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46"/>
  </p:notesMasterIdLst>
  <p:handoutMasterIdLst>
    <p:handoutMasterId r:id="rId47"/>
  </p:handoutMasterIdLst>
  <p:sldIdLst>
    <p:sldId id="1621" r:id="rId2"/>
    <p:sldId id="1611" r:id="rId3"/>
    <p:sldId id="1551" r:id="rId4"/>
    <p:sldId id="1574" r:id="rId5"/>
    <p:sldId id="1599" r:id="rId6"/>
    <p:sldId id="1598" r:id="rId7"/>
    <p:sldId id="1618" r:id="rId8"/>
    <p:sldId id="1570" r:id="rId9"/>
    <p:sldId id="1594" r:id="rId10"/>
    <p:sldId id="1610" r:id="rId11"/>
    <p:sldId id="1596" r:id="rId12"/>
    <p:sldId id="1578" r:id="rId13"/>
    <p:sldId id="1592" r:id="rId14"/>
    <p:sldId id="1593" r:id="rId15"/>
    <p:sldId id="1595" r:id="rId16"/>
    <p:sldId id="1597" r:id="rId17"/>
    <p:sldId id="1600" r:id="rId18"/>
    <p:sldId id="1603" r:id="rId19"/>
    <p:sldId id="1602" r:id="rId20"/>
    <p:sldId id="1606" r:id="rId21"/>
    <p:sldId id="1607" r:id="rId22"/>
    <p:sldId id="1608" r:id="rId23"/>
    <p:sldId id="1609" r:id="rId24"/>
    <p:sldId id="1601" r:id="rId25"/>
    <p:sldId id="1605" r:id="rId26"/>
    <p:sldId id="1613" r:id="rId27"/>
    <p:sldId id="1612" r:id="rId28"/>
    <p:sldId id="1604" r:id="rId29"/>
    <p:sldId id="1616" r:id="rId30"/>
    <p:sldId id="1614" r:id="rId31"/>
    <p:sldId id="1619" r:id="rId32"/>
    <p:sldId id="1617" r:id="rId33"/>
    <p:sldId id="1576" r:id="rId34"/>
    <p:sldId id="1575" r:id="rId35"/>
    <p:sldId id="1591" r:id="rId36"/>
    <p:sldId id="1584" r:id="rId37"/>
    <p:sldId id="1585" r:id="rId38"/>
    <p:sldId id="1583" r:id="rId39"/>
    <p:sldId id="1565" r:id="rId40"/>
    <p:sldId id="1564" r:id="rId41"/>
    <p:sldId id="1557" r:id="rId42"/>
    <p:sldId id="1588" r:id="rId43"/>
    <p:sldId id="1589" r:id="rId44"/>
    <p:sldId id="1590" r:id="rId4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B98B"/>
    <a:srgbClr val="E9475A"/>
    <a:srgbClr val="FFFFFF"/>
    <a:srgbClr val="F8C95C"/>
    <a:srgbClr val="EC987D"/>
    <a:srgbClr val="FA8D30"/>
    <a:srgbClr val="DF5327"/>
    <a:srgbClr val="C6C6C6"/>
    <a:srgbClr val="FFCC66"/>
    <a:srgbClr val="FFC31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000" autoAdjust="0"/>
    <p:restoredTop sz="94660"/>
  </p:normalViewPr>
  <p:slideViewPr>
    <p:cSldViewPr snapToGrid="0">
      <p:cViewPr varScale="1">
        <p:scale>
          <a:sx n="114" d="100"/>
          <a:sy n="114" d="100"/>
        </p:scale>
        <p:origin x="474" y="108"/>
      </p:cViewPr>
      <p:guideLst/>
    </p:cSldViewPr>
  </p:slideViewPr>
  <p:notesTextViewPr>
    <p:cViewPr>
      <p:scale>
        <a:sx n="3" d="2"/>
        <a:sy n="3" d="2"/>
      </p:scale>
      <p:origin x="0" y="0"/>
    </p:cViewPr>
  </p:notesTextViewPr>
  <p:sorterViewPr>
    <p:cViewPr>
      <p:scale>
        <a:sx n="100" d="100"/>
        <a:sy n="100" d="100"/>
      </p:scale>
      <p:origin x="0" y="0"/>
    </p:cViewPr>
  </p:sorterViewPr>
  <p:notesViewPr>
    <p:cSldViewPr snapToGrid="0">
      <p:cViewPr varScale="1">
        <p:scale>
          <a:sx n="52" d="100"/>
          <a:sy n="52" d="100"/>
        </p:scale>
        <p:origin x="2862" y="96"/>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handoutMaster" Target="handoutMasters/handoutMaster1.xml"/><Relationship Id="rId50"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notesMaster" Target="notesMasters/notesMaster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tableStyles" Target="tableStyles.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6922074-ABC6-4D3B-9809-8C3EC3570DFD}" type="doc">
      <dgm:prSet loTypeId="urn:microsoft.com/office/officeart/2005/8/layout/cycle6" loCatId="cycle" qsTypeId="urn:microsoft.com/office/officeart/2005/8/quickstyle/simple1" qsCatId="simple" csTypeId="urn:microsoft.com/office/officeart/2005/8/colors/accent1_2" csCatId="accent1" phldr="1"/>
      <dgm:spPr/>
      <dgm:t>
        <a:bodyPr/>
        <a:lstStyle/>
        <a:p>
          <a:endParaRPr lang="en-US"/>
        </a:p>
      </dgm:t>
    </dgm:pt>
    <dgm:pt modelId="{42F46643-7500-4DE2-B6E4-4E5E5A08B4FD}">
      <dgm:prSet phldrT="[Text]"/>
      <dgm:spPr>
        <a:solidFill>
          <a:schemeClr val="bg1"/>
        </a:solidFill>
      </dgm:spPr>
      <dgm:t>
        <a:bodyPr/>
        <a:lstStyle/>
        <a:p>
          <a:r>
            <a:rPr lang="en-US" dirty="0"/>
            <a:t> </a:t>
          </a:r>
        </a:p>
      </dgm:t>
    </dgm:pt>
    <dgm:pt modelId="{A8A22D08-B275-4B0F-99A1-272E55DB1F3C}" type="parTrans" cxnId="{D50FBA3B-682F-4BA3-A1F3-C27AB7E8702D}">
      <dgm:prSet/>
      <dgm:spPr/>
      <dgm:t>
        <a:bodyPr/>
        <a:lstStyle/>
        <a:p>
          <a:endParaRPr lang="en-US"/>
        </a:p>
      </dgm:t>
    </dgm:pt>
    <dgm:pt modelId="{63AEB667-3766-4C44-A6AD-30D03408DD10}" type="sibTrans" cxnId="{D50FBA3B-682F-4BA3-A1F3-C27AB7E8702D}">
      <dgm:prSet/>
      <dgm:spPr/>
      <dgm:t>
        <a:bodyPr/>
        <a:lstStyle/>
        <a:p>
          <a:endParaRPr lang="en-US"/>
        </a:p>
      </dgm:t>
    </dgm:pt>
    <dgm:pt modelId="{24216400-66E4-40F2-B251-755168A08793}">
      <dgm:prSet phldrT="[Text]"/>
      <dgm:spPr>
        <a:solidFill>
          <a:schemeClr val="accent4"/>
        </a:solidFill>
      </dgm:spPr>
      <dgm:t>
        <a:bodyPr/>
        <a:lstStyle/>
        <a:p>
          <a:r>
            <a:rPr lang="en-US" dirty="0"/>
            <a:t>Lorem</a:t>
          </a:r>
        </a:p>
      </dgm:t>
    </dgm:pt>
    <dgm:pt modelId="{CAE2D3DA-F3C0-4C89-B9BF-814142262DE2}" type="parTrans" cxnId="{2FA359D6-EB3E-470A-A10B-51F0EEC14F65}">
      <dgm:prSet/>
      <dgm:spPr/>
      <dgm:t>
        <a:bodyPr/>
        <a:lstStyle/>
        <a:p>
          <a:endParaRPr lang="en-US"/>
        </a:p>
      </dgm:t>
    </dgm:pt>
    <dgm:pt modelId="{5BFBE140-A9DA-45B6-8543-059975105352}" type="sibTrans" cxnId="{2FA359D6-EB3E-470A-A10B-51F0EEC14F65}">
      <dgm:prSet/>
      <dgm:spPr/>
      <dgm:t>
        <a:bodyPr/>
        <a:lstStyle/>
        <a:p>
          <a:endParaRPr lang="en-US"/>
        </a:p>
      </dgm:t>
    </dgm:pt>
    <dgm:pt modelId="{044F4636-1D6B-4B8D-888D-EECBF0BB29FF}">
      <dgm:prSet phldrT="[Text]"/>
      <dgm:spPr>
        <a:solidFill>
          <a:schemeClr val="accent4"/>
        </a:solidFill>
      </dgm:spPr>
      <dgm:t>
        <a:bodyPr/>
        <a:lstStyle/>
        <a:p>
          <a:r>
            <a:rPr lang="en-US" dirty="0"/>
            <a:t>Lorem</a:t>
          </a:r>
        </a:p>
      </dgm:t>
    </dgm:pt>
    <dgm:pt modelId="{91FB8F09-67CE-4B3A-B238-32900D9E2A8F}" type="parTrans" cxnId="{D9287FD9-B080-4B7F-B9F3-6242F75A0FBB}">
      <dgm:prSet/>
      <dgm:spPr/>
      <dgm:t>
        <a:bodyPr/>
        <a:lstStyle/>
        <a:p>
          <a:endParaRPr lang="en-US"/>
        </a:p>
      </dgm:t>
    </dgm:pt>
    <dgm:pt modelId="{19845BD0-DEE6-4FE9-BCA4-143E5868093E}" type="sibTrans" cxnId="{D9287FD9-B080-4B7F-B9F3-6242F75A0FBB}">
      <dgm:prSet/>
      <dgm:spPr/>
      <dgm:t>
        <a:bodyPr/>
        <a:lstStyle/>
        <a:p>
          <a:endParaRPr lang="en-US"/>
        </a:p>
      </dgm:t>
    </dgm:pt>
    <dgm:pt modelId="{BFC91182-A64A-46EB-80A3-40FF5960F118}">
      <dgm:prSet phldrT="[Text]"/>
      <dgm:spPr>
        <a:solidFill>
          <a:schemeClr val="accent4"/>
        </a:solidFill>
      </dgm:spPr>
      <dgm:t>
        <a:bodyPr/>
        <a:lstStyle/>
        <a:p>
          <a:r>
            <a:rPr lang="en-US" dirty="0"/>
            <a:t>Lorem</a:t>
          </a:r>
        </a:p>
      </dgm:t>
    </dgm:pt>
    <dgm:pt modelId="{2C61C682-73E3-4E3C-A496-FE13D582E8F5}" type="parTrans" cxnId="{75AE486C-6FDE-4D71-ACFD-5C3C3E34A058}">
      <dgm:prSet/>
      <dgm:spPr/>
      <dgm:t>
        <a:bodyPr/>
        <a:lstStyle/>
        <a:p>
          <a:endParaRPr lang="en-US"/>
        </a:p>
      </dgm:t>
    </dgm:pt>
    <dgm:pt modelId="{7607654D-D8A6-4DC0-A4FB-D4C28D5EFDFF}" type="sibTrans" cxnId="{75AE486C-6FDE-4D71-ACFD-5C3C3E34A058}">
      <dgm:prSet/>
      <dgm:spPr/>
      <dgm:t>
        <a:bodyPr/>
        <a:lstStyle/>
        <a:p>
          <a:endParaRPr lang="en-US"/>
        </a:p>
      </dgm:t>
    </dgm:pt>
    <dgm:pt modelId="{9A9E94DE-5CD9-4ECD-9236-158D57B0B0B0}">
      <dgm:prSet phldrT="[Text]"/>
      <dgm:spPr>
        <a:solidFill>
          <a:schemeClr val="accent1"/>
        </a:solidFill>
      </dgm:spPr>
      <dgm:t>
        <a:bodyPr/>
        <a:lstStyle/>
        <a:p>
          <a:r>
            <a:rPr lang="en-US" dirty="0"/>
            <a:t>Lorem</a:t>
          </a:r>
        </a:p>
      </dgm:t>
    </dgm:pt>
    <dgm:pt modelId="{3AD8F19B-2ADA-405B-9652-1EBB34D905BF}" type="parTrans" cxnId="{F28FF909-3AC6-4A8F-BA9C-C4BFB98EA7B6}">
      <dgm:prSet/>
      <dgm:spPr/>
      <dgm:t>
        <a:bodyPr/>
        <a:lstStyle/>
        <a:p>
          <a:endParaRPr lang="en-US"/>
        </a:p>
      </dgm:t>
    </dgm:pt>
    <dgm:pt modelId="{98E16F8B-7AE4-460B-BAFC-5EAA63295EFE}" type="sibTrans" cxnId="{F28FF909-3AC6-4A8F-BA9C-C4BFB98EA7B6}">
      <dgm:prSet/>
      <dgm:spPr/>
      <dgm:t>
        <a:bodyPr/>
        <a:lstStyle/>
        <a:p>
          <a:endParaRPr lang="en-US"/>
        </a:p>
      </dgm:t>
    </dgm:pt>
    <dgm:pt modelId="{01B6E834-9818-4572-8CA1-0202E1EF4069}">
      <dgm:prSet phldrT="[Text]"/>
      <dgm:spPr>
        <a:solidFill>
          <a:schemeClr val="accent5"/>
        </a:solidFill>
      </dgm:spPr>
      <dgm:t>
        <a:bodyPr/>
        <a:lstStyle/>
        <a:p>
          <a:r>
            <a:rPr lang="en-US" dirty="0"/>
            <a:t>Lorem</a:t>
          </a:r>
        </a:p>
      </dgm:t>
    </dgm:pt>
    <dgm:pt modelId="{902E61D5-1E1F-4867-947B-80C5A8B72BB1}" type="parTrans" cxnId="{04172E87-7CE1-4D20-B3BF-74C9EDE7D46C}">
      <dgm:prSet/>
      <dgm:spPr/>
      <dgm:t>
        <a:bodyPr/>
        <a:lstStyle/>
        <a:p>
          <a:endParaRPr lang="en-US"/>
        </a:p>
      </dgm:t>
    </dgm:pt>
    <dgm:pt modelId="{EC25D027-0EEB-451A-AA02-2C9951B5FB22}" type="sibTrans" cxnId="{04172E87-7CE1-4D20-B3BF-74C9EDE7D46C}">
      <dgm:prSet/>
      <dgm:spPr/>
      <dgm:t>
        <a:bodyPr/>
        <a:lstStyle/>
        <a:p>
          <a:endParaRPr lang="en-US"/>
        </a:p>
      </dgm:t>
    </dgm:pt>
    <dgm:pt modelId="{44C1A84B-84D8-49E7-AF1A-21B794EB7BC2}">
      <dgm:prSet phldrT="[Text]"/>
      <dgm:spPr>
        <a:solidFill>
          <a:schemeClr val="accent1"/>
        </a:solidFill>
      </dgm:spPr>
      <dgm:t>
        <a:bodyPr/>
        <a:lstStyle/>
        <a:p>
          <a:r>
            <a:rPr lang="en-US" dirty="0"/>
            <a:t>Lorem</a:t>
          </a:r>
        </a:p>
      </dgm:t>
    </dgm:pt>
    <dgm:pt modelId="{67FCC49B-8FB7-4BAB-A5FF-0EAE6B5D469E}" type="parTrans" cxnId="{A61E27A2-2512-4D6F-A170-B1C90655C5C1}">
      <dgm:prSet/>
      <dgm:spPr/>
      <dgm:t>
        <a:bodyPr/>
        <a:lstStyle/>
        <a:p>
          <a:endParaRPr lang="en-US"/>
        </a:p>
      </dgm:t>
    </dgm:pt>
    <dgm:pt modelId="{2EBD686B-4138-4E82-A340-37D177A6B399}" type="sibTrans" cxnId="{A61E27A2-2512-4D6F-A170-B1C90655C5C1}">
      <dgm:prSet/>
      <dgm:spPr/>
      <dgm:t>
        <a:bodyPr/>
        <a:lstStyle/>
        <a:p>
          <a:endParaRPr lang="en-US"/>
        </a:p>
      </dgm:t>
    </dgm:pt>
    <dgm:pt modelId="{B10C9CC6-5B6F-4D02-B1F0-EF72FEAD1473}">
      <dgm:prSet phldrT="[Text]"/>
      <dgm:spPr>
        <a:solidFill>
          <a:schemeClr val="accent1"/>
        </a:solidFill>
      </dgm:spPr>
      <dgm:t>
        <a:bodyPr/>
        <a:lstStyle/>
        <a:p>
          <a:r>
            <a:rPr lang="en-US" dirty="0"/>
            <a:t>Lorem</a:t>
          </a:r>
        </a:p>
      </dgm:t>
    </dgm:pt>
    <dgm:pt modelId="{CCE2A016-FF72-437D-BF5B-D39263E106C1}" type="parTrans" cxnId="{E7320CBE-BB0D-4073-A0CF-22D65EF67734}">
      <dgm:prSet/>
      <dgm:spPr/>
      <dgm:t>
        <a:bodyPr/>
        <a:lstStyle/>
        <a:p>
          <a:endParaRPr lang="en-US"/>
        </a:p>
      </dgm:t>
    </dgm:pt>
    <dgm:pt modelId="{13845183-4F36-4F99-81E2-C2E9186A7919}" type="sibTrans" cxnId="{E7320CBE-BB0D-4073-A0CF-22D65EF67734}">
      <dgm:prSet/>
      <dgm:spPr/>
      <dgm:t>
        <a:bodyPr/>
        <a:lstStyle/>
        <a:p>
          <a:endParaRPr lang="en-US"/>
        </a:p>
      </dgm:t>
    </dgm:pt>
    <dgm:pt modelId="{F5E9BC09-2AE9-40E4-8FA8-6A4C0C3B1DE6}">
      <dgm:prSet phldrT="[Text]"/>
      <dgm:spPr>
        <a:solidFill>
          <a:schemeClr val="accent3"/>
        </a:solidFill>
      </dgm:spPr>
      <dgm:t>
        <a:bodyPr/>
        <a:lstStyle/>
        <a:p>
          <a:r>
            <a:rPr lang="en-US" dirty="0"/>
            <a:t>Lorem</a:t>
          </a:r>
        </a:p>
      </dgm:t>
    </dgm:pt>
    <dgm:pt modelId="{33413E96-C666-48AC-BE0B-DDAADD7D9C24}" type="parTrans" cxnId="{9673DCB5-7539-4997-9240-30353F99BF93}">
      <dgm:prSet/>
      <dgm:spPr/>
      <dgm:t>
        <a:bodyPr/>
        <a:lstStyle/>
        <a:p>
          <a:endParaRPr lang="en-US"/>
        </a:p>
      </dgm:t>
    </dgm:pt>
    <dgm:pt modelId="{5A81B5C0-B38C-4920-AA6D-E68A8D0E6457}" type="sibTrans" cxnId="{9673DCB5-7539-4997-9240-30353F99BF93}">
      <dgm:prSet/>
      <dgm:spPr/>
      <dgm:t>
        <a:bodyPr/>
        <a:lstStyle/>
        <a:p>
          <a:endParaRPr lang="en-US"/>
        </a:p>
      </dgm:t>
    </dgm:pt>
    <dgm:pt modelId="{E12CBD72-C130-4B1C-94BD-6B3847EA130D}">
      <dgm:prSet phldrT="[Text]"/>
      <dgm:spPr>
        <a:solidFill>
          <a:schemeClr val="accent3"/>
        </a:solidFill>
      </dgm:spPr>
      <dgm:t>
        <a:bodyPr/>
        <a:lstStyle/>
        <a:p>
          <a:r>
            <a:rPr lang="en-US" dirty="0"/>
            <a:t>Lorem</a:t>
          </a:r>
        </a:p>
      </dgm:t>
    </dgm:pt>
    <dgm:pt modelId="{3CA53E6B-D4FA-4378-BA0D-3E874622062E}" type="parTrans" cxnId="{80D63988-BC6D-44E1-8CDF-46C47A0C8B5A}">
      <dgm:prSet/>
      <dgm:spPr/>
      <dgm:t>
        <a:bodyPr/>
        <a:lstStyle/>
        <a:p>
          <a:endParaRPr lang="en-US"/>
        </a:p>
      </dgm:t>
    </dgm:pt>
    <dgm:pt modelId="{50E35657-44AF-48BC-A692-3EB592D5B2EF}" type="sibTrans" cxnId="{80D63988-BC6D-44E1-8CDF-46C47A0C8B5A}">
      <dgm:prSet/>
      <dgm:spPr/>
      <dgm:t>
        <a:bodyPr/>
        <a:lstStyle/>
        <a:p>
          <a:endParaRPr lang="en-US"/>
        </a:p>
      </dgm:t>
    </dgm:pt>
    <dgm:pt modelId="{FEDAB4D6-C2B2-41E2-9906-FDBC43D7A731}">
      <dgm:prSet phldrT="[Text]"/>
      <dgm:spPr>
        <a:solidFill>
          <a:schemeClr val="accent3"/>
        </a:solidFill>
      </dgm:spPr>
      <dgm:t>
        <a:bodyPr/>
        <a:lstStyle/>
        <a:p>
          <a:r>
            <a:rPr lang="en-US" dirty="0"/>
            <a:t>Lorem</a:t>
          </a:r>
        </a:p>
      </dgm:t>
    </dgm:pt>
    <dgm:pt modelId="{92DDD42A-8D91-4119-9CE0-2FC059F6F05B}" type="parTrans" cxnId="{B1B9A638-9EFB-4B55-BB97-2F3BBB04D384}">
      <dgm:prSet/>
      <dgm:spPr/>
      <dgm:t>
        <a:bodyPr/>
        <a:lstStyle/>
        <a:p>
          <a:endParaRPr lang="en-US"/>
        </a:p>
      </dgm:t>
    </dgm:pt>
    <dgm:pt modelId="{17995C95-198D-40FB-B53E-3C081DABB19F}" type="sibTrans" cxnId="{B1B9A638-9EFB-4B55-BB97-2F3BBB04D384}">
      <dgm:prSet/>
      <dgm:spPr/>
      <dgm:t>
        <a:bodyPr/>
        <a:lstStyle/>
        <a:p>
          <a:endParaRPr lang="en-US"/>
        </a:p>
      </dgm:t>
    </dgm:pt>
    <dgm:pt modelId="{36C78419-0FAE-4C80-979E-7A1A1D24B6E1}">
      <dgm:prSet phldrT="[Text]"/>
      <dgm:spPr>
        <a:solidFill>
          <a:schemeClr val="accent5"/>
        </a:solidFill>
      </dgm:spPr>
      <dgm:t>
        <a:bodyPr/>
        <a:lstStyle/>
        <a:p>
          <a:r>
            <a:rPr lang="en-US" dirty="0"/>
            <a:t>Lorem</a:t>
          </a:r>
        </a:p>
      </dgm:t>
    </dgm:pt>
    <dgm:pt modelId="{B4AEBF42-2568-4C4E-8DCA-07E9D13E24BA}" type="parTrans" cxnId="{4ED5D908-4EDE-4516-830C-047DABFB9F11}">
      <dgm:prSet/>
      <dgm:spPr/>
      <dgm:t>
        <a:bodyPr/>
        <a:lstStyle/>
        <a:p>
          <a:endParaRPr lang="en-US"/>
        </a:p>
      </dgm:t>
    </dgm:pt>
    <dgm:pt modelId="{8703EC25-D614-4D0E-A356-E0A2FCBBF22F}" type="sibTrans" cxnId="{4ED5D908-4EDE-4516-830C-047DABFB9F11}">
      <dgm:prSet/>
      <dgm:spPr/>
      <dgm:t>
        <a:bodyPr/>
        <a:lstStyle/>
        <a:p>
          <a:endParaRPr lang="en-US"/>
        </a:p>
      </dgm:t>
    </dgm:pt>
    <dgm:pt modelId="{C29ED614-C16B-4BC5-A837-CF9F8A08AB3C}">
      <dgm:prSet phldrT="[Text]"/>
      <dgm:spPr>
        <a:solidFill>
          <a:schemeClr val="accent5"/>
        </a:solidFill>
      </dgm:spPr>
      <dgm:t>
        <a:bodyPr/>
        <a:lstStyle/>
        <a:p>
          <a:r>
            <a:rPr lang="en-US" dirty="0"/>
            <a:t>Lorem</a:t>
          </a:r>
        </a:p>
      </dgm:t>
    </dgm:pt>
    <dgm:pt modelId="{CCCCA778-643B-4E87-BCD0-03935D61AE1D}" type="parTrans" cxnId="{4D3B0E16-3640-48B7-85B1-017EE52D64E7}">
      <dgm:prSet/>
      <dgm:spPr/>
      <dgm:t>
        <a:bodyPr/>
        <a:lstStyle/>
        <a:p>
          <a:endParaRPr lang="en-US"/>
        </a:p>
      </dgm:t>
    </dgm:pt>
    <dgm:pt modelId="{B9E05870-D9A0-47BE-B277-96711859CFDD}" type="sibTrans" cxnId="{4D3B0E16-3640-48B7-85B1-017EE52D64E7}">
      <dgm:prSet/>
      <dgm:spPr/>
      <dgm:t>
        <a:bodyPr/>
        <a:lstStyle/>
        <a:p>
          <a:endParaRPr lang="en-US"/>
        </a:p>
      </dgm:t>
    </dgm:pt>
    <dgm:pt modelId="{F2EDB75A-9989-45FE-8E3E-8FEBFFB65CA3}">
      <dgm:prSet phldrT="[Text]"/>
      <dgm:spPr>
        <a:solidFill>
          <a:schemeClr val="bg1"/>
        </a:solidFill>
      </dgm:spPr>
      <dgm:t>
        <a:bodyPr/>
        <a:lstStyle/>
        <a:p>
          <a:r>
            <a:rPr lang="en-US" dirty="0"/>
            <a:t> </a:t>
          </a:r>
        </a:p>
      </dgm:t>
    </dgm:pt>
    <dgm:pt modelId="{F840EF8A-77AF-48D1-86E2-8AB35BBBBB34}" type="sibTrans" cxnId="{E5095E13-0733-41FA-B54F-18C93949F6CA}">
      <dgm:prSet/>
      <dgm:spPr/>
      <dgm:t>
        <a:bodyPr/>
        <a:lstStyle/>
        <a:p>
          <a:endParaRPr lang="en-US"/>
        </a:p>
      </dgm:t>
    </dgm:pt>
    <dgm:pt modelId="{A761035F-FEEF-4467-9E33-C8B5631BC51B}" type="parTrans" cxnId="{E5095E13-0733-41FA-B54F-18C93949F6CA}">
      <dgm:prSet/>
      <dgm:spPr/>
      <dgm:t>
        <a:bodyPr/>
        <a:lstStyle/>
        <a:p>
          <a:endParaRPr lang="en-US"/>
        </a:p>
      </dgm:t>
    </dgm:pt>
    <dgm:pt modelId="{11CB5D87-D783-4B67-959A-42FC2C105C0F}" type="pres">
      <dgm:prSet presAssocID="{C6922074-ABC6-4D3B-9809-8C3EC3570DFD}" presName="cycle" presStyleCnt="0">
        <dgm:presLayoutVars>
          <dgm:dir/>
          <dgm:resizeHandles val="exact"/>
        </dgm:presLayoutVars>
      </dgm:prSet>
      <dgm:spPr/>
      <dgm:t>
        <a:bodyPr/>
        <a:lstStyle/>
        <a:p>
          <a:endParaRPr lang="es-ES"/>
        </a:p>
      </dgm:t>
    </dgm:pt>
    <dgm:pt modelId="{7380BD1E-60BD-48C7-A24F-1DA3E019C206}" type="pres">
      <dgm:prSet presAssocID="{42F46643-7500-4DE2-B6E4-4E5E5A08B4FD}" presName="node" presStyleLbl="node1" presStyleIdx="0" presStyleCnt="14">
        <dgm:presLayoutVars>
          <dgm:bulletEnabled val="1"/>
        </dgm:presLayoutVars>
      </dgm:prSet>
      <dgm:spPr/>
      <dgm:t>
        <a:bodyPr/>
        <a:lstStyle/>
        <a:p>
          <a:endParaRPr lang="es-ES"/>
        </a:p>
      </dgm:t>
    </dgm:pt>
    <dgm:pt modelId="{1B4F0C3E-7D86-4FBF-9D8E-6B087AB94F10}" type="pres">
      <dgm:prSet presAssocID="{42F46643-7500-4DE2-B6E4-4E5E5A08B4FD}" presName="spNode" presStyleCnt="0"/>
      <dgm:spPr/>
    </dgm:pt>
    <dgm:pt modelId="{9D1D1D91-77DA-45CB-B2FB-49824E084832}" type="pres">
      <dgm:prSet presAssocID="{63AEB667-3766-4C44-A6AD-30D03408DD10}" presName="sibTrans" presStyleLbl="sibTrans1D1" presStyleIdx="0" presStyleCnt="14"/>
      <dgm:spPr/>
      <dgm:t>
        <a:bodyPr/>
        <a:lstStyle/>
        <a:p>
          <a:endParaRPr lang="es-ES"/>
        </a:p>
      </dgm:t>
    </dgm:pt>
    <dgm:pt modelId="{730904CE-AF96-4CE5-A143-ED818C10292B}" type="pres">
      <dgm:prSet presAssocID="{24216400-66E4-40F2-B251-755168A08793}" presName="node" presStyleLbl="node1" presStyleIdx="1" presStyleCnt="14">
        <dgm:presLayoutVars>
          <dgm:bulletEnabled val="1"/>
        </dgm:presLayoutVars>
      </dgm:prSet>
      <dgm:spPr/>
      <dgm:t>
        <a:bodyPr/>
        <a:lstStyle/>
        <a:p>
          <a:endParaRPr lang="es-ES"/>
        </a:p>
      </dgm:t>
    </dgm:pt>
    <dgm:pt modelId="{B4204B95-7599-49E8-A67F-E77224CDE25F}" type="pres">
      <dgm:prSet presAssocID="{24216400-66E4-40F2-B251-755168A08793}" presName="spNode" presStyleCnt="0"/>
      <dgm:spPr/>
    </dgm:pt>
    <dgm:pt modelId="{6DBFB2D0-4C26-4DF1-8F0A-986A5A12A522}" type="pres">
      <dgm:prSet presAssocID="{5BFBE140-A9DA-45B6-8543-059975105352}" presName="sibTrans" presStyleLbl="sibTrans1D1" presStyleIdx="1" presStyleCnt="14"/>
      <dgm:spPr/>
      <dgm:t>
        <a:bodyPr/>
        <a:lstStyle/>
        <a:p>
          <a:endParaRPr lang="es-ES"/>
        </a:p>
      </dgm:t>
    </dgm:pt>
    <dgm:pt modelId="{D930EE45-6963-44C2-9383-E0EB2204BEB9}" type="pres">
      <dgm:prSet presAssocID="{044F4636-1D6B-4B8D-888D-EECBF0BB29FF}" presName="node" presStyleLbl="node1" presStyleIdx="2" presStyleCnt="14">
        <dgm:presLayoutVars>
          <dgm:bulletEnabled val="1"/>
        </dgm:presLayoutVars>
      </dgm:prSet>
      <dgm:spPr/>
      <dgm:t>
        <a:bodyPr/>
        <a:lstStyle/>
        <a:p>
          <a:endParaRPr lang="es-ES"/>
        </a:p>
      </dgm:t>
    </dgm:pt>
    <dgm:pt modelId="{7E295CB7-82EC-4E69-A4C0-029D18E2E486}" type="pres">
      <dgm:prSet presAssocID="{044F4636-1D6B-4B8D-888D-EECBF0BB29FF}" presName="spNode" presStyleCnt="0"/>
      <dgm:spPr/>
    </dgm:pt>
    <dgm:pt modelId="{A484CC0B-5CAE-4264-A7DB-ACF4E50C95B4}" type="pres">
      <dgm:prSet presAssocID="{19845BD0-DEE6-4FE9-BCA4-143E5868093E}" presName="sibTrans" presStyleLbl="sibTrans1D1" presStyleIdx="2" presStyleCnt="14"/>
      <dgm:spPr/>
      <dgm:t>
        <a:bodyPr/>
        <a:lstStyle/>
        <a:p>
          <a:endParaRPr lang="es-ES"/>
        </a:p>
      </dgm:t>
    </dgm:pt>
    <dgm:pt modelId="{F01AD4E0-5F37-4112-A525-DFC32761C280}" type="pres">
      <dgm:prSet presAssocID="{BFC91182-A64A-46EB-80A3-40FF5960F118}" presName="node" presStyleLbl="node1" presStyleIdx="3" presStyleCnt="14">
        <dgm:presLayoutVars>
          <dgm:bulletEnabled val="1"/>
        </dgm:presLayoutVars>
      </dgm:prSet>
      <dgm:spPr/>
      <dgm:t>
        <a:bodyPr/>
        <a:lstStyle/>
        <a:p>
          <a:endParaRPr lang="es-ES"/>
        </a:p>
      </dgm:t>
    </dgm:pt>
    <dgm:pt modelId="{DDE76BBD-DE01-4725-AE16-235D08FC4681}" type="pres">
      <dgm:prSet presAssocID="{BFC91182-A64A-46EB-80A3-40FF5960F118}" presName="spNode" presStyleCnt="0"/>
      <dgm:spPr/>
    </dgm:pt>
    <dgm:pt modelId="{29AE50ED-8D84-466D-82CA-C090C36CDA14}" type="pres">
      <dgm:prSet presAssocID="{7607654D-D8A6-4DC0-A4FB-D4C28D5EFDFF}" presName="sibTrans" presStyleLbl="sibTrans1D1" presStyleIdx="3" presStyleCnt="14"/>
      <dgm:spPr/>
      <dgm:t>
        <a:bodyPr/>
        <a:lstStyle/>
        <a:p>
          <a:endParaRPr lang="es-ES"/>
        </a:p>
      </dgm:t>
    </dgm:pt>
    <dgm:pt modelId="{9A83BF6B-060C-45AB-85A8-79E2A79E50F6}" type="pres">
      <dgm:prSet presAssocID="{9A9E94DE-5CD9-4ECD-9236-158D57B0B0B0}" presName="node" presStyleLbl="node1" presStyleIdx="4" presStyleCnt="14">
        <dgm:presLayoutVars>
          <dgm:bulletEnabled val="1"/>
        </dgm:presLayoutVars>
      </dgm:prSet>
      <dgm:spPr/>
      <dgm:t>
        <a:bodyPr/>
        <a:lstStyle/>
        <a:p>
          <a:endParaRPr lang="es-ES"/>
        </a:p>
      </dgm:t>
    </dgm:pt>
    <dgm:pt modelId="{4404CECA-B326-4122-8312-7B6EC9E5D97B}" type="pres">
      <dgm:prSet presAssocID="{9A9E94DE-5CD9-4ECD-9236-158D57B0B0B0}" presName="spNode" presStyleCnt="0"/>
      <dgm:spPr/>
    </dgm:pt>
    <dgm:pt modelId="{47E73571-E39A-460F-A14D-B880A565F574}" type="pres">
      <dgm:prSet presAssocID="{98E16F8B-7AE4-460B-BAFC-5EAA63295EFE}" presName="sibTrans" presStyleLbl="sibTrans1D1" presStyleIdx="4" presStyleCnt="14"/>
      <dgm:spPr/>
      <dgm:t>
        <a:bodyPr/>
        <a:lstStyle/>
        <a:p>
          <a:endParaRPr lang="es-ES"/>
        </a:p>
      </dgm:t>
    </dgm:pt>
    <dgm:pt modelId="{6E8D5859-9D1F-420C-8B4A-215D45E616BF}" type="pres">
      <dgm:prSet presAssocID="{44C1A84B-84D8-49E7-AF1A-21B794EB7BC2}" presName="node" presStyleLbl="node1" presStyleIdx="5" presStyleCnt="14">
        <dgm:presLayoutVars>
          <dgm:bulletEnabled val="1"/>
        </dgm:presLayoutVars>
      </dgm:prSet>
      <dgm:spPr/>
      <dgm:t>
        <a:bodyPr/>
        <a:lstStyle/>
        <a:p>
          <a:endParaRPr lang="es-ES"/>
        </a:p>
      </dgm:t>
    </dgm:pt>
    <dgm:pt modelId="{BE30EED2-9B44-4621-B185-5F508DA97D07}" type="pres">
      <dgm:prSet presAssocID="{44C1A84B-84D8-49E7-AF1A-21B794EB7BC2}" presName="spNode" presStyleCnt="0"/>
      <dgm:spPr/>
    </dgm:pt>
    <dgm:pt modelId="{E1999CE7-2AA4-48B8-A76C-5A9D1517C0B3}" type="pres">
      <dgm:prSet presAssocID="{2EBD686B-4138-4E82-A340-37D177A6B399}" presName="sibTrans" presStyleLbl="sibTrans1D1" presStyleIdx="5" presStyleCnt="14"/>
      <dgm:spPr/>
      <dgm:t>
        <a:bodyPr/>
        <a:lstStyle/>
        <a:p>
          <a:endParaRPr lang="es-ES"/>
        </a:p>
      </dgm:t>
    </dgm:pt>
    <dgm:pt modelId="{F60F1A0C-1F38-4653-A598-7A4906AC7E30}" type="pres">
      <dgm:prSet presAssocID="{B10C9CC6-5B6F-4D02-B1F0-EF72FEAD1473}" presName="node" presStyleLbl="node1" presStyleIdx="6" presStyleCnt="14">
        <dgm:presLayoutVars>
          <dgm:bulletEnabled val="1"/>
        </dgm:presLayoutVars>
      </dgm:prSet>
      <dgm:spPr/>
      <dgm:t>
        <a:bodyPr/>
        <a:lstStyle/>
        <a:p>
          <a:endParaRPr lang="es-ES"/>
        </a:p>
      </dgm:t>
    </dgm:pt>
    <dgm:pt modelId="{96A9624C-EC98-491A-A66F-EED3FFE5FCB7}" type="pres">
      <dgm:prSet presAssocID="{B10C9CC6-5B6F-4D02-B1F0-EF72FEAD1473}" presName="spNode" presStyleCnt="0"/>
      <dgm:spPr/>
    </dgm:pt>
    <dgm:pt modelId="{4EF9708A-2896-4C38-B42C-095696B1D079}" type="pres">
      <dgm:prSet presAssocID="{13845183-4F36-4F99-81E2-C2E9186A7919}" presName="sibTrans" presStyleLbl="sibTrans1D1" presStyleIdx="6" presStyleCnt="14"/>
      <dgm:spPr/>
      <dgm:t>
        <a:bodyPr/>
        <a:lstStyle/>
        <a:p>
          <a:endParaRPr lang="es-ES"/>
        </a:p>
      </dgm:t>
    </dgm:pt>
    <dgm:pt modelId="{42CF007C-F54C-413E-B029-E650A981C79D}" type="pres">
      <dgm:prSet presAssocID="{F2EDB75A-9989-45FE-8E3E-8FEBFFB65CA3}" presName="node" presStyleLbl="node1" presStyleIdx="7" presStyleCnt="14">
        <dgm:presLayoutVars>
          <dgm:bulletEnabled val="1"/>
        </dgm:presLayoutVars>
      </dgm:prSet>
      <dgm:spPr/>
      <dgm:t>
        <a:bodyPr/>
        <a:lstStyle/>
        <a:p>
          <a:endParaRPr lang="es-ES"/>
        </a:p>
      </dgm:t>
    </dgm:pt>
    <dgm:pt modelId="{D18851C0-4860-41A2-8C18-4DB266225D67}" type="pres">
      <dgm:prSet presAssocID="{F2EDB75A-9989-45FE-8E3E-8FEBFFB65CA3}" presName="spNode" presStyleCnt="0"/>
      <dgm:spPr/>
    </dgm:pt>
    <dgm:pt modelId="{1BD20CFE-F056-45E5-8CDA-BD55E656CDF9}" type="pres">
      <dgm:prSet presAssocID="{F840EF8A-77AF-48D1-86E2-8AB35BBBBB34}" presName="sibTrans" presStyleLbl="sibTrans1D1" presStyleIdx="7" presStyleCnt="14"/>
      <dgm:spPr/>
      <dgm:t>
        <a:bodyPr/>
        <a:lstStyle/>
        <a:p>
          <a:endParaRPr lang="es-ES"/>
        </a:p>
      </dgm:t>
    </dgm:pt>
    <dgm:pt modelId="{91E48A08-36FA-47DC-B56A-14AE79BB3540}" type="pres">
      <dgm:prSet presAssocID="{F5E9BC09-2AE9-40E4-8FA8-6A4C0C3B1DE6}" presName="node" presStyleLbl="node1" presStyleIdx="8" presStyleCnt="14">
        <dgm:presLayoutVars>
          <dgm:bulletEnabled val="1"/>
        </dgm:presLayoutVars>
      </dgm:prSet>
      <dgm:spPr/>
      <dgm:t>
        <a:bodyPr/>
        <a:lstStyle/>
        <a:p>
          <a:endParaRPr lang="es-ES"/>
        </a:p>
      </dgm:t>
    </dgm:pt>
    <dgm:pt modelId="{10B4F044-EF75-4228-966B-7C71B7C93FBA}" type="pres">
      <dgm:prSet presAssocID="{F5E9BC09-2AE9-40E4-8FA8-6A4C0C3B1DE6}" presName="spNode" presStyleCnt="0"/>
      <dgm:spPr/>
    </dgm:pt>
    <dgm:pt modelId="{4B210471-D2F6-45DC-985E-70AC94A57FE5}" type="pres">
      <dgm:prSet presAssocID="{5A81B5C0-B38C-4920-AA6D-E68A8D0E6457}" presName="sibTrans" presStyleLbl="sibTrans1D1" presStyleIdx="8" presStyleCnt="14"/>
      <dgm:spPr/>
      <dgm:t>
        <a:bodyPr/>
        <a:lstStyle/>
        <a:p>
          <a:endParaRPr lang="es-ES"/>
        </a:p>
      </dgm:t>
    </dgm:pt>
    <dgm:pt modelId="{D2C6ABF9-D129-4EB6-BC90-A327B2B1C3E9}" type="pres">
      <dgm:prSet presAssocID="{E12CBD72-C130-4B1C-94BD-6B3847EA130D}" presName="node" presStyleLbl="node1" presStyleIdx="9" presStyleCnt="14">
        <dgm:presLayoutVars>
          <dgm:bulletEnabled val="1"/>
        </dgm:presLayoutVars>
      </dgm:prSet>
      <dgm:spPr/>
      <dgm:t>
        <a:bodyPr/>
        <a:lstStyle/>
        <a:p>
          <a:endParaRPr lang="es-ES"/>
        </a:p>
      </dgm:t>
    </dgm:pt>
    <dgm:pt modelId="{43A2C506-E894-4A20-BC09-EEA735231400}" type="pres">
      <dgm:prSet presAssocID="{E12CBD72-C130-4B1C-94BD-6B3847EA130D}" presName="spNode" presStyleCnt="0"/>
      <dgm:spPr/>
    </dgm:pt>
    <dgm:pt modelId="{20FD1321-EBC0-410A-9C8D-D5949699A48D}" type="pres">
      <dgm:prSet presAssocID="{50E35657-44AF-48BC-A692-3EB592D5B2EF}" presName="sibTrans" presStyleLbl="sibTrans1D1" presStyleIdx="9" presStyleCnt="14"/>
      <dgm:spPr/>
      <dgm:t>
        <a:bodyPr/>
        <a:lstStyle/>
        <a:p>
          <a:endParaRPr lang="es-ES"/>
        </a:p>
      </dgm:t>
    </dgm:pt>
    <dgm:pt modelId="{3BAAD542-6920-400C-B23F-826756A046DD}" type="pres">
      <dgm:prSet presAssocID="{FEDAB4D6-C2B2-41E2-9906-FDBC43D7A731}" presName="node" presStyleLbl="node1" presStyleIdx="10" presStyleCnt="14">
        <dgm:presLayoutVars>
          <dgm:bulletEnabled val="1"/>
        </dgm:presLayoutVars>
      </dgm:prSet>
      <dgm:spPr/>
      <dgm:t>
        <a:bodyPr/>
        <a:lstStyle/>
        <a:p>
          <a:endParaRPr lang="es-ES"/>
        </a:p>
      </dgm:t>
    </dgm:pt>
    <dgm:pt modelId="{D34D8DF5-962E-4386-A3E0-974FDEEB83B6}" type="pres">
      <dgm:prSet presAssocID="{FEDAB4D6-C2B2-41E2-9906-FDBC43D7A731}" presName="spNode" presStyleCnt="0"/>
      <dgm:spPr/>
    </dgm:pt>
    <dgm:pt modelId="{A2971A93-1245-4210-B6FC-95A358C63C36}" type="pres">
      <dgm:prSet presAssocID="{17995C95-198D-40FB-B53E-3C081DABB19F}" presName="sibTrans" presStyleLbl="sibTrans1D1" presStyleIdx="10" presStyleCnt="14"/>
      <dgm:spPr/>
      <dgm:t>
        <a:bodyPr/>
        <a:lstStyle/>
        <a:p>
          <a:endParaRPr lang="es-ES"/>
        </a:p>
      </dgm:t>
    </dgm:pt>
    <dgm:pt modelId="{7ADB90E6-21C2-416C-AB2A-CF96FD9CD160}" type="pres">
      <dgm:prSet presAssocID="{01B6E834-9818-4572-8CA1-0202E1EF4069}" presName="node" presStyleLbl="node1" presStyleIdx="11" presStyleCnt="14">
        <dgm:presLayoutVars>
          <dgm:bulletEnabled val="1"/>
        </dgm:presLayoutVars>
      </dgm:prSet>
      <dgm:spPr/>
      <dgm:t>
        <a:bodyPr/>
        <a:lstStyle/>
        <a:p>
          <a:endParaRPr lang="es-ES"/>
        </a:p>
      </dgm:t>
    </dgm:pt>
    <dgm:pt modelId="{D769BC6D-5EDD-4006-9340-2D8B301FDC04}" type="pres">
      <dgm:prSet presAssocID="{01B6E834-9818-4572-8CA1-0202E1EF4069}" presName="spNode" presStyleCnt="0"/>
      <dgm:spPr/>
    </dgm:pt>
    <dgm:pt modelId="{C48A8BD3-8167-48E5-A4A5-9CE4AD04D361}" type="pres">
      <dgm:prSet presAssocID="{EC25D027-0EEB-451A-AA02-2C9951B5FB22}" presName="sibTrans" presStyleLbl="sibTrans1D1" presStyleIdx="11" presStyleCnt="14"/>
      <dgm:spPr/>
      <dgm:t>
        <a:bodyPr/>
        <a:lstStyle/>
        <a:p>
          <a:endParaRPr lang="es-ES"/>
        </a:p>
      </dgm:t>
    </dgm:pt>
    <dgm:pt modelId="{5BD7B387-C7B9-49D7-8DF8-2E6B8103AE9B}" type="pres">
      <dgm:prSet presAssocID="{C29ED614-C16B-4BC5-A837-CF9F8A08AB3C}" presName="node" presStyleLbl="node1" presStyleIdx="12" presStyleCnt="14">
        <dgm:presLayoutVars>
          <dgm:bulletEnabled val="1"/>
        </dgm:presLayoutVars>
      </dgm:prSet>
      <dgm:spPr/>
      <dgm:t>
        <a:bodyPr/>
        <a:lstStyle/>
        <a:p>
          <a:endParaRPr lang="es-ES"/>
        </a:p>
      </dgm:t>
    </dgm:pt>
    <dgm:pt modelId="{604FDCBB-EB5E-4990-AA00-CFA56487878C}" type="pres">
      <dgm:prSet presAssocID="{C29ED614-C16B-4BC5-A837-CF9F8A08AB3C}" presName="spNode" presStyleCnt="0"/>
      <dgm:spPr/>
    </dgm:pt>
    <dgm:pt modelId="{C335737F-13FE-4FD5-8B2A-3ABFC0D885E3}" type="pres">
      <dgm:prSet presAssocID="{B9E05870-D9A0-47BE-B277-96711859CFDD}" presName="sibTrans" presStyleLbl="sibTrans1D1" presStyleIdx="12" presStyleCnt="14"/>
      <dgm:spPr/>
      <dgm:t>
        <a:bodyPr/>
        <a:lstStyle/>
        <a:p>
          <a:endParaRPr lang="es-ES"/>
        </a:p>
      </dgm:t>
    </dgm:pt>
    <dgm:pt modelId="{25D8CD1F-F8F5-45D3-BB33-27F4913FAC99}" type="pres">
      <dgm:prSet presAssocID="{36C78419-0FAE-4C80-979E-7A1A1D24B6E1}" presName="node" presStyleLbl="node1" presStyleIdx="13" presStyleCnt="14">
        <dgm:presLayoutVars>
          <dgm:bulletEnabled val="1"/>
        </dgm:presLayoutVars>
      </dgm:prSet>
      <dgm:spPr/>
      <dgm:t>
        <a:bodyPr/>
        <a:lstStyle/>
        <a:p>
          <a:endParaRPr lang="es-ES"/>
        </a:p>
      </dgm:t>
    </dgm:pt>
    <dgm:pt modelId="{8E23B512-A47C-400B-9628-32BC158E6D22}" type="pres">
      <dgm:prSet presAssocID="{36C78419-0FAE-4C80-979E-7A1A1D24B6E1}" presName="spNode" presStyleCnt="0"/>
      <dgm:spPr/>
    </dgm:pt>
    <dgm:pt modelId="{6A1BCADC-A4CF-4C72-8ADB-EB2C481A5801}" type="pres">
      <dgm:prSet presAssocID="{8703EC25-D614-4D0E-A356-E0A2FCBBF22F}" presName="sibTrans" presStyleLbl="sibTrans1D1" presStyleIdx="13" presStyleCnt="14"/>
      <dgm:spPr/>
      <dgm:t>
        <a:bodyPr/>
        <a:lstStyle/>
        <a:p>
          <a:endParaRPr lang="es-ES"/>
        </a:p>
      </dgm:t>
    </dgm:pt>
  </dgm:ptLst>
  <dgm:cxnLst>
    <dgm:cxn modelId="{4D3B0E16-3640-48B7-85B1-017EE52D64E7}" srcId="{C6922074-ABC6-4D3B-9809-8C3EC3570DFD}" destId="{C29ED614-C16B-4BC5-A837-CF9F8A08AB3C}" srcOrd="12" destOrd="0" parTransId="{CCCCA778-643B-4E87-BCD0-03935D61AE1D}" sibTransId="{B9E05870-D9A0-47BE-B277-96711859CFDD}"/>
    <dgm:cxn modelId="{1EA42E6D-22D1-4BD0-8D13-32A0975F53FE}" type="presOf" srcId="{63AEB667-3766-4C44-A6AD-30D03408DD10}" destId="{9D1D1D91-77DA-45CB-B2FB-49824E084832}" srcOrd="0" destOrd="0" presId="urn:microsoft.com/office/officeart/2005/8/layout/cycle6"/>
    <dgm:cxn modelId="{8EDA4476-9099-4B7E-9256-591C3255BF8E}" type="presOf" srcId="{50E35657-44AF-48BC-A692-3EB592D5B2EF}" destId="{20FD1321-EBC0-410A-9C8D-D5949699A48D}" srcOrd="0" destOrd="0" presId="urn:microsoft.com/office/officeart/2005/8/layout/cycle6"/>
    <dgm:cxn modelId="{7DFAFEA4-37BE-484A-B471-177F2A3794AF}" type="presOf" srcId="{F5E9BC09-2AE9-40E4-8FA8-6A4C0C3B1DE6}" destId="{91E48A08-36FA-47DC-B56A-14AE79BB3540}" srcOrd="0" destOrd="0" presId="urn:microsoft.com/office/officeart/2005/8/layout/cycle6"/>
    <dgm:cxn modelId="{04172E87-7CE1-4D20-B3BF-74C9EDE7D46C}" srcId="{C6922074-ABC6-4D3B-9809-8C3EC3570DFD}" destId="{01B6E834-9818-4572-8CA1-0202E1EF4069}" srcOrd="11" destOrd="0" parTransId="{902E61D5-1E1F-4867-947B-80C5A8B72BB1}" sibTransId="{EC25D027-0EEB-451A-AA02-2C9951B5FB22}"/>
    <dgm:cxn modelId="{7842A06A-9E1B-463E-B83E-C5C5D341C2F5}" type="presOf" srcId="{42F46643-7500-4DE2-B6E4-4E5E5A08B4FD}" destId="{7380BD1E-60BD-48C7-A24F-1DA3E019C206}" srcOrd="0" destOrd="0" presId="urn:microsoft.com/office/officeart/2005/8/layout/cycle6"/>
    <dgm:cxn modelId="{751AAA52-1E84-48F0-BBE1-F7CF190E360E}" type="presOf" srcId="{B9E05870-D9A0-47BE-B277-96711859CFDD}" destId="{C335737F-13FE-4FD5-8B2A-3ABFC0D885E3}" srcOrd="0" destOrd="0" presId="urn:microsoft.com/office/officeart/2005/8/layout/cycle6"/>
    <dgm:cxn modelId="{252B47F5-325F-4CC4-8C01-5E060318C865}" type="presOf" srcId="{C29ED614-C16B-4BC5-A837-CF9F8A08AB3C}" destId="{5BD7B387-C7B9-49D7-8DF8-2E6B8103AE9B}" srcOrd="0" destOrd="0" presId="urn:microsoft.com/office/officeart/2005/8/layout/cycle6"/>
    <dgm:cxn modelId="{80D63988-BC6D-44E1-8CDF-46C47A0C8B5A}" srcId="{C6922074-ABC6-4D3B-9809-8C3EC3570DFD}" destId="{E12CBD72-C130-4B1C-94BD-6B3847EA130D}" srcOrd="9" destOrd="0" parTransId="{3CA53E6B-D4FA-4378-BA0D-3E874622062E}" sibTransId="{50E35657-44AF-48BC-A692-3EB592D5B2EF}"/>
    <dgm:cxn modelId="{09232575-7EF4-4538-A94D-DA4D9668FDF2}" type="presOf" srcId="{E12CBD72-C130-4B1C-94BD-6B3847EA130D}" destId="{D2C6ABF9-D129-4EB6-BC90-A327B2B1C3E9}" srcOrd="0" destOrd="0" presId="urn:microsoft.com/office/officeart/2005/8/layout/cycle6"/>
    <dgm:cxn modelId="{2841F726-4A0F-473A-AA29-962F1285DCF7}" type="presOf" srcId="{24216400-66E4-40F2-B251-755168A08793}" destId="{730904CE-AF96-4CE5-A143-ED818C10292B}" srcOrd="0" destOrd="0" presId="urn:microsoft.com/office/officeart/2005/8/layout/cycle6"/>
    <dgm:cxn modelId="{B1B9A638-9EFB-4B55-BB97-2F3BBB04D384}" srcId="{C6922074-ABC6-4D3B-9809-8C3EC3570DFD}" destId="{FEDAB4D6-C2B2-41E2-9906-FDBC43D7A731}" srcOrd="10" destOrd="0" parTransId="{92DDD42A-8D91-4119-9CE0-2FC059F6F05B}" sibTransId="{17995C95-198D-40FB-B53E-3C081DABB19F}"/>
    <dgm:cxn modelId="{D50FBA3B-682F-4BA3-A1F3-C27AB7E8702D}" srcId="{C6922074-ABC6-4D3B-9809-8C3EC3570DFD}" destId="{42F46643-7500-4DE2-B6E4-4E5E5A08B4FD}" srcOrd="0" destOrd="0" parTransId="{A8A22D08-B275-4B0F-99A1-272E55DB1F3C}" sibTransId="{63AEB667-3766-4C44-A6AD-30D03408DD10}"/>
    <dgm:cxn modelId="{2FA359D6-EB3E-470A-A10B-51F0EEC14F65}" srcId="{C6922074-ABC6-4D3B-9809-8C3EC3570DFD}" destId="{24216400-66E4-40F2-B251-755168A08793}" srcOrd="1" destOrd="0" parTransId="{CAE2D3DA-F3C0-4C89-B9BF-814142262DE2}" sibTransId="{5BFBE140-A9DA-45B6-8543-059975105352}"/>
    <dgm:cxn modelId="{C7009A80-4008-4A18-9EC0-34B76B6C8431}" type="presOf" srcId="{8703EC25-D614-4D0E-A356-E0A2FCBBF22F}" destId="{6A1BCADC-A4CF-4C72-8ADB-EB2C481A5801}" srcOrd="0" destOrd="0" presId="urn:microsoft.com/office/officeart/2005/8/layout/cycle6"/>
    <dgm:cxn modelId="{09487208-F64E-41F3-9112-A6021B71A8D5}" type="presOf" srcId="{BFC91182-A64A-46EB-80A3-40FF5960F118}" destId="{F01AD4E0-5F37-4112-A525-DFC32761C280}" srcOrd="0" destOrd="0" presId="urn:microsoft.com/office/officeart/2005/8/layout/cycle6"/>
    <dgm:cxn modelId="{5AB7E9E3-1192-4036-A846-E20E48CFBC72}" type="presOf" srcId="{44C1A84B-84D8-49E7-AF1A-21B794EB7BC2}" destId="{6E8D5859-9D1F-420C-8B4A-215D45E616BF}" srcOrd="0" destOrd="0" presId="urn:microsoft.com/office/officeart/2005/8/layout/cycle6"/>
    <dgm:cxn modelId="{D9287FD9-B080-4B7F-B9F3-6242F75A0FBB}" srcId="{C6922074-ABC6-4D3B-9809-8C3EC3570DFD}" destId="{044F4636-1D6B-4B8D-888D-EECBF0BB29FF}" srcOrd="2" destOrd="0" parTransId="{91FB8F09-67CE-4B3A-B238-32900D9E2A8F}" sibTransId="{19845BD0-DEE6-4FE9-BCA4-143E5868093E}"/>
    <dgm:cxn modelId="{E6570B94-B879-4EE6-B3BF-3A78C42353A7}" type="presOf" srcId="{13845183-4F36-4F99-81E2-C2E9186A7919}" destId="{4EF9708A-2896-4C38-B42C-095696B1D079}" srcOrd="0" destOrd="0" presId="urn:microsoft.com/office/officeart/2005/8/layout/cycle6"/>
    <dgm:cxn modelId="{90F1F0DA-561A-47E9-AEF6-1D51A5AACCB7}" type="presOf" srcId="{C6922074-ABC6-4D3B-9809-8C3EC3570DFD}" destId="{11CB5D87-D783-4B67-959A-42FC2C105C0F}" srcOrd="0" destOrd="0" presId="urn:microsoft.com/office/officeart/2005/8/layout/cycle6"/>
    <dgm:cxn modelId="{3492CBAB-39FB-4AF1-8AA5-0F87F9DF0E0B}" type="presOf" srcId="{FEDAB4D6-C2B2-41E2-9906-FDBC43D7A731}" destId="{3BAAD542-6920-400C-B23F-826756A046DD}" srcOrd="0" destOrd="0" presId="urn:microsoft.com/office/officeart/2005/8/layout/cycle6"/>
    <dgm:cxn modelId="{E5095E13-0733-41FA-B54F-18C93949F6CA}" srcId="{C6922074-ABC6-4D3B-9809-8C3EC3570DFD}" destId="{F2EDB75A-9989-45FE-8E3E-8FEBFFB65CA3}" srcOrd="7" destOrd="0" parTransId="{A761035F-FEEF-4467-9E33-C8B5631BC51B}" sibTransId="{F840EF8A-77AF-48D1-86E2-8AB35BBBBB34}"/>
    <dgm:cxn modelId="{6B4F5FCF-B291-454C-9295-37769CE03618}" type="presOf" srcId="{5BFBE140-A9DA-45B6-8543-059975105352}" destId="{6DBFB2D0-4C26-4DF1-8F0A-986A5A12A522}" srcOrd="0" destOrd="0" presId="urn:microsoft.com/office/officeart/2005/8/layout/cycle6"/>
    <dgm:cxn modelId="{9673DCB5-7539-4997-9240-30353F99BF93}" srcId="{C6922074-ABC6-4D3B-9809-8C3EC3570DFD}" destId="{F5E9BC09-2AE9-40E4-8FA8-6A4C0C3B1DE6}" srcOrd="8" destOrd="0" parTransId="{33413E96-C666-48AC-BE0B-DDAADD7D9C24}" sibTransId="{5A81B5C0-B38C-4920-AA6D-E68A8D0E6457}"/>
    <dgm:cxn modelId="{A61E27A2-2512-4D6F-A170-B1C90655C5C1}" srcId="{C6922074-ABC6-4D3B-9809-8C3EC3570DFD}" destId="{44C1A84B-84D8-49E7-AF1A-21B794EB7BC2}" srcOrd="5" destOrd="0" parTransId="{67FCC49B-8FB7-4BAB-A5FF-0EAE6B5D469E}" sibTransId="{2EBD686B-4138-4E82-A340-37D177A6B399}"/>
    <dgm:cxn modelId="{917D0D84-E31C-4DED-9396-25AF144295F3}" type="presOf" srcId="{2EBD686B-4138-4E82-A340-37D177A6B399}" destId="{E1999CE7-2AA4-48B8-A76C-5A9D1517C0B3}" srcOrd="0" destOrd="0" presId="urn:microsoft.com/office/officeart/2005/8/layout/cycle6"/>
    <dgm:cxn modelId="{4926CE2A-20AD-468A-907C-930A81F45238}" type="presOf" srcId="{19845BD0-DEE6-4FE9-BCA4-143E5868093E}" destId="{A484CC0B-5CAE-4264-A7DB-ACF4E50C95B4}" srcOrd="0" destOrd="0" presId="urn:microsoft.com/office/officeart/2005/8/layout/cycle6"/>
    <dgm:cxn modelId="{7DBD1733-AF3A-4D32-A707-7FB7A1BD25A0}" type="presOf" srcId="{7607654D-D8A6-4DC0-A4FB-D4C28D5EFDFF}" destId="{29AE50ED-8D84-466D-82CA-C090C36CDA14}" srcOrd="0" destOrd="0" presId="urn:microsoft.com/office/officeart/2005/8/layout/cycle6"/>
    <dgm:cxn modelId="{E008824F-4FE8-4B3B-B896-FC0F0068B337}" type="presOf" srcId="{EC25D027-0EEB-451A-AA02-2C9951B5FB22}" destId="{C48A8BD3-8167-48E5-A4A5-9CE4AD04D361}" srcOrd="0" destOrd="0" presId="urn:microsoft.com/office/officeart/2005/8/layout/cycle6"/>
    <dgm:cxn modelId="{E7320CBE-BB0D-4073-A0CF-22D65EF67734}" srcId="{C6922074-ABC6-4D3B-9809-8C3EC3570DFD}" destId="{B10C9CC6-5B6F-4D02-B1F0-EF72FEAD1473}" srcOrd="6" destOrd="0" parTransId="{CCE2A016-FF72-437D-BF5B-D39263E106C1}" sibTransId="{13845183-4F36-4F99-81E2-C2E9186A7919}"/>
    <dgm:cxn modelId="{EFDBE803-F2AD-4744-928A-947A4814E1FF}" type="presOf" srcId="{01B6E834-9818-4572-8CA1-0202E1EF4069}" destId="{7ADB90E6-21C2-416C-AB2A-CF96FD9CD160}" srcOrd="0" destOrd="0" presId="urn:microsoft.com/office/officeart/2005/8/layout/cycle6"/>
    <dgm:cxn modelId="{F28FF909-3AC6-4A8F-BA9C-C4BFB98EA7B6}" srcId="{C6922074-ABC6-4D3B-9809-8C3EC3570DFD}" destId="{9A9E94DE-5CD9-4ECD-9236-158D57B0B0B0}" srcOrd="4" destOrd="0" parTransId="{3AD8F19B-2ADA-405B-9652-1EBB34D905BF}" sibTransId="{98E16F8B-7AE4-460B-BAFC-5EAA63295EFE}"/>
    <dgm:cxn modelId="{4ED5D908-4EDE-4516-830C-047DABFB9F11}" srcId="{C6922074-ABC6-4D3B-9809-8C3EC3570DFD}" destId="{36C78419-0FAE-4C80-979E-7A1A1D24B6E1}" srcOrd="13" destOrd="0" parTransId="{B4AEBF42-2568-4C4E-8DCA-07E9D13E24BA}" sibTransId="{8703EC25-D614-4D0E-A356-E0A2FCBBF22F}"/>
    <dgm:cxn modelId="{E55057B1-9732-45DA-A405-C2620879C5B6}" type="presOf" srcId="{044F4636-1D6B-4B8D-888D-EECBF0BB29FF}" destId="{D930EE45-6963-44C2-9383-E0EB2204BEB9}" srcOrd="0" destOrd="0" presId="urn:microsoft.com/office/officeart/2005/8/layout/cycle6"/>
    <dgm:cxn modelId="{220A3D76-989C-473F-AD5E-7D6DBAE1FDC0}" type="presOf" srcId="{9A9E94DE-5CD9-4ECD-9236-158D57B0B0B0}" destId="{9A83BF6B-060C-45AB-85A8-79E2A79E50F6}" srcOrd="0" destOrd="0" presId="urn:microsoft.com/office/officeart/2005/8/layout/cycle6"/>
    <dgm:cxn modelId="{6E100991-4CDC-4A7B-8890-8193F2ECDEB5}" type="presOf" srcId="{98E16F8B-7AE4-460B-BAFC-5EAA63295EFE}" destId="{47E73571-E39A-460F-A14D-B880A565F574}" srcOrd="0" destOrd="0" presId="urn:microsoft.com/office/officeart/2005/8/layout/cycle6"/>
    <dgm:cxn modelId="{BDA98988-EA0D-4434-84C2-00D7A1CC4E41}" type="presOf" srcId="{36C78419-0FAE-4C80-979E-7A1A1D24B6E1}" destId="{25D8CD1F-F8F5-45D3-BB33-27F4913FAC99}" srcOrd="0" destOrd="0" presId="urn:microsoft.com/office/officeart/2005/8/layout/cycle6"/>
    <dgm:cxn modelId="{8F96CDBB-04C3-4512-B9EF-17721BEA2179}" type="presOf" srcId="{17995C95-198D-40FB-B53E-3C081DABB19F}" destId="{A2971A93-1245-4210-B6FC-95A358C63C36}" srcOrd="0" destOrd="0" presId="urn:microsoft.com/office/officeart/2005/8/layout/cycle6"/>
    <dgm:cxn modelId="{3B3006D5-6DA3-4901-86EB-758AC96F5B94}" type="presOf" srcId="{F840EF8A-77AF-48D1-86E2-8AB35BBBBB34}" destId="{1BD20CFE-F056-45E5-8CDA-BD55E656CDF9}" srcOrd="0" destOrd="0" presId="urn:microsoft.com/office/officeart/2005/8/layout/cycle6"/>
    <dgm:cxn modelId="{C342E62A-2987-487E-85DC-CCA63D786D30}" type="presOf" srcId="{5A81B5C0-B38C-4920-AA6D-E68A8D0E6457}" destId="{4B210471-D2F6-45DC-985E-70AC94A57FE5}" srcOrd="0" destOrd="0" presId="urn:microsoft.com/office/officeart/2005/8/layout/cycle6"/>
    <dgm:cxn modelId="{75AE486C-6FDE-4D71-ACFD-5C3C3E34A058}" srcId="{C6922074-ABC6-4D3B-9809-8C3EC3570DFD}" destId="{BFC91182-A64A-46EB-80A3-40FF5960F118}" srcOrd="3" destOrd="0" parTransId="{2C61C682-73E3-4E3C-A496-FE13D582E8F5}" sibTransId="{7607654D-D8A6-4DC0-A4FB-D4C28D5EFDFF}"/>
    <dgm:cxn modelId="{A6CDEEB2-0AEC-4342-90BD-48E2176CF3E5}" type="presOf" srcId="{F2EDB75A-9989-45FE-8E3E-8FEBFFB65CA3}" destId="{42CF007C-F54C-413E-B029-E650A981C79D}" srcOrd="0" destOrd="0" presId="urn:microsoft.com/office/officeart/2005/8/layout/cycle6"/>
    <dgm:cxn modelId="{5753CA3E-D2CC-491D-8C3F-B2C241C8957E}" type="presOf" srcId="{B10C9CC6-5B6F-4D02-B1F0-EF72FEAD1473}" destId="{F60F1A0C-1F38-4653-A598-7A4906AC7E30}" srcOrd="0" destOrd="0" presId="urn:microsoft.com/office/officeart/2005/8/layout/cycle6"/>
    <dgm:cxn modelId="{BB1CE025-19F9-49AA-A3E1-2A2935E08CF6}" type="presParOf" srcId="{11CB5D87-D783-4B67-959A-42FC2C105C0F}" destId="{7380BD1E-60BD-48C7-A24F-1DA3E019C206}" srcOrd="0" destOrd="0" presId="urn:microsoft.com/office/officeart/2005/8/layout/cycle6"/>
    <dgm:cxn modelId="{2855A5CA-433A-431E-8348-D0F4E4F94975}" type="presParOf" srcId="{11CB5D87-D783-4B67-959A-42FC2C105C0F}" destId="{1B4F0C3E-7D86-4FBF-9D8E-6B087AB94F10}" srcOrd="1" destOrd="0" presId="urn:microsoft.com/office/officeart/2005/8/layout/cycle6"/>
    <dgm:cxn modelId="{1A945E02-865B-4E06-B065-0FA247499D6E}" type="presParOf" srcId="{11CB5D87-D783-4B67-959A-42FC2C105C0F}" destId="{9D1D1D91-77DA-45CB-B2FB-49824E084832}" srcOrd="2" destOrd="0" presId="urn:microsoft.com/office/officeart/2005/8/layout/cycle6"/>
    <dgm:cxn modelId="{EDF3E0AF-B746-431A-BA4C-E65825ED0B6B}" type="presParOf" srcId="{11CB5D87-D783-4B67-959A-42FC2C105C0F}" destId="{730904CE-AF96-4CE5-A143-ED818C10292B}" srcOrd="3" destOrd="0" presId="urn:microsoft.com/office/officeart/2005/8/layout/cycle6"/>
    <dgm:cxn modelId="{F5F10E66-3D6D-4085-B411-1BBE2D09DFA3}" type="presParOf" srcId="{11CB5D87-D783-4B67-959A-42FC2C105C0F}" destId="{B4204B95-7599-49E8-A67F-E77224CDE25F}" srcOrd="4" destOrd="0" presId="urn:microsoft.com/office/officeart/2005/8/layout/cycle6"/>
    <dgm:cxn modelId="{C623C635-9235-45A5-A9C0-A704FB058A8F}" type="presParOf" srcId="{11CB5D87-D783-4B67-959A-42FC2C105C0F}" destId="{6DBFB2D0-4C26-4DF1-8F0A-986A5A12A522}" srcOrd="5" destOrd="0" presId="urn:microsoft.com/office/officeart/2005/8/layout/cycle6"/>
    <dgm:cxn modelId="{7F1CE79A-2E95-4C02-B059-4BA26F88EC85}" type="presParOf" srcId="{11CB5D87-D783-4B67-959A-42FC2C105C0F}" destId="{D930EE45-6963-44C2-9383-E0EB2204BEB9}" srcOrd="6" destOrd="0" presId="urn:microsoft.com/office/officeart/2005/8/layout/cycle6"/>
    <dgm:cxn modelId="{542455DC-B05B-45DC-9B43-8256D0ED1BDA}" type="presParOf" srcId="{11CB5D87-D783-4B67-959A-42FC2C105C0F}" destId="{7E295CB7-82EC-4E69-A4C0-029D18E2E486}" srcOrd="7" destOrd="0" presId="urn:microsoft.com/office/officeart/2005/8/layout/cycle6"/>
    <dgm:cxn modelId="{C03AC89F-34B9-4D90-A454-62BE2960B0D6}" type="presParOf" srcId="{11CB5D87-D783-4B67-959A-42FC2C105C0F}" destId="{A484CC0B-5CAE-4264-A7DB-ACF4E50C95B4}" srcOrd="8" destOrd="0" presId="urn:microsoft.com/office/officeart/2005/8/layout/cycle6"/>
    <dgm:cxn modelId="{BDFFAB03-66FA-4A2F-83A0-ADAEDCC5B6E2}" type="presParOf" srcId="{11CB5D87-D783-4B67-959A-42FC2C105C0F}" destId="{F01AD4E0-5F37-4112-A525-DFC32761C280}" srcOrd="9" destOrd="0" presId="urn:microsoft.com/office/officeart/2005/8/layout/cycle6"/>
    <dgm:cxn modelId="{F012318D-992A-4059-882E-36D28D382FE8}" type="presParOf" srcId="{11CB5D87-D783-4B67-959A-42FC2C105C0F}" destId="{DDE76BBD-DE01-4725-AE16-235D08FC4681}" srcOrd="10" destOrd="0" presId="urn:microsoft.com/office/officeart/2005/8/layout/cycle6"/>
    <dgm:cxn modelId="{A7E86957-4160-4711-AD85-84A9FDA1D1E7}" type="presParOf" srcId="{11CB5D87-D783-4B67-959A-42FC2C105C0F}" destId="{29AE50ED-8D84-466D-82CA-C090C36CDA14}" srcOrd="11" destOrd="0" presId="urn:microsoft.com/office/officeart/2005/8/layout/cycle6"/>
    <dgm:cxn modelId="{A62271D6-2BAB-4DD9-947B-828690747193}" type="presParOf" srcId="{11CB5D87-D783-4B67-959A-42FC2C105C0F}" destId="{9A83BF6B-060C-45AB-85A8-79E2A79E50F6}" srcOrd="12" destOrd="0" presId="urn:microsoft.com/office/officeart/2005/8/layout/cycle6"/>
    <dgm:cxn modelId="{BA3DEA30-67F3-4DE1-A66F-41D5AB8F2DEF}" type="presParOf" srcId="{11CB5D87-D783-4B67-959A-42FC2C105C0F}" destId="{4404CECA-B326-4122-8312-7B6EC9E5D97B}" srcOrd="13" destOrd="0" presId="urn:microsoft.com/office/officeart/2005/8/layout/cycle6"/>
    <dgm:cxn modelId="{095F8A5D-6E0B-4BE8-856C-D420E55A8AF3}" type="presParOf" srcId="{11CB5D87-D783-4B67-959A-42FC2C105C0F}" destId="{47E73571-E39A-460F-A14D-B880A565F574}" srcOrd="14" destOrd="0" presId="urn:microsoft.com/office/officeart/2005/8/layout/cycle6"/>
    <dgm:cxn modelId="{4626FC11-2B46-44BA-9E64-5E87CCB81DE6}" type="presParOf" srcId="{11CB5D87-D783-4B67-959A-42FC2C105C0F}" destId="{6E8D5859-9D1F-420C-8B4A-215D45E616BF}" srcOrd="15" destOrd="0" presId="urn:microsoft.com/office/officeart/2005/8/layout/cycle6"/>
    <dgm:cxn modelId="{8E54C455-0BC9-4304-810D-809E82A239D5}" type="presParOf" srcId="{11CB5D87-D783-4B67-959A-42FC2C105C0F}" destId="{BE30EED2-9B44-4621-B185-5F508DA97D07}" srcOrd="16" destOrd="0" presId="urn:microsoft.com/office/officeart/2005/8/layout/cycle6"/>
    <dgm:cxn modelId="{CCBBC62F-6EC6-473C-B169-B5A33B840966}" type="presParOf" srcId="{11CB5D87-D783-4B67-959A-42FC2C105C0F}" destId="{E1999CE7-2AA4-48B8-A76C-5A9D1517C0B3}" srcOrd="17" destOrd="0" presId="urn:microsoft.com/office/officeart/2005/8/layout/cycle6"/>
    <dgm:cxn modelId="{8962939C-B659-468E-B222-996CA66500AD}" type="presParOf" srcId="{11CB5D87-D783-4B67-959A-42FC2C105C0F}" destId="{F60F1A0C-1F38-4653-A598-7A4906AC7E30}" srcOrd="18" destOrd="0" presId="urn:microsoft.com/office/officeart/2005/8/layout/cycle6"/>
    <dgm:cxn modelId="{82102C63-FD06-4A20-A332-C679B3963502}" type="presParOf" srcId="{11CB5D87-D783-4B67-959A-42FC2C105C0F}" destId="{96A9624C-EC98-491A-A66F-EED3FFE5FCB7}" srcOrd="19" destOrd="0" presId="urn:microsoft.com/office/officeart/2005/8/layout/cycle6"/>
    <dgm:cxn modelId="{D1E2211B-8111-473F-BFF0-9F1420B32255}" type="presParOf" srcId="{11CB5D87-D783-4B67-959A-42FC2C105C0F}" destId="{4EF9708A-2896-4C38-B42C-095696B1D079}" srcOrd="20" destOrd="0" presId="urn:microsoft.com/office/officeart/2005/8/layout/cycle6"/>
    <dgm:cxn modelId="{61BE665F-D0E4-4AB9-BF9B-EBB2D58A652C}" type="presParOf" srcId="{11CB5D87-D783-4B67-959A-42FC2C105C0F}" destId="{42CF007C-F54C-413E-B029-E650A981C79D}" srcOrd="21" destOrd="0" presId="urn:microsoft.com/office/officeart/2005/8/layout/cycle6"/>
    <dgm:cxn modelId="{E6B01467-36CD-4568-8583-53367CBE7972}" type="presParOf" srcId="{11CB5D87-D783-4B67-959A-42FC2C105C0F}" destId="{D18851C0-4860-41A2-8C18-4DB266225D67}" srcOrd="22" destOrd="0" presId="urn:microsoft.com/office/officeart/2005/8/layout/cycle6"/>
    <dgm:cxn modelId="{24039449-C8E9-4D8E-ADFA-0A3A3E3E6CE9}" type="presParOf" srcId="{11CB5D87-D783-4B67-959A-42FC2C105C0F}" destId="{1BD20CFE-F056-45E5-8CDA-BD55E656CDF9}" srcOrd="23" destOrd="0" presId="urn:microsoft.com/office/officeart/2005/8/layout/cycle6"/>
    <dgm:cxn modelId="{A90DD70C-4FF8-4746-86FA-192FD6E4037D}" type="presParOf" srcId="{11CB5D87-D783-4B67-959A-42FC2C105C0F}" destId="{91E48A08-36FA-47DC-B56A-14AE79BB3540}" srcOrd="24" destOrd="0" presId="urn:microsoft.com/office/officeart/2005/8/layout/cycle6"/>
    <dgm:cxn modelId="{F22842A1-1748-475B-807C-02F0380DCD1A}" type="presParOf" srcId="{11CB5D87-D783-4B67-959A-42FC2C105C0F}" destId="{10B4F044-EF75-4228-966B-7C71B7C93FBA}" srcOrd="25" destOrd="0" presId="urn:microsoft.com/office/officeart/2005/8/layout/cycle6"/>
    <dgm:cxn modelId="{1C4DF98C-4C51-4B43-BD2A-AF42C765F92E}" type="presParOf" srcId="{11CB5D87-D783-4B67-959A-42FC2C105C0F}" destId="{4B210471-D2F6-45DC-985E-70AC94A57FE5}" srcOrd="26" destOrd="0" presId="urn:microsoft.com/office/officeart/2005/8/layout/cycle6"/>
    <dgm:cxn modelId="{10D33C85-3132-49AB-9524-916DB0DB976F}" type="presParOf" srcId="{11CB5D87-D783-4B67-959A-42FC2C105C0F}" destId="{D2C6ABF9-D129-4EB6-BC90-A327B2B1C3E9}" srcOrd="27" destOrd="0" presId="urn:microsoft.com/office/officeart/2005/8/layout/cycle6"/>
    <dgm:cxn modelId="{858F3728-98B6-4B37-872F-83AE5B83FB6A}" type="presParOf" srcId="{11CB5D87-D783-4B67-959A-42FC2C105C0F}" destId="{43A2C506-E894-4A20-BC09-EEA735231400}" srcOrd="28" destOrd="0" presId="urn:microsoft.com/office/officeart/2005/8/layout/cycle6"/>
    <dgm:cxn modelId="{F45105A3-AD13-4798-BC7F-4A8854D9380D}" type="presParOf" srcId="{11CB5D87-D783-4B67-959A-42FC2C105C0F}" destId="{20FD1321-EBC0-410A-9C8D-D5949699A48D}" srcOrd="29" destOrd="0" presId="urn:microsoft.com/office/officeart/2005/8/layout/cycle6"/>
    <dgm:cxn modelId="{1A0EFA10-81B8-4992-81AA-035BC02C7176}" type="presParOf" srcId="{11CB5D87-D783-4B67-959A-42FC2C105C0F}" destId="{3BAAD542-6920-400C-B23F-826756A046DD}" srcOrd="30" destOrd="0" presId="urn:microsoft.com/office/officeart/2005/8/layout/cycle6"/>
    <dgm:cxn modelId="{95418F34-577D-433F-8CED-19170EE69D9A}" type="presParOf" srcId="{11CB5D87-D783-4B67-959A-42FC2C105C0F}" destId="{D34D8DF5-962E-4386-A3E0-974FDEEB83B6}" srcOrd="31" destOrd="0" presId="urn:microsoft.com/office/officeart/2005/8/layout/cycle6"/>
    <dgm:cxn modelId="{6A966836-B48A-4B38-B868-5981A1F8F001}" type="presParOf" srcId="{11CB5D87-D783-4B67-959A-42FC2C105C0F}" destId="{A2971A93-1245-4210-B6FC-95A358C63C36}" srcOrd="32" destOrd="0" presId="urn:microsoft.com/office/officeart/2005/8/layout/cycle6"/>
    <dgm:cxn modelId="{613AD383-CC17-4F57-9390-85C3C44C0017}" type="presParOf" srcId="{11CB5D87-D783-4B67-959A-42FC2C105C0F}" destId="{7ADB90E6-21C2-416C-AB2A-CF96FD9CD160}" srcOrd="33" destOrd="0" presId="urn:microsoft.com/office/officeart/2005/8/layout/cycle6"/>
    <dgm:cxn modelId="{DBCE4E11-9304-47FE-A019-DB46989FED14}" type="presParOf" srcId="{11CB5D87-D783-4B67-959A-42FC2C105C0F}" destId="{D769BC6D-5EDD-4006-9340-2D8B301FDC04}" srcOrd="34" destOrd="0" presId="urn:microsoft.com/office/officeart/2005/8/layout/cycle6"/>
    <dgm:cxn modelId="{28B8E03B-DAB8-4BE8-8020-A8405B2FCE50}" type="presParOf" srcId="{11CB5D87-D783-4B67-959A-42FC2C105C0F}" destId="{C48A8BD3-8167-48E5-A4A5-9CE4AD04D361}" srcOrd="35" destOrd="0" presId="urn:microsoft.com/office/officeart/2005/8/layout/cycle6"/>
    <dgm:cxn modelId="{B0B58130-A26A-4FC8-8408-210FA43939C2}" type="presParOf" srcId="{11CB5D87-D783-4B67-959A-42FC2C105C0F}" destId="{5BD7B387-C7B9-49D7-8DF8-2E6B8103AE9B}" srcOrd="36" destOrd="0" presId="urn:microsoft.com/office/officeart/2005/8/layout/cycle6"/>
    <dgm:cxn modelId="{85A8992E-BA80-4953-BA96-339D67FD65FE}" type="presParOf" srcId="{11CB5D87-D783-4B67-959A-42FC2C105C0F}" destId="{604FDCBB-EB5E-4990-AA00-CFA56487878C}" srcOrd="37" destOrd="0" presId="urn:microsoft.com/office/officeart/2005/8/layout/cycle6"/>
    <dgm:cxn modelId="{743D7898-E307-48C3-8EB0-8D4BDD4D54F4}" type="presParOf" srcId="{11CB5D87-D783-4B67-959A-42FC2C105C0F}" destId="{C335737F-13FE-4FD5-8B2A-3ABFC0D885E3}" srcOrd="38" destOrd="0" presId="urn:microsoft.com/office/officeart/2005/8/layout/cycle6"/>
    <dgm:cxn modelId="{D3F3B7B6-A5FF-433C-8A08-50A2146975F4}" type="presParOf" srcId="{11CB5D87-D783-4B67-959A-42FC2C105C0F}" destId="{25D8CD1F-F8F5-45D3-BB33-27F4913FAC99}" srcOrd="39" destOrd="0" presId="urn:microsoft.com/office/officeart/2005/8/layout/cycle6"/>
    <dgm:cxn modelId="{51F0C387-CA43-47A3-9F87-D42AA83B93EA}" type="presParOf" srcId="{11CB5D87-D783-4B67-959A-42FC2C105C0F}" destId="{8E23B512-A47C-400B-9628-32BC158E6D22}" srcOrd="40" destOrd="0" presId="urn:microsoft.com/office/officeart/2005/8/layout/cycle6"/>
    <dgm:cxn modelId="{6612E996-332F-4A31-92F1-FC079F28991E}" type="presParOf" srcId="{11CB5D87-D783-4B67-959A-42FC2C105C0F}" destId="{6A1BCADC-A4CF-4C72-8ADB-EB2C481A5801}" srcOrd="41" destOrd="0" presId="urn:microsoft.com/office/officeart/2005/8/layout/cycle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380BD1E-60BD-48C7-A24F-1DA3E019C206}">
      <dsp:nvSpPr>
        <dsp:cNvPr id="0" name=""/>
        <dsp:cNvSpPr/>
      </dsp:nvSpPr>
      <dsp:spPr>
        <a:xfrm>
          <a:off x="3796109" y="1926"/>
          <a:ext cx="535781" cy="348257"/>
        </a:xfrm>
        <a:prstGeom prst="roundRect">
          <a:avLst/>
        </a:prstGeom>
        <a:solidFill>
          <a:schemeClr val="bg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US" sz="1100" kern="1200" dirty="0"/>
            <a:t> </a:t>
          </a:r>
        </a:p>
      </dsp:txBody>
      <dsp:txXfrm>
        <a:off x="3813110" y="18927"/>
        <a:ext cx="501779" cy="314255"/>
      </dsp:txXfrm>
    </dsp:sp>
    <dsp:sp modelId="{9D1D1D91-77DA-45CB-B2FB-49824E084832}">
      <dsp:nvSpPr>
        <dsp:cNvPr id="0" name=""/>
        <dsp:cNvSpPr/>
      </dsp:nvSpPr>
      <dsp:spPr>
        <a:xfrm>
          <a:off x="1947354" y="176055"/>
          <a:ext cx="4233290" cy="4233290"/>
        </a:xfrm>
        <a:custGeom>
          <a:avLst/>
          <a:gdLst/>
          <a:ahLst/>
          <a:cxnLst/>
          <a:rect l="0" t="0" r="0" b="0"/>
          <a:pathLst>
            <a:path>
              <a:moveTo>
                <a:pt x="2388424" y="17520"/>
              </a:moveTo>
              <a:arcTo wR="2116645" hR="2116645" stAng="16642631" swAng="624870"/>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730904CE-AF96-4CE5-A143-ED818C10292B}">
      <dsp:nvSpPr>
        <dsp:cNvPr id="0" name=""/>
        <dsp:cNvSpPr/>
      </dsp:nvSpPr>
      <dsp:spPr>
        <a:xfrm>
          <a:off x="4714487" y="211539"/>
          <a:ext cx="535781" cy="348257"/>
        </a:xfrm>
        <a:prstGeom prst="round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US" sz="1100" kern="1200" dirty="0"/>
            <a:t>Lorem</a:t>
          </a:r>
        </a:p>
      </dsp:txBody>
      <dsp:txXfrm>
        <a:off x="4731488" y="228540"/>
        <a:ext cx="501779" cy="314255"/>
      </dsp:txXfrm>
    </dsp:sp>
    <dsp:sp modelId="{6DBFB2D0-4C26-4DF1-8F0A-986A5A12A522}">
      <dsp:nvSpPr>
        <dsp:cNvPr id="0" name=""/>
        <dsp:cNvSpPr/>
      </dsp:nvSpPr>
      <dsp:spPr>
        <a:xfrm>
          <a:off x="1947354" y="176055"/>
          <a:ext cx="4233290" cy="4233290"/>
        </a:xfrm>
        <a:custGeom>
          <a:avLst/>
          <a:gdLst/>
          <a:ahLst/>
          <a:cxnLst/>
          <a:rect l="0" t="0" r="0" b="0"/>
          <a:pathLst>
            <a:path>
              <a:moveTo>
                <a:pt x="3306279" y="365942"/>
              </a:moveTo>
              <a:arcTo wR="2116645" hR="2116645" stAng="18251808" swAng="648148"/>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D930EE45-6963-44C2-9383-E0EB2204BEB9}">
      <dsp:nvSpPr>
        <dsp:cNvPr id="0" name=""/>
        <dsp:cNvSpPr/>
      </dsp:nvSpPr>
      <dsp:spPr>
        <a:xfrm>
          <a:off x="5450969" y="798864"/>
          <a:ext cx="535781" cy="348257"/>
        </a:xfrm>
        <a:prstGeom prst="round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US" sz="1100" kern="1200" dirty="0"/>
            <a:t>Lorem</a:t>
          </a:r>
        </a:p>
      </dsp:txBody>
      <dsp:txXfrm>
        <a:off x="5467970" y="815865"/>
        <a:ext cx="501779" cy="314255"/>
      </dsp:txXfrm>
    </dsp:sp>
    <dsp:sp modelId="{A484CC0B-5CAE-4264-A7DB-ACF4E50C95B4}">
      <dsp:nvSpPr>
        <dsp:cNvPr id="0" name=""/>
        <dsp:cNvSpPr/>
      </dsp:nvSpPr>
      <dsp:spPr>
        <a:xfrm>
          <a:off x="1947354" y="176055"/>
          <a:ext cx="4233290" cy="4233290"/>
        </a:xfrm>
        <a:custGeom>
          <a:avLst/>
          <a:gdLst/>
          <a:ahLst/>
          <a:cxnLst/>
          <a:rect l="0" t="0" r="0" b="0"/>
          <a:pathLst>
            <a:path>
              <a:moveTo>
                <a:pt x="3899476" y="975724"/>
              </a:moveTo>
              <a:arcTo wR="2116645" hR="2116645" stAng="19642970" swAng="883321"/>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F01AD4E0-5F37-4112-A525-DFC32761C280}">
      <dsp:nvSpPr>
        <dsp:cNvPr id="0" name=""/>
        <dsp:cNvSpPr/>
      </dsp:nvSpPr>
      <dsp:spPr>
        <a:xfrm>
          <a:off x="5859686" y="1647573"/>
          <a:ext cx="535781" cy="348257"/>
        </a:xfrm>
        <a:prstGeom prst="round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US" sz="1100" kern="1200" dirty="0"/>
            <a:t>Lorem</a:t>
          </a:r>
        </a:p>
      </dsp:txBody>
      <dsp:txXfrm>
        <a:off x="5876687" y="1664574"/>
        <a:ext cx="501779" cy="314255"/>
      </dsp:txXfrm>
    </dsp:sp>
    <dsp:sp modelId="{29AE50ED-8D84-466D-82CA-C090C36CDA14}">
      <dsp:nvSpPr>
        <dsp:cNvPr id="0" name=""/>
        <dsp:cNvSpPr/>
      </dsp:nvSpPr>
      <dsp:spPr>
        <a:xfrm>
          <a:off x="1947354" y="176055"/>
          <a:ext cx="4233290" cy="4233290"/>
        </a:xfrm>
        <a:custGeom>
          <a:avLst/>
          <a:gdLst/>
          <a:ahLst/>
          <a:cxnLst/>
          <a:rect l="0" t="0" r="0" b="0"/>
          <a:pathLst>
            <a:path>
              <a:moveTo>
                <a:pt x="4213193" y="1825656"/>
              </a:moveTo>
              <a:arcTo wR="2116645" hR="2116645" stAng="21125889" swAng="948222"/>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9A83BF6B-060C-45AB-85A8-79E2A79E50F6}">
      <dsp:nvSpPr>
        <dsp:cNvPr id="0" name=""/>
        <dsp:cNvSpPr/>
      </dsp:nvSpPr>
      <dsp:spPr>
        <a:xfrm>
          <a:off x="5859686" y="2589569"/>
          <a:ext cx="535781" cy="348257"/>
        </a:xfrm>
        <a:prstGeom prst="roundRect">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US" sz="1100" kern="1200" dirty="0"/>
            <a:t>Lorem</a:t>
          </a:r>
        </a:p>
      </dsp:txBody>
      <dsp:txXfrm>
        <a:off x="5876687" y="2606570"/>
        <a:ext cx="501779" cy="314255"/>
      </dsp:txXfrm>
    </dsp:sp>
    <dsp:sp modelId="{47E73571-E39A-460F-A14D-B880A565F574}">
      <dsp:nvSpPr>
        <dsp:cNvPr id="0" name=""/>
        <dsp:cNvSpPr/>
      </dsp:nvSpPr>
      <dsp:spPr>
        <a:xfrm>
          <a:off x="1947354" y="176055"/>
          <a:ext cx="4233290" cy="4233290"/>
        </a:xfrm>
        <a:custGeom>
          <a:avLst/>
          <a:gdLst/>
          <a:ahLst/>
          <a:cxnLst/>
          <a:rect l="0" t="0" r="0" b="0"/>
          <a:pathLst>
            <a:path>
              <a:moveTo>
                <a:pt x="4130888" y="2767040"/>
              </a:moveTo>
              <a:arcTo wR="2116645" hR="2116645" stAng="1073710" swAng="883321"/>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6E8D5859-9D1F-420C-8B4A-215D45E616BF}">
      <dsp:nvSpPr>
        <dsp:cNvPr id="0" name=""/>
        <dsp:cNvSpPr/>
      </dsp:nvSpPr>
      <dsp:spPr>
        <a:xfrm>
          <a:off x="5450969" y="3438278"/>
          <a:ext cx="535781" cy="348257"/>
        </a:xfrm>
        <a:prstGeom prst="roundRect">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US" sz="1100" kern="1200" dirty="0"/>
            <a:t>Lorem</a:t>
          </a:r>
        </a:p>
      </dsp:txBody>
      <dsp:txXfrm>
        <a:off x="5467970" y="3455279"/>
        <a:ext cx="501779" cy="314255"/>
      </dsp:txXfrm>
    </dsp:sp>
    <dsp:sp modelId="{E1999CE7-2AA4-48B8-A76C-5A9D1517C0B3}">
      <dsp:nvSpPr>
        <dsp:cNvPr id="0" name=""/>
        <dsp:cNvSpPr/>
      </dsp:nvSpPr>
      <dsp:spPr>
        <a:xfrm>
          <a:off x="1947354" y="176055"/>
          <a:ext cx="4233290" cy="4233290"/>
        </a:xfrm>
        <a:custGeom>
          <a:avLst/>
          <a:gdLst/>
          <a:ahLst/>
          <a:cxnLst/>
          <a:rect l="0" t="0" r="0" b="0"/>
          <a:pathLst>
            <a:path>
              <a:moveTo>
                <a:pt x="3613320" y="3613358"/>
              </a:moveTo>
              <a:arcTo wR="2116645" hR="2116645" stAng="2700044" swAng="648148"/>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F60F1A0C-1F38-4653-A598-7A4906AC7E30}">
      <dsp:nvSpPr>
        <dsp:cNvPr id="0" name=""/>
        <dsp:cNvSpPr/>
      </dsp:nvSpPr>
      <dsp:spPr>
        <a:xfrm>
          <a:off x="4714487" y="4025603"/>
          <a:ext cx="535781" cy="348257"/>
        </a:xfrm>
        <a:prstGeom prst="roundRect">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US" sz="1100" kern="1200" dirty="0"/>
            <a:t>Lorem</a:t>
          </a:r>
        </a:p>
      </dsp:txBody>
      <dsp:txXfrm>
        <a:off x="4731488" y="4042604"/>
        <a:ext cx="501779" cy="314255"/>
      </dsp:txXfrm>
    </dsp:sp>
    <dsp:sp modelId="{4EF9708A-2896-4C38-B42C-095696B1D079}">
      <dsp:nvSpPr>
        <dsp:cNvPr id="0" name=""/>
        <dsp:cNvSpPr/>
      </dsp:nvSpPr>
      <dsp:spPr>
        <a:xfrm>
          <a:off x="1947354" y="176055"/>
          <a:ext cx="4233290" cy="4233290"/>
        </a:xfrm>
        <a:custGeom>
          <a:avLst/>
          <a:gdLst/>
          <a:ahLst/>
          <a:cxnLst/>
          <a:rect l="0" t="0" r="0" b="0"/>
          <a:pathLst>
            <a:path>
              <a:moveTo>
                <a:pt x="2763401" y="4132059"/>
              </a:moveTo>
              <a:arcTo wR="2116645" hR="2116645" stAng="4332499" swAng="624870"/>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42CF007C-F54C-413E-B029-E650A981C79D}">
      <dsp:nvSpPr>
        <dsp:cNvPr id="0" name=""/>
        <dsp:cNvSpPr/>
      </dsp:nvSpPr>
      <dsp:spPr>
        <a:xfrm>
          <a:off x="3796109" y="4235217"/>
          <a:ext cx="535781" cy="348257"/>
        </a:xfrm>
        <a:prstGeom prst="roundRect">
          <a:avLst/>
        </a:prstGeom>
        <a:solidFill>
          <a:schemeClr val="bg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US" sz="1100" kern="1200" dirty="0"/>
            <a:t> </a:t>
          </a:r>
        </a:p>
      </dsp:txBody>
      <dsp:txXfrm>
        <a:off x="3813110" y="4252218"/>
        <a:ext cx="501779" cy="314255"/>
      </dsp:txXfrm>
    </dsp:sp>
    <dsp:sp modelId="{1BD20CFE-F056-45E5-8CDA-BD55E656CDF9}">
      <dsp:nvSpPr>
        <dsp:cNvPr id="0" name=""/>
        <dsp:cNvSpPr/>
      </dsp:nvSpPr>
      <dsp:spPr>
        <a:xfrm>
          <a:off x="1947354" y="176055"/>
          <a:ext cx="4233290" cy="4233290"/>
        </a:xfrm>
        <a:custGeom>
          <a:avLst/>
          <a:gdLst/>
          <a:ahLst/>
          <a:cxnLst/>
          <a:rect l="0" t="0" r="0" b="0"/>
          <a:pathLst>
            <a:path>
              <a:moveTo>
                <a:pt x="1844866" y="4215770"/>
              </a:moveTo>
              <a:arcTo wR="2116645" hR="2116645" stAng="5842631" swAng="624870"/>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91E48A08-36FA-47DC-B56A-14AE79BB3540}">
      <dsp:nvSpPr>
        <dsp:cNvPr id="0" name=""/>
        <dsp:cNvSpPr/>
      </dsp:nvSpPr>
      <dsp:spPr>
        <a:xfrm>
          <a:off x="2877731" y="4025603"/>
          <a:ext cx="535781" cy="348257"/>
        </a:xfrm>
        <a:prstGeom prst="roundRect">
          <a:avLst/>
        </a:prstGeom>
        <a:solidFill>
          <a:schemeClr val="accent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US" sz="1100" kern="1200" dirty="0"/>
            <a:t>Lorem</a:t>
          </a:r>
        </a:p>
      </dsp:txBody>
      <dsp:txXfrm>
        <a:off x="2894732" y="4042604"/>
        <a:ext cx="501779" cy="314255"/>
      </dsp:txXfrm>
    </dsp:sp>
    <dsp:sp modelId="{4B210471-D2F6-45DC-985E-70AC94A57FE5}">
      <dsp:nvSpPr>
        <dsp:cNvPr id="0" name=""/>
        <dsp:cNvSpPr/>
      </dsp:nvSpPr>
      <dsp:spPr>
        <a:xfrm>
          <a:off x="1947354" y="176055"/>
          <a:ext cx="4233290" cy="4233290"/>
        </a:xfrm>
        <a:custGeom>
          <a:avLst/>
          <a:gdLst/>
          <a:ahLst/>
          <a:cxnLst/>
          <a:rect l="0" t="0" r="0" b="0"/>
          <a:pathLst>
            <a:path>
              <a:moveTo>
                <a:pt x="927011" y="3867348"/>
              </a:moveTo>
              <a:arcTo wR="2116645" hR="2116645" stAng="7451808" swAng="648148"/>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D2C6ABF9-D129-4EB6-BC90-A327B2B1C3E9}">
      <dsp:nvSpPr>
        <dsp:cNvPr id="0" name=""/>
        <dsp:cNvSpPr/>
      </dsp:nvSpPr>
      <dsp:spPr>
        <a:xfrm>
          <a:off x="2141249" y="3438278"/>
          <a:ext cx="535781" cy="348257"/>
        </a:xfrm>
        <a:prstGeom prst="roundRect">
          <a:avLst/>
        </a:prstGeom>
        <a:solidFill>
          <a:schemeClr val="accent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US" sz="1100" kern="1200" dirty="0"/>
            <a:t>Lorem</a:t>
          </a:r>
        </a:p>
      </dsp:txBody>
      <dsp:txXfrm>
        <a:off x="2158250" y="3455279"/>
        <a:ext cx="501779" cy="314255"/>
      </dsp:txXfrm>
    </dsp:sp>
    <dsp:sp modelId="{20FD1321-EBC0-410A-9C8D-D5949699A48D}">
      <dsp:nvSpPr>
        <dsp:cNvPr id="0" name=""/>
        <dsp:cNvSpPr/>
      </dsp:nvSpPr>
      <dsp:spPr>
        <a:xfrm>
          <a:off x="1947354" y="176055"/>
          <a:ext cx="4233290" cy="4233290"/>
        </a:xfrm>
        <a:custGeom>
          <a:avLst/>
          <a:gdLst/>
          <a:ahLst/>
          <a:cxnLst/>
          <a:rect l="0" t="0" r="0" b="0"/>
          <a:pathLst>
            <a:path>
              <a:moveTo>
                <a:pt x="333814" y="3257566"/>
              </a:moveTo>
              <a:arcTo wR="2116645" hR="2116645" stAng="8842970" swAng="883321"/>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3BAAD542-6920-400C-B23F-826756A046DD}">
      <dsp:nvSpPr>
        <dsp:cNvPr id="0" name=""/>
        <dsp:cNvSpPr/>
      </dsp:nvSpPr>
      <dsp:spPr>
        <a:xfrm>
          <a:off x="1732532" y="2589569"/>
          <a:ext cx="535781" cy="348257"/>
        </a:xfrm>
        <a:prstGeom prst="roundRect">
          <a:avLst/>
        </a:prstGeom>
        <a:solidFill>
          <a:schemeClr val="accent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US" sz="1100" kern="1200" dirty="0"/>
            <a:t>Lorem</a:t>
          </a:r>
        </a:p>
      </dsp:txBody>
      <dsp:txXfrm>
        <a:off x="1749533" y="2606570"/>
        <a:ext cx="501779" cy="314255"/>
      </dsp:txXfrm>
    </dsp:sp>
    <dsp:sp modelId="{A2971A93-1245-4210-B6FC-95A358C63C36}">
      <dsp:nvSpPr>
        <dsp:cNvPr id="0" name=""/>
        <dsp:cNvSpPr/>
      </dsp:nvSpPr>
      <dsp:spPr>
        <a:xfrm>
          <a:off x="1947354" y="176055"/>
          <a:ext cx="4233290" cy="4233290"/>
        </a:xfrm>
        <a:custGeom>
          <a:avLst/>
          <a:gdLst/>
          <a:ahLst/>
          <a:cxnLst/>
          <a:rect l="0" t="0" r="0" b="0"/>
          <a:pathLst>
            <a:path>
              <a:moveTo>
                <a:pt x="20097" y="2407634"/>
              </a:moveTo>
              <a:arcTo wR="2116645" hR="2116645" stAng="10325889" swAng="948222"/>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7ADB90E6-21C2-416C-AB2A-CF96FD9CD160}">
      <dsp:nvSpPr>
        <dsp:cNvPr id="0" name=""/>
        <dsp:cNvSpPr/>
      </dsp:nvSpPr>
      <dsp:spPr>
        <a:xfrm>
          <a:off x="1732532" y="1647573"/>
          <a:ext cx="535781" cy="348257"/>
        </a:xfrm>
        <a:prstGeom prst="roundRect">
          <a:avLst/>
        </a:prstGeom>
        <a:solidFill>
          <a:schemeClr val="accent5"/>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US" sz="1100" kern="1200" dirty="0"/>
            <a:t>Lorem</a:t>
          </a:r>
        </a:p>
      </dsp:txBody>
      <dsp:txXfrm>
        <a:off x="1749533" y="1664574"/>
        <a:ext cx="501779" cy="314255"/>
      </dsp:txXfrm>
    </dsp:sp>
    <dsp:sp modelId="{C48A8BD3-8167-48E5-A4A5-9CE4AD04D361}">
      <dsp:nvSpPr>
        <dsp:cNvPr id="0" name=""/>
        <dsp:cNvSpPr/>
      </dsp:nvSpPr>
      <dsp:spPr>
        <a:xfrm>
          <a:off x="1947354" y="176055"/>
          <a:ext cx="4233290" cy="4233290"/>
        </a:xfrm>
        <a:custGeom>
          <a:avLst/>
          <a:gdLst/>
          <a:ahLst/>
          <a:cxnLst/>
          <a:rect l="0" t="0" r="0" b="0"/>
          <a:pathLst>
            <a:path>
              <a:moveTo>
                <a:pt x="102402" y="1466250"/>
              </a:moveTo>
              <a:arcTo wR="2116645" hR="2116645" stAng="11873710" swAng="883321"/>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5BD7B387-C7B9-49D7-8DF8-2E6B8103AE9B}">
      <dsp:nvSpPr>
        <dsp:cNvPr id="0" name=""/>
        <dsp:cNvSpPr/>
      </dsp:nvSpPr>
      <dsp:spPr>
        <a:xfrm>
          <a:off x="2141249" y="798864"/>
          <a:ext cx="535781" cy="348257"/>
        </a:xfrm>
        <a:prstGeom prst="roundRect">
          <a:avLst/>
        </a:prstGeom>
        <a:solidFill>
          <a:schemeClr val="accent5"/>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US" sz="1100" kern="1200" dirty="0"/>
            <a:t>Lorem</a:t>
          </a:r>
        </a:p>
      </dsp:txBody>
      <dsp:txXfrm>
        <a:off x="2158250" y="815865"/>
        <a:ext cx="501779" cy="314255"/>
      </dsp:txXfrm>
    </dsp:sp>
    <dsp:sp modelId="{C335737F-13FE-4FD5-8B2A-3ABFC0D885E3}">
      <dsp:nvSpPr>
        <dsp:cNvPr id="0" name=""/>
        <dsp:cNvSpPr/>
      </dsp:nvSpPr>
      <dsp:spPr>
        <a:xfrm>
          <a:off x="1947354" y="176055"/>
          <a:ext cx="4233290" cy="4233290"/>
        </a:xfrm>
        <a:custGeom>
          <a:avLst/>
          <a:gdLst/>
          <a:ahLst/>
          <a:cxnLst/>
          <a:rect l="0" t="0" r="0" b="0"/>
          <a:pathLst>
            <a:path>
              <a:moveTo>
                <a:pt x="619970" y="619932"/>
              </a:moveTo>
              <a:arcTo wR="2116645" hR="2116645" stAng="13500044" swAng="648148"/>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25D8CD1F-F8F5-45D3-BB33-27F4913FAC99}">
      <dsp:nvSpPr>
        <dsp:cNvPr id="0" name=""/>
        <dsp:cNvSpPr/>
      </dsp:nvSpPr>
      <dsp:spPr>
        <a:xfrm>
          <a:off x="2877731" y="211539"/>
          <a:ext cx="535781" cy="348257"/>
        </a:xfrm>
        <a:prstGeom prst="roundRect">
          <a:avLst/>
        </a:prstGeom>
        <a:solidFill>
          <a:schemeClr val="accent5"/>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US" sz="1100" kern="1200" dirty="0"/>
            <a:t>Lorem</a:t>
          </a:r>
        </a:p>
      </dsp:txBody>
      <dsp:txXfrm>
        <a:off x="2894732" y="228540"/>
        <a:ext cx="501779" cy="314255"/>
      </dsp:txXfrm>
    </dsp:sp>
    <dsp:sp modelId="{6A1BCADC-A4CF-4C72-8ADB-EB2C481A5801}">
      <dsp:nvSpPr>
        <dsp:cNvPr id="0" name=""/>
        <dsp:cNvSpPr/>
      </dsp:nvSpPr>
      <dsp:spPr>
        <a:xfrm>
          <a:off x="1947354" y="176055"/>
          <a:ext cx="4233290" cy="4233290"/>
        </a:xfrm>
        <a:custGeom>
          <a:avLst/>
          <a:gdLst/>
          <a:ahLst/>
          <a:cxnLst/>
          <a:rect l="0" t="0" r="0" b="0"/>
          <a:pathLst>
            <a:path>
              <a:moveTo>
                <a:pt x="1469889" y="101231"/>
              </a:moveTo>
              <a:arcTo wR="2116645" hR="2116645" stAng="15132499" swAng="624870"/>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cycle6">
  <dgm:title val=""/>
  <dgm:desc val=""/>
  <dgm:catLst>
    <dgm:cat type="cycle" pri="4000"/>
    <dgm:cat type="relationship" pri="24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param type="endSty" val="noArr"/>
              </dgm:alg>
              <dgm:shape xmlns:r="http://schemas.openxmlformats.org/officeDocument/2006/relationships" type="conn" r:blip="">
                <dgm:adjLst/>
              </dgm:shape>
              <dgm:presOf axis="self"/>
              <dgm:constrLst>
                <dgm:constr type="h" refType="w" fact="0.65"/>
                <dgm:constr type="connDist"/>
                <dgm:constr type="begPad" refType="connDist" fact="0.01"/>
                <dgm:constr type="endPad" refType="connDist" fact="0.01"/>
              </dgm:constrLst>
              <dgm:ruleLst/>
            </dgm:layoutNode>
          </dgm:forEach>
        </dgm:if>
        <dgm:else name="Name16"/>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1C954D19-FD35-44E8-86B7-90E3D25DDD9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a16="http://schemas.microsoft.com/office/drawing/2014/main" id="{CEE12292-5D83-45D8-8246-31A494D4E247}"/>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B3D3E5B-3B80-487D-8B8D-ED6B886C50BD}" type="datetimeFigureOut">
              <a:rPr lang="en-US" smtClean="0"/>
              <a:t>11/19/2023</a:t>
            </a:fld>
            <a:endParaRPr lang="en-US" dirty="0"/>
          </a:p>
        </p:txBody>
      </p:sp>
      <p:sp>
        <p:nvSpPr>
          <p:cNvPr id="4" name="Footer Placeholder 3">
            <a:extLst>
              <a:ext uri="{FF2B5EF4-FFF2-40B4-BE49-F238E27FC236}">
                <a16:creationId xmlns:a16="http://schemas.microsoft.com/office/drawing/2014/main" id="{A9F0F97B-3810-4C79-A70F-E1EED0CCB33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id="{613A2D6A-CFF0-4A98-BEF3-4C26B553D624}"/>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DD757E0C-B345-4C76-A706-4ED245B8DDE9}" type="slidenum">
              <a:rPr lang="en-US" smtClean="0"/>
              <a:t>‹Nº›</a:t>
            </a:fld>
            <a:endParaRPr lang="en-US" dirty="0"/>
          </a:p>
        </p:txBody>
      </p:sp>
    </p:spTree>
    <p:extLst>
      <p:ext uri="{BB962C8B-B14F-4D97-AF65-F5344CB8AC3E}">
        <p14:creationId xmlns:p14="http://schemas.microsoft.com/office/powerpoint/2010/main" val="420238457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B82301F-19DB-43DE-8BE8-B598AB07BC26}" type="datetimeFigureOut">
              <a:rPr lang="en-US" smtClean="0"/>
              <a:t>11/19/2023</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6940C13-4458-439A-B49C-8C0231ABA990}" type="slidenum">
              <a:rPr lang="en-US" smtClean="0"/>
              <a:t>‹Nº›</a:t>
            </a:fld>
            <a:endParaRPr lang="en-US" dirty="0"/>
          </a:p>
        </p:txBody>
      </p:sp>
    </p:spTree>
    <p:extLst>
      <p:ext uri="{BB962C8B-B14F-4D97-AF65-F5344CB8AC3E}">
        <p14:creationId xmlns:p14="http://schemas.microsoft.com/office/powerpoint/2010/main" val="63631134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AA04DE63-C153-4D74-B66F-DE587FB04E38}"/>
              </a:ext>
            </a:extLst>
          </p:cNvPr>
          <p:cNvSpPr>
            <a:spLocks noGrp="1"/>
          </p:cNvSpPr>
          <p:nvPr>
            <p:ph type="pic" sz="quarter" idx="10"/>
          </p:nvPr>
        </p:nvSpPr>
        <p:spPr>
          <a:xfrm>
            <a:off x="0" y="0"/>
            <a:ext cx="6096000" cy="5513696"/>
          </a:xfrm>
          <a:prstGeom prst="rect">
            <a:avLst/>
          </a:prstGeom>
        </p:spPr>
        <p:txBody>
          <a:bodyPr/>
          <a:lstStyle/>
          <a:p>
            <a:endParaRPr lang="en-US" dirty="0"/>
          </a:p>
        </p:txBody>
      </p:sp>
    </p:spTree>
    <p:extLst>
      <p:ext uri="{BB962C8B-B14F-4D97-AF65-F5344CB8AC3E}">
        <p14:creationId xmlns:p14="http://schemas.microsoft.com/office/powerpoint/2010/main" val="185690790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slide blank ">
    <p:spTree>
      <p:nvGrpSpPr>
        <p:cNvPr id="1" name=""/>
        <p:cNvGrpSpPr/>
        <p:nvPr/>
      </p:nvGrpSpPr>
      <p:grpSpPr>
        <a:xfrm>
          <a:off x="0" y="0"/>
          <a:ext cx="0" cy="0"/>
          <a:chOff x="0" y="0"/>
          <a:chExt cx="0" cy="0"/>
        </a:xfrm>
      </p:grpSpPr>
      <p:sp>
        <p:nvSpPr>
          <p:cNvPr id="8" name="Rectangle 36">
            <a:extLst>
              <a:ext uri="{FF2B5EF4-FFF2-40B4-BE49-F238E27FC236}">
                <a16:creationId xmlns:a16="http://schemas.microsoft.com/office/drawing/2014/main" id="{F27925C7-7C76-4736-88AB-BC8AC8D3DECB}"/>
              </a:ext>
            </a:extLst>
          </p:cNvPr>
          <p:cNvSpPr>
            <a:spLocks noChangeArrowheads="1"/>
          </p:cNvSpPr>
          <p:nvPr userDrawn="1"/>
        </p:nvSpPr>
        <p:spPr bwMode="auto">
          <a:xfrm>
            <a:off x="17462" y="6630701"/>
            <a:ext cx="5107296" cy="226474"/>
          </a:xfrm>
          <a:prstGeom prst="rect">
            <a:avLst/>
          </a:prstGeom>
          <a:solidFill>
            <a:srgbClr val="FFB98B"/>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9" name="Rectangle 37">
            <a:extLst>
              <a:ext uri="{FF2B5EF4-FFF2-40B4-BE49-F238E27FC236}">
                <a16:creationId xmlns:a16="http://schemas.microsoft.com/office/drawing/2014/main" id="{C46C2D2C-BF58-4F96-8D9E-6810BC8D31E7}"/>
              </a:ext>
            </a:extLst>
          </p:cNvPr>
          <p:cNvSpPr>
            <a:spLocks noChangeArrowheads="1"/>
          </p:cNvSpPr>
          <p:nvPr userDrawn="1"/>
        </p:nvSpPr>
        <p:spPr bwMode="auto">
          <a:xfrm>
            <a:off x="5103592" y="6630701"/>
            <a:ext cx="3636275" cy="226474"/>
          </a:xfrm>
          <a:prstGeom prst="rect">
            <a:avLst/>
          </a:prstGeom>
          <a:solidFill>
            <a:srgbClr val="F8C95C"/>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10" name="Rectangle 38">
            <a:extLst>
              <a:ext uri="{FF2B5EF4-FFF2-40B4-BE49-F238E27FC236}">
                <a16:creationId xmlns:a16="http://schemas.microsoft.com/office/drawing/2014/main" id="{98061551-19C8-4CEF-A00E-211D51F4A29C}"/>
              </a:ext>
            </a:extLst>
          </p:cNvPr>
          <p:cNvSpPr>
            <a:spLocks noChangeArrowheads="1"/>
          </p:cNvSpPr>
          <p:nvPr userDrawn="1"/>
        </p:nvSpPr>
        <p:spPr bwMode="auto">
          <a:xfrm>
            <a:off x="8739867" y="6630701"/>
            <a:ext cx="2150440" cy="226474"/>
          </a:xfrm>
          <a:prstGeom prst="rect">
            <a:avLst/>
          </a:prstGeom>
          <a:solidFill>
            <a:srgbClr val="FA8D30"/>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11" name="Rectangle 39">
            <a:extLst>
              <a:ext uri="{FF2B5EF4-FFF2-40B4-BE49-F238E27FC236}">
                <a16:creationId xmlns:a16="http://schemas.microsoft.com/office/drawing/2014/main" id="{1F54899E-E381-4166-82AE-C76395A8B319}"/>
              </a:ext>
            </a:extLst>
          </p:cNvPr>
          <p:cNvSpPr>
            <a:spLocks noChangeArrowheads="1"/>
          </p:cNvSpPr>
          <p:nvPr userDrawn="1"/>
        </p:nvSpPr>
        <p:spPr bwMode="auto">
          <a:xfrm>
            <a:off x="10890307" y="6630701"/>
            <a:ext cx="1288995" cy="226474"/>
          </a:xfrm>
          <a:prstGeom prst="rect">
            <a:avLst/>
          </a:prstGeom>
          <a:solidFill>
            <a:srgbClr val="E9475A"/>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12" name="Google Shape;7;p1">
            <a:extLst>
              <a:ext uri="{FF2B5EF4-FFF2-40B4-BE49-F238E27FC236}">
                <a16:creationId xmlns:a16="http://schemas.microsoft.com/office/drawing/2014/main" id="{276229D8-0BCE-454A-B84E-9B5A58D0582C}"/>
              </a:ext>
            </a:extLst>
          </p:cNvPr>
          <p:cNvSpPr txBox="1">
            <a:spLocks noGrp="1"/>
          </p:cNvSpPr>
          <p:nvPr>
            <p:ph type="title"/>
          </p:nvPr>
        </p:nvSpPr>
        <p:spPr>
          <a:xfrm>
            <a:off x="441068" y="145221"/>
            <a:ext cx="8474700" cy="708300"/>
          </a:xfrm>
          <a:prstGeom prst="rect">
            <a:avLst/>
          </a:prstGeom>
          <a:noFill/>
          <a:ln>
            <a:noFill/>
          </a:ln>
        </p:spPr>
        <p:txBody>
          <a:bodyPr spcFirstLastPara="1" wrap="square" lIns="0" tIns="0" rIns="0" bIns="0" anchor="ctr" anchorCtr="0">
            <a:noAutofit/>
          </a:bodyPr>
          <a:lstStyle>
            <a:lvl1pPr lvl="0">
              <a:lnSpc>
                <a:spcPct val="90000"/>
              </a:lnSpc>
              <a:spcBef>
                <a:spcPts val="0"/>
              </a:spcBef>
              <a:spcAft>
                <a:spcPts val="0"/>
              </a:spcAft>
              <a:buClr>
                <a:schemeClr val="accent1"/>
              </a:buClr>
              <a:buSzPts val="3000"/>
              <a:buFont typeface="DM Sans"/>
              <a:buNone/>
              <a:defRPr sz="3200" b="1">
                <a:solidFill>
                  <a:srgbClr val="E9475A"/>
                </a:solidFill>
                <a:latin typeface="DM Sans"/>
                <a:ea typeface="DM Sans"/>
                <a:cs typeface="DM Sans"/>
                <a:sym typeface="DM Sans"/>
              </a:defRPr>
            </a:lvl1pPr>
            <a:lvl2pPr lvl="1">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2pPr>
            <a:lvl3pPr lvl="2">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3pPr>
            <a:lvl4pPr lvl="3">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4pPr>
            <a:lvl5pPr lvl="4">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5pPr>
            <a:lvl6pPr lvl="5">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6pPr>
            <a:lvl7pPr lvl="6">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7pPr>
            <a:lvl8pPr lvl="7">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8pPr>
            <a:lvl9pPr lvl="8">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9pPr>
          </a:lstStyle>
          <a:p>
            <a:endParaRPr dirty="0"/>
          </a:p>
        </p:txBody>
      </p:sp>
      <p:sp>
        <p:nvSpPr>
          <p:cNvPr id="13" name="Rectangle 5">
            <a:extLst>
              <a:ext uri="{FF2B5EF4-FFF2-40B4-BE49-F238E27FC236}">
                <a16:creationId xmlns:a16="http://schemas.microsoft.com/office/drawing/2014/main" id="{9BECB99C-A83B-497E-AECA-E3B8981677AA}"/>
              </a:ext>
            </a:extLst>
          </p:cNvPr>
          <p:cNvSpPr>
            <a:spLocks noChangeArrowheads="1"/>
          </p:cNvSpPr>
          <p:nvPr userDrawn="1"/>
        </p:nvSpPr>
        <p:spPr bwMode="auto">
          <a:xfrm>
            <a:off x="-1588" y="7938"/>
            <a:ext cx="345002" cy="982866"/>
          </a:xfrm>
          <a:prstGeom prst="rect">
            <a:avLst/>
          </a:prstGeom>
          <a:solidFill>
            <a:srgbClr val="E9475A"/>
          </a:solidFill>
          <a:ln>
            <a:noFill/>
          </a:ln>
        </p:spPr>
        <p:txBody>
          <a:bodyPr vert="horz" wrap="square" lIns="91440" tIns="45720" rIns="91440" bIns="45720" numCol="1" anchor="t" anchorCtr="0" compatLnSpc="1">
            <a:prstTxWarp prst="textNoShape">
              <a:avLst/>
            </a:prstTxWarp>
          </a:bodyPr>
          <a:lstStyle/>
          <a:p>
            <a:endParaRPr lang="es-PE" dirty="0"/>
          </a:p>
        </p:txBody>
      </p:sp>
    </p:spTree>
    <p:extLst>
      <p:ext uri="{BB962C8B-B14F-4D97-AF65-F5344CB8AC3E}">
        <p14:creationId xmlns:p14="http://schemas.microsoft.com/office/powerpoint/2010/main" val="3558285648"/>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slide blank ">
    <p:spTree>
      <p:nvGrpSpPr>
        <p:cNvPr id="1" name=""/>
        <p:cNvGrpSpPr/>
        <p:nvPr/>
      </p:nvGrpSpPr>
      <p:grpSpPr>
        <a:xfrm>
          <a:off x="0" y="0"/>
          <a:ext cx="0" cy="0"/>
          <a:chOff x="0" y="0"/>
          <a:chExt cx="0" cy="0"/>
        </a:xfrm>
      </p:grpSpPr>
      <p:sp>
        <p:nvSpPr>
          <p:cNvPr id="4" name="Rectangle 36">
            <a:extLst>
              <a:ext uri="{FF2B5EF4-FFF2-40B4-BE49-F238E27FC236}">
                <a16:creationId xmlns:a16="http://schemas.microsoft.com/office/drawing/2014/main" id="{53C0E963-BBC5-4C1E-AF7C-9083E6506E8B}"/>
              </a:ext>
            </a:extLst>
          </p:cNvPr>
          <p:cNvSpPr>
            <a:spLocks noChangeArrowheads="1"/>
          </p:cNvSpPr>
          <p:nvPr userDrawn="1"/>
        </p:nvSpPr>
        <p:spPr bwMode="auto">
          <a:xfrm>
            <a:off x="17462" y="6630701"/>
            <a:ext cx="5107296" cy="226474"/>
          </a:xfrm>
          <a:prstGeom prst="rect">
            <a:avLst/>
          </a:prstGeom>
          <a:solidFill>
            <a:srgbClr val="FFB98B"/>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5" name="Rectangle 37">
            <a:extLst>
              <a:ext uri="{FF2B5EF4-FFF2-40B4-BE49-F238E27FC236}">
                <a16:creationId xmlns:a16="http://schemas.microsoft.com/office/drawing/2014/main" id="{2883F6BE-7EF8-4865-B2C0-E731C3AA8121}"/>
              </a:ext>
            </a:extLst>
          </p:cNvPr>
          <p:cNvSpPr>
            <a:spLocks noChangeArrowheads="1"/>
          </p:cNvSpPr>
          <p:nvPr userDrawn="1"/>
        </p:nvSpPr>
        <p:spPr bwMode="auto">
          <a:xfrm>
            <a:off x="5103592" y="6630701"/>
            <a:ext cx="3636275" cy="226474"/>
          </a:xfrm>
          <a:prstGeom prst="rect">
            <a:avLst/>
          </a:prstGeom>
          <a:solidFill>
            <a:srgbClr val="F8C95C"/>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6" name="Rectangle 38">
            <a:extLst>
              <a:ext uri="{FF2B5EF4-FFF2-40B4-BE49-F238E27FC236}">
                <a16:creationId xmlns:a16="http://schemas.microsoft.com/office/drawing/2014/main" id="{E30645DA-ECFF-4364-8378-02FB7209F4C9}"/>
              </a:ext>
            </a:extLst>
          </p:cNvPr>
          <p:cNvSpPr>
            <a:spLocks noChangeArrowheads="1"/>
          </p:cNvSpPr>
          <p:nvPr userDrawn="1"/>
        </p:nvSpPr>
        <p:spPr bwMode="auto">
          <a:xfrm>
            <a:off x="8739867" y="6630701"/>
            <a:ext cx="2150440" cy="226474"/>
          </a:xfrm>
          <a:prstGeom prst="rect">
            <a:avLst/>
          </a:prstGeom>
          <a:solidFill>
            <a:srgbClr val="FA8D30"/>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7" name="Rectangle 39">
            <a:extLst>
              <a:ext uri="{FF2B5EF4-FFF2-40B4-BE49-F238E27FC236}">
                <a16:creationId xmlns:a16="http://schemas.microsoft.com/office/drawing/2014/main" id="{52E2F79A-0247-4275-8273-0E86C9E95015}"/>
              </a:ext>
            </a:extLst>
          </p:cNvPr>
          <p:cNvSpPr>
            <a:spLocks noChangeArrowheads="1"/>
          </p:cNvSpPr>
          <p:nvPr userDrawn="1"/>
        </p:nvSpPr>
        <p:spPr bwMode="auto">
          <a:xfrm>
            <a:off x="10890307" y="6630701"/>
            <a:ext cx="1288995" cy="226474"/>
          </a:xfrm>
          <a:prstGeom prst="rect">
            <a:avLst/>
          </a:prstGeom>
          <a:solidFill>
            <a:srgbClr val="E9475A"/>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16" name="Google Shape;7;p1">
            <a:extLst>
              <a:ext uri="{FF2B5EF4-FFF2-40B4-BE49-F238E27FC236}">
                <a16:creationId xmlns:a16="http://schemas.microsoft.com/office/drawing/2014/main" id="{6B521205-9D36-4B4F-8B48-E8F2A5DDABAB}"/>
              </a:ext>
            </a:extLst>
          </p:cNvPr>
          <p:cNvSpPr txBox="1">
            <a:spLocks noGrp="1"/>
          </p:cNvSpPr>
          <p:nvPr>
            <p:ph type="title"/>
          </p:nvPr>
        </p:nvSpPr>
        <p:spPr>
          <a:xfrm>
            <a:off x="1858650" y="225120"/>
            <a:ext cx="8474700" cy="708300"/>
          </a:xfrm>
          <a:prstGeom prst="rect">
            <a:avLst/>
          </a:prstGeom>
          <a:noFill/>
          <a:ln>
            <a:noFill/>
          </a:ln>
        </p:spPr>
        <p:txBody>
          <a:bodyPr spcFirstLastPara="1" wrap="square" lIns="0" tIns="0" rIns="0" bIns="0" anchor="ctr" anchorCtr="0">
            <a:noAutofit/>
          </a:bodyPr>
          <a:lstStyle>
            <a:lvl1pPr lvl="0" algn="ctr">
              <a:lnSpc>
                <a:spcPct val="90000"/>
              </a:lnSpc>
              <a:spcBef>
                <a:spcPts val="0"/>
              </a:spcBef>
              <a:spcAft>
                <a:spcPts val="0"/>
              </a:spcAft>
              <a:buClr>
                <a:schemeClr val="accent1"/>
              </a:buClr>
              <a:buSzPts val="3000"/>
              <a:buFont typeface="DM Sans"/>
              <a:buNone/>
              <a:defRPr sz="3200" b="1" dirty="0">
                <a:solidFill>
                  <a:srgbClr val="E9475A"/>
                </a:solidFill>
                <a:latin typeface="DM Sans"/>
                <a:ea typeface="DM Sans"/>
                <a:cs typeface="DM Sans"/>
              </a:defRPr>
            </a:lvl1pPr>
            <a:lvl2pPr lvl="1">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2pPr>
            <a:lvl3pPr lvl="2">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3pPr>
            <a:lvl4pPr lvl="3">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4pPr>
            <a:lvl5pPr lvl="4">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5pPr>
            <a:lvl6pPr lvl="5">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6pPr>
            <a:lvl7pPr lvl="6">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7pPr>
            <a:lvl8pPr lvl="7">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8pPr>
            <a:lvl9pPr lvl="8">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9pPr>
          </a:lstStyle>
          <a:p>
            <a:pPr lvl="0">
              <a:spcBef>
                <a:spcPts val="0"/>
              </a:spcBef>
              <a:spcAft>
                <a:spcPts val="0"/>
              </a:spcAft>
              <a:buClr>
                <a:schemeClr val="accent1"/>
              </a:buClr>
              <a:buSzPts val="3000"/>
              <a:buFont typeface="DM Sans"/>
            </a:pPr>
            <a:endParaRPr dirty="0"/>
          </a:p>
        </p:txBody>
      </p:sp>
    </p:spTree>
    <p:extLst>
      <p:ext uri="{BB962C8B-B14F-4D97-AF65-F5344CB8AC3E}">
        <p14:creationId xmlns:p14="http://schemas.microsoft.com/office/powerpoint/2010/main" val="3692498683"/>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Slide 4">
    <p:spTree>
      <p:nvGrpSpPr>
        <p:cNvPr id="1" name=""/>
        <p:cNvGrpSpPr/>
        <p:nvPr/>
      </p:nvGrpSpPr>
      <p:grpSpPr>
        <a:xfrm>
          <a:off x="0" y="0"/>
          <a:ext cx="0" cy="0"/>
          <a:chOff x="0" y="0"/>
          <a:chExt cx="0" cy="0"/>
        </a:xfrm>
      </p:grpSpPr>
      <p:grpSp>
        <p:nvGrpSpPr>
          <p:cNvPr id="27" name="Grupo 26">
            <a:extLst>
              <a:ext uri="{FF2B5EF4-FFF2-40B4-BE49-F238E27FC236}">
                <a16:creationId xmlns:a16="http://schemas.microsoft.com/office/drawing/2014/main" id="{49C3AD33-7460-441A-97EE-2DB4FF5D196F}"/>
              </a:ext>
            </a:extLst>
          </p:cNvPr>
          <p:cNvGrpSpPr/>
          <p:nvPr userDrawn="1"/>
        </p:nvGrpSpPr>
        <p:grpSpPr>
          <a:xfrm>
            <a:off x="455289" y="0"/>
            <a:ext cx="11736711" cy="671400"/>
            <a:chOff x="455289" y="0"/>
            <a:chExt cx="12403461" cy="709542"/>
          </a:xfrm>
        </p:grpSpPr>
        <p:cxnSp>
          <p:nvCxnSpPr>
            <p:cNvPr id="25" name="直接连接符 1">
              <a:extLst>
                <a:ext uri="{FF2B5EF4-FFF2-40B4-BE49-F238E27FC236}">
                  <a16:creationId xmlns:a16="http://schemas.microsoft.com/office/drawing/2014/main" id="{A1B1166F-0B74-4085-B781-0BDB6BF520F0}"/>
                </a:ext>
              </a:extLst>
            </p:cNvPr>
            <p:cNvCxnSpPr/>
            <p:nvPr userDrawn="1"/>
          </p:nvCxnSpPr>
          <p:spPr>
            <a:xfrm>
              <a:off x="455289" y="709542"/>
              <a:ext cx="10530592" cy="0"/>
            </a:xfrm>
            <a:prstGeom prst="line">
              <a:avLst/>
            </a:prstGeom>
            <a:ln w="3175">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6" name="矩形 2">
              <a:extLst>
                <a:ext uri="{FF2B5EF4-FFF2-40B4-BE49-F238E27FC236}">
                  <a16:creationId xmlns:a16="http://schemas.microsoft.com/office/drawing/2014/main" id="{6DF7C398-0300-4B5D-8139-0374B6AEDA21}"/>
                </a:ext>
              </a:extLst>
            </p:cNvPr>
            <p:cNvSpPr/>
            <p:nvPr userDrawn="1"/>
          </p:nvSpPr>
          <p:spPr>
            <a:xfrm>
              <a:off x="11125200" y="0"/>
              <a:ext cx="1733550" cy="709542"/>
            </a:xfrm>
            <a:prstGeom prst="rect">
              <a:avLst/>
            </a:prstGeom>
            <a:solidFill>
              <a:srgbClr val="E947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70479286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Slide 4">
    <p:spTree>
      <p:nvGrpSpPr>
        <p:cNvPr id="1" name=""/>
        <p:cNvGrpSpPr/>
        <p:nvPr/>
      </p:nvGrpSpPr>
      <p:grpSpPr>
        <a:xfrm>
          <a:off x="0" y="0"/>
          <a:ext cx="0" cy="0"/>
          <a:chOff x="0" y="0"/>
          <a:chExt cx="0" cy="0"/>
        </a:xfrm>
      </p:grpSpPr>
      <p:sp>
        <p:nvSpPr>
          <p:cNvPr id="12" name="직사각형 2">
            <a:extLst>
              <a:ext uri="{FF2B5EF4-FFF2-40B4-BE49-F238E27FC236}">
                <a16:creationId xmlns:a16="http://schemas.microsoft.com/office/drawing/2014/main" id="{E554E77A-C328-4FE3-9BAF-5DB71ADFFD52}"/>
              </a:ext>
            </a:extLst>
          </p:cNvPr>
          <p:cNvSpPr/>
          <p:nvPr userDrawn="1"/>
        </p:nvSpPr>
        <p:spPr>
          <a:xfrm>
            <a:off x="7810877" y="2055155"/>
            <a:ext cx="3514372" cy="3514372"/>
          </a:xfrm>
          <a:prstGeom prst="rect">
            <a:avLst/>
          </a:prstGeom>
          <a:solidFill>
            <a:srgbClr val="E947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3" name="그림 개체 틀 5">
            <a:extLst>
              <a:ext uri="{FF2B5EF4-FFF2-40B4-BE49-F238E27FC236}">
                <a16:creationId xmlns:a16="http://schemas.microsoft.com/office/drawing/2014/main" id="{B6209BF6-51E4-4FCB-9732-EC431F7FA440}"/>
              </a:ext>
            </a:extLst>
          </p:cNvPr>
          <p:cNvSpPr>
            <a:spLocks noGrp="1"/>
          </p:cNvSpPr>
          <p:nvPr userDrawn="1">
            <p:ph type="pic" sz="quarter" idx="13" hasCustomPrompt="1"/>
          </p:nvPr>
        </p:nvSpPr>
        <p:spPr>
          <a:xfrm>
            <a:off x="7550962" y="1813925"/>
            <a:ext cx="3514372" cy="3514372"/>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
        <p:nvSpPr>
          <p:cNvPr id="14" name="Rectangle 36">
            <a:extLst>
              <a:ext uri="{FF2B5EF4-FFF2-40B4-BE49-F238E27FC236}">
                <a16:creationId xmlns:a16="http://schemas.microsoft.com/office/drawing/2014/main" id="{B04A3166-E8BA-413D-B842-5A78C251ACDD}"/>
              </a:ext>
            </a:extLst>
          </p:cNvPr>
          <p:cNvSpPr>
            <a:spLocks noChangeArrowheads="1"/>
          </p:cNvSpPr>
          <p:nvPr userDrawn="1"/>
        </p:nvSpPr>
        <p:spPr bwMode="auto">
          <a:xfrm>
            <a:off x="17462" y="6630701"/>
            <a:ext cx="5107296" cy="226474"/>
          </a:xfrm>
          <a:prstGeom prst="rect">
            <a:avLst/>
          </a:prstGeom>
          <a:solidFill>
            <a:srgbClr val="FFB98B"/>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15" name="Rectangle 37">
            <a:extLst>
              <a:ext uri="{FF2B5EF4-FFF2-40B4-BE49-F238E27FC236}">
                <a16:creationId xmlns:a16="http://schemas.microsoft.com/office/drawing/2014/main" id="{A8B34280-7FEE-4235-ADBD-CE6D2C9F654C}"/>
              </a:ext>
            </a:extLst>
          </p:cNvPr>
          <p:cNvSpPr>
            <a:spLocks noChangeArrowheads="1"/>
          </p:cNvSpPr>
          <p:nvPr userDrawn="1"/>
        </p:nvSpPr>
        <p:spPr bwMode="auto">
          <a:xfrm>
            <a:off x="5103592" y="6630701"/>
            <a:ext cx="3636275" cy="226474"/>
          </a:xfrm>
          <a:prstGeom prst="rect">
            <a:avLst/>
          </a:prstGeom>
          <a:solidFill>
            <a:srgbClr val="F8C95C"/>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16" name="Rectangle 38">
            <a:extLst>
              <a:ext uri="{FF2B5EF4-FFF2-40B4-BE49-F238E27FC236}">
                <a16:creationId xmlns:a16="http://schemas.microsoft.com/office/drawing/2014/main" id="{40C4D231-281E-4CC6-91D4-D3C0A16E30AC}"/>
              </a:ext>
            </a:extLst>
          </p:cNvPr>
          <p:cNvSpPr>
            <a:spLocks noChangeArrowheads="1"/>
          </p:cNvSpPr>
          <p:nvPr userDrawn="1"/>
        </p:nvSpPr>
        <p:spPr bwMode="auto">
          <a:xfrm>
            <a:off x="8739867" y="6630701"/>
            <a:ext cx="2150440" cy="226474"/>
          </a:xfrm>
          <a:prstGeom prst="rect">
            <a:avLst/>
          </a:prstGeom>
          <a:solidFill>
            <a:srgbClr val="FA8D30"/>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17" name="Rectangle 39">
            <a:extLst>
              <a:ext uri="{FF2B5EF4-FFF2-40B4-BE49-F238E27FC236}">
                <a16:creationId xmlns:a16="http://schemas.microsoft.com/office/drawing/2014/main" id="{721A4916-9EE8-4974-9532-40B77680AE61}"/>
              </a:ext>
            </a:extLst>
          </p:cNvPr>
          <p:cNvSpPr>
            <a:spLocks noChangeArrowheads="1"/>
          </p:cNvSpPr>
          <p:nvPr userDrawn="1"/>
        </p:nvSpPr>
        <p:spPr bwMode="auto">
          <a:xfrm>
            <a:off x="10890307" y="6630701"/>
            <a:ext cx="1288995" cy="226474"/>
          </a:xfrm>
          <a:prstGeom prst="rect">
            <a:avLst/>
          </a:prstGeom>
          <a:solidFill>
            <a:srgbClr val="E9475A"/>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18" name="Google Shape;7;p1">
            <a:extLst>
              <a:ext uri="{FF2B5EF4-FFF2-40B4-BE49-F238E27FC236}">
                <a16:creationId xmlns:a16="http://schemas.microsoft.com/office/drawing/2014/main" id="{DD99C156-3FAE-4F6A-8826-CF43FB77AD49}"/>
              </a:ext>
            </a:extLst>
          </p:cNvPr>
          <p:cNvSpPr txBox="1">
            <a:spLocks noGrp="1"/>
          </p:cNvSpPr>
          <p:nvPr>
            <p:ph type="title"/>
          </p:nvPr>
        </p:nvSpPr>
        <p:spPr>
          <a:xfrm>
            <a:off x="343414" y="145221"/>
            <a:ext cx="8474700" cy="708300"/>
          </a:xfrm>
          <a:prstGeom prst="rect">
            <a:avLst/>
          </a:prstGeom>
          <a:noFill/>
          <a:ln>
            <a:noFill/>
          </a:ln>
        </p:spPr>
        <p:txBody>
          <a:bodyPr spcFirstLastPara="1" wrap="square" lIns="0" tIns="0" rIns="0" bIns="0" anchor="ctr" anchorCtr="0">
            <a:noAutofit/>
          </a:bodyPr>
          <a:lstStyle>
            <a:lvl1pPr lvl="0">
              <a:lnSpc>
                <a:spcPct val="90000"/>
              </a:lnSpc>
              <a:spcBef>
                <a:spcPts val="0"/>
              </a:spcBef>
              <a:spcAft>
                <a:spcPts val="0"/>
              </a:spcAft>
              <a:buClr>
                <a:schemeClr val="accent1"/>
              </a:buClr>
              <a:buSzPts val="3000"/>
              <a:buFont typeface="DM Sans"/>
              <a:buNone/>
              <a:defRPr sz="3000" b="1">
                <a:solidFill>
                  <a:srgbClr val="E9475A"/>
                </a:solidFill>
                <a:latin typeface="DM Sans"/>
                <a:ea typeface="DM Sans"/>
                <a:cs typeface="DM Sans"/>
                <a:sym typeface="DM Sans"/>
              </a:defRPr>
            </a:lvl1pPr>
            <a:lvl2pPr lvl="1">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2pPr>
            <a:lvl3pPr lvl="2">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3pPr>
            <a:lvl4pPr lvl="3">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4pPr>
            <a:lvl5pPr lvl="4">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5pPr>
            <a:lvl6pPr lvl="5">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6pPr>
            <a:lvl7pPr lvl="6">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7pPr>
            <a:lvl8pPr lvl="7">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8pPr>
            <a:lvl9pPr lvl="8">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9pPr>
          </a:lstStyle>
          <a:p>
            <a:endParaRPr dirty="0"/>
          </a:p>
        </p:txBody>
      </p:sp>
      <p:sp>
        <p:nvSpPr>
          <p:cNvPr id="19" name="Rectangle 5">
            <a:extLst>
              <a:ext uri="{FF2B5EF4-FFF2-40B4-BE49-F238E27FC236}">
                <a16:creationId xmlns:a16="http://schemas.microsoft.com/office/drawing/2014/main" id="{B973F8A6-8C5B-45FE-89BE-E5561FD98300}"/>
              </a:ext>
            </a:extLst>
          </p:cNvPr>
          <p:cNvSpPr>
            <a:spLocks noChangeArrowheads="1"/>
          </p:cNvSpPr>
          <p:nvPr userDrawn="1"/>
        </p:nvSpPr>
        <p:spPr bwMode="auto">
          <a:xfrm>
            <a:off x="-1588" y="7938"/>
            <a:ext cx="345002" cy="982866"/>
          </a:xfrm>
          <a:prstGeom prst="rect">
            <a:avLst/>
          </a:prstGeom>
          <a:solidFill>
            <a:srgbClr val="E9475A"/>
          </a:solidFill>
          <a:ln>
            <a:noFill/>
          </a:ln>
        </p:spPr>
        <p:txBody>
          <a:bodyPr vert="horz" wrap="square" lIns="91440" tIns="45720" rIns="91440" bIns="45720" numCol="1" anchor="t" anchorCtr="0" compatLnSpc="1">
            <a:prstTxWarp prst="textNoShape">
              <a:avLst/>
            </a:prstTxWarp>
          </a:bodyPr>
          <a:lstStyle/>
          <a:p>
            <a:endParaRPr lang="es-PE" dirty="0"/>
          </a:p>
        </p:txBody>
      </p:sp>
    </p:spTree>
    <p:extLst>
      <p:ext uri="{BB962C8B-B14F-4D97-AF65-F5344CB8AC3E}">
        <p14:creationId xmlns:p14="http://schemas.microsoft.com/office/powerpoint/2010/main" val="158467741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Slide 4">
    <p:spTree>
      <p:nvGrpSpPr>
        <p:cNvPr id="1" name=""/>
        <p:cNvGrpSpPr/>
        <p:nvPr/>
      </p:nvGrpSpPr>
      <p:grpSpPr>
        <a:xfrm>
          <a:off x="0" y="0"/>
          <a:ext cx="0" cy="0"/>
          <a:chOff x="0" y="0"/>
          <a:chExt cx="0" cy="0"/>
        </a:xfrm>
      </p:grpSpPr>
      <p:sp>
        <p:nvSpPr>
          <p:cNvPr id="15" name="Rectangle 5">
            <a:extLst>
              <a:ext uri="{FF2B5EF4-FFF2-40B4-BE49-F238E27FC236}">
                <a16:creationId xmlns:a16="http://schemas.microsoft.com/office/drawing/2014/main" id="{52E63B81-C013-419D-A37E-0A48B934F103}"/>
              </a:ext>
            </a:extLst>
          </p:cNvPr>
          <p:cNvSpPr>
            <a:spLocks noChangeArrowheads="1"/>
          </p:cNvSpPr>
          <p:nvPr userDrawn="1"/>
        </p:nvSpPr>
        <p:spPr bwMode="auto">
          <a:xfrm>
            <a:off x="-1588" y="7938"/>
            <a:ext cx="345044" cy="1111336"/>
          </a:xfrm>
          <a:prstGeom prst="rect">
            <a:avLst/>
          </a:prstGeom>
          <a:solidFill>
            <a:srgbClr val="FA8D30"/>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16" name="Rectangle 6">
            <a:extLst>
              <a:ext uri="{FF2B5EF4-FFF2-40B4-BE49-F238E27FC236}">
                <a16:creationId xmlns:a16="http://schemas.microsoft.com/office/drawing/2014/main" id="{131F0E37-8AD8-49C0-BAAF-85BD1C457B8D}"/>
              </a:ext>
            </a:extLst>
          </p:cNvPr>
          <p:cNvSpPr>
            <a:spLocks noChangeArrowheads="1"/>
          </p:cNvSpPr>
          <p:nvPr userDrawn="1"/>
        </p:nvSpPr>
        <p:spPr bwMode="auto">
          <a:xfrm>
            <a:off x="343456" y="7938"/>
            <a:ext cx="10198885" cy="1079583"/>
          </a:xfrm>
          <a:prstGeom prst="rect">
            <a:avLst/>
          </a:prstGeom>
          <a:solidFill>
            <a:srgbClr val="E9475A"/>
          </a:solidFill>
          <a:ln>
            <a:noFill/>
          </a:ln>
        </p:spPr>
        <p:txBody>
          <a:bodyPr vert="horz" wrap="square" lIns="91440" tIns="45720" rIns="91440" bIns="45720" numCol="1" anchor="t" anchorCtr="0" compatLnSpc="1">
            <a:prstTxWarp prst="textNoShape">
              <a:avLst/>
            </a:prstTxWarp>
          </a:bodyPr>
          <a:lstStyle/>
          <a:p>
            <a:endParaRPr lang="es-PE" dirty="0">
              <a:solidFill>
                <a:schemeClr val="bg1"/>
              </a:solidFill>
            </a:endParaRPr>
          </a:p>
        </p:txBody>
      </p:sp>
      <p:sp>
        <p:nvSpPr>
          <p:cNvPr id="17" name="Rectangle 7">
            <a:extLst>
              <a:ext uri="{FF2B5EF4-FFF2-40B4-BE49-F238E27FC236}">
                <a16:creationId xmlns:a16="http://schemas.microsoft.com/office/drawing/2014/main" id="{B4245C4A-4D8F-4436-B1B3-6D1D518F595B}"/>
              </a:ext>
            </a:extLst>
          </p:cNvPr>
          <p:cNvSpPr>
            <a:spLocks noChangeArrowheads="1"/>
          </p:cNvSpPr>
          <p:nvPr userDrawn="1"/>
        </p:nvSpPr>
        <p:spPr bwMode="auto">
          <a:xfrm>
            <a:off x="343456" y="1089639"/>
            <a:ext cx="11850012" cy="29636"/>
          </a:xfrm>
          <a:prstGeom prst="rect">
            <a:avLst/>
          </a:prstGeom>
          <a:solidFill>
            <a:srgbClr val="E9475A"/>
          </a:solidFill>
          <a:ln w="9525">
            <a:noFill/>
            <a:miter lim="800000"/>
            <a:headEnd/>
            <a:tailEnd/>
          </a:ln>
        </p:spPr>
        <p:txBody>
          <a:bodyPr vert="horz" wrap="square" lIns="91440" tIns="45720" rIns="91440" bIns="45720" numCol="1" anchor="t" anchorCtr="0" compatLnSpc="1">
            <a:prstTxWarp prst="textNoShape">
              <a:avLst/>
            </a:prstTxWarp>
          </a:bodyPr>
          <a:lstStyle/>
          <a:p>
            <a:endParaRPr lang="es-PE" dirty="0"/>
          </a:p>
        </p:txBody>
      </p:sp>
      <p:sp>
        <p:nvSpPr>
          <p:cNvPr id="18" name="Oval 34">
            <a:extLst>
              <a:ext uri="{FF2B5EF4-FFF2-40B4-BE49-F238E27FC236}">
                <a16:creationId xmlns:a16="http://schemas.microsoft.com/office/drawing/2014/main" id="{5C9DA8F5-FCAE-48DD-BBA1-0FCF4CB3A69B}"/>
              </a:ext>
            </a:extLst>
          </p:cNvPr>
          <p:cNvSpPr>
            <a:spLocks noChangeArrowheads="1"/>
          </p:cNvSpPr>
          <p:nvPr userDrawn="1"/>
        </p:nvSpPr>
        <p:spPr bwMode="auto">
          <a:xfrm>
            <a:off x="10885267" y="90495"/>
            <a:ext cx="906003" cy="910237"/>
          </a:xfrm>
          <a:prstGeom prst="ellipse">
            <a:avLst/>
          </a:prstGeom>
          <a:solidFill>
            <a:srgbClr val="28A6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 name="Freeform 35">
            <a:extLst>
              <a:ext uri="{FF2B5EF4-FFF2-40B4-BE49-F238E27FC236}">
                <a16:creationId xmlns:a16="http://schemas.microsoft.com/office/drawing/2014/main" id="{5FA1D167-11CE-41B7-A11F-B07B4E680F71}"/>
              </a:ext>
            </a:extLst>
          </p:cNvPr>
          <p:cNvSpPr>
            <a:spLocks/>
          </p:cNvSpPr>
          <p:nvPr userDrawn="1"/>
        </p:nvSpPr>
        <p:spPr bwMode="auto">
          <a:xfrm>
            <a:off x="10944539" y="183636"/>
            <a:ext cx="647750" cy="681619"/>
          </a:xfrm>
          <a:custGeom>
            <a:avLst/>
            <a:gdLst>
              <a:gd name="T0" fmla="*/ 38 w 204"/>
              <a:gd name="T1" fmla="*/ 0 h 215"/>
              <a:gd name="T2" fmla="*/ 29 w 204"/>
              <a:gd name="T3" fmla="*/ 35 h 215"/>
              <a:gd name="T4" fmla="*/ 28 w 204"/>
              <a:gd name="T5" fmla="*/ 56 h 215"/>
              <a:gd name="T6" fmla="*/ 38 w 204"/>
              <a:gd name="T7" fmla="*/ 66 h 215"/>
              <a:gd name="T8" fmla="*/ 61 w 204"/>
              <a:gd name="T9" fmla="*/ 67 h 215"/>
              <a:gd name="T10" fmla="*/ 71 w 204"/>
              <a:gd name="T11" fmla="*/ 75 h 215"/>
              <a:gd name="T12" fmla="*/ 80 w 204"/>
              <a:gd name="T13" fmla="*/ 92 h 215"/>
              <a:gd name="T14" fmla="*/ 85 w 204"/>
              <a:gd name="T15" fmla="*/ 109 h 215"/>
              <a:gd name="T16" fmla="*/ 104 w 204"/>
              <a:gd name="T17" fmla="*/ 131 h 215"/>
              <a:gd name="T18" fmla="*/ 106 w 204"/>
              <a:gd name="T19" fmla="*/ 120 h 215"/>
              <a:gd name="T20" fmla="*/ 111 w 204"/>
              <a:gd name="T21" fmla="*/ 113 h 215"/>
              <a:gd name="T22" fmla="*/ 120 w 204"/>
              <a:gd name="T23" fmla="*/ 111 h 215"/>
              <a:gd name="T24" fmla="*/ 123 w 204"/>
              <a:gd name="T25" fmla="*/ 113 h 215"/>
              <a:gd name="T26" fmla="*/ 124 w 204"/>
              <a:gd name="T27" fmla="*/ 122 h 215"/>
              <a:gd name="T28" fmla="*/ 131 w 204"/>
              <a:gd name="T29" fmla="*/ 118 h 215"/>
              <a:gd name="T30" fmla="*/ 134 w 204"/>
              <a:gd name="T31" fmla="*/ 115 h 215"/>
              <a:gd name="T32" fmla="*/ 133 w 204"/>
              <a:gd name="T33" fmla="*/ 107 h 215"/>
              <a:gd name="T34" fmla="*/ 121 w 204"/>
              <a:gd name="T35" fmla="*/ 105 h 215"/>
              <a:gd name="T36" fmla="*/ 108 w 204"/>
              <a:gd name="T37" fmla="*/ 100 h 215"/>
              <a:gd name="T38" fmla="*/ 110 w 204"/>
              <a:gd name="T39" fmla="*/ 80 h 215"/>
              <a:gd name="T40" fmla="*/ 102 w 204"/>
              <a:gd name="T41" fmla="*/ 64 h 215"/>
              <a:gd name="T42" fmla="*/ 118 w 204"/>
              <a:gd name="T43" fmla="*/ 24 h 215"/>
              <a:gd name="T44" fmla="*/ 166 w 204"/>
              <a:gd name="T45" fmla="*/ 16 h 215"/>
              <a:gd name="T46" fmla="*/ 196 w 204"/>
              <a:gd name="T47" fmla="*/ 40 h 215"/>
              <a:gd name="T48" fmla="*/ 202 w 204"/>
              <a:gd name="T49" fmla="*/ 66 h 215"/>
              <a:gd name="T50" fmla="*/ 179 w 204"/>
              <a:gd name="T51" fmla="*/ 104 h 215"/>
              <a:gd name="T52" fmla="*/ 195 w 204"/>
              <a:gd name="T53" fmla="*/ 149 h 215"/>
              <a:gd name="T54" fmla="*/ 185 w 204"/>
              <a:gd name="T55" fmla="*/ 186 h 215"/>
              <a:gd name="T56" fmla="*/ 153 w 204"/>
              <a:gd name="T57" fmla="*/ 211 h 215"/>
              <a:gd name="T58" fmla="*/ 125 w 204"/>
              <a:gd name="T59" fmla="*/ 212 h 215"/>
              <a:gd name="T60" fmla="*/ 101 w 204"/>
              <a:gd name="T61" fmla="*/ 200 h 215"/>
              <a:gd name="T62" fmla="*/ 94 w 204"/>
              <a:gd name="T63" fmla="*/ 182 h 215"/>
              <a:gd name="T64" fmla="*/ 89 w 204"/>
              <a:gd name="T65" fmla="*/ 170 h 215"/>
              <a:gd name="T66" fmla="*/ 72 w 204"/>
              <a:gd name="T67" fmla="*/ 178 h 215"/>
              <a:gd name="T68" fmla="*/ 61 w 204"/>
              <a:gd name="T69" fmla="*/ 190 h 215"/>
              <a:gd name="T70" fmla="*/ 43 w 204"/>
              <a:gd name="T71" fmla="*/ 188 h 215"/>
              <a:gd name="T72" fmla="*/ 36 w 204"/>
              <a:gd name="T73" fmla="*/ 175 h 215"/>
              <a:gd name="T74" fmla="*/ 43 w 204"/>
              <a:gd name="T75" fmla="*/ 173 h 215"/>
              <a:gd name="T76" fmla="*/ 52 w 204"/>
              <a:gd name="T77" fmla="*/ 176 h 215"/>
              <a:gd name="T78" fmla="*/ 63 w 204"/>
              <a:gd name="T79" fmla="*/ 159 h 215"/>
              <a:gd name="T80" fmla="*/ 76 w 204"/>
              <a:gd name="T81" fmla="*/ 146 h 215"/>
              <a:gd name="T82" fmla="*/ 89 w 204"/>
              <a:gd name="T83" fmla="*/ 145 h 215"/>
              <a:gd name="T84" fmla="*/ 96 w 204"/>
              <a:gd name="T85" fmla="*/ 150 h 215"/>
              <a:gd name="T86" fmla="*/ 107 w 204"/>
              <a:gd name="T87" fmla="*/ 151 h 215"/>
              <a:gd name="T88" fmla="*/ 118 w 204"/>
              <a:gd name="T89" fmla="*/ 144 h 215"/>
              <a:gd name="T90" fmla="*/ 107 w 204"/>
              <a:gd name="T91" fmla="*/ 143 h 215"/>
              <a:gd name="T92" fmla="*/ 93 w 204"/>
              <a:gd name="T93" fmla="*/ 137 h 215"/>
              <a:gd name="T94" fmla="*/ 80 w 204"/>
              <a:gd name="T95" fmla="*/ 121 h 215"/>
              <a:gd name="T96" fmla="*/ 72 w 204"/>
              <a:gd name="T97" fmla="*/ 105 h 215"/>
              <a:gd name="T98" fmla="*/ 65 w 204"/>
              <a:gd name="T99" fmla="*/ 89 h 215"/>
              <a:gd name="T100" fmla="*/ 55 w 204"/>
              <a:gd name="T101" fmla="*/ 86 h 215"/>
              <a:gd name="T102" fmla="*/ 43 w 204"/>
              <a:gd name="T103" fmla="*/ 87 h 215"/>
              <a:gd name="T104" fmla="*/ 23 w 204"/>
              <a:gd name="T105" fmla="*/ 87 h 215"/>
              <a:gd name="T106" fmla="*/ 8 w 204"/>
              <a:gd name="T107" fmla="*/ 75 h 215"/>
              <a:gd name="T108" fmla="*/ 0 w 204"/>
              <a:gd name="T109" fmla="*/ 46 h 215"/>
              <a:gd name="T110" fmla="*/ 18 w 204"/>
              <a:gd name="T111" fmla="*/ 19 h 215"/>
              <a:gd name="T112" fmla="*/ 38 w 204"/>
              <a:gd name="T113"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215">
                <a:moveTo>
                  <a:pt x="38" y="0"/>
                </a:moveTo>
                <a:cubicBezTo>
                  <a:pt x="34" y="11"/>
                  <a:pt x="31" y="27"/>
                  <a:pt x="29" y="35"/>
                </a:cubicBezTo>
                <a:cubicBezTo>
                  <a:pt x="27" y="46"/>
                  <a:pt x="26" y="51"/>
                  <a:pt x="28" y="56"/>
                </a:cubicBezTo>
                <a:cubicBezTo>
                  <a:pt x="29" y="57"/>
                  <a:pt x="32" y="63"/>
                  <a:pt x="38" y="66"/>
                </a:cubicBezTo>
                <a:cubicBezTo>
                  <a:pt x="47" y="69"/>
                  <a:pt x="52" y="63"/>
                  <a:pt x="61" y="67"/>
                </a:cubicBezTo>
                <a:cubicBezTo>
                  <a:pt x="65" y="68"/>
                  <a:pt x="68" y="71"/>
                  <a:pt x="71" y="75"/>
                </a:cubicBezTo>
                <a:cubicBezTo>
                  <a:pt x="73" y="77"/>
                  <a:pt x="76" y="81"/>
                  <a:pt x="80" y="92"/>
                </a:cubicBezTo>
                <a:cubicBezTo>
                  <a:pt x="83" y="102"/>
                  <a:pt x="83" y="104"/>
                  <a:pt x="85" y="109"/>
                </a:cubicBezTo>
                <a:cubicBezTo>
                  <a:pt x="87" y="115"/>
                  <a:pt x="92" y="123"/>
                  <a:pt x="104" y="131"/>
                </a:cubicBezTo>
                <a:cubicBezTo>
                  <a:pt x="104" y="126"/>
                  <a:pt x="105" y="122"/>
                  <a:pt x="106" y="120"/>
                </a:cubicBezTo>
                <a:cubicBezTo>
                  <a:pt x="107" y="117"/>
                  <a:pt x="108" y="114"/>
                  <a:pt x="111" y="113"/>
                </a:cubicBezTo>
                <a:cubicBezTo>
                  <a:pt x="112" y="112"/>
                  <a:pt x="115" y="110"/>
                  <a:pt x="120" y="111"/>
                </a:cubicBezTo>
                <a:cubicBezTo>
                  <a:pt x="121" y="112"/>
                  <a:pt x="122" y="113"/>
                  <a:pt x="123" y="113"/>
                </a:cubicBezTo>
                <a:cubicBezTo>
                  <a:pt x="123" y="116"/>
                  <a:pt x="124" y="119"/>
                  <a:pt x="124" y="122"/>
                </a:cubicBezTo>
                <a:cubicBezTo>
                  <a:pt x="127" y="121"/>
                  <a:pt x="130" y="119"/>
                  <a:pt x="131" y="118"/>
                </a:cubicBezTo>
                <a:cubicBezTo>
                  <a:pt x="132" y="117"/>
                  <a:pt x="134" y="116"/>
                  <a:pt x="134" y="115"/>
                </a:cubicBezTo>
                <a:cubicBezTo>
                  <a:pt x="135" y="111"/>
                  <a:pt x="133" y="108"/>
                  <a:pt x="133" y="107"/>
                </a:cubicBezTo>
                <a:cubicBezTo>
                  <a:pt x="130" y="107"/>
                  <a:pt x="126" y="107"/>
                  <a:pt x="121" y="105"/>
                </a:cubicBezTo>
                <a:cubicBezTo>
                  <a:pt x="115" y="104"/>
                  <a:pt x="111" y="103"/>
                  <a:pt x="108" y="100"/>
                </a:cubicBezTo>
                <a:cubicBezTo>
                  <a:pt x="103" y="93"/>
                  <a:pt x="109" y="81"/>
                  <a:pt x="110" y="80"/>
                </a:cubicBezTo>
                <a:cubicBezTo>
                  <a:pt x="107" y="77"/>
                  <a:pt x="103" y="72"/>
                  <a:pt x="102" y="64"/>
                </a:cubicBezTo>
                <a:cubicBezTo>
                  <a:pt x="99" y="48"/>
                  <a:pt x="108" y="32"/>
                  <a:pt x="118" y="24"/>
                </a:cubicBezTo>
                <a:cubicBezTo>
                  <a:pt x="137" y="8"/>
                  <a:pt x="162" y="15"/>
                  <a:pt x="166" y="16"/>
                </a:cubicBezTo>
                <a:cubicBezTo>
                  <a:pt x="170" y="18"/>
                  <a:pt x="186" y="23"/>
                  <a:pt x="196" y="40"/>
                </a:cubicBezTo>
                <a:cubicBezTo>
                  <a:pt x="198" y="44"/>
                  <a:pt x="204" y="53"/>
                  <a:pt x="202" y="66"/>
                </a:cubicBezTo>
                <a:cubicBezTo>
                  <a:pt x="200" y="87"/>
                  <a:pt x="182" y="102"/>
                  <a:pt x="179" y="104"/>
                </a:cubicBezTo>
                <a:cubicBezTo>
                  <a:pt x="185" y="111"/>
                  <a:pt x="193" y="130"/>
                  <a:pt x="195" y="149"/>
                </a:cubicBezTo>
                <a:cubicBezTo>
                  <a:pt x="196" y="156"/>
                  <a:pt x="194" y="171"/>
                  <a:pt x="185" y="186"/>
                </a:cubicBezTo>
                <a:cubicBezTo>
                  <a:pt x="182" y="191"/>
                  <a:pt x="172" y="205"/>
                  <a:pt x="153" y="211"/>
                </a:cubicBezTo>
                <a:cubicBezTo>
                  <a:pt x="140" y="215"/>
                  <a:pt x="130" y="213"/>
                  <a:pt x="125" y="212"/>
                </a:cubicBezTo>
                <a:cubicBezTo>
                  <a:pt x="116" y="210"/>
                  <a:pt x="106" y="208"/>
                  <a:pt x="101" y="200"/>
                </a:cubicBezTo>
                <a:cubicBezTo>
                  <a:pt x="99" y="198"/>
                  <a:pt x="97" y="193"/>
                  <a:pt x="94" y="182"/>
                </a:cubicBezTo>
                <a:cubicBezTo>
                  <a:pt x="91" y="173"/>
                  <a:pt x="91" y="171"/>
                  <a:pt x="89" y="170"/>
                </a:cubicBezTo>
                <a:cubicBezTo>
                  <a:pt x="83" y="167"/>
                  <a:pt x="74" y="176"/>
                  <a:pt x="72" y="178"/>
                </a:cubicBezTo>
                <a:cubicBezTo>
                  <a:pt x="65" y="185"/>
                  <a:pt x="66" y="188"/>
                  <a:pt x="61" y="190"/>
                </a:cubicBezTo>
                <a:cubicBezTo>
                  <a:pt x="55" y="193"/>
                  <a:pt x="48" y="191"/>
                  <a:pt x="43" y="188"/>
                </a:cubicBezTo>
                <a:cubicBezTo>
                  <a:pt x="37" y="183"/>
                  <a:pt x="36" y="176"/>
                  <a:pt x="36" y="175"/>
                </a:cubicBezTo>
                <a:cubicBezTo>
                  <a:pt x="37" y="175"/>
                  <a:pt x="39" y="172"/>
                  <a:pt x="43" y="173"/>
                </a:cubicBezTo>
                <a:cubicBezTo>
                  <a:pt x="48" y="173"/>
                  <a:pt x="51" y="176"/>
                  <a:pt x="52" y="176"/>
                </a:cubicBezTo>
                <a:cubicBezTo>
                  <a:pt x="56" y="169"/>
                  <a:pt x="60" y="164"/>
                  <a:pt x="63" y="159"/>
                </a:cubicBezTo>
                <a:cubicBezTo>
                  <a:pt x="70" y="149"/>
                  <a:pt x="72" y="147"/>
                  <a:pt x="76" y="146"/>
                </a:cubicBezTo>
                <a:cubicBezTo>
                  <a:pt x="77" y="146"/>
                  <a:pt x="83" y="143"/>
                  <a:pt x="89" y="145"/>
                </a:cubicBezTo>
                <a:cubicBezTo>
                  <a:pt x="92" y="147"/>
                  <a:pt x="92" y="149"/>
                  <a:pt x="96" y="150"/>
                </a:cubicBezTo>
                <a:cubicBezTo>
                  <a:pt x="101" y="152"/>
                  <a:pt x="106" y="151"/>
                  <a:pt x="107" y="151"/>
                </a:cubicBezTo>
                <a:cubicBezTo>
                  <a:pt x="113" y="149"/>
                  <a:pt x="117" y="145"/>
                  <a:pt x="118" y="144"/>
                </a:cubicBezTo>
                <a:cubicBezTo>
                  <a:pt x="115" y="144"/>
                  <a:pt x="111" y="144"/>
                  <a:pt x="107" y="143"/>
                </a:cubicBezTo>
                <a:cubicBezTo>
                  <a:pt x="100" y="142"/>
                  <a:pt x="96" y="139"/>
                  <a:pt x="93" y="137"/>
                </a:cubicBezTo>
                <a:cubicBezTo>
                  <a:pt x="87" y="132"/>
                  <a:pt x="84" y="127"/>
                  <a:pt x="80" y="121"/>
                </a:cubicBezTo>
                <a:cubicBezTo>
                  <a:pt x="78" y="118"/>
                  <a:pt x="75" y="113"/>
                  <a:pt x="72" y="105"/>
                </a:cubicBezTo>
                <a:cubicBezTo>
                  <a:pt x="69" y="96"/>
                  <a:pt x="69" y="92"/>
                  <a:pt x="65" y="89"/>
                </a:cubicBezTo>
                <a:cubicBezTo>
                  <a:pt x="62" y="87"/>
                  <a:pt x="58" y="87"/>
                  <a:pt x="55" y="86"/>
                </a:cubicBezTo>
                <a:cubicBezTo>
                  <a:pt x="50" y="85"/>
                  <a:pt x="47" y="86"/>
                  <a:pt x="43" y="87"/>
                </a:cubicBezTo>
                <a:cubicBezTo>
                  <a:pt x="35" y="88"/>
                  <a:pt x="29" y="89"/>
                  <a:pt x="23" y="87"/>
                </a:cubicBezTo>
                <a:cubicBezTo>
                  <a:pt x="15" y="85"/>
                  <a:pt x="11" y="79"/>
                  <a:pt x="8" y="75"/>
                </a:cubicBezTo>
                <a:cubicBezTo>
                  <a:pt x="0" y="64"/>
                  <a:pt x="0" y="51"/>
                  <a:pt x="0" y="46"/>
                </a:cubicBezTo>
                <a:cubicBezTo>
                  <a:pt x="3" y="39"/>
                  <a:pt x="7" y="28"/>
                  <a:pt x="18" y="19"/>
                </a:cubicBezTo>
                <a:cubicBezTo>
                  <a:pt x="25" y="12"/>
                  <a:pt x="33" y="3"/>
                  <a:pt x="38" y="0"/>
                </a:cubicBezTo>
                <a:close/>
              </a:path>
            </a:pathLst>
          </a:custGeom>
          <a:solidFill>
            <a:srgbClr val="376E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4" name="Google Shape;27;p5">
            <a:extLst>
              <a:ext uri="{FF2B5EF4-FFF2-40B4-BE49-F238E27FC236}">
                <a16:creationId xmlns:a16="http://schemas.microsoft.com/office/drawing/2014/main" id="{5A671028-FA37-4D9C-B5DC-9F432730DF24}"/>
              </a:ext>
            </a:extLst>
          </p:cNvPr>
          <p:cNvSpPr txBox="1">
            <a:spLocks noGrp="1"/>
          </p:cNvSpPr>
          <p:nvPr userDrawn="1">
            <p:ph type="title"/>
          </p:nvPr>
        </p:nvSpPr>
        <p:spPr>
          <a:xfrm>
            <a:off x="400730" y="226686"/>
            <a:ext cx="9222389" cy="708300"/>
          </a:xfrm>
          <a:prstGeom prst="rect">
            <a:avLst/>
          </a:prstGeom>
        </p:spPr>
        <p:txBody>
          <a:bodyPr spcFirstLastPara="1" wrap="square" lIns="0" tIns="0" rIns="0" bIns="0" anchor="ctr" anchorCtr="0">
            <a:noAutofit/>
          </a:bodyPr>
          <a:lstStyle>
            <a:lvl1pPr lvl="0">
              <a:spcBef>
                <a:spcPts val="0"/>
              </a:spcBef>
              <a:spcAft>
                <a:spcPts val="0"/>
              </a:spcAft>
              <a:buSzPts val="3000"/>
              <a:buNone/>
              <a:defRPr sz="3200">
                <a:solidFill>
                  <a:schemeClr val="bg1"/>
                </a:solidFill>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dirty="0"/>
          </a:p>
        </p:txBody>
      </p:sp>
      <p:sp>
        <p:nvSpPr>
          <p:cNvPr id="27" name="Rectangle 36">
            <a:extLst>
              <a:ext uri="{FF2B5EF4-FFF2-40B4-BE49-F238E27FC236}">
                <a16:creationId xmlns:a16="http://schemas.microsoft.com/office/drawing/2014/main" id="{9CC21FC8-60AD-476E-A071-71B208AA97D8}"/>
              </a:ext>
            </a:extLst>
          </p:cNvPr>
          <p:cNvSpPr>
            <a:spLocks noChangeArrowheads="1"/>
          </p:cNvSpPr>
          <p:nvPr userDrawn="1"/>
        </p:nvSpPr>
        <p:spPr bwMode="auto">
          <a:xfrm>
            <a:off x="12422" y="6632466"/>
            <a:ext cx="5107296" cy="226474"/>
          </a:xfrm>
          <a:prstGeom prst="rect">
            <a:avLst/>
          </a:prstGeom>
          <a:solidFill>
            <a:srgbClr val="FFB98B"/>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28" name="Rectangle 37">
            <a:extLst>
              <a:ext uri="{FF2B5EF4-FFF2-40B4-BE49-F238E27FC236}">
                <a16:creationId xmlns:a16="http://schemas.microsoft.com/office/drawing/2014/main" id="{0C8A2595-C2D3-4F10-9793-FB55B9DEA0EB}"/>
              </a:ext>
            </a:extLst>
          </p:cNvPr>
          <p:cNvSpPr>
            <a:spLocks noChangeArrowheads="1"/>
          </p:cNvSpPr>
          <p:nvPr userDrawn="1"/>
        </p:nvSpPr>
        <p:spPr bwMode="auto">
          <a:xfrm>
            <a:off x="5098552" y="6632466"/>
            <a:ext cx="3636275" cy="226474"/>
          </a:xfrm>
          <a:prstGeom prst="rect">
            <a:avLst/>
          </a:prstGeom>
          <a:solidFill>
            <a:srgbClr val="F8C95C"/>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29" name="Rectangle 38">
            <a:extLst>
              <a:ext uri="{FF2B5EF4-FFF2-40B4-BE49-F238E27FC236}">
                <a16:creationId xmlns:a16="http://schemas.microsoft.com/office/drawing/2014/main" id="{F91202FC-5766-4C62-BEEA-4FF3EC77D2EC}"/>
              </a:ext>
            </a:extLst>
          </p:cNvPr>
          <p:cNvSpPr>
            <a:spLocks noChangeArrowheads="1"/>
          </p:cNvSpPr>
          <p:nvPr userDrawn="1"/>
        </p:nvSpPr>
        <p:spPr bwMode="auto">
          <a:xfrm>
            <a:off x="8734827" y="6632466"/>
            <a:ext cx="2150440" cy="226474"/>
          </a:xfrm>
          <a:prstGeom prst="rect">
            <a:avLst/>
          </a:prstGeom>
          <a:solidFill>
            <a:srgbClr val="FA8D30"/>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30" name="Rectangle 39">
            <a:extLst>
              <a:ext uri="{FF2B5EF4-FFF2-40B4-BE49-F238E27FC236}">
                <a16:creationId xmlns:a16="http://schemas.microsoft.com/office/drawing/2014/main" id="{8B0D69C6-83F5-426B-AA7F-9EB72CCA939D}"/>
              </a:ext>
            </a:extLst>
          </p:cNvPr>
          <p:cNvSpPr>
            <a:spLocks noChangeArrowheads="1"/>
          </p:cNvSpPr>
          <p:nvPr userDrawn="1"/>
        </p:nvSpPr>
        <p:spPr bwMode="auto">
          <a:xfrm>
            <a:off x="10885267" y="6632466"/>
            <a:ext cx="1288995" cy="226474"/>
          </a:xfrm>
          <a:prstGeom prst="rect">
            <a:avLst/>
          </a:prstGeom>
          <a:solidFill>
            <a:srgbClr val="E9475A"/>
          </a:solidFill>
          <a:ln>
            <a:noFill/>
          </a:ln>
        </p:spPr>
        <p:txBody>
          <a:bodyPr vert="horz" wrap="square" lIns="91440" tIns="45720" rIns="91440" bIns="45720" numCol="1" anchor="t" anchorCtr="0" compatLnSpc="1">
            <a:prstTxWarp prst="textNoShape">
              <a:avLst/>
            </a:prstTxWarp>
          </a:bodyPr>
          <a:lstStyle/>
          <a:p>
            <a:endParaRPr lang="es-PE" dirty="0"/>
          </a:p>
        </p:txBody>
      </p:sp>
    </p:spTree>
    <p:extLst>
      <p:ext uri="{BB962C8B-B14F-4D97-AF65-F5344CB8AC3E}">
        <p14:creationId xmlns:p14="http://schemas.microsoft.com/office/powerpoint/2010/main" val="231190419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_slide blank ">
    <p:spTree>
      <p:nvGrpSpPr>
        <p:cNvPr id="1" name=""/>
        <p:cNvGrpSpPr/>
        <p:nvPr/>
      </p:nvGrpSpPr>
      <p:grpSpPr>
        <a:xfrm>
          <a:off x="0" y="0"/>
          <a:ext cx="0" cy="0"/>
          <a:chOff x="0" y="0"/>
          <a:chExt cx="0" cy="0"/>
        </a:xfrm>
      </p:grpSpPr>
    </p:spTree>
    <p:extLst>
      <p:ext uri="{BB962C8B-B14F-4D97-AF65-F5344CB8AC3E}">
        <p14:creationId xmlns:p14="http://schemas.microsoft.com/office/powerpoint/2010/main" val="355620027"/>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Slide 4">
    <p:spTree>
      <p:nvGrpSpPr>
        <p:cNvPr id="1" name=""/>
        <p:cNvGrpSpPr/>
        <p:nvPr/>
      </p:nvGrpSpPr>
      <p:grpSpPr>
        <a:xfrm>
          <a:off x="0" y="0"/>
          <a:ext cx="0" cy="0"/>
          <a:chOff x="0" y="0"/>
          <a:chExt cx="0" cy="0"/>
        </a:xfrm>
      </p:grpSpPr>
      <p:sp>
        <p:nvSpPr>
          <p:cNvPr id="27" name="그림 개체 틀 5">
            <a:extLst>
              <a:ext uri="{FF2B5EF4-FFF2-40B4-BE49-F238E27FC236}">
                <a16:creationId xmlns:a16="http://schemas.microsoft.com/office/drawing/2014/main" id="{B8C69FCC-3081-4E23-84E1-F2379509B5DD}"/>
              </a:ext>
            </a:extLst>
          </p:cNvPr>
          <p:cNvSpPr>
            <a:spLocks noGrp="1"/>
          </p:cNvSpPr>
          <p:nvPr>
            <p:ph type="pic" sz="quarter" idx="12" hasCustomPrompt="1"/>
          </p:nvPr>
        </p:nvSpPr>
        <p:spPr>
          <a:xfrm>
            <a:off x="1767304" y="0"/>
            <a:ext cx="4057650" cy="6858000"/>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
        <p:nvSpPr>
          <p:cNvPr id="28" name="직사각형 2">
            <a:extLst>
              <a:ext uri="{FF2B5EF4-FFF2-40B4-BE49-F238E27FC236}">
                <a16:creationId xmlns:a16="http://schemas.microsoft.com/office/drawing/2014/main" id="{1CDA6316-4390-4AFE-AB67-293718995409}"/>
              </a:ext>
            </a:extLst>
          </p:cNvPr>
          <p:cNvSpPr/>
          <p:nvPr userDrawn="1"/>
        </p:nvSpPr>
        <p:spPr>
          <a:xfrm>
            <a:off x="0" y="0"/>
            <a:ext cx="1757779" cy="6858000"/>
          </a:xfrm>
          <a:prstGeom prst="rect">
            <a:avLst/>
          </a:prstGeom>
          <a:solidFill>
            <a:srgbClr val="E947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4" name="Rectangle 5">
            <a:extLst>
              <a:ext uri="{FF2B5EF4-FFF2-40B4-BE49-F238E27FC236}">
                <a16:creationId xmlns:a16="http://schemas.microsoft.com/office/drawing/2014/main" id="{56DF6D6D-1787-4F70-A868-AA71A0ECE429}"/>
              </a:ext>
            </a:extLst>
          </p:cNvPr>
          <p:cNvSpPr>
            <a:spLocks noChangeArrowheads="1"/>
          </p:cNvSpPr>
          <p:nvPr userDrawn="1"/>
        </p:nvSpPr>
        <p:spPr bwMode="auto">
          <a:xfrm>
            <a:off x="-1588" y="7938"/>
            <a:ext cx="345002" cy="982866"/>
          </a:xfrm>
          <a:prstGeom prst="rect">
            <a:avLst/>
          </a:prstGeom>
          <a:solidFill>
            <a:srgbClr val="E9475A"/>
          </a:solidFill>
          <a:ln>
            <a:noFill/>
          </a:ln>
        </p:spPr>
        <p:txBody>
          <a:bodyPr vert="horz" wrap="square" lIns="91440" tIns="45720" rIns="91440" bIns="45720" numCol="1" anchor="t" anchorCtr="0" compatLnSpc="1">
            <a:prstTxWarp prst="textNoShape">
              <a:avLst/>
            </a:prstTxWarp>
          </a:bodyPr>
          <a:lstStyle/>
          <a:p>
            <a:endParaRPr lang="es-PE" dirty="0"/>
          </a:p>
        </p:txBody>
      </p:sp>
    </p:spTree>
    <p:extLst>
      <p:ext uri="{BB962C8B-B14F-4D97-AF65-F5344CB8AC3E}">
        <p14:creationId xmlns:p14="http://schemas.microsoft.com/office/powerpoint/2010/main" val="372541716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Diseño personalizado">
    <p:spTree>
      <p:nvGrpSpPr>
        <p:cNvPr id="1" name=""/>
        <p:cNvGrpSpPr/>
        <p:nvPr/>
      </p:nvGrpSpPr>
      <p:grpSpPr>
        <a:xfrm>
          <a:off x="0" y="0"/>
          <a:ext cx="0" cy="0"/>
          <a:chOff x="0" y="0"/>
          <a:chExt cx="0" cy="0"/>
        </a:xfrm>
      </p:grpSpPr>
      <p:sp>
        <p:nvSpPr>
          <p:cNvPr id="3" name="Text Placeholder 9">
            <a:extLst>
              <a:ext uri="{FF2B5EF4-FFF2-40B4-BE49-F238E27FC236}">
                <a16:creationId xmlns:a16="http://schemas.microsoft.com/office/drawing/2014/main" id="{A1D8D1F3-9EB4-4312-80AD-8E40ABFC9F16}"/>
              </a:ext>
            </a:extLst>
          </p:cNvPr>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3200" b="0" baseline="0">
                <a:solidFill>
                  <a:srgbClr val="E9475A"/>
                </a:solidFill>
                <a:latin typeface="+mj-lt"/>
                <a:cs typeface="Arial" pitchFamily="34" charset="0"/>
              </a:defRPr>
            </a:lvl1pPr>
          </a:lstStyle>
          <a:p>
            <a:pPr lvl="0"/>
            <a:r>
              <a:rPr lang="en-US" altLang="ko-KR" dirty="0"/>
              <a:t>Icon Sets Layout</a:t>
            </a:r>
          </a:p>
        </p:txBody>
      </p:sp>
      <p:sp>
        <p:nvSpPr>
          <p:cNvPr id="4" name="Rounded Rectangle 2">
            <a:extLst>
              <a:ext uri="{FF2B5EF4-FFF2-40B4-BE49-F238E27FC236}">
                <a16:creationId xmlns:a16="http://schemas.microsoft.com/office/drawing/2014/main" id="{922F5DCE-EDF9-4C6A-ADDA-0F47F455138E}"/>
              </a:ext>
            </a:extLst>
          </p:cNvPr>
          <p:cNvSpPr/>
          <p:nvPr userDrawn="1"/>
        </p:nvSpPr>
        <p:spPr>
          <a:xfrm>
            <a:off x="354010" y="1131591"/>
            <a:ext cx="3560767" cy="5402561"/>
          </a:xfrm>
          <a:prstGeom prst="roundRect">
            <a:avLst>
              <a:gd name="adj" fmla="val 3968"/>
            </a:avLst>
          </a:prstGeom>
          <a:solidFill>
            <a:srgbClr val="E947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p>
        </p:txBody>
      </p:sp>
      <p:sp>
        <p:nvSpPr>
          <p:cNvPr id="5" name="Rounded Rectangle 3">
            <a:extLst>
              <a:ext uri="{FF2B5EF4-FFF2-40B4-BE49-F238E27FC236}">
                <a16:creationId xmlns:a16="http://schemas.microsoft.com/office/drawing/2014/main" id="{D63A012C-1E75-46B7-9321-0C0FE7646212}"/>
              </a:ext>
            </a:extLst>
          </p:cNvPr>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bg1"/>
              </a:solidFill>
            </a:endParaRPr>
          </a:p>
        </p:txBody>
      </p:sp>
      <p:sp>
        <p:nvSpPr>
          <p:cNvPr id="6" name="Half Frame 4">
            <a:extLst>
              <a:ext uri="{FF2B5EF4-FFF2-40B4-BE49-F238E27FC236}">
                <a16:creationId xmlns:a16="http://schemas.microsoft.com/office/drawing/2014/main" id="{8DF781D6-04F5-4E4C-B365-62766C4C450C}"/>
              </a:ext>
            </a:extLst>
          </p:cNvPr>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tx1">
                  <a:lumMod val="85000"/>
                  <a:lumOff val="15000"/>
                </a:schemeClr>
              </a:solidFill>
            </a:endParaRPr>
          </a:p>
        </p:txBody>
      </p:sp>
      <p:sp>
        <p:nvSpPr>
          <p:cNvPr id="7" name="TextBox 57">
            <a:extLst>
              <a:ext uri="{FF2B5EF4-FFF2-40B4-BE49-F238E27FC236}">
                <a16:creationId xmlns:a16="http://schemas.microsoft.com/office/drawing/2014/main" id="{1D0C7FA4-82F0-42D9-996B-460EB71045EB}"/>
              </a:ext>
            </a:extLst>
          </p:cNvPr>
          <p:cNvSpPr txBox="1"/>
          <p:nvPr userDrawn="1"/>
        </p:nvSpPr>
        <p:spPr>
          <a:xfrm>
            <a:off x="711704" y="1637214"/>
            <a:ext cx="2232248" cy="523220"/>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Resize without losing quality</a:t>
            </a:r>
            <a:endParaRPr lang="ko-KR" altLang="en-US" sz="1400" b="1" dirty="0">
              <a:solidFill>
                <a:schemeClr val="bg1"/>
              </a:solidFill>
              <a:latin typeface="Arial" pitchFamily="34" charset="0"/>
              <a:cs typeface="Arial" pitchFamily="34" charset="0"/>
            </a:endParaRPr>
          </a:p>
        </p:txBody>
      </p:sp>
      <p:sp>
        <p:nvSpPr>
          <p:cNvPr id="8" name="TextBox 58">
            <a:extLst>
              <a:ext uri="{FF2B5EF4-FFF2-40B4-BE49-F238E27FC236}">
                <a16:creationId xmlns:a16="http://schemas.microsoft.com/office/drawing/2014/main" id="{25DDD7CA-DB1C-4F55-A7A5-95D5514DB60C}"/>
              </a:ext>
            </a:extLst>
          </p:cNvPr>
          <p:cNvSpPr txBox="1"/>
          <p:nvPr userDrawn="1"/>
        </p:nvSpPr>
        <p:spPr>
          <a:xfrm>
            <a:off x="711704" y="2127463"/>
            <a:ext cx="2232248" cy="738664"/>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Change Fill Color &amp;</a:t>
            </a:r>
          </a:p>
          <a:p>
            <a:r>
              <a:rPr lang="en-US" altLang="ko-KR" sz="1400" b="1" dirty="0">
                <a:solidFill>
                  <a:schemeClr val="bg1"/>
                </a:solidFill>
                <a:latin typeface="Arial" pitchFamily="34" charset="0"/>
                <a:cs typeface="Arial" pitchFamily="34" charset="0"/>
              </a:rPr>
              <a:t>Line Color</a:t>
            </a:r>
            <a:endParaRPr lang="ko-KR" altLang="en-US" sz="1400" b="1" dirty="0">
              <a:solidFill>
                <a:schemeClr val="bg1"/>
              </a:solidFill>
              <a:latin typeface="Arial" pitchFamily="34" charset="0"/>
              <a:cs typeface="Arial" pitchFamily="34" charset="0"/>
            </a:endParaRPr>
          </a:p>
        </p:txBody>
      </p:sp>
      <p:sp>
        <p:nvSpPr>
          <p:cNvPr id="10" name="TextBox 60">
            <a:extLst>
              <a:ext uri="{FF2B5EF4-FFF2-40B4-BE49-F238E27FC236}">
                <a16:creationId xmlns:a16="http://schemas.microsoft.com/office/drawing/2014/main" id="{A219C656-BF78-45EB-A918-2C9EE4D148F3}"/>
              </a:ext>
            </a:extLst>
          </p:cNvPr>
          <p:cNvSpPr txBox="1"/>
          <p:nvPr userDrawn="1"/>
        </p:nvSpPr>
        <p:spPr>
          <a:xfrm>
            <a:off x="721229" y="4450324"/>
            <a:ext cx="2717296" cy="1384995"/>
          </a:xfrm>
          <a:prstGeom prst="rect">
            <a:avLst/>
          </a:prstGeom>
          <a:noFill/>
        </p:spPr>
        <p:txBody>
          <a:bodyPr wrap="square" rtlCol="0" anchor="ctr">
            <a:spAutoFit/>
          </a:bodyPr>
          <a:lstStyle/>
          <a:p>
            <a:r>
              <a:rPr lang="en-US" altLang="ko-KR" sz="2800" b="1" dirty="0">
                <a:solidFill>
                  <a:schemeClr val="bg1"/>
                </a:solidFill>
                <a:latin typeface="+mn-lt"/>
                <a:ea typeface="+mn-ea"/>
                <a:cs typeface="Arial" pitchFamily="34" charset="0"/>
              </a:rPr>
              <a:t>FREE </a:t>
            </a:r>
          </a:p>
          <a:p>
            <a:r>
              <a:rPr lang="en-US" altLang="ko-KR" sz="2800" b="1" dirty="0">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364833572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image" Target="../media/image1.pn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hyperlink" Target="https://plantillaspowerpoint.org/" TargetMode="External"/><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extBox 11"/>
          <p:cNvSpPr txBox="1"/>
          <p:nvPr userDrawn="1"/>
        </p:nvSpPr>
        <p:spPr>
          <a:xfrm rot="16200000">
            <a:off x="-2375975" y="2685673"/>
            <a:ext cx="4446020" cy="276999"/>
          </a:xfrm>
          <a:prstGeom prst="rect">
            <a:avLst/>
          </a:prstGeom>
          <a:noFill/>
        </p:spPr>
        <p:txBody>
          <a:bodyPr wrap="square" rtlCol="0" anchor="ctr">
            <a:spAutoFit/>
          </a:bodyPr>
          <a:lstStyle/>
          <a:p>
            <a:r>
              <a:rPr lang="bs-Latn-BA" sz="1200" dirty="0">
                <a:solidFill>
                  <a:schemeClr val="bg1">
                    <a:lumMod val="65000"/>
                  </a:schemeClr>
                </a:solidFill>
              </a:rPr>
              <a:t>Find</a:t>
            </a:r>
            <a:r>
              <a:rPr lang="bs-Latn-BA" sz="1200" baseline="0" dirty="0">
                <a:solidFill>
                  <a:schemeClr val="bg1">
                    <a:lumMod val="65000"/>
                  </a:schemeClr>
                </a:solidFill>
              </a:rPr>
              <a:t> m</a:t>
            </a:r>
            <a:r>
              <a:rPr lang="bs-Latn-BA" sz="1200" dirty="0">
                <a:solidFill>
                  <a:schemeClr val="bg1">
                    <a:lumMod val="65000"/>
                  </a:schemeClr>
                </a:solidFill>
              </a:rPr>
              <a:t>ore PowerPoint templates</a:t>
            </a:r>
            <a:r>
              <a:rPr lang="bs-Latn-BA" sz="1200" baseline="0" dirty="0">
                <a:solidFill>
                  <a:schemeClr val="bg1">
                    <a:lumMod val="65000"/>
                  </a:schemeClr>
                </a:solidFill>
              </a:rPr>
              <a:t> on </a:t>
            </a:r>
            <a:r>
              <a:rPr lang="es-PE" sz="1200" b="1" baseline="0" dirty="0" smtClean="0">
                <a:solidFill>
                  <a:schemeClr val="bg1">
                    <a:lumMod val="65000"/>
                  </a:schemeClr>
                </a:solidFill>
                <a:hlinkClick r:id="rId11"/>
              </a:rPr>
              <a:t>plantillaspowerpoint.org</a:t>
            </a:r>
            <a:endParaRPr lang="en-US" sz="1200" dirty="0">
              <a:solidFill>
                <a:schemeClr val="bg1">
                  <a:lumMod val="65000"/>
                </a:schemeClr>
              </a:solidFill>
            </a:endParaRPr>
          </a:p>
        </p:txBody>
      </p:sp>
      <p:pic>
        <p:nvPicPr>
          <p:cNvPr id="3" name="Imagen 2"/>
          <p:cNvPicPr>
            <a:picLocks noChangeAspect="1"/>
          </p:cNvPicPr>
          <p:nvPr userDrawn="1"/>
        </p:nvPicPr>
        <p:blipFill>
          <a:blip r:embed="rId12">
            <a:extLst>
              <a:ext uri="{28A0092B-C50C-407E-A947-70E740481C1C}">
                <a14:useLocalDpi xmlns:a14="http://schemas.microsoft.com/office/drawing/2010/main" val="0"/>
              </a:ext>
            </a:extLst>
          </a:blip>
          <a:stretch>
            <a:fillRect/>
          </a:stretch>
        </p:blipFill>
        <p:spPr>
          <a:xfrm rot="16200000">
            <a:off x="-794666" y="5497703"/>
            <a:ext cx="1245186" cy="344147"/>
          </a:xfrm>
          <a:prstGeom prst="rect">
            <a:avLst/>
          </a:prstGeom>
        </p:spPr>
      </p:pic>
    </p:spTree>
    <p:extLst>
      <p:ext uri="{BB962C8B-B14F-4D97-AF65-F5344CB8AC3E}">
        <p14:creationId xmlns:p14="http://schemas.microsoft.com/office/powerpoint/2010/main" val="2916016287"/>
      </p:ext>
    </p:extLst>
  </p:cSld>
  <p:clrMap bg1="lt1" tx1="dk1" bg2="lt2" tx2="dk2" accent1="accent1" accent2="accent2" accent3="accent3" accent4="accent4" accent5="accent5" accent6="accent6" hlink="hlink" folHlink="folHlink"/>
  <p:sldLayoutIdLst>
    <p:sldLayoutId id="2147483651" r:id="rId1"/>
    <p:sldLayoutId id="2147483665" r:id="rId2"/>
    <p:sldLayoutId id="2147483671" r:id="rId3"/>
    <p:sldLayoutId id="2147483668" r:id="rId4"/>
    <p:sldLayoutId id="2147483669" r:id="rId5"/>
    <p:sldLayoutId id="2147483670" r:id="rId6"/>
    <p:sldLayoutId id="2147483673" r:id="rId7"/>
    <p:sldLayoutId id="2147483672" r:id="rId8"/>
    <p:sldLayoutId id="2147483674" r:id="rId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8" Type="http://schemas.openxmlformats.org/officeDocument/2006/relationships/image" Target="../media/image9.png"/><Relationship Id="rId13" Type="http://schemas.openxmlformats.org/officeDocument/2006/relationships/image" Target="../media/image14.png"/><Relationship Id="rId18" Type="http://schemas.openxmlformats.org/officeDocument/2006/relationships/image" Target="../media/image19.png"/><Relationship Id="rId3" Type="http://schemas.openxmlformats.org/officeDocument/2006/relationships/image" Target="../media/image4.png"/><Relationship Id="rId21" Type="http://schemas.openxmlformats.org/officeDocument/2006/relationships/image" Target="../media/image22.png"/><Relationship Id="rId7" Type="http://schemas.openxmlformats.org/officeDocument/2006/relationships/image" Target="../media/image8.png"/><Relationship Id="rId12" Type="http://schemas.openxmlformats.org/officeDocument/2006/relationships/image" Target="../media/image13.png"/><Relationship Id="rId17" Type="http://schemas.openxmlformats.org/officeDocument/2006/relationships/image" Target="../media/image18.png"/><Relationship Id="rId2" Type="http://schemas.openxmlformats.org/officeDocument/2006/relationships/image" Target="../media/image3.png"/><Relationship Id="rId16" Type="http://schemas.openxmlformats.org/officeDocument/2006/relationships/image" Target="../media/image17.png"/><Relationship Id="rId20" Type="http://schemas.openxmlformats.org/officeDocument/2006/relationships/image" Target="../media/image21.png"/><Relationship Id="rId1" Type="http://schemas.openxmlformats.org/officeDocument/2006/relationships/slideLayout" Target="../slideLayouts/slideLayout3.xml"/><Relationship Id="rId6" Type="http://schemas.openxmlformats.org/officeDocument/2006/relationships/image" Target="../media/image7.png"/><Relationship Id="rId11" Type="http://schemas.openxmlformats.org/officeDocument/2006/relationships/image" Target="../media/image12.png"/><Relationship Id="rId5" Type="http://schemas.openxmlformats.org/officeDocument/2006/relationships/image" Target="../media/image6.png"/><Relationship Id="rId15" Type="http://schemas.openxmlformats.org/officeDocument/2006/relationships/image" Target="../media/image16.png"/><Relationship Id="rId10" Type="http://schemas.openxmlformats.org/officeDocument/2006/relationships/image" Target="../media/image11.png"/><Relationship Id="rId19" Type="http://schemas.openxmlformats.org/officeDocument/2006/relationships/image" Target="../media/image20.png"/><Relationship Id="rId4" Type="http://schemas.openxmlformats.org/officeDocument/2006/relationships/image" Target="../media/image5.png"/><Relationship Id="rId9" Type="http://schemas.openxmlformats.org/officeDocument/2006/relationships/image" Target="../media/image10.png"/><Relationship Id="rId14" Type="http://schemas.openxmlformats.org/officeDocument/2006/relationships/image" Target="../media/image15.png"/><Relationship Id="rId22" Type="http://schemas.openxmlformats.org/officeDocument/2006/relationships/image" Target="../media/image23.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3.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image" Target="../media/image24.png"/><Relationship Id="rId1" Type="http://schemas.openxmlformats.org/officeDocument/2006/relationships/slideLayout" Target="../slideLayouts/slideLayout3.xml"/><Relationship Id="rId6" Type="http://schemas.openxmlformats.org/officeDocument/2006/relationships/image" Target="../media/image28.png"/><Relationship Id="rId5" Type="http://schemas.openxmlformats.org/officeDocument/2006/relationships/image" Target="../media/image27.png"/><Relationship Id="rId4" Type="http://schemas.openxmlformats.org/officeDocument/2006/relationships/image" Target="../media/image26.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rma libre: forma 2">
            <a:extLst>
              <a:ext uri="{FF2B5EF4-FFF2-40B4-BE49-F238E27FC236}">
                <a16:creationId xmlns:a16="http://schemas.microsoft.com/office/drawing/2014/main" id="{6626DD1E-4E63-4EA3-855E-D5598D1045E2}"/>
              </a:ext>
            </a:extLst>
          </p:cNvPr>
          <p:cNvSpPr/>
          <p:nvPr/>
        </p:nvSpPr>
        <p:spPr>
          <a:xfrm>
            <a:off x="0" y="4453169"/>
            <a:ext cx="4108446" cy="2403807"/>
          </a:xfrm>
          <a:custGeom>
            <a:avLst/>
            <a:gdLst>
              <a:gd name="connsiteX0" fmla="*/ 2717270 w 3081334"/>
              <a:gd name="connsiteY0" fmla="*/ 0 h 1802855"/>
              <a:gd name="connsiteX1" fmla="*/ 3081334 w 3081334"/>
              <a:gd name="connsiteY1" fmla="*/ 526217 h 1802855"/>
              <a:gd name="connsiteX2" fmla="*/ 2184443 w 3081334"/>
              <a:gd name="connsiteY2" fmla="*/ 1800297 h 1802855"/>
              <a:gd name="connsiteX3" fmla="*/ 772855 w 3081334"/>
              <a:gd name="connsiteY3" fmla="*/ 1801950 h 1802855"/>
              <a:gd name="connsiteX4" fmla="*/ 0 w 3081334"/>
              <a:gd name="connsiteY4" fmla="*/ 1802855 h 1802855"/>
              <a:gd name="connsiteX5" fmla="*/ 0 w 3081334"/>
              <a:gd name="connsiteY5" fmla="*/ 1227807 h 1802855"/>
              <a:gd name="connsiteX6" fmla="*/ 594212 w 3081334"/>
              <a:gd name="connsiteY6" fmla="*/ 1227807 h 1802855"/>
              <a:gd name="connsiteX7" fmla="*/ 1827086 w 3081334"/>
              <a:gd name="connsiteY7" fmla="*/ 1227807 h 1802855"/>
              <a:gd name="connsiteX8" fmla="*/ 2717270 w 3081334"/>
              <a:gd name="connsiteY8" fmla="*/ 0 h 180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1334" h="1802855">
                <a:moveTo>
                  <a:pt x="2717270" y="0"/>
                </a:moveTo>
                <a:cubicBezTo>
                  <a:pt x="2838690" y="175373"/>
                  <a:pt x="2960012" y="350844"/>
                  <a:pt x="3081334" y="526217"/>
                </a:cubicBezTo>
                <a:cubicBezTo>
                  <a:pt x="2782403" y="950942"/>
                  <a:pt x="2483471" y="1375668"/>
                  <a:pt x="2184443" y="1800297"/>
                </a:cubicBezTo>
                <a:cubicBezTo>
                  <a:pt x="1716020" y="1800832"/>
                  <a:pt x="1244437" y="1801391"/>
                  <a:pt x="772855" y="1801950"/>
                </a:cubicBezTo>
                <a:lnTo>
                  <a:pt x="0" y="1802855"/>
                </a:lnTo>
                <a:lnTo>
                  <a:pt x="0" y="1227807"/>
                </a:lnTo>
                <a:lnTo>
                  <a:pt x="594212" y="1227807"/>
                </a:lnTo>
                <a:cubicBezTo>
                  <a:pt x="1006240" y="1227807"/>
                  <a:pt x="1418255" y="1227807"/>
                  <a:pt x="1827086" y="1227807"/>
                </a:cubicBezTo>
                <a:cubicBezTo>
                  <a:pt x="2123782" y="818537"/>
                  <a:pt x="2420574" y="409269"/>
                  <a:pt x="2717270" y="0"/>
                </a:cubicBezTo>
                <a:close/>
              </a:path>
            </a:pathLst>
          </a:custGeom>
          <a:solidFill>
            <a:schemeClr val="accent6">
              <a:lumMod val="60000"/>
              <a:lumOff val="40000"/>
            </a:schemeClr>
          </a:solidFill>
          <a:ln w="9196" cap="flat">
            <a:noFill/>
            <a:prstDash val="solid"/>
            <a:miter/>
          </a:ln>
        </p:spPr>
        <p:txBody>
          <a:bodyPr rtlCol="0" anchor="ctr"/>
          <a:lstStyle/>
          <a:p>
            <a:endParaRPr lang="es-PE" dirty="0"/>
          </a:p>
        </p:txBody>
      </p:sp>
      <p:sp>
        <p:nvSpPr>
          <p:cNvPr id="4" name="Forma libre: forma 3">
            <a:extLst>
              <a:ext uri="{FF2B5EF4-FFF2-40B4-BE49-F238E27FC236}">
                <a16:creationId xmlns:a16="http://schemas.microsoft.com/office/drawing/2014/main" id="{320C6F50-CCCB-4BCF-ADE3-A22DF6943CAF}"/>
              </a:ext>
            </a:extLst>
          </p:cNvPr>
          <p:cNvSpPr/>
          <p:nvPr/>
        </p:nvSpPr>
        <p:spPr>
          <a:xfrm rot="18327065" flipV="1">
            <a:off x="2839603" y="6073416"/>
            <a:ext cx="1802752" cy="60959"/>
          </a:xfrm>
          <a:custGeom>
            <a:avLst/>
            <a:gdLst>
              <a:gd name="connsiteX0" fmla="*/ 0 w 934374"/>
              <a:gd name="connsiteY0" fmla="*/ 0 h 27603"/>
              <a:gd name="connsiteX1" fmla="*/ 934375 w 934374"/>
              <a:gd name="connsiteY1" fmla="*/ 0 h 27603"/>
              <a:gd name="connsiteX2" fmla="*/ 934375 w 934374"/>
              <a:gd name="connsiteY2" fmla="*/ 27604 h 27603"/>
              <a:gd name="connsiteX3" fmla="*/ 0 w 934374"/>
              <a:gd name="connsiteY3" fmla="*/ 27604 h 27603"/>
            </a:gdLst>
            <a:ahLst/>
            <a:cxnLst>
              <a:cxn ang="0">
                <a:pos x="connsiteX0" y="connsiteY0"/>
              </a:cxn>
              <a:cxn ang="0">
                <a:pos x="connsiteX1" y="connsiteY1"/>
              </a:cxn>
              <a:cxn ang="0">
                <a:pos x="connsiteX2" y="connsiteY2"/>
              </a:cxn>
              <a:cxn ang="0">
                <a:pos x="connsiteX3" y="connsiteY3"/>
              </a:cxn>
            </a:cxnLst>
            <a:rect l="l" t="t" r="r" b="b"/>
            <a:pathLst>
              <a:path w="934374" h="27603">
                <a:moveTo>
                  <a:pt x="0" y="0"/>
                </a:moveTo>
                <a:lnTo>
                  <a:pt x="934375" y="0"/>
                </a:lnTo>
                <a:lnTo>
                  <a:pt x="934375" y="27604"/>
                </a:lnTo>
                <a:lnTo>
                  <a:pt x="0" y="27604"/>
                </a:lnTo>
                <a:close/>
              </a:path>
            </a:pathLst>
          </a:custGeom>
          <a:solidFill>
            <a:srgbClr val="EC987D"/>
          </a:solidFill>
          <a:ln w="9196" cap="flat">
            <a:noFill/>
            <a:prstDash val="solid"/>
            <a:miter/>
          </a:ln>
        </p:spPr>
        <p:txBody>
          <a:bodyPr rtlCol="0" anchor="ctr"/>
          <a:lstStyle/>
          <a:p>
            <a:endParaRPr lang="es-PE" dirty="0"/>
          </a:p>
        </p:txBody>
      </p:sp>
      <p:sp>
        <p:nvSpPr>
          <p:cNvPr id="5" name="Forma libre: forma 4">
            <a:extLst>
              <a:ext uri="{FF2B5EF4-FFF2-40B4-BE49-F238E27FC236}">
                <a16:creationId xmlns:a16="http://schemas.microsoft.com/office/drawing/2014/main" id="{8293140A-A169-4FC9-A794-BF214B6D69E8}"/>
              </a:ext>
            </a:extLst>
          </p:cNvPr>
          <p:cNvSpPr/>
          <p:nvPr/>
        </p:nvSpPr>
        <p:spPr>
          <a:xfrm rot="18577682">
            <a:off x="2573332" y="323863"/>
            <a:ext cx="941713" cy="60959"/>
          </a:xfrm>
          <a:custGeom>
            <a:avLst/>
            <a:gdLst>
              <a:gd name="connsiteX0" fmla="*/ 0 w 427121"/>
              <a:gd name="connsiteY0" fmla="*/ 0 h 18402"/>
              <a:gd name="connsiteX1" fmla="*/ 427122 w 427121"/>
              <a:gd name="connsiteY1" fmla="*/ 0 h 18402"/>
              <a:gd name="connsiteX2" fmla="*/ 427122 w 427121"/>
              <a:gd name="connsiteY2" fmla="*/ 18402 h 18402"/>
              <a:gd name="connsiteX3" fmla="*/ 0 w 427121"/>
              <a:gd name="connsiteY3" fmla="*/ 18402 h 18402"/>
            </a:gdLst>
            <a:ahLst/>
            <a:cxnLst>
              <a:cxn ang="0">
                <a:pos x="connsiteX0" y="connsiteY0"/>
              </a:cxn>
              <a:cxn ang="0">
                <a:pos x="connsiteX1" y="connsiteY1"/>
              </a:cxn>
              <a:cxn ang="0">
                <a:pos x="connsiteX2" y="connsiteY2"/>
              </a:cxn>
              <a:cxn ang="0">
                <a:pos x="connsiteX3" y="connsiteY3"/>
              </a:cxn>
            </a:cxnLst>
            <a:rect l="l" t="t" r="r" b="b"/>
            <a:pathLst>
              <a:path w="427121" h="18402">
                <a:moveTo>
                  <a:pt x="0" y="0"/>
                </a:moveTo>
                <a:lnTo>
                  <a:pt x="427122" y="0"/>
                </a:lnTo>
                <a:lnTo>
                  <a:pt x="427122" y="18402"/>
                </a:lnTo>
                <a:lnTo>
                  <a:pt x="0" y="18402"/>
                </a:lnTo>
                <a:close/>
              </a:path>
            </a:pathLst>
          </a:custGeom>
          <a:solidFill>
            <a:srgbClr val="EC987D"/>
          </a:solidFill>
          <a:ln w="9196" cap="flat">
            <a:noFill/>
            <a:prstDash val="solid"/>
            <a:miter/>
          </a:ln>
        </p:spPr>
        <p:txBody>
          <a:bodyPr rtlCol="0" anchor="ctr"/>
          <a:lstStyle/>
          <a:p>
            <a:endParaRPr lang="es-PE" dirty="0"/>
          </a:p>
        </p:txBody>
      </p:sp>
      <p:sp>
        <p:nvSpPr>
          <p:cNvPr id="6" name="Forma libre: forma 5">
            <a:extLst>
              <a:ext uri="{FF2B5EF4-FFF2-40B4-BE49-F238E27FC236}">
                <a16:creationId xmlns:a16="http://schemas.microsoft.com/office/drawing/2014/main" id="{5DAA4466-B330-4107-AC4A-F537BD3CAD4E}"/>
              </a:ext>
            </a:extLst>
          </p:cNvPr>
          <p:cNvSpPr/>
          <p:nvPr/>
        </p:nvSpPr>
        <p:spPr>
          <a:xfrm>
            <a:off x="2789063" y="-20987"/>
            <a:ext cx="1512383" cy="1495791"/>
          </a:xfrm>
          <a:custGeom>
            <a:avLst/>
            <a:gdLst>
              <a:gd name="connsiteX0" fmla="*/ 216137 w 1073602"/>
              <a:gd name="connsiteY0" fmla="*/ 1061825 h 1061824"/>
              <a:gd name="connsiteX1" fmla="*/ 0 w 1073602"/>
              <a:gd name="connsiteY1" fmla="*/ 765820 h 1061824"/>
              <a:gd name="connsiteX2" fmla="*/ 613171 w 1073602"/>
              <a:gd name="connsiteY2" fmla="*/ 0 h 1061824"/>
              <a:gd name="connsiteX3" fmla="*/ 1073602 w 1073602"/>
              <a:gd name="connsiteY3" fmla="*/ 7085 h 1061824"/>
              <a:gd name="connsiteX4" fmla="*/ 216137 w 1073602"/>
              <a:gd name="connsiteY4" fmla="*/ 1061825 h 1061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3602" h="1061824">
                <a:moveTo>
                  <a:pt x="216137" y="1061825"/>
                </a:moveTo>
                <a:cubicBezTo>
                  <a:pt x="144092" y="963187"/>
                  <a:pt x="72046" y="864458"/>
                  <a:pt x="0" y="765820"/>
                </a:cubicBezTo>
                <a:cubicBezTo>
                  <a:pt x="204360" y="510577"/>
                  <a:pt x="408812" y="255243"/>
                  <a:pt x="613171" y="0"/>
                </a:cubicBezTo>
                <a:cubicBezTo>
                  <a:pt x="766648" y="2392"/>
                  <a:pt x="920125" y="4693"/>
                  <a:pt x="1073602" y="7085"/>
                </a:cubicBezTo>
                <a:cubicBezTo>
                  <a:pt x="787811" y="358573"/>
                  <a:pt x="501928" y="710153"/>
                  <a:pt x="216137" y="1061825"/>
                </a:cubicBezTo>
                <a:close/>
              </a:path>
            </a:pathLst>
          </a:custGeom>
          <a:solidFill>
            <a:srgbClr val="EC987D"/>
          </a:solidFill>
          <a:ln w="9196" cap="flat">
            <a:noFill/>
            <a:prstDash val="solid"/>
            <a:miter/>
          </a:ln>
        </p:spPr>
        <p:txBody>
          <a:bodyPr rtlCol="0" anchor="ctr"/>
          <a:lstStyle/>
          <a:p>
            <a:endParaRPr lang="es-PE" dirty="0"/>
          </a:p>
        </p:txBody>
      </p:sp>
      <p:sp>
        <p:nvSpPr>
          <p:cNvPr id="7" name="Forma libre: forma 6">
            <a:extLst>
              <a:ext uri="{FF2B5EF4-FFF2-40B4-BE49-F238E27FC236}">
                <a16:creationId xmlns:a16="http://schemas.microsoft.com/office/drawing/2014/main" id="{A2057553-92C6-416C-A3EA-A01EC7EDF77E}"/>
              </a:ext>
            </a:extLst>
          </p:cNvPr>
          <p:cNvSpPr/>
          <p:nvPr/>
        </p:nvSpPr>
        <p:spPr>
          <a:xfrm>
            <a:off x="0" y="442009"/>
            <a:ext cx="4675395" cy="5917322"/>
          </a:xfrm>
          <a:custGeom>
            <a:avLst/>
            <a:gdLst>
              <a:gd name="connsiteX0" fmla="*/ 1918079 w 3506546"/>
              <a:gd name="connsiteY0" fmla="*/ 0 h 4437991"/>
              <a:gd name="connsiteX1" fmla="*/ 3506546 w 3506546"/>
              <a:gd name="connsiteY1" fmla="*/ 2218996 h 4437991"/>
              <a:gd name="connsiteX2" fmla="*/ 1923036 w 3506546"/>
              <a:gd name="connsiteY2" fmla="*/ 4437991 h 4437991"/>
              <a:gd name="connsiteX3" fmla="*/ 0 w 3506546"/>
              <a:gd name="connsiteY3" fmla="*/ 4437991 h 4437991"/>
              <a:gd name="connsiteX4" fmla="*/ 0 w 3506546"/>
              <a:gd name="connsiteY4" fmla="*/ 5688 h 4437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6546" h="4437991">
                <a:moveTo>
                  <a:pt x="1918079" y="0"/>
                </a:moveTo>
                <a:cubicBezTo>
                  <a:pt x="2447503" y="739697"/>
                  <a:pt x="2977025" y="1479298"/>
                  <a:pt x="3506546" y="2218996"/>
                </a:cubicBezTo>
                <a:cubicBezTo>
                  <a:pt x="2978774" y="2958693"/>
                  <a:pt x="2450905" y="3698294"/>
                  <a:pt x="1923036" y="4437991"/>
                </a:cubicBezTo>
                <a:lnTo>
                  <a:pt x="0" y="4437991"/>
                </a:lnTo>
                <a:lnTo>
                  <a:pt x="0" y="5688"/>
                </a:lnTo>
                <a:close/>
              </a:path>
            </a:pathLst>
          </a:custGeom>
          <a:solidFill>
            <a:srgbClr val="E9475A"/>
          </a:solidFill>
          <a:ln w="9196" cap="flat">
            <a:noFill/>
            <a:prstDash val="solid"/>
            <a:miter/>
          </a:ln>
        </p:spPr>
        <p:txBody>
          <a:bodyPr rtlCol="0" anchor="ctr"/>
          <a:lstStyle/>
          <a:p>
            <a:endParaRPr lang="es-PE" dirty="0"/>
          </a:p>
        </p:txBody>
      </p:sp>
      <p:sp>
        <p:nvSpPr>
          <p:cNvPr id="8" name="TextBox 4">
            <a:extLst>
              <a:ext uri="{FF2B5EF4-FFF2-40B4-BE49-F238E27FC236}">
                <a16:creationId xmlns:a16="http://schemas.microsoft.com/office/drawing/2014/main" id="{ECB84DC9-B9DF-48A0-981D-5A4079521359}"/>
              </a:ext>
            </a:extLst>
          </p:cNvPr>
          <p:cNvSpPr txBox="1"/>
          <p:nvPr/>
        </p:nvSpPr>
        <p:spPr>
          <a:xfrm>
            <a:off x="35496" y="2350342"/>
            <a:ext cx="5144291" cy="1200329"/>
          </a:xfrm>
          <a:prstGeom prst="rect">
            <a:avLst/>
          </a:prstGeom>
          <a:noFill/>
          <a:effectLst/>
        </p:spPr>
        <p:txBody>
          <a:bodyPr wrap="square" rtlCol="0">
            <a:spAutoFit/>
          </a:bodyPr>
          <a:lstStyle/>
          <a:p>
            <a:r>
              <a:rPr lang="en-US" altLang="zh-CN" sz="3600" b="1" dirty="0">
                <a:solidFill>
                  <a:schemeClr val="bg1"/>
                </a:solidFill>
                <a:latin typeface="微软雅黑" pitchFamily="34" charset="-122"/>
                <a:ea typeface="微软雅黑" pitchFamily="34" charset="-122"/>
              </a:rPr>
              <a:t>Human Brain</a:t>
            </a:r>
          </a:p>
          <a:p>
            <a:r>
              <a:rPr lang="en-US" altLang="zh-CN" sz="3600" b="1" dirty="0">
                <a:solidFill>
                  <a:schemeClr val="bg1"/>
                </a:solidFill>
                <a:latin typeface="微软雅黑" pitchFamily="34" charset="-122"/>
                <a:ea typeface="微软雅黑" pitchFamily="34" charset="-122"/>
              </a:rPr>
              <a:t>Presentation</a:t>
            </a:r>
            <a:endParaRPr lang="zh-CN" altLang="en-US" sz="3600" b="1" dirty="0">
              <a:solidFill>
                <a:schemeClr val="bg1"/>
              </a:solidFill>
              <a:latin typeface="微软雅黑" pitchFamily="34" charset="-122"/>
              <a:ea typeface="微软雅黑" pitchFamily="34" charset="-122"/>
            </a:endParaRPr>
          </a:p>
        </p:txBody>
      </p:sp>
      <p:grpSp>
        <p:nvGrpSpPr>
          <p:cNvPr id="10" name="Group 4">
            <a:extLst>
              <a:ext uri="{FF2B5EF4-FFF2-40B4-BE49-F238E27FC236}">
                <a16:creationId xmlns:a16="http://schemas.microsoft.com/office/drawing/2014/main" id="{416623B5-A1ED-43CF-B65F-DA091CC5454C}"/>
              </a:ext>
            </a:extLst>
          </p:cNvPr>
          <p:cNvGrpSpPr>
            <a:grpSpLocks noChangeAspect="1"/>
          </p:cNvGrpSpPr>
          <p:nvPr/>
        </p:nvGrpSpPr>
        <p:grpSpPr bwMode="auto">
          <a:xfrm>
            <a:off x="5030448" y="497634"/>
            <a:ext cx="5736404" cy="4300062"/>
            <a:chOff x="1322" y="566"/>
            <a:chExt cx="4477" cy="3356"/>
          </a:xfrm>
          <a:solidFill>
            <a:srgbClr val="E9475A"/>
          </a:solidFill>
        </p:grpSpPr>
        <p:grpSp>
          <p:nvGrpSpPr>
            <p:cNvPr id="11" name="Group 205">
              <a:extLst>
                <a:ext uri="{FF2B5EF4-FFF2-40B4-BE49-F238E27FC236}">
                  <a16:creationId xmlns:a16="http://schemas.microsoft.com/office/drawing/2014/main" id="{AE496E49-4590-490B-9DC0-B55E69EF510C}"/>
                </a:ext>
              </a:extLst>
            </p:cNvPr>
            <p:cNvGrpSpPr>
              <a:grpSpLocks/>
            </p:cNvGrpSpPr>
            <p:nvPr/>
          </p:nvGrpSpPr>
          <p:grpSpPr bwMode="auto">
            <a:xfrm>
              <a:off x="3433" y="649"/>
              <a:ext cx="2340" cy="2015"/>
              <a:chOff x="3433" y="649"/>
              <a:chExt cx="2340" cy="2015"/>
            </a:xfrm>
            <a:grpFill/>
          </p:grpSpPr>
          <p:sp>
            <p:nvSpPr>
              <p:cNvPr id="773" name="Freeform 5">
                <a:extLst>
                  <a:ext uri="{FF2B5EF4-FFF2-40B4-BE49-F238E27FC236}">
                    <a16:creationId xmlns:a16="http://schemas.microsoft.com/office/drawing/2014/main" id="{ABA51F26-5B2E-430E-ABC6-CAC67E82B555}"/>
                  </a:ext>
                </a:extLst>
              </p:cNvPr>
              <p:cNvSpPr>
                <a:spLocks/>
              </p:cNvSpPr>
              <p:nvPr/>
            </p:nvSpPr>
            <p:spPr bwMode="auto">
              <a:xfrm>
                <a:off x="3438" y="698"/>
                <a:ext cx="28" cy="34"/>
              </a:xfrm>
              <a:custGeom>
                <a:avLst/>
                <a:gdLst>
                  <a:gd name="T0" fmla="*/ 3 w 16"/>
                  <a:gd name="T1" fmla="*/ 18 h 19"/>
                  <a:gd name="T2" fmla="*/ 8 w 16"/>
                  <a:gd name="T3" fmla="*/ 9 h 19"/>
                  <a:gd name="T4" fmla="*/ 15 w 16"/>
                  <a:gd name="T5" fmla="*/ 3 h 19"/>
                  <a:gd name="T6" fmla="*/ 13 w 16"/>
                  <a:gd name="T7" fmla="*/ 1 h 19"/>
                  <a:gd name="T8" fmla="*/ 0 w 16"/>
                  <a:gd name="T9" fmla="*/ 16 h 19"/>
                  <a:gd name="T10" fmla="*/ 3 w 16"/>
                  <a:gd name="T11" fmla="*/ 18 h 19"/>
                </a:gdLst>
                <a:ahLst/>
                <a:cxnLst>
                  <a:cxn ang="0">
                    <a:pos x="T0" y="T1"/>
                  </a:cxn>
                  <a:cxn ang="0">
                    <a:pos x="T2" y="T3"/>
                  </a:cxn>
                  <a:cxn ang="0">
                    <a:pos x="T4" y="T5"/>
                  </a:cxn>
                  <a:cxn ang="0">
                    <a:pos x="T6" y="T7"/>
                  </a:cxn>
                  <a:cxn ang="0">
                    <a:pos x="T8" y="T9"/>
                  </a:cxn>
                  <a:cxn ang="0">
                    <a:pos x="T10" y="T11"/>
                  </a:cxn>
                </a:cxnLst>
                <a:rect l="0" t="0" r="r" b="b"/>
                <a:pathLst>
                  <a:path w="16" h="19">
                    <a:moveTo>
                      <a:pt x="3" y="18"/>
                    </a:moveTo>
                    <a:cubicBezTo>
                      <a:pt x="4" y="15"/>
                      <a:pt x="6" y="12"/>
                      <a:pt x="8" y="9"/>
                    </a:cubicBezTo>
                    <a:cubicBezTo>
                      <a:pt x="10" y="7"/>
                      <a:pt x="12" y="5"/>
                      <a:pt x="15" y="3"/>
                    </a:cubicBezTo>
                    <a:cubicBezTo>
                      <a:pt x="16" y="2"/>
                      <a:pt x="15" y="0"/>
                      <a:pt x="13" y="1"/>
                    </a:cubicBezTo>
                    <a:cubicBezTo>
                      <a:pt x="6" y="2"/>
                      <a:pt x="1" y="10"/>
                      <a:pt x="0" y="16"/>
                    </a:cubicBezTo>
                    <a:cubicBezTo>
                      <a:pt x="0" y="18"/>
                      <a:pt x="2" y="19"/>
                      <a:pt x="3"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74" name="Freeform 6">
                <a:extLst>
                  <a:ext uri="{FF2B5EF4-FFF2-40B4-BE49-F238E27FC236}">
                    <a16:creationId xmlns:a16="http://schemas.microsoft.com/office/drawing/2014/main" id="{9308BFA7-C23A-4BA7-AD77-BB1E444B04FF}"/>
                  </a:ext>
                </a:extLst>
              </p:cNvPr>
              <p:cNvSpPr>
                <a:spLocks/>
              </p:cNvSpPr>
              <p:nvPr/>
            </p:nvSpPr>
            <p:spPr bwMode="auto">
              <a:xfrm>
                <a:off x="3433" y="712"/>
                <a:ext cx="49" cy="49"/>
              </a:xfrm>
              <a:custGeom>
                <a:avLst/>
                <a:gdLst>
                  <a:gd name="T0" fmla="*/ 4 w 28"/>
                  <a:gd name="T1" fmla="*/ 27 h 28"/>
                  <a:gd name="T2" fmla="*/ 14 w 28"/>
                  <a:gd name="T3" fmla="*/ 13 h 28"/>
                  <a:gd name="T4" fmla="*/ 27 w 28"/>
                  <a:gd name="T5" fmla="*/ 3 h 28"/>
                  <a:gd name="T6" fmla="*/ 26 w 28"/>
                  <a:gd name="T7" fmla="*/ 1 h 28"/>
                  <a:gd name="T8" fmla="*/ 1 w 28"/>
                  <a:gd name="T9" fmla="*/ 25 h 28"/>
                  <a:gd name="T10" fmla="*/ 4 w 28"/>
                  <a:gd name="T11" fmla="*/ 27 h 28"/>
                </a:gdLst>
                <a:ahLst/>
                <a:cxnLst>
                  <a:cxn ang="0">
                    <a:pos x="T0" y="T1"/>
                  </a:cxn>
                  <a:cxn ang="0">
                    <a:pos x="T2" y="T3"/>
                  </a:cxn>
                  <a:cxn ang="0">
                    <a:pos x="T4" y="T5"/>
                  </a:cxn>
                  <a:cxn ang="0">
                    <a:pos x="T6" y="T7"/>
                  </a:cxn>
                  <a:cxn ang="0">
                    <a:pos x="T8" y="T9"/>
                  </a:cxn>
                  <a:cxn ang="0">
                    <a:pos x="T10" y="T11"/>
                  </a:cxn>
                </a:cxnLst>
                <a:rect l="0" t="0" r="r" b="b"/>
                <a:pathLst>
                  <a:path w="28" h="28">
                    <a:moveTo>
                      <a:pt x="4" y="27"/>
                    </a:moveTo>
                    <a:cubicBezTo>
                      <a:pt x="7" y="22"/>
                      <a:pt x="10" y="17"/>
                      <a:pt x="14" y="13"/>
                    </a:cubicBezTo>
                    <a:cubicBezTo>
                      <a:pt x="18" y="9"/>
                      <a:pt x="23" y="7"/>
                      <a:pt x="27" y="3"/>
                    </a:cubicBezTo>
                    <a:cubicBezTo>
                      <a:pt x="28" y="2"/>
                      <a:pt x="27" y="0"/>
                      <a:pt x="26" y="1"/>
                    </a:cubicBezTo>
                    <a:cubicBezTo>
                      <a:pt x="15" y="4"/>
                      <a:pt x="6" y="15"/>
                      <a:pt x="1" y="25"/>
                    </a:cubicBezTo>
                    <a:cubicBezTo>
                      <a:pt x="0" y="27"/>
                      <a:pt x="3" y="28"/>
                      <a:pt x="4"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75" name="Freeform 7">
                <a:extLst>
                  <a:ext uri="{FF2B5EF4-FFF2-40B4-BE49-F238E27FC236}">
                    <a16:creationId xmlns:a16="http://schemas.microsoft.com/office/drawing/2014/main" id="{81FEFE4D-9F3A-4FE7-9B7D-D88A5006CA29}"/>
                  </a:ext>
                </a:extLst>
              </p:cNvPr>
              <p:cNvSpPr>
                <a:spLocks/>
              </p:cNvSpPr>
              <p:nvPr/>
            </p:nvSpPr>
            <p:spPr bwMode="auto">
              <a:xfrm>
                <a:off x="3445" y="735"/>
                <a:ext cx="44" cy="39"/>
              </a:xfrm>
              <a:custGeom>
                <a:avLst/>
                <a:gdLst>
                  <a:gd name="T0" fmla="*/ 3 w 25"/>
                  <a:gd name="T1" fmla="*/ 21 h 22"/>
                  <a:gd name="T2" fmla="*/ 24 w 25"/>
                  <a:gd name="T3" fmla="*/ 3 h 22"/>
                  <a:gd name="T4" fmla="*/ 23 w 25"/>
                  <a:gd name="T5" fmla="*/ 0 h 22"/>
                  <a:gd name="T6" fmla="*/ 1 w 25"/>
                  <a:gd name="T7" fmla="*/ 19 h 22"/>
                  <a:gd name="T8" fmla="*/ 3 w 25"/>
                  <a:gd name="T9" fmla="*/ 21 h 22"/>
                </a:gdLst>
                <a:ahLst/>
                <a:cxnLst>
                  <a:cxn ang="0">
                    <a:pos x="T0" y="T1"/>
                  </a:cxn>
                  <a:cxn ang="0">
                    <a:pos x="T2" y="T3"/>
                  </a:cxn>
                  <a:cxn ang="0">
                    <a:pos x="T4" y="T5"/>
                  </a:cxn>
                  <a:cxn ang="0">
                    <a:pos x="T6" y="T7"/>
                  </a:cxn>
                  <a:cxn ang="0">
                    <a:pos x="T8" y="T9"/>
                  </a:cxn>
                </a:cxnLst>
                <a:rect l="0" t="0" r="r" b="b"/>
                <a:pathLst>
                  <a:path w="25" h="22">
                    <a:moveTo>
                      <a:pt x="3" y="21"/>
                    </a:moveTo>
                    <a:cubicBezTo>
                      <a:pt x="9" y="13"/>
                      <a:pt x="16" y="8"/>
                      <a:pt x="24" y="3"/>
                    </a:cubicBezTo>
                    <a:cubicBezTo>
                      <a:pt x="25" y="2"/>
                      <a:pt x="24" y="0"/>
                      <a:pt x="23" y="0"/>
                    </a:cubicBezTo>
                    <a:cubicBezTo>
                      <a:pt x="13" y="3"/>
                      <a:pt x="5" y="11"/>
                      <a:pt x="1" y="19"/>
                    </a:cubicBezTo>
                    <a:cubicBezTo>
                      <a:pt x="0" y="21"/>
                      <a:pt x="2" y="22"/>
                      <a:pt x="3"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76" name="Freeform 8">
                <a:extLst>
                  <a:ext uri="{FF2B5EF4-FFF2-40B4-BE49-F238E27FC236}">
                    <a16:creationId xmlns:a16="http://schemas.microsoft.com/office/drawing/2014/main" id="{2CA05DED-A53D-4045-8B0F-BCFA912C3A04}"/>
                  </a:ext>
                </a:extLst>
              </p:cNvPr>
              <p:cNvSpPr>
                <a:spLocks/>
              </p:cNvSpPr>
              <p:nvPr/>
            </p:nvSpPr>
            <p:spPr bwMode="auto">
              <a:xfrm>
                <a:off x="3489" y="747"/>
                <a:ext cx="18" cy="25"/>
              </a:xfrm>
              <a:custGeom>
                <a:avLst/>
                <a:gdLst>
                  <a:gd name="T0" fmla="*/ 5 w 10"/>
                  <a:gd name="T1" fmla="*/ 11 h 14"/>
                  <a:gd name="T2" fmla="*/ 9 w 10"/>
                  <a:gd name="T3" fmla="*/ 3 h 14"/>
                  <a:gd name="T4" fmla="*/ 7 w 10"/>
                  <a:gd name="T5" fmla="*/ 1 h 14"/>
                  <a:gd name="T6" fmla="*/ 1 w 10"/>
                  <a:gd name="T7" fmla="*/ 10 h 14"/>
                  <a:gd name="T8" fmla="*/ 5 w 10"/>
                  <a:gd name="T9" fmla="*/ 11 h 14"/>
                </a:gdLst>
                <a:ahLst/>
                <a:cxnLst>
                  <a:cxn ang="0">
                    <a:pos x="T0" y="T1"/>
                  </a:cxn>
                  <a:cxn ang="0">
                    <a:pos x="T2" y="T3"/>
                  </a:cxn>
                  <a:cxn ang="0">
                    <a:pos x="T4" y="T5"/>
                  </a:cxn>
                  <a:cxn ang="0">
                    <a:pos x="T6" y="T7"/>
                  </a:cxn>
                  <a:cxn ang="0">
                    <a:pos x="T8" y="T9"/>
                  </a:cxn>
                </a:cxnLst>
                <a:rect l="0" t="0" r="r" b="b"/>
                <a:pathLst>
                  <a:path w="10" h="14">
                    <a:moveTo>
                      <a:pt x="5" y="11"/>
                    </a:moveTo>
                    <a:cubicBezTo>
                      <a:pt x="6" y="8"/>
                      <a:pt x="8" y="6"/>
                      <a:pt x="9" y="3"/>
                    </a:cubicBezTo>
                    <a:cubicBezTo>
                      <a:pt x="10" y="2"/>
                      <a:pt x="8" y="0"/>
                      <a:pt x="7" y="1"/>
                    </a:cubicBezTo>
                    <a:cubicBezTo>
                      <a:pt x="4" y="3"/>
                      <a:pt x="2" y="7"/>
                      <a:pt x="1" y="10"/>
                    </a:cubicBezTo>
                    <a:cubicBezTo>
                      <a:pt x="0" y="13"/>
                      <a:pt x="4" y="14"/>
                      <a:pt x="5"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77" name="Freeform 9">
                <a:extLst>
                  <a:ext uri="{FF2B5EF4-FFF2-40B4-BE49-F238E27FC236}">
                    <a16:creationId xmlns:a16="http://schemas.microsoft.com/office/drawing/2014/main" id="{01416FB6-37E2-47CB-807D-E5BF99609936}"/>
                  </a:ext>
                </a:extLst>
              </p:cNvPr>
              <p:cNvSpPr>
                <a:spLocks/>
              </p:cNvSpPr>
              <p:nvPr/>
            </p:nvSpPr>
            <p:spPr bwMode="auto">
              <a:xfrm>
                <a:off x="3711" y="654"/>
                <a:ext cx="12" cy="63"/>
              </a:xfrm>
              <a:custGeom>
                <a:avLst/>
                <a:gdLst>
                  <a:gd name="T0" fmla="*/ 7 w 7"/>
                  <a:gd name="T1" fmla="*/ 34 h 36"/>
                  <a:gd name="T2" fmla="*/ 6 w 7"/>
                  <a:gd name="T3" fmla="*/ 18 h 36"/>
                  <a:gd name="T4" fmla="*/ 5 w 7"/>
                  <a:gd name="T5" fmla="*/ 3 h 36"/>
                  <a:gd name="T6" fmla="*/ 2 w 7"/>
                  <a:gd name="T7" fmla="*/ 2 h 36"/>
                  <a:gd name="T8" fmla="*/ 4 w 7"/>
                  <a:gd name="T9" fmla="*/ 34 h 36"/>
                  <a:gd name="T10" fmla="*/ 7 w 7"/>
                  <a:gd name="T11" fmla="*/ 34 h 36"/>
                </a:gdLst>
                <a:ahLst/>
                <a:cxnLst>
                  <a:cxn ang="0">
                    <a:pos x="T0" y="T1"/>
                  </a:cxn>
                  <a:cxn ang="0">
                    <a:pos x="T2" y="T3"/>
                  </a:cxn>
                  <a:cxn ang="0">
                    <a:pos x="T4" y="T5"/>
                  </a:cxn>
                  <a:cxn ang="0">
                    <a:pos x="T6" y="T7"/>
                  </a:cxn>
                  <a:cxn ang="0">
                    <a:pos x="T8" y="T9"/>
                  </a:cxn>
                  <a:cxn ang="0">
                    <a:pos x="T10" y="T11"/>
                  </a:cxn>
                </a:cxnLst>
                <a:rect l="0" t="0" r="r" b="b"/>
                <a:pathLst>
                  <a:path w="7" h="36">
                    <a:moveTo>
                      <a:pt x="7" y="34"/>
                    </a:moveTo>
                    <a:cubicBezTo>
                      <a:pt x="7" y="29"/>
                      <a:pt x="6" y="24"/>
                      <a:pt x="6" y="18"/>
                    </a:cubicBezTo>
                    <a:cubicBezTo>
                      <a:pt x="6" y="13"/>
                      <a:pt x="6" y="8"/>
                      <a:pt x="5" y="3"/>
                    </a:cubicBezTo>
                    <a:cubicBezTo>
                      <a:pt x="5" y="1"/>
                      <a:pt x="3" y="0"/>
                      <a:pt x="2" y="2"/>
                    </a:cubicBezTo>
                    <a:cubicBezTo>
                      <a:pt x="0" y="12"/>
                      <a:pt x="1" y="25"/>
                      <a:pt x="4" y="34"/>
                    </a:cubicBezTo>
                    <a:cubicBezTo>
                      <a:pt x="5" y="36"/>
                      <a:pt x="7" y="36"/>
                      <a:pt x="7"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78" name="Freeform 10">
                <a:extLst>
                  <a:ext uri="{FF2B5EF4-FFF2-40B4-BE49-F238E27FC236}">
                    <a16:creationId xmlns:a16="http://schemas.microsoft.com/office/drawing/2014/main" id="{55CAD573-2152-4048-AC42-08D40145E1CF}"/>
                  </a:ext>
                </a:extLst>
              </p:cNvPr>
              <p:cNvSpPr>
                <a:spLocks/>
              </p:cNvSpPr>
              <p:nvPr/>
            </p:nvSpPr>
            <p:spPr bwMode="auto">
              <a:xfrm>
                <a:off x="3742" y="658"/>
                <a:ext cx="9" cy="33"/>
              </a:xfrm>
              <a:custGeom>
                <a:avLst/>
                <a:gdLst>
                  <a:gd name="T0" fmla="*/ 5 w 5"/>
                  <a:gd name="T1" fmla="*/ 17 h 19"/>
                  <a:gd name="T2" fmla="*/ 4 w 5"/>
                  <a:gd name="T3" fmla="*/ 9 h 19"/>
                  <a:gd name="T4" fmla="*/ 4 w 5"/>
                  <a:gd name="T5" fmla="*/ 1 h 19"/>
                  <a:gd name="T6" fmla="*/ 1 w 5"/>
                  <a:gd name="T7" fmla="*/ 1 h 19"/>
                  <a:gd name="T8" fmla="*/ 2 w 5"/>
                  <a:gd name="T9" fmla="*/ 17 h 19"/>
                  <a:gd name="T10" fmla="*/ 5 w 5"/>
                  <a:gd name="T11" fmla="*/ 17 h 19"/>
                </a:gdLst>
                <a:ahLst/>
                <a:cxnLst>
                  <a:cxn ang="0">
                    <a:pos x="T0" y="T1"/>
                  </a:cxn>
                  <a:cxn ang="0">
                    <a:pos x="T2" y="T3"/>
                  </a:cxn>
                  <a:cxn ang="0">
                    <a:pos x="T4" y="T5"/>
                  </a:cxn>
                  <a:cxn ang="0">
                    <a:pos x="T6" y="T7"/>
                  </a:cxn>
                  <a:cxn ang="0">
                    <a:pos x="T8" y="T9"/>
                  </a:cxn>
                  <a:cxn ang="0">
                    <a:pos x="T10" y="T11"/>
                  </a:cxn>
                </a:cxnLst>
                <a:rect l="0" t="0" r="r" b="b"/>
                <a:pathLst>
                  <a:path w="5" h="19">
                    <a:moveTo>
                      <a:pt x="5" y="17"/>
                    </a:moveTo>
                    <a:cubicBezTo>
                      <a:pt x="5" y="14"/>
                      <a:pt x="4" y="11"/>
                      <a:pt x="4" y="9"/>
                    </a:cubicBezTo>
                    <a:cubicBezTo>
                      <a:pt x="4" y="6"/>
                      <a:pt x="4" y="4"/>
                      <a:pt x="4" y="1"/>
                    </a:cubicBezTo>
                    <a:cubicBezTo>
                      <a:pt x="4" y="0"/>
                      <a:pt x="2" y="0"/>
                      <a:pt x="1" y="1"/>
                    </a:cubicBezTo>
                    <a:cubicBezTo>
                      <a:pt x="0" y="6"/>
                      <a:pt x="0" y="13"/>
                      <a:pt x="2" y="17"/>
                    </a:cubicBezTo>
                    <a:cubicBezTo>
                      <a:pt x="2" y="19"/>
                      <a:pt x="5" y="19"/>
                      <a:pt x="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79" name="Freeform 11">
                <a:extLst>
                  <a:ext uri="{FF2B5EF4-FFF2-40B4-BE49-F238E27FC236}">
                    <a16:creationId xmlns:a16="http://schemas.microsoft.com/office/drawing/2014/main" id="{49145604-68C8-4B61-8AB5-F52A3DA9997B}"/>
                  </a:ext>
                </a:extLst>
              </p:cNvPr>
              <p:cNvSpPr>
                <a:spLocks/>
              </p:cNvSpPr>
              <p:nvPr/>
            </p:nvSpPr>
            <p:spPr bwMode="auto">
              <a:xfrm>
                <a:off x="3772" y="652"/>
                <a:ext cx="9" cy="30"/>
              </a:xfrm>
              <a:custGeom>
                <a:avLst/>
                <a:gdLst>
                  <a:gd name="T0" fmla="*/ 4 w 5"/>
                  <a:gd name="T1" fmla="*/ 15 h 17"/>
                  <a:gd name="T2" fmla="*/ 3 w 5"/>
                  <a:gd name="T3" fmla="*/ 2 h 17"/>
                  <a:gd name="T4" fmla="*/ 1 w 5"/>
                  <a:gd name="T5" fmla="*/ 1 h 17"/>
                  <a:gd name="T6" fmla="*/ 2 w 5"/>
                  <a:gd name="T7" fmla="*/ 16 h 17"/>
                  <a:gd name="T8" fmla="*/ 4 w 5"/>
                  <a:gd name="T9" fmla="*/ 15 h 17"/>
                </a:gdLst>
                <a:ahLst/>
                <a:cxnLst>
                  <a:cxn ang="0">
                    <a:pos x="T0" y="T1"/>
                  </a:cxn>
                  <a:cxn ang="0">
                    <a:pos x="T2" y="T3"/>
                  </a:cxn>
                  <a:cxn ang="0">
                    <a:pos x="T4" y="T5"/>
                  </a:cxn>
                  <a:cxn ang="0">
                    <a:pos x="T6" y="T7"/>
                  </a:cxn>
                  <a:cxn ang="0">
                    <a:pos x="T8" y="T9"/>
                  </a:cxn>
                </a:cxnLst>
                <a:rect l="0" t="0" r="r" b="b"/>
                <a:pathLst>
                  <a:path w="5" h="17">
                    <a:moveTo>
                      <a:pt x="4" y="15"/>
                    </a:moveTo>
                    <a:cubicBezTo>
                      <a:pt x="5" y="11"/>
                      <a:pt x="4" y="6"/>
                      <a:pt x="3" y="2"/>
                    </a:cubicBezTo>
                    <a:cubicBezTo>
                      <a:pt x="3" y="0"/>
                      <a:pt x="1" y="0"/>
                      <a:pt x="1" y="1"/>
                    </a:cubicBezTo>
                    <a:cubicBezTo>
                      <a:pt x="0" y="6"/>
                      <a:pt x="0" y="12"/>
                      <a:pt x="2" y="16"/>
                    </a:cubicBezTo>
                    <a:cubicBezTo>
                      <a:pt x="2" y="17"/>
                      <a:pt x="4" y="16"/>
                      <a:pt x="4"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80" name="Freeform 12">
                <a:extLst>
                  <a:ext uri="{FF2B5EF4-FFF2-40B4-BE49-F238E27FC236}">
                    <a16:creationId xmlns:a16="http://schemas.microsoft.com/office/drawing/2014/main" id="{D78AC579-47C0-450B-8260-0F582A56CAC6}"/>
                  </a:ext>
                </a:extLst>
              </p:cNvPr>
              <p:cNvSpPr>
                <a:spLocks/>
              </p:cNvSpPr>
              <p:nvPr/>
            </p:nvSpPr>
            <p:spPr bwMode="auto">
              <a:xfrm>
                <a:off x="3802" y="649"/>
                <a:ext cx="9" cy="21"/>
              </a:xfrm>
              <a:custGeom>
                <a:avLst/>
                <a:gdLst>
                  <a:gd name="T0" fmla="*/ 4 w 5"/>
                  <a:gd name="T1" fmla="*/ 10 h 12"/>
                  <a:gd name="T2" fmla="*/ 4 w 5"/>
                  <a:gd name="T3" fmla="*/ 2 h 12"/>
                  <a:gd name="T4" fmla="*/ 1 w 5"/>
                  <a:gd name="T5" fmla="*/ 2 h 12"/>
                  <a:gd name="T6" fmla="*/ 1 w 5"/>
                  <a:gd name="T7" fmla="*/ 10 h 12"/>
                  <a:gd name="T8" fmla="*/ 4 w 5"/>
                  <a:gd name="T9" fmla="*/ 10 h 12"/>
                </a:gdLst>
                <a:ahLst/>
                <a:cxnLst>
                  <a:cxn ang="0">
                    <a:pos x="T0" y="T1"/>
                  </a:cxn>
                  <a:cxn ang="0">
                    <a:pos x="T2" y="T3"/>
                  </a:cxn>
                  <a:cxn ang="0">
                    <a:pos x="T4" y="T5"/>
                  </a:cxn>
                  <a:cxn ang="0">
                    <a:pos x="T6" y="T7"/>
                  </a:cxn>
                  <a:cxn ang="0">
                    <a:pos x="T8" y="T9"/>
                  </a:cxn>
                </a:cxnLst>
                <a:rect l="0" t="0" r="r" b="b"/>
                <a:pathLst>
                  <a:path w="5" h="12">
                    <a:moveTo>
                      <a:pt x="4" y="10"/>
                    </a:moveTo>
                    <a:cubicBezTo>
                      <a:pt x="4" y="7"/>
                      <a:pt x="5" y="4"/>
                      <a:pt x="4" y="2"/>
                    </a:cubicBezTo>
                    <a:cubicBezTo>
                      <a:pt x="4" y="0"/>
                      <a:pt x="2" y="0"/>
                      <a:pt x="1" y="2"/>
                    </a:cubicBezTo>
                    <a:cubicBezTo>
                      <a:pt x="0" y="4"/>
                      <a:pt x="1" y="7"/>
                      <a:pt x="1" y="10"/>
                    </a:cubicBezTo>
                    <a:cubicBezTo>
                      <a:pt x="1" y="12"/>
                      <a:pt x="4" y="12"/>
                      <a:pt x="4"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81" name="Freeform 13">
                <a:extLst>
                  <a:ext uri="{FF2B5EF4-FFF2-40B4-BE49-F238E27FC236}">
                    <a16:creationId xmlns:a16="http://schemas.microsoft.com/office/drawing/2014/main" id="{BBCAF600-0650-4B5A-B19E-37A11078D589}"/>
                  </a:ext>
                </a:extLst>
              </p:cNvPr>
              <p:cNvSpPr>
                <a:spLocks/>
              </p:cNvSpPr>
              <p:nvPr/>
            </p:nvSpPr>
            <p:spPr bwMode="auto">
              <a:xfrm>
                <a:off x="3676" y="661"/>
                <a:ext cx="12" cy="35"/>
              </a:xfrm>
              <a:custGeom>
                <a:avLst/>
                <a:gdLst>
                  <a:gd name="T0" fmla="*/ 7 w 7"/>
                  <a:gd name="T1" fmla="*/ 18 h 20"/>
                  <a:gd name="T2" fmla="*/ 6 w 7"/>
                  <a:gd name="T3" fmla="*/ 9 h 20"/>
                  <a:gd name="T4" fmla="*/ 5 w 7"/>
                  <a:gd name="T5" fmla="*/ 1 h 20"/>
                  <a:gd name="T6" fmla="*/ 2 w 7"/>
                  <a:gd name="T7" fmla="*/ 1 h 20"/>
                  <a:gd name="T8" fmla="*/ 4 w 7"/>
                  <a:gd name="T9" fmla="*/ 19 h 20"/>
                  <a:gd name="T10" fmla="*/ 7 w 7"/>
                  <a:gd name="T11" fmla="*/ 18 h 20"/>
                </a:gdLst>
                <a:ahLst/>
                <a:cxnLst>
                  <a:cxn ang="0">
                    <a:pos x="T0" y="T1"/>
                  </a:cxn>
                  <a:cxn ang="0">
                    <a:pos x="T2" y="T3"/>
                  </a:cxn>
                  <a:cxn ang="0">
                    <a:pos x="T4" y="T5"/>
                  </a:cxn>
                  <a:cxn ang="0">
                    <a:pos x="T6" y="T7"/>
                  </a:cxn>
                  <a:cxn ang="0">
                    <a:pos x="T8" y="T9"/>
                  </a:cxn>
                  <a:cxn ang="0">
                    <a:pos x="T10" y="T11"/>
                  </a:cxn>
                </a:cxnLst>
                <a:rect l="0" t="0" r="r" b="b"/>
                <a:pathLst>
                  <a:path w="7" h="20">
                    <a:moveTo>
                      <a:pt x="7" y="18"/>
                    </a:moveTo>
                    <a:cubicBezTo>
                      <a:pt x="7" y="15"/>
                      <a:pt x="6" y="12"/>
                      <a:pt x="6" y="9"/>
                    </a:cubicBezTo>
                    <a:cubicBezTo>
                      <a:pt x="6" y="7"/>
                      <a:pt x="6" y="4"/>
                      <a:pt x="5" y="1"/>
                    </a:cubicBezTo>
                    <a:cubicBezTo>
                      <a:pt x="5" y="0"/>
                      <a:pt x="3" y="0"/>
                      <a:pt x="2" y="1"/>
                    </a:cubicBezTo>
                    <a:cubicBezTo>
                      <a:pt x="0" y="6"/>
                      <a:pt x="1" y="14"/>
                      <a:pt x="4" y="19"/>
                    </a:cubicBezTo>
                    <a:cubicBezTo>
                      <a:pt x="5" y="20"/>
                      <a:pt x="7" y="19"/>
                      <a:pt x="7"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82" name="Freeform 14">
                <a:extLst>
                  <a:ext uri="{FF2B5EF4-FFF2-40B4-BE49-F238E27FC236}">
                    <a16:creationId xmlns:a16="http://schemas.microsoft.com/office/drawing/2014/main" id="{1C7E131D-2EF0-43C4-8210-5ECF73D22E0F}"/>
                  </a:ext>
                </a:extLst>
              </p:cNvPr>
              <p:cNvSpPr>
                <a:spLocks/>
              </p:cNvSpPr>
              <p:nvPr/>
            </p:nvSpPr>
            <p:spPr bwMode="auto">
              <a:xfrm>
                <a:off x="3644" y="661"/>
                <a:ext cx="12" cy="23"/>
              </a:xfrm>
              <a:custGeom>
                <a:avLst/>
                <a:gdLst>
                  <a:gd name="T0" fmla="*/ 6 w 7"/>
                  <a:gd name="T1" fmla="*/ 10 h 13"/>
                  <a:gd name="T2" fmla="*/ 5 w 7"/>
                  <a:gd name="T3" fmla="*/ 2 h 13"/>
                  <a:gd name="T4" fmla="*/ 2 w 7"/>
                  <a:gd name="T5" fmla="*/ 1 h 13"/>
                  <a:gd name="T6" fmla="*/ 3 w 7"/>
                  <a:gd name="T7" fmla="*/ 12 h 13"/>
                  <a:gd name="T8" fmla="*/ 6 w 7"/>
                  <a:gd name="T9" fmla="*/ 10 h 13"/>
                </a:gdLst>
                <a:ahLst/>
                <a:cxnLst>
                  <a:cxn ang="0">
                    <a:pos x="T0" y="T1"/>
                  </a:cxn>
                  <a:cxn ang="0">
                    <a:pos x="T2" y="T3"/>
                  </a:cxn>
                  <a:cxn ang="0">
                    <a:pos x="T4" y="T5"/>
                  </a:cxn>
                  <a:cxn ang="0">
                    <a:pos x="T6" y="T7"/>
                  </a:cxn>
                  <a:cxn ang="0">
                    <a:pos x="T8" y="T9"/>
                  </a:cxn>
                </a:cxnLst>
                <a:rect l="0" t="0" r="r" b="b"/>
                <a:pathLst>
                  <a:path w="7" h="13">
                    <a:moveTo>
                      <a:pt x="6" y="10"/>
                    </a:moveTo>
                    <a:cubicBezTo>
                      <a:pt x="5" y="8"/>
                      <a:pt x="5" y="5"/>
                      <a:pt x="5" y="2"/>
                    </a:cubicBezTo>
                    <a:cubicBezTo>
                      <a:pt x="5" y="0"/>
                      <a:pt x="3" y="0"/>
                      <a:pt x="2" y="1"/>
                    </a:cubicBezTo>
                    <a:cubicBezTo>
                      <a:pt x="0" y="4"/>
                      <a:pt x="1" y="9"/>
                      <a:pt x="3" y="12"/>
                    </a:cubicBezTo>
                    <a:cubicBezTo>
                      <a:pt x="4" y="13"/>
                      <a:pt x="7" y="12"/>
                      <a:pt x="6"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83" name="Freeform 15">
                <a:extLst>
                  <a:ext uri="{FF2B5EF4-FFF2-40B4-BE49-F238E27FC236}">
                    <a16:creationId xmlns:a16="http://schemas.microsoft.com/office/drawing/2014/main" id="{6DD01F88-4351-42D8-88E3-A16C637094D7}"/>
                  </a:ext>
                </a:extLst>
              </p:cNvPr>
              <p:cNvSpPr>
                <a:spLocks/>
              </p:cNvSpPr>
              <p:nvPr/>
            </p:nvSpPr>
            <p:spPr bwMode="auto">
              <a:xfrm>
                <a:off x="3612" y="659"/>
                <a:ext cx="9" cy="22"/>
              </a:xfrm>
              <a:custGeom>
                <a:avLst/>
                <a:gdLst>
                  <a:gd name="T0" fmla="*/ 4 w 5"/>
                  <a:gd name="T1" fmla="*/ 9 h 12"/>
                  <a:gd name="T2" fmla="*/ 4 w 5"/>
                  <a:gd name="T3" fmla="*/ 2 h 12"/>
                  <a:gd name="T4" fmla="*/ 1 w 5"/>
                  <a:gd name="T5" fmla="*/ 1 h 12"/>
                  <a:gd name="T6" fmla="*/ 1 w 5"/>
                  <a:gd name="T7" fmla="*/ 10 h 12"/>
                  <a:gd name="T8" fmla="*/ 4 w 5"/>
                  <a:gd name="T9" fmla="*/ 9 h 12"/>
                </a:gdLst>
                <a:ahLst/>
                <a:cxnLst>
                  <a:cxn ang="0">
                    <a:pos x="T0" y="T1"/>
                  </a:cxn>
                  <a:cxn ang="0">
                    <a:pos x="T2" y="T3"/>
                  </a:cxn>
                  <a:cxn ang="0">
                    <a:pos x="T4" y="T5"/>
                  </a:cxn>
                  <a:cxn ang="0">
                    <a:pos x="T6" y="T7"/>
                  </a:cxn>
                  <a:cxn ang="0">
                    <a:pos x="T8" y="T9"/>
                  </a:cxn>
                </a:cxnLst>
                <a:rect l="0" t="0" r="r" b="b"/>
                <a:pathLst>
                  <a:path w="5" h="12">
                    <a:moveTo>
                      <a:pt x="4" y="9"/>
                    </a:moveTo>
                    <a:cubicBezTo>
                      <a:pt x="4" y="6"/>
                      <a:pt x="4" y="4"/>
                      <a:pt x="4" y="2"/>
                    </a:cubicBezTo>
                    <a:cubicBezTo>
                      <a:pt x="4" y="1"/>
                      <a:pt x="2" y="0"/>
                      <a:pt x="1" y="1"/>
                    </a:cubicBezTo>
                    <a:cubicBezTo>
                      <a:pt x="0" y="4"/>
                      <a:pt x="0" y="7"/>
                      <a:pt x="1" y="10"/>
                    </a:cubicBezTo>
                    <a:cubicBezTo>
                      <a:pt x="2" y="12"/>
                      <a:pt x="5" y="10"/>
                      <a:pt x="4"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84" name="Freeform 16">
                <a:extLst>
                  <a:ext uri="{FF2B5EF4-FFF2-40B4-BE49-F238E27FC236}">
                    <a16:creationId xmlns:a16="http://schemas.microsoft.com/office/drawing/2014/main" id="{BB395FC5-AA10-4C81-BD26-52D258A99ED7}"/>
                  </a:ext>
                </a:extLst>
              </p:cNvPr>
              <p:cNvSpPr>
                <a:spLocks/>
              </p:cNvSpPr>
              <p:nvPr/>
            </p:nvSpPr>
            <p:spPr bwMode="auto">
              <a:xfrm>
                <a:off x="3771" y="665"/>
                <a:ext cx="63" cy="23"/>
              </a:xfrm>
              <a:custGeom>
                <a:avLst/>
                <a:gdLst>
                  <a:gd name="T0" fmla="*/ 2 w 36"/>
                  <a:gd name="T1" fmla="*/ 12 h 13"/>
                  <a:gd name="T2" fmla="*/ 33 w 36"/>
                  <a:gd name="T3" fmla="*/ 10 h 13"/>
                  <a:gd name="T4" fmla="*/ 35 w 36"/>
                  <a:gd name="T5" fmla="*/ 7 h 13"/>
                  <a:gd name="T6" fmla="*/ 1 w 36"/>
                  <a:gd name="T7" fmla="*/ 9 h 13"/>
                  <a:gd name="T8" fmla="*/ 2 w 36"/>
                  <a:gd name="T9" fmla="*/ 12 h 13"/>
                </a:gdLst>
                <a:ahLst/>
                <a:cxnLst>
                  <a:cxn ang="0">
                    <a:pos x="T0" y="T1"/>
                  </a:cxn>
                  <a:cxn ang="0">
                    <a:pos x="T2" y="T3"/>
                  </a:cxn>
                  <a:cxn ang="0">
                    <a:pos x="T4" y="T5"/>
                  </a:cxn>
                  <a:cxn ang="0">
                    <a:pos x="T6" y="T7"/>
                  </a:cxn>
                  <a:cxn ang="0">
                    <a:pos x="T8" y="T9"/>
                  </a:cxn>
                </a:cxnLst>
                <a:rect l="0" t="0" r="r" b="b"/>
                <a:pathLst>
                  <a:path w="36" h="13">
                    <a:moveTo>
                      <a:pt x="2" y="12"/>
                    </a:moveTo>
                    <a:cubicBezTo>
                      <a:pt x="13" y="8"/>
                      <a:pt x="22" y="7"/>
                      <a:pt x="33" y="10"/>
                    </a:cubicBezTo>
                    <a:cubicBezTo>
                      <a:pt x="35" y="10"/>
                      <a:pt x="36" y="8"/>
                      <a:pt x="35" y="7"/>
                    </a:cubicBezTo>
                    <a:cubicBezTo>
                      <a:pt x="25" y="0"/>
                      <a:pt x="11" y="5"/>
                      <a:pt x="1" y="9"/>
                    </a:cubicBezTo>
                    <a:cubicBezTo>
                      <a:pt x="0" y="10"/>
                      <a:pt x="1" y="13"/>
                      <a:pt x="2"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85" name="Freeform 17">
                <a:extLst>
                  <a:ext uri="{FF2B5EF4-FFF2-40B4-BE49-F238E27FC236}">
                    <a16:creationId xmlns:a16="http://schemas.microsoft.com/office/drawing/2014/main" id="{ECD442E9-0FB2-4656-91CF-3EC28F0AC79E}"/>
                  </a:ext>
                </a:extLst>
              </p:cNvPr>
              <p:cNvSpPr>
                <a:spLocks/>
              </p:cNvSpPr>
              <p:nvPr/>
            </p:nvSpPr>
            <p:spPr bwMode="auto">
              <a:xfrm>
                <a:off x="3732" y="695"/>
                <a:ext cx="67" cy="22"/>
              </a:xfrm>
              <a:custGeom>
                <a:avLst/>
                <a:gdLst>
                  <a:gd name="T0" fmla="*/ 3 w 38"/>
                  <a:gd name="T1" fmla="*/ 12 h 13"/>
                  <a:gd name="T2" fmla="*/ 37 w 38"/>
                  <a:gd name="T3" fmla="*/ 6 h 13"/>
                  <a:gd name="T4" fmla="*/ 37 w 38"/>
                  <a:gd name="T5" fmla="*/ 3 h 13"/>
                  <a:gd name="T6" fmla="*/ 2 w 38"/>
                  <a:gd name="T7" fmla="*/ 9 h 13"/>
                  <a:gd name="T8" fmla="*/ 3 w 38"/>
                  <a:gd name="T9" fmla="*/ 12 h 13"/>
                </a:gdLst>
                <a:ahLst/>
                <a:cxnLst>
                  <a:cxn ang="0">
                    <a:pos x="T0" y="T1"/>
                  </a:cxn>
                  <a:cxn ang="0">
                    <a:pos x="T2" y="T3"/>
                  </a:cxn>
                  <a:cxn ang="0">
                    <a:pos x="T4" y="T5"/>
                  </a:cxn>
                  <a:cxn ang="0">
                    <a:pos x="T6" y="T7"/>
                  </a:cxn>
                  <a:cxn ang="0">
                    <a:pos x="T8" y="T9"/>
                  </a:cxn>
                </a:cxnLst>
                <a:rect l="0" t="0" r="r" b="b"/>
                <a:pathLst>
                  <a:path w="38" h="13">
                    <a:moveTo>
                      <a:pt x="3" y="12"/>
                    </a:moveTo>
                    <a:cubicBezTo>
                      <a:pt x="14" y="8"/>
                      <a:pt x="25" y="8"/>
                      <a:pt x="37" y="6"/>
                    </a:cubicBezTo>
                    <a:cubicBezTo>
                      <a:pt x="38" y="6"/>
                      <a:pt x="38" y="3"/>
                      <a:pt x="37" y="3"/>
                    </a:cubicBezTo>
                    <a:cubicBezTo>
                      <a:pt x="25" y="0"/>
                      <a:pt x="12" y="4"/>
                      <a:pt x="2" y="9"/>
                    </a:cubicBezTo>
                    <a:cubicBezTo>
                      <a:pt x="0" y="10"/>
                      <a:pt x="2" y="13"/>
                      <a:pt x="3"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86" name="Freeform 18">
                <a:extLst>
                  <a:ext uri="{FF2B5EF4-FFF2-40B4-BE49-F238E27FC236}">
                    <a16:creationId xmlns:a16="http://schemas.microsoft.com/office/drawing/2014/main" id="{3A3013FA-987E-4A58-A321-BEC9082F0A23}"/>
                  </a:ext>
                </a:extLst>
              </p:cNvPr>
              <p:cNvSpPr>
                <a:spLocks/>
              </p:cNvSpPr>
              <p:nvPr/>
            </p:nvSpPr>
            <p:spPr bwMode="auto">
              <a:xfrm>
                <a:off x="3721" y="730"/>
                <a:ext cx="62" cy="26"/>
              </a:xfrm>
              <a:custGeom>
                <a:avLst/>
                <a:gdLst>
                  <a:gd name="T0" fmla="*/ 4 w 35"/>
                  <a:gd name="T1" fmla="*/ 14 h 15"/>
                  <a:gd name="T2" fmla="*/ 34 w 35"/>
                  <a:gd name="T3" fmla="*/ 5 h 15"/>
                  <a:gd name="T4" fmla="*/ 34 w 35"/>
                  <a:gd name="T5" fmla="*/ 1 h 15"/>
                  <a:gd name="T6" fmla="*/ 1 w 35"/>
                  <a:gd name="T7" fmla="*/ 11 h 15"/>
                  <a:gd name="T8" fmla="*/ 4 w 35"/>
                  <a:gd name="T9" fmla="*/ 14 h 15"/>
                </a:gdLst>
                <a:ahLst/>
                <a:cxnLst>
                  <a:cxn ang="0">
                    <a:pos x="T0" y="T1"/>
                  </a:cxn>
                  <a:cxn ang="0">
                    <a:pos x="T2" y="T3"/>
                  </a:cxn>
                  <a:cxn ang="0">
                    <a:pos x="T4" y="T5"/>
                  </a:cxn>
                  <a:cxn ang="0">
                    <a:pos x="T6" y="T7"/>
                  </a:cxn>
                  <a:cxn ang="0">
                    <a:pos x="T8" y="T9"/>
                  </a:cxn>
                </a:cxnLst>
                <a:rect l="0" t="0" r="r" b="b"/>
                <a:pathLst>
                  <a:path w="35" h="15">
                    <a:moveTo>
                      <a:pt x="4" y="14"/>
                    </a:moveTo>
                    <a:cubicBezTo>
                      <a:pt x="13" y="6"/>
                      <a:pt x="23" y="7"/>
                      <a:pt x="34" y="5"/>
                    </a:cubicBezTo>
                    <a:cubicBezTo>
                      <a:pt x="35" y="4"/>
                      <a:pt x="35" y="2"/>
                      <a:pt x="34" y="1"/>
                    </a:cubicBezTo>
                    <a:cubicBezTo>
                      <a:pt x="23" y="0"/>
                      <a:pt x="9" y="2"/>
                      <a:pt x="1" y="11"/>
                    </a:cubicBezTo>
                    <a:cubicBezTo>
                      <a:pt x="0" y="13"/>
                      <a:pt x="2" y="15"/>
                      <a:pt x="4"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87" name="Freeform 19">
                <a:extLst>
                  <a:ext uri="{FF2B5EF4-FFF2-40B4-BE49-F238E27FC236}">
                    <a16:creationId xmlns:a16="http://schemas.microsoft.com/office/drawing/2014/main" id="{FBF5A580-6CFD-412E-8365-758DDEDDA353}"/>
                  </a:ext>
                </a:extLst>
              </p:cNvPr>
              <p:cNvSpPr>
                <a:spLocks/>
              </p:cNvSpPr>
              <p:nvPr/>
            </p:nvSpPr>
            <p:spPr bwMode="auto">
              <a:xfrm>
                <a:off x="3727" y="760"/>
                <a:ext cx="49" cy="40"/>
              </a:xfrm>
              <a:custGeom>
                <a:avLst/>
                <a:gdLst>
                  <a:gd name="T0" fmla="*/ 3 w 28"/>
                  <a:gd name="T1" fmla="*/ 21 h 23"/>
                  <a:gd name="T2" fmla="*/ 27 w 28"/>
                  <a:gd name="T3" fmla="*/ 4 h 23"/>
                  <a:gd name="T4" fmla="*/ 26 w 28"/>
                  <a:gd name="T5" fmla="*/ 0 h 23"/>
                  <a:gd name="T6" fmla="*/ 1 w 28"/>
                  <a:gd name="T7" fmla="*/ 19 h 23"/>
                  <a:gd name="T8" fmla="*/ 3 w 28"/>
                  <a:gd name="T9" fmla="*/ 21 h 23"/>
                </a:gdLst>
                <a:ahLst/>
                <a:cxnLst>
                  <a:cxn ang="0">
                    <a:pos x="T0" y="T1"/>
                  </a:cxn>
                  <a:cxn ang="0">
                    <a:pos x="T2" y="T3"/>
                  </a:cxn>
                  <a:cxn ang="0">
                    <a:pos x="T4" y="T5"/>
                  </a:cxn>
                  <a:cxn ang="0">
                    <a:pos x="T6" y="T7"/>
                  </a:cxn>
                  <a:cxn ang="0">
                    <a:pos x="T8" y="T9"/>
                  </a:cxn>
                </a:cxnLst>
                <a:rect l="0" t="0" r="r" b="b"/>
                <a:pathLst>
                  <a:path w="28" h="23">
                    <a:moveTo>
                      <a:pt x="3" y="21"/>
                    </a:moveTo>
                    <a:cubicBezTo>
                      <a:pt x="10" y="13"/>
                      <a:pt x="18" y="9"/>
                      <a:pt x="27" y="4"/>
                    </a:cubicBezTo>
                    <a:cubicBezTo>
                      <a:pt x="28" y="3"/>
                      <a:pt x="28" y="0"/>
                      <a:pt x="26" y="0"/>
                    </a:cubicBezTo>
                    <a:cubicBezTo>
                      <a:pt x="15" y="2"/>
                      <a:pt x="6" y="10"/>
                      <a:pt x="1" y="19"/>
                    </a:cubicBezTo>
                    <a:cubicBezTo>
                      <a:pt x="0" y="21"/>
                      <a:pt x="2" y="23"/>
                      <a:pt x="3"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88" name="Freeform 20">
                <a:extLst>
                  <a:ext uri="{FF2B5EF4-FFF2-40B4-BE49-F238E27FC236}">
                    <a16:creationId xmlns:a16="http://schemas.microsoft.com/office/drawing/2014/main" id="{C1C62E1C-E8BD-4B60-A513-24C8600FBA54}"/>
                  </a:ext>
                </a:extLst>
              </p:cNvPr>
              <p:cNvSpPr>
                <a:spLocks/>
              </p:cNvSpPr>
              <p:nvPr/>
            </p:nvSpPr>
            <p:spPr bwMode="auto">
              <a:xfrm>
                <a:off x="3734" y="791"/>
                <a:ext cx="52" cy="44"/>
              </a:xfrm>
              <a:custGeom>
                <a:avLst/>
                <a:gdLst>
                  <a:gd name="T0" fmla="*/ 4 w 30"/>
                  <a:gd name="T1" fmla="*/ 24 h 25"/>
                  <a:gd name="T2" fmla="*/ 14 w 30"/>
                  <a:gd name="T3" fmla="*/ 12 h 25"/>
                  <a:gd name="T4" fmla="*/ 28 w 30"/>
                  <a:gd name="T5" fmla="*/ 3 h 25"/>
                  <a:gd name="T6" fmla="*/ 27 w 30"/>
                  <a:gd name="T7" fmla="*/ 0 h 25"/>
                  <a:gd name="T8" fmla="*/ 1 w 30"/>
                  <a:gd name="T9" fmla="*/ 22 h 25"/>
                  <a:gd name="T10" fmla="*/ 4 w 30"/>
                  <a:gd name="T11" fmla="*/ 24 h 25"/>
                </a:gdLst>
                <a:ahLst/>
                <a:cxnLst>
                  <a:cxn ang="0">
                    <a:pos x="T0" y="T1"/>
                  </a:cxn>
                  <a:cxn ang="0">
                    <a:pos x="T2" y="T3"/>
                  </a:cxn>
                  <a:cxn ang="0">
                    <a:pos x="T4" y="T5"/>
                  </a:cxn>
                  <a:cxn ang="0">
                    <a:pos x="T6" y="T7"/>
                  </a:cxn>
                  <a:cxn ang="0">
                    <a:pos x="T8" y="T9"/>
                  </a:cxn>
                  <a:cxn ang="0">
                    <a:pos x="T10" y="T11"/>
                  </a:cxn>
                </a:cxnLst>
                <a:rect l="0" t="0" r="r" b="b"/>
                <a:pathLst>
                  <a:path w="30" h="25">
                    <a:moveTo>
                      <a:pt x="4" y="24"/>
                    </a:moveTo>
                    <a:cubicBezTo>
                      <a:pt x="7" y="20"/>
                      <a:pt x="10" y="15"/>
                      <a:pt x="14" y="12"/>
                    </a:cubicBezTo>
                    <a:cubicBezTo>
                      <a:pt x="18" y="8"/>
                      <a:pt x="23" y="5"/>
                      <a:pt x="28" y="3"/>
                    </a:cubicBezTo>
                    <a:cubicBezTo>
                      <a:pt x="30" y="2"/>
                      <a:pt x="29" y="0"/>
                      <a:pt x="27" y="0"/>
                    </a:cubicBezTo>
                    <a:cubicBezTo>
                      <a:pt x="16" y="2"/>
                      <a:pt x="4" y="11"/>
                      <a:pt x="1" y="22"/>
                    </a:cubicBezTo>
                    <a:cubicBezTo>
                      <a:pt x="0" y="24"/>
                      <a:pt x="2" y="25"/>
                      <a:pt x="4"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89" name="Freeform 21">
                <a:extLst>
                  <a:ext uri="{FF2B5EF4-FFF2-40B4-BE49-F238E27FC236}">
                    <a16:creationId xmlns:a16="http://schemas.microsoft.com/office/drawing/2014/main" id="{2F23A352-11C3-42AA-B4A8-D4F6320B7065}"/>
                  </a:ext>
                </a:extLst>
              </p:cNvPr>
              <p:cNvSpPr>
                <a:spLocks/>
              </p:cNvSpPr>
              <p:nvPr/>
            </p:nvSpPr>
            <p:spPr bwMode="auto">
              <a:xfrm>
                <a:off x="3746" y="821"/>
                <a:ext cx="46" cy="46"/>
              </a:xfrm>
              <a:custGeom>
                <a:avLst/>
                <a:gdLst>
                  <a:gd name="T0" fmla="*/ 4 w 26"/>
                  <a:gd name="T1" fmla="*/ 25 h 26"/>
                  <a:gd name="T2" fmla="*/ 13 w 26"/>
                  <a:gd name="T3" fmla="*/ 13 h 26"/>
                  <a:gd name="T4" fmla="*/ 25 w 26"/>
                  <a:gd name="T5" fmla="*/ 3 h 26"/>
                  <a:gd name="T6" fmla="*/ 24 w 26"/>
                  <a:gd name="T7" fmla="*/ 0 h 26"/>
                  <a:gd name="T8" fmla="*/ 1 w 26"/>
                  <a:gd name="T9" fmla="*/ 23 h 26"/>
                  <a:gd name="T10" fmla="*/ 4 w 26"/>
                  <a:gd name="T11" fmla="*/ 25 h 26"/>
                </a:gdLst>
                <a:ahLst/>
                <a:cxnLst>
                  <a:cxn ang="0">
                    <a:pos x="T0" y="T1"/>
                  </a:cxn>
                  <a:cxn ang="0">
                    <a:pos x="T2" y="T3"/>
                  </a:cxn>
                  <a:cxn ang="0">
                    <a:pos x="T4" y="T5"/>
                  </a:cxn>
                  <a:cxn ang="0">
                    <a:pos x="T6" y="T7"/>
                  </a:cxn>
                  <a:cxn ang="0">
                    <a:pos x="T8" y="T9"/>
                  </a:cxn>
                  <a:cxn ang="0">
                    <a:pos x="T10" y="T11"/>
                  </a:cxn>
                </a:cxnLst>
                <a:rect l="0" t="0" r="r" b="b"/>
                <a:pathLst>
                  <a:path w="26" h="26">
                    <a:moveTo>
                      <a:pt x="4" y="25"/>
                    </a:moveTo>
                    <a:cubicBezTo>
                      <a:pt x="7" y="21"/>
                      <a:pt x="10" y="16"/>
                      <a:pt x="13" y="13"/>
                    </a:cubicBezTo>
                    <a:cubicBezTo>
                      <a:pt x="17" y="9"/>
                      <a:pt x="21" y="6"/>
                      <a:pt x="25" y="3"/>
                    </a:cubicBezTo>
                    <a:cubicBezTo>
                      <a:pt x="26" y="2"/>
                      <a:pt x="25" y="0"/>
                      <a:pt x="24" y="0"/>
                    </a:cubicBezTo>
                    <a:cubicBezTo>
                      <a:pt x="14" y="4"/>
                      <a:pt x="5" y="13"/>
                      <a:pt x="1" y="23"/>
                    </a:cubicBezTo>
                    <a:cubicBezTo>
                      <a:pt x="0" y="24"/>
                      <a:pt x="2" y="26"/>
                      <a:pt x="4"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90" name="Freeform 22">
                <a:extLst>
                  <a:ext uri="{FF2B5EF4-FFF2-40B4-BE49-F238E27FC236}">
                    <a16:creationId xmlns:a16="http://schemas.microsoft.com/office/drawing/2014/main" id="{A0FAECAA-59C1-4120-A6D1-8E5DC9918C0B}"/>
                  </a:ext>
                </a:extLst>
              </p:cNvPr>
              <p:cNvSpPr>
                <a:spLocks/>
              </p:cNvSpPr>
              <p:nvPr/>
            </p:nvSpPr>
            <p:spPr bwMode="auto">
              <a:xfrm>
                <a:off x="3753" y="856"/>
                <a:ext cx="55" cy="23"/>
              </a:xfrm>
              <a:custGeom>
                <a:avLst/>
                <a:gdLst>
                  <a:gd name="T0" fmla="*/ 3 w 31"/>
                  <a:gd name="T1" fmla="*/ 13 h 13"/>
                  <a:gd name="T2" fmla="*/ 29 w 31"/>
                  <a:gd name="T3" fmla="*/ 3 h 13"/>
                  <a:gd name="T4" fmla="*/ 29 w 31"/>
                  <a:gd name="T5" fmla="*/ 0 h 13"/>
                  <a:gd name="T6" fmla="*/ 1 w 31"/>
                  <a:gd name="T7" fmla="*/ 10 h 13"/>
                  <a:gd name="T8" fmla="*/ 3 w 31"/>
                  <a:gd name="T9" fmla="*/ 13 h 13"/>
                </a:gdLst>
                <a:ahLst/>
                <a:cxnLst>
                  <a:cxn ang="0">
                    <a:pos x="T0" y="T1"/>
                  </a:cxn>
                  <a:cxn ang="0">
                    <a:pos x="T2" y="T3"/>
                  </a:cxn>
                  <a:cxn ang="0">
                    <a:pos x="T4" y="T5"/>
                  </a:cxn>
                  <a:cxn ang="0">
                    <a:pos x="T6" y="T7"/>
                  </a:cxn>
                  <a:cxn ang="0">
                    <a:pos x="T8" y="T9"/>
                  </a:cxn>
                </a:cxnLst>
                <a:rect l="0" t="0" r="r" b="b"/>
                <a:pathLst>
                  <a:path w="31" h="13">
                    <a:moveTo>
                      <a:pt x="3" y="13"/>
                    </a:moveTo>
                    <a:cubicBezTo>
                      <a:pt x="11" y="8"/>
                      <a:pt x="20" y="6"/>
                      <a:pt x="29" y="3"/>
                    </a:cubicBezTo>
                    <a:cubicBezTo>
                      <a:pt x="31" y="3"/>
                      <a:pt x="30" y="0"/>
                      <a:pt x="29" y="0"/>
                    </a:cubicBezTo>
                    <a:cubicBezTo>
                      <a:pt x="19" y="0"/>
                      <a:pt x="9" y="4"/>
                      <a:pt x="1" y="10"/>
                    </a:cubicBezTo>
                    <a:cubicBezTo>
                      <a:pt x="0" y="11"/>
                      <a:pt x="1" y="13"/>
                      <a:pt x="3"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91" name="Freeform 23">
                <a:extLst>
                  <a:ext uri="{FF2B5EF4-FFF2-40B4-BE49-F238E27FC236}">
                    <a16:creationId xmlns:a16="http://schemas.microsoft.com/office/drawing/2014/main" id="{5992A58B-5CB1-4D0E-A7A3-A81399D66895}"/>
                  </a:ext>
                </a:extLst>
              </p:cNvPr>
              <p:cNvSpPr>
                <a:spLocks/>
              </p:cNvSpPr>
              <p:nvPr/>
            </p:nvSpPr>
            <p:spPr bwMode="auto">
              <a:xfrm>
                <a:off x="3878" y="716"/>
                <a:ext cx="32" cy="72"/>
              </a:xfrm>
              <a:custGeom>
                <a:avLst/>
                <a:gdLst>
                  <a:gd name="T0" fmla="*/ 15 w 18"/>
                  <a:gd name="T1" fmla="*/ 1 h 41"/>
                  <a:gd name="T2" fmla="*/ 1 w 18"/>
                  <a:gd name="T3" fmla="*/ 39 h 41"/>
                  <a:gd name="T4" fmla="*/ 5 w 18"/>
                  <a:gd name="T5" fmla="*/ 39 h 41"/>
                  <a:gd name="T6" fmla="*/ 16 w 18"/>
                  <a:gd name="T7" fmla="*/ 3 h 41"/>
                  <a:gd name="T8" fmla="*/ 15 w 18"/>
                  <a:gd name="T9" fmla="*/ 1 h 41"/>
                </a:gdLst>
                <a:ahLst/>
                <a:cxnLst>
                  <a:cxn ang="0">
                    <a:pos x="T0" y="T1"/>
                  </a:cxn>
                  <a:cxn ang="0">
                    <a:pos x="T2" y="T3"/>
                  </a:cxn>
                  <a:cxn ang="0">
                    <a:pos x="T4" y="T5"/>
                  </a:cxn>
                  <a:cxn ang="0">
                    <a:pos x="T6" y="T7"/>
                  </a:cxn>
                  <a:cxn ang="0">
                    <a:pos x="T8" y="T9"/>
                  </a:cxn>
                </a:cxnLst>
                <a:rect l="0" t="0" r="r" b="b"/>
                <a:pathLst>
                  <a:path w="18" h="41">
                    <a:moveTo>
                      <a:pt x="15" y="1"/>
                    </a:moveTo>
                    <a:cubicBezTo>
                      <a:pt x="2" y="7"/>
                      <a:pt x="0" y="27"/>
                      <a:pt x="1" y="39"/>
                    </a:cubicBezTo>
                    <a:cubicBezTo>
                      <a:pt x="2" y="41"/>
                      <a:pt x="4" y="41"/>
                      <a:pt x="5" y="39"/>
                    </a:cubicBezTo>
                    <a:cubicBezTo>
                      <a:pt x="5" y="28"/>
                      <a:pt x="6" y="11"/>
                      <a:pt x="16" y="3"/>
                    </a:cubicBezTo>
                    <a:cubicBezTo>
                      <a:pt x="18" y="2"/>
                      <a:pt x="17" y="0"/>
                      <a:pt x="15"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92" name="Freeform 24">
                <a:extLst>
                  <a:ext uri="{FF2B5EF4-FFF2-40B4-BE49-F238E27FC236}">
                    <a16:creationId xmlns:a16="http://schemas.microsoft.com/office/drawing/2014/main" id="{9CE444EF-F9E2-41D4-84E8-6F9993FD0D0F}"/>
                  </a:ext>
                </a:extLst>
              </p:cNvPr>
              <p:cNvSpPr>
                <a:spLocks/>
              </p:cNvSpPr>
              <p:nvPr/>
            </p:nvSpPr>
            <p:spPr bwMode="auto">
              <a:xfrm>
                <a:off x="3902" y="705"/>
                <a:ext cx="27" cy="58"/>
              </a:xfrm>
              <a:custGeom>
                <a:avLst/>
                <a:gdLst>
                  <a:gd name="T0" fmla="*/ 12 w 15"/>
                  <a:gd name="T1" fmla="*/ 2 h 33"/>
                  <a:gd name="T2" fmla="*/ 3 w 15"/>
                  <a:gd name="T3" fmla="*/ 31 h 33"/>
                  <a:gd name="T4" fmla="*/ 6 w 15"/>
                  <a:gd name="T5" fmla="*/ 31 h 33"/>
                  <a:gd name="T6" fmla="*/ 14 w 15"/>
                  <a:gd name="T7" fmla="*/ 4 h 33"/>
                  <a:gd name="T8" fmla="*/ 12 w 15"/>
                  <a:gd name="T9" fmla="*/ 2 h 33"/>
                </a:gdLst>
                <a:ahLst/>
                <a:cxnLst>
                  <a:cxn ang="0">
                    <a:pos x="T0" y="T1"/>
                  </a:cxn>
                  <a:cxn ang="0">
                    <a:pos x="T2" y="T3"/>
                  </a:cxn>
                  <a:cxn ang="0">
                    <a:pos x="T4" y="T5"/>
                  </a:cxn>
                  <a:cxn ang="0">
                    <a:pos x="T6" y="T7"/>
                  </a:cxn>
                  <a:cxn ang="0">
                    <a:pos x="T8" y="T9"/>
                  </a:cxn>
                </a:cxnLst>
                <a:rect l="0" t="0" r="r" b="b"/>
                <a:pathLst>
                  <a:path w="15" h="33">
                    <a:moveTo>
                      <a:pt x="12" y="2"/>
                    </a:moveTo>
                    <a:cubicBezTo>
                      <a:pt x="5" y="9"/>
                      <a:pt x="0" y="21"/>
                      <a:pt x="3" y="31"/>
                    </a:cubicBezTo>
                    <a:cubicBezTo>
                      <a:pt x="3" y="33"/>
                      <a:pt x="6" y="32"/>
                      <a:pt x="6" y="31"/>
                    </a:cubicBezTo>
                    <a:cubicBezTo>
                      <a:pt x="6" y="20"/>
                      <a:pt x="7" y="12"/>
                      <a:pt x="14" y="4"/>
                    </a:cubicBezTo>
                    <a:cubicBezTo>
                      <a:pt x="15" y="2"/>
                      <a:pt x="13" y="0"/>
                      <a:pt x="12"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93" name="Freeform 25">
                <a:extLst>
                  <a:ext uri="{FF2B5EF4-FFF2-40B4-BE49-F238E27FC236}">
                    <a16:creationId xmlns:a16="http://schemas.microsoft.com/office/drawing/2014/main" id="{F94DAFA6-3CFE-4D74-A5D1-1D30D2318C09}"/>
                  </a:ext>
                </a:extLst>
              </p:cNvPr>
              <p:cNvSpPr>
                <a:spLocks/>
              </p:cNvSpPr>
              <p:nvPr/>
            </p:nvSpPr>
            <p:spPr bwMode="auto">
              <a:xfrm>
                <a:off x="3939" y="700"/>
                <a:ext cx="25" cy="47"/>
              </a:xfrm>
              <a:custGeom>
                <a:avLst/>
                <a:gdLst>
                  <a:gd name="T0" fmla="*/ 11 w 14"/>
                  <a:gd name="T1" fmla="*/ 2 h 27"/>
                  <a:gd name="T2" fmla="*/ 1 w 14"/>
                  <a:gd name="T3" fmla="*/ 25 h 27"/>
                  <a:gd name="T4" fmla="*/ 4 w 14"/>
                  <a:gd name="T5" fmla="*/ 25 h 27"/>
                  <a:gd name="T6" fmla="*/ 13 w 14"/>
                  <a:gd name="T7" fmla="*/ 3 h 27"/>
                  <a:gd name="T8" fmla="*/ 11 w 14"/>
                  <a:gd name="T9" fmla="*/ 2 h 27"/>
                </a:gdLst>
                <a:ahLst/>
                <a:cxnLst>
                  <a:cxn ang="0">
                    <a:pos x="T0" y="T1"/>
                  </a:cxn>
                  <a:cxn ang="0">
                    <a:pos x="T2" y="T3"/>
                  </a:cxn>
                  <a:cxn ang="0">
                    <a:pos x="T4" y="T5"/>
                  </a:cxn>
                  <a:cxn ang="0">
                    <a:pos x="T6" y="T7"/>
                  </a:cxn>
                  <a:cxn ang="0">
                    <a:pos x="T8" y="T9"/>
                  </a:cxn>
                </a:cxnLst>
                <a:rect l="0" t="0" r="r" b="b"/>
                <a:pathLst>
                  <a:path w="14" h="27">
                    <a:moveTo>
                      <a:pt x="11" y="2"/>
                    </a:moveTo>
                    <a:cubicBezTo>
                      <a:pt x="4" y="7"/>
                      <a:pt x="0" y="16"/>
                      <a:pt x="1" y="25"/>
                    </a:cubicBezTo>
                    <a:cubicBezTo>
                      <a:pt x="2" y="27"/>
                      <a:pt x="4" y="26"/>
                      <a:pt x="4" y="25"/>
                    </a:cubicBezTo>
                    <a:cubicBezTo>
                      <a:pt x="5" y="17"/>
                      <a:pt x="7" y="10"/>
                      <a:pt x="13" y="3"/>
                    </a:cubicBezTo>
                    <a:cubicBezTo>
                      <a:pt x="14" y="2"/>
                      <a:pt x="12" y="0"/>
                      <a:pt x="1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94" name="Freeform 26">
                <a:extLst>
                  <a:ext uri="{FF2B5EF4-FFF2-40B4-BE49-F238E27FC236}">
                    <a16:creationId xmlns:a16="http://schemas.microsoft.com/office/drawing/2014/main" id="{1F7ED592-F7BF-4943-9797-2768BC723E0C}"/>
                  </a:ext>
                </a:extLst>
              </p:cNvPr>
              <p:cNvSpPr>
                <a:spLocks/>
              </p:cNvSpPr>
              <p:nvPr/>
            </p:nvSpPr>
            <p:spPr bwMode="auto">
              <a:xfrm>
                <a:off x="3966" y="700"/>
                <a:ext cx="14" cy="35"/>
              </a:xfrm>
              <a:custGeom>
                <a:avLst/>
                <a:gdLst>
                  <a:gd name="T0" fmla="*/ 5 w 8"/>
                  <a:gd name="T1" fmla="*/ 1 h 20"/>
                  <a:gd name="T2" fmla="*/ 1 w 8"/>
                  <a:gd name="T3" fmla="*/ 18 h 20"/>
                  <a:gd name="T4" fmla="*/ 4 w 8"/>
                  <a:gd name="T5" fmla="*/ 18 h 20"/>
                  <a:gd name="T6" fmla="*/ 7 w 8"/>
                  <a:gd name="T7" fmla="*/ 3 h 20"/>
                  <a:gd name="T8" fmla="*/ 5 w 8"/>
                  <a:gd name="T9" fmla="*/ 1 h 20"/>
                </a:gdLst>
                <a:ahLst/>
                <a:cxnLst>
                  <a:cxn ang="0">
                    <a:pos x="T0" y="T1"/>
                  </a:cxn>
                  <a:cxn ang="0">
                    <a:pos x="T2" y="T3"/>
                  </a:cxn>
                  <a:cxn ang="0">
                    <a:pos x="T4" y="T5"/>
                  </a:cxn>
                  <a:cxn ang="0">
                    <a:pos x="T6" y="T7"/>
                  </a:cxn>
                  <a:cxn ang="0">
                    <a:pos x="T8" y="T9"/>
                  </a:cxn>
                </a:cxnLst>
                <a:rect l="0" t="0" r="r" b="b"/>
                <a:pathLst>
                  <a:path w="8" h="20">
                    <a:moveTo>
                      <a:pt x="5" y="1"/>
                    </a:moveTo>
                    <a:cubicBezTo>
                      <a:pt x="2" y="7"/>
                      <a:pt x="0" y="12"/>
                      <a:pt x="1" y="18"/>
                    </a:cubicBezTo>
                    <a:cubicBezTo>
                      <a:pt x="2" y="20"/>
                      <a:pt x="4" y="19"/>
                      <a:pt x="4" y="18"/>
                    </a:cubicBezTo>
                    <a:cubicBezTo>
                      <a:pt x="5" y="13"/>
                      <a:pt x="5" y="8"/>
                      <a:pt x="7" y="3"/>
                    </a:cubicBezTo>
                    <a:cubicBezTo>
                      <a:pt x="8" y="1"/>
                      <a:pt x="6" y="0"/>
                      <a:pt x="5"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95" name="Freeform 27">
                <a:extLst>
                  <a:ext uri="{FF2B5EF4-FFF2-40B4-BE49-F238E27FC236}">
                    <a16:creationId xmlns:a16="http://schemas.microsoft.com/office/drawing/2014/main" id="{E06DE601-5889-4B1D-9FB8-99539BECA1E8}"/>
                  </a:ext>
                </a:extLst>
              </p:cNvPr>
              <p:cNvSpPr>
                <a:spLocks/>
              </p:cNvSpPr>
              <p:nvPr/>
            </p:nvSpPr>
            <p:spPr bwMode="auto">
              <a:xfrm>
                <a:off x="4008" y="700"/>
                <a:ext cx="19" cy="40"/>
              </a:xfrm>
              <a:custGeom>
                <a:avLst/>
                <a:gdLst>
                  <a:gd name="T0" fmla="*/ 7 w 11"/>
                  <a:gd name="T1" fmla="*/ 2 h 23"/>
                  <a:gd name="T2" fmla="*/ 2 w 11"/>
                  <a:gd name="T3" fmla="*/ 21 h 23"/>
                  <a:gd name="T4" fmla="*/ 5 w 11"/>
                  <a:gd name="T5" fmla="*/ 21 h 23"/>
                  <a:gd name="T6" fmla="*/ 7 w 11"/>
                  <a:gd name="T7" fmla="*/ 13 h 23"/>
                  <a:gd name="T8" fmla="*/ 10 w 11"/>
                  <a:gd name="T9" fmla="*/ 4 h 23"/>
                  <a:gd name="T10" fmla="*/ 7 w 11"/>
                  <a:gd name="T11" fmla="*/ 2 h 23"/>
                </a:gdLst>
                <a:ahLst/>
                <a:cxnLst>
                  <a:cxn ang="0">
                    <a:pos x="T0" y="T1"/>
                  </a:cxn>
                  <a:cxn ang="0">
                    <a:pos x="T2" y="T3"/>
                  </a:cxn>
                  <a:cxn ang="0">
                    <a:pos x="T4" y="T5"/>
                  </a:cxn>
                  <a:cxn ang="0">
                    <a:pos x="T6" y="T7"/>
                  </a:cxn>
                  <a:cxn ang="0">
                    <a:pos x="T8" y="T9"/>
                  </a:cxn>
                  <a:cxn ang="0">
                    <a:pos x="T10" y="T11"/>
                  </a:cxn>
                </a:cxnLst>
                <a:rect l="0" t="0" r="r" b="b"/>
                <a:pathLst>
                  <a:path w="11" h="23">
                    <a:moveTo>
                      <a:pt x="7" y="2"/>
                    </a:moveTo>
                    <a:cubicBezTo>
                      <a:pt x="4" y="7"/>
                      <a:pt x="0" y="15"/>
                      <a:pt x="2" y="21"/>
                    </a:cubicBezTo>
                    <a:cubicBezTo>
                      <a:pt x="3" y="23"/>
                      <a:pt x="5" y="23"/>
                      <a:pt x="5" y="21"/>
                    </a:cubicBezTo>
                    <a:cubicBezTo>
                      <a:pt x="6" y="18"/>
                      <a:pt x="6" y="15"/>
                      <a:pt x="7" y="13"/>
                    </a:cubicBezTo>
                    <a:cubicBezTo>
                      <a:pt x="7" y="10"/>
                      <a:pt x="9" y="7"/>
                      <a:pt x="10" y="4"/>
                    </a:cubicBezTo>
                    <a:cubicBezTo>
                      <a:pt x="11" y="2"/>
                      <a:pt x="8" y="0"/>
                      <a:pt x="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96" name="Freeform 28">
                <a:extLst>
                  <a:ext uri="{FF2B5EF4-FFF2-40B4-BE49-F238E27FC236}">
                    <a16:creationId xmlns:a16="http://schemas.microsoft.com/office/drawing/2014/main" id="{0D5E2C38-246D-48CA-B220-E397565BAD99}"/>
                  </a:ext>
                </a:extLst>
              </p:cNvPr>
              <p:cNvSpPr>
                <a:spLocks/>
              </p:cNvSpPr>
              <p:nvPr/>
            </p:nvSpPr>
            <p:spPr bwMode="auto">
              <a:xfrm>
                <a:off x="3992" y="709"/>
                <a:ext cx="7" cy="17"/>
              </a:xfrm>
              <a:custGeom>
                <a:avLst/>
                <a:gdLst>
                  <a:gd name="T0" fmla="*/ 0 w 4"/>
                  <a:gd name="T1" fmla="*/ 2 h 10"/>
                  <a:gd name="T2" fmla="*/ 1 w 4"/>
                  <a:gd name="T3" fmla="*/ 9 h 10"/>
                  <a:gd name="T4" fmla="*/ 3 w 4"/>
                  <a:gd name="T5" fmla="*/ 9 h 10"/>
                  <a:gd name="T6" fmla="*/ 4 w 4"/>
                  <a:gd name="T7" fmla="*/ 2 h 10"/>
                  <a:gd name="T8" fmla="*/ 0 w 4"/>
                  <a:gd name="T9" fmla="*/ 2 h 10"/>
                </a:gdLst>
                <a:ahLst/>
                <a:cxnLst>
                  <a:cxn ang="0">
                    <a:pos x="T0" y="T1"/>
                  </a:cxn>
                  <a:cxn ang="0">
                    <a:pos x="T2" y="T3"/>
                  </a:cxn>
                  <a:cxn ang="0">
                    <a:pos x="T4" y="T5"/>
                  </a:cxn>
                  <a:cxn ang="0">
                    <a:pos x="T6" y="T7"/>
                  </a:cxn>
                  <a:cxn ang="0">
                    <a:pos x="T8" y="T9"/>
                  </a:cxn>
                </a:cxnLst>
                <a:rect l="0" t="0" r="r" b="b"/>
                <a:pathLst>
                  <a:path w="4" h="10">
                    <a:moveTo>
                      <a:pt x="0" y="2"/>
                    </a:moveTo>
                    <a:cubicBezTo>
                      <a:pt x="0" y="5"/>
                      <a:pt x="0" y="7"/>
                      <a:pt x="1" y="9"/>
                    </a:cubicBezTo>
                    <a:cubicBezTo>
                      <a:pt x="1" y="10"/>
                      <a:pt x="3" y="10"/>
                      <a:pt x="3" y="9"/>
                    </a:cubicBezTo>
                    <a:cubicBezTo>
                      <a:pt x="4" y="7"/>
                      <a:pt x="4" y="5"/>
                      <a:pt x="4" y="2"/>
                    </a:cubicBezTo>
                    <a:cubicBezTo>
                      <a:pt x="4" y="0"/>
                      <a:pt x="0" y="0"/>
                      <a:pt x="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97" name="Freeform 29">
                <a:extLst>
                  <a:ext uri="{FF2B5EF4-FFF2-40B4-BE49-F238E27FC236}">
                    <a16:creationId xmlns:a16="http://schemas.microsoft.com/office/drawing/2014/main" id="{4523CA0E-6D30-4BE7-B94B-F92F4C1A6B4B}"/>
                  </a:ext>
                </a:extLst>
              </p:cNvPr>
              <p:cNvSpPr>
                <a:spLocks/>
              </p:cNvSpPr>
              <p:nvPr/>
            </p:nvSpPr>
            <p:spPr bwMode="auto">
              <a:xfrm>
                <a:off x="4062" y="700"/>
                <a:ext cx="15" cy="24"/>
              </a:xfrm>
              <a:custGeom>
                <a:avLst/>
                <a:gdLst>
                  <a:gd name="T0" fmla="*/ 5 w 8"/>
                  <a:gd name="T1" fmla="*/ 1 h 14"/>
                  <a:gd name="T2" fmla="*/ 0 w 8"/>
                  <a:gd name="T3" fmla="*/ 12 h 14"/>
                  <a:gd name="T4" fmla="*/ 2 w 8"/>
                  <a:gd name="T5" fmla="*/ 13 h 14"/>
                  <a:gd name="T6" fmla="*/ 7 w 8"/>
                  <a:gd name="T7" fmla="*/ 3 h 14"/>
                  <a:gd name="T8" fmla="*/ 5 w 8"/>
                  <a:gd name="T9" fmla="*/ 1 h 14"/>
                </a:gdLst>
                <a:ahLst/>
                <a:cxnLst>
                  <a:cxn ang="0">
                    <a:pos x="T0" y="T1"/>
                  </a:cxn>
                  <a:cxn ang="0">
                    <a:pos x="T2" y="T3"/>
                  </a:cxn>
                  <a:cxn ang="0">
                    <a:pos x="T4" y="T5"/>
                  </a:cxn>
                  <a:cxn ang="0">
                    <a:pos x="T6" y="T7"/>
                  </a:cxn>
                  <a:cxn ang="0">
                    <a:pos x="T8" y="T9"/>
                  </a:cxn>
                </a:cxnLst>
                <a:rect l="0" t="0" r="r" b="b"/>
                <a:pathLst>
                  <a:path w="8" h="14">
                    <a:moveTo>
                      <a:pt x="5" y="1"/>
                    </a:moveTo>
                    <a:cubicBezTo>
                      <a:pt x="2" y="5"/>
                      <a:pt x="0" y="8"/>
                      <a:pt x="0" y="12"/>
                    </a:cubicBezTo>
                    <a:cubicBezTo>
                      <a:pt x="0" y="14"/>
                      <a:pt x="2" y="14"/>
                      <a:pt x="2" y="13"/>
                    </a:cubicBezTo>
                    <a:cubicBezTo>
                      <a:pt x="4" y="10"/>
                      <a:pt x="5" y="6"/>
                      <a:pt x="7" y="3"/>
                    </a:cubicBezTo>
                    <a:cubicBezTo>
                      <a:pt x="8" y="1"/>
                      <a:pt x="6" y="0"/>
                      <a:pt x="5"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98" name="Freeform 30">
                <a:extLst>
                  <a:ext uri="{FF2B5EF4-FFF2-40B4-BE49-F238E27FC236}">
                    <a16:creationId xmlns:a16="http://schemas.microsoft.com/office/drawing/2014/main" id="{B9EB0453-6C5D-4251-B250-BE50E2DBEAFC}"/>
                  </a:ext>
                </a:extLst>
              </p:cNvPr>
              <p:cNvSpPr>
                <a:spLocks/>
              </p:cNvSpPr>
              <p:nvPr/>
            </p:nvSpPr>
            <p:spPr bwMode="auto">
              <a:xfrm>
                <a:off x="4043" y="707"/>
                <a:ext cx="12" cy="19"/>
              </a:xfrm>
              <a:custGeom>
                <a:avLst/>
                <a:gdLst>
                  <a:gd name="T0" fmla="*/ 3 w 7"/>
                  <a:gd name="T1" fmla="*/ 2 h 11"/>
                  <a:gd name="T2" fmla="*/ 1 w 7"/>
                  <a:gd name="T3" fmla="*/ 9 h 11"/>
                  <a:gd name="T4" fmla="*/ 4 w 7"/>
                  <a:gd name="T5" fmla="*/ 9 h 11"/>
                  <a:gd name="T6" fmla="*/ 6 w 7"/>
                  <a:gd name="T7" fmla="*/ 5 h 11"/>
                  <a:gd name="T8" fmla="*/ 3 w 7"/>
                  <a:gd name="T9" fmla="*/ 2 h 11"/>
                </a:gdLst>
                <a:ahLst/>
                <a:cxnLst>
                  <a:cxn ang="0">
                    <a:pos x="T0" y="T1"/>
                  </a:cxn>
                  <a:cxn ang="0">
                    <a:pos x="T2" y="T3"/>
                  </a:cxn>
                  <a:cxn ang="0">
                    <a:pos x="T4" y="T5"/>
                  </a:cxn>
                  <a:cxn ang="0">
                    <a:pos x="T6" y="T7"/>
                  </a:cxn>
                  <a:cxn ang="0">
                    <a:pos x="T8" y="T9"/>
                  </a:cxn>
                </a:cxnLst>
                <a:rect l="0" t="0" r="r" b="b"/>
                <a:pathLst>
                  <a:path w="7" h="11">
                    <a:moveTo>
                      <a:pt x="3" y="2"/>
                    </a:moveTo>
                    <a:cubicBezTo>
                      <a:pt x="1" y="4"/>
                      <a:pt x="0" y="7"/>
                      <a:pt x="1" y="9"/>
                    </a:cubicBezTo>
                    <a:cubicBezTo>
                      <a:pt x="1" y="11"/>
                      <a:pt x="3" y="11"/>
                      <a:pt x="4" y="9"/>
                    </a:cubicBezTo>
                    <a:cubicBezTo>
                      <a:pt x="4" y="8"/>
                      <a:pt x="4" y="6"/>
                      <a:pt x="6" y="5"/>
                    </a:cubicBezTo>
                    <a:cubicBezTo>
                      <a:pt x="7" y="3"/>
                      <a:pt x="4" y="0"/>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99" name="Freeform 31">
                <a:extLst>
                  <a:ext uri="{FF2B5EF4-FFF2-40B4-BE49-F238E27FC236}">
                    <a16:creationId xmlns:a16="http://schemas.microsoft.com/office/drawing/2014/main" id="{E0846085-898A-45A6-906D-E565223F01D4}"/>
                  </a:ext>
                </a:extLst>
              </p:cNvPr>
              <p:cNvSpPr>
                <a:spLocks/>
              </p:cNvSpPr>
              <p:nvPr/>
            </p:nvSpPr>
            <p:spPr bwMode="auto">
              <a:xfrm>
                <a:off x="4099" y="696"/>
                <a:ext cx="13" cy="20"/>
              </a:xfrm>
              <a:custGeom>
                <a:avLst/>
                <a:gdLst>
                  <a:gd name="T0" fmla="*/ 1 w 7"/>
                  <a:gd name="T1" fmla="*/ 4 h 11"/>
                  <a:gd name="T2" fmla="*/ 3 w 7"/>
                  <a:gd name="T3" fmla="*/ 9 h 11"/>
                  <a:gd name="T4" fmla="*/ 6 w 7"/>
                  <a:gd name="T5" fmla="*/ 9 h 11"/>
                  <a:gd name="T6" fmla="*/ 4 w 7"/>
                  <a:gd name="T7" fmla="*/ 2 h 11"/>
                  <a:gd name="T8" fmla="*/ 1 w 7"/>
                  <a:gd name="T9" fmla="*/ 4 h 11"/>
                </a:gdLst>
                <a:ahLst/>
                <a:cxnLst>
                  <a:cxn ang="0">
                    <a:pos x="T0" y="T1"/>
                  </a:cxn>
                  <a:cxn ang="0">
                    <a:pos x="T2" y="T3"/>
                  </a:cxn>
                  <a:cxn ang="0">
                    <a:pos x="T4" y="T5"/>
                  </a:cxn>
                  <a:cxn ang="0">
                    <a:pos x="T6" y="T7"/>
                  </a:cxn>
                  <a:cxn ang="0">
                    <a:pos x="T8" y="T9"/>
                  </a:cxn>
                </a:cxnLst>
                <a:rect l="0" t="0" r="r" b="b"/>
                <a:pathLst>
                  <a:path w="7" h="11">
                    <a:moveTo>
                      <a:pt x="1" y="4"/>
                    </a:moveTo>
                    <a:cubicBezTo>
                      <a:pt x="2" y="6"/>
                      <a:pt x="2" y="7"/>
                      <a:pt x="3" y="9"/>
                    </a:cubicBezTo>
                    <a:cubicBezTo>
                      <a:pt x="3" y="10"/>
                      <a:pt x="5" y="11"/>
                      <a:pt x="6" y="9"/>
                    </a:cubicBezTo>
                    <a:cubicBezTo>
                      <a:pt x="7" y="7"/>
                      <a:pt x="6" y="4"/>
                      <a:pt x="4" y="2"/>
                    </a:cubicBezTo>
                    <a:cubicBezTo>
                      <a:pt x="3" y="0"/>
                      <a:pt x="0" y="2"/>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00" name="Freeform 32">
                <a:extLst>
                  <a:ext uri="{FF2B5EF4-FFF2-40B4-BE49-F238E27FC236}">
                    <a16:creationId xmlns:a16="http://schemas.microsoft.com/office/drawing/2014/main" id="{FF5969C0-180A-464D-9776-1D13253CA504}"/>
                  </a:ext>
                </a:extLst>
              </p:cNvPr>
              <p:cNvSpPr>
                <a:spLocks/>
              </p:cNvSpPr>
              <p:nvPr/>
            </p:nvSpPr>
            <p:spPr bwMode="auto">
              <a:xfrm>
                <a:off x="4171" y="709"/>
                <a:ext cx="34" cy="31"/>
              </a:xfrm>
              <a:custGeom>
                <a:avLst/>
                <a:gdLst>
                  <a:gd name="T0" fmla="*/ 18 w 19"/>
                  <a:gd name="T1" fmla="*/ 14 h 18"/>
                  <a:gd name="T2" fmla="*/ 9 w 19"/>
                  <a:gd name="T3" fmla="*/ 10 h 18"/>
                  <a:gd name="T4" fmla="*/ 3 w 19"/>
                  <a:gd name="T5" fmla="*/ 2 h 18"/>
                  <a:gd name="T6" fmla="*/ 0 w 19"/>
                  <a:gd name="T7" fmla="*/ 2 h 18"/>
                  <a:gd name="T8" fmla="*/ 17 w 19"/>
                  <a:gd name="T9" fmla="*/ 18 h 18"/>
                  <a:gd name="T10" fmla="*/ 18 w 19"/>
                  <a:gd name="T11" fmla="*/ 14 h 18"/>
                </a:gdLst>
                <a:ahLst/>
                <a:cxnLst>
                  <a:cxn ang="0">
                    <a:pos x="T0" y="T1"/>
                  </a:cxn>
                  <a:cxn ang="0">
                    <a:pos x="T2" y="T3"/>
                  </a:cxn>
                  <a:cxn ang="0">
                    <a:pos x="T4" y="T5"/>
                  </a:cxn>
                  <a:cxn ang="0">
                    <a:pos x="T6" y="T7"/>
                  </a:cxn>
                  <a:cxn ang="0">
                    <a:pos x="T8" y="T9"/>
                  </a:cxn>
                  <a:cxn ang="0">
                    <a:pos x="T10" y="T11"/>
                  </a:cxn>
                </a:cxnLst>
                <a:rect l="0" t="0" r="r" b="b"/>
                <a:pathLst>
                  <a:path w="19" h="18">
                    <a:moveTo>
                      <a:pt x="18" y="14"/>
                    </a:moveTo>
                    <a:cubicBezTo>
                      <a:pt x="14" y="13"/>
                      <a:pt x="11" y="12"/>
                      <a:pt x="9" y="10"/>
                    </a:cubicBezTo>
                    <a:cubicBezTo>
                      <a:pt x="6" y="7"/>
                      <a:pt x="5" y="4"/>
                      <a:pt x="3" y="2"/>
                    </a:cubicBezTo>
                    <a:cubicBezTo>
                      <a:pt x="2" y="0"/>
                      <a:pt x="0" y="1"/>
                      <a:pt x="0" y="2"/>
                    </a:cubicBezTo>
                    <a:cubicBezTo>
                      <a:pt x="0" y="10"/>
                      <a:pt x="9" y="18"/>
                      <a:pt x="17" y="18"/>
                    </a:cubicBezTo>
                    <a:cubicBezTo>
                      <a:pt x="19" y="18"/>
                      <a:pt x="19" y="15"/>
                      <a:pt x="18"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01" name="Freeform 33">
                <a:extLst>
                  <a:ext uri="{FF2B5EF4-FFF2-40B4-BE49-F238E27FC236}">
                    <a16:creationId xmlns:a16="http://schemas.microsoft.com/office/drawing/2014/main" id="{746E6BAF-26D8-4027-A455-44014FCFB56A}"/>
                  </a:ext>
                </a:extLst>
              </p:cNvPr>
              <p:cNvSpPr>
                <a:spLocks/>
              </p:cNvSpPr>
              <p:nvPr/>
            </p:nvSpPr>
            <p:spPr bwMode="auto">
              <a:xfrm>
                <a:off x="4196" y="703"/>
                <a:ext cx="26" cy="51"/>
              </a:xfrm>
              <a:custGeom>
                <a:avLst/>
                <a:gdLst>
                  <a:gd name="T0" fmla="*/ 14 w 15"/>
                  <a:gd name="T1" fmla="*/ 25 h 29"/>
                  <a:gd name="T2" fmla="*/ 5 w 15"/>
                  <a:gd name="T3" fmla="*/ 2 h 29"/>
                  <a:gd name="T4" fmla="*/ 3 w 15"/>
                  <a:gd name="T5" fmla="*/ 1 h 29"/>
                  <a:gd name="T6" fmla="*/ 11 w 15"/>
                  <a:gd name="T7" fmla="*/ 27 h 29"/>
                  <a:gd name="T8" fmla="*/ 14 w 15"/>
                  <a:gd name="T9" fmla="*/ 25 h 29"/>
                </a:gdLst>
                <a:ahLst/>
                <a:cxnLst>
                  <a:cxn ang="0">
                    <a:pos x="T0" y="T1"/>
                  </a:cxn>
                  <a:cxn ang="0">
                    <a:pos x="T2" y="T3"/>
                  </a:cxn>
                  <a:cxn ang="0">
                    <a:pos x="T4" y="T5"/>
                  </a:cxn>
                  <a:cxn ang="0">
                    <a:pos x="T6" y="T7"/>
                  </a:cxn>
                  <a:cxn ang="0">
                    <a:pos x="T8" y="T9"/>
                  </a:cxn>
                </a:cxnLst>
                <a:rect l="0" t="0" r="r" b="b"/>
                <a:pathLst>
                  <a:path w="15" h="29">
                    <a:moveTo>
                      <a:pt x="14" y="25"/>
                    </a:moveTo>
                    <a:cubicBezTo>
                      <a:pt x="8" y="18"/>
                      <a:pt x="6" y="10"/>
                      <a:pt x="5" y="2"/>
                    </a:cubicBezTo>
                    <a:cubicBezTo>
                      <a:pt x="5" y="0"/>
                      <a:pt x="3" y="0"/>
                      <a:pt x="3" y="1"/>
                    </a:cubicBezTo>
                    <a:cubicBezTo>
                      <a:pt x="0" y="11"/>
                      <a:pt x="4" y="21"/>
                      <a:pt x="11" y="27"/>
                    </a:cubicBezTo>
                    <a:cubicBezTo>
                      <a:pt x="13" y="29"/>
                      <a:pt x="15" y="26"/>
                      <a:pt x="14"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02" name="Freeform 34">
                <a:extLst>
                  <a:ext uri="{FF2B5EF4-FFF2-40B4-BE49-F238E27FC236}">
                    <a16:creationId xmlns:a16="http://schemas.microsoft.com/office/drawing/2014/main" id="{F5183ACC-2CF6-474E-8670-F865F45E094A}"/>
                  </a:ext>
                </a:extLst>
              </p:cNvPr>
              <p:cNvSpPr>
                <a:spLocks/>
              </p:cNvSpPr>
              <p:nvPr/>
            </p:nvSpPr>
            <p:spPr bwMode="auto">
              <a:xfrm>
                <a:off x="4233" y="714"/>
                <a:ext cx="18" cy="51"/>
              </a:xfrm>
              <a:custGeom>
                <a:avLst/>
                <a:gdLst>
                  <a:gd name="T0" fmla="*/ 9 w 10"/>
                  <a:gd name="T1" fmla="*/ 25 h 29"/>
                  <a:gd name="T2" fmla="*/ 6 w 10"/>
                  <a:gd name="T3" fmla="*/ 2 h 29"/>
                  <a:gd name="T4" fmla="*/ 4 w 10"/>
                  <a:gd name="T5" fmla="*/ 1 h 29"/>
                  <a:gd name="T6" fmla="*/ 6 w 10"/>
                  <a:gd name="T7" fmla="*/ 27 h 29"/>
                  <a:gd name="T8" fmla="*/ 9 w 10"/>
                  <a:gd name="T9" fmla="*/ 25 h 29"/>
                </a:gdLst>
                <a:ahLst/>
                <a:cxnLst>
                  <a:cxn ang="0">
                    <a:pos x="T0" y="T1"/>
                  </a:cxn>
                  <a:cxn ang="0">
                    <a:pos x="T2" y="T3"/>
                  </a:cxn>
                  <a:cxn ang="0">
                    <a:pos x="T4" y="T5"/>
                  </a:cxn>
                  <a:cxn ang="0">
                    <a:pos x="T6" y="T7"/>
                  </a:cxn>
                  <a:cxn ang="0">
                    <a:pos x="T8" y="T9"/>
                  </a:cxn>
                </a:cxnLst>
                <a:rect l="0" t="0" r="r" b="b"/>
                <a:pathLst>
                  <a:path w="10" h="29">
                    <a:moveTo>
                      <a:pt x="9" y="25"/>
                    </a:moveTo>
                    <a:cubicBezTo>
                      <a:pt x="6" y="18"/>
                      <a:pt x="6" y="10"/>
                      <a:pt x="6" y="2"/>
                    </a:cubicBezTo>
                    <a:cubicBezTo>
                      <a:pt x="7" y="1"/>
                      <a:pt x="4" y="0"/>
                      <a:pt x="4" y="1"/>
                    </a:cubicBezTo>
                    <a:cubicBezTo>
                      <a:pt x="0" y="10"/>
                      <a:pt x="1" y="19"/>
                      <a:pt x="6" y="27"/>
                    </a:cubicBezTo>
                    <a:cubicBezTo>
                      <a:pt x="8" y="29"/>
                      <a:pt x="10" y="27"/>
                      <a:pt x="9"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03" name="Freeform 35">
                <a:extLst>
                  <a:ext uri="{FF2B5EF4-FFF2-40B4-BE49-F238E27FC236}">
                    <a16:creationId xmlns:a16="http://schemas.microsoft.com/office/drawing/2014/main" id="{BB90E7B6-CA76-45C1-A220-B611E0F6F958}"/>
                  </a:ext>
                </a:extLst>
              </p:cNvPr>
              <p:cNvSpPr>
                <a:spLocks/>
              </p:cNvSpPr>
              <p:nvPr/>
            </p:nvSpPr>
            <p:spPr bwMode="auto">
              <a:xfrm>
                <a:off x="4268" y="739"/>
                <a:ext cx="11" cy="31"/>
              </a:xfrm>
              <a:custGeom>
                <a:avLst/>
                <a:gdLst>
                  <a:gd name="T0" fmla="*/ 5 w 6"/>
                  <a:gd name="T1" fmla="*/ 16 h 18"/>
                  <a:gd name="T2" fmla="*/ 6 w 6"/>
                  <a:gd name="T3" fmla="*/ 2 h 18"/>
                  <a:gd name="T4" fmla="*/ 3 w 6"/>
                  <a:gd name="T5" fmla="*/ 1 h 18"/>
                  <a:gd name="T6" fmla="*/ 2 w 6"/>
                  <a:gd name="T7" fmla="*/ 16 h 18"/>
                  <a:gd name="T8" fmla="*/ 5 w 6"/>
                  <a:gd name="T9" fmla="*/ 16 h 18"/>
                </a:gdLst>
                <a:ahLst/>
                <a:cxnLst>
                  <a:cxn ang="0">
                    <a:pos x="T0" y="T1"/>
                  </a:cxn>
                  <a:cxn ang="0">
                    <a:pos x="T2" y="T3"/>
                  </a:cxn>
                  <a:cxn ang="0">
                    <a:pos x="T4" y="T5"/>
                  </a:cxn>
                  <a:cxn ang="0">
                    <a:pos x="T6" y="T7"/>
                  </a:cxn>
                  <a:cxn ang="0">
                    <a:pos x="T8" y="T9"/>
                  </a:cxn>
                </a:cxnLst>
                <a:rect l="0" t="0" r="r" b="b"/>
                <a:pathLst>
                  <a:path w="6" h="18">
                    <a:moveTo>
                      <a:pt x="5" y="16"/>
                    </a:moveTo>
                    <a:cubicBezTo>
                      <a:pt x="5" y="11"/>
                      <a:pt x="5" y="6"/>
                      <a:pt x="6" y="2"/>
                    </a:cubicBezTo>
                    <a:cubicBezTo>
                      <a:pt x="6" y="0"/>
                      <a:pt x="4" y="0"/>
                      <a:pt x="3" y="1"/>
                    </a:cubicBezTo>
                    <a:cubicBezTo>
                      <a:pt x="1" y="5"/>
                      <a:pt x="0" y="11"/>
                      <a:pt x="2" y="16"/>
                    </a:cubicBezTo>
                    <a:cubicBezTo>
                      <a:pt x="2" y="18"/>
                      <a:pt x="5" y="18"/>
                      <a:pt x="5"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04" name="Freeform 36">
                <a:extLst>
                  <a:ext uri="{FF2B5EF4-FFF2-40B4-BE49-F238E27FC236}">
                    <a16:creationId xmlns:a16="http://schemas.microsoft.com/office/drawing/2014/main" id="{047B128A-D8D1-4880-A011-D28106BE83D9}"/>
                  </a:ext>
                </a:extLst>
              </p:cNvPr>
              <p:cNvSpPr>
                <a:spLocks/>
              </p:cNvSpPr>
              <p:nvPr/>
            </p:nvSpPr>
            <p:spPr bwMode="auto">
              <a:xfrm>
                <a:off x="4293" y="726"/>
                <a:ext cx="23" cy="48"/>
              </a:xfrm>
              <a:custGeom>
                <a:avLst/>
                <a:gdLst>
                  <a:gd name="T0" fmla="*/ 3 w 13"/>
                  <a:gd name="T1" fmla="*/ 26 h 27"/>
                  <a:gd name="T2" fmla="*/ 11 w 13"/>
                  <a:gd name="T3" fmla="*/ 2 h 27"/>
                  <a:gd name="T4" fmla="*/ 8 w 13"/>
                  <a:gd name="T5" fmla="*/ 2 h 27"/>
                  <a:gd name="T6" fmla="*/ 1 w 13"/>
                  <a:gd name="T7" fmla="*/ 24 h 27"/>
                  <a:gd name="T8" fmla="*/ 3 w 13"/>
                  <a:gd name="T9" fmla="*/ 26 h 27"/>
                </a:gdLst>
                <a:ahLst/>
                <a:cxnLst>
                  <a:cxn ang="0">
                    <a:pos x="T0" y="T1"/>
                  </a:cxn>
                  <a:cxn ang="0">
                    <a:pos x="T2" y="T3"/>
                  </a:cxn>
                  <a:cxn ang="0">
                    <a:pos x="T4" y="T5"/>
                  </a:cxn>
                  <a:cxn ang="0">
                    <a:pos x="T6" y="T7"/>
                  </a:cxn>
                  <a:cxn ang="0">
                    <a:pos x="T8" y="T9"/>
                  </a:cxn>
                </a:cxnLst>
                <a:rect l="0" t="0" r="r" b="b"/>
                <a:pathLst>
                  <a:path w="13" h="27">
                    <a:moveTo>
                      <a:pt x="3" y="26"/>
                    </a:moveTo>
                    <a:cubicBezTo>
                      <a:pt x="10" y="20"/>
                      <a:pt x="13" y="10"/>
                      <a:pt x="11" y="2"/>
                    </a:cubicBezTo>
                    <a:cubicBezTo>
                      <a:pt x="10" y="0"/>
                      <a:pt x="8" y="1"/>
                      <a:pt x="8" y="2"/>
                    </a:cubicBezTo>
                    <a:cubicBezTo>
                      <a:pt x="8" y="11"/>
                      <a:pt x="6" y="17"/>
                      <a:pt x="1" y="24"/>
                    </a:cubicBezTo>
                    <a:cubicBezTo>
                      <a:pt x="0" y="26"/>
                      <a:pt x="2" y="27"/>
                      <a:pt x="3"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05" name="Freeform 37">
                <a:extLst>
                  <a:ext uri="{FF2B5EF4-FFF2-40B4-BE49-F238E27FC236}">
                    <a16:creationId xmlns:a16="http://schemas.microsoft.com/office/drawing/2014/main" id="{7798E1F2-8AE0-4E36-8FAB-18153A95DB63}"/>
                  </a:ext>
                </a:extLst>
              </p:cNvPr>
              <p:cNvSpPr>
                <a:spLocks/>
              </p:cNvSpPr>
              <p:nvPr/>
            </p:nvSpPr>
            <p:spPr bwMode="auto">
              <a:xfrm>
                <a:off x="4310" y="749"/>
                <a:ext cx="28" cy="26"/>
              </a:xfrm>
              <a:custGeom>
                <a:avLst/>
                <a:gdLst>
                  <a:gd name="T0" fmla="*/ 4 w 16"/>
                  <a:gd name="T1" fmla="*/ 14 h 15"/>
                  <a:gd name="T2" fmla="*/ 16 w 16"/>
                  <a:gd name="T3" fmla="*/ 3 h 15"/>
                  <a:gd name="T4" fmla="*/ 13 w 16"/>
                  <a:gd name="T5" fmla="*/ 2 h 15"/>
                  <a:gd name="T6" fmla="*/ 2 w 16"/>
                  <a:gd name="T7" fmla="*/ 11 h 15"/>
                  <a:gd name="T8" fmla="*/ 4 w 16"/>
                  <a:gd name="T9" fmla="*/ 14 h 15"/>
                </a:gdLst>
                <a:ahLst/>
                <a:cxnLst>
                  <a:cxn ang="0">
                    <a:pos x="T0" y="T1"/>
                  </a:cxn>
                  <a:cxn ang="0">
                    <a:pos x="T2" y="T3"/>
                  </a:cxn>
                  <a:cxn ang="0">
                    <a:pos x="T4" y="T5"/>
                  </a:cxn>
                  <a:cxn ang="0">
                    <a:pos x="T6" y="T7"/>
                  </a:cxn>
                  <a:cxn ang="0">
                    <a:pos x="T8" y="T9"/>
                  </a:cxn>
                </a:cxnLst>
                <a:rect l="0" t="0" r="r" b="b"/>
                <a:pathLst>
                  <a:path w="16" h="15">
                    <a:moveTo>
                      <a:pt x="4" y="14"/>
                    </a:moveTo>
                    <a:cubicBezTo>
                      <a:pt x="9" y="12"/>
                      <a:pt x="13" y="8"/>
                      <a:pt x="16" y="3"/>
                    </a:cubicBezTo>
                    <a:cubicBezTo>
                      <a:pt x="16" y="2"/>
                      <a:pt x="14" y="0"/>
                      <a:pt x="13" y="2"/>
                    </a:cubicBezTo>
                    <a:cubicBezTo>
                      <a:pt x="9" y="5"/>
                      <a:pt x="6" y="9"/>
                      <a:pt x="2" y="11"/>
                    </a:cubicBezTo>
                    <a:cubicBezTo>
                      <a:pt x="0" y="12"/>
                      <a:pt x="2" y="15"/>
                      <a:pt x="4"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06" name="Freeform 38">
                <a:extLst>
                  <a:ext uri="{FF2B5EF4-FFF2-40B4-BE49-F238E27FC236}">
                    <a16:creationId xmlns:a16="http://schemas.microsoft.com/office/drawing/2014/main" id="{614A9453-31D2-4932-8FCE-03591303FB26}"/>
                  </a:ext>
                </a:extLst>
              </p:cNvPr>
              <p:cNvSpPr>
                <a:spLocks/>
              </p:cNvSpPr>
              <p:nvPr/>
            </p:nvSpPr>
            <p:spPr bwMode="auto">
              <a:xfrm>
                <a:off x="4375" y="760"/>
                <a:ext cx="78" cy="17"/>
              </a:xfrm>
              <a:custGeom>
                <a:avLst/>
                <a:gdLst>
                  <a:gd name="T0" fmla="*/ 42 w 44"/>
                  <a:gd name="T1" fmla="*/ 0 h 10"/>
                  <a:gd name="T2" fmla="*/ 2 w 44"/>
                  <a:gd name="T3" fmla="*/ 5 h 10"/>
                  <a:gd name="T4" fmla="*/ 2 w 44"/>
                  <a:gd name="T5" fmla="*/ 8 h 10"/>
                  <a:gd name="T6" fmla="*/ 42 w 44"/>
                  <a:gd name="T7" fmla="*/ 4 h 10"/>
                  <a:gd name="T8" fmla="*/ 42 w 44"/>
                  <a:gd name="T9" fmla="*/ 0 h 10"/>
                </a:gdLst>
                <a:ahLst/>
                <a:cxnLst>
                  <a:cxn ang="0">
                    <a:pos x="T0" y="T1"/>
                  </a:cxn>
                  <a:cxn ang="0">
                    <a:pos x="T2" y="T3"/>
                  </a:cxn>
                  <a:cxn ang="0">
                    <a:pos x="T4" y="T5"/>
                  </a:cxn>
                  <a:cxn ang="0">
                    <a:pos x="T6" y="T7"/>
                  </a:cxn>
                  <a:cxn ang="0">
                    <a:pos x="T8" y="T9"/>
                  </a:cxn>
                </a:cxnLst>
                <a:rect l="0" t="0" r="r" b="b"/>
                <a:pathLst>
                  <a:path w="44" h="10">
                    <a:moveTo>
                      <a:pt x="42" y="0"/>
                    </a:moveTo>
                    <a:cubicBezTo>
                      <a:pt x="29" y="2"/>
                      <a:pt x="15" y="3"/>
                      <a:pt x="2" y="5"/>
                    </a:cubicBezTo>
                    <a:cubicBezTo>
                      <a:pt x="0" y="6"/>
                      <a:pt x="1" y="8"/>
                      <a:pt x="2" y="8"/>
                    </a:cubicBezTo>
                    <a:cubicBezTo>
                      <a:pt x="15" y="10"/>
                      <a:pt x="30" y="7"/>
                      <a:pt x="42" y="4"/>
                    </a:cubicBezTo>
                    <a:cubicBezTo>
                      <a:pt x="44" y="3"/>
                      <a:pt x="44" y="0"/>
                      <a:pt x="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07" name="Freeform 39">
                <a:extLst>
                  <a:ext uri="{FF2B5EF4-FFF2-40B4-BE49-F238E27FC236}">
                    <a16:creationId xmlns:a16="http://schemas.microsoft.com/office/drawing/2014/main" id="{6D322178-0557-454C-95DE-EC35B477A5EA}"/>
                  </a:ext>
                </a:extLst>
              </p:cNvPr>
              <p:cNvSpPr>
                <a:spLocks/>
              </p:cNvSpPr>
              <p:nvPr/>
            </p:nvSpPr>
            <p:spPr bwMode="auto">
              <a:xfrm>
                <a:off x="4421" y="770"/>
                <a:ext cx="58" cy="25"/>
              </a:xfrm>
              <a:custGeom>
                <a:avLst/>
                <a:gdLst>
                  <a:gd name="T0" fmla="*/ 30 w 33"/>
                  <a:gd name="T1" fmla="*/ 1 h 14"/>
                  <a:gd name="T2" fmla="*/ 2 w 33"/>
                  <a:gd name="T3" fmla="*/ 10 h 14"/>
                  <a:gd name="T4" fmla="*/ 2 w 33"/>
                  <a:gd name="T5" fmla="*/ 13 h 14"/>
                  <a:gd name="T6" fmla="*/ 32 w 33"/>
                  <a:gd name="T7" fmla="*/ 3 h 14"/>
                  <a:gd name="T8" fmla="*/ 30 w 33"/>
                  <a:gd name="T9" fmla="*/ 1 h 14"/>
                </a:gdLst>
                <a:ahLst/>
                <a:cxnLst>
                  <a:cxn ang="0">
                    <a:pos x="T0" y="T1"/>
                  </a:cxn>
                  <a:cxn ang="0">
                    <a:pos x="T2" y="T3"/>
                  </a:cxn>
                  <a:cxn ang="0">
                    <a:pos x="T4" y="T5"/>
                  </a:cxn>
                  <a:cxn ang="0">
                    <a:pos x="T6" y="T7"/>
                  </a:cxn>
                  <a:cxn ang="0">
                    <a:pos x="T8" y="T9"/>
                  </a:cxn>
                </a:cxnLst>
                <a:rect l="0" t="0" r="r" b="b"/>
                <a:pathLst>
                  <a:path w="33" h="14">
                    <a:moveTo>
                      <a:pt x="30" y="1"/>
                    </a:moveTo>
                    <a:cubicBezTo>
                      <a:pt x="21" y="7"/>
                      <a:pt x="13" y="9"/>
                      <a:pt x="2" y="10"/>
                    </a:cubicBezTo>
                    <a:cubicBezTo>
                      <a:pt x="1" y="10"/>
                      <a:pt x="0" y="13"/>
                      <a:pt x="2" y="13"/>
                    </a:cubicBezTo>
                    <a:cubicBezTo>
                      <a:pt x="13" y="14"/>
                      <a:pt x="24" y="10"/>
                      <a:pt x="32" y="3"/>
                    </a:cubicBezTo>
                    <a:cubicBezTo>
                      <a:pt x="33" y="2"/>
                      <a:pt x="32" y="0"/>
                      <a:pt x="3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08" name="Freeform 40">
                <a:extLst>
                  <a:ext uri="{FF2B5EF4-FFF2-40B4-BE49-F238E27FC236}">
                    <a16:creationId xmlns:a16="http://schemas.microsoft.com/office/drawing/2014/main" id="{66043EC9-C87C-4451-A188-AA01D0193F61}"/>
                  </a:ext>
                </a:extLst>
              </p:cNvPr>
              <p:cNvSpPr>
                <a:spLocks/>
              </p:cNvSpPr>
              <p:nvPr/>
            </p:nvSpPr>
            <p:spPr bwMode="auto">
              <a:xfrm>
                <a:off x="4477" y="775"/>
                <a:ext cx="37" cy="23"/>
              </a:xfrm>
              <a:custGeom>
                <a:avLst/>
                <a:gdLst>
                  <a:gd name="T0" fmla="*/ 17 w 21"/>
                  <a:gd name="T1" fmla="*/ 2 h 13"/>
                  <a:gd name="T2" fmla="*/ 9 w 21"/>
                  <a:gd name="T3" fmla="*/ 6 h 13"/>
                  <a:gd name="T4" fmla="*/ 1 w 21"/>
                  <a:gd name="T5" fmla="*/ 10 h 13"/>
                  <a:gd name="T6" fmla="*/ 2 w 21"/>
                  <a:gd name="T7" fmla="*/ 13 h 13"/>
                  <a:gd name="T8" fmla="*/ 19 w 21"/>
                  <a:gd name="T9" fmla="*/ 5 h 13"/>
                  <a:gd name="T10" fmla="*/ 17 w 21"/>
                  <a:gd name="T11" fmla="*/ 2 h 13"/>
                </a:gdLst>
                <a:ahLst/>
                <a:cxnLst>
                  <a:cxn ang="0">
                    <a:pos x="T0" y="T1"/>
                  </a:cxn>
                  <a:cxn ang="0">
                    <a:pos x="T2" y="T3"/>
                  </a:cxn>
                  <a:cxn ang="0">
                    <a:pos x="T4" y="T5"/>
                  </a:cxn>
                  <a:cxn ang="0">
                    <a:pos x="T6" y="T7"/>
                  </a:cxn>
                  <a:cxn ang="0">
                    <a:pos x="T8" y="T9"/>
                  </a:cxn>
                  <a:cxn ang="0">
                    <a:pos x="T10" y="T11"/>
                  </a:cxn>
                </a:cxnLst>
                <a:rect l="0" t="0" r="r" b="b"/>
                <a:pathLst>
                  <a:path w="21" h="13">
                    <a:moveTo>
                      <a:pt x="17" y="2"/>
                    </a:moveTo>
                    <a:cubicBezTo>
                      <a:pt x="14" y="3"/>
                      <a:pt x="12" y="5"/>
                      <a:pt x="9" y="6"/>
                    </a:cubicBezTo>
                    <a:cubicBezTo>
                      <a:pt x="6" y="7"/>
                      <a:pt x="3" y="8"/>
                      <a:pt x="1" y="10"/>
                    </a:cubicBezTo>
                    <a:cubicBezTo>
                      <a:pt x="0" y="11"/>
                      <a:pt x="0" y="13"/>
                      <a:pt x="2" y="13"/>
                    </a:cubicBezTo>
                    <a:cubicBezTo>
                      <a:pt x="8" y="12"/>
                      <a:pt x="14" y="8"/>
                      <a:pt x="19" y="5"/>
                    </a:cubicBezTo>
                    <a:cubicBezTo>
                      <a:pt x="21" y="3"/>
                      <a:pt x="19" y="0"/>
                      <a:pt x="1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09" name="Freeform 41">
                <a:extLst>
                  <a:ext uri="{FF2B5EF4-FFF2-40B4-BE49-F238E27FC236}">
                    <a16:creationId xmlns:a16="http://schemas.microsoft.com/office/drawing/2014/main" id="{0EF990DD-ACD8-4F21-B79B-4E2E2B4CFB1A}"/>
                  </a:ext>
                </a:extLst>
              </p:cNvPr>
              <p:cNvSpPr>
                <a:spLocks/>
              </p:cNvSpPr>
              <p:nvPr/>
            </p:nvSpPr>
            <p:spPr bwMode="auto">
              <a:xfrm>
                <a:off x="4379" y="737"/>
                <a:ext cx="40" cy="23"/>
              </a:xfrm>
              <a:custGeom>
                <a:avLst/>
                <a:gdLst>
                  <a:gd name="T0" fmla="*/ 19 w 23"/>
                  <a:gd name="T1" fmla="*/ 1 h 13"/>
                  <a:gd name="T2" fmla="*/ 1 w 23"/>
                  <a:gd name="T3" fmla="*/ 10 h 13"/>
                  <a:gd name="T4" fmla="*/ 3 w 23"/>
                  <a:gd name="T5" fmla="*/ 12 h 13"/>
                  <a:gd name="T6" fmla="*/ 21 w 23"/>
                  <a:gd name="T7" fmla="*/ 4 h 13"/>
                  <a:gd name="T8" fmla="*/ 19 w 23"/>
                  <a:gd name="T9" fmla="*/ 1 h 13"/>
                </a:gdLst>
                <a:ahLst/>
                <a:cxnLst>
                  <a:cxn ang="0">
                    <a:pos x="T0" y="T1"/>
                  </a:cxn>
                  <a:cxn ang="0">
                    <a:pos x="T2" y="T3"/>
                  </a:cxn>
                  <a:cxn ang="0">
                    <a:pos x="T4" y="T5"/>
                  </a:cxn>
                  <a:cxn ang="0">
                    <a:pos x="T6" y="T7"/>
                  </a:cxn>
                  <a:cxn ang="0">
                    <a:pos x="T8" y="T9"/>
                  </a:cxn>
                </a:cxnLst>
                <a:rect l="0" t="0" r="r" b="b"/>
                <a:pathLst>
                  <a:path w="23" h="13">
                    <a:moveTo>
                      <a:pt x="19" y="1"/>
                    </a:moveTo>
                    <a:cubicBezTo>
                      <a:pt x="13" y="4"/>
                      <a:pt x="7" y="6"/>
                      <a:pt x="1" y="10"/>
                    </a:cubicBezTo>
                    <a:cubicBezTo>
                      <a:pt x="0" y="11"/>
                      <a:pt x="1" y="13"/>
                      <a:pt x="3" y="12"/>
                    </a:cubicBezTo>
                    <a:cubicBezTo>
                      <a:pt x="9" y="10"/>
                      <a:pt x="15" y="7"/>
                      <a:pt x="21" y="4"/>
                    </a:cubicBezTo>
                    <a:cubicBezTo>
                      <a:pt x="23" y="3"/>
                      <a:pt x="21" y="0"/>
                      <a:pt x="19"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10" name="Freeform 42">
                <a:extLst>
                  <a:ext uri="{FF2B5EF4-FFF2-40B4-BE49-F238E27FC236}">
                    <a16:creationId xmlns:a16="http://schemas.microsoft.com/office/drawing/2014/main" id="{14C5A55B-6894-48C0-B5B2-203A4470A55C}"/>
                  </a:ext>
                </a:extLst>
              </p:cNvPr>
              <p:cNvSpPr>
                <a:spLocks/>
              </p:cNvSpPr>
              <p:nvPr/>
            </p:nvSpPr>
            <p:spPr bwMode="auto">
              <a:xfrm>
                <a:off x="4588" y="844"/>
                <a:ext cx="77" cy="49"/>
              </a:xfrm>
              <a:custGeom>
                <a:avLst/>
                <a:gdLst>
                  <a:gd name="T0" fmla="*/ 43 w 44"/>
                  <a:gd name="T1" fmla="*/ 24 h 28"/>
                  <a:gd name="T2" fmla="*/ 2 w 44"/>
                  <a:gd name="T3" fmla="*/ 1 h 28"/>
                  <a:gd name="T4" fmla="*/ 1 w 44"/>
                  <a:gd name="T5" fmla="*/ 4 h 28"/>
                  <a:gd name="T6" fmla="*/ 41 w 44"/>
                  <a:gd name="T7" fmla="*/ 27 h 28"/>
                  <a:gd name="T8" fmla="*/ 43 w 44"/>
                  <a:gd name="T9" fmla="*/ 24 h 28"/>
                </a:gdLst>
                <a:ahLst/>
                <a:cxnLst>
                  <a:cxn ang="0">
                    <a:pos x="T0" y="T1"/>
                  </a:cxn>
                  <a:cxn ang="0">
                    <a:pos x="T2" y="T3"/>
                  </a:cxn>
                  <a:cxn ang="0">
                    <a:pos x="T4" y="T5"/>
                  </a:cxn>
                  <a:cxn ang="0">
                    <a:pos x="T6" y="T7"/>
                  </a:cxn>
                  <a:cxn ang="0">
                    <a:pos x="T8" y="T9"/>
                  </a:cxn>
                </a:cxnLst>
                <a:rect l="0" t="0" r="r" b="b"/>
                <a:pathLst>
                  <a:path w="44" h="28">
                    <a:moveTo>
                      <a:pt x="43" y="24"/>
                    </a:moveTo>
                    <a:cubicBezTo>
                      <a:pt x="29" y="18"/>
                      <a:pt x="18" y="2"/>
                      <a:pt x="2" y="1"/>
                    </a:cubicBezTo>
                    <a:cubicBezTo>
                      <a:pt x="0" y="0"/>
                      <a:pt x="0" y="3"/>
                      <a:pt x="1" y="4"/>
                    </a:cubicBezTo>
                    <a:cubicBezTo>
                      <a:pt x="17" y="8"/>
                      <a:pt x="26" y="22"/>
                      <a:pt x="41" y="27"/>
                    </a:cubicBezTo>
                    <a:cubicBezTo>
                      <a:pt x="43" y="28"/>
                      <a:pt x="44" y="25"/>
                      <a:pt x="43"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11" name="Freeform 43">
                <a:extLst>
                  <a:ext uri="{FF2B5EF4-FFF2-40B4-BE49-F238E27FC236}">
                    <a16:creationId xmlns:a16="http://schemas.microsoft.com/office/drawing/2014/main" id="{C05C5A87-4441-4B9D-941E-68427FA4081A}"/>
                  </a:ext>
                </a:extLst>
              </p:cNvPr>
              <p:cNvSpPr>
                <a:spLocks/>
              </p:cNvSpPr>
              <p:nvPr/>
            </p:nvSpPr>
            <p:spPr bwMode="auto">
              <a:xfrm>
                <a:off x="4476" y="858"/>
                <a:ext cx="29" cy="32"/>
              </a:xfrm>
              <a:custGeom>
                <a:avLst/>
                <a:gdLst>
                  <a:gd name="T0" fmla="*/ 16 w 17"/>
                  <a:gd name="T1" fmla="*/ 14 h 18"/>
                  <a:gd name="T2" fmla="*/ 3 w 17"/>
                  <a:gd name="T3" fmla="*/ 1 h 18"/>
                  <a:gd name="T4" fmla="*/ 1 w 17"/>
                  <a:gd name="T5" fmla="*/ 3 h 18"/>
                  <a:gd name="T6" fmla="*/ 12 w 17"/>
                  <a:gd name="T7" fmla="*/ 16 h 18"/>
                  <a:gd name="T8" fmla="*/ 16 w 17"/>
                  <a:gd name="T9" fmla="*/ 14 h 18"/>
                </a:gdLst>
                <a:ahLst/>
                <a:cxnLst>
                  <a:cxn ang="0">
                    <a:pos x="T0" y="T1"/>
                  </a:cxn>
                  <a:cxn ang="0">
                    <a:pos x="T2" y="T3"/>
                  </a:cxn>
                  <a:cxn ang="0">
                    <a:pos x="T4" y="T5"/>
                  </a:cxn>
                  <a:cxn ang="0">
                    <a:pos x="T6" y="T7"/>
                  </a:cxn>
                  <a:cxn ang="0">
                    <a:pos x="T8" y="T9"/>
                  </a:cxn>
                </a:cxnLst>
                <a:rect l="0" t="0" r="r" b="b"/>
                <a:pathLst>
                  <a:path w="17" h="18">
                    <a:moveTo>
                      <a:pt x="16" y="14"/>
                    </a:moveTo>
                    <a:cubicBezTo>
                      <a:pt x="12" y="9"/>
                      <a:pt x="8" y="4"/>
                      <a:pt x="3" y="1"/>
                    </a:cubicBezTo>
                    <a:cubicBezTo>
                      <a:pt x="1" y="0"/>
                      <a:pt x="0" y="2"/>
                      <a:pt x="1" y="3"/>
                    </a:cubicBezTo>
                    <a:cubicBezTo>
                      <a:pt x="5" y="7"/>
                      <a:pt x="9" y="12"/>
                      <a:pt x="12" y="16"/>
                    </a:cubicBezTo>
                    <a:cubicBezTo>
                      <a:pt x="14" y="18"/>
                      <a:pt x="17" y="17"/>
                      <a:pt x="16"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12" name="Freeform 44">
                <a:extLst>
                  <a:ext uri="{FF2B5EF4-FFF2-40B4-BE49-F238E27FC236}">
                    <a16:creationId xmlns:a16="http://schemas.microsoft.com/office/drawing/2014/main" id="{4FEB0C13-A05C-45DE-BA6D-3A98819DE5A6}"/>
                  </a:ext>
                </a:extLst>
              </p:cNvPr>
              <p:cNvSpPr>
                <a:spLocks/>
              </p:cNvSpPr>
              <p:nvPr/>
            </p:nvSpPr>
            <p:spPr bwMode="auto">
              <a:xfrm>
                <a:off x="4521" y="858"/>
                <a:ext cx="25" cy="27"/>
              </a:xfrm>
              <a:custGeom>
                <a:avLst/>
                <a:gdLst>
                  <a:gd name="T0" fmla="*/ 13 w 14"/>
                  <a:gd name="T1" fmla="*/ 11 h 15"/>
                  <a:gd name="T2" fmla="*/ 4 w 14"/>
                  <a:gd name="T3" fmla="*/ 1 h 15"/>
                  <a:gd name="T4" fmla="*/ 1 w 14"/>
                  <a:gd name="T5" fmla="*/ 3 h 15"/>
                  <a:gd name="T6" fmla="*/ 9 w 14"/>
                  <a:gd name="T7" fmla="*/ 13 h 15"/>
                  <a:gd name="T8" fmla="*/ 13 w 14"/>
                  <a:gd name="T9" fmla="*/ 11 h 15"/>
                </a:gdLst>
                <a:ahLst/>
                <a:cxnLst>
                  <a:cxn ang="0">
                    <a:pos x="T0" y="T1"/>
                  </a:cxn>
                  <a:cxn ang="0">
                    <a:pos x="T2" y="T3"/>
                  </a:cxn>
                  <a:cxn ang="0">
                    <a:pos x="T4" y="T5"/>
                  </a:cxn>
                  <a:cxn ang="0">
                    <a:pos x="T6" y="T7"/>
                  </a:cxn>
                  <a:cxn ang="0">
                    <a:pos x="T8" y="T9"/>
                  </a:cxn>
                </a:cxnLst>
                <a:rect l="0" t="0" r="r" b="b"/>
                <a:pathLst>
                  <a:path w="14" h="15">
                    <a:moveTo>
                      <a:pt x="13" y="11"/>
                    </a:moveTo>
                    <a:cubicBezTo>
                      <a:pt x="10" y="7"/>
                      <a:pt x="8" y="3"/>
                      <a:pt x="4" y="1"/>
                    </a:cubicBezTo>
                    <a:cubicBezTo>
                      <a:pt x="2" y="0"/>
                      <a:pt x="0" y="2"/>
                      <a:pt x="1" y="3"/>
                    </a:cubicBezTo>
                    <a:cubicBezTo>
                      <a:pt x="4" y="7"/>
                      <a:pt x="7" y="9"/>
                      <a:pt x="9" y="13"/>
                    </a:cubicBezTo>
                    <a:cubicBezTo>
                      <a:pt x="11" y="15"/>
                      <a:pt x="14" y="13"/>
                      <a:pt x="1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13" name="Freeform 45">
                <a:extLst>
                  <a:ext uri="{FF2B5EF4-FFF2-40B4-BE49-F238E27FC236}">
                    <a16:creationId xmlns:a16="http://schemas.microsoft.com/office/drawing/2014/main" id="{1245C0EA-ED6F-4305-8A4B-3D0CA8FB4474}"/>
                  </a:ext>
                </a:extLst>
              </p:cNvPr>
              <p:cNvSpPr>
                <a:spLocks/>
              </p:cNvSpPr>
              <p:nvPr/>
            </p:nvSpPr>
            <p:spPr bwMode="auto">
              <a:xfrm>
                <a:off x="4428" y="876"/>
                <a:ext cx="25" cy="26"/>
              </a:xfrm>
              <a:custGeom>
                <a:avLst/>
                <a:gdLst>
                  <a:gd name="T0" fmla="*/ 13 w 14"/>
                  <a:gd name="T1" fmla="*/ 12 h 15"/>
                  <a:gd name="T2" fmla="*/ 3 w 14"/>
                  <a:gd name="T3" fmla="*/ 1 h 15"/>
                  <a:gd name="T4" fmla="*/ 2 w 14"/>
                  <a:gd name="T5" fmla="*/ 3 h 15"/>
                  <a:gd name="T6" fmla="*/ 10 w 14"/>
                  <a:gd name="T7" fmla="*/ 13 h 15"/>
                  <a:gd name="T8" fmla="*/ 13 w 14"/>
                  <a:gd name="T9" fmla="*/ 12 h 15"/>
                </a:gdLst>
                <a:ahLst/>
                <a:cxnLst>
                  <a:cxn ang="0">
                    <a:pos x="T0" y="T1"/>
                  </a:cxn>
                  <a:cxn ang="0">
                    <a:pos x="T2" y="T3"/>
                  </a:cxn>
                  <a:cxn ang="0">
                    <a:pos x="T4" y="T5"/>
                  </a:cxn>
                  <a:cxn ang="0">
                    <a:pos x="T6" y="T7"/>
                  </a:cxn>
                  <a:cxn ang="0">
                    <a:pos x="T8" y="T9"/>
                  </a:cxn>
                </a:cxnLst>
                <a:rect l="0" t="0" r="r" b="b"/>
                <a:pathLst>
                  <a:path w="14" h="15">
                    <a:moveTo>
                      <a:pt x="13" y="12"/>
                    </a:moveTo>
                    <a:cubicBezTo>
                      <a:pt x="11" y="7"/>
                      <a:pt x="8" y="3"/>
                      <a:pt x="3" y="1"/>
                    </a:cubicBezTo>
                    <a:cubicBezTo>
                      <a:pt x="2" y="0"/>
                      <a:pt x="0" y="2"/>
                      <a:pt x="2" y="3"/>
                    </a:cubicBezTo>
                    <a:cubicBezTo>
                      <a:pt x="5" y="6"/>
                      <a:pt x="8" y="10"/>
                      <a:pt x="10" y="13"/>
                    </a:cubicBezTo>
                    <a:cubicBezTo>
                      <a:pt x="11" y="15"/>
                      <a:pt x="14" y="14"/>
                      <a:pt x="13"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14" name="Freeform 46">
                <a:extLst>
                  <a:ext uri="{FF2B5EF4-FFF2-40B4-BE49-F238E27FC236}">
                    <a16:creationId xmlns:a16="http://schemas.microsoft.com/office/drawing/2014/main" id="{24641242-5F36-4C67-BA4D-316017FB05F5}"/>
                  </a:ext>
                </a:extLst>
              </p:cNvPr>
              <p:cNvSpPr>
                <a:spLocks/>
              </p:cNvSpPr>
              <p:nvPr/>
            </p:nvSpPr>
            <p:spPr bwMode="auto">
              <a:xfrm>
                <a:off x="4374" y="878"/>
                <a:ext cx="24" cy="22"/>
              </a:xfrm>
              <a:custGeom>
                <a:avLst/>
                <a:gdLst>
                  <a:gd name="T0" fmla="*/ 14 w 14"/>
                  <a:gd name="T1" fmla="*/ 11 h 13"/>
                  <a:gd name="T2" fmla="*/ 2 w 14"/>
                  <a:gd name="T3" fmla="*/ 1 h 13"/>
                  <a:gd name="T4" fmla="*/ 2 w 14"/>
                  <a:gd name="T5" fmla="*/ 3 h 13"/>
                  <a:gd name="T6" fmla="*/ 10 w 14"/>
                  <a:gd name="T7" fmla="*/ 12 h 13"/>
                  <a:gd name="T8" fmla="*/ 14 w 14"/>
                  <a:gd name="T9" fmla="*/ 11 h 13"/>
                </a:gdLst>
                <a:ahLst/>
                <a:cxnLst>
                  <a:cxn ang="0">
                    <a:pos x="T0" y="T1"/>
                  </a:cxn>
                  <a:cxn ang="0">
                    <a:pos x="T2" y="T3"/>
                  </a:cxn>
                  <a:cxn ang="0">
                    <a:pos x="T4" y="T5"/>
                  </a:cxn>
                  <a:cxn ang="0">
                    <a:pos x="T6" y="T7"/>
                  </a:cxn>
                  <a:cxn ang="0">
                    <a:pos x="T8" y="T9"/>
                  </a:cxn>
                </a:cxnLst>
                <a:rect l="0" t="0" r="r" b="b"/>
                <a:pathLst>
                  <a:path w="14" h="13">
                    <a:moveTo>
                      <a:pt x="14" y="11"/>
                    </a:moveTo>
                    <a:cubicBezTo>
                      <a:pt x="13" y="5"/>
                      <a:pt x="8" y="1"/>
                      <a:pt x="2" y="1"/>
                    </a:cubicBezTo>
                    <a:cubicBezTo>
                      <a:pt x="1" y="0"/>
                      <a:pt x="0" y="3"/>
                      <a:pt x="2" y="3"/>
                    </a:cubicBezTo>
                    <a:cubicBezTo>
                      <a:pt x="6" y="5"/>
                      <a:pt x="9" y="8"/>
                      <a:pt x="10" y="12"/>
                    </a:cubicBezTo>
                    <a:cubicBezTo>
                      <a:pt x="11" y="13"/>
                      <a:pt x="14" y="12"/>
                      <a:pt x="14"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15" name="Freeform 47">
                <a:extLst>
                  <a:ext uri="{FF2B5EF4-FFF2-40B4-BE49-F238E27FC236}">
                    <a16:creationId xmlns:a16="http://schemas.microsoft.com/office/drawing/2014/main" id="{E8BDC819-50D1-4934-8F04-A774A2D92220}"/>
                  </a:ext>
                </a:extLst>
              </p:cNvPr>
              <p:cNvSpPr>
                <a:spLocks/>
              </p:cNvSpPr>
              <p:nvPr/>
            </p:nvSpPr>
            <p:spPr bwMode="auto">
              <a:xfrm>
                <a:off x="4861" y="1064"/>
                <a:ext cx="21" cy="42"/>
              </a:xfrm>
              <a:custGeom>
                <a:avLst/>
                <a:gdLst>
                  <a:gd name="T0" fmla="*/ 4 w 12"/>
                  <a:gd name="T1" fmla="*/ 22 h 24"/>
                  <a:gd name="T2" fmla="*/ 11 w 12"/>
                  <a:gd name="T3" fmla="*/ 3 h 24"/>
                  <a:gd name="T4" fmla="*/ 9 w 12"/>
                  <a:gd name="T5" fmla="*/ 1 h 24"/>
                  <a:gd name="T6" fmla="*/ 1 w 12"/>
                  <a:gd name="T7" fmla="*/ 21 h 24"/>
                  <a:gd name="T8" fmla="*/ 4 w 12"/>
                  <a:gd name="T9" fmla="*/ 22 h 24"/>
                </a:gdLst>
                <a:ahLst/>
                <a:cxnLst>
                  <a:cxn ang="0">
                    <a:pos x="T0" y="T1"/>
                  </a:cxn>
                  <a:cxn ang="0">
                    <a:pos x="T2" y="T3"/>
                  </a:cxn>
                  <a:cxn ang="0">
                    <a:pos x="T4" y="T5"/>
                  </a:cxn>
                  <a:cxn ang="0">
                    <a:pos x="T6" y="T7"/>
                  </a:cxn>
                  <a:cxn ang="0">
                    <a:pos x="T8" y="T9"/>
                  </a:cxn>
                </a:cxnLst>
                <a:rect l="0" t="0" r="r" b="b"/>
                <a:pathLst>
                  <a:path w="12" h="24">
                    <a:moveTo>
                      <a:pt x="4" y="22"/>
                    </a:moveTo>
                    <a:cubicBezTo>
                      <a:pt x="5" y="15"/>
                      <a:pt x="8" y="9"/>
                      <a:pt x="11" y="3"/>
                    </a:cubicBezTo>
                    <a:cubicBezTo>
                      <a:pt x="12" y="2"/>
                      <a:pt x="10" y="0"/>
                      <a:pt x="9" y="1"/>
                    </a:cubicBezTo>
                    <a:cubicBezTo>
                      <a:pt x="4" y="7"/>
                      <a:pt x="2" y="13"/>
                      <a:pt x="1" y="21"/>
                    </a:cubicBezTo>
                    <a:cubicBezTo>
                      <a:pt x="0" y="23"/>
                      <a:pt x="3" y="24"/>
                      <a:pt x="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16" name="Freeform 48">
                <a:extLst>
                  <a:ext uri="{FF2B5EF4-FFF2-40B4-BE49-F238E27FC236}">
                    <a16:creationId xmlns:a16="http://schemas.microsoft.com/office/drawing/2014/main" id="{A8A64BD0-53C8-42A1-B153-4FAB7C4434EC}"/>
                  </a:ext>
                </a:extLst>
              </p:cNvPr>
              <p:cNvSpPr>
                <a:spLocks/>
              </p:cNvSpPr>
              <p:nvPr/>
            </p:nvSpPr>
            <p:spPr bwMode="auto">
              <a:xfrm>
                <a:off x="4843" y="1029"/>
                <a:ext cx="23" cy="42"/>
              </a:xfrm>
              <a:custGeom>
                <a:avLst/>
                <a:gdLst>
                  <a:gd name="T0" fmla="*/ 4 w 13"/>
                  <a:gd name="T1" fmla="*/ 22 h 24"/>
                  <a:gd name="T2" fmla="*/ 12 w 13"/>
                  <a:gd name="T3" fmla="*/ 3 h 24"/>
                  <a:gd name="T4" fmla="*/ 10 w 13"/>
                  <a:gd name="T5" fmla="*/ 1 h 24"/>
                  <a:gd name="T6" fmla="*/ 0 w 13"/>
                  <a:gd name="T7" fmla="*/ 21 h 24"/>
                  <a:gd name="T8" fmla="*/ 4 w 13"/>
                  <a:gd name="T9" fmla="*/ 22 h 24"/>
                </a:gdLst>
                <a:ahLst/>
                <a:cxnLst>
                  <a:cxn ang="0">
                    <a:pos x="T0" y="T1"/>
                  </a:cxn>
                  <a:cxn ang="0">
                    <a:pos x="T2" y="T3"/>
                  </a:cxn>
                  <a:cxn ang="0">
                    <a:pos x="T4" y="T5"/>
                  </a:cxn>
                  <a:cxn ang="0">
                    <a:pos x="T6" y="T7"/>
                  </a:cxn>
                  <a:cxn ang="0">
                    <a:pos x="T8" y="T9"/>
                  </a:cxn>
                </a:cxnLst>
                <a:rect l="0" t="0" r="r" b="b"/>
                <a:pathLst>
                  <a:path w="13" h="24">
                    <a:moveTo>
                      <a:pt x="4" y="22"/>
                    </a:moveTo>
                    <a:cubicBezTo>
                      <a:pt x="6" y="15"/>
                      <a:pt x="10" y="9"/>
                      <a:pt x="12" y="3"/>
                    </a:cubicBezTo>
                    <a:cubicBezTo>
                      <a:pt x="13" y="1"/>
                      <a:pt x="11" y="0"/>
                      <a:pt x="10" y="1"/>
                    </a:cubicBezTo>
                    <a:cubicBezTo>
                      <a:pt x="6" y="7"/>
                      <a:pt x="3" y="14"/>
                      <a:pt x="0" y="21"/>
                    </a:cubicBezTo>
                    <a:cubicBezTo>
                      <a:pt x="0" y="23"/>
                      <a:pt x="3" y="24"/>
                      <a:pt x="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17" name="Freeform 49">
                <a:extLst>
                  <a:ext uri="{FF2B5EF4-FFF2-40B4-BE49-F238E27FC236}">
                    <a16:creationId xmlns:a16="http://schemas.microsoft.com/office/drawing/2014/main" id="{39BFD032-ED6B-4BBC-9C53-C4AED80CC711}"/>
                  </a:ext>
                </a:extLst>
              </p:cNvPr>
              <p:cNvSpPr>
                <a:spLocks/>
              </p:cNvSpPr>
              <p:nvPr/>
            </p:nvSpPr>
            <p:spPr bwMode="auto">
              <a:xfrm>
                <a:off x="4815" y="1001"/>
                <a:ext cx="16" cy="38"/>
              </a:xfrm>
              <a:custGeom>
                <a:avLst/>
                <a:gdLst>
                  <a:gd name="T0" fmla="*/ 4 w 9"/>
                  <a:gd name="T1" fmla="*/ 19 h 22"/>
                  <a:gd name="T2" fmla="*/ 9 w 9"/>
                  <a:gd name="T3" fmla="*/ 3 h 22"/>
                  <a:gd name="T4" fmla="*/ 6 w 9"/>
                  <a:gd name="T5" fmla="*/ 2 h 22"/>
                  <a:gd name="T6" fmla="*/ 1 w 9"/>
                  <a:gd name="T7" fmla="*/ 18 h 22"/>
                  <a:gd name="T8" fmla="*/ 4 w 9"/>
                  <a:gd name="T9" fmla="*/ 19 h 22"/>
                </a:gdLst>
                <a:ahLst/>
                <a:cxnLst>
                  <a:cxn ang="0">
                    <a:pos x="T0" y="T1"/>
                  </a:cxn>
                  <a:cxn ang="0">
                    <a:pos x="T2" y="T3"/>
                  </a:cxn>
                  <a:cxn ang="0">
                    <a:pos x="T4" y="T5"/>
                  </a:cxn>
                  <a:cxn ang="0">
                    <a:pos x="T6" y="T7"/>
                  </a:cxn>
                  <a:cxn ang="0">
                    <a:pos x="T8" y="T9"/>
                  </a:cxn>
                </a:cxnLst>
                <a:rect l="0" t="0" r="r" b="b"/>
                <a:pathLst>
                  <a:path w="9" h="22">
                    <a:moveTo>
                      <a:pt x="4" y="19"/>
                    </a:moveTo>
                    <a:cubicBezTo>
                      <a:pt x="6" y="14"/>
                      <a:pt x="8" y="8"/>
                      <a:pt x="9" y="3"/>
                    </a:cubicBezTo>
                    <a:cubicBezTo>
                      <a:pt x="9" y="1"/>
                      <a:pt x="7" y="0"/>
                      <a:pt x="6" y="2"/>
                    </a:cubicBezTo>
                    <a:cubicBezTo>
                      <a:pt x="3" y="7"/>
                      <a:pt x="2" y="13"/>
                      <a:pt x="1" y="18"/>
                    </a:cubicBezTo>
                    <a:cubicBezTo>
                      <a:pt x="0" y="21"/>
                      <a:pt x="3" y="22"/>
                      <a:pt x="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18" name="Freeform 50">
                <a:extLst>
                  <a:ext uri="{FF2B5EF4-FFF2-40B4-BE49-F238E27FC236}">
                    <a16:creationId xmlns:a16="http://schemas.microsoft.com/office/drawing/2014/main" id="{0D3AF3AB-C437-4EE6-8466-883FD8EA36A4}"/>
                  </a:ext>
                </a:extLst>
              </p:cNvPr>
              <p:cNvSpPr>
                <a:spLocks/>
              </p:cNvSpPr>
              <p:nvPr/>
            </p:nvSpPr>
            <p:spPr bwMode="auto">
              <a:xfrm>
                <a:off x="4787" y="972"/>
                <a:ext cx="16" cy="41"/>
              </a:xfrm>
              <a:custGeom>
                <a:avLst/>
                <a:gdLst>
                  <a:gd name="T0" fmla="*/ 3 w 9"/>
                  <a:gd name="T1" fmla="*/ 21 h 23"/>
                  <a:gd name="T2" fmla="*/ 8 w 9"/>
                  <a:gd name="T3" fmla="*/ 3 h 23"/>
                  <a:gd name="T4" fmla="*/ 6 w 9"/>
                  <a:gd name="T5" fmla="*/ 1 h 23"/>
                  <a:gd name="T6" fmla="*/ 0 w 9"/>
                  <a:gd name="T7" fmla="*/ 20 h 23"/>
                  <a:gd name="T8" fmla="*/ 3 w 9"/>
                  <a:gd name="T9" fmla="*/ 21 h 23"/>
                </a:gdLst>
                <a:ahLst/>
                <a:cxnLst>
                  <a:cxn ang="0">
                    <a:pos x="T0" y="T1"/>
                  </a:cxn>
                  <a:cxn ang="0">
                    <a:pos x="T2" y="T3"/>
                  </a:cxn>
                  <a:cxn ang="0">
                    <a:pos x="T4" y="T5"/>
                  </a:cxn>
                  <a:cxn ang="0">
                    <a:pos x="T6" y="T7"/>
                  </a:cxn>
                  <a:cxn ang="0">
                    <a:pos x="T8" y="T9"/>
                  </a:cxn>
                </a:cxnLst>
                <a:rect l="0" t="0" r="r" b="b"/>
                <a:pathLst>
                  <a:path w="9" h="23">
                    <a:moveTo>
                      <a:pt x="3" y="21"/>
                    </a:moveTo>
                    <a:cubicBezTo>
                      <a:pt x="5" y="15"/>
                      <a:pt x="7" y="9"/>
                      <a:pt x="8" y="3"/>
                    </a:cubicBezTo>
                    <a:cubicBezTo>
                      <a:pt x="9" y="1"/>
                      <a:pt x="7" y="0"/>
                      <a:pt x="6" y="1"/>
                    </a:cubicBezTo>
                    <a:cubicBezTo>
                      <a:pt x="2" y="7"/>
                      <a:pt x="1" y="14"/>
                      <a:pt x="0" y="20"/>
                    </a:cubicBezTo>
                    <a:cubicBezTo>
                      <a:pt x="0" y="22"/>
                      <a:pt x="3" y="23"/>
                      <a:pt x="3"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19" name="Freeform 51">
                <a:extLst>
                  <a:ext uri="{FF2B5EF4-FFF2-40B4-BE49-F238E27FC236}">
                    <a16:creationId xmlns:a16="http://schemas.microsoft.com/office/drawing/2014/main" id="{002DEA03-38FF-417F-87D1-3C0A143C7A6C}"/>
                  </a:ext>
                </a:extLst>
              </p:cNvPr>
              <p:cNvSpPr>
                <a:spLocks/>
              </p:cNvSpPr>
              <p:nvPr/>
            </p:nvSpPr>
            <p:spPr bwMode="auto">
              <a:xfrm>
                <a:off x="4762" y="943"/>
                <a:ext cx="16" cy="33"/>
              </a:xfrm>
              <a:custGeom>
                <a:avLst/>
                <a:gdLst>
                  <a:gd name="T0" fmla="*/ 4 w 9"/>
                  <a:gd name="T1" fmla="*/ 17 h 19"/>
                  <a:gd name="T2" fmla="*/ 9 w 9"/>
                  <a:gd name="T3" fmla="*/ 2 h 19"/>
                  <a:gd name="T4" fmla="*/ 6 w 9"/>
                  <a:gd name="T5" fmla="*/ 1 h 19"/>
                  <a:gd name="T6" fmla="*/ 1 w 9"/>
                  <a:gd name="T7" fmla="*/ 16 h 19"/>
                  <a:gd name="T8" fmla="*/ 4 w 9"/>
                  <a:gd name="T9" fmla="*/ 17 h 19"/>
                </a:gdLst>
                <a:ahLst/>
                <a:cxnLst>
                  <a:cxn ang="0">
                    <a:pos x="T0" y="T1"/>
                  </a:cxn>
                  <a:cxn ang="0">
                    <a:pos x="T2" y="T3"/>
                  </a:cxn>
                  <a:cxn ang="0">
                    <a:pos x="T4" y="T5"/>
                  </a:cxn>
                  <a:cxn ang="0">
                    <a:pos x="T6" y="T7"/>
                  </a:cxn>
                  <a:cxn ang="0">
                    <a:pos x="T8" y="T9"/>
                  </a:cxn>
                </a:cxnLst>
                <a:rect l="0" t="0" r="r" b="b"/>
                <a:pathLst>
                  <a:path w="9" h="19">
                    <a:moveTo>
                      <a:pt x="4" y="17"/>
                    </a:moveTo>
                    <a:cubicBezTo>
                      <a:pt x="6" y="12"/>
                      <a:pt x="8" y="7"/>
                      <a:pt x="9" y="2"/>
                    </a:cubicBezTo>
                    <a:cubicBezTo>
                      <a:pt x="9" y="1"/>
                      <a:pt x="7" y="0"/>
                      <a:pt x="6" y="1"/>
                    </a:cubicBezTo>
                    <a:cubicBezTo>
                      <a:pt x="4" y="6"/>
                      <a:pt x="2" y="11"/>
                      <a:pt x="1" y="16"/>
                    </a:cubicBezTo>
                    <a:cubicBezTo>
                      <a:pt x="0" y="18"/>
                      <a:pt x="4" y="19"/>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20" name="Freeform 52">
                <a:extLst>
                  <a:ext uri="{FF2B5EF4-FFF2-40B4-BE49-F238E27FC236}">
                    <a16:creationId xmlns:a16="http://schemas.microsoft.com/office/drawing/2014/main" id="{57F9C988-7D13-4D18-A7A3-DC0B5BF78403}"/>
                  </a:ext>
                </a:extLst>
              </p:cNvPr>
              <p:cNvSpPr>
                <a:spLocks/>
              </p:cNvSpPr>
              <p:nvPr/>
            </p:nvSpPr>
            <p:spPr bwMode="auto">
              <a:xfrm>
                <a:off x="4732" y="914"/>
                <a:ext cx="27" cy="34"/>
              </a:xfrm>
              <a:custGeom>
                <a:avLst/>
                <a:gdLst>
                  <a:gd name="T0" fmla="*/ 5 w 15"/>
                  <a:gd name="T1" fmla="*/ 17 h 19"/>
                  <a:gd name="T2" fmla="*/ 14 w 15"/>
                  <a:gd name="T3" fmla="*/ 4 h 19"/>
                  <a:gd name="T4" fmla="*/ 12 w 15"/>
                  <a:gd name="T5" fmla="*/ 1 h 19"/>
                  <a:gd name="T6" fmla="*/ 1 w 15"/>
                  <a:gd name="T7" fmla="*/ 15 h 19"/>
                  <a:gd name="T8" fmla="*/ 5 w 15"/>
                  <a:gd name="T9" fmla="*/ 17 h 19"/>
                </a:gdLst>
                <a:ahLst/>
                <a:cxnLst>
                  <a:cxn ang="0">
                    <a:pos x="T0" y="T1"/>
                  </a:cxn>
                  <a:cxn ang="0">
                    <a:pos x="T2" y="T3"/>
                  </a:cxn>
                  <a:cxn ang="0">
                    <a:pos x="T4" y="T5"/>
                  </a:cxn>
                  <a:cxn ang="0">
                    <a:pos x="T6" y="T7"/>
                  </a:cxn>
                  <a:cxn ang="0">
                    <a:pos x="T8" y="T9"/>
                  </a:cxn>
                </a:cxnLst>
                <a:rect l="0" t="0" r="r" b="b"/>
                <a:pathLst>
                  <a:path w="15" h="19">
                    <a:moveTo>
                      <a:pt x="5" y="17"/>
                    </a:moveTo>
                    <a:cubicBezTo>
                      <a:pt x="7" y="12"/>
                      <a:pt x="11" y="8"/>
                      <a:pt x="14" y="4"/>
                    </a:cubicBezTo>
                    <a:cubicBezTo>
                      <a:pt x="15" y="2"/>
                      <a:pt x="14" y="0"/>
                      <a:pt x="12" y="1"/>
                    </a:cubicBezTo>
                    <a:cubicBezTo>
                      <a:pt x="7" y="5"/>
                      <a:pt x="4" y="10"/>
                      <a:pt x="1" y="15"/>
                    </a:cubicBezTo>
                    <a:cubicBezTo>
                      <a:pt x="0" y="17"/>
                      <a:pt x="3" y="19"/>
                      <a:pt x="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21" name="Freeform 53">
                <a:extLst>
                  <a:ext uri="{FF2B5EF4-FFF2-40B4-BE49-F238E27FC236}">
                    <a16:creationId xmlns:a16="http://schemas.microsoft.com/office/drawing/2014/main" id="{89D1064A-2FD7-4390-8A1F-A0853CAEFBB1}"/>
                  </a:ext>
                </a:extLst>
              </p:cNvPr>
              <p:cNvSpPr>
                <a:spLocks/>
              </p:cNvSpPr>
              <p:nvPr/>
            </p:nvSpPr>
            <p:spPr bwMode="auto">
              <a:xfrm>
                <a:off x="4887" y="1073"/>
                <a:ext cx="19" cy="33"/>
              </a:xfrm>
              <a:custGeom>
                <a:avLst/>
                <a:gdLst>
                  <a:gd name="T0" fmla="*/ 5 w 11"/>
                  <a:gd name="T1" fmla="*/ 17 h 19"/>
                  <a:gd name="T2" fmla="*/ 11 w 11"/>
                  <a:gd name="T3" fmla="*/ 2 h 19"/>
                  <a:gd name="T4" fmla="*/ 8 w 11"/>
                  <a:gd name="T5" fmla="*/ 1 h 19"/>
                  <a:gd name="T6" fmla="*/ 1 w 11"/>
                  <a:gd name="T7" fmla="*/ 16 h 19"/>
                  <a:gd name="T8" fmla="*/ 5 w 11"/>
                  <a:gd name="T9" fmla="*/ 17 h 19"/>
                </a:gdLst>
                <a:ahLst/>
                <a:cxnLst>
                  <a:cxn ang="0">
                    <a:pos x="T0" y="T1"/>
                  </a:cxn>
                  <a:cxn ang="0">
                    <a:pos x="T2" y="T3"/>
                  </a:cxn>
                  <a:cxn ang="0">
                    <a:pos x="T4" y="T5"/>
                  </a:cxn>
                  <a:cxn ang="0">
                    <a:pos x="T6" y="T7"/>
                  </a:cxn>
                  <a:cxn ang="0">
                    <a:pos x="T8" y="T9"/>
                  </a:cxn>
                </a:cxnLst>
                <a:rect l="0" t="0" r="r" b="b"/>
                <a:pathLst>
                  <a:path w="11" h="19">
                    <a:moveTo>
                      <a:pt x="5" y="17"/>
                    </a:moveTo>
                    <a:cubicBezTo>
                      <a:pt x="7" y="12"/>
                      <a:pt x="9" y="7"/>
                      <a:pt x="11" y="2"/>
                    </a:cubicBezTo>
                    <a:cubicBezTo>
                      <a:pt x="11" y="1"/>
                      <a:pt x="9" y="0"/>
                      <a:pt x="8" y="1"/>
                    </a:cubicBezTo>
                    <a:cubicBezTo>
                      <a:pt x="5" y="6"/>
                      <a:pt x="3" y="11"/>
                      <a:pt x="1" y="16"/>
                    </a:cubicBezTo>
                    <a:cubicBezTo>
                      <a:pt x="0" y="18"/>
                      <a:pt x="4" y="19"/>
                      <a:pt x="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22" name="Freeform 54">
                <a:extLst>
                  <a:ext uri="{FF2B5EF4-FFF2-40B4-BE49-F238E27FC236}">
                    <a16:creationId xmlns:a16="http://schemas.microsoft.com/office/drawing/2014/main" id="{1B260349-18B5-4A2C-8957-4D8E71E14D59}"/>
                  </a:ext>
                </a:extLst>
              </p:cNvPr>
              <p:cNvSpPr>
                <a:spLocks/>
              </p:cNvSpPr>
              <p:nvPr/>
            </p:nvSpPr>
            <p:spPr bwMode="auto">
              <a:xfrm>
                <a:off x="4920" y="1071"/>
                <a:ext cx="20" cy="33"/>
              </a:xfrm>
              <a:custGeom>
                <a:avLst/>
                <a:gdLst>
                  <a:gd name="T0" fmla="*/ 4 w 11"/>
                  <a:gd name="T1" fmla="*/ 17 h 19"/>
                  <a:gd name="T2" fmla="*/ 10 w 11"/>
                  <a:gd name="T3" fmla="*/ 3 h 19"/>
                  <a:gd name="T4" fmla="*/ 8 w 11"/>
                  <a:gd name="T5" fmla="*/ 1 h 19"/>
                  <a:gd name="T6" fmla="*/ 0 w 11"/>
                  <a:gd name="T7" fmla="*/ 17 h 19"/>
                  <a:gd name="T8" fmla="*/ 4 w 11"/>
                  <a:gd name="T9" fmla="*/ 17 h 19"/>
                </a:gdLst>
                <a:ahLst/>
                <a:cxnLst>
                  <a:cxn ang="0">
                    <a:pos x="T0" y="T1"/>
                  </a:cxn>
                  <a:cxn ang="0">
                    <a:pos x="T2" y="T3"/>
                  </a:cxn>
                  <a:cxn ang="0">
                    <a:pos x="T4" y="T5"/>
                  </a:cxn>
                  <a:cxn ang="0">
                    <a:pos x="T6" y="T7"/>
                  </a:cxn>
                  <a:cxn ang="0">
                    <a:pos x="T8" y="T9"/>
                  </a:cxn>
                </a:cxnLst>
                <a:rect l="0" t="0" r="r" b="b"/>
                <a:pathLst>
                  <a:path w="11" h="19">
                    <a:moveTo>
                      <a:pt x="4" y="17"/>
                    </a:moveTo>
                    <a:cubicBezTo>
                      <a:pt x="4" y="11"/>
                      <a:pt x="6" y="7"/>
                      <a:pt x="10" y="3"/>
                    </a:cubicBezTo>
                    <a:cubicBezTo>
                      <a:pt x="11" y="2"/>
                      <a:pt x="9" y="0"/>
                      <a:pt x="8" y="1"/>
                    </a:cubicBezTo>
                    <a:cubicBezTo>
                      <a:pt x="2" y="4"/>
                      <a:pt x="0" y="10"/>
                      <a:pt x="0" y="17"/>
                    </a:cubicBezTo>
                    <a:cubicBezTo>
                      <a:pt x="0" y="19"/>
                      <a:pt x="4" y="19"/>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23" name="Freeform 55">
                <a:extLst>
                  <a:ext uri="{FF2B5EF4-FFF2-40B4-BE49-F238E27FC236}">
                    <a16:creationId xmlns:a16="http://schemas.microsoft.com/office/drawing/2014/main" id="{6E828F33-48E0-4FDA-9BF9-D7DC62D1589B}"/>
                  </a:ext>
                </a:extLst>
              </p:cNvPr>
              <p:cNvSpPr>
                <a:spLocks/>
              </p:cNvSpPr>
              <p:nvPr/>
            </p:nvSpPr>
            <p:spPr bwMode="auto">
              <a:xfrm>
                <a:off x="4955" y="1076"/>
                <a:ext cx="16" cy="32"/>
              </a:xfrm>
              <a:custGeom>
                <a:avLst/>
                <a:gdLst>
                  <a:gd name="T0" fmla="*/ 4 w 9"/>
                  <a:gd name="T1" fmla="*/ 15 h 18"/>
                  <a:gd name="T2" fmla="*/ 9 w 9"/>
                  <a:gd name="T3" fmla="*/ 3 h 18"/>
                  <a:gd name="T4" fmla="*/ 6 w 9"/>
                  <a:gd name="T5" fmla="*/ 2 h 18"/>
                  <a:gd name="T6" fmla="*/ 1 w 9"/>
                  <a:gd name="T7" fmla="*/ 13 h 18"/>
                  <a:gd name="T8" fmla="*/ 4 w 9"/>
                  <a:gd name="T9" fmla="*/ 15 h 18"/>
                </a:gdLst>
                <a:ahLst/>
                <a:cxnLst>
                  <a:cxn ang="0">
                    <a:pos x="T0" y="T1"/>
                  </a:cxn>
                  <a:cxn ang="0">
                    <a:pos x="T2" y="T3"/>
                  </a:cxn>
                  <a:cxn ang="0">
                    <a:pos x="T4" y="T5"/>
                  </a:cxn>
                  <a:cxn ang="0">
                    <a:pos x="T6" y="T7"/>
                  </a:cxn>
                  <a:cxn ang="0">
                    <a:pos x="T8" y="T9"/>
                  </a:cxn>
                </a:cxnLst>
                <a:rect l="0" t="0" r="r" b="b"/>
                <a:pathLst>
                  <a:path w="9" h="18">
                    <a:moveTo>
                      <a:pt x="4" y="15"/>
                    </a:moveTo>
                    <a:cubicBezTo>
                      <a:pt x="6" y="11"/>
                      <a:pt x="8" y="8"/>
                      <a:pt x="9" y="3"/>
                    </a:cubicBezTo>
                    <a:cubicBezTo>
                      <a:pt x="9" y="2"/>
                      <a:pt x="7" y="0"/>
                      <a:pt x="6" y="2"/>
                    </a:cubicBezTo>
                    <a:cubicBezTo>
                      <a:pt x="4" y="6"/>
                      <a:pt x="3" y="10"/>
                      <a:pt x="1" y="13"/>
                    </a:cubicBezTo>
                    <a:cubicBezTo>
                      <a:pt x="0" y="16"/>
                      <a:pt x="3" y="18"/>
                      <a:pt x="4"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24" name="Freeform 56">
                <a:extLst>
                  <a:ext uri="{FF2B5EF4-FFF2-40B4-BE49-F238E27FC236}">
                    <a16:creationId xmlns:a16="http://schemas.microsoft.com/office/drawing/2014/main" id="{0CBD9674-8534-49A1-B661-495FF2665E95}"/>
                  </a:ext>
                </a:extLst>
              </p:cNvPr>
              <p:cNvSpPr>
                <a:spLocks/>
              </p:cNvSpPr>
              <p:nvPr/>
            </p:nvSpPr>
            <p:spPr bwMode="auto">
              <a:xfrm>
                <a:off x="4773" y="1108"/>
                <a:ext cx="81" cy="14"/>
              </a:xfrm>
              <a:custGeom>
                <a:avLst/>
                <a:gdLst>
                  <a:gd name="T0" fmla="*/ 44 w 46"/>
                  <a:gd name="T1" fmla="*/ 4 h 8"/>
                  <a:gd name="T2" fmla="*/ 2 w 46"/>
                  <a:gd name="T3" fmla="*/ 4 h 8"/>
                  <a:gd name="T4" fmla="*/ 2 w 46"/>
                  <a:gd name="T5" fmla="*/ 7 h 8"/>
                  <a:gd name="T6" fmla="*/ 43 w 46"/>
                  <a:gd name="T7" fmla="*/ 7 h 8"/>
                  <a:gd name="T8" fmla="*/ 44 w 46"/>
                  <a:gd name="T9" fmla="*/ 4 h 8"/>
                </a:gdLst>
                <a:ahLst/>
                <a:cxnLst>
                  <a:cxn ang="0">
                    <a:pos x="T0" y="T1"/>
                  </a:cxn>
                  <a:cxn ang="0">
                    <a:pos x="T2" y="T3"/>
                  </a:cxn>
                  <a:cxn ang="0">
                    <a:pos x="T4" y="T5"/>
                  </a:cxn>
                  <a:cxn ang="0">
                    <a:pos x="T6" y="T7"/>
                  </a:cxn>
                  <a:cxn ang="0">
                    <a:pos x="T8" y="T9"/>
                  </a:cxn>
                </a:cxnLst>
                <a:rect l="0" t="0" r="r" b="b"/>
                <a:pathLst>
                  <a:path w="46" h="8">
                    <a:moveTo>
                      <a:pt x="44" y="4"/>
                    </a:moveTo>
                    <a:cubicBezTo>
                      <a:pt x="30" y="0"/>
                      <a:pt x="15" y="0"/>
                      <a:pt x="2" y="4"/>
                    </a:cubicBezTo>
                    <a:cubicBezTo>
                      <a:pt x="0" y="5"/>
                      <a:pt x="1" y="8"/>
                      <a:pt x="2" y="7"/>
                    </a:cubicBezTo>
                    <a:cubicBezTo>
                      <a:pt x="16" y="6"/>
                      <a:pt x="29" y="5"/>
                      <a:pt x="43" y="7"/>
                    </a:cubicBezTo>
                    <a:cubicBezTo>
                      <a:pt x="45" y="8"/>
                      <a:pt x="46" y="5"/>
                      <a:pt x="44"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25" name="Freeform 57">
                <a:extLst>
                  <a:ext uri="{FF2B5EF4-FFF2-40B4-BE49-F238E27FC236}">
                    <a16:creationId xmlns:a16="http://schemas.microsoft.com/office/drawing/2014/main" id="{47F4FA00-3E7A-4E49-AD86-FF19AB8CC331}"/>
                  </a:ext>
                </a:extLst>
              </p:cNvPr>
              <p:cNvSpPr>
                <a:spLocks/>
              </p:cNvSpPr>
              <p:nvPr/>
            </p:nvSpPr>
            <p:spPr bwMode="auto">
              <a:xfrm>
                <a:off x="4783" y="1074"/>
                <a:ext cx="65" cy="22"/>
              </a:xfrm>
              <a:custGeom>
                <a:avLst/>
                <a:gdLst>
                  <a:gd name="T0" fmla="*/ 36 w 37"/>
                  <a:gd name="T1" fmla="*/ 9 h 12"/>
                  <a:gd name="T2" fmla="*/ 3 w 37"/>
                  <a:gd name="T3" fmla="*/ 0 h 12"/>
                  <a:gd name="T4" fmla="*/ 2 w 37"/>
                  <a:gd name="T5" fmla="*/ 3 h 12"/>
                  <a:gd name="T6" fmla="*/ 35 w 37"/>
                  <a:gd name="T7" fmla="*/ 12 h 12"/>
                  <a:gd name="T8" fmla="*/ 36 w 37"/>
                  <a:gd name="T9" fmla="*/ 9 h 12"/>
                </a:gdLst>
                <a:ahLst/>
                <a:cxnLst>
                  <a:cxn ang="0">
                    <a:pos x="T0" y="T1"/>
                  </a:cxn>
                  <a:cxn ang="0">
                    <a:pos x="T2" y="T3"/>
                  </a:cxn>
                  <a:cxn ang="0">
                    <a:pos x="T4" y="T5"/>
                  </a:cxn>
                  <a:cxn ang="0">
                    <a:pos x="T6" y="T7"/>
                  </a:cxn>
                  <a:cxn ang="0">
                    <a:pos x="T8" y="T9"/>
                  </a:cxn>
                </a:cxnLst>
                <a:rect l="0" t="0" r="r" b="b"/>
                <a:pathLst>
                  <a:path w="37" h="12">
                    <a:moveTo>
                      <a:pt x="36" y="9"/>
                    </a:moveTo>
                    <a:cubicBezTo>
                      <a:pt x="26" y="4"/>
                      <a:pt x="14" y="0"/>
                      <a:pt x="3" y="0"/>
                    </a:cubicBezTo>
                    <a:cubicBezTo>
                      <a:pt x="1" y="0"/>
                      <a:pt x="0" y="3"/>
                      <a:pt x="2" y="3"/>
                    </a:cubicBezTo>
                    <a:cubicBezTo>
                      <a:pt x="13" y="5"/>
                      <a:pt x="24" y="8"/>
                      <a:pt x="35" y="12"/>
                    </a:cubicBezTo>
                    <a:cubicBezTo>
                      <a:pt x="36" y="12"/>
                      <a:pt x="37" y="10"/>
                      <a:pt x="36"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26" name="Freeform 58">
                <a:extLst>
                  <a:ext uri="{FF2B5EF4-FFF2-40B4-BE49-F238E27FC236}">
                    <a16:creationId xmlns:a16="http://schemas.microsoft.com/office/drawing/2014/main" id="{00F876F0-C05F-4C86-9FB5-9F2532CCB918}"/>
                  </a:ext>
                </a:extLst>
              </p:cNvPr>
              <p:cNvSpPr>
                <a:spLocks/>
              </p:cNvSpPr>
              <p:nvPr/>
            </p:nvSpPr>
            <p:spPr bwMode="auto">
              <a:xfrm>
                <a:off x="4760" y="1034"/>
                <a:ext cx="53" cy="19"/>
              </a:xfrm>
              <a:custGeom>
                <a:avLst/>
                <a:gdLst>
                  <a:gd name="T0" fmla="*/ 29 w 30"/>
                  <a:gd name="T1" fmla="*/ 7 h 11"/>
                  <a:gd name="T2" fmla="*/ 3 w 30"/>
                  <a:gd name="T3" fmla="*/ 1 h 11"/>
                  <a:gd name="T4" fmla="*/ 2 w 30"/>
                  <a:gd name="T5" fmla="*/ 4 h 11"/>
                  <a:gd name="T6" fmla="*/ 27 w 30"/>
                  <a:gd name="T7" fmla="*/ 10 h 11"/>
                  <a:gd name="T8" fmla="*/ 29 w 30"/>
                  <a:gd name="T9" fmla="*/ 7 h 11"/>
                </a:gdLst>
                <a:ahLst/>
                <a:cxnLst>
                  <a:cxn ang="0">
                    <a:pos x="T0" y="T1"/>
                  </a:cxn>
                  <a:cxn ang="0">
                    <a:pos x="T2" y="T3"/>
                  </a:cxn>
                  <a:cxn ang="0">
                    <a:pos x="T4" y="T5"/>
                  </a:cxn>
                  <a:cxn ang="0">
                    <a:pos x="T6" y="T7"/>
                  </a:cxn>
                  <a:cxn ang="0">
                    <a:pos x="T8" y="T9"/>
                  </a:cxn>
                </a:cxnLst>
                <a:rect l="0" t="0" r="r" b="b"/>
                <a:pathLst>
                  <a:path w="30" h="11">
                    <a:moveTo>
                      <a:pt x="29" y="7"/>
                    </a:moveTo>
                    <a:cubicBezTo>
                      <a:pt x="21" y="3"/>
                      <a:pt x="12" y="0"/>
                      <a:pt x="3" y="1"/>
                    </a:cubicBezTo>
                    <a:cubicBezTo>
                      <a:pt x="1" y="1"/>
                      <a:pt x="0" y="4"/>
                      <a:pt x="2" y="4"/>
                    </a:cubicBezTo>
                    <a:cubicBezTo>
                      <a:pt x="11" y="6"/>
                      <a:pt x="19" y="7"/>
                      <a:pt x="27" y="10"/>
                    </a:cubicBezTo>
                    <a:cubicBezTo>
                      <a:pt x="29" y="11"/>
                      <a:pt x="30" y="8"/>
                      <a:pt x="29"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27" name="Freeform 59">
                <a:extLst>
                  <a:ext uri="{FF2B5EF4-FFF2-40B4-BE49-F238E27FC236}">
                    <a16:creationId xmlns:a16="http://schemas.microsoft.com/office/drawing/2014/main" id="{7DEB57D9-5628-46FF-A5F9-1C74F8E80585}"/>
                  </a:ext>
                </a:extLst>
              </p:cNvPr>
              <p:cNvSpPr>
                <a:spLocks/>
              </p:cNvSpPr>
              <p:nvPr/>
            </p:nvSpPr>
            <p:spPr bwMode="auto">
              <a:xfrm>
                <a:off x="4729" y="997"/>
                <a:ext cx="61" cy="21"/>
              </a:xfrm>
              <a:custGeom>
                <a:avLst/>
                <a:gdLst>
                  <a:gd name="T0" fmla="*/ 33 w 35"/>
                  <a:gd name="T1" fmla="*/ 8 h 12"/>
                  <a:gd name="T2" fmla="*/ 1 w 35"/>
                  <a:gd name="T3" fmla="*/ 3 h 12"/>
                  <a:gd name="T4" fmla="*/ 2 w 35"/>
                  <a:gd name="T5" fmla="*/ 6 h 12"/>
                  <a:gd name="T6" fmla="*/ 31 w 35"/>
                  <a:gd name="T7" fmla="*/ 11 h 12"/>
                  <a:gd name="T8" fmla="*/ 33 w 35"/>
                  <a:gd name="T9" fmla="*/ 8 h 12"/>
                </a:gdLst>
                <a:ahLst/>
                <a:cxnLst>
                  <a:cxn ang="0">
                    <a:pos x="T0" y="T1"/>
                  </a:cxn>
                  <a:cxn ang="0">
                    <a:pos x="T2" y="T3"/>
                  </a:cxn>
                  <a:cxn ang="0">
                    <a:pos x="T4" y="T5"/>
                  </a:cxn>
                  <a:cxn ang="0">
                    <a:pos x="T6" y="T7"/>
                  </a:cxn>
                  <a:cxn ang="0">
                    <a:pos x="T8" y="T9"/>
                  </a:cxn>
                </a:cxnLst>
                <a:rect l="0" t="0" r="r" b="b"/>
                <a:pathLst>
                  <a:path w="35" h="12">
                    <a:moveTo>
                      <a:pt x="33" y="8"/>
                    </a:moveTo>
                    <a:cubicBezTo>
                      <a:pt x="24" y="2"/>
                      <a:pt x="12" y="0"/>
                      <a:pt x="1" y="3"/>
                    </a:cubicBezTo>
                    <a:cubicBezTo>
                      <a:pt x="0" y="4"/>
                      <a:pt x="0" y="6"/>
                      <a:pt x="2" y="6"/>
                    </a:cubicBezTo>
                    <a:cubicBezTo>
                      <a:pt x="12" y="5"/>
                      <a:pt x="22" y="7"/>
                      <a:pt x="31" y="11"/>
                    </a:cubicBezTo>
                    <a:cubicBezTo>
                      <a:pt x="33" y="12"/>
                      <a:pt x="35" y="9"/>
                      <a:pt x="33"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28" name="Freeform 60">
                <a:extLst>
                  <a:ext uri="{FF2B5EF4-FFF2-40B4-BE49-F238E27FC236}">
                    <a16:creationId xmlns:a16="http://schemas.microsoft.com/office/drawing/2014/main" id="{5693ECF0-6D66-4C9F-A211-6BBC774BC5E3}"/>
                  </a:ext>
                </a:extLst>
              </p:cNvPr>
              <p:cNvSpPr>
                <a:spLocks/>
              </p:cNvSpPr>
              <p:nvPr/>
            </p:nvSpPr>
            <p:spPr bwMode="auto">
              <a:xfrm>
                <a:off x="4694" y="951"/>
                <a:ext cx="49" cy="14"/>
              </a:xfrm>
              <a:custGeom>
                <a:avLst/>
                <a:gdLst>
                  <a:gd name="T0" fmla="*/ 26 w 28"/>
                  <a:gd name="T1" fmla="*/ 4 h 8"/>
                  <a:gd name="T2" fmla="*/ 2 w 28"/>
                  <a:gd name="T3" fmla="*/ 2 h 8"/>
                  <a:gd name="T4" fmla="*/ 2 w 28"/>
                  <a:gd name="T5" fmla="*/ 4 h 8"/>
                  <a:gd name="T6" fmla="*/ 25 w 28"/>
                  <a:gd name="T7" fmla="*/ 7 h 8"/>
                  <a:gd name="T8" fmla="*/ 26 w 28"/>
                  <a:gd name="T9" fmla="*/ 4 h 8"/>
                </a:gdLst>
                <a:ahLst/>
                <a:cxnLst>
                  <a:cxn ang="0">
                    <a:pos x="T0" y="T1"/>
                  </a:cxn>
                  <a:cxn ang="0">
                    <a:pos x="T2" y="T3"/>
                  </a:cxn>
                  <a:cxn ang="0">
                    <a:pos x="T4" y="T5"/>
                  </a:cxn>
                  <a:cxn ang="0">
                    <a:pos x="T6" y="T7"/>
                  </a:cxn>
                  <a:cxn ang="0">
                    <a:pos x="T8" y="T9"/>
                  </a:cxn>
                </a:cxnLst>
                <a:rect l="0" t="0" r="r" b="b"/>
                <a:pathLst>
                  <a:path w="28" h="8">
                    <a:moveTo>
                      <a:pt x="26" y="4"/>
                    </a:moveTo>
                    <a:cubicBezTo>
                      <a:pt x="18" y="1"/>
                      <a:pt x="10" y="0"/>
                      <a:pt x="2" y="2"/>
                    </a:cubicBezTo>
                    <a:cubicBezTo>
                      <a:pt x="0" y="2"/>
                      <a:pt x="1" y="4"/>
                      <a:pt x="2" y="4"/>
                    </a:cubicBezTo>
                    <a:cubicBezTo>
                      <a:pt x="10" y="5"/>
                      <a:pt x="17" y="5"/>
                      <a:pt x="25" y="7"/>
                    </a:cubicBezTo>
                    <a:cubicBezTo>
                      <a:pt x="27" y="8"/>
                      <a:pt x="28" y="5"/>
                      <a:pt x="26"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29" name="Freeform 61">
                <a:extLst>
                  <a:ext uri="{FF2B5EF4-FFF2-40B4-BE49-F238E27FC236}">
                    <a16:creationId xmlns:a16="http://schemas.microsoft.com/office/drawing/2014/main" id="{8C7EECEE-E534-49C6-955C-0CC00C402FA4}"/>
                  </a:ext>
                </a:extLst>
              </p:cNvPr>
              <p:cNvSpPr>
                <a:spLocks/>
              </p:cNvSpPr>
              <p:nvPr/>
            </p:nvSpPr>
            <p:spPr bwMode="auto">
              <a:xfrm>
                <a:off x="4671" y="921"/>
                <a:ext cx="31" cy="13"/>
              </a:xfrm>
              <a:custGeom>
                <a:avLst/>
                <a:gdLst>
                  <a:gd name="T0" fmla="*/ 17 w 18"/>
                  <a:gd name="T1" fmla="*/ 5 h 7"/>
                  <a:gd name="T2" fmla="*/ 14 w 18"/>
                  <a:gd name="T3" fmla="*/ 1 h 7"/>
                  <a:gd name="T4" fmla="*/ 1 w 18"/>
                  <a:gd name="T5" fmla="*/ 3 h 7"/>
                  <a:gd name="T6" fmla="*/ 2 w 18"/>
                  <a:gd name="T7" fmla="*/ 5 h 7"/>
                  <a:gd name="T8" fmla="*/ 9 w 18"/>
                  <a:gd name="T9" fmla="*/ 5 h 7"/>
                  <a:gd name="T10" fmla="*/ 15 w 18"/>
                  <a:gd name="T11" fmla="*/ 5 h 7"/>
                  <a:gd name="T12" fmla="*/ 17 w 18"/>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18" h="7">
                    <a:moveTo>
                      <a:pt x="17" y="5"/>
                    </a:moveTo>
                    <a:cubicBezTo>
                      <a:pt x="18" y="3"/>
                      <a:pt x="16" y="1"/>
                      <a:pt x="14" y="1"/>
                    </a:cubicBezTo>
                    <a:cubicBezTo>
                      <a:pt x="10" y="0"/>
                      <a:pt x="5" y="1"/>
                      <a:pt x="1" y="3"/>
                    </a:cubicBezTo>
                    <a:cubicBezTo>
                      <a:pt x="0" y="3"/>
                      <a:pt x="0" y="6"/>
                      <a:pt x="2" y="5"/>
                    </a:cubicBezTo>
                    <a:cubicBezTo>
                      <a:pt x="4" y="5"/>
                      <a:pt x="6" y="5"/>
                      <a:pt x="9" y="5"/>
                    </a:cubicBezTo>
                    <a:cubicBezTo>
                      <a:pt x="9" y="5"/>
                      <a:pt x="15" y="5"/>
                      <a:pt x="15" y="5"/>
                    </a:cubicBezTo>
                    <a:cubicBezTo>
                      <a:pt x="14" y="6"/>
                      <a:pt x="17" y="7"/>
                      <a:pt x="17"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30" name="Freeform 62">
                <a:extLst>
                  <a:ext uri="{FF2B5EF4-FFF2-40B4-BE49-F238E27FC236}">
                    <a16:creationId xmlns:a16="http://schemas.microsoft.com/office/drawing/2014/main" id="{714FD368-00B2-453A-913F-A36A15181467}"/>
                  </a:ext>
                </a:extLst>
              </p:cNvPr>
              <p:cNvSpPr>
                <a:spLocks/>
              </p:cNvSpPr>
              <p:nvPr/>
            </p:nvSpPr>
            <p:spPr bwMode="auto">
              <a:xfrm>
                <a:off x="4618" y="1229"/>
                <a:ext cx="61" cy="100"/>
              </a:xfrm>
              <a:custGeom>
                <a:avLst/>
                <a:gdLst>
                  <a:gd name="T0" fmla="*/ 3 w 35"/>
                  <a:gd name="T1" fmla="*/ 55 h 57"/>
                  <a:gd name="T2" fmla="*/ 34 w 35"/>
                  <a:gd name="T3" fmla="*/ 4 h 57"/>
                  <a:gd name="T4" fmla="*/ 32 w 35"/>
                  <a:gd name="T5" fmla="*/ 2 h 57"/>
                  <a:gd name="T6" fmla="*/ 0 w 35"/>
                  <a:gd name="T7" fmla="*/ 54 h 57"/>
                  <a:gd name="T8" fmla="*/ 3 w 35"/>
                  <a:gd name="T9" fmla="*/ 55 h 57"/>
                </a:gdLst>
                <a:ahLst/>
                <a:cxnLst>
                  <a:cxn ang="0">
                    <a:pos x="T0" y="T1"/>
                  </a:cxn>
                  <a:cxn ang="0">
                    <a:pos x="T2" y="T3"/>
                  </a:cxn>
                  <a:cxn ang="0">
                    <a:pos x="T4" y="T5"/>
                  </a:cxn>
                  <a:cxn ang="0">
                    <a:pos x="T6" y="T7"/>
                  </a:cxn>
                  <a:cxn ang="0">
                    <a:pos x="T8" y="T9"/>
                  </a:cxn>
                </a:cxnLst>
                <a:rect l="0" t="0" r="r" b="b"/>
                <a:pathLst>
                  <a:path w="35" h="57">
                    <a:moveTo>
                      <a:pt x="3" y="55"/>
                    </a:moveTo>
                    <a:cubicBezTo>
                      <a:pt x="10" y="35"/>
                      <a:pt x="21" y="20"/>
                      <a:pt x="34" y="4"/>
                    </a:cubicBezTo>
                    <a:cubicBezTo>
                      <a:pt x="35" y="3"/>
                      <a:pt x="34" y="0"/>
                      <a:pt x="32" y="2"/>
                    </a:cubicBezTo>
                    <a:cubicBezTo>
                      <a:pt x="16" y="13"/>
                      <a:pt x="4" y="34"/>
                      <a:pt x="0" y="54"/>
                    </a:cubicBezTo>
                    <a:cubicBezTo>
                      <a:pt x="0" y="56"/>
                      <a:pt x="3" y="57"/>
                      <a:pt x="3" y="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31" name="Freeform 63">
                <a:extLst>
                  <a:ext uri="{FF2B5EF4-FFF2-40B4-BE49-F238E27FC236}">
                    <a16:creationId xmlns:a16="http://schemas.microsoft.com/office/drawing/2014/main" id="{3F7B9F5E-1E9A-40F4-84E3-921AE9F49EE3}"/>
                  </a:ext>
                </a:extLst>
              </p:cNvPr>
              <p:cNvSpPr>
                <a:spLocks/>
              </p:cNvSpPr>
              <p:nvPr/>
            </p:nvSpPr>
            <p:spPr bwMode="auto">
              <a:xfrm>
                <a:off x="4600" y="1240"/>
                <a:ext cx="36" cy="74"/>
              </a:xfrm>
              <a:custGeom>
                <a:avLst/>
                <a:gdLst>
                  <a:gd name="T0" fmla="*/ 4 w 20"/>
                  <a:gd name="T1" fmla="*/ 40 h 42"/>
                  <a:gd name="T2" fmla="*/ 9 w 20"/>
                  <a:gd name="T3" fmla="*/ 19 h 42"/>
                  <a:gd name="T4" fmla="*/ 19 w 20"/>
                  <a:gd name="T5" fmla="*/ 3 h 42"/>
                  <a:gd name="T6" fmla="*/ 17 w 20"/>
                  <a:gd name="T7" fmla="*/ 1 h 42"/>
                  <a:gd name="T8" fmla="*/ 1 w 20"/>
                  <a:gd name="T9" fmla="*/ 40 h 42"/>
                  <a:gd name="T10" fmla="*/ 4 w 20"/>
                  <a:gd name="T11" fmla="*/ 40 h 42"/>
                </a:gdLst>
                <a:ahLst/>
                <a:cxnLst>
                  <a:cxn ang="0">
                    <a:pos x="T0" y="T1"/>
                  </a:cxn>
                  <a:cxn ang="0">
                    <a:pos x="T2" y="T3"/>
                  </a:cxn>
                  <a:cxn ang="0">
                    <a:pos x="T4" y="T5"/>
                  </a:cxn>
                  <a:cxn ang="0">
                    <a:pos x="T6" y="T7"/>
                  </a:cxn>
                  <a:cxn ang="0">
                    <a:pos x="T8" y="T9"/>
                  </a:cxn>
                  <a:cxn ang="0">
                    <a:pos x="T10" y="T11"/>
                  </a:cxn>
                </a:cxnLst>
                <a:rect l="0" t="0" r="r" b="b"/>
                <a:pathLst>
                  <a:path w="20" h="42">
                    <a:moveTo>
                      <a:pt x="4" y="40"/>
                    </a:moveTo>
                    <a:cubicBezTo>
                      <a:pt x="5" y="33"/>
                      <a:pt x="6" y="25"/>
                      <a:pt x="9" y="19"/>
                    </a:cubicBezTo>
                    <a:cubicBezTo>
                      <a:pt x="12" y="13"/>
                      <a:pt x="16" y="8"/>
                      <a:pt x="19" y="3"/>
                    </a:cubicBezTo>
                    <a:cubicBezTo>
                      <a:pt x="20" y="2"/>
                      <a:pt x="18" y="0"/>
                      <a:pt x="17" y="1"/>
                    </a:cubicBezTo>
                    <a:cubicBezTo>
                      <a:pt x="5" y="9"/>
                      <a:pt x="0" y="26"/>
                      <a:pt x="1" y="40"/>
                    </a:cubicBezTo>
                    <a:cubicBezTo>
                      <a:pt x="1" y="42"/>
                      <a:pt x="4" y="42"/>
                      <a:pt x="4"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32" name="Freeform 64">
                <a:extLst>
                  <a:ext uri="{FF2B5EF4-FFF2-40B4-BE49-F238E27FC236}">
                    <a16:creationId xmlns:a16="http://schemas.microsoft.com/office/drawing/2014/main" id="{78D42416-8043-432F-8FF1-96C572DD0558}"/>
                  </a:ext>
                </a:extLst>
              </p:cNvPr>
              <p:cNvSpPr>
                <a:spLocks/>
              </p:cNvSpPr>
              <p:nvPr/>
            </p:nvSpPr>
            <p:spPr bwMode="auto">
              <a:xfrm>
                <a:off x="4583" y="1224"/>
                <a:ext cx="35" cy="67"/>
              </a:xfrm>
              <a:custGeom>
                <a:avLst/>
                <a:gdLst>
                  <a:gd name="T0" fmla="*/ 4 w 20"/>
                  <a:gd name="T1" fmla="*/ 35 h 38"/>
                  <a:gd name="T2" fmla="*/ 19 w 20"/>
                  <a:gd name="T3" fmla="*/ 4 h 38"/>
                  <a:gd name="T4" fmla="*/ 16 w 20"/>
                  <a:gd name="T5" fmla="*/ 2 h 38"/>
                  <a:gd name="T6" fmla="*/ 5 w 20"/>
                  <a:gd name="T7" fmla="*/ 19 h 38"/>
                  <a:gd name="T8" fmla="*/ 0 w 20"/>
                  <a:gd name="T9" fmla="*/ 35 h 38"/>
                  <a:gd name="T10" fmla="*/ 4 w 20"/>
                  <a:gd name="T11" fmla="*/ 35 h 38"/>
                </a:gdLst>
                <a:ahLst/>
                <a:cxnLst>
                  <a:cxn ang="0">
                    <a:pos x="T0" y="T1"/>
                  </a:cxn>
                  <a:cxn ang="0">
                    <a:pos x="T2" y="T3"/>
                  </a:cxn>
                  <a:cxn ang="0">
                    <a:pos x="T4" y="T5"/>
                  </a:cxn>
                  <a:cxn ang="0">
                    <a:pos x="T6" y="T7"/>
                  </a:cxn>
                  <a:cxn ang="0">
                    <a:pos x="T8" y="T9"/>
                  </a:cxn>
                  <a:cxn ang="0">
                    <a:pos x="T10" y="T11"/>
                  </a:cxn>
                </a:cxnLst>
                <a:rect l="0" t="0" r="r" b="b"/>
                <a:pathLst>
                  <a:path w="20" h="38">
                    <a:moveTo>
                      <a:pt x="4" y="35"/>
                    </a:moveTo>
                    <a:cubicBezTo>
                      <a:pt x="5" y="24"/>
                      <a:pt x="15" y="14"/>
                      <a:pt x="19" y="4"/>
                    </a:cubicBezTo>
                    <a:cubicBezTo>
                      <a:pt x="20" y="2"/>
                      <a:pt x="18" y="0"/>
                      <a:pt x="16" y="2"/>
                    </a:cubicBezTo>
                    <a:cubicBezTo>
                      <a:pt x="12" y="7"/>
                      <a:pt x="9" y="13"/>
                      <a:pt x="5" y="19"/>
                    </a:cubicBezTo>
                    <a:cubicBezTo>
                      <a:pt x="3" y="24"/>
                      <a:pt x="0" y="29"/>
                      <a:pt x="0" y="35"/>
                    </a:cubicBezTo>
                    <a:cubicBezTo>
                      <a:pt x="0" y="38"/>
                      <a:pt x="4" y="38"/>
                      <a:pt x="4"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33" name="Freeform 65">
                <a:extLst>
                  <a:ext uri="{FF2B5EF4-FFF2-40B4-BE49-F238E27FC236}">
                    <a16:creationId xmlns:a16="http://schemas.microsoft.com/office/drawing/2014/main" id="{18F4DC52-9889-4F86-B083-84E050A0655C}"/>
                  </a:ext>
                </a:extLst>
              </p:cNvPr>
              <p:cNvSpPr>
                <a:spLocks/>
              </p:cNvSpPr>
              <p:nvPr/>
            </p:nvSpPr>
            <p:spPr bwMode="auto">
              <a:xfrm>
                <a:off x="4563" y="1206"/>
                <a:ext cx="36" cy="55"/>
              </a:xfrm>
              <a:custGeom>
                <a:avLst/>
                <a:gdLst>
                  <a:gd name="T0" fmla="*/ 4 w 20"/>
                  <a:gd name="T1" fmla="*/ 29 h 31"/>
                  <a:gd name="T2" fmla="*/ 11 w 20"/>
                  <a:gd name="T3" fmla="*/ 15 h 31"/>
                  <a:gd name="T4" fmla="*/ 19 w 20"/>
                  <a:gd name="T5" fmla="*/ 3 h 31"/>
                  <a:gd name="T6" fmla="*/ 17 w 20"/>
                  <a:gd name="T7" fmla="*/ 1 h 31"/>
                  <a:gd name="T8" fmla="*/ 1 w 20"/>
                  <a:gd name="T9" fmla="*/ 28 h 31"/>
                  <a:gd name="T10" fmla="*/ 4 w 20"/>
                  <a:gd name="T11" fmla="*/ 29 h 31"/>
                </a:gdLst>
                <a:ahLst/>
                <a:cxnLst>
                  <a:cxn ang="0">
                    <a:pos x="T0" y="T1"/>
                  </a:cxn>
                  <a:cxn ang="0">
                    <a:pos x="T2" y="T3"/>
                  </a:cxn>
                  <a:cxn ang="0">
                    <a:pos x="T4" y="T5"/>
                  </a:cxn>
                  <a:cxn ang="0">
                    <a:pos x="T6" y="T7"/>
                  </a:cxn>
                  <a:cxn ang="0">
                    <a:pos x="T8" y="T9"/>
                  </a:cxn>
                  <a:cxn ang="0">
                    <a:pos x="T10" y="T11"/>
                  </a:cxn>
                </a:cxnLst>
                <a:rect l="0" t="0" r="r" b="b"/>
                <a:pathLst>
                  <a:path w="20" h="31">
                    <a:moveTo>
                      <a:pt x="4" y="29"/>
                    </a:moveTo>
                    <a:cubicBezTo>
                      <a:pt x="6" y="25"/>
                      <a:pt x="8" y="20"/>
                      <a:pt x="11" y="15"/>
                    </a:cubicBezTo>
                    <a:cubicBezTo>
                      <a:pt x="13" y="11"/>
                      <a:pt x="17" y="7"/>
                      <a:pt x="19" y="3"/>
                    </a:cubicBezTo>
                    <a:cubicBezTo>
                      <a:pt x="20" y="2"/>
                      <a:pt x="19" y="0"/>
                      <a:pt x="17" y="1"/>
                    </a:cubicBezTo>
                    <a:cubicBezTo>
                      <a:pt x="9" y="7"/>
                      <a:pt x="3" y="18"/>
                      <a:pt x="1" y="28"/>
                    </a:cubicBezTo>
                    <a:cubicBezTo>
                      <a:pt x="0" y="30"/>
                      <a:pt x="3" y="31"/>
                      <a:pt x="4"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34" name="Freeform 66">
                <a:extLst>
                  <a:ext uri="{FF2B5EF4-FFF2-40B4-BE49-F238E27FC236}">
                    <a16:creationId xmlns:a16="http://schemas.microsoft.com/office/drawing/2014/main" id="{A701FE0B-6A1D-45D6-9681-827A67507CCB}"/>
                  </a:ext>
                </a:extLst>
              </p:cNvPr>
              <p:cNvSpPr>
                <a:spLocks/>
              </p:cNvSpPr>
              <p:nvPr/>
            </p:nvSpPr>
            <p:spPr bwMode="auto">
              <a:xfrm>
                <a:off x="4549" y="1175"/>
                <a:ext cx="48" cy="56"/>
              </a:xfrm>
              <a:custGeom>
                <a:avLst/>
                <a:gdLst>
                  <a:gd name="T0" fmla="*/ 4 w 27"/>
                  <a:gd name="T1" fmla="*/ 31 h 32"/>
                  <a:gd name="T2" fmla="*/ 13 w 27"/>
                  <a:gd name="T3" fmla="*/ 15 h 32"/>
                  <a:gd name="T4" fmla="*/ 25 w 27"/>
                  <a:gd name="T5" fmla="*/ 4 h 32"/>
                  <a:gd name="T6" fmla="*/ 23 w 27"/>
                  <a:gd name="T7" fmla="*/ 1 h 32"/>
                  <a:gd name="T8" fmla="*/ 1 w 27"/>
                  <a:gd name="T9" fmla="*/ 29 h 32"/>
                  <a:gd name="T10" fmla="*/ 4 w 27"/>
                  <a:gd name="T11" fmla="*/ 31 h 32"/>
                </a:gdLst>
                <a:ahLst/>
                <a:cxnLst>
                  <a:cxn ang="0">
                    <a:pos x="T0" y="T1"/>
                  </a:cxn>
                  <a:cxn ang="0">
                    <a:pos x="T2" y="T3"/>
                  </a:cxn>
                  <a:cxn ang="0">
                    <a:pos x="T4" y="T5"/>
                  </a:cxn>
                  <a:cxn ang="0">
                    <a:pos x="T6" y="T7"/>
                  </a:cxn>
                  <a:cxn ang="0">
                    <a:pos x="T8" y="T9"/>
                  </a:cxn>
                  <a:cxn ang="0">
                    <a:pos x="T10" y="T11"/>
                  </a:cxn>
                </a:cxnLst>
                <a:rect l="0" t="0" r="r" b="b"/>
                <a:pathLst>
                  <a:path w="27" h="32">
                    <a:moveTo>
                      <a:pt x="4" y="31"/>
                    </a:moveTo>
                    <a:cubicBezTo>
                      <a:pt x="6" y="25"/>
                      <a:pt x="9" y="20"/>
                      <a:pt x="13" y="15"/>
                    </a:cubicBezTo>
                    <a:cubicBezTo>
                      <a:pt x="17" y="11"/>
                      <a:pt x="21" y="8"/>
                      <a:pt x="25" y="4"/>
                    </a:cubicBezTo>
                    <a:cubicBezTo>
                      <a:pt x="27" y="2"/>
                      <a:pt x="25" y="0"/>
                      <a:pt x="23" y="1"/>
                    </a:cubicBezTo>
                    <a:cubicBezTo>
                      <a:pt x="12" y="6"/>
                      <a:pt x="4" y="18"/>
                      <a:pt x="1" y="29"/>
                    </a:cubicBezTo>
                    <a:cubicBezTo>
                      <a:pt x="0" y="31"/>
                      <a:pt x="3" y="32"/>
                      <a:pt x="4"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35" name="Freeform 67">
                <a:extLst>
                  <a:ext uri="{FF2B5EF4-FFF2-40B4-BE49-F238E27FC236}">
                    <a16:creationId xmlns:a16="http://schemas.microsoft.com/office/drawing/2014/main" id="{BB4CEE38-3779-4A40-8B88-BCD3CC04B04F}"/>
                  </a:ext>
                </a:extLst>
              </p:cNvPr>
              <p:cNvSpPr>
                <a:spLocks/>
              </p:cNvSpPr>
              <p:nvPr/>
            </p:nvSpPr>
            <p:spPr bwMode="auto">
              <a:xfrm>
                <a:off x="4546" y="1150"/>
                <a:ext cx="61" cy="44"/>
              </a:xfrm>
              <a:custGeom>
                <a:avLst/>
                <a:gdLst>
                  <a:gd name="T0" fmla="*/ 4 w 35"/>
                  <a:gd name="T1" fmla="*/ 24 h 25"/>
                  <a:gd name="T2" fmla="*/ 33 w 35"/>
                  <a:gd name="T3" fmla="*/ 4 h 25"/>
                  <a:gd name="T4" fmla="*/ 32 w 35"/>
                  <a:gd name="T5" fmla="*/ 1 h 25"/>
                  <a:gd name="T6" fmla="*/ 1 w 35"/>
                  <a:gd name="T7" fmla="*/ 21 h 25"/>
                  <a:gd name="T8" fmla="*/ 4 w 35"/>
                  <a:gd name="T9" fmla="*/ 24 h 25"/>
                </a:gdLst>
                <a:ahLst/>
                <a:cxnLst>
                  <a:cxn ang="0">
                    <a:pos x="T0" y="T1"/>
                  </a:cxn>
                  <a:cxn ang="0">
                    <a:pos x="T2" y="T3"/>
                  </a:cxn>
                  <a:cxn ang="0">
                    <a:pos x="T4" y="T5"/>
                  </a:cxn>
                  <a:cxn ang="0">
                    <a:pos x="T6" y="T7"/>
                  </a:cxn>
                  <a:cxn ang="0">
                    <a:pos x="T8" y="T9"/>
                  </a:cxn>
                </a:cxnLst>
                <a:rect l="0" t="0" r="r" b="b"/>
                <a:pathLst>
                  <a:path w="35" h="25">
                    <a:moveTo>
                      <a:pt x="4" y="24"/>
                    </a:moveTo>
                    <a:cubicBezTo>
                      <a:pt x="12" y="15"/>
                      <a:pt x="22" y="9"/>
                      <a:pt x="33" y="4"/>
                    </a:cubicBezTo>
                    <a:cubicBezTo>
                      <a:pt x="35" y="3"/>
                      <a:pt x="34" y="0"/>
                      <a:pt x="32" y="1"/>
                    </a:cubicBezTo>
                    <a:cubicBezTo>
                      <a:pt x="20" y="5"/>
                      <a:pt x="10" y="12"/>
                      <a:pt x="1" y="21"/>
                    </a:cubicBezTo>
                    <a:cubicBezTo>
                      <a:pt x="0" y="23"/>
                      <a:pt x="2" y="25"/>
                      <a:pt x="4"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36" name="Freeform 68">
                <a:extLst>
                  <a:ext uri="{FF2B5EF4-FFF2-40B4-BE49-F238E27FC236}">
                    <a16:creationId xmlns:a16="http://schemas.microsoft.com/office/drawing/2014/main" id="{10E4F68E-DB25-4C44-B6FC-DAC7F80E944A}"/>
                  </a:ext>
                </a:extLst>
              </p:cNvPr>
              <p:cNvSpPr>
                <a:spLocks/>
              </p:cNvSpPr>
              <p:nvPr/>
            </p:nvSpPr>
            <p:spPr bwMode="auto">
              <a:xfrm>
                <a:off x="4576" y="1129"/>
                <a:ext cx="49" cy="23"/>
              </a:xfrm>
              <a:custGeom>
                <a:avLst/>
                <a:gdLst>
                  <a:gd name="T0" fmla="*/ 3 w 28"/>
                  <a:gd name="T1" fmla="*/ 12 h 13"/>
                  <a:gd name="T2" fmla="*/ 27 w 28"/>
                  <a:gd name="T3" fmla="*/ 3 h 13"/>
                  <a:gd name="T4" fmla="*/ 26 w 28"/>
                  <a:gd name="T5" fmla="*/ 1 h 13"/>
                  <a:gd name="T6" fmla="*/ 2 w 28"/>
                  <a:gd name="T7" fmla="*/ 9 h 13"/>
                  <a:gd name="T8" fmla="*/ 3 w 28"/>
                  <a:gd name="T9" fmla="*/ 12 h 13"/>
                </a:gdLst>
                <a:ahLst/>
                <a:cxnLst>
                  <a:cxn ang="0">
                    <a:pos x="T0" y="T1"/>
                  </a:cxn>
                  <a:cxn ang="0">
                    <a:pos x="T2" y="T3"/>
                  </a:cxn>
                  <a:cxn ang="0">
                    <a:pos x="T4" y="T5"/>
                  </a:cxn>
                  <a:cxn ang="0">
                    <a:pos x="T6" y="T7"/>
                  </a:cxn>
                  <a:cxn ang="0">
                    <a:pos x="T8" y="T9"/>
                  </a:cxn>
                </a:cxnLst>
                <a:rect l="0" t="0" r="r" b="b"/>
                <a:pathLst>
                  <a:path w="28" h="13">
                    <a:moveTo>
                      <a:pt x="3" y="12"/>
                    </a:moveTo>
                    <a:cubicBezTo>
                      <a:pt x="11" y="10"/>
                      <a:pt x="19" y="7"/>
                      <a:pt x="27" y="3"/>
                    </a:cubicBezTo>
                    <a:cubicBezTo>
                      <a:pt x="28" y="2"/>
                      <a:pt x="27" y="0"/>
                      <a:pt x="26" y="1"/>
                    </a:cubicBezTo>
                    <a:cubicBezTo>
                      <a:pt x="18" y="3"/>
                      <a:pt x="10" y="6"/>
                      <a:pt x="2" y="9"/>
                    </a:cubicBezTo>
                    <a:cubicBezTo>
                      <a:pt x="0" y="10"/>
                      <a:pt x="1" y="13"/>
                      <a:pt x="3"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37" name="Freeform 69">
                <a:extLst>
                  <a:ext uri="{FF2B5EF4-FFF2-40B4-BE49-F238E27FC236}">
                    <a16:creationId xmlns:a16="http://schemas.microsoft.com/office/drawing/2014/main" id="{98D9AA5E-58D7-4965-84C1-CB49E2055CC2}"/>
                  </a:ext>
                </a:extLst>
              </p:cNvPr>
              <p:cNvSpPr>
                <a:spLocks/>
              </p:cNvSpPr>
              <p:nvPr/>
            </p:nvSpPr>
            <p:spPr bwMode="auto">
              <a:xfrm>
                <a:off x="4620" y="1113"/>
                <a:ext cx="45" cy="14"/>
              </a:xfrm>
              <a:custGeom>
                <a:avLst/>
                <a:gdLst>
                  <a:gd name="T0" fmla="*/ 2 w 26"/>
                  <a:gd name="T1" fmla="*/ 4 h 8"/>
                  <a:gd name="T2" fmla="*/ 23 w 26"/>
                  <a:gd name="T3" fmla="*/ 8 h 8"/>
                  <a:gd name="T4" fmla="*/ 24 w 26"/>
                  <a:gd name="T5" fmla="*/ 5 h 8"/>
                  <a:gd name="T6" fmla="*/ 2 w 26"/>
                  <a:gd name="T7" fmla="*/ 1 h 8"/>
                  <a:gd name="T8" fmla="*/ 2 w 26"/>
                  <a:gd name="T9" fmla="*/ 4 h 8"/>
                </a:gdLst>
                <a:ahLst/>
                <a:cxnLst>
                  <a:cxn ang="0">
                    <a:pos x="T0" y="T1"/>
                  </a:cxn>
                  <a:cxn ang="0">
                    <a:pos x="T2" y="T3"/>
                  </a:cxn>
                  <a:cxn ang="0">
                    <a:pos x="T4" y="T5"/>
                  </a:cxn>
                  <a:cxn ang="0">
                    <a:pos x="T6" y="T7"/>
                  </a:cxn>
                  <a:cxn ang="0">
                    <a:pos x="T8" y="T9"/>
                  </a:cxn>
                </a:cxnLst>
                <a:rect l="0" t="0" r="r" b="b"/>
                <a:pathLst>
                  <a:path w="26" h="8">
                    <a:moveTo>
                      <a:pt x="2" y="4"/>
                    </a:moveTo>
                    <a:cubicBezTo>
                      <a:pt x="10" y="4"/>
                      <a:pt x="16" y="6"/>
                      <a:pt x="23" y="8"/>
                    </a:cubicBezTo>
                    <a:cubicBezTo>
                      <a:pt x="25" y="8"/>
                      <a:pt x="26" y="6"/>
                      <a:pt x="24" y="5"/>
                    </a:cubicBezTo>
                    <a:cubicBezTo>
                      <a:pt x="18" y="1"/>
                      <a:pt x="10" y="0"/>
                      <a:pt x="2" y="1"/>
                    </a:cubicBezTo>
                    <a:cubicBezTo>
                      <a:pt x="0" y="1"/>
                      <a:pt x="0" y="4"/>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38" name="Freeform 70">
                <a:extLst>
                  <a:ext uri="{FF2B5EF4-FFF2-40B4-BE49-F238E27FC236}">
                    <a16:creationId xmlns:a16="http://schemas.microsoft.com/office/drawing/2014/main" id="{6DB332C7-1613-4C95-80C4-F1607AC66B8E}"/>
                  </a:ext>
                </a:extLst>
              </p:cNvPr>
              <p:cNvSpPr>
                <a:spLocks/>
              </p:cNvSpPr>
              <p:nvPr/>
            </p:nvSpPr>
            <p:spPr bwMode="auto">
              <a:xfrm>
                <a:off x="4644" y="1268"/>
                <a:ext cx="41" cy="56"/>
              </a:xfrm>
              <a:custGeom>
                <a:avLst/>
                <a:gdLst>
                  <a:gd name="T0" fmla="*/ 4 w 23"/>
                  <a:gd name="T1" fmla="*/ 30 h 32"/>
                  <a:gd name="T2" fmla="*/ 22 w 23"/>
                  <a:gd name="T3" fmla="*/ 3 h 32"/>
                  <a:gd name="T4" fmla="*/ 19 w 23"/>
                  <a:gd name="T5" fmla="*/ 1 h 32"/>
                  <a:gd name="T6" fmla="*/ 1 w 23"/>
                  <a:gd name="T7" fmla="*/ 29 h 32"/>
                  <a:gd name="T8" fmla="*/ 4 w 23"/>
                  <a:gd name="T9" fmla="*/ 30 h 32"/>
                </a:gdLst>
                <a:ahLst/>
                <a:cxnLst>
                  <a:cxn ang="0">
                    <a:pos x="T0" y="T1"/>
                  </a:cxn>
                  <a:cxn ang="0">
                    <a:pos x="T2" y="T3"/>
                  </a:cxn>
                  <a:cxn ang="0">
                    <a:pos x="T4" y="T5"/>
                  </a:cxn>
                  <a:cxn ang="0">
                    <a:pos x="T6" y="T7"/>
                  </a:cxn>
                  <a:cxn ang="0">
                    <a:pos x="T8" y="T9"/>
                  </a:cxn>
                </a:cxnLst>
                <a:rect l="0" t="0" r="r" b="b"/>
                <a:pathLst>
                  <a:path w="23" h="32">
                    <a:moveTo>
                      <a:pt x="4" y="30"/>
                    </a:moveTo>
                    <a:cubicBezTo>
                      <a:pt x="9" y="21"/>
                      <a:pt x="15" y="12"/>
                      <a:pt x="22" y="3"/>
                    </a:cubicBezTo>
                    <a:cubicBezTo>
                      <a:pt x="23" y="1"/>
                      <a:pt x="21" y="0"/>
                      <a:pt x="19" y="1"/>
                    </a:cubicBezTo>
                    <a:cubicBezTo>
                      <a:pt x="11" y="9"/>
                      <a:pt x="6" y="19"/>
                      <a:pt x="1" y="29"/>
                    </a:cubicBezTo>
                    <a:cubicBezTo>
                      <a:pt x="0" y="31"/>
                      <a:pt x="3" y="32"/>
                      <a:pt x="4"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39" name="Freeform 71">
                <a:extLst>
                  <a:ext uri="{FF2B5EF4-FFF2-40B4-BE49-F238E27FC236}">
                    <a16:creationId xmlns:a16="http://schemas.microsoft.com/office/drawing/2014/main" id="{34AFA129-26BB-4162-BD8C-001D0535F15F}"/>
                  </a:ext>
                </a:extLst>
              </p:cNvPr>
              <p:cNvSpPr>
                <a:spLocks/>
              </p:cNvSpPr>
              <p:nvPr/>
            </p:nvSpPr>
            <p:spPr bwMode="auto">
              <a:xfrm>
                <a:off x="4692" y="1261"/>
                <a:ext cx="33" cy="56"/>
              </a:xfrm>
              <a:custGeom>
                <a:avLst/>
                <a:gdLst>
                  <a:gd name="T0" fmla="*/ 3 w 19"/>
                  <a:gd name="T1" fmla="*/ 31 h 32"/>
                  <a:gd name="T2" fmla="*/ 18 w 19"/>
                  <a:gd name="T3" fmla="*/ 3 h 32"/>
                  <a:gd name="T4" fmla="*/ 15 w 19"/>
                  <a:gd name="T5" fmla="*/ 1 h 32"/>
                  <a:gd name="T6" fmla="*/ 0 w 19"/>
                  <a:gd name="T7" fmla="*/ 30 h 32"/>
                  <a:gd name="T8" fmla="*/ 3 w 19"/>
                  <a:gd name="T9" fmla="*/ 31 h 32"/>
                </a:gdLst>
                <a:ahLst/>
                <a:cxnLst>
                  <a:cxn ang="0">
                    <a:pos x="T0" y="T1"/>
                  </a:cxn>
                  <a:cxn ang="0">
                    <a:pos x="T2" y="T3"/>
                  </a:cxn>
                  <a:cxn ang="0">
                    <a:pos x="T4" y="T5"/>
                  </a:cxn>
                  <a:cxn ang="0">
                    <a:pos x="T6" y="T7"/>
                  </a:cxn>
                  <a:cxn ang="0">
                    <a:pos x="T8" y="T9"/>
                  </a:cxn>
                </a:cxnLst>
                <a:rect l="0" t="0" r="r" b="b"/>
                <a:pathLst>
                  <a:path w="19" h="32">
                    <a:moveTo>
                      <a:pt x="3" y="31"/>
                    </a:moveTo>
                    <a:cubicBezTo>
                      <a:pt x="8" y="22"/>
                      <a:pt x="14" y="12"/>
                      <a:pt x="18" y="3"/>
                    </a:cubicBezTo>
                    <a:cubicBezTo>
                      <a:pt x="19" y="1"/>
                      <a:pt x="16" y="0"/>
                      <a:pt x="15" y="1"/>
                    </a:cubicBezTo>
                    <a:cubicBezTo>
                      <a:pt x="9" y="9"/>
                      <a:pt x="4" y="20"/>
                      <a:pt x="0" y="30"/>
                    </a:cubicBezTo>
                    <a:cubicBezTo>
                      <a:pt x="0" y="31"/>
                      <a:pt x="2" y="32"/>
                      <a:pt x="3"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40" name="Freeform 72">
                <a:extLst>
                  <a:ext uri="{FF2B5EF4-FFF2-40B4-BE49-F238E27FC236}">
                    <a16:creationId xmlns:a16="http://schemas.microsoft.com/office/drawing/2014/main" id="{CC0F52DF-B41B-4CDA-B254-545A08EEF958}"/>
                  </a:ext>
                </a:extLst>
              </p:cNvPr>
              <p:cNvSpPr>
                <a:spLocks/>
              </p:cNvSpPr>
              <p:nvPr/>
            </p:nvSpPr>
            <p:spPr bwMode="auto">
              <a:xfrm>
                <a:off x="4723" y="1271"/>
                <a:ext cx="29" cy="43"/>
              </a:xfrm>
              <a:custGeom>
                <a:avLst/>
                <a:gdLst>
                  <a:gd name="T0" fmla="*/ 5 w 16"/>
                  <a:gd name="T1" fmla="*/ 22 h 24"/>
                  <a:gd name="T2" fmla="*/ 10 w 16"/>
                  <a:gd name="T3" fmla="*/ 12 h 24"/>
                  <a:gd name="T4" fmla="*/ 15 w 16"/>
                  <a:gd name="T5" fmla="*/ 4 h 24"/>
                  <a:gd name="T6" fmla="*/ 13 w 16"/>
                  <a:gd name="T7" fmla="*/ 1 h 24"/>
                  <a:gd name="T8" fmla="*/ 1 w 16"/>
                  <a:gd name="T9" fmla="*/ 21 h 24"/>
                  <a:gd name="T10" fmla="*/ 5 w 16"/>
                  <a:gd name="T11" fmla="*/ 22 h 24"/>
                </a:gdLst>
                <a:ahLst/>
                <a:cxnLst>
                  <a:cxn ang="0">
                    <a:pos x="T0" y="T1"/>
                  </a:cxn>
                  <a:cxn ang="0">
                    <a:pos x="T2" y="T3"/>
                  </a:cxn>
                  <a:cxn ang="0">
                    <a:pos x="T4" y="T5"/>
                  </a:cxn>
                  <a:cxn ang="0">
                    <a:pos x="T6" y="T7"/>
                  </a:cxn>
                  <a:cxn ang="0">
                    <a:pos x="T8" y="T9"/>
                  </a:cxn>
                  <a:cxn ang="0">
                    <a:pos x="T10" y="T11"/>
                  </a:cxn>
                </a:cxnLst>
                <a:rect l="0" t="0" r="r" b="b"/>
                <a:pathLst>
                  <a:path w="16" h="24">
                    <a:moveTo>
                      <a:pt x="5" y="22"/>
                    </a:moveTo>
                    <a:cubicBezTo>
                      <a:pt x="6" y="18"/>
                      <a:pt x="8" y="15"/>
                      <a:pt x="10" y="12"/>
                    </a:cubicBezTo>
                    <a:cubicBezTo>
                      <a:pt x="12" y="9"/>
                      <a:pt x="14" y="7"/>
                      <a:pt x="15" y="4"/>
                    </a:cubicBezTo>
                    <a:cubicBezTo>
                      <a:pt x="16" y="2"/>
                      <a:pt x="14" y="0"/>
                      <a:pt x="13" y="1"/>
                    </a:cubicBezTo>
                    <a:cubicBezTo>
                      <a:pt x="7" y="6"/>
                      <a:pt x="3" y="14"/>
                      <a:pt x="1" y="21"/>
                    </a:cubicBezTo>
                    <a:cubicBezTo>
                      <a:pt x="0" y="23"/>
                      <a:pt x="4" y="24"/>
                      <a:pt x="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41" name="Freeform 73">
                <a:extLst>
                  <a:ext uri="{FF2B5EF4-FFF2-40B4-BE49-F238E27FC236}">
                    <a16:creationId xmlns:a16="http://schemas.microsoft.com/office/drawing/2014/main" id="{56F929AA-7703-4078-88A4-60F524968193}"/>
                  </a:ext>
                </a:extLst>
              </p:cNvPr>
              <p:cNvSpPr>
                <a:spLocks/>
              </p:cNvSpPr>
              <p:nvPr/>
            </p:nvSpPr>
            <p:spPr bwMode="auto">
              <a:xfrm>
                <a:off x="4750" y="1270"/>
                <a:ext cx="35" cy="51"/>
              </a:xfrm>
              <a:custGeom>
                <a:avLst/>
                <a:gdLst>
                  <a:gd name="T0" fmla="*/ 5 w 20"/>
                  <a:gd name="T1" fmla="*/ 27 h 29"/>
                  <a:gd name="T2" fmla="*/ 19 w 20"/>
                  <a:gd name="T3" fmla="*/ 4 h 29"/>
                  <a:gd name="T4" fmla="*/ 17 w 20"/>
                  <a:gd name="T5" fmla="*/ 2 h 29"/>
                  <a:gd name="T6" fmla="*/ 1 w 20"/>
                  <a:gd name="T7" fmla="*/ 26 h 29"/>
                  <a:gd name="T8" fmla="*/ 5 w 20"/>
                  <a:gd name="T9" fmla="*/ 27 h 29"/>
                </a:gdLst>
                <a:ahLst/>
                <a:cxnLst>
                  <a:cxn ang="0">
                    <a:pos x="T0" y="T1"/>
                  </a:cxn>
                  <a:cxn ang="0">
                    <a:pos x="T2" y="T3"/>
                  </a:cxn>
                  <a:cxn ang="0">
                    <a:pos x="T4" y="T5"/>
                  </a:cxn>
                  <a:cxn ang="0">
                    <a:pos x="T6" y="T7"/>
                  </a:cxn>
                  <a:cxn ang="0">
                    <a:pos x="T8" y="T9"/>
                  </a:cxn>
                </a:cxnLst>
                <a:rect l="0" t="0" r="r" b="b"/>
                <a:pathLst>
                  <a:path w="20" h="29">
                    <a:moveTo>
                      <a:pt x="5" y="27"/>
                    </a:moveTo>
                    <a:cubicBezTo>
                      <a:pt x="9" y="19"/>
                      <a:pt x="14" y="12"/>
                      <a:pt x="19" y="4"/>
                    </a:cubicBezTo>
                    <a:cubicBezTo>
                      <a:pt x="20" y="2"/>
                      <a:pt x="18" y="0"/>
                      <a:pt x="17" y="2"/>
                    </a:cubicBezTo>
                    <a:cubicBezTo>
                      <a:pt x="10" y="8"/>
                      <a:pt x="5" y="17"/>
                      <a:pt x="1" y="26"/>
                    </a:cubicBezTo>
                    <a:cubicBezTo>
                      <a:pt x="0" y="28"/>
                      <a:pt x="4" y="29"/>
                      <a:pt x="5"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42" name="Freeform 74">
                <a:extLst>
                  <a:ext uri="{FF2B5EF4-FFF2-40B4-BE49-F238E27FC236}">
                    <a16:creationId xmlns:a16="http://schemas.microsoft.com/office/drawing/2014/main" id="{5205446A-61AF-493C-A0AB-8BC30665FD63}"/>
                  </a:ext>
                </a:extLst>
              </p:cNvPr>
              <p:cNvSpPr>
                <a:spLocks/>
              </p:cNvSpPr>
              <p:nvPr/>
            </p:nvSpPr>
            <p:spPr bwMode="auto">
              <a:xfrm>
                <a:off x="4780" y="1280"/>
                <a:ext cx="42" cy="62"/>
              </a:xfrm>
              <a:custGeom>
                <a:avLst/>
                <a:gdLst>
                  <a:gd name="T0" fmla="*/ 4 w 24"/>
                  <a:gd name="T1" fmla="*/ 33 h 35"/>
                  <a:gd name="T2" fmla="*/ 23 w 24"/>
                  <a:gd name="T3" fmla="*/ 3 h 35"/>
                  <a:gd name="T4" fmla="*/ 20 w 24"/>
                  <a:gd name="T5" fmla="*/ 1 h 35"/>
                  <a:gd name="T6" fmla="*/ 1 w 24"/>
                  <a:gd name="T7" fmla="*/ 31 h 35"/>
                  <a:gd name="T8" fmla="*/ 4 w 24"/>
                  <a:gd name="T9" fmla="*/ 33 h 35"/>
                </a:gdLst>
                <a:ahLst/>
                <a:cxnLst>
                  <a:cxn ang="0">
                    <a:pos x="T0" y="T1"/>
                  </a:cxn>
                  <a:cxn ang="0">
                    <a:pos x="T2" y="T3"/>
                  </a:cxn>
                  <a:cxn ang="0">
                    <a:pos x="T4" y="T5"/>
                  </a:cxn>
                  <a:cxn ang="0">
                    <a:pos x="T6" y="T7"/>
                  </a:cxn>
                  <a:cxn ang="0">
                    <a:pos x="T8" y="T9"/>
                  </a:cxn>
                </a:cxnLst>
                <a:rect l="0" t="0" r="r" b="b"/>
                <a:pathLst>
                  <a:path w="24" h="35">
                    <a:moveTo>
                      <a:pt x="4" y="33"/>
                    </a:moveTo>
                    <a:cubicBezTo>
                      <a:pt x="10" y="23"/>
                      <a:pt x="17" y="13"/>
                      <a:pt x="23" y="3"/>
                    </a:cubicBezTo>
                    <a:cubicBezTo>
                      <a:pt x="24" y="1"/>
                      <a:pt x="22" y="0"/>
                      <a:pt x="20" y="1"/>
                    </a:cubicBezTo>
                    <a:cubicBezTo>
                      <a:pt x="12" y="9"/>
                      <a:pt x="6" y="20"/>
                      <a:pt x="1" y="31"/>
                    </a:cubicBezTo>
                    <a:cubicBezTo>
                      <a:pt x="0" y="33"/>
                      <a:pt x="3" y="35"/>
                      <a:pt x="4"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43" name="Freeform 75">
                <a:extLst>
                  <a:ext uri="{FF2B5EF4-FFF2-40B4-BE49-F238E27FC236}">
                    <a16:creationId xmlns:a16="http://schemas.microsoft.com/office/drawing/2014/main" id="{E47AA6D4-3290-45C0-AE52-098B3C67DF4F}"/>
                  </a:ext>
                </a:extLst>
              </p:cNvPr>
              <p:cNvSpPr>
                <a:spLocks/>
              </p:cNvSpPr>
              <p:nvPr/>
            </p:nvSpPr>
            <p:spPr bwMode="auto">
              <a:xfrm>
                <a:off x="4806" y="1319"/>
                <a:ext cx="21" cy="39"/>
              </a:xfrm>
              <a:custGeom>
                <a:avLst/>
                <a:gdLst>
                  <a:gd name="T0" fmla="*/ 4 w 12"/>
                  <a:gd name="T1" fmla="*/ 20 h 22"/>
                  <a:gd name="T2" fmla="*/ 12 w 12"/>
                  <a:gd name="T3" fmla="*/ 2 h 22"/>
                  <a:gd name="T4" fmla="*/ 9 w 12"/>
                  <a:gd name="T5" fmla="*/ 1 h 22"/>
                  <a:gd name="T6" fmla="*/ 1 w 12"/>
                  <a:gd name="T7" fmla="*/ 19 h 22"/>
                  <a:gd name="T8" fmla="*/ 4 w 12"/>
                  <a:gd name="T9" fmla="*/ 20 h 22"/>
                </a:gdLst>
                <a:ahLst/>
                <a:cxnLst>
                  <a:cxn ang="0">
                    <a:pos x="T0" y="T1"/>
                  </a:cxn>
                  <a:cxn ang="0">
                    <a:pos x="T2" y="T3"/>
                  </a:cxn>
                  <a:cxn ang="0">
                    <a:pos x="T4" y="T5"/>
                  </a:cxn>
                  <a:cxn ang="0">
                    <a:pos x="T6" y="T7"/>
                  </a:cxn>
                  <a:cxn ang="0">
                    <a:pos x="T8" y="T9"/>
                  </a:cxn>
                </a:cxnLst>
                <a:rect l="0" t="0" r="r" b="b"/>
                <a:pathLst>
                  <a:path w="12" h="22">
                    <a:moveTo>
                      <a:pt x="4" y="20"/>
                    </a:moveTo>
                    <a:cubicBezTo>
                      <a:pt x="6" y="13"/>
                      <a:pt x="9" y="8"/>
                      <a:pt x="12" y="2"/>
                    </a:cubicBezTo>
                    <a:cubicBezTo>
                      <a:pt x="12" y="1"/>
                      <a:pt x="10" y="0"/>
                      <a:pt x="9" y="1"/>
                    </a:cubicBezTo>
                    <a:cubicBezTo>
                      <a:pt x="4" y="5"/>
                      <a:pt x="2" y="13"/>
                      <a:pt x="1" y="19"/>
                    </a:cubicBezTo>
                    <a:cubicBezTo>
                      <a:pt x="0" y="21"/>
                      <a:pt x="4" y="22"/>
                      <a:pt x="4"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44" name="Freeform 76">
                <a:extLst>
                  <a:ext uri="{FF2B5EF4-FFF2-40B4-BE49-F238E27FC236}">
                    <a16:creationId xmlns:a16="http://schemas.microsoft.com/office/drawing/2014/main" id="{1F0FC89F-AE4D-48DF-A309-9605187F9AFD}"/>
                  </a:ext>
                </a:extLst>
              </p:cNvPr>
              <p:cNvSpPr>
                <a:spLocks/>
              </p:cNvSpPr>
              <p:nvPr/>
            </p:nvSpPr>
            <p:spPr bwMode="auto">
              <a:xfrm>
                <a:off x="4806" y="1134"/>
                <a:ext cx="33" cy="65"/>
              </a:xfrm>
              <a:custGeom>
                <a:avLst/>
                <a:gdLst>
                  <a:gd name="T0" fmla="*/ 15 w 19"/>
                  <a:gd name="T1" fmla="*/ 2 h 37"/>
                  <a:gd name="T2" fmla="*/ 0 w 19"/>
                  <a:gd name="T3" fmla="*/ 35 h 37"/>
                  <a:gd name="T4" fmla="*/ 3 w 19"/>
                  <a:gd name="T5" fmla="*/ 35 h 37"/>
                  <a:gd name="T6" fmla="*/ 17 w 19"/>
                  <a:gd name="T7" fmla="*/ 4 h 37"/>
                  <a:gd name="T8" fmla="*/ 15 w 19"/>
                  <a:gd name="T9" fmla="*/ 2 h 37"/>
                </a:gdLst>
                <a:ahLst/>
                <a:cxnLst>
                  <a:cxn ang="0">
                    <a:pos x="T0" y="T1"/>
                  </a:cxn>
                  <a:cxn ang="0">
                    <a:pos x="T2" y="T3"/>
                  </a:cxn>
                  <a:cxn ang="0">
                    <a:pos x="T4" y="T5"/>
                  </a:cxn>
                  <a:cxn ang="0">
                    <a:pos x="T6" y="T7"/>
                  </a:cxn>
                  <a:cxn ang="0">
                    <a:pos x="T8" y="T9"/>
                  </a:cxn>
                </a:cxnLst>
                <a:rect l="0" t="0" r="r" b="b"/>
                <a:pathLst>
                  <a:path w="19" h="37">
                    <a:moveTo>
                      <a:pt x="15" y="2"/>
                    </a:moveTo>
                    <a:cubicBezTo>
                      <a:pt x="7" y="11"/>
                      <a:pt x="1" y="23"/>
                      <a:pt x="0" y="35"/>
                    </a:cubicBezTo>
                    <a:cubicBezTo>
                      <a:pt x="0" y="37"/>
                      <a:pt x="3" y="37"/>
                      <a:pt x="3" y="35"/>
                    </a:cubicBezTo>
                    <a:cubicBezTo>
                      <a:pt x="7" y="24"/>
                      <a:pt x="11" y="14"/>
                      <a:pt x="17" y="4"/>
                    </a:cubicBezTo>
                    <a:cubicBezTo>
                      <a:pt x="19" y="3"/>
                      <a:pt x="16" y="0"/>
                      <a:pt x="1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45" name="Freeform 77">
                <a:extLst>
                  <a:ext uri="{FF2B5EF4-FFF2-40B4-BE49-F238E27FC236}">
                    <a16:creationId xmlns:a16="http://schemas.microsoft.com/office/drawing/2014/main" id="{1EC65397-CD17-41FA-82A5-2621B47A4028}"/>
                  </a:ext>
                </a:extLst>
              </p:cNvPr>
              <p:cNvSpPr>
                <a:spLocks/>
              </p:cNvSpPr>
              <p:nvPr/>
            </p:nvSpPr>
            <p:spPr bwMode="auto">
              <a:xfrm>
                <a:off x="4774" y="1178"/>
                <a:ext cx="23" cy="67"/>
              </a:xfrm>
              <a:custGeom>
                <a:avLst/>
                <a:gdLst>
                  <a:gd name="T0" fmla="*/ 9 w 13"/>
                  <a:gd name="T1" fmla="*/ 1 h 38"/>
                  <a:gd name="T2" fmla="*/ 1 w 13"/>
                  <a:gd name="T3" fmla="*/ 37 h 38"/>
                  <a:gd name="T4" fmla="*/ 4 w 13"/>
                  <a:gd name="T5" fmla="*/ 37 h 38"/>
                  <a:gd name="T6" fmla="*/ 12 w 13"/>
                  <a:gd name="T7" fmla="*/ 3 h 38"/>
                  <a:gd name="T8" fmla="*/ 9 w 13"/>
                  <a:gd name="T9" fmla="*/ 1 h 38"/>
                </a:gdLst>
                <a:ahLst/>
                <a:cxnLst>
                  <a:cxn ang="0">
                    <a:pos x="T0" y="T1"/>
                  </a:cxn>
                  <a:cxn ang="0">
                    <a:pos x="T2" y="T3"/>
                  </a:cxn>
                  <a:cxn ang="0">
                    <a:pos x="T4" y="T5"/>
                  </a:cxn>
                  <a:cxn ang="0">
                    <a:pos x="T6" y="T7"/>
                  </a:cxn>
                  <a:cxn ang="0">
                    <a:pos x="T8" y="T9"/>
                  </a:cxn>
                </a:cxnLst>
                <a:rect l="0" t="0" r="r" b="b"/>
                <a:pathLst>
                  <a:path w="13" h="38">
                    <a:moveTo>
                      <a:pt x="9" y="1"/>
                    </a:moveTo>
                    <a:cubicBezTo>
                      <a:pt x="4" y="12"/>
                      <a:pt x="0" y="25"/>
                      <a:pt x="1" y="37"/>
                    </a:cubicBezTo>
                    <a:cubicBezTo>
                      <a:pt x="2" y="38"/>
                      <a:pt x="4" y="38"/>
                      <a:pt x="4" y="37"/>
                    </a:cubicBezTo>
                    <a:cubicBezTo>
                      <a:pt x="6" y="25"/>
                      <a:pt x="7" y="14"/>
                      <a:pt x="12" y="3"/>
                    </a:cubicBezTo>
                    <a:cubicBezTo>
                      <a:pt x="13" y="1"/>
                      <a:pt x="10" y="0"/>
                      <a:pt x="9"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46" name="Freeform 78">
                <a:extLst>
                  <a:ext uri="{FF2B5EF4-FFF2-40B4-BE49-F238E27FC236}">
                    <a16:creationId xmlns:a16="http://schemas.microsoft.com/office/drawing/2014/main" id="{369C159A-F19A-40F6-B458-6B0C8C87A593}"/>
                  </a:ext>
                </a:extLst>
              </p:cNvPr>
              <p:cNvSpPr>
                <a:spLocks/>
              </p:cNvSpPr>
              <p:nvPr/>
            </p:nvSpPr>
            <p:spPr bwMode="auto">
              <a:xfrm>
                <a:off x="4746" y="1191"/>
                <a:ext cx="42" cy="72"/>
              </a:xfrm>
              <a:custGeom>
                <a:avLst/>
                <a:gdLst>
                  <a:gd name="T0" fmla="*/ 21 w 24"/>
                  <a:gd name="T1" fmla="*/ 1 h 41"/>
                  <a:gd name="T2" fmla="*/ 0 w 24"/>
                  <a:gd name="T3" fmla="*/ 38 h 41"/>
                  <a:gd name="T4" fmla="*/ 3 w 24"/>
                  <a:gd name="T5" fmla="*/ 39 h 41"/>
                  <a:gd name="T6" fmla="*/ 23 w 24"/>
                  <a:gd name="T7" fmla="*/ 3 h 41"/>
                  <a:gd name="T8" fmla="*/ 21 w 24"/>
                  <a:gd name="T9" fmla="*/ 1 h 41"/>
                </a:gdLst>
                <a:ahLst/>
                <a:cxnLst>
                  <a:cxn ang="0">
                    <a:pos x="T0" y="T1"/>
                  </a:cxn>
                  <a:cxn ang="0">
                    <a:pos x="T2" y="T3"/>
                  </a:cxn>
                  <a:cxn ang="0">
                    <a:pos x="T4" y="T5"/>
                  </a:cxn>
                  <a:cxn ang="0">
                    <a:pos x="T6" y="T7"/>
                  </a:cxn>
                  <a:cxn ang="0">
                    <a:pos x="T8" y="T9"/>
                  </a:cxn>
                </a:cxnLst>
                <a:rect l="0" t="0" r="r" b="b"/>
                <a:pathLst>
                  <a:path w="24" h="41">
                    <a:moveTo>
                      <a:pt x="21" y="1"/>
                    </a:moveTo>
                    <a:cubicBezTo>
                      <a:pt x="10" y="10"/>
                      <a:pt x="3" y="24"/>
                      <a:pt x="0" y="38"/>
                    </a:cubicBezTo>
                    <a:cubicBezTo>
                      <a:pt x="0" y="39"/>
                      <a:pt x="2" y="41"/>
                      <a:pt x="3" y="39"/>
                    </a:cubicBezTo>
                    <a:cubicBezTo>
                      <a:pt x="9" y="26"/>
                      <a:pt x="15" y="15"/>
                      <a:pt x="23" y="3"/>
                    </a:cubicBezTo>
                    <a:cubicBezTo>
                      <a:pt x="24" y="1"/>
                      <a:pt x="22" y="0"/>
                      <a:pt x="2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47" name="Freeform 79">
                <a:extLst>
                  <a:ext uri="{FF2B5EF4-FFF2-40B4-BE49-F238E27FC236}">
                    <a16:creationId xmlns:a16="http://schemas.microsoft.com/office/drawing/2014/main" id="{BEB6D145-D5A0-48FF-9DDC-AA6B718A598F}"/>
                  </a:ext>
                </a:extLst>
              </p:cNvPr>
              <p:cNvSpPr>
                <a:spLocks/>
              </p:cNvSpPr>
              <p:nvPr/>
            </p:nvSpPr>
            <p:spPr bwMode="auto">
              <a:xfrm>
                <a:off x="4838" y="1118"/>
                <a:ext cx="19" cy="73"/>
              </a:xfrm>
              <a:custGeom>
                <a:avLst/>
                <a:gdLst>
                  <a:gd name="T0" fmla="*/ 6 w 11"/>
                  <a:gd name="T1" fmla="*/ 2 h 41"/>
                  <a:gd name="T2" fmla="*/ 1 w 11"/>
                  <a:gd name="T3" fmla="*/ 39 h 41"/>
                  <a:gd name="T4" fmla="*/ 4 w 11"/>
                  <a:gd name="T5" fmla="*/ 39 h 41"/>
                  <a:gd name="T6" fmla="*/ 10 w 11"/>
                  <a:gd name="T7" fmla="*/ 3 h 41"/>
                  <a:gd name="T8" fmla="*/ 6 w 11"/>
                  <a:gd name="T9" fmla="*/ 2 h 41"/>
                </a:gdLst>
                <a:ahLst/>
                <a:cxnLst>
                  <a:cxn ang="0">
                    <a:pos x="T0" y="T1"/>
                  </a:cxn>
                  <a:cxn ang="0">
                    <a:pos x="T2" y="T3"/>
                  </a:cxn>
                  <a:cxn ang="0">
                    <a:pos x="T4" y="T5"/>
                  </a:cxn>
                  <a:cxn ang="0">
                    <a:pos x="T6" y="T7"/>
                  </a:cxn>
                  <a:cxn ang="0">
                    <a:pos x="T8" y="T9"/>
                  </a:cxn>
                </a:cxnLst>
                <a:rect l="0" t="0" r="r" b="b"/>
                <a:pathLst>
                  <a:path w="11" h="41">
                    <a:moveTo>
                      <a:pt x="6" y="2"/>
                    </a:moveTo>
                    <a:cubicBezTo>
                      <a:pt x="2" y="14"/>
                      <a:pt x="0" y="26"/>
                      <a:pt x="1" y="39"/>
                    </a:cubicBezTo>
                    <a:cubicBezTo>
                      <a:pt x="1" y="40"/>
                      <a:pt x="4" y="41"/>
                      <a:pt x="4" y="39"/>
                    </a:cubicBezTo>
                    <a:cubicBezTo>
                      <a:pt x="6" y="27"/>
                      <a:pt x="7" y="15"/>
                      <a:pt x="10" y="3"/>
                    </a:cubicBezTo>
                    <a:cubicBezTo>
                      <a:pt x="11" y="1"/>
                      <a:pt x="7" y="0"/>
                      <a:pt x="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48" name="Freeform 80">
                <a:extLst>
                  <a:ext uri="{FF2B5EF4-FFF2-40B4-BE49-F238E27FC236}">
                    <a16:creationId xmlns:a16="http://schemas.microsoft.com/office/drawing/2014/main" id="{518C3088-932E-4E29-8A00-C4422C791CE7}"/>
                  </a:ext>
                </a:extLst>
              </p:cNvPr>
              <p:cNvSpPr>
                <a:spLocks/>
              </p:cNvSpPr>
              <p:nvPr/>
            </p:nvSpPr>
            <p:spPr bwMode="auto">
              <a:xfrm>
                <a:off x="4866" y="1115"/>
                <a:ext cx="16" cy="49"/>
              </a:xfrm>
              <a:custGeom>
                <a:avLst/>
                <a:gdLst>
                  <a:gd name="T0" fmla="*/ 5 w 9"/>
                  <a:gd name="T1" fmla="*/ 2 h 28"/>
                  <a:gd name="T2" fmla="*/ 0 w 9"/>
                  <a:gd name="T3" fmla="*/ 26 h 28"/>
                  <a:gd name="T4" fmla="*/ 3 w 9"/>
                  <a:gd name="T5" fmla="*/ 27 h 28"/>
                  <a:gd name="T6" fmla="*/ 8 w 9"/>
                  <a:gd name="T7" fmla="*/ 3 h 28"/>
                  <a:gd name="T8" fmla="*/ 5 w 9"/>
                  <a:gd name="T9" fmla="*/ 2 h 28"/>
                </a:gdLst>
                <a:ahLst/>
                <a:cxnLst>
                  <a:cxn ang="0">
                    <a:pos x="T0" y="T1"/>
                  </a:cxn>
                  <a:cxn ang="0">
                    <a:pos x="T2" y="T3"/>
                  </a:cxn>
                  <a:cxn ang="0">
                    <a:pos x="T4" y="T5"/>
                  </a:cxn>
                  <a:cxn ang="0">
                    <a:pos x="T6" y="T7"/>
                  </a:cxn>
                  <a:cxn ang="0">
                    <a:pos x="T8" y="T9"/>
                  </a:cxn>
                </a:cxnLst>
                <a:rect l="0" t="0" r="r" b="b"/>
                <a:pathLst>
                  <a:path w="9" h="28">
                    <a:moveTo>
                      <a:pt x="5" y="2"/>
                    </a:moveTo>
                    <a:cubicBezTo>
                      <a:pt x="2" y="10"/>
                      <a:pt x="0" y="18"/>
                      <a:pt x="0" y="26"/>
                    </a:cubicBezTo>
                    <a:cubicBezTo>
                      <a:pt x="0" y="28"/>
                      <a:pt x="3" y="28"/>
                      <a:pt x="3" y="27"/>
                    </a:cubicBezTo>
                    <a:cubicBezTo>
                      <a:pt x="5" y="19"/>
                      <a:pt x="6" y="11"/>
                      <a:pt x="8" y="3"/>
                    </a:cubicBezTo>
                    <a:cubicBezTo>
                      <a:pt x="9" y="1"/>
                      <a:pt x="6" y="0"/>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49" name="Freeform 81">
                <a:extLst>
                  <a:ext uri="{FF2B5EF4-FFF2-40B4-BE49-F238E27FC236}">
                    <a16:creationId xmlns:a16="http://schemas.microsoft.com/office/drawing/2014/main" id="{436A3BAF-78CB-411C-85BD-C8BB870E6D74}"/>
                  </a:ext>
                </a:extLst>
              </p:cNvPr>
              <p:cNvSpPr>
                <a:spLocks/>
              </p:cNvSpPr>
              <p:nvPr/>
            </p:nvSpPr>
            <p:spPr bwMode="auto">
              <a:xfrm>
                <a:off x="4892" y="1106"/>
                <a:ext cx="14" cy="46"/>
              </a:xfrm>
              <a:custGeom>
                <a:avLst/>
                <a:gdLst>
                  <a:gd name="T0" fmla="*/ 3 w 8"/>
                  <a:gd name="T1" fmla="*/ 2 h 26"/>
                  <a:gd name="T2" fmla="*/ 1 w 8"/>
                  <a:gd name="T3" fmla="*/ 24 h 26"/>
                  <a:gd name="T4" fmla="*/ 4 w 8"/>
                  <a:gd name="T5" fmla="*/ 24 h 26"/>
                  <a:gd name="T6" fmla="*/ 7 w 8"/>
                  <a:gd name="T7" fmla="*/ 3 h 26"/>
                  <a:gd name="T8" fmla="*/ 3 w 8"/>
                  <a:gd name="T9" fmla="*/ 2 h 26"/>
                </a:gdLst>
                <a:ahLst/>
                <a:cxnLst>
                  <a:cxn ang="0">
                    <a:pos x="T0" y="T1"/>
                  </a:cxn>
                  <a:cxn ang="0">
                    <a:pos x="T2" y="T3"/>
                  </a:cxn>
                  <a:cxn ang="0">
                    <a:pos x="T4" y="T5"/>
                  </a:cxn>
                  <a:cxn ang="0">
                    <a:pos x="T6" y="T7"/>
                  </a:cxn>
                  <a:cxn ang="0">
                    <a:pos x="T8" y="T9"/>
                  </a:cxn>
                </a:cxnLst>
                <a:rect l="0" t="0" r="r" b="b"/>
                <a:pathLst>
                  <a:path w="8" h="26">
                    <a:moveTo>
                      <a:pt x="3" y="2"/>
                    </a:moveTo>
                    <a:cubicBezTo>
                      <a:pt x="1" y="9"/>
                      <a:pt x="0" y="17"/>
                      <a:pt x="1" y="24"/>
                    </a:cubicBezTo>
                    <a:cubicBezTo>
                      <a:pt x="1" y="25"/>
                      <a:pt x="4" y="26"/>
                      <a:pt x="4" y="24"/>
                    </a:cubicBezTo>
                    <a:cubicBezTo>
                      <a:pt x="6" y="17"/>
                      <a:pt x="6" y="10"/>
                      <a:pt x="7" y="3"/>
                    </a:cubicBezTo>
                    <a:cubicBezTo>
                      <a:pt x="8" y="1"/>
                      <a:pt x="4" y="0"/>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50" name="Freeform 82">
                <a:extLst>
                  <a:ext uri="{FF2B5EF4-FFF2-40B4-BE49-F238E27FC236}">
                    <a16:creationId xmlns:a16="http://schemas.microsoft.com/office/drawing/2014/main" id="{AC76ED48-5830-472D-B486-FCAAC9B179A9}"/>
                  </a:ext>
                </a:extLst>
              </p:cNvPr>
              <p:cNvSpPr>
                <a:spLocks/>
              </p:cNvSpPr>
              <p:nvPr/>
            </p:nvSpPr>
            <p:spPr bwMode="auto">
              <a:xfrm>
                <a:off x="4919" y="1115"/>
                <a:ext cx="14" cy="26"/>
              </a:xfrm>
              <a:custGeom>
                <a:avLst/>
                <a:gdLst>
                  <a:gd name="T0" fmla="*/ 3 w 8"/>
                  <a:gd name="T1" fmla="*/ 2 h 15"/>
                  <a:gd name="T2" fmla="*/ 2 w 8"/>
                  <a:gd name="T3" fmla="*/ 13 h 15"/>
                  <a:gd name="T4" fmla="*/ 5 w 8"/>
                  <a:gd name="T5" fmla="*/ 13 h 15"/>
                  <a:gd name="T6" fmla="*/ 7 w 8"/>
                  <a:gd name="T7" fmla="*/ 4 h 15"/>
                  <a:gd name="T8" fmla="*/ 3 w 8"/>
                  <a:gd name="T9" fmla="*/ 2 h 15"/>
                </a:gdLst>
                <a:ahLst/>
                <a:cxnLst>
                  <a:cxn ang="0">
                    <a:pos x="T0" y="T1"/>
                  </a:cxn>
                  <a:cxn ang="0">
                    <a:pos x="T2" y="T3"/>
                  </a:cxn>
                  <a:cxn ang="0">
                    <a:pos x="T4" y="T5"/>
                  </a:cxn>
                  <a:cxn ang="0">
                    <a:pos x="T6" y="T7"/>
                  </a:cxn>
                  <a:cxn ang="0">
                    <a:pos x="T8" y="T9"/>
                  </a:cxn>
                </a:cxnLst>
                <a:rect l="0" t="0" r="r" b="b"/>
                <a:pathLst>
                  <a:path w="8" h="15">
                    <a:moveTo>
                      <a:pt x="3" y="2"/>
                    </a:moveTo>
                    <a:cubicBezTo>
                      <a:pt x="1" y="5"/>
                      <a:pt x="0" y="9"/>
                      <a:pt x="2" y="13"/>
                    </a:cubicBezTo>
                    <a:cubicBezTo>
                      <a:pt x="2" y="15"/>
                      <a:pt x="4" y="15"/>
                      <a:pt x="5" y="13"/>
                    </a:cubicBezTo>
                    <a:cubicBezTo>
                      <a:pt x="5" y="10"/>
                      <a:pt x="5" y="7"/>
                      <a:pt x="7" y="4"/>
                    </a:cubicBezTo>
                    <a:cubicBezTo>
                      <a:pt x="8" y="2"/>
                      <a:pt x="5" y="0"/>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51" name="Freeform 83">
                <a:extLst>
                  <a:ext uri="{FF2B5EF4-FFF2-40B4-BE49-F238E27FC236}">
                    <a16:creationId xmlns:a16="http://schemas.microsoft.com/office/drawing/2014/main" id="{08E888E3-D979-47A8-9CB6-4ED36EDEA7C3}"/>
                  </a:ext>
                </a:extLst>
              </p:cNvPr>
              <p:cNvSpPr>
                <a:spLocks/>
              </p:cNvSpPr>
              <p:nvPr/>
            </p:nvSpPr>
            <p:spPr bwMode="auto">
              <a:xfrm>
                <a:off x="4941" y="1113"/>
                <a:ext cx="14" cy="30"/>
              </a:xfrm>
              <a:custGeom>
                <a:avLst/>
                <a:gdLst>
                  <a:gd name="T0" fmla="*/ 4 w 8"/>
                  <a:gd name="T1" fmla="*/ 2 h 17"/>
                  <a:gd name="T2" fmla="*/ 1 w 8"/>
                  <a:gd name="T3" fmla="*/ 15 h 17"/>
                  <a:gd name="T4" fmla="*/ 3 w 8"/>
                  <a:gd name="T5" fmla="*/ 15 h 17"/>
                  <a:gd name="T6" fmla="*/ 7 w 8"/>
                  <a:gd name="T7" fmla="*/ 4 h 17"/>
                  <a:gd name="T8" fmla="*/ 4 w 8"/>
                  <a:gd name="T9" fmla="*/ 2 h 17"/>
                </a:gdLst>
                <a:ahLst/>
                <a:cxnLst>
                  <a:cxn ang="0">
                    <a:pos x="T0" y="T1"/>
                  </a:cxn>
                  <a:cxn ang="0">
                    <a:pos x="T2" y="T3"/>
                  </a:cxn>
                  <a:cxn ang="0">
                    <a:pos x="T4" y="T5"/>
                  </a:cxn>
                  <a:cxn ang="0">
                    <a:pos x="T6" y="T7"/>
                  </a:cxn>
                  <a:cxn ang="0">
                    <a:pos x="T8" y="T9"/>
                  </a:cxn>
                </a:cxnLst>
                <a:rect l="0" t="0" r="r" b="b"/>
                <a:pathLst>
                  <a:path w="8" h="17">
                    <a:moveTo>
                      <a:pt x="4" y="2"/>
                    </a:moveTo>
                    <a:cubicBezTo>
                      <a:pt x="2" y="6"/>
                      <a:pt x="0" y="10"/>
                      <a:pt x="1" y="15"/>
                    </a:cubicBezTo>
                    <a:cubicBezTo>
                      <a:pt x="1" y="16"/>
                      <a:pt x="3" y="17"/>
                      <a:pt x="3" y="15"/>
                    </a:cubicBezTo>
                    <a:cubicBezTo>
                      <a:pt x="5" y="11"/>
                      <a:pt x="6" y="8"/>
                      <a:pt x="7" y="4"/>
                    </a:cubicBezTo>
                    <a:cubicBezTo>
                      <a:pt x="8" y="2"/>
                      <a:pt x="5" y="0"/>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52" name="Freeform 84">
                <a:extLst>
                  <a:ext uri="{FF2B5EF4-FFF2-40B4-BE49-F238E27FC236}">
                    <a16:creationId xmlns:a16="http://schemas.microsoft.com/office/drawing/2014/main" id="{CB58638C-3768-47C7-93B7-36C3B2B8123D}"/>
                  </a:ext>
                </a:extLst>
              </p:cNvPr>
              <p:cNvSpPr>
                <a:spLocks/>
              </p:cNvSpPr>
              <p:nvPr/>
            </p:nvSpPr>
            <p:spPr bwMode="auto">
              <a:xfrm>
                <a:off x="4963" y="1117"/>
                <a:ext cx="14" cy="24"/>
              </a:xfrm>
              <a:custGeom>
                <a:avLst/>
                <a:gdLst>
                  <a:gd name="T0" fmla="*/ 4 w 8"/>
                  <a:gd name="T1" fmla="*/ 2 h 14"/>
                  <a:gd name="T2" fmla="*/ 0 w 8"/>
                  <a:gd name="T3" fmla="*/ 12 h 14"/>
                  <a:gd name="T4" fmla="*/ 3 w 8"/>
                  <a:gd name="T5" fmla="*/ 13 h 14"/>
                  <a:gd name="T6" fmla="*/ 8 w 8"/>
                  <a:gd name="T7" fmla="*/ 3 h 14"/>
                  <a:gd name="T8" fmla="*/ 4 w 8"/>
                  <a:gd name="T9" fmla="*/ 2 h 14"/>
                </a:gdLst>
                <a:ahLst/>
                <a:cxnLst>
                  <a:cxn ang="0">
                    <a:pos x="T0" y="T1"/>
                  </a:cxn>
                  <a:cxn ang="0">
                    <a:pos x="T2" y="T3"/>
                  </a:cxn>
                  <a:cxn ang="0">
                    <a:pos x="T4" y="T5"/>
                  </a:cxn>
                  <a:cxn ang="0">
                    <a:pos x="T6" y="T7"/>
                  </a:cxn>
                  <a:cxn ang="0">
                    <a:pos x="T8" y="T9"/>
                  </a:cxn>
                </a:cxnLst>
                <a:rect l="0" t="0" r="r" b="b"/>
                <a:pathLst>
                  <a:path w="8" h="14">
                    <a:moveTo>
                      <a:pt x="4" y="2"/>
                    </a:moveTo>
                    <a:cubicBezTo>
                      <a:pt x="3" y="5"/>
                      <a:pt x="1" y="8"/>
                      <a:pt x="0" y="12"/>
                    </a:cubicBezTo>
                    <a:cubicBezTo>
                      <a:pt x="0" y="13"/>
                      <a:pt x="2" y="14"/>
                      <a:pt x="3" y="13"/>
                    </a:cubicBezTo>
                    <a:cubicBezTo>
                      <a:pt x="6" y="10"/>
                      <a:pt x="7" y="6"/>
                      <a:pt x="8" y="3"/>
                    </a:cubicBezTo>
                    <a:cubicBezTo>
                      <a:pt x="8" y="1"/>
                      <a:pt x="5" y="0"/>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53" name="Freeform 85">
                <a:extLst>
                  <a:ext uri="{FF2B5EF4-FFF2-40B4-BE49-F238E27FC236}">
                    <a16:creationId xmlns:a16="http://schemas.microsoft.com/office/drawing/2014/main" id="{12328C03-D29B-44E1-8970-648C28121378}"/>
                  </a:ext>
                </a:extLst>
              </p:cNvPr>
              <p:cNvSpPr>
                <a:spLocks/>
              </p:cNvSpPr>
              <p:nvPr/>
            </p:nvSpPr>
            <p:spPr bwMode="auto">
              <a:xfrm>
                <a:off x="4984" y="1125"/>
                <a:ext cx="14" cy="27"/>
              </a:xfrm>
              <a:custGeom>
                <a:avLst/>
                <a:gdLst>
                  <a:gd name="T0" fmla="*/ 4 w 8"/>
                  <a:gd name="T1" fmla="*/ 2 h 15"/>
                  <a:gd name="T2" fmla="*/ 0 w 8"/>
                  <a:gd name="T3" fmla="*/ 12 h 15"/>
                  <a:gd name="T4" fmla="*/ 3 w 8"/>
                  <a:gd name="T5" fmla="*/ 13 h 15"/>
                  <a:gd name="T6" fmla="*/ 8 w 8"/>
                  <a:gd name="T7" fmla="*/ 3 h 15"/>
                  <a:gd name="T8" fmla="*/ 4 w 8"/>
                  <a:gd name="T9" fmla="*/ 2 h 15"/>
                </a:gdLst>
                <a:ahLst/>
                <a:cxnLst>
                  <a:cxn ang="0">
                    <a:pos x="T0" y="T1"/>
                  </a:cxn>
                  <a:cxn ang="0">
                    <a:pos x="T2" y="T3"/>
                  </a:cxn>
                  <a:cxn ang="0">
                    <a:pos x="T4" y="T5"/>
                  </a:cxn>
                  <a:cxn ang="0">
                    <a:pos x="T6" y="T7"/>
                  </a:cxn>
                  <a:cxn ang="0">
                    <a:pos x="T8" y="T9"/>
                  </a:cxn>
                </a:cxnLst>
                <a:rect l="0" t="0" r="r" b="b"/>
                <a:pathLst>
                  <a:path w="8" h="15">
                    <a:moveTo>
                      <a:pt x="4" y="2"/>
                    </a:moveTo>
                    <a:cubicBezTo>
                      <a:pt x="2" y="5"/>
                      <a:pt x="1" y="9"/>
                      <a:pt x="0" y="12"/>
                    </a:cubicBezTo>
                    <a:cubicBezTo>
                      <a:pt x="0" y="14"/>
                      <a:pt x="2" y="15"/>
                      <a:pt x="3" y="13"/>
                    </a:cubicBezTo>
                    <a:cubicBezTo>
                      <a:pt x="5" y="10"/>
                      <a:pt x="6" y="7"/>
                      <a:pt x="8" y="3"/>
                    </a:cubicBezTo>
                    <a:cubicBezTo>
                      <a:pt x="8" y="1"/>
                      <a:pt x="5" y="0"/>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54" name="Freeform 86">
                <a:extLst>
                  <a:ext uri="{FF2B5EF4-FFF2-40B4-BE49-F238E27FC236}">
                    <a16:creationId xmlns:a16="http://schemas.microsoft.com/office/drawing/2014/main" id="{2127ECF9-B2D7-4553-BE88-F83F675118AA}"/>
                  </a:ext>
                </a:extLst>
              </p:cNvPr>
              <p:cNvSpPr>
                <a:spLocks/>
              </p:cNvSpPr>
              <p:nvPr/>
            </p:nvSpPr>
            <p:spPr bwMode="auto">
              <a:xfrm>
                <a:off x="5006" y="1129"/>
                <a:ext cx="13" cy="23"/>
              </a:xfrm>
              <a:custGeom>
                <a:avLst/>
                <a:gdLst>
                  <a:gd name="T0" fmla="*/ 4 w 7"/>
                  <a:gd name="T1" fmla="*/ 2 h 13"/>
                  <a:gd name="T2" fmla="*/ 1 w 7"/>
                  <a:gd name="T3" fmla="*/ 12 h 13"/>
                  <a:gd name="T4" fmla="*/ 4 w 7"/>
                  <a:gd name="T5" fmla="*/ 12 h 13"/>
                  <a:gd name="T6" fmla="*/ 5 w 7"/>
                  <a:gd name="T7" fmla="*/ 8 h 13"/>
                  <a:gd name="T8" fmla="*/ 7 w 7"/>
                  <a:gd name="T9" fmla="*/ 4 h 13"/>
                  <a:gd name="T10" fmla="*/ 4 w 7"/>
                  <a:gd name="T11" fmla="*/ 2 h 13"/>
                </a:gdLst>
                <a:ahLst/>
                <a:cxnLst>
                  <a:cxn ang="0">
                    <a:pos x="T0" y="T1"/>
                  </a:cxn>
                  <a:cxn ang="0">
                    <a:pos x="T2" y="T3"/>
                  </a:cxn>
                  <a:cxn ang="0">
                    <a:pos x="T4" y="T5"/>
                  </a:cxn>
                  <a:cxn ang="0">
                    <a:pos x="T6" y="T7"/>
                  </a:cxn>
                  <a:cxn ang="0">
                    <a:pos x="T8" y="T9"/>
                  </a:cxn>
                  <a:cxn ang="0">
                    <a:pos x="T10" y="T11"/>
                  </a:cxn>
                </a:cxnLst>
                <a:rect l="0" t="0" r="r" b="b"/>
                <a:pathLst>
                  <a:path w="7" h="13">
                    <a:moveTo>
                      <a:pt x="4" y="2"/>
                    </a:moveTo>
                    <a:cubicBezTo>
                      <a:pt x="2" y="5"/>
                      <a:pt x="0" y="9"/>
                      <a:pt x="1" y="12"/>
                    </a:cubicBezTo>
                    <a:cubicBezTo>
                      <a:pt x="2" y="13"/>
                      <a:pt x="3" y="13"/>
                      <a:pt x="4" y="12"/>
                    </a:cubicBezTo>
                    <a:cubicBezTo>
                      <a:pt x="5" y="11"/>
                      <a:pt x="5" y="10"/>
                      <a:pt x="5" y="8"/>
                    </a:cubicBezTo>
                    <a:cubicBezTo>
                      <a:pt x="5" y="7"/>
                      <a:pt x="6" y="6"/>
                      <a:pt x="7" y="4"/>
                    </a:cubicBezTo>
                    <a:cubicBezTo>
                      <a:pt x="7" y="3"/>
                      <a:pt x="5" y="0"/>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55" name="Freeform 87">
                <a:extLst>
                  <a:ext uri="{FF2B5EF4-FFF2-40B4-BE49-F238E27FC236}">
                    <a16:creationId xmlns:a16="http://schemas.microsoft.com/office/drawing/2014/main" id="{8D870E2D-F182-47F1-96FA-7E3CD8AD0072}"/>
                  </a:ext>
                </a:extLst>
              </p:cNvPr>
              <p:cNvSpPr>
                <a:spLocks/>
              </p:cNvSpPr>
              <p:nvPr/>
            </p:nvSpPr>
            <p:spPr bwMode="auto">
              <a:xfrm>
                <a:off x="5029" y="1150"/>
                <a:ext cx="14" cy="18"/>
              </a:xfrm>
              <a:custGeom>
                <a:avLst/>
                <a:gdLst>
                  <a:gd name="T0" fmla="*/ 4 w 8"/>
                  <a:gd name="T1" fmla="*/ 2 h 10"/>
                  <a:gd name="T2" fmla="*/ 0 w 8"/>
                  <a:gd name="T3" fmla="*/ 7 h 10"/>
                  <a:gd name="T4" fmla="*/ 3 w 8"/>
                  <a:gd name="T5" fmla="*/ 9 h 10"/>
                  <a:gd name="T6" fmla="*/ 7 w 8"/>
                  <a:gd name="T7" fmla="*/ 4 h 10"/>
                  <a:gd name="T8" fmla="*/ 4 w 8"/>
                  <a:gd name="T9" fmla="*/ 2 h 10"/>
                </a:gdLst>
                <a:ahLst/>
                <a:cxnLst>
                  <a:cxn ang="0">
                    <a:pos x="T0" y="T1"/>
                  </a:cxn>
                  <a:cxn ang="0">
                    <a:pos x="T2" y="T3"/>
                  </a:cxn>
                  <a:cxn ang="0">
                    <a:pos x="T4" y="T5"/>
                  </a:cxn>
                  <a:cxn ang="0">
                    <a:pos x="T6" y="T7"/>
                  </a:cxn>
                  <a:cxn ang="0">
                    <a:pos x="T8" y="T9"/>
                  </a:cxn>
                </a:cxnLst>
                <a:rect l="0" t="0" r="r" b="b"/>
                <a:pathLst>
                  <a:path w="8" h="10">
                    <a:moveTo>
                      <a:pt x="4" y="2"/>
                    </a:moveTo>
                    <a:cubicBezTo>
                      <a:pt x="3" y="3"/>
                      <a:pt x="1" y="5"/>
                      <a:pt x="0" y="7"/>
                    </a:cubicBezTo>
                    <a:cubicBezTo>
                      <a:pt x="0" y="9"/>
                      <a:pt x="2" y="10"/>
                      <a:pt x="3" y="9"/>
                    </a:cubicBezTo>
                    <a:cubicBezTo>
                      <a:pt x="5" y="7"/>
                      <a:pt x="6" y="6"/>
                      <a:pt x="7" y="4"/>
                    </a:cubicBezTo>
                    <a:cubicBezTo>
                      <a:pt x="8" y="2"/>
                      <a:pt x="5" y="0"/>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56" name="Freeform 88">
                <a:extLst>
                  <a:ext uri="{FF2B5EF4-FFF2-40B4-BE49-F238E27FC236}">
                    <a16:creationId xmlns:a16="http://schemas.microsoft.com/office/drawing/2014/main" id="{FEF862C5-3067-4CDA-AE9F-328309B2D386}"/>
                  </a:ext>
                </a:extLst>
              </p:cNvPr>
              <p:cNvSpPr>
                <a:spLocks/>
              </p:cNvSpPr>
              <p:nvPr/>
            </p:nvSpPr>
            <p:spPr bwMode="auto">
              <a:xfrm>
                <a:off x="5052" y="1169"/>
                <a:ext cx="11" cy="16"/>
              </a:xfrm>
              <a:custGeom>
                <a:avLst/>
                <a:gdLst>
                  <a:gd name="T0" fmla="*/ 1 w 6"/>
                  <a:gd name="T1" fmla="*/ 3 h 9"/>
                  <a:gd name="T2" fmla="*/ 0 w 6"/>
                  <a:gd name="T3" fmla="*/ 7 h 9"/>
                  <a:gd name="T4" fmla="*/ 3 w 6"/>
                  <a:gd name="T5" fmla="*/ 8 h 9"/>
                  <a:gd name="T6" fmla="*/ 5 w 6"/>
                  <a:gd name="T7" fmla="*/ 4 h 9"/>
                  <a:gd name="T8" fmla="*/ 1 w 6"/>
                  <a:gd name="T9" fmla="*/ 3 h 9"/>
                </a:gdLst>
                <a:ahLst/>
                <a:cxnLst>
                  <a:cxn ang="0">
                    <a:pos x="T0" y="T1"/>
                  </a:cxn>
                  <a:cxn ang="0">
                    <a:pos x="T2" y="T3"/>
                  </a:cxn>
                  <a:cxn ang="0">
                    <a:pos x="T4" y="T5"/>
                  </a:cxn>
                  <a:cxn ang="0">
                    <a:pos x="T6" y="T7"/>
                  </a:cxn>
                  <a:cxn ang="0">
                    <a:pos x="T8" y="T9"/>
                  </a:cxn>
                </a:cxnLst>
                <a:rect l="0" t="0" r="r" b="b"/>
                <a:pathLst>
                  <a:path w="6" h="9">
                    <a:moveTo>
                      <a:pt x="1" y="3"/>
                    </a:moveTo>
                    <a:cubicBezTo>
                      <a:pt x="1" y="4"/>
                      <a:pt x="0" y="5"/>
                      <a:pt x="0" y="7"/>
                    </a:cubicBezTo>
                    <a:cubicBezTo>
                      <a:pt x="0" y="8"/>
                      <a:pt x="2" y="9"/>
                      <a:pt x="3" y="8"/>
                    </a:cubicBezTo>
                    <a:cubicBezTo>
                      <a:pt x="4" y="7"/>
                      <a:pt x="4" y="6"/>
                      <a:pt x="5" y="4"/>
                    </a:cubicBezTo>
                    <a:cubicBezTo>
                      <a:pt x="6" y="2"/>
                      <a:pt x="2" y="0"/>
                      <a:pt x="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57" name="Freeform 89">
                <a:extLst>
                  <a:ext uri="{FF2B5EF4-FFF2-40B4-BE49-F238E27FC236}">
                    <a16:creationId xmlns:a16="http://schemas.microsoft.com/office/drawing/2014/main" id="{F3761181-1CB1-44BC-B157-6DE0B7B4DE0F}"/>
                  </a:ext>
                </a:extLst>
              </p:cNvPr>
              <p:cNvSpPr>
                <a:spLocks/>
              </p:cNvSpPr>
              <p:nvPr/>
            </p:nvSpPr>
            <p:spPr bwMode="auto">
              <a:xfrm>
                <a:off x="5075" y="1187"/>
                <a:ext cx="12" cy="16"/>
              </a:xfrm>
              <a:custGeom>
                <a:avLst/>
                <a:gdLst>
                  <a:gd name="T0" fmla="*/ 2 w 7"/>
                  <a:gd name="T1" fmla="*/ 3 h 9"/>
                  <a:gd name="T2" fmla="*/ 1 w 7"/>
                  <a:gd name="T3" fmla="*/ 6 h 9"/>
                  <a:gd name="T4" fmla="*/ 3 w 7"/>
                  <a:gd name="T5" fmla="*/ 8 h 9"/>
                  <a:gd name="T6" fmla="*/ 5 w 7"/>
                  <a:gd name="T7" fmla="*/ 5 h 9"/>
                  <a:gd name="T8" fmla="*/ 2 w 7"/>
                  <a:gd name="T9" fmla="*/ 3 h 9"/>
                </a:gdLst>
                <a:ahLst/>
                <a:cxnLst>
                  <a:cxn ang="0">
                    <a:pos x="T0" y="T1"/>
                  </a:cxn>
                  <a:cxn ang="0">
                    <a:pos x="T2" y="T3"/>
                  </a:cxn>
                  <a:cxn ang="0">
                    <a:pos x="T4" y="T5"/>
                  </a:cxn>
                  <a:cxn ang="0">
                    <a:pos x="T6" y="T7"/>
                  </a:cxn>
                  <a:cxn ang="0">
                    <a:pos x="T8" y="T9"/>
                  </a:cxn>
                </a:cxnLst>
                <a:rect l="0" t="0" r="r" b="b"/>
                <a:pathLst>
                  <a:path w="7" h="9">
                    <a:moveTo>
                      <a:pt x="2" y="3"/>
                    </a:moveTo>
                    <a:cubicBezTo>
                      <a:pt x="1" y="4"/>
                      <a:pt x="1" y="5"/>
                      <a:pt x="1" y="6"/>
                    </a:cubicBezTo>
                    <a:cubicBezTo>
                      <a:pt x="0" y="8"/>
                      <a:pt x="2" y="9"/>
                      <a:pt x="3" y="8"/>
                    </a:cubicBezTo>
                    <a:cubicBezTo>
                      <a:pt x="4" y="7"/>
                      <a:pt x="5" y="6"/>
                      <a:pt x="5" y="5"/>
                    </a:cubicBezTo>
                    <a:cubicBezTo>
                      <a:pt x="7" y="3"/>
                      <a:pt x="3" y="0"/>
                      <a:pt x="2"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58" name="Freeform 90">
                <a:extLst>
                  <a:ext uri="{FF2B5EF4-FFF2-40B4-BE49-F238E27FC236}">
                    <a16:creationId xmlns:a16="http://schemas.microsoft.com/office/drawing/2014/main" id="{8055BC11-1384-4061-AD18-895BE75ECF8A}"/>
                  </a:ext>
                </a:extLst>
              </p:cNvPr>
              <p:cNvSpPr>
                <a:spLocks/>
              </p:cNvSpPr>
              <p:nvPr/>
            </p:nvSpPr>
            <p:spPr bwMode="auto">
              <a:xfrm>
                <a:off x="4924" y="1495"/>
                <a:ext cx="28" cy="12"/>
              </a:xfrm>
              <a:custGeom>
                <a:avLst/>
                <a:gdLst>
                  <a:gd name="T0" fmla="*/ 2 w 16"/>
                  <a:gd name="T1" fmla="*/ 4 h 7"/>
                  <a:gd name="T2" fmla="*/ 15 w 16"/>
                  <a:gd name="T3" fmla="*/ 6 h 7"/>
                  <a:gd name="T4" fmla="*/ 15 w 16"/>
                  <a:gd name="T5" fmla="*/ 3 h 7"/>
                  <a:gd name="T6" fmla="*/ 9 w 16"/>
                  <a:gd name="T7" fmla="*/ 2 h 7"/>
                  <a:gd name="T8" fmla="*/ 3 w 16"/>
                  <a:gd name="T9" fmla="*/ 1 h 7"/>
                  <a:gd name="T10" fmla="*/ 2 w 16"/>
                  <a:gd name="T11" fmla="*/ 4 h 7"/>
                </a:gdLst>
                <a:ahLst/>
                <a:cxnLst>
                  <a:cxn ang="0">
                    <a:pos x="T0" y="T1"/>
                  </a:cxn>
                  <a:cxn ang="0">
                    <a:pos x="T2" y="T3"/>
                  </a:cxn>
                  <a:cxn ang="0">
                    <a:pos x="T4" y="T5"/>
                  </a:cxn>
                  <a:cxn ang="0">
                    <a:pos x="T6" y="T7"/>
                  </a:cxn>
                  <a:cxn ang="0">
                    <a:pos x="T8" y="T9"/>
                  </a:cxn>
                  <a:cxn ang="0">
                    <a:pos x="T10" y="T11"/>
                  </a:cxn>
                </a:cxnLst>
                <a:rect l="0" t="0" r="r" b="b"/>
                <a:pathLst>
                  <a:path w="16" h="7">
                    <a:moveTo>
                      <a:pt x="2" y="4"/>
                    </a:moveTo>
                    <a:cubicBezTo>
                      <a:pt x="5" y="5"/>
                      <a:pt x="11" y="7"/>
                      <a:pt x="15" y="6"/>
                    </a:cubicBezTo>
                    <a:cubicBezTo>
                      <a:pt x="16" y="6"/>
                      <a:pt x="16" y="3"/>
                      <a:pt x="15" y="3"/>
                    </a:cubicBezTo>
                    <a:cubicBezTo>
                      <a:pt x="13" y="2"/>
                      <a:pt x="11" y="2"/>
                      <a:pt x="9" y="2"/>
                    </a:cubicBezTo>
                    <a:cubicBezTo>
                      <a:pt x="7" y="2"/>
                      <a:pt x="5" y="1"/>
                      <a:pt x="3" y="1"/>
                    </a:cubicBezTo>
                    <a:cubicBezTo>
                      <a:pt x="1" y="0"/>
                      <a:pt x="0" y="3"/>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59" name="Freeform 91">
                <a:extLst>
                  <a:ext uri="{FF2B5EF4-FFF2-40B4-BE49-F238E27FC236}">
                    <a16:creationId xmlns:a16="http://schemas.microsoft.com/office/drawing/2014/main" id="{E3BF5463-5B98-4EBE-9518-19E24D270280}"/>
                  </a:ext>
                </a:extLst>
              </p:cNvPr>
              <p:cNvSpPr>
                <a:spLocks/>
              </p:cNvSpPr>
              <p:nvPr/>
            </p:nvSpPr>
            <p:spPr bwMode="auto">
              <a:xfrm>
                <a:off x="4933" y="1514"/>
                <a:ext cx="40" cy="18"/>
              </a:xfrm>
              <a:custGeom>
                <a:avLst/>
                <a:gdLst>
                  <a:gd name="T0" fmla="*/ 1 w 23"/>
                  <a:gd name="T1" fmla="*/ 4 h 10"/>
                  <a:gd name="T2" fmla="*/ 21 w 23"/>
                  <a:gd name="T3" fmla="*/ 8 h 10"/>
                  <a:gd name="T4" fmla="*/ 21 w 23"/>
                  <a:gd name="T5" fmla="*/ 5 h 10"/>
                  <a:gd name="T6" fmla="*/ 12 w 23"/>
                  <a:gd name="T7" fmla="*/ 3 h 10"/>
                  <a:gd name="T8" fmla="*/ 3 w 23"/>
                  <a:gd name="T9" fmla="*/ 1 h 10"/>
                  <a:gd name="T10" fmla="*/ 1 w 23"/>
                  <a:gd name="T11" fmla="*/ 4 h 10"/>
                </a:gdLst>
                <a:ahLst/>
                <a:cxnLst>
                  <a:cxn ang="0">
                    <a:pos x="T0" y="T1"/>
                  </a:cxn>
                  <a:cxn ang="0">
                    <a:pos x="T2" y="T3"/>
                  </a:cxn>
                  <a:cxn ang="0">
                    <a:pos x="T4" y="T5"/>
                  </a:cxn>
                  <a:cxn ang="0">
                    <a:pos x="T6" y="T7"/>
                  </a:cxn>
                  <a:cxn ang="0">
                    <a:pos x="T8" y="T9"/>
                  </a:cxn>
                  <a:cxn ang="0">
                    <a:pos x="T10" y="T11"/>
                  </a:cxn>
                </a:cxnLst>
                <a:rect l="0" t="0" r="r" b="b"/>
                <a:pathLst>
                  <a:path w="23" h="10">
                    <a:moveTo>
                      <a:pt x="1" y="4"/>
                    </a:moveTo>
                    <a:cubicBezTo>
                      <a:pt x="7" y="7"/>
                      <a:pt x="15" y="10"/>
                      <a:pt x="21" y="8"/>
                    </a:cubicBezTo>
                    <a:cubicBezTo>
                      <a:pt x="23" y="7"/>
                      <a:pt x="22" y="5"/>
                      <a:pt x="21" y="5"/>
                    </a:cubicBezTo>
                    <a:cubicBezTo>
                      <a:pt x="18" y="4"/>
                      <a:pt x="15" y="4"/>
                      <a:pt x="12" y="3"/>
                    </a:cubicBezTo>
                    <a:cubicBezTo>
                      <a:pt x="9" y="3"/>
                      <a:pt x="6" y="2"/>
                      <a:pt x="3" y="1"/>
                    </a:cubicBezTo>
                    <a:cubicBezTo>
                      <a:pt x="1" y="0"/>
                      <a:pt x="0" y="3"/>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60" name="Freeform 92">
                <a:extLst>
                  <a:ext uri="{FF2B5EF4-FFF2-40B4-BE49-F238E27FC236}">
                    <a16:creationId xmlns:a16="http://schemas.microsoft.com/office/drawing/2014/main" id="{0FF5AF12-6ECF-4732-86A3-6BF4BF6F05B1}"/>
                  </a:ext>
                </a:extLst>
              </p:cNvPr>
              <p:cNvSpPr>
                <a:spLocks/>
              </p:cNvSpPr>
              <p:nvPr/>
            </p:nvSpPr>
            <p:spPr bwMode="auto">
              <a:xfrm>
                <a:off x="4947" y="1539"/>
                <a:ext cx="47" cy="21"/>
              </a:xfrm>
              <a:custGeom>
                <a:avLst/>
                <a:gdLst>
                  <a:gd name="T0" fmla="*/ 2 w 27"/>
                  <a:gd name="T1" fmla="*/ 4 h 12"/>
                  <a:gd name="T2" fmla="*/ 25 w 27"/>
                  <a:gd name="T3" fmla="*/ 12 h 12"/>
                  <a:gd name="T4" fmla="*/ 25 w 27"/>
                  <a:gd name="T5" fmla="*/ 9 h 12"/>
                  <a:gd name="T6" fmla="*/ 4 w 27"/>
                  <a:gd name="T7" fmla="*/ 1 h 12"/>
                  <a:gd name="T8" fmla="*/ 2 w 27"/>
                  <a:gd name="T9" fmla="*/ 4 h 12"/>
                </a:gdLst>
                <a:ahLst/>
                <a:cxnLst>
                  <a:cxn ang="0">
                    <a:pos x="T0" y="T1"/>
                  </a:cxn>
                  <a:cxn ang="0">
                    <a:pos x="T2" y="T3"/>
                  </a:cxn>
                  <a:cxn ang="0">
                    <a:pos x="T4" y="T5"/>
                  </a:cxn>
                  <a:cxn ang="0">
                    <a:pos x="T6" y="T7"/>
                  </a:cxn>
                  <a:cxn ang="0">
                    <a:pos x="T8" y="T9"/>
                  </a:cxn>
                </a:cxnLst>
                <a:rect l="0" t="0" r="r" b="b"/>
                <a:pathLst>
                  <a:path w="27" h="12">
                    <a:moveTo>
                      <a:pt x="2" y="4"/>
                    </a:moveTo>
                    <a:cubicBezTo>
                      <a:pt x="9" y="8"/>
                      <a:pt x="17" y="12"/>
                      <a:pt x="25" y="12"/>
                    </a:cubicBezTo>
                    <a:cubicBezTo>
                      <a:pt x="26" y="12"/>
                      <a:pt x="27" y="10"/>
                      <a:pt x="25" y="9"/>
                    </a:cubicBezTo>
                    <a:cubicBezTo>
                      <a:pt x="18" y="6"/>
                      <a:pt x="11" y="5"/>
                      <a:pt x="4" y="1"/>
                    </a:cubicBezTo>
                    <a:cubicBezTo>
                      <a:pt x="2" y="0"/>
                      <a:pt x="0" y="3"/>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61" name="Freeform 93">
                <a:extLst>
                  <a:ext uri="{FF2B5EF4-FFF2-40B4-BE49-F238E27FC236}">
                    <a16:creationId xmlns:a16="http://schemas.microsoft.com/office/drawing/2014/main" id="{302C7142-E1C5-4F85-BD6D-ACC32D96BD76}"/>
                  </a:ext>
                </a:extLst>
              </p:cNvPr>
              <p:cNvSpPr>
                <a:spLocks/>
              </p:cNvSpPr>
              <p:nvPr/>
            </p:nvSpPr>
            <p:spPr bwMode="auto">
              <a:xfrm>
                <a:off x="4961" y="1565"/>
                <a:ext cx="58" cy="23"/>
              </a:xfrm>
              <a:custGeom>
                <a:avLst/>
                <a:gdLst>
                  <a:gd name="T0" fmla="*/ 2 w 33"/>
                  <a:gd name="T1" fmla="*/ 4 h 13"/>
                  <a:gd name="T2" fmla="*/ 31 w 33"/>
                  <a:gd name="T3" fmla="*/ 13 h 13"/>
                  <a:gd name="T4" fmla="*/ 31 w 33"/>
                  <a:gd name="T5" fmla="*/ 10 h 13"/>
                  <a:gd name="T6" fmla="*/ 4 w 33"/>
                  <a:gd name="T7" fmla="*/ 1 h 13"/>
                  <a:gd name="T8" fmla="*/ 2 w 33"/>
                  <a:gd name="T9" fmla="*/ 4 h 13"/>
                </a:gdLst>
                <a:ahLst/>
                <a:cxnLst>
                  <a:cxn ang="0">
                    <a:pos x="T0" y="T1"/>
                  </a:cxn>
                  <a:cxn ang="0">
                    <a:pos x="T2" y="T3"/>
                  </a:cxn>
                  <a:cxn ang="0">
                    <a:pos x="T4" y="T5"/>
                  </a:cxn>
                  <a:cxn ang="0">
                    <a:pos x="T6" y="T7"/>
                  </a:cxn>
                  <a:cxn ang="0">
                    <a:pos x="T8" y="T9"/>
                  </a:cxn>
                </a:cxnLst>
                <a:rect l="0" t="0" r="r" b="b"/>
                <a:pathLst>
                  <a:path w="33" h="13">
                    <a:moveTo>
                      <a:pt x="2" y="4"/>
                    </a:moveTo>
                    <a:cubicBezTo>
                      <a:pt x="11" y="9"/>
                      <a:pt x="21" y="13"/>
                      <a:pt x="31" y="13"/>
                    </a:cubicBezTo>
                    <a:cubicBezTo>
                      <a:pt x="32" y="13"/>
                      <a:pt x="33" y="10"/>
                      <a:pt x="31" y="10"/>
                    </a:cubicBezTo>
                    <a:cubicBezTo>
                      <a:pt x="22" y="8"/>
                      <a:pt x="13" y="6"/>
                      <a:pt x="4" y="1"/>
                    </a:cubicBezTo>
                    <a:cubicBezTo>
                      <a:pt x="2" y="0"/>
                      <a:pt x="0" y="3"/>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62" name="Freeform 94">
                <a:extLst>
                  <a:ext uri="{FF2B5EF4-FFF2-40B4-BE49-F238E27FC236}">
                    <a16:creationId xmlns:a16="http://schemas.microsoft.com/office/drawing/2014/main" id="{6E79DB52-7EDB-4BF1-8B34-386F7EACC20E}"/>
                  </a:ext>
                </a:extLst>
              </p:cNvPr>
              <p:cNvSpPr>
                <a:spLocks/>
              </p:cNvSpPr>
              <p:nvPr/>
            </p:nvSpPr>
            <p:spPr bwMode="auto">
              <a:xfrm>
                <a:off x="4963" y="1581"/>
                <a:ext cx="63" cy="39"/>
              </a:xfrm>
              <a:custGeom>
                <a:avLst/>
                <a:gdLst>
                  <a:gd name="T0" fmla="*/ 2 w 36"/>
                  <a:gd name="T1" fmla="*/ 4 h 22"/>
                  <a:gd name="T2" fmla="*/ 33 w 36"/>
                  <a:gd name="T3" fmla="*/ 22 h 22"/>
                  <a:gd name="T4" fmla="*/ 34 w 36"/>
                  <a:gd name="T5" fmla="*/ 19 h 22"/>
                  <a:gd name="T6" fmla="*/ 4 w 36"/>
                  <a:gd name="T7" fmla="*/ 1 h 22"/>
                  <a:gd name="T8" fmla="*/ 2 w 36"/>
                  <a:gd name="T9" fmla="*/ 4 h 22"/>
                </a:gdLst>
                <a:ahLst/>
                <a:cxnLst>
                  <a:cxn ang="0">
                    <a:pos x="T0" y="T1"/>
                  </a:cxn>
                  <a:cxn ang="0">
                    <a:pos x="T2" y="T3"/>
                  </a:cxn>
                  <a:cxn ang="0">
                    <a:pos x="T4" y="T5"/>
                  </a:cxn>
                  <a:cxn ang="0">
                    <a:pos x="T6" y="T7"/>
                  </a:cxn>
                  <a:cxn ang="0">
                    <a:pos x="T8" y="T9"/>
                  </a:cxn>
                </a:cxnLst>
                <a:rect l="0" t="0" r="r" b="b"/>
                <a:pathLst>
                  <a:path w="36" h="22">
                    <a:moveTo>
                      <a:pt x="2" y="4"/>
                    </a:moveTo>
                    <a:cubicBezTo>
                      <a:pt x="11" y="11"/>
                      <a:pt x="22" y="18"/>
                      <a:pt x="33" y="22"/>
                    </a:cubicBezTo>
                    <a:cubicBezTo>
                      <a:pt x="35" y="22"/>
                      <a:pt x="36" y="20"/>
                      <a:pt x="34" y="19"/>
                    </a:cubicBezTo>
                    <a:cubicBezTo>
                      <a:pt x="24" y="13"/>
                      <a:pt x="13" y="8"/>
                      <a:pt x="4" y="1"/>
                    </a:cubicBezTo>
                    <a:cubicBezTo>
                      <a:pt x="2" y="0"/>
                      <a:pt x="0" y="3"/>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63" name="Freeform 95">
                <a:extLst>
                  <a:ext uri="{FF2B5EF4-FFF2-40B4-BE49-F238E27FC236}">
                    <a16:creationId xmlns:a16="http://schemas.microsoft.com/office/drawing/2014/main" id="{26A632FA-438F-4614-9804-5A6B4677224F}"/>
                  </a:ext>
                </a:extLst>
              </p:cNvPr>
              <p:cNvSpPr>
                <a:spLocks/>
              </p:cNvSpPr>
              <p:nvPr/>
            </p:nvSpPr>
            <p:spPr bwMode="auto">
              <a:xfrm>
                <a:off x="5117" y="1250"/>
                <a:ext cx="44" cy="58"/>
              </a:xfrm>
              <a:custGeom>
                <a:avLst/>
                <a:gdLst>
                  <a:gd name="T0" fmla="*/ 24 w 25"/>
                  <a:gd name="T1" fmla="*/ 30 h 33"/>
                  <a:gd name="T2" fmla="*/ 3 w 25"/>
                  <a:gd name="T3" fmla="*/ 1 h 33"/>
                  <a:gd name="T4" fmla="*/ 1 w 25"/>
                  <a:gd name="T5" fmla="*/ 3 h 33"/>
                  <a:gd name="T6" fmla="*/ 12 w 25"/>
                  <a:gd name="T7" fmla="*/ 17 h 33"/>
                  <a:gd name="T8" fmla="*/ 21 w 25"/>
                  <a:gd name="T9" fmla="*/ 32 h 33"/>
                  <a:gd name="T10" fmla="*/ 24 w 25"/>
                  <a:gd name="T11" fmla="*/ 30 h 33"/>
                </a:gdLst>
                <a:ahLst/>
                <a:cxnLst>
                  <a:cxn ang="0">
                    <a:pos x="T0" y="T1"/>
                  </a:cxn>
                  <a:cxn ang="0">
                    <a:pos x="T2" y="T3"/>
                  </a:cxn>
                  <a:cxn ang="0">
                    <a:pos x="T4" y="T5"/>
                  </a:cxn>
                  <a:cxn ang="0">
                    <a:pos x="T6" y="T7"/>
                  </a:cxn>
                  <a:cxn ang="0">
                    <a:pos x="T8" y="T9"/>
                  </a:cxn>
                  <a:cxn ang="0">
                    <a:pos x="T10" y="T11"/>
                  </a:cxn>
                </a:cxnLst>
                <a:rect l="0" t="0" r="r" b="b"/>
                <a:pathLst>
                  <a:path w="25" h="33">
                    <a:moveTo>
                      <a:pt x="24" y="30"/>
                    </a:moveTo>
                    <a:cubicBezTo>
                      <a:pt x="21" y="20"/>
                      <a:pt x="13" y="7"/>
                      <a:pt x="3" y="1"/>
                    </a:cubicBezTo>
                    <a:cubicBezTo>
                      <a:pt x="2" y="0"/>
                      <a:pt x="0" y="2"/>
                      <a:pt x="1" y="3"/>
                    </a:cubicBezTo>
                    <a:cubicBezTo>
                      <a:pt x="4" y="8"/>
                      <a:pt x="8" y="12"/>
                      <a:pt x="12" y="17"/>
                    </a:cubicBezTo>
                    <a:cubicBezTo>
                      <a:pt x="15" y="22"/>
                      <a:pt x="18" y="27"/>
                      <a:pt x="21" y="32"/>
                    </a:cubicBezTo>
                    <a:cubicBezTo>
                      <a:pt x="22" y="33"/>
                      <a:pt x="25" y="32"/>
                      <a:pt x="24"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64" name="Freeform 96">
                <a:extLst>
                  <a:ext uri="{FF2B5EF4-FFF2-40B4-BE49-F238E27FC236}">
                    <a16:creationId xmlns:a16="http://schemas.microsoft.com/office/drawing/2014/main" id="{722BFACF-7782-4229-A13B-43EBBEEBA827}"/>
                  </a:ext>
                </a:extLst>
              </p:cNvPr>
              <p:cNvSpPr>
                <a:spLocks/>
              </p:cNvSpPr>
              <p:nvPr/>
            </p:nvSpPr>
            <p:spPr bwMode="auto">
              <a:xfrm>
                <a:off x="5131" y="1231"/>
                <a:ext cx="46" cy="60"/>
              </a:xfrm>
              <a:custGeom>
                <a:avLst/>
                <a:gdLst>
                  <a:gd name="T0" fmla="*/ 25 w 26"/>
                  <a:gd name="T1" fmla="*/ 31 h 34"/>
                  <a:gd name="T2" fmla="*/ 3 w 26"/>
                  <a:gd name="T3" fmla="*/ 1 h 34"/>
                  <a:gd name="T4" fmla="*/ 1 w 26"/>
                  <a:gd name="T5" fmla="*/ 3 h 34"/>
                  <a:gd name="T6" fmla="*/ 12 w 26"/>
                  <a:gd name="T7" fmla="*/ 17 h 34"/>
                  <a:gd name="T8" fmla="*/ 22 w 26"/>
                  <a:gd name="T9" fmla="*/ 32 h 34"/>
                  <a:gd name="T10" fmla="*/ 25 w 26"/>
                  <a:gd name="T11" fmla="*/ 31 h 34"/>
                </a:gdLst>
                <a:ahLst/>
                <a:cxnLst>
                  <a:cxn ang="0">
                    <a:pos x="T0" y="T1"/>
                  </a:cxn>
                  <a:cxn ang="0">
                    <a:pos x="T2" y="T3"/>
                  </a:cxn>
                  <a:cxn ang="0">
                    <a:pos x="T4" y="T5"/>
                  </a:cxn>
                  <a:cxn ang="0">
                    <a:pos x="T6" y="T7"/>
                  </a:cxn>
                  <a:cxn ang="0">
                    <a:pos x="T8" y="T9"/>
                  </a:cxn>
                  <a:cxn ang="0">
                    <a:pos x="T10" y="T11"/>
                  </a:cxn>
                </a:cxnLst>
                <a:rect l="0" t="0" r="r" b="b"/>
                <a:pathLst>
                  <a:path w="26" h="34">
                    <a:moveTo>
                      <a:pt x="25" y="31"/>
                    </a:moveTo>
                    <a:cubicBezTo>
                      <a:pt x="20" y="20"/>
                      <a:pt x="12" y="7"/>
                      <a:pt x="3" y="1"/>
                    </a:cubicBezTo>
                    <a:cubicBezTo>
                      <a:pt x="1" y="0"/>
                      <a:pt x="0" y="1"/>
                      <a:pt x="1" y="3"/>
                    </a:cubicBezTo>
                    <a:cubicBezTo>
                      <a:pt x="4" y="8"/>
                      <a:pt x="8" y="12"/>
                      <a:pt x="12" y="17"/>
                    </a:cubicBezTo>
                    <a:cubicBezTo>
                      <a:pt x="15" y="22"/>
                      <a:pt x="18" y="27"/>
                      <a:pt x="22" y="32"/>
                    </a:cubicBezTo>
                    <a:cubicBezTo>
                      <a:pt x="23" y="34"/>
                      <a:pt x="26" y="33"/>
                      <a:pt x="25"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65" name="Freeform 97">
                <a:extLst>
                  <a:ext uri="{FF2B5EF4-FFF2-40B4-BE49-F238E27FC236}">
                    <a16:creationId xmlns:a16="http://schemas.microsoft.com/office/drawing/2014/main" id="{AB66C729-FD15-4F69-8386-7DE5BB8C36C4}"/>
                  </a:ext>
                </a:extLst>
              </p:cNvPr>
              <p:cNvSpPr>
                <a:spLocks/>
              </p:cNvSpPr>
              <p:nvPr/>
            </p:nvSpPr>
            <p:spPr bwMode="auto">
              <a:xfrm>
                <a:off x="5158" y="1231"/>
                <a:ext cx="35" cy="51"/>
              </a:xfrm>
              <a:custGeom>
                <a:avLst/>
                <a:gdLst>
                  <a:gd name="T0" fmla="*/ 19 w 20"/>
                  <a:gd name="T1" fmla="*/ 27 h 29"/>
                  <a:gd name="T2" fmla="*/ 12 w 20"/>
                  <a:gd name="T3" fmla="*/ 13 h 29"/>
                  <a:gd name="T4" fmla="*/ 3 w 20"/>
                  <a:gd name="T5" fmla="*/ 1 h 29"/>
                  <a:gd name="T6" fmla="*/ 0 w 20"/>
                  <a:gd name="T7" fmla="*/ 3 h 29"/>
                  <a:gd name="T8" fmla="*/ 8 w 20"/>
                  <a:gd name="T9" fmla="*/ 15 h 29"/>
                  <a:gd name="T10" fmla="*/ 16 w 20"/>
                  <a:gd name="T11" fmla="*/ 28 h 29"/>
                  <a:gd name="T12" fmla="*/ 19 w 20"/>
                  <a:gd name="T13" fmla="*/ 27 h 29"/>
                </a:gdLst>
                <a:ahLst/>
                <a:cxnLst>
                  <a:cxn ang="0">
                    <a:pos x="T0" y="T1"/>
                  </a:cxn>
                  <a:cxn ang="0">
                    <a:pos x="T2" y="T3"/>
                  </a:cxn>
                  <a:cxn ang="0">
                    <a:pos x="T4" y="T5"/>
                  </a:cxn>
                  <a:cxn ang="0">
                    <a:pos x="T6" y="T7"/>
                  </a:cxn>
                  <a:cxn ang="0">
                    <a:pos x="T8" y="T9"/>
                  </a:cxn>
                  <a:cxn ang="0">
                    <a:pos x="T10" y="T11"/>
                  </a:cxn>
                  <a:cxn ang="0">
                    <a:pos x="T12" y="T13"/>
                  </a:cxn>
                </a:cxnLst>
                <a:rect l="0" t="0" r="r" b="b"/>
                <a:pathLst>
                  <a:path w="20" h="29">
                    <a:moveTo>
                      <a:pt x="19" y="27"/>
                    </a:moveTo>
                    <a:cubicBezTo>
                      <a:pt x="17" y="22"/>
                      <a:pt x="15" y="17"/>
                      <a:pt x="12" y="13"/>
                    </a:cubicBezTo>
                    <a:cubicBezTo>
                      <a:pt x="9" y="8"/>
                      <a:pt x="7" y="4"/>
                      <a:pt x="3" y="1"/>
                    </a:cubicBezTo>
                    <a:cubicBezTo>
                      <a:pt x="2" y="0"/>
                      <a:pt x="0" y="1"/>
                      <a:pt x="0" y="3"/>
                    </a:cubicBezTo>
                    <a:cubicBezTo>
                      <a:pt x="2" y="7"/>
                      <a:pt x="5" y="11"/>
                      <a:pt x="8" y="15"/>
                    </a:cubicBezTo>
                    <a:cubicBezTo>
                      <a:pt x="10" y="19"/>
                      <a:pt x="13" y="24"/>
                      <a:pt x="16" y="28"/>
                    </a:cubicBezTo>
                    <a:cubicBezTo>
                      <a:pt x="17" y="29"/>
                      <a:pt x="20" y="29"/>
                      <a:pt x="19"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66" name="Freeform 98">
                <a:extLst>
                  <a:ext uri="{FF2B5EF4-FFF2-40B4-BE49-F238E27FC236}">
                    <a16:creationId xmlns:a16="http://schemas.microsoft.com/office/drawing/2014/main" id="{14910A97-DC42-49F4-814B-5E12538D38F8}"/>
                  </a:ext>
                </a:extLst>
              </p:cNvPr>
              <p:cNvSpPr>
                <a:spLocks/>
              </p:cNvSpPr>
              <p:nvPr/>
            </p:nvSpPr>
            <p:spPr bwMode="auto">
              <a:xfrm>
                <a:off x="5182" y="1224"/>
                <a:ext cx="30" cy="47"/>
              </a:xfrm>
              <a:custGeom>
                <a:avLst/>
                <a:gdLst>
                  <a:gd name="T0" fmla="*/ 16 w 17"/>
                  <a:gd name="T1" fmla="*/ 24 h 27"/>
                  <a:gd name="T2" fmla="*/ 3 w 17"/>
                  <a:gd name="T3" fmla="*/ 0 h 27"/>
                  <a:gd name="T4" fmla="*/ 1 w 17"/>
                  <a:gd name="T5" fmla="*/ 2 h 27"/>
                  <a:gd name="T6" fmla="*/ 7 w 17"/>
                  <a:gd name="T7" fmla="*/ 13 h 27"/>
                  <a:gd name="T8" fmla="*/ 13 w 17"/>
                  <a:gd name="T9" fmla="*/ 25 h 27"/>
                  <a:gd name="T10" fmla="*/ 16 w 17"/>
                  <a:gd name="T11" fmla="*/ 24 h 27"/>
                </a:gdLst>
                <a:ahLst/>
                <a:cxnLst>
                  <a:cxn ang="0">
                    <a:pos x="T0" y="T1"/>
                  </a:cxn>
                  <a:cxn ang="0">
                    <a:pos x="T2" y="T3"/>
                  </a:cxn>
                  <a:cxn ang="0">
                    <a:pos x="T4" y="T5"/>
                  </a:cxn>
                  <a:cxn ang="0">
                    <a:pos x="T6" y="T7"/>
                  </a:cxn>
                  <a:cxn ang="0">
                    <a:pos x="T8" y="T9"/>
                  </a:cxn>
                  <a:cxn ang="0">
                    <a:pos x="T10" y="T11"/>
                  </a:cxn>
                </a:cxnLst>
                <a:rect l="0" t="0" r="r" b="b"/>
                <a:pathLst>
                  <a:path w="17" h="27">
                    <a:moveTo>
                      <a:pt x="16" y="24"/>
                    </a:moveTo>
                    <a:cubicBezTo>
                      <a:pt x="14" y="16"/>
                      <a:pt x="10" y="6"/>
                      <a:pt x="3" y="0"/>
                    </a:cubicBezTo>
                    <a:cubicBezTo>
                      <a:pt x="1" y="0"/>
                      <a:pt x="0" y="1"/>
                      <a:pt x="1" y="2"/>
                    </a:cubicBezTo>
                    <a:cubicBezTo>
                      <a:pt x="3" y="6"/>
                      <a:pt x="5" y="9"/>
                      <a:pt x="7" y="13"/>
                    </a:cubicBezTo>
                    <a:cubicBezTo>
                      <a:pt x="10" y="17"/>
                      <a:pt x="11" y="21"/>
                      <a:pt x="13" y="25"/>
                    </a:cubicBezTo>
                    <a:cubicBezTo>
                      <a:pt x="14" y="27"/>
                      <a:pt x="17" y="26"/>
                      <a:pt x="16"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67" name="Freeform 99">
                <a:extLst>
                  <a:ext uri="{FF2B5EF4-FFF2-40B4-BE49-F238E27FC236}">
                    <a16:creationId xmlns:a16="http://schemas.microsoft.com/office/drawing/2014/main" id="{EE12C77B-5BC5-4ECC-A843-12C90BDD525A}"/>
                  </a:ext>
                </a:extLst>
              </p:cNvPr>
              <p:cNvSpPr>
                <a:spLocks/>
              </p:cNvSpPr>
              <p:nvPr/>
            </p:nvSpPr>
            <p:spPr bwMode="auto">
              <a:xfrm>
                <a:off x="5207" y="1226"/>
                <a:ext cx="28" cy="44"/>
              </a:xfrm>
              <a:custGeom>
                <a:avLst/>
                <a:gdLst>
                  <a:gd name="T0" fmla="*/ 15 w 16"/>
                  <a:gd name="T1" fmla="*/ 22 h 25"/>
                  <a:gd name="T2" fmla="*/ 3 w 16"/>
                  <a:gd name="T3" fmla="*/ 1 h 25"/>
                  <a:gd name="T4" fmla="*/ 1 w 16"/>
                  <a:gd name="T5" fmla="*/ 3 h 25"/>
                  <a:gd name="T6" fmla="*/ 6 w 16"/>
                  <a:gd name="T7" fmla="*/ 12 h 25"/>
                  <a:gd name="T8" fmla="*/ 12 w 16"/>
                  <a:gd name="T9" fmla="*/ 23 h 25"/>
                  <a:gd name="T10" fmla="*/ 15 w 16"/>
                  <a:gd name="T11" fmla="*/ 22 h 25"/>
                </a:gdLst>
                <a:ahLst/>
                <a:cxnLst>
                  <a:cxn ang="0">
                    <a:pos x="T0" y="T1"/>
                  </a:cxn>
                  <a:cxn ang="0">
                    <a:pos x="T2" y="T3"/>
                  </a:cxn>
                  <a:cxn ang="0">
                    <a:pos x="T4" y="T5"/>
                  </a:cxn>
                  <a:cxn ang="0">
                    <a:pos x="T6" y="T7"/>
                  </a:cxn>
                  <a:cxn ang="0">
                    <a:pos x="T8" y="T9"/>
                  </a:cxn>
                  <a:cxn ang="0">
                    <a:pos x="T10" y="T11"/>
                  </a:cxn>
                </a:cxnLst>
                <a:rect l="0" t="0" r="r" b="b"/>
                <a:pathLst>
                  <a:path w="16" h="25">
                    <a:moveTo>
                      <a:pt x="15" y="22"/>
                    </a:moveTo>
                    <a:cubicBezTo>
                      <a:pt x="13" y="15"/>
                      <a:pt x="9" y="5"/>
                      <a:pt x="3" y="1"/>
                    </a:cubicBezTo>
                    <a:cubicBezTo>
                      <a:pt x="2" y="0"/>
                      <a:pt x="0" y="1"/>
                      <a:pt x="1" y="3"/>
                    </a:cubicBezTo>
                    <a:cubicBezTo>
                      <a:pt x="2" y="6"/>
                      <a:pt x="4" y="9"/>
                      <a:pt x="6" y="12"/>
                    </a:cubicBezTo>
                    <a:cubicBezTo>
                      <a:pt x="8" y="16"/>
                      <a:pt x="10" y="20"/>
                      <a:pt x="12" y="23"/>
                    </a:cubicBezTo>
                    <a:cubicBezTo>
                      <a:pt x="13" y="25"/>
                      <a:pt x="16" y="24"/>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68" name="Freeform 100">
                <a:extLst>
                  <a:ext uri="{FF2B5EF4-FFF2-40B4-BE49-F238E27FC236}">
                    <a16:creationId xmlns:a16="http://schemas.microsoft.com/office/drawing/2014/main" id="{25591B8F-E19D-4C10-8287-D4560C17B4BB}"/>
                  </a:ext>
                </a:extLst>
              </p:cNvPr>
              <p:cNvSpPr>
                <a:spLocks/>
              </p:cNvSpPr>
              <p:nvPr/>
            </p:nvSpPr>
            <p:spPr bwMode="auto">
              <a:xfrm>
                <a:off x="5224" y="1233"/>
                <a:ext cx="22" cy="30"/>
              </a:xfrm>
              <a:custGeom>
                <a:avLst/>
                <a:gdLst>
                  <a:gd name="T0" fmla="*/ 11 w 12"/>
                  <a:gd name="T1" fmla="*/ 13 h 17"/>
                  <a:gd name="T2" fmla="*/ 3 w 12"/>
                  <a:gd name="T3" fmla="*/ 1 h 17"/>
                  <a:gd name="T4" fmla="*/ 0 w 12"/>
                  <a:gd name="T5" fmla="*/ 2 h 17"/>
                  <a:gd name="T6" fmla="*/ 8 w 12"/>
                  <a:gd name="T7" fmla="*/ 15 h 17"/>
                  <a:gd name="T8" fmla="*/ 11 w 12"/>
                  <a:gd name="T9" fmla="*/ 13 h 17"/>
                </a:gdLst>
                <a:ahLst/>
                <a:cxnLst>
                  <a:cxn ang="0">
                    <a:pos x="T0" y="T1"/>
                  </a:cxn>
                  <a:cxn ang="0">
                    <a:pos x="T2" y="T3"/>
                  </a:cxn>
                  <a:cxn ang="0">
                    <a:pos x="T4" y="T5"/>
                  </a:cxn>
                  <a:cxn ang="0">
                    <a:pos x="T6" y="T7"/>
                  </a:cxn>
                  <a:cxn ang="0">
                    <a:pos x="T8" y="T9"/>
                  </a:cxn>
                </a:cxnLst>
                <a:rect l="0" t="0" r="r" b="b"/>
                <a:pathLst>
                  <a:path w="12" h="17">
                    <a:moveTo>
                      <a:pt x="11" y="13"/>
                    </a:moveTo>
                    <a:cubicBezTo>
                      <a:pt x="9" y="9"/>
                      <a:pt x="6" y="4"/>
                      <a:pt x="3" y="1"/>
                    </a:cubicBezTo>
                    <a:cubicBezTo>
                      <a:pt x="2" y="0"/>
                      <a:pt x="0" y="1"/>
                      <a:pt x="0" y="2"/>
                    </a:cubicBezTo>
                    <a:cubicBezTo>
                      <a:pt x="2" y="7"/>
                      <a:pt x="5" y="11"/>
                      <a:pt x="8" y="15"/>
                    </a:cubicBezTo>
                    <a:cubicBezTo>
                      <a:pt x="9" y="17"/>
                      <a:pt x="12" y="15"/>
                      <a:pt x="11"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69" name="Freeform 101">
                <a:extLst>
                  <a:ext uri="{FF2B5EF4-FFF2-40B4-BE49-F238E27FC236}">
                    <a16:creationId xmlns:a16="http://schemas.microsoft.com/office/drawing/2014/main" id="{225C1523-B653-4EEE-A1E2-46B7BD644516}"/>
                  </a:ext>
                </a:extLst>
              </p:cNvPr>
              <p:cNvSpPr>
                <a:spLocks/>
              </p:cNvSpPr>
              <p:nvPr/>
            </p:nvSpPr>
            <p:spPr bwMode="auto">
              <a:xfrm>
                <a:off x="5112" y="1286"/>
                <a:ext cx="39" cy="45"/>
              </a:xfrm>
              <a:custGeom>
                <a:avLst/>
                <a:gdLst>
                  <a:gd name="T0" fmla="*/ 21 w 22"/>
                  <a:gd name="T1" fmla="*/ 22 h 26"/>
                  <a:gd name="T2" fmla="*/ 3 w 22"/>
                  <a:gd name="T3" fmla="*/ 1 h 26"/>
                  <a:gd name="T4" fmla="*/ 1 w 22"/>
                  <a:gd name="T5" fmla="*/ 3 h 26"/>
                  <a:gd name="T6" fmla="*/ 18 w 22"/>
                  <a:gd name="T7" fmla="*/ 24 h 26"/>
                  <a:gd name="T8" fmla="*/ 21 w 22"/>
                  <a:gd name="T9" fmla="*/ 22 h 26"/>
                </a:gdLst>
                <a:ahLst/>
                <a:cxnLst>
                  <a:cxn ang="0">
                    <a:pos x="T0" y="T1"/>
                  </a:cxn>
                  <a:cxn ang="0">
                    <a:pos x="T2" y="T3"/>
                  </a:cxn>
                  <a:cxn ang="0">
                    <a:pos x="T4" y="T5"/>
                  </a:cxn>
                  <a:cxn ang="0">
                    <a:pos x="T6" y="T7"/>
                  </a:cxn>
                  <a:cxn ang="0">
                    <a:pos x="T8" y="T9"/>
                  </a:cxn>
                </a:cxnLst>
                <a:rect l="0" t="0" r="r" b="b"/>
                <a:pathLst>
                  <a:path w="22" h="26">
                    <a:moveTo>
                      <a:pt x="21" y="22"/>
                    </a:moveTo>
                    <a:cubicBezTo>
                      <a:pt x="16" y="15"/>
                      <a:pt x="10" y="6"/>
                      <a:pt x="3" y="1"/>
                    </a:cubicBezTo>
                    <a:cubicBezTo>
                      <a:pt x="2" y="0"/>
                      <a:pt x="0" y="2"/>
                      <a:pt x="1" y="3"/>
                    </a:cubicBezTo>
                    <a:cubicBezTo>
                      <a:pt x="6" y="11"/>
                      <a:pt x="12" y="18"/>
                      <a:pt x="18" y="24"/>
                    </a:cubicBezTo>
                    <a:cubicBezTo>
                      <a:pt x="19" y="26"/>
                      <a:pt x="22" y="24"/>
                      <a:pt x="21"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70" name="Freeform 102">
                <a:extLst>
                  <a:ext uri="{FF2B5EF4-FFF2-40B4-BE49-F238E27FC236}">
                    <a16:creationId xmlns:a16="http://schemas.microsoft.com/office/drawing/2014/main" id="{A8E9B789-9875-44B4-A6D0-2B2D3FBACC95}"/>
                  </a:ext>
                </a:extLst>
              </p:cNvPr>
              <p:cNvSpPr>
                <a:spLocks/>
              </p:cNvSpPr>
              <p:nvPr/>
            </p:nvSpPr>
            <p:spPr bwMode="auto">
              <a:xfrm>
                <a:off x="5119" y="1315"/>
                <a:ext cx="33" cy="34"/>
              </a:xfrm>
              <a:custGeom>
                <a:avLst/>
                <a:gdLst>
                  <a:gd name="T0" fmla="*/ 18 w 19"/>
                  <a:gd name="T1" fmla="*/ 15 h 19"/>
                  <a:gd name="T2" fmla="*/ 10 w 19"/>
                  <a:gd name="T3" fmla="*/ 8 h 19"/>
                  <a:gd name="T4" fmla="*/ 3 w 19"/>
                  <a:gd name="T5" fmla="*/ 1 h 19"/>
                  <a:gd name="T6" fmla="*/ 0 w 19"/>
                  <a:gd name="T7" fmla="*/ 3 h 19"/>
                  <a:gd name="T8" fmla="*/ 7 w 19"/>
                  <a:gd name="T9" fmla="*/ 11 h 19"/>
                  <a:gd name="T10" fmla="*/ 16 w 19"/>
                  <a:gd name="T11" fmla="*/ 18 h 19"/>
                  <a:gd name="T12" fmla="*/ 18 w 19"/>
                  <a:gd name="T13" fmla="*/ 15 h 19"/>
                </a:gdLst>
                <a:ahLst/>
                <a:cxnLst>
                  <a:cxn ang="0">
                    <a:pos x="T0" y="T1"/>
                  </a:cxn>
                  <a:cxn ang="0">
                    <a:pos x="T2" y="T3"/>
                  </a:cxn>
                  <a:cxn ang="0">
                    <a:pos x="T4" y="T5"/>
                  </a:cxn>
                  <a:cxn ang="0">
                    <a:pos x="T6" y="T7"/>
                  </a:cxn>
                  <a:cxn ang="0">
                    <a:pos x="T8" y="T9"/>
                  </a:cxn>
                  <a:cxn ang="0">
                    <a:pos x="T10" y="T11"/>
                  </a:cxn>
                  <a:cxn ang="0">
                    <a:pos x="T12" y="T13"/>
                  </a:cxn>
                </a:cxnLst>
                <a:rect l="0" t="0" r="r" b="b"/>
                <a:pathLst>
                  <a:path w="19" h="19">
                    <a:moveTo>
                      <a:pt x="18" y="15"/>
                    </a:moveTo>
                    <a:cubicBezTo>
                      <a:pt x="15" y="13"/>
                      <a:pt x="12" y="10"/>
                      <a:pt x="10" y="8"/>
                    </a:cubicBezTo>
                    <a:cubicBezTo>
                      <a:pt x="8" y="6"/>
                      <a:pt x="6" y="3"/>
                      <a:pt x="3" y="1"/>
                    </a:cubicBezTo>
                    <a:cubicBezTo>
                      <a:pt x="2" y="0"/>
                      <a:pt x="0" y="2"/>
                      <a:pt x="0" y="3"/>
                    </a:cubicBezTo>
                    <a:cubicBezTo>
                      <a:pt x="2" y="6"/>
                      <a:pt x="5" y="9"/>
                      <a:pt x="7" y="11"/>
                    </a:cubicBezTo>
                    <a:cubicBezTo>
                      <a:pt x="10" y="13"/>
                      <a:pt x="13" y="16"/>
                      <a:pt x="16" y="18"/>
                    </a:cubicBezTo>
                    <a:cubicBezTo>
                      <a:pt x="18" y="19"/>
                      <a:pt x="19" y="16"/>
                      <a:pt x="18"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71" name="Freeform 103">
                <a:extLst>
                  <a:ext uri="{FF2B5EF4-FFF2-40B4-BE49-F238E27FC236}">
                    <a16:creationId xmlns:a16="http://schemas.microsoft.com/office/drawing/2014/main" id="{5EC1D2C0-4C42-482A-B6DF-19A9E768E7D8}"/>
                  </a:ext>
                </a:extLst>
              </p:cNvPr>
              <p:cNvSpPr>
                <a:spLocks/>
              </p:cNvSpPr>
              <p:nvPr/>
            </p:nvSpPr>
            <p:spPr bwMode="auto">
              <a:xfrm>
                <a:off x="5247" y="1389"/>
                <a:ext cx="34" cy="60"/>
              </a:xfrm>
              <a:custGeom>
                <a:avLst/>
                <a:gdLst>
                  <a:gd name="T0" fmla="*/ 19 w 19"/>
                  <a:gd name="T1" fmla="*/ 32 h 34"/>
                  <a:gd name="T2" fmla="*/ 3 w 19"/>
                  <a:gd name="T3" fmla="*/ 1 h 34"/>
                  <a:gd name="T4" fmla="*/ 1 w 19"/>
                  <a:gd name="T5" fmla="*/ 3 h 34"/>
                  <a:gd name="T6" fmla="*/ 16 w 19"/>
                  <a:gd name="T7" fmla="*/ 33 h 34"/>
                  <a:gd name="T8" fmla="*/ 19 w 19"/>
                  <a:gd name="T9" fmla="*/ 32 h 34"/>
                </a:gdLst>
                <a:ahLst/>
                <a:cxnLst>
                  <a:cxn ang="0">
                    <a:pos x="T0" y="T1"/>
                  </a:cxn>
                  <a:cxn ang="0">
                    <a:pos x="T2" y="T3"/>
                  </a:cxn>
                  <a:cxn ang="0">
                    <a:pos x="T4" y="T5"/>
                  </a:cxn>
                  <a:cxn ang="0">
                    <a:pos x="T6" y="T7"/>
                  </a:cxn>
                  <a:cxn ang="0">
                    <a:pos x="T8" y="T9"/>
                  </a:cxn>
                </a:cxnLst>
                <a:rect l="0" t="0" r="r" b="b"/>
                <a:pathLst>
                  <a:path w="19" h="34">
                    <a:moveTo>
                      <a:pt x="19" y="32"/>
                    </a:moveTo>
                    <a:cubicBezTo>
                      <a:pt x="15" y="21"/>
                      <a:pt x="9" y="11"/>
                      <a:pt x="3" y="1"/>
                    </a:cubicBezTo>
                    <a:cubicBezTo>
                      <a:pt x="2" y="0"/>
                      <a:pt x="0" y="1"/>
                      <a:pt x="1" y="3"/>
                    </a:cubicBezTo>
                    <a:cubicBezTo>
                      <a:pt x="6" y="13"/>
                      <a:pt x="11" y="23"/>
                      <a:pt x="16" y="33"/>
                    </a:cubicBezTo>
                    <a:cubicBezTo>
                      <a:pt x="17" y="34"/>
                      <a:pt x="19" y="33"/>
                      <a:pt x="19"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72" name="Freeform 104">
                <a:extLst>
                  <a:ext uri="{FF2B5EF4-FFF2-40B4-BE49-F238E27FC236}">
                    <a16:creationId xmlns:a16="http://schemas.microsoft.com/office/drawing/2014/main" id="{BA573ABE-9E4C-421F-8F5A-13C214B8393E}"/>
                  </a:ext>
                </a:extLst>
              </p:cNvPr>
              <p:cNvSpPr>
                <a:spLocks/>
              </p:cNvSpPr>
              <p:nvPr/>
            </p:nvSpPr>
            <p:spPr bwMode="auto">
              <a:xfrm>
                <a:off x="5223" y="1384"/>
                <a:ext cx="23" cy="46"/>
              </a:xfrm>
              <a:custGeom>
                <a:avLst/>
                <a:gdLst>
                  <a:gd name="T0" fmla="*/ 12 w 13"/>
                  <a:gd name="T1" fmla="*/ 23 h 26"/>
                  <a:gd name="T2" fmla="*/ 3 w 13"/>
                  <a:gd name="T3" fmla="*/ 1 h 26"/>
                  <a:gd name="T4" fmla="*/ 0 w 13"/>
                  <a:gd name="T5" fmla="*/ 2 h 26"/>
                  <a:gd name="T6" fmla="*/ 9 w 13"/>
                  <a:gd name="T7" fmla="*/ 25 h 26"/>
                  <a:gd name="T8" fmla="*/ 12 w 13"/>
                  <a:gd name="T9" fmla="*/ 23 h 26"/>
                </a:gdLst>
                <a:ahLst/>
                <a:cxnLst>
                  <a:cxn ang="0">
                    <a:pos x="T0" y="T1"/>
                  </a:cxn>
                  <a:cxn ang="0">
                    <a:pos x="T2" y="T3"/>
                  </a:cxn>
                  <a:cxn ang="0">
                    <a:pos x="T4" y="T5"/>
                  </a:cxn>
                  <a:cxn ang="0">
                    <a:pos x="T6" y="T7"/>
                  </a:cxn>
                  <a:cxn ang="0">
                    <a:pos x="T8" y="T9"/>
                  </a:cxn>
                </a:cxnLst>
                <a:rect l="0" t="0" r="r" b="b"/>
                <a:pathLst>
                  <a:path w="13" h="26">
                    <a:moveTo>
                      <a:pt x="12" y="23"/>
                    </a:moveTo>
                    <a:cubicBezTo>
                      <a:pt x="8" y="16"/>
                      <a:pt x="5" y="9"/>
                      <a:pt x="3" y="1"/>
                    </a:cubicBezTo>
                    <a:cubicBezTo>
                      <a:pt x="2" y="0"/>
                      <a:pt x="0" y="0"/>
                      <a:pt x="0" y="2"/>
                    </a:cubicBezTo>
                    <a:cubicBezTo>
                      <a:pt x="1" y="10"/>
                      <a:pt x="4" y="18"/>
                      <a:pt x="9" y="25"/>
                    </a:cubicBezTo>
                    <a:cubicBezTo>
                      <a:pt x="10" y="26"/>
                      <a:pt x="13" y="24"/>
                      <a:pt x="12"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73" name="Freeform 105">
                <a:extLst>
                  <a:ext uri="{FF2B5EF4-FFF2-40B4-BE49-F238E27FC236}">
                    <a16:creationId xmlns:a16="http://schemas.microsoft.com/office/drawing/2014/main" id="{136AC847-DB05-4516-8F87-ACCEBAC09E1E}"/>
                  </a:ext>
                </a:extLst>
              </p:cNvPr>
              <p:cNvSpPr>
                <a:spLocks/>
              </p:cNvSpPr>
              <p:nvPr/>
            </p:nvSpPr>
            <p:spPr bwMode="auto">
              <a:xfrm>
                <a:off x="5261" y="1377"/>
                <a:ext cx="20" cy="37"/>
              </a:xfrm>
              <a:custGeom>
                <a:avLst/>
                <a:gdLst>
                  <a:gd name="T0" fmla="*/ 10 w 11"/>
                  <a:gd name="T1" fmla="*/ 18 h 21"/>
                  <a:gd name="T2" fmla="*/ 4 w 11"/>
                  <a:gd name="T3" fmla="*/ 1 h 21"/>
                  <a:gd name="T4" fmla="*/ 1 w 11"/>
                  <a:gd name="T5" fmla="*/ 2 h 21"/>
                  <a:gd name="T6" fmla="*/ 7 w 11"/>
                  <a:gd name="T7" fmla="*/ 19 h 21"/>
                  <a:gd name="T8" fmla="*/ 10 w 11"/>
                  <a:gd name="T9" fmla="*/ 18 h 21"/>
                </a:gdLst>
                <a:ahLst/>
                <a:cxnLst>
                  <a:cxn ang="0">
                    <a:pos x="T0" y="T1"/>
                  </a:cxn>
                  <a:cxn ang="0">
                    <a:pos x="T2" y="T3"/>
                  </a:cxn>
                  <a:cxn ang="0">
                    <a:pos x="T4" y="T5"/>
                  </a:cxn>
                  <a:cxn ang="0">
                    <a:pos x="T6" y="T7"/>
                  </a:cxn>
                  <a:cxn ang="0">
                    <a:pos x="T8" y="T9"/>
                  </a:cxn>
                </a:cxnLst>
                <a:rect l="0" t="0" r="r" b="b"/>
                <a:pathLst>
                  <a:path w="11" h="21">
                    <a:moveTo>
                      <a:pt x="10" y="18"/>
                    </a:moveTo>
                    <a:cubicBezTo>
                      <a:pt x="8" y="13"/>
                      <a:pt x="6" y="7"/>
                      <a:pt x="4" y="1"/>
                    </a:cubicBezTo>
                    <a:cubicBezTo>
                      <a:pt x="3" y="0"/>
                      <a:pt x="0" y="0"/>
                      <a:pt x="1" y="2"/>
                    </a:cubicBezTo>
                    <a:cubicBezTo>
                      <a:pt x="3" y="8"/>
                      <a:pt x="5" y="14"/>
                      <a:pt x="7" y="19"/>
                    </a:cubicBezTo>
                    <a:cubicBezTo>
                      <a:pt x="8" y="21"/>
                      <a:pt x="11" y="20"/>
                      <a:pt x="1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74" name="Freeform 106">
                <a:extLst>
                  <a:ext uri="{FF2B5EF4-FFF2-40B4-BE49-F238E27FC236}">
                    <a16:creationId xmlns:a16="http://schemas.microsoft.com/office/drawing/2014/main" id="{4D867673-A180-4D00-8E92-89FCDC85D039}"/>
                  </a:ext>
                </a:extLst>
              </p:cNvPr>
              <p:cNvSpPr>
                <a:spLocks/>
              </p:cNvSpPr>
              <p:nvPr/>
            </p:nvSpPr>
            <p:spPr bwMode="auto">
              <a:xfrm>
                <a:off x="5441" y="1660"/>
                <a:ext cx="51" cy="32"/>
              </a:xfrm>
              <a:custGeom>
                <a:avLst/>
                <a:gdLst>
                  <a:gd name="T0" fmla="*/ 1 w 29"/>
                  <a:gd name="T1" fmla="*/ 4 h 18"/>
                  <a:gd name="T2" fmla="*/ 14 w 29"/>
                  <a:gd name="T3" fmla="*/ 11 h 18"/>
                  <a:gd name="T4" fmla="*/ 27 w 29"/>
                  <a:gd name="T5" fmla="*/ 17 h 18"/>
                  <a:gd name="T6" fmla="*/ 28 w 29"/>
                  <a:gd name="T7" fmla="*/ 15 h 18"/>
                  <a:gd name="T8" fmla="*/ 16 w 29"/>
                  <a:gd name="T9" fmla="*/ 7 h 18"/>
                  <a:gd name="T10" fmla="*/ 2 w 29"/>
                  <a:gd name="T11" fmla="*/ 1 h 18"/>
                  <a:gd name="T12" fmla="*/ 1 w 29"/>
                  <a:gd name="T13" fmla="*/ 4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1" y="4"/>
                    </a:moveTo>
                    <a:cubicBezTo>
                      <a:pt x="5" y="7"/>
                      <a:pt x="10" y="9"/>
                      <a:pt x="14" y="11"/>
                    </a:cubicBezTo>
                    <a:cubicBezTo>
                      <a:pt x="18" y="14"/>
                      <a:pt x="22" y="16"/>
                      <a:pt x="27" y="17"/>
                    </a:cubicBezTo>
                    <a:cubicBezTo>
                      <a:pt x="28" y="18"/>
                      <a:pt x="29" y="16"/>
                      <a:pt x="28" y="15"/>
                    </a:cubicBezTo>
                    <a:cubicBezTo>
                      <a:pt x="25" y="11"/>
                      <a:pt x="20" y="9"/>
                      <a:pt x="16" y="7"/>
                    </a:cubicBezTo>
                    <a:cubicBezTo>
                      <a:pt x="11" y="5"/>
                      <a:pt x="7" y="3"/>
                      <a:pt x="2" y="1"/>
                    </a:cubicBezTo>
                    <a:cubicBezTo>
                      <a:pt x="1" y="0"/>
                      <a:pt x="0" y="3"/>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75" name="Freeform 107">
                <a:extLst>
                  <a:ext uri="{FF2B5EF4-FFF2-40B4-BE49-F238E27FC236}">
                    <a16:creationId xmlns:a16="http://schemas.microsoft.com/office/drawing/2014/main" id="{893F40B7-3D34-4CCD-9770-85926EC4E158}"/>
                  </a:ext>
                </a:extLst>
              </p:cNvPr>
              <p:cNvSpPr>
                <a:spLocks/>
              </p:cNvSpPr>
              <p:nvPr/>
            </p:nvSpPr>
            <p:spPr bwMode="auto">
              <a:xfrm>
                <a:off x="5427" y="1630"/>
                <a:ext cx="54" cy="27"/>
              </a:xfrm>
              <a:custGeom>
                <a:avLst/>
                <a:gdLst>
                  <a:gd name="T0" fmla="*/ 1 w 31"/>
                  <a:gd name="T1" fmla="*/ 4 h 15"/>
                  <a:gd name="T2" fmla="*/ 29 w 31"/>
                  <a:gd name="T3" fmla="*/ 13 h 15"/>
                  <a:gd name="T4" fmla="*/ 29 w 31"/>
                  <a:gd name="T5" fmla="*/ 10 h 15"/>
                  <a:gd name="T6" fmla="*/ 16 w 31"/>
                  <a:gd name="T7" fmla="*/ 8 h 15"/>
                  <a:gd name="T8" fmla="*/ 3 w 31"/>
                  <a:gd name="T9" fmla="*/ 1 h 15"/>
                  <a:gd name="T10" fmla="*/ 1 w 31"/>
                  <a:gd name="T11" fmla="*/ 4 h 15"/>
                </a:gdLst>
                <a:ahLst/>
                <a:cxnLst>
                  <a:cxn ang="0">
                    <a:pos x="T0" y="T1"/>
                  </a:cxn>
                  <a:cxn ang="0">
                    <a:pos x="T2" y="T3"/>
                  </a:cxn>
                  <a:cxn ang="0">
                    <a:pos x="T4" y="T5"/>
                  </a:cxn>
                  <a:cxn ang="0">
                    <a:pos x="T6" y="T7"/>
                  </a:cxn>
                  <a:cxn ang="0">
                    <a:pos x="T8" y="T9"/>
                  </a:cxn>
                  <a:cxn ang="0">
                    <a:pos x="T10" y="T11"/>
                  </a:cxn>
                </a:cxnLst>
                <a:rect l="0" t="0" r="r" b="b"/>
                <a:pathLst>
                  <a:path w="31" h="15">
                    <a:moveTo>
                      <a:pt x="1" y="4"/>
                    </a:moveTo>
                    <a:cubicBezTo>
                      <a:pt x="8" y="10"/>
                      <a:pt x="19" y="15"/>
                      <a:pt x="29" y="13"/>
                    </a:cubicBezTo>
                    <a:cubicBezTo>
                      <a:pt x="31" y="12"/>
                      <a:pt x="31" y="10"/>
                      <a:pt x="29" y="10"/>
                    </a:cubicBezTo>
                    <a:cubicBezTo>
                      <a:pt x="25" y="9"/>
                      <a:pt x="20" y="9"/>
                      <a:pt x="16" y="8"/>
                    </a:cubicBezTo>
                    <a:cubicBezTo>
                      <a:pt x="11" y="6"/>
                      <a:pt x="7" y="4"/>
                      <a:pt x="3" y="1"/>
                    </a:cubicBezTo>
                    <a:cubicBezTo>
                      <a:pt x="2" y="0"/>
                      <a:pt x="0" y="2"/>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76" name="Freeform 108">
                <a:extLst>
                  <a:ext uri="{FF2B5EF4-FFF2-40B4-BE49-F238E27FC236}">
                    <a16:creationId xmlns:a16="http://schemas.microsoft.com/office/drawing/2014/main" id="{219980D6-B126-499F-AE3F-1DDEFE878D1C}"/>
                  </a:ext>
                </a:extLst>
              </p:cNvPr>
              <p:cNvSpPr>
                <a:spLocks/>
              </p:cNvSpPr>
              <p:nvPr/>
            </p:nvSpPr>
            <p:spPr bwMode="auto">
              <a:xfrm>
                <a:off x="5421" y="1607"/>
                <a:ext cx="39" cy="25"/>
              </a:xfrm>
              <a:custGeom>
                <a:avLst/>
                <a:gdLst>
                  <a:gd name="T0" fmla="*/ 1 w 22"/>
                  <a:gd name="T1" fmla="*/ 4 h 14"/>
                  <a:gd name="T2" fmla="*/ 20 w 22"/>
                  <a:gd name="T3" fmla="*/ 13 h 14"/>
                  <a:gd name="T4" fmla="*/ 21 w 22"/>
                  <a:gd name="T5" fmla="*/ 10 h 14"/>
                  <a:gd name="T6" fmla="*/ 12 w 22"/>
                  <a:gd name="T7" fmla="*/ 7 h 14"/>
                  <a:gd name="T8" fmla="*/ 3 w 22"/>
                  <a:gd name="T9" fmla="*/ 2 h 14"/>
                  <a:gd name="T10" fmla="*/ 1 w 22"/>
                  <a:gd name="T11" fmla="*/ 4 h 14"/>
                </a:gdLst>
                <a:ahLst/>
                <a:cxnLst>
                  <a:cxn ang="0">
                    <a:pos x="T0" y="T1"/>
                  </a:cxn>
                  <a:cxn ang="0">
                    <a:pos x="T2" y="T3"/>
                  </a:cxn>
                  <a:cxn ang="0">
                    <a:pos x="T4" y="T5"/>
                  </a:cxn>
                  <a:cxn ang="0">
                    <a:pos x="T6" y="T7"/>
                  </a:cxn>
                  <a:cxn ang="0">
                    <a:pos x="T8" y="T9"/>
                  </a:cxn>
                  <a:cxn ang="0">
                    <a:pos x="T10" y="T11"/>
                  </a:cxn>
                </a:cxnLst>
                <a:rect l="0" t="0" r="r" b="b"/>
                <a:pathLst>
                  <a:path w="22" h="14">
                    <a:moveTo>
                      <a:pt x="1" y="4"/>
                    </a:moveTo>
                    <a:cubicBezTo>
                      <a:pt x="6" y="9"/>
                      <a:pt x="13" y="14"/>
                      <a:pt x="20" y="13"/>
                    </a:cubicBezTo>
                    <a:cubicBezTo>
                      <a:pt x="22" y="13"/>
                      <a:pt x="22" y="11"/>
                      <a:pt x="21" y="10"/>
                    </a:cubicBezTo>
                    <a:cubicBezTo>
                      <a:pt x="18" y="9"/>
                      <a:pt x="15" y="9"/>
                      <a:pt x="12" y="7"/>
                    </a:cubicBezTo>
                    <a:cubicBezTo>
                      <a:pt x="9" y="6"/>
                      <a:pt x="6" y="4"/>
                      <a:pt x="3" y="2"/>
                    </a:cubicBezTo>
                    <a:cubicBezTo>
                      <a:pt x="2" y="0"/>
                      <a:pt x="0" y="2"/>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77" name="Freeform 109">
                <a:extLst>
                  <a:ext uri="{FF2B5EF4-FFF2-40B4-BE49-F238E27FC236}">
                    <a16:creationId xmlns:a16="http://schemas.microsoft.com/office/drawing/2014/main" id="{9845D8CF-C294-413A-A53E-5C74EACDD2A3}"/>
                  </a:ext>
                </a:extLst>
              </p:cNvPr>
              <p:cNvSpPr>
                <a:spLocks/>
              </p:cNvSpPr>
              <p:nvPr/>
            </p:nvSpPr>
            <p:spPr bwMode="auto">
              <a:xfrm>
                <a:off x="5409" y="1592"/>
                <a:ext cx="40" cy="15"/>
              </a:xfrm>
              <a:custGeom>
                <a:avLst/>
                <a:gdLst>
                  <a:gd name="T0" fmla="*/ 2 w 23"/>
                  <a:gd name="T1" fmla="*/ 4 h 9"/>
                  <a:gd name="T2" fmla="*/ 21 w 23"/>
                  <a:gd name="T3" fmla="*/ 9 h 9"/>
                  <a:gd name="T4" fmla="*/ 21 w 23"/>
                  <a:gd name="T5" fmla="*/ 6 h 9"/>
                  <a:gd name="T6" fmla="*/ 3 w 23"/>
                  <a:gd name="T7" fmla="*/ 1 h 9"/>
                  <a:gd name="T8" fmla="*/ 2 w 23"/>
                  <a:gd name="T9" fmla="*/ 4 h 9"/>
                </a:gdLst>
                <a:ahLst/>
                <a:cxnLst>
                  <a:cxn ang="0">
                    <a:pos x="T0" y="T1"/>
                  </a:cxn>
                  <a:cxn ang="0">
                    <a:pos x="T2" y="T3"/>
                  </a:cxn>
                  <a:cxn ang="0">
                    <a:pos x="T4" y="T5"/>
                  </a:cxn>
                  <a:cxn ang="0">
                    <a:pos x="T6" y="T7"/>
                  </a:cxn>
                  <a:cxn ang="0">
                    <a:pos x="T8" y="T9"/>
                  </a:cxn>
                </a:cxnLst>
                <a:rect l="0" t="0" r="r" b="b"/>
                <a:pathLst>
                  <a:path w="23" h="9">
                    <a:moveTo>
                      <a:pt x="2" y="4"/>
                    </a:moveTo>
                    <a:cubicBezTo>
                      <a:pt x="8" y="6"/>
                      <a:pt x="14" y="8"/>
                      <a:pt x="21" y="9"/>
                    </a:cubicBezTo>
                    <a:cubicBezTo>
                      <a:pt x="22" y="9"/>
                      <a:pt x="23" y="6"/>
                      <a:pt x="21" y="6"/>
                    </a:cubicBezTo>
                    <a:cubicBezTo>
                      <a:pt x="16" y="3"/>
                      <a:pt x="9" y="2"/>
                      <a:pt x="3" y="1"/>
                    </a:cubicBezTo>
                    <a:cubicBezTo>
                      <a:pt x="1" y="0"/>
                      <a:pt x="0" y="3"/>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78" name="Freeform 110">
                <a:extLst>
                  <a:ext uri="{FF2B5EF4-FFF2-40B4-BE49-F238E27FC236}">
                    <a16:creationId xmlns:a16="http://schemas.microsoft.com/office/drawing/2014/main" id="{32180325-11D8-44E5-8FF3-8B1CE5EC0E3A}"/>
                  </a:ext>
                </a:extLst>
              </p:cNvPr>
              <p:cNvSpPr>
                <a:spLocks/>
              </p:cNvSpPr>
              <p:nvPr/>
            </p:nvSpPr>
            <p:spPr bwMode="auto">
              <a:xfrm>
                <a:off x="5522" y="1799"/>
                <a:ext cx="73" cy="63"/>
              </a:xfrm>
              <a:custGeom>
                <a:avLst/>
                <a:gdLst>
                  <a:gd name="T0" fmla="*/ 41 w 42"/>
                  <a:gd name="T1" fmla="*/ 33 h 36"/>
                  <a:gd name="T2" fmla="*/ 3 w 42"/>
                  <a:gd name="T3" fmla="*/ 0 h 36"/>
                  <a:gd name="T4" fmla="*/ 1 w 42"/>
                  <a:gd name="T5" fmla="*/ 3 h 36"/>
                  <a:gd name="T6" fmla="*/ 21 w 42"/>
                  <a:gd name="T7" fmla="*/ 18 h 36"/>
                  <a:gd name="T8" fmla="*/ 39 w 42"/>
                  <a:gd name="T9" fmla="*/ 35 h 36"/>
                  <a:gd name="T10" fmla="*/ 41 w 42"/>
                  <a:gd name="T11" fmla="*/ 33 h 36"/>
                </a:gdLst>
                <a:ahLst/>
                <a:cxnLst>
                  <a:cxn ang="0">
                    <a:pos x="T0" y="T1"/>
                  </a:cxn>
                  <a:cxn ang="0">
                    <a:pos x="T2" y="T3"/>
                  </a:cxn>
                  <a:cxn ang="0">
                    <a:pos x="T4" y="T5"/>
                  </a:cxn>
                  <a:cxn ang="0">
                    <a:pos x="T6" y="T7"/>
                  </a:cxn>
                  <a:cxn ang="0">
                    <a:pos x="T8" y="T9"/>
                  </a:cxn>
                  <a:cxn ang="0">
                    <a:pos x="T10" y="T11"/>
                  </a:cxn>
                </a:cxnLst>
                <a:rect l="0" t="0" r="r" b="b"/>
                <a:pathLst>
                  <a:path w="42" h="36">
                    <a:moveTo>
                      <a:pt x="41" y="33"/>
                    </a:moveTo>
                    <a:cubicBezTo>
                      <a:pt x="32" y="20"/>
                      <a:pt x="18" y="7"/>
                      <a:pt x="3" y="0"/>
                    </a:cubicBezTo>
                    <a:cubicBezTo>
                      <a:pt x="2" y="0"/>
                      <a:pt x="0" y="2"/>
                      <a:pt x="1" y="3"/>
                    </a:cubicBezTo>
                    <a:cubicBezTo>
                      <a:pt x="8" y="8"/>
                      <a:pt x="15" y="12"/>
                      <a:pt x="21" y="18"/>
                    </a:cubicBezTo>
                    <a:cubicBezTo>
                      <a:pt x="27" y="23"/>
                      <a:pt x="33" y="29"/>
                      <a:pt x="39" y="35"/>
                    </a:cubicBezTo>
                    <a:cubicBezTo>
                      <a:pt x="40" y="36"/>
                      <a:pt x="42" y="34"/>
                      <a:pt x="41"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79" name="Freeform 111">
                <a:extLst>
                  <a:ext uri="{FF2B5EF4-FFF2-40B4-BE49-F238E27FC236}">
                    <a16:creationId xmlns:a16="http://schemas.microsoft.com/office/drawing/2014/main" id="{BA776C69-CEE2-4EB3-9CDB-17891AAFE261}"/>
                  </a:ext>
                </a:extLst>
              </p:cNvPr>
              <p:cNvSpPr>
                <a:spLocks/>
              </p:cNvSpPr>
              <p:nvPr/>
            </p:nvSpPr>
            <p:spPr bwMode="auto">
              <a:xfrm>
                <a:off x="5527" y="1767"/>
                <a:ext cx="61" cy="55"/>
              </a:xfrm>
              <a:custGeom>
                <a:avLst/>
                <a:gdLst>
                  <a:gd name="T0" fmla="*/ 34 w 35"/>
                  <a:gd name="T1" fmla="*/ 28 h 31"/>
                  <a:gd name="T2" fmla="*/ 20 w 35"/>
                  <a:gd name="T3" fmla="*/ 12 h 31"/>
                  <a:gd name="T4" fmla="*/ 2 w 35"/>
                  <a:gd name="T5" fmla="*/ 0 h 31"/>
                  <a:gd name="T6" fmla="*/ 1 w 35"/>
                  <a:gd name="T7" fmla="*/ 3 h 31"/>
                  <a:gd name="T8" fmla="*/ 17 w 35"/>
                  <a:gd name="T9" fmla="*/ 15 h 31"/>
                  <a:gd name="T10" fmla="*/ 32 w 35"/>
                  <a:gd name="T11" fmla="*/ 30 h 31"/>
                  <a:gd name="T12" fmla="*/ 34 w 35"/>
                  <a:gd name="T13" fmla="*/ 28 h 31"/>
                </a:gdLst>
                <a:ahLst/>
                <a:cxnLst>
                  <a:cxn ang="0">
                    <a:pos x="T0" y="T1"/>
                  </a:cxn>
                  <a:cxn ang="0">
                    <a:pos x="T2" y="T3"/>
                  </a:cxn>
                  <a:cxn ang="0">
                    <a:pos x="T4" y="T5"/>
                  </a:cxn>
                  <a:cxn ang="0">
                    <a:pos x="T6" y="T7"/>
                  </a:cxn>
                  <a:cxn ang="0">
                    <a:pos x="T8" y="T9"/>
                  </a:cxn>
                  <a:cxn ang="0">
                    <a:pos x="T10" y="T11"/>
                  </a:cxn>
                  <a:cxn ang="0">
                    <a:pos x="T12" y="T13"/>
                  </a:cxn>
                </a:cxnLst>
                <a:rect l="0" t="0" r="r" b="b"/>
                <a:pathLst>
                  <a:path w="35" h="31">
                    <a:moveTo>
                      <a:pt x="34" y="28"/>
                    </a:moveTo>
                    <a:cubicBezTo>
                      <a:pt x="30" y="22"/>
                      <a:pt x="25" y="16"/>
                      <a:pt x="20" y="12"/>
                    </a:cubicBezTo>
                    <a:cubicBezTo>
                      <a:pt x="15" y="7"/>
                      <a:pt x="9" y="2"/>
                      <a:pt x="2" y="0"/>
                    </a:cubicBezTo>
                    <a:cubicBezTo>
                      <a:pt x="1" y="0"/>
                      <a:pt x="0" y="2"/>
                      <a:pt x="1" y="3"/>
                    </a:cubicBezTo>
                    <a:cubicBezTo>
                      <a:pt x="6" y="8"/>
                      <a:pt x="12" y="11"/>
                      <a:pt x="17" y="15"/>
                    </a:cubicBezTo>
                    <a:cubicBezTo>
                      <a:pt x="23" y="20"/>
                      <a:pt x="27" y="25"/>
                      <a:pt x="32" y="30"/>
                    </a:cubicBezTo>
                    <a:cubicBezTo>
                      <a:pt x="33" y="31"/>
                      <a:pt x="35" y="30"/>
                      <a:pt x="34"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80" name="Freeform 112">
                <a:extLst>
                  <a:ext uri="{FF2B5EF4-FFF2-40B4-BE49-F238E27FC236}">
                    <a16:creationId xmlns:a16="http://schemas.microsoft.com/office/drawing/2014/main" id="{EF15AE00-B507-447E-AD84-A438718EC62A}"/>
                  </a:ext>
                </a:extLst>
              </p:cNvPr>
              <p:cNvSpPr>
                <a:spLocks/>
              </p:cNvSpPr>
              <p:nvPr/>
            </p:nvSpPr>
            <p:spPr bwMode="auto">
              <a:xfrm>
                <a:off x="5522" y="1734"/>
                <a:ext cx="54" cy="37"/>
              </a:xfrm>
              <a:custGeom>
                <a:avLst/>
                <a:gdLst>
                  <a:gd name="T0" fmla="*/ 29 w 31"/>
                  <a:gd name="T1" fmla="*/ 17 h 21"/>
                  <a:gd name="T2" fmla="*/ 15 w 31"/>
                  <a:gd name="T3" fmla="*/ 8 h 21"/>
                  <a:gd name="T4" fmla="*/ 2 w 31"/>
                  <a:gd name="T5" fmla="*/ 1 h 21"/>
                  <a:gd name="T6" fmla="*/ 1 w 31"/>
                  <a:gd name="T7" fmla="*/ 3 h 21"/>
                  <a:gd name="T8" fmla="*/ 13 w 31"/>
                  <a:gd name="T9" fmla="*/ 11 h 21"/>
                  <a:gd name="T10" fmla="*/ 27 w 31"/>
                  <a:gd name="T11" fmla="*/ 20 h 21"/>
                  <a:gd name="T12" fmla="*/ 29 w 31"/>
                  <a:gd name="T13" fmla="*/ 17 h 21"/>
                </a:gdLst>
                <a:ahLst/>
                <a:cxnLst>
                  <a:cxn ang="0">
                    <a:pos x="T0" y="T1"/>
                  </a:cxn>
                  <a:cxn ang="0">
                    <a:pos x="T2" y="T3"/>
                  </a:cxn>
                  <a:cxn ang="0">
                    <a:pos x="T4" y="T5"/>
                  </a:cxn>
                  <a:cxn ang="0">
                    <a:pos x="T6" y="T7"/>
                  </a:cxn>
                  <a:cxn ang="0">
                    <a:pos x="T8" y="T9"/>
                  </a:cxn>
                  <a:cxn ang="0">
                    <a:pos x="T10" y="T11"/>
                  </a:cxn>
                  <a:cxn ang="0">
                    <a:pos x="T12" y="T13"/>
                  </a:cxn>
                </a:cxnLst>
                <a:rect l="0" t="0" r="r" b="b"/>
                <a:pathLst>
                  <a:path w="31" h="21">
                    <a:moveTo>
                      <a:pt x="29" y="17"/>
                    </a:moveTo>
                    <a:cubicBezTo>
                      <a:pt x="24" y="14"/>
                      <a:pt x="20" y="11"/>
                      <a:pt x="15" y="8"/>
                    </a:cubicBezTo>
                    <a:cubicBezTo>
                      <a:pt x="11" y="5"/>
                      <a:pt x="7" y="2"/>
                      <a:pt x="2" y="1"/>
                    </a:cubicBezTo>
                    <a:cubicBezTo>
                      <a:pt x="1" y="0"/>
                      <a:pt x="0" y="2"/>
                      <a:pt x="1" y="3"/>
                    </a:cubicBezTo>
                    <a:cubicBezTo>
                      <a:pt x="4" y="6"/>
                      <a:pt x="9" y="9"/>
                      <a:pt x="13" y="11"/>
                    </a:cubicBezTo>
                    <a:cubicBezTo>
                      <a:pt x="18" y="14"/>
                      <a:pt x="22" y="17"/>
                      <a:pt x="27" y="20"/>
                    </a:cubicBezTo>
                    <a:cubicBezTo>
                      <a:pt x="29" y="21"/>
                      <a:pt x="31" y="18"/>
                      <a:pt x="29"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81" name="Freeform 113">
                <a:extLst>
                  <a:ext uri="{FF2B5EF4-FFF2-40B4-BE49-F238E27FC236}">
                    <a16:creationId xmlns:a16="http://schemas.microsoft.com/office/drawing/2014/main" id="{A83176DE-11A7-4F69-B326-5468618C6625}"/>
                  </a:ext>
                </a:extLst>
              </p:cNvPr>
              <p:cNvSpPr>
                <a:spLocks/>
              </p:cNvSpPr>
              <p:nvPr/>
            </p:nvSpPr>
            <p:spPr bwMode="auto">
              <a:xfrm>
                <a:off x="5513" y="1704"/>
                <a:ext cx="40" cy="28"/>
              </a:xfrm>
              <a:custGeom>
                <a:avLst/>
                <a:gdLst>
                  <a:gd name="T0" fmla="*/ 21 w 23"/>
                  <a:gd name="T1" fmla="*/ 11 h 16"/>
                  <a:gd name="T2" fmla="*/ 12 w 23"/>
                  <a:gd name="T3" fmla="*/ 5 h 16"/>
                  <a:gd name="T4" fmla="*/ 3 w 23"/>
                  <a:gd name="T5" fmla="*/ 0 h 16"/>
                  <a:gd name="T6" fmla="*/ 1 w 23"/>
                  <a:gd name="T7" fmla="*/ 3 h 16"/>
                  <a:gd name="T8" fmla="*/ 10 w 23"/>
                  <a:gd name="T9" fmla="*/ 9 h 16"/>
                  <a:gd name="T10" fmla="*/ 20 w 23"/>
                  <a:gd name="T11" fmla="*/ 14 h 16"/>
                  <a:gd name="T12" fmla="*/ 21 w 23"/>
                  <a:gd name="T13" fmla="*/ 11 h 16"/>
                </a:gdLst>
                <a:ahLst/>
                <a:cxnLst>
                  <a:cxn ang="0">
                    <a:pos x="T0" y="T1"/>
                  </a:cxn>
                  <a:cxn ang="0">
                    <a:pos x="T2" y="T3"/>
                  </a:cxn>
                  <a:cxn ang="0">
                    <a:pos x="T4" y="T5"/>
                  </a:cxn>
                  <a:cxn ang="0">
                    <a:pos x="T6" y="T7"/>
                  </a:cxn>
                  <a:cxn ang="0">
                    <a:pos x="T8" y="T9"/>
                  </a:cxn>
                  <a:cxn ang="0">
                    <a:pos x="T10" y="T11"/>
                  </a:cxn>
                  <a:cxn ang="0">
                    <a:pos x="T12" y="T13"/>
                  </a:cxn>
                </a:cxnLst>
                <a:rect l="0" t="0" r="r" b="b"/>
                <a:pathLst>
                  <a:path w="23" h="16">
                    <a:moveTo>
                      <a:pt x="21" y="11"/>
                    </a:moveTo>
                    <a:cubicBezTo>
                      <a:pt x="18" y="9"/>
                      <a:pt x="15" y="7"/>
                      <a:pt x="12" y="5"/>
                    </a:cubicBezTo>
                    <a:cubicBezTo>
                      <a:pt x="9" y="3"/>
                      <a:pt x="6" y="1"/>
                      <a:pt x="3" y="0"/>
                    </a:cubicBezTo>
                    <a:cubicBezTo>
                      <a:pt x="1" y="0"/>
                      <a:pt x="0" y="2"/>
                      <a:pt x="1" y="3"/>
                    </a:cubicBezTo>
                    <a:cubicBezTo>
                      <a:pt x="4" y="6"/>
                      <a:pt x="7" y="7"/>
                      <a:pt x="10" y="9"/>
                    </a:cubicBezTo>
                    <a:cubicBezTo>
                      <a:pt x="13" y="11"/>
                      <a:pt x="16" y="13"/>
                      <a:pt x="20" y="14"/>
                    </a:cubicBezTo>
                    <a:cubicBezTo>
                      <a:pt x="22" y="16"/>
                      <a:pt x="23" y="12"/>
                      <a:pt x="21"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82" name="Freeform 114">
                <a:extLst>
                  <a:ext uri="{FF2B5EF4-FFF2-40B4-BE49-F238E27FC236}">
                    <a16:creationId xmlns:a16="http://schemas.microsoft.com/office/drawing/2014/main" id="{43E0F915-6279-40EF-950A-ED483EE2311C}"/>
                  </a:ext>
                </a:extLst>
              </p:cNvPr>
              <p:cNvSpPr>
                <a:spLocks/>
              </p:cNvSpPr>
              <p:nvPr/>
            </p:nvSpPr>
            <p:spPr bwMode="auto">
              <a:xfrm>
                <a:off x="5513" y="1671"/>
                <a:ext cx="35" cy="26"/>
              </a:xfrm>
              <a:custGeom>
                <a:avLst/>
                <a:gdLst>
                  <a:gd name="T0" fmla="*/ 18 w 20"/>
                  <a:gd name="T1" fmla="*/ 11 h 15"/>
                  <a:gd name="T2" fmla="*/ 3 w 20"/>
                  <a:gd name="T3" fmla="*/ 1 h 15"/>
                  <a:gd name="T4" fmla="*/ 1 w 20"/>
                  <a:gd name="T5" fmla="*/ 3 h 15"/>
                  <a:gd name="T6" fmla="*/ 16 w 20"/>
                  <a:gd name="T7" fmla="*/ 14 h 15"/>
                  <a:gd name="T8" fmla="*/ 18 w 20"/>
                  <a:gd name="T9" fmla="*/ 11 h 15"/>
                </a:gdLst>
                <a:ahLst/>
                <a:cxnLst>
                  <a:cxn ang="0">
                    <a:pos x="T0" y="T1"/>
                  </a:cxn>
                  <a:cxn ang="0">
                    <a:pos x="T2" y="T3"/>
                  </a:cxn>
                  <a:cxn ang="0">
                    <a:pos x="T4" y="T5"/>
                  </a:cxn>
                  <a:cxn ang="0">
                    <a:pos x="T6" y="T7"/>
                  </a:cxn>
                  <a:cxn ang="0">
                    <a:pos x="T8" y="T9"/>
                  </a:cxn>
                </a:cxnLst>
                <a:rect l="0" t="0" r="r" b="b"/>
                <a:pathLst>
                  <a:path w="20" h="15">
                    <a:moveTo>
                      <a:pt x="18" y="11"/>
                    </a:moveTo>
                    <a:cubicBezTo>
                      <a:pt x="13" y="7"/>
                      <a:pt x="8" y="4"/>
                      <a:pt x="3" y="1"/>
                    </a:cubicBezTo>
                    <a:cubicBezTo>
                      <a:pt x="2" y="0"/>
                      <a:pt x="0" y="2"/>
                      <a:pt x="1" y="3"/>
                    </a:cubicBezTo>
                    <a:cubicBezTo>
                      <a:pt x="5" y="8"/>
                      <a:pt x="10" y="11"/>
                      <a:pt x="16" y="14"/>
                    </a:cubicBezTo>
                    <a:cubicBezTo>
                      <a:pt x="18" y="15"/>
                      <a:pt x="20" y="12"/>
                      <a:pt x="18"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83" name="Freeform 115">
                <a:extLst>
                  <a:ext uri="{FF2B5EF4-FFF2-40B4-BE49-F238E27FC236}">
                    <a16:creationId xmlns:a16="http://schemas.microsoft.com/office/drawing/2014/main" id="{90A6C5BB-504B-4CE2-94C3-46488799AC8C}"/>
                  </a:ext>
                </a:extLst>
              </p:cNvPr>
              <p:cNvSpPr>
                <a:spLocks/>
              </p:cNvSpPr>
              <p:nvPr/>
            </p:nvSpPr>
            <p:spPr bwMode="auto">
              <a:xfrm>
                <a:off x="5513" y="1634"/>
                <a:ext cx="26" cy="21"/>
              </a:xfrm>
              <a:custGeom>
                <a:avLst/>
                <a:gdLst>
                  <a:gd name="T0" fmla="*/ 14 w 15"/>
                  <a:gd name="T1" fmla="*/ 9 h 12"/>
                  <a:gd name="T2" fmla="*/ 3 w 15"/>
                  <a:gd name="T3" fmla="*/ 0 h 12"/>
                  <a:gd name="T4" fmla="*/ 1 w 15"/>
                  <a:gd name="T5" fmla="*/ 3 h 12"/>
                  <a:gd name="T6" fmla="*/ 12 w 15"/>
                  <a:gd name="T7" fmla="*/ 11 h 12"/>
                  <a:gd name="T8" fmla="*/ 14 w 15"/>
                  <a:gd name="T9" fmla="*/ 9 h 12"/>
                </a:gdLst>
                <a:ahLst/>
                <a:cxnLst>
                  <a:cxn ang="0">
                    <a:pos x="T0" y="T1"/>
                  </a:cxn>
                  <a:cxn ang="0">
                    <a:pos x="T2" y="T3"/>
                  </a:cxn>
                  <a:cxn ang="0">
                    <a:pos x="T4" y="T5"/>
                  </a:cxn>
                  <a:cxn ang="0">
                    <a:pos x="T6" y="T7"/>
                  </a:cxn>
                  <a:cxn ang="0">
                    <a:pos x="T8" y="T9"/>
                  </a:cxn>
                </a:cxnLst>
                <a:rect l="0" t="0" r="r" b="b"/>
                <a:pathLst>
                  <a:path w="15" h="12">
                    <a:moveTo>
                      <a:pt x="14" y="9"/>
                    </a:moveTo>
                    <a:cubicBezTo>
                      <a:pt x="10" y="6"/>
                      <a:pt x="7" y="3"/>
                      <a:pt x="3" y="0"/>
                    </a:cubicBezTo>
                    <a:cubicBezTo>
                      <a:pt x="2" y="0"/>
                      <a:pt x="0" y="2"/>
                      <a:pt x="1" y="3"/>
                    </a:cubicBezTo>
                    <a:cubicBezTo>
                      <a:pt x="5" y="6"/>
                      <a:pt x="8" y="9"/>
                      <a:pt x="12" y="11"/>
                    </a:cubicBezTo>
                    <a:cubicBezTo>
                      <a:pt x="13" y="12"/>
                      <a:pt x="15" y="10"/>
                      <a:pt x="14"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84" name="Freeform 116">
                <a:extLst>
                  <a:ext uri="{FF2B5EF4-FFF2-40B4-BE49-F238E27FC236}">
                    <a16:creationId xmlns:a16="http://schemas.microsoft.com/office/drawing/2014/main" id="{F4BA2E95-F0FF-49B8-9F4D-98B46B948A8E}"/>
                  </a:ext>
                </a:extLst>
              </p:cNvPr>
              <p:cNvSpPr>
                <a:spLocks/>
              </p:cNvSpPr>
              <p:nvPr/>
            </p:nvSpPr>
            <p:spPr bwMode="auto">
              <a:xfrm>
                <a:off x="5478" y="1815"/>
                <a:ext cx="44" cy="33"/>
              </a:xfrm>
              <a:custGeom>
                <a:avLst/>
                <a:gdLst>
                  <a:gd name="T0" fmla="*/ 23 w 25"/>
                  <a:gd name="T1" fmla="*/ 16 h 19"/>
                  <a:gd name="T2" fmla="*/ 13 w 25"/>
                  <a:gd name="T3" fmla="*/ 8 h 19"/>
                  <a:gd name="T4" fmla="*/ 3 w 25"/>
                  <a:gd name="T5" fmla="*/ 1 h 19"/>
                  <a:gd name="T6" fmla="*/ 1 w 25"/>
                  <a:gd name="T7" fmla="*/ 3 h 19"/>
                  <a:gd name="T8" fmla="*/ 21 w 25"/>
                  <a:gd name="T9" fmla="*/ 19 h 19"/>
                  <a:gd name="T10" fmla="*/ 23 w 25"/>
                  <a:gd name="T11" fmla="*/ 16 h 19"/>
                </a:gdLst>
                <a:ahLst/>
                <a:cxnLst>
                  <a:cxn ang="0">
                    <a:pos x="T0" y="T1"/>
                  </a:cxn>
                  <a:cxn ang="0">
                    <a:pos x="T2" y="T3"/>
                  </a:cxn>
                  <a:cxn ang="0">
                    <a:pos x="T4" y="T5"/>
                  </a:cxn>
                  <a:cxn ang="0">
                    <a:pos x="T6" y="T7"/>
                  </a:cxn>
                  <a:cxn ang="0">
                    <a:pos x="T8" y="T9"/>
                  </a:cxn>
                  <a:cxn ang="0">
                    <a:pos x="T10" y="T11"/>
                  </a:cxn>
                </a:cxnLst>
                <a:rect l="0" t="0" r="r" b="b"/>
                <a:pathLst>
                  <a:path w="25" h="19">
                    <a:moveTo>
                      <a:pt x="23" y="16"/>
                    </a:moveTo>
                    <a:cubicBezTo>
                      <a:pt x="20" y="13"/>
                      <a:pt x="16" y="11"/>
                      <a:pt x="13" y="8"/>
                    </a:cubicBezTo>
                    <a:cubicBezTo>
                      <a:pt x="9" y="6"/>
                      <a:pt x="6" y="3"/>
                      <a:pt x="3" y="1"/>
                    </a:cubicBezTo>
                    <a:cubicBezTo>
                      <a:pt x="1" y="0"/>
                      <a:pt x="0" y="2"/>
                      <a:pt x="1" y="3"/>
                    </a:cubicBezTo>
                    <a:cubicBezTo>
                      <a:pt x="6" y="10"/>
                      <a:pt x="14" y="15"/>
                      <a:pt x="21" y="19"/>
                    </a:cubicBezTo>
                    <a:cubicBezTo>
                      <a:pt x="23" y="19"/>
                      <a:pt x="25" y="17"/>
                      <a:pt x="2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85" name="Freeform 117">
                <a:extLst>
                  <a:ext uri="{FF2B5EF4-FFF2-40B4-BE49-F238E27FC236}">
                    <a16:creationId xmlns:a16="http://schemas.microsoft.com/office/drawing/2014/main" id="{F5F4575C-5EB7-41D1-8B18-8F1238631904}"/>
                  </a:ext>
                </a:extLst>
              </p:cNvPr>
              <p:cNvSpPr>
                <a:spLocks/>
              </p:cNvSpPr>
              <p:nvPr/>
            </p:nvSpPr>
            <p:spPr bwMode="auto">
              <a:xfrm>
                <a:off x="5418" y="1521"/>
                <a:ext cx="89" cy="30"/>
              </a:xfrm>
              <a:custGeom>
                <a:avLst/>
                <a:gdLst>
                  <a:gd name="T0" fmla="*/ 49 w 51"/>
                  <a:gd name="T1" fmla="*/ 13 h 17"/>
                  <a:gd name="T2" fmla="*/ 1 w 51"/>
                  <a:gd name="T3" fmla="*/ 5 h 17"/>
                  <a:gd name="T4" fmla="*/ 2 w 51"/>
                  <a:gd name="T5" fmla="*/ 8 h 17"/>
                  <a:gd name="T6" fmla="*/ 48 w 51"/>
                  <a:gd name="T7" fmla="*/ 16 h 17"/>
                  <a:gd name="T8" fmla="*/ 49 w 51"/>
                  <a:gd name="T9" fmla="*/ 13 h 17"/>
                </a:gdLst>
                <a:ahLst/>
                <a:cxnLst>
                  <a:cxn ang="0">
                    <a:pos x="T0" y="T1"/>
                  </a:cxn>
                  <a:cxn ang="0">
                    <a:pos x="T2" y="T3"/>
                  </a:cxn>
                  <a:cxn ang="0">
                    <a:pos x="T4" y="T5"/>
                  </a:cxn>
                  <a:cxn ang="0">
                    <a:pos x="T6" y="T7"/>
                  </a:cxn>
                  <a:cxn ang="0">
                    <a:pos x="T8" y="T9"/>
                  </a:cxn>
                </a:cxnLst>
                <a:rect l="0" t="0" r="r" b="b"/>
                <a:pathLst>
                  <a:path w="51" h="17">
                    <a:moveTo>
                      <a:pt x="49" y="13"/>
                    </a:moveTo>
                    <a:cubicBezTo>
                      <a:pt x="36" y="4"/>
                      <a:pt x="17" y="0"/>
                      <a:pt x="1" y="5"/>
                    </a:cubicBezTo>
                    <a:cubicBezTo>
                      <a:pt x="0" y="6"/>
                      <a:pt x="0" y="8"/>
                      <a:pt x="2" y="8"/>
                    </a:cubicBezTo>
                    <a:cubicBezTo>
                      <a:pt x="18" y="8"/>
                      <a:pt x="32" y="10"/>
                      <a:pt x="48" y="16"/>
                    </a:cubicBezTo>
                    <a:cubicBezTo>
                      <a:pt x="50" y="17"/>
                      <a:pt x="51" y="14"/>
                      <a:pt x="49"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86" name="Freeform 118">
                <a:extLst>
                  <a:ext uri="{FF2B5EF4-FFF2-40B4-BE49-F238E27FC236}">
                    <a16:creationId xmlns:a16="http://schemas.microsoft.com/office/drawing/2014/main" id="{2A9247D5-960C-46B2-8529-C5DCA580AC38}"/>
                  </a:ext>
                </a:extLst>
              </p:cNvPr>
              <p:cNvSpPr>
                <a:spLocks/>
              </p:cNvSpPr>
              <p:nvPr/>
            </p:nvSpPr>
            <p:spPr bwMode="auto">
              <a:xfrm>
                <a:off x="5395" y="1502"/>
                <a:ext cx="70" cy="19"/>
              </a:xfrm>
              <a:custGeom>
                <a:avLst/>
                <a:gdLst>
                  <a:gd name="T0" fmla="*/ 38 w 40"/>
                  <a:gd name="T1" fmla="*/ 6 h 11"/>
                  <a:gd name="T2" fmla="*/ 2 w 40"/>
                  <a:gd name="T3" fmla="*/ 8 h 11"/>
                  <a:gd name="T4" fmla="*/ 4 w 40"/>
                  <a:gd name="T5" fmla="*/ 10 h 11"/>
                  <a:gd name="T6" fmla="*/ 36 w 40"/>
                  <a:gd name="T7" fmla="*/ 9 h 11"/>
                  <a:gd name="T8" fmla="*/ 38 w 40"/>
                  <a:gd name="T9" fmla="*/ 6 h 11"/>
                </a:gdLst>
                <a:ahLst/>
                <a:cxnLst>
                  <a:cxn ang="0">
                    <a:pos x="T0" y="T1"/>
                  </a:cxn>
                  <a:cxn ang="0">
                    <a:pos x="T2" y="T3"/>
                  </a:cxn>
                  <a:cxn ang="0">
                    <a:pos x="T4" y="T5"/>
                  </a:cxn>
                  <a:cxn ang="0">
                    <a:pos x="T6" y="T7"/>
                  </a:cxn>
                  <a:cxn ang="0">
                    <a:pos x="T8" y="T9"/>
                  </a:cxn>
                </a:cxnLst>
                <a:rect l="0" t="0" r="r" b="b"/>
                <a:pathLst>
                  <a:path w="40" h="11">
                    <a:moveTo>
                      <a:pt x="38" y="6"/>
                    </a:moveTo>
                    <a:cubicBezTo>
                      <a:pt x="27" y="0"/>
                      <a:pt x="12" y="0"/>
                      <a:pt x="2" y="8"/>
                    </a:cubicBezTo>
                    <a:cubicBezTo>
                      <a:pt x="0" y="9"/>
                      <a:pt x="2" y="11"/>
                      <a:pt x="4" y="10"/>
                    </a:cubicBezTo>
                    <a:cubicBezTo>
                      <a:pt x="14" y="5"/>
                      <a:pt x="25" y="4"/>
                      <a:pt x="36" y="9"/>
                    </a:cubicBezTo>
                    <a:cubicBezTo>
                      <a:pt x="38" y="10"/>
                      <a:pt x="40" y="7"/>
                      <a:pt x="38"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87" name="Freeform 119">
                <a:extLst>
                  <a:ext uri="{FF2B5EF4-FFF2-40B4-BE49-F238E27FC236}">
                    <a16:creationId xmlns:a16="http://schemas.microsoft.com/office/drawing/2014/main" id="{863C5FA8-A110-4431-BECF-4ADBAD0BBDE0}"/>
                  </a:ext>
                </a:extLst>
              </p:cNvPr>
              <p:cNvSpPr>
                <a:spLocks/>
              </p:cNvSpPr>
              <p:nvPr/>
            </p:nvSpPr>
            <p:spPr bwMode="auto">
              <a:xfrm>
                <a:off x="5367" y="1488"/>
                <a:ext cx="67" cy="16"/>
              </a:xfrm>
              <a:custGeom>
                <a:avLst/>
                <a:gdLst>
                  <a:gd name="T0" fmla="*/ 37 w 38"/>
                  <a:gd name="T1" fmla="*/ 2 h 9"/>
                  <a:gd name="T2" fmla="*/ 2 w 38"/>
                  <a:gd name="T3" fmla="*/ 6 h 9"/>
                  <a:gd name="T4" fmla="*/ 3 w 38"/>
                  <a:gd name="T5" fmla="*/ 9 h 9"/>
                  <a:gd name="T6" fmla="*/ 36 w 38"/>
                  <a:gd name="T7" fmla="*/ 6 h 9"/>
                  <a:gd name="T8" fmla="*/ 37 w 38"/>
                  <a:gd name="T9" fmla="*/ 2 h 9"/>
                </a:gdLst>
                <a:ahLst/>
                <a:cxnLst>
                  <a:cxn ang="0">
                    <a:pos x="T0" y="T1"/>
                  </a:cxn>
                  <a:cxn ang="0">
                    <a:pos x="T2" y="T3"/>
                  </a:cxn>
                  <a:cxn ang="0">
                    <a:pos x="T4" y="T5"/>
                  </a:cxn>
                  <a:cxn ang="0">
                    <a:pos x="T6" y="T7"/>
                  </a:cxn>
                  <a:cxn ang="0">
                    <a:pos x="T8" y="T9"/>
                  </a:cxn>
                </a:cxnLst>
                <a:rect l="0" t="0" r="r" b="b"/>
                <a:pathLst>
                  <a:path w="38" h="9">
                    <a:moveTo>
                      <a:pt x="37" y="2"/>
                    </a:moveTo>
                    <a:cubicBezTo>
                      <a:pt x="25" y="0"/>
                      <a:pt x="13" y="1"/>
                      <a:pt x="2" y="6"/>
                    </a:cubicBezTo>
                    <a:cubicBezTo>
                      <a:pt x="0" y="7"/>
                      <a:pt x="2" y="9"/>
                      <a:pt x="3" y="9"/>
                    </a:cubicBezTo>
                    <a:cubicBezTo>
                      <a:pt x="14" y="7"/>
                      <a:pt x="25" y="4"/>
                      <a:pt x="36" y="6"/>
                    </a:cubicBezTo>
                    <a:cubicBezTo>
                      <a:pt x="38" y="6"/>
                      <a:pt x="38" y="3"/>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88" name="Freeform 120">
                <a:extLst>
                  <a:ext uri="{FF2B5EF4-FFF2-40B4-BE49-F238E27FC236}">
                    <a16:creationId xmlns:a16="http://schemas.microsoft.com/office/drawing/2014/main" id="{D92018C9-2EE5-4BE7-85B8-6227C13877F7}"/>
                  </a:ext>
                </a:extLst>
              </p:cNvPr>
              <p:cNvSpPr>
                <a:spLocks/>
              </p:cNvSpPr>
              <p:nvPr/>
            </p:nvSpPr>
            <p:spPr bwMode="auto">
              <a:xfrm>
                <a:off x="5237" y="1776"/>
                <a:ext cx="119" cy="97"/>
              </a:xfrm>
              <a:custGeom>
                <a:avLst/>
                <a:gdLst>
                  <a:gd name="T0" fmla="*/ 3 w 68"/>
                  <a:gd name="T1" fmla="*/ 54 h 55"/>
                  <a:gd name="T2" fmla="*/ 67 w 68"/>
                  <a:gd name="T3" fmla="*/ 4 h 55"/>
                  <a:gd name="T4" fmla="*/ 64 w 68"/>
                  <a:gd name="T5" fmla="*/ 2 h 55"/>
                  <a:gd name="T6" fmla="*/ 38 w 68"/>
                  <a:gd name="T7" fmla="*/ 30 h 55"/>
                  <a:gd name="T8" fmla="*/ 2 w 68"/>
                  <a:gd name="T9" fmla="*/ 52 h 55"/>
                  <a:gd name="T10" fmla="*/ 3 w 68"/>
                  <a:gd name="T11" fmla="*/ 54 h 55"/>
                </a:gdLst>
                <a:ahLst/>
                <a:cxnLst>
                  <a:cxn ang="0">
                    <a:pos x="T0" y="T1"/>
                  </a:cxn>
                  <a:cxn ang="0">
                    <a:pos x="T2" y="T3"/>
                  </a:cxn>
                  <a:cxn ang="0">
                    <a:pos x="T4" y="T5"/>
                  </a:cxn>
                  <a:cxn ang="0">
                    <a:pos x="T6" y="T7"/>
                  </a:cxn>
                  <a:cxn ang="0">
                    <a:pos x="T8" y="T9"/>
                  </a:cxn>
                  <a:cxn ang="0">
                    <a:pos x="T10" y="T11"/>
                  </a:cxn>
                </a:cxnLst>
                <a:rect l="0" t="0" r="r" b="b"/>
                <a:pathLst>
                  <a:path w="68" h="55">
                    <a:moveTo>
                      <a:pt x="3" y="54"/>
                    </a:moveTo>
                    <a:cubicBezTo>
                      <a:pt x="28" y="46"/>
                      <a:pt x="55" y="28"/>
                      <a:pt x="67" y="4"/>
                    </a:cubicBezTo>
                    <a:cubicBezTo>
                      <a:pt x="68" y="2"/>
                      <a:pt x="66" y="0"/>
                      <a:pt x="64" y="2"/>
                    </a:cubicBezTo>
                    <a:cubicBezTo>
                      <a:pt x="56" y="12"/>
                      <a:pt x="48" y="22"/>
                      <a:pt x="38" y="30"/>
                    </a:cubicBezTo>
                    <a:cubicBezTo>
                      <a:pt x="27" y="39"/>
                      <a:pt x="15" y="46"/>
                      <a:pt x="2" y="52"/>
                    </a:cubicBezTo>
                    <a:cubicBezTo>
                      <a:pt x="0" y="52"/>
                      <a:pt x="1" y="55"/>
                      <a:pt x="3"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89" name="Freeform 121">
                <a:extLst>
                  <a:ext uri="{FF2B5EF4-FFF2-40B4-BE49-F238E27FC236}">
                    <a16:creationId xmlns:a16="http://schemas.microsoft.com/office/drawing/2014/main" id="{FBD5E3B3-B933-4518-B579-B5C99D746FDE}"/>
                  </a:ext>
                </a:extLst>
              </p:cNvPr>
              <p:cNvSpPr>
                <a:spLocks/>
              </p:cNvSpPr>
              <p:nvPr/>
            </p:nvSpPr>
            <p:spPr bwMode="auto">
              <a:xfrm>
                <a:off x="5260" y="1753"/>
                <a:ext cx="80" cy="94"/>
              </a:xfrm>
              <a:custGeom>
                <a:avLst/>
                <a:gdLst>
                  <a:gd name="T0" fmla="*/ 4 w 46"/>
                  <a:gd name="T1" fmla="*/ 51 h 53"/>
                  <a:gd name="T2" fmla="*/ 34 w 46"/>
                  <a:gd name="T3" fmla="*/ 25 h 53"/>
                  <a:gd name="T4" fmla="*/ 45 w 46"/>
                  <a:gd name="T5" fmla="*/ 2 h 53"/>
                  <a:gd name="T6" fmla="*/ 42 w 46"/>
                  <a:gd name="T7" fmla="*/ 2 h 53"/>
                  <a:gd name="T8" fmla="*/ 1 w 46"/>
                  <a:gd name="T9" fmla="*/ 49 h 53"/>
                  <a:gd name="T10" fmla="*/ 4 w 46"/>
                  <a:gd name="T11" fmla="*/ 51 h 53"/>
                </a:gdLst>
                <a:ahLst/>
                <a:cxnLst>
                  <a:cxn ang="0">
                    <a:pos x="T0" y="T1"/>
                  </a:cxn>
                  <a:cxn ang="0">
                    <a:pos x="T2" y="T3"/>
                  </a:cxn>
                  <a:cxn ang="0">
                    <a:pos x="T4" y="T5"/>
                  </a:cxn>
                  <a:cxn ang="0">
                    <a:pos x="T6" y="T7"/>
                  </a:cxn>
                  <a:cxn ang="0">
                    <a:pos x="T8" y="T9"/>
                  </a:cxn>
                  <a:cxn ang="0">
                    <a:pos x="T10" y="T11"/>
                  </a:cxn>
                </a:cxnLst>
                <a:rect l="0" t="0" r="r" b="b"/>
                <a:pathLst>
                  <a:path w="46" h="53">
                    <a:moveTo>
                      <a:pt x="4" y="51"/>
                    </a:moveTo>
                    <a:cubicBezTo>
                      <a:pt x="14" y="43"/>
                      <a:pt x="25" y="35"/>
                      <a:pt x="34" y="25"/>
                    </a:cubicBezTo>
                    <a:cubicBezTo>
                      <a:pt x="40" y="19"/>
                      <a:pt x="46" y="11"/>
                      <a:pt x="45" y="2"/>
                    </a:cubicBezTo>
                    <a:cubicBezTo>
                      <a:pt x="45" y="0"/>
                      <a:pt x="43" y="0"/>
                      <a:pt x="42" y="2"/>
                    </a:cubicBezTo>
                    <a:cubicBezTo>
                      <a:pt x="37" y="22"/>
                      <a:pt x="16" y="35"/>
                      <a:pt x="1" y="49"/>
                    </a:cubicBezTo>
                    <a:cubicBezTo>
                      <a:pt x="0" y="51"/>
                      <a:pt x="2" y="53"/>
                      <a:pt x="4" y="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90" name="Freeform 122">
                <a:extLst>
                  <a:ext uri="{FF2B5EF4-FFF2-40B4-BE49-F238E27FC236}">
                    <a16:creationId xmlns:a16="http://schemas.microsoft.com/office/drawing/2014/main" id="{17FFAF1B-6D5B-42C1-8A70-264ACCE0870D}"/>
                  </a:ext>
                </a:extLst>
              </p:cNvPr>
              <p:cNvSpPr>
                <a:spLocks/>
              </p:cNvSpPr>
              <p:nvPr/>
            </p:nvSpPr>
            <p:spPr bwMode="auto">
              <a:xfrm>
                <a:off x="5277" y="1732"/>
                <a:ext cx="48" cy="58"/>
              </a:xfrm>
              <a:custGeom>
                <a:avLst/>
                <a:gdLst>
                  <a:gd name="T0" fmla="*/ 4 w 27"/>
                  <a:gd name="T1" fmla="*/ 31 h 33"/>
                  <a:gd name="T2" fmla="*/ 26 w 27"/>
                  <a:gd name="T3" fmla="*/ 3 h 33"/>
                  <a:gd name="T4" fmla="*/ 23 w 27"/>
                  <a:gd name="T5" fmla="*/ 1 h 33"/>
                  <a:gd name="T6" fmla="*/ 14 w 27"/>
                  <a:gd name="T7" fmla="*/ 14 h 33"/>
                  <a:gd name="T8" fmla="*/ 2 w 27"/>
                  <a:gd name="T9" fmla="*/ 29 h 33"/>
                  <a:gd name="T10" fmla="*/ 4 w 27"/>
                  <a:gd name="T11" fmla="*/ 31 h 33"/>
                </a:gdLst>
                <a:ahLst/>
                <a:cxnLst>
                  <a:cxn ang="0">
                    <a:pos x="T0" y="T1"/>
                  </a:cxn>
                  <a:cxn ang="0">
                    <a:pos x="T2" y="T3"/>
                  </a:cxn>
                  <a:cxn ang="0">
                    <a:pos x="T4" y="T5"/>
                  </a:cxn>
                  <a:cxn ang="0">
                    <a:pos x="T6" y="T7"/>
                  </a:cxn>
                  <a:cxn ang="0">
                    <a:pos x="T8" y="T9"/>
                  </a:cxn>
                  <a:cxn ang="0">
                    <a:pos x="T10" y="T11"/>
                  </a:cxn>
                </a:cxnLst>
                <a:rect l="0" t="0" r="r" b="b"/>
                <a:pathLst>
                  <a:path w="27" h="33">
                    <a:moveTo>
                      <a:pt x="4" y="31"/>
                    </a:moveTo>
                    <a:cubicBezTo>
                      <a:pt x="12" y="23"/>
                      <a:pt x="21" y="13"/>
                      <a:pt x="26" y="3"/>
                    </a:cubicBezTo>
                    <a:cubicBezTo>
                      <a:pt x="27" y="1"/>
                      <a:pt x="24" y="0"/>
                      <a:pt x="23" y="1"/>
                    </a:cubicBezTo>
                    <a:cubicBezTo>
                      <a:pt x="20" y="5"/>
                      <a:pt x="17" y="10"/>
                      <a:pt x="14" y="14"/>
                    </a:cubicBezTo>
                    <a:cubicBezTo>
                      <a:pt x="10" y="19"/>
                      <a:pt x="6" y="24"/>
                      <a:pt x="2" y="29"/>
                    </a:cubicBezTo>
                    <a:cubicBezTo>
                      <a:pt x="0" y="30"/>
                      <a:pt x="3" y="33"/>
                      <a:pt x="4"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91" name="Freeform 123">
                <a:extLst>
                  <a:ext uri="{FF2B5EF4-FFF2-40B4-BE49-F238E27FC236}">
                    <a16:creationId xmlns:a16="http://schemas.microsoft.com/office/drawing/2014/main" id="{2826312C-2DEE-46F0-B272-06BAFC02801E}"/>
                  </a:ext>
                </a:extLst>
              </p:cNvPr>
              <p:cNvSpPr>
                <a:spLocks/>
              </p:cNvSpPr>
              <p:nvPr/>
            </p:nvSpPr>
            <p:spPr bwMode="auto">
              <a:xfrm>
                <a:off x="5289" y="1704"/>
                <a:ext cx="22" cy="35"/>
              </a:xfrm>
              <a:custGeom>
                <a:avLst/>
                <a:gdLst>
                  <a:gd name="T0" fmla="*/ 4 w 12"/>
                  <a:gd name="T1" fmla="*/ 18 h 20"/>
                  <a:gd name="T2" fmla="*/ 11 w 12"/>
                  <a:gd name="T3" fmla="*/ 3 h 20"/>
                  <a:gd name="T4" fmla="*/ 9 w 12"/>
                  <a:gd name="T5" fmla="*/ 2 h 20"/>
                  <a:gd name="T6" fmla="*/ 1 w 12"/>
                  <a:gd name="T7" fmla="*/ 16 h 20"/>
                  <a:gd name="T8" fmla="*/ 4 w 12"/>
                  <a:gd name="T9" fmla="*/ 18 h 20"/>
                </a:gdLst>
                <a:ahLst/>
                <a:cxnLst>
                  <a:cxn ang="0">
                    <a:pos x="T0" y="T1"/>
                  </a:cxn>
                  <a:cxn ang="0">
                    <a:pos x="T2" y="T3"/>
                  </a:cxn>
                  <a:cxn ang="0">
                    <a:pos x="T4" y="T5"/>
                  </a:cxn>
                  <a:cxn ang="0">
                    <a:pos x="T6" y="T7"/>
                  </a:cxn>
                  <a:cxn ang="0">
                    <a:pos x="T8" y="T9"/>
                  </a:cxn>
                </a:cxnLst>
                <a:rect l="0" t="0" r="r" b="b"/>
                <a:pathLst>
                  <a:path w="12" h="20">
                    <a:moveTo>
                      <a:pt x="4" y="18"/>
                    </a:moveTo>
                    <a:cubicBezTo>
                      <a:pt x="7" y="13"/>
                      <a:pt x="9" y="8"/>
                      <a:pt x="11" y="3"/>
                    </a:cubicBezTo>
                    <a:cubicBezTo>
                      <a:pt x="12" y="1"/>
                      <a:pt x="9" y="0"/>
                      <a:pt x="9" y="2"/>
                    </a:cubicBezTo>
                    <a:cubicBezTo>
                      <a:pt x="6" y="6"/>
                      <a:pt x="3" y="11"/>
                      <a:pt x="1" y="16"/>
                    </a:cubicBezTo>
                    <a:cubicBezTo>
                      <a:pt x="0" y="19"/>
                      <a:pt x="3" y="20"/>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92" name="Freeform 124">
                <a:extLst>
                  <a:ext uri="{FF2B5EF4-FFF2-40B4-BE49-F238E27FC236}">
                    <a16:creationId xmlns:a16="http://schemas.microsoft.com/office/drawing/2014/main" id="{926CA880-59C5-4A1E-82C4-867AA4C933AB}"/>
                  </a:ext>
                </a:extLst>
              </p:cNvPr>
              <p:cNvSpPr>
                <a:spLocks/>
              </p:cNvSpPr>
              <p:nvPr/>
            </p:nvSpPr>
            <p:spPr bwMode="auto">
              <a:xfrm>
                <a:off x="5291" y="1806"/>
                <a:ext cx="86" cy="72"/>
              </a:xfrm>
              <a:custGeom>
                <a:avLst/>
                <a:gdLst>
                  <a:gd name="T0" fmla="*/ 3 w 49"/>
                  <a:gd name="T1" fmla="*/ 41 h 41"/>
                  <a:gd name="T2" fmla="*/ 26 w 49"/>
                  <a:gd name="T3" fmla="*/ 27 h 41"/>
                  <a:gd name="T4" fmla="*/ 48 w 49"/>
                  <a:gd name="T5" fmla="*/ 3 h 41"/>
                  <a:gd name="T6" fmla="*/ 46 w 49"/>
                  <a:gd name="T7" fmla="*/ 1 h 41"/>
                  <a:gd name="T8" fmla="*/ 2 w 49"/>
                  <a:gd name="T9" fmla="*/ 38 h 41"/>
                  <a:gd name="T10" fmla="*/ 3 w 49"/>
                  <a:gd name="T11" fmla="*/ 41 h 41"/>
                </a:gdLst>
                <a:ahLst/>
                <a:cxnLst>
                  <a:cxn ang="0">
                    <a:pos x="T0" y="T1"/>
                  </a:cxn>
                  <a:cxn ang="0">
                    <a:pos x="T2" y="T3"/>
                  </a:cxn>
                  <a:cxn ang="0">
                    <a:pos x="T4" y="T5"/>
                  </a:cxn>
                  <a:cxn ang="0">
                    <a:pos x="T6" y="T7"/>
                  </a:cxn>
                  <a:cxn ang="0">
                    <a:pos x="T8" y="T9"/>
                  </a:cxn>
                  <a:cxn ang="0">
                    <a:pos x="T10" y="T11"/>
                  </a:cxn>
                </a:cxnLst>
                <a:rect l="0" t="0" r="r" b="b"/>
                <a:pathLst>
                  <a:path w="49" h="41">
                    <a:moveTo>
                      <a:pt x="3" y="41"/>
                    </a:moveTo>
                    <a:cubicBezTo>
                      <a:pt x="12" y="40"/>
                      <a:pt x="19" y="33"/>
                      <a:pt x="26" y="27"/>
                    </a:cubicBezTo>
                    <a:cubicBezTo>
                      <a:pt x="34" y="20"/>
                      <a:pt x="42" y="12"/>
                      <a:pt x="48" y="3"/>
                    </a:cubicBezTo>
                    <a:cubicBezTo>
                      <a:pt x="49" y="2"/>
                      <a:pt x="47" y="0"/>
                      <a:pt x="46" y="1"/>
                    </a:cubicBezTo>
                    <a:cubicBezTo>
                      <a:pt x="32" y="13"/>
                      <a:pt x="20" y="31"/>
                      <a:pt x="2" y="38"/>
                    </a:cubicBezTo>
                    <a:cubicBezTo>
                      <a:pt x="0" y="39"/>
                      <a:pt x="1" y="41"/>
                      <a:pt x="3"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93" name="Freeform 125">
                <a:extLst>
                  <a:ext uri="{FF2B5EF4-FFF2-40B4-BE49-F238E27FC236}">
                    <a16:creationId xmlns:a16="http://schemas.microsoft.com/office/drawing/2014/main" id="{4A034F99-9AF9-4245-996E-AAFDCDCD8988}"/>
                  </a:ext>
                </a:extLst>
              </p:cNvPr>
              <p:cNvSpPr>
                <a:spLocks/>
              </p:cNvSpPr>
              <p:nvPr/>
            </p:nvSpPr>
            <p:spPr bwMode="auto">
              <a:xfrm>
                <a:off x="5328" y="1847"/>
                <a:ext cx="63" cy="49"/>
              </a:xfrm>
              <a:custGeom>
                <a:avLst/>
                <a:gdLst>
                  <a:gd name="T0" fmla="*/ 3 w 36"/>
                  <a:gd name="T1" fmla="*/ 28 h 28"/>
                  <a:gd name="T2" fmla="*/ 35 w 36"/>
                  <a:gd name="T3" fmla="*/ 3 h 28"/>
                  <a:gd name="T4" fmla="*/ 32 w 36"/>
                  <a:gd name="T5" fmla="*/ 1 h 28"/>
                  <a:gd name="T6" fmla="*/ 2 w 36"/>
                  <a:gd name="T7" fmla="*/ 25 h 28"/>
                  <a:gd name="T8" fmla="*/ 3 w 36"/>
                  <a:gd name="T9" fmla="*/ 28 h 28"/>
                </a:gdLst>
                <a:ahLst/>
                <a:cxnLst>
                  <a:cxn ang="0">
                    <a:pos x="T0" y="T1"/>
                  </a:cxn>
                  <a:cxn ang="0">
                    <a:pos x="T2" y="T3"/>
                  </a:cxn>
                  <a:cxn ang="0">
                    <a:pos x="T4" y="T5"/>
                  </a:cxn>
                  <a:cxn ang="0">
                    <a:pos x="T6" y="T7"/>
                  </a:cxn>
                  <a:cxn ang="0">
                    <a:pos x="T8" y="T9"/>
                  </a:cxn>
                </a:cxnLst>
                <a:rect l="0" t="0" r="r" b="b"/>
                <a:pathLst>
                  <a:path w="36" h="28">
                    <a:moveTo>
                      <a:pt x="3" y="28"/>
                    </a:moveTo>
                    <a:cubicBezTo>
                      <a:pt x="16" y="24"/>
                      <a:pt x="29" y="15"/>
                      <a:pt x="35" y="3"/>
                    </a:cubicBezTo>
                    <a:cubicBezTo>
                      <a:pt x="36" y="1"/>
                      <a:pt x="34" y="0"/>
                      <a:pt x="32" y="1"/>
                    </a:cubicBezTo>
                    <a:cubicBezTo>
                      <a:pt x="23" y="10"/>
                      <a:pt x="14" y="19"/>
                      <a:pt x="2" y="25"/>
                    </a:cubicBezTo>
                    <a:cubicBezTo>
                      <a:pt x="0" y="26"/>
                      <a:pt x="1" y="28"/>
                      <a:pt x="3"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94" name="Freeform 126">
                <a:extLst>
                  <a:ext uri="{FF2B5EF4-FFF2-40B4-BE49-F238E27FC236}">
                    <a16:creationId xmlns:a16="http://schemas.microsoft.com/office/drawing/2014/main" id="{16D74218-141E-4232-8C43-13DD71FD4CA2}"/>
                  </a:ext>
                </a:extLst>
              </p:cNvPr>
              <p:cNvSpPr>
                <a:spLocks/>
              </p:cNvSpPr>
              <p:nvPr/>
            </p:nvSpPr>
            <p:spPr bwMode="auto">
              <a:xfrm>
                <a:off x="5358" y="1883"/>
                <a:ext cx="42" cy="32"/>
              </a:xfrm>
              <a:custGeom>
                <a:avLst/>
                <a:gdLst>
                  <a:gd name="T0" fmla="*/ 4 w 24"/>
                  <a:gd name="T1" fmla="*/ 18 h 18"/>
                  <a:gd name="T2" fmla="*/ 23 w 24"/>
                  <a:gd name="T3" fmla="*/ 4 h 18"/>
                  <a:gd name="T4" fmla="*/ 21 w 24"/>
                  <a:gd name="T5" fmla="*/ 2 h 18"/>
                  <a:gd name="T6" fmla="*/ 2 w 24"/>
                  <a:gd name="T7" fmla="*/ 15 h 18"/>
                  <a:gd name="T8" fmla="*/ 4 w 24"/>
                  <a:gd name="T9" fmla="*/ 18 h 18"/>
                </a:gdLst>
                <a:ahLst/>
                <a:cxnLst>
                  <a:cxn ang="0">
                    <a:pos x="T0" y="T1"/>
                  </a:cxn>
                  <a:cxn ang="0">
                    <a:pos x="T2" y="T3"/>
                  </a:cxn>
                  <a:cxn ang="0">
                    <a:pos x="T4" y="T5"/>
                  </a:cxn>
                  <a:cxn ang="0">
                    <a:pos x="T6" y="T7"/>
                  </a:cxn>
                  <a:cxn ang="0">
                    <a:pos x="T8" y="T9"/>
                  </a:cxn>
                </a:cxnLst>
                <a:rect l="0" t="0" r="r" b="b"/>
                <a:pathLst>
                  <a:path w="24" h="18">
                    <a:moveTo>
                      <a:pt x="4" y="18"/>
                    </a:moveTo>
                    <a:cubicBezTo>
                      <a:pt x="11" y="14"/>
                      <a:pt x="18" y="10"/>
                      <a:pt x="23" y="4"/>
                    </a:cubicBezTo>
                    <a:cubicBezTo>
                      <a:pt x="24" y="3"/>
                      <a:pt x="23" y="0"/>
                      <a:pt x="21" y="2"/>
                    </a:cubicBezTo>
                    <a:cubicBezTo>
                      <a:pt x="15" y="6"/>
                      <a:pt x="9" y="11"/>
                      <a:pt x="2" y="15"/>
                    </a:cubicBezTo>
                    <a:cubicBezTo>
                      <a:pt x="0" y="16"/>
                      <a:pt x="1" y="18"/>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95" name="Freeform 127">
                <a:extLst>
                  <a:ext uri="{FF2B5EF4-FFF2-40B4-BE49-F238E27FC236}">
                    <a16:creationId xmlns:a16="http://schemas.microsoft.com/office/drawing/2014/main" id="{7CEC29B3-0E75-4DFD-A053-B79654E757B1}"/>
                  </a:ext>
                </a:extLst>
              </p:cNvPr>
              <p:cNvSpPr>
                <a:spLocks/>
              </p:cNvSpPr>
              <p:nvPr/>
            </p:nvSpPr>
            <p:spPr bwMode="auto">
              <a:xfrm>
                <a:off x="5381" y="1917"/>
                <a:ext cx="42" cy="30"/>
              </a:xfrm>
              <a:custGeom>
                <a:avLst/>
                <a:gdLst>
                  <a:gd name="T0" fmla="*/ 3 w 24"/>
                  <a:gd name="T1" fmla="*/ 16 h 17"/>
                  <a:gd name="T2" fmla="*/ 23 w 24"/>
                  <a:gd name="T3" fmla="*/ 3 h 17"/>
                  <a:gd name="T4" fmla="*/ 21 w 24"/>
                  <a:gd name="T5" fmla="*/ 1 h 17"/>
                  <a:gd name="T6" fmla="*/ 2 w 24"/>
                  <a:gd name="T7" fmla="*/ 12 h 17"/>
                  <a:gd name="T8" fmla="*/ 3 w 24"/>
                  <a:gd name="T9" fmla="*/ 16 h 17"/>
                </a:gdLst>
                <a:ahLst/>
                <a:cxnLst>
                  <a:cxn ang="0">
                    <a:pos x="T0" y="T1"/>
                  </a:cxn>
                  <a:cxn ang="0">
                    <a:pos x="T2" y="T3"/>
                  </a:cxn>
                  <a:cxn ang="0">
                    <a:pos x="T4" y="T5"/>
                  </a:cxn>
                  <a:cxn ang="0">
                    <a:pos x="T6" y="T7"/>
                  </a:cxn>
                  <a:cxn ang="0">
                    <a:pos x="T8" y="T9"/>
                  </a:cxn>
                </a:cxnLst>
                <a:rect l="0" t="0" r="r" b="b"/>
                <a:pathLst>
                  <a:path w="24" h="17">
                    <a:moveTo>
                      <a:pt x="3" y="16"/>
                    </a:moveTo>
                    <a:cubicBezTo>
                      <a:pt x="11" y="14"/>
                      <a:pt x="19" y="10"/>
                      <a:pt x="23" y="3"/>
                    </a:cubicBezTo>
                    <a:cubicBezTo>
                      <a:pt x="24" y="1"/>
                      <a:pt x="22" y="0"/>
                      <a:pt x="21" y="1"/>
                    </a:cubicBezTo>
                    <a:cubicBezTo>
                      <a:pt x="15" y="5"/>
                      <a:pt x="9" y="10"/>
                      <a:pt x="2" y="12"/>
                    </a:cubicBezTo>
                    <a:cubicBezTo>
                      <a:pt x="0" y="13"/>
                      <a:pt x="1" y="17"/>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96" name="Freeform 128">
                <a:extLst>
                  <a:ext uri="{FF2B5EF4-FFF2-40B4-BE49-F238E27FC236}">
                    <a16:creationId xmlns:a16="http://schemas.microsoft.com/office/drawing/2014/main" id="{2CA2D658-008B-4F8F-8AB7-C4DCD4CCA9A3}"/>
                  </a:ext>
                </a:extLst>
              </p:cNvPr>
              <p:cNvSpPr>
                <a:spLocks/>
              </p:cNvSpPr>
              <p:nvPr/>
            </p:nvSpPr>
            <p:spPr bwMode="auto">
              <a:xfrm>
                <a:off x="5402" y="1964"/>
                <a:ext cx="49" cy="23"/>
              </a:xfrm>
              <a:custGeom>
                <a:avLst/>
                <a:gdLst>
                  <a:gd name="T0" fmla="*/ 2 w 28"/>
                  <a:gd name="T1" fmla="*/ 13 h 13"/>
                  <a:gd name="T2" fmla="*/ 27 w 28"/>
                  <a:gd name="T3" fmla="*/ 3 h 13"/>
                  <a:gd name="T4" fmla="*/ 24 w 28"/>
                  <a:gd name="T5" fmla="*/ 0 h 13"/>
                  <a:gd name="T6" fmla="*/ 2 w 28"/>
                  <a:gd name="T7" fmla="*/ 9 h 13"/>
                  <a:gd name="T8" fmla="*/ 2 w 28"/>
                  <a:gd name="T9" fmla="*/ 13 h 13"/>
                </a:gdLst>
                <a:ahLst/>
                <a:cxnLst>
                  <a:cxn ang="0">
                    <a:pos x="T0" y="T1"/>
                  </a:cxn>
                  <a:cxn ang="0">
                    <a:pos x="T2" y="T3"/>
                  </a:cxn>
                  <a:cxn ang="0">
                    <a:pos x="T4" y="T5"/>
                  </a:cxn>
                  <a:cxn ang="0">
                    <a:pos x="T6" y="T7"/>
                  </a:cxn>
                  <a:cxn ang="0">
                    <a:pos x="T8" y="T9"/>
                  </a:cxn>
                </a:cxnLst>
                <a:rect l="0" t="0" r="r" b="b"/>
                <a:pathLst>
                  <a:path w="28" h="13">
                    <a:moveTo>
                      <a:pt x="2" y="13"/>
                    </a:moveTo>
                    <a:cubicBezTo>
                      <a:pt x="11" y="13"/>
                      <a:pt x="21" y="10"/>
                      <a:pt x="27" y="3"/>
                    </a:cubicBezTo>
                    <a:cubicBezTo>
                      <a:pt x="28" y="1"/>
                      <a:pt x="26" y="0"/>
                      <a:pt x="24" y="0"/>
                    </a:cubicBezTo>
                    <a:cubicBezTo>
                      <a:pt x="17" y="4"/>
                      <a:pt x="11" y="8"/>
                      <a:pt x="2" y="9"/>
                    </a:cubicBezTo>
                    <a:cubicBezTo>
                      <a:pt x="0" y="10"/>
                      <a:pt x="0" y="13"/>
                      <a:pt x="2"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97" name="Freeform 129">
                <a:extLst>
                  <a:ext uri="{FF2B5EF4-FFF2-40B4-BE49-F238E27FC236}">
                    <a16:creationId xmlns:a16="http://schemas.microsoft.com/office/drawing/2014/main" id="{51BD65A0-D88D-4BCE-8F34-6DDCDA6CD9BB}"/>
                  </a:ext>
                </a:extLst>
              </p:cNvPr>
              <p:cNvSpPr>
                <a:spLocks/>
              </p:cNvSpPr>
              <p:nvPr/>
            </p:nvSpPr>
            <p:spPr bwMode="auto">
              <a:xfrm>
                <a:off x="5418" y="2001"/>
                <a:ext cx="33" cy="27"/>
              </a:xfrm>
              <a:custGeom>
                <a:avLst/>
                <a:gdLst>
                  <a:gd name="T0" fmla="*/ 3 w 19"/>
                  <a:gd name="T1" fmla="*/ 14 h 15"/>
                  <a:gd name="T2" fmla="*/ 18 w 19"/>
                  <a:gd name="T3" fmla="*/ 4 h 15"/>
                  <a:gd name="T4" fmla="*/ 16 w 19"/>
                  <a:gd name="T5" fmla="*/ 1 h 15"/>
                  <a:gd name="T6" fmla="*/ 9 w 19"/>
                  <a:gd name="T7" fmla="*/ 7 h 15"/>
                  <a:gd name="T8" fmla="*/ 2 w 19"/>
                  <a:gd name="T9" fmla="*/ 11 h 15"/>
                  <a:gd name="T10" fmla="*/ 3 w 19"/>
                  <a:gd name="T11" fmla="*/ 14 h 15"/>
                </a:gdLst>
                <a:ahLst/>
                <a:cxnLst>
                  <a:cxn ang="0">
                    <a:pos x="T0" y="T1"/>
                  </a:cxn>
                  <a:cxn ang="0">
                    <a:pos x="T2" y="T3"/>
                  </a:cxn>
                  <a:cxn ang="0">
                    <a:pos x="T4" y="T5"/>
                  </a:cxn>
                  <a:cxn ang="0">
                    <a:pos x="T6" y="T7"/>
                  </a:cxn>
                  <a:cxn ang="0">
                    <a:pos x="T8" y="T9"/>
                  </a:cxn>
                  <a:cxn ang="0">
                    <a:pos x="T10" y="T11"/>
                  </a:cxn>
                </a:cxnLst>
                <a:rect l="0" t="0" r="r" b="b"/>
                <a:pathLst>
                  <a:path w="19" h="15">
                    <a:moveTo>
                      <a:pt x="3" y="14"/>
                    </a:moveTo>
                    <a:cubicBezTo>
                      <a:pt x="9" y="12"/>
                      <a:pt x="15" y="9"/>
                      <a:pt x="18" y="4"/>
                    </a:cubicBezTo>
                    <a:cubicBezTo>
                      <a:pt x="19" y="2"/>
                      <a:pt x="17" y="0"/>
                      <a:pt x="16" y="1"/>
                    </a:cubicBezTo>
                    <a:cubicBezTo>
                      <a:pt x="14" y="3"/>
                      <a:pt x="12" y="5"/>
                      <a:pt x="9" y="7"/>
                    </a:cubicBezTo>
                    <a:cubicBezTo>
                      <a:pt x="7" y="8"/>
                      <a:pt x="5" y="10"/>
                      <a:pt x="2" y="11"/>
                    </a:cubicBezTo>
                    <a:cubicBezTo>
                      <a:pt x="0" y="12"/>
                      <a:pt x="1" y="15"/>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98" name="Freeform 130">
                <a:extLst>
                  <a:ext uri="{FF2B5EF4-FFF2-40B4-BE49-F238E27FC236}">
                    <a16:creationId xmlns:a16="http://schemas.microsoft.com/office/drawing/2014/main" id="{FC870CBD-64AA-4677-93FF-A4924E0A75C0}"/>
                  </a:ext>
                </a:extLst>
              </p:cNvPr>
              <p:cNvSpPr>
                <a:spLocks/>
              </p:cNvSpPr>
              <p:nvPr/>
            </p:nvSpPr>
            <p:spPr bwMode="auto">
              <a:xfrm>
                <a:off x="5428" y="2033"/>
                <a:ext cx="39" cy="28"/>
              </a:xfrm>
              <a:custGeom>
                <a:avLst/>
                <a:gdLst>
                  <a:gd name="T0" fmla="*/ 3 w 22"/>
                  <a:gd name="T1" fmla="*/ 16 h 16"/>
                  <a:gd name="T2" fmla="*/ 21 w 22"/>
                  <a:gd name="T3" fmla="*/ 4 h 16"/>
                  <a:gd name="T4" fmla="*/ 18 w 22"/>
                  <a:gd name="T5" fmla="*/ 2 h 16"/>
                  <a:gd name="T6" fmla="*/ 2 w 22"/>
                  <a:gd name="T7" fmla="*/ 12 h 16"/>
                  <a:gd name="T8" fmla="*/ 3 w 22"/>
                  <a:gd name="T9" fmla="*/ 16 h 16"/>
                </a:gdLst>
                <a:ahLst/>
                <a:cxnLst>
                  <a:cxn ang="0">
                    <a:pos x="T0" y="T1"/>
                  </a:cxn>
                  <a:cxn ang="0">
                    <a:pos x="T2" y="T3"/>
                  </a:cxn>
                  <a:cxn ang="0">
                    <a:pos x="T4" y="T5"/>
                  </a:cxn>
                  <a:cxn ang="0">
                    <a:pos x="T6" y="T7"/>
                  </a:cxn>
                  <a:cxn ang="0">
                    <a:pos x="T8" y="T9"/>
                  </a:cxn>
                </a:cxnLst>
                <a:rect l="0" t="0" r="r" b="b"/>
                <a:pathLst>
                  <a:path w="22" h="16">
                    <a:moveTo>
                      <a:pt x="3" y="16"/>
                    </a:moveTo>
                    <a:cubicBezTo>
                      <a:pt x="10" y="14"/>
                      <a:pt x="17" y="10"/>
                      <a:pt x="21" y="4"/>
                    </a:cubicBezTo>
                    <a:cubicBezTo>
                      <a:pt x="22" y="2"/>
                      <a:pt x="19" y="0"/>
                      <a:pt x="18" y="2"/>
                    </a:cubicBezTo>
                    <a:cubicBezTo>
                      <a:pt x="13" y="6"/>
                      <a:pt x="8" y="10"/>
                      <a:pt x="2" y="12"/>
                    </a:cubicBezTo>
                    <a:cubicBezTo>
                      <a:pt x="0" y="13"/>
                      <a:pt x="0" y="16"/>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99" name="Freeform 131">
                <a:extLst>
                  <a:ext uri="{FF2B5EF4-FFF2-40B4-BE49-F238E27FC236}">
                    <a16:creationId xmlns:a16="http://schemas.microsoft.com/office/drawing/2014/main" id="{C944CD75-6D5C-4DA8-B4F3-0212FEFF5D8E}"/>
                  </a:ext>
                </a:extLst>
              </p:cNvPr>
              <p:cNvSpPr>
                <a:spLocks/>
              </p:cNvSpPr>
              <p:nvPr/>
            </p:nvSpPr>
            <p:spPr bwMode="auto">
              <a:xfrm>
                <a:off x="5439" y="2066"/>
                <a:ext cx="37" cy="29"/>
              </a:xfrm>
              <a:custGeom>
                <a:avLst/>
                <a:gdLst>
                  <a:gd name="T0" fmla="*/ 3 w 21"/>
                  <a:gd name="T1" fmla="*/ 16 h 16"/>
                  <a:gd name="T2" fmla="*/ 20 w 21"/>
                  <a:gd name="T3" fmla="*/ 3 h 16"/>
                  <a:gd name="T4" fmla="*/ 17 w 21"/>
                  <a:gd name="T5" fmla="*/ 1 h 16"/>
                  <a:gd name="T6" fmla="*/ 2 w 21"/>
                  <a:gd name="T7" fmla="*/ 12 h 16"/>
                  <a:gd name="T8" fmla="*/ 3 w 21"/>
                  <a:gd name="T9" fmla="*/ 16 h 16"/>
                </a:gdLst>
                <a:ahLst/>
                <a:cxnLst>
                  <a:cxn ang="0">
                    <a:pos x="T0" y="T1"/>
                  </a:cxn>
                  <a:cxn ang="0">
                    <a:pos x="T2" y="T3"/>
                  </a:cxn>
                  <a:cxn ang="0">
                    <a:pos x="T4" y="T5"/>
                  </a:cxn>
                  <a:cxn ang="0">
                    <a:pos x="T6" y="T7"/>
                  </a:cxn>
                  <a:cxn ang="0">
                    <a:pos x="T8" y="T9"/>
                  </a:cxn>
                </a:cxnLst>
                <a:rect l="0" t="0" r="r" b="b"/>
                <a:pathLst>
                  <a:path w="21" h="16">
                    <a:moveTo>
                      <a:pt x="3" y="16"/>
                    </a:moveTo>
                    <a:cubicBezTo>
                      <a:pt x="10" y="13"/>
                      <a:pt x="17" y="9"/>
                      <a:pt x="20" y="3"/>
                    </a:cubicBezTo>
                    <a:cubicBezTo>
                      <a:pt x="21" y="1"/>
                      <a:pt x="19" y="0"/>
                      <a:pt x="17" y="1"/>
                    </a:cubicBezTo>
                    <a:cubicBezTo>
                      <a:pt x="13" y="5"/>
                      <a:pt x="8" y="10"/>
                      <a:pt x="2" y="12"/>
                    </a:cubicBezTo>
                    <a:cubicBezTo>
                      <a:pt x="0" y="13"/>
                      <a:pt x="1" y="16"/>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00" name="Freeform 132">
                <a:extLst>
                  <a:ext uri="{FF2B5EF4-FFF2-40B4-BE49-F238E27FC236}">
                    <a16:creationId xmlns:a16="http://schemas.microsoft.com/office/drawing/2014/main" id="{A53BD929-DFA3-42B7-9750-0DC340AC44DD}"/>
                  </a:ext>
                </a:extLst>
              </p:cNvPr>
              <p:cNvSpPr>
                <a:spLocks/>
              </p:cNvSpPr>
              <p:nvPr/>
            </p:nvSpPr>
            <p:spPr bwMode="auto">
              <a:xfrm>
                <a:off x="5455" y="2095"/>
                <a:ext cx="37" cy="36"/>
              </a:xfrm>
              <a:custGeom>
                <a:avLst/>
                <a:gdLst>
                  <a:gd name="T0" fmla="*/ 4 w 21"/>
                  <a:gd name="T1" fmla="*/ 20 h 21"/>
                  <a:gd name="T2" fmla="*/ 20 w 21"/>
                  <a:gd name="T3" fmla="*/ 3 h 21"/>
                  <a:gd name="T4" fmla="*/ 18 w 21"/>
                  <a:gd name="T5" fmla="*/ 2 h 21"/>
                  <a:gd name="T6" fmla="*/ 2 w 21"/>
                  <a:gd name="T7" fmla="*/ 17 h 21"/>
                  <a:gd name="T8" fmla="*/ 4 w 21"/>
                  <a:gd name="T9" fmla="*/ 20 h 21"/>
                </a:gdLst>
                <a:ahLst/>
                <a:cxnLst>
                  <a:cxn ang="0">
                    <a:pos x="T0" y="T1"/>
                  </a:cxn>
                  <a:cxn ang="0">
                    <a:pos x="T2" y="T3"/>
                  </a:cxn>
                  <a:cxn ang="0">
                    <a:pos x="T4" y="T5"/>
                  </a:cxn>
                  <a:cxn ang="0">
                    <a:pos x="T6" y="T7"/>
                  </a:cxn>
                  <a:cxn ang="0">
                    <a:pos x="T8" y="T9"/>
                  </a:cxn>
                </a:cxnLst>
                <a:rect l="0" t="0" r="r" b="b"/>
                <a:pathLst>
                  <a:path w="21" h="21">
                    <a:moveTo>
                      <a:pt x="4" y="20"/>
                    </a:moveTo>
                    <a:cubicBezTo>
                      <a:pt x="11" y="17"/>
                      <a:pt x="18" y="11"/>
                      <a:pt x="20" y="3"/>
                    </a:cubicBezTo>
                    <a:cubicBezTo>
                      <a:pt x="21" y="2"/>
                      <a:pt x="19" y="0"/>
                      <a:pt x="18" y="2"/>
                    </a:cubicBezTo>
                    <a:cubicBezTo>
                      <a:pt x="13" y="7"/>
                      <a:pt x="9" y="13"/>
                      <a:pt x="2" y="17"/>
                    </a:cubicBezTo>
                    <a:cubicBezTo>
                      <a:pt x="0" y="18"/>
                      <a:pt x="2" y="21"/>
                      <a:pt x="4"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01" name="Freeform 133">
                <a:extLst>
                  <a:ext uri="{FF2B5EF4-FFF2-40B4-BE49-F238E27FC236}">
                    <a16:creationId xmlns:a16="http://schemas.microsoft.com/office/drawing/2014/main" id="{13E1FA8A-2D2F-48FC-9B13-31524D8C2F74}"/>
                  </a:ext>
                </a:extLst>
              </p:cNvPr>
              <p:cNvSpPr>
                <a:spLocks/>
              </p:cNvSpPr>
              <p:nvPr/>
            </p:nvSpPr>
            <p:spPr bwMode="auto">
              <a:xfrm>
                <a:off x="5460" y="2110"/>
                <a:ext cx="51" cy="51"/>
              </a:xfrm>
              <a:custGeom>
                <a:avLst/>
                <a:gdLst>
                  <a:gd name="T0" fmla="*/ 5 w 29"/>
                  <a:gd name="T1" fmla="*/ 27 h 29"/>
                  <a:gd name="T2" fmla="*/ 28 w 29"/>
                  <a:gd name="T3" fmla="*/ 3 h 29"/>
                  <a:gd name="T4" fmla="*/ 26 w 29"/>
                  <a:gd name="T5" fmla="*/ 1 h 29"/>
                  <a:gd name="T6" fmla="*/ 2 w 29"/>
                  <a:gd name="T7" fmla="*/ 24 h 29"/>
                  <a:gd name="T8" fmla="*/ 5 w 29"/>
                  <a:gd name="T9" fmla="*/ 27 h 29"/>
                </a:gdLst>
                <a:ahLst/>
                <a:cxnLst>
                  <a:cxn ang="0">
                    <a:pos x="T0" y="T1"/>
                  </a:cxn>
                  <a:cxn ang="0">
                    <a:pos x="T2" y="T3"/>
                  </a:cxn>
                  <a:cxn ang="0">
                    <a:pos x="T4" y="T5"/>
                  </a:cxn>
                  <a:cxn ang="0">
                    <a:pos x="T6" y="T7"/>
                  </a:cxn>
                  <a:cxn ang="0">
                    <a:pos x="T8" y="T9"/>
                  </a:cxn>
                </a:cxnLst>
                <a:rect l="0" t="0" r="r" b="b"/>
                <a:pathLst>
                  <a:path w="29" h="29">
                    <a:moveTo>
                      <a:pt x="5" y="27"/>
                    </a:moveTo>
                    <a:cubicBezTo>
                      <a:pt x="13" y="20"/>
                      <a:pt x="22" y="13"/>
                      <a:pt x="28" y="3"/>
                    </a:cubicBezTo>
                    <a:cubicBezTo>
                      <a:pt x="29" y="2"/>
                      <a:pt x="27" y="0"/>
                      <a:pt x="26" y="1"/>
                    </a:cubicBezTo>
                    <a:cubicBezTo>
                      <a:pt x="18" y="9"/>
                      <a:pt x="10" y="17"/>
                      <a:pt x="2" y="24"/>
                    </a:cubicBezTo>
                    <a:cubicBezTo>
                      <a:pt x="0" y="26"/>
                      <a:pt x="3" y="29"/>
                      <a:pt x="5"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02" name="Freeform 134">
                <a:extLst>
                  <a:ext uri="{FF2B5EF4-FFF2-40B4-BE49-F238E27FC236}">
                    <a16:creationId xmlns:a16="http://schemas.microsoft.com/office/drawing/2014/main" id="{36123690-E211-474D-9088-E4FB022377CD}"/>
                  </a:ext>
                </a:extLst>
              </p:cNvPr>
              <p:cNvSpPr>
                <a:spLocks/>
              </p:cNvSpPr>
              <p:nvPr/>
            </p:nvSpPr>
            <p:spPr bwMode="auto">
              <a:xfrm>
                <a:off x="5486" y="2137"/>
                <a:ext cx="44" cy="38"/>
              </a:xfrm>
              <a:custGeom>
                <a:avLst/>
                <a:gdLst>
                  <a:gd name="T0" fmla="*/ 3 w 25"/>
                  <a:gd name="T1" fmla="*/ 21 h 22"/>
                  <a:gd name="T2" fmla="*/ 24 w 25"/>
                  <a:gd name="T3" fmla="*/ 3 h 22"/>
                  <a:gd name="T4" fmla="*/ 21 w 25"/>
                  <a:gd name="T5" fmla="*/ 1 h 22"/>
                  <a:gd name="T6" fmla="*/ 1 w 25"/>
                  <a:gd name="T7" fmla="*/ 18 h 22"/>
                  <a:gd name="T8" fmla="*/ 3 w 25"/>
                  <a:gd name="T9" fmla="*/ 21 h 22"/>
                </a:gdLst>
                <a:ahLst/>
                <a:cxnLst>
                  <a:cxn ang="0">
                    <a:pos x="T0" y="T1"/>
                  </a:cxn>
                  <a:cxn ang="0">
                    <a:pos x="T2" y="T3"/>
                  </a:cxn>
                  <a:cxn ang="0">
                    <a:pos x="T4" y="T5"/>
                  </a:cxn>
                  <a:cxn ang="0">
                    <a:pos x="T6" y="T7"/>
                  </a:cxn>
                  <a:cxn ang="0">
                    <a:pos x="T8" y="T9"/>
                  </a:cxn>
                </a:cxnLst>
                <a:rect l="0" t="0" r="r" b="b"/>
                <a:pathLst>
                  <a:path w="25" h="22">
                    <a:moveTo>
                      <a:pt x="3" y="21"/>
                    </a:moveTo>
                    <a:cubicBezTo>
                      <a:pt x="11" y="17"/>
                      <a:pt x="19" y="11"/>
                      <a:pt x="24" y="3"/>
                    </a:cubicBezTo>
                    <a:cubicBezTo>
                      <a:pt x="25" y="2"/>
                      <a:pt x="23" y="0"/>
                      <a:pt x="21" y="1"/>
                    </a:cubicBezTo>
                    <a:cubicBezTo>
                      <a:pt x="15" y="7"/>
                      <a:pt x="9" y="13"/>
                      <a:pt x="1" y="18"/>
                    </a:cubicBezTo>
                    <a:cubicBezTo>
                      <a:pt x="0" y="19"/>
                      <a:pt x="1" y="22"/>
                      <a:pt x="3"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03" name="Freeform 135">
                <a:extLst>
                  <a:ext uri="{FF2B5EF4-FFF2-40B4-BE49-F238E27FC236}">
                    <a16:creationId xmlns:a16="http://schemas.microsoft.com/office/drawing/2014/main" id="{869B4FBE-2C70-4F01-996E-18C4AE847E4B}"/>
                  </a:ext>
                </a:extLst>
              </p:cNvPr>
              <p:cNvSpPr>
                <a:spLocks/>
              </p:cNvSpPr>
              <p:nvPr/>
            </p:nvSpPr>
            <p:spPr bwMode="auto">
              <a:xfrm>
                <a:off x="5513" y="2151"/>
                <a:ext cx="45" cy="37"/>
              </a:xfrm>
              <a:custGeom>
                <a:avLst/>
                <a:gdLst>
                  <a:gd name="T0" fmla="*/ 4 w 26"/>
                  <a:gd name="T1" fmla="*/ 20 h 21"/>
                  <a:gd name="T2" fmla="*/ 25 w 26"/>
                  <a:gd name="T3" fmla="*/ 3 h 21"/>
                  <a:gd name="T4" fmla="*/ 23 w 26"/>
                  <a:gd name="T5" fmla="*/ 1 h 21"/>
                  <a:gd name="T6" fmla="*/ 2 w 26"/>
                  <a:gd name="T7" fmla="*/ 16 h 21"/>
                  <a:gd name="T8" fmla="*/ 4 w 26"/>
                  <a:gd name="T9" fmla="*/ 20 h 21"/>
                </a:gdLst>
                <a:ahLst/>
                <a:cxnLst>
                  <a:cxn ang="0">
                    <a:pos x="T0" y="T1"/>
                  </a:cxn>
                  <a:cxn ang="0">
                    <a:pos x="T2" y="T3"/>
                  </a:cxn>
                  <a:cxn ang="0">
                    <a:pos x="T4" y="T5"/>
                  </a:cxn>
                  <a:cxn ang="0">
                    <a:pos x="T6" y="T7"/>
                  </a:cxn>
                  <a:cxn ang="0">
                    <a:pos x="T8" y="T9"/>
                  </a:cxn>
                </a:cxnLst>
                <a:rect l="0" t="0" r="r" b="b"/>
                <a:pathLst>
                  <a:path w="26" h="21">
                    <a:moveTo>
                      <a:pt x="4" y="20"/>
                    </a:moveTo>
                    <a:cubicBezTo>
                      <a:pt x="12" y="15"/>
                      <a:pt x="20" y="10"/>
                      <a:pt x="25" y="3"/>
                    </a:cubicBezTo>
                    <a:cubicBezTo>
                      <a:pt x="26" y="1"/>
                      <a:pt x="24" y="0"/>
                      <a:pt x="23" y="1"/>
                    </a:cubicBezTo>
                    <a:cubicBezTo>
                      <a:pt x="16" y="5"/>
                      <a:pt x="10" y="12"/>
                      <a:pt x="2" y="16"/>
                    </a:cubicBezTo>
                    <a:cubicBezTo>
                      <a:pt x="0" y="18"/>
                      <a:pt x="2" y="21"/>
                      <a:pt x="4"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04" name="Freeform 136">
                <a:extLst>
                  <a:ext uri="{FF2B5EF4-FFF2-40B4-BE49-F238E27FC236}">
                    <a16:creationId xmlns:a16="http://schemas.microsoft.com/office/drawing/2014/main" id="{4373FB7C-A37C-4723-A9C4-B436E485DF52}"/>
                  </a:ext>
                </a:extLst>
              </p:cNvPr>
              <p:cNvSpPr>
                <a:spLocks/>
              </p:cNvSpPr>
              <p:nvPr/>
            </p:nvSpPr>
            <p:spPr bwMode="auto">
              <a:xfrm>
                <a:off x="5546" y="2163"/>
                <a:ext cx="41" cy="39"/>
              </a:xfrm>
              <a:custGeom>
                <a:avLst/>
                <a:gdLst>
                  <a:gd name="T0" fmla="*/ 4 w 23"/>
                  <a:gd name="T1" fmla="*/ 21 h 22"/>
                  <a:gd name="T2" fmla="*/ 22 w 23"/>
                  <a:gd name="T3" fmla="*/ 3 h 22"/>
                  <a:gd name="T4" fmla="*/ 19 w 23"/>
                  <a:gd name="T5" fmla="*/ 1 h 22"/>
                  <a:gd name="T6" fmla="*/ 2 w 23"/>
                  <a:gd name="T7" fmla="*/ 18 h 22"/>
                  <a:gd name="T8" fmla="*/ 4 w 23"/>
                  <a:gd name="T9" fmla="*/ 21 h 22"/>
                </a:gdLst>
                <a:ahLst/>
                <a:cxnLst>
                  <a:cxn ang="0">
                    <a:pos x="T0" y="T1"/>
                  </a:cxn>
                  <a:cxn ang="0">
                    <a:pos x="T2" y="T3"/>
                  </a:cxn>
                  <a:cxn ang="0">
                    <a:pos x="T4" y="T5"/>
                  </a:cxn>
                  <a:cxn ang="0">
                    <a:pos x="T6" y="T7"/>
                  </a:cxn>
                  <a:cxn ang="0">
                    <a:pos x="T8" y="T9"/>
                  </a:cxn>
                </a:cxnLst>
                <a:rect l="0" t="0" r="r" b="b"/>
                <a:pathLst>
                  <a:path w="23" h="22">
                    <a:moveTo>
                      <a:pt x="4" y="21"/>
                    </a:moveTo>
                    <a:cubicBezTo>
                      <a:pt x="11" y="16"/>
                      <a:pt x="18" y="11"/>
                      <a:pt x="22" y="3"/>
                    </a:cubicBezTo>
                    <a:cubicBezTo>
                      <a:pt x="23" y="2"/>
                      <a:pt x="21" y="0"/>
                      <a:pt x="19" y="1"/>
                    </a:cubicBezTo>
                    <a:cubicBezTo>
                      <a:pt x="14" y="7"/>
                      <a:pt x="9" y="13"/>
                      <a:pt x="2" y="18"/>
                    </a:cubicBezTo>
                    <a:cubicBezTo>
                      <a:pt x="0" y="19"/>
                      <a:pt x="3" y="22"/>
                      <a:pt x="4"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05" name="Freeform 137">
                <a:extLst>
                  <a:ext uri="{FF2B5EF4-FFF2-40B4-BE49-F238E27FC236}">
                    <a16:creationId xmlns:a16="http://schemas.microsoft.com/office/drawing/2014/main" id="{E707864A-8AAA-4E28-8ADF-8289F88F2379}"/>
                  </a:ext>
                </a:extLst>
              </p:cNvPr>
              <p:cNvSpPr>
                <a:spLocks/>
              </p:cNvSpPr>
              <p:nvPr/>
            </p:nvSpPr>
            <p:spPr bwMode="auto">
              <a:xfrm>
                <a:off x="5574" y="2195"/>
                <a:ext cx="32" cy="30"/>
              </a:xfrm>
              <a:custGeom>
                <a:avLst/>
                <a:gdLst>
                  <a:gd name="T0" fmla="*/ 3 w 18"/>
                  <a:gd name="T1" fmla="*/ 16 h 17"/>
                  <a:gd name="T2" fmla="*/ 18 w 18"/>
                  <a:gd name="T3" fmla="*/ 3 h 17"/>
                  <a:gd name="T4" fmla="*/ 15 w 18"/>
                  <a:gd name="T5" fmla="*/ 1 h 17"/>
                  <a:gd name="T6" fmla="*/ 2 w 18"/>
                  <a:gd name="T7" fmla="*/ 13 h 17"/>
                  <a:gd name="T8" fmla="*/ 3 w 18"/>
                  <a:gd name="T9" fmla="*/ 16 h 17"/>
                </a:gdLst>
                <a:ahLst/>
                <a:cxnLst>
                  <a:cxn ang="0">
                    <a:pos x="T0" y="T1"/>
                  </a:cxn>
                  <a:cxn ang="0">
                    <a:pos x="T2" y="T3"/>
                  </a:cxn>
                  <a:cxn ang="0">
                    <a:pos x="T4" y="T5"/>
                  </a:cxn>
                  <a:cxn ang="0">
                    <a:pos x="T6" y="T7"/>
                  </a:cxn>
                  <a:cxn ang="0">
                    <a:pos x="T8" y="T9"/>
                  </a:cxn>
                </a:cxnLst>
                <a:rect l="0" t="0" r="r" b="b"/>
                <a:pathLst>
                  <a:path w="18" h="17">
                    <a:moveTo>
                      <a:pt x="3" y="16"/>
                    </a:moveTo>
                    <a:cubicBezTo>
                      <a:pt x="9" y="14"/>
                      <a:pt x="15" y="9"/>
                      <a:pt x="18" y="3"/>
                    </a:cubicBezTo>
                    <a:cubicBezTo>
                      <a:pt x="18" y="1"/>
                      <a:pt x="16" y="0"/>
                      <a:pt x="15" y="1"/>
                    </a:cubicBezTo>
                    <a:cubicBezTo>
                      <a:pt x="11" y="6"/>
                      <a:pt x="7" y="10"/>
                      <a:pt x="2" y="13"/>
                    </a:cubicBezTo>
                    <a:cubicBezTo>
                      <a:pt x="0" y="14"/>
                      <a:pt x="1" y="17"/>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06" name="Freeform 138">
                <a:extLst>
                  <a:ext uri="{FF2B5EF4-FFF2-40B4-BE49-F238E27FC236}">
                    <a16:creationId xmlns:a16="http://schemas.microsoft.com/office/drawing/2014/main" id="{71AC74D8-72D2-4433-91E4-B461A2175132}"/>
                  </a:ext>
                </a:extLst>
              </p:cNvPr>
              <p:cNvSpPr>
                <a:spLocks/>
              </p:cNvSpPr>
              <p:nvPr/>
            </p:nvSpPr>
            <p:spPr bwMode="auto">
              <a:xfrm>
                <a:off x="5601" y="2204"/>
                <a:ext cx="38" cy="44"/>
              </a:xfrm>
              <a:custGeom>
                <a:avLst/>
                <a:gdLst>
                  <a:gd name="T0" fmla="*/ 5 w 22"/>
                  <a:gd name="T1" fmla="*/ 24 h 25"/>
                  <a:gd name="T2" fmla="*/ 22 w 22"/>
                  <a:gd name="T3" fmla="*/ 4 h 25"/>
                  <a:gd name="T4" fmla="*/ 19 w 22"/>
                  <a:gd name="T5" fmla="*/ 2 h 25"/>
                  <a:gd name="T6" fmla="*/ 2 w 22"/>
                  <a:gd name="T7" fmla="*/ 21 h 25"/>
                  <a:gd name="T8" fmla="*/ 5 w 22"/>
                  <a:gd name="T9" fmla="*/ 24 h 25"/>
                </a:gdLst>
                <a:ahLst/>
                <a:cxnLst>
                  <a:cxn ang="0">
                    <a:pos x="T0" y="T1"/>
                  </a:cxn>
                  <a:cxn ang="0">
                    <a:pos x="T2" y="T3"/>
                  </a:cxn>
                  <a:cxn ang="0">
                    <a:pos x="T4" y="T5"/>
                  </a:cxn>
                  <a:cxn ang="0">
                    <a:pos x="T6" y="T7"/>
                  </a:cxn>
                  <a:cxn ang="0">
                    <a:pos x="T8" y="T9"/>
                  </a:cxn>
                </a:cxnLst>
                <a:rect l="0" t="0" r="r" b="b"/>
                <a:pathLst>
                  <a:path w="22" h="25">
                    <a:moveTo>
                      <a:pt x="5" y="24"/>
                    </a:moveTo>
                    <a:cubicBezTo>
                      <a:pt x="12" y="18"/>
                      <a:pt x="18" y="12"/>
                      <a:pt x="22" y="4"/>
                    </a:cubicBezTo>
                    <a:cubicBezTo>
                      <a:pt x="22" y="2"/>
                      <a:pt x="21" y="0"/>
                      <a:pt x="19" y="2"/>
                    </a:cubicBezTo>
                    <a:cubicBezTo>
                      <a:pt x="13" y="8"/>
                      <a:pt x="8" y="15"/>
                      <a:pt x="2" y="21"/>
                    </a:cubicBezTo>
                    <a:cubicBezTo>
                      <a:pt x="0" y="23"/>
                      <a:pt x="3" y="25"/>
                      <a:pt x="5"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07" name="Freeform 139">
                <a:extLst>
                  <a:ext uri="{FF2B5EF4-FFF2-40B4-BE49-F238E27FC236}">
                    <a16:creationId xmlns:a16="http://schemas.microsoft.com/office/drawing/2014/main" id="{1E77B842-F7C6-4D07-BA17-E7D3FB0F1F38}"/>
                  </a:ext>
                </a:extLst>
              </p:cNvPr>
              <p:cNvSpPr>
                <a:spLocks/>
              </p:cNvSpPr>
              <p:nvPr/>
            </p:nvSpPr>
            <p:spPr bwMode="auto">
              <a:xfrm>
                <a:off x="5634" y="2242"/>
                <a:ext cx="37" cy="32"/>
              </a:xfrm>
              <a:custGeom>
                <a:avLst/>
                <a:gdLst>
                  <a:gd name="T0" fmla="*/ 4 w 21"/>
                  <a:gd name="T1" fmla="*/ 17 h 18"/>
                  <a:gd name="T2" fmla="*/ 20 w 21"/>
                  <a:gd name="T3" fmla="*/ 3 h 18"/>
                  <a:gd name="T4" fmla="*/ 18 w 21"/>
                  <a:gd name="T5" fmla="*/ 1 h 18"/>
                  <a:gd name="T6" fmla="*/ 1 w 21"/>
                  <a:gd name="T7" fmla="*/ 14 h 18"/>
                  <a:gd name="T8" fmla="*/ 4 w 21"/>
                  <a:gd name="T9" fmla="*/ 17 h 18"/>
                </a:gdLst>
                <a:ahLst/>
                <a:cxnLst>
                  <a:cxn ang="0">
                    <a:pos x="T0" y="T1"/>
                  </a:cxn>
                  <a:cxn ang="0">
                    <a:pos x="T2" y="T3"/>
                  </a:cxn>
                  <a:cxn ang="0">
                    <a:pos x="T4" y="T5"/>
                  </a:cxn>
                  <a:cxn ang="0">
                    <a:pos x="T6" y="T7"/>
                  </a:cxn>
                  <a:cxn ang="0">
                    <a:pos x="T8" y="T9"/>
                  </a:cxn>
                </a:cxnLst>
                <a:rect l="0" t="0" r="r" b="b"/>
                <a:pathLst>
                  <a:path w="21" h="18">
                    <a:moveTo>
                      <a:pt x="4" y="17"/>
                    </a:moveTo>
                    <a:cubicBezTo>
                      <a:pt x="9" y="13"/>
                      <a:pt x="15" y="8"/>
                      <a:pt x="20" y="3"/>
                    </a:cubicBezTo>
                    <a:cubicBezTo>
                      <a:pt x="21" y="1"/>
                      <a:pt x="19" y="0"/>
                      <a:pt x="18" y="1"/>
                    </a:cubicBezTo>
                    <a:cubicBezTo>
                      <a:pt x="11" y="4"/>
                      <a:pt x="6" y="9"/>
                      <a:pt x="1" y="14"/>
                    </a:cubicBezTo>
                    <a:cubicBezTo>
                      <a:pt x="0" y="15"/>
                      <a:pt x="2" y="18"/>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08" name="Freeform 140">
                <a:extLst>
                  <a:ext uri="{FF2B5EF4-FFF2-40B4-BE49-F238E27FC236}">
                    <a16:creationId xmlns:a16="http://schemas.microsoft.com/office/drawing/2014/main" id="{2DFFBA3A-7EEE-479B-9228-1C6B6489E8C4}"/>
                  </a:ext>
                </a:extLst>
              </p:cNvPr>
              <p:cNvSpPr>
                <a:spLocks/>
              </p:cNvSpPr>
              <p:nvPr/>
            </p:nvSpPr>
            <p:spPr bwMode="auto">
              <a:xfrm>
                <a:off x="5657" y="2270"/>
                <a:ext cx="25" cy="30"/>
              </a:xfrm>
              <a:custGeom>
                <a:avLst/>
                <a:gdLst>
                  <a:gd name="T0" fmla="*/ 4 w 14"/>
                  <a:gd name="T1" fmla="*/ 16 h 17"/>
                  <a:gd name="T2" fmla="*/ 13 w 14"/>
                  <a:gd name="T3" fmla="*/ 3 h 17"/>
                  <a:gd name="T4" fmla="*/ 11 w 14"/>
                  <a:gd name="T5" fmla="*/ 1 h 17"/>
                  <a:gd name="T6" fmla="*/ 1 w 14"/>
                  <a:gd name="T7" fmla="*/ 13 h 17"/>
                  <a:gd name="T8" fmla="*/ 4 w 14"/>
                  <a:gd name="T9" fmla="*/ 16 h 17"/>
                </a:gdLst>
                <a:ahLst/>
                <a:cxnLst>
                  <a:cxn ang="0">
                    <a:pos x="T0" y="T1"/>
                  </a:cxn>
                  <a:cxn ang="0">
                    <a:pos x="T2" y="T3"/>
                  </a:cxn>
                  <a:cxn ang="0">
                    <a:pos x="T4" y="T5"/>
                  </a:cxn>
                  <a:cxn ang="0">
                    <a:pos x="T6" y="T7"/>
                  </a:cxn>
                  <a:cxn ang="0">
                    <a:pos x="T8" y="T9"/>
                  </a:cxn>
                </a:cxnLst>
                <a:rect l="0" t="0" r="r" b="b"/>
                <a:pathLst>
                  <a:path w="14" h="17">
                    <a:moveTo>
                      <a:pt x="4" y="16"/>
                    </a:moveTo>
                    <a:cubicBezTo>
                      <a:pt x="7" y="12"/>
                      <a:pt x="11" y="8"/>
                      <a:pt x="13" y="3"/>
                    </a:cubicBezTo>
                    <a:cubicBezTo>
                      <a:pt x="14" y="1"/>
                      <a:pt x="12" y="0"/>
                      <a:pt x="11" y="1"/>
                    </a:cubicBezTo>
                    <a:cubicBezTo>
                      <a:pt x="7" y="4"/>
                      <a:pt x="4" y="9"/>
                      <a:pt x="1" y="13"/>
                    </a:cubicBezTo>
                    <a:cubicBezTo>
                      <a:pt x="0" y="15"/>
                      <a:pt x="3" y="17"/>
                      <a:pt x="4"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09" name="Freeform 141">
                <a:extLst>
                  <a:ext uri="{FF2B5EF4-FFF2-40B4-BE49-F238E27FC236}">
                    <a16:creationId xmlns:a16="http://schemas.microsoft.com/office/drawing/2014/main" id="{A5D3AFB3-0CAB-458B-BF56-0C021F796938}"/>
                  </a:ext>
                </a:extLst>
              </p:cNvPr>
              <p:cNvSpPr>
                <a:spLocks/>
              </p:cNvSpPr>
              <p:nvPr/>
            </p:nvSpPr>
            <p:spPr bwMode="auto">
              <a:xfrm>
                <a:off x="5673" y="2290"/>
                <a:ext cx="21" cy="24"/>
              </a:xfrm>
              <a:custGeom>
                <a:avLst/>
                <a:gdLst>
                  <a:gd name="T0" fmla="*/ 4 w 12"/>
                  <a:gd name="T1" fmla="*/ 13 h 14"/>
                  <a:gd name="T2" fmla="*/ 12 w 12"/>
                  <a:gd name="T3" fmla="*/ 2 h 14"/>
                  <a:gd name="T4" fmla="*/ 9 w 12"/>
                  <a:gd name="T5" fmla="*/ 1 h 14"/>
                  <a:gd name="T6" fmla="*/ 6 w 12"/>
                  <a:gd name="T7" fmla="*/ 5 h 14"/>
                  <a:gd name="T8" fmla="*/ 2 w 12"/>
                  <a:gd name="T9" fmla="*/ 10 h 14"/>
                  <a:gd name="T10" fmla="*/ 4 w 12"/>
                  <a:gd name="T11" fmla="*/ 13 h 14"/>
                </a:gdLst>
                <a:ahLst/>
                <a:cxnLst>
                  <a:cxn ang="0">
                    <a:pos x="T0" y="T1"/>
                  </a:cxn>
                  <a:cxn ang="0">
                    <a:pos x="T2" y="T3"/>
                  </a:cxn>
                  <a:cxn ang="0">
                    <a:pos x="T4" y="T5"/>
                  </a:cxn>
                  <a:cxn ang="0">
                    <a:pos x="T6" y="T7"/>
                  </a:cxn>
                  <a:cxn ang="0">
                    <a:pos x="T8" y="T9"/>
                  </a:cxn>
                  <a:cxn ang="0">
                    <a:pos x="T10" y="T11"/>
                  </a:cxn>
                </a:cxnLst>
                <a:rect l="0" t="0" r="r" b="b"/>
                <a:pathLst>
                  <a:path w="12" h="14">
                    <a:moveTo>
                      <a:pt x="4" y="13"/>
                    </a:moveTo>
                    <a:cubicBezTo>
                      <a:pt x="7" y="10"/>
                      <a:pt x="11" y="7"/>
                      <a:pt x="12" y="2"/>
                    </a:cubicBezTo>
                    <a:cubicBezTo>
                      <a:pt x="12" y="0"/>
                      <a:pt x="10" y="0"/>
                      <a:pt x="9" y="1"/>
                    </a:cubicBezTo>
                    <a:cubicBezTo>
                      <a:pt x="8" y="2"/>
                      <a:pt x="7" y="4"/>
                      <a:pt x="6" y="5"/>
                    </a:cubicBezTo>
                    <a:cubicBezTo>
                      <a:pt x="4" y="7"/>
                      <a:pt x="3" y="9"/>
                      <a:pt x="2" y="10"/>
                    </a:cubicBezTo>
                    <a:cubicBezTo>
                      <a:pt x="0" y="12"/>
                      <a:pt x="2" y="14"/>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10" name="Freeform 142">
                <a:extLst>
                  <a:ext uri="{FF2B5EF4-FFF2-40B4-BE49-F238E27FC236}">
                    <a16:creationId xmlns:a16="http://schemas.microsoft.com/office/drawing/2014/main" id="{F191C6D4-1C64-401D-8662-A51F0A7DCC1E}"/>
                  </a:ext>
                </a:extLst>
              </p:cNvPr>
              <p:cNvSpPr>
                <a:spLocks/>
              </p:cNvSpPr>
              <p:nvPr/>
            </p:nvSpPr>
            <p:spPr bwMode="auto">
              <a:xfrm>
                <a:off x="5682" y="2323"/>
                <a:ext cx="24" cy="21"/>
              </a:xfrm>
              <a:custGeom>
                <a:avLst/>
                <a:gdLst>
                  <a:gd name="T0" fmla="*/ 4 w 14"/>
                  <a:gd name="T1" fmla="*/ 11 h 12"/>
                  <a:gd name="T2" fmla="*/ 13 w 14"/>
                  <a:gd name="T3" fmla="*/ 3 h 12"/>
                  <a:gd name="T4" fmla="*/ 11 w 14"/>
                  <a:gd name="T5" fmla="*/ 0 h 12"/>
                  <a:gd name="T6" fmla="*/ 2 w 14"/>
                  <a:gd name="T7" fmla="*/ 8 h 12"/>
                  <a:gd name="T8" fmla="*/ 4 w 14"/>
                  <a:gd name="T9" fmla="*/ 11 h 12"/>
                </a:gdLst>
                <a:ahLst/>
                <a:cxnLst>
                  <a:cxn ang="0">
                    <a:pos x="T0" y="T1"/>
                  </a:cxn>
                  <a:cxn ang="0">
                    <a:pos x="T2" y="T3"/>
                  </a:cxn>
                  <a:cxn ang="0">
                    <a:pos x="T4" y="T5"/>
                  </a:cxn>
                  <a:cxn ang="0">
                    <a:pos x="T6" y="T7"/>
                  </a:cxn>
                  <a:cxn ang="0">
                    <a:pos x="T8" y="T9"/>
                  </a:cxn>
                </a:cxnLst>
                <a:rect l="0" t="0" r="r" b="b"/>
                <a:pathLst>
                  <a:path w="14" h="12">
                    <a:moveTo>
                      <a:pt x="4" y="11"/>
                    </a:moveTo>
                    <a:cubicBezTo>
                      <a:pt x="7" y="8"/>
                      <a:pt x="11" y="6"/>
                      <a:pt x="13" y="3"/>
                    </a:cubicBezTo>
                    <a:cubicBezTo>
                      <a:pt x="14" y="1"/>
                      <a:pt x="12" y="0"/>
                      <a:pt x="11" y="0"/>
                    </a:cubicBezTo>
                    <a:cubicBezTo>
                      <a:pt x="7" y="2"/>
                      <a:pt x="5" y="6"/>
                      <a:pt x="2" y="8"/>
                    </a:cubicBezTo>
                    <a:cubicBezTo>
                      <a:pt x="0" y="10"/>
                      <a:pt x="3" y="12"/>
                      <a:pt x="4"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11" name="Freeform 143">
                <a:extLst>
                  <a:ext uri="{FF2B5EF4-FFF2-40B4-BE49-F238E27FC236}">
                    <a16:creationId xmlns:a16="http://schemas.microsoft.com/office/drawing/2014/main" id="{F6401E0E-DF02-4B9D-A7B9-0E68F19CCE54}"/>
                  </a:ext>
                </a:extLst>
              </p:cNvPr>
              <p:cNvSpPr>
                <a:spLocks/>
              </p:cNvSpPr>
              <p:nvPr/>
            </p:nvSpPr>
            <p:spPr bwMode="auto">
              <a:xfrm>
                <a:off x="5689" y="2334"/>
                <a:ext cx="58" cy="28"/>
              </a:xfrm>
              <a:custGeom>
                <a:avLst/>
                <a:gdLst>
                  <a:gd name="T0" fmla="*/ 2 w 33"/>
                  <a:gd name="T1" fmla="*/ 15 h 16"/>
                  <a:gd name="T2" fmla="*/ 32 w 33"/>
                  <a:gd name="T3" fmla="*/ 3 h 16"/>
                  <a:gd name="T4" fmla="*/ 29 w 33"/>
                  <a:gd name="T5" fmla="*/ 1 h 16"/>
                  <a:gd name="T6" fmla="*/ 2 w 33"/>
                  <a:gd name="T7" fmla="*/ 11 h 16"/>
                  <a:gd name="T8" fmla="*/ 2 w 33"/>
                  <a:gd name="T9" fmla="*/ 15 h 16"/>
                </a:gdLst>
                <a:ahLst/>
                <a:cxnLst>
                  <a:cxn ang="0">
                    <a:pos x="T0" y="T1"/>
                  </a:cxn>
                  <a:cxn ang="0">
                    <a:pos x="T2" y="T3"/>
                  </a:cxn>
                  <a:cxn ang="0">
                    <a:pos x="T4" y="T5"/>
                  </a:cxn>
                  <a:cxn ang="0">
                    <a:pos x="T6" y="T7"/>
                  </a:cxn>
                  <a:cxn ang="0">
                    <a:pos x="T8" y="T9"/>
                  </a:cxn>
                </a:cxnLst>
                <a:rect l="0" t="0" r="r" b="b"/>
                <a:pathLst>
                  <a:path w="33" h="16">
                    <a:moveTo>
                      <a:pt x="2" y="15"/>
                    </a:moveTo>
                    <a:cubicBezTo>
                      <a:pt x="13" y="16"/>
                      <a:pt x="26" y="13"/>
                      <a:pt x="32" y="3"/>
                    </a:cubicBezTo>
                    <a:cubicBezTo>
                      <a:pt x="33" y="2"/>
                      <a:pt x="31" y="0"/>
                      <a:pt x="29" y="1"/>
                    </a:cubicBezTo>
                    <a:cubicBezTo>
                      <a:pt x="21" y="7"/>
                      <a:pt x="13" y="12"/>
                      <a:pt x="2" y="11"/>
                    </a:cubicBezTo>
                    <a:cubicBezTo>
                      <a:pt x="0" y="11"/>
                      <a:pt x="0" y="14"/>
                      <a:pt x="2"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12" name="Freeform 144">
                <a:extLst>
                  <a:ext uri="{FF2B5EF4-FFF2-40B4-BE49-F238E27FC236}">
                    <a16:creationId xmlns:a16="http://schemas.microsoft.com/office/drawing/2014/main" id="{44BA6CBF-AEB9-4964-8788-8917A5939DF4}"/>
                  </a:ext>
                </a:extLst>
              </p:cNvPr>
              <p:cNvSpPr>
                <a:spLocks/>
              </p:cNvSpPr>
              <p:nvPr/>
            </p:nvSpPr>
            <p:spPr bwMode="auto">
              <a:xfrm>
                <a:off x="5701" y="2374"/>
                <a:ext cx="40" cy="16"/>
              </a:xfrm>
              <a:custGeom>
                <a:avLst/>
                <a:gdLst>
                  <a:gd name="T0" fmla="*/ 2 w 23"/>
                  <a:gd name="T1" fmla="*/ 8 h 9"/>
                  <a:gd name="T2" fmla="*/ 22 w 23"/>
                  <a:gd name="T3" fmla="*/ 3 h 9"/>
                  <a:gd name="T4" fmla="*/ 21 w 23"/>
                  <a:gd name="T5" fmla="*/ 0 h 9"/>
                  <a:gd name="T6" fmla="*/ 3 w 23"/>
                  <a:gd name="T7" fmla="*/ 4 h 9"/>
                  <a:gd name="T8" fmla="*/ 2 w 23"/>
                  <a:gd name="T9" fmla="*/ 8 h 9"/>
                </a:gdLst>
                <a:ahLst/>
                <a:cxnLst>
                  <a:cxn ang="0">
                    <a:pos x="T0" y="T1"/>
                  </a:cxn>
                  <a:cxn ang="0">
                    <a:pos x="T2" y="T3"/>
                  </a:cxn>
                  <a:cxn ang="0">
                    <a:pos x="T4" y="T5"/>
                  </a:cxn>
                  <a:cxn ang="0">
                    <a:pos x="T6" y="T7"/>
                  </a:cxn>
                  <a:cxn ang="0">
                    <a:pos x="T8" y="T9"/>
                  </a:cxn>
                </a:cxnLst>
                <a:rect l="0" t="0" r="r" b="b"/>
                <a:pathLst>
                  <a:path w="23" h="9">
                    <a:moveTo>
                      <a:pt x="2" y="8"/>
                    </a:moveTo>
                    <a:cubicBezTo>
                      <a:pt x="9" y="9"/>
                      <a:pt x="17" y="8"/>
                      <a:pt x="22" y="3"/>
                    </a:cubicBezTo>
                    <a:cubicBezTo>
                      <a:pt x="23" y="2"/>
                      <a:pt x="22" y="0"/>
                      <a:pt x="21" y="0"/>
                    </a:cubicBezTo>
                    <a:cubicBezTo>
                      <a:pt x="15" y="2"/>
                      <a:pt x="9" y="5"/>
                      <a:pt x="3" y="4"/>
                    </a:cubicBezTo>
                    <a:cubicBezTo>
                      <a:pt x="1" y="4"/>
                      <a:pt x="0" y="7"/>
                      <a:pt x="2"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13" name="Freeform 145">
                <a:extLst>
                  <a:ext uri="{FF2B5EF4-FFF2-40B4-BE49-F238E27FC236}">
                    <a16:creationId xmlns:a16="http://schemas.microsoft.com/office/drawing/2014/main" id="{C86CC74E-C288-46D2-AD74-60C5B99E6694}"/>
                  </a:ext>
                </a:extLst>
              </p:cNvPr>
              <p:cNvSpPr>
                <a:spLocks/>
              </p:cNvSpPr>
              <p:nvPr/>
            </p:nvSpPr>
            <p:spPr bwMode="auto">
              <a:xfrm>
                <a:off x="5694" y="2409"/>
                <a:ext cx="35" cy="21"/>
              </a:xfrm>
              <a:custGeom>
                <a:avLst/>
                <a:gdLst>
                  <a:gd name="T0" fmla="*/ 3 w 20"/>
                  <a:gd name="T1" fmla="*/ 12 h 12"/>
                  <a:gd name="T2" fmla="*/ 19 w 20"/>
                  <a:gd name="T3" fmla="*/ 3 h 12"/>
                  <a:gd name="T4" fmla="*/ 17 w 20"/>
                  <a:gd name="T5" fmla="*/ 1 h 12"/>
                  <a:gd name="T6" fmla="*/ 2 w 20"/>
                  <a:gd name="T7" fmla="*/ 8 h 12"/>
                  <a:gd name="T8" fmla="*/ 3 w 20"/>
                  <a:gd name="T9" fmla="*/ 12 h 12"/>
                </a:gdLst>
                <a:ahLst/>
                <a:cxnLst>
                  <a:cxn ang="0">
                    <a:pos x="T0" y="T1"/>
                  </a:cxn>
                  <a:cxn ang="0">
                    <a:pos x="T2" y="T3"/>
                  </a:cxn>
                  <a:cxn ang="0">
                    <a:pos x="T4" y="T5"/>
                  </a:cxn>
                  <a:cxn ang="0">
                    <a:pos x="T6" y="T7"/>
                  </a:cxn>
                  <a:cxn ang="0">
                    <a:pos x="T8" y="T9"/>
                  </a:cxn>
                </a:cxnLst>
                <a:rect l="0" t="0" r="r" b="b"/>
                <a:pathLst>
                  <a:path w="20" h="12">
                    <a:moveTo>
                      <a:pt x="3" y="12"/>
                    </a:moveTo>
                    <a:cubicBezTo>
                      <a:pt x="9" y="11"/>
                      <a:pt x="15" y="8"/>
                      <a:pt x="19" y="3"/>
                    </a:cubicBezTo>
                    <a:cubicBezTo>
                      <a:pt x="20" y="2"/>
                      <a:pt x="18" y="0"/>
                      <a:pt x="17" y="1"/>
                    </a:cubicBezTo>
                    <a:cubicBezTo>
                      <a:pt x="12" y="4"/>
                      <a:pt x="8" y="7"/>
                      <a:pt x="2" y="8"/>
                    </a:cubicBezTo>
                    <a:cubicBezTo>
                      <a:pt x="0" y="8"/>
                      <a:pt x="0" y="12"/>
                      <a:pt x="3"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14" name="Freeform 146">
                <a:extLst>
                  <a:ext uri="{FF2B5EF4-FFF2-40B4-BE49-F238E27FC236}">
                    <a16:creationId xmlns:a16="http://schemas.microsoft.com/office/drawing/2014/main" id="{EB16EB6E-8E4F-4C75-86E4-00DF660A8905}"/>
                  </a:ext>
                </a:extLst>
              </p:cNvPr>
              <p:cNvSpPr>
                <a:spLocks/>
              </p:cNvSpPr>
              <p:nvPr/>
            </p:nvSpPr>
            <p:spPr bwMode="auto">
              <a:xfrm>
                <a:off x="5690" y="2452"/>
                <a:ext cx="18" cy="8"/>
              </a:xfrm>
              <a:custGeom>
                <a:avLst/>
                <a:gdLst>
                  <a:gd name="T0" fmla="*/ 2 w 10"/>
                  <a:gd name="T1" fmla="*/ 4 h 5"/>
                  <a:gd name="T2" fmla="*/ 9 w 10"/>
                  <a:gd name="T3" fmla="*/ 3 h 5"/>
                  <a:gd name="T4" fmla="*/ 8 w 10"/>
                  <a:gd name="T5" fmla="*/ 0 h 5"/>
                  <a:gd name="T6" fmla="*/ 3 w 10"/>
                  <a:gd name="T7" fmla="*/ 1 h 5"/>
                  <a:gd name="T8" fmla="*/ 2 w 10"/>
                  <a:gd name="T9" fmla="*/ 4 h 5"/>
                </a:gdLst>
                <a:ahLst/>
                <a:cxnLst>
                  <a:cxn ang="0">
                    <a:pos x="T0" y="T1"/>
                  </a:cxn>
                  <a:cxn ang="0">
                    <a:pos x="T2" y="T3"/>
                  </a:cxn>
                  <a:cxn ang="0">
                    <a:pos x="T4" y="T5"/>
                  </a:cxn>
                  <a:cxn ang="0">
                    <a:pos x="T6" y="T7"/>
                  </a:cxn>
                  <a:cxn ang="0">
                    <a:pos x="T8" y="T9"/>
                  </a:cxn>
                </a:cxnLst>
                <a:rect l="0" t="0" r="r" b="b"/>
                <a:pathLst>
                  <a:path w="10" h="5">
                    <a:moveTo>
                      <a:pt x="2" y="4"/>
                    </a:moveTo>
                    <a:cubicBezTo>
                      <a:pt x="4" y="5"/>
                      <a:pt x="7" y="5"/>
                      <a:pt x="9" y="3"/>
                    </a:cubicBezTo>
                    <a:cubicBezTo>
                      <a:pt x="10" y="2"/>
                      <a:pt x="9" y="0"/>
                      <a:pt x="8" y="0"/>
                    </a:cubicBezTo>
                    <a:cubicBezTo>
                      <a:pt x="6" y="1"/>
                      <a:pt x="4" y="1"/>
                      <a:pt x="3" y="1"/>
                    </a:cubicBezTo>
                    <a:cubicBezTo>
                      <a:pt x="0" y="1"/>
                      <a:pt x="0" y="4"/>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15" name="Freeform 147">
                <a:extLst>
                  <a:ext uri="{FF2B5EF4-FFF2-40B4-BE49-F238E27FC236}">
                    <a16:creationId xmlns:a16="http://schemas.microsoft.com/office/drawing/2014/main" id="{4D92B5B0-0D51-48D3-ADA9-F35DAA767122}"/>
                  </a:ext>
                </a:extLst>
              </p:cNvPr>
              <p:cNvSpPr>
                <a:spLocks/>
              </p:cNvSpPr>
              <p:nvPr/>
            </p:nvSpPr>
            <p:spPr bwMode="auto">
              <a:xfrm>
                <a:off x="5692" y="2478"/>
                <a:ext cx="14" cy="9"/>
              </a:xfrm>
              <a:custGeom>
                <a:avLst/>
                <a:gdLst>
                  <a:gd name="T0" fmla="*/ 3 w 8"/>
                  <a:gd name="T1" fmla="*/ 4 h 5"/>
                  <a:gd name="T2" fmla="*/ 7 w 8"/>
                  <a:gd name="T3" fmla="*/ 4 h 5"/>
                  <a:gd name="T4" fmla="*/ 7 w 8"/>
                  <a:gd name="T5" fmla="*/ 1 h 5"/>
                  <a:gd name="T6" fmla="*/ 3 w 8"/>
                  <a:gd name="T7" fmla="*/ 1 h 5"/>
                  <a:gd name="T8" fmla="*/ 3 w 8"/>
                  <a:gd name="T9" fmla="*/ 4 h 5"/>
                </a:gdLst>
                <a:ahLst/>
                <a:cxnLst>
                  <a:cxn ang="0">
                    <a:pos x="T0" y="T1"/>
                  </a:cxn>
                  <a:cxn ang="0">
                    <a:pos x="T2" y="T3"/>
                  </a:cxn>
                  <a:cxn ang="0">
                    <a:pos x="T4" y="T5"/>
                  </a:cxn>
                  <a:cxn ang="0">
                    <a:pos x="T6" y="T7"/>
                  </a:cxn>
                  <a:cxn ang="0">
                    <a:pos x="T8" y="T9"/>
                  </a:cxn>
                </a:cxnLst>
                <a:rect l="0" t="0" r="r" b="b"/>
                <a:pathLst>
                  <a:path w="8" h="5">
                    <a:moveTo>
                      <a:pt x="3" y="4"/>
                    </a:moveTo>
                    <a:cubicBezTo>
                      <a:pt x="4" y="5"/>
                      <a:pt x="5" y="5"/>
                      <a:pt x="7" y="4"/>
                    </a:cubicBezTo>
                    <a:cubicBezTo>
                      <a:pt x="8" y="3"/>
                      <a:pt x="8" y="2"/>
                      <a:pt x="7" y="1"/>
                    </a:cubicBezTo>
                    <a:cubicBezTo>
                      <a:pt x="5" y="0"/>
                      <a:pt x="4" y="0"/>
                      <a:pt x="3" y="1"/>
                    </a:cubicBezTo>
                    <a:cubicBezTo>
                      <a:pt x="0" y="1"/>
                      <a:pt x="0" y="4"/>
                      <a:pt x="3"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16" name="Freeform 148">
                <a:extLst>
                  <a:ext uri="{FF2B5EF4-FFF2-40B4-BE49-F238E27FC236}">
                    <a16:creationId xmlns:a16="http://schemas.microsoft.com/office/drawing/2014/main" id="{1D590922-88DC-4240-9C1D-41A24EADBC98}"/>
                  </a:ext>
                </a:extLst>
              </p:cNvPr>
              <p:cNvSpPr>
                <a:spLocks/>
              </p:cNvSpPr>
              <p:nvPr/>
            </p:nvSpPr>
            <p:spPr bwMode="auto">
              <a:xfrm>
                <a:off x="5725" y="2205"/>
                <a:ext cx="48" cy="39"/>
              </a:xfrm>
              <a:custGeom>
                <a:avLst/>
                <a:gdLst>
                  <a:gd name="T0" fmla="*/ 23 w 27"/>
                  <a:gd name="T1" fmla="*/ 2 h 22"/>
                  <a:gd name="T2" fmla="*/ 2 w 27"/>
                  <a:gd name="T3" fmla="*/ 19 h 22"/>
                  <a:gd name="T4" fmla="*/ 3 w 27"/>
                  <a:gd name="T5" fmla="*/ 22 h 22"/>
                  <a:gd name="T6" fmla="*/ 26 w 27"/>
                  <a:gd name="T7" fmla="*/ 4 h 22"/>
                  <a:gd name="T8" fmla="*/ 23 w 27"/>
                  <a:gd name="T9" fmla="*/ 2 h 22"/>
                </a:gdLst>
                <a:ahLst/>
                <a:cxnLst>
                  <a:cxn ang="0">
                    <a:pos x="T0" y="T1"/>
                  </a:cxn>
                  <a:cxn ang="0">
                    <a:pos x="T2" y="T3"/>
                  </a:cxn>
                  <a:cxn ang="0">
                    <a:pos x="T4" y="T5"/>
                  </a:cxn>
                  <a:cxn ang="0">
                    <a:pos x="T6" y="T7"/>
                  </a:cxn>
                  <a:cxn ang="0">
                    <a:pos x="T8" y="T9"/>
                  </a:cxn>
                </a:cxnLst>
                <a:rect l="0" t="0" r="r" b="b"/>
                <a:pathLst>
                  <a:path w="27" h="22">
                    <a:moveTo>
                      <a:pt x="23" y="2"/>
                    </a:moveTo>
                    <a:cubicBezTo>
                      <a:pt x="17" y="10"/>
                      <a:pt x="10" y="14"/>
                      <a:pt x="2" y="19"/>
                    </a:cubicBezTo>
                    <a:cubicBezTo>
                      <a:pt x="0" y="20"/>
                      <a:pt x="2" y="22"/>
                      <a:pt x="3" y="22"/>
                    </a:cubicBezTo>
                    <a:cubicBezTo>
                      <a:pt x="13" y="20"/>
                      <a:pt x="21" y="12"/>
                      <a:pt x="26" y="4"/>
                    </a:cubicBezTo>
                    <a:cubicBezTo>
                      <a:pt x="27" y="2"/>
                      <a:pt x="24" y="0"/>
                      <a:pt x="2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17" name="Freeform 149">
                <a:extLst>
                  <a:ext uri="{FF2B5EF4-FFF2-40B4-BE49-F238E27FC236}">
                    <a16:creationId xmlns:a16="http://schemas.microsoft.com/office/drawing/2014/main" id="{B28D398F-4141-4267-BB34-C00255787FB4}"/>
                  </a:ext>
                </a:extLst>
              </p:cNvPr>
              <p:cNvSpPr>
                <a:spLocks/>
              </p:cNvSpPr>
              <p:nvPr/>
            </p:nvSpPr>
            <p:spPr bwMode="auto">
              <a:xfrm>
                <a:off x="5713" y="2168"/>
                <a:ext cx="44" cy="29"/>
              </a:xfrm>
              <a:custGeom>
                <a:avLst/>
                <a:gdLst>
                  <a:gd name="T0" fmla="*/ 22 w 25"/>
                  <a:gd name="T1" fmla="*/ 2 h 16"/>
                  <a:gd name="T2" fmla="*/ 2 w 25"/>
                  <a:gd name="T3" fmla="*/ 12 h 16"/>
                  <a:gd name="T4" fmla="*/ 2 w 25"/>
                  <a:gd name="T5" fmla="*/ 15 h 16"/>
                  <a:gd name="T6" fmla="*/ 24 w 25"/>
                  <a:gd name="T7" fmla="*/ 4 h 16"/>
                  <a:gd name="T8" fmla="*/ 22 w 25"/>
                  <a:gd name="T9" fmla="*/ 2 h 16"/>
                </a:gdLst>
                <a:ahLst/>
                <a:cxnLst>
                  <a:cxn ang="0">
                    <a:pos x="T0" y="T1"/>
                  </a:cxn>
                  <a:cxn ang="0">
                    <a:pos x="T2" y="T3"/>
                  </a:cxn>
                  <a:cxn ang="0">
                    <a:pos x="T4" y="T5"/>
                  </a:cxn>
                  <a:cxn ang="0">
                    <a:pos x="T6" y="T7"/>
                  </a:cxn>
                  <a:cxn ang="0">
                    <a:pos x="T8" y="T9"/>
                  </a:cxn>
                </a:cxnLst>
                <a:rect l="0" t="0" r="r" b="b"/>
                <a:pathLst>
                  <a:path w="25" h="16">
                    <a:moveTo>
                      <a:pt x="22" y="2"/>
                    </a:moveTo>
                    <a:cubicBezTo>
                      <a:pt x="16" y="7"/>
                      <a:pt x="9" y="9"/>
                      <a:pt x="2" y="12"/>
                    </a:cubicBezTo>
                    <a:cubicBezTo>
                      <a:pt x="0" y="13"/>
                      <a:pt x="0" y="15"/>
                      <a:pt x="2" y="15"/>
                    </a:cubicBezTo>
                    <a:cubicBezTo>
                      <a:pt x="11" y="16"/>
                      <a:pt x="19" y="10"/>
                      <a:pt x="24" y="4"/>
                    </a:cubicBezTo>
                    <a:cubicBezTo>
                      <a:pt x="25" y="2"/>
                      <a:pt x="23" y="0"/>
                      <a:pt x="22"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18" name="Freeform 150">
                <a:extLst>
                  <a:ext uri="{FF2B5EF4-FFF2-40B4-BE49-F238E27FC236}">
                    <a16:creationId xmlns:a16="http://schemas.microsoft.com/office/drawing/2014/main" id="{3FA53AD9-DA5C-475B-B071-DF5F9AA51688}"/>
                  </a:ext>
                </a:extLst>
              </p:cNvPr>
              <p:cNvSpPr>
                <a:spLocks/>
              </p:cNvSpPr>
              <p:nvPr/>
            </p:nvSpPr>
            <p:spPr bwMode="auto">
              <a:xfrm>
                <a:off x="5687" y="2138"/>
                <a:ext cx="47" cy="29"/>
              </a:xfrm>
              <a:custGeom>
                <a:avLst/>
                <a:gdLst>
                  <a:gd name="T0" fmla="*/ 22 w 27"/>
                  <a:gd name="T1" fmla="*/ 1 h 16"/>
                  <a:gd name="T2" fmla="*/ 2 w 27"/>
                  <a:gd name="T3" fmla="*/ 13 h 16"/>
                  <a:gd name="T4" fmla="*/ 3 w 27"/>
                  <a:gd name="T5" fmla="*/ 16 h 16"/>
                  <a:gd name="T6" fmla="*/ 25 w 27"/>
                  <a:gd name="T7" fmla="*/ 4 h 16"/>
                  <a:gd name="T8" fmla="*/ 22 w 27"/>
                  <a:gd name="T9" fmla="*/ 1 h 16"/>
                </a:gdLst>
                <a:ahLst/>
                <a:cxnLst>
                  <a:cxn ang="0">
                    <a:pos x="T0" y="T1"/>
                  </a:cxn>
                  <a:cxn ang="0">
                    <a:pos x="T2" y="T3"/>
                  </a:cxn>
                  <a:cxn ang="0">
                    <a:pos x="T4" y="T5"/>
                  </a:cxn>
                  <a:cxn ang="0">
                    <a:pos x="T6" y="T7"/>
                  </a:cxn>
                  <a:cxn ang="0">
                    <a:pos x="T8" y="T9"/>
                  </a:cxn>
                </a:cxnLst>
                <a:rect l="0" t="0" r="r" b="b"/>
                <a:pathLst>
                  <a:path w="27" h="16">
                    <a:moveTo>
                      <a:pt x="22" y="1"/>
                    </a:moveTo>
                    <a:cubicBezTo>
                      <a:pt x="16" y="6"/>
                      <a:pt x="9" y="9"/>
                      <a:pt x="2" y="13"/>
                    </a:cubicBezTo>
                    <a:cubicBezTo>
                      <a:pt x="0" y="14"/>
                      <a:pt x="1" y="16"/>
                      <a:pt x="3" y="16"/>
                    </a:cubicBezTo>
                    <a:cubicBezTo>
                      <a:pt x="11" y="15"/>
                      <a:pt x="19" y="10"/>
                      <a:pt x="25" y="4"/>
                    </a:cubicBezTo>
                    <a:cubicBezTo>
                      <a:pt x="27" y="2"/>
                      <a:pt x="24" y="0"/>
                      <a:pt x="2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19" name="Freeform 151">
                <a:extLst>
                  <a:ext uri="{FF2B5EF4-FFF2-40B4-BE49-F238E27FC236}">
                    <a16:creationId xmlns:a16="http://schemas.microsoft.com/office/drawing/2014/main" id="{B37C3457-3B5D-4368-AF69-FF6A77A656E5}"/>
                  </a:ext>
                </a:extLst>
              </p:cNvPr>
              <p:cNvSpPr>
                <a:spLocks/>
              </p:cNvSpPr>
              <p:nvPr/>
            </p:nvSpPr>
            <p:spPr bwMode="auto">
              <a:xfrm>
                <a:off x="5667" y="2112"/>
                <a:ext cx="48" cy="35"/>
              </a:xfrm>
              <a:custGeom>
                <a:avLst/>
                <a:gdLst>
                  <a:gd name="T0" fmla="*/ 23 w 27"/>
                  <a:gd name="T1" fmla="*/ 2 h 20"/>
                  <a:gd name="T2" fmla="*/ 1 w 27"/>
                  <a:gd name="T3" fmla="*/ 15 h 20"/>
                  <a:gd name="T4" fmla="*/ 1 w 27"/>
                  <a:gd name="T5" fmla="*/ 18 h 20"/>
                  <a:gd name="T6" fmla="*/ 26 w 27"/>
                  <a:gd name="T7" fmla="*/ 4 h 20"/>
                  <a:gd name="T8" fmla="*/ 23 w 27"/>
                  <a:gd name="T9" fmla="*/ 2 h 20"/>
                </a:gdLst>
                <a:ahLst/>
                <a:cxnLst>
                  <a:cxn ang="0">
                    <a:pos x="T0" y="T1"/>
                  </a:cxn>
                  <a:cxn ang="0">
                    <a:pos x="T2" y="T3"/>
                  </a:cxn>
                  <a:cxn ang="0">
                    <a:pos x="T4" y="T5"/>
                  </a:cxn>
                  <a:cxn ang="0">
                    <a:pos x="T6" y="T7"/>
                  </a:cxn>
                  <a:cxn ang="0">
                    <a:pos x="T8" y="T9"/>
                  </a:cxn>
                </a:cxnLst>
                <a:rect l="0" t="0" r="r" b="b"/>
                <a:pathLst>
                  <a:path w="27" h="20">
                    <a:moveTo>
                      <a:pt x="23" y="2"/>
                    </a:moveTo>
                    <a:cubicBezTo>
                      <a:pt x="18" y="10"/>
                      <a:pt x="10" y="13"/>
                      <a:pt x="1" y="15"/>
                    </a:cubicBezTo>
                    <a:cubicBezTo>
                      <a:pt x="0" y="15"/>
                      <a:pt x="0" y="17"/>
                      <a:pt x="1" y="18"/>
                    </a:cubicBezTo>
                    <a:cubicBezTo>
                      <a:pt x="11" y="20"/>
                      <a:pt x="22" y="13"/>
                      <a:pt x="26" y="4"/>
                    </a:cubicBezTo>
                    <a:cubicBezTo>
                      <a:pt x="27" y="2"/>
                      <a:pt x="24" y="0"/>
                      <a:pt x="2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20" name="Freeform 152">
                <a:extLst>
                  <a:ext uri="{FF2B5EF4-FFF2-40B4-BE49-F238E27FC236}">
                    <a16:creationId xmlns:a16="http://schemas.microsoft.com/office/drawing/2014/main" id="{A39DC094-7A6C-494F-80CC-3F36EADF5B0A}"/>
                  </a:ext>
                </a:extLst>
              </p:cNvPr>
              <p:cNvSpPr>
                <a:spLocks/>
              </p:cNvSpPr>
              <p:nvPr/>
            </p:nvSpPr>
            <p:spPr bwMode="auto">
              <a:xfrm>
                <a:off x="5638" y="2072"/>
                <a:ext cx="65" cy="28"/>
              </a:xfrm>
              <a:custGeom>
                <a:avLst/>
                <a:gdLst>
                  <a:gd name="T0" fmla="*/ 34 w 37"/>
                  <a:gd name="T1" fmla="*/ 1 h 16"/>
                  <a:gd name="T2" fmla="*/ 17 w 37"/>
                  <a:gd name="T3" fmla="*/ 7 h 16"/>
                  <a:gd name="T4" fmla="*/ 2 w 37"/>
                  <a:gd name="T5" fmla="*/ 12 h 16"/>
                  <a:gd name="T6" fmla="*/ 3 w 37"/>
                  <a:gd name="T7" fmla="*/ 15 h 16"/>
                  <a:gd name="T8" fmla="*/ 36 w 37"/>
                  <a:gd name="T9" fmla="*/ 5 h 16"/>
                  <a:gd name="T10" fmla="*/ 34 w 37"/>
                  <a:gd name="T11" fmla="*/ 1 h 16"/>
                </a:gdLst>
                <a:ahLst/>
                <a:cxnLst>
                  <a:cxn ang="0">
                    <a:pos x="T0" y="T1"/>
                  </a:cxn>
                  <a:cxn ang="0">
                    <a:pos x="T2" y="T3"/>
                  </a:cxn>
                  <a:cxn ang="0">
                    <a:pos x="T4" y="T5"/>
                  </a:cxn>
                  <a:cxn ang="0">
                    <a:pos x="T6" y="T7"/>
                  </a:cxn>
                  <a:cxn ang="0">
                    <a:pos x="T8" y="T9"/>
                  </a:cxn>
                  <a:cxn ang="0">
                    <a:pos x="T10" y="T11"/>
                  </a:cxn>
                </a:cxnLst>
                <a:rect l="0" t="0" r="r" b="b"/>
                <a:pathLst>
                  <a:path w="37" h="16">
                    <a:moveTo>
                      <a:pt x="34" y="1"/>
                    </a:moveTo>
                    <a:cubicBezTo>
                      <a:pt x="28" y="3"/>
                      <a:pt x="23" y="6"/>
                      <a:pt x="17" y="7"/>
                    </a:cubicBezTo>
                    <a:cubicBezTo>
                      <a:pt x="12" y="9"/>
                      <a:pt x="7" y="10"/>
                      <a:pt x="2" y="12"/>
                    </a:cubicBezTo>
                    <a:cubicBezTo>
                      <a:pt x="0" y="13"/>
                      <a:pt x="1" y="15"/>
                      <a:pt x="3" y="15"/>
                    </a:cubicBezTo>
                    <a:cubicBezTo>
                      <a:pt x="13" y="16"/>
                      <a:pt x="27" y="10"/>
                      <a:pt x="36" y="5"/>
                    </a:cubicBezTo>
                    <a:cubicBezTo>
                      <a:pt x="37" y="4"/>
                      <a:pt x="36" y="0"/>
                      <a:pt x="34"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21" name="Freeform 153">
                <a:extLst>
                  <a:ext uri="{FF2B5EF4-FFF2-40B4-BE49-F238E27FC236}">
                    <a16:creationId xmlns:a16="http://schemas.microsoft.com/office/drawing/2014/main" id="{C672B082-AEA5-4ED4-A315-B1178A293006}"/>
                  </a:ext>
                </a:extLst>
              </p:cNvPr>
              <p:cNvSpPr>
                <a:spLocks/>
              </p:cNvSpPr>
              <p:nvPr/>
            </p:nvSpPr>
            <p:spPr bwMode="auto">
              <a:xfrm>
                <a:off x="5604" y="2045"/>
                <a:ext cx="95" cy="32"/>
              </a:xfrm>
              <a:custGeom>
                <a:avLst/>
                <a:gdLst>
                  <a:gd name="T0" fmla="*/ 51 w 54"/>
                  <a:gd name="T1" fmla="*/ 2 h 18"/>
                  <a:gd name="T2" fmla="*/ 3 w 54"/>
                  <a:gd name="T3" fmla="*/ 8 h 18"/>
                  <a:gd name="T4" fmla="*/ 1 w 54"/>
                  <a:gd name="T5" fmla="*/ 11 h 18"/>
                  <a:gd name="T6" fmla="*/ 52 w 54"/>
                  <a:gd name="T7" fmla="*/ 5 h 18"/>
                  <a:gd name="T8" fmla="*/ 51 w 54"/>
                  <a:gd name="T9" fmla="*/ 2 h 18"/>
                </a:gdLst>
                <a:ahLst/>
                <a:cxnLst>
                  <a:cxn ang="0">
                    <a:pos x="T0" y="T1"/>
                  </a:cxn>
                  <a:cxn ang="0">
                    <a:pos x="T2" y="T3"/>
                  </a:cxn>
                  <a:cxn ang="0">
                    <a:pos x="T4" y="T5"/>
                  </a:cxn>
                  <a:cxn ang="0">
                    <a:pos x="T6" y="T7"/>
                  </a:cxn>
                  <a:cxn ang="0">
                    <a:pos x="T8" y="T9"/>
                  </a:cxn>
                </a:cxnLst>
                <a:rect l="0" t="0" r="r" b="b"/>
                <a:pathLst>
                  <a:path w="54" h="18">
                    <a:moveTo>
                      <a:pt x="51" y="2"/>
                    </a:moveTo>
                    <a:cubicBezTo>
                      <a:pt x="35" y="10"/>
                      <a:pt x="20" y="11"/>
                      <a:pt x="3" y="8"/>
                    </a:cubicBezTo>
                    <a:cubicBezTo>
                      <a:pt x="1" y="7"/>
                      <a:pt x="0" y="10"/>
                      <a:pt x="1" y="11"/>
                    </a:cubicBezTo>
                    <a:cubicBezTo>
                      <a:pt x="18" y="18"/>
                      <a:pt x="38" y="14"/>
                      <a:pt x="52" y="5"/>
                    </a:cubicBezTo>
                    <a:cubicBezTo>
                      <a:pt x="54" y="4"/>
                      <a:pt x="53" y="0"/>
                      <a:pt x="5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22" name="Freeform 154">
                <a:extLst>
                  <a:ext uri="{FF2B5EF4-FFF2-40B4-BE49-F238E27FC236}">
                    <a16:creationId xmlns:a16="http://schemas.microsoft.com/office/drawing/2014/main" id="{7CB9C7CB-9F07-445F-9A9D-AB297AF1F677}"/>
                  </a:ext>
                </a:extLst>
              </p:cNvPr>
              <p:cNvSpPr>
                <a:spLocks/>
              </p:cNvSpPr>
              <p:nvPr/>
            </p:nvSpPr>
            <p:spPr bwMode="auto">
              <a:xfrm>
                <a:off x="5592" y="2010"/>
                <a:ext cx="104" cy="30"/>
              </a:xfrm>
              <a:custGeom>
                <a:avLst/>
                <a:gdLst>
                  <a:gd name="T0" fmla="*/ 56 w 59"/>
                  <a:gd name="T1" fmla="*/ 0 h 17"/>
                  <a:gd name="T2" fmla="*/ 2 w 59"/>
                  <a:gd name="T3" fmla="*/ 11 h 17"/>
                  <a:gd name="T4" fmla="*/ 2 w 59"/>
                  <a:gd name="T5" fmla="*/ 14 h 17"/>
                  <a:gd name="T6" fmla="*/ 57 w 59"/>
                  <a:gd name="T7" fmla="*/ 3 h 17"/>
                  <a:gd name="T8" fmla="*/ 56 w 59"/>
                  <a:gd name="T9" fmla="*/ 0 h 17"/>
                </a:gdLst>
                <a:ahLst/>
                <a:cxnLst>
                  <a:cxn ang="0">
                    <a:pos x="T0" y="T1"/>
                  </a:cxn>
                  <a:cxn ang="0">
                    <a:pos x="T2" y="T3"/>
                  </a:cxn>
                  <a:cxn ang="0">
                    <a:pos x="T4" y="T5"/>
                  </a:cxn>
                  <a:cxn ang="0">
                    <a:pos x="T6" y="T7"/>
                  </a:cxn>
                  <a:cxn ang="0">
                    <a:pos x="T8" y="T9"/>
                  </a:cxn>
                </a:cxnLst>
                <a:rect l="0" t="0" r="r" b="b"/>
                <a:pathLst>
                  <a:path w="59" h="17">
                    <a:moveTo>
                      <a:pt x="56" y="0"/>
                    </a:moveTo>
                    <a:cubicBezTo>
                      <a:pt x="38" y="6"/>
                      <a:pt x="20" y="9"/>
                      <a:pt x="2" y="11"/>
                    </a:cubicBezTo>
                    <a:cubicBezTo>
                      <a:pt x="0" y="12"/>
                      <a:pt x="0" y="14"/>
                      <a:pt x="2" y="14"/>
                    </a:cubicBezTo>
                    <a:cubicBezTo>
                      <a:pt x="20" y="17"/>
                      <a:pt x="41" y="12"/>
                      <a:pt x="57" y="3"/>
                    </a:cubicBezTo>
                    <a:cubicBezTo>
                      <a:pt x="59" y="3"/>
                      <a:pt x="58" y="0"/>
                      <a:pt x="5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23" name="Freeform 155">
                <a:extLst>
                  <a:ext uri="{FF2B5EF4-FFF2-40B4-BE49-F238E27FC236}">
                    <a16:creationId xmlns:a16="http://schemas.microsoft.com/office/drawing/2014/main" id="{364E6EF2-1C0F-48DD-BCE7-BC6ECFCCC63E}"/>
                  </a:ext>
                </a:extLst>
              </p:cNvPr>
              <p:cNvSpPr>
                <a:spLocks/>
              </p:cNvSpPr>
              <p:nvPr/>
            </p:nvSpPr>
            <p:spPr bwMode="auto">
              <a:xfrm>
                <a:off x="5629" y="1978"/>
                <a:ext cx="67" cy="25"/>
              </a:xfrm>
              <a:custGeom>
                <a:avLst/>
                <a:gdLst>
                  <a:gd name="T0" fmla="*/ 35 w 38"/>
                  <a:gd name="T1" fmla="*/ 1 h 14"/>
                  <a:gd name="T2" fmla="*/ 3 w 38"/>
                  <a:gd name="T3" fmla="*/ 6 h 14"/>
                  <a:gd name="T4" fmla="*/ 2 w 38"/>
                  <a:gd name="T5" fmla="*/ 9 h 14"/>
                  <a:gd name="T6" fmla="*/ 37 w 38"/>
                  <a:gd name="T7" fmla="*/ 3 h 14"/>
                  <a:gd name="T8" fmla="*/ 35 w 38"/>
                  <a:gd name="T9" fmla="*/ 1 h 14"/>
                </a:gdLst>
                <a:ahLst/>
                <a:cxnLst>
                  <a:cxn ang="0">
                    <a:pos x="T0" y="T1"/>
                  </a:cxn>
                  <a:cxn ang="0">
                    <a:pos x="T2" y="T3"/>
                  </a:cxn>
                  <a:cxn ang="0">
                    <a:pos x="T4" y="T5"/>
                  </a:cxn>
                  <a:cxn ang="0">
                    <a:pos x="T6" y="T7"/>
                  </a:cxn>
                  <a:cxn ang="0">
                    <a:pos x="T8" y="T9"/>
                  </a:cxn>
                </a:cxnLst>
                <a:rect l="0" t="0" r="r" b="b"/>
                <a:pathLst>
                  <a:path w="38" h="14">
                    <a:moveTo>
                      <a:pt x="35" y="1"/>
                    </a:moveTo>
                    <a:cubicBezTo>
                      <a:pt x="24" y="6"/>
                      <a:pt x="15" y="7"/>
                      <a:pt x="3" y="6"/>
                    </a:cubicBezTo>
                    <a:cubicBezTo>
                      <a:pt x="1" y="6"/>
                      <a:pt x="0" y="8"/>
                      <a:pt x="2" y="9"/>
                    </a:cubicBezTo>
                    <a:cubicBezTo>
                      <a:pt x="13" y="14"/>
                      <a:pt x="28" y="12"/>
                      <a:pt x="37" y="3"/>
                    </a:cubicBezTo>
                    <a:cubicBezTo>
                      <a:pt x="38" y="2"/>
                      <a:pt x="36" y="0"/>
                      <a:pt x="35"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24" name="Freeform 156">
                <a:extLst>
                  <a:ext uri="{FF2B5EF4-FFF2-40B4-BE49-F238E27FC236}">
                    <a16:creationId xmlns:a16="http://schemas.microsoft.com/office/drawing/2014/main" id="{74D2A12B-EC01-4BE7-87D6-1D4D5A8C4149}"/>
                  </a:ext>
                </a:extLst>
              </p:cNvPr>
              <p:cNvSpPr>
                <a:spLocks/>
              </p:cNvSpPr>
              <p:nvPr/>
            </p:nvSpPr>
            <p:spPr bwMode="auto">
              <a:xfrm>
                <a:off x="5631" y="1943"/>
                <a:ext cx="56" cy="27"/>
              </a:xfrm>
              <a:custGeom>
                <a:avLst/>
                <a:gdLst>
                  <a:gd name="T0" fmla="*/ 28 w 32"/>
                  <a:gd name="T1" fmla="*/ 1 h 15"/>
                  <a:gd name="T2" fmla="*/ 15 w 32"/>
                  <a:gd name="T3" fmla="*/ 7 h 15"/>
                  <a:gd name="T4" fmla="*/ 2 w 32"/>
                  <a:gd name="T5" fmla="*/ 10 h 15"/>
                  <a:gd name="T6" fmla="*/ 2 w 32"/>
                  <a:gd name="T7" fmla="*/ 13 h 15"/>
                  <a:gd name="T8" fmla="*/ 30 w 32"/>
                  <a:gd name="T9" fmla="*/ 4 h 15"/>
                  <a:gd name="T10" fmla="*/ 28 w 32"/>
                  <a:gd name="T11" fmla="*/ 1 h 15"/>
                </a:gdLst>
                <a:ahLst/>
                <a:cxnLst>
                  <a:cxn ang="0">
                    <a:pos x="T0" y="T1"/>
                  </a:cxn>
                  <a:cxn ang="0">
                    <a:pos x="T2" y="T3"/>
                  </a:cxn>
                  <a:cxn ang="0">
                    <a:pos x="T4" y="T5"/>
                  </a:cxn>
                  <a:cxn ang="0">
                    <a:pos x="T6" y="T7"/>
                  </a:cxn>
                  <a:cxn ang="0">
                    <a:pos x="T8" y="T9"/>
                  </a:cxn>
                  <a:cxn ang="0">
                    <a:pos x="T10" y="T11"/>
                  </a:cxn>
                </a:cxnLst>
                <a:rect l="0" t="0" r="r" b="b"/>
                <a:pathLst>
                  <a:path w="32" h="15">
                    <a:moveTo>
                      <a:pt x="28" y="1"/>
                    </a:moveTo>
                    <a:cubicBezTo>
                      <a:pt x="24" y="3"/>
                      <a:pt x="19" y="5"/>
                      <a:pt x="15" y="7"/>
                    </a:cubicBezTo>
                    <a:cubicBezTo>
                      <a:pt x="11" y="8"/>
                      <a:pt x="6" y="9"/>
                      <a:pt x="2" y="10"/>
                    </a:cubicBezTo>
                    <a:cubicBezTo>
                      <a:pt x="1" y="10"/>
                      <a:pt x="0" y="13"/>
                      <a:pt x="2" y="13"/>
                    </a:cubicBezTo>
                    <a:cubicBezTo>
                      <a:pt x="12" y="15"/>
                      <a:pt x="23" y="10"/>
                      <a:pt x="30" y="4"/>
                    </a:cubicBezTo>
                    <a:cubicBezTo>
                      <a:pt x="32" y="3"/>
                      <a:pt x="30" y="0"/>
                      <a:pt x="28"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25" name="Freeform 157">
                <a:extLst>
                  <a:ext uri="{FF2B5EF4-FFF2-40B4-BE49-F238E27FC236}">
                    <a16:creationId xmlns:a16="http://schemas.microsoft.com/office/drawing/2014/main" id="{75EF0096-CAE7-4371-8761-DB87885D8A11}"/>
                  </a:ext>
                </a:extLst>
              </p:cNvPr>
              <p:cNvSpPr>
                <a:spLocks/>
              </p:cNvSpPr>
              <p:nvPr/>
            </p:nvSpPr>
            <p:spPr bwMode="auto">
              <a:xfrm>
                <a:off x="5618" y="1912"/>
                <a:ext cx="49" cy="26"/>
              </a:xfrm>
              <a:custGeom>
                <a:avLst/>
                <a:gdLst>
                  <a:gd name="T0" fmla="*/ 24 w 28"/>
                  <a:gd name="T1" fmla="*/ 2 h 15"/>
                  <a:gd name="T2" fmla="*/ 2 w 28"/>
                  <a:gd name="T3" fmla="*/ 12 h 15"/>
                  <a:gd name="T4" fmla="*/ 2 w 28"/>
                  <a:gd name="T5" fmla="*/ 15 h 15"/>
                  <a:gd name="T6" fmla="*/ 26 w 28"/>
                  <a:gd name="T7" fmla="*/ 5 h 15"/>
                  <a:gd name="T8" fmla="*/ 24 w 28"/>
                  <a:gd name="T9" fmla="*/ 2 h 15"/>
                </a:gdLst>
                <a:ahLst/>
                <a:cxnLst>
                  <a:cxn ang="0">
                    <a:pos x="T0" y="T1"/>
                  </a:cxn>
                  <a:cxn ang="0">
                    <a:pos x="T2" y="T3"/>
                  </a:cxn>
                  <a:cxn ang="0">
                    <a:pos x="T4" y="T5"/>
                  </a:cxn>
                  <a:cxn ang="0">
                    <a:pos x="T6" y="T7"/>
                  </a:cxn>
                  <a:cxn ang="0">
                    <a:pos x="T8" y="T9"/>
                  </a:cxn>
                </a:cxnLst>
                <a:rect l="0" t="0" r="r" b="b"/>
                <a:pathLst>
                  <a:path w="28" h="15">
                    <a:moveTo>
                      <a:pt x="24" y="2"/>
                    </a:moveTo>
                    <a:cubicBezTo>
                      <a:pt x="17" y="6"/>
                      <a:pt x="9" y="9"/>
                      <a:pt x="2" y="12"/>
                    </a:cubicBezTo>
                    <a:cubicBezTo>
                      <a:pt x="0" y="13"/>
                      <a:pt x="0" y="15"/>
                      <a:pt x="2" y="15"/>
                    </a:cubicBezTo>
                    <a:cubicBezTo>
                      <a:pt x="11" y="15"/>
                      <a:pt x="20" y="10"/>
                      <a:pt x="26" y="5"/>
                    </a:cubicBezTo>
                    <a:cubicBezTo>
                      <a:pt x="28" y="3"/>
                      <a:pt x="26" y="0"/>
                      <a:pt x="2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26" name="Freeform 158">
                <a:extLst>
                  <a:ext uri="{FF2B5EF4-FFF2-40B4-BE49-F238E27FC236}">
                    <a16:creationId xmlns:a16="http://schemas.microsoft.com/office/drawing/2014/main" id="{A87F4D48-BF42-438A-865B-501BF5E5D9AA}"/>
                  </a:ext>
                </a:extLst>
              </p:cNvPr>
              <p:cNvSpPr>
                <a:spLocks/>
              </p:cNvSpPr>
              <p:nvPr/>
            </p:nvSpPr>
            <p:spPr bwMode="auto">
              <a:xfrm>
                <a:off x="5597" y="1889"/>
                <a:ext cx="37" cy="28"/>
              </a:xfrm>
              <a:custGeom>
                <a:avLst/>
                <a:gdLst>
                  <a:gd name="T0" fmla="*/ 17 w 21"/>
                  <a:gd name="T1" fmla="*/ 1 h 16"/>
                  <a:gd name="T2" fmla="*/ 1 w 21"/>
                  <a:gd name="T3" fmla="*/ 13 h 16"/>
                  <a:gd name="T4" fmla="*/ 3 w 21"/>
                  <a:gd name="T5" fmla="*/ 16 h 16"/>
                  <a:gd name="T6" fmla="*/ 19 w 21"/>
                  <a:gd name="T7" fmla="*/ 4 h 16"/>
                  <a:gd name="T8" fmla="*/ 17 w 21"/>
                  <a:gd name="T9" fmla="*/ 1 h 16"/>
                </a:gdLst>
                <a:ahLst/>
                <a:cxnLst>
                  <a:cxn ang="0">
                    <a:pos x="T0" y="T1"/>
                  </a:cxn>
                  <a:cxn ang="0">
                    <a:pos x="T2" y="T3"/>
                  </a:cxn>
                  <a:cxn ang="0">
                    <a:pos x="T4" y="T5"/>
                  </a:cxn>
                  <a:cxn ang="0">
                    <a:pos x="T6" y="T7"/>
                  </a:cxn>
                  <a:cxn ang="0">
                    <a:pos x="T8" y="T9"/>
                  </a:cxn>
                </a:cxnLst>
                <a:rect l="0" t="0" r="r" b="b"/>
                <a:pathLst>
                  <a:path w="21" h="16">
                    <a:moveTo>
                      <a:pt x="17" y="1"/>
                    </a:moveTo>
                    <a:cubicBezTo>
                      <a:pt x="12" y="6"/>
                      <a:pt x="7" y="9"/>
                      <a:pt x="1" y="13"/>
                    </a:cubicBezTo>
                    <a:cubicBezTo>
                      <a:pt x="0" y="14"/>
                      <a:pt x="1" y="16"/>
                      <a:pt x="3" y="16"/>
                    </a:cubicBezTo>
                    <a:cubicBezTo>
                      <a:pt x="9" y="14"/>
                      <a:pt x="15" y="9"/>
                      <a:pt x="19" y="4"/>
                    </a:cubicBezTo>
                    <a:cubicBezTo>
                      <a:pt x="21" y="2"/>
                      <a:pt x="19" y="0"/>
                      <a:pt x="17"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27" name="Freeform 159">
                <a:extLst>
                  <a:ext uri="{FF2B5EF4-FFF2-40B4-BE49-F238E27FC236}">
                    <a16:creationId xmlns:a16="http://schemas.microsoft.com/office/drawing/2014/main" id="{6BC7771B-B903-4671-8DBF-77847A3C416E}"/>
                  </a:ext>
                </a:extLst>
              </p:cNvPr>
              <p:cNvSpPr>
                <a:spLocks/>
              </p:cNvSpPr>
              <p:nvPr/>
            </p:nvSpPr>
            <p:spPr bwMode="auto">
              <a:xfrm>
                <a:off x="5564" y="1855"/>
                <a:ext cx="44" cy="30"/>
              </a:xfrm>
              <a:custGeom>
                <a:avLst/>
                <a:gdLst>
                  <a:gd name="T0" fmla="*/ 21 w 25"/>
                  <a:gd name="T1" fmla="*/ 2 h 17"/>
                  <a:gd name="T2" fmla="*/ 2 w 25"/>
                  <a:gd name="T3" fmla="*/ 14 h 17"/>
                  <a:gd name="T4" fmla="*/ 3 w 25"/>
                  <a:gd name="T5" fmla="*/ 16 h 17"/>
                  <a:gd name="T6" fmla="*/ 23 w 25"/>
                  <a:gd name="T7" fmla="*/ 5 h 17"/>
                  <a:gd name="T8" fmla="*/ 21 w 25"/>
                  <a:gd name="T9" fmla="*/ 2 h 17"/>
                </a:gdLst>
                <a:ahLst/>
                <a:cxnLst>
                  <a:cxn ang="0">
                    <a:pos x="T0" y="T1"/>
                  </a:cxn>
                  <a:cxn ang="0">
                    <a:pos x="T2" y="T3"/>
                  </a:cxn>
                  <a:cxn ang="0">
                    <a:pos x="T4" y="T5"/>
                  </a:cxn>
                  <a:cxn ang="0">
                    <a:pos x="T6" y="T7"/>
                  </a:cxn>
                  <a:cxn ang="0">
                    <a:pos x="T8" y="T9"/>
                  </a:cxn>
                </a:cxnLst>
                <a:rect l="0" t="0" r="r" b="b"/>
                <a:pathLst>
                  <a:path w="25" h="17">
                    <a:moveTo>
                      <a:pt x="21" y="2"/>
                    </a:moveTo>
                    <a:cubicBezTo>
                      <a:pt x="15" y="7"/>
                      <a:pt x="9" y="11"/>
                      <a:pt x="2" y="14"/>
                    </a:cubicBezTo>
                    <a:cubicBezTo>
                      <a:pt x="0" y="14"/>
                      <a:pt x="1" y="17"/>
                      <a:pt x="3" y="16"/>
                    </a:cubicBezTo>
                    <a:cubicBezTo>
                      <a:pt x="11" y="15"/>
                      <a:pt x="17" y="10"/>
                      <a:pt x="23" y="5"/>
                    </a:cubicBezTo>
                    <a:cubicBezTo>
                      <a:pt x="25" y="3"/>
                      <a:pt x="22" y="0"/>
                      <a:pt x="2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28" name="Freeform 160">
                <a:extLst>
                  <a:ext uri="{FF2B5EF4-FFF2-40B4-BE49-F238E27FC236}">
                    <a16:creationId xmlns:a16="http://schemas.microsoft.com/office/drawing/2014/main" id="{CB84061C-17B3-4C66-B2B3-251AF88DE27D}"/>
                  </a:ext>
                </a:extLst>
              </p:cNvPr>
              <p:cNvSpPr>
                <a:spLocks/>
              </p:cNvSpPr>
              <p:nvPr/>
            </p:nvSpPr>
            <p:spPr bwMode="auto">
              <a:xfrm>
                <a:off x="5527" y="1847"/>
                <a:ext cx="47" cy="28"/>
              </a:xfrm>
              <a:custGeom>
                <a:avLst/>
                <a:gdLst>
                  <a:gd name="T0" fmla="*/ 23 w 27"/>
                  <a:gd name="T1" fmla="*/ 1 h 16"/>
                  <a:gd name="T2" fmla="*/ 1 w 27"/>
                  <a:gd name="T3" fmla="*/ 13 h 16"/>
                  <a:gd name="T4" fmla="*/ 2 w 27"/>
                  <a:gd name="T5" fmla="*/ 16 h 16"/>
                  <a:gd name="T6" fmla="*/ 25 w 27"/>
                  <a:gd name="T7" fmla="*/ 4 h 16"/>
                  <a:gd name="T8" fmla="*/ 23 w 27"/>
                  <a:gd name="T9" fmla="*/ 1 h 16"/>
                </a:gdLst>
                <a:ahLst/>
                <a:cxnLst>
                  <a:cxn ang="0">
                    <a:pos x="T0" y="T1"/>
                  </a:cxn>
                  <a:cxn ang="0">
                    <a:pos x="T2" y="T3"/>
                  </a:cxn>
                  <a:cxn ang="0">
                    <a:pos x="T4" y="T5"/>
                  </a:cxn>
                  <a:cxn ang="0">
                    <a:pos x="T6" y="T7"/>
                  </a:cxn>
                  <a:cxn ang="0">
                    <a:pos x="T8" y="T9"/>
                  </a:cxn>
                </a:cxnLst>
                <a:rect l="0" t="0" r="r" b="b"/>
                <a:pathLst>
                  <a:path w="27" h="16">
                    <a:moveTo>
                      <a:pt x="23" y="1"/>
                    </a:moveTo>
                    <a:cubicBezTo>
                      <a:pt x="16" y="5"/>
                      <a:pt x="8" y="8"/>
                      <a:pt x="1" y="13"/>
                    </a:cubicBezTo>
                    <a:cubicBezTo>
                      <a:pt x="0" y="14"/>
                      <a:pt x="0" y="16"/>
                      <a:pt x="2" y="16"/>
                    </a:cubicBezTo>
                    <a:cubicBezTo>
                      <a:pt x="10" y="13"/>
                      <a:pt x="18" y="8"/>
                      <a:pt x="25" y="4"/>
                    </a:cubicBezTo>
                    <a:cubicBezTo>
                      <a:pt x="27" y="3"/>
                      <a:pt x="25" y="0"/>
                      <a:pt x="23"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29" name="Freeform 161">
                <a:extLst>
                  <a:ext uri="{FF2B5EF4-FFF2-40B4-BE49-F238E27FC236}">
                    <a16:creationId xmlns:a16="http://schemas.microsoft.com/office/drawing/2014/main" id="{E90DA9C4-C976-4D5A-8A4F-A116FA218C85}"/>
                  </a:ext>
                </a:extLst>
              </p:cNvPr>
              <p:cNvSpPr>
                <a:spLocks/>
              </p:cNvSpPr>
              <p:nvPr/>
            </p:nvSpPr>
            <p:spPr bwMode="auto">
              <a:xfrm>
                <a:off x="5488" y="1847"/>
                <a:ext cx="42" cy="22"/>
              </a:xfrm>
              <a:custGeom>
                <a:avLst/>
                <a:gdLst>
                  <a:gd name="T0" fmla="*/ 21 w 24"/>
                  <a:gd name="T1" fmla="*/ 0 h 13"/>
                  <a:gd name="T2" fmla="*/ 2 w 24"/>
                  <a:gd name="T3" fmla="*/ 9 h 13"/>
                  <a:gd name="T4" fmla="*/ 3 w 24"/>
                  <a:gd name="T5" fmla="*/ 12 h 13"/>
                  <a:gd name="T6" fmla="*/ 22 w 24"/>
                  <a:gd name="T7" fmla="*/ 4 h 13"/>
                  <a:gd name="T8" fmla="*/ 21 w 24"/>
                  <a:gd name="T9" fmla="*/ 0 h 13"/>
                </a:gdLst>
                <a:ahLst/>
                <a:cxnLst>
                  <a:cxn ang="0">
                    <a:pos x="T0" y="T1"/>
                  </a:cxn>
                  <a:cxn ang="0">
                    <a:pos x="T2" y="T3"/>
                  </a:cxn>
                  <a:cxn ang="0">
                    <a:pos x="T4" y="T5"/>
                  </a:cxn>
                  <a:cxn ang="0">
                    <a:pos x="T6" y="T7"/>
                  </a:cxn>
                  <a:cxn ang="0">
                    <a:pos x="T8" y="T9"/>
                  </a:cxn>
                </a:cxnLst>
                <a:rect l="0" t="0" r="r" b="b"/>
                <a:pathLst>
                  <a:path w="24" h="13">
                    <a:moveTo>
                      <a:pt x="21" y="0"/>
                    </a:moveTo>
                    <a:cubicBezTo>
                      <a:pt x="15" y="3"/>
                      <a:pt x="7" y="6"/>
                      <a:pt x="2" y="9"/>
                    </a:cubicBezTo>
                    <a:cubicBezTo>
                      <a:pt x="0" y="10"/>
                      <a:pt x="1" y="13"/>
                      <a:pt x="3" y="12"/>
                    </a:cubicBezTo>
                    <a:cubicBezTo>
                      <a:pt x="10" y="10"/>
                      <a:pt x="16" y="7"/>
                      <a:pt x="22" y="4"/>
                    </a:cubicBezTo>
                    <a:cubicBezTo>
                      <a:pt x="24" y="3"/>
                      <a:pt x="23"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30" name="Freeform 162">
                <a:extLst>
                  <a:ext uri="{FF2B5EF4-FFF2-40B4-BE49-F238E27FC236}">
                    <a16:creationId xmlns:a16="http://schemas.microsoft.com/office/drawing/2014/main" id="{6594C0BB-DDD5-4AB4-BCBA-4D74BA533834}"/>
                  </a:ext>
                </a:extLst>
              </p:cNvPr>
              <p:cNvSpPr>
                <a:spLocks/>
              </p:cNvSpPr>
              <p:nvPr/>
            </p:nvSpPr>
            <p:spPr bwMode="auto">
              <a:xfrm>
                <a:off x="5701" y="2573"/>
                <a:ext cx="24" cy="21"/>
              </a:xfrm>
              <a:custGeom>
                <a:avLst/>
                <a:gdLst>
                  <a:gd name="T0" fmla="*/ 1 w 14"/>
                  <a:gd name="T1" fmla="*/ 3 h 12"/>
                  <a:gd name="T2" fmla="*/ 13 w 14"/>
                  <a:gd name="T3" fmla="*/ 8 h 12"/>
                  <a:gd name="T4" fmla="*/ 12 w 14"/>
                  <a:gd name="T5" fmla="*/ 5 h 12"/>
                  <a:gd name="T6" fmla="*/ 8 w 14"/>
                  <a:gd name="T7" fmla="*/ 5 h 12"/>
                  <a:gd name="T8" fmla="*/ 4 w 14"/>
                  <a:gd name="T9" fmla="*/ 2 h 12"/>
                  <a:gd name="T10" fmla="*/ 1 w 14"/>
                  <a:gd name="T11" fmla="*/ 3 h 12"/>
                </a:gdLst>
                <a:ahLst/>
                <a:cxnLst>
                  <a:cxn ang="0">
                    <a:pos x="T0" y="T1"/>
                  </a:cxn>
                  <a:cxn ang="0">
                    <a:pos x="T2" y="T3"/>
                  </a:cxn>
                  <a:cxn ang="0">
                    <a:pos x="T4" y="T5"/>
                  </a:cxn>
                  <a:cxn ang="0">
                    <a:pos x="T6" y="T7"/>
                  </a:cxn>
                  <a:cxn ang="0">
                    <a:pos x="T8" y="T9"/>
                  </a:cxn>
                  <a:cxn ang="0">
                    <a:pos x="T10" y="T11"/>
                  </a:cxn>
                </a:cxnLst>
                <a:rect l="0" t="0" r="r" b="b"/>
                <a:pathLst>
                  <a:path w="14" h="12">
                    <a:moveTo>
                      <a:pt x="1" y="3"/>
                    </a:moveTo>
                    <a:cubicBezTo>
                      <a:pt x="2" y="8"/>
                      <a:pt x="9" y="12"/>
                      <a:pt x="13" y="8"/>
                    </a:cubicBezTo>
                    <a:cubicBezTo>
                      <a:pt x="14" y="7"/>
                      <a:pt x="13" y="6"/>
                      <a:pt x="12" y="5"/>
                    </a:cubicBezTo>
                    <a:cubicBezTo>
                      <a:pt x="11" y="5"/>
                      <a:pt x="9" y="5"/>
                      <a:pt x="8" y="5"/>
                    </a:cubicBezTo>
                    <a:cubicBezTo>
                      <a:pt x="6" y="4"/>
                      <a:pt x="5" y="3"/>
                      <a:pt x="4" y="2"/>
                    </a:cubicBezTo>
                    <a:cubicBezTo>
                      <a:pt x="3" y="0"/>
                      <a:pt x="0" y="1"/>
                      <a:pt x="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31" name="Freeform 163">
                <a:extLst>
                  <a:ext uri="{FF2B5EF4-FFF2-40B4-BE49-F238E27FC236}">
                    <a16:creationId xmlns:a16="http://schemas.microsoft.com/office/drawing/2014/main" id="{6E578A31-A9BF-4C91-A1A7-CF8BC1017E42}"/>
                  </a:ext>
                </a:extLst>
              </p:cNvPr>
              <p:cNvSpPr>
                <a:spLocks/>
              </p:cNvSpPr>
              <p:nvPr/>
            </p:nvSpPr>
            <p:spPr bwMode="auto">
              <a:xfrm>
                <a:off x="5685" y="2592"/>
                <a:ext cx="39" cy="25"/>
              </a:xfrm>
              <a:custGeom>
                <a:avLst/>
                <a:gdLst>
                  <a:gd name="T0" fmla="*/ 3 w 22"/>
                  <a:gd name="T1" fmla="*/ 4 h 14"/>
                  <a:gd name="T2" fmla="*/ 19 w 22"/>
                  <a:gd name="T3" fmla="*/ 14 h 14"/>
                  <a:gd name="T4" fmla="*/ 21 w 22"/>
                  <a:gd name="T5" fmla="*/ 11 h 14"/>
                  <a:gd name="T6" fmla="*/ 4 w 22"/>
                  <a:gd name="T7" fmla="*/ 1 h 14"/>
                  <a:gd name="T8" fmla="*/ 3 w 22"/>
                  <a:gd name="T9" fmla="*/ 4 h 14"/>
                </a:gdLst>
                <a:ahLst/>
                <a:cxnLst>
                  <a:cxn ang="0">
                    <a:pos x="T0" y="T1"/>
                  </a:cxn>
                  <a:cxn ang="0">
                    <a:pos x="T2" y="T3"/>
                  </a:cxn>
                  <a:cxn ang="0">
                    <a:pos x="T4" y="T5"/>
                  </a:cxn>
                  <a:cxn ang="0">
                    <a:pos x="T6" y="T7"/>
                  </a:cxn>
                  <a:cxn ang="0">
                    <a:pos x="T8" y="T9"/>
                  </a:cxn>
                </a:cxnLst>
                <a:rect l="0" t="0" r="r" b="b"/>
                <a:pathLst>
                  <a:path w="22" h="14">
                    <a:moveTo>
                      <a:pt x="3" y="4"/>
                    </a:moveTo>
                    <a:cubicBezTo>
                      <a:pt x="8" y="7"/>
                      <a:pt x="13" y="11"/>
                      <a:pt x="19" y="14"/>
                    </a:cubicBezTo>
                    <a:cubicBezTo>
                      <a:pt x="20" y="14"/>
                      <a:pt x="22" y="12"/>
                      <a:pt x="21" y="11"/>
                    </a:cubicBezTo>
                    <a:cubicBezTo>
                      <a:pt x="16" y="7"/>
                      <a:pt x="10" y="4"/>
                      <a:pt x="4" y="1"/>
                    </a:cubicBezTo>
                    <a:cubicBezTo>
                      <a:pt x="2" y="0"/>
                      <a:pt x="0" y="3"/>
                      <a:pt x="3"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32" name="Freeform 164">
                <a:extLst>
                  <a:ext uri="{FF2B5EF4-FFF2-40B4-BE49-F238E27FC236}">
                    <a16:creationId xmlns:a16="http://schemas.microsoft.com/office/drawing/2014/main" id="{CD6AF0C9-8ED1-4F04-A248-A994361F02B0}"/>
                  </a:ext>
                </a:extLst>
              </p:cNvPr>
              <p:cNvSpPr>
                <a:spLocks/>
              </p:cNvSpPr>
              <p:nvPr/>
            </p:nvSpPr>
            <p:spPr bwMode="auto">
              <a:xfrm>
                <a:off x="5680" y="2619"/>
                <a:ext cx="37" cy="22"/>
              </a:xfrm>
              <a:custGeom>
                <a:avLst/>
                <a:gdLst>
                  <a:gd name="T0" fmla="*/ 2 w 21"/>
                  <a:gd name="T1" fmla="*/ 4 h 13"/>
                  <a:gd name="T2" fmla="*/ 10 w 21"/>
                  <a:gd name="T3" fmla="*/ 9 h 13"/>
                  <a:gd name="T4" fmla="*/ 19 w 21"/>
                  <a:gd name="T5" fmla="*/ 13 h 13"/>
                  <a:gd name="T6" fmla="*/ 20 w 21"/>
                  <a:gd name="T7" fmla="*/ 10 h 13"/>
                  <a:gd name="T8" fmla="*/ 13 w 21"/>
                  <a:gd name="T9" fmla="*/ 6 h 13"/>
                  <a:gd name="T10" fmla="*/ 4 w 21"/>
                  <a:gd name="T11" fmla="*/ 1 h 13"/>
                  <a:gd name="T12" fmla="*/ 2 w 21"/>
                  <a:gd name="T13" fmla="*/ 4 h 13"/>
                </a:gdLst>
                <a:ahLst/>
                <a:cxnLst>
                  <a:cxn ang="0">
                    <a:pos x="T0" y="T1"/>
                  </a:cxn>
                  <a:cxn ang="0">
                    <a:pos x="T2" y="T3"/>
                  </a:cxn>
                  <a:cxn ang="0">
                    <a:pos x="T4" y="T5"/>
                  </a:cxn>
                  <a:cxn ang="0">
                    <a:pos x="T6" y="T7"/>
                  </a:cxn>
                  <a:cxn ang="0">
                    <a:pos x="T8" y="T9"/>
                  </a:cxn>
                  <a:cxn ang="0">
                    <a:pos x="T10" y="T11"/>
                  </a:cxn>
                  <a:cxn ang="0">
                    <a:pos x="T12" y="T13"/>
                  </a:cxn>
                </a:cxnLst>
                <a:rect l="0" t="0" r="r" b="b"/>
                <a:pathLst>
                  <a:path w="21" h="13">
                    <a:moveTo>
                      <a:pt x="2" y="4"/>
                    </a:moveTo>
                    <a:cubicBezTo>
                      <a:pt x="5" y="6"/>
                      <a:pt x="7" y="8"/>
                      <a:pt x="10" y="9"/>
                    </a:cubicBezTo>
                    <a:cubicBezTo>
                      <a:pt x="13" y="11"/>
                      <a:pt x="16" y="13"/>
                      <a:pt x="19" y="13"/>
                    </a:cubicBezTo>
                    <a:cubicBezTo>
                      <a:pt x="20" y="13"/>
                      <a:pt x="21" y="11"/>
                      <a:pt x="20" y="10"/>
                    </a:cubicBezTo>
                    <a:cubicBezTo>
                      <a:pt x="18" y="8"/>
                      <a:pt x="15" y="7"/>
                      <a:pt x="13" y="6"/>
                    </a:cubicBezTo>
                    <a:cubicBezTo>
                      <a:pt x="10" y="4"/>
                      <a:pt x="7" y="2"/>
                      <a:pt x="4" y="1"/>
                    </a:cubicBezTo>
                    <a:cubicBezTo>
                      <a:pt x="3" y="0"/>
                      <a:pt x="0" y="2"/>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33" name="Freeform 165">
                <a:extLst>
                  <a:ext uri="{FF2B5EF4-FFF2-40B4-BE49-F238E27FC236}">
                    <a16:creationId xmlns:a16="http://schemas.microsoft.com/office/drawing/2014/main" id="{E73830A7-4EBA-43DE-A9E5-9904C5D99FCF}"/>
                  </a:ext>
                </a:extLst>
              </p:cNvPr>
              <p:cNvSpPr>
                <a:spLocks/>
              </p:cNvSpPr>
              <p:nvPr/>
            </p:nvSpPr>
            <p:spPr bwMode="auto">
              <a:xfrm>
                <a:off x="5483" y="2466"/>
                <a:ext cx="68" cy="37"/>
              </a:xfrm>
              <a:custGeom>
                <a:avLst/>
                <a:gdLst>
                  <a:gd name="T0" fmla="*/ 2 w 39"/>
                  <a:gd name="T1" fmla="*/ 20 h 21"/>
                  <a:gd name="T2" fmla="*/ 38 w 39"/>
                  <a:gd name="T3" fmla="*/ 4 h 21"/>
                  <a:gd name="T4" fmla="*/ 36 w 39"/>
                  <a:gd name="T5" fmla="*/ 2 h 21"/>
                  <a:gd name="T6" fmla="*/ 2 w 39"/>
                  <a:gd name="T7" fmla="*/ 16 h 21"/>
                  <a:gd name="T8" fmla="*/ 2 w 39"/>
                  <a:gd name="T9" fmla="*/ 20 h 21"/>
                </a:gdLst>
                <a:ahLst/>
                <a:cxnLst>
                  <a:cxn ang="0">
                    <a:pos x="T0" y="T1"/>
                  </a:cxn>
                  <a:cxn ang="0">
                    <a:pos x="T2" y="T3"/>
                  </a:cxn>
                  <a:cxn ang="0">
                    <a:pos x="T4" y="T5"/>
                  </a:cxn>
                  <a:cxn ang="0">
                    <a:pos x="T6" y="T7"/>
                  </a:cxn>
                  <a:cxn ang="0">
                    <a:pos x="T8" y="T9"/>
                  </a:cxn>
                </a:cxnLst>
                <a:rect l="0" t="0" r="r" b="b"/>
                <a:pathLst>
                  <a:path w="39" h="21">
                    <a:moveTo>
                      <a:pt x="2" y="20"/>
                    </a:moveTo>
                    <a:cubicBezTo>
                      <a:pt x="15" y="21"/>
                      <a:pt x="32" y="16"/>
                      <a:pt x="38" y="4"/>
                    </a:cubicBezTo>
                    <a:cubicBezTo>
                      <a:pt x="39" y="2"/>
                      <a:pt x="37" y="0"/>
                      <a:pt x="36" y="2"/>
                    </a:cubicBezTo>
                    <a:cubicBezTo>
                      <a:pt x="25" y="10"/>
                      <a:pt x="16" y="17"/>
                      <a:pt x="2" y="16"/>
                    </a:cubicBezTo>
                    <a:cubicBezTo>
                      <a:pt x="0" y="16"/>
                      <a:pt x="0" y="20"/>
                      <a:pt x="2"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34" name="Freeform 166">
                <a:extLst>
                  <a:ext uri="{FF2B5EF4-FFF2-40B4-BE49-F238E27FC236}">
                    <a16:creationId xmlns:a16="http://schemas.microsoft.com/office/drawing/2014/main" id="{67511E9D-B05C-46A8-B9D0-57B1375C3DE6}"/>
                  </a:ext>
                </a:extLst>
              </p:cNvPr>
              <p:cNvSpPr>
                <a:spLocks/>
              </p:cNvSpPr>
              <p:nvPr/>
            </p:nvSpPr>
            <p:spPr bwMode="auto">
              <a:xfrm>
                <a:off x="5483" y="2443"/>
                <a:ext cx="65" cy="35"/>
              </a:xfrm>
              <a:custGeom>
                <a:avLst/>
                <a:gdLst>
                  <a:gd name="T0" fmla="*/ 2 w 37"/>
                  <a:gd name="T1" fmla="*/ 20 h 20"/>
                  <a:gd name="T2" fmla="*/ 25 w 37"/>
                  <a:gd name="T3" fmla="*/ 14 h 20"/>
                  <a:gd name="T4" fmla="*/ 36 w 37"/>
                  <a:gd name="T5" fmla="*/ 2 h 20"/>
                  <a:gd name="T6" fmla="*/ 33 w 37"/>
                  <a:gd name="T7" fmla="*/ 1 h 20"/>
                  <a:gd name="T8" fmla="*/ 2 w 37"/>
                  <a:gd name="T9" fmla="*/ 16 h 20"/>
                  <a:gd name="T10" fmla="*/ 2 w 37"/>
                  <a:gd name="T11" fmla="*/ 20 h 20"/>
                </a:gdLst>
                <a:ahLst/>
                <a:cxnLst>
                  <a:cxn ang="0">
                    <a:pos x="T0" y="T1"/>
                  </a:cxn>
                  <a:cxn ang="0">
                    <a:pos x="T2" y="T3"/>
                  </a:cxn>
                  <a:cxn ang="0">
                    <a:pos x="T4" y="T5"/>
                  </a:cxn>
                  <a:cxn ang="0">
                    <a:pos x="T6" y="T7"/>
                  </a:cxn>
                  <a:cxn ang="0">
                    <a:pos x="T8" y="T9"/>
                  </a:cxn>
                  <a:cxn ang="0">
                    <a:pos x="T10" y="T11"/>
                  </a:cxn>
                </a:cxnLst>
                <a:rect l="0" t="0" r="r" b="b"/>
                <a:pathLst>
                  <a:path w="37" h="20">
                    <a:moveTo>
                      <a:pt x="2" y="20"/>
                    </a:moveTo>
                    <a:cubicBezTo>
                      <a:pt x="10" y="19"/>
                      <a:pt x="17" y="17"/>
                      <a:pt x="25" y="14"/>
                    </a:cubicBezTo>
                    <a:cubicBezTo>
                      <a:pt x="29" y="12"/>
                      <a:pt x="37" y="8"/>
                      <a:pt x="36" y="2"/>
                    </a:cubicBezTo>
                    <a:cubicBezTo>
                      <a:pt x="36" y="1"/>
                      <a:pt x="34" y="0"/>
                      <a:pt x="33" y="1"/>
                    </a:cubicBezTo>
                    <a:cubicBezTo>
                      <a:pt x="28" y="11"/>
                      <a:pt x="11" y="14"/>
                      <a:pt x="2" y="16"/>
                    </a:cubicBezTo>
                    <a:cubicBezTo>
                      <a:pt x="0" y="17"/>
                      <a:pt x="0" y="20"/>
                      <a:pt x="2"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35" name="Freeform 167">
                <a:extLst>
                  <a:ext uri="{FF2B5EF4-FFF2-40B4-BE49-F238E27FC236}">
                    <a16:creationId xmlns:a16="http://schemas.microsoft.com/office/drawing/2014/main" id="{FCE17BF1-C9E1-448A-92DA-51155392926A}"/>
                  </a:ext>
                </a:extLst>
              </p:cNvPr>
              <p:cNvSpPr>
                <a:spLocks/>
              </p:cNvSpPr>
              <p:nvPr/>
            </p:nvSpPr>
            <p:spPr bwMode="auto">
              <a:xfrm>
                <a:off x="5492" y="2423"/>
                <a:ext cx="40" cy="23"/>
              </a:xfrm>
              <a:custGeom>
                <a:avLst/>
                <a:gdLst>
                  <a:gd name="T0" fmla="*/ 3 w 23"/>
                  <a:gd name="T1" fmla="*/ 13 h 13"/>
                  <a:gd name="T2" fmla="*/ 22 w 23"/>
                  <a:gd name="T3" fmla="*/ 3 h 13"/>
                  <a:gd name="T4" fmla="*/ 20 w 23"/>
                  <a:gd name="T5" fmla="*/ 1 h 13"/>
                  <a:gd name="T6" fmla="*/ 12 w 23"/>
                  <a:gd name="T7" fmla="*/ 6 h 13"/>
                  <a:gd name="T8" fmla="*/ 2 w 23"/>
                  <a:gd name="T9" fmla="*/ 9 h 13"/>
                  <a:gd name="T10" fmla="*/ 3 w 23"/>
                  <a:gd name="T11" fmla="*/ 13 h 13"/>
                </a:gdLst>
                <a:ahLst/>
                <a:cxnLst>
                  <a:cxn ang="0">
                    <a:pos x="T0" y="T1"/>
                  </a:cxn>
                  <a:cxn ang="0">
                    <a:pos x="T2" y="T3"/>
                  </a:cxn>
                  <a:cxn ang="0">
                    <a:pos x="T4" y="T5"/>
                  </a:cxn>
                  <a:cxn ang="0">
                    <a:pos x="T6" y="T7"/>
                  </a:cxn>
                  <a:cxn ang="0">
                    <a:pos x="T8" y="T9"/>
                  </a:cxn>
                  <a:cxn ang="0">
                    <a:pos x="T10" y="T11"/>
                  </a:cxn>
                </a:cxnLst>
                <a:rect l="0" t="0" r="r" b="b"/>
                <a:pathLst>
                  <a:path w="23" h="13">
                    <a:moveTo>
                      <a:pt x="3" y="13"/>
                    </a:moveTo>
                    <a:cubicBezTo>
                      <a:pt x="10" y="13"/>
                      <a:pt x="19" y="9"/>
                      <a:pt x="22" y="3"/>
                    </a:cubicBezTo>
                    <a:cubicBezTo>
                      <a:pt x="23" y="1"/>
                      <a:pt x="22" y="0"/>
                      <a:pt x="20" y="1"/>
                    </a:cubicBezTo>
                    <a:cubicBezTo>
                      <a:pt x="17" y="2"/>
                      <a:pt x="15" y="4"/>
                      <a:pt x="12" y="6"/>
                    </a:cubicBezTo>
                    <a:cubicBezTo>
                      <a:pt x="9" y="8"/>
                      <a:pt x="5" y="9"/>
                      <a:pt x="2" y="9"/>
                    </a:cubicBezTo>
                    <a:cubicBezTo>
                      <a:pt x="0" y="10"/>
                      <a:pt x="0" y="13"/>
                      <a:pt x="3"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36" name="Freeform 168">
                <a:extLst>
                  <a:ext uri="{FF2B5EF4-FFF2-40B4-BE49-F238E27FC236}">
                    <a16:creationId xmlns:a16="http://schemas.microsoft.com/office/drawing/2014/main" id="{CB64814B-6BE0-42E7-ACA7-A3B3094B7F14}"/>
                  </a:ext>
                </a:extLst>
              </p:cNvPr>
              <p:cNvSpPr>
                <a:spLocks/>
              </p:cNvSpPr>
              <p:nvPr/>
            </p:nvSpPr>
            <p:spPr bwMode="auto">
              <a:xfrm>
                <a:off x="5488" y="2399"/>
                <a:ext cx="42" cy="30"/>
              </a:xfrm>
              <a:custGeom>
                <a:avLst/>
                <a:gdLst>
                  <a:gd name="T0" fmla="*/ 3 w 24"/>
                  <a:gd name="T1" fmla="*/ 16 h 17"/>
                  <a:gd name="T2" fmla="*/ 23 w 24"/>
                  <a:gd name="T3" fmla="*/ 4 h 17"/>
                  <a:gd name="T4" fmla="*/ 20 w 24"/>
                  <a:gd name="T5" fmla="*/ 2 h 17"/>
                  <a:gd name="T6" fmla="*/ 12 w 24"/>
                  <a:gd name="T7" fmla="*/ 8 h 17"/>
                  <a:gd name="T8" fmla="*/ 2 w 24"/>
                  <a:gd name="T9" fmla="*/ 13 h 17"/>
                  <a:gd name="T10" fmla="*/ 3 w 24"/>
                  <a:gd name="T11" fmla="*/ 16 h 17"/>
                </a:gdLst>
                <a:ahLst/>
                <a:cxnLst>
                  <a:cxn ang="0">
                    <a:pos x="T0" y="T1"/>
                  </a:cxn>
                  <a:cxn ang="0">
                    <a:pos x="T2" y="T3"/>
                  </a:cxn>
                  <a:cxn ang="0">
                    <a:pos x="T4" y="T5"/>
                  </a:cxn>
                  <a:cxn ang="0">
                    <a:pos x="T6" y="T7"/>
                  </a:cxn>
                  <a:cxn ang="0">
                    <a:pos x="T8" y="T9"/>
                  </a:cxn>
                  <a:cxn ang="0">
                    <a:pos x="T10" y="T11"/>
                  </a:cxn>
                </a:cxnLst>
                <a:rect l="0" t="0" r="r" b="b"/>
                <a:pathLst>
                  <a:path w="24" h="17">
                    <a:moveTo>
                      <a:pt x="3" y="16"/>
                    </a:moveTo>
                    <a:cubicBezTo>
                      <a:pt x="10" y="15"/>
                      <a:pt x="19" y="11"/>
                      <a:pt x="23" y="4"/>
                    </a:cubicBezTo>
                    <a:cubicBezTo>
                      <a:pt x="24" y="2"/>
                      <a:pt x="22" y="0"/>
                      <a:pt x="20" y="2"/>
                    </a:cubicBezTo>
                    <a:cubicBezTo>
                      <a:pt x="18" y="4"/>
                      <a:pt x="15" y="6"/>
                      <a:pt x="12" y="8"/>
                    </a:cubicBezTo>
                    <a:cubicBezTo>
                      <a:pt x="9" y="10"/>
                      <a:pt x="5" y="12"/>
                      <a:pt x="2" y="13"/>
                    </a:cubicBezTo>
                    <a:cubicBezTo>
                      <a:pt x="0" y="13"/>
                      <a:pt x="1" y="17"/>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37" name="Freeform 169">
                <a:extLst>
                  <a:ext uri="{FF2B5EF4-FFF2-40B4-BE49-F238E27FC236}">
                    <a16:creationId xmlns:a16="http://schemas.microsoft.com/office/drawing/2014/main" id="{5B86D8F3-BF71-45AB-8C40-EC496E7BC227}"/>
                  </a:ext>
                </a:extLst>
              </p:cNvPr>
              <p:cNvSpPr>
                <a:spLocks/>
              </p:cNvSpPr>
              <p:nvPr/>
            </p:nvSpPr>
            <p:spPr bwMode="auto">
              <a:xfrm>
                <a:off x="5483" y="2376"/>
                <a:ext cx="32" cy="25"/>
              </a:xfrm>
              <a:custGeom>
                <a:avLst/>
                <a:gdLst>
                  <a:gd name="T0" fmla="*/ 4 w 18"/>
                  <a:gd name="T1" fmla="*/ 13 h 14"/>
                  <a:gd name="T2" fmla="*/ 18 w 18"/>
                  <a:gd name="T3" fmla="*/ 3 h 14"/>
                  <a:gd name="T4" fmla="*/ 15 w 18"/>
                  <a:gd name="T5" fmla="*/ 1 h 14"/>
                  <a:gd name="T6" fmla="*/ 3 w 18"/>
                  <a:gd name="T7" fmla="*/ 9 h 14"/>
                  <a:gd name="T8" fmla="*/ 4 w 18"/>
                  <a:gd name="T9" fmla="*/ 13 h 14"/>
                </a:gdLst>
                <a:ahLst/>
                <a:cxnLst>
                  <a:cxn ang="0">
                    <a:pos x="T0" y="T1"/>
                  </a:cxn>
                  <a:cxn ang="0">
                    <a:pos x="T2" y="T3"/>
                  </a:cxn>
                  <a:cxn ang="0">
                    <a:pos x="T4" y="T5"/>
                  </a:cxn>
                  <a:cxn ang="0">
                    <a:pos x="T6" y="T7"/>
                  </a:cxn>
                  <a:cxn ang="0">
                    <a:pos x="T8" y="T9"/>
                  </a:cxn>
                </a:cxnLst>
                <a:rect l="0" t="0" r="r" b="b"/>
                <a:pathLst>
                  <a:path w="18" h="14">
                    <a:moveTo>
                      <a:pt x="4" y="13"/>
                    </a:moveTo>
                    <a:cubicBezTo>
                      <a:pt x="10" y="12"/>
                      <a:pt x="16" y="9"/>
                      <a:pt x="18" y="3"/>
                    </a:cubicBezTo>
                    <a:cubicBezTo>
                      <a:pt x="18" y="1"/>
                      <a:pt x="17" y="0"/>
                      <a:pt x="15" y="1"/>
                    </a:cubicBezTo>
                    <a:cubicBezTo>
                      <a:pt x="12" y="5"/>
                      <a:pt x="8" y="8"/>
                      <a:pt x="3" y="9"/>
                    </a:cubicBezTo>
                    <a:cubicBezTo>
                      <a:pt x="0" y="10"/>
                      <a:pt x="1" y="14"/>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38" name="Freeform 170">
                <a:extLst>
                  <a:ext uri="{FF2B5EF4-FFF2-40B4-BE49-F238E27FC236}">
                    <a16:creationId xmlns:a16="http://schemas.microsoft.com/office/drawing/2014/main" id="{E388F809-FAB9-4663-978E-AA31EB7E1541}"/>
                  </a:ext>
                </a:extLst>
              </p:cNvPr>
              <p:cNvSpPr>
                <a:spLocks/>
              </p:cNvSpPr>
              <p:nvPr/>
            </p:nvSpPr>
            <p:spPr bwMode="auto">
              <a:xfrm>
                <a:off x="5471" y="2355"/>
                <a:ext cx="29" cy="21"/>
              </a:xfrm>
              <a:custGeom>
                <a:avLst/>
                <a:gdLst>
                  <a:gd name="T0" fmla="*/ 3 w 17"/>
                  <a:gd name="T1" fmla="*/ 11 h 12"/>
                  <a:gd name="T2" fmla="*/ 11 w 17"/>
                  <a:gd name="T3" fmla="*/ 8 h 12"/>
                  <a:gd name="T4" fmla="*/ 16 w 17"/>
                  <a:gd name="T5" fmla="*/ 3 h 12"/>
                  <a:gd name="T6" fmla="*/ 14 w 17"/>
                  <a:gd name="T7" fmla="*/ 1 h 12"/>
                  <a:gd name="T8" fmla="*/ 9 w 17"/>
                  <a:gd name="T9" fmla="*/ 5 h 12"/>
                  <a:gd name="T10" fmla="*/ 2 w 17"/>
                  <a:gd name="T11" fmla="*/ 8 h 12"/>
                  <a:gd name="T12" fmla="*/ 3 w 17"/>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17" h="12">
                    <a:moveTo>
                      <a:pt x="3" y="11"/>
                    </a:moveTo>
                    <a:cubicBezTo>
                      <a:pt x="6" y="11"/>
                      <a:pt x="9" y="10"/>
                      <a:pt x="11" y="8"/>
                    </a:cubicBezTo>
                    <a:cubicBezTo>
                      <a:pt x="13" y="7"/>
                      <a:pt x="16" y="5"/>
                      <a:pt x="16" y="3"/>
                    </a:cubicBezTo>
                    <a:cubicBezTo>
                      <a:pt x="17" y="2"/>
                      <a:pt x="15" y="0"/>
                      <a:pt x="14" y="1"/>
                    </a:cubicBezTo>
                    <a:cubicBezTo>
                      <a:pt x="12" y="2"/>
                      <a:pt x="11" y="3"/>
                      <a:pt x="9" y="5"/>
                    </a:cubicBezTo>
                    <a:cubicBezTo>
                      <a:pt x="7" y="6"/>
                      <a:pt x="5" y="7"/>
                      <a:pt x="2" y="8"/>
                    </a:cubicBezTo>
                    <a:cubicBezTo>
                      <a:pt x="0" y="8"/>
                      <a:pt x="1" y="12"/>
                      <a:pt x="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39" name="Freeform 171">
                <a:extLst>
                  <a:ext uri="{FF2B5EF4-FFF2-40B4-BE49-F238E27FC236}">
                    <a16:creationId xmlns:a16="http://schemas.microsoft.com/office/drawing/2014/main" id="{1DC6C84D-BA5B-4345-9044-EA632E2DB70B}"/>
                  </a:ext>
                </a:extLst>
              </p:cNvPr>
              <p:cNvSpPr>
                <a:spLocks/>
              </p:cNvSpPr>
              <p:nvPr/>
            </p:nvSpPr>
            <p:spPr bwMode="auto">
              <a:xfrm>
                <a:off x="5453" y="2341"/>
                <a:ext cx="21" cy="16"/>
              </a:xfrm>
              <a:custGeom>
                <a:avLst/>
                <a:gdLst>
                  <a:gd name="T0" fmla="*/ 4 w 12"/>
                  <a:gd name="T1" fmla="*/ 9 h 9"/>
                  <a:gd name="T2" fmla="*/ 12 w 12"/>
                  <a:gd name="T3" fmla="*/ 2 h 9"/>
                  <a:gd name="T4" fmla="*/ 10 w 12"/>
                  <a:gd name="T5" fmla="*/ 0 h 9"/>
                  <a:gd name="T6" fmla="*/ 7 w 12"/>
                  <a:gd name="T7" fmla="*/ 3 h 9"/>
                  <a:gd name="T8" fmla="*/ 3 w 12"/>
                  <a:gd name="T9" fmla="*/ 5 h 9"/>
                  <a:gd name="T10" fmla="*/ 4 w 12"/>
                  <a:gd name="T11" fmla="*/ 9 h 9"/>
                </a:gdLst>
                <a:ahLst/>
                <a:cxnLst>
                  <a:cxn ang="0">
                    <a:pos x="T0" y="T1"/>
                  </a:cxn>
                  <a:cxn ang="0">
                    <a:pos x="T2" y="T3"/>
                  </a:cxn>
                  <a:cxn ang="0">
                    <a:pos x="T4" y="T5"/>
                  </a:cxn>
                  <a:cxn ang="0">
                    <a:pos x="T6" y="T7"/>
                  </a:cxn>
                  <a:cxn ang="0">
                    <a:pos x="T8" y="T9"/>
                  </a:cxn>
                  <a:cxn ang="0">
                    <a:pos x="T10" y="T11"/>
                  </a:cxn>
                </a:cxnLst>
                <a:rect l="0" t="0" r="r" b="b"/>
                <a:pathLst>
                  <a:path w="12" h="9">
                    <a:moveTo>
                      <a:pt x="4" y="9"/>
                    </a:moveTo>
                    <a:cubicBezTo>
                      <a:pt x="7" y="8"/>
                      <a:pt x="12" y="6"/>
                      <a:pt x="12" y="2"/>
                    </a:cubicBezTo>
                    <a:cubicBezTo>
                      <a:pt x="12" y="1"/>
                      <a:pt x="11" y="0"/>
                      <a:pt x="10" y="0"/>
                    </a:cubicBezTo>
                    <a:cubicBezTo>
                      <a:pt x="9" y="1"/>
                      <a:pt x="8" y="2"/>
                      <a:pt x="7" y="3"/>
                    </a:cubicBezTo>
                    <a:cubicBezTo>
                      <a:pt x="6" y="4"/>
                      <a:pt x="4" y="5"/>
                      <a:pt x="3" y="5"/>
                    </a:cubicBezTo>
                    <a:cubicBezTo>
                      <a:pt x="0" y="6"/>
                      <a:pt x="1" y="9"/>
                      <a:pt x="4"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40" name="Freeform 172">
                <a:extLst>
                  <a:ext uri="{FF2B5EF4-FFF2-40B4-BE49-F238E27FC236}">
                    <a16:creationId xmlns:a16="http://schemas.microsoft.com/office/drawing/2014/main" id="{4A89F8A2-5A05-42A1-AAB7-75F5F9A814BC}"/>
                  </a:ext>
                </a:extLst>
              </p:cNvPr>
              <p:cNvSpPr>
                <a:spLocks/>
              </p:cNvSpPr>
              <p:nvPr/>
            </p:nvSpPr>
            <p:spPr bwMode="auto">
              <a:xfrm>
                <a:off x="5523" y="2531"/>
                <a:ext cx="6" cy="3"/>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3" y="2"/>
                      <a:pt x="3" y="0"/>
                      <a:pt x="2" y="0"/>
                    </a:cubicBezTo>
                    <a:cubicBezTo>
                      <a:pt x="0" y="0"/>
                      <a:pt x="0" y="2"/>
                      <a:pt x="2"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41" name="Freeform 173">
                <a:extLst>
                  <a:ext uri="{FF2B5EF4-FFF2-40B4-BE49-F238E27FC236}">
                    <a16:creationId xmlns:a16="http://schemas.microsoft.com/office/drawing/2014/main" id="{E9E3C2D0-E702-481B-98FD-FA0B7DD8A6E4}"/>
                  </a:ext>
                </a:extLst>
              </p:cNvPr>
              <p:cNvSpPr>
                <a:spLocks/>
              </p:cNvSpPr>
              <p:nvPr/>
            </p:nvSpPr>
            <p:spPr bwMode="auto">
              <a:xfrm>
                <a:off x="5502" y="2495"/>
                <a:ext cx="62" cy="25"/>
              </a:xfrm>
              <a:custGeom>
                <a:avLst/>
                <a:gdLst>
                  <a:gd name="T0" fmla="*/ 2 w 35"/>
                  <a:gd name="T1" fmla="*/ 14 h 14"/>
                  <a:gd name="T2" fmla="*/ 33 w 35"/>
                  <a:gd name="T3" fmla="*/ 3 h 14"/>
                  <a:gd name="T4" fmla="*/ 32 w 35"/>
                  <a:gd name="T5" fmla="*/ 0 h 14"/>
                  <a:gd name="T6" fmla="*/ 2 w 35"/>
                  <a:gd name="T7" fmla="*/ 11 h 14"/>
                  <a:gd name="T8" fmla="*/ 2 w 35"/>
                  <a:gd name="T9" fmla="*/ 14 h 14"/>
                </a:gdLst>
                <a:ahLst/>
                <a:cxnLst>
                  <a:cxn ang="0">
                    <a:pos x="T0" y="T1"/>
                  </a:cxn>
                  <a:cxn ang="0">
                    <a:pos x="T2" y="T3"/>
                  </a:cxn>
                  <a:cxn ang="0">
                    <a:pos x="T4" y="T5"/>
                  </a:cxn>
                  <a:cxn ang="0">
                    <a:pos x="T6" y="T7"/>
                  </a:cxn>
                  <a:cxn ang="0">
                    <a:pos x="T8" y="T9"/>
                  </a:cxn>
                </a:cxnLst>
                <a:rect l="0" t="0" r="r" b="b"/>
                <a:pathLst>
                  <a:path w="35" h="14">
                    <a:moveTo>
                      <a:pt x="2" y="14"/>
                    </a:moveTo>
                    <a:cubicBezTo>
                      <a:pt x="13" y="12"/>
                      <a:pt x="25" y="9"/>
                      <a:pt x="33" y="3"/>
                    </a:cubicBezTo>
                    <a:cubicBezTo>
                      <a:pt x="35" y="2"/>
                      <a:pt x="34" y="0"/>
                      <a:pt x="32" y="0"/>
                    </a:cubicBezTo>
                    <a:cubicBezTo>
                      <a:pt x="22" y="2"/>
                      <a:pt x="11" y="7"/>
                      <a:pt x="2" y="11"/>
                    </a:cubicBezTo>
                    <a:cubicBezTo>
                      <a:pt x="0" y="11"/>
                      <a:pt x="0" y="14"/>
                      <a:pt x="2"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42" name="Freeform 174">
                <a:extLst>
                  <a:ext uri="{FF2B5EF4-FFF2-40B4-BE49-F238E27FC236}">
                    <a16:creationId xmlns:a16="http://schemas.microsoft.com/office/drawing/2014/main" id="{2A102A52-7A29-4F90-AF74-5F0C7732B1B5}"/>
                  </a:ext>
                </a:extLst>
              </p:cNvPr>
              <p:cNvSpPr>
                <a:spLocks/>
              </p:cNvSpPr>
              <p:nvPr/>
            </p:nvSpPr>
            <p:spPr bwMode="auto">
              <a:xfrm>
                <a:off x="5536" y="2518"/>
                <a:ext cx="37" cy="21"/>
              </a:xfrm>
              <a:custGeom>
                <a:avLst/>
                <a:gdLst>
                  <a:gd name="T0" fmla="*/ 4 w 21"/>
                  <a:gd name="T1" fmla="*/ 11 h 12"/>
                  <a:gd name="T2" fmla="*/ 19 w 21"/>
                  <a:gd name="T3" fmla="*/ 3 h 12"/>
                  <a:gd name="T4" fmla="*/ 19 w 21"/>
                  <a:gd name="T5" fmla="*/ 0 h 12"/>
                  <a:gd name="T6" fmla="*/ 2 w 21"/>
                  <a:gd name="T7" fmla="*/ 8 h 12"/>
                  <a:gd name="T8" fmla="*/ 4 w 21"/>
                  <a:gd name="T9" fmla="*/ 11 h 12"/>
                </a:gdLst>
                <a:ahLst/>
                <a:cxnLst>
                  <a:cxn ang="0">
                    <a:pos x="T0" y="T1"/>
                  </a:cxn>
                  <a:cxn ang="0">
                    <a:pos x="T2" y="T3"/>
                  </a:cxn>
                  <a:cxn ang="0">
                    <a:pos x="T4" y="T5"/>
                  </a:cxn>
                  <a:cxn ang="0">
                    <a:pos x="T6" y="T7"/>
                  </a:cxn>
                  <a:cxn ang="0">
                    <a:pos x="T8" y="T9"/>
                  </a:cxn>
                </a:cxnLst>
                <a:rect l="0" t="0" r="r" b="b"/>
                <a:pathLst>
                  <a:path w="21" h="12">
                    <a:moveTo>
                      <a:pt x="4" y="11"/>
                    </a:moveTo>
                    <a:cubicBezTo>
                      <a:pt x="9" y="7"/>
                      <a:pt x="14" y="5"/>
                      <a:pt x="19" y="3"/>
                    </a:cubicBezTo>
                    <a:cubicBezTo>
                      <a:pt x="21" y="2"/>
                      <a:pt x="21" y="0"/>
                      <a:pt x="19" y="0"/>
                    </a:cubicBezTo>
                    <a:cubicBezTo>
                      <a:pt x="13" y="0"/>
                      <a:pt x="6" y="4"/>
                      <a:pt x="2" y="8"/>
                    </a:cubicBezTo>
                    <a:cubicBezTo>
                      <a:pt x="0" y="10"/>
                      <a:pt x="3" y="12"/>
                      <a:pt x="4"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43" name="Freeform 175">
                <a:extLst>
                  <a:ext uri="{FF2B5EF4-FFF2-40B4-BE49-F238E27FC236}">
                    <a16:creationId xmlns:a16="http://schemas.microsoft.com/office/drawing/2014/main" id="{867FA277-3478-4402-BC95-808141D7CE11}"/>
                  </a:ext>
                </a:extLst>
              </p:cNvPr>
              <p:cNvSpPr>
                <a:spLocks/>
              </p:cNvSpPr>
              <p:nvPr/>
            </p:nvSpPr>
            <p:spPr bwMode="auto">
              <a:xfrm>
                <a:off x="5553" y="2541"/>
                <a:ext cx="28" cy="20"/>
              </a:xfrm>
              <a:custGeom>
                <a:avLst/>
                <a:gdLst>
                  <a:gd name="T0" fmla="*/ 4 w 16"/>
                  <a:gd name="T1" fmla="*/ 9 h 11"/>
                  <a:gd name="T2" fmla="*/ 15 w 16"/>
                  <a:gd name="T3" fmla="*/ 3 h 11"/>
                  <a:gd name="T4" fmla="*/ 14 w 16"/>
                  <a:gd name="T5" fmla="*/ 0 h 11"/>
                  <a:gd name="T6" fmla="*/ 1 w 16"/>
                  <a:gd name="T7" fmla="*/ 7 h 11"/>
                  <a:gd name="T8" fmla="*/ 4 w 16"/>
                  <a:gd name="T9" fmla="*/ 9 h 11"/>
                </a:gdLst>
                <a:ahLst/>
                <a:cxnLst>
                  <a:cxn ang="0">
                    <a:pos x="T0" y="T1"/>
                  </a:cxn>
                  <a:cxn ang="0">
                    <a:pos x="T2" y="T3"/>
                  </a:cxn>
                  <a:cxn ang="0">
                    <a:pos x="T4" y="T5"/>
                  </a:cxn>
                  <a:cxn ang="0">
                    <a:pos x="T6" y="T7"/>
                  </a:cxn>
                  <a:cxn ang="0">
                    <a:pos x="T8" y="T9"/>
                  </a:cxn>
                </a:cxnLst>
                <a:rect l="0" t="0" r="r" b="b"/>
                <a:pathLst>
                  <a:path w="16" h="11">
                    <a:moveTo>
                      <a:pt x="4" y="9"/>
                    </a:moveTo>
                    <a:cubicBezTo>
                      <a:pt x="7" y="6"/>
                      <a:pt x="11" y="5"/>
                      <a:pt x="15" y="3"/>
                    </a:cubicBezTo>
                    <a:cubicBezTo>
                      <a:pt x="16" y="2"/>
                      <a:pt x="16" y="0"/>
                      <a:pt x="14" y="0"/>
                    </a:cubicBezTo>
                    <a:cubicBezTo>
                      <a:pt x="9" y="0"/>
                      <a:pt x="5" y="3"/>
                      <a:pt x="1" y="7"/>
                    </a:cubicBezTo>
                    <a:cubicBezTo>
                      <a:pt x="0" y="8"/>
                      <a:pt x="2" y="11"/>
                      <a:pt x="4"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44" name="Freeform 176">
                <a:extLst>
                  <a:ext uri="{FF2B5EF4-FFF2-40B4-BE49-F238E27FC236}">
                    <a16:creationId xmlns:a16="http://schemas.microsoft.com/office/drawing/2014/main" id="{95298D26-DFF8-4268-9BCE-F276B757D5FE}"/>
                  </a:ext>
                </a:extLst>
              </p:cNvPr>
              <p:cNvSpPr>
                <a:spLocks/>
              </p:cNvSpPr>
              <p:nvPr/>
            </p:nvSpPr>
            <p:spPr bwMode="auto">
              <a:xfrm>
                <a:off x="5571" y="2575"/>
                <a:ext cx="21" cy="15"/>
              </a:xfrm>
              <a:custGeom>
                <a:avLst/>
                <a:gdLst>
                  <a:gd name="T0" fmla="*/ 4 w 12"/>
                  <a:gd name="T1" fmla="*/ 8 h 9"/>
                  <a:gd name="T2" fmla="*/ 11 w 12"/>
                  <a:gd name="T3" fmla="*/ 3 h 9"/>
                  <a:gd name="T4" fmla="*/ 9 w 12"/>
                  <a:gd name="T5" fmla="*/ 0 h 9"/>
                  <a:gd name="T6" fmla="*/ 2 w 12"/>
                  <a:gd name="T7" fmla="*/ 4 h 9"/>
                  <a:gd name="T8" fmla="*/ 4 w 12"/>
                  <a:gd name="T9" fmla="*/ 8 h 9"/>
                </a:gdLst>
                <a:ahLst/>
                <a:cxnLst>
                  <a:cxn ang="0">
                    <a:pos x="T0" y="T1"/>
                  </a:cxn>
                  <a:cxn ang="0">
                    <a:pos x="T2" y="T3"/>
                  </a:cxn>
                  <a:cxn ang="0">
                    <a:pos x="T4" y="T5"/>
                  </a:cxn>
                  <a:cxn ang="0">
                    <a:pos x="T6" y="T7"/>
                  </a:cxn>
                  <a:cxn ang="0">
                    <a:pos x="T8" y="T9"/>
                  </a:cxn>
                </a:cxnLst>
                <a:rect l="0" t="0" r="r" b="b"/>
                <a:pathLst>
                  <a:path w="12" h="9">
                    <a:moveTo>
                      <a:pt x="4" y="8"/>
                    </a:moveTo>
                    <a:cubicBezTo>
                      <a:pt x="7" y="6"/>
                      <a:pt x="10" y="5"/>
                      <a:pt x="11" y="3"/>
                    </a:cubicBezTo>
                    <a:cubicBezTo>
                      <a:pt x="12" y="1"/>
                      <a:pt x="11" y="0"/>
                      <a:pt x="9" y="0"/>
                    </a:cubicBezTo>
                    <a:cubicBezTo>
                      <a:pt x="7" y="1"/>
                      <a:pt x="4" y="3"/>
                      <a:pt x="2" y="4"/>
                    </a:cubicBezTo>
                    <a:cubicBezTo>
                      <a:pt x="0" y="6"/>
                      <a:pt x="2" y="9"/>
                      <a:pt x="4"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45" name="Freeform 177">
                <a:extLst>
                  <a:ext uri="{FF2B5EF4-FFF2-40B4-BE49-F238E27FC236}">
                    <a16:creationId xmlns:a16="http://schemas.microsoft.com/office/drawing/2014/main" id="{AF251EF1-D892-4B00-B912-2AEBFCD31CF2}"/>
                  </a:ext>
                </a:extLst>
              </p:cNvPr>
              <p:cNvSpPr>
                <a:spLocks/>
              </p:cNvSpPr>
              <p:nvPr/>
            </p:nvSpPr>
            <p:spPr bwMode="auto">
              <a:xfrm>
                <a:off x="5585" y="2613"/>
                <a:ext cx="19" cy="14"/>
              </a:xfrm>
              <a:custGeom>
                <a:avLst/>
                <a:gdLst>
                  <a:gd name="T0" fmla="*/ 4 w 11"/>
                  <a:gd name="T1" fmla="*/ 7 h 8"/>
                  <a:gd name="T2" fmla="*/ 10 w 11"/>
                  <a:gd name="T3" fmla="*/ 3 h 8"/>
                  <a:gd name="T4" fmla="*/ 9 w 11"/>
                  <a:gd name="T5" fmla="*/ 0 h 8"/>
                  <a:gd name="T6" fmla="*/ 2 w 11"/>
                  <a:gd name="T7" fmla="*/ 4 h 8"/>
                  <a:gd name="T8" fmla="*/ 4 w 11"/>
                  <a:gd name="T9" fmla="*/ 7 h 8"/>
                </a:gdLst>
                <a:ahLst/>
                <a:cxnLst>
                  <a:cxn ang="0">
                    <a:pos x="T0" y="T1"/>
                  </a:cxn>
                  <a:cxn ang="0">
                    <a:pos x="T2" y="T3"/>
                  </a:cxn>
                  <a:cxn ang="0">
                    <a:pos x="T4" y="T5"/>
                  </a:cxn>
                  <a:cxn ang="0">
                    <a:pos x="T6" y="T7"/>
                  </a:cxn>
                  <a:cxn ang="0">
                    <a:pos x="T8" y="T9"/>
                  </a:cxn>
                </a:cxnLst>
                <a:rect l="0" t="0" r="r" b="b"/>
                <a:pathLst>
                  <a:path w="11" h="8">
                    <a:moveTo>
                      <a:pt x="4" y="7"/>
                    </a:moveTo>
                    <a:cubicBezTo>
                      <a:pt x="6" y="6"/>
                      <a:pt x="9" y="5"/>
                      <a:pt x="10" y="3"/>
                    </a:cubicBezTo>
                    <a:cubicBezTo>
                      <a:pt x="11" y="2"/>
                      <a:pt x="10" y="0"/>
                      <a:pt x="9" y="0"/>
                    </a:cubicBezTo>
                    <a:cubicBezTo>
                      <a:pt x="6" y="1"/>
                      <a:pt x="4" y="2"/>
                      <a:pt x="2" y="4"/>
                    </a:cubicBezTo>
                    <a:cubicBezTo>
                      <a:pt x="0" y="5"/>
                      <a:pt x="2" y="8"/>
                      <a:pt x="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46" name="Freeform 178">
                <a:extLst>
                  <a:ext uri="{FF2B5EF4-FFF2-40B4-BE49-F238E27FC236}">
                    <a16:creationId xmlns:a16="http://schemas.microsoft.com/office/drawing/2014/main" id="{8D1A908F-EF91-4141-AE63-DA493196EE93}"/>
                  </a:ext>
                </a:extLst>
              </p:cNvPr>
              <p:cNvSpPr>
                <a:spLocks/>
              </p:cNvSpPr>
              <p:nvPr/>
            </p:nvSpPr>
            <p:spPr bwMode="auto">
              <a:xfrm>
                <a:off x="5655" y="2439"/>
                <a:ext cx="34" cy="30"/>
              </a:xfrm>
              <a:custGeom>
                <a:avLst/>
                <a:gdLst>
                  <a:gd name="T0" fmla="*/ 19 w 19"/>
                  <a:gd name="T1" fmla="*/ 15 h 17"/>
                  <a:gd name="T2" fmla="*/ 3 w 19"/>
                  <a:gd name="T3" fmla="*/ 0 h 17"/>
                  <a:gd name="T4" fmla="*/ 2 w 19"/>
                  <a:gd name="T5" fmla="*/ 3 h 17"/>
                  <a:gd name="T6" fmla="*/ 16 w 19"/>
                  <a:gd name="T7" fmla="*/ 16 h 17"/>
                  <a:gd name="T8" fmla="*/ 19 w 19"/>
                  <a:gd name="T9" fmla="*/ 15 h 17"/>
                </a:gdLst>
                <a:ahLst/>
                <a:cxnLst>
                  <a:cxn ang="0">
                    <a:pos x="T0" y="T1"/>
                  </a:cxn>
                  <a:cxn ang="0">
                    <a:pos x="T2" y="T3"/>
                  </a:cxn>
                  <a:cxn ang="0">
                    <a:pos x="T4" y="T5"/>
                  </a:cxn>
                  <a:cxn ang="0">
                    <a:pos x="T6" y="T7"/>
                  </a:cxn>
                  <a:cxn ang="0">
                    <a:pos x="T8" y="T9"/>
                  </a:cxn>
                </a:cxnLst>
                <a:rect l="0" t="0" r="r" b="b"/>
                <a:pathLst>
                  <a:path w="19" h="17">
                    <a:moveTo>
                      <a:pt x="19" y="15"/>
                    </a:moveTo>
                    <a:cubicBezTo>
                      <a:pt x="16" y="8"/>
                      <a:pt x="10" y="2"/>
                      <a:pt x="3" y="0"/>
                    </a:cubicBezTo>
                    <a:cubicBezTo>
                      <a:pt x="1" y="0"/>
                      <a:pt x="0" y="2"/>
                      <a:pt x="2" y="3"/>
                    </a:cubicBezTo>
                    <a:cubicBezTo>
                      <a:pt x="7" y="7"/>
                      <a:pt x="12" y="10"/>
                      <a:pt x="16" y="16"/>
                    </a:cubicBezTo>
                    <a:cubicBezTo>
                      <a:pt x="17" y="17"/>
                      <a:pt x="19" y="16"/>
                      <a:pt x="19"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47" name="Freeform 179">
                <a:extLst>
                  <a:ext uri="{FF2B5EF4-FFF2-40B4-BE49-F238E27FC236}">
                    <a16:creationId xmlns:a16="http://schemas.microsoft.com/office/drawing/2014/main" id="{EB29C289-0960-40AC-9DE8-E1F61C83EDC3}"/>
                  </a:ext>
                </a:extLst>
              </p:cNvPr>
              <p:cNvSpPr>
                <a:spLocks/>
              </p:cNvSpPr>
              <p:nvPr/>
            </p:nvSpPr>
            <p:spPr bwMode="auto">
              <a:xfrm>
                <a:off x="5645" y="2406"/>
                <a:ext cx="44" cy="35"/>
              </a:xfrm>
              <a:custGeom>
                <a:avLst/>
                <a:gdLst>
                  <a:gd name="T0" fmla="*/ 24 w 25"/>
                  <a:gd name="T1" fmla="*/ 17 h 20"/>
                  <a:gd name="T2" fmla="*/ 1 w 25"/>
                  <a:gd name="T3" fmla="*/ 2 h 20"/>
                  <a:gd name="T4" fmla="*/ 1 w 25"/>
                  <a:gd name="T5" fmla="*/ 5 h 20"/>
                  <a:gd name="T6" fmla="*/ 12 w 25"/>
                  <a:gd name="T7" fmla="*/ 9 h 20"/>
                  <a:gd name="T8" fmla="*/ 21 w 25"/>
                  <a:gd name="T9" fmla="*/ 19 h 20"/>
                  <a:gd name="T10" fmla="*/ 24 w 25"/>
                  <a:gd name="T11" fmla="*/ 17 h 20"/>
                </a:gdLst>
                <a:ahLst/>
                <a:cxnLst>
                  <a:cxn ang="0">
                    <a:pos x="T0" y="T1"/>
                  </a:cxn>
                  <a:cxn ang="0">
                    <a:pos x="T2" y="T3"/>
                  </a:cxn>
                  <a:cxn ang="0">
                    <a:pos x="T4" y="T5"/>
                  </a:cxn>
                  <a:cxn ang="0">
                    <a:pos x="T6" y="T7"/>
                  </a:cxn>
                  <a:cxn ang="0">
                    <a:pos x="T8" y="T9"/>
                  </a:cxn>
                  <a:cxn ang="0">
                    <a:pos x="T10" y="T11"/>
                  </a:cxn>
                </a:cxnLst>
                <a:rect l="0" t="0" r="r" b="b"/>
                <a:pathLst>
                  <a:path w="25" h="20">
                    <a:moveTo>
                      <a:pt x="24" y="17"/>
                    </a:moveTo>
                    <a:cubicBezTo>
                      <a:pt x="20" y="9"/>
                      <a:pt x="11" y="0"/>
                      <a:pt x="1" y="2"/>
                    </a:cubicBezTo>
                    <a:cubicBezTo>
                      <a:pt x="0" y="3"/>
                      <a:pt x="0" y="5"/>
                      <a:pt x="1" y="5"/>
                    </a:cubicBezTo>
                    <a:cubicBezTo>
                      <a:pt x="5" y="7"/>
                      <a:pt x="8" y="7"/>
                      <a:pt x="12" y="9"/>
                    </a:cubicBezTo>
                    <a:cubicBezTo>
                      <a:pt x="16" y="12"/>
                      <a:pt x="19" y="15"/>
                      <a:pt x="21" y="19"/>
                    </a:cubicBezTo>
                    <a:cubicBezTo>
                      <a:pt x="22" y="20"/>
                      <a:pt x="25" y="19"/>
                      <a:pt x="2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48" name="Freeform 180">
                <a:extLst>
                  <a:ext uri="{FF2B5EF4-FFF2-40B4-BE49-F238E27FC236}">
                    <a16:creationId xmlns:a16="http://schemas.microsoft.com/office/drawing/2014/main" id="{F1DF9BA8-AF9E-436B-AD06-66C0166096A8}"/>
                  </a:ext>
                </a:extLst>
              </p:cNvPr>
              <p:cNvSpPr>
                <a:spLocks/>
              </p:cNvSpPr>
              <p:nvPr/>
            </p:nvSpPr>
            <p:spPr bwMode="auto">
              <a:xfrm>
                <a:off x="5639" y="2372"/>
                <a:ext cx="51" cy="32"/>
              </a:xfrm>
              <a:custGeom>
                <a:avLst/>
                <a:gdLst>
                  <a:gd name="T0" fmla="*/ 28 w 29"/>
                  <a:gd name="T1" fmla="*/ 14 h 18"/>
                  <a:gd name="T2" fmla="*/ 2 w 29"/>
                  <a:gd name="T3" fmla="*/ 0 h 18"/>
                  <a:gd name="T4" fmla="*/ 1 w 29"/>
                  <a:gd name="T5" fmla="*/ 3 h 18"/>
                  <a:gd name="T6" fmla="*/ 14 w 29"/>
                  <a:gd name="T7" fmla="*/ 9 h 18"/>
                  <a:gd name="T8" fmla="*/ 26 w 29"/>
                  <a:gd name="T9" fmla="*/ 17 h 18"/>
                  <a:gd name="T10" fmla="*/ 28 w 29"/>
                  <a:gd name="T11" fmla="*/ 14 h 18"/>
                </a:gdLst>
                <a:ahLst/>
                <a:cxnLst>
                  <a:cxn ang="0">
                    <a:pos x="T0" y="T1"/>
                  </a:cxn>
                  <a:cxn ang="0">
                    <a:pos x="T2" y="T3"/>
                  </a:cxn>
                  <a:cxn ang="0">
                    <a:pos x="T4" y="T5"/>
                  </a:cxn>
                  <a:cxn ang="0">
                    <a:pos x="T6" y="T7"/>
                  </a:cxn>
                  <a:cxn ang="0">
                    <a:pos x="T8" y="T9"/>
                  </a:cxn>
                  <a:cxn ang="0">
                    <a:pos x="T10" y="T11"/>
                  </a:cxn>
                </a:cxnLst>
                <a:rect l="0" t="0" r="r" b="b"/>
                <a:pathLst>
                  <a:path w="29" h="18">
                    <a:moveTo>
                      <a:pt x="28" y="14"/>
                    </a:moveTo>
                    <a:cubicBezTo>
                      <a:pt x="21" y="8"/>
                      <a:pt x="11" y="0"/>
                      <a:pt x="2" y="0"/>
                    </a:cubicBezTo>
                    <a:cubicBezTo>
                      <a:pt x="0" y="0"/>
                      <a:pt x="0" y="2"/>
                      <a:pt x="1" y="3"/>
                    </a:cubicBezTo>
                    <a:cubicBezTo>
                      <a:pt x="5" y="6"/>
                      <a:pt x="10" y="7"/>
                      <a:pt x="14" y="9"/>
                    </a:cubicBezTo>
                    <a:cubicBezTo>
                      <a:pt x="18" y="11"/>
                      <a:pt x="22" y="14"/>
                      <a:pt x="26" y="17"/>
                    </a:cubicBezTo>
                    <a:cubicBezTo>
                      <a:pt x="27" y="18"/>
                      <a:pt x="29" y="15"/>
                      <a:pt x="28"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49" name="Freeform 181">
                <a:extLst>
                  <a:ext uri="{FF2B5EF4-FFF2-40B4-BE49-F238E27FC236}">
                    <a16:creationId xmlns:a16="http://schemas.microsoft.com/office/drawing/2014/main" id="{634F0E98-282C-4010-A6B5-D4792D425D32}"/>
                  </a:ext>
                </a:extLst>
              </p:cNvPr>
              <p:cNvSpPr>
                <a:spLocks/>
              </p:cNvSpPr>
              <p:nvPr/>
            </p:nvSpPr>
            <p:spPr bwMode="auto">
              <a:xfrm>
                <a:off x="5631" y="2341"/>
                <a:ext cx="56" cy="35"/>
              </a:xfrm>
              <a:custGeom>
                <a:avLst/>
                <a:gdLst>
                  <a:gd name="T0" fmla="*/ 30 w 32"/>
                  <a:gd name="T1" fmla="*/ 16 h 20"/>
                  <a:gd name="T2" fmla="*/ 2 w 32"/>
                  <a:gd name="T3" fmla="*/ 0 h 20"/>
                  <a:gd name="T4" fmla="*/ 2 w 32"/>
                  <a:gd name="T5" fmla="*/ 3 h 20"/>
                  <a:gd name="T6" fmla="*/ 15 w 32"/>
                  <a:gd name="T7" fmla="*/ 9 h 20"/>
                  <a:gd name="T8" fmla="*/ 28 w 32"/>
                  <a:gd name="T9" fmla="*/ 19 h 20"/>
                  <a:gd name="T10" fmla="*/ 30 w 32"/>
                  <a:gd name="T11" fmla="*/ 16 h 20"/>
                </a:gdLst>
                <a:ahLst/>
                <a:cxnLst>
                  <a:cxn ang="0">
                    <a:pos x="T0" y="T1"/>
                  </a:cxn>
                  <a:cxn ang="0">
                    <a:pos x="T2" y="T3"/>
                  </a:cxn>
                  <a:cxn ang="0">
                    <a:pos x="T4" y="T5"/>
                  </a:cxn>
                  <a:cxn ang="0">
                    <a:pos x="T6" y="T7"/>
                  </a:cxn>
                  <a:cxn ang="0">
                    <a:pos x="T8" y="T9"/>
                  </a:cxn>
                  <a:cxn ang="0">
                    <a:pos x="T10" y="T11"/>
                  </a:cxn>
                </a:cxnLst>
                <a:rect l="0" t="0" r="r" b="b"/>
                <a:pathLst>
                  <a:path w="32" h="20">
                    <a:moveTo>
                      <a:pt x="30" y="16"/>
                    </a:moveTo>
                    <a:cubicBezTo>
                      <a:pt x="24" y="9"/>
                      <a:pt x="13" y="0"/>
                      <a:pt x="2" y="0"/>
                    </a:cubicBezTo>
                    <a:cubicBezTo>
                      <a:pt x="1" y="0"/>
                      <a:pt x="0" y="2"/>
                      <a:pt x="2" y="3"/>
                    </a:cubicBezTo>
                    <a:cubicBezTo>
                      <a:pt x="6" y="6"/>
                      <a:pt x="11" y="7"/>
                      <a:pt x="15" y="9"/>
                    </a:cubicBezTo>
                    <a:cubicBezTo>
                      <a:pt x="20" y="12"/>
                      <a:pt x="24" y="15"/>
                      <a:pt x="28" y="19"/>
                    </a:cubicBezTo>
                    <a:cubicBezTo>
                      <a:pt x="30" y="20"/>
                      <a:pt x="32" y="18"/>
                      <a:pt x="30"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50" name="Freeform 182">
                <a:extLst>
                  <a:ext uri="{FF2B5EF4-FFF2-40B4-BE49-F238E27FC236}">
                    <a16:creationId xmlns:a16="http://schemas.microsoft.com/office/drawing/2014/main" id="{87B3C69D-BDF4-4104-9714-6C0A87E42500}"/>
                  </a:ext>
                </a:extLst>
              </p:cNvPr>
              <p:cNvSpPr>
                <a:spLocks/>
              </p:cNvSpPr>
              <p:nvPr/>
            </p:nvSpPr>
            <p:spPr bwMode="auto">
              <a:xfrm>
                <a:off x="5609" y="2302"/>
                <a:ext cx="55" cy="32"/>
              </a:xfrm>
              <a:custGeom>
                <a:avLst/>
                <a:gdLst>
                  <a:gd name="T0" fmla="*/ 30 w 31"/>
                  <a:gd name="T1" fmla="*/ 15 h 18"/>
                  <a:gd name="T2" fmla="*/ 1 w 31"/>
                  <a:gd name="T3" fmla="*/ 4 h 18"/>
                  <a:gd name="T4" fmla="*/ 1 w 31"/>
                  <a:gd name="T5" fmla="*/ 7 h 18"/>
                  <a:gd name="T6" fmla="*/ 14 w 31"/>
                  <a:gd name="T7" fmla="*/ 9 h 18"/>
                  <a:gd name="T8" fmla="*/ 28 w 31"/>
                  <a:gd name="T9" fmla="*/ 17 h 18"/>
                  <a:gd name="T10" fmla="*/ 30 w 31"/>
                  <a:gd name="T11" fmla="*/ 15 h 18"/>
                </a:gdLst>
                <a:ahLst/>
                <a:cxnLst>
                  <a:cxn ang="0">
                    <a:pos x="T0" y="T1"/>
                  </a:cxn>
                  <a:cxn ang="0">
                    <a:pos x="T2" y="T3"/>
                  </a:cxn>
                  <a:cxn ang="0">
                    <a:pos x="T4" y="T5"/>
                  </a:cxn>
                  <a:cxn ang="0">
                    <a:pos x="T6" y="T7"/>
                  </a:cxn>
                  <a:cxn ang="0">
                    <a:pos x="T8" y="T9"/>
                  </a:cxn>
                  <a:cxn ang="0">
                    <a:pos x="T10" y="T11"/>
                  </a:cxn>
                </a:cxnLst>
                <a:rect l="0" t="0" r="r" b="b"/>
                <a:pathLst>
                  <a:path w="31" h="18">
                    <a:moveTo>
                      <a:pt x="30" y="15"/>
                    </a:moveTo>
                    <a:cubicBezTo>
                      <a:pt x="24" y="8"/>
                      <a:pt x="11" y="0"/>
                      <a:pt x="1" y="4"/>
                    </a:cubicBezTo>
                    <a:cubicBezTo>
                      <a:pt x="0" y="5"/>
                      <a:pt x="0" y="7"/>
                      <a:pt x="1" y="7"/>
                    </a:cubicBezTo>
                    <a:cubicBezTo>
                      <a:pt x="6" y="8"/>
                      <a:pt x="10" y="8"/>
                      <a:pt x="14" y="9"/>
                    </a:cubicBezTo>
                    <a:cubicBezTo>
                      <a:pt x="20" y="11"/>
                      <a:pt x="24" y="13"/>
                      <a:pt x="28" y="17"/>
                    </a:cubicBezTo>
                    <a:cubicBezTo>
                      <a:pt x="30" y="18"/>
                      <a:pt x="31" y="16"/>
                      <a:pt x="30"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51" name="Freeform 183">
                <a:extLst>
                  <a:ext uri="{FF2B5EF4-FFF2-40B4-BE49-F238E27FC236}">
                    <a16:creationId xmlns:a16="http://schemas.microsoft.com/office/drawing/2014/main" id="{059A8856-42F4-4D65-9479-88C901F3330D}"/>
                  </a:ext>
                </a:extLst>
              </p:cNvPr>
              <p:cNvSpPr>
                <a:spLocks/>
              </p:cNvSpPr>
              <p:nvPr/>
            </p:nvSpPr>
            <p:spPr bwMode="auto">
              <a:xfrm>
                <a:off x="5585" y="2276"/>
                <a:ext cx="58" cy="24"/>
              </a:xfrm>
              <a:custGeom>
                <a:avLst/>
                <a:gdLst>
                  <a:gd name="T0" fmla="*/ 31 w 33"/>
                  <a:gd name="T1" fmla="*/ 10 h 14"/>
                  <a:gd name="T2" fmla="*/ 2 w 33"/>
                  <a:gd name="T3" fmla="*/ 5 h 14"/>
                  <a:gd name="T4" fmla="*/ 3 w 33"/>
                  <a:gd name="T5" fmla="*/ 8 h 14"/>
                  <a:gd name="T6" fmla="*/ 29 w 33"/>
                  <a:gd name="T7" fmla="*/ 13 h 14"/>
                  <a:gd name="T8" fmla="*/ 31 w 33"/>
                  <a:gd name="T9" fmla="*/ 10 h 14"/>
                </a:gdLst>
                <a:ahLst/>
                <a:cxnLst>
                  <a:cxn ang="0">
                    <a:pos x="T0" y="T1"/>
                  </a:cxn>
                  <a:cxn ang="0">
                    <a:pos x="T2" y="T3"/>
                  </a:cxn>
                  <a:cxn ang="0">
                    <a:pos x="T4" y="T5"/>
                  </a:cxn>
                  <a:cxn ang="0">
                    <a:pos x="T6" y="T7"/>
                  </a:cxn>
                  <a:cxn ang="0">
                    <a:pos x="T8" y="T9"/>
                  </a:cxn>
                </a:cxnLst>
                <a:rect l="0" t="0" r="r" b="b"/>
                <a:pathLst>
                  <a:path w="33" h="14">
                    <a:moveTo>
                      <a:pt x="31" y="10"/>
                    </a:moveTo>
                    <a:cubicBezTo>
                      <a:pt x="24" y="3"/>
                      <a:pt x="12" y="0"/>
                      <a:pt x="2" y="5"/>
                    </a:cubicBezTo>
                    <a:cubicBezTo>
                      <a:pt x="0" y="6"/>
                      <a:pt x="1" y="8"/>
                      <a:pt x="3" y="8"/>
                    </a:cubicBezTo>
                    <a:cubicBezTo>
                      <a:pt x="13" y="6"/>
                      <a:pt x="21" y="7"/>
                      <a:pt x="29" y="13"/>
                    </a:cubicBezTo>
                    <a:cubicBezTo>
                      <a:pt x="31" y="14"/>
                      <a:pt x="33" y="11"/>
                      <a:pt x="31"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52" name="Freeform 184">
                <a:extLst>
                  <a:ext uri="{FF2B5EF4-FFF2-40B4-BE49-F238E27FC236}">
                    <a16:creationId xmlns:a16="http://schemas.microsoft.com/office/drawing/2014/main" id="{3F7F4BB4-3C2B-4C29-8CE5-43FBBF0E7779}"/>
                  </a:ext>
                </a:extLst>
              </p:cNvPr>
              <p:cNvSpPr>
                <a:spLocks/>
              </p:cNvSpPr>
              <p:nvPr/>
            </p:nvSpPr>
            <p:spPr bwMode="auto">
              <a:xfrm>
                <a:off x="5657" y="2474"/>
                <a:ext cx="28" cy="13"/>
              </a:xfrm>
              <a:custGeom>
                <a:avLst/>
                <a:gdLst>
                  <a:gd name="T0" fmla="*/ 14 w 16"/>
                  <a:gd name="T1" fmla="*/ 3 h 7"/>
                  <a:gd name="T2" fmla="*/ 2 w 16"/>
                  <a:gd name="T3" fmla="*/ 1 h 7"/>
                  <a:gd name="T4" fmla="*/ 2 w 16"/>
                  <a:gd name="T5" fmla="*/ 4 h 7"/>
                  <a:gd name="T6" fmla="*/ 14 w 16"/>
                  <a:gd name="T7" fmla="*/ 7 h 7"/>
                  <a:gd name="T8" fmla="*/ 14 w 16"/>
                  <a:gd name="T9" fmla="*/ 3 h 7"/>
                </a:gdLst>
                <a:ahLst/>
                <a:cxnLst>
                  <a:cxn ang="0">
                    <a:pos x="T0" y="T1"/>
                  </a:cxn>
                  <a:cxn ang="0">
                    <a:pos x="T2" y="T3"/>
                  </a:cxn>
                  <a:cxn ang="0">
                    <a:pos x="T4" y="T5"/>
                  </a:cxn>
                  <a:cxn ang="0">
                    <a:pos x="T6" y="T7"/>
                  </a:cxn>
                  <a:cxn ang="0">
                    <a:pos x="T8" y="T9"/>
                  </a:cxn>
                </a:cxnLst>
                <a:rect l="0" t="0" r="r" b="b"/>
                <a:pathLst>
                  <a:path w="16" h="7">
                    <a:moveTo>
                      <a:pt x="14" y="3"/>
                    </a:moveTo>
                    <a:cubicBezTo>
                      <a:pt x="11" y="2"/>
                      <a:pt x="6" y="0"/>
                      <a:pt x="2" y="1"/>
                    </a:cubicBezTo>
                    <a:cubicBezTo>
                      <a:pt x="1" y="1"/>
                      <a:pt x="0" y="3"/>
                      <a:pt x="2" y="4"/>
                    </a:cubicBezTo>
                    <a:cubicBezTo>
                      <a:pt x="5" y="6"/>
                      <a:pt x="10" y="6"/>
                      <a:pt x="14" y="7"/>
                    </a:cubicBezTo>
                    <a:cubicBezTo>
                      <a:pt x="16" y="7"/>
                      <a:pt x="16" y="4"/>
                      <a:pt x="14"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53" name="Freeform 185">
                <a:extLst>
                  <a:ext uri="{FF2B5EF4-FFF2-40B4-BE49-F238E27FC236}">
                    <a16:creationId xmlns:a16="http://schemas.microsoft.com/office/drawing/2014/main" id="{3AC056CF-3A91-4DB5-846B-2B75AE30D822}"/>
                  </a:ext>
                </a:extLst>
              </p:cNvPr>
              <p:cNvSpPr>
                <a:spLocks/>
              </p:cNvSpPr>
              <p:nvPr/>
            </p:nvSpPr>
            <p:spPr bwMode="auto">
              <a:xfrm>
                <a:off x="5659" y="2510"/>
                <a:ext cx="31" cy="12"/>
              </a:xfrm>
              <a:custGeom>
                <a:avLst/>
                <a:gdLst>
                  <a:gd name="T0" fmla="*/ 16 w 18"/>
                  <a:gd name="T1" fmla="*/ 3 h 7"/>
                  <a:gd name="T2" fmla="*/ 2 w 18"/>
                  <a:gd name="T3" fmla="*/ 3 h 7"/>
                  <a:gd name="T4" fmla="*/ 2 w 18"/>
                  <a:gd name="T5" fmla="*/ 6 h 7"/>
                  <a:gd name="T6" fmla="*/ 15 w 18"/>
                  <a:gd name="T7" fmla="*/ 6 h 7"/>
                  <a:gd name="T8" fmla="*/ 16 w 18"/>
                  <a:gd name="T9" fmla="*/ 3 h 7"/>
                </a:gdLst>
                <a:ahLst/>
                <a:cxnLst>
                  <a:cxn ang="0">
                    <a:pos x="T0" y="T1"/>
                  </a:cxn>
                  <a:cxn ang="0">
                    <a:pos x="T2" y="T3"/>
                  </a:cxn>
                  <a:cxn ang="0">
                    <a:pos x="T4" y="T5"/>
                  </a:cxn>
                  <a:cxn ang="0">
                    <a:pos x="T6" y="T7"/>
                  </a:cxn>
                  <a:cxn ang="0">
                    <a:pos x="T8" y="T9"/>
                  </a:cxn>
                </a:cxnLst>
                <a:rect l="0" t="0" r="r" b="b"/>
                <a:pathLst>
                  <a:path w="18" h="7">
                    <a:moveTo>
                      <a:pt x="16" y="3"/>
                    </a:moveTo>
                    <a:cubicBezTo>
                      <a:pt x="12" y="1"/>
                      <a:pt x="6" y="0"/>
                      <a:pt x="2" y="3"/>
                    </a:cubicBezTo>
                    <a:cubicBezTo>
                      <a:pt x="0" y="4"/>
                      <a:pt x="1" y="7"/>
                      <a:pt x="2" y="6"/>
                    </a:cubicBezTo>
                    <a:cubicBezTo>
                      <a:pt x="7" y="6"/>
                      <a:pt x="10" y="5"/>
                      <a:pt x="15" y="6"/>
                    </a:cubicBezTo>
                    <a:cubicBezTo>
                      <a:pt x="16" y="7"/>
                      <a:pt x="18" y="4"/>
                      <a:pt x="1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54" name="Freeform 186">
                <a:extLst>
                  <a:ext uri="{FF2B5EF4-FFF2-40B4-BE49-F238E27FC236}">
                    <a16:creationId xmlns:a16="http://schemas.microsoft.com/office/drawing/2014/main" id="{200E8B03-586C-4388-8E6A-69FEF3B9D075}"/>
                  </a:ext>
                </a:extLst>
              </p:cNvPr>
              <p:cNvSpPr>
                <a:spLocks/>
              </p:cNvSpPr>
              <p:nvPr/>
            </p:nvSpPr>
            <p:spPr bwMode="auto">
              <a:xfrm>
                <a:off x="5676" y="2539"/>
                <a:ext cx="23" cy="11"/>
              </a:xfrm>
              <a:custGeom>
                <a:avLst/>
                <a:gdLst>
                  <a:gd name="T0" fmla="*/ 10 w 13"/>
                  <a:gd name="T1" fmla="*/ 1 h 6"/>
                  <a:gd name="T2" fmla="*/ 1 w 13"/>
                  <a:gd name="T3" fmla="*/ 2 h 6"/>
                  <a:gd name="T4" fmla="*/ 2 w 13"/>
                  <a:gd name="T5" fmla="*/ 5 h 6"/>
                  <a:gd name="T6" fmla="*/ 9 w 13"/>
                  <a:gd name="T7" fmla="*/ 5 h 6"/>
                  <a:gd name="T8" fmla="*/ 10 w 13"/>
                  <a:gd name="T9" fmla="*/ 1 h 6"/>
                </a:gdLst>
                <a:ahLst/>
                <a:cxnLst>
                  <a:cxn ang="0">
                    <a:pos x="T0" y="T1"/>
                  </a:cxn>
                  <a:cxn ang="0">
                    <a:pos x="T2" y="T3"/>
                  </a:cxn>
                  <a:cxn ang="0">
                    <a:pos x="T4" y="T5"/>
                  </a:cxn>
                  <a:cxn ang="0">
                    <a:pos x="T6" y="T7"/>
                  </a:cxn>
                  <a:cxn ang="0">
                    <a:pos x="T8" y="T9"/>
                  </a:cxn>
                </a:cxnLst>
                <a:rect l="0" t="0" r="r" b="b"/>
                <a:pathLst>
                  <a:path w="13" h="6">
                    <a:moveTo>
                      <a:pt x="10" y="1"/>
                    </a:moveTo>
                    <a:cubicBezTo>
                      <a:pt x="7" y="0"/>
                      <a:pt x="4" y="0"/>
                      <a:pt x="1" y="2"/>
                    </a:cubicBezTo>
                    <a:cubicBezTo>
                      <a:pt x="0" y="3"/>
                      <a:pt x="1" y="6"/>
                      <a:pt x="2" y="5"/>
                    </a:cubicBezTo>
                    <a:cubicBezTo>
                      <a:pt x="4" y="5"/>
                      <a:pt x="7" y="4"/>
                      <a:pt x="9" y="5"/>
                    </a:cubicBezTo>
                    <a:cubicBezTo>
                      <a:pt x="11" y="5"/>
                      <a:pt x="13" y="1"/>
                      <a:pt x="1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55" name="Freeform 187">
                <a:extLst>
                  <a:ext uri="{FF2B5EF4-FFF2-40B4-BE49-F238E27FC236}">
                    <a16:creationId xmlns:a16="http://schemas.microsoft.com/office/drawing/2014/main" id="{396F9C82-6588-4974-A3FF-37C9FFB0C3E1}"/>
                  </a:ext>
                </a:extLst>
              </p:cNvPr>
              <p:cNvSpPr>
                <a:spLocks/>
              </p:cNvSpPr>
              <p:nvPr/>
            </p:nvSpPr>
            <p:spPr bwMode="auto">
              <a:xfrm>
                <a:off x="5682" y="2568"/>
                <a:ext cx="22" cy="7"/>
              </a:xfrm>
              <a:custGeom>
                <a:avLst/>
                <a:gdLst>
                  <a:gd name="T0" fmla="*/ 11 w 13"/>
                  <a:gd name="T1" fmla="*/ 0 h 4"/>
                  <a:gd name="T2" fmla="*/ 2 w 13"/>
                  <a:gd name="T3" fmla="*/ 0 h 4"/>
                  <a:gd name="T4" fmla="*/ 2 w 13"/>
                  <a:gd name="T5" fmla="*/ 3 h 4"/>
                  <a:gd name="T6" fmla="*/ 11 w 13"/>
                  <a:gd name="T7" fmla="*/ 3 h 4"/>
                  <a:gd name="T8" fmla="*/ 11 w 13"/>
                  <a:gd name="T9" fmla="*/ 0 h 4"/>
                </a:gdLst>
                <a:ahLst/>
                <a:cxnLst>
                  <a:cxn ang="0">
                    <a:pos x="T0" y="T1"/>
                  </a:cxn>
                  <a:cxn ang="0">
                    <a:pos x="T2" y="T3"/>
                  </a:cxn>
                  <a:cxn ang="0">
                    <a:pos x="T4" y="T5"/>
                  </a:cxn>
                  <a:cxn ang="0">
                    <a:pos x="T6" y="T7"/>
                  </a:cxn>
                  <a:cxn ang="0">
                    <a:pos x="T8" y="T9"/>
                  </a:cxn>
                </a:cxnLst>
                <a:rect l="0" t="0" r="r" b="b"/>
                <a:pathLst>
                  <a:path w="13" h="4">
                    <a:moveTo>
                      <a:pt x="11" y="0"/>
                    </a:moveTo>
                    <a:cubicBezTo>
                      <a:pt x="8" y="0"/>
                      <a:pt x="5" y="0"/>
                      <a:pt x="2" y="0"/>
                    </a:cubicBezTo>
                    <a:cubicBezTo>
                      <a:pt x="0" y="1"/>
                      <a:pt x="0" y="3"/>
                      <a:pt x="2" y="3"/>
                    </a:cubicBezTo>
                    <a:cubicBezTo>
                      <a:pt x="5" y="4"/>
                      <a:pt x="8" y="3"/>
                      <a:pt x="11" y="3"/>
                    </a:cubicBezTo>
                    <a:cubicBezTo>
                      <a:pt x="13" y="3"/>
                      <a:pt x="13"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56" name="Freeform 188">
                <a:extLst>
                  <a:ext uri="{FF2B5EF4-FFF2-40B4-BE49-F238E27FC236}">
                    <a16:creationId xmlns:a16="http://schemas.microsoft.com/office/drawing/2014/main" id="{778C27F1-9FD4-4F07-904E-073558AB0B78}"/>
                  </a:ext>
                </a:extLst>
              </p:cNvPr>
              <p:cNvSpPr>
                <a:spLocks/>
              </p:cNvSpPr>
              <p:nvPr/>
            </p:nvSpPr>
            <p:spPr bwMode="auto">
              <a:xfrm>
                <a:off x="5564" y="2248"/>
                <a:ext cx="47" cy="15"/>
              </a:xfrm>
              <a:custGeom>
                <a:avLst/>
                <a:gdLst>
                  <a:gd name="T0" fmla="*/ 25 w 27"/>
                  <a:gd name="T1" fmla="*/ 5 h 9"/>
                  <a:gd name="T2" fmla="*/ 2 w 27"/>
                  <a:gd name="T3" fmla="*/ 3 h 9"/>
                  <a:gd name="T4" fmla="*/ 2 w 27"/>
                  <a:gd name="T5" fmla="*/ 6 h 9"/>
                  <a:gd name="T6" fmla="*/ 24 w 27"/>
                  <a:gd name="T7" fmla="*/ 8 h 9"/>
                  <a:gd name="T8" fmla="*/ 25 w 27"/>
                  <a:gd name="T9" fmla="*/ 5 h 9"/>
                </a:gdLst>
                <a:ahLst/>
                <a:cxnLst>
                  <a:cxn ang="0">
                    <a:pos x="T0" y="T1"/>
                  </a:cxn>
                  <a:cxn ang="0">
                    <a:pos x="T2" y="T3"/>
                  </a:cxn>
                  <a:cxn ang="0">
                    <a:pos x="T4" y="T5"/>
                  </a:cxn>
                  <a:cxn ang="0">
                    <a:pos x="T6" y="T7"/>
                  </a:cxn>
                  <a:cxn ang="0">
                    <a:pos x="T8" y="T9"/>
                  </a:cxn>
                </a:cxnLst>
                <a:rect l="0" t="0" r="r" b="b"/>
                <a:pathLst>
                  <a:path w="27" h="9">
                    <a:moveTo>
                      <a:pt x="25" y="5"/>
                    </a:moveTo>
                    <a:cubicBezTo>
                      <a:pt x="18" y="2"/>
                      <a:pt x="9" y="0"/>
                      <a:pt x="2" y="3"/>
                    </a:cubicBezTo>
                    <a:cubicBezTo>
                      <a:pt x="0" y="3"/>
                      <a:pt x="0" y="6"/>
                      <a:pt x="2" y="6"/>
                    </a:cubicBezTo>
                    <a:cubicBezTo>
                      <a:pt x="9" y="5"/>
                      <a:pt x="17" y="5"/>
                      <a:pt x="24" y="8"/>
                    </a:cubicBezTo>
                    <a:cubicBezTo>
                      <a:pt x="25" y="9"/>
                      <a:pt x="27" y="6"/>
                      <a:pt x="25"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57" name="Freeform 189">
                <a:extLst>
                  <a:ext uri="{FF2B5EF4-FFF2-40B4-BE49-F238E27FC236}">
                    <a16:creationId xmlns:a16="http://schemas.microsoft.com/office/drawing/2014/main" id="{7BD47611-B75C-478C-99F8-298111DFD769}"/>
                  </a:ext>
                </a:extLst>
              </p:cNvPr>
              <p:cNvSpPr>
                <a:spLocks/>
              </p:cNvSpPr>
              <p:nvPr/>
            </p:nvSpPr>
            <p:spPr bwMode="auto">
              <a:xfrm>
                <a:off x="5534" y="2209"/>
                <a:ext cx="26" cy="10"/>
              </a:xfrm>
              <a:custGeom>
                <a:avLst/>
                <a:gdLst>
                  <a:gd name="T0" fmla="*/ 13 w 15"/>
                  <a:gd name="T1" fmla="*/ 0 h 6"/>
                  <a:gd name="T2" fmla="*/ 1 w 15"/>
                  <a:gd name="T3" fmla="*/ 3 h 6"/>
                  <a:gd name="T4" fmla="*/ 2 w 15"/>
                  <a:gd name="T5" fmla="*/ 6 h 6"/>
                  <a:gd name="T6" fmla="*/ 13 w 15"/>
                  <a:gd name="T7" fmla="*/ 4 h 6"/>
                  <a:gd name="T8" fmla="*/ 13 w 15"/>
                  <a:gd name="T9" fmla="*/ 0 h 6"/>
                </a:gdLst>
                <a:ahLst/>
                <a:cxnLst>
                  <a:cxn ang="0">
                    <a:pos x="T0" y="T1"/>
                  </a:cxn>
                  <a:cxn ang="0">
                    <a:pos x="T2" y="T3"/>
                  </a:cxn>
                  <a:cxn ang="0">
                    <a:pos x="T4" y="T5"/>
                  </a:cxn>
                  <a:cxn ang="0">
                    <a:pos x="T6" y="T7"/>
                  </a:cxn>
                  <a:cxn ang="0">
                    <a:pos x="T8" y="T9"/>
                  </a:cxn>
                </a:cxnLst>
                <a:rect l="0" t="0" r="r" b="b"/>
                <a:pathLst>
                  <a:path w="15" h="6">
                    <a:moveTo>
                      <a:pt x="13" y="0"/>
                    </a:moveTo>
                    <a:cubicBezTo>
                      <a:pt x="9" y="0"/>
                      <a:pt x="5" y="1"/>
                      <a:pt x="1" y="3"/>
                    </a:cubicBezTo>
                    <a:cubicBezTo>
                      <a:pt x="0" y="4"/>
                      <a:pt x="1" y="6"/>
                      <a:pt x="2" y="6"/>
                    </a:cubicBezTo>
                    <a:cubicBezTo>
                      <a:pt x="6" y="4"/>
                      <a:pt x="9" y="4"/>
                      <a:pt x="13" y="4"/>
                    </a:cubicBezTo>
                    <a:cubicBezTo>
                      <a:pt x="15" y="4"/>
                      <a:pt x="15"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58" name="Freeform 190">
                <a:extLst>
                  <a:ext uri="{FF2B5EF4-FFF2-40B4-BE49-F238E27FC236}">
                    <a16:creationId xmlns:a16="http://schemas.microsoft.com/office/drawing/2014/main" id="{0CD11DAF-D5B8-4D2D-9577-50614D6554B1}"/>
                  </a:ext>
                </a:extLst>
              </p:cNvPr>
              <p:cNvSpPr>
                <a:spLocks/>
              </p:cNvSpPr>
              <p:nvPr/>
            </p:nvSpPr>
            <p:spPr bwMode="auto">
              <a:xfrm>
                <a:off x="5272" y="2263"/>
                <a:ext cx="74" cy="34"/>
              </a:xfrm>
              <a:custGeom>
                <a:avLst/>
                <a:gdLst>
                  <a:gd name="T0" fmla="*/ 3 w 42"/>
                  <a:gd name="T1" fmla="*/ 18 h 19"/>
                  <a:gd name="T2" fmla="*/ 41 w 42"/>
                  <a:gd name="T3" fmla="*/ 3 h 19"/>
                  <a:gd name="T4" fmla="*/ 40 w 42"/>
                  <a:gd name="T5" fmla="*/ 0 h 19"/>
                  <a:gd name="T6" fmla="*/ 2 w 42"/>
                  <a:gd name="T7" fmla="*/ 15 h 19"/>
                  <a:gd name="T8" fmla="*/ 3 w 42"/>
                  <a:gd name="T9" fmla="*/ 18 h 19"/>
                </a:gdLst>
                <a:ahLst/>
                <a:cxnLst>
                  <a:cxn ang="0">
                    <a:pos x="T0" y="T1"/>
                  </a:cxn>
                  <a:cxn ang="0">
                    <a:pos x="T2" y="T3"/>
                  </a:cxn>
                  <a:cxn ang="0">
                    <a:pos x="T4" y="T5"/>
                  </a:cxn>
                  <a:cxn ang="0">
                    <a:pos x="T6" y="T7"/>
                  </a:cxn>
                  <a:cxn ang="0">
                    <a:pos x="T8" y="T9"/>
                  </a:cxn>
                </a:cxnLst>
                <a:rect l="0" t="0" r="r" b="b"/>
                <a:pathLst>
                  <a:path w="42" h="19">
                    <a:moveTo>
                      <a:pt x="3" y="18"/>
                    </a:moveTo>
                    <a:cubicBezTo>
                      <a:pt x="15" y="11"/>
                      <a:pt x="27" y="7"/>
                      <a:pt x="41" y="3"/>
                    </a:cubicBezTo>
                    <a:cubicBezTo>
                      <a:pt x="42" y="2"/>
                      <a:pt x="42" y="0"/>
                      <a:pt x="40" y="0"/>
                    </a:cubicBezTo>
                    <a:cubicBezTo>
                      <a:pt x="26" y="1"/>
                      <a:pt x="13" y="7"/>
                      <a:pt x="2" y="15"/>
                    </a:cubicBezTo>
                    <a:cubicBezTo>
                      <a:pt x="0" y="16"/>
                      <a:pt x="2" y="19"/>
                      <a:pt x="3"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59" name="Freeform 191">
                <a:extLst>
                  <a:ext uri="{FF2B5EF4-FFF2-40B4-BE49-F238E27FC236}">
                    <a16:creationId xmlns:a16="http://schemas.microsoft.com/office/drawing/2014/main" id="{1EEA1994-9851-4376-83AF-E51858D06786}"/>
                  </a:ext>
                </a:extLst>
              </p:cNvPr>
              <p:cNvSpPr>
                <a:spLocks/>
              </p:cNvSpPr>
              <p:nvPr/>
            </p:nvSpPr>
            <p:spPr bwMode="auto">
              <a:xfrm>
                <a:off x="5275" y="2242"/>
                <a:ext cx="62" cy="28"/>
              </a:xfrm>
              <a:custGeom>
                <a:avLst/>
                <a:gdLst>
                  <a:gd name="T0" fmla="*/ 4 w 35"/>
                  <a:gd name="T1" fmla="*/ 15 h 16"/>
                  <a:gd name="T2" fmla="*/ 33 w 35"/>
                  <a:gd name="T3" fmla="*/ 4 h 16"/>
                  <a:gd name="T4" fmla="*/ 32 w 35"/>
                  <a:gd name="T5" fmla="*/ 1 h 16"/>
                  <a:gd name="T6" fmla="*/ 2 w 35"/>
                  <a:gd name="T7" fmla="*/ 12 h 16"/>
                  <a:gd name="T8" fmla="*/ 4 w 35"/>
                  <a:gd name="T9" fmla="*/ 15 h 16"/>
                </a:gdLst>
                <a:ahLst/>
                <a:cxnLst>
                  <a:cxn ang="0">
                    <a:pos x="T0" y="T1"/>
                  </a:cxn>
                  <a:cxn ang="0">
                    <a:pos x="T2" y="T3"/>
                  </a:cxn>
                  <a:cxn ang="0">
                    <a:pos x="T4" y="T5"/>
                  </a:cxn>
                  <a:cxn ang="0">
                    <a:pos x="T6" y="T7"/>
                  </a:cxn>
                  <a:cxn ang="0">
                    <a:pos x="T8" y="T9"/>
                  </a:cxn>
                </a:cxnLst>
                <a:rect l="0" t="0" r="r" b="b"/>
                <a:pathLst>
                  <a:path w="35" h="16">
                    <a:moveTo>
                      <a:pt x="4" y="15"/>
                    </a:moveTo>
                    <a:cubicBezTo>
                      <a:pt x="13" y="11"/>
                      <a:pt x="23" y="8"/>
                      <a:pt x="33" y="4"/>
                    </a:cubicBezTo>
                    <a:cubicBezTo>
                      <a:pt x="35" y="3"/>
                      <a:pt x="34" y="0"/>
                      <a:pt x="32" y="1"/>
                    </a:cubicBezTo>
                    <a:cubicBezTo>
                      <a:pt x="22" y="2"/>
                      <a:pt x="11" y="7"/>
                      <a:pt x="2" y="12"/>
                    </a:cubicBezTo>
                    <a:cubicBezTo>
                      <a:pt x="0" y="13"/>
                      <a:pt x="2" y="16"/>
                      <a:pt x="4"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60" name="Freeform 192">
                <a:extLst>
                  <a:ext uri="{FF2B5EF4-FFF2-40B4-BE49-F238E27FC236}">
                    <a16:creationId xmlns:a16="http://schemas.microsoft.com/office/drawing/2014/main" id="{6D82D698-99D5-4934-AA61-EDE4525E4DB8}"/>
                  </a:ext>
                </a:extLst>
              </p:cNvPr>
              <p:cNvSpPr>
                <a:spLocks/>
              </p:cNvSpPr>
              <p:nvPr/>
            </p:nvSpPr>
            <p:spPr bwMode="auto">
              <a:xfrm>
                <a:off x="5272" y="2225"/>
                <a:ext cx="51" cy="24"/>
              </a:xfrm>
              <a:custGeom>
                <a:avLst/>
                <a:gdLst>
                  <a:gd name="T0" fmla="*/ 3 w 29"/>
                  <a:gd name="T1" fmla="*/ 13 h 14"/>
                  <a:gd name="T2" fmla="*/ 15 w 29"/>
                  <a:gd name="T3" fmla="*/ 6 h 14"/>
                  <a:gd name="T4" fmla="*/ 27 w 29"/>
                  <a:gd name="T5" fmla="*/ 3 h 14"/>
                  <a:gd name="T6" fmla="*/ 26 w 29"/>
                  <a:gd name="T7" fmla="*/ 0 h 14"/>
                  <a:gd name="T8" fmla="*/ 1 w 29"/>
                  <a:gd name="T9" fmla="*/ 10 h 14"/>
                  <a:gd name="T10" fmla="*/ 3 w 29"/>
                  <a:gd name="T11" fmla="*/ 13 h 14"/>
                </a:gdLst>
                <a:ahLst/>
                <a:cxnLst>
                  <a:cxn ang="0">
                    <a:pos x="T0" y="T1"/>
                  </a:cxn>
                  <a:cxn ang="0">
                    <a:pos x="T2" y="T3"/>
                  </a:cxn>
                  <a:cxn ang="0">
                    <a:pos x="T4" y="T5"/>
                  </a:cxn>
                  <a:cxn ang="0">
                    <a:pos x="T6" y="T7"/>
                  </a:cxn>
                  <a:cxn ang="0">
                    <a:pos x="T8" y="T9"/>
                  </a:cxn>
                  <a:cxn ang="0">
                    <a:pos x="T10" y="T11"/>
                  </a:cxn>
                </a:cxnLst>
                <a:rect l="0" t="0" r="r" b="b"/>
                <a:pathLst>
                  <a:path w="29" h="14">
                    <a:moveTo>
                      <a:pt x="3" y="13"/>
                    </a:moveTo>
                    <a:cubicBezTo>
                      <a:pt x="7" y="10"/>
                      <a:pt x="10" y="8"/>
                      <a:pt x="15" y="6"/>
                    </a:cubicBezTo>
                    <a:cubicBezTo>
                      <a:pt x="19" y="5"/>
                      <a:pt x="23" y="4"/>
                      <a:pt x="27" y="3"/>
                    </a:cubicBezTo>
                    <a:cubicBezTo>
                      <a:pt x="29" y="3"/>
                      <a:pt x="28" y="0"/>
                      <a:pt x="26" y="0"/>
                    </a:cubicBezTo>
                    <a:cubicBezTo>
                      <a:pt x="17" y="0"/>
                      <a:pt x="7" y="3"/>
                      <a:pt x="1" y="10"/>
                    </a:cubicBezTo>
                    <a:cubicBezTo>
                      <a:pt x="0" y="12"/>
                      <a:pt x="1" y="14"/>
                      <a:pt x="3"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61" name="Freeform 193">
                <a:extLst>
                  <a:ext uri="{FF2B5EF4-FFF2-40B4-BE49-F238E27FC236}">
                    <a16:creationId xmlns:a16="http://schemas.microsoft.com/office/drawing/2014/main" id="{5E9CAF62-E262-4349-B53C-F0938BE2CF3B}"/>
                  </a:ext>
                </a:extLst>
              </p:cNvPr>
              <p:cNvSpPr>
                <a:spLocks/>
              </p:cNvSpPr>
              <p:nvPr/>
            </p:nvSpPr>
            <p:spPr bwMode="auto">
              <a:xfrm>
                <a:off x="5319" y="2267"/>
                <a:ext cx="46" cy="26"/>
              </a:xfrm>
              <a:custGeom>
                <a:avLst/>
                <a:gdLst>
                  <a:gd name="T0" fmla="*/ 3 w 26"/>
                  <a:gd name="T1" fmla="*/ 14 h 15"/>
                  <a:gd name="T2" fmla="*/ 25 w 26"/>
                  <a:gd name="T3" fmla="*/ 3 h 15"/>
                  <a:gd name="T4" fmla="*/ 23 w 26"/>
                  <a:gd name="T5" fmla="*/ 1 h 15"/>
                  <a:gd name="T6" fmla="*/ 1 w 26"/>
                  <a:gd name="T7" fmla="*/ 11 h 15"/>
                  <a:gd name="T8" fmla="*/ 3 w 26"/>
                  <a:gd name="T9" fmla="*/ 14 h 15"/>
                </a:gdLst>
                <a:ahLst/>
                <a:cxnLst>
                  <a:cxn ang="0">
                    <a:pos x="T0" y="T1"/>
                  </a:cxn>
                  <a:cxn ang="0">
                    <a:pos x="T2" y="T3"/>
                  </a:cxn>
                  <a:cxn ang="0">
                    <a:pos x="T4" y="T5"/>
                  </a:cxn>
                  <a:cxn ang="0">
                    <a:pos x="T6" y="T7"/>
                  </a:cxn>
                  <a:cxn ang="0">
                    <a:pos x="T8" y="T9"/>
                  </a:cxn>
                </a:cxnLst>
                <a:rect l="0" t="0" r="r" b="b"/>
                <a:pathLst>
                  <a:path w="26" h="15">
                    <a:moveTo>
                      <a:pt x="3" y="14"/>
                    </a:moveTo>
                    <a:cubicBezTo>
                      <a:pt x="10" y="10"/>
                      <a:pt x="18" y="7"/>
                      <a:pt x="25" y="3"/>
                    </a:cubicBezTo>
                    <a:cubicBezTo>
                      <a:pt x="26" y="3"/>
                      <a:pt x="25" y="0"/>
                      <a:pt x="23" y="1"/>
                    </a:cubicBezTo>
                    <a:cubicBezTo>
                      <a:pt x="16" y="2"/>
                      <a:pt x="8" y="7"/>
                      <a:pt x="1" y="11"/>
                    </a:cubicBezTo>
                    <a:cubicBezTo>
                      <a:pt x="0" y="12"/>
                      <a:pt x="1" y="15"/>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62" name="Freeform 194">
                <a:extLst>
                  <a:ext uri="{FF2B5EF4-FFF2-40B4-BE49-F238E27FC236}">
                    <a16:creationId xmlns:a16="http://schemas.microsoft.com/office/drawing/2014/main" id="{34126D5D-BEAA-41F4-B69C-51BC91C44765}"/>
                  </a:ext>
                </a:extLst>
              </p:cNvPr>
              <p:cNvSpPr>
                <a:spLocks/>
              </p:cNvSpPr>
              <p:nvPr/>
            </p:nvSpPr>
            <p:spPr bwMode="auto">
              <a:xfrm>
                <a:off x="5351" y="2283"/>
                <a:ext cx="26" cy="14"/>
              </a:xfrm>
              <a:custGeom>
                <a:avLst/>
                <a:gdLst>
                  <a:gd name="T0" fmla="*/ 3 w 15"/>
                  <a:gd name="T1" fmla="*/ 7 h 8"/>
                  <a:gd name="T2" fmla="*/ 14 w 15"/>
                  <a:gd name="T3" fmla="*/ 3 h 8"/>
                  <a:gd name="T4" fmla="*/ 13 w 15"/>
                  <a:gd name="T5" fmla="*/ 0 h 8"/>
                  <a:gd name="T6" fmla="*/ 2 w 15"/>
                  <a:gd name="T7" fmla="*/ 4 h 8"/>
                  <a:gd name="T8" fmla="*/ 3 w 15"/>
                  <a:gd name="T9" fmla="*/ 7 h 8"/>
                </a:gdLst>
                <a:ahLst/>
                <a:cxnLst>
                  <a:cxn ang="0">
                    <a:pos x="T0" y="T1"/>
                  </a:cxn>
                  <a:cxn ang="0">
                    <a:pos x="T2" y="T3"/>
                  </a:cxn>
                  <a:cxn ang="0">
                    <a:pos x="T4" y="T5"/>
                  </a:cxn>
                  <a:cxn ang="0">
                    <a:pos x="T6" y="T7"/>
                  </a:cxn>
                  <a:cxn ang="0">
                    <a:pos x="T8" y="T9"/>
                  </a:cxn>
                </a:cxnLst>
                <a:rect l="0" t="0" r="r" b="b"/>
                <a:pathLst>
                  <a:path w="15" h="8">
                    <a:moveTo>
                      <a:pt x="3" y="7"/>
                    </a:moveTo>
                    <a:cubicBezTo>
                      <a:pt x="7" y="6"/>
                      <a:pt x="11" y="5"/>
                      <a:pt x="14" y="3"/>
                    </a:cubicBezTo>
                    <a:cubicBezTo>
                      <a:pt x="15" y="2"/>
                      <a:pt x="14" y="0"/>
                      <a:pt x="13" y="0"/>
                    </a:cubicBezTo>
                    <a:cubicBezTo>
                      <a:pt x="9" y="1"/>
                      <a:pt x="5" y="3"/>
                      <a:pt x="2" y="4"/>
                    </a:cubicBezTo>
                    <a:cubicBezTo>
                      <a:pt x="0" y="5"/>
                      <a:pt x="1" y="8"/>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63" name="Freeform 195">
                <a:extLst>
                  <a:ext uri="{FF2B5EF4-FFF2-40B4-BE49-F238E27FC236}">
                    <a16:creationId xmlns:a16="http://schemas.microsoft.com/office/drawing/2014/main" id="{69A2B18A-74DA-4F20-984E-DA8CFE7F479D}"/>
                  </a:ext>
                </a:extLst>
              </p:cNvPr>
              <p:cNvSpPr>
                <a:spLocks/>
              </p:cNvSpPr>
              <p:nvPr/>
            </p:nvSpPr>
            <p:spPr bwMode="auto">
              <a:xfrm>
                <a:off x="5377" y="2293"/>
                <a:ext cx="18" cy="14"/>
              </a:xfrm>
              <a:custGeom>
                <a:avLst/>
                <a:gdLst>
                  <a:gd name="T0" fmla="*/ 5 w 10"/>
                  <a:gd name="T1" fmla="*/ 6 h 8"/>
                  <a:gd name="T2" fmla="*/ 9 w 10"/>
                  <a:gd name="T3" fmla="*/ 3 h 8"/>
                  <a:gd name="T4" fmla="*/ 7 w 10"/>
                  <a:gd name="T5" fmla="*/ 1 h 8"/>
                  <a:gd name="T6" fmla="*/ 3 w 10"/>
                  <a:gd name="T7" fmla="*/ 4 h 8"/>
                  <a:gd name="T8" fmla="*/ 5 w 10"/>
                  <a:gd name="T9" fmla="*/ 6 h 8"/>
                </a:gdLst>
                <a:ahLst/>
                <a:cxnLst>
                  <a:cxn ang="0">
                    <a:pos x="T0" y="T1"/>
                  </a:cxn>
                  <a:cxn ang="0">
                    <a:pos x="T2" y="T3"/>
                  </a:cxn>
                  <a:cxn ang="0">
                    <a:pos x="T4" y="T5"/>
                  </a:cxn>
                  <a:cxn ang="0">
                    <a:pos x="T6" y="T7"/>
                  </a:cxn>
                  <a:cxn ang="0">
                    <a:pos x="T8" y="T9"/>
                  </a:cxn>
                </a:cxnLst>
                <a:rect l="0" t="0" r="r" b="b"/>
                <a:pathLst>
                  <a:path w="10" h="8">
                    <a:moveTo>
                      <a:pt x="5" y="6"/>
                    </a:moveTo>
                    <a:cubicBezTo>
                      <a:pt x="6" y="5"/>
                      <a:pt x="8" y="4"/>
                      <a:pt x="9" y="3"/>
                    </a:cubicBezTo>
                    <a:cubicBezTo>
                      <a:pt x="10" y="2"/>
                      <a:pt x="8" y="0"/>
                      <a:pt x="7" y="1"/>
                    </a:cubicBezTo>
                    <a:cubicBezTo>
                      <a:pt x="5" y="2"/>
                      <a:pt x="4" y="3"/>
                      <a:pt x="3" y="4"/>
                    </a:cubicBezTo>
                    <a:cubicBezTo>
                      <a:pt x="0" y="5"/>
                      <a:pt x="3" y="8"/>
                      <a:pt x="5"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64" name="Freeform 196">
                <a:extLst>
                  <a:ext uri="{FF2B5EF4-FFF2-40B4-BE49-F238E27FC236}">
                    <a16:creationId xmlns:a16="http://schemas.microsoft.com/office/drawing/2014/main" id="{6BE6906D-34C7-4EBC-BD9B-89EFA3789A9D}"/>
                  </a:ext>
                </a:extLst>
              </p:cNvPr>
              <p:cNvSpPr>
                <a:spLocks/>
              </p:cNvSpPr>
              <p:nvPr/>
            </p:nvSpPr>
            <p:spPr bwMode="auto">
              <a:xfrm>
                <a:off x="5330" y="2488"/>
                <a:ext cx="21" cy="46"/>
              </a:xfrm>
              <a:custGeom>
                <a:avLst/>
                <a:gdLst>
                  <a:gd name="T0" fmla="*/ 7 w 12"/>
                  <a:gd name="T1" fmla="*/ 2 h 26"/>
                  <a:gd name="T2" fmla="*/ 1 w 12"/>
                  <a:gd name="T3" fmla="*/ 25 h 26"/>
                  <a:gd name="T4" fmla="*/ 5 w 12"/>
                  <a:gd name="T5" fmla="*/ 25 h 26"/>
                  <a:gd name="T6" fmla="*/ 11 w 12"/>
                  <a:gd name="T7" fmla="*/ 4 h 26"/>
                  <a:gd name="T8" fmla="*/ 7 w 12"/>
                  <a:gd name="T9" fmla="*/ 2 h 26"/>
                </a:gdLst>
                <a:ahLst/>
                <a:cxnLst>
                  <a:cxn ang="0">
                    <a:pos x="T0" y="T1"/>
                  </a:cxn>
                  <a:cxn ang="0">
                    <a:pos x="T2" y="T3"/>
                  </a:cxn>
                  <a:cxn ang="0">
                    <a:pos x="T4" y="T5"/>
                  </a:cxn>
                  <a:cxn ang="0">
                    <a:pos x="T6" y="T7"/>
                  </a:cxn>
                  <a:cxn ang="0">
                    <a:pos x="T8" y="T9"/>
                  </a:cxn>
                </a:cxnLst>
                <a:rect l="0" t="0" r="r" b="b"/>
                <a:pathLst>
                  <a:path w="12" h="26">
                    <a:moveTo>
                      <a:pt x="7" y="2"/>
                    </a:moveTo>
                    <a:cubicBezTo>
                      <a:pt x="3" y="8"/>
                      <a:pt x="0" y="17"/>
                      <a:pt x="1" y="25"/>
                    </a:cubicBezTo>
                    <a:cubicBezTo>
                      <a:pt x="2" y="26"/>
                      <a:pt x="4" y="26"/>
                      <a:pt x="5" y="25"/>
                    </a:cubicBezTo>
                    <a:cubicBezTo>
                      <a:pt x="6" y="17"/>
                      <a:pt x="7" y="11"/>
                      <a:pt x="11" y="4"/>
                    </a:cubicBezTo>
                    <a:cubicBezTo>
                      <a:pt x="12" y="2"/>
                      <a:pt x="9" y="0"/>
                      <a:pt x="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65" name="Freeform 197">
                <a:extLst>
                  <a:ext uri="{FF2B5EF4-FFF2-40B4-BE49-F238E27FC236}">
                    <a16:creationId xmlns:a16="http://schemas.microsoft.com/office/drawing/2014/main" id="{3A2D554A-0875-4811-AF08-1690DCF5C0AC}"/>
                  </a:ext>
                </a:extLst>
              </p:cNvPr>
              <p:cNvSpPr>
                <a:spLocks/>
              </p:cNvSpPr>
              <p:nvPr/>
            </p:nvSpPr>
            <p:spPr bwMode="auto">
              <a:xfrm>
                <a:off x="5340" y="2522"/>
                <a:ext cx="16" cy="35"/>
              </a:xfrm>
              <a:custGeom>
                <a:avLst/>
                <a:gdLst>
                  <a:gd name="T0" fmla="*/ 5 w 9"/>
                  <a:gd name="T1" fmla="*/ 1 h 20"/>
                  <a:gd name="T2" fmla="*/ 2 w 9"/>
                  <a:gd name="T3" fmla="*/ 18 h 20"/>
                  <a:gd name="T4" fmla="*/ 5 w 9"/>
                  <a:gd name="T5" fmla="*/ 18 h 20"/>
                  <a:gd name="T6" fmla="*/ 6 w 9"/>
                  <a:gd name="T7" fmla="*/ 10 h 20"/>
                  <a:gd name="T8" fmla="*/ 8 w 9"/>
                  <a:gd name="T9" fmla="*/ 3 h 20"/>
                  <a:gd name="T10" fmla="*/ 5 w 9"/>
                  <a:gd name="T11" fmla="*/ 1 h 20"/>
                </a:gdLst>
                <a:ahLst/>
                <a:cxnLst>
                  <a:cxn ang="0">
                    <a:pos x="T0" y="T1"/>
                  </a:cxn>
                  <a:cxn ang="0">
                    <a:pos x="T2" y="T3"/>
                  </a:cxn>
                  <a:cxn ang="0">
                    <a:pos x="T4" y="T5"/>
                  </a:cxn>
                  <a:cxn ang="0">
                    <a:pos x="T6" y="T7"/>
                  </a:cxn>
                  <a:cxn ang="0">
                    <a:pos x="T8" y="T9"/>
                  </a:cxn>
                  <a:cxn ang="0">
                    <a:pos x="T10" y="T11"/>
                  </a:cxn>
                </a:cxnLst>
                <a:rect l="0" t="0" r="r" b="b"/>
                <a:pathLst>
                  <a:path w="9" h="20">
                    <a:moveTo>
                      <a:pt x="5" y="1"/>
                    </a:moveTo>
                    <a:cubicBezTo>
                      <a:pt x="2" y="6"/>
                      <a:pt x="0" y="13"/>
                      <a:pt x="2" y="18"/>
                    </a:cubicBezTo>
                    <a:cubicBezTo>
                      <a:pt x="2" y="20"/>
                      <a:pt x="4" y="20"/>
                      <a:pt x="5" y="18"/>
                    </a:cubicBezTo>
                    <a:cubicBezTo>
                      <a:pt x="5" y="16"/>
                      <a:pt x="5" y="13"/>
                      <a:pt x="6" y="10"/>
                    </a:cubicBezTo>
                    <a:cubicBezTo>
                      <a:pt x="7" y="8"/>
                      <a:pt x="7" y="5"/>
                      <a:pt x="8" y="3"/>
                    </a:cubicBezTo>
                    <a:cubicBezTo>
                      <a:pt x="9" y="1"/>
                      <a:pt x="6" y="0"/>
                      <a:pt x="5"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66" name="Freeform 198">
                <a:extLst>
                  <a:ext uri="{FF2B5EF4-FFF2-40B4-BE49-F238E27FC236}">
                    <a16:creationId xmlns:a16="http://schemas.microsoft.com/office/drawing/2014/main" id="{4B7574C9-7936-45BA-8E85-01CA6C252A5A}"/>
                  </a:ext>
                </a:extLst>
              </p:cNvPr>
              <p:cNvSpPr>
                <a:spLocks/>
              </p:cNvSpPr>
              <p:nvPr/>
            </p:nvSpPr>
            <p:spPr bwMode="auto">
              <a:xfrm>
                <a:off x="5353" y="2543"/>
                <a:ext cx="14" cy="35"/>
              </a:xfrm>
              <a:custGeom>
                <a:avLst/>
                <a:gdLst>
                  <a:gd name="T0" fmla="*/ 4 w 8"/>
                  <a:gd name="T1" fmla="*/ 2 h 20"/>
                  <a:gd name="T2" fmla="*/ 1 w 8"/>
                  <a:gd name="T3" fmla="*/ 18 h 20"/>
                  <a:gd name="T4" fmla="*/ 4 w 8"/>
                  <a:gd name="T5" fmla="*/ 18 h 20"/>
                  <a:gd name="T6" fmla="*/ 7 w 8"/>
                  <a:gd name="T7" fmla="*/ 4 h 20"/>
                  <a:gd name="T8" fmla="*/ 4 w 8"/>
                  <a:gd name="T9" fmla="*/ 2 h 20"/>
                </a:gdLst>
                <a:ahLst/>
                <a:cxnLst>
                  <a:cxn ang="0">
                    <a:pos x="T0" y="T1"/>
                  </a:cxn>
                  <a:cxn ang="0">
                    <a:pos x="T2" y="T3"/>
                  </a:cxn>
                  <a:cxn ang="0">
                    <a:pos x="T4" y="T5"/>
                  </a:cxn>
                  <a:cxn ang="0">
                    <a:pos x="T6" y="T7"/>
                  </a:cxn>
                  <a:cxn ang="0">
                    <a:pos x="T8" y="T9"/>
                  </a:cxn>
                </a:cxnLst>
                <a:rect l="0" t="0" r="r" b="b"/>
                <a:pathLst>
                  <a:path w="8" h="20">
                    <a:moveTo>
                      <a:pt x="4" y="2"/>
                    </a:moveTo>
                    <a:cubicBezTo>
                      <a:pt x="2" y="7"/>
                      <a:pt x="0" y="13"/>
                      <a:pt x="1" y="18"/>
                    </a:cubicBezTo>
                    <a:cubicBezTo>
                      <a:pt x="1" y="20"/>
                      <a:pt x="4" y="20"/>
                      <a:pt x="4" y="18"/>
                    </a:cubicBezTo>
                    <a:cubicBezTo>
                      <a:pt x="5" y="13"/>
                      <a:pt x="5" y="8"/>
                      <a:pt x="7" y="4"/>
                    </a:cubicBezTo>
                    <a:cubicBezTo>
                      <a:pt x="8" y="2"/>
                      <a:pt x="5" y="0"/>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67" name="Freeform 199">
                <a:extLst>
                  <a:ext uri="{FF2B5EF4-FFF2-40B4-BE49-F238E27FC236}">
                    <a16:creationId xmlns:a16="http://schemas.microsoft.com/office/drawing/2014/main" id="{431AF663-A355-4BB1-B7ED-9990F72E8187}"/>
                  </a:ext>
                </a:extLst>
              </p:cNvPr>
              <p:cNvSpPr>
                <a:spLocks/>
              </p:cNvSpPr>
              <p:nvPr/>
            </p:nvSpPr>
            <p:spPr bwMode="auto">
              <a:xfrm>
                <a:off x="5363" y="2575"/>
                <a:ext cx="16" cy="37"/>
              </a:xfrm>
              <a:custGeom>
                <a:avLst/>
                <a:gdLst>
                  <a:gd name="T0" fmla="*/ 4 w 9"/>
                  <a:gd name="T1" fmla="*/ 2 h 21"/>
                  <a:gd name="T2" fmla="*/ 3 w 9"/>
                  <a:gd name="T3" fmla="*/ 20 h 21"/>
                  <a:gd name="T4" fmla="*/ 6 w 9"/>
                  <a:gd name="T5" fmla="*/ 19 h 21"/>
                  <a:gd name="T6" fmla="*/ 8 w 9"/>
                  <a:gd name="T7" fmla="*/ 3 h 21"/>
                  <a:gd name="T8" fmla="*/ 4 w 9"/>
                  <a:gd name="T9" fmla="*/ 2 h 21"/>
                </a:gdLst>
                <a:ahLst/>
                <a:cxnLst>
                  <a:cxn ang="0">
                    <a:pos x="T0" y="T1"/>
                  </a:cxn>
                  <a:cxn ang="0">
                    <a:pos x="T2" y="T3"/>
                  </a:cxn>
                  <a:cxn ang="0">
                    <a:pos x="T4" y="T5"/>
                  </a:cxn>
                  <a:cxn ang="0">
                    <a:pos x="T6" y="T7"/>
                  </a:cxn>
                  <a:cxn ang="0">
                    <a:pos x="T8" y="T9"/>
                  </a:cxn>
                </a:cxnLst>
                <a:rect l="0" t="0" r="r" b="b"/>
                <a:pathLst>
                  <a:path w="9" h="21">
                    <a:moveTo>
                      <a:pt x="4" y="2"/>
                    </a:moveTo>
                    <a:cubicBezTo>
                      <a:pt x="2" y="7"/>
                      <a:pt x="0" y="14"/>
                      <a:pt x="3" y="20"/>
                    </a:cubicBezTo>
                    <a:cubicBezTo>
                      <a:pt x="4" y="21"/>
                      <a:pt x="6" y="20"/>
                      <a:pt x="6" y="19"/>
                    </a:cubicBezTo>
                    <a:cubicBezTo>
                      <a:pt x="6" y="14"/>
                      <a:pt x="6" y="9"/>
                      <a:pt x="8" y="3"/>
                    </a:cubicBezTo>
                    <a:cubicBezTo>
                      <a:pt x="9" y="1"/>
                      <a:pt x="5" y="0"/>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68" name="Freeform 200">
                <a:extLst>
                  <a:ext uri="{FF2B5EF4-FFF2-40B4-BE49-F238E27FC236}">
                    <a16:creationId xmlns:a16="http://schemas.microsoft.com/office/drawing/2014/main" id="{04FBF630-AF6A-4EA8-AD53-9F09E84DFAD2}"/>
                  </a:ext>
                </a:extLst>
              </p:cNvPr>
              <p:cNvSpPr>
                <a:spLocks/>
              </p:cNvSpPr>
              <p:nvPr/>
            </p:nvSpPr>
            <p:spPr bwMode="auto">
              <a:xfrm>
                <a:off x="5376" y="2601"/>
                <a:ext cx="14" cy="39"/>
              </a:xfrm>
              <a:custGeom>
                <a:avLst/>
                <a:gdLst>
                  <a:gd name="T0" fmla="*/ 4 w 8"/>
                  <a:gd name="T1" fmla="*/ 2 h 22"/>
                  <a:gd name="T2" fmla="*/ 0 w 8"/>
                  <a:gd name="T3" fmla="*/ 20 h 22"/>
                  <a:gd name="T4" fmla="*/ 3 w 8"/>
                  <a:gd name="T5" fmla="*/ 21 h 22"/>
                  <a:gd name="T6" fmla="*/ 7 w 8"/>
                  <a:gd name="T7" fmla="*/ 3 h 22"/>
                  <a:gd name="T8" fmla="*/ 4 w 8"/>
                  <a:gd name="T9" fmla="*/ 2 h 22"/>
                </a:gdLst>
                <a:ahLst/>
                <a:cxnLst>
                  <a:cxn ang="0">
                    <a:pos x="T0" y="T1"/>
                  </a:cxn>
                  <a:cxn ang="0">
                    <a:pos x="T2" y="T3"/>
                  </a:cxn>
                  <a:cxn ang="0">
                    <a:pos x="T4" y="T5"/>
                  </a:cxn>
                  <a:cxn ang="0">
                    <a:pos x="T6" y="T7"/>
                  </a:cxn>
                  <a:cxn ang="0">
                    <a:pos x="T8" y="T9"/>
                  </a:cxn>
                </a:cxnLst>
                <a:rect l="0" t="0" r="r" b="b"/>
                <a:pathLst>
                  <a:path w="8" h="22">
                    <a:moveTo>
                      <a:pt x="4" y="2"/>
                    </a:moveTo>
                    <a:cubicBezTo>
                      <a:pt x="2" y="8"/>
                      <a:pt x="0" y="14"/>
                      <a:pt x="0" y="20"/>
                    </a:cubicBezTo>
                    <a:cubicBezTo>
                      <a:pt x="0" y="21"/>
                      <a:pt x="2" y="22"/>
                      <a:pt x="3" y="21"/>
                    </a:cubicBezTo>
                    <a:cubicBezTo>
                      <a:pt x="5" y="15"/>
                      <a:pt x="6" y="9"/>
                      <a:pt x="7" y="3"/>
                    </a:cubicBezTo>
                    <a:cubicBezTo>
                      <a:pt x="8" y="1"/>
                      <a:pt x="4" y="0"/>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69" name="Freeform 201">
                <a:extLst>
                  <a:ext uri="{FF2B5EF4-FFF2-40B4-BE49-F238E27FC236}">
                    <a16:creationId xmlns:a16="http://schemas.microsoft.com/office/drawing/2014/main" id="{ED4357E0-8846-4EE5-8718-BFDC82500791}"/>
                  </a:ext>
                </a:extLst>
              </p:cNvPr>
              <p:cNvSpPr>
                <a:spLocks/>
              </p:cNvSpPr>
              <p:nvPr/>
            </p:nvSpPr>
            <p:spPr bwMode="auto">
              <a:xfrm>
                <a:off x="5370" y="2529"/>
                <a:ext cx="37" cy="25"/>
              </a:xfrm>
              <a:custGeom>
                <a:avLst/>
                <a:gdLst>
                  <a:gd name="T0" fmla="*/ 1 w 21"/>
                  <a:gd name="T1" fmla="*/ 4 h 14"/>
                  <a:gd name="T2" fmla="*/ 18 w 21"/>
                  <a:gd name="T3" fmla="*/ 13 h 14"/>
                  <a:gd name="T4" fmla="*/ 20 w 21"/>
                  <a:gd name="T5" fmla="*/ 11 h 14"/>
                  <a:gd name="T6" fmla="*/ 3 w 21"/>
                  <a:gd name="T7" fmla="*/ 1 h 14"/>
                  <a:gd name="T8" fmla="*/ 1 w 21"/>
                  <a:gd name="T9" fmla="*/ 4 h 14"/>
                </a:gdLst>
                <a:ahLst/>
                <a:cxnLst>
                  <a:cxn ang="0">
                    <a:pos x="T0" y="T1"/>
                  </a:cxn>
                  <a:cxn ang="0">
                    <a:pos x="T2" y="T3"/>
                  </a:cxn>
                  <a:cxn ang="0">
                    <a:pos x="T4" y="T5"/>
                  </a:cxn>
                  <a:cxn ang="0">
                    <a:pos x="T6" y="T7"/>
                  </a:cxn>
                  <a:cxn ang="0">
                    <a:pos x="T8" y="T9"/>
                  </a:cxn>
                </a:cxnLst>
                <a:rect l="0" t="0" r="r" b="b"/>
                <a:pathLst>
                  <a:path w="21" h="14">
                    <a:moveTo>
                      <a:pt x="1" y="4"/>
                    </a:moveTo>
                    <a:cubicBezTo>
                      <a:pt x="7" y="6"/>
                      <a:pt x="12" y="10"/>
                      <a:pt x="18" y="13"/>
                    </a:cubicBezTo>
                    <a:cubicBezTo>
                      <a:pt x="19" y="14"/>
                      <a:pt x="21" y="12"/>
                      <a:pt x="20" y="11"/>
                    </a:cubicBezTo>
                    <a:cubicBezTo>
                      <a:pt x="16" y="5"/>
                      <a:pt x="9" y="2"/>
                      <a:pt x="3" y="1"/>
                    </a:cubicBezTo>
                    <a:cubicBezTo>
                      <a:pt x="1" y="0"/>
                      <a:pt x="0" y="3"/>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70" name="Freeform 202">
                <a:extLst>
                  <a:ext uri="{FF2B5EF4-FFF2-40B4-BE49-F238E27FC236}">
                    <a16:creationId xmlns:a16="http://schemas.microsoft.com/office/drawing/2014/main" id="{7B74A0E1-05A2-4FDB-B790-5A3A6CCDF1F7}"/>
                  </a:ext>
                </a:extLst>
              </p:cNvPr>
              <p:cNvSpPr>
                <a:spLocks/>
              </p:cNvSpPr>
              <p:nvPr/>
            </p:nvSpPr>
            <p:spPr bwMode="auto">
              <a:xfrm>
                <a:off x="5367" y="2546"/>
                <a:ext cx="28" cy="29"/>
              </a:xfrm>
              <a:custGeom>
                <a:avLst/>
                <a:gdLst>
                  <a:gd name="T0" fmla="*/ 2 w 16"/>
                  <a:gd name="T1" fmla="*/ 4 h 16"/>
                  <a:gd name="T2" fmla="*/ 8 w 16"/>
                  <a:gd name="T3" fmla="*/ 9 h 16"/>
                  <a:gd name="T4" fmla="*/ 13 w 16"/>
                  <a:gd name="T5" fmla="*/ 15 h 16"/>
                  <a:gd name="T6" fmla="*/ 15 w 16"/>
                  <a:gd name="T7" fmla="*/ 13 h 16"/>
                  <a:gd name="T8" fmla="*/ 4 w 16"/>
                  <a:gd name="T9" fmla="*/ 2 h 16"/>
                  <a:gd name="T10" fmla="*/ 2 w 16"/>
                  <a:gd name="T11" fmla="*/ 4 h 16"/>
                </a:gdLst>
                <a:ahLst/>
                <a:cxnLst>
                  <a:cxn ang="0">
                    <a:pos x="T0" y="T1"/>
                  </a:cxn>
                  <a:cxn ang="0">
                    <a:pos x="T2" y="T3"/>
                  </a:cxn>
                  <a:cxn ang="0">
                    <a:pos x="T4" y="T5"/>
                  </a:cxn>
                  <a:cxn ang="0">
                    <a:pos x="T6" y="T7"/>
                  </a:cxn>
                  <a:cxn ang="0">
                    <a:pos x="T8" y="T9"/>
                  </a:cxn>
                  <a:cxn ang="0">
                    <a:pos x="T10" y="T11"/>
                  </a:cxn>
                </a:cxnLst>
                <a:rect l="0" t="0" r="r" b="b"/>
                <a:pathLst>
                  <a:path w="16" h="16">
                    <a:moveTo>
                      <a:pt x="2" y="4"/>
                    </a:moveTo>
                    <a:cubicBezTo>
                      <a:pt x="4" y="6"/>
                      <a:pt x="6" y="7"/>
                      <a:pt x="8" y="9"/>
                    </a:cubicBezTo>
                    <a:cubicBezTo>
                      <a:pt x="9" y="11"/>
                      <a:pt x="11" y="13"/>
                      <a:pt x="13" y="15"/>
                    </a:cubicBezTo>
                    <a:cubicBezTo>
                      <a:pt x="14" y="16"/>
                      <a:pt x="16" y="15"/>
                      <a:pt x="15" y="13"/>
                    </a:cubicBezTo>
                    <a:cubicBezTo>
                      <a:pt x="13" y="8"/>
                      <a:pt x="8" y="4"/>
                      <a:pt x="4" y="2"/>
                    </a:cubicBezTo>
                    <a:cubicBezTo>
                      <a:pt x="2" y="0"/>
                      <a:pt x="0" y="3"/>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71" name="Freeform 203">
                <a:extLst>
                  <a:ext uri="{FF2B5EF4-FFF2-40B4-BE49-F238E27FC236}">
                    <a16:creationId xmlns:a16="http://schemas.microsoft.com/office/drawing/2014/main" id="{E1C3648C-A097-4CF5-B35B-E4E82E81EAB0}"/>
                  </a:ext>
                </a:extLst>
              </p:cNvPr>
              <p:cNvSpPr>
                <a:spLocks/>
              </p:cNvSpPr>
              <p:nvPr/>
            </p:nvSpPr>
            <p:spPr bwMode="auto">
              <a:xfrm>
                <a:off x="5379" y="2578"/>
                <a:ext cx="25" cy="39"/>
              </a:xfrm>
              <a:custGeom>
                <a:avLst/>
                <a:gdLst>
                  <a:gd name="T0" fmla="*/ 1 w 14"/>
                  <a:gd name="T1" fmla="*/ 4 h 22"/>
                  <a:gd name="T2" fmla="*/ 11 w 14"/>
                  <a:gd name="T3" fmla="*/ 21 h 22"/>
                  <a:gd name="T4" fmla="*/ 14 w 14"/>
                  <a:gd name="T5" fmla="*/ 20 h 22"/>
                  <a:gd name="T6" fmla="*/ 4 w 14"/>
                  <a:gd name="T7" fmla="*/ 2 h 22"/>
                  <a:gd name="T8" fmla="*/ 1 w 14"/>
                  <a:gd name="T9" fmla="*/ 4 h 22"/>
                </a:gdLst>
                <a:ahLst/>
                <a:cxnLst>
                  <a:cxn ang="0">
                    <a:pos x="T0" y="T1"/>
                  </a:cxn>
                  <a:cxn ang="0">
                    <a:pos x="T2" y="T3"/>
                  </a:cxn>
                  <a:cxn ang="0">
                    <a:pos x="T4" y="T5"/>
                  </a:cxn>
                  <a:cxn ang="0">
                    <a:pos x="T6" y="T7"/>
                  </a:cxn>
                  <a:cxn ang="0">
                    <a:pos x="T8" y="T9"/>
                  </a:cxn>
                </a:cxnLst>
                <a:rect l="0" t="0" r="r" b="b"/>
                <a:pathLst>
                  <a:path w="14" h="22">
                    <a:moveTo>
                      <a:pt x="1" y="4"/>
                    </a:moveTo>
                    <a:cubicBezTo>
                      <a:pt x="4" y="10"/>
                      <a:pt x="7" y="16"/>
                      <a:pt x="11" y="21"/>
                    </a:cubicBezTo>
                    <a:cubicBezTo>
                      <a:pt x="12" y="22"/>
                      <a:pt x="14" y="21"/>
                      <a:pt x="14" y="20"/>
                    </a:cubicBezTo>
                    <a:cubicBezTo>
                      <a:pt x="12" y="13"/>
                      <a:pt x="8" y="8"/>
                      <a:pt x="4" y="2"/>
                    </a:cubicBezTo>
                    <a:cubicBezTo>
                      <a:pt x="3" y="0"/>
                      <a:pt x="0" y="2"/>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72" name="Freeform 204">
                <a:extLst>
                  <a:ext uri="{FF2B5EF4-FFF2-40B4-BE49-F238E27FC236}">
                    <a16:creationId xmlns:a16="http://schemas.microsoft.com/office/drawing/2014/main" id="{1AC70F56-6AEF-4C6E-95F7-1CB15F2E8E0F}"/>
                  </a:ext>
                </a:extLst>
              </p:cNvPr>
              <p:cNvSpPr>
                <a:spLocks/>
              </p:cNvSpPr>
              <p:nvPr/>
            </p:nvSpPr>
            <p:spPr bwMode="auto">
              <a:xfrm>
                <a:off x="5384" y="2617"/>
                <a:ext cx="16" cy="47"/>
              </a:xfrm>
              <a:custGeom>
                <a:avLst/>
                <a:gdLst>
                  <a:gd name="T0" fmla="*/ 1 w 9"/>
                  <a:gd name="T1" fmla="*/ 3 h 27"/>
                  <a:gd name="T2" fmla="*/ 6 w 9"/>
                  <a:gd name="T3" fmla="*/ 25 h 27"/>
                  <a:gd name="T4" fmla="*/ 9 w 9"/>
                  <a:gd name="T5" fmla="*/ 25 h 27"/>
                  <a:gd name="T6" fmla="*/ 4 w 9"/>
                  <a:gd name="T7" fmla="*/ 2 h 27"/>
                  <a:gd name="T8" fmla="*/ 1 w 9"/>
                  <a:gd name="T9" fmla="*/ 3 h 27"/>
                </a:gdLst>
                <a:ahLst/>
                <a:cxnLst>
                  <a:cxn ang="0">
                    <a:pos x="T0" y="T1"/>
                  </a:cxn>
                  <a:cxn ang="0">
                    <a:pos x="T2" y="T3"/>
                  </a:cxn>
                  <a:cxn ang="0">
                    <a:pos x="T4" y="T5"/>
                  </a:cxn>
                  <a:cxn ang="0">
                    <a:pos x="T6" y="T7"/>
                  </a:cxn>
                  <a:cxn ang="0">
                    <a:pos x="T8" y="T9"/>
                  </a:cxn>
                </a:cxnLst>
                <a:rect l="0" t="0" r="r" b="b"/>
                <a:pathLst>
                  <a:path w="9" h="27">
                    <a:moveTo>
                      <a:pt x="1" y="3"/>
                    </a:moveTo>
                    <a:cubicBezTo>
                      <a:pt x="3" y="10"/>
                      <a:pt x="4" y="18"/>
                      <a:pt x="6" y="25"/>
                    </a:cubicBezTo>
                    <a:cubicBezTo>
                      <a:pt x="6" y="27"/>
                      <a:pt x="9" y="26"/>
                      <a:pt x="9" y="25"/>
                    </a:cubicBezTo>
                    <a:cubicBezTo>
                      <a:pt x="9" y="17"/>
                      <a:pt x="7" y="9"/>
                      <a:pt x="4" y="2"/>
                    </a:cubicBezTo>
                    <a:cubicBezTo>
                      <a:pt x="3" y="0"/>
                      <a:pt x="0" y="1"/>
                      <a:pt x="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12" name="Group 406">
              <a:extLst>
                <a:ext uri="{FF2B5EF4-FFF2-40B4-BE49-F238E27FC236}">
                  <a16:creationId xmlns:a16="http://schemas.microsoft.com/office/drawing/2014/main" id="{5B3180D0-D4B4-4694-9DDB-CFC0CC96081B}"/>
                </a:ext>
              </a:extLst>
            </p:cNvPr>
            <p:cNvGrpSpPr>
              <a:grpSpLocks/>
            </p:cNvGrpSpPr>
            <p:nvPr/>
          </p:nvGrpSpPr>
          <p:grpSpPr bwMode="auto">
            <a:xfrm>
              <a:off x="1420" y="930"/>
              <a:ext cx="4209" cy="2343"/>
              <a:chOff x="1420" y="930"/>
              <a:chExt cx="4209" cy="2343"/>
            </a:xfrm>
            <a:grpFill/>
          </p:grpSpPr>
          <p:sp>
            <p:nvSpPr>
              <p:cNvPr id="573" name="Freeform 206">
                <a:extLst>
                  <a:ext uri="{FF2B5EF4-FFF2-40B4-BE49-F238E27FC236}">
                    <a16:creationId xmlns:a16="http://schemas.microsoft.com/office/drawing/2014/main" id="{43E4E188-C14C-4D2E-8E02-15B9EF3C76BD}"/>
                  </a:ext>
                </a:extLst>
              </p:cNvPr>
              <p:cNvSpPr>
                <a:spLocks/>
              </p:cNvSpPr>
              <p:nvPr/>
            </p:nvSpPr>
            <p:spPr bwMode="auto">
              <a:xfrm>
                <a:off x="5374" y="2652"/>
                <a:ext cx="16" cy="53"/>
              </a:xfrm>
              <a:custGeom>
                <a:avLst/>
                <a:gdLst>
                  <a:gd name="T0" fmla="*/ 0 w 9"/>
                  <a:gd name="T1" fmla="*/ 3 h 30"/>
                  <a:gd name="T2" fmla="*/ 3 w 9"/>
                  <a:gd name="T3" fmla="*/ 28 h 30"/>
                  <a:gd name="T4" fmla="*/ 6 w 9"/>
                  <a:gd name="T5" fmla="*/ 29 h 30"/>
                  <a:gd name="T6" fmla="*/ 4 w 9"/>
                  <a:gd name="T7" fmla="*/ 2 h 30"/>
                  <a:gd name="T8" fmla="*/ 0 w 9"/>
                  <a:gd name="T9" fmla="*/ 3 h 30"/>
                </a:gdLst>
                <a:ahLst/>
                <a:cxnLst>
                  <a:cxn ang="0">
                    <a:pos x="T0" y="T1"/>
                  </a:cxn>
                  <a:cxn ang="0">
                    <a:pos x="T2" y="T3"/>
                  </a:cxn>
                  <a:cxn ang="0">
                    <a:pos x="T4" y="T5"/>
                  </a:cxn>
                  <a:cxn ang="0">
                    <a:pos x="T6" y="T7"/>
                  </a:cxn>
                  <a:cxn ang="0">
                    <a:pos x="T8" y="T9"/>
                  </a:cxn>
                </a:cxnLst>
                <a:rect l="0" t="0" r="r" b="b"/>
                <a:pathLst>
                  <a:path w="9" h="30">
                    <a:moveTo>
                      <a:pt x="0" y="3"/>
                    </a:moveTo>
                    <a:cubicBezTo>
                      <a:pt x="3" y="11"/>
                      <a:pt x="4" y="20"/>
                      <a:pt x="3" y="28"/>
                    </a:cubicBezTo>
                    <a:cubicBezTo>
                      <a:pt x="3" y="30"/>
                      <a:pt x="6" y="30"/>
                      <a:pt x="6" y="29"/>
                    </a:cubicBezTo>
                    <a:cubicBezTo>
                      <a:pt x="9" y="20"/>
                      <a:pt x="7" y="11"/>
                      <a:pt x="4" y="2"/>
                    </a:cubicBezTo>
                    <a:cubicBezTo>
                      <a:pt x="3" y="0"/>
                      <a:pt x="0" y="1"/>
                      <a:pt x="0"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74" name="Freeform 207">
                <a:extLst>
                  <a:ext uri="{FF2B5EF4-FFF2-40B4-BE49-F238E27FC236}">
                    <a16:creationId xmlns:a16="http://schemas.microsoft.com/office/drawing/2014/main" id="{7BDEF864-0C33-4247-9827-8EDBF4845156}"/>
                  </a:ext>
                </a:extLst>
              </p:cNvPr>
              <p:cNvSpPr>
                <a:spLocks/>
              </p:cNvSpPr>
              <p:nvPr/>
            </p:nvSpPr>
            <p:spPr bwMode="auto">
              <a:xfrm>
                <a:off x="5594" y="2698"/>
                <a:ext cx="35" cy="24"/>
              </a:xfrm>
              <a:custGeom>
                <a:avLst/>
                <a:gdLst>
                  <a:gd name="T0" fmla="*/ 2 w 20"/>
                  <a:gd name="T1" fmla="*/ 4 h 14"/>
                  <a:gd name="T2" fmla="*/ 18 w 20"/>
                  <a:gd name="T3" fmla="*/ 14 h 14"/>
                  <a:gd name="T4" fmla="*/ 19 w 20"/>
                  <a:gd name="T5" fmla="*/ 11 h 14"/>
                  <a:gd name="T6" fmla="*/ 12 w 20"/>
                  <a:gd name="T7" fmla="*/ 6 h 14"/>
                  <a:gd name="T8" fmla="*/ 4 w 20"/>
                  <a:gd name="T9" fmla="*/ 1 h 14"/>
                  <a:gd name="T10" fmla="*/ 2 w 20"/>
                  <a:gd name="T11" fmla="*/ 4 h 14"/>
                </a:gdLst>
                <a:ahLst/>
                <a:cxnLst>
                  <a:cxn ang="0">
                    <a:pos x="T0" y="T1"/>
                  </a:cxn>
                  <a:cxn ang="0">
                    <a:pos x="T2" y="T3"/>
                  </a:cxn>
                  <a:cxn ang="0">
                    <a:pos x="T4" y="T5"/>
                  </a:cxn>
                  <a:cxn ang="0">
                    <a:pos x="T6" y="T7"/>
                  </a:cxn>
                  <a:cxn ang="0">
                    <a:pos x="T8" y="T9"/>
                  </a:cxn>
                  <a:cxn ang="0">
                    <a:pos x="T10" y="T11"/>
                  </a:cxn>
                </a:cxnLst>
                <a:rect l="0" t="0" r="r" b="b"/>
                <a:pathLst>
                  <a:path w="20" h="14">
                    <a:moveTo>
                      <a:pt x="2" y="4"/>
                    </a:moveTo>
                    <a:cubicBezTo>
                      <a:pt x="6" y="8"/>
                      <a:pt x="12" y="13"/>
                      <a:pt x="18" y="14"/>
                    </a:cubicBezTo>
                    <a:cubicBezTo>
                      <a:pt x="20" y="14"/>
                      <a:pt x="20" y="12"/>
                      <a:pt x="19" y="11"/>
                    </a:cubicBezTo>
                    <a:cubicBezTo>
                      <a:pt x="17" y="9"/>
                      <a:pt x="14" y="8"/>
                      <a:pt x="12" y="6"/>
                    </a:cubicBezTo>
                    <a:cubicBezTo>
                      <a:pt x="9" y="5"/>
                      <a:pt x="7" y="3"/>
                      <a:pt x="4" y="1"/>
                    </a:cubicBezTo>
                    <a:cubicBezTo>
                      <a:pt x="3" y="0"/>
                      <a:pt x="0" y="2"/>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75" name="Freeform 208">
                <a:extLst>
                  <a:ext uri="{FF2B5EF4-FFF2-40B4-BE49-F238E27FC236}">
                    <a16:creationId xmlns:a16="http://schemas.microsoft.com/office/drawing/2014/main" id="{6DE5FD5F-E585-4340-9D6C-27C96923A6D8}"/>
                  </a:ext>
                </a:extLst>
              </p:cNvPr>
              <p:cNvSpPr>
                <a:spLocks/>
              </p:cNvSpPr>
              <p:nvPr/>
            </p:nvSpPr>
            <p:spPr bwMode="auto">
              <a:xfrm>
                <a:off x="5587" y="2675"/>
                <a:ext cx="37" cy="17"/>
              </a:xfrm>
              <a:custGeom>
                <a:avLst/>
                <a:gdLst>
                  <a:gd name="T0" fmla="*/ 2 w 21"/>
                  <a:gd name="T1" fmla="*/ 4 h 10"/>
                  <a:gd name="T2" fmla="*/ 19 w 21"/>
                  <a:gd name="T3" fmla="*/ 8 h 10"/>
                  <a:gd name="T4" fmla="*/ 19 w 21"/>
                  <a:gd name="T5" fmla="*/ 5 h 10"/>
                  <a:gd name="T6" fmla="*/ 4 w 21"/>
                  <a:gd name="T7" fmla="*/ 1 h 10"/>
                  <a:gd name="T8" fmla="*/ 2 w 21"/>
                  <a:gd name="T9" fmla="*/ 4 h 10"/>
                </a:gdLst>
                <a:ahLst/>
                <a:cxnLst>
                  <a:cxn ang="0">
                    <a:pos x="T0" y="T1"/>
                  </a:cxn>
                  <a:cxn ang="0">
                    <a:pos x="T2" y="T3"/>
                  </a:cxn>
                  <a:cxn ang="0">
                    <a:pos x="T4" y="T5"/>
                  </a:cxn>
                  <a:cxn ang="0">
                    <a:pos x="T6" y="T7"/>
                  </a:cxn>
                  <a:cxn ang="0">
                    <a:pos x="T8" y="T9"/>
                  </a:cxn>
                </a:cxnLst>
                <a:rect l="0" t="0" r="r" b="b"/>
                <a:pathLst>
                  <a:path w="21" h="10">
                    <a:moveTo>
                      <a:pt x="2" y="4"/>
                    </a:moveTo>
                    <a:cubicBezTo>
                      <a:pt x="7" y="7"/>
                      <a:pt x="13" y="10"/>
                      <a:pt x="19" y="8"/>
                    </a:cubicBezTo>
                    <a:cubicBezTo>
                      <a:pt x="21" y="8"/>
                      <a:pt x="21" y="6"/>
                      <a:pt x="19" y="5"/>
                    </a:cubicBezTo>
                    <a:cubicBezTo>
                      <a:pt x="14" y="4"/>
                      <a:pt x="9" y="4"/>
                      <a:pt x="4" y="1"/>
                    </a:cubicBezTo>
                    <a:cubicBezTo>
                      <a:pt x="2" y="0"/>
                      <a:pt x="0" y="2"/>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76" name="Freeform 209">
                <a:extLst>
                  <a:ext uri="{FF2B5EF4-FFF2-40B4-BE49-F238E27FC236}">
                    <a16:creationId xmlns:a16="http://schemas.microsoft.com/office/drawing/2014/main" id="{1176382A-B9EA-4DC1-9E62-EEFD594A7913}"/>
                  </a:ext>
                </a:extLst>
              </p:cNvPr>
              <p:cNvSpPr>
                <a:spLocks/>
              </p:cNvSpPr>
              <p:nvPr/>
            </p:nvSpPr>
            <p:spPr bwMode="auto">
              <a:xfrm>
                <a:off x="5592" y="2654"/>
                <a:ext cx="19" cy="19"/>
              </a:xfrm>
              <a:custGeom>
                <a:avLst/>
                <a:gdLst>
                  <a:gd name="T0" fmla="*/ 1 w 11"/>
                  <a:gd name="T1" fmla="*/ 4 h 11"/>
                  <a:gd name="T2" fmla="*/ 10 w 11"/>
                  <a:gd name="T3" fmla="*/ 10 h 11"/>
                  <a:gd name="T4" fmla="*/ 11 w 11"/>
                  <a:gd name="T5" fmla="*/ 8 h 11"/>
                  <a:gd name="T6" fmla="*/ 8 w 11"/>
                  <a:gd name="T7" fmla="*/ 5 h 11"/>
                  <a:gd name="T8" fmla="*/ 4 w 11"/>
                  <a:gd name="T9" fmla="*/ 1 h 11"/>
                  <a:gd name="T10" fmla="*/ 1 w 11"/>
                  <a:gd name="T11" fmla="*/ 4 h 11"/>
                </a:gdLst>
                <a:ahLst/>
                <a:cxnLst>
                  <a:cxn ang="0">
                    <a:pos x="T0" y="T1"/>
                  </a:cxn>
                  <a:cxn ang="0">
                    <a:pos x="T2" y="T3"/>
                  </a:cxn>
                  <a:cxn ang="0">
                    <a:pos x="T4" y="T5"/>
                  </a:cxn>
                  <a:cxn ang="0">
                    <a:pos x="T6" y="T7"/>
                  </a:cxn>
                  <a:cxn ang="0">
                    <a:pos x="T8" y="T9"/>
                  </a:cxn>
                  <a:cxn ang="0">
                    <a:pos x="T10" y="T11"/>
                  </a:cxn>
                </a:cxnLst>
                <a:rect l="0" t="0" r="r" b="b"/>
                <a:pathLst>
                  <a:path w="11" h="11">
                    <a:moveTo>
                      <a:pt x="1" y="4"/>
                    </a:moveTo>
                    <a:cubicBezTo>
                      <a:pt x="3" y="6"/>
                      <a:pt x="7" y="11"/>
                      <a:pt x="10" y="10"/>
                    </a:cubicBezTo>
                    <a:cubicBezTo>
                      <a:pt x="11" y="9"/>
                      <a:pt x="11" y="9"/>
                      <a:pt x="11" y="8"/>
                    </a:cubicBezTo>
                    <a:cubicBezTo>
                      <a:pt x="11" y="6"/>
                      <a:pt x="9" y="6"/>
                      <a:pt x="8" y="5"/>
                    </a:cubicBezTo>
                    <a:cubicBezTo>
                      <a:pt x="7" y="4"/>
                      <a:pt x="6" y="3"/>
                      <a:pt x="4" y="1"/>
                    </a:cubicBezTo>
                    <a:cubicBezTo>
                      <a:pt x="3" y="0"/>
                      <a:pt x="0" y="2"/>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77" name="Freeform 210">
                <a:extLst>
                  <a:ext uri="{FF2B5EF4-FFF2-40B4-BE49-F238E27FC236}">
                    <a16:creationId xmlns:a16="http://schemas.microsoft.com/office/drawing/2014/main" id="{DE16A8F4-87C9-4D32-87C1-BB77FE501F4E}"/>
                  </a:ext>
                </a:extLst>
              </p:cNvPr>
              <p:cNvSpPr>
                <a:spLocks/>
              </p:cNvSpPr>
              <p:nvPr/>
            </p:nvSpPr>
            <p:spPr bwMode="auto">
              <a:xfrm>
                <a:off x="5594" y="2641"/>
                <a:ext cx="19" cy="7"/>
              </a:xfrm>
              <a:custGeom>
                <a:avLst/>
                <a:gdLst>
                  <a:gd name="T0" fmla="*/ 2 w 11"/>
                  <a:gd name="T1" fmla="*/ 4 h 4"/>
                  <a:gd name="T2" fmla="*/ 10 w 11"/>
                  <a:gd name="T3" fmla="*/ 4 h 4"/>
                  <a:gd name="T4" fmla="*/ 10 w 11"/>
                  <a:gd name="T5" fmla="*/ 1 h 4"/>
                  <a:gd name="T6" fmla="*/ 2 w 11"/>
                  <a:gd name="T7" fmla="*/ 0 h 4"/>
                  <a:gd name="T8" fmla="*/ 2 w 11"/>
                  <a:gd name="T9" fmla="*/ 4 h 4"/>
                </a:gdLst>
                <a:ahLst/>
                <a:cxnLst>
                  <a:cxn ang="0">
                    <a:pos x="T0" y="T1"/>
                  </a:cxn>
                  <a:cxn ang="0">
                    <a:pos x="T2" y="T3"/>
                  </a:cxn>
                  <a:cxn ang="0">
                    <a:pos x="T4" y="T5"/>
                  </a:cxn>
                  <a:cxn ang="0">
                    <a:pos x="T6" y="T7"/>
                  </a:cxn>
                  <a:cxn ang="0">
                    <a:pos x="T8" y="T9"/>
                  </a:cxn>
                </a:cxnLst>
                <a:rect l="0" t="0" r="r" b="b"/>
                <a:pathLst>
                  <a:path w="11" h="4">
                    <a:moveTo>
                      <a:pt x="2" y="4"/>
                    </a:moveTo>
                    <a:cubicBezTo>
                      <a:pt x="5" y="4"/>
                      <a:pt x="7" y="4"/>
                      <a:pt x="10" y="4"/>
                    </a:cubicBezTo>
                    <a:cubicBezTo>
                      <a:pt x="11" y="3"/>
                      <a:pt x="11" y="1"/>
                      <a:pt x="10" y="1"/>
                    </a:cubicBezTo>
                    <a:cubicBezTo>
                      <a:pt x="7" y="0"/>
                      <a:pt x="5" y="0"/>
                      <a:pt x="2" y="0"/>
                    </a:cubicBezTo>
                    <a:cubicBezTo>
                      <a:pt x="0" y="0"/>
                      <a:pt x="0" y="4"/>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78" name="Freeform 211">
                <a:extLst>
                  <a:ext uri="{FF2B5EF4-FFF2-40B4-BE49-F238E27FC236}">
                    <a16:creationId xmlns:a16="http://schemas.microsoft.com/office/drawing/2014/main" id="{63E9C43F-8E2F-4C38-BA07-1164086F8643}"/>
                  </a:ext>
                </a:extLst>
              </p:cNvPr>
              <p:cNvSpPr>
                <a:spLocks/>
              </p:cNvSpPr>
              <p:nvPr/>
            </p:nvSpPr>
            <p:spPr bwMode="auto">
              <a:xfrm>
                <a:off x="5523" y="2708"/>
                <a:ext cx="42" cy="83"/>
              </a:xfrm>
              <a:custGeom>
                <a:avLst/>
                <a:gdLst>
                  <a:gd name="T0" fmla="*/ 24 w 24"/>
                  <a:gd name="T1" fmla="*/ 45 h 47"/>
                  <a:gd name="T2" fmla="*/ 3 w 24"/>
                  <a:gd name="T3" fmla="*/ 1 h 47"/>
                  <a:gd name="T4" fmla="*/ 1 w 24"/>
                  <a:gd name="T5" fmla="*/ 3 h 47"/>
                  <a:gd name="T6" fmla="*/ 13 w 24"/>
                  <a:gd name="T7" fmla="*/ 22 h 47"/>
                  <a:gd name="T8" fmla="*/ 21 w 24"/>
                  <a:gd name="T9" fmla="*/ 46 h 47"/>
                  <a:gd name="T10" fmla="*/ 24 w 24"/>
                  <a:gd name="T11" fmla="*/ 45 h 47"/>
                </a:gdLst>
                <a:ahLst/>
                <a:cxnLst>
                  <a:cxn ang="0">
                    <a:pos x="T0" y="T1"/>
                  </a:cxn>
                  <a:cxn ang="0">
                    <a:pos x="T2" y="T3"/>
                  </a:cxn>
                  <a:cxn ang="0">
                    <a:pos x="T4" y="T5"/>
                  </a:cxn>
                  <a:cxn ang="0">
                    <a:pos x="T6" y="T7"/>
                  </a:cxn>
                  <a:cxn ang="0">
                    <a:pos x="T8" y="T9"/>
                  </a:cxn>
                  <a:cxn ang="0">
                    <a:pos x="T10" y="T11"/>
                  </a:cxn>
                </a:cxnLst>
                <a:rect l="0" t="0" r="r" b="b"/>
                <a:pathLst>
                  <a:path w="24" h="47">
                    <a:moveTo>
                      <a:pt x="24" y="45"/>
                    </a:moveTo>
                    <a:cubicBezTo>
                      <a:pt x="24" y="30"/>
                      <a:pt x="16" y="10"/>
                      <a:pt x="3" y="1"/>
                    </a:cubicBezTo>
                    <a:cubicBezTo>
                      <a:pt x="2" y="0"/>
                      <a:pt x="0" y="1"/>
                      <a:pt x="1" y="3"/>
                    </a:cubicBezTo>
                    <a:cubicBezTo>
                      <a:pt x="5" y="9"/>
                      <a:pt x="10" y="15"/>
                      <a:pt x="13" y="22"/>
                    </a:cubicBezTo>
                    <a:cubicBezTo>
                      <a:pt x="17" y="30"/>
                      <a:pt x="19" y="37"/>
                      <a:pt x="21" y="46"/>
                    </a:cubicBezTo>
                    <a:cubicBezTo>
                      <a:pt x="21" y="47"/>
                      <a:pt x="24" y="47"/>
                      <a:pt x="24"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79" name="Freeform 212">
                <a:extLst>
                  <a:ext uri="{FF2B5EF4-FFF2-40B4-BE49-F238E27FC236}">
                    <a16:creationId xmlns:a16="http://schemas.microsoft.com/office/drawing/2014/main" id="{6C118A95-F9CA-4D69-952A-355D6A4F73F0}"/>
                  </a:ext>
                </a:extLst>
              </p:cNvPr>
              <p:cNvSpPr>
                <a:spLocks/>
              </p:cNvSpPr>
              <p:nvPr/>
            </p:nvSpPr>
            <p:spPr bwMode="auto">
              <a:xfrm>
                <a:off x="5565" y="2736"/>
                <a:ext cx="16" cy="67"/>
              </a:xfrm>
              <a:custGeom>
                <a:avLst/>
                <a:gdLst>
                  <a:gd name="T0" fmla="*/ 7 w 9"/>
                  <a:gd name="T1" fmla="*/ 36 h 38"/>
                  <a:gd name="T2" fmla="*/ 4 w 9"/>
                  <a:gd name="T3" fmla="*/ 2 h 38"/>
                  <a:gd name="T4" fmla="*/ 1 w 9"/>
                  <a:gd name="T5" fmla="*/ 3 h 38"/>
                  <a:gd name="T6" fmla="*/ 4 w 9"/>
                  <a:gd name="T7" fmla="*/ 36 h 38"/>
                  <a:gd name="T8" fmla="*/ 7 w 9"/>
                  <a:gd name="T9" fmla="*/ 36 h 38"/>
                </a:gdLst>
                <a:ahLst/>
                <a:cxnLst>
                  <a:cxn ang="0">
                    <a:pos x="T0" y="T1"/>
                  </a:cxn>
                  <a:cxn ang="0">
                    <a:pos x="T2" y="T3"/>
                  </a:cxn>
                  <a:cxn ang="0">
                    <a:pos x="T4" y="T5"/>
                  </a:cxn>
                  <a:cxn ang="0">
                    <a:pos x="T6" y="T7"/>
                  </a:cxn>
                  <a:cxn ang="0">
                    <a:pos x="T8" y="T9"/>
                  </a:cxn>
                </a:cxnLst>
                <a:rect l="0" t="0" r="r" b="b"/>
                <a:pathLst>
                  <a:path w="9" h="38">
                    <a:moveTo>
                      <a:pt x="7" y="36"/>
                    </a:moveTo>
                    <a:cubicBezTo>
                      <a:pt x="9" y="25"/>
                      <a:pt x="9" y="12"/>
                      <a:pt x="4" y="2"/>
                    </a:cubicBezTo>
                    <a:cubicBezTo>
                      <a:pt x="3" y="0"/>
                      <a:pt x="0" y="1"/>
                      <a:pt x="1" y="3"/>
                    </a:cubicBezTo>
                    <a:cubicBezTo>
                      <a:pt x="3" y="14"/>
                      <a:pt x="5" y="24"/>
                      <a:pt x="4" y="36"/>
                    </a:cubicBezTo>
                    <a:cubicBezTo>
                      <a:pt x="4" y="38"/>
                      <a:pt x="7" y="38"/>
                      <a:pt x="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80" name="Freeform 213">
                <a:extLst>
                  <a:ext uri="{FF2B5EF4-FFF2-40B4-BE49-F238E27FC236}">
                    <a16:creationId xmlns:a16="http://schemas.microsoft.com/office/drawing/2014/main" id="{3879D301-A68E-4D1B-B07B-6D334AAB0431}"/>
                  </a:ext>
                </a:extLst>
              </p:cNvPr>
              <p:cNvSpPr>
                <a:spLocks/>
              </p:cNvSpPr>
              <p:nvPr/>
            </p:nvSpPr>
            <p:spPr bwMode="auto">
              <a:xfrm>
                <a:off x="5587" y="2754"/>
                <a:ext cx="15" cy="53"/>
              </a:xfrm>
              <a:custGeom>
                <a:avLst/>
                <a:gdLst>
                  <a:gd name="T0" fmla="*/ 4 w 9"/>
                  <a:gd name="T1" fmla="*/ 28 h 30"/>
                  <a:gd name="T2" fmla="*/ 4 w 9"/>
                  <a:gd name="T3" fmla="*/ 1 h 30"/>
                  <a:gd name="T4" fmla="*/ 2 w 9"/>
                  <a:gd name="T5" fmla="*/ 3 h 30"/>
                  <a:gd name="T6" fmla="*/ 1 w 9"/>
                  <a:gd name="T7" fmla="*/ 27 h 30"/>
                  <a:gd name="T8" fmla="*/ 4 w 9"/>
                  <a:gd name="T9" fmla="*/ 28 h 30"/>
                </a:gdLst>
                <a:ahLst/>
                <a:cxnLst>
                  <a:cxn ang="0">
                    <a:pos x="T0" y="T1"/>
                  </a:cxn>
                  <a:cxn ang="0">
                    <a:pos x="T2" y="T3"/>
                  </a:cxn>
                  <a:cxn ang="0">
                    <a:pos x="T4" y="T5"/>
                  </a:cxn>
                  <a:cxn ang="0">
                    <a:pos x="T6" y="T7"/>
                  </a:cxn>
                  <a:cxn ang="0">
                    <a:pos x="T8" y="T9"/>
                  </a:cxn>
                </a:cxnLst>
                <a:rect l="0" t="0" r="r" b="b"/>
                <a:pathLst>
                  <a:path w="9" h="30">
                    <a:moveTo>
                      <a:pt x="4" y="28"/>
                    </a:moveTo>
                    <a:cubicBezTo>
                      <a:pt x="9" y="20"/>
                      <a:pt x="9" y="9"/>
                      <a:pt x="4" y="1"/>
                    </a:cubicBezTo>
                    <a:cubicBezTo>
                      <a:pt x="4" y="0"/>
                      <a:pt x="1" y="1"/>
                      <a:pt x="2" y="3"/>
                    </a:cubicBezTo>
                    <a:cubicBezTo>
                      <a:pt x="4" y="11"/>
                      <a:pt x="3" y="18"/>
                      <a:pt x="1" y="27"/>
                    </a:cubicBezTo>
                    <a:cubicBezTo>
                      <a:pt x="0" y="28"/>
                      <a:pt x="3" y="30"/>
                      <a:pt x="4"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81" name="Freeform 214">
                <a:extLst>
                  <a:ext uri="{FF2B5EF4-FFF2-40B4-BE49-F238E27FC236}">
                    <a16:creationId xmlns:a16="http://schemas.microsoft.com/office/drawing/2014/main" id="{1B6337B2-A129-48B7-B116-AA75CBFBB786}"/>
                  </a:ext>
                </a:extLst>
              </p:cNvPr>
              <p:cNvSpPr>
                <a:spLocks/>
              </p:cNvSpPr>
              <p:nvPr/>
            </p:nvSpPr>
            <p:spPr bwMode="auto">
              <a:xfrm>
                <a:off x="5474" y="2791"/>
                <a:ext cx="79" cy="23"/>
              </a:xfrm>
              <a:custGeom>
                <a:avLst/>
                <a:gdLst>
                  <a:gd name="T0" fmla="*/ 42 w 45"/>
                  <a:gd name="T1" fmla="*/ 0 h 13"/>
                  <a:gd name="T2" fmla="*/ 2 w 45"/>
                  <a:gd name="T3" fmla="*/ 5 h 13"/>
                  <a:gd name="T4" fmla="*/ 1 w 45"/>
                  <a:gd name="T5" fmla="*/ 8 h 13"/>
                  <a:gd name="T6" fmla="*/ 43 w 45"/>
                  <a:gd name="T7" fmla="*/ 3 h 13"/>
                  <a:gd name="T8" fmla="*/ 42 w 45"/>
                  <a:gd name="T9" fmla="*/ 0 h 13"/>
                </a:gdLst>
                <a:ahLst/>
                <a:cxnLst>
                  <a:cxn ang="0">
                    <a:pos x="T0" y="T1"/>
                  </a:cxn>
                  <a:cxn ang="0">
                    <a:pos x="T2" y="T3"/>
                  </a:cxn>
                  <a:cxn ang="0">
                    <a:pos x="T4" y="T5"/>
                  </a:cxn>
                  <a:cxn ang="0">
                    <a:pos x="T6" y="T7"/>
                  </a:cxn>
                  <a:cxn ang="0">
                    <a:pos x="T8" y="T9"/>
                  </a:cxn>
                </a:cxnLst>
                <a:rect l="0" t="0" r="r" b="b"/>
                <a:pathLst>
                  <a:path w="45" h="13">
                    <a:moveTo>
                      <a:pt x="42" y="0"/>
                    </a:moveTo>
                    <a:cubicBezTo>
                      <a:pt x="28" y="5"/>
                      <a:pt x="17" y="6"/>
                      <a:pt x="2" y="5"/>
                    </a:cubicBezTo>
                    <a:cubicBezTo>
                      <a:pt x="0" y="5"/>
                      <a:pt x="0" y="8"/>
                      <a:pt x="1" y="8"/>
                    </a:cubicBezTo>
                    <a:cubicBezTo>
                      <a:pt x="15" y="13"/>
                      <a:pt x="32" y="11"/>
                      <a:pt x="43" y="3"/>
                    </a:cubicBezTo>
                    <a:cubicBezTo>
                      <a:pt x="45" y="2"/>
                      <a:pt x="44" y="0"/>
                      <a:pt x="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82" name="Freeform 215">
                <a:extLst>
                  <a:ext uri="{FF2B5EF4-FFF2-40B4-BE49-F238E27FC236}">
                    <a16:creationId xmlns:a16="http://schemas.microsoft.com/office/drawing/2014/main" id="{120198CD-F57C-4518-A627-3F8AFF389FEC}"/>
                  </a:ext>
                </a:extLst>
              </p:cNvPr>
              <p:cNvSpPr>
                <a:spLocks/>
              </p:cNvSpPr>
              <p:nvPr/>
            </p:nvSpPr>
            <p:spPr bwMode="auto">
              <a:xfrm>
                <a:off x="5515" y="2796"/>
                <a:ext cx="49" cy="28"/>
              </a:xfrm>
              <a:custGeom>
                <a:avLst/>
                <a:gdLst>
                  <a:gd name="T0" fmla="*/ 24 w 28"/>
                  <a:gd name="T1" fmla="*/ 2 h 16"/>
                  <a:gd name="T2" fmla="*/ 12 w 28"/>
                  <a:gd name="T3" fmla="*/ 8 h 16"/>
                  <a:gd name="T4" fmla="*/ 2 w 28"/>
                  <a:gd name="T5" fmla="*/ 11 h 16"/>
                  <a:gd name="T6" fmla="*/ 2 w 28"/>
                  <a:gd name="T7" fmla="*/ 14 h 16"/>
                  <a:gd name="T8" fmla="*/ 26 w 28"/>
                  <a:gd name="T9" fmla="*/ 4 h 16"/>
                  <a:gd name="T10" fmla="*/ 24 w 28"/>
                  <a:gd name="T11" fmla="*/ 2 h 16"/>
                </a:gdLst>
                <a:ahLst/>
                <a:cxnLst>
                  <a:cxn ang="0">
                    <a:pos x="T0" y="T1"/>
                  </a:cxn>
                  <a:cxn ang="0">
                    <a:pos x="T2" y="T3"/>
                  </a:cxn>
                  <a:cxn ang="0">
                    <a:pos x="T4" y="T5"/>
                  </a:cxn>
                  <a:cxn ang="0">
                    <a:pos x="T6" y="T7"/>
                  </a:cxn>
                  <a:cxn ang="0">
                    <a:pos x="T8" y="T9"/>
                  </a:cxn>
                  <a:cxn ang="0">
                    <a:pos x="T10" y="T11"/>
                  </a:cxn>
                </a:cxnLst>
                <a:rect l="0" t="0" r="r" b="b"/>
                <a:pathLst>
                  <a:path w="28" h="16">
                    <a:moveTo>
                      <a:pt x="24" y="2"/>
                    </a:moveTo>
                    <a:cubicBezTo>
                      <a:pt x="20" y="4"/>
                      <a:pt x="17" y="7"/>
                      <a:pt x="12" y="8"/>
                    </a:cubicBezTo>
                    <a:cubicBezTo>
                      <a:pt x="9" y="9"/>
                      <a:pt x="5" y="10"/>
                      <a:pt x="2" y="11"/>
                    </a:cubicBezTo>
                    <a:cubicBezTo>
                      <a:pt x="1" y="11"/>
                      <a:pt x="0" y="13"/>
                      <a:pt x="2" y="14"/>
                    </a:cubicBezTo>
                    <a:cubicBezTo>
                      <a:pt x="10" y="16"/>
                      <a:pt x="20" y="10"/>
                      <a:pt x="26" y="4"/>
                    </a:cubicBezTo>
                    <a:cubicBezTo>
                      <a:pt x="28" y="2"/>
                      <a:pt x="25" y="0"/>
                      <a:pt x="2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83" name="Freeform 216">
                <a:extLst>
                  <a:ext uri="{FF2B5EF4-FFF2-40B4-BE49-F238E27FC236}">
                    <a16:creationId xmlns:a16="http://schemas.microsoft.com/office/drawing/2014/main" id="{2AD488BE-EAEE-4588-A19C-636F6F7BD867}"/>
                  </a:ext>
                </a:extLst>
              </p:cNvPr>
              <p:cNvSpPr>
                <a:spLocks/>
              </p:cNvSpPr>
              <p:nvPr/>
            </p:nvSpPr>
            <p:spPr bwMode="auto">
              <a:xfrm>
                <a:off x="5543" y="2805"/>
                <a:ext cx="42" cy="33"/>
              </a:xfrm>
              <a:custGeom>
                <a:avLst/>
                <a:gdLst>
                  <a:gd name="T0" fmla="*/ 20 w 24"/>
                  <a:gd name="T1" fmla="*/ 2 h 19"/>
                  <a:gd name="T2" fmla="*/ 2 w 24"/>
                  <a:gd name="T3" fmla="*/ 15 h 19"/>
                  <a:gd name="T4" fmla="*/ 2 w 24"/>
                  <a:gd name="T5" fmla="*/ 19 h 19"/>
                  <a:gd name="T6" fmla="*/ 23 w 24"/>
                  <a:gd name="T7" fmla="*/ 4 h 19"/>
                  <a:gd name="T8" fmla="*/ 20 w 24"/>
                  <a:gd name="T9" fmla="*/ 2 h 19"/>
                </a:gdLst>
                <a:ahLst/>
                <a:cxnLst>
                  <a:cxn ang="0">
                    <a:pos x="T0" y="T1"/>
                  </a:cxn>
                  <a:cxn ang="0">
                    <a:pos x="T2" y="T3"/>
                  </a:cxn>
                  <a:cxn ang="0">
                    <a:pos x="T4" y="T5"/>
                  </a:cxn>
                  <a:cxn ang="0">
                    <a:pos x="T6" y="T7"/>
                  </a:cxn>
                  <a:cxn ang="0">
                    <a:pos x="T8" y="T9"/>
                  </a:cxn>
                </a:cxnLst>
                <a:rect l="0" t="0" r="r" b="b"/>
                <a:pathLst>
                  <a:path w="24" h="19">
                    <a:moveTo>
                      <a:pt x="20" y="2"/>
                    </a:moveTo>
                    <a:cubicBezTo>
                      <a:pt x="16" y="9"/>
                      <a:pt x="9" y="12"/>
                      <a:pt x="2" y="15"/>
                    </a:cubicBezTo>
                    <a:cubicBezTo>
                      <a:pt x="0" y="16"/>
                      <a:pt x="0" y="19"/>
                      <a:pt x="2" y="19"/>
                    </a:cubicBezTo>
                    <a:cubicBezTo>
                      <a:pt x="11" y="19"/>
                      <a:pt x="20" y="12"/>
                      <a:pt x="23" y="4"/>
                    </a:cubicBezTo>
                    <a:cubicBezTo>
                      <a:pt x="24" y="2"/>
                      <a:pt x="21" y="0"/>
                      <a:pt x="2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84" name="Freeform 217">
                <a:extLst>
                  <a:ext uri="{FF2B5EF4-FFF2-40B4-BE49-F238E27FC236}">
                    <a16:creationId xmlns:a16="http://schemas.microsoft.com/office/drawing/2014/main" id="{66D1F799-3B40-4544-90E9-5B1B7E5AAAA6}"/>
                  </a:ext>
                </a:extLst>
              </p:cNvPr>
              <p:cNvSpPr>
                <a:spLocks/>
              </p:cNvSpPr>
              <p:nvPr/>
            </p:nvSpPr>
            <p:spPr bwMode="auto">
              <a:xfrm>
                <a:off x="5507" y="2775"/>
                <a:ext cx="44" cy="19"/>
              </a:xfrm>
              <a:custGeom>
                <a:avLst/>
                <a:gdLst>
                  <a:gd name="T0" fmla="*/ 23 w 25"/>
                  <a:gd name="T1" fmla="*/ 5 h 11"/>
                  <a:gd name="T2" fmla="*/ 3 w 25"/>
                  <a:gd name="T3" fmla="*/ 1 h 11"/>
                  <a:gd name="T4" fmla="*/ 1 w 25"/>
                  <a:gd name="T5" fmla="*/ 3 h 11"/>
                  <a:gd name="T6" fmla="*/ 24 w 25"/>
                  <a:gd name="T7" fmla="*/ 8 h 11"/>
                  <a:gd name="T8" fmla="*/ 23 w 25"/>
                  <a:gd name="T9" fmla="*/ 5 h 11"/>
                </a:gdLst>
                <a:ahLst/>
                <a:cxnLst>
                  <a:cxn ang="0">
                    <a:pos x="T0" y="T1"/>
                  </a:cxn>
                  <a:cxn ang="0">
                    <a:pos x="T2" y="T3"/>
                  </a:cxn>
                  <a:cxn ang="0">
                    <a:pos x="T4" y="T5"/>
                  </a:cxn>
                  <a:cxn ang="0">
                    <a:pos x="T6" y="T7"/>
                  </a:cxn>
                  <a:cxn ang="0">
                    <a:pos x="T8" y="T9"/>
                  </a:cxn>
                </a:cxnLst>
                <a:rect l="0" t="0" r="r" b="b"/>
                <a:pathLst>
                  <a:path w="25" h="11">
                    <a:moveTo>
                      <a:pt x="23" y="5"/>
                    </a:moveTo>
                    <a:cubicBezTo>
                      <a:pt x="16" y="6"/>
                      <a:pt x="9" y="5"/>
                      <a:pt x="3" y="1"/>
                    </a:cubicBezTo>
                    <a:cubicBezTo>
                      <a:pt x="1" y="0"/>
                      <a:pt x="0" y="2"/>
                      <a:pt x="1" y="3"/>
                    </a:cubicBezTo>
                    <a:cubicBezTo>
                      <a:pt x="6" y="9"/>
                      <a:pt x="16" y="11"/>
                      <a:pt x="24" y="8"/>
                    </a:cubicBezTo>
                    <a:cubicBezTo>
                      <a:pt x="25" y="8"/>
                      <a:pt x="25" y="5"/>
                      <a:pt x="2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85" name="Freeform 218">
                <a:extLst>
                  <a:ext uri="{FF2B5EF4-FFF2-40B4-BE49-F238E27FC236}">
                    <a16:creationId xmlns:a16="http://schemas.microsoft.com/office/drawing/2014/main" id="{65CCCBA2-443E-494F-BA0E-6B546DCBD3AC}"/>
                  </a:ext>
                </a:extLst>
              </p:cNvPr>
              <p:cNvSpPr>
                <a:spLocks/>
              </p:cNvSpPr>
              <p:nvPr/>
            </p:nvSpPr>
            <p:spPr bwMode="auto">
              <a:xfrm>
                <a:off x="5502" y="2722"/>
                <a:ext cx="46" cy="64"/>
              </a:xfrm>
              <a:custGeom>
                <a:avLst/>
                <a:gdLst>
                  <a:gd name="T0" fmla="*/ 25 w 26"/>
                  <a:gd name="T1" fmla="*/ 32 h 36"/>
                  <a:gd name="T2" fmla="*/ 4 w 26"/>
                  <a:gd name="T3" fmla="*/ 1 h 36"/>
                  <a:gd name="T4" fmla="*/ 2 w 26"/>
                  <a:gd name="T5" fmla="*/ 3 h 36"/>
                  <a:gd name="T6" fmla="*/ 22 w 26"/>
                  <a:gd name="T7" fmla="*/ 34 h 36"/>
                  <a:gd name="T8" fmla="*/ 25 w 26"/>
                  <a:gd name="T9" fmla="*/ 32 h 36"/>
                </a:gdLst>
                <a:ahLst/>
                <a:cxnLst>
                  <a:cxn ang="0">
                    <a:pos x="T0" y="T1"/>
                  </a:cxn>
                  <a:cxn ang="0">
                    <a:pos x="T2" y="T3"/>
                  </a:cxn>
                  <a:cxn ang="0">
                    <a:pos x="T4" y="T5"/>
                  </a:cxn>
                  <a:cxn ang="0">
                    <a:pos x="T6" y="T7"/>
                  </a:cxn>
                  <a:cxn ang="0">
                    <a:pos x="T8" y="T9"/>
                  </a:cxn>
                </a:cxnLst>
                <a:rect l="0" t="0" r="r" b="b"/>
                <a:pathLst>
                  <a:path w="26" h="36">
                    <a:moveTo>
                      <a:pt x="25" y="32"/>
                    </a:moveTo>
                    <a:cubicBezTo>
                      <a:pt x="20" y="21"/>
                      <a:pt x="13" y="10"/>
                      <a:pt x="4" y="1"/>
                    </a:cubicBezTo>
                    <a:cubicBezTo>
                      <a:pt x="2" y="0"/>
                      <a:pt x="0" y="2"/>
                      <a:pt x="2" y="3"/>
                    </a:cubicBezTo>
                    <a:cubicBezTo>
                      <a:pt x="9" y="13"/>
                      <a:pt x="16" y="23"/>
                      <a:pt x="22" y="34"/>
                    </a:cubicBezTo>
                    <a:cubicBezTo>
                      <a:pt x="23" y="36"/>
                      <a:pt x="26" y="34"/>
                      <a:pt x="25"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86" name="Freeform 219">
                <a:extLst>
                  <a:ext uri="{FF2B5EF4-FFF2-40B4-BE49-F238E27FC236}">
                    <a16:creationId xmlns:a16="http://schemas.microsoft.com/office/drawing/2014/main" id="{3D16FB98-E6EE-4019-B148-C3375FA5C9B8}"/>
                  </a:ext>
                </a:extLst>
              </p:cNvPr>
              <p:cNvSpPr>
                <a:spLocks/>
              </p:cNvSpPr>
              <p:nvPr/>
            </p:nvSpPr>
            <p:spPr bwMode="auto">
              <a:xfrm>
                <a:off x="5465" y="2849"/>
                <a:ext cx="74" cy="56"/>
              </a:xfrm>
              <a:custGeom>
                <a:avLst/>
                <a:gdLst>
                  <a:gd name="T0" fmla="*/ 40 w 42"/>
                  <a:gd name="T1" fmla="*/ 29 h 32"/>
                  <a:gd name="T2" fmla="*/ 4 w 42"/>
                  <a:gd name="T3" fmla="*/ 2 h 32"/>
                  <a:gd name="T4" fmla="*/ 1 w 42"/>
                  <a:gd name="T5" fmla="*/ 3 h 32"/>
                  <a:gd name="T6" fmla="*/ 40 w 42"/>
                  <a:gd name="T7" fmla="*/ 32 h 32"/>
                  <a:gd name="T8" fmla="*/ 40 w 42"/>
                  <a:gd name="T9" fmla="*/ 29 h 32"/>
                </a:gdLst>
                <a:ahLst/>
                <a:cxnLst>
                  <a:cxn ang="0">
                    <a:pos x="T0" y="T1"/>
                  </a:cxn>
                  <a:cxn ang="0">
                    <a:pos x="T2" y="T3"/>
                  </a:cxn>
                  <a:cxn ang="0">
                    <a:pos x="T4" y="T5"/>
                  </a:cxn>
                  <a:cxn ang="0">
                    <a:pos x="T6" y="T7"/>
                  </a:cxn>
                  <a:cxn ang="0">
                    <a:pos x="T8" y="T9"/>
                  </a:cxn>
                </a:cxnLst>
                <a:rect l="0" t="0" r="r" b="b"/>
                <a:pathLst>
                  <a:path w="42" h="32">
                    <a:moveTo>
                      <a:pt x="40" y="29"/>
                    </a:moveTo>
                    <a:cubicBezTo>
                      <a:pt x="24" y="26"/>
                      <a:pt x="11" y="16"/>
                      <a:pt x="4" y="2"/>
                    </a:cubicBezTo>
                    <a:cubicBezTo>
                      <a:pt x="3" y="0"/>
                      <a:pt x="0" y="1"/>
                      <a:pt x="1" y="3"/>
                    </a:cubicBezTo>
                    <a:cubicBezTo>
                      <a:pt x="6" y="20"/>
                      <a:pt x="22" y="31"/>
                      <a:pt x="40" y="32"/>
                    </a:cubicBezTo>
                    <a:cubicBezTo>
                      <a:pt x="42" y="32"/>
                      <a:pt x="42" y="29"/>
                      <a:pt x="40"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87" name="Freeform 220">
                <a:extLst>
                  <a:ext uri="{FF2B5EF4-FFF2-40B4-BE49-F238E27FC236}">
                    <a16:creationId xmlns:a16="http://schemas.microsoft.com/office/drawing/2014/main" id="{4430FA2D-9067-4DF9-A082-F796E57A5190}"/>
                  </a:ext>
                </a:extLst>
              </p:cNvPr>
              <p:cNvSpPr>
                <a:spLocks/>
              </p:cNvSpPr>
              <p:nvPr/>
            </p:nvSpPr>
            <p:spPr bwMode="auto">
              <a:xfrm>
                <a:off x="5413" y="2853"/>
                <a:ext cx="63" cy="63"/>
              </a:xfrm>
              <a:custGeom>
                <a:avLst/>
                <a:gdLst>
                  <a:gd name="T0" fmla="*/ 34 w 36"/>
                  <a:gd name="T1" fmla="*/ 31 h 36"/>
                  <a:gd name="T2" fmla="*/ 3 w 36"/>
                  <a:gd name="T3" fmla="*/ 1 h 36"/>
                  <a:gd name="T4" fmla="*/ 0 w 36"/>
                  <a:gd name="T5" fmla="*/ 3 h 36"/>
                  <a:gd name="T6" fmla="*/ 32 w 36"/>
                  <a:gd name="T7" fmla="*/ 34 h 36"/>
                  <a:gd name="T8" fmla="*/ 34 w 36"/>
                  <a:gd name="T9" fmla="*/ 31 h 36"/>
                </a:gdLst>
                <a:ahLst/>
                <a:cxnLst>
                  <a:cxn ang="0">
                    <a:pos x="T0" y="T1"/>
                  </a:cxn>
                  <a:cxn ang="0">
                    <a:pos x="T2" y="T3"/>
                  </a:cxn>
                  <a:cxn ang="0">
                    <a:pos x="T4" y="T5"/>
                  </a:cxn>
                  <a:cxn ang="0">
                    <a:pos x="T6" y="T7"/>
                  </a:cxn>
                  <a:cxn ang="0">
                    <a:pos x="T8" y="T9"/>
                  </a:cxn>
                </a:cxnLst>
                <a:rect l="0" t="0" r="r" b="b"/>
                <a:pathLst>
                  <a:path w="36" h="36">
                    <a:moveTo>
                      <a:pt x="34" y="31"/>
                    </a:moveTo>
                    <a:cubicBezTo>
                      <a:pt x="21" y="23"/>
                      <a:pt x="13" y="12"/>
                      <a:pt x="3" y="1"/>
                    </a:cubicBezTo>
                    <a:cubicBezTo>
                      <a:pt x="2" y="0"/>
                      <a:pt x="0" y="2"/>
                      <a:pt x="0" y="3"/>
                    </a:cubicBezTo>
                    <a:cubicBezTo>
                      <a:pt x="7" y="17"/>
                      <a:pt x="20" y="27"/>
                      <a:pt x="32" y="34"/>
                    </a:cubicBezTo>
                    <a:cubicBezTo>
                      <a:pt x="34" y="36"/>
                      <a:pt x="36" y="32"/>
                      <a:pt x="34"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88" name="Freeform 221">
                <a:extLst>
                  <a:ext uri="{FF2B5EF4-FFF2-40B4-BE49-F238E27FC236}">
                    <a16:creationId xmlns:a16="http://schemas.microsoft.com/office/drawing/2014/main" id="{051B362B-5441-4C7A-A413-CA558864F1C7}"/>
                  </a:ext>
                </a:extLst>
              </p:cNvPr>
              <p:cNvSpPr>
                <a:spLocks/>
              </p:cNvSpPr>
              <p:nvPr/>
            </p:nvSpPr>
            <p:spPr bwMode="auto">
              <a:xfrm>
                <a:off x="5363" y="2851"/>
                <a:ext cx="50" cy="65"/>
              </a:xfrm>
              <a:custGeom>
                <a:avLst/>
                <a:gdLst>
                  <a:gd name="T0" fmla="*/ 26 w 28"/>
                  <a:gd name="T1" fmla="*/ 32 h 37"/>
                  <a:gd name="T2" fmla="*/ 3 w 28"/>
                  <a:gd name="T3" fmla="*/ 2 h 37"/>
                  <a:gd name="T4" fmla="*/ 0 w 28"/>
                  <a:gd name="T5" fmla="*/ 3 h 37"/>
                  <a:gd name="T6" fmla="*/ 23 w 28"/>
                  <a:gd name="T7" fmla="*/ 35 h 37"/>
                  <a:gd name="T8" fmla="*/ 26 w 28"/>
                  <a:gd name="T9" fmla="*/ 32 h 37"/>
                </a:gdLst>
                <a:ahLst/>
                <a:cxnLst>
                  <a:cxn ang="0">
                    <a:pos x="T0" y="T1"/>
                  </a:cxn>
                  <a:cxn ang="0">
                    <a:pos x="T2" y="T3"/>
                  </a:cxn>
                  <a:cxn ang="0">
                    <a:pos x="T4" y="T5"/>
                  </a:cxn>
                  <a:cxn ang="0">
                    <a:pos x="T6" y="T7"/>
                  </a:cxn>
                  <a:cxn ang="0">
                    <a:pos x="T8" y="T9"/>
                  </a:cxn>
                </a:cxnLst>
                <a:rect l="0" t="0" r="r" b="b"/>
                <a:pathLst>
                  <a:path w="28" h="37">
                    <a:moveTo>
                      <a:pt x="26" y="32"/>
                    </a:moveTo>
                    <a:cubicBezTo>
                      <a:pt x="16" y="24"/>
                      <a:pt x="9" y="13"/>
                      <a:pt x="3" y="2"/>
                    </a:cubicBezTo>
                    <a:cubicBezTo>
                      <a:pt x="2" y="0"/>
                      <a:pt x="0" y="1"/>
                      <a:pt x="0" y="3"/>
                    </a:cubicBezTo>
                    <a:cubicBezTo>
                      <a:pt x="3" y="16"/>
                      <a:pt x="13" y="27"/>
                      <a:pt x="23" y="35"/>
                    </a:cubicBezTo>
                    <a:cubicBezTo>
                      <a:pt x="25" y="37"/>
                      <a:pt x="28" y="34"/>
                      <a:pt x="26"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89" name="Freeform 222">
                <a:extLst>
                  <a:ext uri="{FF2B5EF4-FFF2-40B4-BE49-F238E27FC236}">
                    <a16:creationId xmlns:a16="http://schemas.microsoft.com/office/drawing/2014/main" id="{06F9F9A1-9A45-4C1C-9039-C07AB7A9D233}"/>
                  </a:ext>
                </a:extLst>
              </p:cNvPr>
              <p:cNvSpPr>
                <a:spLocks/>
              </p:cNvSpPr>
              <p:nvPr/>
            </p:nvSpPr>
            <p:spPr bwMode="auto">
              <a:xfrm>
                <a:off x="5312" y="2842"/>
                <a:ext cx="46" cy="67"/>
              </a:xfrm>
              <a:custGeom>
                <a:avLst/>
                <a:gdLst>
                  <a:gd name="T0" fmla="*/ 25 w 26"/>
                  <a:gd name="T1" fmla="*/ 34 h 38"/>
                  <a:gd name="T2" fmla="*/ 3 w 26"/>
                  <a:gd name="T3" fmla="*/ 1 h 38"/>
                  <a:gd name="T4" fmla="*/ 0 w 26"/>
                  <a:gd name="T5" fmla="*/ 3 h 38"/>
                  <a:gd name="T6" fmla="*/ 22 w 26"/>
                  <a:gd name="T7" fmla="*/ 37 h 38"/>
                  <a:gd name="T8" fmla="*/ 25 w 26"/>
                  <a:gd name="T9" fmla="*/ 34 h 38"/>
                </a:gdLst>
                <a:ahLst/>
                <a:cxnLst>
                  <a:cxn ang="0">
                    <a:pos x="T0" y="T1"/>
                  </a:cxn>
                  <a:cxn ang="0">
                    <a:pos x="T2" y="T3"/>
                  </a:cxn>
                  <a:cxn ang="0">
                    <a:pos x="T4" y="T5"/>
                  </a:cxn>
                  <a:cxn ang="0">
                    <a:pos x="T6" y="T7"/>
                  </a:cxn>
                  <a:cxn ang="0">
                    <a:pos x="T8" y="T9"/>
                  </a:cxn>
                </a:cxnLst>
                <a:rect l="0" t="0" r="r" b="b"/>
                <a:pathLst>
                  <a:path w="26" h="38">
                    <a:moveTo>
                      <a:pt x="25" y="34"/>
                    </a:moveTo>
                    <a:cubicBezTo>
                      <a:pt x="16" y="24"/>
                      <a:pt x="10" y="13"/>
                      <a:pt x="3" y="1"/>
                    </a:cubicBezTo>
                    <a:cubicBezTo>
                      <a:pt x="2" y="0"/>
                      <a:pt x="0" y="1"/>
                      <a:pt x="0" y="3"/>
                    </a:cubicBezTo>
                    <a:cubicBezTo>
                      <a:pt x="5" y="15"/>
                      <a:pt x="13" y="27"/>
                      <a:pt x="22" y="37"/>
                    </a:cubicBezTo>
                    <a:cubicBezTo>
                      <a:pt x="24" y="38"/>
                      <a:pt x="26" y="36"/>
                      <a:pt x="25"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90" name="Freeform 223">
                <a:extLst>
                  <a:ext uri="{FF2B5EF4-FFF2-40B4-BE49-F238E27FC236}">
                    <a16:creationId xmlns:a16="http://schemas.microsoft.com/office/drawing/2014/main" id="{9DC92352-6A01-4026-A1C3-A51A8AB57BDF}"/>
                  </a:ext>
                </a:extLst>
              </p:cNvPr>
              <p:cNvSpPr>
                <a:spLocks/>
              </p:cNvSpPr>
              <p:nvPr/>
            </p:nvSpPr>
            <p:spPr bwMode="auto">
              <a:xfrm>
                <a:off x="5254" y="2812"/>
                <a:ext cx="41" cy="72"/>
              </a:xfrm>
              <a:custGeom>
                <a:avLst/>
                <a:gdLst>
                  <a:gd name="T0" fmla="*/ 22 w 23"/>
                  <a:gd name="T1" fmla="*/ 38 h 41"/>
                  <a:gd name="T2" fmla="*/ 3 w 23"/>
                  <a:gd name="T3" fmla="*/ 1 h 41"/>
                  <a:gd name="T4" fmla="*/ 0 w 23"/>
                  <a:gd name="T5" fmla="*/ 2 h 41"/>
                  <a:gd name="T6" fmla="*/ 19 w 23"/>
                  <a:gd name="T7" fmla="*/ 40 h 41"/>
                  <a:gd name="T8" fmla="*/ 22 w 23"/>
                  <a:gd name="T9" fmla="*/ 38 h 41"/>
                </a:gdLst>
                <a:ahLst/>
                <a:cxnLst>
                  <a:cxn ang="0">
                    <a:pos x="T0" y="T1"/>
                  </a:cxn>
                  <a:cxn ang="0">
                    <a:pos x="T2" y="T3"/>
                  </a:cxn>
                  <a:cxn ang="0">
                    <a:pos x="T4" y="T5"/>
                  </a:cxn>
                  <a:cxn ang="0">
                    <a:pos x="T6" y="T7"/>
                  </a:cxn>
                  <a:cxn ang="0">
                    <a:pos x="T8" y="T9"/>
                  </a:cxn>
                </a:cxnLst>
                <a:rect l="0" t="0" r="r" b="b"/>
                <a:pathLst>
                  <a:path w="23" h="41">
                    <a:moveTo>
                      <a:pt x="22" y="38"/>
                    </a:moveTo>
                    <a:cubicBezTo>
                      <a:pt x="14" y="26"/>
                      <a:pt x="9" y="14"/>
                      <a:pt x="3" y="1"/>
                    </a:cubicBezTo>
                    <a:cubicBezTo>
                      <a:pt x="2" y="0"/>
                      <a:pt x="0" y="1"/>
                      <a:pt x="0" y="2"/>
                    </a:cubicBezTo>
                    <a:cubicBezTo>
                      <a:pt x="3" y="16"/>
                      <a:pt x="11" y="29"/>
                      <a:pt x="19" y="40"/>
                    </a:cubicBezTo>
                    <a:cubicBezTo>
                      <a:pt x="20" y="41"/>
                      <a:pt x="23" y="39"/>
                      <a:pt x="22"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91" name="Freeform 224">
                <a:extLst>
                  <a:ext uri="{FF2B5EF4-FFF2-40B4-BE49-F238E27FC236}">
                    <a16:creationId xmlns:a16="http://schemas.microsoft.com/office/drawing/2014/main" id="{A39489F7-4DD1-4223-9A2F-69ABFD3D7E64}"/>
                  </a:ext>
                </a:extLst>
              </p:cNvPr>
              <p:cNvSpPr>
                <a:spLocks/>
              </p:cNvSpPr>
              <p:nvPr/>
            </p:nvSpPr>
            <p:spPr bwMode="auto">
              <a:xfrm>
                <a:off x="5207" y="2803"/>
                <a:ext cx="37" cy="57"/>
              </a:xfrm>
              <a:custGeom>
                <a:avLst/>
                <a:gdLst>
                  <a:gd name="T0" fmla="*/ 20 w 21"/>
                  <a:gd name="T1" fmla="*/ 28 h 32"/>
                  <a:gd name="T2" fmla="*/ 3 w 21"/>
                  <a:gd name="T3" fmla="*/ 1 h 32"/>
                  <a:gd name="T4" fmla="*/ 0 w 21"/>
                  <a:gd name="T5" fmla="*/ 2 h 32"/>
                  <a:gd name="T6" fmla="*/ 18 w 21"/>
                  <a:gd name="T7" fmla="*/ 31 h 32"/>
                  <a:gd name="T8" fmla="*/ 20 w 21"/>
                  <a:gd name="T9" fmla="*/ 28 h 32"/>
                </a:gdLst>
                <a:ahLst/>
                <a:cxnLst>
                  <a:cxn ang="0">
                    <a:pos x="T0" y="T1"/>
                  </a:cxn>
                  <a:cxn ang="0">
                    <a:pos x="T2" y="T3"/>
                  </a:cxn>
                  <a:cxn ang="0">
                    <a:pos x="T4" y="T5"/>
                  </a:cxn>
                  <a:cxn ang="0">
                    <a:pos x="T6" y="T7"/>
                  </a:cxn>
                  <a:cxn ang="0">
                    <a:pos x="T8" y="T9"/>
                  </a:cxn>
                </a:cxnLst>
                <a:rect l="0" t="0" r="r" b="b"/>
                <a:pathLst>
                  <a:path w="21" h="32">
                    <a:moveTo>
                      <a:pt x="20" y="28"/>
                    </a:moveTo>
                    <a:cubicBezTo>
                      <a:pt x="11" y="21"/>
                      <a:pt x="6" y="12"/>
                      <a:pt x="3" y="1"/>
                    </a:cubicBezTo>
                    <a:cubicBezTo>
                      <a:pt x="2" y="0"/>
                      <a:pt x="0" y="0"/>
                      <a:pt x="0" y="2"/>
                    </a:cubicBezTo>
                    <a:cubicBezTo>
                      <a:pt x="1" y="14"/>
                      <a:pt x="8" y="24"/>
                      <a:pt x="18" y="31"/>
                    </a:cubicBezTo>
                    <a:cubicBezTo>
                      <a:pt x="19" y="32"/>
                      <a:pt x="21" y="30"/>
                      <a:pt x="20"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92" name="Freeform 225">
                <a:extLst>
                  <a:ext uri="{FF2B5EF4-FFF2-40B4-BE49-F238E27FC236}">
                    <a16:creationId xmlns:a16="http://schemas.microsoft.com/office/drawing/2014/main" id="{E66EFE45-7281-46BF-8401-82A2224630C9}"/>
                  </a:ext>
                </a:extLst>
              </p:cNvPr>
              <p:cNvSpPr>
                <a:spLocks/>
              </p:cNvSpPr>
              <p:nvPr/>
            </p:nvSpPr>
            <p:spPr bwMode="auto">
              <a:xfrm>
                <a:off x="5149" y="2786"/>
                <a:ext cx="49" cy="70"/>
              </a:xfrm>
              <a:custGeom>
                <a:avLst/>
                <a:gdLst>
                  <a:gd name="T0" fmla="*/ 27 w 28"/>
                  <a:gd name="T1" fmla="*/ 37 h 40"/>
                  <a:gd name="T2" fmla="*/ 3 w 28"/>
                  <a:gd name="T3" fmla="*/ 1 h 40"/>
                  <a:gd name="T4" fmla="*/ 1 w 28"/>
                  <a:gd name="T5" fmla="*/ 2 h 40"/>
                  <a:gd name="T6" fmla="*/ 24 w 28"/>
                  <a:gd name="T7" fmla="*/ 39 h 40"/>
                  <a:gd name="T8" fmla="*/ 27 w 28"/>
                  <a:gd name="T9" fmla="*/ 37 h 40"/>
                </a:gdLst>
                <a:ahLst/>
                <a:cxnLst>
                  <a:cxn ang="0">
                    <a:pos x="T0" y="T1"/>
                  </a:cxn>
                  <a:cxn ang="0">
                    <a:pos x="T2" y="T3"/>
                  </a:cxn>
                  <a:cxn ang="0">
                    <a:pos x="T4" y="T5"/>
                  </a:cxn>
                  <a:cxn ang="0">
                    <a:pos x="T6" y="T7"/>
                  </a:cxn>
                  <a:cxn ang="0">
                    <a:pos x="T8" y="T9"/>
                  </a:cxn>
                </a:cxnLst>
                <a:rect l="0" t="0" r="r" b="b"/>
                <a:pathLst>
                  <a:path w="28" h="40">
                    <a:moveTo>
                      <a:pt x="27" y="37"/>
                    </a:moveTo>
                    <a:cubicBezTo>
                      <a:pt x="17" y="26"/>
                      <a:pt x="10" y="14"/>
                      <a:pt x="3" y="1"/>
                    </a:cubicBezTo>
                    <a:cubicBezTo>
                      <a:pt x="3" y="0"/>
                      <a:pt x="0" y="1"/>
                      <a:pt x="1" y="2"/>
                    </a:cubicBezTo>
                    <a:cubicBezTo>
                      <a:pt x="4" y="17"/>
                      <a:pt x="14" y="30"/>
                      <a:pt x="24" y="39"/>
                    </a:cubicBezTo>
                    <a:cubicBezTo>
                      <a:pt x="26" y="40"/>
                      <a:pt x="28" y="38"/>
                      <a:pt x="2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93" name="Freeform 226">
                <a:extLst>
                  <a:ext uri="{FF2B5EF4-FFF2-40B4-BE49-F238E27FC236}">
                    <a16:creationId xmlns:a16="http://schemas.microsoft.com/office/drawing/2014/main" id="{4C75B305-89AA-4C00-88F9-8BB9255BE1DF}"/>
                  </a:ext>
                </a:extLst>
              </p:cNvPr>
              <p:cNvSpPr>
                <a:spLocks/>
              </p:cNvSpPr>
              <p:nvPr/>
            </p:nvSpPr>
            <p:spPr bwMode="auto">
              <a:xfrm>
                <a:off x="5114" y="2772"/>
                <a:ext cx="44" cy="72"/>
              </a:xfrm>
              <a:custGeom>
                <a:avLst/>
                <a:gdLst>
                  <a:gd name="T0" fmla="*/ 23 w 25"/>
                  <a:gd name="T1" fmla="*/ 37 h 41"/>
                  <a:gd name="T2" fmla="*/ 11 w 25"/>
                  <a:gd name="T3" fmla="*/ 19 h 41"/>
                  <a:gd name="T4" fmla="*/ 3 w 25"/>
                  <a:gd name="T5" fmla="*/ 2 h 41"/>
                  <a:gd name="T6" fmla="*/ 0 w 25"/>
                  <a:gd name="T7" fmla="*/ 3 h 41"/>
                  <a:gd name="T8" fmla="*/ 10 w 25"/>
                  <a:gd name="T9" fmla="*/ 30 h 41"/>
                  <a:gd name="T10" fmla="*/ 22 w 25"/>
                  <a:gd name="T11" fmla="*/ 40 h 41"/>
                  <a:gd name="T12" fmla="*/ 23 w 25"/>
                  <a:gd name="T13" fmla="*/ 37 h 41"/>
                </a:gdLst>
                <a:ahLst/>
                <a:cxnLst>
                  <a:cxn ang="0">
                    <a:pos x="T0" y="T1"/>
                  </a:cxn>
                  <a:cxn ang="0">
                    <a:pos x="T2" y="T3"/>
                  </a:cxn>
                  <a:cxn ang="0">
                    <a:pos x="T4" y="T5"/>
                  </a:cxn>
                  <a:cxn ang="0">
                    <a:pos x="T6" y="T7"/>
                  </a:cxn>
                  <a:cxn ang="0">
                    <a:pos x="T8" y="T9"/>
                  </a:cxn>
                  <a:cxn ang="0">
                    <a:pos x="T10" y="T11"/>
                  </a:cxn>
                  <a:cxn ang="0">
                    <a:pos x="T12" y="T13"/>
                  </a:cxn>
                </a:cxnLst>
                <a:rect l="0" t="0" r="r" b="b"/>
                <a:pathLst>
                  <a:path w="25" h="41">
                    <a:moveTo>
                      <a:pt x="23" y="37"/>
                    </a:moveTo>
                    <a:cubicBezTo>
                      <a:pt x="15" y="35"/>
                      <a:pt x="13" y="25"/>
                      <a:pt x="11" y="19"/>
                    </a:cubicBezTo>
                    <a:cubicBezTo>
                      <a:pt x="8" y="13"/>
                      <a:pt x="6" y="8"/>
                      <a:pt x="3" y="2"/>
                    </a:cubicBezTo>
                    <a:cubicBezTo>
                      <a:pt x="2" y="0"/>
                      <a:pt x="0" y="1"/>
                      <a:pt x="0" y="3"/>
                    </a:cubicBezTo>
                    <a:cubicBezTo>
                      <a:pt x="3" y="12"/>
                      <a:pt x="6" y="22"/>
                      <a:pt x="10" y="30"/>
                    </a:cubicBezTo>
                    <a:cubicBezTo>
                      <a:pt x="13" y="36"/>
                      <a:pt x="16" y="39"/>
                      <a:pt x="22" y="40"/>
                    </a:cubicBezTo>
                    <a:cubicBezTo>
                      <a:pt x="24" y="41"/>
                      <a:pt x="25" y="37"/>
                      <a:pt x="23"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94" name="Freeform 227">
                <a:extLst>
                  <a:ext uri="{FF2B5EF4-FFF2-40B4-BE49-F238E27FC236}">
                    <a16:creationId xmlns:a16="http://schemas.microsoft.com/office/drawing/2014/main" id="{10AE5ED9-3321-4E9D-8A64-EDAE37D0E2A3}"/>
                  </a:ext>
                </a:extLst>
              </p:cNvPr>
              <p:cNvSpPr>
                <a:spLocks/>
              </p:cNvSpPr>
              <p:nvPr/>
            </p:nvSpPr>
            <p:spPr bwMode="auto">
              <a:xfrm>
                <a:off x="5043" y="2759"/>
                <a:ext cx="46" cy="67"/>
              </a:xfrm>
              <a:custGeom>
                <a:avLst/>
                <a:gdLst>
                  <a:gd name="T0" fmla="*/ 25 w 26"/>
                  <a:gd name="T1" fmla="*/ 34 h 38"/>
                  <a:gd name="T2" fmla="*/ 3 w 26"/>
                  <a:gd name="T3" fmla="*/ 2 h 38"/>
                  <a:gd name="T4" fmla="*/ 0 w 26"/>
                  <a:gd name="T5" fmla="*/ 3 h 38"/>
                  <a:gd name="T6" fmla="*/ 23 w 26"/>
                  <a:gd name="T7" fmla="*/ 37 h 38"/>
                  <a:gd name="T8" fmla="*/ 25 w 26"/>
                  <a:gd name="T9" fmla="*/ 34 h 38"/>
                </a:gdLst>
                <a:ahLst/>
                <a:cxnLst>
                  <a:cxn ang="0">
                    <a:pos x="T0" y="T1"/>
                  </a:cxn>
                  <a:cxn ang="0">
                    <a:pos x="T2" y="T3"/>
                  </a:cxn>
                  <a:cxn ang="0">
                    <a:pos x="T4" y="T5"/>
                  </a:cxn>
                  <a:cxn ang="0">
                    <a:pos x="T6" y="T7"/>
                  </a:cxn>
                  <a:cxn ang="0">
                    <a:pos x="T8" y="T9"/>
                  </a:cxn>
                </a:cxnLst>
                <a:rect l="0" t="0" r="r" b="b"/>
                <a:pathLst>
                  <a:path w="26" h="38">
                    <a:moveTo>
                      <a:pt x="25" y="34"/>
                    </a:moveTo>
                    <a:cubicBezTo>
                      <a:pt x="15" y="24"/>
                      <a:pt x="9" y="14"/>
                      <a:pt x="3" y="2"/>
                    </a:cubicBezTo>
                    <a:cubicBezTo>
                      <a:pt x="2" y="0"/>
                      <a:pt x="0" y="1"/>
                      <a:pt x="0" y="3"/>
                    </a:cubicBezTo>
                    <a:cubicBezTo>
                      <a:pt x="3" y="16"/>
                      <a:pt x="12" y="29"/>
                      <a:pt x="23" y="37"/>
                    </a:cubicBezTo>
                    <a:cubicBezTo>
                      <a:pt x="24" y="38"/>
                      <a:pt x="26" y="35"/>
                      <a:pt x="25"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95" name="Freeform 228">
                <a:extLst>
                  <a:ext uri="{FF2B5EF4-FFF2-40B4-BE49-F238E27FC236}">
                    <a16:creationId xmlns:a16="http://schemas.microsoft.com/office/drawing/2014/main" id="{5DE29A92-439C-480F-8DDC-3460DC452EEC}"/>
                  </a:ext>
                </a:extLst>
              </p:cNvPr>
              <p:cNvSpPr>
                <a:spLocks/>
              </p:cNvSpPr>
              <p:nvPr/>
            </p:nvSpPr>
            <p:spPr bwMode="auto">
              <a:xfrm>
                <a:off x="5079" y="2775"/>
                <a:ext cx="31" cy="56"/>
              </a:xfrm>
              <a:custGeom>
                <a:avLst/>
                <a:gdLst>
                  <a:gd name="T0" fmla="*/ 17 w 18"/>
                  <a:gd name="T1" fmla="*/ 28 h 32"/>
                  <a:gd name="T2" fmla="*/ 4 w 18"/>
                  <a:gd name="T3" fmla="*/ 2 h 32"/>
                  <a:gd name="T4" fmla="*/ 1 w 18"/>
                  <a:gd name="T5" fmla="*/ 2 h 32"/>
                  <a:gd name="T6" fmla="*/ 13 w 18"/>
                  <a:gd name="T7" fmla="*/ 30 h 32"/>
                  <a:gd name="T8" fmla="*/ 17 w 18"/>
                  <a:gd name="T9" fmla="*/ 28 h 32"/>
                </a:gdLst>
                <a:ahLst/>
                <a:cxnLst>
                  <a:cxn ang="0">
                    <a:pos x="T0" y="T1"/>
                  </a:cxn>
                  <a:cxn ang="0">
                    <a:pos x="T2" y="T3"/>
                  </a:cxn>
                  <a:cxn ang="0">
                    <a:pos x="T4" y="T5"/>
                  </a:cxn>
                  <a:cxn ang="0">
                    <a:pos x="T6" y="T7"/>
                  </a:cxn>
                  <a:cxn ang="0">
                    <a:pos x="T8" y="T9"/>
                  </a:cxn>
                </a:cxnLst>
                <a:rect l="0" t="0" r="r" b="b"/>
                <a:pathLst>
                  <a:path w="18" h="32">
                    <a:moveTo>
                      <a:pt x="17" y="28"/>
                    </a:moveTo>
                    <a:cubicBezTo>
                      <a:pt x="11" y="19"/>
                      <a:pt x="7" y="10"/>
                      <a:pt x="4" y="2"/>
                    </a:cubicBezTo>
                    <a:cubicBezTo>
                      <a:pt x="3" y="0"/>
                      <a:pt x="0" y="0"/>
                      <a:pt x="1" y="2"/>
                    </a:cubicBezTo>
                    <a:cubicBezTo>
                      <a:pt x="3" y="12"/>
                      <a:pt x="7" y="21"/>
                      <a:pt x="13" y="30"/>
                    </a:cubicBezTo>
                    <a:cubicBezTo>
                      <a:pt x="14" y="32"/>
                      <a:pt x="18" y="30"/>
                      <a:pt x="17"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96" name="Freeform 229">
                <a:extLst>
                  <a:ext uri="{FF2B5EF4-FFF2-40B4-BE49-F238E27FC236}">
                    <a16:creationId xmlns:a16="http://schemas.microsoft.com/office/drawing/2014/main" id="{4F4CE2BB-28AF-4408-BBCD-E6DB43A35A2A}"/>
                  </a:ext>
                </a:extLst>
              </p:cNvPr>
              <p:cNvSpPr>
                <a:spLocks/>
              </p:cNvSpPr>
              <p:nvPr/>
            </p:nvSpPr>
            <p:spPr bwMode="auto">
              <a:xfrm>
                <a:off x="4987" y="2745"/>
                <a:ext cx="49" cy="69"/>
              </a:xfrm>
              <a:custGeom>
                <a:avLst/>
                <a:gdLst>
                  <a:gd name="T0" fmla="*/ 26 w 28"/>
                  <a:gd name="T1" fmla="*/ 34 h 39"/>
                  <a:gd name="T2" fmla="*/ 4 w 28"/>
                  <a:gd name="T3" fmla="*/ 2 h 39"/>
                  <a:gd name="T4" fmla="*/ 1 w 28"/>
                  <a:gd name="T5" fmla="*/ 3 h 39"/>
                  <a:gd name="T6" fmla="*/ 23 w 28"/>
                  <a:gd name="T7" fmla="*/ 37 h 39"/>
                  <a:gd name="T8" fmla="*/ 26 w 28"/>
                  <a:gd name="T9" fmla="*/ 34 h 39"/>
                </a:gdLst>
                <a:ahLst/>
                <a:cxnLst>
                  <a:cxn ang="0">
                    <a:pos x="T0" y="T1"/>
                  </a:cxn>
                  <a:cxn ang="0">
                    <a:pos x="T2" y="T3"/>
                  </a:cxn>
                  <a:cxn ang="0">
                    <a:pos x="T4" y="T5"/>
                  </a:cxn>
                  <a:cxn ang="0">
                    <a:pos x="T6" y="T7"/>
                  </a:cxn>
                  <a:cxn ang="0">
                    <a:pos x="T8" y="T9"/>
                  </a:cxn>
                </a:cxnLst>
                <a:rect l="0" t="0" r="r" b="b"/>
                <a:pathLst>
                  <a:path w="28" h="39">
                    <a:moveTo>
                      <a:pt x="26" y="34"/>
                    </a:moveTo>
                    <a:cubicBezTo>
                      <a:pt x="16" y="25"/>
                      <a:pt x="9" y="14"/>
                      <a:pt x="4" y="2"/>
                    </a:cubicBezTo>
                    <a:cubicBezTo>
                      <a:pt x="3" y="0"/>
                      <a:pt x="0" y="2"/>
                      <a:pt x="1" y="3"/>
                    </a:cubicBezTo>
                    <a:cubicBezTo>
                      <a:pt x="4" y="17"/>
                      <a:pt x="13" y="28"/>
                      <a:pt x="23" y="37"/>
                    </a:cubicBezTo>
                    <a:cubicBezTo>
                      <a:pt x="25" y="39"/>
                      <a:pt x="28" y="36"/>
                      <a:pt x="26"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97" name="Freeform 230">
                <a:extLst>
                  <a:ext uri="{FF2B5EF4-FFF2-40B4-BE49-F238E27FC236}">
                    <a16:creationId xmlns:a16="http://schemas.microsoft.com/office/drawing/2014/main" id="{3F89F960-8666-48B5-ADB9-4BA527595A78}"/>
                  </a:ext>
                </a:extLst>
              </p:cNvPr>
              <p:cNvSpPr>
                <a:spLocks/>
              </p:cNvSpPr>
              <p:nvPr/>
            </p:nvSpPr>
            <p:spPr bwMode="auto">
              <a:xfrm>
                <a:off x="4926" y="2742"/>
                <a:ext cx="59" cy="70"/>
              </a:xfrm>
              <a:custGeom>
                <a:avLst/>
                <a:gdLst>
                  <a:gd name="T0" fmla="*/ 33 w 34"/>
                  <a:gd name="T1" fmla="*/ 36 h 40"/>
                  <a:gd name="T2" fmla="*/ 4 w 34"/>
                  <a:gd name="T3" fmla="*/ 1 h 40"/>
                  <a:gd name="T4" fmla="*/ 1 w 34"/>
                  <a:gd name="T5" fmla="*/ 3 h 40"/>
                  <a:gd name="T6" fmla="*/ 30 w 34"/>
                  <a:gd name="T7" fmla="*/ 38 h 40"/>
                  <a:gd name="T8" fmla="*/ 33 w 34"/>
                  <a:gd name="T9" fmla="*/ 36 h 40"/>
                </a:gdLst>
                <a:ahLst/>
                <a:cxnLst>
                  <a:cxn ang="0">
                    <a:pos x="T0" y="T1"/>
                  </a:cxn>
                  <a:cxn ang="0">
                    <a:pos x="T2" y="T3"/>
                  </a:cxn>
                  <a:cxn ang="0">
                    <a:pos x="T4" y="T5"/>
                  </a:cxn>
                  <a:cxn ang="0">
                    <a:pos x="T6" y="T7"/>
                  </a:cxn>
                  <a:cxn ang="0">
                    <a:pos x="T8" y="T9"/>
                  </a:cxn>
                </a:cxnLst>
                <a:rect l="0" t="0" r="r" b="b"/>
                <a:pathLst>
                  <a:path w="34" h="40">
                    <a:moveTo>
                      <a:pt x="33" y="36"/>
                    </a:moveTo>
                    <a:cubicBezTo>
                      <a:pt x="24" y="24"/>
                      <a:pt x="14" y="11"/>
                      <a:pt x="4" y="1"/>
                    </a:cubicBezTo>
                    <a:cubicBezTo>
                      <a:pt x="2" y="0"/>
                      <a:pt x="0" y="1"/>
                      <a:pt x="1" y="3"/>
                    </a:cubicBezTo>
                    <a:cubicBezTo>
                      <a:pt x="9" y="15"/>
                      <a:pt x="20" y="27"/>
                      <a:pt x="30" y="38"/>
                    </a:cubicBezTo>
                    <a:cubicBezTo>
                      <a:pt x="31" y="40"/>
                      <a:pt x="34" y="38"/>
                      <a:pt x="33"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98" name="Freeform 231">
                <a:extLst>
                  <a:ext uri="{FF2B5EF4-FFF2-40B4-BE49-F238E27FC236}">
                    <a16:creationId xmlns:a16="http://schemas.microsoft.com/office/drawing/2014/main" id="{A01AD55B-9ADC-4AF1-B08A-8F27674C4FEF}"/>
                  </a:ext>
                </a:extLst>
              </p:cNvPr>
              <p:cNvSpPr>
                <a:spLocks/>
              </p:cNvSpPr>
              <p:nvPr/>
            </p:nvSpPr>
            <p:spPr bwMode="auto">
              <a:xfrm>
                <a:off x="4876" y="2742"/>
                <a:ext cx="50" cy="61"/>
              </a:xfrm>
              <a:custGeom>
                <a:avLst/>
                <a:gdLst>
                  <a:gd name="T0" fmla="*/ 27 w 28"/>
                  <a:gd name="T1" fmla="*/ 31 h 35"/>
                  <a:gd name="T2" fmla="*/ 3 w 28"/>
                  <a:gd name="T3" fmla="*/ 2 h 35"/>
                  <a:gd name="T4" fmla="*/ 1 w 28"/>
                  <a:gd name="T5" fmla="*/ 4 h 35"/>
                  <a:gd name="T6" fmla="*/ 24 w 28"/>
                  <a:gd name="T7" fmla="*/ 34 h 35"/>
                  <a:gd name="T8" fmla="*/ 27 w 28"/>
                  <a:gd name="T9" fmla="*/ 31 h 35"/>
                </a:gdLst>
                <a:ahLst/>
                <a:cxnLst>
                  <a:cxn ang="0">
                    <a:pos x="T0" y="T1"/>
                  </a:cxn>
                  <a:cxn ang="0">
                    <a:pos x="T2" y="T3"/>
                  </a:cxn>
                  <a:cxn ang="0">
                    <a:pos x="T4" y="T5"/>
                  </a:cxn>
                  <a:cxn ang="0">
                    <a:pos x="T6" y="T7"/>
                  </a:cxn>
                  <a:cxn ang="0">
                    <a:pos x="T8" y="T9"/>
                  </a:cxn>
                </a:cxnLst>
                <a:rect l="0" t="0" r="r" b="b"/>
                <a:pathLst>
                  <a:path w="28" h="35">
                    <a:moveTo>
                      <a:pt x="27" y="31"/>
                    </a:moveTo>
                    <a:cubicBezTo>
                      <a:pt x="18" y="22"/>
                      <a:pt x="11" y="11"/>
                      <a:pt x="3" y="2"/>
                    </a:cubicBezTo>
                    <a:cubicBezTo>
                      <a:pt x="2" y="0"/>
                      <a:pt x="0" y="2"/>
                      <a:pt x="1" y="4"/>
                    </a:cubicBezTo>
                    <a:cubicBezTo>
                      <a:pt x="6" y="15"/>
                      <a:pt x="15" y="25"/>
                      <a:pt x="24" y="34"/>
                    </a:cubicBezTo>
                    <a:cubicBezTo>
                      <a:pt x="26" y="35"/>
                      <a:pt x="28" y="33"/>
                      <a:pt x="27"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99" name="Freeform 232">
                <a:extLst>
                  <a:ext uri="{FF2B5EF4-FFF2-40B4-BE49-F238E27FC236}">
                    <a16:creationId xmlns:a16="http://schemas.microsoft.com/office/drawing/2014/main" id="{E33C233E-76F1-4516-9FA8-5905A59374FA}"/>
                  </a:ext>
                </a:extLst>
              </p:cNvPr>
              <p:cNvSpPr>
                <a:spLocks/>
              </p:cNvSpPr>
              <p:nvPr/>
            </p:nvSpPr>
            <p:spPr bwMode="auto">
              <a:xfrm>
                <a:off x="4827" y="2745"/>
                <a:ext cx="49" cy="55"/>
              </a:xfrm>
              <a:custGeom>
                <a:avLst/>
                <a:gdLst>
                  <a:gd name="T0" fmla="*/ 26 w 28"/>
                  <a:gd name="T1" fmla="*/ 27 h 31"/>
                  <a:gd name="T2" fmla="*/ 3 w 28"/>
                  <a:gd name="T3" fmla="*/ 2 h 31"/>
                  <a:gd name="T4" fmla="*/ 1 w 28"/>
                  <a:gd name="T5" fmla="*/ 4 h 31"/>
                  <a:gd name="T6" fmla="*/ 23 w 28"/>
                  <a:gd name="T7" fmla="*/ 30 h 31"/>
                  <a:gd name="T8" fmla="*/ 26 w 28"/>
                  <a:gd name="T9" fmla="*/ 27 h 31"/>
                </a:gdLst>
                <a:ahLst/>
                <a:cxnLst>
                  <a:cxn ang="0">
                    <a:pos x="T0" y="T1"/>
                  </a:cxn>
                  <a:cxn ang="0">
                    <a:pos x="T2" y="T3"/>
                  </a:cxn>
                  <a:cxn ang="0">
                    <a:pos x="T4" y="T5"/>
                  </a:cxn>
                  <a:cxn ang="0">
                    <a:pos x="T6" y="T7"/>
                  </a:cxn>
                  <a:cxn ang="0">
                    <a:pos x="T8" y="T9"/>
                  </a:cxn>
                </a:cxnLst>
                <a:rect l="0" t="0" r="r" b="b"/>
                <a:pathLst>
                  <a:path w="28" h="31">
                    <a:moveTo>
                      <a:pt x="26" y="27"/>
                    </a:moveTo>
                    <a:cubicBezTo>
                      <a:pt x="17" y="20"/>
                      <a:pt x="10" y="11"/>
                      <a:pt x="3" y="2"/>
                    </a:cubicBezTo>
                    <a:cubicBezTo>
                      <a:pt x="2" y="0"/>
                      <a:pt x="0" y="2"/>
                      <a:pt x="1" y="4"/>
                    </a:cubicBezTo>
                    <a:cubicBezTo>
                      <a:pt x="6" y="14"/>
                      <a:pt x="14" y="23"/>
                      <a:pt x="23" y="30"/>
                    </a:cubicBezTo>
                    <a:cubicBezTo>
                      <a:pt x="25" y="31"/>
                      <a:pt x="28" y="29"/>
                      <a:pt x="26"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00" name="Freeform 233">
                <a:extLst>
                  <a:ext uri="{FF2B5EF4-FFF2-40B4-BE49-F238E27FC236}">
                    <a16:creationId xmlns:a16="http://schemas.microsoft.com/office/drawing/2014/main" id="{13448444-ECC1-4C01-BB99-5ED56F0DFBCB}"/>
                  </a:ext>
                </a:extLst>
              </p:cNvPr>
              <p:cNvSpPr>
                <a:spLocks/>
              </p:cNvSpPr>
              <p:nvPr/>
            </p:nvSpPr>
            <p:spPr bwMode="auto">
              <a:xfrm>
                <a:off x="4774" y="2729"/>
                <a:ext cx="43" cy="67"/>
              </a:xfrm>
              <a:custGeom>
                <a:avLst/>
                <a:gdLst>
                  <a:gd name="T0" fmla="*/ 23 w 24"/>
                  <a:gd name="T1" fmla="*/ 33 h 38"/>
                  <a:gd name="T2" fmla="*/ 3 w 24"/>
                  <a:gd name="T3" fmla="*/ 1 h 38"/>
                  <a:gd name="T4" fmla="*/ 0 w 24"/>
                  <a:gd name="T5" fmla="*/ 3 h 38"/>
                  <a:gd name="T6" fmla="*/ 20 w 24"/>
                  <a:gd name="T7" fmla="*/ 36 h 38"/>
                  <a:gd name="T8" fmla="*/ 23 w 24"/>
                  <a:gd name="T9" fmla="*/ 33 h 38"/>
                </a:gdLst>
                <a:ahLst/>
                <a:cxnLst>
                  <a:cxn ang="0">
                    <a:pos x="T0" y="T1"/>
                  </a:cxn>
                  <a:cxn ang="0">
                    <a:pos x="T2" y="T3"/>
                  </a:cxn>
                  <a:cxn ang="0">
                    <a:pos x="T4" y="T5"/>
                  </a:cxn>
                  <a:cxn ang="0">
                    <a:pos x="T6" y="T7"/>
                  </a:cxn>
                  <a:cxn ang="0">
                    <a:pos x="T8" y="T9"/>
                  </a:cxn>
                </a:cxnLst>
                <a:rect l="0" t="0" r="r" b="b"/>
                <a:pathLst>
                  <a:path w="24" h="38">
                    <a:moveTo>
                      <a:pt x="23" y="33"/>
                    </a:moveTo>
                    <a:cubicBezTo>
                      <a:pt x="14" y="24"/>
                      <a:pt x="9" y="13"/>
                      <a:pt x="3" y="1"/>
                    </a:cubicBezTo>
                    <a:cubicBezTo>
                      <a:pt x="2" y="0"/>
                      <a:pt x="0" y="1"/>
                      <a:pt x="0" y="3"/>
                    </a:cubicBezTo>
                    <a:cubicBezTo>
                      <a:pt x="3" y="15"/>
                      <a:pt x="11" y="27"/>
                      <a:pt x="20" y="36"/>
                    </a:cubicBezTo>
                    <a:cubicBezTo>
                      <a:pt x="22" y="38"/>
                      <a:pt x="24" y="35"/>
                      <a:pt x="23"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01" name="Freeform 234">
                <a:extLst>
                  <a:ext uri="{FF2B5EF4-FFF2-40B4-BE49-F238E27FC236}">
                    <a16:creationId xmlns:a16="http://schemas.microsoft.com/office/drawing/2014/main" id="{6EF0911D-634F-453F-94F1-EED73807A752}"/>
                  </a:ext>
                </a:extLst>
              </p:cNvPr>
              <p:cNvSpPr>
                <a:spLocks/>
              </p:cNvSpPr>
              <p:nvPr/>
            </p:nvSpPr>
            <p:spPr bwMode="auto">
              <a:xfrm>
                <a:off x="4706" y="2728"/>
                <a:ext cx="51" cy="58"/>
              </a:xfrm>
              <a:custGeom>
                <a:avLst/>
                <a:gdLst>
                  <a:gd name="T0" fmla="*/ 27 w 29"/>
                  <a:gd name="T1" fmla="*/ 28 h 33"/>
                  <a:gd name="T2" fmla="*/ 4 w 29"/>
                  <a:gd name="T3" fmla="*/ 1 h 33"/>
                  <a:gd name="T4" fmla="*/ 1 w 29"/>
                  <a:gd name="T5" fmla="*/ 2 h 33"/>
                  <a:gd name="T6" fmla="*/ 25 w 29"/>
                  <a:gd name="T7" fmla="*/ 31 h 33"/>
                  <a:gd name="T8" fmla="*/ 27 w 29"/>
                  <a:gd name="T9" fmla="*/ 28 h 33"/>
                </a:gdLst>
                <a:ahLst/>
                <a:cxnLst>
                  <a:cxn ang="0">
                    <a:pos x="T0" y="T1"/>
                  </a:cxn>
                  <a:cxn ang="0">
                    <a:pos x="T2" y="T3"/>
                  </a:cxn>
                  <a:cxn ang="0">
                    <a:pos x="T4" y="T5"/>
                  </a:cxn>
                  <a:cxn ang="0">
                    <a:pos x="T6" y="T7"/>
                  </a:cxn>
                  <a:cxn ang="0">
                    <a:pos x="T8" y="T9"/>
                  </a:cxn>
                </a:cxnLst>
                <a:rect l="0" t="0" r="r" b="b"/>
                <a:pathLst>
                  <a:path w="29" h="33">
                    <a:moveTo>
                      <a:pt x="27" y="28"/>
                    </a:moveTo>
                    <a:cubicBezTo>
                      <a:pt x="17" y="21"/>
                      <a:pt x="10" y="12"/>
                      <a:pt x="4" y="1"/>
                    </a:cubicBezTo>
                    <a:cubicBezTo>
                      <a:pt x="3" y="0"/>
                      <a:pt x="0" y="1"/>
                      <a:pt x="1" y="2"/>
                    </a:cubicBezTo>
                    <a:cubicBezTo>
                      <a:pt x="6" y="15"/>
                      <a:pt x="14" y="24"/>
                      <a:pt x="25" y="31"/>
                    </a:cubicBezTo>
                    <a:cubicBezTo>
                      <a:pt x="27" y="33"/>
                      <a:pt x="29" y="30"/>
                      <a:pt x="27"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02" name="Freeform 235">
                <a:extLst>
                  <a:ext uri="{FF2B5EF4-FFF2-40B4-BE49-F238E27FC236}">
                    <a16:creationId xmlns:a16="http://schemas.microsoft.com/office/drawing/2014/main" id="{AB24214D-21F8-44EA-869C-9E616AB7B569}"/>
                  </a:ext>
                </a:extLst>
              </p:cNvPr>
              <p:cNvSpPr>
                <a:spLocks/>
              </p:cNvSpPr>
              <p:nvPr/>
            </p:nvSpPr>
            <p:spPr bwMode="auto">
              <a:xfrm>
                <a:off x="4648" y="2719"/>
                <a:ext cx="49" cy="67"/>
              </a:xfrm>
              <a:custGeom>
                <a:avLst/>
                <a:gdLst>
                  <a:gd name="T0" fmla="*/ 26 w 28"/>
                  <a:gd name="T1" fmla="*/ 34 h 38"/>
                  <a:gd name="T2" fmla="*/ 4 w 28"/>
                  <a:gd name="T3" fmla="*/ 1 h 38"/>
                  <a:gd name="T4" fmla="*/ 1 w 28"/>
                  <a:gd name="T5" fmla="*/ 2 h 38"/>
                  <a:gd name="T6" fmla="*/ 24 w 28"/>
                  <a:gd name="T7" fmla="*/ 37 h 38"/>
                  <a:gd name="T8" fmla="*/ 26 w 28"/>
                  <a:gd name="T9" fmla="*/ 34 h 38"/>
                </a:gdLst>
                <a:ahLst/>
                <a:cxnLst>
                  <a:cxn ang="0">
                    <a:pos x="T0" y="T1"/>
                  </a:cxn>
                  <a:cxn ang="0">
                    <a:pos x="T2" y="T3"/>
                  </a:cxn>
                  <a:cxn ang="0">
                    <a:pos x="T4" y="T5"/>
                  </a:cxn>
                  <a:cxn ang="0">
                    <a:pos x="T6" y="T7"/>
                  </a:cxn>
                  <a:cxn ang="0">
                    <a:pos x="T8" y="T9"/>
                  </a:cxn>
                </a:cxnLst>
                <a:rect l="0" t="0" r="r" b="b"/>
                <a:pathLst>
                  <a:path w="28" h="38">
                    <a:moveTo>
                      <a:pt x="26" y="34"/>
                    </a:moveTo>
                    <a:cubicBezTo>
                      <a:pt x="18" y="24"/>
                      <a:pt x="11" y="12"/>
                      <a:pt x="4" y="1"/>
                    </a:cubicBezTo>
                    <a:cubicBezTo>
                      <a:pt x="3" y="0"/>
                      <a:pt x="0" y="0"/>
                      <a:pt x="1" y="2"/>
                    </a:cubicBezTo>
                    <a:cubicBezTo>
                      <a:pt x="5" y="15"/>
                      <a:pt x="14" y="27"/>
                      <a:pt x="24" y="37"/>
                    </a:cubicBezTo>
                    <a:cubicBezTo>
                      <a:pt x="25" y="38"/>
                      <a:pt x="28" y="36"/>
                      <a:pt x="26"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03" name="Freeform 236">
                <a:extLst>
                  <a:ext uri="{FF2B5EF4-FFF2-40B4-BE49-F238E27FC236}">
                    <a16:creationId xmlns:a16="http://schemas.microsoft.com/office/drawing/2014/main" id="{97A53F3E-28D8-447E-A620-7D8D0C370FC8}"/>
                  </a:ext>
                </a:extLst>
              </p:cNvPr>
              <p:cNvSpPr>
                <a:spLocks/>
              </p:cNvSpPr>
              <p:nvPr/>
            </p:nvSpPr>
            <p:spPr bwMode="auto">
              <a:xfrm>
                <a:off x="4583" y="2692"/>
                <a:ext cx="60" cy="71"/>
              </a:xfrm>
              <a:custGeom>
                <a:avLst/>
                <a:gdLst>
                  <a:gd name="T0" fmla="*/ 32 w 34"/>
                  <a:gd name="T1" fmla="*/ 35 h 40"/>
                  <a:gd name="T2" fmla="*/ 3 w 34"/>
                  <a:gd name="T3" fmla="*/ 1 h 40"/>
                  <a:gd name="T4" fmla="*/ 0 w 34"/>
                  <a:gd name="T5" fmla="*/ 3 h 40"/>
                  <a:gd name="T6" fmla="*/ 30 w 34"/>
                  <a:gd name="T7" fmla="*/ 38 h 40"/>
                  <a:gd name="T8" fmla="*/ 32 w 34"/>
                  <a:gd name="T9" fmla="*/ 35 h 40"/>
                </a:gdLst>
                <a:ahLst/>
                <a:cxnLst>
                  <a:cxn ang="0">
                    <a:pos x="T0" y="T1"/>
                  </a:cxn>
                  <a:cxn ang="0">
                    <a:pos x="T2" y="T3"/>
                  </a:cxn>
                  <a:cxn ang="0">
                    <a:pos x="T4" y="T5"/>
                  </a:cxn>
                  <a:cxn ang="0">
                    <a:pos x="T6" y="T7"/>
                  </a:cxn>
                  <a:cxn ang="0">
                    <a:pos x="T8" y="T9"/>
                  </a:cxn>
                </a:cxnLst>
                <a:rect l="0" t="0" r="r" b="b"/>
                <a:pathLst>
                  <a:path w="34" h="40">
                    <a:moveTo>
                      <a:pt x="32" y="35"/>
                    </a:moveTo>
                    <a:cubicBezTo>
                      <a:pt x="21" y="25"/>
                      <a:pt x="12" y="13"/>
                      <a:pt x="3" y="1"/>
                    </a:cubicBezTo>
                    <a:cubicBezTo>
                      <a:pt x="2" y="0"/>
                      <a:pt x="0" y="1"/>
                      <a:pt x="0" y="3"/>
                    </a:cubicBezTo>
                    <a:cubicBezTo>
                      <a:pt x="7" y="16"/>
                      <a:pt x="18" y="28"/>
                      <a:pt x="30" y="38"/>
                    </a:cubicBezTo>
                    <a:cubicBezTo>
                      <a:pt x="31" y="40"/>
                      <a:pt x="34" y="37"/>
                      <a:pt x="3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04" name="Freeform 237">
                <a:extLst>
                  <a:ext uri="{FF2B5EF4-FFF2-40B4-BE49-F238E27FC236}">
                    <a16:creationId xmlns:a16="http://schemas.microsoft.com/office/drawing/2014/main" id="{AD5599DD-5465-4FD4-AB19-446B6A3B441B}"/>
                  </a:ext>
                </a:extLst>
              </p:cNvPr>
              <p:cNvSpPr>
                <a:spLocks/>
              </p:cNvSpPr>
              <p:nvPr/>
            </p:nvSpPr>
            <p:spPr bwMode="auto">
              <a:xfrm>
                <a:off x="4535" y="2687"/>
                <a:ext cx="48" cy="69"/>
              </a:xfrm>
              <a:custGeom>
                <a:avLst/>
                <a:gdLst>
                  <a:gd name="T0" fmla="*/ 25 w 27"/>
                  <a:gd name="T1" fmla="*/ 34 h 39"/>
                  <a:gd name="T2" fmla="*/ 3 w 27"/>
                  <a:gd name="T3" fmla="*/ 2 h 39"/>
                  <a:gd name="T4" fmla="*/ 0 w 27"/>
                  <a:gd name="T5" fmla="*/ 3 h 39"/>
                  <a:gd name="T6" fmla="*/ 22 w 27"/>
                  <a:gd name="T7" fmla="*/ 37 h 39"/>
                  <a:gd name="T8" fmla="*/ 25 w 27"/>
                  <a:gd name="T9" fmla="*/ 34 h 39"/>
                </a:gdLst>
                <a:ahLst/>
                <a:cxnLst>
                  <a:cxn ang="0">
                    <a:pos x="T0" y="T1"/>
                  </a:cxn>
                  <a:cxn ang="0">
                    <a:pos x="T2" y="T3"/>
                  </a:cxn>
                  <a:cxn ang="0">
                    <a:pos x="T4" y="T5"/>
                  </a:cxn>
                  <a:cxn ang="0">
                    <a:pos x="T6" y="T7"/>
                  </a:cxn>
                  <a:cxn ang="0">
                    <a:pos x="T8" y="T9"/>
                  </a:cxn>
                </a:cxnLst>
                <a:rect l="0" t="0" r="r" b="b"/>
                <a:pathLst>
                  <a:path w="27" h="39">
                    <a:moveTo>
                      <a:pt x="25" y="34"/>
                    </a:moveTo>
                    <a:cubicBezTo>
                      <a:pt x="16" y="25"/>
                      <a:pt x="9" y="14"/>
                      <a:pt x="3" y="2"/>
                    </a:cubicBezTo>
                    <a:cubicBezTo>
                      <a:pt x="2" y="0"/>
                      <a:pt x="0" y="1"/>
                      <a:pt x="0" y="3"/>
                    </a:cubicBezTo>
                    <a:cubicBezTo>
                      <a:pt x="3" y="16"/>
                      <a:pt x="12" y="28"/>
                      <a:pt x="22" y="37"/>
                    </a:cubicBezTo>
                    <a:cubicBezTo>
                      <a:pt x="24" y="39"/>
                      <a:pt x="27" y="36"/>
                      <a:pt x="25"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05" name="Freeform 238">
                <a:extLst>
                  <a:ext uri="{FF2B5EF4-FFF2-40B4-BE49-F238E27FC236}">
                    <a16:creationId xmlns:a16="http://schemas.microsoft.com/office/drawing/2014/main" id="{F6350B7E-C299-445E-936C-58B9CD0A10E5}"/>
                  </a:ext>
                </a:extLst>
              </p:cNvPr>
              <p:cNvSpPr>
                <a:spLocks/>
              </p:cNvSpPr>
              <p:nvPr/>
            </p:nvSpPr>
            <p:spPr bwMode="auto">
              <a:xfrm>
                <a:off x="4498" y="2685"/>
                <a:ext cx="48" cy="67"/>
              </a:xfrm>
              <a:custGeom>
                <a:avLst/>
                <a:gdLst>
                  <a:gd name="T0" fmla="*/ 26 w 27"/>
                  <a:gd name="T1" fmla="*/ 34 h 38"/>
                  <a:gd name="T2" fmla="*/ 3 w 27"/>
                  <a:gd name="T3" fmla="*/ 2 h 38"/>
                  <a:gd name="T4" fmla="*/ 0 w 27"/>
                  <a:gd name="T5" fmla="*/ 3 h 38"/>
                  <a:gd name="T6" fmla="*/ 23 w 27"/>
                  <a:gd name="T7" fmla="*/ 36 h 38"/>
                  <a:gd name="T8" fmla="*/ 26 w 27"/>
                  <a:gd name="T9" fmla="*/ 34 h 38"/>
                </a:gdLst>
                <a:ahLst/>
                <a:cxnLst>
                  <a:cxn ang="0">
                    <a:pos x="T0" y="T1"/>
                  </a:cxn>
                  <a:cxn ang="0">
                    <a:pos x="T2" y="T3"/>
                  </a:cxn>
                  <a:cxn ang="0">
                    <a:pos x="T4" y="T5"/>
                  </a:cxn>
                  <a:cxn ang="0">
                    <a:pos x="T6" y="T7"/>
                  </a:cxn>
                  <a:cxn ang="0">
                    <a:pos x="T8" y="T9"/>
                  </a:cxn>
                </a:cxnLst>
                <a:rect l="0" t="0" r="r" b="b"/>
                <a:pathLst>
                  <a:path w="27" h="38">
                    <a:moveTo>
                      <a:pt x="26" y="34"/>
                    </a:moveTo>
                    <a:cubicBezTo>
                      <a:pt x="18" y="24"/>
                      <a:pt x="11" y="12"/>
                      <a:pt x="3" y="2"/>
                    </a:cubicBezTo>
                    <a:cubicBezTo>
                      <a:pt x="2" y="0"/>
                      <a:pt x="0" y="2"/>
                      <a:pt x="0" y="3"/>
                    </a:cubicBezTo>
                    <a:cubicBezTo>
                      <a:pt x="5" y="15"/>
                      <a:pt x="14" y="27"/>
                      <a:pt x="23" y="36"/>
                    </a:cubicBezTo>
                    <a:cubicBezTo>
                      <a:pt x="25" y="38"/>
                      <a:pt x="27" y="36"/>
                      <a:pt x="26"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06" name="Freeform 239">
                <a:extLst>
                  <a:ext uri="{FF2B5EF4-FFF2-40B4-BE49-F238E27FC236}">
                    <a16:creationId xmlns:a16="http://schemas.microsoft.com/office/drawing/2014/main" id="{9BC23018-F681-465E-B818-394CF2D682AA}"/>
                  </a:ext>
                </a:extLst>
              </p:cNvPr>
              <p:cNvSpPr>
                <a:spLocks/>
              </p:cNvSpPr>
              <p:nvPr/>
            </p:nvSpPr>
            <p:spPr bwMode="auto">
              <a:xfrm>
                <a:off x="4458" y="2671"/>
                <a:ext cx="46" cy="71"/>
              </a:xfrm>
              <a:custGeom>
                <a:avLst/>
                <a:gdLst>
                  <a:gd name="T0" fmla="*/ 25 w 26"/>
                  <a:gd name="T1" fmla="*/ 36 h 40"/>
                  <a:gd name="T2" fmla="*/ 3 w 26"/>
                  <a:gd name="T3" fmla="*/ 1 h 40"/>
                  <a:gd name="T4" fmla="*/ 1 w 26"/>
                  <a:gd name="T5" fmla="*/ 3 h 40"/>
                  <a:gd name="T6" fmla="*/ 22 w 26"/>
                  <a:gd name="T7" fmla="*/ 39 h 40"/>
                  <a:gd name="T8" fmla="*/ 25 w 26"/>
                  <a:gd name="T9" fmla="*/ 36 h 40"/>
                </a:gdLst>
                <a:ahLst/>
                <a:cxnLst>
                  <a:cxn ang="0">
                    <a:pos x="T0" y="T1"/>
                  </a:cxn>
                  <a:cxn ang="0">
                    <a:pos x="T2" y="T3"/>
                  </a:cxn>
                  <a:cxn ang="0">
                    <a:pos x="T4" y="T5"/>
                  </a:cxn>
                  <a:cxn ang="0">
                    <a:pos x="T6" y="T7"/>
                  </a:cxn>
                  <a:cxn ang="0">
                    <a:pos x="T8" y="T9"/>
                  </a:cxn>
                </a:cxnLst>
                <a:rect l="0" t="0" r="r" b="b"/>
                <a:pathLst>
                  <a:path w="26" h="40">
                    <a:moveTo>
                      <a:pt x="25" y="36"/>
                    </a:moveTo>
                    <a:cubicBezTo>
                      <a:pt x="14" y="27"/>
                      <a:pt x="13" y="11"/>
                      <a:pt x="3" y="1"/>
                    </a:cubicBezTo>
                    <a:cubicBezTo>
                      <a:pt x="2" y="0"/>
                      <a:pt x="0" y="1"/>
                      <a:pt x="1" y="3"/>
                    </a:cubicBezTo>
                    <a:cubicBezTo>
                      <a:pt x="8" y="15"/>
                      <a:pt x="10" y="31"/>
                      <a:pt x="22" y="39"/>
                    </a:cubicBezTo>
                    <a:cubicBezTo>
                      <a:pt x="24" y="40"/>
                      <a:pt x="26" y="37"/>
                      <a:pt x="25"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07" name="Freeform 240">
                <a:extLst>
                  <a:ext uri="{FF2B5EF4-FFF2-40B4-BE49-F238E27FC236}">
                    <a16:creationId xmlns:a16="http://schemas.microsoft.com/office/drawing/2014/main" id="{4E11BE90-76B4-4896-930B-6A0EB2D1EC9E}"/>
                  </a:ext>
                </a:extLst>
              </p:cNvPr>
              <p:cNvSpPr>
                <a:spLocks/>
              </p:cNvSpPr>
              <p:nvPr/>
            </p:nvSpPr>
            <p:spPr bwMode="auto">
              <a:xfrm>
                <a:off x="4416" y="2675"/>
                <a:ext cx="49" cy="61"/>
              </a:xfrm>
              <a:custGeom>
                <a:avLst/>
                <a:gdLst>
                  <a:gd name="T0" fmla="*/ 26 w 28"/>
                  <a:gd name="T1" fmla="*/ 31 h 35"/>
                  <a:gd name="T2" fmla="*/ 13 w 28"/>
                  <a:gd name="T3" fmla="*/ 19 h 35"/>
                  <a:gd name="T4" fmla="*/ 3 w 28"/>
                  <a:gd name="T5" fmla="*/ 2 h 35"/>
                  <a:gd name="T6" fmla="*/ 0 w 28"/>
                  <a:gd name="T7" fmla="*/ 3 h 35"/>
                  <a:gd name="T8" fmla="*/ 24 w 28"/>
                  <a:gd name="T9" fmla="*/ 34 h 35"/>
                  <a:gd name="T10" fmla="*/ 26 w 28"/>
                  <a:gd name="T11" fmla="*/ 31 h 35"/>
                </a:gdLst>
                <a:ahLst/>
                <a:cxnLst>
                  <a:cxn ang="0">
                    <a:pos x="T0" y="T1"/>
                  </a:cxn>
                  <a:cxn ang="0">
                    <a:pos x="T2" y="T3"/>
                  </a:cxn>
                  <a:cxn ang="0">
                    <a:pos x="T4" y="T5"/>
                  </a:cxn>
                  <a:cxn ang="0">
                    <a:pos x="T6" y="T7"/>
                  </a:cxn>
                  <a:cxn ang="0">
                    <a:pos x="T8" y="T9"/>
                  </a:cxn>
                  <a:cxn ang="0">
                    <a:pos x="T10" y="T11"/>
                  </a:cxn>
                </a:cxnLst>
                <a:rect l="0" t="0" r="r" b="b"/>
                <a:pathLst>
                  <a:path w="28" h="35">
                    <a:moveTo>
                      <a:pt x="26" y="31"/>
                    </a:moveTo>
                    <a:cubicBezTo>
                      <a:pt x="21" y="27"/>
                      <a:pt x="17" y="23"/>
                      <a:pt x="13" y="19"/>
                    </a:cubicBezTo>
                    <a:cubicBezTo>
                      <a:pt x="9" y="13"/>
                      <a:pt x="6" y="7"/>
                      <a:pt x="3" y="2"/>
                    </a:cubicBezTo>
                    <a:cubicBezTo>
                      <a:pt x="2" y="0"/>
                      <a:pt x="0" y="1"/>
                      <a:pt x="0" y="3"/>
                    </a:cubicBezTo>
                    <a:cubicBezTo>
                      <a:pt x="2" y="16"/>
                      <a:pt x="13" y="28"/>
                      <a:pt x="24" y="34"/>
                    </a:cubicBezTo>
                    <a:cubicBezTo>
                      <a:pt x="26" y="35"/>
                      <a:pt x="28" y="32"/>
                      <a:pt x="26"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08" name="Freeform 241">
                <a:extLst>
                  <a:ext uri="{FF2B5EF4-FFF2-40B4-BE49-F238E27FC236}">
                    <a16:creationId xmlns:a16="http://schemas.microsoft.com/office/drawing/2014/main" id="{D512326E-5E9E-4312-84BC-9CFD30C04A31}"/>
                  </a:ext>
                </a:extLst>
              </p:cNvPr>
              <p:cNvSpPr>
                <a:spLocks/>
              </p:cNvSpPr>
              <p:nvPr/>
            </p:nvSpPr>
            <p:spPr bwMode="auto">
              <a:xfrm>
                <a:off x="4375" y="2689"/>
                <a:ext cx="48" cy="53"/>
              </a:xfrm>
              <a:custGeom>
                <a:avLst/>
                <a:gdLst>
                  <a:gd name="T0" fmla="*/ 25 w 27"/>
                  <a:gd name="T1" fmla="*/ 26 h 30"/>
                  <a:gd name="T2" fmla="*/ 3 w 27"/>
                  <a:gd name="T3" fmla="*/ 2 h 30"/>
                  <a:gd name="T4" fmla="*/ 1 w 27"/>
                  <a:gd name="T5" fmla="*/ 4 h 30"/>
                  <a:gd name="T6" fmla="*/ 22 w 27"/>
                  <a:gd name="T7" fmla="*/ 29 h 30"/>
                  <a:gd name="T8" fmla="*/ 25 w 27"/>
                  <a:gd name="T9" fmla="*/ 26 h 30"/>
                </a:gdLst>
                <a:ahLst/>
                <a:cxnLst>
                  <a:cxn ang="0">
                    <a:pos x="T0" y="T1"/>
                  </a:cxn>
                  <a:cxn ang="0">
                    <a:pos x="T2" y="T3"/>
                  </a:cxn>
                  <a:cxn ang="0">
                    <a:pos x="T4" y="T5"/>
                  </a:cxn>
                  <a:cxn ang="0">
                    <a:pos x="T6" y="T7"/>
                  </a:cxn>
                  <a:cxn ang="0">
                    <a:pos x="T8" y="T9"/>
                  </a:cxn>
                </a:cxnLst>
                <a:rect l="0" t="0" r="r" b="b"/>
                <a:pathLst>
                  <a:path w="27" h="30">
                    <a:moveTo>
                      <a:pt x="25" y="26"/>
                    </a:moveTo>
                    <a:cubicBezTo>
                      <a:pt x="16" y="19"/>
                      <a:pt x="11" y="10"/>
                      <a:pt x="3" y="2"/>
                    </a:cubicBezTo>
                    <a:cubicBezTo>
                      <a:pt x="2" y="0"/>
                      <a:pt x="0" y="2"/>
                      <a:pt x="1" y="4"/>
                    </a:cubicBezTo>
                    <a:cubicBezTo>
                      <a:pt x="5" y="14"/>
                      <a:pt x="14" y="22"/>
                      <a:pt x="22" y="29"/>
                    </a:cubicBezTo>
                    <a:cubicBezTo>
                      <a:pt x="24" y="30"/>
                      <a:pt x="27" y="28"/>
                      <a:pt x="25"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09" name="Freeform 242">
                <a:extLst>
                  <a:ext uri="{FF2B5EF4-FFF2-40B4-BE49-F238E27FC236}">
                    <a16:creationId xmlns:a16="http://schemas.microsoft.com/office/drawing/2014/main" id="{8961F8AC-44C7-4D78-8419-BC6567E96791}"/>
                  </a:ext>
                </a:extLst>
              </p:cNvPr>
              <p:cNvSpPr>
                <a:spLocks/>
              </p:cNvSpPr>
              <p:nvPr/>
            </p:nvSpPr>
            <p:spPr bwMode="auto">
              <a:xfrm>
                <a:off x="4335" y="2692"/>
                <a:ext cx="46" cy="60"/>
              </a:xfrm>
              <a:custGeom>
                <a:avLst/>
                <a:gdLst>
                  <a:gd name="T0" fmla="*/ 24 w 26"/>
                  <a:gd name="T1" fmla="*/ 30 h 34"/>
                  <a:gd name="T2" fmla="*/ 3 w 26"/>
                  <a:gd name="T3" fmla="*/ 1 h 34"/>
                  <a:gd name="T4" fmla="*/ 1 w 26"/>
                  <a:gd name="T5" fmla="*/ 2 h 34"/>
                  <a:gd name="T6" fmla="*/ 21 w 26"/>
                  <a:gd name="T7" fmla="*/ 32 h 34"/>
                  <a:gd name="T8" fmla="*/ 24 w 26"/>
                  <a:gd name="T9" fmla="*/ 30 h 34"/>
                </a:gdLst>
                <a:ahLst/>
                <a:cxnLst>
                  <a:cxn ang="0">
                    <a:pos x="T0" y="T1"/>
                  </a:cxn>
                  <a:cxn ang="0">
                    <a:pos x="T2" y="T3"/>
                  </a:cxn>
                  <a:cxn ang="0">
                    <a:pos x="T4" y="T5"/>
                  </a:cxn>
                  <a:cxn ang="0">
                    <a:pos x="T6" y="T7"/>
                  </a:cxn>
                  <a:cxn ang="0">
                    <a:pos x="T8" y="T9"/>
                  </a:cxn>
                </a:cxnLst>
                <a:rect l="0" t="0" r="r" b="b"/>
                <a:pathLst>
                  <a:path w="26" h="34">
                    <a:moveTo>
                      <a:pt x="24" y="30"/>
                    </a:moveTo>
                    <a:cubicBezTo>
                      <a:pt x="16" y="21"/>
                      <a:pt x="10" y="11"/>
                      <a:pt x="3" y="1"/>
                    </a:cubicBezTo>
                    <a:cubicBezTo>
                      <a:pt x="3" y="0"/>
                      <a:pt x="0" y="1"/>
                      <a:pt x="1" y="2"/>
                    </a:cubicBezTo>
                    <a:cubicBezTo>
                      <a:pt x="4" y="14"/>
                      <a:pt x="13" y="24"/>
                      <a:pt x="21" y="32"/>
                    </a:cubicBezTo>
                    <a:cubicBezTo>
                      <a:pt x="23" y="34"/>
                      <a:pt x="26" y="32"/>
                      <a:pt x="24"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10" name="Freeform 243">
                <a:extLst>
                  <a:ext uri="{FF2B5EF4-FFF2-40B4-BE49-F238E27FC236}">
                    <a16:creationId xmlns:a16="http://schemas.microsoft.com/office/drawing/2014/main" id="{749A053B-1AB3-4532-89E0-3D13090A793D}"/>
                  </a:ext>
                </a:extLst>
              </p:cNvPr>
              <p:cNvSpPr>
                <a:spLocks/>
              </p:cNvSpPr>
              <p:nvPr/>
            </p:nvSpPr>
            <p:spPr bwMode="auto">
              <a:xfrm>
                <a:off x="4300" y="2701"/>
                <a:ext cx="47" cy="44"/>
              </a:xfrm>
              <a:custGeom>
                <a:avLst/>
                <a:gdLst>
                  <a:gd name="T0" fmla="*/ 25 w 27"/>
                  <a:gd name="T1" fmla="*/ 20 h 25"/>
                  <a:gd name="T2" fmla="*/ 3 w 27"/>
                  <a:gd name="T3" fmla="*/ 1 h 25"/>
                  <a:gd name="T4" fmla="*/ 0 w 27"/>
                  <a:gd name="T5" fmla="*/ 3 h 25"/>
                  <a:gd name="T6" fmla="*/ 23 w 27"/>
                  <a:gd name="T7" fmla="*/ 24 h 25"/>
                  <a:gd name="T8" fmla="*/ 25 w 27"/>
                  <a:gd name="T9" fmla="*/ 20 h 25"/>
                </a:gdLst>
                <a:ahLst/>
                <a:cxnLst>
                  <a:cxn ang="0">
                    <a:pos x="T0" y="T1"/>
                  </a:cxn>
                  <a:cxn ang="0">
                    <a:pos x="T2" y="T3"/>
                  </a:cxn>
                  <a:cxn ang="0">
                    <a:pos x="T4" y="T5"/>
                  </a:cxn>
                  <a:cxn ang="0">
                    <a:pos x="T6" y="T7"/>
                  </a:cxn>
                  <a:cxn ang="0">
                    <a:pos x="T8" y="T9"/>
                  </a:cxn>
                </a:cxnLst>
                <a:rect l="0" t="0" r="r" b="b"/>
                <a:pathLst>
                  <a:path w="27" h="25">
                    <a:moveTo>
                      <a:pt x="25" y="20"/>
                    </a:moveTo>
                    <a:cubicBezTo>
                      <a:pt x="15" y="16"/>
                      <a:pt x="9" y="9"/>
                      <a:pt x="3" y="1"/>
                    </a:cubicBezTo>
                    <a:cubicBezTo>
                      <a:pt x="2" y="0"/>
                      <a:pt x="0" y="1"/>
                      <a:pt x="0" y="3"/>
                    </a:cubicBezTo>
                    <a:cubicBezTo>
                      <a:pt x="4" y="13"/>
                      <a:pt x="13" y="20"/>
                      <a:pt x="23" y="24"/>
                    </a:cubicBezTo>
                    <a:cubicBezTo>
                      <a:pt x="25" y="25"/>
                      <a:pt x="27" y="21"/>
                      <a:pt x="25"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11" name="Freeform 244">
                <a:extLst>
                  <a:ext uri="{FF2B5EF4-FFF2-40B4-BE49-F238E27FC236}">
                    <a16:creationId xmlns:a16="http://schemas.microsoft.com/office/drawing/2014/main" id="{F95EDDB5-A292-4871-A73F-D4C65CBA3D3C}"/>
                  </a:ext>
                </a:extLst>
              </p:cNvPr>
              <p:cNvSpPr>
                <a:spLocks/>
              </p:cNvSpPr>
              <p:nvPr/>
            </p:nvSpPr>
            <p:spPr bwMode="auto">
              <a:xfrm>
                <a:off x="4266" y="2724"/>
                <a:ext cx="37" cy="35"/>
              </a:xfrm>
              <a:custGeom>
                <a:avLst/>
                <a:gdLst>
                  <a:gd name="T0" fmla="*/ 19 w 21"/>
                  <a:gd name="T1" fmla="*/ 15 h 20"/>
                  <a:gd name="T2" fmla="*/ 2 w 21"/>
                  <a:gd name="T3" fmla="*/ 1 h 20"/>
                  <a:gd name="T4" fmla="*/ 0 w 21"/>
                  <a:gd name="T5" fmla="*/ 3 h 20"/>
                  <a:gd name="T6" fmla="*/ 17 w 21"/>
                  <a:gd name="T7" fmla="*/ 19 h 20"/>
                  <a:gd name="T8" fmla="*/ 19 w 21"/>
                  <a:gd name="T9" fmla="*/ 15 h 20"/>
                </a:gdLst>
                <a:ahLst/>
                <a:cxnLst>
                  <a:cxn ang="0">
                    <a:pos x="T0" y="T1"/>
                  </a:cxn>
                  <a:cxn ang="0">
                    <a:pos x="T2" y="T3"/>
                  </a:cxn>
                  <a:cxn ang="0">
                    <a:pos x="T4" y="T5"/>
                  </a:cxn>
                  <a:cxn ang="0">
                    <a:pos x="T6" y="T7"/>
                  </a:cxn>
                  <a:cxn ang="0">
                    <a:pos x="T8" y="T9"/>
                  </a:cxn>
                </a:cxnLst>
                <a:rect l="0" t="0" r="r" b="b"/>
                <a:pathLst>
                  <a:path w="21" h="20">
                    <a:moveTo>
                      <a:pt x="19" y="15"/>
                    </a:moveTo>
                    <a:cubicBezTo>
                      <a:pt x="13" y="11"/>
                      <a:pt x="9" y="5"/>
                      <a:pt x="2" y="1"/>
                    </a:cubicBezTo>
                    <a:cubicBezTo>
                      <a:pt x="1" y="0"/>
                      <a:pt x="0" y="1"/>
                      <a:pt x="0" y="3"/>
                    </a:cubicBezTo>
                    <a:cubicBezTo>
                      <a:pt x="4" y="10"/>
                      <a:pt x="11" y="15"/>
                      <a:pt x="17" y="19"/>
                    </a:cubicBezTo>
                    <a:cubicBezTo>
                      <a:pt x="19" y="20"/>
                      <a:pt x="21" y="17"/>
                      <a:pt x="19"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12" name="Freeform 245">
                <a:extLst>
                  <a:ext uri="{FF2B5EF4-FFF2-40B4-BE49-F238E27FC236}">
                    <a16:creationId xmlns:a16="http://schemas.microsoft.com/office/drawing/2014/main" id="{F06C0D42-7678-4E9B-ABDD-A010D1C7BAE8}"/>
                  </a:ext>
                </a:extLst>
              </p:cNvPr>
              <p:cNvSpPr>
                <a:spLocks/>
              </p:cNvSpPr>
              <p:nvPr/>
            </p:nvSpPr>
            <p:spPr bwMode="auto">
              <a:xfrm>
                <a:off x="4235" y="2738"/>
                <a:ext cx="30" cy="39"/>
              </a:xfrm>
              <a:custGeom>
                <a:avLst/>
                <a:gdLst>
                  <a:gd name="T0" fmla="*/ 16 w 17"/>
                  <a:gd name="T1" fmla="*/ 18 h 22"/>
                  <a:gd name="T2" fmla="*/ 3 w 17"/>
                  <a:gd name="T3" fmla="*/ 2 h 22"/>
                  <a:gd name="T4" fmla="*/ 1 w 17"/>
                  <a:gd name="T5" fmla="*/ 3 h 22"/>
                  <a:gd name="T6" fmla="*/ 12 w 17"/>
                  <a:gd name="T7" fmla="*/ 20 h 22"/>
                  <a:gd name="T8" fmla="*/ 16 w 17"/>
                  <a:gd name="T9" fmla="*/ 18 h 22"/>
                </a:gdLst>
                <a:ahLst/>
                <a:cxnLst>
                  <a:cxn ang="0">
                    <a:pos x="T0" y="T1"/>
                  </a:cxn>
                  <a:cxn ang="0">
                    <a:pos x="T2" y="T3"/>
                  </a:cxn>
                  <a:cxn ang="0">
                    <a:pos x="T4" y="T5"/>
                  </a:cxn>
                  <a:cxn ang="0">
                    <a:pos x="T6" y="T7"/>
                  </a:cxn>
                  <a:cxn ang="0">
                    <a:pos x="T8" y="T9"/>
                  </a:cxn>
                </a:cxnLst>
                <a:rect l="0" t="0" r="r" b="b"/>
                <a:pathLst>
                  <a:path w="17" h="22">
                    <a:moveTo>
                      <a:pt x="16" y="18"/>
                    </a:moveTo>
                    <a:cubicBezTo>
                      <a:pt x="12" y="12"/>
                      <a:pt x="8" y="6"/>
                      <a:pt x="3" y="2"/>
                    </a:cubicBezTo>
                    <a:cubicBezTo>
                      <a:pt x="2" y="0"/>
                      <a:pt x="0" y="2"/>
                      <a:pt x="1" y="3"/>
                    </a:cubicBezTo>
                    <a:cubicBezTo>
                      <a:pt x="4" y="9"/>
                      <a:pt x="8" y="14"/>
                      <a:pt x="12" y="20"/>
                    </a:cubicBezTo>
                    <a:cubicBezTo>
                      <a:pt x="14" y="22"/>
                      <a:pt x="17" y="20"/>
                      <a:pt x="16"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13" name="Freeform 246">
                <a:extLst>
                  <a:ext uri="{FF2B5EF4-FFF2-40B4-BE49-F238E27FC236}">
                    <a16:creationId xmlns:a16="http://schemas.microsoft.com/office/drawing/2014/main" id="{36B6C11B-3DCB-4735-BD49-3B0E0CA388A1}"/>
                  </a:ext>
                </a:extLst>
              </p:cNvPr>
              <p:cNvSpPr>
                <a:spLocks/>
              </p:cNvSpPr>
              <p:nvPr/>
            </p:nvSpPr>
            <p:spPr bwMode="auto">
              <a:xfrm>
                <a:off x="4180" y="2756"/>
                <a:ext cx="39" cy="30"/>
              </a:xfrm>
              <a:custGeom>
                <a:avLst/>
                <a:gdLst>
                  <a:gd name="T0" fmla="*/ 19 w 22"/>
                  <a:gd name="T1" fmla="*/ 12 h 17"/>
                  <a:gd name="T2" fmla="*/ 3 w 22"/>
                  <a:gd name="T3" fmla="*/ 1 h 17"/>
                  <a:gd name="T4" fmla="*/ 1 w 22"/>
                  <a:gd name="T5" fmla="*/ 3 h 17"/>
                  <a:gd name="T6" fmla="*/ 17 w 22"/>
                  <a:gd name="T7" fmla="*/ 16 h 17"/>
                  <a:gd name="T8" fmla="*/ 19 w 22"/>
                  <a:gd name="T9" fmla="*/ 12 h 17"/>
                </a:gdLst>
                <a:ahLst/>
                <a:cxnLst>
                  <a:cxn ang="0">
                    <a:pos x="T0" y="T1"/>
                  </a:cxn>
                  <a:cxn ang="0">
                    <a:pos x="T2" y="T3"/>
                  </a:cxn>
                  <a:cxn ang="0">
                    <a:pos x="T4" y="T5"/>
                  </a:cxn>
                  <a:cxn ang="0">
                    <a:pos x="T6" y="T7"/>
                  </a:cxn>
                  <a:cxn ang="0">
                    <a:pos x="T8" y="T9"/>
                  </a:cxn>
                </a:cxnLst>
                <a:rect l="0" t="0" r="r" b="b"/>
                <a:pathLst>
                  <a:path w="22" h="17">
                    <a:moveTo>
                      <a:pt x="19" y="12"/>
                    </a:moveTo>
                    <a:cubicBezTo>
                      <a:pt x="14" y="9"/>
                      <a:pt x="8" y="5"/>
                      <a:pt x="3" y="1"/>
                    </a:cubicBezTo>
                    <a:cubicBezTo>
                      <a:pt x="2" y="0"/>
                      <a:pt x="0" y="2"/>
                      <a:pt x="1" y="3"/>
                    </a:cubicBezTo>
                    <a:cubicBezTo>
                      <a:pt x="5" y="9"/>
                      <a:pt x="11" y="13"/>
                      <a:pt x="17" y="16"/>
                    </a:cubicBezTo>
                    <a:cubicBezTo>
                      <a:pt x="20" y="17"/>
                      <a:pt x="22" y="13"/>
                      <a:pt x="19"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14" name="Freeform 247">
                <a:extLst>
                  <a:ext uri="{FF2B5EF4-FFF2-40B4-BE49-F238E27FC236}">
                    <a16:creationId xmlns:a16="http://schemas.microsoft.com/office/drawing/2014/main" id="{6D0A997B-FDD7-488F-88E0-118303B7AA4D}"/>
                  </a:ext>
                </a:extLst>
              </p:cNvPr>
              <p:cNvSpPr>
                <a:spLocks/>
              </p:cNvSpPr>
              <p:nvPr/>
            </p:nvSpPr>
            <p:spPr bwMode="auto">
              <a:xfrm>
                <a:off x="4149" y="2780"/>
                <a:ext cx="28" cy="27"/>
              </a:xfrm>
              <a:custGeom>
                <a:avLst/>
                <a:gdLst>
                  <a:gd name="T0" fmla="*/ 14 w 16"/>
                  <a:gd name="T1" fmla="*/ 10 h 15"/>
                  <a:gd name="T2" fmla="*/ 8 w 16"/>
                  <a:gd name="T3" fmla="*/ 5 h 15"/>
                  <a:gd name="T4" fmla="*/ 3 w 16"/>
                  <a:gd name="T5" fmla="*/ 1 h 15"/>
                  <a:gd name="T6" fmla="*/ 1 w 16"/>
                  <a:gd name="T7" fmla="*/ 3 h 15"/>
                  <a:gd name="T8" fmla="*/ 6 w 16"/>
                  <a:gd name="T9" fmla="*/ 8 h 15"/>
                  <a:gd name="T10" fmla="*/ 12 w 16"/>
                  <a:gd name="T11" fmla="*/ 13 h 15"/>
                  <a:gd name="T12" fmla="*/ 14 w 16"/>
                  <a:gd name="T13" fmla="*/ 1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4" y="10"/>
                    </a:moveTo>
                    <a:cubicBezTo>
                      <a:pt x="12" y="8"/>
                      <a:pt x="10" y="7"/>
                      <a:pt x="8" y="5"/>
                    </a:cubicBezTo>
                    <a:cubicBezTo>
                      <a:pt x="7" y="3"/>
                      <a:pt x="5" y="2"/>
                      <a:pt x="3" y="1"/>
                    </a:cubicBezTo>
                    <a:cubicBezTo>
                      <a:pt x="1" y="0"/>
                      <a:pt x="0" y="2"/>
                      <a:pt x="1" y="3"/>
                    </a:cubicBezTo>
                    <a:cubicBezTo>
                      <a:pt x="2" y="5"/>
                      <a:pt x="4" y="7"/>
                      <a:pt x="6" y="8"/>
                    </a:cubicBezTo>
                    <a:cubicBezTo>
                      <a:pt x="8" y="10"/>
                      <a:pt x="10" y="11"/>
                      <a:pt x="12" y="13"/>
                    </a:cubicBezTo>
                    <a:cubicBezTo>
                      <a:pt x="14" y="15"/>
                      <a:pt x="16" y="12"/>
                      <a:pt x="14"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15" name="Freeform 248">
                <a:extLst>
                  <a:ext uri="{FF2B5EF4-FFF2-40B4-BE49-F238E27FC236}">
                    <a16:creationId xmlns:a16="http://schemas.microsoft.com/office/drawing/2014/main" id="{6A68B409-6AED-440B-AABE-73FC9819ACA6}"/>
                  </a:ext>
                </a:extLst>
              </p:cNvPr>
              <p:cNvSpPr>
                <a:spLocks/>
              </p:cNvSpPr>
              <p:nvPr/>
            </p:nvSpPr>
            <p:spPr bwMode="auto">
              <a:xfrm>
                <a:off x="4117" y="2800"/>
                <a:ext cx="25" cy="21"/>
              </a:xfrm>
              <a:custGeom>
                <a:avLst/>
                <a:gdLst>
                  <a:gd name="T0" fmla="*/ 12 w 14"/>
                  <a:gd name="T1" fmla="*/ 8 h 12"/>
                  <a:gd name="T2" fmla="*/ 3 w 14"/>
                  <a:gd name="T3" fmla="*/ 1 h 12"/>
                  <a:gd name="T4" fmla="*/ 1 w 14"/>
                  <a:gd name="T5" fmla="*/ 3 h 12"/>
                  <a:gd name="T6" fmla="*/ 9 w 14"/>
                  <a:gd name="T7" fmla="*/ 11 h 12"/>
                  <a:gd name="T8" fmla="*/ 12 w 14"/>
                  <a:gd name="T9" fmla="*/ 8 h 12"/>
                </a:gdLst>
                <a:ahLst/>
                <a:cxnLst>
                  <a:cxn ang="0">
                    <a:pos x="T0" y="T1"/>
                  </a:cxn>
                  <a:cxn ang="0">
                    <a:pos x="T2" y="T3"/>
                  </a:cxn>
                  <a:cxn ang="0">
                    <a:pos x="T4" y="T5"/>
                  </a:cxn>
                  <a:cxn ang="0">
                    <a:pos x="T6" y="T7"/>
                  </a:cxn>
                  <a:cxn ang="0">
                    <a:pos x="T8" y="T9"/>
                  </a:cxn>
                </a:cxnLst>
                <a:rect l="0" t="0" r="r" b="b"/>
                <a:pathLst>
                  <a:path w="14" h="12">
                    <a:moveTo>
                      <a:pt x="12" y="8"/>
                    </a:moveTo>
                    <a:cubicBezTo>
                      <a:pt x="9" y="5"/>
                      <a:pt x="6" y="2"/>
                      <a:pt x="3" y="1"/>
                    </a:cubicBezTo>
                    <a:cubicBezTo>
                      <a:pt x="1" y="0"/>
                      <a:pt x="0" y="1"/>
                      <a:pt x="1" y="3"/>
                    </a:cubicBezTo>
                    <a:cubicBezTo>
                      <a:pt x="3" y="6"/>
                      <a:pt x="6" y="8"/>
                      <a:pt x="9" y="11"/>
                    </a:cubicBezTo>
                    <a:cubicBezTo>
                      <a:pt x="11" y="12"/>
                      <a:pt x="14" y="10"/>
                      <a:pt x="12"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16" name="Freeform 249">
                <a:extLst>
                  <a:ext uri="{FF2B5EF4-FFF2-40B4-BE49-F238E27FC236}">
                    <a16:creationId xmlns:a16="http://schemas.microsoft.com/office/drawing/2014/main" id="{DEDBEE1B-B509-45D0-873D-3735A7714C24}"/>
                  </a:ext>
                </a:extLst>
              </p:cNvPr>
              <p:cNvSpPr>
                <a:spLocks/>
              </p:cNvSpPr>
              <p:nvPr/>
            </p:nvSpPr>
            <p:spPr bwMode="auto">
              <a:xfrm>
                <a:off x="4069" y="2807"/>
                <a:ext cx="32" cy="24"/>
              </a:xfrm>
              <a:custGeom>
                <a:avLst/>
                <a:gdLst>
                  <a:gd name="T0" fmla="*/ 16 w 18"/>
                  <a:gd name="T1" fmla="*/ 10 h 14"/>
                  <a:gd name="T2" fmla="*/ 4 w 18"/>
                  <a:gd name="T3" fmla="*/ 1 h 14"/>
                  <a:gd name="T4" fmla="*/ 1 w 18"/>
                  <a:gd name="T5" fmla="*/ 3 h 14"/>
                  <a:gd name="T6" fmla="*/ 14 w 18"/>
                  <a:gd name="T7" fmla="*/ 13 h 14"/>
                  <a:gd name="T8" fmla="*/ 16 w 18"/>
                  <a:gd name="T9" fmla="*/ 10 h 14"/>
                </a:gdLst>
                <a:ahLst/>
                <a:cxnLst>
                  <a:cxn ang="0">
                    <a:pos x="T0" y="T1"/>
                  </a:cxn>
                  <a:cxn ang="0">
                    <a:pos x="T2" y="T3"/>
                  </a:cxn>
                  <a:cxn ang="0">
                    <a:pos x="T4" y="T5"/>
                  </a:cxn>
                  <a:cxn ang="0">
                    <a:pos x="T6" y="T7"/>
                  </a:cxn>
                  <a:cxn ang="0">
                    <a:pos x="T8" y="T9"/>
                  </a:cxn>
                </a:cxnLst>
                <a:rect l="0" t="0" r="r" b="b"/>
                <a:pathLst>
                  <a:path w="18" h="14">
                    <a:moveTo>
                      <a:pt x="16" y="10"/>
                    </a:moveTo>
                    <a:cubicBezTo>
                      <a:pt x="11" y="8"/>
                      <a:pt x="8" y="4"/>
                      <a:pt x="4" y="1"/>
                    </a:cubicBezTo>
                    <a:cubicBezTo>
                      <a:pt x="2" y="0"/>
                      <a:pt x="0" y="1"/>
                      <a:pt x="1" y="3"/>
                    </a:cubicBezTo>
                    <a:cubicBezTo>
                      <a:pt x="4" y="8"/>
                      <a:pt x="9" y="11"/>
                      <a:pt x="14" y="13"/>
                    </a:cubicBezTo>
                    <a:cubicBezTo>
                      <a:pt x="16" y="14"/>
                      <a:pt x="18" y="11"/>
                      <a:pt x="16"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17" name="Freeform 250">
                <a:extLst>
                  <a:ext uri="{FF2B5EF4-FFF2-40B4-BE49-F238E27FC236}">
                    <a16:creationId xmlns:a16="http://schemas.microsoft.com/office/drawing/2014/main" id="{903A6EC8-9029-448C-A49B-3CB45B5BB963}"/>
                  </a:ext>
                </a:extLst>
              </p:cNvPr>
              <p:cNvSpPr>
                <a:spLocks/>
              </p:cNvSpPr>
              <p:nvPr/>
            </p:nvSpPr>
            <p:spPr bwMode="auto">
              <a:xfrm>
                <a:off x="4041" y="2821"/>
                <a:ext cx="21" cy="24"/>
              </a:xfrm>
              <a:custGeom>
                <a:avLst/>
                <a:gdLst>
                  <a:gd name="T0" fmla="*/ 11 w 12"/>
                  <a:gd name="T1" fmla="*/ 10 h 14"/>
                  <a:gd name="T2" fmla="*/ 3 w 12"/>
                  <a:gd name="T3" fmla="*/ 1 h 14"/>
                  <a:gd name="T4" fmla="*/ 1 w 12"/>
                  <a:gd name="T5" fmla="*/ 2 h 14"/>
                  <a:gd name="T6" fmla="*/ 7 w 12"/>
                  <a:gd name="T7" fmla="*/ 12 h 14"/>
                  <a:gd name="T8" fmla="*/ 11 w 12"/>
                  <a:gd name="T9" fmla="*/ 10 h 14"/>
                </a:gdLst>
                <a:ahLst/>
                <a:cxnLst>
                  <a:cxn ang="0">
                    <a:pos x="T0" y="T1"/>
                  </a:cxn>
                  <a:cxn ang="0">
                    <a:pos x="T2" y="T3"/>
                  </a:cxn>
                  <a:cxn ang="0">
                    <a:pos x="T4" y="T5"/>
                  </a:cxn>
                  <a:cxn ang="0">
                    <a:pos x="T6" y="T7"/>
                  </a:cxn>
                  <a:cxn ang="0">
                    <a:pos x="T8" y="T9"/>
                  </a:cxn>
                </a:cxnLst>
                <a:rect l="0" t="0" r="r" b="b"/>
                <a:pathLst>
                  <a:path w="12" h="14">
                    <a:moveTo>
                      <a:pt x="11" y="10"/>
                    </a:moveTo>
                    <a:cubicBezTo>
                      <a:pt x="8" y="7"/>
                      <a:pt x="6" y="3"/>
                      <a:pt x="3" y="1"/>
                    </a:cubicBezTo>
                    <a:cubicBezTo>
                      <a:pt x="2" y="0"/>
                      <a:pt x="0" y="1"/>
                      <a:pt x="1" y="2"/>
                    </a:cubicBezTo>
                    <a:cubicBezTo>
                      <a:pt x="2" y="6"/>
                      <a:pt x="5" y="9"/>
                      <a:pt x="7" y="12"/>
                    </a:cubicBezTo>
                    <a:cubicBezTo>
                      <a:pt x="8" y="14"/>
                      <a:pt x="12" y="12"/>
                      <a:pt x="11"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18" name="Freeform 251">
                <a:extLst>
                  <a:ext uri="{FF2B5EF4-FFF2-40B4-BE49-F238E27FC236}">
                    <a16:creationId xmlns:a16="http://schemas.microsoft.com/office/drawing/2014/main" id="{2FE4AE04-E56A-4CB5-A7DE-2B43046C72C4}"/>
                  </a:ext>
                </a:extLst>
              </p:cNvPr>
              <p:cNvSpPr>
                <a:spLocks/>
              </p:cNvSpPr>
              <p:nvPr/>
            </p:nvSpPr>
            <p:spPr bwMode="auto">
              <a:xfrm>
                <a:off x="3966" y="2849"/>
                <a:ext cx="23" cy="23"/>
              </a:xfrm>
              <a:custGeom>
                <a:avLst/>
                <a:gdLst>
                  <a:gd name="T0" fmla="*/ 11 w 13"/>
                  <a:gd name="T1" fmla="*/ 9 h 13"/>
                  <a:gd name="T2" fmla="*/ 3 w 13"/>
                  <a:gd name="T3" fmla="*/ 1 h 13"/>
                  <a:gd name="T4" fmla="*/ 1 w 13"/>
                  <a:gd name="T5" fmla="*/ 3 h 13"/>
                  <a:gd name="T6" fmla="*/ 8 w 13"/>
                  <a:gd name="T7" fmla="*/ 11 h 13"/>
                  <a:gd name="T8" fmla="*/ 11 w 13"/>
                  <a:gd name="T9" fmla="*/ 9 h 13"/>
                </a:gdLst>
                <a:ahLst/>
                <a:cxnLst>
                  <a:cxn ang="0">
                    <a:pos x="T0" y="T1"/>
                  </a:cxn>
                  <a:cxn ang="0">
                    <a:pos x="T2" y="T3"/>
                  </a:cxn>
                  <a:cxn ang="0">
                    <a:pos x="T4" y="T5"/>
                  </a:cxn>
                  <a:cxn ang="0">
                    <a:pos x="T6" y="T7"/>
                  </a:cxn>
                  <a:cxn ang="0">
                    <a:pos x="T8" y="T9"/>
                  </a:cxn>
                </a:cxnLst>
                <a:rect l="0" t="0" r="r" b="b"/>
                <a:pathLst>
                  <a:path w="13" h="13">
                    <a:moveTo>
                      <a:pt x="11" y="9"/>
                    </a:moveTo>
                    <a:cubicBezTo>
                      <a:pt x="8" y="6"/>
                      <a:pt x="6" y="3"/>
                      <a:pt x="3" y="1"/>
                    </a:cubicBezTo>
                    <a:cubicBezTo>
                      <a:pt x="1" y="0"/>
                      <a:pt x="0" y="2"/>
                      <a:pt x="1" y="3"/>
                    </a:cubicBezTo>
                    <a:cubicBezTo>
                      <a:pt x="2" y="6"/>
                      <a:pt x="5" y="9"/>
                      <a:pt x="8" y="11"/>
                    </a:cubicBezTo>
                    <a:cubicBezTo>
                      <a:pt x="10" y="13"/>
                      <a:pt x="13" y="10"/>
                      <a:pt x="11"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19" name="Freeform 252">
                <a:extLst>
                  <a:ext uri="{FF2B5EF4-FFF2-40B4-BE49-F238E27FC236}">
                    <a16:creationId xmlns:a16="http://schemas.microsoft.com/office/drawing/2014/main" id="{B811850B-D0BC-4FB1-B0C7-9FBB8B05B59B}"/>
                  </a:ext>
                </a:extLst>
              </p:cNvPr>
              <p:cNvSpPr>
                <a:spLocks/>
              </p:cNvSpPr>
              <p:nvPr/>
            </p:nvSpPr>
            <p:spPr bwMode="auto">
              <a:xfrm>
                <a:off x="2828" y="3106"/>
                <a:ext cx="122" cy="104"/>
              </a:xfrm>
              <a:custGeom>
                <a:avLst/>
                <a:gdLst>
                  <a:gd name="T0" fmla="*/ 3 w 69"/>
                  <a:gd name="T1" fmla="*/ 58 h 59"/>
                  <a:gd name="T2" fmla="*/ 68 w 69"/>
                  <a:gd name="T3" fmla="*/ 3 h 59"/>
                  <a:gd name="T4" fmla="*/ 65 w 69"/>
                  <a:gd name="T5" fmla="*/ 1 h 59"/>
                  <a:gd name="T6" fmla="*/ 1 w 69"/>
                  <a:gd name="T7" fmla="*/ 55 h 59"/>
                  <a:gd name="T8" fmla="*/ 3 w 69"/>
                  <a:gd name="T9" fmla="*/ 58 h 59"/>
                </a:gdLst>
                <a:ahLst/>
                <a:cxnLst>
                  <a:cxn ang="0">
                    <a:pos x="T0" y="T1"/>
                  </a:cxn>
                  <a:cxn ang="0">
                    <a:pos x="T2" y="T3"/>
                  </a:cxn>
                  <a:cxn ang="0">
                    <a:pos x="T4" y="T5"/>
                  </a:cxn>
                  <a:cxn ang="0">
                    <a:pos x="T6" y="T7"/>
                  </a:cxn>
                  <a:cxn ang="0">
                    <a:pos x="T8" y="T9"/>
                  </a:cxn>
                </a:cxnLst>
                <a:rect l="0" t="0" r="r" b="b"/>
                <a:pathLst>
                  <a:path w="69" h="59">
                    <a:moveTo>
                      <a:pt x="3" y="58"/>
                    </a:moveTo>
                    <a:cubicBezTo>
                      <a:pt x="27" y="43"/>
                      <a:pt x="53" y="27"/>
                      <a:pt x="68" y="3"/>
                    </a:cubicBezTo>
                    <a:cubicBezTo>
                      <a:pt x="69" y="1"/>
                      <a:pt x="66" y="0"/>
                      <a:pt x="65" y="1"/>
                    </a:cubicBezTo>
                    <a:cubicBezTo>
                      <a:pt x="46" y="22"/>
                      <a:pt x="25" y="39"/>
                      <a:pt x="1" y="55"/>
                    </a:cubicBezTo>
                    <a:cubicBezTo>
                      <a:pt x="0" y="57"/>
                      <a:pt x="1" y="59"/>
                      <a:pt x="3" y="5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20" name="Freeform 253">
                <a:extLst>
                  <a:ext uri="{FF2B5EF4-FFF2-40B4-BE49-F238E27FC236}">
                    <a16:creationId xmlns:a16="http://schemas.microsoft.com/office/drawing/2014/main" id="{B90137B4-6298-4565-8291-FB85695F7021}"/>
                  </a:ext>
                </a:extLst>
              </p:cNvPr>
              <p:cNvSpPr>
                <a:spLocks/>
              </p:cNvSpPr>
              <p:nvPr/>
            </p:nvSpPr>
            <p:spPr bwMode="auto">
              <a:xfrm>
                <a:off x="2862" y="3144"/>
                <a:ext cx="81" cy="73"/>
              </a:xfrm>
              <a:custGeom>
                <a:avLst/>
                <a:gdLst>
                  <a:gd name="T0" fmla="*/ 3 w 46"/>
                  <a:gd name="T1" fmla="*/ 40 h 41"/>
                  <a:gd name="T2" fmla="*/ 45 w 46"/>
                  <a:gd name="T3" fmla="*/ 3 h 41"/>
                  <a:gd name="T4" fmla="*/ 42 w 46"/>
                  <a:gd name="T5" fmla="*/ 1 h 41"/>
                  <a:gd name="T6" fmla="*/ 1 w 46"/>
                  <a:gd name="T7" fmla="*/ 37 h 41"/>
                  <a:gd name="T8" fmla="*/ 3 w 46"/>
                  <a:gd name="T9" fmla="*/ 40 h 41"/>
                </a:gdLst>
                <a:ahLst/>
                <a:cxnLst>
                  <a:cxn ang="0">
                    <a:pos x="T0" y="T1"/>
                  </a:cxn>
                  <a:cxn ang="0">
                    <a:pos x="T2" y="T3"/>
                  </a:cxn>
                  <a:cxn ang="0">
                    <a:pos x="T4" y="T5"/>
                  </a:cxn>
                  <a:cxn ang="0">
                    <a:pos x="T6" y="T7"/>
                  </a:cxn>
                  <a:cxn ang="0">
                    <a:pos x="T8" y="T9"/>
                  </a:cxn>
                </a:cxnLst>
                <a:rect l="0" t="0" r="r" b="b"/>
                <a:pathLst>
                  <a:path w="46" h="41">
                    <a:moveTo>
                      <a:pt x="3" y="40"/>
                    </a:moveTo>
                    <a:cubicBezTo>
                      <a:pt x="18" y="30"/>
                      <a:pt x="34" y="18"/>
                      <a:pt x="45" y="3"/>
                    </a:cubicBezTo>
                    <a:cubicBezTo>
                      <a:pt x="46" y="1"/>
                      <a:pt x="43" y="0"/>
                      <a:pt x="42" y="1"/>
                    </a:cubicBezTo>
                    <a:cubicBezTo>
                      <a:pt x="29" y="13"/>
                      <a:pt x="16" y="26"/>
                      <a:pt x="1" y="37"/>
                    </a:cubicBezTo>
                    <a:cubicBezTo>
                      <a:pt x="0" y="38"/>
                      <a:pt x="1" y="41"/>
                      <a:pt x="3"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21" name="Freeform 254">
                <a:extLst>
                  <a:ext uri="{FF2B5EF4-FFF2-40B4-BE49-F238E27FC236}">
                    <a16:creationId xmlns:a16="http://schemas.microsoft.com/office/drawing/2014/main" id="{D35E4426-3BD9-411E-88F8-EF82DE5F6163}"/>
                  </a:ext>
                </a:extLst>
              </p:cNvPr>
              <p:cNvSpPr>
                <a:spLocks/>
              </p:cNvSpPr>
              <p:nvPr/>
            </p:nvSpPr>
            <p:spPr bwMode="auto">
              <a:xfrm>
                <a:off x="2890" y="3166"/>
                <a:ext cx="67" cy="66"/>
              </a:xfrm>
              <a:custGeom>
                <a:avLst/>
                <a:gdLst>
                  <a:gd name="T0" fmla="*/ 4 w 38"/>
                  <a:gd name="T1" fmla="*/ 37 h 38"/>
                  <a:gd name="T2" fmla="*/ 37 w 38"/>
                  <a:gd name="T3" fmla="*/ 3 h 38"/>
                  <a:gd name="T4" fmla="*/ 35 w 38"/>
                  <a:gd name="T5" fmla="*/ 2 h 38"/>
                  <a:gd name="T6" fmla="*/ 2 w 38"/>
                  <a:gd name="T7" fmla="*/ 34 h 38"/>
                  <a:gd name="T8" fmla="*/ 4 w 38"/>
                  <a:gd name="T9" fmla="*/ 37 h 38"/>
                </a:gdLst>
                <a:ahLst/>
                <a:cxnLst>
                  <a:cxn ang="0">
                    <a:pos x="T0" y="T1"/>
                  </a:cxn>
                  <a:cxn ang="0">
                    <a:pos x="T2" y="T3"/>
                  </a:cxn>
                  <a:cxn ang="0">
                    <a:pos x="T4" y="T5"/>
                  </a:cxn>
                  <a:cxn ang="0">
                    <a:pos x="T6" y="T7"/>
                  </a:cxn>
                  <a:cxn ang="0">
                    <a:pos x="T8" y="T9"/>
                  </a:cxn>
                </a:cxnLst>
                <a:rect l="0" t="0" r="r" b="b"/>
                <a:pathLst>
                  <a:path w="38" h="38">
                    <a:moveTo>
                      <a:pt x="4" y="37"/>
                    </a:moveTo>
                    <a:cubicBezTo>
                      <a:pt x="16" y="28"/>
                      <a:pt x="29" y="17"/>
                      <a:pt x="37" y="3"/>
                    </a:cubicBezTo>
                    <a:cubicBezTo>
                      <a:pt x="38" y="2"/>
                      <a:pt x="36" y="0"/>
                      <a:pt x="35" y="2"/>
                    </a:cubicBezTo>
                    <a:cubicBezTo>
                      <a:pt x="24" y="13"/>
                      <a:pt x="15" y="25"/>
                      <a:pt x="2" y="34"/>
                    </a:cubicBezTo>
                    <a:cubicBezTo>
                      <a:pt x="0" y="36"/>
                      <a:pt x="2" y="38"/>
                      <a:pt x="4"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22" name="Freeform 255">
                <a:extLst>
                  <a:ext uri="{FF2B5EF4-FFF2-40B4-BE49-F238E27FC236}">
                    <a16:creationId xmlns:a16="http://schemas.microsoft.com/office/drawing/2014/main" id="{50448936-0E3C-42FF-A2B0-84829397E418}"/>
                  </a:ext>
                </a:extLst>
              </p:cNvPr>
              <p:cNvSpPr>
                <a:spLocks/>
              </p:cNvSpPr>
              <p:nvPr/>
            </p:nvSpPr>
            <p:spPr bwMode="auto">
              <a:xfrm>
                <a:off x="2920" y="3183"/>
                <a:ext cx="54" cy="56"/>
              </a:xfrm>
              <a:custGeom>
                <a:avLst/>
                <a:gdLst>
                  <a:gd name="T0" fmla="*/ 3 w 31"/>
                  <a:gd name="T1" fmla="*/ 31 h 32"/>
                  <a:gd name="T2" fmla="*/ 30 w 31"/>
                  <a:gd name="T3" fmla="*/ 3 h 32"/>
                  <a:gd name="T4" fmla="*/ 27 w 31"/>
                  <a:gd name="T5" fmla="*/ 1 h 32"/>
                  <a:gd name="T6" fmla="*/ 1 w 31"/>
                  <a:gd name="T7" fmla="*/ 29 h 32"/>
                  <a:gd name="T8" fmla="*/ 3 w 31"/>
                  <a:gd name="T9" fmla="*/ 31 h 32"/>
                </a:gdLst>
                <a:ahLst/>
                <a:cxnLst>
                  <a:cxn ang="0">
                    <a:pos x="T0" y="T1"/>
                  </a:cxn>
                  <a:cxn ang="0">
                    <a:pos x="T2" y="T3"/>
                  </a:cxn>
                  <a:cxn ang="0">
                    <a:pos x="T4" y="T5"/>
                  </a:cxn>
                  <a:cxn ang="0">
                    <a:pos x="T6" y="T7"/>
                  </a:cxn>
                  <a:cxn ang="0">
                    <a:pos x="T8" y="T9"/>
                  </a:cxn>
                </a:cxnLst>
                <a:rect l="0" t="0" r="r" b="b"/>
                <a:pathLst>
                  <a:path w="31" h="32">
                    <a:moveTo>
                      <a:pt x="3" y="31"/>
                    </a:moveTo>
                    <a:cubicBezTo>
                      <a:pt x="13" y="24"/>
                      <a:pt x="24" y="15"/>
                      <a:pt x="30" y="3"/>
                    </a:cubicBezTo>
                    <a:cubicBezTo>
                      <a:pt x="31" y="2"/>
                      <a:pt x="29" y="0"/>
                      <a:pt x="27" y="1"/>
                    </a:cubicBezTo>
                    <a:cubicBezTo>
                      <a:pt x="19" y="11"/>
                      <a:pt x="11" y="21"/>
                      <a:pt x="1" y="29"/>
                    </a:cubicBezTo>
                    <a:cubicBezTo>
                      <a:pt x="0" y="30"/>
                      <a:pt x="1" y="32"/>
                      <a:pt x="3"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23" name="Freeform 256">
                <a:extLst>
                  <a:ext uri="{FF2B5EF4-FFF2-40B4-BE49-F238E27FC236}">
                    <a16:creationId xmlns:a16="http://schemas.microsoft.com/office/drawing/2014/main" id="{8929F8CE-27D8-4CA3-A497-DF45D29B5326}"/>
                  </a:ext>
                </a:extLst>
              </p:cNvPr>
              <p:cNvSpPr>
                <a:spLocks/>
              </p:cNvSpPr>
              <p:nvPr/>
            </p:nvSpPr>
            <p:spPr bwMode="auto">
              <a:xfrm>
                <a:off x="2957" y="3197"/>
                <a:ext cx="42" cy="42"/>
              </a:xfrm>
              <a:custGeom>
                <a:avLst/>
                <a:gdLst>
                  <a:gd name="T0" fmla="*/ 3 w 24"/>
                  <a:gd name="T1" fmla="*/ 22 h 24"/>
                  <a:gd name="T2" fmla="*/ 23 w 24"/>
                  <a:gd name="T3" fmla="*/ 3 h 24"/>
                  <a:gd name="T4" fmla="*/ 21 w 24"/>
                  <a:gd name="T5" fmla="*/ 1 h 24"/>
                  <a:gd name="T6" fmla="*/ 1 w 24"/>
                  <a:gd name="T7" fmla="*/ 20 h 24"/>
                  <a:gd name="T8" fmla="*/ 3 w 24"/>
                  <a:gd name="T9" fmla="*/ 22 h 24"/>
                </a:gdLst>
                <a:ahLst/>
                <a:cxnLst>
                  <a:cxn ang="0">
                    <a:pos x="T0" y="T1"/>
                  </a:cxn>
                  <a:cxn ang="0">
                    <a:pos x="T2" y="T3"/>
                  </a:cxn>
                  <a:cxn ang="0">
                    <a:pos x="T4" y="T5"/>
                  </a:cxn>
                  <a:cxn ang="0">
                    <a:pos x="T6" y="T7"/>
                  </a:cxn>
                  <a:cxn ang="0">
                    <a:pos x="T8" y="T9"/>
                  </a:cxn>
                </a:cxnLst>
                <a:rect l="0" t="0" r="r" b="b"/>
                <a:pathLst>
                  <a:path w="24" h="24">
                    <a:moveTo>
                      <a:pt x="3" y="22"/>
                    </a:moveTo>
                    <a:cubicBezTo>
                      <a:pt x="9" y="15"/>
                      <a:pt x="17" y="10"/>
                      <a:pt x="23" y="3"/>
                    </a:cubicBezTo>
                    <a:cubicBezTo>
                      <a:pt x="24" y="2"/>
                      <a:pt x="22" y="0"/>
                      <a:pt x="21" y="1"/>
                    </a:cubicBezTo>
                    <a:cubicBezTo>
                      <a:pt x="13" y="5"/>
                      <a:pt x="7" y="13"/>
                      <a:pt x="1" y="20"/>
                    </a:cubicBezTo>
                    <a:cubicBezTo>
                      <a:pt x="0" y="22"/>
                      <a:pt x="2" y="24"/>
                      <a:pt x="3"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24" name="Freeform 257">
                <a:extLst>
                  <a:ext uri="{FF2B5EF4-FFF2-40B4-BE49-F238E27FC236}">
                    <a16:creationId xmlns:a16="http://schemas.microsoft.com/office/drawing/2014/main" id="{0907A276-3898-4454-8DF2-7D14D91F23C2}"/>
                  </a:ext>
                </a:extLst>
              </p:cNvPr>
              <p:cNvSpPr>
                <a:spLocks/>
              </p:cNvSpPr>
              <p:nvPr/>
            </p:nvSpPr>
            <p:spPr bwMode="auto">
              <a:xfrm>
                <a:off x="2978" y="3210"/>
                <a:ext cx="35" cy="38"/>
              </a:xfrm>
              <a:custGeom>
                <a:avLst/>
                <a:gdLst>
                  <a:gd name="T0" fmla="*/ 4 w 20"/>
                  <a:gd name="T1" fmla="*/ 21 h 22"/>
                  <a:gd name="T2" fmla="*/ 19 w 20"/>
                  <a:gd name="T3" fmla="*/ 3 h 22"/>
                  <a:gd name="T4" fmla="*/ 17 w 20"/>
                  <a:gd name="T5" fmla="*/ 1 h 22"/>
                  <a:gd name="T6" fmla="*/ 2 w 20"/>
                  <a:gd name="T7" fmla="*/ 18 h 22"/>
                  <a:gd name="T8" fmla="*/ 4 w 20"/>
                  <a:gd name="T9" fmla="*/ 21 h 22"/>
                </a:gdLst>
                <a:ahLst/>
                <a:cxnLst>
                  <a:cxn ang="0">
                    <a:pos x="T0" y="T1"/>
                  </a:cxn>
                  <a:cxn ang="0">
                    <a:pos x="T2" y="T3"/>
                  </a:cxn>
                  <a:cxn ang="0">
                    <a:pos x="T4" y="T5"/>
                  </a:cxn>
                  <a:cxn ang="0">
                    <a:pos x="T6" y="T7"/>
                  </a:cxn>
                  <a:cxn ang="0">
                    <a:pos x="T8" y="T9"/>
                  </a:cxn>
                </a:cxnLst>
                <a:rect l="0" t="0" r="r" b="b"/>
                <a:pathLst>
                  <a:path w="20" h="22">
                    <a:moveTo>
                      <a:pt x="4" y="21"/>
                    </a:moveTo>
                    <a:cubicBezTo>
                      <a:pt x="10" y="16"/>
                      <a:pt x="17" y="10"/>
                      <a:pt x="19" y="3"/>
                    </a:cubicBezTo>
                    <a:cubicBezTo>
                      <a:pt x="20" y="1"/>
                      <a:pt x="18" y="0"/>
                      <a:pt x="17" y="1"/>
                    </a:cubicBezTo>
                    <a:cubicBezTo>
                      <a:pt x="12" y="7"/>
                      <a:pt x="8" y="13"/>
                      <a:pt x="2" y="18"/>
                    </a:cubicBezTo>
                    <a:cubicBezTo>
                      <a:pt x="0" y="20"/>
                      <a:pt x="3" y="22"/>
                      <a:pt x="4"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25" name="Freeform 258">
                <a:extLst>
                  <a:ext uri="{FF2B5EF4-FFF2-40B4-BE49-F238E27FC236}">
                    <a16:creationId xmlns:a16="http://schemas.microsoft.com/office/drawing/2014/main" id="{EC9F23C8-A68B-4490-B09A-B2731AC3CF7C}"/>
                  </a:ext>
                </a:extLst>
              </p:cNvPr>
              <p:cNvSpPr>
                <a:spLocks/>
              </p:cNvSpPr>
              <p:nvPr/>
            </p:nvSpPr>
            <p:spPr bwMode="auto">
              <a:xfrm>
                <a:off x="3004" y="3215"/>
                <a:ext cx="32" cy="44"/>
              </a:xfrm>
              <a:custGeom>
                <a:avLst/>
                <a:gdLst>
                  <a:gd name="T0" fmla="*/ 4 w 18"/>
                  <a:gd name="T1" fmla="*/ 23 h 25"/>
                  <a:gd name="T2" fmla="*/ 17 w 18"/>
                  <a:gd name="T3" fmla="*/ 3 h 25"/>
                  <a:gd name="T4" fmla="*/ 15 w 18"/>
                  <a:gd name="T5" fmla="*/ 1 h 25"/>
                  <a:gd name="T6" fmla="*/ 1 w 18"/>
                  <a:gd name="T7" fmla="*/ 20 h 25"/>
                  <a:gd name="T8" fmla="*/ 4 w 18"/>
                  <a:gd name="T9" fmla="*/ 23 h 25"/>
                </a:gdLst>
                <a:ahLst/>
                <a:cxnLst>
                  <a:cxn ang="0">
                    <a:pos x="T0" y="T1"/>
                  </a:cxn>
                  <a:cxn ang="0">
                    <a:pos x="T2" y="T3"/>
                  </a:cxn>
                  <a:cxn ang="0">
                    <a:pos x="T4" y="T5"/>
                  </a:cxn>
                  <a:cxn ang="0">
                    <a:pos x="T6" y="T7"/>
                  </a:cxn>
                  <a:cxn ang="0">
                    <a:pos x="T8" y="T9"/>
                  </a:cxn>
                </a:cxnLst>
                <a:rect l="0" t="0" r="r" b="b"/>
                <a:pathLst>
                  <a:path w="18" h="25">
                    <a:moveTo>
                      <a:pt x="4" y="23"/>
                    </a:moveTo>
                    <a:cubicBezTo>
                      <a:pt x="10" y="18"/>
                      <a:pt x="16" y="11"/>
                      <a:pt x="17" y="3"/>
                    </a:cubicBezTo>
                    <a:cubicBezTo>
                      <a:pt x="18" y="2"/>
                      <a:pt x="16" y="0"/>
                      <a:pt x="15" y="1"/>
                    </a:cubicBezTo>
                    <a:cubicBezTo>
                      <a:pt x="10" y="7"/>
                      <a:pt x="7" y="14"/>
                      <a:pt x="1" y="20"/>
                    </a:cubicBezTo>
                    <a:cubicBezTo>
                      <a:pt x="0" y="22"/>
                      <a:pt x="3" y="25"/>
                      <a:pt x="4"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26" name="Freeform 259">
                <a:extLst>
                  <a:ext uri="{FF2B5EF4-FFF2-40B4-BE49-F238E27FC236}">
                    <a16:creationId xmlns:a16="http://schemas.microsoft.com/office/drawing/2014/main" id="{70C2ECD8-7AF6-40CA-A89A-4B56F4A1DB40}"/>
                  </a:ext>
                </a:extLst>
              </p:cNvPr>
              <p:cNvSpPr>
                <a:spLocks/>
              </p:cNvSpPr>
              <p:nvPr/>
            </p:nvSpPr>
            <p:spPr bwMode="auto">
              <a:xfrm>
                <a:off x="3036" y="3220"/>
                <a:ext cx="28" cy="37"/>
              </a:xfrm>
              <a:custGeom>
                <a:avLst/>
                <a:gdLst>
                  <a:gd name="T0" fmla="*/ 5 w 16"/>
                  <a:gd name="T1" fmla="*/ 19 h 21"/>
                  <a:gd name="T2" fmla="*/ 15 w 16"/>
                  <a:gd name="T3" fmla="*/ 3 h 21"/>
                  <a:gd name="T4" fmla="*/ 12 w 16"/>
                  <a:gd name="T5" fmla="*/ 1 h 21"/>
                  <a:gd name="T6" fmla="*/ 7 w 16"/>
                  <a:gd name="T7" fmla="*/ 8 h 21"/>
                  <a:gd name="T8" fmla="*/ 2 w 16"/>
                  <a:gd name="T9" fmla="*/ 16 h 21"/>
                  <a:gd name="T10" fmla="*/ 5 w 16"/>
                  <a:gd name="T11" fmla="*/ 19 h 21"/>
                </a:gdLst>
                <a:ahLst/>
                <a:cxnLst>
                  <a:cxn ang="0">
                    <a:pos x="T0" y="T1"/>
                  </a:cxn>
                  <a:cxn ang="0">
                    <a:pos x="T2" y="T3"/>
                  </a:cxn>
                  <a:cxn ang="0">
                    <a:pos x="T4" y="T5"/>
                  </a:cxn>
                  <a:cxn ang="0">
                    <a:pos x="T6" y="T7"/>
                  </a:cxn>
                  <a:cxn ang="0">
                    <a:pos x="T8" y="T9"/>
                  </a:cxn>
                  <a:cxn ang="0">
                    <a:pos x="T10" y="T11"/>
                  </a:cxn>
                </a:cxnLst>
                <a:rect l="0" t="0" r="r" b="b"/>
                <a:pathLst>
                  <a:path w="16" h="21">
                    <a:moveTo>
                      <a:pt x="5" y="19"/>
                    </a:moveTo>
                    <a:cubicBezTo>
                      <a:pt x="9" y="15"/>
                      <a:pt x="14" y="9"/>
                      <a:pt x="15" y="3"/>
                    </a:cubicBezTo>
                    <a:cubicBezTo>
                      <a:pt x="16" y="1"/>
                      <a:pt x="14" y="0"/>
                      <a:pt x="12" y="1"/>
                    </a:cubicBezTo>
                    <a:cubicBezTo>
                      <a:pt x="10" y="3"/>
                      <a:pt x="9" y="6"/>
                      <a:pt x="7" y="8"/>
                    </a:cubicBezTo>
                    <a:cubicBezTo>
                      <a:pt x="6" y="11"/>
                      <a:pt x="4" y="14"/>
                      <a:pt x="2" y="16"/>
                    </a:cubicBezTo>
                    <a:cubicBezTo>
                      <a:pt x="0" y="18"/>
                      <a:pt x="3" y="21"/>
                      <a:pt x="5"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27" name="Freeform 260">
                <a:extLst>
                  <a:ext uri="{FF2B5EF4-FFF2-40B4-BE49-F238E27FC236}">
                    <a16:creationId xmlns:a16="http://schemas.microsoft.com/office/drawing/2014/main" id="{C8D5C8EE-6192-4343-A352-ADDF5BCE9D1F}"/>
                  </a:ext>
                </a:extLst>
              </p:cNvPr>
              <p:cNvSpPr>
                <a:spLocks/>
              </p:cNvSpPr>
              <p:nvPr/>
            </p:nvSpPr>
            <p:spPr bwMode="auto">
              <a:xfrm>
                <a:off x="3062" y="3232"/>
                <a:ext cx="27" cy="30"/>
              </a:xfrm>
              <a:custGeom>
                <a:avLst/>
                <a:gdLst>
                  <a:gd name="T0" fmla="*/ 4 w 15"/>
                  <a:gd name="T1" fmla="*/ 16 h 17"/>
                  <a:gd name="T2" fmla="*/ 15 w 15"/>
                  <a:gd name="T3" fmla="*/ 2 h 17"/>
                  <a:gd name="T4" fmla="*/ 12 w 15"/>
                  <a:gd name="T5" fmla="*/ 1 h 17"/>
                  <a:gd name="T6" fmla="*/ 2 w 15"/>
                  <a:gd name="T7" fmla="*/ 12 h 17"/>
                  <a:gd name="T8" fmla="*/ 4 w 15"/>
                  <a:gd name="T9" fmla="*/ 16 h 17"/>
                </a:gdLst>
                <a:ahLst/>
                <a:cxnLst>
                  <a:cxn ang="0">
                    <a:pos x="T0" y="T1"/>
                  </a:cxn>
                  <a:cxn ang="0">
                    <a:pos x="T2" y="T3"/>
                  </a:cxn>
                  <a:cxn ang="0">
                    <a:pos x="T4" y="T5"/>
                  </a:cxn>
                  <a:cxn ang="0">
                    <a:pos x="T6" y="T7"/>
                  </a:cxn>
                  <a:cxn ang="0">
                    <a:pos x="T8" y="T9"/>
                  </a:cxn>
                </a:cxnLst>
                <a:rect l="0" t="0" r="r" b="b"/>
                <a:pathLst>
                  <a:path w="15" h="17">
                    <a:moveTo>
                      <a:pt x="4" y="16"/>
                    </a:moveTo>
                    <a:cubicBezTo>
                      <a:pt x="9" y="13"/>
                      <a:pt x="13" y="8"/>
                      <a:pt x="15" y="2"/>
                    </a:cubicBezTo>
                    <a:cubicBezTo>
                      <a:pt x="15" y="1"/>
                      <a:pt x="13" y="0"/>
                      <a:pt x="12" y="1"/>
                    </a:cubicBezTo>
                    <a:cubicBezTo>
                      <a:pt x="9" y="5"/>
                      <a:pt x="6" y="9"/>
                      <a:pt x="2" y="12"/>
                    </a:cubicBezTo>
                    <a:cubicBezTo>
                      <a:pt x="0" y="14"/>
                      <a:pt x="2" y="17"/>
                      <a:pt x="4"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28" name="Freeform 261">
                <a:extLst>
                  <a:ext uri="{FF2B5EF4-FFF2-40B4-BE49-F238E27FC236}">
                    <a16:creationId xmlns:a16="http://schemas.microsoft.com/office/drawing/2014/main" id="{D5E589B8-7A1F-4AC0-A7C4-93F6E2824A30}"/>
                  </a:ext>
                </a:extLst>
              </p:cNvPr>
              <p:cNvSpPr>
                <a:spLocks/>
              </p:cNvSpPr>
              <p:nvPr/>
            </p:nvSpPr>
            <p:spPr bwMode="auto">
              <a:xfrm>
                <a:off x="3092" y="3232"/>
                <a:ext cx="26" cy="32"/>
              </a:xfrm>
              <a:custGeom>
                <a:avLst/>
                <a:gdLst>
                  <a:gd name="T0" fmla="*/ 5 w 15"/>
                  <a:gd name="T1" fmla="*/ 16 h 18"/>
                  <a:gd name="T2" fmla="*/ 14 w 15"/>
                  <a:gd name="T3" fmla="*/ 3 h 18"/>
                  <a:gd name="T4" fmla="*/ 11 w 15"/>
                  <a:gd name="T5" fmla="*/ 1 h 18"/>
                  <a:gd name="T6" fmla="*/ 2 w 15"/>
                  <a:gd name="T7" fmla="*/ 14 h 18"/>
                  <a:gd name="T8" fmla="*/ 5 w 15"/>
                  <a:gd name="T9" fmla="*/ 16 h 18"/>
                </a:gdLst>
                <a:ahLst/>
                <a:cxnLst>
                  <a:cxn ang="0">
                    <a:pos x="T0" y="T1"/>
                  </a:cxn>
                  <a:cxn ang="0">
                    <a:pos x="T2" y="T3"/>
                  </a:cxn>
                  <a:cxn ang="0">
                    <a:pos x="T4" y="T5"/>
                  </a:cxn>
                  <a:cxn ang="0">
                    <a:pos x="T6" y="T7"/>
                  </a:cxn>
                  <a:cxn ang="0">
                    <a:pos x="T8" y="T9"/>
                  </a:cxn>
                </a:cxnLst>
                <a:rect l="0" t="0" r="r" b="b"/>
                <a:pathLst>
                  <a:path w="15" h="18">
                    <a:moveTo>
                      <a:pt x="5" y="16"/>
                    </a:moveTo>
                    <a:cubicBezTo>
                      <a:pt x="8" y="12"/>
                      <a:pt x="11" y="8"/>
                      <a:pt x="14" y="3"/>
                    </a:cubicBezTo>
                    <a:cubicBezTo>
                      <a:pt x="15" y="1"/>
                      <a:pt x="13" y="0"/>
                      <a:pt x="11" y="1"/>
                    </a:cubicBezTo>
                    <a:cubicBezTo>
                      <a:pt x="8" y="5"/>
                      <a:pt x="5" y="10"/>
                      <a:pt x="2" y="14"/>
                    </a:cubicBezTo>
                    <a:cubicBezTo>
                      <a:pt x="0" y="16"/>
                      <a:pt x="4" y="18"/>
                      <a:pt x="5"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29" name="Freeform 262">
                <a:extLst>
                  <a:ext uri="{FF2B5EF4-FFF2-40B4-BE49-F238E27FC236}">
                    <a16:creationId xmlns:a16="http://schemas.microsoft.com/office/drawing/2014/main" id="{7B3AB473-570A-45AA-8F8D-83939EFF67EE}"/>
                  </a:ext>
                </a:extLst>
              </p:cNvPr>
              <p:cNvSpPr>
                <a:spLocks/>
              </p:cNvSpPr>
              <p:nvPr/>
            </p:nvSpPr>
            <p:spPr bwMode="auto">
              <a:xfrm>
                <a:off x="3118" y="3229"/>
                <a:ext cx="34" cy="44"/>
              </a:xfrm>
              <a:custGeom>
                <a:avLst/>
                <a:gdLst>
                  <a:gd name="T0" fmla="*/ 4 w 19"/>
                  <a:gd name="T1" fmla="*/ 24 h 25"/>
                  <a:gd name="T2" fmla="*/ 18 w 19"/>
                  <a:gd name="T3" fmla="*/ 2 h 25"/>
                  <a:gd name="T4" fmla="*/ 15 w 19"/>
                  <a:gd name="T5" fmla="*/ 1 h 25"/>
                  <a:gd name="T6" fmla="*/ 2 w 19"/>
                  <a:gd name="T7" fmla="*/ 21 h 25"/>
                  <a:gd name="T8" fmla="*/ 4 w 19"/>
                  <a:gd name="T9" fmla="*/ 24 h 25"/>
                </a:gdLst>
                <a:ahLst/>
                <a:cxnLst>
                  <a:cxn ang="0">
                    <a:pos x="T0" y="T1"/>
                  </a:cxn>
                  <a:cxn ang="0">
                    <a:pos x="T2" y="T3"/>
                  </a:cxn>
                  <a:cxn ang="0">
                    <a:pos x="T4" y="T5"/>
                  </a:cxn>
                  <a:cxn ang="0">
                    <a:pos x="T6" y="T7"/>
                  </a:cxn>
                  <a:cxn ang="0">
                    <a:pos x="T8" y="T9"/>
                  </a:cxn>
                </a:cxnLst>
                <a:rect l="0" t="0" r="r" b="b"/>
                <a:pathLst>
                  <a:path w="19" h="25">
                    <a:moveTo>
                      <a:pt x="4" y="24"/>
                    </a:moveTo>
                    <a:cubicBezTo>
                      <a:pt x="11" y="18"/>
                      <a:pt x="16" y="11"/>
                      <a:pt x="18" y="2"/>
                    </a:cubicBezTo>
                    <a:cubicBezTo>
                      <a:pt x="19" y="1"/>
                      <a:pt x="16" y="0"/>
                      <a:pt x="15" y="1"/>
                    </a:cubicBezTo>
                    <a:cubicBezTo>
                      <a:pt x="12" y="8"/>
                      <a:pt x="8" y="15"/>
                      <a:pt x="2" y="21"/>
                    </a:cubicBezTo>
                    <a:cubicBezTo>
                      <a:pt x="0" y="23"/>
                      <a:pt x="3" y="25"/>
                      <a:pt x="4"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30" name="Freeform 263">
                <a:extLst>
                  <a:ext uri="{FF2B5EF4-FFF2-40B4-BE49-F238E27FC236}">
                    <a16:creationId xmlns:a16="http://schemas.microsoft.com/office/drawing/2014/main" id="{AE3233EE-6DB5-4BE4-BB4F-AD45ED8BA7CF}"/>
                  </a:ext>
                </a:extLst>
              </p:cNvPr>
              <p:cNvSpPr>
                <a:spLocks/>
              </p:cNvSpPr>
              <p:nvPr/>
            </p:nvSpPr>
            <p:spPr bwMode="auto">
              <a:xfrm>
                <a:off x="3161" y="3236"/>
                <a:ext cx="26" cy="37"/>
              </a:xfrm>
              <a:custGeom>
                <a:avLst/>
                <a:gdLst>
                  <a:gd name="T0" fmla="*/ 4 w 15"/>
                  <a:gd name="T1" fmla="*/ 19 h 21"/>
                  <a:gd name="T2" fmla="*/ 14 w 15"/>
                  <a:gd name="T3" fmla="*/ 3 h 21"/>
                  <a:gd name="T4" fmla="*/ 12 w 15"/>
                  <a:gd name="T5" fmla="*/ 1 h 21"/>
                  <a:gd name="T6" fmla="*/ 1 w 15"/>
                  <a:gd name="T7" fmla="*/ 18 h 21"/>
                  <a:gd name="T8" fmla="*/ 4 w 15"/>
                  <a:gd name="T9" fmla="*/ 19 h 21"/>
                </a:gdLst>
                <a:ahLst/>
                <a:cxnLst>
                  <a:cxn ang="0">
                    <a:pos x="T0" y="T1"/>
                  </a:cxn>
                  <a:cxn ang="0">
                    <a:pos x="T2" y="T3"/>
                  </a:cxn>
                  <a:cxn ang="0">
                    <a:pos x="T4" y="T5"/>
                  </a:cxn>
                  <a:cxn ang="0">
                    <a:pos x="T6" y="T7"/>
                  </a:cxn>
                  <a:cxn ang="0">
                    <a:pos x="T8" y="T9"/>
                  </a:cxn>
                </a:cxnLst>
                <a:rect l="0" t="0" r="r" b="b"/>
                <a:pathLst>
                  <a:path w="15" h="21">
                    <a:moveTo>
                      <a:pt x="4" y="19"/>
                    </a:moveTo>
                    <a:cubicBezTo>
                      <a:pt x="8" y="14"/>
                      <a:pt x="12" y="9"/>
                      <a:pt x="14" y="3"/>
                    </a:cubicBezTo>
                    <a:cubicBezTo>
                      <a:pt x="15" y="1"/>
                      <a:pt x="13" y="0"/>
                      <a:pt x="12" y="1"/>
                    </a:cubicBezTo>
                    <a:cubicBezTo>
                      <a:pt x="8" y="7"/>
                      <a:pt x="5" y="12"/>
                      <a:pt x="1" y="18"/>
                    </a:cubicBezTo>
                    <a:cubicBezTo>
                      <a:pt x="0" y="20"/>
                      <a:pt x="3" y="21"/>
                      <a:pt x="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31" name="Freeform 264">
                <a:extLst>
                  <a:ext uri="{FF2B5EF4-FFF2-40B4-BE49-F238E27FC236}">
                    <a16:creationId xmlns:a16="http://schemas.microsoft.com/office/drawing/2014/main" id="{E7B022D9-F923-4C1E-906F-45649488F35F}"/>
                  </a:ext>
                </a:extLst>
              </p:cNvPr>
              <p:cNvSpPr>
                <a:spLocks/>
              </p:cNvSpPr>
              <p:nvPr/>
            </p:nvSpPr>
            <p:spPr bwMode="auto">
              <a:xfrm>
                <a:off x="3194" y="3220"/>
                <a:ext cx="23" cy="41"/>
              </a:xfrm>
              <a:custGeom>
                <a:avLst/>
                <a:gdLst>
                  <a:gd name="T0" fmla="*/ 4 w 13"/>
                  <a:gd name="T1" fmla="*/ 21 h 23"/>
                  <a:gd name="T2" fmla="*/ 12 w 13"/>
                  <a:gd name="T3" fmla="*/ 3 h 23"/>
                  <a:gd name="T4" fmla="*/ 9 w 13"/>
                  <a:gd name="T5" fmla="*/ 2 h 23"/>
                  <a:gd name="T6" fmla="*/ 1 w 13"/>
                  <a:gd name="T7" fmla="*/ 19 h 23"/>
                  <a:gd name="T8" fmla="*/ 4 w 13"/>
                  <a:gd name="T9" fmla="*/ 21 h 23"/>
                </a:gdLst>
                <a:ahLst/>
                <a:cxnLst>
                  <a:cxn ang="0">
                    <a:pos x="T0" y="T1"/>
                  </a:cxn>
                  <a:cxn ang="0">
                    <a:pos x="T2" y="T3"/>
                  </a:cxn>
                  <a:cxn ang="0">
                    <a:pos x="T4" y="T5"/>
                  </a:cxn>
                  <a:cxn ang="0">
                    <a:pos x="T6" y="T7"/>
                  </a:cxn>
                  <a:cxn ang="0">
                    <a:pos x="T8" y="T9"/>
                  </a:cxn>
                </a:cxnLst>
                <a:rect l="0" t="0" r="r" b="b"/>
                <a:pathLst>
                  <a:path w="13" h="23">
                    <a:moveTo>
                      <a:pt x="4" y="21"/>
                    </a:moveTo>
                    <a:cubicBezTo>
                      <a:pt x="7" y="15"/>
                      <a:pt x="10" y="9"/>
                      <a:pt x="12" y="3"/>
                    </a:cubicBezTo>
                    <a:cubicBezTo>
                      <a:pt x="13" y="1"/>
                      <a:pt x="10" y="0"/>
                      <a:pt x="9" y="2"/>
                    </a:cubicBezTo>
                    <a:cubicBezTo>
                      <a:pt x="6" y="7"/>
                      <a:pt x="4" y="13"/>
                      <a:pt x="1" y="19"/>
                    </a:cubicBezTo>
                    <a:cubicBezTo>
                      <a:pt x="0" y="21"/>
                      <a:pt x="3" y="23"/>
                      <a:pt x="4"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32" name="Freeform 265">
                <a:extLst>
                  <a:ext uri="{FF2B5EF4-FFF2-40B4-BE49-F238E27FC236}">
                    <a16:creationId xmlns:a16="http://schemas.microsoft.com/office/drawing/2014/main" id="{89CD95D2-9583-47BB-9628-6A4FBB5D447D}"/>
                  </a:ext>
                </a:extLst>
              </p:cNvPr>
              <p:cNvSpPr>
                <a:spLocks/>
              </p:cNvSpPr>
              <p:nvPr/>
            </p:nvSpPr>
            <p:spPr bwMode="auto">
              <a:xfrm>
                <a:off x="3226" y="3213"/>
                <a:ext cx="23" cy="35"/>
              </a:xfrm>
              <a:custGeom>
                <a:avLst/>
                <a:gdLst>
                  <a:gd name="T0" fmla="*/ 4 w 13"/>
                  <a:gd name="T1" fmla="*/ 18 h 20"/>
                  <a:gd name="T2" fmla="*/ 12 w 13"/>
                  <a:gd name="T3" fmla="*/ 3 h 20"/>
                  <a:gd name="T4" fmla="*/ 10 w 13"/>
                  <a:gd name="T5" fmla="*/ 2 h 20"/>
                  <a:gd name="T6" fmla="*/ 1 w 13"/>
                  <a:gd name="T7" fmla="*/ 16 h 20"/>
                  <a:gd name="T8" fmla="*/ 4 w 13"/>
                  <a:gd name="T9" fmla="*/ 18 h 20"/>
                </a:gdLst>
                <a:ahLst/>
                <a:cxnLst>
                  <a:cxn ang="0">
                    <a:pos x="T0" y="T1"/>
                  </a:cxn>
                  <a:cxn ang="0">
                    <a:pos x="T2" y="T3"/>
                  </a:cxn>
                  <a:cxn ang="0">
                    <a:pos x="T4" y="T5"/>
                  </a:cxn>
                  <a:cxn ang="0">
                    <a:pos x="T6" y="T7"/>
                  </a:cxn>
                  <a:cxn ang="0">
                    <a:pos x="T8" y="T9"/>
                  </a:cxn>
                </a:cxnLst>
                <a:rect l="0" t="0" r="r" b="b"/>
                <a:pathLst>
                  <a:path w="13" h="20">
                    <a:moveTo>
                      <a:pt x="4" y="18"/>
                    </a:moveTo>
                    <a:cubicBezTo>
                      <a:pt x="8" y="13"/>
                      <a:pt x="10" y="8"/>
                      <a:pt x="12" y="3"/>
                    </a:cubicBezTo>
                    <a:cubicBezTo>
                      <a:pt x="13" y="1"/>
                      <a:pt x="10" y="0"/>
                      <a:pt x="10" y="2"/>
                    </a:cubicBezTo>
                    <a:cubicBezTo>
                      <a:pt x="7" y="7"/>
                      <a:pt x="4" y="12"/>
                      <a:pt x="1" y="16"/>
                    </a:cubicBezTo>
                    <a:cubicBezTo>
                      <a:pt x="0" y="19"/>
                      <a:pt x="3" y="20"/>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33" name="Freeform 266">
                <a:extLst>
                  <a:ext uri="{FF2B5EF4-FFF2-40B4-BE49-F238E27FC236}">
                    <a16:creationId xmlns:a16="http://schemas.microsoft.com/office/drawing/2014/main" id="{520331DD-416B-4C6F-B0CE-4AC1B040FFE9}"/>
                  </a:ext>
                </a:extLst>
              </p:cNvPr>
              <p:cNvSpPr>
                <a:spLocks/>
              </p:cNvSpPr>
              <p:nvPr/>
            </p:nvSpPr>
            <p:spPr bwMode="auto">
              <a:xfrm>
                <a:off x="3271" y="3199"/>
                <a:ext cx="21" cy="28"/>
              </a:xfrm>
              <a:custGeom>
                <a:avLst/>
                <a:gdLst>
                  <a:gd name="T0" fmla="*/ 5 w 12"/>
                  <a:gd name="T1" fmla="*/ 13 h 16"/>
                  <a:gd name="T2" fmla="*/ 11 w 12"/>
                  <a:gd name="T3" fmla="*/ 2 h 16"/>
                  <a:gd name="T4" fmla="*/ 8 w 12"/>
                  <a:gd name="T5" fmla="*/ 1 h 16"/>
                  <a:gd name="T6" fmla="*/ 2 w 12"/>
                  <a:gd name="T7" fmla="*/ 12 h 16"/>
                  <a:gd name="T8" fmla="*/ 5 w 12"/>
                  <a:gd name="T9" fmla="*/ 13 h 16"/>
                </a:gdLst>
                <a:ahLst/>
                <a:cxnLst>
                  <a:cxn ang="0">
                    <a:pos x="T0" y="T1"/>
                  </a:cxn>
                  <a:cxn ang="0">
                    <a:pos x="T2" y="T3"/>
                  </a:cxn>
                  <a:cxn ang="0">
                    <a:pos x="T4" y="T5"/>
                  </a:cxn>
                  <a:cxn ang="0">
                    <a:pos x="T6" y="T7"/>
                  </a:cxn>
                  <a:cxn ang="0">
                    <a:pos x="T8" y="T9"/>
                  </a:cxn>
                </a:cxnLst>
                <a:rect l="0" t="0" r="r" b="b"/>
                <a:pathLst>
                  <a:path w="12" h="16">
                    <a:moveTo>
                      <a:pt x="5" y="13"/>
                    </a:moveTo>
                    <a:cubicBezTo>
                      <a:pt x="7" y="10"/>
                      <a:pt x="9" y="6"/>
                      <a:pt x="11" y="2"/>
                    </a:cubicBezTo>
                    <a:cubicBezTo>
                      <a:pt x="12" y="1"/>
                      <a:pt x="9" y="0"/>
                      <a:pt x="8" y="1"/>
                    </a:cubicBezTo>
                    <a:cubicBezTo>
                      <a:pt x="6" y="4"/>
                      <a:pt x="4" y="8"/>
                      <a:pt x="2" y="12"/>
                    </a:cubicBezTo>
                    <a:cubicBezTo>
                      <a:pt x="0" y="14"/>
                      <a:pt x="4" y="16"/>
                      <a:pt x="5"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34" name="Freeform 267">
                <a:extLst>
                  <a:ext uri="{FF2B5EF4-FFF2-40B4-BE49-F238E27FC236}">
                    <a16:creationId xmlns:a16="http://schemas.microsoft.com/office/drawing/2014/main" id="{CA4EF033-873B-4443-A8D2-CD4D630E55DA}"/>
                  </a:ext>
                </a:extLst>
              </p:cNvPr>
              <p:cNvSpPr>
                <a:spLocks/>
              </p:cNvSpPr>
              <p:nvPr/>
            </p:nvSpPr>
            <p:spPr bwMode="auto">
              <a:xfrm>
                <a:off x="3308" y="3183"/>
                <a:ext cx="20" cy="34"/>
              </a:xfrm>
              <a:custGeom>
                <a:avLst/>
                <a:gdLst>
                  <a:gd name="T0" fmla="*/ 4 w 11"/>
                  <a:gd name="T1" fmla="*/ 17 h 19"/>
                  <a:gd name="T2" fmla="*/ 11 w 11"/>
                  <a:gd name="T3" fmla="*/ 2 h 19"/>
                  <a:gd name="T4" fmla="*/ 8 w 11"/>
                  <a:gd name="T5" fmla="*/ 2 h 19"/>
                  <a:gd name="T6" fmla="*/ 1 w 11"/>
                  <a:gd name="T7" fmla="*/ 15 h 19"/>
                  <a:gd name="T8" fmla="*/ 4 w 11"/>
                  <a:gd name="T9" fmla="*/ 17 h 19"/>
                </a:gdLst>
                <a:ahLst/>
                <a:cxnLst>
                  <a:cxn ang="0">
                    <a:pos x="T0" y="T1"/>
                  </a:cxn>
                  <a:cxn ang="0">
                    <a:pos x="T2" y="T3"/>
                  </a:cxn>
                  <a:cxn ang="0">
                    <a:pos x="T4" y="T5"/>
                  </a:cxn>
                  <a:cxn ang="0">
                    <a:pos x="T6" y="T7"/>
                  </a:cxn>
                  <a:cxn ang="0">
                    <a:pos x="T8" y="T9"/>
                  </a:cxn>
                </a:cxnLst>
                <a:rect l="0" t="0" r="r" b="b"/>
                <a:pathLst>
                  <a:path w="11" h="19">
                    <a:moveTo>
                      <a:pt x="4" y="17"/>
                    </a:moveTo>
                    <a:cubicBezTo>
                      <a:pt x="7" y="13"/>
                      <a:pt x="10" y="8"/>
                      <a:pt x="11" y="2"/>
                    </a:cubicBezTo>
                    <a:cubicBezTo>
                      <a:pt x="11" y="1"/>
                      <a:pt x="8" y="0"/>
                      <a:pt x="8" y="2"/>
                    </a:cubicBezTo>
                    <a:cubicBezTo>
                      <a:pt x="5" y="6"/>
                      <a:pt x="4" y="11"/>
                      <a:pt x="1" y="15"/>
                    </a:cubicBezTo>
                    <a:cubicBezTo>
                      <a:pt x="0" y="17"/>
                      <a:pt x="3" y="19"/>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35" name="Freeform 268">
                <a:extLst>
                  <a:ext uri="{FF2B5EF4-FFF2-40B4-BE49-F238E27FC236}">
                    <a16:creationId xmlns:a16="http://schemas.microsoft.com/office/drawing/2014/main" id="{01620BE4-301B-4FB2-9DFD-5C422204ABD1}"/>
                  </a:ext>
                </a:extLst>
              </p:cNvPr>
              <p:cNvSpPr>
                <a:spLocks/>
              </p:cNvSpPr>
              <p:nvPr/>
            </p:nvSpPr>
            <p:spPr bwMode="auto">
              <a:xfrm>
                <a:off x="3347" y="3166"/>
                <a:ext cx="23" cy="35"/>
              </a:xfrm>
              <a:custGeom>
                <a:avLst/>
                <a:gdLst>
                  <a:gd name="T0" fmla="*/ 5 w 13"/>
                  <a:gd name="T1" fmla="*/ 18 h 20"/>
                  <a:gd name="T2" fmla="*/ 13 w 13"/>
                  <a:gd name="T3" fmla="*/ 3 h 20"/>
                  <a:gd name="T4" fmla="*/ 10 w 13"/>
                  <a:gd name="T5" fmla="*/ 2 h 20"/>
                  <a:gd name="T6" fmla="*/ 1 w 13"/>
                  <a:gd name="T7" fmla="*/ 16 h 20"/>
                  <a:gd name="T8" fmla="*/ 5 w 13"/>
                  <a:gd name="T9" fmla="*/ 18 h 20"/>
                </a:gdLst>
                <a:ahLst/>
                <a:cxnLst>
                  <a:cxn ang="0">
                    <a:pos x="T0" y="T1"/>
                  </a:cxn>
                  <a:cxn ang="0">
                    <a:pos x="T2" y="T3"/>
                  </a:cxn>
                  <a:cxn ang="0">
                    <a:pos x="T4" y="T5"/>
                  </a:cxn>
                  <a:cxn ang="0">
                    <a:pos x="T6" y="T7"/>
                  </a:cxn>
                  <a:cxn ang="0">
                    <a:pos x="T8" y="T9"/>
                  </a:cxn>
                </a:cxnLst>
                <a:rect l="0" t="0" r="r" b="b"/>
                <a:pathLst>
                  <a:path w="13" h="20">
                    <a:moveTo>
                      <a:pt x="5" y="18"/>
                    </a:moveTo>
                    <a:cubicBezTo>
                      <a:pt x="8" y="13"/>
                      <a:pt x="11" y="8"/>
                      <a:pt x="13" y="3"/>
                    </a:cubicBezTo>
                    <a:cubicBezTo>
                      <a:pt x="13" y="2"/>
                      <a:pt x="11" y="0"/>
                      <a:pt x="10" y="2"/>
                    </a:cubicBezTo>
                    <a:cubicBezTo>
                      <a:pt x="7" y="6"/>
                      <a:pt x="4" y="11"/>
                      <a:pt x="1" y="16"/>
                    </a:cubicBezTo>
                    <a:cubicBezTo>
                      <a:pt x="0" y="18"/>
                      <a:pt x="3" y="20"/>
                      <a:pt x="5"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36" name="Freeform 269">
                <a:extLst>
                  <a:ext uri="{FF2B5EF4-FFF2-40B4-BE49-F238E27FC236}">
                    <a16:creationId xmlns:a16="http://schemas.microsoft.com/office/drawing/2014/main" id="{114E4E62-A662-4D99-B2B9-BD612F6A635D}"/>
                  </a:ext>
                </a:extLst>
              </p:cNvPr>
              <p:cNvSpPr>
                <a:spLocks/>
              </p:cNvSpPr>
              <p:nvPr/>
            </p:nvSpPr>
            <p:spPr bwMode="auto">
              <a:xfrm>
                <a:off x="3398" y="3157"/>
                <a:ext cx="21" cy="30"/>
              </a:xfrm>
              <a:custGeom>
                <a:avLst/>
                <a:gdLst>
                  <a:gd name="T0" fmla="*/ 5 w 12"/>
                  <a:gd name="T1" fmla="*/ 15 h 17"/>
                  <a:gd name="T2" fmla="*/ 12 w 12"/>
                  <a:gd name="T3" fmla="*/ 3 h 17"/>
                  <a:gd name="T4" fmla="*/ 9 w 12"/>
                  <a:gd name="T5" fmla="*/ 1 h 17"/>
                  <a:gd name="T6" fmla="*/ 1 w 12"/>
                  <a:gd name="T7" fmla="*/ 13 h 17"/>
                  <a:gd name="T8" fmla="*/ 5 w 12"/>
                  <a:gd name="T9" fmla="*/ 15 h 17"/>
                </a:gdLst>
                <a:ahLst/>
                <a:cxnLst>
                  <a:cxn ang="0">
                    <a:pos x="T0" y="T1"/>
                  </a:cxn>
                  <a:cxn ang="0">
                    <a:pos x="T2" y="T3"/>
                  </a:cxn>
                  <a:cxn ang="0">
                    <a:pos x="T4" y="T5"/>
                  </a:cxn>
                  <a:cxn ang="0">
                    <a:pos x="T6" y="T7"/>
                  </a:cxn>
                  <a:cxn ang="0">
                    <a:pos x="T8" y="T9"/>
                  </a:cxn>
                </a:cxnLst>
                <a:rect l="0" t="0" r="r" b="b"/>
                <a:pathLst>
                  <a:path w="12" h="17">
                    <a:moveTo>
                      <a:pt x="5" y="15"/>
                    </a:moveTo>
                    <a:cubicBezTo>
                      <a:pt x="7" y="11"/>
                      <a:pt x="10" y="7"/>
                      <a:pt x="12" y="3"/>
                    </a:cubicBezTo>
                    <a:cubicBezTo>
                      <a:pt x="12" y="1"/>
                      <a:pt x="10" y="0"/>
                      <a:pt x="9" y="1"/>
                    </a:cubicBezTo>
                    <a:cubicBezTo>
                      <a:pt x="6" y="5"/>
                      <a:pt x="3" y="9"/>
                      <a:pt x="1" y="13"/>
                    </a:cubicBezTo>
                    <a:cubicBezTo>
                      <a:pt x="0" y="16"/>
                      <a:pt x="3" y="17"/>
                      <a:pt x="5"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37" name="Freeform 270">
                <a:extLst>
                  <a:ext uri="{FF2B5EF4-FFF2-40B4-BE49-F238E27FC236}">
                    <a16:creationId xmlns:a16="http://schemas.microsoft.com/office/drawing/2014/main" id="{ED3BC078-E603-4184-8624-16AF12EF27EF}"/>
                  </a:ext>
                </a:extLst>
              </p:cNvPr>
              <p:cNvSpPr>
                <a:spLocks/>
              </p:cNvSpPr>
              <p:nvPr/>
            </p:nvSpPr>
            <p:spPr bwMode="auto">
              <a:xfrm>
                <a:off x="3405" y="3123"/>
                <a:ext cx="33" cy="62"/>
              </a:xfrm>
              <a:custGeom>
                <a:avLst/>
                <a:gdLst>
                  <a:gd name="T0" fmla="*/ 3 w 19"/>
                  <a:gd name="T1" fmla="*/ 33 h 35"/>
                  <a:gd name="T2" fmla="*/ 18 w 19"/>
                  <a:gd name="T3" fmla="*/ 2 h 35"/>
                  <a:gd name="T4" fmla="*/ 15 w 19"/>
                  <a:gd name="T5" fmla="*/ 2 h 35"/>
                  <a:gd name="T6" fmla="*/ 1 w 19"/>
                  <a:gd name="T7" fmla="*/ 31 h 35"/>
                  <a:gd name="T8" fmla="*/ 3 w 19"/>
                  <a:gd name="T9" fmla="*/ 33 h 35"/>
                </a:gdLst>
                <a:ahLst/>
                <a:cxnLst>
                  <a:cxn ang="0">
                    <a:pos x="T0" y="T1"/>
                  </a:cxn>
                  <a:cxn ang="0">
                    <a:pos x="T2" y="T3"/>
                  </a:cxn>
                  <a:cxn ang="0">
                    <a:pos x="T4" y="T5"/>
                  </a:cxn>
                  <a:cxn ang="0">
                    <a:pos x="T6" y="T7"/>
                  </a:cxn>
                  <a:cxn ang="0">
                    <a:pos x="T8" y="T9"/>
                  </a:cxn>
                </a:cxnLst>
                <a:rect l="0" t="0" r="r" b="b"/>
                <a:pathLst>
                  <a:path w="19" h="35">
                    <a:moveTo>
                      <a:pt x="3" y="33"/>
                    </a:moveTo>
                    <a:cubicBezTo>
                      <a:pt x="11" y="25"/>
                      <a:pt x="18" y="14"/>
                      <a:pt x="18" y="2"/>
                    </a:cubicBezTo>
                    <a:cubicBezTo>
                      <a:pt x="19" y="0"/>
                      <a:pt x="16" y="0"/>
                      <a:pt x="15" y="2"/>
                    </a:cubicBezTo>
                    <a:cubicBezTo>
                      <a:pt x="12" y="13"/>
                      <a:pt x="8" y="22"/>
                      <a:pt x="1" y="31"/>
                    </a:cubicBezTo>
                    <a:cubicBezTo>
                      <a:pt x="0" y="33"/>
                      <a:pt x="2" y="35"/>
                      <a:pt x="3"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38" name="Freeform 271">
                <a:extLst>
                  <a:ext uri="{FF2B5EF4-FFF2-40B4-BE49-F238E27FC236}">
                    <a16:creationId xmlns:a16="http://schemas.microsoft.com/office/drawing/2014/main" id="{AD7D1F69-2090-47D9-B19A-3E7EDC39E553}"/>
                  </a:ext>
                </a:extLst>
              </p:cNvPr>
              <p:cNvSpPr>
                <a:spLocks/>
              </p:cNvSpPr>
              <p:nvPr/>
            </p:nvSpPr>
            <p:spPr bwMode="auto">
              <a:xfrm>
                <a:off x="3535" y="3079"/>
                <a:ext cx="18" cy="60"/>
              </a:xfrm>
              <a:custGeom>
                <a:avLst/>
                <a:gdLst>
                  <a:gd name="T0" fmla="*/ 4 w 10"/>
                  <a:gd name="T1" fmla="*/ 32 h 34"/>
                  <a:gd name="T2" fmla="*/ 9 w 10"/>
                  <a:gd name="T3" fmla="*/ 2 h 34"/>
                  <a:gd name="T4" fmla="*/ 5 w 10"/>
                  <a:gd name="T5" fmla="*/ 2 h 34"/>
                  <a:gd name="T6" fmla="*/ 1 w 10"/>
                  <a:gd name="T7" fmla="*/ 31 h 34"/>
                  <a:gd name="T8" fmla="*/ 4 w 10"/>
                  <a:gd name="T9" fmla="*/ 32 h 34"/>
                </a:gdLst>
                <a:ahLst/>
                <a:cxnLst>
                  <a:cxn ang="0">
                    <a:pos x="T0" y="T1"/>
                  </a:cxn>
                  <a:cxn ang="0">
                    <a:pos x="T2" y="T3"/>
                  </a:cxn>
                  <a:cxn ang="0">
                    <a:pos x="T4" y="T5"/>
                  </a:cxn>
                  <a:cxn ang="0">
                    <a:pos x="T6" y="T7"/>
                  </a:cxn>
                  <a:cxn ang="0">
                    <a:pos x="T8" y="T9"/>
                  </a:cxn>
                </a:cxnLst>
                <a:rect l="0" t="0" r="r" b="b"/>
                <a:pathLst>
                  <a:path w="10" h="34">
                    <a:moveTo>
                      <a:pt x="4" y="32"/>
                    </a:moveTo>
                    <a:cubicBezTo>
                      <a:pt x="8" y="22"/>
                      <a:pt x="10" y="12"/>
                      <a:pt x="9" y="2"/>
                    </a:cubicBezTo>
                    <a:cubicBezTo>
                      <a:pt x="8" y="0"/>
                      <a:pt x="6" y="0"/>
                      <a:pt x="5" y="2"/>
                    </a:cubicBezTo>
                    <a:cubicBezTo>
                      <a:pt x="5" y="12"/>
                      <a:pt x="4" y="21"/>
                      <a:pt x="1" y="31"/>
                    </a:cubicBezTo>
                    <a:cubicBezTo>
                      <a:pt x="0" y="33"/>
                      <a:pt x="4" y="34"/>
                      <a:pt x="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39" name="Freeform 272">
                <a:extLst>
                  <a:ext uri="{FF2B5EF4-FFF2-40B4-BE49-F238E27FC236}">
                    <a16:creationId xmlns:a16="http://schemas.microsoft.com/office/drawing/2014/main" id="{5C843DD1-5093-4AC4-AD6C-C20197E011CF}"/>
                  </a:ext>
                </a:extLst>
              </p:cNvPr>
              <p:cNvSpPr>
                <a:spLocks/>
              </p:cNvSpPr>
              <p:nvPr/>
            </p:nvSpPr>
            <p:spPr bwMode="auto">
              <a:xfrm>
                <a:off x="3584" y="3053"/>
                <a:ext cx="23" cy="53"/>
              </a:xfrm>
              <a:custGeom>
                <a:avLst/>
                <a:gdLst>
                  <a:gd name="T0" fmla="*/ 4 w 13"/>
                  <a:gd name="T1" fmla="*/ 28 h 30"/>
                  <a:gd name="T2" fmla="*/ 13 w 13"/>
                  <a:gd name="T3" fmla="*/ 2 h 30"/>
                  <a:gd name="T4" fmla="*/ 10 w 13"/>
                  <a:gd name="T5" fmla="*/ 1 h 30"/>
                  <a:gd name="T6" fmla="*/ 1 w 13"/>
                  <a:gd name="T7" fmla="*/ 27 h 30"/>
                  <a:gd name="T8" fmla="*/ 4 w 13"/>
                  <a:gd name="T9" fmla="*/ 28 h 30"/>
                </a:gdLst>
                <a:ahLst/>
                <a:cxnLst>
                  <a:cxn ang="0">
                    <a:pos x="T0" y="T1"/>
                  </a:cxn>
                  <a:cxn ang="0">
                    <a:pos x="T2" y="T3"/>
                  </a:cxn>
                  <a:cxn ang="0">
                    <a:pos x="T4" y="T5"/>
                  </a:cxn>
                  <a:cxn ang="0">
                    <a:pos x="T6" y="T7"/>
                  </a:cxn>
                  <a:cxn ang="0">
                    <a:pos x="T8" y="T9"/>
                  </a:cxn>
                </a:cxnLst>
                <a:rect l="0" t="0" r="r" b="b"/>
                <a:pathLst>
                  <a:path w="13" h="30">
                    <a:moveTo>
                      <a:pt x="4" y="28"/>
                    </a:moveTo>
                    <a:cubicBezTo>
                      <a:pt x="7" y="19"/>
                      <a:pt x="11" y="11"/>
                      <a:pt x="13" y="2"/>
                    </a:cubicBezTo>
                    <a:cubicBezTo>
                      <a:pt x="13" y="1"/>
                      <a:pt x="11" y="0"/>
                      <a:pt x="10" y="1"/>
                    </a:cubicBezTo>
                    <a:cubicBezTo>
                      <a:pt x="6" y="9"/>
                      <a:pt x="4" y="18"/>
                      <a:pt x="1" y="27"/>
                    </a:cubicBezTo>
                    <a:cubicBezTo>
                      <a:pt x="0" y="29"/>
                      <a:pt x="4" y="30"/>
                      <a:pt x="4"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40" name="Freeform 273">
                <a:extLst>
                  <a:ext uri="{FF2B5EF4-FFF2-40B4-BE49-F238E27FC236}">
                    <a16:creationId xmlns:a16="http://schemas.microsoft.com/office/drawing/2014/main" id="{A6487BC8-1575-4896-BD6C-577C369C588D}"/>
                  </a:ext>
                </a:extLst>
              </p:cNvPr>
              <p:cNvSpPr>
                <a:spLocks/>
              </p:cNvSpPr>
              <p:nvPr/>
            </p:nvSpPr>
            <p:spPr bwMode="auto">
              <a:xfrm>
                <a:off x="3648" y="3011"/>
                <a:ext cx="26" cy="68"/>
              </a:xfrm>
              <a:custGeom>
                <a:avLst/>
                <a:gdLst>
                  <a:gd name="T0" fmla="*/ 4 w 15"/>
                  <a:gd name="T1" fmla="*/ 37 h 39"/>
                  <a:gd name="T2" fmla="*/ 15 w 15"/>
                  <a:gd name="T3" fmla="*/ 2 h 39"/>
                  <a:gd name="T4" fmla="*/ 12 w 15"/>
                  <a:gd name="T5" fmla="*/ 2 h 39"/>
                  <a:gd name="T6" fmla="*/ 1 w 15"/>
                  <a:gd name="T7" fmla="*/ 36 h 39"/>
                  <a:gd name="T8" fmla="*/ 4 w 15"/>
                  <a:gd name="T9" fmla="*/ 37 h 39"/>
                </a:gdLst>
                <a:ahLst/>
                <a:cxnLst>
                  <a:cxn ang="0">
                    <a:pos x="T0" y="T1"/>
                  </a:cxn>
                  <a:cxn ang="0">
                    <a:pos x="T2" y="T3"/>
                  </a:cxn>
                  <a:cxn ang="0">
                    <a:pos x="T4" y="T5"/>
                  </a:cxn>
                  <a:cxn ang="0">
                    <a:pos x="T6" y="T7"/>
                  </a:cxn>
                  <a:cxn ang="0">
                    <a:pos x="T8" y="T9"/>
                  </a:cxn>
                </a:cxnLst>
                <a:rect l="0" t="0" r="r" b="b"/>
                <a:pathLst>
                  <a:path w="15" h="39">
                    <a:moveTo>
                      <a:pt x="4" y="37"/>
                    </a:moveTo>
                    <a:cubicBezTo>
                      <a:pt x="10" y="27"/>
                      <a:pt x="14" y="15"/>
                      <a:pt x="15" y="2"/>
                    </a:cubicBezTo>
                    <a:cubicBezTo>
                      <a:pt x="15" y="1"/>
                      <a:pt x="12" y="0"/>
                      <a:pt x="12" y="2"/>
                    </a:cubicBezTo>
                    <a:cubicBezTo>
                      <a:pt x="10" y="14"/>
                      <a:pt x="7" y="25"/>
                      <a:pt x="1" y="36"/>
                    </a:cubicBezTo>
                    <a:cubicBezTo>
                      <a:pt x="0" y="38"/>
                      <a:pt x="3" y="39"/>
                      <a:pt x="4"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41" name="Freeform 274">
                <a:extLst>
                  <a:ext uri="{FF2B5EF4-FFF2-40B4-BE49-F238E27FC236}">
                    <a16:creationId xmlns:a16="http://schemas.microsoft.com/office/drawing/2014/main" id="{CE255465-6C6D-489E-BDA9-797BDEF84CF5}"/>
                  </a:ext>
                </a:extLst>
              </p:cNvPr>
              <p:cNvSpPr>
                <a:spLocks/>
              </p:cNvSpPr>
              <p:nvPr/>
            </p:nvSpPr>
            <p:spPr bwMode="auto">
              <a:xfrm>
                <a:off x="3723" y="2977"/>
                <a:ext cx="19" cy="58"/>
              </a:xfrm>
              <a:custGeom>
                <a:avLst/>
                <a:gdLst>
                  <a:gd name="T0" fmla="*/ 4 w 11"/>
                  <a:gd name="T1" fmla="*/ 30 h 33"/>
                  <a:gd name="T2" fmla="*/ 11 w 11"/>
                  <a:gd name="T3" fmla="*/ 3 h 33"/>
                  <a:gd name="T4" fmla="*/ 8 w 11"/>
                  <a:gd name="T5" fmla="*/ 2 h 33"/>
                  <a:gd name="T6" fmla="*/ 1 w 11"/>
                  <a:gd name="T7" fmla="*/ 29 h 33"/>
                  <a:gd name="T8" fmla="*/ 4 w 11"/>
                  <a:gd name="T9" fmla="*/ 30 h 33"/>
                </a:gdLst>
                <a:ahLst/>
                <a:cxnLst>
                  <a:cxn ang="0">
                    <a:pos x="T0" y="T1"/>
                  </a:cxn>
                  <a:cxn ang="0">
                    <a:pos x="T2" y="T3"/>
                  </a:cxn>
                  <a:cxn ang="0">
                    <a:pos x="T4" y="T5"/>
                  </a:cxn>
                  <a:cxn ang="0">
                    <a:pos x="T6" y="T7"/>
                  </a:cxn>
                  <a:cxn ang="0">
                    <a:pos x="T8" y="T9"/>
                  </a:cxn>
                </a:cxnLst>
                <a:rect l="0" t="0" r="r" b="b"/>
                <a:pathLst>
                  <a:path w="11" h="33">
                    <a:moveTo>
                      <a:pt x="4" y="30"/>
                    </a:moveTo>
                    <a:cubicBezTo>
                      <a:pt x="6" y="21"/>
                      <a:pt x="9" y="12"/>
                      <a:pt x="11" y="3"/>
                    </a:cubicBezTo>
                    <a:cubicBezTo>
                      <a:pt x="11" y="1"/>
                      <a:pt x="8" y="0"/>
                      <a:pt x="8" y="2"/>
                    </a:cubicBezTo>
                    <a:cubicBezTo>
                      <a:pt x="5" y="11"/>
                      <a:pt x="3" y="20"/>
                      <a:pt x="1" y="29"/>
                    </a:cubicBezTo>
                    <a:cubicBezTo>
                      <a:pt x="0" y="32"/>
                      <a:pt x="4" y="33"/>
                      <a:pt x="4"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42" name="Freeform 275">
                <a:extLst>
                  <a:ext uri="{FF2B5EF4-FFF2-40B4-BE49-F238E27FC236}">
                    <a16:creationId xmlns:a16="http://schemas.microsoft.com/office/drawing/2014/main" id="{CE5286A7-33D3-4D5D-AD65-FFC461A4A365}"/>
                  </a:ext>
                </a:extLst>
              </p:cNvPr>
              <p:cNvSpPr>
                <a:spLocks/>
              </p:cNvSpPr>
              <p:nvPr/>
            </p:nvSpPr>
            <p:spPr bwMode="auto">
              <a:xfrm>
                <a:off x="3765" y="2955"/>
                <a:ext cx="23" cy="68"/>
              </a:xfrm>
              <a:custGeom>
                <a:avLst/>
                <a:gdLst>
                  <a:gd name="T0" fmla="*/ 3 w 13"/>
                  <a:gd name="T1" fmla="*/ 37 h 39"/>
                  <a:gd name="T2" fmla="*/ 12 w 13"/>
                  <a:gd name="T3" fmla="*/ 2 h 39"/>
                  <a:gd name="T4" fmla="*/ 9 w 13"/>
                  <a:gd name="T5" fmla="*/ 2 h 39"/>
                  <a:gd name="T6" fmla="*/ 0 w 13"/>
                  <a:gd name="T7" fmla="*/ 36 h 39"/>
                  <a:gd name="T8" fmla="*/ 3 w 13"/>
                  <a:gd name="T9" fmla="*/ 37 h 39"/>
                </a:gdLst>
                <a:ahLst/>
                <a:cxnLst>
                  <a:cxn ang="0">
                    <a:pos x="T0" y="T1"/>
                  </a:cxn>
                  <a:cxn ang="0">
                    <a:pos x="T2" y="T3"/>
                  </a:cxn>
                  <a:cxn ang="0">
                    <a:pos x="T4" y="T5"/>
                  </a:cxn>
                  <a:cxn ang="0">
                    <a:pos x="T6" y="T7"/>
                  </a:cxn>
                  <a:cxn ang="0">
                    <a:pos x="T8" y="T9"/>
                  </a:cxn>
                </a:cxnLst>
                <a:rect l="0" t="0" r="r" b="b"/>
                <a:pathLst>
                  <a:path w="13" h="39">
                    <a:moveTo>
                      <a:pt x="3" y="37"/>
                    </a:moveTo>
                    <a:cubicBezTo>
                      <a:pt x="9" y="27"/>
                      <a:pt x="13" y="15"/>
                      <a:pt x="12" y="2"/>
                    </a:cubicBezTo>
                    <a:cubicBezTo>
                      <a:pt x="11" y="1"/>
                      <a:pt x="9" y="0"/>
                      <a:pt x="9" y="2"/>
                    </a:cubicBezTo>
                    <a:cubicBezTo>
                      <a:pt x="8" y="14"/>
                      <a:pt x="6" y="25"/>
                      <a:pt x="0" y="36"/>
                    </a:cubicBezTo>
                    <a:cubicBezTo>
                      <a:pt x="0" y="37"/>
                      <a:pt x="2" y="39"/>
                      <a:pt x="3"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43" name="Freeform 276">
                <a:extLst>
                  <a:ext uri="{FF2B5EF4-FFF2-40B4-BE49-F238E27FC236}">
                    <a16:creationId xmlns:a16="http://schemas.microsoft.com/office/drawing/2014/main" id="{FBE590AF-7975-4E1C-AC14-7A3378524287}"/>
                  </a:ext>
                </a:extLst>
              </p:cNvPr>
              <p:cNvSpPr>
                <a:spLocks/>
              </p:cNvSpPr>
              <p:nvPr/>
            </p:nvSpPr>
            <p:spPr bwMode="auto">
              <a:xfrm>
                <a:off x="3815" y="2928"/>
                <a:ext cx="21" cy="58"/>
              </a:xfrm>
              <a:custGeom>
                <a:avLst/>
                <a:gdLst>
                  <a:gd name="T0" fmla="*/ 3 w 12"/>
                  <a:gd name="T1" fmla="*/ 31 h 33"/>
                  <a:gd name="T2" fmla="*/ 11 w 12"/>
                  <a:gd name="T3" fmla="*/ 2 h 33"/>
                  <a:gd name="T4" fmla="*/ 8 w 12"/>
                  <a:gd name="T5" fmla="*/ 2 h 33"/>
                  <a:gd name="T6" fmla="*/ 1 w 12"/>
                  <a:gd name="T7" fmla="*/ 30 h 33"/>
                  <a:gd name="T8" fmla="*/ 3 w 12"/>
                  <a:gd name="T9" fmla="*/ 31 h 33"/>
                </a:gdLst>
                <a:ahLst/>
                <a:cxnLst>
                  <a:cxn ang="0">
                    <a:pos x="T0" y="T1"/>
                  </a:cxn>
                  <a:cxn ang="0">
                    <a:pos x="T2" y="T3"/>
                  </a:cxn>
                  <a:cxn ang="0">
                    <a:pos x="T4" y="T5"/>
                  </a:cxn>
                  <a:cxn ang="0">
                    <a:pos x="T6" y="T7"/>
                  </a:cxn>
                  <a:cxn ang="0">
                    <a:pos x="T8" y="T9"/>
                  </a:cxn>
                </a:cxnLst>
                <a:rect l="0" t="0" r="r" b="b"/>
                <a:pathLst>
                  <a:path w="12" h="33">
                    <a:moveTo>
                      <a:pt x="3" y="31"/>
                    </a:moveTo>
                    <a:cubicBezTo>
                      <a:pt x="10" y="23"/>
                      <a:pt x="12" y="13"/>
                      <a:pt x="11" y="2"/>
                    </a:cubicBezTo>
                    <a:cubicBezTo>
                      <a:pt x="11" y="0"/>
                      <a:pt x="8" y="0"/>
                      <a:pt x="8" y="2"/>
                    </a:cubicBezTo>
                    <a:cubicBezTo>
                      <a:pt x="8" y="12"/>
                      <a:pt x="5" y="21"/>
                      <a:pt x="1" y="30"/>
                    </a:cubicBezTo>
                    <a:cubicBezTo>
                      <a:pt x="0" y="32"/>
                      <a:pt x="2" y="33"/>
                      <a:pt x="3"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44" name="Freeform 277">
                <a:extLst>
                  <a:ext uri="{FF2B5EF4-FFF2-40B4-BE49-F238E27FC236}">
                    <a16:creationId xmlns:a16="http://schemas.microsoft.com/office/drawing/2014/main" id="{5D685A0D-CBBA-4E65-9CA8-6425D4462211}"/>
                  </a:ext>
                </a:extLst>
              </p:cNvPr>
              <p:cNvSpPr>
                <a:spLocks/>
              </p:cNvSpPr>
              <p:nvPr/>
            </p:nvSpPr>
            <p:spPr bwMode="auto">
              <a:xfrm>
                <a:off x="3873" y="2898"/>
                <a:ext cx="15" cy="55"/>
              </a:xfrm>
              <a:custGeom>
                <a:avLst/>
                <a:gdLst>
                  <a:gd name="T0" fmla="*/ 4 w 9"/>
                  <a:gd name="T1" fmla="*/ 28 h 31"/>
                  <a:gd name="T2" fmla="*/ 8 w 9"/>
                  <a:gd name="T3" fmla="*/ 2 h 31"/>
                  <a:gd name="T4" fmla="*/ 5 w 9"/>
                  <a:gd name="T5" fmla="*/ 2 h 31"/>
                  <a:gd name="T6" fmla="*/ 1 w 9"/>
                  <a:gd name="T7" fmla="*/ 27 h 31"/>
                  <a:gd name="T8" fmla="*/ 4 w 9"/>
                  <a:gd name="T9" fmla="*/ 28 h 31"/>
                </a:gdLst>
                <a:ahLst/>
                <a:cxnLst>
                  <a:cxn ang="0">
                    <a:pos x="T0" y="T1"/>
                  </a:cxn>
                  <a:cxn ang="0">
                    <a:pos x="T2" y="T3"/>
                  </a:cxn>
                  <a:cxn ang="0">
                    <a:pos x="T4" y="T5"/>
                  </a:cxn>
                  <a:cxn ang="0">
                    <a:pos x="T6" y="T7"/>
                  </a:cxn>
                  <a:cxn ang="0">
                    <a:pos x="T8" y="T9"/>
                  </a:cxn>
                </a:cxnLst>
                <a:rect l="0" t="0" r="r" b="b"/>
                <a:pathLst>
                  <a:path w="9" h="31">
                    <a:moveTo>
                      <a:pt x="4" y="28"/>
                    </a:moveTo>
                    <a:cubicBezTo>
                      <a:pt x="7" y="20"/>
                      <a:pt x="9" y="11"/>
                      <a:pt x="8" y="2"/>
                    </a:cubicBezTo>
                    <a:cubicBezTo>
                      <a:pt x="8" y="0"/>
                      <a:pt x="5" y="0"/>
                      <a:pt x="5" y="2"/>
                    </a:cubicBezTo>
                    <a:cubicBezTo>
                      <a:pt x="4" y="11"/>
                      <a:pt x="3" y="19"/>
                      <a:pt x="1" y="27"/>
                    </a:cubicBezTo>
                    <a:cubicBezTo>
                      <a:pt x="0" y="30"/>
                      <a:pt x="3" y="31"/>
                      <a:pt x="4"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45" name="Freeform 278">
                <a:extLst>
                  <a:ext uri="{FF2B5EF4-FFF2-40B4-BE49-F238E27FC236}">
                    <a16:creationId xmlns:a16="http://schemas.microsoft.com/office/drawing/2014/main" id="{4B01FDCF-3163-42F0-8643-9676B22A70B7}"/>
                  </a:ext>
                </a:extLst>
              </p:cNvPr>
              <p:cNvSpPr>
                <a:spLocks/>
              </p:cNvSpPr>
              <p:nvPr/>
            </p:nvSpPr>
            <p:spPr bwMode="auto">
              <a:xfrm>
                <a:off x="3920" y="2872"/>
                <a:ext cx="11" cy="53"/>
              </a:xfrm>
              <a:custGeom>
                <a:avLst/>
                <a:gdLst>
                  <a:gd name="T0" fmla="*/ 5 w 6"/>
                  <a:gd name="T1" fmla="*/ 28 h 30"/>
                  <a:gd name="T2" fmla="*/ 5 w 6"/>
                  <a:gd name="T3" fmla="*/ 2 h 30"/>
                  <a:gd name="T4" fmla="*/ 2 w 6"/>
                  <a:gd name="T5" fmla="*/ 2 h 30"/>
                  <a:gd name="T6" fmla="*/ 2 w 6"/>
                  <a:gd name="T7" fmla="*/ 28 h 30"/>
                  <a:gd name="T8" fmla="*/ 5 w 6"/>
                  <a:gd name="T9" fmla="*/ 28 h 30"/>
                </a:gdLst>
                <a:ahLst/>
                <a:cxnLst>
                  <a:cxn ang="0">
                    <a:pos x="T0" y="T1"/>
                  </a:cxn>
                  <a:cxn ang="0">
                    <a:pos x="T2" y="T3"/>
                  </a:cxn>
                  <a:cxn ang="0">
                    <a:pos x="T4" y="T5"/>
                  </a:cxn>
                  <a:cxn ang="0">
                    <a:pos x="T6" y="T7"/>
                  </a:cxn>
                  <a:cxn ang="0">
                    <a:pos x="T8" y="T9"/>
                  </a:cxn>
                </a:cxnLst>
                <a:rect l="0" t="0" r="r" b="b"/>
                <a:pathLst>
                  <a:path w="6" h="30">
                    <a:moveTo>
                      <a:pt x="5" y="28"/>
                    </a:moveTo>
                    <a:cubicBezTo>
                      <a:pt x="5" y="20"/>
                      <a:pt x="6" y="10"/>
                      <a:pt x="5" y="2"/>
                    </a:cubicBezTo>
                    <a:cubicBezTo>
                      <a:pt x="5" y="0"/>
                      <a:pt x="2" y="0"/>
                      <a:pt x="2" y="2"/>
                    </a:cubicBezTo>
                    <a:cubicBezTo>
                      <a:pt x="0" y="10"/>
                      <a:pt x="1" y="20"/>
                      <a:pt x="2" y="28"/>
                    </a:cubicBezTo>
                    <a:cubicBezTo>
                      <a:pt x="2" y="30"/>
                      <a:pt x="5" y="30"/>
                      <a:pt x="5"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46" name="Freeform 279">
                <a:extLst>
                  <a:ext uri="{FF2B5EF4-FFF2-40B4-BE49-F238E27FC236}">
                    <a16:creationId xmlns:a16="http://schemas.microsoft.com/office/drawing/2014/main" id="{926B1248-DD51-45B7-B36B-20902B4038F9}"/>
                  </a:ext>
                </a:extLst>
              </p:cNvPr>
              <p:cNvSpPr>
                <a:spLocks/>
              </p:cNvSpPr>
              <p:nvPr/>
            </p:nvSpPr>
            <p:spPr bwMode="auto">
              <a:xfrm>
                <a:off x="2526" y="2962"/>
                <a:ext cx="18" cy="22"/>
              </a:xfrm>
              <a:custGeom>
                <a:avLst/>
                <a:gdLst>
                  <a:gd name="T0" fmla="*/ 7 w 10"/>
                  <a:gd name="T1" fmla="*/ 1 h 13"/>
                  <a:gd name="T2" fmla="*/ 0 w 10"/>
                  <a:gd name="T3" fmla="*/ 10 h 13"/>
                  <a:gd name="T4" fmla="*/ 3 w 10"/>
                  <a:gd name="T5" fmla="*/ 12 h 13"/>
                  <a:gd name="T6" fmla="*/ 8 w 10"/>
                  <a:gd name="T7" fmla="*/ 4 h 13"/>
                  <a:gd name="T8" fmla="*/ 7 w 10"/>
                  <a:gd name="T9" fmla="*/ 1 h 13"/>
                </a:gdLst>
                <a:ahLst/>
                <a:cxnLst>
                  <a:cxn ang="0">
                    <a:pos x="T0" y="T1"/>
                  </a:cxn>
                  <a:cxn ang="0">
                    <a:pos x="T2" y="T3"/>
                  </a:cxn>
                  <a:cxn ang="0">
                    <a:pos x="T4" y="T5"/>
                  </a:cxn>
                  <a:cxn ang="0">
                    <a:pos x="T6" y="T7"/>
                  </a:cxn>
                  <a:cxn ang="0">
                    <a:pos x="T8" y="T9"/>
                  </a:cxn>
                </a:cxnLst>
                <a:rect l="0" t="0" r="r" b="b"/>
                <a:pathLst>
                  <a:path w="10" h="13">
                    <a:moveTo>
                      <a:pt x="7" y="1"/>
                    </a:moveTo>
                    <a:cubicBezTo>
                      <a:pt x="3" y="3"/>
                      <a:pt x="0" y="6"/>
                      <a:pt x="0" y="10"/>
                    </a:cubicBezTo>
                    <a:cubicBezTo>
                      <a:pt x="0" y="12"/>
                      <a:pt x="2" y="13"/>
                      <a:pt x="3" y="12"/>
                    </a:cubicBezTo>
                    <a:cubicBezTo>
                      <a:pt x="5" y="9"/>
                      <a:pt x="6" y="6"/>
                      <a:pt x="8" y="4"/>
                    </a:cubicBezTo>
                    <a:cubicBezTo>
                      <a:pt x="10" y="2"/>
                      <a:pt x="8" y="0"/>
                      <a:pt x="7"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47" name="Freeform 280">
                <a:extLst>
                  <a:ext uri="{FF2B5EF4-FFF2-40B4-BE49-F238E27FC236}">
                    <a16:creationId xmlns:a16="http://schemas.microsoft.com/office/drawing/2014/main" id="{83B49B44-4F57-4C88-9617-00D9B8FCFE75}"/>
                  </a:ext>
                </a:extLst>
              </p:cNvPr>
              <p:cNvSpPr>
                <a:spLocks/>
              </p:cNvSpPr>
              <p:nvPr/>
            </p:nvSpPr>
            <p:spPr bwMode="auto">
              <a:xfrm>
                <a:off x="2538" y="2977"/>
                <a:ext cx="20" cy="25"/>
              </a:xfrm>
              <a:custGeom>
                <a:avLst/>
                <a:gdLst>
                  <a:gd name="T0" fmla="*/ 7 w 11"/>
                  <a:gd name="T1" fmla="*/ 2 h 14"/>
                  <a:gd name="T2" fmla="*/ 0 w 11"/>
                  <a:gd name="T3" fmla="*/ 12 h 14"/>
                  <a:gd name="T4" fmla="*/ 3 w 11"/>
                  <a:gd name="T5" fmla="*/ 13 h 14"/>
                  <a:gd name="T6" fmla="*/ 9 w 11"/>
                  <a:gd name="T7" fmla="*/ 4 h 14"/>
                  <a:gd name="T8" fmla="*/ 7 w 11"/>
                  <a:gd name="T9" fmla="*/ 2 h 14"/>
                </a:gdLst>
                <a:ahLst/>
                <a:cxnLst>
                  <a:cxn ang="0">
                    <a:pos x="T0" y="T1"/>
                  </a:cxn>
                  <a:cxn ang="0">
                    <a:pos x="T2" y="T3"/>
                  </a:cxn>
                  <a:cxn ang="0">
                    <a:pos x="T4" y="T5"/>
                  </a:cxn>
                  <a:cxn ang="0">
                    <a:pos x="T6" y="T7"/>
                  </a:cxn>
                  <a:cxn ang="0">
                    <a:pos x="T8" y="T9"/>
                  </a:cxn>
                </a:cxnLst>
                <a:rect l="0" t="0" r="r" b="b"/>
                <a:pathLst>
                  <a:path w="11" h="14">
                    <a:moveTo>
                      <a:pt x="7" y="2"/>
                    </a:moveTo>
                    <a:cubicBezTo>
                      <a:pt x="4" y="4"/>
                      <a:pt x="1" y="8"/>
                      <a:pt x="0" y="12"/>
                    </a:cubicBezTo>
                    <a:cubicBezTo>
                      <a:pt x="0" y="13"/>
                      <a:pt x="2" y="14"/>
                      <a:pt x="3" y="13"/>
                    </a:cubicBezTo>
                    <a:cubicBezTo>
                      <a:pt x="5" y="10"/>
                      <a:pt x="7" y="7"/>
                      <a:pt x="9" y="4"/>
                    </a:cubicBezTo>
                    <a:cubicBezTo>
                      <a:pt x="11" y="3"/>
                      <a:pt x="9" y="0"/>
                      <a:pt x="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48" name="Freeform 281">
                <a:extLst>
                  <a:ext uri="{FF2B5EF4-FFF2-40B4-BE49-F238E27FC236}">
                    <a16:creationId xmlns:a16="http://schemas.microsoft.com/office/drawing/2014/main" id="{77FC0182-0FD3-48E2-9DCD-5D355D2C1821}"/>
                  </a:ext>
                </a:extLst>
              </p:cNvPr>
              <p:cNvSpPr>
                <a:spLocks/>
              </p:cNvSpPr>
              <p:nvPr/>
            </p:nvSpPr>
            <p:spPr bwMode="auto">
              <a:xfrm>
                <a:off x="2554" y="2990"/>
                <a:ext cx="18" cy="26"/>
              </a:xfrm>
              <a:custGeom>
                <a:avLst/>
                <a:gdLst>
                  <a:gd name="T0" fmla="*/ 6 w 10"/>
                  <a:gd name="T1" fmla="*/ 2 h 15"/>
                  <a:gd name="T2" fmla="*/ 0 w 10"/>
                  <a:gd name="T3" fmla="*/ 12 h 15"/>
                  <a:gd name="T4" fmla="*/ 2 w 10"/>
                  <a:gd name="T5" fmla="*/ 14 h 15"/>
                  <a:gd name="T6" fmla="*/ 9 w 10"/>
                  <a:gd name="T7" fmla="*/ 4 h 15"/>
                  <a:gd name="T8" fmla="*/ 6 w 10"/>
                  <a:gd name="T9" fmla="*/ 2 h 15"/>
                </a:gdLst>
                <a:ahLst/>
                <a:cxnLst>
                  <a:cxn ang="0">
                    <a:pos x="T0" y="T1"/>
                  </a:cxn>
                  <a:cxn ang="0">
                    <a:pos x="T2" y="T3"/>
                  </a:cxn>
                  <a:cxn ang="0">
                    <a:pos x="T4" y="T5"/>
                  </a:cxn>
                  <a:cxn ang="0">
                    <a:pos x="T6" y="T7"/>
                  </a:cxn>
                  <a:cxn ang="0">
                    <a:pos x="T8" y="T9"/>
                  </a:cxn>
                </a:cxnLst>
                <a:rect l="0" t="0" r="r" b="b"/>
                <a:pathLst>
                  <a:path w="10" h="15">
                    <a:moveTo>
                      <a:pt x="6" y="2"/>
                    </a:moveTo>
                    <a:cubicBezTo>
                      <a:pt x="4" y="5"/>
                      <a:pt x="2" y="9"/>
                      <a:pt x="0" y="12"/>
                    </a:cubicBezTo>
                    <a:cubicBezTo>
                      <a:pt x="0" y="13"/>
                      <a:pt x="1" y="15"/>
                      <a:pt x="2" y="14"/>
                    </a:cubicBezTo>
                    <a:cubicBezTo>
                      <a:pt x="6" y="12"/>
                      <a:pt x="8" y="8"/>
                      <a:pt x="9" y="4"/>
                    </a:cubicBezTo>
                    <a:cubicBezTo>
                      <a:pt x="10" y="2"/>
                      <a:pt x="7" y="0"/>
                      <a:pt x="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49" name="Freeform 282">
                <a:extLst>
                  <a:ext uri="{FF2B5EF4-FFF2-40B4-BE49-F238E27FC236}">
                    <a16:creationId xmlns:a16="http://schemas.microsoft.com/office/drawing/2014/main" id="{BE8EC00E-D6EC-415D-B7B8-57F8C36030C1}"/>
                  </a:ext>
                </a:extLst>
              </p:cNvPr>
              <p:cNvSpPr>
                <a:spLocks/>
              </p:cNvSpPr>
              <p:nvPr/>
            </p:nvSpPr>
            <p:spPr bwMode="auto">
              <a:xfrm>
                <a:off x="2561" y="3009"/>
                <a:ext cx="19" cy="26"/>
              </a:xfrm>
              <a:custGeom>
                <a:avLst/>
                <a:gdLst>
                  <a:gd name="T0" fmla="*/ 6 w 11"/>
                  <a:gd name="T1" fmla="*/ 2 h 15"/>
                  <a:gd name="T2" fmla="*/ 0 w 11"/>
                  <a:gd name="T3" fmla="*/ 13 h 15"/>
                  <a:gd name="T4" fmla="*/ 3 w 11"/>
                  <a:gd name="T5" fmla="*/ 14 h 15"/>
                  <a:gd name="T6" fmla="*/ 9 w 11"/>
                  <a:gd name="T7" fmla="*/ 4 h 15"/>
                  <a:gd name="T8" fmla="*/ 6 w 11"/>
                  <a:gd name="T9" fmla="*/ 2 h 15"/>
                </a:gdLst>
                <a:ahLst/>
                <a:cxnLst>
                  <a:cxn ang="0">
                    <a:pos x="T0" y="T1"/>
                  </a:cxn>
                  <a:cxn ang="0">
                    <a:pos x="T2" y="T3"/>
                  </a:cxn>
                  <a:cxn ang="0">
                    <a:pos x="T4" y="T5"/>
                  </a:cxn>
                  <a:cxn ang="0">
                    <a:pos x="T6" y="T7"/>
                  </a:cxn>
                  <a:cxn ang="0">
                    <a:pos x="T8" y="T9"/>
                  </a:cxn>
                </a:cxnLst>
                <a:rect l="0" t="0" r="r" b="b"/>
                <a:pathLst>
                  <a:path w="11" h="15">
                    <a:moveTo>
                      <a:pt x="6" y="2"/>
                    </a:moveTo>
                    <a:cubicBezTo>
                      <a:pt x="4" y="6"/>
                      <a:pt x="1" y="9"/>
                      <a:pt x="0" y="13"/>
                    </a:cubicBezTo>
                    <a:cubicBezTo>
                      <a:pt x="0" y="14"/>
                      <a:pt x="2" y="15"/>
                      <a:pt x="3" y="14"/>
                    </a:cubicBezTo>
                    <a:cubicBezTo>
                      <a:pt x="6" y="12"/>
                      <a:pt x="7" y="8"/>
                      <a:pt x="9" y="4"/>
                    </a:cubicBezTo>
                    <a:cubicBezTo>
                      <a:pt x="11" y="2"/>
                      <a:pt x="8" y="0"/>
                      <a:pt x="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50" name="Freeform 283">
                <a:extLst>
                  <a:ext uri="{FF2B5EF4-FFF2-40B4-BE49-F238E27FC236}">
                    <a16:creationId xmlns:a16="http://schemas.microsoft.com/office/drawing/2014/main" id="{79A86EF7-AE28-4C7A-A1D7-7CA5B1C19CC3}"/>
                  </a:ext>
                </a:extLst>
              </p:cNvPr>
              <p:cNvSpPr>
                <a:spLocks/>
              </p:cNvSpPr>
              <p:nvPr/>
            </p:nvSpPr>
            <p:spPr bwMode="auto">
              <a:xfrm>
                <a:off x="2570" y="3028"/>
                <a:ext cx="21" cy="29"/>
              </a:xfrm>
              <a:custGeom>
                <a:avLst/>
                <a:gdLst>
                  <a:gd name="T0" fmla="*/ 8 w 12"/>
                  <a:gd name="T1" fmla="*/ 1 h 16"/>
                  <a:gd name="T2" fmla="*/ 4 w 12"/>
                  <a:gd name="T3" fmla="*/ 7 h 16"/>
                  <a:gd name="T4" fmla="*/ 1 w 12"/>
                  <a:gd name="T5" fmla="*/ 13 h 16"/>
                  <a:gd name="T6" fmla="*/ 3 w 12"/>
                  <a:gd name="T7" fmla="*/ 15 h 16"/>
                  <a:gd name="T8" fmla="*/ 11 w 12"/>
                  <a:gd name="T9" fmla="*/ 3 h 16"/>
                  <a:gd name="T10" fmla="*/ 8 w 12"/>
                  <a:gd name="T11" fmla="*/ 1 h 16"/>
                </a:gdLst>
                <a:ahLst/>
                <a:cxnLst>
                  <a:cxn ang="0">
                    <a:pos x="T0" y="T1"/>
                  </a:cxn>
                  <a:cxn ang="0">
                    <a:pos x="T2" y="T3"/>
                  </a:cxn>
                  <a:cxn ang="0">
                    <a:pos x="T4" y="T5"/>
                  </a:cxn>
                  <a:cxn ang="0">
                    <a:pos x="T6" y="T7"/>
                  </a:cxn>
                  <a:cxn ang="0">
                    <a:pos x="T8" y="T9"/>
                  </a:cxn>
                  <a:cxn ang="0">
                    <a:pos x="T10" y="T11"/>
                  </a:cxn>
                </a:cxnLst>
                <a:rect l="0" t="0" r="r" b="b"/>
                <a:pathLst>
                  <a:path w="12" h="16">
                    <a:moveTo>
                      <a:pt x="8" y="1"/>
                    </a:moveTo>
                    <a:cubicBezTo>
                      <a:pt x="7" y="3"/>
                      <a:pt x="5" y="5"/>
                      <a:pt x="4" y="7"/>
                    </a:cubicBezTo>
                    <a:cubicBezTo>
                      <a:pt x="3" y="9"/>
                      <a:pt x="2" y="11"/>
                      <a:pt x="1" y="13"/>
                    </a:cubicBezTo>
                    <a:cubicBezTo>
                      <a:pt x="0" y="15"/>
                      <a:pt x="2" y="16"/>
                      <a:pt x="3" y="15"/>
                    </a:cubicBezTo>
                    <a:cubicBezTo>
                      <a:pt x="7" y="12"/>
                      <a:pt x="10" y="7"/>
                      <a:pt x="11" y="3"/>
                    </a:cubicBezTo>
                    <a:cubicBezTo>
                      <a:pt x="12" y="1"/>
                      <a:pt x="9" y="0"/>
                      <a:pt x="8"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51" name="Freeform 284">
                <a:extLst>
                  <a:ext uri="{FF2B5EF4-FFF2-40B4-BE49-F238E27FC236}">
                    <a16:creationId xmlns:a16="http://schemas.microsoft.com/office/drawing/2014/main" id="{25EE2F00-4866-4571-8EDC-240377A473FE}"/>
                  </a:ext>
                </a:extLst>
              </p:cNvPr>
              <p:cNvSpPr>
                <a:spLocks/>
              </p:cNvSpPr>
              <p:nvPr/>
            </p:nvSpPr>
            <p:spPr bwMode="auto">
              <a:xfrm>
                <a:off x="2586" y="3044"/>
                <a:ext cx="19" cy="32"/>
              </a:xfrm>
              <a:custGeom>
                <a:avLst/>
                <a:gdLst>
                  <a:gd name="T0" fmla="*/ 7 w 11"/>
                  <a:gd name="T1" fmla="*/ 2 h 18"/>
                  <a:gd name="T2" fmla="*/ 0 w 11"/>
                  <a:gd name="T3" fmla="*/ 15 h 18"/>
                  <a:gd name="T4" fmla="*/ 3 w 11"/>
                  <a:gd name="T5" fmla="*/ 17 h 18"/>
                  <a:gd name="T6" fmla="*/ 10 w 11"/>
                  <a:gd name="T7" fmla="*/ 3 h 18"/>
                  <a:gd name="T8" fmla="*/ 7 w 11"/>
                  <a:gd name="T9" fmla="*/ 2 h 18"/>
                </a:gdLst>
                <a:ahLst/>
                <a:cxnLst>
                  <a:cxn ang="0">
                    <a:pos x="T0" y="T1"/>
                  </a:cxn>
                  <a:cxn ang="0">
                    <a:pos x="T2" y="T3"/>
                  </a:cxn>
                  <a:cxn ang="0">
                    <a:pos x="T4" y="T5"/>
                  </a:cxn>
                  <a:cxn ang="0">
                    <a:pos x="T6" y="T7"/>
                  </a:cxn>
                  <a:cxn ang="0">
                    <a:pos x="T8" y="T9"/>
                  </a:cxn>
                </a:cxnLst>
                <a:rect l="0" t="0" r="r" b="b"/>
                <a:pathLst>
                  <a:path w="11" h="18">
                    <a:moveTo>
                      <a:pt x="7" y="2"/>
                    </a:moveTo>
                    <a:cubicBezTo>
                      <a:pt x="5" y="6"/>
                      <a:pt x="2" y="11"/>
                      <a:pt x="0" y="15"/>
                    </a:cubicBezTo>
                    <a:cubicBezTo>
                      <a:pt x="0" y="17"/>
                      <a:pt x="1" y="18"/>
                      <a:pt x="3" y="17"/>
                    </a:cubicBezTo>
                    <a:cubicBezTo>
                      <a:pt x="6" y="13"/>
                      <a:pt x="9" y="8"/>
                      <a:pt x="10" y="3"/>
                    </a:cubicBezTo>
                    <a:cubicBezTo>
                      <a:pt x="11" y="1"/>
                      <a:pt x="8" y="0"/>
                      <a:pt x="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52" name="Freeform 285">
                <a:extLst>
                  <a:ext uri="{FF2B5EF4-FFF2-40B4-BE49-F238E27FC236}">
                    <a16:creationId xmlns:a16="http://schemas.microsoft.com/office/drawing/2014/main" id="{B14DE80F-6B3C-47D7-8300-D2783464AF06}"/>
                  </a:ext>
                </a:extLst>
              </p:cNvPr>
              <p:cNvSpPr>
                <a:spLocks/>
              </p:cNvSpPr>
              <p:nvPr/>
            </p:nvSpPr>
            <p:spPr bwMode="auto">
              <a:xfrm>
                <a:off x="2603" y="3064"/>
                <a:ext cx="20" cy="31"/>
              </a:xfrm>
              <a:custGeom>
                <a:avLst/>
                <a:gdLst>
                  <a:gd name="T0" fmla="*/ 7 w 11"/>
                  <a:gd name="T1" fmla="*/ 2 h 18"/>
                  <a:gd name="T2" fmla="*/ 0 w 11"/>
                  <a:gd name="T3" fmla="*/ 15 h 18"/>
                  <a:gd name="T4" fmla="*/ 3 w 11"/>
                  <a:gd name="T5" fmla="*/ 17 h 18"/>
                  <a:gd name="T6" fmla="*/ 10 w 11"/>
                  <a:gd name="T7" fmla="*/ 4 h 18"/>
                  <a:gd name="T8" fmla="*/ 7 w 11"/>
                  <a:gd name="T9" fmla="*/ 2 h 18"/>
                </a:gdLst>
                <a:ahLst/>
                <a:cxnLst>
                  <a:cxn ang="0">
                    <a:pos x="T0" y="T1"/>
                  </a:cxn>
                  <a:cxn ang="0">
                    <a:pos x="T2" y="T3"/>
                  </a:cxn>
                  <a:cxn ang="0">
                    <a:pos x="T4" y="T5"/>
                  </a:cxn>
                  <a:cxn ang="0">
                    <a:pos x="T6" y="T7"/>
                  </a:cxn>
                  <a:cxn ang="0">
                    <a:pos x="T8" y="T9"/>
                  </a:cxn>
                </a:cxnLst>
                <a:rect l="0" t="0" r="r" b="b"/>
                <a:pathLst>
                  <a:path w="11" h="18">
                    <a:moveTo>
                      <a:pt x="7" y="2"/>
                    </a:moveTo>
                    <a:cubicBezTo>
                      <a:pt x="4" y="6"/>
                      <a:pt x="1" y="11"/>
                      <a:pt x="0" y="15"/>
                    </a:cubicBezTo>
                    <a:cubicBezTo>
                      <a:pt x="0" y="17"/>
                      <a:pt x="2" y="18"/>
                      <a:pt x="3" y="17"/>
                    </a:cubicBezTo>
                    <a:cubicBezTo>
                      <a:pt x="6" y="13"/>
                      <a:pt x="8" y="8"/>
                      <a:pt x="10" y="4"/>
                    </a:cubicBezTo>
                    <a:cubicBezTo>
                      <a:pt x="11" y="2"/>
                      <a:pt x="8" y="0"/>
                      <a:pt x="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53" name="Freeform 286">
                <a:extLst>
                  <a:ext uri="{FF2B5EF4-FFF2-40B4-BE49-F238E27FC236}">
                    <a16:creationId xmlns:a16="http://schemas.microsoft.com/office/drawing/2014/main" id="{33A68B72-611B-46A9-9312-586E4C09C604}"/>
                  </a:ext>
                </a:extLst>
              </p:cNvPr>
              <p:cNvSpPr>
                <a:spLocks/>
              </p:cNvSpPr>
              <p:nvPr/>
            </p:nvSpPr>
            <p:spPr bwMode="auto">
              <a:xfrm>
                <a:off x="2624" y="3081"/>
                <a:ext cx="16" cy="25"/>
              </a:xfrm>
              <a:custGeom>
                <a:avLst/>
                <a:gdLst>
                  <a:gd name="T0" fmla="*/ 4 w 9"/>
                  <a:gd name="T1" fmla="*/ 2 h 14"/>
                  <a:gd name="T2" fmla="*/ 1 w 9"/>
                  <a:gd name="T3" fmla="*/ 13 h 14"/>
                  <a:gd name="T4" fmla="*/ 4 w 9"/>
                  <a:gd name="T5" fmla="*/ 12 h 14"/>
                  <a:gd name="T6" fmla="*/ 7 w 9"/>
                  <a:gd name="T7" fmla="*/ 5 h 14"/>
                  <a:gd name="T8" fmla="*/ 4 w 9"/>
                  <a:gd name="T9" fmla="*/ 2 h 14"/>
                </a:gdLst>
                <a:ahLst/>
                <a:cxnLst>
                  <a:cxn ang="0">
                    <a:pos x="T0" y="T1"/>
                  </a:cxn>
                  <a:cxn ang="0">
                    <a:pos x="T2" y="T3"/>
                  </a:cxn>
                  <a:cxn ang="0">
                    <a:pos x="T4" y="T5"/>
                  </a:cxn>
                  <a:cxn ang="0">
                    <a:pos x="T6" y="T7"/>
                  </a:cxn>
                  <a:cxn ang="0">
                    <a:pos x="T8" y="T9"/>
                  </a:cxn>
                </a:cxnLst>
                <a:rect l="0" t="0" r="r" b="b"/>
                <a:pathLst>
                  <a:path w="9" h="14">
                    <a:moveTo>
                      <a:pt x="4" y="2"/>
                    </a:moveTo>
                    <a:cubicBezTo>
                      <a:pt x="1" y="5"/>
                      <a:pt x="0" y="9"/>
                      <a:pt x="1" y="13"/>
                    </a:cubicBezTo>
                    <a:cubicBezTo>
                      <a:pt x="2" y="14"/>
                      <a:pt x="4" y="14"/>
                      <a:pt x="4" y="12"/>
                    </a:cubicBezTo>
                    <a:cubicBezTo>
                      <a:pt x="4" y="10"/>
                      <a:pt x="5" y="7"/>
                      <a:pt x="7" y="5"/>
                    </a:cubicBezTo>
                    <a:cubicBezTo>
                      <a:pt x="9" y="3"/>
                      <a:pt x="6" y="0"/>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54" name="Freeform 287">
                <a:extLst>
                  <a:ext uri="{FF2B5EF4-FFF2-40B4-BE49-F238E27FC236}">
                    <a16:creationId xmlns:a16="http://schemas.microsoft.com/office/drawing/2014/main" id="{A0A0E257-17C4-4B74-913C-7603D0FE13CE}"/>
                  </a:ext>
                </a:extLst>
              </p:cNvPr>
              <p:cNvSpPr>
                <a:spLocks/>
              </p:cNvSpPr>
              <p:nvPr/>
            </p:nvSpPr>
            <p:spPr bwMode="auto">
              <a:xfrm>
                <a:off x="2642" y="3093"/>
                <a:ext cx="9" cy="27"/>
              </a:xfrm>
              <a:custGeom>
                <a:avLst/>
                <a:gdLst>
                  <a:gd name="T0" fmla="*/ 1 w 5"/>
                  <a:gd name="T1" fmla="*/ 2 h 15"/>
                  <a:gd name="T2" fmla="*/ 1 w 5"/>
                  <a:gd name="T3" fmla="*/ 13 h 15"/>
                  <a:gd name="T4" fmla="*/ 4 w 5"/>
                  <a:gd name="T5" fmla="*/ 13 h 15"/>
                  <a:gd name="T6" fmla="*/ 5 w 5"/>
                  <a:gd name="T7" fmla="*/ 2 h 15"/>
                  <a:gd name="T8" fmla="*/ 1 w 5"/>
                  <a:gd name="T9" fmla="*/ 2 h 15"/>
                </a:gdLst>
                <a:ahLst/>
                <a:cxnLst>
                  <a:cxn ang="0">
                    <a:pos x="T0" y="T1"/>
                  </a:cxn>
                  <a:cxn ang="0">
                    <a:pos x="T2" y="T3"/>
                  </a:cxn>
                  <a:cxn ang="0">
                    <a:pos x="T4" y="T5"/>
                  </a:cxn>
                  <a:cxn ang="0">
                    <a:pos x="T6" y="T7"/>
                  </a:cxn>
                  <a:cxn ang="0">
                    <a:pos x="T8" y="T9"/>
                  </a:cxn>
                </a:cxnLst>
                <a:rect l="0" t="0" r="r" b="b"/>
                <a:pathLst>
                  <a:path w="5" h="15">
                    <a:moveTo>
                      <a:pt x="1" y="2"/>
                    </a:moveTo>
                    <a:cubicBezTo>
                      <a:pt x="1" y="6"/>
                      <a:pt x="0" y="9"/>
                      <a:pt x="1" y="13"/>
                    </a:cubicBezTo>
                    <a:cubicBezTo>
                      <a:pt x="1" y="15"/>
                      <a:pt x="3" y="15"/>
                      <a:pt x="4" y="13"/>
                    </a:cubicBezTo>
                    <a:cubicBezTo>
                      <a:pt x="5" y="10"/>
                      <a:pt x="5" y="6"/>
                      <a:pt x="5" y="2"/>
                    </a:cubicBezTo>
                    <a:cubicBezTo>
                      <a:pt x="5" y="0"/>
                      <a:pt x="2" y="0"/>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55" name="Freeform 288">
                <a:extLst>
                  <a:ext uri="{FF2B5EF4-FFF2-40B4-BE49-F238E27FC236}">
                    <a16:creationId xmlns:a16="http://schemas.microsoft.com/office/drawing/2014/main" id="{A7544E0A-CC46-4AD3-8061-1D49C21FDDAB}"/>
                  </a:ext>
                </a:extLst>
              </p:cNvPr>
              <p:cNvSpPr>
                <a:spLocks/>
              </p:cNvSpPr>
              <p:nvPr/>
            </p:nvSpPr>
            <p:spPr bwMode="auto">
              <a:xfrm>
                <a:off x="2658" y="3106"/>
                <a:ext cx="10" cy="26"/>
              </a:xfrm>
              <a:custGeom>
                <a:avLst/>
                <a:gdLst>
                  <a:gd name="T0" fmla="*/ 1 w 6"/>
                  <a:gd name="T1" fmla="*/ 2 h 15"/>
                  <a:gd name="T2" fmla="*/ 0 w 6"/>
                  <a:gd name="T3" fmla="*/ 12 h 15"/>
                  <a:gd name="T4" fmla="*/ 3 w 6"/>
                  <a:gd name="T5" fmla="*/ 13 h 15"/>
                  <a:gd name="T6" fmla="*/ 6 w 6"/>
                  <a:gd name="T7" fmla="*/ 2 h 15"/>
                  <a:gd name="T8" fmla="*/ 1 w 6"/>
                  <a:gd name="T9" fmla="*/ 2 h 15"/>
                </a:gdLst>
                <a:ahLst/>
                <a:cxnLst>
                  <a:cxn ang="0">
                    <a:pos x="T0" y="T1"/>
                  </a:cxn>
                  <a:cxn ang="0">
                    <a:pos x="T2" y="T3"/>
                  </a:cxn>
                  <a:cxn ang="0">
                    <a:pos x="T4" y="T5"/>
                  </a:cxn>
                  <a:cxn ang="0">
                    <a:pos x="T6" y="T7"/>
                  </a:cxn>
                  <a:cxn ang="0">
                    <a:pos x="T8" y="T9"/>
                  </a:cxn>
                </a:cxnLst>
                <a:rect l="0" t="0" r="r" b="b"/>
                <a:pathLst>
                  <a:path w="6" h="15">
                    <a:moveTo>
                      <a:pt x="1" y="2"/>
                    </a:moveTo>
                    <a:cubicBezTo>
                      <a:pt x="1" y="6"/>
                      <a:pt x="0" y="9"/>
                      <a:pt x="0" y="12"/>
                    </a:cubicBezTo>
                    <a:cubicBezTo>
                      <a:pt x="0" y="14"/>
                      <a:pt x="2" y="15"/>
                      <a:pt x="3" y="13"/>
                    </a:cubicBezTo>
                    <a:cubicBezTo>
                      <a:pt x="5" y="10"/>
                      <a:pt x="6" y="6"/>
                      <a:pt x="6" y="2"/>
                    </a:cubicBezTo>
                    <a:cubicBezTo>
                      <a:pt x="6" y="0"/>
                      <a:pt x="2" y="0"/>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56" name="Freeform 289">
                <a:extLst>
                  <a:ext uri="{FF2B5EF4-FFF2-40B4-BE49-F238E27FC236}">
                    <a16:creationId xmlns:a16="http://schemas.microsoft.com/office/drawing/2014/main" id="{B5EAFC41-5D48-4169-9225-0B2D4AC74301}"/>
                  </a:ext>
                </a:extLst>
              </p:cNvPr>
              <p:cNvSpPr>
                <a:spLocks/>
              </p:cNvSpPr>
              <p:nvPr/>
            </p:nvSpPr>
            <p:spPr bwMode="auto">
              <a:xfrm>
                <a:off x="3291" y="1020"/>
                <a:ext cx="17" cy="123"/>
              </a:xfrm>
              <a:custGeom>
                <a:avLst/>
                <a:gdLst>
                  <a:gd name="T0" fmla="*/ 10 w 10"/>
                  <a:gd name="T1" fmla="*/ 67 h 70"/>
                  <a:gd name="T2" fmla="*/ 6 w 10"/>
                  <a:gd name="T3" fmla="*/ 2 h 70"/>
                  <a:gd name="T4" fmla="*/ 4 w 10"/>
                  <a:gd name="T5" fmla="*/ 2 h 70"/>
                  <a:gd name="T6" fmla="*/ 8 w 10"/>
                  <a:gd name="T7" fmla="*/ 68 h 70"/>
                  <a:gd name="T8" fmla="*/ 10 w 10"/>
                  <a:gd name="T9" fmla="*/ 67 h 70"/>
                </a:gdLst>
                <a:ahLst/>
                <a:cxnLst>
                  <a:cxn ang="0">
                    <a:pos x="T0" y="T1"/>
                  </a:cxn>
                  <a:cxn ang="0">
                    <a:pos x="T2" y="T3"/>
                  </a:cxn>
                  <a:cxn ang="0">
                    <a:pos x="T4" y="T5"/>
                  </a:cxn>
                  <a:cxn ang="0">
                    <a:pos x="T6" y="T7"/>
                  </a:cxn>
                  <a:cxn ang="0">
                    <a:pos x="T8" y="T9"/>
                  </a:cxn>
                </a:cxnLst>
                <a:rect l="0" t="0" r="r" b="b"/>
                <a:pathLst>
                  <a:path w="10" h="70">
                    <a:moveTo>
                      <a:pt x="10" y="67"/>
                    </a:moveTo>
                    <a:cubicBezTo>
                      <a:pt x="7" y="45"/>
                      <a:pt x="6" y="24"/>
                      <a:pt x="6" y="2"/>
                    </a:cubicBezTo>
                    <a:cubicBezTo>
                      <a:pt x="6" y="1"/>
                      <a:pt x="4" y="0"/>
                      <a:pt x="4" y="2"/>
                    </a:cubicBezTo>
                    <a:cubicBezTo>
                      <a:pt x="0" y="24"/>
                      <a:pt x="2" y="47"/>
                      <a:pt x="8" y="68"/>
                    </a:cubicBezTo>
                    <a:cubicBezTo>
                      <a:pt x="8" y="70"/>
                      <a:pt x="10" y="69"/>
                      <a:pt x="10" y="6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57" name="Freeform 290">
                <a:extLst>
                  <a:ext uri="{FF2B5EF4-FFF2-40B4-BE49-F238E27FC236}">
                    <a16:creationId xmlns:a16="http://schemas.microsoft.com/office/drawing/2014/main" id="{E1740080-3335-45B7-A25C-64E3A9CE2A3A}"/>
                  </a:ext>
                </a:extLst>
              </p:cNvPr>
              <p:cNvSpPr>
                <a:spLocks/>
              </p:cNvSpPr>
              <p:nvPr/>
            </p:nvSpPr>
            <p:spPr bwMode="auto">
              <a:xfrm>
                <a:off x="3329" y="1045"/>
                <a:ext cx="13" cy="68"/>
              </a:xfrm>
              <a:custGeom>
                <a:avLst/>
                <a:gdLst>
                  <a:gd name="T0" fmla="*/ 7 w 7"/>
                  <a:gd name="T1" fmla="*/ 37 h 39"/>
                  <a:gd name="T2" fmla="*/ 5 w 7"/>
                  <a:gd name="T3" fmla="*/ 2 h 39"/>
                  <a:gd name="T4" fmla="*/ 3 w 7"/>
                  <a:gd name="T5" fmla="*/ 2 h 39"/>
                  <a:gd name="T6" fmla="*/ 4 w 7"/>
                  <a:gd name="T7" fmla="*/ 37 h 39"/>
                  <a:gd name="T8" fmla="*/ 7 w 7"/>
                  <a:gd name="T9" fmla="*/ 37 h 39"/>
                </a:gdLst>
                <a:ahLst/>
                <a:cxnLst>
                  <a:cxn ang="0">
                    <a:pos x="T0" y="T1"/>
                  </a:cxn>
                  <a:cxn ang="0">
                    <a:pos x="T2" y="T3"/>
                  </a:cxn>
                  <a:cxn ang="0">
                    <a:pos x="T4" y="T5"/>
                  </a:cxn>
                  <a:cxn ang="0">
                    <a:pos x="T6" y="T7"/>
                  </a:cxn>
                  <a:cxn ang="0">
                    <a:pos x="T8" y="T9"/>
                  </a:cxn>
                </a:cxnLst>
                <a:rect l="0" t="0" r="r" b="b"/>
                <a:pathLst>
                  <a:path w="7" h="39">
                    <a:moveTo>
                      <a:pt x="7" y="37"/>
                    </a:moveTo>
                    <a:cubicBezTo>
                      <a:pt x="5" y="25"/>
                      <a:pt x="6" y="14"/>
                      <a:pt x="5" y="2"/>
                    </a:cubicBezTo>
                    <a:cubicBezTo>
                      <a:pt x="5" y="1"/>
                      <a:pt x="3" y="0"/>
                      <a:pt x="3" y="2"/>
                    </a:cubicBezTo>
                    <a:cubicBezTo>
                      <a:pt x="0" y="13"/>
                      <a:pt x="2" y="26"/>
                      <a:pt x="4" y="37"/>
                    </a:cubicBezTo>
                    <a:cubicBezTo>
                      <a:pt x="4" y="39"/>
                      <a:pt x="7" y="38"/>
                      <a:pt x="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58" name="Freeform 291">
                <a:extLst>
                  <a:ext uri="{FF2B5EF4-FFF2-40B4-BE49-F238E27FC236}">
                    <a16:creationId xmlns:a16="http://schemas.microsoft.com/office/drawing/2014/main" id="{9A8B1376-B5DA-4427-8747-111B4E43FD27}"/>
                  </a:ext>
                </a:extLst>
              </p:cNvPr>
              <p:cNvSpPr>
                <a:spLocks/>
              </p:cNvSpPr>
              <p:nvPr/>
            </p:nvSpPr>
            <p:spPr bwMode="auto">
              <a:xfrm>
                <a:off x="3365" y="1036"/>
                <a:ext cx="8" cy="56"/>
              </a:xfrm>
              <a:custGeom>
                <a:avLst/>
                <a:gdLst>
                  <a:gd name="T0" fmla="*/ 5 w 5"/>
                  <a:gd name="T1" fmla="*/ 30 h 32"/>
                  <a:gd name="T2" fmla="*/ 4 w 5"/>
                  <a:gd name="T3" fmla="*/ 2 h 32"/>
                  <a:gd name="T4" fmla="*/ 1 w 5"/>
                  <a:gd name="T5" fmla="*/ 2 h 32"/>
                  <a:gd name="T6" fmla="*/ 2 w 5"/>
                  <a:gd name="T7" fmla="*/ 31 h 32"/>
                  <a:gd name="T8" fmla="*/ 5 w 5"/>
                  <a:gd name="T9" fmla="*/ 30 h 32"/>
                </a:gdLst>
                <a:ahLst/>
                <a:cxnLst>
                  <a:cxn ang="0">
                    <a:pos x="T0" y="T1"/>
                  </a:cxn>
                  <a:cxn ang="0">
                    <a:pos x="T2" y="T3"/>
                  </a:cxn>
                  <a:cxn ang="0">
                    <a:pos x="T4" y="T5"/>
                  </a:cxn>
                  <a:cxn ang="0">
                    <a:pos x="T6" y="T7"/>
                  </a:cxn>
                  <a:cxn ang="0">
                    <a:pos x="T8" y="T9"/>
                  </a:cxn>
                </a:cxnLst>
                <a:rect l="0" t="0" r="r" b="b"/>
                <a:pathLst>
                  <a:path w="5" h="32">
                    <a:moveTo>
                      <a:pt x="5" y="30"/>
                    </a:moveTo>
                    <a:cubicBezTo>
                      <a:pt x="5" y="21"/>
                      <a:pt x="5" y="11"/>
                      <a:pt x="4" y="2"/>
                    </a:cubicBezTo>
                    <a:cubicBezTo>
                      <a:pt x="3" y="0"/>
                      <a:pt x="1" y="0"/>
                      <a:pt x="1" y="2"/>
                    </a:cubicBezTo>
                    <a:cubicBezTo>
                      <a:pt x="0" y="11"/>
                      <a:pt x="1" y="21"/>
                      <a:pt x="2" y="31"/>
                    </a:cubicBezTo>
                    <a:cubicBezTo>
                      <a:pt x="3" y="32"/>
                      <a:pt x="5" y="32"/>
                      <a:pt x="5"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59" name="Freeform 292">
                <a:extLst>
                  <a:ext uri="{FF2B5EF4-FFF2-40B4-BE49-F238E27FC236}">
                    <a16:creationId xmlns:a16="http://schemas.microsoft.com/office/drawing/2014/main" id="{956FB167-45E1-48F9-95EC-4AB4FF729D81}"/>
                  </a:ext>
                </a:extLst>
              </p:cNvPr>
              <p:cNvSpPr>
                <a:spLocks/>
              </p:cNvSpPr>
              <p:nvPr/>
            </p:nvSpPr>
            <p:spPr bwMode="auto">
              <a:xfrm>
                <a:off x="3398" y="1023"/>
                <a:ext cx="12" cy="50"/>
              </a:xfrm>
              <a:custGeom>
                <a:avLst/>
                <a:gdLst>
                  <a:gd name="T0" fmla="*/ 6 w 7"/>
                  <a:gd name="T1" fmla="*/ 25 h 28"/>
                  <a:gd name="T2" fmla="*/ 5 w 7"/>
                  <a:gd name="T3" fmla="*/ 2 h 28"/>
                  <a:gd name="T4" fmla="*/ 2 w 7"/>
                  <a:gd name="T5" fmla="*/ 1 h 28"/>
                  <a:gd name="T6" fmla="*/ 3 w 7"/>
                  <a:gd name="T7" fmla="*/ 26 h 28"/>
                  <a:gd name="T8" fmla="*/ 6 w 7"/>
                  <a:gd name="T9" fmla="*/ 25 h 28"/>
                </a:gdLst>
                <a:ahLst/>
                <a:cxnLst>
                  <a:cxn ang="0">
                    <a:pos x="T0" y="T1"/>
                  </a:cxn>
                  <a:cxn ang="0">
                    <a:pos x="T2" y="T3"/>
                  </a:cxn>
                  <a:cxn ang="0">
                    <a:pos x="T4" y="T5"/>
                  </a:cxn>
                  <a:cxn ang="0">
                    <a:pos x="T6" y="T7"/>
                  </a:cxn>
                  <a:cxn ang="0">
                    <a:pos x="T8" y="T9"/>
                  </a:cxn>
                </a:cxnLst>
                <a:rect l="0" t="0" r="r" b="b"/>
                <a:pathLst>
                  <a:path w="7" h="28">
                    <a:moveTo>
                      <a:pt x="6" y="25"/>
                    </a:moveTo>
                    <a:cubicBezTo>
                      <a:pt x="5" y="17"/>
                      <a:pt x="5" y="10"/>
                      <a:pt x="5" y="2"/>
                    </a:cubicBezTo>
                    <a:cubicBezTo>
                      <a:pt x="5" y="0"/>
                      <a:pt x="2" y="0"/>
                      <a:pt x="2" y="1"/>
                    </a:cubicBezTo>
                    <a:cubicBezTo>
                      <a:pt x="0" y="9"/>
                      <a:pt x="1" y="18"/>
                      <a:pt x="3" y="26"/>
                    </a:cubicBezTo>
                    <a:cubicBezTo>
                      <a:pt x="3" y="28"/>
                      <a:pt x="7" y="27"/>
                      <a:pt x="6"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60" name="Freeform 293">
                <a:extLst>
                  <a:ext uri="{FF2B5EF4-FFF2-40B4-BE49-F238E27FC236}">
                    <a16:creationId xmlns:a16="http://schemas.microsoft.com/office/drawing/2014/main" id="{FDA5B081-3F64-4CA8-9D1F-35A3F0891657}"/>
                  </a:ext>
                </a:extLst>
              </p:cNvPr>
              <p:cNvSpPr>
                <a:spLocks/>
              </p:cNvSpPr>
              <p:nvPr/>
            </p:nvSpPr>
            <p:spPr bwMode="auto">
              <a:xfrm>
                <a:off x="3430" y="1002"/>
                <a:ext cx="12" cy="53"/>
              </a:xfrm>
              <a:custGeom>
                <a:avLst/>
                <a:gdLst>
                  <a:gd name="T0" fmla="*/ 6 w 7"/>
                  <a:gd name="T1" fmla="*/ 28 h 30"/>
                  <a:gd name="T2" fmla="*/ 3 w 7"/>
                  <a:gd name="T3" fmla="*/ 2 h 30"/>
                  <a:gd name="T4" fmla="*/ 0 w 7"/>
                  <a:gd name="T5" fmla="*/ 2 h 30"/>
                  <a:gd name="T6" fmla="*/ 3 w 7"/>
                  <a:gd name="T7" fmla="*/ 28 h 30"/>
                  <a:gd name="T8" fmla="*/ 6 w 7"/>
                  <a:gd name="T9" fmla="*/ 28 h 30"/>
                </a:gdLst>
                <a:ahLst/>
                <a:cxnLst>
                  <a:cxn ang="0">
                    <a:pos x="T0" y="T1"/>
                  </a:cxn>
                  <a:cxn ang="0">
                    <a:pos x="T2" y="T3"/>
                  </a:cxn>
                  <a:cxn ang="0">
                    <a:pos x="T4" y="T5"/>
                  </a:cxn>
                  <a:cxn ang="0">
                    <a:pos x="T6" y="T7"/>
                  </a:cxn>
                  <a:cxn ang="0">
                    <a:pos x="T8" y="T9"/>
                  </a:cxn>
                </a:cxnLst>
                <a:rect l="0" t="0" r="r" b="b"/>
                <a:pathLst>
                  <a:path w="7" h="30">
                    <a:moveTo>
                      <a:pt x="6" y="28"/>
                    </a:moveTo>
                    <a:cubicBezTo>
                      <a:pt x="6" y="19"/>
                      <a:pt x="5" y="10"/>
                      <a:pt x="3" y="2"/>
                    </a:cubicBezTo>
                    <a:cubicBezTo>
                      <a:pt x="3" y="0"/>
                      <a:pt x="0" y="1"/>
                      <a:pt x="0" y="2"/>
                    </a:cubicBezTo>
                    <a:cubicBezTo>
                      <a:pt x="0" y="11"/>
                      <a:pt x="2" y="19"/>
                      <a:pt x="3" y="28"/>
                    </a:cubicBezTo>
                    <a:cubicBezTo>
                      <a:pt x="3" y="30"/>
                      <a:pt x="7" y="30"/>
                      <a:pt x="6"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61" name="Freeform 294">
                <a:extLst>
                  <a:ext uri="{FF2B5EF4-FFF2-40B4-BE49-F238E27FC236}">
                    <a16:creationId xmlns:a16="http://schemas.microsoft.com/office/drawing/2014/main" id="{D808BB9B-84F4-46CC-ABC5-C9C3E36BF924}"/>
                  </a:ext>
                </a:extLst>
              </p:cNvPr>
              <p:cNvSpPr>
                <a:spLocks/>
              </p:cNvSpPr>
              <p:nvPr/>
            </p:nvSpPr>
            <p:spPr bwMode="auto">
              <a:xfrm>
                <a:off x="3463" y="990"/>
                <a:ext cx="11" cy="49"/>
              </a:xfrm>
              <a:custGeom>
                <a:avLst/>
                <a:gdLst>
                  <a:gd name="T0" fmla="*/ 5 w 6"/>
                  <a:gd name="T1" fmla="*/ 25 h 28"/>
                  <a:gd name="T2" fmla="*/ 3 w 6"/>
                  <a:gd name="T3" fmla="*/ 2 h 28"/>
                  <a:gd name="T4" fmla="*/ 0 w 6"/>
                  <a:gd name="T5" fmla="*/ 2 h 28"/>
                  <a:gd name="T6" fmla="*/ 1 w 6"/>
                  <a:gd name="T7" fmla="*/ 25 h 28"/>
                  <a:gd name="T8" fmla="*/ 5 w 6"/>
                  <a:gd name="T9" fmla="*/ 25 h 28"/>
                </a:gdLst>
                <a:ahLst/>
                <a:cxnLst>
                  <a:cxn ang="0">
                    <a:pos x="T0" y="T1"/>
                  </a:cxn>
                  <a:cxn ang="0">
                    <a:pos x="T2" y="T3"/>
                  </a:cxn>
                  <a:cxn ang="0">
                    <a:pos x="T4" y="T5"/>
                  </a:cxn>
                  <a:cxn ang="0">
                    <a:pos x="T6" y="T7"/>
                  </a:cxn>
                  <a:cxn ang="0">
                    <a:pos x="T8" y="T9"/>
                  </a:cxn>
                </a:cxnLst>
                <a:rect l="0" t="0" r="r" b="b"/>
                <a:pathLst>
                  <a:path w="6" h="28">
                    <a:moveTo>
                      <a:pt x="5" y="25"/>
                    </a:moveTo>
                    <a:cubicBezTo>
                      <a:pt x="5" y="17"/>
                      <a:pt x="4" y="9"/>
                      <a:pt x="3" y="2"/>
                    </a:cubicBezTo>
                    <a:cubicBezTo>
                      <a:pt x="3" y="0"/>
                      <a:pt x="0" y="1"/>
                      <a:pt x="0" y="2"/>
                    </a:cubicBezTo>
                    <a:cubicBezTo>
                      <a:pt x="0" y="10"/>
                      <a:pt x="1" y="17"/>
                      <a:pt x="1" y="25"/>
                    </a:cubicBezTo>
                    <a:cubicBezTo>
                      <a:pt x="1" y="28"/>
                      <a:pt x="6" y="28"/>
                      <a:pt x="5"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62" name="Freeform 295">
                <a:extLst>
                  <a:ext uri="{FF2B5EF4-FFF2-40B4-BE49-F238E27FC236}">
                    <a16:creationId xmlns:a16="http://schemas.microsoft.com/office/drawing/2014/main" id="{2C9E85ED-B511-4C3D-AF6B-3E9EAF92C0B8}"/>
                  </a:ext>
                </a:extLst>
              </p:cNvPr>
              <p:cNvSpPr>
                <a:spLocks/>
              </p:cNvSpPr>
              <p:nvPr/>
            </p:nvSpPr>
            <p:spPr bwMode="auto">
              <a:xfrm>
                <a:off x="3250" y="1027"/>
                <a:ext cx="25" cy="79"/>
              </a:xfrm>
              <a:custGeom>
                <a:avLst/>
                <a:gdLst>
                  <a:gd name="T0" fmla="*/ 13 w 14"/>
                  <a:gd name="T1" fmla="*/ 42 h 45"/>
                  <a:gd name="T2" fmla="*/ 5 w 14"/>
                  <a:gd name="T3" fmla="*/ 3 h 45"/>
                  <a:gd name="T4" fmla="*/ 2 w 14"/>
                  <a:gd name="T5" fmla="*/ 2 h 45"/>
                  <a:gd name="T6" fmla="*/ 10 w 14"/>
                  <a:gd name="T7" fmla="*/ 44 h 45"/>
                  <a:gd name="T8" fmla="*/ 13 w 14"/>
                  <a:gd name="T9" fmla="*/ 42 h 45"/>
                </a:gdLst>
                <a:ahLst/>
                <a:cxnLst>
                  <a:cxn ang="0">
                    <a:pos x="T0" y="T1"/>
                  </a:cxn>
                  <a:cxn ang="0">
                    <a:pos x="T2" y="T3"/>
                  </a:cxn>
                  <a:cxn ang="0">
                    <a:pos x="T4" y="T5"/>
                  </a:cxn>
                  <a:cxn ang="0">
                    <a:pos x="T6" y="T7"/>
                  </a:cxn>
                  <a:cxn ang="0">
                    <a:pos x="T8" y="T9"/>
                  </a:cxn>
                </a:cxnLst>
                <a:rect l="0" t="0" r="r" b="b"/>
                <a:pathLst>
                  <a:path w="14" h="45">
                    <a:moveTo>
                      <a:pt x="13" y="42"/>
                    </a:moveTo>
                    <a:cubicBezTo>
                      <a:pt x="8" y="29"/>
                      <a:pt x="6" y="16"/>
                      <a:pt x="5" y="3"/>
                    </a:cubicBezTo>
                    <a:cubicBezTo>
                      <a:pt x="5" y="1"/>
                      <a:pt x="3" y="0"/>
                      <a:pt x="2" y="2"/>
                    </a:cubicBezTo>
                    <a:cubicBezTo>
                      <a:pt x="0" y="16"/>
                      <a:pt x="4" y="31"/>
                      <a:pt x="10" y="44"/>
                    </a:cubicBezTo>
                    <a:cubicBezTo>
                      <a:pt x="10" y="45"/>
                      <a:pt x="14" y="44"/>
                      <a:pt x="13" y="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63" name="Freeform 296">
                <a:extLst>
                  <a:ext uri="{FF2B5EF4-FFF2-40B4-BE49-F238E27FC236}">
                    <a16:creationId xmlns:a16="http://schemas.microsoft.com/office/drawing/2014/main" id="{B203E689-2A49-43D0-824F-DA378F7F9BF3}"/>
                  </a:ext>
                </a:extLst>
              </p:cNvPr>
              <p:cNvSpPr>
                <a:spLocks/>
              </p:cNvSpPr>
              <p:nvPr/>
            </p:nvSpPr>
            <p:spPr bwMode="auto">
              <a:xfrm>
                <a:off x="3212" y="1020"/>
                <a:ext cx="26" cy="62"/>
              </a:xfrm>
              <a:custGeom>
                <a:avLst/>
                <a:gdLst>
                  <a:gd name="T0" fmla="*/ 14 w 15"/>
                  <a:gd name="T1" fmla="*/ 32 h 35"/>
                  <a:gd name="T2" fmla="*/ 6 w 15"/>
                  <a:gd name="T3" fmla="*/ 2 h 35"/>
                  <a:gd name="T4" fmla="*/ 3 w 15"/>
                  <a:gd name="T5" fmla="*/ 2 h 35"/>
                  <a:gd name="T6" fmla="*/ 12 w 15"/>
                  <a:gd name="T7" fmla="*/ 34 h 35"/>
                  <a:gd name="T8" fmla="*/ 14 w 15"/>
                  <a:gd name="T9" fmla="*/ 32 h 35"/>
                </a:gdLst>
                <a:ahLst/>
                <a:cxnLst>
                  <a:cxn ang="0">
                    <a:pos x="T0" y="T1"/>
                  </a:cxn>
                  <a:cxn ang="0">
                    <a:pos x="T2" y="T3"/>
                  </a:cxn>
                  <a:cxn ang="0">
                    <a:pos x="T4" y="T5"/>
                  </a:cxn>
                  <a:cxn ang="0">
                    <a:pos x="T6" y="T7"/>
                  </a:cxn>
                  <a:cxn ang="0">
                    <a:pos x="T8" y="T9"/>
                  </a:cxn>
                </a:cxnLst>
                <a:rect l="0" t="0" r="r" b="b"/>
                <a:pathLst>
                  <a:path w="15" h="35">
                    <a:moveTo>
                      <a:pt x="14" y="32"/>
                    </a:moveTo>
                    <a:cubicBezTo>
                      <a:pt x="9" y="22"/>
                      <a:pt x="6" y="14"/>
                      <a:pt x="6" y="2"/>
                    </a:cubicBezTo>
                    <a:cubicBezTo>
                      <a:pt x="6" y="1"/>
                      <a:pt x="3" y="0"/>
                      <a:pt x="3" y="2"/>
                    </a:cubicBezTo>
                    <a:cubicBezTo>
                      <a:pt x="0" y="13"/>
                      <a:pt x="4" y="26"/>
                      <a:pt x="12" y="34"/>
                    </a:cubicBezTo>
                    <a:cubicBezTo>
                      <a:pt x="13" y="35"/>
                      <a:pt x="15" y="3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64" name="Freeform 297">
                <a:extLst>
                  <a:ext uri="{FF2B5EF4-FFF2-40B4-BE49-F238E27FC236}">
                    <a16:creationId xmlns:a16="http://schemas.microsoft.com/office/drawing/2014/main" id="{B9D37245-8058-47BC-9CC9-9AD17B2A00EB}"/>
                  </a:ext>
                </a:extLst>
              </p:cNvPr>
              <p:cNvSpPr>
                <a:spLocks/>
              </p:cNvSpPr>
              <p:nvPr/>
            </p:nvSpPr>
            <p:spPr bwMode="auto">
              <a:xfrm>
                <a:off x="3157" y="1029"/>
                <a:ext cx="55" cy="37"/>
              </a:xfrm>
              <a:custGeom>
                <a:avLst/>
                <a:gdLst>
                  <a:gd name="T0" fmla="*/ 30 w 31"/>
                  <a:gd name="T1" fmla="*/ 18 h 21"/>
                  <a:gd name="T2" fmla="*/ 3 w 31"/>
                  <a:gd name="T3" fmla="*/ 1 h 21"/>
                  <a:gd name="T4" fmla="*/ 2 w 31"/>
                  <a:gd name="T5" fmla="*/ 3 h 21"/>
                  <a:gd name="T6" fmla="*/ 28 w 31"/>
                  <a:gd name="T7" fmla="*/ 20 h 21"/>
                  <a:gd name="T8" fmla="*/ 30 w 31"/>
                  <a:gd name="T9" fmla="*/ 18 h 21"/>
                </a:gdLst>
                <a:ahLst/>
                <a:cxnLst>
                  <a:cxn ang="0">
                    <a:pos x="T0" y="T1"/>
                  </a:cxn>
                  <a:cxn ang="0">
                    <a:pos x="T2" y="T3"/>
                  </a:cxn>
                  <a:cxn ang="0">
                    <a:pos x="T4" y="T5"/>
                  </a:cxn>
                  <a:cxn ang="0">
                    <a:pos x="T6" y="T7"/>
                  </a:cxn>
                  <a:cxn ang="0">
                    <a:pos x="T8" y="T9"/>
                  </a:cxn>
                </a:cxnLst>
                <a:rect l="0" t="0" r="r" b="b"/>
                <a:pathLst>
                  <a:path w="31" h="21">
                    <a:moveTo>
                      <a:pt x="30" y="18"/>
                    </a:moveTo>
                    <a:cubicBezTo>
                      <a:pt x="23" y="10"/>
                      <a:pt x="13" y="3"/>
                      <a:pt x="3" y="1"/>
                    </a:cubicBezTo>
                    <a:cubicBezTo>
                      <a:pt x="1" y="0"/>
                      <a:pt x="0" y="2"/>
                      <a:pt x="2" y="3"/>
                    </a:cubicBezTo>
                    <a:cubicBezTo>
                      <a:pt x="11" y="9"/>
                      <a:pt x="20" y="13"/>
                      <a:pt x="28" y="20"/>
                    </a:cubicBezTo>
                    <a:cubicBezTo>
                      <a:pt x="29" y="21"/>
                      <a:pt x="31" y="19"/>
                      <a:pt x="3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65" name="Freeform 298">
                <a:extLst>
                  <a:ext uri="{FF2B5EF4-FFF2-40B4-BE49-F238E27FC236}">
                    <a16:creationId xmlns:a16="http://schemas.microsoft.com/office/drawing/2014/main" id="{C5CCA1CD-BD46-49C6-AB26-2506FA690AA8}"/>
                  </a:ext>
                </a:extLst>
              </p:cNvPr>
              <p:cNvSpPr>
                <a:spLocks/>
              </p:cNvSpPr>
              <p:nvPr/>
            </p:nvSpPr>
            <p:spPr bwMode="auto">
              <a:xfrm>
                <a:off x="2927" y="1284"/>
                <a:ext cx="53" cy="121"/>
              </a:xfrm>
              <a:custGeom>
                <a:avLst/>
                <a:gdLst>
                  <a:gd name="T0" fmla="*/ 3 w 30"/>
                  <a:gd name="T1" fmla="*/ 67 h 69"/>
                  <a:gd name="T2" fmla="*/ 29 w 30"/>
                  <a:gd name="T3" fmla="*/ 4 h 69"/>
                  <a:gd name="T4" fmla="*/ 27 w 30"/>
                  <a:gd name="T5" fmla="*/ 2 h 69"/>
                  <a:gd name="T6" fmla="*/ 0 w 30"/>
                  <a:gd name="T7" fmla="*/ 67 h 69"/>
                  <a:gd name="T8" fmla="*/ 3 w 30"/>
                  <a:gd name="T9" fmla="*/ 67 h 69"/>
                </a:gdLst>
                <a:ahLst/>
                <a:cxnLst>
                  <a:cxn ang="0">
                    <a:pos x="T0" y="T1"/>
                  </a:cxn>
                  <a:cxn ang="0">
                    <a:pos x="T2" y="T3"/>
                  </a:cxn>
                  <a:cxn ang="0">
                    <a:pos x="T4" y="T5"/>
                  </a:cxn>
                  <a:cxn ang="0">
                    <a:pos x="T6" y="T7"/>
                  </a:cxn>
                  <a:cxn ang="0">
                    <a:pos x="T8" y="T9"/>
                  </a:cxn>
                </a:cxnLst>
                <a:rect l="0" t="0" r="r" b="b"/>
                <a:pathLst>
                  <a:path w="30" h="69">
                    <a:moveTo>
                      <a:pt x="3" y="67"/>
                    </a:moveTo>
                    <a:cubicBezTo>
                      <a:pt x="8" y="44"/>
                      <a:pt x="17" y="24"/>
                      <a:pt x="29" y="4"/>
                    </a:cubicBezTo>
                    <a:cubicBezTo>
                      <a:pt x="30" y="2"/>
                      <a:pt x="28" y="0"/>
                      <a:pt x="27" y="2"/>
                    </a:cubicBezTo>
                    <a:cubicBezTo>
                      <a:pt x="12" y="20"/>
                      <a:pt x="3" y="44"/>
                      <a:pt x="0" y="67"/>
                    </a:cubicBezTo>
                    <a:cubicBezTo>
                      <a:pt x="0" y="68"/>
                      <a:pt x="3" y="69"/>
                      <a:pt x="3" y="6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66" name="Freeform 299">
                <a:extLst>
                  <a:ext uri="{FF2B5EF4-FFF2-40B4-BE49-F238E27FC236}">
                    <a16:creationId xmlns:a16="http://schemas.microsoft.com/office/drawing/2014/main" id="{55C3FFED-AC6C-49F4-A491-E2F5C764BE8F}"/>
                  </a:ext>
                </a:extLst>
              </p:cNvPr>
              <p:cNvSpPr>
                <a:spLocks/>
              </p:cNvSpPr>
              <p:nvPr/>
            </p:nvSpPr>
            <p:spPr bwMode="auto">
              <a:xfrm>
                <a:off x="2918" y="1275"/>
                <a:ext cx="40" cy="100"/>
              </a:xfrm>
              <a:custGeom>
                <a:avLst/>
                <a:gdLst>
                  <a:gd name="T0" fmla="*/ 3 w 23"/>
                  <a:gd name="T1" fmla="*/ 55 h 57"/>
                  <a:gd name="T2" fmla="*/ 22 w 23"/>
                  <a:gd name="T3" fmla="*/ 3 h 57"/>
                  <a:gd name="T4" fmla="*/ 19 w 23"/>
                  <a:gd name="T5" fmla="*/ 1 h 57"/>
                  <a:gd name="T6" fmla="*/ 0 w 23"/>
                  <a:gd name="T7" fmla="*/ 55 h 57"/>
                  <a:gd name="T8" fmla="*/ 3 w 23"/>
                  <a:gd name="T9" fmla="*/ 55 h 57"/>
                </a:gdLst>
                <a:ahLst/>
                <a:cxnLst>
                  <a:cxn ang="0">
                    <a:pos x="T0" y="T1"/>
                  </a:cxn>
                  <a:cxn ang="0">
                    <a:pos x="T2" y="T3"/>
                  </a:cxn>
                  <a:cxn ang="0">
                    <a:pos x="T4" y="T5"/>
                  </a:cxn>
                  <a:cxn ang="0">
                    <a:pos x="T6" y="T7"/>
                  </a:cxn>
                  <a:cxn ang="0">
                    <a:pos x="T8" y="T9"/>
                  </a:cxn>
                </a:cxnLst>
                <a:rect l="0" t="0" r="r" b="b"/>
                <a:pathLst>
                  <a:path w="23" h="57">
                    <a:moveTo>
                      <a:pt x="3" y="55"/>
                    </a:moveTo>
                    <a:cubicBezTo>
                      <a:pt x="6" y="36"/>
                      <a:pt x="13" y="20"/>
                      <a:pt x="22" y="3"/>
                    </a:cubicBezTo>
                    <a:cubicBezTo>
                      <a:pt x="23" y="2"/>
                      <a:pt x="21" y="0"/>
                      <a:pt x="19" y="1"/>
                    </a:cubicBezTo>
                    <a:cubicBezTo>
                      <a:pt x="7" y="16"/>
                      <a:pt x="2" y="36"/>
                      <a:pt x="0" y="55"/>
                    </a:cubicBezTo>
                    <a:cubicBezTo>
                      <a:pt x="0" y="56"/>
                      <a:pt x="3" y="57"/>
                      <a:pt x="3" y="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67" name="Freeform 300">
                <a:extLst>
                  <a:ext uri="{FF2B5EF4-FFF2-40B4-BE49-F238E27FC236}">
                    <a16:creationId xmlns:a16="http://schemas.microsoft.com/office/drawing/2014/main" id="{3DF09691-60BA-450B-9BA7-1AEEA69107EF}"/>
                  </a:ext>
                </a:extLst>
              </p:cNvPr>
              <p:cNvSpPr>
                <a:spLocks/>
              </p:cNvSpPr>
              <p:nvPr/>
            </p:nvSpPr>
            <p:spPr bwMode="auto">
              <a:xfrm>
                <a:off x="2916" y="1245"/>
                <a:ext cx="34" cy="48"/>
              </a:xfrm>
              <a:custGeom>
                <a:avLst/>
                <a:gdLst>
                  <a:gd name="T0" fmla="*/ 4 w 19"/>
                  <a:gd name="T1" fmla="*/ 26 h 27"/>
                  <a:gd name="T2" fmla="*/ 18 w 19"/>
                  <a:gd name="T3" fmla="*/ 2 h 27"/>
                  <a:gd name="T4" fmla="*/ 16 w 19"/>
                  <a:gd name="T5" fmla="*/ 1 h 27"/>
                  <a:gd name="T6" fmla="*/ 1 w 19"/>
                  <a:gd name="T7" fmla="*/ 24 h 27"/>
                  <a:gd name="T8" fmla="*/ 4 w 19"/>
                  <a:gd name="T9" fmla="*/ 26 h 27"/>
                </a:gdLst>
                <a:ahLst/>
                <a:cxnLst>
                  <a:cxn ang="0">
                    <a:pos x="T0" y="T1"/>
                  </a:cxn>
                  <a:cxn ang="0">
                    <a:pos x="T2" y="T3"/>
                  </a:cxn>
                  <a:cxn ang="0">
                    <a:pos x="T4" y="T5"/>
                  </a:cxn>
                  <a:cxn ang="0">
                    <a:pos x="T6" y="T7"/>
                  </a:cxn>
                  <a:cxn ang="0">
                    <a:pos x="T8" y="T9"/>
                  </a:cxn>
                </a:cxnLst>
                <a:rect l="0" t="0" r="r" b="b"/>
                <a:pathLst>
                  <a:path w="19" h="27">
                    <a:moveTo>
                      <a:pt x="4" y="26"/>
                    </a:moveTo>
                    <a:cubicBezTo>
                      <a:pt x="9" y="18"/>
                      <a:pt x="15" y="11"/>
                      <a:pt x="18" y="2"/>
                    </a:cubicBezTo>
                    <a:cubicBezTo>
                      <a:pt x="19" y="1"/>
                      <a:pt x="17" y="0"/>
                      <a:pt x="16" y="1"/>
                    </a:cubicBezTo>
                    <a:cubicBezTo>
                      <a:pt x="10" y="8"/>
                      <a:pt x="6" y="16"/>
                      <a:pt x="1" y="24"/>
                    </a:cubicBezTo>
                    <a:cubicBezTo>
                      <a:pt x="0" y="26"/>
                      <a:pt x="3" y="27"/>
                      <a:pt x="4"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68" name="Freeform 301">
                <a:extLst>
                  <a:ext uri="{FF2B5EF4-FFF2-40B4-BE49-F238E27FC236}">
                    <a16:creationId xmlns:a16="http://schemas.microsoft.com/office/drawing/2014/main" id="{1827A616-EDDB-406E-A776-1C0C83EBA4D2}"/>
                  </a:ext>
                </a:extLst>
              </p:cNvPr>
              <p:cNvSpPr>
                <a:spLocks/>
              </p:cNvSpPr>
              <p:nvPr/>
            </p:nvSpPr>
            <p:spPr bwMode="auto">
              <a:xfrm>
                <a:off x="2955" y="1329"/>
                <a:ext cx="32" cy="69"/>
              </a:xfrm>
              <a:custGeom>
                <a:avLst/>
                <a:gdLst>
                  <a:gd name="T0" fmla="*/ 4 w 18"/>
                  <a:gd name="T1" fmla="*/ 37 h 39"/>
                  <a:gd name="T2" fmla="*/ 18 w 18"/>
                  <a:gd name="T3" fmla="*/ 3 h 39"/>
                  <a:gd name="T4" fmla="*/ 15 w 18"/>
                  <a:gd name="T5" fmla="*/ 2 h 39"/>
                  <a:gd name="T6" fmla="*/ 0 w 18"/>
                  <a:gd name="T7" fmla="*/ 36 h 39"/>
                  <a:gd name="T8" fmla="*/ 4 w 18"/>
                  <a:gd name="T9" fmla="*/ 37 h 39"/>
                </a:gdLst>
                <a:ahLst/>
                <a:cxnLst>
                  <a:cxn ang="0">
                    <a:pos x="T0" y="T1"/>
                  </a:cxn>
                  <a:cxn ang="0">
                    <a:pos x="T2" y="T3"/>
                  </a:cxn>
                  <a:cxn ang="0">
                    <a:pos x="T4" y="T5"/>
                  </a:cxn>
                  <a:cxn ang="0">
                    <a:pos x="T6" y="T7"/>
                  </a:cxn>
                  <a:cxn ang="0">
                    <a:pos x="T8" y="T9"/>
                  </a:cxn>
                </a:cxnLst>
                <a:rect l="0" t="0" r="r" b="b"/>
                <a:pathLst>
                  <a:path w="18" h="39">
                    <a:moveTo>
                      <a:pt x="4" y="37"/>
                    </a:moveTo>
                    <a:cubicBezTo>
                      <a:pt x="6" y="25"/>
                      <a:pt x="12" y="15"/>
                      <a:pt x="18" y="3"/>
                    </a:cubicBezTo>
                    <a:cubicBezTo>
                      <a:pt x="18" y="2"/>
                      <a:pt x="17" y="0"/>
                      <a:pt x="15" y="2"/>
                    </a:cubicBezTo>
                    <a:cubicBezTo>
                      <a:pt x="7" y="11"/>
                      <a:pt x="2" y="24"/>
                      <a:pt x="0" y="36"/>
                    </a:cubicBezTo>
                    <a:cubicBezTo>
                      <a:pt x="0" y="38"/>
                      <a:pt x="3" y="39"/>
                      <a:pt x="4"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69" name="Freeform 302">
                <a:extLst>
                  <a:ext uri="{FF2B5EF4-FFF2-40B4-BE49-F238E27FC236}">
                    <a16:creationId xmlns:a16="http://schemas.microsoft.com/office/drawing/2014/main" id="{4D305DCF-E67C-4FDB-8144-666D852C6534}"/>
                  </a:ext>
                </a:extLst>
              </p:cNvPr>
              <p:cNvSpPr>
                <a:spLocks/>
              </p:cNvSpPr>
              <p:nvPr/>
            </p:nvSpPr>
            <p:spPr bwMode="auto">
              <a:xfrm>
                <a:off x="2976" y="1368"/>
                <a:ext cx="25" cy="32"/>
              </a:xfrm>
              <a:custGeom>
                <a:avLst/>
                <a:gdLst>
                  <a:gd name="T0" fmla="*/ 4 w 14"/>
                  <a:gd name="T1" fmla="*/ 17 h 18"/>
                  <a:gd name="T2" fmla="*/ 13 w 14"/>
                  <a:gd name="T3" fmla="*/ 3 h 18"/>
                  <a:gd name="T4" fmla="*/ 10 w 14"/>
                  <a:gd name="T5" fmla="*/ 1 h 18"/>
                  <a:gd name="T6" fmla="*/ 1 w 14"/>
                  <a:gd name="T7" fmla="*/ 15 h 18"/>
                  <a:gd name="T8" fmla="*/ 4 w 14"/>
                  <a:gd name="T9" fmla="*/ 17 h 18"/>
                </a:gdLst>
                <a:ahLst/>
                <a:cxnLst>
                  <a:cxn ang="0">
                    <a:pos x="T0" y="T1"/>
                  </a:cxn>
                  <a:cxn ang="0">
                    <a:pos x="T2" y="T3"/>
                  </a:cxn>
                  <a:cxn ang="0">
                    <a:pos x="T4" y="T5"/>
                  </a:cxn>
                  <a:cxn ang="0">
                    <a:pos x="T6" y="T7"/>
                  </a:cxn>
                  <a:cxn ang="0">
                    <a:pos x="T8" y="T9"/>
                  </a:cxn>
                </a:cxnLst>
                <a:rect l="0" t="0" r="r" b="b"/>
                <a:pathLst>
                  <a:path w="14" h="18">
                    <a:moveTo>
                      <a:pt x="4" y="17"/>
                    </a:moveTo>
                    <a:cubicBezTo>
                      <a:pt x="7" y="12"/>
                      <a:pt x="10" y="7"/>
                      <a:pt x="13" y="3"/>
                    </a:cubicBezTo>
                    <a:cubicBezTo>
                      <a:pt x="14" y="1"/>
                      <a:pt x="12" y="0"/>
                      <a:pt x="10" y="1"/>
                    </a:cubicBezTo>
                    <a:cubicBezTo>
                      <a:pt x="6" y="5"/>
                      <a:pt x="3" y="10"/>
                      <a:pt x="1" y="15"/>
                    </a:cubicBezTo>
                    <a:cubicBezTo>
                      <a:pt x="0" y="17"/>
                      <a:pt x="3" y="18"/>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70" name="Freeform 303">
                <a:extLst>
                  <a:ext uri="{FF2B5EF4-FFF2-40B4-BE49-F238E27FC236}">
                    <a16:creationId xmlns:a16="http://schemas.microsoft.com/office/drawing/2014/main" id="{26E51EE4-B80D-4952-9AE7-EBB1FDF66247}"/>
                  </a:ext>
                </a:extLst>
              </p:cNvPr>
              <p:cNvSpPr>
                <a:spLocks/>
              </p:cNvSpPr>
              <p:nvPr/>
            </p:nvSpPr>
            <p:spPr bwMode="auto">
              <a:xfrm>
                <a:off x="3424" y="1447"/>
                <a:ext cx="71" cy="39"/>
              </a:xfrm>
              <a:custGeom>
                <a:avLst/>
                <a:gdLst>
                  <a:gd name="T0" fmla="*/ 5 w 40"/>
                  <a:gd name="T1" fmla="*/ 20 h 22"/>
                  <a:gd name="T2" fmla="*/ 20 w 40"/>
                  <a:gd name="T3" fmla="*/ 10 h 22"/>
                  <a:gd name="T4" fmla="*/ 38 w 40"/>
                  <a:gd name="T5" fmla="*/ 4 h 22"/>
                  <a:gd name="T6" fmla="*/ 38 w 40"/>
                  <a:gd name="T7" fmla="*/ 1 h 22"/>
                  <a:gd name="T8" fmla="*/ 2 w 40"/>
                  <a:gd name="T9" fmla="*/ 18 h 22"/>
                  <a:gd name="T10" fmla="*/ 5 w 40"/>
                  <a:gd name="T11" fmla="*/ 20 h 22"/>
                </a:gdLst>
                <a:ahLst/>
                <a:cxnLst>
                  <a:cxn ang="0">
                    <a:pos x="T0" y="T1"/>
                  </a:cxn>
                  <a:cxn ang="0">
                    <a:pos x="T2" y="T3"/>
                  </a:cxn>
                  <a:cxn ang="0">
                    <a:pos x="T4" y="T5"/>
                  </a:cxn>
                  <a:cxn ang="0">
                    <a:pos x="T6" y="T7"/>
                  </a:cxn>
                  <a:cxn ang="0">
                    <a:pos x="T8" y="T9"/>
                  </a:cxn>
                  <a:cxn ang="0">
                    <a:pos x="T10" y="T11"/>
                  </a:cxn>
                </a:cxnLst>
                <a:rect l="0" t="0" r="r" b="b"/>
                <a:pathLst>
                  <a:path w="40" h="22">
                    <a:moveTo>
                      <a:pt x="5" y="20"/>
                    </a:moveTo>
                    <a:cubicBezTo>
                      <a:pt x="9" y="16"/>
                      <a:pt x="15" y="13"/>
                      <a:pt x="20" y="10"/>
                    </a:cubicBezTo>
                    <a:cubicBezTo>
                      <a:pt x="26" y="7"/>
                      <a:pt x="32" y="6"/>
                      <a:pt x="38" y="4"/>
                    </a:cubicBezTo>
                    <a:cubicBezTo>
                      <a:pt x="40" y="4"/>
                      <a:pt x="40" y="1"/>
                      <a:pt x="38" y="1"/>
                    </a:cubicBezTo>
                    <a:cubicBezTo>
                      <a:pt x="25" y="0"/>
                      <a:pt x="11" y="9"/>
                      <a:pt x="2" y="18"/>
                    </a:cubicBezTo>
                    <a:cubicBezTo>
                      <a:pt x="0" y="19"/>
                      <a:pt x="3" y="22"/>
                      <a:pt x="5"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71" name="Freeform 304">
                <a:extLst>
                  <a:ext uri="{FF2B5EF4-FFF2-40B4-BE49-F238E27FC236}">
                    <a16:creationId xmlns:a16="http://schemas.microsoft.com/office/drawing/2014/main" id="{B8586CF1-C9D5-4A25-BB77-40B5DFC911C8}"/>
                  </a:ext>
                </a:extLst>
              </p:cNvPr>
              <p:cNvSpPr>
                <a:spLocks/>
              </p:cNvSpPr>
              <p:nvPr/>
            </p:nvSpPr>
            <p:spPr bwMode="auto">
              <a:xfrm>
                <a:off x="3428" y="1426"/>
                <a:ext cx="60" cy="35"/>
              </a:xfrm>
              <a:custGeom>
                <a:avLst/>
                <a:gdLst>
                  <a:gd name="T0" fmla="*/ 4 w 34"/>
                  <a:gd name="T1" fmla="*/ 18 h 20"/>
                  <a:gd name="T2" fmla="*/ 32 w 34"/>
                  <a:gd name="T3" fmla="*/ 3 h 20"/>
                  <a:gd name="T4" fmla="*/ 32 w 34"/>
                  <a:gd name="T5" fmla="*/ 0 h 20"/>
                  <a:gd name="T6" fmla="*/ 2 w 34"/>
                  <a:gd name="T7" fmla="*/ 16 h 20"/>
                  <a:gd name="T8" fmla="*/ 4 w 34"/>
                  <a:gd name="T9" fmla="*/ 18 h 20"/>
                </a:gdLst>
                <a:ahLst/>
                <a:cxnLst>
                  <a:cxn ang="0">
                    <a:pos x="T0" y="T1"/>
                  </a:cxn>
                  <a:cxn ang="0">
                    <a:pos x="T2" y="T3"/>
                  </a:cxn>
                  <a:cxn ang="0">
                    <a:pos x="T4" y="T5"/>
                  </a:cxn>
                  <a:cxn ang="0">
                    <a:pos x="T6" y="T7"/>
                  </a:cxn>
                  <a:cxn ang="0">
                    <a:pos x="T8" y="T9"/>
                  </a:cxn>
                </a:cxnLst>
                <a:rect l="0" t="0" r="r" b="b"/>
                <a:pathLst>
                  <a:path w="34" h="20">
                    <a:moveTo>
                      <a:pt x="4" y="18"/>
                    </a:moveTo>
                    <a:cubicBezTo>
                      <a:pt x="12" y="11"/>
                      <a:pt x="22" y="7"/>
                      <a:pt x="32" y="3"/>
                    </a:cubicBezTo>
                    <a:cubicBezTo>
                      <a:pt x="34" y="3"/>
                      <a:pt x="33" y="0"/>
                      <a:pt x="32" y="0"/>
                    </a:cubicBezTo>
                    <a:cubicBezTo>
                      <a:pt x="20" y="1"/>
                      <a:pt x="10" y="7"/>
                      <a:pt x="2" y="16"/>
                    </a:cubicBezTo>
                    <a:cubicBezTo>
                      <a:pt x="0" y="17"/>
                      <a:pt x="3" y="20"/>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72" name="Freeform 305">
                <a:extLst>
                  <a:ext uri="{FF2B5EF4-FFF2-40B4-BE49-F238E27FC236}">
                    <a16:creationId xmlns:a16="http://schemas.microsoft.com/office/drawing/2014/main" id="{10498891-8DEE-4743-A8E9-508A9CDC31E1}"/>
                  </a:ext>
                </a:extLst>
              </p:cNvPr>
              <p:cNvSpPr>
                <a:spLocks/>
              </p:cNvSpPr>
              <p:nvPr/>
            </p:nvSpPr>
            <p:spPr bwMode="auto">
              <a:xfrm>
                <a:off x="3433" y="1398"/>
                <a:ext cx="42" cy="28"/>
              </a:xfrm>
              <a:custGeom>
                <a:avLst/>
                <a:gdLst>
                  <a:gd name="T0" fmla="*/ 5 w 24"/>
                  <a:gd name="T1" fmla="*/ 15 h 16"/>
                  <a:gd name="T2" fmla="*/ 13 w 24"/>
                  <a:gd name="T3" fmla="*/ 8 h 16"/>
                  <a:gd name="T4" fmla="*/ 22 w 24"/>
                  <a:gd name="T5" fmla="*/ 3 h 16"/>
                  <a:gd name="T6" fmla="*/ 21 w 24"/>
                  <a:gd name="T7" fmla="*/ 0 h 16"/>
                  <a:gd name="T8" fmla="*/ 2 w 24"/>
                  <a:gd name="T9" fmla="*/ 12 h 16"/>
                  <a:gd name="T10" fmla="*/ 5 w 24"/>
                  <a:gd name="T11" fmla="*/ 15 h 16"/>
                </a:gdLst>
                <a:ahLst/>
                <a:cxnLst>
                  <a:cxn ang="0">
                    <a:pos x="T0" y="T1"/>
                  </a:cxn>
                  <a:cxn ang="0">
                    <a:pos x="T2" y="T3"/>
                  </a:cxn>
                  <a:cxn ang="0">
                    <a:pos x="T4" y="T5"/>
                  </a:cxn>
                  <a:cxn ang="0">
                    <a:pos x="T6" y="T7"/>
                  </a:cxn>
                  <a:cxn ang="0">
                    <a:pos x="T8" y="T9"/>
                  </a:cxn>
                  <a:cxn ang="0">
                    <a:pos x="T10" y="T11"/>
                  </a:cxn>
                </a:cxnLst>
                <a:rect l="0" t="0" r="r" b="b"/>
                <a:pathLst>
                  <a:path w="24" h="16">
                    <a:moveTo>
                      <a:pt x="5" y="15"/>
                    </a:moveTo>
                    <a:cubicBezTo>
                      <a:pt x="7" y="12"/>
                      <a:pt x="10" y="10"/>
                      <a:pt x="13" y="8"/>
                    </a:cubicBezTo>
                    <a:cubicBezTo>
                      <a:pt x="16" y="6"/>
                      <a:pt x="20" y="5"/>
                      <a:pt x="22" y="3"/>
                    </a:cubicBezTo>
                    <a:cubicBezTo>
                      <a:pt x="24" y="2"/>
                      <a:pt x="23" y="0"/>
                      <a:pt x="21" y="0"/>
                    </a:cubicBezTo>
                    <a:cubicBezTo>
                      <a:pt x="14" y="1"/>
                      <a:pt x="7" y="7"/>
                      <a:pt x="2" y="12"/>
                    </a:cubicBezTo>
                    <a:cubicBezTo>
                      <a:pt x="0" y="14"/>
                      <a:pt x="3" y="16"/>
                      <a:pt x="5"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73" name="Freeform 306">
                <a:extLst>
                  <a:ext uri="{FF2B5EF4-FFF2-40B4-BE49-F238E27FC236}">
                    <a16:creationId xmlns:a16="http://schemas.microsoft.com/office/drawing/2014/main" id="{AEC8FEE0-8C9A-410E-85C7-33F764FA722F}"/>
                  </a:ext>
                </a:extLst>
              </p:cNvPr>
              <p:cNvSpPr>
                <a:spLocks/>
              </p:cNvSpPr>
              <p:nvPr/>
            </p:nvSpPr>
            <p:spPr bwMode="auto">
              <a:xfrm>
                <a:off x="3428" y="1382"/>
                <a:ext cx="26" cy="23"/>
              </a:xfrm>
              <a:custGeom>
                <a:avLst/>
                <a:gdLst>
                  <a:gd name="T0" fmla="*/ 4 w 15"/>
                  <a:gd name="T1" fmla="*/ 12 h 13"/>
                  <a:gd name="T2" fmla="*/ 14 w 15"/>
                  <a:gd name="T3" fmla="*/ 3 h 13"/>
                  <a:gd name="T4" fmla="*/ 12 w 15"/>
                  <a:gd name="T5" fmla="*/ 1 h 13"/>
                  <a:gd name="T6" fmla="*/ 2 w 15"/>
                  <a:gd name="T7" fmla="*/ 9 h 13"/>
                  <a:gd name="T8" fmla="*/ 4 w 15"/>
                  <a:gd name="T9" fmla="*/ 12 h 13"/>
                </a:gdLst>
                <a:ahLst/>
                <a:cxnLst>
                  <a:cxn ang="0">
                    <a:pos x="T0" y="T1"/>
                  </a:cxn>
                  <a:cxn ang="0">
                    <a:pos x="T2" y="T3"/>
                  </a:cxn>
                  <a:cxn ang="0">
                    <a:pos x="T4" y="T5"/>
                  </a:cxn>
                  <a:cxn ang="0">
                    <a:pos x="T6" y="T7"/>
                  </a:cxn>
                  <a:cxn ang="0">
                    <a:pos x="T8" y="T9"/>
                  </a:cxn>
                </a:cxnLst>
                <a:rect l="0" t="0" r="r" b="b"/>
                <a:pathLst>
                  <a:path w="15" h="13">
                    <a:moveTo>
                      <a:pt x="4" y="12"/>
                    </a:moveTo>
                    <a:cubicBezTo>
                      <a:pt x="7" y="9"/>
                      <a:pt x="11" y="7"/>
                      <a:pt x="14" y="3"/>
                    </a:cubicBezTo>
                    <a:cubicBezTo>
                      <a:pt x="15" y="2"/>
                      <a:pt x="14" y="0"/>
                      <a:pt x="12" y="1"/>
                    </a:cubicBezTo>
                    <a:cubicBezTo>
                      <a:pt x="8" y="3"/>
                      <a:pt x="5" y="6"/>
                      <a:pt x="2" y="9"/>
                    </a:cubicBezTo>
                    <a:cubicBezTo>
                      <a:pt x="0" y="11"/>
                      <a:pt x="2" y="13"/>
                      <a:pt x="4"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74" name="Freeform 307">
                <a:extLst>
                  <a:ext uri="{FF2B5EF4-FFF2-40B4-BE49-F238E27FC236}">
                    <a16:creationId xmlns:a16="http://schemas.microsoft.com/office/drawing/2014/main" id="{6A116B08-62E1-4FF0-8BF9-8CC80A1D03F0}"/>
                  </a:ext>
                </a:extLst>
              </p:cNvPr>
              <p:cNvSpPr>
                <a:spLocks/>
              </p:cNvSpPr>
              <p:nvPr/>
            </p:nvSpPr>
            <p:spPr bwMode="auto">
              <a:xfrm>
                <a:off x="3408" y="1370"/>
                <a:ext cx="20" cy="23"/>
              </a:xfrm>
              <a:custGeom>
                <a:avLst/>
                <a:gdLst>
                  <a:gd name="T0" fmla="*/ 4 w 11"/>
                  <a:gd name="T1" fmla="*/ 11 h 13"/>
                  <a:gd name="T2" fmla="*/ 10 w 11"/>
                  <a:gd name="T3" fmla="*/ 3 h 13"/>
                  <a:gd name="T4" fmla="*/ 7 w 11"/>
                  <a:gd name="T5" fmla="*/ 1 h 13"/>
                  <a:gd name="T6" fmla="*/ 1 w 11"/>
                  <a:gd name="T7" fmla="*/ 8 h 13"/>
                  <a:gd name="T8" fmla="*/ 4 w 11"/>
                  <a:gd name="T9" fmla="*/ 11 h 13"/>
                </a:gdLst>
                <a:ahLst/>
                <a:cxnLst>
                  <a:cxn ang="0">
                    <a:pos x="T0" y="T1"/>
                  </a:cxn>
                  <a:cxn ang="0">
                    <a:pos x="T2" y="T3"/>
                  </a:cxn>
                  <a:cxn ang="0">
                    <a:pos x="T4" y="T5"/>
                  </a:cxn>
                  <a:cxn ang="0">
                    <a:pos x="T6" y="T7"/>
                  </a:cxn>
                  <a:cxn ang="0">
                    <a:pos x="T8" y="T9"/>
                  </a:cxn>
                </a:cxnLst>
                <a:rect l="0" t="0" r="r" b="b"/>
                <a:pathLst>
                  <a:path w="11" h="13">
                    <a:moveTo>
                      <a:pt x="4" y="11"/>
                    </a:moveTo>
                    <a:cubicBezTo>
                      <a:pt x="6" y="8"/>
                      <a:pt x="8" y="6"/>
                      <a:pt x="10" y="3"/>
                    </a:cubicBezTo>
                    <a:cubicBezTo>
                      <a:pt x="11" y="1"/>
                      <a:pt x="9" y="0"/>
                      <a:pt x="7" y="1"/>
                    </a:cubicBezTo>
                    <a:cubicBezTo>
                      <a:pt x="5" y="3"/>
                      <a:pt x="3" y="6"/>
                      <a:pt x="1" y="8"/>
                    </a:cubicBezTo>
                    <a:cubicBezTo>
                      <a:pt x="0" y="10"/>
                      <a:pt x="3" y="13"/>
                      <a:pt x="4"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75" name="Freeform 308">
                <a:extLst>
                  <a:ext uri="{FF2B5EF4-FFF2-40B4-BE49-F238E27FC236}">
                    <a16:creationId xmlns:a16="http://schemas.microsoft.com/office/drawing/2014/main" id="{47EC88D7-E22F-42C2-A526-F5FFFD0726CC}"/>
                  </a:ext>
                </a:extLst>
              </p:cNvPr>
              <p:cNvSpPr>
                <a:spLocks/>
              </p:cNvSpPr>
              <p:nvPr/>
            </p:nvSpPr>
            <p:spPr bwMode="auto">
              <a:xfrm>
                <a:off x="3331" y="1268"/>
                <a:ext cx="41" cy="67"/>
              </a:xfrm>
              <a:custGeom>
                <a:avLst/>
                <a:gdLst>
                  <a:gd name="T0" fmla="*/ 4 w 23"/>
                  <a:gd name="T1" fmla="*/ 36 h 38"/>
                  <a:gd name="T2" fmla="*/ 22 w 23"/>
                  <a:gd name="T3" fmla="*/ 3 h 38"/>
                  <a:gd name="T4" fmla="*/ 21 w 23"/>
                  <a:gd name="T5" fmla="*/ 1 h 38"/>
                  <a:gd name="T6" fmla="*/ 1 w 23"/>
                  <a:gd name="T7" fmla="*/ 36 h 38"/>
                  <a:gd name="T8" fmla="*/ 4 w 23"/>
                  <a:gd name="T9" fmla="*/ 36 h 38"/>
                </a:gdLst>
                <a:ahLst/>
                <a:cxnLst>
                  <a:cxn ang="0">
                    <a:pos x="T0" y="T1"/>
                  </a:cxn>
                  <a:cxn ang="0">
                    <a:pos x="T2" y="T3"/>
                  </a:cxn>
                  <a:cxn ang="0">
                    <a:pos x="T4" y="T5"/>
                  </a:cxn>
                  <a:cxn ang="0">
                    <a:pos x="T6" y="T7"/>
                  </a:cxn>
                  <a:cxn ang="0">
                    <a:pos x="T8" y="T9"/>
                  </a:cxn>
                </a:cxnLst>
                <a:rect l="0" t="0" r="r" b="b"/>
                <a:pathLst>
                  <a:path w="23" h="38">
                    <a:moveTo>
                      <a:pt x="4" y="36"/>
                    </a:moveTo>
                    <a:cubicBezTo>
                      <a:pt x="7" y="23"/>
                      <a:pt x="13" y="13"/>
                      <a:pt x="22" y="3"/>
                    </a:cubicBezTo>
                    <a:cubicBezTo>
                      <a:pt x="23" y="2"/>
                      <a:pt x="22" y="0"/>
                      <a:pt x="21" y="1"/>
                    </a:cubicBezTo>
                    <a:cubicBezTo>
                      <a:pt x="9" y="9"/>
                      <a:pt x="2" y="22"/>
                      <a:pt x="1" y="36"/>
                    </a:cubicBezTo>
                    <a:cubicBezTo>
                      <a:pt x="0" y="38"/>
                      <a:pt x="4" y="38"/>
                      <a:pt x="4"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76" name="Freeform 309">
                <a:extLst>
                  <a:ext uri="{FF2B5EF4-FFF2-40B4-BE49-F238E27FC236}">
                    <a16:creationId xmlns:a16="http://schemas.microsoft.com/office/drawing/2014/main" id="{3612FCD6-539B-4D02-A8B6-141D8E4A9B35}"/>
                  </a:ext>
                </a:extLst>
              </p:cNvPr>
              <p:cNvSpPr>
                <a:spLocks/>
              </p:cNvSpPr>
              <p:nvPr/>
            </p:nvSpPr>
            <p:spPr bwMode="auto">
              <a:xfrm>
                <a:off x="3328" y="1252"/>
                <a:ext cx="26" cy="58"/>
              </a:xfrm>
              <a:custGeom>
                <a:avLst/>
                <a:gdLst>
                  <a:gd name="T0" fmla="*/ 3 w 15"/>
                  <a:gd name="T1" fmla="*/ 31 h 33"/>
                  <a:gd name="T2" fmla="*/ 14 w 15"/>
                  <a:gd name="T3" fmla="*/ 3 h 33"/>
                  <a:gd name="T4" fmla="*/ 12 w 15"/>
                  <a:gd name="T5" fmla="*/ 1 h 33"/>
                  <a:gd name="T6" fmla="*/ 0 w 15"/>
                  <a:gd name="T7" fmla="*/ 31 h 33"/>
                  <a:gd name="T8" fmla="*/ 3 w 15"/>
                  <a:gd name="T9" fmla="*/ 31 h 33"/>
                </a:gdLst>
                <a:ahLst/>
                <a:cxnLst>
                  <a:cxn ang="0">
                    <a:pos x="T0" y="T1"/>
                  </a:cxn>
                  <a:cxn ang="0">
                    <a:pos x="T2" y="T3"/>
                  </a:cxn>
                  <a:cxn ang="0">
                    <a:pos x="T4" y="T5"/>
                  </a:cxn>
                  <a:cxn ang="0">
                    <a:pos x="T6" y="T7"/>
                  </a:cxn>
                  <a:cxn ang="0">
                    <a:pos x="T8" y="T9"/>
                  </a:cxn>
                </a:cxnLst>
                <a:rect l="0" t="0" r="r" b="b"/>
                <a:pathLst>
                  <a:path w="15" h="33">
                    <a:moveTo>
                      <a:pt x="3" y="31"/>
                    </a:moveTo>
                    <a:cubicBezTo>
                      <a:pt x="5" y="21"/>
                      <a:pt x="9" y="12"/>
                      <a:pt x="14" y="3"/>
                    </a:cubicBezTo>
                    <a:cubicBezTo>
                      <a:pt x="15" y="2"/>
                      <a:pt x="13" y="0"/>
                      <a:pt x="12" y="1"/>
                    </a:cubicBezTo>
                    <a:cubicBezTo>
                      <a:pt x="5" y="10"/>
                      <a:pt x="2" y="20"/>
                      <a:pt x="0" y="31"/>
                    </a:cubicBezTo>
                    <a:cubicBezTo>
                      <a:pt x="0" y="32"/>
                      <a:pt x="3" y="33"/>
                      <a:pt x="3"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77" name="Freeform 310">
                <a:extLst>
                  <a:ext uri="{FF2B5EF4-FFF2-40B4-BE49-F238E27FC236}">
                    <a16:creationId xmlns:a16="http://schemas.microsoft.com/office/drawing/2014/main" id="{0BDC86FD-2EDB-4947-9C20-5C88618FCF6F}"/>
                  </a:ext>
                </a:extLst>
              </p:cNvPr>
              <p:cNvSpPr>
                <a:spLocks/>
              </p:cNvSpPr>
              <p:nvPr/>
            </p:nvSpPr>
            <p:spPr bwMode="auto">
              <a:xfrm>
                <a:off x="3326" y="1213"/>
                <a:ext cx="30" cy="48"/>
              </a:xfrm>
              <a:custGeom>
                <a:avLst/>
                <a:gdLst>
                  <a:gd name="T0" fmla="*/ 4 w 17"/>
                  <a:gd name="T1" fmla="*/ 25 h 27"/>
                  <a:gd name="T2" fmla="*/ 16 w 17"/>
                  <a:gd name="T3" fmla="*/ 3 h 27"/>
                  <a:gd name="T4" fmla="*/ 14 w 17"/>
                  <a:gd name="T5" fmla="*/ 1 h 27"/>
                  <a:gd name="T6" fmla="*/ 1 w 17"/>
                  <a:gd name="T7" fmla="*/ 24 h 27"/>
                  <a:gd name="T8" fmla="*/ 4 w 17"/>
                  <a:gd name="T9" fmla="*/ 25 h 27"/>
                </a:gdLst>
                <a:ahLst/>
                <a:cxnLst>
                  <a:cxn ang="0">
                    <a:pos x="T0" y="T1"/>
                  </a:cxn>
                  <a:cxn ang="0">
                    <a:pos x="T2" y="T3"/>
                  </a:cxn>
                  <a:cxn ang="0">
                    <a:pos x="T4" y="T5"/>
                  </a:cxn>
                  <a:cxn ang="0">
                    <a:pos x="T6" y="T7"/>
                  </a:cxn>
                  <a:cxn ang="0">
                    <a:pos x="T8" y="T9"/>
                  </a:cxn>
                </a:cxnLst>
                <a:rect l="0" t="0" r="r" b="b"/>
                <a:pathLst>
                  <a:path w="17" h="27">
                    <a:moveTo>
                      <a:pt x="4" y="25"/>
                    </a:moveTo>
                    <a:cubicBezTo>
                      <a:pt x="7" y="17"/>
                      <a:pt x="12" y="10"/>
                      <a:pt x="16" y="3"/>
                    </a:cubicBezTo>
                    <a:cubicBezTo>
                      <a:pt x="17" y="1"/>
                      <a:pt x="15" y="0"/>
                      <a:pt x="14" y="1"/>
                    </a:cubicBezTo>
                    <a:cubicBezTo>
                      <a:pt x="7" y="7"/>
                      <a:pt x="3" y="16"/>
                      <a:pt x="1" y="24"/>
                    </a:cubicBezTo>
                    <a:cubicBezTo>
                      <a:pt x="0" y="26"/>
                      <a:pt x="3" y="27"/>
                      <a:pt x="4"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78" name="Freeform 311">
                <a:extLst>
                  <a:ext uri="{FF2B5EF4-FFF2-40B4-BE49-F238E27FC236}">
                    <a16:creationId xmlns:a16="http://schemas.microsoft.com/office/drawing/2014/main" id="{636F6AC9-EB81-4907-B711-D42158300154}"/>
                  </a:ext>
                </a:extLst>
              </p:cNvPr>
              <p:cNvSpPr>
                <a:spLocks/>
              </p:cNvSpPr>
              <p:nvPr/>
            </p:nvSpPr>
            <p:spPr bwMode="auto">
              <a:xfrm>
                <a:off x="3324" y="1185"/>
                <a:ext cx="21" cy="37"/>
              </a:xfrm>
              <a:custGeom>
                <a:avLst/>
                <a:gdLst>
                  <a:gd name="T0" fmla="*/ 4 w 12"/>
                  <a:gd name="T1" fmla="*/ 19 h 21"/>
                  <a:gd name="T2" fmla="*/ 11 w 12"/>
                  <a:gd name="T3" fmla="*/ 3 h 21"/>
                  <a:gd name="T4" fmla="*/ 9 w 12"/>
                  <a:gd name="T5" fmla="*/ 1 h 21"/>
                  <a:gd name="T6" fmla="*/ 1 w 12"/>
                  <a:gd name="T7" fmla="*/ 19 h 21"/>
                  <a:gd name="T8" fmla="*/ 4 w 12"/>
                  <a:gd name="T9" fmla="*/ 19 h 21"/>
                </a:gdLst>
                <a:ahLst/>
                <a:cxnLst>
                  <a:cxn ang="0">
                    <a:pos x="T0" y="T1"/>
                  </a:cxn>
                  <a:cxn ang="0">
                    <a:pos x="T2" y="T3"/>
                  </a:cxn>
                  <a:cxn ang="0">
                    <a:pos x="T4" y="T5"/>
                  </a:cxn>
                  <a:cxn ang="0">
                    <a:pos x="T6" y="T7"/>
                  </a:cxn>
                  <a:cxn ang="0">
                    <a:pos x="T8" y="T9"/>
                  </a:cxn>
                </a:cxnLst>
                <a:rect l="0" t="0" r="r" b="b"/>
                <a:pathLst>
                  <a:path w="12" h="21">
                    <a:moveTo>
                      <a:pt x="4" y="19"/>
                    </a:moveTo>
                    <a:cubicBezTo>
                      <a:pt x="4" y="13"/>
                      <a:pt x="7" y="8"/>
                      <a:pt x="11" y="3"/>
                    </a:cubicBezTo>
                    <a:cubicBezTo>
                      <a:pt x="12" y="2"/>
                      <a:pt x="10" y="0"/>
                      <a:pt x="9" y="1"/>
                    </a:cubicBezTo>
                    <a:cubicBezTo>
                      <a:pt x="3" y="5"/>
                      <a:pt x="0" y="12"/>
                      <a:pt x="1" y="19"/>
                    </a:cubicBezTo>
                    <a:cubicBezTo>
                      <a:pt x="1" y="21"/>
                      <a:pt x="4" y="21"/>
                      <a:pt x="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79" name="Freeform 312">
                <a:extLst>
                  <a:ext uri="{FF2B5EF4-FFF2-40B4-BE49-F238E27FC236}">
                    <a16:creationId xmlns:a16="http://schemas.microsoft.com/office/drawing/2014/main" id="{DC079B32-49D4-4E36-93C3-B750266594B7}"/>
                  </a:ext>
                </a:extLst>
              </p:cNvPr>
              <p:cNvSpPr>
                <a:spLocks/>
              </p:cNvSpPr>
              <p:nvPr/>
            </p:nvSpPr>
            <p:spPr bwMode="auto">
              <a:xfrm>
                <a:off x="3312" y="1157"/>
                <a:ext cx="28" cy="35"/>
              </a:xfrm>
              <a:custGeom>
                <a:avLst/>
                <a:gdLst>
                  <a:gd name="T0" fmla="*/ 4 w 16"/>
                  <a:gd name="T1" fmla="*/ 18 h 20"/>
                  <a:gd name="T2" fmla="*/ 15 w 16"/>
                  <a:gd name="T3" fmla="*/ 3 h 20"/>
                  <a:gd name="T4" fmla="*/ 13 w 16"/>
                  <a:gd name="T5" fmla="*/ 1 h 20"/>
                  <a:gd name="T6" fmla="*/ 1 w 16"/>
                  <a:gd name="T7" fmla="*/ 16 h 20"/>
                  <a:gd name="T8" fmla="*/ 4 w 16"/>
                  <a:gd name="T9" fmla="*/ 18 h 20"/>
                </a:gdLst>
                <a:ahLst/>
                <a:cxnLst>
                  <a:cxn ang="0">
                    <a:pos x="T0" y="T1"/>
                  </a:cxn>
                  <a:cxn ang="0">
                    <a:pos x="T2" y="T3"/>
                  </a:cxn>
                  <a:cxn ang="0">
                    <a:pos x="T4" y="T5"/>
                  </a:cxn>
                  <a:cxn ang="0">
                    <a:pos x="T6" y="T7"/>
                  </a:cxn>
                  <a:cxn ang="0">
                    <a:pos x="T8" y="T9"/>
                  </a:cxn>
                </a:cxnLst>
                <a:rect l="0" t="0" r="r" b="b"/>
                <a:pathLst>
                  <a:path w="16" h="20">
                    <a:moveTo>
                      <a:pt x="4" y="18"/>
                    </a:moveTo>
                    <a:cubicBezTo>
                      <a:pt x="7" y="12"/>
                      <a:pt x="11" y="8"/>
                      <a:pt x="15" y="3"/>
                    </a:cubicBezTo>
                    <a:cubicBezTo>
                      <a:pt x="16" y="2"/>
                      <a:pt x="14" y="0"/>
                      <a:pt x="13" y="1"/>
                    </a:cubicBezTo>
                    <a:cubicBezTo>
                      <a:pt x="8" y="5"/>
                      <a:pt x="4" y="10"/>
                      <a:pt x="1" y="16"/>
                    </a:cubicBezTo>
                    <a:cubicBezTo>
                      <a:pt x="0" y="18"/>
                      <a:pt x="3" y="20"/>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80" name="Freeform 313">
                <a:extLst>
                  <a:ext uri="{FF2B5EF4-FFF2-40B4-BE49-F238E27FC236}">
                    <a16:creationId xmlns:a16="http://schemas.microsoft.com/office/drawing/2014/main" id="{56EAE136-16E8-4474-8430-2DD536D6AE2D}"/>
                  </a:ext>
                </a:extLst>
              </p:cNvPr>
              <p:cNvSpPr>
                <a:spLocks/>
              </p:cNvSpPr>
              <p:nvPr/>
            </p:nvSpPr>
            <p:spPr bwMode="auto">
              <a:xfrm>
                <a:off x="3356" y="1294"/>
                <a:ext cx="37" cy="55"/>
              </a:xfrm>
              <a:custGeom>
                <a:avLst/>
                <a:gdLst>
                  <a:gd name="T0" fmla="*/ 4 w 21"/>
                  <a:gd name="T1" fmla="*/ 29 h 31"/>
                  <a:gd name="T2" fmla="*/ 10 w 21"/>
                  <a:gd name="T3" fmla="*/ 16 h 31"/>
                  <a:gd name="T4" fmla="*/ 20 w 21"/>
                  <a:gd name="T5" fmla="*/ 4 h 31"/>
                  <a:gd name="T6" fmla="*/ 18 w 21"/>
                  <a:gd name="T7" fmla="*/ 1 h 31"/>
                  <a:gd name="T8" fmla="*/ 1 w 21"/>
                  <a:gd name="T9" fmla="*/ 28 h 31"/>
                  <a:gd name="T10" fmla="*/ 4 w 21"/>
                  <a:gd name="T11" fmla="*/ 29 h 31"/>
                </a:gdLst>
                <a:ahLst/>
                <a:cxnLst>
                  <a:cxn ang="0">
                    <a:pos x="T0" y="T1"/>
                  </a:cxn>
                  <a:cxn ang="0">
                    <a:pos x="T2" y="T3"/>
                  </a:cxn>
                  <a:cxn ang="0">
                    <a:pos x="T4" y="T5"/>
                  </a:cxn>
                  <a:cxn ang="0">
                    <a:pos x="T6" y="T7"/>
                  </a:cxn>
                  <a:cxn ang="0">
                    <a:pos x="T8" y="T9"/>
                  </a:cxn>
                  <a:cxn ang="0">
                    <a:pos x="T10" y="T11"/>
                  </a:cxn>
                </a:cxnLst>
                <a:rect l="0" t="0" r="r" b="b"/>
                <a:pathLst>
                  <a:path w="21" h="31">
                    <a:moveTo>
                      <a:pt x="4" y="29"/>
                    </a:moveTo>
                    <a:cubicBezTo>
                      <a:pt x="6" y="24"/>
                      <a:pt x="8" y="20"/>
                      <a:pt x="10" y="16"/>
                    </a:cubicBezTo>
                    <a:cubicBezTo>
                      <a:pt x="13" y="12"/>
                      <a:pt x="17" y="8"/>
                      <a:pt x="20" y="4"/>
                    </a:cubicBezTo>
                    <a:cubicBezTo>
                      <a:pt x="21" y="2"/>
                      <a:pt x="19" y="0"/>
                      <a:pt x="18" y="1"/>
                    </a:cubicBezTo>
                    <a:cubicBezTo>
                      <a:pt x="10" y="7"/>
                      <a:pt x="3" y="18"/>
                      <a:pt x="1" y="28"/>
                    </a:cubicBezTo>
                    <a:cubicBezTo>
                      <a:pt x="0" y="29"/>
                      <a:pt x="3" y="31"/>
                      <a:pt x="4"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81" name="Freeform 314">
                <a:extLst>
                  <a:ext uri="{FF2B5EF4-FFF2-40B4-BE49-F238E27FC236}">
                    <a16:creationId xmlns:a16="http://schemas.microsoft.com/office/drawing/2014/main" id="{B6B5F8F1-2110-4915-9E59-A28B0C4BAFE6}"/>
                  </a:ext>
                </a:extLst>
              </p:cNvPr>
              <p:cNvSpPr>
                <a:spLocks/>
              </p:cNvSpPr>
              <p:nvPr/>
            </p:nvSpPr>
            <p:spPr bwMode="auto">
              <a:xfrm>
                <a:off x="3389" y="1322"/>
                <a:ext cx="32" cy="55"/>
              </a:xfrm>
              <a:custGeom>
                <a:avLst/>
                <a:gdLst>
                  <a:gd name="T0" fmla="*/ 4 w 18"/>
                  <a:gd name="T1" fmla="*/ 30 h 31"/>
                  <a:gd name="T2" fmla="*/ 16 w 18"/>
                  <a:gd name="T3" fmla="*/ 3 h 31"/>
                  <a:gd name="T4" fmla="*/ 14 w 18"/>
                  <a:gd name="T5" fmla="*/ 1 h 31"/>
                  <a:gd name="T6" fmla="*/ 0 w 18"/>
                  <a:gd name="T7" fmla="*/ 29 h 31"/>
                  <a:gd name="T8" fmla="*/ 4 w 18"/>
                  <a:gd name="T9" fmla="*/ 30 h 31"/>
                </a:gdLst>
                <a:ahLst/>
                <a:cxnLst>
                  <a:cxn ang="0">
                    <a:pos x="T0" y="T1"/>
                  </a:cxn>
                  <a:cxn ang="0">
                    <a:pos x="T2" y="T3"/>
                  </a:cxn>
                  <a:cxn ang="0">
                    <a:pos x="T4" y="T5"/>
                  </a:cxn>
                  <a:cxn ang="0">
                    <a:pos x="T6" y="T7"/>
                  </a:cxn>
                  <a:cxn ang="0">
                    <a:pos x="T8" y="T9"/>
                  </a:cxn>
                </a:cxnLst>
                <a:rect l="0" t="0" r="r" b="b"/>
                <a:pathLst>
                  <a:path w="18" h="31">
                    <a:moveTo>
                      <a:pt x="4" y="30"/>
                    </a:moveTo>
                    <a:cubicBezTo>
                      <a:pt x="6" y="20"/>
                      <a:pt x="10" y="11"/>
                      <a:pt x="16" y="3"/>
                    </a:cubicBezTo>
                    <a:cubicBezTo>
                      <a:pt x="18" y="2"/>
                      <a:pt x="16" y="0"/>
                      <a:pt x="14" y="1"/>
                    </a:cubicBezTo>
                    <a:cubicBezTo>
                      <a:pt x="6" y="8"/>
                      <a:pt x="2" y="19"/>
                      <a:pt x="0" y="29"/>
                    </a:cubicBezTo>
                    <a:cubicBezTo>
                      <a:pt x="0" y="31"/>
                      <a:pt x="3" y="31"/>
                      <a:pt x="4"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82" name="Freeform 315">
                <a:extLst>
                  <a:ext uri="{FF2B5EF4-FFF2-40B4-BE49-F238E27FC236}">
                    <a16:creationId xmlns:a16="http://schemas.microsoft.com/office/drawing/2014/main" id="{227CAFFE-30FB-470E-81D9-18B9CA7DAEC7}"/>
                  </a:ext>
                </a:extLst>
              </p:cNvPr>
              <p:cNvSpPr>
                <a:spLocks/>
              </p:cNvSpPr>
              <p:nvPr/>
            </p:nvSpPr>
            <p:spPr bwMode="auto">
              <a:xfrm>
                <a:off x="2598" y="930"/>
                <a:ext cx="48" cy="83"/>
              </a:xfrm>
              <a:custGeom>
                <a:avLst/>
                <a:gdLst>
                  <a:gd name="T0" fmla="*/ 3 w 27"/>
                  <a:gd name="T1" fmla="*/ 45 h 47"/>
                  <a:gd name="T2" fmla="*/ 26 w 27"/>
                  <a:gd name="T3" fmla="*/ 3 h 47"/>
                  <a:gd name="T4" fmla="*/ 24 w 27"/>
                  <a:gd name="T5" fmla="*/ 1 h 47"/>
                  <a:gd name="T6" fmla="*/ 0 w 27"/>
                  <a:gd name="T7" fmla="*/ 45 h 47"/>
                  <a:gd name="T8" fmla="*/ 3 w 27"/>
                  <a:gd name="T9" fmla="*/ 45 h 47"/>
                </a:gdLst>
                <a:ahLst/>
                <a:cxnLst>
                  <a:cxn ang="0">
                    <a:pos x="T0" y="T1"/>
                  </a:cxn>
                  <a:cxn ang="0">
                    <a:pos x="T2" y="T3"/>
                  </a:cxn>
                  <a:cxn ang="0">
                    <a:pos x="T4" y="T5"/>
                  </a:cxn>
                  <a:cxn ang="0">
                    <a:pos x="T6" y="T7"/>
                  </a:cxn>
                  <a:cxn ang="0">
                    <a:pos x="T8" y="T9"/>
                  </a:cxn>
                </a:cxnLst>
                <a:rect l="0" t="0" r="r" b="b"/>
                <a:pathLst>
                  <a:path w="27" h="47">
                    <a:moveTo>
                      <a:pt x="3" y="45"/>
                    </a:moveTo>
                    <a:cubicBezTo>
                      <a:pt x="7" y="28"/>
                      <a:pt x="15" y="16"/>
                      <a:pt x="26" y="3"/>
                    </a:cubicBezTo>
                    <a:cubicBezTo>
                      <a:pt x="27" y="2"/>
                      <a:pt x="26" y="0"/>
                      <a:pt x="24" y="1"/>
                    </a:cubicBezTo>
                    <a:cubicBezTo>
                      <a:pt x="10" y="11"/>
                      <a:pt x="2" y="28"/>
                      <a:pt x="0" y="45"/>
                    </a:cubicBezTo>
                    <a:cubicBezTo>
                      <a:pt x="0" y="46"/>
                      <a:pt x="3" y="47"/>
                      <a:pt x="3"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83" name="Freeform 316">
                <a:extLst>
                  <a:ext uri="{FF2B5EF4-FFF2-40B4-BE49-F238E27FC236}">
                    <a16:creationId xmlns:a16="http://schemas.microsoft.com/office/drawing/2014/main" id="{1CE40D37-47F0-4608-91F1-A4B271C223AB}"/>
                  </a:ext>
                </a:extLst>
              </p:cNvPr>
              <p:cNvSpPr>
                <a:spLocks/>
              </p:cNvSpPr>
              <p:nvPr/>
            </p:nvSpPr>
            <p:spPr bwMode="auto">
              <a:xfrm>
                <a:off x="2614" y="943"/>
                <a:ext cx="60" cy="98"/>
              </a:xfrm>
              <a:custGeom>
                <a:avLst/>
                <a:gdLst>
                  <a:gd name="T0" fmla="*/ 4 w 34"/>
                  <a:gd name="T1" fmla="*/ 54 h 56"/>
                  <a:gd name="T2" fmla="*/ 32 w 34"/>
                  <a:gd name="T3" fmla="*/ 3 h 56"/>
                  <a:gd name="T4" fmla="*/ 30 w 34"/>
                  <a:gd name="T5" fmla="*/ 1 h 56"/>
                  <a:gd name="T6" fmla="*/ 1 w 34"/>
                  <a:gd name="T7" fmla="*/ 53 h 56"/>
                  <a:gd name="T8" fmla="*/ 4 w 34"/>
                  <a:gd name="T9" fmla="*/ 54 h 56"/>
                </a:gdLst>
                <a:ahLst/>
                <a:cxnLst>
                  <a:cxn ang="0">
                    <a:pos x="T0" y="T1"/>
                  </a:cxn>
                  <a:cxn ang="0">
                    <a:pos x="T2" y="T3"/>
                  </a:cxn>
                  <a:cxn ang="0">
                    <a:pos x="T4" y="T5"/>
                  </a:cxn>
                  <a:cxn ang="0">
                    <a:pos x="T6" y="T7"/>
                  </a:cxn>
                  <a:cxn ang="0">
                    <a:pos x="T8" y="T9"/>
                  </a:cxn>
                </a:cxnLst>
                <a:rect l="0" t="0" r="r" b="b"/>
                <a:pathLst>
                  <a:path w="34" h="56">
                    <a:moveTo>
                      <a:pt x="4" y="54"/>
                    </a:moveTo>
                    <a:cubicBezTo>
                      <a:pt x="9" y="34"/>
                      <a:pt x="19" y="19"/>
                      <a:pt x="32" y="3"/>
                    </a:cubicBezTo>
                    <a:cubicBezTo>
                      <a:pt x="34" y="2"/>
                      <a:pt x="32" y="0"/>
                      <a:pt x="30" y="1"/>
                    </a:cubicBezTo>
                    <a:cubicBezTo>
                      <a:pt x="15" y="14"/>
                      <a:pt x="4" y="33"/>
                      <a:pt x="1" y="53"/>
                    </a:cubicBezTo>
                    <a:cubicBezTo>
                      <a:pt x="0" y="55"/>
                      <a:pt x="3" y="56"/>
                      <a:pt x="4"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84" name="Freeform 317">
                <a:extLst>
                  <a:ext uri="{FF2B5EF4-FFF2-40B4-BE49-F238E27FC236}">
                    <a16:creationId xmlns:a16="http://schemas.microsoft.com/office/drawing/2014/main" id="{A1E30C80-4AF5-4F55-90E1-B2573B23E56C}"/>
                  </a:ext>
                </a:extLst>
              </p:cNvPr>
              <p:cNvSpPr>
                <a:spLocks/>
              </p:cNvSpPr>
              <p:nvPr/>
            </p:nvSpPr>
            <p:spPr bwMode="auto">
              <a:xfrm>
                <a:off x="2626" y="1002"/>
                <a:ext cx="44" cy="71"/>
              </a:xfrm>
              <a:custGeom>
                <a:avLst/>
                <a:gdLst>
                  <a:gd name="T0" fmla="*/ 4 w 25"/>
                  <a:gd name="T1" fmla="*/ 38 h 40"/>
                  <a:gd name="T2" fmla="*/ 24 w 25"/>
                  <a:gd name="T3" fmla="*/ 3 h 40"/>
                  <a:gd name="T4" fmla="*/ 22 w 25"/>
                  <a:gd name="T5" fmla="*/ 1 h 40"/>
                  <a:gd name="T6" fmla="*/ 1 w 25"/>
                  <a:gd name="T7" fmla="*/ 37 h 40"/>
                  <a:gd name="T8" fmla="*/ 4 w 25"/>
                  <a:gd name="T9" fmla="*/ 38 h 40"/>
                </a:gdLst>
                <a:ahLst/>
                <a:cxnLst>
                  <a:cxn ang="0">
                    <a:pos x="T0" y="T1"/>
                  </a:cxn>
                  <a:cxn ang="0">
                    <a:pos x="T2" y="T3"/>
                  </a:cxn>
                  <a:cxn ang="0">
                    <a:pos x="T4" y="T5"/>
                  </a:cxn>
                  <a:cxn ang="0">
                    <a:pos x="T6" y="T7"/>
                  </a:cxn>
                  <a:cxn ang="0">
                    <a:pos x="T8" y="T9"/>
                  </a:cxn>
                </a:cxnLst>
                <a:rect l="0" t="0" r="r" b="b"/>
                <a:pathLst>
                  <a:path w="25" h="40">
                    <a:moveTo>
                      <a:pt x="4" y="38"/>
                    </a:moveTo>
                    <a:cubicBezTo>
                      <a:pt x="9" y="25"/>
                      <a:pt x="16" y="14"/>
                      <a:pt x="24" y="3"/>
                    </a:cubicBezTo>
                    <a:cubicBezTo>
                      <a:pt x="25" y="2"/>
                      <a:pt x="23" y="0"/>
                      <a:pt x="22" y="1"/>
                    </a:cubicBezTo>
                    <a:cubicBezTo>
                      <a:pt x="11" y="10"/>
                      <a:pt x="4" y="24"/>
                      <a:pt x="1" y="37"/>
                    </a:cubicBezTo>
                    <a:cubicBezTo>
                      <a:pt x="0" y="39"/>
                      <a:pt x="3" y="40"/>
                      <a:pt x="4"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85" name="Freeform 318">
                <a:extLst>
                  <a:ext uri="{FF2B5EF4-FFF2-40B4-BE49-F238E27FC236}">
                    <a16:creationId xmlns:a16="http://schemas.microsoft.com/office/drawing/2014/main" id="{F972C088-B612-460D-B287-9B6D1E681E26}"/>
                  </a:ext>
                </a:extLst>
              </p:cNvPr>
              <p:cNvSpPr>
                <a:spLocks/>
              </p:cNvSpPr>
              <p:nvPr/>
            </p:nvSpPr>
            <p:spPr bwMode="auto">
              <a:xfrm>
                <a:off x="2633" y="1039"/>
                <a:ext cx="42" cy="69"/>
              </a:xfrm>
              <a:custGeom>
                <a:avLst/>
                <a:gdLst>
                  <a:gd name="T0" fmla="*/ 3 w 24"/>
                  <a:gd name="T1" fmla="*/ 37 h 39"/>
                  <a:gd name="T2" fmla="*/ 23 w 24"/>
                  <a:gd name="T3" fmla="*/ 3 h 39"/>
                  <a:gd name="T4" fmla="*/ 20 w 24"/>
                  <a:gd name="T5" fmla="*/ 1 h 39"/>
                  <a:gd name="T6" fmla="*/ 0 w 24"/>
                  <a:gd name="T7" fmla="*/ 36 h 39"/>
                  <a:gd name="T8" fmla="*/ 3 w 24"/>
                  <a:gd name="T9" fmla="*/ 37 h 39"/>
                </a:gdLst>
                <a:ahLst/>
                <a:cxnLst>
                  <a:cxn ang="0">
                    <a:pos x="T0" y="T1"/>
                  </a:cxn>
                  <a:cxn ang="0">
                    <a:pos x="T2" y="T3"/>
                  </a:cxn>
                  <a:cxn ang="0">
                    <a:pos x="T4" y="T5"/>
                  </a:cxn>
                  <a:cxn ang="0">
                    <a:pos x="T6" y="T7"/>
                  </a:cxn>
                  <a:cxn ang="0">
                    <a:pos x="T8" y="T9"/>
                  </a:cxn>
                </a:cxnLst>
                <a:rect l="0" t="0" r="r" b="b"/>
                <a:pathLst>
                  <a:path w="24" h="39">
                    <a:moveTo>
                      <a:pt x="3" y="37"/>
                    </a:moveTo>
                    <a:cubicBezTo>
                      <a:pt x="8" y="24"/>
                      <a:pt x="15" y="14"/>
                      <a:pt x="23" y="3"/>
                    </a:cubicBezTo>
                    <a:cubicBezTo>
                      <a:pt x="24" y="2"/>
                      <a:pt x="22" y="0"/>
                      <a:pt x="20" y="1"/>
                    </a:cubicBezTo>
                    <a:cubicBezTo>
                      <a:pt x="10" y="10"/>
                      <a:pt x="3" y="23"/>
                      <a:pt x="0" y="36"/>
                    </a:cubicBezTo>
                    <a:cubicBezTo>
                      <a:pt x="0" y="38"/>
                      <a:pt x="2" y="39"/>
                      <a:pt x="3"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86" name="Freeform 319">
                <a:extLst>
                  <a:ext uri="{FF2B5EF4-FFF2-40B4-BE49-F238E27FC236}">
                    <a16:creationId xmlns:a16="http://schemas.microsoft.com/office/drawing/2014/main" id="{CFA1F754-67A6-4114-AAFA-89C1F76DFF73}"/>
                  </a:ext>
                </a:extLst>
              </p:cNvPr>
              <p:cNvSpPr>
                <a:spLocks/>
              </p:cNvSpPr>
              <p:nvPr/>
            </p:nvSpPr>
            <p:spPr bwMode="auto">
              <a:xfrm>
                <a:off x="2637" y="1092"/>
                <a:ext cx="33" cy="53"/>
              </a:xfrm>
              <a:custGeom>
                <a:avLst/>
                <a:gdLst>
                  <a:gd name="T0" fmla="*/ 3 w 19"/>
                  <a:gd name="T1" fmla="*/ 28 h 30"/>
                  <a:gd name="T2" fmla="*/ 10 w 19"/>
                  <a:gd name="T3" fmla="*/ 15 h 30"/>
                  <a:gd name="T4" fmla="*/ 18 w 19"/>
                  <a:gd name="T5" fmla="*/ 3 h 30"/>
                  <a:gd name="T6" fmla="*/ 16 w 19"/>
                  <a:gd name="T7" fmla="*/ 1 h 30"/>
                  <a:gd name="T8" fmla="*/ 0 w 19"/>
                  <a:gd name="T9" fmla="*/ 27 h 30"/>
                  <a:gd name="T10" fmla="*/ 3 w 19"/>
                  <a:gd name="T11" fmla="*/ 28 h 30"/>
                </a:gdLst>
                <a:ahLst/>
                <a:cxnLst>
                  <a:cxn ang="0">
                    <a:pos x="T0" y="T1"/>
                  </a:cxn>
                  <a:cxn ang="0">
                    <a:pos x="T2" y="T3"/>
                  </a:cxn>
                  <a:cxn ang="0">
                    <a:pos x="T4" y="T5"/>
                  </a:cxn>
                  <a:cxn ang="0">
                    <a:pos x="T6" y="T7"/>
                  </a:cxn>
                  <a:cxn ang="0">
                    <a:pos x="T8" y="T9"/>
                  </a:cxn>
                  <a:cxn ang="0">
                    <a:pos x="T10" y="T11"/>
                  </a:cxn>
                </a:cxnLst>
                <a:rect l="0" t="0" r="r" b="b"/>
                <a:pathLst>
                  <a:path w="19" h="30">
                    <a:moveTo>
                      <a:pt x="3" y="28"/>
                    </a:moveTo>
                    <a:cubicBezTo>
                      <a:pt x="5" y="24"/>
                      <a:pt x="7" y="20"/>
                      <a:pt x="10" y="15"/>
                    </a:cubicBezTo>
                    <a:cubicBezTo>
                      <a:pt x="12" y="11"/>
                      <a:pt x="15" y="7"/>
                      <a:pt x="18" y="3"/>
                    </a:cubicBezTo>
                    <a:cubicBezTo>
                      <a:pt x="19" y="2"/>
                      <a:pt x="17" y="0"/>
                      <a:pt x="16" y="1"/>
                    </a:cubicBezTo>
                    <a:cubicBezTo>
                      <a:pt x="8" y="8"/>
                      <a:pt x="2" y="18"/>
                      <a:pt x="0" y="27"/>
                    </a:cubicBezTo>
                    <a:cubicBezTo>
                      <a:pt x="0" y="29"/>
                      <a:pt x="2" y="30"/>
                      <a:pt x="3"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87" name="Freeform 320">
                <a:extLst>
                  <a:ext uri="{FF2B5EF4-FFF2-40B4-BE49-F238E27FC236}">
                    <a16:creationId xmlns:a16="http://schemas.microsoft.com/office/drawing/2014/main" id="{2CDB8861-B57D-425F-8B9A-6391ACAA2664}"/>
                  </a:ext>
                </a:extLst>
              </p:cNvPr>
              <p:cNvSpPr>
                <a:spLocks/>
              </p:cNvSpPr>
              <p:nvPr/>
            </p:nvSpPr>
            <p:spPr bwMode="auto">
              <a:xfrm>
                <a:off x="2637" y="1127"/>
                <a:ext cx="35" cy="42"/>
              </a:xfrm>
              <a:custGeom>
                <a:avLst/>
                <a:gdLst>
                  <a:gd name="T0" fmla="*/ 4 w 20"/>
                  <a:gd name="T1" fmla="*/ 23 h 24"/>
                  <a:gd name="T2" fmla="*/ 11 w 20"/>
                  <a:gd name="T3" fmla="*/ 12 h 24"/>
                  <a:gd name="T4" fmla="*/ 19 w 20"/>
                  <a:gd name="T5" fmla="*/ 3 h 24"/>
                  <a:gd name="T6" fmla="*/ 17 w 20"/>
                  <a:gd name="T7" fmla="*/ 1 h 24"/>
                  <a:gd name="T8" fmla="*/ 1 w 20"/>
                  <a:gd name="T9" fmla="*/ 22 h 24"/>
                  <a:gd name="T10" fmla="*/ 4 w 20"/>
                  <a:gd name="T11" fmla="*/ 23 h 24"/>
                </a:gdLst>
                <a:ahLst/>
                <a:cxnLst>
                  <a:cxn ang="0">
                    <a:pos x="T0" y="T1"/>
                  </a:cxn>
                  <a:cxn ang="0">
                    <a:pos x="T2" y="T3"/>
                  </a:cxn>
                  <a:cxn ang="0">
                    <a:pos x="T4" y="T5"/>
                  </a:cxn>
                  <a:cxn ang="0">
                    <a:pos x="T6" y="T7"/>
                  </a:cxn>
                  <a:cxn ang="0">
                    <a:pos x="T8" y="T9"/>
                  </a:cxn>
                  <a:cxn ang="0">
                    <a:pos x="T10" y="T11"/>
                  </a:cxn>
                </a:cxnLst>
                <a:rect l="0" t="0" r="r" b="b"/>
                <a:pathLst>
                  <a:path w="20" h="24">
                    <a:moveTo>
                      <a:pt x="4" y="23"/>
                    </a:moveTo>
                    <a:cubicBezTo>
                      <a:pt x="6" y="19"/>
                      <a:pt x="8" y="15"/>
                      <a:pt x="11" y="12"/>
                    </a:cubicBezTo>
                    <a:cubicBezTo>
                      <a:pt x="14" y="9"/>
                      <a:pt x="17" y="6"/>
                      <a:pt x="19" y="3"/>
                    </a:cubicBezTo>
                    <a:cubicBezTo>
                      <a:pt x="20" y="1"/>
                      <a:pt x="18" y="0"/>
                      <a:pt x="17" y="1"/>
                    </a:cubicBezTo>
                    <a:cubicBezTo>
                      <a:pt x="9" y="4"/>
                      <a:pt x="3" y="14"/>
                      <a:pt x="1" y="22"/>
                    </a:cubicBezTo>
                    <a:cubicBezTo>
                      <a:pt x="0" y="23"/>
                      <a:pt x="3" y="24"/>
                      <a:pt x="4"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88" name="Freeform 321">
                <a:extLst>
                  <a:ext uri="{FF2B5EF4-FFF2-40B4-BE49-F238E27FC236}">
                    <a16:creationId xmlns:a16="http://schemas.microsoft.com/office/drawing/2014/main" id="{477BAE5D-AEB3-43F1-AC59-D4C34B0ED729}"/>
                  </a:ext>
                </a:extLst>
              </p:cNvPr>
              <p:cNvSpPr>
                <a:spLocks/>
              </p:cNvSpPr>
              <p:nvPr/>
            </p:nvSpPr>
            <p:spPr bwMode="auto">
              <a:xfrm>
                <a:off x="2624" y="1169"/>
                <a:ext cx="30" cy="34"/>
              </a:xfrm>
              <a:custGeom>
                <a:avLst/>
                <a:gdLst>
                  <a:gd name="T0" fmla="*/ 3 w 17"/>
                  <a:gd name="T1" fmla="*/ 18 h 19"/>
                  <a:gd name="T2" fmla="*/ 16 w 17"/>
                  <a:gd name="T3" fmla="*/ 3 h 19"/>
                  <a:gd name="T4" fmla="*/ 14 w 17"/>
                  <a:gd name="T5" fmla="*/ 1 h 19"/>
                  <a:gd name="T6" fmla="*/ 1 w 17"/>
                  <a:gd name="T7" fmla="*/ 16 h 19"/>
                  <a:gd name="T8" fmla="*/ 3 w 17"/>
                  <a:gd name="T9" fmla="*/ 18 h 19"/>
                </a:gdLst>
                <a:ahLst/>
                <a:cxnLst>
                  <a:cxn ang="0">
                    <a:pos x="T0" y="T1"/>
                  </a:cxn>
                  <a:cxn ang="0">
                    <a:pos x="T2" y="T3"/>
                  </a:cxn>
                  <a:cxn ang="0">
                    <a:pos x="T4" y="T5"/>
                  </a:cxn>
                  <a:cxn ang="0">
                    <a:pos x="T6" y="T7"/>
                  </a:cxn>
                  <a:cxn ang="0">
                    <a:pos x="T8" y="T9"/>
                  </a:cxn>
                </a:cxnLst>
                <a:rect l="0" t="0" r="r" b="b"/>
                <a:pathLst>
                  <a:path w="17" h="19">
                    <a:moveTo>
                      <a:pt x="3" y="18"/>
                    </a:moveTo>
                    <a:cubicBezTo>
                      <a:pt x="8" y="13"/>
                      <a:pt x="13" y="9"/>
                      <a:pt x="16" y="3"/>
                    </a:cubicBezTo>
                    <a:cubicBezTo>
                      <a:pt x="17" y="2"/>
                      <a:pt x="15" y="0"/>
                      <a:pt x="14" y="1"/>
                    </a:cubicBezTo>
                    <a:cubicBezTo>
                      <a:pt x="9" y="5"/>
                      <a:pt x="5" y="11"/>
                      <a:pt x="1" y="16"/>
                    </a:cubicBezTo>
                    <a:cubicBezTo>
                      <a:pt x="0" y="17"/>
                      <a:pt x="2" y="19"/>
                      <a:pt x="3"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89" name="Freeform 322">
                <a:extLst>
                  <a:ext uri="{FF2B5EF4-FFF2-40B4-BE49-F238E27FC236}">
                    <a16:creationId xmlns:a16="http://schemas.microsoft.com/office/drawing/2014/main" id="{E0B897A1-40D0-46CD-900E-7698DE55B5C2}"/>
                  </a:ext>
                </a:extLst>
              </p:cNvPr>
              <p:cNvSpPr>
                <a:spLocks/>
              </p:cNvSpPr>
              <p:nvPr/>
            </p:nvSpPr>
            <p:spPr bwMode="auto">
              <a:xfrm>
                <a:off x="2352" y="1192"/>
                <a:ext cx="67" cy="104"/>
              </a:xfrm>
              <a:custGeom>
                <a:avLst/>
                <a:gdLst>
                  <a:gd name="T0" fmla="*/ 4 w 38"/>
                  <a:gd name="T1" fmla="*/ 57 h 59"/>
                  <a:gd name="T2" fmla="*/ 37 w 38"/>
                  <a:gd name="T3" fmla="*/ 3 h 59"/>
                  <a:gd name="T4" fmla="*/ 35 w 38"/>
                  <a:gd name="T5" fmla="*/ 1 h 59"/>
                  <a:gd name="T6" fmla="*/ 1 w 38"/>
                  <a:gd name="T7" fmla="*/ 56 h 59"/>
                  <a:gd name="T8" fmla="*/ 4 w 38"/>
                  <a:gd name="T9" fmla="*/ 57 h 59"/>
                </a:gdLst>
                <a:ahLst/>
                <a:cxnLst>
                  <a:cxn ang="0">
                    <a:pos x="T0" y="T1"/>
                  </a:cxn>
                  <a:cxn ang="0">
                    <a:pos x="T2" y="T3"/>
                  </a:cxn>
                  <a:cxn ang="0">
                    <a:pos x="T4" y="T5"/>
                  </a:cxn>
                  <a:cxn ang="0">
                    <a:pos x="T6" y="T7"/>
                  </a:cxn>
                  <a:cxn ang="0">
                    <a:pos x="T8" y="T9"/>
                  </a:cxn>
                </a:cxnLst>
                <a:rect l="0" t="0" r="r" b="b"/>
                <a:pathLst>
                  <a:path w="38" h="59">
                    <a:moveTo>
                      <a:pt x="4" y="57"/>
                    </a:moveTo>
                    <a:cubicBezTo>
                      <a:pt x="12" y="37"/>
                      <a:pt x="26" y="21"/>
                      <a:pt x="37" y="3"/>
                    </a:cubicBezTo>
                    <a:cubicBezTo>
                      <a:pt x="38" y="2"/>
                      <a:pt x="36" y="0"/>
                      <a:pt x="35" y="1"/>
                    </a:cubicBezTo>
                    <a:cubicBezTo>
                      <a:pt x="20" y="16"/>
                      <a:pt x="7" y="36"/>
                      <a:pt x="1" y="56"/>
                    </a:cubicBezTo>
                    <a:cubicBezTo>
                      <a:pt x="0" y="58"/>
                      <a:pt x="3" y="59"/>
                      <a:pt x="4" y="5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90" name="Freeform 323">
                <a:extLst>
                  <a:ext uri="{FF2B5EF4-FFF2-40B4-BE49-F238E27FC236}">
                    <a16:creationId xmlns:a16="http://schemas.microsoft.com/office/drawing/2014/main" id="{4087A130-DDCC-47D4-AC2B-F5AAE8495FCB}"/>
                  </a:ext>
                </a:extLst>
              </p:cNvPr>
              <p:cNvSpPr>
                <a:spLocks/>
              </p:cNvSpPr>
              <p:nvPr/>
            </p:nvSpPr>
            <p:spPr bwMode="auto">
              <a:xfrm>
                <a:off x="2334" y="1219"/>
                <a:ext cx="37" cy="58"/>
              </a:xfrm>
              <a:custGeom>
                <a:avLst/>
                <a:gdLst>
                  <a:gd name="T0" fmla="*/ 3 w 21"/>
                  <a:gd name="T1" fmla="*/ 31 h 33"/>
                  <a:gd name="T2" fmla="*/ 11 w 21"/>
                  <a:gd name="T3" fmla="*/ 16 h 33"/>
                  <a:gd name="T4" fmla="*/ 20 w 21"/>
                  <a:gd name="T5" fmla="*/ 3 h 33"/>
                  <a:gd name="T6" fmla="*/ 18 w 21"/>
                  <a:gd name="T7" fmla="*/ 1 h 33"/>
                  <a:gd name="T8" fmla="*/ 0 w 21"/>
                  <a:gd name="T9" fmla="*/ 29 h 33"/>
                  <a:gd name="T10" fmla="*/ 3 w 21"/>
                  <a:gd name="T11" fmla="*/ 31 h 33"/>
                </a:gdLst>
                <a:ahLst/>
                <a:cxnLst>
                  <a:cxn ang="0">
                    <a:pos x="T0" y="T1"/>
                  </a:cxn>
                  <a:cxn ang="0">
                    <a:pos x="T2" y="T3"/>
                  </a:cxn>
                  <a:cxn ang="0">
                    <a:pos x="T4" y="T5"/>
                  </a:cxn>
                  <a:cxn ang="0">
                    <a:pos x="T6" y="T7"/>
                  </a:cxn>
                  <a:cxn ang="0">
                    <a:pos x="T8" y="T9"/>
                  </a:cxn>
                  <a:cxn ang="0">
                    <a:pos x="T10" y="T11"/>
                  </a:cxn>
                </a:cxnLst>
                <a:rect l="0" t="0" r="r" b="b"/>
                <a:pathLst>
                  <a:path w="21" h="33">
                    <a:moveTo>
                      <a:pt x="3" y="31"/>
                    </a:moveTo>
                    <a:cubicBezTo>
                      <a:pt x="6" y="26"/>
                      <a:pt x="8" y="21"/>
                      <a:pt x="11" y="16"/>
                    </a:cubicBezTo>
                    <a:cubicBezTo>
                      <a:pt x="13" y="11"/>
                      <a:pt x="17" y="7"/>
                      <a:pt x="20" y="3"/>
                    </a:cubicBezTo>
                    <a:cubicBezTo>
                      <a:pt x="21" y="2"/>
                      <a:pt x="19" y="0"/>
                      <a:pt x="18" y="1"/>
                    </a:cubicBezTo>
                    <a:cubicBezTo>
                      <a:pt x="9" y="7"/>
                      <a:pt x="2" y="19"/>
                      <a:pt x="0" y="29"/>
                    </a:cubicBezTo>
                    <a:cubicBezTo>
                      <a:pt x="0" y="31"/>
                      <a:pt x="3" y="33"/>
                      <a:pt x="3"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91" name="Freeform 324">
                <a:extLst>
                  <a:ext uri="{FF2B5EF4-FFF2-40B4-BE49-F238E27FC236}">
                    <a16:creationId xmlns:a16="http://schemas.microsoft.com/office/drawing/2014/main" id="{A011E24E-F8CF-426B-B2E1-9E3511B01103}"/>
                  </a:ext>
                </a:extLst>
              </p:cNvPr>
              <p:cNvSpPr>
                <a:spLocks/>
              </p:cNvSpPr>
              <p:nvPr/>
            </p:nvSpPr>
            <p:spPr bwMode="auto">
              <a:xfrm>
                <a:off x="2310" y="1231"/>
                <a:ext cx="23" cy="37"/>
              </a:xfrm>
              <a:custGeom>
                <a:avLst/>
                <a:gdLst>
                  <a:gd name="T0" fmla="*/ 3 w 13"/>
                  <a:gd name="T1" fmla="*/ 19 h 21"/>
                  <a:gd name="T2" fmla="*/ 13 w 13"/>
                  <a:gd name="T3" fmla="*/ 2 h 21"/>
                  <a:gd name="T4" fmla="*/ 10 w 13"/>
                  <a:gd name="T5" fmla="*/ 1 h 21"/>
                  <a:gd name="T6" fmla="*/ 0 w 13"/>
                  <a:gd name="T7" fmla="*/ 18 h 21"/>
                  <a:gd name="T8" fmla="*/ 3 w 13"/>
                  <a:gd name="T9" fmla="*/ 19 h 21"/>
                </a:gdLst>
                <a:ahLst/>
                <a:cxnLst>
                  <a:cxn ang="0">
                    <a:pos x="T0" y="T1"/>
                  </a:cxn>
                  <a:cxn ang="0">
                    <a:pos x="T2" y="T3"/>
                  </a:cxn>
                  <a:cxn ang="0">
                    <a:pos x="T4" y="T5"/>
                  </a:cxn>
                  <a:cxn ang="0">
                    <a:pos x="T6" y="T7"/>
                  </a:cxn>
                  <a:cxn ang="0">
                    <a:pos x="T8" y="T9"/>
                  </a:cxn>
                </a:cxnLst>
                <a:rect l="0" t="0" r="r" b="b"/>
                <a:pathLst>
                  <a:path w="13" h="21">
                    <a:moveTo>
                      <a:pt x="3" y="19"/>
                    </a:moveTo>
                    <a:cubicBezTo>
                      <a:pt x="7" y="15"/>
                      <a:pt x="11" y="8"/>
                      <a:pt x="13" y="2"/>
                    </a:cubicBezTo>
                    <a:cubicBezTo>
                      <a:pt x="13" y="1"/>
                      <a:pt x="11" y="0"/>
                      <a:pt x="10" y="1"/>
                    </a:cubicBezTo>
                    <a:cubicBezTo>
                      <a:pt x="6" y="6"/>
                      <a:pt x="2" y="12"/>
                      <a:pt x="0" y="18"/>
                    </a:cubicBezTo>
                    <a:cubicBezTo>
                      <a:pt x="0" y="19"/>
                      <a:pt x="2" y="21"/>
                      <a:pt x="3"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92" name="Freeform 325">
                <a:extLst>
                  <a:ext uri="{FF2B5EF4-FFF2-40B4-BE49-F238E27FC236}">
                    <a16:creationId xmlns:a16="http://schemas.microsoft.com/office/drawing/2014/main" id="{6BABC09B-0CFB-4412-85D8-D77C45AB5C0E}"/>
                  </a:ext>
                </a:extLst>
              </p:cNvPr>
              <p:cNvSpPr>
                <a:spLocks/>
              </p:cNvSpPr>
              <p:nvPr/>
            </p:nvSpPr>
            <p:spPr bwMode="auto">
              <a:xfrm>
                <a:off x="2285" y="1224"/>
                <a:ext cx="18" cy="32"/>
              </a:xfrm>
              <a:custGeom>
                <a:avLst/>
                <a:gdLst>
                  <a:gd name="T0" fmla="*/ 3 w 10"/>
                  <a:gd name="T1" fmla="*/ 16 h 18"/>
                  <a:gd name="T2" fmla="*/ 10 w 10"/>
                  <a:gd name="T3" fmla="*/ 4 h 18"/>
                  <a:gd name="T4" fmla="*/ 7 w 10"/>
                  <a:gd name="T5" fmla="*/ 2 h 18"/>
                  <a:gd name="T6" fmla="*/ 0 w 10"/>
                  <a:gd name="T7" fmla="*/ 15 h 18"/>
                  <a:gd name="T8" fmla="*/ 3 w 10"/>
                  <a:gd name="T9" fmla="*/ 16 h 18"/>
                </a:gdLst>
                <a:ahLst/>
                <a:cxnLst>
                  <a:cxn ang="0">
                    <a:pos x="T0" y="T1"/>
                  </a:cxn>
                  <a:cxn ang="0">
                    <a:pos x="T2" y="T3"/>
                  </a:cxn>
                  <a:cxn ang="0">
                    <a:pos x="T4" y="T5"/>
                  </a:cxn>
                  <a:cxn ang="0">
                    <a:pos x="T6" y="T7"/>
                  </a:cxn>
                  <a:cxn ang="0">
                    <a:pos x="T8" y="T9"/>
                  </a:cxn>
                </a:cxnLst>
                <a:rect l="0" t="0" r="r" b="b"/>
                <a:pathLst>
                  <a:path w="10" h="18">
                    <a:moveTo>
                      <a:pt x="3" y="16"/>
                    </a:moveTo>
                    <a:cubicBezTo>
                      <a:pt x="5" y="12"/>
                      <a:pt x="8" y="8"/>
                      <a:pt x="10" y="4"/>
                    </a:cubicBezTo>
                    <a:cubicBezTo>
                      <a:pt x="10" y="2"/>
                      <a:pt x="8" y="0"/>
                      <a:pt x="7" y="2"/>
                    </a:cubicBezTo>
                    <a:cubicBezTo>
                      <a:pt x="3" y="5"/>
                      <a:pt x="1" y="10"/>
                      <a:pt x="0" y="15"/>
                    </a:cubicBezTo>
                    <a:cubicBezTo>
                      <a:pt x="0" y="17"/>
                      <a:pt x="2" y="18"/>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93" name="Freeform 326">
                <a:extLst>
                  <a:ext uri="{FF2B5EF4-FFF2-40B4-BE49-F238E27FC236}">
                    <a16:creationId xmlns:a16="http://schemas.microsoft.com/office/drawing/2014/main" id="{4469CC3F-55E6-4A88-84C9-E735480DFDCF}"/>
                  </a:ext>
                </a:extLst>
              </p:cNvPr>
              <p:cNvSpPr>
                <a:spLocks/>
              </p:cNvSpPr>
              <p:nvPr/>
            </p:nvSpPr>
            <p:spPr bwMode="auto">
              <a:xfrm>
                <a:off x="2366" y="1240"/>
                <a:ext cx="47" cy="74"/>
              </a:xfrm>
              <a:custGeom>
                <a:avLst/>
                <a:gdLst>
                  <a:gd name="T0" fmla="*/ 4 w 27"/>
                  <a:gd name="T1" fmla="*/ 40 h 42"/>
                  <a:gd name="T2" fmla="*/ 26 w 27"/>
                  <a:gd name="T3" fmla="*/ 3 h 42"/>
                  <a:gd name="T4" fmla="*/ 24 w 27"/>
                  <a:gd name="T5" fmla="*/ 2 h 42"/>
                  <a:gd name="T6" fmla="*/ 1 w 27"/>
                  <a:gd name="T7" fmla="*/ 38 h 42"/>
                  <a:gd name="T8" fmla="*/ 4 w 27"/>
                  <a:gd name="T9" fmla="*/ 40 h 42"/>
                </a:gdLst>
                <a:ahLst/>
                <a:cxnLst>
                  <a:cxn ang="0">
                    <a:pos x="T0" y="T1"/>
                  </a:cxn>
                  <a:cxn ang="0">
                    <a:pos x="T2" y="T3"/>
                  </a:cxn>
                  <a:cxn ang="0">
                    <a:pos x="T4" y="T5"/>
                  </a:cxn>
                  <a:cxn ang="0">
                    <a:pos x="T6" y="T7"/>
                  </a:cxn>
                  <a:cxn ang="0">
                    <a:pos x="T8" y="T9"/>
                  </a:cxn>
                </a:cxnLst>
                <a:rect l="0" t="0" r="r" b="b"/>
                <a:pathLst>
                  <a:path w="27" h="42">
                    <a:moveTo>
                      <a:pt x="4" y="40"/>
                    </a:moveTo>
                    <a:cubicBezTo>
                      <a:pt x="12" y="29"/>
                      <a:pt x="21" y="16"/>
                      <a:pt x="26" y="3"/>
                    </a:cubicBezTo>
                    <a:cubicBezTo>
                      <a:pt x="27" y="2"/>
                      <a:pt x="25" y="0"/>
                      <a:pt x="24" y="2"/>
                    </a:cubicBezTo>
                    <a:cubicBezTo>
                      <a:pt x="15" y="12"/>
                      <a:pt x="8" y="26"/>
                      <a:pt x="1" y="38"/>
                    </a:cubicBezTo>
                    <a:cubicBezTo>
                      <a:pt x="0" y="40"/>
                      <a:pt x="3" y="42"/>
                      <a:pt x="4"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94" name="Freeform 327">
                <a:extLst>
                  <a:ext uri="{FF2B5EF4-FFF2-40B4-BE49-F238E27FC236}">
                    <a16:creationId xmlns:a16="http://schemas.microsoft.com/office/drawing/2014/main" id="{2D5CBCE1-CA87-48BF-81AD-3D65467ABA29}"/>
                  </a:ext>
                </a:extLst>
              </p:cNvPr>
              <p:cNvSpPr>
                <a:spLocks/>
              </p:cNvSpPr>
              <p:nvPr/>
            </p:nvSpPr>
            <p:spPr bwMode="auto">
              <a:xfrm>
                <a:off x="2380" y="1300"/>
                <a:ext cx="28" cy="33"/>
              </a:xfrm>
              <a:custGeom>
                <a:avLst/>
                <a:gdLst>
                  <a:gd name="T0" fmla="*/ 4 w 16"/>
                  <a:gd name="T1" fmla="*/ 18 h 19"/>
                  <a:gd name="T2" fmla="*/ 15 w 16"/>
                  <a:gd name="T3" fmla="*/ 3 h 19"/>
                  <a:gd name="T4" fmla="*/ 12 w 16"/>
                  <a:gd name="T5" fmla="*/ 1 h 19"/>
                  <a:gd name="T6" fmla="*/ 1 w 16"/>
                  <a:gd name="T7" fmla="*/ 16 h 19"/>
                  <a:gd name="T8" fmla="*/ 4 w 16"/>
                  <a:gd name="T9" fmla="*/ 18 h 19"/>
                </a:gdLst>
                <a:ahLst/>
                <a:cxnLst>
                  <a:cxn ang="0">
                    <a:pos x="T0" y="T1"/>
                  </a:cxn>
                  <a:cxn ang="0">
                    <a:pos x="T2" y="T3"/>
                  </a:cxn>
                  <a:cxn ang="0">
                    <a:pos x="T4" y="T5"/>
                  </a:cxn>
                  <a:cxn ang="0">
                    <a:pos x="T6" y="T7"/>
                  </a:cxn>
                  <a:cxn ang="0">
                    <a:pos x="T8" y="T9"/>
                  </a:cxn>
                </a:cxnLst>
                <a:rect l="0" t="0" r="r" b="b"/>
                <a:pathLst>
                  <a:path w="16" h="19">
                    <a:moveTo>
                      <a:pt x="4" y="18"/>
                    </a:moveTo>
                    <a:cubicBezTo>
                      <a:pt x="7" y="13"/>
                      <a:pt x="12" y="9"/>
                      <a:pt x="15" y="3"/>
                    </a:cubicBezTo>
                    <a:cubicBezTo>
                      <a:pt x="16" y="1"/>
                      <a:pt x="14" y="0"/>
                      <a:pt x="12" y="1"/>
                    </a:cubicBezTo>
                    <a:cubicBezTo>
                      <a:pt x="8" y="5"/>
                      <a:pt x="4" y="11"/>
                      <a:pt x="1" y="16"/>
                    </a:cubicBezTo>
                    <a:cubicBezTo>
                      <a:pt x="0" y="17"/>
                      <a:pt x="2" y="19"/>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95" name="Freeform 328">
                <a:extLst>
                  <a:ext uri="{FF2B5EF4-FFF2-40B4-BE49-F238E27FC236}">
                    <a16:creationId xmlns:a16="http://schemas.microsoft.com/office/drawing/2014/main" id="{C27BD60C-477C-4EFC-9B68-446335CC3141}"/>
                  </a:ext>
                </a:extLst>
              </p:cNvPr>
              <p:cNvSpPr>
                <a:spLocks/>
              </p:cNvSpPr>
              <p:nvPr/>
            </p:nvSpPr>
            <p:spPr bwMode="auto">
              <a:xfrm>
                <a:off x="2389" y="1322"/>
                <a:ext cx="24" cy="32"/>
              </a:xfrm>
              <a:custGeom>
                <a:avLst/>
                <a:gdLst>
                  <a:gd name="T0" fmla="*/ 4 w 14"/>
                  <a:gd name="T1" fmla="*/ 16 h 18"/>
                  <a:gd name="T2" fmla="*/ 9 w 14"/>
                  <a:gd name="T3" fmla="*/ 10 h 18"/>
                  <a:gd name="T4" fmla="*/ 14 w 14"/>
                  <a:gd name="T5" fmla="*/ 3 h 18"/>
                  <a:gd name="T6" fmla="*/ 11 w 14"/>
                  <a:gd name="T7" fmla="*/ 1 h 18"/>
                  <a:gd name="T8" fmla="*/ 6 w 14"/>
                  <a:gd name="T9" fmla="*/ 7 h 18"/>
                  <a:gd name="T10" fmla="*/ 1 w 14"/>
                  <a:gd name="T11" fmla="*/ 14 h 18"/>
                  <a:gd name="T12" fmla="*/ 4 w 14"/>
                  <a:gd name="T13" fmla="*/ 16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4" y="16"/>
                    </a:moveTo>
                    <a:cubicBezTo>
                      <a:pt x="6" y="14"/>
                      <a:pt x="8" y="12"/>
                      <a:pt x="9" y="10"/>
                    </a:cubicBezTo>
                    <a:cubicBezTo>
                      <a:pt x="11" y="8"/>
                      <a:pt x="13" y="6"/>
                      <a:pt x="14" y="3"/>
                    </a:cubicBezTo>
                    <a:cubicBezTo>
                      <a:pt x="14" y="1"/>
                      <a:pt x="12" y="0"/>
                      <a:pt x="11" y="1"/>
                    </a:cubicBezTo>
                    <a:cubicBezTo>
                      <a:pt x="9" y="3"/>
                      <a:pt x="7" y="5"/>
                      <a:pt x="6" y="7"/>
                    </a:cubicBezTo>
                    <a:cubicBezTo>
                      <a:pt x="4" y="9"/>
                      <a:pt x="3" y="12"/>
                      <a:pt x="1" y="14"/>
                    </a:cubicBezTo>
                    <a:cubicBezTo>
                      <a:pt x="0" y="16"/>
                      <a:pt x="3" y="18"/>
                      <a:pt x="4"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96" name="Freeform 329">
                <a:extLst>
                  <a:ext uri="{FF2B5EF4-FFF2-40B4-BE49-F238E27FC236}">
                    <a16:creationId xmlns:a16="http://schemas.microsoft.com/office/drawing/2014/main" id="{523A55BD-41DA-464F-B291-EF3E6F1FDDA0}"/>
                  </a:ext>
                </a:extLst>
              </p:cNvPr>
              <p:cNvSpPr>
                <a:spLocks/>
              </p:cNvSpPr>
              <p:nvPr/>
            </p:nvSpPr>
            <p:spPr bwMode="auto">
              <a:xfrm>
                <a:off x="2412" y="1347"/>
                <a:ext cx="23" cy="39"/>
              </a:xfrm>
              <a:custGeom>
                <a:avLst/>
                <a:gdLst>
                  <a:gd name="T0" fmla="*/ 4 w 13"/>
                  <a:gd name="T1" fmla="*/ 20 h 22"/>
                  <a:gd name="T2" fmla="*/ 12 w 13"/>
                  <a:gd name="T3" fmla="*/ 3 h 22"/>
                  <a:gd name="T4" fmla="*/ 10 w 13"/>
                  <a:gd name="T5" fmla="*/ 1 h 22"/>
                  <a:gd name="T6" fmla="*/ 1 w 13"/>
                  <a:gd name="T7" fmla="*/ 19 h 22"/>
                  <a:gd name="T8" fmla="*/ 4 w 13"/>
                  <a:gd name="T9" fmla="*/ 20 h 22"/>
                </a:gdLst>
                <a:ahLst/>
                <a:cxnLst>
                  <a:cxn ang="0">
                    <a:pos x="T0" y="T1"/>
                  </a:cxn>
                  <a:cxn ang="0">
                    <a:pos x="T2" y="T3"/>
                  </a:cxn>
                  <a:cxn ang="0">
                    <a:pos x="T4" y="T5"/>
                  </a:cxn>
                  <a:cxn ang="0">
                    <a:pos x="T6" y="T7"/>
                  </a:cxn>
                  <a:cxn ang="0">
                    <a:pos x="T8" y="T9"/>
                  </a:cxn>
                </a:cxnLst>
                <a:rect l="0" t="0" r="r" b="b"/>
                <a:pathLst>
                  <a:path w="13" h="22">
                    <a:moveTo>
                      <a:pt x="4" y="20"/>
                    </a:moveTo>
                    <a:cubicBezTo>
                      <a:pt x="6" y="14"/>
                      <a:pt x="9" y="9"/>
                      <a:pt x="12" y="3"/>
                    </a:cubicBezTo>
                    <a:cubicBezTo>
                      <a:pt x="13" y="2"/>
                      <a:pt x="11" y="0"/>
                      <a:pt x="10" y="1"/>
                    </a:cubicBezTo>
                    <a:cubicBezTo>
                      <a:pt x="5" y="6"/>
                      <a:pt x="2" y="12"/>
                      <a:pt x="1" y="19"/>
                    </a:cubicBezTo>
                    <a:cubicBezTo>
                      <a:pt x="0" y="21"/>
                      <a:pt x="3" y="22"/>
                      <a:pt x="4"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97" name="Freeform 330">
                <a:extLst>
                  <a:ext uri="{FF2B5EF4-FFF2-40B4-BE49-F238E27FC236}">
                    <a16:creationId xmlns:a16="http://schemas.microsoft.com/office/drawing/2014/main" id="{0D90D621-4C3C-45AD-8948-8CEB0E997FCE}"/>
                  </a:ext>
                </a:extLst>
              </p:cNvPr>
              <p:cNvSpPr>
                <a:spLocks/>
              </p:cNvSpPr>
              <p:nvPr/>
            </p:nvSpPr>
            <p:spPr bwMode="auto">
              <a:xfrm>
                <a:off x="2435" y="1377"/>
                <a:ext cx="15" cy="25"/>
              </a:xfrm>
              <a:custGeom>
                <a:avLst/>
                <a:gdLst>
                  <a:gd name="T0" fmla="*/ 4 w 9"/>
                  <a:gd name="T1" fmla="*/ 12 h 14"/>
                  <a:gd name="T2" fmla="*/ 8 w 9"/>
                  <a:gd name="T3" fmla="*/ 4 h 14"/>
                  <a:gd name="T4" fmla="*/ 6 w 9"/>
                  <a:gd name="T5" fmla="*/ 2 h 14"/>
                  <a:gd name="T6" fmla="*/ 1 w 9"/>
                  <a:gd name="T7" fmla="*/ 11 h 14"/>
                  <a:gd name="T8" fmla="*/ 4 w 9"/>
                  <a:gd name="T9" fmla="*/ 12 h 14"/>
                </a:gdLst>
                <a:ahLst/>
                <a:cxnLst>
                  <a:cxn ang="0">
                    <a:pos x="T0" y="T1"/>
                  </a:cxn>
                  <a:cxn ang="0">
                    <a:pos x="T2" y="T3"/>
                  </a:cxn>
                  <a:cxn ang="0">
                    <a:pos x="T4" y="T5"/>
                  </a:cxn>
                  <a:cxn ang="0">
                    <a:pos x="T6" y="T7"/>
                  </a:cxn>
                  <a:cxn ang="0">
                    <a:pos x="T8" y="T9"/>
                  </a:cxn>
                </a:cxnLst>
                <a:rect l="0" t="0" r="r" b="b"/>
                <a:pathLst>
                  <a:path w="9" h="14">
                    <a:moveTo>
                      <a:pt x="4" y="12"/>
                    </a:moveTo>
                    <a:cubicBezTo>
                      <a:pt x="5" y="9"/>
                      <a:pt x="6" y="6"/>
                      <a:pt x="8" y="4"/>
                    </a:cubicBezTo>
                    <a:cubicBezTo>
                      <a:pt x="9" y="2"/>
                      <a:pt x="7" y="0"/>
                      <a:pt x="6" y="2"/>
                    </a:cubicBezTo>
                    <a:cubicBezTo>
                      <a:pt x="3" y="4"/>
                      <a:pt x="1" y="7"/>
                      <a:pt x="1" y="11"/>
                    </a:cubicBezTo>
                    <a:cubicBezTo>
                      <a:pt x="0" y="13"/>
                      <a:pt x="4" y="14"/>
                      <a:pt x="4"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98" name="Freeform 331">
                <a:extLst>
                  <a:ext uri="{FF2B5EF4-FFF2-40B4-BE49-F238E27FC236}">
                    <a16:creationId xmlns:a16="http://schemas.microsoft.com/office/drawing/2014/main" id="{60BEE984-D53A-4A64-88F4-4CC896B595E2}"/>
                  </a:ext>
                </a:extLst>
              </p:cNvPr>
              <p:cNvSpPr>
                <a:spLocks/>
              </p:cNvSpPr>
              <p:nvPr/>
            </p:nvSpPr>
            <p:spPr bwMode="auto">
              <a:xfrm>
                <a:off x="2630" y="1328"/>
                <a:ext cx="121" cy="72"/>
              </a:xfrm>
              <a:custGeom>
                <a:avLst/>
                <a:gdLst>
                  <a:gd name="T0" fmla="*/ 2 w 69"/>
                  <a:gd name="T1" fmla="*/ 33 h 41"/>
                  <a:gd name="T2" fmla="*/ 68 w 69"/>
                  <a:gd name="T3" fmla="*/ 3 h 41"/>
                  <a:gd name="T4" fmla="*/ 65 w 69"/>
                  <a:gd name="T5" fmla="*/ 1 h 41"/>
                  <a:gd name="T6" fmla="*/ 3 w 69"/>
                  <a:gd name="T7" fmla="*/ 30 h 41"/>
                  <a:gd name="T8" fmla="*/ 2 w 69"/>
                  <a:gd name="T9" fmla="*/ 33 h 41"/>
                </a:gdLst>
                <a:ahLst/>
                <a:cxnLst>
                  <a:cxn ang="0">
                    <a:pos x="T0" y="T1"/>
                  </a:cxn>
                  <a:cxn ang="0">
                    <a:pos x="T2" y="T3"/>
                  </a:cxn>
                  <a:cxn ang="0">
                    <a:pos x="T4" y="T5"/>
                  </a:cxn>
                  <a:cxn ang="0">
                    <a:pos x="T6" y="T7"/>
                  </a:cxn>
                  <a:cxn ang="0">
                    <a:pos x="T8" y="T9"/>
                  </a:cxn>
                </a:cxnLst>
                <a:rect l="0" t="0" r="r" b="b"/>
                <a:pathLst>
                  <a:path w="69" h="41">
                    <a:moveTo>
                      <a:pt x="2" y="33"/>
                    </a:moveTo>
                    <a:cubicBezTo>
                      <a:pt x="27" y="41"/>
                      <a:pt x="58" y="27"/>
                      <a:pt x="68" y="3"/>
                    </a:cubicBezTo>
                    <a:cubicBezTo>
                      <a:pt x="69" y="1"/>
                      <a:pt x="66" y="0"/>
                      <a:pt x="65" y="1"/>
                    </a:cubicBezTo>
                    <a:cubicBezTo>
                      <a:pt x="50" y="23"/>
                      <a:pt x="29" y="34"/>
                      <a:pt x="3" y="30"/>
                    </a:cubicBezTo>
                    <a:cubicBezTo>
                      <a:pt x="1" y="29"/>
                      <a:pt x="0" y="32"/>
                      <a:pt x="2"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99" name="Freeform 332">
                <a:extLst>
                  <a:ext uri="{FF2B5EF4-FFF2-40B4-BE49-F238E27FC236}">
                    <a16:creationId xmlns:a16="http://schemas.microsoft.com/office/drawing/2014/main" id="{E8376F5B-75F4-4B27-8D93-F3D10D173C31}"/>
                  </a:ext>
                </a:extLst>
              </p:cNvPr>
              <p:cNvSpPr>
                <a:spLocks/>
              </p:cNvSpPr>
              <p:nvPr/>
            </p:nvSpPr>
            <p:spPr bwMode="auto">
              <a:xfrm>
                <a:off x="2670" y="1298"/>
                <a:ext cx="85" cy="75"/>
              </a:xfrm>
              <a:custGeom>
                <a:avLst/>
                <a:gdLst>
                  <a:gd name="T0" fmla="*/ 3 w 48"/>
                  <a:gd name="T1" fmla="*/ 42 h 43"/>
                  <a:gd name="T2" fmla="*/ 47 w 48"/>
                  <a:gd name="T3" fmla="*/ 3 h 43"/>
                  <a:gd name="T4" fmla="*/ 44 w 48"/>
                  <a:gd name="T5" fmla="*/ 2 h 43"/>
                  <a:gd name="T6" fmla="*/ 25 w 48"/>
                  <a:gd name="T7" fmla="*/ 21 h 43"/>
                  <a:gd name="T8" fmla="*/ 1 w 48"/>
                  <a:gd name="T9" fmla="*/ 39 h 43"/>
                  <a:gd name="T10" fmla="*/ 3 w 48"/>
                  <a:gd name="T11" fmla="*/ 42 h 43"/>
                </a:gdLst>
                <a:ahLst/>
                <a:cxnLst>
                  <a:cxn ang="0">
                    <a:pos x="T0" y="T1"/>
                  </a:cxn>
                  <a:cxn ang="0">
                    <a:pos x="T2" y="T3"/>
                  </a:cxn>
                  <a:cxn ang="0">
                    <a:pos x="T4" y="T5"/>
                  </a:cxn>
                  <a:cxn ang="0">
                    <a:pos x="T6" y="T7"/>
                  </a:cxn>
                  <a:cxn ang="0">
                    <a:pos x="T8" y="T9"/>
                  </a:cxn>
                  <a:cxn ang="0">
                    <a:pos x="T10" y="T11"/>
                  </a:cxn>
                </a:cxnLst>
                <a:rect l="0" t="0" r="r" b="b"/>
                <a:pathLst>
                  <a:path w="48" h="43">
                    <a:moveTo>
                      <a:pt x="3" y="42"/>
                    </a:moveTo>
                    <a:cubicBezTo>
                      <a:pt x="20" y="34"/>
                      <a:pt x="37" y="20"/>
                      <a:pt x="47" y="3"/>
                    </a:cubicBezTo>
                    <a:cubicBezTo>
                      <a:pt x="48" y="2"/>
                      <a:pt x="46" y="0"/>
                      <a:pt x="44" y="2"/>
                    </a:cubicBezTo>
                    <a:cubicBezTo>
                      <a:pt x="38" y="8"/>
                      <a:pt x="32" y="15"/>
                      <a:pt x="25" y="21"/>
                    </a:cubicBezTo>
                    <a:cubicBezTo>
                      <a:pt x="18" y="28"/>
                      <a:pt x="10" y="33"/>
                      <a:pt x="1" y="39"/>
                    </a:cubicBezTo>
                    <a:cubicBezTo>
                      <a:pt x="0" y="40"/>
                      <a:pt x="1" y="43"/>
                      <a:pt x="3" y="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00" name="Freeform 333">
                <a:extLst>
                  <a:ext uri="{FF2B5EF4-FFF2-40B4-BE49-F238E27FC236}">
                    <a16:creationId xmlns:a16="http://schemas.microsoft.com/office/drawing/2014/main" id="{7B2ABCCE-40BA-412A-AD7A-723F6D692E55}"/>
                  </a:ext>
                </a:extLst>
              </p:cNvPr>
              <p:cNvSpPr>
                <a:spLocks/>
              </p:cNvSpPr>
              <p:nvPr/>
            </p:nvSpPr>
            <p:spPr bwMode="auto">
              <a:xfrm>
                <a:off x="2695" y="1300"/>
                <a:ext cx="31" cy="47"/>
              </a:xfrm>
              <a:custGeom>
                <a:avLst/>
                <a:gdLst>
                  <a:gd name="T0" fmla="*/ 4 w 18"/>
                  <a:gd name="T1" fmla="*/ 25 h 27"/>
                  <a:gd name="T2" fmla="*/ 18 w 18"/>
                  <a:gd name="T3" fmla="*/ 3 h 27"/>
                  <a:gd name="T4" fmla="*/ 15 w 18"/>
                  <a:gd name="T5" fmla="*/ 1 h 27"/>
                  <a:gd name="T6" fmla="*/ 1 w 18"/>
                  <a:gd name="T7" fmla="*/ 23 h 27"/>
                  <a:gd name="T8" fmla="*/ 4 w 18"/>
                  <a:gd name="T9" fmla="*/ 25 h 27"/>
                </a:gdLst>
                <a:ahLst/>
                <a:cxnLst>
                  <a:cxn ang="0">
                    <a:pos x="T0" y="T1"/>
                  </a:cxn>
                  <a:cxn ang="0">
                    <a:pos x="T2" y="T3"/>
                  </a:cxn>
                  <a:cxn ang="0">
                    <a:pos x="T4" y="T5"/>
                  </a:cxn>
                  <a:cxn ang="0">
                    <a:pos x="T6" y="T7"/>
                  </a:cxn>
                  <a:cxn ang="0">
                    <a:pos x="T8" y="T9"/>
                  </a:cxn>
                </a:cxnLst>
                <a:rect l="0" t="0" r="r" b="b"/>
                <a:pathLst>
                  <a:path w="18" h="27">
                    <a:moveTo>
                      <a:pt x="4" y="25"/>
                    </a:moveTo>
                    <a:cubicBezTo>
                      <a:pt x="9" y="18"/>
                      <a:pt x="14" y="11"/>
                      <a:pt x="18" y="3"/>
                    </a:cubicBezTo>
                    <a:cubicBezTo>
                      <a:pt x="18" y="2"/>
                      <a:pt x="16" y="0"/>
                      <a:pt x="15" y="1"/>
                    </a:cubicBezTo>
                    <a:cubicBezTo>
                      <a:pt x="10" y="8"/>
                      <a:pt x="6" y="16"/>
                      <a:pt x="1" y="23"/>
                    </a:cubicBezTo>
                    <a:cubicBezTo>
                      <a:pt x="0" y="25"/>
                      <a:pt x="3" y="27"/>
                      <a:pt x="4"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01" name="Freeform 334">
                <a:extLst>
                  <a:ext uri="{FF2B5EF4-FFF2-40B4-BE49-F238E27FC236}">
                    <a16:creationId xmlns:a16="http://schemas.microsoft.com/office/drawing/2014/main" id="{01B73D27-7104-4541-BEDD-1FFB4ED4F9AE}"/>
                  </a:ext>
                </a:extLst>
              </p:cNvPr>
              <p:cNvSpPr>
                <a:spLocks/>
              </p:cNvSpPr>
              <p:nvPr/>
            </p:nvSpPr>
            <p:spPr bwMode="auto">
              <a:xfrm>
                <a:off x="2046" y="1345"/>
                <a:ext cx="42" cy="51"/>
              </a:xfrm>
              <a:custGeom>
                <a:avLst/>
                <a:gdLst>
                  <a:gd name="T0" fmla="*/ 4 w 24"/>
                  <a:gd name="T1" fmla="*/ 28 h 29"/>
                  <a:gd name="T2" fmla="*/ 24 w 24"/>
                  <a:gd name="T3" fmla="*/ 3 h 29"/>
                  <a:gd name="T4" fmla="*/ 21 w 24"/>
                  <a:gd name="T5" fmla="*/ 1 h 29"/>
                  <a:gd name="T6" fmla="*/ 13 w 24"/>
                  <a:gd name="T7" fmla="*/ 14 h 29"/>
                  <a:gd name="T8" fmla="*/ 2 w 24"/>
                  <a:gd name="T9" fmla="*/ 25 h 29"/>
                  <a:gd name="T10" fmla="*/ 4 w 24"/>
                  <a:gd name="T11" fmla="*/ 28 h 29"/>
                </a:gdLst>
                <a:ahLst/>
                <a:cxnLst>
                  <a:cxn ang="0">
                    <a:pos x="T0" y="T1"/>
                  </a:cxn>
                  <a:cxn ang="0">
                    <a:pos x="T2" y="T3"/>
                  </a:cxn>
                  <a:cxn ang="0">
                    <a:pos x="T4" y="T5"/>
                  </a:cxn>
                  <a:cxn ang="0">
                    <a:pos x="T6" y="T7"/>
                  </a:cxn>
                  <a:cxn ang="0">
                    <a:pos x="T8" y="T9"/>
                  </a:cxn>
                  <a:cxn ang="0">
                    <a:pos x="T10" y="T11"/>
                  </a:cxn>
                </a:cxnLst>
                <a:rect l="0" t="0" r="r" b="b"/>
                <a:pathLst>
                  <a:path w="24" h="29">
                    <a:moveTo>
                      <a:pt x="4" y="28"/>
                    </a:moveTo>
                    <a:cubicBezTo>
                      <a:pt x="13" y="23"/>
                      <a:pt x="22" y="13"/>
                      <a:pt x="24" y="3"/>
                    </a:cubicBezTo>
                    <a:cubicBezTo>
                      <a:pt x="24" y="1"/>
                      <a:pt x="22" y="0"/>
                      <a:pt x="21" y="1"/>
                    </a:cubicBezTo>
                    <a:cubicBezTo>
                      <a:pt x="18" y="6"/>
                      <a:pt x="16" y="10"/>
                      <a:pt x="13" y="14"/>
                    </a:cubicBezTo>
                    <a:cubicBezTo>
                      <a:pt x="10" y="18"/>
                      <a:pt x="6" y="22"/>
                      <a:pt x="2" y="25"/>
                    </a:cubicBezTo>
                    <a:cubicBezTo>
                      <a:pt x="0" y="26"/>
                      <a:pt x="2" y="29"/>
                      <a:pt x="4"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02" name="Freeform 335">
                <a:extLst>
                  <a:ext uri="{FF2B5EF4-FFF2-40B4-BE49-F238E27FC236}">
                    <a16:creationId xmlns:a16="http://schemas.microsoft.com/office/drawing/2014/main" id="{9424EA99-670B-472C-A3B6-F91186B2EC74}"/>
                  </a:ext>
                </a:extLst>
              </p:cNvPr>
              <p:cNvSpPr>
                <a:spLocks/>
              </p:cNvSpPr>
              <p:nvPr/>
            </p:nvSpPr>
            <p:spPr bwMode="auto">
              <a:xfrm>
                <a:off x="2085" y="1344"/>
                <a:ext cx="35" cy="45"/>
              </a:xfrm>
              <a:custGeom>
                <a:avLst/>
                <a:gdLst>
                  <a:gd name="T0" fmla="*/ 4 w 20"/>
                  <a:gd name="T1" fmla="*/ 24 h 26"/>
                  <a:gd name="T2" fmla="*/ 20 w 20"/>
                  <a:gd name="T3" fmla="*/ 2 h 26"/>
                  <a:gd name="T4" fmla="*/ 17 w 20"/>
                  <a:gd name="T5" fmla="*/ 1 h 26"/>
                  <a:gd name="T6" fmla="*/ 1 w 20"/>
                  <a:gd name="T7" fmla="*/ 22 h 26"/>
                  <a:gd name="T8" fmla="*/ 4 w 20"/>
                  <a:gd name="T9" fmla="*/ 24 h 26"/>
                </a:gdLst>
                <a:ahLst/>
                <a:cxnLst>
                  <a:cxn ang="0">
                    <a:pos x="T0" y="T1"/>
                  </a:cxn>
                  <a:cxn ang="0">
                    <a:pos x="T2" y="T3"/>
                  </a:cxn>
                  <a:cxn ang="0">
                    <a:pos x="T4" y="T5"/>
                  </a:cxn>
                  <a:cxn ang="0">
                    <a:pos x="T6" y="T7"/>
                  </a:cxn>
                  <a:cxn ang="0">
                    <a:pos x="T8" y="T9"/>
                  </a:cxn>
                </a:cxnLst>
                <a:rect l="0" t="0" r="r" b="b"/>
                <a:pathLst>
                  <a:path w="20" h="26">
                    <a:moveTo>
                      <a:pt x="4" y="24"/>
                    </a:moveTo>
                    <a:cubicBezTo>
                      <a:pt x="10" y="18"/>
                      <a:pt x="16" y="10"/>
                      <a:pt x="20" y="2"/>
                    </a:cubicBezTo>
                    <a:cubicBezTo>
                      <a:pt x="20" y="0"/>
                      <a:pt x="18" y="0"/>
                      <a:pt x="17" y="1"/>
                    </a:cubicBezTo>
                    <a:cubicBezTo>
                      <a:pt x="12" y="8"/>
                      <a:pt x="7" y="15"/>
                      <a:pt x="1" y="22"/>
                    </a:cubicBezTo>
                    <a:cubicBezTo>
                      <a:pt x="0" y="23"/>
                      <a:pt x="2" y="26"/>
                      <a:pt x="4"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03" name="Freeform 336">
                <a:extLst>
                  <a:ext uri="{FF2B5EF4-FFF2-40B4-BE49-F238E27FC236}">
                    <a16:creationId xmlns:a16="http://schemas.microsoft.com/office/drawing/2014/main" id="{4D98937E-ADDC-42A9-A4C2-A733AECFBA01}"/>
                  </a:ext>
                </a:extLst>
              </p:cNvPr>
              <p:cNvSpPr>
                <a:spLocks/>
              </p:cNvSpPr>
              <p:nvPr/>
            </p:nvSpPr>
            <p:spPr bwMode="auto">
              <a:xfrm>
                <a:off x="2111" y="1345"/>
                <a:ext cx="32" cy="51"/>
              </a:xfrm>
              <a:custGeom>
                <a:avLst/>
                <a:gdLst>
                  <a:gd name="T0" fmla="*/ 4 w 18"/>
                  <a:gd name="T1" fmla="*/ 27 h 29"/>
                  <a:gd name="T2" fmla="*/ 17 w 18"/>
                  <a:gd name="T3" fmla="*/ 2 h 29"/>
                  <a:gd name="T4" fmla="*/ 14 w 18"/>
                  <a:gd name="T5" fmla="*/ 1 h 29"/>
                  <a:gd name="T6" fmla="*/ 1 w 18"/>
                  <a:gd name="T7" fmla="*/ 26 h 29"/>
                  <a:gd name="T8" fmla="*/ 4 w 18"/>
                  <a:gd name="T9" fmla="*/ 27 h 29"/>
                </a:gdLst>
                <a:ahLst/>
                <a:cxnLst>
                  <a:cxn ang="0">
                    <a:pos x="T0" y="T1"/>
                  </a:cxn>
                  <a:cxn ang="0">
                    <a:pos x="T2" y="T3"/>
                  </a:cxn>
                  <a:cxn ang="0">
                    <a:pos x="T4" y="T5"/>
                  </a:cxn>
                  <a:cxn ang="0">
                    <a:pos x="T6" y="T7"/>
                  </a:cxn>
                  <a:cxn ang="0">
                    <a:pos x="T8" y="T9"/>
                  </a:cxn>
                </a:cxnLst>
                <a:rect l="0" t="0" r="r" b="b"/>
                <a:pathLst>
                  <a:path w="18" h="29">
                    <a:moveTo>
                      <a:pt x="4" y="27"/>
                    </a:moveTo>
                    <a:cubicBezTo>
                      <a:pt x="8" y="19"/>
                      <a:pt x="14" y="11"/>
                      <a:pt x="17" y="2"/>
                    </a:cubicBezTo>
                    <a:cubicBezTo>
                      <a:pt x="18" y="1"/>
                      <a:pt x="15" y="0"/>
                      <a:pt x="14" y="1"/>
                    </a:cubicBezTo>
                    <a:cubicBezTo>
                      <a:pt x="9" y="9"/>
                      <a:pt x="5" y="17"/>
                      <a:pt x="1" y="26"/>
                    </a:cubicBezTo>
                    <a:cubicBezTo>
                      <a:pt x="0" y="28"/>
                      <a:pt x="3" y="29"/>
                      <a:pt x="4"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04" name="Freeform 337">
                <a:extLst>
                  <a:ext uri="{FF2B5EF4-FFF2-40B4-BE49-F238E27FC236}">
                    <a16:creationId xmlns:a16="http://schemas.microsoft.com/office/drawing/2014/main" id="{3C4BBA72-2E1C-4052-96EE-F3A63F91FDAE}"/>
                  </a:ext>
                </a:extLst>
              </p:cNvPr>
              <p:cNvSpPr>
                <a:spLocks/>
              </p:cNvSpPr>
              <p:nvPr/>
            </p:nvSpPr>
            <p:spPr bwMode="auto">
              <a:xfrm>
                <a:off x="2148" y="1356"/>
                <a:ext cx="23" cy="47"/>
              </a:xfrm>
              <a:custGeom>
                <a:avLst/>
                <a:gdLst>
                  <a:gd name="T0" fmla="*/ 4 w 13"/>
                  <a:gd name="T1" fmla="*/ 25 h 27"/>
                  <a:gd name="T2" fmla="*/ 13 w 13"/>
                  <a:gd name="T3" fmla="*/ 2 h 27"/>
                  <a:gd name="T4" fmla="*/ 9 w 13"/>
                  <a:gd name="T5" fmla="*/ 1 h 27"/>
                  <a:gd name="T6" fmla="*/ 1 w 13"/>
                  <a:gd name="T7" fmla="*/ 24 h 27"/>
                  <a:gd name="T8" fmla="*/ 4 w 13"/>
                  <a:gd name="T9" fmla="*/ 25 h 27"/>
                </a:gdLst>
                <a:ahLst/>
                <a:cxnLst>
                  <a:cxn ang="0">
                    <a:pos x="T0" y="T1"/>
                  </a:cxn>
                  <a:cxn ang="0">
                    <a:pos x="T2" y="T3"/>
                  </a:cxn>
                  <a:cxn ang="0">
                    <a:pos x="T4" y="T5"/>
                  </a:cxn>
                  <a:cxn ang="0">
                    <a:pos x="T6" y="T7"/>
                  </a:cxn>
                  <a:cxn ang="0">
                    <a:pos x="T8" y="T9"/>
                  </a:cxn>
                </a:cxnLst>
                <a:rect l="0" t="0" r="r" b="b"/>
                <a:pathLst>
                  <a:path w="13" h="27">
                    <a:moveTo>
                      <a:pt x="4" y="25"/>
                    </a:moveTo>
                    <a:cubicBezTo>
                      <a:pt x="8" y="18"/>
                      <a:pt x="12" y="10"/>
                      <a:pt x="13" y="2"/>
                    </a:cubicBezTo>
                    <a:cubicBezTo>
                      <a:pt x="13" y="0"/>
                      <a:pt x="10" y="0"/>
                      <a:pt x="9" y="1"/>
                    </a:cubicBezTo>
                    <a:cubicBezTo>
                      <a:pt x="6" y="9"/>
                      <a:pt x="4" y="16"/>
                      <a:pt x="1" y="24"/>
                    </a:cubicBezTo>
                    <a:cubicBezTo>
                      <a:pt x="0" y="26"/>
                      <a:pt x="2" y="27"/>
                      <a:pt x="4"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05" name="Freeform 338">
                <a:extLst>
                  <a:ext uri="{FF2B5EF4-FFF2-40B4-BE49-F238E27FC236}">
                    <a16:creationId xmlns:a16="http://schemas.microsoft.com/office/drawing/2014/main" id="{E76B812D-6A78-46C7-BD2F-96F193780D2C}"/>
                  </a:ext>
                </a:extLst>
              </p:cNvPr>
              <p:cNvSpPr>
                <a:spLocks/>
              </p:cNvSpPr>
              <p:nvPr/>
            </p:nvSpPr>
            <p:spPr bwMode="auto">
              <a:xfrm>
                <a:off x="1468" y="1829"/>
                <a:ext cx="95" cy="114"/>
              </a:xfrm>
              <a:custGeom>
                <a:avLst/>
                <a:gdLst>
                  <a:gd name="T0" fmla="*/ 53 w 54"/>
                  <a:gd name="T1" fmla="*/ 61 h 65"/>
                  <a:gd name="T2" fmla="*/ 3 w 54"/>
                  <a:gd name="T3" fmla="*/ 2 h 65"/>
                  <a:gd name="T4" fmla="*/ 0 w 54"/>
                  <a:gd name="T5" fmla="*/ 3 h 65"/>
                  <a:gd name="T6" fmla="*/ 51 w 54"/>
                  <a:gd name="T7" fmla="*/ 64 h 65"/>
                  <a:gd name="T8" fmla="*/ 53 w 54"/>
                  <a:gd name="T9" fmla="*/ 61 h 65"/>
                </a:gdLst>
                <a:ahLst/>
                <a:cxnLst>
                  <a:cxn ang="0">
                    <a:pos x="T0" y="T1"/>
                  </a:cxn>
                  <a:cxn ang="0">
                    <a:pos x="T2" y="T3"/>
                  </a:cxn>
                  <a:cxn ang="0">
                    <a:pos x="T4" y="T5"/>
                  </a:cxn>
                  <a:cxn ang="0">
                    <a:pos x="T6" y="T7"/>
                  </a:cxn>
                  <a:cxn ang="0">
                    <a:pos x="T8" y="T9"/>
                  </a:cxn>
                </a:cxnLst>
                <a:rect l="0" t="0" r="r" b="b"/>
                <a:pathLst>
                  <a:path w="54" h="65">
                    <a:moveTo>
                      <a:pt x="53" y="61"/>
                    </a:moveTo>
                    <a:cubicBezTo>
                      <a:pt x="33" y="43"/>
                      <a:pt x="18" y="24"/>
                      <a:pt x="3" y="2"/>
                    </a:cubicBezTo>
                    <a:cubicBezTo>
                      <a:pt x="2" y="0"/>
                      <a:pt x="0" y="1"/>
                      <a:pt x="0" y="3"/>
                    </a:cubicBezTo>
                    <a:cubicBezTo>
                      <a:pt x="10" y="27"/>
                      <a:pt x="29" y="49"/>
                      <a:pt x="51" y="64"/>
                    </a:cubicBezTo>
                    <a:cubicBezTo>
                      <a:pt x="52" y="65"/>
                      <a:pt x="54" y="62"/>
                      <a:pt x="53"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06" name="Freeform 339">
                <a:extLst>
                  <a:ext uri="{FF2B5EF4-FFF2-40B4-BE49-F238E27FC236}">
                    <a16:creationId xmlns:a16="http://schemas.microsoft.com/office/drawing/2014/main" id="{A283B4AD-63E4-4670-ACB5-F65571A8114D}"/>
                  </a:ext>
                </a:extLst>
              </p:cNvPr>
              <p:cNvSpPr>
                <a:spLocks/>
              </p:cNvSpPr>
              <p:nvPr/>
            </p:nvSpPr>
            <p:spPr bwMode="auto">
              <a:xfrm>
                <a:off x="1498" y="1822"/>
                <a:ext cx="63" cy="77"/>
              </a:xfrm>
              <a:custGeom>
                <a:avLst/>
                <a:gdLst>
                  <a:gd name="T0" fmla="*/ 34 w 36"/>
                  <a:gd name="T1" fmla="*/ 40 h 44"/>
                  <a:gd name="T2" fmla="*/ 3 w 36"/>
                  <a:gd name="T3" fmla="*/ 2 h 44"/>
                  <a:gd name="T4" fmla="*/ 0 w 36"/>
                  <a:gd name="T5" fmla="*/ 3 h 44"/>
                  <a:gd name="T6" fmla="*/ 32 w 36"/>
                  <a:gd name="T7" fmla="*/ 43 h 44"/>
                  <a:gd name="T8" fmla="*/ 34 w 36"/>
                  <a:gd name="T9" fmla="*/ 40 h 44"/>
                </a:gdLst>
                <a:ahLst/>
                <a:cxnLst>
                  <a:cxn ang="0">
                    <a:pos x="T0" y="T1"/>
                  </a:cxn>
                  <a:cxn ang="0">
                    <a:pos x="T2" y="T3"/>
                  </a:cxn>
                  <a:cxn ang="0">
                    <a:pos x="T4" y="T5"/>
                  </a:cxn>
                  <a:cxn ang="0">
                    <a:pos x="T6" y="T7"/>
                  </a:cxn>
                  <a:cxn ang="0">
                    <a:pos x="T8" y="T9"/>
                  </a:cxn>
                </a:cxnLst>
                <a:rect l="0" t="0" r="r" b="b"/>
                <a:pathLst>
                  <a:path w="36" h="44">
                    <a:moveTo>
                      <a:pt x="34" y="40"/>
                    </a:moveTo>
                    <a:cubicBezTo>
                      <a:pt x="21" y="29"/>
                      <a:pt x="12" y="17"/>
                      <a:pt x="3" y="2"/>
                    </a:cubicBezTo>
                    <a:cubicBezTo>
                      <a:pt x="2" y="0"/>
                      <a:pt x="0" y="1"/>
                      <a:pt x="0" y="3"/>
                    </a:cubicBezTo>
                    <a:cubicBezTo>
                      <a:pt x="5" y="19"/>
                      <a:pt x="18" y="34"/>
                      <a:pt x="32" y="43"/>
                    </a:cubicBezTo>
                    <a:cubicBezTo>
                      <a:pt x="34" y="44"/>
                      <a:pt x="36" y="42"/>
                      <a:pt x="34"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07" name="Freeform 340">
                <a:extLst>
                  <a:ext uri="{FF2B5EF4-FFF2-40B4-BE49-F238E27FC236}">
                    <a16:creationId xmlns:a16="http://schemas.microsoft.com/office/drawing/2014/main" id="{FDE95D12-BBF1-41BE-B1AF-ACECEDFFDD50}"/>
                  </a:ext>
                </a:extLst>
              </p:cNvPr>
              <p:cNvSpPr>
                <a:spLocks/>
              </p:cNvSpPr>
              <p:nvPr/>
            </p:nvSpPr>
            <p:spPr bwMode="auto">
              <a:xfrm>
                <a:off x="1513" y="1790"/>
                <a:ext cx="50" cy="72"/>
              </a:xfrm>
              <a:custGeom>
                <a:avLst/>
                <a:gdLst>
                  <a:gd name="T0" fmla="*/ 27 w 28"/>
                  <a:gd name="T1" fmla="*/ 37 h 41"/>
                  <a:gd name="T2" fmla="*/ 4 w 28"/>
                  <a:gd name="T3" fmla="*/ 1 h 41"/>
                  <a:gd name="T4" fmla="*/ 1 w 28"/>
                  <a:gd name="T5" fmla="*/ 3 h 41"/>
                  <a:gd name="T6" fmla="*/ 24 w 28"/>
                  <a:gd name="T7" fmla="*/ 39 h 41"/>
                  <a:gd name="T8" fmla="*/ 27 w 28"/>
                  <a:gd name="T9" fmla="*/ 37 h 41"/>
                </a:gdLst>
                <a:ahLst/>
                <a:cxnLst>
                  <a:cxn ang="0">
                    <a:pos x="T0" y="T1"/>
                  </a:cxn>
                  <a:cxn ang="0">
                    <a:pos x="T2" y="T3"/>
                  </a:cxn>
                  <a:cxn ang="0">
                    <a:pos x="T4" y="T5"/>
                  </a:cxn>
                  <a:cxn ang="0">
                    <a:pos x="T6" y="T7"/>
                  </a:cxn>
                  <a:cxn ang="0">
                    <a:pos x="T8" y="T9"/>
                  </a:cxn>
                </a:cxnLst>
                <a:rect l="0" t="0" r="r" b="b"/>
                <a:pathLst>
                  <a:path w="28" h="41">
                    <a:moveTo>
                      <a:pt x="27" y="37"/>
                    </a:moveTo>
                    <a:cubicBezTo>
                      <a:pt x="19" y="26"/>
                      <a:pt x="11" y="13"/>
                      <a:pt x="4" y="1"/>
                    </a:cubicBezTo>
                    <a:cubicBezTo>
                      <a:pt x="3" y="0"/>
                      <a:pt x="0" y="1"/>
                      <a:pt x="1" y="3"/>
                    </a:cubicBezTo>
                    <a:cubicBezTo>
                      <a:pt x="7" y="16"/>
                      <a:pt x="15" y="28"/>
                      <a:pt x="24" y="39"/>
                    </a:cubicBezTo>
                    <a:cubicBezTo>
                      <a:pt x="25" y="41"/>
                      <a:pt x="28" y="39"/>
                      <a:pt x="2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08" name="Freeform 341">
                <a:extLst>
                  <a:ext uri="{FF2B5EF4-FFF2-40B4-BE49-F238E27FC236}">
                    <a16:creationId xmlns:a16="http://schemas.microsoft.com/office/drawing/2014/main" id="{CBE023F4-47D1-4827-A535-9F656E365CC6}"/>
                  </a:ext>
                </a:extLst>
              </p:cNvPr>
              <p:cNvSpPr>
                <a:spLocks/>
              </p:cNvSpPr>
              <p:nvPr/>
            </p:nvSpPr>
            <p:spPr bwMode="auto">
              <a:xfrm>
                <a:off x="1527" y="1759"/>
                <a:ext cx="36" cy="47"/>
              </a:xfrm>
              <a:custGeom>
                <a:avLst/>
                <a:gdLst>
                  <a:gd name="T0" fmla="*/ 19 w 20"/>
                  <a:gd name="T1" fmla="*/ 23 h 27"/>
                  <a:gd name="T2" fmla="*/ 3 w 20"/>
                  <a:gd name="T3" fmla="*/ 1 h 27"/>
                  <a:gd name="T4" fmla="*/ 0 w 20"/>
                  <a:gd name="T5" fmla="*/ 2 h 27"/>
                  <a:gd name="T6" fmla="*/ 17 w 20"/>
                  <a:gd name="T7" fmla="*/ 26 h 27"/>
                  <a:gd name="T8" fmla="*/ 19 w 20"/>
                  <a:gd name="T9" fmla="*/ 23 h 27"/>
                </a:gdLst>
                <a:ahLst/>
                <a:cxnLst>
                  <a:cxn ang="0">
                    <a:pos x="T0" y="T1"/>
                  </a:cxn>
                  <a:cxn ang="0">
                    <a:pos x="T2" y="T3"/>
                  </a:cxn>
                  <a:cxn ang="0">
                    <a:pos x="T4" y="T5"/>
                  </a:cxn>
                  <a:cxn ang="0">
                    <a:pos x="T6" y="T7"/>
                  </a:cxn>
                  <a:cxn ang="0">
                    <a:pos x="T8" y="T9"/>
                  </a:cxn>
                </a:cxnLst>
                <a:rect l="0" t="0" r="r" b="b"/>
                <a:pathLst>
                  <a:path w="20" h="27">
                    <a:moveTo>
                      <a:pt x="19" y="23"/>
                    </a:moveTo>
                    <a:cubicBezTo>
                      <a:pt x="11" y="18"/>
                      <a:pt x="6" y="10"/>
                      <a:pt x="3" y="1"/>
                    </a:cubicBezTo>
                    <a:cubicBezTo>
                      <a:pt x="3" y="0"/>
                      <a:pt x="0" y="0"/>
                      <a:pt x="0" y="2"/>
                    </a:cubicBezTo>
                    <a:cubicBezTo>
                      <a:pt x="1" y="12"/>
                      <a:pt x="8" y="22"/>
                      <a:pt x="17" y="26"/>
                    </a:cubicBezTo>
                    <a:cubicBezTo>
                      <a:pt x="19" y="27"/>
                      <a:pt x="20" y="24"/>
                      <a:pt x="19"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09" name="Freeform 342">
                <a:extLst>
                  <a:ext uri="{FF2B5EF4-FFF2-40B4-BE49-F238E27FC236}">
                    <a16:creationId xmlns:a16="http://schemas.microsoft.com/office/drawing/2014/main" id="{81F85556-CE9F-4B21-9D74-41EEBE4F281F}"/>
                  </a:ext>
                </a:extLst>
              </p:cNvPr>
              <p:cNvSpPr>
                <a:spLocks/>
              </p:cNvSpPr>
              <p:nvPr/>
            </p:nvSpPr>
            <p:spPr bwMode="auto">
              <a:xfrm>
                <a:off x="1543" y="1730"/>
                <a:ext cx="28" cy="36"/>
              </a:xfrm>
              <a:custGeom>
                <a:avLst/>
                <a:gdLst>
                  <a:gd name="T0" fmla="*/ 14 w 16"/>
                  <a:gd name="T1" fmla="*/ 16 h 20"/>
                  <a:gd name="T2" fmla="*/ 3 w 16"/>
                  <a:gd name="T3" fmla="*/ 1 h 20"/>
                  <a:gd name="T4" fmla="*/ 0 w 16"/>
                  <a:gd name="T5" fmla="*/ 2 h 20"/>
                  <a:gd name="T6" fmla="*/ 13 w 16"/>
                  <a:gd name="T7" fmla="*/ 19 h 20"/>
                  <a:gd name="T8" fmla="*/ 14 w 16"/>
                  <a:gd name="T9" fmla="*/ 16 h 20"/>
                </a:gdLst>
                <a:ahLst/>
                <a:cxnLst>
                  <a:cxn ang="0">
                    <a:pos x="T0" y="T1"/>
                  </a:cxn>
                  <a:cxn ang="0">
                    <a:pos x="T2" y="T3"/>
                  </a:cxn>
                  <a:cxn ang="0">
                    <a:pos x="T4" y="T5"/>
                  </a:cxn>
                  <a:cxn ang="0">
                    <a:pos x="T6" y="T7"/>
                  </a:cxn>
                  <a:cxn ang="0">
                    <a:pos x="T8" y="T9"/>
                  </a:cxn>
                </a:cxnLst>
                <a:rect l="0" t="0" r="r" b="b"/>
                <a:pathLst>
                  <a:path w="16" h="20">
                    <a:moveTo>
                      <a:pt x="14" y="16"/>
                    </a:moveTo>
                    <a:cubicBezTo>
                      <a:pt x="9" y="12"/>
                      <a:pt x="6" y="7"/>
                      <a:pt x="3" y="1"/>
                    </a:cubicBezTo>
                    <a:cubicBezTo>
                      <a:pt x="2" y="0"/>
                      <a:pt x="0" y="1"/>
                      <a:pt x="0" y="2"/>
                    </a:cubicBezTo>
                    <a:cubicBezTo>
                      <a:pt x="1" y="9"/>
                      <a:pt x="7" y="15"/>
                      <a:pt x="13" y="19"/>
                    </a:cubicBezTo>
                    <a:cubicBezTo>
                      <a:pt x="15" y="20"/>
                      <a:pt x="16" y="17"/>
                      <a:pt x="14"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10" name="Freeform 343">
                <a:extLst>
                  <a:ext uri="{FF2B5EF4-FFF2-40B4-BE49-F238E27FC236}">
                    <a16:creationId xmlns:a16="http://schemas.microsoft.com/office/drawing/2014/main" id="{154D2207-69B8-43D9-9142-F66738DDE682}"/>
                  </a:ext>
                </a:extLst>
              </p:cNvPr>
              <p:cNvSpPr>
                <a:spLocks/>
              </p:cNvSpPr>
              <p:nvPr/>
            </p:nvSpPr>
            <p:spPr bwMode="auto">
              <a:xfrm>
                <a:off x="1554" y="1692"/>
                <a:ext cx="33" cy="42"/>
              </a:xfrm>
              <a:custGeom>
                <a:avLst/>
                <a:gdLst>
                  <a:gd name="T0" fmla="*/ 17 w 19"/>
                  <a:gd name="T1" fmla="*/ 20 h 24"/>
                  <a:gd name="T2" fmla="*/ 3 w 19"/>
                  <a:gd name="T3" fmla="*/ 2 h 24"/>
                  <a:gd name="T4" fmla="*/ 1 w 19"/>
                  <a:gd name="T5" fmla="*/ 3 h 24"/>
                  <a:gd name="T6" fmla="*/ 14 w 19"/>
                  <a:gd name="T7" fmla="*/ 23 h 24"/>
                  <a:gd name="T8" fmla="*/ 17 w 19"/>
                  <a:gd name="T9" fmla="*/ 20 h 24"/>
                </a:gdLst>
                <a:ahLst/>
                <a:cxnLst>
                  <a:cxn ang="0">
                    <a:pos x="T0" y="T1"/>
                  </a:cxn>
                  <a:cxn ang="0">
                    <a:pos x="T2" y="T3"/>
                  </a:cxn>
                  <a:cxn ang="0">
                    <a:pos x="T4" y="T5"/>
                  </a:cxn>
                  <a:cxn ang="0">
                    <a:pos x="T6" y="T7"/>
                  </a:cxn>
                  <a:cxn ang="0">
                    <a:pos x="T8" y="T9"/>
                  </a:cxn>
                </a:cxnLst>
                <a:rect l="0" t="0" r="r" b="b"/>
                <a:pathLst>
                  <a:path w="19" h="24">
                    <a:moveTo>
                      <a:pt x="17" y="20"/>
                    </a:moveTo>
                    <a:cubicBezTo>
                      <a:pt x="12" y="15"/>
                      <a:pt x="7" y="8"/>
                      <a:pt x="3" y="2"/>
                    </a:cubicBezTo>
                    <a:cubicBezTo>
                      <a:pt x="2" y="0"/>
                      <a:pt x="0" y="1"/>
                      <a:pt x="1" y="3"/>
                    </a:cubicBezTo>
                    <a:cubicBezTo>
                      <a:pt x="3" y="11"/>
                      <a:pt x="8" y="18"/>
                      <a:pt x="14" y="23"/>
                    </a:cubicBezTo>
                    <a:cubicBezTo>
                      <a:pt x="16" y="24"/>
                      <a:pt x="19" y="22"/>
                      <a:pt x="17"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11" name="Freeform 344">
                <a:extLst>
                  <a:ext uri="{FF2B5EF4-FFF2-40B4-BE49-F238E27FC236}">
                    <a16:creationId xmlns:a16="http://schemas.microsoft.com/office/drawing/2014/main" id="{D1175900-70AF-4DC0-A137-A31239E273F7}"/>
                  </a:ext>
                </a:extLst>
              </p:cNvPr>
              <p:cNvSpPr>
                <a:spLocks/>
              </p:cNvSpPr>
              <p:nvPr/>
            </p:nvSpPr>
            <p:spPr bwMode="auto">
              <a:xfrm>
                <a:off x="1577" y="1667"/>
                <a:ext cx="35" cy="49"/>
              </a:xfrm>
              <a:custGeom>
                <a:avLst/>
                <a:gdLst>
                  <a:gd name="T0" fmla="*/ 18 w 20"/>
                  <a:gd name="T1" fmla="*/ 24 h 28"/>
                  <a:gd name="T2" fmla="*/ 3 w 20"/>
                  <a:gd name="T3" fmla="*/ 2 h 28"/>
                  <a:gd name="T4" fmla="*/ 0 w 20"/>
                  <a:gd name="T5" fmla="*/ 3 h 28"/>
                  <a:gd name="T6" fmla="*/ 16 w 20"/>
                  <a:gd name="T7" fmla="*/ 26 h 28"/>
                  <a:gd name="T8" fmla="*/ 18 w 20"/>
                  <a:gd name="T9" fmla="*/ 24 h 28"/>
                </a:gdLst>
                <a:ahLst/>
                <a:cxnLst>
                  <a:cxn ang="0">
                    <a:pos x="T0" y="T1"/>
                  </a:cxn>
                  <a:cxn ang="0">
                    <a:pos x="T2" y="T3"/>
                  </a:cxn>
                  <a:cxn ang="0">
                    <a:pos x="T4" y="T5"/>
                  </a:cxn>
                  <a:cxn ang="0">
                    <a:pos x="T6" y="T7"/>
                  </a:cxn>
                  <a:cxn ang="0">
                    <a:pos x="T8" y="T9"/>
                  </a:cxn>
                </a:cxnLst>
                <a:rect l="0" t="0" r="r" b="b"/>
                <a:pathLst>
                  <a:path w="20" h="28">
                    <a:moveTo>
                      <a:pt x="18" y="24"/>
                    </a:moveTo>
                    <a:cubicBezTo>
                      <a:pt x="12" y="17"/>
                      <a:pt x="7" y="10"/>
                      <a:pt x="3" y="2"/>
                    </a:cubicBezTo>
                    <a:cubicBezTo>
                      <a:pt x="2" y="0"/>
                      <a:pt x="0" y="1"/>
                      <a:pt x="0" y="3"/>
                    </a:cubicBezTo>
                    <a:cubicBezTo>
                      <a:pt x="3" y="12"/>
                      <a:pt x="9" y="20"/>
                      <a:pt x="16" y="26"/>
                    </a:cubicBezTo>
                    <a:cubicBezTo>
                      <a:pt x="18" y="28"/>
                      <a:pt x="20" y="25"/>
                      <a:pt x="18"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12" name="Freeform 345">
                <a:extLst>
                  <a:ext uri="{FF2B5EF4-FFF2-40B4-BE49-F238E27FC236}">
                    <a16:creationId xmlns:a16="http://schemas.microsoft.com/office/drawing/2014/main" id="{52BC562D-D94F-46A1-8C9A-B753786180D0}"/>
                  </a:ext>
                </a:extLst>
              </p:cNvPr>
              <p:cNvSpPr>
                <a:spLocks/>
              </p:cNvSpPr>
              <p:nvPr/>
            </p:nvSpPr>
            <p:spPr bwMode="auto">
              <a:xfrm>
                <a:off x="1441" y="1862"/>
                <a:ext cx="55" cy="67"/>
              </a:xfrm>
              <a:custGeom>
                <a:avLst/>
                <a:gdLst>
                  <a:gd name="T0" fmla="*/ 30 w 31"/>
                  <a:gd name="T1" fmla="*/ 34 h 38"/>
                  <a:gd name="T2" fmla="*/ 3 w 31"/>
                  <a:gd name="T3" fmla="*/ 1 h 38"/>
                  <a:gd name="T4" fmla="*/ 1 w 31"/>
                  <a:gd name="T5" fmla="*/ 3 h 38"/>
                  <a:gd name="T6" fmla="*/ 27 w 31"/>
                  <a:gd name="T7" fmla="*/ 37 h 38"/>
                  <a:gd name="T8" fmla="*/ 30 w 31"/>
                  <a:gd name="T9" fmla="*/ 34 h 38"/>
                </a:gdLst>
                <a:ahLst/>
                <a:cxnLst>
                  <a:cxn ang="0">
                    <a:pos x="T0" y="T1"/>
                  </a:cxn>
                  <a:cxn ang="0">
                    <a:pos x="T2" y="T3"/>
                  </a:cxn>
                  <a:cxn ang="0">
                    <a:pos x="T4" y="T5"/>
                  </a:cxn>
                  <a:cxn ang="0">
                    <a:pos x="T6" y="T7"/>
                  </a:cxn>
                  <a:cxn ang="0">
                    <a:pos x="T8" y="T9"/>
                  </a:cxn>
                </a:cxnLst>
                <a:rect l="0" t="0" r="r" b="b"/>
                <a:pathLst>
                  <a:path w="31" h="38">
                    <a:moveTo>
                      <a:pt x="30" y="34"/>
                    </a:moveTo>
                    <a:cubicBezTo>
                      <a:pt x="20" y="24"/>
                      <a:pt x="12" y="13"/>
                      <a:pt x="3" y="1"/>
                    </a:cubicBezTo>
                    <a:cubicBezTo>
                      <a:pt x="2" y="0"/>
                      <a:pt x="0" y="1"/>
                      <a:pt x="1" y="3"/>
                    </a:cubicBezTo>
                    <a:cubicBezTo>
                      <a:pt x="7" y="16"/>
                      <a:pt x="16" y="28"/>
                      <a:pt x="27" y="37"/>
                    </a:cubicBezTo>
                    <a:cubicBezTo>
                      <a:pt x="29" y="38"/>
                      <a:pt x="31" y="36"/>
                      <a:pt x="30"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13" name="Freeform 346">
                <a:extLst>
                  <a:ext uri="{FF2B5EF4-FFF2-40B4-BE49-F238E27FC236}">
                    <a16:creationId xmlns:a16="http://schemas.microsoft.com/office/drawing/2014/main" id="{2AA3E11C-2396-4F1F-BC58-847C961830BC}"/>
                  </a:ext>
                </a:extLst>
              </p:cNvPr>
              <p:cNvSpPr>
                <a:spLocks/>
              </p:cNvSpPr>
              <p:nvPr/>
            </p:nvSpPr>
            <p:spPr bwMode="auto">
              <a:xfrm>
                <a:off x="1420" y="1891"/>
                <a:ext cx="37" cy="38"/>
              </a:xfrm>
              <a:custGeom>
                <a:avLst/>
                <a:gdLst>
                  <a:gd name="T0" fmla="*/ 19 w 21"/>
                  <a:gd name="T1" fmla="*/ 17 h 22"/>
                  <a:gd name="T2" fmla="*/ 3 w 21"/>
                  <a:gd name="T3" fmla="*/ 1 h 22"/>
                  <a:gd name="T4" fmla="*/ 1 w 21"/>
                  <a:gd name="T5" fmla="*/ 2 h 22"/>
                  <a:gd name="T6" fmla="*/ 17 w 21"/>
                  <a:gd name="T7" fmla="*/ 20 h 22"/>
                  <a:gd name="T8" fmla="*/ 19 w 21"/>
                  <a:gd name="T9" fmla="*/ 17 h 22"/>
                </a:gdLst>
                <a:ahLst/>
                <a:cxnLst>
                  <a:cxn ang="0">
                    <a:pos x="T0" y="T1"/>
                  </a:cxn>
                  <a:cxn ang="0">
                    <a:pos x="T2" y="T3"/>
                  </a:cxn>
                  <a:cxn ang="0">
                    <a:pos x="T4" y="T5"/>
                  </a:cxn>
                  <a:cxn ang="0">
                    <a:pos x="T6" y="T7"/>
                  </a:cxn>
                  <a:cxn ang="0">
                    <a:pos x="T8" y="T9"/>
                  </a:cxn>
                </a:cxnLst>
                <a:rect l="0" t="0" r="r" b="b"/>
                <a:pathLst>
                  <a:path w="21" h="22">
                    <a:moveTo>
                      <a:pt x="19" y="17"/>
                    </a:moveTo>
                    <a:cubicBezTo>
                      <a:pt x="13" y="13"/>
                      <a:pt x="8" y="7"/>
                      <a:pt x="3" y="1"/>
                    </a:cubicBezTo>
                    <a:cubicBezTo>
                      <a:pt x="3" y="0"/>
                      <a:pt x="0" y="1"/>
                      <a:pt x="1" y="2"/>
                    </a:cubicBezTo>
                    <a:cubicBezTo>
                      <a:pt x="4" y="10"/>
                      <a:pt x="10" y="16"/>
                      <a:pt x="17" y="20"/>
                    </a:cubicBezTo>
                    <a:cubicBezTo>
                      <a:pt x="19" y="22"/>
                      <a:pt x="21" y="18"/>
                      <a:pt x="19"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14" name="Freeform 347">
                <a:extLst>
                  <a:ext uri="{FF2B5EF4-FFF2-40B4-BE49-F238E27FC236}">
                    <a16:creationId xmlns:a16="http://schemas.microsoft.com/office/drawing/2014/main" id="{038567F2-EF2E-4774-A415-15F46596BB0F}"/>
                  </a:ext>
                </a:extLst>
              </p:cNvPr>
              <p:cNvSpPr>
                <a:spLocks/>
              </p:cNvSpPr>
              <p:nvPr/>
            </p:nvSpPr>
            <p:spPr bwMode="auto">
              <a:xfrm>
                <a:off x="1484" y="2346"/>
                <a:ext cx="36" cy="12"/>
              </a:xfrm>
              <a:custGeom>
                <a:avLst/>
                <a:gdLst>
                  <a:gd name="T0" fmla="*/ 19 w 21"/>
                  <a:gd name="T1" fmla="*/ 3 h 7"/>
                  <a:gd name="T2" fmla="*/ 2 w 21"/>
                  <a:gd name="T3" fmla="*/ 0 h 7"/>
                  <a:gd name="T4" fmla="*/ 2 w 21"/>
                  <a:gd name="T5" fmla="*/ 3 h 7"/>
                  <a:gd name="T6" fmla="*/ 19 w 21"/>
                  <a:gd name="T7" fmla="*/ 7 h 7"/>
                  <a:gd name="T8" fmla="*/ 19 w 21"/>
                  <a:gd name="T9" fmla="*/ 3 h 7"/>
                </a:gdLst>
                <a:ahLst/>
                <a:cxnLst>
                  <a:cxn ang="0">
                    <a:pos x="T0" y="T1"/>
                  </a:cxn>
                  <a:cxn ang="0">
                    <a:pos x="T2" y="T3"/>
                  </a:cxn>
                  <a:cxn ang="0">
                    <a:pos x="T4" y="T5"/>
                  </a:cxn>
                  <a:cxn ang="0">
                    <a:pos x="T6" y="T7"/>
                  </a:cxn>
                  <a:cxn ang="0">
                    <a:pos x="T8" y="T9"/>
                  </a:cxn>
                </a:cxnLst>
                <a:rect l="0" t="0" r="r" b="b"/>
                <a:pathLst>
                  <a:path w="21" h="7">
                    <a:moveTo>
                      <a:pt x="19" y="3"/>
                    </a:moveTo>
                    <a:cubicBezTo>
                      <a:pt x="14" y="1"/>
                      <a:pt x="8" y="1"/>
                      <a:pt x="2" y="0"/>
                    </a:cubicBezTo>
                    <a:cubicBezTo>
                      <a:pt x="0" y="0"/>
                      <a:pt x="0" y="2"/>
                      <a:pt x="2" y="3"/>
                    </a:cubicBezTo>
                    <a:cubicBezTo>
                      <a:pt x="7" y="4"/>
                      <a:pt x="13" y="6"/>
                      <a:pt x="19" y="7"/>
                    </a:cubicBezTo>
                    <a:cubicBezTo>
                      <a:pt x="21" y="7"/>
                      <a:pt x="21" y="4"/>
                      <a:pt x="19"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15" name="Freeform 348">
                <a:extLst>
                  <a:ext uri="{FF2B5EF4-FFF2-40B4-BE49-F238E27FC236}">
                    <a16:creationId xmlns:a16="http://schemas.microsoft.com/office/drawing/2014/main" id="{44FC2E4B-8034-4D9A-BC1B-3FE37143D9DD}"/>
                  </a:ext>
                </a:extLst>
              </p:cNvPr>
              <p:cNvSpPr>
                <a:spLocks/>
              </p:cNvSpPr>
              <p:nvPr/>
            </p:nvSpPr>
            <p:spPr bwMode="auto">
              <a:xfrm>
                <a:off x="1489" y="2318"/>
                <a:ext cx="47" cy="16"/>
              </a:xfrm>
              <a:custGeom>
                <a:avLst/>
                <a:gdLst>
                  <a:gd name="T0" fmla="*/ 25 w 27"/>
                  <a:gd name="T1" fmla="*/ 5 h 9"/>
                  <a:gd name="T2" fmla="*/ 2 w 27"/>
                  <a:gd name="T3" fmla="*/ 0 h 9"/>
                  <a:gd name="T4" fmla="*/ 2 w 27"/>
                  <a:gd name="T5" fmla="*/ 3 h 9"/>
                  <a:gd name="T6" fmla="*/ 24 w 27"/>
                  <a:gd name="T7" fmla="*/ 8 h 9"/>
                  <a:gd name="T8" fmla="*/ 25 w 27"/>
                  <a:gd name="T9" fmla="*/ 5 h 9"/>
                </a:gdLst>
                <a:ahLst/>
                <a:cxnLst>
                  <a:cxn ang="0">
                    <a:pos x="T0" y="T1"/>
                  </a:cxn>
                  <a:cxn ang="0">
                    <a:pos x="T2" y="T3"/>
                  </a:cxn>
                  <a:cxn ang="0">
                    <a:pos x="T4" y="T5"/>
                  </a:cxn>
                  <a:cxn ang="0">
                    <a:pos x="T6" y="T7"/>
                  </a:cxn>
                  <a:cxn ang="0">
                    <a:pos x="T8" y="T9"/>
                  </a:cxn>
                </a:cxnLst>
                <a:rect l="0" t="0" r="r" b="b"/>
                <a:pathLst>
                  <a:path w="27" h="9">
                    <a:moveTo>
                      <a:pt x="25" y="5"/>
                    </a:moveTo>
                    <a:cubicBezTo>
                      <a:pt x="17" y="3"/>
                      <a:pt x="10" y="1"/>
                      <a:pt x="2" y="0"/>
                    </a:cubicBezTo>
                    <a:cubicBezTo>
                      <a:pt x="0" y="0"/>
                      <a:pt x="0" y="2"/>
                      <a:pt x="2" y="3"/>
                    </a:cubicBezTo>
                    <a:cubicBezTo>
                      <a:pt x="9" y="6"/>
                      <a:pt x="17" y="7"/>
                      <a:pt x="24" y="8"/>
                    </a:cubicBezTo>
                    <a:cubicBezTo>
                      <a:pt x="26" y="9"/>
                      <a:pt x="27" y="6"/>
                      <a:pt x="25"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16" name="Freeform 349">
                <a:extLst>
                  <a:ext uri="{FF2B5EF4-FFF2-40B4-BE49-F238E27FC236}">
                    <a16:creationId xmlns:a16="http://schemas.microsoft.com/office/drawing/2014/main" id="{507451D7-5760-4B6D-8366-DE6E6A159BB6}"/>
                  </a:ext>
                </a:extLst>
              </p:cNvPr>
              <p:cNvSpPr>
                <a:spLocks/>
              </p:cNvSpPr>
              <p:nvPr/>
            </p:nvSpPr>
            <p:spPr bwMode="auto">
              <a:xfrm>
                <a:off x="1492" y="2274"/>
                <a:ext cx="69" cy="28"/>
              </a:xfrm>
              <a:custGeom>
                <a:avLst/>
                <a:gdLst>
                  <a:gd name="T0" fmla="*/ 37 w 39"/>
                  <a:gd name="T1" fmla="*/ 13 h 16"/>
                  <a:gd name="T2" fmla="*/ 3 w 39"/>
                  <a:gd name="T3" fmla="*/ 0 h 16"/>
                  <a:gd name="T4" fmla="*/ 2 w 39"/>
                  <a:gd name="T5" fmla="*/ 3 h 16"/>
                  <a:gd name="T6" fmla="*/ 36 w 39"/>
                  <a:gd name="T7" fmla="*/ 16 h 16"/>
                  <a:gd name="T8" fmla="*/ 37 w 39"/>
                  <a:gd name="T9" fmla="*/ 13 h 16"/>
                </a:gdLst>
                <a:ahLst/>
                <a:cxnLst>
                  <a:cxn ang="0">
                    <a:pos x="T0" y="T1"/>
                  </a:cxn>
                  <a:cxn ang="0">
                    <a:pos x="T2" y="T3"/>
                  </a:cxn>
                  <a:cxn ang="0">
                    <a:pos x="T4" y="T5"/>
                  </a:cxn>
                  <a:cxn ang="0">
                    <a:pos x="T6" y="T7"/>
                  </a:cxn>
                  <a:cxn ang="0">
                    <a:pos x="T8" y="T9"/>
                  </a:cxn>
                </a:cxnLst>
                <a:rect l="0" t="0" r="r" b="b"/>
                <a:pathLst>
                  <a:path w="39" h="16">
                    <a:moveTo>
                      <a:pt x="37" y="13"/>
                    </a:moveTo>
                    <a:cubicBezTo>
                      <a:pt x="26" y="8"/>
                      <a:pt x="15" y="2"/>
                      <a:pt x="3" y="0"/>
                    </a:cubicBezTo>
                    <a:cubicBezTo>
                      <a:pt x="1" y="0"/>
                      <a:pt x="0" y="2"/>
                      <a:pt x="2" y="3"/>
                    </a:cubicBezTo>
                    <a:cubicBezTo>
                      <a:pt x="12" y="9"/>
                      <a:pt x="25" y="12"/>
                      <a:pt x="36" y="16"/>
                    </a:cubicBezTo>
                    <a:cubicBezTo>
                      <a:pt x="38" y="16"/>
                      <a:pt x="39" y="14"/>
                      <a:pt x="37"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17" name="Freeform 350">
                <a:extLst>
                  <a:ext uri="{FF2B5EF4-FFF2-40B4-BE49-F238E27FC236}">
                    <a16:creationId xmlns:a16="http://schemas.microsoft.com/office/drawing/2014/main" id="{BA6284EB-4322-487C-B7C0-51D05D685C29}"/>
                  </a:ext>
                </a:extLst>
              </p:cNvPr>
              <p:cNvSpPr>
                <a:spLocks/>
              </p:cNvSpPr>
              <p:nvPr/>
            </p:nvSpPr>
            <p:spPr bwMode="auto">
              <a:xfrm>
                <a:off x="1494" y="2233"/>
                <a:ext cx="88" cy="39"/>
              </a:xfrm>
              <a:custGeom>
                <a:avLst/>
                <a:gdLst>
                  <a:gd name="T0" fmla="*/ 48 w 50"/>
                  <a:gd name="T1" fmla="*/ 18 h 22"/>
                  <a:gd name="T2" fmla="*/ 4 w 50"/>
                  <a:gd name="T3" fmla="*/ 1 h 22"/>
                  <a:gd name="T4" fmla="*/ 2 w 50"/>
                  <a:gd name="T5" fmla="*/ 3 h 22"/>
                  <a:gd name="T6" fmla="*/ 47 w 50"/>
                  <a:gd name="T7" fmla="*/ 22 h 22"/>
                  <a:gd name="T8" fmla="*/ 48 w 50"/>
                  <a:gd name="T9" fmla="*/ 18 h 22"/>
                </a:gdLst>
                <a:ahLst/>
                <a:cxnLst>
                  <a:cxn ang="0">
                    <a:pos x="T0" y="T1"/>
                  </a:cxn>
                  <a:cxn ang="0">
                    <a:pos x="T2" y="T3"/>
                  </a:cxn>
                  <a:cxn ang="0">
                    <a:pos x="T4" y="T5"/>
                  </a:cxn>
                  <a:cxn ang="0">
                    <a:pos x="T6" y="T7"/>
                  </a:cxn>
                  <a:cxn ang="0">
                    <a:pos x="T8" y="T9"/>
                  </a:cxn>
                </a:cxnLst>
                <a:rect l="0" t="0" r="r" b="b"/>
                <a:pathLst>
                  <a:path w="50" h="22">
                    <a:moveTo>
                      <a:pt x="48" y="18"/>
                    </a:moveTo>
                    <a:cubicBezTo>
                      <a:pt x="32" y="14"/>
                      <a:pt x="18" y="7"/>
                      <a:pt x="4" y="1"/>
                    </a:cubicBezTo>
                    <a:cubicBezTo>
                      <a:pt x="2" y="0"/>
                      <a:pt x="0" y="2"/>
                      <a:pt x="2" y="3"/>
                    </a:cubicBezTo>
                    <a:cubicBezTo>
                      <a:pt x="14" y="14"/>
                      <a:pt x="31" y="19"/>
                      <a:pt x="47" y="22"/>
                    </a:cubicBezTo>
                    <a:cubicBezTo>
                      <a:pt x="49" y="22"/>
                      <a:pt x="50" y="19"/>
                      <a:pt x="48"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18" name="Freeform 351">
                <a:extLst>
                  <a:ext uri="{FF2B5EF4-FFF2-40B4-BE49-F238E27FC236}">
                    <a16:creationId xmlns:a16="http://schemas.microsoft.com/office/drawing/2014/main" id="{107411DB-3A99-43DD-983E-2E7989FB7595}"/>
                  </a:ext>
                </a:extLst>
              </p:cNvPr>
              <p:cNvSpPr>
                <a:spLocks/>
              </p:cNvSpPr>
              <p:nvPr/>
            </p:nvSpPr>
            <p:spPr bwMode="auto">
              <a:xfrm>
                <a:off x="1501" y="2200"/>
                <a:ext cx="120" cy="53"/>
              </a:xfrm>
              <a:custGeom>
                <a:avLst/>
                <a:gdLst>
                  <a:gd name="T0" fmla="*/ 66 w 68"/>
                  <a:gd name="T1" fmla="*/ 21 h 30"/>
                  <a:gd name="T2" fmla="*/ 1 w 68"/>
                  <a:gd name="T3" fmla="*/ 4 h 30"/>
                  <a:gd name="T4" fmla="*/ 2 w 68"/>
                  <a:gd name="T5" fmla="*/ 6 h 30"/>
                  <a:gd name="T6" fmla="*/ 66 w 68"/>
                  <a:gd name="T7" fmla="*/ 25 h 30"/>
                  <a:gd name="T8" fmla="*/ 66 w 68"/>
                  <a:gd name="T9" fmla="*/ 21 h 30"/>
                </a:gdLst>
                <a:ahLst/>
                <a:cxnLst>
                  <a:cxn ang="0">
                    <a:pos x="T0" y="T1"/>
                  </a:cxn>
                  <a:cxn ang="0">
                    <a:pos x="T2" y="T3"/>
                  </a:cxn>
                  <a:cxn ang="0">
                    <a:pos x="T4" y="T5"/>
                  </a:cxn>
                  <a:cxn ang="0">
                    <a:pos x="T6" y="T7"/>
                  </a:cxn>
                  <a:cxn ang="0">
                    <a:pos x="T8" y="T9"/>
                  </a:cxn>
                </a:cxnLst>
                <a:rect l="0" t="0" r="r" b="b"/>
                <a:pathLst>
                  <a:path w="68" h="30">
                    <a:moveTo>
                      <a:pt x="66" y="21"/>
                    </a:moveTo>
                    <a:cubicBezTo>
                      <a:pt x="42" y="23"/>
                      <a:pt x="25" y="0"/>
                      <a:pt x="1" y="4"/>
                    </a:cubicBezTo>
                    <a:cubicBezTo>
                      <a:pt x="0" y="4"/>
                      <a:pt x="0" y="6"/>
                      <a:pt x="2" y="6"/>
                    </a:cubicBezTo>
                    <a:cubicBezTo>
                      <a:pt x="24" y="8"/>
                      <a:pt x="43" y="30"/>
                      <a:pt x="66" y="25"/>
                    </a:cubicBezTo>
                    <a:cubicBezTo>
                      <a:pt x="68" y="24"/>
                      <a:pt x="68" y="21"/>
                      <a:pt x="66"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19" name="Freeform 352">
                <a:extLst>
                  <a:ext uri="{FF2B5EF4-FFF2-40B4-BE49-F238E27FC236}">
                    <a16:creationId xmlns:a16="http://schemas.microsoft.com/office/drawing/2014/main" id="{D1394446-D688-43C3-9084-7F422E1239D3}"/>
                  </a:ext>
                </a:extLst>
              </p:cNvPr>
              <p:cNvSpPr>
                <a:spLocks/>
              </p:cNvSpPr>
              <p:nvPr/>
            </p:nvSpPr>
            <p:spPr bwMode="auto">
              <a:xfrm>
                <a:off x="1531" y="2179"/>
                <a:ext cx="121" cy="51"/>
              </a:xfrm>
              <a:custGeom>
                <a:avLst/>
                <a:gdLst>
                  <a:gd name="T0" fmla="*/ 67 w 69"/>
                  <a:gd name="T1" fmla="*/ 26 h 29"/>
                  <a:gd name="T2" fmla="*/ 4 w 69"/>
                  <a:gd name="T3" fmla="*/ 1 h 29"/>
                  <a:gd name="T4" fmla="*/ 2 w 69"/>
                  <a:gd name="T5" fmla="*/ 4 h 29"/>
                  <a:gd name="T6" fmla="*/ 66 w 69"/>
                  <a:gd name="T7" fmla="*/ 29 h 29"/>
                  <a:gd name="T8" fmla="*/ 67 w 69"/>
                  <a:gd name="T9" fmla="*/ 26 h 29"/>
                </a:gdLst>
                <a:ahLst/>
                <a:cxnLst>
                  <a:cxn ang="0">
                    <a:pos x="T0" y="T1"/>
                  </a:cxn>
                  <a:cxn ang="0">
                    <a:pos x="T2" y="T3"/>
                  </a:cxn>
                  <a:cxn ang="0">
                    <a:pos x="T4" y="T5"/>
                  </a:cxn>
                  <a:cxn ang="0">
                    <a:pos x="T6" y="T7"/>
                  </a:cxn>
                  <a:cxn ang="0">
                    <a:pos x="T8" y="T9"/>
                  </a:cxn>
                </a:cxnLst>
                <a:rect l="0" t="0" r="r" b="b"/>
                <a:pathLst>
                  <a:path w="69" h="29">
                    <a:moveTo>
                      <a:pt x="67" y="26"/>
                    </a:moveTo>
                    <a:cubicBezTo>
                      <a:pt x="45" y="19"/>
                      <a:pt x="25" y="10"/>
                      <a:pt x="4" y="1"/>
                    </a:cubicBezTo>
                    <a:cubicBezTo>
                      <a:pt x="2" y="0"/>
                      <a:pt x="0" y="3"/>
                      <a:pt x="2" y="4"/>
                    </a:cubicBezTo>
                    <a:cubicBezTo>
                      <a:pt x="21" y="16"/>
                      <a:pt x="44" y="24"/>
                      <a:pt x="66" y="29"/>
                    </a:cubicBezTo>
                    <a:cubicBezTo>
                      <a:pt x="68" y="29"/>
                      <a:pt x="69" y="26"/>
                      <a:pt x="67"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20" name="Freeform 353">
                <a:extLst>
                  <a:ext uri="{FF2B5EF4-FFF2-40B4-BE49-F238E27FC236}">
                    <a16:creationId xmlns:a16="http://schemas.microsoft.com/office/drawing/2014/main" id="{A188D1E5-D152-440C-8513-DC93E2E8AAC5}"/>
                  </a:ext>
                </a:extLst>
              </p:cNvPr>
              <p:cNvSpPr>
                <a:spLocks/>
              </p:cNvSpPr>
              <p:nvPr/>
            </p:nvSpPr>
            <p:spPr bwMode="auto">
              <a:xfrm>
                <a:off x="1524" y="2147"/>
                <a:ext cx="51" cy="32"/>
              </a:xfrm>
              <a:custGeom>
                <a:avLst/>
                <a:gdLst>
                  <a:gd name="T0" fmla="*/ 28 w 29"/>
                  <a:gd name="T1" fmla="*/ 15 h 18"/>
                  <a:gd name="T2" fmla="*/ 3 w 29"/>
                  <a:gd name="T3" fmla="*/ 1 h 18"/>
                  <a:gd name="T4" fmla="*/ 1 w 29"/>
                  <a:gd name="T5" fmla="*/ 3 h 18"/>
                  <a:gd name="T6" fmla="*/ 27 w 29"/>
                  <a:gd name="T7" fmla="*/ 18 h 18"/>
                  <a:gd name="T8" fmla="*/ 28 w 29"/>
                  <a:gd name="T9" fmla="*/ 15 h 18"/>
                </a:gdLst>
                <a:ahLst/>
                <a:cxnLst>
                  <a:cxn ang="0">
                    <a:pos x="T0" y="T1"/>
                  </a:cxn>
                  <a:cxn ang="0">
                    <a:pos x="T2" y="T3"/>
                  </a:cxn>
                  <a:cxn ang="0">
                    <a:pos x="T4" y="T5"/>
                  </a:cxn>
                  <a:cxn ang="0">
                    <a:pos x="T6" y="T7"/>
                  </a:cxn>
                  <a:cxn ang="0">
                    <a:pos x="T8" y="T9"/>
                  </a:cxn>
                </a:cxnLst>
                <a:rect l="0" t="0" r="r" b="b"/>
                <a:pathLst>
                  <a:path w="29" h="18">
                    <a:moveTo>
                      <a:pt x="28" y="15"/>
                    </a:moveTo>
                    <a:cubicBezTo>
                      <a:pt x="19" y="11"/>
                      <a:pt x="11" y="6"/>
                      <a:pt x="3" y="1"/>
                    </a:cubicBezTo>
                    <a:cubicBezTo>
                      <a:pt x="1" y="0"/>
                      <a:pt x="0" y="2"/>
                      <a:pt x="1" y="3"/>
                    </a:cubicBezTo>
                    <a:cubicBezTo>
                      <a:pt x="8" y="11"/>
                      <a:pt x="17" y="15"/>
                      <a:pt x="27" y="18"/>
                    </a:cubicBezTo>
                    <a:cubicBezTo>
                      <a:pt x="29" y="18"/>
                      <a:pt x="29" y="16"/>
                      <a:pt x="28"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21" name="Freeform 354">
                <a:extLst>
                  <a:ext uri="{FF2B5EF4-FFF2-40B4-BE49-F238E27FC236}">
                    <a16:creationId xmlns:a16="http://schemas.microsoft.com/office/drawing/2014/main" id="{44F600E5-BF36-4403-94BF-B0AC068FDD07}"/>
                  </a:ext>
                </a:extLst>
              </p:cNvPr>
              <p:cNvSpPr>
                <a:spLocks/>
              </p:cNvSpPr>
              <p:nvPr/>
            </p:nvSpPr>
            <p:spPr bwMode="auto">
              <a:xfrm>
                <a:off x="1512" y="2105"/>
                <a:ext cx="42" cy="30"/>
              </a:xfrm>
              <a:custGeom>
                <a:avLst/>
                <a:gdLst>
                  <a:gd name="T0" fmla="*/ 22 w 24"/>
                  <a:gd name="T1" fmla="*/ 13 h 17"/>
                  <a:gd name="T2" fmla="*/ 2 w 24"/>
                  <a:gd name="T3" fmla="*/ 1 h 17"/>
                  <a:gd name="T4" fmla="*/ 1 w 24"/>
                  <a:gd name="T5" fmla="*/ 3 h 17"/>
                  <a:gd name="T6" fmla="*/ 21 w 24"/>
                  <a:gd name="T7" fmla="*/ 16 h 17"/>
                  <a:gd name="T8" fmla="*/ 22 w 24"/>
                  <a:gd name="T9" fmla="*/ 13 h 17"/>
                </a:gdLst>
                <a:ahLst/>
                <a:cxnLst>
                  <a:cxn ang="0">
                    <a:pos x="T0" y="T1"/>
                  </a:cxn>
                  <a:cxn ang="0">
                    <a:pos x="T2" y="T3"/>
                  </a:cxn>
                  <a:cxn ang="0">
                    <a:pos x="T4" y="T5"/>
                  </a:cxn>
                  <a:cxn ang="0">
                    <a:pos x="T6" y="T7"/>
                  </a:cxn>
                  <a:cxn ang="0">
                    <a:pos x="T8" y="T9"/>
                  </a:cxn>
                </a:cxnLst>
                <a:rect l="0" t="0" r="r" b="b"/>
                <a:pathLst>
                  <a:path w="24" h="17">
                    <a:moveTo>
                      <a:pt x="22" y="13"/>
                    </a:moveTo>
                    <a:cubicBezTo>
                      <a:pt x="15" y="10"/>
                      <a:pt x="9" y="6"/>
                      <a:pt x="2" y="1"/>
                    </a:cubicBezTo>
                    <a:cubicBezTo>
                      <a:pt x="1" y="0"/>
                      <a:pt x="0" y="2"/>
                      <a:pt x="1" y="3"/>
                    </a:cubicBezTo>
                    <a:cubicBezTo>
                      <a:pt x="6" y="10"/>
                      <a:pt x="13" y="14"/>
                      <a:pt x="21" y="16"/>
                    </a:cubicBezTo>
                    <a:cubicBezTo>
                      <a:pt x="23" y="17"/>
                      <a:pt x="24" y="14"/>
                      <a:pt x="22"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22" name="Freeform 355">
                <a:extLst>
                  <a:ext uri="{FF2B5EF4-FFF2-40B4-BE49-F238E27FC236}">
                    <a16:creationId xmlns:a16="http://schemas.microsoft.com/office/drawing/2014/main" id="{BAB017F5-A2A1-467F-8A43-94213BECF219}"/>
                  </a:ext>
                </a:extLst>
              </p:cNvPr>
              <p:cNvSpPr>
                <a:spLocks/>
              </p:cNvSpPr>
              <p:nvPr/>
            </p:nvSpPr>
            <p:spPr bwMode="auto">
              <a:xfrm>
                <a:off x="1584" y="2255"/>
                <a:ext cx="102" cy="68"/>
              </a:xfrm>
              <a:custGeom>
                <a:avLst/>
                <a:gdLst>
                  <a:gd name="T0" fmla="*/ 56 w 58"/>
                  <a:gd name="T1" fmla="*/ 0 h 39"/>
                  <a:gd name="T2" fmla="*/ 1 w 58"/>
                  <a:gd name="T3" fmla="*/ 36 h 39"/>
                  <a:gd name="T4" fmla="*/ 3 w 58"/>
                  <a:gd name="T5" fmla="*/ 37 h 39"/>
                  <a:gd name="T6" fmla="*/ 56 w 58"/>
                  <a:gd name="T7" fmla="*/ 3 h 39"/>
                  <a:gd name="T8" fmla="*/ 56 w 58"/>
                  <a:gd name="T9" fmla="*/ 0 h 39"/>
                </a:gdLst>
                <a:ahLst/>
                <a:cxnLst>
                  <a:cxn ang="0">
                    <a:pos x="T0" y="T1"/>
                  </a:cxn>
                  <a:cxn ang="0">
                    <a:pos x="T2" y="T3"/>
                  </a:cxn>
                  <a:cxn ang="0">
                    <a:pos x="T4" y="T5"/>
                  </a:cxn>
                  <a:cxn ang="0">
                    <a:pos x="T6" y="T7"/>
                  </a:cxn>
                  <a:cxn ang="0">
                    <a:pos x="T8" y="T9"/>
                  </a:cxn>
                </a:cxnLst>
                <a:rect l="0" t="0" r="r" b="b"/>
                <a:pathLst>
                  <a:path w="58" h="39">
                    <a:moveTo>
                      <a:pt x="56" y="0"/>
                    </a:moveTo>
                    <a:cubicBezTo>
                      <a:pt x="32" y="0"/>
                      <a:pt x="10" y="14"/>
                      <a:pt x="1" y="36"/>
                    </a:cubicBezTo>
                    <a:cubicBezTo>
                      <a:pt x="0" y="38"/>
                      <a:pt x="3" y="39"/>
                      <a:pt x="3" y="37"/>
                    </a:cubicBezTo>
                    <a:cubicBezTo>
                      <a:pt x="15" y="18"/>
                      <a:pt x="33" y="5"/>
                      <a:pt x="56" y="3"/>
                    </a:cubicBezTo>
                    <a:cubicBezTo>
                      <a:pt x="58" y="3"/>
                      <a:pt x="58" y="0"/>
                      <a:pt x="5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23" name="Freeform 356">
                <a:extLst>
                  <a:ext uri="{FF2B5EF4-FFF2-40B4-BE49-F238E27FC236}">
                    <a16:creationId xmlns:a16="http://schemas.microsoft.com/office/drawing/2014/main" id="{5D379D07-70C3-4D52-959E-BBEF865A88DB}"/>
                  </a:ext>
                </a:extLst>
              </p:cNvPr>
              <p:cNvSpPr>
                <a:spLocks/>
              </p:cNvSpPr>
              <p:nvPr/>
            </p:nvSpPr>
            <p:spPr bwMode="auto">
              <a:xfrm>
                <a:off x="1605" y="2260"/>
                <a:ext cx="74" cy="90"/>
              </a:xfrm>
              <a:custGeom>
                <a:avLst/>
                <a:gdLst>
                  <a:gd name="T0" fmla="*/ 38 w 42"/>
                  <a:gd name="T1" fmla="*/ 1 h 51"/>
                  <a:gd name="T2" fmla="*/ 1 w 42"/>
                  <a:gd name="T3" fmla="*/ 48 h 51"/>
                  <a:gd name="T4" fmla="*/ 3 w 42"/>
                  <a:gd name="T5" fmla="*/ 50 h 51"/>
                  <a:gd name="T6" fmla="*/ 41 w 42"/>
                  <a:gd name="T7" fmla="*/ 4 h 51"/>
                  <a:gd name="T8" fmla="*/ 38 w 42"/>
                  <a:gd name="T9" fmla="*/ 1 h 51"/>
                </a:gdLst>
                <a:ahLst/>
                <a:cxnLst>
                  <a:cxn ang="0">
                    <a:pos x="T0" y="T1"/>
                  </a:cxn>
                  <a:cxn ang="0">
                    <a:pos x="T2" y="T3"/>
                  </a:cxn>
                  <a:cxn ang="0">
                    <a:pos x="T4" y="T5"/>
                  </a:cxn>
                  <a:cxn ang="0">
                    <a:pos x="T6" y="T7"/>
                  </a:cxn>
                  <a:cxn ang="0">
                    <a:pos x="T8" y="T9"/>
                  </a:cxn>
                </a:cxnLst>
                <a:rect l="0" t="0" r="r" b="b"/>
                <a:pathLst>
                  <a:path w="42" h="51">
                    <a:moveTo>
                      <a:pt x="38" y="1"/>
                    </a:moveTo>
                    <a:cubicBezTo>
                      <a:pt x="23" y="14"/>
                      <a:pt x="10" y="30"/>
                      <a:pt x="1" y="48"/>
                    </a:cubicBezTo>
                    <a:cubicBezTo>
                      <a:pt x="0" y="50"/>
                      <a:pt x="2" y="51"/>
                      <a:pt x="3" y="50"/>
                    </a:cubicBezTo>
                    <a:cubicBezTo>
                      <a:pt x="15" y="33"/>
                      <a:pt x="26" y="18"/>
                      <a:pt x="41" y="4"/>
                    </a:cubicBezTo>
                    <a:cubicBezTo>
                      <a:pt x="42" y="2"/>
                      <a:pt x="40" y="0"/>
                      <a:pt x="38"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24" name="Freeform 357">
                <a:extLst>
                  <a:ext uri="{FF2B5EF4-FFF2-40B4-BE49-F238E27FC236}">
                    <a16:creationId xmlns:a16="http://schemas.microsoft.com/office/drawing/2014/main" id="{AD430F56-1A86-4860-AB91-4A8CD9A899B4}"/>
                  </a:ext>
                </a:extLst>
              </p:cNvPr>
              <p:cNvSpPr>
                <a:spLocks/>
              </p:cNvSpPr>
              <p:nvPr/>
            </p:nvSpPr>
            <p:spPr bwMode="auto">
              <a:xfrm>
                <a:off x="1629" y="2302"/>
                <a:ext cx="43" cy="67"/>
              </a:xfrm>
              <a:custGeom>
                <a:avLst/>
                <a:gdLst>
                  <a:gd name="T0" fmla="*/ 20 w 24"/>
                  <a:gd name="T1" fmla="*/ 2 h 38"/>
                  <a:gd name="T2" fmla="*/ 0 w 24"/>
                  <a:gd name="T3" fmla="*/ 35 h 38"/>
                  <a:gd name="T4" fmla="*/ 3 w 24"/>
                  <a:gd name="T5" fmla="*/ 36 h 38"/>
                  <a:gd name="T6" fmla="*/ 23 w 24"/>
                  <a:gd name="T7" fmla="*/ 3 h 38"/>
                  <a:gd name="T8" fmla="*/ 20 w 24"/>
                  <a:gd name="T9" fmla="*/ 2 h 38"/>
                </a:gdLst>
                <a:ahLst/>
                <a:cxnLst>
                  <a:cxn ang="0">
                    <a:pos x="T0" y="T1"/>
                  </a:cxn>
                  <a:cxn ang="0">
                    <a:pos x="T2" y="T3"/>
                  </a:cxn>
                  <a:cxn ang="0">
                    <a:pos x="T4" y="T5"/>
                  </a:cxn>
                  <a:cxn ang="0">
                    <a:pos x="T6" y="T7"/>
                  </a:cxn>
                  <a:cxn ang="0">
                    <a:pos x="T8" y="T9"/>
                  </a:cxn>
                </a:cxnLst>
                <a:rect l="0" t="0" r="r" b="b"/>
                <a:pathLst>
                  <a:path w="24" h="38">
                    <a:moveTo>
                      <a:pt x="20" y="2"/>
                    </a:moveTo>
                    <a:cubicBezTo>
                      <a:pt x="12" y="12"/>
                      <a:pt x="5" y="23"/>
                      <a:pt x="0" y="35"/>
                    </a:cubicBezTo>
                    <a:cubicBezTo>
                      <a:pt x="0" y="37"/>
                      <a:pt x="2" y="38"/>
                      <a:pt x="3" y="36"/>
                    </a:cubicBezTo>
                    <a:cubicBezTo>
                      <a:pt x="10" y="25"/>
                      <a:pt x="16" y="14"/>
                      <a:pt x="23" y="3"/>
                    </a:cubicBezTo>
                    <a:cubicBezTo>
                      <a:pt x="24" y="1"/>
                      <a:pt x="21" y="0"/>
                      <a:pt x="2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25" name="Freeform 358">
                <a:extLst>
                  <a:ext uri="{FF2B5EF4-FFF2-40B4-BE49-F238E27FC236}">
                    <a16:creationId xmlns:a16="http://schemas.microsoft.com/office/drawing/2014/main" id="{9DF4C6B9-CB19-4223-BD67-40128BCA956C}"/>
                  </a:ext>
                </a:extLst>
              </p:cNvPr>
              <p:cNvSpPr>
                <a:spLocks/>
              </p:cNvSpPr>
              <p:nvPr/>
            </p:nvSpPr>
            <p:spPr bwMode="auto">
              <a:xfrm>
                <a:off x="1659" y="2342"/>
                <a:ext cx="27" cy="43"/>
              </a:xfrm>
              <a:custGeom>
                <a:avLst/>
                <a:gdLst>
                  <a:gd name="T0" fmla="*/ 10 w 15"/>
                  <a:gd name="T1" fmla="*/ 2 h 24"/>
                  <a:gd name="T2" fmla="*/ 0 w 15"/>
                  <a:gd name="T3" fmla="*/ 22 h 24"/>
                  <a:gd name="T4" fmla="*/ 3 w 15"/>
                  <a:gd name="T5" fmla="*/ 23 h 24"/>
                  <a:gd name="T6" fmla="*/ 13 w 15"/>
                  <a:gd name="T7" fmla="*/ 5 h 24"/>
                  <a:gd name="T8" fmla="*/ 10 w 15"/>
                  <a:gd name="T9" fmla="*/ 2 h 24"/>
                </a:gdLst>
                <a:ahLst/>
                <a:cxnLst>
                  <a:cxn ang="0">
                    <a:pos x="T0" y="T1"/>
                  </a:cxn>
                  <a:cxn ang="0">
                    <a:pos x="T2" y="T3"/>
                  </a:cxn>
                  <a:cxn ang="0">
                    <a:pos x="T4" y="T5"/>
                  </a:cxn>
                  <a:cxn ang="0">
                    <a:pos x="T6" y="T7"/>
                  </a:cxn>
                  <a:cxn ang="0">
                    <a:pos x="T8" y="T9"/>
                  </a:cxn>
                </a:cxnLst>
                <a:rect l="0" t="0" r="r" b="b"/>
                <a:pathLst>
                  <a:path w="15" h="24">
                    <a:moveTo>
                      <a:pt x="10" y="2"/>
                    </a:moveTo>
                    <a:cubicBezTo>
                      <a:pt x="5" y="8"/>
                      <a:pt x="1" y="14"/>
                      <a:pt x="0" y="22"/>
                    </a:cubicBezTo>
                    <a:cubicBezTo>
                      <a:pt x="0" y="24"/>
                      <a:pt x="3" y="24"/>
                      <a:pt x="3" y="23"/>
                    </a:cubicBezTo>
                    <a:cubicBezTo>
                      <a:pt x="6" y="16"/>
                      <a:pt x="8" y="10"/>
                      <a:pt x="13" y="5"/>
                    </a:cubicBezTo>
                    <a:cubicBezTo>
                      <a:pt x="15" y="3"/>
                      <a:pt x="12" y="0"/>
                      <a:pt x="1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26" name="Freeform 359">
                <a:extLst>
                  <a:ext uri="{FF2B5EF4-FFF2-40B4-BE49-F238E27FC236}">
                    <a16:creationId xmlns:a16="http://schemas.microsoft.com/office/drawing/2014/main" id="{0B3F169E-AF5E-4011-9F4E-809B29A76336}"/>
                  </a:ext>
                </a:extLst>
              </p:cNvPr>
              <p:cNvSpPr>
                <a:spLocks/>
              </p:cNvSpPr>
              <p:nvPr/>
            </p:nvSpPr>
            <p:spPr bwMode="auto">
              <a:xfrm>
                <a:off x="1686" y="2392"/>
                <a:ext cx="16" cy="31"/>
              </a:xfrm>
              <a:custGeom>
                <a:avLst/>
                <a:gdLst>
                  <a:gd name="T0" fmla="*/ 5 w 9"/>
                  <a:gd name="T1" fmla="*/ 2 h 18"/>
                  <a:gd name="T2" fmla="*/ 1 w 9"/>
                  <a:gd name="T3" fmla="*/ 15 h 18"/>
                  <a:gd name="T4" fmla="*/ 4 w 9"/>
                  <a:gd name="T5" fmla="*/ 16 h 18"/>
                  <a:gd name="T6" fmla="*/ 8 w 9"/>
                  <a:gd name="T7" fmla="*/ 3 h 18"/>
                  <a:gd name="T8" fmla="*/ 5 w 9"/>
                  <a:gd name="T9" fmla="*/ 2 h 18"/>
                </a:gdLst>
                <a:ahLst/>
                <a:cxnLst>
                  <a:cxn ang="0">
                    <a:pos x="T0" y="T1"/>
                  </a:cxn>
                  <a:cxn ang="0">
                    <a:pos x="T2" y="T3"/>
                  </a:cxn>
                  <a:cxn ang="0">
                    <a:pos x="T4" y="T5"/>
                  </a:cxn>
                  <a:cxn ang="0">
                    <a:pos x="T6" y="T7"/>
                  </a:cxn>
                  <a:cxn ang="0">
                    <a:pos x="T8" y="T9"/>
                  </a:cxn>
                </a:cxnLst>
                <a:rect l="0" t="0" r="r" b="b"/>
                <a:pathLst>
                  <a:path w="9" h="18">
                    <a:moveTo>
                      <a:pt x="5" y="2"/>
                    </a:moveTo>
                    <a:cubicBezTo>
                      <a:pt x="3" y="6"/>
                      <a:pt x="1" y="11"/>
                      <a:pt x="1" y="15"/>
                    </a:cubicBezTo>
                    <a:cubicBezTo>
                      <a:pt x="0" y="17"/>
                      <a:pt x="3" y="18"/>
                      <a:pt x="4" y="16"/>
                    </a:cubicBezTo>
                    <a:cubicBezTo>
                      <a:pt x="6" y="12"/>
                      <a:pt x="7" y="7"/>
                      <a:pt x="8" y="3"/>
                    </a:cubicBezTo>
                    <a:cubicBezTo>
                      <a:pt x="9" y="1"/>
                      <a:pt x="6" y="0"/>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27" name="Freeform 360">
                <a:extLst>
                  <a:ext uri="{FF2B5EF4-FFF2-40B4-BE49-F238E27FC236}">
                    <a16:creationId xmlns:a16="http://schemas.microsoft.com/office/drawing/2014/main" id="{558E77A1-EB3F-42CF-B1CA-B9A0F2380E27}"/>
                  </a:ext>
                </a:extLst>
              </p:cNvPr>
              <p:cNvSpPr>
                <a:spLocks/>
              </p:cNvSpPr>
              <p:nvPr/>
            </p:nvSpPr>
            <p:spPr bwMode="auto">
              <a:xfrm>
                <a:off x="1510" y="2401"/>
                <a:ext cx="49" cy="38"/>
              </a:xfrm>
              <a:custGeom>
                <a:avLst/>
                <a:gdLst>
                  <a:gd name="T0" fmla="*/ 24 w 28"/>
                  <a:gd name="T1" fmla="*/ 2 h 22"/>
                  <a:gd name="T2" fmla="*/ 2 w 28"/>
                  <a:gd name="T3" fmla="*/ 19 h 22"/>
                  <a:gd name="T4" fmla="*/ 3 w 28"/>
                  <a:gd name="T5" fmla="*/ 22 h 22"/>
                  <a:gd name="T6" fmla="*/ 26 w 28"/>
                  <a:gd name="T7" fmla="*/ 4 h 22"/>
                  <a:gd name="T8" fmla="*/ 24 w 28"/>
                  <a:gd name="T9" fmla="*/ 2 h 22"/>
                </a:gdLst>
                <a:ahLst/>
                <a:cxnLst>
                  <a:cxn ang="0">
                    <a:pos x="T0" y="T1"/>
                  </a:cxn>
                  <a:cxn ang="0">
                    <a:pos x="T2" y="T3"/>
                  </a:cxn>
                  <a:cxn ang="0">
                    <a:pos x="T4" y="T5"/>
                  </a:cxn>
                  <a:cxn ang="0">
                    <a:pos x="T6" y="T7"/>
                  </a:cxn>
                  <a:cxn ang="0">
                    <a:pos x="T8" y="T9"/>
                  </a:cxn>
                </a:cxnLst>
                <a:rect l="0" t="0" r="r" b="b"/>
                <a:pathLst>
                  <a:path w="28" h="22">
                    <a:moveTo>
                      <a:pt x="24" y="2"/>
                    </a:moveTo>
                    <a:cubicBezTo>
                      <a:pt x="17" y="8"/>
                      <a:pt x="10" y="14"/>
                      <a:pt x="2" y="19"/>
                    </a:cubicBezTo>
                    <a:cubicBezTo>
                      <a:pt x="0" y="20"/>
                      <a:pt x="1" y="22"/>
                      <a:pt x="3" y="22"/>
                    </a:cubicBezTo>
                    <a:cubicBezTo>
                      <a:pt x="12" y="18"/>
                      <a:pt x="20" y="12"/>
                      <a:pt x="26" y="4"/>
                    </a:cubicBezTo>
                    <a:cubicBezTo>
                      <a:pt x="28" y="2"/>
                      <a:pt x="25" y="0"/>
                      <a:pt x="2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28" name="Freeform 361">
                <a:extLst>
                  <a:ext uri="{FF2B5EF4-FFF2-40B4-BE49-F238E27FC236}">
                    <a16:creationId xmlns:a16="http://schemas.microsoft.com/office/drawing/2014/main" id="{DF8CC71E-01F1-4399-A5ED-B862051A1BBA}"/>
                  </a:ext>
                </a:extLst>
              </p:cNvPr>
              <p:cNvSpPr>
                <a:spLocks/>
              </p:cNvSpPr>
              <p:nvPr/>
            </p:nvSpPr>
            <p:spPr bwMode="auto">
              <a:xfrm>
                <a:off x="1492" y="2432"/>
                <a:ext cx="67" cy="44"/>
              </a:xfrm>
              <a:custGeom>
                <a:avLst/>
                <a:gdLst>
                  <a:gd name="T0" fmla="*/ 34 w 38"/>
                  <a:gd name="T1" fmla="*/ 1 h 25"/>
                  <a:gd name="T2" fmla="*/ 2 w 38"/>
                  <a:gd name="T3" fmla="*/ 22 h 25"/>
                  <a:gd name="T4" fmla="*/ 3 w 38"/>
                  <a:gd name="T5" fmla="*/ 25 h 25"/>
                  <a:gd name="T6" fmla="*/ 37 w 38"/>
                  <a:gd name="T7" fmla="*/ 4 h 25"/>
                  <a:gd name="T8" fmla="*/ 34 w 38"/>
                  <a:gd name="T9" fmla="*/ 1 h 25"/>
                </a:gdLst>
                <a:ahLst/>
                <a:cxnLst>
                  <a:cxn ang="0">
                    <a:pos x="T0" y="T1"/>
                  </a:cxn>
                  <a:cxn ang="0">
                    <a:pos x="T2" y="T3"/>
                  </a:cxn>
                  <a:cxn ang="0">
                    <a:pos x="T4" y="T5"/>
                  </a:cxn>
                  <a:cxn ang="0">
                    <a:pos x="T6" y="T7"/>
                  </a:cxn>
                  <a:cxn ang="0">
                    <a:pos x="T8" y="T9"/>
                  </a:cxn>
                </a:cxnLst>
                <a:rect l="0" t="0" r="r" b="b"/>
                <a:pathLst>
                  <a:path w="38" h="25">
                    <a:moveTo>
                      <a:pt x="34" y="1"/>
                    </a:moveTo>
                    <a:cubicBezTo>
                      <a:pt x="24" y="8"/>
                      <a:pt x="12" y="15"/>
                      <a:pt x="2" y="22"/>
                    </a:cubicBezTo>
                    <a:cubicBezTo>
                      <a:pt x="0" y="23"/>
                      <a:pt x="1" y="25"/>
                      <a:pt x="3" y="25"/>
                    </a:cubicBezTo>
                    <a:cubicBezTo>
                      <a:pt x="15" y="21"/>
                      <a:pt x="28" y="13"/>
                      <a:pt x="37" y="4"/>
                    </a:cubicBezTo>
                    <a:cubicBezTo>
                      <a:pt x="38" y="2"/>
                      <a:pt x="36" y="0"/>
                      <a:pt x="34"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29" name="Freeform 362">
                <a:extLst>
                  <a:ext uri="{FF2B5EF4-FFF2-40B4-BE49-F238E27FC236}">
                    <a16:creationId xmlns:a16="http://schemas.microsoft.com/office/drawing/2014/main" id="{EBE898C6-321E-4AA0-BE3C-50EA69419169}"/>
                  </a:ext>
                </a:extLst>
              </p:cNvPr>
              <p:cNvSpPr>
                <a:spLocks/>
              </p:cNvSpPr>
              <p:nvPr/>
            </p:nvSpPr>
            <p:spPr bwMode="auto">
              <a:xfrm>
                <a:off x="1536" y="2457"/>
                <a:ext cx="32" cy="26"/>
              </a:xfrm>
              <a:custGeom>
                <a:avLst/>
                <a:gdLst>
                  <a:gd name="T0" fmla="*/ 14 w 18"/>
                  <a:gd name="T1" fmla="*/ 1 h 15"/>
                  <a:gd name="T2" fmla="*/ 1 w 18"/>
                  <a:gd name="T3" fmla="*/ 11 h 15"/>
                  <a:gd name="T4" fmla="*/ 3 w 18"/>
                  <a:gd name="T5" fmla="*/ 14 h 15"/>
                  <a:gd name="T6" fmla="*/ 16 w 18"/>
                  <a:gd name="T7" fmla="*/ 4 h 15"/>
                  <a:gd name="T8" fmla="*/ 14 w 18"/>
                  <a:gd name="T9" fmla="*/ 1 h 15"/>
                </a:gdLst>
                <a:ahLst/>
                <a:cxnLst>
                  <a:cxn ang="0">
                    <a:pos x="T0" y="T1"/>
                  </a:cxn>
                  <a:cxn ang="0">
                    <a:pos x="T2" y="T3"/>
                  </a:cxn>
                  <a:cxn ang="0">
                    <a:pos x="T4" y="T5"/>
                  </a:cxn>
                  <a:cxn ang="0">
                    <a:pos x="T6" y="T7"/>
                  </a:cxn>
                  <a:cxn ang="0">
                    <a:pos x="T8" y="T9"/>
                  </a:cxn>
                </a:cxnLst>
                <a:rect l="0" t="0" r="r" b="b"/>
                <a:pathLst>
                  <a:path w="18" h="15">
                    <a:moveTo>
                      <a:pt x="14" y="1"/>
                    </a:moveTo>
                    <a:cubicBezTo>
                      <a:pt x="9" y="4"/>
                      <a:pt x="4" y="7"/>
                      <a:pt x="1" y="11"/>
                    </a:cubicBezTo>
                    <a:cubicBezTo>
                      <a:pt x="0" y="13"/>
                      <a:pt x="1" y="15"/>
                      <a:pt x="3" y="14"/>
                    </a:cubicBezTo>
                    <a:cubicBezTo>
                      <a:pt x="8" y="12"/>
                      <a:pt x="12" y="8"/>
                      <a:pt x="16" y="4"/>
                    </a:cubicBezTo>
                    <a:cubicBezTo>
                      <a:pt x="18" y="3"/>
                      <a:pt x="16" y="0"/>
                      <a:pt x="14"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30" name="Freeform 363">
                <a:extLst>
                  <a:ext uri="{FF2B5EF4-FFF2-40B4-BE49-F238E27FC236}">
                    <a16:creationId xmlns:a16="http://schemas.microsoft.com/office/drawing/2014/main" id="{CECFFF6E-1513-4A9C-A383-77E18ED678B7}"/>
                  </a:ext>
                </a:extLst>
              </p:cNvPr>
              <p:cNvSpPr>
                <a:spLocks/>
              </p:cNvSpPr>
              <p:nvPr/>
            </p:nvSpPr>
            <p:spPr bwMode="auto">
              <a:xfrm>
                <a:off x="1554" y="2476"/>
                <a:ext cx="26" cy="28"/>
              </a:xfrm>
              <a:custGeom>
                <a:avLst/>
                <a:gdLst>
                  <a:gd name="T0" fmla="*/ 11 w 15"/>
                  <a:gd name="T1" fmla="*/ 1 h 16"/>
                  <a:gd name="T2" fmla="*/ 0 w 15"/>
                  <a:gd name="T3" fmla="*/ 14 h 16"/>
                  <a:gd name="T4" fmla="*/ 3 w 15"/>
                  <a:gd name="T5" fmla="*/ 15 h 16"/>
                  <a:gd name="T6" fmla="*/ 8 w 15"/>
                  <a:gd name="T7" fmla="*/ 10 h 16"/>
                  <a:gd name="T8" fmla="*/ 13 w 15"/>
                  <a:gd name="T9" fmla="*/ 4 h 16"/>
                  <a:gd name="T10" fmla="*/ 11 w 15"/>
                  <a:gd name="T11" fmla="*/ 1 h 16"/>
                </a:gdLst>
                <a:ahLst/>
                <a:cxnLst>
                  <a:cxn ang="0">
                    <a:pos x="T0" y="T1"/>
                  </a:cxn>
                  <a:cxn ang="0">
                    <a:pos x="T2" y="T3"/>
                  </a:cxn>
                  <a:cxn ang="0">
                    <a:pos x="T4" y="T5"/>
                  </a:cxn>
                  <a:cxn ang="0">
                    <a:pos x="T6" y="T7"/>
                  </a:cxn>
                  <a:cxn ang="0">
                    <a:pos x="T8" y="T9"/>
                  </a:cxn>
                  <a:cxn ang="0">
                    <a:pos x="T10" y="T11"/>
                  </a:cxn>
                </a:cxnLst>
                <a:rect l="0" t="0" r="r" b="b"/>
                <a:pathLst>
                  <a:path w="15" h="16">
                    <a:moveTo>
                      <a:pt x="11" y="1"/>
                    </a:moveTo>
                    <a:cubicBezTo>
                      <a:pt x="7" y="5"/>
                      <a:pt x="2" y="9"/>
                      <a:pt x="0" y="14"/>
                    </a:cubicBezTo>
                    <a:cubicBezTo>
                      <a:pt x="0" y="15"/>
                      <a:pt x="2" y="16"/>
                      <a:pt x="3" y="15"/>
                    </a:cubicBezTo>
                    <a:cubicBezTo>
                      <a:pt x="5" y="14"/>
                      <a:pt x="6" y="12"/>
                      <a:pt x="8" y="10"/>
                    </a:cubicBezTo>
                    <a:cubicBezTo>
                      <a:pt x="9" y="8"/>
                      <a:pt x="11" y="6"/>
                      <a:pt x="13" y="4"/>
                    </a:cubicBezTo>
                    <a:cubicBezTo>
                      <a:pt x="15" y="3"/>
                      <a:pt x="13" y="0"/>
                      <a:pt x="1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31" name="Freeform 364">
                <a:extLst>
                  <a:ext uri="{FF2B5EF4-FFF2-40B4-BE49-F238E27FC236}">
                    <a16:creationId xmlns:a16="http://schemas.microsoft.com/office/drawing/2014/main" id="{65115AA8-3F1A-4ADF-B699-2301AFF41C7C}"/>
                  </a:ext>
                </a:extLst>
              </p:cNvPr>
              <p:cNvSpPr>
                <a:spLocks/>
              </p:cNvSpPr>
              <p:nvPr/>
            </p:nvSpPr>
            <p:spPr bwMode="auto">
              <a:xfrm>
                <a:off x="1561" y="2495"/>
                <a:ext cx="24" cy="25"/>
              </a:xfrm>
              <a:custGeom>
                <a:avLst/>
                <a:gdLst>
                  <a:gd name="T0" fmla="*/ 9 w 14"/>
                  <a:gd name="T1" fmla="*/ 2 h 14"/>
                  <a:gd name="T2" fmla="*/ 1 w 14"/>
                  <a:gd name="T3" fmla="*/ 11 h 14"/>
                  <a:gd name="T4" fmla="*/ 3 w 14"/>
                  <a:gd name="T5" fmla="*/ 13 h 14"/>
                  <a:gd name="T6" fmla="*/ 12 w 14"/>
                  <a:gd name="T7" fmla="*/ 5 h 14"/>
                  <a:gd name="T8" fmla="*/ 9 w 14"/>
                  <a:gd name="T9" fmla="*/ 2 h 14"/>
                </a:gdLst>
                <a:ahLst/>
                <a:cxnLst>
                  <a:cxn ang="0">
                    <a:pos x="T0" y="T1"/>
                  </a:cxn>
                  <a:cxn ang="0">
                    <a:pos x="T2" y="T3"/>
                  </a:cxn>
                  <a:cxn ang="0">
                    <a:pos x="T4" y="T5"/>
                  </a:cxn>
                  <a:cxn ang="0">
                    <a:pos x="T6" y="T7"/>
                  </a:cxn>
                  <a:cxn ang="0">
                    <a:pos x="T8" y="T9"/>
                  </a:cxn>
                </a:cxnLst>
                <a:rect l="0" t="0" r="r" b="b"/>
                <a:pathLst>
                  <a:path w="14" h="14">
                    <a:moveTo>
                      <a:pt x="9" y="2"/>
                    </a:moveTo>
                    <a:cubicBezTo>
                      <a:pt x="6" y="5"/>
                      <a:pt x="3" y="8"/>
                      <a:pt x="1" y="11"/>
                    </a:cubicBezTo>
                    <a:cubicBezTo>
                      <a:pt x="0" y="13"/>
                      <a:pt x="2" y="14"/>
                      <a:pt x="3" y="13"/>
                    </a:cubicBezTo>
                    <a:cubicBezTo>
                      <a:pt x="6" y="10"/>
                      <a:pt x="9" y="7"/>
                      <a:pt x="12" y="5"/>
                    </a:cubicBezTo>
                    <a:cubicBezTo>
                      <a:pt x="14" y="3"/>
                      <a:pt x="11" y="0"/>
                      <a:pt x="9"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32" name="Freeform 365">
                <a:extLst>
                  <a:ext uri="{FF2B5EF4-FFF2-40B4-BE49-F238E27FC236}">
                    <a16:creationId xmlns:a16="http://schemas.microsoft.com/office/drawing/2014/main" id="{5C441EDC-1ABC-407A-97B8-B9BC65A64CE6}"/>
                  </a:ext>
                </a:extLst>
              </p:cNvPr>
              <p:cNvSpPr>
                <a:spLocks/>
              </p:cNvSpPr>
              <p:nvPr/>
            </p:nvSpPr>
            <p:spPr bwMode="auto">
              <a:xfrm>
                <a:off x="2007" y="2369"/>
                <a:ext cx="4" cy="3"/>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2" y="2"/>
                      <a:pt x="2" y="0"/>
                      <a:pt x="1" y="0"/>
                    </a:cubicBezTo>
                    <a:cubicBezTo>
                      <a:pt x="0" y="0"/>
                      <a:pt x="0" y="2"/>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33" name="Freeform 366">
                <a:extLst>
                  <a:ext uri="{FF2B5EF4-FFF2-40B4-BE49-F238E27FC236}">
                    <a16:creationId xmlns:a16="http://schemas.microsoft.com/office/drawing/2014/main" id="{20BB2E95-50D7-4791-BA0F-5A1AF876895F}"/>
                  </a:ext>
                </a:extLst>
              </p:cNvPr>
              <p:cNvSpPr>
                <a:spLocks/>
              </p:cNvSpPr>
              <p:nvPr/>
            </p:nvSpPr>
            <p:spPr bwMode="auto">
              <a:xfrm>
                <a:off x="1997" y="2360"/>
                <a:ext cx="98" cy="79"/>
              </a:xfrm>
              <a:custGeom>
                <a:avLst/>
                <a:gdLst>
                  <a:gd name="T0" fmla="*/ 2 w 56"/>
                  <a:gd name="T1" fmla="*/ 4 h 45"/>
                  <a:gd name="T2" fmla="*/ 53 w 56"/>
                  <a:gd name="T3" fmla="*/ 44 h 45"/>
                  <a:gd name="T4" fmla="*/ 54 w 56"/>
                  <a:gd name="T5" fmla="*/ 42 h 45"/>
                  <a:gd name="T6" fmla="*/ 5 w 56"/>
                  <a:gd name="T7" fmla="*/ 2 h 45"/>
                  <a:gd name="T8" fmla="*/ 2 w 56"/>
                  <a:gd name="T9" fmla="*/ 4 h 45"/>
                </a:gdLst>
                <a:ahLst/>
                <a:cxnLst>
                  <a:cxn ang="0">
                    <a:pos x="T0" y="T1"/>
                  </a:cxn>
                  <a:cxn ang="0">
                    <a:pos x="T2" y="T3"/>
                  </a:cxn>
                  <a:cxn ang="0">
                    <a:pos x="T4" y="T5"/>
                  </a:cxn>
                  <a:cxn ang="0">
                    <a:pos x="T6" y="T7"/>
                  </a:cxn>
                  <a:cxn ang="0">
                    <a:pos x="T8" y="T9"/>
                  </a:cxn>
                </a:cxnLst>
                <a:rect l="0" t="0" r="r" b="b"/>
                <a:pathLst>
                  <a:path w="56" h="45">
                    <a:moveTo>
                      <a:pt x="2" y="4"/>
                    </a:moveTo>
                    <a:cubicBezTo>
                      <a:pt x="14" y="21"/>
                      <a:pt x="33" y="37"/>
                      <a:pt x="53" y="44"/>
                    </a:cubicBezTo>
                    <a:cubicBezTo>
                      <a:pt x="55" y="45"/>
                      <a:pt x="56" y="42"/>
                      <a:pt x="54" y="42"/>
                    </a:cubicBezTo>
                    <a:cubicBezTo>
                      <a:pt x="36" y="29"/>
                      <a:pt x="20" y="18"/>
                      <a:pt x="5" y="2"/>
                    </a:cubicBezTo>
                    <a:cubicBezTo>
                      <a:pt x="3" y="0"/>
                      <a:pt x="0" y="2"/>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34" name="Freeform 367">
                <a:extLst>
                  <a:ext uri="{FF2B5EF4-FFF2-40B4-BE49-F238E27FC236}">
                    <a16:creationId xmlns:a16="http://schemas.microsoft.com/office/drawing/2014/main" id="{3C54863E-71DD-41D4-ADD0-4D1069790A52}"/>
                  </a:ext>
                </a:extLst>
              </p:cNvPr>
              <p:cNvSpPr>
                <a:spLocks/>
              </p:cNvSpPr>
              <p:nvPr/>
            </p:nvSpPr>
            <p:spPr bwMode="auto">
              <a:xfrm>
                <a:off x="2030" y="2367"/>
                <a:ext cx="88" cy="56"/>
              </a:xfrm>
              <a:custGeom>
                <a:avLst/>
                <a:gdLst>
                  <a:gd name="T0" fmla="*/ 2 w 50"/>
                  <a:gd name="T1" fmla="*/ 4 h 32"/>
                  <a:gd name="T2" fmla="*/ 47 w 50"/>
                  <a:gd name="T3" fmla="*/ 32 h 32"/>
                  <a:gd name="T4" fmla="*/ 48 w 50"/>
                  <a:gd name="T5" fmla="*/ 28 h 32"/>
                  <a:gd name="T6" fmla="*/ 3 w 50"/>
                  <a:gd name="T7" fmla="*/ 0 h 32"/>
                  <a:gd name="T8" fmla="*/ 2 w 50"/>
                  <a:gd name="T9" fmla="*/ 4 h 32"/>
                </a:gdLst>
                <a:ahLst/>
                <a:cxnLst>
                  <a:cxn ang="0">
                    <a:pos x="T0" y="T1"/>
                  </a:cxn>
                  <a:cxn ang="0">
                    <a:pos x="T2" y="T3"/>
                  </a:cxn>
                  <a:cxn ang="0">
                    <a:pos x="T4" y="T5"/>
                  </a:cxn>
                  <a:cxn ang="0">
                    <a:pos x="T6" y="T7"/>
                  </a:cxn>
                  <a:cxn ang="0">
                    <a:pos x="T8" y="T9"/>
                  </a:cxn>
                </a:cxnLst>
                <a:rect l="0" t="0" r="r" b="b"/>
                <a:pathLst>
                  <a:path w="50" h="32">
                    <a:moveTo>
                      <a:pt x="2" y="4"/>
                    </a:moveTo>
                    <a:cubicBezTo>
                      <a:pt x="18" y="10"/>
                      <a:pt x="29" y="29"/>
                      <a:pt x="47" y="32"/>
                    </a:cubicBezTo>
                    <a:cubicBezTo>
                      <a:pt x="49" y="32"/>
                      <a:pt x="50" y="29"/>
                      <a:pt x="48" y="28"/>
                    </a:cubicBezTo>
                    <a:cubicBezTo>
                      <a:pt x="31" y="22"/>
                      <a:pt x="20" y="4"/>
                      <a:pt x="3" y="0"/>
                    </a:cubicBezTo>
                    <a:cubicBezTo>
                      <a:pt x="0" y="0"/>
                      <a:pt x="0" y="3"/>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35" name="Freeform 368">
                <a:extLst>
                  <a:ext uri="{FF2B5EF4-FFF2-40B4-BE49-F238E27FC236}">
                    <a16:creationId xmlns:a16="http://schemas.microsoft.com/office/drawing/2014/main" id="{92CDD9DC-2594-471C-8E89-F9A186E0C28C}"/>
                  </a:ext>
                </a:extLst>
              </p:cNvPr>
              <p:cNvSpPr>
                <a:spLocks/>
              </p:cNvSpPr>
              <p:nvPr/>
            </p:nvSpPr>
            <p:spPr bwMode="auto">
              <a:xfrm>
                <a:off x="2088" y="2371"/>
                <a:ext cx="37" cy="35"/>
              </a:xfrm>
              <a:custGeom>
                <a:avLst/>
                <a:gdLst>
                  <a:gd name="T0" fmla="*/ 1 w 21"/>
                  <a:gd name="T1" fmla="*/ 4 h 20"/>
                  <a:gd name="T2" fmla="*/ 18 w 21"/>
                  <a:gd name="T3" fmla="*/ 19 h 20"/>
                  <a:gd name="T4" fmla="*/ 20 w 21"/>
                  <a:gd name="T5" fmla="*/ 16 h 20"/>
                  <a:gd name="T6" fmla="*/ 3 w 21"/>
                  <a:gd name="T7" fmla="*/ 1 h 20"/>
                  <a:gd name="T8" fmla="*/ 1 w 21"/>
                  <a:gd name="T9" fmla="*/ 4 h 20"/>
                </a:gdLst>
                <a:ahLst/>
                <a:cxnLst>
                  <a:cxn ang="0">
                    <a:pos x="T0" y="T1"/>
                  </a:cxn>
                  <a:cxn ang="0">
                    <a:pos x="T2" y="T3"/>
                  </a:cxn>
                  <a:cxn ang="0">
                    <a:pos x="T4" y="T5"/>
                  </a:cxn>
                  <a:cxn ang="0">
                    <a:pos x="T6" y="T7"/>
                  </a:cxn>
                  <a:cxn ang="0">
                    <a:pos x="T8" y="T9"/>
                  </a:cxn>
                </a:cxnLst>
                <a:rect l="0" t="0" r="r" b="b"/>
                <a:pathLst>
                  <a:path w="21" h="20">
                    <a:moveTo>
                      <a:pt x="1" y="4"/>
                    </a:moveTo>
                    <a:cubicBezTo>
                      <a:pt x="6" y="9"/>
                      <a:pt x="12" y="15"/>
                      <a:pt x="18" y="19"/>
                    </a:cubicBezTo>
                    <a:cubicBezTo>
                      <a:pt x="20" y="20"/>
                      <a:pt x="21" y="17"/>
                      <a:pt x="20" y="16"/>
                    </a:cubicBezTo>
                    <a:cubicBezTo>
                      <a:pt x="15" y="11"/>
                      <a:pt x="9" y="6"/>
                      <a:pt x="3" y="1"/>
                    </a:cubicBezTo>
                    <a:cubicBezTo>
                      <a:pt x="2" y="0"/>
                      <a:pt x="0" y="3"/>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36" name="Freeform 369">
                <a:extLst>
                  <a:ext uri="{FF2B5EF4-FFF2-40B4-BE49-F238E27FC236}">
                    <a16:creationId xmlns:a16="http://schemas.microsoft.com/office/drawing/2014/main" id="{96C56A3B-2DE6-487B-8170-8B63169CA33D}"/>
                  </a:ext>
                </a:extLst>
              </p:cNvPr>
              <p:cNvSpPr>
                <a:spLocks/>
              </p:cNvSpPr>
              <p:nvPr/>
            </p:nvSpPr>
            <p:spPr bwMode="auto">
              <a:xfrm>
                <a:off x="2009" y="2406"/>
                <a:ext cx="44" cy="42"/>
              </a:xfrm>
              <a:custGeom>
                <a:avLst/>
                <a:gdLst>
                  <a:gd name="T0" fmla="*/ 1 w 25"/>
                  <a:gd name="T1" fmla="*/ 5 h 24"/>
                  <a:gd name="T2" fmla="*/ 22 w 25"/>
                  <a:gd name="T3" fmla="*/ 23 h 24"/>
                  <a:gd name="T4" fmla="*/ 24 w 25"/>
                  <a:gd name="T5" fmla="*/ 21 h 24"/>
                  <a:gd name="T6" fmla="*/ 4 w 25"/>
                  <a:gd name="T7" fmla="*/ 2 h 24"/>
                  <a:gd name="T8" fmla="*/ 1 w 25"/>
                  <a:gd name="T9" fmla="*/ 5 h 24"/>
                </a:gdLst>
                <a:ahLst/>
                <a:cxnLst>
                  <a:cxn ang="0">
                    <a:pos x="T0" y="T1"/>
                  </a:cxn>
                  <a:cxn ang="0">
                    <a:pos x="T2" y="T3"/>
                  </a:cxn>
                  <a:cxn ang="0">
                    <a:pos x="T4" y="T5"/>
                  </a:cxn>
                  <a:cxn ang="0">
                    <a:pos x="T6" y="T7"/>
                  </a:cxn>
                  <a:cxn ang="0">
                    <a:pos x="T8" y="T9"/>
                  </a:cxn>
                </a:cxnLst>
                <a:rect l="0" t="0" r="r" b="b"/>
                <a:pathLst>
                  <a:path w="25" h="24">
                    <a:moveTo>
                      <a:pt x="1" y="5"/>
                    </a:moveTo>
                    <a:cubicBezTo>
                      <a:pt x="8" y="11"/>
                      <a:pt x="14" y="18"/>
                      <a:pt x="22" y="23"/>
                    </a:cubicBezTo>
                    <a:cubicBezTo>
                      <a:pt x="24" y="24"/>
                      <a:pt x="25" y="22"/>
                      <a:pt x="24" y="21"/>
                    </a:cubicBezTo>
                    <a:cubicBezTo>
                      <a:pt x="18" y="14"/>
                      <a:pt x="11" y="8"/>
                      <a:pt x="4" y="2"/>
                    </a:cubicBezTo>
                    <a:cubicBezTo>
                      <a:pt x="2" y="0"/>
                      <a:pt x="0" y="3"/>
                      <a:pt x="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37" name="Freeform 370">
                <a:extLst>
                  <a:ext uri="{FF2B5EF4-FFF2-40B4-BE49-F238E27FC236}">
                    <a16:creationId xmlns:a16="http://schemas.microsoft.com/office/drawing/2014/main" id="{DEB2D53D-DE42-4AA8-B18B-3B8F6275090F}"/>
                  </a:ext>
                </a:extLst>
              </p:cNvPr>
              <p:cNvSpPr>
                <a:spLocks/>
              </p:cNvSpPr>
              <p:nvPr/>
            </p:nvSpPr>
            <p:spPr bwMode="auto">
              <a:xfrm>
                <a:off x="1833" y="2098"/>
                <a:ext cx="58" cy="97"/>
              </a:xfrm>
              <a:custGeom>
                <a:avLst/>
                <a:gdLst>
                  <a:gd name="T0" fmla="*/ 3 w 33"/>
                  <a:gd name="T1" fmla="*/ 53 h 55"/>
                  <a:gd name="T2" fmla="*/ 32 w 33"/>
                  <a:gd name="T3" fmla="*/ 3 h 55"/>
                  <a:gd name="T4" fmla="*/ 30 w 33"/>
                  <a:gd name="T5" fmla="*/ 1 h 55"/>
                  <a:gd name="T6" fmla="*/ 0 w 33"/>
                  <a:gd name="T7" fmla="*/ 53 h 55"/>
                  <a:gd name="T8" fmla="*/ 3 w 33"/>
                  <a:gd name="T9" fmla="*/ 53 h 55"/>
                </a:gdLst>
                <a:ahLst/>
                <a:cxnLst>
                  <a:cxn ang="0">
                    <a:pos x="T0" y="T1"/>
                  </a:cxn>
                  <a:cxn ang="0">
                    <a:pos x="T2" y="T3"/>
                  </a:cxn>
                  <a:cxn ang="0">
                    <a:pos x="T4" y="T5"/>
                  </a:cxn>
                  <a:cxn ang="0">
                    <a:pos x="T6" y="T7"/>
                  </a:cxn>
                  <a:cxn ang="0">
                    <a:pos x="T8" y="T9"/>
                  </a:cxn>
                </a:cxnLst>
                <a:rect l="0" t="0" r="r" b="b"/>
                <a:pathLst>
                  <a:path w="33" h="55">
                    <a:moveTo>
                      <a:pt x="3" y="53"/>
                    </a:moveTo>
                    <a:cubicBezTo>
                      <a:pt x="10" y="34"/>
                      <a:pt x="19" y="19"/>
                      <a:pt x="32" y="3"/>
                    </a:cubicBezTo>
                    <a:cubicBezTo>
                      <a:pt x="33" y="2"/>
                      <a:pt x="31" y="0"/>
                      <a:pt x="30" y="1"/>
                    </a:cubicBezTo>
                    <a:cubicBezTo>
                      <a:pt x="15" y="14"/>
                      <a:pt x="4" y="33"/>
                      <a:pt x="0" y="53"/>
                    </a:cubicBezTo>
                    <a:cubicBezTo>
                      <a:pt x="0" y="55"/>
                      <a:pt x="2" y="55"/>
                      <a:pt x="3" y="5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38" name="Freeform 371">
                <a:extLst>
                  <a:ext uri="{FF2B5EF4-FFF2-40B4-BE49-F238E27FC236}">
                    <a16:creationId xmlns:a16="http://schemas.microsoft.com/office/drawing/2014/main" id="{FD58D20E-5048-43A4-8819-A51C494D575A}"/>
                  </a:ext>
                </a:extLst>
              </p:cNvPr>
              <p:cNvSpPr>
                <a:spLocks/>
              </p:cNvSpPr>
              <p:nvPr/>
            </p:nvSpPr>
            <p:spPr bwMode="auto">
              <a:xfrm>
                <a:off x="1865" y="2137"/>
                <a:ext cx="40" cy="65"/>
              </a:xfrm>
              <a:custGeom>
                <a:avLst/>
                <a:gdLst>
                  <a:gd name="T0" fmla="*/ 3 w 23"/>
                  <a:gd name="T1" fmla="*/ 36 h 37"/>
                  <a:gd name="T2" fmla="*/ 10 w 23"/>
                  <a:gd name="T3" fmla="*/ 19 h 37"/>
                  <a:gd name="T4" fmla="*/ 22 w 23"/>
                  <a:gd name="T5" fmla="*/ 4 h 37"/>
                  <a:gd name="T6" fmla="*/ 20 w 23"/>
                  <a:gd name="T7" fmla="*/ 1 h 37"/>
                  <a:gd name="T8" fmla="*/ 0 w 23"/>
                  <a:gd name="T9" fmla="*/ 35 h 37"/>
                  <a:gd name="T10" fmla="*/ 3 w 23"/>
                  <a:gd name="T11" fmla="*/ 36 h 37"/>
                </a:gdLst>
                <a:ahLst/>
                <a:cxnLst>
                  <a:cxn ang="0">
                    <a:pos x="T0" y="T1"/>
                  </a:cxn>
                  <a:cxn ang="0">
                    <a:pos x="T2" y="T3"/>
                  </a:cxn>
                  <a:cxn ang="0">
                    <a:pos x="T4" y="T5"/>
                  </a:cxn>
                  <a:cxn ang="0">
                    <a:pos x="T6" y="T7"/>
                  </a:cxn>
                  <a:cxn ang="0">
                    <a:pos x="T8" y="T9"/>
                  </a:cxn>
                  <a:cxn ang="0">
                    <a:pos x="T10" y="T11"/>
                  </a:cxn>
                </a:cxnLst>
                <a:rect l="0" t="0" r="r" b="b"/>
                <a:pathLst>
                  <a:path w="23" h="37">
                    <a:moveTo>
                      <a:pt x="3" y="36"/>
                    </a:moveTo>
                    <a:cubicBezTo>
                      <a:pt x="6" y="30"/>
                      <a:pt x="7" y="25"/>
                      <a:pt x="10" y="19"/>
                    </a:cubicBezTo>
                    <a:cubicBezTo>
                      <a:pt x="14" y="14"/>
                      <a:pt x="18" y="9"/>
                      <a:pt x="22" y="4"/>
                    </a:cubicBezTo>
                    <a:cubicBezTo>
                      <a:pt x="23" y="2"/>
                      <a:pt x="22" y="0"/>
                      <a:pt x="20" y="1"/>
                    </a:cubicBezTo>
                    <a:cubicBezTo>
                      <a:pt x="10" y="9"/>
                      <a:pt x="1" y="23"/>
                      <a:pt x="0" y="35"/>
                    </a:cubicBezTo>
                    <a:cubicBezTo>
                      <a:pt x="0" y="37"/>
                      <a:pt x="2" y="37"/>
                      <a:pt x="3"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39" name="Freeform 372">
                <a:extLst>
                  <a:ext uri="{FF2B5EF4-FFF2-40B4-BE49-F238E27FC236}">
                    <a16:creationId xmlns:a16="http://schemas.microsoft.com/office/drawing/2014/main" id="{318BA918-FE68-4855-9A53-DCFDB9A8C397}"/>
                  </a:ext>
                </a:extLst>
              </p:cNvPr>
              <p:cNvSpPr>
                <a:spLocks/>
              </p:cNvSpPr>
              <p:nvPr/>
            </p:nvSpPr>
            <p:spPr bwMode="auto">
              <a:xfrm>
                <a:off x="1893" y="2175"/>
                <a:ext cx="19" cy="34"/>
              </a:xfrm>
              <a:custGeom>
                <a:avLst/>
                <a:gdLst>
                  <a:gd name="T0" fmla="*/ 4 w 11"/>
                  <a:gd name="T1" fmla="*/ 17 h 19"/>
                  <a:gd name="T2" fmla="*/ 11 w 11"/>
                  <a:gd name="T3" fmla="*/ 3 h 19"/>
                  <a:gd name="T4" fmla="*/ 8 w 11"/>
                  <a:gd name="T5" fmla="*/ 1 h 19"/>
                  <a:gd name="T6" fmla="*/ 0 w 11"/>
                  <a:gd name="T7" fmla="*/ 16 h 19"/>
                  <a:gd name="T8" fmla="*/ 4 w 11"/>
                  <a:gd name="T9" fmla="*/ 17 h 19"/>
                </a:gdLst>
                <a:ahLst/>
                <a:cxnLst>
                  <a:cxn ang="0">
                    <a:pos x="T0" y="T1"/>
                  </a:cxn>
                  <a:cxn ang="0">
                    <a:pos x="T2" y="T3"/>
                  </a:cxn>
                  <a:cxn ang="0">
                    <a:pos x="T4" y="T5"/>
                  </a:cxn>
                  <a:cxn ang="0">
                    <a:pos x="T6" y="T7"/>
                  </a:cxn>
                  <a:cxn ang="0">
                    <a:pos x="T8" y="T9"/>
                  </a:cxn>
                </a:cxnLst>
                <a:rect l="0" t="0" r="r" b="b"/>
                <a:pathLst>
                  <a:path w="11" h="19">
                    <a:moveTo>
                      <a:pt x="4" y="17"/>
                    </a:moveTo>
                    <a:cubicBezTo>
                      <a:pt x="5" y="12"/>
                      <a:pt x="8" y="7"/>
                      <a:pt x="11" y="3"/>
                    </a:cubicBezTo>
                    <a:cubicBezTo>
                      <a:pt x="11" y="1"/>
                      <a:pt x="9" y="0"/>
                      <a:pt x="8" y="1"/>
                    </a:cubicBezTo>
                    <a:cubicBezTo>
                      <a:pt x="4" y="5"/>
                      <a:pt x="1" y="10"/>
                      <a:pt x="0" y="16"/>
                    </a:cubicBezTo>
                    <a:cubicBezTo>
                      <a:pt x="0" y="18"/>
                      <a:pt x="3" y="19"/>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40" name="Freeform 373">
                <a:extLst>
                  <a:ext uri="{FF2B5EF4-FFF2-40B4-BE49-F238E27FC236}">
                    <a16:creationId xmlns:a16="http://schemas.microsoft.com/office/drawing/2014/main" id="{64824EA3-BAFC-4A19-AFA2-27884AF9E3A7}"/>
                  </a:ext>
                </a:extLst>
              </p:cNvPr>
              <p:cNvSpPr>
                <a:spLocks/>
              </p:cNvSpPr>
              <p:nvPr/>
            </p:nvSpPr>
            <p:spPr bwMode="auto">
              <a:xfrm>
                <a:off x="1904" y="2191"/>
                <a:ext cx="28" cy="32"/>
              </a:xfrm>
              <a:custGeom>
                <a:avLst/>
                <a:gdLst>
                  <a:gd name="T0" fmla="*/ 4 w 16"/>
                  <a:gd name="T1" fmla="*/ 17 h 18"/>
                  <a:gd name="T2" fmla="*/ 16 w 16"/>
                  <a:gd name="T3" fmla="*/ 4 h 18"/>
                  <a:gd name="T4" fmla="*/ 14 w 16"/>
                  <a:gd name="T5" fmla="*/ 1 h 18"/>
                  <a:gd name="T6" fmla="*/ 2 w 16"/>
                  <a:gd name="T7" fmla="*/ 14 h 18"/>
                  <a:gd name="T8" fmla="*/ 4 w 16"/>
                  <a:gd name="T9" fmla="*/ 17 h 18"/>
                </a:gdLst>
                <a:ahLst/>
                <a:cxnLst>
                  <a:cxn ang="0">
                    <a:pos x="T0" y="T1"/>
                  </a:cxn>
                  <a:cxn ang="0">
                    <a:pos x="T2" y="T3"/>
                  </a:cxn>
                  <a:cxn ang="0">
                    <a:pos x="T4" y="T5"/>
                  </a:cxn>
                  <a:cxn ang="0">
                    <a:pos x="T6" y="T7"/>
                  </a:cxn>
                  <a:cxn ang="0">
                    <a:pos x="T8" y="T9"/>
                  </a:cxn>
                </a:cxnLst>
                <a:rect l="0" t="0" r="r" b="b"/>
                <a:pathLst>
                  <a:path w="16" h="18">
                    <a:moveTo>
                      <a:pt x="4" y="17"/>
                    </a:moveTo>
                    <a:cubicBezTo>
                      <a:pt x="8" y="13"/>
                      <a:pt x="13" y="8"/>
                      <a:pt x="16" y="4"/>
                    </a:cubicBezTo>
                    <a:cubicBezTo>
                      <a:pt x="16" y="2"/>
                      <a:pt x="15" y="0"/>
                      <a:pt x="14" y="1"/>
                    </a:cubicBezTo>
                    <a:cubicBezTo>
                      <a:pt x="9" y="5"/>
                      <a:pt x="5" y="10"/>
                      <a:pt x="2" y="14"/>
                    </a:cubicBezTo>
                    <a:cubicBezTo>
                      <a:pt x="0" y="16"/>
                      <a:pt x="3" y="18"/>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41" name="Freeform 374">
                <a:extLst>
                  <a:ext uri="{FF2B5EF4-FFF2-40B4-BE49-F238E27FC236}">
                    <a16:creationId xmlns:a16="http://schemas.microsoft.com/office/drawing/2014/main" id="{A799ADAB-6FE3-4706-A929-FFF2A06BE885}"/>
                  </a:ext>
                </a:extLst>
              </p:cNvPr>
              <p:cNvSpPr>
                <a:spLocks/>
              </p:cNvSpPr>
              <p:nvPr/>
            </p:nvSpPr>
            <p:spPr bwMode="auto">
              <a:xfrm>
                <a:off x="1842" y="2073"/>
                <a:ext cx="32" cy="46"/>
              </a:xfrm>
              <a:custGeom>
                <a:avLst/>
                <a:gdLst>
                  <a:gd name="T0" fmla="*/ 4 w 18"/>
                  <a:gd name="T1" fmla="*/ 24 h 26"/>
                  <a:gd name="T2" fmla="*/ 17 w 18"/>
                  <a:gd name="T3" fmla="*/ 2 h 26"/>
                  <a:gd name="T4" fmla="*/ 15 w 18"/>
                  <a:gd name="T5" fmla="*/ 1 h 26"/>
                  <a:gd name="T6" fmla="*/ 1 w 18"/>
                  <a:gd name="T7" fmla="*/ 22 h 26"/>
                  <a:gd name="T8" fmla="*/ 4 w 18"/>
                  <a:gd name="T9" fmla="*/ 24 h 26"/>
                </a:gdLst>
                <a:ahLst/>
                <a:cxnLst>
                  <a:cxn ang="0">
                    <a:pos x="T0" y="T1"/>
                  </a:cxn>
                  <a:cxn ang="0">
                    <a:pos x="T2" y="T3"/>
                  </a:cxn>
                  <a:cxn ang="0">
                    <a:pos x="T4" y="T5"/>
                  </a:cxn>
                  <a:cxn ang="0">
                    <a:pos x="T6" y="T7"/>
                  </a:cxn>
                  <a:cxn ang="0">
                    <a:pos x="T8" y="T9"/>
                  </a:cxn>
                </a:cxnLst>
                <a:rect l="0" t="0" r="r" b="b"/>
                <a:pathLst>
                  <a:path w="18" h="26">
                    <a:moveTo>
                      <a:pt x="4" y="24"/>
                    </a:moveTo>
                    <a:cubicBezTo>
                      <a:pt x="7" y="16"/>
                      <a:pt x="12" y="9"/>
                      <a:pt x="17" y="2"/>
                    </a:cubicBezTo>
                    <a:cubicBezTo>
                      <a:pt x="18" y="1"/>
                      <a:pt x="16" y="0"/>
                      <a:pt x="15" y="1"/>
                    </a:cubicBezTo>
                    <a:cubicBezTo>
                      <a:pt x="9" y="7"/>
                      <a:pt x="4" y="14"/>
                      <a:pt x="1" y="22"/>
                    </a:cubicBezTo>
                    <a:cubicBezTo>
                      <a:pt x="0" y="24"/>
                      <a:pt x="3" y="26"/>
                      <a:pt x="4"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42" name="Freeform 375">
                <a:extLst>
                  <a:ext uri="{FF2B5EF4-FFF2-40B4-BE49-F238E27FC236}">
                    <a16:creationId xmlns:a16="http://schemas.microsoft.com/office/drawing/2014/main" id="{AF967D9E-A863-4BA0-ACA9-E6639EEDC366}"/>
                  </a:ext>
                </a:extLst>
              </p:cNvPr>
              <p:cNvSpPr>
                <a:spLocks/>
              </p:cNvSpPr>
              <p:nvPr/>
            </p:nvSpPr>
            <p:spPr bwMode="auto">
              <a:xfrm>
                <a:off x="1828" y="2044"/>
                <a:ext cx="18" cy="35"/>
              </a:xfrm>
              <a:custGeom>
                <a:avLst/>
                <a:gdLst>
                  <a:gd name="T0" fmla="*/ 4 w 10"/>
                  <a:gd name="T1" fmla="*/ 17 h 20"/>
                  <a:gd name="T2" fmla="*/ 9 w 10"/>
                  <a:gd name="T3" fmla="*/ 2 h 20"/>
                  <a:gd name="T4" fmla="*/ 7 w 10"/>
                  <a:gd name="T5" fmla="*/ 1 h 20"/>
                  <a:gd name="T6" fmla="*/ 0 w 10"/>
                  <a:gd name="T7" fmla="*/ 17 h 20"/>
                  <a:gd name="T8" fmla="*/ 4 w 10"/>
                  <a:gd name="T9" fmla="*/ 17 h 20"/>
                </a:gdLst>
                <a:ahLst/>
                <a:cxnLst>
                  <a:cxn ang="0">
                    <a:pos x="T0" y="T1"/>
                  </a:cxn>
                  <a:cxn ang="0">
                    <a:pos x="T2" y="T3"/>
                  </a:cxn>
                  <a:cxn ang="0">
                    <a:pos x="T4" y="T5"/>
                  </a:cxn>
                  <a:cxn ang="0">
                    <a:pos x="T6" y="T7"/>
                  </a:cxn>
                  <a:cxn ang="0">
                    <a:pos x="T8" y="T9"/>
                  </a:cxn>
                </a:cxnLst>
                <a:rect l="0" t="0" r="r" b="b"/>
                <a:pathLst>
                  <a:path w="10" h="20">
                    <a:moveTo>
                      <a:pt x="4" y="17"/>
                    </a:moveTo>
                    <a:cubicBezTo>
                      <a:pt x="4" y="11"/>
                      <a:pt x="6" y="7"/>
                      <a:pt x="9" y="2"/>
                    </a:cubicBezTo>
                    <a:cubicBezTo>
                      <a:pt x="10" y="1"/>
                      <a:pt x="8" y="0"/>
                      <a:pt x="7" y="1"/>
                    </a:cubicBezTo>
                    <a:cubicBezTo>
                      <a:pt x="2" y="5"/>
                      <a:pt x="0" y="11"/>
                      <a:pt x="0" y="17"/>
                    </a:cubicBezTo>
                    <a:cubicBezTo>
                      <a:pt x="0" y="20"/>
                      <a:pt x="4" y="20"/>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43" name="Freeform 376">
                <a:extLst>
                  <a:ext uri="{FF2B5EF4-FFF2-40B4-BE49-F238E27FC236}">
                    <a16:creationId xmlns:a16="http://schemas.microsoft.com/office/drawing/2014/main" id="{8CBE18EF-F854-493C-80C8-5788C832B135}"/>
                  </a:ext>
                </a:extLst>
              </p:cNvPr>
              <p:cNvSpPr>
                <a:spLocks/>
              </p:cNvSpPr>
              <p:nvPr/>
            </p:nvSpPr>
            <p:spPr bwMode="auto">
              <a:xfrm>
                <a:off x="1814" y="1991"/>
                <a:ext cx="25" cy="38"/>
              </a:xfrm>
              <a:custGeom>
                <a:avLst/>
                <a:gdLst>
                  <a:gd name="T0" fmla="*/ 4 w 14"/>
                  <a:gd name="T1" fmla="*/ 19 h 22"/>
                  <a:gd name="T2" fmla="*/ 13 w 14"/>
                  <a:gd name="T3" fmla="*/ 3 h 22"/>
                  <a:gd name="T4" fmla="*/ 11 w 14"/>
                  <a:gd name="T5" fmla="*/ 1 h 22"/>
                  <a:gd name="T6" fmla="*/ 1 w 14"/>
                  <a:gd name="T7" fmla="*/ 18 h 22"/>
                  <a:gd name="T8" fmla="*/ 4 w 14"/>
                  <a:gd name="T9" fmla="*/ 19 h 22"/>
                </a:gdLst>
                <a:ahLst/>
                <a:cxnLst>
                  <a:cxn ang="0">
                    <a:pos x="T0" y="T1"/>
                  </a:cxn>
                  <a:cxn ang="0">
                    <a:pos x="T2" y="T3"/>
                  </a:cxn>
                  <a:cxn ang="0">
                    <a:pos x="T4" y="T5"/>
                  </a:cxn>
                  <a:cxn ang="0">
                    <a:pos x="T6" y="T7"/>
                  </a:cxn>
                  <a:cxn ang="0">
                    <a:pos x="T8" y="T9"/>
                  </a:cxn>
                </a:cxnLst>
                <a:rect l="0" t="0" r="r" b="b"/>
                <a:pathLst>
                  <a:path w="14" h="22">
                    <a:moveTo>
                      <a:pt x="4" y="19"/>
                    </a:moveTo>
                    <a:cubicBezTo>
                      <a:pt x="6" y="13"/>
                      <a:pt x="9" y="8"/>
                      <a:pt x="13" y="3"/>
                    </a:cubicBezTo>
                    <a:cubicBezTo>
                      <a:pt x="14" y="1"/>
                      <a:pt x="12" y="0"/>
                      <a:pt x="11" y="1"/>
                    </a:cubicBezTo>
                    <a:cubicBezTo>
                      <a:pt x="6" y="6"/>
                      <a:pt x="3" y="12"/>
                      <a:pt x="1" y="18"/>
                    </a:cubicBezTo>
                    <a:cubicBezTo>
                      <a:pt x="0" y="21"/>
                      <a:pt x="4" y="22"/>
                      <a:pt x="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44" name="Freeform 377">
                <a:extLst>
                  <a:ext uri="{FF2B5EF4-FFF2-40B4-BE49-F238E27FC236}">
                    <a16:creationId xmlns:a16="http://schemas.microsoft.com/office/drawing/2014/main" id="{3C41FC98-0E92-48BC-93B5-614345EBC480}"/>
                  </a:ext>
                </a:extLst>
              </p:cNvPr>
              <p:cNvSpPr>
                <a:spLocks/>
              </p:cNvSpPr>
              <p:nvPr/>
            </p:nvSpPr>
            <p:spPr bwMode="auto">
              <a:xfrm>
                <a:off x="1796" y="1938"/>
                <a:ext cx="48" cy="58"/>
              </a:xfrm>
              <a:custGeom>
                <a:avLst/>
                <a:gdLst>
                  <a:gd name="T0" fmla="*/ 4 w 27"/>
                  <a:gd name="T1" fmla="*/ 31 h 33"/>
                  <a:gd name="T2" fmla="*/ 26 w 27"/>
                  <a:gd name="T3" fmla="*/ 3 h 33"/>
                  <a:gd name="T4" fmla="*/ 24 w 27"/>
                  <a:gd name="T5" fmla="*/ 1 h 33"/>
                  <a:gd name="T6" fmla="*/ 1 w 27"/>
                  <a:gd name="T7" fmla="*/ 29 h 33"/>
                  <a:gd name="T8" fmla="*/ 4 w 27"/>
                  <a:gd name="T9" fmla="*/ 31 h 33"/>
                </a:gdLst>
                <a:ahLst/>
                <a:cxnLst>
                  <a:cxn ang="0">
                    <a:pos x="T0" y="T1"/>
                  </a:cxn>
                  <a:cxn ang="0">
                    <a:pos x="T2" y="T3"/>
                  </a:cxn>
                  <a:cxn ang="0">
                    <a:pos x="T4" y="T5"/>
                  </a:cxn>
                  <a:cxn ang="0">
                    <a:pos x="T6" y="T7"/>
                  </a:cxn>
                  <a:cxn ang="0">
                    <a:pos x="T8" y="T9"/>
                  </a:cxn>
                </a:cxnLst>
                <a:rect l="0" t="0" r="r" b="b"/>
                <a:pathLst>
                  <a:path w="27" h="33">
                    <a:moveTo>
                      <a:pt x="4" y="31"/>
                    </a:moveTo>
                    <a:cubicBezTo>
                      <a:pt x="10" y="21"/>
                      <a:pt x="17" y="12"/>
                      <a:pt x="26" y="3"/>
                    </a:cubicBezTo>
                    <a:cubicBezTo>
                      <a:pt x="27" y="2"/>
                      <a:pt x="25" y="0"/>
                      <a:pt x="24" y="1"/>
                    </a:cubicBezTo>
                    <a:cubicBezTo>
                      <a:pt x="14" y="9"/>
                      <a:pt x="6" y="18"/>
                      <a:pt x="1" y="29"/>
                    </a:cubicBezTo>
                    <a:cubicBezTo>
                      <a:pt x="0" y="31"/>
                      <a:pt x="3" y="33"/>
                      <a:pt x="4"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45" name="Freeform 378">
                <a:extLst>
                  <a:ext uri="{FF2B5EF4-FFF2-40B4-BE49-F238E27FC236}">
                    <a16:creationId xmlns:a16="http://schemas.microsoft.com/office/drawing/2014/main" id="{C26CAC14-F8D4-4599-9D6F-49693D324E64}"/>
                  </a:ext>
                </a:extLst>
              </p:cNvPr>
              <p:cNvSpPr>
                <a:spLocks/>
              </p:cNvSpPr>
              <p:nvPr/>
            </p:nvSpPr>
            <p:spPr bwMode="auto">
              <a:xfrm>
                <a:off x="1927" y="2211"/>
                <a:ext cx="26" cy="28"/>
              </a:xfrm>
              <a:custGeom>
                <a:avLst/>
                <a:gdLst>
                  <a:gd name="T0" fmla="*/ 4 w 15"/>
                  <a:gd name="T1" fmla="*/ 14 h 16"/>
                  <a:gd name="T2" fmla="*/ 14 w 15"/>
                  <a:gd name="T3" fmla="*/ 2 h 16"/>
                  <a:gd name="T4" fmla="*/ 12 w 15"/>
                  <a:gd name="T5" fmla="*/ 1 h 16"/>
                  <a:gd name="T6" fmla="*/ 1 w 15"/>
                  <a:gd name="T7" fmla="*/ 12 h 16"/>
                  <a:gd name="T8" fmla="*/ 4 w 15"/>
                  <a:gd name="T9" fmla="*/ 14 h 16"/>
                </a:gdLst>
                <a:ahLst/>
                <a:cxnLst>
                  <a:cxn ang="0">
                    <a:pos x="T0" y="T1"/>
                  </a:cxn>
                  <a:cxn ang="0">
                    <a:pos x="T2" y="T3"/>
                  </a:cxn>
                  <a:cxn ang="0">
                    <a:pos x="T4" y="T5"/>
                  </a:cxn>
                  <a:cxn ang="0">
                    <a:pos x="T6" y="T7"/>
                  </a:cxn>
                  <a:cxn ang="0">
                    <a:pos x="T8" y="T9"/>
                  </a:cxn>
                </a:cxnLst>
                <a:rect l="0" t="0" r="r" b="b"/>
                <a:pathLst>
                  <a:path w="15" h="16">
                    <a:moveTo>
                      <a:pt x="4" y="14"/>
                    </a:moveTo>
                    <a:cubicBezTo>
                      <a:pt x="8" y="11"/>
                      <a:pt x="11" y="7"/>
                      <a:pt x="14" y="2"/>
                    </a:cubicBezTo>
                    <a:cubicBezTo>
                      <a:pt x="15" y="1"/>
                      <a:pt x="13" y="0"/>
                      <a:pt x="12" y="1"/>
                    </a:cubicBezTo>
                    <a:cubicBezTo>
                      <a:pt x="8" y="4"/>
                      <a:pt x="5" y="8"/>
                      <a:pt x="1" y="12"/>
                    </a:cubicBezTo>
                    <a:cubicBezTo>
                      <a:pt x="0" y="14"/>
                      <a:pt x="3" y="16"/>
                      <a:pt x="4"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46" name="Freeform 379">
                <a:extLst>
                  <a:ext uri="{FF2B5EF4-FFF2-40B4-BE49-F238E27FC236}">
                    <a16:creationId xmlns:a16="http://schemas.microsoft.com/office/drawing/2014/main" id="{29E4F39F-2DE8-4FA1-8ED2-6797856760B3}"/>
                  </a:ext>
                </a:extLst>
              </p:cNvPr>
              <p:cNvSpPr>
                <a:spLocks/>
              </p:cNvSpPr>
              <p:nvPr/>
            </p:nvSpPr>
            <p:spPr bwMode="auto">
              <a:xfrm>
                <a:off x="1999" y="2325"/>
                <a:ext cx="17" cy="28"/>
              </a:xfrm>
              <a:custGeom>
                <a:avLst/>
                <a:gdLst>
                  <a:gd name="T0" fmla="*/ 3 w 10"/>
                  <a:gd name="T1" fmla="*/ 14 h 16"/>
                  <a:gd name="T2" fmla="*/ 9 w 10"/>
                  <a:gd name="T3" fmla="*/ 3 h 16"/>
                  <a:gd name="T4" fmla="*/ 7 w 10"/>
                  <a:gd name="T5" fmla="*/ 1 h 16"/>
                  <a:gd name="T6" fmla="*/ 0 w 10"/>
                  <a:gd name="T7" fmla="*/ 13 h 16"/>
                  <a:gd name="T8" fmla="*/ 3 w 10"/>
                  <a:gd name="T9" fmla="*/ 14 h 16"/>
                </a:gdLst>
                <a:ahLst/>
                <a:cxnLst>
                  <a:cxn ang="0">
                    <a:pos x="T0" y="T1"/>
                  </a:cxn>
                  <a:cxn ang="0">
                    <a:pos x="T2" y="T3"/>
                  </a:cxn>
                  <a:cxn ang="0">
                    <a:pos x="T4" y="T5"/>
                  </a:cxn>
                  <a:cxn ang="0">
                    <a:pos x="T6" y="T7"/>
                  </a:cxn>
                  <a:cxn ang="0">
                    <a:pos x="T8" y="T9"/>
                  </a:cxn>
                </a:cxnLst>
                <a:rect l="0" t="0" r="r" b="b"/>
                <a:pathLst>
                  <a:path w="10" h="16">
                    <a:moveTo>
                      <a:pt x="3" y="14"/>
                    </a:moveTo>
                    <a:cubicBezTo>
                      <a:pt x="5" y="11"/>
                      <a:pt x="7" y="7"/>
                      <a:pt x="9" y="3"/>
                    </a:cubicBezTo>
                    <a:cubicBezTo>
                      <a:pt x="10" y="1"/>
                      <a:pt x="8" y="0"/>
                      <a:pt x="7" y="1"/>
                    </a:cubicBezTo>
                    <a:cubicBezTo>
                      <a:pt x="3" y="4"/>
                      <a:pt x="1" y="9"/>
                      <a:pt x="0" y="13"/>
                    </a:cubicBezTo>
                    <a:cubicBezTo>
                      <a:pt x="0" y="15"/>
                      <a:pt x="2" y="16"/>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47" name="Freeform 380">
                <a:extLst>
                  <a:ext uri="{FF2B5EF4-FFF2-40B4-BE49-F238E27FC236}">
                    <a16:creationId xmlns:a16="http://schemas.microsoft.com/office/drawing/2014/main" id="{47FFADDD-09B8-4DB5-B565-323F88B46AB0}"/>
                  </a:ext>
                </a:extLst>
              </p:cNvPr>
              <p:cNvSpPr>
                <a:spLocks/>
              </p:cNvSpPr>
              <p:nvPr/>
            </p:nvSpPr>
            <p:spPr bwMode="auto">
              <a:xfrm>
                <a:off x="1983" y="2297"/>
                <a:ext cx="17" cy="31"/>
              </a:xfrm>
              <a:custGeom>
                <a:avLst/>
                <a:gdLst>
                  <a:gd name="T0" fmla="*/ 3 w 10"/>
                  <a:gd name="T1" fmla="*/ 16 h 18"/>
                  <a:gd name="T2" fmla="*/ 7 w 10"/>
                  <a:gd name="T3" fmla="*/ 10 h 18"/>
                  <a:gd name="T4" fmla="*/ 10 w 10"/>
                  <a:gd name="T5" fmla="*/ 3 h 18"/>
                  <a:gd name="T6" fmla="*/ 7 w 10"/>
                  <a:gd name="T7" fmla="*/ 2 h 18"/>
                  <a:gd name="T8" fmla="*/ 0 w 10"/>
                  <a:gd name="T9" fmla="*/ 14 h 18"/>
                  <a:gd name="T10" fmla="*/ 3 w 10"/>
                  <a:gd name="T11" fmla="*/ 16 h 18"/>
                </a:gdLst>
                <a:ahLst/>
                <a:cxnLst>
                  <a:cxn ang="0">
                    <a:pos x="T0" y="T1"/>
                  </a:cxn>
                  <a:cxn ang="0">
                    <a:pos x="T2" y="T3"/>
                  </a:cxn>
                  <a:cxn ang="0">
                    <a:pos x="T4" y="T5"/>
                  </a:cxn>
                  <a:cxn ang="0">
                    <a:pos x="T6" y="T7"/>
                  </a:cxn>
                  <a:cxn ang="0">
                    <a:pos x="T8" y="T9"/>
                  </a:cxn>
                  <a:cxn ang="0">
                    <a:pos x="T10" y="T11"/>
                  </a:cxn>
                </a:cxnLst>
                <a:rect l="0" t="0" r="r" b="b"/>
                <a:pathLst>
                  <a:path w="10" h="18">
                    <a:moveTo>
                      <a:pt x="3" y="16"/>
                    </a:moveTo>
                    <a:cubicBezTo>
                      <a:pt x="5" y="14"/>
                      <a:pt x="6" y="12"/>
                      <a:pt x="7" y="10"/>
                    </a:cubicBezTo>
                    <a:cubicBezTo>
                      <a:pt x="8" y="8"/>
                      <a:pt x="9" y="5"/>
                      <a:pt x="10" y="3"/>
                    </a:cubicBezTo>
                    <a:cubicBezTo>
                      <a:pt x="10" y="2"/>
                      <a:pt x="8" y="0"/>
                      <a:pt x="7" y="2"/>
                    </a:cubicBezTo>
                    <a:cubicBezTo>
                      <a:pt x="4" y="5"/>
                      <a:pt x="2" y="10"/>
                      <a:pt x="0" y="14"/>
                    </a:cubicBezTo>
                    <a:cubicBezTo>
                      <a:pt x="0" y="16"/>
                      <a:pt x="2" y="18"/>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48" name="Freeform 381">
                <a:extLst>
                  <a:ext uri="{FF2B5EF4-FFF2-40B4-BE49-F238E27FC236}">
                    <a16:creationId xmlns:a16="http://schemas.microsoft.com/office/drawing/2014/main" id="{9FCD8BAB-7172-4B15-B625-A77402A6531B}"/>
                  </a:ext>
                </a:extLst>
              </p:cNvPr>
              <p:cNvSpPr>
                <a:spLocks/>
              </p:cNvSpPr>
              <p:nvPr/>
            </p:nvSpPr>
            <p:spPr bwMode="auto">
              <a:xfrm>
                <a:off x="1963" y="2258"/>
                <a:ext cx="20" cy="28"/>
              </a:xfrm>
              <a:custGeom>
                <a:avLst/>
                <a:gdLst>
                  <a:gd name="T0" fmla="*/ 5 w 11"/>
                  <a:gd name="T1" fmla="*/ 14 h 16"/>
                  <a:gd name="T2" fmla="*/ 11 w 11"/>
                  <a:gd name="T3" fmla="*/ 3 h 16"/>
                  <a:gd name="T4" fmla="*/ 8 w 11"/>
                  <a:gd name="T5" fmla="*/ 1 h 16"/>
                  <a:gd name="T6" fmla="*/ 1 w 11"/>
                  <a:gd name="T7" fmla="*/ 12 h 16"/>
                  <a:gd name="T8" fmla="*/ 5 w 11"/>
                  <a:gd name="T9" fmla="*/ 14 h 16"/>
                </a:gdLst>
                <a:ahLst/>
                <a:cxnLst>
                  <a:cxn ang="0">
                    <a:pos x="T0" y="T1"/>
                  </a:cxn>
                  <a:cxn ang="0">
                    <a:pos x="T2" y="T3"/>
                  </a:cxn>
                  <a:cxn ang="0">
                    <a:pos x="T4" y="T5"/>
                  </a:cxn>
                  <a:cxn ang="0">
                    <a:pos x="T6" y="T7"/>
                  </a:cxn>
                  <a:cxn ang="0">
                    <a:pos x="T8" y="T9"/>
                  </a:cxn>
                </a:cxnLst>
                <a:rect l="0" t="0" r="r" b="b"/>
                <a:pathLst>
                  <a:path w="11" h="16">
                    <a:moveTo>
                      <a:pt x="5" y="14"/>
                    </a:moveTo>
                    <a:cubicBezTo>
                      <a:pt x="7" y="10"/>
                      <a:pt x="10" y="7"/>
                      <a:pt x="11" y="3"/>
                    </a:cubicBezTo>
                    <a:cubicBezTo>
                      <a:pt x="11" y="1"/>
                      <a:pt x="9" y="0"/>
                      <a:pt x="8" y="1"/>
                    </a:cubicBezTo>
                    <a:cubicBezTo>
                      <a:pt x="5" y="4"/>
                      <a:pt x="3" y="8"/>
                      <a:pt x="1" y="12"/>
                    </a:cubicBezTo>
                    <a:cubicBezTo>
                      <a:pt x="0" y="14"/>
                      <a:pt x="3" y="16"/>
                      <a:pt x="5"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49" name="Freeform 382">
                <a:extLst>
                  <a:ext uri="{FF2B5EF4-FFF2-40B4-BE49-F238E27FC236}">
                    <a16:creationId xmlns:a16="http://schemas.microsoft.com/office/drawing/2014/main" id="{4DF5D57F-A3FF-4672-A1E5-1C44E1719075}"/>
                  </a:ext>
                </a:extLst>
              </p:cNvPr>
              <p:cNvSpPr>
                <a:spLocks/>
              </p:cNvSpPr>
              <p:nvPr/>
            </p:nvSpPr>
            <p:spPr bwMode="auto">
              <a:xfrm>
                <a:off x="1948" y="2242"/>
                <a:ext cx="17" cy="20"/>
              </a:xfrm>
              <a:custGeom>
                <a:avLst/>
                <a:gdLst>
                  <a:gd name="T0" fmla="*/ 4 w 10"/>
                  <a:gd name="T1" fmla="*/ 9 h 11"/>
                  <a:gd name="T2" fmla="*/ 9 w 10"/>
                  <a:gd name="T3" fmla="*/ 3 h 11"/>
                  <a:gd name="T4" fmla="*/ 7 w 10"/>
                  <a:gd name="T5" fmla="*/ 1 h 11"/>
                  <a:gd name="T6" fmla="*/ 1 w 10"/>
                  <a:gd name="T7" fmla="*/ 7 h 11"/>
                  <a:gd name="T8" fmla="*/ 4 w 10"/>
                  <a:gd name="T9" fmla="*/ 9 h 11"/>
                </a:gdLst>
                <a:ahLst/>
                <a:cxnLst>
                  <a:cxn ang="0">
                    <a:pos x="T0" y="T1"/>
                  </a:cxn>
                  <a:cxn ang="0">
                    <a:pos x="T2" y="T3"/>
                  </a:cxn>
                  <a:cxn ang="0">
                    <a:pos x="T4" y="T5"/>
                  </a:cxn>
                  <a:cxn ang="0">
                    <a:pos x="T6" y="T7"/>
                  </a:cxn>
                  <a:cxn ang="0">
                    <a:pos x="T8" y="T9"/>
                  </a:cxn>
                </a:cxnLst>
                <a:rect l="0" t="0" r="r" b="b"/>
                <a:pathLst>
                  <a:path w="10" h="11">
                    <a:moveTo>
                      <a:pt x="4" y="9"/>
                    </a:moveTo>
                    <a:cubicBezTo>
                      <a:pt x="6" y="7"/>
                      <a:pt x="7" y="5"/>
                      <a:pt x="9" y="3"/>
                    </a:cubicBezTo>
                    <a:cubicBezTo>
                      <a:pt x="10" y="2"/>
                      <a:pt x="9" y="0"/>
                      <a:pt x="7" y="1"/>
                    </a:cubicBezTo>
                    <a:cubicBezTo>
                      <a:pt x="5" y="3"/>
                      <a:pt x="3" y="5"/>
                      <a:pt x="1" y="7"/>
                    </a:cubicBezTo>
                    <a:cubicBezTo>
                      <a:pt x="0" y="8"/>
                      <a:pt x="2" y="11"/>
                      <a:pt x="4"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50" name="Freeform 383">
                <a:extLst>
                  <a:ext uri="{FF2B5EF4-FFF2-40B4-BE49-F238E27FC236}">
                    <a16:creationId xmlns:a16="http://schemas.microsoft.com/office/drawing/2014/main" id="{FE47A919-D109-46AF-9603-36642551549E}"/>
                  </a:ext>
                </a:extLst>
              </p:cNvPr>
              <p:cNvSpPr>
                <a:spLocks/>
              </p:cNvSpPr>
              <p:nvPr/>
            </p:nvSpPr>
            <p:spPr bwMode="auto">
              <a:xfrm>
                <a:off x="2215" y="2518"/>
                <a:ext cx="79" cy="57"/>
              </a:xfrm>
              <a:custGeom>
                <a:avLst/>
                <a:gdLst>
                  <a:gd name="T0" fmla="*/ 41 w 45"/>
                  <a:gd name="T1" fmla="*/ 2 h 32"/>
                  <a:gd name="T2" fmla="*/ 2 w 45"/>
                  <a:gd name="T3" fmla="*/ 29 h 32"/>
                  <a:gd name="T4" fmla="*/ 3 w 45"/>
                  <a:gd name="T5" fmla="*/ 31 h 32"/>
                  <a:gd name="T6" fmla="*/ 43 w 45"/>
                  <a:gd name="T7" fmla="*/ 4 h 32"/>
                  <a:gd name="T8" fmla="*/ 41 w 45"/>
                  <a:gd name="T9" fmla="*/ 2 h 32"/>
                </a:gdLst>
                <a:ahLst/>
                <a:cxnLst>
                  <a:cxn ang="0">
                    <a:pos x="T0" y="T1"/>
                  </a:cxn>
                  <a:cxn ang="0">
                    <a:pos x="T2" y="T3"/>
                  </a:cxn>
                  <a:cxn ang="0">
                    <a:pos x="T4" y="T5"/>
                  </a:cxn>
                  <a:cxn ang="0">
                    <a:pos x="T6" y="T7"/>
                  </a:cxn>
                  <a:cxn ang="0">
                    <a:pos x="T8" y="T9"/>
                  </a:cxn>
                </a:cxnLst>
                <a:rect l="0" t="0" r="r" b="b"/>
                <a:pathLst>
                  <a:path w="45" h="32">
                    <a:moveTo>
                      <a:pt x="41" y="2"/>
                    </a:moveTo>
                    <a:cubicBezTo>
                      <a:pt x="28" y="12"/>
                      <a:pt x="16" y="21"/>
                      <a:pt x="2" y="29"/>
                    </a:cubicBezTo>
                    <a:cubicBezTo>
                      <a:pt x="0" y="29"/>
                      <a:pt x="1" y="32"/>
                      <a:pt x="3" y="31"/>
                    </a:cubicBezTo>
                    <a:cubicBezTo>
                      <a:pt x="18" y="25"/>
                      <a:pt x="32" y="16"/>
                      <a:pt x="43" y="4"/>
                    </a:cubicBezTo>
                    <a:cubicBezTo>
                      <a:pt x="45" y="2"/>
                      <a:pt x="43" y="0"/>
                      <a:pt x="4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51" name="Freeform 384">
                <a:extLst>
                  <a:ext uri="{FF2B5EF4-FFF2-40B4-BE49-F238E27FC236}">
                    <a16:creationId xmlns:a16="http://schemas.microsoft.com/office/drawing/2014/main" id="{FFD0A566-767D-4BBF-A9F5-19D4F172353C}"/>
                  </a:ext>
                </a:extLst>
              </p:cNvPr>
              <p:cNvSpPr>
                <a:spLocks/>
              </p:cNvSpPr>
              <p:nvPr/>
            </p:nvSpPr>
            <p:spPr bwMode="auto">
              <a:xfrm>
                <a:off x="2261" y="2532"/>
                <a:ext cx="43" cy="32"/>
              </a:xfrm>
              <a:custGeom>
                <a:avLst/>
                <a:gdLst>
                  <a:gd name="T0" fmla="*/ 22 w 25"/>
                  <a:gd name="T1" fmla="*/ 0 h 18"/>
                  <a:gd name="T2" fmla="*/ 12 w 25"/>
                  <a:gd name="T3" fmla="*/ 8 h 18"/>
                  <a:gd name="T4" fmla="*/ 1 w 25"/>
                  <a:gd name="T5" fmla="*/ 15 h 18"/>
                  <a:gd name="T6" fmla="*/ 2 w 25"/>
                  <a:gd name="T7" fmla="*/ 17 h 18"/>
                  <a:gd name="T8" fmla="*/ 24 w 25"/>
                  <a:gd name="T9" fmla="*/ 3 h 18"/>
                  <a:gd name="T10" fmla="*/ 22 w 25"/>
                  <a:gd name="T11" fmla="*/ 0 h 18"/>
                </a:gdLst>
                <a:ahLst/>
                <a:cxnLst>
                  <a:cxn ang="0">
                    <a:pos x="T0" y="T1"/>
                  </a:cxn>
                  <a:cxn ang="0">
                    <a:pos x="T2" y="T3"/>
                  </a:cxn>
                  <a:cxn ang="0">
                    <a:pos x="T4" y="T5"/>
                  </a:cxn>
                  <a:cxn ang="0">
                    <a:pos x="T6" y="T7"/>
                  </a:cxn>
                  <a:cxn ang="0">
                    <a:pos x="T8" y="T9"/>
                  </a:cxn>
                  <a:cxn ang="0">
                    <a:pos x="T10" y="T11"/>
                  </a:cxn>
                </a:cxnLst>
                <a:rect l="0" t="0" r="r" b="b"/>
                <a:pathLst>
                  <a:path w="25" h="18">
                    <a:moveTo>
                      <a:pt x="22" y="0"/>
                    </a:moveTo>
                    <a:cubicBezTo>
                      <a:pt x="19" y="2"/>
                      <a:pt x="15" y="5"/>
                      <a:pt x="12" y="8"/>
                    </a:cubicBezTo>
                    <a:cubicBezTo>
                      <a:pt x="8" y="10"/>
                      <a:pt x="5" y="12"/>
                      <a:pt x="1" y="15"/>
                    </a:cubicBezTo>
                    <a:cubicBezTo>
                      <a:pt x="0" y="15"/>
                      <a:pt x="1" y="18"/>
                      <a:pt x="2" y="17"/>
                    </a:cubicBezTo>
                    <a:cubicBezTo>
                      <a:pt x="10" y="15"/>
                      <a:pt x="20" y="10"/>
                      <a:pt x="24" y="3"/>
                    </a:cubicBezTo>
                    <a:cubicBezTo>
                      <a:pt x="25" y="1"/>
                      <a:pt x="24"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52" name="Freeform 385">
                <a:extLst>
                  <a:ext uri="{FF2B5EF4-FFF2-40B4-BE49-F238E27FC236}">
                    <a16:creationId xmlns:a16="http://schemas.microsoft.com/office/drawing/2014/main" id="{F262BB72-ACC5-4A77-98B3-95A0ABA877F9}"/>
                  </a:ext>
                </a:extLst>
              </p:cNvPr>
              <p:cNvSpPr>
                <a:spLocks/>
              </p:cNvSpPr>
              <p:nvPr/>
            </p:nvSpPr>
            <p:spPr bwMode="auto">
              <a:xfrm>
                <a:off x="2287" y="2545"/>
                <a:ext cx="30" cy="28"/>
              </a:xfrm>
              <a:custGeom>
                <a:avLst/>
                <a:gdLst>
                  <a:gd name="T0" fmla="*/ 13 w 17"/>
                  <a:gd name="T1" fmla="*/ 1 h 16"/>
                  <a:gd name="T2" fmla="*/ 2 w 17"/>
                  <a:gd name="T3" fmla="*/ 13 h 16"/>
                  <a:gd name="T4" fmla="*/ 3 w 17"/>
                  <a:gd name="T5" fmla="*/ 15 h 16"/>
                  <a:gd name="T6" fmla="*/ 16 w 17"/>
                  <a:gd name="T7" fmla="*/ 3 h 16"/>
                  <a:gd name="T8" fmla="*/ 13 w 17"/>
                  <a:gd name="T9" fmla="*/ 1 h 16"/>
                </a:gdLst>
                <a:ahLst/>
                <a:cxnLst>
                  <a:cxn ang="0">
                    <a:pos x="T0" y="T1"/>
                  </a:cxn>
                  <a:cxn ang="0">
                    <a:pos x="T2" y="T3"/>
                  </a:cxn>
                  <a:cxn ang="0">
                    <a:pos x="T4" y="T5"/>
                  </a:cxn>
                  <a:cxn ang="0">
                    <a:pos x="T6" y="T7"/>
                  </a:cxn>
                  <a:cxn ang="0">
                    <a:pos x="T8" y="T9"/>
                  </a:cxn>
                </a:cxnLst>
                <a:rect l="0" t="0" r="r" b="b"/>
                <a:pathLst>
                  <a:path w="17" h="16">
                    <a:moveTo>
                      <a:pt x="13" y="1"/>
                    </a:moveTo>
                    <a:cubicBezTo>
                      <a:pt x="10" y="6"/>
                      <a:pt x="6" y="9"/>
                      <a:pt x="2" y="13"/>
                    </a:cubicBezTo>
                    <a:cubicBezTo>
                      <a:pt x="0" y="14"/>
                      <a:pt x="2" y="16"/>
                      <a:pt x="3" y="15"/>
                    </a:cubicBezTo>
                    <a:cubicBezTo>
                      <a:pt x="9" y="12"/>
                      <a:pt x="13" y="8"/>
                      <a:pt x="16" y="3"/>
                    </a:cubicBezTo>
                    <a:cubicBezTo>
                      <a:pt x="17" y="1"/>
                      <a:pt x="14" y="0"/>
                      <a:pt x="13"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53" name="Freeform 386">
                <a:extLst>
                  <a:ext uri="{FF2B5EF4-FFF2-40B4-BE49-F238E27FC236}">
                    <a16:creationId xmlns:a16="http://schemas.microsoft.com/office/drawing/2014/main" id="{C7B6488B-CC67-4FC5-AE5C-3B6ACAAE58E0}"/>
                  </a:ext>
                </a:extLst>
              </p:cNvPr>
              <p:cNvSpPr>
                <a:spLocks/>
              </p:cNvSpPr>
              <p:nvPr/>
            </p:nvSpPr>
            <p:spPr bwMode="auto">
              <a:xfrm>
                <a:off x="2206" y="2499"/>
                <a:ext cx="84" cy="19"/>
              </a:xfrm>
              <a:custGeom>
                <a:avLst/>
                <a:gdLst>
                  <a:gd name="T0" fmla="*/ 46 w 48"/>
                  <a:gd name="T1" fmla="*/ 0 h 11"/>
                  <a:gd name="T2" fmla="*/ 2 w 48"/>
                  <a:gd name="T3" fmla="*/ 4 h 11"/>
                  <a:gd name="T4" fmla="*/ 2 w 48"/>
                  <a:gd name="T5" fmla="*/ 6 h 11"/>
                  <a:gd name="T6" fmla="*/ 47 w 48"/>
                  <a:gd name="T7" fmla="*/ 3 h 11"/>
                  <a:gd name="T8" fmla="*/ 46 w 48"/>
                  <a:gd name="T9" fmla="*/ 0 h 11"/>
                </a:gdLst>
                <a:ahLst/>
                <a:cxnLst>
                  <a:cxn ang="0">
                    <a:pos x="T0" y="T1"/>
                  </a:cxn>
                  <a:cxn ang="0">
                    <a:pos x="T2" y="T3"/>
                  </a:cxn>
                  <a:cxn ang="0">
                    <a:pos x="T4" y="T5"/>
                  </a:cxn>
                  <a:cxn ang="0">
                    <a:pos x="T6" y="T7"/>
                  </a:cxn>
                  <a:cxn ang="0">
                    <a:pos x="T8" y="T9"/>
                  </a:cxn>
                </a:cxnLst>
                <a:rect l="0" t="0" r="r" b="b"/>
                <a:pathLst>
                  <a:path w="48" h="11">
                    <a:moveTo>
                      <a:pt x="46" y="0"/>
                    </a:moveTo>
                    <a:cubicBezTo>
                      <a:pt x="31" y="5"/>
                      <a:pt x="17" y="6"/>
                      <a:pt x="2" y="4"/>
                    </a:cubicBezTo>
                    <a:cubicBezTo>
                      <a:pt x="0" y="3"/>
                      <a:pt x="0" y="6"/>
                      <a:pt x="2" y="6"/>
                    </a:cubicBezTo>
                    <a:cubicBezTo>
                      <a:pt x="16" y="11"/>
                      <a:pt x="33" y="10"/>
                      <a:pt x="47" y="3"/>
                    </a:cubicBezTo>
                    <a:cubicBezTo>
                      <a:pt x="48" y="2"/>
                      <a:pt x="47" y="0"/>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54" name="Freeform 387">
                <a:extLst>
                  <a:ext uri="{FF2B5EF4-FFF2-40B4-BE49-F238E27FC236}">
                    <a16:creationId xmlns:a16="http://schemas.microsoft.com/office/drawing/2014/main" id="{24ACA5F5-192C-4970-8AF0-759ACCEA9746}"/>
                  </a:ext>
                </a:extLst>
              </p:cNvPr>
              <p:cNvSpPr>
                <a:spLocks/>
              </p:cNvSpPr>
              <p:nvPr/>
            </p:nvSpPr>
            <p:spPr bwMode="auto">
              <a:xfrm>
                <a:off x="2371" y="2293"/>
                <a:ext cx="39" cy="104"/>
              </a:xfrm>
              <a:custGeom>
                <a:avLst/>
                <a:gdLst>
                  <a:gd name="T0" fmla="*/ 8 w 22"/>
                  <a:gd name="T1" fmla="*/ 57 h 59"/>
                  <a:gd name="T2" fmla="*/ 22 w 22"/>
                  <a:gd name="T3" fmla="*/ 3 h 59"/>
                  <a:gd name="T4" fmla="*/ 19 w 22"/>
                  <a:gd name="T5" fmla="*/ 1 h 59"/>
                  <a:gd name="T6" fmla="*/ 5 w 22"/>
                  <a:gd name="T7" fmla="*/ 58 h 59"/>
                  <a:gd name="T8" fmla="*/ 8 w 22"/>
                  <a:gd name="T9" fmla="*/ 57 h 59"/>
                </a:gdLst>
                <a:ahLst/>
                <a:cxnLst>
                  <a:cxn ang="0">
                    <a:pos x="T0" y="T1"/>
                  </a:cxn>
                  <a:cxn ang="0">
                    <a:pos x="T2" y="T3"/>
                  </a:cxn>
                  <a:cxn ang="0">
                    <a:pos x="T4" y="T5"/>
                  </a:cxn>
                  <a:cxn ang="0">
                    <a:pos x="T6" y="T7"/>
                  </a:cxn>
                  <a:cxn ang="0">
                    <a:pos x="T8" y="T9"/>
                  </a:cxn>
                </a:cxnLst>
                <a:rect l="0" t="0" r="r" b="b"/>
                <a:pathLst>
                  <a:path w="22" h="59">
                    <a:moveTo>
                      <a:pt x="8" y="57"/>
                    </a:moveTo>
                    <a:cubicBezTo>
                      <a:pt x="7" y="36"/>
                      <a:pt x="11" y="21"/>
                      <a:pt x="22" y="3"/>
                    </a:cubicBezTo>
                    <a:cubicBezTo>
                      <a:pt x="22" y="1"/>
                      <a:pt x="20" y="0"/>
                      <a:pt x="19" y="1"/>
                    </a:cubicBezTo>
                    <a:cubicBezTo>
                      <a:pt x="6" y="15"/>
                      <a:pt x="0" y="39"/>
                      <a:pt x="5" y="58"/>
                    </a:cubicBezTo>
                    <a:cubicBezTo>
                      <a:pt x="6" y="59"/>
                      <a:pt x="8" y="59"/>
                      <a:pt x="8" y="5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55" name="Freeform 388">
                <a:extLst>
                  <a:ext uri="{FF2B5EF4-FFF2-40B4-BE49-F238E27FC236}">
                    <a16:creationId xmlns:a16="http://schemas.microsoft.com/office/drawing/2014/main" id="{6FF32671-6D39-49E7-9D4E-089191129E05}"/>
                  </a:ext>
                </a:extLst>
              </p:cNvPr>
              <p:cNvSpPr>
                <a:spLocks/>
              </p:cNvSpPr>
              <p:nvPr/>
            </p:nvSpPr>
            <p:spPr bwMode="auto">
              <a:xfrm>
                <a:off x="2366" y="2295"/>
                <a:ext cx="16" cy="83"/>
              </a:xfrm>
              <a:custGeom>
                <a:avLst/>
                <a:gdLst>
                  <a:gd name="T0" fmla="*/ 5 w 9"/>
                  <a:gd name="T1" fmla="*/ 45 h 47"/>
                  <a:gd name="T2" fmla="*/ 8 w 9"/>
                  <a:gd name="T3" fmla="*/ 2 h 47"/>
                  <a:gd name="T4" fmla="*/ 6 w 9"/>
                  <a:gd name="T5" fmla="*/ 1 h 47"/>
                  <a:gd name="T6" fmla="*/ 2 w 9"/>
                  <a:gd name="T7" fmla="*/ 45 h 47"/>
                  <a:gd name="T8" fmla="*/ 5 w 9"/>
                  <a:gd name="T9" fmla="*/ 45 h 47"/>
                </a:gdLst>
                <a:ahLst/>
                <a:cxnLst>
                  <a:cxn ang="0">
                    <a:pos x="T0" y="T1"/>
                  </a:cxn>
                  <a:cxn ang="0">
                    <a:pos x="T2" y="T3"/>
                  </a:cxn>
                  <a:cxn ang="0">
                    <a:pos x="T4" y="T5"/>
                  </a:cxn>
                  <a:cxn ang="0">
                    <a:pos x="T6" y="T7"/>
                  </a:cxn>
                  <a:cxn ang="0">
                    <a:pos x="T8" y="T9"/>
                  </a:cxn>
                </a:cxnLst>
                <a:rect l="0" t="0" r="r" b="b"/>
                <a:pathLst>
                  <a:path w="9" h="47">
                    <a:moveTo>
                      <a:pt x="5" y="45"/>
                    </a:moveTo>
                    <a:cubicBezTo>
                      <a:pt x="4" y="30"/>
                      <a:pt x="7" y="17"/>
                      <a:pt x="8" y="2"/>
                    </a:cubicBezTo>
                    <a:cubicBezTo>
                      <a:pt x="9" y="1"/>
                      <a:pt x="6" y="0"/>
                      <a:pt x="6" y="1"/>
                    </a:cubicBezTo>
                    <a:cubicBezTo>
                      <a:pt x="0" y="15"/>
                      <a:pt x="0" y="31"/>
                      <a:pt x="2" y="45"/>
                    </a:cubicBezTo>
                    <a:cubicBezTo>
                      <a:pt x="2" y="47"/>
                      <a:pt x="5" y="46"/>
                      <a:pt x="5"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56" name="Freeform 389">
                <a:extLst>
                  <a:ext uri="{FF2B5EF4-FFF2-40B4-BE49-F238E27FC236}">
                    <a16:creationId xmlns:a16="http://schemas.microsoft.com/office/drawing/2014/main" id="{E89A10EC-13B5-4C1B-B22E-F111B4C6508F}"/>
                  </a:ext>
                </a:extLst>
              </p:cNvPr>
              <p:cNvSpPr>
                <a:spLocks/>
              </p:cNvSpPr>
              <p:nvPr/>
            </p:nvSpPr>
            <p:spPr bwMode="auto">
              <a:xfrm>
                <a:off x="2340" y="2288"/>
                <a:ext cx="23" cy="72"/>
              </a:xfrm>
              <a:custGeom>
                <a:avLst/>
                <a:gdLst>
                  <a:gd name="T0" fmla="*/ 13 w 13"/>
                  <a:gd name="T1" fmla="*/ 38 h 41"/>
                  <a:gd name="T2" fmla="*/ 4 w 13"/>
                  <a:gd name="T3" fmla="*/ 2 h 41"/>
                  <a:gd name="T4" fmla="*/ 1 w 13"/>
                  <a:gd name="T5" fmla="*/ 2 h 41"/>
                  <a:gd name="T6" fmla="*/ 10 w 13"/>
                  <a:gd name="T7" fmla="*/ 39 h 41"/>
                  <a:gd name="T8" fmla="*/ 13 w 13"/>
                  <a:gd name="T9" fmla="*/ 38 h 41"/>
                </a:gdLst>
                <a:ahLst/>
                <a:cxnLst>
                  <a:cxn ang="0">
                    <a:pos x="T0" y="T1"/>
                  </a:cxn>
                  <a:cxn ang="0">
                    <a:pos x="T2" y="T3"/>
                  </a:cxn>
                  <a:cxn ang="0">
                    <a:pos x="T4" y="T5"/>
                  </a:cxn>
                  <a:cxn ang="0">
                    <a:pos x="T6" y="T7"/>
                  </a:cxn>
                  <a:cxn ang="0">
                    <a:pos x="T8" y="T9"/>
                  </a:cxn>
                </a:cxnLst>
                <a:rect l="0" t="0" r="r" b="b"/>
                <a:pathLst>
                  <a:path w="13" h="41">
                    <a:moveTo>
                      <a:pt x="13" y="38"/>
                    </a:moveTo>
                    <a:cubicBezTo>
                      <a:pt x="11" y="26"/>
                      <a:pt x="8" y="13"/>
                      <a:pt x="4" y="2"/>
                    </a:cubicBezTo>
                    <a:cubicBezTo>
                      <a:pt x="3" y="0"/>
                      <a:pt x="0" y="1"/>
                      <a:pt x="1" y="2"/>
                    </a:cubicBezTo>
                    <a:cubicBezTo>
                      <a:pt x="3" y="15"/>
                      <a:pt x="7" y="27"/>
                      <a:pt x="10" y="39"/>
                    </a:cubicBezTo>
                    <a:cubicBezTo>
                      <a:pt x="11" y="41"/>
                      <a:pt x="13" y="40"/>
                      <a:pt x="13"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57" name="Freeform 390">
                <a:extLst>
                  <a:ext uri="{FF2B5EF4-FFF2-40B4-BE49-F238E27FC236}">
                    <a16:creationId xmlns:a16="http://schemas.microsoft.com/office/drawing/2014/main" id="{FFFE8B31-AF82-48B9-B7B8-C65DEFB54063}"/>
                  </a:ext>
                </a:extLst>
              </p:cNvPr>
              <p:cNvSpPr>
                <a:spLocks/>
              </p:cNvSpPr>
              <p:nvPr/>
            </p:nvSpPr>
            <p:spPr bwMode="auto">
              <a:xfrm>
                <a:off x="2310" y="2330"/>
                <a:ext cx="68" cy="65"/>
              </a:xfrm>
              <a:custGeom>
                <a:avLst/>
                <a:gdLst>
                  <a:gd name="T0" fmla="*/ 38 w 39"/>
                  <a:gd name="T1" fmla="*/ 33 h 37"/>
                  <a:gd name="T2" fmla="*/ 3 w 39"/>
                  <a:gd name="T3" fmla="*/ 1 h 37"/>
                  <a:gd name="T4" fmla="*/ 0 w 39"/>
                  <a:gd name="T5" fmla="*/ 3 h 37"/>
                  <a:gd name="T6" fmla="*/ 36 w 39"/>
                  <a:gd name="T7" fmla="*/ 36 h 37"/>
                  <a:gd name="T8" fmla="*/ 38 w 39"/>
                  <a:gd name="T9" fmla="*/ 33 h 37"/>
                </a:gdLst>
                <a:ahLst/>
                <a:cxnLst>
                  <a:cxn ang="0">
                    <a:pos x="T0" y="T1"/>
                  </a:cxn>
                  <a:cxn ang="0">
                    <a:pos x="T2" y="T3"/>
                  </a:cxn>
                  <a:cxn ang="0">
                    <a:pos x="T4" y="T5"/>
                  </a:cxn>
                  <a:cxn ang="0">
                    <a:pos x="T6" y="T7"/>
                  </a:cxn>
                  <a:cxn ang="0">
                    <a:pos x="T8" y="T9"/>
                  </a:cxn>
                </a:cxnLst>
                <a:rect l="0" t="0" r="r" b="b"/>
                <a:pathLst>
                  <a:path w="39" h="37">
                    <a:moveTo>
                      <a:pt x="38" y="33"/>
                    </a:moveTo>
                    <a:cubicBezTo>
                      <a:pt x="24" y="24"/>
                      <a:pt x="11" y="17"/>
                      <a:pt x="3" y="1"/>
                    </a:cubicBezTo>
                    <a:cubicBezTo>
                      <a:pt x="2" y="0"/>
                      <a:pt x="0" y="1"/>
                      <a:pt x="0" y="3"/>
                    </a:cubicBezTo>
                    <a:cubicBezTo>
                      <a:pt x="4" y="19"/>
                      <a:pt x="21" y="30"/>
                      <a:pt x="36" y="36"/>
                    </a:cubicBezTo>
                    <a:cubicBezTo>
                      <a:pt x="38" y="37"/>
                      <a:pt x="39" y="35"/>
                      <a:pt x="38"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58" name="Freeform 391">
                <a:extLst>
                  <a:ext uri="{FF2B5EF4-FFF2-40B4-BE49-F238E27FC236}">
                    <a16:creationId xmlns:a16="http://schemas.microsoft.com/office/drawing/2014/main" id="{C75794C8-3BCA-41BD-B39E-D73E841293CB}"/>
                  </a:ext>
                </a:extLst>
              </p:cNvPr>
              <p:cNvSpPr>
                <a:spLocks/>
              </p:cNvSpPr>
              <p:nvPr/>
            </p:nvSpPr>
            <p:spPr bwMode="auto">
              <a:xfrm>
                <a:off x="2338" y="2386"/>
                <a:ext cx="63" cy="39"/>
              </a:xfrm>
              <a:custGeom>
                <a:avLst/>
                <a:gdLst>
                  <a:gd name="T0" fmla="*/ 34 w 36"/>
                  <a:gd name="T1" fmla="*/ 19 h 22"/>
                  <a:gd name="T2" fmla="*/ 3 w 36"/>
                  <a:gd name="T3" fmla="*/ 2 h 22"/>
                  <a:gd name="T4" fmla="*/ 1 w 36"/>
                  <a:gd name="T5" fmla="*/ 3 h 22"/>
                  <a:gd name="T6" fmla="*/ 33 w 36"/>
                  <a:gd name="T7" fmla="*/ 22 h 22"/>
                  <a:gd name="T8" fmla="*/ 34 w 36"/>
                  <a:gd name="T9" fmla="*/ 19 h 22"/>
                </a:gdLst>
                <a:ahLst/>
                <a:cxnLst>
                  <a:cxn ang="0">
                    <a:pos x="T0" y="T1"/>
                  </a:cxn>
                  <a:cxn ang="0">
                    <a:pos x="T2" y="T3"/>
                  </a:cxn>
                  <a:cxn ang="0">
                    <a:pos x="T4" y="T5"/>
                  </a:cxn>
                  <a:cxn ang="0">
                    <a:pos x="T6" y="T7"/>
                  </a:cxn>
                  <a:cxn ang="0">
                    <a:pos x="T8" y="T9"/>
                  </a:cxn>
                </a:cxnLst>
                <a:rect l="0" t="0" r="r" b="b"/>
                <a:pathLst>
                  <a:path w="36" h="22">
                    <a:moveTo>
                      <a:pt x="34" y="19"/>
                    </a:moveTo>
                    <a:cubicBezTo>
                      <a:pt x="22" y="16"/>
                      <a:pt x="12" y="11"/>
                      <a:pt x="3" y="2"/>
                    </a:cubicBezTo>
                    <a:cubicBezTo>
                      <a:pt x="2" y="0"/>
                      <a:pt x="0" y="2"/>
                      <a:pt x="1" y="3"/>
                    </a:cubicBezTo>
                    <a:cubicBezTo>
                      <a:pt x="8" y="14"/>
                      <a:pt x="20" y="22"/>
                      <a:pt x="33" y="22"/>
                    </a:cubicBezTo>
                    <a:cubicBezTo>
                      <a:pt x="35" y="22"/>
                      <a:pt x="36" y="19"/>
                      <a:pt x="3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59" name="Freeform 392">
                <a:extLst>
                  <a:ext uri="{FF2B5EF4-FFF2-40B4-BE49-F238E27FC236}">
                    <a16:creationId xmlns:a16="http://schemas.microsoft.com/office/drawing/2014/main" id="{C9A1BE29-9EFB-460B-83CC-674BC3378E5D}"/>
                  </a:ext>
                </a:extLst>
              </p:cNvPr>
              <p:cNvSpPr>
                <a:spLocks/>
              </p:cNvSpPr>
              <p:nvPr/>
            </p:nvSpPr>
            <p:spPr bwMode="auto">
              <a:xfrm>
                <a:off x="2363" y="2425"/>
                <a:ext cx="47" cy="16"/>
              </a:xfrm>
              <a:custGeom>
                <a:avLst/>
                <a:gdLst>
                  <a:gd name="T0" fmla="*/ 25 w 27"/>
                  <a:gd name="T1" fmla="*/ 5 h 9"/>
                  <a:gd name="T2" fmla="*/ 3 w 27"/>
                  <a:gd name="T3" fmla="*/ 0 h 9"/>
                  <a:gd name="T4" fmla="*/ 2 w 27"/>
                  <a:gd name="T5" fmla="*/ 3 h 9"/>
                  <a:gd name="T6" fmla="*/ 25 w 27"/>
                  <a:gd name="T7" fmla="*/ 8 h 9"/>
                  <a:gd name="T8" fmla="*/ 25 w 27"/>
                  <a:gd name="T9" fmla="*/ 5 h 9"/>
                </a:gdLst>
                <a:ahLst/>
                <a:cxnLst>
                  <a:cxn ang="0">
                    <a:pos x="T0" y="T1"/>
                  </a:cxn>
                  <a:cxn ang="0">
                    <a:pos x="T2" y="T3"/>
                  </a:cxn>
                  <a:cxn ang="0">
                    <a:pos x="T4" y="T5"/>
                  </a:cxn>
                  <a:cxn ang="0">
                    <a:pos x="T6" y="T7"/>
                  </a:cxn>
                  <a:cxn ang="0">
                    <a:pos x="T8" y="T9"/>
                  </a:cxn>
                </a:cxnLst>
                <a:rect l="0" t="0" r="r" b="b"/>
                <a:pathLst>
                  <a:path w="27" h="9">
                    <a:moveTo>
                      <a:pt x="25" y="5"/>
                    </a:moveTo>
                    <a:cubicBezTo>
                      <a:pt x="17" y="4"/>
                      <a:pt x="10" y="2"/>
                      <a:pt x="3" y="0"/>
                    </a:cubicBezTo>
                    <a:cubicBezTo>
                      <a:pt x="1" y="0"/>
                      <a:pt x="0" y="2"/>
                      <a:pt x="2" y="3"/>
                    </a:cubicBezTo>
                    <a:cubicBezTo>
                      <a:pt x="9" y="7"/>
                      <a:pt x="17" y="9"/>
                      <a:pt x="25" y="8"/>
                    </a:cubicBezTo>
                    <a:cubicBezTo>
                      <a:pt x="27" y="8"/>
                      <a:pt x="27" y="5"/>
                      <a:pt x="25"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60" name="Freeform 393">
                <a:extLst>
                  <a:ext uri="{FF2B5EF4-FFF2-40B4-BE49-F238E27FC236}">
                    <a16:creationId xmlns:a16="http://schemas.microsoft.com/office/drawing/2014/main" id="{61E51E9B-99AC-4E26-9CAA-06788FB606F3}"/>
                  </a:ext>
                </a:extLst>
              </p:cNvPr>
              <p:cNvSpPr>
                <a:spLocks/>
              </p:cNvSpPr>
              <p:nvPr/>
            </p:nvSpPr>
            <p:spPr bwMode="auto">
              <a:xfrm>
                <a:off x="2452" y="2105"/>
                <a:ext cx="78" cy="18"/>
              </a:xfrm>
              <a:custGeom>
                <a:avLst/>
                <a:gdLst>
                  <a:gd name="T0" fmla="*/ 3 w 44"/>
                  <a:gd name="T1" fmla="*/ 10 h 10"/>
                  <a:gd name="T2" fmla="*/ 43 w 44"/>
                  <a:gd name="T3" fmla="*/ 3 h 10"/>
                  <a:gd name="T4" fmla="*/ 42 w 44"/>
                  <a:gd name="T5" fmla="*/ 0 h 10"/>
                  <a:gd name="T6" fmla="*/ 2 w 44"/>
                  <a:gd name="T7" fmla="*/ 7 h 10"/>
                  <a:gd name="T8" fmla="*/ 3 w 44"/>
                  <a:gd name="T9" fmla="*/ 10 h 10"/>
                </a:gdLst>
                <a:ahLst/>
                <a:cxnLst>
                  <a:cxn ang="0">
                    <a:pos x="T0" y="T1"/>
                  </a:cxn>
                  <a:cxn ang="0">
                    <a:pos x="T2" y="T3"/>
                  </a:cxn>
                  <a:cxn ang="0">
                    <a:pos x="T4" y="T5"/>
                  </a:cxn>
                  <a:cxn ang="0">
                    <a:pos x="T6" y="T7"/>
                  </a:cxn>
                  <a:cxn ang="0">
                    <a:pos x="T8" y="T9"/>
                  </a:cxn>
                </a:cxnLst>
                <a:rect l="0" t="0" r="r" b="b"/>
                <a:pathLst>
                  <a:path w="44" h="10">
                    <a:moveTo>
                      <a:pt x="3" y="10"/>
                    </a:moveTo>
                    <a:cubicBezTo>
                      <a:pt x="16" y="9"/>
                      <a:pt x="30" y="7"/>
                      <a:pt x="43" y="3"/>
                    </a:cubicBezTo>
                    <a:cubicBezTo>
                      <a:pt x="44" y="3"/>
                      <a:pt x="44" y="0"/>
                      <a:pt x="42" y="0"/>
                    </a:cubicBezTo>
                    <a:cubicBezTo>
                      <a:pt x="29" y="2"/>
                      <a:pt x="15" y="4"/>
                      <a:pt x="2" y="7"/>
                    </a:cubicBezTo>
                    <a:cubicBezTo>
                      <a:pt x="0" y="7"/>
                      <a:pt x="1" y="10"/>
                      <a:pt x="3"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61" name="Freeform 394">
                <a:extLst>
                  <a:ext uri="{FF2B5EF4-FFF2-40B4-BE49-F238E27FC236}">
                    <a16:creationId xmlns:a16="http://schemas.microsoft.com/office/drawing/2014/main" id="{093D23B7-19F9-4EDB-BD71-0F0461CDA8BC}"/>
                  </a:ext>
                </a:extLst>
              </p:cNvPr>
              <p:cNvSpPr>
                <a:spLocks/>
              </p:cNvSpPr>
              <p:nvPr/>
            </p:nvSpPr>
            <p:spPr bwMode="auto">
              <a:xfrm>
                <a:off x="2433" y="2087"/>
                <a:ext cx="56" cy="20"/>
              </a:xfrm>
              <a:custGeom>
                <a:avLst/>
                <a:gdLst>
                  <a:gd name="T0" fmla="*/ 2 w 32"/>
                  <a:gd name="T1" fmla="*/ 9 h 11"/>
                  <a:gd name="T2" fmla="*/ 30 w 32"/>
                  <a:gd name="T3" fmla="*/ 3 h 11"/>
                  <a:gd name="T4" fmla="*/ 28 w 32"/>
                  <a:gd name="T5" fmla="*/ 1 h 11"/>
                  <a:gd name="T6" fmla="*/ 3 w 32"/>
                  <a:gd name="T7" fmla="*/ 6 h 11"/>
                  <a:gd name="T8" fmla="*/ 2 w 32"/>
                  <a:gd name="T9" fmla="*/ 9 h 11"/>
                </a:gdLst>
                <a:ahLst/>
                <a:cxnLst>
                  <a:cxn ang="0">
                    <a:pos x="T0" y="T1"/>
                  </a:cxn>
                  <a:cxn ang="0">
                    <a:pos x="T2" y="T3"/>
                  </a:cxn>
                  <a:cxn ang="0">
                    <a:pos x="T4" y="T5"/>
                  </a:cxn>
                  <a:cxn ang="0">
                    <a:pos x="T6" y="T7"/>
                  </a:cxn>
                  <a:cxn ang="0">
                    <a:pos x="T8" y="T9"/>
                  </a:cxn>
                </a:cxnLst>
                <a:rect l="0" t="0" r="r" b="b"/>
                <a:pathLst>
                  <a:path w="32" h="11">
                    <a:moveTo>
                      <a:pt x="2" y="9"/>
                    </a:moveTo>
                    <a:cubicBezTo>
                      <a:pt x="12" y="11"/>
                      <a:pt x="22" y="10"/>
                      <a:pt x="30" y="3"/>
                    </a:cubicBezTo>
                    <a:cubicBezTo>
                      <a:pt x="32" y="2"/>
                      <a:pt x="30" y="0"/>
                      <a:pt x="28" y="1"/>
                    </a:cubicBezTo>
                    <a:cubicBezTo>
                      <a:pt x="20" y="5"/>
                      <a:pt x="12" y="7"/>
                      <a:pt x="3" y="6"/>
                    </a:cubicBezTo>
                    <a:cubicBezTo>
                      <a:pt x="1" y="6"/>
                      <a:pt x="0" y="9"/>
                      <a:pt x="2"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62" name="Freeform 395">
                <a:extLst>
                  <a:ext uri="{FF2B5EF4-FFF2-40B4-BE49-F238E27FC236}">
                    <a16:creationId xmlns:a16="http://schemas.microsoft.com/office/drawing/2014/main" id="{A6136C9F-0540-4F7F-BE61-361618B0134F}"/>
                  </a:ext>
                </a:extLst>
              </p:cNvPr>
              <p:cNvSpPr>
                <a:spLocks/>
              </p:cNvSpPr>
              <p:nvPr/>
            </p:nvSpPr>
            <p:spPr bwMode="auto">
              <a:xfrm>
                <a:off x="2415" y="2063"/>
                <a:ext cx="41" cy="17"/>
              </a:xfrm>
              <a:custGeom>
                <a:avLst/>
                <a:gdLst>
                  <a:gd name="T0" fmla="*/ 2 w 23"/>
                  <a:gd name="T1" fmla="*/ 9 h 10"/>
                  <a:gd name="T2" fmla="*/ 22 w 23"/>
                  <a:gd name="T3" fmla="*/ 3 h 10"/>
                  <a:gd name="T4" fmla="*/ 20 w 23"/>
                  <a:gd name="T5" fmla="*/ 1 h 10"/>
                  <a:gd name="T6" fmla="*/ 2 w 23"/>
                  <a:gd name="T7" fmla="*/ 6 h 10"/>
                  <a:gd name="T8" fmla="*/ 2 w 23"/>
                  <a:gd name="T9" fmla="*/ 9 h 10"/>
                </a:gdLst>
                <a:ahLst/>
                <a:cxnLst>
                  <a:cxn ang="0">
                    <a:pos x="T0" y="T1"/>
                  </a:cxn>
                  <a:cxn ang="0">
                    <a:pos x="T2" y="T3"/>
                  </a:cxn>
                  <a:cxn ang="0">
                    <a:pos x="T4" y="T5"/>
                  </a:cxn>
                  <a:cxn ang="0">
                    <a:pos x="T6" y="T7"/>
                  </a:cxn>
                  <a:cxn ang="0">
                    <a:pos x="T8" y="T9"/>
                  </a:cxn>
                </a:cxnLst>
                <a:rect l="0" t="0" r="r" b="b"/>
                <a:pathLst>
                  <a:path w="23" h="10">
                    <a:moveTo>
                      <a:pt x="2" y="9"/>
                    </a:moveTo>
                    <a:cubicBezTo>
                      <a:pt x="9" y="10"/>
                      <a:pt x="17" y="9"/>
                      <a:pt x="22" y="3"/>
                    </a:cubicBezTo>
                    <a:cubicBezTo>
                      <a:pt x="23" y="2"/>
                      <a:pt x="21" y="0"/>
                      <a:pt x="20" y="1"/>
                    </a:cubicBezTo>
                    <a:cubicBezTo>
                      <a:pt x="14" y="4"/>
                      <a:pt x="9" y="6"/>
                      <a:pt x="2" y="6"/>
                    </a:cubicBezTo>
                    <a:cubicBezTo>
                      <a:pt x="0" y="6"/>
                      <a:pt x="0" y="9"/>
                      <a:pt x="2"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63" name="Freeform 396">
                <a:extLst>
                  <a:ext uri="{FF2B5EF4-FFF2-40B4-BE49-F238E27FC236}">
                    <a16:creationId xmlns:a16="http://schemas.microsoft.com/office/drawing/2014/main" id="{A9BE0DCC-9132-4BD5-A069-49A0A6A4526A}"/>
                  </a:ext>
                </a:extLst>
              </p:cNvPr>
              <p:cNvSpPr>
                <a:spLocks/>
              </p:cNvSpPr>
              <p:nvPr/>
            </p:nvSpPr>
            <p:spPr bwMode="auto">
              <a:xfrm>
                <a:off x="2410" y="2044"/>
                <a:ext cx="40" cy="10"/>
              </a:xfrm>
              <a:custGeom>
                <a:avLst/>
                <a:gdLst>
                  <a:gd name="T0" fmla="*/ 2 w 23"/>
                  <a:gd name="T1" fmla="*/ 5 h 6"/>
                  <a:gd name="T2" fmla="*/ 21 w 23"/>
                  <a:gd name="T3" fmla="*/ 5 h 6"/>
                  <a:gd name="T4" fmla="*/ 21 w 23"/>
                  <a:gd name="T5" fmla="*/ 1 h 6"/>
                  <a:gd name="T6" fmla="*/ 2 w 23"/>
                  <a:gd name="T7" fmla="*/ 1 h 6"/>
                  <a:gd name="T8" fmla="*/ 2 w 23"/>
                  <a:gd name="T9" fmla="*/ 5 h 6"/>
                </a:gdLst>
                <a:ahLst/>
                <a:cxnLst>
                  <a:cxn ang="0">
                    <a:pos x="T0" y="T1"/>
                  </a:cxn>
                  <a:cxn ang="0">
                    <a:pos x="T2" y="T3"/>
                  </a:cxn>
                  <a:cxn ang="0">
                    <a:pos x="T4" y="T5"/>
                  </a:cxn>
                  <a:cxn ang="0">
                    <a:pos x="T6" y="T7"/>
                  </a:cxn>
                  <a:cxn ang="0">
                    <a:pos x="T8" y="T9"/>
                  </a:cxn>
                </a:cxnLst>
                <a:rect l="0" t="0" r="r" b="b"/>
                <a:pathLst>
                  <a:path w="23" h="6">
                    <a:moveTo>
                      <a:pt x="2" y="5"/>
                    </a:moveTo>
                    <a:cubicBezTo>
                      <a:pt x="9" y="5"/>
                      <a:pt x="15" y="6"/>
                      <a:pt x="21" y="5"/>
                    </a:cubicBezTo>
                    <a:cubicBezTo>
                      <a:pt x="23" y="4"/>
                      <a:pt x="23" y="2"/>
                      <a:pt x="21" y="1"/>
                    </a:cubicBezTo>
                    <a:cubicBezTo>
                      <a:pt x="15" y="0"/>
                      <a:pt x="9" y="1"/>
                      <a:pt x="2" y="1"/>
                    </a:cubicBezTo>
                    <a:cubicBezTo>
                      <a:pt x="0" y="1"/>
                      <a:pt x="0" y="5"/>
                      <a:pt x="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64" name="Freeform 397">
                <a:extLst>
                  <a:ext uri="{FF2B5EF4-FFF2-40B4-BE49-F238E27FC236}">
                    <a16:creationId xmlns:a16="http://schemas.microsoft.com/office/drawing/2014/main" id="{750F3234-B861-4C42-BF64-1B4456B90D93}"/>
                  </a:ext>
                </a:extLst>
              </p:cNvPr>
              <p:cNvSpPr>
                <a:spLocks/>
              </p:cNvSpPr>
              <p:nvPr/>
            </p:nvSpPr>
            <p:spPr bwMode="auto">
              <a:xfrm>
                <a:off x="2450" y="2128"/>
                <a:ext cx="25" cy="14"/>
              </a:xfrm>
              <a:custGeom>
                <a:avLst/>
                <a:gdLst>
                  <a:gd name="T0" fmla="*/ 2 w 14"/>
                  <a:gd name="T1" fmla="*/ 4 h 8"/>
                  <a:gd name="T2" fmla="*/ 11 w 14"/>
                  <a:gd name="T3" fmla="*/ 8 h 8"/>
                  <a:gd name="T4" fmla="*/ 13 w 14"/>
                  <a:gd name="T5" fmla="*/ 5 h 8"/>
                  <a:gd name="T6" fmla="*/ 4 w 14"/>
                  <a:gd name="T7" fmla="*/ 1 h 8"/>
                  <a:gd name="T8" fmla="*/ 2 w 14"/>
                  <a:gd name="T9" fmla="*/ 4 h 8"/>
                </a:gdLst>
                <a:ahLst/>
                <a:cxnLst>
                  <a:cxn ang="0">
                    <a:pos x="T0" y="T1"/>
                  </a:cxn>
                  <a:cxn ang="0">
                    <a:pos x="T2" y="T3"/>
                  </a:cxn>
                  <a:cxn ang="0">
                    <a:pos x="T4" y="T5"/>
                  </a:cxn>
                  <a:cxn ang="0">
                    <a:pos x="T6" y="T7"/>
                  </a:cxn>
                  <a:cxn ang="0">
                    <a:pos x="T8" y="T9"/>
                  </a:cxn>
                </a:cxnLst>
                <a:rect l="0" t="0" r="r" b="b"/>
                <a:pathLst>
                  <a:path w="14" h="8">
                    <a:moveTo>
                      <a:pt x="2" y="4"/>
                    </a:moveTo>
                    <a:cubicBezTo>
                      <a:pt x="5" y="5"/>
                      <a:pt x="8" y="7"/>
                      <a:pt x="11" y="8"/>
                    </a:cubicBezTo>
                    <a:cubicBezTo>
                      <a:pt x="13" y="8"/>
                      <a:pt x="14" y="6"/>
                      <a:pt x="13" y="5"/>
                    </a:cubicBezTo>
                    <a:cubicBezTo>
                      <a:pt x="11" y="3"/>
                      <a:pt x="7" y="2"/>
                      <a:pt x="4" y="1"/>
                    </a:cubicBezTo>
                    <a:cubicBezTo>
                      <a:pt x="2" y="0"/>
                      <a:pt x="0" y="3"/>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65" name="Freeform 398">
                <a:extLst>
                  <a:ext uri="{FF2B5EF4-FFF2-40B4-BE49-F238E27FC236}">
                    <a16:creationId xmlns:a16="http://schemas.microsoft.com/office/drawing/2014/main" id="{95254A8D-28CD-45CE-920E-A8CC3BB30ADB}"/>
                  </a:ext>
                </a:extLst>
              </p:cNvPr>
              <p:cNvSpPr>
                <a:spLocks/>
              </p:cNvSpPr>
              <p:nvPr/>
            </p:nvSpPr>
            <p:spPr bwMode="auto">
              <a:xfrm>
                <a:off x="2435" y="2149"/>
                <a:ext cx="33" cy="12"/>
              </a:xfrm>
              <a:custGeom>
                <a:avLst/>
                <a:gdLst>
                  <a:gd name="T0" fmla="*/ 2 w 19"/>
                  <a:gd name="T1" fmla="*/ 4 h 7"/>
                  <a:gd name="T2" fmla="*/ 17 w 19"/>
                  <a:gd name="T3" fmla="*/ 7 h 7"/>
                  <a:gd name="T4" fmla="*/ 17 w 19"/>
                  <a:gd name="T5" fmla="*/ 4 h 7"/>
                  <a:gd name="T6" fmla="*/ 3 w 19"/>
                  <a:gd name="T7" fmla="*/ 1 h 7"/>
                  <a:gd name="T8" fmla="*/ 2 w 19"/>
                  <a:gd name="T9" fmla="*/ 4 h 7"/>
                </a:gdLst>
                <a:ahLst/>
                <a:cxnLst>
                  <a:cxn ang="0">
                    <a:pos x="T0" y="T1"/>
                  </a:cxn>
                  <a:cxn ang="0">
                    <a:pos x="T2" y="T3"/>
                  </a:cxn>
                  <a:cxn ang="0">
                    <a:pos x="T4" y="T5"/>
                  </a:cxn>
                  <a:cxn ang="0">
                    <a:pos x="T6" y="T7"/>
                  </a:cxn>
                  <a:cxn ang="0">
                    <a:pos x="T8" y="T9"/>
                  </a:cxn>
                </a:cxnLst>
                <a:rect l="0" t="0" r="r" b="b"/>
                <a:pathLst>
                  <a:path w="19" h="7">
                    <a:moveTo>
                      <a:pt x="2" y="4"/>
                    </a:moveTo>
                    <a:cubicBezTo>
                      <a:pt x="7" y="5"/>
                      <a:pt x="12" y="7"/>
                      <a:pt x="17" y="7"/>
                    </a:cubicBezTo>
                    <a:cubicBezTo>
                      <a:pt x="18" y="7"/>
                      <a:pt x="19" y="5"/>
                      <a:pt x="17" y="4"/>
                    </a:cubicBezTo>
                    <a:cubicBezTo>
                      <a:pt x="13" y="2"/>
                      <a:pt x="8" y="2"/>
                      <a:pt x="3" y="1"/>
                    </a:cubicBezTo>
                    <a:cubicBezTo>
                      <a:pt x="1" y="0"/>
                      <a:pt x="0" y="4"/>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66" name="Freeform 399">
                <a:extLst>
                  <a:ext uri="{FF2B5EF4-FFF2-40B4-BE49-F238E27FC236}">
                    <a16:creationId xmlns:a16="http://schemas.microsoft.com/office/drawing/2014/main" id="{1F5D02A4-4293-441F-B83B-FBE78EDEA47D}"/>
                  </a:ext>
                </a:extLst>
              </p:cNvPr>
              <p:cNvSpPr>
                <a:spLocks/>
              </p:cNvSpPr>
              <p:nvPr/>
            </p:nvSpPr>
            <p:spPr bwMode="auto">
              <a:xfrm>
                <a:off x="1853" y="1759"/>
                <a:ext cx="38" cy="72"/>
              </a:xfrm>
              <a:custGeom>
                <a:avLst/>
                <a:gdLst>
                  <a:gd name="T0" fmla="*/ 21 w 22"/>
                  <a:gd name="T1" fmla="*/ 37 h 41"/>
                  <a:gd name="T2" fmla="*/ 9 w 22"/>
                  <a:gd name="T3" fmla="*/ 19 h 41"/>
                  <a:gd name="T4" fmla="*/ 6 w 22"/>
                  <a:gd name="T5" fmla="*/ 1 h 41"/>
                  <a:gd name="T6" fmla="*/ 3 w 22"/>
                  <a:gd name="T7" fmla="*/ 1 h 41"/>
                  <a:gd name="T8" fmla="*/ 18 w 22"/>
                  <a:gd name="T9" fmla="*/ 39 h 41"/>
                  <a:gd name="T10" fmla="*/ 21 w 22"/>
                  <a:gd name="T11" fmla="*/ 37 h 41"/>
                </a:gdLst>
                <a:ahLst/>
                <a:cxnLst>
                  <a:cxn ang="0">
                    <a:pos x="T0" y="T1"/>
                  </a:cxn>
                  <a:cxn ang="0">
                    <a:pos x="T2" y="T3"/>
                  </a:cxn>
                  <a:cxn ang="0">
                    <a:pos x="T4" y="T5"/>
                  </a:cxn>
                  <a:cxn ang="0">
                    <a:pos x="T6" y="T7"/>
                  </a:cxn>
                  <a:cxn ang="0">
                    <a:pos x="T8" y="T9"/>
                  </a:cxn>
                  <a:cxn ang="0">
                    <a:pos x="T10" y="T11"/>
                  </a:cxn>
                </a:cxnLst>
                <a:rect l="0" t="0" r="r" b="b"/>
                <a:pathLst>
                  <a:path w="22" h="41">
                    <a:moveTo>
                      <a:pt x="21" y="37"/>
                    </a:moveTo>
                    <a:cubicBezTo>
                      <a:pt x="16" y="32"/>
                      <a:pt x="12" y="26"/>
                      <a:pt x="9" y="19"/>
                    </a:cubicBezTo>
                    <a:cubicBezTo>
                      <a:pt x="7" y="13"/>
                      <a:pt x="7" y="7"/>
                      <a:pt x="6" y="1"/>
                    </a:cubicBezTo>
                    <a:cubicBezTo>
                      <a:pt x="5" y="0"/>
                      <a:pt x="3" y="0"/>
                      <a:pt x="3" y="1"/>
                    </a:cubicBezTo>
                    <a:cubicBezTo>
                      <a:pt x="0" y="15"/>
                      <a:pt x="8" y="31"/>
                      <a:pt x="18" y="39"/>
                    </a:cubicBezTo>
                    <a:cubicBezTo>
                      <a:pt x="20" y="41"/>
                      <a:pt x="22" y="39"/>
                      <a:pt x="21"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67" name="Freeform 400">
                <a:extLst>
                  <a:ext uri="{FF2B5EF4-FFF2-40B4-BE49-F238E27FC236}">
                    <a16:creationId xmlns:a16="http://schemas.microsoft.com/office/drawing/2014/main" id="{E2B698C6-E50D-487F-9E2A-71669437333B}"/>
                  </a:ext>
                </a:extLst>
              </p:cNvPr>
              <p:cNvSpPr>
                <a:spLocks/>
              </p:cNvSpPr>
              <p:nvPr/>
            </p:nvSpPr>
            <p:spPr bwMode="auto">
              <a:xfrm>
                <a:off x="1881" y="1781"/>
                <a:ext cx="24" cy="48"/>
              </a:xfrm>
              <a:custGeom>
                <a:avLst/>
                <a:gdLst>
                  <a:gd name="T0" fmla="*/ 13 w 14"/>
                  <a:gd name="T1" fmla="*/ 23 h 27"/>
                  <a:gd name="T2" fmla="*/ 7 w 14"/>
                  <a:gd name="T3" fmla="*/ 1 h 27"/>
                  <a:gd name="T4" fmla="*/ 4 w 14"/>
                  <a:gd name="T5" fmla="*/ 1 h 27"/>
                  <a:gd name="T6" fmla="*/ 10 w 14"/>
                  <a:gd name="T7" fmla="*/ 26 h 27"/>
                  <a:gd name="T8" fmla="*/ 13 w 14"/>
                  <a:gd name="T9" fmla="*/ 23 h 27"/>
                </a:gdLst>
                <a:ahLst/>
                <a:cxnLst>
                  <a:cxn ang="0">
                    <a:pos x="T0" y="T1"/>
                  </a:cxn>
                  <a:cxn ang="0">
                    <a:pos x="T2" y="T3"/>
                  </a:cxn>
                  <a:cxn ang="0">
                    <a:pos x="T4" y="T5"/>
                  </a:cxn>
                  <a:cxn ang="0">
                    <a:pos x="T6" y="T7"/>
                  </a:cxn>
                  <a:cxn ang="0">
                    <a:pos x="T8" y="T9"/>
                  </a:cxn>
                </a:cxnLst>
                <a:rect l="0" t="0" r="r" b="b"/>
                <a:pathLst>
                  <a:path w="14" h="27">
                    <a:moveTo>
                      <a:pt x="13" y="23"/>
                    </a:moveTo>
                    <a:cubicBezTo>
                      <a:pt x="7" y="17"/>
                      <a:pt x="6" y="10"/>
                      <a:pt x="7" y="1"/>
                    </a:cubicBezTo>
                    <a:cubicBezTo>
                      <a:pt x="7" y="0"/>
                      <a:pt x="4" y="0"/>
                      <a:pt x="4" y="1"/>
                    </a:cubicBezTo>
                    <a:cubicBezTo>
                      <a:pt x="0" y="10"/>
                      <a:pt x="4" y="19"/>
                      <a:pt x="10" y="26"/>
                    </a:cubicBezTo>
                    <a:cubicBezTo>
                      <a:pt x="12" y="27"/>
                      <a:pt x="14" y="25"/>
                      <a:pt x="13"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68" name="Freeform 401">
                <a:extLst>
                  <a:ext uri="{FF2B5EF4-FFF2-40B4-BE49-F238E27FC236}">
                    <a16:creationId xmlns:a16="http://schemas.microsoft.com/office/drawing/2014/main" id="{B052C239-75C9-4CD2-AF28-877CFE16C3CE}"/>
                  </a:ext>
                </a:extLst>
              </p:cNvPr>
              <p:cNvSpPr>
                <a:spLocks/>
              </p:cNvSpPr>
              <p:nvPr/>
            </p:nvSpPr>
            <p:spPr bwMode="auto">
              <a:xfrm>
                <a:off x="1905" y="1773"/>
                <a:ext cx="18" cy="40"/>
              </a:xfrm>
              <a:custGeom>
                <a:avLst/>
                <a:gdLst>
                  <a:gd name="T0" fmla="*/ 9 w 10"/>
                  <a:gd name="T1" fmla="*/ 20 h 23"/>
                  <a:gd name="T2" fmla="*/ 5 w 10"/>
                  <a:gd name="T3" fmla="*/ 2 h 23"/>
                  <a:gd name="T4" fmla="*/ 3 w 10"/>
                  <a:gd name="T5" fmla="*/ 1 h 23"/>
                  <a:gd name="T6" fmla="*/ 6 w 10"/>
                  <a:gd name="T7" fmla="*/ 22 h 23"/>
                  <a:gd name="T8" fmla="*/ 9 w 10"/>
                  <a:gd name="T9" fmla="*/ 20 h 23"/>
                </a:gdLst>
                <a:ahLst/>
                <a:cxnLst>
                  <a:cxn ang="0">
                    <a:pos x="T0" y="T1"/>
                  </a:cxn>
                  <a:cxn ang="0">
                    <a:pos x="T2" y="T3"/>
                  </a:cxn>
                  <a:cxn ang="0">
                    <a:pos x="T4" y="T5"/>
                  </a:cxn>
                  <a:cxn ang="0">
                    <a:pos x="T6" y="T7"/>
                  </a:cxn>
                  <a:cxn ang="0">
                    <a:pos x="T8" y="T9"/>
                  </a:cxn>
                </a:cxnLst>
                <a:rect l="0" t="0" r="r" b="b"/>
                <a:pathLst>
                  <a:path w="10" h="23">
                    <a:moveTo>
                      <a:pt x="9" y="20"/>
                    </a:moveTo>
                    <a:cubicBezTo>
                      <a:pt x="5" y="14"/>
                      <a:pt x="5" y="9"/>
                      <a:pt x="5" y="2"/>
                    </a:cubicBezTo>
                    <a:cubicBezTo>
                      <a:pt x="5" y="1"/>
                      <a:pt x="3" y="0"/>
                      <a:pt x="3" y="1"/>
                    </a:cubicBezTo>
                    <a:cubicBezTo>
                      <a:pt x="0" y="9"/>
                      <a:pt x="2" y="16"/>
                      <a:pt x="6" y="22"/>
                    </a:cubicBezTo>
                    <a:cubicBezTo>
                      <a:pt x="8" y="23"/>
                      <a:pt x="10" y="21"/>
                      <a:pt x="9"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69" name="Freeform 402">
                <a:extLst>
                  <a:ext uri="{FF2B5EF4-FFF2-40B4-BE49-F238E27FC236}">
                    <a16:creationId xmlns:a16="http://schemas.microsoft.com/office/drawing/2014/main" id="{20CDBF30-B550-4200-9AB8-9A62CBDDDF7B}"/>
                  </a:ext>
                </a:extLst>
              </p:cNvPr>
              <p:cNvSpPr>
                <a:spLocks/>
              </p:cNvSpPr>
              <p:nvPr/>
            </p:nvSpPr>
            <p:spPr bwMode="auto">
              <a:xfrm>
                <a:off x="1756" y="1903"/>
                <a:ext cx="39" cy="75"/>
              </a:xfrm>
              <a:custGeom>
                <a:avLst/>
                <a:gdLst>
                  <a:gd name="T0" fmla="*/ 21 w 22"/>
                  <a:gd name="T1" fmla="*/ 40 h 43"/>
                  <a:gd name="T2" fmla="*/ 3 w 22"/>
                  <a:gd name="T3" fmla="*/ 1 h 43"/>
                  <a:gd name="T4" fmla="*/ 1 w 22"/>
                  <a:gd name="T5" fmla="*/ 3 h 43"/>
                  <a:gd name="T6" fmla="*/ 17 w 22"/>
                  <a:gd name="T7" fmla="*/ 40 h 43"/>
                  <a:gd name="T8" fmla="*/ 21 w 22"/>
                  <a:gd name="T9" fmla="*/ 40 h 43"/>
                </a:gdLst>
                <a:ahLst/>
                <a:cxnLst>
                  <a:cxn ang="0">
                    <a:pos x="T0" y="T1"/>
                  </a:cxn>
                  <a:cxn ang="0">
                    <a:pos x="T2" y="T3"/>
                  </a:cxn>
                  <a:cxn ang="0">
                    <a:pos x="T4" y="T5"/>
                  </a:cxn>
                  <a:cxn ang="0">
                    <a:pos x="T6" y="T7"/>
                  </a:cxn>
                  <a:cxn ang="0">
                    <a:pos x="T8" y="T9"/>
                  </a:cxn>
                </a:cxnLst>
                <a:rect l="0" t="0" r="r" b="b"/>
                <a:pathLst>
                  <a:path w="22" h="43">
                    <a:moveTo>
                      <a:pt x="21" y="40"/>
                    </a:moveTo>
                    <a:cubicBezTo>
                      <a:pt x="22" y="26"/>
                      <a:pt x="15" y="10"/>
                      <a:pt x="3" y="1"/>
                    </a:cubicBezTo>
                    <a:cubicBezTo>
                      <a:pt x="2" y="0"/>
                      <a:pt x="0" y="1"/>
                      <a:pt x="1" y="3"/>
                    </a:cubicBezTo>
                    <a:cubicBezTo>
                      <a:pt x="11" y="14"/>
                      <a:pt x="16" y="25"/>
                      <a:pt x="17" y="40"/>
                    </a:cubicBezTo>
                    <a:cubicBezTo>
                      <a:pt x="17" y="43"/>
                      <a:pt x="21" y="43"/>
                      <a:pt x="21"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70" name="Freeform 403">
                <a:extLst>
                  <a:ext uri="{FF2B5EF4-FFF2-40B4-BE49-F238E27FC236}">
                    <a16:creationId xmlns:a16="http://schemas.microsoft.com/office/drawing/2014/main" id="{3FD3C36C-E49E-4E39-B909-C2F61549217A}"/>
                  </a:ext>
                </a:extLst>
              </p:cNvPr>
              <p:cNvSpPr>
                <a:spLocks/>
              </p:cNvSpPr>
              <p:nvPr/>
            </p:nvSpPr>
            <p:spPr bwMode="auto">
              <a:xfrm>
                <a:off x="1779" y="1880"/>
                <a:ext cx="28" cy="63"/>
              </a:xfrm>
              <a:custGeom>
                <a:avLst/>
                <a:gdLst>
                  <a:gd name="T0" fmla="*/ 16 w 16"/>
                  <a:gd name="T1" fmla="*/ 33 h 36"/>
                  <a:gd name="T2" fmla="*/ 3 w 16"/>
                  <a:gd name="T3" fmla="*/ 1 h 36"/>
                  <a:gd name="T4" fmla="*/ 0 w 16"/>
                  <a:gd name="T5" fmla="*/ 3 h 36"/>
                  <a:gd name="T6" fmla="*/ 9 w 16"/>
                  <a:gd name="T7" fmla="*/ 17 h 36"/>
                  <a:gd name="T8" fmla="*/ 13 w 16"/>
                  <a:gd name="T9" fmla="*/ 34 h 36"/>
                  <a:gd name="T10" fmla="*/ 16 w 16"/>
                  <a:gd name="T11" fmla="*/ 33 h 36"/>
                </a:gdLst>
                <a:ahLst/>
                <a:cxnLst>
                  <a:cxn ang="0">
                    <a:pos x="T0" y="T1"/>
                  </a:cxn>
                  <a:cxn ang="0">
                    <a:pos x="T2" y="T3"/>
                  </a:cxn>
                  <a:cxn ang="0">
                    <a:pos x="T4" y="T5"/>
                  </a:cxn>
                  <a:cxn ang="0">
                    <a:pos x="T6" y="T7"/>
                  </a:cxn>
                  <a:cxn ang="0">
                    <a:pos x="T8" y="T9"/>
                  </a:cxn>
                  <a:cxn ang="0">
                    <a:pos x="T10" y="T11"/>
                  </a:cxn>
                </a:cxnLst>
                <a:rect l="0" t="0" r="r" b="b"/>
                <a:pathLst>
                  <a:path w="16" h="36">
                    <a:moveTo>
                      <a:pt x="16" y="33"/>
                    </a:moveTo>
                    <a:cubicBezTo>
                      <a:pt x="15" y="22"/>
                      <a:pt x="12" y="9"/>
                      <a:pt x="3" y="1"/>
                    </a:cubicBezTo>
                    <a:cubicBezTo>
                      <a:pt x="2" y="0"/>
                      <a:pt x="0" y="1"/>
                      <a:pt x="0" y="3"/>
                    </a:cubicBezTo>
                    <a:cubicBezTo>
                      <a:pt x="3" y="8"/>
                      <a:pt x="6" y="12"/>
                      <a:pt x="9" y="17"/>
                    </a:cubicBezTo>
                    <a:cubicBezTo>
                      <a:pt x="11" y="22"/>
                      <a:pt x="12" y="28"/>
                      <a:pt x="13" y="34"/>
                    </a:cubicBezTo>
                    <a:cubicBezTo>
                      <a:pt x="14" y="36"/>
                      <a:pt x="16" y="35"/>
                      <a:pt x="16"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71" name="Freeform 404">
                <a:extLst>
                  <a:ext uri="{FF2B5EF4-FFF2-40B4-BE49-F238E27FC236}">
                    <a16:creationId xmlns:a16="http://schemas.microsoft.com/office/drawing/2014/main" id="{7B8081BB-009B-4C10-B626-5BF2D102DB9B}"/>
                  </a:ext>
                </a:extLst>
              </p:cNvPr>
              <p:cNvSpPr>
                <a:spLocks/>
              </p:cNvSpPr>
              <p:nvPr/>
            </p:nvSpPr>
            <p:spPr bwMode="auto">
              <a:xfrm>
                <a:off x="1798" y="1857"/>
                <a:ext cx="21" cy="60"/>
              </a:xfrm>
              <a:custGeom>
                <a:avLst/>
                <a:gdLst>
                  <a:gd name="T0" fmla="*/ 11 w 12"/>
                  <a:gd name="T1" fmla="*/ 32 h 34"/>
                  <a:gd name="T2" fmla="*/ 3 w 12"/>
                  <a:gd name="T3" fmla="*/ 2 h 34"/>
                  <a:gd name="T4" fmla="*/ 1 w 12"/>
                  <a:gd name="T5" fmla="*/ 3 h 34"/>
                  <a:gd name="T6" fmla="*/ 8 w 12"/>
                  <a:gd name="T7" fmla="*/ 32 h 34"/>
                  <a:gd name="T8" fmla="*/ 11 w 12"/>
                  <a:gd name="T9" fmla="*/ 32 h 34"/>
                </a:gdLst>
                <a:ahLst/>
                <a:cxnLst>
                  <a:cxn ang="0">
                    <a:pos x="T0" y="T1"/>
                  </a:cxn>
                  <a:cxn ang="0">
                    <a:pos x="T2" y="T3"/>
                  </a:cxn>
                  <a:cxn ang="0">
                    <a:pos x="T4" y="T5"/>
                  </a:cxn>
                  <a:cxn ang="0">
                    <a:pos x="T6" y="T7"/>
                  </a:cxn>
                  <a:cxn ang="0">
                    <a:pos x="T8" y="T9"/>
                  </a:cxn>
                </a:cxnLst>
                <a:rect l="0" t="0" r="r" b="b"/>
                <a:pathLst>
                  <a:path w="12" h="34">
                    <a:moveTo>
                      <a:pt x="11" y="32"/>
                    </a:moveTo>
                    <a:cubicBezTo>
                      <a:pt x="12" y="22"/>
                      <a:pt x="9" y="11"/>
                      <a:pt x="3" y="2"/>
                    </a:cubicBezTo>
                    <a:cubicBezTo>
                      <a:pt x="2" y="0"/>
                      <a:pt x="0" y="2"/>
                      <a:pt x="1" y="3"/>
                    </a:cubicBezTo>
                    <a:cubicBezTo>
                      <a:pt x="5" y="13"/>
                      <a:pt x="8" y="22"/>
                      <a:pt x="8" y="32"/>
                    </a:cubicBezTo>
                    <a:cubicBezTo>
                      <a:pt x="8" y="34"/>
                      <a:pt x="11" y="34"/>
                      <a:pt x="11"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72" name="Freeform 405">
                <a:extLst>
                  <a:ext uri="{FF2B5EF4-FFF2-40B4-BE49-F238E27FC236}">
                    <a16:creationId xmlns:a16="http://schemas.microsoft.com/office/drawing/2014/main" id="{B056A4C9-717E-412D-AA5E-F103D9D40349}"/>
                  </a:ext>
                </a:extLst>
              </p:cNvPr>
              <p:cNvSpPr>
                <a:spLocks/>
              </p:cNvSpPr>
              <p:nvPr/>
            </p:nvSpPr>
            <p:spPr bwMode="auto">
              <a:xfrm>
                <a:off x="1805" y="1834"/>
                <a:ext cx="30" cy="55"/>
              </a:xfrm>
              <a:custGeom>
                <a:avLst/>
                <a:gdLst>
                  <a:gd name="T0" fmla="*/ 17 w 17"/>
                  <a:gd name="T1" fmla="*/ 28 h 31"/>
                  <a:gd name="T2" fmla="*/ 4 w 17"/>
                  <a:gd name="T3" fmla="*/ 1 h 31"/>
                  <a:gd name="T4" fmla="*/ 1 w 17"/>
                  <a:gd name="T5" fmla="*/ 3 h 31"/>
                  <a:gd name="T6" fmla="*/ 13 w 17"/>
                  <a:gd name="T7" fmla="*/ 29 h 31"/>
                  <a:gd name="T8" fmla="*/ 17 w 17"/>
                  <a:gd name="T9" fmla="*/ 28 h 31"/>
                </a:gdLst>
                <a:ahLst/>
                <a:cxnLst>
                  <a:cxn ang="0">
                    <a:pos x="T0" y="T1"/>
                  </a:cxn>
                  <a:cxn ang="0">
                    <a:pos x="T2" y="T3"/>
                  </a:cxn>
                  <a:cxn ang="0">
                    <a:pos x="T4" y="T5"/>
                  </a:cxn>
                  <a:cxn ang="0">
                    <a:pos x="T6" y="T7"/>
                  </a:cxn>
                  <a:cxn ang="0">
                    <a:pos x="T8" y="T9"/>
                  </a:cxn>
                </a:cxnLst>
                <a:rect l="0" t="0" r="r" b="b"/>
                <a:pathLst>
                  <a:path w="17" h="31">
                    <a:moveTo>
                      <a:pt x="17" y="28"/>
                    </a:moveTo>
                    <a:cubicBezTo>
                      <a:pt x="14" y="18"/>
                      <a:pt x="11" y="8"/>
                      <a:pt x="4" y="1"/>
                    </a:cubicBezTo>
                    <a:cubicBezTo>
                      <a:pt x="2" y="0"/>
                      <a:pt x="0" y="2"/>
                      <a:pt x="1" y="3"/>
                    </a:cubicBezTo>
                    <a:cubicBezTo>
                      <a:pt x="6" y="12"/>
                      <a:pt x="11" y="19"/>
                      <a:pt x="13" y="29"/>
                    </a:cubicBezTo>
                    <a:cubicBezTo>
                      <a:pt x="14" y="31"/>
                      <a:pt x="17" y="30"/>
                      <a:pt x="17"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13" name="Group 607">
              <a:extLst>
                <a:ext uri="{FF2B5EF4-FFF2-40B4-BE49-F238E27FC236}">
                  <a16:creationId xmlns:a16="http://schemas.microsoft.com/office/drawing/2014/main" id="{9B2A59CA-14F6-469C-86D9-16027931B89A}"/>
                </a:ext>
              </a:extLst>
            </p:cNvPr>
            <p:cNvGrpSpPr>
              <a:grpSpLocks/>
            </p:cNvGrpSpPr>
            <p:nvPr/>
          </p:nvGrpSpPr>
          <p:grpSpPr bwMode="auto">
            <a:xfrm>
              <a:off x="1612" y="874"/>
              <a:ext cx="2865" cy="2228"/>
              <a:chOff x="1612" y="874"/>
              <a:chExt cx="2865" cy="2228"/>
            </a:xfrm>
            <a:grpFill/>
          </p:grpSpPr>
          <p:sp>
            <p:nvSpPr>
              <p:cNvPr id="373" name="Freeform 407">
                <a:extLst>
                  <a:ext uri="{FF2B5EF4-FFF2-40B4-BE49-F238E27FC236}">
                    <a16:creationId xmlns:a16="http://schemas.microsoft.com/office/drawing/2014/main" id="{8652F69D-A2F6-4F34-B464-0E08C69C97ED}"/>
                  </a:ext>
                </a:extLst>
              </p:cNvPr>
              <p:cNvSpPr>
                <a:spLocks/>
              </p:cNvSpPr>
              <p:nvPr/>
            </p:nvSpPr>
            <p:spPr bwMode="auto">
              <a:xfrm>
                <a:off x="1819" y="1820"/>
                <a:ext cx="42" cy="51"/>
              </a:xfrm>
              <a:custGeom>
                <a:avLst/>
                <a:gdLst>
                  <a:gd name="T0" fmla="*/ 23 w 24"/>
                  <a:gd name="T1" fmla="*/ 25 h 29"/>
                  <a:gd name="T2" fmla="*/ 4 w 24"/>
                  <a:gd name="T3" fmla="*/ 1 h 29"/>
                  <a:gd name="T4" fmla="*/ 2 w 24"/>
                  <a:gd name="T5" fmla="*/ 3 h 29"/>
                  <a:gd name="T6" fmla="*/ 20 w 24"/>
                  <a:gd name="T7" fmla="*/ 27 h 29"/>
                  <a:gd name="T8" fmla="*/ 23 w 24"/>
                  <a:gd name="T9" fmla="*/ 25 h 29"/>
                </a:gdLst>
                <a:ahLst/>
                <a:cxnLst>
                  <a:cxn ang="0">
                    <a:pos x="T0" y="T1"/>
                  </a:cxn>
                  <a:cxn ang="0">
                    <a:pos x="T2" y="T3"/>
                  </a:cxn>
                  <a:cxn ang="0">
                    <a:pos x="T4" y="T5"/>
                  </a:cxn>
                  <a:cxn ang="0">
                    <a:pos x="T6" y="T7"/>
                  </a:cxn>
                  <a:cxn ang="0">
                    <a:pos x="T8" y="T9"/>
                  </a:cxn>
                </a:cxnLst>
                <a:rect l="0" t="0" r="r" b="b"/>
                <a:pathLst>
                  <a:path w="24" h="29">
                    <a:moveTo>
                      <a:pt x="23" y="25"/>
                    </a:moveTo>
                    <a:cubicBezTo>
                      <a:pt x="19" y="16"/>
                      <a:pt x="12" y="7"/>
                      <a:pt x="4" y="1"/>
                    </a:cubicBezTo>
                    <a:cubicBezTo>
                      <a:pt x="2" y="0"/>
                      <a:pt x="0" y="2"/>
                      <a:pt x="2" y="3"/>
                    </a:cubicBezTo>
                    <a:cubicBezTo>
                      <a:pt x="9" y="11"/>
                      <a:pt x="15" y="18"/>
                      <a:pt x="20" y="27"/>
                    </a:cubicBezTo>
                    <a:cubicBezTo>
                      <a:pt x="21" y="29"/>
                      <a:pt x="24" y="27"/>
                      <a:pt x="23"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74" name="Freeform 408">
                <a:extLst>
                  <a:ext uri="{FF2B5EF4-FFF2-40B4-BE49-F238E27FC236}">
                    <a16:creationId xmlns:a16="http://schemas.microsoft.com/office/drawing/2014/main" id="{3114755E-76CB-409F-96A0-FA29E7DE2C19}"/>
                  </a:ext>
                </a:extLst>
              </p:cNvPr>
              <p:cNvSpPr>
                <a:spLocks/>
              </p:cNvSpPr>
              <p:nvPr/>
            </p:nvSpPr>
            <p:spPr bwMode="auto">
              <a:xfrm>
                <a:off x="1717" y="1646"/>
                <a:ext cx="64" cy="58"/>
              </a:xfrm>
              <a:custGeom>
                <a:avLst/>
                <a:gdLst>
                  <a:gd name="T0" fmla="*/ 2 w 36"/>
                  <a:gd name="T1" fmla="*/ 32 h 33"/>
                  <a:gd name="T2" fmla="*/ 16 w 36"/>
                  <a:gd name="T3" fmla="*/ 16 h 33"/>
                  <a:gd name="T4" fmla="*/ 35 w 36"/>
                  <a:gd name="T5" fmla="*/ 3 h 33"/>
                  <a:gd name="T6" fmla="*/ 34 w 36"/>
                  <a:gd name="T7" fmla="*/ 1 h 33"/>
                  <a:gd name="T8" fmla="*/ 14 w 36"/>
                  <a:gd name="T9" fmla="*/ 12 h 33"/>
                  <a:gd name="T10" fmla="*/ 0 w 36"/>
                  <a:gd name="T11" fmla="*/ 31 h 33"/>
                  <a:gd name="T12" fmla="*/ 2 w 36"/>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36" h="33">
                    <a:moveTo>
                      <a:pt x="2" y="32"/>
                    </a:moveTo>
                    <a:cubicBezTo>
                      <a:pt x="7" y="27"/>
                      <a:pt x="11" y="21"/>
                      <a:pt x="16" y="16"/>
                    </a:cubicBezTo>
                    <a:cubicBezTo>
                      <a:pt x="22" y="11"/>
                      <a:pt x="28" y="7"/>
                      <a:pt x="35" y="3"/>
                    </a:cubicBezTo>
                    <a:cubicBezTo>
                      <a:pt x="36" y="3"/>
                      <a:pt x="35" y="0"/>
                      <a:pt x="34" y="1"/>
                    </a:cubicBezTo>
                    <a:cubicBezTo>
                      <a:pt x="26" y="4"/>
                      <a:pt x="20" y="7"/>
                      <a:pt x="14" y="12"/>
                    </a:cubicBezTo>
                    <a:cubicBezTo>
                      <a:pt x="9" y="17"/>
                      <a:pt x="2" y="24"/>
                      <a:pt x="0" y="31"/>
                    </a:cubicBezTo>
                    <a:cubicBezTo>
                      <a:pt x="0" y="32"/>
                      <a:pt x="1" y="33"/>
                      <a:pt x="2"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75" name="Freeform 409">
                <a:extLst>
                  <a:ext uri="{FF2B5EF4-FFF2-40B4-BE49-F238E27FC236}">
                    <a16:creationId xmlns:a16="http://schemas.microsoft.com/office/drawing/2014/main" id="{4EBF1955-B064-48B2-AE29-BD189880F298}"/>
                  </a:ext>
                </a:extLst>
              </p:cNvPr>
              <p:cNvSpPr>
                <a:spLocks/>
              </p:cNvSpPr>
              <p:nvPr/>
            </p:nvSpPr>
            <p:spPr bwMode="auto">
              <a:xfrm>
                <a:off x="1738" y="1599"/>
                <a:ext cx="53" cy="49"/>
              </a:xfrm>
              <a:custGeom>
                <a:avLst/>
                <a:gdLst>
                  <a:gd name="T0" fmla="*/ 5 w 30"/>
                  <a:gd name="T1" fmla="*/ 26 h 28"/>
                  <a:gd name="T2" fmla="*/ 28 w 30"/>
                  <a:gd name="T3" fmla="*/ 3 h 28"/>
                  <a:gd name="T4" fmla="*/ 27 w 30"/>
                  <a:gd name="T5" fmla="*/ 0 h 28"/>
                  <a:gd name="T6" fmla="*/ 2 w 30"/>
                  <a:gd name="T7" fmla="*/ 25 h 28"/>
                  <a:gd name="T8" fmla="*/ 5 w 30"/>
                  <a:gd name="T9" fmla="*/ 26 h 28"/>
                </a:gdLst>
                <a:ahLst/>
                <a:cxnLst>
                  <a:cxn ang="0">
                    <a:pos x="T0" y="T1"/>
                  </a:cxn>
                  <a:cxn ang="0">
                    <a:pos x="T2" y="T3"/>
                  </a:cxn>
                  <a:cxn ang="0">
                    <a:pos x="T4" y="T5"/>
                  </a:cxn>
                  <a:cxn ang="0">
                    <a:pos x="T6" y="T7"/>
                  </a:cxn>
                  <a:cxn ang="0">
                    <a:pos x="T8" y="T9"/>
                  </a:cxn>
                </a:cxnLst>
                <a:rect l="0" t="0" r="r" b="b"/>
                <a:pathLst>
                  <a:path w="30" h="28">
                    <a:moveTo>
                      <a:pt x="5" y="26"/>
                    </a:moveTo>
                    <a:cubicBezTo>
                      <a:pt x="11" y="17"/>
                      <a:pt x="20" y="10"/>
                      <a:pt x="28" y="3"/>
                    </a:cubicBezTo>
                    <a:cubicBezTo>
                      <a:pt x="30" y="1"/>
                      <a:pt x="28" y="0"/>
                      <a:pt x="27" y="0"/>
                    </a:cubicBezTo>
                    <a:cubicBezTo>
                      <a:pt x="16" y="5"/>
                      <a:pt x="8" y="15"/>
                      <a:pt x="2" y="25"/>
                    </a:cubicBezTo>
                    <a:cubicBezTo>
                      <a:pt x="0" y="27"/>
                      <a:pt x="3" y="28"/>
                      <a:pt x="5"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76" name="Freeform 410">
                <a:extLst>
                  <a:ext uri="{FF2B5EF4-FFF2-40B4-BE49-F238E27FC236}">
                    <a16:creationId xmlns:a16="http://schemas.microsoft.com/office/drawing/2014/main" id="{EBB52B17-583C-434E-85EC-243FC1692162}"/>
                  </a:ext>
                </a:extLst>
              </p:cNvPr>
              <p:cNvSpPr>
                <a:spLocks/>
              </p:cNvSpPr>
              <p:nvPr/>
            </p:nvSpPr>
            <p:spPr bwMode="auto">
              <a:xfrm>
                <a:off x="1772" y="1555"/>
                <a:ext cx="44" cy="38"/>
              </a:xfrm>
              <a:custGeom>
                <a:avLst/>
                <a:gdLst>
                  <a:gd name="T0" fmla="*/ 4 w 25"/>
                  <a:gd name="T1" fmla="*/ 20 h 22"/>
                  <a:gd name="T2" fmla="*/ 23 w 25"/>
                  <a:gd name="T3" fmla="*/ 4 h 22"/>
                  <a:gd name="T4" fmla="*/ 22 w 25"/>
                  <a:gd name="T5" fmla="*/ 1 h 22"/>
                  <a:gd name="T6" fmla="*/ 1 w 25"/>
                  <a:gd name="T7" fmla="*/ 19 h 22"/>
                  <a:gd name="T8" fmla="*/ 4 w 25"/>
                  <a:gd name="T9" fmla="*/ 20 h 22"/>
                </a:gdLst>
                <a:ahLst/>
                <a:cxnLst>
                  <a:cxn ang="0">
                    <a:pos x="T0" y="T1"/>
                  </a:cxn>
                  <a:cxn ang="0">
                    <a:pos x="T2" y="T3"/>
                  </a:cxn>
                  <a:cxn ang="0">
                    <a:pos x="T4" y="T5"/>
                  </a:cxn>
                  <a:cxn ang="0">
                    <a:pos x="T6" y="T7"/>
                  </a:cxn>
                  <a:cxn ang="0">
                    <a:pos x="T8" y="T9"/>
                  </a:cxn>
                </a:cxnLst>
                <a:rect l="0" t="0" r="r" b="b"/>
                <a:pathLst>
                  <a:path w="25" h="22">
                    <a:moveTo>
                      <a:pt x="4" y="20"/>
                    </a:moveTo>
                    <a:cubicBezTo>
                      <a:pt x="9" y="13"/>
                      <a:pt x="16" y="8"/>
                      <a:pt x="23" y="4"/>
                    </a:cubicBezTo>
                    <a:cubicBezTo>
                      <a:pt x="25" y="3"/>
                      <a:pt x="24" y="0"/>
                      <a:pt x="22" y="1"/>
                    </a:cubicBezTo>
                    <a:cubicBezTo>
                      <a:pt x="14" y="4"/>
                      <a:pt x="7" y="11"/>
                      <a:pt x="1" y="19"/>
                    </a:cubicBezTo>
                    <a:cubicBezTo>
                      <a:pt x="0" y="21"/>
                      <a:pt x="3" y="22"/>
                      <a:pt x="4"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77" name="Freeform 411">
                <a:extLst>
                  <a:ext uri="{FF2B5EF4-FFF2-40B4-BE49-F238E27FC236}">
                    <a16:creationId xmlns:a16="http://schemas.microsoft.com/office/drawing/2014/main" id="{C6202B42-2FAE-4E3D-A4BF-0FA4EBB5EE48}"/>
                  </a:ext>
                </a:extLst>
              </p:cNvPr>
              <p:cNvSpPr>
                <a:spLocks/>
              </p:cNvSpPr>
              <p:nvPr/>
            </p:nvSpPr>
            <p:spPr bwMode="auto">
              <a:xfrm>
                <a:off x="1800" y="1504"/>
                <a:ext cx="46" cy="37"/>
              </a:xfrm>
              <a:custGeom>
                <a:avLst/>
                <a:gdLst>
                  <a:gd name="T0" fmla="*/ 3 w 26"/>
                  <a:gd name="T1" fmla="*/ 20 h 21"/>
                  <a:gd name="T2" fmla="*/ 24 w 26"/>
                  <a:gd name="T3" fmla="*/ 3 h 21"/>
                  <a:gd name="T4" fmla="*/ 23 w 26"/>
                  <a:gd name="T5" fmla="*/ 0 h 21"/>
                  <a:gd name="T6" fmla="*/ 1 w 26"/>
                  <a:gd name="T7" fmla="*/ 18 h 21"/>
                  <a:gd name="T8" fmla="*/ 3 w 26"/>
                  <a:gd name="T9" fmla="*/ 20 h 21"/>
                </a:gdLst>
                <a:ahLst/>
                <a:cxnLst>
                  <a:cxn ang="0">
                    <a:pos x="T0" y="T1"/>
                  </a:cxn>
                  <a:cxn ang="0">
                    <a:pos x="T2" y="T3"/>
                  </a:cxn>
                  <a:cxn ang="0">
                    <a:pos x="T4" y="T5"/>
                  </a:cxn>
                  <a:cxn ang="0">
                    <a:pos x="T6" y="T7"/>
                  </a:cxn>
                  <a:cxn ang="0">
                    <a:pos x="T8" y="T9"/>
                  </a:cxn>
                </a:cxnLst>
                <a:rect l="0" t="0" r="r" b="b"/>
                <a:pathLst>
                  <a:path w="26" h="21">
                    <a:moveTo>
                      <a:pt x="3" y="20"/>
                    </a:moveTo>
                    <a:cubicBezTo>
                      <a:pt x="9" y="12"/>
                      <a:pt x="16" y="7"/>
                      <a:pt x="24" y="3"/>
                    </a:cubicBezTo>
                    <a:cubicBezTo>
                      <a:pt x="26" y="2"/>
                      <a:pt x="25" y="0"/>
                      <a:pt x="23" y="0"/>
                    </a:cubicBezTo>
                    <a:cubicBezTo>
                      <a:pt x="14" y="3"/>
                      <a:pt x="6" y="10"/>
                      <a:pt x="1" y="18"/>
                    </a:cubicBezTo>
                    <a:cubicBezTo>
                      <a:pt x="0" y="19"/>
                      <a:pt x="2" y="21"/>
                      <a:pt x="3"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78" name="Freeform 412">
                <a:extLst>
                  <a:ext uri="{FF2B5EF4-FFF2-40B4-BE49-F238E27FC236}">
                    <a16:creationId xmlns:a16="http://schemas.microsoft.com/office/drawing/2014/main" id="{537F6EE5-7B6C-4C61-A7C6-DDC6E9A42150}"/>
                  </a:ext>
                </a:extLst>
              </p:cNvPr>
              <p:cNvSpPr>
                <a:spLocks/>
              </p:cNvSpPr>
              <p:nvPr/>
            </p:nvSpPr>
            <p:spPr bwMode="auto">
              <a:xfrm>
                <a:off x="1839" y="1461"/>
                <a:ext cx="42" cy="27"/>
              </a:xfrm>
              <a:custGeom>
                <a:avLst/>
                <a:gdLst>
                  <a:gd name="T0" fmla="*/ 3 w 24"/>
                  <a:gd name="T1" fmla="*/ 14 h 15"/>
                  <a:gd name="T2" fmla="*/ 22 w 24"/>
                  <a:gd name="T3" fmla="*/ 3 h 15"/>
                  <a:gd name="T4" fmla="*/ 21 w 24"/>
                  <a:gd name="T5" fmla="*/ 0 h 15"/>
                  <a:gd name="T6" fmla="*/ 1 w 24"/>
                  <a:gd name="T7" fmla="*/ 12 h 15"/>
                  <a:gd name="T8" fmla="*/ 3 w 24"/>
                  <a:gd name="T9" fmla="*/ 14 h 15"/>
                </a:gdLst>
                <a:ahLst/>
                <a:cxnLst>
                  <a:cxn ang="0">
                    <a:pos x="T0" y="T1"/>
                  </a:cxn>
                  <a:cxn ang="0">
                    <a:pos x="T2" y="T3"/>
                  </a:cxn>
                  <a:cxn ang="0">
                    <a:pos x="T4" y="T5"/>
                  </a:cxn>
                  <a:cxn ang="0">
                    <a:pos x="T6" y="T7"/>
                  </a:cxn>
                  <a:cxn ang="0">
                    <a:pos x="T8" y="T9"/>
                  </a:cxn>
                </a:cxnLst>
                <a:rect l="0" t="0" r="r" b="b"/>
                <a:pathLst>
                  <a:path w="24" h="15">
                    <a:moveTo>
                      <a:pt x="3" y="14"/>
                    </a:moveTo>
                    <a:cubicBezTo>
                      <a:pt x="9" y="10"/>
                      <a:pt x="16" y="6"/>
                      <a:pt x="22" y="3"/>
                    </a:cubicBezTo>
                    <a:cubicBezTo>
                      <a:pt x="24" y="2"/>
                      <a:pt x="23" y="0"/>
                      <a:pt x="21" y="0"/>
                    </a:cubicBezTo>
                    <a:cubicBezTo>
                      <a:pt x="14" y="3"/>
                      <a:pt x="7" y="7"/>
                      <a:pt x="1" y="12"/>
                    </a:cubicBezTo>
                    <a:cubicBezTo>
                      <a:pt x="0" y="13"/>
                      <a:pt x="1" y="15"/>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79" name="Freeform 413">
                <a:extLst>
                  <a:ext uri="{FF2B5EF4-FFF2-40B4-BE49-F238E27FC236}">
                    <a16:creationId xmlns:a16="http://schemas.microsoft.com/office/drawing/2014/main" id="{E646E16D-75FE-40DF-AE5D-5FF82B0AB4AB}"/>
                  </a:ext>
                </a:extLst>
              </p:cNvPr>
              <p:cNvSpPr>
                <a:spLocks/>
              </p:cNvSpPr>
              <p:nvPr/>
            </p:nvSpPr>
            <p:spPr bwMode="auto">
              <a:xfrm>
                <a:off x="1621" y="1618"/>
                <a:ext cx="47" cy="97"/>
              </a:xfrm>
              <a:custGeom>
                <a:avLst/>
                <a:gdLst>
                  <a:gd name="T0" fmla="*/ 3 w 27"/>
                  <a:gd name="T1" fmla="*/ 54 h 55"/>
                  <a:gd name="T2" fmla="*/ 27 w 27"/>
                  <a:gd name="T3" fmla="*/ 3 h 55"/>
                  <a:gd name="T4" fmla="*/ 24 w 27"/>
                  <a:gd name="T5" fmla="*/ 2 h 55"/>
                  <a:gd name="T6" fmla="*/ 0 w 27"/>
                  <a:gd name="T7" fmla="*/ 52 h 55"/>
                  <a:gd name="T8" fmla="*/ 3 w 27"/>
                  <a:gd name="T9" fmla="*/ 54 h 55"/>
                </a:gdLst>
                <a:ahLst/>
                <a:cxnLst>
                  <a:cxn ang="0">
                    <a:pos x="T0" y="T1"/>
                  </a:cxn>
                  <a:cxn ang="0">
                    <a:pos x="T2" y="T3"/>
                  </a:cxn>
                  <a:cxn ang="0">
                    <a:pos x="T4" y="T5"/>
                  </a:cxn>
                  <a:cxn ang="0">
                    <a:pos x="T6" y="T7"/>
                  </a:cxn>
                  <a:cxn ang="0">
                    <a:pos x="T8" y="T9"/>
                  </a:cxn>
                </a:cxnLst>
                <a:rect l="0" t="0" r="r" b="b"/>
                <a:pathLst>
                  <a:path w="27" h="55">
                    <a:moveTo>
                      <a:pt x="3" y="54"/>
                    </a:moveTo>
                    <a:cubicBezTo>
                      <a:pt x="15" y="40"/>
                      <a:pt x="24" y="21"/>
                      <a:pt x="27" y="3"/>
                    </a:cubicBezTo>
                    <a:cubicBezTo>
                      <a:pt x="27" y="1"/>
                      <a:pt x="25" y="0"/>
                      <a:pt x="24" y="2"/>
                    </a:cubicBezTo>
                    <a:cubicBezTo>
                      <a:pt x="18" y="20"/>
                      <a:pt x="11" y="36"/>
                      <a:pt x="0" y="52"/>
                    </a:cubicBezTo>
                    <a:cubicBezTo>
                      <a:pt x="0" y="53"/>
                      <a:pt x="2" y="55"/>
                      <a:pt x="3"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80" name="Freeform 414">
                <a:extLst>
                  <a:ext uri="{FF2B5EF4-FFF2-40B4-BE49-F238E27FC236}">
                    <a16:creationId xmlns:a16="http://schemas.microsoft.com/office/drawing/2014/main" id="{C2962985-B117-4630-906E-C31BF54EC54F}"/>
                  </a:ext>
                </a:extLst>
              </p:cNvPr>
              <p:cNvSpPr>
                <a:spLocks/>
              </p:cNvSpPr>
              <p:nvPr/>
            </p:nvSpPr>
            <p:spPr bwMode="auto">
              <a:xfrm>
                <a:off x="1614" y="1593"/>
                <a:ext cx="47" cy="79"/>
              </a:xfrm>
              <a:custGeom>
                <a:avLst/>
                <a:gdLst>
                  <a:gd name="T0" fmla="*/ 4 w 27"/>
                  <a:gd name="T1" fmla="*/ 43 h 45"/>
                  <a:gd name="T2" fmla="*/ 26 w 27"/>
                  <a:gd name="T3" fmla="*/ 3 h 45"/>
                  <a:gd name="T4" fmla="*/ 24 w 27"/>
                  <a:gd name="T5" fmla="*/ 1 h 45"/>
                  <a:gd name="T6" fmla="*/ 1 w 27"/>
                  <a:gd name="T7" fmla="*/ 42 h 45"/>
                  <a:gd name="T8" fmla="*/ 4 w 27"/>
                  <a:gd name="T9" fmla="*/ 43 h 45"/>
                </a:gdLst>
                <a:ahLst/>
                <a:cxnLst>
                  <a:cxn ang="0">
                    <a:pos x="T0" y="T1"/>
                  </a:cxn>
                  <a:cxn ang="0">
                    <a:pos x="T2" y="T3"/>
                  </a:cxn>
                  <a:cxn ang="0">
                    <a:pos x="T4" y="T5"/>
                  </a:cxn>
                  <a:cxn ang="0">
                    <a:pos x="T6" y="T7"/>
                  </a:cxn>
                  <a:cxn ang="0">
                    <a:pos x="T8" y="T9"/>
                  </a:cxn>
                </a:cxnLst>
                <a:rect l="0" t="0" r="r" b="b"/>
                <a:pathLst>
                  <a:path w="27" h="45">
                    <a:moveTo>
                      <a:pt x="4" y="43"/>
                    </a:moveTo>
                    <a:cubicBezTo>
                      <a:pt x="10" y="29"/>
                      <a:pt x="19" y="16"/>
                      <a:pt x="26" y="3"/>
                    </a:cubicBezTo>
                    <a:cubicBezTo>
                      <a:pt x="27" y="1"/>
                      <a:pt x="25" y="0"/>
                      <a:pt x="24" y="1"/>
                    </a:cubicBezTo>
                    <a:cubicBezTo>
                      <a:pt x="13" y="12"/>
                      <a:pt x="6" y="28"/>
                      <a:pt x="1" y="42"/>
                    </a:cubicBezTo>
                    <a:cubicBezTo>
                      <a:pt x="0" y="44"/>
                      <a:pt x="3" y="45"/>
                      <a:pt x="4"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81" name="Freeform 415">
                <a:extLst>
                  <a:ext uri="{FF2B5EF4-FFF2-40B4-BE49-F238E27FC236}">
                    <a16:creationId xmlns:a16="http://schemas.microsoft.com/office/drawing/2014/main" id="{5169814F-CF47-4374-84DB-2044BEAD7957}"/>
                  </a:ext>
                </a:extLst>
              </p:cNvPr>
              <p:cNvSpPr>
                <a:spLocks/>
              </p:cNvSpPr>
              <p:nvPr/>
            </p:nvSpPr>
            <p:spPr bwMode="auto">
              <a:xfrm>
                <a:off x="1614" y="1555"/>
                <a:ext cx="40" cy="61"/>
              </a:xfrm>
              <a:custGeom>
                <a:avLst/>
                <a:gdLst>
                  <a:gd name="T0" fmla="*/ 4 w 23"/>
                  <a:gd name="T1" fmla="*/ 33 h 35"/>
                  <a:gd name="T2" fmla="*/ 22 w 23"/>
                  <a:gd name="T3" fmla="*/ 3 h 35"/>
                  <a:gd name="T4" fmla="*/ 20 w 23"/>
                  <a:gd name="T5" fmla="*/ 2 h 35"/>
                  <a:gd name="T6" fmla="*/ 1 w 23"/>
                  <a:gd name="T7" fmla="*/ 31 h 35"/>
                  <a:gd name="T8" fmla="*/ 4 w 23"/>
                  <a:gd name="T9" fmla="*/ 33 h 35"/>
                </a:gdLst>
                <a:ahLst/>
                <a:cxnLst>
                  <a:cxn ang="0">
                    <a:pos x="T0" y="T1"/>
                  </a:cxn>
                  <a:cxn ang="0">
                    <a:pos x="T2" y="T3"/>
                  </a:cxn>
                  <a:cxn ang="0">
                    <a:pos x="T4" y="T5"/>
                  </a:cxn>
                  <a:cxn ang="0">
                    <a:pos x="T6" y="T7"/>
                  </a:cxn>
                  <a:cxn ang="0">
                    <a:pos x="T8" y="T9"/>
                  </a:cxn>
                </a:cxnLst>
                <a:rect l="0" t="0" r="r" b="b"/>
                <a:pathLst>
                  <a:path w="23" h="35">
                    <a:moveTo>
                      <a:pt x="4" y="33"/>
                    </a:moveTo>
                    <a:cubicBezTo>
                      <a:pt x="10" y="23"/>
                      <a:pt x="16" y="13"/>
                      <a:pt x="22" y="3"/>
                    </a:cubicBezTo>
                    <a:cubicBezTo>
                      <a:pt x="23" y="2"/>
                      <a:pt x="21" y="0"/>
                      <a:pt x="20" y="2"/>
                    </a:cubicBezTo>
                    <a:cubicBezTo>
                      <a:pt x="12" y="10"/>
                      <a:pt x="6" y="21"/>
                      <a:pt x="1" y="31"/>
                    </a:cubicBezTo>
                    <a:cubicBezTo>
                      <a:pt x="0" y="33"/>
                      <a:pt x="3" y="35"/>
                      <a:pt x="4"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82" name="Freeform 416">
                <a:extLst>
                  <a:ext uri="{FF2B5EF4-FFF2-40B4-BE49-F238E27FC236}">
                    <a16:creationId xmlns:a16="http://schemas.microsoft.com/office/drawing/2014/main" id="{EC343408-EDAA-4B6D-8B40-D2B50CCE9814}"/>
                  </a:ext>
                </a:extLst>
              </p:cNvPr>
              <p:cNvSpPr>
                <a:spLocks/>
              </p:cNvSpPr>
              <p:nvPr/>
            </p:nvSpPr>
            <p:spPr bwMode="auto">
              <a:xfrm>
                <a:off x="1612" y="1511"/>
                <a:ext cx="47" cy="58"/>
              </a:xfrm>
              <a:custGeom>
                <a:avLst/>
                <a:gdLst>
                  <a:gd name="T0" fmla="*/ 4 w 27"/>
                  <a:gd name="T1" fmla="*/ 31 h 33"/>
                  <a:gd name="T2" fmla="*/ 26 w 27"/>
                  <a:gd name="T3" fmla="*/ 3 h 33"/>
                  <a:gd name="T4" fmla="*/ 23 w 27"/>
                  <a:gd name="T5" fmla="*/ 1 h 33"/>
                  <a:gd name="T6" fmla="*/ 1 w 27"/>
                  <a:gd name="T7" fmla="*/ 29 h 33"/>
                  <a:gd name="T8" fmla="*/ 4 w 27"/>
                  <a:gd name="T9" fmla="*/ 31 h 33"/>
                </a:gdLst>
                <a:ahLst/>
                <a:cxnLst>
                  <a:cxn ang="0">
                    <a:pos x="T0" y="T1"/>
                  </a:cxn>
                  <a:cxn ang="0">
                    <a:pos x="T2" y="T3"/>
                  </a:cxn>
                  <a:cxn ang="0">
                    <a:pos x="T4" y="T5"/>
                  </a:cxn>
                  <a:cxn ang="0">
                    <a:pos x="T6" y="T7"/>
                  </a:cxn>
                  <a:cxn ang="0">
                    <a:pos x="T8" y="T9"/>
                  </a:cxn>
                </a:cxnLst>
                <a:rect l="0" t="0" r="r" b="b"/>
                <a:pathLst>
                  <a:path w="27" h="33">
                    <a:moveTo>
                      <a:pt x="4" y="31"/>
                    </a:moveTo>
                    <a:cubicBezTo>
                      <a:pt x="11" y="21"/>
                      <a:pt x="18" y="12"/>
                      <a:pt x="26" y="3"/>
                    </a:cubicBezTo>
                    <a:cubicBezTo>
                      <a:pt x="27" y="1"/>
                      <a:pt x="25" y="0"/>
                      <a:pt x="23" y="1"/>
                    </a:cubicBezTo>
                    <a:cubicBezTo>
                      <a:pt x="15" y="9"/>
                      <a:pt x="7" y="19"/>
                      <a:pt x="1" y="29"/>
                    </a:cubicBezTo>
                    <a:cubicBezTo>
                      <a:pt x="0" y="31"/>
                      <a:pt x="3" y="33"/>
                      <a:pt x="4"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83" name="Freeform 417">
                <a:extLst>
                  <a:ext uri="{FF2B5EF4-FFF2-40B4-BE49-F238E27FC236}">
                    <a16:creationId xmlns:a16="http://schemas.microsoft.com/office/drawing/2014/main" id="{550855AA-DA9C-402C-9530-D4E797454B81}"/>
                  </a:ext>
                </a:extLst>
              </p:cNvPr>
              <p:cNvSpPr>
                <a:spLocks/>
              </p:cNvSpPr>
              <p:nvPr/>
            </p:nvSpPr>
            <p:spPr bwMode="auto">
              <a:xfrm>
                <a:off x="1798" y="1352"/>
                <a:ext cx="37" cy="64"/>
              </a:xfrm>
              <a:custGeom>
                <a:avLst/>
                <a:gdLst>
                  <a:gd name="T0" fmla="*/ 3 w 21"/>
                  <a:gd name="T1" fmla="*/ 34 h 36"/>
                  <a:gd name="T2" fmla="*/ 20 w 21"/>
                  <a:gd name="T3" fmla="*/ 3 h 36"/>
                  <a:gd name="T4" fmla="*/ 18 w 21"/>
                  <a:gd name="T5" fmla="*/ 1 h 36"/>
                  <a:gd name="T6" fmla="*/ 0 w 21"/>
                  <a:gd name="T7" fmla="*/ 33 h 36"/>
                  <a:gd name="T8" fmla="*/ 3 w 21"/>
                  <a:gd name="T9" fmla="*/ 34 h 36"/>
                </a:gdLst>
                <a:ahLst/>
                <a:cxnLst>
                  <a:cxn ang="0">
                    <a:pos x="T0" y="T1"/>
                  </a:cxn>
                  <a:cxn ang="0">
                    <a:pos x="T2" y="T3"/>
                  </a:cxn>
                  <a:cxn ang="0">
                    <a:pos x="T4" y="T5"/>
                  </a:cxn>
                  <a:cxn ang="0">
                    <a:pos x="T6" y="T7"/>
                  </a:cxn>
                  <a:cxn ang="0">
                    <a:pos x="T8" y="T9"/>
                  </a:cxn>
                </a:cxnLst>
                <a:rect l="0" t="0" r="r" b="b"/>
                <a:pathLst>
                  <a:path w="21" h="36">
                    <a:moveTo>
                      <a:pt x="3" y="34"/>
                    </a:moveTo>
                    <a:cubicBezTo>
                      <a:pt x="7" y="22"/>
                      <a:pt x="12" y="13"/>
                      <a:pt x="20" y="3"/>
                    </a:cubicBezTo>
                    <a:cubicBezTo>
                      <a:pt x="21" y="2"/>
                      <a:pt x="20" y="0"/>
                      <a:pt x="18" y="1"/>
                    </a:cubicBezTo>
                    <a:cubicBezTo>
                      <a:pt x="9" y="9"/>
                      <a:pt x="2" y="21"/>
                      <a:pt x="0" y="33"/>
                    </a:cubicBezTo>
                    <a:cubicBezTo>
                      <a:pt x="0" y="35"/>
                      <a:pt x="3" y="36"/>
                      <a:pt x="3"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84" name="Freeform 418">
                <a:extLst>
                  <a:ext uri="{FF2B5EF4-FFF2-40B4-BE49-F238E27FC236}">
                    <a16:creationId xmlns:a16="http://schemas.microsoft.com/office/drawing/2014/main" id="{C5451851-49B3-4CDE-B035-03D488E2706D}"/>
                  </a:ext>
                </a:extLst>
              </p:cNvPr>
              <p:cNvSpPr>
                <a:spLocks/>
              </p:cNvSpPr>
              <p:nvPr/>
            </p:nvSpPr>
            <p:spPr bwMode="auto">
              <a:xfrm>
                <a:off x="1786" y="1335"/>
                <a:ext cx="32" cy="54"/>
              </a:xfrm>
              <a:custGeom>
                <a:avLst/>
                <a:gdLst>
                  <a:gd name="T0" fmla="*/ 4 w 18"/>
                  <a:gd name="T1" fmla="*/ 28 h 31"/>
                  <a:gd name="T2" fmla="*/ 17 w 18"/>
                  <a:gd name="T3" fmla="*/ 3 h 31"/>
                  <a:gd name="T4" fmla="*/ 15 w 18"/>
                  <a:gd name="T5" fmla="*/ 1 h 31"/>
                  <a:gd name="T6" fmla="*/ 0 w 18"/>
                  <a:gd name="T7" fmla="*/ 27 h 31"/>
                  <a:gd name="T8" fmla="*/ 4 w 18"/>
                  <a:gd name="T9" fmla="*/ 28 h 31"/>
                </a:gdLst>
                <a:ahLst/>
                <a:cxnLst>
                  <a:cxn ang="0">
                    <a:pos x="T0" y="T1"/>
                  </a:cxn>
                  <a:cxn ang="0">
                    <a:pos x="T2" y="T3"/>
                  </a:cxn>
                  <a:cxn ang="0">
                    <a:pos x="T4" y="T5"/>
                  </a:cxn>
                  <a:cxn ang="0">
                    <a:pos x="T6" y="T7"/>
                  </a:cxn>
                  <a:cxn ang="0">
                    <a:pos x="T8" y="T9"/>
                  </a:cxn>
                </a:cxnLst>
                <a:rect l="0" t="0" r="r" b="b"/>
                <a:pathLst>
                  <a:path w="18" h="31">
                    <a:moveTo>
                      <a:pt x="4" y="28"/>
                    </a:moveTo>
                    <a:cubicBezTo>
                      <a:pt x="7" y="19"/>
                      <a:pt x="12" y="11"/>
                      <a:pt x="17" y="3"/>
                    </a:cubicBezTo>
                    <a:cubicBezTo>
                      <a:pt x="18" y="2"/>
                      <a:pt x="16" y="0"/>
                      <a:pt x="15" y="1"/>
                    </a:cubicBezTo>
                    <a:cubicBezTo>
                      <a:pt x="7" y="8"/>
                      <a:pt x="3" y="18"/>
                      <a:pt x="0" y="27"/>
                    </a:cubicBezTo>
                    <a:cubicBezTo>
                      <a:pt x="0" y="30"/>
                      <a:pt x="3" y="31"/>
                      <a:pt x="4"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85" name="Freeform 419">
                <a:extLst>
                  <a:ext uri="{FF2B5EF4-FFF2-40B4-BE49-F238E27FC236}">
                    <a16:creationId xmlns:a16="http://schemas.microsoft.com/office/drawing/2014/main" id="{913E0B23-B5F1-4E8E-8FFF-5C2816CE5792}"/>
                  </a:ext>
                </a:extLst>
              </p:cNvPr>
              <p:cNvSpPr>
                <a:spLocks/>
              </p:cNvSpPr>
              <p:nvPr/>
            </p:nvSpPr>
            <p:spPr bwMode="auto">
              <a:xfrm>
                <a:off x="1978" y="1249"/>
                <a:ext cx="38" cy="14"/>
              </a:xfrm>
              <a:custGeom>
                <a:avLst/>
                <a:gdLst>
                  <a:gd name="T0" fmla="*/ 20 w 22"/>
                  <a:gd name="T1" fmla="*/ 3 h 8"/>
                  <a:gd name="T2" fmla="*/ 1 w 22"/>
                  <a:gd name="T3" fmla="*/ 5 h 8"/>
                  <a:gd name="T4" fmla="*/ 3 w 22"/>
                  <a:gd name="T5" fmla="*/ 7 h 8"/>
                  <a:gd name="T6" fmla="*/ 19 w 22"/>
                  <a:gd name="T7" fmla="*/ 6 h 8"/>
                  <a:gd name="T8" fmla="*/ 20 w 22"/>
                  <a:gd name="T9" fmla="*/ 3 h 8"/>
                </a:gdLst>
                <a:ahLst/>
                <a:cxnLst>
                  <a:cxn ang="0">
                    <a:pos x="T0" y="T1"/>
                  </a:cxn>
                  <a:cxn ang="0">
                    <a:pos x="T2" y="T3"/>
                  </a:cxn>
                  <a:cxn ang="0">
                    <a:pos x="T4" y="T5"/>
                  </a:cxn>
                  <a:cxn ang="0">
                    <a:pos x="T6" y="T7"/>
                  </a:cxn>
                  <a:cxn ang="0">
                    <a:pos x="T8" y="T9"/>
                  </a:cxn>
                </a:cxnLst>
                <a:rect l="0" t="0" r="r" b="b"/>
                <a:pathLst>
                  <a:path w="22" h="8">
                    <a:moveTo>
                      <a:pt x="20" y="3"/>
                    </a:moveTo>
                    <a:cubicBezTo>
                      <a:pt x="14" y="1"/>
                      <a:pt x="6" y="0"/>
                      <a:pt x="1" y="5"/>
                    </a:cubicBezTo>
                    <a:cubicBezTo>
                      <a:pt x="0" y="6"/>
                      <a:pt x="1" y="8"/>
                      <a:pt x="3" y="7"/>
                    </a:cubicBezTo>
                    <a:cubicBezTo>
                      <a:pt x="8" y="6"/>
                      <a:pt x="13" y="5"/>
                      <a:pt x="19" y="6"/>
                    </a:cubicBezTo>
                    <a:cubicBezTo>
                      <a:pt x="21" y="7"/>
                      <a:pt x="22" y="4"/>
                      <a:pt x="20"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86" name="Freeform 420">
                <a:extLst>
                  <a:ext uri="{FF2B5EF4-FFF2-40B4-BE49-F238E27FC236}">
                    <a16:creationId xmlns:a16="http://schemas.microsoft.com/office/drawing/2014/main" id="{4D07B8CC-27AA-4FC4-8CD1-7AF15F6E9EE9}"/>
                  </a:ext>
                </a:extLst>
              </p:cNvPr>
              <p:cNvSpPr>
                <a:spLocks/>
              </p:cNvSpPr>
              <p:nvPr/>
            </p:nvSpPr>
            <p:spPr bwMode="auto">
              <a:xfrm>
                <a:off x="1976" y="1222"/>
                <a:ext cx="40" cy="21"/>
              </a:xfrm>
              <a:custGeom>
                <a:avLst/>
                <a:gdLst>
                  <a:gd name="T0" fmla="*/ 21 w 23"/>
                  <a:gd name="T1" fmla="*/ 3 h 12"/>
                  <a:gd name="T2" fmla="*/ 1 w 23"/>
                  <a:gd name="T3" fmla="*/ 9 h 12"/>
                  <a:gd name="T4" fmla="*/ 3 w 23"/>
                  <a:gd name="T5" fmla="*/ 11 h 12"/>
                  <a:gd name="T6" fmla="*/ 20 w 23"/>
                  <a:gd name="T7" fmla="*/ 6 h 12"/>
                  <a:gd name="T8" fmla="*/ 21 w 23"/>
                  <a:gd name="T9" fmla="*/ 3 h 12"/>
                </a:gdLst>
                <a:ahLst/>
                <a:cxnLst>
                  <a:cxn ang="0">
                    <a:pos x="T0" y="T1"/>
                  </a:cxn>
                  <a:cxn ang="0">
                    <a:pos x="T2" y="T3"/>
                  </a:cxn>
                  <a:cxn ang="0">
                    <a:pos x="T4" y="T5"/>
                  </a:cxn>
                  <a:cxn ang="0">
                    <a:pos x="T6" y="T7"/>
                  </a:cxn>
                  <a:cxn ang="0">
                    <a:pos x="T8" y="T9"/>
                  </a:cxn>
                </a:cxnLst>
                <a:rect l="0" t="0" r="r" b="b"/>
                <a:pathLst>
                  <a:path w="23" h="12">
                    <a:moveTo>
                      <a:pt x="21" y="3"/>
                    </a:moveTo>
                    <a:cubicBezTo>
                      <a:pt x="14" y="0"/>
                      <a:pt x="4" y="2"/>
                      <a:pt x="1" y="9"/>
                    </a:cubicBezTo>
                    <a:cubicBezTo>
                      <a:pt x="0" y="10"/>
                      <a:pt x="2" y="12"/>
                      <a:pt x="3" y="11"/>
                    </a:cubicBezTo>
                    <a:cubicBezTo>
                      <a:pt x="8" y="6"/>
                      <a:pt x="13" y="4"/>
                      <a:pt x="20" y="6"/>
                    </a:cubicBezTo>
                    <a:cubicBezTo>
                      <a:pt x="22" y="6"/>
                      <a:pt x="23" y="3"/>
                      <a:pt x="2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87" name="Freeform 421">
                <a:extLst>
                  <a:ext uri="{FF2B5EF4-FFF2-40B4-BE49-F238E27FC236}">
                    <a16:creationId xmlns:a16="http://schemas.microsoft.com/office/drawing/2014/main" id="{C12D0139-8DB9-44F6-B45D-4D4CEF440AE7}"/>
                  </a:ext>
                </a:extLst>
              </p:cNvPr>
              <p:cNvSpPr>
                <a:spLocks/>
              </p:cNvSpPr>
              <p:nvPr/>
            </p:nvSpPr>
            <p:spPr bwMode="auto">
              <a:xfrm>
                <a:off x="1995" y="1205"/>
                <a:ext cx="30" cy="12"/>
              </a:xfrm>
              <a:custGeom>
                <a:avLst/>
                <a:gdLst>
                  <a:gd name="T0" fmla="*/ 13 w 17"/>
                  <a:gd name="T1" fmla="*/ 0 h 7"/>
                  <a:gd name="T2" fmla="*/ 1 w 17"/>
                  <a:gd name="T3" fmla="*/ 4 h 7"/>
                  <a:gd name="T4" fmla="*/ 2 w 17"/>
                  <a:gd name="T5" fmla="*/ 7 h 7"/>
                  <a:gd name="T6" fmla="*/ 14 w 17"/>
                  <a:gd name="T7" fmla="*/ 4 h 7"/>
                  <a:gd name="T8" fmla="*/ 13 w 17"/>
                  <a:gd name="T9" fmla="*/ 0 h 7"/>
                </a:gdLst>
                <a:ahLst/>
                <a:cxnLst>
                  <a:cxn ang="0">
                    <a:pos x="T0" y="T1"/>
                  </a:cxn>
                  <a:cxn ang="0">
                    <a:pos x="T2" y="T3"/>
                  </a:cxn>
                  <a:cxn ang="0">
                    <a:pos x="T4" y="T5"/>
                  </a:cxn>
                  <a:cxn ang="0">
                    <a:pos x="T6" y="T7"/>
                  </a:cxn>
                  <a:cxn ang="0">
                    <a:pos x="T8" y="T9"/>
                  </a:cxn>
                </a:cxnLst>
                <a:rect l="0" t="0" r="r" b="b"/>
                <a:pathLst>
                  <a:path w="17" h="7">
                    <a:moveTo>
                      <a:pt x="13" y="0"/>
                    </a:moveTo>
                    <a:cubicBezTo>
                      <a:pt x="9" y="1"/>
                      <a:pt x="5" y="2"/>
                      <a:pt x="1" y="4"/>
                    </a:cubicBezTo>
                    <a:cubicBezTo>
                      <a:pt x="0" y="4"/>
                      <a:pt x="1" y="7"/>
                      <a:pt x="2" y="7"/>
                    </a:cubicBezTo>
                    <a:cubicBezTo>
                      <a:pt x="6" y="6"/>
                      <a:pt x="10" y="5"/>
                      <a:pt x="14" y="4"/>
                    </a:cubicBezTo>
                    <a:cubicBezTo>
                      <a:pt x="17" y="3"/>
                      <a:pt x="15"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88" name="Freeform 422">
                <a:extLst>
                  <a:ext uri="{FF2B5EF4-FFF2-40B4-BE49-F238E27FC236}">
                    <a16:creationId xmlns:a16="http://schemas.microsoft.com/office/drawing/2014/main" id="{F11AE404-92F4-403F-BB3A-58FA9F5AEBBF}"/>
                  </a:ext>
                </a:extLst>
              </p:cNvPr>
              <p:cNvSpPr>
                <a:spLocks/>
              </p:cNvSpPr>
              <p:nvPr/>
            </p:nvSpPr>
            <p:spPr bwMode="auto">
              <a:xfrm>
                <a:off x="2410" y="1002"/>
                <a:ext cx="42" cy="57"/>
              </a:xfrm>
              <a:custGeom>
                <a:avLst/>
                <a:gdLst>
                  <a:gd name="T0" fmla="*/ 4 w 24"/>
                  <a:gd name="T1" fmla="*/ 30 h 32"/>
                  <a:gd name="T2" fmla="*/ 23 w 24"/>
                  <a:gd name="T3" fmla="*/ 3 h 32"/>
                  <a:gd name="T4" fmla="*/ 21 w 24"/>
                  <a:gd name="T5" fmla="*/ 1 h 32"/>
                  <a:gd name="T6" fmla="*/ 1 w 24"/>
                  <a:gd name="T7" fmla="*/ 29 h 32"/>
                  <a:gd name="T8" fmla="*/ 4 w 24"/>
                  <a:gd name="T9" fmla="*/ 30 h 32"/>
                </a:gdLst>
                <a:ahLst/>
                <a:cxnLst>
                  <a:cxn ang="0">
                    <a:pos x="T0" y="T1"/>
                  </a:cxn>
                  <a:cxn ang="0">
                    <a:pos x="T2" y="T3"/>
                  </a:cxn>
                  <a:cxn ang="0">
                    <a:pos x="T4" y="T5"/>
                  </a:cxn>
                  <a:cxn ang="0">
                    <a:pos x="T6" y="T7"/>
                  </a:cxn>
                  <a:cxn ang="0">
                    <a:pos x="T8" y="T9"/>
                  </a:cxn>
                </a:cxnLst>
                <a:rect l="0" t="0" r="r" b="b"/>
                <a:pathLst>
                  <a:path w="24" h="32">
                    <a:moveTo>
                      <a:pt x="4" y="30"/>
                    </a:moveTo>
                    <a:cubicBezTo>
                      <a:pt x="10" y="21"/>
                      <a:pt x="16" y="12"/>
                      <a:pt x="23" y="3"/>
                    </a:cubicBezTo>
                    <a:cubicBezTo>
                      <a:pt x="24" y="2"/>
                      <a:pt x="23" y="0"/>
                      <a:pt x="21" y="1"/>
                    </a:cubicBezTo>
                    <a:cubicBezTo>
                      <a:pt x="13" y="8"/>
                      <a:pt x="5" y="19"/>
                      <a:pt x="1" y="29"/>
                    </a:cubicBezTo>
                    <a:cubicBezTo>
                      <a:pt x="0" y="30"/>
                      <a:pt x="3" y="32"/>
                      <a:pt x="4"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89" name="Freeform 423">
                <a:extLst>
                  <a:ext uri="{FF2B5EF4-FFF2-40B4-BE49-F238E27FC236}">
                    <a16:creationId xmlns:a16="http://schemas.microsoft.com/office/drawing/2014/main" id="{1E71D8CB-91D9-4F94-BF7F-EE862B351781}"/>
                  </a:ext>
                </a:extLst>
              </p:cNvPr>
              <p:cNvSpPr>
                <a:spLocks/>
              </p:cNvSpPr>
              <p:nvPr/>
            </p:nvSpPr>
            <p:spPr bwMode="auto">
              <a:xfrm>
                <a:off x="2392" y="1009"/>
                <a:ext cx="34" cy="48"/>
              </a:xfrm>
              <a:custGeom>
                <a:avLst/>
                <a:gdLst>
                  <a:gd name="T0" fmla="*/ 3 w 19"/>
                  <a:gd name="T1" fmla="*/ 25 h 27"/>
                  <a:gd name="T2" fmla="*/ 18 w 19"/>
                  <a:gd name="T3" fmla="*/ 4 h 27"/>
                  <a:gd name="T4" fmla="*/ 16 w 19"/>
                  <a:gd name="T5" fmla="*/ 2 h 27"/>
                  <a:gd name="T6" fmla="*/ 1 w 19"/>
                  <a:gd name="T7" fmla="*/ 23 h 27"/>
                  <a:gd name="T8" fmla="*/ 3 w 19"/>
                  <a:gd name="T9" fmla="*/ 25 h 27"/>
                </a:gdLst>
                <a:ahLst/>
                <a:cxnLst>
                  <a:cxn ang="0">
                    <a:pos x="T0" y="T1"/>
                  </a:cxn>
                  <a:cxn ang="0">
                    <a:pos x="T2" y="T3"/>
                  </a:cxn>
                  <a:cxn ang="0">
                    <a:pos x="T4" y="T5"/>
                  </a:cxn>
                  <a:cxn ang="0">
                    <a:pos x="T6" y="T7"/>
                  </a:cxn>
                  <a:cxn ang="0">
                    <a:pos x="T8" y="T9"/>
                  </a:cxn>
                </a:cxnLst>
                <a:rect l="0" t="0" r="r" b="b"/>
                <a:pathLst>
                  <a:path w="19" h="27">
                    <a:moveTo>
                      <a:pt x="3" y="25"/>
                    </a:moveTo>
                    <a:cubicBezTo>
                      <a:pt x="7" y="17"/>
                      <a:pt x="12" y="10"/>
                      <a:pt x="18" y="4"/>
                    </a:cubicBezTo>
                    <a:cubicBezTo>
                      <a:pt x="19" y="2"/>
                      <a:pt x="17" y="0"/>
                      <a:pt x="16" y="2"/>
                    </a:cubicBezTo>
                    <a:cubicBezTo>
                      <a:pt x="9" y="7"/>
                      <a:pt x="4" y="15"/>
                      <a:pt x="1" y="23"/>
                    </a:cubicBezTo>
                    <a:cubicBezTo>
                      <a:pt x="0" y="25"/>
                      <a:pt x="3" y="27"/>
                      <a:pt x="3"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90" name="Freeform 424">
                <a:extLst>
                  <a:ext uri="{FF2B5EF4-FFF2-40B4-BE49-F238E27FC236}">
                    <a16:creationId xmlns:a16="http://schemas.microsoft.com/office/drawing/2014/main" id="{041C4775-F9C6-4313-AA4F-C0B182391B9D}"/>
                  </a:ext>
                </a:extLst>
              </p:cNvPr>
              <p:cNvSpPr>
                <a:spLocks/>
              </p:cNvSpPr>
              <p:nvPr/>
            </p:nvSpPr>
            <p:spPr bwMode="auto">
              <a:xfrm>
                <a:off x="2424" y="1032"/>
                <a:ext cx="32" cy="34"/>
              </a:xfrm>
              <a:custGeom>
                <a:avLst/>
                <a:gdLst>
                  <a:gd name="T0" fmla="*/ 4 w 18"/>
                  <a:gd name="T1" fmla="*/ 18 h 19"/>
                  <a:gd name="T2" fmla="*/ 17 w 18"/>
                  <a:gd name="T3" fmla="*/ 3 h 19"/>
                  <a:gd name="T4" fmla="*/ 14 w 18"/>
                  <a:gd name="T5" fmla="*/ 1 h 19"/>
                  <a:gd name="T6" fmla="*/ 2 w 18"/>
                  <a:gd name="T7" fmla="*/ 15 h 19"/>
                  <a:gd name="T8" fmla="*/ 4 w 18"/>
                  <a:gd name="T9" fmla="*/ 18 h 19"/>
                </a:gdLst>
                <a:ahLst/>
                <a:cxnLst>
                  <a:cxn ang="0">
                    <a:pos x="T0" y="T1"/>
                  </a:cxn>
                  <a:cxn ang="0">
                    <a:pos x="T2" y="T3"/>
                  </a:cxn>
                  <a:cxn ang="0">
                    <a:pos x="T4" y="T5"/>
                  </a:cxn>
                  <a:cxn ang="0">
                    <a:pos x="T6" y="T7"/>
                  </a:cxn>
                  <a:cxn ang="0">
                    <a:pos x="T8" y="T9"/>
                  </a:cxn>
                </a:cxnLst>
                <a:rect l="0" t="0" r="r" b="b"/>
                <a:pathLst>
                  <a:path w="18" h="19">
                    <a:moveTo>
                      <a:pt x="4" y="18"/>
                    </a:moveTo>
                    <a:cubicBezTo>
                      <a:pt x="8" y="13"/>
                      <a:pt x="13" y="8"/>
                      <a:pt x="17" y="3"/>
                    </a:cubicBezTo>
                    <a:cubicBezTo>
                      <a:pt x="18" y="1"/>
                      <a:pt x="16" y="0"/>
                      <a:pt x="14" y="1"/>
                    </a:cubicBezTo>
                    <a:cubicBezTo>
                      <a:pt x="10" y="5"/>
                      <a:pt x="6" y="11"/>
                      <a:pt x="2" y="15"/>
                    </a:cubicBezTo>
                    <a:cubicBezTo>
                      <a:pt x="0" y="17"/>
                      <a:pt x="2" y="19"/>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91" name="Freeform 425">
                <a:extLst>
                  <a:ext uri="{FF2B5EF4-FFF2-40B4-BE49-F238E27FC236}">
                    <a16:creationId xmlns:a16="http://schemas.microsoft.com/office/drawing/2014/main" id="{CD6C75DB-C2C1-43D1-95CA-61E5ECAF9244}"/>
                  </a:ext>
                </a:extLst>
              </p:cNvPr>
              <p:cNvSpPr>
                <a:spLocks/>
              </p:cNvSpPr>
              <p:nvPr/>
            </p:nvSpPr>
            <p:spPr bwMode="auto">
              <a:xfrm>
                <a:off x="2440" y="1066"/>
                <a:ext cx="23" cy="26"/>
              </a:xfrm>
              <a:custGeom>
                <a:avLst/>
                <a:gdLst>
                  <a:gd name="T0" fmla="*/ 4 w 13"/>
                  <a:gd name="T1" fmla="*/ 13 h 15"/>
                  <a:gd name="T2" fmla="*/ 12 w 13"/>
                  <a:gd name="T3" fmla="*/ 3 h 15"/>
                  <a:gd name="T4" fmla="*/ 11 w 13"/>
                  <a:gd name="T5" fmla="*/ 0 h 15"/>
                  <a:gd name="T6" fmla="*/ 1 w 13"/>
                  <a:gd name="T7" fmla="*/ 13 h 15"/>
                  <a:gd name="T8" fmla="*/ 4 w 13"/>
                  <a:gd name="T9" fmla="*/ 13 h 15"/>
                </a:gdLst>
                <a:ahLst/>
                <a:cxnLst>
                  <a:cxn ang="0">
                    <a:pos x="T0" y="T1"/>
                  </a:cxn>
                  <a:cxn ang="0">
                    <a:pos x="T2" y="T3"/>
                  </a:cxn>
                  <a:cxn ang="0">
                    <a:pos x="T4" y="T5"/>
                  </a:cxn>
                  <a:cxn ang="0">
                    <a:pos x="T6" y="T7"/>
                  </a:cxn>
                  <a:cxn ang="0">
                    <a:pos x="T8" y="T9"/>
                  </a:cxn>
                </a:cxnLst>
                <a:rect l="0" t="0" r="r" b="b"/>
                <a:pathLst>
                  <a:path w="13" h="15">
                    <a:moveTo>
                      <a:pt x="4" y="13"/>
                    </a:moveTo>
                    <a:cubicBezTo>
                      <a:pt x="4" y="8"/>
                      <a:pt x="7" y="5"/>
                      <a:pt x="12" y="3"/>
                    </a:cubicBezTo>
                    <a:cubicBezTo>
                      <a:pt x="13" y="2"/>
                      <a:pt x="12" y="0"/>
                      <a:pt x="11" y="0"/>
                    </a:cubicBezTo>
                    <a:cubicBezTo>
                      <a:pt x="4" y="1"/>
                      <a:pt x="0" y="7"/>
                      <a:pt x="1" y="13"/>
                    </a:cubicBezTo>
                    <a:cubicBezTo>
                      <a:pt x="1" y="15"/>
                      <a:pt x="4" y="15"/>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92" name="Freeform 426">
                <a:extLst>
                  <a:ext uri="{FF2B5EF4-FFF2-40B4-BE49-F238E27FC236}">
                    <a16:creationId xmlns:a16="http://schemas.microsoft.com/office/drawing/2014/main" id="{5206FE11-92E0-47B2-AE23-EB7F083851E6}"/>
                  </a:ext>
                </a:extLst>
              </p:cNvPr>
              <p:cNvSpPr>
                <a:spLocks/>
              </p:cNvSpPr>
              <p:nvPr/>
            </p:nvSpPr>
            <p:spPr bwMode="auto">
              <a:xfrm>
                <a:off x="2445" y="1090"/>
                <a:ext cx="23" cy="27"/>
              </a:xfrm>
              <a:custGeom>
                <a:avLst/>
                <a:gdLst>
                  <a:gd name="T0" fmla="*/ 4 w 13"/>
                  <a:gd name="T1" fmla="*/ 12 h 15"/>
                  <a:gd name="T2" fmla="*/ 11 w 13"/>
                  <a:gd name="T3" fmla="*/ 3 h 15"/>
                  <a:gd name="T4" fmla="*/ 10 w 13"/>
                  <a:gd name="T5" fmla="*/ 1 h 15"/>
                  <a:gd name="T6" fmla="*/ 1 w 13"/>
                  <a:gd name="T7" fmla="*/ 12 h 15"/>
                  <a:gd name="T8" fmla="*/ 4 w 13"/>
                  <a:gd name="T9" fmla="*/ 12 h 15"/>
                </a:gdLst>
                <a:ahLst/>
                <a:cxnLst>
                  <a:cxn ang="0">
                    <a:pos x="T0" y="T1"/>
                  </a:cxn>
                  <a:cxn ang="0">
                    <a:pos x="T2" y="T3"/>
                  </a:cxn>
                  <a:cxn ang="0">
                    <a:pos x="T4" y="T5"/>
                  </a:cxn>
                  <a:cxn ang="0">
                    <a:pos x="T6" y="T7"/>
                  </a:cxn>
                  <a:cxn ang="0">
                    <a:pos x="T8" y="T9"/>
                  </a:cxn>
                </a:cxnLst>
                <a:rect l="0" t="0" r="r" b="b"/>
                <a:pathLst>
                  <a:path w="13" h="15">
                    <a:moveTo>
                      <a:pt x="4" y="12"/>
                    </a:moveTo>
                    <a:cubicBezTo>
                      <a:pt x="5" y="8"/>
                      <a:pt x="8" y="6"/>
                      <a:pt x="11" y="3"/>
                    </a:cubicBezTo>
                    <a:cubicBezTo>
                      <a:pt x="13" y="2"/>
                      <a:pt x="12" y="0"/>
                      <a:pt x="10" y="1"/>
                    </a:cubicBezTo>
                    <a:cubicBezTo>
                      <a:pt x="5" y="2"/>
                      <a:pt x="2" y="7"/>
                      <a:pt x="1" y="12"/>
                    </a:cubicBezTo>
                    <a:cubicBezTo>
                      <a:pt x="0" y="14"/>
                      <a:pt x="3" y="15"/>
                      <a:pt x="4"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93" name="Freeform 427">
                <a:extLst>
                  <a:ext uri="{FF2B5EF4-FFF2-40B4-BE49-F238E27FC236}">
                    <a16:creationId xmlns:a16="http://schemas.microsoft.com/office/drawing/2014/main" id="{D9CAD4A8-B52F-46B5-890A-B2186AFAD2A8}"/>
                  </a:ext>
                </a:extLst>
              </p:cNvPr>
              <p:cNvSpPr>
                <a:spLocks/>
              </p:cNvSpPr>
              <p:nvPr/>
            </p:nvSpPr>
            <p:spPr bwMode="auto">
              <a:xfrm>
                <a:off x="2338" y="1553"/>
                <a:ext cx="65" cy="72"/>
              </a:xfrm>
              <a:custGeom>
                <a:avLst/>
                <a:gdLst>
                  <a:gd name="T0" fmla="*/ 3 w 37"/>
                  <a:gd name="T1" fmla="*/ 40 h 41"/>
                  <a:gd name="T2" fmla="*/ 18 w 37"/>
                  <a:gd name="T3" fmla="*/ 19 h 41"/>
                  <a:gd name="T4" fmla="*/ 36 w 37"/>
                  <a:gd name="T5" fmla="*/ 3 h 41"/>
                  <a:gd name="T6" fmla="*/ 34 w 37"/>
                  <a:gd name="T7" fmla="*/ 1 h 41"/>
                  <a:gd name="T8" fmla="*/ 0 w 37"/>
                  <a:gd name="T9" fmla="*/ 38 h 41"/>
                  <a:gd name="T10" fmla="*/ 3 w 37"/>
                  <a:gd name="T11" fmla="*/ 40 h 41"/>
                </a:gdLst>
                <a:ahLst/>
                <a:cxnLst>
                  <a:cxn ang="0">
                    <a:pos x="T0" y="T1"/>
                  </a:cxn>
                  <a:cxn ang="0">
                    <a:pos x="T2" y="T3"/>
                  </a:cxn>
                  <a:cxn ang="0">
                    <a:pos x="T4" y="T5"/>
                  </a:cxn>
                  <a:cxn ang="0">
                    <a:pos x="T6" y="T7"/>
                  </a:cxn>
                  <a:cxn ang="0">
                    <a:pos x="T8" y="T9"/>
                  </a:cxn>
                  <a:cxn ang="0">
                    <a:pos x="T10" y="T11"/>
                  </a:cxn>
                </a:cxnLst>
                <a:rect l="0" t="0" r="r" b="b"/>
                <a:pathLst>
                  <a:path w="37" h="41">
                    <a:moveTo>
                      <a:pt x="3" y="40"/>
                    </a:moveTo>
                    <a:cubicBezTo>
                      <a:pt x="8" y="32"/>
                      <a:pt x="12" y="25"/>
                      <a:pt x="18" y="19"/>
                    </a:cubicBezTo>
                    <a:cubicBezTo>
                      <a:pt x="23" y="13"/>
                      <a:pt x="30" y="8"/>
                      <a:pt x="36" y="3"/>
                    </a:cubicBezTo>
                    <a:cubicBezTo>
                      <a:pt x="37" y="2"/>
                      <a:pt x="35" y="0"/>
                      <a:pt x="34" y="1"/>
                    </a:cubicBezTo>
                    <a:cubicBezTo>
                      <a:pt x="19" y="7"/>
                      <a:pt x="6" y="24"/>
                      <a:pt x="0" y="38"/>
                    </a:cubicBezTo>
                    <a:cubicBezTo>
                      <a:pt x="0" y="40"/>
                      <a:pt x="2" y="41"/>
                      <a:pt x="3"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94" name="Freeform 428">
                <a:extLst>
                  <a:ext uri="{FF2B5EF4-FFF2-40B4-BE49-F238E27FC236}">
                    <a16:creationId xmlns:a16="http://schemas.microsoft.com/office/drawing/2014/main" id="{E6EF99B6-C4E3-4E5A-9BC3-ED8C3D8404A4}"/>
                  </a:ext>
                </a:extLst>
              </p:cNvPr>
              <p:cNvSpPr>
                <a:spLocks/>
              </p:cNvSpPr>
              <p:nvPr/>
            </p:nvSpPr>
            <p:spPr bwMode="auto">
              <a:xfrm>
                <a:off x="2345" y="1590"/>
                <a:ext cx="51" cy="53"/>
              </a:xfrm>
              <a:custGeom>
                <a:avLst/>
                <a:gdLst>
                  <a:gd name="T0" fmla="*/ 4 w 29"/>
                  <a:gd name="T1" fmla="*/ 29 h 30"/>
                  <a:gd name="T2" fmla="*/ 28 w 29"/>
                  <a:gd name="T3" fmla="*/ 3 h 30"/>
                  <a:gd name="T4" fmla="*/ 26 w 29"/>
                  <a:gd name="T5" fmla="*/ 1 h 30"/>
                  <a:gd name="T6" fmla="*/ 1 w 29"/>
                  <a:gd name="T7" fmla="*/ 27 h 30"/>
                  <a:gd name="T8" fmla="*/ 4 w 29"/>
                  <a:gd name="T9" fmla="*/ 29 h 30"/>
                </a:gdLst>
                <a:ahLst/>
                <a:cxnLst>
                  <a:cxn ang="0">
                    <a:pos x="T0" y="T1"/>
                  </a:cxn>
                  <a:cxn ang="0">
                    <a:pos x="T2" y="T3"/>
                  </a:cxn>
                  <a:cxn ang="0">
                    <a:pos x="T4" y="T5"/>
                  </a:cxn>
                  <a:cxn ang="0">
                    <a:pos x="T6" y="T7"/>
                  </a:cxn>
                  <a:cxn ang="0">
                    <a:pos x="T8" y="T9"/>
                  </a:cxn>
                </a:cxnLst>
                <a:rect l="0" t="0" r="r" b="b"/>
                <a:pathLst>
                  <a:path w="29" h="30">
                    <a:moveTo>
                      <a:pt x="4" y="29"/>
                    </a:moveTo>
                    <a:cubicBezTo>
                      <a:pt x="10" y="18"/>
                      <a:pt x="18" y="11"/>
                      <a:pt x="28" y="3"/>
                    </a:cubicBezTo>
                    <a:cubicBezTo>
                      <a:pt x="29" y="2"/>
                      <a:pt x="27" y="0"/>
                      <a:pt x="26" y="1"/>
                    </a:cubicBezTo>
                    <a:cubicBezTo>
                      <a:pt x="15" y="7"/>
                      <a:pt x="7" y="17"/>
                      <a:pt x="1" y="27"/>
                    </a:cubicBezTo>
                    <a:cubicBezTo>
                      <a:pt x="0" y="29"/>
                      <a:pt x="3" y="30"/>
                      <a:pt x="4"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95" name="Freeform 429">
                <a:extLst>
                  <a:ext uri="{FF2B5EF4-FFF2-40B4-BE49-F238E27FC236}">
                    <a16:creationId xmlns:a16="http://schemas.microsoft.com/office/drawing/2014/main" id="{26814244-EC5E-44C1-ACFD-B31C42E699AD}"/>
                  </a:ext>
                </a:extLst>
              </p:cNvPr>
              <p:cNvSpPr>
                <a:spLocks/>
              </p:cNvSpPr>
              <p:nvPr/>
            </p:nvSpPr>
            <p:spPr bwMode="auto">
              <a:xfrm>
                <a:off x="2363" y="1611"/>
                <a:ext cx="38" cy="46"/>
              </a:xfrm>
              <a:custGeom>
                <a:avLst/>
                <a:gdLst>
                  <a:gd name="T0" fmla="*/ 3 w 22"/>
                  <a:gd name="T1" fmla="*/ 25 h 26"/>
                  <a:gd name="T2" fmla="*/ 21 w 22"/>
                  <a:gd name="T3" fmla="*/ 3 h 26"/>
                  <a:gd name="T4" fmla="*/ 19 w 22"/>
                  <a:gd name="T5" fmla="*/ 1 h 26"/>
                  <a:gd name="T6" fmla="*/ 0 w 22"/>
                  <a:gd name="T7" fmla="*/ 24 h 26"/>
                  <a:gd name="T8" fmla="*/ 3 w 22"/>
                  <a:gd name="T9" fmla="*/ 25 h 26"/>
                </a:gdLst>
                <a:ahLst/>
                <a:cxnLst>
                  <a:cxn ang="0">
                    <a:pos x="T0" y="T1"/>
                  </a:cxn>
                  <a:cxn ang="0">
                    <a:pos x="T2" y="T3"/>
                  </a:cxn>
                  <a:cxn ang="0">
                    <a:pos x="T4" y="T5"/>
                  </a:cxn>
                  <a:cxn ang="0">
                    <a:pos x="T6" y="T7"/>
                  </a:cxn>
                  <a:cxn ang="0">
                    <a:pos x="T8" y="T9"/>
                  </a:cxn>
                </a:cxnLst>
                <a:rect l="0" t="0" r="r" b="b"/>
                <a:pathLst>
                  <a:path w="22" h="26">
                    <a:moveTo>
                      <a:pt x="3" y="25"/>
                    </a:moveTo>
                    <a:cubicBezTo>
                      <a:pt x="7" y="16"/>
                      <a:pt x="13" y="9"/>
                      <a:pt x="21" y="3"/>
                    </a:cubicBezTo>
                    <a:cubicBezTo>
                      <a:pt x="22" y="2"/>
                      <a:pt x="20" y="0"/>
                      <a:pt x="19" y="1"/>
                    </a:cubicBezTo>
                    <a:cubicBezTo>
                      <a:pt x="10" y="5"/>
                      <a:pt x="3" y="14"/>
                      <a:pt x="0" y="24"/>
                    </a:cubicBezTo>
                    <a:cubicBezTo>
                      <a:pt x="0" y="26"/>
                      <a:pt x="3" y="26"/>
                      <a:pt x="3"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96" name="Freeform 430">
                <a:extLst>
                  <a:ext uri="{FF2B5EF4-FFF2-40B4-BE49-F238E27FC236}">
                    <a16:creationId xmlns:a16="http://schemas.microsoft.com/office/drawing/2014/main" id="{DFDB650D-76B9-4EEA-B729-680156D6191C}"/>
                  </a:ext>
                </a:extLst>
              </p:cNvPr>
              <p:cNvSpPr>
                <a:spLocks/>
              </p:cNvSpPr>
              <p:nvPr/>
            </p:nvSpPr>
            <p:spPr bwMode="auto">
              <a:xfrm>
                <a:off x="2371" y="1641"/>
                <a:ext cx="37" cy="42"/>
              </a:xfrm>
              <a:custGeom>
                <a:avLst/>
                <a:gdLst>
                  <a:gd name="T0" fmla="*/ 4 w 21"/>
                  <a:gd name="T1" fmla="*/ 23 h 24"/>
                  <a:gd name="T2" fmla="*/ 11 w 21"/>
                  <a:gd name="T3" fmla="*/ 11 h 24"/>
                  <a:gd name="T4" fmla="*/ 20 w 21"/>
                  <a:gd name="T5" fmla="*/ 3 h 24"/>
                  <a:gd name="T6" fmla="*/ 18 w 21"/>
                  <a:gd name="T7" fmla="*/ 1 h 24"/>
                  <a:gd name="T8" fmla="*/ 1 w 21"/>
                  <a:gd name="T9" fmla="*/ 21 h 24"/>
                  <a:gd name="T10" fmla="*/ 4 w 21"/>
                  <a:gd name="T11" fmla="*/ 23 h 24"/>
                </a:gdLst>
                <a:ahLst/>
                <a:cxnLst>
                  <a:cxn ang="0">
                    <a:pos x="T0" y="T1"/>
                  </a:cxn>
                  <a:cxn ang="0">
                    <a:pos x="T2" y="T3"/>
                  </a:cxn>
                  <a:cxn ang="0">
                    <a:pos x="T4" y="T5"/>
                  </a:cxn>
                  <a:cxn ang="0">
                    <a:pos x="T6" y="T7"/>
                  </a:cxn>
                  <a:cxn ang="0">
                    <a:pos x="T8" y="T9"/>
                  </a:cxn>
                  <a:cxn ang="0">
                    <a:pos x="T10" y="T11"/>
                  </a:cxn>
                </a:cxnLst>
                <a:rect l="0" t="0" r="r" b="b"/>
                <a:pathLst>
                  <a:path w="21" h="24">
                    <a:moveTo>
                      <a:pt x="4" y="23"/>
                    </a:moveTo>
                    <a:cubicBezTo>
                      <a:pt x="6" y="19"/>
                      <a:pt x="8" y="15"/>
                      <a:pt x="11" y="11"/>
                    </a:cubicBezTo>
                    <a:cubicBezTo>
                      <a:pt x="14" y="8"/>
                      <a:pt x="17" y="6"/>
                      <a:pt x="20" y="3"/>
                    </a:cubicBezTo>
                    <a:cubicBezTo>
                      <a:pt x="21" y="2"/>
                      <a:pt x="19" y="0"/>
                      <a:pt x="18" y="1"/>
                    </a:cubicBezTo>
                    <a:cubicBezTo>
                      <a:pt x="10" y="4"/>
                      <a:pt x="4" y="13"/>
                      <a:pt x="1" y="21"/>
                    </a:cubicBezTo>
                    <a:cubicBezTo>
                      <a:pt x="0" y="23"/>
                      <a:pt x="3" y="24"/>
                      <a:pt x="4"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97" name="Freeform 431">
                <a:extLst>
                  <a:ext uri="{FF2B5EF4-FFF2-40B4-BE49-F238E27FC236}">
                    <a16:creationId xmlns:a16="http://schemas.microsoft.com/office/drawing/2014/main" id="{89ADA429-4AA6-46AC-AEAD-137D748B9739}"/>
                  </a:ext>
                </a:extLst>
              </p:cNvPr>
              <p:cNvSpPr>
                <a:spLocks/>
              </p:cNvSpPr>
              <p:nvPr/>
            </p:nvSpPr>
            <p:spPr bwMode="auto">
              <a:xfrm>
                <a:off x="2389" y="1665"/>
                <a:ext cx="30" cy="36"/>
              </a:xfrm>
              <a:custGeom>
                <a:avLst/>
                <a:gdLst>
                  <a:gd name="T0" fmla="*/ 4 w 17"/>
                  <a:gd name="T1" fmla="*/ 18 h 20"/>
                  <a:gd name="T2" fmla="*/ 15 w 17"/>
                  <a:gd name="T3" fmla="*/ 3 h 20"/>
                  <a:gd name="T4" fmla="*/ 14 w 17"/>
                  <a:gd name="T5" fmla="*/ 1 h 20"/>
                  <a:gd name="T6" fmla="*/ 1 w 17"/>
                  <a:gd name="T7" fmla="*/ 17 h 20"/>
                  <a:gd name="T8" fmla="*/ 4 w 17"/>
                  <a:gd name="T9" fmla="*/ 18 h 20"/>
                </a:gdLst>
                <a:ahLst/>
                <a:cxnLst>
                  <a:cxn ang="0">
                    <a:pos x="T0" y="T1"/>
                  </a:cxn>
                  <a:cxn ang="0">
                    <a:pos x="T2" y="T3"/>
                  </a:cxn>
                  <a:cxn ang="0">
                    <a:pos x="T4" y="T5"/>
                  </a:cxn>
                  <a:cxn ang="0">
                    <a:pos x="T6" y="T7"/>
                  </a:cxn>
                  <a:cxn ang="0">
                    <a:pos x="T8" y="T9"/>
                  </a:cxn>
                </a:cxnLst>
                <a:rect l="0" t="0" r="r" b="b"/>
                <a:pathLst>
                  <a:path w="17" h="20">
                    <a:moveTo>
                      <a:pt x="4" y="18"/>
                    </a:moveTo>
                    <a:cubicBezTo>
                      <a:pt x="7" y="12"/>
                      <a:pt x="11" y="8"/>
                      <a:pt x="15" y="3"/>
                    </a:cubicBezTo>
                    <a:cubicBezTo>
                      <a:pt x="17" y="2"/>
                      <a:pt x="15" y="0"/>
                      <a:pt x="14" y="1"/>
                    </a:cubicBezTo>
                    <a:cubicBezTo>
                      <a:pt x="7" y="4"/>
                      <a:pt x="3" y="11"/>
                      <a:pt x="1" y="17"/>
                    </a:cubicBezTo>
                    <a:cubicBezTo>
                      <a:pt x="0" y="19"/>
                      <a:pt x="3" y="20"/>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98" name="Freeform 432">
                <a:extLst>
                  <a:ext uri="{FF2B5EF4-FFF2-40B4-BE49-F238E27FC236}">
                    <a16:creationId xmlns:a16="http://schemas.microsoft.com/office/drawing/2014/main" id="{996EB628-3E78-4B9B-8E05-E9855E97D1AE}"/>
                  </a:ext>
                </a:extLst>
              </p:cNvPr>
              <p:cNvSpPr>
                <a:spLocks/>
              </p:cNvSpPr>
              <p:nvPr/>
            </p:nvSpPr>
            <p:spPr bwMode="auto">
              <a:xfrm>
                <a:off x="2410" y="1692"/>
                <a:ext cx="23" cy="28"/>
              </a:xfrm>
              <a:custGeom>
                <a:avLst/>
                <a:gdLst>
                  <a:gd name="T0" fmla="*/ 4 w 13"/>
                  <a:gd name="T1" fmla="*/ 14 h 16"/>
                  <a:gd name="T2" fmla="*/ 12 w 13"/>
                  <a:gd name="T3" fmla="*/ 3 h 16"/>
                  <a:gd name="T4" fmla="*/ 10 w 13"/>
                  <a:gd name="T5" fmla="*/ 1 h 16"/>
                  <a:gd name="T6" fmla="*/ 1 w 13"/>
                  <a:gd name="T7" fmla="*/ 11 h 16"/>
                  <a:gd name="T8" fmla="*/ 4 w 13"/>
                  <a:gd name="T9" fmla="*/ 14 h 16"/>
                </a:gdLst>
                <a:ahLst/>
                <a:cxnLst>
                  <a:cxn ang="0">
                    <a:pos x="T0" y="T1"/>
                  </a:cxn>
                  <a:cxn ang="0">
                    <a:pos x="T2" y="T3"/>
                  </a:cxn>
                  <a:cxn ang="0">
                    <a:pos x="T4" y="T5"/>
                  </a:cxn>
                  <a:cxn ang="0">
                    <a:pos x="T6" y="T7"/>
                  </a:cxn>
                  <a:cxn ang="0">
                    <a:pos x="T8" y="T9"/>
                  </a:cxn>
                </a:cxnLst>
                <a:rect l="0" t="0" r="r" b="b"/>
                <a:pathLst>
                  <a:path w="13" h="16">
                    <a:moveTo>
                      <a:pt x="4" y="14"/>
                    </a:moveTo>
                    <a:cubicBezTo>
                      <a:pt x="6" y="10"/>
                      <a:pt x="10" y="7"/>
                      <a:pt x="12" y="3"/>
                    </a:cubicBezTo>
                    <a:cubicBezTo>
                      <a:pt x="13" y="2"/>
                      <a:pt x="11" y="0"/>
                      <a:pt x="10" y="1"/>
                    </a:cubicBezTo>
                    <a:cubicBezTo>
                      <a:pt x="6" y="4"/>
                      <a:pt x="4" y="8"/>
                      <a:pt x="1" y="11"/>
                    </a:cubicBezTo>
                    <a:cubicBezTo>
                      <a:pt x="0" y="13"/>
                      <a:pt x="2" y="16"/>
                      <a:pt x="4"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99" name="Freeform 433">
                <a:extLst>
                  <a:ext uri="{FF2B5EF4-FFF2-40B4-BE49-F238E27FC236}">
                    <a16:creationId xmlns:a16="http://schemas.microsoft.com/office/drawing/2014/main" id="{88B78031-A6B5-486F-8E11-9484B07547D4}"/>
                  </a:ext>
                </a:extLst>
              </p:cNvPr>
              <p:cNvSpPr>
                <a:spLocks/>
              </p:cNvSpPr>
              <p:nvPr/>
            </p:nvSpPr>
            <p:spPr bwMode="auto">
              <a:xfrm>
                <a:off x="2370" y="1511"/>
                <a:ext cx="51" cy="42"/>
              </a:xfrm>
              <a:custGeom>
                <a:avLst/>
                <a:gdLst>
                  <a:gd name="T0" fmla="*/ 3 w 29"/>
                  <a:gd name="T1" fmla="*/ 23 h 24"/>
                  <a:gd name="T2" fmla="*/ 28 w 29"/>
                  <a:gd name="T3" fmla="*/ 3 h 24"/>
                  <a:gd name="T4" fmla="*/ 26 w 29"/>
                  <a:gd name="T5" fmla="*/ 1 h 24"/>
                  <a:gd name="T6" fmla="*/ 1 w 29"/>
                  <a:gd name="T7" fmla="*/ 21 h 24"/>
                  <a:gd name="T8" fmla="*/ 3 w 29"/>
                  <a:gd name="T9" fmla="*/ 23 h 24"/>
                </a:gdLst>
                <a:ahLst/>
                <a:cxnLst>
                  <a:cxn ang="0">
                    <a:pos x="T0" y="T1"/>
                  </a:cxn>
                  <a:cxn ang="0">
                    <a:pos x="T2" y="T3"/>
                  </a:cxn>
                  <a:cxn ang="0">
                    <a:pos x="T4" y="T5"/>
                  </a:cxn>
                  <a:cxn ang="0">
                    <a:pos x="T6" y="T7"/>
                  </a:cxn>
                  <a:cxn ang="0">
                    <a:pos x="T8" y="T9"/>
                  </a:cxn>
                </a:cxnLst>
                <a:rect l="0" t="0" r="r" b="b"/>
                <a:pathLst>
                  <a:path w="29" h="24">
                    <a:moveTo>
                      <a:pt x="3" y="23"/>
                    </a:moveTo>
                    <a:cubicBezTo>
                      <a:pt x="11" y="15"/>
                      <a:pt x="20" y="10"/>
                      <a:pt x="28" y="3"/>
                    </a:cubicBezTo>
                    <a:cubicBezTo>
                      <a:pt x="29" y="2"/>
                      <a:pt x="28" y="0"/>
                      <a:pt x="26" y="1"/>
                    </a:cubicBezTo>
                    <a:cubicBezTo>
                      <a:pt x="17" y="5"/>
                      <a:pt x="8" y="13"/>
                      <a:pt x="1" y="21"/>
                    </a:cubicBezTo>
                    <a:cubicBezTo>
                      <a:pt x="0" y="22"/>
                      <a:pt x="2" y="24"/>
                      <a:pt x="3"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00" name="Freeform 434">
                <a:extLst>
                  <a:ext uri="{FF2B5EF4-FFF2-40B4-BE49-F238E27FC236}">
                    <a16:creationId xmlns:a16="http://schemas.microsoft.com/office/drawing/2014/main" id="{B752FDFF-8561-4ADA-8D98-2056224382FA}"/>
                  </a:ext>
                </a:extLst>
              </p:cNvPr>
              <p:cNvSpPr>
                <a:spLocks/>
              </p:cNvSpPr>
              <p:nvPr/>
            </p:nvSpPr>
            <p:spPr bwMode="auto">
              <a:xfrm>
                <a:off x="2389" y="1470"/>
                <a:ext cx="44" cy="30"/>
              </a:xfrm>
              <a:custGeom>
                <a:avLst/>
                <a:gdLst>
                  <a:gd name="T0" fmla="*/ 4 w 25"/>
                  <a:gd name="T1" fmla="*/ 16 h 17"/>
                  <a:gd name="T2" fmla="*/ 24 w 25"/>
                  <a:gd name="T3" fmla="*/ 3 h 17"/>
                  <a:gd name="T4" fmla="*/ 22 w 25"/>
                  <a:gd name="T5" fmla="*/ 1 h 17"/>
                  <a:gd name="T6" fmla="*/ 2 w 25"/>
                  <a:gd name="T7" fmla="*/ 13 h 17"/>
                  <a:gd name="T8" fmla="*/ 4 w 25"/>
                  <a:gd name="T9" fmla="*/ 16 h 17"/>
                </a:gdLst>
                <a:ahLst/>
                <a:cxnLst>
                  <a:cxn ang="0">
                    <a:pos x="T0" y="T1"/>
                  </a:cxn>
                  <a:cxn ang="0">
                    <a:pos x="T2" y="T3"/>
                  </a:cxn>
                  <a:cxn ang="0">
                    <a:pos x="T4" y="T5"/>
                  </a:cxn>
                  <a:cxn ang="0">
                    <a:pos x="T6" y="T7"/>
                  </a:cxn>
                  <a:cxn ang="0">
                    <a:pos x="T8" y="T9"/>
                  </a:cxn>
                </a:cxnLst>
                <a:rect l="0" t="0" r="r" b="b"/>
                <a:pathLst>
                  <a:path w="25" h="17">
                    <a:moveTo>
                      <a:pt x="4" y="16"/>
                    </a:moveTo>
                    <a:cubicBezTo>
                      <a:pt x="11" y="12"/>
                      <a:pt x="17" y="8"/>
                      <a:pt x="24" y="3"/>
                    </a:cubicBezTo>
                    <a:cubicBezTo>
                      <a:pt x="25" y="2"/>
                      <a:pt x="23" y="0"/>
                      <a:pt x="22" y="1"/>
                    </a:cubicBezTo>
                    <a:cubicBezTo>
                      <a:pt x="15" y="4"/>
                      <a:pt x="8" y="9"/>
                      <a:pt x="2" y="13"/>
                    </a:cubicBezTo>
                    <a:cubicBezTo>
                      <a:pt x="0" y="14"/>
                      <a:pt x="2" y="17"/>
                      <a:pt x="4"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01" name="Freeform 435">
                <a:extLst>
                  <a:ext uri="{FF2B5EF4-FFF2-40B4-BE49-F238E27FC236}">
                    <a16:creationId xmlns:a16="http://schemas.microsoft.com/office/drawing/2014/main" id="{D4C7C217-B46A-4EA4-A5C9-6DB3BA7BEAC7}"/>
                  </a:ext>
                </a:extLst>
              </p:cNvPr>
              <p:cNvSpPr>
                <a:spLocks/>
              </p:cNvSpPr>
              <p:nvPr/>
            </p:nvSpPr>
            <p:spPr bwMode="auto">
              <a:xfrm>
                <a:off x="2406" y="1440"/>
                <a:ext cx="39" cy="25"/>
              </a:xfrm>
              <a:custGeom>
                <a:avLst/>
                <a:gdLst>
                  <a:gd name="T0" fmla="*/ 4 w 22"/>
                  <a:gd name="T1" fmla="*/ 13 h 14"/>
                  <a:gd name="T2" fmla="*/ 21 w 22"/>
                  <a:gd name="T3" fmla="*/ 3 h 14"/>
                  <a:gd name="T4" fmla="*/ 20 w 22"/>
                  <a:gd name="T5" fmla="*/ 1 h 14"/>
                  <a:gd name="T6" fmla="*/ 2 w 22"/>
                  <a:gd name="T7" fmla="*/ 11 h 14"/>
                  <a:gd name="T8" fmla="*/ 4 w 22"/>
                  <a:gd name="T9" fmla="*/ 13 h 14"/>
                </a:gdLst>
                <a:ahLst/>
                <a:cxnLst>
                  <a:cxn ang="0">
                    <a:pos x="T0" y="T1"/>
                  </a:cxn>
                  <a:cxn ang="0">
                    <a:pos x="T2" y="T3"/>
                  </a:cxn>
                  <a:cxn ang="0">
                    <a:pos x="T4" y="T5"/>
                  </a:cxn>
                  <a:cxn ang="0">
                    <a:pos x="T6" y="T7"/>
                  </a:cxn>
                  <a:cxn ang="0">
                    <a:pos x="T8" y="T9"/>
                  </a:cxn>
                </a:cxnLst>
                <a:rect l="0" t="0" r="r" b="b"/>
                <a:pathLst>
                  <a:path w="22" h="14">
                    <a:moveTo>
                      <a:pt x="4" y="13"/>
                    </a:moveTo>
                    <a:cubicBezTo>
                      <a:pt x="9" y="9"/>
                      <a:pt x="15" y="6"/>
                      <a:pt x="21" y="3"/>
                    </a:cubicBezTo>
                    <a:cubicBezTo>
                      <a:pt x="22" y="3"/>
                      <a:pt x="21" y="0"/>
                      <a:pt x="20" y="1"/>
                    </a:cubicBezTo>
                    <a:cubicBezTo>
                      <a:pt x="13" y="3"/>
                      <a:pt x="7" y="6"/>
                      <a:pt x="2" y="11"/>
                    </a:cubicBezTo>
                    <a:cubicBezTo>
                      <a:pt x="0" y="12"/>
                      <a:pt x="2" y="14"/>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02" name="Freeform 436">
                <a:extLst>
                  <a:ext uri="{FF2B5EF4-FFF2-40B4-BE49-F238E27FC236}">
                    <a16:creationId xmlns:a16="http://schemas.microsoft.com/office/drawing/2014/main" id="{C2644CF2-6C01-4312-88C7-A38A5ED349B7}"/>
                  </a:ext>
                </a:extLst>
              </p:cNvPr>
              <p:cNvSpPr>
                <a:spLocks/>
              </p:cNvSpPr>
              <p:nvPr/>
            </p:nvSpPr>
            <p:spPr bwMode="auto">
              <a:xfrm>
                <a:off x="2436" y="1423"/>
                <a:ext cx="6" cy="3"/>
              </a:xfrm>
              <a:custGeom>
                <a:avLst/>
                <a:gdLst>
                  <a:gd name="T0" fmla="*/ 1 w 3"/>
                  <a:gd name="T1" fmla="*/ 2 h 2"/>
                  <a:gd name="T2" fmla="*/ 1 w 3"/>
                  <a:gd name="T3" fmla="*/ 0 h 2"/>
                  <a:gd name="T4" fmla="*/ 1 w 3"/>
                  <a:gd name="T5" fmla="*/ 2 h 2"/>
                </a:gdLst>
                <a:ahLst/>
                <a:cxnLst>
                  <a:cxn ang="0">
                    <a:pos x="T0" y="T1"/>
                  </a:cxn>
                  <a:cxn ang="0">
                    <a:pos x="T2" y="T3"/>
                  </a:cxn>
                  <a:cxn ang="0">
                    <a:pos x="T4" y="T5"/>
                  </a:cxn>
                </a:cxnLst>
                <a:rect l="0" t="0" r="r" b="b"/>
                <a:pathLst>
                  <a:path w="3" h="2">
                    <a:moveTo>
                      <a:pt x="1" y="2"/>
                    </a:moveTo>
                    <a:cubicBezTo>
                      <a:pt x="3" y="2"/>
                      <a:pt x="3" y="0"/>
                      <a:pt x="1" y="0"/>
                    </a:cubicBezTo>
                    <a:cubicBezTo>
                      <a:pt x="0" y="0"/>
                      <a:pt x="0" y="2"/>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03" name="Freeform 437">
                <a:extLst>
                  <a:ext uri="{FF2B5EF4-FFF2-40B4-BE49-F238E27FC236}">
                    <a16:creationId xmlns:a16="http://schemas.microsoft.com/office/drawing/2014/main" id="{FA29A7A4-6424-44D1-ABB6-8536FA75C7A7}"/>
                  </a:ext>
                </a:extLst>
              </p:cNvPr>
              <p:cNvSpPr>
                <a:spLocks/>
              </p:cNvSpPr>
              <p:nvPr/>
            </p:nvSpPr>
            <p:spPr bwMode="auto">
              <a:xfrm>
                <a:off x="1976" y="1579"/>
                <a:ext cx="56" cy="81"/>
              </a:xfrm>
              <a:custGeom>
                <a:avLst/>
                <a:gdLst>
                  <a:gd name="T0" fmla="*/ 30 w 32"/>
                  <a:gd name="T1" fmla="*/ 3 h 46"/>
                  <a:gd name="T2" fmla="*/ 2 w 32"/>
                  <a:gd name="T3" fmla="*/ 44 h 46"/>
                  <a:gd name="T4" fmla="*/ 5 w 32"/>
                  <a:gd name="T5" fmla="*/ 44 h 46"/>
                  <a:gd name="T6" fmla="*/ 30 w 32"/>
                  <a:gd name="T7" fmla="*/ 6 h 46"/>
                  <a:gd name="T8" fmla="*/ 30 w 32"/>
                  <a:gd name="T9" fmla="*/ 3 h 46"/>
                </a:gdLst>
                <a:ahLst/>
                <a:cxnLst>
                  <a:cxn ang="0">
                    <a:pos x="T0" y="T1"/>
                  </a:cxn>
                  <a:cxn ang="0">
                    <a:pos x="T2" y="T3"/>
                  </a:cxn>
                  <a:cxn ang="0">
                    <a:pos x="T4" y="T5"/>
                  </a:cxn>
                  <a:cxn ang="0">
                    <a:pos x="T6" y="T7"/>
                  </a:cxn>
                  <a:cxn ang="0">
                    <a:pos x="T8" y="T9"/>
                  </a:cxn>
                </a:cxnLst>
                <a:rect l="0" t="0" r="r" b="b"/>
                <a:pathLst>
                  <a:path w="32" h="46">
                    <a:moveTo>
                      <a:pt x="30" y="3"/>
                    </a:moveTo>
                    <a:cubicBezTo>
                      <a:pt x="8" y="0"/>
                      <a:pt x="0" y="26"/>
                      <a:pt x="2" y="44"/>
                    </a:cubicBezTo>
                    <a:cubicBezTo>
                      <a:pt x="2" y="46"/>
                      <a:pt x="5" y="46"/>
                      <a:pt x="5" y="44"/>
                    </a:cubicBezTo>
                    <a:cubicBezTo>
                      <a:pt x="6" y="28"/>
                      <a:pt x="9" y="4"/>
                      <a:pt x="30" y="6"/>
                    </a:cubicBezTo>
                    <a:cubicBezTo>
                      <a:pt x="32" y="6"/>
                      <a:pt x="32" y="3"/>
                      <a:pt x="30"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04" name="Freeform 438">
                <a:extLst>
                  <a:ext uri="{FF2B5EF4-FFF2-40B4-BE49-F238E27FC236}">
                    <a16:creationId xmlns:a16="http://schemas.microsoft.com/office/drawing/2014/main" id="{E77504F2-40BB-4B61-AE60-D859F72EF117}"/>
                  </a:ext>
                </a:extLst>
              </p:cNvPr>
              <p:cNvSpPr>
                <a:spLocks/>
              </p:cNvSpPr>
              <p:nvPr/>
            </p:nvSpPr>
            <p:spPr bwMode="auto">
              <a:xfrm>
                <a:off x="2006" y="1597"/>
                <a:ext cx="31" cy="35"/>
              </a:xfrm>
              <a:custGeom>
                <a:avLst/>
                <a:gdLst>
                  <a:gd name="T0" fmla="*/ 16 w 18"/>
                  <a:gd name="T1" fmla="*/ 1 h 20"/>
                  <a:gd name="T2" fmla="*/ 4 w 18"/>
                  <a:gd name="T3" fmla="*/ 19 h 20"/>
                  <a:gd name="T4" fmla="*/ 7 w 18"/>
                  <a:gd name="T5" fmla="*/ 18 h 20"/>
                  <a:gd name="T6" fmla="*/ 16 w 18"/>
                  <a:gd name="T7" fmla="*/ 4 h 20"/>
                  <a:gd name="T8" fmla="*/ 16 w 18"/>
                  <a:gd name="T9" fmla="*/ 1 h 20"/>
                </a:gdLst>
                <a:ahLst/>
                <a:cxnLst>
                  <a:cxn ang="0">
                    <a:pos x="T0" y="T1"/>
                  </a:cxn>
                  <a:cxn ang="0">
                    <a:pos x="T2" y="T3"/>
                  </a:cxn>
                  <a:cxn ang="0">
                    <a:pos x="T4" y="T5"/>
                  </a:cxn>
                  <a:cxn ang="0">
                    <a:pos x="T6" y="T7"/>
                  </a:cxn>
                  <a:cxn ang="0">
                    <a:pos x="T8" y="T9"/>
                  </a:cxn>
                </a:cxnLst>
                <a:rect l="0" t="0" r="r" b="b"/>
                <a:pathLst>
                  <a:path w="18" h="20">
                    <a:moveTo>
                      <a:pt x="16" y="1"/>
                    </a:moveTo>
                    <a:cubicBezTo>
                      <a:pt x="7" y="0"/>
                      <a:pt x="0" y="10"/>
                      <a:pt x="4" y="19"/>
                    </a:cubicBezTo>
                    <a:cubicBezTo>
                      <a:pt x="5" y="20"/>
                      <a:pt x="7" y="19"/>
                      <a:pt x="7" y="18"/>
                    </a:cubicBezTo>
                    <a:cubicBezTo>
                      <a:pt x="5" y="12"/>
                      <a:pt x="10" y="4"/>
                      <a:pt x="16" y="4"/>
                    </a:cubicBezTo>
                    <a:cubicBezTo>
                      <a:pt x="18" y="4"/>
                      <a:pt x="18" y="1"/>
                      <a:pt x="16"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05" name="Freeform 439">
                <a:extLst>
                  <a:ext uri="{FF2B5EF4-FFF2-40B4-BE49-F238E27FC236}">
                    <a16:creationId xmlns:a16="http://schemas.microsoft.com/office/drawing/2014/main" id="{E2706CB1-87DD-461D-B22C-192141D0755B}"/>
                  </a:ext>
                </a:extLst>
              </p:cNvPr>
              <p:cNvSpPr>
                <a:spLocks/>
              </p:cNvSpPr>
              <p:nvPr/>
            </p:nvSpPr>
            <p:spPr bwMode="auto">
              <a:xfrm>
                <a:off x="2039" y="1613"/>
                <a:ext cx="19" cy="24"/>
              </a:xfrm>
              <a:custGeom>
                <a:avLst/>
                <a:gdLst>
                  <a:gd name="T0" fmla="*/ 8 w 11"/>
                  <a:gd name="T1" fmla="*/ 1 h 14"/>
                  <a:gd name="T2" fmla="*/ 0 w 11"/>
                  <a:gd name="T3" fmla="*/ 12 h 14"/>
                  <a:gd name="T4" fmla="*/ 3 w 11"/>
                  <a:gd name="T5" fmla="*/ 13 h 14"/>
                  <a:gd name="T6" fmla="*/ 10 w 11"/>
                  <a:gd name="T7" fmla="*/ 3 h 14"/>
                  <a:gd name="T8" fmla="*/ 8 w 11"/>
                  <a:gd name="T9" fmla="*/ 1 h 14"/>
                </a:gdLst>
                <a:ahLst/>
                <a:cxnLst>
                  <a:cxn ang="0">
                    <a:pos x="T0" y="T1"/>
                  </a:cxn>
                  <a:cxn ang="0">
                    <a:pos x="T2" y="T3"/>
                  </a:cxn>
                  <a:cxn ang="0">
                    <a:pos x="T4" y="T5"/>
                  </a:cxn>
                  <a:cxn ang="0">
                    <a:pos x="T6" y="T7"/>
                  </a:cxn>
                  <a:cxn ang="0">
                    <a:pos x="T8" y="T9"/>
                  </a:cxn>
                </a:cxnLst>
                <a:rect l="0" t="0" r="r" b="b"/>
                <a:pathLst>
                  <a:path w="11" h="14">
                    <a:moveTo>
                      <a:pt x="8" y="1"/>
                    </a:moveTo>
                    <a:cubicBezTo>
                      <a:pt x="4" y="4"/>
                      <a:pt x="1" y="7"/>
                      <a:pt x="0" y="12"/>
                    </a:cubicBezTo>
                    <a:cubicBezTo>
                      <a:pt x="0" y="13"/>
                      <a:pt x="2" y="14"/>
                      <a:pt x="3" y="13"/>
                    </a:cubicBezTo>
                    <a:cubicBezTo>
                      <a:pt x="5" y="9"/>
                      <a:pt x="7" y="6"/>
                      <a:pt x="10" y="3"/>
                    </a:cubicBezTo>
                    <a:cubicBezTo>
                      <a:pt x="11" y="2"/>
                      <a:pt x="9" y="0"/>
                      <a:pt x="8"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06" name="Freeform 440">
                <a:extLst>
                  <a:ext uri="{FF2B5EF4-FFF2-40B4-BE49-F238E27FC236}">
                    <a16:creationId xmlns:a16="http://schemas.microsoft.com/office/drawing/2014/main" id="{051FC441-8BBB-436C-85E3-3F47C3E3CF84}"/>
                  </a:ext>
                </a:extLst>
              </p:cNvPr>
              <p:cNvSpPr>
                <a:spLocks/>
              </p:cNvSpPr>
              <p:nvPr/>
            </p:nvSpPr>
            <p:spPr bwMode="auto">
              <a:xfrm>
                <a:off x="2065" y="1614"/>
                <a:ext cx="20" cy="23"/>
              </a:xfrm>
              <a:custGeom>
                <a:avLst/>
                <a:gdLst>
                  <a:gd name="T0" fmla="*/ 7 w 11"/>
                  <a:gd name="T1" fmla="*/ 1 h 13"/>
                  <a:gd name="T2" fmla="*/ 1 w 11"/>
                  <a:gd name="T3" fmla="*/ 11 h 13"/>
                  <a:gd name="T4" fmla="*/ 4 w 11"/>
                  <a:gd name="T5" fmla="*/ 11 h 13"/>
                  <a:gd name="T6" fmla="*/ 9 w 11"/>
                  <a:gd name="T7" fmla="*/ 4 h 13"/>
                  <a:gd name="T8" fmla="*/ 7 w 11"/>
                  <a:gd name="T9" fmla="*/ 1 h 13"/>
                </a:gdLst>
                <a:ahLst/>
                <a:cxnLst>
                  <a:cxn ang="0">
                    <a:pos x="T0" y="T1"/>
                  </a:cxn>
                  <a:cxn ang="0">
                    <a:pos x="T2" y="T3"/>
                  </a:cxn>
                  <a:cxn ang="0">
                    <a:pos x="T4" y="T5"/>
                  </a:cxn>
                  <a:cxn ang="0">
                    <a:pos x="T6" y="T7"/>
                  </a:cxn>
                  <a:cxn ang="0">
                    <a:pos x="T8" y="T9"/>
                  </a:cxn>
                </a:cxnLst>
                <a:rect l="0" t="0" r="r" b="b"/>
                <a:pathLst>
                  <a:path w="11" h="13">
                    <a:moveTo>
                      <a:pt x="7" y="1"/>
                    </a:moveTo>
                    <a:cubicBezTo>
                      <a:pt x="3" y="3"/>
                      <a:pt x="0" y="7"/>
                      <a:pt x="1" y="11"/>
                    </a:cubicBezTo>
                    <a:cubicBezTo>
                      <a:pt x="1" y="13"/>
                      <a:pt x="3" y="13"/>
                      <a:pt x="4" y="11"/>
                    </a:cubicBezTo>
                    <a:cubicBezTo>
                      <a:pt x="5" y="8"/>
                      <a:pt x="6" y="6"/>
                      <a:pt x="9" y="4"/>
                    </a:cubicBezTo>
                    <a:cubicBezTo>
                      <a:pt x="11" y="3"/>
                      <a:pt x="9" y="0"/>
                      <a:pt x="7"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07" name="Freeform 441">
                <a:extLst>
                  <a:ext uri="{FF2B5EF4-FFF2-40B4-BE49-F238E27FC236}">
                    <a16:creationId xmlns:a16="http://schemas.microsoft.com/office/drawing/2014/main" id="{0F7B97D6-A291-4F58-85C0-094537AF995D}"/>
                  </a:ext>
                </a:extLst>
              </p:cNvPr>
              <p:cNvSpPr>
                <a:spLocks/>
              </p:cNvSpPr>
              <p:nvPr/>
            </p:nvSpPr>
            <p:spPr bwMode="auto">
              <a:xfrm>
                <a:off x="2143" y="2024"/>
                <a:ext cx="42" cy="97"/>
              </a:xfrm>
              <a:custGeom>
                <a:avLst/>
                <a:gdLst>
                  <a:gd name="T0" fmla="*/ 4 w 24"/>
                  <a:gd name="T1" fmla="*/ 53 h 55"/>
                  <a:gd name="T2" fmla="*/ 23 w 24"/>
                  <a:gd name="T3" fmla="*/ 3 h 55"/>
                  <a:gd name="T4" fmla="*/ 20 w 24"/>
                  <a:gd name="T5" fmla="*/ 2 h 55"/>
                  <a:gd name="T6" fmla="*/ 0 w 24"/>
                  <a:gd name="T7" fmla="*/ 52 h 55"/>
                  <a:gd name="T8" fmla="*/ 4 w 24"/>
                  <a:gd name="T9" fmla="*/ 53 h 55"/>
                </a:gdLst>
                <a:ahLst/>
                <a:cxnLst>
                  <a:cxn ang="0">
                    <a:pos x="T0" y="T1"/>
                  </a:cxn>
                  <a:cxn ang="0">
                    <a:pos x="T2" y="T3"/>
                  </a:cxn>
                  <a:cxn ang="0">
                    <a:pos x="T4" y="T5"/>
                  </a:cxn>
                  <a:cxn ang="0">
                    <a:pos x="T6" y="T7"/>
                  </a:cxn>
                  <a:cxn ang="0">
                    <a:pos x="T8" y="T9"/>
                  </a:cxn>
                </a:cxnLst>
                <a:rect l="0" t="0" r="r" b="b"/>
                <a:pathLst>
                  <a:path w="24" h="55">
                    <a:moveTo>
                      <a:pt x="4" y="53"/>
                    </a:moveTo>
                    <a:cubicBezTo>
                      <a:pt x="7" y="35"/>
                      <a:pt x="14" y="19"/>
                      <a:pt x="23" y="3"/>
                    </a:cubicBezTo>
                    <a:cubicBezTo>
                      <a:pt x="24" y="1"/>
                      <a:pt x="22" y="0"/>
                      <a:pt x="20" y="2"/>
                    </a:cubicBezTo>
                    <a:cubicBezTo>
                      <a:pt x="9" y="16"/>
                      <a:pt x="2" y="34"/>
                      <a:pt x="0" y="52"/>
                    </a:cubicBezTo>
                    <a:cubicBezTo>
                      <a:pt x="0" y="54"/>
                      <a:pt x="3" y="55"/>
                      <a:pt x="4" y="5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08" name="Freeform 442">
                <a:extLst>
                  <a:ext uri="{FF2B5EF4-FFF2-40B4-BE49-F238E27FC236}">
                    <a16:creationId xmlns:a16="http://schemas.microsoft.com/office/drawing/2014/main" id="{7146F180-2100-4C54-9732-BC036B813CB8}"/>
                  </a:ext>
                </a:extLst>
              </p:cNvPr>
              <p:cNvSpPr>
                <a:spLocks/>
              </p:cNvSpPr>
              <p:nvPr/>
            </p:nvSpPr>
            <p:spPr bwMode="auto">
              <a:xfrm>
                <a:off x="2118" y="2031"/>
                <a:ext cx="23" cy="55"/>
              </a:xfrm>
              <a:custGeom>
                <a:avLst/>
                <a:gdLst>
                  <a:gd name="T0" fmla="*/ 3 w 13"/>
                  <a:gd name="T1" fmla="*/ 29 h 31"/>
                  <a:gd name="T2" fmla="*/ 12 w 13"/>
                  <a:gd name="T3" fmla="*/ 2 h 31"/>
                  <a:gd name="T4" fmla="*/ 10 w 13"/>
                  <a:gd name="T5" fmla="*/ 1 h 31"/>
                  <a:gd name="T6" fmla="*/ 0 w 13"/>
                  <a:gd name="T7" fmla="*/ 28 h 31"/>
                  <a:gd name="T8" fmla="*/ 3 w 13"/>
                  <a:gd name="T9" fmla="*/ 29 h 31"/>
                </a:gdLst>
                <a:ahLst/>
                <a:cxnLst>
                  <a:cxn ang="0">
                    <a:pos x="T0" y="T1"/>
                  </a:cxn>
                  <a:cxn ang="0">
                    <a:pos x="T2" y="T3"/>
                  </a:cxn>
                  <a:cxn ang="0">
                    <a:pos x="T4" y="T5"/>
                  </a:cxn>
                  <a:cxn ang="0">
                    <a:pos x="T6" y="T7"/>
                  </a:cxn>
                  <a:cxn ang="0">
                    <a:pos x="T8" y="T9"/>
                  </a:cxn>
                </a:cxnLst>
                <a:rect l="0" t="0" r="r" b="b"/>
                <a:pathLst>
                  <a:path w="13" h="31">
                    <a:moveTo>
                      <a:pt x="3" y="29"/>
                    </a:moveTo>
                    <a:cubicBezTo>
                      <a:pt x="6" y="20"/>
                      <a:pt x="9" y="11"/>
                      <a:pt x="12" y="2"/>
                    </a:cubicBezTo>
                    <a:cubicBezTo>
                      <a:pt x="13" y="0"/>
                      <a:pt x="11" y="0"/>
                      <a:pt x="10" y="1"/>
                    </a:cubicBezTo>
                    <a:cubicBezTo>
                      <a:pt x="4" y="8"/>
                      <a:pt x="1" y="19"/>
                      <a:pt x="0" y="28"/>
                    </a:cubicBezTo>
                    <a:cubicBezTo>
                      <a:pt x="0" y="30"/>
                      <a:pt x="3" y="31"/>
                      <a:pt x="3"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09" name="Freeform 443">
                <a:extLst>
                  <a:ext uri="{FF2B5EF4-FFF2-40B4-BE49-F238E27FC236}">
                    <a16:creationId xmlns:a16="http://schemas.microsoft.com/office/drawing/2014/main" id="{2BC33466-3594-48C2-A634-B40B3AC1D16B}"/>
                  </a:ext>
                </a:extLst>
              </p:cNvPr>
              <p:cNvSpPr>
                <a:spLocks/>
              </p:cNvSpPr>
              <p:nvPr/>
            </p:nvSpPr>
            <p:spPr bwMode="auto">
              <a:xfrm>
                <a:off x="2092" y="2017"/>
                <a:ext cx="14" cy="41"/>
              </a:xfrm>
              <a:custGeom>
                <a:avLst/>
                <a:gdLst>
                  <a:gd name="T0" fmla="*/ 6 w 8"/>
                  <a:gd name="T1" fmla="*/ 20 h 23"/>
                  <a:gd name="T2" fmla="*/ 7 w 8"/>
                  <a:gd name="T3" fmla="*/ 3 h 23"/>
                  <a:gd name="T4" fmla="*/ 5 w 8"/>
                  <a:gd name="T5" fmla="*/ 1 h 23"/>
                  <a:gd name="T6" fmla="*/ 3 w 8"/>
                  <a:gd name="T7" fmla="*/ 22 h 23"/>
                  <a:gd name="T8" fmla="*/ 6 w 8"/>
                  <a:gd name="T9" fmla="*/ 20 h 23"/>
                </a:gdLst>
                <a:ahLst/>
                <a:cxnLst>
                  <a:cxn ang="0">
                    <a:pos x="T0" y="T1"/>
                  </a:cxn>
                  <a:cxn ang="0">
                    <a:pos x="T2" y="T3"/>
                  </a:cxn>
                  <a:cxn ang="0">
                    <a:pos x="T4" y="T5"/>
                  </a:cxn>
                  <a:cxn ang="0">
                    <a:pos x="T6" y="T7"/>
                  </a:cxn>
                  <a:cxn ang="0">
                    <a:pos x="T8" y="T9"/>
                  </a:cxn>
                </a:cxnLst>
                <a:rect l="0" t="0" r="r" b="b"/>
                <a:pathLst>
                  <a:path w="8" h="23">
                    <a:moveTo>
                      <a:pt x="6" y="20"/>
                    </a:moveTo>
                    <a:cubicBezTo>
                      <a:pt x="4" y="14"/>
                      <a:pt x="5" y="9"/>
                      <a:pt x="7" y="3"/>
                    </a:cubicBezTo>
                    <a:cubicBezTo>
                      <a:pt x="8" y="1"/>
                      <a:pt x="5" y="0"/>
                      <a:pt x="5" y="1"/>
                    </a:cubicBezTo>
                    <a:cubicBezTo>
                      <a:pt x="0" y="7"/>
                      <a:pt x="0" y="15"/>
                      <a:pt x="3" y="22"/>
                    </a:cubicBezTo>
                    <a:cubicBezTo>
                      <a:pt x="4" y="23"/>
                      <a:pt x="7" y="22"/>
                      <a:pt x="6"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10" name="Freeform 444">
                <a:extLst>
                  <a:ext uri="{FF2B5EF4-FFF2-40B4-BE49-F238E27FC236}">
                    <a16:creationId xmlns:a16="http://schemas.microsoft.com/office/drawing/2014/main" id="{68217B12-E723-4A0A-B445-39298F1D6A67}"/>
                  </a:ext>
                </a:extLst>
              </p:cNvPr>
              <p:cNvSpPr>
                <a:spLocks/>
              </p:cNvSpPr>
              <p:nvPr/>
            </p:nvSpPr>
            <p:spPr bwMode="auto">
              <a:xfrm>
                <a:off x="2072" y="1980"/>
                <a:ext cx="16" cy="46"/>
              </a:xfrm>
              <a:custGeom>
                <a:avLst/>
                <a:gdLst>
                  <a:gd name="T0" fmla="*/ 4 w 9"/>
                  <a:gd name="T1" fmla="*/ 24 h 26"/>
                  <a:gd name="T2" fmla="*/ 8 w 9"/>
                  <a:gd name="T3" fmla="*/ 3 h 26"/>
                  <a:gd name="T4" fmla="*/ 6 w 9"/>
                  <a:gd name="T5" fmla="*/ 2 h 26"/>
                  <a:gd name="T6" fmla="*/ 0 w 9"/>
                  <a:gd name="T7" fmla="*/ 23 h 26"/>
                  <a:gd name="T8" fmla="*/ 4 w 9"/>
                  <a:gd name="T9" fmla="*/ 24 h 26"/>
                </a:gdLst>
                <a:ahLst/>
                <a:cxnLst>
                  <a:cxn ang="0">
                    <a:pos x="T0" y="T1"/>
                  </a:cxn>
                  <a:cxn ang="0">
                    <a:pos x="T2" y="T3"/>
                  </a:cxn>
                  <a:cxn ang="0">
                    <a:pos x="T4" y="T5"/>
                  </a:cxn>
                  <a:cxn ang="0">
                    <a:pos x="T6" y="T7"/>
                  </a:cxn>
                  <a:cxn ang="0">
                    <a:pos x="T8" y="T9"/>
                  </a:cxn>
                </a:cxnLst>
                <a:rect l="0" t="0" r="r" b="b"/>
                <a:pathLst>
                  <a:path w="9" h="26">
                    <a:moveTo>
                      <a:pt x="4" y="24"/>
                    </a:moveTo>
                    <a:cubicBezTo>
                      <a:pt x="5" y="17"/>
                      <a:pt x="6" y="10"/>
                      <a:pt x="8" y="3"/>
                    </a:cubicBezTo>
                    <a:cubicBezTo>
                      <a:pt x="9" y="1"/>
                      <a:pt x="7" y="0"/>
                      <a:pt x="6" y="2"/>
                    </a:cubicBezTo>
                    <a:cubicBezTo>
                      <a:pt x="2" y="8"/>
                      <a:pt x="0" y="16"/>
                      <a:pt x="0" y="23"/>
                    </a:cubicBezTo>
                    <a:cubicBezTo>
                      <a:pt x="0" y="25"/>
                      <a:pt x="3" y="26"/>
                      <a:pt x="4"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11" name="Freeform 445">
                <a:extLst>
                  <a:ext uri="{FF2B5EF4-FFF2-40B4-BE49-F238E27FC236}">
                    <a16:creationId xmlns:a16="http://schemas.microsoft.com/office/drawing/2014/main" id="{263C3AB5-804F-496A-9294-819151674651}"/>
                  </a:ext>
                </a:extLst>
              </p:cNvPr>
              <p:cNvSpPr>
                <a:spLocks/>
              </p:cNvSpPr>
              <p:nvPr/>
            </p:nvSpPr>
            <p:spPr bwMode="auto">
              <a:xfrm>
                <a:off x="2048" y="1945"/>
                <a:ext cx="17" cy="40"/>
              </a:xfrm>
              <a:custGeom>
                <a:avLst/>
                <a:gdLst>
                  <a:gd name="T0" fmla="*/ 4 w 10"/>
                  <a:gd name="T1" fmla="*/ 21 h 23"/>
                  <a:gd name="T2" fmla="*/ 9 w 10"/>
                  <a:gd name="T3" fmla="*/ 3 h 23"/>
                  <a:gd name="T4" fmla="*/ 7 w 10"/>
                  <a:gd name="T5" fmla="*/ 1 h 23"/>
                  <a:gd name="T6" fmla="*/ 0 w 10"/>
                  <a:gd name="T7" fmla="*/ 21 h 23"/>
                  <a:gd name="T8" fmla="*/ 4 w 10"/>
                  <a:gd name="T9" fmla="*/ 21 h 23"/>
                </a:gdLst>
                <a:ahLst/>
                <a:cxnLst>
                  <a:cxn ang="0">
                    <a:pos x="T0" y="T1"/>
                  </a:cxn>
                  <a:cxn ang="0">
                    <a:pos x="T2" y="T3"/>
                  </a:cxn>
                  <a:cxn ang="0">
                    <a:pos x="T4" y="T5"/>
                  </a:cxn>
                  <a:cxn ang="0">
                    <a:pos x="T6" y="T7"/>
                  </a:cxn>
                  <a:cxn ang="0">
                    <a:pos x="T8" y="T9"/>
                  </a:cxn>
                </a:cxnLst>
                <a:rect l="0" t="0" r="r" b="b"/>
                <a:pathLst>
                  <a:path w="10" h="23">
                    <a:moveTo>
                      <a:pt x="4" y="21"/>
                    </a:moveTo>
                    <a:cubicBezTo>
                      <a:pt x="5" y="15"/>
                      <a:pt x="7" y="9"/>
                      <a:pt x="9" y="3"/>
                    </a:cubicBezTo>
                    <a:cubicBezTo>
                      <a:pt x="10" y="1"/>
                      <a:pt x="8" y="0"/>
                      <a:pt x="7" y="1"/>
                    </a:cubicBezTo>
                    <a:cubicBezTo>
                      <a:pt x="3" y="7"/>
                      <a:pt x="1" y="14"/>
                      <a:pt x="0" y="21"/>
                    </a:cubicBezTo>
                    <a:cubicBezTo>
                      <a:pt x="0" y="23"/>
                      <a:pt x="3" y="23"/>
                      <a:pt x="4"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12" name="Freeform 446">
                <a:extLst>
                  <a:ext uri="{FF2B5EF4-FFF2-40B4-BE49-F238E27FC236}">
                    <a16:creationId xmlns:a16="http://schemas.microsoft.com/office/drawing/2014/main" id="{82B8B0B0-1C28-421C-A8CD-9A5F04E04D9D}"/>
                  </a:ext>
                </a:extLst>
              </p:cNvPr>
              <p:cNvSpPr>
                <a:spLocks/>
              </p:cNvSpPr>
              <p:nvPr/>
            </p:nvSpPr>
            <p:spPr bwMode="auto">
              <a:xfrm>
                <a:off x="2032" y="1903"/>
                <a:ext cx="21" cy="35"/>
              </a:xfrm>
              <a:custGeom>
                <a:avLst/>
                <a:gdLst>
                  <a:gd name="T0" fmla="*/ 4 w 12"/>
                  <a:gd name="T1" fmla="*/ 18 h 20"/>
                  <a:gd name="T2" fmla="*/ 11 w 12"/>
                  <a:gd name="T3" fmla="*/ 3 h 20"/>
                  <a:gd name="T4" fmla="*/ 9 w 12"/>
                  <a:gd name="T5" fmla="*/ 1 h 20"/>
                  <a:gd name="T6" fmla="*/ 1 w 12"/>
                  <a:gd name="T7" fmla="*/ 17 h 20"/>
                  <a:gd name="T8" fmla="*/ 4 w 12"/>
                  <a:gd name="T9" fmla="*/ 18 h 20"/>
                </a:gdLst>
                <a:ahLst/>
                <a:cxnLst>
                  <a:cxn ang="0">
                    <a:pos x="T0" y="T1"/>
                  </a:cxn>
                  <a:cxn ang="0">
                    <a:pos x="T2" y="T3"/>
                  </a:cxn>
                  <a:cxn ang="0">
                    <a:pos x="T4" y="T5"/>
                  </a:cxn>
                  <a:cxn ang="0">
                    <a:pos x="T6" y="T7"/>
                  </a:cxn>
                  <a:cxn ang="0">
                    <a:pos x="T8" y="T9"/>
                  </a:cxn>
                </a:cxnLst>
                <a:rect l="0" t="0" r="r" b="b"/>
                <a:pathLst>
                  <a:path w="12" h="20">
                    <a:moveTo>
                      <a:pt x="4" y="18"/>
                    </a:moveTo>
                    <a:cubicBezTo>
                      <a:pt x="6" y="13"/>
                      <a:pt x="8" y="8"/>
                      <a:pt x="11" y="3"/>
                    </a:cubicBezTo>
                    <a:cubicBezTo>
                      <a:pt x="12" y="1"/>
                      <a:pt x="10" y="0"/>
                      <a:pt x="9" y="1"/>
                    </a:cubicBezTo>
                    <a:cubicBezTo>
                      <a:pt x="5" y="6"/>
                      <a:pt x="2" y="11"/>
                      <a:pt x="1" y="17"/>
                    </a:cubicBezTo>
                    <a:cubicBezTo>
                      <a:pt x="0" y="19"/>
                      <a:pt x="4" y="20"/>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13" name="Freeform 447">
                <a:extLst>
                  <a:ext uri="{FF2B5EF4-FFF2-40B4-BE49-F238E27FC236}">
                    <a16:creationId xmlns:a16="http://schemas.microsoft.com/office/drawing/2014/main" id="{1FE52756-746C-4032-8950-7F9265DCEB63}"/>
                  </a:ext>
                </a:extLst>
              </p:cNvPr>
              <p:cNvSpPr>
                <a:spLocks/>
              </p:cNvSpPr>
              <p:nvPr/>
            </p:nvSpPr>
            <p:spPr bwMode="auto">
              <a:xfrm>
                <a:off x="2162" y="2100"/>
                <a:ext cx="28" cy="70"/>
              </a:xfrm>
              <a:custGeom>
                <a:avLst/>
                <a:gdLst>
                  <a:gd name="T0" fmla="*/ 3 w 16"/>
                  <a:gd name="T1" fmla="*/ 38 h 40"/>
                  <a:gd name="T2" fmla="*/ 15 w 16"/>
                  <a:gd name="T3" fmla="*/ 3 h 40"/>
                  <a:gd name="T4" fmla="*/ 12 w 16"/>
                  <a:gd name="T5" fmla="*/ 1 h 40"/>
                  <a:gd name="T6" fmla="*/ 0 w 16"/>
                  <a:gd name="T7" fmla="*/ 38 h 40"/>
                  <a:gd name="T8" fmla="*/ 3 w 16"/>
                  <a:gd name="T9" fmla="*/ 38 h 40"/>
                </a:gdLst>
                <a:ahLst/>
                <a:cxnLst>
                  <a:cxn ang="0">
                    <a:pos x="T0" y="T1"/>
                  </a:cxn>
                  <a:cxn ang="0">
                    <a:pos x="T2" y="T3"/>
                  </a:cxn>
                  <a:cxn ang="0">
                    <a:pos x="T4" y="T5"/>
                  </a:cxn>
                  <a:cxn ang="0">
                    <a:pos x="T6" y="T7"/>
                  </a:cxn>
                  <a:cxn ang="0">
                    <a:pos x="T8" y="T9"/>
                  </a:cxn>
                </a:cxnLst>
                <a:rect l="0" t="0" r="r" b="b"/>
                <a:pathLst>
                  <a:path w="16" h="40">
                    <a:moveTo>
                      <a:pt x="3" y="38"/>
                    </a:moveTo>
                    <a:cubicBezTo>
                      <a:pt x="5" y="25"/>
                      <a:pt x="9" y="14"/>
                      <a:pt x="15" y="3"/>
                    </a:cubicBezTo>
                    <a:cubicBezTo>
                      <a:pt x="16" y="1"/>
                      <a:pt x="13" y="0"/>
                      <a:pt x="12" y="1"/>
                    </a:cubicBezTo>
                    <a:cubicBezTo>
                      <a:pt x="5" y="12"/>
                      <a:pt x="1" y="25"/>
                      <a:pt x="0" y="38"/>
                    </a:cubicBezTo>
                    <a:cubicBezTo>
                      <a:pt x="0" y="40"/>
                      <a:pt x="3" y="40"/>
                      <a:pt x="3"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14" name="Freeform 448">
                <a:extLst>
                  <a:ext uri="{FF2B5EF4-FFF2-40B4-BE49-F238E27FC236}">
                    <a16:creationId xmlns:a16="http://schemas.microsoft.com/office/drawing/2014/main" id="{547A30FD-7E7B-4776-A860-F947A3DDF3A2}"/>
                  </a:ext>
                </a:extLst>
              </p:cNvPr>
              <p:cNvSpPr>
                <a:spLocks/>
              </p:cNvSpPr>
              <p:nvPr/>
            </p:nvSpPr>
            <p:spPr bwMode="auto">
              <a:xfrm>
                <a:off x="2173" y="2170"/>
                <a:ext cx="19" cy="60"/>
              </a:xfrm>
              <a:custGeom>
                <a:avLst/>
                <a:gdLst>
                  <a:gd name="T0" fmla="*/ 6 w 11"/>
                  <a:gd name="T1" fmla="*/ 32 h 34"/>
                  <a:gd name="T2" fmla="*/ 11 w 11"/>
                  <a:gd name="T3" fmla="*/ 3 h 34"/>
                  <a:gd name="T4" fmla="*/ 8 w 11"/>
                  <a:gd name="T5" fmla="*/ 1 h 34"/>
                  <a:gd name="T6" fmla="*/ 2 w 11"/>
                  <a:gd name="T7" fmla="*/ 32 h 34"/>
                  <a:gd name="T8" fmla="*/ 6 w 11"/>
                  <a:gd name="T9" fmla="*/ 32 h 34"/>
                </a:gdLst>
                <a:ahLst/>
                <a:cxnLst>
                  <a:cxn ang="0">
                    <a:pos x="T0" y="T1"/>
                  </a:cxn>
                  <a:cxn ang="0">
                    <a:pos x="T2" y="T3"/>
                  </a:cxn>
                  <a:cxn ang="0">
                    <a:pos x="T4" y="T5"/>
                  </a:cxn>
                  <a:cxn ang="0">
                    <a:pos x="T6" y="T7"/>
                  </a:cxn>
                  <a:cxn ang="0">
                    <a:pos x="T8" y="T9"/>
                  </a:cxn>
                </a:cxnLst>
                <a:rect l="0" t="0" r="r" b="b"/>
                <a:pathLst>
                  <a:path w="11" h="34">
                    <a:moveTo>
                      <a:pt x="6" y="32"/>
                    </a:moveTo>
                    <a:cubicBezTo>
                      <a:pt x="4" y="22"/>
                      <a:pt x="6" y="12"/>
                      <a:pt x="11" y="3"/>
                    </a:cubicBezTo>
                    <a:cubicBezTo>
                      <a:pt x="11" y="1"/>
                      <a:pt x="9" y="0"/>
                      <a:pt x="8" y="1"/>
                    </a:cubicBezTo>
                    <a:cubicBezTo>
                      <a:pt x="2" y="11"/>
                      <a:pt x="0" y="22"/>
                      <a:pt x="2" y="32"/>
                    </a:cubicBezTo>
                    <a:cubicBezTo>
                      <a:pt x="3" y="34"/>
                      <a:pt x="6" y="34"/>
                      <a:pt x="6"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15" name="Freeform 449">
                <a:extLst>
                  <a:ext uri="{FF2B5EF4-FFF2-40B4-BE49-F238E27FC236}">
                    <a16:creationId xmlns:a16="http://schemas.microsoft.com/office/drawing/2014/main" id="{AF405D3E-A1BD-4CE7-A31D-447B7FBDD936}"/>
                  </a:ext>
                </a:extLst>
              </p:cNvPr>
              <p:cNvSpPr>
                <a:spLocks/>
              </p:cNvSpPr>
              <p:nvPr/>
            </p:nvSpPr>
            <p:spPr bwMode="auto">
              <a:xfrm>
                <a:off x="2185" y="2226"/>
                <a:ext cx="18" cy="43"/>
              </a:xfrm>
              <a:custGeom>
                <a:avLst/>
                <a:gdLst>
                  <a:gd name="T0" fmla="*/ 4 w 10"/>
                  <a:gd name="T1" fmla="*/ 22 h 24"/>
                  <a:gd name="T2" fmla="*/ 9 w 10"/>
                  <a:gd name="T3" fmla="*/ 3 h 24"/>
                  <a:gd name="T4" fmla="*/ 7 w 10"/>
                  <a:gd name="T5" fmla="*/ 2 h 24"/>
                  <a:gd name="T6" fmla="*/ 0 w 10"/>
                  <a:gd name="T7" fmla="*/ 21 h 24"/>
                  <a:gd name="T8" fmla="*/ 4 w 10"/>
                  <a:gd name="T9" fmla="*/ 22 h 24"/>
                </a:gdLst>
                <a:ahLst/>
                <a:cxnLst>
                  <a:cxn ang="0">
                    <a:pos x="T0" y="T1"/>
                  </a:cxn>
                  <a:cxn ang="0">
                    <a:pos x="T2" y="T3"/>
                  </a:cxn>
                  <a:cxn ang="0">
                    <a:pos x="T4" y="T5"/>
                  </a:cxn>
                  <a:cxn ang="0">
                    <a:pos x="T6" y="T7"/>
                  </a:cxn>
                  <a:cxn ang="0">
                    <a:pos x="T8" y="T9"/>
                  </a:cxn>
                </a:cxnLst>
                <a:rect l="0" t="0" r="r" b="b"/>
                <a:pathLst>
                  <a:path w="10" h="24">
                    <a:moveTo>
                      <a:pt x="4" y="22"/>
                    </a:moveTo>
                    <a:cubicBezTo>
                      <a:pt x="6" y="16"/>
                      <a:pt x="8" y="9"/>
                      <a:pt x="9" y="3"/>
                    </a:cubicBezTo>
                    <a:cubicBezTo>
                      <a:pt x="10" y="2"/>
                      <a:pt x="7" y="0"/>
                      <a:pt x="7" y="2"/>
                    </a:cubicBezTo>
                    <a:cubicBezTo>
                      <a:pt x="4" y="8"/>
                      <a:pt x="2" y="14"/>
                      <a:pt x="0" y="21"/>
                    </a:cubicBezTo>
                    <a:cubicBezTo>
                      <a:pt x="0" y="23"/>
                      <a:pt x="3" y="24"/>
                      <a:pt x="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16" name="Freeform 450">
                <a:extLst>
                  <a:ext uri="{FF2B5EF4-FFF2-40B4-BE49-F238E27FC236}">
                    <a16:creationId xmlns:a16="http://schemas.microsoft.com/office/drawing/2014/main" id="{5726BE90-B7B6-4AB9-B6E2-A9D86CF4777C}"/>
                  </a:ext>
                </a:extLst>
              </p:cNvPr>
              <p:cNvSpPr>
                <a:spLocks/>
              </p:cNvSpPr>
              <p:nvPr/>
            </p:nvSpPr>
            <p:spPr bwMode="auto">
              <a:xfrm>
                <a:off x="3145" y="1790"/>
                <a:ext cx="12" cy="85"/>
              </a:xfrm>
              <a:custGeom>
                <a:avLst/>
                <a:gdLst>
                  <a:gd name="T0" fmla="*/ 7 w 7"/>
                  <a:gd name="T1" fmla="*/ 46 h 48"/>
                  <a:gd name="T2" fmla="*/ 6 w 7"/>
                  <a:gd name="T3" fmla="*/ 24 h 48"/>
                  <a:gd name="T4" fmla="*/ 6 w 7"/>
                  <a:gd name="T5" fmla="*/ 2 h 48"/>
                  <a:gd name="T6" fmla="*/ 3 w 7"/>
                  <a:gd name="T7" fmla="*/ 2 h 48"/>
                  <a:gd name="T8" fmla="*/ 5 w 7"/>
                  <a:gd name="T9" fmla="*/ 47 h 48"/>
                  <a:gd name="T10" fmla="*/ 7 w 7"/>
                  <a:gd name="T11" fmla="*/ 46 h 48"/>
                </a:gdLst>
                <a:ahLst/>
                <a:cxnLst>
                  <a:cxn ang="0">
                    <a:pos x="T0" y="T1"/>
                  </a:cxn>
                  <a:cxn ang="0">
                    <a:pos x="T2" y="T3"/>
                  </a:cxn>
                  <a:cxn ang="0">
                    <a:pos x="T4" y="T5"/>
                  </a:cxn>
                  <a:cxn ang="0">
                    <a:pos x="T6" y="T7"/>
                  </a:cxn>
                  <a:cxn ang="0">
                    <a:pos x="T8" y="T9"/>
                  </a:cxn>
                  <a:cxn ang="0">
                    <a:pos x="T10" y="T11"/>
                  </a:cxn>
                </a:cxnLst>
                <a:rect l="0" t="0" r="r" b="b"/>
                <a:pathLst>
                  <a:path w="7" h="48">
                    <a:moveTo>
                      <a:pt x="7" y="46"/>
                    </a:moveTo>
                    <a:cubicBezTo>
                      <a:pt x="7" y="39"/>
                      <a:pt x="6" y="32"/>
                      <a:pt x="6" y="24"/>
                    </a:cubicBezTo>
                    <a:cubicBezTo>
                      <a:pt x="5" y="17"/>
                      <a:pt x="6" y="9"/>
                      <a:pt x="6" y="2"/>
                    </a:cubicBezTo>
                    <a:cubicBezTo>
                      <a:pt x="6" y="0"/>
                      <a:pt x="3" y="0"/>
                      <a:pt x="3" y="2"/>
                    </a:cubicBezTo>
                    <a:cubicBezTo>
                      <a:pt x="0" y="16"/>
                      <a:pt x="0" y="33"/>
                      <a:pt x="5" y="47"/>
                    </a:cubicBezTo>
                    <a:cubicBezTo>
                      <a:pt x="5" y="48"/>
                      <a:pt x="7" y="48"/>
                      <a:pt x="7"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17" name="Freeform 451">
                <a:extLst>
                  <a:ext uri="{FF2B5EF4-FFF2-40B4-BE49-F238E27FC236}">
                    <a16:creationId xmlns:a16="http://schemas.microsoft.com/office/drawing/2014/main" id="{36E44F3B-145D-4690-9A8B-A038502026B2}"/>
                  </a:ext>
                </a:extLst>
              </p:cNvPr>
              <p:cNvSpPr>
                <a:spLocks/>
              </p:cNvSpPr>
              <p:nvPr/>
            </p:nvSpPr>
            <p:spPr bwMode="auto">
              <a:xfrm>
                <a:off x="3117" y="1750"/>
                <a:ext cx="8" cy="77"/>
              </a:xfrm>
              <a:custGeom>
                <a:avLst/>
                <a:gdLst>
                  <a:gd name="T0" fmla="*/ 4 w 5"/>
                  <a:gd name="T1" fmla="*/ 42 h 44"/>
                  <a:gd name="T2" fmla="*/ 4 w 5"/>
                  <a:gd name="T3" fmla="*/ 2 h 44"/>
                  <a:gd name="T4" fmla="*/ 1 w 5"/>
                  <a:gd name="T5" fmla="*/ 2 h 44"/>
                  <a:gd name="T6" fmla="*/ 1 w 5"/>
                  <a:gd name="T7" fmla="*/ 42 h 44"/>
                  <a:gd name="T8" fmla="*/ 4 w 5"/>
                  <a:gd name="T9" fmla="*/ 42 h 44"/>
                </a:gdLst>
                <a:ahLst/>
                <a:cxnLst>
                  <a:cxn ang="0">
                    <a:pos x="T0" y="T1"/>
                  </a:cxn>
                  <a:cxn ang="0">
                    <a:pos x="T2" y="T3"/>
                  </a:cxn>
                  <a:cxn ang="0">
                    <a:pos x="T4" y="T5"/>
                  </a:cxn>
                  <a:cxn ang="0">
                    <a:pos x="T6" y="T7"/>
                  </a:cxn>
                  <a:cxn ang="0">
                    <a:pos x="T8" y="T9"/>
                  </a:cxn>
                </a:cxnLst>
                <a:rect l="0" t="0" r="r" b="b"/>
                <a:pathLst>
                  <a:path w="5" h="44">
                    <a:moveTo>
                      <a:pt x="4" y="42"/>
                    </a:moveTo>
                    <a:cubicBezTo>
                      <a:pt x="5" y="29"/>
                      <a:pt x="5" y="15"/>
                      <a:pt x="4" y="2"/>
                    </a:cubicBezTo>
                    <a:cubicBezTo>
                      <a:pt x="4" y="0"/>
                      <a:pt x="1" y="0"/>
                      <a:pt x="1" y="2"/>
                    </a:cubicBezTo>
                    <a:cubicBezTo>
                      <a:pt x="0" y="15"/>
                      <a:pt x="0" y="29"/>
                      <a:pt x="1" y="42"/>
                    </a:cubicBezTo>
                    <a:cubicBezTo>
                      <a:pt x="1" y="44"/>
                      <a:pt x="4" y="44"/>
                      <a:pt x="4" y="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18" name="Freeform 452">
                <a:extLst>
                  <a:ext uri="{FF2B5EF4-FFF2-40B4-BE49-F238E27FC236}">
                    <a16:creationId xmlns:a16="http://schemas.microsoft.com/office/drawing/2014/main" id="{84A74974-1C44-4FF3-AD56-570A79694DBB}"/>
                  </a:ext>
                </a:extLst>
              </p:cNvPr>
              <p:cNvSpPr>
                <a:spLocks/>
              </p:cNvSpPr>
              <p:nvPr/>
            </p:nvSpPr>
            <p:spPr bwMode="auto">
              <a:xfrm>
                <a:off x="3083" y="1743"/>
                <a:ext cx="11" cy="51"/>
              </a:xfrm>
              <a:custGeom>
                <a:avLst/>
                <a:gdLst>
                  <a:gd name="T0" fmla="*/ 6 w 6"/>
                  <a:gd name="T1" fmla="*/ 26 h 29"/>
                  <a:gd name="T2" fmla="*/ 5 w 6"/>
                  <a:gd name="T3" fmla="*/ 2 h 29"/>
                  <a:gd name="T4" fmla="*/ 2 w 6"/>
                  <a:gd name="T5" fmla="*/ 2 h 29"/>
                  <a:gd name="T6" fmla="*/ 2 w 6"/>
                  <a:gd name="T7" fmla="*/ 27 h 29"/>
                  <a:gd name="T8" fmla="*/ 6 w 6"/>
                  <a:gd name="T9" fmla="*/ 26 h 29"/>
                </a:gdLst>
                <a:ahLst/>
                <a:cxnLst>
                  <a:cxn ang="0">
                    <a:pos x="T0" y="T1"/>
                  </a:cxn>
                  <a:cxn ang="0">
                    <a:pos x="T2" y="T3"/>
                  </a:cxn>
                  <a:cxn ang="0">
                    <a:pos x="T4" y="T5"/>
                  </a:cxn>
                  <a:cxn ang="0">
                    <a:pos x="T6" y="T7"/>
                  </a:cxn>
                  <a:cxn ang="0">
                    <a:pos x="T8" y="T9"/>
                  </a:cxn>
                </a:cxnLst>
                <a:rect l="0" t="0" r="r" b="b"/>
                <a:pathLst>
                  <a:path w="6" h="29">
                    <a:moveTo>
                      <a:pt x="6" y="26"/>
                    </a:moveTo>
                    <a:cubicBezTo>
                      <a:pt x="5" y="18"/>
                      <a:pt x="5" y="10"/>
                      <a:pt x="5" y="2"/>
                    </a:cubicBezTo>
                    <a:cubicBezTo>
                      <a:pt x="5" y="0"/>
                      <a:pt x="2" y="0"/>
                      <a:pt x="2" y="2"/>
                    </a:cubicBezTo>
                    <a:cubicBezTo>
                      <a:pt x="0" y="10"/>
                      <a:pt x="1" y="19"/>
                      <a:pt x="2" y="27"/>
                    </a:cubicBezTo>
                    <a:cubicBezTo>
                      <a:pt x="3" y="29"/>
                      <a:pt x="6" y="28"/>
                      <a:pt x="6"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19" name="Freeform 453">
                <a:extLst>
                  <a:ext uri="{FF2B5EF4-FFF2-40B4-BE49-F238E27FC236}">
                    <a16:creationId xmlns:a16="http://schemas.microsoft.com/office/drawing/2014/main" id="{3E16A6FE-5BCC-46BF-B97A-43C25E731636}"/>
                  </a:ext>
                </a:extLst>
              </p:cNvPr>
              <p:cNvSpPr>
                <a:spLocks/>
              </p:cNvSpPr>
              <p:nvPr/>
            </p:nvSpPr>
            <p:spPr bwMode="auto">
              <a:xfrm>
                <a:off x="3057" y="1697"/>
                <a:ext cx="9" cy="63"/>
              </a:xfrm>
              <a:custGeom>
                <a:avLst/>
                <a:gdLst>
                  <a:gd name="T0" fmla="*/ 5 w 5"/>
                  <a:gd name="T1" fmla="*/ 34 h 36"/>
                  <a:gd name="T2" fmla="*/ 4 w 5"/>
                  <a:gd name="T3" fmla="*/ 2 h 36"/>
                  <a:gd name="T4" fmla="*/ 1 w 5"/>
                  <a:gd name="T5" fmla="*/ 2 h 36"/>
                  <a:gd name="T6" fmla="*/ 1 w 5"/>
                  <a:gd name="T7" fmla="*/ 34 h 36"/>
                  <a:gd name="T8" fmla="*/ 5 w 5"/>
                  <a:gd name="T9" fmla="*/ 34 h 36"/>
                </a:gdLst>
                <a:ahLst/>
                <a:cxnLst>
                  <a:cxn ang="0">
                    <a:pos x="T0" y="T1"/>
                  </a:cxn>
                  <a:cxn ang="0">
                    <a:pos x="T2" y="T3"/>
                  </a:cxn>
                  <a:cxn ang="0">
                    <a:pos x="T4" y="T5"/>
                  </a:cxn>
                  <a:cxn ang="0">
                    <a:pos x="T6" y="T7"/>
                  </a:cxn>
                  <a:cxn ang="0">
                    <a:pos x="T8" y="T9"/>
                  </a:cxn>
                </a:cxnLst>
                <a:rect l="0" t="0" r="r" b="b"/>
                <a:pathLst>
                  <a:path w="5" h="36">
                    <a:moveTo>
                      <a:pt x="5" y="34"/>
                    </a:moveTo>
                    <a:cubicBezTo>
                      <a:pt x="4" y="23"/>
                      <a:pt x="5" y="13"/>
                      <a:pt x="4" y="2"/>
                    </a:cubicBezTo>
                    <a:cubicBezTo>
                      <a:pt x="4" y="1"/>
                      <a:pt x="1" y="0"/>
                      <a:pt x="1" y="2"/>
                    </a:cubicBezTo>
                    <a:cubicBezTo>
                      <a:pt x="0" y="13"/>
                      <a:pt x="0" y="24"/>
                      <a:pt x="1" y="34"/>
                    </a:cubicBezTo>
                    <a:cubicBezTo>
                      <a:pt x="2" y="36"/>
                      <a:pt x="5" y="36"/>
                      <a:pt x="5"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20" name="Freeform 454">
                <a:extLst>
                  <a:ext uri="{FF2B5EF4-FFF2-40B4-BE49-F238E27FC236}">
                    <a16:creationId xmlns:a16="http://schemas.microsoft.com/office/drawing/2014/main" id="{2DFC084D-E289-4553-9CF9-F1B48063CB67}"/>
                  </a:ext>
                </a:extLst>
              </p:cNvPr>
              <p:cNvSpPr>
                <a:spLocks/>
              </p:cNvSpPr>
              <p:nvPr/>
            </p:nvSpPr>
            <p:spPr bwMode="auto">
              <a:xfrm>
                <a:off x="3247" y="1848"/>
                <a:ext cx="24" cy="72"/>
              </a:xfrm>
              <a:custGeom>
                <a:avLst/>
                <a:gdLst>
                  <a:gd name="T0" fmla="*/ 4 w 14"/>
                  <a:gd name="T1" fmla="*/ 40 h 41"/>
                  <a:gd name="T2" fmla="*/ 12 w 14"/>
                  <a:gd name="T3" fmla="*/ 2 h 41"/>
                  <a:gd name="T4" fmla="*/ 10 w 14"/>
                  <a:gd name="T5" fmla="*/ 2 h 41"/>
                  <a:gd name="T6" fmla="*/ 1 w 14"/>
                  <a:gd name="T7" fmla="*/ 38 h 41"/>
                  <a:gd name="T8" fmla="*/ 4 w 14"/>
                  <a:gd name="T9" fmla="*/ 40 h 41"/>
                </a:gdLst>
                <a:ahLst/>
                <a:cxnLst>
                  <a:cxn ang="0">
                    <a:pos x="T0" y="T1"/>
                  </a:cxn>
                  <a:cxn ang="0">
                    <a:pos x="T2" y="T3"/>
                  </a:cxn>
                  <a:cxn ang="0">
                    <a:pos x="T4" y="T5"/>
                  </a:cxn>
                  <a:cxn ang="0">
                    <a:pos x="T6" y="T7"/>
                  </a:cxn>
                  <a:cxn ang="0">
                    <a:pos x="T8" y="T9"/>
                  </a:cxn>
                </a:cxnLst>
                <a:rect l="0" t="0" r="r" b="b"/>
                <a:pathLst>
                  <a:path w="14" h="41">
                    <a:moveTo>
                      <a:pt x="4" y="40"/>
                    </a:moveTo>
                    <a:cubicBezTo>
                      <a:pt x="10" y="28"/>
                      <a:pt x="14" y="15"/>
                      <a:pt x="12" y="2"/>
                    </a:cubicBezTo>
                    <a:cubicBezTo>
                      <a:pt x="12" y="0"/>
                      <a:pt x="10" y="0"/>
                      <a:pt x="10" y="2"/>
                    </a:cubicBezTo>
                    <a:cubicBezTo>
                      <a:pt x="8" y="14"/>
                      <a:pt x="7" y="26"/>
                      <a:pt x="1" y="38"/>
                    </a:cubicBezTo>
                    <a:cubicBezTo>
                      <a:pt x="0" y="40"/>
                      <a:pt x="3" y="41"/>
                      <a:pt x="4"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21" name="Freeform 455">
                <a:extLst>
                  <a:ext uri="{FF2B5EF4-FFF2-40B4-BE49-F238E27FC236}">
                    <a16:creationId xmlns:a16="http://schemas.microsoft.com/office/drawing/2014/main" id="{31869182-4032-4C67-94B3-7A452EDD3BE4}"/>
                  </a:ext>
                </a:extLst>
              </p:cNvPr>
              <p:cNvSpPr>
                <a:spLocks/>
              </p:cNvSpPr>
              <p:nvPr/>
            </p:nvSpPr>
            <p:spPr bwMode="auto">
              <a:xfrm>
                <a:off x="3292" y="1820"/>
                <a:ext cx="25" cy="83"/>
              </a:xfrm>
              <a:custGeom>
                <a:avLst/>
                <a:gdLst>
                  <a:gd name="T0" fmla="*/ 4 w 14"/>
                  <a:gd name="T1" fmla="*/ 46 h 47"/>
                  <a:gd name="T2" fmla="*/ 8 w 14"/>
                  <a:gd name="T3" fmla="*/ 1 h 47"/>
                  <a:gd name="T4" fmla="*/ 5 w 14"/>
                  <a:gd name="T5" fmla="*/ 2 h 47"/>
                  <a:gd name="T6" fmla="*/ 1 w 14"/>
                  <a:gd name="T7" fmla="*/ 44 h 47"/>
                  <a:gd name="T8" fmla="*/ 4 w 14"/>
                  <a:gd name="T9" fmla="*/ 46 h 47"/>
                </a:gdLst>
                <a:ahLst/>
                <a:cxnLst>
                  <a:cxn ang="0">
                    <a:pos x="T0" y="T1"/>
                  </a:cxn>
                  <a:cxn ang="0">
                    <a:pos x="T2" y="T3"/>
                  </a:cxn>
                  <a:cxn ang="0">
                    <a:pos x="T4" y="T5"/>
                  </a:cxn>
                  <a:cxn ang="0">
                    <a:pos x="T6" y="T7"/>
                  </a:cxn>
                  <a:cxn ang="0">
                    <a:pos x="T8" y="T9"/>
                  </a:cxn>
                </a:cxnLst>
                <a:rect l="0" t="0" r="r" b="b"/>
                <a:pathLst>
                  <a:path w="14" h="47">
                    <a:moveTo>
                      <a:pt x="4" y="46"/>
                    </a:moveTo>
                    <a:cubicBezTo>
                      <a:pt x="12" y="33"/>
                      <a:pt x="14" y="16"/>
                      <a:pt x="8" y="1"/>
                    </a:cubicBezTo>
                    <a:cubicBezTo>
                      <a:pt x="7" y="0"/>
                      <a:pt x="5" y="1"/>
                      <a:pt x="5" y="2"/>
                    </a:cubicBezTo>
                    <a:cubicBezTo>
                      <a:pt x="8" y="17"/>
                      <a:pt x="8" y="31"/>
                      <a:pt x="1" y="44"/>
                    </a:cubicBezTo>
                    <a:cubicBezTo>
                      <a:pt x="0" y="46"/>
                      <a:pt x="3" y="47"/>
                      <a:pt x="4"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22" name="Freeform 456">
                <a:extLst>
                  <a:ext uri="{FF2B5EF4-FFF2-40B4-BE49-F238E27FC236}">
                    <a16:creationId xmlns:a16="http://schemas.microsoft.com/office/drawing/2014/main" id="{23CE2915-DDA8-4B4C-8BFD-462D6CF45A93}"/>
                  </a:ext>
                </a:extLst>
              </p:cNvPr>
              <p:cNvSpPr>
                <a:spLocks/>
              </p:cNvSpPr>
              <p:nvPr/>
            </p:nvSpPr>
            <p:spPr bwMode="auto">
              <a:xfrm>
                <a:off x="3333" y="1797"/>
                <a:ext cx="26" cy="85"/>
              </a:xfrm>
              <a:custGeom>
                <a:avLst/>
                <a:gdLst>
                  <a:gd name="T0" fmla="*/ 4 w 15"/>
                  <a:gd name="T1" fmla="*/ 46 h 48"/>
                  <a:gd name="T2" fmla="*/ 12 w 15"/>
                  <a:gd name="T3" fmla="*/ 2 h 48"/>
                  <a:gd name="T4" fmla="*/ 9 w 15"/>
                  <a:gd name="T5" fmla="*/ 2 h 48"/>
                  <a:gd name="T6" fmla="*/ 1 w 15"/>
                  <a:gd name="T7" fmla="*/ 44 h 48"/>
                  <a:gd name="T8" fmla="*/ 4 w 15"/>
                  <a:gd name="T9" fmla="*/ 46 h 48"/>
                </a:gdLst>
                <a:ahLst/>
                <a:cxnLst>
                  <a:cxn ang="0">
                    <a:pos x="T0" y="T1"/>
                  </a:cxn>
                  <a:cxn ang="0">
                    <a:pos x="T2" y="T3"/>
                  </a:cxn>
                  <a:cxn ang="0">
                    <a:pos x="T4" y="T5"/>
                  </a:cxn>
                  <a:cxn ang="0">
                    <a:pos x="T6" y="T7"/>
                  </a:cxn>
                  <a:cxn ang="0">
                    <a:pos x="T8" y="T9"/>
                  </a:cxn>
                </a:cxnLst>
                <a:rect l="0" t="0" r="r" b="b"/>
                <a:pathLst>
                  <a:path w="15" h="48">
                    <a:moveTo>
                      <a:pt x="4" y="46"/>
                    </a:moveTo>
                    <a:cubicBezTo>
                      <a:pt x="11" y="33"/>
                      <a:pt x="15" y="17"/>
                      <a:pt x="12" y="2"/>
                    </a:cubicBezTo>
                    <a:cubicBezTo>
                      <a:pt x="11" y="0"/>
                      <a:pt x="9" y="1"/>
                      <a:pt x="9" y="2"/>
                    </a:cubicBezTo>
                    <a:cubicBezTo>
                      <a:pt x="8" y="17"/>
                      <a:pt x="7" y="31"/>
                      <a:pt x="1" y="44"/>
                    </a:cubicBezTo>
                    <a:cubicBezTo>
                      <a:pt x="0" y="46"/>
                      <a:pt x="3" y="48"/>
                      <a:pt x="4"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23" name="Freeform 457">
                <a:extLst>
                  <a:ext uri="{FF2B5EF4-FFF2-40B4-BE49-F238E27FC236}">
                    <a16:creationId xmlns:a16="http://schemas.microsoft.com/office/drawing/2014/main" id="{9236FD61-7A3B-40DE-BEE8-33EAC1C1BD21}"/>
                  </a:ext>
                </a:extLst>
              </p:cNvPr>
              <p:cNvSpPr>
                <a:spLocks/>
              </p:cNvSpPr>
              <p:nvPr/>
            </p:nvSpPr>
            <p:spPr bwMode="auto">
              <a:xfrm>
                <a:off x="3386" y="1750"/>
                <a:ext cx="14" cy="93"/>
              </a:xfrm>
              <a:custGeom>
                <a:avLst/>
                <a:gdLst>
                  <a:gd name="T0" fmla="*/ 4 w 8"/>
                  <a:gd name="T1" fmla="*/ 51 h 53"/>
                  <a:gd name="T2" fmla="*/ 4 w 8"/>
                  <a:gd name="T3" fmla="*/ 2 h 53"/>
                  <a:gd name="T4" fmla="*/ 1 w 8"/>
                  <a:gd name="T5" fmla="*/ 2 h 53"/>
                  <a:gd name="T6" fmla="*/ 0 w 8"/>
                  <a:gd name="T7" fmla="*/ 50 h 53"/>
                  <a:gd name="T8" fmla="*/ 4 w 8"/>
                  <a:gd name="T9" fmla="*/ 51 h 53"/>
                </a:gdLst>
                <a:ahLst/>
                <a:cxnLst>
                  <a:cxn ang="0">
                    <a:pos x="T0" y="T1"/>
                  </a:cxn>
                  <a:cxn ang="0">
                    <a:pos x="T2" y="T3"/>
                  </a:cxn>
                  <a:cxn ang="0">
                    <a:pos x="T4" y="T5"/>
                  </a:cxn>
                  <a:cxn ang="0">
                    <a:pos x="T6" y="T7"/>
                  </a:cxn>
                  <a:cxn ang="0">
                    <a:pos x="T8" y="T9"/>
                  </a:cxn>
                </a:cxnLst>
                <a:rect l="0" t="0" r="r" b="b"/>
                <a:pathLst>
                  <a:path w="8" h="53">
                    <a:moveTo>
                      <a:pt x="4" y="51"/>
                    </a:moveTo>
                    <a:cubicBezTo>
                      <a:pt x="7" y="35"/>
                      <a:pt x="8" y="18"/>
                      <a:pt x="4" y="2"/>
                    </a:cubicBezTo>
                    <a:cubicBezTo>
                      <a:pt x="4" y="0"/>
                      <a:pt x="1" y="1"/>
                      <a:pt x="1" y="2"/>
                    </a:cubicBezTo>
                    <a:cubicBezTo>
                      <a:pt x="3" y="19"/>
                      <a:pt x="3" y="34"/>
                      <a:pt x="0" y="50"/>
                    </a:cubicBezTo>
                    <a:cubicBezTo>
                      <a:pt x="0" y="52"/>
                      <a:pt x="3" y="53"/>
                      <a:pt x="4" y="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24" name="Freeform 458">
                <a:extLst>
                  <a:ext uri="{FF2B5EF4-FFF2-40B4-BE49-F238E27FC236}">
                    <a16:creationId xmlns:a16="http://schemas.microsoft.com/office/drawing/2014/main" id="{F941066D-10A3-417B-8F03-65FFF7E3561A}"/>
                  </a:ext>
                </a:extLst>
              </p:cNvPr>
              <p:cNvSpPr>
                <a:spLocks/>
              </p:cNvSpPr>
              <p:nvPr/>
            </p:nvSpPr>
            <p:spPr bwMode="auto">
              <a:xfrm>
                <a:off x="3426" y="1760"/>
                <a:ext cx="11" cy="64"/>
              </a:xfrm>
              <a:custGeom>
                <a:avLst/>
                <a:gdLst>
                  <a:gd name="T0" fmla="*/ 5 w 6"/>
                  <a:gd name="T1" fmla="*/ 33 h 36"/>
                  <a:gd name="T2" fmla="*/ 4 w 6"/>
                  <a:gd name="T3" fmla="*/ 2 h 36"/>
                  <a:gd name="T4" fmla="*/ 1 w 6"/>
                  <a:gd name="T5" fmla="*/ 2 h 36"/>
                  <a:gd name="T6" fmla="*/ 1 w 6"/>
                  <a:gd name="T7" fmla="*/ 33 h 36"/>
                  <a:gd name="T8" fmla="*/ 5 w 6"/>
                  <a:gd name="T9" fmla="*/ 33 h 36"/>
                </a:gdLst>
                <a:ahLst/>
                <a:cxnLst>
                  <a:cxn ang="0">
                    <a:pos x="T0" y="T1"/>
                  </a:cxn>
                  <a:cxn ang="0">
                    <a:pos x="T2" y="T3"/>
                  </a:cxn>
                  <a:cxn ang="0">
                    <a:pos x="T4" y="T5"/>
                  </a:cxn>
                  <a:cxn ang="0">
                    <a:pos x="T6" y="T7"/>
                  </a:cxn>
                  <a:cxn ang="0">
                    <a:pos x="T8" y="T9"/>
                  </a:cxn>
                </a:cxnLst>
                <a:rect l="0" t="0" r="r" b="b"/>
                <a:pathLst>
                  <a:path w="6" h="36">
                    <a:moveTo>
                      <a:pt x="5" y="33"/>
                    </a:moveTo>
                    <a:cubicBezTo>
                      <a:pt x="5" y="23"/>
                      <a:pt x="6" y="12"/>
                      <a:pt x="4" y="2"/>
                    </a:cubicBezTo>
                    <a:cubicBezTo>
                      <a:pt x="4" y="0"/>
                      <a:pt x="1" y="0"/>
                      <a:pt x="1" y="2"/>
                    </a:cubicBezTo>
                    <a:cubicBezTo>
                      <a:pt x="0" y="12"/>
                      <a:pt x="0" y="23"/>
                      <a:pt x="1" y="33"/>
                    </a:cubicBezTo>
                    <a:cubicBezTo>
                      <a:pt x="1" y="36"/>
                      <a:pt x="4" y="36"/>
                      <a:pt x="5"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25" name="Freeform 459">
                <a:extLst>
                  <a:ext uri="{FF2B5EF4-FFF2-40B4-BE49-F238E27FC236}">
                    <a16:creationId xmlns:a16="http://schemas.microsoft.com/office/drawing/2014/main" id="{83322847-A369-4DB6-81C6-99E00CDB90FD}"/>
                  </a:ext>
                </a:extLst>
              </p:cNvPr>
              <p:cNvSpPr>
                <a:spLocks/>
              </p:cNvSpPr>
              <p:nvPr/>
            </p:nvSpPr>
            <p:spPr bwMode="auto">
              <a:xfrm>
                <a:off x="3463" y="1720"/>
                <a:ext cx="21" cy="81"/>
              </a:xfrm>
              <a:custGeom>
                <a:avLst/>
                <a:gdLst>
                  <a:gd name="T0" fmla="*/ 4 w 12"/>
                  <a:gd name="T1" fmla="*/ 45 h 46"/>
                  <a:gd name="T2" fmla="*/ 8 w 12"/>
                  <a:gd name="T3" fmla="*/ 2 h 46"/>
                  <a:gd name="T4" fmla="*/ 5 w 12"/>
                  <a:gd name="T5" fmla="*/ 2 h 46"/>
                  <a:gd name="T6" fmla="*/ 1 w 12"/>
                  <a:gd name="T7" fmla="*/ 43 h 46"/>
                  <a:gd name="T8" fmla="*/ 4 w 12"/>
                  <a:gd name="T9" fmla="*/ 45 h 46"/>
                </a:gdLst>
                <a:ahLst/>
                <a:cxnLst>
                  <a:cxn ang="0">
                    <a:pos x="T0" y="T1"/>
                  </a:cxn>
                  <a:cxn ang="0">
                    <a:pos x="T2" y="T3"/>
                  </a:cxn>
                  <a:cxn ang="0">
                    <a:pos x="T4" y="T5"/>
                  </a:cxn>
                  <a:cxn ang="0">
                    <a:pos x="T6" y="T7"/>
                  </a:cxn>
                  <a:cxn ang="0">
                    <a:pos x="T8" y="T9"/>
                  </a:cxn>
                </a:cxnLst>
                <a:rect l="0" t="0" r="r" b="b"/>
                <a:pathLst>
                  <a:path w="12" h="46">
                    <a:moveTo>
                      <a:pt x="4" y="45"/>
                    </a:moveTo>
                    <a:cubicBezTo>
                      <a:pt x="10" y="31"/>
                      <a:pt x="12" y="16"/>
                      <a:pt x="8" y="2"/>
                    </a:cubicBezTo>
                    <a:cubicBezTo>
                      <a:pt x="8" y="0"/>
                      <a:pt x="5" y="1"/>
                      <a:pt x="5" y="2"/>
                    </a:cubicBezTo>
                    <a:cubicBezTo>
                      <a:pt x="6" y="16"/>
                      <a:pt x="5" y="30"/>
                      <a:pt x="1" y="43"/>
                    </a:cubicBezTo>
                    <a:cubicBezTo>
                      <a:pt x="0" y="45"/>
                      <a:pt x="3" y="46"/>
                      <a:pt x="4"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26" name="Freeform 460">
                <a:extLst>
                  <a:ext uri="{FF2B5EF4-FFF2-40B4-BE49-F238E27FC236}">
                    <a16:creationId xmlns:a16="http://schemas.microsoft.com/office/drawing/2014/main" id="{B6FDF1EB-3C75-408B-8888-0A3EE4907A94}"/>
                  </a:ext>
                </a:extLst>
              </p:cNvPr>
              <p:cNvSpPr>
                <a:spLocks/>
              </p:cNvSpPr>
              <p:nvPr/>
            </p:nvSpPr>
            <p:spPr bwMode="auto">
              <a:xfrm>
                <a:off x="3514" y="1669"/>
                <a:ext cx="19" cy="98"/>
              </a:xfrm>
              <a:custGeom>
                <a:avLst/>
                <a:gdLst>
                  <a:gd name="T0" fmla="*/ 4 w 11"/>
                  <a:gd name="T1" fmla="*/ 54 h 56"/>
                  <a:gd name="T2" fmla="*/ 3 w 11"/>
                  <a:gd name="T3" fmla="*/ 2 h 56"/>
                  <a:gd name="T4" fmla="*/ 0 w 11"/>
                  <a:gd name="T5" fmla="*/ 3 h 56"/>
                  <a:gd name="T6" fmla="*/ 1 w 11"/>
                  <a:gd name="T7" fmla="*/ 54 h 56"/>
                  <a:gd name="T8" fmla="*/ 4 w 11"/>
                  <a:gd name="T9" fmla="*/ 54 h 56"/>
                </a:gdLst>
                <a:ahLst/>
                <a:cxnLst>
                  <a:cxn ang="0">
                    <a:pos x="T0" y="T1"/>
                  </a:cxn>
                  <a:cxn ang="0">
                    <a:pos x="T2" y="T3"/>
                  </a:cxn>
                  <a:cxn ang="0">
                    <a:pos x="T4" y="T5"/>
                  </a:cxn>
                  <a:cxn ang="0">
                    <a:pos x="T6" y="T7"/>
                  </a:cxn>
                  <a:cxn ang="0">
                    <a:pos x="T8" y="T9"/>
                  </a:cxn>
                </a:cxnLst>
                <a:rect l="0" t="0" r="r" b="b"/>
                <a:pathLst>
                  <a:path w="11" h="56">
                    <a:moveTo>
                      <a:pt x="4" y="54"/>
                    </a:moveTo>
                    <a:cubicBezTo>
                      <a:pt x="11" y="37"/>
                      <a:pt x="11" y="19"/>
                      <a:pt x="3" y="2"/>
                    </a:cubicBezTo>
                    <a:cubicBezTo>
                      <a:pt x="2" y="0"/>
                      <a:pt x="0" y="1"/>
                      <a:pt x="0" y="3"/>
                    </a:cubicBezTo>
                    <a:cubicBezTo>
                      <a:pt x="6" y="20"/>
                      <a:pt x="6" y="37"/>
                      <a:pt x="1" y="54"/>
                    </a:cubicBezTo>
                    <a:cubicBezTo>
                      <a:pt x="1" y="56"/>
                      <a:pt x="4" y="56"/>
                      <a:pt x="4"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27" name="Freeform 461">
                <a:extLst>
                  <a:ext uri="{FF2B5EF4-FFF2-40B4-BE49-F238E27FC236}">
                    <a16:creationId xmlns:a16="http://schemas.microsoft.com/office/drawing/2014/main" id="{F5BD738F-DCA5-41C8-B74E-83792669CC26}"/>
                  </a:ext>
                </a:extLst>
              </p:cNvPr>
              <p:cNvSpPr>
                <a:spLocks/>
              </p:cNvSpPr>
              <p:nvPr/>
            </p:nvSpPr>
            <p:spPr bwMode="auto">
              <a:xfrm>
                <a:off x="3581" y="1660"/>
                <a:ext cx="9" cy="63"/>
              </a:xfrm>
              <a:custGeom>
                <a:avLst/>
                <a:gdLst>
                  <a:gd name="T0" fmla="*/ 5 w 5"/>
                  <a:gd name="T1" fmla="*/ 33 h 36"/>
                  <a:gd name="T2" fmla="*/ 4 w 5"/>
                  <a:gd name="T3" fmla="*/ 2 h 36"/>
                  <a:gd name="T4" fmla="*/ 1 w 5"/>
                  <a:gd name="T5" fmla="*/ 2 h 36"/>
                  <a:gd name="T6" fmla="*/ 1 w 5"/>
                  <a:gd name="T7" fmla="*/ 33 h 36"/>
                  <a:gd name="T8" fmla="*/ 5 w 5"/>
                  <a:gd name="T9" fmla="*/ 33 h 36"/>
                </a:gdLst>
                <a:ahLst/>
                <a:cxnLst>
                  <a:cxn ang="0">
                    <a:pos x="T0" y="T1"/>
                  </a:cxn>
                  <a:cxn ang="0">
                    <a:pos x="T2" y="T3"/>
                  </a:cxn>
                  <a:cxn ang="0">
                    <a:pos x="T4" y="T5"/>
                  </a:cxn>
                  <a:cxn ang="0">
                    <a:pos x="T6" y="T7"/>
                  </a:cxn>
                  <a:cxn ang="0">
                    <a:pos x="T8" y="T9"/>
                  </a:cxn>
                </a:cxnLst>
                <a:rect l="0" t="0" r="r" b="b"/>
                <a:pathLst>
                  <a:path w="5" h="36">
                    <a:moveTo>
                      <a:pt x="5" y="33"/>
                    </a:moveTo>
                    <a:cubicBezTo>
                      <a:pt x="5" y="23"/>
                      <a:pt x="5" y="12"/>
                      <a:pt x="4" y="2"/>
                    </a:cubicBezTo>
                    <a:cubicBezTo>
                      <a:pt x="4" y="0"/>
                      <a:pt x="2" y="0"/>
                      <a:pt x="1" y="2"/>
                    </a:cubicBezTo>
                    <a:cubicBezTo>
                      <a:pt x="0" y="12"/>
                      <a:pt x="0" y="23"/>
                      <a:pt x="1" y="33"/>
                    </a:cubicBezTo>
                    <a:cubicBezTo>
                      <a:pt x="1" y="36"/>
                      <a:pt x="5" y="36"/>
                      <a:pt x="5"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28" name="Freeform 462">
                <a:extLst>
                  <a:ext uri="{FF2B5EF4-FFF2-40B4-BE49-F238E27FC236}">
                    <a16:creationId xmlns:a16="http://schemas.microsoft.com/office/drawing/2014/main" id="{F8070500-4FFA-45CA-948F-79CEFACE4188}"/>
                  </a:ext>
                </a:extLst>
              </p:cNvPr>
              <p:cNvSpPr>
                <a:spLocks/>
              </p:cNvSpPr>
              <p:nvPr/>
            </p:nvSpPr>
            <p:spPr bwMode="auto">
              <a:xfrm>
                <a:off x="3616" y="1632"/>
                <a:ext cx="12" cy="58"/>
              </a:xfrm>
              <a:custGeom>
                <a:avLst/>
                <a:gdLst>
                  <a:gd name="T0" fmla="*/ 4 w 7"/>
                  <a:gd name="T1" fmla="*/ 31 h 33"/>
                  <a:gd name="T2" fmla="*/ 6 w 7"/>
                  <a:gd name="T3" fmla="*/ 2 h 33"/>
                  <a:gd name="T4" fmla="*/ 3 w 7"/>
                  <a:gd name="T5" fmla="*/ 2 h 33"/>
                  <a:gd name="T6" fmla="*/ 1 w 7"/>
                  <a:gd name="T7" fmla="*/ 31 h 33"/>
                  <a:gd name="T8" fmla="*/ 4 w 7"/>
                  <a:gd name="T9" fmla="*/ 31 h 33"/>
                </a:gdLst>
                <a:ahLst/>
                <a:cxnLst>
                  <a:cxn ang="0">
                    <a:pos x="T0" y="T1"/>
                  </a:cxn>
                  <a:cxn ang="0">
                    <a:pos x="T2" y="T3"/>
                  </a:cxn>
                  <a:cxn ang="0">
                    <a:pos x="T4" y="T5"/>
                  </a:cxn>
                  <a:cxn ang="0">
                    <a:pos x="T6" y="T7"/>
                  </a:cxn>
                  <a:cxn ang="0">
                    <a:pos x="T8" y="T9"/>
                  </a:cxn>
                </a:cxnLst>
                <a:rect l="0" t="0" r="r" b="b"/>
                <a:pathLst>
                  <a:path w="7" h="33">
                    <a:moveTo>
                      <a:pt x="4" y="31"/>
                    </a:moveTo>
                    <a:cubicBezTo>
                      <a:pt x="6" y="22"/>
                      <a:pt x="7" y="12"/>
                      <a:pt x="6" y="2"/>
                    </a:cubicBezTo>
                    <a:cubicBezTo>
                      <a:pt x="6" y="0"/>
                      <a:pt x="3" y="0"/>
                      <a:pt x="3" y="2"/>
                    </a:cubicBezTo>
                    <a:cubicBezTo>
                      <a:pt x="2" y="12"/>
                      <a:pt x="2" y="21"/>
                      <a:pt x="1" y="31"/>
                    </a:cubicBezTo>
                    <a:cubicBezTo>
                      <a:pt x="0" y="33"/>
                      <a:pt x="4" y="33"/>
                      <a:pt x="4"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29" name="Freeform 463">
                <a:extLst>
                  <a:ext uri="{FF2B5EF4-FFF2-40B4-BE49-F238E27FC236}">
                    <a16:creationId xmlns:a16="http://schemas.microsoft.com/office/drawing/2014/main" id="{00EA54BC-D082-4403-93C4-26B0D83882C3}"/>
                  </a:ext>
                </a:extLst>
              </p:cNvPr>
              <p:cNvSpPr>
                <a:spLocks/>
              </p:cNvSpPr>
              <p:nvPr/>
            </p:nvSpPr>
            <p:spPr bwMode="auto">
              <a:xfrm>
                <a:off x="3551" y="1694"/>
                <a:ext cx="14" cy="49"/>
              </a:xfrm>
              <a:custGeom>
                <a:avLst/>
                <a:gdLst>
                  <a:gd name="T0" fmla="*/ 5 w 8"/>
                  <a:gd name="T1" fmla="*/ 26 h 28"/>
                  <a:gd name="T2" fmla="*/ 7 w 8"/>
                  <a:gd name="T3" fmla="*/ 3 h 28"/>
                  <a:gd name="T4" fmla="*/ 4 w 8"/>
                  <a:gd name="T5" fmla="*/ 2 h 28"/>
                  <a:gd name="T6" fmla="*/ 1 w 8"/>
                  <a:gd name="T7" fmla="*/ 26 h 28"/>
                  <a:gd name="T8" fmla="*/ 5 w 8"/>
                  <a:gd name="T9" fmla="*/ 26 h 28"/>
                </a:gdLst>
                <a:ahLst/>
                <a:cxnLst>
                  <a:cxn ang="0">
                    <a:pos x="T0" y="T1"/>
                  </a:cxn>
                  <a:cxn ang="0">
                    <a:pos x="T2" y="T3"/>
                  </a:cxn>
                  <a:cxn ang="0">
                    <a:pos x="T4" y="T5"/>
                  </a:cxn>
                  <a:cxn ang="0">
                    <a:pos x="T6" y="T7"/>
                  </a:cxn>
                  <a:cxn ang="0">
                    <a:pos x="T8" y="T9"/>
                  </a:cxn>
                </a:cxnLst>
                <a:rect l="0" t="0" r="r" b="b"/>
                <a:pathLst>
                  <a:path w="8" h="28">
                    <a:moveTo>
                      <a:pt x="5" y="26"/>
                    </a:moveTo>
                    <a:cubicBezTo>
                      <a:pt x="4" y="18"/>
                      <a:pt x="5" y="11"/>
                      <a:pt x="7" y="3"/>
                    </a:cubicBezTo>
                    <a:cubicBezTo>
                      <a:pt x="8" y="2"/>
                      <a:pt x="5" y="0"/>
                      <a:pt x="4" y="2"/>
                    </a:cubicBezTo>
                    <a:cubicBezTo>
                      <a:pt x="0" y="9"/>
                      <a:pt x="0" y="18"/>
                      <a:pt x="1" y="26"/>
                    </a:cubicBezTo>
                    <a:cubicBezTo>
                      <a:pt x="2" y="28"/>
                      <a:pt x="5" y="28"/>
                      <a:pt x="5"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30" name="Freeform 464">
                <a:extLst>
                  <a:ext uri="{FF2B5EF4-FFF2-40B4-BE49-F238E27FC236}">
                    <a16:creationId xmlns:a16="http://schemas.microsoft.com/office/drawing/2014/main" id="{E369D904-7B47-47B5-9D20-506BB7D64788}"/>
                  </a:ext>
                </a:extLst>
              </p:cNvPr>
              <p:cNvSpPr>
                <a:spLocks/>
              </p:cNvSpPr>
              <p:nvPr/>
            </p:nvSpPr>
            <p:spPr bwMode="auto">
              <a:xfrm>
                <a:off x="3658" y="1593"/>
                <a:ext cx="16" cy="58"/>
              </a:xfrm>
              <a:custGeom>
                <a:avLst/>
                <a:gdLst>
                  <a:gd name="T0" fmla="*/ 6 w 9"/>
                  <a:gd name="T1" fmla="*/ 31 h 33"/>
                  <a:gd name="T2" fmla="*/ 3 w 9"/>
                  <a:gd name="T3" fmla="*/ 1 h 33"/>
                  <a:gd name="T4" fmla="*/ 0 w 9"/>
                  <a:gd name="T5" fmla="*/ 2 h 33"/>
                  <a:gd name="T6" fmla="*/ 3 w 9"/>
                  <a:gd name="T7" fmla="*/ 30 h 33"/>
                  <a:gd name="T8" fmla="*/ 6 w 9"/>
                  <a:gd name="T9" fmla="*/ 31 h 33"/>
                </a:gdLst>
                <a:ahLst/>
                <a:cxnLst>
                  <a:cxn ang="0">
                    <a:pos x="T0" y="T1"/>
                  </a:cxn>
                  <a:cxn ang="0">
                    <a:pos x="T2" y="T3"/>
                  </a:cxn>
                  <a:cxn ang="0">
                    <a:pos x="T4" y="T5"/>
                  </a:cxn>
                  <a:cxn ang="0">
                    <a:pos x="T6" y="T7"/>
                  </a:cxn>
                  <a:cxn ang="0">
                    <a:pos x="T8" y="T9"/>
                  </a:cxn>
                </a:cxnLst>
                <a:rect l="0" t="0" r="r" b="b"/>
                <a:pathLst>
                  <a:path w="9" h="33">
                    <a:moveTo>
                      <a:pt x="6" y="31"/>
                    </a:moveTo>
                    <a:cubicBezTo>
                      <a:pt x="9" y="21"/>
                      <a:pt x="8" y="10"/>
                      <a:pt x="3" y="1"/>
                    </a:cubicBezTo>
                    <a:cubicBezTo>
                      <a:pt x="2" y="0"/>
                      <a:pt x="0" y="0"/>
                      <a:pt x="0" y="2"/>
                    </a:cubicBezTo>
                    <a:cubicBezTo>
                      <a:pt x="4" y="11"/>
                      <a:pt x="5" y="20"/>
                      <a:pt x="3" y="30"/>
                    </a:cubicBezTo>
                    <a:cubicBezTo>
                      <a:pt x="2" y="32"/>
                      <a:pt x="5" y="33"/>
                      <a:pt x="6"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31" name="Freeform 465">
                <a:extLst>
                  <a:ext uri="{FF2B5EF4-FFF2-40B4-BE49-F238E27FC236}">
                    <a16:creationId xmlns:a16="http://schemas.microsoft.com/office/drawing/2014/main" id="{BDEE5DFA-1AF6-4745-8856-D3F0D03C6C3D}"/>
                  </a:ext>
                </a:extLst>
              </p:cNvPr>
              <p:cNvSpPr>
                <a:spLocks/>
              </p:cNvSpPr>
              <p:nvPr/>
            </p:nvSpPr>
            <p:spPr bwMode="auto">
              <a:xfrm>
                <a:off x="3695" y="1212"/>
                <a:ext cx="25" cy="95"/>
              </a:xfrm>
              <a:custGeom>
                <a:avLst/>
                <a:gdLst>
                  <a:gd name="T0" fmla="*/ 3 w 14"/>
                  <a:gd name="T1" fmla="*/ 52 h 54"/>
                  <a:gd name="T2" fmla="*/ 11 w 14"/>
                  <a:gd name="T3" fmla="*/ 2 h 54"/>
                  <a:gd name="T4" fmla="*/ 8 w 14"/>
                  <a:gd name="T5" fmla="*/ 3 h 54"/>
                  <a:gd name="T6" fmla="*/ 0 w 14"/>
                  <a:gd name="T7" fmla="*/ 51 h 54"/>
                  <a:gd name="T8" fmla="*/ 3 w 14"/>
                  <a:gd name="T9" fmla="*/ 52 h 54"/>
                </a:gdLst>
                <a:ahLst/>
                <a:cxnLst>
                  <a:cxn ang="0">
                    <a:pos x="T0" y="T1"/>
                  </a:cxn>
                  <a:cxn ang="0">
                    <a:pos x="T2" y="T3"/>
                  </a:cxn>
                  <a:cxn ang="0">
                    <a:pos x="T4" y="T5"/>
                  </a:cxn>
                  <a:cxn ang="0">
                    <a:pos x="T6" y="T7"/>
                  </a:cxn>
                  <a:cxn ang="0">
                    <a:pos x="T8" y="T9"/>
                  </a:cxn>
                </a:cxnLst>
                <a:rect l="0" t="0" r="r" b="b"/>
                <a:pathLst>
                  <a:path w="14" h="54">
                    <a:moveTo>
                      <a:pt x="3" y="52"/>
                    </a:moveTo>
                    <a:cubicBezTo>
                      <a:pt x="11" y="37"/>
                      <a:pt x="14" y="19"/>
                      <a:pt x="11" y="2"/>
                    </a:cubicBezTo>
                    <a:cubicBezTo>
                      <a:pt x="11" y="0"/>
                      <a:pt x="8" y="1"/>
                      <a:pt x="8" y="3"/>
                    </a:cubicBezTo>
                    <a:cubicBezTo>
                      <a:pt x="8" y="20"/>
                      <a:pt x="6" y="35"/>
                      <a:pt x="0" y="51"/>
                    </a:cubicBezTo>
                    <a:cubicBezTo>
                      <a:pt x="0" y="52"/>
                      <a:pt x="2" y="54"/>
                      <a:pt x="3" y="5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32" name="Freeform 466">
                <a:extLst>
                  <a:ext uri="{FF2B5EF4-FFF2-40B4-BE49-F238E27FC236}">
                    <a16:creationId xmlns:a16="http://schemas.microsoft.com/office/drawing/2014/main" id="{BA85F038-C480-40ED-A214-6EBAE45E7C27}"/>
                  </a:ext>
                </a:extLst>
              </p:cNvPr>
              <p:cNvSpPr>
                <a:spLocks/>
              </p:cNvSpPr>
              <p:nvPr/>
            </p:nvSpPr>
            <p:spPr bwMode="auto">
              <a:xfrm>
                <a:off x="3672" y="1203"/>
                <a:ext cx="9" cy="58"/>
              </a:xfrm>
              <a:custGeom>
                <a:avLst/>
                <a:gdLst>
                  <a:gd name="T0" fmla="*/ 4 w 5"/>
                  <a:gd name="T1" fmla="*/ 30 h 33"/>
                  <a:gd name="T2" fmla="*/ 5 w 5"/>
                  <a:gd name="T3" fmla="*/ 2 h 33"/>
                  <a:gd name="T4" fmla="*/ 2 w 5"/>
                  <a:gd name="T5" fmla="*/ 2 h 33"/>
                  <a:gd name="T6" fmla="*/ 0 w 5"/>
                  <a:gd name="T7" fmla="*/ 30 h 33"/>
                  <a:gd name="T8" fmla="*/ 4 w 5"/>
                  <a:gd name="T9" fmla="*/ 30 h 33"/>
                </a:gdLst>
                <a:ahLst/>
                <a:cxnLst>
                  <a:cxn ang="0">
                    <a:pos x="T0" y="T1"/>
                  </a:cxn>
                  <a:cxn ang="0">
                    <a:pos x="T2" y="T3"/>
                  </a:cxn>
                  <a:cxn ang="0">
                    <a:pos x="T4" y="T5"/>
                  </a:cxn>
                  <a:cxn ang="0">
                    <a:pos x="T6" y="T7"/>
                  </a:cxn>
                  <a:cxn ang="0">
                    <a:pos x="T8" y="T9"/>
                  </a:cxn>
                </a:cxnLst>
                <a:rect l="0" t="0" r="r" b="b"/>
                <a:pathLst>
                  <a:path w="5" h="33">
                    <a:moveTo>
                      <a:pt x="4" y="30"/>
                    </a:moveTo>
                    <a:cubicBezTo>
                      <a:pt x="5" y="21"/>
                      <a:pt x="5" y="11"/>
                      <a:pt x="5" y="2"/>
                    </a:cubicBezTo>
                    <a:cubicBezTo>
                      <a:pt x="5" y="0"/>
                      <a:pt x="2" y="0"/>
                      <a:pt x="2" y="2"/>
                    </a:cubicBezTo>
                    <a:cubicBezTo>
                      <a:pt x="1" y="11"/>
                      <a:pt x="0" y="21"/>
                      <a:pt x="0" y="30"/>
                    </a:cubicBezTo>
                    <a:cubicBezTo>
                      <a:pt x="0" y="33"/>
                      <a:pt x="3" y="33"/>
                      <a:pt x="4"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33" name="Freeform 467">
                <a:extLst>
                  <a:ext uri="{FF2B5EF4-FFF2-40B4-BE49-F238E27FC236}">
                    <a16:creationId xmlns:a16="http://schemas.microsoft.com/office/drawing/2014/main" id="{679AA3F9-20DC-46B7-8A6C-93E38DB7BC4D}"/>
                  </a:ext>
                </a:extLst>
              </p:cNvPr>
              <p:cNvSpPr>
                <a:spLocks/>
              </p:cNvSpPr>
              <p:nvPr/>
            </p:nvSpPr>
            <p:spPr bwMode="auto">
              <a:xfrm>
                <a:off x="3642" y="1187"/>
                <a:ext cx="13" cy="53"/>
              </a:xfrm>
              <a:custGeom>
                <a:avLst/>
                <a:gdLst>
                  <a:gd name="T0" fmla="*/ 7 w 7"/>
                  <a:gd name="T1" fmla="*/ 28 h 30"/>
                  <a:gd name="T2" fmla="*/ 4 w 7"/>
                  <a:gd name="T3" fmla="*/ 2 h 30"/>
                  <a:gd name="T4" fmla="*/ 1 w 7"/>
                  <a:gd name="T5" fmla="*/ 2 h 30"/>
                  <a:gd name="T6" fmla="*/ 4 w 7"/>
                  <a:gd name="T7" fmla="*/ 28 h 30"/>
                  <a:gd name="T8" fmla="*/ 7 w 7"/>
                  <a:gd name="T9" fmla="*/ 28 h 30"/>
                </a:gdLst>
                <a:ahLst/>
                <a:cxnLst>
                  <a:cxn ang="0">
                    <a:pos x="T0" y="T1"/>
                  </a:cxn>
                  <a:cxn ang="0">
                    <a:pos x="T2" y="T3"/>
                  </a:cxn>
                  <a:cxn ang="0">
                    <a:pos x="T4" y="T5"/>
                  </a:cxn>
                  <a:cxn ang="0">
                    <a:pos x="T6" y="T7"/>
                  </a:cxn>
                  <a:cxn ang="0">
                    <a:pos x="T8" y="T9"/>
                  </a:cxn>
                </a:cxnLst>
                <a:rect l="0" t="0" r="r" b="b"/>
                <a:pathLst>
                  <a:path w="7" h="30">
                    <a:moveTo>
                      <a:pt x="7" y="28"/>
                    </a:moveTo>
                    <a:cubicBezTo>
                      <a:pt x="6" y="19"/>
                      <a:pt x="6" y="10"/>
                      <a:pt x="4" y="2"/>
                    </a:cubicBezTo>
                    <a:cubicBezTo>
                      <a:pt x="3" y="0"/>
                      <a:pt x="1" y="1"/>
                      <a:pt x="1" y="2"/>
                    </a:cubicBezTo>
                    <a:cubicBezTo>
                      <a:pt x="0" y="11"/>
                      <a:pt x="2" y="20"/>
                      <a:pt x="4" y="28"/>
                    </a:cubicBezTo>
                    <a:cubicBezTo>
                      <a:pt x="4" y="30"/>
                      <a:pt x="7" y="30"/>
                      <a:pt x="7"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34" name="Freeform 468">
                <a:extLst>
                  <a:ext uri="{FF2B5EF4-FFF2-40B4-BE49-F238E27FC236}">
                    <a16:creationId xmlns:a16="http://schemas.microsoft.com/office/drawing/2014/main" id="{2599DD61-EA0F-472A-898C-5CCDFA97B0BE}"/>
                  </a:ext>
                </a:extLst>
              </p:cNvPr>
              <p:cNvSpPr>
                <a:spLocks/>
              </p:cNvSpPr>
              <p:nvPr/>
            </p:nvSpPr>
            <p:spPr bwMode="auto">
              <a:xfrm>
                <a:off x="3611" y="1184"/>
                <a:ext cx="8" cy="38"/>
              </a:xfrm>
              <a:custGeom>
                <a:avLst/>
                <a:gdLst>
                  <a:gd name="T0" fmla="*/ 5 w 5"/>
                  <a:gd name="T1" fmla="*/ 20 h 22"/>
                  <a:gd name="T2" fmla="*/ 3 w 5"/>
                  <a:gd name="T3" fmla="*/ 1 h 22"/>
                  <a:gd name="T4" fmla="*/ 0 w 5"/>
                  <a:gd name="T5" fmla="*/ 2 h 22"/>
                  <a:gd name="T6" fmla="*/ 1 w 5"/>
                  <a:gd name="T7" fmla="*/ 20 h 22"/>
                  <a:gd name="T8" fmla="*/ 5 w 5"/>
                  <a:gd name="T9" fmla="*/ 20 h 22"/>
                </a:gdLst>
                <a:ahLst/>
                <a:cxnLst>
                  <a:cxn ang="0">
                    <a:pos x="T0" y="T1"/>
                  </a:cxn>
                  <a:cxn ang="0">
                    <a:pos x="T2" y="T3"/>
                  </a:cxn>
                  <a:cxn ang="0">
                    <a:pos x="T4" y="T5"/>
                  </a:cxn>
                  <a:cxn ang="0">
                    <a:pos x="T6" y="T7"/>
                  </a:cxn>
                  <a:cxn ang="0">
                    <a:pos x="T8" y="T9"/>
                  </a:cxn>
                </a:cxnLst>
                <a:rect l="0" t="0" r="r" b="b"/>
                <a:pathLst>
                  <a:path w="5" h="22">
                    <a:moveTo>
                      <a:pt x="5" y="20"/>
                    </a:moveTo>
                    <a:cubicBezTo>
                      <a:pt x="5" y="14"/>
                      <a:pt x="5" y="7"/>
                      <a:pt x="3" y="1"/>
                    </a:cubicBezTo>
                    <a:cubicBezTo>
                      <a:pt x="2" y="0"/>
                      <a:pt x="0" y="0"/>
                      <a:pt x="0" y="2"/>
                    </a:cubicBezTo>
                    <a:cubicBezTo>
                      <a:pt x="1" y="8"/>
                      <a:pt x="1" y="14"/>
                      <a:pt x="1" y="20"/>
                    </a:cubicBezTo>
                    <a:cubicBezTo>
                      <a:pt x="1" y="22"/>
                      <a:pt x="5" y="22"/>
                      <a:pt x="5"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35" name="Freeform 469">
                <a:extLst>
                  <a:ext uri="{FF2B5EF4-FFF2-40B4-BE49-F238E27FC236}">
                    <a16:creationId xmlns:a16="http://schemas.microsoft.com/office/drawing/2014/main" id="{4256C662-3A51-41DD-A65B-2353B45CF7D2}"/>
                  </a:ext>
                </a:extLst>
              </p:cNvPr>
              <p:cNvSpPr>
                <a:spLocks/>
              </p:cNvSpPr>
              <p:nvPr/>
            </p:nvSpPr>
            <p:spPr bwMode="auto">
              <a:xfrm>
                <a:off x="3699" y="1268"/>
                <a:ext cx="45" cy="81"/>
              </a:xfrm>
              <a:custGeom>
                <a:avLst/>
                <a:gdLst>
                  <a:gd name="T0" fmla="*/ 4 w 26"/>
                  <a:gd name="T1" fmla="*/ 44 h 46"/>
                  <a:gd name="T2" fmla="*/ 26 w 26"/>
                  <a:gd name="T3" fmla="*/ 2 h 46"/>
                  <a:gd name="T4" fmla="*/ 23 w 26"/>
                  <a:gd name="T5" fmla="*/ 2 h 46"/>
                  <a:gd name="T6" fmla="*/ 1 w 26"/>
                  <a:gd name="T7" fmla="*/ 42 h 46"/>
                  <a:gd name="T8" fmla="*/ 4 w 26"/>
                  <a:gd name="T9" fmla="*/ 44 h 46"/>
                </a:gdLst>
                <a:ahLst/>
                <a:cxnLst>
                  <a:cxn ang="0">
                    <a:pos x="T0" y="T1"/>
                  </a:cxn>
                  <a:cxn ang="0">
                    <a:pos x="T2" y="T3"/>
                  </a:cxn>
                  <a:cxn ang="0">
                    <a:pos x="T4" y="T5"/>
                  </a:cxn>
                  <a:cxn ang="0">
                    <a:pos x="T6" y="T7"/>
                  </a:cxn>
                  <a:cxn ang="0">
                    <a:pos x="T8" y="T9"/>
                  </a:cxn>
                </a:cxnLst>
                <a:rect l="0" t="0" r="r" b="b"/>
                <a:pathLst>
                  <a:path w="26" h="46">
                    <a:moveTo>
                      <a:pt x="4" y="44"/>
                    </a:moveTo>
                    <a:cubicBezTo>
                      <a:pt x="14" y="32"/>
                      <a:pt x="23" y="18"/>
                      <a:pt x="26" y="2"/>
                    </a:cubicBezTo>
                    <a:cubicBezTo>
                      <a:pt x="26" y="1"/>
                      <a:pt x="23" y="0"/>
                      <a:pt x="23" y="2"/>
                    </a:cubicBezTo>
                    <a:cubicBezTo>
                      <a:pt x="18" y="16"/>
                      <a:pt x="11" y="30"/>
                      <a:pt x="1" y="42"/>
                    </a:cubicBezTo>
                    <a:cubicBezTo>
                      <a:pt x="0" y="43"/>
                      <a:pt x="2" y="46"/>
                      <a:pt x="4" y="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36" name="Freeform 470">
                <a:extLst>
                  <a:ext uri="{FF2B5EF4-FFF2-40B4-BE49-F238E27FC236}">
                    <a16:creationId xmlns:a16="http://schemas.microsoft.com/office/drawing/2014/main" id="{79AEFF77-1C4F-46B1-A449-CCE32CEFC99A}"/>
                  </a:ext>
                </a:extLst>
              </p:cNvPr>
              <p:cNvSpPr>
                <a:spLocks/>
              </p:cNvSpPr>
              <p:nvPr/>
            </p:nvSpPr>
            <p:spPr bwMode="auto">
              <a:xfrm>
                <a:off x="3706" y="1329"/>
                <a:ext cx="44" cy="66"/>
              </a:xfrm>
              <a:custGeom>
                <a:avLst/>
                <a:gdLst>
                  <a:gd name="T0" fmla="*/ 4 w 25"/>
                  <a:gd name="T1" fmla="*/ 35 h 37"/>
                  <a:gd name="T2" fmla="*/ 25 w 25"/>
                  <a:gd name="T3" fmla="*/ 3 h 37"/>
                  <a:gd name="T4" fmla="*/ 22 w 25"/>
                  <a:gd name="T5" fmla="*/ 2 h 37"/>
                  <a:gd name="T6" fmla="*/ 2 w 25"/>
                  <a:gd name="T7" fmla="*/ 32 h 37"/>
                  <a:gd name="T8" fmla="*/ 4 w 25"/>
                  <a:gd name="T9" fmla="*/ 35 h 37"/>
                </a:gdLst>
                <a:ahLst/>
                <a:cxnLst>
                  <a:cxn ang="0">
                    <a:pos x="T0" y="T1"/>
                  </a:cxn>
                  <a:cxn ang="0">
                    <a:pos x="T2" y="T3"/>
                  </a:cxn>
                  <a:cxn ang="0">
                    <a:pos x="T4" y="T5"/>
                  </a:cxn>
                  <a:cxn ang="0">
                    <a:pos x="T6" y="T7"/>
                  </a:cxn>
                  <a:cxn ang="0">
                    <a:pos x="T8" y="T9"/>
                  </a:cxn>
                </a:cxnLst>
                <a:rect l="0" t="0" r="r" b="b"/>
                <a:pathLst>
                  <a:path w="25" h="37">
                    <a:moveTo>
                      <a:pt x="4" y="35"/>
                    </a:moveTo>
                    <a:cubicBezTo>
                      <a:pt x="14" y="27"/>
                      <a:pt x="22" y="16"/>
                      <a:pt x="25" y="3"/>
                    </a:cubicBezTo>
                    <a:cubicBezTo>
                      <a:pt x="25" y="1"/>
                      <a:pt x="22" y="0"/>
                      <a:pt x="22" y="2"/>
                    </a:cubicBezTo>
                    <a:cubicBezTo>
                      <a:pt x="17" y="14"/>
                      <a:pt x="11" y="24"/>
                      <a:pt x="2" y="32"/>
                    </a:cubicBezTo>
                    <a:cubicBezTo>
                      <a:pt x="0" y="34"/>
                      <a:pt x="2" y="37"/>
                      <a:pt x="4"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37" name="Freeform 471">
                <a:extLst>
                  <a:ext uri="{FF2B5EF4-FFF2-40B4-BE49-F238E27FC236}">
                    <a16:creationId xmlns:a16="http://schemas.microsoft.com/office/drawing/2014/main" id="{FB3C7B10-3039-4D42-B31F-2A3A1D178423}"/>
                  </a:ext>
                </a:extLst>
              </p:cNvPr>
              <p:cNvSpPr>
                <a:spLocks/>
              </p:cNvSpPr>
              <p:nvPr/>
            </p:nvSpPr>
            <p:spPr bwMode="auto">
              <a:xfrm>
                <a:off x="3706" y="1384"/>
                <a:ext cx="38" cy="53"/>
              </a:xfrm>
              <a:custGeom>
                <a:avLst/>
                <a:gdLst>
                  <a:gd name="T0" fmla="*/ 4 w 22"/>
                  <a:gd name="T1" fmla="*/ 28 h 30"/>
                  <a:gd name="T2" fmla="*/ 21 w 22"/>
                  <a:gd name="T3" fmla="*/ 3 h 30"/>
                  <a:gd name="T4" fmla="*/ 18 w 22"/>
                  <a:gd name="T5" fmla="*/ 2 h 30"/>
                  <a:gd name="T6" fmla="*/ 2 w 22"/>
                  <a:gd name="T7" fmla="*/ 26 h 30"/>
                  <a:gd name="T8" fmla="*/ 4 w 22"/>
                  <a:gd name="T9" fmla="*/ 28 h 30"/>
                </a:gdLst>
                <a:ahLst/>
                <a:cxnLst>
                  <a:cxn ang="0">
                    <a:pos x="T0" y="T1"/>
                  </a:cxn>
                  <a:cxn ang="0">
                    <a:pos x="T2" y="T3"/>
                  </a:cxn>
                  <a:cxn ang="0">
                    <a:pos x="T4" y="T5"/>
                  </a:cxn>
                  <a:cxn ang="0">
                    <a:pos x="T6" y="T7"/>
                  </a:cxn>
                  <a:cxn ang="0">
                    <a:pos x="T8" y="T9"/>
                  </a:cxn>
                </a:cxnLst>
                <a:rect l="0" t="0" r="r" b="b"/>
                <a:pathLst>
                  <a:path w="22" h="30">
                    <a:moveTo>
                      <a:pt x="4" y="28"/>
                    </a:moveTo>
                    <a:cubicBezTo>
                      <a:pt x="12" y="21"/>
                      <a:pt x="17" y="12"/>
                      <a:pt x="21" y="3"/>
                    </a:cubicBezTo>
                    <a:cubicBezTo>
                      <a:pt x="22" y="1"/>
                      <a:pt x="19" y="0"/>
                      <a:pt x="18" y="2"/>
                    </a:cubicBezTo>
                    <a:cubicBezTo>
                      <a:pt x="13" y="10"/>
                      <a:pt x="8" y="18"/>
                      <a:pt x="2" y="26"/>
                    </a:cubicBezTo>
                    <a:cubicBezTo>
                      <a:pt x="0" y="27"/>
                      <a:pt x="3" y="30"/>
                      <a:pt x="4"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38" name="Freeform 472">
                <a:extLst>
                  <a:ext uri="{FF2B5EF4-FFF2-40B4-BE49-F238E27FC236}">
                    <a16:creationId xmlns:a16="http://schemas.microsoft.com/office/drawing/2014/main" id="{CF7E77B2-AC65-44C5-8D03-1F84CAFFADC7}"/>
                  </a:ext>
                </a:extLst>
              </p:cNvPr>
              <p:cNvSpPr>
                <a:spLocks/>
              </p:cNvSpPr>
              <p:nvPr/>
            </p:nvSpPr>
            <p:spPr bwMode="auto">
              <a:xfrm>
                <a:off x="3721" y="1423"/>
                <a:ext cx="34" cy="49"/>
              </a:xfrm>
              <a:custGeom>
                <a:avLst/>
                <a:gdLst>
                  <a:gd name="T0" fmla="*/ 4 w 19"/>
                  <a:gd name="T1" fmla="*/ 26 h 28"/>
                  <a:gd name="T2" fmla="*/ 18 w 19"/>
                  <a:gd name="T3" fmla="*/ 3 h 28"/>
                  <a:gd name="T4" fmla="*/ 15 w 19"/>
                  <a:gd name="T5" fmla="*/ 1 h 28"/>
                  <a:gd name="T6" fmla="*/ 1 w 19"/>
                  <a:gd name="T7" fmla="*/ 24 h 28"/>
                  <a:gd name="T8" fmla="*/ 4 w 19"/>
                  <a:gd name="T9" fmla="*/ 26 h 28"/>
                </a:gdLst>
                <a:ahLst/>
                <a:cxnLst>
                  <a:cxn ang="0">
                    <a:pos x="T0" y="T1"/>
                  </a:cxn>
                  <a:cxn ang="0">
                    <a:pos x="T2" y="T3"/>
                  </a:cxn>
                  <a:cxn ang="0">
                    <a:pos x="T4" y="T5"/>
                  </a:cxn>
                  <a:cxn ang="0">
                    <a:pos x="T6" y="T7"/>
                  </a:cxn>
                  <a:cxn ang="0">
                    <a:pos x="T8" y="T9"/>
                  </a:cxn>
                </a:cxnLst>
                <a:rect l="0" t="0" r="r" b="b"/>
                <a:pathLst>
                  <a:path w="19" h="28">
                    <a:moveTo>
                      <a:pt x="4" y="26"/>
                    </a:moveTo>
                    <a:cubicBezTo>
                      <a:pt x="8" y="18"/>
                      <a:pt x="13" y="10"/>
                      <a:pt x="18" y="3"/>
                    </a:cubicBezTo>
                    <a:cubicBezTo>
                      <a:pt x="19" y="1"/>
                      <a:pt x="17" y="0"/>
                      <a:pt x="15" y="1"/>
                    </a:cubicBezTo>
                    <a:cubicBezTo>
                      <a:pt x="9" y="8"/>
                      <a:pt x="5" y="16"/>
                      <a:pt x="1" y="24"/>
                    </a:cubicBezTo>
                    <a:cubicBezTo>
                      <a:pt x="0" y="26"/>
                      <a:pt x="3" y="28"/>
                      <a:pt x="4"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39" name="Freeform 473">
                <a:extLst>
                  <a:ext uri="{FF2B5EF4-FFF2-40B4-BE49-F238E27FC236}">
                    <a16:creationId xmlns:a16="http://schemas.microsoft.com/office/drawing/2014/main" id="{53A45ED0-A716-4E52-AD14-39721B160A81}"/>
                  </a:ext>
                </a:extLst>
              </p:cNvPr>
              <p:cNvSpPr>
                <a:spLocks/>
              </p:cNvSpPr>
              <p:nvPr/>
            </p:nvSpPr>
            <p:spPr bwMode="auto">
              <a:xfrm>
                <a:off x="3734" y="1460"/>
                <a:ext cx="37" cy="45"/>
              </a:xfrm>
              <a:custGeom>
                <a:avLst/>
                <a:gdLst>
                  <a:gd name="T0" fmla="*/ 3 w 21"/>
                  <a:gd name="T1" fmla="*/ 25 h 26"/>
                  <a:gd name="T2" fmla="*/ 21 w 21"/>
                  <a:gd name="T3" fmla="*/ 3 h 26"/>
                  <a:gd name="T4" fmla="*/ 18 w 21"/>
                  <a:gd name="T5" fmla="*/ 2 h 26"/>
                  <a:gd name="T6" fmla="*/ 2 w 21"/>
                  <a:gd name="T7" fmla="*/ 22 h 26"/>
                  <a:gd name="T8" fmla="*/ 3 w 21"/>
                  <a:gd name="T9" fmla="*/ 25 h 26"/>
                </a:gdLst>
                <a:ahLst/>
                <a:cxnLst>
                  <a:cxn ang="0">
                    <a:pos x="T0" y="T1"/>
                  </a:cxn>
                  <a:cxn ang="0">
                    <a:pos x="T2" y="T3"/>
                  </a:cxn>
                  <a:cxn ang="0">
                    <a:pos x="T4" y="T5"/>
                  </a:cxn>
                  <a:cxn ang="0">
                    <a:pos x="T6" y="T7"/>
                  </a:cxn>
                  <a:cxn ang="0">
                    <a:pos x="T8" y="T9"/>
                  </a:cxn>
                </a:cxnLst>
                <a:rect l="0" t="0" r="r" b="b"/>
                <a:pathLst>
                  <a:path w="21" h="26">
                    <a:moveTo>
                      <a:pt x="3" y="25"/>
                    </a:moveTo>
                    <a:cubicBezTo>
                      <a:pt x="12" y="21"/>
                      <a:pt x="19" y="12"/>
                      <a:pt x="21" y="3"/>
                    </a:cubicBezTo>
                    <a:cubicBezTo>
                      <a:pt x="21" y="1"/>
                      <a:pt x="19" y="0"/>
                      <a:pt x="18" y="2"/>
                    </a:cubicBezTo>
                    <a:cubicBezTo>
                      <a:pt x="14" y="10"/>
                      <a:pt x="9" y="17"/>
                      <a:pt x="2" y="22"/>
                    </a:cubicBezTo>
                    <a:cubicBezTo>
                      <a:pt x="0" y="23"/>
                      <a:pt x="1" y="26"/>
                      <a:pt x="3"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40" name="Freeform 474">
                <a:extLst>
                  <a:ext uri="{FF2B5EF4-FFF2-40B4-BE49-F238E27FC236}">
                    <a16:creationId xmlns:a16="http://schemas.microsoft.com/office/drawing/2014/main" id="{7D76ECEB-9D01-47D7-8172-22080A73C2F1}"/>
                  </a:ext>
                </a:extLst>
              </p:cNvPr>
              <p:cNvSpPr>
                <a:spLocks/>
              </p:cNvSpPr>
              <p:nvPr/>
            </p:nvSpPr>
            <p:spPr bwMode="auto">
              <a:xfrm>
                <a:off x="3758" y="1481"/>
                <a:ext cx="32" cy="58"/>
              </a:xfrm>
              <a:custGeom>
                <a:avLst/>
                <a:gdLst>
                  <a:gd name="T0" fmla="*/ 4 w 18"/>
                  <a:gd name="T1" fmla="*/ 31 h 33"/>
                  <a:gd name="T2" fmla="*/ 17 w 18"/>
                  <a:gd name="T3" fmla="*/ 4 h 33"/>
                  <a:gd name="T4" fmla="*/ 14 w 18"/>
                  <a:gd name="T5" fmla="*/ 2 h 33"/>
                  <a:gd name="T6" fmla="*/ 1 w 18"/>
                  <a:gd name="T7" fmla="*/ 30 h 33"/>
                  <a:gd name="T8" fmla="*/ 4 w 18"/>
                  <a:gd name="T9" fmla="*/ 31 h 33"/>
                </a:gdLst>
                <a:ahLst/>
                <a:cxnLst>
                  <a:cxn ang="0">
                    <a:pos x="T0" y="T1"/>
                  </a:cxn>
                  <a:cxn ang="0">
                    <a:pos x="T2" y="T3"/>
                  </a:cxn>
                  <a:cxn ang="0">
                    <a:pos x="T4" y="T5"/>
                  </a:cxn>
                  <a:cxn ang="0">
                    <a:pos x="T6" y="T7"/>
                  </a:cxn>
                  <a:cxn ang="0">
                    <a:pos x="T8" y="T9"/>
                  </a:cxn>
                </a:cxnLst>
                <a:rect l="0" t="0" r="r" b="b"/>
                <a:pathLst>
                  <a:path w="18" h="33">
                    <a:moveTo>
                      <a:pt x="4" y="31"/>
                    </a:moveTo>
                    <a:cubicBezTo>
                      <a:pt x="8" y="21"/>
                      <a:pt x="13" y="13"/>
                      <a:pt x="17" y="4"/>
                    </a:cubicBezTo>
                    <a:cubicBezTo>
                      <a:pt x="18" y="2"/>
                      <a:pt x="16" y="0"/>
                      <a:pt x="14" y="2"/>
                    </a:cubicBezTo>
                    <a:cubicBezTo>
                      <a:pt x="7" y="10"/>
                      <a:pt x="3" y="20"/>
                      <a:pt x="1" y="30"/>
                    </a:cubicBezTo>
                    <a:cubicBezTo>
                      <a:pt x="0" y="32"/>
                      <a:pt x="3" y="33"/>
                      <a:pt x="4"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41" name="Freeform 475">
                <a:extLst>
                  <a:ext uri="{FF2B5EF4-FFF2-40B4-BE49-F238E27FC236}">
                    <a16:creationId xmlns:a16="http://schemas.microsoft.com/office/drawing/2014/main" id="{9DD2BEF1-A12A-49C3-8803-D6EF96BFDA95}"/>
                  </a:ext>
                </a:extLst>
              </p:cNvPr>
              <p:cNvSpPr>
                <a:spLocks/>
              </p:cNvSpPr>
              <p:nvPr/>
            </p:nvSpPr>
            <p:spPr bwMode="auto">
              <a:xfrm>
                <a:off x="3783" y="1511"/>
                <a:ext cx="26" cy="52"/>
              </a:xfrm>
              <a:custGeom>
                <a:avLst/>
                <a:gdLst>
                  <a:gd name="T0" fmla="*/ 3 w 15"/>
                  <a:gd name="T1" fmla="*/ 27 h 30"/>
                  <a:gd name="T2" fmla="*/ 14 w 15"/>
                  <a:gd name="T3" fmla="*/ 3 h 30"/>
                  <a:gd name="T4" fmla="*/ 12 w 15"/>
                  <a:gd name="T5" fmla="*/ 1 h 30"/>
                  <a:gd name="T6" fmla="*/ 0 w 15"/>
                  <a:gd name="T7" fmla="*/ 27 h 30"/>
                  <a:gd name="T8" fmla="*/ 3 w 15"/>
                  <a:gd name="T9" fmla="*/ 27 h 30"/>
                </a:gdLst>
                <a:ahLst/>
                <a:cxnLst>
                  <a:cxn ang="0">
                    <a:pos x="T0" y="T1"/>
                  </a:cxn>
                  <a:cxn ang="0">
                    <a:pos x="T2" y="T3"/>
                  </a:cxn>
                  <a:cxn ang="0">
                    <a:pos x="T4" y="T5"/>
                  </a:cxn>
                  <a:cxn ang="0">
                    <a:pos x="T6" y="T7"/>
                  </a:cxn>
                  <a:cxn ang="0">
                    <a:pos x="T8" y="T9"/>
                  </a:cxn>
                </a:cxnLst>
                <a:rect l="0" t="0" r="r" b="b"/>
                <a:pathLst>
                  <a:path w="15" h="30">
                    <a:moveTo>
                      <a:pt x="3" y="27"/>
                    </a:moveTo>
                    <a:cubicBezTo>
                      <a:pt x="4" y="18"/>
                      <a:pt x="9" y="10"/>
                      <a:pt x="14" y="3"/>
                    </a:cubicBezTo>
                    <a:cubicBezTo>
                      <a:pt x="15" y="1"/>
                      <a:pt x="13" y="0"/>
                      <a:pt x="12" y="1"/>
                    </a:cubicBezTo>
                    <a:cubicBezTo>
                      <a:pt x="4" y="7"/>
                      <a:pt x="0" y="17"/>
                      <a:pt x="0" y="27"/>
                    </a:cubicBezTo>
                    <a:cubicBezTo>
                      <a:pt x="0" y="30"/>
                      <a:pt x="3" y="30"/>
                      <a:pt x="3"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42" name="Freeform 476">
                <a:extLst>
                  <a:ext uri="{FF2B5EF4-FFF2-40B4-BE49-F238E27FC236}">
                    <a16:creationId xmlns:a16="http://schemas.microsoft.com/office/drawing/2014/main" id="{5AE7BB08-78D8-40E0-9910-43877C1C4A59}"/>
                  </a:ext>
                </a:extLst>
              </p:cNvPr>
              <p:cNvSpPr>
                <a:spLocks/>
              </p:cNvSpPr>
              <p:nvPr/>
            </p:nvSpPr>
            <p:spPr bwMode="auto">
              <a:xfrm>
                <a:off x="3818" y="1516"/>
                <a:ext cx="21" cy="51"/>
              </a:xfrm>
              <a:custGeom>
                <a:avLst/>
                <a:gdLst>
                  <a:gd name="T0" fmla="*/ 5 w 12"/>
                  <a:gd name="T1" fmla="*/ 26 h 29"/>
                  <a:gd name="T2" fmla="*/ 11 w 12"/>
                  <a:gd name="T3" fmla="*/ 4 h 29"/>
                  <a:gd name="T4" fmla="*/ 9 w 12"/>
                  <a:gd name="T5" fmla="*/ 2 h 29"/>
                  <a:gd name="T6" fmla="*/ 1 w 12"/>
                  <a:gd name="T7" fmla="*/ 26 h 29"/>
                  <a:gd name="T8" fmla="*/ 5 w 12"/>
                  <a:gd name="T9" fmla="*/ 26 h 29"/>
                </a:gdLst>
                <a:ahLst/>
                <a:cxnLst>
                  <a:cxn ang="0">
                    <a:pos x="T0" y="T1"/>
                  </a:cxn>
                  <a:cxn ang="0">
                    <a:pos x="T2" y="T3"/>
                  </a:cxn>
                  <a:cxn ang="0">
                    <a:pos x="T4" y="T5"/>
                  </a:cxn>
                  <a:cxn ang="0">
                    <a:pos x="T6" y="T7"/>
                  </a:cxn>
                  <a:cxn ang="0">
                    <a:pos x="T8" y="T9"/>
                  </a:cxn>
                </a:cxnLst>
                <a:rect l="0" t="0" r="r" b="b"/>
                <a:pathLst>
                  <a:path w="12" h="29">
                    <a:moveTo>
                      <a:pt x="5" y="26"/>
                    </a:moveTo>
                    <a:cubicBezTo>
                      <a:pt x="5" y="18"/>
                      <a:pt x="7" y="11"/>
                      <a:pt x="11" y="4"/>
                    </a:cubicBezTo>
                    <a:cubicBezTo>
                      <a:pt x="12" y="2"/>
                      <a:pt x="10" y="0"/>
                      <a:pt x="9" y="2"/>
                    </a:cubicBezTo>
                    <a:cubicBezTo>
                      <a:pt x="3" y="8"/>
                      <a:pt x="0" y="18"/>
                      <a:pt x="1" y="26"/>
                    </a:cubicBezTo>
                    <a:cubicBezTo>
                      <a:pt x="1" y="29"/>
                      <a:pt x="5" y="28"/>
                      <a:pt x="5"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43" name="Freeform 477">
                <a:extLst>
                  <a:ext uri="{FF2B5EF4-FFF2-40B4-BE49-F238E27FC236}">
                    <a16:creationId xmlns:a16="http://schemas.microsoft.com/office/drawing/2014/main" id="{BFBD1431-9581-400B-B4D5-228C84E95C71}"/>
                  </a:ext>
                </a:extLst>
              </p:cNvPr>
              <p:cNvSpPr>
                <a:spLocks/>
              </p:cNvSpPr>
              <p:nvPr/>
            </p:nvSpPr>
            <p:spPr bwMode="auto">
              <a:xfrm>
                <a:off x="3855" y="1516"/>
                <a:ext cx="21" cy="49"/>
              </a:xfrm>
              <a:custGeom>
                <a:avLst/>
                <a:gdLst>
                  <a:gd name="T0" fmla="*/ 3 w 12"/>
                  <a:gd name="T1" fmla="*/ 26 h 28"/>
                  <a:gd name="T2" fmla="*/ 11 w 12"/>
                  <a:gd name="T3" fmla="*/ 4 h 28"/>
                  <a:gd name="T4" fmla="*/ 9 w 12"/>
                  <a:gd name="T5" fmla="*/ 2 h 28"/>
                  <a:gd name="T6" fmla="*/ 0 w 12"/>
                  <a:gd name="T7" fmla="*/ 26 h 28"/>
                  <a:gd name="T8" fmla="*/ 3 w 12"/>
                  <a:gd name="T9" fmla="*/ 26 h 28"/>
                </a:gdLst>
                <a:ahLst/>
                <a:cxnLst>
                  <a:cxn ang="0">
                    <a:pos x="T0" y="T1"/>
                  </a:cxn>
                  <a:cxn ang="0">
                    <a:pos x="T2" y="T3"/>
                  </a:cxn>
                  <a:cxn ang="0">
                    <a:pos x="T4" y="T5"/>
                  </a:cxn>
                  <a:cxn ang="0">
                    <a:pos x="T6" y="T7"/>
                  </a:cxn>
                  <a:cxn ang="0">
                    <a:pos x="T8" y="T9"/>
                  </a:cxn>
                </a:cxnLst>
                <a:rect l="0" t="0" r="r" b="b"/>
                <a:pathLst>
                  <a:path w="12" h="28">
                    <a:moveTo>
                      <a:pt x="3" y="26"/>
                    </a:moveTo>
                    <a:cubicBezTo>
                      <a:pt x="5" y="18"/>
                      <a:pt x="8" y="11"/>
                      <a:pt x="11" y="4"/>
                    </a:cubicBezTo>
                    <a:cubicBezTo>
                      <a:pt x="12" y="2"/>
                      <a:pt x="10" y="0"/>
                      <a:pt x="9" y="2"/>
                    </a:cubicBezTo>
                    <a:cubicBezTo>
                      <a:pt x="3" y="9"/>
                      <a:pt x="0" y="17"/>
                      <a:pt x="0" y="26"/>
                    </a:cubicBezTo>
                    <a:cubicBezTo>
                      <a:pt x="0" y="28"/>
                      <a:pt x="3" y="28"/>
                      <a:pt x="3"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44" name="Freeform 478">
                <a:extLst>
                  <a:ext uri="{FF2B5EF4-FFF2-40B4-BE49-F238E27FC236}">
                    <a16:creationId xmlns:a16="http://schemas.microsoft.com/office/drawing/2014/main" id="{B84F07BF-1A79-422C-A54D-F0F71F231642}"/>
                  </a:ext>
                </a:extLst>
              </p:cNvPr>
              <p:cNvSpPr>
                <a:spLocks/>
              </p:cNvSpPr>
              <p:nvPr/>
            </p:nvSpPr>
            <p:spPr bwMode="auto">
              <a:xfrm>
                <a:off x="3895" y="1526"/>
                <a:ext cx="25" cy="43"/>
              </a:xfrm>
              <a:custGeom>
                <a:avLst/>
                <a:gdLst>
                  <a:gd name="T0" fmla="*/ 4 w 14"/>
                  <a:gd name="T1" fmla="*/ 22 h 24"/>
                  <a:gd name="T2" fmla="*/ 14 w 14"/>
                  <a:gd name="T3" fmla="*/ 3 h 24"/>
                  <a:gd name="T4" fmla="*/ 11 w 14"/>
                  <a:gd name="T5" fmla="*/ 2 h 24"/>
                  <a:gd name="T6" fmla="*/ 1 w 14"/>
                  <a:gd name="T7" fmla="*/ 20 h 24"/>
                  <a:gd name="T8" fmla="*/ 4 w 14"/>
                  <a:gd name="T9" fmla="*/ 22 h 24"/>
                </a:gdLst>
                <a:ahLst/>
                <a:cxnLst>
                  <a:cxn ang="0">
                    <a:pos x="T0" y="T1"/>
                  </a:cxn>
                  <a:cxn ang="0">
                    <a:pos x="T2" y="T3"/>
                  </a:cxn>
                  <a:cxn ang="0">
                    <a:pos x="T4" y="T5"/>
                  </a:cxn>
                  <a:cxn ang="0">
                    <a:pos x="T6" y="T7"/>
                  </a:cxn>
                  <a:cxn ang="0">
                    <a:pos x="T8" y="T9"/>
                  </a:cxn>
                </a:cxnLst>
                <a:rect l="0" t="0" r="r" b="b"/>
                <a:pathLst>
                  <a:path w="14" h="24">
                    <a:moveTo>
                      <a:pt x="4" y="22"/>
                    </a:moveTo>
                    <a:cubicBezTo>
                      <a:pt x="8" y="16"/>
                      <a:pt x="11" y="9"/>
                      <a:pt x="14" y="3"/>
                    </a:cubicBezTo>
                    <a:cubicBezTo>
                      <a:pt x="14" y="1"/>
                      <a:pt x="12" y="0"/>
                      <a:pt x="11" y="2"/>
                    </a:cubicBezTo>
                    <a:cubicBezTo>
                      <a:pt x="7" y="7"/>
                      <a:pt x="4" y="14"/>
                      <a:pt x="1" y="20"/>
                    </a:cubicBezTo>
                    <a:cubicBezTo>
                      <a:pt x="0" y="22"/>
                      <a:pt x="3" y="24"/>
                      <a:pt x="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45" name="Freeform 479">
                <a:extLst>
                  <a:ext uri="{FF2B5EF4-FFF2-40B4-BE49-F238E27FC236}">
                    <a16:creationId xmlns:a16="http://schemas.microsoft.com/office/drawing/2014/main" id="{52FA6AC2-5574-4827-868A-71481323412F}"/>
                  </a:ext>
                </a:extLst>
              </p:cNvPr>
              <p:cNvSpPr>
                <a:spLocks/>
              </p:cNvSpPr>
              <p:nvPr/>
            </p:nvSpPr>
            <p:spPr bwMode="auto">
              <a:xfrm>
                <a:off x="3924" y="1526"/>
                <a:ext cx="28" cy="43"/>
              </a:xfrm>
              <a:custGeom>
                <a:avLst/>
                <a:gdLst>
                  <a:gd name="T0" fmla="*/ 4 w 16"/>
                  <a:gd name="T1" fmla="*/ 22 h 24"/>
                  <a:gd name="T2" fmla="*/ 15 w 16"/>
                  <a:gd name="T3" fmla="*/ 3 h 24"/>
                  <a:gd name="T4" fmla="*/ 13 w 16"/>
                  <a:gd name="T5" fmla="*/ 1 h 24"/>
                  <a:gd name="T6" fmla="*/ 1 w 16"/>
                  <a:gd name="T7" fmla="*/ 21 h 24"/>
                  <a:gd name="T8" fmla="*/ 4 w 16"/>
                  <a:gd name="T9" fmla="*/ 22 h 24"/>
                </a:gdLst>
                <a:ahLst/>
                <a:cxnLst>
                  <a:cxn ang="0">
                    <a:pos x="T0" y="T1"/>
                  </a:cxn>
                  <a:cxn ang="0">
                    <a:pos x="T2" y="T3"/>
                  </a:cxn>
                  <a:cxn ang="0">
                    <a:pos x="T4" y="T5"/>
                  </a:cxn>
                  <a:cxn ang="0">
                    <a:pos x="T6" y="T7"/>
                  </a:cxn>
                  <a:cxn ang="0">
                    <a:pos x="T8" y="T9"/>
                  </a:cxn>
                </a:cxnLst>
                <a:rect l="0" t="0" r="r" b="b"/>
                <a:pathLst>
                  <a:path w="16" h="24">
                    <a:moveTo>
                      <a:pt x="4" y="22"/>
                    </a:moveTo>
                    <a:cubicBezTo>
                      <a:pt x="8" y="16"/>
                      <a:pt x="11" y="10"/>
                      <a:pt x="15" y="3"/>
                    </a:cubicBezTo>
                    <a:cubicBezTo>
                      <a:pt x="16" y="2"/>
                      <a:pt x="14" y="0"/>
                      <a:pt x="13" y="1"/>
                    </a:cubicBezTo>
                    <a:cubicBezTo>
                      <a:pt x="7" y="7"/>
                      <a:pt x="3" y="14"/>
                      <a:pt x="1" y="21"/>
                    </a:cubicBezTo>
                    <a:cubicBezTo>
                      <a:pt x="0" y="23"/>
                      <a:pt x="3" y="24"/>
                      <a:pt x="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46" name="Freeform 480">
                <a:extLst>
                  <a:ext uri="{FF2B5EF4-FFF2-40B4-BE49-F238E27FC236}">
                    <a16:creationId xmlns:a16="http://schemas.microsoft.com/office/drawing/2014/main" id="{3ED0D4D6-9FCF-4EFB-B6C3-52A1FA3DDB78}"/>
                  </a:ext>
                </a:extLst>
              </p:cNvPr>
              <p:cNvSpPr>
                <a:spLocks/>
              </p:cNvSpPr>
              <p:nvPr/>
            </p:nvSpPr>
            <p:spPr bwMode="auto">
              <a:xfrm>
                <a:off x="2962" y="2107"/>
                <a:ext cx="69" cy="17"/>
              </a:xfrm>
              <a:custGeom>
                <a:avLst/>
                <a:gdLst>
                  <a:gd name="T0" fmla="*/ 3 w 39"/>
                  <a:gd name="T1" fmla="*/ 7 h 10"/>
                  <a:gd name="T2" fmla="*/ 36 w 39"/>
                  <a:gd name="T3" fmla="*/ 10 h 10"/>
                  <a:gd name="T4" fmla="*/ 37 w 39"/>
                  <a:gd name="T5" fmla="*/ 7 h 10"/>
                  <a:gd name="T6" fmla="*/ 2 w 39"/>
                  <a:gd name="T7" fmla="*/ 4 h 10"/>
                  <a:gd name="T8" fmla="*/ 3 w 39"/>
                  <a:gd name="T9" fmla="*/ 7 h 10"/>
                </a:gdLst>
                <a:ahLst/>
                <a:cxnLst>
                  <a:cxn ang="0">
                    <a:pos x="T0" y="T1"/>
                  </a:cxn>
                  <a:cxn ang="0">
                    <a:pos x="T2" y="T3"/>
                  </a:cxn>
                  <a:cxn ang="0">
                    <a:pos x="T4" y="T5"/>
                  </a:cxn>
                  <a:cxn ang="0">
                    <a:pos x="T6" y="T7"/>
                  </a:cxn>
                  <a:cxn ang="0">
                    <a:pos x="T8" y="T9"/>
                  </a:cxn>
                </a:cxnLst>
                <a:rect l="0" t="0" r="r" b="b"/>
                <a:pathLst>
                  <a:path w="39" h="10">
                    <a:moveTo>
                      <a:pt x="3" y="7"/>
                    </a:moveTo>
                    <a:cubicBezTo>
                      <a:pt x="15" y="4"/>
                      <a:pt x="25" y="6"/>
                      <a:pt x="36" y="10"/>
                    </a:cubicBezTo>
                    <a:cubicBezTo>
                      <a:pt x="38" y="10"/>
                      <a:pt x="39" y="8"/>
                      <a:pt x="37" y="7"/>
                    </a:cubicBezTo>
                    <a:cubicBezTo>
                      <a:pt x="27" y="0"/>
                      <a:pt x="13" y="0"/>
                      <a:pt x="2" y="4"/>
                    </a:cubicBezTo>
                    <a:cubicBezTo>
                      <a:pt x="0" y="4"/>
                      <a:pt x="1" y="8"/>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47" name="Freeform 481">
                <a:extLst>
                  <a:ext uri="{FF2B5EF4-FFF2-40B4-BE49-F238E27FC236}">
                    <a16:creationId xmlns:a16="http://schemas.microsoft.com/office/drawing/2014/main" id="{5295693C-97A6-4FAD-9937-C6CAAB88A13D}"/>
                  </a:ext>
                </a:extLst>
              </p:cNvPr>
              <p:cNvSpPr>
                <a:spLocks/>
              </p:cNvSpPr>
              <p:nvPr/>
            </p:nvSpPr>
            <p:spPr bwMode="auto">
              <a:xfrm>
                <a:off x="2983" y="2080"/>
                <a:ext cx="67" cy="22"/>
              </a:xfrm>
              <a:custGeom>
                <a:avLst/>
                <a:gdLst>
                  <a:gd name="T0" fmla="*/ 3 w 38"/>
                  <a:gd name="T1" fmla="*/ 12 h 12"/>
                  <a:gd name="T2" fmla="*/ 36 w 38"/>
                  <a:gd name="T3" fmla="*/ 5 h 12"/>
                  <a:gd name="T4" fmla="*/ 36 w 38"/>
                  <a:gd name="T5" fmla="*/ 2 h 12"/>
                  <a:gd name="T6" fmla="*/ 2 w 38"/>
                  <a:gd name="T7" fmla="*/ 9 h 12"/>
                  <a:gd name="T8" fmla="*/ 3 w 38"/>
                  <a:gd name="T9" fmla="*/ 12 h 12"/>
                </a:gdLst>
                <a:ahLst/>
                <a:cxnLst>
                  <a:cxn ang="0">
                    <a:pos x="T0" y="T1"/>
                  </a:cxn>
                  <a:cxn ang="0">
                    <a:pos x="T2" y="T3"/>
                  </a:cxn>
                  <a:cxn ang="0">
                    <a:pos x="T4" y="T5"/>
                  </a:cxn>
                  <a:cxn ang="0">
                    <a:pos x="T6" y="T7"/>
                  </a:cxn>
                  <a:cxn ang="0">
                    <a:pos x="T8" y="T9"/>
                  </a:cxn>
                </a:cxnLst>
                <a:rect l="0" t="0" r="r" b="b"/>
                <a:pathLst>
                  <a:path w="38" h="12">
                    <a:moveTo>
                      <a:pt x="3" y="12"/>
                    </a:moveTo>
                    <a:cubicBezTo>
                      <a:pt x="14" y="7"/>
                      <a:pt x="25" y="6"/>
                      <a:pt x="36" y="5"/>
                    </a:cubicBezTo>
                    <a:cubicBezTo>
                      <a:pt x="38" y="5"/>
                      <a:pt x="38" y="2"/>
                      <a:pt x="36" y="2"/>
                    </a:cubicBezTo>
                    <a:cubicBezTo>
                      <a:pt x="25" y="0"/>
                      <a:pt x="12" y="3"/>
                      <a:pt x="2" y="9"/>
                    </a:cubicBezTo>
                    <a:cubicBezTo>
                      <a:pt x="0" y="9"/>
                      <a:pt x="2" y="12"/>
                      <a:pt x="3"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48" name="Freeform 482">
                <a:extLst>
                  <a:ext uri="{FF2B5EF4-FFF2-40B4-BE49-F238E27FC236}">
                    <a16:creationId xmlns:a16="http://schemas.microsoft.com/office/drawing/2014/main" id="{F4FADCA5-085E-4DB0-8ACE-D7B98CAE03BA}"/>
                  </a:ext>
                </a:extLst>
              </p:cNvPr>
              <p:cNvSpPr>
                <a:spLocks/>
              </p:cNvSpPr>
              <p:nvPr/>
            </p:nvSpPr>
            <p:spPr bwMode="auto">
              <a:xfrm>
                <a:off x="3016" y="2054"/>
                <a:ext cx="74" cy="16"/>
              </a:xfrm>
              <a:custGeom>
                <a:avLst/>
                <a:gdLst>
                  <a:gd name="T0" fmla="*/ 3 w 42"/>
                  <a:gd name="T1" fmla="*/ 8 h 9"/>
                  <a:gd name="T2" fmla="*/ 40 w 42"/>
                  <a:gd name="T3" fmla="*/ 6 h 9"/>
                  <a:gd name="T4" fmla="*/ 40 w 42"/>
                  <a:gd name="T5" fmla="*/ 3 h 9"/>
                  <a:gd name="T6" fmla="*/ 2 w 42"/>
                  <a:gd name="T7" fmla="*/ 5 h 9"/>
                  <a:gd name="T8" fmla="*/ 3 w 42"/>
                  <a:gd name="T9" fmla="*/ 8 h 9"/>
                </a:gdLst>
                <a:ahLst/>
                <a:cxnLst>
                  <a:cxn ang="0">
                    <a:pos x="T0" y="T1"/>
                  </a:cxn>
                  <a:cxn ang="0">
                    <a:pos x="T2" y="T3"/>
                  </a:cxn>
                  <a:cxn ang="0">
                    <a:pos x="T4" y="T5"/>
                  </a:cxn>
                  <a:cxn ang="0">
                    <a:pos x="T6" y="T7"/>
                  </a:cxn>
                  <a:cxn ang="0">
                    <a:pos x="T8" y="T9"/>
                  </a:cxn>
                </a:cxnLst>
                <a:rect l="0" t="0" r="r" b="b"/>
                <a:pathLst>
                  <a:path w="42" h="9">
                    <a:moveTo>
                      <a:pt x="3" y="8"/>
                    </a:moveTo>
                    <a:cubicBezTo>
                      <a:pt x="15" y="6"/>
                      <a:pt x="27" y="6"/>
                      <a:pt x="40" y="6"/>
                    </a:cubicBezTo>
                    <a:cubicBezTo>
                      <a:pt x="41" y="6"/>
                      <a:pt x="42" y="3"/>
                      <a:pt x="40" y="3"/>
                    </a:cubicBezTo>
                    <a:cubicBezTo>
                      <a:pt x="28" y="0"/>
                      <a:pt x="14" y="2"/>
                      <a:pt x="2" y="5"/>
                    </a:cubicBezTo>
                    <a:cubicBezTo>
                      <a:pt x="0" y="5"/>
                      <a:pt x="1" y="9"/>
                      <a:pt x="3"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49" name="Freeform 483">
                <a:extLst>
                  <a:ext uri="{FF2B5EF4-FFF2-40B4-BE49-F238E27FC236}">
                    <a16:creationId xmlns:a16="http://schemas.microsoft.com/office/drawing/2014/main" id="{7AC50A08-CD78-4C67-A38B-D092717012C7}"/>
                  </a:ext>
                </a:extLst>
              </p:cNvPr>
              <p:cNvSpPr>
                <a:spLocks/>
              </p:cNvSpPr>
              <p:nvPr/>
            </p:nvSpPr>
            <p:spPr bwMode="auto">
              <a:xfrm>
                <a:off x="3059" y="2014"/>
                <a:ext cx="81" cy="24"/>
              </a:xfrm>
              <a:custGeom>
                <a:avLst/>
                <a:gdLst>
                  <a:gd name="T0" fmla="*/ 4 w 46"/>
                  <a:gd name="T1" fmla="*/ 13 h 14"/>
                  <a:gd name="T2" fmla="*/ 44 w 46"/>
                  <a:gd name="T3" fmla="*/ 7 h 14"/>
                  <a:gd name="T4" fmla="*/ 45 w 46"/>
                  <a:gd name="T5" fmla="*/ 4 h 14"/>
                  <a:gd name="T6" fmla="*/ 2 w 46"/>
                  <a:gd name="T7" fmla="*/ 10 h 14"/>
                  <a:gd name="T8" fmla="*/ 4 w 46"/>
                  <a:gd name="T9" fmla="*/ 13 h 14"/>
                </a:gdLst>
                <a:ahLst/>
                <a:cxnLst>
                  <a:cxn ang="0">
                    <a:pos x="T0" y="T1"/>
                  </a:cxn>
                  <a:cxn ang="0">
                    <a:pos x="T2" y="T3"/>
                  </a:cxn>
                  <a:cxn ang="0">
                    <a:pos x="T4" y="T5"/>
                  </a:cxn>
                  <a:cxn ang="0">
                    <a:pos x="T6" y="T7"/>
                  </a:cxn>
                  <a:cxn ang="0">
                    <a:pos x="T8" y="T9"/>
                  </a:cxn>
                </a:cxnLst>
                <a:rect l="0" t="0" r="r" b="b"/>
                <a:pathLst>
                  <a:path w="46" h="14">
                    <a:moveTo>
                      <a:pt x="4" y="13"/>
                    </a:moveTo>
                    <a:cubicBezTo>
                      <a:pt x="17" y="6"/>
                      <a:pt x="30" y="6"/>
                      <a:pt x="44" y="7"/>
                    </a:cubicBezTo>
                    <a:cubicBezTo>
                      <a:pt x="46" y="7"/>
                      <a:pt x="46" y="5"/>
                      <a:pt x="45" y="4"/>
                    </a:cubicBezTo>
                    <a:cubicBezTo>
                      <a:pt x="30" y="0"/>
                      <a:pt x="15" y="3"/>
                      <a:pt x="2" y="10"/>
                    </a:cubicBezTo>
                    <a:cubicBezTo>
                      <a:pt x="0" y="11"/>
                      <a:pt x="1" y="14"/>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50" name="Freeform 484">
                <a:extLst>
                  <a:ext uri="{FF2B5EF4-FFF2-40B4-BE49-F238E27FC236}">
                    <a16:creationId xmlns:a16="http://schemas.microsoft.com/office/drawing/2014/main" id="{915141A8-76AF-4FA2-B24C-6C1FCDDB2B94}"/>
                  </a:ext>
                </a:extLst>
              </p:cNvPr>
              <p:cNvSpPr>
                <a:spLocks/>
              </p:cNvSpPr>
              <p:nvPr/>
            </p:nvSpPr>
            <p:spPr bwMode="auto">
              <a:xfrm>
                <a:off x="3103" y="1987"/>
                <a:ext cx="59" cy="14"/>
              </a:xfrm>
              <a:custGeom>
                <a:avLst/>
                <a:gdLst>
                  <a:gd name="T0" fmla="*/ 4 w 34"/>
                  <a:gd name="T1" fmla="*/ 8 h 8"/>
                  <a:gd name="T2" fmla="*/ 32 w 34"/>
                  <a:gd name="T3" fmla="*/ 7 h 8"/>
                  <a:gd name="T4" fmla="*/ 32 w 34"/>
                  <a:gd name="T5" fmla="*/ 3 h 8"/>
                  <a:gd name="T6" fmla="*/ 3 w 34"/>
                  <a:gd name="T7" fmla="*/ 4 h 8"/>
                  <a:gd name="T8" fmla="*/ 4 w 34"/>
                  <a:gd name="T9" fmla="*/ 8 h 8"/>
                </a:gdLst>
                <a:ahLst/>
                <a:cxnLst>
                  <a:cxn ang="0">
                    <a:pos x="T0" y="T1"/>
                  </a:cxn>
                  <a:cxn ang="0">
                    <a:pos x="T2" y="T3"/>
                  </a:cxn>
                  <a:cxn ang="0">
                    <a:pos x="T4" y="T5"/>
                  </a:cxn>
                  <a:cxn ang="0">
                    <a:pos x="T6" y="T7"/>
                  </a:cxn>
                  <a:cxn ang="0">
                    <a:pos x="T8" y="T9"/>
                  </a:cxn>
                </a:cxnLst>
                <a:rect l="0" t="0" r="r" b="b"/>
                <a:pathLst>
                  <a:path w="34" h="8">
                    <a:moveTo>
                      <a:pt x="4" y="8"/>
                    </a:moveTo>
                    <a:cubicBezTo>
                      <a:pt x="13" y="5"/>
                      <a:pt x="22" y="5"/>
                      <a:pt x="32" y="7"/>
                    </a:cubicBezTo>
                    <a:cubicBezTo>
                      <a:pt x="34" y="7"/>
                      <a:pt x="34" y="4"/>
                      <a:pt x="32" y="3"/>
                    </a:cubicBezTo>
                    <a:cubicBezTo>
                      <a:pt x="23" y="0"/>
                      <a:pt x="12" y="1"/>
                      <a:pt x="3" y="4"/>
                    </a:cubicBezTo>
                    <a:cubicBezTo>
                      <a:pt x="0" y="5"/>
                      <a:pt x="1" y="8"/>
                      <a:pt x="4"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51" name="Freeform 485">
                <a:extLst>
                  <a:ext uri="{FF2B5EF4-FFF2-40B4-BE49-F238E27FC236}">
                    <a16:creationId xmlns:a16="http://schemas.microsoft.com/office/drawing/2014/main" id="{D3E417B6-4935-4BD5-94AB-016C2F974B31}"/>
                  </a:ext>
                </a:extLst>
              </p:cNvPr>
              <p:cNvSpPr>
                <a:spLocks/>
              </p:cNvSpPr>
              <p:nvPr/>
            </p:nvSpPr>
            <p:spPr bwMode="auto">
              <a:xfrm>
                <a:off x="2491" y="2668"/>
                <a:ext cx="107" cy="46"/>
              </a:xfrm>
              <a:custGeom>
                <a:avLst/>
                <a:gdLst>
                  <a:gd name="T0" fmla="*/ 59 w 61"/>
                  <a:gd name="T1" fmla="*/ 5 h 26"/>
                  <a:gd name="T2" fmla="*/ 1 w 61"/>
                  <a:gd name="T3" fmla="*/ 22 h 26"/>
                  <a:gd name="T4" fmla="*/ 3 w 61"/>
                  <a:gd name="T5" fmla="*/ 25 h 26"/>
                  <a:gd name="T6" fmla="*/ 59 w 61"/>
                  <a:gd name="T7" fmla="*/ 8 h 26"/>
                  <a:gd name="T8" fmla="*/ 59 w 61"/>
                  <a:gd name="T9" fmla="*/ 5 h 26"/>
                </a:gdLst>
                <a:ahLst/>
                <a:cxnLst>
                  <a:cxn ang="0">
                    <a:pos x="T0" y="T1"/>
                  </a:cxn>
                  <a:cxn ang="0">
                    <a:pos x="T2" y="T3"/>
                  </a:cxn>
                  <a:cxn ang="0">
                    <a:pos x="T4" y="T5"/>
                  </a:cxn>
                  <a:cxn ang="0">
                    <a:pos x="T6" y="T7"/>
                  </a:cxn>
                  <a:cxn ang="0">
                    <a:pos x="T8" y="T9"/>
                  </a:cxn>
                </a:cxnLst>
                <a:rect l="0" t="0" r="r" b="b"/>
                <a:pathLst>
                  <a:path w="61" h="26">
                    <a:moveTo>
                      <a:pt x="59" y="5"/>
                    </a:moveTo>
                    <a:cubicBezTo>
                      <a:pt x="38" y="0"/>
                      <a:pt x="16" y="7"/>
                      <a:pt x="1" y="22"/>
                    </a:cubicBezTo>
                    <a:cubicBezTo>
                      <a:pt x="0" y="24"/>
                      <a:pt x="2" y="26"/>
                      <a:pt x="3" y="25"/>
                    </a:cubicBezTo>
                    <a:cubicBezTo>
                      <a:pt x="20" y="12"/>
                      <a:pt x="38" y="6"/>
                      <a:pt x="59" y="8"/>
                    </a:cubicBezTo>
                    <a:cubicBezTo>
                      <a:pt x="60" y="8"/>
                      <a:pt x="61" y="5"/>
                      <a:pt x="59"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52" name="Freeform 486">
                <a:extLst>
                  <a:ext uri="{FF2B5EF4-FFF2-40B4-BE49-F238E27FC236}">
                    <a16:creationId xmlns:a16="http://schemas.microsoft.com/office/drawing/2014/main" id="{EA8746AD-6C65-4900-A351-7BC5F04402D0}"/>
                  </a:ext>
                </a:extLst>
              </p:cNvPr>
              <p:cNvSpPr>
                <a:spLocks/>
              </p:cNvSpPr>
              <p:nvPr/>
            </p:nvSpPr>
            <p:spPr bwMode="auto">
              <a:xfrm>
                <a:off x="2515" y="2696"/>
                <a:ext cx="65" cy="32"/>
              </a:xfrm>
              <a:custGeom>
                <a:avLst/>
                <a:gdLst>
                  <a:gd name="T0" fmla="*/ 35 w 37"/>
                  <a:gd name="T1" fmla="*/ 0 h 18"/>
                  <a:gd name="T2" fmla="*/ 1 w 37"/>
                  <a:gd name="T3" fmla="*/ 15 h 18"/>
                  <a:gd name="T4" fmla="*/ 3 w 37"/>
                  <a:gd name="T5" fmla="*/ 17 h 18"/>
                  <a:gd name="T6" fmla="*/ 35 w 37"/>
                  <a:gd name="T7" fmla="*/ 3 h 18"/>
                  <a:gd name="T8" fmla="*/ 35 w 37"/>
                  <a:gd name="T9" fmla="*/ 0 h 18"/>
                </a:gdLst>
                <a:ahLst/>
                <a:cxnLst>
                  <a:cxn ang="0">
                    <a:pos x="T0" y="T1"/>
                  </a:cxn>
                  <a:cxn ang="0">
                    <a:pos x="T2" y="T3"/>
                  </a:cxn>
                  <a:cxn ang="0">
                    <a:pos x="T4" y="T5"/>
                  </a:cxn>
                  <a:cxn ang="0">
                    <a:pos x="T6" y="T7"/>
                  </a:cxn>
                  <a:cxn ang="0">
                    <a:pos x="T8" y="T9"/>
                  </a:cxn>
                </a:cxnLst>
                <a:rect l="0" t="0" r="r" b="b"/>
                <a:pathLst>
                  <a:path w="37" h="18">
                    <a:moveTo>
                      <a:pt x="35" y="0"/>
                    </a:moveTo>
                    <a:cubicBezTo>
                      <a:pt x="22" y="0"/>
                      <a:pt x="10" y="5"/>
                      <a:pt x="1" y="15"/>
                    </a:cubicBezTo>
                    <a:cubicBezTo>
                      <a:pt x="0" y="16"/>
                      <a:pt x="1" y="18"/>
                      <a:pt x="3" y="17"/>
                    </a:cubicBezTo>
                    <a:cubicBezTo>
                      <a:pt x="13" y="10"/>
                      <a:pt x="23" y="5"/>
                      <a:pt x="35" y="3"/>
                    </a:cubicBezTo>
                    <a:cubicBezTo>
                      <a:pt x="37" y="3"/>
                      <a:pt x="37" y="0"/>
                      <a:pt x="3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53" name="Freeform 487">
                <a:extLst>
                  <a:ext uri="{FF2B5EF4-FFF2-40B4-BE49-F238E27FC236}">
                    <a16:creationId xmlns:a16="http://schemas.microsoft.com/office/drawing/2014/main" id="{CAB6FB64-EE9D-4C14-91F1-ABC4F7A1E69A}"/>
                  </a:ext>
                </a:extLst>
              </p:cNvPr>
              <p:cNvSpPr>
                <a:spLocks/>
              </p:cNvSpPr>
              <p:nvPr/>
            </p:nvSpPr>
            <p:spPr bwMode="auto">
              <a:xfrm>
                <a:off x="2510" y="2728"/>
                <a:ext cx="41" cy="24"/>
              </a:xfrm>
              <a:custGeom>
                <a:avLst/>
                <a:gdLst>
                  <a:gd name="T0" fmla="*/ 20 w 23"/>
                  <a:gd name="T1" fmla="*/ 0 h 14"/>
                  <a:gd name="T2" fmla="*/ 1 w 23"/>
                  <a:gd name="T3" fmla="*/ 11 h 14"/>
                  <a:gd name="T4" fmla="*/ 3 w 23"/>
                  <a:gd name="T5" fmla="*/ 13 h 14"/>
                  <a:gd name="T6" fmla="*/ 21 w 23"/>
                  <a:gd name="T7" fmla="*/ 4 h 14"/>
                  <a:gd name="T8" fmla="*/ 20 w 23"/>
                  <a:gd name="T9" fmla="*/ 0 h 14"/>
                </a:gdLst>
                <a:ahLst/>
                <a:cxnLst>
                  <a:cxn ang="0">
                    <a:pos x="T0" y="T1"/>
                  </a:cxn>
                  <a:cxn ang="0">
                    <a:pos x="T2" y="T3"/>
                  </a:cxn>
                  <a:cxn ang="0">
                    <a:pos x="T4" y="T5"/>
                  </a:cxn>
                  <a:cxn ang="0">
                    <a:pos x="T6" y="T7"/>
                  </a:cxn>
                  <a:cxn ang="0">
                    <a:pos x="T8" y="T9"/>
                  </a:cxn>
                </a:cxnLst>
                <a:rect l="0" t="0" r="r" b="b"/>
                <a:pathLst>
                  <a:path w="23" h="14">
                    <a:moveTo>
                      <a:pt x="20" y="0"/>
                    </a:moveTo>
                    <a:cubicBezTo>
                      <a:pt x="13" y="3"/>
                      <a:pt x="7" y="6"/>
                      <a:pt x="1" y="11"/>
                    </a:cubicBezTo>
                    <a:cubicBezTo>
                      <a:pt x="0" y="12"/>
                      <a:pt x="1" y="14"/>
                      <a:pt x="3" y="13"/>
                    </a:cubicBezTo>
                    <a:cubicBezTo>
                      <a:pt x="9" y="9"/>
                      <a:pt x="15" y="6"/>
                      <a:pt x="21" y="4"/>
                    </a:cubicBezTo>
                    <a:cubicBezTo>
                      <a:pt x="23" y="3"/>
                      <a:pt x="22"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54" name="Freeform 488">
                <a:extLst>
                  <a:ext uri="{FF2B5EF4-FFF2-40B4-BE49-F238E27FC236}">
                    <a16:creationId xmlns:a16="http://schemas.microsoft.com/office/drawing/2014/main" id="{384D6400-AE63-4E21-B7A5-CC332BCDB6E5}"/>
                  </a:ext>
                </a:extLst>
              </p:cNvPr>
              <p:cNvSpPr>
                <a:spLocks/>
              </p:cNvSpPr>
              <p:nvPr/>
            </p:nvSpPr>
            <p:spPr bwMode="auto">
              <a:xfrm>
                <a:off x="2507" y="2751"/>
                <a:ext cx="42" cy="31"/>
              </a:xfrm>
              <a:custGeom>
                <a:avLst/>
                <a:gdLst>
                  <a:gd name="T0" fmla="*/ 21 w 24"/>
                  <a:gd name="T1" fmla="*/ 1 h 18"/>
                  <a:gd name="T2" fmla="*/ 1 w 24"/>
                  <a:gd name="T3" fmla="*/ 15 h 18"/>
                  <a:gd name="T4" fmla="*/ 3 w 24"/>
                  <a:gd name="T5" fmla="*/ 17 h 18"/>
                  <a:gd name="T6" fmla="*/ 22 w 24"/>
                  <a:gd name="T7" fmla="*/ 4 h 18"/>
                  <a:gd name="T8" fmla="*/ 21 w 24"/>
                  <a:gd name="T9" fmla="*/ 1 h 18"/>
                </a:gdLst>
                <a:ahLst/>
                <a:cxnLst>
                  <a:cxn ang="0">
                    <a:pos x="T0" y="T1"/>
                  </a:cxn>
                  <a:cxn ang="0">
                    <a:pos x="T2" y="T3"/>
                  </a:cxn>
                  <a:cxn ang="0">
                    <a:pos x="T4" y="T5"/>
                  </a:cxn>
                  <a:cxn ang="0">
                    <a:pos x="T6" y="T7"/>
                  </a:cxn>
                  <a:cxn ang="0">
                    <a:pos x="T8" y="T9"/>
                  </a:cxn>
                </a:cxnLst>
                <a:rect l="0" t="0" r="r" b="b"/>
                <a:pathLst>
                  <a:path w="24" h="18">
                    <a:moveTo>
                      <a:pt x="21" y="1"/>
                    </a:moveTo>
                    <a:cubicBezTo>
                      <a:pt x="13" y="3"/>
                      <a:pt x="5" y="8"/>
                      <a:pt x="1" y="15"/>
                    </a:cubicBezTo>
                    <a:cubicBezTo>
                      <a:pt x="0" y="17"/>
                      <a:pt x="2" y="18"/>
                      <a:pt x="3" y="17"/>
                    </a:cubicBezTo>
                    <a:cubicBezTo>
                      <a:pt x="9" y="12"/>
                      <a:pt x="14" y="7"/>
                      <a:pt x="22" y="4"/>
                    </a:cubicBezTo>
                    <a:cubicBezTo>
                      <a:pt x="24" y="4"/>
                      <a:pt x="23" y="0"/>
                      <a:pt x="2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55" name="Freeform 489">
                <a:extLst>
                  <a:ext uri="{FF2B5EF4-FFF2-40B4-BE49-F238E27FC236}">
                    <a16:creationId xmlns:a16="http://schemas.microsoft.com/office/drawing/2014/main" id="{07650A68-AF30-46C4-9F25-AEFCA371E968}"/>
                  </a:ext>
                </a:extLst>
              </p:cNvPr>
              <p:cNvSpPr>
                <a:spLocks/>
              </p:cNvSpPr>
              <p:nvPr/>
            </p:nvSpPr>
            <p:spPr bwMode="auto">
              <a:xfrm>
                <a:off x="2512" y="2650"/>
                <a:ext cx="76" cy="18"/>
              </a:xfrm>
              <a:custGeom>
                <a:avLst/>
                <a:gdLst>
                  <a:gd name="T0" fmla="*/ 41 w 43"/>
                  <a:gd name="T1" fmla="*/ 0 h 10"/>
                  <a:gd name="T2" fmla="*/ 2 w 43"/>
                  <a:gd name="T3" fmla="*/ 7 h 10"/>
                  <a:gd name="T4" fmla="*/ 3 w 43"/>
                  <a:gd name="T5" fmla="*/ 10 h 10"/>
                  <a:gd name="T6" fmla="*/ 41 w 43"/>
                  <a:gd name="T7" fmla="*/ 4 h 10"/>
                  <a:gd name="T8" fmla="*/ 41 w 43"/>
                  <a:gd name="T9" fmla="*/ 0 h 10"/>
                </a:gdLst>
                <a:ahLst/>
                <a:cxnLst>
                  <a:cxn ang="0">
                    <a:pos x="T0" y="T1"/>
                  </a:cxn>
                  <a:cxn ang="0">
                    <a:pos x="T2" y="T3"/>
                  </a:cxn>
                  <a:cxn ang="0">
                    <a:pos x="T4" y="T5"/>
                  </a:cxn>
                  <a:cxn ang="0">
                    <a:pos x="T6" y="T7"/>
                  </a:cxn>
                  <a:cxn ang="0">
                    <a:pos x="T8" y="T9"/>
                  </a:cxn>
                </a:cxnLst>
                <a:rect l="0" t="0" r="r" b="b"/>
                <a:pathLst>
                  <a:path w="43" h="10">
                    <a:moveTo>
                      <a:pt x="41" y="0"/>
                    </a:moveTo>
                    <a:cubicBezTo>
                      <a:pt x="28" y="1"/>
                      <a:pt x="15" y="3"/>
                      <a:pt x="2" y="7"/>
                    </a:cubicBezTo>
                    <a:cubicBezTo>
                      <a:pt x="0" y="8"/>
                      <a:pt x="1" y="10"/>
                      <a:pt x="3" y="10"/>
                    </a:cubicBezTo>
                    <a:cubicBezTo>
                      <a:pt x="16" y="8"/>
                      <a:pt x="28" y="5"/>
                      <a:pt x="41" y="4"/>
                    </a:cubicBezTo>
                    <a:cubicBezTo>
                      <a:pt x="43" y="4"/>
                      <a:pt x="43"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56" name="Freeform 490">
                <a:extLst>
                  <a:ext uri="{FF2B5EF4-FFF2-40B4-BE49-F238E27FC236}">
                    <a16:creationId xmlns:a16="http://schemas.microsoft.com/office/drawing/2014/main" id="{61721E6C-B342-4A41-80C5-42278C2B5EEF}"/>
                  </a:ext>
                </a:extLst>
              </p:cNvPr>
              <p:cNvSpPr>
                <a:spLocks/>
              </p:cNvSpPr>
              <p:nvPr/>
            </p:nvSpPr>
            <p:spPr bwMode="auto">
              <a:xfrm>
                <a:off x="2500" y="2620"/>
                <a:ext cx="61" cy="20"/>
              </a:xfrm>
              <a:custGeom>
                <a:avLst/>
                <a:gdLst>
                  <a:gd name="T0" fmla="*/ 33 w 35"/>
                  <a:gd name="T1" fmla="*/ 2 h 11"/>
                  <a:gd name="T2" fmla="*/ 2 w 35"/>
                  <a:gd name="T3" fmla="*/ 7 h 11"/>
                  <a:gd name="T4" fmla="*/ 3 w 35"/>
                  <a:gd name="T5" fmla="*/ 10 h 11"/>
                  <a:gd name="T6" fmla="*/ 32 w 35"/>
                  <a:gd name="T7" fmla="*/ 5 h 11"/>
                  <a:gd name="T8" fmla="*/ 33 w 35"/>
                  <a:gd name="T9" fmla="*/ 2 h 11"/>
                </a:gdLst>
                <a:ahLst/>
                <a:cxnLst>
                  <a:cxn ang="0">
                    <a:pos x="T0" y="T1"/>
                  </a:cxn>
                  <a:cxn ang="0">
                    <a:pos x="T2" y="T3"/>
                  </a:cxn>
                  <a:cxn ang="0">
                    <a:pos x="T4" y="T5"/>
                  </a:cxn>
                  <a:cxn ang="0">
                    <a:pos x="T6" y="T7"/>
                  </a:cxn>
                  <a:cxn ang="0">
                    <a:pos x="T8" y="T9"/>
                  </a:cxn>
                </a:cxnLst>
                <a:rect l="0" t="0" r="r" b="b"/>
                <a:pathLst>
                  <a:path w="35" h="11">
                    <a:moveTo>
                      <a:pt x="33" y="2"/>
                    </a:moveTo>
                    <a:cubicBezTo>
                      <a:pt x="22" y="0"/>
                      <a:pt x="11" y="1"/>
                      <a:pt x="2" y="7"/>
                    </a:cubicBezTo>
                    <a:cubicBezTo>
                      <a:pt x="0" y="8"/>
                      <a:pt x="1" y="11"/>
                      <a:pt x="3" y="10"/>
                    </a:cubicBezTo>
                    <a:cubicBezTo>
                      <a:pt x="13" y="7"/>
                      <a:pt x="22" y="4"/>
                      <a:pt x="32" y="5"/>
                    </a:cubicBezTo>
                    <a:cubicBezTo>
                      <a:pt x="34" y="5"/>
                      <a:pt x="35" y="2"/>
                      <a:pt x="3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57" name="Freeform 491">
                <a:extLst>
                  <a:ext uri="{FF2B5EF4-FFF2-40B4-BE49-F238E27FC236}">
                    <a16:creationId xmlns:a16="http://schemas.microsoft.com/office/drawing/2014/main" id="{09BB3A8D-DCBE-46FB-8565-5EE984060A51}"/>
                  </a:ext>
                </a:extLst>
              </p:cNvPr>
              <p:cNvSpPr>
                <a:spLocks/>
              </p:cNvSpPr>
              <p:nvPr/>
            </p:nvSpPr>
            <p:spPr bwMode="auto">
              <a:xfrm>
                <a:off x="2482" y="2599"/>
                <a:ext cx="46" cy="13"/>
              </a:xfrm>
              <a:custGeom>
                <a:avLst/>
                <a:gdLst>
                  <a:gd name="T0" fmla="*/ 24 w 26"/>
                  <a:gd name="T1" fmla="*/ 1 h 7"/>
                  <a:gd name="T2" fmla="*/ 2 w 26"/>
                  <a:gd name="T3" fmla="*/ 4 h 7"/>
                  <a:gd name="T4" fmla="*/ 3 w 26"/>
                  <a:gd name="T5" fmla="*/ 7 h 7"/>
                  <a:gd name="T6" fmla="*/ 24 w 26"/>
                  <a:gd name="T7" fmla="*/ 4 h 7"/>
                  <a:gd name="T8" fmla="*/ 24 w 26"/>
                  <a:gd name="T9" fmla="*/ 1 h 7"/>
                </a:gdLst>
                <a:ahLst/>
                <a:cxnLst>
                  <a:cxn ang="0">
                    <a:pos x="T0" y="T1"/>
                  </a:cxn>
                  <a:cxn ang="0">
                    <a:pos x="T2" y="T3"/>
                  </a:cxn>
                  <a:cxn ang="0">
                    <a:pos x="T4" y="T5"/>
                  </a:cxn>
                  <a:cxn ang="0">
                    <a:pos x="T6" y="T7"/>
                  </a:cxn>
                  <a:cxn ang="0">
                    <a:pos x="T8" y="T9"/>
                  </a:cxn>
                </a:cxnLst>
                <a:rect l="0" t="0" r="r" b="b"/>
                <a:pathLst>
                  <a:path w="26" h="7">
                    <a:moveTo>
                      <a:pt x="24" y="1"/>
                    </a:moveTo>
                    <a:cubicBezTo>
                      <a:pt x="17" y="0"/>
                      <a:pt x="8" y="1"/>
                      <a:pt x="2" y="4"/>
                    </a:cubicBezTo>
                    <a:cubicBezTo>
                      <a:pt x="0" y="5"/>
                      <a:pt x="1" y="7"/>
                      <a:pt x="3" y="7"/>
                    </a:cubicBezTo>
                    <a:cubicBezTo>
                      <a:pt x="10" y="7"/>
                      <a:pt x="17" y="5"/>
                      <a:pt x="24" y="4"/>
                    </a:cubicBezTo>
                    <a:cubicBezTo>
                      <a:pt x="26" y="4"/>
                      <a:pt x="26" y="1"/>
                      <a:pt x="24"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58" name="Freeform 492">
                <a:extLst>
                  <a:ext uri="{FF2B5EF4-FFF2-40B4-BE49-F238E27FC236}">
                    <a16:creationId xmlns:a16="http://schemas.microsoft.com/office/drawing/2014/main" id="{325845CD-16BF-46D7-87FF-E1617F308991}"/>
                  </a:ext>
                </a:extLst>
              </p:cNvPr>
              <p:cNvSpPr>
                <a:spLocks/>
              </p:cNvSpPr>
              <p:nvPr/>
            </p:nvSpPr>
            <p:spPr bwMode="auto">
              <a:xfrm>
                <a:off x="2486" y="2564"/>
                <a:ext cx="29" cy="16"/>
              </a:xfrm>
              <a:custGeom>
                <a:avLst/>
                <a:gdLst>
                  <a:gd name="T0" fmla="*/ 14 w 17"/>
                  <a:gd name="T1" fmla="*/ 1 h 9"/>
                  <a:gd name="T2" fmla="*/ 1 w 17"/>
                  <a:gd name="T3" fmla="*/ 5 h 9"/>
                  <a:gd name="T4" fmla="*/ 2 w 17"/>
                  <a:gd name="T5" fmla="*/ 8 h 9"/>
                  <a:gd name="T6" fmla="*/ 15 w 17"/>
                  <a:gd name="T7" fmla="*/ 4 h 9"/>
                  <a:gd name="T8" fmla="*/ 14 w 17"/>
                  <a:gd name="T9" fmla="*/ 1 h 9"/>
                </a:gdLst>
                <a:ahLst/>
                <a:cxnLst>
                  <a:cxn ang="0">
                    <a:pos x="T0" y="T1"/>
                  </a:cxn>
                  <a:cxn ang="0">
                    <a:pos x="T2" y="T3"/>
                  </a:cxn>
                  <a:cxn ang="0">
                    <a:pos x="T4" y="T5"/>
                  </a:cxn>
                  <a:cxn ang="0">
                    <a:pos x="T6" y="T7"/>
                  </a:cxn>
                  <a:cxn ang="0">
                    <a:pos x="T8" y="T9"/>
                  </a:cxn>
                </a:cxnLst>
                <a:rect l="0" t="0" r="r" b="b"/>
                <a:pathLst>
                  <a:path w="17" h="9">
                    <a:moveTo>
                      <a:pt x="14" y="1"/>
                    </a:moveTo>
                    <a:cubicBezTo>
                      <a:pt x="10" y="2"/>
                      <a:pt x="5" y="3"/>
                      <a:pt x="1" y="5"/>
                    </a:cubicBezTo>
                    <a:cubicBezTo>
                      <a:pt x="0" y="6"/>
                      <a:pt x="0" y="9"/>
                      <a:pt x="2" y="8"/>
                    </a:cubicBezTo>
                    <a:cubicBezTo>
                      <a:pt x="6" y="8"/>
                      <a:pt x="11" y="6"/>
                      <a:pt x="15" y="4"/>
                    </a:cubicBezTo>
                    <a:cubicBezTo>
                      <a:pt x="17" y="3"/>
                      <a:pt x="16" y="0"/>
                      <a:pt x="14"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59" name="Freeform 493">
                <a:extLst>
                  <a:ext uri="{FF2B5EF4-FFF2-40B4-BE49-F238E27FC236}">
                    <a16:creationId xmlns:a16="http://schemas.microsoft.com/office/drawing/2014/main" id="{289D7975-C958-4E46-99CD-7B46586CAFD3}"/>
                  </a:ext>
                </a:extLst>
              </p:cNvPr>
              <p:cNvSpPr>
                <a:spLocks/>
              </p:cNvSpPr>
              <p:nvPr/>
            </p:nvSpPr>
            <p:spPr bwMode="auto">
              <a:xfrm>
                <a:off x="2802" y="948"/>
                <a:ext cx="83" cy="53"/>
              </a:xfrm>
              <a:custGeom>
                <a:avLst/>
                <a:gdLst>
                  <a:gd name="T0" fmla="*/ 2 w 47"/>
                  <a:gd name="T1" fmla="*/ 28 h 30"/>
                  <a:gd name="T2" fmla="*/ 45 w 47"/>
                  <a:gd name="T3" fmla="*/ 2 h 30"/>
                  <a:gd name="T4" fmla="*/ 42 w 47"/>
                  <a:gd name="T5" fmla="*/ 2 h 30"/>
                  <a:gd name="T6" fmla="*/ 2 w 47"/>
                  <a:gd name="T7" fmla="*/ 25 h 30"/>
                  <a:gd name="T8" fmla="*/ 2 w 47"/>
                  <a:gd name="T9" fmla="*/ 28 h 30"/>
                </a:gdLst>
                <a:ahLst/>
                <a:cxnLst>
                  <a:cxn ang="0">
                    <a:pos x="T0" y="T1"/>
                  </a:cxn>
                  <a:cxn ang="0">
                    <a:pos x="T2" y="T3"/>
                  </a:cxn>
                  <a:cxn ang="0">
                    <a:pos x="T4" y="T5"/>
                  </a:cxn>
                  <a:cxn ang="0">
                    <a:pos x="T6" y="T7"/>
                  </a:cxn>
                  <a:cxn ang="0">
                    <a:pos x="T8" y="T9"/>
                  </a:cxn>
                </a:cxnLst>
                <a:rect l="0" t="0" r="r" b="b"/>
                <a:pathLst>
                  <a:path w="47" h="30">
                    <a:moveTo>
                      <a:pt x="2" y="28"/>
                    </a:moveTo>
                    <a:cubicBezTo>
                      <a:pt x="17" y="30"/>
                      <a:pt x="47" y="22"/>
                      <a:pt x="45" y="2"/>
                    </a:cubicBezTo>
                    <a:cubicBezTo>
                      <a:pt x="45" y="0"/>
                      <a:pt x="43" y="0"/>
                      <a:pt x="42" y="2"/>
                    </a:cubicBezTo>
                    <a:cubicBezTo>
                      <a:pt x="41" y="20"/>
                      <a:pt x="16" y="24"/>
                      <a:pt x="2" y="25"/>
                    </a:cubicBezTo>
                    <a:cubicBezTo>
                      <a:pt x="0" y="25"/>
                      <a:pt x="0" y="27"/>
                      <a:pt x="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60" name="Freeform 494">
                <a:extLst>
                  <a:ext uri="{FF2B5EF4-FFF2-40B4-BE49-F238E27FC236}">
                    <a16:creationId xmlns:a16="http://schemas.microsoft.com/office/drawing/2014/main" id="{FDBC7B64-B329-4AD7-A06F-27CB84FB011F}"/>
                  </a:ext>
                </a:extLst>
              </p:cNvPr>
              <p:cNvSpPr>
                <a:spLocks/>
              </p:cNvSpPr>
              <p:nvPr/>
            </p:nvSpPr>
            <p:spPr bwMode="auto">
              <a:xfrm>
                <a:off x="2104" y="1074"/>
                <a:ext cx="86" cy="16"/>
              </a:xfrm>
              <a:custGeom>
                <a:avLst/>
                <a:gdLst>
                  <a:gd name="T0" fmla="*/ 2 w 49"/>
                  <a:gd name="T1" fmla="*/ 9 h 9"/>
                  <a:gd name="T2" fmla="*/ 46 w 49"/>
                  <a:gd name="T3" fmla="*/ 7 h 9"/>
                  <a:gd name="T4" fmla="*/ 47 w 49"/>
                  <a:gd name="T5" fmla="*/ 5 h 9"/>
                  <a:gd name="T6" fmla="*/ 2 w 49"/>
                  <a:gd name="T7" fmla="*/ 6 h 9"/>
                  <a:gd name="T8" fmla="*/ 2 w 49"/>
                  <a:gd name="T9" fmla="*/ 9 h 9"/>
                </a:gdLst>
                <a:ahLst/>
                <a:cxnLst>
                  <a:cxn ang="0">
                    <a:pos x="T0" y="T1"/>
                  </a:cxn>
                  <a:cxn ang="0">
                    <a:pos x="T2" y="T3"/>
                  </a:cxn>
                  <a:cxn ang="0">
                    <a:pos x="T4" y="T5"/>
                  </a:cxn>
                  <a:cxn ang="0">
                    <a:pos x="T6" y="T7"/>
                  </a:cxn>
                  <a:cxn ang="0">
                    <a:pos x="T8" y="T9"/>
                  </a:cxn>
                </a:cxnLst>
                <a:rect l="0" t="0" r="r" b="b"/>
                <a:pathLst>
                  <a:path w="49" h="9">
                    <a:moveTo>
                      <a:pt x="2" y="9"/>
                    </a:moveTo>
                    <a:cubicBezTo>
                      <a:pt x="17" y="5"/>
                      <a:pt x="31" y="5"/>
                      <a:pt x="46" y="7"/>
                    </a:cubicBezTo>
                    <a:cubicBezTo>
                      <a:pt x="48" y="8"/>
                      <a:pt x="49" y="5"/>
                      <a:pt x="47" y="5"/>
                    </a:cubicBezTo>
                    <a:cubicBezTo>
                      <a:pt x="32" y="0"/>
                      <a:pt x="16" y="1"/>
                      <a:pt x="2" y="6"/>
                    </a:cubicBezTo>
                    <a:cubicBezTo>
                      <a:pt x="0" y="6"/>
                      <a:pt x="1" y="9"/>
                      <a:pt x="2"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61" name="Freeform 495">
                <a:extLst>
                  <a:ext uri="{FF2B5EF4-FFF2-40B4-BE49-F238E27FC236}">
                    <a16:creationId xmlns:a16="http://schemas.microsoft.com/office/drawing/2014/main" id="{01056767-A87F-4D18-9BB4-43DB175AD4D1}"/>
                  </a:ext>
                </a:extLst>
              </p:cNvPr>
              <p:cNvSpPr>
                <a:spLocks/>
              </p:cNvSpPr>
              <p:nvPr/>
            </p:nvSpPr>
            <p:spPr bwMode="auto">
              <a:xfrm>
                <a:off x="3757" y="1066"/>
                <a:ext cx="33" cy="45"/>
              </a:xfrm>
              <a:custGeom>
                <a:avLst/>
                <a:gdLst>
                  <a:gd name="T0" fmla="*/ 18 w 19"/>
                  <a:gd name="T1" fmla="*/ 23 h 26"/>
                  <a:gd name="T2" fmla="*/ 3 w 19"/>
                  <a:gd name="T3" fmla="*/ 1 h 26"/>
                  <a:gd name="T4" fmla="*/ 1 w 19"/>
                  <a:gd name="T5" fmla="*/ 3 h 26"/>
                  <a:gd name="T6" fmla="*/ 16 w 19"/>
                  <a:gd name="T7" fmla="*/ 25 h 26"/>
                  <a:gd name="T8" fmla="*/ 18 w 19"/>
                  <a:gd name="T9" fmla="*/ 23 h 26"/>
                </a:gdLst>
                <a:ahLst/>
                <a:cxnLst>
                  <a:cxn ang="0">
                    <a:pos x="T0" y="T1"/>
                  </a:cxn>
                  <a:cxn ang="0">
                    <a:pos x="T2" y="T3"/>
                  </a:cxn>
                  <a:cxn ang="0">
                    <a:pos x="T4" y="T5"/>
                  </a:cxn>
                  <a:cxn ang="0">
                    <a:pos x="T6" y="T7"/>
                  </a:cxn>
                  <a:cxn ang="0">
                    <a:pos x="T8" y="T9"/>
                  </a:cxn>
                </a:cxnLst>
                <a:rect l="0" t="0" r="r" b="b"/>
                <a:pathLst>
                  <a:path w="19" h="26">
                    <a:moveTo>
                      <a:pt x="18" y="23"/>
                    </a:moveTo>
                    <a:cubicBezTo>
                      <a:pt x="14" y="15"/>
                      <a:pt x="9" y="8"/>
                      <a:pt x="3" y="1"/>
                    </a:cubicBezTo>
                    <a:cubicBezTo>
                      <a:pt x="2" y="0"/>
                      <a:pt x="0" y="1"/>
                      <a:pt x="1" y="3"/>
                    </a:cubicBezTo>
                    <a:cubicBezTo>
                      <a:pt x="5" y="11"/>
                      <a:pt x="10" y="18"/>
                      <a:pt x="16" y="25"/>
                    </a:cubicBezTo>
                    <a:cubicBezTo>
                      <a:pt x="17" y="26"/>
                      <a:pt x="19" y="24"/>
                      <a:pt x="18"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62" name="Freeform 496">
                <a:extLst>
                  <a:ext uri="{FF2B5EF4-FFF2-40B4-BE49-F238E27FC236}">
                    <a16:creationId xmlns:a16="http://schemas.microsoft.com/office/drawing/2014/main" id="{ADE0F8F4-D21B-46B4-9AC0-830EE178BD74}"/>
                  </a:ext>
                </a:extLst>
              </p:cNvPr>
              <p:cNvSpPr>
                <a:spLocks/>
              </p:cNvSpPr>
              <p:nvPr/>
            </p:nvSpPr>
            <p:spPr bwMode="auto">
              <a:xfrm>
                <a:off x="3779" y="1046"/>
                <a:ext cx="32" cy="46"/>
              </a:xfrm>
              <a:custGeom>
                <a:avLst/>
                <a:gdLst>
                  <a:gd name="T0" fmla="*/ 16 w 18"/>
                  <a:gd name="T1" fmla="*/ 23 h 26"/>
                  <a:gd name="T2" fmla="*/ 3 w 18"/>
                  <a:gd name="T3" fmla="*/ 1 h 26"/>
                  <a:gd name="T4" fmla="*/ 1 w 18"/>
                  <a:gd name="T5" fmla="*/ 2 h 26"/>
                  <a:gd name="T6" fmla="*/ 13 w 18"/>
                  <a:gd name="T7" fmla="*/ 24 h 26"/>
                  <a:gd name="T8" fmla="*/ 16 w 18"/>
                  <a:gd name="T9" fmla="*/ 23 h 26"/>
                </a:gdLst>
                <a:ahLst/>
                <a:cxnLst>
                  <a:cxn ang="0">
                    <a:pos x="T0" y="T1"/>
                  </a:cxn>
                  <a:cxn ang="0">
                    <a:pos x="T2" y="T3"/>
                  </a:cxn>
                  <a:cxn ang="0">
                    <a:pos x="T4" y="T5"/>
                  </a:cxn>
                  <a:cxn ang="0">
                    <a:pos x="T6" y="T7"/>
                  </a:cxn>
                  <a:cxn ang="0">
                    <a:pos x="T8" y="T9"/>
                  </a:cxn>
                </a:cxnLst>
                <a:rect l="0" t="0" r="r" b="b"/>
                <a:pathLst>
                  <a:path w="18" h="26">
                    <a:moveTo>
                      <a:pt x="16" y="23"/>
                    </a:moveTo>
                    <a:cubicBezTo>
                      <a:pt x="12" y="15"/>
                      <a:pt x="9" y="8"/>
                      <a:pt x="3" y="1"/>
                    </a:cubicBezTo>
                    <a:cubicBezTo>
                      <a:pt x="3" y="0"/>
                      <a:pt x="0" y="1"/>
                      <a:pt x="1" y="2"/>
                    </a:cubicBezTo>
                    <a:cubicBezTo>
                      <a:pt x="4" y="10"/>
                      <a:pt x="9" y="17"/>
                      <a:pt x="13" y="24"/>
                    </a:cubicBezTo>
                    <a:cubicBezTo>
                      <a:pt x="15" y="26"/>
                      <a:pt x="18" y="25"/>
                      <a:pt x="16"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63" name="Freeform 497">
                <a:extLst>
                  <a:ext uri="{FF2B5EF4-FFF2-40B4-BE49-F238E27FC236}">
                    <a16:creationId xmlns:a16="http://schemas.microsoft.com/office/drawing/2014/main" id="{7B5584F9-978E-4484-A498-EAA7281F71C4}"/>
                  </a:ext>
                </a:extLst>
              </p:cNvPr>
              <p:cNvSpPr>
                <a:spLocks/>
              </p:cNvSpPr>
              <p:nvPr/>
            </p:nvSpPr>
            <p:spPr bwMode="auto">
              <a:xfrm>
                <a:off x="3825" y="1050"/>
                <a:ext cx="23" cy="39"/>
              </a:xfrm>
              <a:custGeom>
                <a:avLst/>
                <a:gdLst>
                  <a:gd name="T0" fmla="*/ 11 w 13"/>
                  <a:gd name="T1" fmla="*/ 18 h 22"/>
                  <a:gd name="T2" fmla="*/ 6 w 13"/>
                  <a:gd name="T3" fmla="*/ 10 h 22"/>
                  <a:gd name="T4" fmla="*/ 3 w 13"/>
                  <a:gd name="T5" fmla="*/ 2 h 22"/>
                  <a:gd name="T6" fmla="*/ 0 w 13"/>
                  <a:gd name="T7" fmla="*/ 2 h 22"/>
                  <a:gd name="T8" fmla="*/ 9 w 13"/>
                  <a:gd name="T9" fmla="*/ 21 h 22"/>
                  <a:gd name="T10" fmla="*/ 11 w 13"/>
                  <a:gd name="T11" fmla="*/ 18 h 22"/>
                </a:gdLst>
                <a:ahLst/>
                <a:cxnLst>
                  <a:cxn ang="0">
                    <a:pos x="T0" y="T1"/>
                  </a:cxn>
                  <a:cxn ang="0">
                    <a:pos x="T2" y="T3"/>
                  </a:cxn>
                  <a:cxn ang="0">
                    <a:pos x="T4" y="T5"/>
                  </a:cxn>
                  <a:cxn ang="0">
                    <a:pos x="T6" y="T7"/>
                  </a:cxn>
                  <a:cxn ang="0">
                    <a:pos x="T8" y="T9"/>
                  </a:cxn>
                  <a:cxn ang="0">
                    <a:pos x="T10" y="T11"/>
                  </a:cxn>
                </a:cxnLst>
                <a:rect l="0" t="0" r="r" b="b"/>
                <a:pathLst>
                  <a:path w="13" h="22">
                    <a:moveTo>
                      <a:pt x="11" y="18"/>
                    </a:moveTo>
                    <a:cubicBezTo>
                      <a:pt x="9" y="16"/>
                      <a:pt x="8" y="13"/>
                      <a:pt x="6" y="10"/>
                    </a:cubicBezTo>
                    <a:cubicBezTo>
                      <a:pt x="5" y="8"/>
                      <a:pt x="4" y="5"/>
                      <a:pt x="3" y="2"/>
                    </a:cubicBezTo>
                    <a:cubicBezTo>
                      <a:pt x="3" y="0"/>
                      <a:pt x="0" y="0"/>
                      <a:pt x="0" y="2"/>
                    </a:cubicBezTo>
                    <a:cubicBezTo>
                      <a:pt x="1" y="9"/>
                      <a:pt x="5" y="16"/>
                      <a:pt x="9" y="21"/>
                    </a:cubicBezTo>
                    <a:cubicBezTo>
                      <a:pt x="10" y="22"/>
                      <a:pt x="13" y="20"/>
                      <a:pt x="11"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64" name="Freeform 498">
                <a:extLst>
                  <a:ext uri="{FF2B5EF4-FFF2-40B4-BE49-F238E27FC236}">
                    <a16:creationId xmlns:a16="http://schemas.microsoft.com/office/drawing/2014/main" id="{E9B20C04-2033-4C9A-B50F-3E10A15081C6}"/>
                  </a:ext>
                </a:extLst>
              </p:cNvPr>
              <p:cNvSpPr>
                <a:spLocks/>
              </p:cNvSpPr>
              <p:nvPr/>
            </p:nvSpPr>
            <p:spPr bwMode="auto">
              <a:xfrm>
                <a:off x="3860" y="1036"/>
                <a:ext cx="18" cy="51"/>
              </a:xfrm>
              <a:custGeom>
                <a:avLst/>
                <a:gdLst>
                  <a:gd name="T0" fmla="*/ 9 w 10"/>
                  <a:gd name="T1" fmla="*/ 24 h 29"/>
                  <a:gd name="T2" fmla="*/ 3 w 10"/>
                  <a:gd name="T3" fmla="*/ 1 h 29"/>
                  <a:gd name="T4" fmla="*/ 0 w 10"/>
                  <a:gd name="T5" fmla="*/ 2 h 29"/>
                  <a:gd name="T6" fmla="*/ 6 w 10"/>
                  <a:gd name="T7" fmla="*/ 26 h 29"/>
                  <a:gd name="T8" fmla="*/ 9 w 10"/>
                  <a:gd name="T9" fmla="*/ 24 h 29"/>
                </a:gdLst>
                <a:ahLst/>
                <a:cxnLst>
                  <a:cxn ang="0">
                    <a:pos x="T0" y="T1"/>
                  </a:cxn>
                  <a:cxn ang="0">
                    <a:pos x="T2" y="T3"/>
                  </a:cxn>
                  <a:cxn ang="0">
                    <a:pos x="T4" y="T5"/>
                  </a:cxn>
                  <a:cxn ang="0">
                    <a:pos x="T6" y="T7"/>
                  </a:cxn>
                  <a:cxn ang="0">
                    <a:pos x="T8" y="T9"/>
                  </a:cxn>
                </a:cxnLst>
                <a:rect l="0" t="0" r="r" b="b"/>
                <a:pathLst>
                  <a:path w="10" h="29">
                    <a:moveTo>
                      <a:pt x="9" y="24"/>
                    </a:moveTo>
                    <a:cubicBezTo>
                      <a:pt x="6" y="17"/>
                      <a:pt x="4" y="9"/>
                      <a:pt x="3" y="1"/>
                    </a:cubicBezTo>
                    <a:cubicBezTo>
                      <a:pt x="2" y="0"/>
                      <a:pt x="0" y="0"/>
                      <a:pt x="0" y="2"/>
                    </a:cubicBezTo>
                    <a:cubicBezTo>
                      <a:pt x="0" y="10"/>
                      <a:pt x="2" y="18"/>
                      <a:pt x="6" y="26"/>
                    </a:cubicBezTo>
                    <a:cubicBezTo>
                      <a:pt x="7" y="29"/>
                      <a:pt x="10" y="27"/>
                      <a:pt x="9"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65" name="Freeform 499">
                <a:extLst>
                  <a:ext uri="{FF2B5EF4-FFF2-40B4-BE49-F238E27FC236}">
                    <a16:creationId xmlns:a16="http://schemas.microsoft.com/office/drawing/2014/main" id="{3F7DF0DA-8C21-443D-A438-4C01D3ECE3F1}"/>
                  </a:ext>
                </a:extLst>
              </p:cNvPr>
              <p:cNvSpPr>
                <a:spLocks/>
              </p:cNvSpPr>
              <p:nvPr/>
            </p:nvSpPr>
            <p:spPr bwMode="auto">
              <a:xfrm>
                <a:off x="4001" y="941"/>
                <a:ext cx="42" cy="68"/>
              </a:xfrm>
              <a:custGeom>
                <a:avLst/>
                <a:gdLst>
                  <a:gd name="T0" fmla="*/ 3 w 24"/>
                  <a:gd name="T1" fmla="*/ 37 h 39"/>
                  <a:gd name="T2" fmla="*/ 22 w 24"/>
                  <a:gd name="T3" fmla="*/ 4 h 39"/>
                  <a:gd name="T4" fmla="*/ 20 w 24"/>
                  <a:gd name="T5" fmla="*/ 1 h 39"/>
                  <a:gd name="T6" fmla="*/ 0 w 24"/>
                  <a:gd name="T7" fmla="*/ 37 h 39"/>
                  <a:gd name="T8" fmla="*/ 3 w 24"/>
                  <a:gd name="T9" fmla="*/ 37 h 39"/>
                </a:gdLst>
                <a:ahLst/>
                <a:cxnLst>
                  <a:cxn ang="0">
                    <a:pos x="T0" y="T1"/>
                  </a:cxn>
                  <a:cxn ang="0">
                    <a:pos x="T2" y="T3"/>
                  </a:cxn>
                  <a:cxn ang="0">
                    <a:pos x="T4" y="T5"/>
                  </a:cxn>
                  <a:cxn ang="0">
                    <a:pos x="T6" y="T7"/>
                  </a:cxn>
                  <a:cxn ang="0">
                    <a:pos x="T8" y="T9"/>
                  </a:cxn>
                </a:cxnLst>
                <a:rect l="0" t="0" r="r" b="b"/>
                <a:pathLst>
                  <a:path w="24" h="39">
                    <a:moveTo>
                      <a:pt x="3" y="37"/>
                    </a:moveTo>
                    <a:cubicBezTo>
                      <a:pt x="5" y="23"/>
                      <a:pt x="12" y="13"/>
                      <a:pt x="22" y="4"/>
                    </a:cubicBezTo>
                    <a:cubicBezTo>
                      <a:pt x="24" y="2"/>
                      <a:pt x="22" y="0"/>
                      <a:pt x="20" y="1"/>
                    </a:cubicBezTo>
                    <a:cubicBezTo>
                      <a:pt x="8" y="9"/>
                      <a:pt x="1" y="22"/>
                      <a:pt x="0" y="37"/>
                    </a:cubicBezTo>
                    <a:cubicBezTo>
                      <a:pt x="0" y="38"/>
                      <a:pt x="3" y="39"/>
                      <a:pt x="3"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66" name="Freeform 500">
                <a:extLst>
                  <a:ext uri="{FF2B5EF4-FFF2-40B4-BE49-F238E27FC236}">
                    <a16:creationId xmlns:a16="http://schemas.microsoft.com/office/drawing/2014/main" id="{1205D641-D6D1-4064-8B63-99CA0F572614}"/>
                  </a:ext>
                </a:extLst>
              </p:cNvPr>
              <p:cNvSpPr>
                <a:spLocks/>
              </p:cNvSpPr>
              <p:nvPr/>
            </p:nvSpPr>
            <p:spPr bwMode="auto">
              <a:xfrm>
                <a:off x="3978" y="913"/>
                <a:ext cx="35" cy="81"/>
              </a:xfrm>
              <a:custGeom>
                <a:avLst/>
                <a:gdLst>
                  <a:gd name="T0" fmla="*/ 3 w 20"/>
                  <a:gd name="T1" fmla="*/ 44 h 46"/>
                  <a:gd name="T2" fmla="*/ 19 w 20"/>
                  <a:gd name="T3" fmla="*/ 3 h 46"/>
                  <a:gd name="T4" fmla="*/ 17 w 20"/>
                  <a:gd name="T5" fmla="*/ 1 h 46"/>
                  <a:gd name="T6" fmla="*/ 0 w 20"/>
                  <a:gd name="T7" fmla="*/ 44 h 46"/>
                  <a:gd name="T8" fmla="*/ 3 w 20"/>
                  <a:gd name="T9" fmla="*/ 44 h 46"/>
                </a:gdLst>
                <a:ahLst/>
                <a:cxnLst>
                  <a:cxn ang="0">
                    <a:pos x="T0" y="T1"/>
                  </a:cxn>
                  <a:cxn ang="0">
                    <a:pos x="T2" y="T3"/>
                  </a:cxn>
                  <a:cxn ang="0">
                    <a:pos x="T4" y="T5"/>
                  </a:cxn>
                  <a:cxn ang="0">
                    <a:pos x="T6" y="T7"/>
                  </a:cxn>
                  <a:cxn ang="0">
                    <a:pos x="T8" y="T9"/>
                  </a:cxn>
                </a:cxnLst>
                <a:rect l="0" t="0" r="r" b="b"/>
                <a:pathLst>
                  <a:path w="20" h="46">
                    <a:moveTo>
                      <a:pt x="3" y="44"/>
                    </a:moveTo>
                    <a:cubicBezTo>
                      <a:pt x="5" y="29"/>
                      <a:pt x="11" y="16"/>
                      <a:pt x="19" y="3"/>
                    </a:cubicBezTo>
                    <a:cubicBezTo>
                      <a:pt x="20" y="1"/>
                      <a:pt x="18" y="0"/>
                      <a:pt x="17" y="1"/>
                    </a:cubicBezTo>
                    <a:cubicBezTo>
                      <a:pt x="7" y="13"/>
                      <a:pt x="1" y="28"/>
                      <a:pt x="0" y="44"/>
                    </a:cubicBezTo>
                    <a:cubicBezTo>
                      <a:pt x="0" y="46"/>
                      <a:pt x="3" y="46"/>
                      <a:pt x="3" y="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67" name="Freeform 501">
                <a:extLst>
                  <a:ext uri="{FF2B5EF4-FFF2-40B4-BE49-F238E27FC236}">
                    <a16:creationId xmlns:a16="http://schemas.microsoft.com/office/drawing/2014/main" id="{4313B467-1E3A-47F9-A685-7EADCCE90D79}"/>
                  </a:ext>
                </a:extLst>
              </p:cNvPr>
              <p:cNvSpPr>
                <a:spLocks/>
              </p:cNvSpPr>
              <p:nvPr/>
            </p:nvSpPr>
            <p:spPr bwMode="auto">
              <a:xfrm>
                <a:off x="3969" y="874"/>
                <a:ext cx="51" cy="63"/>
              </a:xfrm>
              <a:custGeom>
                <a:avLst/>
                <a:gdLst>
                  <a:gd name="T0" fmla="*/ 3 w 29"/>
                  <a:gd name="T1" fmla="*/ 35 h 36"/>
                  <a:gd name="T2" fmla="*/ 28 w 29"/>
                  <a:gd name="T3" fmla="*/ 3 h 36"/>
                  <a:gd name="T4" fmla="*/ 26 w 29"/>
                  <a:gd name="T5" fmla="*/ 1 h 36"/>
                  <a:gd name="T6" fmla="*/ 1 w 29"/>
                  <a:gd name="T7" fmla="*/ 33 h 36"/>
                  <a:gd name="T8" fmla="*/ 3 w 29"/>
                  <a:gd name="T9" fmla="*/ 35 h 36"/>
                </a:gdLst>
                <a:ahLst/>
                <a:cxnLst>
                  <a:cxn ang="0">
                    <a:pos x="T0" y="T1"/>
                  </a:cxn>
                  <a:cxn ang="0">
                    <a:pos x="T2" y="T3"/>
                  </a:cxn>
                  <a:cxn ang="0">
                    <a:pos x="T4" y="T5"/>
                  </a:cxn>
                  <a:cxn ang="0">
                    <a:pos x="T6" y="T7"/>
                  </a:cxn>
                  <a:cxn ang="0">
                    <a:pos x="T8" y="T9"/>
                  </a:cxn>
                </a:cxnLst>
                <a:rect l="0" t="0" r="r" b="b"/>
                <a:pathLst>
                  <a:path w="29" h="36">
                    <a:moveTo>
                      <a:pt x="3" y="35"/>
                    </a:moveTo>
                    <a:cubicBezTo>
                      <a:pt x="9" y="22"/>
                      <a:pt x="17" y="12"/>
                      <a:pt x="28" y="3"/>
                    </a:cubicBezTo>
                    <a:cubicBezTo>
                      <a:pt x="29" y="2"/>
                      <a:pt x="27" y="0"/>
                      <a:pt x="26" y="1"/>
                    </a:cubicBezTo>
                    <a:cubicBezTo>
                      <a:pt x="14" y="8"/>
                      <a:pt x="5" y="20"/>
                      <a:pt x="1" y="33"/>
                    </a:cubicBezTo>
                    <a:cubicBezTo>
                      <a:pt x="0" y="35"/>
                      <a:pt x="3" y="36"/>
                      <a:pt x="3"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68" name="Freeform 502">
                <a:extLst>
                  <a:ext uri="{FF2B5EF4-FFF2-40B4-BE49-F238E27FC236}">
                    <a16:creationId xmlns:a16="http://schemas.microsoft.com/office/drawing/2014/main" id="{22B7E65C-DA8A-415E-8971-CB7EC37E3D08}"/>
                  </a:ext>
                </a:extLst>
              </p:cNvPr>
              <p:cNvSpPr>
                <a:spLocks/>
              </p:cNvSpPr>
              <p:nvPr/>
            </p:nvSpPr>
            <p:spPr bwMode="auto">
              <a:xfrm>
                <a:off x="4029" y="957"/>
                <a:ext cx="39" cy="52"/>
              </a:xfrm>
              <a:custGeom>
                <a:avLst/>
                <a:gdLst>
                  <a:gd name="T0" fmla="*/ 4 w 22"/>
                  <a:gd name="T1" fmla="*/ 28 h 30"/>
                  <a:gd name="T2" fmla="*/ 21 w 22"/>
                  <a:gd name="T3" fmla="*/ 3 h 30"/>
                  <a:gd name="T4" fmla="*/ 19 w 22"/>
                  <a:gd name="T5" fmla="*/ 1 h 30"/>
                  <a:gd name="T6" fmla="*/ 1 w 22"/>
                  <a:gd name="T7" fmla="*/ 27 h 30"/>
                  <a:gd name="T8" fmla="*/ 4 w 22"/>
                  <a:gd name="T9" fmla="*/ 28 h 30"/>
                </a:gdLst>
                <a:ahLst/>
                <a:cxnLst>
                  <a:cxn ang="0">
                    <a:pos x="T0" y="T1"/>
                  </a:cxn>
                  <a:cxn ang="0">
                    <a:pos x="T2" y="T3"/>
                  </a:cxn>
                  <a:cxn ang="0">
                    <a:pos x="T4" y="T5"/>
                  </a:cxn>
                  <a:cxn ang="0">
                    <a:pos x="T6" y="T7"/>
                  </a:cxn>
                  <a:cxn ang="0">
                    <a:pos x="T8" y="T9"/>
                  </a:cxn>
                </a:cxnLst>
                <a:rect l="0" t="0" r="r" b="b"/>
                <a:pathLst>
                  <a:path w="22" h="30">
                    <a:moveTo>
                      <a:pt x="4" y="28"/>
                    </a:moveTo>
                    <a:cubicBezTo>
                      <a:pt x="8" y="18"/>
                      <a:pt x="14" y="11"/>
                      <a:pt x="21" y="3"/>
                    </a:cubicBezTo>
                    <a:cubicBezTo>
                      <a:pt x="22" y="2"/>
                      <a:pt x="21" y="0"/>
                      <a:pt x="19" y="1"/>
                    </a:cubicBezTo>
                    <a:cubicBezTo>
                      <a:pt x="10" y="7"/>
                      <a:pt x="4" y="17"/>
                      <a:pt x="1" y="27"/>
                    </a:cubicBezTo>
                    <a:cubicBezTo>
                      <a:pt x="0" y="29"/>
                      <a:pt x="3" y="30"/>
                      <a:pt x="4"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69" name="Freeform 503">
                <a:extLst>
                  <a:ext uri="{FF2B5EF4-FFF2-40B4-BE49-F238E27FC236}">
                    <a16:creationId xmlns:a16="http://schemas.microsoft.com/office/drawing/2014/main" id="{127F808E-F810-46C9-8CE4-0DC66846BFE8}"/>
                  </a:ext>
                </a:extLst>
              </p:cNvPr>
              <p:cNvSpPr>
                <a:spLocks/>
              </p:cNvSpPr>
              <p:nvPr/>
            </p:nvSpPr>
            <p:spPr bwMode="auto">
              <a:xfrm>
                <a:off x="4052" y="980"/>
                <a:ext cx="35" cy="45"/>
              </a:xfrm>
              <a:custGeom>
                <a:avLst/>
                <a:gdLst>
                  <a:gd name="T0" fmla="*/ 4 w 20"/>
                  <a:gd name="T1" fmla="*/ 24 h 26"/>
                  <a:gd name="T2" fmla="*/ 19 w 20"/>
                  <a:gd name="T3" fmla="*/ 3 h 26"/>
                  <a:gd name="T4" fmla="*/ 17 w 20"/>
                  <a:gd name="T5" fmla="*/ 1 h 26"/>
                  <a:gd name="T6" fmla="*/ 1 w 20"/>
                  <a:gd name="T7" fmla="*/ 22 h 26"/>
                  <a:gd name="T8" fmla="*/ 4 w 20"/>
                  <a:gd name="T9" fmla="*/ 24 h 26"/>
                </a:gdLst>
                <a:ahLst/>
                <a:cxnLst>
                  <a:cxn ang="0">
                    <a:pos x="T0" y="T1"/>
                  </a:cxn>
                  <a:cxn ang="0">
                    <a:pos x="T2" y="T3"/>
                  </a:cxn>
                  <a:cxn ang="0">
                    <a:pos x="T4" y="T5"/>
                  </a:cxn>
                  <a:cxn ang="0">
                    <a:pos x="T6" y="T7"/>
                  </a:cxn>
                  <a:cxn ang="0">
                    <a:pos x="T8" y="T9"/>
                  </a:cxn>
                </a:cxnLst>
                <a:rect l="0" t="0" r="r" b="b"/>
                <a:pathLst>
                  <a:path w="20" h="26">
                    <a:moveTo>
                      <a:pt x="4" y="24"/>
                    </a:moveTo>
                    <a:cubicBezTo>
                      <a:pt x="9" y="17"/>
                      <a:pt x="15" y="10"/>
                      <a:pt x="19" y="3"/>
                    </a:cubicBezTo>
                    <a:cubicBezTo>
                      <a:pt x="20" y="1"/>
                      <a:pt x="18" y="0"/>
                      <a:pt x="17" y="1"/>
                    </a:cubicBezTo>
                    <a:cubicBezTo>
                      <a:pt x="11" y="7"/>
                      <a:pt x="6" y="15"/>
                      <a:pt x="1" y="22"/>
                    </a:cubicBezTo>
                    <a:cubicBezTo>
                      <a:pt x="0" y="24"/>
                      <a:pt x="3" y="26"/>
                      <a:pt x="4"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70" name="Freeform 504">
                <a:extLst>
                  <a:ext uri="{FF2B5EF4-FFF2-40B4-BE49-F238E27FC236}">
                    <a16:creationId xmlns:a16="http://schemas.microsoft.com/office/drawing/2014/main" id="{B45E1AC7-009B-4859-B060-626ACC42FA84}"/>
                  </a:ext>
                </a:extLst>
              </p:cNvPr>
              <p:cNvSpPr>
                <a:spLocks/>
              </p:cNvSpPr>
              <p:nvPr/>
            </p:nvSpPr>
            <p:spPr bwMode="auto">
              <a:xfrm>
                <a:off x="4075" y="1023"/>
                <a:ext cx="23" cy="36"/>
              </a:xfrm>
              <a:custGeom>
                <a:avLst/>
                <a:gdLst>
                  <a:gd name="T0" fmla="*/ 4 w 13"/>
                  <a:gd name="T1" fmla="*/ 18 h 20"/>
                  <a:gd name="T2" fmla="*/ 9 w 13"/>
                  <a:gd name="T3" fmla="*/ 10 h 20"/>
                  <a:gd name="T4" fmla="*/ 12 w 13"/>
                  <a:gd name="T5" fmla="*/ 3 h 20"/>
                  <a:gd name="T6" fmla="*/ 10 w 13"/>
                  <a:gd name="T7" fmla="*/ 1 h 20"/>
                  <a:gd name="T8" fmla="*/ 5 w 13"/>
                  <a:gd name="T9" fmla="*/ 8 h 20"/>
                  <a:gd name="T10" fmla="*/ 1 w 13"/>
                  <a:gd name="T11" fmla="*/ 16 h 20"/>
                  <a:gd name="T12" fmla="*/ 4 w 13"/>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13" h="20">
                    <a:moveTo>
                      <a:pt x="4" y="18"/>
                    </a:moveTo>
                    <a:cubicBezTo>
                      <a:pt x="6" y="16"/>
                      <a:pt x="7" y="13"/>
                      <a:pt x="9" y="10"/>
                    </a:cubicBezTo>
                    <a:cubicBezTo>
                      <a:pt x="10" y="8"/>
                      <a:pt x="12" y="5"/>
                      <a:pt x="12" y="3"/>
                    </a:cubicBezTo>
                    <a:cubicBezTo>
                      <a:pt x="13" y="1"/>
                      <a:pt x="11" y="0"/>
                      <a:pt x="10" y="1"/>
                    </a:cubicBezTo>
                    <a:cubicBezTo>
                      <a:pt x="8" y="3"/>
                      <a:pt x="7" y="6"/>
                      <a:pt x="5" y="8"/>
                    </a:cubicBezTo>
                    <a:cubicBezTo>
                      <a:pt x="4" y="11"/>
                      <a:pt x="2" y="14"/>
                      <a:pt x="1" y="16"/>
                    </a:cubicBezTo>
                    <a:cubicBezTo>
                      <a:pt x="0" y="18"/>
                      <a:pt x="3" y="20"/>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71" name="Freeform 505">
                <a:extLst>
                  <a:ext uri="{FF2B5EF4-FFF2-40B4-BE49-F238E27FC236}">
                    <a16:creationId xmlns:a16="http://schemas.microsoft.com/office/drawing/2014/main" id="{DBDF36F4-8A28-4B87-B883-9A874215F9E3}"/>
                  </a:ext>
                </a:extLst>
              </p:cNvPr>
              <p:cNvSpPr>
                <a:spLocks/>
              </p:cNvSpPr>
              <p:nvPr/>
            </p:nvSpPr>
            <p:spPr bwMode="auto">
              <a:xfrm>
                <a:off x="4094" y="1039"/>
                <a:ext cx="26" cy="34"/>
              </a:xfrm>
              <a:custGeom>
                <a:avLst/>
                <a:gdLst>
                  <a:gd name="T0" fmla="*/ 4 w 15"/>
                  <a:gd name="T1" fmla="*/ 17 h 19"/>
                  <a:gd name="T2" fmla="*/ 14 w 15"/>
                  <a:gd name="T3" fmla="*/ 3 h 19"/>
                  <a:gd name="T4" fmla="*/ 13 w 15"/>
                  <a:gd name="T5" fmla="*/ 1 h 19"/>
                  <a:gd name="T6" fmla="*/ 1 w 15"/>
                  <a:gd name="T7" fmla="*/ 17 h 19"/>
                  <a:gd name="T8" fmla="*/ 4 w 15"/>
                  <a:gd name="T9" fmla="*/ 17 h 19"/>
                </a:gdLst>
                <a:ahLst/>
                <a:cxnLst>
                  <a:cxn ang="0">
                    <a:pos x="T0" y="T1"/>
                  </a:cxn>
                  <a:cxn ang="0">
                    <a:pos x="T2" y="T3"/>
                  </a:cxn>
                  <a:cxn ang="0">
                    <a:pos x="T4" y="T5"/>
                  </a:cxn>
                  <a:cxn ang="0">
                    <a:pos x="T6" y="T7"/>
                  </a:cxn>
                  <a:cxn ang="0">
                    <a:pos x="T8" y="T9"/>
                  </a:cxn>
                </a:cxnLst>
                <a:rect l="0" t="0" r="r" b="b"/>
                <a:pathLst>
                  <a:path w="15" h="19">
                    <a:moveTo>
                      <a:pt x="4" y="17"/>
                    </a:moveTo>
                    <a:cubicBezTo>
                      <a:pt x="5" y="11"/>
                      <a:pt x="9" y="7"/>
                      <a:pt x="14" y="3"/>
                    </a:cubicBezTo>
                    <a:cubicBezTo>
                      <a:pt x="15" y="2"/>
                      <a:pt x="14" y="0"/>
                      <a:pt x="13" y="1"/>
                    </a:cubicBezTo>
                    <a:cubicBezTo>
                      <a:pt x="6" y="3"/>
                      <a:pt x="1" y="10"/>
                      <a:pt x="1" y="17"/>
                    </a:cubicBezTo>
                    <a:cubicBezTo>
                      <a:pt x="0" y="19"/>
                      <a:pt x="4" y="19"/>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72" name="Freeform 506">
                <a:extLst>
                  <a:ext uri="{FF2B5EF4-FFF2-40B4-BE49-F238E27FC236}">
                    <a16:creationId xmlns:a16="http://schemas.microsoft.com/office/drawing/2014/main" id="{B5026FC9-643F-4948-BC4C-0A3000C7D991}"/>
                  </a:ext>
                </a:extLst>
              </p:cNvPr>
              <p:cNvSpPr>
                <a:spLocks/>
              </p:cNvSpPr>
              <p:nvPr/>
            </p:nvSpPr>
            <p:spPr bwMode="auto">
              <a:xfrm>
                <a:off x="4259" y="1106"/>
                <a:ext cx="57" cy="76"/>
              </a:xfrm>
              <a:custGeom>
                <a:avLst/>
                <a:gdLst>
                  <a:gd name="T0" fmla="*/ 3 w 32"/>
                  <a:gd name="T1" fmla="*/ 41 h 43"/>
                  <a:gd name="T2" fmla="*/ 30 w 32"/>
                  <a:gd name="T3" fmla="*/ 3 h 43"/>
                  <a:gd name="T4" fmla="*/ 29 w 32"/>
                  <a:gd name="T5" fmla="*/ 0 h 43"/>
                  <a:gd name="T6" fmla="*/ 0 w 32"/>
                  <a:gd name="T7" fmla="*/ 40 h 43"/>
                  <a:gd name="T8" fmla="*/ 3 w 32"/>
                  <a:gd name="T9" fmla="*/ 41 h 43"/>
                </a:gdLst>
                <a:ahLst/>
                <a:cxnLst>
                  <a:cxn ang="0">
                    <a:pos x="T0" y="T1"/>
                  </a:cxn>
                  <a:cxn ang="0">
                    <a:pos x="T2" y="T3"/>
                  </a:cxn>
                  <a:cxn ang="0">
                    <a:pos x="T4" y="T5"/>
                  </a:cxn>
                  <a:cxn ang="0">
                    <a:pos x="T6" y="T7"/>
                  </a:cxn>
                  <a:cxn ang="0">
                    <a:pos x="T8" y="T9"/>
                  </a:cxn>
                </a:cxnLst>
                <a:rect l="0" t="0" r="r" b="b"/>
                <a:pathLst>
                  <a:path w="32" h="43">
                    <a:moveTo>
                      <a:pt x="3" y="41"/>
                    </a:moveTo>
                    <a:cubicBezTo>
                      <a:pt x="7" y="25"/>
                      <a:pt x="17" y="13"/>
                      <a:pt x="30" y="3"/>
                    </a:cubicBezTo>
                    <a:cubicBezTo>
                      <a:pt x="32" y="2"/>
                      <a:pt x="30" y="0"/>
                      <a:pt x="29" y="0"/>
                    </a:cubicBezTo>
                    <a:cubicBezTo>
                      <a:pt x="13" y="8"/>
                      <a:pt x="3" y="23"/>
                      <a:pt x="0" y="40"/>
                    </a:cubicBezTo>
                    <a:cubicBezTo>
                      <a:pt x="0" y="42"/>
                      <a:pt x="2" y="43"/>
                      <a:pt x="3"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73" name="Freeform 507">
                <a:extLst>
                  <a:ext uri="{FF2B5EF4-FFF2-40B4-BE49-F238E27FC236}">
                    <a16:creationId xmlns:a16="http://schemas.microsoft.com/office/drawing/2014/main" id="{F235DA92-B889-435F-A3FA-3D25CD04FFEB}"/>
                  </a:ext>
                </a:extLst>
              </p:cNvPr>
              <p:cNvSpPr>
                <a:spLocks/>
              </p:cNvSpPr>
              <p:nvPr/>
            </p:nvSpPr>
            <p:spPr bwMode="auto">
              <a:xfrm>
                <a:off x="4242" y="1085"/>
                <a:ext cx="56" cy="60"/>
              </a:xfrm>
              <a:custGeom>
                <a:avLst/>
                <a:gdLst>
                  <a:gd name="T0" fmla="*/ 4 w 32"/>
                  <a:gd name="T1" fmla="*/ 32 h 34"/>
                  <a:gd name="T2" fmla="*/ 30 w 32"/>
                  <a:gd name="T3" fmla="*/ 3 h 34"/>
                  <a:gd name="T4" fmla="*/ 29 w 32"/>
                  <a:gd name="T5" fmla="*/ 0 h 34"/>
                  <a:gd name="T6" fmla="*/ 1 w 32"/>
                  <a:gd name="T7" fmla="*/ 31 h 34"/>
                  <a:gd name="T8" fmla="*/ 4 w 32"/>
                  <a:gd name="T9" fmla="*/ 32 h 34"/>
                </a:gdLst>
                <a:ahLst/>
                <a:cxnLst>
                  <a:cxn ang="0">
                    <a:pos x="T0" y="T1"/>
                  </a:cxn>
                  <a:cxn ang="0">
                    <a:pos x="T2" y="T3"/>
                  </a:cxn>
                  <a:cxn ang="0">
                    <a:pos x="T4" y="T5"/>
                  </a:cxn>
                  <a:cxn ang="0">
                    <a:pos x="T6" y="T7"/>
                  </a:cxn>
                  <a:cxn ang="0">
                    <a:pos x="T8" y="T9"/>
                  </a:cxn>
                </a:cxnLst>
                <a:rect l="0" t="0" r="r" b="b"/>
                <a:pathLst>
                  <a:path w="32" h="34">
                    <a:moveTo>
                      <a:pt x="4" y="32"/>
                    </a:moveTo>
                    <a:cubicBezTo>
                      <a:pt x="9" y="19"/>
                      <a:pt x="18" y="10"/>
                      <a:pt x="30" y="3"/>
                    </a:cubicBezTo>
                    <a:cubicBezTo>
                      <a:pt x="32" y="2"/>
                      <a:pt x="31" y="0"/>
                      <a:pt x="29" y="0"/>
                    </a:cubicBezTo>
                    <a:cubicBezTo>
                      <a:pt x="15" y="5"/>
                      <a:pt x="5" y="17"/>
                      <a:pt x="1" y="31"/>
                    </a:cubicBezTo>
                    <a:cubicBezTo>
                      <a:pt x="0" y="33"/>
                      <a:pt x="4" y="34"/>
                      <a:pt x="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74" name="Freeform 508">
                <a:extLst>
                  <a:ext uri="{FF2B5EF4-FFF2-40B4-BE49-F238E27FC236}">
                    <a16:creationId xmlns:a16="http://schemas.microsoft.com/office/drawing/2014/main" id="{78BDCC63-EB86-4861-8F7F-34180D80E46C}"/>
                  </a:ext>
                </a:extLst>
              </p:cNvPr>
              <p:cNvSpPr>
                <a:spLocks/>
              </p:cNvSpPr>
              <p:nvPr/>
            </p:nvSpPr>
            <p:spPr bwMode="auto">
              <a:xfrm>
                <a:off x="4240" y="1050"/>
                <a:ext cx="60" cy="56"/>
              </a:xfrm>
              <a:custGeom>
                <a:avLst/>
                <a:gdLst>
                  <a:gd name="T0" fmla="*/ 3 w 34"/>
                  <a:gd name="T1" fmla="*/ 31 h 32"/>
                  <a:gd name="T2" fmla="*/ 33 w 34"/>
                  <a:gd name="T3" fmla="*/ 3 h 32"/>
                  <a:gd name="T4" fmla="*/ 32 w 34"/>
                  <a:gd name="T5" fmla="*/ 1 h 32"/>
                  <a:gd name="T6" fmla="*/ 1 w 34"/>
                  <a:gd name="T7" fmla="*/ 29 h 32"/>
                  <a:gd name="T8" fmla="*/ 3 w 34"/>
                  <a:gd name="T9" fmla="*/ 31 h 32"/>
                </a:gdLst>
                <a:ahLst/>
                <a:cxnLst>
                  <a:cxn ang="0">
                    <a:pos x="T0" y="T1"/>
                  </a:cxn>
                  <a:cxn ang="0">
                    <a:pos x="T2" y="T3"/>
                  </a:cxn>
                  <a:cxn ang="0">
                    <a:pos x="T4" y="T5"/>
                  </a:cxn>
                  <a:cxn ang="0">
                    <a:pos x="T6" y="T7"/>
                  </a:cxn>
                  <a:cxn ang="0">
                    <a:pos x="T8" y="T9"/>
                  </a:cxn>
                </a:cxnLst>
                <a:rect l="0" t="0" r="r" b="b"/>
                <a:pathLst>
                  <a:path w="34" h="32">
                    <a:moveTo>
                      <a:pt x="3" y="31"/>
                    </a:moveTo>
                    <a:cubicBezTo>
                      <a:pt x="9" y="18"/>
                      <a:pt x="20" y="9"/>
                      <a:pt x="33" y="3"/>
                    </a:cubicBezTo>
                    <a:cubicBezTo>
                      <a:pt x="34" y="3"/>
                      <a:pt x="34" y="0"/>
                      <a:pt x="32" y="1"/>
                    </a:cubicBezTo>
                    <a:cubicBezTo>
                      <a:pt x="18" y="5"/>
                      <a:pt x="7" y="15"/>
                      <a:pt x="1" y="29"/>
                    </a:cubicBezTo>
                    <a:cubicBezTo>
                      <a:pt x="0" y="31"/>
                      <a:pt x="2" y="32"/>
                      <a:pt x="3"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75" name="Freeform 509">
                <a:extLst>
                  <a:ext uri="{FF2B5EF4-FFF2-40B4-BE49-F238E27FC236}">
                    <a16:creationId xmlns:a16="http://schemas.microsoft.com/office/drawing/2014/main" id="{2B226129-DC9C-44A4-9110-70A56EDC340A}"/>
                  </a:ext>
                </a:extLst>
              </p:cNvPr>
              <p:cNvSpPr>
                <a:spLocks/>
              </p:cNvSpPr>
              <p:nvPr/>
            </p:nvSpPr>
            <p:spPr bwMode="auto">
              <a:xfrm>
                <a:off x="4266" y="1154"/>
                <a:ext cx="57" cy="65"/>
              </a:xfrm>
              <a:custGeom>
                <a:avLst/>
                <a:gdLst>
                  <a:gd name="T0" fmla="*/ 3 w 32"/>
                  <a:gd name="T1" fmla="*/ 35 h 37"/>
                  <a:gd name="T2" fmla="*/ 31 w 32"/>
                  <a:gd name="T3" fmla="*/ 4 h 37"/>
                  <a:gd name="T4" fmla="*/ 29 w 32"/>
                  <a:gd name="T5" fmla="*/ 1 h 37"/>
                  <a:gd name="T6" fmla="*/ 0 w 32"/>
                  <a:gd name="T7" fmla="*/ 35 h 37"/>
                  <a:gd name="T8" fmla="*/ 3 w 32"/>
                  <a:gd name="T9" fmla="*/ 35 h 37"/>
                </a:gdLst>
                <a:ahLst/>
                <a:cxnLst>
                  <a:cxn ang="0">
                    <a:pos x="T0" y="T1"/>
                  </a:cxn>
                  <a:cxn ang="0">
                    <a:pos x="T2" y="T3"/>
                  </a:cxn>
                  <a:cxn ang="0">
                    <a:pos x="T4" y="T5"/>
                  </a:cxn>
                  <a:cxn ang="0">
                    <a:pos x="T6" y="T7"/>
                  </a:cxn>
                  <a:cxn ang="0">
                    <a:pos x="T8" y="T9"/>
                  </a:cxn>
                </a:cxnLst>
                <a:rect l="0" t="0" r="r" b="b"/>
                <a:pathLst>
                  <a:path w="32" h="37">
                    <a:moveTo>
                      <a:pt x="3" y="35"/>
                    </a:moveTo>
                    <a:cubicBezTo>
                      <a:pt x="8" y="21"/>
                      <a:pt x="17" y="11"/>
                      <a:pt x="31" y="4"/>
                    </a:cubicBezTo>
                    <a:cubicBezTo>
                      <a:pt x="32" y="3"/>
                      <a:pt x="31" y="0"/>
                      <a:pt x="29" y="1"/>
                    </a:cubicBezTo>
                    <a:cubicBezTo>
                      <a:pt x="14" y="5"/>
                      <a:pt x="2" y="20"/>
                      <a:pt x="0" y="35"/>
                    </a:cubicBezTo>
                    <a:cubicBezTo>
                      <a:pt x="0" y="37"/>
                      <a:pt x="3" y="37"/>
                      <a:pt x="3"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76" name="Freeform 510">
                <a:extLst>
                  <a:ext uri="{FF2B5EF4-FFF2-40B4-BE49-F238E27FC236}">
                    <a16:creationId xmlns:a16="http://schemas.microsoft.com/office/drawing/2014/main" id="{C81E44C2-0C5D-4CB3-8308-8CF8C942FB08}"/>
                  </a:ext>
                </a:extLst>
              </p:cNvPr>
              <p:cNvSpPr>
                <a:spLocks/>
              </p:cNvSpPr>
              <p:nvPr/>
            </p:nvSpPr>
            <p:spPr bwMode="auto">
              <a:xfrm>
                <a:off x="4275" y="1203"/>
                <a:ext cx="44" cy="54"/>
              </a:xfrm>
              <a:custGeom>
                <a:avLst/>
                <a:gdLst>
                  <a:gd name="T0" fmla="*/ 4 w 25"/>
                  <a:gd name="T1" fmla="*/ 29 h 31"/>
                  <a:gd name="T2" fmla="*/ 12 w 25"/>
                  <a:gd name="T3" fmla="*/ 15 h 31"/>
                  <a:gd name="T4" fmla="*/ 24 w 25"/>
                  <a:gd name="T5" fmla="*/ 3 h 31"/>
                  <a:gd name="T6" fmla="*/ 22 w 25"/>
                  <a:gd name="T7" fmla="*/ 1 h 31"/>
                  <a:gd name="T8" fmla="*/ 0 w 25"/>
                  <a:gd name="T9" fmla="*/ 28 h 31"/>
                  <a:gd name="T10" fmla="*/ 4 w 25"/>
                  <a:gd name="T11" fmla="*/ 29 h 31"/>
                </a:gdLst>
                <a:ahLst/>
                <a:cxnLst>
                  <a:cxn ang="0">
                    <a:pos x="T0" y="T1"/>
                  </a:cxn>
                  <a:cxn ang="0">
                    <a:pos x="T2" y="T3"/>
                  </a:cxn>
                  <a:cxn ang="0">
                    <a:pos x="T4" y="T5"/>
                  </a:cxn>
                  <a:cxn ang="0">
                    <a:pos x="T6" y="T7"/>
                  </a:cxn>
                  <a:cxn ang="0">
                    <a:pos x="T8" y="T9"/>
                  </a:cxn>
                  <a:cxn ang="0">
                    <a:pos x="T10" y="T11"/>
                  </a:cxn>
                </a:cxnLst>
                <a:rect l="0" t="0" r="r" b="b"/>
                <a:pathLst>
                  <a:path w="25" h="31">
                    <a:moveTo>
                      <a:pt x="4" y="29"/>
                    </a:moveTo>
                    <a:cubicBezTo>
                      <a:pt x="6" y="24"/>
                      <a:pt x="9" y="19"/>
                      <a:pt x="12" y="15"/>
                    </a:cubicBezTo>
                    <a:cubicBezTo>
                      <a:pt x="16" y="11"/>
                      <a:pt x="20" y="7"/>
                      <a:pt x="24" y="3"/>
                    </a:cubicBezTo>
                    <a:cubicBezTo>
                      <a:pt x="25" y="2"/>
                      <a:pt x="23" y="0"/>
                      <a:pt x="22" y="1"/>
                    </a:cubicBezTo>
                    <a:cubicBezTo>
                      <a:pt x="12" y="6"/>
                      <a:pt x="4" y="18"/>
                      <a:pt x="0" y="28"/>
                    </a:cubicBezTo>
                    <a:cubicBezTo>
                      <a:pt x="0" y="30"/>
                      <a:pt x="3" y="31"/>
                      <a:pt x="4"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77" name="Freeform 511">
                <a:extLst>
                  <a:ext uri="{FF2B5EF4-FFF2-40B4-BE49-F238E27FC236}">
                    <a16:creationId xmlns:a16="http://schemas.microsoft.com/office/drawing/2014/main" id="{60F28007-1291-462D-A322-50CF5C54B3FC}"/>
                  </a:ext>
                </a:extLst>
              </p:cNvPr>
              <p:cNvSpPr>
                <a:spLocks/>
              </p:cNvSpPr>
              <p:nvPr/>
            </p:nvSpPr>
            <p:spPr bwMode="auto">
              <a:xfrm>
                <a:off x="4284" y="1257"/>
                <a:ext cx="42" cy="50"/>
              </a:xfrm>
              <a:custGeom>
                <a:avLst/>
                <a:gdLst>
                  <a:gd name="T0" fmla="*/ 4 w 24"/>
                  <a:gd name="T1" fmla="*/ 25 h 28"/>
                  <a:gd name="T2" fmla="*/ 11 w 24"/>
                  <a:gd name="T3" fmla="*/ 12 h 28"/>
                  <a:gd name="T4" fmla="*/ 23 w 24"/>
                  <a:gd name="T5" fmla="*/ 3 h 28"/>
                  <a:gd name="T6" fmla="*/ 22 w 24"/>
                  <a:gd name="T7" fmla="*/ 0 h 28"/>
                  <a:gd name="T8" fmla="*/ 1 w 24"/>
                  <a:gd name="T9" fmla="*/ 24 h 28"/>
                  <a:gd name="T10" fmla="*/ 4 w 24"/>
                  <a:gd name="T11" fmla="*/ 25 h 28"/>
                </a:gdLst>
                <a:ahLst/>
                <a:cxnLst>
                  <a:cxn ang="0">
                    <a:pos x="T0" y="T1"/>
                  </a:cxn>
                  <a:cxn ang="0">
                    <a:pos x="T2" y="T3"/>
                  </a:cxn>
                  <a:cxn ang="0">
                    <a:pos x="T4" y="T5"/>
                  </a:cxn>
                  <a:cxn ang="0">
                    <a:pos x="T6" y="T7"/>
                  </a:cxn>
                  <a:cxn ang="0">
                    <a:pos x="T8" y="T9"/>
                  </a:cxn>
                  <a:cxn ang="0">
                    <a:pos x="T10" y="T11"/>
                  </a:cxn>
                </a:cxnLst>
                <a:rect l="0" t="0" r="r" b="b"/>
                <a:pathLst>
                  <a:path w="24" h="28">
                    <a:moveTo>
                      <a:pt x="4" y="25"/>
                    </a:moveTo>
                    <a:cubicBezTo>
                      <a:pt x="6" y="20"/>
                      <a:pt x="8" y="16"/>
                      <a:pt x="11" y="12"/>
                    </a:cubicBezTo>
                    <a:cubicBezTo>
                      <a:pt x="15" y="8"/>
                      <a:pt x="19" y="6"/>
                      <a:pt x="23" y="3"/>
                    </a:cubicBezTo>
                    <a:cubicBezTo>
                      <a:pt x="24" y="2"/>
                      <a:pt x="24" y="0"/>
                      <a:pt x="22" y="0"/>
                    </a:cubicBezTo>
                    <a:cubicBezTo>
                      <a:pt x="11" y="2"/>
                      <a:pt x="3" y="14"/>
                      <a:pt x="1" y="24"/>
                    </a:cubicBezTo>
                    <a:cubicBezTo>
                      <a:pt x="0" y="27"/>
                      <a:pt x="4" y="28"/>
                      <a:pt x="4"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78" name="Freeform 512">
                <a:extLst>
                  <a:ext uri="{FF2B5EF4-FFF2-40B4-BE49-F238E27FC236}">
                    <a16:creationId xmlns:a16="http://schemas.microsoft.com/office/drawing/2014/main" id="{10561C96-3511-4A46-A2C5-20FB3CDD7167}"/>
                  </a:ext>
                </a:extLst>
              </p:cNvPr>
              <p:cNvSpPr>
                <a:spLocks/>
              </p:cNvSpPr>
              <p:nvPr/>
            </p:nvSpPr>
            <p:spPr bwMode="auto">
              <a:xfrm>
                <a:off x="4284" y="1312"/>
                <a:ext cx="51" cy="54"/>
              </a:xfrm>
              <a:custGeom>
                <a:avLst/>
                <a:gdLst>
                  <a:gd name="T0" fmla="*/ 4 w 29"/>
                  <a:gd name="T1" fmla="*/ 28 h 31"/>
                  <a:gd name="T2" fmla="*/ 27 w 29"/>
                  <a:gd name="T3" fmla="*/ 3 h 31"/>
                  <a:gd name="T4" fmla="*/ 26 w 29"/>
                  <a:gd name="T5" fmla="*/ 0 h 31"/>
                  <a:gd name="T6" fmla="*/ 1 w 29"/>
                  <a:gd name="T7" fmla="*/ 28 h 31"/>
                  <a:gd name="T8" fmla="*/ 4 w 29"/>
                  <a:gd name="T9" fmla="*/ 28 h 31"/>
                </a:gdLst>
                <a:ahLst/>
                <a:cxnLst>
                  <a:cxn ang="0">
                    <a:pos x="T0" y="T1"/>
                  </a:cxn>
                  <a:cxn ang="0">
                    <a:pos x="T2" y="T3"/>
                  </a:cxn>
                  <a:cxn ang="0">
                    <a:pos x="T4" y="T5"/>
                  </a:cxn>
                  <a:cxn ang="0">
                    <a:pos x="T6" y="T7"/>
                  </a:cxn>
                  <a:cxn ang="0">
                    <a:pos x="T8" y="T9"/>
                  </a:cxn>
                </a:cxnLst>
                <a:rect l="0" t="0" r="r" b="b"/>
                <a:pathLst>
                  <a:path w="29" h="31">
                    <a:moveTo>
                      <a:pt x="4" y="28"/>
                    </a:moveTo>
                    <a:cubicBezTo>
                      <a:pt x="8" y="16"/>
                      <a:pt x="16" y="9"/>
                      <a:pt x="27" y="3"/>
                    </a:cubicBezTo>
                    <a:cubicBezTo>
                      <a:pt x="29" y="2"/>
                      <a:pt x="27" y="0"/>
                      <a:pt x="26" y="0"/>
                    </a:cubicBezTo>
                    <a:cubicBezTo>
                      <a:pt x="13" y="3"/>
                      <a:pt x="4" y="15"/>
                      <a:pt x="1" y="28"/>
                    </a:cubicBezTo>
                    <a:cubicBezTo>
                      <a:pt x="0" y="30"/>
                      <a:pt x="4" y="31"/>
                      <a:pt x="4"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79" name="Freeform 513">
                <a:extLst>
                  <a:ext uri="{FF2B5EF4-FFF2-40B4-BE49-F238E27FC236}">
                    <a16:creationId xmlns:a16="http://schemas.microsoft.com/office/drawing/2014/main" id="{24AD9872-12E6-4F0F-B30D-6B5EF065661E}"/>
                  </a:ext>
                </a:extLst>
              </p:cNvPr>
              <p:cNvSpPr>
                <a:spLocks/>
              </p:cNvSpPr>
              <p:nvPr/>
            </p:nvSpPr>
            <p:spPr bwMode="auto">
              <a:xfrm>
                <a:off x="4284" y="1354"/>
                <a:ext cx="58" cy="60"/>
              </a:xfrm>
              <a:custGeom>
                <a:avLst/>
                <a:gdLst>
                  <a:gd name="T0" fmla="*/ 3 w 33"/>
                  <a:gd name="T1" fmla="*/ 32 h 34"/>
                  <a:gd name="T2" fmla="*/ 17 w 33"/>
                  <a:gd name="T3" fmla="*/ 17 h 34"/>
                  <a:gd name="T4" fmla="*/ 32 w 33"/>
                  <a:gd name="T5" fmla="*/ 3 h 34"/>
                  <a:gd name="T6" fmla="*/ 30 w 33"/>
                  <a:gd name="T7" fmla="*/ 1 h 34"/>
                  <a:gd name="T8" fmla="*/ 1 w 33"/>
                  <a:gd name="T9" fmla="*/ 30 h 34"/>
                  <a:gd name="T10" fmla="*/ 3 w 33"/>
                  <a:gd name="T11" fmla="*/ 32 h 34"/>
                </a:gdLst>
                <a:ahLst/>
                <a:cxnLst>
                  <a:cxn ang="0">
                    <a:pos x="T0" y="T1"/>
                  </a:cxn>
                  <a:cxn ang="0">
                    <a:pos x="T2" y="T3"/>
                  </a:cxn>
                  <a:cxn ang="0">
                    <a:pos x="T4" y="T5"/>
                  </a:cxn>
                  <a:cxn ang="0">
                    <a:pos x="T6" y="T7"/>
                  </a:cxn>
                  <a:cxn ang="0">
                    <a:pos x="T8" y="T9"/>
                  </a:cxn>
                  <a:cxn ang="0">
                    <a:pos x="T10" y="T11"/>
                  </a:cxn>
                </a:cxnLst>
                <a:rect l="0" t="0" r="r" b="b"/>
                <a:pathLst>
                  <a:path w="33" h="34">
                    <a:moveTo>
                      <a:pt x="3" y="32"/>
                    </a:moveTo>
                    <a:cubicBezTo>
                      <a:pt x="8" y="27"/>
                      <a:pt x="12" y="22"/>
                      <a:pt x="17" y="17"/>
                    </a:cubicBezTo>
                    <a:cubicBezTo>
                      <a:pt x="22" y="12"/>
                      <a:pt x="27" y="8"/>
                      <a:pt x="32" y="3"/>
                    </a:cubicBezTo>
                    <a:cubicBezTo>
                      <a:pt x="33" y="2"/>
                      <a:pt x="32" y="0"/>
                      <a:pt x="30" y="1"/>
                    </a:cubicBezTo>
                    <a:cubicBezTo>
                      <a:pt x="18" y="7"/>
                      <a:pt x="8" y="19"/>
                      <a:pt x="1" y="30"/>
                    </a:cubicBezTo>
                    <a:cubicBezTo>
                      <a:pt x="0" y="32"/>
                      <a:pt x="2" y="34"/>
                      <a:pt x="3"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80" name="Freeform 514">
                <a:extLst>
                  <a:ext uri="{FF2B5EF4-FFF2-40B4-BE49-F238E27FC236}">
                    <a16:creationId xmlns:a16="http://schemas.microsoft.com/office/drawing/2014/main" id="{4D66ACBF-2DE5-4BCD-B328-BF2DBA340E45}"/>
                  </a:ext>
                </a:extLst>
              </p:cNvPr>
              <p:cNvSpPr>
                <a:spLocks/>
              </p:cNvSpPr>
              <p:nvPr/>
            </p:nvSpPr>
            <p:spPr bwMode="auto">
              <a:xfrm>
                <a:off x="4287" y="1396"/>
                <a:ext cx="55" cy="55"/>
              </a:xfrm>
              <a:custGeom>
                <a:avLst/>
                <a:gdLst>
                  <a:gd name="T0" fmla="*/ 4 w 31"/>
                  <a:gd name="T1" fmla="*/ 30 h 31"/>
                  <a:gd name="T2" fmla="*/ 30 w 31"/>
                  <a:gd name="T3" fmla="*/ 3 h 31"/>
                  <a:gd name="T4" fmla="*/ 28 w 31"/>
                  <a:gd name="T5" fmla="*/ 1 h 31"/>
                  <a:gd name="T6" fmla="*/ 1 w 31"/>
                  <a:gd name="T7" fmla="*/ 28 h 31"/>
                  <a:gd name="T8" fmla="*/ 4 w 31"/>
                  <a:gd name="T9" fmla="*/ 30 h 31"/>
                </a:gdLst>
                <a:ahLst/>
                <a:cxnLst>
                  <a:cxn ang="0">
                    <a:pos x="T0" y="T1"/>
                  </a:cxn>
                  <a:cxn ang="0">
                    <a:pos x="T2" y="T3"/>
                  </a:cxn>
                  <a:cxn ang="0">
                    <a:pos x="T4" y="T5"/>
                  </a:cxn>
                  <a:cxn ang="0">
                    <a:pos x="T6" y="T7"/>
                  </a:cxn>
                  <a:cxn ang="0">
                    <a:pos x="T8" y="T9"/>
                  </a:cxn>
                </a:cxnLst>
                <a:rect l="0" t="0" r="r" b="b"/>
                <a:pathLst>
                  <a:path w="31" h="31">
                    <a:moveTo>
                      <a:pt x="4" y="30"/>
                    </a:moveTo>
                    <a:cubicBezTo>
                      <a:pt x="11" y="19"/>
                      <a:pt x="20" y="11"/>
                      <a:pt x="30" y="3"/>
                    </a:cubicBezTo>
                    <a:cubicBezTo>
                      <a:pt x="31" y="2"/>
                      <a:pt x="30" y="0"/>
                      <a:pt x="28" y="1"/>
                    </a:cubicBezTo>
                    <a:cubicBezTo>
                      <a:pt x="17" y="7"/>
                      <a:pt x="7" y="17"/>
                      <a:pt x="1" y="28"/>
                    </a:cubicBezTo>
                    <a:cubicBezTo>
                      <a:pt x="0" y="30"/>
                      <a:pt x="3" y="31"/>
                      <a:pt x="4"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81" name="Freeform 515">
                <a:extLst>
                  <a:ext uri="{FF2B5EF4-FFF2-40B4-BE49-F238E27FC236}">
                    <a16:creationId xmlns:a16="http://schemas.microsoft.com/office/drawing/2014/main" id="{E74329FD-AA34-4E90-B7F1-01FA7C5943A1}"/>
                  </a:ext>
                </a:extLst>
              </p:cNvPr>
              <p:cNvSpPr>
                <a:spLocks/>
              </p:cNvSpPr>
              <p:nvPr/>
            </p:nvSpPr>
            <p:spPr bwMode="auto">
              <a:xfrm>
                <a:off x="4319" y="1428"/>
                <a:ext cx="42" cy="65"/>
              </a:xfrm>
              <a:custGeom>
                <a:avLst/>
                <a:gdLst>
                  <a:gd name="T0" fmla="*/ 4 w 24"/>
                  <a:gd name="T1" fmla="*/ 35 h 37"/>
                  <a:gd name="T2" fmla="*/ 23 w 24"/>
                  <a:gd name="T3" fmla="*/ 3 h 37"/>
                  <a:gd name="T4" fmla="*/ 20 w 24"/>
                  <a:gd name="T5" fmla="*/ 2 h 37"/>
                  <a:gd name="T6" fmla="*/ 0 w 24"/>
                  <a:gd name="T7" fmla="*/ 34 h 37"/>
                  <a:gd name="T8" fmla="*/ 4 w 24"/>
                  <a:gd name="T9" fmla="*/ 35 h 37"/>
                </a:gdLst>
                <a:ahLst/>
                <a:cxnLst>
                  <a:cxn ang="0">
                    <a:pos x="T0" y="T1"/>
                  </a:cxn>
                  <a:cxn ang="0">
                    <a:pos x="T2" y="T3"/>
                  </a:cxn>
                  <a:cxn ang="0">
                    <a:pos x="T4" y="T5"/>
                  </a:cxn>
                  <a:cxn ang="0">
                    <a:pos x="T6" y="T7"/>
                  </a:cxn>
                  <a:cxn ang="0">
                    <a:pos x="T8" y="T9"/>
                  </a:cxn>
                </a:cxnLst>
                <a:rect l="0" t="0" r="r" b="b"/>
                <a:pathLst>
                  <a:path w="24" h="37">
                    <a:moveTo>
                      <a:pt x="4" y="35"/>
                    </a:moveTo>
                    <a:cubicBezTo>
                      <a:pt x="9" y="24"/>
                      <a:pt x="16" y="14"/>
                      <a:pt x="23" y="3"/>
                    </a:cubicBezTo>
                    <a:cubicBezTo>
                      <a:pt x="24" y="2"/>
                      <a:pt x="22" y="0"/>
                      <a:pt x="20" y="2"/>
                    </a:cubicBezTo>
                    <a:cubicBezTo>
                      <a:pt x="11" y="10"/>
                      <a:pt x="5" y="22"/>
                      <a:pt x="0" y="34"/>
                    </a:cubicBezTo>
                    <a:cubicBezTo>
                      <a:pt x="0" y="36"/>
                      <a:pt x="3" y="37"/>
                      <a:pt x="4"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82" name="Freeform 516">
                <a:extLst>
                  <a:ext uri="{FF2B5EF4-FFF2-40B4-BE49-F238E27FC236}">
                    <a16:creationId xmlns:a16="http://schemas.microsoft.com/office/drawing/2014/main" id="{C36F9205-6D2D-4626-82A7-FA2C0CAD942F}"/>
                  </a:ext>
                </a:extLst>
              </p:cNvPr>
              <p:cNvSpPr>
                <a:spLocks/>
              </p:cNvSpPr>
              <p:nvPr/>
            </p:nvSpPr>
            <p:spPr bwMode="auto">
              <a:xfrm>
                <a:off x="4340" y="1472"/>
                <a:ext cx="39" cy="51"/>
              </a:xfrm>
              <a:custGeom>
                <a:avLst/>
                <a:gdLst>
                  <a:gd name="T0" fmla="*/ 4 w 22"/>
                  <a:gd name="T1" fmla="*/ 27 h 29"/>
                  <a:gd name="T2" fmla="*/ 21 w 22"/>
                  <a:gd name="T3" fmla="*/ 4 h 29"/>
                  <a:gd name="T4" fmla="*/ 18 w 22"/>
                  <a:gd name="T5" fmla="*/ 2 h 29"/>
                  <a:gd name="T6" fmla="*/ 1 w 22"/>
                  <a:gd name="T7" fmla="*/ 26 h 29"/>
                  <a:gd name="T8" fmla="*/ 4 w 22"/>
                  <a:gd name="T9" fmla="*/ 27 h 29"/>
                </a:gdLst>
                <a:ahLst/>
                <a:cxnLst>
                  <a:cxn ang="0">
                    <a:pos x="T0" y="T1"/>
                  </a:cxn>
                  <a:cxn ang="0">
                    <a:pos x="T2" y="T3"/>
                  </a:cxn>
                  <a:cxn ang="0">
                    <a:pos x="T4" y="T5"/>
                  </a:cxn>
                  <a:cxn ang="0">
                    <a:pos x="T6" y="T7"/>
                  </a:cxn>
                  <a:cxn ang="0">
                    <a:pos x="T8" y="T9"/>
                  </a:cxn>
                </a:cxnLst>
                <a:rect l="0" t="0" r="r" b="b"/>
                <a:pathLst>
                  <a:path w="22" h="29">
                    <a:moveTo>
                      <a:pt x="4" y="27"/>
                    </a:moveTo>
                    <a:cubicBezTo>
                      <a:pt x="10" y="20"/>
                      <a:pt x="17" y="12"/>
                      <a:pt x="21" y="4"/>
                    </a:cubicBezTo>
                    <a:cubicBezTo>
                      <a:pt x="22" y="2"/>
                      <a:pt x="20" y="0"/>
                      <a:pt x="18" y="2"/>
                    </a:cubicBezTo>
                    <a:cubicBezTo>
                      <a:pt x="12" y="9"/>
                      <a:pt x="7" y="18"/>
                      <a:pt x="1" y="26"/>
                    </a:cubicBezTo>
                    <a:cubicBezTo>
                      <a:pt x="0" y="28"/>
                      <a:pt x="3" y="29"/>
                      <a:pt x="4"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83" name="Freeform 517">
                <a:extLst>
                  <a:ext uri="{FF2B5EF4-FFF2-40B4-BE49-F238E27FC236}">
                    <a16:creationId xmlns:a16="http://schemas.microsoft.com/office/drawing/2014/main" id="{E1FA37E6-810B-40B3-8438-E9A3461914D5}"/>
                  </a:ext>
                </a:extLst>
              </p:cNvPr>
              <p:cNvSpPr>
                <a:spLocks/>
              </p:cNvSpPr>
              <p:nvPr/>
            </p:nvSpPr>
            <p:spPr bwMode="auto">
              <a:xfrm>
                <a:off x="4368" y="1497"/>
                <a:ext cx="23" cy="56"/>
              </a:xfrm>
              <a:custGeom>
                <a:avLst/>
                <a:gdLst>
                  <a:gd name="T0" fmla="*/ 3 w 13"/>
                  <a:gd name="T1" fmla="*/ 30 h 32"/>
                  <a:gd name="T2" fmla="*/ 12 w 13"/>
                  <a:gd name="T3" fmla="*/ 3 h 32"/>
                  <a:gd name="T4" fmla="*/ 10 w 13"/>
                  <a:gd name="T5" fmla="*/ 1 h 32"/>
                  <a:gd name="T6" fmla="*/ 0 w 13"/>
                  <a:gd name="T7" fmla="*/ 30 h 32"/>
                  <a:gd name="T8" fmla="*/ 3 w 13"/>
                  <a:gd name="T9" fmla="*/ 30 h 32"/>
                </a:gdLst>
                <a:ahLst/>
                <a:cxnLst>
                  <a:cxn ang="0">
                    <a:pos x="T0" y="T1"/>
                  </a:cxn>
                  <a:cxn ang="0">
                    <a:pos x="T2" y="T3"/>
                  </a:cxn>
                  <a:cxn ang="0">
                    <a:pos x="T4" y="T5"/>
                  </a:cxn>
                  <a:cxn ang="0">
                    <a:pos x="T6" y="T7"/>
                  </a:cxn>
                  <a:cxn ang="0">
                    <a:pos x="T8" y="T9"/>
                  </a:cxn>
                </a:cxnLst>
                <a:rect l="0" t="0" r="r" b="b"/>
                <a:pathLst>
                  <a:path w="13" h="32">
                    <a:moveTo>
                      <a:pt x="3" y="30"/>
                    </a:moveTo>
                    <a:cubicBezTo>
                      <a:pt x="4" y="20"/>
                      <a:pt x="7" y="12"/>
                      <a:pt x="12" y="3"/>
                    </a:cubicBezTo>
                    <a:cubicBezTo>
                      <a:pt x="13" y="1"/>
                      <a:pt x="11" y="0"/>
                      <a:pt x="10" y="1"/>
                    </a:cubicBezTo>
                    <a:cubicBezTo>
                      <a:pt x="3" y="9"/>
                      <a:pt x="0" y="19"/>
                      <a:pt x="0" y="30"/>
                    </a:cubicBezTo>
                    <a:cubicBezTo>
                      <a:pt x="0" y="32"/>
                      <a:pt x="3" y="32"/>
                      <a:pt x="3"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84" name="Freeform 518">
                <a:extLst>
                  <a:ext uri="{FF2B5EF4-FFF2-40B4-BE49-F238E27FC236}">
                    <a16:creationId xmlns:a16="http://schemas.microsoft.com/office/drawing/2014/main" id="{10AA7204-5AC5-4A0E-B221-B08B07FEA789}"/>
                  </a:ext>
                </a:extLst>
              </p:cNvPr>
              <p:cNvSpPr>
                <a:spLocks/>
              </p:cNvSpPr>
              <p:nvPr/>
            </p:nvSpPr>
            <p:spPr bwMode="auto">
              <a:xfrm>
                <a:off x="4402" y="1505"/>
                <a:ext cx="35" cy="51"/>
              </a:xfrm>
              <a:custGeom>
                <a:avLst/>
                <a:gdLst>
                  <a:gd name="T0" fmla="*/ 3 w 20"/>
                  <a:gd name="T1" fmla="*/ 27 h 29"/>
                  <a:gd name="T2" fmla="*/ 18 w 20"/>
                  <a:gd name="T3" fmla="*/ 3 h 29"/>
                  <a:gd name="T4" fmla="*/ 17 w 20"/>
                  <a:gd name="T5" fmla="*/ 0 h 29"/>
                  <a:gd name="T6" fmla="*/ 0 w 20"/>
                  <a:gd name="T7" fmla="*/ 26 h 29"/>
                  <a:gd name="T8" fmla="*/ 3 w 20"/>
                  <a:gd name="T9" fmla="*/ 27 h 29"/>
                </a:gdLst>
                <a:ahLst/>
                <a:cxnLst>
                  <a:cxn ang="0">
                    <a:pos x="T0" y="T1"/>
                  </a:cxn>
                  <a:cxn ang="0">
                    <a:pos x="T2" y="T3"/>
                  </a:cxn>
                  <a:cxn ang="0">
                    <a:pos x="T4" y="T5"/>
                  </a:cxn>
                  <a:cxn ang="0">
                    <a:pos x="T6" y="T7"/>
                  </a:cxn>
                  <a:cxn ang="0">
                    <a:pos x="T8" y="T9"/>
                  </a:cxn>
                </a:cxnLst>
                <a:rect l="0" t="0" r="r" b="b"/>
                <a:pathLst>
                  <a:path w="20" h="29">
                    <a:moveTo>
                      <a:pt x="3" y="27"/>
                    </a:moveTo>
                    <a:cubicBezTo>
                      <a:pt x="6" y="17"/>
                      <a:pt x="11" y="10"/>
                      <a:pt x="18" y="3"/>
                    </a:cubicBezTo>
                    <a:cubicBezTo>
                      <a:pt x="20" y="2"/>
                      <a:pt x="18" y="0"/>
                      <a:pt x="17" y="0"/>
                    </a:cubicBezTo>
                    <a:cubicBezTo>
                      <a:pt x="7" y="6"/>
                      <a:pt x="1" y="16"/>
                      <a:pt x="0" y="26"/>
                    </a:cubicBezTo>
                    <a:cubicBezTo>
                      <a:pt x="0" y="28"/>
                      <a:pt x="3" y="29"/>
                      <a:pt x="3"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85" name="Freeform 519">
                <a:extLst>
                  <a:ext uri="{FF2B5EF4-FFF2-40B4-BE49-F238E27FC236}">
                    <a16:creationId xmlns:a16="http://schemas.microsoft.com/office/drawing/2014/main" id="{7906BDD4-C909-41B4-A721-26F8B3A615CA}"/>
                  </a:ext>
                </a:extLst>
              </p:cNvPr>
              <p:cNvSpPr>
                <a:spLocks/>
              </p:cNvSpPr>
              <p:nvPr/>
            </p:nvSpPr>
            <p:spPr bwMode="auto">
              <a:xfrm>
                <a:off x="4437" y="1500"/>
                <a:ext cx="40" cy="42"/>
              </a:xfrm>
              <a:custGeom>
                <a:avLst/>
                <a:gdLst>
                  <a:gd name="T0" fmla="*/ 4 w 23"/>
                  <a:gd name="T1" fmla="*/ 22 h 24"/>
                  <a:gd name="T2" fmla="*/ 22 w 23"/>
                  <a:gd name="T3" fmla="*/ 3 h 24"/>
                  <a:gd name="T4" fmla="*/ 20 w 23"/>
                  <a:gd name="T5" fmla="*/ 1 h 24"/>
                  <a:gd name="T6" fmla="*/ 2 w 23"/>
                  <a:gd name="T7" fmla="*/ 20 h 24"/>
                  <a:gd name="T8" fmla="*/ 4 w 23"/>
                  <a:gd name="T9" fmla="*/ 22 h 24"/>
                </a:gdLst>
                <a:ahLst/>
                <a:cxnLst>
                  <a:cxn ang="0">
                    <a:pos x="T0" y="T1"/>
                  </a:cxn>
                  <a:cxn ang="0">
                    <a:pos x="T2" y="T3"/>
                  </a:cxn>
                  <a:cxn ang="0">
                    <a:pos x="T4" y="T5"/>
                  </a:cxn>
                  <a:cxn ang="0">
                    <a:pos x="T6" y="T7"/>
                  </a:cxn>
                  <a:cxn ang="0">
                    <a:pos x="T8" y="T9"/>
                  </a:cxn>
                </a:cxnLst>
                <a:rect l="0" t="0" r="r" b="b"/>
                <a:pathLst>
                  <a:path w="23" h="24">
                    <a:moveTo>
                      <a:pt x="4" y="22"/>
                    </a:moveTo>
                    <a:cubicBezTo>
                      <a:pt x="11" y="16"/>
                      <a:pt x="17" y="10"/>
                      <a:pt x="22" y="3"/>
                    </a:cubicBezTo>
                    <a:cubicBezTo>
                      <a:pt x="23" y="2"/>
                      <a:pt x="22" y="0"/>
                      <a:pt x="20" y="1"/>
                    </a:cubicBezTo>
                    <a:cubicBezTo>
                      <a:pt x="13" y="6"/>
                      <a:pt x="8" y="13"/>
                      <a:pt x="2" y="20"/>
                    </a:cubicBezTo>
                    <a:cubicBezTo>
                      <a:pt x="0" y="22"/>
                      <a:pt x="3" y="24"/>
                      <a:pt x="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86" name="Freeform 520">
                <a:extLst>
                  <a:ext uri="{FF2B5EF4-FFF2-40B4-BE49-F238E27FC236}">
                    <a16:creationId xmlns:a16="http://schemas.microsoft.com/office/drawing/2014/main" id="{C7A923DF-91D8-47BF-B467-8ED17E50AD60}"/>
                  </a:ext>
                </a:extLst>
              </p:cNvPr>
              <p:cNvSpPr>
                <a:spLocks/>
              </p:cNvSpPr>
              <p:nvPr/>
            </p:nvSpPr>
            <p:spPr bwMode="auto">
              <a:xfrm>
                <a:off x="4251" y="960"/>
                <a:ext cx="28" cy="83"/>
              </a:xfrm>
              <a:custGeom>
                <a:avLst/>
                <a:gdLst>
                  <a:gd name="T0" fmla="*/ 4 w 16"/>
                  <a:gd name="T1" fmla="*/ 45 h 47"/>
                  <a:gd name="T2" fmla="*/ 15 w 16"/>
                  <a:gd name="T3" fmla="*/ 3 h 47"/>
                  <a:gd name="T4" fmla="*/ 12 w 16"/>
                  <a:gd name="T5" fmla="*/ 1 h 47"/>
                  <a:gd name="T6" fmla="*/ 0 w 16"/>
                  <a:gd name="T7" fmla="*/ 45 h 47"/>
                  <a:gd name="T8" fmla="*/ 4 w 16"/>
                  <a:gd name="T9" fmla="*/ 45 h 47"/>
                </a:gdLst>
                <a:ahLst/>
                <a:cxnLst>
                  <a:cxn ang="0">
                    <a:pos x="T0" y="T1"/>
                  </a:cxn>
                  <a:cxn ang="0">
                    <a:pos x="T2" y="T3"/>
                  </a:cxn>
                  <a:cxn ang="0">
                    <a:pos x="T4" y="T5"/>
                  </a:cxn>
                  <a:cxn ang="0">
                    <a:pos x="T6" y="T7"/>
                  </a:cxn>
                  <a:cxn ang="0">
                    <a:pos x="T8" y="T9"/>
                  </a:cxn>
                </a:cxnLst>
                <a:rect l="0" t="0" r="r" b="b"/>
                <a:pathLst>
                  <a:path w="16" h="47">
                    <a:moveTo>
                      <a:pt x="4" y="45"/>
                    </a:moveTo>
                    <a:cubicBezTo>
                      <a:pt x="6" y="30"/>
                      <a:pt x="10" y="17"/>
                      <a:pt x="15" y="3"/>
                    </a:cubicBezTo>
                    <a:cubicBezTo>
                      <a:pt x="16" y="1"/>
                      <a:pt x="13" y="0"/>
                      <a:pt x="12" y="1"/>
                    </a:cubicBezTo>
                    <a:cubicBezTo>
                      <a:pt x="5" y="14"/>
                      <a:pt x="1" y="30"/>
                      <a:pt x="0" y="45"/>
                    </a:cubicBezTo>
                    <a:cubicBezTo>
                      <a:pt x="0" y="47"/>
                      <a:pt x="4" y="47"/>
                      <a:pt x="4"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87" name="Freeform 521">
                <a:extLst>
                  <a:ext uri="{FF2B5EF4-FFF2-40B4-BE49-F238E27FC236}">
                    <a16:creationId xmlns:a16="http://schemas.microsoft.com/office/drawing/2014/main" id="{68D1300F-FBD2-4791-B197-A9C1DB4F8E6D}"/>
                  </a:ext>
                </a:extLst>
              </p:cNvPr>
              <p:cNvSpPr>
                <a:spLocks/>
              </p:cNvSpPr>
              <p:nvPr/>
            </p:nvSpPr>
            <p:spPr bwMode="auto">
              <a:xfrm>
                <a:off x="4222" y="967"/>
                <a:ext cx="20" cy="62"/>
              </a:xfrm>
              <a:custGeom>
                <a:avLst/>
                <a:gdLst>
                  <a:gd name="T0" fmla="*/ 8 w 11"/>
                  <a:gd name="T1" fmla="*/ 32 h 35"/>
                  <a:gd name="T2" fmla="*/ 10 w 11"/>
                  <a:gd name="T3" fmla="*/ 3 h 35"/>
                  <a:gd name="T4" fmla="*/ 7 w 11"/>
                  <a:gd name="T5" fmla="*/ 2 h 35"/>
                  <a:gd name="T6" fmla="*/ 5 w 11"/>
                  <a:gd name="T7" fmla="*/ 33 h 35"/>
                  <a:gd name="T8" fmla="*/ 8 w 11"/>
                  <a:gd name="T9" fmla="*/ 32 h 35"/>
                </a:gdLst>
                <a:ahLst/>
                <a:cxnLst>
                  <a:cxn ang="0">
                    <a:pos x="T0" y="T1"/>
                  </a:cxn>
                  <a:cxn ang="0">
                    <a:pos x="T2" y="T3"/>
                  </a:cxn>
                  <a:cxn ang="0">
                    <a:pos x="T4" y="T5"/>
                  </a:cxn>
                  <a:cxn ang="0">
                    <a:pos x="T6" y="T7"/>
                  </a:cxn>
                  <a:cxn ang="0">
                    <a:pos x="T8" y="T9"/>
                  </a:cxn>
                </a:cxnLst>
                <a:rect l="0" t="0" r="r" b="b"/>
                <a:pathLst>
                  <a:path w="11" h="35">
                    <a:moveTo>
                      <a:pt x="8" y="32"/>
                    </a:moveTo>
                    <a:cubicBezTo>
                      <a:pt x="5" y="22"/>
                      <a:pt x="5" y="13"/>
                      <a:pt x="10" y="3"/>
                    </a:cubicBezTo>
                    <a:cubicBezTo>
                      <a:pt x="11" y="2"/>
                      <a:pt x="8" y="0"/>
                      <a:pt x="7" y="2"/>
                    </a:cubicBezTo>
                    <a:cubicBezTo>
                      <a:pt x="1" y="11"/>
                      <a:pt x="0" y="23"/>
                      <a:pt x="5" y="33"/>
                    </a:cubicBezTo>
                    <a:cubicBezTo>
                      <a:pt x="6" y="35"/>
                      <a:pt x="8" y="33"/>
                      <a:pt x="8"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88" name="Freeform 522">
                <a:extLst>
                  <a:ext uri="{FF2B5EF4-FFF2-40B4-BE49-F238E27FC236}">
                    <a16:creationId xmlns:a16="http://schemas.microsoft.com/office/drawing/2014/main" id="{F8DA374D-0AF8-498F-8C43-B5EBB77FC155}"/>
                  </a:ext>
                </a:extLst>
              </p:cNvPr>
              <p:cNvSpPr>
                <a:spLocks/>
              </p:cNvSpPr>
              <p:nvPr/>
            </p:nvSpPr>
            <p:spPr bwMode="auto">
              <a:xfrm>
                <a:off x="4272" y="987"/>
                <a:ext cx="24" cy="52"/>
              </a:xfrm>
              <a:custGeom>
                <a:avLst/>
                <a:gdLst>
                  <a:gd name="T0" fmla="*/ 4 w 14"/>
                  <a:gd name="T1" fmla="*/ 28 h 30"/>
                  <a:gd name="T2" fmla="*/ 13 w 14"/>
                  <a:gd name="T3" fmla="*/ 3 h 30"/>
                  <a:gd name="T4" fmla="*/ 11 w 14"/>
                  <a:gd name="T5" fmla="*/ 1 h 30"/>
                  <a:gd name="T6" fmla="*/ 1 w 14"/>
                  <a:gd name="T7" fmla="*/ 28 h 30"/>
                  <a:gd name="T8" fmla="*/ 4 w 14"/>
                  <a:gd name="T9" fmla="*/ 28 h 30"/>
                </a:gdLst>
                <a:ahLst/>
                <a:cxnLst>
                  <a:cxn ang="0">
                    <a:pos x="T0" y="T1"/>
                  </a:cxn>
                  <a:cxn ang="0">
                    <a:pos x="T2" y="T3"/>
                  </a:cxn>
                  <a:cxn ang="0">
                    <a:pos x="T4" y="T5"/>
                  </a:cxn>
                  <a:cxn ang="0">
                    <a:pos x="T6" y="T7"/>
                  </a:cxn>
                  <a:cxn ang="0">
                    <a:pos x="T8" y="T9"/>
                  </a:cxn>
                </a:cxnLst>
                <a:rect l="0" t="0" r="r" b="b"/>
                <a:pathLst>
                  <a:path w="14" h="30">
                    <a:moveTo>
                      <a:pt x="4" y="28"/>
                    </a:moveTo>
                    <a:cubicBezTo>
                      <a:pt x="5" y="18"/>
                      <a:pt x="9" y="11"/>
                      <a:pt x="13" y="3"/>
                    </a:cubicBezTo>
                    <a:cubicBezTo>
                      <a:pt x="14" y="1"/>
                      <a:pt x="12" y="0"/>
                      <a:pt x="11" y="1"/>
                    </a:cubicBezTo>
                    <a:cubicBezTo>
                      <a:pt x="4" y="8"/>
                      <a:pt x="1" y="18"/>
                      <a:pt x="1" y="28"/>
                    </a:cubicBezTo>
                    <a:cubicBezTo>
                      <a:pt x="0" y="30"/>
                      <a:pt x="4" y="30"/>
                      <a:pt x="4"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89" name="Freeform 523">
                <a:extLst>
                  <a:ext uri="{FF2B5EF4-FFF2-40B4-BE49-F238E27FC236}">
                    <a16:creationId xmlns:a16="http://schemas.microsoft.com/office/drawing/2014/main" id="{56B771AF-450F-424A-9C34-8CD367E742D6}"/>
                  </a:ext>
                </a:extLst>
              </p:cNvPr>
              <p:cNvSpPr>
                <a:spLocks/>
              </p:cNvSpPr>
              <p:nvPr/>
            </p:nvSpPr>
            <p:spPr bwMode="auto">
              <a:xfrm>
                <a:off x="4300" y="997"/>
                <a:ext cx="28" cy="49"/>
              </a:xfrm>
              <a:custGeom>
                <a:avLst/>
                <a:gdLst>
                  <a:gd name="T0" fmla="*/ 4 w 16"/>
                  <a:gd name="T1" fmla="*/ 26 h 28"/>
                  <a:gd name="T2" fmla="*/ 14 w 16"/>
                  <a:gd name="T3" fmla="*/ 4 h 28"/>
                  <a:gd name="T4" fmla="*/ 13 w 16"/>
                  <a:gd name="T5" fmla="*/ 1 h 28"/>
                  <a:gd name="T6" fmla="*/ 1 w 16"/>
                  <a:gd name="T7" fmla="*/ 26 h 28"/>
                  <a:gd name="T8" fmla="*/ 4 w 16"/>
                  <a:gd name="T9" fmla="*/ 26 h 28"/>
                </a:gdLst>
                <a:ahLst/>
                <a:cxnLst>
                  <a:cxn ang="0">
                    <a:pos x="T0" y="T1"/>
                  </a:cxn>
                  <a:cxn ang="0">
                    <a:pos x="T2" y="T3"/>
                  </a:cxn>
                  <a:cxn ang="0">
                    <a:pos x="T4" y="T5"/>
                  </a:cxn>
                  <a:cxn ang="0">
                    <a:pos x="T6" y="T7"/>
                  </a:cxn>
                  <a:cxn ang="0">
                    <a:pos x="T8" y="T9"/>
                  </a:cxn>
                </a:cxnLst>
                <a:rect l="0" t="0" r="r" b="b"/>
                <a:pathLst>
                  <a:path w="16" h="28">
                    <a:moveTo>
                      <a:pt x="4" y="26"/>
                    </a:moveTo>
                    <a:cubicBezTo>
                      <a:pt x="5" y="17"/>
                      <a:pt x="9" y="10"/>
                      <a:pt x="14" y="4"/>
                    </a:cubicBezTo>
                    <a:cubicBezTo>
                      <a:pt x="16" y="3"/>
                      <a:pt x="14" y="0"/>
                      <a:pt x="13" y="1"/>
                    </a:cubicBezTo>
                    <a:cubicBezTo>
                      <a:pt x="5" y="7"/>
                      <a:pt x="1" y="16"/>
                      <a:pt x="1" y="26"/>
                    </a:cubicBezTo>
                    <a:cubicBezTo>
                      <a:pt x="0" y="28"/>
                      <a:pt x="4" y="28"/>
                      <a:pt x="4"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90" name="Freeform 524">
                <a:extLst>
                  <a:ext uri="{FF2B5EF4-FFF2-40B4-BE49-F238E27FC236}">
                    <a16:creationId xmlns:a16="http://schemas.microsoft.com/office/drawing/2014/main" id="{1159A842-96CE-4CBD-93AA-ED95FDD511DC}"/>
                  </a:ext>
                </a:extLst>
              </p:cNvPr>
              <p:cNvSpPr>
                <a:spLocks/>
              </p:cNvSpPr>
              <p:nvPr/>
            </p:nvSpPr>
            <p:spPr bwMode="auto">
              <a:xfrm>
                <a:off x="4367" y="1567"/>
                <a:ext cx="65" cy="42"/>
              </a:xfrm>
              <a:custGeom>
                <a:avLst/>
                <a:gdLst>
                  <a:gd name="T0" fmla="*/ 4 w 37"/>
                  <a:gd name="T1" fmla="*/ 22 h 24"/>
                  <a:gd name="T2" fmla="*/ 35 w 37"/>
                  <a:gd name="T3" fmla="*/ 6 h 24"/>
                  <a:gd name="T4" fmla="*/ 35 w 37"/>
                  <a:gd name="T5" fmla="*/ 3 h 24"/>
                  <a:gd name="T6" fmla="*/ 1 w 37"/>
                  <a:gd name="T7" fmla="*/ 21 h 24"/>
                  <a:gd name="T8" fmla="*/ 4 w 37"/>
                  <a:gd name="T9" fmla="*/ 22 h 24"/>
                </a:gdLst>
                <a:ahLst/>
                <a:cxnLst>
                  <a:cxn ang="0">
                    <a:pos x="T0" y="T1"/>
                  </a:cxn>
                  <a:cxn ang="0">
                    <a:pos x="T2" y="T3"/>
                  </a:cxn>
                  <a:cxn ang="0">
                    <a:pos x="T4" y="T5"/>
                  </a:cxn>
                  <a:cxn ang="0">
                    <a:pos x="T6" y="T7"/>
                  </a:cxn>
                  <a:cxn ang="0">
                    <a:pos x="T8" y="T9"/>
                  </a:cxn>
                </a:cxnLst>
                <a:rect l="0" t="0" r="r" b="b"/>
                <a:pathLst>
                  <a:path w="37" h="24">
                    <a:moveTo>
                      <a:pt x="4" y="22"/>
                    </a:moveTo>
                    <a:cubicBezTo>
                      <a:pt x="12" y="12"/>
                      <a:pt x="22" y="7"/>
                      <a:pt x="35" y="6"/>
                    </a:cubicBezTo>
                    <a:cubicBezTo>
                      <a:pt x="37" y="6"/>
                      <a:pt x="37" y="3"/>
                      <a:pt x="35" y="3"/>
                    </a:cubicBezTo>
                    <a:cubicBezTo>
                      <a:pt x="22" y="0"/>
                      <a:pt x="7" y="9"/>
                      <a:pt x="1" y="21"/>
                    </a:cubicBezTo>
                    <a:cubicBezTo>
                      <a:pt x="0" y="23"/>
                      <a:pt x="3" y="24"/>
                      <a:pt x="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91" name="Freeform 525">
                <a:extLst>
                  <a:ext uri="{FF2B5EF4-FFF2-40B4-BE49-F238E27FC236}">
                    <a16:creationId xmlns:a16="http://schemas.microsoft.com/office/drawing/2014/main" id="{903B8CA5-1392-43CB-9E54-EB6DD90E216C}"/>
                  </a:ext>
                </a:extLst>
              </p:cNvPr>
              <p:cNvSpPr>
                <a:spLocks/>
              </p:cNvSpPr>
              <p:nvPr/>
            </p:nvSpPr>
            <p:spPr bwMode="auto">
              <a:xfrm>
                <a:off x="4340" y="1620"/>
                <a:ext cx="48" cy="33"/>
              </a:xfrm>
              <a:custGeom>
                <a:avLst/>
                <a:gdLst>
                  <a:gd name="T0" fmla="*/ 3 w 27"/>
                  <a:gd name="T1" fmla="*/ 18 h 19"/>
                  <a:gd name="T2" fmla="*/ 25 w 27"/>
                  <a:gd name="T3" fmla="*/ 3 h 19"/>
                  <a:gd name="T4" fmla="*/ 24 w 27"/>
                  <a:gd name="T5" fmla="*/ 1 h 19"/>
                  <a:gd name="T6" fmla="*/ 2 w 27"/>
                  <a:gd name="T7" fmla="*/ 15 h 19"/>
                  <a:gd name="T8" fmla="*/ 3 w 27"/>
                  <a:gd name="T9" fmla="*/ 18 h 19"/>
                </a:gdLst>
                <a:ahLst/>
                <a:cxnLst>
                  <a:cxn ang="0">
                    <a:pos x="T0" y="T1"/>
                  </a:cxn>
                  <a:cxn ang="0">
                    <a:pos x="T2" y="T3"/>
                  </a:cxn>
                  <a:cxn ang="0">
                    <a:pos x="T4" y="T5"/>
                  </a:cxn>
                  <a:cxn ang="0">
                    <a:pos x="T6" y="T7"/>
                  </a:cxn>
                  <a:cxn ang="0">
                    <a:pos x="T8" y="T9"/>
                  </a:cxn>
                </a:cxnLst>
                <a:rect l="0" t="0" r="r" b="b"/>
                <a:pathLst>
                  <a:path w="27" h="19">
                    <a:moveTo>
                      <a:pt x="3" y="18"/>
                    </a:moveTo>
                    <a:cubicBezTo>
                      <a:pt x="11" y="14"/>
                      <a:pt x="18" y="9"/>
                      <a:pt x="25" y="3"/>
                    </a:cubicBezTo>
                    <a:cubicBezTo>
                      <a:pt x="27" y="2"/>
                      <a:pt x="25" y="0"/>
                      <a:pt x="24" y="1"/>
                    </a:cubicBezTo>
                    <a:cubicBezTo>
                      <a:pt x="16" y="5"/>
                      <a:pt x="9" y="10"/>
                      <a:pt x="2" y="15"/>
                    </a:cubicBezTo>
                    <a:cubicBezTo>
                      <a:pt x="0" y="17"/>
                      <a:pt x="2" y="19"/>
                      <a:pt x="3"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92" name="Freeform 526">
                <a:extLst>
                  <a:ext uri="{FF2B5EF4-FFF2-40B4-BE49-F238E27FC236}">
                    <a16:creationId xmlns:a16="http://schemas.microsoft.com/office/drawing/2014/main" id="{089C7FC4-C4A0-48BD-A04C-3E345D8F2161}"/>
                  </a:ext>
                </a:extLst>
              </p:cNvPr>
              <p:cNvSpPr>
                <a:spLocks/>
              </p:cNvSpPr>
              <p:nvPr/>
            </p:nvSpPr>
            <p:spPr bwMode="auto">
              <a:xfrm>
                <a:off x="4323" y="1669"/>
                <a:ext cx="42" cy="26"/>
              </a:xfrm>
              <a:custGeom>
                <a:avLst/>
                <a:gdLst>
                  <a:gd name="T0" fmla="*/ 4 w 24"/>
                  <a:gd name="T1" fmla="*/ 14 h 15"/>
                  <a:gd name="T2" fmla="*/ 22 w 24"/>
                  <a:gd name="T3" fmla="*/ 3 h 15"/>
                  <a:gd name="T4" fmla="*/ 21 w 24"/>
                  <a:gd name="T5" fmla="*/ 0 h 15"/>
                  <a:gd name="T6" fmla="*/ 1 w 24"/>
                  <a:gd name="T7" fmla="*/ 12 h 15"/>
                  <a:gd name="T8" fmla="*/ 4 w 24"/>
                  <a:gd name="T9" fmla="*/ 14 h 15"/>
                </a:gdLst>
                <a:ahLst/>
                <a:cxnLst>
                  <a:cxn ang="0">
                    <a:pos x="T0" y="T1"/>
                  </a:cxn>
                  <a:cxn ang="0">
                    <a:pos x="T2" y="T3"/>
                  </a:cxn>
                  <a:cxn ang="0">
                    <a:pos x="T4" y="T5"/>
                  </a:cxn>
                  <a:cxn ang="0">
                    <a:pos x="T6" y="T7"/>
                  </a:cxn>
                  <a:cxn ang="0">
                    <a:pos x="T8" y="T9"/>
                  </a:cxn>
                </a:cxnLst>
                <a:rect l="0" t="0" r="r" b="b"/>
                <a:pathLst>
                  <a:path w="24" h="15">
                    <a:moveTo>
                      <a:pt x="4" y="14"/>
                    </a:moveTo>
                    <a:cubicBezTo>
                      <a:pt x="8" y="8"/>
                      <a:pt x="15" y="5"/>
                      <a:pt x="22" y="3"/>
                    </a:cubicBezTo>
                    <a:cubicBezTo>
                      <a:pt x="24" y="3"/>
                      <a:pt x="23" y="0"/>
                      <a:pt x="21" y="0"/>
                    </a:cubicBezTo>
                    <a:cubicBezTo>
                      <a:pt x="13" y="0"/>
                      <a:pt x="5" y="5"/>
                      <a:pt x="1" y="12"/>
                    </a:cubicBezTo>
                    <a:cubicBezTo>
                      <a:pt x="0" y="14"/>
                      <a:pt x="3" y="15"/>
                      <a:pt x="4"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93" name="Freeform 527">
                <a:extLst>
                  <a:ext uri="{FF2B5EF4-FFF2-40B4-BE49-F238E27FC236}">
                    <a16:creationId xmlns:a16="http://schemas.microsoft.com/office/drawing/2014/main" id="{BE8F2E31-0055-41B1-888F-C0BA4FC813C0}"/>
                  </a:ext>
                </a:extLst>
              </p:cNvPr>
              <p:cNvSpPr>
                <a:spLocks/>
              </p:cNvSpPr>
              <p:nvPr/>
            </p:nvSpPr>
            <p:spPr bwMode="auto">
              <a:xfrm>
                <a:off x="4300" y="1713"/>
                <a:ext cx="38" cy="24"/>
              </a:xfrm>
              <a:custGeom>
                <a:avLst/>
                <a:gdLst>
                  <a:gd name="T0" fmla="*/ 4 w 22"/>
                  <a:gd name="T1" fmla="*/ 12 h 14"/>
                  <a:gd name="T2" fmla="*/ 20 w 22"/>
                  <a:gd name="T3" fmla="*/ 4 h 14"/>
                  <a:gd name="T4" fmla="*/ 20 w 22"/>
                  <a:gd name="T5" fmla="*/ 1 h 14"/>
                  <a:gd name="T6" fmla="*/ 1 w 22"/>
                  <a:gd name="T7" fmla="*/ 10 h 14"/>
                  <a:gd name="T8" fmla="*/ 4 w 22"/>
                  <a:gd name="T9" fmla="*/ 12 h 14"/>
                </a:gdLst>
                <a:ahLst/>
                <a:cxnLst>
                  <a:cxn ang="0">
                    <a:pos x="T0" y="T1"/>
                  </a:cxn>
                  <a:cxn ang="0">
                    <a:pos x="T2" y="T3"/>
                  </a:cxn>
                  <a:cxn ang="0">
                    <a:pos x="T4" y="T5"/>
                  </a:cxn>
                  <a:cxn ang="0">
                    <a:pos x="T6" y="T7"/>
                  </a:cxn>
                  <a:cxn ang="0">
                    <a:pos x="T8" y="T9"/>
                  </a:cxn>
                </a:cxnLst>
                <a:rect l="0" t="0" r="r" b="b"/>
                <a:pathLst>
                  <a:path w="22" h="14">
                    <a:moveTo>
                      <a:pt x="4" y="12"/>
                    </a:moveTo>
                    <a:cubicBezTo>
                      <a:pt x="8" y="7"/>
                      <a:pt x="14" y="5"/>
                      <a:pt x="20" y="4"/>
                    </a:cubicBezTo>
                    <a:cubicBezTo>
                      <a:pt x="21" y="4"/>
                      <a:pt x="22" y="1"/>
                      <a:pt x="20" y="1"/>
                    </a:cubicBezTo>
                    <a:cubicBezTo>
                      <a:pt x="13" y="0"/>
                      <a:pt x="5" y="4"/>
                      <a:pt x="1" y="10"/>
                    </a:cubicBezTo>
                    <a:cubicBezTo>
                      <a:pt x="0" y="12"/>
                      <a:pt x="3" y="14"/>
                      <a:pt x="4"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94" name="Freeform 528">
                <a:extLst>
                  <a:ext uri="{FF2B5EF4-FFF2-40B4-BE49-F238E27FC236}">
                    <a16:creationId xmlns:a16="http://schemas.microsoft.com/office/drawing/2014/main" id="{39D76755-17C8-45A4-9C67-76E858DC7748}"/>
                  </a:ext>
                </a:extLst>
              </p:cNvPr>
              <p:cNvSpPr>
                <a:spLocks/>
              </p:cNvSpPr>
              <p:nvPr/>
            </p:nvSpPr>
            <p:spPr bwMode="auto">
              <a:xfrm>
                <a:off x="4265" y="1767"/>
                <a:ext cx="51" cy="21"/>
              </a:xfrm>
              <a:custGeom>
                <a:avLst/>
                <a:gdLst>
                  <a:gd name="T0" fmla="*/ 4 w 29"/>
                  <a:gd name="T1" fmla="*/ 11 h 12"/>
                  <a:gd name="T2" fmla="*/ 27 w 29"/>
                  <a:gd name="T3" fmla="*/ 5 h 12"/>
                  <a:gd name="T4" fmla="*/ 27 w 29"/>
                  <a:gd name="T5" fmla="*/ 2 h 12"/>
                  <a:gd name="T6" fmla="*/ 2 w 29"/>
                  <a:gd name="T7" fmla="*/ 8 h 12"/>
                  <a:gd name="T8" fmla="*/ 4 w 29"/>
                  <a:gd name="T9" fmla="*/ 11 h 12"/>
                </a:gdLst>
                <a:ahLst/>
                <a:cxnLst>
                  <a:cxn ang="0">
                    <a:pos x="T0" y="T1"/>
                  </a:cxn>
                  <a:cxn ang="0">
                    <a:pos x="T2" y="T3"/>
                  </a:cxn>
                  <a:cxn ang="0">
                    <a:pos x="T4" y="T5"/>
                  </a:cxn>
                  <a:cxn ang="0">
                    <a:pos x="T6" y="T7"/>
                  </a:cxn>
                  <a:cxn ang="0">
                    <a:pos x="T8" y="T9"/>
                  </a:cxn>
                </a:cxnLst>
                <a:rect l="0" t="0" r="r" b="b"/>
                <a:pathLst>
                  <a:path w="29" h="12">
                    <a:moveTo>
                      <a:pt x="4" y="11"/>
                    </a:moveTo>
                    <a:cubicBezTo>
                      <a:pt x="11" y="7"/>
                      <a:pt x="19" y="6"/>
                      <a:pt x="27" y="5"/>
                    </a:cubicBezTo>
                    <a:cubicBezTo>
                      <a:pt x="28" y="5"/>
                      <a:pt x="29" y="3"/>
                      <a:pt x="27" y="2"/>
                    </a:cubicBezTo>
                    <a:cubicBezTo>
                      <a:pt x="19" y="0"/>
                      <a:pt x="9" y="3"/>
                      <a:pt x="2" y="8"/>
                    </a:cubicBezTo>
                    <a:cubicBezTo>
                      <a:pt x="0" y="9"/>
                      <a:pt x="2" y="12"/>
                      <a:pt x="4"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95" name="Freeform 529">
                <a:extLst>
                  <a:ext uri="{FF2B5EF4-FFF2-40B4-BE49-F238E27FC236}">
                    <a16:creationId xmlns:a16="http://schemas.microsoft.com/office/drawing/2014/main" id="{C9D1C776-BCCF-4328-A998-66E79F5CB59E}"/>
                  </a:ext>
                </a:extLst>
              </p:cNvPr>
              <p:cNvSpPr>
                <a:spLocks/>
              </p:cNvSpPr>
              <p:nvPr/>
            </p:nvSpPr>
            <p:spPr bwMode="auto">
              <a:xfrm>
                <a:off x="4235" y="1803"/>
                <a:ext cx="51" cy="22"/>
              </a:xfrm>
              <a:custGeom>
                <a:avLst/>
                <a:gdLst>
                  <a:gd name="T0" fmla="*/ 4 w 29"/>
                  <a:gd name="T1" fmla="*/ 12 h 13"/>
                  <a:gd name="T2" fmla="*/ 27 w 29"/>
                  <a:gd name="T3" fmla="*/ 7 h 13"/>
                  <a:gd name="T4" fmla="*/ 27 w 29"/>
                  <a:gd name="T5" fmla="*/ 4 h 13"/>
                  <a:gd name="T6" fmla="*/ 2 w 29"/>
                  <a:gd name="T7" fmla="*/ 10 h 13"/>
                  <a:gd name="T8" fmla="*/ 4 w 29"/>
                  <a:gd name="T9" fmla="*/ 12 h 13"/>
                </a:gdLst>
                <a:ahLst/>
                <a:cxnLst>
                  <a:cxn ang="0">
                    <a:pos x="T0" y="T1"/>
                  </a:cxn>
                  <a:cxn ang="0">
                    <a:pos x="T2" y="T3"/>
                  </a:cxn>
                  <a:cxn ang="0">
                    <a:pos x="T4" y="T5"/>
                  </a:cxn>
                  <a:cxn ang="0">
                    <a:pos x="T6" y="T7"/>
                  </a:cxn>
                  <a:cxn ang="0">
                    <a:pos x="T8" y="T9"/>
                  </a:cxn>
                </a:cxnLst>
                <a:rect l="0" t="0" r="r" b="b"/>
                <a:pathLst>
                  <a:path w="29" h="13">
                    <a:moveTo>
                      <a:pt x="4" y="12"/>
                    </a:moveTo>
                    <a:cubicBezTo>
                      <a:pt x="11" y="7"/>
                      <a:pt x="18" y="7"/>
                      <a:pt x="27" y="7"/>
                    </a:cubicBezTo>
                    <a:cubicBezTo>
                      <a:pt x="28" y="7"/>
                      <a:pt x="29" y="4"/>
                      <a:pt x="27" y="4"/>
                    </a:cubicBezTo>
                    <a:cubicBezTo>
                      <a:pt x="19" y="0"/>
                      <a:pt x="8" y="4"/>
                      <a:pt x="2" y="10"/>
                    </a:cubicBezTo>
                    <a:cubicBezTo>
                      <a:pt x="0" y="11"/>
                      <a:pt x="2" y="13"/>
                      <a:pt x="4"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96" name="Freeform 530">
                <a:extLst>
                  <a:ext uri="{FF2B5EF4-FFF2-40B4-BE49-F238E27FC236}">
                    <a16:creationId xmlns:a16="http://schemas.microsoft.com/office/drawing/2014/main" id="{770DE5CD-A171-4DAA-99FF-AACFC1CD8888}"/>
                  </a:ext>
                </a:extLst>
              </p:cNvPr>
              <p:cNvSpPr>
                <a:spLocks/>
              </p:cNvSpPr>
              <p:nvPr/>
            </p:nvSpPr>
            <p:spPr bwMode="auto">
              <a:xfrm>
                <a:off x="4198" y="1843"/>
                <a:ext cx="54" cy="16"/>
              </a:xfrm>
              <a:custGeom>
                <a:avLst/>
                <a:gdLst>
                  <a:gd name="T0" fmla="*/ 3 w 31"/>
                  <a:gd name="T1" fmla="*/ 9 h 9"/>
                  <a:gd name="T2" fmla="*/ 29 w 31"/>
                  <a:gd name="T3" fmla="*/ 5 h 9"/>
                  <a:gd name="T4" fmla="*/ 29 w 31"/>
                  <a:gd name="T5" fmla="*/ 2 h 9"/>
                  <a:gd name="T6" fmla="*/ 2 w 31"/>
                  <a:gd name="T7" fmla="*/ 5 h 9"/>
                  <a:gd name="T8" fmla="*/ 3 w 31"/>
                  <a:gd name="T9" fmla="*/ 9 h 9"/>
                </a:gdLst>
                <a:ahLst/>
                <a:cxnLst>
                  <a:cxn ang="0">
                    <a:pos x="T0" y="T1"/>
                  </a:cxn>
                  <a:cxn ang="0">
                    <a:pos x="T2" y="T3"/>
                  </a:cxn>
                  <a:cxn ang="0">
                    <a:pos x="T4" y="T5"/>
                  </a:cxn>
                  <a:cxn ang="0">
                    <a:pos x="T6" y="T7"/>
                  </a:cxn>
                  <a:cxn ang="0">
                    <a:pos x="T8" y="T9"/>
                  </a:cxn>
                </a:cxnLst>
                <a:rect l="0" t="0" r="r" b="b"/>
                <a:pathLst>
                  <a:path w="31" h="9">
                    <a:moveTo>
                      <a:pt x="3" y="9"/>
                    </a:moveTo>
                    <a:cubicBezTo>
                      <a:pt x="12" y="6"/>
                      <a:pt x="20" y="6"/>
                      <a:pt x="29" y="5"/>
                    </a:cubicBezTo>
                    <a:cubicBezTo>
                      <a:pt x="30" y="5"/>
                      <a:pt x="31" y="2"/>
                      <a:pt x="29" y="2"/>
                    </a:cubicBezTo>
                    <a:cubicBezTo>
                      <a:pt x="20" y="0"/>
                      <a:pt x="10" y="2"/>
                      <a:pt x="2" y="5"/>
                    </a:cubicBezTo>
                    <a:cubicBezTo>
                      <a:pt x="0" y="6"/>
                      <a:pt x="1" y="9"/>
                      <a:pt x="3"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97" name="Freeform 531">
                <a:extLst>
                  <a:ext uri="{FF2B5EF4-FFF2-40B4-BE49-F238E27FC236}">
                    <a16:creationId xmlns:a16="http://schemas.microsoft.com/office/drawing/2014/main" id="{C03A8E79-5B04-4CCA-9E16-CD9076500330}"/>
                  </a:ext>
                </a:extLst>
              </p:cNvPr>
              <p:cNvSpPr>
                <a:spLocks/>
              </p:cNvSpPr>
              <p:nvPr/>
            </p:nvSpPr>
            <p:spPr bwMode="auto">
              <a:xfrm>
                <a:off x="4175" y="1876"/>
                <a:ext cx="47" cy="15"/>
              </a:xfrm>
              <a:custGeom>
                <a:avLst/>
                <a:gdLst>
                  <a:gd name="T0" fmla="*/ 4 w 27"/>
                  <a:gd name="T1" fmla="*/ 7 h 8"/>
                  <a:gd name="T2" fmla="*/ 24 w 27"/>
                  <a:gd name="T3" fmla="*/ 5 h 8"/>
                  <a:gd name="T4" fmla="*/ 25 w 27"/>
                  <a:gd name="T5" fmla="*/ 2 h 8"/>
                  <a:gd name="T6" fmla="*/ 2 w 27"/>
                  <a:gd name="T7" fmla="*/ 3 h 8"/>
                  <a:gd name="T8" fmla="*/ 4 w 27"/>
                  <a:gd name="T9" fmla="*/ 7 h 8"/>
                </a:gdLst>
                <a:ahLst/>
                <a:cxnLst>
                  <a:cxn ang="0">
                    <a:pos x="T0" y="T1"/>
                  </a:cxn>
                  <a:cxn ang="0">
                    <a:pos x="T2" y="T3"/>
                  </a:cxn>
                  <a:cxn ang="0">
                    <a:pos x="T4" y="T5"/>
                  </a:cxn>
                  <a:cxn ang="0">
                    <a:pos x="T6" y="T7"/>
                  </a:cxn>
                  <a:cxn ang="0">
                    <a:pos x="T8" y="T9"/>
                  </a:cxn>
                </a:cxnLst>
                <a:rect l="0" t="0" r="r" b="b"/>
                <a:pathLst>
                  <a:path w="27" h="8">
                    <a:moveTo>
                      <a:pt x="4" y="7"/>
                    </a:moveTo>
                    <a:cubicBezTo>
                      <a:pt x="11" y="5"/>
                      <a:pt x="17" y="5"/>
                      <a:pt x="24" y="5"/>
                    </a:cubicBezTo>
                    <a:cubicBezTo>
                      <a:pt x="26" y="5"/>
                      <a:pt x="27" y="3"/>
                      <a:pt x="25" y="2"/>
                    </a:cubicBezTo>
                    <a:cubicBezTo>
                      <a:pt x="18" y="0"/>
                      <a:pt x="10" y="1"/>
                      <a:pt x="2" y="3"/>
                    </a:cubicBezTo>
                    <a:cubicBezTo>
                      <a:pt x="0" y="4"/>
                      <a:pt x="1" y="8"/>
                      <a:pt x="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98" name="Freeform 532">
                <a:extLst>
                  <a:ext uri="{FF2B5EF4-FFF2-40B4-BE49-F238E27FC236}">
                    <a16:creationId xmlns:a16="http://schemas.microsoft.com/office/drawing/2014/main" id="{8037BF81-07B9-4030-B471-7AEEED8CE73B}"/>
                  </a:ext>
                </a:extLst>
              </p:cNvPr>
              <p:cNvSpPr>
                <a:spLocks/>
              </p:cNvSpPr>
              <p:nvPr/>
            </p:nvSpPr>
            <p:spPr bwMode="auto">
              <a:xfrm>
                <a:off x="4178" y="1898"/>
                <a:ext cx="48" cy="17"/>
              </a:xfrm>
              <a:custGeom>
                <a:avLst/>
                <a:gdLst>
                  <a:gd name="T0" fmla="*/ 4 w 27"/>
                  <a:gd name="T1" fmla="*/ 10 h 10"/>
                  <a:gd name="T2" fmla="*/ 25 w 27"/>
                  <a:gd name="T3" fmla="*/ 3 h 10"/>
                  <a:gd name="T4" fmla="*/ 24 w 27"/>
                  <a:gd name="T5" fmla="*/ 0 h 10"/>
                  <a:gd name="T6" fmla="*/ 3 w 27"/>
                  <a:gd name="T7" fmla="*/ 6 h 10"/>
                  <a:gd name="T8" fmla="*/ 4 w 27"/>
                  <a:gd name="T9" fmla="*/ 10 h 10"/>
                </a:gdLst>
                <a:ahLst/>
                <a:cxnLst>
                  <a:cxn ang="0">
                    <a:pos x="T0" y="T1"/>
                  </a:cxn>
                  <a:cxn ang="0">
                    <a:pos x="T2" y="T3"/>
                  </a:cxn>
                  <a:cxn ang="0">
                    <a:pos x="T4" y="T5"/>
                  </a:cxn>
                  <a:cxn ang="0">
                    <a:pos x="T6" y="T7"/>
                  </a:cxn>
                  <a:cxn ang="0">
                    <a:pos x="T8" y="T9"/>
                  </a:cxn>
                </a:cxnLst>
                <a:rect l="0" t="0" r="r" b="b"/>
                <a:pathLst>
                  <a:path w="27" h="10">
                    <a:moveTo>
                      <a:pt x="4" y="10"/>
                    </a:moveTo>
                    <a:cubicBezTo>
                      <a:pt x="11" y="8"/>
                      <a:pt x="18" y="6"/>
                      <a:pt x="25" y="3"/>
                    </a:cubicBezTo>
                    <a:cubicBezTo>
                      <a:pt x="27" y="2"/>
                      <a:pt x="26" y="0"/>
                      <a:pt x="24" y="0"/>
                    </a:cubicBezTo>
                    <a:cubicBezTo>
                      <a:pt x="17" y="1"/>
                      <a:pt x="10" y="4"/>
                      <a:pt x="3" y="6"/>
                    </a:cubicBezTo>
                    <a:cubicBezTo>
                      <a:pt x="0" y="7"/>
                      <a:pt x="1" y="10"/>
                      <a:pt x="4"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99" name="Freeform 533">
                <a:extLst>
                  <a:ext uri="{FF2B5EF4-FFF2-40B4-BE49-F238E27FC236}">
                    <a16:creationId xmlns:a16="http://schemas.microsoft.com/office/drawing/2014/main" id="{11BE95F2-8374-4239-87B8-C47EB9D9D019}"/>
                  </a:ext>
                </a:extLst>
              </p:cNvPr>
              <p:cNvSpPr>
                <a:spLocks/>
              </p:cNvSpPr>
              <p:nvPr/>
            </p:nvSpPr>
            <p:spPr bwMode="auto">
              <a:xfrm>
                <a:off x="4187" y="1929"/>
                <a:ext cx="35" cy="37"/>
              </a:xfrm>
              <a:custGeom>
                <a:avLst/>
                <a:gdLst>
                  <a:gd name="T0" fmla="*/ 4 w 20"/>
                  <a:gd name="T1" fmla="*/ 19 h 21"/>
                  <a:gd name="T2" fmla="*/ 10 w 20"/>
                  <a:gd name="T3" fmla="*/ 9 h 21"/>
                  <a:gd name="T4" fmla="*/ 19 w 20"/>
                  <a:gd name="T5" fmla="*/ 3 h 21"/>
                  <a:gd name="T6" fmla="*/ 17 w 20"/>
                  <a:gd name="T7" fmla="*/ 0 h 21"/>
                  <a:gd name="T8" fmla="*/ 0 w 20"/>
                  <a:gd name="T9" fmla="*/ 18 h 21"/>
                  <a:gd name="T10" fmla="*/ 4 w 20"/>
                  <a:gd name="T11" fmla="*/ 19 h 21"/>
                </a:gdLst>
                <a:ahLst/>
                <a:cxnLst>
                  <a:cxn ang="0">
                    <a:pos x="T0" y="T1"/>
                  </a:cxn>
                  <a:cxn ang="0">
                    <a:pos x="T2" y="T3"/>
                  </a:cxn>
                  <a:cxn ang="0">
                    <a:pos x="T4" y="T5"/>
                  </a:cxn>
                  <a:cxn ang="0">
                    <a:pos x="T6" y="T7"/>
                  </a:cxn>
                  <a:cxn ang="0">
                    <a:pos x="T8" y="T9"/>
                  </a:cxn>
                  <a:cxn ang="0">
                    <a:pos x="T10" y="T11"/>
                  </a:cxn>
                </a:cxnLst>
                <a:rect l="0" t="0" r="r" b="b"/>
                <a:pathLst>
                  <a:path w="20" h="21">
                    <a:moveTo>
                      <a:pt x="4" y="19"/>
                    </a:moveTo>
                    <a:cubicBezTo>
                      <a:pt x="5" y="16"/>
                      <a:pt x="8" y="12"/>
                      <a:pt x="10" y="9"/>
                    </a:cubicBezTo>
                    <a:cubicBezTo>
                      <a:pt x="13" y="7"/>
                      <a:pt x="16" y="5"/>
                      <a:pt x="19" y="3"/>
                    </a:cubicBezTo>
                    <a:cubicBezTo>
                      <a:pt x="20" y="2"/>
                      <a:pt x="19" y="0"/>
                      <a:pt x="17" y="0"/>
                    </a:cubicBezTo>
                    <a:cubicBezTo>
                      <a:pt x="9" y="2"/>
                      <a:pt x="3" y="10"/>
                      <a:pt x="0" y="18"/>
                    </a:cubicBezTo>
                    <a:cubicBezTo>
                      <a:pt x="0" y="20"/>
                      <a:pt x="3" y="21"/>
                      <a:pt x="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00" name="Freeform 534">
                <a:extLst>
                  <a:ext uri="{FF2B5EF4-FFF2-40B4-BE49-F238E27FC236}">
                    <a16:creationId xmlns:a16="http://schemas.microsoft.com/office/drawing/2014/main" id="{33EBEA40-5F40-41AF-9C13-4024575F505E}"/>
                  </a:ext>
                </a:extLst>
              </p:cNvPr>
              <p:cNvSpPr>
                <a:spLocks/>
              </p:cNvSpPr>
              <p:nvPr/>
            </p:nvSpPr>
            <p:spPr bwMode="auto">
              <a:xfrm>
                <a:off x="4210" y="1950"/>
                <a:ext cx="30" cy="35"/>
              </a:xfrm>
              <a:custGeom>
                <a:avLst/>
                <a:gdLst>
                  <a:gd name="T0" fmla="*/ 4 w 17"/>
                  <a:gd name="T1" fmla="*/ 17 h 20"/>
                  <a:gd name="T2" fmla="*/ 16 w 17"/>
                  <a:gd name="T3" fmla="*/ 3 h 20"/>
                  <a:gd name="T4" fmla="*/ 15 w 17"/>
                  <a:gd name="T5" fmla="*/ 0 h 20"/>
                  <a:gd name="T6" fmla="*/ 0 w 17"/>
                  <a:gd name="T7" fmla="*/ 16 h 20"/>
                  <a:gd name="T8" fmla="*/ 4 w 17"/>
                  <a:gd name="T9" fmla="*/ 17 h 20"/>
                </a:gdLst>
                <a:ahLst/>
                <a:cxnLst>
                  <a:cxn ang="0">
                    <a:pos x="T0" y="T1"/>
                  </a:cxn>
                  <a:cxn ang="0">
                    <a:pos x="T2" y="T3"/>
                  </a:cxn>
                  <a:cxn ang="0">
                    <a:pos x="T4" y="T5"/>
                  </a:cxn>
                  <a:cxn ang="0">
                    <a:pos x="T6" y="T7"/>
                  </a:cxn>
                  <a:cxn ang="0">
                    <a:pos x="T8" y="T9"/>
                  </a:cxn>
                </a:cxnLst>
                <a:rect l="0" t="0" r="r" b="b"/>
                <a:pathLst>
                  <a:path w="17" h="20">
                    <a:moveTo>
                      <a:pt x="4" y="17"/>
                    </a:moveTo>
                    <a:cubicBezTo>
                      <a:pt x="6" y="11"/>
                      <a:pt x="10" y="7"/>
                      <a:pt x="16" y="3"/>
                    </a:cubicBezTo>
                    <a:cubicBezTo>
                      <a:pt x="17" y="2"/>
                      <a:pt x="17" y="0"/>
                      <a:pt x="15" y="0"/>
                    </a:cubicBezTo>
                    <a:cubicBezTo>
                      <a:pt x="7" y="2"/>
                      <a:pt x="2" y="9"/>
                      <a:pt x="0" y="16"/>
                    </a:cubicBezTo>
                    <a:cubicBezTo>
                      <a:pt x="0" y="19"/>
                      <a:pt x="3" y="20"/>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01" name="Freeform 535">
                <a:extLst>
                  <a:ext uri="{FF2B5EF4-FFF2-40B4-BE49-F238E27FC236}">
                    <a16:creationId xmlns:a16="http://schemas.microsoft.com/office/drawing/2014/main" id="{76E8E8C1-208E-4DFF-AE2F-8D4AE22AEA7A}"/>
                  </a:ext>
                </a:extLst>
              </p:cNvPr>
              <p:cNvSpPr>
                <a:spLocks/>
              </p:cNvSpPr>
              <p:nvPr/>
            </p:nvSpPr>
            <p:spPr bwMode="auto">
              <a:xfrm>
                <a:off x="4242" y="1968"/>
                <a:ext cx="24" cy="32"/>
              </a:xfrm>
              <a:custGeom>
                <a:avLst/>
                <a:gdLst>
                  <a:gd name="T0" fmla="*/ 4 w 14"/>
                  <a:gd name="T1" fmla="*/ 16 h 18"/>
                  <a:gd name="T2" fmla="*/ 14 w 14"/>
                  <a:gd name="T3" fmla="*/ 3 h 18"/>
                  <a:gd name="T4" fmla="*/ 11 w 14"/>
                  <a:gd name="T5" fmla="*/ 1 h 18"/>
                  <a:gd name="T6" fmla="*/ 2 w 14"/>
                  <a:gd name="T7" fmla="*/ 14 h 18"/>
                  <a:gd name="T8" fmla="*/ 4 w 14"/>
                  <a:gd name="T9" fmla="*/ 16 h 18"/>
                </a:gdLst>
                <a:ahLst/>
                <a:cxnLst>
                  <a:cxn ang="0">
                    <a:pos x="T0" y="T1"/>
                  </a:cxn>
                  <a:cxn ang="0">
                    <a:pos x="T2" y="T3"/>
                  </a:cxn>
                  <a:cxn ang="0">
                    <a:pos x="T4" y="T5"/>
                  </a:cxn>
                  <a:cxn ang="0">
                    <a:pos x="T6" y="T7"/>
                  </a:cxn>
                  <a:cxn ang="0">
                    <a:pos x="T8" y="T9"/>
                  </a:cxn>
                </a:cxnLst>
                <a:rect l="0" t="0" r="r" b="b"/>
                <a:pathLst>
                  <a:path w="14" h="18">
                    <a:moveTo>
                      <a:pt x="4" y="16"/>
                    </a:moveTo>
                    <a:cubicBezTo>
                      <a:pt x="8" y="12"/>
                      <a:pt x="11" y="8"/>
                      <a:pt x="14" y="3"/>
                    </a:cubicBezTo>
                    <a:cubicBezTo>
                      <a:pt x="14" y="2"/>
                      <a:pt x="12" y="0"/>
                      <a:pt x="11" y="1"/>
                    </a:cubicBezTo>
                    <a:cubicBezTo>
                      <a:pt x="7" y="5"/>
                      <a:pt x="4" y="10"/>
                      <a:pt x="2" y="14"/>
                    </a:cubicBezTo>
                    <a:cubicBezTo>
                      <a:pt x="0" y="16"/>
                      <a:pt x="3" y="18"/>
                      <a:pt x="4"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02" name="Freeform 536">
                <a:extLst>
                  <a:ext uri="{FF2B5EF4-FFF2-40B4-BE49-F238E27FC236}">
                    <a16:creationId xmlns:a16="http://schemas.microsoft.com/office/drawing/2014/main" id="{A8428146-CF6D-4CAA-957D-4179CE3DB043}"/>
                  </a:ext>
                </a:extLst>
              </p:cNvPr>
              <p:cNvSpPr>
                <a:spLocks/>
              </p:cNvSpPr>
              <p:nvPr/>
            </p:nvSpPr>
            <p:spPr bwMode="auto">
              <a:xfrm>
                <a:off x="4094" y="1862"/>
                <a:ext cx="86" cy="18"/>
              </a:xfrm>
              <a:custGeom>
                <a:avLst/>
                <a:gdLst>
                  <a:gd name="T0" fmla="*/ 47 w 49"/>
                  <a:gd name="T1" fmla="*/ 1 h 10"/>
                  <a:gd name="T2" fmla="*/ 25 w 49"/>
                  <a:gd name="T3" fmla="*/ 3 h 10"/>
                  <a:gd name="T4" fmla="*/ 2 w 49"/>
                  <a:gd name="T5" fmla="*/ 1 h 10"/>
                  <a:gd name="T6" fmla="*/ 2 w 49"/>
                  <a:gd name="T7" fmla="*/ 4 h 10"/>
                  <a:gd name="T8" fmla="*/ 48 w 49"/>
                  <a:gd name="T9" fmla="*/ 4 h 10"/>
                  <a:gd name="T10" fmla="*/ 47 w 49"/>
                  <a:gd name="T11" fmla="*/ 1 h 10"/>
                </a:gdLst>
                <a:ahLst/>
                <a:cxnLst>
                  <a:cxn ang="0">
                    <a:pos x="T0" y="T1"/>
                  </a:cxn>
                  <a:cxn ang="0">
                    <a:pos x="T2" y="T3"/>
                  </a:cxn>
                  <a:cxn ang="0">
                    <a:pos x="T4" y="T5"/>
                  </a:cxn>
                  <a:cxn ang="0">
                    <a:pos x="T6" y="T7"/>
                  </a:cxn>
                  <a:cxn ang="0">
                    <a:pos x="T8" y="T9"/>
                  </a:cxn>
                  <a:cxn ang="0">
                    <a:pos x="T10" y="T11"/>
                  </a:cxn>
                </a:cxnLst>
                <a:rect l="0" t="0" r="r" b="b"/>
                <a:pathLst>
                  <a:path w="49" h="10">
                    <a:moveTo>
                      <a:pt x="47" y="1"/>
                    </a:moveTo>
                    <a:cubicBezTo>
                      <a:pt x="39" y="2"/>
                      <a:pt x="32" y="3"/>
                      <a:pt x="25" y="3"/>
                    </a:cubicBezTo>
                    <a:cubicBezTo>
                      <a:pt x="17" y="3"/>
                      <a:pt x="10" y="1"/>
                      <a:pt x="2" y="1"/>
                    </a:cubicBezTo>
                    <a:cubicBezTo>
                      <a:pt x="1" y="0"/>
                      <a:pt x="0" y="3"/>
                      <a:pt x="2" y="4"/>
                    </a:cubicBezTo>
                    <a:cubicBezTo>
                      <a:pt x="15" y="10"/>
                      <a:pt x="34" y="10"/>
                      <a:pt x="48" y="4"/>
                    </a:cubicBezTo>
                    <a:cubicBezTo>
                      <a:pt x="49" y="3"/>
                      <a:pt x="48" y="1"/>
                      <a:pt x="47"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03" name="Freeform 537">
                <a:extLst>
                  <a:ext uri="{FF2B5EF4-FFF2-40B4-BE49-F238E27FC236}">
                    <a16:creationId xmlns:a16="http://schemas.microsoft.com/office/drawing/2014/main" id="{653B233C-CE33-440E-AADD-84C4F5F8E05E}"/>
                  </a:ext>
                </a:extLst>
              </p:cNvPr>
              <p:cNvSpPr>
                <a:spLocks/>
              </p:cNvSpPr>
              <p:nvPr/>
            </p:nvSpPr>
            <p:spPr bwMode="auto">
              <a:xfrm>
                <a:off x="4108" y="1883"/>
                <a:ext cx="58" cy="20"/>
              </a:xfrm>
              <a:custGeom>
                <a:avLst/>
                <a:gdLst>
                  <a:gd name="T0" fmla="*/ 31 w 33"/>
                  <a:gd name="T1" fmla="*/ 7 h 11"/>
                  <a:gd name="T2" fmla="*/ 17 w 33"/>
                  <a:gd name="T3" fmla="*/ 4 h 11"/>
                  <a:gd name="T4" fmla="*/ 3 w 33"/>
                  <a:gd name="T5" fmla="*/ 0 h 11"/>
                  <a:gd name="T6" fmla="*/ 2 w 33"/>
                  <a:gd name="T7" fmla="*/ 3 h 11"/>
                  <a:gd name="T8" fmla="*/ 31 w 33"/>
                  <a:gd name="T9" fmla="*/ 10 h 11"/>
                  <a:gd name="T10" fmla="*/ 31 w 33"/>
                  <a:gd name="T11" fmla="*/ 7 h 11"/>
                </a:gdLst>
                <a:ahLst/>
                <a:cxnLst>
                  <a:cxn ang="0">
                    <a:pos x="T0" y="T1"/>
                  </a:cxn>
                  <a:cxn ang="0">
                    <a:pos x="T2" y="T3"/>
                  </a:cxn>
                  <a:cxn ang="0">
                    <a:pos x="T4" y="T5"/>
                  </a:cxn>
                  <a:cxn ang="0">
                    <a:pos x="T6" y="T7"/>
                  </a:cxn>
                  <a:cxn ang="0">
                    <a:pos x="T8" y="T9"/>
                  </a:cxn>
                  <a:cxn ang="0">
                    <a:pos x="T10" y="T11"/>
                  </a:cxn>
                </a:cxnLst>
                <a:rect l="0" t="0" r="r" b="b"/>
                <a:pathLst>
                  <a:path w="33" h="11">
                    <a:moveTo>
                      <a:pt x="31" y="7"/>
                    </a:moveTo>
                    <a:cubicBezTo>
                      <a:pt x="26" y="6"/>
                      <a:pt x="22" y="5"/>
                      <a:pt x="17" y="4"/>
                    </a:cubicBezTo>
                    <a:cubicBezTo>
                      <a:pt x="12" y="3"/>
                      <a:pt x="8" y="1"/>
                      <a:pt x="3" y="0"/>
                    </a:cubicBezTo>
                    <a:cubicBezTo>
                      <a:pt x="2" y="0"/>
                      <a:pt x="0" y="2"/>
                      <a:pt x="2" y="3"/>
                    </a:cubicBezTo>
                    <a:cubicBezTo>
                      <a:pt x="9" y="9"/>
                      <a:pt x="21" y="11"/>
                      <a:pt x="31" y="10"/>
                    </a:cubicBezTo>
                    <a:cubicBezTo>
                      <a:pt x="32" y="9"/>
                      <a:pt x="33" y="7"/>
                      <a:pt x="31"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04" name="Freeform 538">
                <a:extLst>
                  <a:ext uri="{FF2B5EF4-FFF2-40B4-BE49-F238E27FC236}">
                    <a16:creationId xmlns:a16="http://schemas.microsoft.com/office/drawing/2014/main" id="{3614D66A-A629-40DA-82D5-FE75076826B8}"/>
                  </a:ext>
                </a:extLst>
              </p:cNvPr>
              <p:cNvSpPr>
                <a:spLocks/>
              </p:cNvSpPr>
              <p:nvPr/>
            </p:nvSpPr>
            <p:spPr bwMode="auto">
              <a:xfrm>
                <a:off x="4127" y="1834"/>
                <a:ext cx="62" cy="13"/>
              </a:xfrm>
              <a:custGeom>
                <a:avLst/>
                <a:gdLst>
                  <a:gd name="T0" fmla="*/ 32 w 35"/>
                  <a:gd name="T1" fmla="*/ 2 h 7"/>
                  <a:gd name="T2" fmla="*/ 2 w 35"/>
                  <a:gd name="T3" fmla="*/ 0 h 7"/>
                  <a:gd name="T4" fmla="*/ 2 w 35"/>
                  <a:gd name="T5" fmla="*/ 4 h 7"/>
                  <a:gd name="T6" fmla="*/ 33 w 35"/>
                  <a:gd name="T7" fmla="*/ 6 h 7"/>
                  <a:gd name="T8" fmla="*/ 32 w 35"/>
                  <a:gd name="T9" fmla="*/ 2 h 7"/>
                </a:gdLst>
                <a:ahLst/>
                <a:cxnLst>
                  <a:cxn ang="0">
                    <a:pos x="T0" y="T1"/>
                  </a:cxn>
                  <a:cxn ang="0">
                    <a:pos x="T2" y="T3"/>
                  </a:cxn>
                  <a:cxn ang="0">
                    <a:pos x="T4" y="T5"/>
                  </a:cxn>
                  <a:cxn ang="0">
                    <a:pos x="T6" y="T7"/>
                  </a:cxn>
                  <a:cxn ang="0">
                    <a:pos x="T8" y="T9"/>
                  </a:cxn>
                </a:cxnLst>
                <a:rect l="0" t="0" r="r" b="b"/>
                <a:pathLst>
                  <a:path w="35" h="7">
                    <a:moveTo>
                      <a:pt x="32" y="2"/>
                    </a:moveTo>
                    <a:cubicBezTo>
                      <a:pt x="22" y="2"/>
                      <a:pt x="12" y="1"/>
                      <a:pt x="2" y="0"/>
                    </a:cubicBezTo>
                    <a:cubicBezTo>
                      <a:pt x="0" y="0"/>
                      <a:pt x="0" y="3"/>
                      <a:pt x="2" y="4"/>
                    </a:cubicBezTo>
                    <a:cubicBezTo>
                      <a:pt x="12" y="7"/>
                      <a:pt x="23" y="7"/>
                      <a:pt x="33" y="6"/>
                    </a:cubicBezTo>
                    <a:cubicBezTo>
                      <a:pt x="35" y="5"/>
                      <a:pt x="34" y="2"/>
                      <a:pt x="32"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05" name="Freeform 539">
                <a:extLst>
                  <a:ext uri="{FF2B5EF4-FFF2-40B4-BE49-F238E27FC236}">
                    <a16:creationId xmlns:a16="http://schemas.microsoft.com/office/drawing/2014/main" id="{2C2972B4-CE57-4177-AB91-020BF957903A}"/>
                  </a:ext>
                </a:extLst>
              </p:cNvPr>
              <p:cNvSpPr>
                <a:spLocks/>
              </p:cNvSpPr>
              <p:nvPr/>
            </p:nvSpPr>
            <p:spPr bwMode="auto">
              <a:xfrm>
                <a:off x="3723" y="2035"/>
                <a:ext cx="99" cy="30"/>
              </a:xfrm>
              <a:custGeom>
                <a:avLst/>
                <a:gdLst>
                  <a:gd name="T0" fmla="*/ 53 w 56"/>
                  <a:gd name="T1" fmla="*/ 1 h 17"/>
                  <a:gd name="T2" fmla="*/ 2 w 56"/>
                  <a:gd name="T3" fmla="*/ 12 h 17"/>
                  <a:gd name="T4" fmla="*/ 2 w 56"/>
                  <a:gd name="T5" fmla="*/ 15 h 17"/>
                  <a:gd name="T6" fmla="*/ 54 w 56"/>
                  <a:gd name="T7" fmla="*/ 4 h 17"/>
                  <a:gd name="T8" fmla="*/ 53 w 56"/>
                  <a:gd name="T9" fmla="*/ 1 h 17"/>
                </a:gdLst>
                <a:ahLst/>
                <a:cxnLst>
                  <a:cxn ang="0">
                    <a:pos x="T0" y="T1"/>
                  </a:cxn>
                  <a:cxn ang="0">
                    <a:pos x="T2" y="T3"/>
                  </a:cxn>
                  <a:cxn ang="0">
                    <a:pos x="T4" y="T5"/>
                  </a:cxn>
                  <a:cxn ang="0">
                    <a:pos x="T6" y="T7"/>
                  </a:cxn>
                  <a:cxn ang="0">
                    <a:pos x="T8" y="T9"/>
                  </a:cxn>
                </a:cxnLst>
                <a:rect l="0" t="0" r="r" b="b"/>
                <a:pathLst>
                  <a:path w="56" h="17">
                    <a:moveTo>
                      <a:pt x="53" y="1"/>
                    </a:moveTo>
                    <a:cubicBezTo>
                      <a:pt x="36" y="7"/>
                      <a:pt x="20" y="11"/>
                      <a:pt x="2" y="12"/>
                    </a:cubicBezTo>
                    <a:cubicBezTo>
                      <a:pt x="0" y="12"/>
                      <a:pt x="0" y="15"/>
                      <a:pt x="2" y="15"/>
                    </a:cubicBezTo>
                    <a:cubicBezTo>
                      <a:pt x="20" y="17"/>
                      <a:pt x="38" y="13"/>
                      <a:pt x="54" y="4"/>
                    </a:cubicBezTo>
                    <a:cubicBezTo>
                      <a:pt x="56" y="3"/>
                      <a:pt x="55" y="0"/>
                      <a:pt x="53"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06" name="Freeform 540">
                <a:extLst>
                  <a:ext uri="{FF2B5EF4-FFF2-40B4-BE49-F238E27FC236}">
                    <a16:creationId xmlns:a16="http://schemas.microsoft.com/office/drawing/2014/main" id="{FBCDE3EE-ADDE-4736-B86E-42CCB1B9B335}"/>
                  </a:ext>
                </a:extLst>
              </p:cNvPr>
              <p:cNvSpPr>
                <a:spLocks/>
              </p:cNvSpPr>
              <p:nvPr/>
            </p:nvSpPr>
            <p:spPr bwMode="auto">
              <a:xfrm>
                <a:off x="3769" y="2035"/>
                <a:ext cx="68" cy="58"/>
              </a:xfrm>
              <a:custGeom>
                <a:avLst/>
                <a:gdLst>
                  <a:gd name="T0" fmla="*/ 36 w 39"/>
                  <a:gd name="T1" fmla="*/ 1 h 33"/>
                  <a:gd name="T2" fmla="*/ 1 w 39"/>
                  <a:gd name="T3" fmla="*/ 29 h 33"/>
                  <a:gd name="T4" fmla="*/ 2 w 39"/>
                  <a:gd name="T5" fmla="*/ 32 h 33"/>
                  <a:gd name="T6" fmla="*/ 38 w 39"/>
                  <a:gd name="T7" fmla="*/ 3 h 33"/>
                  <a:gd name="T8" fmla="*/ 36 w 39"/>
                  <a:gd name="T9" fmla="*/ 1 h 33"/>
                </a:gdLst>
                <a:ahLst/>
                <a:cxnLst>
                  <a:cxn ang="0">
                    <a:pos x="T0" y="T1"/>
                  </a:cxn>
                  <a:cxn ang="0">
                    <a:pos x="T2" y="T3"/>
                  </a:cxn>
                  <a:cxn ang="0">
                    <a:pos x="T4" y="T5"/>
                  </a:cxn>
                  <a:cxn ang="0">
                    <a:pos x="T6" y="T7"/>
                  </a:cxn>
                  <a:cxn ang="0">
                    <a:pos x="T8" y="T9"/>
                  </a:cxn>
                </a:cxnLst>
                <a:rect l="0" t="0" r="r" b="b"/>
                <a:pathLst>
                  <a:path w="39" h="33">
                    <a:moveTo>
                      <a:pt x="36" y="1"/>
                    </a:moveTo>
                    <a:cubicBezTo>
                      <a:pt x="25" y="13"/>
                      <a:pt x="14" y="21"/>
                      <a:pt x="1" y="29"/>
                    </a:cubicBezTo>
                    <a:cubicBezTo>
                      <a:pt x="0" y="30"/>
                      <a:pt x="1" y="33"/>
                      <a:pt x="2" y="32"/>
                    </a:cubicBezTo>
                    <a:cubicBezTo>
                      <a:pt x="17" y="27"/>
                      <a:pt x="30" y="15"/>
                      <a:pt x="38" y="3"/>
                    </a:cubicBezTo>
                    <a:cubicBezTo>
                      <a:pt x="39" y="1"/>
                      <a:pt x="37" y="0"/>
                      <a:pt x="36"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07" name="Freeform 541">
                <a:extLst>
                  <a:ext uri="{FF2B5EF4-FFF2-40B4-BE49-F238E27FC236}">
                    <a16:creationId xmlns:a16="http://schemas.microsoft.com/office/drawing/2014/main" id="{5F94C3BD-E98E-4274-88E5-1E2309303FC7}"/>
                  </a:ext>
                </a:extLst>
              </p:cNvPr>
              <p:cNvSpPr>
                <a:spLocks/>
              </p:cNvSpPr>
              <p:nvPr/>
            </p:nvSpPr>
            <p:spPr bwMode="auto">
              <a:xfrm>
                <a:off x="3767" y="2100"/>
                <a:ext cx="48" cy="31"/>
              </a:xfrm>
              <a:custGeom>
                <a:avLst/>
                <a:gdLst>
                  <a:gd name="T0" fmla="*/ 23 w 27"/>
                  <a:gd name="T1" fmla="*/ 1 h 18"/>
                  <a:gd name="T2" fmla="*/ 2 w 27"/>
                  <a:gd name="T3" fmla="*/ 14 h 18"/>
                  <a:gd name="T4" fmla="*/ 4 w 27"/>
                  <a:gd name="T5" fmla="*/ 17 h 18"/>
                  <a:gd name="T6" fmla="*/ 25 w 27"/>
                  <a:gd name="T7" fmla="*/ 4 h 18"/>
                  <a:gd name="T8" fmla="*/ 23 w 27"/>
                  <a:gd name="T9" fmla="*/ 1 h 18"/>
                </a:gdLst>
                <a:ahLst/>
                <a:cxnLst>
                  <a:cxn ang="0">
                    <a:pos x="T0" y="T1"/>
                  </a:cxn>
                  <a:cxn ang="0">
                    <a:pos x="T2" y="T3"/>
                  </a:cxn>
                  <a:cxn ang="0">
                    <a:pos x="T4" y="T5"/>
                  </a:cxn>
                  <a:cxn ang="0">
                    <a:pos x="T6" y="T7"/>
                  </a:cxn>
                  <a:cxn ang="0">
                    <a:pos x="T8" y="T9"/>
                  </a:cxn>
                </a:cxnLst>
                <a:rect l="0" t="0" r="r" b="b"/>
                <a:pathLst>
                  <a:path w="27" h="18">
                    <a:moveTo>
                      <a:pt x="23" y="1"/>
                    </a:moveTo>
                    <a:cubicBezTo>
                      <a:pt x="16" y="5"/>
                      <a:pt x="8" y="9"/>
                      <a:pt x="2" y="14"/>
                    </a:cubicBezTo>
                    <a:cubicBezTo>
                      <a:pt x="0" y="16"/>
                      <a:pt x="2" y="18"/>
                      <a:pt x="4" y="17"/>
                    </a:cubicBezTo>
                    <a:cubicBezTo>
                      <a:pt x="11" y="14"/>
                      <a:pt x="18" y="8"/>
                      <a:pt x="25" y="4"/>
                    </a:cubicBezTo>
                    <a:cubicBezTo>
                      <a:pt x="27" y="3"/>
                      <a:pt x="25" y="0"/>
                      <a:pt x="23"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08" name="Freeform 542">
                <a:extLst>
                  <a:ext uri="{FF2B5EF4-FFF2-40B4-BE49-F238E27FC236}">
                    <a16:creationId xmlns:a16="http://schemas.microsoft.com/office/drawing/2014/main" id="{04D9A4F8-D390-43A7-866A-862163F64635}"/>
                  </a:ext>
                </a:extLst>
              </p:cNvPr>
              <p:cNvSpPr>
                <a:spLocks/>
              </p:cNvSpPr>
              <p:nvPr/>
            </p:nvSpPr>
            <p:spPr bwMode="auto">
              <a:xfrm>
                <a:off x="3732" y="2017"/>
                <a:ext cx="54" cy="16"/>
              </a:xfrm>
              <a:custGeom>
                <a:avLst/>
                <a:gdLst>
                  <a:gd name="T0" fmla="*/ 29 w 31"/>
                  <a:gd name="T1" fmla="*/ 0 h 9"/>
                  <a:gd name="T2" fmla="*/ 15 w 31"/>
                  <a:gd name="T3" fmla="*/ 2 h 9"/>
                  <a:gd name="T4" fmla="*/ 1 w 31"/>
                  <a:gd name="T5" fmla="*/ 6 h 9"/>
                  <a:gd name="T6" fmla="*/ 2 w 31"/>
                  <a:gd name="T7" fmla="*/ 9 h 9"/>
                  <a:gd name="T8" fmla="*/ 15 w 31"/>
                  <a:gd name="T9" fmla="*/ 7 h 9"/>
                  <a:gd name="T10" fmla="*/ 29 w 31"/>
                  <a:gd name="T11" fmla="*/ 2 h 9"/>
                  <a:gd name="T12" fmla="*/ 29 w 3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31" h="9">
                    <a:moveTo>
                      <a:pt x="29" y="0"/>
                    </a:moveTo>
                    <a:cubicBezTo>
                      <a:pt x="24" y="1"/>
                      <a:pt x="19" y="1"/>
                      <a:pt x="15" y="2"/>
                    </a:cubicBezTo>
                    <a:cubicBezTo>
                      <a:pt x="10" y="3"/>
                      <a:pt x="6" y="4"/>
                      <a:pt x="1" y="6"/>
                    </a:cubicBezTo>
                    <a:cubicBezTo>
                      <a:pt x="0" y="7"/>
                      <a:pt x="0" y="9"/>
                      <a:pt x="2" y="9"/>
                    </a:cubicBezTo>
                    <a:cubicBezTo>
                      <a:pt x="6" y="9"/>
                      <a:pt x="10" y="8"/>
                      <a:pt x="15" y="7"/>
                    </a:cubicBezTo>
                    <a:cubicBezTo>
                      <a:pt x="20" y="5"/>
                      <a:pt x="24" y="3"/>
                      <a:pt x="29" y="2"/>
                    </a:cubicBezTo>
                    <a:cubicBezTo>
                      <a:pt x="31" y="2"/>
                      <a:pt x="30"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09" name="Freeform 543">
                <a:extLst>
                  <a:ext uri="{FF2B5EF4-FFF2-40B4-BE49-F238E27FC236}">
                    <a16:creationId xmlns:a16="http://schemas.microsoft.com/office/drawing/2014/main" id="{62780D56-520E-4103-A33E-434C6E4A9CD7}"/>
                  </a:ext>
                </a:extLst>
              </p:cNvPr>
              <p:cNvSpPr>
                <a:spLocks/>
              </p:cNvSpPr>
              <p:nvPr/>
            </p:nvSpPr>
            <p:spPr bwMode="auto">
              <a:xfrm>
                <a:off x="3704" y="1987"/>
                <a:ext cx="54" cy="16"/>
              </a:xfrm>
              <a:custGeom>
                <a:avLst/>
                <a:gdLst>
                  <a:gd name="T0" fmla="*/ 28 w 31"/>
                  <a:gd name="T1" fmla="*/ 0 h 9"/>
                  <a:gd name="T2" fmla="*/ 2 w 31"/>
                  <a:gd name="T3" fmla="*/ 5 h 9"/>
                  <a:gd name="T4" fmla="*/ 3 w 31"/>
                  <a:gd name="T5" fmla="*/ 8 h 9"/>
                  <a:gd name="T6" fmla="*/ 28 w 31"/>
                  <a:gd name="T7" fmla="*/ 3 h 9"/>
                  <a:gd name="T8" fmla="*/ 28 w 31"/>
                  <a:gd name="T9" fmla="*/ 0 h 9"/>
                </a:gdLst>
                <a:ahLst/>
                <a:cxnLst>
                  <a:cxn ang="0">
                    <a:pos x="T0" y="T1"/>
                  </a:cxn>
                  <a:cxn ang="0">
                    <a:pos x="T2" y="T3"/>
                  </a:cxn>
                  <a:cxn ang="0">
                    <a:pos x="T4" y="T5"/>
                  </a:cxn>
                  <a:cxn ang="0">
                    <a:pos x="T6" y="T7"/>
                  </a:cxn>
                  <a:cxn ang="0">
                    <a:pos x="T8" y="T9"/>
                  </a:cxn>
                </a:cxnLst>
                <a:rect l="0" t="0" r="r" b="b"/>
                <a:pathLst>
                  <a:path w="31" h="9">
                    <a:moveTo>
                      <a:pt x="28" y="0"/>
                    </a:moveTo>
                    <a:cubicBezTo>
                      <a:pt x="19" y="1"/>
                      <a:pt x="10" y="2"/>
                      <a:pt x="2" y="5"/>
                    </a:cubicBezTo>
                    <a:cubicBezTo>
                      <a:pt x="0" y="6"/>
                      <a:pt x="1" y="9"/>
                      <a:pt x="3" y="8"/>
                    </a:cubicBezTo>
                    <a:cubicBezTo>
                      <a:pt x="11" y="8"/>
                      <a:pt x="20" y="5"/>
                      <a:pt x="28" y="3"/>
                    </a:cubicBezTo>
                    <a:cubicBezTo>
                      <a:pt x="31" y="3"/>
                      <a:pt x="30"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10" name="Freeform 544">
                <a:extLst>
                  <a:ext uri="{FF2B5EF4-FFF2-40B4-BE49-F238E27FC236}">
                    <a16:creationId xmlns:a16="http://schemas.microsoft.com/office/drawing/2014/main" id="{EDB7BBC8-4E7F-4F24-B419-31D8E6EE9C3C}"/>
                  </a:ext>
                </a:extLst>
              </p:cNvPr>
              <p:cNvSpPr>
                <a:spLocks/>
              </p:cNvSpPr>
              <p:nvPr/>
            </p:nvSpPr>
            <p:spPr bwMode="auto">
              <a:xfrm>
                <a:off x="3820" y="2045"/>
                <a:ext cx="82" cy="28"/>
              </a:xfrm>
              <a:custGeom>
                <a:avLst/>
                <a:gdLst>
                  <a:gd name="T0" fmla="*/ 2 w 47"/>
                  <a:gd name="T1" fmla="*/ 5 h 16"/>
                  <a:gd name="T2" fmla="*/ 46 w 47"/>
                  <a:gd name="T3" fmla="*/ 13 h 16"/>
                  <a:gd name="T4" fmla="*/ 45 w 47"/>
                  <a:gd name="T5" fmla="*/ 10 h 16"/>
                  <a:gd name="T6" fmla="*/ 4 w 47"/>
                  <a:gd name="T7" fmla="*/ 1 h 16"/>
                  <a:gd name="T8" fmla="*/ 2 w 47"/>
                  <a:gd name="T9" fmla="*/ 5 h 16"/>
                </a:gdLst>
                <a:ahLst/>
                <a:cxnLst>
                  <a:cxn ang="0">
                    <a:pos x="T0" y="T1"/>
                  </a:cxn>
                  <a:cxn ang="0">
                    <a:pos x="T2" y="T3"/>
                  </a:cxn>
                  <a:cxn ang="0">
                    <a:pos x="T4" y="T5"/>
                  </a:cxn>
                  <a:cxn ang="0">
                    <a:pos x="T6" y="T7"/>
                  </a:cxn>
                  <a:cxn ang="0">
                    <a:pos x="T8" y="T9"/>
                  </a:cxn>
                </a:cxnLst>
                <a:rect l="0" t="0" r="r" b="b"/>
                <a:pathLst>
                  <a:path w="47" h="16">
                    <a:moveTo>
                      <a:pt x="2" y="5"/>
                    </a:moveTo>
                    <a:cubicBezTo>
                      <a:pt x="15" y="13"/>
                      <a:pt x="31" y="16"/>
                      <a:pt x="46" y="13"/>
                    </a:cubicBezTo>
                    <a:cubicBezTo>
                      <a:pt x="47" y="13"/>
                      <a:pt x="47" y="10"/>
                      <a:pt x="45" y="10"/>
                    </a:cubicBezTo>
                    <a:cubicBezTo>
                      <a:pt x="30" y="10"/>
                      <a:pt x="17" y="8"/>
                      <a:pt x="4" y="1"/>
                    </a:cubicBezTo>
                    <a:cubicBezTo>
                      <a:pt x="2" y="0"/>
                      <a:pt x="0" y="3"/>
                      <a:pt x="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11" name="Freeform 545">
                <a:extLst>
                  <a:ext uri="{FF2B5EF4-FFF2-40B4-BE49-F238E27FC236}">
                    <a16:creationId xmlns:a16="http://schemas.microsoft.com/office/drawing/2014/main" id="{30510C2C-4F68-4775-8DC7-583EE041D536}"/>
                  </a:ext>
                </a:extLst>
              </p:cNvPr>
              <p:cNvSpPr>
                <a:spLocks/>
              </p:cNvSpPr>
              <p:nvPr/>
            </p:nvSpPr>
            <p:spPr bwMode="auto">
              <a:xfrm>
                <a:off x="3816" y="2080"/>
                <a:ext cx="53" cy="30"/>
              </a:xfrm>
              <a:custGeom>
                <a:avLst/>
                <a:gdLst>
                  <a:gd name="T0" fmla="*/ 1 w 30"/>
                  <a:gd name="T1" fmla="*/ 4 h 17"/>
                  <a:gd name="T2" fmla="*/ 28 w 30"/>
                  <a:gd name="T3" fmla="*/ 17 h 17"/>
                  <a:gd name="T4" fmla="*/ 29 w 30"/>
                  <a:gd name="T5" fmla="*/ 14 h 17"/>
                  <a:gd name="T6" fmla="*/ 4 w 30"/>
                  <a:gd name="T7" fmla="*/ 2 h 17"/>
                  <a:gd name="T8" fmla="*/ 1 w 30"/>
                  <a:gd name="T9" fmla="*/ 4 h 17"/>
                </a:gdLst>
                <a:ahLst/>
                <a:cxnLst>
                  <a:cxn ang="0">
                    <a:pos x="T0" y="T1"/>
                  </a:cxn>
                  <a:cxn ang="0">
                    <a:pos x="T2" y="T3"/>
                  </a:cxn>
                  <a:cxn ang="0">
                    <a:pos x="T4" y="T5"/>
                  </a:cxn>
                  <a:cxn ang="0">
                    <a:pos x="T6" y="T7"/>
                  </a:cxn>
                  <a:cxn ang="0">
                    <a:pos x="T8" y="T9"/>
                  </a:cxn>
                </a:cxnLst>
                <a:rect l="0" t="0" r="r" b="b"/>
                <a:pathLst>
                  <a:path w="30" h="17">
                    <a:moveTo>
                      <a:pt x="1" y="4"/>
                    </a:moveTo>
                    <a:cubicBezTo>
                      <a:pt x="8" y="11"/>
                      <a:pt x="18" y="17"/>
                      <a:pt x="28" y="17"/>
                    </a:cubicBezTo>
                    <a:cubicBezTo>
                      <a:pt x="30" y="17"/>
                      <a:pt x="30" y="14"/>
                      <a:pt x="29" y="14"/>
                    </a:cubicBezTo>
                    <a:cubicBezTo>
                      <a:pt x="19" y="11"/>
                      <a:pt x="11" y="8"/>
                      <a:pt x="4" y="2"/>
                    </a:cubicBezTo>
                    <a:cubicBezTo>
                      <a:pt x="2" y="0"/>
                      <a:pt x="0" y="2"/>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12" name="Freeform 546">
                <a:extLst>
                  <a:ext uri="{FF2B5EF4-FFF2-40B4-BE49-F238E27FC236}">
                    <a16:creationId xmlns:a16="http://schemas.microsoft.com/office/drawing/2014/main" id="{464BD32A-E0AA-44FF-A566-4C20A22FCDE2}"/>
                  </a:ext>
                </a:extLst>
              </p:cNvPr>
              <p:cNvSpPr>
                <a:spLocks/>
              </p:cNvSpPr>
              <p:nvPr/>
            </p:nvSpPr>
            <p:spPr bwMode="auto">
              <a:xfrm>
                <a:off x="3797" y="2114"/>
                <a:ext cx="44" cy="23"/>
              </a:xfrm>
              <a:custGeom>
                <a:avLst/>
                <a:gdLst>
                  <a:gd name="T0" fmla="*/ 2 w 25"/>
                  <a:gd name="T1" fmla="*/ 4 h 13"/>
                  <a:gd name="T2" fmla="*/ 22 w 25"/>
                  <a:gd name="T3" fmla="*/ 13 h 13"/>
                  <a:gd name="T4" fmla="*/ 23 w 25"/>
                  <a:gd name="T5" fmla="*/ 10 h 13"/>
                  <a:gd name="T6" fmla="*/ 4 w 25"/>
                  <a:gd name="T7" fmla="*/ 1 h 13"/>
                  <a:gd name="T8" fmla="*/ 2 w 25"/>
                  <a:gd name="T9" fmla="*/ 4 h 13"/>
                </a:gdLst>
                <a:ahLst/>
                <a:cxnLst>
                  <a:cxn ang="0">
                    <a:pos x="T0" y="T1"/>
                  </a:cxn>
                  <a:cxn ang="0">
                    <a:pos x="T2" y="T3"/>
                  </a:cxn>
                  <a:cxn ang="0">
                    <a:pos x="T4" y="T5"/>
                  </a:cxn>
                  <a:cxn ang="0">
                    <a:pos x="T6" y="T7"/>
                  </a:cxn>
                  <a:cxn ang="0">
                    <a:pos x="T8" y="T9"/>
                  </a:cxn>
                </a:cxnLst>
                <a:rect l="0" t="0" r="r" b="b"/>
                <a:pathLst>
                  <a:path w="25" h="13">
                    <a:moveTo>
                      <a:pt x="2" y="4"/>
                    </a:moveTo>
                    <a:cubicBezTo>
                      <a:pt x="8" y="8"/>
                      <a:pt x="15" y="11"/>
                      <a:pt x="22" y="13"/>
                    </a:cubicBezTo>
                    <a:cubicBezTo>
                      <a:pt x="23" y="13"/>
                      <a:pt x="25" y="11"/>
                      <a:pt x="23" y="10"/>
                    </a:cubicBezTo>
                    <a:cubicBezTo>
                      <a:pt x="17" y="7"/>
                      <a:pt x="10" y="5"/>
                      <a:pt x="4" y="1"/>
                    </a:cubicBezTo>
                    <a:cubicBezTo>
                      <a:pt x="2" y="0"/>
                      <a:pt x="0" y="3"/>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13" name="Freeform 547">
                <a:extLst>
                  <a:ext uri="{FF2B5EF4-FFF2-40B4-BE49-F238E27FC236}">
                    <a16:creationId xmlns:a16="http://schemas.microsoft.com/office/drawing/2014/main" id="{BEA290E0-34C9-4154-888B-870D563CEA4B}"/>
                  </a:ext>
                </a:extLst>
              </p:cNvPr>
              <p:cNvSpPr>
                <a:spLocks/>
              </p:cNvSpPr>
              <p:nvPr/>
            </p:nvSpPr>
            <p:spPr bwMode="auto">
              <a:xfrm>
                <a:off x="3533" y="2098"/>
                <a:ext cx="48" cy="100"/>
              </a:xfrm>
              <a:custGeom>
                <a:avLst/>
                <a:gdLst>
                  <a:gd name="T0" fmla="*/ 4 w 27"/>
                  <a:gd name="T1" fmla="*/ 55 h 57"/>
                  <a:gd name="T2" fmla="*/ 26 w 27"/>
                  <a:gd name="T3" fmla="*/ 4 h 57"/>
                  <a:gd name="T4" fmla="*/ 23 w 27"/>
                  <a:gd name="T5" fmla="*/ 2 h 57"/>
                  <a:gd name="T6" fmla="*/ 0 w 27"/>
                  <a:gd name="T7" fmla="*/ 54 h 57"/>
                  <a:gd name="T8" fmla="*/ 4 w 27"/>
                  <a:gd name="T9" fmla="*/ 55 h 57"/>
                </a:gdLst>
                <a:ahLst/>
                <a:cxnLst>
                  <a:cxn ang="0">
                    <a:pos x="T0" y="T1"/>
                  </a:cxn>
                  <a:cxn ang="0">
                    <a:pos x="T2" y="T3"/>
                  </a:cxn>
                  <a:cxn ang="0">
                    <a:pos x="T4" y="T5"/>
                  </a:cxn>
                  <a:cxn ang="0">
                    <a:pos x="T6" y="T7"/>
                  </a:cxn>
                  <a:cxn ang="0">
                    <a:pos x="T8" y="T9"/>
                  </a:cxn>
                </a:cxnLst>
                <a:rect l="0" t="0" r="r" b="b"/>
                <a:pathLst>
                  <a:path w="27" h="57">
                    <a:moveTo>
                      <a:pt x="4" y="55"/>
                    </a:moveTo>
                    <a:cubicBezTo>
                      <a:pt x="8" y="36"/>
                      <a:pt x="16" y="20"/>
                      <a:pt x="26" y="4"/>
                    </a:cubicBezTo>
                    <a:cubicBezTo>
                      <a:pt x="27" y="2"/>
                      <a:pt x="24" y="0"/>
                      <a:pt x="23" y="2"/>
                    </a:cubicBezTo>
                    <a:cubicBezTo>
                      <a:pt x="11" y="16"/>
                      <a:pt x="3" y="35"/>
                      <a:pt x="0" y="54"/>
                    </a:cubicBezTo>
                    <a:cubicBezTo>
                      <a:pt x="0" y="56"/>
                      <a:pt x="3" y="57"/>
                      <a:pt x="4" y="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14" name="Freeform 548">
                <a:extLst>
                  <a:ext uri="{FF2B5EF4-FFF2-40B4-BE49-F238E27FC236}">
                    <a16:creationId xmlns:a16="http://schemas.microsoft.com/office/drawing/2014/main" id="{CEAE66FB-69D3-438D-B8A9-5BDCFCB44B88}"/>
                  </a:ext>
                </a:extLst>
              </p:cNvPr>
              <p:cNvSpPr>
                <a:spLocks/>
              </p:cNvSpPr>
              <p:nvPr/>
            </p:nvSpPr>
            <p:spPr bwMode="auto">
              <a:xfrm>
                <a:off x="3570" y="2123"/>
                <a:ext cx="49" cy="77"/>
              </a:xfrm>
              <a:custGeom>
                <a:avLst/>
                <a:gdLst>
                  <a:gd name="T0" fmla="*/ 4 w 28"/>
                  <a:gd name="T1" fmla="*/ 43 h 44"/>
                  <a:gd name="T2" fmla="*/ 27 w 28"/>
                  <a:gd name="T3" fmla="*/ 3 h 44"/>
                  <a:gd name="T4" fmla="*/ 25 w 28"/>
                  <a:gd name="T5" fmla="*/ 1 h 44"/>
                  <a:gd name="T6" fmla="*/ 1 w 28"/>
                  <a:gd name="T7" fmla="*/ 42 h 44"/>
                  <a:gd name="T8" fmla="*/ 4 w 28"/>
                  <a:gd name="T9" fmla="*/ 43 h 44"/>
                </a:gdLst>
                <a:ahLst/>
                <a:cxnLst>
                  <a:cxn ang="0">
                    <a:pos x="T0" y="T1"/>
                  </a:cxn>
                  <a:cxn ang="0">
                    <a:pos x="T2" y="T3"/>
                  </a:cxn>
                  <a:cxn ang="0">
                    <a:pos x="T4" y="T5"/>
                  </a:cxn>
                  <a:cxn ang="0">
                    <a:pos x="T6" y="T7"/>
                  </a:cxn>
                  <a:cxn ang="0">
                    <a:pos x="T8" y="T9"/>
                  </a:cxn>
                </a:cxnLst>
                <a:rect l="0" t="0" r="r" b="b"/>
                <a:pathLst>
                  <a:path w="28" h="44">
                    <a:moveTo>
                      <a:pt x="4" y="43"/>
                    </a:moveTo>
                    <a:cubicBezTo>
                      <a:pt x="11" y="29"/>
                      <a:pt x="18" y="16"/>
                      <a:pt x="27" y="3"/>
                    </a:cubicBezTo>
                    <a:cubicBezTo>
                      <a:pt x="28" y="2"/>
                      <a:pt x="26" y="0"/>
                      <a:pt x="25" y="1"/>
                    </a:cubicBezTo>
                    <a:cubicBezTo>
                      <a:pt x="14" y="12"/>
                      <a:pt x="5" y="27"/>
                      <a:pt x="1" y="42"/>
                    </a:cubicBezTo>
                    <a:cubicBezTo>
                      <a:pt x="0" y="43"/>
                      <a:pt x="3" y="44"/>
                      <a:pt x="4"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15" name="Freeform 549">
                <a:extLst>
                  <a:ext uri="{FF2B5EF4-FFF2-40B4-BE49-F238E27FC236}">
                    <a16:creationId xmlns:a16="http://schemas.microsoft.com/office/drawing/2014/main" id="{355BA907-0503-4AAC-9494-8F5D67293754}"/>
                  </a:ext>
                </a:extLst>
              </p:cNvPr>
              <p:cNvSpPr>
                <a:spLocks/>
              </p:cNvSpPr>
              <p:nvPr/>
            </p:nvSpPr>
            <p:spPr bwMode="auto">
              <a:xfrm>
                <a:off x="3605" y="2149"/>
                <a:ext cx="37" cy="60"/>
              </a:xfrm>
              <a:custGeom>
                <a:avLst/>
                <a:gdLst>
                  <a:gd name="T0" fmla="*/ 4 w 21"/>
                  <a:gd name="T1" fmla="*/ 32 h 34"/>
                  <a:gd name="T2" fmla="*/ 20 w 21"/>
                  <a:gd name="T3" fmla="*/ 3 h 34"/>
                  <a:gd name="T4" fmla="*/ 17 w 21"/>
                  <a:gd name="T5" fmla="*/ 1 h 34"/>
                  <a:gd name="T6" fmla="*/ 1 w 21"/>
                  <a:gd name="T7" fmla="*/ 31 h 34"/>
                  <a:gd name="T8" fmla="*/ 4 w 21"/>
                  <a:gd name="T9" fmla="*/ 32 h 34"/>
                </a:gdLst>
                <a:ahLst/>
                <a:cxnLst>
                  <a:cxn ang="0">
                    <a:pos x="T0" y="T1"/>
                  </a:cxn>
                  <a:cxn ang="0">
                    <a:pos x="T2" y="T3"/>
                  </a:cxn>
                  <a:cxn ang="0">
                    <a:pos x="T4" y="T5"/>
                  </a:cxn>
                  <a:cxn ang="0">
                    <a:pos x="T6" y="T7"/>
                  </a:cxn>
                  <a:cxn ang="0">
                    <a:pos x="T8" y="T9"/>
                  </a:cxn>
                </a:cxnLst>
                <a:rect l="0" t="0" r="r" b="b"/>
                <a:pathLst>
                  <a:path w="21" h="34">
                    <a:moveTo>
                      <a:pt x="4" y="32"/>
                    </a:moveTo>
                    <a:cubicBezTo>
                      <a:pt x="8" y="21"/>
                      <a:pt x="13" y="12"/>
                      <a:pt x="20" y="3"/>
                    </a:cubicBezTo>
                    <a:cubicBezTo>
                      <a:pt x="21" y="2"/>
                      <a:pt x="19" y="0"/>
                      <a:pt x="17" y="1"/>
                    </a:cubicBezTo>
                    <a:cubicBezTo>
                      <a:pt x="9" y="9"/>
                      <a:pt x="3" y="20"/>
                      <a:pt x="1" y="31"/>
                    </a:cubicBezTo>
                    <a:cubicBezTo>
                      <a:pt x="0" y="33"/>
                      <a:pt x="3" y="34"/>
                      <a:pt x="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16" name="Freeform 550">
                <a:extLst>
                  <a:ext uri="{FF2B5EF4-FFF2-40B4-BE49-F238E27FC236}">
                    <a16:creationId xmlns:a16="http://schemas.microsoft.com/office/drawing/2014/main" id="{C00274A0-FDDC-4D16-B464-46D03225F0F2}"/>
                  </a:ext>
                </a:extLst>
              </p:cNvPr>
              <p:cNvSpPr>
                <a:spLocks/>
              </p:cNvSpPr>
              <p:nvPr/>
            </p:nvSpPr>
            <p:spPr bwMode="auto">
              <a:xfrm>
                <a:off x="3649" y="2172"/>
                <a:ext cx="27" cy="47"/>
              </a:xfrm>
              <a:custGeom>
                <a:avLst/>
                <a:gdLst>
                  <a:gd name="T0" fmla="*/ 3 w 15"/>
                  <a:gd name="T1" fmla="*/ 26 h 27"/>
                  <a:gd name="T2" fmla="*/ 13 w 15"/>
                  <a:gd name="T3" fmla="*/ 3 h 27"/>
                  <a:gd name="T4" fmla="*/ 11 w 15"/>
                  <a:gd name="T5" fmla="*/ 1 h 27"/>
                  <a:gd name="T6" fmla="*/ 0 w 15"/>
                  <a:gd name="T7" fmla="*/ 25 h 27"/>
                  <a:gd name="T8" fmla="*/ 3 w 15"/>
                  <a:gd name="T9" fmla="*/ 26 h 27"/>
                </a:gdLst>
                <a:ahLst/>
                <a:cxnLst>
                  <a:cxn ang="0">
                    <a:pos x="T0" y="T1"/>
                  </a:cxn>
                  <a:cxn ang="0">
                    <a:pos x="T2" y="T3"/>
                  </a:cxn>
                  <a:cxn ang="0">
                    <a:pos x="T4" y="T5"/>
                  </a:cxn>
                  <a:cxn ang="0">
                    <a:pos x="T6" y="T7"/>
                  </a:cxn>
                  <a:cxn ang="0">
                    <a:pos x="T8" y="T9"/>
                  </a:cxn>
                </a:cxnLst>
                <a:rect l="0" t="0" r="r" b="b"/>
                <a:pathLst>
                  <a:path w="15" h="27">
                    <a:moveTo>
                      <a:pt x="3" y="26"/>
                    </a:moveTo>
                    <a:cubicBezTo>
                      <a:pt x="4" y="17"/>
                      <a:pt x="8" y="10"/>
                      <a:pt x="13" y="3"/>
                    </a:cubicBezTo>
                    <a:cubicBezTo>
                      <a:pt x="15" y="1"/>
                      <a:pt x="13" y="0"/>
                      <a:pt x="11" y="1"/>
                    </a:cubicBezTo>
                    <a:cubicBezTo>
                      <a:pt x="4" y="7"/>
                      <a:pt x="0" y="16"/>
                      <a:pt x="0" y="25"/>
                    </a:cubicBezTo>
                    <a:cubicBezTo>
                      <a:pt x="0" y="27"/>
                      <a:pt x="2" y="27"/>
                      <a:pt x="3"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17" name="Freeform 551">
                <a:extLst>
                  <a:ext uri="{FF2B5EF4-FFF2-40B4-BE49-F238E27FC236}">
                    <a16:creationId xmlns:a16="http://schemas.microsoft.com/office/drawing/2014/main" id="{6DAF37FD-88CD-41BB-9E80-D19DDBB74783}"/>
                  </a:ext>
                </a:extLst>
              </p:cNvPr>
              <p:cNvSpPr>
                <a:spLocks/>
              </p:cNvSpPr>
              <p:nvPr/>
            </p:nvSpPr>
            <p:spPr bwMode="auto">
              <a:xfrm>
                <a:off x="3670" y="2186"/>
                <a:ext cx="20" cy="39"/>
              </a:xfrm>
              <a:custGeom>
                <a:avLst/>
                <a:gdLst>
                  <a:gd name="T0" fmla="*/ 4 w 11"/>
                  <a:gd name="T1" fmla="*/ 19 h 22"/>
                  <a:gd name="T2" fmla="*/ 11 w 11"/>
                  <a:gd name="T3" fmla="*/ 4 h 22"/>
                  <a:gd name="T4" fmla="*/ 8 w 11"/>
                  <a:gd name="T5" fmla="*/ 1 h 22"/>
                  <a:gd name="T6" fmla="*/ 0 w 11"/>
                  <a:gd name="T7" fmla="*/ 19 h 22"/>
                  <a:gd name="T8" fmla="*/ 4 w 11"/>
                  <a:gd name="T9" fmla="*/ 19 h 22"/>
                </a:gdLst>
                <a:ahLst/>
                <a:cxnLst>
                  <a:cxn ang="0">
                    <a:pos x="T0" y="T1"/>
                  </a:cxn>
                  <a:cxn ang="0">
                    <a:pos x="T2" y="T3"/>
                  </a:cxn>
                  <a:cxn ang="0">
                    <a:pos x="T4" y="T5"/>
                  </a:cxn>
                  <a:cxn ang="0">
                    <a:pos x="T6" y="T7"/>
                  </a:cxn>
                  <a:cxn ang="0">
                    <a:pos x="T8" y="T9"/>
                  </a:cxn>
                </a:cxnLst>
                <a:rect l="0" t="0" r="r" b="b"/>
                <a:pathLst>
                  <a:path w="11" h="22">
                    <a:moveTo>
                      <a:pt x="4" y="19"/>
                    </a:moveTo>
                    <a:cubicBezTo>
                      <a:pt x="5" y="13"/>
                      <a:pt x="7" y="8"/>
                      <a:pt x="11" y="4"/>
                    </a:cubicBezTo>
                    <a:cubicBezTo>
                      <a:pt x="11" y="2"/>
                      <a:pt x="10" y="0"/>
                      <a:pt x="8" y="1"/>
                    </a:cubicBezTo>
                    <a:cubicBezTo>
                      <a:pt x="3" y="6"/>
                      <a:pt x="0" y="12"/>
                      <a:pt x="0" y="19"/>
                    </a:cubicBezTo>
                    <a:cubicBezTo>
                      <a:pt x="0" y="22"/>
                      <a:pt x="4" y="22"/>
                      <a:pt x="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18" name="Freeform 552">
                <a:extLst>
                  <a:ext uri="{FF2B5EF4-FFF2-40B4-BE49-F238E27FC236}">
                    <a16:creationId xmlns:a16="http://schemas.microsoft.com/office/drawing/2014/main" id="{E68F1108-CE6C-4E11-844F-3C3C99CC2488}"/>
                  </a:ext>
                </a:extLst>
              </p:cNvPr>
              <p:cNvSpPr>
                <a:spLocks/>
              </p:cNvSpPr>
              <p:nvPr/>
            </p:nvSpPr>
            <p:spPr bwMode="auto">
              <a:xfrm>
                <a:off x="3699" y="2186"/>
                <a:ext cx="24" cy="42"/>
              </a:xfrm>
              <a:custGeom>
                <a:avLst/>
                <a:gdLst>
                  <a:gd name="T0" fmla="*/ 5 w 14"/>
                  <a:gd name="T1" fmla="*/ 22 h 24"/>
                  <a:gd name="T2" fmla="*/ 14 w 14"/>
                  <a:gd name="T3" fmla="*/ 3 h 24"/>
                  <a:gd name="T4" fmla="*/ 11 w 14"/>
                  <a:gd name="T5" fmla="*/ 2 h 24"/>
                  <a:gd name="T6" fmla="*/ 1 w 14"/>
                  <a:gd name="T7" fmla="*/ 21 h 24"/>
                  <a:gd name="T8" fmla="*/ 5 w 14"/>
                  <a:gd name="T9" fmla="*/ 22 h 24"/>
                </a:gdLst>
                <a:ahLst/>
                <a:cxnLst>
                  <a:cxn ang="0">
                    <a:pos x="T0" y="T1"/>
                  </a:cxn>
                  <a:cxn ang="0">
                    <a:pos x="T2" y="T3"/>
                  </a:cxn>
                  <a:cxn ang="0">
                    <a:pos x="T4" y="T5"/>
                  </a:cxn>
                  <a:cxn ang="0">
                    <a:pos x="T6" y="T7"/>
                  </a:cxn>
                  <a:cxn ang="0">
                    <a:pos x="T8" y="T9"/>
                  </a:cxn>
                </a:cxnLst>
                <a:rect l="0" t="0" r="r" b="b"/>
                <a:pathLst>
                  <a:path w="14" h="24">
                    <a:moveTo>
                      <a:pt x="5" y="22"/>
                    </a:moveTo>
                    <a:cubicBezTo>
                      <a:pt x="8" y="16"/>
                      <a:pt x="12" y="10"/>
                      <a:pt x="14" y="3"/>
                    </a:cubicBezTo>
                    <a:cubicBezTo>
                      <a:pt x="14" y="1"/>
                      <a:pt x="12" y="0"/>
                      <a:pt x="11" y="2"/>
                    </a:cubicBezTo>
                    <a:cubicBezTo>
                      <a:pt x="7" y="8"/>
                      <a:pt x="4" y="14"/>
                      <a:pt x="1" y="21"/>
                    </a:cubicBezTo>
                    <a:cubicBezTo>
                      <a:pt x="0" y="23"/>
                      <a:pt x="4" y="24"/>
                      <a:pt x="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19" name="Freeform 553">
                <a:extLst>
                  <a:ext uri="{FF2B5EF4-FFF2-40B4-BE49-F238E27FC236}">
                    <a16:creationId xmlns:a16="http://schemas.microsoft.com/office/drawing/2014/main" id="{4FE67CDC-73FB-4128-AEAC-2A26557A52B6}"/>
                  </a:ext>
                </a:extLst>
              </p:cNvPr>
              <p:cNvSpPr>
                <a:spLocks/>
              </p:cNvSpPr>
              <p:nvPr/>
            </p:nvSpPr>
            <p:spPr bwMode="auto">
              <a:xfrm>
                <a:off x="3512" y="2080"/>
                <a:ext cx="46" cy="81"/>
              </a:xfrm>
              <a:custGeom>
                <a:avLst/>
                <a:gdLst>
                  <a:gd name="T0" fmla="*/ 5 w 26"/>
                  <a:gd name="T1" fmla="*/ 44 h 46"/>
                  <a:gd name="T2" fmla="*/ 26 w 26"/>
                  <a:gd name="T3" fmla="*/ 3 h 46"/>
                  <a:gd name="T4" fmla="*/ 23 w 26"/>
                  <a:gd name="T5" fmla="*/ 2 h 46"/>
                  <a:gd name="T6" fmla="*/ 1 w 26"/>
                  <a:gd name="T7" fmla="*/ 43 h 46"/>
                  <a:gd name="T8" fmla="*/ 5 w 26"/>
                  <a:gd name="T9" fmla="*/ 44 h 46"/>
                </a:gdLst>
                <a:ahLst/>
                <a:cxnLst>
                  <a:cxn ang="0">
                    <a:pos x="T0" y="T1"/>
                  </a:cxn>
                  <a:cxn ang="0">
                    <a:pos x="T2" y="T3"/>
                  </a:cxn>
                  <a:cxn ang="0">
                    <a:pos x="T4" y="T5"/>
                  </a:cxn>
                  <a:cxn ang="0">
                    <a:pos x="T6" y="T7"/>
                  </a:cxn>
                  <a:cxn ang="0">
                    <a:pos x="T8" y="T9"/>
                  </a:cxn>
                </a:cxnLst>
                <a:rect l="0" t="0" r="r" b="b"/>
                <a:pathLst>
                  <a:path w="26" h="46">
                    <a:moveTo>
                      <a:pt x="5" y="44"/>
                    </a:moveTo>
                    <a:cubicBezTo>
                      <a:pt x="10" y="29"/>
                      <a:pt x="17" y="16"/>
                      <a:pt x="26" y="3"/>
                    </a:cubicBezTo>
                    <a:cubicBezTo>
                      <a:pt x="26" y="2"/>
                      <a:pt x="24" y="0"/>
                      <a:pt x="23" y="2"/>
                    </a:cubicBezTo>
                    <a:cubicBezTo>
                      <a:pt x="13" y="13"/>
                      <a:pt x="5" y="28"/>
                      <a:pt x="1" y="43"/>
                    </a:cubicBezTo>
                    <a:cubicBezTo>
                      <a:pt x="0" y="45"/>
                      <a:pt x="4" y="46"/>
                      <a:pt x="5" y="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20" name="Freeform 554">
                <a:extLst>
                  <a:ext uri="{FF2B5EF4-FFF2-40B4-BE49-F238E27FC236}">
                    <a16:creationId xmlns:a16="http://schemas.microsoft.com/office/drawing/2014/main" id="{B0FD8368-C591-4CA4-A588-9F8360E21A12}"/>
                  </a:ext>
                </a:extLst>
              </p:cNvPr>
              <p:cNvSpPr>
                <a:spLocks/>
              </p:cNvSpPr>
              <p:nvPr/>
            </p:nvSpPr>
            <p:spPr bwMode="auto">
              <a:xfrm>
                <a:off x="3498" y="2066"/>
                <a:ext cx="19" cy="46"/>
              </a:xfrm>
              <a:custGeom>
                <a:avLst/>
                <a:gdLst>
                  <a:gd name="T0" fmla="*/ 4 w 11"/>
                  <a:gd name="T1" fmla="*/ 24 h 26"/>
                  <a:gd name="T2" fmla="*/ 10 w 11"/>
                  <a:gd name="T3" fmla="*/ 3 h 26"/>
                  <a:gd name="T4" fmla="*/ 7 w 11"/>
                  <a:gd name="T5" fmla="*/ 1 h 26"/>
                  <a:gd name="T6" fmla="*/ 0 w 11"/>
                  <a:gd name="T7" fmla="*/ 23 h 26"/>
                  <a:gd name="T8" fmla="*/ 4 w 11"/>
                  <a:gd name="T9" fmla="*/ 24 h 26"/>
                </a:gdLst>
                <a:ahLst/>
                <a:cxnLst>
                  <a:cxn ang="0">
                    <a:pos x="T0" y="T1"/>
                  </a:cxn>
                  <a:cxn ang="0">
                    <a:pos x="T2" y="T3"/>
                  </a:cxn>
                  <a:cxn ang="0">
                    <a:pos x="T4" y="T5"/>
                  </a:cxn>
                  <a:cxn ang="0">
                    <a:pos x="T6" y="T7"/>
                  </a:cxn>
                  <a:cxn ang="0">
                    <a:pos x="T8" y="T9"/>
                  </a:cxn>
                </a:cxnLst>
                <a:rect l="0" t="0" r="r" b="b"/>
                <a:pathLst>
                  <a:path w="11" h="26">
                    <a:moveTo>
                      <a:pt x="4" y="24"/>
                    </a:moveTo>
                    <a:cubicBezTo>
                      <a:pt x="5" y="16"/>
                      <a:pt x="8" y="10"/>
                      <a:pt x="10" y="3"/>
                    </a:cubicBezTo>
                    <a:cubicBezTo>
                      <a:pt x="11" y="1"/>
                      <a:pt x="8" y="0"/>
                      <a:pt x="7" y="1"/>
                    </a:cubicBezTo>
                    <a:cubicBezTo>
                      <a:pt x="3" y="8"/>
                      <a:pt x="2" y="16"/>
                      <a:pt x="0" y="23"/>
                    </a:cubicBezTo>
                    <a:cubicBezTo>
                      <a:pt x="0" y="25"/>
                      <a:pt x="3" y="26"/>
                      <a:pt x="4"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21" name="Freeform 555">
                <a:extLst>
                  <a:ext uri="{FF2B5EF4-FFF2-40B4-BE49-F238E27FC236}">
                    <a16:creationId xmlns:a16="http://schemas.microsoft.com/office/drawing/2014/main" id="{0BF31076-8B94-4692-8C0E-4B35C0C0B683}"/>
                  </a:ext>
                </a:extLst>
              </p:cNvPr>
              <p:cNvSpPr>
                <a:spLocks/>
              </p:cNvSpPr>
              <p:nvPr/>
            </p:nvSpPr>
            <p:spPr bwMode="auto">
              <a:xfrm>
                <a:off x="3482" y="2029"/>
                <a:ext cx="35" cy="37"/>
              </a:xfrm>
              <a:custGeom>
                <a:avLst/>
                <a:gdLst>
                  <a:gd name="T0" fmla="*/ 4 w 20"/>
                  <a:gd name="T1" fmla="*/ 20 h 21"/>
                  <a:gd name="T2" fmla="*/ 18 w 20"/>
                  <a:gd name="T3" fmla="*/ 3 h 21"/>
                  <a:gd name="T4" fmla="*/ 17 w 20"/>
                  <a:gd name="T5" fmla="*/ 0 h 21"/>
                  <a:gd name="T6" fmla="*/ 1 w 20"/>
                  <a:gd name="T7" fmla="*/ 18 h 21"/>
                  <a:gd name="T8" fmla="*/ 4 w 20"/>
                  <a:gd name="T9" fmla="*/ 20 h 21"/>
                </a:gdLst>
                <a:ahLst/>
                <a:cxnLst>
                  <a:cxn ang="0">
                    <a:pos x="T0" y="T1"/>
                  </a:cxn>
                  <a:cxn ang="0">
                    <a:pos x="T2" y="T3"/>
                  </a:cxn>
                  <a:cxn ang="0">
                    <a:pos x="T4" y="T5"/>
                  </a:cxn>
                  <a:cxn ang="0">
                    <a:pos x="T6" y="T7"/>
                  </a:cxn>
                  <a:cxn ang="0">
                    <a:pos x="T8" y="T9"/>
                  </a:cxn>
                </a:cxnLst>
                <a:rect l="0" t="0" r="r" b="b"/>
                <a:pathLst>
                  <a:path w="20" h="21">
                    <a:moveTo>
                      <a:pt x="4" y="20"/>
                    </a:moveTo>
                    <a:cubicBezTo>
                      <a:pt x="7" y="13"/>
                      <a:pt x="12" y="8"/>
                      <a:pt x="18" y="3"/>
                    </a:cubicBezTo>
                    <a:cubicBezTo>
                      <a:pt x="20" y="2"/>
                      <a:pt x="19" y="0"/>
                      <a:pt x="17" y="0"/>
                    </a:cubicBezTo>
                    <a:cubicBezTo>
                      <a:pt x="9" y="4"/>
                      <a:pt x="4" y="11"/>
                      <a:pt x="1" y="18"/>
                    </a:cubicBezTo>
                    <a:cubicBezTo>
                      <a:pt x="0" y="20"/>
                      <a:pt x="3" y="21"/>
                      <a:pt x="4"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22" name="Freeform 556">
                <a:extLst>
                  <a:ext uri="{FF2B5EF4-FFF2-40B4-BE49-F238E27FC236}">
                    <a16:creationId xmlns:a16="http://schemas.microsoft.com/office/drawing/2014/main" id="{7AC3433A-8481-4442-B1E3-FEA96578C1B1}"/>
                  </a:ext>
                </a:extLst>
              </p:cNvPr>
              <p:cNvSpPr>
                <a:spLocks/>
              </p:cNvSpPr>
              <p:nvPr/>
            </p:nvSpPr>
            <p:spPr bwMode="auto">
              <a:xfrm>
                <a:off x="3252" y="2369"/>
                <a:ext cx="104" cy="109"/>
              </a:xfrm>
              <a:custGeom>
                <a:avLst/>
                <a:gdLst>
                  <a:gd name="T0" fmla="*/ 4 w 59"/>
                  <a:gd name="T1" fmla="*/ 60 h 62"/>
                  <a:gd name="T2" fmla="*/ 58 w 59"/>
                  <a:gd name="T3" fmla="*/ 4 h 62"/>
                  <a:gd name="T4" fmla="*/ 56 w 59"/>
                  <a:gd name="T5" fmla="*/ 1 h 62"/>
                  <a:gd name="T6" fmla="*/ 1 w 59"/>
                  <a:gd name="T7" fmla="*/ 59 h 62"/>
                  <a:gd name="T8" fmla="*/ 4 w 59"/>
                  <a:gd name="T9" fmla="*/ 60 h 62"/>
                </a:gdLst>
                <a:ahLst/>
                <a:cxnLst>
                  <a:cxn ang="0">
                    <a:pos x="T0" y="T1"/>
                  </a:cxn>
                  <a:cxn ang="0">
                    <a:pos x="T2" y="T3"/>
                  </a:cxn>
                  <a:cxn ang="0">
                    <a:pos x="T4" y="T5"/>
                  </a:cxn>
                  <a:cxn ang="0">
                    <a:pos x="T6" y="T7"/>
                  </a:cxn>
                  <a:cxn ang="0">
                    <a:pos x="T8" y="T9"/>
                  </a:cxn>
                </a:cxnLst>
                <a:rect l="0" t="0" r="r" b="b"/>
                <a:pathLst>
                  <a:path w="59" h="62">
                    <a:moveTo>
                      <a:pt x="4" y="60"/>
                    </a:moveTo>
                    <a:cubicBezTo>
                      <a:pt x="21" y="40"/>
                      <a:pt x="40" y="23"/>
                      <a:pt x="58" y="4"/>
                    </a:cubicBezTo>
                    <a:cubicBezTo>
                      <a:pt x="59" y="2"/>
                      <a:pt x="58" y="0"/>
                      <a:pt x="56" y="1"/>
                    </a:cubicBezTo>
                    <a:cubicBezTo>
                      <a:pt x="34" y="15"/>
                      <a:pt x="15" y="37"/>
                      <a:pt x="1" y="59"/>
                    </a:cubicBezTo>
                    <a:cubicBezTo>
                      <a:pt x="0" y="60"/>
                      <a:pt x="2" y="62"/>
                      <a:pt x="4"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23" name="Freeform 557">
                <a:extLst>
                  <a:ext uri="{FF2B5EF4-FFF2-40B4-BE49-F238E27FC236}">
                    <a16:creationId xmlns:a16="http://schemas.microsoft.com/office/drawing/2014/main" id="{B5A8C5AD-119B-46C6-A8D3-6BF1E869FE02}"/>
                  </a:ext>
                </a:extLst>
              </p:cNvPr>
              <p:cNvSpPr>
                <a:spLocks/>
              </p:cNvSpPr>
              <p:nvPr/>
            </p:nvSpPr>
            <p:spPr bwMode="auto">
              <a:xfrm>
                <a:off x="3289" y="2399"/>
                <a:ext cx="74" cy="81"/>
              </a:xfrm>
              <a:custGeom>
                <a:avLst/>
                <a:gdLst>
                  <a:gd name="T0" fmla="*/ 4 w 42"/>
                  <a:gd name="T1" fmla="*/ 44 h 46"/>
                  <a:gd name="T2" fmla="*/ 41 w 42"/>
                  <a:gd name="T3" fmla="*/ 3 h 46"/>
                  <a:gd name="T4" fmla="*/ 39 w 42"/>
                  <a:gd name="T5" fmla="*/ 1 h 46"/>
                  <a:gd name="T6" fmla="*/ 1 w 42"/>
                  <a:gd name="T7" fmla="*/ 43 h 46"/>
                  <a:gd name="T8" fmla="*/ 4 w 42"/>
                  <a:gd name="T9" fmla="*/ 44 h 46"/>
                </a:gdLst>
                <a:ahLst/>
                <a:cxnLst>
                  <a:cxn ang="0">
                    <a:pos x="T0" y="T1"/>
                  </a:cxn>
                  <a:cxn ang="0">
                    <a:pos x="T2" y="T3"/>
                  </a:cxn>
                  <a:cxn ang="0">
                    <a:pos x="T4" y="T5"/>
                  </a:cxn>
                  <a:cxn ang="0">
                    <a:pos x="T6" y="T7"/>
                  </a:cxn>
                  <a:cxn ang="0">
                    <a:pos x="T8" y="T9"/>
                  </a:cxn>
                </a:cxnLst>
                <a:rect l="0" t="0" r="r" b="b"/>
                <a:pathLst>
                  <a:path w="42" h="46">
                    <a:moveTo>
                      <a:pt x="4" y="44"/>
                    </a:moveTo>
                    <a:cubicBezTo>
                      <a:pt x="13" y="27"/>
                      <a:pt x="26" y="15"/>
                      <a:pt x="41" y="3"/>
                    </a:cubicBezTo>
                    <a:cubicBezTo>
                      <a:pt x="42" y="2"/>
                      <a:pt x="41" y="0"/>
                      <a:pt x="39" y="1"/>
                    </a:cubicBezTo>
                    <a:cubicBezTo>
                      <a:pt x="22" y="9"/>
                      <a:pt x="8" y="25"/>
                      <a:pt x="1" y="43"/>
                    </a:cubicBezTo>
                    <a:cubicBezTo>
                      <a:pt x="0" y="44"/>
                      <a:pt x="3" y="46"/>
                      <a:pt x="4" y="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24" name="Freeform 558">
                <a:extLst>
                  <a:ext uri="{FF2B5EF4-FFF2-40B4-BE49-F238E27FC236}">
                    <a16:creationId xmlns:a16="http://schemas.microsoft.com/office/drawing/2014/main" id="{8D00D262-7F8B-4093-AEE3-6E992E51FC0A}"/>
                  </a:ext>
                </a:extLst>
              </p:cNvPr>
              <p:cNvSpPr>
                <a:spLocks/>
              </p:cNvSpPr>
              <p:nvPr/>
            </p:nvSpPr>
            <p:spPr bwMode="auto">
              <a:xfrm>
                <a:off x="3333" y="2430"/>
                <a:ext cx="39" cy="46"/>
              </a:xfrm>
              <a:custGeom>
                <a:avLst/>
                <a:gdLst>
                  <a:gd name="T0" fmla="*/ 4 w 22"/>
                  <a:gd name="T1" fmla="*/ 24 h 26"/>
                  <a:gd name="T2" fmla="*/ 21 w 22"/>
                  <a:gd name="T3" fmla="*/ 3 h 26"/>
                  <a:gd name="T4" fmla="*/ 19 w 22"/>
                  <a:gd name="T5" fmla="*/ 1 h 26"/>
                  <a:gd name="T6" fmla="*/ 1 w 22"/>
                  <a:gd name="T7" fmla="*/ 22 h 26"/>
                  <a:gd name="T8" fmla="*/ 4 w 22"/>
                  <a:gd name="T9" fmla="*/ 24 h 26"/>
                </a:gdLst>
                <a:ahLst/>
                <a:cxnLst>
                  <a:cxn ang="0">
                    <a:pos x="T0" y="T1"/>
                  </a:cxn>
                  <a:cxn ang="0">
                    <a:pos x="T2" y="T3"/>
                  </a:cxn>
                  <a:cxn ang="0">
                    <a:pos x="T4" y="T5"/>
                  </a:cxn>
                  <a:cxn ang="0">
                    <a:pos x="T6" y="T7"/>
                  </a:cxn>
                  <a:cxn ang="0">
                    <a:pos x="T8" y="T9"/>
                  </a:cxn>
                </a:cxnLst>
                <a:rect l="0" t="0" r="r" b="b"/>
                <a:pathLst>
                  <a:path w="22" h="26">
                    <a:moveTo>
                      <a:pt x="4" y="24"/>
                    </a:moveTo>
                    <a:cubicBezTo>
                      <a:pt x="8" y="16"/>
                      <a:pt x="14" y="9"/>
                      <a:pt x="21" y="3"/>
                    </a:cubicBezTo>
                    <a:cubicBezTo>
                      <a:pt x="22" y="2"/>
                      <a:pt x="20" y="0"/>
                      <a:pt x="19" y="1"/>
                    </a:cubicBezTo>
                    <a:cubicBezTo>
                      <a:pt x="11" y="6"/>
                      <a:pt x="5" y="14"/>
                      <a:pt x="1" y="22"/>
                    </a:cubicBezTo>
                    <a:cubicBezTo>
                      <a:pt x="0" y="24"/>
                      <a:pt x="3" y="26"/>
                      <a:pt x="4"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25" name="Freeform 559">
                <a:extLst>
                  <a:ext uri="{FF2B5EF4-FFF2-40B4-BE49-F238E27FC236}">
                    <a16:creationId xmlns:a16="http://schemas.microsoft.com/office/drawing/2014/main" id="{40E13605-7955-4F24-B2F8-F3D30A4B03CD}"/>
                  </a:ext>
                </a:extLst>
              </p:cNvPr>
              <p:cNvSpPr>
                <a:spLocks/>
              </p:cNvSpPr>
              <p:nvPr/>
            </p:nvSpPr>
            <p:spPr bwMode="auto">
              <a:xfrm>
                <a:off x="3285" y="2342"/>
                <a:ext cx="69" cy="50"/>
              </a:xfrm>
              <a:custGeom>
                <a:avLst/>
                <a:gdLst>
                  <a:gd name="T0" fmla="*/ 4 w 39"/>
                  <a:gd name="T1" fmla="*/ 27 h 28"/>
                  <a:gd name="T2" fmla="*/ 37 w 39"/>
                  <a:gd name="T3" fmla="*/ 3 h 28"/>
                  <a:gd name="T4" fmla="*/ 36 w 39"/>
                  <a:gd name="T5" fmla="*/ 0 h 28"/>
                  <a:gd name="T6" fmla="*/ 1 w 39"/>
                  <a:gd name="T7" fmla="*/ 24 h 28"/>
                  <a:gd name="T8" fmla="*/ 4 w 39"/>
                  <a:gd name="T9" fmla="*/ 27 h 28"/>
                </a:gdLst>
                <a:ahLst/>
                <a:cxnLst>
                  <a:cxn ang="0">
                    <a:pos x="T0" y="T1"/>
                  </a:cxn>
                  <a:cxn ang="0">
                    <a:pos x="T2" y="T3"/>
                  </a:cxn>
                  <a:cxn ang="0">
                    <a:pos x="T4" y="T5"/>
                  </a:cxn>
                  <a:cxn ang="0">
                    <a:pos x="T6" y="T7"/>
                  </a:cxn>
                  <a:cxn ang="0">
                    <a:pos x="T8" y="T9"/>
                  </a:cxn>
                </a:cxnLst>
                <a:rect l="0" t="0" r="r" b="b"/>
                <a:pathLst>
                  <a:path w="39" h="28">
                    <a:moveTo>
                      <a:pt x="4" y="27"/>
                    </a:moveTo>
                    <a:cubicBezTo>
                      <a:pt x="15" y="18"/>
                      <a:pt x="25" y="10"/>
                      <a:pt x="37" y="3"/>
                    </a:cubicBezTo>
                    <a:cubicBezTo>
                      <a:pt x="39" y="2"/>
                      <a:pt x="37" y="0"/>
                      <a:pt x="36" y="0"/>
                    </a:cubicBezTo>
                    <a:cubicBezTo>
                      <a:pt x="23" y="6"/>
                      <a:pt x="11" y="14"/>
                      <a:pt x="1" y="24"/>
                    </a:cubicBezTo>
                    <a:cubicBezTo>
                      <a:pt x="0" y="26"/>
                      <a:pt x="2" y="28"/>
                      <a:pt x="4"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26" name="Freeform 560">
                <a:extLst>
                  <a:ext uri="{FF2B5EF4-FFF2-40B4-BE49-F238E27FC236}">
                    <a16:creationId xmlns:a16="http://schemas.microsoft.com/office/drawing/2014/main" id="{0A0ADC05-B14F-4144-80F7-BE1CC927B735}"/>
                  </a:ext>
                </a:extLst>
              </p:cNvPr>
              <p:cNvSpPr>
                <a:spLocks/>
              </p:cNvSpPr>
              <p:nvPr/>
            </p:nvSpPr>
            <p:spPr bwMode="auto">
              <a:xfrm>
                <a:off x="4026" y="1905"/>
                <a:ext cx="86" cy="54"/>
              </a:xfrm>
              <a:custGeom>
                <a:avLst/>
                <a:gdLst>
                  <a:gd name="T0" fmla="*/ 47 w 49"/>
                  <a:gd name="T1" fmla="*/ 28 h 31"/>
                  <a:gd name="T2" fmla="*/ 18 w 49"/>
                  <a:gd name="T3" fmla="*/ 18 h 31"/>
                  <a:gd name="T4" fmla="*/ 3 w 49"/>
                  <a:gd name="T5" fmla="*/ 1 h 31"/>
                  <a:gd name="T6" fmla="*/ 1 w 49"/>
                  <a:gd name="T7" fmla="*/ 3 h 31"/>
                  <a:gd name="T8" fmla="*/ 19 w 49"/>
                  <a:gd name="T9" fmla="*/ 24 h 31"/>
                  <a:gd name="T10" fmla="*/ 47 w 49"/>
                  <a:gd name="T11" fmla="*/ 31 h 31"/>
                  <a:gd name="T12" fmla="*/ 47 w 49"/>
                  <a:gd name="T13" fmla="*/ 28 h 31"/>
                </a:gdLst>
                <a:ahLst/>
                <a:cxnLst>
                  <a:cxn ang="0">
                    <a:pos x="T0" y="T1"/>
                  </a:cxn>
                  <a:cxn ang="0">
                    <a:pos x="T2" y="T3"/>
                  </a:cxn>
                  <a:cxn ang="0">
                    <a:pos x="T4" y="T5"/>
                  </a:cxn>
                  <a:cxn ang="0">
                    <a:pos x="T6" y="T7"/>
                  </a:cxn>
                  <a:cxn ang="0">
                    <a:pos x="T8" y="T9"/>
                  </a:cxn>
                  <a:cxn ang="0">
                    <a:pos x="T10" y="T11"/>
                  </a:cxn>
                  <a:cxn ang="0">
                    <a:pos x="T12" y="T13"/>
                  </a:cxn>
                </a:cxnLst>
                <a:rect l="0" t="0" r="r" b="b"/>
                <a:pathLst>
                  <a:path w="49" h="31">
                    <a:moveTo>
                      <a:pt x="47" y="28"/>
                    </a:moveTo>
                    <a:cubicBezTo>
                      <a:pt x="36" y="27"/>
                      <a:pt x="27" y="25"/>
                      <a:pt x="18" y="18"/>
                    </a:cubicBezTo>
                    <a:cubicBezTo>
                      <a:pt x="13" y="13"/>
                      <a:pt x="8" y="7"/>
                      <a:pt x="3" y="1"/>
                    </a:cubicBezTo>
                    <a:cubicBezTo>
                      <a:pt x="2" y="0"/>
                      <a:pt x="0" y="1"/>
                      <a:pt x="1" y="3"/>
                    </a:cubicBezTo>
                    <a:cubicBezTo>
                      <a:pt x="6" y="11"/>
                      <a:pt x="11" y="18"/>
                      <a:pt x="19" y="24"/>
                    </a:cubicBezTo>
                    <a:cubicBezTo>
                      <a:pt x="27" y="30"/>
                      <a:pt x="37" y="31"/>
                      <a:pt x="47" y="31"/>
                    </a:cubicBezTo>
                    <a:cubicBezTo>
                      <a:pt x="49" y="31"/>
                      <a:pt x="49" y="29"/>
                      <a:pt x="47"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27" name="Freeform 561">
                <a:extLst>
                  <a:ext uri="{FF2B5EF4-FFF2-40B4-BE49-F238E27FC236}">
                    <a16:creationId xmlns:a16="http://schemas.microsoft.com/office/drawing/2014/main" id="{0C932651-F34E-4920-AB98-87389B3D058D}"/>
                  </a:ext>
                </a:extLst>
              </p:cNvPr>
              <p:cNvSpPr>
                <a:spLocks/>
              </p:cNvSpPr>
              <p:nvPr/>
            </p:nvSpPr>
            <p:spPr bwMode="auto">
              <a:xfrm>
                <a:off x="3982" y="1917"/>
                <a:ext cx="86" cy="65"/>
              </a:xfrm>
              <a:custGeom>
                <a:avLst/>
                <a:gdLst>
                  <a:gd name="T0" fmla="*/ 47 w 49"/>
                  <a:gd name="T1" fmla="*/ 34 h 37"/>
                  <a:gd name="T2" fmla="*/ 4 w 49"/>
                  <a:gd name="T3" fmla="*/ 1 h 37"/>
                  <a:gd name="T4" fmla="*/ 1 w 49"/>
                  <a:gd name="T5" fmla="*/ 3 h 37"/>
                  <a:gd name="T6" fmla="*/ 46 w 49"/>
                  <a:gd name="T7" fmla="*/ 37 h 37"/>
                  <a:gd name="T8" fmla="*/ 47 w 49"/>
                  <a:gd name="T9" fmla="*/ 34 h 37"/>
                </a:gdLst>
                <a:ahLst/>
                <a:cxnLst>
                  <a:cxn ang="0">
                    <a:pos x="T0" y="T1"/>
                  </a:cxn>
                  <a:cxn ang="0">
                    <a:pos x="T2" y="T3"/>
                  </a:cxn>
                  <a:cxn ang="0">
                    <a:pos x="T4" y="T5"/>
                  </a:cxn>
                  <a:cxn ang="0">
                    <a:pos x="T6" y="T7"/>
                  </a:cxn>
                  <a:cxn ang="0">
                    <a:pos x="T8" y="T9"/>
                  </a:cxn>
                </a:cxnLst>
                <a:rect l="0" t="0" r="r" b="b"/>
                <a:pathLst>
                  <a:path w="49" h="37">
                    <a:moveTo>
                      <a:pt x="47" y="34"/>
                    </a:moveTo>
                    <a:cubicBezTo>
                      <a:pt x="30" y="26"/>
                      <a:pt x="16" y="15"/>
                      <a:pt x="4" y="1"/>
                    </a:cubicBezTo>
                    <a:cubicBezTo>
                      <a:pt x="3" y="0"/>
                      <a:pt x="0" y="2"/>
                      <a:pt x="1" y="3"/>
                    </a:cubicBezTo>
                    <a:cubicBezTo>
                      <a:pt x="12" y="19"/>
                      <a:pt x="28" y="30"/>
                      <a:pt x="46" y="37"/>
                    </a:cubicBezTo>
                    <a:cubicBezTo>
                      <a:pt x="48" y="37"/>
                      <a:pt x="49" y="34"/>
                      <a:pt x="47"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28" name="Freeform 562">
                <a:extLst>
                  <a:ext uri="{FF2B5EF4-FFF2-40B4-BE49-F238E27FC236}">
                    <a16:creationId xmlns:a16="http://schemas.microsoft.com/office/drawing/2014/main" id="{454367AB-0C55-4CA0-A047-5D765B35FD7B}"/>
                  </a:ext>
                </a:extLst>
              </p:cNvPr>
              <p:cNvSpPr>
                <a:spLocks/>
              </p:cNvSpPr>
              <p:nvPr/>
            </p:nvSpPr>
            <p:spPr bwMode="auto">
              <a:xfrm>
                <a:off x="4071" y="1906"/>
                <a:ext cx="69" cy="39"/>
              </a:xfrm>
              <a:custGeom>
                <a:avLst/>
                <a:gdLst>
                  <a:gd name="T0" fmla="*/ 37 w 39"/>
                  <a:gd name="T1" fmla="*/ 17 h 22"/>
                  <a:gd name="T2" fmla="*/ 4 w 39"/>
                  <a:gd name="T3" fmla="*/ 1 h 22"/>
                  <a:gd name="T4" fmla="*/ 1 w 39"/>
                  <a:gd name="T5" fmla="*/ 3 h 22"/>
                  <a:gd name="T6" fmla="*/ 37 w 39"/>
                  <a:gd name="T7" fmla="*/ 21 h 22"/>
                  <a:gd name="T8" fmla="*/ 37 w 39"/>
                  <a:gd name="T9" fmla="*/ 17 h 22"/>
                </a:gdLst>
                <a:ahLst/>
                <a:cxnLst>
                  <a:cxn ang="0">
                    <a:pos x="T0" y="T1"/>
                  </a:cxn>
                  <a:cxn ang="0">
                    <a:pos x="T2" y="T3"/>
                  </a:cxn>
                  <a:cxn ang="0">
                    <a:pos x="T4" y="T5"/>
                  </a:cxn>
                  <a:cxn ang="0">
                    <a:pos x="T6" y="T7"/>
                  </a:cxn>
                  <a:cxn ang="0">
                    <a:pos x="T8" y="T9"/>
                  </a:cxn>
                </a:cxnLst>
                <a:rect l="0" t="0" r="r" b="b"/>
                <a:pathLst>
                  <a:path w="39" h="22">
                    <a:moveTo>
                      <a:pt x="37" y="17"/>
                    </a:moveTo>
                    <a:cubicBezTo>
                      <a:pt x="23" y="15"/>
                      <a:pt x="14" y="10"/>
                      <a:pt x="4" y="1"/>
                    </a:cubicBezTo>
                    <a:cubicBezTo>
                      <a:pt x="3" y="0"/>
                      <a:pt x="0" y="2"/>
                      <a:pt x="1" y="3"/>
                    </a:cubicBezTo>
                    <a:cubicBezTo>
                      <a:pt x="9" y="15"/>
                      <a:pt x="23" y="22"/>
                      <a:pt x="37" y="21"/>
                    </a:cubicBezTo>
                    <a:cubicBezTo>
                      <a:pt x="39" y="20"/>
                      <a:pt x="39" y="17"/>
                      <a:pt x="37"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29" name="Freeform 563">
                <a:extLst>
                  <a:ext uri="{FF2B5EF4-FFF2-40B4-BE49-F238E27FC236}">
                    <a16:creationId xmlns:a16="http://schemas.microsoft.com/office/drawing/2014/main" id="{0BBDF88E-B80B-4658-81BE-E0F3D993EDE4}"/>
                  </a:ext>
                </a:extLst>
              </p:cNvPr>
              <p:cNvSpPr>
                <a:spLocks/>
              </p:cNvSpPr>
              <p:nvPr/>
            </p:nvSpPr>
            <p:spPr bwMode="auto">
              <a:xfrm>
                <a:off x="3774" y="1956"/>
                <a:ext cx="30" cy="63"/>
              </a:xfrm>
              <a:custGeom>
                <a:avLst/>
                <a:gdLst>
                  <a:gd name="T0" fmla="*/ 16 w 17"/>
                  <a:gd name="T1" fmla="*/ 33 h 36"/>
                  <a:gd name="T2" fmla="*/ 4 w 17"/>
                  <a:gd name="T3" fmla="*/ 1 h 36"/>
                  <a:gd name="T4" fmla="*/ 1 w 17"/>
                  <a:gd name="T5" fmla="*/ 2 h 36"/>
                  <a:gd name="T6" fmla="*/ 13 w 17"/>
                  <a:gd name="T7" fmla="*/ 35 h 36"/>
                  <a:gd name="T8" fmla="*/ 16 w 17"/>
                  <a:gd name="T9" fmla="*/ 33 h 36"/>
                </a:gdLst>
                <a:ahLst/>
                <a:cxnLst>
                  <a:cxn ang="0">
                    <a:pos x="T0" y="T1"/>
                  </a:cxn>
                  <a:cxn ang="0">
                    <a:pos x="T2" y="T3"/>
                  </a:cxn>
                  <a:cxn ang="0">
                    <a:pos x="T4" y="T5"/>
                  </a:cxn>
                  <a:cxn ang="0">
                    <a:pos x="T6" y="T7"/>
                  </a:cxn>
                  <a:cxn ang="0">
                    <a:pos x="T8" y="T9"/>
                  </a:cxn>
                </a:cxnLst>
                <a:rect l="0" t="0" r="r" b="b"/>
                <a:pathLst>
                  <a:path w="17" h="36">
                    <a:moveTo>
                      <a:pt x="16" y="33"/>
                    </a:moveTo>
                    <a:cubicBezTo>
                      <a:pt x="9" y="23"/>
                      <a:pt x="6" y="13"/>
                      <a:pt x="4" y="1"/>
                    </a:cubicBezTo>
                    <a:cubicBezTo>
                      <a:pt x="4" y="0"/>
                      <a:pt x="1" y="0"/>
                      <a:pt x="1" y="2"/>
                    </a:cubicBezTo>
                    <a:cubicBezTo>
                      <a:pt x="0" y="14"/>
                      <a:pt x="6" y="26"/>
                      <a:pt x="13" y="35"/>
                    </a:cubicBezTo>
                    <a:cubicBezTo>
                      <a:pt x="15" y="36"/>
                      <a:pt x="17" y="34"/>
                      <a:pt x="16"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30" name="Freeform 564">
                <a:extLst>
                  <a:ext uri="{FF2B5EF4-FFF2-40B4-BE49-F238E27FC236}">
                    <a16:creationId xmlns:a16="http://schemas.microsoft.com/office/drawing/2014/main" id="{FE059424-A873-4A17-B604-A95242A996D6}"/>
                  </a:ext>
                </a:extLst>
              </p:cNvPr>
              <p:cNvSpPr>
                <a:spLocks/>
              </p:cNvSpPr>
              <p:nvPr/>
            </p:nvSpPr>
            <p:spPr bwMode="auto">
              <a:xfrm>
                <a:off x="3813" y="1973"/>
                <a:ext cx="44" cy="55"/>
              </a:xfrm>
              <a:custGeom>
                <a:avLst/>
                <a:gdLst>
                  <a:gd name="T0" fmla="*/ 23 w 25"/>
                  <a:gd name="T1" fmla="*/ 27 h 31"/>
                  <a:gd name="T2" fmla="*/ 6 w 25"/>
                  <a:gd name="T3" fmla="*/ 2 h 31"/>
                  <a:gd name="T4" fmla="*/ 3 w 25"/>
                  <a:gd name="T5" fmla="*/ 1 h 31"/>
                  <a:gd name="T6" fmla="*/ 23 w 25"/>
                  <a:gd name="T7" fmla="*/ 30 h 31"/>
                  <a:gd name="T8" fmla="*/ 23 w 25"/>
                  <a:gd name="T9" fmla="*/ 27 h 31"/>
                </a:gdLst>
                <a:ahLst/>
                <a:cxnLst>
                  <a:cxn ang="0">
                    <a:pos x="T0" y="T1"/>
                  </a:cxn>
                  <a:cxn ang="0">
                    <a:pos x="T2" y="T3"/>
                  </a:cxn>
                  <a:cxn ang="0">
                    <a:pos x="T4" y="T5"/>
                  </a:cxn>
                  <a:cxn ang="0">
                    <a:pos x="T6" y="T7"/>
                  </a:cxn>
                  <a:cxn ang="0">
                    <a:pos x="T8" y="T9"/>
                  </a:cxn>
                </a:cxnLst>
                <a:rect l="0" t="0" r="r" b="b"/>
                <a:pathLst>
                  <a:path w="25" h="31">
                    <a:moveTo>
                      <a:pt x="23" y="27"/>
                    </a:moveTo>
                    <a:cubicBezTo>
                      <a:pt x="12" y="23"/>
                      <a:pt x="7" y="13"/>
                      <a:pt x="6" y="2"/>
                    </a:cubicBezTo>
                    <a:cubicBezTo>
                      <a:pt x="6" y="0"/>
                      <a:pt x="3" y="0"/>
                      <a:pt x="3" y="1"/>
                    </a:cubicBezTo>
                    <a:cubicBezTo>
                      <a:pt x="0" y="14"/>
                      <a:pt x="10" y="27"/>
                      <a:pt x="23" y="30"/>
                    </a:cubicBezTo>
                    <a:cubicBezTo>
                      <a:pt x="24" y="31"/>
                      <a:pt x="25" y="28"/>
                      <a:pt x="23"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31" name="Freeform 565">
                <a:extLst>
                  <a:ext uri="{FF2B5EF4-FFF2-40B4-BE49-F238E27FC236}">
                    <a16:creationId xmlns:a16="http://schemas.microsoft.com/office/drawing/2014/main" id="{682003E6-1C91-4B71-AF6F-08117F80DEF5}"/>
                  </a:ext>
                </a:extLst>
              </p:cNvPr>
              <p:cNvSpPr>
                <a:spLocks/>
              </p:cNvSpPr>
              <p:nvPr/>
            </p:nvSpPr>
            <p:spPr bwMode="auto">
              <a:xfrm>
                <a:off x="3853" y="1963"/>
                <a:ext cx="41" cy="58"/>
              </a:xfrm>
              <a:custGeom>
                <a:avLst/>
                <a:gdLst>
                  <a:gd name="T0" fmla="*/ 22 w 23"/>
                  <a:gd name="T1" fmla="*/ 29 h 33"/>
                  <a:gd name="T2" fmla="*/ 11 w 23"/>
                  <a:gd name="T3" fmla="*/ 15 h 33"/>
                  <a:gd name="T4" fmla="*/ 4 w 23"/>
                  <a:gd name="T5" fmla="*/ 1 h 33"/>
                  <a:gd name="T6" fmla="*/ 1 w 23"/>
                  <a:gd name="T7" fmla="*/ 3 h 33"/>
                  <a:gd name="T8" fmla="*/ 19 w 23"/>
                  <a:gd name="T9" fmla="*/ 31 h 33"/>
                  <a:gd name="T10" fmla="*/ 22 w 23"/>
                  <a:gd name="T11" fmla="*/ 29 h 33"/>
                </a:gdLst>
                <a:ahLst/>
                <a:cxnLst>
                  <a:cxn ang="0">
                    <a:pos x="T0" y="T1"/>
                  </a:cxn>
                  <a:cxn ang="0">
                    <a:pos x="T2" y="T3"/>
                  </a:cxn>
                  <a:cxn ang="0">
                    <a:pos x="T4" y="T5"/>
                  </a:cxn>
                  <a:cxn ang="0">
                    <a:pos x="T6" y="T7"/>
                  </a:cxn>
                  <a:cxn ang="0">
                    <a:pos x="T8" y="T9"/>
                  </a:cxn>
                  <a:cxn ang="0">
                    <a:pos x="T10" y="T11"/>
                  </a:cxn>
                </a:cxnLst>
                <a:rect l="0" t="0" r="r" b="b"/>
                <a:pathLst>
                  <a:path w="23" h="33">
                    <a:moveTo>
                      <a:pt x="22" y="29"/>
                    </a:moveTo>
                    <a:cubicBezTo>
                      <a:pt x="18" y="25"/>
                      <a:pt x="14" y="20"/>
                      <a:pt x="11" y="15"/>
                    </a:cubicBezTo>
                    <a:cubicBezTo>
                      <a:pt x="8" y="11"/>
                      <a:pt x="6" y="6"/>
                      <a:pt x="4" y="1"/>
                    </a:cubicBezTo>
                    <a:cubicBezTo>
                      <a:pt x="3" y="0"/>
                      <a:pt x="0" y="1"/>
                      <a:pt x="1" y="3"/>
                    </a:cubicBezTo>
                    <a:cubicBezTo>
                      <a:pt x="2" y="14"/>
                      <a:pt x="11" y="24"/>
                      <a:pt x="19" y="31"/>
                    </a:cubicBezTo>
                    <a:cubicBezTo>
                      <a:pt x="21" y="33"/>
                      <a:pt x="23" y="30"/>
                      <a:pt x="22"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32" name="Freeform 566">
                <a:extLst>
                  <a:ext uri="{FF2B5EF4-FFF2-40B4-BE49-F238E27FC236}">
                    <a16:creationId xmlns:a16="http://schemas.microsoft.com/office/drawing/2014/main" id="{A398D4B5-B7E4-4F16-8BC4-D1CBA5FD3B97}"/>
                  </a:ext>
                </a:extLst>
              </p:cNvPr>
              <p:cNvSpPr>
                <a:spLocks/>
              </p:cNvSpPr>
              <p:nvPr/>
            </p:nvSpPr>
            <p:spPr bwMode="auto">
              <a:xfrm>
                <a:off x="3883" y="1966"/>
                <a:ext cx="49" cy="39"/>
              </a:xfrm>
              <a:custGeom>
                <a:avLst/>
                <a:gdLst>
                  <a:gd name="T0" fmla="*/ 26 w 28"/>
                  <a:gd name="T1" fmla="*/ 18 h 22"/>
                  <a:gd name="T2" fmla="*/ 14 w 28"/>
                  <a:gd name="T3" fmla="*/ 10 h 22"/>
                  <a:gd name="T4" fmla="*/ 4 w 28"/>
                  <a:gd name="T5" fmla="*/ 1 h 22"/>
                  <a:gd name="T6" fmla="*/ 1 w 28"/>
                  <a:gd name="T7" fmla="*/ 2 h 22"/>
                  <a:gd name="T8" fmla="*/ 25 w 28"/>
                  <a:gd name="T9" fmla="*/ 21 h 22"/>
                  <a:gd name="T10" fmla="*/ 26 w 28"/>
                  <a:gd name="T11" fmla="*/ 18 h 22"/>
                </a:gdLst>
                <a:ahLst/>
                <a:cxnLst>
                  <a:cxn ang="0">
                    <a:pos x="T0" y="T1"/>
                  </a:cxn>
                  <a:cxn ang="0">
                    <a:pos x="T2" y="T3"/>
                  </a:cxn>
                  <a:cxn ang="0">
                    <a:pos x="T4" y="T5"/>
                  </a:cxn>
                  <a:cxn ang="0">
                    <a:pos x="T6" y="T7"/>
                  </a:cxn>
                  <a:cxn ang="0">
                    <a:pos x="T8" y="T9"/>
                  </a:cxn>
                  <a:cxn ang="0">
                    <a:pos x="T10" y="T11"/>
                  </a:cxn>
                </a:cxnLst>
                <a:rect l="0" t="0" r="r" b="b"/>
                <a:pathLst>
                  <a:path w="28" h="22">
                    <a:moveTo>
                      <a:pt x="26" y="18"/>
                    </a:moveTo>
                    <a:cubicBezTo>
                      <a:pt x="22" y="16"/>
                      <a:pt x="17" y="13"/>
                      <a:pt x="14" y="10"/>
                    </a:cubicBezTo>
                    <a:cubicBezTo>
                      <a:pt x="10" y="7"/>
                      <a:pt x="7" y="4"/>
                      <a:pt x="4" y="1"/>
                    </a:cubicBezTo>
                    <a:cubicBezTo>
                      <a:pt x="3" y="0"/>
                      <a:pt x="0" y="1"/>
                      <a:pt x="1" y="2"/>
                    </a:cubicBezTo>
                    <a:cubicBezTo>
                      <a:pt x="5" y="12"/>
                      <a:pt x="16" y="18"/>
                      <a:pt x="25" y="21"/>
                    </a:cubicBezTo>
                    <a:cubicBezTo>
                      <a:pt x="28" y="22"/>
                      <a:pt x="28" y="18"/>
                      <a:pt x="26"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33" name="Freeform 567">
                <a:extLst>
                  <a:ext uri="{FF2B5EF4-FFF2-40B4-BE49-F238E27FC236}">
                    <a16:creationId xmlns:a16="http://schemas.microsoft.com/office/drawing/2014/main" id="{AA874491-FEEF-4109-97BB-1BB767E447FC}"/>
                  </a:ext>
                </a:extLst>
              </p:cNvPr>
              <p:cNvSpPr>
                <a:spLocks/>
              </p:cNvSpPr>
              <p:nvPr/>
            </p:nvSpPr>
            <p:spPr bwMode="auto">
              <a:xfrm>
                <a:off x="2948" y="2561"/>
                <a:ext cx="54" cy="65"/>
              </a:xfrm>
              <a:custGeom>
                <a:avLst/>
                <a:gdLst>
                  <a:gd name="T0" fmla="*/ 0 w 31"/>
                  <a:gd name="T1" fmla="*/ 3 h 37"/>
                  <a:gd name="T2" fmla="*/ 28 w 31"/>
                  <a:gd name="T3" fmla="*/ 36 h 37"/>
                  <a:gd name="T4" fmla="*/ 30 w 31"/>
                  <a:gd name="T5" fmla="*/ 33 h 37"/>
                  <a:gd name="T6" fmla="*/ 4 w 31"/>
                  <a:gd name="T7" fmla="*/ 2 h 37"/>
                  <a:gd name="T8" fmla="*/ 0 w 31"/>
                  <a:gd name="T9" fmla="*/ 3 h 37"/>
                </a:gdLst>
                <a:ahLst/>
                <a:cxnLst>
                  <a:cxn ang="0">
                    <a:pos x="T0" y="T1"/>
                  </a:cxn>
                  <a:cxn ang="0">
                    <a:pos x="T2" y="T3"/>
                  </a:cxn>
                  <a:cxn ang="0">
                    <a:pos x="T4" y="T5"/>
                  </a:cxn>
                  <a:cxn ang="0">
                    <a:pos x="T6" y="T7"/>
                  </a:cxn>
                  <a:cxn ang="0">
                    <a:pos x="T8" y="T9"/>
                  </a:cxn>
                </a:cxnLst>
                <a:rect l="0" t="0" r="r" b="b"/>
                <a:pathLst>
                  <a:path w="31" h="37">
                    <a:moveTo>
                      <a:pt x="0" y="3"/>
                    </a:moveTo>
                    <a:cubicBezTo>
                      <a:pt x="4" y="17"/>
                      <a:pt x="14" y="31"/>
                      <a:pt x="28" y="36"/>
                    </a:cubicBezTo>
                    <a:cubicBezTo>
                      <a:pt x="30" y="37"/>
                      <a:pt x="31" y="34"/>
                      <a:pt x="30" y="33"/>
                    </a:cubicBezTo>
                    <a:cubicBezTo>
                      <a:pt x="18" y="25"/>
                      <a:pt x="9" y="16"/>
                      <a:pt x="4" y="2"/>
                    </a:cubicBezTo>
                    <a:cubicBezTo>
                      <a:pt x="3" y="0"/>
                      <a:pt x="0" y="1"/>
                      <a:pt x="0"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34" name="Freeform 568">
                <a:extLst>
                  <a:ext uri="{FF2B5EF4-FFF2-40B4-BE49-F238E27FC236}">
                    <a16:creationId xmlns:a16="http://schemas.microsoft.com/office/drawing/2014/main" id="{537522A2-B547-4811-B0B7-1F643FB52A82}"/>
                  </a:ext>
                </a:extLst>
              </p:cNvPr>
              <p:cNvSpPr>
                <a:spLocks/>
              </p:cNvSpPr>
              <p:nvPr/>
            </p:nvSpPr>
            <p:spPr bwMode="auto">
              <a:xfrm>
                <a:off x="2929" y="2585"/>
                <a:ext cx="44" cy="58"/>
              </a:xfrm>
              <a:custGeom>
                <a:avLst/>
                <a:gdLst>
                  <a:gd name="T0" fmla="*/ 1 w 25"/>
                  <a:gd name="T1" fmla="*/ 3 h 33"/>
                  <a:gd name="T2" fmla="*/ 22 w 25"/>
                  <a:gd name="T3" fmla="*/ 32 h 33"/>
                  <a:gd name="T4" fmla="*/ 24 w 25"/>
                  <a:gd name="T5" fmla="*/ 30 h 33"/>
                  <a:gd name="T6" fmla="*/ 13 w 25"/>
                  <a:gd name="T7" fmla="*/ 16 h 33"/>
                  <a:gd name="T8" fmla="*/ 4 w 25"/>
                  <a:gd name="T9" fmla="*/ 2 h 33"/>
                  <a:gd name="T10" fmla="*/ 1 w 25"/>
                  <a:gd name="T11" fmla="*/ 3 h 33"/>
                </a:gdLst>
                <a:ahLst/>
                <a:cxnLst>
                  <a:cxn ang="0">
                    <a:pos x="T0" y="T1"/>
                  </a:cxn>
                  <a:cxn ang="0">
                    <a:pos x="T2" y="T3"/>
                  </a:cxn>
                  <a:cxn ang="0">
                    <a:pos x="T4" y="T5"/>
                  </a:cxn>
                  <a:cxn ang="0">
                    <a:pos x="T6" y="T7"/>
                  </a:cxn>
                  <a:cxn ang="0">
                    <a:pos x="T8" y="T9"/>
                  </a:cxn>
                  <a:cxn ang="0">
                    <a:pos x="T10" y="T11"/>
                  </a:cxn>
                </a:cxnLst>
                <a:rect l="0" t="0" r="r" b="b"/>
                <a:pathLst>
                  <a:path w="25" h="33">
                    <a:moveTo>
                      <a:pt x="1" y="3"/>
                    </a:moveTo>
                    <a:cubicBezTo>
                      <a:pt x="5" y="14"/>
                      <a:pt x="12" y="25"/>
                      <a:pt x="22" y="32"/>
                    </a:cubicBezTo>
                    <a:cubicBezTo>
                      <a:pt x="23" y="33"/>
                      <a:pt x="25" y="31"/>
                      <a:pt x="24" y="30"/>
                    </a:cubicBezTo>
                    <a:cubicBezTo>
                      <a:pt x="20" y="25"/>
                      <a:pt x="17" y="21"/>
                      <a:pt x="13" y="16"/>
                    </a:cubicBezTo>
                    <a:cubicBezTo>
                      <a:pt x="10" y="11"/>
                      <a:pt x="7" y="6"/>
                      <a:pt x="4" y="2"/>
                    </a:cubicBezTo>
                    <a:cubicBezTo>
                      <a:pt x="3" y="0"/>
                      <a:pt x="0" y="1"/>
                      <a:pt x="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35" name="Freeform 569">
                <a:extLst>
                  <a:ext uri="{FF2B5EF4-FFF2-40B4-BE49-F238E27FC236}">
                    <a16:creationId xmlns:a16="http://schemas.microsoft.com/office/drawing/2014/main" id="{462C3B1E-50DB-4532-80A2-B1B8B56F5B2C}"/>
                  </a:ext>
                </a:extLst>
              </p:cNvPr>
              <p:cNvSpPr>
                <a:spLocks/>
              </p:cNvSpPr>
              <p:nvPr/>
            </p:nvSpPr>
            <p:spPr bwMode="auto">
              <a:xfrm>
                <a:off x="2927" y="2627"/>
                <a:ext cx="38" cy="51"/>
              </a:xfrm>
              <a:custGeom>
                <a:avLst/>
                <a:gdLst>
                  <a:gd name="T0" fmla="*/ 1 w 22"/>
                  <a:gd name="T1" fmla="*/ 3 h 29"/>
                  <a:gd name="T2" fmla="*/ 19 w 22"/>
                  <a:gd name="T3" fmla="*/ 29 h 29"/>
                  <a:gd name="T4" fmla="*/ 21 w 22"/>
                  <a:gd name="T5" fmla="*/ 26 h 29"/>
                  <a:gd name="T6" fmla="*/ 11 w 22"/>
                  <a:gd name="T7" fmla="*/ 16 h 29"/>
                  <a:gd name="T8" fmla="*/ 4 w 22"/>
                  <a:gd name="T9" fmla="*/ 2 h 29"/>
                  <a:gd name="T10" fmla="*/ 1 w 22"/>
                  <a:gd name="T11" fmla="*/ 3 h 29"/>
                </a:gdLst>
                <a:ahLst/>
                <a:cxnLst>
                  <a:cxn ang="0">
                    <a:pos x="T0" y="T1"/>
                  </a:cxn>
                  <a:cxn ang="0">
                    <a:pos x="T2" y="T3"/>
                  </a:cxn>
                  <a:cxn ang="0">
                    <a:pos x="T4" y="T5"/>
                  </a:cxn>
                  <a:cxn ang="0">
                    <a:pos x="T6" y="T7"/>
                  </a:cxn>
                  <a:cxn ang="0">
                    <a:pos x="T8" y="T9"/>
                  </a:cxn>
                  <a:cxn ang="0">
                    <a:pos x="T10" y="T11"/>
                  </a:cxn>
                </a:cxnLst>
                <a:rect l="0" t="0" r="r" b="b"/>
                <a:pathLst>
                  <a:path w="22" h="29">
                    <a:moveTo>
                      <a:pt x="1" y="3"/>
                    </a:moveTo>
                    <a:cubicBezTo>
                      <a:pt x="2" y="13"/>
                      <a:pt x="9" y="25"/>
                      <a:pt x="19" y="29"/>
                    </a:cubicBezTo>
                    <a:cubicBezTo>
                      <a:pt x="21" y="29"/>
                      <a:pt x="22" y="27"/>
                      <a:pt x="21" y="26"/>
                    </a:cubicBezTo>
                    <a:cubicBezTo>
                      <a:pt x="18" y="23"/>
                      <a:pt x="14" y="20"/>
                      <a:pt x="11" y="16"/>
                    </a:cubicBezTo>
                    <a:cubicBezTo>
                      <a:pt x="7" y="12"/>
                      <a:pt x="5" y="7"/>
                      <a:pt x="4" y="2"/>
                    </a:cubicBezTo>
                    <a:cubicBezTo>
                      <a:pt x="3" y="0"/>
                      <a:pt x="0" y="1"/>
                      <a:pt x="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36" name="Freeform 570">
                <a:extLst>
                  <a:ext uri="{FF2B5EF4-FFF2-40B4-BE49-F238E27FC236}">
                    <a16:creationId xmlns:a16="http://schemas.microsoft.com/office/drawing/2014/main" id="{DFC0B42F-5C25-4EB2-9E91-8FA9FA5FAE60}"/>
                  </a:ext>
                </a:extLst>
              </p:cNvPr>
              <p:cNvSpPr>
                <a:spLocks/>
              </p:cNvSpPr>
              <p:nvPr/>
            </p:nvSpPr>
            <p:spPr bwMode="auto">
              <a:xfrm>
                <a:off x="2927" y="2680"/>
                <a:ext cx="38" cy="48"/>
              </a:xfrm>
              <a:custGeom>
                <a:avLst/>
                <a:gdLst>
                  <a:gd name="T0" fmla="*/ 1 w 22"/>
                  <a:gd name="T1" fmla="*/ 3 h 27"/>
                  <a:gd name="T2" fmla="*/ 19 w 22"/>
                  <a:gd name="T3" fmla="*/ 26 h 27"/>
                  <a:gd name="T4" fmla="*/ 21 w 22"/>
                  <a:gd name="T5" fmla="*/ 24 h 27"/>
                  <a:gd name="T6" fmla="*/ 11 w 22"/>
                  <a:gd name="T7" fmla="*/ 13 h 27"/>
                  <a:gd name="T8" fmla="*/ 4 w 22"/>
                  <a:gd name="T9" fmla="*/ 1 h 27"/>
                  <a:gd name="T10" fmla="*/ 1 w 22"/>
                  <a:gd name="T11" fmla="*/ 3 h 27"/>
                </a:gdLst>
                <a:ahLst/>
                <a:cxnLst>
                  <a:cxn ang="0">
                    <a:pos x="T0" y="T1"/>
                  </a:cxn>
                  <a:cxn ang="0">
                    <a:pos x="T2" y="T3"/>
                  </a:cxn>
                  <a:cxn ang="0">
                    <a:pos x="T4" y="T5"/>
                  </a:cxn>
                  <a:cxn ang="0">
                    <a:pos x="T6" y="T7"/>
                  </a:cxn>
                  <a:cxn ang="0">
                    <a:pos x="T8" y="T9"/>
                  </a:cxn>
                  <a:cxn ang="0">
                    <a:pos x="T10" y="T11"/>
                  </a:cxn>
                </a:cxnLst>
                <a:rect l="0" t="0" r="r" b="b"/>
                <a:pathLst>
                  <a:path w="22" h="27">
                    <a:moveTo>
                      <a:pt x="1" y="3"/>
                    </a:moveTo>
                    <a:cubicBezTo>
                      <a:pt x="4" y="11"/>
                      <a:pt x="10" y="22"/>
                      <a:pt x="19" y="26"/>
                    </a:cubicBezTo>
                    <a:cubicBezTo>
                      <a:pt x="21" y="27"/>
                      <a:pt x="22" y="25"/>
                      <a:pt x="21" y="24"/>
                    </a:cubicBezTo>
                    <a:cubicBezTo>
                      <a:pt x="18" y="20"/>
                      <a:pt x="14" y="17"/>
                      <a:pt x="11" y="13"/>
                    </a:cubicBezTo>
                    <a:cubicBezTo>
                      <a:pt x="8" y="9"/>
                      <a:pt x="6" y="5"/>
                      <a:pt x="4" y="1"/>
                    </a:cubicBezTo>
                    <a:cubicBezTo>
                      <a:pt x="3" y="0"/>
                      <a:pt x="0" y="1"/>
                      <a:pt x="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37" name="Freeform 571">
                <a:extLst>
                  <a:ext uri="{FF2B5EF4-FFF2-40B4-BE49-F238E27FC236}">
                    <a16:creationId xmlns:a16="http://schemas.microsoft.com/office/drawing/2014/main" id="{6AD37343-397B-4D50-A593-DF3F598A977F}"/>
                  </a:ext>
                </a:extLst>
              </p:cNvPr>
              <p:cNvSpPr>
                <a:spLocks/>
              </p:cNvSpPr>
              <p:nvPr/>
            </p:nvSpPr>
            <p:spPr bwMode="auto">
              <a:xfrm>
                <a:off x="2939" y="2731"/>
                <a:ext cx="41" cy="32"/>
              </a:xfrm>
              <a:custGeom>
                <a:avLst/>
                <a:gdLst>
                  <a:gd name="T0" fmla="*/ 2 w 23"/>
                  <a:gd name="T1" fmla="*/ 4 h 18"/>
                  <a:gd name="T2" fmla="*/ 21 w 23"/>
                  <a:gd name="T3" fmla="*/ 17 h 18"/>
                  <a:gd name="T4" fmla="*/ 22 w 23"/>
                  <a:gd name="T5" fmla="*/ 15 h 18"/>
                  <a:gd name="T6" fmla="*/ 4 w 23"/>
                  <a:gd name="T7" fmla="*/ 2 h 18"/>
                  <a:gd name="T8" fmla="*/ 2 w 23"/>
                  <a:gd name="T9" fmla="*/ 4 h 18"/>
                </a:gdLst>
                <a:ahLst/>
                <a:cxnLst>
                  <a:cxn ang="0">
                    <a:pos x="T0" y="T1"/>
                  </a:cxn>
                  <a:cxn ang="0">
                    <a:pos x="T2" y="T3"/>
                  </a:cxn>
                  <a:cxn ang="0">
                    <a:pos x="T4" y="T5"/>
                  </a:cxn>
                  <a:cxn ang="0">
                    <a:pos x="T6" y="T7"/>
                  </a:cxn>
                  <a:cxn ang="0">
                    <a:pos x="T8" y="T9"/>
                  </a:cxn>
                </a:cxnLst>
                <a:rect l="0" t="0" r="r" b="b"/>
                <a:pathLst>
                  <a:path w="23" h="18">
                    <a:moveTo>
                      <a:pt x="2" y="4"/>
                    </a:moveTo>
                    <a:cubicBezTo>
                      <a:pt x="6" y="10"/>
                      <a:pt x="13" y="15"/>
                      <a:pt x="21" y="17"/>
                    </a:cubicBezTo>
                    <a:cubicBezTo>
                      <a:pt x="22" y="18"/>
                      <a:pt x="23" y="15"/>
                      <a:pt x="22" y="15"/>
                    </a:cubicBezTo>
                    <a:cubicBezTo>
                      <a:pt x="15" y="11"/>
                      <a:pt x="9" y="7"/>
                      <a:pt x="4" y="2"/>
                    </a:cubicBezTo>
                    <a:cubicBezTo>
                      <a:pt x="2" y="0"/>
                      <a:pt x="0" y="3"/>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38" name="Freeform 572">
                <a:extLst>
                  <a:ext uri="{FF2B5EF4-FFF2-40B4-BE49-F238E27FC236}">
                    <a16:creationId xmlns:a16="http://schemas.microsoft.com/office/drawing/2014/main" id="{A276C2BF-01F4-4A99-8B4D-4DCAF4E497AD}"/>
                  </a:ext>
                </a:extLst>
              </p:cNvPr>
              <p:cNvSpPr>
                <a:spLocks/>
              </p:cNvSpPr>
              <p:nvPr/>
            </p:nvSpPr>
            <p:spPr bwMode="auto">
              <a:xfrm>
                <a:off x="2976" y="2545"/>
                <a:ext cx="46" cy="47"/>
              </a:xfrm>
              <a:custGeom>
                <a:avLst/>
                <a:gdLst>
                  <a:gd name="T0" fmla="*/ 1 w 26"/>
                  <a:gd name="T1" fmla="*/ 3 h 27"/>
                  <a:gd name="T2" fmla="*/ 24 w 26"/>
                  <a:gd name="T3" fmla="*/ 27 h 27"/>
                  <a:gd name="T4" fmla="*/ 25 w 26"/>
                  <a:gd name="T5" fmla="*/ 24 h 27"/>
                  <a:gd name="T6" fmla="*/ 4 w 26"/>
                  <a:gd name="T7" fmla="*/ 1 h 27"/>
                  <a:gd name="T8" fmla="*/ 1 w 26"/>
                  <a:gd name="T9" fmla="*/ 3 h 27"/>
                </a:gdLst>
                <a:ahLst/>
                <a:cxnLst>
                  <a:cxn ang="0">
                    <a:pos x="T0" y="T1"/>
                  </a:cxn>
                  <a:cxn ang="0">
                    <a:pos x="T2" y="T3"/>
                  </a:cxn>
                  <a:cxn ang="0">
                    <a:pos x="T4" y="T5"/>
                  </a:cxn>
                  <a:cxn ang="0">
                    <a:pos x="T6" y="T7"/>
                  </a:cxn>
                  <a:cxn ang="0">
                    <a:pos x="T8" y="T9"/>
                  </a:cxn>
                </a:cxnLst>
                <a:rect l="0" t="0" r="r" b="b"/>
                <a:pathLst>
                  <a:path w="26" h="27">
                    <a:moveTo>
                      <a:pt x="1" y="3"/>
                    </a:moveTo>
                    <a:cubicBezTo>
                      <a:pt x="5" y="13"/>
                      <a:pt x="13" y="23"/>
                      <a:pt x="24" y="27"/>
                    </a:cubicBezTo>
                    <a:cubicBezTo>
                      <a:pt x="26" y="27"/>
                      <a:pt x="26" y="25"/>
                      <a:pt x="25" y="24"/>
                    </a:cubicBezTo>
                    <a:cubicBezTo>
                      <a:pt x="16" y="18"/>
                      <a:pt x="9" y="11"/>
                      <a:pt x="4" y="1"/>
                    </a:cubicBezTo>
                    <a:cubicBezTo>
                      <a:pt x="3" y="0"/>
                      <a:pt x="0" y="1"/>
                      <a:pt x="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39" name="Freeform 573">
                <a:extLst>
                  <a:ext uri="{FF2B5EF4-FFF2-40B4-BE49-F238E27FC236}">
                    <a16:creationId xmlns:a16="http://schemas.microsoft.com/office/drawing/2014/main" id="{D2C369DE-3ABF-4149-8AF8-A8FD153C3B14}"/>
                  </a:ext>
                </a:extLst>
              </p:cNvPr>
              <p:cNvSpPr>
                <a:spLocks/>
              </p:cNvSpPr>
              <p:nvPr/>
            </p:nvSpPr>
            <p:spPr bwMode="auto">
              <a:xfrm>
                <a:off x="3011" y="2531"/>
                <a:ext cx="34" cy="38"/>
              </a:xfrm>
              <a:custGeom>
                <a:avLst/>
                <a:gdLst>
                  <a:gd name="T0" fmla="*/ 1 w 19"/>
                  <a:gd name="T1" fmla="*/ 4 h 22"/>
                  <a:gd name="T2" fmla="*/ 16 w 19"/>
                  <a:gd name="T3" fmla="*/ 22 h 22"/>
                  <a:gd name="T4" fmla="*/ 18 w 19"/>
                  <a:gd name="T5" fmla="*/ 19 h 22"/>
                  <a:gd name="T6" fmla="*/ 4 w 19"/>
                  <a:gd name="T7" fmla="*/ 2 h 22"/>
                  <a:gd name="T8" fmla="*/ 1 w 19"/>
                  <a:gd name="T9" fmla="*/ 4 h 22"/>
                </a:gdLst>
                <a:ahLst/>
                <a:cxnLst>
                  <a:cxn ang="0">
                    <a:pos x="T0" y="T1"/>
                  </a:cxn>
                  <a:cxn ang="0">
                    <a:pos x="T2" y="T3"/>
                  </a:cxn>
                  <a:cxn ang="0">
                    <a:pos x="T4" y="T5"/>
                  </a:cxn>
                  <a:cxn ang="0">
                    <a:pos x="T6" y="T7"/>
                  </a:cxn>
                  <a:cxn ang="0">
                    <a:pos x="T8" y="T9"/>
                  </a:cxn>
                </a:cxnLst>
                <a:rect l="0" t="0" r="r" b="b"/>
                <a:pathLst>
                  <a:path w="19" h="22">
                    <a:moveTo>
                      <a:pt x="1" y="4"/>
                    </a:moveTo>
                    <a:cubicBezTo>
                      <a:pt x="3" y="11"/>
                      <a:pt x="9" y="18"/>
                      <a:pt x="16" y="22"/>
                    </a:cubicBezTo>
                    <a:cubicBezTo>
                      <a:pt x="18" y="22"/>
                      <a:pt x="19" y="21"/>
                      <a:pt x="18" y="19"/>
                    </a:cubicBezTo>
                    <a:cubicBezTo>
                      <a:pt x="12" y="14"/>
                      <a:pt x="8" y="9"/>
                      <a:pt x="4" y="2"/>
                    </a:cubicBezTo>
                    <a:cubicBezTo>
                      <a:pt x="4" y="0"/>
                      <a:pt x="0" y="2"/>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40" name="Freeform 574">
                <a:extLst>
                  <a:ext uri="{FF2B5EF4-FFF2-40B4-BE49-F238E27FC236}">
                    <a16:creationId xmlns:a16="http://schemas.microsoft.com/office/drawing/2014/main" id="{19AD301F-09CC-482C-82CF-E9DE76F55C8D}"/>
                  </a:ext>
                </a:extLst>
              </p:cNvPr>
              <p:cNvSpPr>
                <a:spLocks/>
              </p:cNvSpPr>
              <p:nvPr/>
            </p:nvSpPr>
            <p:spPr bwMode="auto">
              <a:xfrm>
                <a:off x="3046" y="2531"/>
                <a:ext cx="28" cy="23"/>
              </a:xfrm>
              <a:custGeom>
                <a:avLst/>
                <a:gdLst>
                  <a:gd name="T0" fmla="*/ 2 w 16"/>
                  <a:gd name="T1" fmla="*/ 5 h 13"/>
                  <a:gd name="T2" fmla="*/ 13 w 16"/>
                  <a:gd name="T3" fmla="*/ 12 h 13"/>
                  <a:gd name="T4" fmla="*/ 15 w 16"/>
                  <a:gd name="T5" fmla="*/ 10 h 13"/>
                  <a:gd name="T6" fmla="*/ 4 w 16"/>
                  <a:gd name="T7" fmla="*/ 1 h 13"/>
                  <a:gd name="T8" fmla="*/ 2 w 16"/>
                  <a:gd name="T9" fmla="*/ 5 h 13"/>
                </a:gdLst>
                <a:ahLst/>
                <a:cxnLst>
                  <a:cxn ang="0">
                    <a:pos x="T0" y="T1"/>
                  </a:cxn>
                  <a:cxn ang="0">
                    <a:pos x="T2" y="T3"/>
                  </a:cxn>
                  <a:cxn ang="0">
                    <a:pos x="T4" y="T5"/>
                  </a:cxn>
                  <a:cxn ang="0">
                    <a:pos x="T6" y="T7"/>
                  </a:cxn>
                  <a:cxn ang="0">
                    <a:pos x="T8" y="T9"/>
                  </a:cxn>
                </a:cxnLst>
                <a:rect l="0" t="0" r="r" b="b"/>
                <a:pathLst>
                  <a:path w="16" h="13">
                    <a:moveTo>
                      <a:pt x="2" y="5"/>
                    </a:moveTo>
                    <a:cubicBezTo>
                      <a:pt x="5" y="7"/>
                      <a:pt x="9" y="10"/>
                      <a:pt x="13" y="12"/>
                    </a:cubicBezTo>
                    <a:cubicBezTo>
                      <a:pt x="15" y="13"/>
                      <a:pt x="16" y="11"/>
                      <a:pt x="15" y="10"/>
                    </a:cubicBezTo>
                    <a:cubicBezTo>
                      <a:pt x="12" y="6"/>
                      <a:pt x="8" y="4"/>
                      <a:pt x="4" y="1"/>
                    </a:cubicBezTo>
                    <a:cubicBezTo>
                      <a:pt x="2" y="0"/>
                      <a:pt x="0" y="3"/>
                      <a:pt x="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41" name="Freeform 575">
                <a:extLst>
                  <a:ext uri="{FF2B5EF4-FFF2-40B4-BE49-F238E27FC236}">
                    <a16:creationId xmlns:a16="http://schemas.microsoft.com/office/drawing/2014/main" id="{674BB165-BD7C-4FDF-9CB8-40B6856CF9DD}"/>
                  </a:ext>
                </a:extLst>
              </p:cNvPr>
              <p:cNvSpPr>
                <a:spLocks/>
              </p:cNvSpPr>
              <p:nvPr/>
            </p:nvSpPr>
            <p:spPr bwMode="auto">
              <a:xfrm>
                <a:off x="3085" y="2522"/>
                <a:ext cx="25" cy="24"/>
              </a:xfrm>
              <a:custGeom>
                <a:avLst/>
                <a:gdLst>
                  <a:gd name="T0" fmla="*/ 1 w 14"/>
                  <a:gd name="T1" fmla="*/ 3 h 14"/>
                  <a:gd name="T2" fmla="*/ 12 w 14"/>
                  <a:gd name="T3" fmla="*/ 14 h 14"/>
                  <a:gd name="T4" fmla="*/ 13 w 14"/>
                  <a:gd name="T5" fmla="*/ 12 h 14"/>
                  <a:gd name="T6" fmla="*/ 4 w 14"/>
                  <a:gd name="T7" fmla="*/ 2 h 14"/>
                  <a:gd name="T8" fmla="*/ 1 w 14"/>
                  <a:gd name="T9" fmla="*/ 3 h 14"/>
                </a:gdLst>
                <a:ahLst/>
                <a:cxnLst>
                  <a:cxn ang="0">
                    <a:pos x="T0" y="T1"/>
                  </a:cxn>
                  <a:cxn ang="0">
                    <a:pos x="T2" y="T3"/>
                  </a:cxn>
                  <a:cxn ang="0">
                    <a:pos x="T4" y="T5"/>
                  </a:cxn>
                  <a:cxn ang="0">
                    <a:pos x="T6" y="T7"/>
                  </a:cxn>
                  <a:cxn ang="0">
                    <a:pos x="T8" y="T9"/>
                  </a:cxn>
                </a:cxnLst>
                <a:rect l="0" t="0" r="r" b="b"/>
                <a:pathLst>
                  <a:path w="14" h="14">
                    <a:moveTo>
                      <a:pt x="1" y="3"/>
                    </a:moveTo>
                    <a:cubicBezTo>
                      <a:pt x="3" y="8"/>
                      <a:pt x="7" y="12"/>
                      <a:pt x="12" y="14"/>
                    </a:cubicBezTo>
                    <a:cubicBezTo>
                      <a:pt x="13" y="14"/>
                      <a:pt x="14" y="12"/>
                      <a:pt x="13" y="12"/>
                    </a:cubicBezTo>
                    <a:cubicBezTo>
                      <a:pt x="9" y="9"/>
                      <a:pt x="6" y="6"/>
                      <a:pt x="4" y="2"/>
                    </a:cubicBezTo>
                    <a:cubicBezTo>
                      <a:pt x="2" y="0"/>
                      <a:pt x="0" y="1"/>
                      <a:pt x="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42" name="Freeform 576">
                <a:extLst>
                  <a:ext uri="{FF2B5EF4-FFF2-40B4-BE49-F238E27FC236}">
                    <a16:creationId xmlns:a16="http://schemas.microsoft.com/office/drawing/2014/main" id="{0DB24274-9EC9-4DD9-8458-0491E68EF88F}"/>
                  </a:ext>
                </a:extLst>
              </p:cNvPr>
              <p:cNvSpPr>
                <a:spLocks/>
              </p:cNvSpPr>
              <p:nvPr/>
            </p:nvSpPr>
            <p:spPr bwMode="auto">
              <a:xfrm>
                <a:off x="2763" y="2437"/>
                <a:ext cx="46" cy="51"/>
              </a:xfrm>
              <a:custGeom>
                <a:avLst/>
                <a:gdLst>
                  <a:gd name="T0" fmla="*/ 23 w 26"/>
                  <a:gd name="T1" fmla="*/ 25 h 29"/>
                  <a:gd name="T2" fmla="*/ 3 w 26"/>
                  <a:gd name="T3" fmla="*/ 2 h 29"/>
                  <a:gd name="T4" fmla="*/ 0 w 26"/>
                  <a:gd name="T5" fmla="*/ 2 h 29"/>
                  <a:gd name="T6" fmla="*/ 23 w 26"/>
                  <a:gd name="T7" fmla="*/ 28 h 29"/>
                  <a:gd name="T8" fmla="*/ 23 w 26"/>
                  <a:gd name="T9" fmla="*/ 25 h 29"/>
                </a:gdLst>
                <a:ahLst/>
                <a:cxnLst>
                  <a:cxn ang="0">
                    <a:pos x="T0" y="T1"/>
                  </a:cxn>
                  <a:cxn ang="0">
                    <a:pos x="T2" y="T3"/>
                  </a:cxn>
                  <a:cxn ang="0">
                    <a:pos x="T4" y="T5"/>
                  </a:cxn>
                  <a:cxn ang="0">
                    <a:pos x="T6" y="T7"/>
                  </a:cxn>
                  <a:cxn ang="0">
                    <a:pos x="T8" y="T9"/>
                  </a:cxn>
                </a:cxnLst>
                <a:rect l="0" t="0" r="r" b="b"/>
                <a:pathLst>
                  <a:path w="26" h="29">
                    <a:moveTo>
                      <a:pt x="23" y="25"/>
                    </a:moveTo>
                    <a:cubicBezTo>
                      <a:pt x="13" y="21"/>
                      <a:pt x="6" y="12"/>
                      <a:pt x="3" y="2"/>
                    </a:cubicBezTo>
                    <a:cubicBezTo>
                      <a:pt x="2" y="0"/>
                      <a:pt x="0" y="0"/>
                      <a:pt x="0" y="2"/>
                    </a:cubicBezTo>
                    <a:cubicBezTo>
                      <a:pt x="1" y="15"/>
                      <a:pt x="10" y="25"/>
                      <a:pt x="23" y="28"/>
                    </a:cubicBezTo>
                    <a:cubicBezTo>
                      <a:pt x="25" y="29"/>
                      <a:pt x="26" y="25"/>
                      <a:pt x="23"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43" name="Freeform 577">
                <a:extLst>
                  <a:ext uri="{FF2B5EF4-FFF2-40B4-BE49-F238E27FC236}">
                    <a16:creationId xmlns:a16="http://schemas.microsoft.com/office/drawing/2014/main" id="{3D6D9C64-F3A2-4F21-96C9-8BE780355844}"/>
                  </a:ext>
                </a:extLst>
              </p:cNvPr>
              <p:cNvSpPr>
                <a:spLocks/>
              </p:cNvSpPr>
              <p:nvPr/>
            </p:nvSpPr>
            <p:spPr bwMode="auto">
              <a:xfrm>
                <a:off x="2728" y="2444"/>
                <a:ext cx="39" cy="48"/>
              </a:xfrm>
              <a:custGeom>
                <a:avLst/>
                <a:gdLst>
                  <a:gd name="T0" fmla="*/ 20 w 22"/>
                  <a:gd name="T1" fmla="*/ 23 h 27"/>
                  <a:gd name="T2" fmla="*/ 3 w 22"/>
                  <a:gd name="T3" fmla="*/ 2 h 27"/>
                  <a:gd name="T4" fmla="*/ 0 w 22"/>
                  <a:gd name="T5" fmla="*/ 2 h 27"/>
                  <a:gd name="T6" fmla="*/ 19 w 22"/>
                  <a:gd name="T7" fmla="*/ 27 h 27"/>
                  <a:gd name="T8" fmla="*/ 20 w 22"/>
                  <a:gd name="T9" fmla="*/ 23 h 27"/>
                </a:gdLst>
                <a:ahLst/>
                <a:cxnLst>
                  <a:cxn ang="0">
                    <a:pos x="T0" y="T1"/>
                  </a:cxn>
                  <a:cxn ang="0">
                    <a:pos x="T2" y="T3"/>
                  </a:cxn>
                  <a:cxn ang="0">
                    <a:pos x="T4" y="T5"/>
                  </a:cxn>
                  <a:cxn ang="0">
                    <a:pos x="T6" y="T7"/>
                  </a:cxn>
                  <a:cxn ang="0">
                    <a:pos x="T8" y="T9"/>
                  </a:cxn>
                </a:cxnLst>
                <a:rect l="0" t="0" r="r" b="b"/>
                <a:pathLst>
                  <a:path w="22" h="27">
                    <a:moveTo>
                      <a:pt x="20" y="23"/>
                    </a:moveTo>
                    <a:cubicBezTo>
                      <a:pt x="10" y="20"/>
                      <a:pt x="5" y="11"/>
                      <a:pt x="3" y="2"/>
                    </a:cubicBezTo>
                    <a:cubicBezTo>
                      <a:pt x="3" y="0"/>
                      <a:pt x="0" y="1"/>
                      <a:pt x="0" y="2"/>
                    </a:cubicBezTo>
                    <a:cubicBezTo>
                      <a:pt x="0" y="14"/>
                      <a:pt x="8" y="23"/>
                      <a:pt x="19" y="27"/>
                    </a:cubicBezTo>
                    <a:cubicBezTo>
                      <a:pt x="21" y="27"/>
                      <a:pt x="22" y="24"/>
                      <a:pt x="20"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44" name="Freeform 578">
                <a:extLst>
                  <a:ext uri="{FF2B5EF4-FFF2-40B4-BE49-F238E27FC236}">
                    <a16:creationId xmlns:a16="http://schemas.microsoft.com/office/drawing/2014/main" id="{149C576B-52A9-4EC2-BC8C-EF2D01A70FAD}"/>
                  </a:ext>
                </a:extLst>
              </p:cNvPr>
              <p:cNvSpPr>
                <a:spLocks/>
              </p:cNvSpPr>
              <p:nvPr/>
            </p:nvSpPr>
            <p:spPr bwMode="auto">
              <a:xfrm>
                <a:off x="2797" y="2425"/>
                <a:ext cx="35" cy="62"/>
              </a:xfrm>
              <a:custGeom>
                <a:avLst/>
                <a:gdLst>
                  <a:gd name="T0" fmla="*/ 18 w 20"/>
                  <a:gd name="T1" fmla="*/ 30 h 35"/>
                  <a:gd name="T2" fmla="*/ 4 w 20"/>
                  <a:gd name="T3" fmla="*/ 2 h 35"/>
                  <a:gd name="T4" fmla="*/ 0 w 20"/>
                  <a:gd name="T5" fmla="*/ 2 h 35"/>
                  <a:gd name="T6" fmla="*/ 16 w 20"/>
                  <a:gd name="T7" fmla="*/ 33 h 35"/>
                  <a:gd name="T8" fmla="*/ 18 w 20"/>
                  <a:gd name="T9" fmla="*/ 30 h 35"/>
                </a:gdLst>
                <a:ahLst/>
                <a:cxnLst>
                  <a:cxn ang="0">
                    <a:pos x="T0" y="T1"/>
                  </a:cxn>
                  <a:cxn ang="0">
                    <a:pos x="T2" y="T3"/>
                  </a:cxn>
                  <a:cxn ang="0">
                    <a:pos x="T4" y="T5"/>
                  </a:cxn>
                  <a:cxn ang="0">
                    <a:pos x="T6" y="T7"/>
                  </a:cxn>
                  <a:cxn ang="0">
                    <a:pos x="T8" y="T9"/>
                  </a:cxn>
                </a:cxnLst>
                <a:rect l="0" t="0" r="r" b="b"/>
                <a:pathLst>
                  <a:path w="20" h="35">
                    <a:moveTo>
                      <a:pt x="18" y="30"/>
                    </a:moveTo>
                    <a:cubicBezTo>
                      <a:pt x="10" y="22"/>
                      <a:pt x="6" y="13"/>
                      <a:pt x="4" y="2"/>
                    </a:cubicBezTo>
                    <a:cubicBezTo>
                      <a:pt x="3" y="0"/>
                      <a:pt x="1" y="0"/>
                      <a:pt x="0" y="2"/>
                    </a:cubicBezTo>
                    <a:cubicBezTo>
                      <a:pt x="0" y="14"/>
                      <a:pt x="7" y="25"/>
                      <a:pt x="16" y="33"/>
                    </a:cubicBezTo>
                    <a:cubicBezTo>
                      <a:pt x="18" y="35"/>
                      <a:pt x="20" y="32"/>
                      <a:pt x="1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45" name="Freeform 579">
                <a:extLst>
                  <a:ext uri="{FF2B5EF4-FFF2-40B4-BE49-F238E27FC236}">
                    <a16:creationId xmlns:a16="http://schemas.microsoft.com/office/drawing/2014/main" id="{BF13CB97-4A98-4D3E-940A-C819B58B2A7A}"/>
                  </a:ext>
                </a:extLst>
              </p:cNvPr>
              <p:cNvSpPr>
                <a:spLocks/>
              </p:cNvSpPr>
              <p:nvPr/>
            </p:nvSpPr>
            <p:spPr bwMode="auto">
              <a:xfrm>
                <a:off x="2837" y="2450"/>
                <a:ext cx="28" cy="51"/>
              </a:xfrm>
              <a:custGeom>
                <a:avLst/>
                <a:gdLst>
                  <a:gd name="T0" fmla="*/ 15 w 16"/>
                  <a:gd name="T1" fmla="*/ 25 h 29"/>
                  <a:gd name="T2" fmla="*/ 4 w 16"/>
                  <a:gd name="T3" fmla="*/ 2 h 29"/>
                  <a:gd name="T4" fmla="*/ 1 w 16"/>
                  <a:gd name="T5" fmla="*/ 2 h 29"/>
                  <a:gd name="T6" fmla="*/ 12 w 16"/>
                  <a:gd name="T7" fmla="*/ 28 h 29"/>
                  <a:gd name="T8" fmla="*/ 15 w 16"/>
                  <a:gd name="T9" fmla="*/ 25 h 29"/>
                </a:gdLst>
                <a:ahLst/>
                <a:cxnLst>
                  <a:cxn ang="0">
                    <a:pos x="T0" y="T1"/>
                  </a:cxn>
                  <a:cxn ang="0">
                    <a:pos x="T2" y="T3"/>
                  </a:cxn>
                  <a:cxn ang="0">
                    <a:pos x="T4" y="T5"/>
                  </a:cxn>
                  <a:cxn ang="0">
                    <a:pos x="T6" y="T7"/>
                  </a:cxn>
                  <a:cxn ang="0">
                    <a:pos x="T8" y="T9"/>
                  </a:cxn>
                </a:cxnLst>
                <a:rect l="0" t="0" r="r" b="b"/>
                <a:pathLst>
                  <a:path w="16" h="29">
                    <a:moveTo>
                      <a:pt x="15" y="25"/>
                    </a:moveTo>
                    <a:cubicBezTo>
                      <a:pt x="9" y="18"/>
                      <a:pt x="6" y="10"/>
                      <a:pt x="4" y="2"/>
                    </a:cubicBezTo>
                    <a:cubicBezTo>
                      <a:pt x="3" y="0"/>
                      <a:pt x="1" y="1"/>
                      <a:pt x="1" y="2"/>
                    </a:cubicBezTo>
                    <a:cubicBezTo>
                      <a:pt x="0" y="12"/>
                      <a:pt x="6" y="21"/>
                      <a:pt x="12" y="28"/>
                    </a:cubicBezTo>
                    <a:cubicBezTo>
                      <a:pt x="14" y="29"/>
                      <a:pt x="16" y="27"/>
                      <a:pt x="15"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46" name="Freeform 580">
                <a:extLst>
                  <a:ext uri="{FF2B5EF4-FFF2-40B4-BE49-F238E27FC236}">
                    <a16:creationId xmlns:a16="http://schemas.microsoft.com/office/drawing/2014/main" id="{BF0EB0E4-8DA6-45A7-9C63-0C4859747BCD}"/>
                  </a:ext>
                </a:extLst>
              </p:cNvPr>
              <p:cNvSpPr>
                <a:spLocks/>
              </p:cNvSpPr>
              <p:nvPr/>
            </p:nvSpPr>
            <p:spPr bwMode="auto">
              <a:xfrm>
                <a:off x="2858" y="2457"/>
                <a:ext cx="28" cy="63"/>
              </a:xfrm>
              <a:custGeom>
                <a:avLst/>
                <a:gdLst>
                  <a:gd name="T0" fmla="*/ 15 w 16"/>
                  <a:gd name="T1" fmla="*/ 32 h 36"/>
                  <a:gd name="T2" fmla="*/ 6 w 16"/>
                  <a:gd name="T3" fmla="*/ 3 h 36"/>
                  <a:gd name="T4" fmla="*/ 3 w 16"/>
                  <a:gd name="T5" fmla="*/ 2 h 36"/>
                  <a:gd name="T6" fmla="*/ 12 w 16"/>
                  <a:gd name="T7" fmla="*/ 35 h 36"/>
                  <a:gd name="T8" fmla="*/ 15 w 16"/>
                  <a:gd name="T9" fmla="*/ 32 h 36"/>
                </a:gdLst>
                <a:ahLst/>
                <a:cxnLst>
                  <a:cxn ang="0">
                    <a:pos x="T0" y="T1"/>
                  </a:cxn>
                  <a:cxn ang="0">
                    <a:pos x="T2" y="T3"/>
                  </a:cxn>
                  <a:cxn ang="0">
                    <a:pos x="T4" y="T5"/>
                  </a:cxn>
                  <a:cxn ang="0">
                    <a:pos x="T6" y="T7"/>
                  </a:cxn>
                  <a:cxn ang="0">
                    <a:pos x="T8" y="T9"/>
                  </a:cxn>
                </a:cxnLst>
                <a:rect l="0" t="0" r="r" b="b"/>
                <a:pathLst>
                  <a:path w="16" h="36">
                    <a:moveTo>
                      <a:pt x="15" y="32"/>
                    </a:moveTo>
                    <a:cubicBezTo>
                      <a:pt x="9" y="23"/>
                      <a:pt x="7" y="13"/>
                      <a:pt x="6" y="3"/>
                    </a:cubicBezTo>
                    <a:cubicBezTo>
                      <a:pt x="6" y="1"/>
                      <a:pt x="3" y="0"/>
                      <a:pt x="3" y="2"/>
                    </a:cubicBezTo>
                    <a:cubicBezTo>
                      <a:pt x="0" y="14"/>
                      <a:pt x="5" y="26"/>
                      <a:pt x="12" y="35"/>
                    </a:cubicBezTo>
                    <a:cubicBezTo>
                      <a:pt x="14" y="36"/>
                      <a:pt x="16" y="34"/>
                      <a:pt x="15"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47" name="Freeform 581">
                <a:extLst>
                  <a:ext uri="{FF2B5EF4-FFF2-40B4-BE49-F238E27FC236}">
                    <a16:creationId xmlns:a16="http://schemas.microsoft.com/office/drawing/2014/main" id="{05A12308-00B4-4B04-8822-522ED23E99A6}"/>
                  </a:ext>
                </a:extLst>
              </p:cNvPr>
              <p:cNvSpPr>
                <a:spLocks/>
              </p:cNvSpPr>
              <p:nvPr/>
            </p:nvSpPr>
            <p:spPr bwMode="auto">
              <a:xfrm>
                <a:off x="2893" y="2490"/>
                <a:ext cx="29" cy="62"/>
              </a:xfrm>
              <a:custGeom>
                <a:avLst/>
                <a:gdLst>
                  <a:gd name="T0" fmla="*/ 15 w 16"/>
                  <a:gd name="T1" fmla="*/ 31 h 35"/>
                  <a:gd name="T2" fmla="*/ 6 w 16"/>
                  <a:gd name="T3" fmla="*/ 2 h 35"/>
                  <a:gd name="T4" fmla="*/ 3 w 16"/>
                  <a:gd name="T5" fmla="*/ 2 h 35"/>
                  <a:gd name="T6" fmla="*/ 11 w 16"/>
                  <a:gd name="T7" fmla="*/ 33 h 35"/>
                  <a:gd name="T8" fmla="*/ 15 w 16"/>
                  <a:gd name="T9" fmla="*/ 31 h 35"/>
                </a:gdLst>
                <a:ahLst/>
                <a:cxnLst>
                  <a:cxn ang="0">
                    <a:pos x="T0" y="T1"/>
                  </a:cxn>
                  <a:cxn ang="0">
                    <a:pos x="T2" y="T3"/>
                  </a:cxn>
                  <a:cxn ang="0">
                    <a:pos x="T4" y="T5"/>
                  </a:cxn>
                  <a:cxn ang="0">
                    <a:pos x="T6" y="T7"/>
                  </a:cxn>
                  <a:cxn ang="0">
                    <a:pos x="T8" y="T9"/>
                  </a:cxn>
                </a:cxnLst>
                <a:rect l="0" t="0" r="r" b="b"/>
                <a:pathLst>
                  <a:path w="16" h="35">
                    <a:moveTo>
                      <a:pt x="15" y="31"/>
                    </a:moveTo>
                    <a:cubicBezTo>
                      <a:pt x="8" y="22"/>
                      <a:pt x="6" y="13"/>
                      <a:pt x="6" y="2"/>
                    </a:cubicBezTo>
                    <a:cubicBezTo>
                      <a:pt x="6" y="0"/>
                      <a:pt x="3" y="0"/>
                      <a:pt x="3" y="2"/>
                    </a:cubicBezTo>
                    <a:cubicBezTo>
                      <a:pt x="0" y="13"/>
                      <a:pt x="4" y="25"/>
                      <a:pt x="11" y="33"/>
                    </a:cubicBezTo>
                    <a:cubicBezTo>
                      <a:pt x="13" y="35"/>
                      <a:pt x="16" y="33"/>
                      <a:pt x="15"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48" name="Freeform 582">
                <a:extLst>
                  <a:ext uri="{FF2B5EF4-FFF2-40B4-BE49-F238E27FC236}">
                    <a16:creationId xmlns:a16="http://schemas.microsoft.com/office/drawing/2014/main" id="{916D13F9-6FEA-4A23-842F-0360C203DA8C}"/>
                  </a:ext>
                </a:extLst>
              </p:cNvPr>
              <p:cNvSpPr>
                <a:spLocks/>
              </p:cNvSpPr>
              <p:nvPr/>
            </p:nvSpPr>
            <p:spPr bwMode="auto">
              <a:xfrm>
                <a:off x="2920" y="2499"/>
                <a:ext cx="30" cy="58"/>
              </a:xfrm>
              <a:custGeom>
                <a:avLst/>
                <a:gdLst>
                  <a:gd name="T0" fmla="*/ 15 w 17"/>
                  <a:gd name="T1" fmla="*/ 29 h 33"/>
                  <a:gd name="T2" fmla="*/ 4 w 17"/>
                  <a:gd name="T3" fmla="*/ 2 h 33"/>
                  <a:gd name="T4" fmla="*/ 0 w 17"/>
                  <a:gd name="T5" fmla="*/ 3 h 33"/>
                  <a:gd name="T6" fmla="*/ 12 w 17"/>
                  <a:gd name="T7" fmla="*/ 31 h 33"/>
                  <a:gd name="T8" fmla="*/ 15 w 17"/>
                  <a:gd name="T9" fmla="*/ 29 h 33"/>
                </a:gdLst>
                <a:ahLst/>
                <a:cxnLst>
                  <a:cxn ang="0">
                    <a:pos x="T0" y="T1"/>
                  </a:cxn>
                  <a:cxn ang="0">
                    <a:pos x="T2" y="T3"/>
                  </a:cxn>
                  <a:cxn ang="0">
                    <a:pos x="T4" y="T5"/>
                  </a:cxn>
                  <a:cxn ang="0">
                    <a:pos x="T6" y="T7"/>
                  </a:cxn>
                  <a:cxn ang="0">
                    <a:pos x="T8" y="T9"/>
                  </a:cxn>
                </a:cxnLst>
                <a:rect l="0" t="0" r="r" b="b"/>
                <a:pathLst>
                  <a:path w="17" h="33">
                    <a:moveTo>
                      <a:pt x="15" y="29"/>
                    </a:moveTo>
                    <a:cubicBezTo>
                      <a:pt x="9" y="21"/>
                      <a:pt x="6" y="12"/>
                      <a:pt x="4" y="2"/>
                    </a:cubicBezTo>
                    <a:cubicBezTo>
                      <a:pt x="3" y="0"/>
                      <a:pt x="0" y="1"/>
                      <a:pt x="0" y="3"/>
                    </a:cubicBezTo>
                    <a:cubicBezTo>
                      <a:pt x="0" y="13"/>
                      <a:pt x="5" y="23"/>
                      <a:pt x="12" y="31"/>
                    </a:cubicBezTo>
                    <a:cubicBezTo>
                      <a:pt x="14" y="33"/>
                      <a:pt x="17" y="30"/>
                      <a:pt x="15"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49" name="Freeform 583">
                <a:extLst>
                  <a:ext uri="{FF2B5EF4-FFF2-40B4-BE49-F238E27FC236}">
                    <a16:creationId xmlns:a16="http://schemas.microsoft.com/office/drawing/2014/main" id="{4FB4F599-BF9B-47B2-BE11-DBB519E90993}"/>
                  </a:ext>
                </a:extLst>
              </p:cNvPr>
              <p:cNvSpPr>
                <a:spLocks/>
              </p:cNvSpPr>
              <p:nvPr/>
            </p:nvSpPr>
            <p:spPr bwMode="auto">
              <a:xfrm>
                <a:off x="2960" y="2490"/>
                <a:ext cx="27" cy="55"/>
              </a:xfrm>
              <a:custGeom>
                <a:avLst/>
                <a:gdLst>
                  <a:gd name="T0" fmla="*/ 14 w 15"/>
                  <a:gd name="T1" fmla="*/ 26 h 31"/>
                  <a:gd name="T2" fmla="*/ 3 w 15"/>
                  <a:gd name="T3" fmla="*/ 2 h 31"/>
                  <a:gd name="T4" fmla="*/ 0 w 15"/>
                  <a:gd name="T5" fmla="*/ 2 h 31"/>
                  <a:gd name="T6" fmla="*/ 11 w 15"/>
                  <a:gd name="T7" fmla="*/ 29 h 31"/>
                  <a:gd name="T8" fmla="*/ 14 w 15"/>
                  <a:gd name="T9" fmla="*/ 26 h 31"/>
                </a:gdLst>
                <a:ahLst/>
                <a:cxnLst>
                  <a:cxn ang="0">
                    <a:pos x="T0" y="T1"/>
                  </a:cxn>
                  <a:cxn ang="0">
                    <a:pos x="T2" y="T3"/>
                  </a:cxn>
                  <a:cxn ang="0">
                    <a:pos x="T4" y="T5"/>
                  </a:cxn>
                  <a:cxn ang="0">
                    <a:pos x="T6" y="T7"/>
                  </a:cxn>
                  <a:cxn ang="0">
                    <a:pos x="T8" y="T9"/>
                  </a:cxn>
                </a:cxnLst>
                <a:rect l="0" t="0" r="r" b="b"/>
                <a:pathLst>
                  <a:path w="15" h="31">
                    <a:moveTo>
                      <a:pt x="14" y="26"/>
                    </a:moveTo>
                    <a:cubicBezTo>
                      <a:pt x="8" y="19"/>
                      <a:pt x="5" y="11"/>
                      <a:pt x="3" y="2"/>
                    </a:cubicBezTo>
                    <a:cubicBezTo>
                      <a:pt x="3" y="0"/>
                      <a:pt x="0" y="0"/>
                      <a:pt x="0" y="2"/>
                    </a:cubicBezTo>
                    <a:cubicBezTo>
                      <a:pt x="0" y="12"/>
                      <a:pt x="4" y="22"/>
                      <a:pt x="11" y="29"/>
                    </a:cubicBezTo>
                    <a:cubicBezTo>
                      <a:pt x="13" y="31"/>
                      <a:pt x="15" y="28"/>
                      <a:pt x="14"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50" name="Freeform 584">
                <a:extLst>
                  <a:ext uri="{FF2B5EF4-FFF2-40B4-BE49-F238E27FC236}">
                    <a16:creationId xmlns:a16="http://schemas.microsoft.com/office/drawing/2014/main" id="{377BF432-AB91-4E75-95EA-595231E4B65F}"/>
                  </a:ext>
                </a:extLst>
              </p:cNvPr>
              <p:cNvSpPr>
                <a:spLocks/>
              </p:cNvSpPr>
              <p:nvPr/>
            </p:nvSpPr>
            <p:spPr bwMode="auto">
              <a:xfrm>
                <a:off x="2999" y="2487"/>
                <a:ext cx="24" cy="47"/>
              </a:xfrm>
              <a:custGeom>
                <a:avLst/>
                <a:gdLst>
                  <a:gd name="T0" fmla="*/ 13 w 14"/>
                  <a:gd name="T1" fmla="*/ 23 h 27"/>
                  <a:gd name="T2" fmla="*/ 4 w 14"/>
                  <a:gd name="T3" fmla="*/ 2 h 27"/>
                  <a:gd name="T4" fmla="*/ 1 w 14"/>
                  <a:gd name="T5" fmla="*/ 3 h 27"/>
                  <a:gd name="T6" fmla="*/ 10 w 14"/>
                  <a:gd name="T7" fmla="*/ 25 h 27"/>
                  <a:gd name="T8" fmla="*/ 13 w 14"/>
                  <a:gd name="T9" fmla="*/ 23 h 27"/>
                </a:gdLst>
                <a:ahLst/>
                <a:cxnLst>
                  <a:cxn ang="0">
                    <a:pos x="T0" y="T1"/>
                  </a:cxn>
                  <a:cxn ang="0">
                    <a:pos x="T2" y="T3"/>
                  </a:cxn>
                  <a:cxn ang="0">
                    <a:pos x="T4" y="T5"/>
                  </a:cxn>
                  <a:cxn ang="0">
                    <a:pos x="T6" y="T7"/>
                  </a:cxn>
                  <a:cxn ang="0">
                    <a:pos x="T8" y="T9"/>
                  </a:cxn>
                </a:cxnLst>
                <a:rect l="0" t="0" r="r" b="b"/>
                <a:pathLst>
                  <a:path w="14" h="27">
                    <a:moveTo>
                      <a:pt x="13" y="23"/>
                    </a:moveTo>
                    <a:cubicBezTo>
                      <a:pt x="8" y="16"/>
                      <a:pt x="6" y="10"/>
                      <a:pt x="4" y="2"/>
                    </a:cubicBezTo>
                    <a:cubicBezTo>
                      <a:pt x="4" y="0"/>
                      <a:pt x="1" y="1"/>
                      <a:pt x="1" y="3"/>
                    </a:cubicBezTo>
                    <a:cubicBezTo>
                      <a:pt x="0" y="11"/>
                      <a:pt x="5" y="19"/>
                      <a:pt x="10" y="25"/>
                    </a:cubicBezTo>
                    <a:cubicBezTo>
                      <a:pt x="12" y="27"/>
                      <a:pt x="14" y="25"/>
                      <a:pt x="13"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51" name="Freeform 585">
                <a:extLst>
                  <a:ext uri="{FF2B5EF4-FFF2-40B4-BE49-F238E27FC236}">
                    <a16:creationId xmlns:a16="http://schemas.microsoft.com/office/drawing/2014/main" id="{E3764501-CDA8-4BE9-90A2-7FF2204DB720}"/>
                  </a:ext>
                </a:extLst>
              </p:cNvPr>
              <p:cNvSpPr>
                <a:spLocks/>
              </p:cNvSpPr>
              <p:nvPr/>
            </p:nvSpPr>
            <p:spPr bwMode="auto">
              <a:xfrm>
                <a:off x="3041" y="2487"/>
                <a:ext cx="21" cy="44"/>
              </a:xfrm>
              <a:custGeom>
                <a:avLst/>
                <a:gdLst>
                  <a:gd name="T0" fmla="*/ 11 w 12"/>
                  <a:gd name="T1" fmla="*/ 21 h 25"/>
                  <a:gd name="T2" fmla="*/ 4 w 12"/>
                  <a:gd name="T3" fmla="*/ 2 h 25"/>
                  <a:gd name="T4" fmla="*/ 1 w 12"/>
                  <a:gd name="T5" fmla="*/ 2 h 25"/>
                  <a:gd name="T6" fmla="*/ 7 w 12"/>
                  <a:gd name="T7" fmla="*/ 23 h 25"/>
                  <a:gd name="T8" fmla="*/ 11 w 12"/>
                  <a:gd name="T9" fmla="*/ 21 h 25"/>
                </a:gdLst>
                <a:ahLst/>
                <a:cxnLst>
                  <a:cxn ang="0">
                    <a:pos x="T0" y="T1"/>
                  </a:cxn>
                  <a:cxn ang="0">
                    <a:pos x="T2" y="T3"/>
                  </a:cxn>
                  <a:cxn ang="0">
                    <a:pos x="T4" y="T5"/>
                  </a:cxn>
                  <a:cxn ang="0">
                    <a:pos x="T6" y="T7"/>
                  </a:cxn>
                  <a:cxn ang="0">
                    <a:pos x="T8" y="T9"/>
                  </a:cxn>
                </a:cxnLst>
                <a:rect l="0" t="0" r="r" b="b"/>
                <a:pathLst>
                  <a:path w="12" h="25">
                    <a:moveTo>
                      <a:pt x="11" y="21"/>
                    </a:moveTo>
                    <a:cubicBezTo>
                      <a:pt x="8" y="15"/>
                      <a:pt x="6" y="9"/>
                      <a:pt x="4" y="2"/>
                    </a:cubicBezTo>
                    <a:cubicBezTo>
                      <a:pt x="4" y="1"/>
                      <a:pt x="1" y="0"/>
                      <a:pt x="1" y="2"/>
                    </a:cubicBezTo>
                    <a:cubicBezTo>
                      <a:pt x="0" y="9"/>
                      <a:pt x="3" y="17"/>
                      <a:pt x="7" y="23"/>
                    </a:cubicBezTo>
                    <a:cubicBezTo>
                      <a:pt x="9" y="25"/>
                      <a:pt x="12" y="23"/>
                      <a:pt x="11"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52" name="Freeform 586">
                <a:extLst>
                  <a:ext uri="{FF2B5EF4-FFF2-40B4-BE49-F238E27FC236}">
                    <a16:creationId xmlns:a16="http://schemas.microsoft.com/office/drawing/2014/main" id="{2771467B-B430-401D-B2E3-E76811AB27A7}"/>
                  </a:ext>
                </a:extLst>
              </p:cNvPr>
              <p:cNvSpPr>
                <a:spLocks/>
              </p:cNvSpPr>
              <p:nvPr/>
            </p:nvSpPr>
            <p:spPr bwMode="auto">
              <a:xfrm>
                <a:off x="3076" y="2487"/>
                <a:ext cx="18" cy="35"/>
              </a:xfrm>
              <a:custGeom>
                <a:avLst/>
                <a:gdLst>
                  <a:gd name="T0" fmla="*/ 9 w 10"/>
                  <a:gd name="T1" fmla="*/ 16 h 20"/>
                  <a:gd name="T2" fmla="*/ 5 w 10"/>
                  <a:gd name="T3" fmla="*/ 3 h 20"/>
                  <a:gd name="T4" fmla="*/ 1 w 10"/>
                  <a:gd name="T5" fmla="*/ 2 h 20"/>
                  <a:gd name="T6" fmla="*/ 6 w 10"/>
                  <a:gd name="T7" fmla="*/ 18 h 20"/>
                  <a:gd name="T8" fmla="*/ 9 w 10"/>
                  <a:gd name="T9" fmla="*/ 16 h 20"/>
                </a:gdLst>
                <a:ahLst/>
                <a:cxnLst>
                  <a:cxn ang="0">
                    <a:pos x="T0" y="T1"/>
                  </a:cxn>
                  <a:cxn ang="0">
                    <a:pos x="T2" y="T3"/>
                  </a:cxn>
                  <a:cxn ang="0">
                    <a:pos x="T4" y="T5"/>
                  </a:cxn>
                  <a:cxn ang="0">
                    <a:pos x="T6" y="T7"/>
                  </a:cxn>
                  <a:cxn ang="0">
                    <a:pos x="T8" y="T9"/>
                  </a:cxn>
                </a:cxnLst>
                <a:rect l="0" t="0" r="r" b="b"/>
                <a:pathLst>
                  <a:path w="10" h="20">
                    <a:moveTo>
                      <a:pt x="9" y="16"/>
                    </a:moveTo>
                    <a:cubicBezTo>
                      <a:pt x="6" y="12"/>
                      <a:pt x="5" y="7"/>
                      <a:pt x="5" y="3"/>
                    </a:cubicBezTo>
                    <a:cubicBezTo>
                      <a:pt x="4" y="1"/>
                      <a:pt x="2" y="0"/>
                      <a:pt x="1" y="2"/>
                    </a:cubicBezTo>
                    <a:cubicBezTo>
                      <a:pt x="0" y="8"/>
                      <a:pt x="2" y="14"/>
                      <a:pt x="6" y="18"/>
                    </a:cubicBezTo>
                    <a:cubicBezTo>
                      <a:pt x="7" y="20"/>
                      <a:pt x="10" y="18"/>
                      <a:pt x="9"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53" name="Freeform 587">
                <a:extLst>
                  <a:ext uri="{FF2B5EF4-FFF2-40B4-BE49-F238E27FC236}">
                    <a16:creationId xmlns:a16="http://schemas.microsoft.com/office/drawing/2014/main" id="{55E4FFC8-E13E-499B-B8A2-7FE363542ED8}"/>
                  </a:ext>
                </a:extLst>
              </p:cNvPr>
              <p:cNvSpPr>
                <a:spLocks/>
              </p:cNvSpPr>
              <p:nvPr/>
            </p:nvSpPr>
            <p:spPr bwMode="auto">
              <a:xfrm>
                <a:off x="2702" y="2935"/>
                <a:ext cx="56" cy="49"/>
              </a:xfrm>
              <a:custGeom>
                <a:avLst/>
                <a:gdLst>
                  <a:gd name="T0" fmla="*/ 1 w 32"/>
                  <a:gd name="T1" fmla="*/ 2 h 28"/>
                  <a:gd name="T2" fmla="*/ 30 w 32"/>
                  <a:gd name="T3" fmla="*/ 28 h 28"/>
                  <a:gd name="T4" fmla="*/ 30 w 32"/>
                  <a:gd name="T5" fmla="*/ 25 h 28"/>
                  <a:gd name="T6" fmla="*/ 4 w 32"/>
                  <a:gd name="T7" fmla="*/ 2 h 28"/>
                  <a:gd name="T8" fmla="*/ 1 w 32"/>
                  <a:gd name="T9" fmla="*/ 2 h 28"/>
                </a:gdLst>
                <a:ahLst/>
                <a:cxnLst>
                  <a:cxn ang="0">
                    <a:pos x="T0" y="T1"/>
                  </a:cxn>
                  <a:cxn ang="0">
                    <a:pos x="T2" y="T3"/>
                  </a:cxn>
                  <a:cxn ang="0">
                    <a:pos x="T4" y="T5"/>
                  </a:cxn>
                  <a:cxn ang="0">
                    <a:pos x="T6" y="T7"/>
                  </a:cxn>
                  <a:cxn ang="0">
                    <a:pos x="T8" y="T9"/>
                  </a:cxn>
                </a:cxnLst>
                <a:rect l="0" t="0" r="r" b="b"/>
                <a:pathLst>
                  <a:path w="32" h="28">
                    <a:moveTo>
                      <a:pt x="1" y="2"/>
                    </a:moveTo>
                    <a:cubicBezTo>
                      <a:pt x="3" y="16"/>
                      <a:pt x="16" y="28"/>
                      <a:pt x="30" y="28"/>
                    </a:cubicBezTo>
                    <a:cubicBezTo>
                      <a:pt x="31" y="28"/>
                      <a:pt x="32" y="25"/>
                      <a:pt x="30" y="25"/>
                    </a:cubicBezTo>
                    <a:cubicBezTo>
                      <a:pt x="17" y="22"/>
                      <a:pt x="8" y="14"/>
                      <a:pt x="4" y="2"/>
                    </a:cubicBezTo>
                    <a:cubicBezTo>
                      <a:pt x="3" y="0"/>
                      <a:pt x="0" y="0"/>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54" name="Freeform 588">
                <a:extLst>
                  <a:ext uri="{FF2B5EF4-FFF2-40B4-BE49-F238E27FC236}">
                    <a16:creationId xmlns:a16="http://schemas.microsoft.com/office/drawing/2014/main" id="{E724F330-EC15-4F39-9571-336FD71975C2}"/>
                  </a:ext>
                </a:extLst>
              </p:cNvPr>
              <p:cNvSpPr>
                <a:spLocks/>
              </p:cNvSpPr>
              <p:nvPr/>
            </p:nvSpPr>
            <p:spPr bwMode="auto">
              <a:xfrm>
                <a:off x="2948" y="2814"/>
                <a:ext cx="77" cy="121"/>
              </a:xfrm>
              <a:custGeom>
                <a:avLst/>
                <a:gdLst>
                  <a:gd name="T0" fmla="*/ 0 w 44"/>
                  <a:gd name="T1" fmla="*/ 3 h 69"/>
                  <a:gd name="T2" fmla="*/ 41 w 44"/>
                  <a:gd name="T3" fmla="*/ 68 h 69"/>
                  <a:gd name="T4" fmla="*/ 43 w 44"/>
                  <a:gd name="T5" fmla="*/ 65 h 69"/>
                  <a:gd name="T6" fmla="*/ 3 w 44"/>
                  <a:gd name="T7" fmla="*/ 2 h 69"/>
                  <a:gd name="T8" fmla="*/ 0 w 44"/>
                  <a:gd name="T9" fmla="*/ 3 h 69"/>
                </a:gdLst>
                <a:ahLst/>
                <a:cxnLst>
                  <a:cxn ang="0">
                    <a:pos x="T0" y="T1"/>
                  </a:cxn>
                  <a:cxn ang="0">
                    <a:pos x="T2" y="T3"/>
                  </a:cxn>
                  <a:cxn ang="0">
                    <a:pos x="T4" y="T5"/>
                  </a:cxn>
                  <a:cxn ang="0">
                    <a:pos x="T6" y="T7"/>
                  </a:cxn>
                  <a:cxn ang="0">
                    <a:pos x="T8" y="T9"/>
                  </a:cxn>
                </a:cxnLst>
                <a:rect l="0" t="0" r="r" b="b"/>
                <a:pathLst>
                  <a:path w="44" h="69">
                    <a:moveTo>
                      <a:pt x="0" y="3"/>
                    </a:moveTo>
                    <a:cubicBezTo>
                      <a:pt x="4" y="29"/>
                      <a:pt x="19" y="54"/>
                      <a:pt x="41" y="68"/>
                    </a:cubicBezTo>
                    <a:cubicBezTo>
                      <a:pt x="43" y="69"/>
                      <a:pt x="44" y="67"/>
                      <a:pt x="43" y="65"/>
                    </a:cubicBezTo>
                    <a:cubicBezTo>
                      <a:pt x="23" y="47"/>
                      <a:pt x="11" y="28"/>
                      <a:pt x="3" y="2"/>
                    </a:cubicBezTo>
                    <a:cubicBezTo>
                      <a:pt x="3" y="0"/>
                      <a:pt x="0" y="1"/>
                      <a:pt x="0"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55" name="Freeform 589">
                <a:extLst>
                  <a:ext uri="{FF2B5EF4-FFF2-40B4-BE49-F238E27FC236}">
                    <a16:creationId xmlns:a16="http://schemas.microsoft.com/office/drawing/2014/main" id="{9308DF05-C352-42D8-9857-EC4A371C1880}"/>
                  </a:ext>
                </a:extLst>
              </p:cNvPr>
              <p:cNvSpPr>
                <a:spLocks/>
              </p:cNvSpPr>
              <p:nvPr/>
            </p:nvSpPr>
            <p:spPr bwMode="auto">
              <a:xfrm>
                <a:off x="3333" y="2896"/>
                <a:ext cx="39" cy="111"/>
              </a:xfrm>
              <a:custGeom>
                <a:avLst/>
                <a:gdLst>
                  <a:gd name="T0" fmla="*/ 1 w 22"/>
                  <a:gd name="T1" fmla="*/ 3 h 63"/>
                  <a:gd name="T2" fmla="*/ 18 w 22"/>
                  <a:gd name="T3" fmla="*/ 61 h 63"/>
                  <a:gd name="T4" fmla="*/ 21 w 22"/>
                  <a:gd name="T5" fmla="*/ 61 h 63"/>
                  <a:gd name="T6" fmla="*/ 4 w 22"/>
                  <a:gd name="T7" fmla="*/ 2 h 63"/>
                  <a:gd name="T8" fmla="*/ 1 w 22"/>
                  <a:gd name="T9" fmla="*/ 3 h 63"/>
                </a:gdLst>
                <a:ahLst/>
                <a:cxnLst>
                  <a:cxn ang="0">
                    <a:pos x="T0" y="T1"/>
                  </a:cxn>
                  <a:cxn ang="0">
                    <a:pos x="T2" y="T3"/>
                  </a:cxn>
                  <a:cxn ang="0">
                    <a:pos x="T4" y="T5"/>
                  </a:cxn>
                  <a:cxn ang="0">
                    <a:pos x="T6" y="T7"/>
                  </a:cxn>
                  <a:cxn ang="0">
                    <a:pos x="T8" y="T9"/>
                  </a:cxn>
                </a:cxnLst>
                <a:rect l="0" t="0" r="r" b="b"/>
                <a:pathLst>
                  <a:path w="22" h="63">
                    <a:moveTo>
                      <a:pt x="1" y="3"/>
                    </a:moveTo>
                    <a:cubicBezTo>
                      <a:pt x="8" y="23"/>
                      <a:pt x="13" y="41"/>
                      <a:pt x="18" y="61"/>
                    </a:cubicBezTo>
                    <a:cubicBezTo>
                      <a:pt x="19" y="63"/>
                      <a:pt x="21" y="63"/>
                      <a:pt x="21" y="61"/>
                    </a:cubicBezTo>
                    <a:cubicBezTo>
                      <a:pt x="22" y="41"/>
                      <a:pt x="14" y="19"/>
                      <a:pt x="4" y="2"/>
                    </a:cubicBezTo>
                    <a:cubicBezTo>
                      <a:pt x="3" y="0"/>
                      <a:pt x="0" y="2"/>
                      <a:pt x="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56" name="Freeform 590">
                <a:extLst>
                  <a:ext uri="{FF2B5EF4-FFF2-40B4-BE49-F238E27FC236}">
                    <a16:creationId xmlns:a16="http://schemas.microsoft.com/office/drawing/2014/main" id="{DA5C7E8B-9CD9-4B0B-A9D4-DBD91FFD4B85}"/>
                  </a:ext>
                </a:extLst>
              </p:cNvPr>
              <p:cNvSpPr>
                <a:spLocks/>
              </p:cNvSpPr>
              <p:nvPr/>
            </p:nvSpPr>
            <p:spPr bwMode="auto">
              <a:xfrm>
                <a:off x="3314" y="2939"/>
                <a:ext cx="19" cy="70"/>
              </a:xfrm>
              <a:custGeom>
                <a:avLst/>
                <a:gdLst>
                  <a:gd name="T0" fmla="*/ 0 w 11"/>
                  <a:gd name="T1" fmla="*/ 4 h 40"/>
                  <a:gd name="T2" fmla="*/ 8 w 11"/>
                  <a:gd name="T3" fmla="*/ 39 h 40"/>
                  <a:gd name="T4" fmla="*/ 11 w 11"/>
                  <a:gd name="T5" fmla="*/ 38 h 40"/>
                  <a:gd name="T6" fmla="*/ 4 w 11"/>
                  <a:gd name="T7" fmla="*/ 3 h 40"/>
                  <a:gd name="T8" fmla="*/ 0 w 11"/>
                  <a:gd name="T9" fmla="*/ 4 h 40"/>
                </a:gdLst>
                <a:ahLst/>
                <a:cxnLst>
                  <a:cxn ang="0">
                    <a:pos x="T0" y="T1"/>
                  </a:cxn>
                  <a:cxn ang="0">
                    <a:pos x="T2" y="T3"/>
                  </a:cxn>
                  <a:cxn ang="0">
                    <a:pos x="T4" y="T5"/>
                  </a:cxn>
                  <a:cxn ang="0">
                    <a:pos x="T6" y="T7"/>
                  </a:cxn>
                  <a:cxn ang="0">
                    <a:pos x="T8" y="T9"/>
                  </a:cxn>
                </a:cxnLst>
                <a:rect l="0" t="0" r="r" b="b"/>
                <a:pathLst>
                  <a:path w="11" h="40">
                    <a:moveTo>
                      <a:pt x="0" y="4"/>
                    </a:moveTo>
                    <a:cubicBezTo>
                      <a:pt x="3" y="15"/>
                      <a:pt x="5" y="27"/>
                      <a:pt x="8" y="39"/>
                    </a:cubicBezTo>
                    <a:cubicBezTo>
                      <a:pt x="8" y="40"/>
                      <a:pt x="11" y="40"/>
                      <a:pt x="11" y="38"/>
                    </a:cubicBezTo>
                    <a:cubicBezTo>
                      <a:pt x="11" y="26"/>
                      <a:pt x="8" y="14"/>
                      <a:pt x="4" y="3"/>
                    </a:cubicBezTo>
                    <a:cubicBezTo>
                      <a:pt x="3" y="0"/>
                      <a:pt x="0" y="1"/>
                      <a:pt x="0"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57" name="Freeform 591">
                <a:extLst>
                  <a:ext uri="{FF2B5EF4-FFF2-40B4-BE49-F238E27FC236}">
                    <a16:creationId xmlns:a16="http://schemas.microsoft.com/office/drawing/2014/main" id="{9F297F47-F522-4409-81F2-54425DCB65DD}"/>
                  </a:ext>
                </a:extLst>
              </p:cNvPr>
              <p:cNvSpPr>
                <a:spLocks/>
              </p:cNvSpPr>
              <p:nvPr/>
            </p:nvSpPr>
            <p:spPr bwMode="auto">
              <a:xfrm>
                <a:off x="3284" y="2986"/>
                <a:ext cx="12" cy="49"/>
              </a:xfrm>
              <a:custGeom>
                <a:avLst/>
                <a:gdLst>
                  <a:gd name="T0" fmla="*/ 1 w 7"/>
                  <a:gd name="T1" fmla="*/ 3 h 28"/>
                  <a:gd name="T2" fmla="*/ 4 w 7"/>
                  <a:gd name="T3" fmla="*/ 26 h 28"/>
                  <a:gd name="T4" fmla="*/ 7 w 7"/>
                  <a:gd name="T5" fmla="*/ 26 h 28"/>
                  <a:gd name="T6" fmla="*/ 4 w 7"/>
                  <a:gd name="T7" fmla="*/ 2 h 28"/>
                  <a:gd name="T8" fmla="*/ 1 w 7"/>
                  <a:gd name="T9" fmla="*/ 3 h 28"/>
                </a:gdLst>
                <a:ahLst/>
                <a:cxnLst>
                  <a:cxn ang="0">
                    <a:pos x="T0" y="T1"/>
                  </a:cxn>
                  <a:cxn ang="0">
                    <a:pos x="T2" y="T3"/>
                  </a:cxn>
                  <a:cxn ang="0">
                    <a:pos x="T4" y="T5"/>
                  </a:cxn>
                  <a:cxn ang="0">
                    <a:pos x="T6" y="T7"/>
                  </a:cxn>
                  <a:cxn ang="0">
                    <a:pos x="T8" y="T9"/>
                  </a:cxn>
                </a:cxnLst>
                <a:rect l="0" t="0" r="r" b="b"/>
                <a:pathLst>
                  <a:path w="7" h="28">
                    <a:moveTo>
                      <a:pt x="1" y="3"/>
                    </a:moveTo>
                    <a:cubicBezTo>
                      <a:pt x="2" y="10"/>
                      <a:pt x="2" y="19"/>
                      <a:pt x="4" y="26"/>
                    </a:cubicBezTo>
                    <a:cubicBezTo>
                      <a:pt x="5" y="28"/>
                      <a:pt x="7" y="27"/>
                      <a:pt x="7" y="26"/>
                    </a:cubicBezTo>
                    <a:cubicBezTo>
                      <a:pt x="7" y="18"/>
                      <a:pt x="6" y="10"/>
                      <a:pt x="4" y="2"/>
                    </a:cubicBezTo>
                    <a:cubicBezTo>
                      <a:pt x="4" y="0"/>
                      <a:pt x="0" y="1"/>
                      <a:pt x="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58" name="Freeform 592">
                <a:extLst>
                  <a:ext uri="{FF2B5EF4-FFF2-40B4-BE49-F238E27FC236}">
                    <a16:creationId xmlns:a16="http://schemas.microsoft.com/office/drawing/2014/main" id="{B834429F-10CE-4113-A0D5-FC7037B7784E}"/>
                  </a:ext>
                </a:extLst>
              </p:cNvPr>
              <p:cNvSpPr>
                <a:spLocks/>
              </p:cNvSpPr>
              <p:nvPr/>
            </p:nvSpPr>
            <p:spPr bwMode="auto">
              <a:xfrm>
                <a:off x="3254" y="3016"/>
                <a:ext cx="10" cy="39"/>
              </a:xfrm>
              <a:custGeom>
                <a:avLst/>
                <a:gdLst>
                  <a:gd name="T0" fmla="*/ 0 w 6"/>
                  <a:gd name="T1" fmla="*/ 3 h 22"/>
                  <a:gd name="T2" fmla="*/ 3 w 6"/>
                  <a:gd name="T3" fmla="*/ 20 h 22"/>
                  <a:gd name="T4" fmla="*/ 6 w 6"/>
                  <a:gd name="T5" fmla="*/ 20 h 22"/>
                  <a:gd name="T6" fmla="*/ 3 w 6"/>
                  <a:gd name="T7" fmla="*/ 2 h 22"/>
                  <a:gd name="T8" fmla="*/ 0 w 6"/>
                  <a:gd name="T9" fmla="*/ 3 h 22"/>
                </a:gdLst>
                <a:ahLst/>
                <a:cxnLst>
                  <a:cxn ang="0">
                    <a:pos x="T0" y="T1"/>
                  </a:cxn>
                  <a:cxn ang="0">
                    <a:pos x="T2" y="T3"/>
                  </a:cxn>
                  <a:cxn ang="0">
                    <a:pos x="T4" y="T5"/>
                  </a:cxn>
                  <a:cxn ang="0">
                    <a:pos x="T6" y="T7"/>
                  </a:cxn>
                  <a:cxn ang="0">
                    <a:pos x="T8" y="T9"/>
                  </a:cxn>
                </a:cxnLst>
                <a:rect l="0" t="0" r="r" b="b"/>
                <a:pathLst>
                  <a:path w="6" h="22">
                    <a:moveTo>
                      <a:pt x="0" y="3"/>
                    </a:moveTo>
                    <a:cubicBezTo>
                      <a:pt x="1" y="9"/>
                      <a:pt x="1" y="15"/>
                      <a:pt x="3" y="20"/>
                    </a:cubicBezTo>
                    <a:cubicBezTo>
                      <a:pt x="4" y="22"/>
                      <a:pt x="6" y="22"/>
                      <a:pt x="6" y="20"/>
                    </a:cubicBezTo>
                    <a:cubicBezTo>
                      <a:pt x="6" y="14"/>
                      <a:pt x="4" y="8"/>
                      <a:pt x="3" y="2"/>
                    </a:cubicBezTo>
                    <a:cubicBezTo>
                      <a:pt x="3" y="0"/>
                      <a:pt x="0" y="1"/>
                      <a:pt x="0"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59" name="Freeform 593">
                <a:extLst>
                  <a:ext uri="{FF2B5EF4-FFF2-40B4-BE49-F238E27FC236}">
                    <a16:creationId xmlns:a16="http://schemas.microsoft.com/office/drawing/2014/main" id="{9A942FC1-2AA2-4AF8-919C-F7843BAB83B4}"/>
                  </a:ext>
                </a:extLst>
              </p:cNvPr>
              <p:cNvSpPr>
                <a:spLocks/>
              </p:cNvSpPr>
              <p:nvPr/>
            </p:nvSpPr>
            <p:spPr bwMode="auto">
              <a:xfrm>
                <a:off x="3210" y="3041"/>
                <a:ext cx="12" cy="31"/>
              </a:xfrm>
              <a:custGeom>
                <a:avLst/>
                <a:gdLst>
                  <a:gd name="T0" fmla="*/ 1 w 7"/>
                  <a:gd name="T1" fmla="*/ 4 h 18"/>
                  <a:gd name="T2" fmla="*/ 4 w 7"/>
                  <a:gd name="T3" fmla="*/ 17 h 18"/>
                  <a:gd name="T4" fmla="*/ 7 w 7"/>
                  <a:gd name="T5" fmla="*/ 16 h 18"/>
                  <a:gd name="T6" fmla="*/ 4 w 7"/>
                  <a:gd name="T7" fmla="*/ 3 h 18"/>
                  <a:gd name="T8" fmla="*/ 1 w 7"/>
                  <a:gd name="T9" fmla="*/ 4 h 18"/>
                </a:gdLst>
                <a:ahLst/>
                <a:cxnLst>
                  <a:cxn ang="0">
                    <a:pos x="T0" y="T1"/>
                  </a:cxn>
                  <a:cxn ang="0">
                    <a:pos x="T2" y="T3"/>
                  </a:cxn>
                  <a:cxn ang="0">
                    <a:pos x="T4" y="T5"/>
                  </a:cxn>
                  <a:cxn ang="0">
                    <a:pos x="T6" y="T7"/>
                  </a:cxn>
                  <a:cxn ang="0">
                    <a:pos x="T8" y="T9"/>
                  </a:cxn>
                </a:cxnLst>
                <a:rect l="0" t="0" r="r" b="b"/>
                <a:pathLst>
                  <a:path w="7" h="18">
                    <a:moveTo>
                      <a:pt x="1" y="4"/>
                    </a:moveTo>
                    <a:cubicBezTo>
                      <a:pt x="2" y="8"/>
                      <a:pt x="2" y="13"/>
                      <a:pt x="4" y="17"/>
                    </a:cubicBezTo>
                    <a:cubicBezTo>
                      <a:pt x="5" y="18"/>
                      <a:pt x="7" y="17"/>
                      <a:pt x="7" y="16"/>
                    </a:cubicBezTo>
                    <a:cubicBezTo>
                      <a:pt x="7" y="11"/>
                      <a:pt x="5" y="7"/>
                      <a:pt x="4" y="3"/>
                    </a:cubicBezTo>
                    <a:cubicBezTo>
                      <a:pt x="3" y="0"/>
                      <a:pt x="0" y="1"/>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60" name="Freeform 594">
                <a:extLst>
                  <a:ext uri="{FF2B5EF4-FFF2-40B4-BE49-F238E27FC236}">
                    <a16:creationId xmlns:a16="http://schemas.microsoft.com/office/drawing/2014/main" id="{AF33042E-E66A-4672-9991-6DAA6E5B1445}"/>
                  </a:ext>
                </a:extLst>
              </p:cNvPr>
              <p:cNvSpPr>
                <a:spLocks/>
              </p:cNvSpPr>
              <p:nvPr/>
            </p:nvSpPr>
            <p:spPr bwMode="auto">
              <a:xfrm>
                <a:off x="3155" y="3065"/>
                <a:ext cx="9" cy="35"/>
              </a:xfrm>
              <a:custGeom>
                <a:avLst/>
                <a:gdLst>
                  <a:gd name="T0" fmla="*/ 0 w 5"/>
                  <a:gd name="T1" fmla="*/ 2 h 20"/>
                  <a:gd name="T2" fmla="*/ 2 w 5"/>
                  <a:gd name="T3" fmla="*/ 18 h 20"/>
                  <a:gd name="T4" fmla="*/ 5 w 5"/>
                  <a:gd name="T5" fmla="*/ 18 h 20"/>
                  <a:gd name="T6" fmla="*/ 4 w 5"/>
                  <a:gd name="T7" fmla="*/ 2 h 20"/>
                  <a:gd name="T8" fmla="*/ 0 w 5"/>
                  <a:gd name="T9" fmla="*/ 2 h 20"/>
                </a:gdLst>
                <a:ahLst/>
                <a:cxnLst>
                  <a:cxn ang="0">
                    <a:pos x="T0" y="T1"/>
                  </a:cxn>
                  <a:cxn ang="0">
                    <a:pos x="T2" y="T3"/>
                  </a:cxn>
                  <a:cxn ang="0">
                    <a:pos x="T4" y="T5"/>
                  </a:cxn>
                  <a:cxn ang="0">
                    <a:pos x="T6" y="T7"/>
                  </a:cxn>
                  <a:cxn ang="0">
                    <a:pos x="T8" y="T9"/>
                  </a:cxn>
                </a:cxnLst>
                <a:rect l="0" t="0" r="r" b="b"/>
                <a:pathLst>
                  <a:path w="5" h="20">
                    <a:moveTo>
                      <a:pt x="0" y="2"/>
                    </a:moveTo>
                    <a:cubicBezTo>
                      <a:pt x="1" y="7"/>
                      <a:pt x="1" y="13"/>
                      <a:pt x="2" y="18"/>
                    </a:cubicBezTo>
                    <a:cubicBezTo>
                      <a:pt x="3" y="20"/>
                      <a:pt x="5" y="19"/>
                      <a:pt x="5" y="18"/>
                    </a:cubicBezTo>
                    <a:cubicBezTo>
                      <a:pt x="5" y="12"/>
                      <a:pt x="5" y="7"/>
                      <a:pt x="4" y="2"/>
                    </a:cubicBezTo>
                    <a:cubicBezTo>
                      <a:pt x="4" y="0"/>
                      <a:pt x="0" y="0"/>
                      <a:pt x="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61" name="Freeform 595">
                <a:extLst>
                  <a:ext uri="{FF2B5EF4-FFF2-40B4-BE49-F238E27FC236}">
                    <a16:creationId xmlns:a16="http://schemas.microsoft.com/office/drawing/2014/main" id="{E559B8A3-B5C9-4D9A-BFDB-92DEB49DBA2F}"/>
                  </a:ext>
                </a:extLst>
              </p:cNvPr>
              <p:cNvSpPr>
                <a:spLocks/>
              </p:cNvSpPr>
              <p:nvPr/>
            </p:nvSpPr>
            <p:spPr bwMode="auto">
              <a:xfrm>
                <a:off x="3097" y="3072"/>
                <a:ext cx="13" cy="30"/>
              </a:xfrm>
              <a:custGeom>
                <a:avLst/>
                <a:gdLst>
                  <a:gd name="T0" fmla="*/ 0 w 7"/>
                  <a:gd name="T1" fmla="*/ 2 h 17"/>
                  <a:gd name="T2" fmla="*/ 4 w 7"/>
                  <a:gd name="T3" fmla="*/ 16 h 17"/>
                  <a:gd name="T4" fmla="*/ 7 w 7"/>
                  <a:gd name="T5" fmla="*/ 15 h 17"/>
                  <a:gd name="T6" fmla="*/ 4 w 7"/>
                  <a:gd name="T7" fmla="*/ 2 h 17"/>
                  <a:gd name="T8" fmla="*/ 0 w 7"/>
                  <a:gd name="T9" fmla="*/ 2 h 17"/>
                </a:gdLst>
                <a:ahLst/>
                <a:cxnLst>
                  <a:cxn ang="0">
                    <a:pos x="T0" y="T1"/>
                  </a:cxn>
                  <a:cxn ang="0">
                    <a:pos x="T2" y="T3"/>
                  </a:cxn>
                  <a:cxn ang="0">
                    <a:pos x="T4" y="T5"/>
                  </a:cxn>
                  <a:cxn ang="0">
                    <a:pos x="T6" y="T7"/>
                  </a:cxn>
                  <a:cxn ang="0">
                    <a:pos x="T8" y="T9"/>
                  </a:cxn>
                </a:cxnLst>
                <a:rect l="0" t="0" r="r" b="b"/>
                <a:pathLst>
                  <a:path w="7" h="17">
                    <a:moveTo>
                      <a:pt x="0" y="2"/>
                    </a:moveTo>
                    <a:cubicBezTo>
                      <a:pt x="0" y="7"/>
                      <a:pt x="1" y="12"/>
                      <a:pt x="4" y="16"/>
                    </a:cubicBezTo>
                    <a:cubicBezTo>
                      <a:pt x="5" y="17"/>
                      <a:pt x="7" y="16"/>
                      <a:pt x="7" y="15"/>
                    </a:cubicBezTo>
                    <a:cubicBezTo>
                      <a:pt x="5" y="10"/>
                      <a:pt x="4" y="7"/>
                      <a:pt x="4" y="2"/>
                    </a:cubicBezTo>
                    <a:cubicBezTo>
                      <a:pt x="4" y="0"/>
                      <a:pt x="0" y="0"/>
                      <a:pt x="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62" name="Freeform 596">
                <a:extLst>
                  <a:ext uri="{FF2B5EF4-FFF2-40B4-BE49-F238E27FC236}">
                    <a16:creationId xmlns:a16="http://schemas.microsoft.com/office/drawing/2014/main" id="{08B83600-4774-4D7B-AE78-B84D3838E0DB}"/>
                  </a:ext>
                </a:extLst>
              </p:cNvPr>
              <p:cNvSpPr>
                <a:spLocks/>
              </p:cNvSpPr>
              <p:nvPr/>
            </p:nvSpPr>
            <p:spPr bwMode="auto">
              <a:xfrm>
                <a:off x="3386" y="2912"/>
                <a:ext cx="31" cy="67"/>
              </a:xfrm>
              <a:custGeom>
                <a:avLst/>
                <a:gdLst>
                  <a:gd name="T0" fmla="*/ 0 w 18"/>
                  <a:gd name="T1" fmla="*/ 3 h 38"/>
                  <a:gd name="T2" fmla="*/ 14 w 18"/>
                  <a:gd name="T3" fmla="*/ 36 h 38"/>
                  <a:gd name="T4" fmla="*/ 17 w 18"/>
                  <a:gd name="T5" fmla="*/ 35 h 38"/>
                  <a:gd name="T6" fmla="*/ 3 w 18"/>
                  <a:gd name="T7" fmla="*/ 2 h 38"/>
                  <a:gd name="T8" fmla="*/ 0 w 18"/>
                  <a:gd name="T9" fmla="*/ 3 h 38"/>
                </a:gdLst>
                <a:ahLst/>
                <a:cxnLst>
                  <a:cxn ang="0">
                    <a:pos x="T0" y="T1"/>
                  </a:cxn>
                  <a:cxn ang="0">
                    <a:pos x="T2" y="T3"/>
                  </a:cxn>
                  <a:cxn ang="0">
                    <a:pos x="T4" y="T5"/>
                  </a:cxn>
                  <a:cxn ang="0">
                    <a:pos x="T6" y="T7"/>
                  </a:cxn>
                  <a:cxn ang="0">
                    <a:pos x="T8" y="T9"/>
                  </a:cxn>
                </a:cxnLst>
                <a:rect l="0" t="0" r="r" b="b"/>
                <a:pathLst>
                  <a:path w="18" h="38">
                    <a:moveTo>
                      <a:pt x="0" y="3"/>
                    </a:moveTo>
                    <a:cubicBezTo>
                      <a:pt x="2" y="14"/>
                      <a:pt x="7" y="27"/>
                      <a:pt x="14" y="36"/>
                    </a:cubicBezTo>
                    <a:cubicBezTo>
                      <a:pt x="15" y="38"/>
                      <a:pt x="18" y="36"/>
                      <a:pt x="17" y="35"/>
                    </a:cubicBezTo>
                    <a:cubicBezTo>
                      <a:pt x="13" y="24"/>
                      <a:pt x="8" y="13"/>
                      <a:pt x="3" y="2"/>
                    </a:cubicBezTo>
                    <a:cubicBezTo>
                      <a:pt x="3" y="0"/>
                      <a:pt x="0" y="0"/>
                      <a:pt x="0"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63" name="Freeform 597">
                <a:extLst>
                  <a:ext uri="{FF2B5EF4-FFF2-40B4-BE49-F238E27FC236}">
                    <a16:creationId xmlns:a16="http://schemas.microsoft.com/office/drawing/2014/main" id="{E469ABDB-889D-427C-913A-B3D35E208388}"/>
                  </a:ext>
                </a:extLst>
              </p:cNvPr>
              <p:cNvSpPr>
                <a:spLocks/>
              </p:cNvSpPr>
              <p:nvPr/>
            </p:nvSpPr>
            <p:spPr bwMode="auto">
              <a:xfrm>
                <a:off x="3435" y="2918"/>
                <a:ext cx="14" cy="42"/>
              </a:xfrm>
              <a:custGeom>
                <a:avLst/>
                <a:gdLst>
                  <a:gd name="T0" fmla="*/ 0 w 8"/>
                  <a:gd name="T1" fmla="*/ 2 h 24"/>
                  <a:gd name="T2" fmla="*/ 5 w 8"/>
                  <a:gd name="T3" fmla="*/ 22 h 24"/>
                  <a:gd name="T4" fmla="*/ 8 w 8"/>
                  <a:gd name="T5" fmla="*/ 22 h 24"/>
                  <a:gd name="T6" fmla="*/ 4 w 8"/>
                  <a:gd name="T7" fmla="*/ 2 h 24"/>
                  <a:gd name="T8" fmla="*/ 0 w 8"/>
                  <a:gd name="T9" fmla="*/ 2 h 24"/>
                </a:gdLst>
                <a:ahLst/>
                <a:cxnLst>
                  <a:cxn ang="0">
                    <a:pos x="T0" y="T1"/>
                  </a:cxn>
                  <a:cxn ang="0">
                    <a:pos x="T2" y="T3"/>
                  </a:cxn>
                  <a:cxn ang="0">
                    <a:pos x="T4" y="T5"/>
                  </a:cxn>
                  <a:cxn ang="0">
                    <a:pos x="T6" y="T7"/>
                  </a:cxn>
                  <a:cxn ang="0">
                    <a:pos x="T8" y="T9"/>
                  </a:cxn>
                </a:cxnLst>
                <a:rect l="0" t="0" r="r" b="b"/>
                <a:pathLst>
                  <a:path w="8" h="24">
                    <a:moveTo>
                      <a:pt x="0" y="2"/>
                    </a:moveTo>
                    <a:cubicBezTo>
                      <a:pt x="1" y="9"/>
                      <a:pt x="2" y="16"/>
                      <a:pt x="5" y="22"/>
                    </a:cubicBezTo>
                    <a:cubicBezTo>
                      <a:pt x="5" y="24"/>
                      <a:pt x="8" y="24"/>
                      <a:pt x="8" y="22"/>
                    </a:cubicBezTo>
                    <a:cubicBezTo>
                      <a:pt x="7" y="15"/>
                      <a:pt x="6" y="8"/>
                      <a:pt x="4" y="2"/>
                    </a:cubicBezTo>
                    <a:cubicBezTo>
                      <a:pt x="3" y="0"/>
                      <a:pt x="0" y="0"/>
                      <a:pt x="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64" name="Freeform 598">
                <a:extLst>
                  <a:ext uri="{FF2B5EF4-FFF2-40B4-BE49-F238E27FC236}">
                    <a16:creationId xmlns:a16="http://schemas.microsoft.com/office/drawing/2014/main" id="{A35E41F4-939D-4B22-86C5-D206B948D4C6}"/>
                  </a:ext>
                </a:extLst>
              </p:cNvPr>
              <p:cNvSpPr>
                <a:spLocks/>
              </p:cNvSpPr>
              <p:nvPr/>
            </p:nvSpPr>
            <p:spPr bwMode="auto">
              <a:xfrm>
                <a:off x="3474" y="2911"/>
                <a:ext cx="12" cy="31"/>
              </a:xfrm>
              <a:custGeom>
                <a:avLst/>
                <a:gdLst>
                  <a:gd name="T0" fmla="*/ 1 w 7"/>
                  <a:gd name="T1" fmla="*/ 4 h 18"/>
                  <a:gd name="T2" fmla="*/ 4 w 7"/>
                  <a:gd name="T3" fmla="*/ 17 h 18"/>
                  <a:gd name="T4" fmla="*/ 7 w 7"/>
                  <a:gd name="T5" fmla="*/ 16 h 18"/>
                  <a:gd name="T6" fmla="*/ 4 w 7"/>
                  <a:gd name="T7" fmla="*/ 3 h 18"/>
                  <a:gd name="T8" fmla="*/ 1 w 7"/>
                  <a:gd name="T9" fmla="*/ 4 h 18"/>
                </a:gdLst>
                <a:ahLst/>
                <a:cxnLst>
                  <a:cxn ang="0">
                    <a:pos x="T0" y="T1"/>
                  </a:cxn>
                  <a:cxn ang="0">
                    <a:pos x="T2" y="T3"/>
                  </a:cxn>
                  <a:cxn ang="0">
                    <a:pos x="T4" y="T5"/>
                  </a:cxn>
                  <a:cxn ang="0">
                    <a:pos x="T6" y="T7"/>
                  </a:cxn>
                  <a:cxn ang="0">
                    <a:pos x="T8" y="T9"/>
                  </a:cxn>
                </a:cxnLst>
                <a:rect l="0" t="0" r="r" b="b"/>
                <a:pathLst>
                  <a:path w="7" h="18">
                    <a:moveTo>
                      <a:pt x="1" y="4"/>
                    </a:moveTo>
                    <a:cubicBezTo>
                      <a:pt x="1" y="8"/>
                      <a:pt x="2" y="13"/>
                      <a:pt x="4" y="17"/>
                    </a:cubicBezTo>
                    <a:cubicBezTo>
                      <a:pt x="5" y="18"/>
                      <a:pt x="7" y="18"/>
                      <a:pt x="7" y="16"/>
                    </a:cubicBezTo>
                    <a:cubicBezTo>
                      <a:pt x="7" y="12"/>
                      <a:pt x="5" y="7"/>
                      <a:pt x="4" y="3"/>
                    </a:cubicBezTo>
                    <a:cubicBezTo>
                      <a:pt x="4" y="0"/>
                      <a:pt x="0" y="1"/>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65" name="Freeform 599">
                <a:extLst>
                  <a:ext uri="{FF2B5EF4-FFF2-40B4-BE49-F238E27FC236}">
                    <a16:creationId xmlns:a16="http://schemas.microsoft.com/office/drawing/2014/main" id="{6265C750-210F-4EF2-B543-08192FCC6746}"/>
                  </a:ext>
                </a:extLst>
              </p:cNvPr>
              <p:cNvSpPr>
                <a:spLocks/>
              </p:cNvSpPr>
              <p:nvPr/>
            </p:nvSpPr>
            <p:spPr bwMode="auto">
              <a:xfrm>
                <a:off x="3505" y="2911"/>
                <a:ext cx="21" cy="24"/>
              </a:xfrm>
              <a:custGeom>
                <a:avLst/>
                <a:gdLst>
                  <a:gd name="T0" fmla="*/ 2 w 12"/>
                  <a:gd name="T1" fmla="*/ 4 h 14"/>
                  <a:gd name="T2" fmla="*/ 10 w 12"/>
                  <a:gd name="T3" fmla="*/ 13 h 14"/>
                  <a:gd name="T4" fmla="*/ 12 w 12"/>
                  <a:gd name="T5" fmla="*/ 11 h 14"/>
                  <a:gd name="T6" fmla="*/ 5 w 12"/>
                  <a:gd name="T7" fmla="*/ 2 h 14"/>
                  <a:gd name="T8" fmla="*/ 2 w 12"/>
                  <a:gd name="T9" fmla="*/ 4 h 14"/>
                </a:gdLst>
                <a:ahLst/>
                <a:cxnLst>
                  <a:cxn ang="0">
                    <a:pos x="T0" y="T1"/>
                  </a:cxn>
                  <a:cxn ang="0">
                    <a:pos x="T2" y="T3"/>
                  </a:cxn>
                  <a:cxn ang="0">
                    <a:pos x="T4" y="T5"/>
                  </a:cxn>
                  <a:cxn ang="0">
                    <a:pos x="T6" y="T7"/>
                  </a:cxn>
                  <a:cxn ang="0">
                    <a:pos x="T8" y="T9"/>
                  </a:cxn>
                </a:cxnLst>
                <a:rect l="0" t="0" r="r" b="b"/>
                <a:pathLst>
                  <a:path w="12" h="14">
                    <a:moveTo>
                      <a:pt x="2" y="4"/>
                    </a:moveTo>
                    <a:cubicBezTo>
                      <a:pt x="4" y="7"/>
                      <a:pt x="6" y="11"/>
                      <a:pt x="10" y="13"/>
                    </a:cubicBezTo>
                    <a:cubicBezTo>
                      <a:pt x="11" y="14"/>
                      <a:pt x="12" y="12"/>
                      <a:pt x="12" y="11"/>
                    </a:cubicBezTo>
                    <a:cubicBezTo>
                      <a:pt x="10" y="7"/>
                      <a:pt x="7" y="5"/>
                      <a:pt x="5" y="2"/>
                    </a:cubicBezTo>
                    <a:cubicBezTo>
                      <a:pt x="3" y="0"/>
                      <a:pt x="0" y="2"/>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66" name="Freeform 600">
                <a:extLst>
                  <a:ext uri="{FF2B5EF4-FFF2-40B4-BE49-F238E27FC236}">
                    <a16:creationId xmlns:a16="http://schemas.microsoft.com/office/drawing/2014/main" id="{66A59D7D-31AF-45C1-83BF-4B3820232167}"/>
                  </a:ext>
                </a:extLst>
              </p:cNvPr>
              <p:cNvSpPr>
                <a:spLocks/>
              </p:cNvSpPr>
              <p:nvPr/>
            </p:nvSpPr>
            <p:spPr bwMode="auto">
              <a:xfrm>
                <a:off x="3523" y="2671"/>
                <a:ext cx="24" cy="88"/>
              </a:xfrm>
              <a:custGeom>
                <a:avLst/>
                <a:gdLst>
                  <a:gd name="T0" fmla="*/ 5 w 14"/>
                  <a:gd name="T1" fmla="*/ 48 h 50"/>
                  <a:gd name="T2" fmla="*/ 13 w 14"/>
                  <a:gd name="T3" fmla="*/ 3 h 50"/>
                  <a:gd name="T4" fmla="*/ 10 w 14"/>
                  <a:gd name="T5" fmla="*/ 2 h 50"/>
                  <a:gd name="T6" fmla="*/ 2 w 14"/>
                  <a:gd name="T7" fmla="*/ 48 h 50"/>
                  <a:gd name="T8" fmla="*/ 5 w 14"/>
                  <a:gd name="T9" fmla="*/ 48 h 50"/>
                </a:gdLst>
                <a:ahLst/>
                <a:cxnLst>
                  <a:cxn ang="0">
                    <a:pos x="T0" y="T1"/>
                  </a:cxn>
                  <a:cxn ang="0">
                    <a:pos x="T2" y="T3"/>
                  </a:cxn>
                  <a:cxn ang="0">
                    <a:pos x="T4" y="T5"/>
                  </a:cxn>
                  <a:cxn ang="0">
                    <a:pos x="T6" y="T7"/>
                  </a:cxn>
                  <a:cxn ang="0">
                    <a:pos x="T8" y="T9"/>
                  </a:cxn>
                </a:cxnLst>
                <a:rect l="0" t="0" r="r" b="b"/>
                <a:pathLst>
                  <a:path w="14" h="50">
                    <a:moveTo>
                      <a:pt x="5" y="48"/>
                    </a:moveTo>
                    <a:cubicBezTo>
                      <a:pt x="6" y="33"/>
                      <a:pt x="9" y="18"/>
                      <a:pt x="13" y="3"/>
                    </a:cubicBezTo>
                    <a:cubicBezTo>
                      <a:pt x="14" y="1"/>
                      <a:pt x="11" y="0"/>
                      <a:pt x="10" y="2"/>
                    </a:cubicBezTo>
                    <a:cubicBezTo>
                      <a:pt x="4" y="16"/>
                      <a:pt x="0" y="33"/>
                      <a:pt x="2" y="48"/>
                    </a:cubicBezTo>
                    <a:cubicBezTo>
                      <a:pt x="2" y="50"/>
                      <a:pt x="5" y="50"/>
                      <a:pt x="5" y="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67" name="Freeform 601">
                <a:extLst>
                  <a:ext uri="{FF2B5EF4-FFF2-40B4-BE49-F238E27FC236}">
                    <a16:creationId xmlns:a16="http://schemas.microsoft.com/office/drawing/2014/main" id="{E6F5C9B3-E614-4F20-9FBB-408077D5CCE7}"/>
                  </a:ext>
                </a:extLst>
              </p:cNvPr>
              <p:cNvSpPr>
                <a:spLocks/>
              </p:cNvSpPr>
              <p:nvPr/>
            </p:nvSpPr>
            <p:spPr bwMode="auto">
              <a:xfrm>
                <a:off x="3560" y="2687"/>
                <a:ext cx="17" cy="49"/>
              </a:xfrm>
              <a:custGeom>
                <a:avLst/>
                <a:gdLst>
                  <a:gd name="T0" fmla="*/ 4 w 10"/>
                  <a:gd name="T1" fmla="*/ 26 h 28"/>
                  <a:gd name="T2" fmla="*/ 9 w 10"/>
                  <a:gd name="T3" fmla="*/ 3 h 28"/>
                  <a:gd name="T4" fmla="*/ 6 w 10"/>
                  <a:gd name="T5" fmla="*/ 1 h 28"/>
                  <a:gd name="T6" fmla="*/ 1 w 10"/>
                  <a:gd name="T7" fmla="*/ 26 h 28"/>
                  <a:gd name="T8" fmla="*/ 4 w 10"/>
                  <a:gd name="T9" fmla="*/ 26 h 28"/>
                </a:gdLst>
                <a:ahLst/>
                <a:cxnLst>
                  <a:cxn ang="0">
                    <a:pos x="T0" y="T1"/>
                  </a:cxn>
                  <a:cxn ang="0">
                    <a:pos x="T2" y="T3"/>
                  </a:cxn>
                  <a:cxn ang="0">
                    <a:pos x="T4" y="T5"/>
                  </a:cxn>
                  <a:cxn ang="0">
                    <a:pos x="T6" y="T7"/>
                  </a:cxn>
                  <a:cxn ang="0">
                    <a:pos x="T8" y="T9"/>
                  </a:cxn>
                </a:cxnLst>
                <a:rect l="0" t="0" r="r" b="b"/>
                <a:pathLst>
                  <a:path w="10" h="28">
                    <a:moveTo>
                      <a:pt x="4" y="26"/>
                    </a:moveTo>
                    <a:cubicBezTo>
                      <a:pt x="5" y="18"/>
                      <a:pt x="7" y="11"/>
                      <a:pt x="9" y="3"/>
                    </a:cubicBezTo>
                    <a:cubicBezTo>
                      <a:pt x="10" y="1"/>
                      <a:pt x="7" y="0"/>
                      <a:pt x="6" y="1"/>
                    </a:cubicBezTo>
                    <a:cubicBezTo>
                      <a:pt x="2" y="9"/>
                      <a:pt x="0" y="18"/>
                      <a:pt x="1" y="26"/>
                    </a:cubicBezTo>
                    <a:cubicBezTo>
                      <a:pt x="1" y="28"/>
                      <a:pt x="3" y="28"/>
                      <a:pt x="4"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68" name="Freeform 602">
                <a:extLst>
                  <a:ext uri="{FF2B5EF4-FFF2-40B4-BE49-F238E27FC236}">
                    <a16:creationId xmlns:a16="http://schemas.microsoft.com/office/drawing/2014/main" id="{B96639B8-C644-472D-AF62-116CBA6FB95A}"/>
                  </a:ext>
                </a:extLst>
              </p:cNvPr>
              <p:cNvSpPr>
                <a:spLocks/>
              </p:cNvSpPr>
              <p:nvPr/>
            </p:nvSpPr>
            <p:spPr bwMode="auto">
              <a:xfrm>
                <a:off x="3598" y="2692"/>
                <a:ext cx="14" cy="41"/>
              </a:xfrm>
              <a:custGeom>
                <a:avLst/>
                <a:gdLst>
                  <a:gd name="T0" fmla="*/ 5 w 8"/>
                  <a:gd name="T1" fmla="*/ 21 h 23"/>
                  <a:gd name="T2" fmla="*/ 7 w 8"/>
                  <a:gd name="T3" fmla="*/ 3 h 23"/>
                  <a:gd name="T4" fmla="*/ 4 w 8"/>
                  <a:gd name="T5" fmla="*/ 1 h 23"/>
                  <a:gd name="T6" fmla="*/ 1 w 8"/>
                  <a:gd name="T7" fmla="*/ 21 h 23"/>
                  <a:gd name="T8" fmla="*/ 5 w 8"/>
                  <a:gd name="T9" fmla="*/ 21 h 23"/>
                </a:gdLst>
                <a:ahLst/>
                <a:cxnLst>
                  <a:cxn ang="0">
                    <a:pos x="T0" y="T1"/>
                  </a:cxn>
                  <a:cxn ang="0">
                    <a:pos x="T2" y="T3"/>
                  </a:cxn>
                  <a:cxn ang="0">
                    <a:pos x="T4" y="T5"/>
                  </a:cxn>
                  <a:cxn ang="0">
                    <a:pos x="T6" y="T7"/>
                  </a:cxn>
                  <a:cxn ang="0">
                    <a:pos x="T8" y="T9"/>
                  </a:cxn>
                </a:cxnLst>
                <a:rect l="0" t="0" r="r" b="b"/>
                <a:pathLst>
                  <a:path w="8" h="23">
                    <a:moveTo>
                      <a:pt x="5" y="21"/>
                    </a:moveTo>
                    <a:cubicBezTo>
                      <a:pt x="4" y="14"/>
                      <a:pt x="6" y="9"/>
                      <a:pt x="7" y="3"/>
                    </a:cubicBezTo>
                    <a:cubicBezTo>
                      <a:pt x="8" y="1"/>
                      <a:pt x="5" y="0"/>
                      <a:pt x="4" y="1"/>
                    </a:cubicBezTo>
                    <a:cubicBezTo>
                      <a:pt x="1" y="7"/>
                      <a:pt x="0" y="14"/>
                      <a:pt x="1" y="21"/>
                    </a:cubicBezTo>
                    <a:cubicBezTo>
                      <a:pt x="1" y="23"/>
                      <a:pt x="5" y="23"/>
                      <a:pt x="5"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69" name="Freeform 603">
                <a:extLst>
                  <a:ext uri="{FF2B5EF4-FFF2-40B4-BE49-F238E27FC236}">
                    <a16:creationId xmlns:a16="http://schemas.microsoft.com/office/drawing/2014/main" id="{EB1B5BFE-E3B7-498A-B9E1-30C20358D2A8}"/>
                  </a:ext>
                </a:extLst>
              </p:cNvPr>
              <p:cNvSpPr>
                <a:spLocks/>
              </p:cNvSpPr>
              <p:nvPr/>
            </p:nvSpPr>
            <p:spPr bwMode="auto">
              <a:xfrm>
                <a:off x="3626" y="2696"/>
                <a:ext cx="18" cy="42"/>
              </a:xfrm>
              <a:custGeom>
                <a:avLst/>
                <a:gdLst>
                  <a:gd name="T0" fmla="*/ 4 w 10"/>
                  <a:gd name="T1" fmla="*/ 21 h 24"/>
                  <a:gd name="T2" fmla="*/ 10 w 10"/>
                  <a:gd name="T3" fmla="*/ 2 h 24"/>
                  <a:gd name="T4" fmla="*/ 7 w 10"/>
                  <a:gd name="T5" fmla="*/ 1 h 24"/>
                  <a:gd name="T6" fmla="*/ 0 w 10"/>
                  <a:gd name="T7" fmla="*/ 21 h 24"/>
                  <a:gd name="T8" fmla="*/ 4 w 10"/>
                  <a:gd name="T9" fmla="*/ 21 h 24"/>
                </a:gdLst>
                <a:ahLst/>
                <a:cxnLst>
                  <a:cxn ang="0">
                    <a:pos x="T0" y="T1"/>
                  </a:cxn>
                  <a:cxn ang="0">
                    <a:pos x="T2" y="T3"/>
                  </a:cxn>
                  <a:cxn ang="0">
                    <a:pos x="T4" y="T5"/>
                  </a:cxn>
                  <a:cxn ang="0">
                    <a:pos x="T6" y="T7"/>
                  </a:cxn>
                  <a:cxn ang="0">
                    <a:pos x="T8" y="T9"/>
                  </a:cxn>
                </a:cxnLst>
                <a:rect l="0" t="0" r="r" b="b"/>
                <a:pathLst>
                  <a:path w="10" h="24">
                    <a:moveTo>
                      <a:pt x="4" y="21"/>
                    </a:moveTo>
                    <a:cubicBezTo>
                      <a:pt x="5" y="15"/>
                      <a:pt x="7" y="8"/>
                      <a:pt x="10" y="2"/>
                    </a:cubicBezTo>
                    <a:cubicBezTo>
                      <a:pt x="10" y="0"/>
                      <a:pt x="8" y="0"/>
                      <a:pt x="7" y="1"/>
                    </a:cubicBezTo>
                    <a:cubicBezTo>
                      <a:pt x="3" y="7"/>
                      <a:pt x="1" y="14"/>
                      <a:pt x="0" y="21"/>
                    </a:cubicBezTo>
                    <a:cubicBezTo>
                      <a:pt x="0" y="24"/>
                      <a:pt x="4" y="24"/>
                      <a:pt x="4"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70" name="Freeform 604">
                <a:extLst>
                  <a:ext uri="{FF2B5EF4-FFF2-40B4-BE49-F238E27FC236}">
                    <a16:creationId xmlns:a16="http://schemas.microsoft.com/office/drawing/2014/main" id="{15EF8FF1-69D4-411D-BC1A-C703B795F0B9}"/>
                  </a:ext>
                </a:extLst>
              </p:cNvPr>
              <p:cNvSpPr>
                <a:spLocks/>
              </p:cNvSpPr>
              <p:nvPr/>
            </p:nvSpPr>
            <p:spPr bwMode="auto">
              <a:xfrm>
                <a:off x="3669" y="2684"/>
                <a:ext cx="15" cy="47"/>
              </a:xfrm>
              <a:custGeom>
                <a:avLst/>
                <a:gdLst>
                  <a:gd name="T0" fmla="*/ 4 w 9"/>
                  <a:gd name="T1" fmla="*/ 25 h 27"/>
                  <a:gd name="T2" fmla="*/ 9 w 9"/>
                  <a:gd name="T3" fmla="*/ 1 h 27"/>
                  <a:gd name="T4" fmla="*/ 6 w 9"/>
                  <a:gd name="T5" fmla="*/ 1 h 27"/>
                  <a:gd name="T6" fmla="*/ 1 w 9"/>
                  <a:gd name="T7" fmla="*/ 24 h 27"/>
                  <a:gd name="T8" fmla="*/ 4 w 9"/>
                  <a:gd name="T9" fmla="*/ 25 h 27"/>
                </a:gdLst>
                <a:ahLst/>
                <a:cxnLst>
                  <a:cxn ang="0">
                    <a:pos x="T0" y="T1"/>
                  </a:cxn>
                  <a:cxn ang="0">
                    <a:pos x="T2" y="T3"/>
                  </a:cxn>
                  <a:cxn ang="0">
                    <a:pos x="T4" y="T5"/>
                  </a:cxn>
                  <a:cxn ang="0">
                    <a:pos x="T6" y="T7"/>
                  </a:cxn>
                  <a:cxn ang="0">
                    <a:pos x="T8" y="T9"/>
                  </a:cxn>
                </a:cxnLst>
                <a:rect l="0" t="0" r="r" b="b"/>
                <a:pathLst>
                  <a:path w="9" h="27">
                    <a:moveTo>
                      <a:pt x="4" y="25"/>
                    </a:moveTo>
                    <a:cubicBezTo>
                      <a:pt x="6" y="17"/>
                      <a:pt x="8" y="9"/>
                      <a:pt x="9" y="1"/>
                    </a:cubicBezTo>
                    <a:cubicBezTo>
                      <a:pt x="9" y="0"/>
                      <a:pt x="6" y="0"/>
                      <a:pt x="6" y="1"/>
                    </a:cubicBezTo>
                    <a:cubicBezTo>
                      <a:pt x="3" y="8"/>
                      <a:pt x="2" y="16"/>
                      <a:pt x="1" y="24"/>
                    </a:cubicBezTo>
                    <a:cubicBezTo>
                      <a:pt x="0" y="26"/>
                      <a:pt x="4" y="27"/>
                      <a:pt x="4"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71" name="Freeform 605">
                <a:extLst>
                  <a:ext uri="{FF2B5EF4-FFF2-40B4-BE49-F238E27FC236}">
                    <a16:creationId xmlns:a16="http://schemas.microsoft.com/office/drawing/2014/main" id="{99639299-D9FD-4FCB-AC05-C82691A0B165}"/>
                  </a:ext>
                </a:extLst>
              </p:cNvPr>
              <p:cNvSpPr>
                <a:spLocks/>
              </p:cNvSpPr>
              <p:nvPr/>
            </p:nvSpPr>
            <p:spPr bwMode="auto">
              <a:xfrm>
                <a:off x="3716" y="2682"/>
                <a:ext cx="14" cy="28"/>
              </a:xfrm>
              <a:custGeom>
                <a:avLst/>
                <a:gdLst>
                  <a:gd name="T0" fmla="*/ 4 w 8"/>
                  <a:gd name="T1" fmla="*/ 14 h 16"/>
                  <a:gd name="T2" fmla="*/ 8 w 8"/>
                  <a:gd name="T3" fmla="*/ 2 h 16"/>
                  <a:gd name="T4" fmla="*/ 5 w 8"/>
                  <a:gd name="T5" fmla="*/ 1 h 16"/>
                  <a:gd name="T6" fmla="*/ 0 w 8"/>
                  <a:gd name="T7" fmla="*/ 13 h 16"/>
                  <a:gd name="T8" fmla="*/ 4 w 8"/>
                  <a:gd name="T9" fmla="*/ 14 h 16"/>
                </a:gdLst>
                <a:ahLst/>
                <a:cxnLst>
                  <a:cxn ang="0">
                    <a:pos x="T0" y="T1"/>
                  </a:cxn>
                  <a:cxn ang="0">
                    <a:pos x="T2" y="T3"/>
                  </a:cxn>
                  <a:cxn ang="0">
                    <a:pos x="T4" y="T5"/>
                  </a:cxn>
                  <a:cxn ang="0">
                    <a:pos x="T6" y="T7"/>
                  </a:cxn>
                  <a:cxn ang="0">
                    <a:pos x="T8" y="T9"/>
                  </a:cxn>
                </a:cxnLst>
                <a:rect l="0" t="0" r="r" b="b"/>
                <a:pathLst>
                  <a:path w="8" h="16">
                    <a:moveTo>
                      <a:pt x="4" y="14"/>
                    </a:moveTo>
                    <a:cubicBezTo>
                      <a:pt x="6" y="10"/>
                      <a:pt x="8" y="6"/>
                      <a:pt x="8" y="2"/>
                    </a:cubicBezTo>
                    <a:cubicBezTo>
                      <a:pt x="8" y="1"/>
                      <a:pt x="6" y="0"/>
                      <a:pt x="5" y="1"/>
                    </a:cubicBezTo>
                    <a:cubicBezTo>
                      <a:pt x="3" y="5"/>
                      <a:pt x="2" y="9"/>
                      <a:pt x="0" y="13"/>
                    </a:cubicBezTo>
                    <a:cubicBezTo>
                      <a:pt x="0" y="16"/>
                      <a:pt x="3" y="16"/>
                      <a:pt x="4"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72" name="Freeform 606">
                <a:extLst>
                  <a:ext uri="{FF2B5EF4-FFF2-40B4-BE49-F238E27FC236}">
                    <a16:creationId xmlns:a16="http://schemas.microsoft.com/office/drawing/2014/main" id="{62DA0EAE-223B-40F1-A431-0A0856FB627C}"/>
                  </a:ext>
                </a:extLst>
              </p:cNvPr>
              <p:cNvSpPr>
                <a:spLocks/>
              </p:cNvSpPr>
              <p:nvPr/>
            </p:nvSpPr>
            <p:spPr bwMode="auto">
              <a:xfrm>
                <a:off x="3762" y="2668"/>
                <a:ext cx="19" cy="31"/>
              </a:xfrm>
              <a:custGeom>
                <a:avLst/>
                <a:gdLst>
                  <a:gd name="T0" fmla="*/ 5 w 11"/>
                  <a:gd name="T1" fmla="*/ 16 h 18"/>
                  <a:gd name="T2" fmla="*/ 10 w 11"/>
                  <a:gd name="T3" fmla="*/ 1 h 18"/>
                  <a:gd name="T4" fmla="*/ 7 w 11"/>
                  <a:gd name="T5" fmla="*/ 1 h 18"/>
                  <a:gd name="T6" fmla="*/ 2 w 11"/>
                  <a:gd name="T7" fmla="*/ 14 h 18"/>
                  <a:gd name="T8" fmla="*/ 5 w 11"/>
                  <a:gd name="T9" fmla="*/ 16 h 18"/>
                </a:gdLst>
                <a:ahLst/>
                <a:cxnLst>
                  <a:cxn ang="0">
                    <a:pos x="T0" y="T1"/>
                  </a:cxn>
                  <a:cxn ang="0">
                    <a:pos x="T2" y="T3"/>
                  </a:cxn>
                  <a:cxn ang="0">
                    <a:pos x="T4" y="T5"/>
                  </a:cxn>
                  <a:cxn ang="0">
                    <a:pos x="T6" y="T7"/>
                  </a:cxn>
                  <a:cxn ang="0">
                    <a:pos x="T8" y="T9"/>
                  </a:cxn>
                </a:cxnLst>
                <a:rect l="0" t="0" r="r" b="b"/>
                <a:pathLst>
                  <a:path w="11" h="18">
                    <a:moveTo>
                      <a:pt x="5" y="16"/>
                    </a:moveTo>
                    <a:cubicBezTo>
                      <a:pt x="8" y="12"/>
                      <a:pt x="11" y="7"/>
                      <a:pt x="10" y="1"/>
                    </a:cubicBezTo>
                    <a:cubicBezTo>
                      <a:pt x="9" y="0"/>
                      <a:pt x="7" y="0"/>
                      <a:pt x="7" y="1"/>
                    </a:cubicBezTo>
                    <a:cubicBezTo>
                      <a:pt x="5" y="6"/>
                      <a:pt x="4" y="10"/>
                      <a:pt x="2" y="14"/>
                    </a:cubicBezTo>
                    <a:cubicBezTo>
                      <a:pt x="0" y="15"/>
                      <a:pt x="3" y="18"/>
                      <a:pt x="5"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14" name="Group 808">
              <a:extLst>
                <a:ext uri="{FF2B5EF4-FFF2-40B4-BE49-F238E27FC236}">
                  <a16:creationId xmlns:a16="http://schemas.microsoft.com/office/drawing/2014/main" id="{7F92EA0E-FFEA-47C1-887E-7714A68DD164}"/>
                </a:ext>
              </a:extLst>
            </p:cNvPr>
            <p:cNvGrpSpPr>
              <a:grpSpLocks/>
            </p:cNvGrpSpPr>
            <p:nvPr/>
          </p:nvGrpSpPr>
          <p:grpSpPr bwMode="auto">
            <a:xfrm>
              <a:off x="1322" y="566"/>
              <a:ext cx="4477" cy="2742"/>
              <a:chOff x="1322" y="566"/>
              <a:chExt cx="4477" cy="2742"/>
            </a:xfrm>
            <a:grpFill/>
          </p:grpSpPr>
          <p:sp>
            <p:nvSpPr>
              <p:cNvPr id="173" name="Freeform 608">
                <a:extLst>
                  <a:ext uri="{FF2B5EF4-FFF2-40B4-BE49-F238E27FC236}">
                    <a16:creationId xmlns:a16="http://schemas.microsoft.com/office/drawing/2014/main" id="{69B61565-133A-44FB-9253-642A97E4B437}"/>
                  </a:ext>
                </a:extLst>
              </p:cNvPr>
              <p:cNvSpPr>
                <a:spLocks/>
              </p:cNvSpPr>
              <p:nvPr/>
            </p:nvSpPr>
            <p:spPr bwMode="auto">
              <a:xfrm>
                <a:off x="3484" y="2654"/>
                <a:ext cx="14" cy="49"/>
              </a:xfrm>
              <a:custGeom>
                <a:avLst/>
                <a:gdLst>
                  <a:gd name="T0" fmla="*/ 6 w 8"/>
                  <a:gd name="T1" fmla="*/ 26 h 28"/>
                  <a:gd name="T2" fmla="*/ 8 w 8"/>
                  <a:gd name="T3" fmla="*/ 3 h 28"/>
                  <a:gd name="T4" fmla="*/ 5 w 8"/>
                  <a:gd name="T5" fmla="*/ 2 h 28"/>
                  <a:gd name="T6" fmla="*/ 2 w 8"/>
                  <a:gd name="T7" fmla="*/ 26 h 28"/>
                  <a:gd name="T8" fmla="*/ 6 w 8"/>
                  <a:gd name="T9" fmla="*/ 26 h 28"/>
                </a:gdLst>
                <a:ahLst/>
                <a:cxnLst>
                  <a:cxn ang="0">
                    <a:pos x="T0" y="T1"/>
                  </a:cxn>
                  <a:cxn ang="0">
                    <a:pos x="T2" y="T3"/>
                  </a:cxn>
                  <a:cxn ang="0">
                    <a:pos x="T4" y="T5"/>
                  </a:cxn>
                  <a:cxn ang="0">
                    <a:pos x="T6" y="T7"/>
                  </a:cxn>
                  <a:cxn ang="0">
                    <a:pos x="T8" y="T9"/>
                  </a:cxn>
                </a:cxnLst>
                <a:rect l="0" t="0" r="r" b="b"/>
                <a:pathLst>
                  <a:path w="8" h="28">
                    <a:moveTo>
                      <a:pt x="6" y="26"/>
                    </a:moveTo>
                    <a:cubicBezTo>
                      <a:pt x="6" y="18"/>
                      <a:pt x="6" y="11"/>
                      <a:pt x="8" y="3"/>
                    </a:cubicBezTo>
                    <a:cubicBezTo>
                      <a:pt x="8" y="1"/>
                      <a:pt x="6" y="0"/>
                      <a:pt x="5" y="2"/>
                    </a:cubicBezTo>
                    <a:cubicBezTo>
                      <a:pt x="2" y="9"/>
                      <a:pt x="0" y="18"/>
                      <a:pt x="2" y="26"/>
                    </a:cubicBezTo>
                    <a:cubicBezTo>
                      <a:pt x="3" y="28"/>
                      <a:pt x="6" y="27"/>
                      <a:pt x="6"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74" name="Freeform 609">
                <a:extLst>
                  <a:ext uri="{FF2B5EF4-FFF2-40B4-BE49-F238E27FC236}">
                    <a16:creationId xmlns:a16="http://schemas.microsoft.com/office/drawing/2014/main" id="{F7C10F41-E7E7-4F0F-9738-40B089986735}"/>
                  </a:ext>
                </a:extLst>
              </p:cNvPr>
              <p:cNvSpPr>
                <a:spLocks/>
              </p:cNvSpPr>
              <p:nvPr/>
            </p:nvSpPr>
            <p:spPr bwMode="auto">
              <a:xfrm>
                <a:off x="3437" y="2627"/>
                <a:ext cx="8" cy="39"/>
              </a:xfrm>
              <a:custGeom>
                <a:avLst/>
                <a:gdLst>
                  <a:gd name="T0" fmla="*/ 4 w 5"/>
                  <a:gd name="T1" fmla="*/ 20 h 22"/>
                  <a:gd name="T2" fmla="*/ 3 w 5"/>
                  <a:gd name="T3" fmla="*/ 2 h 22"/>
                  <a:gd name="T4" fmla="*/ 0 w 5"/>
                  <a:gd name="T5" fmla="*/ 2 h 22"/>
                  <a:gd name="T6" fmla="*/ 0 w 5"/>
                  <a:gd name="T7" fmla="*/ 19 h 22"/>
                  <a:gd name="T8" fmla="*/ 4 w 5"/>
                  <a:gd name="T9" fmla="*/ 20 h 22"/>
                </a:gdLst>
                <a:ahLst/>
                <a:cxnLst>
                  <a:cxn ang="0">
                    <a:pos x="T0" y="T1"/>
                  </a:cxn>
                  <a:cxn ang="0">
                    <a:pos x="T2" y="T3"/>
                  </a:cxn>
                  <a:cxn ang="0">
                    <a:pos x="T4" y="T5"/>
                  </a:cxn>
                  <a:cxn ang="0">
                    <a:pos x="T6" y="T7"/>
                  </a:cxn>
                  <a:cxn ang="0">
                    <a:pos x="T8" y="T9"/>
                  </a:cxn>
                </a:cxnLst>
                <a:rect l="0" t="0" r="r" b="b"/>
                <a:pathLst>
                  <a:path w="5" h="22">
                    <a:moveTo>
                      <a:pt x="4" y="20"/>
                    </a:moveTo>
                    <a:cubicBezTo>
                      <a:pt x="5" y="14"/>
                      <a:pt x="5" y="8"/>
                      <a:pt x="3" y="2"/>
                    </a:cubicBezTo>
                    <a:cubicBezTo>
                      <a:pt x="2" y="0"/>
                      <a:pt x="0" y="1"/>
                      <a:pt x="0" y="2"/>
                    </a:cubicBezTo>
                    <a:cubicBezTo>
                      <a:pt x="1" y="8"/>
                      <a:pt x="1" y="14"/>
                      <a:pt x="0" y="19"/>
                    </a:cubicBezTo>
                    <a:cubicBezTo>
                      <a:pt x="0" y="21"/>
                      <a:pt x="4" y="22"/>
                      <a:pt x="4"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75" name="Freeform 610">
                <a:extLst>
                  <a:ext uri="{FF2B5EF4-FFF2-40B4-BE49-F238E27FC236}">
                    <a16:creationId xmlns:a16="http://schemas.microsoft.com/office/drawing/2014/main" id="{7388DA92-7492-4077-861F-27882146CD09}"/>
                  </a:ext>
                </a:extLst>
              </p:cNvPr>
              <p:cNvSpPr>
                <a:spLocks/>
              </p:cNvSpPr>
              <p:nvPr/>
            </p:nvSpPr>
            <p:spPr bwMode="auto">
              <a:xfrm>
                <a:off x="3387" y="2612"/>
                <a:ext cx="13" cy="33"/>
              </a:xfrm>
              <a:custGeom>
                <a:avLst/>
                <a:gdLst>
                  <a:gd name="T0" fmla="*/ 6 w 7"/>
                  <a:gd name="T1" fmla="*/ 15 h 19"/>
                  <a:gd name="T2" fmla="*/ 6 w 7"/>
                  <a:gd name="T3" fmla="*/ 3 h 19"/>
                  <a:gd name="T4" fmla="*/ 3 w 7"/>
                  <a:gd name="T5" fmla="*/ 2 h 19"/>
                  <a:gd name="T6" fmla="*/ 3 w 7"/>
                  <a:gd name="T7" fmla="*/ 16 h 19"/>
                  <a:gd name="T8" fmla="*/ 6 w 7"/>
                  <a:gd name="T9" fmla="*/ 15 h 19"/>
                </a:gdLst>
                <a:ahLst/>
                <a:cxnLst>
                  <a:cxn ang="0">
                    <a:pos x="T0" y="T1"/>
                  </a:cxn>
                  <a:cxn ang="0">
                    <a:pos x="T2" y="T3"/>
                  </a:cxn>
                  <a:cxn ang="0">
                    <a:pos x="T4" y="T5"/>
                  </a:cxn>
                  <a:cxn ang="0">
                    <a:pos x="T6" y="T7"/>
                  </a:cxn>
                  <a:cxn ang="0">
                    <a:pos x="T8" y="T9"/>
                  </a:cxn>
                </a:cxnLst>
                <a:rect l="0" t="0" r="r" b="b"/>
                <a:pathLst>
                  <a:path w="7" h="19">
                    <a:moveTo>
                      <a:pt x="6" y="15"/>
                    </a:moveTo>
                    <a:cubicBezTo>
                      <a:pt x="5" y="11"/>
                      <a:pt x="5" y="7"/>
                      <a:pt x="6" y="3"/>
                    </a:cubicBezTo>
                    <a:cubicBezTo>
                      <a:pt x="7" y="1"/>
                      <a:pt x="4" y="0"/>
                      <a:pt x="3" y="2"/>
                    </a:cubicBezTo>
                    <a:cubicBezTo>
                      <a:pt x="0" y="6"/>
                      <a:pt x="1" y="12"/>
                      <a:pt x="3" y="16"/>
                    </a:cubicBezTo>
                    <a:cubicBezTo>
                      <a:pt x="4" y="19"/>
                      <a:pt x="7" y="17"/>
                      <a:pt x="6"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76" name="Freeform 611">
                <a:extLst>
                  <a:ext uri="{FF2B5EF4-FFF2-40B4-BE49-F238E27FC236}">
                    <a16:creationId xmlns:a16="http://schemas.microsoft.com/office/drawing/2014/main" id="{D8C6E728-54FA-4DC1-9002-EA02E8462B2C}"/>
                  </a:ext>
                </a:extLst>
              </p:cNvPr>
              <p:cNvSpPr>
                <a:spLocks/>
              </p:cNvSpPr>
              <p:nvPr/>
            </p:nvSpPr>
            <p:spPr bwMode="auto">
              <a:xfrm>
                <a:off x="3860" y="2520"/>
                <a:ext cx="57" cy="48"/>
              </a:xfrm>
              <a:custGeom>
                <a:avLst/>
                <a:gdLst>
                  <a:gd name="T0" fmla="*/ 4 w 32"/>
                  <a:gd name="T1" fmla="*/ 25 h 27"/>
                  <a:gd name="T2" fmla="*/ 17 w 32"/>
                  <a:gd name="T3" fmla="*/ 12 h 27"/>
                  <a:gd name="T4" fmla="*/ 31 w 32"/>
                  <a:gd name="T5" fmla="*/ 3 h 27"/>
                  <a:gd name="T6" fmla="*/ 30 w 32"/>
                  <a:gd name="T7" fmla="*/ 1 h 27"/>
                  <a:gd name="T8" fmla="*/ 1 w 32"/>
                  <a:gd name="T9" fmla="*/ 24 h 27"/>
                  <a:gd name="T10" fmla="*/ 4 w 32"/>
                  <a:gd name="T11" fmla="*/ 25 h 27"/>
                </a:gdLst>
                <a:ahLst/>
                <a:cxnLst>
                  <a:cxn ang="0">
                    <a:pos x="T0" y="T1"/>
                  </a:cxn>
                  <a:cxn ang="0">
                    <a:pos x="T2" y="T3"/>
                  </a:cxn>
                  <a:cxn ang="0">
                    <a:pos x="T4" y="T5"/>
                  </a:cxn>
                  <a:cxn ang="0">
                    <a:pos x="T6" y="T7"/>
                  </a:cxn>
                  <a:cxn ang="0">
                    <a:pos x="T8" y="T9"/>
                  </a:cxn>
                  <a:cxn ang="0">
                    <a:pos x="T10" y="T11"/>
                  </a:cxn>
                </a:cxnLst>
                <a:rect l="0" t="0" r="r" b="b"/>
                <a:pathLst>
                  <a:path w="32" h="27">
                    <a:moveTo>
                      <a:pt x="4" y="25"/>
                    </a:moveTo>
                    <a:cubicBezTo>
                      <a:pt x="8" y="20"/>
                      <a:pt x="12" y="16"/>
                      <a:pt x="17" y="12"/>
                    </a:cubicBezTo>
                    <a:cubicBezTo>
                      <a:pt x="21" y="9"/>
                      <a:pt x="26" y="6"/>
                      <a:pt x="31" y="3"/>
                    </a:cubicBezTo>
                    <a:cubicBezTo>
                      <a:pt x="32" y="3"/>
                      <a:pt x="31" y="0"/>
                      <a:pt x="30" y="1"/>
                    </a:cubicBezTo>
                    <a:cubicBezTo>
                      <a:pt x="18" y="3"/>
                      <a:pt x="7" y="13"/>
                      <a:pt x="1" y="24"/>
                    </a:cubicBezTo>
                    <a:cubicBezTo>
                      <a:pt x="0" y="25"/>
                      <a:pt x="3" y="27"/>
                      <a:pt x="4"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77" name="Freeform 612">
                <a:extLst>
                  <a:ext uri="{FF2B5EF4-FFF2-40B4-BE49-F238E27FC236}">
                    <a16:creationId xmlns:a16="http://schemas.microsoft.com/office/drawing/2014/main" id="{84DCD0B8-645E-478D-BA70-084F1522C04C}"/>
                  </a:ext>
                </a:extLst>
              </p:cNvPr>
              <p:cNvSpPr>
                <a:spLocks/>
              </p:cNvSpPr>
              <p:nvPr/>
            </p:nvSpPr>
            <p:spPr bwMode="auto">
              <a:xfrm>
                <a:off x="3855" y="2555"/>
                <a:ext cx="55" cy="46"/>
              </a:xfrm>
              <a:custGeom>
                <a:avLst/>
                <a:gdLst>
                  <a:gd name="T0" fmla="*/ 5 w 31"/>
                  <a:gd name="T1" fmla="*/ 25 h 26"/>
                  <a:gd name="T2" fmla="*/ 30 w 31"/>
                  <a:gd name="T3" fmla="*/ 3 h 26"/>
                  <a:gd name="T4" fmla="*/ 28 w 31"/>
                  <a:gd name="T5" fmla="*/ 1 h 26"/>
                  <a:gd name="T6" fmla="*/ 2 w 31"/>
                  <a:gd name="T7" fmla="*/ 22 h 26"/>
                  <a:gd name="T8" fmla="*/ 5 w 31"/>
                  <a:gd name="T9" fmla="*/ 25 h 26"/>
                </a:gdLst>
                <a:ahLst/>
                <a:cxnLst>
                  <a:cxn ang="0">
                    <a:pos x="T0" y="T1"/>
                  </a:cxn>
                  <a:cxn ang="0">
                    <a:pos x="T2" y="T3"/>
                  </a:cxn>
                  <a:cxn ang="0">
                    <a:pos x="T4" y="T5"/>
                  </a:cxn>
                  <a:cxn ang="0">
                    <a:pos x="T6" y="T7"/>
                  </a:cxn>
                  <a:cxn ang="0">
                    <a:pos x="T8" y="T9"/>
                  </a:cxn>
                </a:cxnLst>
                <a:rect l="0" t="0" r="r" b="b"/>
                <a:pathLst>
                  <a:path w="31" h="26">
                    <a:moveTo>
                      <a:pt x="5" y="25"/>
                    </a:moveTo>
                    <a:cubicBezTo>
                      <a:pt x="12" y="16"/>
                      <a:pt x="21" y="10"/>
                      <a:pt x="30" y="3"/>
                    </a:cubicBezTo>
                    <a:cubicBezTo>
                      <a:pt x="31" y="2"/>
                      <a:pt x="30" y="0"/>
                      <a:pt x="28" y="1"/>
                    </a:cubicBezTo>
                    <a:cubicBezTo>
                      <a:pt x="18" y="4"/>
                      <a:pt x="8" y="13"/>
                      <a:pt x="2" y="22"/>
                    </a:cubicBezTo>
                    <a:cubicBezTo>
                      <a:pt x="0" y="24"/>
                      <a:pt x="3" y="26"/>
                      <a:pt x="5"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78" name="Freeform 613">
                <a:extLst>
                  <a:ext uri="{FF2B5EF4-FFF2-40B4-BE49-F238E27FC236}">
                    <a16:creationId xmlns:a16="http://schemas.microsoft.com/office/drawing/2014/main" id="{4A641CCA-52D1-4A17-922D-9FE86E39E426}"/>
                  </a:ext>
                </a:extLst>
              </p:cNvPr>
              <p:cNvSpPr>
                <a:spLocks/>
              </p:cNvSpPr>
              <p:nvPr/>
            </p:nvSpPr>
            <p:spPr bwMode="auto">
              <a:xfrm>
                <a:off x="3859" y="2592"/>
                <a:ext cx="43" cy="41"/>
              </a:xfrm>
              <a:custGeom>
                <a:avLst/>
                <a:gdLst>
                  <a:gd name="T0" fmla="*/ 4 w 25"/>
                  <a:gd name="T1" fmla="*/ 22 h 23"/>
                  <a:gd name="T2" fmla="*/ 23 w 25"/>
                  <a:gd name="T3" fmla="*/ 3 h 23"/>
                  <a:gd name="T4" fmla="*/ 22 w 25"/>
                  <a:gd name="T5" fmla="*/ 1 h 23"/>
                  <a:gd name="T6" fmla="*/ 1 w 25"/>
                  <a:gd name="T7" fmla="*/ 19 h 23"/>
                  <a:gd name="T8" fmla="*/ 4 w 25"/>
                  <a:gd name="T9" fmla="*/ 22 h 23"/>
                </a:gdLst>
                <a:ahLst/>
                <a:cxnLst>
                  <a:cxn ang="0">
                    <a:pos x="T0" y="T1"/>
                  </a:cxn>
                  <a:cxn ang="0">
                    <a:pos x="T2" y="T3"/>
                  </a:cxn>
                  <a:cxn ang="0">
                    <a:pos x="T4" y="T5"/>
                  </a:cxn>
                  <a:cxn ang="0">
                    <a:pos x="T6" y="T7"/>
                  </a:cxn>
                  <a:cxn ang="0">
                    <a:pos x="T8" y="T9"/>
                  </a:cxn>
                </a:cxnLst>
                <a:rect l="0" t="0" r="r" b="b"/>
                <a:pathLst>
                  <a:path w="25" h="23">
                    <a:moveTo>
                      <a:pt x="4" y="22"/>
                    </a:moveTo>
                    <a:cubicBezTo>
                      <a:pt x="10" y="15"/>
                      <a:pt x="17" y="9"/>
                      <a:pt x="23" y="3"/>
                    </a:cubicBezTo>
                    <a:cubicBezTo>
                      <a:pt x="25" y="2"/>
                      <a:pt x="23" y="0"/>
                      <a:pt x="22" y="1"/>
                    </a:cubicBezTo>
                    <a:cubicBezTo>
                      <a:pt x="14" y="5"/>
                      <a:pt x="7" y="12"/>
                      <a:pt x="1" y="19"/>
                    </a:cubicBezTo>
                    <a:cubicBezTo>
                      <a:pt x="0" y="21"/>
                      <a:pt x="2" y="23"/>
                      <a:pt x="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79" name="Freeform 614">
                <a:extLst>
                  <a:ext uri="{FF2B5EF4-FFF2-40B4-BE49-F238E27FC236}">
                    <a16:creationId xmlns:a16="http://schemas.microsoft.com/office/drawing/2014/main" id="{A22F49ED-5A27-41BE-BAF0-3BE145F0B44B}"/>
                  </a:ext>
                </a:extLst>
              </p:cNvPr>
              <p:cNvSpPr>
                <a:spLocks/>
              </p:cNvSpPr>
              <p:nvPr/>
            </p:nvSpPr>
            <p:spPr bwMode="auto">
              <a:xfrm>
                <a:off x="3895" y="2631"/>
                <a:ext cx="27" cy="28"/>
              </a:xfrm>
              <a:custGeom>
                <a:avLst/>
                <a:gdLst>
                  <a:gd name="T0" fmla="*/ 4 w 15"/>
                  <a:gd name="T1" fmla="*/ 13 h 16"/>
                  <a:gd name="T2" fmla="*/ 14 w 15"/>
                  <a:gd name="T3" fmla="*/ 3 h 16"/>
                  <a:gd name="T4" fmla="*/ 13 w 15"/>
                  <a:gd name="T5" fmla="*/ 0 h 16"/>
                  <a:gd name="T6" fmla="*/ 1 w 15"/>
                  <a:gd name="T7" fmla="*/ 12 h 16"/>
                  <a:gd name="T8" fmla="*/ 4 w 15"/>
                  <a:gd name="T9" fmla="*/ 13 h 16"/>
                </a:gdLst>
                <a:ahLst/>
                <a:cxnLst>
                  <a:cxn ang="0">
                    <a:pos x="T0" y="T1"/>
                  </a:cxn>
                  <a:cxn ang="0">
                    <a:pos x="T2" y="T3"/>
                  </a:cxn>
                  <a:cxn ang="0">
                    <a:pos x="T4" y="T5"/>
                  </a:cxn>
                  <a:cxn ang="0">
                    <a:pos x="T6" y="T7"/>
                  </a:cxn>
                  <a:cxn ang="0">
                    <a:pos x="T8" y="T9"/>
                  </a:cxn>
                </a:cxnLst>
                <a:rect l="0" t="0" r="r" b="b"/>
                <a:pathLst>
                  <a:path w="15" h="16">
                    <a:moveTo>
                      <a:pt x="4" y="13"/>
                    </a:moveTo>
                    <a:cubicBezTo>
                      <a:pt x="6" y="9"/>
                      <a:pt x="10" y="6"/>
                      <a:pt x="14" y="3"/>
                    </a:cubicBezTo>
                    <a:cubicBezTo>
                      <a:pt x="15" y="2"/>
                      <a:pt x="14" y="0"/>
                      <a:pt x="13" y="0"/>
                    </a:cubicBezTo>
                    <a:cubicBezTo>
                      <a:pt x="7" y="1"/>
                      <a:pt x="2" y="7"/>
                      <a:pt x="1" y="12"/>
                    </a:cubicBezTo>
                    <a:cubicBezTo>
                      <a:pt x="0" y="15"/>
                      <a:pt x="4" y="16"/>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80" name="Freeform 615">
                <a:extLst>
                  <a:ext uri="{FF2B5EF4-FFF2-40B4-BE49-F238E27FC236}">
                    <a16:creationId xmlns:a16="http://schemas.microsoft.com/office/drawing/2014/main" id="{2644D9EE-C258-4593-BA37-0C652A8C1656}"/>
                  </a:ext>
                </a:extLst>
              </p:cNvPr>
              <p:cNvSpPr>
                <a:spLocks/>
              </p:cNvSpPr>
              <p:nvPr/>
            </p:nvSpPr>
            <p:spPr bwMode="auto">
              <a:xfrm>
                <a:off x="3931" y="2652"/>
                <a:ext cx="24" cy="25"/>
              </a:xfrm>
              <a:custGeom>
                <a:avLst/>
                <a:gdLst>
                  <a:gd name="T0" fmla="*/ 4 w 14"/>
                  <a:gd name="T1" fmla="*/ 12 h 14"/>
                  <a:gd name="T2" fmla="*/ 13 w 14"/>
                  <a:gd name="T3" fmla="*/ 3 h 14"/>
                  <a:gd name="T4" fmla="*/ 11 w 14"/>
                  <a:gd name="T5" fmla="*/ 1 h 14"/>
                  <a:gd name="T6" fmla="*/ 1 w 14"/>
                  <a:gd name="T7" fmla="*/ 9 h 14"/>
                  <a:gd name="T8" fmla="*/ 4 w 14"/>
                  <a:gd name="T9" fmla="*/ 12 h 14"/>
                </a:gdLst>
                <a:ahLst/>
                <a:cxnLst>
                  <a:cxn ang="0">
                    <a:pos x="T0" y="T1"/>
                  </a:cxn>
                  <a:cxn ang="0">
                    <a:pos x="T2" y="T3"/>
                  </a:cxn>
                  <a:cxn ang="0">
                    <a:pos x="T4" y="T5"/>
                  </a:cxn>
                  <a:cxn ang="0">
                    <a:pos x="T6" y="T7"/>
                  </a:cxn>
                  <a:cxn ang="0">
                    <a:pos x="T8" y="T9"/>
                  </a:cxn>
                </a:cxnLst>
                <a:rect l="0" t="0" r="r" b="b"/>
                <a:pathLst>
                  <a:path w="14" h="14">
                    <a:moveTo>
                      <a:pt x="4" y="12"/>
                    </a:moveTo>
                    <a:cubicBezTo>
                      <a:pt x="7" y="9"/>
                      <a:pt x="10" y="6"/>
                      <a:pt x="13" y="3"/>
                    </a:cubicBezTo>
                    <a:cubicBezTo>
                      <a:pt x="14" y="2"/>
                      <a:pt x="12" y="0"/>
                      <a:pt x="11" y="1"/>
                    </a:cubicBezTo>
                    <a:cubicBezTo>
                      <a:pt x="7" y="3"/>
                      <a:pt x="4" y="6"/>
                      <a:pt x="1" y="9"/>
                    </a:cubicBezTo>
                    <a:cubicBezTo>
                      <a:pt x="0" y="11"/>
                      <a:pt x="2" y="14"/>
                      <a:pt x="4"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81" name="Freeform 616">
                <a:extLst>
                  <a:ext uri="{FF2B5EF4-FFF2-40B4-BE49-F238E27FC236}">
                    <a16:creationId xmlns:a16="http://schemas.microsoft.com/office/drawing/2014/main" id="{555564CB-3C97-4002-A064-2DF5405C510E}"/>
                  </a:ext>
                </a:extLst>
              </p:cNvPr>
              <p:cNvSpPr>
                <a:spLocks/>
              </p:cNvSpPr>
              <p:nvPr/>
            </p:nvSpPr>
            <p:spPr bwMode="auto">
              <a:xfrm>
                <a:off x="3843" y="2453"/>
                <a:ext cx="42" cy="55"/>
              </a:xfrm>
              <a:custGeom>
                <a:avLst/>
                <a:gdLst>
                  <a:gd name="T0" fmla="*/ 4 w 24"/>
                  <a:gd name="T1" fmla="*/ 29 h 31"/>
                  <a:gd name="T2" fmla="*/ 12 w 24"/>
                  <a:gd name="T3" fmla="*/ 16 h 31"/>
                  <a:gd name="T4" fmla="*/ 23 w 24"/>
                  <a:gd name="T5" fmla="*/ 3 h 31"/>
                  <a:gd name="T6" fmla="*/ 21 w 24"/>
                  <a:gd name="T7" fmla="*/ 1 h 31"/>
                  <a:gd name="T8" fmla="*/ 0 w 24"/>
                  <a:gd name="T9" fmla="*/ 28 h 31"/>
                  <a:gd name="T10" fmla="*/ 4 w 24"/>
                  <a:gd name="T11" fmla="*/ 29 h 31"/>
                </a:gdLst>
                <a:ahLst/>
                <a:cxnLst>
                  <a:cxn ang="0">
                    <a:pos x="T0" y="T1"/>
                  </a:cxn>
                  <a:cxn ang="0">
                    <a:pos x="T2" y="T3"/>
                  </a:cxn>
                  <a:cxn ang="0">
                    <a:pos x="T4" y="T5"/>
                  </a:cxn>
                  <a:cxn ang="0">
                    <a:pos x="T6" y="T7"/>
                  </a:cxn>
                  <a:cxn ang="0">
                    <a:pos x="T8" y="T9"/>
                  </a:cxn>
                  <a:cxn ang="0">
                    <a:pos x="T10" y="T11"/>
                  </a:cxn>
                </a:cxnLst>
                <a:rect l="0" t="0" r="r" b="b"/>
                <a:pathLst>
                  <a:path w="24" h="31">
                    <a:moveTo>
                      <a:pt x="4" y="29"/>
                    </a:moveTo>
                    <a:cubicBezTo>
                      <a:pt x="7" y="25"/>
                      <a:pt x="9" y="20"/>
                      <a:pt x="12" y="16"/>
                    </a:cubicBezTo>
                    <a:cubicBezTo>
                      <a:pt x="16" y="12"/>
                      <a:pt x="20" y="8"/>
                      <a:pt x="23" y="3"/>
                    </a:cubicBezTo>
                    <a:cubicBezTo>
                      <a:pt x="24" y="2"/>
                      <a:pt x="23" y="0"/>
                      <a:pt x="21" y="1"/>
                    </a:cubicBezTo>
                    <a:cubicBezTo>
                      <a:pt x="12" y="7"/>
                      <a:pt x="4" y="17"/>
                      <a:pt x="0" y="28"/>
                    </a:cubicBezTo>
                    <a:cubicBezTo>
                      <a:pt x="0" y="30"/>
                      <a:pt x="3" y="31"/>
                      <a:pt x="4"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82" name="Freeform 617">
                <a:extLst>
                  <a:ext uri="{FF2B5EF4-FFF2-40B4-BE49-F238E27FC236}">
                    <a16:creationId xmlns:a16="http://schemas.microsoft.com/office/drawing/2014/main" id="{B998DBEE-A71B-414D-8F7D-6B734E614B55}"/>
                  </a:ext>
                </a:extLst>
              </p:cNvPr>
              <p:cNvSpPr>
                <a:spLocks/>
              </p:cNvSpPr>
              <p:nvPr/>
            </p:nvSpPr>
            <p:spPr bwMode="auto">
              <a:xfrm>
                <a:off x="3808" y="2437"/>
                <a:ext cx="33" cy="43"/>
              </a:xfrm>
              <a:custGeom>
                <a:avLst/>
                <a:gdLst>
                  <a:gd name="T0" fmla="*/ 3 w 19"/>
                  <a:gd name="T1" fmla="*/ 23 h 24"/>
                  <a:gd name="T2" fmla="*/ 10 w 19"/>
                  <a:gd name="T3" fmla="*/ 12 h 24"/>
                  <a:gd name="T4" fmla="*/ 18 w 19"/>
                  <a:gd name="T5" fmla="*/ 3 h 24"/>
                  <a:gd name="T6" fmla="*/ 16 w 19"/>
                  <a:gd name="T7" fmla="*/ 1 h 24"/>
                  <a:gd name="T8" fmla="*/ 0 w 19"/>
                  <a:gd name="T9" fmla="*/ 22 h 24"/>
                  <a:gd name="T10" fmla="*/ 3 w 19"/>
                  <a:gd name="T11" fmla="*/ 23 h 24"/>
                </a:gdLst>
                <a:ahLst/>
                <a:cxnLst>
                  <a:cxn ang="0">
                    <a:pos x="T0" y="T1"/>
                  </a:cxn>
                  <a:cxn ang="0">
                    <a:pos x="T2" y="T3"/>
                  </a:cxn>
                  <a:cxn ang="0">
                    <a:pos x="T4" y="T5"/>
                  </a:cxn>
                  <a:cxn ang="0">
                    <a:pos x="T6" y="T7"/>
                  </a:cxn>
                  <a:cxn ang="0">
                    <a:pos x="T8" y="T9"/>
                  </a:cxn>
                  <a:cxn ang="0">
                    <a:pos x="T10" y="T11"/>
                  </a:cxn>
                </a:cxnLst>
                <a:rect l="0" t="0" r="r" b="b"/>
                <a:pathLst>
                  <a:path w="19" h="24">
                    <a:moveTo>
                      <a:pt x="3" y="23"/>
                    </a:moveTo>
                    <a:cubicBezTo>
                      <a:pt x="5" y="19"/>
                      <a:pt x="8" y="15"/>
                      <a:pt x="10" y="12"/>
                    </a:cubicBezTo>
                    <a:cubicBezTo>
                      <a:pt x="13" y="9"/>
                      <a:pt x="15" y="6"/>
                      <a:pt x="18" y="3"/>
                    </a:cubicBezTo>
                    <a:cubicBezTo>
                      <a:pt x="19" y="2"/>
                      <a:pt x="17" y="0"/>
                      <a:pt x="16" y="1"/>
                    </a:cubicBezTo>
                    <a:cubicBezTo>
                      <a:pt x="8" y="6"/>
                      <a:pt x="3" y="14"/>
                      <a:pt x="0" y="22"/>
                    </a:cubicBezTo>
                    <a:cubicBezTo>
                      <a:pt x="0" y="23"/>
                      <a:pt x="2" y="24"/>
                      <a:pt x="3"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83" name="Freeform 618">
                <a:extLst>
                  <a:ext uri="{FF2B5EF4-FFF2-40B4-BE49-F238E27FC236}">
                    <a16:creationId xmlns:a16="http://schemas.microsoft.com/office/drawing/2014/main" id="{59EC298F-272A-494A-919E-59CDF55A4C4F}"/>
                  </a:ext>
                </a:extLst>
              </p:cNvPr>
              <p:cNvSpPr>
                <a:spLocks/>
              </p:cNvSpPr>
              <p:nvPr/>
            </p:nvSpPr>
            <p:spPr bwMode="auto">
              <a:xfrm>
                <a:off x="3771" y="2420"/>
                <a:ext cx="24" cy="39"/>
              </a:xfrm>
              <a:custGeom>
                <a:avLst/>
                <a:gdLst>
                  <a:gd name="T0" fmla="*/ 4 w 14"/>
                  <a:gd name="T1" fmla="*/ 20 h 22"/>
                  <a:gd name="T2" fmla="*/ 13 w 14"/>
                  <a:gd name="T3" fmla="*/ 3 h 22"/>
                  <a:gd name="T4" fmla="*/ 11 w 14"/>
                  <a:gd name="T5" fmla="*/ 1 h 22"/>
                  <a:gd name="T6" fmla="*/ 1 w 14"/>
                  <a:gd name="T7" fmla="*/ 19 h 22"/>
                  <a:gd name="T8" fmla="*/ 4 w 14"/>
                  <a:gd name="T9" fmla="*/ 20 h 22"/>
                </a:gdLst>
                <a:ahLst/>
                <a:cxnLst>
                  <a:cxn ang="0">
                    <a:pos x="T0" y="T1"/>
                  </a:cxn>
                  <a:cxn ang="0">
                    <a:pos x="T2" y="T3"/>
                  </a:cxn>
                  <a:cxn ang="0">
                    <a:pos x="T4" y="T5"/>
                  </a:cxn>
                  <a:cxn ang="0">
                    <a:pos x="T6" y="T7"/>
                  </a:cxn>
                  <a:cxn ang="0">
                    <a:pos x="T8" y="T9"/>
                  </a:cxn>
                </a:cxnLst>
                <a:rect l="0" t="0" r="r" b="b"/>
                <a:pathLst>
                  <a:path w="14" h="22">
                    <a:moveTo>
                      <a:pt x="4" y="20"/>
                    </a:moveTo>
                    <a:cubicBezTo>
                      <a:pt x="6" y="14"/>
                      <a:pt x="9" y="8"/>
                      <a:pt x="13" y="3"/>
                    </a:cubicBezTo>
                    <a:cubicBezTo>
                      <a:pt x="14" y="2"/>
                      <a:pt x="12" y="0"/>
                      <a:pt x="11" y="1"/>
                    </a:cubicBezTo>
                    <a:cubicBezTo>
                      <a:pt x="5" y="5"/>
                      <a:pt x="2" y="12"/>
                      <a:pt x="1" y="19"/>
                    </a:cubicBezTo>
                    <a:cubicBezTo>
                      <a:pt x="0" y="21"/>
                      <a:pt x="3" y="22"/>
                      <a:pt x="4"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84" name="Freeform 619">
                <a:extLst>
                  <a:ext uri="{FF2B5EF4-FFF2-40B4-BE49-F238E27FC236}">
                    <a16:creationId xmlns:a16="http://schemas.microsoft.com/office/drawing/2014/main" id="{BC015429-4DEC-4EF9-96A2-0F4BF89BFAF8}"/>
                  </a:ext>
                </a:extLst>
              </p:cNvPr>
              <p:cNvSpPr>
                <a:spLocks/>
              </p:cNvSpPr>
              <p:nvPr/>
            </p:nvSpPr>
            <p:spPr bwMode="auto">
              <a:xfrm>
                <a:off x="3727" y="2401"/>
                <a:ext cx="23" cy="33"/>
              </a:xfrm>
              <a:custGeom>
                <a:avLst/>
                <a:gdLst>
                  <a:gd name="T0" fmla="*/ 4 w 13"/>
                  <a:gd name="T1" fmla="*/ 16 h 19"/>
                  <a:gd name="T2" fmla="*/ 12 w 13"/>
                  <a:gd name="T3" fmla="*/ 3 h 19"/>
                  <a:gd name="T4" fmla="*/ 10 w 13"/>
                  <a:gd name="T5" fmla="*/ 1 h 19"/>
                  <a:gd name="T6" fmla="*/ 0 w 13"/>
                  <a:gd name="T7" fmla="*/ 15 h 19"/>
                  <a:gd name="T8" fmla="*/ 4 w 13"/>
                  <a:gd name="T9" fmla="*/ 16 h 19"/>
                </a:gdLst>
                <a:ahLst/>
                <a:cxnLst>
                  <a:cxn ang="0">
                    <a:pos x="T0" y="T1"/>
                  </a:cxn>
                  <a:cxn ang="0">
                    <a:pos x="T2" y="T3"/>
                  </a:cxn>
                  <a:cxn ang="0">
                    <a:pos x="T4" y="T5"/>
                  </a:cxn>
                  <a:cxn ang="0">
                    <a:pos x="T6" y="T7"/>
                  </a:cxn>
                  <a:cxn ang="0">
                    <a:pos x="T8" y="T9"/>
                  </a:cxn>
                </a:cxnLst>
                <a:rect l="0" t="0" r="r" b="b"/>
                <a:pathLst>
                  <a:path w="13" h="19">
                    <a:moveTo>
                      <a:pt x="4" y="16"/>
                    </a:moveTo>
                    <a:cubicBezTo>
                      <a:pt x="6" y="11"/>
                      <a:pt x="9" y="7"/>
                      <a:pt x="12" y="3"/>
                    </a:cubicBezTo>
                    <a:cubicBezTo>
                      <a:pt x="13" y="2"/>
                      <a:pt x="12" y="0"/>
                      <a:pt x="10" y="1"/>
                    </a:cubicBezTo>
                    <a:cubicBezTo>
                      <a:pt x="5" y="4"/>
                      <a:pt x="2" y="9"/>
                      <a:pt x="0" y="15"/>
                    </a:cubicBezTo>
                    <a:cubicBezTo>
                      <a:pt x="0" y="18"/>
                      <a:pt x="3" y="19"/>
                      <a:pt x="4"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85" name="Freeform 620">
                <a:extLst>
                  <a:ext uri="{FF2B5EF4-FFF2-40B4-BE49-F238E27FC236}">
                    <a16:creationId xmlns:a16="http://schemas.microsoft.com/office/drawing/2014/main" id="{1991CD7F-6856-4ECA-80F0-205305A0DFF3}"/>
                  </a:ext>
                </a:extLst>
              </p:cNvPr>
              <p:cNvSpPr>
                <a:spLocks/>
              </p:cNvSpPr>
              <p:nvPr/>
            </p:nvSpPr>
            <p:spPr bwMode="auto">
              <a:xfrm>
                <a:off x="4323" y="2249"/>
                <a:ext cx="5" cy="4"/>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3" y="2"/>
                      <a:pt x="3" y="0"/>
                      <a:pt x="2" y="0"/>
                    </a:cubicBezTo>
                    <a:cubicBezTo>
                      <a:pt x="0" y="0"/>
                      <a:pt x="0" y="2"/>
                      <a:pt x="2"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86" name="Freeform 621">
                <a:extLst>
                  <a:ext uri="{FF2B5EF4-FFF2-40B4-BE49-F238E27FC236}">
                    <a16:creationId xmlns:a16="http://schemas.microsoft.com/office/drawing/2014/main" id="{9CF360A6-31D5-40A7-927E-E03E8AA2C3FD}"/>
                  </a:ext>
                </a:extLst>
              </p:cNvPr>
              <p:cNvSpPr>
                <a:spLocks/>
              </p:cNvSpPr>
              <p:nvPr/>
            </p:nvSpPr>
            <p:spPr bwMode="auto">
              <a:xfrm>
                <a:off x="4298" y="2235"/>
                <a:ext cx="77" cy="32"/>
              </a:xfrm>
              <a:custGeom>
                <a:avLst/>
                <a:gdLst>
                  <a:gd name="T0" fmla="*/ 2 w 44"/>
                  <a:gd name="T1" fmla="*/ 4 h 18"/>
                  <a:gd name="T2" fmla="*/ 41 w 44"/>
                  <a:gd name="T3" fmla="*/ 17 h 18"/>
                  <a:gd name="T4" fmla="*/ 42 w 44"/>
                  <a:gd name="T5" fmla="*/ 14 h 18"/>
                  <a:gd name="T6" fmla="*/ 3 w 44"/>
                  <a:gd name="T7" fmla="*/ 0 h 18"/>
                  <a:gd name="T8" fmla="*/ 2 w 44"/>
                  <a:gd name="T9" fmla="*/ 4 h 18"/>
                </a:gdLst>
                <a:ahLst/>
                <a:cxnLst>
                  <a:cxn ang="0">
                    <a:pos x="T0" y="T1"/>
                  </a:cxn>
                  <a:cxn ang="0">
                    <a:pos x="T2" y="T3"/>
                  </a:cxn>
                  <a:cxn ang="0">
                    <a:pos x="T4" y="T5"/>
                  </a:cxn>
                  <a:cxn ang="0">
                    <a:pos x="T6" y="T7"/>
                  </a:cxn>
                  <a:cxn ang="0">
                    <a:pos x="T8" y="T9"/>
                  </a:cxn>
                </a:cxnLst>
                <a:rect l="0" t="0" r="r" b="b"/>
                <a:pathLst>
                  <a:path w="44" h="18">
                    <a:moveTo>
                      <a:pt x="2" y="4"/>
                    </a:moveTo>
                    <a:cubicBezTo>
                      <a:pt x="15" y="8"/>
                      <a:pt x="28" y="12"/>
                      <a:pt x="41" y="17"/>
                    </a:cubicBezTo>
                    <a:cubicBezTo>
                      <a:pt x="43" y="18"/>
                      <a:pt x="44" y="15"/>
                      <a:pt x="42" y="14"/>
                    </a:cubicBezTo>
                    <a:cubicBezTo>
                      <a:pt x="31" y="7"/>
                      <a:pt x="17" y="2"/>
                      <a:pt x="3" y="0"/>
                    </a:cubicBezTo>
                    <a:cubicBezTo>
                      <a:pt x="1" y="0"/>
                      <a:pt x="0" y="3"/>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87" name="Freeform 622">
                <a:extLst>
                  <a:ext uri="{FF2B5EF4-FFF2-40B4-BE49-F238E27FC236}">
                    <a16:creationId xmlns:a16="http://schemas.microsoft.com/office/drawing/2014/main" id="{E6C69788-10C9-4432-8418-D09516708C82}"/>
                  </a:ext>
                </a:extLst>
              </p:cNvPr>
              <p:cNvSpPr>
                <a:spLocks/>
              </p:cNvSpPr>
              <p:nvPr/>
            </p:nvSpPr>
            <p:spPr bwMode="auto">
              <a:xfrm>
                <a:off x="4282" y="2277"/>
                <a:ext cx="35" cy="16"/>
              </a:xfrm>
              <a:custGeom>
                <a:avLst/>
                <a:gdLst>
                  <a:gd name="T0" fmla="*/ 2 w 20"/>
                  <a:gd name="T1" fmla="*/ 4 h 9"/>
                  <a:gd name="T2" fmla="*/ 17 w 20"/>
                  <a:gd name="T3" fmla="*/ 8 h 9"/>
                  <a:gd name="T4" fmla="*/ 19 w 20"/>
                  <a:gd name="T5" fmla="*/ 5 h 9"/>
                  <a:gd name="T6" fmla="*/ 2 w 20"/>
                  <a:gd name="T7" fmla="*/ 1 h 9"/>
                  <a:gd name="T8" fmla="*/ 2 w 20"/>
                  <a:gd name="T9" fmla="*/ 4 h 9"/>
                </a:gdLst>
                <a:ahLst/>
                <a:cxnLst>
                  <a:cxn ang="0">
                    <a:pos x="T0" y="T1"/>
                  </a:cxn>
                  <a:cxn ang="0">
                    <a:pos x="T2" y="T3"/>
                  </a:cxn>
                  <a:cxn ang="0">
                    <a:pos x="T4" y="T5"/>
                  </a:cxn>
                  <a:cxn ang="0">
                    <a:pos x="T6" y="T7"/>
                  </a:cxn>
                  <a:cxn ang="0">
                    <a:pos x="T8" y="T9"/>
                  </a:cxn>
                </a:cxnLst>
                <a:rect l="0" t="0" r="r" b="b"/>
                <a:pathLst>
                  <a:path w="20" h="9">
                    <a:moveTo>
                      <a:pt x="2" y="4"/>
                    </a:moveTo>
                    <a:cubicBezTo>
                      <a:pt x="7" y="4"/>
                      <a:pt x="12" y="6"/>
                      <a:pt x="17" y="8"/>
                    </a:cubicBezTo>
                    <a:cubicBezTo>
                      <a:pt x="18" y="9"/>
                      <a:pt x="20" y="6"/>
                      <a:pt x="19" y="5"/>
                    </a:cubicBezTo>
                    <a:cubicBezTo>
                      <a:pt x="14" y="2"/>
                      <a:pt x="8" y="0"/>
                      <a:pt x="2" y="1"/>
                    </a:cubicBezTo>
                    <a:cubicBezTo>
                      <a:pt x="0" y="1"/>
                      <a:pt x="0" y="3"/>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88" name="Freeform 623">
                <a:extLst>
                  <a:ext uri="{FF2B5EF4-FFF2-40B4-BE49-F238E27FC236}">
                    <a16:creationId xmlns:a16="http://schemas.microsoft.com/office/drawing/2014/main" id="{CAFBB3A3-1430-4F3A-A139-E535A10C21E6}"/>
                  </a:ext>
                </a:extLst>
              </p:cNvPr>
              <p:cNvSpPr>
                <a:spLocks/>
              </p:cNvSpPr>
              <p:nvPr/>
            </p:nvSpPr>
            <p:spPr bwMode="auto">
              <a:xfrm>
                <a:off x="4259" y="2306"/>
                <a:ext cx="37" cy="14"/>
              </a:xfrm>
              <a:custGeom>
                <a:avLst/>
                <a:gdLst>
                  <a:gd name="T0" fmla="*/ 2 w 21"/>
                  <a:gd name="T1" fmla="*/ 5 h 8"/>
                  <a:gd name="T2" fmla="*/ 19 w 21"/>
                  <a:gd name="T3" fmla="*/ 7 h 8"/>
                  <a:gd name="T4" fmla="*/ 20 w 21"/>
                  <a:gd name="T5" fmla="*/ 5 h 8"/>
                  <a:gd name="T6" fmla="*/ 2 w 21"/>
                  <a:gd name="T7" fmla="*/ 2 h 8"/>
                  <a:gd name="T8" fmla="*/ 2 w 21"/>
                  <a:gd name="T9" fmla="*/ 5 h 8"/>
                </a:gdLst>
                <a:ahLst/>
                <a:cxnLst>
                  <a:cxn ang="0">
                    <a:pos x="T0" y="T1"/>
                  </a:cxn>
                  <a:cxn ang="0">
                    <a:pos x="T2" y="T3"/>
                  </a:cxn>
                  <a:cxn ang="0">
                    <a:pos x="T4" y="T5"/>
                  </a:cxn>
                  <a:cxn ang="0">
                    <a:pos x="T6" y="T7"/>
                  </a:cxn>
                  <a:cxn ang="0">
                    <a:pos x="T8" y="T9"/>
                  </a:cxn>
                </a:cxnLst>
                <a:rect l="0" t="0" r="r" b="b"/>
                <a:pathLst>
                  <a:path w="21" h="8">
                    <a:moveTo>
                      <a:pt x="2" y="5"/>
                    </a:moveTo>
                    <a:cubicBezTo>
                      <a:pt x="8" y="4"/>
                      <a:pt x="13" y="6"/>
                      <a:pt x="19" y="7"/>
                    </a:cubicBezTo>
                    <a:cubicBezTo>
                      <a:pt x="20" y="8"/>
                      <a:pt x="21" y="6"/>
                      <a:pt x="20" y="5"/>
                    </a:cubicBezTo>
                    <a:cubicBezTo>
                      <a:pt x="15" y="1"/>
                      <a:pt x="8" y="0"/>
                      <a:pt x="2" y="2"/>
                    </a:cubicBezTo>
                    <a:cubicBezTo>
                      <a:pt x="0" y="2"/>
                      <a:pt x="0" y="5"/>
                      <a:pt x="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89" name="Freeform 624">
                <a:extLst>
                  <a:ext uri="{FF2B5EF4-FFF2-40B4-BE49-F238E27FC236}">
                    <a16:creationId xmlns:a16="http://schemas.microsoft.com/office/drawing/2014/main" id="{8CB36521-65F6-41A1-A567-E71F3F450412}"/>
                  </a:ext>
                </a:extLst>
              </p:cNvPr>
              <p:cNvSpPr>
                <a:spLocks/>
              </p:cNvSpPr>
              <p:nvPr/>
            </p:nvSpPr>
            <p:spPr bwMode="auto">
              <a:xfrm>
                <a:off x="4249" y="2337"/>
                <a:ext cx="14" cy="7"/>
              </a:xfrm>
              <a:custGeom>
                <a:avLst/>
                <a:gdLst>
                  <a:gd name="T0" fmla="*/ 2 w 8"/>
                  <a:gd name="T1" fmla="*/ 4 h 4"/>
                  <a:gd name="T2" fmla="*/ 7 w 8"/>
                  <a:gd name="T3" fmla="*/ 4 h 4"/>
                  <a:gd name="T4" fmla="*/ 7 w 8"/>
                  <a:gd name="T5" fmla="*/ 1 h 4"/>
                  <a:gd name="T6" fmla="*/ 2 w 8"/>
                  <a:gd name="T7" fmla="*/ 0 h 4"/>
                  <a:gd name="T8" fmla="*/ 2 w 8"/>
                  <a:gd name="T9" fmla="*/ 4 h 4"/>
                </a:gdLst>
                <a:ahLst/>
                <a:cxnLst>
                  <a:cxn ang="0">
                    <a:pos x="T0" y="T1"/>
                  </a:cxn>
                  <a:cxn ang="0">
                    <a:pos x="T2" y="T3"/>
                  </a:cxn>
                  <a:cxn ang="0">
                    <a:pos x="T4" y="T5"/>
                  </a:cxn>
                  <a:cxn ang="0">
                    <a:pos x="T6" y="T7"/>
                  </a:cxn>
                  <a:cxn ang="0">
                    <a:pos x="T8" y="T9"/>
                  </a:cxn>
                </a:cxnLst>
                <a:rect l="0" t="0" r="r" b="b"/>
                <a:pathLst>
                  <a:path w="8" h="4">
                    <a:moveTo>
                      <a:pt x="2" y="4"/>
                    </a:moveTo>
                    <a:cubicBezTo>
                      <a:pt x="4" y="4"/>
                      <a:pt x="6" y="4"/>
                      <a:pt x="7" y="4"/>
                    </a:cubicBezTo>
                    <a:cubicBezTo>
                      <a:pt x="8" y="3"/>
                      <a:pt x="8" y="1"/>
                      <a:pt x="7" y="1"/>
                    </a:cubicBezTo>
                    <a:cubicBezTo>
                      <a:pt x="6" y="0"/>
                      <a:pt x="4" y="0"/>
                      <a:pt x="2" y="0"/>
                    </a:cubicBezTo>
                    <a:cubicBezTo>
                      <a:pt x="0" y="0"/>
                      <a:pt x="0" y="4"/>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90" name="Freeform 625">
                <a:extLst>
                  <a:ext uri="{FF2B5EF4-FFF2-40B4-BE49-F238E27FC236}">
                    <a16:creationId xmlns:a16="http://schemas.microsoft.com/office/drawing/2014/main" id="{F0415617-75E1-4296-9079-26AB153734AA}"/>
                  </a:ext>
                </a:extLst>
              </p:cNvPr>
              <p:cNvSpPr>
                <a:spLocks/>
              </p:cNvSpPr>
              <p:nvPr/>
            </p:nvSpPr>
            <p:spPr bwMode="auto">
              <a:xfrm>
                <a:off x="4483" y="2444"/>
                <a:ext cx="66" cy="60"/>
              </a:xfrm>
              <a:custGeom>
                <a:avLst/>
                <a:gdLst>
                  <a:gd name="T0" fmla="*/ 3 w 38"/>
                  <a:gd name="T1" fmla="*/ 33 h 34"/>
                  <a:gd name="T2" fmla="*/ 37 w 38"/>
                  <a:gd name="T3" fmla="*/ 4 h 34"/>
                  <a:gd name="T4" fmla="*/ 35 w 38"/>
                  <a:gd name="T5" fmla="*/ 1 h 34"/>
                  <a:gd name="T6" fmla="*/ 1 w 38"/>
                  <a:gd name="T7" fmla="*/ 31 h 34"/>
                  <a:gd name="T8" fmla="*/ 3 w 38"/>
                  <a:gd name="T9" fmla="*/ 33 h 34"/>
                </a:gdLst>
                <a:ahLst/>
                <a:cxnLst>
                  <a:cxn ang="0">
                    <a:pos x="T0" y="T1"/>
                  </a:cxn>
                  <a:cxn ang="0">
                    <a:pos x="T2" y="T3"/>
                  </a:cxn>
                  <a:cxn ang="0">
                    <a:pos x="T4" y="T5"/>
                  </a:cxn>
                  <a:cxn ang="0">
                    <a:pos x="T6" y="T7"/>
                  </a:cxn>
                  <a:cxn ang="0">
                    <a:pos x="T8" y="T9"/>
                  </a:cxn>
                </a:cxnLst>
                <a:rect l="0" t="0" r="r" b="b"/>
                <a:pathLst>
                  <a:path w="38" h="34">
                    <a:moveTo>
                      <a:pt x="3" y="33"/>
                    </a:moveTo>
                    <a:cubicBezTo>
                      <a:pt x="14" y="22"/>
                      <a:pt x="26" y="13"/>
                      <a:pt x="37" y="4"/>
                    </a:cubicBezTo>
                    <a:cubicBezTo>
                      <a:pt x="38" y="3"/>
                      <a:pt x="37" y="0"/>
                      <a:pt x="35" y="1"/>
                    </a:cubicBezTo>
                    <a:cubicBezTo>
                      <a:pt x="22" y="8"/>
                      <a:pt x="10" y="19"/>
                      <a:pt x="1" y="31"/>
                    </a:cubicBezTo>
                    <a:cubicBezTo>
                      <a:pt x="0" y="32"/>
                      <a:pt x="2" y="34"/>
                      <a:pt x="3"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91" name="Freeform 626">
                <a:extLst>
                  <a:ext uri="{FF2B5EF4-FFF2-40B4-BE49-F238E27FC236}">
                    <a16:creationId xmlns:a16="http://schemas.microsoft.com/office/drawing/2014/main" id="{5858EFFB-D99C-495D-8358-27E3BDD536BD}"/>
                  </a:ext>
                </a:extLst>
              </p:cNvPr>
              <p:cNvSpPr>
                <a:spLocks/>
              </p:cNvSpPr>
              <p:nvPr/>
            </p:nvSpPr>
            <p:spPr bwMode="auto">
              <a:xfrm>
                <a:off x="4539" y="2471"/>
                <a:ext cx="40" cy="47"/>
              </a:xfrm>
              <a:custGeom>
                <a:avLst/>
                <a:gdLst>
                  <a:gd name="T0" fmla="*/ 3 w 23"/>
                  <a:gd name="T1" fmla="*/ 25 h 27"/>
                  <a:gd name="T2" fmla="*/ 22 w 23"/>
                  <a:gd name="T3" fmla="*/ 3 h 27"/>
                  <a:gd name="T4" fmla="*/ 20 w 23"/>
                  <a:gd name="T5" fmla="*/ 0 h 27"/>
                  <a:gd name="T6" fmla="*/ 0 w 23"/>
                  <a:gd name="T7" fmla="*/ 24 h 27"/>
                  <a:gd name="T8" fmla="*/ 3 w 23"/>
                  <a:gd name="T9" fmla="*/ 25 h 27"/>
                </a:gdLst>
                <a:ahLst/>
                <a:cxnLst>
                  <a:cxn ang="0">
                    <a:pos x="T0" y="T1"/>
                  </a:cxn>
                  <a:cxn ang="0">
                    <a:pos x="T2" y="T3"/>
                  </a:cxn>
                  <a:cxn ang="0">
                    <a:pos x="T4" y="T5"/>
                  </a:cxn>
                  <a:cxn ang="0">
                    <a:pos x="T6" y="T7"/>
                  </a:cxn>
                  <a:cxn ang="0">
                    <a:pos x="T8" y="T9"/>
                  </a:cxn>
                </a:cxnLst>
                <a:rect l="0" t="0" r="r" b="b"/>
                <a:pathLst>
                  <a:path w="23" h="27">
                    <a:moveTo>
                      <a:pt x="3" y="25"/>
                    </a:moveTo>
                    <a:cubicBezTo>
                      <a:pt x="7" y="16"/>
                      <a:pt x="14" y="9"/>
                      <a:pt x="22" y="3"/>
                    </a:cubicBezTo>
                    <a:cubicBezTo>
                      <a:pt x="23" y="2"/>
                      <a:pt x="22" y="0"/>
                      <a:pt x="20" y="0"/>
                    </a:cubicBezTo>
                    <a:cubicBezTo>
                      <a:pt x="10" y="4"/>
                      <a:pt x="3" y="14"/>
                      <a:pt x="0" y="24"/>
                    </a:cubicBezTo>
                    <a:cubicBezTo>
                      <a:pt x="0" y="25"/>
                      <a:pt x="2" y="27"/>
                      <a:pt x="3"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92" name="Freeform 627">
                <a:extLst>
                  <a:ext uri="{FF2B5EF4-FFF2-40B4-BE49-F238E27FC236}">
                    <a16:creationId xmlns:a16="http://schemas.microsoft.com/office/drawing/2014/main" id="{BEB175ED-44CE-4322-962D-C1EF64DD4E86}"/>
                  </a:ext>
                </a:extLst>
              </p:cNvPr>
              <p:cNvSpPr>
                <a:spLocks/>
              </p:cNvSpPr>
              <p:nvPr/>
            </p:nvSpPr>
            <p:spPr bwMode="auto">
              <a:xfrm>
                <a:off x="4570" y="2495"/>
                <a:ext cx="32" cy="36"/>
              </a:xfrm>
              <a:custGeom>
                <a:avLst/>
                <a:gdLst>
                  <a:gd name="T0" fmla="*/ 4 w 18"/>
                  <a:gd name="T1" fmla="*/ 18 h 20"/>
                  <a:gd name="T2" fmla="*/ 17 w 18"/>
                  <a:gd name="T3" fmla="*/ 3 h 20"/>
                  <a:gd name="T4" fmla="*/ 15 w 18"/>
                  <a:gd name="T5" fmla="*/ 1 h 20"/>
                  <a:gd name="T6" fmla="*/ 1 w 18"/>
                  <a:gd name="T7" fmla="*/ 16 h 20"/>
                  <a:gd name="T8" fmla="*/ 4 w 18"/>
                  <a:gd name="T9" fmla="*/ 18 h 20"/>
                </a:gdLst>
                <a:ahLst/>
                <a:cxnLst>
                  <a:cxn ang="0">
                    <a:pos x="T0" y="T1"/>
                  </a:cxn>
                  <a:cxn ang="0">
                    <a:pos x="T2" y="T3"/>
                  </a:cxn>
                  <a:cxn ang="0">
                    <a:pos x="T4" y="T5"/>
                  </a:cxn>
                  <a:cxn ang="0">
                    <a:pos x="T6" y="T7"/>
                  </a:cxn>
                  <a:cxn ang="0">
                    <a:pos x="T8" y="T9"/>
                  </a:cxn>
                </a:cxnLst>
                <a:rect l="0" t="0" r="r" b="b"/>
                <a:pathLst>
                  <a:path w="18" h="20">
                    <a:moveTo>
                      <a:pt x="4" y="18"/>
                    </a:moveTo>
                    <a:cubicBezTo>
                      <a:pt x="8" y="13"/>
                      <a:pt x="12" y="8"/>
                      <a:pt x="17" y="3"/>
                    </a:cubicBezTo>
                    <a:cubicBezTo>
                      <a:pt x="18" y="2"/>
                      <a:pt x="16" y="0"/>
                      <a:pt x="15" y="1"/>
                    </a:cubicBezTo>
                    <a:cubicBezTo>
                      <a:pt x="9" y="4"/>
                      <a:pt x="4" y="10"/>
                      <a:pt x="1" y="16"/>
                    </a:cubicBezTo>
                    <a:cubicBezTo>
                      <a:pt x="0" y="18"/>
                      <a:pt x="3" y="20"/>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93" name="Freeform 628">
                <a:extLst>
                  <a:ext uri="{FF2B5EF4-FFF2-40B4-BE49-F238E27FC236}">
                    <a16:creationId xmlns:a16="http://schemas.microsoft.com/office/drawing/2014/main" id="{3D71BE20-B44C-4744-8A71-50D21945B7A2}"/>
                  </a:ext>
                </a:extLst>
              </p:cNvPr>
              <p:cNvSpPr>
                <a:spLocks/>
              </p:cNvSpPr>
              <p:nvPr/>
            </p:nvSpPr>
            <p:spPr bwMode="auto">
              <a:xfrm>
                <a:off x="4627" y="2515"/>
                <a:ext cx="23" cy="28"/>
              </a:xfrm>
              <a:custGeom>
                <a:avLst/>
                <a:gdLst>
                  <a:gd name="T0" fmla="*/ 5 w 13"/>
                  <a:gd name="T1" fmla="*/ 14 h 16"/>
                  <a:gd name="T2" fmla="*/ 12 w 13"/>
                  <a:gd name="T3" fmla="*/ 3 h 16"/>
                  <a:gd name="T4" fmla="*/ 9 w 13"/>
                  <a:gd name="T5" fmla="*/ 1 h 16"/>
                  <a:gd name="T6" fmla="*/ 1 w 13"/>
                  <a:gd name="T7" fmla="*/ 12 h 16"/>
                  <a:gd name="T8" fmla="*/ 5 w 13"/>
                  <a:gd name="T9" fmla="*/ 14 h 16"/>
                </a:gdLst>
                <a:ahLst/>
                <a:cxnLst>
                  <a:cxn ang="0">
                    <a:pos x="T0" y="T1"/>
                  </a:cxn>
                  <a:cxn ang="0">
                    <a:pos x="T2" y="T3"/>
                  </a:cxn>
                  <a:cxn ang="0">
                    <a:pos x="T4" y="T5"/>
                  </a:cxn>
                  <a:cxn ang="0">
                    <a:pos x="T6" y="T7"/>
                  </a:cxn>
                  <a:cxn ang="0">
                    <a:pos x="T8" y="T9"/>
                  </a:cxn>
                </a:cxnLst>
                <a:rect l="0" t="0" r="r" b="b"/>
                <a:pathLst>
                  <a:path w="13" h="16">
                    <a:moveTo>
                      <a:pt x="5" y="14"/>
                    </a:moveTo>
                    <a:cubicBezTo>
                      <a:pt x="7" y="11"/>
                      <a:pt x="11" y="7"/>
                      <a:pt x="12" y="3"/>
                    </a:cubicBezTo>
                    <a:cubicBezTo>
                      <a:pt x="13" y="1"/>
                      <a:pt x="11" y="0"/>
                      <a:pt x="9" y="1"/>
                    </a:cubicBezTo>
                    <a:cubicBezTo>
                      <a:pt x="6" y="4"/>
                      <a:pt x="4" y="9"/>
                      <a:pt x="1" y="12"/>
                    </a:cubicBezTo>
                    <a:cubicBezTo>
                      <a:pt x="0" y="14"/>
                      <a:pt x="3" y="16"/>
                      <a:pt x="5"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94" name="Freeform 629">
                <a:extLst>
                  <a:ext uri="{FF2B5EF4-FFF2-40B4-BE49-F238E27FC236}">
                    <a16:creationId xmlns:a16="http://schemas.microsoft.com/office/drawing/2014/main" id="{0C82A9A7-4A38-4B81-83B0-EF30EB2280D6}"/>
                  </a:ext>
                </a:extLst>
              </p:cNvPr>
              <p:cNvSpPr>
                <a:spLocks/>
              </p:cNvSpPr>
              <p:nvPr/>
            </p:nvSpPr>
            <p:spPr bwMode="auto">
              <a:xfrm>
                <a:off x="4667" y="2524"/>
                <a:ext cx="32" cy="38"/>
              </a:xfrm>
              <a:custGeom>
                <a:avLst/>
                <a:gdLst>
                  <a:gd name="T0" fmla="*/ 5 w 18"/>
                  <a:gd name="T1" fmla="*/ 20 h 22"/>
                  <a:gd name="T2" fmla="*/ 17 w 18"/>
                  <a:gd name="T3" fmla="*/ 3 h 22"/>
                  <a:gd name="T4" fmla="*/ 15 w 18"/>
                  <a:gd name="T5" fmla="*/ 2 h 22"/>
                  <a:gd name="T6" fmla="*/ 1 w 18"/>
                  <a:gd name="T7" fmla="*/ 17 h 22"/>
                  <a:gd name="T8" fmla="*/ 5 w 18"/>
                  <a:gd name="T9" fmla="*/ 20 h 22"/>
                </a:gdLst>
                <a:ahLst/>
                <a:cxnLst>
                  <a:cxn ang="0">
                    <a:pos x="T0" y="T1"/>
                  </a:cxn>
                  <a:cxn ang="0">
                    <a:pos x="T2" y="T3"/>
                  </a:cxn>
                  <a:cxn ang="0">
                    <a:pos x="T4" y="T5"/>
                  </a:cxn>
                  <a:cxn ang="0">
                    <a:pos x="T6" y="T7"/>
                  </a:cxn>
                  <a:cxn ang="0">
                    <a:pos x="T8" y="T9"/>
                  </a:cxn>
                </a:cxnLst>
                <a:rect l="0" t="0" r="r" b="b"/>
                <a:pathLst>
                  <a:path w="18" h="22">
                    <a:moveTo>
                      <a:pt x="5" y="20"/>
                    </a:moveTo>
                    <a:cubicBezTo>
                      <a:pt x="9" y="15"/>
                      <a:pt x="14" y="9"/>
                      <a:pt x="17" y="3"/>
                    </a:cubicBezTo>
                    <a:cubicBezTo>
                      <a:pt x="18" y="2"/>
                      <a:pt x="16" y="0"/>
                      <a:pt x="15" y="2"/>
                    </a:cubicBezTo>
                    <a:cubicBezTo>
                      <a:pt x="9" y="6"/>
                      <a:pt x="5" y="12"/>
                      <a:pt x="1" y="17"/>
                    </a:cubicBezTo>
                    <a:cubicBezTo>
                      <a:pt x="0" y="19"/>
                      <a:pt x="3" y="22"/>
                      <a:pt x="5"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95" name="Freeform 630">
                <a:extLst>
                  <a:ext uri="{FF2B5EF4-FFF2-40B4-BE49-F238E27FC236}">
                    <a16:creationId xmlns:a16="http://schemas.microsoft.com/office/drawing/2014/main" id="{54F67416-98B2-4414-BA79-31ECEC0B2A25}"/>
                  </a:ext>
                </a:extLst>
              </p:cNvPr>
              <p:cNvSpPr>
                <a:spLocks/>
              </p:cNvSpPr>
              <p:nvPr/>
            </p:nvSpPr>
            <p:spPr bwMode="auto">
              <a:xfrm>
                <a:off x="4715" y="2555"/>
                <a:ext cx="22" cy="25"/>
              </a:xfrm>
              <a:custGeom>
                <a:avLst/>
                <a:gdLst>
                  <a:gd name="T0" fmla="*/ 5 w 13"/>
                  <a:gd name="T1" fmla="*/ 12 h 14"/>
                  <a:gd name="T2" fmla="*/ 12 w 13"/>
                  <a:gd name="T3" fmla="*/ 3 h 14"/>
                  <a:gd name="T4" fmla="*/ 9 w 13"/>
                  <a:gd name="T5" fmla="*/ 1 h 14"/>
                  <a:gd name="T6" fmla="*/ 2 w 13"/>
                  <a:gd name="T7" fmla="*/ 9 h 14"/>
                  <a:gd name="T8" fmla="*/ 5 w 13"/>
                  <a:gd name="T9" fmla="*/ 12 h 14"/>
                </a:gdLst>
                <a:ahLst/>
                <a:cxnLst>
                  <a:cxn ang="0">
                    <a:pos x="T0" y="T1"/>
                  </a:cxn>
                  <a:cxn ang="0">
                    <a:pos x="T2" y="T3"/>
                  </a:cxn>
                  <a:cxn ang="0">
                    <a:pos x="T4" y="T5"/>
                  </a:cxn>
                  <a:cxn ang="0">
                    <a:pos x="T6" y="T7"/>
                  </a:cxn>
                  <a:cxn ang="0">
                    <a:pos x="T8" y="T9"/>
                  </a:cxn>
                </a:cxnLst>
                <a:rect l="0" t="0" r="r" b="b"/>
                <a:pathLst>
                  <a:path w="13" h="14">
                    <a:moveTo>
                      <a:pt x="5" y="12"/>
                    </a:moveTo>
                    <a:cubicBezTo>
                      <a:pt x="7" y="9"/>
                      <a:pt x="10" y="6"/>
                      <a:pt x="12" y="3"/>
                    </a:cubicBezTo>
                    <a:cubicBezTo>
                      <a:pt x="13" y="1"/>
                      <a:pt x="11" y="0"/>
                      <a:pt x="9" y="1"/>
                    </a:cubicBezTo>
                    <a:cubicBezTo>
                      <a:pt x="6" y="3"/>
                      <a:pt x="4" y="6"/>
                      <a:pt x="2" y="9"/>
                    </a:cubicBezTo>
                    <a:cubicBezTo>
                      <a:pt x="0" y="11"/>
                      <a:pt x="3" y="14"/>
                      <a:pt x="5"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96" name="Freeform 631">
                <a:extLst>
                  <a:ext uri="{FF2B5EF4-FFF2-40B4-BE49-F238E27FC236}">
                    <a16:creationId xmlns:a16="http://schemas.microsoft.com/office/drawing/2014/main" id="{2A4B4A4F-A15A-4715-96FE-5DE02A9AB5A5}"/>
                  </a:ext>
                </a:extLst>
              </p:cNvPr>
              <p:cNvSpPr>
                <a:spLocks/>
              </p:cNvSpPr>
              <p:nvPr/>
            </p:nvSpPr>
            <p:spPr bwMode="auto">
              <a:xfrm>
                <a:off x="5108" y="2300"/>
                <a:ext cx="25" cy="101"/>
              </a:xfrm>
              <a:custGeom>
                <a:avLst/>
                <a:gdLst>
                  <a:gd name="T0" fmla="*/ 4 w 14"/>
                  <a:gd name="T1" fmla="*/ 55 h 57"/>
                  <a:gd name="T2" fmla="*/ 14 w 14"/>
                  <a:gd name="T3" fmla="*/ 2 h 57"/>
                  <a:gd name="T4" fmla="*/ 11 w 14"/>
                  <a:gd name="T5" fmla="*/ 1 h 57"/>
                  <a:gd name="T6" fmla="*/ 0 w 14"/>
                  <a:gd name="T7" fmla="*/ 54 h 57"/>
                  <a:gd name="T8" fmla="*/ 4 w 14"/>
                  <a:gd name="T9" fmla="*/ 55 h 57"/>
                </a:gdLst>
                <a:ahLst/>
                <a:cxnLst>
                  <a:cxn ang="0">
                    <a:pos x="T0" y="T1"/>
                  </a:cxn>
                  <a:cxn ang="0">
                    <a:pos x="T2" y="T3"/>
                  </a:cxn>
                  <a:cxn ang="0">
                    <a:pos x="T4" y="T5"/>
                  </a:cxn>
                  <a:cxn ang="0">
                    <a:pos x="T6" y="T7"/>
                  </a:cxn>
                  <a:cxn ang="0">
                    <a:pos x="T8" y="T9"/>
                  </a:cxn>
                </a:cxnLst>
                <a:rect l="0" t="0" r="r" b="b"/>
                <a:pathLst>
                  <a:path w="14" h="57">
                    <a:moveTo>
                      <a:pt x="4" y="55"/>
                    </a:moveTo>
                    <a:cubicBezTo>
                      <a:pt x="6" y="37"/>
                      <a:pt x="10" y="20"/>
                      <a:pt x="14" y="2"/>
                    </a:cubicBezTo>
                    <a:cubicBezTo>
                      <a:pt x="14" y="1"/>
                      <a:pt x="12" y="0"/>
                      <a:pt x="11" y="1"/>
                    </a:cubicBezTo>
                    <a:cubicBezTo>
                      <a:pt x="4" y="18"/>
                      <a:pt x="1" y="37"/>
                      <a:pt x="0" y="54"/>
                    </a:cubicBezTo>
                    <a:cubicBezTo>
                      <a:pt x="0" y="56"/>
                      <a:pt x="4" y="57"/>
                      <a:pt x="4" y="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97" name="Freeform 632">
                <a:extLst>
                  <a:ext uri="{FF2B5EF4-FFF2-40B4-BE49-F238E27FC236}">
                    <a16:creationId xmlns:a16="http://schemas.microsoft.com/office/drawing/2014/main" id="{4CBCF14E-643F-40A6-8F67-0EE0EB3B1785}"/>
                  </a:ext>
                </a:extLst>
              </p:cNvPr>
              <p:cNvSpPr>
                <a:spLocks/>
              </p:cNvSpPr>
              <p:nvPr/>
            </p:nvSpPr>
            <p:spPr bwMode="auto">
              <a:xfrm>
                <a:off x="5137" y="2295"/>
                <a:ext cx="26" cy="83"/>
              </a:xfrm>
              <a:custGeom>
                <a:avLst/>
                <a:gdLst>
                  <a:gd name="T0" fmla="*/ 4 w 15"/>
                  <a:gd name="T1" fmla="*/ 45 h 47"/>
                  <a:gd name="T2" fmla="*/ 14 w 15"/>
                  <a:gd name="T3" fmla="*/ 3 h 47"/>
                  <a:gd name="T4" fmla="*/ 12 w 15"/>
                  <a:gd name="T5" fmla="*/ 1 h 47"/>
                  <a:gd name="T6" fmla="*/ 1 w 15"/>
                  <a:gd name="T7" fmla="*/ 45 h 47"/>
                  <a:gd name="T8" fmla="*/ 4 w 15"/>
                  <a:gd name="T9" fmla="*/ 45 h 47"/>
                </a:gdLst>
                <a:ahLst/>
                <a:cxnLst>
                  <a:cxn ang="0">
                    <a:pos x="T0" y="T1"/>
                  </a:cxn>
                  <a:cxn ang="0">
                    <a:pos x="T2" y="T3"/>
                  </a:cxn>
                  <a:cxn ang="0">
                    <a:pos x="T4" y="T5"/>
                  </a:cxn>
                  <a:cxn ang="0">
                    <a:pos x="T6" y="T7"/>
                  </a:cxn>
                  <a:cxn ang="0">
                    <a:pos x="T8" y="T9"/>
                  </a:cxn>
                </a:cxnLst>
                <a:rect l="0" t="0" r="r" b="b"/>
                <a:pathLst>
                  <a:path w="15" h="47">
                    <a:moveTo>
                      <a:pt x="4" y="45"/>
                    </a:moveTo>
                    <a:cubicBezTo>
                      <a:pt x="4" y="30"/>
                      <a:pt x="8" y="16"/>
                      <a:pt x="14" y="3"/>
                    </a:cubicBezTo>
                    <a:cubicBezTo>
                      <a:pt x="15" y="1"/>
                      <a:pt x="13" y="0"/>
                      <a:pt x="12" y="1"/>
                    </a:cubicBezTo>
                    <a:cubicBezTo>
                      <a:pt x="3" y="14"/>
                      <a:pt x="0" y="29"/>
                      <a:pt x="1" y="45"/>
                    </a:cubicBezTo>
                    <a:cubicBezTo>
                      <a:pt x="1" y="47"/>
                      <a:pt x="4" y="47"/>
                      <a:pt x="4"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98" name="Freeform 633">
                <a:extLst>
                  <a:ext uri="{FF2B5EF4-FFF2-40B4-BE49-F238E27FC236}">
                    <a16:creationId xmlns:a16="http://schemas.microsoft.com/office/drawing/2014/main" id="{8820F17D-0631-4472-BF74-6F8998D78E12}"/>
                  </a:ext>
                </a:extLst>
              </p:cNvPr>
              <p:cNvSpPr>
                <a:spLocks/>
              </p:cNvSpPr>
              <p:nvPr/>
            </p:nvSpPr>
            <p:spPr bwMode="auto">
              <a:xfrm>
                <a:off x="5166" y="2295"/>
                <a:ext cx="18" cy="51"/>
              </a:xfrm>
              <a:custGeom>
                <a:avLst/>
                <a:gdLst>
                  <a:gd name="T0" fmla="*/ 4 w 10"/>
                  <a:gd name="T1" fmla="*/ 26 h 29"/>
                  <a:gd name="T2" fmla="*/ 9 w 10"/>
                  <a:gd name="T3" fmla="*/ 3 h 29"/>
                  <a:gd name="T4" fmla="*/ 7 w 10"/>
                  <a:gd name="T5" fmla="*/ 1 h 29"/>
                  <a:gd name="T6" fmla="*/ 0 w 10"/>
                  <a:gd name="T7" fmla="*/ 26 h 29"/>
                  <a:gd name="T8" fmla="*/ 4 w 10"/>
                  <a:gd name="T9" fmla="*/ 26 h 29"/>
                </a:gdLst>
                <a:ahLst/>
                <a:cxnLst>
                  <a:cxn ang="0">
                    <a:pos x="T0" y="T1"/>
                  </a:cxn>
                  <a:cxn ang="0">
                    <a:pos x="T2" y="T3"/>
                  </a:cxn>
                  <a:cxn ang="0">
                    <a:pos x="T4" y="T5"/>
                  </a:cxn>
                  <a:cxn ang="0">
                    <a:pos x="T6" y="T7"/>
                  </a:cxn>
                  <a:cxn ang="0">
                    <a:pos x="T8" y="T9"/>
                  </a:cxn>
                </a:cxnLst>
                <a:rect l="0" t="0" r="r" b="b"/>
                <a:pathLst>
                  <a:path w="10" h="29">
                    <a:moveTo>
                      <a:pt x="4" y="26"/>
                    </a:moveTo>
                    <a:cubicBezTo>
                      <a:pt x="4" y="18"/>
                      <a:pt x="7" y="10"/>
                      <a:pt x="9" y="3"/>
                    </a:cubicBezTo>
                    <a:cubicBezTo>
                      <a:pt x="10" y="1"/>
                      <a:pt x="7" y="0"/>
                      <a:pt x="7" y="1"/>
                    </a:cubicBezTo>
                    <a:cubicBezTo>
                      <a:pt x="2" y="9"/>
                      <a:pt x="0" y="17"/>
                      <a:pt x="0" y="26"/>
                    </a:cubicBezTo>
                    <a:cubicBezTo>
                      <a:pt x="0" y="29"/>
                      <a:pt x="4" y="29"/>
                      <a:pt x="4"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99" name="Freeform 634">
                <a:extLst>
                  <a:ext uri="{FF2B5EF4-FFF2-40B4-BE49-F238E27FC236}">
                    <a16:creationId xmlns:a16="http://schemas.microsoft.com/office/drawing/2014/main" id="{E75EBD28-D368-4B75-BA28-DF66074426FE}"/>
                  </a:ext>
                </a:extLst>
              </p:cNvPr>
              <p:cNvSpPr>
                <a:spLocks/>
              </p:cNvSpPr>
              <p:nvPr/>
            </p:nvSpPr>
            <p:spPr bwMode="auto">
              <a:xfrm>
                <a:off x="5196" y="2281"/>
                <a:ext cx="25" cy="44"/>
              </a:xfrm>
              <a:custGeom>
                <a:avLst/>
                <a:gdLst>
                  <a:gd name="T0" fmla="*/ 4 w 14"/>
                  <a:gd name="T1" fmla="*/ 23 h 25"/>
                  <a:gd name="T2" fmla="*/ 13 w 14"/>
                  <a:gd name="T3" fmla="*/ 3 h 25"/>
                  <a:gd name="T4" fmla="*/ 11 w 14"/>
                  <a:gd name="T5" fmla="*/ 2 h 25"/>
                  <a:gd name="T6" fmla="*/ 1 w 14"/>
                  <a:gd name="T7" fmla="*/ 21 h 25"/>
                  <a:gd name="T8" fmla="*/ 4 w 14"/>
                  <a:gd name="T9" fmla="*/ 23 h 25"/>
                </a:gdLst>
                <a:ahLst/>
                <a:cxnLst>
                  <a:cxn ang="0">
                    <a:pos x="T0" y="T1"/>
                  </a:cxn>
                  <a:cxn ang="0">
                    <a:pos x="T2" y="T3"/>
                  </a:cxn>
                  <a:cxn ang="0">
                    <a:pos x="T4" y="T5"/>
                  </a:cxn>
                  <a:cxn ang="0">
                    <a:pos x="T6" y="T7"/>
                  </a:cxn>
                  <a:cxn ang="0">
                    <a:pos x="T8" y="T9"/>
                  </a:cxn>
                </a:cxnLst>
                <a:rect l="0" t="0" r="r" b="b"/>
                <a:pathLst>
                  <a:path w="14" h="25">
                    <a:moveTo>
                      <a:pt x="4" y="23"/>
                    </a:moveTo>
                    <a:cubicBezTo>
                      <a:pt x="7" y="17"/>
                      <a:pt x="12" y="10"/>
                      <a:pt x="13" y="3"/>
                    </a:cubicBezTo>
                    <a:cubicBezTo>
                      <a:pt x="14" y="2"/>
                      <a:pt x="12" y="0"/>
                      <a:pt x="11" y="2"/>
                    </a:cubicBezTo>
                    <a:cubicBezTo>
                      <a:pt x="6" y="7"/>
                      <a:pt x="3" y="14"/>
                      <a:pt x="1" y="21"/>
                    </a:cubicBezTo>
                    <a:cubicBezTo>
                      <a:pt x="0" y="23"/>
                      <a:pt x="3" y="25"/>
                      <a:pt x="4"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00" name="Freeform 635">
                <a:extLst>
                  <a:ext uri="{FF2B5EF4-FFF2-40B4-BE49-F238E27FC236}">
                    <a16:creationId xmlns:a16="http://schemas.microsoft.com/office/drawing/2014/main" id="{A21BBBD0-9475-4257-80EA-E2648DA3C52B}"/>
                  </a:ext>
                </a:extLst>
              </p:cNvPr>
              <p:cNvSpPr>
                <a:spLocks/>
              </p:cNvSpPr>
              <p:nvPr/>
            </p:nvSpPr>
            <p:spPr bwMode="auto">
              <a:xfrm>
                <a:off x="5087" y="2283"/>
                <a:ext cx="18" cy="47"/>
              </a:xfrm>
              <a:custGeom>
                <a:avLst/>
                <a:gdLst>
                  <a:gd name="T0" fmla="*/ 5 w 10"/>
                  <a:gd name="T1" fmla="*/ 25 h 27"/>
                  <a:gd name="T2" fmla="*/ 9 w 10"/>
                  <a:gd name="T3" fmla="*/ 3 h 27"/>
                  <a:gd name="T4" fmla="*/ 7 w 10"/>
                  <a:gd name="T5" fmla="*/ 2 h 27"/>
                  <a:gd name="T6" fmla="*/ 1 w 10"/>
                  <a:gd name="T7" fmla="*/ 25 h 27"/>
                  <a:gd name="T8" fmla="*/ 5 w 10"/>
                  <a:gd name="T9" fmla="*/ 25 h 27"/>
                </a:gdLst>
                <a:ahLst/>
                <a:cxnLst>
                  <a:cxn ang="0">
                    <a:pos x="T0" y="T1"/>
                  </a:cxn>
                  <a:cxn ang="0">
                    <a:pos x="T2" y="T3"/>
                  </a:cxn>
                  <a:cxn ang="0">
                    <a:pos x="T4" y="T5"/>
                  </a:cxn>
                  <a:cxn ang="0">
                    <a:pos x="T6" y="T7"/>
                  </a:cxn>
                  <a:cxn ang="0">
                    <a:pos x="T8" y="T9"/>
                  </a:cxn>
                </a:cxnLst>
                <a:rect l="0" t="0" r="r" b="b"/>
                <a:pathLst>
                  <a:path w="10" h="27">
                    <a:moveTo>
                      <a:pt x="5" y="25"/>
                    </a:moveTo>
                    <a:cubicBezTo>
                      <a:pt x="5" y="17"/>
                      <a:pt x="7" y="10"/>
                      <a:pt x="9" y="3"/>
                    </a:cubicBezTo>
                    <a:cubicBezTo>
                      <a:pt x="10" y="1"/>
                      <a:pt x="8" y="0"/>
                      <a:pt x="7" y="2"/>
                    </a:cubicBezTo>
                    <a:cubicBezTo>
                      <a:pt x="2" y="8"/>
                      <a:pt x="0" y="17"/>
                      <a:pt x="1" y="25"/>
                    </a:cubicBezTo>
                    <a:cubicBezTo>
                      <a:pt x="1" y="27"/>
                      <a:pt x="4" y="27"/>
                      <a:pt x="5"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01" name="Freeform 636">
                <a:extLst>
                  <a:ext uri="{FF2B5EF4-FFF2-40B4-BE49-F238E27FC236}">
                    <a16:creationId xmlns:a16="http://schemas.microsoft.com/office/drawing/2014/main" id="{242E2425-2DE2-4A4B-AF08-A6D3E9F4207B}"/>
                  </a:ext>
                </a:extLst>
              </p:cNvPr>
              <p:cNvSpPr>
                <a:spLocks/>
              </p:cNvSpPr>
              <p:nvPr/>
            </p:nvSpPr>
            <p:spPr bwMode="auto">
              <a:xfrm>
                <a:off x="5057" y="2260"/>
                <a:ext cx="13" cy="37"/>
              </a:xfrm>
              <a:custGeom>
                <a:avLst/>
                <a:gdLst>
                  <a:gd name="T0" fmla="*/ 6 w 7"/>
                  <a:gd name="T1" fmla="*/ 17 h 21"/>
                  <a:gd name="T2" fmla="*/ 6 w 7"/>
                  <a:gd name="T3" fmla="*/ 3 h 21"/>
                  <a:gd name="T4" fmla="*/ 3 w 7"/>
                  <a:gd name="T5" fmla="*/ 2 h 21"/>
                  <a:gd name="T6" fmla="*/ 2 w 7"/>
                  <a:gd name="T7" fmla="*/ 18 h 21"/>
                  <a:gd name="T8" fmla="*/ 6 w 7"/>
                  <a:gd name="T9" fmla="*/ 17 h 21"/>
                </a:gdLst>
                <a:ahLst/>
                <a:cxnLst>
                  <a:cxn ang="0">
                    <a:pos x="T0" y="T1"/>
                  </a:cxn>
                  <a:cxn ang="0">
                    <a:pos x="T2" y="T3"/>
                  </a:cxn>
                  <a:cxn ang="0">
                    <a:pos x="T4" y="T5"/>
                  </a:cxn>
                  <a:cxn ang="0">
                    <a:pos x="T6" y="T7"/>
                  </a:cxn>
                  <a:cxn ang="0">
                    <a:pos x="T8" y="T9"/>
                  </a:cxn>
                </a:cxnLst>
                <a:rect l="0" t="0" r="r" b="b"/>
                <a:pathLst>
                  <a:path w="7" h="21">
                    <a:moveTo>
                      <a:pt x="6" y="17"/>
                    </a:moveTo>
                    <a:cubicBezTo>
                      <a:pt x="5" y="12"/>
                      <a:pt x="5" y="8"/>
                      <a:pt x="6" y="3"/>
                    </a:cubicBezTo>
                    <a:cubicBezTo>
                      <a:pt x="7" y="1"/>
                      <a:pt x="4" y="0"/>
                      <a:pt x="3" y="2"/>
                    </a:cubicBezTo>
                    <a:cubicBezTo>
                      <a:pt x="0" y="7"/>
                      <a:pt x="0" y="13"/>
                      <a:pt x="2" y="18"/>
                    </a:cubicBezTo>
                    <a:cubicBezTo>
                      <a:pt x="3" y="21"/>
                      <a:pt x="7" y="20"/>
                      <a:pt x="6"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02" name="Freeform 637">
                <a:extLst>
                  <a:ext uri="{FF2B5EF4-FFF2-40B4-BE49-F238E27FC236}">
                    <a16:creationId xmlns:a16="http://schemas.microsoft.com/office/drawing/2014/main" id="{3EAC6D6B-0ABC-4245-AA14-F4AF4ABB2F27}"/>
                  </a:ext>
                </a:extLst>
              </p:cNvPr>
              <p:cNvSpPr>
                <a:spLocks/>
              </p:cNvSpPr>
              <p:nvPr/>
            </p:nvSpPr>
            <p:spPr bwMode="auto">
              <a:xfrm>
                <a:off x="5239" y="2277"/>
                <a:ext cx="15" cy="36"/>
              </a:xfrm>
              <a:custGeom>
                <a:avLst/>
                <a:gdLst>
                  <a:gd name="T0" fmla="*/ 4 w 9"/>
                  <a:gd name="T1" fmla="*/ 18 h 20"/>
                  <a:gd name="T2" fmla="*/ 8 w 9"/>
                  <a:gd name="T3" fmla="*/ 3 h 20"/>
                  <a:gd name="T4" fmla="*/ 5 w 9"/>
                  <a:gd name="T5" fmla="*/ 1 h 20"/>
                  <a:gd name="T6" fmla="*/ 0 w 9"/>
                  <a:gd name="T7" fmla="*/ 18 h 20"/>
                  <a:gd name="T8" fmla="*/ 4 w 9"/>
                  <a:gd name="T9" fmla="*/ 18 h 20"/>
                </a:gdLst>
                <a:ahLst/>
                <a:cxnLst>
                  <a:cxn ang="0">
                    <a:pos x="T0" y="T1"/>
                  </a:cxn>
                  <a:cxn ang="0">
                    <a:pos x="T2" y="T3"/>
                  </a:cxn>
                  <a:cxn ang="0">
                    <a:pos x="T4" y="T5"/>
                  </a:cxn>
                  <a:cxn ang="0">
                    <a:pos x="T6" y="T7"/>
                  </a:cxn>
                  <a:cxn ang="0">
                    <a:pos x="T8" y="T9"/>
                  </a:cxn>
                </a:cxnLst>
                <a:rect l="0" t="0" r="r" b="b"/>
                <a:pathLst>
                  <a:path w="9" h="20">
                    <a:moveTo>
                      <a:pt x="4" y="18"/>
                    </a:moveTo>
                    <a:cubicBezTo>
                      <a:pt x="4" y="13"/>
                      <a:pt x="6" y="8"/>
                      <a:pt x="8" y="3"/>
                    </a:cubicBezTo>
                    <a:cubicBezTo>
                      <a:pt x="9" y="1"/>
                      <a:pt x="6" y="0"/>
                      <a:pt x="5" y="1"/>
                    </a:cubicBezTo>
                    <a:cubicBezTo>
                      <a:pt x="2" y="6"/>
                      <a:pt x="1" y="12"/>
                      <a:pt x="0" y="18"/>
                    </a:cubicBezTo>
                    <a:cubicBezTo>
                      <a:pt x="0" y="20"/>
                      <a:pt x="3" y="20"/>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03" name="Freeform 638">
                <a:extLst>
                  <a:ext uri="{FF2B5EF4-FFF2-40B4-BE49-F238E27FC236}">
                    <a16:creationId xmlns:a16="http://schemas.microsoft.com/office/drawing/2014/main" id="{570AA458-7E65-48CC-A931-824DB18D0CEA}"/>
                  </a:ext>
                </a:extLst>
              </p:cNvPr>
              <p:cNvSpPr>
                <a:spLocks/>
              </p:cNvSpPr>
              <p:nvPr/>
            </p:nvSpPr>
            <p:spPr bwMode="auto">
              <a:xfrm>
                <a:off x="4839" y="2395"/>
                <a:ext cx="29" cy="60"/>
              </a:xfrm>
              <a:custGeom>
                <a:avLst/>
                <a:gdLst>
                  <a:gd name="T0" fmla="*/ 7 w 16"/>
                  <a:gd name="T1" fmla="*/ 32 h 34"/>
                  <a:gd name="T2" fmla="*/ 15 w 16"/>
                  <a:gd name="T3" fmla="*/ 3 h 34"/>
                  <a:gd name="T4" fmla="*/ 12 w 16"/>
                  <a:gd name="T5" fmla="*/ 1 h 34"/>
                  <a:gd name="T6" fmla="*/ 4 w 16"/>
                  <a:gd name="T7" fmla="*/ 32 h 34"/>
                  <a:gd name="T8" fmla="*/ 7 w 16"/>
                  <a:gd name="T9" fmla="*/ 32 h 34"/>
                </a:gdLst>
                <a:ahLst/>
                <a:cxnLst>
                  <a:cxn ang="0">
                    <a:pos x="T0" y="T1"/>
                  </a:cxn>
                  <a:cxn ang="0">
                    <a:pos x="T2" y="T3"/>
                  </a:cxn>
                  <a:cxn ang="0">
                    <a:pos x="T4" y="T5"/>
                  </a:cxn>
                  <a:cxn ang="0">
                    <a:pos x="T6" y="T7"/>
                  </a:cxn>
                  <a:cxn ang="0">
                    <a:pos x="T8" y="T9"/>
                  </a:cxn>
                </a:cxnLst>
                <a:rect l="0" t="0" r="r" b="b"/>
                <a:pathLst>
                  <a:path w="16" h="34">
                    <a:moveTo>
                      <a:pt x="7" y="32"/>
                    </a:moveTo>
                    <a:cubicBezTo>
                      <a:pt x="7" y="21"/>
                      <a:pt x="8" y="12"/>
                      <a:pt x="15" y="3"/>
                    </a:cubicBezTo>
                    <a:cubicBezTo>
                      <a:pt x="16" y="1"/>
                      <a:pt x="14" y="0"/>
                      <a:pt x="12" y="1"/>
                    </a:cubicBezTo>
                    <a:cubicBezTo>
                      <a:pt x="4" y="8"/>
                      <a:pt x="0" y="22"/>
                      <a:pt x="4" y="32"/>
                    </a:cubicBezTo>
                    <a:cubicBezTo>
                      <a:pt x="5" y="34"/>
                      <a:pt x="7" y="34"/>
                      <a:pt x="7"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04" name="Freeform 639">
                <a:extLst>
                  <a:ext uri="{FF2B5EF4-FFF2-40B4-BE49-F238E27FC236}">
                    <a16:creationId xmlns:a16="http://schemas.microsoft.com/office/drawing/2014/main" id="{2138496A-0574-4510-9FCA-F0F721514148}"/>
                  </a:ext>
                </a:extLst>
              </p:cNvPr>
              <p:cNvSpPr>
                <a:spLocks/>
              </p:cNvSpPr>
              <p:nvPr/>
            </p:nvSpPr>
            <p:spPr bwMode="auto">
              <a:xfrm>
                <a:off x="4869" y="2408"/>
                <a:ext cx="23" cy="47"/>
              </a:xfrm>
              <a:custGeom>
                <a:avLst/>
                <a:gdLst>
                  <a:gd name="T0" fmla="*/ 5 w 13"/>
                  <a:gd name="T1" fmla="*/ 25 h 27"/>
                  <a:gd name="T2" fmla="*/ 12 w 13"/>
                  <a:gd name="T3" fmla="*/ 3 h 27"/>
                  <a:gd name="T4" fmla="*/ 9 w 13"/>
                  <a:gd name="T5" fmla="*/ 1 h 27"/>
                  <a:gd name="T6" fmla="*/ 2 w 13"/>
                  <a:gd name="T7" fmla="*/ 25 h 27"/>
                  <a:gd name="T8" fmla="*/ 5 w 13"/>
                  <a:gd name="T9" fmla="*/ 25 h 27"/>
                </a:gdLst>
                <a:ahLst/>
                <a:cxnLst>
                  <a:cxn ang="0">
                    <a:pos x="T0" y="T1"/>
                  </a:cxn>
                  <a:cxn ang="0">
                    <a:pos x="T2" y="T3"/>
                  </a:cxn>
                  <a:cxn ang="0">
                    <a:pos x="T4" y="T5"/>
                  </a:cxn>
                  <a:cxn ang="0">
                    <a:pos x="T6" y="T7"/>
                  </a:cxn>
                  <a:cxn ang="0">
                    <a:pos x="T8" y="T9"/>
                  </a:cxn>
                </a:cxnLst>
                <a:rect l="0" t="0" r="r" b="b"/>
                <a:pathLst>
                  <a:path w="13" h="27">
                    <a:moveTo>
                      <a:pt x="5" y="25"/>
                    </a:moveTo>
                    <a:cubicBezTo>
                      <a:pt x="5" y="17"/>
                      <a:pt x="7" y="10"/>
                      <a:pt x="12" y="3"/>
                    </a:cubicBezTo>
                    <a:cubicBezTo>
                      <a:pt x="13" y="1"/>
                      <a:pt x="11" y="0"/>
                      <a:pt x="9" y="1"/>
                    </a:cubicBezTo>
                    <a:cubicBezTo>
                      <a:pt x="2" y="7"/>
                      <a:pt x="0" y="16"/>
                      <a:pt x="2" y="25"/>
                    </a:cubicBezTo>
                    <a:cubicBezTo>
                      <a:pt x="2" y="27"/>
                      <a:pt x="5" y="27"/>
                      <a:pt x="5"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05" name="Freeform 640">
                <a:extLst>
                  <a:ext uri="{FF2B5EF4-FFF2-40B4-BE49-F238E27FC236}">
                    <a16:creationId xmlns:a16="http://schemas.microsoft.com/office/drawing/2014/main" id="{60461F2F-5409-47BB-AA39-9AFEA3D0EEA7}"/>
                  </a:ext>
                </a:extLst>
              </p:cNvPr>
              <p:cNvSpPr>
                <a:spLocks/>
              </p:cNvSpPr>
              <p:nvPr/>
            </p:nvSpPr>
            <p:spPr bwMode="auto">
              <a:xfrm>
                <a:off x="4897" y="2432"/>
                <a:ext cx="16" cy="30"/>
              </a:xfrm>
              <a:custGeom>
                <a:avLst/>
                <a:gdLst>
                  <a:gd name="T0" fmla="*/ 5 w 9"/>
                  <a:gd name="T1" fmla="*/ 15 h 17"/>
                  <a:gd name="T2" fmla="*/ 8 w 9"/>
                  <a:gd name="T3" fmla="*/ 3 h 17"/>
                  <a:gd name="T4" fmla="*/ 6 w 9"/>
                  <a:gd name="T5" fmla="*/ 1 h 17"/>
                  <a:gd name="T6" fmla="*/ 1 w 9"/>
                  <a:gd name="T7" fmla="*/ 15 h 17"/>
                  <a:gd name="T8" fmla="*/ 5 w 9"/>
                  <a:gd name="T9" fmla="*/ 15 h 17"/>
                </a:gdLst>
                <a:ahLst/>
                <a:cxnLst>
                  <a:cxn ang="0">
                    <a:pos x="T0" y="T1"/>
                  </a:cxn>
                  <a:cxn ang="0">
                    <a:pos x="T2" y="T3"/>
                  </a:cxn>
                  <a:cxn ang="0">
                    <a:pos x="T4" y="T5"/>
                  </a:cxn>
                  <a:cxn ang="0">
                    <a:pos x="T6" y="T7"/>
                  </a:cxn>
                  <a:cxn ang="0">
                    <a:pos x="T8" y="T9"/>
                  </a:cxn>
                </a:cxnLst>
                <a:rect l="0" t="0" r="r" b="b"/>
                <a:pathLst>
                  <a:path w="9" h="17">
                    <a:moveTo>
                      <a:pt x="5" y="15"/>
                    </a:moveTo>
                    <a:cubicBezTo>
                      <a:pt x="4" y="10"/>
                      <a:pt x="6" y="7"/>
                      <a:pt x="8" y="3"/>
                    </a:cubicBezTo>
                    <a:cubicBezTo>
                      <a:pt x="9" y="1"/>
                      <a:pt x="8" y="0"/>
                      <a:pt x="6" y="1"/>
                    </a:cubicBezTo>
                    <a:cubicBezTo>
                      <a:pt x="1" y="4"/>
                      <a:pt x="0" y="10"/>
                      <a:pt x="1" y="15"/>
                    </a:cubicBezTo>
                    <a:cubicBezTo>
                      <a:pt x="2" y="17"/>
                      <a:pt x="5" y="17"/>
                      <a:pt x="5"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06" name="Freeform 641">
                <a:extLst>
                  <a:ext uri="{FF2B5EF4-FFF2-40B4-BE49-F238E27FC236}">
                    <a16:creationId xmlns:a16="http://schemas.microsoft.com/office/drawing/2014/main" id="{3E7F2F28-B23F-4C73-BF7B-515E8D3DEF1E}"/>
                  </a:ext>
                </a:extLst>
              </p:cNvPr>
              <p:cNvSpPr>
                <a:spLocks/>
              </p:cNvSpPr>
              <p:nvPr/>
            </p:nvSpPr>
            <p:spPr bwMode="auto">
              <a:xfrm>
                <a:off x="4931" y="2448"/>
                <a:ext cx="16" cy="30"/>
              </a:xfrm>
              <a:custGeom>
                <a:avLst/>
                <a:gdLst>
                  <a:gd name="T0" fmla="*/ 4 w 9"/>
                  <a:gd name="T1" fmla="*/ 15 h 17"/>
                  <a:gd name="T2" fmla="*/ 6 w 9"/>
                  <a:gd name="T3" fmla="*/ 8 h 17"/>
                  <a:gd name="T4" fmla="*/ 8 w 9"/>
                  <a:gd name="T5" fmla="*/ 2 h 17"/>
                  <a:gd name="T6" fmla="*/ 6 w 9"/>
                  <a:gd name="T7" fmla="*/ 0 h 17"/>
                  <a:gd name="T8" fmla="*/ 1 w 9"/>
                  <a:gd name="T9" fmla="*/ 15 h 17"/>
                  <a:gd name="T10" fmla="*/ 4 w 9"/>
                  <a:gd name="T11" fmla="*/ 15 h 17"/>
                </a:gdLst>
                <a:ahLst/>
                <a:cxnLst>
                  <a:cxn ang="0">
                    <a:pos x="T0" y="T1"/>
                  </a:cxn>
                  <a:cxn ang="0">
                    <a:pos x="T2" y="T3"/>
                  </a:cxn>
                  <a:cxn ang="0">
                    <a:pos x="T4" y="T5"/>
                  </a:cxn>
                  <a:cxn ang="0">
                    <a:pos x="T6" y="T7"/>
                  </a:cxn>
                  <a:cxn ang="0">
                    <a:pos x="T8" y="T9"/>
                  </a:cxn>
                  <a:cxn ang="0">
                    <a:pos x="T10" y="T11"/>
                  </a:cxn>
                </a:cxnLst>
                <a:rect l="0" t="0" r="r" b="b"/>
                <a:pathLst>
                  <a:path w="9" h="17">
                    <a:moveTo>
                      <a:pt x="4" y="15"/>
                    </a:moveTo>
                    <a:cubicBezTo>
                      <a:pt x="4" y="12"/>
                      <a:pt x="5" y="10"/>
                      <a:pt x="6" y="8"/>
                    </a:cubicBezTo>
                    <a:cubicBezTo>
                      <a:pt x="6" y="6"/>
                      <a:pt x="8" y="4"/>
                      <a:pt x="8" y="2"/>
                    </a:cubicBezTo>
                    <a:cubicBezTo>
                      <a:pt x="9" y="1"/>
                      <a:pt x="7" y="0"/>
                      <a:pt x="6" y="0"/>
                    </a:cubicBezTo>
                    <a:cubicBezTo>
                      <a:pt x="2" y="3"/>
                      <a:pt x="0" y="10"/>
                      <a:pt x="1" y="15"/>
                    </a:cubicBezTo>
                    <a:cubicBezTo>
                      <a:pt x="1" y="17"/>
                      <a:pt x="4" y="17"/>
                      <a:pt x="4"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07" name="Freeform 642">
                <a:extLst>
                  <a:ext uri="{FF2B5EF4-FFF2-40B4-BE49-F238E27FC236}">
                    <a16:creationId xmlns:a16="http://schemas.microsoft.com/office/drawing/2014/main" id="{5DEDFE74-D4C1-483A-9CC3-11EC5EA30597}"/>
                  </a:ext>
                </a:extLst>
              </p:cNvPr>
              <p:cNvSpPr>
                <a:spLocks/>
              </p:cNvSpPr>
              <p:nvPr/>
            </p:nvSpPr>
            <p:spPr bwMode="auto">
              <a:xfrm>
                <a:off x="4963" y="2464"/>
                <a:ext cx="10" cy="21"/>
              </a:xfrm>
              <a:custGeom>
                <a:avLst/>
                <a:gdLst>
                  <a:gd name="T0" fmla="*/ 5 w 6"/>
                  <a:gd name="T1" fmla="*/ 9 h 12"/>
                  <a:gd name="T2" fmla="*/ 6 w 6"/>
                  <a:gd name="T3" fmla="*/ 3 h 12"/>
                  <a:gd name="T4" fmla="*/ 3 w 6"/>
                  <a:gd name="T5" fmla="*/ 2 h 12"/>
                  <a:gd name="T6" fmla="*/ 1 w 6"/>
                  <a:gd name="T7" fmla="*/ 8 h 12"/>
                  <a:gd name="T8" fmla="*/ 5 w 6"/>
                  <a:gd name="T9" fmla="*/ 9 h 12"/>
                </a:gdLst>
                <a:ahLst/>
                <a:cxnLst>
                  <a:cxn ang="0">
                    <a:pos x="T0" y="T1"/>
                  </a:cxn>
                  <a:cxn ang="0">
                    <a:pos x="T2" y="T3"/>
                  </a:cxn>
                  <a:cxn ang="0">
                    <a:pos x="T4" y="T5"/>
                  </a:cxn>
                  <a:cxn ang="0">
                    <a:pos x="T6" y="T7"/>
                  </a:cxn>
                  <a:cxn ang="0">
                    <a:pos x="T8" y="T9"/>
                  </a:cxn>
                </a:cxnLst>
                <a:rect l="0" t="0" r="r" b="b"/>
                <a:pathLst>
                  <a:path w="6" h="12">
                    <a:moveTo>
                      <a:pt x="5" y="9"/>
                    </a:moveTo>
                    <a:cubicBezTo>
                      <a:pt x="5" y="7"/>
                      <a:pt x="6" y="5"/>
                      <a:pt x="6" y="3"/>
                    </a:cubicBezTo>
                    <a:cubicBezTo>
                      <a:pt x="6" y="1"/>
                      <a:pt x="4" y="0"/>
                      <a:pt x="3" y="2"/>
                    </a:cubicBezTo>
                    <a:cubicBezTo>
                      <a:pt x="2" y="4"/>
                      <a:pt x="1" y="6"/>
                      <a:pt x="1" y="8"/>
                    </a:cubicBezTo>
                    <a:cubicBezTo>
                      <a:pt x="0" y="11"/>
                      <a:pt x="4" y="12"/>
                      <a:pt x="5"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08" name="Freeform 643">
                <a:extLst>
                  <a:ext uri="{FF2B5EF4-FFF2-40B4-BE49-F238E27FC236}">
                    <a16:creationId xmlns:a16="http://schemas.microsoft.com/office/drawing/2014/main" id="{5D466BB4-BDBE-498D-888E-A401BDC99276}"/>
                  </a:ext>
                </a:extLst>
              </p:cNvPr>
              <p:cNvSpPr>
                <a:spLocks/>
              </p:cNvSpPr>
              <p:nvPr/>
            </p:nvSpPr>
            <p:spPr bwMode="auto">
              <a:xfrm>
                <a:off x="4817" y="2096"/>
                <a:ext cx="98" cy="86"/>
              </a:xfrm>
              <a:custGeom>
                <a:avLst/>
                <a:gdLst>
                  <a:gd name="T0" fmla="*/ 4 w 56"/>
                  <a:gd name="T1" fmla="*/ 47 h 49"/>
                  <a:gd name="T2" fmla="*/ 26 w 56"/>
                  <a:gd name="T3" fmla="*/ 24 h 49"/>
                  <a:gd name="T4" fmla="*/ 55 w 56"/>
                  <a:gd name="T5" fmla="*/ 4 h 49"/>
                  <a:gd name="T6" fmla="*/ 54 w 56"/>
                  <a:gd name="T7" fmla="*/ 1 h 49"/>
                  <a:gd name="T8" fmla="*/ 1 w 56"/>
                  <a:gd name="T9" fmla="*/ 45 h 49"/>
                  <a:gd name="T10" fmla="*/ 4 w 56"/>
                  <a:gd name="T11" fmla="*/ 47 h 49"/>
                </a:gdLst>
                <a:ahLst/>
                <a:cxnLst>
                  <a:cxn ang="0">
                    <a:pos x="T0" y="T1"/>
                  </a:cxn>
                  <a:cxn ang="0">
                    <a:pos x="T2" y="T3"/>
                  </a:cxn>
                  <a:cxn ang="0">
                    <a:pos x="T4" y="T5"/>
                  </a:cxn>
                  <a:cxn ang="0">
                    <a:pos x="T6" y="T7"/>
                  </a:cxn>
                  <a:cxn ang="0">
                    <a:pos x="T8" y="T9"/>
                  </a:cxn>
                  <a:cxn ang="0">
                    <a:pos x="T10" y="T11"/>
                  </a:cxn>
                </a:cxnLst>
                <a:rect l="0" t="0" r="r" b="b"/>
                <a:pathLst>
                  <a:path w="56" h="49">
                    <a:moveTo>
                      <a:pt x="4" y="47"/>
                    </a:moveTo>
                    <a:cubicBezTo>
                      <a:pt x="11" y="39"/>
                      <a:pt x="18" y="31"/>
                      <a:pt x="26" y="24"/>
                    </a:cubicBezTo>
                    <a:cubicBezTo>
                      <a:pt x="35" y="16"/>
                      <a:pt x="45" y="11"/>
                      <a:pt x="55" y="4"/>
                    </a:cubicBezTo>
                    <a:cubicBezTo>
                      <a:pt x="56" y="3"/>
                      <a:pt x="56" y="0"/>
                      <a:pt x="54" y="1"/>
                    </a:cubicBezTo>
                    <a:cubicBezTo>
                      <a:pt x="33" y="9"/>
                      <a:pt x="13" y="27"/>
                      <a:pt x="1" y="45"/>
                    </a:cubicBezTo>
                    <a:cubicBezTo>
                      <a:pt x="0" y="47"/>
                      <a:pt x="3" y="49"/>
                      <a:pt x="4"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09" name="Freeform 644">
                <a:extLst>
                  <a:ext uri="{FF2B5EF4-FFF2-40B4-BE49-F238E27FC236}">
                    <a16:creationId xmlns:a16="http://schemas.microsoft.com/office/drawing/2014/main" id="{3F9F5C6F-821B-4114-A03B-8974FB3B4000}"/>
                  </a:ext>
                </a:extLst>
              </p:cNvPr>
              <p:cNvSpPr>
                <a:spLocks/>
              </p:cNvSpPr>
              <p:nvPr/>
            </p:nvSpPr>
            <p:spPr bwMode="auto">
              <a:xfrm>
                <a:off x="4829" y="2052"/>
                <a:ext cx="88" cy="83"/>
              </a:xfrm>
              <a:custGeom>
                <a:avLst/>
                <a:gdLst>
                  <a:gd name="T0" fmla="*/ 4 w 50"/>
                  <a:gd name="T1" fmla="*/ 45 h 47"/>
                  <a:gd name="T2" fmla="*/ 49 w 50"/>
                  <a:gd name="T3" fmla="*/ 4 h 47"/>
                  <a:gd name="T4" fmla="*/ 47 w 50"/>
                  <a:gd name="T5" fmla="*/ 1 h 47"/>
                  <a:gd name="T6" fmla="*/ 1 w 50"/>
                  <a:gd name="T7" fmla="*/ 43 h 47"/>
                  <a:gd name="T8" fmla="*/ 4 w 50"/>
                  <a:gd name="T9" fmla="*/ 45 h 47"/>
                </a:gdLst>
                <a:ahLst/>
                <a:cxnLst>
                  <a:cxn ang="0">
                    <a:pos x="T0" y="T1"/>
                  </a:cxn>
                  <a:cxn ang="0">
                    <a:pos x="T2" y="T3"/>
                  </a:cxn>
                  <a:cxn ang="0">
                    <a:pos x="T4" y="T5"/>
                  </a:cxn>
                  <a:cxn ang="0">
                    <a:pos x="T6" y="T7"/>
                  </a:cxn>
                  <a:cxn ang="0">
                    <a:pos x="T8" y="T9"/>
                  </a:cxn>
                </a:cxnLst>
                <a:rect l="0" t="0" r="r" b="b"/>
                <a:pathLst>
                  <a:path w="50" h="47">
                    <a:moveTo>
                      <a:pt x="4" y="45"/>
                    </a:moveTo>
                    <a:cubicBezTo>
                      <a:pt x="17" y="29"/>
                      <a:pt x="33" y="17"/>
                      <a:pt x="49" y="4"/>
                    </a:cubicBezTo>
                    <a:cubicBezTo>
                      <a:pt x="50" y="2"/>
                      <a:pt x="48" y="0"/>
                      <a:pt x="47" y="1"/>
                    </a:cubicBezTo>
                    <a:cubicBezTo>
                      <a:pt x="29" y="10"/>
                      <a:pt x="13" y="27"/>
                      <a:pt x="1" y="43"/>
                    </a:cubicBezTo>
                    <a:cubicBezTo>
                      <a:pt x="0" y="45"/>
                      <a:pt x="3" y="47"/>
                      <a:pt x="4"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10" name="Freeform 645">
                <a:extLst>
                  <a:ext uri="{FF2B5EF4-FFF2-40B4-BE49-F238E27FC236}">
                    <a16:creationId xmlns:a16="http://schemas.microsoft.com/office/drawing/2014/main" id="{E3A58581-F6C4-4FFF-83F4-6DF0BB9310A7}"/>
                  </a:ext>
                </a:extLst>
              </p:cNvPr>
              <p:cNvSpPr>
                <a:spLocks/>
              </p:cNvSpPr>
              <p:nvPr/>
            </p:nvSpPr>
            <p:spPr bwMode="auto">
              <a:xfrm>
                <a:off x="4836" y="2005"/>
                <a:ext cx="69" cy="68"/>
              </a:xfrm>
              <a:custGeom>
                <a:avLst/>
                <a:gdLst>
                  <a:gd name="T0" fmla="*/ 3 w 39"/>
                  <a:gd name="T1" fmla="*/ 37 h 39"/>
                  <a:gd name="T2" fmla="*/ 20 w 39"/>
                  <a:gd name="T3" fmla="*/ 20 h 39"/>
                  <a:gd name="T4" fmla="*/ 38 w 39"/>
                  <a:gd name="T5" fmla="*/ 3 h 39"/>
                  <a:gd name="T6" fmla="*/ 36 w 39"/>
                  <a:gd name="T7" fmla="*/ 1 h 39"/>
                  <a:gd name="T8" fmla="*/ 1 w 39"/>
                  <a:gd name="T9" fmla="*/ 35 h 39"/>
                  <a:gd name="T10" fmla="*/ 3 w 39"/>
                  <a:gd name="T11" fmla="*/ 37 h 39"/>
                </a:gdLst>
                <a:ahLst/>
                <a:cxnLst>
                  <a:cxn ang="0">
                    <a:pos x="T0" y="T1"/>
                  </a:cxn>
                  <a:cxn ang="0">
                    <a:pos x="T2" y="T3"/>
                  </a:cxn>
                  <a:cxn ang="0">
                    <a:pos x="T4" y="T5"/>
                  </a:cxn>
                  <a:cxn ang="0">
                    <a:pos x="T6" y="T7"/>
                  </a:cxn>
                  <a:cxn ang="0">
                    <a:pos x="T8" y="T9"/>
                  </a:cxn>
                  <a:cxn ang="0">
                    <a:pos x="T10" y="T11"/>
                  </a:cxn>
                </a:cxnLst>
                <a:rect l="0" t="0" r="r" b="b"/>
                <a:pathLst>
                  <a:path w="39" h="39">
                    <a:moveTo>
                      <a:pt x="3" y="37"/>
                    </a:moveTo>
                    <a:cubicBezTo>
                      <a:pt x="9" y="31"/>
                      <a:pt x="14" y="25"/>
                      <a:pt x="20" y="20"/>
                    </a:cubicBezTo>
                    <a:cubicBezTo>
                      <a:pt x="26" y="14"/>
                      <a:pt x="32" y="9"/>
                      <a:pt x="38" y="3"/>
                    </a:cubicBezTo>
                    <a:cubicBezTo>
                      <a:pt x="39" y="2"/>
                      <a:pt x="37" y="0"/>
                      <a:pt x="36" y="1"/>
                    </a:cubicBezTo>
                    <a:cubicBezTo>
                      <a:pt x="22" y="8"/>
                      <a:pt x="10" y="23"/>
                      <a:pt x="1" y="35"/>
                    </a:cubicBezTo>
                    <a:cubicBezTo>
                      <a:pt x="0" y="37"/>
                      <a:pt x="2" y="39"/>
                      <a:pt x="3"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11" name="Freeform 646">
                <a:extLst>
                  <a:ext uri="{FF2B5EF4-FFF2-40B4-BE49-F238E27FC236}">
                    <a16:creationId xmlns:a16="http://schemas.microsoft.com/office/drawing/2014/main" id="{A57381ED-115E-44BD-A68E-A149CA2BBDCA}"/>
                  </a:ext>
                </a:extLst>
              </p:cNvPr>
              <p:cNvSpPr>
                <a:spLocks/>
              </p:cNvSpPr>
              <p:nvPr/>
            </p:nvSpPr>
            <p:spPr bwMode="auto">
              <a:xfrm>
                <a:off x="4843" y="1985"/>
                <a:ext cx="46" cy="39"/>
              </a:xfrm>
              <a:custGeom>
                <a:avLst/>
                <a:gdLst>
                  <a:gd name="T0" fmla="*/ 4 w 26"/>
                  <a:gd name="T1" fmla="*/ 20 h 22"/>
                  <a:gd name="T2" fmla="*/ 25 w 26"/>
                  <a:gd name="T3" fmla="*/ 3 h 22"/>
                  <a:gd name="T4" fmla="*/ 24 w 26"/>
                  <a:gd name="T5" fmla="*/ 0 h 22"/>
                  <a:gd name="T6" fmla="*/ 1 w 26"/>
                  <a:gd name="T7" fmla="*/ 18 h 22"/>
                  <a:gd name="T8" fmla="*/ 4 w 26"/>
                  <a:gd name="T9" fmla="*/ 20 h 22"/>
                </a:gdLst>
                <a:ahLst/>
                <a:cxnLst>
                  <a:cxn ang="0">
                    <a:pos x="T0" y="T1"/>
                  </a:cxn>
                  <a:cxn ang="0">
                    <a:pos x="T2" y="T3"/>
                  </a:cxn>
                  <a:cxn ang="0">
                    <a:pos x="T4" y="T5"/>
                  </a:cxn>
                  <a:cxn ang="0">
                    <a:pos x="T6" y="T7"/>
                  </a:cxn>
                  <a:cxn ang="0">
                    <a:pos x="T8" y="T9"/>
                  </a:cxn>
                </a:cxnLst>
                <a:rect l="0" t="0" r="r" b="b"/>
                <a:pathLst>
                  <a:path w="26" h="22">
                    <a:moveTo>
                      <a:pt x="4" y="20"/>
                    </a:moveTo>
                    <a:cubicBezTo>
                      <a:pt x="10" y="13"/>
                      <a:pt x="17" y="8"/>
                      <a:pt x="25" y="3"/>
                    </a:cubicBezTo>
                    <a:cubicBezTo>
                      <a:pt x="26" y="2"/>
                      <a:pt x="25" y="0"/>
                      <a:pt x="24" y="0"/>
                    </a:cubicBezTo>
                    <a:cubicBezTo>
                      <a:pt x="14" y="3"/>
                      <a:pt x="7" y="10"/>
                      <a:pt x="1" y="18"/>
                    </a:cubicBezTo>
                    <a:cubicBezTo>
                      <a:pt x="0" y="20"/>
                      <a:pt x="3" y="22"/>
                      <a:pt x="4"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12" name="Freeform 647">
                <a:extLst>
                  <a:ext uri="{FF2B5EF4-FFF2-40B4-BE49-F238E27FC236}">
                    <a16:creationId xmlns:a16="http://schemas.microsoft.com/office/drawing/2014/main" id="{86193112-340F-472D-8998-D5C9B397677D}"/>
                  </a:ext>
                </a:extLst>
              </p:cNvPr>
              <p:cNvSpPr>
                <a:spLocks/>
              </p:cNvSpPr>
              <p:nvPr/>
            </p:nvSpPr>
            <p:spPr bwMode="auto">
              <a:xfrm>
                <a:off x="4850" y="2123"/>
                <a:ext cx="77" cy="63"/>
              </a:xfrm>
              <a:custGeom>
                <a:avLst/>
                <a:gdLst>
                  <a:gd name="T0" fmla="*/ 4 w 44"/>
                  <a:gd name="T1" fmla="*/ 35 h 36"/>
                  <a:gd name="T2" fmla="*/ 42 w 44"/>
                  <a:gd name="T3" fmla="*/ 3 h 36"/>
                  <a:gd name="T4" fmla="*/ 40 w 44"/>
                  <a:gd name="T5" fmla="*/ 1 h 36"/>
                  <a:gd name="T6" fmla="*/ 2 w 44"/>
                  <a:gd name="T7" fmla="*/ 32 h 36"/>
                  <a:gd name="T8" fmla="*/ 4 w 44"/>
                  <a:gd name="T9" fmla="*/ 35 h 36"/>
                </a:gdLst>
                <a:ahLst/>
                <a:cxnLst>
                  <a:cxn ang="0">
                    <a:pos x="T0" y="T1"/>
                  </a:cxn>
                  <a:cxn ang="0">
                    <a:pos x="T2" y="T3"/>
                  </a:cxn>
                  <a:cxn ang="0">
                    <a:pos x="T4" y="T5"/>
                  </a:cxn>
                  <a:cxn ang="0">
                    <a:pos x="T6" y="T7"/>
                  </a:cxn>
                  <a:cxn ang="0">
                    <a:pos x="T8" y="T9"/>
                  </a:cxn>
                </a:cxnLst>
                <a:rect l="0" t="0" r="r" b="b"/>
                <a:pathLst>
                  <a:path w="44" h="36">
                    <a:moveTo>
                      <a:pt x="4" y="35"/>
                    </a:moveTo>
                    <a:cubicBezTo>
                      <a:pt x="17" y="24"/>
                      <a:pt x="30" y="14"/>
                      <a:pt x="42" y="3"/>
                    </a:cubicBezTo>
                    <a:cubicBezTo>
                      <a:pt x="44" y="2"/>
                      <a:pt x="42" y="0"/>
                      <a:pt x="40" y="1"/>
                    </a:cubicBezTo>
                    <a:cubicBezTo>
                      <a:pt x="26" y="9"/>
                      <a:pt x="13" y="21"/>
                      <a:pt x="2" y="32"/>
                    </a:cubicBezTo>
                    <a:cubicBezTo>
                      <a:pt x="0" y="34"/>
                      <a:pt x="3" y="36"/>
                      <a:pt x="4"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13" name="Freeform 648">
                <a:extLst>
                  <a:ext uri="{FF2B5EF4-FFF2-40B4-BE49-F238E27FC236}">
                    <a16:creationId xmlns:a16="http://schemas.microsoft.com/office/drawing/2014/main" id="{FC0C2BC0-0B72-46FD-8A20-09C9C9A2E64E}"/>
                  </a:ext>
                </a:extLst>
              </p:cNvPr>
              <p:cNvSpPr>
                <a:spLocks/>
              </p:cNvSpPr>
              <p:nvPr/>
            </p:nvSpPr>
            <p:spPr bwMode="auto">
              <a:xfrm>
                <a:off x="4903" y="2156"/>
                <a:ext cx="44" cy="44"/>
              </a:xfrm>
              <a:custGeom>
                <a:avLst/>
                <a:gdLst>
                  <a:gd name="T0" fmla="*/ 4 w 25"/>
                  <a:gd name="T1" fmla="*/ 24 h 25"/>
                  <a:gd name="T2" fmla="*/ 13 w 25"/>
                  <a:gd name="T3" fmla="*/ 11 h 25"/>
                  <a:gd name="T4" fmla="*/ 24 w 25"/>
                  <a:gd name="T5" fmla="*/ 3 h 25"/>
                  <a:gd name="T6" fmla="*/ 22 w 25"/>
                  <a:gd name="T7" fmla="*/ 0 h 25"/>
                  <a:gd name="T8" fmla="*/ 1 w 25"/>
                  <a:gd name="T9" fmla="*/ 22 h 25"/>
                  <a:gd name="T10" fmla="*/ 4 w 25"/>
                  <a:gd name="T11" fmla="*/ 24 h 25"/>
                </a:gdLst>
                <a:ahLst/>
                <a:cxnLst>
                  <a:cxn ang="0">
                    <a:pos x="T0" y="T1"/>
                  </a:cxn>
                  <a:cxn ang="0">
                    <a:pos x="T2" y="T3"/>
                  </a:cxn>
                  <a:cxn ang="0">
                    <a:pos x="T4" y="T5"/>
                  </a:cxn>
                  <a:cxn ang="0">
                    <a:pos x="T6" y="T7"/>
                  </a:cxn>
                  <a:cxn ang="0">
                    <a:pos x="T8" y="T9"/>
                  </a:cxn>
                  <a:cxn ang="0">
                    <a:pos x="T10" y="T11"/>
                  </a:cxn>
                </a:cxnLst>
                <a:rect l="0" t="0" r="r" b="b"/>
                <a:pathLst>
                  <a:path w="25" h="25">
                    <a:moveTo>
                      <a:pt x="4" y="24"/>
                    </a:moveTo>
                    <a:cubicBezTo>
                      <a:pt x="6" y="19"/>
                      <a:pt x="9" y="15"/>
                      <a:pt x="13" y="11"/>
                    </a:cubicBezTo>
                    <a:cubicBezTo>
                      <a:pt x="16" y="8"/>
                      <a:pt x="20" y="6"/>
                      <a:pt x="24" y="3"/>
                    </a:cubicBezTo>
                    <a:cubicBezTo>
                      <a:pt x="25" y="2"/>
                      <a:pt x="24" y="0"/>
                      <a:pt x="22" y="0"/>
                    </a:cubicBezTo>
                    <a:cubicBezTo>
                      <a:pt x="12" y="3"/>
                      <a:pt x="4" y="13"/>
                      <a:pt x="1" y="22"/>
                    </a:cubicBezTo>
                    <a:cubicBezTo>
                      <a:pt x="0" y="24"/>
                      <a:pt x="3" y="25"/>
                      <a:pt x="4"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14" name="Freeform 649">
                <a:extLst>
                  <a:ext uri="{FF2B5EF4-FFF2-40B4-BE49-F238E27FC236}">
                    <a16:creationId xmlns:a16="http://schemas.microsoft.com/office/drawing/2014/main" id="{70016E5F-D692-40EE-BBE7-3C849754D0C1}"/>
                  </a:ext>
                </a:extLst>
              </p:cNvPr>
              <p:cNvSpPr>
                <a:spLocks/>
              </p:cNvSpPr>
              <p:nvPr/>
            </p:nvSpPr>
            <p:spPr bwMode="auto">
              <a:xfrm>
                <a:off x="4933" y="2191"/>
                <a:ext cx="31" cy="30"/>
              </a:xfrm>
              <a:custGeom>
                <a:avLst/>
                <a:gdLst>
                  <a:gd name="T0" fmla="*/ 4 w 18"/>
                  <a:gd name="T1" fmla="*/ 16 h 17"/>
                  <a:gd name="T2" fmla="*/ 17 w 18"/>
                  <a:gd name="T3" fmla="*/ 4 h 17"/>
                  <a:gd name="T4" fmla="*/ 15 w 18"/>
                  <a:gd name="T5" fmla="*/ 1 h 17"/>
                  <a:gd name="T6" fmla="*/ 2 w 18"/>
                  <a:gd name="T7" fmla="*/ 13 h 17"/>
                  <a:gd name="T8" fmla="*/ 4 w 18"/>
                  <a:gd name="T9" fmla="*/ 16 h 17"/>
                </a:gdLst>
                <a:ahLst/>
                <a:cxnLst>
                  <a:cxn ang="0">
                    <a:pos x="T0" y="T1"/>
                  </a:cxn>
                  <a:cxn ang="0">
                    <a:pos x="T2" y="T3"/>
                  </a:cxn>
                  <a:cxn ang="0">
                    <a:pos x="T4" y="T5"/>
                  </a:cxn>
                  <a:cxn ang="0">
                    <a:pos x="T6" y="T7"/>
                  </a:cxn>
                  <a:cxn ang="0">
                    <a:pos x="T8" y="T9"/>
                  </a:cxn>
                </a:cxnLst>
                <a:rect l="0" t="0" r="r" b="b"/>
                <a:pathLst>
                  <a:path w="18" h="17">
                    <a:moveTo>
                      <a:pt x="4" y="16"/>
                    </a:moveTo>
                    <a:cubicBezTo>
                      <a:pt x="9" y="12"/>
                      <a:pt x="13" y="8"/>
                      <a:pt x="17" y="4"/>
                    </a:cubicBezTo>
                    <a:cubicBezTo>
                      <a:pt x="18" y="3"/>
                      <a:pt x="16" y="0"/>
                      <a:pt x="15" y="1"/>
                    </a:cubicBezTo>
                    <a:cubicBezTo>
                      <a:pt x="10" y="5"/>
                      <a:pt x="6" y="9"/>
                      <a:pt x="2" y="13"/>
                    </a:cubicBezTo>
                    <a:cubicBezTo>
                      <a:pt x="0" y="15"/>
                      <a:pt x="3" y="17"/>
                      <a:pt x="4"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15" name="Freeform 650">
                <a:extLst>
                  <a:ext uri="{FF2B5EF4-FFF2-40B4-BE49-F238E27FC236}">
                    <a16:creationId xmlns:a16="http://schemas.microsoft.com/office/drawing/2014/main" id="{20B3B31F-3699-4C9B-893A-856C4CAD173F}"/>
                  </a:ext>
                </a:extLst>
              </p:cNvPr>
              <p:cNvSpPr>
                <a:spLocks/>
              </p:cNvSpPr>
              <p:nvPr/>
            </p:nvSpPr>
            <p:spPr bwMode="auto">
              <a:xfrm>
                <a:off x="4734" y="2079"/>
                <a:ext cx="35" cy="84"/>
              </a:xfrm>
              <a:custGeom>
                <a:avLst/>
                <a:gdLst>
                  <a:gd name="T0" fmla="*/ 20 w 20"/>
                  <a:gd name="T1" fmla="*/ 45 h 48"/>
                  <a:gd name="T2" fmla="*/ 4 w 20"/>
                  <a:gd name="T3" fmla="*/ 1 h 48"/>
                  <a:gd name="T4" fmla="*/ 1 w 20"/>
                  <a:gd name="T5" fmla="*/ 4 h 48"/>
                  <a:gd name="T6" fmla="*/ 16 w 20"/>
                  <a:gd name="T7" fmla="*/ 45 h 48"/>
                  <a:gd name="T8" fmla="*/ 20 w 20"/>
                  <a:gd name="T9" fmla="*/ 45 h 48"/>
                </a:gdLst>
                <a:ahLst/>
                <a:cxnLst>
                  <a:cxn ang="0">
                    <a:pos x="T0" y="T1"/>
                  </a:cxn>
                  <a:cxn ang="0">
                    <a:pos x="T2" y="T3"/>
                  </a:cxn>
                  <a:cxn ang="0">
                    <a:pos x="T4" y="T5"/>
                  </a:cxn>
                  <a:cxn ang="0">
                    <a:pos x="T6" y="T7"/>
                  </a:cxn>
                  <a:cxn ang="0">
                    <a:pos x="T8" y="T9"/>
                  </a:cxn>
                </a:cxnLst>
                <a:rect l="0" t="0" r="r" b="b"/>
                <a:pathLst>
                  <a:path w="20" h="48">
                    <a:moveTo>
                      <a:pt x="20" y="45"/>
                    </a:moveTo>
                    <a:cubicBezTo>
                      <a:pt x="19" y="30"/>
                      <a:pt x="15" y="13"/>
                      <a:pt x="4" y="1"/>
                    </a:cubicBezTo>
                    <a:cubicBezTo>
                      <a:pt x="2" y="0"/>
                      <a:pt x="0" y="2"/>
                      <a:pt x="1" y="4"/>
                    </a:cubicBezTo>
                    <a:cubicBezTo>
                      <a:pt x="9" y="17"/>
                      <a:pt x="15" y="30"/>
                      <a:pt x="16" y="45"/>
                    </a:cubicBezTo>
                    <a:cubicBezTo>
                      <a:pt x="16" y="48"/>
                      <a:pt x="20" y="48"/>
                      <a:pt x="20"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16" name="Freeform 651">
                <a:extLst>
                  <a:ext uri="{FF2B5EF4-FFF2-40B4-BE49-F238E27FC236}">
                    <a16:creationId xmlns:a16="http://schemas.microsoft.com/office/drawing/2014/main" id="{04B89D3F-93EC-4E01-986B-79698DCB5DB9}"/>
                  </a:ext>
                </a:extLst>
              </p:cNvPr>
              <p:cNvSpPr>
                <a:spLocks/>
              </p:cNvSpPr>
              <p:nvPr/>
            </p:nvSpPr>
            <p:spPr bwMode="auto">
              <a:xfrm>
                <a:off x="4778" y="2079"/>
                <a:ext cx="32" cy="95"/>
              </a:xfrm>
              <a:custGeom>
                <a:avLst/>
                <a:gdLst>
                  <a:gd name="T0" fmla="*/ 18 w 18"/>
                  <a:gd name="T1" fmla="*/ 51 h 54"/>
                  <a:gd name="T2" fmla="*/ 3 w 18"/>
                  <a:gd name="T3" fmla="*/ 2 h 54"/>
                  <a:gd name="T4" fmla="*/ 1 w 18"/>
                  <a:gd name="T5" fmla="*/ 3 h 54"/>
                  <a:gd name="T6" fmla="*/ 14 w 18"/>
                  <a:gd name="T7" fmla="*/ 51 h 54"/>
                  <a:gd name="T8" fmla="*/ 18 w 18"/>
                  <a:gd name="T9" fmla="*/ 51 h 54"/>
                </a:gdLst>
                <a:ahLst/>
                <a:cxnLst>
                  <a:cxn ang="0">
                    <a:pos x="T0" y="T1"/>
                  </a:cxn>
                  <a:cxn ang="0">
                    <a:pos x="T2" y="T3"/>
                  </a:cxn>
                  <a:cxn ang="0">
                    <a:pos x="T4" y="T5"/>
                  </a:cxn>
                  <a:cxn ang="0">
                    <a:pos x="T6" y="T7"/>
                  </a:cxn>
                  <a:cxn ang="0">
                    <a:pos x="T8" y="T9"/>
                  </a:cxn>
                </a:cxnLst>
                <a:rect l="0" t="0" r="r" b="b"/>
                <a:pathLst>
                  <a:path w="18" h="54">
                    <a:moveTo>
                      <a:pt x="18" y="51"/>
                    </a:moveTo>
                    <a:cubicBezTo>
                      <a:pt x="18" y="34"/>
                      <a:pt x="13" y="16"/>
                      <a:pt x="3" y="2"/>
                    </a:cubicBezTo>
                    <a:cubicBezTo>
                      <a:pt x="2" y="0"/>
                      <a:pt x="0" y="1"/>
                      <a:pt x="1" y="3"/>
                    </a:cubicBezTo>
                    <a:cubicBezTo>
                      <a:pt x="8" y="19"/>
                      <a:pt x="12" y="34"/>
                      <a:pt x="14" y="51"/>
                    </a:cubicBezTo>
                    <a:cubicBezTo>
                      <a:pt x="15" y="53"/>
                      <a:pt x="18" y="54"/>
                      <a:pt x="18" y="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17" name="Freeform 652">
                <a:extLst>
                  <a:ext uri="{FF2B5EF4-FFF2-40B4-BE49-F238E27FC236}">
                    <a16:creationId xmlns:a16="http://schemas.microsoft.com/office/drawing/2014/main" id="{16AC490D-1964-4D09-9422-69FBE4EC9BF5}"/>
                  </a:ext>
                </a:extLst>
              </p:cNvPr>
              <p:cNvSpPr>
                <a:spLocks/>
              </p:cNvSpPr>
              <p:nvPr/>
            </p:nvSpPr>
            <p:spPr bwMode="auto">
              <a:xfrm>
                <a:off x="4665" y="2095"/>
                <a:ext cx="29" cy="66"/>
              </a:xfrm>
              <a:custGeom>
                <a:avLst/>
                <a:gdLst>
                  <a:gd name="T0" fmla="*/ 14 w 16"/>
                  <a:gd name="T1" fmla="*/ 36 h 38"/>
                  <a:gd name="T2" fmla="*/ 4 w 16"/>
                  <a:gd name="T3" fmla="*/ 1 h 38"/>
                  <a:gd name="T4" fmla="*/ 2 w 16"/>
                  <a:gd name="T5" fmla="*/ 3 h 38"/>
                  <a:gd name="T6" fmla="*/ 11 w 16"/>
                  <a:gd name="T7" fmla="*/ 35 h 38"/>
                  <a:gd name="T8" fmla="*/ 14 w 16"/>
                  <a:gd name="T9" fmla="*/ 36 h 38"/>
                </a:gdLst>
                <a:ahLst/>
                <a:cxnLst>
                  <a:cxn ang="0">
                    <a:pos x="T0" y="T1"/>
                  </a:cxn>
                  <a:cxn ang="0">
                    <a:pos x="T2" y="T3"/>
                  </a:cxn>
                  <a:cxn ang="0">
                    <a:pos x="T4" y="T5"/>
                  </a:cxn>
                  <a:cxn ang="0">
                    <a:pos x="T6" y="T7"/>
                  </a:cxn>
                  <a:cxn ang="0">
                    <a:pos x="T8" y="T9"/>
                  </a:cxn>
                </a:cxnLst>
                <a:rect l="0" t="0" r="r" b="b"/>
                <a:pathLst>
                  <a:path w="16" h="38">
                    <a:moveTo>
                      <a:pt x="14" y="36"/>
                    </a:moveTo>
                    <a:cubicBezTo>
                      <a:pt x="16" y="23"/>
                      <a:pt x="13" y="10"/>
                      <a:pt x="4" y="1"/>
                    </a:cubicBezTo>
                    <a:cubicBezTo>
                      <a:pt x="3" y="0"/>
                      <a:pt x="0" y="2"/>
                      <a:pt x="2" y="3"/>
                    </a:cubicBezTo>
                    <a:cubicBezTo>
                      <a:pt x="8" y="13"/>
                      <a:pt x="12" y="23"/>
                      <a:pt x="11" y="35"/>
                    </a:cubicBezTo>
                    <a:cubicBezTo>
                      <a:pt x="11" y="37"/>
                      <a:pt x="14" y="38"/>
                      <a:pt x="14"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18" name="Freeform 653">
                <a:extLst>
                  <a:ext uri="{FF2B5EF4-FFF2-40B4-BE49-F238E27FC236}">
                    <a16:creationId xmlns:a16="http://schemas.microsoft.com/office/drawing/2014/main" id="{FD73B93C-EB72-47C9-AB64-3B39940F4F5D}"/>
                  </a:ext>
                </a:extLst>
              </p:cNvPr>
              <p:cNvSpPr>
                <a:spLocks/>
              </p:cNvSpPr>
              <p:nvPr/>
            </p:nvSpPr>
            <p:spPr bwMode="auto">
              <a:xfrm>
                <a:off x="4718" y="2109"/>
                <a:ext cx="18" cy="52"/>
              </a:xfrm>
              <a:custGeom>
                <a:avLst/>
                <a:gdLst>
                  <a:gd name="T0" fmla="*/ 10 w 10"/>
                  <a:gd name="T1" fmla="*/ 27 h 30"/>
                  <a:gd name="T2" fmla="*/ 3 w 10"/>
                  <a:gd name="T3" fmla="*/ 2 h 30"/>
                  <a:gd name="T4" fmla="*/ 0 w 10"/>
                  <a:gd name="T5" fmla="*/ 3 h 30"/>
                  <a:gd name="T6" fmla="*/ 6 w 10"/>
                  <a:gd name="T7" fmla="*/ 28 h 30"/>
                  <a:gd name="T8" fmla="*/ 10 w 10"/>
                  <a:gd name="T9" fmla="*/ 27 h 30"/>
                </a:gdLst>
                <a:ahLst/>
                <a:cxnLst>
                  <a:cxn ang="0">
                    <a:pos x="T0" y="T1"/>
                  </a:cxn>
                  <a:cxn ang="0">
                    <a:pos x="T2" y="T3"/>
                  </a:cxn>
                  <a:cxn ang="0">
                    <a:pos x="T4" y="T5"/>
                  </a:cxn>
                  <a:cxn ang="0">
                    <a:pos x="T6" y="T7"/>
                  </a:cxn>
                  <a:cxn ang="0">
                    <a:pos x="T8" y="T9"/>
                  </a:cxn>
                </a:cxnLst>
                <a:rect l="0" t="0" r="r" b="b"/>
                <a:pathLst>
                  <a:path w="10" h="30">
                    <a:moveTo>
                      <a:pt x="10" y="27"/>
                    </a:moveTo>
                    <a:cubicBezTo>
                      <a:pt x="8" y="19"/>
                      <a:pt x="7" y="10"/>
                      <a:pt x="3" y="2"/>
                    </a:cubicBezTo>
                    <a:cubicBezTo>
                      <a:pt x="2" y="0"/>
                      <a:pt x="0" y="1"/>
                      <a:pt x="0" y="3"/>
                    </a:cubicBezTo>
                    <a:cubicBezTo>
                      <a:pt x="2" y="11"/>
                      <a:pt x="4" y="19"/>
                      <a:pt x="6" y="28"/>
                    </a:cubicBezTo>
                    <a:cubicBezTo>
                      <a:pt x="6" y="30"/>
                      <a:pt x="10" y="29"/>
                      <a:pt x="10"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19" name="Freeform 654">
                <a:extLst>
                  <a:ext uri="{FF2B5EF4-FFF2-40B4-BE49-F238E27FC236}">
                    <a16:creationId xmlns:a16="http://schemas.microsoft.com/office/drawing/2014/main" id="{9C6E848A-2DF7-46DC-A5D9-FFA7CCD8EBAF}"/>
                  </a:ext>
                </a:extLst>
              </p:cNvPr>
              <p:cNvSpPr>
                <a:spLocks/>
              </p:cNvSpPr>
              <p:nvPr/>
            </p:nvSpPr>
            <p:spPr bwMode="auto">
              <a:xfrm>
                <a:off x="4600" y="2098"/>
                <a:ext cx="32" cy="67"/>
              </a:xfrm>
              <a:custGeom>
                <a:avLst/>
                <a:gdLst>
                  <a:gd name="T0" fmla="*/ 17 w 18"/>
                  <a:gd name="T1" fmla="*/ 36 h 38"/>
                  <a:gd name="T2" fmla="*/ 4 w 18"/>
                  <a:gd name="T3" fmla="*/ 1 h 38"/>
                  <a:gd name="T4" fmla="*/ 1 w 18"/>
                  <a:gd name="T5" fmla="*/ 3 h 38"/>
                  <a:gd name="T6" fmla="*/ 14 w 18"/>
                  <a:gd name="T7" fmla="*/ 36 h 38"/>
                  <a:gd name="T8" fmla="*/ 17 w 18"/>
                  <a:gd name="T9" fmla="*/ 36 h 38"/>
                </a:gdLst>
                <a:ahLst/>
                <a:cxnLst>
                  <a:cxn ang="0">
                    <a:pos x="T0" y="T1"/>
                  </a:cxn>
                  <a:cxn ang="0">
                    <a:pos x="T2" y="T3"/>
                  </a:cxn>
                  <a:cxn ang="0">
                    <a:pos x="T4" y="T5"/>
                  </a:cxn>
                  <a:cxn ang="0">
                    <a:pos x="T6" y="T7"/>
                  </a:cxn>
                  <a:cxn ang="0">
                    <a:pos x="T8" y="T9"/>
                  </a:cxn>
                </a:cxnLst>
                <a:rect l="0" t="0" r="r" b="b"/>
                <a:pathLst>
                  <a:path w="18" h="38">
                    <a:moveTo>
                      <a:pt x="17" y="36"/>
                    </a:moveTo>
                    <a:cubicBezTo>
                      <a:pt x="18" y="23"/>
                      <a:pt x="14" y="9"/>
                      <a:pt x="4" y="1"/>
                    </a:cubicBezTo>
                    <a:cubicBezTo>
                      <a:pt x="2" y="0"/>
                      <a:pt x="0" y="1"/>
                      <a:pt x="1" y="3"/>
                    </a:cubicBezTo>
                    <a:cubicBezTo>
                      <a:pt x="9" y="13"/>
                      <a:pt x="13" y="23"/>
                      <a:pt x="14" y="36"/>
                    </a:cubicBezTo>
                    <a:cubicBezTo>
                      <a:pt x="14" y="38"/>
                      <a:pt x="17" y="38"/>
                      <a:pt x="1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20" name="Freeform 655">
                <a:extLst>
                  <a:ext uri="{FF2B5EF4-FFF2-40B4-BE49-F238E27FC236}">
                    <a16:creationId xmlns:a16="http://schemas.microsoft.com/office/drawing/2014/main" id="{858CF1CA-BAFD-4E4E-82AA-4EFD52C484B7}"/>
                  </a:ext>
                </a:extLst>
              </p:cNvPr>
              <p:cNvSpPr>
                <a:spLocks/>
              </p:cNvSpPr>
              <p:nvPr/>
            </p:nvSpPr>
            <p:spPr bwMode="auto">
              <a:xfrm>
                <a:off x="4644" y="2107"/>
                <a:ext cx="20" cy="54"/>
              </a:xfrm>
              <a:custGeom>
                <a:avLst/>
                <a:gdLst>
                  <a:gd name="T0" fmla="*/ 10 w 11"/>
                  <a:gd name="T1" fmla="*/ 28 h 31"/>
                  <a:gd name="T2" fmla="*/ 3 w 11"/>
                  <a:gd name="T3" fmla="*/ 2 h 31"/>
                  <a:gd name="T4" fmla="*/ 0 w 11"/>
                  <a:gd name="T5" fmla="*/ 3 h 31"/>
                  <a:gd name="T6" fmla="*/ 7 w 11"/>
                  <a:gd name="T7" fmla="*/ 29 h 31"/>
                  <a:gd name="T8" fmla="*/ 10 w 11"/>
                  <a:gd name="T9" fmla="*/ 28 h 31"/>
                </a:gdLst>
                <a:ahLst/>
                <a:cxnLst>
                  <a:cxn ang="0">
                    <a:pos x="T0" y="T1"/>
                  </a:cxn>
                  <a:cxn ang="0">
                    <a:pos x="T2" y="T3"/>
                  </a:cxn>
                  <a:cxn ang="0">
                    <a:pos x="T4" y="T5"/>
                  </a:cxn>
                  <a:cxn ang="0">
                    <a:pos x="T6" y="T7"/>
                  </a:cxn>
                  <a:cxn ang="0">
                    <a:pos x="T8" y="T9"/>
                  </a:cxn>
                </a:cxnLst>
                <a:rect l="0" t="0" r="r" b="b"/>
                <a:pathLst>
                  <a:path w="11" h="31">
                    <a:moveTo>
                      <a:pt x="10" y="28"/>
                    </a:moveTo>
                    <a:cubicBezTo>
                      <a:pt x="10" y="19"/>
                      <a:pt x="8" y="10"/>
                      <a:pt x="3" y="2"/>
                    </a:cubicBezTo>
                    <a:cubicBezTo>
                      <a:pt x="3" y="0"/>
                      <a:pt x="0" y="1"/>
                      <a:pt x="0" y="3"/>
                    </a:cubicBezTo>
                    <a:cubicBezTo>
                      <a:pt x="3" y="11"/>
                      <a:pt x="6" y="20"/>
                      <a:pt x="7" y="29"/>
                    </a:cubicBezTo>
                    <a:cubicBezTo>
                      <a:pt x="7" y="31"/>
                      <a:pt x="11" y="30"/>
                      <a:pt x="10"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21" name="Freeform 656">
                <a:extLst>
                  <a:ext uri="{FF2B5EF4-FFF2-40B4-BE49-F238E27FC236}">
                    <a16:creationId xmlns:a16="http://schemas.microsoft.com/office/drawing/2014/main" id="{35FA998C-3714-4FBE-BCB5-51EB1F2EA15F}"/>
                  </a:ext>
                </a:extLst>
              </p:cNvPr>
              <p:cNvSpPr>
                <a:spLocks/>
              </p:cNvSpPr>
              <p:nvPr/>
            </p:nvSpPr>
            <p:spPr bwMode="auto">
              <a:xfrm>
                <a:off x="4548" y="2121"/>
                <a:ext cx="24" cy="56"/>
              </a:xfrm>
              <a:custGeom>
                <a:avLst/>
                <a:gdLst>
                  <a:gd name="T0" fmla="*/ 14 w 14"/>
                  <a:gd name="T1" fmla="*/ 30 h 32"/>
                  <a:gd name="T2" fmla="*/ 3 w 14"/>
                  <a:gd name="T3" fmla="*/ 2 h 32"/>
                  <a:gd name="T4" fmla="*/ 1 w 14"/>
                  <a:gd name="T5" fmla="*/ 3 h 32"/>
                  <a:gd name="T6" fmla="*/ 12 w 14"/>
                  <a:gd name="T7" fmla="*/ 30 h 32"/>
                  <a:gd name="T8" fmla="*/ 14 w 14"/>
                  <a:gd name="T9" fmla="*/ 30 h 32"/>
                </a:gdLst>
                <a:ahLst/>
                <a:cxnLst>
                  <a:cxn ang="0">
                    <a:pos x="T0" y="T1"/>
                  </a:cxn>
                  <a:cxn ang="0">
                    <a:pos x="T2" y="T3"/>
                  </a:cxn>
                  <a:cxn ang="0">
                    <a:pos x="T4" y="T5"/>
                  </a:cxn>
                  <a:cxn ang="0">
                    <a:pos x="T6" y="T7"/>
                  </a:cxn>
                  <a:cxn ang="0">
                    <a:pos x="T8" y="T9"/>
                  </a:cxn>
                </a:cxnLst>
                <a:rect l="0" t="0" r="r" b="b"/>
                <a:pathLst>
                  <a:path w="14" h="32">
                    <a:moveTo>
                      <a:pt x="14" y="30"/>
                    </a:moveTo>
                    <a:cubicBezTo>
                      <a:pt x="14" y="20"/>
                      <a:pt x="11" y="8"/>
                      <a:pt x="3" y="2"/>
                    </a:cubicBezTo>
                    <a:cubicBezTo>
                      <a:pt x="2" y="0"/>
                      <a:pt x="0" y="2"/>
                      <a:pt x="1" y="3"/>
                    </a:cubicBezTo>
                    <a:cubicBezTo>
                      <a:pt x="6" y="12"/>
                      <a:pt x="10" y="20"/>
                      <a:pt x="12" y="30"/>
                    </a:cubicBezTo>
                    <a:cubicBezTo>
                      <a:pt x="12" y="32"/>
                      <a:pt x="14" y="31"/>
                      <a:pt x="14"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22" name="Freeform 657">
                <a:extLst>
                  <a:ext uri="{FF2B5EF4-FFF2-40B4-BE49-F238E27FC236}">
                    <a16:creationId xmlns:a16="http://schemas.microsoft.com/office/drawing/2014/main" id="{9F9C66A3-B72C-4921-BDE6-802209D1A7C9}"/>
                  </a:ext>
                </a:extLst>
              </p:cNvPr>
              <p:cNvSpPr>
                <a:spLocks/>
              </p:cNvSpPr>
              <p:nvPr/>
            </p:nvSpPr>
            <p:spPr bwMode="auto">
              <a:xfrm>
                <a:off x="4578" y="2119"/>
                <a:ext cx="22" cy="41"/>
              </a:xfrm>
              <a:custGeom>
                <a:avLst/>
                <a:gdLst>
                  <a:gd name="T0" fmla="*/ 12 w 13"/>
                  <a:gd name="T1" fmla="*/ 19 h 23"/>
                  <a:gd name="T2" fmla="*/ 3 w 13"/>
                  <a:gd name="T3" fmla="*/ 2 h 23"/>
                  <a:gd name="T4" fmla="*/ 0 w 13"/>
                  <a:gd name="T5" fmla="*/ 3 h 23"/>
                  <a:gd name="T6" fmla="*/ 9 w 13"/>
                  <a:gd name="T7" fmla="*/ 20 h 23"/>
                  <a:gd name="T8" fmla="*/ 12 w 13"/>
                  <a:gd name="T9" fmla="*/ 19 h 23"/>
                </a:gdLst>
                <a:ahLst/>
                <a:cxnLst>
                  <a:cxn ang="0">
                    <a:pos x="T0" y="T1"/>
                  </a:cxn>
                  <a:cxn ang="0">
                    <a:pos x="T2" y="T3"/>
                  </a:cxn>
                  <a:cxn ang="0">
                    <a:pos x="T4" y="T5"/>
                  </a:cxn>
                  <a:cxn ang="0">
                    <a:pos x="T6" y="T7"/>
                  </a:cxn>
                  <a:cxn ang="0">
                    <a:pos x="T8" y="T9"/>
                  </a:cxn>
                </a:cxnLst>
                <a:rect l="0" t="0" r="r" b="b"/>
                <a:pathLst>
                  <a:path w="13" h="23">
                    <a:moveTo>
                      <a:pt x="12" y="19"/>
                    </a:moveTo>
                    <a:cubicBezTo>
                      <a:pt x="9" y="13"/>
                      <a:pt x="7" y="7"/>
                      <a:pt x="3" y="2"/>
                    </a:cubicBezTo>
                    <a:cubicBezTo>
                      <a:pt x="2" y="0"/>
                      <a:pt x="0" y="1"/>
                      <a:pt x="0" y="3"/>
                    </a:cubicBezTo>
                    <a:cubicBezTo>
                      <a:pt x="3" y="9"/>
                      <a:pt x="6" y="15"/>
                      <a:pt x="9" y="20"/>
                    </a:cubicBezTo>
                    <a:cubicBezTo>
                      <a:pt x="10" y="23"/>
                      <a:pt x="13" y="21"/>
                      <a:pt x="12"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23" name="Freeform 658">
                <a:extLst>
                  <a:ext uri="{FF2B5EF4-FFF2-40B4-BE49-F238E27FC236}">
                    <a16:creationId xmlns:a16="http://schemas.microsoft.com/office/drawing/2014/main" id="{4F579992-3F07-4755-9F0B-EE947598EDE8}"/>
                  </a:ext>
                </a:extLst>
              </p:cNvPr>
              <p:cNvSpPr>
                <a:spLocks/>
              </p:cNvSpPr>
              <p:nvPr/>
            </p:nvSpPr>
            <p:spPr bwMode="auto">
              <a:xfrm>
                <a:off x="4810" y="2049"/>
                <a:ext cx="28" cy="60"/>
              </a:xfrm>
              <a:custGeom>
                <a:avLst/>
                <a:gdLst>
                  <a:gd name="T0" fmla="*/ 16 w 16"/>
                  <a:gd name="T1" fmla="*/ 31 h 34"/>
                  <a:gd name="T2" fmla="*/ 3 w 16"/>
                  <a:gd name="T3" fmla="*/ 1 h 34"/>
                  <a:gd name="T4" fmla="*/ 1 w 16"/>
                  <a:gd name="T5" fmla="*/ 3 h 34"/>
                  <a:gd name="T6" fmla="*/ 13 w 16"/>
                  <a:gd name="T7" fmla="*/ 32 h 34"/>
                  <a:gd name="T8" fmla="*/ 16 w 16"/>
                  <a:gd name="T9" fmla="*/ 31 h 34"/>
                </a:gdLst>
                <a:ahLst/>
                <a:cxnLst>
                  <a:cxn ang="0">
                    <a:pos x="T0" y="T1"/>
                  </a:cxn>
                  <a:cxn ang="0">
                    <a:pos x="T2" y="T3"/>
                  </a:cxn>
                  <a:cxn ang="0">
                    <a:pos x="T4" y="T5"/>
                  </a:cxn>
                  <a:cxn ang="0">
                    <a:pos x="T6" y="T7"/>
                  </a:cxn>
                  <a:cxn ang="0">
                    <a:pos x="T8" y="T9"/>
                  </a:cxn>
                </a:cxnLst>
                <a:rect l="0" t="0" r="r" b="b"/>
                <a:pathLst>
                  <a:path w="16" h="34">
                    <a:moveTo>
                      <a:pt x="16" y="31"/>
                    </a:moveTo>
                    <a:cubicBezTo>
                      <a:pt x="14" y="20"/>
                      <a:pt x="10" y="10"/>
                      <a:pt x="3" y="1"/>
                    </a:cubicBezTo>
                    <a:cubicBezTo>
                      <a:pt x="2" y="0"/>
                      <a:pt x="0" y="2"/>
                      <a:pt x="1" y="3"/>
                    </a:cubicBezTo>
                    <a:cubicBezTo>
                      <a:pt x="6" y="12"/>
                      <a:pt x="11" y="21"/>
                      <a:pt x="13" y="32"/>
                    </a:cubicBezTo>
                    <a:cubicBezTo>
                      <a:pt x="13" y="34"/>
                      <a:pt x="16" y="33"/>
                      <a:pt x="16"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24" name="Freeform 659">
                <a:extLst>
                  <a:ext uri="{FF2B5EF4-FFF2-40B4-BE49-F238E27FC236}">
                    <a16:creationId xmlns:a16="http://schemas.microsoft.com/office/drawing/2014/main" id="{B4987942-BD07-4414-80A4-F17860668522}"/>
                  </a:ext>
                </a:extLst>
              </p:cNvPr>
              <p:cNvSpPr>
                <a:spLocks/>
              </p:cNvSpPr>
              <p:nvPr/>
            </p:nvSpPr>
            <p:spPr bwMode="auto">
              <a:xfrm>
                <a:off x="4490" y="2133"/>
                <a:ext cx="28" cy="60"/>
              </a:xfrm>
              <a:custGeom>
                <a:avLst/>
                <a:gdLst>
                  <a:gd name="T0" fmla="*/ 14 w 16"/>
                  <a:gd name="T1" fmla="*/ 32 h 34"/>
                  <a:gd name="T2" fmla="*/ 4 w 16"/>
                  <a:gd name="T3" fmla="*/ 1 h 34"/>
                  <a:gd name="T4" fmla="*/ 1 w 16"/>
                  <a:gd name="T5" fmla="*/ 3 h 34"/>
                  <a:gd name="T6" fmla="*/ 11 w 16"/>
                  <a:gd name="T7" fmla="*/ 32 h 34"/>
                  <a:gd name="T8" fmla="*/ 14 w 16"/>
                  <a:gd name="T9" fmla="*/ 32 h 34"/>
                </a:gdLst>
                <a:ahLst/>
                <a:cxnLst>
                  <a:cxn ang="0">
                    <a:pos x="T0" y="T1"/>
                  </a:cxn>
                  <a:cxn ang="0">
                    <a:pos x="T2" y="T3"/>
                  </a:cxn>
                  <a:cxn ang="0">
                    <a:pos x="T4" y="T5"/>
                  </a:cxn>
                  <a:cxn ang="0">
                    <a:pos x="T6" y="T7"/>
                  </a:cxn>
                  <a:cxn ang="0">
                    <a:pos x="T8" y="T9"/>
                  </a:cxn>
                </a:cxnLst>
                <a:rect l="0" t="0" r="r" b="b"/>
                <a:pathLst>
                  <a:path w="16" h="34">
                    <a:moveTo>
                      <a:pt x="14" y="32"/>
                    </a:moveTo>
                    <a:cubicBezTo>
                      <a:pt x="16" y="21"/>
                      <a:pt x="12" y="9"/>
                      <a:pt x="4" y="1"/>
                    </a:cubicBezTo>
                    <a:cubicBezTo>
                      <a:pt x="2" y="0"/>
                      <a:pt x="0" y="2"/>
                      <a:pt x="1" y="3"/>
                    </a:cubicBezTo>
                    <a:cubicBezTo>
                      <a:pt x="8" y="12"/>
                      <a:pt x="11" y="21"/>
                      <a:pt x="11" y="32"/>
                    </a:cubicBezTo>
                    <a:cubicBezTo>
                      <a:pt x="11" y="33"/>
                      <a:pt x="14" y="3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25" name="Freeform 660">
                <a:extLst>
                  <a:ext uri="{FF2B5EF4-FFF2-40B4-BE49-F238E27FC236}">
                    <a16:creationId xmlns:a16="http://schemas.microsoft.com/office/drawing/2014/main" id="{38BAB1DC-78E4-4561-9F6F-A5F3F018B0BA}"/>
                  </a:ext>
                </a:extLst>
              </p:cNvPr>
              <p:cNvSpPr>
                <a:spLocks/>
              </p:cNvSpPr>
              <p:nvPr/>
            </p:nvSpPr>
            <p:spPr bwMode="auto">
              <a:xfrm>
                <a:off x="4442" y="2149"/>
                <a:ext cx="27" cy="42"/>
              </a:xfrm>
              <a:custGeom>
                <a:avLst/>
                <a:gdLst>
                  <a:gd name="T0" fmla="*/ 15 w 15"/>
                  <a:gd name="T1" fmla="*/ 21 h 24"/>
                  <a:gd name="T2" fmla="*/ 3 w 15"/>
                  <a:gd name="T3" fmla="*/ 1 h 24"/>
                  <a:gd name="T4" fmla="*/ 1 w 15"/>
                  <a:gd name="T5" fmla="*/ 3 h 24"/>
                  <a:gd name="T6" fmla="*/ 11 w 15"/>
                  <a:gd name="T7" fmla="*/ 21 h 24"/>
                  <a:gd name="T8" fmla="*/ 15 w 15"/>
                  <a:gd name="T9" fmla="*/ 21 h 24"/>
                </a:gdLst>
                <a:ahLst/>
                <a:cxnLst>
                  <a:cxn ang="0">
                    <a:pos x="T0" y="T1"/>
                  </a:cxn>
                  <a:cxn ang="0">
                    <a:pos x="T2" y="T3"/>
                  </a:cxn>
                  <a:cxn ang="0">
                    <a:pos x="T4" y="T5"/>
                  </a:cxn>
                  <a:cxn ang="0">
                    <a:pos x="T6" y="T7"/>
                  </a:cxn>
                  <a:cxn ang="0">
                    <a:pos x="T8" y="T9"/>
                  </a:cxn>
                </a:cxnLst>
                <a:rect l="0" t="0" r="r" b="b"/>
                <a:pathLst>
                  <a:path w="15" h="24">
                    <a:moveTo>
                      <a:pt x="15" y="21"/>
                    </a:moveTo>
                    <a:cubicBezTo>
                      <a:pt x="15" y="13"/>
                      <a:pt x="11" y="5"/>
                      <a:pt x="3" y="1"/>
                    </a:cubicBezTo>
                    <a:cubicBezTo>
                      <a:pt x="2" y="0"/>
                      <a:pt x="0" y="2"/>
                      <a:pt x="1" y="3"/>
                    </a:cubicBezTo>
                    <a:cubicBezTo>
                      <a:pt x="6" y="8"/>
                      <a:pt x="10" y="14"/>
                      <a:pt x="11" y="21"/>
                    </a:cubicBezTo>
                    <a:cubicBezTo>
                      <a:pt x="11" y="24"/>
                      <a:pt x="15" y="24"/>
                      <a:pt x="15"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26" name="Freeform 661">
                <a:extLst>
                  <a:ext uri="{FF2B5EF4-FFF2-40B4-BE49-F238E27FC236}">
                    <a16:creationId xmlns:a16="http://schemas.microsoft.com/office/drawing/2014/main" id="{A743BFB1-AA44-4418-94AA-D943CB475639}"/>
                  </a:ext>
                </a:extLst>
              </p:cNvPr>
              <p:cNvSpPr>
                <a:spLocks/>
              </p:cNvSpPr>
              <p:nvPr/>
            </p:nvSpPr>
            <p:spPr bwMode="auto">
              <a:xfrm>
                <a:off x="4403" y="2165"/>
                <a:ext cx="16" cy="35"/>
              </a:xfrm>
              <a:custGeom>
                <a:avLst/>
                <a:gdLst>
                  <a:gd name="T0" fmla="*/ 9 w 9"/>
                  <a:gd name="T1" fmla="*/ 18 h 20"/>
                  <a:gd name="T2" fmla="*/ 4 w 9"/>
                  <a:gd name="T3" fmla="*/ 1 h 20"/>
                  <a:gd name="T4" fmla="*/ 1 w 9"/>
                  <a:gd name="T5" fmla="*/ 3 h 20"/>
                  <a:gd name="T6" fmla="*/ 5 w 9"/>
                  <a:gd name="T7" fmla="*/ 18 h 20"/>
                  <a:gd name="T8" fmla="*/ 9 w 9"/>
                  <a:gd name="T9" fmla="*/ 18 h 20"/>
                </a:gdLst>
                <a:ahLst/>
                <a:cxnLst>
                  <a:cxn ang="0">
                    <a:pos x="T0" y="T1"/>
                  </a:cxn>
                  <a:cxn ang="0">
                    <a:pos x="T2" y="T3"/>
                  </a:cxn>
                  <a:cxn ang="0">
                    <a:pos x="T4" y="T5"/>
                  </a:cxn>
                  <a:cxn ang="0">
                    <a:pos x="T6" y="T7"/>
                  </a:cxn>
                  <a:cxn ang="0">
                    <a:pos x="T8" y="T9"/>
                  </a:cxn>
                </a:cxnLst>
                <a:rect l="0" t="0" r="r" b="b"/>
                <a:pathLst>
                  <a:path w="9" h="20">
                    <a:moveTo>
                      <a:pt x="9" y="18"/>
                    </a:moveTo>
                    <a:cubicBezTo>
                      <a:pt x="9" y="12"/>
                      <a:pt x="8" y="5"/>
                      <a:pt x="4" y="1"/>
                    </a:cubicBezTo>
                    <a:cubicBezTo>
                      <a:pt x="2" y="0"/>
                      <a:pt x="0" y="1"/>
                      <a:pt x="1" y="3"/>
                    </a:cubicBezTo>
                    <a:cubicBezTo>
                      <a:pt x="4" y="8"/>
                      <a:pt x="5" y="12"/>
                      <a:pt x="5" y="18"/>
                    </a:cubicBezTo>
                    <a:cubicBezTo>
                      <a:pt x="5" y="20"/>
                      <a:pt x="8" y="20"/>
                      <a:pt x="9"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27" name="Freeform 662">
                <a:extLst>
                  <a:ext uri="{FF2B5EF4-FFF2-40B4-BE49-F238E27FC236}">
                    <a16:creationId xmlns:a16="http://schemas.microsoft.com/office/drawing/2014/main" id="{B0844A6B-F5A0-4E8F-9F73-0C91CC7B18C0}"/>
                  </a:ext>
                </a:extLst>
              </p:cNvPr>
              <p:cNvSpPr>
                <a:spLocks/>
              </p:cNvSpPr>
              <p:nvPr/>
            </p:nvSpPr>
            <p:spPr bwMode="auto">
              <a:xfrm>
                <a:off x="4360" y="2167"/>
                <a:ext cx="19" cy="47"/>
              </a:xfrm>
              <a:custGeom>
                <a:avLst/>
                <a:gdLst>
                  <a:gd name="T0" fmla="*/ 11 w 11"/>
                  <a:gd name="T1" fmla="*/ 24 h 27"/>
                  <a:gd name="T2" fmla="*/ 3 w 11"/>
                  <a:gd name="T3" fmla="*/ 1 h 27"/>
                  <a:gd name="T4" fmla="*/ 1 w 11"/>
                  <a:gd name="T5" fmla="*/ 3 h 27"/>
                  <a:gd name="T6" fmla="*/ 7 w 11"/>
                  <a:gd name="T7" fmla="*/ 24 h 27"/>
                  <a:gd name="T8" fmla="*/ 11 w 11"/>
                  <a:gd name="T9" fmla="*/ 24 h 27"/>
                </a:gdLst>
                <a:ahLst/>
                <a:cxnLst>
                  <a:cxn ang="0">
                    <a:pos x="T0" y="T1"/>
                  </a:cxn>
                  <a:cxn ang="0">
                    <a:pos x="T2" y="T3"/>
                  </a:cxn>
                  <a:cxn ang="0">
                    <a:pos x="T4" y="T5"/>
                  </a:cxn>
                  <a:cxn ang="0">
                    <a:pos x="T6" y="T7"/>
                  </a:cxn>
                  <a:cxn ang="0">
                    <a:pos x="T8" y="T9"/>
                  </a:cxn>
                </a:cxnLst>
                <a:rect l="0" t="0" r="r" b="b"/>
                <a:pathLst>
                  <a:path w="11" h="27">
                    <a:moveTo>
                      <a:pt x="11" y="24"/>
                    </a:moveTo>
                    <a:cubicBezTo>
                      <a:pt x="11" y="16"/>
                      <a:pt x="9" y="8"/>
                      <a:pt x="3" y="1"/>
                    </a:cubicBezTo>
                    <a:cubicBezTo>
                      <a:pt x="2" y="0"/>
                      <a:pt x="0" y="2"/>
                      <a:pt x="1" y="3"/>
                    </a:cubicBezTo>
                    <a:cubicBezTo>
                      <a:pt x="4" y="10"/>
                      <a:pt x="6" y="17"/>
                      <a:pt x="7" y="24"/>
                    </a:cubicBezTo>
                    <a:cubicBezTo>
                      <a:pt x="7" y="26"/>
                      <a:pt x="11" y="27"/>
                      <a:pt x="11"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28" name="Freeform 663">
                <a:extLst>
                  <a:ext uri="{FF2B5EF4-FFF2-40B4-BE49-F238E27FC236}">
                    <a16:creationId xmlns:a16="http://schemas.microsoft.com/office/drawing/2014/main" id="{B1A61B42-3B4E-4312-8C6C-A1BD887B3325}"/>
                  </a:ext>
                </a:extLst>
              </p:cNvPr>
              <p:cNvSpPr>
                <a:spLocks/>
              </p:cNvSpPr>
              <p:nvPr/>
            </p:nvSpPr>
            <p:spPr bwMode="auto">
              <a:xfrm>
                <a:off x="4310" y="2182"/>
                <a:ext cx="14" cy="39"/>
              </a:xfrm>
              <a:custGeom>
                <a:avLst/>
                <a:gdLst>
                  <a:gd name="T0" fmla="*/ 8 w 8"/>
                  <a:gd name="T1" fmla="*/ 19 h 22"/>
                  <a:gd name="T2" fmla="*/ 3 w 8"/>
                  <a:gd name="T3" fmla="*/ 1 h 22"/>
                  <a:gd name="T4" fmla="*/ 0 w 8"/>
                  <a:gd name="T5" fmla="*/ 2 h 22"/>
                  <a:gd name="T6" fmla="*/ 4 w 8"/>
                  <a:gd name="T7" fmla="*/ 19 h 22"/>
                  <a:gd name="T8" fmla="*/ 8 w 8"/>
                  <a:gd name="T9" fmla="*/ 19 h 22"/>
                </a:gdLst>
                <a:ahLst/>
                <a:cxnLst>
                  <a:cxn ang="0">
                    <a:pos x="T0" y="T1"/>
                  </a:cxn>
                  <a:cxn ang="0">
                    <a:pos x="T2" y="T3"/>
                  </a:cxn>
                  <a:cxn ang="0">
                    <a:pos x="T4" y="T5"/>
                  </a:cxn>
                  <a:cxn ang="0">
                    <a:pos x="T6" y="T7"/>
                  </a:cxn>
                  <a:cxn ang="0">
                    <a:pos x="T8" y="T9"/>
                  </a:cxn>
                </a:cxnLst>
                <a:rect l="0" t="0" r="r" b="b"/>
                <a:pathLst>
                  <a:path w="8" h="22">
                    <a:moveTo>
                      <a:pt x="8" y="19"/>
                    </a:moveTo>
                    <a:cubicBezTo>
                      <a:pt x="8" y="13"/>
                      <a:pt x="7" y="6"/>
                      <a:pt x="3" y="1"/>
                    </a:cubicBezTo>
                    <a:cubicBezTo>
                      <a:pt x="2" y="0"/>
                      <a:pt x="0" y="1"/>
                      <a:pt x="0" y="2"/>
                    </a:cubicBezTo>
                    <a:cubicBezTo>
                      <a:pt x="2" y="8"/>
                      <a:pt x="4" y="13"/>
                      <a:pt x="4" y="19"/>
                    </a:cubicBezTo>
                    <a:cubicBezTo>
                      <a:pt x="5" y="22"/>
                      <a:pt x="8" y="22"/>
                      <a:pt x="8"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29" name="Freeform 664">
                <a:extLst>
                  <a:ext uri="{FF2B5EF4-FFF2-40B4-BE49-F238E27FC236}">
                    <a16:creationId xmlns:a16="http://schemas.microsoft.com/office/drawing/2014/main" id="{EF6491B0-F3CF-4868-9A24-14CDB2E14B95}"/>
                  </a:ext>
                </a:extLst>
              </p:cNvPr>
              <p:cNvSpPr>
                <a:spLocks/>
              </p:cNvSpPr>
              <p:nvPr/>
            </p:nvSpPr>
            <p:spPr bwMode="auto">
              <a:xfrm>
                <a:off x="4268" y="2172"/>
                <a:ext cx="16" cy="30"/>
              </a:xfrm>
              <a:custGeom>
                <a:avLst/>
                <a:gdLst>
                  <a:gd name="T0" fmla="*/ 9 w 9"/>
                  <a:gd name="T1" fmla="*/ 13 h 17"/>
                  <a:gd name="T2" fmla="*/ 3 w 9"/>
                  <a:gd name="T3" fmla="*/ 1 h 17"/>
                  <a:gd name="T4" fmla="*/ 0 w 9"/>
                  <a:gd name="T5" fmla="*/ 2 h 17"/>
                  <a:gd name="T6" fmla="*/ 5 w 9"/>
                  <a:gd name="T7" fmla="*/ 15 h 17"/>
                  <a:gd name="T8" fmla="*/ 9 w 9"/>
                  <a:gd name="T9" fmla="*/ 13 h 17"/>
                </a:gdLst>
                <a:ahLst/>
                <a:cxnLst>
                  <a:cxn ang="0">
                    <a:pos x="T0" y="T1"/>
                  </a:cxn>
                  <a:cxn ang="0">
                    <a:pos x="T2" y="T3"/>
                  </a:cxn>
                  <a:cxn ang="0">
                    <a:pos x="T4" y="T5"/>
                  </a:cxn>
                  <a:cxn ang="0">
                    <a:pos x="T6" y="T7"/>
                  </a:cxn>
                  <a:cxn ang="0">
                    <a:pos x="T8" y="T9"/>
                  </a:cxn>
                </a:cxnLst>
                <a:rect l="0" t="0" r="r" b="b"/>
                <a:pathLst>
                  <a:path w="9" h="17">
                    <a:moveTo>
                      <a:pt x="9" y="13"/>
                    </a:moveTo>
                    <a:cubicBezTo>
                      <a:pt x="7" y="9"/>
                      <a:pt x="6" y="4"/>
                      <a:pt x="3" y="1"/>
                    </a:cubicBezTo>
                    <a:cubicBezTo>
                      <a:pt x="2" y="0"/>
                      <a:pt x="0" y="1"/>
                      <a:pt x="0" y="2"/>
                    </a:cubicBezTo>
                    <a:cubicBezTo>
                      <a:pt x="1" y="7"/>
                      <a:pt x="3" y="11"/>
                      <a:pt x="5" y="15"/>
                    </a:cubicBezTo>
                    <a:cubicBezTo>
                      <a:pt x="6" y="17"/>
                      <a:pt x="9" y="16"/>
                      <a:pt x="9"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30" name="Freeform 665">
                <a:extLst>
                  <a:ext uri="{FF2B5EF4-FFF2-40B4-BE49-F238E27FC236}">
                    <a16:creationId xmlns:a16="http://schemas.microsoft.com/office/drawing/2014/main" id="{29F44F5D-A2D5-4CB1-9470-54461AAE073C}"/>
                  </a:ext>
                </a:extLst>
              </p:cNvPr>
              <p:cNvSpPr>
                <a:spLocks/>
              </p:cNvSpPr>
              <p:nvPr/>
            </p:nvSpPr>
            <p:spPr bwMode="auto">
              <a:xfrm>
                <a:off x="4627" y="1769"/>
                <a:ext cx="81" cy="83"/>
              </a:xfrm>
              <a:custGeom>
                <a:avLst/>
                <a:gdLst>
                  <a:gd name="T0" fmla="*/ 4 w 46"/>
                  <a:gd name="T1" fmla="*/ 46 h 47"/>
                  <a:gd name="T2" fmla="*/ 23 w 46"/>
                  <a:gd name="T3" fmla="*/ 21 h 47"/>
                  <a:gd name="T4" fmla="*/ 44 w 46"/>
                  <a:gd name="T5" fmla="*/ 2 h 47"/>
                  <a:gd name="T6" fmla="*/ 43 w 46"/>
                  <a:gd name="T7" fmla="*/ 0 h 47"/>
                  <a:gd name="T8" fmla="*/ 1 w 46"/>
                  <a:gd name="T9" fmla="*/ 44 h 47"/>
                  <a:gd name="T10" fmla="*/ 4 w 46"/>
                  <a:gd name="T11" fmla="*/ 46 h 47"/>
                </a:gdLst>
                <a:ahLst/>
                <a:cxnLst>
                  <a:cxn ang="0">
                    <a:pos x="T0" y="T1"/>
                  </a:cxn>
                  <a:cxn ang="0">
                    <a:pos x="T2" y="T3"/>
                  </a:cxn>
                  <a:cxn ang="0">
                    <a:pos x="T4" y="T5"/>
                  </a:cxn>
                  <a:cxn ang="0">
                    <a:pos x="T6" y="T7"/>
                  </a:cxn>
                  <a:cxn ang="0">
                    <a:pos x="T8" y="T9"/>
                  </a:cxn>
                  <a:cxn ang="0">
                    <a:pos x="T10" y="T11"/>
                  </a:cxn>
                </a:cxnLst>
                <a:rect l="0" t="0" r="r" b="b"/>
                <a:pathLst>
                  <a:path w="46" h="47">
                    <a:moveTo>
                      <a:pt x="4" y="46"/>
                    </a:moveTo>
                    <a:cubicBezTo>
                      <a:pt x="10" y="37"/>
                      <a:pt x="15" y="28"/>
                      <a:pt x="23" y="21"/>
                    </a:cubicBezTo>
                    <a:cubicBezTo>
                      <a:pt x="29" y="14"/>
                      <a:pt x="37" y="8"/>
                      <a:pt x="44" y="2"/>
                    </a:cubicBezTo>
                    <a:cubicBezTo>
                      <a:pt x="46" y="1"/>
                      <a:pt x="44" y="0"/>
                      <a:pt x="43" y="0"/>
                    </a:cubicBezTo>
                    <a:cubicBezTo>
                      <a:pt x="24" y="8"/>
                      <a:pt x="9" y="26"/>
                      <a:pt x="1" y="44"/>
                    </a:cubicBezTo>
                    <a:cubicBezTo>
                      <a:pt x="0" y="46"/>
                      <a:pt x="3" y="47"/>
                      <a:pt x="4"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31" name="Freeform 666">
                <a:extLst>
                  <a:ext uri="{FF2B5EF4-FFF2-40B4-BE49-F238E27FC236}">
                    <a16:creationId xmlns:a16="http://schemas.microsoft.com/office/drawing/2014/main" id="{FFD0461F-4488-4B45-B8B6-6D5D602D35F2}"/>
                  </a:ext>
                </a:extLst>
              </p:cNvPr>
              <p:cNvSpPr>
                <a:spLocks/>
              </p:cNvSpPr>
              <p:nvPr/>
            </p:nvSpPr>
            <p:spPr bwMode="auto">
              <a:xfrm>
                <a:off x="4616" y="1752"/>
                <a:ext cx="39" cy="82"/>
              </a:xfrm>
              <a:custGeom>
                <a:avLst/>
                <a:gdLst>
                  <a:gd name="T0" fmla="*/ 3 w 22"/>
                  <a:gd name="T1" fmla="*/ 46 h 47"/>
                  <a:gd name="T2" fmla="*/ 10 w 22"/>
                  <a:gd name="T3" fmla="*/ 22 h 47"/>
                  <a:gd name="T4" fmla="*/ 21 w 22"/>
                  <a:gd name="T5" fmla="*/ 3 h 47"/>
                  <a:gd name="T6" fmla="*/ 19 w 22"/>
                  <a:gd name="T7" fmla="*/ 1 h 47"/>
                  <a:gd name="T8" fmla="*/ 0 w 22"/>
                  <a:gd name="T9" fmla="*/ 45 h 47"/>
                  <a:gd name="T10" fmla="*/ 3 w 22"/>
                  <a:gd name="T11" fmla="*/ 46 h 47"/>
                </a:gdLst>
                <a:ahLst/>
                <a:cxnLst>
                  <a:cxn ang="0">
                    <a:pos x="T0" y="T1"/>
                  </a:cxn>
                  <a:cxn ang="0">
                    <a:pos x="T2" y="T3"/>
                  </a:cxn>
                  <a:cxn ang="0">
                    <a:pos x="T4" y="T5"/>
                  </a:cxn>
                  <a:cxn ang="0">
                    <a:pos x="T6" y="T7"/>
                  </a:cxn>
                  <a:cxn ang="0">
                    <a:pos x="T8" y="T9"/>
                  </a:cxn>
                  <a:cxn ang="0">
                    <a:pos x="T10" y="T11"/>
                  </a:cxn>
                </a:cxnLst>
                <a:rect l="0" t="0" r="r" b="b"/>
                <a:pathLst>
                  <a:path w="22" h="47">
                    <a:moveTo>
                      <a:pt x="3" y="46"/>
                    </a:moveTo>
                    <a:cubicBezTo>
                      <a:pt x="5" y="38"/>
                      <a:pt x="7" y="30"/>
                      <a:pt x="10" y="22"/>
                    </a:cubicBezTo>
                    <a:cubicBezTo>
                      <a:pt x="13" y="15"/>
                      <a:pt x="18" y="9"/>
                      <a:pt x="21" y="3"/>
                    </a:cubicBezTo>
                    <a:cubicBezTo>
                      <a:pt x="22" y="1"/>
                      <a:pt x="20" y="0"/>
                      <a:pt x="19" y="1"/>
                    </a:cubicBezTo>
                    <a:cubicBezTo>
                      <a:pt x="7" y="12"/>
                      <a:pt x="1" y="30"/>
                      <a:pt x="0" y="45"/>
                    </a:cubicBezTo>
                    <a:cubicBezTo>
                      <a:pt x="0" y="47"/>
                      <a:pt x="3" y="47"/>
                      <a:pt x="3"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32" name="Freeform 667">
                <a:extLst>
                  <a:ext uri="{FF2B5EF4-FFF2-40B4-BE49-F238E27FC236}">
                    <a16:creationId xmlns:a16="http://schemas.microsoft.com/office/drawing/2014/main" id="{271C0021-D1EC-4ABE-9AC9-85B7BCDAB4FF}"/>
                  </a:ext>
                </a:extLst>
              </p:cNvPr>
              <p:cNvSpPr>
                <a:spLocks/>
              </p:cNvSpPr>
              <p:nvPr/>
            </p:nvSpPr>
            <p:spPr bwMode="auto">
              <a:xfrm>
                <a:off x="4592" y="1736"/>
                <a:ext cx="24" cy="58"/>
              </a:xfrm>
              <a:custGeom>
                <a:avLst/>
                <a:gdLst>
                  <a:gd name="T0" fmla="*/ 4 w 14"/>
                  <a:gd name="T1" fmla="*/ 31 h 33"/>
                  <a:gd name="T2" fmla="*/ 14 w 14"/>
                  <a:gd name="T3" fmla="*/ 2 h 33"/>
                  <a:gd name="T4" fmla="*/ 11 w 14"/>
                  <a:gd name="T5" fmla="*/ 1 h 33"/>
                  <a:gd name="T6" fmla="*/ 0 w 14"/>
                  <a:gd name="T7" fmla="*/ 30 h 33"/>
                  <a:gd name="T8" fmla="*/ 4 w 14"/>
                  <a:gd name="T9" fmla="*/ 31 h 33"/>
                </a:gdLst>
                <a:ahLst/>
                <a:cxnLst>
                  <a:cxn ang="0">
                    <a:pos x="T0" y="T1"/>
                  </a:cxn>
                  <a:cxn ang="0">
                    <a:pos x="T2" y="T3"/>
                  </a:cxn>
                  <a:cxn ang="0">
                    <a:pos x="T4" y="T5"/>
                  </a:cxn>
                  <a:cxn ang="0">
                    <a:pos x="T6" y="T7"/>
                  </a:cxn>
                  <a:cxn ang="0">
                    <a:pos x="T8" y="T9"/>
                  </a:cxn>
                </a:cxnLst>
                <a:rect l="0" t="0" r="r" b="b"/>
                <a:pathLst>
                  <a:path w="14" h="33">
                    <a:moveTo>
                      <a:pt x="4" y="31"/>
                    </a:moveTo>
                    <a:cubicBezTo>
                      <a:pt x="7" y="21"/>
                      <a:pt x="11" y="12"/>
                      <a:pt x="14" y="2"/>
                    </a:cubicBezTo>
                    <a:cubicBezTo>
                      <a:pt x="14" y="0"/>
                      <a:pt x="12" y="0"/>
                      <a:pt x="11" y="1"/>
                    </a:cubicBezTo>
                    <a:cubicBezTo>
                      <a:pt x="5" y="9"/>
                      <a:pt x="3" y="20"/>
                      <a:pt x="0" y="30"/>
                    </a:cubicBezTo>
                    <a:cubicBezTo>
                      <a:pt x="0" y="32"/>
                      <a:pt x="4" y="33"/>
                      <a:pt x="4"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33" name="Freeform 668">
                <a:extLst>
                  <a:ext uri="{FF2B5EF4-FFF2-40B4-BE49-F238E27FC236}">
                    <a16:creationId xmlns:a16="http://schemas.microsoft.com/office/drawing/2014/main" id="{00788D2C-E9F9-4BF2-9BF2-5BC5D58FA579}"/>
                  </a:ext>
                </a:extLst>
              </p:cNvPr>
              <p:cNvSpPr>
                <a:spLocks/>
              </p:cNvSpPr>
              <p:nvPr/>
            </p:nvSpPr>
            <p:spPr bwMode="auto">
              <a:xfrm>
                <a:off x="4563" y="1720"/>
                <a:ext cx="27" cy="53"/>
              </a:xfrm>
              <a:custGeom>
                <a:avLst/>
                <a:gdLst>
                  <a:gd name="T0" fmla="*/ 4 w 15"/>
                  <a:gd name="T1" fmla="*/ 28 h 30"/>
                  <a:gd name="T2" fmla="*/ 14 w 15"/>
                  <a:gd name="T3" fmla="*/ 3 h 30"/>
                  <a:gd name="T4" fmla="*/ 11 w 15"/>
                  <a:gd name="T5" fmla="*/ 1 h 30"/>
                  <a:gd name="T6" fmla="*/ 1 w 15"/>
                  <a:gd name="T7" fmla="*/ 28 h 30"/>
                  <a:gd name="T8" fmla="*/ 4 w 15"/>
                  <a:gd name="T9" fmla="*/ 28 h 30"/>
                </a:gdLst>
                <a:ahLst/>
                <a:cxnLst>
                  <a:cxn ang="0">
                    <a:pos x="T0" y="T1"/>
                  </a:cxn>
                  <a:cxn ang="0">
                    <a:pos x="T2" y="T3"/>
                  </a:cxn>
                  <a:cxn ang="0">
                    <a:pos x="T4" y="T5"/>
                  </a:cxn>
                  <a:cxn ang="0">
                    <a:pos x="T6" y="T7"/>
                  </a:cxn>
                  <a:cxn ang="0">
                    <a:pos x="T8" y="T9"/>
                  </a:cxn>
                </a:cxnLst>
                <a:rect l="0" t="0" r="r" b="b"/>
                <a:pathLst>
                  <a:path w="15" h="30">
                    <a:moveTo>
                      <a:pt x="4" y="28"/>
                    </a:moveTo>
                    <a:cubicBezTo>
                      <a:pt x="4" y="18"/>
                      <a:pt x="8" y="10"/>
                      <a:pt x="14" y="3"/>
                    </a:cubicBezTo>
                    <a:cubicBezTo>
                      <a:pt x="15" y="1"/>
                      <a:pt x="12" y="0"/>
                      <a:pt x="11" y="1"/>
                    </a:cubicBezTo>
                    <a:cubicBezTo>
                      <a:pt x="4" y="8"/>
                      <a:pt x="0" y="18"/>
                      <a:pt x="1" y="28"/>
                    </a:cubicBezTo>
                    <a:cubicBezTo>
                      <a:pt x="1" y="30"/>
                      <a:pt x="4" y="30"/>
                      <a:pt x="4"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34" name="Freeform 669">
                <a:extLst>
                  <a:ext uri="{FF2B5EF4-FFF2-40B4-BE49-F238E27FC236}">
                    <a16:creationId xmlns:a16="http://schemas.microsoft.com/office/drawing/2014/main" id="{9D1D7778-5F6F-41F1-A6C8-D7DEC679DA94}"/>
                  </a:ext>
                </a:extLst>
              </p:cNvPr>
              <p:cNvSpPr>
                <a:spLocks/>
              </p:cNvSpPr>
              <p:nvPr/>
            </p:nvSpPr>
            <p:spPr bwMode="auto">
              <a:xfrm>
                <a:off x="4664" y="1801"/>
                <a:ext cx="47" cy="60"/>
              </a:xfrm>
              <a:custGeom>
                <a:avLst/>
                <a:gdLst>
                  <a:gd name="T0" fmla="*/ 4 w 27"/>
                  <a:gd name="T1" fmla="*/ 32 h 34"/>
                  <a:gd name="T2" fmla="*/ 26 w 27"/>
                  <a:gd name="T3" fmla="*/ 3 h 34"/>
                  <a:gd name="T4" fmla="*/ 24 w 27"/>
                  <a:gd name="T5" fmla="*/ 0 h 34"/>
                  <a:gd name="T6" fmla="*/ 0 w 27"/>
                  <a:gd name="T7" fmla="*/ 31 h 34"/>
                  <a:gd name="T8" fmla="*/ 4 w 27"/>
                  <a:gd name="T9" fmla="*/ 32 h 34"/>
                </a:gdLst>
                <a:ahLst/>
                <a:cxnLst>
                  <a:cxn ang="0">
                    <a:pos x="T0" y="T1"/>
                  </a:cxn>
                  <a:cxn ang="0">
                    <a:pos x="T2" y="T3"/>
                  </a:cxn>
                  <a:cxn ang="0">
                    <a:pos x="T4" y="T5"/>
                  </a:cxn>
                  <a:cxn ang="0">
                    <a:pos x="T6" y="T7"/>
                  </a:cxn>
                  <a:cxn ang="0">
                    <a:pos x="T8" y="T9"/>
                  </a:cxn>
                </a:cxnLst>
                <a:rect l="0" t="0" r="r" b="b"/>
                <a:pathLst>
                  <a:path w="27" h="34">
                    <a:moveTo>
                      <a:pt x="4" y="32"/>
                    </a:moveTo>
                    <a:cubicBezTo>
                      <a:pt x="9" y="20"/>
                      <a:pt x="17" y="11"/>
                      <a:pt x="26" y="3"/>
                    </a:cubicBezTo>
                    <a:cubicBezTo>
                      <a:pt x="27" y="2"/>
                      <a:pt x="26" y="0"/>
                      <a:pt x="24" y="0"/>
                    </a:cubicBezTo>
                    <a:cubicBezTo>
                      <a:pt x="13" y="7"/>
                      <a:pt x="5" y="19"/>
                      <a:pt x="0" y="31"/>
                    </a:cubicBezTo>
                    <a:cubicBezTo>
                      <a:pt x="0" y="33"/>
                      <a:pt x="3" y="34"/>
                      <a:pt x="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35" name="Freeform 670">
                <a:extLst>
                  <a:ext uri="{FF2B5EF4-FFF2-40B4-BE49-F238E27FC236}">
                    <a16:creationId xmlns:a16="http://schemas.microsoft.com/office/drawing/2014/main" id="{55BDFBFB-7A3C-45D5-A8D0-C296BDBADFCF}"/>
                  </a:ext>
                </a:extLst>
              </p:cNvPr>
              <p:cNvSpPr>
                <a:spLocks/>
              </p:cNvSpPr>
              <p:nvPr/>
            </p:nvSpPr>
            <p:spPr bwMode="auto">
              <a:xfrm>
                <a:off x="4701" y="1834"/>
                <a:ext cx="19" cy="37"/>
              </a:xfrm>
              <a:custGeom>
                <a:avLst/>
                <a:gdLst>
                  <a:gd name="T0" fmla="*/ 4 w 11"/>
                  <a:gd name="T1" fmla="*/ 18 h 21"/>
                  <a:gd name="T2" fmla="*/ 7 w 11"/>
                  <a:gd name="T3" fmla="*/ 9 h 21"/>
                  <a:gd name="T4" fmla="*/ 10 w 11"/>
                  <a:gd name="T5" fmla="*/ 2 h 21"/>
                  <a:gd name="T6" fmla="*/ 8 w 11"/>
                  <a:gd name="T7" fmla="*/ 0 h 21"/>
                  <a:gd name="T8" fmla="*/ 1 w 11"/>
                  <a:gd name="T9" fmla="*/ 18 h 21"/>
                  <a:gd name="T10" fmla="*/ 4 w 11"/>
                  <a:gd name="T11" fmla="*/ 18 h 21"/>
                </a:gdLst>
                <a:ahLst/>
                <a:cxnLst>
                  <a:cxn ang="0">
                    <a:pos x="T0" y="T1"/>
                  </a:cxn>
                  <a:cxn ang="0">
                    <a:pos x="T2" y="T3"/>
                  </a:cxn>
                  <a:cxn ang="0">
                    <a:pos x="T4" y="T5"/>
                  </a:cxn>
                  <a:cxn ang="0">
                    <a:pos x="T6" y="T7"/>
                  </a:cxn>
                  <a:cxn ang="0">
                    <a:pos x="T8" y="T9"/>
                  </a:cxn>
                  <a:cxn ang="0">
                    <a:pos x="T10" y="T11"/>
                  </a:cxn>
                </a:cxnLst>
                <a:rect l="0" t="0" r="r" b="b"/>
                <a:pathLst>
                  <a:path w="11" h="21">
                    <a:moveTo>
                      <a:pt x="4" y="18"/>
                    </a:moveTo>
                    <a:cubicBezTo>
                      <a:pt x="5" y="15"/>
                      <a:pt x="6" y="12"/>
                      <a:pt x="7" y="9"/>
                    </a:cubicBezTo>
                    <a:cubicBezTo>
                      <a:pt x="8" y="7"/>
                      <a:pt x="9" y="4"/>
                      <a:pt x="10" y="2"/>
                    </a:cubicBezTo>
                    <a:cubicBezTo>
                      <a:pt x="11" y="0"/>
                      <a:pt x="9" y="0"/>
                      <a:pt x="8" y="0"/>
                    </a:cubicBezTo>
                    <a:cubicBezTo>
                      <a:pt x="3" y="4"/>
                      <a:pt x="1" y="12"/>
                      <a:pt x="1" y="18"/>
                    </a:cubicBezTo>
                    <a:cubicBezTo>
                      <a:pt x="0" y="21"/>
                      <a:pt x="4" y="21"/>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36" name="Freeform 671">
                <a:extLst>
                  <a:ext uri="{FF2B5EF4-FFF2-40B4-BE49-F238E27FC236}">
                    <a16:creationId xmlns:a16="http://schemas.microsoft.com/office/drawing/2014/main" id="{235C6CD8-9948-4A09-AEA5-C6FDE6E60DA4}"/>
                  </a:ext>
                </a:extLst>
              </p:cNvPr>
              <p:cNvSpPr>
                <a:spLocks/>
              </p:cNvSpPr>
              <p:nvPr/>
            </p:nvSpPr>
            <p:spPr bwMode="auto">
              <a:xfrm>
                <a:off x="4715" y="1847"/>
                <a:ext cx="24" cy="33"/>
              </a:xfrm>
              <a:custGeom>
                <a:avLst/>
                <a:gdLst>
                  <a:gd name="T0" fmla="*/ 5 w 14"/>
                  <a:gd name="T1" fmla="*/ 16 h 19"/>
                  <a:gd name="T2" fmla="*/ 13 w 14"/>
                  <a:gd name="T3" fmla="*/ 3 h 19"/>
                  <a:gd name="T4" fmla="*/ 10 w 14"/>
                  <a:gd name="T5" fmla="*/ 1 h 19"/>
                  <a:gd name="T6" fmla="*/ 1 w 14"/>
                  <a:gd name="T7" fmla="*/ 14 h 19"/>
                  <a:gd name="T8" fmla="*/ 5 w 14"/>
                  <a:gd name="T9" fmla="*/ 16 h 19"/>
                </a:gdLst>
                <a:ahLst/>
                <a:cxnLst>
                  <a:cxn ang="0">
                    <a:pos x="T0" y="T1"/>
                  </a:cxn>
                  <a:cxn ang="0">
                    <a:pos x="T2" y="T3"/>
                  </a:cxn>
                  <a:cxn ang="0">
                    <a:pos x="T4" y="T5"/>
                  </a:cxn>
                  <a:cxn ang="0">
                    <a:pos x="T6" y="T7"/>
                  </a:cxn>
                  <a:cxn ang="0">
                    <a:pos x="T8" y="T9"/>
                  </a:cxn>
                </a:cxnLst>
                <a:rect l="0" t="0" r="r" b="b"/>
                <a:pathLst>
                  <a:path w="14" h="19">
                    <a:moveTo>
                      <a:pt x="5" y="16"/>
                    </a:moveTo>
                    <a:cubicBezTo>
                      <a:pt x="8" y="12"/>
                      <a:pt x="11" y="8"/>
                      <a:pt x="13" y="3"/>
                    </a:cubicBezTo>
                    <a:cubicBezTo>
                      <a:pt x="14" y="1"/>
                      <a:pt x="11" y="0"/>
                      <a:pt x="10" y="1"/>
                    </a:cubicBezTo>
                    <a:cubicBezTo>
                      <a:pt x="7" y="5"/>
                      <a:pt x="4" y="10"/>
                      <a:pt x="1" y="14"/>
                    </a:cubicBezTo>
                    <a:cubicBezTo>
                      <a:pt x="0" y="17"/>
                      <a:pt x="3" y="19"/>
                      <a:pt x="5"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37" name="Freeform 672">
                <a:extLst>
                  <a:ext uri="{FF2B5EF4-FFF2-40B4-BE49-F238E27FC236}">
                    <a16:creationId xmlns:a16="http://schemas.microsoft.com/office/drawing/2014/main" id="{BC2CEB96-A976-434B-8240-25BA1A2E2D8A}"/>
                  </a:ext>
                </a:extLst>
              </p:cNvPr>
              <p:cNvSpPr>
                <a:spLocks/>
              </p:cNvSpPr>
              <p:nvPr/>
            </p:nvSpPr>
            <p:spPr bwMode="auto">
              <a:xfrm>
                <a:off x="4753" y="1880"/>
                <a:ext cx="16" cy="23"/>
              </a:xfrm>
              <a:custGeom>
                <a:avLst/>
                <a:gdLst>
                  <a:gd name="T0" fmla="*/ 5 w 9"/>
                  <a:gd name="T1" fmla="*/ 10 h 13"/>
                  <a:gd name="T2" fmla="*/ 9 w 9"/>
                  <a:gd name="T3" fmla="*/ 3 h 13"/>
                  <a:gd name="T4" fmla="*/ 6 w 9"/>
                  <a:gd name="T5" fmla="*/ 1 h 13"/>
                  <a:gd name="T6" fmla="*/ 1 w 9"/>
                  <a:gd name="T7" fmla="*/ 8 h 13"/>
                  <a:gd name="T8" fmla="*/ 5 w 9"/>
                  <a:gd name="T9" fmla="*/ 10 h 13"/>
                </a:gdLst>
                <a:ahLst/>
                <a:cxnLst>
                  <a:cxn ang="0">
                    <a:pos x="T0" y="T1"/>
                  </a:cxn>
                  <a:cxn ang="0">
                    <a:pos x="T2" y="T3"/>
                  </a:cxn>
                  <a:cxn ang="0">
                    <a:pos x="T4" y="T5"/>
                  </a:cxn>
                  <a:cxn ang="0">
                    <a:pos x="T6" y="T7"/>
                  </a:cxn>
                  <a:cxn ang="0">
                    <a:pos x="T8" y="T9"/>
                  </a:cxn>
                </a:cxnLst>
                <a:rect l="0" t="0" r="r" b="b"/>
                <a:pathLst>
                  <a:path w="9" h="13">
                    <a:moveTo>
                      <a:pt x="5" y="10"/>
                    </a:moveTo>
                    <a:cubicBezTo>
                      <a:pt x="6" y="8"/>
                      <a:pt x="8" y="6"/>
                      <a:pt x="9" y="3"/>
                    </a:cubicBezTo>
                    <a:cubicBezTo>
                      <a:pt x="9" y="1"/>
                      <a:pt x="7" y="0"/>
                      <a:pt x="6" y="1"/>
                    </a:cubicBezTo>
                    <a:cubicBezTo>
                      <a:pt x="4" y="3"/>
                      <a:pt x="2" y="6"/>
                      <a:pt x="1" y="8"/>
                    </a:cubicBezTo>
                    <a:cubicBezTo>
                      <a:pt x="0" y="11"/>
                      <a:pt x="3" y="13"/>
                      <a:pt x="5"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38" name="Freeform 673">
                <a:extLst>
                  <a:ext uri="{FF2B5EF4-FFF2-40B4-BE49-F238E27FC236}">
                    <a16:creationId xmlns:a16="http://schemas.microsoft.com/office/drawing/2014/main" id="{6D003358-C5DC-440A-AF09-DEF0108D1A85}"/>
                  </a:ext>
                </a:extLst>
              </p:cNvPr>
              <p:cNvSpPr>
                <a:spLocks/>
              </p:cNvSpPr>
              <p:nvPr/>
            </p:nvSpPr>
            <p:spPr bwMode="auto">
              <a:xfrm>
                <a:off x="3271" y="1498"/>
                <a:ext cx="9" cy="65"/>
              </a:xfrm>
              <a:custGeom>
                <a:avLst/>
                <a:gdLst>
                  <a:gd name="T0" fmla="*/ 4 w 5"/>
                  <a:gd name="T1" fmla="*/ 34 h 37"/>
                  <a:gd name="T2" fmla="*/ 3 w 5"/>
                  <a:gd name="T3" fmla="*/ 1 h 37"/>
                  <a:gd name="T4" fmla="*/ 0 w 5"/>
                  <a:gd name="T5" fmla="*/ 2 h 37"/>
                  <a:gd name="T6" fmla="*/ 1 w 5"/>
                  <a:gd name="T7" fmla="*/ 34 h 37"/>
                  <a:gd name="T8" fmla="*/ 4 w 5"/>
                  <a:gd name="T9" fmla="*/ 34 h 37"/>
                </a:gdLst>
                <a:ahLst/>
                <a:cxnLst>
                  <a:cxn ang="0">
                    <a:pos x="T0" y="T1"/>
                  </a:cxn>
                  <a:cxn ang="0">
                    <a:pos x="T2" y="T3"/>
                  </a:cxn>
                  <a:cxn ang="0">
                    <a:pos x="T4" y="T5"/>
                  </a:cxn>
                  <a:cxn ang="0">
                    <a:pos x="T6" y="T7"/>
                  </a:cxn>
                  <a:cxn ang="0">
                    <a:pos x="T8" y="T9"/>
                  </a:cxn>
                </a:cxnLst>
                <a:rect l="0" t="0" r="r" b="b"/>
                <a:pathLst>
                  <a:path w="5" h="37">
                    <a:moveTo>
                      <a:pt x="4" y="34"/>
                    </a:moveTo>
                    <a:cubicBezTo>
                      <a:pt x="5" y="23"/>
                      <a:pt x="5" y="12"/>
                      <a:pt x="3" y="1"/>
                    </a:cubicBezTo>
                    <a:cubicBezTo>
                      <a:pt x="3" y="0"/>
                      <a:pt x="0" y="0"/>
                      <a:pt x="0" y="2"/>
                    </a:cubicBezTo>
                    <a:cubicBezTo>
                      <a:pt x="1" y="13"/>
                      <a:pt x="1" y="23"/>
                      <a:pt x="1" y="34"/>
                    </a:cubicBezTo>
                    <a:cubicBezTo>
                      <a:pt x="1" y="37"/>
                      <a:pt x="4" y="36"/>
                      <a:pt x="4"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39" name="Freeform 674">
                <a:extLst>
                  <a:ext uri="{FF2B5EF4-FFF2-40B4-BE49-F238E27FC236}">
                    <a16:creationId xmlns:a16="http://schemas.microsoft.com/office/drawing/2014/main" id="{7F6822EC-F0B0-4A72-9BC4-0E3B93487559}"/>
                  </a:ext>
                </a:extLst>
              </p:cNvPr>
              <p:cNvSpPr>
                <a:spLocks/>
              </p:cNvSpPr>
              <p:nvPr/>
            </p:nvSpPr>
            <p:spPr bwMode="auto">
              <a:xfrm>
                <a:off x="3240" y="1488"/>
                <a:ext cx="10" cy="49"/>
              </a:xfrm>
              <a:custGeom>
                <a:avLst/>
                <a:gdLst>
                  <a:gd name="T0" fmla="*/ 5 w 6"/>
                  <a:gd name="T1" fmla="*/ 26 h 28"/>
                  <a:gd name="T2" fmla="*/ 3 w 6"/>
                  <a:gd name="T3" fmla="*/ 2 h 28"/>
                  <a:gd name="T4" fmla="*/ 0 w 6"/>
                  <a:gd name="T5" fmla="*/ 2 h 28"/>
                  <a:gd name="T6" fmla="*/ 2 w 6"/>
                  <a:gd name="T7" fmla="*/ 26 h 28"/>
                  <a:gd name="T8" fmla="*/ 5 w 6"/>
                  <a:gd name="T9" fmla="*/ 26 h 28"/>
                </a:gdLst>
                <a:ahLst/>
                <a:cxnLst>
                  <a:cxn ang="0">
                    <a:pos x="T0" y="T1"/>
                  </a:cxn>
                  <a:cxn ang="0">
                    <a:pos x="T2" y="T3"/>
                  </a:cxn>
                  <a:cxn ang="0">
                    <a:pos x="T4" y="T5"/>
                  </a:cxn>
                  <a:cxn ang="0">
                    <a:pos x="T6" y="T7"/>
                  </a:cxn>
                  <a:cxn ang="0">
                    <a:pos x="T8" y="T9"/>
                  </a:cxn>
                </a:cxnLst>
                <a:rect l="0" t="0" r="r" b="b"/>
                <a:pathLst>
                  <a:path w="6" h="28">
                    <a:moveTo>
                      <a:pt x="5" y="26"/>
                    </a:moveTo>
                    <a:cubicBezTo>
                      <a:pt x="6" y="18"/>
                      <a:pt x="5" y="10"/>
                      <a:pt x="3" y="2"/>
                    </a:cubicBezTo>
                    <a:cubicBezTo>
                      <a:pt x="3" y="0"/>
                      <a:pt x="0" y="0"/>
                      <a:pt x="0" y="2"/>
                    </a:cubicBezTo>
                    <a:cubicBezTo>
                      <a:pt x="1" y="10"/>
                      <a:pt x="2" y="18"/>
                      <a:pt x="2" y="26"/>
                    </a:cubicBezTo>
                    <a:cubicBezTo>
                      <a:pt x="2" y="28"/>
                      <a:pt x="5" y="28"/>
                      <a:pt x="5"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40" name="Freeform 675">
                <a:extLst>
                  <a:ext uri="{FF2B5EF4-FFF2-40B4-BE49-F238E27FC236}">
                    <a16:creationId xmlns:a16="http://schemas.microsoft.com/office/drawing/2014/main" id="{67EC8EEE-B672-4611-BCC1-819770375F75}"/>
                  </a:ext>
                </a:extLst>
              </p:cNvPr>
              <p:cNvSpPr>
                <a:spLocks/>
              </p:cNvSpPr>
              <p:nvPr/>
            </p:nvSpPr>
            <p:spPr bwMode="auto">
              <a:xfrm>
                <a:off x="3299" y="1548"/>
                <a:ext cx="9" cy="59"/>
              </a:xfrm>
              <a:custGeom>
                <a:avLst/>
                <a:gdLst>
                  <a:gd name="T0" fmla="*/ 4 w 5"/>
                  <a:gd name="T1" fmla="*/ 32 h 34"/>
                  <a:gd name="T2" fmla="*/ 4 w 5"/>
                  <a:gd name="T3" fmla="*/ 2 h 34"/>
                  <a:gd name="T4" fmla="*/ 1 w 5"/>
                  <a:gd name="T5" fmla="*/ 2 h 34"/>
                  <a:gd name="T6" fmla="*/ 1 w 5"/>
                  <a:gd name="T7" fmla="*/ 32 h 34"/>
                  <a:gd name="T8" fmla="*/ 4 w 5"/>
                  <a:gd name="T9" fmla="*/ 32 h 34"/>
                </a:gdLst>
                <a:ahLst/>
                <a:cxnLst>
                  <a:cxn ang="0">
                    <a:pos x="T0" y="T1"/>
                  </a:cxn>
                  <a:cxn ang="0">
                    <a:pos x="T2" y="T3"/>
                  </a:cxn>
                  <a:cxn ang="0">
                    <a:pos x="T4" y="T5"/>
                  </a:cxn>
                  <a:cxn ang="0">
                    <a:pos x="T6" y="T7"/>
                  </a:cxn>
                  <a:cxn ang="0">
                    <a:pos x="T8" y="T9"/>
                  </a:cxn>
                </a:cxnLst>
                <a:rect l="0" t="0" r="r" b="b"/>
                <a:pathLst>
                  <a:path w="5" h="34">
                    <a:moveTo>
                      <a:pt x="4" y="32"/>
                    </a:moveTo>
                    <a:cubicBezTo>
                      <a:pt x="4" y="22"/>
                      <a:pt x="5" y="12"/>
                      <a:pt x="4" y="2"/>
                    </a:cubicBezTo>
                    <a:cubicBezTo>
                      <a:pt x="4" y="0"/>
                      <a:pt x="1" y="0"/>
                      <a:pt x="1" y="2"/>
                    </a:cubicBezTo>
                    <a:cubicBezTo>
                      <a:pt x="0" y="12"/>
                      <a:pt x="0" y="22"/>
                      <a:pt x="1" y="32"/>
                    </a:cubicBezTo>
                    <a:cubicBezTo>
                      <a:pt x="1" y="34"/>
                      <a:pt x="4" y="34"/>
                      <a:pt x="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41" name="Freeform 676">
                <a:extLst>
                  <a:ext uri="{FF2B5EF4-FFF2-40B4-BE49-F238E27FC236}">
                    <a16:creationId xmlns:a16="http://schemas.microsoft.com/office/drawing/2014/main" id="{76F9295D-1CA2-4EE6-A549-4EEC6EF7D808}"/>
                  </a:ext>
                </a:extLst>
              </p:cNvPr>
              <p:cNvSpPr>
                <a:spLocks/>
              </p:cNvSpPr>
              <p:nvPr/>
            </p:nvSpPr>
            <p:spPr bwMode="auto">
              <a:xfrm>
                <a:off x="3312" y="1570"/>
                <a:ext cx="21" cy="55"/>
              </a:xfrm>
              <a:custGeom>
                <a:avLst/>
                <a:gdLst>
                  <a:gd name="T0" fmla="*/ 4 w 12"/>
                  <a:gd name="T1" fmla="*/ 30 h 31"/>
                  <a:gd name="T2" fmla="*/ 11 w 12"/>
                  <a:gd name="T3" fmla="*/ 2 h 31"/>
                  <a:gd name="T4" fmla="*/ 8 w 12"/>
                  <a:gd name="T5" fmla="*/ 2 h 31"/>
                  <a:gd name="T6" fmla="*/ 1 w 12"/>
                  <a:gd name="T7" fmla="*/ 28 h 31"/>
                  <a:gd name="T8" fmla="*/ 4 w 12"/>
                  <a:gd name="T9" fmla="*/ 30 h 31"/>
                </a:gdLst>
                <a:ahLst/>
                <a:cxnLst>
                  <a:cxn ang="0">
                    <a:pos x="T0" y="T1"/>
                  </a:cxn>
                  <a:cxn ang="0">
                    <a:pos x="T2" y="T3"/>
                  </a:cxn>
                  <a:cxn ang="0">
                    <a:pos x="T4" y="T5"/>
                  </a:cxn>
                  <a:cxn ang="0">
                    <a:pos x="T6" y="T7"/>
                  </a:cxn>
                  <a:cxn ang="0">
                    <a:pos x="T8" y="T9"/>
                  </a:cxn>
                </a:cxnLst>
                <a:rect l="0" t="0" r="r" b="b"/>
                <a:pathLst>
                  <a:path w="12" h="31">
                    <a:moveTo>
                      <a:pt x="4" y="30"/>
                    </a:moveTo>
                    <a:cubicBezTo>
                      <a:pt x="8" y="21"/>
                      <a:pt x="12" y="12"/>
                      <a:pt x="11" y="2"/>
                    </a:cubicBezTo>
                    <a:cubicBezTo>
                      <a:pt x="11" y="0"/>
                      <a:pt x="9" y="0"/>
                      <a:pt x="8" y="2"/>
                    </a:cubicBezTo>
                    <a:cubicBezTo>
                      <a:pt x="7" y="11"/>
                      <a:pt x="5" y="20"/>
                      <a:pt x="1" y="28"/>
                    </a:cubicBezTo>
                    <a:cubicBezTo>
                      <a:pt x="0" y="30"/>
                      <a:pt x="3" y="31"/>
                      <a:pt x="4"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42" name="Freeform 677">
                <a:extLst>
                  <a:ext uri="{FF2B5EF4-FFF2-40B4-BE49-F238E27FC236}">
                    <a16:creationId xmlns:a16="http://schemas.microsoft.com/office/drawing/2014/main" id="{F86879A1-41EA-44D6-9D5F-5017AD117E37}"/>
                  </a:ext>
                </a:extLst>
              </p:cNvPr>
              <p:cNvSpPr>
                <a:spLocks/>
              </p:cNvSpPr>
              <p:nvPr/>
            </p:nvSpPr>
            <p:spPr bwMode="auto">
              <a:xfrm>
                <a:off x="3326" y="1611"/>
                <a:ext cx="19" cy="47"/>
              </a:xfrm>
              <a:custGeom>
                <a:avLst/>
                <a:gdLst>
                  <a:gd name="T0" fmla="*/ 4 w 11"/>
                  <a:gd name="T1" fmla="*/ 25 h 27"/>
                  <a:gd name="T2" fmla="*/ 11 w 11"/>
                  <a:gd name="T3" fmla="*/ 2 h 27"/>
                  <a:gd name="T4" fmla="*/ 8 w 11"/>
                  <a:gd name="T5" fmla="*/ 1 h 27"/>
                  <a:gd name="T6" fmla="*/ 1 w 11"/>
                  <a:gd name="T7" fmla="*/ 23 h 27"/>
                  <a:gd name="T8" fmla="*/ 4 w 11"/>
                  <a:gd name="T9" fmla="*/ 25 h 27"/>
                </a:gdLst>
                <a:ahLst/>
                <a:cxnLst>
                  <a:cxn ang="0">
                    <a:pos x="T0" y="T1"/>
                  </a:cxn>
                  <a:cxn ang="0">
                    <a:pos x="T2" y="T3"/>
                  </a:cxn>
                  <a:cxn ang="0">
                    <a:pos x="T4" y="T5"/>
                  </a:cxn>
                  <a:cxn ang="0">
                    <a:pos x="T6" y="T7"/>
                  </a:cxn>
                  <a:cxn ang="0">
                    <a:pos x="T8" y="T9"/>
                  </a:cxn>
                </a:cxnLst>
                <a:rect l="0" t="0" r="r" b="b"/>
                <a:pathLst>
                  <a:path w="11" h="27">
                    <a:moveTo>
                      <a:pt x="4" y="25"/>
                    </a:moveTo>
                    <a:cubicBezTo>
                      <a:pt x="8" y="18"/>
                      <a:pt x="11" y="10"/>
                      <a:pt x="11" y="2"/>
                    </a:cubicBezTo>
                    <a:cubicBezTo>
                      <a:pt x="11" y="0"/>
                      <a:pt x="9" y="0"/>
                      <a:pt x="8" y="1"/>
                    </a:cubicBezTo>
                    <a:cubicBezTo>
                      <a:pt x="7" y="9"/>
                      <a:pt x="5" y="16"/>
                      <a:pt x="1" y="23"/>
                    </a:cubicBezTo>
                    <a:cubicBezTo>
                      <a:pt x="0" y="25"/>
                      <a:pt x="3" y="27"/>
                      <a:pt x="4"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43" name="Freeform 678">
                <a:extLst>
                  <a:ext uri="{FF2B5EF4-FFF2-40B4-BE49-F238E27FC236}">
                    <a16:creationId xmlns:a16="http://schemas.microsoft.com/office/drawing/2014/main" id="{79AD24A2-1EB5-47B0-8FE5-BAFC5C9F43EC}"/>
                  </a:ext>
                </a:extLst>
              </p:cNvPr>
              <p:cNvSpPr>
                <a:spLocks/>
              </p:cNvSpPr>
              <p:nvPr/>
            </p:nvSpPr>
            <p:spPr bwMode="auto">
              <a:xfrm>
                <a:off x="3359" y="1623"/>
                <a:ext cx="13" cy="34"/>
              </a:xfrm>
              <a:custGeom>
                <a:avLst/>
                <a:gdLst>
                  <a:gd name="T0" fmla="*/ 4 w 7"/>
                  <a:gd name="T1" fmla="*/ 16 h 19"/>
                  <a:gd name="T2" fmla="*/ 7 w 7"/>
                  <a:gd name="T3" fmla="*/ 2 h 19"/>
                  <a:gd name="T4" fmla="*/ 4 w 7"/>
                  <a:gd name="T5" fmla="*/ 1 h 19"/>
                  <a:gd name="T6" fmla="*/ 1 w 7"/>
                  <a:gd name="T7" fmla="*/ 16 h 19"/>
                  <a:gd name="T8" fmla="*/ 4 w 7"/>
                  <a:gd name="T9" fmla="*/ 16 h 19"/>
                </a:gdLst>
                <a:ahLst/>
                <a:cxnLst>
                  <a:cxn ang="0">
                    <a:pos x="T0" y="T1"/>
                  </a:cxn>
                  <a:cxn ang="0">
                    <a:pos x="T2" y="T3"/>
                  </a:cxn>
                  <a:cxn ang="0">
                    <a:pos x="T4" y="T5"/>
                  </a:cxn>
                  <a:cxn ang="0">
                    <a:pos x="T6" y="T7"/>
                  </a:cxn>
                  <a:cxn ang="0">
                    <a:pos x="T8" y="T9"/>
                  </a:cxn>
                </a:cxnLst>
                <a:rect l="0" t="0" r="r" b="b"/>
                <a:pathLst>
                  <a:path w="7" h="19">
                    <a:moveTo>
                      <a:pt x="4" y="16"/>
                    </a:moveTo>
                    <a:cubicBezTo>
                      <a:pt x="5" y="12"/>
                      <a:pt x="6" y="7"/>
                      <a:pt x="7" y="2"/>
                    </a:cubicBezTo>
                    <a:cubicBezTo>
                      <a:pt x="7" y="0"/>
                      <a:pt x="4" y="0"/>
                      <a:pt x="4" y="1"/>
                    </a:cubicBezTo>
                    <a:cubicBezTo>
                      <a:pt x="2" y="6"/>
                      <a:pt x="2" y="11"/>
                      <a:pt x="1" y="16"/>
                    </a:cubicBezTo>
                    <a:cubicBezTo>
                      <a:pt x="0" y="18"/>
                      <a:pt x="4" y="19"/>
                      <a:pt x="4"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44" name="Freeform 679">
                <a:extLst>
                  <a:ext uri="{FF2B5EF4-FFF2-40B4-BE49-F238E27FC236}">
                    <a16:creationId xmlns:a16="http://schemas.microsoft.com/office/drawing/2014/main" id="{08C9BED0-AF03-4237-904E-D1D46901BC9D}"/>
                  </a:ext>
                </a:extLst>
              </p:cNvPr>
              <p:cNvSpPr>
                <a:spLocks/>
              </p:cNvSpPr>
              <p:nvPr/>
            </p:nvSpPr>
            <p:spPr bwMode="auto">
              <a:xfrm>
                <a:off x="3387" y="1613"/>
                <a:ext cx="14" cy="38"/>
              </a:xfrm>
              <a:custGeom>
                <a:avLst/>
                <a:gdLst>
                  <a:gd name="T0" fmla="*/ 4 w 8"/>
                  <a:gd name="T1" fmla="*/ 20 h 22"/>
                  <a:gd name="T2" fmla="*/ 7 w 8"/>
                  <a:gd name="T3" fmla="*/ 2 h 22"/>
                  <a:gd name="T4" fmla="*/ 5 w 8"/>
                  <a:gd name="T5" fmla="*/ 2 h 22"/>
                  <a:gd name="T6" fmla="*/ 1 w 8"/>
                  <a:gd name="T7" fmla="*/ 19 h 22"/>
                  <a:gd name="T8" fmla="*/ 4 w 8"/>
                  <a:gd name="T9" fmla="*/ 20 h 22"/>
                </a:gdLst>
                <a:ahLst/>
                <a:cxnLst>
                  <a:cxn ang="0">
                    <a:pos x="T0" y="T1"/>
                  </a:cxn>
                  <a:cxn ang="0">
                    <a:pos x="T2" y="T3"/>
                  </a:cxn>
                  <a:cxn ang="0">
                    <a:pos x="T4" y="T5"/>
                  </a:cxn>
                  <a:cxn ang="0">
                    <a:pos x="T6" y="T7"/>
                  </a:cxn>
                  <a:cxn ang="0">
                    <a:pos x="T8" y="T9"/>
                  </a:cxn>
                </a:cxnLst>
                <a:rect l="0" t="0" r="r" b="b"/>
                <a:pathLst>
                  <a:path w="8" h="22">
                    <a:moveTo>
                      <a:pt x="4" y="20"/>
                    </a:moveTo>
                    <a:cubicBezTo>
                      <a:pt x="5" y="14"/>
                      <a:pt x="7" y="8"/>
                      <a:pt x="7" y="2"/>
                    </a:cubicBezTo>
                    <a:cubicBezTo>
                      <a:pt x="8" y="1"/>
                      <a:pt x="5" y="0"/>
                      <a:pt x="5" y="2"/>
                    </a:cubicBezTo>
                    <a:cubicBezTo>
                      <a:pt x="3" y="7"/>
                      <a:pt x="2" y="13"/>
                      <a:pt x="1" y="19"/>
                    </a:cubicBezTo>
                    <a:cubicBezTo>
                      <a:pt x="0" y="21"/>
                      <a:pt x="3" y="22"/>
                      <a:pt x="4"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45" name="Freeform 680">
                <a:extLst>
                  <a:ext uri="{FF2B5EF4-FFF2-40B4-BE49-F238E27FC236}">
                    <a16:creationId xmlns:a16="http://schemas.microsoft.com/office/drawing/2014/main" id="{D9C5AC61-CF34-4168-B8B9-10AC34B414C6}"/>
                  </a:ext>
                </a:extLst>
              </p:cNvPr>
              <p:cNvSpPr>
                <a:spLocks/>
              </p:cNvSpPr>
              <p:nvPr/>
            </p:nvSpPr>
            <p:spPr bwMode="auto">
              <a:xfrm>
                <a:off x="2410" y="1750"/>
                <a:ext cx="35" cy="31"/>
              </a:xfrm>
              <a:custGeom>
                <a:avLst/>
                <a:gdLst>
                  <a:gd name="T0" fmla="*/ 4 w 20"/>
                  <a:gd name="T1" fmla="*/ 16 h 18"/>
                  <a:gd name="T2" fmla="*/ 19 w 20"/>
                  <a:gd name="T3" fmla="*/ 3 h 18"/>
                  <a:gd name="T4" fmla="*/ 18 w 20"/>
                  <a:gd name="T5" fmla="*/ 1 h 18"/>
                  <a:gd name="T6" fmla="*/ 1 w 20"/>
                  <a:gd name="T7" fmla="*/ 14 h 18"/>
                  <a:gd name="T8" fmla="*/ 4 w 20"/>
                  <a:gd name="T9" fmla="*/ 16 h 18"/>
                </a:gdLst>
                <a:ahLst/>
                <a:cxnLst>
                  <a:cxn ang="0">
                    <a:pos x="T0" y="T1"/>
                  </a:cxn>
                  <a:cxn ang="0">
                    <a:pos x="T2" y="T3"/>
                  </a:cxn>
                  <a:cxn ang="0">
                    <a:pos x="T4" y="T5"/>
                  </a:cxn>
                  <a:cxn ang="0">
                    <a:pos x="T6" y="T7"/>
                  </a:cxn>
                  <a:cxn ang="0">
                    <a:pos x="T8" y="T9"/>
                  </a:cxn>
                </a:cxnLst>
                <a:rect l="0" t="0" r="r" b="b"/>
                <a:pathLst>
                  <a:path w="20" h="18">
                    <a:moveTo>
                      <a:pt x="4" y="16"/>
                    </a:moveTo>
                    <a:cubicBezTo>
                      <a:pt x="7" y="10"/>
                      <a:pt x="12" y="6"/>
                      <a:pt x="19" y="3"/>
                    </a:cubicBezTo>
                    <a:cubicBezTo>
                      <a:pt x="20" y="3"/>
                      <a:pt x="19" y="0"/>
                      <a:pt x="18" y="1"/>
                    </a:cubicBezTo>
                    <a:cubicBezTo>
                      <a:pt x="11" y="3"/>
                      <a:pt x="5" y="8"/>
                      <a:pt x="1" y="14"/>
                    </a:cubicBezTo>
                    <a:cubicBezTo>
                      <a:pt x="0" y="16"/>
                      <a:pt x="3" y="18"/>
                      <a:pt x="4"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46" name="Freeform 681">
                <a:extLst>
                  <a:ext uri="{FF2B5EF4-FFF2-40B4-BE49-F238E27FC236}">
                    <a16:creationId xmlns:a16="http://schemas.microsoft.com/office/drawing/2014/main" id="{67E0D21B-BED2-4858-B7C7-C3CB1525A223}"/>
                  </a:ext>
                </a:extLst>
              </p:cNvPr>
              <p:cNvSpPr>
                <a:spLocks/>
              </p:cNvSpPr>
              <p:nvPr/>
            </p:nvSpPr>
            <p:spPr bwMode="auto">
              <a:xfrm>
                <a:off x="2394" y="1790"/>
                <a:ext cx="41" cy="46"/>
              </a:xfrm>
              <a:custGeom>
                <a:avLst/>
                <a:gdLst>
                  <a:gd name="T0" fmla="*/ 4 w 23"/>
                  <a:gd name="T1" fmla="*/ 24 h 26"/>
                  <a:gd name="T2" fmla="*/ 22 w 23"/>
                  <a:gd name="T3" fmla="*/ 3 h 26"/>
                  <a:gd name="T4" fmla="*/ 21 w 23"/>
                  <a:gd name="T5" fmla="*/ 0 h 26"/>
                  <a:gd name="T6" fmla="*/ 1 w 23"/>
                  <a:gd name="T7" fmla="*/ 23 h 26"/>
                  <a:gd name="T8" fmla="*/ 4 w 23"/>
                  <a:gd name="T9" fmla="*/ 24 h 26"/>
                </a:gdLst>
                <a:ahLst/>
                <a:cxnLst>
                  <a:cxn ang="0">
                    <a:pos x="T0" y="T1"/>
                  </a:cxn>
                  <a:cxn ang="0">
                    <a:pos x="T2" y="T3"/>
                  </a:cxn>
                  <a:cxn ang="0">
                    <a:pos x="T4" y="T5"/>
                  </a:cxn>
                  <a:cxn ang="0">
                    <a:pos x="T6" y="T7"/>
                  </a:cxn>
                  <a:cxn ang="0">
                    <a:pos x="T8" y="T9"/>
                  </a:cxn>
                </a:cxnLst>
                <a:rect l="0" t="0" r="r" b="b"/>
                <a:pathLst>
                  <a:path w="23" h="26">
                    <a:moveTo>
                      <a:pt x="4" y="24"/>
                    </a:moveTo>
                    <a:cubicBezTo>
                      <a:pt x="8" y="15"/>
                      <a:pt x="14" y="9"/>
                      <a:pt x="22" y="3"/>
                    </a:cubicBezTo>
                    <a:cubicBezTo>
                      <a:pt x="23" y="2"/>
                      <a:pt x="22" y="0"/>
                      <a:pt x="21" y="0"/>
                    </a:cubicBezTo>
                    <a:cubicBezTo>
                      <a:pt x="11" y="4"/>
                      <a:pt x="4" y="13"/>
                      <a:pt x="1" y="23"/>
                    </a:cubicBezTo>
                    <a:cubicBezTo>
                      <a:pt x="0" y="25"/>
                      <a:pt x="3" y="26"/>
                      <a:pt x="4"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47" name="Freeform 682">
                <a:extLst>
                  <a:ext uri="{FF2B5EF4-FFF2-40B4-BE49-F238E27FC236}">
                    <a16:creationId xmlns:a16="http://schemas.microsoft.com/office/drawing/2014/main" id="{7C6D45E4-76E6-4144-BDED-3CFFE0307A55}"/>
                  </a:ext>
                </a:extLst>
              </p:cNvPr>
              <p:cNvSpPr>
                <a:spLocks/>
              </p:cNvSpPr>
              <p:nvPr/>
            </p:nvSpPr>
            <p:spPr bwMode="auto">
              <a:xfrm>
                <a:off x="2399" y="1817"/>
                <a:ext cx="30" cy="44"/>
              </a:xfrm>
              <a:custGeom>
                <a:avLst/>
                <a:gdLst>
                  <a:gd name="T0" fmla="*/ 4 w 17"/>
                  <a:gd name="T1" fmla="*/ 23 h 25"/>
                  <a:gd name="T2" fmla="*/ 17 w 17"/>
                  <a:gd name="T3" fmla="*/ 3 h 25"/>
                  <a:gd name="T4" fmla="*/ 14 w 17"/>
                  <a:gd name="T5" fmla="*/ 2 h 25"/>
                  <a:gd name="T6" fmla="*/ 1 w 17"/>
                  <a:gd name="T7" fmla="*/ 22 h 25"/>
                  <a:gd name="T8" fmla="*/ 4 w 17"/>
                  <a:gd name="T9" fmla="*/ 23 h 25"/>
                </a:gdLst>
                <a:ahLst/>
                <a:cxnLst>
                  <a:cxn ang="0">
                    <a:pos x="T0" y="T1"/>
                  </a:cxn>
                  <a:cxn ang="0">
                    <a:pos x="T2" y="T3"/>
                  </a:cxn>
                  <a:cxn ang="0">
                    <a:pos x="T4" y="T5"/>
                  </a:cxn>
                  <a:cxn ang="0">
                    <a:pos x="T6" y="T7"/>
                  </a:cxn>
                  <a:cxn ang="0">
                    <a:pos x="T8" y="T9"/>
                  </a:cxn>
                </a:cxnLst>
                <a:rect l="0" t="0" r="r" b="b"/>
                <a:pathLst>
                  <a:path w="17" h="25">
                    <a:moveTo>
                      <a:pt x="4" y="23"/>
                    </a:moveTo>
                    <a:cubicBezTo>
                      <a:pt x="7" y="16"/>
                      <a:pt x="12" y="10"/>
                      <a:pt x="17" y="3"/>
                    </a:cubicBezTo>
                    <a:cubicBezTo>
                      <a:pt x="17" y="2"/>
                      <a:pt x="15" y="0"/>
                      <a:pt x="14" y="2"/>
                    </a:cubicBezTo>
                    <a:cubicBezTo>
                      <a:pt x="8" y="7"/>
                      <a:pt x="4" y="14"/>
                      <a:pt x="1" y="22"/>
                    </a:cubicBezTo>
                    <a:cubicBezTo>
                      <a:pt x="0" y="23"/>
                      <a:pt x="3" y="25"/>
                      <a:pt x="4"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48" name="Freeform 683">
                <a:extLst>
                  <a:ext uri="{FF2B5EF4-FFF2-40B4-BE49-F238E27FC236}">
                    <a16:creationId xmlns:a16="http://schemas.microsoft.com/office/drawing/2014/main" id="{1C328758-DE46-4597-A07A-F47424CD0C98}"/>
                  </a:ext>
                </a:extLst>
              </p:cNvPr>
              <p:cNvSpPr>
                <a:spLocks/>
              </p:cNvSpPr>
              <p:nvPr/>
            </p:nvSpPr>
            <p:spPr bwMode="auto">
              <a:xfrm>
                <a:off x="2403" y="1875"/>
                <a:ext cx="30" cy="44"/>
              </a:xfrm>
              <a:custGeom>
                <a:avLst/>
                <a:gdLst>
                  <a:gd name="T0" fmla="*/ 3 w 17"/>
                  <a:gd name="T1" fmla="*/ 23 h 25"/>
                  <a:gd name="T2" fmla="*/ 16 w 17"/>
                  <a:gd name="T3" fmla="*/ 4 h 25"/>
                  <a:gd name="T4" fmla="*/ 14 w 17"/>
                  <a:gd name="T5" fmla="*/ 1 h 25"/>
                  <a:gd name="T6" fmla="*/ 0 w 17"/>
                  <a:gd name="T7" fmla="*/ 22 h 25"/>
                  <a:gd name="T8" fmla="*/ 3 w 17"/>
                  <a:gd name="T9" fmla="*/ 23 h 25"/>
                </a:gdLst>
                <a:ahLst/>
                <a:cxnLst>
                  <a:cxn ang="0">
                    <a:pos x="T0" y="T1"/>
                  </a:cxn>
                  <a:cxn ang="0">
                    <a:pos x="T2" y="T3"/>
                  </a:cxn>
                  <a:cxn ang="0">
                    <a:pos x="T4" y="T5"/>
                  </a:cxn>
                  <a:cxn ang="0">
                    <a:pos x="T6" y="T7"/>
                  </a:cxn>
                  <a:cxn ang="0">
                    <a:pos x="T8" y="T9"/>
                  </a:cxn>
                </a:cxnLst>
                <a:rect l="0" t="0" r="r" b="b"/>
                <a:pathLst>
                  <a:path w="17" h="25">
                    <a:moveTo>
                      <a:pt x="3" y="23"/>
                    </a:moveTo>
                    <a:cubicBezTo>
                      <a:pt x="6" y="15"/>
                      <a:pt x="10" y="9"/>
                      <a:pt x="16" y="4"/>
                    </a:cubicBezTo>
                    <a:cubicBezTo>
                      <a:pt x="17" y="2"/>
                      <a:pt x="16" y="0"/>
                      <a:pt x="14" y="1"/>
                    </a:cubicBezTo>
                    <a:cubicBezTo>
                      <a:pt x="7" y="5"/>
                      <a:pt x="2" y="13"/>
                      <a:pt x="0" y="22"/>
                    </a:cubicBezTo>
                    <a:cubicBezTo>
                      <a:pt x="0" y="24"/>
                      <a:pt x="3" y="25"/>
                      <a:pt x="3"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49" name="Freeform 684">
                <a:extLst>
                  <a:ext uri="{FF2B5EF4-FFF2-40B4-BE49-F238E27FC236}">
                    <a16:creationId xmlns:a16="http://schemas.microsoft.com/office/drawing/2014/main" id="{D406F4FE-2316-40BC-BDE3-7B95A2CBA6DD}"/>
                  </a:ext>
                </a:extLst>
              </p:cNvPr>
              <p:cNvSpPr>
                <a:spLocks/>
              </p:cNvSpPr>
              <p:nvPr/>
            </p:nvSpPr>
            <p:spPr bwMode="auto">
              <a:xfrm>
                <a:off x="2401" y="1922"/>
                <a:ext cx="30" cy="37"/>
              </a:xfrm>
              <a:custGeom>
                <a:avLst/>
                <a:gdLst>
                  <a:gd name="T0" fmla="*/ 4 w 17"/>
                  <a:gd name="T1" fmla="*/ 19 h 21"/>
                  <a:gd name="T2" fmla="*/ 16 w 17"/>
                  <a:gd name="T3" fmla="*/ 3 h 21"/>
                  <a:gd name="T4" fmla="*/ 14 w 17"/>
                  <a:gd name="T5" fmla="*/ 1 h 21"/>
                  <a:gd name="T6" fmla="*/ 1 w 17"/>
                  <a:gd name="T7" fmla="*/ 17 h 21"/>
                  <a:gd name="T8" fmla="*/ 4 w 17"/>
                  <a:gd name="T9" fmla="*/ 19 h 21"/>
                </a:gdLst>
                <a:ahLst/>
                <a:cxnLst>
                  <a:cxn ang="0">
                    <a:pos x="T0" y="T1"/>
                  </a:cxn>
                  <a:cxn ang="0">
                    <a:pos x="T2" y="T3"/>
                  </a:cxn>
                  <a:cxn ang="0">
                    <a:pos x="T4" y="T5"/>
                  </a:cxn>
                  <a:cxn ang="0">
                    <a:pos x="T6" y="T7"/>
                  </a:cxn>
                  <a:cxn ang="0">
                    <a:pos x="T8" y="T9"/>
                  </a:cxn>
                </a:cxnLst>
                <a:rect l="0" t="0" r="r" b="b"/>
                <a:pathLst>
                  <a:path w="17" h="21">
                    <a:moveTo>
                      <a:pt x="4" y="19"/>
                    </a:moveTo>
                    <a:cubicBezTo>
                      <a:pt x="8" y="13"/>
                      <a:pt x="12" y="8"/>
                      <a:pt x="16" y="3"/>
                    </a:cubicBezTo>
                    <a:cubicBezTo>
                      <a:pt x="17" y="2"/>
                      <a:pt x="15" y="0"/>
                      <a:pt x="14" y="1"/>
                    </a:cubicBezTo>
                    <a:cubicBezTo>
                      <a:pt x="8" y="5"/>
                      <a:pt x="4" y="11"/>
                      <a:pt x="1" y="17"/>
                    </a:cubicBezTo>
                    <a:cubicBezTo>
                      <a:pt x="0" y="19"/>
                      <a:pt x="3" y="21"/>
                      <a:pt x="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50" name="Freeform 685">
                <a:extLst>
                  <a:ext uri="{FF2B5EF4-FFF2-40B4-BE49-F238E27FC236}">
                    <a16:creationId xmlns:a16="http://schemas.microsoft.com/office/drawing/2014/main" id="{3AB53B81-ED50-434D-A5DF-228A84C1BB5B}"/>
                  </a:ext>
                </a:extLst>
              </p:cNvPr>
              <p:cNvSpPr>
                <a:spLocks/>
              </p:cNvSpPr>
              <p:nvPr/>
            </p:nvSpPr>
            <p:spPr bwMode="auto">
              <a:xfrm>
                <a:off x="2410" y="1956"/>
                <a:ext cx="26" cy="35"/>
              </a:xfrm>
              <a:custGeom>
                <a:avLst/>
                <a:gdLst>
                  <a:gd name="T0" fmla="*/ 4 w 15"/>
                  <a:gd name="T1" fmla="*/ 18 h 20"/>
                  <a:gd name="T2" fmla="*/ 14 w 15"/>
                  <a:gd name="T3" fmla="*/ 3 h 20"/>
                  <a:gd name="T4" fmla="*/ 12 w 15"/>
                  <a:gd name="T5" fmla="*/ 1 h 20"/>
                  <a:gd name="T6" fmla="*/ 1 w 15"/>
                  <a:gd name="T7" fmla="*/ 17 h 20"/>
                  <a:gd name="T8" fmla="*/ 4 w 15"/>
                  <a:gd name="T9" fmla="*/ 18 h 20"/>
                </a:gdLst>
                <a:ahLst/>
                <a:cxnLst>
                  <a:cxn ang="0">
                    <a:pos x="T0" y="T1"/>
                  </a:cxn>
                  <a:cxn ang="0">
                    <a:pos x="T2" y="T3"/>
                  </a:cxn>
                  <a:cxn ang="0">
                    <a:pos x="T4" y="T5"/>
                  </a:cxn>
                  <a:cxn ang="0">
                    <a:pos x="T6" y="T7"/>
                  </a:cxn>
                  <a:cxn ang="0">
                    <a:pos x="T8" y="T9"/>
                  </a:cxn>
                </a:cxnLst>
                <a:rect l="0" t="0" r="r" b="b"/>
                <a:pathLst>
                  <a:path w="15" h="20">
                    <a:moveTo>
                      <a:pt x="4" y="18"/>
                    </a:moveTo>
                    <a:cubicBezTo>
                      <a:pt x="7" y="13"/>
                      <a:pt x="11" y="8"/>
                      <a:pt x="14" y="3"/>
                    </a:cubicBezTo>
                    <a:cubicBezTo>
                      <a:pt x="15" y="2"/>
                      <a:pt x="13" y="0"/>
                      <a:pt x="12" y="1"/>
                    </a:cubicBezTo>
                    <a:cubicBezTo>
                      <a:pt x="8" y="6"/>
                      <a:pt x="4" y="11"/>
                      <a:pt x="1" y="17"/>
                    </a:cubicBezTo>
                    <a:cubicBezTo>
                      <a:pt x="0" y="19"/>
                      <a:pt x="3" y="20"/>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51" name="Freeform 686">
                <a:extLst>
                  <a:ext uri="{FF2B5EF4-FFF2-40B4-BE49-F238E27FC236}">
                    <a16:creationId xmlns:a16="http://schemas.microsoft.com/office/drawing/2014/main" id="{BEBD4A3E-B0DA-4717-89AD-D69F1900FC04}"/>
                  </a:ext>
                </a:extLst>
              </p:cNvPr>
              <p:cNvSpPr>
                <a:spLocks/>
              </p:cNvSpPr>
              <p:nvPr/>
            </p:nvSpPr>
            <p:spPr bwMode="auto">
              <a:xfrm>
                <a:off x="2607" y="2021"/>
                <a:ext cx="49" cy="21"/>
              </a:xfrm>
              <a:custGeom>
                <a:avLst/>
                <a:gdLst>
                  <a:gd name="T0" fmla="*/ 26 w 28"/>
                  <a:gd name="T1" fmla="*/ 2 h 12"/>
                  <a:gd name="T2" fmla="*/ 1 w 28"/>
                  <a:gd name="T3" fmla="*/ 9 h 12"/>
                  <a:gd name="T4" fmla="*/ 3 w 28"/>
                  <a:gd name="T5" fmla="*/ 12 h 12"/>
                  <a:gd name="T6" fmla="*/ 25 w 28"/>
                  <a:gd name="T7" fmla="*/ 5 h 12"/>
                  <a:gd name="T8" fmla="*/ 26 w 28"/>
                  <a:gd name="T9" fmla="*/ 2 h 12"/>
                </a:gdLst>
                <a:ahLst/>
                <a:cxnLst>
                  <a:cxn ang="0">
                    <a:pos x="T0" y="T1"/>
                  </a:cxn>
                  <a:cxn ang="0">
                    <a:pos x="T2" y="T3"/>
                  </a:cxn>
                  <a:cxn ang="0">
                    <a:pos x="T4" y="T5"/>
                  </a:cxn>
                  <a:cxn ang="0">
                    <a:pos x="T6" y="T7"/>
                  </a:cxn>
                  <a:cxn ang="0">
                    <a:pos x="T8" y="T9"/>
                  </a:cxn>
                </a:cxnLst>
                <a:rect l="0" t="0" r="r" b="b"/>
                <a:pathLst>
                  <a:path w="28" h="12">
                    <a:moveTo>
                      <a:pt x="26" y="2"/>
                    </a:moveTo>
                    <a:cubicBezTo>
                      <a:pt x="17" y="0"/>
                      <a:pt x="8" y="3"/>
                      <a:pt x="1" y="9"/>
                    </a:cubicBezTo>
                    <a:cubicBezTo>
                      <a:pt x="0" y="10"/>
                      <a:pt x="2" y="12"/>
                      <a:pt x="3" y="12"/>
                    </a:cubicBezTo>
                    <a:cubicBezTo>
                      <a:pt x="11" y="8"/>
                      <a:pt x="17" y="6"/>
                      <a:pt x="25" y="5"/>
                    </a:cubicBezTo>
                    <a:cubicBezTo>
                      <a:pt x="27" y="5"/>
                      <a:pt x="28" y="2"/>
                      <a:pt x="2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52" name="Freeform 687">
                <a:extLst>
                  <a:ext uri="{FF2B5EF4-FFF2-40B4-BE49-F238E27FC236}">
                    <a16:creationId xmlns:a16="http://schemas.microsoft.com/office/drawing/2014/main" id="{BFCBE1DE-17F1-43B9-8265-2EEA5E0E2CA0}"/>
                  </a:ext>
                </a:extLst>
              </p:cNvPr>
              <p:cNvSpPr>
                <a:spLocks/>
              </p:cNvSpPr>
              <p:nvPr/>
            </p:nvSpPr>
            <p:spPr bwMode="auto">
              <a:xfrm>
                <a:off x="2640" y="2051"/>
                <a:ext cx="35" cy="22"/>
              </a:xfrm>
              <a:custGeom>
                <a:avLst/>
                <a:gdLst>
                  <a:gd name="T0" fmla="*/ 17 w 20"/>
                  <a:gd name="T1" fmla="*/ 0 h 13"/>
                  <a:gd name="T2" fmla="*/ 1 w 20"/>
                  <a:gd name="T3" fmla="*/ 9 h 13"/>
                  <a:gd name="T4" fmla="*/ 3 w 20"/>
                  <a:gd name="T5" fmla="*/ 12 h 13"/>
                  <a:gd name="T6" fmla="*/ 18 w 20"/>
                  <a:gd name="T7" fmla="*/ 3 h 13"/>
                  <a:gd name="T8" fmla="*/ 17 w 20"/>
                  <a:gd name="T9" fmla="*/ 0 h 13"/>
                </a:gdLst>
                <a:ahLst/>
                <a:cxnLst>
                  <a:cxn ang="0">
                    <a:pos x="T0" y="T1"/>
                  </a:cxn>
                  <a:cxn ang="0">
                    <a:pos x="T2" y="T3"/>
                  </a:cxn>
                  <a:cxn ang="0">
                    <a:pos x="T4" y="T5"/>
                  </a:cxn>
                  <a:cxn ang="0">
                    <a:pos x="T6" y="T7"/>
                  </a:cxn>
                  <a:cxn ang="0">
                    <a:pos x="T8" y="T9"/>
                  </a:cxn>
                </a:cxnLst>
                <a:rect l="0" t="0" r="r" b="b"/>
                <a:pathLst>
                  <a:path w="20" h="13">
                    <a:moveTo>
                      <a:pt x="17" y="0"/>
                    </a:moveTo>
                    <a:cubicBezTo>
                      <a:pt x="11" y="2"/>
                      <a:pt x="5" y="4"/>
                      <a:pt x="1" y="9"/>
                    </a:cubicBezTo>
                    <a:cubicBezTo>
                      <a:pt x="0" y="11"/>
                      <a:pt x="1" y="13"/>
                      <a:pt x="3" y="12"/>
                    </a:cubicBezTo>
                    <a:cubicBezTo>
                      <a:pt x="8" y="8"/>
                      <a:pt x="12" y="5"/>
                      <a:pt x="18" y="3"/>
                    </a:cubicBezTo>
                    <a:cubicBezTo>
                      <a:pt x="20" y="3"/>
                      <a:pt x="19"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53" name="Freeform 688">
                <a:extLst>
                  <a:ext uri="{FF2B5EF4-FFF2-40B4-BE49-F238E27FC236}">
                    <a16:creationId xmlns:a16="http://schemas.microsoft.com/office/drawing/2014/main" id="{73E222D2-142D-4149-A138-5F3FD72742CA}"/>
                  </a:ext>
                </a:extLst>
              </p:cNvPr>
              <p:cNvSpPr>
                <a:spLocks/>
              </p:cNvSpPr>
              <p:nvPr/>
            </p:nvSpPr>
            <p:spPr bwMode="auto">
              <a:xfrm>
                <a:off x="2660" y="2077"/>
                <a:ext cx="38" cy="23"/>
              </a:xfrm>
              <a:custGeom>
                <a:avLst/>
                <a:gdLst>
                  <a:gd name="T0" fmla="*/ 19 w 22"/>
                  <a:gd name="T1" fmla="*/ 1 h 13"/>
                  <a:gd name="T2" fmla="*/ 2 w 22"/>
                  <a:gd name="T3" fmla="*/ 9 h 13"/>
                  <a:gd name="T4" fmla="*/ 3 w 22"/>
                  <a:gd name="T5" fmla="*/ 12 h 13"/>
                  <a:gd name="T6" fmla="*/ 20 w 22"/>
                  <a:gd name="T7" fmla="*/ 4 h 13"/>
                  <a:gd name="T8" fmla="*/ 19 w 22"/>
                  <a:gd name="T9" fmla="*/ 1 h 13"/>
                </a:gdLst>
                <a:ahLst/>
                <a:cxnLst>
                  <a:cxn ang="0">
                    <a:pos x="T0" y="T1"/>
                  </a:cxn>
                  <a:cxn ang="0">
                    <a:pos x="T2" y="T3"/>
                  </a:cxn>
                  <a:cxn ang="0">
                    <a:pos x="T4" y="T5"/>
                  </a:cxn>
                  <a:cxn ang="0">
                    <a:pos x="T6" y="T7"/>
                  </a:cxn>
                  <a:cxn ang="0">
                    <a:pos x="T8" y="T9"/>
                  </a:cxn>
                </a:cxnLst>
                <a:rect l="0" t="0" r="r" b="b"/>
                <a:pathLst>
                  <a:path w="22" h="13">
                    <a:moveTo>
                      <a:pt x="19" y="1"/>
                    </a:moveTo>
                    <a:cubicBezTo>
                      <a:pt x="13" y="4"/>
                      <a:pt x="7" y="6"/>
                      <a:pt x="2" y="9"/>
                    </a:cubicBezTo>
                    <a:cubicBezTo>
                      <a:pt x="0" y="10"/>
                      <a:pt x="1" y="13"/>
                      <a:pt x="3" y="12"/>
                    </a:cubicBezTo>
                    <a:cubicBezTo>
                      <a:pt x="9" y="11"/>
                      <a:pt x="15" y="7"/>
                      <a:pt x="20" y="4"/>
                    </a:cubicBezTo>
                    <a:cubicBezTo>
                      <a:pt x="22" y="3"/>
                      <a:pt x="21" y="0"/>
                      <a:pt x="19"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54" name="Freeform 689">
                <a:extLst>
                  <a:ext uri="{FF2B5EF4-FFF2-40B4-BE49-F238E27FC236}">
                    <a16:creationId xmlns:a16="http://schemas.microsoft.com/office/drawing/2014/main" id="{6690B86B-FCDE-4F64-A5BE-A33740DEFD92}"/>
                  </a:ext>
                </a:extLst>
              </p:cNvPr>
              <p:cNvSpPr>
                <a:spLocks/>
              </p:cNvSpPr>
              <p:nvPr/>
            </p:nvSpPr>
            <p:spPr bwMode="auto">
              <a:xfrm>
                <a:off x="2689" y="2105"/>
                <a:ext cx="29" cy="21"/>
              </a:xfrm>
              <a:custGeom>
                <a:avLst/>
                <a:gdLst>
                  <a:gd name="T0" fmla="*/ 13 w 16"/>
                  <a:gd name="T1" fmla="*/ 0 h 12"/>
                  <a:gd name="T2" fmla="*/ 1 w 16"/>
                  <a:gd name="T3" fmla="*/ 8 h 12"/>
                  <a:gd name="T4" fmla="*/ 4 w 16"/>
                  <a:gd name="T5" fmla="*/ 10 h 12"/>
                  <a:gd name="T6" fmla="*/ 14 w 16"/>
                  <a:gd name="T7" fmla="*/ 3 h 12"/>
                  <a:gd name="T8" fmla="*/ 13 w 16"/>
                  <a:gd name="T9" fmla="*/ 0 h 12"/>
                </a:gdLst>
                <a:ahLst/>
                <a:cxnLst>
                  <a:cxn ang="0">
                    <a:pos x="T0" y="T1"/>
                  </a:cxn>
                  <a:cxn ang="0">
                    <a:pos x="T2" y="T3"/>
                  </a:cxn>
                  <a:cxn ang="0">
                    <a:pos x="T4" y="T5"/>
                  </a:cxn>
                  <a:cxn ang="0">
                    <a:pos x="T6" y="T7"/>
                  </a:cxn>
                  <a:cxn ang="0">
                    <a:pos x="T8" y="T9"/>
                  </a:cxn>
                </a:cxnLst>
                <a:rect l="0" t="0" r="r" b="b"/>
                <a:pathLst>
                  <a:path w="16" h="12">
                    <a:moveTo>
                      <a:pt x="13" y="0"/>
                    </a:moveTo>
                    <a:cubicBezTo>
                      <a:pt x="9" y="2"/>
                      <a:pt x="4" y="4"/>
                      <a:pt x="1" y="8"/>
                    </a:cubicBezTo>
                    <a:cubicBezTo>
                      <a:pt x="0" y="10"/>
                      <a:pt x="2" y="12"/>
                      <a:pt x="4" y="10"/>
                    </a:cubicBezTo>
                    <a:cubicBezTo>
                      <a:pt x="7" y="7"/>
                      <a:pt x="10" y="5"/>
                      <a:pt x="14" y="3"/>
                    </a:cubicBezTo>
                    <a:cubicBezTo>
                      <a:pt x="16" y="3"/>
                      <a:pt x="15"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55" name="Freeform 690">
                <a:extLst>
                  <a:ext uri="{FF2B5EF4-FFF2-40B4-BE49-F238E27FC236}">
                    <a16:creationId xmlns:a16="http://schemas.microsoft.com/office/drawing/2014/main" id="{72DBF223-DD06-4413-AE7A-ED6B90F102F3}"/>
                  </a:ext>
                </a:extLst>
              </p:cNvPr>
              <p:cNvSpPr>
                <a:spLocks/>
              </p:cNvSpPr>
              <p:nvPr/>
            </p:nvSpPr>
            <p:spPr bwMode="auto">
              <a:xfrm>
                <a:off x="3950" y="2385"/>
                <a:ext cx="51" cy="77"/>
              </a:xfrm>
              <a:custGeom>
                <a:avLst/>
                <a:gdLst>
                  <a:gd name="T0" fmla="*/ 3 w 29"/>
                  <a:gd name="T1" fmla="*/ 43 h 44"/>
                  <a:gd name="T2" fmla="*/ 29 w 29"/>
                  <a:gd name="T3" fmla="*/ 3 h 44"/>
                  <a:gd name="T4" fmla="*/ 26 w 29"/>
                  <a:gd name="T5" fmla="*/ 2 h 44"/>
                  <a:gd name="T6" fmla="*/ 1 w 29"/>
                  <a:gd name="T7" fmla="*/ 40 h 44"/>
                  <a:gd name="T8" fmla="*/ 3 w 29"/>
                  <a:gd name="T9" fmla="*/ 43 h 44"/>
                </a:gdLst>
                <a:ahLst/>
                <a:cxnLst>
                  <a:cxn ang="0">
                    <a:pos x="T0" y="T1"/>
                  </a:cxn>
                  <a:cxn ang="0">
                    <a:pos x="T2" y="T3"/>
                  </a:cxn>
                  <a:cxn ang="0">
                    <a:pos x="T4" y="T5"/>
                  </a:cxn>
                  <a:cxn ang="0">
                    <a:pos x="T6" y="T7"/>
                  </a:cxn>
                  <a:cxn ang="0">
                    <a:pos x="T8" y="T9"/>
                  </a:cxn>
                </a:cxnLst>
                <a:rect l="0" t="0" r="r" b="b"/>
                <a:pathLst>
                  <a:path w="29" h="44">
                    <a:moveTo>
                      <a:pt x="3" y="43"/>
                    </a:moveTo>
                    <a:cubicBezTo>
                      <a:pt x="16" y="33"/>
                      <a:pt x="26" y="19"/>
                      <a:pt x="29" y="3"/>
                    </a:cubicBezTo>
                    <a:cubicBezTo>
                      <a:pt x="29" y="1"/>
                      <a:pt x="26" y="0"/>
                      <a:pt x="26" y="2"/>
                    </a:cubicBezTo>
                    <a:cubicBezTo>
                      <a:pt x="21" y="17"/>
                      <a:pt x="13" y="30"/>
                      <a:pt x="1" y="40"/>
                    </a:cubicBezTo>
                    <a:cubicBezTo>
                      <a:pt x="0" y="41"/>
                      <a:pt x="2" y="44"/>
                      <a:pt x="3"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56" name="Freeform 691">
                <a:extLst>
                  <a:ext uri="{FF2B5EF4-FFF2-40B4-BE49-F238E27FC236}">
                    <a16:creationId xmlns:a16="http://schemas.microsoft.com/office/drawing/2014/main" id="{549399CF-E279-4A79-B1FC-A5DA09DFD875}"/>
                  </a:ext>
                </a:extLst>
              </p:cNvPr>
              <p:cNvSpPr>
                <a:spLocks/>
              </p:cNvSpPr>
              <p:nvPr/>
            </p:nvSpPr>
            <p:spPr bwMode="auto">
              <a:xfrm>
                <a:off x="4029" y="2364"/>
                <a:ext cx="23" cy="61"/>
              </a:xfrm>
              <a:custGeom>
                <a:avLst/>
                <a:gdLst>
                  <a:gd name="T0" fmla="*/ 4 w 13"/>
                  <a:gd name="T1" fmla="*/ 34 h 35"/>
                  <a:gd name="T2" fmla="*/ 12 w 13"/>
                  <a:gd name="T3" fmla="*/ 1 h 35"/>
                  <a:gd name="T4" fmla="*/ 9 w 13"/>
                  <a:gd name="T5" fmla="*/ 1 h 35"/>
                  <a:gd name="T6" fmla="*/ 1 w 13"/>
                  <a:gd name="T7" fmla="*/ 32 h 35"/>
                  <a:gd name="T8" fmla="*/ 4 w 13"/>
                  <a:gd name="T9" fmla="*/ 34 h 35"/>
                </a:gdLst>
                <a:ahLst/>
                <a:cxnLst>
                  <a:cxn ang="0">
                    <a:pos x="T0" y="T1"/>
                  </a:cxn>
                  <a:cxn ang="0">
                    <a:pos x="T2" y="T3"/>
                  </a:cxn>
                  <a:cxn ang="0">
                    <a:pos x="T4" y="T5"/>
                  </a:cxn>
                  <a:cxn ang="0">
                    <a:pos x="T6" y="T7"/>
                  </a:cxn>
                  <a:cxn ang="0">
                    <a:pos x="T8" y="T9"/>
                  </a:cxn>
                </a:cxnLst>
                <a:rect l="0" t="0" r="r" b="b"/>
                <a:pathLst>
                  <a:path w="13" h="35">
                    <a:moveTo>
                      <a:pt x="4" y="34"/>
                    </a:moveTo>
                    <a:cubicBezTo>
                      <a:pt x="10" y="24"/>
                      <a:pt x="13" y="13"/>
                      <a:pt x="12" y="1"/>
                    </a:cubicBezTo>
                    <a:cubicBezTo>
                      <a:pt x="12" y="0"/>
                      <a:pt x="10" y="0"/>
                      <a:pt x="9" y="1"/>
                    </a:cubicBezTo>
                    <a:cubicBezTo>
                      <a:pt x="9" y="12"/>
                      <a:pt x="7" y="22"/>
                      <a:pt x="1" y="32"/>
                    </a:cubicBezTo>
                    <a:cubicBezTo>
                      <a:pt x="0" y="34"/>
                      <a:pt x="3" y="35"/>
                      <a:pt x="4"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57" name="Freeform 692">
                <a:extLst>
                  <a:ext uri="{FF2B5EF4-FFF2-40B4-BE49-F238E27FC236}">
                    <a16:creationId xmlns:a16="http://schemas.microsoft.com/office/drawing/2014/main" id="{4952A985-D2E0-4B3D-A6CD-689AC14F95FB}"/>
                  </a:ext>
                </a:extLst>
              </p:cNvPr>
              <p:cNvSpPr>
                <a:spLocks/>
              </p:cNvSpPr>
              <p:nvPr/>
            </p:nvSpPr>
            <p:spPr bwMode="auto">
              <a:xfrm>
                <a:off x="4066" y="2358"/>
                <a:ext cx="23" cy="58"/>
              </a:xfrm>
              <a:custGeom>
                <a:avLst/>
                <a:gdLst>
                  <a:gd name="T0" fmla="*/ 4 w 13"/>
                  <a:gd name="T1" fmla="*/ 31 h 33"/>
                  <a:gd name="T2" fmla="*/ 13 w 13"/>
                  <a:gd name="T3" fmla="*/ 2 h 33"/>
                  <a:gd name="T4" fmla="*/ 10 w 13"/>
                  <a:gd name="T5" fmla="*/ 1 h 33"/>
                  <a:gd name="T6" fmla="*/ 1 w 13"/>
                  <a:gd name="T7" fmla="*/ 29 h 33"/>
                  <a:gd name="T8" fmla="*/ 4 w 13"/>
                  <a:gd name="T9" fmla="*/ 31 h 33"/>
                </a:gdLst>
                <a:ahLst/>
                <a:cxnLst>
                  <a:cxn ang="0">
                    <a:pos x="T0" y="T1"/>
                  </a:cxn>
                  <a:cxn ang="0">
                    <a:pos x="T2" y="T3"/>
                  </a:cxn>
                  <a:cxn ang="0">
                    <a:pos x="T4" y="T5"/>
                  </a:cxn>
                  <a:cxn ang="0">
                    <a:pos x="T6" y="T7"/>
                  </a:cxn>
                  <a:cxn ang="0">
                    <a:pos x="T8" y="T9"/>
                  </a:cxn>
                </a:cxnLst>
                <a:rect l="0" t="0" r="r" b="b"/>
                <a:pathLst>
                  <a:path w="13" h="33">
                    <a:moveTo>
                      <a:pt x="4" y="31"/>
                    </a:moveTo>
                    <a:cubicBezTo>
                      <a:pt x="9" y="22"/>
                      <a:pt x="13" y="12"/>
                      <a:pt x="13" y="2"/>
                    </a:cubicBezTo>
                    <a:cubicBezTo>
                      <a:pt x="13" y="0"/>
                      <a:pt x="10" y="0"/>
                      <a:pt x="10" y="1"/>
                    </a:cubicBezTo>
                    <a:cubicBezTo>
                      <a:pt x="8" y="11"/>
                      <a:pt x="6" y="20"/>
                      <a:pt x="1" y="29"/>
                    </a:cubicBezTo>
                    <a:cubicBezTo>
                      <a:pt x="0" y="31"/>
                      <a:pt x="3" y="33"/>
                      <a:pt x="4"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58" name="Freeform 693">
                <a:extLst>
                  <a:ext uri="{FF2B5EF4-FFF2-40B4-BE49-F238E27FC236}">
                    <a16:creationId xmlns:a16="http://schemas.microsoft.com/office/drawing/2014/main" id="{979125E6-FB4D-4D10-991B-7DF37A8B7789}"/>
                  </a:ext>
                </a:extLst>
              </p:cNvPr>
              <p:cNvSpPr>
                <a:spLocks/>
              </p:cNvSpPr>
              <p:nvPr/>
            </p:nvSpPr>
            <p:spPr bwMode="auto">
              <a:xfrm>
                <a:off x="4112" y="2346"/>
                <a:ext cx="23" cy="55"/>
              </a:xfrm>
              <a:custGeom>
                <a:avLst/>
                <a:gdLst>
                  <a:gd name="T0" fmla="*/ 4 w 13"/>
                  <a:gd name="T1" fmla="*/ 29 h 31"/>
                  <a:gd name="T2" fmla="*/ 12 w 13"/>
                  <a:gd name="T3" fmla="*/ 2 h 31"/>
                  <a:gd name="T4" fmla="*/ 10 w 13"/>
                  <a:gd name="T5" fmla="*/ 1 h 31"/>
                  <a:gd name="T6" fmla="*/ 1 w 13"/>
                  <a:gd name="T7" fmla="*/ 28 h 31"/>
                  <a:gd name="T8" fmla="*/ 4 w 13"/>
                  <a:gd name="T9" fmla="*/ 29 h 31"/>
                </a:gdLst>
                <a:ahLst/>
                <a:cxnLst>
                  <a:cxn ang="0">
                    <a:pos x="T0" y="T1"/>
                  </a:cxn>
                  <a:cxn ang="0">
                    <a:pos x="T2" y="T3"/>
                  </a:cxn>
                  <a:cxn ang="0">
                    <a:pos x="T4" y="T5"/>
                  </a:cxn>
                  <a:cxn ang="0">
                    <a:pos x="T6" y="T7"/>
                  </a:cxn>
                  <a:cxn ang="0">
                    <a:pos x="T8" y="T9"/>
                  </a:cxn>
                </a:cxnLst>
                <a:rect l="0" t="0" r="r" b="b"/>
                <a:pathLst>
                  <a:path w="13" h="31">
                    <a:moveTo>
                      <a:pt x="4" y="29"/>
                    </a:moveTo>
                    <a:cubicBezTo>
                      <a:pt x="8" y="21"/>
                      <a:pt x="12" y="11"/>
                      <a:pt x="12" y="2"/>
                    </a:cubicBezTo>
                    <a:cubicBezTo>
                      <a:pt x="13" y="0"/>
                      <a:pt x="10" y="0"/>
                      <a:pt x="10" y="1"/>
                    </a:cubicBezTo>
                    <a:cubicBezTo>
                      <a:pt x="8" y="10"/>
                      <a:pt x="5" y="19"/>
                      <a:pt x="1" y="28"/>
                    </a:cubicBezTo>
                    <a:cubicBezTo>
                      <a:pt x="0" y="30"/>
                      <a:pt x="3" y="31"/>
                      <a:pt x="4"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59" name="Freeform 694">
                <a:extLst>
                  <a:ext uri="{FF2B5EF4-FFF2-40B4-BE49-F238E27FC236}">
                    <a16:creationId xmlns:a16="http://schemas.microsoft.com/office/drawing/2014/main" id="{443B9A18-F33F-4540-BF4D-E52CDBBA16D3}"/>
                  </a:ext>
                </a:extLst>
              </p:cNvPr>
              <p:cNvSpPr>
                <a:spLocks/>
              </p:cNvSpPr>
              <p:nvPr/>
            </p:nvSpPr>
            <p:spPr bwMode="auto">
              <a:xfrm>
                <a:off x="4154" y="2335"/>
                <a:ext cx="30" cy="53"/>
              </a:xfrm>
              <a:custGeom>
                <a:avLst/>
                <a:gdLst>
                  <a:gd name="T0" fmla="*/ 4 w 17"/>
                  <a:gd name="T1" fmla="*/ 29 h 30"/>
                  <a:gd name="T2" fmla="*/ 16 w 17"/>
                  <a:gd name="T3" fmla="*/ 2 h 30"/>
                  <a:gd name="T4" fmla="*/ 14 w 17"/>
                  <a:gd name="T5" fmla="*/ 1 h 30"/>
                  <a:gd name="T6" fmla="*/ 1 w 17"/>
                  <a:gd name="T7" fmla="*/ 27 h 30"/>
                  <a:gd name="T8" fmla="*/ 4 w 17"/>
                  <a:gd name="T9" fmla="*/ 29 h 30"/>
                </a:gdLst>
                <a:ahLst/>
                <a:cxnLst>
                  <a:cxn ang="0">
                    <a:pos x="T0" y="T1"/>
                  </a:cxn>
                  <a:cxn ang="0">
                    <a:pos x="T2" y="T3"/>
                  </a:cxn>
                  <a:cxn ang="0">
                    <a:pos x="T4" y="T5"/>
                  </a:cxn>
                  <a:cxn ang="0">
                    <a:pos x="T6" y="T7"/>
                  </a:cxn>
                  <a:cxn ang="0">
                    <a:pos x="T8" y="T9"/>
                  </a:cxn>
                </a:cxnLst>
                <a:rect l="0" t="0" r="r" b="b"/>
                <a:pathLst>
                  <a:path w="17" h="30">
                    <a:moveTo>
                      <a:pt x="4" y="29"/>
                    </a:moveTo>
                    <a:cubicBezTo>
                      <a:pt x="11" y="22"/>
                      <a:pt x="17" y="12"/>
                      <a:pt x="16" y="2"/>
                    </a:cubicBezTo>
                    <a:cubicBezTo>
                      <a:pt x="16" y="0"/>
                      <a:pt x="14" y="0"/>
                      <a:pt x="14" y="1"/>
                    </a:cubicBezTo>
                    <a:cubicBezTo>
                      <a:pt x="11" y="11"/>
                      <a:pt x="8" y="19"/>
                      <a:pt x="1" y="27"/>
                    </a:cubicBezTo>
                    <a:cubicBezTo>
                      <a:pt x="0" y="28"/>
                      <a:pt x="2" y="30"/>
                      <a:pt x="4"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60" name="Freeform 695">
                <a:extLst>
                  <a:ext uri="{FF2B5EF4-FFF2-40B4-BE49-F238E27FC236}">
                    <a16:creationId xmlns:a16="http://schemas.microsoft.com/office/drawing/2014/main" id="{E7AA501C-8D3A-43B7-9F57-30E991A153E1}"/>
                  </a:ext>
                </a:extLst>
              </p:cNvPr>
              <p:cNvSpPr>
                <a:spLocks/>
              </p:cNvSpPr>
              <p:nvPr/>
            </p:nvSpPr>
            <p:spPr bwMode="auto">
              <a:xfrm>
                <a:off x="4203" y="2341"/>
                <a:ext cx="18" cy="40"/>
              </a:xfrm>
              <a:custGeom>
                <a:avLst/>
                <a:gdLst>
                  <a:gd name="T0" fmla="*/ 4 w 10"/>
                  <a:gd name="T1" fmla="*/ 21 h 23"/>
                  <a:gd name="T2" fmla="*/ 10 w 10"/>
                  <a:gd name="T3" fmla="*/ 2 h 23"/>
                  <a:gd name="T4" fmla="*/ 7 w 10"/>
                  <a:gd name="T5" fmla="*/ 1 h 23"/>
                  <a:gd name="T6" fmla="*/ 1 w 10"/>
                  <a:gd name="T7" fmla="*/ 19 h 23"/>
                  <a:gd name="T8" fmla="*/ 4 w 10"/>
                  <a:gd name="T9" fmla="*/ 21 h 23"/>
                </a:gdLst>
                <a:ahLst/>
                <a:cxnLst>
                  <a:cxn ang="0">
                    <a:pos x="T0" y="T1"/>
                  </a:cxn>
                  <a:cxn ang="0">
                    <a:pos x="T2" y="T3"/>
                  </a:cxn>
                  <a:cxn ang="0">
                    <a:pos x="T4" y="T5"/>
                  </a:cxn>
                  <a:cxn ang="0">
                    <a:pos x="T6" y="T7"/>
                  </a:cxn>
                  <a:cxn ang="0">
                    <a:pos x="T8" y="T9"/>
                  </a:cxn>
                </a:cxnLst>
                <a:rect l="0" t="0" r="r" b="b"/>
                <a:pathLst>
                  <a:path w="10" h="23">
                    <a:moveTo>
                      <a:pt x="4" y="21"/>
                    </a:moveTo>
                    <a:cubicBezTo>
                      <a:pt x="7" y="15"/>
                      <a:pt x="9" y="9"/>
                      <a:pt x="10" y="2"/>
                    </a:cubicBezTo>
                    <a:cubicBezTo>
                      <a:pt x="10" y="0"/>
                      <a:pt x="8" y="0"/>
                      <a:pt x="7" y="1"/>
                    </a:cubicBezTo>
                    <a:cubicBezTo>
                      <a:pt x="6" y="8"/>
                      <a:pt x="4" y="14"/>
                      <a:pt x="1" y="19"/>
                    </a:cubicBezTo>
                    <a:cubicBezTo>
                      <a:pt x="0" y="21"/>
                      <a:pt x="3" y="23"/>
                      <a:pt x="4"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61" name="Freeform 696">
                <a:extLst>
                  <a:ext uri="{FF2B5EF4-FFF2-40B4-BE49-F238E27FC236}">
                    <a16:creationId xmlns:a16="http://schemas.microsoft.com/office/drawing/2014/main" id="{0FDD710D-36FB-46FE-985F-7C663B79E1C8}"/>
                  </a:ext>
                </a:extLst>
              </p:cNvPr>
              <p:cNvSpPr>
                <a:spLocks/>
              </p:cNvSpPr>
              <p:nvPr/>
            </p:nvSpPr>
            <p:spPr bwMode="auto">
              <a:xfrm>
                <a:off x="4273" y="2525"/>
                <a:ext cx="34" cy="67"/>
              </a:xfrm>
              <a:custGeom>
                <a:avLst/>
                <a:gdLst>
                  <a:gd name="T0" fmla="*/ 4 w 19"/>
                  <a:gd name="T1" fmla="*/ 37 h 38"/>
                  <a:gd name="T2" fmla="*/ 18 w 19"/>
                  <a:gd name="T3" fmla="*/ 2 h 38"/>
                  <a:gd name="T4" fmla="*/ 16 w 19"/>
                  <a:gd name="T5" fmla="*/ 2 h 38"/>
                  <a:gd name="T6" fmla="*/ 1 w 19"/>
                  <a:gd name="T7" fmla="*/ 35 h 38"/>
                  <a:gd name="T8" fmla="*/ 4 w 19"/>
                  <a:gd name="T9" fmla="*/ 37 h 38"/>
                </a:gdLst>
                <a:ahLst/>
                <a:cxnLst>
                  <a:cxn ang="0">
                    <a:pos x="T0" y="T1"/>
                  </a:cxn>
                  <a:cxn ang="0">
                    <a:pos x="T2" y="T3"/>
                  </a:cxn>
                  <a:cxn ang="0">
                    <a:pos x="T4" y="T5"/>
                  </a:cxn>
                  <a:cxn ang="0">
                    <a:pos x="T6" y="T7"/>
                  </a:cxn>
                  <a:cxn ang="0">
                    <a:pos x="T8" y="T9"/>
                  </a:cxn>
                </a:cxnLst>
                <a:rect l="0" t="0" r="r" b="b"/>
                <a:pathLst>
                  <a:path w="19" h="38">
                    <a:moveTo>
                      <a:pt x="4" y="37"/>
                    </a:moveTo>
                    <a:cubicBezTo>
                      <a:pt x="11" y="26"/>
                      <a:pt x="16" y="15"/>
                      <a:pt x="18" y="2"/>
                    </a:cubicBezTo>
                    <a:cubicBezTo>
                      <a:pt x="19" y="0"/>
                      <a:pt x="16" y="0"/>
                      <a:pt x="16" y="2"/>
                    </a:cubicBezTo>
                    <a:cubicBezTo>
                      <a:pt x="11" y="13"/>
                      <a:pt x="7" y="24"/>
                      <a:pt x="1" y="35"/>
                    </a:cubicBezTo>
                    <a:cubicBezTo>
                      <a:pt x="0" y="37"/>
                      <a:pt x="3" y="38"/>
                      <a:pt x="4"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62" name="Freeform 697">
                <a:extLst>
                  <a:ext uri="{FF2B5EF4-FFF2-40B4-BE49-F238E27FC236}">
                    <a16:creationId xmlns:a16="http://schemas.microsoft.com/office/drawing/2014/main" id="{BB0FF2AE-36C0-49C5-A308-49334712632A}"/>
                  </a:ext>
                </a:extLst>
              </p:cNvPr>
              <p:cNvSpPr>
                <a:spLocks/>
              </p:cNvSpPr>
              <p:nvPr/>
            </p:nvSpPr>
            <p:spPr bwMode="auto">
              <a:xfrm>
                <a:off x="4326" y="2513"/>
                <a:ext cx="19" cy="53"/>
              </a:xfrm>
              <a:custGeom>
                <a:avLst/>
                <a:gdLst>
                  <a:gd name="T0" fmla="*/ 4 w 11"/>
                  <a:gd name="T1" fmla="*/ 28 h 30"/>
                  <a:gd name="T2" fmla="*/ 11 w 11"/>
                  <a:gd name="T3" fmla="*/ 2 h 30"/>
                  <a:gd name="T4" fmla="*/ 8 w 11"/>
                  <a:gd name="T5" fmla="*/ 1 h 30"/>
                  <a:gd name="T6" fmla="*/ 1 w 11"/>
                  <a:gd name="T7" fmla="*/ 27 h 30"/>
                  <a:gd name="T8" fmla="*/ 4 w 11"/>
                  <a:gd name="T9" fmla="*/ 28 h 30"/>
                </a:gdLst>
                <a:ahLst/>
                <a:cxnLst>
                  <a:cxn ang="0">
                    <a:pos x="T0" y="T1"/>
                  </a:cxn>
                  <a:cxn ang="0">
                    <a:pos x="T2" y="T3"/>
                  </a:cxn>
                  <a:cxn ang="0">
                    <a:pos x="T4" y="T5"/>
                  </a:cxn>
                  <a:cxn ang="0">
                    <a:pos x="T6" y="T7"/>
                  </a:cxn>
                  <a:cxn ang="0">
                    <a:pos x="T8" y="T9"/>
                  </a:cxn>
                </a:cxnLst>
                <a:rect l="0" t="0" r="r" b="b"/>
                <a:pathLst>
                  <a:path w="11" h="30">
                    <a:moveTo>
                      <a:pt x="4" y="28"/>
                    </a:moveTo>
                    <a:cubicBezTo>
                      <a:pt x="7" y="19"/>
                      <a:pt x="10" y="11"/>
                      <a:pt x="11" y="2"/>
                    </a:cubicBezTo>
                    <a:cubicBezTo>
                      <a:pt x="11" y="0"/>
                      <a:pt x="8" y="0"/>
                      <a:pt x="8" y="1"/>
                    </a:cubicBezTo>
                    <a:cubicBezTo>
                      <a:pt x="5" y="9"/>
                      <a:pt x="3" y="18"/>
                      <a:pt x="1" y="27"/>
                    </a:cubicBezTo>
                    <a:cubicBezTo>
                      <a:pt x="0" y="29"/>
                      <a:pt x="4" y="30"/>
                      <a:pt x="4"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63" name="Freeform 698">
                <a:extLst>
                  <a:ext uri="{FF2B5EF4-FFF2-40B4-BE49-F238E27FC236}">
                    <a16:creationId xmlns:a16="http://schemas.microsoft.com/office/drawing/2014/main" id="{5D21CC86-A75B-490E-B773-C733474BA02A}"/>
                  </a:ext>
                </a:extLst>
              </p:cNvPr>
              <p:cNvSpPr>
                <a:spLocks/>
              </p:cNvSpPr>
              <p:nvPr/>
            </p:nvSpPr>
            <p:spPr bwMode="auto">
              <a:xfrm>
                <a:off x="4361" y="2494"/>
                <a:ext cx="21" cy="60"/>
              </a:xfrm>
              <a:custGeom>
                <a:avLst/>
                <a:gdLst>
                  <a:gd name="T0" fmla="*/ 5 w 12"/>
                  <a:gd name="T1" fmla="*/ 32 h 34"/>
                  <a:gd name="T2" fmla="*/ 11 w 12"/>
                  <a:gd name="T3" fmla="*/ 3 h 34"/>
                  <a:gd name="T4" fmla="*/ 8 w 12"/>
                  <a:gd name="T5" fmla="*/ 2 h 34"/>
                  <a:gd name="T6" fmla="*/ 1 w 12"/>
                  <a:gd name="T7" fmla="*/ 31 h 34"/>
                  <a:gd name="T8" fmla="*/ 5 w 12"/>
                  <a:gd name="T9" fmla="*/ 32 h 34"/>
                </a:gdLst>
                <a:ahLst/>
                <a:cxnLst>
                  <a:cxn ang="0">
                    <a:pos x="T0" y="T1"/>
                  </a:cxn>
                  <a:cxn ang="0">
                    <a:pos x="T2" y="T3"/>
                  </a:cxn>
                  <a:cxn ang="0">
                    <a:pos x="T4" y="T5"/>
                  </a:cxn>
                  <a:cxn ang="0">
                    <a:pos x="T6" y="T7"/>
                  </a:cxn>
                  <a:cxn ang="0">
                    <a:pos x="T8" y="T9"/>
                  </a:cxn>
                </a:cxnLst>
                <a:rect l="0" t="0" r="r" b="b"/>
                <a:pathLst>
                  <a:path w="12" h="34">
                    <a:moveTo>
                      <a:pt x="5" y="32"/>
                    </a:moveTo>
                    <a:cubicBezTo>
                      <a:pt x="7" y="22"/>
                      <a:pt x="10" y="13"/>
                      <a:pt x="11" y="3"/>
                    </a:cubicBezTo>
                    <a:cubicBezTo>
                      <a:pt x="12" y="1"/>
                      <a:pt x="9" y="0"/>
                      <a:pt x="8" y="2"/>
                    </a:cubicBezTo>
                    <a:cubicBezTo>
                      <a:pt x="5" y="12"/>
                      <a:pt x="3" y="21"/>
                      <a:pt x="1" y="31"/>
                    </a:cubicBezTo>
                    <a:cubicBezTo>
                      <a:pt x="0" y="33"/>
                      <a:pt x="4" y="34"/>
                      <a:pt x="5"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64" name="Freeform 699">
                <a:extLst>
                  <a:ext uri="{FF2B5EF4-FFF2-40B4-BE49-F238E27FC236}">
                    <a16:creationId xmlns:a16="http://schemas.microsoft.com/office/drawing/2014/main" id="{1A2E360E-ED32-4A7D-AF6E-5FBD3583B5F9}"/>
                  </a:ext>
                </a:extLst>
              </p:cNvPr>
              <p:cNvSpPr>
                <a:spLocks/>
              </p:cNvSpPr>
              <p:nvPr/>
            </p:nvSpPr>
            <p:spPr bwMode="auto">
              <a:xfrm>
                <a:off x="4402" y="2474"/>
                <a:ext cx="26" cy="58"/>
              </a:xfrm>
              <a:custGeom>
                <a:avLst/>
                <a:gdLst>
                  <a:gd name="T0" fmla="*/ 3 w 15"/>
                  <a:gd name="T1" fmla="*/ 32 h 33"/>
                  <a:gd name="T2" fmla="*/ 15 w 15"/>
                  <a:gd name="T3" fmla="*/ 3 h 33"/>
                  <a:gd name="T4" fmla="*/ 12 w 15"/>
                  <a:gd name="T5" fmla="*/ 2 h 33"/>
                  <a:gd name="T6" fmla="*/ 1 w 15"/>
                  <a:gd name="T7" fmla="*/ 30 h 33"/>
                  <a:gd name="T8" fmla="*/ 3 w 15"/>
                  <a:gd name="T9" fmla="*/ 32 h 33"/>
                </a:gdLst>
                <a:ahLst/>
                <a:cxnLst>
                  <a:cxn ang="0">
                    <a:pos x="T0" y="T1"/>
                  </a:cxn>
                  <a:cxn ang="0">
                    <a:pos x="T2" y="T3"/>
                  </a:cxn>
                  <a:cxn ang="0">
                    <a:pos x="T4" y="T5"/>
                  </a:cxn>
                  <a:cxn ang="0">
                    <a:pos x="T6" y="T7"/>
                  </a:cxn>
                  <a:cxn ang="0">
                    <a:pos x="T8" y="T9"/>
                  </a:cxn>
                </a:cxnLst>
                <a:rect l="0" t="0" r="r" b="b"/>
                <a:pathLst>
                  <a:path w="15" h="33">
                    <a:moveTo>
                      <a:pt x="3" y="32"/>
                    </a:moveTo>
                    <a:cubicBezTo>
                      <a:pt x="8" y="23"/>
                      <a:pt x="13" y="13"/>
                      <a:pt x="15" y="3"/>
                    </a:cubicBezTo>
                    <a:cubicBezTo>
                      <a:pt x="15" y="1"/>
                      <a:pt x="13" y="0"/>
                      <a:pt x="12" y="2"/>
                    </a:cubicBezTo>
                    <a:cubicBezTo>
                      <a:pt x="9" y="12"/>
                      <a:pt x="5" y="21"/>
                      <a:pt x="1" y="30"/>
                    </a:cubicBezTo>
                    <a:cubicBezTo>
                      <a:pt x="0" y="32"/>
                      <a:pt x="2" y="33"/>
                      <a:pt x="3"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65" name="Freeform 700">
                <a:extLst>
                  <a:ext uri="{FF2B5EF4-FFF2-40B4-BE49-F238E27FC236}">
                    <a16:creationId xmlns:a16="http://schemas.microsoft.com/office/drawing/2014/main" id="{38F10563-7D94-47B4-A2AF-A2C56C162F1A}"/>
                  </a:ext>
                </a:extLst>
              </p:cNvPr>
              <p:cNvSpPr>
                <a:spLocks/>
              </p:cNvSpPr>
              <p:nvPr/>
            </p:nvSpPr>
            <p:spPr bwMode="auto">
              <a:xfrm>
                <a:off x="4440" y="2450"/>
                <a:ext cx="21" cy="63"/>
              </a:xfrm>
              <a:custGeom>
                <a:avLst/>
                <a:gdLst>
                  <a:gd name="T0" fmla="*/ 4 w 12"/>
                  <a:gd name="T1" fmla="*/ 34 h 36"/>
                  <a:gd name="T2" fmla="*/ 10 w 12"/>
                  <a:gd name="T3" fmla="*/ 2 h 36"/>
                  <a:gd name="T4" fmla="*/ 7 w 12"/>
                  <a:gd name="T5" fmla="*/ 2 h 36"/>
                  <a:gd name="T6" fmla="*/ 1 w 12"/>
                  <a:gd name="T7" fmla="*/ 33 h 36"/>
                  <a:gd name="T8" fmla="*/ 4 w 12"/>
                  <a:gd name="T9" fmla="*/ 34 h 36"/>
                </a:gdLst>
                <a:ahLst/>
                <a:cxnLst>
                  <a:cxn ang="0">
                    <a:pos x="T0" y="T1"/>
                  </a:cxn>
                  <a:cxn ang="0">
                    <a:pos x="T2" y="T3"/>
                  </a:cxn>
                  <a:cxn ang="0">
                    <a:pos x="T4" y="T5"/>
                  </a:cxn>
                  <a:cxn ang="0">
                    <a:pos x="T6" y="T7"/>
                  </a:cxn>
                  <a:cxn ang="0">
                    <a:pos x="T8" y="T9"/>
                  </a:cxn>
                </a:cxnLst>
                <a:rect l="0" t="0" r="r" b="b"/>
                <a:pathLst>
                  <a:path w="12" h="36">
                    <a:moveTo>
                      <a:pt x="4" y="34"/>
                    </a:moveTo>
                    <a:cubicBezTo>
                      <a:pt x="9" y="24"/>
                      <a:pt x="12" y="13"/>
                      <a:pt x="10" y="2"/>
                    </a:cubicBezTo>
                    <a:cubicBezTo>
                      <a:pt x="10" y="0"/>
                      <a:pt x="7" y="1"/>
                      <a:pt x="7" y="2"/>
                    </a:cubicBezTo>
                    <a:cubicBezTo>
                      <a:pt x="7" y="13"/>
                      <a:pt x="5" y="23"/>
                      <a:pt x="1" y="33"/>
                    </a:cubicBezTo>
                    <a:cubicBezTo>
                      <a:pt x="0" y="35"/>
                      <a:pt x="3" y="36"/>
                      <a:pt x="4"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66" name="Freeform 701">
                <a:extLst>
                  <a:ext uri="{FF2B5EF4-FFF2-40B4-BE49-F238E27FC236}">
                    <a16:creationId xmlns:a16="http://schemas.microsoft.com/office/drawing/2014/main" id="{0708B091-53D6-4D45-8C61-2F94C69739D7}"/>
                  </a:ext>
                </a:extLst>
              </p:cNvPr>
              <p:cNvSpPr>
                <a:spLocks/>
              </p:cNvSpPr>
              <p:nvPr/>
            </p:nvSpPr>
            <p:spPr bwMode="auto">
              <a:xfrm>
                <a:off x="4472" y="2430"/>
                <a:ext cx="16" cy="71"/>
              </a:xfrm>
              <a:custGeom>
                <a:avLst/>
                <a:gdLst>
                  <a:gd name="T0" fmla="*/ 4 w 9"/>
                  <a:gd name="T1" fmla="*/ 38 h 40"/>
                  <a:gd name="T2" fmla="*/ 8 w 9"/>
                  <a:gd name="T3" fmla="*/ 2 h 40"/>
                  <a:gd name="T4" fmla="*/ 5 w 9"/>
                  <a:gd name="T5" fmla="*/ 2 h 40"/>
                  <a:gd name="T6" fmla="*/ 1 w 9"/>
                  <a:gd name="T7" fmla="*/ 37 h 40"/>
                  <a:gd name="T8" fmla="*/ 4 w 9"/>
                  <a:gd name="T9" fmla="*/ 38 h 40"/>
                </a:gdLst>
                <a:ahLst/>
                <a:cxnLst>
                  <a:cxn ang="0">
                    <a:pos x="T0" y="T1"/>
                  </a:cxn>
                  <a:cxn ang="0">
                    <a:pos x="T2" y="T3"/>
                  </a:cxn>
                  <a:cxn ang="0">
                    <a:pos x="T4" y="T5"/>
                  </a:cxn>
                  <a:cxn ang="0">
                    <a:pos x="T6" y="T7"/>
                  </a:cxn>
                  <a:cxn ang="0">
                    <a:pos x="T8" y="T9"/>
                  </a:cxn>
                </a:cxnLst>
                <a:rect l="0" t="0" r="r" b="b"/>
                <a:pathLst>
                  <a:path w="9" h="40">
                    <a:moveTo>
                      <a:pt x="4" y="38"/>
                    </a:moveTo>
                    <a:cubicBezTo>
                      <a:pt x="7" y="26"/>
                      <a:pt x="9" y="14"/>
                      <a:pt x="8" y="2"/>
                    </a:cubicBezTo>
                    <a:cubicBezTo>
                      <a:pt x="7" y="0"/>
                      <a:pt x="5" y="0"/>
                      <a:pt x="5" y="2"/>
                    </a:cubicBezTo>
                    <a:cubicBezTo>
                      <a:pt x="4" y="14"/>
                      <a:pt x="3" y="25"/>
                      <a:pt x="1" y="37"/>
                    </a:cubicBezTo>
                    <a:cubicBezTo>
                      <a:pt x="0" y="39"/>
                      <a:pt x="3" y="40"/>
                      <a:pt x="4"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67" name="Freeform 702">
                <a:extLst>
                  <a:ext uri="{FF2B5EF4-FFF2-40B4-BE49-F238E27FC236}">
                    <a16:creationId xmlns:a16="http://schemas.microsoft.com/office/drawing/2014/main" id="{3EBBF9B8-AD19-4C20-8EC8-C8051C1BB9D6}"/>
                  </a:ext>
                </a:extLst>
              </p:cNvPr>
              <p:cNvSpPr>
                <a:spLocks/>
              </p:cNvSpPr>
              <p:nvPr/>
            </p:nvSpPr>
            <p:spPr bwMode="auto">
              <a:xfrm>
                <a:off x="4516" y="2401"/>
                <a:ext cx="9" cy="40"/>
              </a:xfrm>
              <a:custGeom>
                <a:avLst/>
                <a:gdLst>
                  <a:gd name="T0" fmla="*/ 4 w 5"/>
                  <a:gd name="T1" fmla="*/ 20 h 23"/>
                  <a:gd name="T2" fmla="*/ 4 w 5"/>
                  <a:gd name="T3" fmla="*/ 1 h 23"/>
                  <a:gd name="T4" fmla="*/ 1 w 5"/>
                  <a:gd name="T5" fmla="*/ 1 h 23"/>
                  <a:gd name="T6" fmla="*/ 1 w 5"/>
                  <a:gd name="T7" fmla="*/ 20 h 23"/>
                  <a:gd name="T8" fmla="*/ 4 w 5"/>
                  <a:gd name="T9" fmla="*/ 20 h 23"/>
                </a:gdLst>
                <a:ahLst/>
                <a:cxnLst>
                  <a:cxn ang="0">
                    <a:pos x="T0" y="T1"/>
                  </a:cxn>
                  <a:cxn ang="0">
                    <a:pos x="T2" y="T3"/>
                  </a:cxn>
                  <a:cxn ang="0">
                    <a:pos x="T4" y="T5"/>
                  </a:cxn>
                  <a:cxn ang="0">
                    <a:pos x="T6" y="T7"/>
                  </a:cxn>
                  <a:cxn ang="0">
                    <a:pos x="T8" y="T9"/>
                  </a:cxn>
                </a:cxnLst>
                <a:rect l="0" t="0" r="r" b="b"/>
                <a:pathLst>
                  <a:path w="5" h="23">
                    <a:moveTo>
                      <a:pt x="4" y="20"/>
                    </a:moveTo>
                    <a:cubicBezTo>
                      <a:pt x="5" y="14"/>
                      <a:pt x="5" y="7"/>
                      <a:pt x="4" y="1"/>
                    </a:cubicBezTo>
                    <a:cubicBezTo>
                      <a:pt x="4" y="0"/>
                      <a:pt x="1" y="0"/>
                      <a:pt x="1" y="1"/>
                    </a:cubicBezTo>
                    <a:cubicBezTo>
                      <a:pt x="0" y="7"/>
                      <a:pt x="0" y="14"/>
                      <a:pt x="1" y="20"/>
                    </a:cubicBezTo>
                    <a:cubicBezTo>
                      <a:pt x="1" y="23"/>
                      <a:pt x="4" y="23"/>
                      <a:pt x="4"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68" name="Freeform 703">
                <a:extLst>
                  <a:ext uri="{FF2B5EF4-FFF2-40B4-BE49-F238E27FC236}">
                    <a16:creationId xmlns:a16="http://schemas.microsoft.com/office/drawing/2014/main" id="{07D4F4C5-220F-4F7D-BCCA-3344FA7A06F6}"/>
                  </a:ext>
                </a:extLst>
              </p:cNvPr>
              <p:cNvSpPr>
                <a:spLocks/>
              </p:cNvSpPr>
              <p:nvPr/>
            </p:nvSpPr>
            <p:spPr bwMode="auto">
              <a:xfrm>
                <a:off x="4539" y="2371"/>
                <a:ext cx="10" cy="40"/>
              </a:xfrm>
              <a:custGeom>
                <a:avLst/>
                <a:gdLst>
                  <a:gd name="T0" fmla="*/ 4 w 6"/>
                  <a:gd name="T1" fmla="*/ 20 h 23"/>
                  <a:gd name="T2" fmla="*/ 5 w 6"/>
                  <a:gd name="T3" fmla="*/ 2 h 23"/>
                  <a:gd name="T4" fmla="*/ 2 w 6"/>
                  <a:gd name="T5" fmla="*/ 1 h 23"/>
                  <a:gd name="T6" fmla="*/ 0 w 6"/>
                  <a:gd name="T7" fmla="*/ 20 h 23"/>
                  <a:gd name="T8" fmla="*/ 4 w 6"/>
                  <a:gd name="T9" fmla="*/ 20 h 23"/>
                </a:gdLst>
                <a:ahLst/>
                <a:cxnLst>
                  <a:cxn ang="0">
                    <a:pos x="T0" y="T1"/>
                  </a:cxn>
                  <a:cxn ang="0">
                    <a:pos x="T2" y="T3"/>
                  </a:cxn>
                  <a:cxn ang="0">
                    <a:pos x="T4" y="T5"/>
                  </a:cxn>
                  <a:cxn ang="0">
                    <a:pos x="T6" y="T7"/>
                  </a:cxn>
                  <a:cxn ang="0">
                    <a:pos x="T8" y="T9"/>
                  </a:cxn>
                </a:cxnLst>
                <a:rect l="0" t="0" r="r" b="b"/>
                <a:pathLst>
                  <a:path w="6" h="23">
                    <a:moveTo>
                      <a:pt x="4" y="20"/>
                    </a:moveTo>
                    <a:cubicBezTo>
                      <a:pt x="5" y="14"/>
                      <a:pt x="6" y="8"/>
                      <a:pt x="5" y="2"/>
                    </a:cubicBezTo>
                    <a:cubicBezTo>
                      <a:pt x="5" y="0"/>
                      <a:pt x="3" y="0"/>
                      <a:pt x="2" y="1"/>
                    </a:cubicBezTo>
                    <a:cubicBezTo>
                      <a:pt x="1" y="7"/>
                      <a:pt x="1" y="14"/>
                      <a:pt x="0" y="20"/>
                    </a:cubicBezTo>
                    <a:cubicBezTo>
                      <a:pt x="0" y="23"/>
                      <a:pt x="4" y="22"/>
                      <a:pt x="4"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69" name="Freeform 704">
                <a:extLst>
                  <a:ext uri="{FF2B5EF4-FFF2-40B4-BE49-F238E27FC236}">
                    <a16:creationId xmlns:a16="http://schemas.microsoft.com/office/drawing/2014/main" id="{ABABF76D-4946-4AA7-B96F-07A55FC28737}"/>
                  </a:ext>
                </a:extLst>
              </p:cNvPr>
              <p:cNvSpPr>
                <a:spLocks/>
              </p:cNvSpPr>
              <p:nvPr/>
            </p:nvSpPr>
            <p:spPr bwMode="auto">
              <a:xfrm>
                <a:off x="4572" y="2357"/>
                <a:ext cx="9" cy="28"/>
              </a:xfrm>
              <a:custGeom>
                <a:avLst/>
                <a:gdLst>
                  <a:gd name="T0" fmla="*/ 4 w 5"/>
                  <a:gd name="T1" fmla="*/ 14 h 16"/>
                  <a:gd name="T2" fmla="*/ 5 w 5"/>
                  <a:gd name="T3" fmla="*/ 3 h 16"/>
                  <a:gd name="T4" fmla="*/ 2 w 5"/>
                  <a:gd name="T5" fmla="*/ 2 h 16"/>
                  <a:gd name="T6" fmla="*/ 0 w 5"/>
                  <a:gd name="T7" fmla="*/ 14 h 16"/>
                  <a:gd name="T8" fmla="*/ 4 w 5"/>
                  <a:gd name="T9" fmla="*/ 14 h 16"/>
                </a:gdLst>
                <a:ahLst/>
                <a:cxnLst>
                  <a:cxn ang="0">
                    <a:pos x="T0" y="T1"/>
                  </a:cxn>
                  <a:cxn ang="0">
                    <a:pos x="T2" y="T3"/>
                  </a:cxn>
                  <a:cxn ang="0">
                    <a:pos x="T4" y="T5"/>
                  </a:cxn>
                  <a:cxn ang="0">
                    <a:pos x="T6" y="T7"/>
                  </a:cxn>
                  <a:cxn ang="0">
                    <a:pos x="T8" y="T9"/>
                  </a:cxn>
                </a:cxnLst>
                <a:rect l="0" t="0" r="r" b="b"/>
                <a:pathLst>
                  <a:path w="5" h="16">
                    <a:moveTo>
                      <a:pt x="4" y="14"/>
                    </a:moveTo>
                    <a:cubicBezTo>
                      <a:pt x="3" y="10"/>
                      <a:pt x="4" y="7"/>
                      <a:pt x="5" y="3"/>
                    </a:cubicBezTo>
                    <a:cubicBezTo>
                      <a:pt x="5" y="1"/>
                      <a:pt x="3" y="0"/>
                      <a:pt x="2" y="2"/>
                    </a:cubicBezTo>
                    <a:cubicBezTo>
                      <a:pt x="0" y="5"/>
                      <a:pt x="0" y="10"/>
                      <a:pt x="0" y="14"/>
                    </a:cubicBezTo>
                    <a:cubicBezTo>
                      <a:pt x="0" y="16"/>
                      <a:pt x="4" y="16"/>
                      <a:pt x="4"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70" name="Freeform 705">
                <a:extLst>
                  <a:ext uri="{FF2B5EF4-FFF2-40B4-BE49-F238E27FC236}">
                    <a16:creationId xmlns:a16="http://schemas.microsoft.com/office/drawing/2014/main" id="{F1E6EC18-2994-4320-A7E2-065EF53AF0EB}"/>
                  </a:ext>
                </a:extLst>
              </p:cNvPr>
              <p:cNvSpPr>
                <a:spLocks/>
              </p:cNvSpPr>
              <p:nvPr/>
            </p:nvSpPr>
            <p:spPr bwMode="auto">
              <a:xfrm>
                <a:off x="4599" y="2332"/>
                <a:ext cx="10" cy="26"/>
              </a:xfrm>
              <a:custGeom>
                <a:avLst/>
                <a:gdLst>
                  <a:gd name="T0" fmla="*/ 4 w 6"/>
                  <a:gd name="T1" fmla="*/ 13 h 15"/>
                  <a:gd name="T2" fmla="*/ 5 w 6"/>
                  <a:gd name="T3" fmla="*/ 2 h 15"/>
                  <a:gd name="T4" fmla="*/ 3 w 6"/>
                  <a:gd name="T5" fmla="*/ 2 h 15"/>
                  <a:gd name="T6" fmla="*/ 0 w 6"/>
                  <a:gd name="T7" fmla="*/ 12 h 15"/>
                  <a:gd name="T8" fmla="*/ 4 w 6"/>
                  <a:gd name="T9" fmla="*/ 13 h 15"/>
                </a:gdLst>
                <a:ahLst/>
                <a:cxnLst>
                  <a:cxn ang="0">
                    <a:pos x="T0" y="T1"/>
                  </a:cxn>
                  <a:cxn ang="0">
                    <a:pos x="T2" y="T3"/>
                  </a:cxn>
                  <a:cxn ang="0">
                    <a:pos x="T4" y="T5"/>
                  </a:cxn>
                  <a:cxn ang="0">
                    <a:pos x="T6" y="T7"/>
                  </a:cxn>
                  <a:cxn ang="0">
                    <a:pos x="T8" y="T9"/>
                  </a:cxn>
                </a:cxnLst>
                <a:rect l="0" t="0" r="r" b="b"/>
                <a:pathLst>
                  <a:path w="6" h="15">
                    <a:moveTo>
                      <a:pt x="4" y="13"/>
                    </a:moveTo>
                    <a:cubicBezTo>
                      <a:pt x="5" y="9"/>
                      <a:pt x="6" y="6"/>
                      <a:pt x="5" y="2"/>
                    </a:cubicBezTo>
                    <a:cubicBezTo>
                      <a:pt x="5" y="1"/>
                      <a:pt x="3" y="0"/>
                      <a:pt x="3" y="2"/>
                    </a:cubicBezTo>
                    <a:cubicBezTo>
                      <a:pt x="1" y="5"/>
                      <a:pt x="1" y="9"/>
                      <a:pt x="0" y="12"/>
                    </a:cubicBezTo>
                    <a:cubicBezTo>
                      <a:pt x="0" y="14"/>
                      <a:pt x="4" y="15"/>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71" name="Freeform 706">
                <a:extLst>
                  <a:ext uri="{FF2B5EF4-FFF2-40B4-BE49-F238E27FC236}">
                    <a16:creationId xmlns:a16="http://schemas.microsoft.com/office/drawing/2014/main" id="{FBDC4ED9-BD39-4023-8E8D-373ADC1E3D23}"/>
                  </a:ext>
                </a:extLst>
              </p:cNvPr>
              <p:cNvSpPr>
                <a:spLocks/>
              </p:cNvSpPr>
              <p:nvPr/>
            </p:nvSpPr>
            <p:spPr bwMode="auto">
              <a:xfrm>
                <a:off x="5042" y="1328"/>
                <a:ext cx="12" cy="81"/>
              </a:xfrm>
              <a:custGeom>
                <a:avLst/>
                <a:gdLst>
                  <a:gd name="T0" fmla="*/ 3 w 7"/>
                  <a:gd name="T1" fmla="*/ 44 h 46"/>
                  <a:gd name="T2" fmla="*/ 3 w 7"/>
                  <a:gd name="T3" fmla="*/ 2 h 46"/>
                  <a:gd name="T4" fmla="*/ 1 w 7"/>
                  <a:gd name="T5" fmla="*/ 2 h 46"/>
                  <a:gd name="T6" fmla="*/ 0 w 7"/>
                  <a:gd name="T7" fmla="*/ 43 h 46"/>
                  <a:gd name="T8" fmla="*/ 3 w 7"/>
                  <a:gd name="T9" fmla="*/ 44 h 46"/>
                </a:gdLst>
                <a:ahLst/>
                <a:cxnLst>
                  <a:cxn ang="0">
                    <a:pos x="T0" y="T1"/>
                  </a:cxn>
                  <a:cxn ang="0">
                    <a:pos x="T2" y="T3"/>
                  </a:cxn>
                  <a:cxn ang="0">
                    <a:pos x="T4" y="T5"/>
                  </a:cxn>
                  <a:cxn ang="0">
                    <a:pos x="T6" y="T7"/>
                  </a:cxn>
                  <a:cxn ang="0">
                    <a:pos x="T8" y="T9"/>
                  </a:cxn>
                </a:cxnLst>
                <a:rect l="0" t="0" r="r" b="b"/>
                <a:pathLst>
                  <a:path w="7" h="46">
                    <a:moveTo>
                      <a:pt x="3" y="44"/>
                    </a:moveTo>
                    <a:cubicBezTo>
                      <a:pt x="6" y="30"/>
                      <a:pt x="7" y="16"/>
                      <a:pt x="3" y="2"/>
                    </a:cubicBezTo>
                    <a:cubicBezTo>
                      <a:pt x="3" y="0"/>
                      <a:pt x="0" y="0"/>
                      <a:pt x="1" y="2"/>
                    </a:cubicBezTo>
                    <a:cubicBezTo>
                      <a:pt x="2" y="16"/>
                      <a:pt x="2" y="29"/>
                      <a:pt x="0" y="43"/>
                    </a:cubicBezTo>
                    <a:cubicBezTo>
                      <a:pt x="0" y="45"/>
                      <a:pt x="3" y="46"/>
                      <a:pt x="3" y="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72" name="Freeform 707">
                <a:extLst>
                  <a:ext uri="{FF2B5EF4-FFF2-40B4-BE49-F238E27FC236}">
                    <a16:creationId xmlns:a16="http://schemas.microsoft.com/office/drawing/2014/main" id="{A68F0D5A-F3A8-4A0B-8B08-AB9D0F2F63E9}"/>
                  </a:ext>
                </a:extLst>
              </p:cNvPr>
              <p:cNvSpPr>
                <a:spLocks/>
              </p:cNvSpPr>
              <p:nvPr/>
            </p:nvSpPr>
            <p:spPr bwMode="auto">
              <a:xfrm>
                <a:off x="5059" y="1366"/>
                <a:ext cx="13" cy="58"/>
              </a:xfrm>
              <a:custGeom>
                <a:avLst/>
                <a:gdLst>
                  <a:gd name="T0" fmla="*/ 3 w 7"/>
                  <a:gd name="T1" fmla="*/ 32 h 33"/>
                  <a:gd name="T2" fmla="*/ 3 w 7"/>
                  <a:gd name="T3" fmla="*/ 1 h 33"/>
                  <a:gd name="T4" fmla="*/ 1 w 7"/>
                  <a:gd name="T5" fmla="*/ 1 h 33"/>
                  <a:gd name="T6" fmla="*/ 0 w 7"/>
                  <a:gd name="T7" fmla="*/ 31 h 33"/>
                  <a:gd name="T8" fmla="*/ 3 w 7"/>
                  <a:gd name="T9" fmla="*/ 32 h 33"/>
                </a:gdLst>
                <a:ahLst/>
                <a:cxnLst>
                  <a:cxn ang="0">
                    <a:pos x="T0" y="T1"/>
                  </a:cxn>
                  <a:cxn ang="0">
                    <a:pos x="T2" y="T3"/>
                  </a:cxn>
                  <a:cxn ang="0">
                    <a:pos x="T4" y="T5"/>
                  </a:cxn>
                  <a:cxn ang="0">
                    <a:pos x="T6" y="T7"/>
                  </a:cxn>
                  <a:cxn ang="0">
                    <a:pos x="T8" y="T9"/>
                  </a:cxn>
                </a:cxnLst>
                <a:rect l="0" t="0" r="r" b="b"/>
                <a:pathLst>
                  <a:path w="7" h="33">
                    <a:moveTo>
                      <a:pt x="3" y="32"/>
                    </a:moveTo>
                    <a:cubicBezTo>
                      <a:pt x="6" y="22"/>
                      <a:pt x="7" y="11"/>
                      <a:pt x="3" y="1"/>
                    </a:cubicBezTo>
                    <a:cubicBezTo>
                      <a:pt x="3" y="0"/>
                      <a:pt x="0" y="0"/>
                      <a:pt x="1" y="1"/>
                    </a:cubicBezTo>
                    <a:cubicBezTo>
                      <a:pt x="1" y="11"/>
                      <a:pt x="2" y="21"/>
                      <a:pt x="0" y="31"/>
                    </a:cubicBezTo>
                    <a:cubicBezTo>
                      <a:pt x="0" y="33"/>
                      <a:pt x="3" y="33"/>
                      <a:pt x="3"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73" name="Freeform 708">
                <a:extLst>
                  <a:ext uri="{FF2B5EF4-FFF2-40B4-BE49-F238E27FC236}">
                    <a16:creationId xmlns:a16="http://schemas.microsoft.com/office/drawing/2014/main" id="{7B07D6CB-1362-4601-A8BB-371D3BD93468}"/>
                  </a:ext>
                </a:extLst>
              </p:cNvPr>
              <p:cNvSpPr>
                <a:spLocks/>
              </p:cNvSpPr>
              <p:nvPr/>
            </p:nvSpPr>
            <p:spPr bwMode="auto">
              <a:xfrm>
                <a:off x="5079" y="1388"/>
                <a:ext cx="15" cy="47"/>
              </a:xfrm>
              <a:custGeom>
                <a:avLst/>
                <a:gdLst>
                  <a:gd name="T0" fmla="*/ 4 w 9"/>
                  <a:gd name="T1" fmla="*/ 26 h 27"/>
                  <a:gd name="T2" fmla="*/ 8 w 9"/>
                  <a:gd name="T3" fmla="*/ 2 h 27"/>
                  <a:gd name="T4" fmla="*/ 5 w 9"/>
                  <a:gd name="T5" fmla="*/ 2 h 27"/>
                  <a:gd name="T6" fmla="*/ 1 w 9"/>
                  <a:gd name="T7" fmla="*/ 24 h 27"/>
                  <a:gd name="T8" fmla="*/ 4 w 9"/>
                  <a:gd name="T9" fmla="*/ 26 h 27"/>
                </a:gdLst>
                <a:ahLst/>
                <a:cxnLst>
                  <a:cxn ang="0">
                    <a:pos x="T0" y="T1"/>
                  </a:cxn>
                  <a:cxn ang="0">
                    <a:pos x="T2" y="T3"/>
                  </a:cxn>
                  <a:cxn ang="0">
                    <a:pos x="T4" y="T5"/>
                  </a:cxn>
                  <a:cxn ang="0">
                    <a:pos x="T6" y="T7"/>
                  </a:cxn>
                  <a:cxn ang="0">
                    <a:pos x="T8" y="T9"/>
                  </a:cxn>
                </a:cxnLst>
                <a:rect l="0" t="0" r="r" b="b"/>
                <a:pathLst>
                  <a:path w="9" h="27">
                    <a:moveTo>
                      <a:pt x="4" y="26"/>
                    </a:moveTo>
                    <a:cubicBezTo>
                      <a:pt x="7" y="19"/>
                      <a:pt x="9" y="10"/>
                      <a:pt x="8" y="2"/>
                    </a:cubicBezTo>
                    <a:cubicBezTo>
                      <a:pt x="8" y="0"/>
                      <a:pt x="5" y="0"/>
                      <a:pt x="5" y="2"/>
                    </a:cubicBezTo>
                    <a:cubicBezTo>
                      <a:pt x="4" y="9"/>
                      <a:pt x="3" y="17"/>
                      <a:pt x="1" y="24"/>
                    </a:cubicBezTo>
                    <a:cubicBezTo>
                      <a:pt x="0" y="26"/>
                      <a:pt x="3" y="27"/>
                      <a:pt x="4"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74" name="Freeform 709">
                <a:extLst>
                  <a:ext uri="{FF2B5EF4-FFF2-40B4-BE49-F238E27FC236}">
                    <a16:creationId xmlns:a16="http://schemas.microsoft.com/office/drawing/2014/main" id="{998DA053-7FFA-48AE-B9FB-B2034289F542}"/>
                  </a:ext>
                </a:extLst>
              </p:cNvPr>
              <p:cNvSpPr>
                <a:spLocks/>
              </p:cNvSpPr>
              <p:nvPr/>
            </p:nvSpPr>
            <p:spPr bwMode="auto">
              <a:xfrm>
                <a:off x="5103" y="1416"/>
                <a:ext cx="9" cy="40"/>
              </a:xfrm>
              <a:custGeom>
                <a:avLst/>
                <a:gdLst>
                  <a:gd name="T0" fmla="*/ 3 w 5"/>
                  <a:gd name="T1" fmla="*/ 21 h 23"/>
                  <a:gd name="T2" fmla="*/ 4 w 5"/>
                  <a:gd name="T3" fmla="*/ 1 h 23"/>
                  <a:gd name="T4" fmla="*/ 1 w 5"/>
                  <a:gd name="T5" fmla="*/ 2 h 23"/>
                  <a:gd name="T6" fmla="*/ 0 w 5"/>
                  <a:gd name="T7" fmla="*/ 20 h 23"/>
                  <a:gd name="T8" fmla="*/ 3 w 5"/>
                  <a:gd name="T9" fmla="*/ 21 h 23"/>
                </a:gdLst>
                <a:ahLst/>
                <a:cxnLst>
                  <a:cxn ang="0">
                    <a:pos x="T0" y="T1"/>
                  </a:cxn>
                  <a:cxn ang="0">
                    <a:pos x="T2" y="T3"/>
                  </a:cxn>
                  <a:cxn ang="0">
                    <a:pos x="T4" y="T5"/>
                  </a:cxn>
                  <a:cxn ang="0">
                    <a:pos x="T6" y="T7"/>
                  </a:cxn>
                  <a:cxn ang="0">
                    <a:pos x="T8" y="T9"/>
                  </a:cxn>
                </a:cxnLst>
                <a:rect l="0" t="0" r="r" b="b"/>
                <a:pathLst>
                  <a:path w="5" h="23">
                    <a:moveTo>
                      <a:pt x="3" y="21"/>
                    </a:moveTo>
                    <a:cubicBezTo>
                      <a:pt x="5" y="14"/>
                      <a:pt x="5" y="8"/>
                      <a:pt x="4" y="1"/>
                    </a:cubicBezTo>
                    <a:cubicBezTo>
                      <a:pt x="3" y="0"/>
                      <a:pt x="1" y="0"/>
                      <a:pt x="1" y="2"/>
                    </a:cubicBezTo>
                    <a:cubicBezTo>
                      <a:pt x="1" y="8"/>
                      <a:pt x="1" y="14"/>
                      <a:pt x="0" y="20"/>
                    </a:cubicBezTo>
                    <a:cubicBezTo>
                      <a:pt x="0" y="22"/>
                      <a:pt x="3" y="23"/>
                      <a:pt x="3"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75" name="Freeform 710">
                <a:extLst>
                  <a:ext uri="{FF2B5EF4-FFF2-40B4-BE49-F238E27FC236}">
                    <a16:creationId xmlns:a16="http://schemas.microsoft.com/office/drawing/2014/main" id="{D59A8A63-2A33-4634-B7E7-9FDC56B92C2D}"/>
                  </a:ext>
                </a:extLst>
              </p:cNvPr>
              <p:cNvSpPr>
                <a:spLocks/>
              </p:cNvSpPr>
              <p:nvPr/>
            </p:nvSpPr>
            <p:spPr bwMode="auto">
              <a:xfrm>
                <a:off x="5117" y="1458"/>
                <a:ext cx="11" cy="30"/>
              </a:xfrm>
              <a:custGeom>
                <a:avLst/>
                <a:gdLst>
                  <a:gd name="T0" fmla="*/ 3 w 6"/>
                  <a:gd name="T1" fmla="*/ 15 h 17"/>
                  <a:gd name="T2" fmla="*/ 6 w 6"/>
                  <a:gd name="T3" fmla="*/ 2 h 17"/>
                  <a:gd name="T4" fmla="*/ 3 w 6"/>
                  <a:gd name="T5" fmla="*/ 1 h 17"/>
                  <a:gd name="T6" fmla="*/ 0 w 6"/>
                  <a:gd name="T7" fmla="*/ 14 h 17"/>
                  <a:gd name="T8" fmla="*/ 3 w 6"/>
                  <a:gd name="T9" fmla="*/ 15 h 17"/>
                </a:gdLst>
                <a:ahLst/>
                <a:cxnLst>
                  <a:cxn ang="0">
                    <a:pos x="T0" y="T1"/>
                  </a:cxn>
                  <a:cxn ang="0">
                    <a:pos x="T2" y="T3"/>
                  </a:cxn>
                  <a:cxn ang="0">
                    <a:pos x="T4" y="T5"/>
                  </a:cxn>
                  <a:cxn ang="0">
                    <a:pos x="T6" y="T7"/>
                  </a:cxn>
                  <a:cxn ang="0">
                    <a:pos x="T8" y="T9"/>
                  </a:cxn>
                </a:cxnLst>
                <a:rect l="0" t="0" r="r" b="b"/>
                <a:pathLst>
                  <a:path w="6" h="17">
                    <a:moveTo>
                      <a:pt x="3" y="15"/>
                    </a:moveTo>
                    <a:cubicBezTo>
                      <a:pt x="5" y="11"/>
                      <a:pt x="6" y="6"/>
                      <a:pt x="6" y="2"/>
                    </a:cubicBezTo>
                    <a:cubicBezTo>
                      <a:pt x="6" y="1"/>
                      <a:pt x="4" y="0"/>
                      <a:pt x="3" y="1"/>
                    </a:cubicBezTo>
                    <a:cubicBezTo>
                      <a:pt x="2" y="5"/>
                      <a:pt x="1" y="10"/>
                      <a:pt x="0" y="14"/>
                    </a:cubicBezTo>
                    <a:cubicBezTo>
                      <a:pt x="0" y="16"/>
                      <a:pt x="3" y="17"/>
                      <a:pt x="3"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76" name="Freeform 711">
                <a:extLst>
                  <a:ext uri="{FF2B5EF4-FFF2-40B4-BE49-F238E27FC236}">
                    <a16:creationId xmlns:a16="http://schemas.microsoft.com/office/drawing/2014/main" id="{1C0E2644-8904-486D-9C97-DCFC92561BBC}"/>
                  </a:ext>
                </a:extLst>
              </p:cNvPr>
              <p:cNvSpPr>
                <a:spLocks/>
              </p:cNvSpPr>
              <p:nvPr/>
            </p:nvSpPr>
            <p:spPr bwMode="auto">
              <a:xfrm>
                <a:off x="3892" y="1729"/>
                <a:ext cx="91" cy="16"/>
              </a:xfrm>
              <a:custGeom>
                <a:avLst/>
                <a:gdLst>
                  <a:gd name="T0" fmla="*/ 3 w 52"/>
                  <a:gd name="T1" fmla="*/ 9 h 9"/>
                  <a:gd name="T2" fmla="*/ 49 w 52"/>
                  <a:gd name="T3" fmla="*/ 8 h 9"/>
                  <a:gd name="T4" fmla="*/ 50 w 52"/>
                  <a:gd name="T5" fmla="*/ 5 h 9"/>
                  <a:gd name="T6" fmla="*/ 2 w 52"/>
                  <a:gd name="T7" fmla="*/ 6 h 9"/>
                  <a:gd name="T8" fmla="*/ 3 w 52"/>
                  <a:gd name="T9" fmla="*/ 9 h 9"/>
                </a:gdLst>
                <a:ahLst/>
                <a:cxnLst>
                  <a:cxn ang="0">
                    <a:pos x="T0" y="T1"/>
                  </a:cxn>
                  <a:cxn ang="0">
                    <a:pos x="T2" y="T3"/>
                  </a:cxn>
                  <a:cxn ang="0">
                    <a:pos x="T4" y="T5"/>
                  </a:cxn>
                  <a:cxn ang="0">
                    <a:pos x="T6" y="T7"/>
                  </a:cxn>
                  <a:cxn ang="0">
                    <a:pos x="T8" y="T9"/>
                  </a:cxn>
                </a:cxnLst>
                <a:rect l="0" t="0" r="r" b="b"/>
                <a:pathLst>
                  <a:path w="52" h="9">
                    <a:moveTo>
                      <a:pt x="3" y="9"/>
                    </a:moveTo>
                    <a:cubicBezTo>
                      <a:pt x="19" y="6"/>
                      <a:pt x="33" y="7"/>
                      <a:pt x="49" y="8"/>
                    </a:cubicBezTo>
                    <a:cubicBezTo>
                      <a:pt x="51" y="9"/>
                      <a:pt x="52" y="6"/>
                      <a:pt x="50" y="5"/>
                    </a:cubicBezTo>
                    <a:cubicBezTo>
                      <a:pt x="35" y="0"/>
                      <a:pt x="17" y="1"/>
                      <a:pt x="2" y="6"/>
                    </a:cubicBezTo>
                    <a:cubicBezTo>
                      <a:pt x="0" y="7"/>
                      <a:pt x="1" y="9"/>
                      <a:pt x="3"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77" name="Freeform 712">
                <a:extLst>
                  <a:ext uri="{FF2B5EF4-FFF2-40B4-BE49-F238E27FC236}">
                    <a16:creationId xmlns:a16="http://schemas.microsoft.com/office/drawing/2014/main" id="{A8AF9DF1-A244-4A03-A4C1-125CCF749682}"/>
                  </a:ext>
                </a:extLst>
              </p:cNvPr>
              <p:cNvSpPr>
                <a:spLocks/>
              </p:cNvSpPr>
              <p:nvPr/>
            </p:nvSpPr>
            <p:spPr bwMode="auto">
              <a:xfrm>
                <a:off x="4467" y="1532"/>
                <a:ext cx="111" cy="30"/>
              </a:xfrm>
              <a:custGeom>
                <a:avLst/>
                <a:gdLst>
                  <a:gd name="T0" fmla="*/ 1 w 63"/>
                  <a:gd name="T1" fmla="*/ 3 h 17"/>
                  <a:gd name="T2" fmla="*/ 31 w 63"/>
                  <a:gd name="T3" fmla="*/ 8 h 17"/>
                  <a:gd name="T4" fmla="*/ 60 w 63"/>
                  <a:gd name="T5" fmla="*/ 17 h 17"/>
                  <a:gd name="T6" fmla="*/ 62 w 63"/>
                  <a:gd name="T7" fmla="*/ 14 h 17"/>
                  <a:gd name="T8" fmla="*/ 2 w 63"/>
                  <a:gd name="T9" fmla="*/ 0 h 17"/>
                  <a:gd name="T10" fmla="*/ 1 w 63"/>
                  <a:gd name="T11" fmla="*/ 3 h 17"/>
                </a:gdLst>
                <a:ahLst/>
                <a:cxnLst>
                  <a:cxn ang="0">
                    <a:pos x="T0" y="T1"/>
                  </a:cxn>
                  <a:cxn ang="0">
                    <a:pos x="T2" y="T3"/>
                  </a:cxn>
                  <a:cxn ang="0">
                    <a:pos x="T4" y="T5"/>
                  </a:cxn>
                  <a:cxn ang="0">
                    <a:pos x="T6" y="T7"/>
                  </a:cxn>
                  <a:cxn ang="0">
                    <a:pos x="T8" y="T9"/>
                  </a:cxn>
                  <a:cxn ang="0">
                    <a:pos x="T10" y="T11"/>
                  </a:cxn>
                </a:cxnLst>
                <a:rect l="0" t="0" r="r" b="b"/>
                <a:pathLst>
                  <a:path w="63" h="17">
                    <a:moveTo>
                      <a:pt x="1" y="3"/>
                    </a:moveTo>
                    <a:cubicBezTo>
                      <a:pt x="11" y="5"/>
                      <a:pt x="22" y="6"/>
                      <a:pt x="31" y="8"/>
                    </a:cubicBezTo>
                    <a:cubicBezTo>
                      <a:pt x="41" y="10"/>
                      <a:pt x="50" y="14"/>
                      <a:pt x="60" y="17"/>
                    </a:cubicBezTo>
                    <a:cubicBezTo>
                      <a:pt x="62" y="17"/>
                      <a:pt x="63" y="15"/>
                      <a:pt x="62" y="14"/>
                    </a:cubicBezTo>
                    <a:cubicBezTo>
                      <a:pt x="47" y="2"/>
                      <a:pt x="21" y="0"/>
                      <a:pt x="2" y="0"/>
                    </a:cubicBezTo>
                    <a:cubicBezTo>
                      <a:pt x="0" y="0"/>
                      <a:pt x="0" y="2"/>
                      <a:pt x="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78" name="Freeform 713">
                <a:extLst>
                  <a:ext uri="{FF2B5EF4-FFF2-40B4-BE49-F238E27FC236}">
                    <a16:creationId xmlns:a16="http://schemas.microsoft.com/office/drawing/2014/main" id="{0FB8FCA5-D0A3-4BEC-ABE4-4DA0AAAA392A}"/>
                  </a:ext>
                </a:extLst>
              </p:cNvPr>
              <p:cNvSpPr>
                <a:spLocks/>
              </p:cNvSpPr>
              <p:nvPr/>
            </p:nvSpPr>
            <p:spPr bwMode="auto">
              <a:xfrm>
                <a:off x="4469" y="1525"/>
                <a:ext cx="77" cy="24"/>
              </a:xfrm>
              <a:custGeom>
                <a:avLst/>
                <a:gdLst>
                  <a:gd name="T0" fmla="*/ 1 w 44"/>
                  <a:gd name="T1" fmla="*/ 4 h 14"/>
                  <a:gd name="T2" fmla="*/ 21 w 44"/>
                  <a:gd name="T3" fmla="*/ 8 h 14"/>
                  <a:gd name="T4" fmla="*/ 41 w 44"/>
                  <a:gd name="T5" fmla="*/ 14 h 14"/>
                  <a:gd name="T6" fmla="*/ 42 w 44"/>
                  <a:gd name="T7" fmla="*/ 11 h 14"/>
                  <a:gd name="T8" fmla="*/ 2 w 44"/>
                  <a:gd name="T9" fmla="*/ 1 h 14"/>
                  <a:gd name="T10" fmla="*/ 1 w 44"/>
                  <a:gd name="T11" fmla="*/ 4 h 14"/>
                </a:gdLst>
                <a:ahLst/>
                <a:cxnLst>
                  <a:cxn ang="0">
                    <a:pos x="T0" y="T1"/>
                  </a:cxn>
                  <a:cxn ang="0">
                    <a:pos x="T2" y="T3"/>
                  </a:cxn>
                  <a:cxn ang="0">
                    <a:pos x="T4" y="T5"/>
                  </a:cxn>
                  <a:cxn ang="0">
                    <a:pos x="T6" y="T7"/>
                  </a:cxn>
                  <a:cxn ang="0">
                    <a:pos x="T8" y="T9"/>
                  </a:cxn>
                  <a:cxn ang="0">
                    <a:pos x="T10" y="T11"/>
                  </a:cxn>
                </a:cxnLst>
                <a:rect l="0" t="0" r="r" b="b"/>
                <a:pathLst>
                  <a:path w="44" h="14">
                    <a:moveTo>
                      <a:pt x="1" y="4"/>
                    </a:moveTo>
                    <a:cubicBezTo>
                      <a:pt x="8" y="5"/>
                      <a:pt x="15" y="6"/>
                      <a:pt x="21" y="8"/>
                    </a:cubicBezTo>
                    <a:cubicBezTo>
                      <a:pt x="28" y="10"/>
                      <a:pt x="34" y="12"/>
                      <a:pt x="41" y="14"/>
                    </a:cubicBezTo>
                    <a:cubicBezTo>
                      <a:pt x="43" y="14"/>
                      <a:pt x="44" y="12"/>
                      <a:pt x="42" y="11"/>
                    </a:cubicBezTo>
                    <a:cubicBezTo>
                      <a:pt x="31" y="4"/>
                      <a:pt x="15" y="0"/>
                      <a:pt x="2" y="1"/>
                    </a:cubicBezTo>
                    <a:cubicBezTo>
                      <a:pt x="0" y="1"/>
                      <a:pt x="0" y="3"/>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79" name="Freeform 714">
                <a:extLst>
                  <a:ext uri="{FF2B5EF4-FFF2-40B4-BE49-F238E27FC236}">
                    <a16:creationId xmlns:a16="http://schemas.microsoft.com/office/drawing/2014/main" id="{44BBD6CB-0EDA-470C-99E7-0464CBFB9CBE}"/>
                  </a:ext>
                </a:extLst>
              </p:cNvPr>
              <p:cNvSpPr>
                <a:spLocks/>
              </p:cNvSpPr>
              <p:nvPr/>
            </p:nvSpPr>
            <p:spPr bwMode="auto">
              <a:xfrm>
                <a:off x="4535" y="886"/>
                <a:ext cx="71" cy="28"/>
              </a:xfrm>
              <a:custGeom>
                <a:avLst/>
                <a:gdLst>
                  <a:gd name="T0" fmla="*/ 38 w 40"/>
                  <a:gd name="T1" fmla="*/ 1 h 16"/>
                  <a:gd name="T2" fmla="*/ 2 w 40"/>
                  <a:gd name="T3" fmla="*/ 13 h 16"/>
                  <a:gd name="T4" fmla="*/ 3 w 40"/>
                  <a:gd name="T5" fmla="*/ 15 h 16"/>
                  <a:gd name="T6" fmla="*/ 38 w 40"/>
                  <a:gd name="T7" fmla="*/ 4 h 16"/>
                  <a:gd name="T8" fmla="*/ 38 w 40"/>
                  <a:gd name="T9" fmla="*/ 1 h 16"/>
                </a:gdLst>
                <a:ahLst/>
                <a:cxnLst>
                  <a:cxn ang="0">
                    <a:pos x="T0" y="T1"/>
                  </a:cxn>
                  <a:cxn ang="0">
                    <a:pos x="T2" y="T3"/>
                  </a:cxn>
                  <a:cxn ang="0">
                    <a:pos x="T4" y="T5"/>
                  </a:cxn>
                  <a:cxn ang="0">
                    <a:pos x="T6" y="T7"/>
                  </a:cxn>
                  <a:cxn ang="0">
                    <a:pos x="T8" y="T9"/>
                  </a:cxn>
                </a:cxnLst>
                <a:rect l="0" t="0" r="r" b="b"/>
                <a:pathLst>
                  <a:path w="40" h="16">
                    <a:moveTo>
                      <a:pt x="38" y="1"/>
                    </a:moveTo>
                    <a:cubicBezTo>
                      <a:pt x="25" y="0"/>
                      <a:pt x="12" y="5"/>
                      <a:pt x="2" y="13"/>
                    </a:cubicBezTo>
                    <a:cubicBezTo>
                      <a:pt x="0" y="14"/>
                      <a:pt x="2" y="16"/>
                      <a:pt x="3" y="15"/>
                    </a:cubicBezTo>
                    <a:cubicBezTo>
                      <a:pt x="14" y="9"/>
                      <a:pt x="26" y="5"/>
                      <a:pt x="38" y="4"/>
                    </a:cubicBezTo>
                    <a:cubicBezTo>
                      <a:pt x="40" y="4"/>
                      <a:pt x="40" y="1"/>
                      <a:pt x="38"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80" name="Freeform 715">
                <a:extLst>
                  <a:ext uri="{FF2B5EF4-FFF2-40B4-BE49-F238E27FC236}">
                    <a16:creationId xmlns:a16="http://schemas.microsoft.com/office/drawing/2014/main" id="{D49055BC-18B8-4FC1-9236-2CA699B91A40}"/>
                  </a:ext>
                </a:extLst>
              </p:cNvPr>
              <p:cNvSpPr>
                <a:spLocks/>
              </p:cNvSpPr>
              <p:nvPr/>
            </p:nvSpPr>
            <p:spPr bwMode="auto">
              <a:xfrm>
                <a:off x="4477" y="885"/>
                <a:ext cx="51" cy="28"/>
              </a:xfrm>
              <a:custGeom>
                <a:avLst/>
                <a:gdLst>
                  <a:gd name="T0" fmla="*/ 27 w 29"/>
                  <a:gd name="T1" fmla="*/ 0 h 16"/>
                  <a:gd name="T2" fmla="*/ 1 w 29"/>
                  <a:gd name="T3" fmla="*/ 13 h 16"/>
                  <a:gd name="T4" fmla="*/ 3 w 29"/>
                  <a:gd name="T5" fmla="*/ 15 h 16"/>
                  <a:gd name="T6" fmla="*/ 28 w 29"/>
                  <a:gd name="T7" fmla="*/ 3 h 16"/>
                  <a:gd name="T8" fmla="*/ 27 w 29"/>
                  <a:gd name="T9" fmla="*/ 0 h 16"/>
                </a:gdLst>
                <a:ahLst/>
                <a:cxnLst>
                  <a:cxn ang="0">
                    <a:pos x="T0" y="T1"/>
                  </a:cxn>
                  <a:cxn ang="0">
                    <a:pos x="T2" y="T3"/>
                  </a:cxn>
                  <a:cxn ang="0">
                    <a:pos x="T4" y="T5"/>
                  </a:cxn>
                  <a:cxn ang="0">
                    <a:pos x="T6" y="T7"/>
                  </a:cxn>
                  <a:cxn ang="0">
                    <a:pos x="T8" y="T9"/>
                  </a:cxn>
                </a:cxnLst>
                <a:rect l="0" t="0" r="r" b="b"/>
                <a:pathLst>
                  <a:path w="29" h="16">
                    <a:moveTo>
                      <a:pt x="27" y="0"/>
                    </a:moveTo>
                    <a:cubicBezTo>
                      <a:pt x="17" y="2"/>
                      <a:pt x="7" y="5"/>
                      <a:pt x="1" y="13"/>
                    </a:cubicBezTo>
                    <a:cubicBezTo>
                      <a:pt x="0" y="14"/>
                      <a:pt x="1" y="16"/>
                      <a:pt x="3" y="15"/>
                    </a:cubicBezTo>
                    <a:cubicBezTo>
                      <a:pt x="10" y="10"/>
                      <a:pt x="18" y="5"/>
                      <a:pt x="28" y="3"/>
                    </a:cubicBezTo>
                    <a:cubicBezTo>
                      <a:pt x="29" y="3"/>
                      <a:pt x="29"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81" name="Freeform 716">
                <a:extLst>
                  <a:ext uri="{FF2B5EF4-FFF2-40B4-BE49-F238E27FC236}">
                    <a16:creationId xmlns:a16="http://schemas.microsoft.com/office/drawing/2014/main" id="{DEB2FFD5-2549-4AC9-817E-E9B7D7E06C2E}"/>
                  </a:ext>
                </a:extLst>
              </p:cNvPr>
              <p:cNvSpPr>
                <a:spLocks/>
              </p:cNvSpPr>
              <p:nvPr/>
            </p:nvSpPr>
            <p:spPr bwMode="auto">
              <a:xfrm>
                <a:off x="4396" y="900"/>
                <a:ext cx="50" cy="34"/>
              </a:xfrm>
              <a:custGeom>
                <a:avLst/>
                <a:gdLst>
                  <a:gd name="T0" fmla="*/ 26 w 28"/>
                  <a:gd name="T1" fmla="*/ 0 h 19"/>
                  <a:gd name="T2" fmla="*/ 1 w 28"/>
                  <a:gd name="T3" fmla="*/ 15 h 19"/>
                  <a:gd name="T4" fmla="*/ 3 w 28"/>
                  <a:gd name="T5" fmla="*/ 18 h 19"/>
                  <a:gd name="T6" fmla="*/ 27 w 28"/>
                  <a:gd name="T7" fmla="*/ 3 h 19"/>
                  <a:gd name="T8" fmla="*/ 26 w 28"/>
                  <a:gd name="T9" fmla="*/ 0 h 19"/>
                </a:gdLst>
                <a:ahLst/>
                <a:cxnLst>
                  <a:cxn ang="0">
                    <a:pos x="T0" y="T1"/>
                  </a:cxn>
                  <a:cxn ang="0">
                    <a:pos x="T2" y="T3"/>
                  </a:cxn>
                  <a:cxn ang="0">
                    <a:pos x="T4" y="T5"/>
                  </a:cxn>
                  <a:cxn ang="0">
                    <a:pos x="T6" y="T7"/>
                  </a:cxn>
                  <a:cxn ang="0">
                    <a:pos x="T8" y="T9"/>
                  </a:cxn>
                </a:cxnLst>
                <a:rect l="0" t="0" r="r" b="b"/>
                <a:pathLst>
                  <a:path w="28" h="19">
                    <a:moveTo>
                      <a:pt x="26" y="0"/>
                    </a:moveTo>
                    <a:cubicBezTo>
                      <a:pt x="17" y="3"/>
                      <a:pt x="7" y="8"/>
                      <a:pt x="1" y="15"/>
                    </a:cubicBezTo>
                    <a:cubicBezTo>
                      <a:pt x="0" y="16"/>
                      <a:pt x="2" y="19"/>
                      <a:pt x="3" y="18"/>
                    </a:cubicBezTo>
                    <a:cubicBezTo>
                      <a:pt x="11" y="12"/>
                      <a:pt x="18" y="6"/>
                      <a:pt x="27" y="3"/>
                    </a:cubicBezTo>
                    <a:cubicBezTo>
                      <a:pt x="28" y="2"/>
                      <a:pt x="28"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82" name="Freeform 717">
                <a:extLst>
                  <a:ext uri="{FF2B5EF4-FFF2-40B4-BE49-F238E27FC236}">
                    <a16:creationId xmlns:a16="http://schemas.microsoft.com/office/drawing/2014/main" id="{1CD9E571-7CA3-4BAB-9C6E-4D67400FAD29}"/>
                  </a:ext>
                </a:extLst>
              </p:cNvPr>
              <p:cNvSpPr>
                <a:spLocks/>
              </p:cNvSpPr>
              <p:nvPr/>
            </p:nvSpPr>
            <p:spPr bwMode="auto">
              <a:xfrm>
                <a:off x="4071" y="818"/>
                <a:ext cx="56" cy="35"/>
              </a:xfrm>
              <a:custGeom>
                <a:avLst/>
                <a:gdLst>
                  <a:gd name="T0" fmla="*/ 4 w 32"/>
                  <a:gd name="T1" fmla="*/ 19 h 20"/>
                  <a:gd name="T2" fmla="*/ 30 w 32"/>
                  <a:gd name="T3" fmla="*/ 3 h 20"/>
                  <a:gd name="T4" fmla="*/ 29 w 32"/>
                  <a:gd name="T5" fmla="*/ 1 h 20"/>
                  <a:gd name="T6" fmla="*/ 1 w 32"/>
                  <a:gd name="T7" fmla="*/ 17 h 20"/>
                  <a:gd name="T8" fmla="*/ 4 w 32"/>
                  <a:gd name="T9" fmla="*/ 19 h 20"/>
                </a:gdLst>
                <a:ahLst/>
                <a:cxnLst>
                  <a:cxn ang="0">
                    <a:pos x="T0" y="T1"/>
                  </a:cxn>
                  <a:cxn ang="0">
                    <a:pos x="T2" y="T3"/>
                  </a:cxn>
                  <a:cxn ang="0">
                    <a:pos x="T4" y="T5"/>
                  </a:cxn>
                  <a:cxn ang="0">
                    <a:pos x="T6" y="T7"/>
                  </a:cxn>
                  <a:cxn ang="0">
                    <a:pos x="T8" y="T9"/>
                  </a:cxn>
                </a:cxnLst>
                <a:rect l="0" t="0" r="r" b="b"/>
                <a:pathLst>
                  <a:path w="32" h="20">
                    <a:moveTo>
                      <a:pt x="4" y="19"/>
                    </a:moveTo>
                    <a:cubicBezTo>
                      <a:pt x="12" y="12"/>
                      <a:pt x="21" y="8"/>
                      <a:pt x="30" y="3"/>
                    </a:cubicBezTo>
                    <a:cubicBezTo>
                      <a:pt x="32" y="3"/>
                      <a:pt x="31" y="0"/>
                      <a:pt x="29" y="1"/>
                    </a:cubicBezTo>
                    <a:cubicBezTo>
                      <a:pt x="19" y="3"/>
                      <a:pt x="9" y="10"/>
                      <a:pt x="1" y="17"/>
                    </a:cubicBezTo>
                    <a:cubicBezTo>
                      <a:pt x="0" y="18"/>
                      <a:pt x="2" y="20"/>
                      <a:pt x="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83" name="Freeform 718">
                <a:extLst>
                  <a:ext uri="{FF2B5EF4-FFF2-40B4-BE49-F238E27FC236}">
                    <a16:creationId xmlns:a16="http://schemas.microsoft.com/office/drawing/2014/main" id="{6D7DD7B9-4B5B-4B8B-A98D-08E84399FB73}"/>
                  </a:ext>
                </a:extLst>
              </p:cNvPr>
              <p:cNvSpPr>
                <a:spLocks/>
              </p:cNvSpPr>
              <p:nvPr/>
            </p:nvSpPr>
            <p:spPr bwMode="auto">
              <a:xfrm>
                <a:off x="4149" y="821"/>
                <a:ext cx="40" cy="23"/>
              </a:xfrm>
              <a:custGeom>
                <a:avLst/>
                <a:gdLst>
                  <a:gd name="T0" fmla="*/ 3 w 23"/>
                  <a:gd name="T1" fmla="*/ 12 h 13"/>
                  <a:gd name="T2" fmla="*/ 21 w 23"/>
                  <a:gd name="T3" fmla="*/ 3 h 13"/>
                  <a:gd name="T4" fmla="*/ 21 w 23"/>
                  <a:gd name="T5" fmla="*/ 0 h 13"/>
                  <a:gd name="T6" fmla="*/ 2 w 23"/>
                  <a:gd name="T7" fmla="*/ 9 h 13"/>
                  <a:gd name="T8" fmla="*/ 3 w 23"/>
                  <a:gd name="T9" fmla="*/ 12 h 13"/>
                </a:gdLst>
                <a:ahLst/>
                <a:cxnLst>
                  <a:cxn ang="0">
                    <a:pos x="T0" y="T1"/>
                  </a:cxn>
                  <a:cxn ang="0">
                    <a:pos x="T2" y="T3"/>
                  </a:cxn>
                  <a:cxn ang="0">
                    <a:pos x="T4" y="T5"/>
                  </a:cxn>
                  <a:cxn ang="0">
                    <a:pos x="T6" y="T7"/>
                  </a:cxn>
                  <a:cxn ang="0">
                    <a:pos x="T8" y="T9"/>
                  </a:cxn>
                </a:cxnLst>
                <a:rect l="0" t="0" r="r" b="b"/>
                <a:pathLst>
                  <a:path w="23" h="13">
                    <a:moveTo>
                      <a:pt x="3" y="12"/>
                    </a:moveTo>
                    <a:cubicBezTo>
                      <a:pt x="9" y="8"/>
                      <a:pt x="15" y="5"/>
                      <a:pt x="21" y="3"/>
                    </a:cubicBezTo>
                    <a:cubicBezTo>
                      <a:pt x="23" y="2"/>
                      <a:pt x="22" y="0"/>
                      <a:pt x="21" y="0"/>
                    </a:cubicBezTo>
                    <a:cubicBezTo>
                      <a:pt x="14" y="2"/>
                      <a:pt x="8" y="5"/>
                      <a:pt x="2" y="9"/>
                    </a:cubicBezTo>
                    <a:cubicBezTo>
                      <a:pt x="0" y="10"/>
                      <a:pt x="2" y="13"/>
                      <a:pt x="3"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84" name="Freeform 719">
                <a:extLst>
                  <a:ext uri="{FF2B5EF4-FFF2-40B4-BE49-F238E27FC236}">
                    <a16:creationId xmlns:a16="http://schemas.microsoft.com/office/drawing/2014/main" id="{ED14DBA5-7D4F-4096-AD42-9FDCAF377EC2}"/>
                  </a:ext>
                </a:extLst>
              </p:cNvPr>
              <p:cNvSpPr>
                <a:spLocks/>
              </p:cNvSpPr>
              <p:nvPr/>
            </p:nvSpPr>
            <p:spPr bwMode="auto">
              <a:xfrm>
                <a:off x="4194" y="834"/>
                <a:ext cx="39" cy="22"/>
              </a:xfrm>
              <a:custGeom>
                <a:avLst/>
                <a:gdLst>
                  <a:gd name="T0" fmla="*/ 5 w 22"/>
                  <a:gd name="T1" fmla="*/ 11 h 13"/>
                  <a:gd name="T2" fmla="*/ 20 w 22"/>
                  <a:gd name="T3" fmla="*/ 3 h 13"/>
                  <a:gd name="T4" fmla="*/ 19 w 22"/>
                  <a:gd name="T5" fmla="*/ 0 h 13"/>
                  <a:gd name="T6" fmla="*/ 2 w 22"/>
                  <a:gd name="T7" fmla="*/ 9 h 13"/>
                  <a:gd name="T8" fmla="*/ 5 w 22"/>
                  <a:gd name="T9" fmla="*/ 11 h 13"/>
                </a:gdLst>
                <a:ahLst/>
                <a:cxnLst>
                  <a:cxn ang="0">
                    <a:pos x="T0" y="T1"/>
                  </a:cxn>
                  <a:cxn ang="0">
                    <a:pos x="T2" y="T3"/>
                  </a:cxn>
                  <a:cxn ang="0">
                    <a:pos x="T4" y="T5"/>
                  </a:cxn>
                  <a:cxn ang="0">
                    <a:pos x="T6" y="T7"/>
                  </a:cxn>
                  <a:cxn ang="0">
                    <a:pos x="T8" y="T9"/>
                  </a:cxn>
                </a:cxnLst>
                <a:rect l="0" t="0" r="r" b="b"/>
                <a:pathLst>
                  <a:path w="22" h="13">
                    <a:moveTo>
                      <a:pt x="5" y="11"/>
                    </a:moveTo>
                    <a:cubicBezTo>
                      <a:pt x="9" y="8"/>
                      <a:pt x="15" y="5"/>
                      <a:pt x="20" y="3"/>
                    </a:cubicBezTo>
                    <a:cubicBezTo>
                      <a:pt x="22" y="2"/>
                      <a:pt x="20" y="0"/>
                      <a:pt x="19" y="0"/>
                    </a:cubicBezTo>
                    <a:cubicBezTo>
                      <a:pt x="13" y="1"/>
                      <a:pt x="7" y="5"/>
                      <a:pt x="2" y="9"/>
                    </a:cubicBezTo>
                    <a:cubicBezTo>
                      <a:pt x="0" y="10"/>
                      <a:pt x="3" y="13"/>
                      <a:pt x="5"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85" name="Freeform 720">
                <a:extLst>
                  <a:ext uri="{FF2B5EF4-FFF2-40B4-BE49-F238E27FC236}">
                    <a16:creationId xmlns:a16="http://schemas.microsoft.com/office/drawing/2014/main" id="{0A4D6407-025C-4563-BD0D-9A3A39C5B5A0}"/>
                  </a:ext>
                </a:extLst>
              </p:cNvPr>
              <p:cNvSpPr>
                <a:spLocks/>
              </p:cNvSpPr>
              <p:nvPr/>
            </p:nvSpPr>
            <p:spPr bwMode="auto">
              <a:xfrm>
                <a:off x="4256" y="855"/>
                <a:ext cx="31" cy="19"/>
              </a:xfrm>
              <a:custGeom>
                <a:avLst/>
                <a:gdLst>
                  <a:gd name="T0" fmla="*/ 4 w 18"/>
                  <a:gd name="T1" fmla="*/ 9 h 11"/>
                  <a:gd name="T2" fmla="*/ 16 w 18"/>
                  <a:gd name="T3" fmla="*/ 4 h 11"/>
                  <a:gd name="T4" fmla="*/ 15 w 18"/>
                  <a:gd name="T5" fmla="*/ 1 h 11"/>
                  <a:gd name="T6" fmla="*/ 1 w 18"/>
                  <a:gd name="T7" fmla="*/ 7 h 11"/>
                  <a:gd name="T8" fmla="*/ 4 w 18"/>
                  <a:gd name="T9" fmla="*/ 9 h 11"/>
                </a:gdLst>
                <a:ahLst/>
                <a:cxnLst>
                  <a:cxn ang="0">
                    <a:pos x="T0" y="T1"/>
                  </a:cxn>
                  <a:cxn ang="0">
                    <a:pos x="T2" y="T3"/>
                  </a:cxn>
                  <a:cxn ang="0">
                    <a:pos x="T4" y="T5"/>
                  </a:cxn>
                  <a:cxn ang="0">
                    <a:pos x="T6" y="T7"/>
                  </a:cxn>
                  <a:cxn ang="0">
                    <a:pos x="T8" y="T9"/>
                  </a:cxn>
                </a:cxnLst>
                <a:rect l="0" t="0" r="r" b="b"/>
                <a:pathLst>
                  <a:path w="18" h="11">
                    <a:moveTo>
                      <a:pt x="4" y="9"/>
                    </a:moveTo>
                    <a:cubicBezTo>
                      <a:pt x="7" y="6"/>
                      <a:pt x="11" y="5"/>
                      <a:pt x="16" y="4"/>
                    </a:cubicBezTo>
                    <a:cubicBezTo>
                      <a:pt x="18" y="4"/>
                      <a:pt x="17" y="1"/>
                      <a:pt x="15" y="1"/>
                    </a:cubicBezTo>
                    <a:cubicBezTo>
                      <a:pt x="10" y="0"/>
                      <a:pt x="5" y="3"/>
                      <a:pt x="1" y="7"/>
                    </a:cubicBezTo>
                    <a:cubicBezTo>
                      <a:pt x="0" y="9"/>
                      <a:pt x="2" y="11"/>
                      <a:pt x="4"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86" name="Freeform 721">
                <a:extLst>
                  <a:ext uri="{FF2B5EF4-FFF2-40B4-BE49-F238E27FC236}">
                    <a16:creationId xmlns:a16="http://schemas.microsoft.com/office/drawing/2014/main" id="{45896D0A-E494-4873-888A-9A894E047329}"/>
                  </a:ext>
                </a:extLst>
              </p:cNvPr>
              <p:cNvSpPr>
                <a:spLocks/>
              </p:cNvSpPr>
              <p:nvPr/>
            </p:nvSpPr>
            <p:spPr bwMode="auto">
              <a:xfrm>
                <a:off x="4020" y="819"/>
                <a:ext cx="57" cy="50"/>
              </a:xfrm>
              <a:custGeom>
                <a:avLst/>
                <a:gdLst>
                  <a:gd name="T0" fmla="*/ 4 w 32"/>
                  <a:gd name="T1" fmla="*/ 26 h 28"/>
                  <a:gd name="T2" fmla="*/ 31 w 32"/>
                  <a:gd name="T3" fmla="*/ 3 h 28"/>
                  <a:gd name="T4" fmla="*/ 30 w 32"/>
                  <a:gd name="T5" fmla="*/ 1 h 28"/>
                  <a:gd name="T6" fmla="*/ 1 w 32"/>
                  <a:gd name="T7" fmla="*/ 24 h 28"/>
                  <a:gd name="T8" fmla="*/ 4 w 32"/>
                  <a:gd name="T9" fmla="*/ 26 h 28"/>
                </a:gdLst>
                <a:ahLst/>
                <a:cxnLst>
                  <a:cxn ang="0">
                    <a:pos x="T0" y="T1"/>
                  </a:cxn>
                  <a:cxn ang="0">
                    <a:pos x="T2" y="T3"/>
                  </a:cxn>
                  <a:cxn ang="0">
                    <a:pos x="T4" y="T5"/>
                  </a:cxn>
                  <a:cxn ang="0">
                    <a:pos x="T6" y="T7"/>
                  </a:cxn>
                  <a:cxn ang="0">
                    <a:pos x="T8" y="T9"/>
                  </a:cxn>
                </a:cxnLst>
                <a:rect l="0" t="0" r="r" b="b"/>
                <a:pathLst>
                  <a:path w="32" h="28">
                    <a:moveTo>
                      <a:pt x="4" y="26"/>
                    </a:moveTo>
                    <a:cubicBezTo>
                      <a:pt x="10" y="15"/>
                      <a:pt x="19" y="8"/>
                      <a:pt x="31" y="3"/>
                    </a:cubicBezTo>
                    <a:cubicBezTo>
                      <a:pt x="32" y="3"/>
                      <a:pt x="32" y="0"/>
                      <a:pt x="30" y="1"/>
                    </a:cubicBezTo>
                    <a:cubicBezTo>
                      <a:pt x="17" y="4"/>
                      <a:pt x="7" y="12"/>
                      <a:pt x="1" y="24"/>
                    </a:cubicBezTo>
                    <a:cubicBezTo>
                      <a:pt x="0" y="26"/>
                      <a:pt x="3" y="28"/>
                      <a:pt x="4"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87" name="Freeform 722">
                <a:extLst>
                  <a:ext uri="{FF2B5EF4-FFF2-40B4-BE49-F238E27FC236}">
                    <a16:creationId xmlns:a16="http://schemas.microsoft.com/office/drawing/2014/main" id="{4E0223C0-7526-46A2-8A84-814559BAD85B}"/>
                  </a:ext>
                </a:extLst>
              </p:cNvPr>
              <p:cNvSpPr>
                <a:spLocks/>
              </p:cNvSpPr>
              <p:nvPr/>
            </p:nvSpPr>
            <p:spPr bwMode="auto">
              <a:xfrm>
                <a:off x="3969" y="851"/>
                <a:ext cx="41" cy="44"/>
              </a:xfrm>
              <a:custGeom>
                <a:avLst/>
                <a:gdLst>
                  <a:gd name="T0" fmla="*/ 4 w 23"/>
                  <a:gd name="T1" fmla="*/ 23 h 25"/>
                  <a:gd name="T2" fmla="*/ 21 w 23"/>
                  <a:gd name="T3" fmla="*/ 3 h 25"/>
                  <a:gd name="T4" fmla="*/ 20 w 23"/>
                  <a:gd name="T5" fmla="*/ 0 h 25"/>
                  <a:gd name="T6" fmla="*/ 1 w 23"/>
                  <a:gd name="T7" fmla="*/ 22 h 25"/>
                  <a:gd name="T8" fmla="*/ 4 w 23"/>
                  <a:gd name="T9" fmla="*/ 23 h 25"/>
                </a:gdLst>
                <a:ahLst/>
                <a:cxnLst>
                  <a:cxn ang="0">
                    <a:pos x="T0" y="T1"/>
                  </a:cxn>
                  <a:cxn ang="0">
                    <a:pos x="T2" y="T3"/>
                  </a:cxn>
                  <a:cxn ang="0">
                    <a:pos x="T4" y="T5"/>
                  </a:cxn>
                  <a:cxn ang="0">
                    <a:pos x="T6" y="T7"/>
                  </a:cxn>
                  <a:cxn ang="0">
                    <a:pos x="T8" y="T9"/>
                  </a:cxn>
                </a:cxnLst>
                <a:rect l="0" t="0" r="r" b="b"/>
                <a:pathLst>
                  <a:path w="23" h="25">
                    <a:moveTo>
                      <a:pt x="4" y="23"/>
                    </a:moveTo>
                    <a:cubicBezTo>
                      <a:pt x="7" y="15"/>
                      <a:pt x="14" y="8"/>
                      <a:pt x="21" y="3"/>
                    </a:cubicBezTo>
                    <a:cubicBezTo>
                      <a:pt x="23" y="2"/>
                      <a:pt x="21" y="0"/>
                      <a:pt x="20" y="0"/>
                    </a:cubicBezTo>
                    <a:cubicBezTo>
                      <a:pt x="11" y="5"/>
                      <a:pt x="4" y="13"/>
                      <a:pt x="1" y="22"/>
                    </a:cubicBezTo>
                    <a:cubicBezTo>
                      <a:pt x="0" y="24"/>
                      <a:pt x="3" y="25"/>
                      <a:pt x="4"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88" name="Freeform 723">
                <a:extLst>
                  <a:ext uri="{FF2B5EF4-FFF2-40B4-BE49-F238E27FC236}">
                    <a16:creationId xmlns:a16="http://schemas.microsoft.com/office/drawing/2014/main" id="{5AED737F-E767-4735-8A5B-FDE11864CCA3}"/>
                  </a:ext>
                </a:extLst>
              </p:cNvPr>
              <p:cNvSpPr>
                <a:spLocks/>
              </p:cNvSpPr>
              <p:nvPr/>
            </p:nvSpPr>
            <p:spPr bwMode="auto">
              <a:xfrm>
                <a:off x="3500" y="976"/>
                <a:ext cx="90" cy="32"/>
              </a:xfrm>
              <a:custGeom>
                <a:avLst/>
                <a:gdLst>
                  <a:gd name="T0" fmla="*/ 2 w 51"/>
                  <a:gd name="T1" fmla="*/ 17 h 18"/>
                  <a:gd name="T2" fmla="*/ 49 w 51"/>
                  <a:gd name="T3" fmla="*/ 3 h 18"/>
                  <a:gd name="T4" fmla="*/ 48 w 51"/>
                  <a:gd name="T5" fmla="*/ 0 h 18"/>
                  <a:gd name="T6" fmla="*/ 1 w 51"/>
                  <a:gd name="T7" fmla="*/ 15 h 18"/>
                  <a:gd name="T8" fmla="*/ 2 w 51"/>
                  <a:gd name="T9" fmla="*/ 17 h 18"/>
                </a:gdLst>
                <a:ahLst/>
                <a:cxnLst>
                  <a:cxn ang="0">
                    <a:pos x="T0" y="T1"/>
                  </a:cxn>
                  <a:cxn ang="0">
                    <a:pos x="T2" y="T3"/>
                  </a:cxn>
                  <a:cxn ang="0">
                    <a:pos x="T4" y="T5"/>
                  </a:cxn>
                  <a:cxn ang="0">
                    <a:pos x="T6" y="T7"/>
                  </a:cxn>
                  <a:cxn ang="0">
                    <a:pos x="T8" y="T9"/>
                  </a:cxn>
                </a:cxnLst>
                <a:rect l="0" t="0" r="r" b="b"/>
                <a:pathLst>
                  <a:path w="51" h="18">
                    <a:moveTo>
                      <a:pt x="2" y="17"/>
                    </a:moveTo>
                    <a:cubicBezTo>
                      <a:pt x="18" y="12"/>
                      <a:pt x="33" y="7"/>
                      <a:pt x="49" y="3"/>
                    </a:cubicBezTo>
                    <a:cubicBezTo>
                      <a:pt x="51" y="2"/>
                      <a:pt x="50" y="0"/>
                      <a:pt x="48" y="0"/>
                    </a:cubicBezTo>
                    <a:cubicBezTo>
                      <a:pt x="32" y="2"/>
                      <a:pt x="16" y="8"/>
                      <a:pt x="1" y="15"/>
                    </a:cubicBezTo>
                    <a:cubicBezTo>
                      <a:pt x="0" y="15"/>
                      <a:pt x="1" y="18"/>
                      <a:pt x="2"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89" name="Freeform 724">
                <a:extLst>
                  <a:ext uri="{FF2B5EF4-FFF2-40B4-BE49-F238E27FC236}">
                    <a16:creationId xmlns:a16="http://schemas.microsoft.com/office/drawing/2014/main" id="{6E3ABF47-0667-4F23-BBDF-FBCB742A498C}"/>
                  </a:ext>
                </a:extLst>
              </p:cNvPr>
              <p:cNvSpPr>
                <a:spLocks/>
              </p:cNvSpPr>
              <p:nvPr/>
            </p:nvSpPr>
            <p:spPr bwMode="auto">
              <a:xfrm>
                <a:off x="3579" y="944"/>
                <a:ext cx="67" cy="13"/>
              </a:xfrm>
              <a:custGeom>
                <a:avLst/>
                <a:gdLst>
                  <a:gd name="T0" fmla="*/ 2 w 38"/>
                  <a:gd name="T1" fmla="*/ 7 h 7"/>
                  <a:gd name="T2" fmla="*/ 37 w 38"/>
                  <a:gd name="T3" fmla="*/ 4 h 7"/>
                  <a:gd name="T4" fmla="*/ 37 w 38"/>
                  <a:gd name="T5" fmla="*/ 1 h 7"/>
                  <a:gd name="T6" fmla="*/ 2 w 38"/>
                  <a:gd name="T7" fmla="*/ 4 h 7"/>
                  <a:gd name="T8" fmla="*/ 2 w 38"/>
                  <a:gd name="T9" fmla="*/ 7 h 7"/>
                </a:gdLst>
                <a:ahLst/>
                <a:cxnLst>
                  <a:cxn ang="0">
                    <a:pos x="T0" y="T1"/>
                  </a:cxn>
                  <a:cxn ang="0">
                    <a:pos x="T2" y="T3"/>
                  </a:cxn>
                  <a:cxn ang="0">
                    <a:pos x="T4" y="T5"/>
                  </a:cxn>
                  <a:cxn ang="0">
                    <a:pos x="T6" y="T7"/>
                  </a:cxn>
                  <a:cxn ang="0">
                    <a:pos x="T8" y="T9"/>
                  </a:cxn>
                </a:cxnLst>
                <a:rect l="0" t="0" r="r" b="b"/>
                <a:pathLst>
                  <a:path w="38" h="7">
                    <a:moveTo>
                      <a:pt x="2" y="7"/>
                    </a:moveTo>
                    <a:cubicBezTo>
                      <a:pt x="14" y="6"/>
                      <a:pt x="25" y="5"/>
                      <a:pt x="37" y="4"/>
                    </a:cubicBezTo>
                    <a:cubicBezTo>
                      <a:pt x="38" y="4"/>
                      <a:pt x="38" y="1"/>
                      <a:pt x="37" y="1"/>
                    </a:cubicBezTo>
                    <a:cubicBezTo>
                      <a:pt x="25" y="0"/>
                      <a:pt x="13" y="1"/>
                      <a:pt x="2" y="4"/>
                    </a:cubicBezTo>
                    <a:cubicBezTo>
                      <a:pt x="0" y="5"/>
                      <a:pt x="1" y="7"/>
                      <a:pt x="2"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0" name="Freeform 725">
                <a:extLst>
                  <a:ext uri="{FF2B5EF4-FFF2-40B4-BE49-F238E27FC236}">
                    <a16:creationId xmlns:a16="http://schemas.microsoft.com/office/drawing/2014/main" id="{6BC29251-113A-4444-9E57-7196246B0999}"/>
                  </a:ext>
                </a:extLst>
              </p:cNvPr>
              <p:cNvSpPr>
                <a:spLocks/>
              </p:cNvSpPr>
              <p:nvPr/>
            </p:nvSpPr>
            <p:spPr bwMode="auto">
              <a:xfrm>
                <a:off x="3635" y="913"/>
                <a:ext cx="64" cy="19"/>
              </a:xfrm>
              <a:custGeom>
                <a:avLst/>
                <a:gdLst>
                  <a:gd name="T0" fmla="*/ 3 w 36"/>
                  <a:gd name="T1" fmla="*/ 10 h 11"/>
                  <a:gd name="T2" fmla="*/ 34 w 36"/>
                  <a:gd name="T3" fmla="*/ 5 h 11"/>
                  <a:gd name="T4" fmla="*/ 35 w 36"/>
                  <a:gd name="T5" fmla="*/ 2 h 11"/>
                  <a:gd name="T6" fmla="*/ 2 w 36"/>
                  <a:gd name="T7" fmla="*/ 7 h 11"/>
                  <a:gd name="T8" fmla="*/ 3 w 36"/>
                  <a:gd name="T9" fmla="*/ 10 h 11"/>
                </a:gdLst>
                <a:ahLst/>
                <a:cxnLst>
                  <a:cxn ang="0">
                    <a:pos x="T0" y="T1"/>
                  </a:cxn>
                  <a:cxn ang="0">
                    <a:pos x="T2" y="T3"/>
                  </a:cxn>
                  <a:cxn ang="0">
                    <a:pos x="T4" y="T5"/>
                  </a:cxn>
                  <a:cxn ang="0">
                    <a:pos x="T6" y="T7"/>
                  </a:cxn>
                  <a:cxn ang="0">
                    <a:pos x="T8" y="T9"/>
                  </a:cxn>
                </a:cxnLst>
                <a:rect l="0" t="0" r="r" b="b"/>
                <a:pathLst>
                  <a:path w="36" h="11">
                    <a:moveTo>
                      <a:pt x="3" y="10"/>
                    </a:moveTo>
                    <a:cubicBezTo>
                      <a:pt x="14" y="7"/>
                      <a:pt x="24" y="6"/>
                      <a:pt x="34" y="5"/>
                    </a:cubicBezTo>
                    <a:cubicBezTo>
                      <a:pt x="36" y="5"/>
                      <a:pt x="36" y="3"/>
                      <a:pt x="35" y="2"/>
                    </a:cubicBezTo>
                    <a:cubicBezTo>
                      <a:pt x="24" y="0"/>
                      <a:pt x="12" y="3"/>
                      <a:pt x="2" y="7"/>
                    </a:cubicBezTo>
                    <a:cubicBezTo>
                      <a:pt x="0" y="8"/>
                      <a:pt x="2" y="11"/>
                      <a:pt x="3"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1" name="Freeform 726">
                <a:extLst>
                  <a:ext uri="{FF2B5EF4-FFF2-40B4-BE49-F238E27FC236}">
                    <a16:creationId xmlns:a16="http://schemas.microsoft.com/office/drawing/2014/main" id="{B0D5CC85-5426-4FC0-811E-36C3F21DE301}"/>
                  </a:ext>
                </a:extLst>
              </p:cNvPr>
              <p:cNvSpPr>
                <a:spLocks/>
              </p:cNvSpPr>
              <p:nvPr/>
            </p:nvSpPr>
            <p:spPr bwMode="auto">
              <a:xfrm>
                <a:off x="3700" y="890"/>
                <a:ext cx="69" cy="17"/>
              </a:xfrm>
              <a:custGeom>
                <a:avLst/>
                <a:gdLst>
                  <a:gd name="T0" fmla="*/ 3 w 39"/>
                  <a:gd name="T1" fmla="*/ 9 h 10"/>
                  <a:gd name="T2" fmla="*/ 37 w 39"/>
                  <a:gd name="T3" fmla="*/ 5 h 10"/>
                  <a:gd name="T4" fmla="*/ 38 w 39"/>
                  <a:gd name="T5" fmla="*/ 2 h 10"/>
                  <a:gd name="T6" fmla="*/ 2 w 39"/>
                  <a:gd name="T7" fmla="*/ 6 h 10"/>
                  <a:gd name="T8" fmla="*/ 3 w 39"/>
                  <a:gd name="T9" fmla="*/ 9 h 10"/>
                </a:gdLst>
                <a:ahLst/>
                <a:cxnLst>
                  <a:cxn ang="0">
                    <a:pos x="T0" y="T1"/>
                  </a:cxn>
                  <a:cxn ang="0">
                    <a:pos x="T2" y="T3"/>
                  </a:cxn>
                  <a:cxn ang="0">
                    <a:pos x="T4" y="T5"/>
                  </a:cxn>
                  <a:cxn ang="0">
                    <a:pos x="T6" y="T7"/>
                  </a:cxn>
                  <a:cxn ang="0">
                    <a:pos x="T8" y="T9"/>
                  </a:cxn>
                </a:cxnLst>
                <a:rect l="0" t="0" r="r" b="b"/>
                <a:pathLst>
                  <a:path w="39" h="10">
                    <a:moveTo>
                      <a:pt x="3" y="9"/>
                    </a:moveTo>
                    <a:cubicBezTo>
                      <a:pt x="15" y="6"/>
                      <a:pt x="26" y="5"/>
                      <a:pt x="37" y="5"/>
                    </a:cubicBezTo>
                    <a:cubicBezTo>
                      <a:pt x="39" y="5"/>
                      <a:pt x="39" y="3"/>
                      <a:pt x="38" y="2"/>
                    </a:cubicBezTo>
                    <a:cubicBezTo>
                      <a:pt x="26" y="0"/>
                      <a:pt x="14" y="2"/>
                      <a:pt x="2" y="6"/>
                    </a:cubicBezTo>
                    <a:cubicBezTo>
                      <a:pt x="0" y="7"/>
                      <a:pt x="1" y="10"/>
                      <a:pt x="3"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2" name="Freeform 727">
                <a:extLst>
                  <a:ext uri="{FF2B5EF4-FFF2-40B4-BE49-F238E27FC236}">
                    <a16:creationId xmlns:a16="http://schemas.microsoft.com/office/drawing/2014/main" id="{E6C65E85-E120-460C-8CAC-52291A84BF72}"/>
                  </a:ext>
                </a:extLst>
              </p:cNvPr>
              <p:cNvSpPr>
                <a:spLocks/>
              </p:cNvSpPr>
              <p:nvPr/>
            </p:nvSpPr>
            <p:spPr bwMode="auto">
              <a:xfrm>
                <a:off x="2871" y="812"/>
                <a:ext cx="54" cy="30"/>
              </a:xfrm>
              <a:custGeom>
                <a:avLst/>
                <a:gdLst>
                  <a:gd name="T0" fmla="*/ 29 w 31"/>
                  <a:gd name="T1" fmla="*/ 13 h 17"/>
                  <a:gd name="T2" fmla="*/ 3 w 31"/>
                  <a:gd name="T3" fmla="*/ 0 h 17"/>
                  <a:gd name="T4" fmla="*/ 1 w 31"/>
                  <a:gd name="T5" fmla="*/ 3 h 17"/>
                  <a:gd name="T6" fmla="*/ 28 w 31"/>
                  <a:gd name="T7" fmla="*/ 16 h 17"/>
                  <a:gd name="T8" fmla="*/ 29 w 31"/>
                  <a:gd name="T9" fmla="*/ 13 h 17"/>
                </a:gdLst>
                <a:ahLst/>
                <a:cxnLst>
                  <a:cxn ang="0">
                    <a:pos x="T0" y="T1"/>
                  </a:cxn>
                  <a:cxn ang="0">
                    <a:pos x="T2" y="T3"/>
                  </a:cxn>
                  <a:cxn ang="0">
                    <a:pos x="T4" y="T5"/>
                  </a:cxn>
                  <a:cxn ang="0">
                    <a:pos x="T6" y="T7"/>
                  </a:cxn>
                  <a:cxn ang="0">
                    <a:pos x="T8" y="T9"/>
                  </a:cxn>
                </a:cxnLst>
                <a:rect l="0" t="0" r="r" b="b"/>
                <a:pathLst>
                  <a:path w="31" h="17">
                    <a:moveTo>
                      <a:pt x="29" y="13"/>
                    </a:moveTo>
                    <a:cubicBezTo>
                      <a:pt x="20" y="10"/>
                      <a:pt x="12" y="4"/>
                      <a:pt x="3" y="0"/>
                    </a:cubicBezTo>
                    <a:cubicBezTo>
                      <a:pt x="2" y="0"/>
                      <a:pt x="0" y="1"/>
                      <a:pt x="1" y="3"/>
                    </a:cubicBezTo>
                    <a:cubicBezTo>
                      <a:pt x="8" y="9"/>
                      <a:pt x="19" y="13"/>
                      <a:pt x="28" y="16"/>
                    </a:cubicBezTo>
                    <a:cubicBezTo>
                      <a:pt x="30" y="17"/>
                      <a:pt x="31" y="14"/>
                      <a:pt x="29"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3" name="Freeform 728">
                <a:extLst>
                  <a:ext uri="{FF2B5EF4-FFF2-40B4-BE49-F238E27FC236}">
                    <a16:creationId xmlns:a16="http://schemas.microsoft.com/office/drawing/2014/main" id="{98296E4C-677D-4D81-9E3A-8374E834BC44}"/>
                  </a:ext>
                </a:extLst>
              </p:cNvPr>
              <p:cNvSpPr>
                <a:spLocks/>
              </p:cNvSpPr>
              <p:nvPr/>
            </p:nvSpPr>
            <p:spPr bwMode="auto">
              <a:xfrm>
                <a:off x="2825" y="832"/>
                <a:ext cx="56" cy="17"/>
              </a:xfrm>
              <a:custGeom>
                <a:avLst/>
                <a:gdLst>
                  <a:gd name="T0" fmla="*/ 30 w 32"/>
                  <a:gd name="T1" fmla="*/ 6 h 10"/>
                  <a:gd name="T2" fmla="*/ 2 w 32"/>
                  <a:gd name="T3" fmla="*/ 0 h 10"/>
                  <a:gd name="T4" fmla="*/ 2 w 32"/>
                  <a:gd name="T5" fmla="*/ 3 h 10"/>
                  <a:gd name="T6" fmla="*/ 29 w 32"/>
                  <a:gd name="T7" fmla="*/ 10 h 10"/>
                  <a:gd name="T8" fmla="*/ 30 w 32"/>
                  <a:gd name="T9" fmla="*/ 6 h 10"/>
                </a:gdLst>
                <a:ahLst/>
                <a:cxnLst>
                  <a:cxn ang="0">
                    <a:pos x="T0" y="T1"/>
                  </a:cxn>
                  <a:cxn ang="0">
                    <a:pos x="T2" y="T3"/>
                  </a:cxn>
                  <a:cxn ang="0">
                    <a:pos x="T4" y="T5"/>
                  </a:cxn>
                  <a:cxn ang="0">
                    <a:pos x="T6" y="T7"/>
                  </a:cxn>
                  <a:cxn ang="0">
                    <a:pos x="T8" y="T9"/>
                  </a:cxn>
                </a:cxnLst>
                <a:rect l="0" t="0" r="r" b="b"/>
                <a:pathLst>
                  <a:path w="32" h="10">
                    <a:moveTo>
                      <a:pt x="30" y="6"/>
                    </a:moveTo>
                    <a:cubicBezTo>
                      <a:pt x="21" y="4"/>
                      <a:pt x="11" y="1"/>
                      <a:pt x="2" y="0"/>
                    </a:cubicBezTo>
                    <a:cubicBezTo>
                      <a:pt x="0" y="0"/>
                      <a:pt x="0" y="2"/>
                      <a:pt x="2" y="3"/>
                    </a:cubicBezTo>
                    <a:cubicBezTo>
                      <a:pt x="10" y="7"/>
                      <a:pt x="20" y="8"/>
                      <a:pt x="29" y="10"/>
                    </a:cubicBezTo>
                    <a:cubicBezTo>
                      <a:pt x="31" y="10"/>
                      <a:pt x="32" y="7"/>
                      <a:pt x="30"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4" name="Freeform 729">
                <a:extLst>
                  <a:ext uri="{FF2B5EF4-FFF2-40B4-BE49-F238E27FC236}">
                    <a16:creationId xmlns:a16="http://schemas.microsoft.com/office/drawing/2014/main" id="{0F775A92-557D-4802-BDF7-FA31FA1BCCEB}"/>
                  </a:ext>
                </a:extLst>
              </p:cNvPr>
              <p:cNvSpPr>
                <a:spLocks/>
              </p:cNvSpPr>
              <p:nvPr/>
            </p:nvSpPr>
            <p:spPr bwMode="auto">
              <a:xfrm>
                <a:off x="2925" y="797"/>
                <a:ext cx="46" cy="22"/>
              </a:xfrm>
              <a:custGeom>
                <a:avLst/>
                <a:gdLst>
                  <a:gd name="T0" fmla="*/ 24 w 26"/>
                  <a:gd name="T1" fmla="*/ 10 h 13"/>
                  <a:gd name="T2" fmla="*/ 2 w 26"/>
                  <a:gd name="T3" fmla="*/ 0 h 13"/>
                  <a:gd name="T4" fmla="*/ 1 w 26"/>
                  <a:gd name="T5" fmla="*/ 3 h 13"/>
                  <a:gd name="T6" fmla="*/ 23 w 26"/>
                  <a:gd name="T7" fmla="*/ 12 h 13"/>
                  <a:gd name="T8" fmla="*/ 24 w 26"/>
                  <a:gd name="T9" fmla="*/ 10 h 13"/>
                </a:gdLst>
                <a:ahLst/>
                <a:cxnLst>
                  <a:cxn ang="0">
                    <a:pos x="T0" y="T1"/>
                  </a:cxn>
                  <a:cxn ang="0">
                    <a:pos x="T2" y="T3"/>
                  </a:cxn>
                  <a:cxn ang="0">
                    <a:pos x="T4" y="T5"/>
                  </a:cxn>
                  <a:cxn ang="0">
                    <a:pos x="T6" y="T7"/>
                  </a:cxn>
                  <a:cxn ang="0">
                    <a:pos x="T8" y="T9"/>
                  </a:cxn>
                </a:cxnLst>
                <a:rect l="0" t="0" r="r" b="b"/>
                <a:pathLst>
                  <a:path w="26" h="13">
                    <a:moveTo>
                      <a:pt x="24" y="10"/>
                    </a:moveTo>
                    <a:cubicBezTo>
                      <a:pt x="18" y="6"/>
                      <a:pt x="10" y="1"/>
                      <a:pt x="2" y="0"/>
                    </a:cubicBezTo>
                    <a:cubicBezTo>
                      <a:pt x="1" y="0"/>
                      <a:pt x="0" y="2"/>
                      <a:pt x="1" y="3"/>
                    </a:cubicBezTo>
                    <a:cubicBezTo>
                      <a:pt x="8" y="7"/>
                      <a:pt x="16" y="9"/>
                      <a:pt x="23" y="12"/>
                    </a:cubicBezTo>
                    <a:cubicBezTo>
                      <a:pt x="25" y="13"/>
                      <a:pt x="26" y="11"/>
                      <a:pt x="24"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5" name="Freeform 730">
                <a:extLst>
                  <a:ext uri="{FF2B5EF4-FFF2-40B4-BE49-F238E27FC236}">
                    <a16:creationId xmlns:a16="http://schemas.microsoft.com/office/drawing/2014/main" id="{2B31F86D-5E51-4CF4-B235-3B534FB6485D}"/>
                  </a:ext>
                </a:extLst>
              </p:cNvPr>
              <p:cNvSpPr>
                <a:spLocks/>
              </p:cNvSpPr>
              <p:nvPr/>
            </p:nvSpPr>
            <p:spPr bwMode="auto">
              <a:xfrm>
                <a:off x="2980" y="783"/>
                <a:ext cx="31" cy="17"/>
              </a:xfrm>
              <a:custGeom>
                <a:avLst/>
                <a:gdLst>
                  <a:gd name="T0" fmla="*/ 16 w 18"/>
                  <a:gd name="T1" fmla="*/ 5 h 10"/>
                  <a:gd name="T2" fmla="*/ 2 w 18"/>
                  <a:gd name="T3" fmla="*/ 0 h 10"/>
                  <a:gd name="T4" fmla="*/ 2 w 18"/>
                  <a:gd name="T5" fmla="*/ 4 h 10"/>
                  <a:gd name="T6" fmla="*/ 14 w 18"/>
                  <a:gd name="T7" fmla="*/ 8 h 10"/>
                  <a:gd name="T8" fmla="*/ 16 w 18"/>
                  <a:gd name="T9" fmla="*/ 5 h 10"/>
                </a:gdLst>
                <a:ahLst/>
                <a:cxnLst>
                  <a:cxn ang="0">
                    <a:pos x="T0" y="T1"/>
                  </a:cxn>
                  <a:cxn ang="0">
                    <a:pos x="T2" y="T3"/>
                  </a:cxn>
                  <a:cxn ang="0">
                    <a:pos x="T4" y="T5"/>
                  </a:cxn>
                  <a:cxn ang="0">
                    <a:pos x="T6" y="T7"/>
                  </a:cxn>
                  <a:cxn ang="0">
                    <a:pos x="T8" y="T9"/>
                  </a:cxn>
                </a:cxnLst>
                <a:rect l="0" t="0" r="r" b="b"/>
                <a:pathLst>
                  <a:path w="18" h="10">
                    <a:moveTo>
                      <a:pt x="16" y="5"/>
                    </a:moveTo>
                    <a:cubicBezTo>
                      <a:pt x="12" y="2"/>
                      <a:pt x="7" y="0"/>
                      <a:pt x="2" y="0"/>
                    </a:cubicBezTo>
                    <a:cubicBezTo>
                      <a:pt x="1" y="1"/>
                      <a:pt x="0" y="3"/>
                      <a:pt x="2" y="4"/>
                    </a:cubicBezTo>
                    <a:cubicBezTo>
                      <a:pt x="6" y="5"/>
                      <a:pt x="10" y="6"/>
                      <a:pt x="14" y="8"/>
                    </a:cubicBezTo>
                    <a:cubicBezTo>
                      <a:pt x="16" y="10"/>
                      <a:pt x="18" y="6"/>
                      <a:pt x="16"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6" name="Freeform 731">
                <a:extLst>
                  <a:ext uri="{FF2B5EF4-FFF2-40B4-BE49-F238E27FC236}">
                    <a16:creationId xmlns:a16="http://schemas.microsoft.com/office/drawing/2014/main" id="{42B0FE6F-32CD-4042-97EC-C4408EDFAB02}"/>
                  </a:ext>
                </a:extLst>
              </p:cNvPr>
              <p:cNvSpPr>
                <a:spLocks/>
              </p:cNvSpPr>
              <p:nvPr/>
            </p:nvSpPr>
            <p:spPr bwMode="auto">
              <a:xfrm>
                <a:off x="1591" y="1491"/>
                <a:ext cx="79" cy="42"/>
              </a:xfrm>
              <a:custGeom>
                <a:avLst/>
                <a:gdLst>
                  <a:gd name="T0" fmla="*/ 3 w 45"/>
                  <a:gd name="T1" fmla="*/ 23 h 24"/>
                  <a:gd name="T2" fmla="*/ 44 w 45"/>
                  <a:gd name="T3" fmla="*/ 3 h 24"/>
                  <a:gd name="T4" fmla="*/ 43 w 45"/>
                  <a:gd name="T5" fmla="*/ 0 h 24"/>
                  <a:gd name="T6" fmla="*/ 1 w 45"/>
                  <a:gd name="T7" fmla="*/ 20 h 24"/>
                  <a:gd name="T8" fmla="*/ 3 w 45"/>
                  <a:gd name="T9" fmla="*/ 23 h 24"/>
                </a:gdLst>
                <a:ahLst/>
                <a:cxnLst>
                  <a:cxn ang="0">
                    <a:pos x="T0" y="T1"/>
                  </a:cxn>
                  <a:cxn ang="0">
                    <a:pos x="T2" y="T3"/>
                  </a:cxn>
                  <a:cxn ang="0">
                    <a:pos x="T4" y="T5"/>
                  </a:cxn>
                  <a:cxn ang="0">
                    <a:pos x="T6" y="T7"/>
                  </a:cxn>
                  <a:cxn ang="0">
                    <a:pos x="T8" y="T9"/>
                  </a:cxn>
                </a:cxnLst>
                <a:rect l="0" t="0" r="r" b="b"/>
                <a:pathLst>
                  <a:path w="45" h="24">
                    <a:moveTo>
                      <a:pt x="3" y="23"/>
                    </a:moveTo>
                    <a:cubicBezTo>
                      <a:pt x="16" y="15"/>
                      <a:pt x="31" y="10"/>
                      <a:pt x="44" y="3"/>
                    </a:cubicBezTo>
                    <a:cubicBezTo>
                      <a:pt x="45" y="2"/>
                      <a:pt x="44" y="0"/>
                      <a:pt x="43" y="0"/>
                    </a:cubicBezTo>
                    <a:cubicBezTo>
                      <a:pt x="28" y="4"/>
                      <a:pt x="14" y="12"/>
                      <a:pt x="1" y="20"/>
                    </a:cubicBezTo>
                    <a:cubicBezTo>
                      <a:pt x="0" y="21"/>
                      <a:pt x="1" y="24"/>
                      <a:pt x="3"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 name="Freeform 732">
                <a:extLst>
                  <a:ext uri="{FF2B5EF4-FFF2-40B4-BE49-F238E27FC236}">
                    <a16:creationId xmlns:a16="http://schemas.microsoft.com/office/drawing/2014/main" id="{1B8E74D5-8B5C-4908-ABEC-BFB997A4B341}"/>
                  </a:ext>
                </a:extLst>
              </p:cNvPr>
              <p:cNvSpPr>
                <a:spLocks/>
              </p:cNvSpPr>
              <p:nvPr/>
            </p:nvSpPr>
            <p:spPr bwMode="auto">
              <a:xfrm>
                <a:off x="1605" y="1463"/>
                <a:ext cx="70" cy="34"/>
              </a:xfrm>
              <a:custGeom>
                <a:avLst/>
                <a:gdLst>
                  <a:gd name="T0" fmla="*/ 3 w 40"/>
                  <a:gd name="T1" fmla="*/ 18 h 19"/>
                  <a:gd name="T2" fmla="*/ 38 w 40"/>
                  <a:gd name="T3" fmla="*/ 3 h 19"/>
                  <a:gd name="T4" fmla="*/ 38 w 40"/>
                  <a:gd name="T5" fmla="*/ 0 h 19"/>
                  <a:gd name="T6" fmla="*/ 2 w 40"/>
                  <a:gd name="T7" fmla="*/ 14 h 19"/>
                  <a:gd name="T8" fmla="*/ 3 w 40"/>
                  <a:gd name="T9" fmla="*/ 18 h 19"/>
                </a:gdLst>
                <a:ahLst/>
                <a:cxnLst>
                  <a:cxn ang="0">
                    <a:pos x="T0" y="T1"/>
                  </a:cxn>
                  <a:cxn ang="0">
                    <a:pos x="T2" y="T3"/>
                  </a:cxn>
                  <a:cxn ang="0">
                    <a:pos x="T4" y="T5"/>
                  </a:cxn>
                  <a:cxn ang="0">
                    <a:pos x="T6" y="T7"/>
                  </a:cxn>
                  <a:cxn ang="0">
                    <a:pos x="T8" y="T9"/>
                  </a:cxn>
                </a:cxnLst>
                <a:rect l="0" t="0" r="r" b="b"/>
                <a:pathLst>
                  <a:path w="40" h="19">
                    <a:moveTo>
                      <a:pt x="3" y="18"/>
                    </a:moveTo>
                    <a:cubicBezTo>
                      <a:pt x="15" y="11"/>
                      <a:pt x="26" y="7"/>
                      <a:pt x="38" y="3"/>
                    </a:cubicBezTo>
                    <a:cubicBezTo>
                      <a:pt x="40" y="2"/>
                      <a:pt x="40" y="0"/>
                      <a:pt x="38" y="0"/>
                    </a:cubicBezTo>
                    <a:cubicBezTo>
                      <a:pt x="25" y="1"/>
                      <a:pt x="12" y="7"/>
                      <a:pt x="2" y="14"/>
                    </a:cubicBezTo>
                    <a:cubicBezTo>
                      <a:pt x="0" y="16"/>
                      <a:pt x="1" y="19"/>
                      <a:pt x="3"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8" name="Freeform 733">
                <a:extLst>
                  <a:ext uri="{FF2B5EF4-FFF2-40B4-BE49-F238E27FC236}">
                    <a16:creationId xmlns:a16="http://schemas.microsoft.com/office/drawing/2014/main" id="{00CE9533-B4FD-4935-83B1-FD92670CE32E}"/>
                  </a:ext>
                </a:extLst>
              </p:cNvPr>
              <p:cNvSpPr>
                <a:spLocks/>
              </p:cNvSpPr>
              <p:nvPr/>
            </p:nvSpPr>
            <p:spPr bwMode="auto">
              <a:xfrm>
                <a:off x="1635" y="1431"/>
                <a:ext cx="63" cy="32"/>
              </a:xfrm>
              <a:custGeom>
                <a:avLst/>
                <a:gdLst>
                  <a:gd name="T0" fmla="*/ 4 w 36"/>
                  <a:gd name="T1" fmla="*/ 17 h 18"/>
                  <a:gd name="T2" fmla="*/ 34 w 36"/>
                  <a:gd name="T3" fmla="*/ 3 h 18"/>
                  <a:gd name="T4" fmla="*/ 34 w 36"/>
                  <a:gd name="T5" fmla="*/ 0 h 18"/>
                  <a:gd name="T6" fmla="*/ 1 w 36"/>
                  <a:gd name="T7" fmla="*/ 14 h 18"/>
                  <a:gd name="T8" fmla="*/ 4 w 36"/>
                  <a:gd name="T9" fmla="*/ 17 h 18"/>
                </a:gdLst>
                <a:ahLst/>
                <a:cxnLst>
                  <a:cxn ang="0">
                    <a:pos x="T0" y="T1"/>
                  </a:cxn>
                  <a:cxn ang="0">
                    <a:pos x="T2" y="T3"/>
                  </a:cxn>
                  <a:cxn ang="0">
                    <a:pos x="T4" y="T5"/>
                  </a:cxn>
                  <a:cxn ang="0">
                    <a:pos x="T6" y="T7"/>
                  </a:cxn>
                  <a:cxn ang="0">
                    <a:pos x="T8" y="T9"/>
                  </a:cxn>
                </a:cxnLst>
                <a:rect l="0" t="0" r="r" b="b"/>
                <a:pathLst>
                  <a:path w="36" h="18">
                    <a:moveTo>
                      <a:pt x="4" y="17"/>
                    </a:moveTo>
                    <a:cubicBezTo>
                      <a:pt x="13" y="10"/>
                      <a:pt x="23" y="6"/>
                      <a:pt x="34" y="3"/>
                    </a:cubicBezTo>
                    <a:cubicBezTo>
                      <a:pt x="36" y="2"/>
                      <a:pt x="36" y="0"/>
                      <a:pt x="34" y="0"/>
                    </a:cubicBezTo>
                    <a:cubicBezTo>
                      <a:pt x="22" y="1"/>
                      <a:pt x="11" y="7"/>
                      <a:pt x="1" y="14"/>
                    </a:cubicBezTo>
                    <a:cubicBezTo>
                      <a:pt x="0" y="16"/>
                      <a:pt x="2" y="18"/>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9" name="Freeform 734">
                <a:extLst>
                  <a:ext uri="{FF2B5EF4-FFF2-40B4-BE49-F238E27FC236}">
                    <a16:creationId xmlns:a16="http://schemas.microsoft.com/office/drawing/2014/main" id="{B17E5B27-E320-46E5-B8BC-4C6AADBA6F05}"/>
                  </a:ext>
                </a:extLst>
              </p:cNvPr>
              <p:cNvSpPr>
                <a:spLocks/>
              </p:cNvSpPr>
              <p:nvPr/>
            </p:nvSpPr>
            <p:spPr bwMode="auto">
              <a:xfrm>
                <a:off x="1677" y="1393"/>
                <a:ext cx="68" cy="31"/>
              </a:xfrm>
              <a:custGeom>
                <a:avLst/>
                <a:gdLst>
                  <a:gd name="T0" fmla="*/ 4 w 39"/>
                  <a:gd name="T1" fmla="*/ 16 h 18"/>
                  <a:gd name="T2" fmla="*/ 37 w 39"/>
                  <a:gd name="T3" fmla="*/ 3 h 18"/>
                  <a:gd name="T4" fmla="*/ 37 w 39"/>
                  <a:gd name="T5" fmla="*/ 0 h 18"/>
                  <a:gd name="T6" fmla="*/ 2 w 39"/>
                  <a:gd name="T7" fmla="*/ 13 h 18"/>
                  <a:gd name="T8" fmla="*/ 4 w 39"/>
                  <a:gd name="T9" fmla="*/ 16 h 18"/>
                </a:gdLst>
                <a:ahLst/>
                <a:cxnLst>
                  <a:cxn ang="0">
                    <a:pos x="T0" y="T1"/>
                  </a:cxn>
                  <a:cxn ang="0">
                    <a:pos x="T2" y="T3"/>
                  </a:cxn>
                  <a:cxn ang="0">
                    <a:pos x="T4" y="T5"/>
                  </a:cxn>
                  <a:cxn ang="0">
                    <a:pos x="T6" y="T7"/>
                  </a:cxn>
                  <a:cxn ang="0">
                    <a:pos x="T8" y="T9"/>
                  </a:cxn>
                </a:cxnLst>
                <a:rect l="0" t="0" r="r" b="b"/>
                <a:pathLst>
                  <a:path w="39" h="18">
                    <a:moveTo>
                      <a:pt x="4" y="16"/>
                    </a:moveTo>
                    <a:cubicBezTo>
                      <a:pt x="14" y="9"/>
                      <a:pt x="25" y="6"/>
                      <a:pt x="37" y="3"/>
                    </a:cubicBezTo>
                    <a:cubicBezTo>
                      <a:pt x="39" y="3"/>
                      <a:pt x="39" y="0"/>
                      <a:pt x="37" y="0"/>
                    </a:cubicBezTo>
                    <a:cubicBezTo>
                      <a:pt x="24" y="1"/>
                      <a:pt x="12" y="5"/>
                      <a:pt x="2" y="13"/>
                    </a:cubicBezTo>
                    <a:cubicBezTo>
                      <a:pt x="0" y="14"/>
                      <a:pt x="2" y="18"/>
                      <a:pt x="4"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0" name="Freeform 735">
                <a:extLst>
                  <a:ext uri="{FF2B5EF4-FFF2-40B4-BE49-F238E27FC236}">
                    <a16:creationId xmlns:a16="http://schemas.microsoft.com/office/drawing/2014/main" id="{C2FD9E18-67A8-4C17-9199-025D2761774B}"/>
                  </a:ext>
                </a:extLst>
              </p:cNvPr>
              <p:cNvSpPr>
                <a:spLocks/>
              </p:cNvSpPr>
              <p:nvPr/>
            </p:nvSpPr>
            <p:spPr bwMode="auto">
              <a:xfrm>
                <a:off x="2656" y="710"/>
                <a:ext cx="536" cy="175"/>
              </a:xfrm>
              <a:custGeom>
                <a:avLst/>
                <a:gdLst>
                  <a:gd name="T0" fmla="*/ 298 w 305"/>
                  <a:gd name="T1" fmla="*/ 18 h 99"/>
                  <a:gd name="T2" fmla="*/ 119 w 305"/>
                  <a:gd name="T3" fmla="*/ 16 h 99"/>
                  <a:gd name="T4" fmla="*/ 1 w 305"/>
                  <a:gd name="T5" fmla="*/ 89 h 99"/>
                  <a:gd name="T6" fmla="*/ 12 w 305"/>
                  <a:gd name="T7" fmla="*/ 96 h 99"/>
                  <a:gd name="T8" fmla="*/ 61 w 305"/>
                  <a:gd name="T9" fmla="*/ 58 h 99"/>
                  <a:gd name="T10" fmla="*/ 136 w 305"/>
                  <a:gd name="T11" fmla="*/ 35 h 99"/>
                  <a:gd name="T12" fmla="*/ 214 w 305"/>
                  <a:gd name="T13" fmla="*/ 28 h 99"/>
                  <a:gd name="T14" fmla="*/ 296 w 305"/>
                  <a:gd name="T15" fmla="*/ 31 h 99"/>
                  <a:gd name="T16" fmla="*/ 298 w 305"/>
                  <a:gd name="T17"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5" h="99">
                    <a:moveTo>
                      <a:pt x="298" y="18"/>
                    </a:moveTo>
                    <a:cubicBezTo>
                      <a:pt x="243" y="0"/>
                      <a:pt x="175" y="4"/>
                      <a:pt x="119" y="16"/>
                    </a:cubicBezTo>
                    <a:cubicBezTo>
                      <a:pt x="82" y="24"/>
                      <a:pt x="6" y="43"/>
                      <a:pt x="1" y="89"/>
                    </a:cubicBezTo>
                    <a:cubicBezTo>
                      <a:pt x="0" y="95"/>
                      <a:pt x="8" y="99"/>
                      <a:pt x="12" y="96"/>
                    </a:cubicBezTo>
                    <a:cubicBezTo>
                      <a:pt x="29" y="83"/>
                      <a:pt x="41" y="67"/>
                      <a:pt x="61" y="58"/>
                    </a:cubicBezTo>
                    <a:cubicBezTo>
                      <a:pt x="84" y="47"/>
                      <a:pt x="110" y="39"/>
                      <a:pt x="136" y="35"/>
                    </a:cubicBezTo>
                    <a:cubicBezTo>
                      <a:pt x="161" y="30"/>
                      <a:pt x="188" y="28"/>
                      <a:pt x="214" y="28"/>
                    </a:cubicBezTo>
                    <a:cubicBezTo>
                      <a:pt x="241" y="28"/>
                      <a:pt x="268" y="32"/>
                      <a:pt x="296" y="31"/>
                    </a:cubicBezTo>
                    <a:cubicBezTo>
                      <a:pt x="303" y="31"/>
                      <a:pt x="305" y="21"/>
                      <a:pt x="298"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1" name="Freeform 736">
                <a:extLst>
                  <a:ext uri="{FF2B5EF4-FFF2-40B4-BE49-F238E27FC236}">
                    <a16:creationId xmlns:a16="http://schemas.microsoft.com/office/drawing/2014/main" id="{F257BE7C-AD16-4947-BB53-CC640C059DFA}"/>
                  </a:ext>
                </a:extLst>
              </p:cNvPr>
              <p:cNvSpPr>
                <a:spLocks/>
              </p:cNvSpPr>
              <p:nvPr/>
            </p:nvSpPr>
            <p:spPr bwMode="auto">
              <a:xfrm>
                <a:off x="2002" y="851"/>
                <a:ext cx="680" cy="440"/>
              </a:xfrm>
              <a:custGeom>
                <a:avLst/>
                <a:gdLst>
                  <a:gd name="T0" fmla="*/ 372 w 387"/>
                  <a:gd name="T1" fmla="*/ 5 h 250"/>
                  <a:gd name="T2" fmla="*/ 243 w 387"/>
                  <a:gd name="T3" fmla="*/ 25 h 250"/>
                  <a:gd name="T4" fmla="*/ 128 w 387"/>
                  <a:gd name="T5" fmla="*/ 79 h 250"/>
                  <a:gd name="T6" fmla="*/ 38 w 387"/>
                  <a:gd name="T7" fmla="*/ 137 h 250"/>
                  <a:gd name="T8" fmla="*/ 0 w 387"/>
                  <a:gd name="T9" fmla="*/ 239 h 250"/>
                  <a:gd name="T10" fmla="*/ 17 w 387"/>
                  <a:gd name="T11" fmla="*/ 241 h 250"/>
                  <a:gd name="T12" fmla="*/ 63 w 387"/>
                  <a:gd name="T13" fmla="*/ 138 h 250"/>
                  <a:gd name="T14" fmla="*/ 169 w 387"/>
                  <a:gd name="T15" fmla="*/ 82 h 250"/>
                  <a:gd name="T16" fmla="*/ 217 w 387"/>
                  <a:gd name="T17" fmla="*/ 55 h 250"/>
                  <a:gd name="T18" fmla="*/ 285 w 387"/>
                  <a:gd name="T19" fmla="*/ 42 h 250"/>
                  <a:gd name="T20" fmla="*/ 382 w 387"/>
                  <a:gd name="T21" fmla="*/ 15 h 250"/>
                  <a:gd name="T22" fmla="*/ 372 w 387"/>
                  <a:gd name="T23" fmla="*/ 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7" h="250">
                    <a:moveTo>
                      <a:pt x="372" y="5"/>
                    </a:moveTo>
                    <a:cubicBezTo>
                      <a:pt x="334" y="35"/>
                      <a:pt x="287" y="17"/>
                      <a:pt x="243" y="25"/>
                    </a:cubicBezTo>
                    <a:cubicBezTo>
                      <a:pt x="201" y="32"/>
                      <a:pt x="167" y="63"/>
                      <a:pt x="128" y="79"/>
                    </a:cubicBezTo>
                    <a:cubicBezTo>
                      <a:pt x="93" y="92"/>
                      <a:pt x="61" y="107"/>
                      <a:pt x="38" y="137"/>
                    </a:cubicBezTo>
                    <a:cubicBezTo>
                      <a:pt x="17" y="165"/>
                      <a:pt x="1" y="204"/>
                      <a:pt x="0" y="239"/>
                    </a:cubicBezTo>
                    <a:cubicBezTo>
                      <a:pt x="0" y="249"/>
                      <a:pt x="14" y="250"/>
                      <a:pt x="17" y="241"/>
                    </a:cubicBezTo>
                    <a:cubicBezTo>
                      <a:pt x="28" y="204"/>
                      <a:pt x="36" y="168"/>
                      <a:pt x="63" y="138"/>
                    </a:cubicBezTo>
                    <a:cubicBezTo>
                      <a:pt x="92" y="108"/>
                      <a:pt x="133" y="101"/>
                      <a:pt x="169" y="82"/>
                    </a:cubicBezTo>
                    <a:cubicBezTo>
                      <a:pt x="185" y="74"/>
                      <a:pt x="200" y="63"/>
                      <a:pt x="217" y="55"/>
                    </a:cubicBezTo>
                    <a:cubicBezTo>
                      <a:pt x="239" y="44"/>
                      <a:pt x="261" y="42"/>
                      <a:pt x="285" y="42"/>
                    </a:cubicBezTo>
                    <a:cubicBezTo>
                      <a:pt x="319" y="42"/>
                      <a:pt x="358" y="43"/>
                      <a:pt x="382" y="15"/>
                    </a:cubicBezTo>
                    <a:cubicBezTo>
                      <a:pt x="387" y="8"/>
                      <a:pt x="379" y="0"/>
                      <a:pt x="37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2" name="Freeform 737">
                <a:extLst>
                  <a:ext uri="{FF2B5EF4-FFF2-40B4-BE49-F238E27FC236}">
                    <a16:creationId xmlns:a16="http://schemas.microsoft.com/office/drawing/2014/main" id="{30D51DB8-6EA8-4AA1-A832-B9E7950FA890}"/>
                  </a:ext>
                </a:extLst>
              </p:cNvPr>
              <p:cNvSpPr>
                <a:spLocks/>
              </p:cNvSpPr>
              <p:nvPr/>
            </p:nvSpPr>
            <p:spPr bwMode="auto">
              <a:xfrm>
                <a:off x="1745" y="1161"/>
                <a:ext cx="306" cy="197"/>
              </a:xfrm>
              <a:custGeom>
                <a:avLst/>
                <a:gdLst>
                  <a:gd name="T0" fmla="*/ 166 w 174"/>
                  <a:gd name="T1" fmla="*/ 0 h 112"/>
                  <a:gd name="T2" fmla="*/ 76 w 174"/>
                  <a:gd name="T3" fmla="*/ 25 h 112"/>
                  <a:gd name="T4" fmla="*/ 48 w 174"/>
                  <a:gd name="T5" fmla="*/ 54 h 112"/>
                  <a:gd name="T6" fmla="*/ 6 w 174"/>
                  <a:gd name="T7" fmla="*/ 94 h 112"/>
                  <a:gd name="T8" fmla="*/ 17 w 174"/>
                  <a:gd name="T9" fmla="*/ 108 h 112"/>
                  <a:gd name="T10" fmla="*/ 81 w 174"/>
                  <a:gd name="T11" fmla="*/ 47 h 112"/>
                  <a:gd name="T12" fmla="*/ 169 w 174"/>
                  <a:gd name="T13" fmla="*/ 11 h 112"/>
                  <a:gd name="T14" fmla="*/ 166 w 174"/>
                  <a:gd name="T15" fmla="*/ 0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112">
                    <a:moveTo>
                      <a:pt x="166" y="0"/>
                    </a:moveTo>
                    <a:cubicBezTo>
                      <a:pt x="137" y="0"/>
                      <a:pt x="100" y="8"/>
                      <a:pt x="76" y="25"/>
                    </a:cubicBezTo>
                    <a:cubicBezTo>
                      <a:pt x="65" y="33"/>
                      <a:pt x="57" y="44"/>
                      <a:pt x="48" y="54"/>
                    </a:cubicBezTo>
                    <a:cubicBezTo>
                      <a:pt x="35" y="68"/>
                      <a:pt x="19" y="80"/>
                      <a:pt x="6" y="94"/>
                    </a:cubicBezTo>
                    <a:cubicBezTo>
                      <a:pt x="0" y="101"/>
                      <a:pt x="8" y="112"/>
                      <a:pt x="17" y="108"/>
                    </a:cubicBezTo>
                    <a:cubicBezTo>
                      <a:pt x="43" y="93"/>
                      <a:pt x="60" y="67"/>
                      <a:pt x="81" y="47"/>
                    </a:cubicBezTo>
                    <a:cubicBezTo>
                      <a:pt x="106" y="24"/>
                      <a:pt x="140" y="25"/>
                      <a:pt x="169" y="11"/>
                    </a:cubicBezTo>
                    <a:cubicBezTo>
                      <a:pt x="174" y="8"/>
                      <a:pt x="171" y="0"/>
                      <a:pt x="16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3" name="Freeform 738">
                <a:extLst>
                  <a:ext uri="{FF2B5EF4-FFF2-40B4-BE49-F238E27FC236}">
                    <a16:creationId xmlns:a16="http://schemas.microsoft.com/office/drawing/2014/main" id="{F8CD1291-5996-4DA6-B256-CB06341D68F9}"/>
                  </a:ext>
                </a:extLst>
              </p:cNvPr>
              <p:cNvSpPr>
                <a:spLocks/>
              </p:cNvSpPr>
              <p:nvPr/>
            </p:nvSpPr>
            <p:spPr bwMode="auto">
              <a:xfrm>
                <a:off x="1545" y="1312"/>
                <a:ext cx="251" cy="309"/>
              </a:xfrm>
              <a:custGeom>
                <a:avLst/>
                <a:gdLst>
                  <a:gd name="T0" fmla="*/ 130 w 143"/>
                  <a:gd name="T1" fmla="*/ 3 h 176"/>
                  <a:gd name="T2" fmla="*/ 41 w 143"/>
                  <a:gd name="T3" fmla="*/ 76 h 176"/>
                  <a:gd name="T4" fmla="*/ 6 w 143"/>
                  <a:gd name="T5" fmla="*/ 169 h 176"/>
                  <a:gd name="T6" fmla="*/ 20 w 143"/>
                  <a:gd name="T7" fmla="*/ 171 h 176"/>
                  <a:gd name="T8" fmla="*/ 33 w 143"/>
                  <a:gd name="T9" fmla="*/ 131 h 176"/>
                  <a:gd name="T10" fmla="*/ 61 w 143"/>
                  <a:gd name="T11" fmla="*/ 83 h 176"/>
                  <a:gd name="T12" fmla="*/ 138 w 143"/>
                  <a:gd name="T13" fmla="*/ 13 h 176"/>
                  <a:gd name="T14" fmla="*/ 130 w 143"/>
                  <a:gd name="T15" fmla="*/ 3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3" h="176">
                    <a:moveTo>
                      <a:pt x="130" y="3"/>
                    </a:moveTo>
                    <a:cubicBezTo>
                      <a:pt x="97" y="18"/>
                      <a:pt x="64" y="46"/>
                      <a:pt x="41" y="76"/>
                    </a:cubicBezTo>
                    <a:cubicBezTo>
                      <a:pt x="24" y="99"/>
                      <a:pt x="0" y="139"/>
                      <a:pt x="6" y="169"/>
                    </a:cubicBezTo>
                    <a:cubicBezTo>
                      <a:pt x="7" y="176"/>
                      <a:pt x="17" y="176"/>
                      <a:pt x="20" y="171"/>
                    </a:cubicBezTo>
                    <a:cubicBezTo>
                      <a:pt x="27" y="159"/>
                      <a:pt x="28" y="144"/>
                      <a:pt x="33" y="131"/>
                    </a:cubicBezTo>
                    <a:cubicBezTo>
                      <a:pt x="40" y="114"/>
                      <a:pt x="49" y="97"/>
                      <a:pt x="61" y="83"/>
                    </a:cubicBezTo>
                    <a:cubicBezTo>
                      <a:pt x="83" y="55"/>
                      <a:pt x="113" y="38"/>
                      <a:pt x="138" y="13"/>
                    </a:cubicBezTo>
                    <a:cubicBezTo>
                      <a:pt x="143" y="7"/>
                      <a:pt x="137" y="0"/>
                      <a:pt x="130"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4" name="Freeform 739">
                <a:extLst>
                  <a:ext uri="{FF2B5EF4-FFF2-40B4-BE49-F238E27FC236}">
                    <a16:creationId xmlns:a16="http://schemas.microsoft.com/office/drawing/2014/main" id="{B3868E53-527A-4B45-AB0F-71AD3D0CF1C8}"/>
                  </a:ext>
                </a:extLst>
              </p:cNvPr>
              <p:cNvSpPr>
                <a:spLocks/>
              </p:cNvSpPr>
              <p:nvPr/>
            </p:nvSpPr>
            <p:spPr bwMode="auto">
              <a:xfrm>
                <a:off x="1322" y="1604"/>
                <a:ext cx="473" cy="1067"/>
              </a:xfrm>
              <a:custGeom>
                <a:avLst/>
                <a:gdLst>
                  <a:gd name="T0" fmla="*/ 132 w 269"/>
                  <a:gd name="T1" fmla="*/ 1 h 607"/>
                  <a:gd name="T2" fmla="*/ 35 w 269"/>
                  <a:gd name="T3" fmla="*/ 119 h 607"/>
                  <a:gd name="T4" fmla="*/ 30 w 269"/>
                  <a:gd name="T5" fmla="*/ 180 h 607"/>
                  <a:gd name="T6" fmla="*/ 12 w 269"/>
                  <a:gd name="T7" fmla="*/ 230 h 607"/>
                  <a:gd name="T8" fmla="*/ 11 w 269"/>
                  <a:gd name="T9" fmla="*/ 323 h 607"/>
                  <a:gd name="T10" fmla="*/ 49 w 269"/>
                  <a:gd name="T11" fmla="*/ 421 h 607"/>
                  <a:gd name="T12" fmla="*/ 81 w 269"/>
                  <a:gd name="T13" fmla="*/ 517 h 607"/>
                  <a:gd name="T14" fmla="*/ 145 w 269"/>
                  <a:gd name="T15" fmla="*/ 559 h 607"/>
                  <a:gd name="T16" fmla="*/ 248 w 269"/>
                  <a:gd name="T17" fmla="*/ 600 h 607"/>
                  <a:gd name="T18" fmla="*/ 258 w 269"/>
                  <a:gd name="T19" fmla="*/ 583 h 607"/>
                  <a:gd name="T20" fmla="*/ 176 w 269"/>
                  <a:gd name="T21" fmla="*/ 544 h 607"/>
                  <a:gd name="T22" fmla="*/ 99 w 269"/>
                  <a:gd name="T23" fmla="*/ 506 h 607"/>
                  <a:gd name="T24" fmla="*/ 71 w 269"/>
                  <a:gd name="T25" fmla="*/ 422 h 607"/>
                  <a:gd name="T26" fmla="*/ 37 w 269"/>
                  <a:gd name="T27" fmla="*/ 334 h 607"/>
                  <a:gd name="T28" fmla="*/ 35 w 269"/>
                  <a:gd name="T29" fmla="*/ 232 h 607"/>
                  <a:gd name="T30" fmla="*/ 55 w 269"/>
                  <a:gd name="T31" fmla="*/ 155 h 607"/>
                  <a:gd name="T32" fmla="*/ 73 w 269"/>
                  <a:gd name="T33" fmla="*/ 67 h 607"/>
                  <a:gd name="T34" fmla="*/ 138 w 269"/>
                  <a:gd name="T35" fmla="*/ 14 h 607"/>
                  <a:gd name="T36" fmla="*/ 132 w 269"/>
                  <a:gd name="T37" fmla="*/ 1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9" h="607">
                    <a:moveTo>
                      <a:pt x="132" y="1"/>
                    </a:moveTo>
                    <a:cubicBezTo>
                      <a:pt x="76" y="9"/>
                      <a:pt x="40" y="67"/>
                      <a:pt x="35" y="119"/>
                    </a:cubicBezTo>
                    <a:cubicBezTo>
                      <a:pt x="33" y="140"/>
                      <a:pt x="34" y="160"/>
                      <a:pt x="30" y="180"/>
                    </a:cubicBezTo>
                    <a:cubicBezTo>
                      <a:pt x="27" y="198"/>
                      <a:pt x="18" y="213"/>
                      <a:pt x="12" y="230"/>
                    </a:cubicBezTo>
                    <a:cubicBezTo>
                      <a:pt x="0" y="260"/>
                      <a:pt x="2" y="292"/>
                      <a:pt x="11" y="323"/>
                    </a:cubicBezTo>
                    <a:cubicBezTo>
                      <a:pt x="21" y="357"/>
                      <a:pt x="38" y="388"/>
                      <a:pt x="49" y="421"/>
                    </a:cubicBezTo>
                    <a:cubicBezTo>
                      <a:pt x="58" y="453"/>
                      <a:pt x="62" y="488"/>
                      <a:pt x="81" y="517"/>
                    </a:cubicBezTo>
                    <a:cubicBezTo>
                      <a:pt x="96" y="541"/>
                      <a:pt x="118" y="553"/>
                      <a:pt x="145" y="559"/>
                    </a:cubicBezTo>
                    <a:cubicBezTo>
                      <a:pt x="182" y="568"/>
                      <a:pt x="215" y="582"/>
                      <a:pt x="248" y="600"/>
                    </a:cubicBezTo>
                    <a:cubicBezTo>
                      <a:pt x="260" y="607"/>
                      <a:pt x="269" y="590"/>
                      <a:pt x="258" y="583"/>
                    </a:cubicBezTo>
                    <a:cubicBezTo>
                      <a:pt x="234" y="564"/>
                      <a:pt x="206" y="552"/>
                      <a:pt x="176" y="544"/>
                    </a:cubicBezTo>
                    <a:cubicBezTo>
                      <a:pt x="147" y="536"/>
                      <a:pt x="118" y="534"/>
                      <a:pt x="99" y="506"/>
                    </a:cubicBezTo>
                    <a:cubicBezTo>
                      <a:pt x="83" y="481"/>
                      <a:pt x="79" y="450"/>
                      <a:pt x="71" y="422"/>
                    </a:cubicBezTo>
                    <a:cubicBezTo>
                      <a:pt x="62" y="392"/>
                      <a:pt x="48" y="364"/>
                      <a:pt x="37" y="334"/>
                    </a:cubicBezTo>
                    <a:cubicBezTo>
                      <a:pt x="25" y="300"/>
                      <a:pt x="20" y="266"/>
                      <a:pt x="35" y="232"/>
                    </a:cubicBezTo>
                    <a:cubicBezTo>
                      <a:pt x="45" y="206"/>
                      <a:pt x="53" y="183"/>
                      <a:pt x="55" y="155"/>
                    </a:cubicBezTo>
                    <a:cubicBezTo>
                      <a:pt x="56" y="124"/>
                      <a:pt x="56" y="94"/>
                      <a:pt x="73" y="67"/>
                    </a:cubicBezTo>
                    <a:cubicBezTo>
                      <a:pt x="88" y="41"/>
                      <a:pt x="112" y="27"/>
                      <a:pt x="138" y="14"/>
                    </a:cubicBezTo>
                    <a:cubicBezTo>
                      <a:pt x="145" y="10"/>
                      <a:pt x="139" y="0"/>
                      <a:pt x="13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5" name="Freeform 740">
                <a:extLst>
                  <a:ext uri="{FF2B5EF4-FFF2-40B4-BE49-F238E27FC236}">
                    <a16:creationId xmlns:a16="http://schemas.microsoft.com/office/drawing/2014/main" id="{A097B7F3-85BD-4E0F-B510-4F18FBC0C13A}"/>
                  </a:ext>
                </a:extLst>
              </p:cNvPr>
              <p:cNvSpPr>
                <a:spLocks/>
              </p:cNvSpPr>
              <p:nvPr/>
            </p:nvSpPr>
            <p:spPr bwMode="auto">
              <a:xfrm>
                <a:off x="1749" y="2538"/>
                <a:ext cx="633" cy="193"/>
              </a:xfrm>
              <a:custGeom>
                <a:avLst/>
                <a:gdLst>
                  <a:gd name="T0" fmla="*/ 12 w 360"/>
                  <a:gd name="T1" fmla="*/ 71 h 110"/>
                  <a:gd name="T2" fmla="*/ 67 w 360"/>
                  <a:gd name="T3" fmla="*/ 63 h 110"/>
                  <a:gd name="T4" fmla="*/ 113 w 360"/>
                  <a:gd name="T5" fmla="*/ 85 h 110"/>
                  <a:gd name="T6" fmla="*/ 190 w 360"/>
                  <a:gd name="T7" fmla="*/ 96 h 110"/>
                  <a:gd name="T8" fmla="*/ 233 w 360"/>
                  <a:gd name="T9" fmla="*/ 72 h 110"/>
                  <a:gd name="T10" fmla="*/ 280 w 360"/>
                  <a:gd name="T11" fmla="*/ 57 h 110"/>
                  <a:gd name="T12" fmla="*/ 354 w 360"/>
                  <a:gd name="T13" fmla="*/ 18 h 110"/>
                  <a:gd name="T14" fmla="*/ 341 w 360"/>
                  <a:gd name="T15" fmla="*/ 4 h 110"/>
                  <a:gd name="T16" fmla="*/ 299 w 360"/>
                  <a:gd name="T17" fmla="*/ 29 h 110"/>
                  <a:gd name="T18" fmla="*/ 254 w 360"/>
                  <a:gd name="T19" fmla="*/ 42 h 110"/>
                  <a:gd name="T20" fmla="*/ 213 w 360"/>
                  <a:gd name="T21" fmla="*/ 58 h 110"/>
                  <a:gd name="T22" fmla="*/ 170 w 360"/>
                  <a:gd name="T23" fmla="*/ 80 h 110"/>
                  <a:gd name="T24" fmla="*/ 85 w 360"/>
                  <a:gd name="T25" fmla="*/ 44 h 110"/>
                  <a:gd name="T26" fmla="*/ 5 w 360"/>
                  <a:gd name="T27" fmla="*/ 58 h 110"/>
                  <a:gd name="T28" fmla="*/ 12 w 360"/>
                  <a:gd name="T29" fmla="*/ 7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0" h="110">
                    <a:moveTo>
                      <a:pt x="12" y="71"/>
                    </a:moveTo>
                    <a:cubicBezTo>
                      <a:pt x="31" y="66"/>
                      <a:pt x="47" y="59"/>
                      <a:pt x="67" y="63"/>
                    </a:cubicBezTo>
                    <a:cubicBezTo>
                      <a:pt x="85" y="66"/>
                      <a:pt x="98" y="75"/>
                      <a:pt x="113" y="85"/>
                    </a:cubicBezTo>
                    <a:cubicBezTo>
                      <a:pt x="137" y="102"/>
                      <a:pt x="161" y="110"/>
                      <a:pt x="190" y="96"/>
                    </a:cubicBezTo>
                    <a:cubicBezTo>
                      <a:pt x="204" y="88"/>
                      <a:pt x="217" y="78"/>
                      <a:pt x="233" y="72"/>
                    </a:cubicBezTo>
                    <a:cubicBezTo>
                      <a:pt x="248" y="66"/>
                      <a:pt x="264" y="62"/>
                      <a:pt x="280" y="57"/>
                    </a:cubicBezTo>
                    <a:cubicBezTo>
                      <a:pt x="306" y="50"/>
                      <a:pt x="338" y="41"/>
                      <a:pt x="354" y="18"/>
                    </a:cubicBezTo>
                    <a:cubicBezTo>
                      <a:pt x="360" y="10"/>
                      <a:pt x="349" y="0"/>
                      <a:pt x="341" y="4"/>
                    </a:cubicBezTo>
                    <a:cubicBezTo>
                      <a:pt x="327" y="13"/>
                      <a:pt x="315" y="23"/>
                      <a:pt x="299" y="29"/>
                    </a:cubicBezTo>
                    <a:cubicBezTo>
                      <a:pt x="284" y="34"/>
                      <a:pt x="269" y="38"/>
                      <a:pt x="254" y="42"/>
                    </a:cubicBezTo>
                    <a:cubicBezTo>
                      <a:pt x="240" y="46"/>
                      <a:pt x="226" y="51"/>
                      <a:pt x="213" y="58"/>
                    </a:cubicBezTo>
                    <a:cubicBezTo>
                      <a:pt x="198" y="65"/>
                      <a:pt x="186" y="76"/>
                      <a:pt x="170" y="80"/>
                    </a:cubicBezTo>
                    <a:cubicBezTo>
                      <a:pt x="139" y="88"/>
                      <a:pt x="113" y="52"/>
                      <a:pt x="85" y="44"/>
                    </a:cubicBezTo>
                    <a:cubicBezTo>
                      <a:pt x="59" y="36"/>
                      <a:pt x="25" y="39"/>
                      <a:pt x="5" y="58"/>
                    </a:cubicBezTo>
                    <a:cubicBezTo>
                      <a:pt x="0" y="63"/>
                      <a:pt x="5" y="73"/>
                      <a:pt x="12"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6" name="Freeform 741">
                <a:extLst>
                  <a:ext uri="{FF2B5EF4-FFF2-40B4-BE49-F238E27FC236}">
                    <a16:creationId xmlns:a16="http://schemas.microsoft.com/office/drawing/2014/main" id="{3E7033A6-6CE7-4EEF-AD6C-EA3E092688A6}"/>
                  </a:ext>
                </a:extLst>
              </p:cNvPr>
              <p:cNvSpPr>
                <a:spLocks/>
              </p:cNvSpPr>
              <p:nvPr/>
            </p:nvSpPr>
            <p:spPr bwMode="auto">
              <a:xfrm>
                <a:off x="2957" y="1544"/>
                <a:ext cx="817" cy="577"/>
              </a:xfrm>
              <a:custGeom>
                <a:avLst/>
                <a:gdLst>
                  <a:gd name="T0" fmla="*/ 450 w 465"/>
                  <a:gd name="T1" fmla="*/ 6 h 328"/>
                  <a:gd name="T2" fmla="*/ 353 w 465"/>
                  <a:gd name="T3" fmla="*/ 95 h 328"/>
                  <a:gd name="T4" fmla="*/ 233 w 465"/>
                  <a:gd name="T5" fmla="*/ 171 h 328"/>
                  <a:gd name="T6" fmla="*/ 166 w 465"/>
                  <a:gd name="T7" fmla="*/ 202 h 328"/>
                  <a:gd name="T8" fmla="*/ 106 w 465"/>
                  <a:gd name="T9" fmla="*/ 222 h 328"/>
                  <a:gd name="T10" fmla="*/ 57 w 465"/>
                  <a:gd name="T11" fmla="*/ 258 h 328"/>
                  <a:gd name="T12" fmla="*/ 5 w 465"/>
                  <a:gd name="T13" fmla="*/ 312 h 328"/>
                  <a:gd name="T14" fmla="*/ 16 w 465"/>
                  <a:gd name="T15" fmla="*/ 324 h 328"/>
                  <a:gd name="T16" fmla="*/ 72 w 465"/>
                  <a:gd name="T17" fmla="*/ 274 h 328"/>
                  <a:gd name="T18" fmla="*/ 137 w 465"/>
                  <a:gd name="T19" fmla="*/ 234 h 328"/>
                  <a:gd name="T20" fmla="*/ 265 w 465"/>
                  <a:gd name="T21" fmla="*/ 178 h 328"/>
                  <a:gd name="T22" fmla="*/ 382 w 465"/>
                  <a:gd name="T23" fmla="*/ 99 h 328"/>
                  <a:gd name="T24" fmla="*/ 462 w 465"/>
                  <a:gd name="T25" fmla="*/ 12 h 328"/>
                  <a:gd name="T26" fmla="*/ 450 w 465"/>
                  <a:gd name="T27" fmla="*/ 6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5" h="328">
                    <a:moveTo>
                      <a:pt x="450" y="6"/>
                    </a:moveTo>
                    <a:cubicBezTo>
                      <a:pt x="425" y="44"/>
                      <a:pt x="389" y="69"/>
                      <a:pt x="353" y="95"/>
                    </a:cubicBezTo>
                    <a:cubicBezTo>
                      <a:pt x="314" y="122"/>
                      <a:pt x="275" y="149"/>
                      <a:pt x="233" y="171"/>
                    </a:cubicBezTo>
                    <a:cubicBezTo>
                      <a:pt x="211" y="183"/>
                      <a:pt x="189" y="193"/>
                      <a:pt x="166" y="202"/>
                    </a:cubicBezTo>
                    <a:cubicBezTo>
                      <a:pt x="147" y="209"/>
                      <a:pt x="125" y="213"/>
                      <a:pt x="106" y="222"/>
                    </a:cubicBezTo>
                    <a:cubicBezTo>
                      <a:pt x="87" y="230"/>
                      <a:pt x="72" y="244"/>
                      <a:pt x="57" y="258"/>
                    </a:cubicBezTo>
                    <a:cubicBezTo>
                      <a:pt x="40" y="275"/>
                      <a:pt x="16" y="291"/>
                      <a:pt x="5" y="312"/>
                    </a:cubicBezTo>
                    <a:cubicBezTo>
                      <a:pt x="0" y="320"/>
                      <a:pt x="9" y="328"/>
                      <a:pt x="16" y="324"/>
                    </a:cubicBezTo>
                    <a:cubicBezTo>
                      <a:pt x="37" y="313"/>
                      <a:pt x="55" y="290"/>
                      <a:pt x="72" y="274"/>
                    </a:cubicBezTo>
                    <a:cubicBezTo>
                      <a:pt x="92" y="255"/>
                      <a:pt x="110" y="242"/>
                      <a:pt x="137" y="234"/>
                    </a:cubicBezTo>
                    <a:cubicBezTo>
                      <a:pt x="182" y="221"/>
                      <a:pt x="224" y="202"/>
                      <a:pt x="265" y="178"/>
                    </a:cubicBezTo>
                    <a:cubicBezTo>
                      <a:pt x="305" y="154"/>
                      <a:pt x="344" y="127"/>
                      <a:pt x="382" y="99"/>
                    </a:cubicBezTo>
                    <a:cubicBezTo>
                      <a:pt x="415" y="76"/>
                      <a:pt x="447" y="50"/>
                      <a:pt x="462" y="12"/>
                    </a:cubicBezTo>
                    <a:cubicBezTo>
                      <a:pt x="465" y="4"/>
                      <a:pt x="454" y="0"/>
                      <a:pt x="450"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7" name="Freeform 742">
                <a:extLst>
                  <a:ext uri="{FF2B5EF4-FFF2-40B4-BE49-F238E27FC236}">
                    <a16:creationId xmlns:a16="http://schemas.microsoft.com/office/drawing/2014/main" id="{B62C270E-39F1-452A-B674-FF2E51E6BD36}"/>
                  </a:ext>
                </a:extLst>
              </p:cNvPr>
              <p:cNvSpPr>
                <a:spLocks/>
              </p:cNvSpPr>
              <p:nvPr/>
            </p:nvSpPr>
            <p:spPr bwMode="auto">
              <a:xfrm>
                <a:off x="2540" y="2095"/>
                <a:ext cx="455" cy="246"/>
              </a:xfrm>
              <a:custGeom>
                <a:avLst/>
                <a:gdLst>
                  <a:gd name="T0" fmla="*/ 248 w 259"/>
                  <a:gd name="T1" fmla="*/ 1 h 140"/>
                  <a:gd name="T2" fmla="*/ 206 w 259"/>
                  <a:gd name="T3" fmla="*/ 10 h 140"/>
                  <a:gd name="T4" fmla="*/ 166 w 259"/>
                  <a:gd name="T5" fmla="*/ 12 h 140"/>
                  <a:gd name="T6" fmla="*/ 102 w 259"/>
                  <a:gd name="T7" fmla="*/ 26 h 140"/>
                  <a:gd name="T8" fmla="*/ 6 w 259"/>
                  <a:gd name="T9" fmla="*/ 115 h 140"/>
                  <a:gd name="T10" fmla="*/ 26 w 259"/>
                  <a:gd name="T11" fmla="*/ 127 h 140"/>
                  <a:gd name="T12" fmla="*/ 127 w 259"/>
                  <a:gd name="T13" fmla="*/ 41 h 140"/>
                  <a:gd name="T14" fmla="*/ 254 w 259"/>
                  <a:gd name="T15" fmla="*/ 12 h 140"/>
                  <a:gd name="T16" fmla="*/ 248 w 259"/>
                  <a:gd name="T17" fmla="*/ 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9" h="140">
                    <a:moveTo>
                      <a:pt x="248" y="1"/>
                    </a:moveTo>
                    <a:cubicBezTo>
                      <a:pt x="234" y="4"/>
                      <a:pt x="221" y="9"/>
                      <a:pt x="206" y="10"/>
                    </a:cubicBezTo>
                    <a:cubicBezTo>
                      <a:pt x="193" y="11"/>
                      <a:pt x="179" y="11"/>
                      <a:pt x="166" y="12"/>
                    </a:cubicBezTo>
                    <a:cubicBezTo>
                      <a:pt x="144" y="13"/>
                      <a:pt x="122" y="18"/>
                      <a:pt x="102" y="26"/>
                    </a:cubicBezTo>
                    <a:cubicBezTo>
                      <a:pt x="61" y="44"/>
                      <a:pt x="27" y="76"/>
                      <a:pt x="6" y="115"/>
                    </a:cubicBezTo>
                    <a:cubicBezTo>
                      <a:pt x="0" y="128"/>
                      <a:pt x="19" y="140"/>
                      <a:pt x="26" y="127"/>
                    </a:cubicBezTo>
                    <a:cubicBezTo>
                      <a:pt x="47" y="86"/>
                      <a:pt x="83" y="54"/>
                      <a:pt x="127" y="41"/>
                    </a:cubicBezTo>
                    <a:cubicBezTo>
                      <a:pt x="165" y="29"/>
                      <a:pt x="224" y="43"/>
                      <a:pt x="254" y="12"/>
                    </a:cubicBezTo>
                    <a:cubicBezTo>
                      <a:pt x="259" y="7"/>
                      <a:pt x="254" y="0"/>
                      <a:pt x="248"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8" name="Freeform 743">
                <a:extLst>
                  <a:ext uri="{FF2B5EF4-FFF2-40B4-BE49-F238E27FC236}">
                    <a16:creationId xmlns:a16="http://schemas.microsoft.com/office/drawing/2014/main" id="{6582F004-FFC2-42CB-83CC-E7B998AE9DC3}"/>
                  </a:ext>
                </a:extLst>
              </p:cNvPr>
              <p:cNvSpPr>
                <a:spLocks/>
              </p:cNvSpPr>
              <p:nvPr/>
            </p:nvSpPr>
            <p:spPr bwMode="auto">
              <a:xfrm>
                <a:off x="2357" y="2293"/>
                <a:ext cx="236" cy="396"/>
              </a:xfrm>
              <a:custGeom>
                <a:avLst/>
                <a:gdLst>
                  <a:gd name="T0" fmla="*/ 122 w 134"/>
                  <a:gd name="T1" fmla="*/ 0 h 225"/>
                  <a:gd name="T2" fmla="*/ 20 w 134"/>
                  <a:gd name="T3" fmla="*/ 94 h 225"/>
                  <a:gd name="T4" fmla="*/ 3 w 134"/>
                  <a:gd name="T5" fmla="*/ 171 h 225"/>
                  <a:gd name="T6" fmla="*/ 36 w 134"/>
                  <a:gd name="T7" fmla="*/ 222 h 225"/>
                  <a:gd name="T8" fmla="*/ 47 w 134"/>
                  <a:gd name="T9" fmla="*/ 208 h 225"/>
                  <a:gd name="T10" fmla="*/ 31 w 134"/>
                  <a:gd name="T11" fmla="*/ 184 h 225"/>
                  <a:gd name="T12" fmla="*/ 26 w 134"/>
                  <a:gd name="T13" fmla="*/ 149 h 225"/>
                  <a:gd name="T14" fmla="*/ 48 w 134"/>
                  <a:gd name="T15" fmla="*/ 87 h 225"/>
                  <a:gd name="T16" fmla="*/ 84 w 134"/>
                  <a:gd name="T17" fmla="*/ 44 h 225"/>
                  <a:gd name="T18" fmla="*/ 128 w 134"/>
                  <a:gd name="T19" fmla="*/ 12 h 225"/>
                  <a:gd name="T20" fmla="*/ 122 w 134"/>
                  <a:gd name="T21"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225">
                    <a:moveTo>
                      <a:pt x="122" y="0"/>
                    </a:moveTo>
                    <a:cubicBezTo>
                      <a:pt x="78" y="7"/>
                      <a:pt x="38" y="57"/>
                      <a:pt x="20" y="94"/>
                    </a:cubicBezTo>
                    <a:cubicBezTo>
                      <a:pt x="8" y="118"/>
                      <a:pt x="0" y="144"/>
                      <a:pt x="3" y="171"/>
                    </a:cubicBezTo>
                    <a:cubicBezTo>
                      <a:pt x="5" y="191"/>
                      <a:pt x="15" y="215"/>
                      <a:pt x="36" y="222"/>
                    </a:cubicBezTo>
                    <a:cubicBezTo>
                      <a:pt x="44" y="225"/>
                      <a:pt x="51" y="215"/>
                      <a:pt x="47" y="208"/>
                    </a:cubicBezTo>
                    <a:cubicBezTo>
                      <a:pt x="42" y="199"/>
                      <a:pt x="35" y="193"/>
                      <a:pt x="31" y="184"/>
                    </a:cubicBezTo>
                    <a:cubicBezTo>
                      <a:pt x="26" y="173"/>
                      <a:pt x="25" y="161"/>
                      <a:pt x="26" y="149"/>
                    </a:cubicBezTo>
                    <a:cubicBezTo>
                      <a:pt x="28" y="127"/>
                      <a:pt x="37" y="106"/>
                      <a:pt x="48" y="87"/>
                    </a:cubicBezTo>
                    <a:cubicBezTo>
                      <a:pt x="58" y="71"/>
                      <a:pt x="70" y="57"/>
                      <a:pt x="84" y="44"/>
                    </a:cubicBezTo>
                    <a:cubicBezTo>
                      <a:pt x="98" y="32"/>
                      <a:pt x="115" y="24"/>
                      <a:pt x="128" y="12"/>
                    </a:cubicBezTo>
                    <a:cubicBezTo>
                      <a:pt x="134" y="7"/>
                      <a:pt x="128" y="0"/>
                      <a:pt x="1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9" name="Freeform 744">
                <a:extLst>
                  <a:ext uri="{FF2B5EF4-FFF2-40B4-BE49-F238E27FC236}">
                    <a16:creationId xmlns:a16="http://schemas.microsoft.com/office/drawing/2014/main" id="{0E37C17D-69A7-4D26-BB08-98A913544F1D}"/>
                  </a:ext>
                </a:extLst>
              </p:cNvPr>
              <p:cNvSpPr>
                <a:spLocks/>
              </p:cNvSpPr>
              <p:nvPr/>
            </p:nvSpPr>
            <p:spPr bwMode="auto">
              <a:xfrm>
                <a:off x="2394" y="2657"/>
                <a:ext cx="376" cy="568"/>
              </a:xfrm>
              <a:custGeom>
                <a:avLst/>
                <a:gdLst>
                  <a:gd name="T0" fmla="*/ 16 w 214"/>
                  <a:gd name="T1" fmla="*/ 8 h 323"/>
                  <a:gd name="T2" fmla="*/ 10 w 214"/>
                  <a:gd name="T3" fmla="*/ 130 h 323"/>
                  <a:gd name="T4" fmla="*/ 65 w 214"/>
                  <a:gd name="T5" fmla="*/ 228 h 323"/>
                  <a:gd name="T6" fmla="*/ 122 w 214"/>
                  <a:gd name="T7" fmla="*/ 296 h 323"/>
                  <a:gd name="T8" fmla="*/ 166 w 214"/>
                  <a:gd name="T9" fmla="*/ 313 h 323"/>
                  <a:gd name="T10" fmla="*/ 209 w 214"/>
                  <a:gd name="T11" fmla="*/ 316 h 323"/>
                  <a:gd name="T12" fmla="*/ 211 w 214"/>
                  <a:gd name="T13" fmla="*/ 303 h 323"/>
                  <a:gd name="T14" fmla="*/ 175 w 214"/>
                  <a:gd name="T15" fmla="*/ 289 h 323"/>
                  <a:gd name="T16" fmla="*/ 136 w 214"/>
                  <a:gd name="T17" fmla="*/ 276 h 323"/>
                  <a:gd name="T18" fmla="*/ 82 w 214"/>
                  <a:gd name="T19" fmla="*/ 208 h 323"/>
                  <a:gd name="T20" fmla="*/ 59 w 214"/>
                  <a:gd name="T21" fmla="*/ 175 h 323"/>
                  <a:gd name="T22" fmla="*/ 31 w 214"/>
                  <a:gd name="T23" fmla="*/ 124 h 323"/>
                  <a:gd name="T24" fmla="*/ 30 w 214"/>
                  <a:gd name="T25" fmla="*/ 10 h 323"/>
                  <a:gd name="T26" fmla="*/ 16 w 214"/>
                  <a:gd name="T27" fmla="*/ 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4" h="323">
                    <a:moveTo>
                      <a:pt x="16" y="8"/>
                    </a:moveTo>
                    <a:cubicBezTo>
                      <a:pt x="4" y="45"/>
                      <a:pt x="0" y="92"/>
                      <a:pt x="10" y="130"/>
                    </a:cubicBezTo>
                    <a:cubicBezTo>
                      <a:pt x="20" y="169"/>
                      <a:pt x="51" y="192"/>
                      <a:pt x="65" y="228"/>
                    </a:cubicBezTo>
                    <a:cubicBezTo>
                      <a:pt x="77" y="258"/>
                      <a:pt x="93" y="280"/>
                      <a:pt x="122" y="296"/>
                    </a:cubicBezTo>
                    <a:cubicBezTo>
                      <a:pt x="136" y="303"/>
                      <a:pt x="151" y="308"/>
                      <a:pt x="166" y="313"/>
                    </a:cubicBezTo>
                    <a:cubicBezTo>
                      <a:pt x="180" y="317"/>
                      <a:pt x="196" y="323"/>
                      <a:pt x="209" y="316"/>
                    </a:cubicBezTo>
                    <a:cubicBezTo>
                      <a:pt x="214" y="313"/>
                      <a:pt x="214" y="307"/>
                      <a:pt x="211" y="303"/>
                    </a:cubicBezTo>
                    <a:cubicBezTo>
                      <a:pt x="202" y="292"/>
                      <a:pt x="188" y="292"/>
                      <a:pt x="175" y="289"/>
                    </a:cubicBezTo>
                    <a:cubicBezTo>
                      <a:pt x="162" y="286"/>
                      <a:pt x="149" y="282"/>
                      <a:pt x="136" y="276"/>
                    </a:cubicBezTo>
                    <a:cubicBezTo>
                      <a:pt x="105" y="261"/>
                      <a:pt x="95" y="238"/>
                      <a:pt x="82" y="208"/>
                    </a:cubicBezTo>
                    <a:cubicBezTo>
                      <a:pt x="76" y="195"/>
                      <a:pt x="69" y="185"/>
                      <a:pt x="59" y="175"/>
                    </a:cubicBezTo>
                    <a:cubicBezTo>
                      <a:pt x="46" y="160"/>
                      <a:pt x="37" y="144"/>
                      <a:pt x="31" y="124"/>
                    </a:cubicBezTo>
                    <a:cubicBezTo>
                      <a:pt x="21" y="86"/>
                      <a:pt x="31" y="49"/>
                      <a:pt x="30" y="10"/>
                    </a:cubicBezTo>
                    <a:cubicBezTo>
                      <a:pt x="30" y="2"/>
                      <a:pt x="19" y="0"/>
                      <a:pt x="16"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0" name="Freeform 745">
                <a:extLst>
                  <a:ext uri="{FF2B5EF4-FFF2-40B4-BE49-F238E27FC236}">
                    <a16:creationId xmlns:a16="http://schemas.microsoft.com/office/drawing/2014/main" id="{AE10EE5B-737A-4B16-8F1F-41EF2ADC1C1C}"/>
                  </a:ext>
                </a:extLst>
              </p:cNvPr>
              <p:cNvSpPr>
                <a:spLocks/>
              </p:cNvSpPr>
              <p:nvPr/>
            </p:nvSpPr>
            <p:spPr bwMode="auto">
              <a:xfrm>
                <a:off x="2725" y="3051"/>
                <a:ext cx="942" cy="257"/>
              </a:xfrm>
              <a:custGeom>
                <a:avLst/>
                <a:gdLst>
                  <a:gd name="T0" fmla="*/ 9 w 536"/>
                  <a:gd name="T1" fmla="*/ 90 h 146"/>
                  <a:gd name="T2" fmla="*/ 153 w 536"/>
                  <a:gd name="T3" fmla="*/ 133 h 146"/>
                  <a:gd name="T4" fmla="*/ 293 w 536"/>
                  <a:gd name="T5" fmla="*/ 132 h 146"/>
                  <a:gd name="T6" fmla="*/ 424 w 536"/>
                  <a:gd name="T7" fmla="*/ 72 h 146"/>
                  <a:gd name="T8" fmla="*/ 530 w 536"/>
                  <a:gd name="T9" fmla="*/ 19 h 146"/>
                  <a:gd name="T10" fmla="*/ 516 w 536"/>
                  <a:gd name="T11" fmla="*/ 5 h 146"/>
                  <a:gd name="T12" fmla="*/ 464 w 536"/>
                  <a:gd name="T13" fmla="*/ 35 h 146"/>
                  <a:gd name="T14" fmla="*/ 406 w 536"/>
                  <a:gd name="T15" fmla="*/ 53 h 146"/>
                  <a:gd name="T16" fmla="*/ 276 w 536"/>
                  <a:gd name="T17" fmla="*/ 111 h 146"/>
                  <a:gd name="T18" fmla="*/ 133 w 536"/>
                  <a:gd name="T19" fmla="*/ 102 h 146"/>
                  <a:gd name="T20" fmla="*/ 7 w 536"/>
                  <a:gd name="T21" fmla="*/ 77 h 146"/>
                  <a:gd name="T22" fmla="*/ 9 w 536"/>
                  <a:gd name="T23" fmla="*/ 9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6" h="146">
                    <a:moveTo>
                      <a:pt x="9" y="90"/>
                    </a:moveTo>
                    <a:cubicBezTo>
                      <a:pt x="61" y="89"/>
                      <a:pt x="104" y="121"/>
                      <a:pt x="153" y="133"/>
                    </a:cubicBezTo>
                    <a:cubicBezTo>
                      <a:pt x="199" y="144"/>
                      <a:pt x="248" y="146"/>
                      <a:pt x="293" y="132"/>
                    </a:cubicBezTo>
                    <a:cubicBezTo>
                      <a:pt x="339" y="118"/>
                      <a:pt x="378" y="87"/>
                      <a:pt x="424" y="72"/>
                    </a:cubicBezTo>
                    <a:cubicBezTo>
                      <a:pt x="459" y="61"/>
                      <a:pt x="509" y="53"/>
                      <a:pt x="530" y="19"/>
                    </a:cubicBezTo>
                    <a:cubicBezTo>
                      <a:pt x="536" y="11"/>
                      <a:pt x="525" y="0"/>
                      <a:pt x="516" y="5"/>
                    </a:cubicBezTo>
                    <a:cubicBezTo>
                      <a:pt x="498" y="17"/>
                      <a:pt x="484" y="28"/>
                      <a:pt x="464" y="35"/>
                    </a:cubicBezTo>
                    <a:cubicBezTo>
                      <a:pt x="445" y="42"/>
                      <a:pt x="425" y="47"/>
                      <a:pt x="406" y="53"/>
                    </a:cubicBezTo>
                    <a:cubicBezTo>
                      <a:pt x="361" y="69"/>
                      <a:pt x="323" y="99"/>
                      <a:pt x="276" y="111"/>
                    </a:cubicBezTo>
                    <a:cubicBezTo>
                      <a:pt x="228" y="123"/>
                      <a:pt x="179" y="117"/>
                      <a:pt x="133" y="102"/>
                    </a:cubicBezTo>
                    <a:cubicBezTo>
                      <a:pt x="93" y="89"/>
                      <a:pt x="50" y="61"/>
                      <a:pt x="7" y="77"/>
                    </a:cubicBezTo>
                    <a:cubicBezTo>
                      <a:pt x="0" y="79"/>
                      <a:pt x="1" y="90"/>
                      <a:pt x="9" y="9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1" name="Freeform 746">
                <a:extLst>
                  <a:ext uri="{FF2B5EF4-FFF2-40B4-BE49-F238E27FC236}">
                    <a16:creationId xmlns:a16="http://schemas.microsoft.com/office/drawing/2014/main" id="{35407587-1FDD-49D3-9BFA-422C6420A305}"/>
                  </a:ext>
                </a:extLst>
              </p:cNvPr>
              <p:cNvSpPr>
                <a:spLocks/>
              </p:cNvSpPr>
              <p:nvPr/>
            </p:nvSpPr>
            <p:spPr bwMode="auto">
              <a:xfrm>
                <a:off x="3609" y="2717"/>
                <a:ext cx="903" cy="380"/>
              </a:xfrm>
              <a:custGeom>
                <a:avLst/>
                <a:gdLst>
                  <a:gd name="T0" fmla="*/ 14 w 514"/>
                  <a:gd name="T1" fmla="*/ 214 h 216"/>
                  <a:gd name="T2" fmla="*/ 131 w 514"/>
                  <a:gd name="T3" fmla="*/ 158 h 216"/>
                  <a:gd name="T4" fmla="*/ 246 w 514"/>
                  <a:gd name="T5" fmla="*/ 92 h 216"/>
                  <a:gd name="T6" fmla="*/ 303 w 514"/>
                  <a:gd name="T7" fmla="*/ 79 h 216"/>
                  <a:gd name="T8" fmla="*/ 362 w 514"/>
                  <a:gd name="T9" fmla="*/ 52 h 216"/>
                  <a:gd name="T10" fmla="*/ 498 w 514"/>
                  <a:gd name="T11" fmla="*/ 27 h 216"/>
                  <a:gd name="T12" fmla="*/ 498 w 514"/>
                  <a:gd name="T13" fmla="*/ 2 h 216"/>
                  <a:gd name="T14" fmla="*/ 368 w 514"/>
                  <a:gd name="T15" fmla="*/ 23 h 216"/>
                  <a:gd name="T16" fmla="*/ 309 w 514"/>
                  <a:gd name="T17" fmla="*/ 49 h 216"/>
                  <a:gd name="T18" fmla="*/ 243 w 514"/>
                  <a:gd name="T19" fmla="*/ 68 h 216"/>
                  <a:gd name="T20" fmla="*/ 131 w 514"/>
                  <a:gd name="T21" fmla="*/ 130 h 216"/>
                  <a:gd name="T22" fmla="*/ 8 w 514"/>
                  <a:gd name="T23" fmla="*/ 199 h 216"/>
                  <a:gd name="T24" fmla="*/ 14 w 514"/>
                  <a:gd name="T25" fmla="*/ 21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4" h="216">
                    <a:moveTo>
                      <a:pt x="14" y="214"/>
                    </a:moveTo>
                    <a:cubicBezTo>
                      <a:pt x="55" y="203"/>
                      <a:pt x="95" y="180"/>
                      <a:pt x="131" y="158"/>
                    </a:cubicBezTo>
                    <a:cubicBezTo>
                      <a:pt x="167" y="136"/>
                      <a:pt x="203" y="100"/>
                      <a:pt x="246" y="92"/>
                    </a:cubicBezTo>
                    <a:cubicBezTo>
                      <a:pt x="266" y="89"/>
                      <a:pt x="284" y="87"/>
                      <a:pt x="303" y="79"/>
                    </a:cubicBezTo>
                    <a:cubicBezTo>
                      <a:pt x="323" y="70"/>
                      <a:pt x="342" y="60"/>
                      <a:pt x="362" y="52"/>
                    </a:cubicBezTo>
                    <a:cubicBezTo>
                      <a:pt x="406" y="35"/>
                      <a:pt x="451" y="28"/>
                      <a:pt x="498" y="27"/>
                    </a:cubicBezTo>
                    <a:cubicBezTo>
                      <a:pt x="514" y="26"/>
                      <a:pt x="514" y="3"/>
                      <a:pt x="498" y="2"/>
                    </a:cubicBezTo>
                    <a:cubicBezTo>
                      <a:pt x="454" y="0"/>
                      <a:pt x="409" y="8"/>
                      <a:pt x="368" y="23"/>
                    </a:cubicBezTo>
                    <a:cubicBezTo>
                      <a:pt x="348" y="30"/>
                      <a:pt x="328" y="39"/>
                      <a:pt x="309" y="49"/>
                    </a:cubicBezTo>
                    <a:cubicBezTo>
                      <a:pt x="287" y="59"/>
                      <a:pt x="267" y="64"/>
                      <a:pt x="243" y="68"/>
                    </a:cubicBezTo>
                    <a:cubicBezTo>
                      <a:pt x="199" y="75"/>
                      <a:pt x="167" y="107"/>
                      <a:pt x="131" y="130"/>
                    </a:cubicBezTo>
                    <a:cubicBezTo>
                      <a:pt x="92" y="156"/>
                      <a:pt x="48" y="175"/>
                      <a:pt x="8" y="199"/>
                    </a:cubicBezTo>
                    <a:cubicBezTo>
                      <a:pt x="0" y="204"/>
                      <a:pt x="5" y="216"/>
                      <a:pt x="14" y="2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2" name="Freeform 747">
                <a:extLst>
                  <a:ext uri="{FF2B5EF4-FFF2-40B4-BE49-F238E27FC236}">
                    <a16:creationId xmlns:a16="http://schemas.microsoft.com/office/drawing/2014/main" id="{06613849-486C-4B2C-933C-A2C6F2DE7E69}"/>
                  </a:ext>
                </a:extLst>
              </p:cNvPr>
              <p:cNvSpPr>
                <a:spLocks/>
              </p:cNvSpPr>
              <p:nvPr/>
            </p:nvSpPr>
            <p:spPr bwMode="auto">
              <a:xfrm>
                <a:off x="4469" y="2728"/>
                <a:ext cx="1109" cy="244"/>
              </a:xfrm>
              <a:custGeom>
                <a:avLst/>
                <a:gdLst>
                  <a:gd name="T0" fmla="*/ 9 w 631"/>
                  <a:gd name="T1" fmla="*/ 15 h 139"/>
                  <a:gd name="T2" fmla="*/ 102 w 631"/>
                  <a:gd name="T3" fmla="*/ 32 h 139"/>
                  <a:gd name="T4" fmla="*/ 179 w 631"/>
                  <a:gd name="T5" fmla="*/ 51 h 139"/>
                  <a:gd name="T6" fmla="*/ 264 w 631"/>
                  <a:gd name="T7" fmla="*/ 56 h 139"/>
                  <a:gd name="T8" fmla="*/ 354 w 631"/>
                  <a:gd name="T9" fmla="*/ 74 h 139"/>
                  <a:gd name="T10" fmla="*/ 511 w 631"/>
                  <a:gd name="T11" fmla="*/ 121 h 139"/>
                  <a:gd name="T12" fmla="*/ 628 w 631"/>
                  <a:gd name="T13" fmla="*/ 100 h 139"/>
                  <a:gd name="T14" fmla="*/ 619 w 631"/>
                  <a:gd name="T15" fmla="*/ 89 h 139"/>
                  <a:gd name="T16" fmla="*/ 556 w 631"/>
                  <a:gd name="T17" fmla="*/ 102 h 139"/>
                  <a:gd name="T18" fmla="*/ 488 w 631"/>
                  <a:gd name="T19" fmla="*/ 88 h 139"/>
                  <a:gd name="T20" fmla="*/ 329 w 631"/>
                  <a:gd name="T21" fmla="*/ 42 h 139"/>
                  <a:gd name="T22" fmla="*/ 253 w 631"/>
                  <a:gd name="T23" fmla="*/ 30 h 139"/>
                  <a:gd name="T24" fmla="*/ 169 w 631"/>
                  <a:gd name="T25" fmla="*/ 25 h 139"/>
                  <a:gd name="T26" fmla="*/ 91 w 631"/>
                  <a:gd name="T27" fmla="*/ 6 h 139"/>
                  <a:gd name="T28" fmla="*/ 9 w 631"/>
                  <a:gd name="T29" fmla="*/ 1 h 139"/>
                  <a:gd name="T30" fmla="*/ 9 w 631"/>
                  <a:gd name="T31" fmla="*/ 1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1" h="139">
                    <a:moveTo>
                      <a:pt x="9" y="15"/>
                    </a:moveTo>
                    <a:cubicBezTo>
                      <a:pt x="41" y="19"/>
                      <a:pt x="72" y="23"/>
                      <a:pt x="102" y="32"/>
                    </a:cubicBezTo>
                    <a:cubicBezTo>
                      <a:pt x="128" y="40"/>
                      <a:pt x="152" y="48"/>
                      <a:pt x="179" y="51"/>
                    </a:cubicBezTo>
                    <a:cubicBezTo>
                      <a:pt x="207" y="54"/>
                      <a:pt x="235" y="53"/>
                      <a:pt x="264" y="56"/>
                    </a:cubicBezTo>
                    <a:cubicBezTo>
                      <a:pt x="294" y="59"/>
                      <a:pt x="324" y="66"/>
                      <a:pt x="354" y="74"/>
                    </a:cubicBezTo>
                    <a:cubicBezTo>
                      <a:pt x="407" y="88"/>
                      <a:pt x="458" y="109"/>
                      <a:pt x="511" y="121"/>
                    </a:cubicBezTo>
                    <a:cubicBezTo>
                      <a:pt x="545" y="129"/>
                      <a:pt x="608" y="139"/>
                      <a:pt x="628" y="100"/>
                    </a:cubicBezTo>
                    <a:cubicBezTo>
                      <a:pt x="631" y="94"/>
                      <a:pt x="626" y="87"/>
                      <a:pt x="619" y="89"/>
                    </a:cubicBezTo>
                    <a:cubicBezTo>
                      <a:pt x="597" y="93"/>
                      <a:pt x="579" y="103"/>
                      <a:pt x="556" y="102"/>
                    </a:cubicBezTo>
                    <a:cubicBezTo>
                      <a:pt x="533" y="101"/>
                      <a:pt x="510" y="95"/>
                      <a:pt x="488" y="88"/>
                    </a:cubicBezTo>
                    <a:cubicBezTo>
                      <a:pt x="435" y="72"/>
                      <a:pt x="383" y="53"/>
                      <a:pt x="329" y="42"/>
                    </a:cubicBezTo>
                    <a:cubicBezTo>
                      <a:pt x="304" y="36"/>
                      <a:pt x="278" y="32"/>
                      <a:pt x="253" y="30"/>
                    </a:cubicBezTo>
                    <a:cubicBezTo>
                      <a:pt x="225" y="27"/>
                      <a:pt x="197" y="29"/>
                      <a:pt x="169" y="25"/>
                    </a:cubicBezTo>
                    <a:cubicBezTo>
                      <a:pt x="142" y="22"/>
                      <a:pt x="118" y="12"/>
                      <a:pt x="91" y="6"/>
                    </a:cubicBezTo>
                    <a:cubicBezTo>
                      <a:pt x="64" y="0"/>
                      <a:pt x="37" y="0"/>
                      <a:pt x="9" y="1"/>
                    </a:cubicBezTo>
                    <a:cubicBezTo>
                      <a:pt x="0" y="2"/>
                      <a:pt x="1" y="14"/>
                      <a:pt x="9"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3" name="Freeform 748">
                <a:extLst>
                  <a:ext uri="{FF2B5EF4-FFF2-40B4-BE49-F238E27FC236}">
                    <a16:creationId xmlns:a16="http://schemas.microsoft.com/office/drawing/2014/main" id="{04D7A712-C931-4B87-9C60-D69185C4B36F}"/>
                  </a:ext>
                </a:extLst>
              </p:cNvPr>
              <p:cNvSpPr>
                <a:spLocks/>
              </p:cNvSpPr>
              <p:nvPr/>
            </p:nvSpPr>
            <p:spPr bwMode="auto">
              <a:xfrm>
                <a:off x="5522" y="2768"/>
                <a:ext cx="89" cy="158"/>
              </a:xfrm>
              <a:custGeom>
                <a:avLst/>
                <a:gdLst>
                  <a:gd name="T0" fmla="*/ 11 w 51"/>
                  <a:gd name="T1" fmla="*/ 19 h 90"/>
                  <a:gd name="T2" fmla="*/ 29 w 51"/>
                  <a:gd name="T3" fmla="*/ 47 h 90"/>
                  <a:gd name="T4" fmla="*/ 3 w 51"/>
                  <a:gd name="T5" fmla="*/ 77 h 90"/>
                  <a:gd name="T6" fmla="*/ 8 w 51"/>
                  <a:gd name="T7" fmla="*/ 89 h 90"/>
                  <a:gd name="T8" fmla="*/ 51 w 51"/>
                  <a:gd name="T9" fmla="*/ 41 h 90"/>
                  <a:gd name="T10" fmla="*/ 11 w 51"/>
                  <a:gd name="T11" fmla="*/ 6 h 90"/>
                  <a:gd name="T12" fmla="*/ 11 w 51"/>
                  <a:gd name="T13" fmla="*/ 19 h 90"/>
                </a:gdLst>
                <a:ahLst/>
                <a:cxnLst>
                  <a:cxn ang="0">
                    <a:pos x="T0" y="T1"/>
                  </a:cxn>
                  <a:cxn ang="0">
                    <a:pos x="T2" y="T3"/>
                  </a:cxn>
                  <a:cxn ang="0">
                    <a:pos x="T4" y="T5"/>
                  </a:cxn>
                  <a:cxn ang="0">
                    <a:pos x="T6" y="T7"/>
                  </a:cxn>
                  <a:cxn ang="0">
                    <a:pos x="T8" y="T9"/>
                  </a:cxn>
                  <a:cxn ang="0">
                    <a:pos x="T10" y="T11"/>
                  </a:cxn>
                  <a:cxn ang="0">
                    <a:pos x="T12" y="T13"/>
                  </a:cxn>
                </a:cxnLst>
                <a:rect l="0" t="0" r="r" b="b"/>
                <a:pathLst>
                  <a:path w="51" h="90">
                    <a:moveTo>
                      <a:pt x="11" y="19"/>
                    </a:moveTo>
                    <a:cubicBezTo>
                      <a:pt x="24" y="22"/>
                      <a:pt x="33" y="34"/>
                      <a:pt x="29" y="47"/>
                    </a:cubicBezTo>
                    <a:cubicBezTo>
                      <a:pt x="25" y="60"/>
                      <a:pt x="11" y="67"/>
                      <a:pt x="3" y="77"/>
                    </a:cubicBezTo>
                    <a:cubicBezTo>
                      <a:pt x="0" y="81"/>
                      <a:pt x="1" y="90"/>
                      <a:pt x="8" y="89"/>
                    </a:cubicBezTo>
                    <a:cubicBezTo>
                      <a:pt x="31" y="86"/>
                      <a:pt x="51" y="65"/>
                      <a:pt x="51" y="41"/>
                    </a:cubicBezTo>
                    <a:cubicBezTo>
                      <a:pt x="50" y="21"/>
                      <a:pt x="33" y="0"/>
                      <a:pt x="11" y="6"/>
                    </a:cubicBezTo>
                    <a:cubicBezTo>
                      <a:pt x="5" y="8"/>
                      <a:pt x="5" y="18"/>
                      <a:pt x="1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4" name="Freeform 749">
                <a:extLst>
                  <a:ext uri="{FF2B5EF4-FFF2-40B4-BE49-F238E27FC236}">
                    <a16:creationId xmlns:a16="http://schemas.microsoft.com/office/drawing/2014/main" id="{EAD1AC6F-581A-4FEB-BB0F-CC27C43D5083}"/>
                  </a:ext>
                </a:extLst>
              </p:cNvPr>
              <p:cNvSpPr>
                <a:spLocks/>
              </p:cNvSpPr>
              <p:nvPr/>
            </p:nvSpPr>
            <p:spPr bwMode="auto">
              <a:xfrm>
                <a:off x="5580" y="2323"/>
                <a:ext cx="214" cy="524"/>
              </a:xfrm>
              <a:custGeom>
                <a:avLst/>
                <a:gdLst>
                  <a:gd name="T0" fmla="*/ 15 w 122"/>
                  <a:gd name="T1" fmla="*/ 294 h 298"/>
                  <a:gd name="T2" fmla="*/ 65 w 122"/>
                  <a:gd name="T3" fmla="*/ 252 h 298"/>
                  <a:gd name="T4" fmla="*/ 94 w 122"/>
                  <a:gd name="T5" fmla="*/ 174 h 298"/>
                  <a:gd name="T6" fmla="*/ 114 w 122"/>
                  <a:gd name="T7" fmla="*/ 89 h 298"/>
                  <a:gd name="T8" fmla="*/ 109 w 122"/>
                  <a:gd name="T9" fmla="*/ 6 h 298"/>
                  <a:gd name="T10" fmla="*/ 95 w 122"/>
                  <a:gd name="T11" fmla="*/ 7 h 298"/>
                  <a:gd name="T12" fmla="*/ 90 w 122"/>
                  <a:gd name="T13" fmla="*/ 89 h 298"/>
                  <a:gd name="T14" fmla="*/ 72 w 122"/>
                  <a:gd name="T15" fmla="*/ 168 h 298"/>
                  <a:gd name="T16" fmla="*/ 47 w 122"/>
                  <a:gd name="T17" fmla="*/ 242 h 298"/>
                  <a:gd name="T18" fmla="*/ 4 w 122"/>
                  <a:gd name="T19" fmla="*/ 285 h 298"/>
                  <a:gd name="T20" fmla="*/ 15 w 122"/>
                  <a:gd name="T21" fmla="*/ 294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2" h="298">
                    <a:moveTo>
                      <a:pt x="15" y="294"/>
                    </a:moveTo>
                    <a:cubicBezTo>
                      <a:pt x="32" y="280"/>
                      <a:pt x="53" y="272"/>
                      <a:pt x="65" y="252"/>
                    </a:cubicBezTo>
                    <a:cubicBezTo>
                      <a:pt x="79" y="229"/>
                      <a:pt x="86" y="200"/>
                      <a:pt x="94" y="174"/>
                    </a:cubicBezTo>
                    <a:cubicBezTo>
                      <a:pt x="103" y="146"/>
                      <a:pt x="110" y="118"/>
                      <a:pt x="114" y="89"/>
                    </a:cubicBezTo>
                    <a:cubicBezTo>
                      <a:pt x="117" y="63"/>
                      <a:pt x="122" y="29"/>
                      <a:pt x="109" y="6"/>
                    </a:cubicBezTo>
                    <a:cubicBezTo>
                      <a:pt x="105" y="0"/>
                      <a:pt x="96" y="1"/>
                      <a:pt x="95" y="7"/>
                    </a:cubicBezTo>
                    <a:cubicBezTo>
                      <a:pt x="88" y="33"/>
                      <a:pt x="94" y="63"/>
                      <a:pt x="90" y="89"/>
                    </a:cubicBezTo>
                    <a:cubicBezTo>
                      <a:pt x="86" y="116"/>
                      <a:pt x="79" y="142"/>
                      <a:pt x="72" y="168"/>
                    </a:cubicBezTo>
                    <a:cubicBezTo>
                      <a:pt x="64" y="192"/>
                      <a:pt x="59" y="220"/>
                      <a:pt x="47" y="242"/>
                    </a:cubicBezTo>
                    <a:cubicBezTo>
                      <a:pt x="37" y="260"/>
                      <a:pt x="14" y="266"/>
                      <a:pt x="4" y="285"/>
                    </a:cubicBezTo>
                    <a:cubicBezTo>
                      <a:pt x="0" y="293"/>
                      <a:pt x="9" y="298"/>
                      <a:pt x="15" y="2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5" name="Freeform 750">
                <a:extLst>
                  <a:ext uri="{FF2B5EF4-FFF2-40B4-BE49-F238E27FC236}">
                    <a16:creationId xmlns:a16="http://schemas.microsoft.com/office/drawing/2014/main" id="{B555944E-540B-46CE-B852-81212A2B5806}"/>
                  </a:ext>
                </a:extLst>
              </p:cNvPr>
              <p:cNvSpPr>
                <a:spLocks/>
              </p:cNvSpPr>
              <p:nvPr/>
            </p:nvSpPr>
            <p:spPr bwMode="auto">
              <a:xfrm>
                <a:off x="5664" y="2051"/>
                <a:ext cx="135" cy="321"/>
              </a:xfrm>
              <a:custGeom>
                <a:avLst/>
                <a:gdLst>
                  <a:gd name="T0" fmla="*/ 58 w 77"/>
                  <a:gd name="T1" fmla="*/ 176 h 183"/>
                  <a:gd name="T2" fmla="*/ 70 w 77"/>
                  <a:gd name="T3" fmla="*/ 76 h 183"/>
                  <a:gd name="T4" fmla="*/ 53 w 77"/>
                  <a:gd name="T5" fmla="*/ 39 h 183"/>
                  <a:gd name="T6" fmla="*/ 37 w 77"/>
                  <a:gd name="T7" fmla="*/ 20 h 183"/>
                  <a:gd name="T8" fmla="*/ 27 w 77"/>
                  <a:gd name="T9" fmla="*/ 3 h 183"/>
                  <a:gd name="T10" fmla="*/ 16 w 77"/>
                  <a:gd name="T11" fmla="*/ 3 h 183"/>
                  <a:gd name="T12" fmla="*/ 40 w 77"/>
                  <a:gd name="T13" fmla="*/ 59 h 183"/>
                  <a:gd name="T14" fmla="*/ 46 w 77"/>
                  <a:gd name="T15" fmla="*/ 172 h 183"/>
                  <a:gd name="T16" fmla="*/ 58 w 77"/>
                  <a:gd name="T17" fmla="*/ 176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183">
                    <a:moveTo>
                      <a:pt x="58" y="176"/>
                    </a:moveTo>
                    <a:cubicBezTo>
                      <a:pt x="76" y="148"/>
                      <a:pt x="77" y="108"/>
                      <a:pt x="70" y="76"/>
                    </a:cubicBezTo>
                    <a:cubicBezTo>
                      <a:pt x="67" y="62"/>
                      <a:pt x="61" y="50"/>
                      <a:pt x="53" y="39"/>
                    </a:cubicBezTo>
                    <a:cubicBezTo>
                      <a:pt x="47" y="33"/>
                      <a:pt x="41" y="27"/>
                      <a:pt x="37" y="20"/>
                    </a:cubicBezTo>
                    <a:cubicBezTo>
                      <a:pt x="33" y="14"/>
                      <a:pt x="33" y="8"/>
                      <a:pt x="27" y="3"/>
                    </a:cubicBezTo>
                    <a:cubicBezTo>
                      <a:pt x="24" y="1"/>
                      <a:pt x="19" y="0"/>
                      <a:pt x="16" y="3"/>
                    </a:cubicBezTo>
                    <a:cubicBezTo>
                      <a:pt x="0" y="24"/>
                      <a:pt x="30" y="44"/>
                      <a:pt x="40" y="59"/>
                    </a:cubicBezTo>
                    <a:cubicBezTo>
                      <a:pt x="63" y="92"/>
                      <a:pt x="52" y="136"/>
                      <a:pt x="46" y="172"/>
                    </a:cubicBezTo>
                    <a:cubicBezTo>
                      <a:pt x="45" y="178"/>
                      <a:pt x="54" y="183"/>
                      <a:pt x="58" y="1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6" name="Freeform 751">
                <a:extLst>
                  <a:ext uri="{FF2B5EF4-FFF2-40B4-BE49-F238E27FC236}">
                    <a16:creationId xmlns:a16="http://schemas.microsoft.com/office/drawing/2014/main" id="{60926E11-F594-4988-AD94-3EB37ED03AE7}"/>
                  </a:ext>
                </a:extLst>
              </p:cNvPr>
              <p:cNvSpPr>
                <a:spLocks/>
              </p:cNvSpPr>
              <p:nvPr/>
            </p:nvSpPr>
            <p:spPr bwMode="auto">
              <a:xfrm>
                <a:off x="5573" y="1831"/>
                <a:ext cx="175" cy="258"/>
              </a:xfrm>
              <a:custGeom>
                <a:avLst/>
                <a:gdLst>
                  <a:gd name="T0" fmla="*/ 76 w 100"/>
                  <a:gd name="T1" fmla="*/ 141 h 147"/>
                  <a:gd name="T2" fmla="*/ 11 w 100"/>
                  <a:gd name="T3" fmla="*/ 1 h 147"/>
                  <a:gd name="T4" fmla="*/ 3 w 100"/>
                  <a:gd name="T5" fmla="*/ 15 h 147"/>
                  <a:gd name="T6" fmla="*/ 23 w 100"/>
                  <a:gd name="T7" fmla="*/ 29 h 147"/>
                  <a:gd name="T8" fmla="*/ 50 w 100"/>
                  <a:gd name="T9" fmla="*/ 51 h 147"/>
                  <a:gd name="T10" fmla="*/ 64 w 100"/>
                  <a:gd name="T11" fmla="*/ 138 h 147"/>
                  <a:gd name="T12" fmla="*/ 76 w 100"/>
                  <a:gd name="T13" fmla="*/ 141 h 147"/>
                </a:gdLst>
                <a:ahLst/>
                <a:cxnLst>
                  <a:cxn ang="0">
                    <a:pos x="T0" y="T1"/>
                  </a:cxn>
                  <a:cxn ang="0">
                    <a:pos x="T2" y="T3"/>
                  </a:cxn>
                  <a:cxn ang="0">
                    <a:pos x="T4" y="T5"/>
                  </a:cxn>
                  <a:cxn ang="0">
                    <a:pos x="T6" y="T7"/>
                  </a:cxn>
                  <a:cxn ang="0">
                    <a:pos x="T8" y="T9"/>
                  </a:cxn>
                  <a:cxn ang="0">
                    <a:pos x="T10" y="T11"/>
                  </a:cxn>
                  <a:cxn ang="0">
                    <a:pos x="T12" y="T13"/>
                  </a:cxn>
                </a:cxnLst>
                <a:rect l="0" t="0" r="r" b="b"/>
                <a:pathLst>
                  <a:path w="100" h="147">
                    <a:moveTo>
                      <a:pt x="76" y="141"/>
                    </a:moveTo>
                    <a:cubicBezTo>
                      <a:pt x="100" y="88"/>
                      <a:pt x="75" y="8"/>
                      <a:pt x="11" y="1"/>
                    </a:cubicBezTo>
                    <a:cubicBezTo>
                      <a:pt x="4" y="0"/>
                      <a:pt x="0" y="10"/>
                      <a:pt x="3" y="15"/>
                    </a:cubicBezTo>
                    <a:cubicBezTo>
                      <a:pt x="8" y="24"/>
                      <a:pt x="14" y="26"/>
                      <a:pt x="23" y="29"/>
                    </a:cubicBezTo>
                    <a:cubicBezTo>
                      <a:pt x="36" y="33"/>
                      <a:pt x="43" y="39"/>
                      <a:pt x="50" y="51"/>
                    </a:cubicBezTo>
                    <a:cubicBezTo>
                      <a:pt x="64" y="79"/>
                      <a:pt x="62" y="108"/>
                      <a:pt x="64" y="138"/>
                    </a:cubicBezTo>
                    <a:cubicBezTo>
                      <a:pt x="64" y="143"/>
                      <a:pt x="73" y="147"/>
                      <a:pt x="76" y="1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7" name="Freeform 752">
                <a:extLst>
                  <a:ext uri="{FF2B5EF4-FFF2-40B4-BE49-F238E27FC236}">
                    <a16:creationId xmlns:a16="http://schemas.microsoft.com/office/drawing/2014/main" id="{E42FF6FF-430B-4EA6-94E5-0FCEB12FF636}"/>
                  </a:ext>
                </a:extLst>
              </p:cNvPr>
              <p:cNvSpPr>
                <a:spLocks/>
              </p:cNvSpPr>
              <p:nvPr/>
            </p:nvSpPr>
            <p:spPr bwMode="auto">
              <a:xfrm>
                <a:off x="5402" y="1456"/>
                <a:ext cx="214" cy="412"/>
              </a:xfrm>
              <a:custGeom>
                <a:avLst/>
                <a:gdLst>
                  <a:gd name="T0" fmla="*/ 115 w 122"/>
                  <a:gd name="T1" fmla="*/ 227 h 234"/>
                  <a:gd name="T2" fmla="*/ 109 w 122"/>
                  <a:gd name="T3" fmla="*/ 162 h 234"/>
                  <a:gd name="T4" fmla="*/ 93 w 122"/>
                  <a:gd name="T5" fmla="*/ 126 h 234"/>
                  <a:gd name="T6" fmla="*/ 90 w 122"/>
                  <a:gd name="T7" fmla="*/ 88 h 234"/>
                  <a:gd name="T8" fmla="*/ 18 w 122"/>
                  <a:gd name="T9" fmla="*/ 2 h 234"/>
                  <a:gd name="T10" fmla="*/ 10 w 122"/>
                  <a:gd name="T11" fmla="*/ 21 h 234"/>
                  <a:gd name="T12" fmla="*/ 54 w 122"/>
                  <a:gd name="T13" fmla="*/ 54 h 234"/>
                  <a:gd name="T14" fmla="*/ 70 w 122"/>
                  <a:gd name="T15" fmla="*/ 112 h 234"/>
                  <a:gd name="T16" fmla="*/ 84 w 122"/>
                  <a:gd name="T17" fmla="*/ 159 h 234"/>
                  <a:gd name="T18" fmla="*/ 102 w 122"/>
                  <a:gd name="T19" fmla="*/ 225 h 234"/>
                  <a:gd name="T20" fmla="*/ 115 w 122"/>
                  <a:gd name="T21" fmla="*/ 22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2" h="234">
                    <a:moveTo>
                      <a:pt x="115" y="227"/>
                    </a:moveTo>
                    <a:cubicBezTo>
                      <a:pt x="122" y="205"/>
                      <a:pt x="119" y="183"/>
                      <a:pt x="109" y="162"/>
                    </a:cubicBezTo>
                    <a:cubicBezTo>
                      <a:pt x="103" y="150"/>
                      <a:pt x="95" y="140"/>
                      <a:pt x="93" y="126"/>
                    </a:cubicBezTo>
                    <a:cubicBezTo>
                      <a:pt x="90" y="114"/>
                      <a:pt x="92" y="101"/>
                      <a:pt x="90" y="88"/>
                    </a:cubicBezTo>
                    <a:cubicBezTo>
                      <a:pt x="86" y="52"/>
                      <a:pt x="56" y="8"/>
                      <a:pt x="18" y="2"/>
                    </a:cubicBezTo>
                    <a:cubicBezTo>
                      <a:pt x="7" y="0"/>
                      <a:pt x="0" y="14"/>
                      <a:pt x="10" y="21"/>
                    </a:cubicBezTo>
                    <a:cubicBezTo>
                      <a:pt x="27" y="31"/>
                      <a:pt x="42" y="38"/>
                      <a:pt x="54" y="54"/>
                    </a:cubicBezTo>
                    <a:cubicBezTo>
                      <a:pt x="66" y="72"/>
                      <a:pt x="70" y="91"/>
                      <a:pt x="70" y="112"/>
                    </a:cubicBezTo>
                    <a:cubicBezTo>
                      <a:pt x="71" y="129"/>
                      <a:pt x="75" y="144"/>
                      <a:pt x="84" y="159"/>
                    </a:cubicBezTo>
                    <a:cubicBezTo>
                      <a:pt x="96" y="181"/>
                      <a:pt x="101" y="200"/>
                      <a:pt x="102" y="225"/>
                    </a:cubicBezTo>
                    <a:cubicBezTo>
                      <a:pt x="102" y="233"/>
                      <a:pt x="112" y="234"/>
                      <a:pt x="115" y="2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8" name="Freeform 753">
                <a:extLst>
                  <a:ext uri="{FF2B5EF4-FFF2-40B4-BE49-F238E27FC236}">
                    <a16:creationId xmlns:a16="http://schemas.microsoft.com/office/drawing/2014/main" id="{F15D76C8-F501-480B-ACB1-66E253282830}"/>
                  </a:ext>
                </a:extLst>
              </p:cNvPr>
              <p:cNvSpPr>
                <a:spLocks/>
              </p:cNvSpPr>
              <p:nvPr/>
            </p:nvSpPr>
            <p:spPr bwMode="auto">
              <a:xfrm>
                <a:off x="5124" y="1245"/>
                <a:ext cx="313" cy="248"/>
              </a:xfrm>
              <a:custGeom>
                <a:avLst/>
                <a:gdLst>
                  <a:gd name="T0" fmla="*/ 177 w 178"/>
                  <a:gd name="T1" fmla="*/ 130 h 141"/>
                  <a:gd name="T2" fmla="*/ 107 w 178"/>
                  <a:gd name="T3" fmla="*/ 8 h 141"/>
                  <a:gd name="T4" fmla="*/ 35 w 178"/>
                  <a:gd name="T5" fmla="*/ 15 h 141"/>
                  <a:gd name="T6" fmla="*/ 16 w 178"/>
                  <a:gd name="T7" fmla="*/ 64 h 141"/>
                  <a:gd name="T8" fmla="*/ 32 w 178"/>
                  <a:gd name="T9" fmla="*/ 57 h 141"/>
                  <a:gd name="T10" fmla="*/ 79 w 178"/>
                  <a:gd name="T11" fmla="*/ 29 h 141"/>
                  <a:gd name="T12" fmla="*/ 125 w 178"/>
                  <a:gd name="T13" fmla="*/ 48 h 141"/>
                  <a:gd name="T14" fmla="*/ 163 w 178"/>
                  <a:gd name="T15" fmla="*/ 134 h 141"/>
                  <a:gd name="T16" fmla="*/ 177 w 178"/>
                  <a:gd name="T17" fmla="*/ 13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 h="141">
                    <a:moveTo>
                      <a:pt x="177" y="130"/>
                    </a:moveTo>
                    <a:cubicBezTo>
                      <a:pt x="178" y="83"/>
                      <a:pt x="155" y="24"/>
                      <a:pt x="107" y="8"/>
                    </a:cubicBezTo>
                    <a:cubicBezTo>
                      <a:pt x="83" y="0"/>
                      <a:pt x="56" y="5"/>
                      <a:pt x="35" y="15"/>
                    </a:cubicBezTo>
                    <a:cubicBezTo>
                      <a:pt x="16" y="24"/>
                      <a:pt x="0" y="45"/>
                      <a:pt x="16" y="64"/>
                    </a:cubicBezTo>
                    <a:cubicBezTo>
                      <a:pt x="22" y="70"/>
                      <a:pt x="31" y="64"/>
                      <a:pt x="32" y="57"/>
                    </a:cubicBezTo>
                    <a:cubicBezTo>
                      <a:pt x="34" y="37"/>
                      <a:pt x="61" y="30"/>
                      <a:pt x="79" y="29"/>
                    </a:cubicBezTo>
                    <a:cubicBezTo>
                      <a:pt x="97" y="28"/>
                      <a:pt x="113" y="36"/>
                      <a:pt x="125" y="48"/>
                    </a:cubicBezTo>
                    <a:cubicBezTo>
                      <a:pt x="148" y="72"/>
                      <a:pt x="150" y="105"/>
                      <a:pt x="163" y="134"/>
                    </a:cubicBezTo>
                    <a:cubicBezTo>
                      <a:pt x="166" y="141"/>
                      <a:pt x="177" y="137"/>
                      <a:pt x="177" y="1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9" name="Freeform 754">
                <a:extLst>
                  <a:ext uri="{FF2B5EF4-FFF2-40B4-BE49-F238E27FC236}">
                    <a16:creationId xmlns:a16="http://schemas.microsoft.com/office/drawing/2014/main" id="{4FB8E18A-4FB1-4232-B3EC-7229DB69FF12}"/>
                  </a:ext>
                </a:extLst>
              </p:cNvPr>
              <p:cNvSpPr>
                <a:spLocks/>
              </p:cNvSpPr>
              <p:nvPr/>
            </p:nvSpPr>
            <p:spPr bwMode="auto">
              <a:xfrm>
                <a:off x="4985" y="1038"/>
                <a:ext cx="296" cy="244"/>
              </a:xfrm>
              <a:custGeom>
                <a:avLst/>
                <a:gdLst>
                  <a:gd name="T0" fmla="*/ 168 w 168"/>
                  <a:gd name="T1" fmla="*/ 131 h 139"/>
                  <a:gd name="T2" fmla="*/ 97 w 168"/>
                  <a:gd name="T3" fmla="*/ 11 h 139"/>
                  <a:gd name="T4" fmla="*/ 38 w 168"/>
                  <a:gd name="T5" fmla="*/ 6 h 139"/>
                  <a:gd name="T6" fmla="*/ 1 w 168"/>
                  <a:gd name="T7" fmla="*/ 43 h 139"/>
                  <a:gd name="T8" fmla="*/ 12 w 168"/>
                  <a:gd name="T9" fmla="*/ 50 h 139"/>
                  <a:gd name="T10" fmla="*/ 50 w 168"/>
                  <a:gd name="T11" fmla="*/ 28 h 139"/>
                  <a:gd name="T12" fmla="*/ 100 w 168"/>
                  <a:gd name="T13" fmla="*/ 41 h 139"/>
                  <a:gd name="T14" fmla="*/ 157 w 168"/>
                  <a:gd name="T15" fmla="*/ 134 h 139"/>
                  <a:gd name="T16" fmla="*/ 168 w 168"/>
                  <a:gd name="T17" fmla="*/ 13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39">
                    <a:moveTo>
                      <a:pt x="168" y="131"/>
                    </a:moveTo>
                    <a:cubicBezTo>
                      <a:pt x="166" y="84"/>
                      <a:pt x="141" y="32"/>
                      <a:pt x="97" y="11"/>
                    </a:cubicBezTo>
                    <a:cubicBezTo>
                      <a:pt x="79" y="2"/>
                      <a:pt x="58" y="0"/>
                      <a:pt x="38" y="6"/>
                    </a:cubicBezTo>
                    <a:cubicBezTo>
                      <a:pt x="21" y="11"/>
                      <a:pt x="0" y="23"/>
                      <a:pt x="1" y="43"/>
                    </a:cubicBezTo>
                    <a:cubicBezTo>
                      <a:pt x="1" y="49"/>
                      <a:pt x="7" y="52"/>
                      <a:pt x="12" y="50"/>
                    </a:cubicBezTo>
                    <a:cubicBezTo>
                      <a:pt x="26" y="43"/>
                      <a:pt x="34" y="31"/>
                      <a:pt x="50" y="28"/>
                    </a:cubicBezTo>
                    <a:cubicBezTo>
                      <a:pt x="68" y="24"/>
                      <a:pt x="86" y="30"/>
                      <a:pt x="100" y="41"/>
                    </a:cubicBezTo>
                    <a:cubicBezTo>
                      <a:pt x="131" y="63"/>
                      <a:pt x="140" y="101"/>
                      <a:pt x="157" y="134"/>
                    </a:cubicBezTo>
                    <a:cubicBezTo>
                      <a:pt x="160" y="139"/>
                      <a:pt x="168" y="137"/>
                      <a:pt x="168" y="1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20" name="Freeform 755">
                <a:extLst>
                  <a:ext uri="{FF2B5EF4-FFF2-40B4-BE49-F238E27FC236}">
                    <a16:creationId xmlns:a16="http://schemas.microsoft.com/office/drawing/2014/main" id="{349A3814-FA74-4807-8B0B-137EBAD14526}"/>
                  </a:ext>
                </a:extLst>
              </p:cNvPr>
              <p:cNvSpPr>
                <a:spLocks/>
              </p:cNvSpPr>
              <p:nvPr/>
            </p:nvSpPr>
            <p:spPr bwMode="auto">
              <a:xfrm>
                <a:off x="4657" y="812"/>
                <a:ext cx="386" cy="289"/>
              </a:xfrm>
              <a:custGeom>
                <a:avLst/>
                <a:gdLst>
                  <a:gd name="T0" fmla="*/ 210 w 220"/>
                  <a:gd name="T1" fmla="*/ 157 h 164"/>
                  <a:gd name="T2" fmla="*/ 133 w 220"/>
                  <a:gd name="T3" fmla="*/ 46 h 164"/>
                  <a:gd name="T4" fmla="*/ 3 w 220"/>
                  <a:gd name="T5" fmla="*/ 47 h 164"/>
                  <a:gd name="T6" fmla="*/ 12 w 220"/>
                  <a:gd name="T7" fmla="*/ 58 h 164"/>
                  <a:gd name="T8" fmla="*/ 62 w 220"/>
                  <a:gd name="T9" fmla="*/ 48 h 164"/>
                  <a:gd name="T10" fmla="*/ 123 w 220"/>
                  <a:gd name="T11" fmla="*/ 69 h 164"/>
                  <a:gd name="T12" fmla="*/ 168 w 220"/>
                  <a:gd name="T13" fmla="*/ 105 h 164"/>
                  <a:gd name="T14" fmla="*/ 197 w 220"/>
                  <a:gd name="T15" fmla="*/ 157 h 164"/>
                  <a:gd name="T16" fmla="*/ 210 w 220"/>
                  <a:gd name="T17" fmla="*/ 15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64">
                    <a:moveTo>
                      <a:pt x="210" y="157"/>
                    </a:moveTo>
                    <a:cubicBezTo>
                      <a:pt x="220" y="110"/>
                      <a:pt x="167" y="68"/>
                      <a:pt x="133" y="46"/>
                    </a:cubicBezTo>
                    <a:cubicBezTo>
                      <a:pt x="101" y="25"/>
                      <a:pt x="26" y="0"/>
                      <a:pt x="3" y="47"/>
                    </a:cubicBezTo>
                    <a:cubicBezTo>
                      <a:pt x="0" y="53"/>
                      <a:pt x="5" y="59"/>
                      <a:pt x="12" y="58"/>
                    </a:cubicBezTo>
                    <a:cubicBezTo>
                      <a:pt x="29" y="55"/>
                      <a:pt x="44" y="47"/>
                      <a:pt x="62" y="48"/>
                    </a:cubicBezTo>
                    <a:cubicBezTo>
                      <a:pt x="84" y="48"/>
                      <a:pt x="105" y="58"/>
                      <a:pt x="123" y="69"/>
                    </a:cubicBezTo>
                    <a:cubicBezTo>
                      <a:pt x="140" y="79"/>
                      <a:pt x="155" y="91"/>
                      <a:pt x="168" y="105"/>
                    </a:cubicBezTo>
                    <a:cubicBezTo>
                      <a:pt x="183" y="120"/>
                      <a:pt x="190" y="137"/>
                      <a:pt x="197" y="157"/>
                    </a:cubicBezTo>
                    <a:cubicBezTo>
                      <a:pt x="199" y="162"/>
                      <a:pt x="209" y="164"/>
                      <a:pt x="210" y="15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21" name="Freeform 756">
                <a:extLst>
                  <a:ext uri="{FF2B5EF4-FFF2-40B4-BE49-F238E27FC236}">
                    <a16:creationId xmlns:a16="http://schemas.microsoft.com/office/drawing/2014/main" id="{621A6232-C1C1-4FEE-A2A7-8E1E84DE5B3D}"/>
                  </a:ext>
                </a:extLst>
              </p:cNvPr>
              <p:cNvSpPr>
                <a:spLocks/>
              </p:cNvSpPr>
              <p:nvPr/>
            </p:nvSpPr>
            <p:spPr bwMode="auto">
              <a:xfrm>
                <a:off x="4122" y="633"/>
                <a:ext cx="566" cy="280"/>
              </a:xfrm>
              <a:custGeom>
                <a:avLst/>
                <a:gdLst>
                  <a:gd name="T0" fmla="*/ 318 w 322"/>
                  <a:gd name="T1" fmla="*/ 150 h 159"/>
                  <a:gd name="T2" fmla="*/ 278 w 322"/>
                  <a:gd name="T3" fmla="*/ 80 h 159"/>
                  <a:gd name="T4" fmla="*/ 221 w 322"/>
                  <a:gd name="T5" fmla="*/ 62 h 159"/>
                  <a:gd name="T6" fmla="*/ 160 w 322"/>
                  <a:gd name="T7" fmla="*/ 36 h 159"/>
                  <a:gd name="T8" fmla="*/ 64 w 322"/>
                  <a:gd name="T9" fmla="*/ 0 h 159"/>
                  <a:gd name="T10" fmla="*/ 0 w 322"/>
                  <a:gd name="T11" fmla="*/ 37 h 159"/>
                  <a:gd name="T12" fmla="*/ 10 w 322"/>
                  <a:gd name="T13" fmla="*/ 44 h 159"/>
                  <a:gd name="T14" fmla="*/ 41 w 322"/>
                  <a:gd name="T15" fmla="*/ 28 h 159"/>
                  <a:gd name="T16" fmla="*/ 77 w 322"/>
                  <a:gd name="T17" fmla="*/ 26 h 159"/>
                  <a:gd name="T18" fmla="*/ 156 w 322"/>
                  <a:gd name="T19" fmla="*/ 63 h 159"/>
                  <a:gd name="T20" fmla="*/ 238 w 322"/>
                  <a:gd name="T21" fmla="*/ 93 h 159"/>
                  <a:gd name="T22" fmla="*/ 306 w 322"/>
                  <a:gd name="T23" fmla="*/ 150 h 159"/>
                  <a:gd name="T24" fmla="*/ 318 w 322"/>
                  <a:gd name="T25" fmla="*/ 15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2" h="159">
                    <a:moveTo>
                      <a:pt x="318" y="150"/>
                    </a:moveTo>
                    <a:cubicBezTo>
                      <a:pt x="322" y="120"/>
                      <a:pt x="304" y="95"/>
                      <a:pt x="278" y="80"/>
                    </a:cubicBezTo>
                    <a:cubicBezTo>
                      <a:pt x="260" y="71"/>
                      <a:pt x="240" y="67"/>
                      <a:pt x="221" y="62"/>
                    </a:cubicBezTo>
                    <a:cubicBezTo>
                      <a:pt x="199" y="56"/>
                      <a:pt x="180" y="48"/>
                      <a:pt x="160" y="36"/>
                    </a:cubicBezTo>
                    <a:cubicBezTo>
                      <a:pt x="130" y="19"/>
                      <a:pt x="100" y="1"/>
                      <a:pt x="64" y="0"/>
                    </a:cubicBezTo>
                    <a:cubicBezTo>
                      <a:pt x="40" y="0"/>
                      <a:pt x="3" y="9"/>
                      <a:pt x="0" y="37"/>
                    </a:cubicBezTo>
                    <a:cubicBezTo>
                      <a:pt x="0" y="42"/>
                      <a:pt x="6" y="46"/>
                      <a:pt x="10" y="44"/>
                    </a:cubicBezTo>
                    <a:cubicBezTo>
                      <a:pt x="21" y="40"/>
                      <a:pt x="29" y="32"/>
                      <a:pt x="41" y="28"/>
                    </a:cubicBezTo>
                    <a:cubicBezTo>
                      <a:pt x="52" y="24"/>
                      <a:pt x="65" y="24"/>
                      <a:pt x="77" y="26"/>
                    </a:cubicBezTo>
                    <a:cubicBezTo>
                      <a:pt x="107" y="31"/>
                      <a:pt x="131" y="49"/>
                      <a:pt x="156" y="63"/>
                    </a:cubicBezTo>
                    <a:cubicBezTo>
                      <a:pt x="183" y="78"/>
                      <a:pt x="209" y="85"/>
                      <a:pt x="238" y="93"/>
                    </a:cubicBezTo>
                    <a:cubicBezTo>
                      <a:pt x="266" y="100"/>
                      <a:pt x="304" y="116"/>
                      <a:pt x="306" y="150"/>
                    </a:cubicBezTo>
                    <a:cubicBezTo>
                      <a:pt x="306" y="159"/>
                      <a:pt x="318" y="158"/>
                      <a:pt x="318" y="15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22" name="Freeform 757">
                <a:extLst>
                  <a:ext uri="{FF2B5EF4-FFF2-40B4-BE49-F238E27FC236}">
                    <a16:creationId xmlns:a16="http://schemas.microsoft.com/office/drawing/2014/main" id="{692BAF2E-2504-4E07-9C08-BE336DF30A72}"/>
                  </a:ext>
                </a:extLst>
              </p:cNvPr>
              <p:cNvSpPr>
                <a:spLocks/>
              </p:cNvSpPr>
              <p:nvPr/>
            </p:nvSpPr>
            <p:spPr bwMode="auto">
              <a:xfrm>
                <a:off x="3855" y="644"/>
                <a:ext cx="287" cy="93"/>
              </a:xfrm>
              <a:custGeom>
                <a:avLst/>
                <a:gdLst>
                  <a:gd name="T0" fmla="*/ 156 w 163"/>
                  <a:gd name="T1" fmla="*/ 24 h 53"/>
                  <a:gd name="T2" fmla="*/ 22 w 163"/>
                  <a:gd name="T3" fmla="*/ 47 h 53"/>
                  <a:gd name="T4" fmla="*/ 34 w 163"/>
                  <a:gd name="T5" fmla="*/ 49 h 53"/>
                  <a:gd name="T6" fmla="*/ 94 w 163"/>
                  <a:gd name="T7" fmla="*/ 40 h 53"/>
                  <a:gd name="T8" fmla="*/ 153 w 163"/>
                  <a:gd name="T9" fmla="*/ 40 h 53"/>
                  <a:gd name="T10" fmla="*/ 156 w 163"/>
                  <a:gd name="T11" fmla="*/ 24 h 53"/>
                </a:gdLst>
                <a:ahLst/>
                <a:cxnLst>
                  <a:cxn ang="0">
                    <a:pos x="T0" y="T1"/>
                  </a:cxn>
                  <a:cxn ang="0">
                    <a:pos x="T2" y="T3"/>
                  </a:cxn>
                  <a:cxn ang="0">
                    <a:pos x="T4" y="T5"/>
                  </a:cxn>
                  <a:cxn ang="0">
                    <a:pos x="T6" y="T7"/>
                  </a:cxn>
                  <a:cxn ang="0">
                    <a:pos x="T8" y="T9"/>
                  </a:cxn>
                  <a:cxn ang="0">
                    <a:pos x="T10" y="T11"/>
                  </a:cxn>
                </a:cxnLst>
                <a:rect l="0" t="0" r="r" b="b"/>
                <a:pathLst>
                  <a:path w="163" h="53">
                    <a:moveTo>
                      <a:pt x="156" y="24"/>
                    </a:moveTo>
                    <a:cubicBezTo>
                      <a:pt x="135" y="16"/>
                      <a:pt x="0" y="0"/>
                      <a:pt x="22" y="47"/>
                    </a:cubicBezTo>
                    <a:cubicBezTo>
                      <a:pt x="24" y="53"/>
                      <a:pt x="30" y="52"/>
                      <a:pt x="34" y="49"/>
                    </a:cubicBezTo>
                    <a:cubicBezTo>
                      <a:pt x="50" y="36"/>
                      <a:pt x="74" y="40"/>
                      <a:pt x="94" y="40"/>
                    </a:cubicBezTo>
                    <a:cubicBezTo>
                      <a:pt x="114" y="39"/>
                      <a:pt x="133" y="39"/>
                      <a:pt x="153" y="40"/>
                    </a:cubicBezTo>
                    <a:cubicBezTo>
                      <a:pt x="163" y="40"/>
                      <a:pt x="163" y="27"/>
                      <a:pt x="156"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23" name="Freeform 758">
                <a:extLst>
                  <a:ext uri="{FF2B5EF4-FFF2-40B4-BE49-F238E27FC236}">
                    <a16:creationId xmlns:a16="http://schemas.microsoft.com/office/drawing/2014/main" id="{4EA1D237-126C-4CBC-84A3-3587B615692B}"/>
                  </a:ext>
                </a:extLst>
              </p:cNvPr>
              <p:cNvSpPr>
                <a:spLocks/>
              </p:cNvSpPr>
              <p:nvPr/>
            </p:nvSpPr>
            <p:spPr bwMode="auto">
              <a:xfrm>
                <a:off x="3493" y="566"/>
                <a:ext cx="473" cy="141"/>
              </a:xfrm>
              <a:custGeom>
                <a:avLst/>
                <a:gdLst>
                  <a:gd name="T0" fmla="*/ 266 w 269"/>
                  <a:gd name="T1" fmla="*/ 70 h 80"/>
                  <a:gd name="T2" fmla="*/ 215 w 269"/>
                  <a:gd name="T3" fmla="*/ 27 h 80"/>
                  <a:gd name="T4" fmla="*/ 131 w 269"/>
                  <a:gd name="T5" fmla="*/ 13 h 80"/>
                  <a:gd name="T6" fmla="*/ 10 w 269"/>
                  <a:gd name="T7" fmla="*/ 56 h 80"/>
                  <a:gd name="T8" fmla="*/ 28 w 269"/>
                  <a:gd name="T9" fmla="*/ 59 h 80"/>
                  <a:gd name="T10" fmla="*/ 80 w 269"/>
                  <a:gd name="T11" fmla="*/ 37 h 80"/>
                  <a:gd name="T12" fmla="*/ 146 w 269"/>
                  <a:gd name="T13" fmla="*/ 37 h 80"/>
                  <a:gd name="T14" fmla="*/ 206 w 269"/>
                  <a:gd name="T15" fmla="*/ 48 h 80"/>
                  <a:gd name="T16" fmla="*/ 256 w 269"/>
                  <a:gd name="T17" fmla="*/ 78 h 80"/>
                  <a:gd name="T18" fmla="*/ 266 w 269"/>
                  <a:gd name="T19" fmla="*/ 7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9" h="80">
                    <a:moveTo>
                      <a:pt x="266" y="70"/>
                    </a:moveTo>
                    <a:cubicBezTo>
                      <a:pt x="258" y="50"/>
                      <a:pt x="234" y="36"/>
                      <a:pt x="215" y="27"/>
                    </a:cubicBezTo>
                    <a:cubicBezTo>
                      <a:pt x="189" y="15"/>
                      <a:pt x="160" y="13"/>
                      <a:pt x="131" y="13"/>
                    </a:cubicBezTo>
                    <a:cubicBezTo>
                      <a:pt x="101" y="13"/>
                      <a:pt x="0" y="0"/>
                      <a:pt x="10" y="56"/>
                    </a:cubicBezTo>
                    <a:cubicBezTo>
                      <a:pt x="11" y="64"/>
                      <a:pt x="25" y="67"/>
                      <a:pt x="28" y="59"/>
                    </a:cubicBezTo>
                    <a:cubicBezTo>
                      <a:pt x="38" y="36"/>
                      <a:pt x="58" y="37"/>
                      <a:pt x="80" y="37"/>
                    </a:cubicBezTo>
                    <a:cubicBezTo>
                      <a:pt x="102" y="37"/>
                      <a:pt x="124" y="37"/>
                      <a:pt x="146" y="37"/>
                    </a:cubicBezTo>
                    <a:cubicBezTo>
                      <a:pt x="167" y="38"/>
                      <a:pt x="187" y="40"/>
                      <a:pt x="206" y="48"/>
                    </a:cubicBezTo>
                    <a:cubicBezTo>
                      <a:pt x="225" y="55"/>
                      <a:pt x="239" y="70"/>
                      <a:pt x="256" y="78"/>
                    </a:cubicBezTo>
                    <a:cubicBezTo>
                      <a:pt x="261" y="80"/>
                      <a:pt x="269" y="76"/>
                      <a:pt x="266" y="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24" name="Freeform 759">
                <a:extLst>
                  <a:ext uri="{FF2B5EF4-FFF2-40B4-BE49-F238E27FC236}">
                    <a16:creationId xmlns:a16="http://schemas.microsoft.com/office/drawing/2014/main" id="{CF272929-616C-4BEA-B281-AF7D42914B66}"/>
                  </a:ext>
                </a:extLst>
              </p:cNvPr>
              <p:cNvSpPr>
                <a:spLocks/>
              </p:cNvSpPr>
              <p:nvPr/>
            </p:nvSpPr>
            <p:spPr bwMode="auto">
              <a:xfrm>
                <a:off x="3166" y="635"/>
                <a:ext cx="380" cy="142"/>
              </a:xfrm>
              <a:custGeom>
                <a:avLst/>
                <a:gdLst>
                  <a:gd name="T0" fmla="*/ 211 w 216"/>
                  <a:gd name="T1" fmla="*/ 17 h 81"/>
                  <a:gd name="T2" fmla="*/ 93 w 216"/>
                  <a:gd name="T3" fmla="*/ 8 h 81"/>
                  <a:gd name="T4" fmla="*/ 4 w 216"/>
                  <a:gd name="T5" fmla="*/ 61 h 81"/>
                  <a:gd name="T6" fmla="*/ 18 w 216"/>
                  <a:gd name="T7" fmla="*/ 75 h 81"/>
                  <a:gd name="T8" fmla="*/ 57 w 216"/>
                  <a:gd name="T9" fmla="*/ 45 h 81"/>
                  <a:gd name="T10" fmla="*/ 102 w 216"/>
                  <a:gd name="T11" fmla="*/ 28 h 81"/>
                  <a:gd name="T12" fmla="*/ 157 w 216"/>
                  <a:gd name="T13" fmla="*/ 26 h 81"/>
                  <a:gd name="T14" fmla="*/ 209 w 216"/>
                  <a:gd name="T15" fmla="*/ 28 h 81"/>
                  <a:gd name="T16" fmla="*/ 211 w 216"/>
                  <a:gd name="T17" fmla="*/ 1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 h="81">
                    <a:moveTo>
                      <a:pt x="211" y="17"/>
                    </a:moveTo>
                    <a:cubicBezTo>
                      <a:pt x="178" y="0"/>
                      <a:pt x="128" y="0"/>
                      <a:pt x="93" y="8"/>
                    </a:cubicBezTo>
                    <a:cubicBezTo>
                      <a:pt x="61" y="14"/>
                      <a:pt x="21" y="32"/>
                      <a:pt x="4" y="61"/>
                    </a:cubicBezTo>
                    <a:cubicBezTo>
                      <a:pt x="0" y="69"/>
                      <a:pt x="9" y="81"/>
                      <a:pt x="18" y="75"/>
                    </a:cubicBezTo>
                    <a:cubicBezTo>
                      <a:pt x="31" y="65"/>
                      <a:pt x="42" y="53"/>
                      <a:pt x="57" y="45"/>
                    </a:cubicBezTo>
                    <a:cubicBezTo>
                      <a:pt x="71" y="37"/>
                      <a:pt x="86" y="31"/>
                      <a:pt x="102" y="28"/>
                    </a:cubicBezTo>
                    <a:cubicBezTo>
                      <a:pt x="120" y="25"/>
                      <a:pt x="139" y="25"/>
                      <a:pt x="157" y="26"/>
                    </a:cubicBezTo>
                    <a:cubicBezTo>
                      <a:pt x="174" y="27"/>
                      <a:pt x="192" y="31"/>
                      <a:pt x="209" y="28"/>
                    </a:cubicBezTo>
                    <a:cubicBezTo>
                      <a:pt x="215" y="27"/>
                      <a:pt x="216" y="19"/>
                      <a:pt x="211"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25" name="Freeform 760">
                <a:extLst>
                  <a:ext uri="{FF2B5EF4-FFF2-40B4-BE49-F238E27FC236}">
                    <a16:creationId xmlns:a16="http://schemas.microsoft.com/office/drawing/2014/main" id="{06FE2D3A-87C6-416A-944A-527FB827B69A}"/>
                  </a:ext>
                </a:extLst>
              </p:cNvPr>
              <p:cNvSpPr>
                <a:spLocks/>
              </p:cNvSpPr>
              <p:nvPr/>
            </p:nvSpPr>
            <p:spPr bwMode="auto">
              <a:xfrm>
                <a:off x="2245" y="1233"/>
                <a:ext cx="207" cy="176"/>
              </a:xfrm>
              <a:custGeom>
                <a:avLst/>
                <a:gdLst>
                  <a:gd name="T0" fmla="*/ 4 w 118"/>
                  <a:gd name="T1" fmla="*/ 8 h 100"/>
                  <a:gd name="T2" fmla="*/ 40 w 118"/>
                  <a:gd name="T3" fmla="*/ 23 h 100"/>
                  <a:gd name="T4" fmla="*/ 76 w 118"/>
                  <a:gd name="T5" fmla="*/ 61 h 100"/>
                  <a:gd name="T6" fmla="*/ 112 w 118"/>
                  <a:gd name="T7" fmla="*/ 99 h 100"/>
                  <a:gd name="T8" fmla="*/ 114 w 118"/>
                  <a:gd name="T9" fmla="*/ 91 h 100"/>
                  <a:gd name="T10" fmla="*/ 68 w 118"/>
                  <a:gd name="T11" fmla="*/ 30 h 100"/>
                  <a:gd name="T12" fmla="*/ 6 w 118"/>
                  <a:gd name="T13" fmla="*/ 1 h 100"/>
                  <a:gd name="T14" fmla="*/ 4 w 118"/>
                  <a:gd name="T15" fmla="*/ 8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100">
                    <a:moveTo>
                      <a:pt x="4" y="8"/>
                    </a:moveTo>
                    <a:cubicBezTo>
                      <a:pt x="16" y="13"/>
                      <a:pt x="28" y="18"/>
                      <a:pt x="40" y="23"/>
                    </a:cubicBezTo>
                    <a:cubicBezTo>
                      <a:pt x="58" y="31"/>
                      <a:pt x="66" y="44"/>
                      <a:pt x="76" y="61"/>
                    </a:cubicBezTo>
                    <a:cubicBezTo>
                      <a:pt x="84" y="74"/>
                      <a:pt x="94" y="100"/>
                      <a:pt x="112" y="99"/>
                    </a:cubicBezTo>
                    <a:cubicBezTo>
                      <a:pt x="115" y="98"/>
                      <a:pt x="118" y="93"/>
                      <a:pt x="114" y="91"/>
                    </a:cubicBezTo>
                    <a:cubicBezTo>
                      <a:pt x="90" y="81"/>
                      <a:pt x="84" y="48"/>
                      <a:pt x="68" y="30"/>
                    </a:cubicBezTo>
                    <a:cubicBezTo>
                      <a:pt x="53" y="14"/>
                      <a:pt x="26" y="8"/>
                      <a:pt x="6" y="1"/>
                    </a:cubicBezTo>
                    <a:cubicBezTo>
                      <a:pt x="3" y="0"/>
                      <a:pt x="0" y="6"/>
                      <a:pt x="4"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26" name="Freeform 761">
                <a:extLst>
                  <a:ext uri="{FF2B5EF4-FFF2-40B4-BE49-F238E27FC236}">
                    <a16:creationId xmlns:a16="http://schemas.microsoft.com/office/drawing/2014/main" id="{895AD1D0-ACA3-4444-B370-CCEE0288CEC8}"/>
                  </a:ext>
                </a:extLst>
              </p:cNvPr>
              <p:cNvSpPr>
                <a:spLocks/>
              </p:cNvSpPr>
              <p:nvPr/>
            </p:nvSpPr>
            <p:spPr bwMode="auto">
              <a:xfrm>
                <a:off x="2324" y="1322"/>
                <a:ext cx="390" cy="299"/>
              </a:xfrm>
              <a:custGeom>
                <a:avLst/>
                <a:gdLst>
                  <a:gd name="T0" fmla="*/ 212 w 222"/>
                  <a:gd name="T1" fmla="*/ 3 h 170"/>
                  <a:gd name="T2" fmla="*/ 70 w 222"/>
                  <a:gd name="T3" fmla="*/ 39 h 170"/>
                  <a:gd name="T4" fmla="*/ 36 w 222"/>
                  <a:gd name="T5" fmla="*/ 85 h 170"/>
                  <a:gd name="T6" fmla="*/ 1 w 222"/>
                  <a:gd name="T7" fmla="*/ 161 h 170"/>
                  <a:gd name="T8" fmla="*/ 10 w 222"/>
                  <a:gd name="T9" fmla="*/ 166 h 170"/>
                  <a:gd name="T10" fmla="*/ 46 w 222"/>
                  <a:gd name="T11" fmla="*/ 95 h 170"/>
                  <a:gd name="T12" fmla="*/ 67 w 222"/>
                  <a:gd name="T13" fmla="*/ 57 h 170"/>
                  <a:gd name="T14" fmla="*/ 114 w 222"/>
                  <a:gd name="T15" fmla="*/ 45 h 170"/>
                  <a:gd name="T16" fmla="*/ 219 w 222"/>
                  <a:gd name="T17" fmla="*/ 9 h 170"/>
                  <a:gd name="T18" fmla="*/ 212 w 222"/>
                  <a:gd name="T19" fmla="*/ 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2" h="170">
                    <a:moveTo>
                      <a:pt x="212" y="3"/>
                    </a:moveTo>
                    <a:cubicBezTo>
                      <a:pt x="172" y="45"/>
                      <a:pt x="118" y="19"/>
                      <a:pt x="70" y="39"/>
                    </a:cubicBezTo>
                    <a:cubicBezTo>
                      <a:pt x="51" y="47"/>
                      <a:pt x="45" y="68"/>
                      <a:pt x="36" y="85"/>
                    </a:cubicBezTo>
                    <a:cubicBezTo>
                      <a:pt x="25" y="109"/>
                      <a:pt x="8" y="135"/>
                      <a:pt x="1" y="161"/>
                    </a:cubicBezTo>
                    <a:cubicBezTo>
                      <a:pt x="0" y="165"/>
                      <a:pt x="6" y="170"/>
                      <a:pt x="10" y="166"/>
                    </a:cubicBezTo>
                    <a:cubicBezTo>
                      <a:pt x="26" y="146"/>
                      <a:pt x="35" y="118"/>
                      <a:pt x="46" y="95"/>
                    </a:cubicBezTo>
                    <a:cubicBezTo>
                      <a:pt x="52" y="83"/>
                      <a:pt x="57" y="67"/>
                      <a:pt x="67" y="57"/>
                    </a:cubicBezTo>
                    <a:cubicBezTo>
                      <a:pt x="78" y="46"/>
                      <a:pt x="98" y="46"/>
                      <a:pt x="114" y="45"/>
                    </a:cubicBezTo>
                    <a:cubicBezTo>
                      <a:pt x="150" y="42"/>
                      <a:pt x="197" y="44"/>
                      <a:pt x="219" y="9"/>
                    </a:cubicBezTo>
                    <a:cubicBezTo>
                      <a:pt x="222" y="4"/>
                      <a:pt x="215" y="0"/>
                      <a:pt x="212"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27" name="Freeform 762">
                <a:extLst>
                  <a:ext uri="{FF2B5EF4-FFF2-40B4-BE49-F238E27FC236}">
                    <a16:creationId xmlns:a16="http://schemas.microsoft.com/office/drawing/2014/main" id="{FE8C1E55-B4D3-4BF8-858D-32D908470C96}"/>
                  </a:ext>
                </a:extLst>
              </p:cNvPr>
              <p:cNvSpPr>
                <a:spLocks/>
              </p:cNvSpPr>
              <p:nvPr/>
            </p:nvSpPr>
            <p:spPr bwMode="auto">
              <a:xfrm>
                <a:off x="2011" y="1581"/>
                <a:ext cx="325" cy="54"/>
              </a:xfrm>
              <a:custGeom>
                <a:avLst/>
                <a:gdLst>
                  <a:gd name="T0" fmla="*/ 181 w 185"/>
                  <a:gd name="T1" fmla="*/ 11 h 31"/>
                  <a:gd name="T2" fmla="*/ 97 w 185"/>
                  <a:gd name="T3" fmla="*/ 18 h 31"/>
                  <a:gd name="T4" fmla="*/ 55 w 185"/>
                  <a:gd name="T5" fmla="*/ 19 h 31"/>
                  <a:gd name="T6" fmla="*/ 8 w 185"/>
                  <a:gd name="T7" fmla="*/ 2 h 31"/>
                  <a:gd name="T8" fmla="*/ 3 w 185"/>
                  <a:gd name="T9" fmla="*/ 8 h 31"/>
                  <a:gd name="T10" fmla="*/ 82 w 185"/>
                  <a:gd name="T11" fmla="*/ 30 h 31"/>
                  <a:gd name="T12" fmla="*/ 182 w 185"/>
                  <a:gd name="T13" fmla="*/ 17 h 31"/>
                  <a:gd name="T14" fmla="*/ 181 w 185"/>
                  <a:gd name="T15" fmla="*/ 1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31">
                    <a:moveTo>
                      <a:pt x="181" y="11"/>
                    </a:moveTo>
                    <a:cubicBezTo>
                      <a:pt x="153" y="10"/>
                      <a:pt x="125" y="15"/>
                      <a:pt x="97" y="18"/>
                    </a:cubicBezTo>
                    <a:cubicBezTo>
                      <a:pt x="84" y="19"/>
                      <a:pt x="69" y="20"/>
                      <a:pt x="55" y="19"/>
                    </a:cubicBezTo>
                    <a:cubicBezTo>
                      <a:pt x="37" y="17"/>
                      <a:pt x="24" y="10"/>
                      <a:pt x="8" y="2"/>
                    </a:cubicBezTo>
                    <a:cubicBezTo>
                      <a:pt x="4" y="0"/>
                      <a:pt x="0" y="5"/>
                      <a:pt x="3" y="8"/>
                    </a:cubicBezTo>
                    <a:cubicBezTo>
                      <a:pt x="22" y="29"/>
                      <a:pt x="56" y="31"/>
                      <a:pt x="82" y="30"/>
                    </a:cubicBezTo>
                    <a:cubicBezTo>
                      <a:pt x="115" y="28"/>
                      <a:pt x="150" y="25"/>
                      <a:pt x="182" y="17"/>
                    </a:cubicBezTo>
                    <a:cubicBezTo>
                      <a:pt x="185" y="16"/>
                      <a:pt x="185" y="11"/>
                      <a:pt x="181"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28" name="Freeform 763">
                <a:extLst>
                  <a:ext uri="{FF2B5EF4-FFF2-40B4-BE49-F238E27FC236}">
                    <a16:creationId xmlns:a16="http://schemas.microsoft.com/office/drawing/2014/main" id="{0B609D9A-3C6F-45F8-8215-CE0B12AFEF41}"/>
                  </a:ext>
                </a:extLst>
              </p:cNvPr>
              <p:cNvSpPr>
                <a:spLocks/>
              </p:cNvSpPr>
              <p:nvPr/>
            </p:nvSpPr>
            <p:spPr bwMode="auto">
              <a:xfrm>
                <a:off x="2326" y="1593"/>
                <a:ext cx="103" cy="136"/>
              </a:xfrm>
              <a:custGeom>
                <a:avLst/>
                <a:gdLst>
                  <a:gd name="T0" fmla="*/ 4 w 59"/>
                  <a:gd name="T1" fmla="*/ 3 h 77"/>
                  <a:gd name="T2" fmla="*/ 14 w 59"/>
                  <a:gd name="T3" fmla="*/ 35 h 77"/>
                  <a:gd name="T4" fmla="*/ 52 w 59"/>
                  <a:gd name="T5" fmla="*/ 75 h 77"/>
                  <a:gd name="T6" fmla="*/ 57 w 59"/>
                  <a:gd name="T7" fmla="*/ 70 h 77"/>
                  <a:gd name="T8" fmla="*/ 11 w 59"/>
                  <a:gd name="T9" fmla="*/ 4 h 77"/>
                  <a:gd name="T10" fmla="*/ 4 w 59"/>
                  <a:gd name="T11" fmla="*/ 3 h 77"/>
                </a:gdLst>
                <a:ahLst/>
                <a:cxnLst>
                  <a:cxn ang="0">
                    <a:pos x="T0" y="T1"/>
                  </a:cxn>
                  <a:cxn ang="0">
                    <a:pos x="T2" y="T3"/>
                  </a:cxn>
                  <a:cxn ang="0">
                    <a:pos x="T4" y="T5"/>
                  </a:cxn>
                  <a:cxn ang="0">
                    <a:pos x="T6" y="T7"/>
                  </a:cxn>
                  <a:cxn ang="0">
                    <a:pos x="T8" y="T9"/>
                  </a:cxn>
                  <a:cxn ang="0">
                    <a:pos x="T10" y="T11"/>
                  </a:cxn>
                </a:cxnLst>
                <a:rect l="0" t="0" r="r" b="b"/>
                <a:pathLst>
                  <a:path w="59" h="77">
                    <a:moveTo>
                      <a:pt x="4" y="3"/>
                    </a:moveTo>
                    <a:cubicBezTo>
                      <a:pt x="0" y="15"/>
                      <a:pt x="7" y="26"/>
                      <a:pt x="14" y="35"/>
                    </a:cubicBezTo>
                    <a:cubicBezTo>
                      <a:pt x="25" y="48"/>
                      <a:pt x="37" y="66"/>
                      <a:pt x="52" y="75"/>
                    </a:cubicBezTo>
                    <a:cubicBezTo>
                      <a:pt x="56" y="77"/>
                      <a:pt x="59" y="73"/>
                      <a:pt x="57" y="70"/>
                    </a:cubicBezTo>
                    <a:cubicBezTo>
                      <a:pt x="47" y="46"/>
                      <a:pt x="11" y="32"/>
                      <a:pt x="11" y="4"/>
                    </a:cubicBezTo>
                    <a:cubicBezTo>
                      <a:pt x="10" y="0"/>
                      <a:pt x="5" y="0"/>
                      <a:pt x="4"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29" name="Freeform 764">
                <a:extLst>
                  <a:ext uri="{FF2B5EF4-FFF2-40B4-BE49-F238E27FC236}">
                    <a16:creationId xmlns:a16="http://schemas.microsoft.com/office/drawing/2014/main" id="{4274C9A7-F321-4444-89B6-1FFBF5499550}"/>
                  </a:ext>
                </a:extLst>
              </p:cNvPr>
              <p:cNvSpPr>
                <a:spLocks/>
              </p:cNvSpPr>
              <p:nvPr/>
            </p:nvSpPr>
            <p:spPr bwMode="auto">
              <a:xfrm>
                <a:off x="2370" y="1697"/>
                <a:ext cx="96" cy="334"/>
              </a:xfrm>
              <a:custGeom>
                <a:avLst/>
                <a:gdLst>
                  <a:gd name="T0" fmla="*/ 46 w 55"/>
                  <a:gd name="T1" fmla="*/ 2 h 190"/>
                  <a:gd name="T2" fmla="*/ 9 w 55"/>
                  <a:gd name="T3" fmla="*/ 92 h 190"/>
                  <a:gd name="T4" fmla="*/ 30 w 55"/>
                  <a:gd name="T5" fmla="*/ 188 h 190"/>
                  <a:gd name="T6" fmla="*/ 38 w 55"/>
                  <a:gd name="T7" fmla="*/ 183 h 190"/>
                  <a:gd name="T8" fmla="*/ 24 w 55"/>
                  <a:gd name="T9" fmla="*/ 149 h 190"/>
                  <a:gd name="T10" fmla="*/ 22 w 55"/>
                  <a:gd name="T11" fmla="*/ 106 h 190"/>
                  <a:gd name="T12" fmla="*/ 50 w 55"/>
                  <a:gd name="T13" fmla="*/ 10 h 190"/>
                  <a:gd name="T14" fmla="*/ 46 w 55"/>
                  <a:gd name="T15" fmla="*/ 2 h 1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190">
                    <a:moveTo>
                      <a:pt x="46" y="2"/>
                    </a:moveTo>
                    <a:cubicBezTo>
                      <a:pt x="8" y="11"/>
                      <a:pt x="10" y="61"/>
                      <a:pt x="9" y="92"/>
                    </a:cubicBezTo>
                    <a:cubicBezTo>
                      <a:pt x="8" y="118"/>
                      <a:pt x="0" y="175"/>
                      <a:pt x="30" y="188"/>
                    </a:cubicBezTo>
                    <a:cubicBezTo>
                      <a:pt x="34" y="190"/>
                      <a:pt x="39" y="187"/>
                      <a:pt x="38" y="183"/>
                    </a:cubicBezTo>
                    <a:cubicBezTo>
                      <a:pt x="33" y="171"/>
                      <a:pt x="26" y="162"/>
                      <a:pt x="24" y="149"/>
                    </a:cubicBezTo>
                    <a:cubicBezTo>
                      <a:pt x="21" y="135"/>
                      <a:pt x="22" y="120"/>
                      <a:pt x="22" y="106"/>
                    </a:cubicBezTo>
                    <a:cubicBezTo>
                      <a:pt x="23" y="72"/>
                      <a:pt x="17" y="31"/>
                      <a:pt x="50" y="10"/>
                    </a:cubicBezTo>
                    <a:cubicBezTo>
                      <a:pt x="55" y="8"/>
                      <a:pt x="52" y="0"/>
                      <a:pt x="4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30" name="Freeform 765">
                <a:extLst>
                  <a:ext uri="{FF2B5EF4-FFF2-40B4-BE49-F238E27FC236}">
                    <a16:creationId xmlns:a16="http://schemas.microsoft.com/office/drawing/2014/main" id="{82428801-38F9-416E-B674-9A5A74B68C7A}"/>
                  </a:ext>
                </a:extLst>
              </p:cNvPr>
              <p:cNvSpPr>
                <a:spLocks/>
              </p:cNvSpPr>
              <p:nvPr/>
            </p:nvSpPr>
            <p:spPr bwMode="auto">
              <a:xfrm>
                <a:off x="2582" y="1922"/>
                <a:ext cx="44" cy="92"/>
              </a:xfrm>
              <a:custGeom>
                <a:avLst/>
                <a:gdLst>
                  <a:gd name="T0" fmla="*/ 17 w 25"/>
                  <a:gd name="T1" fmla="*/ 3 h 52"/>
                  <a:gd name="T2" fmla="*/ 11 w 25"/>
                  <a:gd name="T3" fmla="*/ 50 h 52"/>
                  <a:gd name="T4" fmla="*/ 16 w 25"/>
                  <a:gd name="T5" fmla="*/ 49 h 52"/>
                  <a:gd name="T6" fmla="*/ 17 w 25"/>
                  <a:gd name="T7" fmla="*/ 30 h 52"/>
                  <a:gd name="T8" fmla="*/ 23 w 25"/>
                  <a:gd name="T9" fmla="*/ 7 h 52"/>
                  <a:gd name="T10" fmla="*/ 17 w 25"/>
                  <a:gd name="T11" fmla="*/ 3 h 52"/>
                </a:gdLst>
                <a:ahLst/>
                <a:cxnLst>
                  <a:cxn ang="0">
                    <a:pos x="T0" y="T1"/>
                  </a:cxn>
                  <a:cxn ang="0">
                    <a:pos x="T2" y="T3"/>
                  </a:cxn>
                  <a:cxn ang="0">
                    <a:pos x="T4" y="T5"/>
                  </a:cxn>
                  <a:cxn ang="0">
                    <a:pos x="T6" y="T7"/>
                  </a:cxn>
                  <a:cxn ang="0">
                    <a:pos x="T8" y="T9"/>
                  </a:cxn>
                  <a:cxn ang="0">
                    <a:pos x="T10" y="T11"/>
                  </a:cxn>
                </a:cxnLst>
                <a:rect l="0" t="0" r="r" b="b"/>
                <a:pathLst>
                  <a:path w="25" h="52">
                    <a:moveTo>
                      <a:pt x="17" y="3"/>
                    </a:moveTo>
                    <a:cubicBezTo>
                      <a:pt x="9" y="15"/>
                      <a:pt x="0" y="38"/>
                      <a:pt x="11" y="50"/>
                    </a:cubicBezTo>
                    <a:cubicBezTo>
                      <a:pt x="12" y="52"/>
                      <a:pt x="15" y="51"/>
                      <a:pt x="16" y="49"/>
                    </a:cubicBezTo>
                    <a:cubicBezTo>
                      <a:pt x="18" y="43"/>
                      <a:pt x="16" y="36"/>
                      <a:pt x="17" y="30"/>
                    </a:cubicBezTo>
                    <a:cubicBezTo>
                      <a:pt x="18" y="22"/>
                      <a:pt x="20" y="14"/>
                      <a:pt x="23" y="7"/>
                    </a:cubicBezTo>
                    <a:cubicBezTo>
                      <a:pt x="25" y="3"/>
                      <a:pt x="20" y="0"/>
                      <a:pt x="1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31" name="Freeform 766">
                <a:extLst>
                  <a:ext uri="{FF2B5EF4-FFF2-40B4-BE49-F238E27FC236}">
                    <a16:creationId xmlns:a16="http://schemas.microsoft.com/office/drawing/2014/main" id="{49E74137-AC70-4556-954A-083C8ACB76EC}"/>
                  </a:ext>
                </a:extLst>
              </p:cNvPr>
              <p:cNvSpPr>
                <a:spLocks/>
              </p:cNvSpPr>
              <p:nvPr/>
            </p:nvSpPr>
            <p:spPr bwMode="auto">
              <a:xfrm>
                <a:off x="2382" y="1998"/>
                <a:ext cx="232" cy="137"/>
              </a:xfrm>
              <a:custGeom>
                <a:avLst/>
                <a:gdLst>
                  <a:gd name="T0" fmla="*/ 128 w 132"/>
                  <a:gd name="T1" fmla="*/ 3 h 78"/>
                  <a:gd name="T2" fmla="*/ 61 w 132"/>
                  <a:gd name="T3" fmla="*/ 3 h 78"/>
                  <a:gd name="T4" fmla="*/ 17 w 132"/>
                  <a:gd name="T5" fmla="*/ 11 h 78"/>
                  <a:gd name="T6" fmla="*/ 34 w 132"/>
                  <a:gd name="T7" fmla="*/ 76 h 78"/>
                  <a:gd name="T8" fmla="*/ 39 w 132"/>
                  <a:gd name="T9" fmla="*/ 71 h 78"/>
                  <a:gd name="T10" fmla="*/ 24 w 132"/>
                  <a:gd name="T11" fmla="*/ 43 h 78"/>
                  <a:gd name="T12" fmla="*/ 39 w 132"/>
                  <a:gd name="T13" fmla="*/ 15 h 78"/>
                  <a:gd name="T14" fmla="*/ 57 w 132"/>
                  <a:gd name="T15" fmla="*/ 14 h 78"/>
                  <a:gd name="T16" fmla="*/ 129 w 132"/>
                  <a:gd name="T17" fmla="*/ 10 h 78"/>
                  <a:gd name="T18" fmla="*/ 128 w 132"/>
                  <a:gd name="T19" fmla="*/ 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78">
                    <a:moveTo>
                      <a:pt x="128" y="3"/>
                    </a:moveTo>
                    <a:cubicBezTo>
                      <a:pt x="106" y="1"/>
                      <a:pt x="83" y="3"/>
                      <a:pt x="61" y="3"/>
                    </a:cubicBezTo>
                    <a:cubicBezTo>
                      <a:pt x="48" y="3"/>
                      <a:pt x="28" y="0"/>
                      <a:pt x="17" y="11"/>
                    </a:cubicBezTo>
                    <a:cubicBezTo>
                      <a:pt x="0" y="29"/>
                      <a:pt x="15" y="66"/>
                      <a:pt x="34" y="76"/>
                    </a:cubicBezTo>
                    <a:cubicBezTo>
                      <a:pt x="37" y="78"/>
                      <a:pt x="41" y="74"/>
                      <a:pt x="39" y="71"/>
                    </a:cubicBezTo>
                    <a:cubicBezTo>
                      <a:pt x="34" y="62"/>
                      <a:pt x="27" y="54"/>
                      <a:pt x="24" y="43"/>
                    </a:cubicBezTo>
                    <a:cubicBezTo>
                      <a:pt x="19" y="29"/>
                      <a:pt x="21" y="20"/>
                      <a:pt x="39" y="15"/>
                    </a:cubicBezTo>
                    <a:cubicBezTo>
                      <a:pt x="44" y="13"/>
                      <a:pt x="52" y="14"/>
                      <a:pt x="57" y="14"/>
                    </a:cubicBezTo>
                    <a:cubicBezTo>
                      <a:pt x="81" y="13"/>
                      <a:pt x="105" y="13"/>
                      <a:pt x="129" y="10"/>
                    </a:cubicBezTo>
                    <a:cubicBezTo>
                      <a:pt x="132" y="9"/>
                      <a:pt x="131" y="4"/>
                      <a:pt x="128"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32" name="Freeform 767">
                <a:extLst>
                  <a:ext uri="{FF2B5EF4-FFF2-40B4-BE49-F238E27FC236}">
                    <a16:creationId xmlns:a16="http://schemas.microsoft.com/office/drawing/2014/main" id="{84600543-49AC-494E-A21C-AC7AD3C3ABF3}"/>
                  </a:ext>
                </a:extLst>
              </p:cNvPr>
              <p:cNvSpPr>
                <a:spLocks/>
              </p:cNvSpPr>
              <p:nvPr/>
            </p:nvSpPr>
            <p:spPr bwMode="auto">
              <a:xfrm>
                <a:off x="2370" y="2110"/>
                <a:ext cx="96" cy="159"/>
              </a:xfrm>
              <a:custGeom>
                <a:avLst/>
                <a:gdLst>
                  <a:gd name="T0" fmla="*/ 48 w 55"/>
                  <a:gd name="T1" fmla="*/ 2 h 90"/>
                  <a:gd name="T2" fmla="*/ 2 w 55"/>
                  <a:gd name="T3" fmla="*/ 83 h 90"/>
                  <a:gd name="T4" fmla="*/ 6 w 55"/>
                  <a:gd name="T5" fmla="*/ 88 h 90"/>
                  <a:gd name="T6" fmla="*/ 29 w 55"/>
                  <a:gd name="T7" fmla="*/ 55 h 90"/>
                  <a:gd name="T8" fmla="*/ 52 w 55"/>
                  <a:gd name="T9" fmla="*/ 7 h 90"/>
                  <a:gd name="T10" fmla="*/ 48 w 55"/>
                  <a:gd name="T11" fmla="*/ 2 h 90"/>
                </a:gdLst>
                <a:ahLst/>
                <a:cxnLst>
                  <a:cxn ang="0">
                    <a:pos x="T0" y="T1"/>
                  </a:cxn>
                  <a:cxn ang="0">
                    <a:pos x="T2" y="T3"/>
                  </a:cxn>
                  <a:cxn ang="0">
                    <a:pos x="T4" y="T5"/>
                  </a:cxn>
                  <a:cxn ang="0">
                    <a:pos x="T6" y="T7"/>
                  </a:cxn>
                  <a:cxn ang="0">
                    <a:pos x="T8" y="T9"/>
                  </a:cxn>
                  <a:cxn ang="0">
                    <a:pos x="T10" y="T11"/>
                  </a:cxn>
                </a:cxnLst>
                <a:rect l="0" t="0" r="r" b="b"/>
                <a:pathLst>
                  <a:path w="55" h="90">
                    <a:moveTo>
                      <a:pt x="48" y="2"/>
                    </a:moveTo>
                    <a:cubicBezTo>
                      <a:pt x="18" y="15"/>
                      <a:pt x="22" y="61"/>
                      <a:pt x="2" y="83"/>
                    </a:cubicBezTo>
                    <a:cubicBezTo>
                      <a:pt x="0" y="86"/>
                      <a:pt x="3" y="90"/>
                      <a:pt x="6" y="88"/>
                    </a:cubicBezTo>
                    <a:cubicBezTo>
                      <a:pt x="18" y="81"/>
                      <a:pt x="24" y="69"/>
                      <a:pt x="29" y="55"/>
                    </a:cubicBezTo>
                    <a:cubicBezTo>
                      <a:pt x="35" y="37"/>
                      <a:pt x="38" y="21"/>
                      <a:pt x="52" y="7"/>
                    </a:cubicBezTo>
                    <a:cubicBezTo>
                      <a:pt x="55" y="4"/>
                      <a:pt x="51" y="0"/>
                      <a:pt x="4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33" name="Freeform 768">
                <a:extLst>
                  <a:ext uri="{FF2B5EF4-FFF2-40B4-BE49-F238E27FC236}">
                    <a16:creationId xmlns:a16="http://schemas.microsoft.com/office/drawing/2014/main" id="{BFDF06C1-A27C-4619-94C4-B67313AA1D94}"/>
                  </a:ext>
                </a:extLst>
              </p:cNvPr>
              <p:cNvSpPr>
                <a:spLocks/>
              </p:cNvSpPr>
              <p:nvPr/>
            </p:nvSpPr>
            <p:spPr bwMode="auto">
              <a:xfrm>
                <a:off x="1795" y="1683"/>
                <a:ext cx="96" cy="162"/>
              </a:xfrm>
              <a:custGeom>
                <a:avLst/>
                <a:gdLst>
                  <a:gd name="T0" fmla="*/ 2 w 55"/>
                  <a:gd name="T1" fmla="*/ 5 h 92"/>
                  <a:gd name="T2" fmla="*/ 49 w 55"/>
                  <a:gd name="T3" fmla="*/ 90 h 92"/>
                  <a:gd name="T4" fmla="*/ 53 w 55"/>
                  <a:gd name="T5" fmla="*/ 84 h 92"/>
                  <a:gd name="T6" fmla="*/ 22 w 55"/>
                  <a:gd name="T7" fmla="*/ 49 h 92"/>
                  <a:gd name="T8" fmla="*/ 9 w 55"/>
                  <a:gd name="T9" fmla="*/ 4 h 92"/>
                  <a:gd name="T10" fmla="*/ 2 w 55"/>
                  <a:gd name="T11" fmla="*/ 5 h 92"/>
                </a:gdLst>
                <a:ahLst/>
                <a:cxnLst>
                  <a:cxn ang="0">
                    <a:pos x="T0" y="T1"/>
                  </a:cxn>
                  <a:cxn ang="0">
                    <a:pos x="T2" y="T3"/>
                  </a:cxn>
                  <a:cxn ang="0">
                    <a:pos x="T4" y="T5"/>
                  </a:cxn>
                  <a:cxn ang="0">
                    <a:pos x="T6" y="T7"/>
                  </a:cxn>
                  <a:cxn ang="0">
                    <a:pos x="T8" y="T9"/>
                  </a:cxn>
                  <a:cxn ang="0">
                    <a:pos x="T10" y="T11"/>
                  </a:cxn>
                </a:cxnLst>
                <a:rect l="0" t="0" r="r" b="b"/>
                <a:pathLst>
                  <a:path w="55" h="92">
                    <a:moveTo>
                      <a:pt x="2" y="5"/>
                    </a:moveTo>
                    <a:cubicBezTo>
                      <a:pt x="0" y="35"/>
                      <a:pt x="17" y="81"/>
                      <a:pt x="49" y="90"/>
                    </a:cubicBezTo>
                    <a:cubicBezTo>
                      <a:pt x="53" y="92"/>
                      <a:pt x="55" y="87"/>
                      <a:pt x="53" y="84"/>
                    </a:cubicBezTo>
                    <a:cubicBezTo>
                      <a:pt x="43" y="72"/>
                      <a:pt x="30" y="64"/>
                      <a:pt x="22" y="49"/>
                    </a:cubicBezTo>
                    <a:cubicBezTo>
                      <a:pt x="14" y="35"/>
                      <a:pt x="12" y="20"/>
                      <a:pt x="9" y="4"/>
                    </a:cubicBezTo>
                    <a:cubicBezTo>
                      <a:pt x="8" y="0"/>
                      <a:pt x="3" y="1"/>
                      <a:pt x="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34" name="Freeform 769">
                <a:extLst>
                  <a:ext uri="{FF2B5EF4-FFF2-40B4-BE49-F238E27FC236}">
                    <a16:creationId xmlns:a16="http://schemas.microsoft.com/office/drawing/2014/main" id="{BF9C461B-ACF3-4B66-AF31-0794A2849F9B}"/>
                  </a:ext>
                </a:extLst>
              </p:cNvPr>
              <p:cNvSpPr>
                <a:spLocks/>
              </p:cNvSpPr>
              <p:nvPr/>
            </p:nvSpPr>
            <p:spPr bwMode="auto">
              <a:xfrm>
                <a:off x="1775" y="1785"/>
                <a:ext cx="359" cy="204"/>
              </a:xfrm>
              <a:custGeom>
                <a:avLst/>
                <a:gdLst>
                  <a:gd name="T0" fmla="*/ 7 w 204"/>
                  <a:gd name="T1" fmla="*/ 113 h 116"/>
                  <a:gd name="T2" fmla="*/ 87 w 204"/>
                  <a:gd name="T3" fmla="*/ 25 h 116"/>
                  <a:gd name="T4" fmla="*/ 201 w 204"/>
                  <a:gd name="T5" fmla="*/ 9 h 116"/>
                  <a:gd name="T6" fmla="*/ 198 w 204"/>
                  <a:gd name="T7" fmla="*/ 1 h 116"/>
                  <a:gd name="T8" fmla="*/ 128 w 204"/>
                  <a:gd name="T9" fmla="*/ 7 h 116"/>
                  <a:gd name="T10" fmla="*/ 72 w 204"/>
                  <a:gd name="T11" fmla="*/ 16 h 116"/>
                  <a:gd name="T12" fmla="*/ 41 w 204"/>
                  <a:gd name="T13" fmla="*/ 46 h 116"/>
                  <a:gd name="T14" fmla="*/ 2 w 204"/>
                  <a:gd name="T15" fmla="*/ 109 h 116"/>
                  <a:gd name="T16" fmla="*/ 7 w 204"/>
                  <a:gd name="T17"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4" h="116">
                    <a:moveTo>
                      <a:pt x="7" y="113"/>
                    </a:moveTo>
                    <a:cubicBezTo>
                      <a:pt x="32" y="86"/>
                      <a:pt x="48" y="34"/>
                      <a:pt x="87" y="25"/>
                    </a:cubicBezTo>
                    <a:cubicBezTo>
                      <a:pt x="123" y="16"/>
                      <a:pt x="167" y="26"/>
                      <a:pt x="201" y="9"/>
                    </a:cubicBezTo>
                    <a:cubicBezTo>
                      <a:pt x="204" y="7"/>
                      <a:pt x="203" y="0"/>
                      <a:pt x="198" y="1"/>
                    </a:cubicBezTo>
                    <a:cubicBezTo>
                      <a:pt x="175" y="4"/>
                      <a:pt x="151" y="5"/>
                      <a:pt x="128" y="7"/>
                    </a:cubicBezTo>
                    <a:cubicBezTo>
                      <a:pt x="110" y="9"/>
                      <a:pt x="89" y="8"/>
                      <a:pt x="72" y="16"/>
                    </a:cubicBezTo>
                    <a:cubicBezTo>
                      <a:pt x="58" y="22"/>
                      <a:pt x="49" y="34"/>
                      <a:pt x="41" y="46"/>
                    </a:cubicBezTo>
                    <a:cubicBezTo>
                      <a:pt x="27" y="66"/>
                      <a:pt x="12" y="87"/>
                      <a:pt x="2" y="109"/>
                    </a:cubicBezTo>
                    <a:cubicBezTo>
                      <a:pt x="0" y="112"/>
                      <a:pt x="4" y="116"/>
                      <a:pt x="7" y="1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35" name="Freeform 770">
                <a:extLst>
                  <a:ext uri="{FF2B5EF4-FFF2-40B4-BE49-F238E27FC236}">
                    <a16:creationId xmlns:a16="http://schemas.microsoft.com/office/drawing/2014/main" id="{CAD3B578-E5D7-4013-B20B-175B51EEA8B8}"/>
                  </a:ext>
                </a:extLst>
              </p:cNvPr>
              <p:cNvSpPr>
                <a:spLocks/>
              </p:cNvSpPr>
              <p:nvPr/>
            </p:nvSpPr>
            <p:spPr bwMode="auto">
              <a:xfrm>
                <a:off x="2014" y="1889"/>
                <a:ext cx="139" cy="218"/>
              </a:xfrm>
              <a:custGeom>
                <a:avLst/>
                <a:gdLst>
                  <a:gd name="T0" fmla="*/ 0 w 79"/>
                  <a:gd name="T1" fmla="*/ 5 h 124"/>
                  <a:gd name="T2" fmla="*/ 24 w 79"/>
                  <a:gd name="T3" fmla="*/ 71 h 124"/>
                  <a:gd name="T4" fmla="*/ 71 w 79"/>
                  <a:gd name="T5" fmla="*/ 123 h 124"/>
                  <a:gd name="T6" fmla="*/ 76 w 79"/>
                  <a:gd name="T7" fmla="*/ 118 h 124"/>
                  <a:gd name="T8" fmla="*/ 34 w 79"/>
                  <a:gd name="T9" fmla="*/ 69 h 124"/>
                  <a:gd name="T10" fmla="*/ 7 w 79"/>
                  <a:gd name="T11" fmla="*/ 4 h 124"/>
                  <a:gd name="T12" fmla="*/ 0 w 79"/>
                  <a:gd name="T13" fmla="*/ 5 h 124"/>
                </a:gdLst>
                <a:ahLst/>
                <a:cxnLst>
                  <a:cxn ang="0">
                    <a:pos x="T0" y="T1"/>
                  </a:cxn>
                  <a:cxn ang="0">
                    <a:pos x="T2" y="T3"/>
                  </a:cxn>
                  <a:cxn ang="0">
                    <a:pos x="T4" y="T5"/>
                  </a:cxn>
                  <a:cxn ang="0">
                    <a:pos x="T6" y="T7"/>
                  </a:cxn>
                  <a:cxn ang="0">
                    <a:pos x="T8" y="T9"/>
                  </a:cxn>
                  <a:cxn ang="0">
                    <a:pos x="T10" y="T11"/>
                  </a:cxn>
                  <a:cxn ang="0">
                    <a:pos x="T12" y="T13"/>
                  </a:cxn>
                </a:cxnLst>
                <a:rect l="0" t="0" r="r" b="b"/>
                <a:pathLst>
                  <a:path w="79" h="124">
                    <a:moveTo>
                      <a:pt x="0" y="5"/>
                    </a:moveTo>
                    <a:cubicBezTo>
                      <a:pt x="3" y="28"/>
                      <a:pt x="12" y="51"/>
                      <a:pt x="24" y="71"/>
                    </a:cubicBezTo>
                    <a:cubicBezTo>
                      <a:pt x="35" y="89"/>
                      <a:pt x="51" y="114"/>
                      <a:pt x="71" y="123"/>
                    </a:cubicBezTo>
                    <a:cubicBezTo>
                      <a:pt x="74" y="124"/>
                      <a:pt x="79" y="121"/>
                      <a:pt x="76" y="118"/>
                    </a:cubicBezTo>
                    <a:cubicBezTo>
                      <a:pt x="64" y="100"/>
                      <a:pt x="46" y="87"/>
                      <a:pt x="34" y="69"/>
                    </a:cubicBezTo>
                    <a:cubicBezTo>
                      <a:pt x="22" y="49"/>
                      <a:pt x="14" y="27"/>
                      <a:pt x="7" y="4"/>
                    </a:cubicBezTo>
                    <a:cubicBezTo>
                      <a:pt x="6" y="0"/>
                      <a:pt x="0"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36" name="Freeform 771">
                <a:extLst>
                  <a:ext uri="{FF2B5EF4-FFF2-40B4-BE49-F238E27FC236}">
                    <a16:creationId xmlns:a16="http://schemas.microsoft.com/office/drawing/2014/main" id="{13613E27-2DB0-4ADE-BC1E-6443FAE18DBB}"/>
                  </a:ext>
                </a:extLst>
              </p:cNvPr>
              <p:cNvSpPr>
                <a:spLocks/>
              </p:cNvSpPr>
              <p:nvPr/>
            </p:nvSpPr>
            <p:spPr bwMode="auto">
              <a:xfrm>
                <a:off x="2136" y="2082"/>
                <a:ext cx="216" cy="484"/>
              </a:xfrm>
              <a:custGeom>
                <a:avLst/>
                <a:gdLst>
                  <a:gd name="T0" fmla="*/ 0 w 123"/>
                  <a:gd name="T1" fmla="*/ 6 h 275"/>
                  <a:gd name="T2" fmla="*/ 48 w 123"/>
                  <a:gd name="T3" fmla="*/ 162 h 275"/>
                  <a:gd name="T4" fmla="*/ 68 w 123"/>
                  <a:gd name="T5" fmla="*/ 204 h 275"/>
                  <a:gd name="T6" fmla="*/ 79 w 123"/>
                  <a:gd name="T7" fmla="*/ 241 h 275"/>
                  <a:gd name="T8" fmla="*/ 116 w 123"/>
                  <a:gd name="T9" fmla="*/ 274 h 275"/>
                  <a:gd name="T10" fmla="*/ 118 w 123"/>
                  <a:gd name="T11" fmla="*/ 264 h 275"/>
                  <a:gd name="T12" fmla="*/ 81 w 123"/>
                  <a:gd name="T13" fmla="*/ 200 h 275"/>
                  <a:gd name="T14" fmla="*/ 53 w 123"/>
                  <a:gd name="T15" fmla="*/ 143 h 275"/>
                  <a:gd name="T16" fmla="*/ 8 w 123"/>
                  <a:gd name="T17" fmla="*/ 5 h 275"/>
                  <a:gd name="T18" fmla="*/ 0 w 123"/>
                  <a:gd name="T19" fmla="*/ 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275">
                    <a:moveTo>
                      <a:pt x="0" y="6"/>
                    </a:moveTo>
                    <a:cubicBezTo>
                      <a:pt x="0" y="60"/>
                      <a:pt x="23" y="115"/>
                      <a:pt x="48" y="162"/>
                    </a:cubicBezTo>
                    <a:cubicBezTo>
                      <a:pt x="55" y="176"/>
                      <a:pt x="62" y="189"/>
                      <a:pt x="68" y="204"/>
                    </a:cubicBezTo>
                    <a:cubicBezTo>
                      <a:pt x="72" y="216"/>
                      <a:pt x="74" y="229"/>
                      <a:pt x="79" y="241"/>
                    </a:cubicBezTo>
                    <a:cubicBezTo>
                      <a:pt x="86" y="258"/>
                      <a:pt x="98" y="273"/>
                      <a:pt x="116" y="274"/>
                    </a:cubicBezTo>
                    <a:cubicBezTo>
                      <a:pt x="123" y="275"/>
                      <a:pt x="123" y="266"/>
                      <a:pt x="118" y="264"/>
                    </a:cubicBezTo>
                    <a:cubicBezTo>
                      <a:pt x="91" y="253"/>
                      <a:pt x="89" y="225"/>
                      <a:pt x="81" y="200"/>
                    </a:cubicBezTo>
                    <a:cubicBezTo>
                      <a:pt x="74" y="180"/>
                      <a:pt x="63" y="162"/>
                      <a:pt x="53" y="143"/>
                    </a:cubicBezTo>
                    <a:cubicBezTo>
                      <a:pt x="30" y="98"/>
                      <a:pt x="21" y="53"/>
                      <a:pt x="8" y="5"/>
                    </a:cubicBezTo>
                    <a:cubicBezTo>
                      <a:pt x="7" y="0"/>
                      <a:pt x="0" y="1"/>
                      <a:pt x="0"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37" name="Freeform 772">
                <a:extLst>
                  <a:ext uri="{FF2B5EF4-FFF2-40B4-BE49-F238E27FC236}">
                    <a16:creationId xmlns:a16="http://schemas.microsoft.com/office/drawing/2014/main" id="{E2FAD6CA-472D-44D2-86BC-A3850474DD35}"/>
                  </a:ext>
                </a:extLst>
              </p:cNvPr>
              <p:cNvSpPr>
                <a:spLocks/>
              </p:cNvSpPr>
              <p:nvPr/>
            </p:nvSpPr>
            <p:spPr bwMode="auto">
              <a:xfrm>
                <a:off x="2078" y="2503"/>
                <a:ext cx="219" cy="65"/>
              </a:xfrm>
              <a:custGeom>
                <a:avLst/>
                <a:gdLst>
                  <a:gd name="T0" fmla="*/ 118 w 125"/>
                  <a:gd name="T1" fmla="*/ 2 h 37"/>
                  <a:gd name="T2" fmla="*/ 55 w 125"/>
                  <a:gd name="T3" fmla="*/ 20 h 37"/>
                  <a:gd name="T4" fmla="*/ 3 w 125"/>
                  <a:gd name="T5" fmla="*/ 21 h 37"/>
                  <a:gd name="T6" fmla="*/ 3 w 125"/>
                  <a:gd name="T7" fmla="*/ 27 h 37"/>
                  <a:gd name="T8" fmla="*/ 122 w 125"/>
                  <a:gd name="T9" fmla="*/ 8 h 37"/>
                  <a:gd name="T10" fmla="*/ 118 w 125"/>
                  <a:gd name="T11" fmla="*/ 2 h 37"/>
                </a:gdLst>
                <a:ahLst/>
                <a:cxnLst>
                  <a:cxn ang="0">
                    <a:pos x="T0" y="T1"/>
                  </a:cxn>
                  <a:cxn ang="0">
                    <a:pos x="T2" y="T3"/>
                  </a:cxn>
                  <a:cxn ang="0">
                    <a:pos x="T4" y="T5"/>
                  </a:cxn>
                  <a:cxn ang="0">
                    <a:pos x="T6" y="T7"/>
                  </a:cxn>
                  <a:cxn ang="0">
                    <a:pos x="T8" y="T9"/>
                  </a:cxn>
                  <a:cxn ang="0">
                    <a:pos x="T10" y="T11"/>
                  </a:cxn>
                </a:cxnLst>
                <a:rect l="0" t="0" r="r" b="b"/>
                <a:pathLst>
                  <a:path w="125" h="37">
                    <a:moveTo>
                      <a:pt x="118" y="2"/>
                    </a:moveTo>
                    <a:cubicBezTo>
                      <a:pt x="97" y="13"/>
                      <a:pt x="78" y="19"/>
                      <a:pt x="55" y="20"/>
                    </a:cubicBezTo>
                    <a:cubicBezTo>
                      <a:pt x="38" y="21"/>
                      <a:pt x="20" y="18"/>
                      <a:pt x="3" y="21"/>
                    </a:cubicBezTo>
                    <a:cubicBezTo>
                      <a:pt x="0" y="21"/>
                      <a:pt x="0" y="27"/>
                      <a:pt x="3" y="27"/>
                    </a:cubicBezTo>
                    <a:cubicBezTo>
                      <a:pt x="39" y="37"/>
                      <a:pt x="93" y="31"/>
                      <a:pt x="122" y="8"/>
                    </a:cubicBezTo>
                    <a:cubicBezTo>
                      <a:pt x="125" y="5"/>
                      <a:pt x="121" y="0"/>
                      <a:pt x="11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38" name="Freeform 773">
                <a:extLst>
                  <a:ext uri="{FF2B5EF4-FFF2-40B4-BE49-F238E27FC236}">
                    <a16:creationId xmlns:a16="http://schemas.microsoft.com/office/drawing/2014/main" id="{DA59A3B0-E158-4886-B0B5-06DB206CECB5}"/>
                  </a:ext>
                </a:extLst>
              </p:cNvPr>
              <p:cNvSpPr>
                <a:spLocks/>
              </p:cNvSpPr>
              <p:nvPr/>
            </p:nvSpPr>
            <p:spPr bwMode="auto">
              <a:xfrm>
                <a:off x="1995" y="2532"/>
                <a:ext cx="99" cy="80"/>
              </a:xfrm>
              <a:custGeom>
                <a:avLst/>
                <a:gdLst>
                  <a:gd name="T0" fmla="*/ 49 w 56"/>
                  <a:gd name="T1" fmla="*/ 3 h 45"/>
                  <a:gd name="T2" fmla="*/ 28 w 56"/>
                  <a:gd name="T3" fmla="*/ 26 h 45"/>
                  <a:gd name="T4" fmla="*/ 3 w 56"/>
                  <a:gd name="T5" fmla="*/ 39 h 45"/>
                  <a:gd name="T6" fmla="*/ 5 w 56"/>
                  <a:gd name="T7" fmla="*/ 45 h 45"/>
                  <a:gd name="T8" fmla="*/ 55 w 56"/>
                  <a:gd name="T9" fmla="*/ 6 h 45"/>
                  <a:gd name="T10" fmla="*/ 49 w 56"/>
                  <a:gd name="T11" fmla="*/ 3 h 45"/>
                </a:gdLst>
                <a:ahLst/>
                <a:cxnLst>
                  <a:cxn ang="0">
                    <a:pos x="T0" y="T1"/>
                  </a:cxn>
                  <a:cxn ang="0">
                    <a:pos x="T2" y="T3"/>
                  </a:cxn>
                  <a:cxn ang="0">
                    <a:pos x="T4" y="T5"/>
                  </a:cxn>
                  <a:cxn ang="0">
                    <a:pos x="T6" y="T7"/>
                  </a:cxn>
                  <a:cxn ang="0">
                    <a:pos x="T8" y="T9"/>
                  </a:cxn>
                  <a:cxn ang="0">
                    <a:pos x="T10" y="T11"/>
                  </a:cxn>
                </a:cxnLst>
                <a:rect l="0" t="0" r="r" b="b"/>
                <a:pathLst>
                  <a:path w="56" h="45">
                    <a:moveTo>
                      <a:pt x="49" y="3"/>
                    </a:moveTo>
                    <a:cubicBezTo>
                      <a:pt x="42" y="11"/>
                      <a:pt x="36" y="19"/>
                      <a:pt x="28" y="26"/>
                    </a:cubicBezTo>
                    <a:cubicBezTo>
                      <a:pt x="20" y="31"/>
                      <a:pt x="11" y="34"/>
                      <a:pt x="3" y="39"/>
                    </a:cubicBezTo>
                    <a:cubicBezTo>
                      <a:pt x="0" y="40"/>
                      <a:pt x="2" y="45"/>
                      <a:pt x="5" y="45"/>
                    </a:cubicBezTo>
                    <a:cubicBezTo>
                      <a:pt x="26" y="45"/>
                      <a:pt x="48" y="25"/>
                      <a:pt x="55" y="6"/>
                    </a:cubicBezTo>
                    <a:cubicBezTo>
                      <a:pt x="56" y="2"/>
                      <a:pt x="51" y="0"/>
                      <a:pt x="49"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39" name="Freeform 774">
                <a:extLst>
                  <a:ext uri="{FF2B5EF4-FFF2-40B4-BE49-F238E27FC236}">
                    <a16:creationId xmlns:a16="http://schemas.microsoft.com/office/drawing/2014/main" id="{6E25DFDF-8A5B-424A-BA2B-E568CEC105C4}"/>
                  </a:ext>
                </a:extLst>
              </p:cNvPr>
              <p:cNvSpPr>
                <a:spLocks/>
              </p:cNvSpPr>
              <p:nvPr/>
            </p:nvSpPr>
            <p:spPr bwMode="auto">
              <a:xfrm>
                <a:off x="2030" y="2501"/>
                <a:ext cx="65" cy="51"/>
              </a:xfrm>
              <a:custGeom>
                <a:avLst/>
                <a:gdLst>
                  <a:gd name="T0" fmla="*/ 35 w 37"/>
                  <a:gd name="T1" fmla="*/ 23 h 29"/>
                  <a:gd name="T2" fmla="*/ 21 w 37"/>
                  <a:gd name="T3" fmla="*/ 12 h 29"/>
                  <a:gd name="T4" fmla="*/ 6 w 37"/>
                  <a:gd name="T5" fmla="*/ 1 h 29"/>
                  <a:gd name="T6" fmla="*/ 2 w 37"/>
                  <a:gd name="T7" fmla="*/ 6 h 29"/>
                  <a:gd name="T8" fmla="*/ 15 w 37"/>
                  <a:gd name="T9" fmla="*/ 19 h 29"/>
                  <a:gd name="T10" fmla="*/ 32 w 37"/>
                  <a:gd name="T11" fmla="*/ 28 h 29"/>
                  <a:gd name="T12" fmla="*/ 35 w 37"/>
                  <a:gd name="T13" fmla="*/ 23 h 29"/>
                </a:gdLst>
                <a:ahLst/>
                <a:cxnLst>
                  <a:cxn ang="0">
                    <a:pos x="T0" y="T1"/>
                  </a:cxn>
                  <a:cxn ang="0">
                    <a:pos x="T2" y="T3"/>
                  </a:cxn>
                  <a:cxn ang="0">
                    <a:pos x="T4" y="T5"/>
                  </a:cxn>
                  <a:cxn ang="0">
                    <a:pos x="T6" y="T7"/>
                  </a:cxn>
                  <a:cxn ang="0">
                    <a:pos x="T8" y="T9"/>
                  </a:cxn>
                  <a:cxn ang="0">
                    <a:pos x="T10" y="T11"/>
                  </a:cxn>
                  <a:cxn ang="0">
                    <a:pos x="T12" y="T13"/>
                  </a:cxn>
                </a:cxnLst>
                <a:rect l="0" t="0" r="r" b="b"/>
                <a:pathLst>
                  <a:path w="37" h="29">
                    <a:moveTo>
                      <a:pt x="35" y="23"/>
                    </a:moveTo>
                    <a:cubicBezTo>
                      <a:pt x="31" y="19"/>
                      <a:pt x="26" y="16"/>
                      <a:pt x="21" y="12"/>
                    </a:cubicBezTo>
                    <a:cubicBezTo>
                      <a:pt x="16" y="8"/>
                      <a:pt x="11" y="4"/>
                      <a:pt x="6" y="1"/>
                    </a:cubicBezTo>
                    <a:cubicBezTo>
                      <a:pt x="3" y="0"/>
                      <a:pt x="0" y="3"/>
                      <a:pt x="2" y="6"/>
                    </a:cubicBezTo>
                    <a:cubicBezTo>
                      <a:pt x="5" y="11"/>
                      <a:pt x="10" y="15"/>
                      <a:pt x="15" y="19"/>
                    </a:cubicBezTo>
                    <a:cubicBezTo>
                      <a:pt x="20" y="23"/>
                      <a:pt x="26" y="27"/>
                      <a:pt x="32" y="28"/>
                    </a:cubicBezTo>
                    <a:cubicBezTo>
                      <a:pt x="35" y="29"/>
                      <a:pt x="37" y="25"/>
                      <a:pt x="35"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40" name="Freeform 775">
                <a:extLst>
                  <a:ext uri="{FF2B5EF4-FFF2-40B4-BE49-F238E27FC236}">
                    <a16:creationId xmlns:a16="http://schemas.microsoft.com/office/drawing/2014/main" id="{B2C153EA-7EC4-4BD3-9BBA-D1AB75D3D7A9}"/>
                  </a:ext>
                </a:extLst>
              </p:cNvPr>
              <p:cNvSpPr>
                <a:spLocks/>
              </p:cNvSpPr>
              <p:nvPr/>
            </p:nvSpPr>
            <p:spPr bwMode="auto">
              <a:xfrm>
                <a:off x="2352" y="2332"/>
                <a:ext cx="79" cy="118"/>
              </a:xfrm>
              <a:custGeom>
                <a:avLst/>
                <a:gdLst>
                  <a:gd name="T0" fmla="*/ 42 w 45"/>
                  <a:gd name="T1" fmla="*/ 60 h 67"/>
                  <a:gd name="T2" fmla="*/ 6 w 45"/>
                  <a:gd name="T3" fmla="*/ 2 h 67"/>
                  <a:gd name="T4" fmla="*/ 0 w 45"/>
                  <a:gd name="T5" fmla="*/ 5 h 67"/>
                  <a:gd name="T6" fmla="*/ 39 w 45"/>
                  <a:gd name="T7" fmla="*/ 66 h 67"/>
                  <a:gd name="T8" fmla="*/ 42 w 45"/>
                  <a:gd name="T9" fmla="*/ 60 h 67"/>
                </a:gdLst>
                <a:ahLst/>
                <a:cxnLst>
                  <a:cxn ang="0">
                    <a:pos x="T0" y="T1"/>
                  </a:cxn>
                  <a:cxn ang="0">
                    <a:pos x="T2" y="T3"/>
                  </a:cxn>
                  <a:cxn ang="0">
                    <a:pos x="T4" y="T5"/>
                  </a:cxn>
                  <a:cxn ang="0">
                    <a:pos x="T6" y="T7"/>
                  </a:cxn>
                  <a:cxn ang="0">
                    <a:pos x="T8" y="T9"/>
                  </a:cxn>
                </a:cxnLst>
                <a:rect l="0" t="0" r="r" b="b"/>
                <a:pathLst>
                  <a:path w="45" h="67">
                    <a:moveTo>
                      <a:pt x="42" y="60"/>
                    </a:moveTo>
                    <a:cubicBezTo>
                      <a:pt x="18" y="48"/>
                      <a:pt x="21" y="20"/>
                      <a:pt x="6" y="2"/>
                    </a:cubicBezTo>
                    <a:cubicBezTo>
                      <a:pt x="4" y="0"/>
                      <a:pt x="0" y="2"/>
                      <a:pt x="0" y="5"/>
                    </a:cubicBezTo>
                    <a:cubicBezTo>
                      <a:pt x="5" y="27"/>
                      <a:pt x="14" y="60"/>
                      <a:pt x="39" y="66"/>
                    </a:cubicBezTo>
                    <a:cubicBezTo>
                      <a:pt x="43" y="67"/>
                      <a:pt x="45" y="62"/>
                      <a:pt x="42"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41" name="Freeform 776">
                <a:extLst>
                  <a:ext uri="{FF2B5EF4-FFF2-40B4-BE49-F238E27FC236}">
                    <a16:creationId xmlns:a16="http://schemas.microsoft.com/office/drawing/2014/main" id="{07DD157C-E8B1-4C0A-B989-A011B9EC9480}"/>
                  </a:ext>
                </a:extLst>
              </p:cNvPr>
              <p:cNvSpPr>
                <a:spLocks/>
              </p:cNvSpPr>
              <p:nvPr/>
            </p:nvSpPr>
            <p:spPr bwMode="auto">
              <a:xfrm>
                <a:off x="1988" y="2341"/>
                <a:ext cx="144" cy="60"/>
              </a:xfrm>
              <a:custGeom>
                <a:avLst/>
                <a:gdLst>
                  <a:gd name="T0" fmla="*/ 82 w 82"/>
                  <a:gd name="T1" fmla="*/ 30 h 34"/>
                  <a:gd name="T2" fmla="*/ 60 w 82"/>
                  <a:gd name="T3" fmla="*/ 15 h 34"/>
                  <a:gd name="T4" fmla="*/ 5 w 82"/>
                  <a:gd name="T5" fmla="*/ 2 h 34"/>
                  <a:gd name="T6" fmla="*/ 3 w 82"/>
                  <a:gd name="T7" fmla="*/ 9 h 34"/>
                  <a:gd name="T8" fmla="*/ 39 w 82"/>
                  <a:gd name="T9" fmla="*/ 19 h 34"/>
                  <a:gd name="T10" fmla="*/ 77 w 82"/>
                  <a:gd name="T11" fmla="*/ 32 h 34"/>
                  <a:gd name="T12" fmla="*/ 82 w 82"/>
                  <a:gd name="T13" fmla="*/ 30 h 34"/>
                </a:gdLst>
                <a:ahLst/>
                <a:cxnLst>
                  <a:cxn ang="0">
                    <a:pos x="T0" y="T1"/>
                  </a:cxn>
                  <a:cxn ang="0">
                    <a:pos x="T2" y="T3"/>
                  </a:cxn>
                  <a:cxn ang="0">
                    <a:pos x="T4" y="T5"/>
                  </a:cxn>
                  <a:cxn ang="0">
                    <a:pos x="T6" y="T7"/>
                  </a:cxn>
                  <a:cxn ang="0">
                    <a:pos x="T8" y="T9"/>
                  </a:cxn>
                  <a:cxn ang="0">
                    <a:pos x="T10" y="T11"/>
                  </a:cxn>
                  <a:cxn ang="0">
                    <a:pos x="T12" y="T13"/>
                  </a:cxn>
                </a:cxnLst>
                <a:rect l="0" t="0" r="r" b="b"/>
                <a:pathLst>
                  <a:path w="82" h="34">
                    <a:moveTo>
                      <a:pt x="82" y="30"/>
                    </a:moveTo>
                    <a:cubicBezTo>
                      <a:pt x="81" y="19"/>
                      <a:pt x="69" y="17"/>
                      <a:pt x="60" y="15"/>
                    </a:cubicBezTo>
                    <a:cubicBezTo>
                      <a:pt x="44" y="9"/>
                      <a:pt x="23" y="0"/>
                      <a:pt x="5" y="2"/>
                    </a:cubicBezTo>
                    <a:cubicBezTo>
                      <a:pt x="2" y="2"/>
                      <a:pt x="0" y="7"/>
                      <a:pt x="3" y="9"/>
                    </a:cubicBezTo>
                    <a:cubicBezTo>
                      <a:pt x="14" y="14"/>
                      <a:pt x="27" y="16"/>
                      <a:pt x="39" y="19"/>
                    </a:cubicBezTo>
                    <a:cubicBezTo>
                      <a:pt x="50" y="21"/>
                      <a:pt x="69" y="23"/>
                      <a:pt x="77" y="32"/>
                    </a:cubicBezTo>
                    <a:cubicBezTo>
                      <a:pt x="78" y="34"/>
                      <a:pt x="82" y="33"/>
                      <a:pt x="8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42" name="Freeform 777">
                <a:extLst>
                  <a:ext uri="{FF2B5EF4-FFF2-40B4-BE49-F238E27FC236}">
                    <a16:creationId xmlns:a16="http://schemas.microsoft.com/office/drawing/2014/main" id="{72372687-F2C3-4F0E-8641-279A074C7682}"/>
                  </a:ext>
                </a:extLst>
              </p:cNvPr>
              <p:cNvSpPr>
                <a:spLocks/>
              </p:cNvSpPr>
              <p:nvPr/>
            </p:nvSpPr>
            <p:spPr bwMode="auto">
              <a:xfrm>
                <a:off x="1832" y="2174"/>
                <a:ext cx="181" cy="242"/>
              </a:xfrm>
              <a:custGeom>
                <a:avLst/>
                <a:gdLst>
                  <a:gd name="T0" fmla="*/ 103 w 103"/>
                  <a:gd name="T1" fmla="*/ 134 h 138"/>
                  <a:gd name="T2" fmla="*/ 73 w 103"/>
                  <a:gd name="T3" fmla="*/ 50 h 138"/>
                  <a:gd name="T4" fmla="*/ 3 w 103"/>
                  <a:gd name="T5" fmla="*/ 6 h 138"/>
                  <a:gd name="T6" fmla="*/ 3 w 103"/>
                  <a:gd name="T7" fmla="*/ 13 h 138"/>
                  <a:gd name="T8" fmla="*/ 98 w 103"/>
                  <a:gd name="T9" fmla="*/ 134 h 138"/>
                  <a:gd name="T10" fmla="*/ 103 w 103"/>
                  <a:gd name="T11" fmla="*/ 134 h 138"/>
                </a:gdLst>
                <a:ahLst/>
                <a:cxnLst>
                  <a:cxn ang="0">
                    <a:pos x="T0" y="T1"/>
                  </a:cxn>
                  <a:cxn ang="0">
                    <a:pos x="T2" y="T3"/>
                  </a:cxn>
                  <a:cxn ang="0">
                    <a:pos x="T4" y="T5"/>
                  </a:cxn>
                  <a:cxn ang="0">
                    <a:pos x="T6" y="T7"/>
                  </a:cxn>
                  <a:cxn ang="0">
                    <a:pos x="T8" y="T9"/>
                  </a:cxn>
                  <a:cxn ang="0">
                    <a:pos x="T10" y="T11"/>
                  </a:cxn>
                </a:cxnLst>
                <a:rect l="0" t="0" r="r" b="b"/>
                <a:pathLst>
                  <a:path w="103" h="138">
                    <a:moveTo>
                      <a:pt x="103" y="134"/>
                    </a:moveTo>
                    <a:cubicBezTo>
                      <a:pt x="103" y="103"/>
                      <a:pt x="92" y="74"/>
                      <a:pt x="73" y="50"/>
                    </a:cubicBezTo>
                    <a:cubicBezTo>
                      <a:pt x="59" y="30"/>
                      <a:pt x="31" y="0"/>
                      <a:pt x="3" y="6"/>
                    </a:cubicBezTo>
                    <a:cubicBezTo>
                      <a:pt x="0" y="7"/>
                      <a:pt x="0" y="12"/>
                      <a:pt x="3" y="13"/>
                    </a:cubicBezTo>
                    <a:cubicBezTo>
                      <a:pt x="58" y="32"/>
                      <a:pt x="87" y="80"/>
                      <a:pt x="98" y="134"/>
                    </a:cubicBezTo>
                    <a:cubicBezTo>
                      <a:pt x="98" y="138"/>
                      <a:pt x="103" y="137"/>
                      <a:pt x="103" y="1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43" name="Freeform 778">
                <a:extLst>
                  <a:ext uri="{FF2B5EF4-FFF2-40B4-BE49-F238E27FC236}">
                    <a16:creationId xmlns:a16="http://schemas.microsoft.com/office/drawing/2014/main" id="{3C8009BA-3895-433C-A8AF-CCAC0FDA0FA4}"/>
                  </a:ext>
                </a:extLst>
              </p:cNvPr>
              <p:cNvSpPr>
                <a:spLocks/>
              </p:cNvSpPr>
              <p:nvPr/>
            </p:nvSpPr>
            <p:spPr bwMode="auto">
              <a:xfrm>
                <a:off x="1587" y="1912"/>
                <a:ext cx="292" cy="346"/>
              </a:xfrm>
              <a:custGeom>
                <a:avLst/>
                <a:gdLst>
                  <a:gd name="T0" fmla="*/ 112 w 166"/>
                  <a:gd name="T1" fmla="*/ 194 h 197"/>
                  <a:gd name="T2" fmla="*/ 121 w 166"/>
                  <a:gd name="T3" fmla="*/ 42 h 197"/>
                  <a:gd name="T4" fmla="*/ 0 w 166"/>
                  <a:gd name="T5" fmla="*/ 83 h 197"/>
                  <a:gd name="T6" fmla="*/ 8 w 166"/>
                  <a:gd name="T7" fmla="*/ 87 h 197"/>
                  <a:gd name="T8" fmla="*/ 46 w 166"/>
                  <a:gd name="T9" fmla="*/ 48 h 197"/>
                  <a:gd name="T10" fmla="*/ 77 w 166"/>
                  <a:gd name="T11" fmla="*/ 37 h 197"/>
                  <a:gd name="T12" fmla="*/ 117 w 166"/>
                  <a:gd name="T13" fmla="*/ 61 h 197"/>
                  <a:gd name="T14" fmla="*/ 107 w 166"/>
                  <a:gd name="T15" fmla="*/ 186 h 197"/>
                  <a:gd name="T16" fmla="*/ 112 w 166"/>
                  <a:gd name="T17" fmla="*/ 19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197">
                    <a:moveTo>
                      <a:pt x="112" y="194"/>
                    </a:moveTo>
                    <a:cubicBezTo>
                      <a:pt x="166" y="161"/>
                      <a:pt x="155" y="87"/>
                      <a:pt x="121" y="42"/>
                    </a:cubicBezTo>
                    <a:cubicBezTo>
                      <a:pt x="89" y="0"/>
                      <a:pt x="5" y="34"/>
                      <a:pt x="0" y="83"/>
                    </a:cubicBezTo>
                    <a:cubicBezTo>
                      <a:pt x="0" y="88"/>
                      <a:pt x="5" y="89"/>
                      <a:pt x="8" y="87"/>
                    </a:cubicBezTo>
                    <a:cubicBezTo>
                      <a:pt x="22" y="73"/>
                      <a:pt x="29" y="58"/>
                      <a:pt x="46" y="48"/>
                    </a:cubicBezTo>
                    <a:cubicBezTo>
                      <a:pt x="55" y="42"/>
                      <a:pt x="66" y="38"/>
                      <a:pt x="77" y="37"/>
                    </a:cubicBezTo>
                    <a:cubicBezTo>
                      <a:pt x="96" y="35"/>
                      <a:pt x="107" y="45"/>
                      <a:pt x="117" y="61"/>
                    </a:cubicBezTo>
                    <a:cubicBezTo>
                      <a:pt x="140" y="101"/>
                      <a:pt x="149" y="154"/>
                      <a:pt x="107" y="186"/>
                    </a:cubicBezTo>
                    <a:cubicBezTo>
                      <a:pt x="102" y="189"/>
                      <a:pt x="107" y="197"/>
                      <a:pt x="112" y="1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44" name="Freeform 779">
                <a:extLst>
                  <a:ext uri="{FF2B5EF4-FFF2-40B4-BE49-F238E27FC236}">
                    <a16:creationId xmlns:a16="http://schemas.microsoft.com/office/drawing/2014/main" id="{70057D53-A6E3-43F5-BD5B-952507AD84BA}"/>
                  </a:ext>
                </a:extLst>
              </p:cNvPr>
              <p:cNvSpPr>
                <a:spLocks/>
              </p:cNvSpPr>
              <p:nvPr/>
            </p:nvSpPr>
            <p:spPr bwMode="auto">
              <a:xfrm>
                <a:off x="1390" y="1882"/>
                <a:ext cx="232" cy="144"/>
              </a:xfrm>
              <a:custGeom>
                <a:avLst/>
                <a:gdLst>
                  <a:gd name="T0" fmla="*/ 132 w 132"/>
                  <a:gd name="T1" fmla="*/ 78 h 82"/>
                  <a:gd name="T2" fmla="*/ 3 w 132"/>
                  <a:gd name="T3" fmla="*/ 30 h 82"/>
                  <a:gd name="T4" fmla="*/ 6 w 132"/>
                  <a:gd name="T5" fmla="*/ 36 h 82"/>
                  <a:gd name="T6" fmla="*/ 80 w 132"/>
                  <a:gd name="T7" fmla="*/ 33 h 82"/>
                  <a:gd name="T8" fmla="*/ 127 w 132"/>
                  <a:gd name="T9" fmla="*/ 79 h 82"/>
                  <a:gd name="T10" fmla="*/ 132 w 132"/>
                  <a:gd name="T11" fmla="*/ 78 h 82"/>
                </a:gdLst>
                <a:ahLst/>
                <a:cxnLst>
                  <a:cxn ang="0">
                    <a:pos x="T0" y="T1"/>
                  </a:cxn>
                  <a:cxn ang="0">
                    <a:pos x="T2" y="T3"/>
                  </a:cxn>
                  <a:cxn ang="0">
                    <a:pos x="T4" y="T5"/>
                  </a:cxn>
                  <a:cxn ang="0">
                    <a:pos x="T6" y="T7"/>
                  </a:cxn>
                  <a:cxn ang="0">
                    <a:pos x="T8" y="T9"/>
                  </a:cxn>
                  <a:cxn ang="0">
                    <a:pos x="T10" y="T11"/>
                  </a:cxn>
                </a:cxnLst>
                <a:rect l="0" t="0" r="r" b="b"/>
                <a:pathLst>
                  <a:path w="132" h="82">
                    <a:moveTo>
                      <a:pt x="132" y="78"/>
                    </a:moveTo>
                    <a:cubicBezTo>
                      <a:pt x="130" y="21"/>
                      <a:pt x="42" y="0"/>
                      <a:pt x="3" y="30"/>
                    </a:cubicBezTo>
                    <a:cubicBezTo>
                      <a:pt x="0" y="32"/>
                      <a:pt x="2" y="38"/>
                      <a:pt x="6" y="36"/>
                    </a:cubicBezTo>
                    <a:cubicBezTo>
                      <a:pt x="31" y="29"/>
                      <a:pt x="54" y="23"/>
                      <a:pt x="80" y="33"/>
                    </a:cubicBezTo>
                    <a:cubicBezTo>
                      <a:pt x="102" y="42"/>
                      <a:pt x="117" y="58"/>
                      <a:pt x="127" y="79"/>
                    </a:cubicBezTo>
                    <a:cubicBezTo>
                      <a:pt x="128" y="82"/>
                      <a:pt x="132" y="81"/>
                      <a:pt x="132"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45" name="Freeform 780">
                <a:extLst>
                  <a:ext uri="{FF2B5EF4-FFF2-40B4-BE49-F238E27FC236}">
                    <a16:creationId xmlns:a16="http://schemas.microsoft.com/office/drawing/2014/main" id="{76A66ED1-66F8-486B-AC6C-D0D03405D13C}"/>
                  </a:ext>
                </a:extLst>
              </p:cNvPr>
              <p:cNvSpPr>
                <a:spLocks/>
              </p:cNvSpPr>
              <p:nvPr/>
            </p:nvSpPr>
            <p:spPr bwMode="auto">
              <a:xfrm>
                <a:off x="1543" y="1695"/>
                <a:ext cx="88" cy="252"/>
              </a:xfrm>
              <a:custGeom>
                <a:avLst/>
                <a:gdLst>
                  <a:gd name="T0" fmla="*/ 15 w 50"/>
                  <a:gd name="T1" fmla="*/ 137 h 143"/>
                  <a:gd name="T2" fmla="*/ 18 w 50"/>
                  <a:gd name="T3" fmla="*/ 66 h 143"/>
                  <a:gd name="T4" fmla="*/ 48 w 50"/>
                  <a:gd name="T5" fmla="*/ 8 h 143"/>
                  <a:gd name="T6" fmla="*/ 42 w 50"/>
                  <a:gd name="T7" fmla="*/ 2 h 143"/>
                  <a:gd name="T8" fmla="*/ 7 w 50"/>
                  <a:gd name="T9" fmla="*/ 60 h 143"/>
                  <a:gd name="T10" fmla="*/ 6 w 50"/>
                  <a:gd name="T11" fmla="*/ 138 h 143"/>
                  <a:gd name="T12" fmla="*/ 15 w 50"/>
                  <a:gd name="T13" fmla="*/ 137 h 143"/>
                </a:gdLst>
                <a:ahLst/>
                <a:cxnLst>
                  <a:cxn ang="0">
                    <a:pos x="T0" y="T1"/>
                  </a:cxn>
                  <a:cxn ang="0">
                    <a:pos x="T2" y="T3"/>
                  </a:cxn>
                  <a:cxn ang="0">
                    <a:pos x="T4" y="T5"/>
                  </a:cxn>
                  <a:cxn ang="0">
                    <a:pos x="T6" y="T7"/>
                  </a:cxn>
                  <a:cxn ang="0">
                    <a:pos x="T8" y="T9"/>
                  </a:cxn>
                  <a:cxn ang="0">
                    <a:pos x="T10" y="T11"/>
                  </a:cxn>
                  <a:cxn ang="0">
                    <a:pos x="T12" y="T13"/>
                  </a:cxn>
                </a:cxnLst>
                <a:rect l="0" t="0" r="r" b="b"/>
                <a:pathLst>
                  <a:path w="50" h="143">
                    <a:moveTo>
                      <a:pt x="15" y="137"/>
                    </a:moveTo>
                    <a:cubicBezTo>
                      <a:pt x="15" y="113"/>
                      <a:pt x="11" y="90"/>
                      <a:pt x="18" y="66"/>
                    </a:cubicBezTo>
                    <a:cubicBezTo>
                      <a:pt x="24" y="43"/>
                      <a:pt x="39" y="29"/>
                      <a:pt x="48" y="8"/>
                    </a:cubicBezTo>
                    <a:cubicBezTo>
                      <a:pt x="50" y="4"/>
                      <a:pt x="46" y="0"/>
                      <a:pt x="42" y="2"/>
                    </a:cubicBezTo>
                    <a:cubicBezTo>
                      <a:pt x="23" y="13"/>
                      <a:pt x="12" y="40"/>
                      <a:pt x="7" y="60"/>
                    </a:cubicBezTo>
                    <a:cubicBezTo>
                      <a:pt x="0" y="85"/>
                      <a:pt x="0" y="113"/>
                      <a:pt x="6" y="138"/>
                    </a:cubicBezTo>
                    <a:cubicBezTo>
                      <a:pt x="8" y="143"/>
                      <a:pt x="15" y="142"/>
                      <a:pt x="15"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46" name="Freeform 781">
                <a:extLst>
                  <a:ext uri="{FF2B5EF4-FFF2-40B4-BE49-F238E27FC236}">
                    <a16:creationId xmlns:a16="http://schemas.microsoft.com/office/drawing/2014/main" id="{E2B01542-BB17-40AD-9A7B-855D2E56FFCF}"/>
                  </a:ext>
                </a:extLst>
              </p:cNvPr>
              <p:cNvSpPr>
                <a:spLocks/>
              </p:cNvSpPr>
              <p:nvPr/>
            </p:nvSpPr>
            <p:spPr bwMode="auto">
              <a:xfrm>
                <a:off x="1585" y="1535"/>
                <a:ext cx="46" cy="183"/>
              </a:xfrm>
              <a:custGeom>
                <a:avLst/>
                <a:gdLst>
                  <a:gd name="T0" fmla="*/ 23 w 26"/>
                  <a:gd name="T1" fmla="*/ 99 h 104"/>
                  <a:gd name="T2" fmla="*/ 20 w 26"/>
                  <a:gd name="T3" fmla="*/ 52 h 104"/>
                  <a:gd name="T4" fmla="*/ 25 w 26"/>
                  <a:gd name="T5" fmla="*/ 7 h 104"/>
                  <a:gd name="T6" fmla="*/ 19 w 26"/>
                  <a:gd name="T7" fmla="*/ 3 h 104"/>
                  <a:gd name="T8" fmla="*/ 16 w 26"/>
                  <a:gd name="T9" fmla="*/ 100 h 104"/>
                  <a:gd name="T10" fmla="*/ 23 w 26"/>
                  <a:gd name="T11" fmla="*/ 99 h 104"/>
                </a:gdLst>
                <a:ahLst/>
                <a:cxnLst>
                  <a:cxn ang="0">
                    <a:pos x="T0" y="T1"/>
                  </a:cxn>
                  <a:cxn ang="0">
                    <a:pos x="T2" y="T3"/>
                  </a:cxn>
                  <a:cxn ang="0">
                    <a:pos x="T4" y="T5"/>
                  </a:cxn>
                  <a:cxn ang="0">
                    <a:pos x="T6" y="T7"/>
                  </a:cxn>
                  <a:cxn ang="0">
                    <a:pos x="T8" y="T9"/>
                  </a:cxn>
                  <a:cxn ang="0">
                    <a:pos x="T10" y="T11"/>
                  </a:cxn>
                </a:cxnLst>
                <a:rect l="0" t="0" r="r" b="b"/>
                <a:pathLst>
                  <a:path w="26" h="104">
                    <a:moveTo>
                      <a:pt x="23" y="99"/>
                    </a:moveTo>
                    <a:cubicBezTo>
                      <a:pt x="24" y="83"/>
                      <a:pt x="21" y="68"/>
                      <a:pt x="20" y="52"/>
                    </a:cubicBezTo>
                    <a:cubicBezTo>
                      <a:pt x="19" y="36"/>
                      <a:pt x="23" y="22"/>
                      <a:pt x="25" y="7"/>
                    </a:cubicBezTo>
                    <a:cubicBezTo>
                      <a:pt x="26" y="4"/>
                      <a:pt x="22" y="0"/>
                      <a:pt x="19" y="3"/>
                    </a:cubicBezTo>
                    <a:cubicBezTo>
                      <a:pt x="0" y="28"/>
                      <a:pt x="11" y="72"/>
                      <a:pt x="16" y="100"/>
                    </a:cubicBezTo>
                    <a:cubicBezTo>
                      <a:pt x="17" y="104"/>
                      <a:pt x="23" y="103"/>
                      <a:pt x="23" y="9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47" name="Freeform 782">
                <a:extLst>
                  <a:ext uri="{FF2B5EF4-FFF2-40B4-BE49-F238E27FC236}">
                    <a16:creationId xmlns:a16="http://schemas.microsoft.com/office/drawing/2014/main" id="{954443E3-B924-475A-A0FC-C1B4D7A8E173}"/>
                  </a:ext>
                </a:extLst>
              </p:cNvPr>
              <p:cNvSpPr>
                <a:spLocks/>
              </p:cNvSpPr>
              <p:nvPr/>
            </p:nvSpPr>
            <p:spPr bwMode="auto">
              <a:xfrm>
                <a:off x="1709" y="1375"/>
                <a:ext cx="485" cy="341"/>
              </a:xfrm>
              <a:custGeom>
                <a:avLst/>
                <a:gdLst>
                  <a:gd name="T0" fmla="*/ 7 w 276"/>
                  <a:gd name="T1" fmla="*/ 191 h 194"/>
                  <a:gd name="T2" fmla="*/ 43 w 276"/>
                  <a:gd name="T3" fmla="*/ 115 h 194"/>
                  <a:gd name="T4" fmla="*/ 106 w 276"/>
                  <a:gd name="T5" fmla="*/ 43 h 194"/>
                  <a:gd name="T6" fmla="*/ 188 w 276"/>
                  <a:gd name="T7" fmla="*/ 12 h 194"/>
                  <a:gd name="T8" fmla="*/ 231 w 276"/>
                  <a:gd name="T9" fmla="*/ 15 h 194"/>
                  <a:gd name="T10" fmla="*/ 269 w 276"/>
                  <a:gd name="T11" fmla="*/ 29 h 194"/>
                  <a:gd name="T12" fmla="*/ 273 w 276"/>
                  <a:gd name="T13" fmla="*/ 23 h 194"/>
                  <a:gd name="T14" fmla="*/ 194 w 276"/>
                  <a:gd name="T15" fmla="*/ 1 h 194"/>
                  <a:gd name="T16" fmla="*/ 109 w 276"/>
                  <a:gd name="T17" fmla="*/ 29 h 194"/>
                  <a:gd name="T18" fmla="*/ 1 w 276"/>
                  <a:gd name="T19" fmla="*/ 189 h 194"/>
                  <a:gd name="T20" fmla="*/ 7 w 276"/>
                  <a:gd name="T21" fmla="*/ 19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6" h="194">
                    <a:moveTo>
                      <a:pt x="7" y="191"/>
                    </a:moveTo>
                    <a:cubicBezTo>
                      <a:pt x="19" y="166"/>
                      <a:pt x="28" y="139"/>
                      <a:pt x="43" y="115"/>
                    </a:cubicBezTo>
                    <a:cubicBezTo>
                      <a:pt x="59" y="88"/>
                      <a:pt x="80" y="62"/>
                      <a:pt x="106" y="43"/>
                    </a:cubicBezTo>
                    <a:cubicBezTo>
                      <a:pt x="130" y="26"/>
                      <a:pt x="159" y="15"/>
                      <a:pt x="188" y="12"/>
                    </a:cubicBezTo>
                    <a:cubicBezTo>
                      <a:pt x="202" y="11"/>
                      <a:pt x="217" y="12"/>
                      <a:pt x="231" y="15"/>
                    </a:cubicBezTo>
                    <a:cubicBezTo>
                      <a:pt x="244" y="18"/>
                      <a:pt x="256" y="25"/>
                      <a:pt x="269" y="29"/>
                    </a:cubicBezTo>
                    <a:cubicBezTo>
                      <a:pt x="273" y="30"/>
                      <a:pt x="276" y="25"/>
                      <a:pt x="273" y="23"/>
                    </a:cubicBezTo>
                    <a:cubicBezTo>
                      <a:pt x="254" y="4"/>
                      <a:pt x="219" y="0"/>
                      <a:pt x="194" y="1"/>
                    </a:cubicBezTo>
                    <a:cubicBezTo>
                      <a:pt x="164" y="3"/>
                      <a:pt x="134" y="13"/>
                      <a:pt x="109" y="29"/>
                    </a:cubicBezTo>
                    <a:cubicBezTo>
                      <a:pt x="56" y="63"/>
                      <a:pt x="13" y="128"/>
                      <a:pt x="1" y="189"/>
                    </a:cubicBezTo>
                    <a:cubicBezTo>
                      <a:pt x="0" y="192"/>
                      <a:pt x="5" y="194"/>
                      <a:pt x="7" y="1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48" name="Freeform 783">
                <a:extLst>
                  <a:ext uri="{FF2B5EF4-FFF2-40B4-BE49-F238E27FC236}">
                    <a16:creationId xmlns:a16="http://schemas.microsoft.com/office/drawing/2014/main" id="{5F2B2EEE-BE4C-4C66-912E-11D89EE066B0}"/>
                  </a:ext>
                </a:extLst>
              </p:cNvPr>
              <p:cNvSpPr>
                <a:spLocks/>
              </p:cNvSpPr>
              <p:nvPr/>
            </p:nvSpPr>
            <p:spPr bwMode="auto">
              <a:xfrm>
                <a:off x="1754" y="1307"/>
                <a:ext cx="51" cy="116"/>
              </a:xfrm>
              <a:custGeom>
                <a:avLst/>
                <a:gdLst>
                  <a:gd name="T0" fmla="*/ 28 w 29"/>
                  <a:gd name="T1" fmla="*/ 60 h 66"/>
                  <a:gd name="T2" fmla="*/ 20 w 29"/>
                  <a:gd name="T3" fmla="*/ 32 h 66"/>
                  <a:gd name="T4" fmla="*/ 26 w 29"/>
                  <a:gd name="T5" fmla="*/ 6 h 66"/>
                  <a:gd name="T6" fmla="*/ 22 w 29"/>
                  <a:gd name="T7" fmla="*/ 2 h 66"/>
                  <a:gd name="T8" fmla="*/ 23 w 29"/>
                  <a:gd name="T9" fmla="*/ 63 h 66"/>
                  <a:gd name="T10" fmla="*/ 28 w 29"/>
                  <a:gd name="T11" fmla="*/ 60 h 66"/>
                </a:gdLst>
                <a:ahLst/>
                <a:cxnLst>
                  <a:cxn ang="0">
                    <a:pos x="T0" y="T1"/>
                  </a:cxn>
                  <a:cxn ang="0">
                    <a:pos x="T2" y="T3"/>
                  </a:cxn>
                  <a:cxn ang="0">
                    <a:pos x="T4" y="T5"/>
                  </a:cxn>
                  <a:cxn ang="0">
                    <a:pos x="T6" y="T7"/>
                  </a:cxn>
                  <a:cxn ang="0">
                    <a:pos x="T8" y="T9"/>
                  </a:cxn>
                  <a:cxn ang="0">
                    <a:pos x="T10" y="T11"/>
                  </a:cxn>
                </a:cxnLst>
                <a:rect l="0" t="0" r="r" b="b"/>
                <a:pathLst>
                  <a:path w="29" h="66">
                    <a:moveTo>
                      <a:pt x="28" y="60"/>
                    </a:moveTo>
                    <a:cubicBezTo>
                      <a:pt x="27" y="50"/>
                      <a:pt x="22" y="42"/>
                      <a:pt x="20" y="32"/>
                    </a:cubicBezTo>
                    <a:cubicBezTo>
                      <a:pt x="19" y="23"/>
                      <a:pt x="21" y="14"/>
                      <a:pt x="26" y="6"/>
                    </a:cubicBezTo>
                    <a:cubicBezTo>
                      <a:pt x="28" y="3"/>
                      <a:pt x="25" y="0"/>
                      <a:pt x="22" y="2"/>
                    </a:cubicBezTo>
                    <a:cubicBezTo>
                      <a:pt x="0" y="14"/>
                      <a:pt x="12" y="47"/>
                      <a:pt x="23" y="63"/>
                    </a:cubicBezTo>
                    <a:cubicBezTo>
                      <a:pt x="25" y="66"/>
                      <a:pt x="29" y="64"/>
                      <a:pt x="28"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49" name="Freeform 784">
                <a:extLst>
                  <a:ext uri="{FF2B5EF4-FFF2-40B4-BE49-F238E27FC236}">
                    <a16:creationId xmlns:a16="http://schemas.microsoft.com/office/drawing/2014/main" id="{DE5F93B8-20DA-4D8A-BE36-11E63EF52EDD}"/>
                  </a:ext>
                </a:extLst>
              </p:cNvPr>
              <p:cNvSpPr>
                <a:spLocks/>
              </p:cNvSpPr>
              <p:nvPr/>
            </p:nvSpPr>
            <p:spPr bwMode="auto">
              <a:xfrm>
                <a:off x="1649" y="2246"/>
                <a:ext cx="95" cy="197"/>
              </a:xfrm>
              <a:custGeom>
                <a:avLst/>
                <a:gdLst>
                  <a:gd name="T0" fmla="*/ 12 w 54"/>
                  <a:gd name="T1" fmla="*/ 5 h 112"/>
                  <a:gd name="T2" fmla="*/ 48 w 54"/>
                  <a:gd name="T3" fmla="*/ 110 h 112"/>
                  <a:gd name="T4" fmla="*/ 51 w 54"/>
                  <a:gd name="T5" fmla="*/ 105 h 112"/>
                  <a:gd name="T6" fmla="*/ 19 w 54"/>
                  <a:gd name="T7" fmla="*/ 7 h 112"/>
                  <a:gd name="T8" fmla="*/ 12 w 54"/>
                  <a:gd name="T9" fmla="*/ 5 h 112"/>
                </a:gdLst>
                <a:ahLst/>
                <a:cxnLst>
                  <a:cxn ang="0">
                    <a:pos x="T0" y="T1"/>
                  </a:cxn>
                  <a:cxn ang="0">
                    <a:pos x="T2" y="T3"/>
                  </a:cxn>
                  <a:cxn ang="0">
                    <a:pos x="T4" y="T5"/>
                  </a:cxn>
                  <a:cxn ang="0">
                    <a:pos x="T6" y="T7"/>
                  </a:cxn>
                  <a:cxn ang="0">
                    <a:pos x="T8" y="T9"/>
                  </a:cxn>
                </a:cxnLst>
                <a:rect l="0" t="0" r="r" b="b"/>
                <a:pathLst>
                  <a:path w="54" h="112">
                    <a:moveTo>
                      <a:pt x="12" y="5"/>
                    </a:moveTo>
                    <a:cubicBezTo>
                      <a:pt x="0" y="40"/>
                      <a:pt x="13" y="92"/>
                      <a:pt x="48" y="110"/>
                    </a:cubicBezTo>
                    <a:cubicBezTo>
                      <a:pt x="51" y="112"/>
                      <a:pt x="54" y="108"/>
                      <a:pt x="51" y="105"/>
                    </a:cubicBezTo>
                    <a:cubicBezTo>
                      <a:pt x="26" y="75"/>
                      <a:pt x="12" y="48"/>
                      <a:pt x="19" y="7"/>
                    </a:cubicBezTo>
                    <a:cubicBezTo>
                      <a:pt x="20" y="2"/>
                      <a:pt x="13" y="0"/>
                      <a:pt x="1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50" name="Freeform 785">
                <a:extLst>
                  <a:ext uri="{FF2B5EF4-FFF2-40B4-BE49-F238E27FC236}">
                    <a16:creationId xmlns:a16="http://schemas.microsoft.com/office/drawing/2014/main" id="{C1012F6B-35B5-4035-B680-E96AB995EE9B}"/>
                  </a:ext>
                </a:extLst>
              </p:cNvPr>
              <p:cNvSpPr>
                <a:spLocks/>
              </p:cNvSpPr>
              <p:nvPr/>
            </p:nvSpPr>
            <p:spPr bwMode="auto">
              <a:xfrm>
                <a:off x="1543" y="2098"/>
                <a:ext cx="111" cy="139"/>
              </a:xfrm>
              <a:custGeom>
                <a:avLst/>
                <a:gdLst>
                  <a:gd name="T0" fmla="*/ 60 w 63"/>
                  <a:gd name="T1" fmla="*/ 71 h 79"/>
                  <a:gd name="T2" fmla="*/ 27 w 63"/>
                  <a:gd name="T3" fmla="*/ 44 h 79"/>
                  <a:gd name="T4" fmla="*/ 9 w 63"/>
                  <a:gd name="T5" fmla="*/ 4 h 79"/>
                  <a:gd name="T6" fmla="*/ 3 w 63"/>
                  <a:gd name="T7" fmla="*/ 5 h 79"/>
                  <a:gd name="T8" fmla="*/ 55 w 63"/>
                  <a:gd name="T9" fmla="*/ 77 h 79"/>
                  <a:gd name="T10" fmla="*/ 60 w 63"/>
                  <a:gd name="T11" fmla="*/ 71 h 79"/>
                </a:gdLst>
                <a:ahLst/>
                <a:cxnLst>
                  <a:cxn ang="0">
                    <a:pos x="T0" y="T1"/>
                  </a:cxn>
                  <a:cxn ang="0">
                    <a:pos x="T2" y="T3"/>
                  </a:cxn>
                  <a:cxn ang="0">
                    <a:pos x="T4" y="T5"/>
                  </a:cxn>
                  <a:cxn ang="0">
                    <a:pos x="T6" y="T7"/>
                  </a:cxn>
                  <a:cxn ang="0">
                    <a:pos x="T8" y="T9"/>
                  </a:cxn>
                  <a:cxn ang="0">
                    <a:pos x="T10" y="T11"/>
                  </a:cxn>
                </a:cxnLst>
                <a:rect l="0" t="0" r="r" b="b"/>
                <a:pathLst>
                  <a:path w="63" h="79">
                    <a:moveTo>
                      <a:pt x="60" y="71"/>
                    </a:moveTo>
                    <a:cubicBezTo>
                      <a:pt x="50" y="61"/>
                      <a:pt x="37" y="54"/>
                      <a:pt x="27" y="44"/>
                    </a:cubicBezTo>
                    <a:cubicBezTo>
                      <a:pt x="15" y="33"/>
                      <a:pt x="15" y="18"/>
                      <a:pt x="9" y="4"/>
                    </a:cubicBezTo>
                    <a:cubicBezTo>
                      <a:pt x="8" y="0"/>
                      <a:pt x="3" y="1"/>
                      <a:pt x="3" y="5"/>
                    </a:cubicBezTo>
                    <a:cubicBezTo>
                      <a:pt x="0" y="39"/>
                      <a:pt x="28" y="62"/>
                      <a:pt x="55" y="77"/>
                    </a:cubicBezTo>
                    <a:cubicBezTo>
                      <a:pt x="59" y="79"/>
                      <a:pt x="63" y="74"/>
                      <a:pt x="60"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51" name="Freeform 786">
                <a:extLst>
                  <a:ext uri="{FF2B5EF4-FFF2-40B4-BE49-F238E27FC236}">
                    <a16:creationId xmlns:a16="http://schemas.microsoft.com/office/drawing/2014/main" id="{E5DA7335-A9F7-43EE-82F5-B6577BBFABA9}"/>
                  </a:ext>
                </a:extLst>
              </p:cNvPr>
              <p:cNvSpPr>
                <a:spLocks/>
              </p:cNvSpPr>
              <p:nvPr/>
            </p:nvSpPr>
            <p:spPr bwMode="auto">
              <a:xfrm>
                <a:off x="1508" y="2225"/>
                <a:ext cx="148" cy="144"/>
              </a:xfrm>
              <a:custGeom>
                <a:avLst/>
                <a:gdLst>
                  <a:gd name="T0" fmla="*/ 78 w 84"/>
                  <a:gd name="T1" fmla="*/ 2 h 82"/>
                  <a:gd name="T2" fmla="*/ 1 w 84"/>
                  <a:gd name="T3" fmla="*/ 74 h 82"/>
                  <a:gd name="T4" fmla="*/ 7 w 84"/>
                  <a:gd name="T5" fmla="*/ 78 h 82"/>
                  <a:gd name="T6" fmla="*/ 38 w 84"/>
                  <a:gd name="T7" fmla="*/ 40 h 82"/>
                  <a:gd name="T8" fmla="*/ 81 w 84"/>
                  <a:gd name="T9" fmla="*/ 8 h 82"/>
                  <a:gd name="T10" fmla="*/ 78 w 84"/>
                  <a:gd name="T11" fmla="*/ 2 h 82"/>
                </a:gdLst>
                <a:ahLst/>
                <a:cxnLst>
                  <a:cxn ang="0">
                    <a:pos x="T0" y="T1"/>
                  </a:cxn>
                  <a:cxn ang="0">
                    <a:pos x="T2" y="T3"/>
                  </a:cxn>
                  <a:cxn ang="0">
                    <a:pos x="T4" y="T5"/>
                  </a:cxn>
                  <a:cxn ang="0">
                    <a:pos x="T6" y="T7"/>
                  </a:cxn>
                  <a:cxn ang="0">
                    <a:pos x="T8" y="T9"/>
                  </a:cxn>
                  <a:cxn ang="0">
                    <a:pos x="T10" y="T11"/>
                  </a:cxn>
                </a:cxnLst>
                <a:rect l="0" t="0" r="r" b="b"/>
                <a:pathLst>
                  <a:path w="84" h="82">
                    <a:moveTo>
                      <a:pt x="78" y="2"/>
                    </a:moveTo>
                    <a:cubicBezTo>
                      <a:pt x="46" y="14"/>
                      <a:pt x="15" y="43"/>
                      <a:pt x="1" y="74"/>
                    </a:cubicBezTo>
                    <a:cubicBezTo>
                      <a:pt x="0" y="77"/>
                      <a:pt x="4" y="82"/>
                      <a:pt x="7" y="78"/>
                    </a:cubicBezTo>
                    <a:cubicBezTo>
                      <a:pt x="17" y="65"/>
                      <a:pt x="26" y="52"/>
                      <a:pt x="38" y="40"/>
                    </a:cubicBezTo>
                    <a:cubicBezTo>
                      <a:pt x="51" y="28"/>
                      <a:pt x="66" y="18"/>
                      <a:pt x="81" y="8"/>
                    </a:cubicBezTo>
                    <a:cubicBezTo>
                      <a:pt x="84" y="6"/>
                      <a:pt x="82" y="0"/>
                      <a:pt x="7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52" name="Freeform 787">
                <a:extLst>
                  <a:ext uri="{FF2B5EF4-FFF2-40B4-BE49-F238E27FC236}">
                    <a16:creationId xmlns:a16="http://schemas.microsoft.com/office/drawing/2014/main" id="{2C9C5613-6169-4FF6-A91E-461AAF84C7BA}"/>
                  </a:ext>
                </a:extLst>
              </p:cNvPr>
              <p:cNvSpPr>
                <a:spLocks/>
              </p:cNvSpPr>
              <p:nvPr/>
            </p:nvSpPr>
            <p:spPr bwMode="auto">
              <a:xfrm>
                <a:off x="1540" y="2395"/>
                <a:ext cx="53" cy="120"/>
              </a:xfrm>
              <a:custGeom>
                <a:avLst/>
                <a:gdLst>
                  <a:gd name="T0" fmla="*/ 6 w 30"/>
                  <a:gd name="T1" fmla="*/ 4 h 68"/>
                  <a:gd name="T2" fmla="*/ 22 w 30"/>
                  <a:gd name="T3" fmla="*/ 65 h 68"/>
                  <a:gd name="T4" fmla="*/ 29 w 30"/>
                  <a:gd name="T5" fmla="*/ 63 h 68"/>
                  <a:gd name="T6" fmla="*/ 21 w 30"/>
                  <a:gd name="T7" fmla="*/ 40 h 68"/>
                  <a:gd name="T8" fmla="*/ 13 w 30"/>
                  <a:gd name="T9" fmla="*/ 5 h 68"/>
                  <a:gd name="T10" fmla="*/ 6 w 30"/>
                  <a:gd name="T11" fmla="*/ 4 h 68"/>
                </a:gdLst>
                <a:ahLst/>
                <a:cxnLst>
                  <a:cxn ang="0">
                    <a:pos x="T0" y="T1"/>
                  </a:cxn>
                  <a:cxn ang="0">
                    <a:pos x="T2" y="T3"/>
                  </a:cxn>
                  <a:cxn ang="0">
                    <a:pos x="T4" y="T5"/>
                  </a:cxn>
                  <a:cxn ang="0">
                    <a:pos x="T6" y="T7"/>
                  </a:cxn>
                  <a:cxn ang="0">
                    <a:pos x="T8" y="T9"/>
                  </a:cxn>
                  <a:cxn ang="0">
                    <a:pos x="T10" y="T11"/>
                  </a:cxn>
                </a:cxnLst>
                <a:rect l="0" t="0" r="r" b="b"/>
                <a:pathLst>
                  <a:path w="30" h="68">
                    <a:moveTo>
                      <a:pt x="6" y="4"/>
                    </a:moveTo>
                    <a:cubicBezTo>
                      <a:pt x="0" y="27"/>
                      <a:pt x="12" y="46"/>
                      <a:pt x="22" y="65"/>
                    </a:cubicBezTo>
                    <a:cubicBezTo>
                      <a:pt x="24" y="68"/>
                      <a:pt x="29" y="67"/>
                      <a:pt x="29" y="63"/>
                    </a:cubicBezTo>
                    <a:cubicBezTo>
                      <a:pt x="30" y="54"/>
                      <a:pt x="25" y="48"/>
                      <a:pt x="21" y="40"/>
                    </a:cubicBezTo>
                    <a:cubicBezTo>
                      <a:pt x="14" y="29"/>
                      <a:pt x="13" y="18"/>
                      <a:pt x="13" y="5"/>
                    </a:cubicBezTo>
                    <a:cubicBezTo>
                      <a:pt x="12" y="1"/>
                      <a:pt x="7" y="0"/>
                      <a:pt x="6"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53" name="Freeform 788">
                <a:extLst>
                  <a:ext uri="{FF2B5EF4-FFF2-40B4-BE49-F238E27FC236}">
                    <a16:creationId xmlns:a16="http://schemas.microsoft.com/office/drawing/2014/main" id="{388F8248-ACAB-4B7C-BFBA-30EE0FA40BD0}"/>
                  </a:ext>
                </a:extLst>
              </p:cNvPr>
              <p:cNvSpPr>
                <a:spLocks/>
              </p:cNvSpPr>
              <p:nvPr/>
            </p:nvSpPr>
            <p:spPr bwMode="auto">
              <a:xfrm>
                <a:off x="2380" y="1034"/>
                <a:ext cx="84" cy="130"/>
              </a:xfrm>
              <a:custGeom>
                <a:avLst/>
                <a:gdLst>
                  <a:gd name="T0" fmla="*/ 38 w 48"/>
                  <a:gd name="T1" fmla="*/ 71 h 74"/>
                  <a:gd name="T2" fmla="*/ 5 w 48"/>
                  <a:gd name="T3" fmla="*/ 0 h 74"/>
                  <a:gd name="T4" fmla="*/ 2 w 48"/>
                  <a:gd name="T5" fmla="*/ 6 h 74"/>
                  <a:gd name="T6" fmla="*/ 26 w 48"/>
                  <a:gd name="T7" fmla="*/ 31 h 74"/>
                  <a:gd name="T8" fmla="*/ 33 w 48"/>
                  <a:gd name="T9" fmla="*/ 69 h 74"/>
                  <a:gd name="T10" fmla="*/ 38 w 48"/>
                  <a:gd name="T11" fmla="*/ 71 h 74"/>
                </a:gdLst>
                <a:ahLst/>
                <a:cxnLst>
                  <a:cxn ang="0">
                    <a:pos x="T0" y="T1"/>
                  </a:cxn>
                  <a:cxn ang="0">
                    <a:pos x="T2" y="T3"/>
                  </a:cxn>
                  <a:cxn ang="0">
                    <a:pos x="T4" y="T5"/>
                  </a:cxn>
                  <a:cxn ang="0">
                    <a:pos x="T6" y="T7"/>
                  </a:cxn>
                  <a:cxn ang="0">
                    <a:pos x="T8" y="T9"/>
                  </a:cxn>
                  <a:cxn ang="0">
                    <a:pos x="T10" y="T11"/>
                  </a:cxn>
                </a:cxnLst>
                <a:rect l="0" t="0" r="r" b="b"/>
                <a:pathLst>
                  <a:path w="48" h="74">
                    <a:moveTo>
                      <a:pt x="38" y="71"/>
                    </a:moveTo>
                    <a:cubicBezTo>
                      <a:pt x="48" y="47"/>
                      <a:pt x="34" y="3"/>
                      <a:pt x="5" y="0"/>
                    </a:cubicBezTo>
                    <a:cubicBezTo>
                      <a:pt x="2" y="0"/>
                      <a:pt x="0" y="4"/>
                      <a:pt x="2" y="6"/>
                    </a:cubicBezTo>
                    <a:cubicBezTo>
                      <a:pt x="11" y="15"/>
                      <a:pt x="20" y="20"/>
                      <a:pt x="26" y="31"/>
                    </a:cubicBezTo>
                    <a:cubicBezTo>
                      <a:pt x="33" y="42"/>
                      <a:pt x="35" y="56"/>
                      <a:pt x="33" y="69"/>
                    </a:cubicBezTo>
                    <a:cubicBezTo>
                      <a:pt x="32" y="73"/>
                      <a:pt x="37" y="74"/>
                      <a:pt x="38"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54" name="Freeform 789">
                <a:extLst>
                  <a:ext uri="{FF2B5EF4-FFF2-40B4-BE49-F238E27FC236}">
                    <a16:creationId xmlns:a16="http://schemas.microsoft.com/office/drawing/2014/main" id="{F38BAF29-2FC2-45DC-8925-DB29CFF86FD0}"/>
                  </a:ext>
                </a:extLst>
              </p:cNvPr>
              <p:cNvSpPr>
                <a:spLocks/>
              </p:cNvSpPr>
              <p:nvPr/>
            </p:nvSpPr>
            <p:spPr bwMode="auto">
              <a:xfrm>
                <a:off x="2577" y="920"/>
                <a:ext cx="46" cy="74"/>
              </a:xfrm>
              <a:custGeom>
                <a:avLst/>
                <a:gdLst>
                  <a:gd name="T0" fmla="*/ 17 w 26"/>
                  <a:gd name="T1" fmla="*/ 3 h 42"/>
                  <a:gd name="T2" fmla="*/ 3 w 26"/>
                  <a:gd name="T3" fmla="*/ 39 h 42"/>
                  <a:gd name="T4" fmla="*/ 10 w 26"/>
                  <a:gd name="T5" fmla="*/ 40 h 42"/>
                  <a:gd name="T6" fmla="*/ 15 w 26"/>
                  <a:gd name="T7" fmla="*/ 24 h 42"/>
                  <a:gd name="T8" fmla="*/ 23 w 26"/>
                  <a:gd name="T9" fmla="*/ 8 h 42"/>
                  <a:gd name="T10" fmla="*/ 17 w 26"/>
                  <a:gd name="T11" fmla="*/ 3 h 42"/>
                </a:gdLst>
                <a:ahLst/>
                <a:cxnLst>
                  <a:cxn ang="0">
                    <a:pos x="T0" y="T1"/>
                  </a:cxn>
                  <a:cxn ang="0">
                    <a:pos x="T2" y="T3"/>
                  </a:cxn>
                  <a:cxn ang="0">
                    <a:pos x="T4" y="T5"/>
                  </a:cxn>
                  <a:cxn ang="0">
                    <a:pos x="T6" y="T7"/>
                  </a:cxn>
                  <a:cxn ang="0">
                    <a:pos x="T8" y="T9"/>
                  </a:cxn>
                  <a:cxn ang="0">
                    <a:pos x="T10" y="T11"/>
                  </a:cxn>
                </a:cxnLst>
                <a:rect l="0" t="0" r="r" b="b"/>
                <a:pathLst>
                  <a:path w="26" h="42">
                    <a:moveTo>
                      <a:pt x="17" y="3"/>
                    </a:moveTo>
                    <a:cubicBezTo>
                      <a:pt x="9" y="10"/>
                      <a:pt x="0" y="27"/>
                      <a:pt x="3" y="39"/>
                    </a:cubicBezTo>
                    <a:cubicBezTo>
                      <a:pt x="4" y="42"/>
                      <a:pt x="8" y="42"/>
                      <a:pt x="10" y="40"/>
                    </a:cubicBezTo>
                    <a:cubicBezTo>
                      <a:pt x="12" y="35"/>
                      <a:pt x="13" y="29"/>
                      <a:pt x="15" y="24"/>
                    </a:cubicBezTo>
                    <a:cubicBezTo>
                      <a:pt x="17" y="18"/>
                      <a:pt x="20" y="13"/>
                      <a:pt x="23" y="8"/>
                    </a:cubicBezTo>
                    <a:cubicBezTo>
                      <a:pt x="26" y="4"/>
                      <a:pt x="20" y="0"/>
                      <a:pt x="1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55" name="Freeform 790">
                <a:extLst>
                  <a:ext uri="{FF2B5EF4-FFF2-40B4-BE49-F238E27FC236}">
                    <a16:creationId xmlns:a16="http://schemas.microsoft.com/office/drawing/2014/main" id="{9ACE9BA2-7182-4CDF-B614-431C5142BA32}"/>
                  </a:ext>
                </a:extLst>
              </p:cNvPr>
              <p:cNvSpPr>
                <a:spLocks/>
              </p:cNvSpPr>
              <p:nvPr/>
            </p:nvSpPr>
            <p:spPr bwMode="auto">
              <a:xfrm>
                <a:off x="2473" y="974"/>
                <a:ext cx="109" cy="34"/>
              </a:xfrm>
              <a:custGeom>
                <a:avLst/>
                <a:gdLst>
                  <a:gd name="T0" fmla="*/ 5 w 62"/>
                  <a:gd name="T1" fmla="*/ 18 h 19"/>
                  <a:gd name="T2" fmla="*/ 30 w 62"/>
                  <a:gd name="T3" fmla="*/ 14 h 19"/>
                  <a:gd name="T4" fmla="*/ 58 w 62"/>
                  <a:gd name="T5" fmla="*/ 9 h 19"/>
                  <a:gd name="T6" fmla="*/ 58 w 62"/>
                  <a:gd name="T7" fmla="*/ 3 h 19"/>
                  <a:gd name="T8" fmla="*/ 3 w 62"/>
                  <a:gd name="T9" fmla="*/ 13 h 19"/>
                  <a:gd name="T10" fmla="*/ 5 w 62"/>
                  <a:gd name="T11" fmla="*/ 18 h 19"/>
                </a:gdLst>
                <a:ahLst/>
                <a:cxnLst>
                  <a:cxn ang="0">
                    <a:pos x="T0" y="T1"/>
                  </a:cxn>
                  <a:cxn ang="0">
                    <a:pos x="T2" y="T3"/>
                  </a:cxn>
                  <a:cxn ang="0">
                    <a:pos x="T4" y="T5"/>
                  </a:cxn>
                  <a:cxn ang="0">
                    <a:pos x="T6" y="T7"/>
                  </a:cxn>
                  <a:cxn ang="0">
                    <a:pos x="T8" y="T9"/>
                  </a:cxn>
                  <a:cxn ang="0">
                    <a:pos x="T10" y="T11"/>
                  </a:cxn>
                </a:cxnLst>
                <a:rect l="0" t="0" r="r" b="b"/>
                <a:pathLst>
                  <a:path w="62" h="19">
                    <a:moveTo>
                      <a:pt x="5" y="18"/>
                    </a:moveTo>
                    <a:cubicBezTo>
                      <a:pt x="13" y="17"/>
                      <a:pt x="22" y="15"/>
                      <a:pt x="30" y="14"/>
                    </a:cubicBezTo>
                    <a:cubicBezTo>
                      <a:pt x="39" y="13"/>
                      <a:pt x="49" y="12"/>
                      <a:pt x="58" y="9"/>
                    </a:cubicBezTo>
                    <a:cubicBezTo>
                      <a:pt x="61" y="9"/>
                      <a:pt x="62" y="3"/>
                      <a:pt x="58" y="3"/>
                    </a:cubicBezTo>
                    <a:cubicBezTo>
                      <a:pt x="40" y="0"/>
                      <a:pt x="19" y="5"/>
                      <a:pt x="3" y="13"/>
                    </a:cubicBezTo>
                    <a:cubicBezTo>
                      <a:pt x="0" y="14"/>
                      <a:pt x="2" y="19"/>
                      <a:pt x="5"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56" name="Freeform 791">
                <a:extLst>
                  <a:ext uri="{FF2B5EF4-FFF2-40B4-BE49-F238E27FC236}">
                    <a16:creationId xmlns:a16="http://schemas.microsoft.com/office/drawing/2014/main" id="{0C77C972-C289-436B-9CC0-CDF93ECEA81B}"/>
                  </a:ext>
                </a:extLst>
              </p:cNvPr>
              <p:cNvSpPr>
                <a:spLocks/>
              </p:cNvSpPr>
              <p:nvPr/>
            </p:nvSpPr>
            <p:spPr bwMode="auto">
              <a:xfrm>
                <a:off x="2538" y="974"/>
                <a:ext cx="108" cy="294"/>
              </a:xfrm>
              <a:custGeom>
                <a:avLst/>
                <a:gdLst>
                  <a:gd name="T0" fmla="*/ 18 w 61"/>
                  <a:gd name="T1" fmla="*/ 9 h 167"/>
                  <a:gd name="T2" fmla="*/ 39 w 61"/>
                  <a:gd name="T3" fmla="*/ 44 h 167"/>
                  <a:gd name="T4" fmla="*/ 44 w 61"/>
                  <a:gd name="T5" fmla="*/ 85 h 167"/>
                  <a:gd name="T6" fmla="*/ 38 w 61"/>
                  <a:gd name="T7" fmla="*/ 127 h 167"/>
                  <a:gd name="T8" fmla="*/ 4 w 61"/>
                  <a:gd name="T9" fmla="*/ 157 h 167"/>
                  <a:gd name="T10" fmla="*/ 7 w 61"/>
                  <a:gd name="T11" fmla="*/ 165 h 167"/>
                  <a:gd name="T12" fmla="*/ 59 w 61"/>
                  <a:gd name="T13" fmla="*/ 99 h 167"/>
                  <a:gd name="T14" fmla="*/ 25 w 61"/>
                  <a:gd name="T15" fmla="*/ 3 h 167"/>
                  <a:gd name="T16" fmla="*/ 18 w 61"/>
                  <a:gd name="T17" fmla="*/ 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67">
                    <a:moveTo>
                      <a:pt x="18" y="9"/>
                    </a:moveTo>
                    <a:cubicBezTo>
                      <a:pt x="27" y="20"/>
                      <a:pt x="35" y="31"/>
                      <a:pt x="39" y="44"/>
                    </a:cubicBezTo>
                    <a:cubicBezTo>
                      <a:pt x="43" y="57"/>
                      <a:pt x="44" y="72"/>
                      <a:pt x="44" y="85"/>
                    </a:cubicBezTo>
                    <a:cubicBezTo>
                      <a:pt x="45" y="99"/>
                      <a:pt x="45" y="115"/>
                      <a:pt x="38" y="127"/>
                    </a:cubicBezTo>
                    <a:cubicBezTo>
                      <a:pt x="30" y="140"/>
                      <a:pt x="15" y="148"/>
                      <a:pt x="4" y="157"/>
                    </a:cubicBezTo>
                    <a:cubicBezTo>
                      <a:pt x="0" y="160"/>
                      <a:pt x="2" y="167"/>
                      <a:pt x="7" y="165"/>
                    </a:cubicBezTo>
                    <a:cubicBezTo>
                      <a:pt x="38" y="153"/>
                      <a:pt x="58" y="133"/>
                      <a:pt x="59" y="99"/>
                    </a:cubicBezTo>
                    <a:cubicBezTo>
                      <a:pt x="61" y="62"/>
                      <a:pt x="54" y="27"/>
                      <a:pt x="25" y="3"/>
                    </a:cubicBezTo>
                    <a:cubicBezTo>
                      <a:pt x="22" y="0"/>
                      <a:pt x="15" y="4"/>
                      <a:pt x="18"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57" name="Freeform 792">
                <a:extLst>
                  <a:ext uri="{FF2B5EF4-FFF2-40B4-BE49-F238E27FC236}">
                    <a16:creationId xmlns:a16="http://schemas.microsoft.com/office/drawing/2014/main" id="{745510CE-6462-4A27-9E97-38CBC8518935}"/>
                  </a:ext>
                </a:extLst>
              </p:cNvPr>
              <p:cNvSpPr>
                <a:spLocks/>
              </p:cNvSpPr>
              <p:nvPr/>
            </p:nvSpPr>
            <p:spPr bwMode="auto">
              <a:xfrm>
                <a:off x="2762" y="730"/>
                <a:ext cx="423" cy="153"/>
              </a:xfrm>
              <a:custGeom>
                <a:avLst/>
                <a:gdLst>
                  <a:gd name="T0" fmla="*/ 4 w 241"/>
                  <a:gd name="T1" fmla="*/ 69 h 87"/>
                  <a:gd name="T2" fmla="*/ 114 w 241"/>
                  <a:gd name="T3" fmla="*/ 61 h 87"/>
                  <a:gd name="T4" fmla="*/ 172 w 241"/>
                  <a:gd name="T5" fmla="*/ 36 h 87"/>
                  <a:gd name="T6" fmla="*/ 237 w 241"/>
                  <a:gd name="T7" fmla="*/ 18 h 87"/>
                  <a:gd name="T8" fmla="*/ 237 w 241"/>
                  <a:gd name="T9" fmla="*/ 9 h 87"/>
                  <a:gd name="T10" fmla="*/ 139 w 241"/>
                  <a:gd name="T11" fmla="*/ 36 h 87"/>
                  <a:gd name="T12" fmla="*/ 7 w 241"/>
                  <a:gd name="T13" fmla="*/ 62 h 87"/>
                  <a:gd name="T14" fmla="*/ 4 w 241"/>
                  <a:gd name="T15" fmla="*/ 69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1" h="87">
                    <a:moveTo>
                      <a:pt x="4" y="69"/>
                    </a:moveTo>
                    <a:cubicBezTo>
                      <a:pt x="38" y="87"/>
                      <a:pt x="81" y="75"/>
                      <a:pt x="114" y="61"/>
                    </a:cubicBezTo>
                    <a:cubicBezTo>
                      <a:pt x="134" y="53"/>
                      <a:pt x="153" y="44"/>
                      <a:pt x="172" y="36"/>
                    </a:cubicBezTo>
                    <a:cubicBezTo>
                      <a:pt x="194" y="27"/>
                      <a:pt x="215" y="24"/>
                      <a:pt x="237" y="18"/>
                    </a:cubicBezTo>
                    <a:cubicBezTo>
                      <a:pt x="241" y="17"/>
                      <a:pt x="241" y="11"/>
                      <a:pt x="237" y="9"/>
                    </a:cubicBezTo>
                    <a:cubicBezTo>
                      <a:pt x="206" y="0"/>
                      <a:pt x="167" y="23"/>
                      <a:pt x="139" y="36"/>
                    </a:cubicBezTo>
                    <a:cubicBezTo>
                      <a:pt x="96" y="57"/>
                      <a:pt x="55" y="74"/>
                      <a:pt x="7" y="62"/>
                    </a:cubicBezTo>
                    <a:cubicBezTo>
                      <a:pt x="3" y="61"/>
                      <a:pt x="0" y="67"/>
                      <a:pt x="4" y="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58" name="Freeform 793">
                <a:extLst>
                  <a:ext uri="{FF2B5EF4-FFF2-40B4-BE49-F238E27FC236}">
                    <a16:creationId xmlns:a16="http://schemas.microsoft.com/office/drawing/2014/main" id="{094DBB9A-9CF4-42DC-B51E-08EA97133AA5}"/>
                  </a:ext>
                </a:extLst>
              </p:cNvPr>
              <p:cNvSpPr>
                <a:spLocks/>
              </p:cNvSpPr>
              <p:nvPr/>
            </p:nvSpPr>
            <p:spPr bwMode="auto">
              <a:xfrm>
                <a:off x="3424" y="695"/>
                <a:ext cx="25" cy="88"/>
              </a:xfrm>
              <a:custGeom>
                <a:avLst/>
                <a:gdLst>
                  <a:gd name="T0" fmla="*/ 6 w 14"/>
                  <a:gd name="T1" fmla="*/ 2 h 50"/>
                  <a:gd name="T2" fmla="*/ 3 w 14"/>
                  <a:gd name="T3" fmla="*/ 23 h 50"/>
                  <a:gd name="T4" fmla="*/ 3 w 14"/>
                  <a:gd name="T5" fmla="*/ 46 h 50"/>
                  <a:gd name="T6" fmla="*/ 9 w 14"/>
                  <a:gd name="T7" fmla="*/ 47 h 50"/>
                  <a:gd name="T8" fmla="*/ 12 w 14"/>
                  <a:gd name="T9" fmla="*/ 26 h 50"/>
                  <a:gd name="T10" fmla="*/ 12 w 14"/>
                  <a:gd name="T11" fmla="*/ 3 h 50"/>
                  <a:gd name="T12" fmla="*/ 6 w 14"/>
                  <a:gd name="T13" fmla="*/ 2 h 50"/>
                </a:gdLst>
                <a:ahLst/>
                <a:cxnLst>
                  <a:cxn ang="0">
                    <a:pos x="T0" y="T1"/>
                  </a:cxn>
                  <a:cxn ang="0">
                    <a:pos x="T2" y="T3"/>
                  </a:cxn>
                  <a:cxn ang="0">
                    <a:pos x="T4" y="T5"/>
                  </a:cxn>
                  <a:cxn ang="0">
                    <a:pos x="T6" y="T7"/>
                  </a:cxn>
                  <a:cxn ang="0">
                    <a:pos x="T8" y="T9"/>
                  </a:cxn>
                  <a:cxn ang="0">
                    <a:pos x="T10" y="T11"/>
                  </a:cxn>
                  <a:cxn ang="0">
                    <a:pos x="T12" y="T13"/>
                  </a:cxn>
                </a:cxnLst>
                <a:rect l="0" t="0" r="r" b="b"/>
                <a:pathLst>
                  <a:path w="14" h="50">
                    <a:moveTo>
                      <a:pt x="6" y="2"/>
                    </a:moveTo>
                    <a:cubicBezTo>
                      <a:pt x="3" y="9"/>
                      <a:pt x="4" y="16"/>
                      <a:pt x="3" y="23"/>
                    </a:cubicBezTo>
                    <a:cubicBezTo>
                      <a:pt x="2" y="30"/>
                      <a:pt x="0" y="39"/>
                      <a:pt x="3" y="46"/>
                    </a:cubicBezTo>
                    <a:cubicBezTo>
                      <a:pt x="3" y="49"/>
                      <a:pt x="8" y="50"/>
                      <a:pt x="9" y="47"/>
                    </a:cubicBezTo>
                    <a:cubicBezTo>
                      <a:pt x="12" y="40"/>
                      <a:pt x="12" y="33"/>
                      <a:pt x="12" y="26"/>
                    </a:cubicBezTo>
                    <a:cubicBezTo>
                      <a:pt x="12" y="19"/>
                      <a:pt x="14" y="10"/>
                      <a:pt x="12" y="3"/>
                    </a:cubicBezTo>
                    <a:cubicBezTo>
                      <a:pt x="11" y="1"/>
                      <a:pt x="7" y="0"/>
                      <a:pt x="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59" name="Freeform 794">
                <a:extLst>
                  <a:ext uri="{FF2B5EF4-FFF2-40B4-BE49-F238E27FC236}">
                    <a16:creationId xmlns:a16="http://schemas.microsoft.com/office/drawing/2014/main" id="{189F7875-C485-4E45-97E9-36224AB8A0BE}"/>
                  </a:ext>
                </a:extLst>
              </p:cNvPr>
              <p:cNvSpPr>
                <a:spLocks/>
              </p:cNvSpPr>
              <p:nvPr/>
            </p:nvSpPr>
            <p:spPr bwMode="auto">
              <a:xfrm>
                <a:off x="2997" y="756"/>
                <a:ext cx="520" cy="260"/>
              </a:xfrm>
              <a:custGeom>
                <a:avLst/>
                <a:gdLst>
                  <a:gd name="T0" fmla="*/ 291 w 296"/>
                  <a:gd name="T1" fmla="*/ 4 h 148"/>
                  <a:gd name="T2" fmla="*/ 206 w 296"/>
                  <a:gd name="T3" fmla="*/ 21 h 148"/>
                  <a:gd name="T4" fmla="*/ 158 w 296"/>
                  <a:gd name="T5" fmla="*/ 45 h 148"/>
                  <a:gd name="T6" fmla="*/ 103 w 296"/>
                  <a:gd name="T7" fmla="*/ 50 h 148"/>
                  <a:gd name="T8" fmla="*/ 1 w 296"/>
                  <a:gd name="T9" fmla="*/ 138 h 148"/>
                  <a:gd name="T10" fmla="*/ 11 w 296"/>
                  <a:gd name="T11" fmla="*/ 142 h 148"/>
                  <a:gd name="T12" fmla="*/ 56 w 296"/>
                  <a:gd name="T13" fmla="*/ 86 h 148"/>
                  <a:gd name="T14" fmla="*/ 135 w 296"/>
                  <a:gd name="T15" fmla="*/ 65 h 148"/>
                  <a:gd name="T16" fmla="*/ 205 w 296"/>
                  <a:gd name="T17" fmla="*/ 39 h 148"/>
                  <a:gd name="T18" fmla="*/ 291 w 296"/>
                  <a:gd name="T19" fmla="*/ 14 h 148"/>
                  <a:gd name="T20" fmla="*/ 291 w 296"/>
                  <a:gd name="T21"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6" h="148">
                    <a:moveTo>
                      <a:pt x="291" y="4"/>
                    </a:moveTo>
                    <a:cubicBezTo>
                      <a:pt x="263" y="0"/>
                      <a:pt x="231" y="10"/>
                      <a:pt x="206" y="21"/>
                    </a:cubicBezTo>
                    <a:cubicBezTo>
                      <a:pt x="190" y="28"/>
                      <a:pt x="175" y="39"/>
                      <a:pt x="158" y="45"/>
                    </a:cubicBezTo>
                    <a:cubicBezTo>
                      <a:pt x="140" y="51"/>
                      <a:pt x="121" y="48"/>
                      <a:pt x="103" y="50"/>
                    </a:cubicBezTo>
                    <a:cubicBezTo>
                      <a:pt x="55" y="56"/>
                      <a:pt x="11" y="91"/>
                      <a:pt x="1" y="138"/>
                    </a:cubicBezTo>
                    <a:cubicBezTo>
                      <a:pt x="0" y="144"/>
                      <a:pt x="8" y="148"/>
                      <a:pt x="11" y="142"/>
                    </a:cubicBezTo>
                    <a:cubicBezTo>
                      <a:pt x="21" y="121"/>
                      <a:pt x="36" y="99"/>
                      <a:pt x="56" y="86"/>
                    </a:cubicBezTo>
                    <a:cubicBezTo>
                      <a:pt x="81" y="68"/>
                      <a:pt x="105" y="67"/>
                      <a:pt x="135" y="65"/>
                    </a:cubicBezTo>
                    <a:cubicBezTo>
                      <a:pt x="162" y="64"/>
                      <a:pt x="181" y="50"/>
                      <a:pt x="205" y="39"/>
                    </a:cubicBezTo>
                    <a:cubicBezTo>
                      <a:pt x="233" y="26"/>
                      <a:pt x="262" y="23"/>
                      <a:pt x="291" y="14"/>
                    </a:cubicBezTo>
                    <a:cubicBezTo>
                      <a:pt x="295" y="13"/>
                      <a:pt x="296" y="5"/>
                      <a:pt x="29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60" name="Freeform 795">
                <a:extLst>
                  <a:ext uri="{FF2B5EF4-FFF2-40B4-BE49-F238E27FC236}">
                    <a16:creationId xmlns:a16="http://schemas.microsoft.com/office/drawing/2014/main" id="{77F7DE3B-95B4-49D4-AA49-E8DBB0259628}"/>
                  </a:ext>
                </a:extLst>
              </p:cNvPr>
              <p:cNvSpPr>
                <a:spLocks/>
              </p:cNvSpPr>
              <p:nvPr/>
            </p:nvSpPr>
            <p:spPr bwMode="auto">
              <a:xfrm>
                <a:off x="2934" y="990"/>
                <a:ext cx="89" cy="169"/>
              </a:xfrm>
              <a:custGeom>
                <a:avLst/>
                <a:gdLst>
                  <a:gd name="T0" fmla="*/ 41 w 51"/>
                  <a:gd name="T1" fmla="*/ 4 h 96"/>
                  <a:gd name="T2" fmla="*/ 20 w 51"/>
                  <a:gd name="T3" fmla="*/ 92 h 96"/>
                  <a:gd name="T4" fmla="*/ 31 w 51"/>
                  <a:gd name="T5" fmla="*/ 87 h 96"/>
                  <a:gd name="T6" fmla="*/ 30 w 51"/>
                  <a:gd name="T7" fmla="*/ 50 h 96"/>
                  <a:gd name="T8" fmla="*/ 48 w 51"/>
                  <a:gd name="T9" fmla="*/ 10 h 96"/>
                  <a:gd name="T10" fmla="*/ 41 w 51"/>
                  <a:gd name="T11" fmla="*/ 4 h 96"/>
                </a:gdLst>
                <a:ahLst/>
                <a:cxnLst>
                  <a:cxn ang="0">
                    <a:pos x="T0" y="T1"/>
                  </a:cxn>
                  <a:cxn ang="0">
                    <a:pos x="T2" y="T3"/>
                  </a:cxn>
                  <a:cxn ang="0">
                    <a:pos x="T4" y="T5"/>
                  </a:cxn>
                  <a:cxn ang="0">
                    <a:pos x="T6" y="T7"/>
                  </a:cxn>
                  <a:cxn ang="0">
                    <a:pos x="T8" y="T9"/>
                  </a:cxn>
                  <a:cxn ang="0">
                    <a:pos x="T10" y="T11"/>
                  </a:cxn>
                </a:cxnLst>
                <a:rect l="0" t="0" r="r" b="b"/>
                <a:pathLst>
                  <a:path w="51" h="96">
                    <a:moveTo>
                      <a:pt x="41" y="4"/>
                    </a:moveTo>
                    <a:cubicBezTo>
                      <a:pt x="20" y="22"/>
                      <a:pt x="0" y="66"/>
                      <a:pt x="20" y="92"/>
                    </a:cubicBezTo>
                    <a:cubicBezTo>
                      <a:pt x="24" y="96"/>
                      <a:pt x="30" y="92"/>
                      <a:pt x="31" y="87"/>
                    </a:cubicBezTo>
                    <a:cubicBezTo>
                      <a:pt x="32" y="75"/>
                      <a:pt x="28" y="63"/>
                      <a:pt x="30" y="50"/>
                    </a:cubicBezTo>
                    <a:cubicBezTo>
                      <a:pt x="32" y="36"/>
                      <a:pt x="38" y="22"/>
                      <a:pt x="48" y="10"/>
                    </a:cubicBezTo>
                    <a:cubicBezTo>
                      <a:pt x="51" y="6"/>
                      <a:pt x="46" y="0"/>
                      <a:pt x="4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61" name="Freeform 796">
                <a:extLst>
                  <a:ext uri="{FF2B5EF4-FFF2-40B4-BE49-F238E27FC236}">
                    <a16:creationId xmlns:a16="http://schemas.microsoft.com/office/drawing/2014/main" id="{0064715D-A296-4470-AD8C-21333A333C4B}"/>
                  </a:ext>
                </a:extLst>
              </p:cNvPr>
              <p:cNvSpPr>
                <a:spLocks/>
              </p:cNvSpPr>
              <p:nvPr/>
            </p:nvSpPr>
            <p:spPr bwMode="auto">
              <a:xfrm>
                <a:off x="2881" y="1133"/>
                <a:ext cx="107" cy="269"/>
              </a:xfrm>
              <a:custGeom>
                <a:avLst/>
                <a:gdLst>
                  <a:gd name="T0" fmla="*/ 50 w 61"/>
                  <a:gd name="T1" fmla="*/ 5 h 153"/>
                  <a:gd name="T2" fmla="*/ 12 w 61"/>
                  <a:gd name="T3" fmla="*/ 86 h 153"/>
                  <a:gd name="T4" fmla="*/ 15 w 61"/>
                  <a:gd name="T5" fmla="*/ 149 h 153"/>
                  <a:gd name="T6" fmla="*/ 25 w 61"/>
                  <a:gd name="T7" fmla="*/ 145 h 153"/>
                  <a:gd name="T8" fmla="*/ 23 w 61"/>
                  <a:gd name="T9" fmla="*/ 114 h 153"/>
                  <a:gd name="T10" fmla="*/ 32 w 61"/>
                  <a:gd name="T11" fmla="*/ 78 h 153"/>
                  <a:gd name="T12" fmla="*/ 59 w 61"/>
                  <a:gd name="T13" fmla="*/ 9 h 153"/>
                  <a:gd name="T14" fmla="*/ 50 w 61"/>
                  <a:gd name="T15" fmla="*/ 5 h 1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53">
                    <a:moveTo>
                      <a:pt x="50" y="5"/>
                    </a:moveTo>
                    <a:cubicBezTo>
                      <a:pt x="36" y="31"/>
                      <a:pt x="21" y="58"/>
                      <a:pt x="12" y="86"/>
                    </a:cubicBezTo>
                    <a:cubicBezTo>
                      <a:pt x="6" y="105"/>
                      <a:pt x="0" y="134"/>
                      <a:pt x="15" y="149"/>
                    </a:cubicBezTo>
                    <a:cubicBezTo>
                      <a:pt x="19" y="153"/>
                      <a:pt x="25" y="150"/>
                      <a:pt x="25" y="145"/>
                    </a:cubicBezTo>
                    <a:cubicBezTo>
                      <a:pt x="26" y="135"/>
                      <a:pt x="23" y="125"/>
                      <a:pt x="23" y="114"/>
                    </a:cubicBezTo>
                    <a:cubicBezTo>
                      <a:pt x="24" y="101"/>
                      <a:pt x="28" y="89"/>
                      <a:pt x="32" y="78"/>
                    </a:cubicBezTo>
                    <a:cubicBezTo>
                      <a:pt x="41" y="55"/>
                      <a:pt x="51" y="32"/>
                      <a:pt x="59" y="9"/>
                    </a:cubicBezTo>
                    <a:cubicBezTo>
                      <a:pt x="61" y="4"/>
                      <a:pt x="52" y="0"/>
                      <a:pt x="5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62" name="Freeform 797">
                <a:extLst>
                  <a:ext uri="{FF2B5EF4-FFF2-40B4-BE49-F238E27FC236}">
                    <a16:creationId xmlns:a16="http://schemas.microsoft.com/office/drawing/2014/main" id="{1BA6D0CD-A87C-4C83-819B-9DF33C86F561}"/>
                  </a:ext>
                </a:extLst>
              </p:cNvPr>
              <p:cNvSpPr>
                <a:spLocks/>
              </p:cNvSpPr>
              <p:nvPr/>
            </p:nvSpPr>
            <p:spPr bwMode="auto">
              <a:xfrm>
                <a:off x="2813" y="1372"/>
                <a:ext cx="174" cy="197"/>
              </a:xfrm>
              <a:custGeom>
                <a:avLst/>
                <a:gdLst>
                  <a:gd name="T0" fmla="*/ 93 w 99"/>
                  <a:gd name="T1" fmla="*/ 4 h 112"/>
                  <a:gd name="T2" fmla="*/ 34 w 99"/>
                  <a:gd name="T3" fmla="*/ 30 h 112"/>
                  <a:gd name="T4" fmla="*/ 13 w 99"/>
                  <a:gd name="T5" fmla="*/ 108 h 112"/>
                  <a:gd name="T6" fmla="*/ 23 w 99"/>
                  <a:gd name="T7" fmla="*/ 107 h 112"/>
                  <a:gd name="T8" fmla="*/ 29 w 99"/>
                  <a:gd name="T9" fmla="*/ 79 h 112"/>
                  <a:gd name="T10" fmla="*/ 44 w 99"/>
                  <a:gd name="T11" fmla="*/ 46 h 112"/>
                  <a:gd name="T12" fmla="*/ 62 w 99"/>
                  <a:gd name="T13" fmla="*/ 22 h 112"/>
                  <a:gd name="T14" fmla="*/ 93 w 99"/>
                  <a:gd name="T15" fmla="*/ 15 h 112"/>
                  <a:gd name="T16" fmla="*/ 93 w 99"/>
                  <a:gd name="T17" fmla="*/ 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112">
                    <a:moveTo>
                      <a:pt x="93" y="4"/>
                    </a:moveTo>
                    <a:cubicBezTo>
                      <a:pt x="67" y="0"/>
                      <a:pt x="48" y="8"/>
                      <a:pt x="34" y="30"/>
                    </a:cubicBezTo>
                    <a:cubicBezTo>
                      <a:pt x="22" y="50"/>
                      <a:pt x="0" y="85"/>
                      <a:pt x="13" y="108"/>
                    </a:cubicBezTo>
                    <a:cubicBezTo>
                      <a:pt x="15" y="112"/>
                      <a:pt x="22" y="111"/>
                      <a:pt x="23" y="107"/>
                    </a:cubicBezTo>
                    <a:cubicBezTo>
                      <a:pt x="27" y="98"/>
                      <a:pt x="26" y="88"/>
                      <a:pt x="29" y="79"/>
                    </a:cubicBezTo>
                    <a:cubicBezTo>
                      <a:pt x="32" y="67"/>
                      <a:pt x="38" y="56"/>
                      <a:pt x="44" y="46"/>
                    </a:cubicBezTo>
                    <a:cubicBezTo>
                      <a:pt x="49" y="37"/>
                      <a:pt x="54" y="27"/>
                      <a:pt x="62" y="22"/>
                    </a:cubicBezTo>
                    <a:cubicBezTo>
                      <a:pt x="71" y="16"/>
                      <a:pt x="83" y="17"/>
                      <a:pt x="93" y="15"/>
                    </a:cubicBezTo>
                    <a:cubicBezTo>
                      <a:pt x="99" y="15"/>
                      <a:pt x="99" y="5"/>
                      <a:pt x="93"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63" name="Freeform 798">
                <a:extLst>
                  <a:ext uri="{FF2B5EF4-FFF2-40B4-BE49-F238E27FC236}">
                    <a16:creationId xmlns:a16="http://schemas.microsoft.com/office/drawing/2014/main" id="{38B4428A-C1BE-43D0-8788-5A0E5F7DA0B7}"/>
                  </a:ext>
                </a:extLst>
              </p:cNvPr>
              <p:cNvSpPr>
                <a:spLocks/>
              </p:cNvSpPr>
              <p:nvPr/>
            </p:nvSpPr>
            <p:spPr bwMode="auto">
              <a:xfrm>
                <a:off x="2747" y="1535"/>
                <a:ext cx="127" cy="356"/>
              </a:xfrm>
              <a:custGeom>
                <a:avLst/>
                <a:gdLst>
                  <a:gd name="T0" fmla="*/ 53 w 72"/>
                  <a:gd name="T1" fmla="*/ 3 h 202"/>
                  <a:gd name="T2" fmla="*/ 4 w 72"/>
                  <a:gd name="T3" fmla="*/ 108 h 202"/>
                  <a:gd name="T4" fmla="*/ 27 w 72"/>
                  <a:gd name="T5" fmla="*/ 170 h 202"/>
                  <a:gd name="T6" fmla="*/ 65 w 72"/>
                  <a:gd name="T7" fmla="*/ 196 h 202"/>
                  <a:gd name="T8" fmla="*/ 65 w 72"/>
                  <a:gd name="T9" fmla="*/ 183 h 202"/>
                  <a:gd name="T10" fmla="*/ 19 w 72"/>
                  <a:gd name="T11" fmla="*/ 92 h 202"/>
                  <a:gd name="T12" fmla="*/ 60 w 72"/>
                  <a:gd name="T13" fmla="*/ 12 h 202"/>
                  <a:gd name="T14" fmla="*/ 53 w 72"/>
                  <a:gd name="T15" fmla="*/ 3 h 2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202">
                    <a:moveTo>
                      <a:pt x="53" y="3"/>
                    </a:moveTo>
                    <a:cubicBezTo>
                      <a:pt x="17" y="20"/>
                      <a:pt x="0" y="70"/>
                      <a:pt x="4" y="108"/>
                    </a:cubicBezTo>
                    <a:cubicBezTo>
                      <a:pt x="7" y="130"/>
                      <a:pt x="15" y="151"/>
                      <a:pt x="27" y="170"/>
                    </a:cubicBezTo>
                    <a:cubicBezTo>
                      <a:pt x="35" y="182"/>
                      <a:pt x="48" y="202"/>
                      <a:pt x="65" y="196"/>
                    </a:cubicBezTo>
                    <a:cubicBezTo>
                      <a:pt x="72" y="194"/>
                      <a:pt x="71" y="186"/>
                      <a:pt x="65" y="183"/>
                    </a:cubicBezTo>
                    <a:cubicBezTo>
                      <a:pt x="34" y="171"/>
                      <a:pt x="19" y="122"/>
                      <a:pt x="19" y="92"/>
                    </a:cubicBezTo>
                    <a:cubicBezTo>
                      <a:pt x="20" y="57"/>
                      <a:pt x="37" y="35"/>
                      <a:pt x="60" y="12"/>
                    </a:cubicBezTo>
                    <a:cubicBezTo>
                      <a:pt x="65" y="7"/>
                      <a:pt x="59" y="0"/>
                      <a:pt x="53"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64" name="Freeform 799">
                <a:extLst>
                  <a:ext uri="{FF2B5EF4-FFF2-40B4-BE49-F238E27FC236}">
                    <a16:creationId xmlns:a16="http://schemas.microsoft.com/office/drawing/2014/main" id="{D510C80D-7041-4DC4-9454-F8912936D5B8}"/>
                  </a:ext>
                </a:extLst>
              </p:cNvPr>
              <p:cNvSpPr>
                <a:spLocks/>
              </p:cNvSpPr>
              <p:nvPr/>
            </p:nvSpPr>
            <p:spPr bwMode="auto">
              <a:xfrm>
                <a:off x="2811" y="1855"/>
                <a:ext cx="84" cy="48"/>
              </a:xfrm>
              <a:custGeom>
                <a:avLst/>
                <a:gdLst>
                  <a:gd name="T0" fmla="*/ 44 w 48"/>
                  <a:gd name="T1" fmla="*/ 3 h 27"/>
                  <a:gd name="T2" fmla="*/ 1 w 48"/>
                  <a:gd name="T3" fmla="*/ 20 h 27"/>
                  <a:gd name="T4" fmla="*/ 6 w 48"/>
                  <a:gd name="T5" fmla="*/ 25 h 27"/>
                  <a:gd name="T6" fmla="*/ 22 w 48"/>
                  <a:gd name="T7" fmla="*/ 15 h 27"/>
                  <a:gd name="T8" fmla="*/ 43 w 48"/>
                  <a:gd name="T9" fmla="*/ 10 h 27"/>
                  <a:gd name="T10" fmla="*/ 44 w 48"/>
                  <a:gd name="T11" fmla="*/ 3 h 27"/>
                </a:gdLst>
                <a:ahLst/>
                <a:cxnLst>
                  <a:cxn ang="0">
                    <a:pos x="T0" y="T1"/>
                  </a:cxn>
                  <a:cxn ang="0">
                    <a:pos x="T2" y="T3"/>
                  </a:cxn>
                  <a:cxn ang="0">
                    <a:pos x="T4" y="T5"/>
                  </a:cxn>
                  <a:cxn ang="0">
                    <a:pos x="T6" y="T7"/>
                  </a:cxn>
                  <a:cxn ang="0">
                    <a:pos x="T8" y="T9"/>
                  </a:cxn>
                  <a:cxn ang="0">
                    <a:pos x="T10" y="T11"/>
                  </a:cxn>
                </a:cxnLst>
                <a:rect l="0" t="0" r="r" b="b"/>
                <a:pathLst>
                  <a:path w="48" h="27">
                    <a:moveTo>
                      <a:pt x="44" y="3"/>
                    </a:moveTo>
                    <a:cubicBezTo>
                      <a:pt x="29" y="0"/>
                      <a:pt x="9" y="5"/>
                      <a:pt x="1" y="20"/>
                    </a:cubicBezTo>
                    <a:cubicBezTo>
                      <a:pt x="0" y="23"/>
                      <a:pt x="3" y="27"/>
                      <a:pt x="6" y="25"/>
                    </a:cubicBezTo>
                    <a:cubicBezTo>
                      <a:pt x="12" y="22"/>
                      <a:pt x="17" y="18"/>
                      <a:pt x="22" y="15"/>
                    </a:cubicBezTo>
                    <a:cubicBezTo>
                      <a:pt x="29" y="12"/>
                      <a:pt x="36" y="11"/>
                      <a:pt x="43" y="10"/>
                    </a:cubicBezTo>
                    <a:cubicBezTo>
                      <a:pt x="47" y="10"/>
                      <a:pt x="48" y="3"/>
                      <a:pt x="44"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65" name="Freeform 800">
                <a:extLst>
                  <a:ext uri="{FF2B5EF4-FFF2-40B4-BE49-F238E27FC236}">
                    <a16:creationId xmlns:a16="http://schemas.microsoft.com/office/drawing/2014/main" id="{8A341CF4-2CA9-47C6-B6AA-84BD5D201F69}"/>
                  </a:ext>
                </a:extLst>
              </p:cNvPr>
              <p:cNvSpPr>
                <a:spLocks/>
              </p:cNvSpPr>
              <p:nvPr/>
            </p:nvSpPr>
            <p:spPr bwMode="auto">
              <a:xfrm>
                <a:off x="2600" y="1991"/>
                <a:ext cx="135" cy="153"/>
              </a:xfrm>
              <a:custGeom>
                <a:avLst/>
                <a:gdLst>
                  <a:gd name="T0" fmla="*/ 4 w 77"/>
                  <a:gd name="T1" fmla="*/ 7 h 87"/>
                  <a:gd name="T2" fmla="*/ 44 w 77"/>
                  <a:gd name="T3" fmla="*/ 41 h 87"/>
                  <a:gd name="T4" fmla="*/ 71 w 77"/>
                  <a:gd name="T5" fmla="*/ 84 h 87"/>
                  <a:gd name="T6" fmla="*/ 77 w 77"/>
                  <a:gd name="T7" fmla="*/ 83 h 87"/>
                  <a:gd name="T8" fmla="*/ 7 w 77"/>
                  <a:gd name="T9" fmla="*/ 2 h 87"/>
                  <a:gd name="T10" fmla="*/ 4 w 77"/>
                  <a:gd name="T11" fmla="*/ 7 h 87"/>
                </a:gdLst>
                <a:ahLst/>
                <a:cxnLst>
                  <a:cxn ang="0">
                    <a:pos x="T0" y="T1"/>
                  </a:cxn>
                  <a:cxn ang="0">
                    <a:pos x="T2" y="T3"/>
                  </a:cxn>
                  <a:cxn ang="0">
                    <a:pos x="T4" y="T5"/>
                  </a:cxn>
                  <a:cxn ang="0">
                    <a:pos x="T6" y="T7"/>
                  </a:cxn>
                  <a:cxn ang="0">
                    <a:pos x="T8" y="T9"/>
                  </a:cxn>
                  <a:cxn ang="0">
                    <a:pos x="T10" y="T11"/>
                  </a:cxn>
                </a:cxnLst>
                <a:rect l="0" t="0" r="r" b="b"/>
                <a:pathLst>
                  <a:path w="77" h="87">
                    <a:moveTo>
                      <a:pt x="4" y="7"/>
                    </a:moveTo>
                    <a:cubicBezTo>
                      <a:pt x="18" y="17"/>
                      <a:pt x="32" y="28"/>
                      <a:pt x="44" y="41"/>
                    </a:cubicBezTo>
                    <a:cubicBezTo>
                      <a:pt x="56" y="55"/>
                      <a:pt x="61" y="70"/>
                      <a:pt x="71" y="84"/>
                    </a:cubicBezTo>
                    <a:cubicBezTo>
                      <a:pt x="72" y="87"/>
                      <a:pt x="77" y="86"/>
                      <a:pt x="77" y="83"/>
                    </a:cubicBezTo>
                    <a:cubicBezTo>
                      <a:pt x="76" y="48"/>
                      <a:pt x="35" y="17"/>
                      <a:pt x="7" y="2"/>
                    </a:cubicBezTo>
                    <a:cubicBezTo>
                      <a:pt x="4" y="0"/>
                      <a:pt x="0" y="5"/>
                      <a:pt x="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66" name="Freeform 801">
                <a:extLst>
                  <a:ext uri="{FF2B5EF4-FFF2-40B4-BE49-F238E27FC236}">
                    <a16:creationId xmlns:a16="http://schemas.microsoft.com/office/drawing/2014/main" id="{27C6992A-CA47-4386-897C-9C00563E158B}"/>
                  </a:ext>
                </a:extLst>
              </p:cNvPr>
              <p:cNvSpPr>
                <a:spLocks/>
              </p:cNvSpPr>
              <p:nvPr/>
            </p:nvSpPr>
            <p:spPr bwMode="auto">
              <a:xfrm>
                <a:off x="2951" y="1690"/>
                <a:ext cx="232" cy="244"/>
              </a:xfrm>
              <a:custGeom>
                <a:avLst/>
                <a:gdLst>
                  <a:gd name="T0" fmla="*/ 5 w 132"/>
                  <a:gd name="T1" fmla="*/ 8 h 139"/>
                  <a:gd name="T2" fmla="*/ 78 w 132"/>
                  <a:gd name="T3" fmla="*/ 61 h 139"/>
                  <a:gd name="T4" fmla="*/ 124 w 132"/>
                  <a:gd name="T5" fmla="*/ 136 h 139"/>
                  <a:gd name="T6" fmla="*/ 131 w 132"/>
                  <a:gd name="T7" fmla="*/ 134 h 139"/>
                  <a:gd name="T8" fmla="*/ 84 w 132"/>
                  <a:gd name="T9" fmla="*/ 51 h 139"/>
                  <a:gd name="T10" fmla="*/ 6 w 132"/>
                  <a:gd name="T11" fmla="*/ 1 h 139"/>
                  <a:gd name="T12" fmla="*/ 5 w 132"/>
                  <a:gd name="T13" fmla="*/ 8 h 139"/>
                </a:gdLst>
                <a:ahLst/>
                <a:cxnLst>
                  <a:cxn ang="0">
                    <a:pos x="T0" y="T1"/>
                  </a:cxn>
                  <a:cxn ang="0">
                    <a:pos x="T2" y="T3"/>
                  </a:cxn>
                  <a:cxn ang="0">
                    <a:pos x="T4" y="T5"/>
                  </a:cxn>
                  <a:cxn ang="0">
                    <a:pos x="T6" y="T7"/>
                  </a:cxn>
                  <a:cxn ang="0">
                    <a:pos x="T8" y="T9"/>
                  </a:cxn>
                  <a:cxn ang="0">
                    <a:pos x="T10" y="T11"/>
                  </a:cxn>
                  <a:cxn ang="0">
                    <a:pos x="T12" y="T13"/>
                  </a:cxn>
                </a:cxnLst>
                <a:rect l="0" t="0" r="r" b="b"/>
                <a:pathLst>
                  <a:path w="132" h="139">
                    <a:moveTo>
                      <a:pt x="5" y="8"/>
                    </a:moveTo>
                    <a:cubicBezTo>
                      <a:pt x="37" y="14"/>
                      <a:pt x="58" y="37"/>
                      <a:pt x="78" y="61"/>
                    </a:cubicBezTo>
                    <a:cubicBezTo>
                      <a:pt x="99" y="84"/>
                      <a:pt x="112" y="108"/>
                      <a:pt x="124" y="136"/>
                    </a:cubicBezTo>
                    <a:cubicBezTo>
                      <a:pt x="126" y="139"/>
                      <a:pt x="132" y="138"/>
                      <a:pt x="131" y="134"/>
                    </a:cubicBezTo>
                    <a:cubicBezTo>
                      <a:pt x="127" y="102"/>
                      <a:pt x="105" y="74"/>
                      <a:pt x="84" y="51"/>
                    </a:cubicBezTo>
                    <a:cubicBezTo>
                      <a:pt x="64" y="28"/>
                      <a:pt x="39" y="0"/>
                      <a:pt x="6" y="1"/>
                    </a:cubicBezTo>
                    <a:cubicBezTo>
                      <a:pt x="2" y="1"/>
                      <a:pt x="0" y="7"/>
                      <a:pt x="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67" name="Freeform 802">
                <a:extLst>
                  <a:ext uri="{FF2B5EF4-FFF2-40B4-BE49-F238E27FC236}">
                    <a16:creationId xmlns:a16="http://schemas.microsoft.com/office/drawing/2014/main" id="{A2795789-33E6-4356-AE9A-3692B6594467}"/>
                  </a:ext>
                </a:extLst>
              </p:cNvPr>
              <p:cNvSpPr>
                <a:spLocks/>
              </p:cNvSpPr>
              <p:nvPr/>
            </p:nvSpPr>
            <p:spPr bwMode="auto">
              <a:xfrm>
                <a:off x="3022" y="1651"/>
                <a:ext cx="35" cy="102"/>
              </a:xfrm>
              <a:custGeom>
                <a:avLst/>
                <a:gdLst>
                  <a:gd name="T0" fmla="*/ 19 w 20"/>
                  <a:gd name="T1" fmla="*/ 52 h 58"/>
                  <a:gd name="T2" fmla="*/ 13 w 20"/>
                  <a:gd name="T3" fmla="*/ 27 h 58"/>
                  <a:gd name="T4" fmla="*/ 14 w 20"/>
                  <a:gd name="T5" fmla="*/ 4 h 58"/>
                  <a:gd name="T6" fmla="*/ 8 w 20"/>
                  <a:gd name="T7" fmla="*/ 3 h 58"/>
                  <a:gd name="T8" fmla="*/ 14 w 20"/>
                  <a:gd name="T9" fmla="*/ 55 h 58"/>
                  <a:gd name="T10" fmla="*/ 19 w 20"/>
                  <a:gd name="T11" fmla="*/ 52 h 58"/>
                </a:gdLst>
                <a:ahLst/>
                <a:cxnLst>
                  <a:cxn ang="0">
                    <a:pos x="T0" y="T1"/>
                  </a:cxn>
                  <a:cxn ang="0">
                    <a:pos x="T2" y="T3"/>
                  </a:cxn>
                  <a:cxn ang="0">
                    <a:pos x="T4" y="T5"/>
                  </a:cxn>
                  <a:cxn ang="0">
                    <a:pos x="T6" y="T7"/>
                  </a:cxn>
                  <a:cxn ang="0">
                    <a:pos x="T8" y="T9"/>
                  </a:cxn>
                  <a:cxn ang="0">
                    <a:pos x="T10" y="T11"/>
                  </a:cxn>
                </a:cxnLst>
                <a:rect l="0" t="0" r="r" b="b"/>
                <a:pathLst>
                  <a:path w="20" h="58">
                    <a:moveTo>
                      <a:pt x="19" y="52"/>
                    </a:moveTo>
                    <a:cubicBezTo>
                      <a:pt x="17" y="44"/>
                      <a:pt x="14" y="36"/>
                      <a:pt x="13" y="27"/>
                    </a:cubicBezTo>
                    <a:cubicBezTo>
                      <a:pt x="13" y="20"/>
                      <a:pt x="13" y="12"/>
                      <a:pt x="14" y="4"/>
                    </a:cubicBezTo>
                    <a:cubicBezTo>
                      <a:pt x="14" y="1"/>
                      <a:pt x="9" y="0"/>
                      <a:pt x="8" y="3"/>
                    </a:cubicBezTo>
                    <a:cubicBezTo>
                      <a:pt x="0" y="19"/>
                      <a:pt x="2" y="41"/>
                      <a:pt x="14" y="55"/>
                    </a:cubicBezTo>
                    <a:cubicBezTo>
                      <a:pt x="16" y="58"/>
                      <a:pt x="20" y="55"/>
                      <a:pt x="19" y="5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68" name="Freeform 803">
                <a:extLst>
                  <a:ext uri="{FF2B5EF4-FFF2-40B4-BE49-F238E27FC236}">
                    <a16:creationId xmlns:a16="http://schemas.microsoft.com/office/drawing/2014/main" id="{1ABE0577-70C2-475B-B546-AD2260CF9319}"/>
                  </a:ext>
                </a:extLst>
              </p:cNvPr>
              <p:cNvSpPr>
                <a:spLocks/>
              </p:cNvSpPr>
              <p:nvPr/>
            </p:nvSpPr>
            <p:spPr bwMode="auto">
              <a:xfrm>
                <a:off x="3136" y="1475"/>
                <a:ext cx="209" cy="194"/>
              </a:xfrm>
              <a:custGeom>
                <a:avLst/>
                <a:gdLst>
                  <a:gd name="T0" fmla="*/ 4 w 119"/>
                  <a:gd name="T1" fmla="*/ 7 h 110"/>
                  <a:gd name="T2" fmla="*/ 112 w 119"/>
                  <a:gd name="T3" fmla="*/ 107 h 110"/>
                  <a:gd name="T4" fmla="*/ 118 w 119"/>
                  <a:gd name="T5" fmla="*/ 105 h 110"/>
                  <a:gd name="T6" fmla="*/ 69 w 119"/>
                  <a:gd name="T7" fmla="*/ 33 h 110"/>
                  <a:gd name="T8" fmla="*/ 4 w 119"/>
                  <a:gd name="T9" fmla="*/ 0 h 110"/>
                  <a:gd name="T10" fmla="*/ 4 w 119"/>
                  <a:gd name="T11" fmla="*/ 7 h 110"/>
                </a:gdLst>
                <a:ahLst/>
                <a:cxnLst>
                  <a:cxn ang="0">
                    <a:pos x="T0" y="T1"/>
                  </a:cxn>
                  <a:cxn ang="0">
                    <a:pos x="T2" y="T3"/>
                  </a:cxn>
                  <a:cxn ang="0">
                    <a:pos x="T4" y="T5"/>
                  </a:cxn>
                  <a:cxn ang="0">
                    <a:pos x="T6" y="T7"/>
                  </a:cxn>
                  <a:cxn ang="0">
                    <a:pos x="T8" y="T9"/>
                  </a:cxn>
                  <a:cxn ang="0">
                    <a:pos x="T10" y="T11"/>
                  </a:cxn>
                </a:cxnLst>
                <a:rect l="0" t="0" r="r" b="b"/>
                <a:pathLst>
                  <a:path w="119" h="110">
                    <a:moveTo>
                      <a:pt x="4" y="7"/>
                    </a:moveTo>
                    <a:cubicBezTo>
                      <a:pt x="57" y="11"/>
                      <a:pt x="85" y="69"/>
                      <a:pt x="112" y="107"/>
                    </a:cubicBezTo>
                    <a:cubicBezTo>
                      <a:pt x="114" y="110"/>
                      <a:pt x="119" y="109"/>
                      <a:pt x="118" y="105"/>
                    </a:cubicBezTo>
                    <a:cubicBezTo>
                      <a:pt x="108" y="78"/>
                      <a:pt x="88" y="55"/>
                      <a:pt x="69" y="33"/>
                    </a:cubicBezTo>
                    <a:cubicBezTo>
                      <a:pt x="52" y="13"/>
                      <a:pt x="32" y="0"/>
                      <a:pt x="4" y="0"/>
                    </a:cubicBezTo>
                    <a:cubicBezTo>
                      <a:pt x="0" y="0"/>
                      <a:pt x="0" y="6"/>
                      <a:pt x="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69" name="Freeform 804">
                <a:extLst>
                  <a:ext uri="{FF2B5EF4-FFF2-40B4-BE49-F238E27FC236}">
                    <a16:creationId xmlns:a16="http://schemas.microsoft.com/office/drawing/2014/main" id="{AD2B6936-1C8E-4867-90FE-92A346CFCA18}"/>
                  </a:ext>
                </a:extLst>
              </p:cNvPr>
              <p:cNvSpPr>
                <a:spLocks/>
              </p:cNvSpPr>
              <p:nvPr/>
            </p:nvSpPr>
            <p:spPr bwMode="auto">
              <a:xfrm>
                <a:off x="3331" y="1639"/>
                <a:ext cx="102" cy="21"/>
              </a:xfrm>
              <a:custGeom>
                <a:avLst/>
                <a:gdLst>
                  <a:gd name="T0" fmla="*/ 4 w 58"/>
                  <a:gd name="T1" fmla="*/ 12 h 12"/>
                  <a:gd name="T2" fmla="*/ 31 w 58"/>
                  <a:gd name="T3" fmla="*/ 10 h 12"/>
                  <a:gd name="T4" fmla="*/ 55 w 58"/>
                  <a:gd name="T5" fmla="*/ 10 h 12"/>
                  <a:gd name="T6" fmla="*/ 56 w 58"/>
                  <a:gd name="T7" fmla="*/ 4 h 12"/>
                  <a:gd name="T8" fmla="*/ 29 w 58"/>
                  <a:gd name="T9" fmla="*/ 1 h 12"/>
                  <a:gd name="T10" fmla="*/ 2 w 58"/>
                  <a:gd name="T11" fmla="*/ 7 h 12"/>
                  <a:gd name="T12" fmla="*/ 4 w 5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58" h="12">
                    <a:moveTo>
                      <a:pt x="4" y="12"/>
                    </a:moveTo>
                    <a:cubicBezTo>
                      <a:pt x="13" y="12"/>
                      <a:pt x="22" y="10"/>
                      <a:pt x="31" y="10"/>
                    </a:cubicBezTo>
                    <a:cubicBezTo>
                      <a:pt x="39" y="9"/>
                      <a:pt x="47" y="11"/>
                      <a:pt x="55" y="10"/>
                    </a:cubicBezTo>
                    <a:cubicBezTo>
                      <a:pt x="57" y="9"/>
                      <a:pt x="58" y="5"/>
                      <a:pt x="56" y="4"/>
                    </a:cubicBezTo>
                    <a:cubicBezTo>
                      <a:pt x="48" y="0"/>
                      <a:pt x="37" y="0"/>
                      <a:pt x="29" y="1"/>
                    </a:cubicBezTo>
                    <a:cubicBezTo>
                      <a:pt x="20" y="1"/>
                      <a:pt x="11" y="2"/>
                      <a:pt x="2" y="7"/>
                    </a:cubicBezTo>
                    <a:cubicBezTo>
                      <a:pt x="0" y="8"/>
                      <a:pt x="1" y="12"/>
                      <a:pt x="4"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70" name="Freeform 805">
                <a:extLst>
                  <a:ext uri="{FF2B5EF4-FFF2-40B4-BE49-F238E27FC236}">
                    <a16:creationId xmlns:a16="http://schemas.microsoft.com/office/drawing/2014/main" id="{639ADF3C-0C4E-4F00-B781-B9E76DED5B5A}"/>
                  </a:ext>
                </a:extLst>
              </p:cNvPr>
              <p:cNvSpPr>
                <a:spLocks/>
              </p:cNvSpPr>
              <p:nvPr/>
            </p:nvSpPr>
            <p:spPr bwMode="auto">
              <a:xfrm>
                <a:off x="3201" y="1428"/>
                <a:ext cx="32" cy="86"/>
              </a:xfrm>
              <a:custGeom>
                <a:avLst/>
                <a:gdLst>
                  <a:gd name="T0" fmla="*/ 18 w 18"/>
                  <a:gd name="T1" fmla="*/ 45 h 49"/>
                  <a:gd name="T2" fmla="*/ 7 w 18"/>
                  <a:gd name="T3" fmla="*/ 3 h 49"/>
                  <a:gd name="T4" fmla="*/ 1 w 18"/>
                  <a:gd name="T5" fmla="*/ 6 h 49"/>
                  <a:gd name="T6" fmla="*/ 11 w 18"/>
                  <a:gd name="T7" fmla="*/ 45 h 49"/>
                  <a:gd name="T8" fmla="*/ 18 w 18"/>
                  <a:gd name="T9" fmla="*/ 45 h 49"/>
                </a:gdLst>
                <a:ahLst/>
                <a:cxnLst>
                  <a:cxn ang="0">
                    <a:pos x="T0" y="T1"/>
                  </a:cxn>
                  <a:cxn ang="0">
                    <a:pos x="T2" y="T3"/>
                  </a:cxn>
                  <a:cxn ang="0">
                    <a:pos x="T4" y="T5"/>
                  </a:cxn>
                  <a:cxn ang="0">
                    <a:pos x="T6" y="T7"/>
                  </a:cxn>
                  <a:cxn ang="0">
                    <a:pos x="T8" y="T9"/>
                  </a:cxn>
                </a:cxnLst>
                <a:rect l="0" t="0" r="r" b="b"/>
                <a:pathLst>
                  <a:path w="18" h="49">
                    <a:moveTo>
                      <a:pt x="18" y="45"/>
                    </a:moveTo>
                    <a:cubicBezTo>
                      <a:pt x="17" y="30"/>
                      <a:pt x="13" y="16"/>
                      <a:pt x="7" y="3"/>
                    </a:cubicBezTo>
                    <a:cubicBezTo>
                      <a:pt x="5" y="0"/>
                      <a:pt x="0" y="2"/>
                      <a:pt x="1" y="6"/>
                    </a:cubicBezTo>
                    <a:cubicBezTo>
                      <a:pt x="5" y="19"/>
                      <a:pt x="8" y="32"/>
                      <a:pt x="11" y="45"/>
                    </a:cubicBezTo>
                    <a:cubicBezTo>
                      <a:pt x="12" y="49"/>
                      <a:pt x="18" y="48"/>
                      <a:pt x="18"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71" name="Freeform 806">
                <a:extLst>
                  <a:ext uri="{FF2B5EF4-FFF2-40B4-BE49-F238E27FC236}">
                    <a16:creationId xmlns:a16="http://schemas.microsoft.com/office/drawing/2014/main" id="{A5FBDC8D-35BF-4E8F-85D8-9F1B8A3E70B6}"/>
                  </a:ext>
                </a:extLst>
              </p:cNvPr>
              <p:cNvSpPr>
                <a:spLocks/>
              </p:cNvSpPr>
              <p:nvPr/>
            </p:nvSpPr>
            <p:spPr bwMode="auto">
              <a:xfrm>
                <a:off x="3203" y="1059"/>
                <a:ext cx="96" cy="88"/>
              </a:xfrm>
              <a:custGeom>
                <a:avLst/>
                <a:gdLst>
                  <a:gd name="T0" fmla="*/ 3 w 55"/>
                  <a:gd name="T1" fmla="*/ 6 h 50"/>
                  <a:gd name="T2" fmla="*/ 29 w 55"/>
                  <a:gd name="T3" fmla="*/ 24 h 50"/>
                  <a:gd name="T4" fmla="*/ 49 w 55"/>
                  <a:gd name="T5" fmla="*/ 48 h 50"/>
                  <a:gd name="T6" fmla="*/ 55 w 55"/>
                  <a:gd name="T7" fmla="*/ 44 h 50"/>
                  <a:gd name="T8" fmla="*/ 35 w 55"/>
                  <a:gd name="T9" fmla="*/ 17 h 50"/>
                  <a:gd name="T10" fmla="*/ 5 w 55"/>
                  <a:gd name="T11" fmla="*/ 0 h 50"/>
                  <a:gd name="T12" fmla="*/ 3 w 55"/>
                  <a:gd name="T13" fmla="*/ 6 h 50"/>
                </a:gdLst>
                <a:ahLst/>
                <a:cxnLst>
                  <a:cxn ang="0">
                    <a:pos x="T0" y="T1"/>
                  </a:cxn>
                  <a:cxn ang="0">
                    <a:pos x="T2" y="T3"/>
                  </a:cxn>
                  <a:cxn ang="0">
                    <a:pos x="T4" y="T5"/>
                  </a:cxn>
                  <a:cxn ang="0">
                    <a:pos x="T6" y="T7"/>
                  </a:cxn>
                  <a:cxn ang="0">
                    <a:pos x="T8" y="T9"/>
                  </a:cxn>
                  <a:cxn ang="0">
                    <a:pos x="T10" y="T11"/>
                  </a:cxn>
                  <a:cxn ang="0">
                    <a:pos x="T12" y="T13"/>
                  </a:cxn>
                </a:cxnLst>
                <a:rect l="0" t="0" r="r" b="b"/>
                <a:pathLst>
                  <a:path w="55" h="50">
                    <a:moveTo>
                      <a:pt x="3" y="6"/>
                    </a:moveTo>
                    <a:cubicBezTo>
                      <a:pt x="12" y="12"/>
                      <a:pt x="21" y="17"/>
                      <a:pt x="29" y="24"/>
                    </a:cubicBezTo>
                    <a:cubicBezTo>
                      <a:pt x="37" y="31"/>
                      <a:pt x="41" y="41"/>
                      <a:pt x="49" y="48"/>
                    </a:cubicBezTo>
                    <a:cubicBezTo>
                      <a:pt x="51" y="50"/>
                      <a:pt x="55" y="48"/>
                      <a:pt x="55" y="44"/>
                    </a:cubicBezTo>
                    <a:cubicBezTo>
                      <a:pt x="53" y="33"/>
                      <a:pt x="43" y="23"/>
                      <a:pt x="35" y="17"/>
                    </a:cubicBezTo>
                    <a:cubicBezTo>
                      <a:pt x="27" y="9"/>
                      <a:pt x="17" y="2"/>
                      <a:pt x="5" y="0"/>
                    </a:cubicBezTo>
                    <a:cubicBezTo>
                      <a:pt x="2" y="0"/>
                      <a:pt x="0" y="4"/>
                      <a:pt x="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72" name="Freeform 807">
                <a:extLst>
                  <a:ext uri="{FF2B5EF4-FFF2-40B4-BE49-F238E27FC236}">
                    <a16:creationId xmlns:a16="http://schemas.microsoft.com/office/drawing/2014/main" id="{B69C99FE-E9CA-4960-AE0F-C18BB9C2D12D}"/>
                  </a:ext>
                </a:extLst>
              </p:cNvPr>
              <p:cNvSpPr>
                <a:spLocks/>
              </p:cNvSpPr>
              <p:nvPr/>
            </p:nvSpPr>
            <p:spPr bwMode="auto">
              <a:xfrm>
                <a:off x="3575" y="665"/>
                <a:ext cx="153" cy="58"/>
              </a:xfrm>
              <a:custGeom>
                <a:avLst/>
                <a:gdLst>
                  <a:gd name="T0" fmla="*/ 4 w 87"/>
                  <a:gd name="T1" fmla="*/ 11 h 33"/>
                  <a:gd name="T2" fmla="*/ 46 w 87"/>
                  <a:gd name="T3" fmla="*/ 17 h 33"/>
                  <a:gd name="T4" fmla="*/ 82 w 87"/>
                  <a:gd name="T5" fmla="*/ 31 h 33"/>
                  <a:gd name="T6" fmla="*/ 85 w 87"/>
                  <a:gd name="T7" fmla="*/ 26 h 33"/>
                  <a:gd name="T8" fmla="*/ 4 w 87"/>
                  <a:gd name="T9" fmla="*/ 5 h 33"/>
                  <a:gd name="T10" fmla="*/ 4 w 87"/>
                  <a:gd name="T11" fmla="*/ 11 h 33"/>
                </a:gdLst>
                <a:ahLst/>
                <a:cxnLst>
                  <a:cxn ang="0">
                    <a:pos x="T0" y="T1"/>
                  </a:cxn>
                  <a:cxn ang="0">
                    <a:pos x="T2" y="T3"/>
                  </a:cxn>
                  <a:cxn ang="0">
                    <a:pos x="T4" y="T5"/>
                  </a:cxn>
                  <a:cxn ang="0">
                    <a:pos x="T6" y="T7"/>
                  </a:cxn>
                  <a:cxn ang="0">
                    <a:pos x="T8" y="T9"/>
                  </a:cxn>
                  <a:cxn ang="0">
                    <a:pos x="T10" y="T11"/>
                  </a:cxn>
                </a:cxnLst>
                <a:rect l="0" t="0" r="r" b="b"/>
                <a:pathLst>
                  <a:path w="87" h="33">
                    <a:moveTo>
                      <a:pt x="4" y="11"/>
                    </a:moveTo>
                    <a:cubicBezTo>
                      <a:pt x="19" y="12"/>
                      <a:pt x="33" y="13"/>
                      <a:pt x="46" y="17"/>
                    </a:cubicBezTo>
                    <a:cubicBezTo>
                      <a:pt x="59" y="20"/>
                      <a:pt x="70" y="27"/>
                      <a:pt x="82" y="31"/>
                    </a:cubicBezTo>
                    <a:cubicBezTo>
                      <a:pt x="85" y="33"/>
                      <a:pt x="87" y="28"/>
                      <a:pt x="85" y="26"/>
                    </a:cubicBezTo>
                    <a:cubicBezTo>
                      <a:pt x="67" y="7"/>
                      <a:pt x="29" y="0"/>
                      <a:pt x="4" y="5"/>
                    </a:cubicBezTo>
                    <a:cubicBezTo>
                      <a:pt x="0" y="6"/>
                      <a:pt x="1" y="11"/>
                      <a:pt x="4"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grpSp>
        <p:sp>
          <p:nvSpPr>
            <p:cNvPr id="15" name="Freeform 809">
              <a:extLst>
                <a:ext uri="{FF2B5EF4-FFF2-40B4-BE49-F238E27FC236}">
                  <a16:creationId xmlns:a16="http://schemas.microsoft.com/office/drawing/2014/main" id="{B0589EDC-E1A5-49C1-8930-7EDC2C41D41A}"/>
                </a:ext>
              </a:extLst>
            </p:cNvPr>
            <p:cNvSpPr>
              <a:spLocks/>
            </p:cNvSpPr>
            <p:nvPr/>
          </p:nvSpPr>
          <p:spPr bwMode="auto">
            <a:xfrm>
              <a:off x="3707" y="656"/>
              <a:ext cx="118" cy="225"/>
            </a:xfrm>
            <a:custGeom>
              <a:avLst/>
              <a:gdLst>
                <a:gd name="T0" fmla="*/ 63 w 67"/>
                <a:gd name="T1" fmla="*/ 1 h 128"/>
                <a:gd name="T2" fmla="*/ 2 w 67"/>
                <a:gd name="T3" fmla="*/ 41 h 128"/>
                <a:gd name="T4" fmla="*/ 6 w 67"/>
                <a:gd name="T5" fmla="*/ 81 h 128"/>
                <a:gd name="T6" fmla="*/ 22 w 67"/>
                <a:gd name="T7" fmla="*/ 125 h 128"/>
                <a:gd name="T8" fmla="*/ 28 w 67"/>
                <a:gd name="T9" fmla="*/ 122 h 128"/>
                <a:gd name="T10" fmla="*/ 12 w 67"/>
                <a:gd name="T11" fmla="*/ 58 h 128"/>
                <a:gd name="T12" fmla="*/ 30 w 67"/>
                <a:gd name="T13" fmla="*/ 22 h 128"/>
                <a:gd name="T14" fmla="*/ 64 w 67"/>
                <a:gd name="T15" fmla="*/ 7 h 128"/>
                <a:gd name="T16" fmla="*/ 63 w 67"/>
                <a:gd name="T17" fmla="*/ 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128">
                  <a:moveTo>
                    <a:pt x="63" y="1"/>
                  </a:moveTo>
                  <a:cubicBezTo>
                    <a:pt x="40" y="7"/>
                    <a:pt x="8" y="15"/>
                    <a:pt x="2" y="41"/>
                  </a:cubicBezTo>
                  <a:cubicBezTo>
                    <a:pt x="0" y="54"/>
                    <a:pt x="4" y="69"/>
                    <a:pt x="6" y="81"/>
                  </a:cubicBezTo>
                  <a:cubicBezTo>
                    <a:pt x="9" y="97"/>
                    <a:pt x="12" y="113"/>
                    <a:pt x="22" y="125"/>
                  </a:cubicBezTo>
                  <a:cubicBezTo>
                    <a:pt x="24" y="128"/>
                    <a:pt x="29" y="125"/>
                    <a:pt x="28" y="122"/>
                  </a:cubicBezTo>
                  <a:cubicBezTo>
                    <a:pt x="23" y="100"/>
                    <a:pt x="15" y="80"/>
                    <a:pt x="12" y="58"/>
                  </a:cubicBezTo>
                  <a:cubicBezTo>
                    <a:pt x="10" y="42"/>
                    <a:pt x="15" y="30"/>
                    <a:pt x="30" y="22"/>
                  </a:cubicBezTo>
                  <a:cubicBezTo>
                    <a:pt x="41" y="16"/>
                    <a:pt x="53" y="11"/>
                    <a:pt x="64" y="7"/>
                  </a:cubicBezTo>
                  <a:cubicBezTo>
                    <a:pt x="67" y="5"/>
                    <a:pt x="66" y="0"/>
                    <a:pt x="63"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6" name="Freeform 810">
              <a:extLst>
                <a:ext uri="{FF2B5EF4-FFF2-40B4-BE49-F238E27FC236}">
                  <a16:creationId xmlns:a16="http://schemas.microsoft.com/office/drawing/2014/main" id="{963EF830-6B15-4F21-BC82-12A0DFCD79B0}"/>
                </a:ext>
              </a:extLst>
            </p:cNvPr>
            <p:cNvSpPr>
              <a:spLocks/>
            </p:cNvSpPr>
            <p:nvPr/>
          </p:nvSpPr>
          <p:spPr bwMode="auto">
            <a:xfrm>
              <a:off x="3465" y="863"/>
              <a:ext cx="300" cy="190"/>
            </a:xfrm>
            <a:custGeom>
              <a:avLst/>
              <a:gdLst>
                <a:gd name="T0" fmla="*/ 164 w 171"/>
                <a:gd name="T1" fmla="*/ 2 h 108"/>
                <a:gd name="T2" fmla="*/ 53 w 171"/>
                <a:gd name="T3" fmla="*/ 51 h 108"/>
                <a:gd name="T4" fmla="*/ 4 w 171"/>
                <a:gd name="T5" fmla="*/ 104 h 108"/>
                <a:gd name="T6" fmla="*/ 12 w 171"/>
                <a:gd name="T7" fmla="*/ 105 h 108"/>
                <a:gd name="T8" fmla="*/ 38 w 171"/>
                <a:gd name="T9" fmla="*/ 72 h 108"/>
                <a:gd name="T10" fmla="*/ 80 w 171"/>
                <a:gd name="T11" fmla="*/ 52 h 108"/>
                <a:gd name="T12" fmla="*/ 167 w 171"/>
                <a:gd name="T13" fmla="*/ 10 h 108"/>
                <a:gd name="T14" fmla="*/ 164 w 171"/>
                <a:gd name="T15" fmla="*/ 2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108">
                  <a:moveTo>
                    <a:pt x="164" y="2"/>
                  </a:moveTo>
                  <a:cubicBezTo>
                    <a:pt x="126" y="16"/>
                    <a:pt x="90" y="35"/>
                    <a:pt x="53" y="51"/>
                  </a:cubicBezTo>
                  <a:cubicBezTo>
                    <a:pt x="31" y="61"/>
                    <a:pt x="0" y="75"/>
                    <a:pt x="4" y="104"/>
                  </a:cubicBezTo>
                  <a:cubicBezTo>
                    <a:pt x="5" y="107"/>
                    <a:pt x="11" y="108"/>
                    <a:pt x="12" y="105"/>
                  </a:cubicBezTo>
                  <a:cubicBezTo>
                    <a:pt x="19" y="91"/>
                    <a:pt x="23" y="80"/>
                    <a:pt x="38" y="72"/>
                  </a:cubicBezTo>
                  <a:cubicBezTo>
                    <a:pt x="51" y="64"/>
                    <a:pt x="66" y="58"/>
                    <a:pt x="80" y="52"/>
                  </a:cubicBezTo>
                  <a:cubicBezTo>
                    <a:pt x="109" y="38"/>
                    <a:pt x="139" y="25"/>
                    <a:pt x="167" y="10"/>
                  </a:cubicBezTo>
                  <a:cubicBezTo>
                    <a:pt x="171" y="8"/>
                    <a:pt x="168" y="0"/>
                    <a:pt x="16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7" name="Freeform 811">
              <a:extLst>
                <a:ext uri="{FF2B5EF4-FFF2-40B4-BE49-F238E27FC236}">
                  <a16:creationId xmlns:a16="http://schemas.microsoft.com/office/drawing/2014/main" id="{3D9A27D9-A0D6-4492-89C1-830E6D522EB8}"/>
                </a:ext>
              </a:extLst>
            </p:cNvPr>
            <p:cNvSpPr>
              <a:spLocks/>
            </p:cNvSpPr>
            <p:nvPr/>
          </p:nvSpPr>
          <p:spPr bwMode="auto">
            <a:xfrm>
              <a:off x="3289" y="1027"/>
              <a:ext cx="230" cy="157"/>
            </a:xfrm>
            <a:custGeom>
              <a:avLst/>
              <a:gdLst>
                <a:gd name="T0" fmla="*/ 125 w 131"/>
                <a:gd name="T1" fmla="*/ 3 h 89"/>
                <a:gd name="T2" fmla="*/ 43 w 131"/>
                <a:gd name="T3" fmla="*/ 33 h 89"/>
                <a:gd name="T4" fmla="*/ 6 w 131"/>
                <a:gd name="T5" fmla="*/ 85 h 89"/>
                <a:gd name="T6" fmla="*/ 15 w 131"/>
                <a:gd name="T7" fmla="*/ 85 h 89"/>
                <a:gd name="T8" fmla="*/ 126 w 131"/>
                <a:gd name="T9" fmla="*/ 12 h 89"/>
                <a:gd name="T10" fmla="*/ 125 w 131"/>
                <a:gd name="T11" fmla="*/ 3 h 89"/>
              </a:gdLst>
              <a:ahLst/>
              <a:cxnLst>
                <a:cxn ang="0">
                  <a:pos x="T0" y="T1"/>
                </a:cxn>
                <a:cxn ang="0">
                  <a:pos x="T2" y="T3"/>
                </a:cxn>
                <a:cxn ang="0">
                  <a:pos x="T4" y="T5"/>
                </a:cxn>
                <a:cxn ang="0">
                  <a:pos x="T6" y="T7"/>
                </a:cxn>
                <a:cxn ang="0">
                  <a:pos x="T8" y="T9"/>
                </a:cxn>
                <a:cxn ang="0">
                  <a:pos x="T10" y="T11"/>
                </a:cxn>
              </a:cxnLst>
              <a:rect l="0" t="0" r="r" b="b"/>
              <a:pathLst>
                <a:path w="131" h="89">
                  <a:moveTo>
                    <a:pt x="125" y="3"/>
                  </a:moveTo>
                  <a:cubicBezTo>
                    <a:pt x="95" y="0"/>
                    <a:pt x="67" y="17"/>
                    <a:pt x="43" y="33"/>
                  </a:cubicBezTo>
                  <a:cubicBezTo>
                    <a:pt x="26" y="45"/>
                    <a:pt x="0" y="60"/>
                    <a:pt x="6" y="85"/>
                  </a:cubicBezTo>
                  <a:cubicBezTo>
                    <a:pt x="7" y="89"/>
                    <a:pt x="13" y="89"/>
                    <a:pt x="15" y="85"/>
                  </a:cubicBezTo>
                  <a:cubicBezTo>
                    <a:pt x="30" y="43"/>
                    <a:pt x="84" y="19"/>
                    <a:pt x="126" y="12"/>
                  </a:cubicBezTo>
                  <a:cubicBezTo>
                    <a:pt x="131" y="11"/>
                    <a:pt x="130" y="4"/>
                    <a:pt x="12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8" name="Freeform 812">
              <a:extLst>
                <a:ext uri="{FF2B5EF4-FFF2-40B4-BE49-F238E27FC236}">
                  <a16:creationId xmlns:a16="http://schemas.microsoft.com/office/drawing/2014/main" id="{6BBEBCD0-24CD-4FE4-B5D1-8B59E25D47D4}"/>
                </a:ext>
              </a:extLst>
            </p:cNvPr>
            <p:cNvSpPr>
              <a:spLocks/>
            </p:cNvSpPr>
            <p:nvPr/>
          </p:nvSpPr>
          <p:spPr bwMode="auto">
            <a:xfrm>
              <a:off x="3291" y="1129"/>
              <a:ext cx="47" cy="208"/>
            </a:xfrm>
            <a:custGeom>
              <a:avLst/>
              <a:gdLst>
                <a:gd name="T0" fmla="*/ 0 w 27"/>
                <a:gd name="T1" fmla="*/ 5 h 118"/>
                <a:gd name="T2" fmla="*/ 11 w 27"/>
                <a:gd name="T3" fmla="*/ 62 h 118"/>
                <a:gd name="T4" fmla="*/ 17 w 27"/>
                <a:gd name="T5" fmla="*/ 115 h 118"/>
                <a:gd name="T6" fmla="*/ 25 w 27"/>
                <a:gd name="T7" fmla="*/ 112 h 118"/>
                <a:gd name="T8" fmla="*/ 22 w 27"/>
                <a:gd name="T9" fmla="*/ 48 h 118"/>
                <a:gd name="T10" fmla="*/ 6 w 27"/>
                <a:gd name="T11" fmla="*/ 2 h 118"/>
                <a:gd name="T12" fmla="*/ 0 w 27"/>
                <a:gd name="T13" fmla="*/ 5 h 118"/>
              </a:gdLst>
              <a:ahLst/>
              <a:cxnLst>
                <a:cxn ang="0">
                  <a:pos x="T0" y="T1"/>
                </a:cxn>
                <a:cxn ang="0">
                  <a:pos x="T2" y="T3"/>
                </a:cxn>
                <a:cxn ang="0">
                  <a:pos x="T4" y="T5"/>
                </a:cxn>
                <a:cxn ang="0">
                  <a:pos x="T6" y="T7"/>
                </a:cxn>
                <a:cxn ang="0">
                  <a:pos x="T8" y="T9"/>
                </a:cxn>
                <a:cxn ang="0">
                  <a:pos x="T10" y="T11"/>
                </a:cxn>
                <a:cxn ang="0">
                  <a:pos x="T12" y="T13"/>
                </a:cxn>
              </a:cxnLst>
              <a:rect l="0" t="0" r="r" b="b"/>
              <a:pathLst>
                <a:path w="27" h="118">
                  <a:moveTo>
                    <a:pt x="0" y="5"/>
                  </a:moveTo>
                  <a:cubicBezTo>
                    <a:pt x="2" y="24"/>
                    <a:pt x="10" y="42"/>
                    <a:pt x="11" y="62"/>
                  </a:cubicBezTo>
                  <a:cubicBezTo>
                    <a:pt x="11" y="80"/>
                    <a:pt x="8" y="99"/>
                    <a:pt x="17" y="115"/>
                  </a:cubicBezTo>
                  <a:cubicBezTo>
                    <a:pt x="20" y="118"/>
                    <a:pt x="25" y="117"/>
                    <a:pt x="25" y="112"/>
                  </a:cubicBezTo>
                  <a:cubicBezTo>
                    <a:pt x="27" y="92"/>
                    <a:pt x="25" y="68"/>
                    <a:pt x="22" y="48"/>
                  </a:cubicBezTo>
                  <a:cubicBezTo>
                    <a:pt x="20" y="32"/>
                    <a:pt x="17" y="14"/>
                    <a:pt x="6" y="2"/>
                  </a:cubicBezTo>
                  <a:cubicBezTo>
                    <a:pt x="4" y="0"/>
                    <a:pt x="0" y="2"/>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9" name="Freeform 813">
              <a:extLst>
                <a:ext uri="{FF2B5EF4-FFF2-40B4-BE49-F238E27FC236}">
                  <a16:creationId xmlns:a16="http://schemas.microsoft.com/office/drawing/2014/main" id="{EF36E4B8-1D46-4783-901E-B468BF4D0E7F}"/>
                </a:ext>
              </a:extLst>
            </p:cNvPr>
            <p:cNvSpPr>
              <a:spLocks/>
            </p:cNvSpPr>
            <p:nvPr/>
          </p:nvSpPr>
          <p:spPr bwMode="auto">
            <a:xfrm>
              <a:off x="3314" y="1322"/>
              <a:ext cx="131" cy="160"/>
            </a:xfrm>
            <a:custGeom>
              <a:avLst/>
              <a:gdLst>
                <a:gd name="T0" fmla="*/ 5 w 75"/>
                <a:gd name="T1" fmla="*/ 10 h 91"/>
                <a:gd name="T2" fmla="*/ 53 w 75"/>
                <a:gd name="T3" fmla="*/ 42 h 91"/>
                <a:gd name="T4" fmla="*/ 58 w 75"/>
                <a:gd name="T5" fmla="*/ 73 h 91"/>
                <a:gd name="T6" fmla="*/ 60 w 75"/>
                <a:gd name="T7" fmla="*/ 88 h 91"/>
                <a:gd name="T8" fmla="*/ 68 w 75"/>
                <a:gd name="T9" fmla="*/ 87 h 91"/>
                <a:gd name="T10" fmla="*/ 74 w 75"/>
                <a:gd name="T11" fmla="*/ 56 h 91"/>
                <a:gd name="T12" fmla="*/ 60 w 75"/>
                <a:gd name="T13" fmla="*/ 30 h 91"/>
                <a:gd name="T14" fmla="*/ 6 w 75"/>
                <a:gd name="T15" fmla="*/ 2 h 91"/>
                <a:gd name="T16" fmla="*/ 5 w 75"/>
                <a:gd name="T17" fmla="*/ 1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91">
                  <a:moveTo>
                    <a:pt x="5" y="10"/>
                  </a:moveTo>
                  <a:cubicBezTo>
                    <a:pt x="25" y="15"/>
                    <a:pt x="41" y="24"/>
                    <a:pt x="53" y="42"/>
                  </a:cubicBezTo>
                  <a:cubicBezTo>
                    <a:pt x="61" y="52"/>
                    <a:pt x="61" y="60"/>
                    <a:pt x="58" y="73"/>
                  </a:cubicBezTo>
                  <a:cubicBezTo>
                    <a:pt x="57" y="79"/>
                    <a:pt x="57" y="82"/>
                    <a:pt x="60" y="88"/>
                  </a:cubicBezTo>
                  <a:cubicBezTo>
                    <a:pt x="62" y="91"/>
                    <a:pt x="68" y="91"/>
                    <a:pt x="68" y="87"/>
                  </a:cubicBezTo>
                  <a:cubicBezTo>
                    <a:pt x="70" y="77"/>
                    <a:pt x="75" y="66"/>
                    <a:pt x="74" y="56"/>
                  </a:cubicBezTo>
                  <a:cubicBezTo>
                    <a:pt x="72" y="46"/>
                    <a:pt x="66" y="37"/>
                    <a:pt x="60" y="30"/>
                  </a:cubicBezTo>
                  <a:cubicBezTo>
                    <a:pt x="47" y="14"/>
                    <a:pt x="27" y="0"/>
                    <a:pt x="6" y="2"/>
                  </a:cubicBezTo>
                  <a:cubicBezTo>
                    <a:pt x="2" y="3"/>
                    <a:pt x="0" y="9"/>
                    <a:pt x="5"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0" name="Freeform 814">
              <a:extLst>
                <a:ext uri="{FF2B5EF4-FFF2-40B4-BE49-F238E27FC236}">
                  <a16:creationId xmlns:a16="http://schemas.microsoft.com/office/drawing/2014/main" id="{D8671E3A-F846-4FA1-831D-FC31F6BB651F}"/>
                </a:ext>
              </a:extLst>
            </p:cNvPr>
            <p:cNvSpPr>
              <a:spLocks/>
            </p:cNvSpPr>
            <p:nvPr/>
          </p:nvSpPr>
          <p:spPr bwMode="auto">
            <a:xfrm>
              <a:off x="3600" y="1206"/>
              <a:ext cx="178" cy="363"/>
            </a:xfrm>
            <a:custGeom>
              <a:avLst/>
              <a:gdLst>
                <a:gd name="T0" fmla="*/ 5 w 101"/>
                <a:gd name="T1" fmla="*/ 10 h 206"/>
                <a:gd name="T2" fmla="*/ 47 w 101"/>
                <a:gd name="T3" fmla="*/ 58 h 206"/>
                <a:gd name="T4" fmla="*/ 51 w 101"/>
                <a:gd name="T5" fmla="*/ 110 h 206"/>
                <a:gd name="T6" fmla="*/ 88 w 101"/>
                <a:gd name="T7" fmla="*/ 202 h 206"/>
                <a:gd name="T8" fmla="*/ 98 w 101"/>
                <a:gd name="T9" fmla="*/ 195 h 206"/>
                <a:gd name="T10" fmla="*/ 72 w 101"/>
                <a:gd name="T11" fmla="*/ 135 h 206"/>
                <a:gd name="T12" fmla="*/ 63 w 101"/>
                <a:gd name="T13" fmla="*/ 68 h 206"/>
                <a:gd name="T14" fmla="*/ 9 w 101"/>
                <a:gd name="T15" fmla="*/ 1 h 206"/>
                <a:gd name="T16" fmla="*/ 5 w 101"/>
                <a:gd name="T17" fmla="*/ 1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06">
                  <a:moveTo>
                    <a:pt x="5" y="10"/>
                  </a:moveTo>
                  <a:cubicBezTo>
                    <a:pt x="27" y="22"/>
                    <a:pt x="44" y="30"/>
                    <a:pt x="47" y="58"/>
                  </a:cubicBezTo>
                  <a:cubicBezTo>
                    <a:pt x="49" y="76"/>
                    <a:pt x="49" y="93"/>
                    <a:pt x="51" y="110"/>
                  </a:cubicBezTo>
                  <a:cubicBezTo>
                    <a:pt x="55" y="141"/>
                    <a:pt x="64" y="180"/>
                    <a:pt x="88" y="202"/>
                  </a:cubicBezTo>
                  <a:cubicBezTo>
                    <a:pt x="94" y="206"/>
                    <a:pt x="101" y="201"/>
                    <a:pt x="98" y="195"/>
                  </a:cubicBezTo>
                  <a:cubicBezTo>
                    <a:pt x="88" y="175"/>
                    <a:pt x="77" y="157"/>
                    <a:pt x="72" y="135"/>
                  </a:cubicBezTo>
                  <a:cubicBezTo>
                    <a:pt x="66" y="113"/>
                    <a:pt x="65" y="91"/>
                    <a:pt x="63" y="68"/>
                  </a:cubicBezTo>
                  <a:cubicBezTo>
                    <a:pt x="61" y="32"/>
                    <a:pt x="47" y="8"/>
                    <a:pt x="9" y="1"/>
                  </a:cubicBezTo>
                  <a:cubicBezTo>
                    <a:pt x="3" y="0"/>
                    <a:pt x="0" y="7"/>
                    <a:pt x="5"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1" name="Freeform 815">
              <a:extLst>
                <a:ext uri="{FF2B5EF4-FFF2-40B4-BE49-F238E27FC236}">
                  <a16:creationId xmlns:a16="http://schemas.microsoft.com/office/drawing/2014/main" id="{D48B8B58-F445-469F-ABE3-4957C03611E2}"/>
                </a:ext>
              </a:extLst>
            </p:cNvPr>
            <p:cNvSpPr>
              <a:spLocks/>
            </p:cNvSpPr>
            <p:nvPr/>
          </p:nvSpPr>
          <p:spPr bwMode="auto">
            <a:xfrm>
              <a:off x="3758" y="1533"/>
              <a:ext cx="213" cy="48"/>
            </a:xfrm>
            <a:custGeom>
              <a:avLst/>
              <a:gdLst>
                <a:gd name="T0" fmla="*/ 5 w 121"/>
                <a:gd name="T1" fmla="*/ 22 h 27"/>
                <a:gd name="T2" fmla="*/ 75 w 121"/>
                <a:gd name="T3" fmla="*/ 23 h 27"/>
                <a:gd name="T4" fmla="*/ 119 w 121"/>
                <a:gd name="T5" fmla="*/ 14 h 27"/>
                <a:gd name="T6" fmla="*/ 114 w 121"/>
                <a:gd name="T7" fmla="*/ 6 h 27"/>
                <a:gd name="T8" fmla="*/ 4 w 121"/>
                <a:gd name="T9" fmla="*/ 13 h 27"/>
                <a:gd name="T10" fmla="*/ 5 w 121"/>
                <a:gd name="T11" fmla="*/ 22 h 27"/>
              </a:gdLst>
              <a:ahLst/>
              <a:cxnLst>
                <a:cxn ang="0">
                  <a:pos x="T0" y="T1"/>
                </a:cxn>
                <a:cxn ang="0">
                  <a:pos x="T2" y="T3"/>
                </a:cxn>
                <a:cxn ang="0">
                  <a:pos x="T4" y="T5"/>
                </a:cxn>
                <a:cxn ang="0">
                  <a:pos x="T6" y="T7"/>
                </a:cxn>
                <a:cxn ang="0">
                  <a:pos x="T8" y="T9"/>
                </a:cxn>
                <a:cxn ang="0">
                  <a:pos x="T10" y="T11"/>
                </a:cxn>
              </a:cxnLst>
              <a:rect l="0" t="0" r="r" b="b"/>
              <a:pathLst>
                <a:path w="121" h="27">
                  <a:moveTo>
                    <a:pt x="5" y="22"/>
                  </a:moveTo>
                  <a:cubicBezTo>
                    <a:pt x="29" y="21"/>
                    <a:pt x="52" y="22"/>
                    <a:pt x="75" y="23"/>
                  </a:cubicBezTo>
                  <a:cubicBezTo>
                    <a:pt x="90" y="24"/>
                    <a:pt x="108" y="27"/>
                    <a:pt x="119" y="14"/>
                  </a:cubicBezTo>
                  <a:cubicBezTo>
                    <a:pt x="121" y="10"/>
                    <a:pt x="119" y="4"/>
                    <a:pt x="114" y="6"/>
                  </a:cubicBezTo>
                  <a:cubicBezTo>
                    <a:pt x="79" y="19"/>
                    <a:pt x="39" y="0"/>
                    <a:pt x="4" y="13"/>
                  </a:cubicBezTo>
                  <a:cubicBezTo>
                    <a:pt x="0" y="15"/>
                    <a:pt x="0" y="22"/>
                    <a:pt x="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2" name="Freeform 816">
              <a:extLst>
                <a:ext uri="{FF2B5EF4-FFF2-40B4-BE49-F238E27FC236}">
                  <a16:creationId xmlns:a16="http://schemas.microsoft.com/office/drawing/2014/main" id="{EC1E4751-C225-490F-A5C7-058E7DD39EFB}"/>
                </a:ext>
              </a:extLst>
            </p:cNvPr>
            <p:cNvSpPr>
              <a:spLocks/>
            </p:cNvSpPr>
            <p:nvPr/>
          </p:nvSpPr>
          <p:spPr bwMode="auto">
            <a:xfrm>
              <a:off x="3776" y="1060"/>
              <a:ext cx="199" cy="180"/>
            </a:xfrm>
            <a:custGeom>
              <a:avLst/>
              <a:gdLst>
                <a:gd name="T0" fmla="*/ 6 w 113"/>
                <a:gd name="T1" fmla="*/ 28 h 102"/>
                <a:gd name="T2" fmla="*/ 82 w 113"/>
                <a:gd name="T3" fmla="*/ 40 h 102"/>
                <a:gd name="T4" fmla="*/ 106 w 113"/>
                <a:gd name="T5" fmla="*/ 99 h 102"/>
                <a:gd name="T6" fmla="*/ 112 w 113"/>
                <a:gd name="T7" fmla="*/ 96 h 102"/>
                <a:gd name="T8" fmla="*/ 72 w 113"/>
                <a:gd name="T9" fmla="*/ 15 h 102"/>
                <a:gd name="T10" fmla="*/ 2 w 113"/>
                <a:gd name="T11" fmla="*/ 23 h 102"/>
                <a:gd name="T12" fmla="*/ 6 w 113"/>
                <a:gd name="T13" fmla="*/ 28 h 102"/>
              </a:gdLst>
              <a:ahLst/>
              <a:cxnLst>
                <a:cxn ang="0">
                  <a:pos x="T0" y="T1"/>
                </a:cxn>
                <a:cxn ang="0">
                  <a:pos x="T2" y="T3"/>
                </a:cxn>
                <a:cxn ang="0">
                  <a:pos x="T4" y="T5"/>
                </a:cxn>
                <a:cxn ang="0">
                  <a:pos x="T6" y="T7"/>
                </a:cxn>
                <a:cxn ang="0">
                  <a:pos x="T8" y="T9"/>
                </a:cxn>
                <a:cxn ang="0">
                  <a:pos x="T10" y="T11"/>
                </a:cxn>
                <a:cxn ang="0">
                  <a:pos x="T12" y="T13"/>
                </a:cxn>
              </a:cxnLst>
              <a:rect l="0" t="0" r="r" b="b"/>
              <a:pathLst>
                <a:path w="113" h="102">
                  <a:moveTo>
                    <a:pt x="6" y="28"/>
                  </a:moveTo>
                  <a:cubicBezTo>
                    <a:pt x="31" y="8"/>
                    <a:pt x="64" y="13"/>
                    <a:pt x="82" y="40"/>
                  </a:cubicBezTo>
                  <a:cubicBezTo>
                    <a:pt x="94" y="59"/>
                    <a:pt x="91" y="83"/>
                    <a:pt x="106" y="99"/>
                  </a:cubicBezTo>
                  <a:cubicBezTo>
                    <a:pt x="108" y="102"/>
                    <a:pt x="113" y="99"/>
                    <a:pt x="112" y="96"/>
                  </a:cubicBezTo>
                  <a:cubicBezTo>
                    <a:pt x="103" y="67"/>
                    <a:pt x="100" y="33"/>
                    <a:pt x="72" y="15"/>
                  </a:cubicBezTo>
                  <a:cubicBezTo>
                    <a:pt x="50" y="0"/>
                    <a:pt x="20" y="2"/>
                    <a:pt x="2" y="23"/>
                  </a:cubicBezTo>
                  <a:cubicBezTo>
                    <a:pt x="0" y="25"/>
                    <a:pt x="3" y="30"/>
                    <a:pt x="6"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3" name="Freeform 817">
              <a:extLst>
                <a:ext uri="{FF2B5EF4-FFF2-40B4-BE49-F238E27FC236}">
                  <a16:creationId xmlns:a16="http://schemas.microsoft.com/office/drawing/2014/main" id="{A74D748E-585C-4ABE-8BDF-9E70C94849C7}"/>
                </a:ext>
              </a:extLst>
            </p:cNvPr>
            <p:cNvSpPr>
              <a:spLocks/>
            </p:cNvSpPr>
            <p:nvPr/>
          </p:nvSpPr>
          <p:spPr bwMode="auto">
            <a:xfrm>
              <a:off x="3952" y="1227"/>
              <a:ext cx="75" cy="20"/>
            </a:xfrm>
            <a:custGeom>
              <a:avLst/>
              <a:gdLst>
                <a:gd name="T0" fmla="*/ 4 w 43"/>
                <a:gd name="T1" fmla="*/ 8 h 11"/>
                <a:gd name="T2" fmla="*/ 40 w 43"/>
                <a:gd name="T3" fmla="*/ 6 h 11"/>
                <a:gd name="T4" fmla="*/ 39 w 43"/>
                <a:gd name="T5" fmla="*/ 0 h 11"/>
                <a:gd name="T6" fmla="*/ 5 w 43"/>
                <a:gd name="T7" fmla="*/ 2 h 11"/>
                <a:gd name="T8" fmla="*/ 4 w 43"/>
                <a:gd name="T9" fmla="*/ 8 h 11"/>
              </a:gdLst>
              <a:ahLst/>
              <a:cxnLst>
                <a:cxn ang="0">
                  <a:pos x="T0" y="T1"/>
                </a:cxn>
                <a:cxn ang="0">
                  <a:pos x="T2" y="T3"/>
                </a:cxn>
                <a:cxn ang="0">
                  <a:pos x="T4" y="T5"/>
                </a:cxn>
                <a:cxn ang="0">
                  <a:pos x="T6" y="T7"/>
                </a:cxn>
                <a:cxn ang="0">
                  <a:pos x="T8" y="T9"/>
                </a:cxn>
              </a:cxnLst>
              <a:rect l="0" t="0" r="r" b="b"/>
              <a:pathLst>
                <a:path w="43" h="11">
                  <a:moveTo>
                    <a:pt x="4" y="8"/>
                  </a:moveTo>
                  <a:cubicBezTo>
                    <a:pt x="16" y="11"/>
                    <a:pt x="29" y="10"/>
                    <a:pt x="40" y="6"/>
                  </a:cubicBezTo>
                  <a:cubicBezTo>
                    <a:pt x="43" y="5"/>
                    <a:pt x="43" y="1"/>
                    <a:pt x="39" y="0"/>
                  </a:cubicBezTo>
                  <a:cubicBezTo>
                    <a:pt x="28" y="0"/>
                    <a:pt x="16" y="0"/>
                    <a:pt x="5" y="2"/>
                  </a:cubicBezTo>
                  <a:cubicBezTo>
                    <a:pt x="2" y="2"/>
                    <a:pt x="0" y="7"/>
                    <a:pt x="4"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4" name="Freeform 818">
              <a:extLst>
                <a:ext uri="{FF2B5EF4-FFF2-40B4-BE49-F238E27FC236}">
                  <a16:creationId xmlns:a16="http://schemas.microsoft.com/office/drawing/2014/main" id="{00F087C2-0F6F-4913-A5AF-0C8DDDD68108}"/>
                </a:ext>
              </a:extLst>
            </p:cNvPr>
            <p:cNvSpPr>
              <a:spLocks/>
            </p:cNvSpPr>
            <p:nvPr/>
          </p:nvSpPr>
          <p:spPr bwMode="auto">
            <a:xfrm>
              <a:off x="3841" y="695"/>
              <a:ext cx="90" cy="88"/>
            </a:xfrm>
            <a:custGeom>
              <a:avLst/>
              <a:gdLst>
                <a:gd name="T0" fmla="*/ 7 w 51"/>
                <a:gd name="T1" fmla="*/ 47 h 50"/>
                <a:gd name="T2" fmla="*/ 23 w 51"/>
                <a:gd name="T3" fmla="*/ 22 h 50"/>
                <a:gd name="T4" fmla="*/ 48 w 51"/>
                <a:gd name="T5" fmla="*/ 7 h 50"/>
                <a:gd name="T6" fmla="*/ 47 w 51"/>
                <a:gd name="T7" fmla="*/ 1 h 50"/>
                <a:gd name="T8" fmla="*/ 18 w 51"/>
                <a:gd name="T9" fmla="*/ 15 h 50"/>
                <a:gd name="T10" fmla="*/ 1 w 51"/>
                <a:gd name="T11" fmla="*/ 44 h 50"/>
                <a:gd name="T12" fmla="*/ 7 w 51"/>
                <a:gd name="T13" fmla="*/ 47 h 50"/>
              </a:gdLst>
              <a:ahLst/>
              <a:cxnLst>
                <a:cxn ang="0">
                  <a:pos x="T0" y="T1"/>
                </a:cxn>
                <a:cxn ang="0">
                  <a:pos x="T2" y="T3"/>
                </a:cxn>
                <a:cxn ang="0">
                  <a:pos x="T4" y="T5"/>
                </a:cxn>
                <a:cxn ang="0">
                  <a:pos x="T6" y="T7"/>
                </a:cxn>
                <a:cxn ang="0">
                  <a:pos x="T8" y="T9"/>
                </a:cxn>
                <a:cxn ang="0">
                  <a:pos x="T10" y="T11"/>
                </a:cxn>
                <a:cxn ang="0">
                  <a:pos x="T12" y="T13"/>
                </a:cxn>
              </a:cxnLst>
              <a:rect l="0" t="0" r="r" b="b"/>
              <a:pathLst>
                <a:path w="51" h="50">
                  <a:moveTo>
                    <a:pt x="7" y="47"/>
                  </a:moveTo>
                  <a:cubicBezTo>
                    <a:pt x="11" y="38"/>
                    <a:pt x="16" y="29"/>
                    <a:pt x="23" y="22"/>
                  </a:cubicBezTo>
                  <a:cubicBezTo>
                    <a:pt x="31" y="15"/>
                    <a:pt x="40" y="13"/>
                    <a:pt x="48" y="7"/>
                  </a:cubicBezTo>
                  <a:cubicBezTo>
                    <a:pt x="51" y="5"/>
                    <a:pt x="50" y="1"/>
                    <a:pt x="47" y="1"/>
                  </a:cubicBezTo>
                  <a:cubicBezTo>
                    <a:pt x="36" y="0"/>
                    <a:pt x="25" y="8"/>
                    <a:pt x="18" y="15"/>
                  </a:cubicBezTo>
                  <a:cubicBezTo>
                    <a:pt x="10" y="23"/>
                    <a:pt x="4" y="33"/>
                    <a:pt x="1" y="44"/>
                  </a:cubicBezTo>
                  <a:cubicBezTo>
                    <a:pt x="0" y="48"/>
                    <a:pt x="5" y="50"/>
                    <a:pt x="7"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5" name="Freeform 819">
              <a:extLst>
                <a:ext uri="{FF2B5EF4-FFF2-40B4-BE49-F238E27FC236}">
                  <a16:creationId xmlns:a16="http://schemas.microsoft.com/office/drawing/2014/main" id="{B11292D3-E072-4E31-84F8-9621E7B441FE}"/>
                </a:ext>
              </a:extLst>
            </p:cNvPr>
            <p:cNvSpPr>
              <a:spLocks/>
            </p:cNvSpPr>
            <p:nvPr/>
          </p:nvSpPr>
          <p:spPr bwMode="auto">
            <a:xfrm>
              <a:off x="3822" y="842"/>
              <a:ext cx="142" cy="51"/>
            </a:xfrm>
            <a:custGeom>
              <a:avLst/>
              <a:gdLst>
                <a:gd name="T0" fmla="*/ 6 w 81"/>
                <a:gd name="T1" fmla="*/ 19 h 29"/>
                <a:gd name="T2" fmla="*/ 75 w 81"/>
                <a:gd name="T3" fmla="*/ 28 h 29"/>
                <a:gd name="T4" fmla="*/ 80 w 81"/>
                <a:gd name="T5" fmla="*/ 23 h 29"/>
                <a:gd name="T6" fmla="*/ 4 w 81"/>
                <a:gd name="T7" fmla="*/ 12 h 29"/>
                <a:gd name="T8" fmla="*/ 6 w 81"/>
                <a:gd name="T9" fmla="*/ 19 h 29"/>
              </a:gdLst>
              <a:ahLst/>
              <a:cxnLst>
                <a:cxn ang="0">
                  <a:pos x="T0" y="T1"/>
                </a:cxn>
                <a:cxn ang="0">
                  <a:pos x="T2" y="T3"/>
                </a:cxn>
                <a:cxn ang="0">
                  <a:pos x="T4" y="T5"/>
                </a:cxn>
                <a:cxn ang="0">
                  <a:pos x="T6" y="T7"/>
                </a:cxn>
                <a:cxn ang="0">
                  <a:pos x="T8" y="T9"/>
                </a:cxn>
              </a:cxnLst>
              <a:rect l="0" t="0" r="r" b="b"/>
              <a:pathLst>
                <a:path w="81" h="29">
                  <a:moveTo>
                    <a:pt x="6" y="19"/>
                  </a:moveTo>
                  <a:cubicBezTo>
                    <a:pt x="31" y="13"/>
                    <a:pt x="53" y="15"/>
                    <a:pt x="75" y="28"/>
                  </a:cubicBezTo>
                  <a:cubicBezTo>
                    <a:pt x="78" y="29"/>
                    <a:pt x="81" y="26"/>
                    <a:pt x="80" y="23"/>
                  </a:cubicBezTo>
                  <a:cubicBezTo>
                    <a:pt x="67" y="0"/>
                    <a:pt x="24" y="4"/>
                    <a:pt x="4" y="12"/>
                  </a:cubicBezTo>
                  <a:cubicBezTo>
                    <a:pt x="0" y="13"/>
                    <a:pt x="2" y="20"/>
                    <a:pt x="6"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6" name="Freeform 820">
              <a:extLst>
                <a:ext uri="{FF2B5EF4-FFF2-40B4-BE49-F238E27FC236}">
                  <a16:creationId xmlns:a16="http://schemas.microsoft.com/office/drawing/2014/main" id="{DAE24469-A2FD-42A4-A56F-2135C87BA40F}"/>
                </a:ext>
              </a:extLst>
            </p:cNvPr>
            <p:cNvSpPr>
              <a:spLocks/>
            </p:cNvSpPr>
            <p:nvPr/>
          </p:nvSpPr>
          <p:spPr bwMode="auto">
            <a:xfrm>
              <a:off x="3946" y="878"/>
              <a:ext cx="65" cy="133"/>
            </a:xfrm>
            <a:custGeom>
              <a:avLst/>
              <a:gdLst>
                <a:gd name="T0" fmla="*/ 2 w 37"/>
                <a:gd name="T1" fmla="*/ 6 h 76"/>
                <a:gd name="T2" fmla="*/ 13 w 37"/>
                <a:gd name="T3" fmla="*/ 27 h 76"/>
                <a:gd name="T4" fmla="*/ 16 w 37"/>
                <a:gd name="T5" fmla="*/ 50 h 76"/>
                <a:gd name="T6" fmla="*/ 30 w 37"/>
                <a:gd name="T7" fmla="*/ 75 h 76"/>
                <a:gd name="T8" fmla="*/ 35 w 37"/>
                <a:gd name="T9" fmla="*/ 70 h 76"/>
                <a:gd name="T10" fmla="*/ 26 w 37"/>
                <a:gd name="T11" fmla="*/ 52 h 76"/>
                <a:gd name="T12" fmla="*/ 23 w 37"/>
                <a:gd name="T13" fmla="*/ 31 h 76"/>
                <a:gd name="T14" fmla="*/ 7 w 37"/>
                <a:gd name="T15" fmla="*/ 2 h 76"/>
                <a:gd name="T16" fmla="*/ 2 w 37"/>
                <a:gd name="T17" fmla="*/ 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76">
                  <a:moveTo>
                    <a:pt x="2" y="6"/>
                  </a:moveTo>
                  <a:cubicBezTo>
                    <a:pt x="6" y="13"/>
                    <a:pt x="10" y="19"/>
                    <a:pt x="13" y="27"/>
                  </a:cubicBezTo>
                  <a:cubicBezTo>
                    <a:pt x="15" y="34"/>
                    <a:pt x="15" y="42"/>
                    <a:pt x="16" y="50"/>
                  </a:cubicBezTo>
                  <a:cubicBezTo>
                    <a:pt x="18" y="60"/>
                    <a:pt x="21" y="70"/>
                    <a:pt x="30" y="75"/>
                  </a:cubicBezTo>
                  <a:cubicBezTo>
                    <a:pt x="33" y="76"/>
                    <a:pt x="37" y="73"/>
                    <a:pt x="35" y="70"/>
                  </a:cubicBezTo>
                  <a:cubicBezTo>
                    <a:pt x="32" y="64"/>
                    <a:pt x="28" y="59"/>
                    <a:pt x="26" y="52"/>
                  </a:cubicBezTo>
                  <a:cubicBezTo>
                    <a:pt x="25" y="45"/>
                    <a:pt x="24" y="38"/>
                    <a:pt x="23" y="31"/>
                  </a:cubicBezTo>
                  <a:cubicBezTo>
                    <a:pt x="21" y="20"/>
                    <a:pt x="16" y="9"/>
                    <a:pt x="7" y="2"/>
                  </a:cubicBezTo>
                  <a:cubicBezTo>
                    <a:pt x="4" y="0"/>
                    <a:pt x="0" y="2"/>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7" name="Freeform 821">
              <a:extLst>
                <a:ext uri="{FF2B5EF4-FFF2-40B4-BE49-F238E27FC236}">
                  <a16:creationId xmlns:a16="http://schemas.microsoft.com/office/drawing/2014/main" id="{C7371A94-9A39-4B42-8DAA-B750CEE3A33A}"/>
                </a:ext>
              </a:extLst>
            </p:cNvPr>
            <p:cNvSpPr>
              <a:spLocks/>
            </p:cNvSpPr>
            <p:nvPr/>
          </p:nvSpPr>
          <p:spPr bwMode="auto">
            <a:xfrm>
              <a:off x="4001" y="990"/>
              <a:ext cx="116" cy="104"/>
            </a:xfrm>
            <a:custGeom>
              <a:avLst/>
              <a:gdLst>
                <a:gd name="T0" fmla="*/ 65 w 66"/>
                <a:gd name="T1" fmla="*/ 53 h 59"/>
                <a:gd name="T2" fmla="*/ 6 w 66"/>
                <a:gd name="T3" fmla="*/ 0 h 59"/>
                <a:gd name="T4" fmla="*/ 4 w 66"/>
                <a:gd name="T5" fmla="*/ 7 h 59"/>
                <a:gd name="T6" fmla="*/ 36 w 66"/>
                <a:gd name="T7" fmla="*/ 29 h 59"/>
                <a:gd name="T8" fmla="*/ 60 w 66"/>
                <a:gd name="T9" fmla="*/ 57 h 59"/>
                <a:gd name="T10" fmla="*/ 65 w 66"/>
                <a:gd name="T11" fmla="*/ 53 h 59"/>
              </a:gdLst>
              <a:ahLst/>
              <a:cxnLst>
                <a:cxn ang="0">
                  <a:pos x="T0" y="T1"/>
                </a:cxn>
                <a:cxn ang="0">
                  <a:pos x="T2" y="T3"/>
                </a:cxn>
                <a:cxn ang="0">
                  <a:pos x="T4" y="T5"/>
                </a:cxn>
                <a:cxn ang="0">
                  <a:pos x="T6" y="T7"/>
                </a:cxn>
                <a:cxn ang="0">
                  <a:pos x="T8" y="T9"/>
                </a:cxn>
                <a:cxn ang="0">
                  <a:pos x="T10" y="T11"/>
                </a:cxn>
              </a:cxnLst>
              <a:rect l="0" t="0" r="r" b="b"/>
              <a:pathLst>
                <a:path w="66" h="59">
                  <a:moveTo>
                    <a:pt x="65" y="53"/>
                  </a:moveTo>
                  <a:cubicBezTo>
                    <a:pt x="56" y="30"/>
                    <a:pt x="31" y="6"/>
                    <a:pt x="6" y="0"/>
                  </a:cubicBezTo>
                  <a:cubicBezTo>
                    <a:pt x="2" y="0"/>
                    <a:pt x="0" y="5"/>
                    <a:pt x="4" y="7"/>
                  </a:cubicBezTo>
                  <a:cubicBezTo>
                    <a:pt x="14" y="15"/>
                    <a:pt x="26" y="20"/>
                    <a:pt x="36" y="29"/>
                  </a:cubicBezTo>
                  <a:cubicBezTo>
                    <a:pt x="45" y="37"/>
                    <a:pt x="52" y="47"/>
                    <a:pt x="60" y="57"/>
                  </a:cubicBezTo>
                  <a:cubicBezTo>
                    <a:pt x="62" y="59"/>
                    <a:pt x="66" y="56"/>
                    <a:pt x="65" y="5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8" name="Freeform 822">
              <a:extLst>
                <a:ext uri="{FF2B5EF4-FFF2-40B4-BE49-F238E27FC236}">
                  <a16:creationId xmlns:a16="http://schemas.microsoft.com/office/drawing/2014/main" id="{26221915-448F-45DF-8987-9532950463DE}"/>
                </a:ext>
              </a:extLst>
            </p:cNvPr>
            <p:cNvSpPr>
              <a:spLocks/>
            </p:cNvSpPr>
            <p:nvPr/>
          </p:nvSpPr>
          <p:spPr bwMode="auto">
            <a:xfrm>
              <a:off x="3959" y="828"/>
              <a:ext cx="351" cy="79"/>
            </a:xfrm>
            <a:custGeom>
              <a:avLst/>
              <a:gdLst>
                <a:gd name="T0" fmla="*/ 7 w 200"/>
                <a:gd name="T1" fmla="*/ 42 h 45"/>
                <a:gd name="T2" fmla="*/ 195 w 200"/>
                <a:gd name="T3" fmla="*/ 33 h 45"/>
                <a:gd name="T4" fmla="*/ 198 w 200"/>
                <a:gd name="T5" fmla="*/ 28 h 45"/>
                <a:gd name="T6" fmla="*/ 152 w 200"/>
                <a:gd name="T7" fmla="*/ 11 h 45"/>
                <a:gd name="T8" fmla="*/ 92 w 200"/>
                <a:gd name="T9" fmla="*/ 4 h 45"/>
                <a:gd name="T10" fmla="*/ 3 w 200"/>
                <a:gd name="T11" fmla="*/ 38 h 45"/>
                <a:gd name="T12" fmla="*/ 7 w 200"/>
                <a:gd name="T13" fmla="*/ 42 h 45"/>
              </a:gdLst>
              <a:ahLst/>
              <a:cxnLst>
                <a:cxn ang="0">
                  <a:pos x="T0" y="T1"/>
                </a:cxn>
                <a:cxn ang="0">
                  <a:pos x="T2" y="T3"/>
                </a:cxn>
                <a:cxn ang="0">
                  <a:pos x="T4" y="T5"/>
                </a:cxn>
                <a:cxn ang="0">
                  <a:pos x="T6" y="T7"/>
                </a:cxn>
                <a:cxn ang="0">
                  <a:pos x="T8" y="T9"/>
                </a:cxn>
                <a:cxn ang="0">
                  <a:pos x="T10" y="T11"/>
                </a:cxn>
                <a:cxn ang="0">
                  <a:pos x="T12" y="T13"/>
                </a:cxn>
              </a:cxnLst>
              <a:rect l="0" t="0" r="r" b="b"/>
              <a:pathLst>
                <a:path w="200" h="45">
                  <a:moveTo>
                    <a:pt x="7" y="42"/>
                  </a:moveTo>
                  <a:cubicBezTo>
                    <a:pt x="61" y="0"/>
                    <a:pt x="135" y="11"/>
                    <a:pt x="195" y="33"/>
                  </a:cubicBezTo>
                  <a:cubicBezTo>
                    <a:pt x="198" y="35"/>
                    <a:pt x="200" y="30"/>
                    <a:pt x="198" y="28"/>
                  </a:cubicBezTo>
                  <a:cubicBezTo>
                    <a:pt x="187" y="16"/>
                    <a:pt x="167" y="14"/>
                    <a:pt x="152" y="11"/>
                  </a:cubicBezTo>
                  <a:cubicBezTo>
                    <a:pt x="132" y="7"/>
                    <a:pt x="112" y="4"/>
                    <a:pt x="92" y="4"/>
                  </a:cubicBezTo>
                  <a:cubicBezTo>
                    <a:pt x="59" y="4"/>
                    <a:pt x="27" y="14"/>
                    <a:pt x="3" y="38"/>
                  </a:cubicBezTo>
                  <a:cubicBezTo>
                    <a:pt x="0" y="41"/>
                    <a:pt x="4" y="45"/>
                    <a:pt x="7" y="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 name="Freeform 823">
              <a:extLst>
                <a:ext uri="{FF2B5EF4-FFF2-40B4-BE49-F238E27FC236}">
                  <a16:creationId xmlns:a16="http://schemas.microsoft.com/office/drawing/2014/main" id="{6F1A7CBB-A1C5-4FFB-BCBC-49AF13E98FC2}"/>
                </a:ext>
              </a:extLst>
            </p:cNvPr>
            <p:cNvSpPr>
              <a:spLocks/>
            </p:cNvSpPr>
            <p:nvPr/>
          </p:nvSpPr>
          <p:spPr bwMode="auto">
            <a:xfrm>
              <a:off x="4168" y="721"/>
              <a:ext cx="158" cy="74"/>
            </a:xfrm>
            <a:custGeom>
              <a:avLst/>
              <a:gdLst>
                <a:gd name="T0" fmla="*/ 4 w 90"/>
                <a:gd name="T1" fmla="*/ 7 h 42"/>
                <a:gd name="T2" fmla="*/ 86 w 90"/>
                <a:gd name="T3" fmla="*/ 30 h 42"/>
                <a:gd name="T4" fmla="*/ 85 w 90"/>
                <a:gd name="T5" fmla="*/ 23 h 42"/>
                <a:gd name="T6" fmla="*/ 39 w 90"/>
                <a:gd name="T7" fmla="*/ 16 h 42"/>
                <a:gd name="T8" fmla="*/ 7 w 90"/>
                <a:gd name="T9" fmla="*/ 0 h 42"/>
                <a:gd name="T10" fmla="*/ 4 w 90"/>
                <a:gd name="T11" fmla="*/ 7 h 42"/>
              </a:gdLst>
              <a:ahLst/>
              <a:cxnLst>
                <a:cxn ang="0">
                  <a:pos x="T0" y="T1"/>
                </a:cxn>
                <a:cxn ang="0">
                  <a:pos x="T2" y="T3"/>
                </a:cxn>
                <a:cxn ang="0">
                  <a:pos x="T4" y="T5"/>
                </a:cxn>
                <a:cxn ang="0">
                  <a:pos x="T6" y="T7"/>
                </a:cxn>
                <a:cxn ang="0">
                  <a:pos x="T8" y="T9"/>
                </a:cxn>
                <a:cxn ang="0">
                  <a:pos x="T10" y="T11"/>
                </a:cxn>
              </a:cxnLst>
              <a:rect l="0" t="0" r="r" b="b"/>
              <a:pathLst>
                <a:path w="90" h="42">
                  <a:moveTo>
                    <a:pt x="4" y="7"/>
                  </a:moveTo>
                  <a:cubicBezTo>
                    <a:pt x="30" y="18"/>
                    <a:pt x="56" y="42"/>
                    <a:pt x="86" y="30"/>
                  </a:cubicBezTo>
                  <a:cubicBezTo>
                    <a:pt x="90" y="28"/>
                    <a:pt x="89" y="23"/>
                    <a:pt x="85" y="23"/>
                  </a:cubicBezTo>
                  <a:cubicBezTo>
                    <a:pt x="69" y="22"/>
                    <a:pt x="54" y="23"/>
                    <a:pt x="39" y="16"/>
                  </a:cubicBezTo>
                  <a:cubicBezTo>
                    <a:pt x="28" y="11"/>
                    <a:pt x="19" y="3"/>
                    <a:pt x="7" y="0"/>
                  </a:cubicBezTo>
                  <a:cubicBezTo>
                    <a:pt x="3" y="0"/>
                    <a:pt x="0" y="5"/>
                    <a:pt x="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 name="Freeform 824">
              <a:extLst>
                <a:ext uri="{FF2B5EF4-FFF2-40B4-BE49-F238E27FC236}">
                  <a16:creationId xmlns:a16="http://schemas.microsoft.com/office/drawing/2014/main" id="{CD26B3DA-E4E2-40E2-B407-7DC15A3400FA}"/>
                </a:ext>
              </a:extLst>
            </p:cNvPr>
            <p:cNvSpPr>
              <a:spLocks/>
            </p:cNvSpPr>
            <p:nvPr/>
          </p:nvSpPr>
          <p:spPr bwMode="auto">
            <a:xfrm>
              <a:off x="4333" y="865"/>
              <a:ext cx="361" cy="64"/>
            </a:xfrm>
            <a:custGeom>
              <a:avLst/>
              <a:gdLst>
                <a:gd name="T0" fmla="*/ 3 w 205"/>
                <a:gd name="T1" fmla="*/ 8 h 36"/>
                <a:gd name="T2" fmla="*/ 75 w 205"/>
                <a:gd name="T3" fmla="*/ 23 h 36"/>
                <a:gd name="T4" fmla="*/ 137 w 205"/>
                <a:gd name="T5" fmla="*/ 16 h 36"/>
                <a:gd name="T6" fmla="*/ 200 w 205"/>
                <a:gd name="T7" fmla="*/ 29 h 36"/>
                <a:gd name="T8" fmla="*/ 202 w 205"/>
                <a:gd name="T9" fmla="*/ 21 h 36"/>
                <a:gd name="T10" fmla="*/ 113 w 205"/>
                <a:gd name="T11" fmla="*/ 4 h 36"/>
                <a:gd name="T12" fmla="*/ 71 w 205"/>
                <a:gd name="T13" fmla="*/ 11 h 36"/>
                <a:gd name="T14" fmla="*/ 9 w 205"/>
                <a:gd name="T15" fmla="*/ 4 h 36"/>
                <a:gd name="T16" fmla="*/ 3 w 205"/>
                <a:gd name="T17"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5" h="36">
                  <a:moveTo>
                    <a:pt x="3" y="8"/>
                  </a:moveTo>
                  <a:cubicBezTo>
                    <a:pt x="16" y="36"/>
                    <a:pt x="50" y="29"/>
                    <a:pt x="75" y="23"/>
                  </a:cubicBezTo>
                  <a:cubicBezTo>
                    <a:pt x="95" y="17"/>
                    <a:pt x="116" y="15"/>
                    <a:pt x="137" y="16"/>
                  </a:cubicBezTo>
                  <a:cubicBezTo>
                    <a:pt x="159" y="17"/>
                    <a:pt x="178" y="26"/>
                    <a:pt x="200" y="29"/>
                  </a:cubicBezTo>
                  <a:cubicBezTo>
                    <a:pt x="205" y="30"/>
                    <a:pt x="205" y="23"/>
                    <a:pt x="202" y="21"/>
                  </a:cubicBezTo>
                  <a:cubicBezTo>
                    <a:pt x="180" y="4"/>
                    <a:pt x="140" y="2"/>
                    <a:pt x="113" y="4"/>
                  </a:cubicBezTo>
                  <a:cubicBezTo>
                    <a:pt x="99" y="5"/>
                    <a:pt x="85" y="8"/>
                    <a:pt x="71" y="11"/>
                  </a:cubicBezTo>
                  <a:cubicBezTo>
                    <a:pt x="50" y="17"/>
                    <a:pt x="25" y="25"/>
                    <a:pt x="9" y="4"/>
                  </a:cubicBezTo>
                  <a:cubicBezTo>
                    <a:pt x="6" y="0"/>
                    <a:pt x="0" y="3"/>
                    <a:pt x="3"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 name="Freeform 825">
              <a:extLst>
                <a:ext uri="{FF2B5EF4-FFF2-40B4-BE49-F238E27FC236}">
                  <a16:creationId xmlns:a16="http://schemas.microsoft.com/office/drawing/2014/main" id="{1D54ACFF-5266-43B8-BA0F-89E436832E72}"/>
                </a:ext>
              </a:extLst>
            </p:cNvPr>
            <p:cNvSpPr>
              <a:spLocks/>
            </p:cNvSpPr>
            <p:nvPr/>
          </p:nvSpPr>
          <p:spPr bwMode="auto">
            <a:xfrm>
              <a:off x="4662" y="900"/>
              <a:ext cx="206" cy="215"/>
            </a:xfrm>
            <a:custGeom>
              <a:avLst/>
              <a:gdLst>
                <a:gd name="T0" fmla="*/ 3 w 117"/>
                <a:gd name="T1" fmla="*/ 6 h 122"/>
                <a:gd name="T2" fmla="*/ 64 w 117"/>
                <a:gd name="T3" fmla="*/ 59 h 122"/>
                <a:gd name="T4" fmla="*/ 110 w 117"/>
                <a:gd name="T5" fmla="*/ 120 h 122"/>
                <a:gd name="T6" fmla="*/ 116 w 117"/>
                <a:gd name="T7" fmla="*/ 117 h 122"/>
                <a:gd name="T8" fmla="*/ 69 w 117"/>
                <a:gd name="T9" fmla="*/ 49 h 122"/>
                <a:gd name="T10" fmla="*/ 5 w 117"/>
                <a:gd name="T11" fmla="*/ 1 h 122"/>
                <a:gd name="T12" fmla="*/ 3 w 117"/>
                <a:gd name="T13" fmla="*/ 6 h 122"/>
              </a:gdLst>
              <a:ahLst/>
              <a:cxnLst>
                <a:cxn ang="0">
                  <a:pos x="T0" y="T1"/>
                </a:cxn>
                <a:cxn ang="0">
                  <a:pos x="T2" y="T3"/>
                </a:cxn>
                <a:cxn ang="0">
                  <a:pos x="T4" y="T5"/>
                </a:cxn>
                <a:cxn ang="0">
                  <a:pos x="T6" y="T7"/>
                </a:cxn>
                <a:cxn ang="0">
                  <a:pos x="T8" y="T9"/>
                </a:cxn>
                <a:cxn ang="0">
                  <a:pos x="T10" y="T11"/>
                </a:cxn>
                <a:cxn ang="0">
                  <a:pos x="T12" y="T13"/>
                </a:cxn>
              </a:cxnLst>
              <a:rect l="0" t="0" r="r" b="b"/>
              <a:pathLst>
                <a:path w="117" h="122">
                  <a:moveTo>
                    <a:pt x="3" y="6"/>
                  </a:moveTo>
                  <a:cubicBezTo>
                    <a:pt x="25" y="22"/>
                    <a:pt x="46" y="38"/>
                    <a:pt x="64" y="59"/>
                  </a:cubicBezTo>
                  <a:cubicBezTo>
                    <a:pt x="79" y="78"/>
                    <a:pt x="91" y="105"/>
                    <a:pt x="110" y="120"/>
                  </a:cubicBezTo>
                  <a:cubicBezTo>
                    <a:pt x="113" y="122"/>
                    <a:pt x="117" y="120"/>
                    <a:pt x="116" y="117"/>
                  </a:cubicBezTo>
                  <a:cubicBezTo>
                    <a:pt x="110" y="93"/>
                    <a:pt x="86" y="67"/>
                    <a:pt x="69" y="49"/>
                  </a:cubicBezTo>
                  <a:cubicBezTo>
                    <a:pt x="52" y="29"/>
                    <a:pt x="30" y="10"/>
                    <a:pt x="5" y="1"/>
                  </a:cubicBezTo>
                  <a:cubicBezTo>
                    <a:pt x="2" y="0"/>
                    <a:pt x="0" y="5"/>
                    <a:pt x="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2" name="Freeform 826">
              <a:extLst>
                <a:ext uri="{FF2B5EF4-FFF2-40B4-BE49-F238E27FC236}">
                  <a16:creationId xmlns:a16="http://schemas.microsoft.com/office/drawing/2014/main" id="{D4FC354A-236F-451E-B6CA-E4DBC0631BDE}"/>
                </a:ext>
              </a:extLst>
            </p:cNvPr>
            <p:cNvSpPr>
              <a:spLocks/>
            </p:cNvSpPr>
            <p:nvPr/>
          </p:nvSpPr>
          <p:spPr bwMode="auto">
            <a:xfrm>
              <a:off x="4776" y="1090"/>
              <a:ext cx="246" cy="116"/>
            </a:xfrm>
            <a:custGeom>
              <a:avLst/>
              <a:gdLst>
                <a:gd name="T0" fmla="*/ 7 w 140"/>
                <a:gd name="T1" fmla="*/ 62 h 66"/>
                <a:gd name="T2" fmla="*/ 53 w 140"/>
                <a:gd name="T3" fmla="*/ 18 h 66"/>
                <a:gd name="T4" fmla="*/ 132 w 140"/>
                <a:gd name="T5" fmla="*/ 26 h 66"/>
                <a:gd name="T6" fmla="*/ 135 w 140"/>
                <a:gd name="T7" fmla="*/ 17 h 66"/>
                <a:gd name="T8" fmla="*/ 47 w 140"/>
                <a:gd name="T9" fmla="*/ 9 h 66"/>
                <a:gd name="T10" fmla="*/ 2 w 140"/>
                <a:gd name="T11" fmla="*/ 59 h 66"/>
                <a:gd name="T12" fmla="*/ 7 w 140"/>
                <a:gd name="T13" fmla="*/ 62 h 66"/>
              </a:gdLst>
              <a:ahLst/>
              <a:cxnLst>
                <a:cxn ang="0">
                  <a:pos x="T0" y="T1"/>
                </a:cxn>
                <a:cxn ang="0">
                  <a:pos x="T2" y="T3"/>
                </a:cxn>
                <a:cxn ang="0">
                  <a:pos x="T4" y="T5"/>
                </a:cxn>
                <a:cxn ang="0">
                  <a:pos x="T6" y="T7"/>
                </a:cxn>
                <a:cxn ang="0">
                  <a:pos x="T8" y="T9"/>
                </a:cxn>
                <a:cxn ang="0">
                  <a:pos x="T10" y="T11"/>
                </a:cxn>
                <a:cxn ang="0">
                  <a:pos x="T12" y="T13"/>
                </a:cxn>
              </a:cxnLst>
              <a:rect l="0" t="0" r="r" b="b"/>
              <a:pathLst>
                <a:path w="140" h="66">
                  <a:moveTo>
                    <a:pt x="7" y="62"/>
                  </a:moveTo>
                  <a:cubicBezTo>
                    <a:pt x="19" y="44"/>
                    <a:pt x="31" y="23"/>
                    <a:pt x="53" y="18"/>
                  </a:cubicBezTo>
                  <a:cubicBezTo>
                    <a:pt x="80" y="11"/>
                    <a:pt x="105" y="21"/>
                    <a:pt x="132" y="26"/>
                  </a:cubicBezTo>
                  <a:cubicBezTo>
                    <a:pt x="137" y="26"/>
                    <a:pt x="140" y="20"/>
                    <a:pt x="135" y="17"/>
                  </a:cubicBezTo>
                  <a:cubicBezTo>
                    <a:pt x="112" y="3"/>
                    <a:pt x="73" y="0"/>
                    <a:pt x="47" y="9"/>
                  </a:cubicBezTo>
                  <a:cubicBezTo>
                    <a:pt x="25" y="16"/>
                    <a:pt x="11" y="39"/>
                    <a:pt x="2" y="59"/>
                  </a:cubicBezTo>
                  <a:cubicBezTo>
                    <a:pt x="0" y="63"/>
                    <a:pt x="5" y="66"/>
                    <a:pt x="7" y="6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3" name="Freeform 827">
              <a:extLst>
                <a:ext uri="{FF2B5EF4-FFF2-40B4-BE49-F238E27FC236}">
                  <a16:creationId xmlns:a16="http://schemas.microsoft.com/office/drawing/2014/main" id="{BEEF53C7-7D36-4EC9-9C06-1FE79DCC49A4}"/>
                </a:ext>
              </a:extLst>
            </p:cNvPr>
            <p:cNvSpPr>
              <a:spLocks/>
            </p:cNvSpPr>
            <p:nvPr/>
          </p:nvSpPr>
          <p:spPr bwMode="auto">
            <a:xfrm>
              <a:off x="4998" y="1117"/>
              <a:ext cx="130" cy="154"/>
            </a:xfrm>
            <a:custGeom>
              <a:avLst/>
              <a:gdLst>
                <a:gd name="T0" fmla="*/ 5 w 74"/>
                <a:gd name="T1" fmla="*/ 10 h 88"/>
                <a:gd name="T2" fmla="*/ 26 w 74"/>
                <a:gd name="T3" fmla="*/ 26 h 88"/>
                <a:gd name="T4" fmla="*/ 42 w 74"/>
                <a:gd name="T5" fmla="*/ 43 h 88"/>
                <a:gd name="T6" fmla="*/ 68 w 74"/>
                <a:gd name="T7" fmla="*/ 85 h 88"/>
                <a:gd name="T8" fmla="*/ 74 w 74"/>
                <a:gd name="T9" fmla="*/ 83 h 88"/>
                <a:gd name="T10" fmla="*/ 46 w 74"/>
                <a:gd name="T11" fmla="*/ 32 h 88"/>
                <a:gd name="T12" fmla="*/ 4 w 74"/>
                <a:gd name="T13" fmla="*/ 3 h 88"/>
                <a:gd name="T14" fmla="*/ 5 w 74"/>
                <a:gd name="T15" fmla="*/ 10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88">
                  <a:moveTo>
                    <a:pt x="5" y="10"/>
                  </a:moveTo>
                  <a:cubicBezTo>
                    <a:pt x="13" y="10"/>
                    <a:pt x="21" y="21"/>
                    <a:pt x="26" y="26"/>
                  </a:cubicBezTo>
                  <a:cubicBezTo>
                    <a:pt x="32" y="31"/>
                    <a:pt x="37" y="37"/>
                    <a:pt x="42" y="43"/>
                  </a:cubicBezTo>
                  <a:cubicBezTo>
                    <a:pt x="54" y="56"/>
                    <a:pt x="59" y="70"/>
                    <a:pt x="68" y="85"/>
                  </a:cubicBezTo>
                  <a:cubicBezTo>
                    <a:pt x="69" y="88"/>
                    <a:pt x="74" y="87"/>
                    <a:pt x="74" y="83"/>
                  </a:cubicBezTo>
                  <a:cubicBezTo>
                    <a:pt x="74" y="64"/>
                    <a:pt x="59" y="46"/>
                    <a:pt x="46" y="32"/>
                  </a:cubicBezTo>
                  <a:cubicBezTo>
                    <a:pt x="37" y="23"/>
                    <a:pt x="19" y="0"/>
                    <a:pt x="4" y="3"/>
                  </a:cubicBezTo>
                  <a:cubicBezTo>
                    <a:pt x="0" y="4"/>
                    <a:pt x="2" y="9"/>
                    <a:pt x="5"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4" name="Freeform 828">
              <a:extLst>
                <a:ext uri="{FF2B5EF4-FFF2-40B4-BE49-F238E27FC236}">
                  <a16:creationId xmlns:a16="http://schemas.microsoft.com/office/drawing/2014/main" id="{0DBB287B-F8F9-49F1-8D3E-571803D4773E}"/>
                </a:ext>
              </a:extLst>
            </p:cNvPr>
            <p:cNvSpPr>
              <a:spLocks/>
            </p:cNvSpPr>
            <p:nvPr/>
          </p:nvSpPr>
          <p:spPr bwMode="auto">
            <a:xfrm>
              <a:off x="5186" y="1384"/>
              <a:ext cx="125" cy="91"/>
            </a:xfrm>
            <a:custGeom>
              <a:avLst/>
              <a:gdLst>
                <a:gd name="T0" fmla="*/ 3 w 71"/>
                <a:gd name="T1" fmla="*/ 7 h 52"/>
                <a:gd name="T2" fmla="*/ 28 w 71"/>
                <a:gd name="T3" fmla="*/ 29 h 52"/>
                <a:gd name="T4" fmla="*/ 42 w 71"/>
                <a:gd name="T5" fmla="*/ 35 h 52"/>
                <a:gd name="T6" fmla="*/ 60 w 71"/>
                <a:gd name="T7" fmla="*/ 49 h 52"/>
                <a:gd name="T8" fmla="*/ 67 w 71"/>
                <a:gd name="T9" fmla="*/ 48 h 52"/>
                <a:gd name="T10" fmla="*/ 51 w 71"/>
                <a:gd name="T11" fmla="*/ 27 h 52"/>
                <a:gd name="T12" fmla="*/ 9 w 71"/>
                <a:gd name="T13" fmla="*/ 2 h 52"/>
                <a:gd name="T14" fmla="*/ 3 w 71"/>
                <a:gd name="T15" fmla="*/ 7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52">
                  <a:moveTo>
                    <a:pt x="3" y="7"/>
                  </a:moveTo>
                  <a:cubicBezTo>
                    <a:pt x="10" y="16"/>
                    <a:pt x="18" y="23"/>
                    <a:pt x="28" y="29"/>
                  </a:cubicBezTo>
                  <a:cubicBezTo>
                    <a:pt x="33" y="31"/>
                    <a:pt x="38" y="33"/>
                    <a:pt x="42" y="35"/>
                  </a:cubicBezTo>
                  <a:cubicBezTo>
                    <a:pt x="51" y="38"/>
                    <a:pt x="55" y="43"/>
                    <a:pt x="60" y="49"/>
                  </a:cubicBezTo>
                  <a:cubicBezTo>
                    <a:pt x="62" y="52"/>
                    <a:pt x="66" y="50"/>
                    <a:pt x="67" y="48"/>
                  </a:cubicBezTo>
                  <a:cubicBezTo>
                    <a:pt x="71" y="37"/>
                    <a:pt x="59" y="30"/>
                    <a:pt x="51" y="27"/>
                  </a:cubicBezTo>
                  <a:cubicBezTo>
                    <a:pt x="34" y="20"/>
                    <a:pt x="21" y="15"/>
                    <a:pt x="9" y="2"/>
                  </a:cubicBezTo>
                  <a:cubicBezTo>
                    <a:pt x="6" y="0"/>
                    <a:pt x="0" y="3"/>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5" name="Freeform 829">
              <a:extLst>
                <a:ext uri="{FF2B5EF4-FFF2-40B4-BE49-F238E27FC236}">
                  <a16:creationId xmlns:a16="http://schemas.microsoft.com/office/drawing/2014/main" id="{B6CF9231-C2F2-4C93-8D0F-B0A34E08BD0C}"/>
                </a:ext>
              </a:extLst>
            </p:cNvPr>
            <p:cNvSpPr>
              <a:spLocks/>
            </p:cNvSpPr>
            <p:nvPr/>
          </p:nvSpPr>
          <p:spPr bwMode="auto">
            <a:xfrm>
              <a:off x="5270" y="1393"/>
              <a:ext cx="30" cy="65"/>
            </a:xfrm>
            <a:custGeom>
              <a:avLst/>
              <a:gdLst>
                <a:gd name="T0" fmla="*/ 13 w 17"/>
                <a:gd name="T1" fmla="*/ 33 h 37"/>
                <a:gd name="T2" fmla="*/ 12 w 17"/>
                <a:gd name="T3" fmla="*/ 19 h 37"/>
                <a:gd name="T4" fmla="*/ 16 w 17"/>
                <a:gd name="T5" fmla="*/ 5 h 37"/>
                <a:gd name="T6" fmla="*/ 10 w 17"/>
                <a:gd name="T7" fmla="*/ 2 h 37"/>
                <a:gd name="T8" fmla="*/ 6 w 17"/>
                <a:gd name="T9" fmla="*/ 35 h 37"/>
                <a:gd name="T10" fmla="*/ 13 w 17"/>
                <a:gd name="T11" fmla="*/ 33 h 37"/>
              </a:gdLst>
              <a:ahLst/>
              <a:cxnLst>
                <a:cxn ang="0">
                  <a:pos x="T0" y="T1"/>
                </a:cxn>
                <a:cxn ang="0">
                  <a:pos x="T2" y="T3"/>
                </a:cxn>
                <a:cxn ang="0">
                  <a:pos x="T4" y="T5"/>
                </a:cxn>
                <a:cxn ang="0">
                  <a:pos x="T6" y="T7"/>
                </a:cxn>
                <a:cxn ang="0">
                  <a:pos x="T8" y="T9"/>
                </a:cxn>
                <a:cxn ang="0">
                  <a:pos x="T10" y="T11"/>
                </a:cxn>
              </a:cxnLst>
              <a:rect l="0" t="0" r="r" b="b"/>
              <a:pathLst>
                <a:path w="17" h="37">
                  <a:moveTo>
                    <a:pt x="13" y="33"/>
                  </a:moveTo>
                  <a:cubicBezTo>
                    <a:pt x="12" y="28"/>
                    <a:pt x="11" y="24"/>
                    <a:pt x="12" y="19"/>
                  </a:cubicBezTo>
                  <a:cubicBezTo>
                    <a:pt x="12" y="14"/>
                    <a:pt x="14" y="10"/>
                    <a:pt x="16" y="5"/>
                  </a:cubicBezTo>
                  <a:cubicBezTo>
                    <a:pt x="17" y="2"/>
                    <a:pt x="12" y="0"/>
                    <a:pt x="10" y="2"/>
                  </a:cubicBezTo>
                  <a:cubicBezTo>
                    <a:pt x="1" y="9"/>
                    <a:pt x="0" y="26"/>
                    <a:pt x="6" y="35"/>
                  </a:cubicBezTo>
                  <a:cubicBezTo>
                    <a:pt x="8" y="37"/>
                    <a:pt x="13" y="37"/>
                    <a:pt x="13"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6" name="Freeform 830">
              <a:extLst>
                <a:ext uri="{FF2B5EF4-FFF2-40B4-BE49-F238E27FC236}">
                  <a16:creationId xmlns:a16="http://schemas.microsoft.com/office/drawing/2014/main" id="{AE8F7487-D417-43F2-8C3A-9366C4845AA4}"/>
                </a:ext>
              </a:extLst>
            </p:cNvPr>
            <p:cNvSpPr>
              <a:spLocks/>
            </p:cNvSpPr>
            <p:nvPr/>
          </p:nvSpPr>
          <p:spPr bwMode="auto">
            <a:xfrm>
              <a:off x="5400" y="1592"/>
              <a:ext cx="65" cy="163"/>
            </a:xfrm>
            <a:custGeom>
              <a:avLst/>
              <a:gdLst>
                <a:gd name="T0" fmla="*/ 3 w 37"/>
                <a:gd name="T1" fmla="*/ 8 h 93"/>
                <a:gd name="T2" fmla="*/ 22 w 37"/>
                <a:gd name="T3" fmla="*/ 63 h 93"/>
                <a:gd name="T4" fmla="*/ 31 w 37"/>
                <a:gd name="T5" fmla="*/ 92 h 93"/>
                <a:gd name="T6" fmla="*/ 36 w 37"/>
                <a:gd name="T7" fmla="*/ 88 h 93"/>
                <a:gd name="T8" fmla="*/ 9 w 37"/>
                <a:gd name="T9" fmla="*/ 3 h 93"/>
                <a:gd name="T10" fmla="*/ 3 w 37"/>
                <a:gd name="T11" fmla="*/ 8 h 93"/>
              </a:gdLst>
              <a:ahLst/>
              <a:cxnLst>
                <a:cxn ang="0">
                  <a:pos x="T0" y="T1"/>
                </a:cxn>
                <a:cxn ang="0">
                  <a:pos x="T2" y="T3"/>
                </a:cxn>
                <a:cxn ang="0">
                  <a:pos x="T4" y="T5"/>
                </a:cxn>
                <a:cxn ang="0">
                  <a:pos x="T6" y="T7"/>
                </a:cxn>
                <a:cxn ang="0">
                  <a:pos x="T8" y="T9"/>
                </a:cxn>
                <a:cxn ang="0">
                  <a:pos x="T10" y="T11"/>
                </a:cxn>
              </a:cxnLst>
              <a:rect l="0" t="0" r="r" b="b"/>
              <a:pathLst>
                <a:path w="37" h="93">
                  <a:moveTo>
                    <a:pt x="3" y="8"/>
                  </a:moveTo>
                  <a:cubicBezTo>
                    <a:pt x="15" y="24"/>
                    <a:pt x="21" y="42"/>
                    <a:pt x="22" y="63"/>
                  </a:cubicBezTo>
                  <a:cubicBezTo>
                    <a:pt x="22" y="73"/>
                    <a:pt x="21" y="85"/>
                    <a:pt x="31" y="92"/>
                  </a:cubicBezTo>
                  <a:cubicBezTo>
                    <a:pt x="33" y="93"/>
                    <a:pt x="37" y="91"/>
                    <a:pt x="36" y="88"/>
                  </a:cubicBezTo>
                  <a:cubicBezTo>
                    <a:pt x="29" y="58"/>
                    <a:pt x="34" y="25"/>
                    <a:pt x="9" y="3"/>
                  </a:cubicBezTo>
                  <a:cubicBezTo>
                    <a:pt x="6" y="0"/>
                    <a:pt x="0" y="4"/>
                    <a:pt x="3"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7" name="Freeform 831">
              <a:extLst>
                <a:ext uri="{FF2B5EF4-FFF2-40B4-BE49-F238E27FC236}">
                  <a16:creationId xmlns:a16="http://schemas.microsoft.com/office/drawing/2014/main" id="{3C788CFE-AD76-468D-81FC-5E5F1279A1CF}"/>
                </a:ext>
              </a:extLst>
            </p:cNvPr>
            <p:cNvSpPr>
              <a:spLocks/>
            </p:cNvSpPr>
            <p:nvPr/>
          </p:nvSpPr>
          <p:spPr bwMode="auto">
            <a:xfrm>
              <a:off x="5439" y="1701"/>
              <a:ext cx="61" cy="29"/>
            </a:xfrm>
            <a:custGeom>
              <a:avLst/>
              <a:gdLst>
                <a:gd name="T0" fmla="*/ 32 w 35"/>
                <a:gd name="T1" fmla="*/ 7 h 17"/>
                <a:gd name="T2" fmla="*/ 2 w 35"/>
                <a:gd name="T3" fmla="*/ 11 h 17"/>
                <a:gd name="T4" fmla="*/ 5 w 35"/>
                <a:gd name="T5" fmla="*/ 16 h 17"/>
                <a:gd name="T6" fmla="*/ 17 w 35"/>
                <a:gd name="T7" fmla="*/ 12 h 17"/>
                <a:gd name="T8" fmla="*/ 29 w 35"/>
                <a:gd name="T9" fmla="*/ 13 h 17"/>
                <a:gd name="T10" fmla="*/ 32 w 35"/>
                <a:gd name="T11" fmla="*/ 7 h 17"/>
              </a:gdLst>
              <a:ahLst/>
              <a:cxnLst>
                <a:cxn ang="0">
                  <a:pos x="T0" y="T1"/>
                </a:cxn>
                <a:cxn ang="0">
                  <a:pos x="T2" y="T3"/>
                </a:cxn>
                <a:cxn ang="0">
                  <a:pos x="T4" y="T5"/>
                </a:cxn>
                <a:cxn ang="0">
                  <a:pos x="T6" y="T7"/>
                </a:cxn>
                <a:cxn ang="0">
                  <a:pos x="T8" y="T9"/>
                </a:cxn>
                <a:cxn ang="0">
                  <a:pos x="T10" y="T11"/>
                </a:cxn>
              </a:cxnLst>
              <a:rect l="0" t="0" r="r" b="b"/>
              <a:pathLst>
                <a:path w="35" h="17">
                  <a:moveTo>
                    <a:pt x="32" y="7"/>
                  </a:moveTo>
                  <a:cubicBezTo>
                    <a:pt x="24" y="0"/>
                    <a:pt x="7" y="0"/>
                    <a:pt x="2" y="11"/>
                  </a:cubicBezTo>
                  <a:cubicBezTo>
                    <a:pt x="0" y="13"/>
                    <a:pt x="2" y="17"/>
                    <a:pt x="5" y="16"/>
                  </a:cubicBezTo>
                  <a:cubicBezTo>
                    <a:pt x="9" y="15"/>
                    <a:pt x="13" y="13"/>
                    <a:pt x="17" y="12"/>
                  </a:cubicBezTo>
                  <a:cubicBezTo>
                    <a:pt x="21" y="12"/>
                    <a:pt x="25" y="12"/>
                    <a:pt x="29" y="13"/>
                  </a:cubicBezTo>
                  <a:cubicBezTo>
                    <a:pt x="32" y="14"/>
                    <a:pt x="35" y="10"/>
                    <a:pt x="32"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8" name="Freeform 832">
              <a:extLst>
                <a:ext uri="{FF2B5EF4-FFF2-40B4-BE49-F238E27FC236}">
                  <a16:creationId xmlns:a16="http://schemas.microsoft.com/office/drawing/2014/main" id="{AD7E8A6A-9C5B-40EF-A266-9391DEE0DE57}"/>
                </a:ext>
              </a:extLst>
            </p:cNvPr>
            <p:cNvSpPr>
              <a:spLocks/>
            </p:cNvSpPr>
            <p:nvPr/>
          </p:nvSpPr>
          <p:spPr bwMode="auto">
            <a:xfrm>
              <a:off x="5330" y="1463"/>
              <a:ext cx="114" cy="34"/>
            </a:xfrm>
            <a:custGeom>
              <a:avLst/>
              <a:gdLst>
                <a:gd name="T0" fmla="*/ 61 w 65"/>
                <a:gd name="T1" fmla="*/ 12 h 19"/>
                <a:gd name="T2" fmla="*/ 3 w 65"/>
                <a:gd name="T3" fmla="*/ 13 h 19"/>
                <a:gd name="T4" fmla="*/ 6 w 65"/>
                <a:gd name="T5" fmla="*/ 19 h 19"/>
                <a:gd name="T6" fmla="*/ 59 w 65"/>
                <a:gd name="T7" fmla="*/ 18 h 19"/>
                <a:gd name="T8" fmla="*/ 61 w 65"/>
                <a:gd name="T9" fmla="*/ 12 h 19"/>
              </a:gdLst>
              <a:ahLst/>
              <a:cxnLst>
                <a:cxn ang="0">
                  <a:pos x="T0" y="T1"/>
                </a:cxn>
                <a:cxn ang="0">
                  <a:pos x="T2" y="T3"/>
                </a:cxn>
                <a:cxn ang="0">
                  <a:pos x="T4" y="T5"/>
                </a:cxn>
                <a:cxn ang="0">
                  <a:pos x="T6" y="T7"/>
                </a:cxn>
                <a:cxn ang="0">
                  <a:pos x="T8" y="T9"/>
                </a:cxn>
              </a:cxnLst>
              <a:rect l="0" t="0" r="r" b="b"/>
              <a:pathLst>
                <a:path w="65" h="19">
                  <a:moveTo>
                    <a:pt x="61" y="12"/>
                  </a:moveTo>
                  <a:cubicBezTo>
                    <a:pt x="45" y="0"/>
                    <a:pt x="19" y="0"/>
                    <a:pt x="3" y="13"/>
                  </a:cubicBezTo>
                  <a:cubicBezTo>
                    <a:pt x="0" y="15"/>
                    <a:pt x="3" y="19"/>
                    <a:pt x="6" y="19"/>
                  </a:cubicBezTo>
                  <a:cubicBezTo>
                    <a:pt x="25" y="14"/>
                    <a:pt x="40" y="13"/>
                    <a:pt x="59" y="18"/>
                  </a:cubicBezTo>
                  <a:cubicBezTo>
                    <a:pt x="63" y="19"/>
                    <a:pt x="65" y="14"/>
                    <a:pt x="6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9" name="Freeform 833">
              <a:extLst>
                <a:ext uri="{FF2B5EF4-FFF2-40B4-BE49-F238E27FC236}">
                  <a16:creationId xmlns:a16="http://schemas.microsoft.com/office/drawing/2014/main" id="{6DB2C6ED-44B7-4E83-AEF7-6B293874BEFA}"/>
                </a:ext>
              </a:extLst>
            </p:cNvPr>
            <p:cNvSpPr>
              <a:spLocks/>
            </p:cNvSpPr>
            <p:nvPr/>
          </p:nvSpPr>
          <p:spPr bwMode="auto">
            <a:xfrm>
              <a:off x="5460" y="1824"/>
              <a:ext cx="167" cy="52"/>
            </a:xfrm>
            <a:custGeom>
              <a:avLst/>
              <a:gdLst>
                <a:gd name="T0" fmla="*/ 90 w 95"/>
                <a:gd name="T1" fmla="*/ 21 h 30"/>
                <a:gd name="T2" fmla="*/ 3 w 95"/>
                <a:gd name="T3" fmla="*/ 7 h 30"/>
                <a:gd name="T4" fmla="*/ 3 w 95"/>
                <a:gd name="T5" fmla="*/ 14 h 30"/>
                <a:gd name="T6" fmla="*/ 45 w 95"/>
                <a:gd name="T7" fmla="*/ 20 h 30"/>
                <a:gd name="T8" fmla="*/ 87 w 95"/>
                <a:gd name="T9" fmla="*/ 29 h 30"/>
                <a:gd name="T10" fmla="*/ 90 w 95"/>
                <a:gd name="T11" fmla="*/ 21 h 30"/>
              </a:gdLst>
              <a:ahLst/>
              <a:cxnLst>
                <a:cxn ang="0">
                  <a:pos x="T0" y="T1"/>
                </a:cxn>
                <a:cxn ang="0">
                  <a:pos x="T2" y="T3"/>
                </a:cxn>
                <a:cxn ang="0">
                  <a:pos x="T4" y="T5"/>
                </a:cxn>
                <a:cxn ang="0">
                  <a:pos x="T6" y="T7"/>
                </a:cxn>
                <a:cxn ang="0">
                  <a:pos x="T8" y="T9"/>
                </a:cxn>
                <a:cxn ang="0">
                  <a:pos x="T10" y="T11"/>
                </a:cxn>
              </a:cxnLst>
              <a:rect l="0" t="0" r="r" b="b"/>
              <a:pathLst>
                <a:path w="95" h="30">
                  <a:moveTo>
                    <a:pt x="90" y="21"/>
                  </a:moveTo>
                  <a:cubicBezTo>
                    <a:pt x="66" y="10"/>
                    <a:pt x="30" y="0"/>
                    <a:pt x="3" y="7"/>
                  </a:cubicBezTo>
                  <a:cubicBezTo>
                    <a:pt x="0" y="8"/>
                    <a:pt x="0" y="13"/>
                    <a:pt x="3" y="14"/>
                  </a:cubicBezTo>
                  <a:cubicBezTo>
                    <a:pt x="17" y="18"/>
                    <a:pt x="31" y="18"/>
                    <a:pt x="45" y="20"/>
                  </a:cubicBezTo>
                  <a:cubicBezTo>
                    <a:pt x="59" y="22"/>
                    <a:pt x="73" y="26"/>
                    <a:pt x="87" y="29"/>
                  </a:cubicBezTo>
                  <a:cubicBezTo>
                    <a:pt x="92" y="30"/>
                    <a:pt x="95" y="23"/>
                    <a:pt x="90"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0" name="Freeform 834">
              <a:extLst>
                <a:ext uri="{FF2B5EF4-FFF2-40B4-BE49-F238E27FC236}">
                  <a16:creationId xmlns:a16="http://schemas.microsoft.com/office/drawing/2014/main" id="{B8C38490-DA5A-4ABD-9C1A-F5AC4FC60F7D}"/>
                </a:ext>
              </a:extLst>
            </p:cNvPr>
            <p:cNvSpPr>
              <a:spLocks/>
            </p:cNvSpPr>
            <p:nvPr/>
          </p:nvSpPr>
          <p:spPr bwMode="auto">
            <a:xfrm>
              <a:off x="4646" y="1027"/>
              <a:ext cx="25" cy="81"/>
            </a:xfrm>
            <a:custGeom>
              <a:avLst/>
              <a:gdLst>
                <a:gd name="T0" fmla="*/ 3 w 14"/>
                <a:gd name="T1" fmla="*/ 5 h 46"/>
                <a:gd name="T2" fmla="*/ 4 w 14"/>
                <a:gd name="T3" fmla="*/ 24 h 46"/>
                <a:gd name="T4" fmla="*/ 0 w 14"/>
                <a:gd name="T5" fmla="*/ 42 h 46"/>
                <a:gd name="T6" fmla="*/ 7 w 14"/>
                <a:gd name="T7" fmla="*/ 44 h 46"/>
                <a:gd name="T8" fmla="*/ 11 w 14"/>
                <a:gd name="T9" fmla="*/ 4 h 46"/>
                <a:gd name="T10" fmla="*/ 3 w 14"/>
                <a:gd name="T11" fmla="*/ 5 h 46"/>
              </a:gdLst>
              <a:ahLst/>
              <a:cxnLst>
                <a:cxn ang="0">
                  <a:pos x="T0" y="T1"/>
                </a:cxn>
                <a:cxn ang="0">
                  <a:pos x="T2" y="T3"/>
                </a:cxn>
                <a:cxn ang="0">
                  <a:pos x="T4" y="T5"/>
                </a:cxn>
                <a:cxn ang="0">
                  <a:pos x="T6" y="T7"/>
                </a:cxn>
                <a:cxn ang="0">
                  <a:pos x="T8" y="T9"/>
                </a:cxn>
                <a:cxn ang="0">
                  <a:pos x="T10" y="T11"/>
                </a:cxn>
              </a:cxnLst>
              <a:rect l="0" t="0" r="r" b="b"/>
              <a:pathLst>
                <a:path w="14" h="46">
                  <a:moveTo>
                    <a:pt x="3" y="5"/>
                  </a:moveTo>
                  <a:cubicBezTo>
                    <a:pt x="4" y="11"/>
                    <a:pt x="4" y="18"/>
                    <a:pt x="4" y="24"/>
                  </a:cubicBezTo>
                  <a:cubicBezTo>
                    <a:pt x="3" y="30"/>
                    <a:pt x="1" y="36"/>
                    <a:pt x="0" y="42"/>
                  </a:cubicBezTo>
                  <a:cubicBezTo>
                    <a:pt x="0" y="46"/>
                    <a:pt x="5" y="46"/>
                    <a:pt x="7" y="44"/>
                  </a:cubicBezTo>
                  <a:cubicBezTo>
                    <a:pt x="14" y="33"/>
                    <a:pt x="14" y="16"/>
                    <a:pt x="11" y="4"/>
                  </a:cubicBezTo>
                  <a:cubicBezTo>
                    <a:pt x="9" y="0"/>
                    <a:pt x="2" y="1"/>
                    <a:pt x="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1" name="Freeform 835">
              <a:extLst>
                <a:ext uri="{FF2B5EF4-FFF2-40B4-BE49-F238E27FC236}">
                  <a16:creationId xmlns:a16="http://schemas.microsoft.com/office/drawing/2014/main" id="{D2075212-D3D1-4A32-A652-FD33B8FBDDC5}"/>
                </a:ext>
              </a:extLst>
            </p:cNvPr>
            <p:cNvSpPr>
              <a:spLocks/>
            </p:cNvSpPr>
            <p:nvPr/>
          </p:nvSpPr>
          <p:spPr bwMode="auto">
            <a:xfrm>
              <a:off x="4528" y="1090"/>
              <a:ext cx="169" cy="111"/>
            </a:xfrm>
            <a:custGeom>
              <a:avLst/>
              <a:gdLst>
                <a:gd name="T0" fmla="*/ 94 w 96"/>
                <a:gd name="T1" fmla="*/ 11 h 63"/>
                <a:gd name="T2" fmla="*/ 42 w 96"/>
                <a:gd name="T3" fmla="*/ 16 h 63"/>
                <a:gd name="T4" fmla="*/ 1 w 96"/>
                <a:gd name="T5" fmla="*/ 57 h 63"/>
                <a:gd name="T6" fmla="*/ 7 w 96"/>
                <a:gd name="T7" fmla="*/ 60 h 63"/>
                <a:gd name="T8" fmla="*/ 91 w 96"/>
                <a:gd name="T9" fmla="*/ 16 h 63"/>
                <a:gd name="T10" fmla="*/ 94 w 96"/>
                <a:gd name="T11" fmla="*/ 11 h 63"/>
              </a:gdLst>
              <a:ahLst/>
              <a:cxnLst>
                <a:cxn ang="0">
                  <a:pos x="T0" y="T1"/>
                </a:cxn>
                <a:cxn ang="0">
                  <a:pos x="T2" y="T3"/>
                </a:cxn>
                <a:cxn ang="0">
                  <a:pos x="T4" y="T5"/>
                </a:cxn>
                <a:cxn ang="0">
                  <a:pos x="T6" y="T7"/>
                </a:cxn>
                <a:cxn ang="0">
                  <a:pos x="T8" y="T9"/>
                </a:cxn>
                <a:cxn ang="0">
                  <a:pos x="T10" y="T11"/>
                </a:cxn>
              </a:cxnLst>
              <a:rect l="0" t="0" r="r" b="b"/>
              <a:pathLst>
                <a:path w="96" h="63">
                  <a:moveTo>
                    <a:pt x="94" y="11"/>
                  </a:moveTo>
                  <a:cubicBezTo>
                    <a:pt x="77" y="0"/>
                    <a:pt x="58" y="6"/>
                    <a:pt x="42" y="16"/>
                  </a:cubicBezTo>
                  <a:cubicBezTo>
                    <a:pt x="27" y="25"/>
                    <a:pt x="3" y="37"/>
                    <a:pt x="1" y="57"/>
                  </a:cubicBezTo>
                  <a:cubicBezTo>
                    <a:pt x="0" y="60"/>
                    <a:pt x="4" y="63"/>
                    <a:pt x="7" y="60"/>
                  </a:cubicBezTo>
                  <a:cubicBezTo>
                    <a:pt x="26" y="37"/>
                    <a:pt x="58" y="6"/>
                    <a:pt x="91" y="16"/>
                  </a:cubicBezTo>
                  <a:cubicBezTo>
                    <a:pt x="95" y="17"/>
                    <a:pt x="96" y="13"/>
                    <a:pt x="94"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2" name="Freeform 836">
              <a:extLst>
                <a:ext uri="{FF2B5EF4-FFF2-40B4-BE49-F238E27FC236}">
                  <a16:creationId xmlns:a16="http://schemas.microsoft.com/office/drawing/2014/main" id="{218DFB96-682C-43DB-AF55-09B1EB40A82F}"/>
                </a:ext>
              </a:extLst>
            </p:cNvPr>
            <p:cNvSpPr>
              <a:spLocks/>
            </p:cNvSpPr>
            <p:nvPr/>
          </p:nvSpPr>
          <p:spPr bwMode="auto">
            <a:xfrm>
              <a:off x="4491" y="1103"/>
              <a:ext cx="67" cy="88"/>
            </a:xfrm>
            <a:custGeom>
              <a:avLst/>
              <a:gdLst>
                <a:gd name="T0" fmla="*/ 2 w 38"/>
                <a:gd name="T1" fmla="*/ 5 h 50"/>
                <a:gd name="T2" fmla="*/ 10 w 38"/>
                <a:gd name="T3" fmla="*/ 33 h 50"/>
                <a:gd name="T4" fmla="*/ 35 w 38"/>
                <a:gd name="T5" fmla="*/ 45 h 50"/>
                <a:gd name="T6" fmla="*/ 37 w 38"/>
                <a:gd name="T7" fmla="*/ 39 h 50"/>
                <a:gd name="T8" fmla="*/ 22 w 38"/>
                <a:gd name="T9" fmla="*/ 25 h 50"/>
                <a:gd name="T10" fmla="*/ 11 w 38"/>
                <a:gd name="T11" fmla="*/ 5 h 50"/>
                <a:gd name="T12" fmla="*/ 2 w 38"/>
                <a:gd name="T13" fmla="*/ 5 h 50"/>
              </a:gdLst>
              <a:ahLst/>
              <a:cxnLst>
                <a:cxn ang="0">
                  <a:pos x="T0" y="T1"/>
                </a:cxn>
                <a:cxn ang="0">
                  <a:pos x="T2" y="T3"/>
                </a:cxn>
                <a:cxn ang="0">
                  <a:pos x="T4" y="T5"/>
                </a:cxn>
                <a:cxn ang="0">
                  <a:pos x="T6" y="T7"/>
                </a:cxn>
                <a:cxn ang="0">
                  <a:pos x="T8" y="T9"/>
                </a:cxn>
                <a:cxn ang="0">
                  <a:pos x="T10" y="T11"/>
                </a:cxn>
                <a:cxn ang="0">
                  <a:pos x="T12" y="T13"/>
                </a:cxn>
              </a:cxnLst>
              <a:rect l="0" t="0" r="r" b="b"/>
              <a:pathLst>
                <a:path w="38" h="50">
                  <a:moveTo>
                    <a:pt x="2" y="5"/>
                  </a:moveTo>
                  <a:cubicBezTo>
                    <a:pt x="0" y="15"/>
                    <a:pt x="4" y="26"/>
                    <a:pt x="10" y="33"/>
                  </a:cubicBezTo>
                  <a:cubicBezTo>
                    <a:pt x="15" y="41"/>
                    <a:pt x="25" y="50"/>
                    <a:pt x="35" y="45"/>
                  </a:cubicBezTo>
                  <a:cubicBezTo>
                    <a:pt x="37" y="44"/>
                    <a:pt x="38" y="41"/>
                    <a:pt x="37" y="39"/>
                  </a:cubicBezTo>
                  <a:cubicBezTo>
                    <a:pt x="34" y="33"/>
                    <a:pt x="27" y="30"/>
                    <a:pt x="22" y="25"/>
                  </a:cubicBezTo>
                  <a:cubicBezTo>
                    <a:pt x="17" y="19"/>
                    <a:pt x="14" y="13"/>
                    <a:pt x="11" y="5"/>
                  </a:cubicBezTo>
                  <a:cubicBezTo>
                    <a:pt x="10" y="1"/>
                    <a:pt x="3" y="0"/>
                    <a:pt x="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3" name="Freeform 837">
              <a:extLst>
                <a:ext uri="{FF2B5EF4-FFF2-40B4-BE49-F238E27FC236}">
                  <a16:creationId xmlns:a16="http://schemas.microsoft.com/office/drawing/2014/main" id="{1DFC95A8-E0D3-406B-AAF3-1B5BBBE7DB65}"/>
                </a:ext>
              </a:extLst>
            </p:cNvPr>
            <p:cNvSpPr>
              <a:spLocks/>
            </p:cNvSpPr>
            <p:nvPr/>
          </p:nvSpPr>
          <p:spPr bwMode="auto">
            <a:xfrm>
              <a:off x="4523" y="1159"/>
              <a:ext cx="106" cy="178"/>
            </a:xfrm>
            <a:custGeom>
              <a:avLst/>
              <a:gdLst>
                <a:gd name="T0" fmla="*/ 8 w 60"/>
                <a:gd name="T1" fmla="*/ 5 h 101"/>
                <a:gd name="T2" fmla="*/ 13 w 60"/>
                <a:gd name="T3" fmla="*/ 61 h 101"/>
                <a:gd name="T4" fmla="*/ 54 w 60"/>
                <a:gd name="T5" fmla="*/ 100 h 101"/>
                <a:gd name="T6" fmla="*/ 59 w 60"/>
                <a:gd name="T7" fmla="*/ 93 h 101"/>
                <a:gd name="T8" fmla="*/ 32 w 60"/>
                <a:gd name="T9" fmla="*/ 60 h 101"/>
                <a:gd name="T10" fmla="*/ 17 w 60"/>
                <a:gd name="T11" fmla="*/ 8 h 101"/>
                <a:gd name="T12" fmla="*/ 8 w 60"/>
                <a:gd name="T13" fmla="*/ 5 h 101"/>
              </a:gdLst>
              <a:ahLst/>
              <a:cxnLst>
                <a:cxn ang="0">
                  <a:pos x="T0" y="T1"/>
                </a:cxn>
                <a:cxn ang="0">
                  <a:pos x="T2" y="T3"/>
                </a:cxn>
                <a:cxn ang="0">
                  <a:pos x="T4" y="T5"/>
                </a:cxn>
                <a:cxn ang="0">
                  <a:pos x="T6" y="T7"/>
                </a:cxn>
                <a:cxn ang="0">
                  <a:pos x="T8" y="T9"/>
                </a:cxn>
                <a:cxn ang="0">
                  <a:pos x="T10" y="T11"/>
                </a:cxn>
                <a:cxn ang="0">
                  <a:pos x="T12" y="T13"/>
                </a:cxn>
              </a:cxnLst>
              <a:rect l="0" t="0" r="r" b="b"/>
              <a:pathLst>
                <a:path w="60" h="101">
                  <a:moveTo>
                    <a:pt x="8" y="5"/>
                  </a:moveTo>
                  <a:cubicBezTo>
                    <a:pt x="0" y="23"/>
                    <a:pt x="4" y="44"/>
                    <a:pt x="13" y="61"/>
                  </a:cubicBezTo>
                  <a:cubicBezTo>
                    <a:pt x="21" y="76"/>
                    <a:pt x="36" y="99"/>
                    <a:pt x="54" y="100"/>
                  </a:cubicBezTo>
                  <a:cubicBezTo>
                    <a:pt x="57" y="101"/>
                    <a:pt x="60" y="96"/>
                    <a:pt x="59" y="93"/>
                  </a:cubicBezTo>
                  <a:cubicBezTo>
                    <a:pt x="55" y="80"/>
                    <a:pt x="40" y="72"/>
                    <a:pt x="32" y="60"/>
                  </a:cubicBezTo>
                  <a:cubicBezTo>
                    <a:pt x="22" y="44"/>
                    <a:pt x="20" y="27"/>
                    <a:pt x="17" y="8"/>
                  </a:cubicBezTo>
                  <a:cubicBezTo>
                    <a:pt x="17" y="3"/>
                    <a:pt x="10" y="0"/>
                    <a:pt x="8"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4" name="Freeform 838">
              <a:extLst>
                <a:ext uri="{FF2B5EF4-FFF2-40B4-BE49-F238E27FC236}">
                  <a16:creationId xmlns:a16="http://schemas.microsoft.com/office/drawing/2014/main" id="{38437640-9D47-4260-A1EB-4AB182B1D298}"/>
                </a:ext>
              </a:extLst>
            </p:cNvPr>
            <p:cNvSpPr>
              <a:spLocks/>
            </p:cNvSpPr>
            <p:nvPr/>
          </p:nvSpPr>
          <p:spPr bwMode="auto">
            <a:xfrm>
              <a:off x="4586" y="1287"/>
              <a:ext cx="391" cy="305"/>
            </a:xfrm>
            <a:custGeom>
              <a:avLst/>
              <a:gdLst>
                <a:gd name="T0" fmla="*/ 9 w 222"/>
                <a:gd name="T1" fmla="*/ 38 h 173"/>
                <a:gd name="T2" fmla="*/ 131 w 222"/>
                <a:gd name="T3" fmla="*/ 57 h 173"/>
                <a:gd name="T4" fmla="*/ 211 w 222"/>
                <a:gd name="T5" fmla="*/ 169 h 173"/>
                <a:gd name="T6" fmla="*/ 219 w 222"/>
                <a:gd name="T7" fmla="*/ 162 h 173"/>
                <a:gd name="T8" fmla="*/ 173 w 222"/>
                <a:gd name="T9" fmla="*/ 83 h 173"/>
                <a:gd name="T10" fmla="*/ 125 w 222"/>
                <a:gd name="T11" fmla="*/ 27 h 173"/>
                <a:gd name="T12" fmla="*/ 4 w 222"/>
                <a:gd name="T13" fmla="*/ 29 h 173"/>
                <a:gd name="T14" fmla="*/ 9 w 222"/>
                <a:gd name="T15" fmla="*/ 38 h 1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73">
                  <a:moveTo>
                    <a:pt x="9" y="38"/>
                  </a:moveTo>
                  <a:cubicBezTo>
                    <a:pt x="53" y="23"/>
                    <a:pt x="96" y="21"/>
                    <a:pt x="131" y="57"/>
                  </a:cubicBezTo>
                  <a:cubicBezTo>
                    <a:pt x="163" y="90"/>
                    <a:pt x="180" y="135"/>
                    <a:pt x="211" y="169"/>
                  </a:cubicBezTo>
                  <a:cubicBezTo>
                    <a:pt x="215" y="173"/>
                    <a:pt x="222" y="167"/>
                    <a:pt x="219" y="162"/>
                  </a:cubicBezTo>
                  <a:cubicBezTo>
                    <a:pt x="208" y="134"/>
                    <a:pt x="190" y="109"/>
                    <a:pt x="173" y="83"/>
                  </a:cubicBezTo>
                  <a:cubicBezTo>
                    <a:pt x="160" y="62"/>
                    <a:pt x="145" y="42"/>
                    <a:pt x="125" y="27"/>
                  </a:cubicBezTo>
                  <a:cubicBezTo>
                    <a:pt x="91" y="4"/>
                    <a:pt x="36" y="0"/>
                    <a:pt x="4" y="29"/>
                  </a:cubicBezTo>
                  <a:cubicBezTo>
                    <a:pt x="0" y="33"/>
                    <a:pt x="4" y="40"/>
                    <a:pt x="9"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5" name="Freeform 839">
              <a:extLst>
                <a:ext uri="{FF2B5EF4-FFF2-40B4-BE49-F238E27FC236}">
                  <a16:creationId xmlns:a16="http://schemas.microsoft.com/office/drawing/2014/main" id="{3D3B31E0-1A1F-407A-A624-16C2508439ED}"/>
                </a:ext>
              </a:extLst>
            </p:cNvPr>
            <p:cNvSpPr>
              <a:spLocks/>
            </p:cNvSpPr>
            <p:nvPr/>
          </p:nvSpPr>
          <p:spPr bwMode="auto">
            <a:xfrm>
              <a:off x="5001" y="1391"/>
              <a:ext cx="153" cy="164"/>
            </a:xfrm>
            <a:custGeom>
              <a:avLst/>
              <a:gdLst>
                <a:gd name="T0" fmla="*/ 3 w 87"/>
                <a:gd name="T1" fmla="*/ 7 h 93"/>
                <a:gd name="T2" fmla="*/ 49 w 87"/>
                <a:gd name="T3" fmla="*/ 31 h 93"/>
                <a:gd name="T4" fmla="*/ 78 w 87"/>
                <a:gd name="T5" fmla="*/ 89 h 93"/>
                <a:gd name="T6" fmla="*/ 85 w 87"/>
                <a:gd name="T7" fmla="*/ 88 h 93"/>
                <a:gd name="T8" fmla="*/ 60 w 87"/>
                <a:gd name="T9" fmla="*/ 28 h 93"/>
                <a:gd name="T10" fmla="*/ 6 w 87"/>
                <a:gd name="T11" fmla="*/ 1 h 93"/>
                <a:gd name="T12" fmla="*/ 3 w 87"/>
                <a:gd name="T13" fmla="*/ 7 h 93"/>
              </a:gdLst>
              <a:ahLst/>
              <a:cxnLst>
                <a:cxn ang="0">
                  <a:pos x="T0" y="T1"/>
                </a:cxn>
                <a:cxn ang="0">
                  <a:pos x="T2" y="T3"/>
                </a:cxn>
                <a:cxn ang="0">
                  <a:pos x="T4" y="T5"/>
                </a:cxn>
                <a:cxn ang="0">
                  <a:pos x="T6" y="T7"/>
                </a:cxn>
                <a:cxn ang="0">
                  <a:pos x="T8" y="T9"/>
                </a:cxn>
                <a:cxn ang="0">
                  <a:pos x="T10" y="T11"/>
                </a:cxn>
                <a:cxn ang="0">
                  <a:pos x="T12" y="T13"/>
                </a:cxn>
              </a:cxnLst>
              <a:rect l="0" t="0" r="r" b="b"/>
              <a:pathLst>
                <a:path w="87" h="93">
                  <a:moveTo>
                    <a:pt x="3" y="7"/>
                  </a:moveTo>
                  <a:cubicBezTo>
                    <a:pt x="20" y="15"/>
                    <a:pt x="37" y="17"/>
                    <a:pt x="49" y="31"/>
                  </a:cubicBezTo>
                  <a:cubicBezTo>
                    <a:pt x="64" y="48"/>
                    <a:pt x="73" y="68"/>
                    <a:pt x="78" y="89"/>
                  </a:cubicBezTo>
                  <a:cubicBezTo>
                    <a:pt x="79" y="93"/>
                    <a:pt x="85" y="92"/>
                    <a:pt x="85" y="88"/>
                  </a:cubicBezTo>
                  <a:cubicBezTo>
                    <a:pt x="87" y="66"/>
                    <a:pt x="73" y="45"/>
                    <a:pt x="60" y="28"/>
                  </a:cubicBezTo>
                  <a:cubicBezTo>
                    <a:pt x="46" y="11"/>
                    <a:pt x="27" y="5"/>
                    <a:pt x="6" y="1"/>
                  </a:cubicBezTo>
                  <a:cubicBezTo>
                    <a:pt x="2" y="0"/>
                    <a:pt x="0" y="6"/>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6" name="Freeform 840">
              <a:extLst>
                <a:ext uri="{FF2B5EF4-FFF2-40B4-BE49-F238E27FC236}">
                  <a16:creationId xmlns:a16="http://schemas.microsoft.com/office/drawing/2014/main" id="{ED6AF737-6BEA-41E8-BE76-2ECCA5340B3A}"/>
                </a:ext>
              </a:extLst>
            </p:cNvPr>
            <p:cNvSpPr>
              <a:spLocks/>
            </p:cNvSpPr>
            <p:nvPr/>
          </p:nvSpPr>
          <p:spPr bwMode="auto">
            <a:xfrm>
              <a:off x="5010" y="1300"/>
              <a:ext cx="28" cy="114"/>
            </a:xfrm>
            <a:custGeom>
              <a:avLst/>
              <a:gdLst>
                <a:gd name="T0" fmla="*/ 15 w 16"/>
                <a:gd name="T1" fmla="*/ 61 h 65"/>
                <a:gd name="T2" fmla="*/ 8 w 16"/>
                <a:gd name="T3" fmla="*/ 3 h 65"/>
                <a:gd name="T4" fmla="*/ 1 w 16"/>
                <a:gd name="T5" fmla="*/ 4 h 65"/>
                <a:gd name="T6" fmla="*/ 9 w 16"/>
                <a:gd name="T7" fmla="*/ 61 h 65"/>
                <a:gd name="T8" fmla="*/ 15 w 16"/>
                <a:gd name="T9" fmla="*/ 61 h 65"/>
              </a:gdLst>
              <a:ahLst/>
              <a:cxnLst>
                <a:cxn ang="0">
                  <a:pos x="T0" y="T1"/>
                </a:cxn>
                <a:cxn ang="0">
                  <a:pos x="T2" y="T3"/>
                </a:cxn>
                <a:cxn ang="0">
                  <a:pos x="T4" y="T5"/>
                </a:cxn>
                <a:cxn ang="0">
                  <a:pos x="T6" y="T7"/>
                </a:cxn>
                <a:cxn ang="0">
                  <a:pos x="T8" y="T9"/>
                </a:cxn>
              </a:cxnLst>
              <a:rect l="0" t="0" r="r" b="b"/>
              <a:pathLst>
                <a:path w="16" h="65">
                  <a:moveTo>
                    <a:pt x="15" y="61"/>
                  </a:moveTo>
                  <a:cubicBezTo>
                    <a:pt x="16" y="43"/>
                    <a:pt x="13" y="20"/>
                    <a:pt x="8" y="3"/>
                  </a:cubicBezTo>
                  <a:cubicBezTo>
                    <a:pt x="7" y="0"/>
                    <a:pt x="2" y="0"/>
                    <a:pt x="1" y="4"/>
                  </a:cubicBezTo>
                  <a:cubicBezTo>
                    <a:pt x="0" y="22"/>
                    <a:pt x="3" y="44"/>
                    <a:pt x="9" y="61"/>
                  </a:cubicBezTo>
                  <a:cubicBezTo>
                    <a:pt x="10" y="65"/>
                    <a:pt x="15" y="64"/>
                    <a:pt x="15"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7" name="Freeform 841">
              <a:extLst>
                <a:ext uri="{FF2B5EF4-FFF2-40B4-BE49-F238E27FC236}">
                  <a16:creationId xmlns:a16="http://schemas.microsoft.com/office/drawing/2014/main" id="{9CE508C1-9097-43E3-9F3C-6BC5A4227150}"/>
                </a:ext>
              </a:extLst>
            </p:cNvPr>
            <p:cNvSpPr>
              <a:spLocks/>
            </p:cNvSpPr>
            <p:nvPr/>
          </p:nvSpPr>
          <p:spPr bwMode="auto">
            <a:xfrm>
              <a:off x="5006" y="1672"/>
              <a:ext cx="32" cy="83"/>
            </a:xfrm>
            <a:custGeom>
              <a:avLst/>
              <a:gdLst>
                <a:gd name="T0" fmla="*/ 7 w 18"/>
                <a:gd name="T1" fmla="*/ 6 h 47"/>
                <a:gd name="T2" fmla="*/ 7 w 18"/>
                <a:gd name="T3" fmla="*/ 26 h 47"/>
                <a:gd name="T4" fmla="*/ 1 w 18"/>
                <a:gd name="T5" fmla="*/ 42 h 47"/>
                <a:gd name="T6" fmla="*/ 6 w 18"/>
                <a:gd name="T7" fmla="*/ 45 h 47"/>
                <a:gd name="T8" fmla="*/ 14 w 18"/>
                <a:gd name="T9" fmla="*/ 4 h 47"/>
                <a:gd name="T10" fmla="*/ 7 w 18"/>
                <a:gd name="T11" fmla="*/ 6 h 47"/>
              </a:gdLst>
              <a:ahLst/>
              <a:cxnLst>
                <a:cxn ang="0">
                  <a:pos x="T0" y="T1"/>
                </a:cxn>
                <a:cxn ang="0">
                  <a:pos x="T2" y="T3"/>
                </a:cxn>
                <a:cxn ang="0">
                  <a:pos x="T4" y="T5"/>
                </a:cxn>
                <a:cxn ang="0">
                  <a:pos x="T6" y="T7"/>
                </a:cxn>
                <a:cxn ang="0">
                  <a:pos x="T8" y="T9"/>
                </a:cxn>
                <a:cxn ang="0">
                  <a:pos x="T10" y="T11"/>
                </a:cxn>
              </a:cxnLst>
              <a:rect l="0" t="0" r="r" b="b"/>
              <a:pathLst>
                <a:path w="18" h="47">
                  <a:moveTo>
                    <a:pt x="7" y="6"/>
                  </a:moveTo>
                  <a:cubicBezTo>
                    <a:pt x="9" y="13"/>
                    <a:pt x="8" y="19"/>
                    <a:pt x="7" y="26"/>
                  </a:cubicBezTo>
                  <a:cubicBezTo>
                    <a:pt x="5" y="31"/>
                    <a:pt x="2" y="36"/>
                    <a:pt x="1" y="42"/>
                  </a:cubicBezTo>
                  <a:cubicBezTo>
                    <a:pt x="0" y="44"/>
                    <a:pt x="3" y="47"/>
                    <a:pt x="6" y="45"/>
                  </a:cubicBezTo>
                  <a:cubicBezTo>
                    <a:pt x="18" y="37"/>
                    <a:pt x="18" y="17"/>
                    <a:pt x="14" y="4"/>
                  </a:cubicBezTo>
                  <a:cubicBezTo>
                    <a:pt x="13" y="0"/>
                    <a:pt x="6" y="2"/>
                    <a:pt x="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8" name="Freeform 842">
              <a:extLst>
                <a:ext uri="{FF2B5EF4-FFF2-40B4-BE49-F238E27FC236}">
                  <a16:creationId xmlns:a16="http://schemas.microsoft.com/office/drawing/2014/main" id="{AF530FBC-CE68-46E1-8C38-23D8CD9722B4}"/>
                </a:ext>
              </a:extLst>
            </p:cNvPr>
            <p:cNvSpPr>
              <a:spLocks/>
            </p:cNvSpPr>
            <p:nvPr/>
          </p:nvSpPr>
          <p:spPr bwMode="auto">
            <a:xfrm>
              <a:off x="5003" y="1741"/>
              <a:ext cx="125" cy="62"/>
            </a:xfrm>
            <a:custGeom>
              <a:avLst/>
              <a:gdLst>
                <a:gd name="T0" fmla="*/ 4 w 71"/>
                <a:gd name="T1" fmla="*/ 8 h 35"/>
                <a:gd name="T2" fmla="*/ 38 w 71"/>
                <a:gd name="T3" fmla="*/ 15 h 35"/>
                <a:gd name="T4" fmla="*/ 64 w 71"/>
                <a:gd name="T5" fmla="*/ 33 h 35"/>
                <a:gd name="T6" fmla="*/ 70 w 71"/>
                <a:gd name="T7" fmla="*/ 29 h 35"/>
                <a:gd name="T8" fmla="*/ 5 w 71"/>
                <a:gd name="T9" fmla="*/ 1 h 35"/>
                <a:gd name="T10" fmla="*/ 4 w 71"/>
                <a:gd name="T11" fmla="*/ 8 h 35"/>
              </a:gdLst>
              <a:ahLst/>
              <a:cxnLst>
                <a:cxn ang="0">
                  <a:pos x="T0" y="T1"/>
                </a:cxn>
                <a:cxn ang="0">
                  <a:pos x="T2" y="T3"/>
                </a:cxn>
                <a:cxn ang="0">
                  <a:pos x="T4" y="T5"/>
                </a:cxn>
                <a:cxn ang="0">
                  <a:pos x="T6" y="T7"/>
                </a:cxn>
                <a:cxn ang="0">
                  <a:pos x="T8" y="T9"/>
                </a:cxn>
                <a:cxn ang="0">
                  <a:pos x="T10" y="T11"/>
                </a:cxn>
              </a:cxnLst>
              <a:rect l="0" t="0" r="r" b="b"/>
              <a:pathLst>
                <a:path w="71" h="35">
                  <a:moveTo>
                    <a:pt x="4" y="8"/>
                  </a:moveTo>
                  <a:cubicBezTo>
                    <a:pt x="16" y="10"/>
                    <a:pt x="27" y="11"/>
                    <a:pt x="38" y="15"/>
                  </a:cubicBezTo>
                  <a:cubicBezTo>
                    <a:pt x="48" y="19"/>
                    <a:pt x="56" y="25"/>
                    <a:pt x="64" y="33"/>
                  </a:cubicBezTo>
                  <a:cubicBezTo>
                    <a:pt x="66" y="35"/>
                    <a:pt x="71" y="33"/>
                    <a:pt x="70" y="29"/>
                  </a:cubicBezTo>
                  <a:cubicBezTo>
                    <a:pt x="61" y="5"/>
                    <a:pt x="28" y="0"/>
                    <a:pt x="5" y="1"/>
                  </a:cubicBezTo>
                  <a:cubicBezTo>
                    <a:pt x="1" y="1"/>
                    <a:pt x="0" y="7"/>
                    <a:pt x="4"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9" name="Freeform 843">
              <a:extLst>
                <a:ext uri="{FF2B5EF4-FFF2-40B4-BE49-F238E27FC236}">
                  <a16:creationId xmlns:a16="http://schemas.microsoft.com/office/drawing/2014/main" id="{75ED717A-0B27-4C75-B8C7-44FF90899BD1}"/>
                </a:ext>
              </a:extLst>
            </p:cNvPr>
            <p:cNvSpPr>
              <a:spLocks/>
            </p:cNvSpPr>
            <p:nvPr/>
          </p:nvSpPr>
          <p:spPr bwMode="auto">
            <a:xfrm>
              <a:off x="5196" y="1694"/>
              <a:ext cx="108" cy="202"/>
            </a:xfrm>
            <a:custGeom>
              <a:avLst/>
              <a:gdLst>
                <a:gd name="T0" fmla="*/ 50 w 61"/>
                <a:gd name="T1" fmla="*/ 4 h 115"/>
                <a:gd name="T2" fmla="*/ 36 w 61"/>
                <a:gd name="T3" fmla="*/ 69 h 115"/>
                <a:gd name="T4" fmla="*/ 2 w 61"/>
                <a:gd name="T5" fmla="*/ 109 h 115"/>
                <a:gd name="T6" fmla="*/ 7 w 61"/>
                <a:gd name="T7" fmla="*/ 113 h 115"/>
                <a:gd name="T8" fmla="*/ 56 w 61"/>
                <a:gd name="T9" fmla="*/ 4 h 115"/>
                <a:gd name="T10" fmla="*/ 50 w 61"/>
                <a:gd name="T11" fmla="*/ 4 h 115"/>
              </a:gdLst>
              <a:ahLst/>
              <a:cxnLst>
                <a:cxn ang="0">
                  <a:pos x="T0" y="T1"/>
                </a:cxn>
                <a:cxn ang="0">
                  <a:pos x="T2" y="T3"/>
                </a:cxn>
                <a:cxn ang="0">
                  <a:pos x="T4" y="T5"/>
                </a:cxn>
                <a:cxn ang="0">
                  <a:pos x="T6" y="T7"/>
                </a:cxn>
                <a:cxn ang="0">
                  <a:pos x="T8" y="T9"/>
                </a:cxn>
                <a:cxn ang="0">
                  <a:pos x="T10" y="T11"/>
                </a:cxn>
              </a:cxnLst>
              <a:rect l="0" t="0" r="r" b="b"/>
              <a:pathLst>
                <a:path w="61" h="115">
                  <a:moveTo>
                    <a:pt x="50" y="4"/>
                  </a:moveTo>
                  <a:cubicBezTo>
                    <a:pt x="48" y="27"/>
                    <a:pt x="49" y="49"/>
                    <a:pt x="36" y="69"/>
                  </a:cubicBezTo>
                  <a:cubicBezTo>
                    <a:pt x="26" y="84"/>
                    <a:pt x="12" y="94"/>
                    <a:pt x="2" y="109"/>
                  </a:cubicBezTo>
                  <a:cubicBezTo>
                    <a:pt x="0" y="112"/>
                    <a:pt x="4" y="115"/>
                    <a:pt x="7" y="113"/>
                  </a:cubicBezTo>
                  <a:cubicBezTo>
                    <a:pt x="46" y="91"/>
                    <a:pt x="61" y="47"/>
                    <a:pt x="56" y="4"/>
                  </a:cubicBezTo>
                  <a:cubicBezTo>
                    <a:pt x="56" y="0"/>
                    <a:pt x="50" y="0"/>
                    <a:pt x="50"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0" name="Freeform 844">
              <a:extLst>
                <a:ext uri="{FF2B5EF4-FFF2-40B4-BE49-F238E27FC236}">
                  <a16:creationId xmlns:a16="http://schemas.microsoft.com/office/drawing/2014/main" id="{4F08D633-CCE3-495B-A177-D9FA80A57216}"/>
                </a:ext>
              </a:extLst>
            </p:cNvPr>
            <p:cNvSpPr>
              <a:spLocks/>
            </p:cNvSpPr>
            <p:nvPr/>
          </p:nvSpPr>
          <p:spPr bwMode="auto">
            <a:xfrm>
              <a:off x="4194" y="958"/>
              <a:ext cx="81" cy="92"/>
            </a:xfrm>
            <a:custGeom>
              <a:avLst/>
              <a:gdLst>
                <a:gd name="T0" fmla="*/ 1 w 46"/>
                <a:gd name="T1" fmla="*/ 7 h 52"/>
                <a:gd name="T2" fmla="*/ 16 w 46"/>
                <a:gd name="T3" fmla="*/ 35 h 52"/>
                <a:gd name="T4" fmla="*/ 42 w 46"/>
                <a:gd name="T5" fmla="*/ 52 h 52"/>
                <a:gd name="T6" fmla="*/ 44 w 46"/>
                <a:gd name="T7" fmla="*/ 47 h 52"/>
                <a:gd name="T8" fmla="*/ 22 w 46"/>
                <a:gd name="T9" fmla="*/ 29 h 52"/>
                <a:gd name="T10" fmla="*/ 7 w 46"/>
                <a:gd name="T11" fmla="*/ 4 h 52"/>
                <a:gd name="T12" fmla="*/ 1 w 46"/>
                <a:gd name="T13" fmla="*/ 7 h 52"/>
              </a:gdLst>
              <a:ahLst/>
              <a:cxnLst>
                <a:cxn ang="0">
                  <a:pos x="T0" y="T1"/>
                </a:cxn>
                <a:cxn ang="0">
                  <a:pos x="T2" y="T3"/>
                </a:cxn>
                <a:cxn ang="0">
                  <a:pos x="T4" y="T5"/>
                </a:cxn>
                <a:cxn ang="0">
                  <a:pos x="T6" y="T7"/>
                </a:cxn>
                <a:cxn ang="0">
                  <a:pos x="T8" y="T9"/>
                </a:cxn>
                <a:cxn ang="0">
                  <a:pos x="T10" y="T11"/>
                </a:cxn>
                <a:cxn ang="0">
                  <a:pos x="T12" y="T13"/>
                </a:cxn>
              </a:cxnLst>
              <a:rect l="0" t="0" r="r" b="b"/>
              <a:pathLst>
                <a:path w="46" h="52">
                  <a:moveTo>
                    <a:pt x="1" y="7"/>
                  </a:moveTo>
                  <a:cubicBezTo>
                    <a:pt x="3" y="18"/>
                    <a:pt x="9" y="27"/>
                    <a:pt x="16" y="35"/>
                  </a:cubicBezTo>
                  <a:cubicBezTo>
                    <a:pt x="22" y="42"/>
                    <a:pt x="32" y="52"/>
                    <a:pt x="42" y="52"/>
                  </a:cubicBezTo>
                  <a:cubicBezTo>
                    <a:pt x="45" y="52"/>
                    <a:pt x="46" y="48"/>
                    <a:pt x="44" y="47"/>
                  </a:cubicBezTo>
                  <a:cubicBezTo>
                    <a:pt x="38" y="40"/>
                    <a:pt x="29" y="36"/>
                    <a:pt x="22" y="29"/>
                  </a:cubicBezTo>
                  <a:cubicBezTo>
                    <a:pt x="16" y="22"/>
                    <a:pt x="12" y="13"/>
                    <a:pt x="7" y="4"/>
                  </a:cubicBezTo>
                  <a:cubicBezTo>
                    <a:pt x="5" y="0"/>
                    <a:pt x="0" y="3"/>
                    <a:pt x="1"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1" name="Freeform 845">
              <a:extLst>
                <a:ext uri="{FF2B5EF4-FFF2-40B4-BE49-F238E27FC236}">
                  <a16:creationId xmlns:a16="http://schemas.microsoft.com/office/drawing/2014/main" id="{227EDDF8-FD0A-4FAD-AED2-9653865DA424}"/>
                </a:ext>
              </a:extLst>
            </p:cNvPr>
            <p:cNvSpPr>
              <a:spLocks/>
            </p:cNvSpPr>
            <p:nvPr/>
          </p:nvSpPr>
          <p:spPr bwMode="auto">
            <a:xfrm>
              <a:off x="4242" y="1020"/>
              <a:ext cx="86" cy="47"/>
            </a:xfrm>
            <a:custGeom>
              <a:avLst/>
              <a:gdLst>
                <a:gd name="T0" fmla="*/ 46 w 49"/>
                <a:gd name="T1" fmla="*/ 4 h 27"/>
                <a:gd name="T2" fmla="*/ 19 w 49"/>
                <a:gd name="T3" fmla="*/ 5 h 27"/>
                <a:gd name="T4" fmla="*/ 1 w 49"/>
                <a:gd name="T5" fmla="*/ 22 h 27"/>
                <a:gd name="T6" fmla="*/ 5 w 49"/>
                <a:gd name="T7" fmla="*/ 26 h 27"/>
                <a:gd name="T8" fmla="*/ 23 w 49"/>
                <a:gd name="T9" fmla="*/ 15 h 27"/>
                <a:gd name="T10" fmla="*/ 46 w 49"/>
                <a:gd name="T11" fmla="*/ 10 h 27"/>
                <a:gd name="T12" fmla="*/ 46 w 49"/>
                <a:gd name="T13" fmla="*/ 4 h 27"/>
              </a:gdLst>
              <a:ahLst/>
              <a:cxnLst>
                <a:cxn ang="0">
                  <a:pos x="T0" y="T1"/>
                </a:cxn>
                <a:cxn ang="0">
                  <a:pos x="T2" y="T3"/>
                </a:cxn>
                <a:cxn ang="0">
                  <a:pos x="T4" y="T5"/>
                </a:cxn>
                <a:cxn ang="0">
                  <a:pos x="T6" y="T7"/>
                </a:cxn>
                <a:cxn ang="0">
                  <a:pos x="T8" y="T9"/>
                </a:cxn>
                <a:cxn ang="0">
                  <a:pos x="T10" y="T11"/>
                </a:cxn>
                <a:cxn ang="0">
                  <a:pos x="T12" y="T13"/>
                </a:cxn>
              </a:cxnLst>
              <a:rect l="0" t="0" r="r" b="b"/>
              <a:pathLst>
                <a:path w="49" h="27">
                  <a:moveTo>
                    <a:pt x="46" y="4"/>
                  </a:moveTo>
                  <a:cubicBezTo>
                    <a:pt x="37" y="0"/>
                    <a:pt x="28" y="2"/>
                    <a:pt x="19" y="5"/>
                  </a:cubicBezTo>
                  <a:cubicBezTo>
                    <a:pt x="12" y="8"/>
                    <a:pt x="2" y="13"/>
                    <a:pt x="1" y="22"/>
                  </a:cubicBezTo>
                  <a:cubicBezTo>
                    <a:pt x="0" y="24"/>
                    <a:pt x="2" y="27"/>
                    <a:pt x="5" y="26"/>
                  </a:cubicBezTo>
                  <a:cubicBezTo>
                    <a:pt x="12" y="24"/>
                    <a:pt x="17" y="18"/>
                    <a:pt x="23" y="15"/>
                  </a:cubicBezTo>
                  <a:cubicBezTo>
                    <a:pt x="30" y="12"/>
                    <a:pt x="38" y="11"/>
                    <a:pt x="46" y="10"/>
                  </a:cubicBezTo>
                  <a:cubicBezTo>
                    <a:pt x="49" y="9"/>
                    <a:pt x="48" y="5"/>
                    <a:pt x="46"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2" name="Freeform 846">
              <a:extLst>
                <a:ext uri="{FF2B5EF4-FFF2-40B4-BE49-F238E27FC236}">
                  <a16:creationId xmlns:a16="http://schemas.microsoft.com/office/drawing/2014/main" id="{63F889E0-8665-4939-B936-97D81EA0D5CE}"/>
                </a:ext>
              </a:extLst>
            </p:cNvPr>
            <p:cNvSpPr>
              <a:spLocks/>
            </p:cNvSpPr>
            <p:nvPr/>
          </p:nvSpPr>
          <p:spPr bwMode="auto">
            <a:xfrm>
              <a:off x="4222" y="1045"/>
              <a:ext cx="95" cy="376"/>
            </a:xfrm>
            <a:custGeom>
              <a:avLst/>
              <a:gdLst>
                <a:gd name="T0" fmla="*/ 13 w 54"/>
                <a:gd name="T1" fmla="*/ 5 h 214"/>
                <a:gd name="T2" fmla="*/ 20 w 54"/>
                <a:gd name="T3" fmla="*/ 103 h 214"/>
                <a:gd name="T4" fmla="*/ 33 w 54"/>
                <a:gd name="T5" fmla="*/ 159 h 214"/>
                <a:gd name="T6" fmla="*/ 26 w 54"/>
                <a:gd name="T7" fmla="*/ 209 h 214"/>
                <a:gd name="T8" fmla="*/ 33 w 54"/>
                <a:gd name="T9" fmla="*/ 212 h 214"/>
                <a:gd name="T10" fmla="*/ 40 w 54"/>
                <a:gd name="T11" fmla="*/ 128 h 214"/>
                <a:gd name="T12" fmla="*/ 21 w 54"/>
                <a:gd name="T13" fmla="*/ 7 h 214"/>
                <a:gd name="T14" fmla="*/ 13 w 54"/>
                <a:gd name="T15" fmla="*/ 5 h 2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14">
                  <a:moveTo>
                    <a:pt x="13" y="5"/>
                  </a:moveTo>
                  <a:cubicBezTo>
                    <a:pt x="0" y="37"/>
                    <a:pt x="10" y="71"/>
                    <a:pt x="20" y="103"/>
                  </a:cubicBezTo>
                  <a:cubicBezTo>
                    <a:pt x="25" y="121"/>
                    <a:pt x="32" y="140"/>
                    <a:pt x="33" y="159"/>
                  </a:cubicBezTo>
                  <a:cubicBezTo>
                    <a:pt x="35" y="177"/>
                    <a:pt x="28" y="192"/>
                    <a:pt x="26" y="209"/>
                  </a:cubicBezTo>
                  <a:cubicBezTo>
                    <a:pt x="26" y="213"/>
                    <a:pt x="31" y="214"/>
                    <a:pt x="33" y="212"/>
                  </a:cubicBezTo>
                  <a:cubicBezTo>
                    <a:pt x="54" y="192"/>
                    <a:pt x="47" y="153"/>
                    <a:pt x="40" y="128"/>
                  </a:cubicBezTo>
                  <a:cubicBezTo>
                    <a:pt x="30" y="88"/>
                    <a:pt x="11" y="50"/>
                    <a:pt x="21" y="7"/>
                  </a:cubicBezTo>
                  <a:cubicBezTo>
                    <a:pt x="22" y="2"/>
                    <a:pt x="15" y="0"/>
                    <a:pt x="1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3" name="Freeform 847">
              <a:extLst>
                <a:ext uri="{FF2B5EF4-FFF2-40B4-BE49-F238E27FC236}">
                  <a16:creationId xmlns:a16="http://schemas.microsoft.com/office/drawing/2014/main" id="{EB4485C2-3FDA-4B5D-98E5-43E180CC4B27}"/>
                </a:ext>
              </a:extLst>
            </p:cNvPr>
            <p:cNvSpPr>
              <a:spLocks/>
            </p:cNvSpPr>
            <p:nvPr/>
          </p:nvSpPr>
          <p:spPr bwMode="auto">
            <a:xfrm>
              <a:off x="4135" y="1388"/>
              <a:ext cx="149" cy="56"/>
            </a:xfrm>
            <a:custGeom>
              <a:avLst/>
              <a:gdLst>
                <a:gd name="T0" fmla="*/ 2 w 85"/>
                <a:gd name="T1" fmla="*/ 7 h 32"/>
                <a:gd name="T2" fmla="*/ 44 w 85"/>
                <a:gd name="T3" fmla="*/ 31 h 32"/>
                <a:gd name="T4" fmla="*/ 83 w 85"/>
                <a:gd name="T5" fmla="*/ 16 h 32"/>
                <a:gd name="T6" fmla="*/ 79 w 85"/>
                <a:gd name="T7" fmla="*/ 11 h 32"/>
                <a:gd name="T8" fmla="*/ 46 w 85"/>
                <a:gd name="T9" fmla="*/ 22 h 32"/>
                <a:gd name="T10" fmla="*/ 7 w 85"/>
                <a:gd name="T11" fmla="*/ 3 h 32"/>
                <a:gd name="T12" fmla="*/ 2 w 85"/>
                <a:gd name="T13" fmla="*/ 7 h 32"/>
              </a:gdLst>
              <a:ahLst/>
              <a:cxnLst>
                <a:cxn ang="0">
                  <a:pos x="T0" y="T1"/>
                </a:cxn>
                <a:cxn ang="0">
                  <a:pos x="T2" y="T3"/>
                </a:cxn>
                <a:cxn ang="0">
                  <a:pos x="T4" y="T5"/>
                </a:cxn>
                <a:cxn ang="0">
                  <a:pos x="T6" y="T7"/>
                </a:cxn>
                <a:cxn ang="0">
                  <a:pos x="T8" y="T9"/>
                </a:cxn>
                <a:cxn ang="0">
                  <a:pos x="T10" y="T11"/>
                </a:cxn>
                <a:cxn ang="0">
                  <a:pos x="T12" y="T13"/>
                </a:cxn>
              </a:cxnLst>
              <a:rect l="0" t="0" r="r" b="b"/>
              <a:pathLst>
                <a:path w="85" h="32">
                  <a:moveTo>
                    <a:pt x="2" y="7"/>
                  </a:moveTo>
                  <a:cubicBezTo>
                    <a:pt x="12" y="21"/>
                    <a:pt x="27" y="30"/>
                    <a:pt x="44" y="31"/>
                  </a:cubicBezTo>
                  <a:cubicBezTo>
                    <a:pt x="57" y="32"/>
                    <a:pt x="78" y="29"/>
                    <a:pt x="83" y="16"/>
                  </a:cubicBezTo>
                  <a:cubicBezTo>
                    <a:pt x="85" y="13"/>
                    <a:pt x="82" y="9"/>
                    <a:pt x="79" y="11"/>
                  </a:cubicBezTo>
                  <a:cubicBezTo>
                    <a:pt x="68" y="17"/>
                    <a:pt x="59" y="22"/>
                    <a:pt x="46" y="22"/>
                  </a:cubicBezTo>
                  <a:cubicBezTo>
                    <a:pt x="30" y="22"/>
                    <a:pt x="17" y="15"/>
                    <a:pt x="7" y="3"/>
                  </a:cubicBezTo>
                  <a:cubicBezTo>
                    <a:pt x="5" y="0"/>
                    <a:pt x="0" y="4"/>
                    <a:pt x="2"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4" name="Freeform 848">
              <a:extLst>
                <a:ext uri="{FF2B5EF4-FFF2-40B4-BE49-F238E27FC236}">
                  <a16:creationId xmlns:a16="http://schemas.microsoft.com/office/drawing/2014/main" id="{AF2EA3FF-9470-418C-BD08-D5960C20F6AA}"/>
                </a:ext>
              </a:extLst>
            </p:cNvPr>
            <p:cNvSpPr>
              <a:spLocks/>
            </p:cNvSpPr>
            <p:nvPr/>
          </p:nvSpPr>
          <p:spPr bwMode="auto">
            <a:xfrm>
              <a:off x="4266" y="1403"/>
              <a:ext cx="118" cy="164"/>
            </a:xfrm>
            <a:custGeom>
              <a:avLst/>
              <a:gdLst>
                <a:gd name="T0" fmla="*/ 1 w 67"/>
                <a:gd name="T1" fmla="*/ 5 h 93"/>
                <a:gd name="T2" fmla="*/ 59 w 67"/>
                <a:gd name="T3" fmla="*/ 90 h 93"/>
                <a:gd name="T4" fmla="*/ 66 w 67"/>
                <a:gd name="T5" fmla="*/ 88 h 93"/>
                <a:gd name="T6" fmla="*/ 45 w 67"/>
                <a:gd name="T7" fmla="*/ 54 h 93"/>
                <a:gd name="T8" fmla="*/ 8 w 67"/>
                <a:gd name="T9" fmla="*/ 3 h 93"/>
                <a:gd name="T10" fmla="*/ 1 w 67"/>
                <a:gd name="T11" fmla="*/ 5 h 93"/>
              </a:gdLst>
              <a:ahLst/>
              <a:cxnLst>
                <a:cxn ang="0">
                  <a:pos x="T0" y="T1"/>
                </a:cxn>
                <a:cxn ang="0">
                  <a:pos x="T2" y="T3"/>
                </a:cxn>
                <a:cxn ang="0">
                  <a:pos x="T4" y="T5"/>
                </a:cxn>
                <a:cxn ang="0">
                  <a:pos x="T6" y="T7"/>
                </a:cxn>
                <a:cxn ang="0">
                  <a:pos x="T8" y="T9"/>
                </a:cxn>
                <a:cxn ang="0">
                  <a:pos x="T10" y="T11"/>
                </a:cxn>
              </a:cxnLst>
              <a:rect l="0" t="0" r="r" b="b"/>
              <a:pathLst>
                <a:path w="67" h="93">
                  <a:moveTo>
                    <a:pt x="1" y="5"/>
                  </a:moveTo>
                  <a:cubicBezTo>
                    <a:pt x="13" y="39"/>
                    <a:pt x="39" y="62"/>
                    <a:pt x="59" y="90"/>
                  </a:cubicBezTo>
                  <a:cubicBezTo>
                    <a:pt x="61" y="93"/>
                    <a:pt x="65" y="92"/>
                    <a:pt x="66" y="88"/>
                  </a:cubicBezTo>
                  <a:cubicBezTo>
                    <a:pt x="67" y="74"/>
                    <a:pt x="55" y="64"/>
                    <a:pt x="45" y="54"/>
                  </a:cubicBezTo>
                  <a:cubicBezTo>
                    <a:pt x="30" y="39"/>
                    <a:pt x="20" y="20"/>
                    <a:pt x="8" y="3"/>
                  </a:cubicBezTo>
                  <a:cubicBezTo>
                    <a:pt x="5" y="0"/>
                    <a:pt x="0" y="1"/>
                    <a:pt x="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5" name="Freeform 849">
              <a:extLst>
                <a:ext uri="{FF2B5EF4-FFF2-40B4-BE49-F238E27FC236}">
                  <a16:creationId xmlns:a16="http://schemas.microsoft.com/office/drawing/2014/main" id="{A64FC103-521C-4884-B2DB-A551E9E65143}"/>
                </a:ext>
              </a:extLst>
            </p:cNvPr>
            <p:cNvSpPr>
              <a:spLocks/>
            </p:cNvSpPr>
            <p:nvPr/>
          </p:nvSpPr>
          <p:spPr bwMode="auto">
            <a:xfrm>
              <a:off x="4163" y="1518"/>
              <a:ext cx="337" cy="364"/>
            </a:xfrm>
            <a:custGeom>
              <a:avLst/>
              <a:gdLst>
                <a:gd name="T0" fmla="*/ 188 w 192"/>
                <a:gd name="T1" fmla="*/ 6 h 207"/>
                <a:gd name="T2" fmla="*/ 125 w 192"/>
                <a:gd name="T3" fmla="*/ 14 h 207"/>
                <a:gd name="T4" fmla="*/ 98 w 192"/>
                <a:gd name="T5" fmla="*/ 67 h 207"/>
                <a:gd name="T6" fmla="*/ 56 w 192"/>
                <a:gd name="T7" fmla="*/ 144 h 207"/>
                <a:gd name="T8" fmla="*/ 2 w 192"/>
                <a:gd name="T9" fmla="*/ 199 h 207"/>
                <a:gd name="T10" fmla="*/ 8 w 192"/>
                <a:gd name="T11" fmla="*/ 204 h 207"/>
                <a:gd name="T12" fmla="*/ 93 w 192"/>
                <a:gd name="T13" fmla="*/ 110 h 207"/>
                <a:gd name="T14" fmla="*/ 118 w 192"/>
                <a:gd name="T15" fmla="*/ 49 h 207"/>
                <a:gd name="T16" fmla="*/ 186 w 192"/>
                <a:gd name="T17" fmla="*/ 15 h 207"/>
                <a:gd name="T18" fmla="*/ 188 w 192"/>
                <a:gd name="T19" fmla="*/ 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207">
                  <a:moveTo>
                    <a:pt x="188" y="6"/>
                  </a:moveTo>
                  <a:cubicBezTo>
                    <a:pt x="167" y="0"/>
                    <a:pt x="143" y="2"/>
                    <a:pt x="125" y="14"/>
                  </a:cubicBezTo>
                  <a:cubicBezTo>
                    <a:pt x="108" y="26"/>
                    <a:pt x="105" y="49"/>
                    <a:pt x="98" y="67"/>
                  </a:cubicBezTo>
                  <a:cubicBezTo>
                    <a:pt x="88" y="94"/>
                    <a:pt x="75" y="122"/>
                    <a:pt x="56" y="144"/>
                  </a:cubicBezTo>
                  <a:cubicBezTo>
                    <a:pt x="40" y="164"/>
                    <a:pt x="14" y="177"/>
                    <a:pt x="2" y="199"/>
                  </a:cubicBezTo>
                  <a:cubicBezTo>
                    <a:pt x="0" y="202"/>
                    <a:pt x="4" y="207"/>
                    <a:pt x="8" y="204"/>
                  </a:cubicBezTo>
                  <a:cubicBezTo>
                    <a:pt x="42" y="178"/>
                    <a:pt x="73" y="149"/>
                    <a:pt x="93" y="110"/>
                  </a:cubicBezTo>
                  <a:cubicBezTo>
                    <a:pt x="103" y="90"/>
                    <a:pt x="110" y="70"/>
                    <a:pt x="118" y="49"/>
                  </a:cubicBezTo>
                  <a:cubicBezTo>
                    <a:pt x="129" y="17"/>
                    <a:pt x="155" y="14"/>
                    <a:pt x="186" y="15"/>
                  </a:cubicBezTo>
                  <a:cubicBezTo>
                    <a:pt x="191" y="15"/>
                    <a:pt x="192" y="8"/>
                    <a:pt x="188"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6" name="Freeform 850">
              <a:extLst>
                <a:ext uri="{FF2B5EF4-FFF2-40B4-BE49-F238E27FC236}">
                  <a16:creationId xmlns:a16="http://schemas.microsoft.com/office/drawing/2014/main" id="{DE6347B3-2E40-4409-8BCC-6A4712EB2FAE}"/>
                </a:ext>
              </a:extLst>
            </p:cNvPr>
            <p:cNvSpPr>
              <a:spLocks/>
            </p:cNvSpPr>
            <p:nvPr/>
          </p:nvSpPr>
          <p:spPr bwMode="auto">
            <a:xfrm>
              <a:off x="4129" y="1850"/>
              <a:ext cx="143" cy="151"/>
            </a:xfrm>
            <a:custGeom>
              <a:avLst/>
              <a:gdLst>
                <a:gd name="T0" fmla="*/ 26 w 81"/>
                <a:gd name="T1" fmla="*/ 4 h 86"/>
                <a:gd name="T2" fmla="*/ 76 w 81"/>
                <a:gd name="T3" fmla="*/ 85 h 86"/>
                <a:gd name="T4" fmla="*/ 78 w 81"/>
                <a:gd name="T5" fmla="*/ 79 h 86"/>
                <a:gd name="T6" fmla="*/ 37 w 81"/>
                <a:gd name="T7" fmla="*/ 57 h 86"/>
                <a:gd name="T8" fmla="*/ 33 w 81"/>
                <a:gd name="T9" fmla="*/ 8 h 86"/>
                <a:gd name="T10" fmla="*/ 26 w 81"/>
                <a:gd name="T11" fmla="*/ 4 h 86"/>
              </a:gdLst>
              <a:ahLst/>
              <a:cxnLst>
                <a:cxn ang="0">
                  <a:pos x="T0" y="T1"/>
                </a:cxn>
                <a:cxn ang="0">
                  <a:pos x="T2" y="T3"/>
                </a:cxn>
                <a:cxn ang="0">
                  <a:pos x="T4" y="T5"/>
                </a:cxn>
                <a:cxn ang="0">
                  <a:pos x="T6" y="T7"/>
                </a:cxn>
                <a:cxn ang="0">
                  <a:pos x="T8" y="T9"/>
                </a:cxn>
                <a:cxn ang="0">
                  <a:pos x="T10" y="T11"/>
                </a:cxn>
              </a:cxnLst>
              <a:rect l="0" t="0" r="r" b="b"/>
              <a:pathLst>
                <a:path w="81" h="86">
                  <a:moveTo>
                    <a:pt x="26" y="4"/>
                  </a:moveTo>
                  <a:cubicBezTo>
                    <a:pt x="0" y="39"/>
                    <a:pt x="36" y="86"/>
                    <a:pt x="76" y="85"/>
                  </a:cubicBezTo>
                  <a:cubicBezTo>
                    <a:pt x="79" y="85"/>
                    <a:pt x="81" y="80"/>
                    <a:pt x="78" y="79"/>
                  </a:cubicBezTo>
                  <a:cubicBezTo>
                    <a:pt x="64" y="72"/>
                    <a:pt x="49" y="68"/>
                    <a:pt x="37" y="57"/>
                  </a:cubicBezTo>
                  <a:cubicBezTo>
                    <a:pt x="24" y="43"/>
                    <a:pt x="25" y="24"/>
                    <a:pt x="33" y="8"/>
                  </a:cubicBezTo>
                  <a:cubicBezTo>
                    <a:pt x="35" y="3"/>
                    <a:pt x="29" y="0"/>
                    <a:pt x="26"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7" name="Freeform 851">
              <a:extLst>
                <a:ext uri="{FF2B5EF4-FFF2-40B4-BE49-F238E27FC236}">
                  <a16:creationId xmlns:a16="http://schemas.microsoft.com/office/drawing/2014/main" id="{C20B1A46-3B34-4674-8639-6ED0A84D8652}"/>
                </a:ext>
              </a:extLst>
            </p:cNvPr>
            <p:cNvSpPr>
              <a:spLocks/>
            </p:cNvSpPr>
            <p:nvPr/>
          </p:nvSpPr>
          <p:spPr bwMode="auto">
            <a:xfrm>
              <a:off x="3913" y="1850"/>
              <a:ext cx="276" cy="143"/>
            </a:xfrm>
            <a:custGeom>
              <a:avLst/>
              <a:gdLst>
                <a:gd name="T0" fmla="*/ 146 w 157"/>
                <a:gd name="T1" fmla="*/ 4 h 81"/>
                <a:gd name="T2" fmla="*/ 132 w 157"/>
                <a:gd name="T3" fmla="*/ 31 h 81"/>
                <a:gd name="T4" fmla="*/ 84 w 157"/>
                <a:gd name="T5" fmla="*/ 64 h 81"/>
                <a:gd name="T6" fmla="*/ 7 w 157"/>
                <a:gd name="T7" fmla="*/ 39 h 81"/>
                <a:gd name="T8" fmla="*/ 2 w 157"/>
                <a:gd name="T9" fmla="*/ 45 h 81"/>
                <a:gd name="T10" fmla="*/ 81 w 157"/>
                <a:gd name="T11" fmla="*/ 77 h 81"/>
                <a:gd name="T12" fmla="*/ 130 w 157"/>
                <a:gd name="T13" fmla="*/ 58 h 81"/>
                <a:gd name="T14" fmla="*/ 154 w 157"/>
                <a:gd name="T15" fmla="*/ 10 h 81"/>
                <a:gd name="T16" fmla="*/ 146 w 157"/>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81">
                  <a:moveTo>
                    <a:pt x="146" y="4"/>
                  </a:moveTo>
                  <a:cubicBezTo>
                    <a:pt x="138" y="12"/>
                    <a:pt x="136" y="21"/>
                    <a:pt x="132" y="31"/>
                  </a:cubicBezTo>
                  <a:cubicBezTo>
                    <a:pt x="124" y="54"/>
                    <a:pt x="106" y="59"/>
                    <a:pt x="84" y="64"/>
                  </a:cubicBezTo>
                  <a:cubicBezTo>
                    <a:pt x="52" y="70"/>
                    <a:pt x="35" y="50"/>
                    <a:pt x="7" y="39"/>
                  </a:cubicBezTo>
                  <a:cubicBezTo>
                    <a:pt x="3" y="38"/>
                    <a:pt x="0" y="42"/>
                    <a:pt x="2" y="45"/>
                  </a:cubicBezTo>
                  <a:cubicBezTo>
                    <a:pt x="17" y="68"/>
                    <a:pt x="55" y="81"/>
                    <a:pt x="81" y="77"/>
                  </a:cubicBezTo>
                  <a:cubicBezTo>
                    <a:pt x="97" y="74"/>
                    <a:pt x="118" y="69"/>
                    <a:pt x="130" y="58"/>
                  </a:cubicBezTo>
                  <a:cubicBezTo>
                    <a:pt x="144" y="46"/>
                    <a:pt x="144" y="25"/>
                    <a:pt x="154" y="10"/>
                  </a:cubicBezTo>
                  <a:cubicBezTo>
                    <a:pt x="157" y="6"/>
                    <a:pt x="150" y="0"/>
                    <a:pt x="146"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8" name="Freeform 852">
              <a:extLst>
                <a:ext uri="{FF2B5EF4-FFF2-40B4-BE49-F238E27FC236}">
                  <a16:creationId xmlns:a16="http://schemas.microsoft.com/office/drawing/2014/main" id="{98434A97-E190-4AC0-80CF-457C686C749A}"/>
                </a:ext>
              </a:extLst>
            </p:cNvPr>
            <p:cNvSpPr>
              <a:spLocks/>
            </p:cNvSpPr>
            <p:nvPr/>
          </p:nvSpPr>
          <p:spPr bwMode="auto">
            <a:xfrm>
              <a:off x="3707" y="1905"/>
              <a:ext cx="311" cy="156"/>
            </a:xfrm>
            <a:custGeom>
              <a:avLst/>
              <a:gdLst>
                <a:gd name="T0" fmla="*/ 171 w 177"/>
                <a:gd name="T1" fmla="*/ 35 h 89"/>
                <a:gd name="T2" fmla="*/ 68 w 177"/>
                <a:gd name="T3" fmla="*/ 65 h 89"/>
                <a:gd name="T4" fmla="*/ 9 w 177"/>
                <a:gd name="T5" fmla="*/ 4 h 89"/>
                <a:gd name="T6" fmla="*/ 0 w 177"/>
                <a:gd name="T7" fmla="*/ 7 h 89"/>
                <a:gd name="T8" fmla="*/ 57 w 177"/>
                <a:gd name="T9" fmla="*/ 73 h 89"/>
                <a:gd name="T10" fmla="*/ 172 w 177"/>
                <a:gd name="T11" fmla="*/ 43 h 89"/>
                <a:gd name="T12" fmla="*/ 171 w 177"/>
                <a:gd name="T13" fmla="*/ 35 h 89"/>
              </a:gdLst>
              <a:ahLst/>
              <a:cxnLst>
                <a:cxn ang="0">
                  <a:pos x="T0" y="T1"/>
                </a:cxn>
                <a:cxn ang="0">
                  <a:pos x="T2" y="T3"/>
                </a:cxn>
                <a:cxn ang="0">
                  <a:pos x="T4" y="T5"/>
                </a:cxn>
                <a:cxn ang="0">
                  <a:pos x="T6" y="T7"/>
                </a:cxn>
                <a:cxn ang="0">
                  <a:pos x="T8" y="T9"/>
                </a:cxn>
                <a:cxn ang="0">
                  <a:pos x="T10" y="T11"/>
                </a:cxn>
                <a:cxn ang="0">
                  <a:pos x="T12" y="T13"/>
                </a:cxn>
              </a:cxnLst>
              <a:rect l="0" t="0" r="r" b="b"/>
              <a:pathLst>
                <a:path w="177" h="89">
                  <a:moveTo>
                    <a:pt x="171" y="35"/>
                  </a:moveTo>
                  <a:cubicBezTo>
                    <a:pt x="135" y="37"/>
                    <a:pt x="107" y="74"/>
                    <a:pt x="68" y="65"/>
                  </a:cubicBezTo>
                  <a:cubicBezTo>
                    <a:pt x="36" y="57"/>
                    <a:pt x="23" y="31"/>
                    <a:pt x="9" y="4"/>
                  </a:cubicBezTo>
                  <a:cubicBezTo>
                    <a:pt x="6" y="0"/>
                    <a:pt x="0" y="2"/>
                    <a:pt x="0" y="7"/>
                  </a:cubicBezTo>
                  <a:cubicBezTo>
                    <a:pt x="0" y="37"/>
                    <a:pt x="30" y="64"/>
                    <a:pt x="57" y="73"/>
                  </a:cubicBezTo>
                  <a:cubicBezTo>
                    <a:pt x="99" y="89"/>
                    <a:pt x="134" y="54"/>
                    <a:pt x="172" y="43"/>
                  </a:cubicBezTo>
                  <a:cubicBezTo>
                    <a:pt x="177" y="42"/>
                    <a:pt x="176" y="34"/>
                    <a:pt x="171"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9" name="Freeform 853">
              <a:extLst>
                <a:ext uri="{FF2B5EF4-FFF2-40B4-BE49-F238E27FC236}">
                  <a16:creationId xmlns:a16="http://schemas.microsoft.com/office/drawing/2014/main" id="{7553A276-0279-4EF2-A061-A52AFFF338DD}"/>
                </a:ext>
              </a:extLst>
            </p:cNvPr>
            <p:cNvSpPr>
              <a:spLocks/>
            </p:cNvSpPr>
            <p:nvPr/>
          </p:nvSpPr>
          <p:spPr bwMode="auto">
            <a:xfrm>
              <a:off x="3779" y="2022"/>
              <a:ext cx="60" cy="208"/>
            </a:xfrm>
            <a:custGeom>
              <a:avLst/>
              <a:gdLst>
                <a:gd name="T0" fmla="*/ 26 w 34"/>
                <a:gd name="T1" fmla="*/ 4 h 118"/>
                <a:gd name="T2" fmla="*/ 6 w 34"/>
                <a:gd name="T3" fmla="*/ 61 h 118"/>
                <a:gd name="T4" fmla="*/ 4 w 34"/>
                <a:gd name="T5" fmla="*/ 114 h 118"/>
                <a:gd name="T6" fmla="*/ 11 w 34"/>
                <a:gd name="T7" fmla="*/ 114 h 118"/>
                <a:gd name="T8" fmla="*/ 32 w 34"/>
                <a:gd name="T9" fmla="*/ 8 h 118"/>
                <a:gd name="T10" fmla="*/ 26 w 34"/>
                <a:gd name="T11" fmla="*/ 4 h 118"/>
              </a:gdLst>
              <a:ahLst/>
              <a:cxnLst>
                <a:cxn ang="0">
                  <a:pos x="T0" y="T1"/>
                </a:cxn>
                <a:cxn ang="0">
                  <a:pos x="T2" y="T3"/>
                </a:cxn>
                <a:cxn ang="0">
                  <a:pos x="T4" y="T5"/>
                </a:cxn>
                <a:cxn ang="0">
                  <a:pos x="T6" y="T7"/>
                </a:cxn>
                <a:cxn ang="0">
                  <a:pos x="T8" y="T9"/>
                </a:cxn>
                <a:cxn ang="0">
                  <a:pos x="T10" y="T11"/>
                </a:cxn>
              </a:cxnLst>
              <a:rect l="0" t="0" r="r" b="b"/>
              <a:pathLst>
                <a:path w="34" h="118">
                  <a:moveTo>
                    <a:pt x="26" y="4"/>
                  </a:moveTo>
                  <a:cubicBezTo>
                    <a:pt x="15" y="21"/>
                    <a:pt x="9" y="41"/>
                    <a:pt x="6" y="61"/>
                  </a:cubicBezTo>
                  <a:cubicBezTo>
                    <a:pt x="4" y="79"/>
                    <a:pt x="0" y="97"/>
                    <a:pt x="4" y="114"/>
                  </a:cubicBezTo>
                  <a:cubicBezTo>
                    <a:pt x="5" y="117"/>
                    <a:pt x="11" y="118"/>
                    <a:pt x="11" y="114"/>
                  </a:cubicBezTo>
                  <a:cubicBezTo>
                    <a:pt x="17" y="77"/>
                    <a:pt x="15" y="43"/>
                    <a:pt x="32" y="8"/>
                  </a:cubicBezTo>
                  <a:cubicBezTo>
                    <a:pt x="34" y="4"/>
                    <a:pt x="29" y="0"/>
                    <a:pt x="26"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0" name="Freeform 854">
              <a:extLst>
                <a:ext uri="{FF2B5EF4-FFF2-40B4-BE49-F238E27FC236}">
                  <a16:creationId xmlns:a16="http://schemas.microsoft.com/office/drawing/2014/main" id="{30E35E45-4837-4677-8966-974459837B07}"/>
                </a:ext>
              </a:extLst>
            </p:cNvPr>
            <p:cNvSpPr>
              <a:spLocks/>
            </p:cNvSpPr>
            <p:nvPr/>
          </p:nvSpPr>
          <p:spPr bwMode="auto">
            <a:xfrm>
              <a:off x="3486" y="2133"/>
              <a:ext cx="246" cy="107"/>
            </a:xfrm>
            <a:custGeom>
              <a:avLst/>
              <a:gdLst>
                <a:gd name="T0" fmla="*/ 135 w 140"/>
                <a:gd name="T1" fmla="*/ 43 h 61"/>
                <a:gd name="T2" fmla="*/ 2 w 140"/>
                <a:gd name="T3" fmla="*/ 53 h 61"/>
                <a:gd name="T4" fmla="*/ 9 w 140"/>
                <a:gd name="T5" fmla="*/ 59 h 61"/>
                <a:gd name="T6" fmla="*/ 36 w 140"/>
                <a:gd name="T7" fmla="*/ 43 h 61"/>
                <a:gd name="T8" fmla="*/ 79 w 140"/>
                <a:gd name="T9" fmla="*/ 45 h 61"/>
                <a:gd name="T10" fmla="*/ 136 w 140"/>
                <a:gd name="T11" fmla="*/ 51 h 61"/>
                <a:gd name="T12" fmla="*/ 135 w 140"/>
                <a:gd name="T13" fmla="*/ 43 h 61"/>
              </a:gdLst>
              <a:ahLst/>
              <a:cxnLst>
                <a:cxn ang="0">
                  <a:pos x="T0" y="T1"/>
                </a:cxn>
                <a:cxn ang="0">
                  <a:pos x="T2" y="T3"/>
                </a:cxn>
                <a:cxn ang="0">
                  <a:pos x="T4" y="T5"/>
                </a:cxn>
                <a:cxn ang="0">
                  <a:pos x="T6" y="T7"/>
                </a:cxn>
                <a:cxn ang="0">
                  <a:pos x="T8" y="T9"/>
                </a:cxn>
                <a:cxn ang="0">
                  <a:pos x="T10" y="T11"/>
                </a:cxn>
                <a:cxn ang="0">
                  <a:pos x="T12" y="T13"/>
                </a:cxn>
              </a:cxnLst>
              <a:rect l="0" t="0" r="r" b="b"/>
              <a:pathLst>
                <a:path w="140" h="61">
                  <a:moveTo>
                    <a:pt x="135" y="43"/>
                  </a:moveTo>
                  <a:cubicBezTo>
                    <a:pt x="99" y="46"/>
                    <a:pt x="23" y="0"/>
                    <a:pt x="2" y="53"/>
                  </a:cubicBezTo>
                  <a:cubicBezTo>
                    <a:pt x="0" y="57"/>
                    <a:pt x="5" y="61"/>
                    <a:pt x="9" y="59"/>
                  </a:cubicBezTo>
                  <a:cubicBezTo>
                    <a:pt x="17" y="52"/>
                    <a:pt x="25" y="46"/>
                    <a:pt x="36" y="43"/>
                  </a:cubicBezTo>
                  <a:cubicBezTo>
                    <a:pt x="50" y="40"/>
                    <a:pt x="65" y="42"/>
                    <a:pt x="79" y="45"/>
                  </a:cubicBezTo>
                  <a:cubicBezTo>
                    <a:pt x="98" y="49"/>
                    <a:pt x="117" y="58"/>
                    <a:pt x="136" y="51"/>
                  </a:cubicBezTo>
                  <a:cubicBezTo>
                    <a:pt x="140" y="50"/>
                    <a:pt x="140" y="42"/>
                    <a:pt x="135"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1" name="Freeform 855">
              <a:extLst>
                <a:ext uri="{FF2B5EF4-FFF2-40B4-BE49-F238E27FC236}">
                  <a16:creationId xmlns:a16="http://schemas.microsoft.com/office/drawing/2014/main" id="{6AD21E93-888D-4ACC-921F-E6B68326F7E5}"/>
                </a:ext>
              </a:extLst>
            </p:cNvPr>
            <p:cNvSpPr>
              <a:spLocks/>
            </p:cNvSpPr>
            <p:nvPr/>
          </p:nvSpPr>
          <p:spPr bwMode="auto">
            <a:xfrm>
              <a:off x="3477" y="2024"/>
              <a:ext cx="70" cy="192"/>
            </a:xfrm>
            <a:custGeom>
              <a:avLst/>
              <a:gdLst>
                <a:gd name="T0" fmla="*/ 6 w 40"/>
                <a:gd name="T1" fmla="*/ 4 h 109"/>
                <a:gd name="T2" fmla="*/ 2 w 40"/>
                <a:gd name="T3" fmla="*/ 48 h 109"/>
                <a:gd name="T4" fmla="*/ 8 w 40"/>
                <a:gd name="T5" fmla="*/ 63 h 109"/>
                <a:gd name="T6" fmla="*/ 27 w 40"/>
                <a:gd name="T7" fmla="*/ 103 h 109"/>
                <a:gd name="T8" fmla="*/ 34 w 40"/>
                <a:gd name="T9" fmla="*/ 104 h 109"/>
                <a:gd name="T10" fmla="*/ 20 w 40"/>
                <a:gd name="T11" fmla="*/ 62 h 109"/>
                <a:gd name="T12" fmla="*/ 12 w 40"/>
                <a:gd name="T13" fmla="*/ 4 h 109"/>
                <a:gd name="T14" fmla="*/ 6 w 40"/>
                <a:gd name="T15" fmla="*/ 4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109">
                  <a:moveTo>
                    <a:pt x="6" y="4"/>
                  </a:moveTo>
                  <a:cubicBezTo>
                    <a:pt x="2" y="17"/>
                    <a:pt x="0" y="35"/>
                    <a:pt x="2" y="48"/>
                  </a:cubicBezTo>
                  <a:cubicBezTo>
                    <a:pt x="3" y="54"/>
                    <a:pt x="5" y="58"/>
                    <a:pt x="8" y="63"/>
                  </a:cubicBezTo>
                  <a:cubicBezTo>
                    <a:pt x="17" y="77"/>
                    <a:pt x="25" y="86"/>
                    <a:pt x="27" y="103"/>
                  </a:cubicBezTo>
                  <a:cubicBezTo>
                    <a:pt x="27" y="108"/>
                    <a:pt x="33" y="109"/>
                    <a:pt x="34" y="104"/>
                  </a:cubicBezTo>
                  <a:cubicBezTo>
                    <a:pt x="40" y="87"/>
                    <a:pt x="29" y="76"/>
                    <a:pt x="20" y="62"/>
                  </a:cubicBezTo>
                  <a:cubicBezTo>
                    <a:pt x="6" y="42"/>
                    <a:pt x="16" y="25"/>
                    <a:pt x="12" y="4"/>
                  </a:cubicBezTo>
                  <a:cubicBezTo>
                    <a:pt x="12" y="0"/>
                    <a:pt x="7" y="1"/>
                    <a:pt x="6"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2" name="Freeform 856">
              <a:extLst>
                <a:ext uri="{FF2B5EF4-FFF2-40B4-BE49-F238E27FC236}">
                  <a16:creationId xmlns:a16="http://schemas.microsoft.com/office/drawing/2014/main" id="{9D301E8F-E276-4F10-9753-01F7BED38D47}"/>
                </a:ext>
              </a:extLst>
            </p:cNvPr>
            <p:cNvSpPr>
              <a:spLocks/>
            </p:cNvSpPr>
            <p:nvPr/>
          </p:nvSpPr>
          <p:spPr bwMode="auto">
            <a:xfrm>
              <a:off x="3275" y="2263"/>
              <a:ext cx="181" cy="145"/>
            </a:xfrm>
            <a:custGeom>
              <a:avLst/>
              <a:gdLst>
                <a:gd name="T0" fmla="*/ 95 w 103"/>
                <a:gd name="T1" fmla="*/ 1 h 82"/>
                <a:gd name="T2" fmla="*/ 30 w 103"/>
                <a:gd name="T3" fmla="*/ 28 h 82"/>
                <a:gd name="T4" fmla="*/ 1 w 103"/>
                <a:gd name="T5" fmla="*/ 74 h 82"/>
                <a:gd name="T6" fmla="*/ 9 w 103"/>
                <a:gd name="T7" fmla="*/ 78 h 82"/>
                <a:gd name="T8" fmla="*/ 36 w 103"/>
                <a:gd name="T9" fmla="*/ 38 h 82"/>
                <a:gd name="T10" fmla="*/ 97 w 103"/>
                <a:gd name="T11" fmla="*/ 10 h 82"/>
                <a:gd name="T12" fmla="*/ 95 w 103"/>
                <a:gd name="T13" fmla="*/ 1 h 82"/>
              </a:gdLst>
              <a:ahLst/>
              <a:cxnLst>
                <a:cxn ang="0">
                  <a:pos x="T0" y="T1"/>
                </a:cxn>
                <a:cxn ang="0">
                  <a:pos x="T2" y="T3"/>
                </a:cxn>
                <a:cxn ang="0">
                  <a:pos x="T4" y="T5"/>
                </a:cxn>
                <a:cxn ang="0">
                  <a:pos x="T6" y="T7"/>
                </a:cxn>
                <a:cxn ang="0">
                  <a:pos x="T8" y="T9"/>
                </a:cxn>
                <a:cxn ang="0">
                  <a:pos x="T10" y="T11"/>
                </a:cxn>
                <a:cxn ang="0">
                  <a:pos x="T12" y="T13"/>
                </a:cxn>
              </a:cxnLst>
              <a:rect l="0" t="0" r="r" b="b"/>
              <a:pathLst>
                <a:path w="103" h="82">
                  <a:moveTo>
                    <a:pt x="95" y="1"/>
                  </a:moveTo>
                  <a:cubicBezTo>
                    <a:pt x="72" y="5"/>
                    <a:pt x="48" y="13"/>
                    <a:pt x="30" y="28"/>
                  </a:cubicBezTo>
                  <a:cubicBezTo>
                    <a:pt x="18" y="39"/>
                    <a:pt x="3" y="58"/>
                    <a:pt x="1" y="74"/>
                  </a:cubicBezTo>
                  <a:cubicBezTo>
                    <a:pt x="0" y="79"/>
                    <a:pt x="6" y="82"/>
                    <a:pt x="9" y="78"/>
                  </a:cubicBezTo>
                  <a:cubicBezTo>
                    <a:pt x="18" y="65"/>
                    <a:pt x="24" y="49"/>
                    <a:pt x="36" y="38"/>
                  </a:cubicBezTo>
                  <a:cubicBezTo>
                    <a:pt x="53" y="22"/>
                    <a:pt x="76" y="17"/>
                    <a:pt x="97" y="10"/>
                  </a:cubicBezTo>
                  <a:cubicBezTo>
                    <a:pt x="103" y="8"/>
                    <a:pt x="101" y="0"/>
                    <a:pt x="95"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3" name="Freeform 857">
              <a:extLst>
                <a:ext uri="{FF2B5EF4-FFF2-40B4-BE49-F238E27FC236}">
                  <a16:creationId xmlns:a16="http://schemas.microsoft.com/office/drawing/2014/main" id="{F6173AD3-E4CC-4128-97A8-04EFB7BD00EE}"/>
                </a:ext>
              </a:extLst>
            </p:cNvPr>
            <p:cNvSpPr>
              <a:spLocks/>
            </p:cNvSpPr>
            <p:nvPr/>
          </p:nvSpPr>
          <p:spPr bwMode="auto">
            <a:xfrm>
              <a:off x="3198" y="2269"/>
              <a:ext cx="107" cy="223"/>
            </a:xfrm>
            <a:custGeom>
              <a:avLst/>
              <a:gdLst>
                <a:gd name="T0" fmla="*/ 42 w 61"/>
                <a:gd name="T1" fmla="*/ 6 h 127"/>
                <a:gd name="T2" fmla="*/ 40 w 61"/>
                <a:gd name="T3" fmla="*/ 72 h 127"/>
                <a:gd name="T4" fmla="*/ 3 w 61"/>
                <a:gd name="T5" fmla="*/ 120 h 127"/>
                <a:gd name="T6" fmla="*/ 6 w 61"/>
                <a:gd name="T7" fmla="*/ 127 h 127"/>
                <a:gd name="T8" fmla="*/ 49 w 61"/>
                <a:gd name="T9" fmla="*/ 85 h 127"/>
                <a:gd name="T10" fmla="*/ 50 w 61"/>
                <a:gd name="T11" fmla="*/ 4 h 127"/>
                <a:gd name="T12" fmla="*/ 42 w 61"/>
                <a:gd name="T13" fmla="*/ 6 h 127"/>
              </a:gdLst>
              <a:ahLst/>
              <a:cxnLst>
                <a:cxn ang="0">
                  <a:pos x="T0" y="T1"/>
                </a:cxn>
                <a:cxn ang="0">
                  <a:pos x="T2" y="T3"/>
                </a:cxn>
                <a:cxn ang="0">
                  <a:pos x="T4" y="T5"/>
                </a:cxn>
                <a:cxn ang="0">
                  <a:pos x="T6" y="T7"/>
                </a:cxn>
                <a:cxn ang="0">
                  <a:pos x="T8" y="T9"/>
                </a:cxn>
                <a:cxn ang="0">
                  <a:pos x="T10" y="T11"/>
                </a:cxn>
                <a:cxn ang="0">
                  <a:pos x="T12" y="T13"/>
                </a:cxn>
              </a:cxnLst>
              <a:rect l="0" t="0" r="r" b="b"/>
              <a:pathLst>
                <a:path w="61" h="127">
                  <a:moveTo>
                    <a:pt x="42" y="6"/>
                  </a:moveTo>
                  <a:cubicBezTo>
                    <a:pt x="44" y="29"/>
                    <a:pt x="47" y="50"/>
                    <a:pt x="40" y="72"/>
                  </a:cubicBezTo>
                  <a:cubicBezTo>
                    <a:pt x="33" y="94"/>
                    <a:pt x="21" y="105"/>
                    <a:pt x="3" y="120"/>
                  </a:cubicBezTo>
                  <a:cubicBezTo>
                    <a:pt x="0" y="122"/>
                    <a:pt x="3" y="127"/>
                    <a:pt x="6" y="127"/>
                  </a:cubicBezTo>
                  <a:cubicBezTo>
                    <a:pt x="28" y="126"/>
                    <a:pt x="42" y="103"/>
                    <a:pt x="49" y="85"/>
                  </a:cubicBezTo>
                  <a:cubicBezTo>
                    <a:pt x="59" y="60"/>
                    <a:pt x="61" y="30"/>
                    <a:pt x="50" y="4"/>
                  </a:cubicBezTo>
                  <a:cubicBezTo>
                    <a:pt x="48" y="0"/>
                    <a:pt x="41" y="2"/>
                    <a:pt x="4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4" name="Freeform 858">
              <a:extLst>
                <a:ext uri="{FF2B5EF4-FFF2-40B4-BE49-F238E27FC236}">
                  <a16:creationId xmlns:a16="http://schemas.microsoft.com/office/drawing/2014/main" id="{E996091F-B9D6-4FD9-9932-3B1B2123B8ED}"/>
                </a:ext>
              </a:extLst>
            </p:cNvPr>
            <p:cNvSpPr>
              <a:spLocks/>
            </p:cNvSpPr>
            <p:nvPr/>
          </p:nvSpPr>
          <p:spPr bwMode="auto">
            <a:xfrm>
              <a:off x="3205" y="2444"/>
              <a:ext cx="177" cy="44"/>
            </a:xfrm>
            <a:custGeom>
              <a:avLst/>
              <a:gdLst>
                <a:gd name="T0" fmla="*/ 98 w 101"/>
                <a:gd name="T1" fmla="*/ 14 h 25"/>
                <a:gd name="T2" fmla="*/ 5 w 101"/>
                <a:gd name="T3" fmla="*/ 16 h 25"/>
                <a:gd name="T4" fmla="*/ 9 w 101"/>
                <a:gd name="T5" fmla="*/ 24 h 25"/>
                <a:gd name="T6" fmla="*/ 55 w 101"/>
                <a:gd name="T7" fmla="*/ 18 h 25"/>
                <a:gd name="T8" fmla="*/ 96 w 101"/>
                <a:gd name="T9" fmla="*/ 21 h 25"/>
                <a:gd name="T10" fmla="*/ 98 w 101"/>
                <a:gd name="T11" fmla="*/ 14 h 25"/>
              </a:gdLst>
              <a:ahLst/>
              <a:cxnLst>
                <a:cxn ang="0">
                  <a:pos x="T0" y="T1"/>
                </a:cxn>
                <a:cxn ang="0">
                  <a:pos x="T2" y="T3"/>
                </a:cxn>
                <a:cxn ang="0">
                  <a:pos x="T4" y="T5"/>
                </a:cxn>
                <a:cxn ang="0">
                  <a:pos x="T6" y="T7"/>
                </a:cxn>
                <a:cxn ang="0">
                  <a:pos x="T8" y="T9"/>
                </a:cxn>
                <a:cxn ang="0">
                  <a:pos x="T10" y="T11"/>
                </a:cxn>
              </a:cxnLst>
              <a:rect l="0" t="0" r="r" b="b"/>
              <a:pathLst>
                <a:path w="101" h="25">
                  <a:moveTo>
                    <a:pt x="98" y="14"/>
                  </a:moveTo>
                  <a:cubicBezTo>
                    <a:pt x="73" y="0"/>
                    <a:pt x="30" y="2"/>
                    <a:pt x="5" y="16"/>
                  </a:cubicBezTo>
                  <a:cubicBezTo>
                    <a:pt x="0" y="19"/>
                    <a:pt x="4" y="25"/>
                    <a:pt x="9" y="24"/>
                  </a:cubicBezTo>
                  <a:cubicBezTo>
                    <a:pt x="24" y="22"/>
                    <a:pt x="39" y="18"/>
                    <a:pt x="55" y="18"/>
                  </a:cubicBezTo>
                  <a:cubicBezTo>
                    <a:pt x="68" y="18"/>
                    <a:pt x="82" y="21"/>
                    <a:pt x="96" y="21"/>
                  </a:cubicBezTo>
                  <a:cubicBezTo>
                    <a:pt x="100" y="21"/>
                    <a:pt x="101" y="16"/>
                    <a:pt x="98"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5" name="Freeform 859">
              <a:extLst>
                <a:ext uri="{FF2B5EF4-FFF2-40B4-BE49-F238E27FC236}">
                  <a16:creationId xmlns:a16="http://schemas.microsoft.com/office/drawing/2014/main" id="{8CA7AACA-9621-4C8E-8C0E-447A0751BFEC}"/>
                </a:ext>
              </a:extLst>
            </p:cNvPr>
            <p:cNvSpPr>
              <a:spLocks/>
            </p:cNvSpPr>
            <p:nvPr/>
          </p:nvSpPr>
          <p:spPr bwMode="auto">
            <a:xfrm>
              <a:off x="2948" y="2121"/>
              <a:ext cx="98" cy="132"/>
            </a:xfrm>
            <a:custGeom>
              <a:avLst/>
              <a:gdLst>
                <a:gd name="T0" fmla="*/ 5 w 56"/>
                <a:gd name="T1" fmla="*/ 11 h 75"/>
                <a:gd name="T2" fmla="*/ 33 w 56"/>
                <a:gd name="T3" fmla="*/ 39 h 75"/>
                <a:gd name="T4" fmla="*/ 50 w 56"/>
                <a:gd name="T5" fmla="*/ 71 h 75"/>
                <a:gd name="T6" fmla="*/ 56 w 56"/>
                <a:gd name="T7" fmla="*/ 69 h 75"/>
                <a:gd name="T8" fmla="*/ 35 w 56"/>
                <a:gd name="T9" fmla="*/ 25 h 75"/>
                <a:gd name="T10" fmla="*/ 4 w 56"/>
                <a:gd name="T11" fmla="*/ 4 h 75"/>
                <a:gd name="T12" fmla="*/ 5 w 56"/>
                <a:gd name="T13" fmla="*/ 11 h 75"/>
              </a:gdLst>
              <a:ahLst/>
              <a:cxnLst>
                <a:cxn ang="0">
                  <a:pos x="T0" y="T1"/>
                </a:cxn>
                <a:cxn ang="0">
                  <a:pos x="T2" y="T3"/>
                </a:cxn>
                <a:cxn ang="0">
                  <a:pos x="T4" y="T5"/>
                </a:cxn>
                <a:cxn ang="0">
                  <a:pos x="T6" y="T7"/>
                </a:cxn>
                <a:cxn ang="0">
                  <a:pos x="T8" y="T9"/>
                </a:cxn>
                <a:cxn ang="0">
                  <a:pos x="T10" y="T11"/>
                </a:cxn>
                <a:cxn ang="0">
                  <a:pos x="T12" y="T13"/>
                </a:cxn>
              </a:cxnLst>
              <a:rect l="0" t="0" r="r" b="b"/>
              <a:pathLst>
                <a:path w="56" h="75">
                  <a:moveTo>
                    <a:pt x="5" y="11"/>
                  </a:moveTo>
                  <a:cubicBezTo>
                    <a:pt x="16" y="12"/>
                    <a:pt x="27" y="31"/>
                    <a:pt x="33" y="39"/>
                  </a:cubicBezTo>
                  <a:cubicBezTo>
                    <a:pt x="39" y="50"/>
                    <a:pt x="45" y="60"/>
                    <a:pt x="50" y="71"/>
                  </a:cubicBezTo>
                  <a:cubicBezTo>
                    <a:pt x="52" y="75"/>
                    <a:pt x="56" y="72"/>
                    <a:pt x="56" y="69"/>
                  </a:cubicBezTo>
                  <a:cubicBezTo>
                    <a:pt x="52" y="52"/>
                    <a:pt x="45" y="38"/>
                    <a:pt x="35" y="25"/>
                  </a:cubicBezTo>
                  <a:cubicBezTo>
                    <a:pt x="28" y="16"/>
                    <a:pt x="17" y="0"/>
                    <a:pt x="4" y="4"/>
                  </a:cubicBezTo>
                  <a:cubicBezTo>
                    <a:pt x="0" y="5"/>
                    <a:pt x="1" y="10"/>
                    <a:pt x="5"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6" name="Freeform 860">
              <a:extLst>
                <a:ext uri="{FF2B5EF4-FFF2-40B4-BE49-F238E27FC236}">
                  <a16:creationId xmlns:a16="http://schemas.microsoft.com/office/drawing/2014/main" id="{ACCBC1EF-08CB-4DF6-A705-4B650E843BA1}"/>
                </a:ext>
              </a:extLst>
            </p:cNvPr>
            <p:cNvSpPr>
              <a:spLocks/>
            </p:cNvSpPr>
            <p:nvPr/>
          </p:nvSpPr>
          <p:spPr bwMode="auto">
            <a:xfrm>
              <a:off x="2929" y="2492"/>
              <a:ext cx="221" cy="86"/>
            </a:xfrm>
            <a:custGeom>
              <a:avLst/>
              <a:gdLst>
                <a:gd name="T0" fmla="*/ 117 w 126"/>
                <a:gd name="T1" fmla="*/ 2 h 49"/>
                <a:gd name="T2" fmla="*/ 78 w 126"/>
                <a:gd name="T3" fmla="*/ 15 h 49"/>
                <a:gd name="T4" fmla="*/ 45 w 126"/>
                <a:gd name="T5" fmla="*/ 19 h 49"/>
                <a:gd name="T6" fmla="*/ 2 w 126"/>
                <a:gd name="T7" fmla="*/ 41 h 49"/>
                <a:gd name="T8" fmla="*/ 8 w 126"/>
                <a:gd name="T9" fmla="*/ 47 h 49"/>
                <a:gd name="T10" fmla="*/ 72 w 126"/>
                <a:gd name="T11" fmla="*/ 27 h 49"/>
                <a:gd name="T12" fmla="*/ 121 w 126"/>
                <a:gd name="T13" fmla="*/ 10 h 49"/>
                <a:gd name="T14" fmla="*/ 117 w 126"/>
                <a:gd name="T15" fmla="*/ 2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49">
                  <a:moveTo>
                    <a:pt x="117" y="2"/>
                  </a:moveTo>
                  <a:cubicBezTo>
                    <a:pt x="104" y="8"/>
                    <a:pt x="92" y="13"/>
                    <a:pt x="78" y="15"/>
                  </a:cubicBezTo>
                  <a:cubicBezTo>
                    <a:pt x="67" y="17"/>
                    <a:pt x="56" y="17"/>
                    <a:pt x="45" y="19"/>
                  </a:cubicBezTo>
                  <a:cubicBezTo>
                    <a:pt x="28" y="21"/>
                    <a:pt x="12" y="27"/>
                    <a:pt x="2" y="41"/>
                  </a:cubicBezTo>
                  <a:cubicBezTo>
                    <a:pt x="0" y="45"/>
                    <a:pt x="4" y="49"/>
                    <a:pt x="8" y="47"/>
                  </a:cubicBezTo>
                  <a:cubicBezTo>
                    <a:pt x="28" y="33"/>
                    <a:pt x="47" y="29"/>
                    <a:pt x="72" y="27"/>
                  </a:cubicBezTo>
                  <a:cubicBezTo>
                    <a:pt x="89" y="25"/>
                    <a:pt x="107" y="20"/>
                    <a:pt x="121" y="10"/>
                  </a:cubicBezTo>
                  <a:cubicBezTo>
                    <a:pt x="126" y="6"/>
                    <a:pt x="122" y="0"/>
                    <a:pt x="11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7" name="Freeform 861">
              <a:extLst>
                <a:ext uri="{FF2B5EF4-FFF2-40B4-BE49-F238E27FC236}">
                  <a16:creationId xmlns:a16="http://schemas.microsoft.com/office/drawing/2014/main" id="{4EEC80BF-921D-49A3-AF0B-5CC322CC426F}"/>
                </a:ext>
              </a:extLst>
            </p:cNvPr>
            <p:cNvSpPr>
              <a:spLocks/>
            </p:cNvSpPr>
            <p:nvPr/>
          </p:nvSpPr>
          <p:spPr bwMode="auto">
            <a:xfrm>
              <a:off x="2658" y="2448"/>
              <a:ext cx="297" cy="148"/>
            </a:xfrm>
            <a:custGeom>
              <a:avLst/>
              <a:gdLst>
                <a:gd name="T0" fmla="*/ 4 w 169"/>
                <a:gd name="T1" fmla="*/ 8 h 84"/>
                <a:gd name="T2" fmla="*/ 49 w 169"/>
                <a:gd name="T3" fmla="*/ 30 h 84"/>
                <a:gd name="T4" fmla="*/ 77 w 169"/>
                <a:gd name="T5" fmla="*/ 33 h 84"/>
                <a:gd name="T6" fmla="*/ 114 w 169"/>
                <a:gd name="T7" fmla="*/ 42 h 84"/>
                <a:gd name="T8" fmla="*/ 151 w 169"/>
                <a:gd name="T9" fmla="*/ 77 h 84"/>
                <a:gd name="T10" fmla="*/ 158 w 169"/>
                <a:gd name="T11" fmla="*/ 81 h 84"/>
                <a:gd name="T12" fmla="*/ 150 w 169"/>
                <a:gd name="T13" fmla="*/ 52 h 84"/>
                <a:gd name="T14" fmla="*/ 105 w 169"/>
                <a:gd name="T15" fmla="*/ 19 h 84"/>
                <a:gd name="T16" fmla="*/ 62 w 169"/>
                <a:gd name="T17" fmla="*/ 22 h 84"/>
                <a:gd name="T18" fmla="*/ 5 w 169"/>
                <a:gd name="T19" fmla="*/ 0 h 84"/>
                <a:gd name="T20" fmla="*/ 4 w 169"/>
                <a:gd name="T21" fmla="*/ 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9" h="84">
                  <a:moveTo>
                    <a:pt x="4" y="8"/>
                  </a:moveTo>
                  <a:cubicBezTo>
                    <a:pt x="21" y="12"/>
                    <a:pt x="34" y="23"/>
                    <a:pt x="49" y="30"/>
                  </a:cubicBezTo>
                  <a:cubicBezTo>
                    <a:pt x="59" y="34"/>
                    <a:pt x="66" y="33"/>
                    <a:pt x="77" y="33"/>
                  </a:cubicBezTo>
                  <a:cubicBezTo>
                    <a:pt x="94" y="31"/>
                    <a:pt x="101" y="31"/>
                    <a:pt x="114" y="42"/>
                  </a:cubicBezTo>
                  <a:cubicBezTo>
                    <a:pt x="122" y="47"/>
                    <a:pt x="153" y="67"/>
                    <a:pt x="151" y="77"/>
                  </a:cubicBezTo>
                  <a:cubicBezTo>
                    <a:pt x="151" y="81"/>
                    <a:pt x="155" y="84"/>
                    <a:pt x="158" y="81"/>
                  </a:cubicBezTo>
                  <a:cubicBezTo>
                    <a:pt x="169" y="70"/>
                    <a:pt x="160" y="59"/>
                    <a:pt x="150" y="52"/>
                  </a:cubicBezTo>
                  <a:cubicBezTo>
                    <a:pt x="137" y="43"/>
                    <a:pt x="121" y="25"/>
                    <a:pt x="105" y="19"/>
                  </a:cubicBezTo>
                  <a:cubicBezTo>
                    <a:pt x="91" y="15"/>
                    <a:pt x="76" y="22"/>
                    <a:pt x="62" y="22"/>
                  </a:cubicBezTo>
                  <a:cubicBezTo>
                    <a:pt x="42" y="20"/>
                    <a:pt x="26" y="1"/>
                    <a:pt x="5" y="0"/>
                  </a:cubicBezTo>
                  <a:cubicBezTo>
                    <a:pt x="1" y="0"/>
                    <a:pt x="0" y="7"/>
                    <a:pt x="4"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8" name="Freeform 862">
              <a:extLst>
                <a:ext uri="{FF2B5EF4-FFF2-40B4-BE49-F238E27FC236}">
                  <a16:creationId xmlns:a16="http://schemas.microsoft.com/office/drawing/2014/main" id="{F421CA75-C36B-4059-95D8-20E537E807C0}"/>
                </a:ext>
              </a:extLst>
            </p:cNvPr>
            <p:cNvSpPr>
              <a:spLocks/>
            </p:cNvSpPr>
            <p:nvPr/>
          </p:nvSpPr>
          <p:spPr bwMode="auto">
            <a:xfrm>
              <a:off x="2907" y="2561"/>
              <a:ext cx="62" cy="218"/>
            </a:xfrm>
            <a:custGeom>
              <a:avLst/>
              <a:gdLst>
                <a:gd name="T0" fmla="*/ 12 w 35"/>
                <a:gd name="T1" fmla="*/ 5 h 124"/>
                <a:gd name="T2" fmla="*/ 27 w 35"/>
                <a:gd name="T3" fmla="*/ 121 h 124"/>
                <a:gd name="T4" fmla="*/ 34 w 35"/>
                <a:gd name="T5" fmla="*/ 117 h 124"/>
                <a:gd name="T6" fmla="*/ 18 w 35"/>
                <a:gd name="T7" fmla="*/ 60 h 124"/>
                <a:gd name="T8" fmla="*/ 22 w 35"/>
                <a:gd name="T9" fmla="*/ 6 h 124"/>
                <a:gd name="T10" fmla="*/ 12 w 35"/>
                <a:gd name="T11" fmla="*/ 5 h 124"/>
              </a:gdLst>
              <a:ahLst/>
              <a:cxnLst>
                <a:cxn ang="0">
                  <a:pos x="T0" y="T1"/>
                </a:cxn>
                <a:cxn ang="0">
                  <a:pos x="T2" y="T3"/>
                </a:cxn>
                <a:cxn ang="0">
                  <a:pos x="T4" y="T5"/>
                </a:cxn>
                <a:cxn ang="0">
                  <a:pos x="T6" y="T7"/>
                </a:cxn>
                <a:cxn ang="0">
                  <a:pos x="T8" y="T9"/>
                </a:cxn>
                <a:cxn ang="0">
                  <a:pos x="T10" y="T11"/>
                </a:cxn>
              </a:cxnLst>
              <a:rect l="0" t="0" r="r" b="b"/>
              <a:pathLst>
                <a:path w="35" h="124">
                  <a:moveTo>
                    <a:pt x="12" y="5"/>
                  </a:moveTo>
                  <a:cubicBezTo>
                    <a:pt x="0" y="38"/>
                    <a:pt x="0" y="94"/>
                    <a:pt x="27" y="121"/>
                  </a:cubicBezTo>
                  <a:cubicBezTo>
                    <a:pt x="30" y="124"/>
                    <a:pt x="35" y="121"/>
                    <a:pt x="34" y="117"/>
                  </a:cubicBezTo>
                  <a:cubicBezTo>
                    <a:pt x="28" y="98"/>
                    <a:pt x="20" y="81"/>
                    <a:pt x="18" y="60"/>
                  </a:cubicBezTo>
                  <a:cubicBezTo>
                    <a:pt x="16" y="42"/>
                    <a:pt x="19" y="24"/>
                    <a:pt x="22" y="6"/>
                  </a:cubicBezTo>
                  <a:cubicBezTo>
                    <a:pt x="22" y="0"/>
                    <a:pt x="14" y="0"/>
                    <a:pt x="1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9" name="Freeform 863">
              <a:extLst>
                <a:ext uri="{FF2B5EF4-FFF2-40B4-BE49-F238E27FC236}">
                  <a16:creationId xmlns:a16="http://schemas.microsoft.com/office/drawing/2014/main" id="{694C6821-06F2-4BF6-BE26-6C03713A038B}"/>
                </a:ext>
              </a:extLst>
            </p:cNvPr>
            <p:cNvSpPr>
              <a:spLocks/>
            </p:cNvSpPr>
            <p:nvPr/>
          </p:nvSpPr>
          <p:spPr bwMode="auto">
            <a:xfrm>
              <a:off x="2498" y="2546"/>
              <a:ext cx="137" cy="148"/>
            </a:xfrm>
            <a:custGeom>
              <a:avLst/>
              <a:gdLst>
                <a:gd name="T0" fmla="*/ 1 w 78"/>
                <a:gd name="T1" fmla="*/ 7 h 84"/>
                <a:gd name="T2" fmla="*/ 35 w 78"/>
                <a:gd name="T3" fmla="*/ 56 h 84"/>
                <a:gd name="T4" fmla="*/ 74 w 78"/>
                <a:gd name="T5" fmla="*/ 78 h 84"/>
                <a:gd name="T6" fmla="*/ 74 w 78"/>
                <a:gd name="T7" fmla="*/ 72 h 84"/>
                <a:gd name="T8" fmla="*/ 34 w 78"/>
                <a:gd name="T9" fmla="*/ 40 h 84"/>
                <a:gd name="T10" fmla="*/ 6 w 78"/>
                <a:gd name="T11" fmla="*/ 3 h 84"/>
                <a:gd name="T12" fmla="*/ 1 w 78"/>
                <a:gd name="T13" fmla="*/ 7 h 84"/>
              </a:gdLst>
              <a:ahLst/>
              <a:cxnLst>
                <a:cxn ang="0">
                  <a:pos x="T0" y="T1"/>
                </a:cxn>
                <a:cxn ang="0">
                  <a:pos x="T2" y="T3"/>
                </a:cxn>
                <a:cxn ang="0">
                  <a:pos x="T4" y="T5"/>
                </a:cxn>
                <a:cxn ang="0">
                  <a:pos x="T6" y="T7"/>
                </a:cxn>
                <a:cxn ang="0">
                  <a:pos x="T8" y="T9"/>
                </a:cxn>
                <a:cxn ang="0">
                  <a:pos x="T10" y="T11"/>
                </a:cxn>
                <a:cxn ang="0">
                  <a:pos x="T12" y="T13"/>
                </a:cxn>
              </a:cxnLst>
              <a:rect l="0" t="0" r="r" b="b"/>
              <a:pathLst>
                <a:path w="78" h="84">
                  <a:moveTo>
                    <a:pt x="1" y="7"/>
                  </a:moveTo>
                  <a:cubicBezTo>
                    <a:pt x="9" y="25"/>
                    <a:pt x="22" y="41"/>
                    <a:pt x="35" y="56"/>
                  </a:cubicBezTo>
                  <a:cubicBezTo>
                    <a:pt x="45" y="66"/>
                    <a:pt x="58" y="84"/>
                    <a:pt x="74" y="78"/>
                  </a:cubicBezTo>
                  <a:cubicBezTo>
                    <a:pt x="77" y="77"/>
                    <a:pt x="78" y="72"/>
                    <a:pt x="74" y="72"/>
                  </a:cubicBezTo>
                  <a:cubicBezTo>
                    <a:pt x="57" y="69"/>
                    <a:pt x="45" y="52"/>
                    <a:pt x="34" y="40"/>
                  </a:cubicBezTo>
                  <a:cubicBezTo>
                    <a:pt x="24" y="28"/>
                    <a:pt x="15" y="15"/>
                    <a:pt x="6" y="3"/>
                  </a:cubicBezTo>
                  <a:cubicBezTo>
                    <a:pt x="3" y="0"/>
                    <a:pt x="0" y="4"/>
                    <a:pt x="1"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0" name="Freeform 864">
              <a:extLst>
                <a:ext uri="{FF2B5EF4-FFF2-40B4-BE49-F238E27FC236}">
                  <a16:creationId xmlns:a16="http://schemas.microsoft.com/office/drawing/2014/main" id="{90256B2F-F8AE-48E7-8467-CFE3867AEA28}"/>
                </a:ext>
              </a:extLst>
            </p:cNvPr>
            <p:cNvSpPr>
              <a:spLocks/>
            </p:cNvSpPr>
            <p:nvPr/>
          </p:nvSpPr>
          <p:spPr bwMode="auto">
            <a:xfrm>
              <a:off x="2593" y="2654"/>
              <a:ext cx="162" cy="35"/>
            </a:xfrm>
            <a:custGeom>
              <a:avLst/>
              <a:gdLst>
                <a:gd name="T0" fmla="*/ 88 w 92"/>
                <a:gd name="T1" fmla="*/ 8 h 20"/>
                <a:gd name="T2" fmla="*/ 3 w 92"/>
                <a:gd name="T3" fmla="*/ 13 h 20"/>
                <a:gd name="T4" fmla="*/ 5 w 92"/>
                <a:gd name="T5" fmla="*/ 20 h 20"/>
                <a:gd name="T6" fmla="*/ 46 w 92"/>
                <a:gd name="T7" fmla="*/ 14 h 20"/>
                <a:gd name="T8" fmla="*/ 87 w 92"/>
                <a:gd name="T9" fmla="*/ 14 h 20"/>
                <a:gd name="T10" fmla="*/ 88 w 92"/>
                <a:gd name="T11" fmla="*/ 8 h 20"/>
              </a:gdLst>
              <a:ahLst/>
              <a:cxnLst>
                <a:cxn ang="0">
                  <a:pos x="T0" y="T1"/>
                </a:cxn>
                <a:cxn ang="0">
                  <a:pos x="T2" y="T3"/>
                </a:cxn>
                <a:cxn ang="0">
                  <a:pos x="T4" y="T5"/>
                </a:cxn>
                <a:cxn ang="0">
                  <a:pos x="T6" y="T7"/>
                </a:cxn>
                <a:cxn ang="0">
                  <a:pos x="T8" y="T9"/>
                </a:cxn>
                <a:cxn ang="0">
                  <a:pos x="T10" y="T11"/>
                </a:cxn>
              </a:cxnLst>
              <a:rect l="0" t="0" r="r" b="b"/>
              <a:pathLst>
                <a:path w="92" h="20">
                  <a:moveTo>
                    <a:pt x="88" y="8"/>
                  </a:moveTo>
                  <a:cubicBezTo>
                    <a:pt x="62" y="2"/>
                    <a:pt x="27" y="0"/>
                    <a:pt x="3" y="13"/>
                  </a:cubicBezTo>
                  <a:cubicBezTo>
                    <a:pt x="0" y="15"/>
                    <a:pt x="1" y="20"/>
                    <a:pt x="5" y="20"/>
                  </a:cubicBezTo>
                  <a:cubicBezTo>
                    <a:pt x="18" y="19"/>
                    <a:pt x="32" y="14"/>
                    <a:pt x="46" y="14"/>
                  </a:cubicBezTo>
                  <a:cubicBezTo>
                    <a:pt x="60" y="13"/>
                    <a:pt x="74" y="13"/>
                    <a:pt x="87" y="14"/>
                  </a:cubicBezTo>
                  <a:cubicBezTo>
                    <a:pt x="91" y="15"/>
                    <a:pt x="92" y="9"/>
                    <a:pt x="88"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1" name="Freeform 865">
              <a:extLst>
                <a:ext uri="{FF2B5EF4-FFF2-40B4-BE49-F238E27FC236}">
                  <a16:creationId xmlns:a16="http://schemas.microsoft.com/office/drawing/2014/main" id="{46C8B6A3-6315-4ACE-A2F1-9DE74BB0E4AE}"/>
                </a:ext>
              </a:extLst>
            </p:cNvPr>
            <p:cNvSpPr>
              <a:spLocks/>
            </p:cNvSpPr>
            <p:nvPr/>
          </p:nvSpPr>
          <p:spPr bwMode="auto">
            <a:xfrm>
              <a:off x="2530" y="2677"/>
              <a:ext cx="89" cy="132"/>
            </a:xfrm>
            <a:custGeom>
              <a:avLst/>
              <a:gdLst>
                <a:gd name="T0" fmla="*/ 48 w 51"/>
                <a:gd name="T1" fmla="*/ 0 h 75"/>
                <a:gd name="T2" fmla="*/ 21 w 51"/>
                <a:gd name="T3" fmla="*/ 18 h 75"/>
                <a:gd name="T4" fmla="*/ 0 w 51"/>
                <a:gd name="T5" fmla="*/ 70 h 75"/>
                <a:gd name="T6" fmla="*/ 6 w 51"/>
                <a:gd name="T7" fmla="*/ 72 h 75"/>
                <a:gd name="T8" fmla="*/ 49 w 51"/>
                <a:gd name="T9" fmla="*/ 4 h 75"/>
                <a:gd name="T10" fmla="*/ 48 w 51"/>
                <a:gd name="T11" fmla="*/ 0 h 75"/>
              </a:gdLst>
              <a:ahLst/>
              <a:cxnLst>
                <a:cxn ang="0">
                  <a:pos x="T0" y="T1"/>
                </a:cxn>
                <a:cxn ang="0">
                  <a:pos x="T2" y="T3"/>
                </a:cxn>
                <a:cxn ang="0">
                  <a:pos x="T4" y="T5"/>
                </a:cxn>
                <a:cxn ang="0">
                  <a:pos x="T6" y="T7"/>
                </a:cxn>
                <a:cxn ang="0">
                  <a:pos x="T8" y="T9"/>
                </a:cxn>
                <a:cxn ang="0">
                  <a:pos x="T10" y="T11"/>
                </a:cxn>
              </a:cxnLst>
              <a:rect l="0" t="0" r="r" b="b"/>
              <a:pathLst>
                <a:path w="51" h="75">
                  <a:moveTo>
                    <a:pt x="48" y="0"/>
                  </a:moveTo>
                  <a:cubicBezTo>
                    <a:pt x="36" y="1"/>
                    <a:pt x="27" y="9"/>
                    <a:pt x="21" y="18"/>
                  </a:cubicBezTo>
                  <a:cubicBezTo>
                    <a:pt x="12" y="33"/>
                    <a:pt x="4" y="53"/>
                    <a:pt x="0" y="70"/>
                  </a:cubicBezTo>
                  <a:cubicBezTo>
                    <a:pt x="0" y="73"/>
                    <a:pt x="4" y="75"/>
                    <a:pt x="6" y="72"/>
                  </a:cubicBezTo>
                  <a:cubicBezTo>
                    <a:pt x="21" y="48"/>
                    <a:pt x="22" y="18"/>
                    <a:pt x="49" y="4"/>
                  </a:cubicBezTo>
                  <a:cubicBezTo>
                    <a:pt x="51" y="3"/>
                    <a:pt x="5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2" name="Freeform 866">
              <a:extLst>
                <a:ext uri="{FF2B5EF4-FFF2-40B4-BE49-F238E27FC236}">
                  <a16:creationId xmlns:a16="http://schemas.microsoft.com/office/drawing/2014/main" id="{E70B15A2-ECFC-404A-AA04-C6B1257D97D2}"/>
                </a:ext>
              </a:extLst>
            </p:cNvPr>
            <p:cNvSpPr>
              <a:spLocks/>
            </p:cNvSpPr>
            <p:nvPr/>
          </p:nvSpPr>
          <p:spPr bwMode="auto">
            <a:xfrm>
              <a:off x="2528" y="2942"/>
              <a:ext cx="156" cy="171"/>
            </a:xfrm>
            <a:custGeom>
              <a:avLst/>
              <a:gdLst>
                <a:gd name="T0" fmla="*/ 1 w 89"/>
                <a:gd name="T1" fmla="*/ 6 h 97"/>
                <a:gd name="T2" fmla="*/ 13 w 89"/>
                <a:gd name="T3" fmla="*/ 25 h 97"/>
                <a:gd name="T4" fmla="*/ 35 w 89"/>
                <a:gd name="T5" fmla="*/ 58 h 97"/>
                <a:gd name="T6" fmla="*/ 83 w 89"/>
                <a:gd name="T7" fmla="*/ 96 h 97"/>
                <a:gd name="T8" fmla="*/ 85 w 89"/>
                <a:gd name="T9" fmla="*/ 90 h 97"/>
                <a:gd name="T10" fmla="*/ 38 w 89"/>
                <a:gd name="T11" fmla="*/ 44 h 97"/>
                <a:gd name="T12" fmla="*/ 26 w 89"/>
                <a:gd name="T13" fmla="*/ 25 h 97"/>
                <a:gd name="T14" fmla="*/ 6 w 89"/>
                <a:gd name="T15" fmla="*/ 3 h 97"/>
                <a:gd name="T16" fmla="*/ 1 w 89"/>
                <a:gd name="T17" fmla="*/ 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97">
                  <a:moveTo>
                    <a:pt x="1" y="6"/>
                  </a:moveTo>
                  <a:cubicBezTo>
                    <a:pt x="2" y="14"/>
                    <a:pt x="7" y="19"/>
                    <a:pt x="13" y="25"/>
                  </a:cubicBezTo>
                  <a:cubicBezTo>
                    <a:pt x="24" y="35"/>
                    <a:pt x="28" y="45"/>
                    <a:pt x="35" y="58"/>
                  </a:cubicBezTo>
                  <a:cubicBezTo>
                    <a:pt x="44" y="76"/>
                    <a:pt x="62" y="93"/>
                    <a:pt x="83" y="96"/>
                  </a:cubicBezTo>
                  <a:cubicBezTo>
                    <a:pt x="86" y="97"/>
                    <a:pt x="89" y="92"/>
                    <a:pt x="85" y="90"/>
                  </a:cubicBezTo>
                  <a:cubicBezTo>
                    <a:pt x="64" y="78"/>
                    <a:pt x="49" y="67"/>
                    <a:pt x="38" y="44"/>
                  </a:cubicBezTo>
                  <a:cubicBezTo>
                    <a:pt x="35" y="37"/>
                    <a:pt x="32" y="30"/>
                    <a:pt x="26" y="25"/>
                  </a:cubicBezTo>
                  <a:cubicBezTo>
                    <a:pt x="19" y="17"/>
                    <a:pt x="11" y="13"/>
                    <a:pt x="6" y="3"/>
                  </a:cubicBezTo>
                  <a:cubicBezTo>
                    <a:pt x="5" y="0"/>
                    <a:pt x="0" y="3"/>
                    <a:pt x="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3" name="Freeform 867">
              <a:extLst>
                <a:ext uri="{FF2B5EF4-FFF2-40B4-BE49-F238E27FC236}">
                  <a16:creationId xmlns:a16="http://schemas.microsoft.com/office/drawing/2014/main" id="{7602BD5F-77B7-4679-9CE8-FBF1AA2AB0BB}"/>
                </a:ext>
              </a:extLst>
            </p:cNvPr>
            <p:cNvSpPr>
              <a:spLocks/>
            </p:cNvSpPr>
            <p:nvPr/>
          </p:nvSpPr>
          <p:spPr bwMode="auto">
            <a:xfrm>
              <a:off x="2804" y="3044"/>
              <a:ext cx="149" cy="151"/>
            </a:xfrm>
            <a:custGeom>
              <a:avLst/>
              <a:gdLst>
                <a:gd name="T0" fmla="*/ 6 w 85"/>
                <a:gd name="T1" fmla="*/ 84 h 86"/>
                <a:gd name="T2" fmla="*/ 84 w 85"/>
                <a:gd name="T3" fmla="*/ 6 h 86"/>
                <a:gd name="T4" fmla="*/ 80 w 85"/>
                <a:gd name="T5" fmla="*/ 3 h 86"/>
                <a:gd name="T6" fmla="*/ 46 w 85"/>
                <a:gd name="T7" fmla="*/ 43 h 86"/>
                <a:gd name="T8" fmla="*/ 3 w 85"/>
                <a:gd name="T9" fmla="*/ 79 h 86"/>
                <a:gd name="T10" fmla="*/ 6 w 85"/>
                <a:gd name="T11" fmla="*/ 84 h 86"/>
              </a:gdLst>
              <a:ahLst/>
              <a:cxnLst>
                <a:cxn ang="0">
                  <a:pos x="T0" y="T1"/>
                </a:cxn>
                <a:cxn ang="0">
                  <a:pos x="T2" y="T3"/>
                </a:cxn>
                <a:cxn ang="0">
                  <a:pos x="T4" y="T5"/>
                </a:cxn>
                <a:cxn ang="0">
                  <a:pos x="T6" y="T7"/>
                </a:cxn>
                <a:cxn ang="0">
                  <a:pos x="T8" y="T9"/>
                </a:cxn>
                <a:cxn ang="0">
                  <a:pos x="T10" y="T11"/>
                </a:cxn>
              </a:cxnLst>
              <a:rect l="0" t="0" r="r" b="b"/>
              <a:pathLst>
                <a:path w="85" h="86">
                  <a:moveTo>
                    <a:pt x="6" y="84"/>
                  </a:moveTo>
                  <a:cubicBezTo>
                    <a:pt x="37" y="68"/>
                    <a:pt x="70" y="39"/>
                    <a:pt x="84" y="6"/>
                  </a:cubicBezTo>
                  <a:cubicBezTo>
                    <a:pt x="85" y="4"/>
                    <a:pt x="82" y="0"/>
                    <a:pt x="80" y="3"/>
                  </a:cubicBezTo>
                  <a:cubicBezTo>
                    <a:pt x="68" y="16"/>
                    <a:pt x="58" y="30"/>
                    <a:pt x="46" y="43"/>
                  </a:cubicBezTo>
                  <a:cubicBezTo>
                    <a:pt x="33" y="56"/>
                    <a:pt x="18" y="68"/>
                    <a:pt x="3" y="79"/>
                  </a:cubicBezTo>
                  <a:cubicBezTo>
                    <a:pt x="0" y="81"/>
                    <a:pt x="3" y="86"/>
                    <a:pt x="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4" name="Freeform 868">
              <a:extLst>
                <a:ext uri="{FF2B5EF4-FFF2-40B4-BE49-F238E27FC236}">
                  <a16:creationId xmlns:a16="http://schemas.microsoft.com/office/drawing/2014/main" id="{4E68E416-F6C8-4EEC-A001-B6C90A103C12}"/>
                </a:ext>
              </a:extLst>
            </p:cNvPr>
            <p:cNvSpPr>
              <a:spLocks/>
            </p:cNvSpPr>
            <p:nvPr/>
          </p:nvSpPr>
          <p:spPr bwMode="auto">
            <a:xfrm>
              <a:off x="3027" y="2891"/>
              <a:ext cx="313" cy="190"/>
            </a:xfrm>
            <a:custGeom>
              <a:avLst/>
              <a:gdLst>
                <a:gd name="T0" fmla="*/ 5 w 178"/>
                <a:gd name="T1" fmla="*/ 102 h 108"/>
                <a:gd name="T2" fmla="*/ 120 w 178"/>
                <a:gd name="T3" fmla="*/ 82 h 108"/>
                <a:gd name="T4" fmla="*/ 178 w 178"/>
                <a:gd name="T5" fmla="*/ 7 h 108"/>
                <a:gd name="T6" fmla="*/ 168 w 178"/>
                <a:gd name="T7" fmla="*/ 3 h 108"/>
                <a:gd name="T8" fmla="*/ 143 w 178"/>
                <a:gd name="T9" fmla="*/ 42 h 108"/>
                <a:gd name="T10" fmla="*/ 110 w 178"/>
                <a:gd name="T11" fmla="*/ 70 h 108"/>
                <a:gd name="T12" fmla="*/ 5 w 178"/>
                <a:gd name="T13" fmla="*/ 92 h 108"/>
                <a:gd name="T14" fmla="*/ 5 w 178"/>
                <a:gd name="T15" fmla="*/ 102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8" h="108">
                  <a:moveTo>
                    <a:pt x="5" y="102"/>
                  </a:moveTo>
                  <a:cubicBezTo>
                    <a:pt x="43" y="108"/>
                    <a:pt x="87" y="102"/>
                    <a:pt x="120" y="82"/>
                  </a:cubicBezTo>
                  <a:cubicBezTo>
                    <a:pt x="144" y="67"/>
                    <a:pt x="176" y="37"/>
                    <a:pt x="178" y="7"/>
                  </a:cubicBezTo>
                  <a:cubicBezTo>
                    <a:pt x="178" y="2"/>
                    <a:pt x="172" y="0"/>
                    <a:pt x="168" y="3"/>
                  </a:cubicBezTo>
                  <a:cubicBezTo>
                    <a:pt x="158" y="14"/>
                    <a:pt x="152" y="30"/>
                    <a:pt x="143" y="42"/>
                  </a:cubicBezTo>
                  <a:cubicBezTo>
                    <a:pt x="133" y="53"/>
                    <a:pt x="122" y="63"/>
                    <a:pt x="110" y="70"/>
                  </a:cubicBezTo>
                  <a:cubicBezTo>
                    <a:pt x="77" y="89"/>
                    <a:pt x="41" y="86"/>
                    <a:pt x="5" y="92"/>
                  </a:cubicBezTo>
                  <a:cubicBezTo>
                    <a:pt x="0" y="92"/>
                    <a:pt x="0" y="101"/>
                    <a:pt x="5"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5" name="Freeform 869">
              <a:extLst>
                <a:ext uri="{FF2B5EF4-FFF2-40B4-BE49-F238E27FC236}">
                  <a16:creationId xmlns:a16="http://schemas.microsoft.com/office/drawing/2014/main" id="{323C8396-6ACB-4F10-8BA1-3FC8F503C94E}"/>
                </a:ext>
              </a:extLst>
            </p:cNvPr>
            <p:cNvSpPr>
              <a:spLocks/>
            </p:cNvSpPr>
            <p:nvPr/>
          </p:nvSpPr>
          <p:spPr bwMode="auto">
            <a:xfrm>
              <a:off x="3203" y="2761"/>
              <a:ext cx="137" cy="141"/>
            </a:xfrm>
            <a:custGeom>
              <a:avLst/>
              <a:gdLst>
                <a:gd name="T0" fmla="*/ 2 w 78"/>
                <a:gd name="T1" fmla="*/ 7 h 80"/>
                <a:gd name="T2" fmla="*/ 38 w 78"/>
                <a:gd name="T3" fmla="*/ 55 h 80"/>
                <a:gd name="T4" fmla="*/ 73 w 78"/>
                <a:gd name="T5" fmla="*/ 79 h 80"/>
                <a:gd name="T6" fmla="*/ 75 w 78"/>
                <a:gd name="T7" fmla="*/ 73 h 80"/>
                <a:gd name="T8" fmla="*/ 59 w 78"/>
                <a:gd name="T9" fmla="*/ 61 h 80"/>
                <a:gd name="T10" fmla="*/ 43 w 78"/>
                <a:gd name="T11" fmla="*/ 44 h 80"/>
                <a:gd name="T12" fmla="*/ 8 w 78"/>
                <a:gd name="T13" fmla="*/ 3 h 80"/>
                <a:gd name="T14" fmla="*/ 2 w 78"/>
                <a:gd name="T15" fmla="*/ 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80">
                  <a:moveTo>
                    <a:pt x="2" y="7"/>
                  </a:moveTo>
                  <a:cubicBezTo>
                    <a:pt x="12" y="24"/>
                    <a:pt x="26" y="39"/>
                    <a:pt x="38" y="55"/>
                  </a:cubicBezTo>
                  <a:cubicBezTo>
                    <a:pt x="47" y="65"/>
                    <a:pt x="58" y="80"/>
                    <a:pt x="73" y="79"/>
                  </a:cubicBezTo>
                  <a:cubicBezTo>
                    <a:pt x="76" y="79"/>
                    <a:pt x="78" y="75"/>
                    <a:pt x="75" y="73"/>
                  </a:cubicBezTo>
                  <a:cubicBezTo>
                    <a:pt x="70" y="69"/>
                    <a:pt x="64" y="66"/>
                    <a:pt x="59" y="61"/>
                  </a:cubicBezTo>
                  <a:cubicBezTo>
                    <a:pt x="53" y="56"/>
                    <a:pt x="48" y="50"/>
                    <a:pt x="43" y="44"/>
                  </a:cubicBezTo>
                  <a:cubicBezTo>
                    <a:pt x="31" y="30"/>
                    <a:pt x="20" y="15"/>
                    <a:pt x="8" y="3"/>
                  </a:cubicBezTo>
                  <a:cubicBezTo>
                    <a:pt x="5" y="0"/>
                    <a:pt x="0" y="4"/>
                    <a:pt x="2"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6" name="Freeform 870">
              <a:extLst>
                <a:ext uri="{FF2B5EF4-FFF2-40B4-BE49-F238E27FC236}">
                  <a16:creationId xmlns:a16="http://schemas.microsoft.com/office/drawing/2014/main" id="{21D8F55B-FCE8-4CBB-90AE-848FA785406C}"/>
                </a:ext>
              </a:extLst>
            </p:cNvPr>
            <p:cNvSpPr>
              <a:spLocks/>
            </p:cNvSpPr>
            <p:nvPr/>
          </p:nvSpPr>
          <p:spPr bwMode="auto">
            <a:xfrm>
              <a:off x="3312" y="2886"/>
              <a:ext cx="218" cy="56"/>
            </a:xfrm>
            <a:custGeom>
              <a:avLst/>
              <a:gdLst>
                <a:gd name="T0" fmla="*/ 4 w 124"/>
                <a:gd name="T1" fmla="*/ 7 h 32"/>
                <a:gd name="T2" fmla="*/ 121 w 124"/>
                <a:gd name="T3" fmla="*/ 18 h 32"/>
                <a:gd name="T4" fmla="*/ 120 w 124"/>
                <a:gd name="T5" fmla="*/ 11 h 32"/>
                <a:gd name="T6" fmla="*/ 66 w 124"/>
                <a:gd name="T7" fmla="*/ 14 h 32"/>
                <a:gd name="T8" fmla="*/ 6 w 124"/>
                <a:gd name="T9" fmla="*/ 1 h 32"/>
                <a:gd name="T10" fmla="*/ 4 w 124"/>
                <a:gd name="T11" fmla="*/ 7 h 32"/>
              </a:gdLst>
              <a:ahLst/>
              <a:cxnLst>
                <a:cxn ang="0">
                  <a:pos x="T0" y="T1"/>
                </a:cxn>
                <a:cxn ang="0">
                  <a:pos x="T2" y="T3"/>
                </a:cxn>
                <a:cxn ang="0">
                  <a:pos x="T4" y="T5"/>
                </a:cxn>
                <a:cxn ang="0">
                  <a:pos x="T6" y="T7"/>
                </a:cxn>
                <a:cxn ang="0">
                  <a:pos x="T8" y="T9"/>
                </a:cxn>
                <a:cxn ang="0">
                  <a:pos x="T10" y="T11"/>
                </a:cxn>
              </a:cxnLst>
              <a:rect l="0" t="0" r="r" b="b"/>
              <a:pathLst>
                <a:path w="124" h="32">
                  <a:moveTo>
                    <a:pt x="4" y="7"/>
                  </a:moveTo>
                  <a:cubicBezTo>
                    <a:pt x="37" y="24"/>
                    <a:pt x="86" y="32"/>
                    <a:pt x="121" y="18"/>
                  </a:cubicBezTo>
                  <a:cubicBezTo>
                    <a:pt x="124" y="16"/>
                    <a:pt x="124" y="11"/>
                    <a:pt x="120" y="11"/>
                  </a:cubicBezTo>
                  <a:cubicBezTo>
                    <a:pt x="102" y="13"/>
                    <a:pt x="84" y="15"/>
                    <a:pt x="66" y="14"/>
                  </a:cubicBezTo>
                  <a:cubicBezTo>
                    <a:pt x="45" y="12"/>
                    <a:pt x="26" y="6"/>
                    <a:pt x="6" y="1"/>
                  </a:cubicBezTo>
                  <a:cubicBezTo>
                    <a:pt x="3" y="0"/>
                    <a:pt x="0" y="6"/>
                    <a:pt x="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7" name="Freeform 871">
              <a:extLst>
                <a:ext uri="{FF2B5EF4-FFF2-40B4-BE49-F238E27FC236}">
                  <a16:creationId xmlns:a16="http://schemas.microsoft.com/office/drawing/2014/main" id="{6B27D81B-1822-4749-8DB5-A7535F881E1F}"/>
                </a:ext>
              </a:extLst>
            </p:cNvPr>
            <p:cNvSpPr>
              <a:spLocks/>
            </p:cNvSpPr>
            <p:nvPr/>
          </p:nvSpPr>
          <p:spPr bwMode="auto">
            <a:xfrm>
              <a:off x="3358" y="2610"/>
              <a:ext cx="168" cy="139"/>
            </a:xfrm>
            <a:custGeom>
              <a:avLst/>
              <a:gdLst>
                <a:gd name="T0" fmla="*/ 3 w 96"/>
                <a:gd name="T1" fmla="*/ 6 h 79"/>
                <a:gd name="T2" fmla="*/ 89 w 96"/>
                <a:gd name="T3" fmla="*/ 77 h 79"/>
                <a:gd name="T4" fmla="*/ 96 w 96"/>
                <a:gd name="T5" fmla="*/ 75 h 79"/>
                <a:gd name="T6" fmla="*/ 59 w 96"/>
                <a:gd name="T7" fmla="*/ 33 h 79"/>
                <a:gd name="T8" fmla="*/ 6 w 96"/>
                <a:gd name="T9" fmla="*/ 1 h 79"/>
                <a:gd name="T10" fmla="*/ 3 w 96"/>
                <a:gd name="T11" fmla="*/ 6 h 79"/>
              </a:gdLst>
              <a:ahLst/>
              <a:cxnLst>
                <a:cxn ang="0">
                  <a:pos x="T0" y="T1"/>
                </a:cxn>
                <a:cxn ang="0">
                  <a:pos x="T2" y="T3"/>
                </a:cxn>
                <a:cxn ang="0">
                  <a:pos x="T4" y="T5"/>
                </a:cxn>
                <a:cxn ang="0">
                  <a:pos x="T6" y="T7"/>
                </a:cxn>
                <a:cxn ang="0">
                  <a:pos x="T8" y="T9"/>
                </a:cxn>
                <a:cxn ang="0">
                  <a:pos x="T10" y="T11"/>
                </a:cxn>
              </a:cxnLst>
              <a:rect l="0" t="0" r="r" b="b"/>
              <a:pathLst>
                <a:path w="96" h="79">
                  <a:moveTo>
                    <a:pt x="3" y="6"/>
                  </a:moveTo>
                  <a:cubicBezTo>
                    <a:pt x="35" y="22"/>
                    <a:pt x="69" y="48"/>
                    <a:pt x="89" y="77"/>
                  </a:cubicBezTo>
                  <a:cubicBezTo>
                    <a:pt x="91" y="79"/>
                    <a:pt x="96" y="79"/>
                    <a:pt x="96" y="75"/>
                  </a:cubicBezTo>
                  <a:cubicBezTo>
                    <a:pt x="93" y="55"/>
                    <a:pt x="73" y="45"/>
                    <a:pt x="59" y="33"/>
                  </a:cubicBezTo>
                  <a:cubicBezTo>
                    <a:pt x="42" y="20"/>
                    <a:pt x="27" y="6"/>
                    <a:pt x="6" y="1"/>
                  </a:cubicBezTo>
                  <a:cubicBezTo>
                    <a:pt x="2" y="0"/>
                    <a:pt x="0" y="5"/>
                    <a:pt x="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8" name="Freeform 872">
              <a:extLst>
                <a:ext uri="{FF2B5EF4-FFF2-40B4-BE49-F238E27FC236}">
                  <a16:creationId xmlns:a16="http://schemas.microsoft.com/office/drawing/2014/main" id="{D2FF74F2-15F8-4C34-AC13-F76126474282}"/>
                </a:ext>
              </a:extLst>
            </p:cNvPr>
            <p:cNvSpPr>
              <a:spLocks/>
            </p:cNvSpPr>
            <p:nvPr/>
          </p:nvSpPr>
          <p:spPr bwMode="auto">
            <a:xfrm>
              <a:off x="3510" y="2659"/>
              <a:ext cx="324" cy="106"/>
            </a:xfrm>
            <a:custGeom>
              <a:avLst/>
              <a:gdLst>
                <a:gd name="T0" fmla="*/ 7 w 184"/>
                <a:gd name="T1" fmla="*/ 58 h 60"/>
                <a:gd name="T2" fmla="*/ 98 w 184"/>
                <a:gd name="T3" fmla="*/ 44 h 60"/>
                <a:gd name="T4" fmla="*/ 180 w 184"/>
                <a:gd name="T5" fmla="*/ 10 h 60"/>
                <a:gd name="T6" fmla="*/ 175 w 184"/>
                <a:gd name="T7" fmla="*/ 1 h 60"/>
                <a:gd name="T8" fmla="*/ 130 w 184"/>
                <a:gd name="T9" fmla="*/ 19 h 60"/>
                <a:gd name="T10" fmla="*/ 80 w 184"/>
                <a:gd name="T11" fmla="*/ 31 h 60"/>
                <a:gd name="T12" fmla="*/ 3 w 184"/>
                <a:gd name="T13" fmla="*/ 51 h 60"/>
                <a:gd name="T14" fmla="*/ 7 w 184"/>
                <a:gd name="T15" fmla="*/ 58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60">
                  <a:moveTo>
                    <a:pt x="7" y="58"/>
                  </a:moveTo>
                  <a:cubicBezTo>
                    <a:pt x="37" y="48"/>
                    <a:pt x="67" y="51"/>
                    <a:pt x="98" y="44"/>
                  </a:cubicBezTo>
                  <a:cubicBezTo>
                    <a:pt x="123" y="39"/>
                    <a:pt x="162" y="30"/>
                    <a:pt x="180" y="10"/>
                  </a:cubicBezTo>
                  <a:cubicBezTo>
                    <a:pt x="184" y="6"/>
                    <a:pt x="180" y="0"/>
                    <a:pt x="175" y="1"/>
                  </a:cubicBezTo>
                  <a:cubicBezTo>
                    <a:pt x="159" y="4"/>
                    <a:pt x="145" y="13"/>
                    <a:pt x="130" y="19"/>
                  </a:cubicBezTo>
                  <a:cubicBezTo>
                    <a:pt x="114" y="24"/>
                    <a:pt x="97" y="29"/>
                    <a:pt x="80" y="31"/>
                  </a:cubicBezTo>
                  <a:cubicBezTo>
                    <a:pt x="57" y="35"/>
                    <a:pt x="20" y="31"/>
                    <a:pt x="3" y="51"/>
                  </a:cubicBezTo>
                  <a:cubicBezTo>
                    <a:pt x="0" y="54"/>
                    <a:pt x="3" y="60"/>
                    <a:pt x="7" y="5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9" name="Freeform 873">
              <a:extLst>
                <a:ext uri="{FF2B5EF4-FFF2-40B4-BE49-F238E27FC236}">
                  <a16:creationId xmlns:a16="http://schemas.microsoft.com/office/drawing/2014/main" id="{A98AB004-A1EF-4F24-A3A3-68CFB4F46585}"/>
                </a:ext>
              </a:extLst>
            </p:cNvPr>
            <p:cNvSpPr>
              <a:spLocks/>
            </p:cNvSpPr>
            <p:nvPr/>
          </p:nvSpPr>
          <p:spPr bwMode="auto">
            <a:xfrm>
              <a:off x="3844" y="2619"/>
              <a:ext cx="118" cy="65"/>
            </a:xfrm>
            <a:custGeom>
              <a:avLst/>
              <a:gdLst>
                <a:gd name="T0" fmla="*/ 63 w 67"/>
                <a:gd name="T1" fmla="*/ 30 h 37"/>
                <a:gd name="T2" fmla="*/ 31 w 67"/>
                <a:gd name="T3" fmla="*/ 16 h 37"/>
                <a:gd name="T4" fmla="*/ 6 w 67"/>
                <a:gd name="T5" fmla="*/ 1 h 37"/>
                <a:gd name="T6" fmla="*/ 1 w 67"/>
                <a:gd name="T7" fmla="*/ 7 h 37"/>
                <a:gd name="T8" fmla="*/ 61 w 67"/>
                <a:gd name="T9" fmla="*/ 37 h 37"/>
                <a:gd name="T10" fmla="*/ 63 w 67"/>
                <a:gd name="T11" fmla="*/ 30 h 37"/>
              </a:gdLst>
              <a:ahLst/>
              <a:cxnLst>
                <a:cxn ang="0">
                  <a:pos x="T0" y="T1"/>
                </a:cxn>
                <a:cxn ang="0">
                  <a:pos x="T2" y="T3"/>
                </a:cxn>
                <a:cxn ang="0">
                  <a:pos x="T4" y="T5"/>
                </a:cxn>
                <a:cxn ang="0">
                  <a:pos x="T6" y="T7"/>
                </a:cxn>
                <a:cxn ang="0">
                  <a:pos x="T8" y="T9"/>
                </a:cxn>
                <a:cxn ang="0">
                  <a:pos x="T10" y="T11"/>
                </a:cxn>
              </a:cxnLst>
              <a:rect l="0" t="0" r="r" b="b"/>
              <a:pathLst>
                <a:path w="67" h="37">
                  <a:moveTo>
                    <a:pt x="63" y="30"/>
                  </a:moveTo>
                  <a:cubicBezTo>
                    <a:pt x="52" y="26"/>
                    <a:pt x="41" y="22"/>
                    <a:pt x="31" y="16"/>
                  </a:cubicBezTo>
                  <a:cubicBezTo>
                    <a:pt x="22" y="11"/>
                    <a:pt x="15" y="4"/>
                    <a:pt x="6" y="1"/>
                  </a:cubicBezTo>
                  <a:cubicBezTo>
                    <a:pt x="3" y="0"/>
                    <a:pt x="0" y="4"/>
                    <a:pt x="1" y="7"/>
                  </a:cubicBezTo>
                  <a:cubicBezTo>
                    <a:pt x="13" y="24"/>
                    <a:pt x="42" y="34"/>
                    <a:pt x="61" y="37"/>
                  </a:cubicBezTo>
                  <a:cubicBezTo>
                    <a:pt x="65" y="37"/>
                    <a:pt x="67" y="32"/>
                    <a:pt x="63"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0" name="Freeform 874">
              <a:extLst>
                <a:ext uri="{FF2B5EF4-FFF2-40B4-BE49-F238E27FC236}">
                  <a16:creationId xmlns:a16="http://schemas.microsoft.com/office/drawing/2014/main" id="{7E1B36DD-8EBD-4A27-81C4-8CFFCC38BB24}"/>
                </a:ext>
              </a:extLst>
            </p:cNvPr>
            <p:cNvSpPr>
              <a:spLocks/>
            </p:cNvSpPr>
            <p:nvPr/>
          </p:nvSpPr>
          <p:spPr bwMode="auto">
            <a:xfrm>
              <a:off x="3848" y="2508"/>
              <a:ext cx="26" cy="121"/>
            </a:xfrm>
            <a:custGeom>
              <a:avLst/>
              <a:gdLst>
                <a:gd name="T0" fmla="*/ 7 w 15"/>
                <a:gd name="T1" fmla="*/ 65 h 69"/>
                <a:gd name="T2" fmla="*/ 13 w 15"/>
                <a:gd name="T3" fmla="*/ 29 h 69"/>
                <a:gd name="T4" fmla="*/ 7 w 15"/>
                <a:gd name="T5" fmla="*/ 2 h 69"/>
                <a:gd name="T6" fmla="*/ 1 w 15"/>
                <a:gd name="T7" fmla="*/ 4 h 69"/>
                <a:gd name="T8" fmla="*/ 0 w 15"/>
                <a:gd name="T9" fmla="*/ 65 h 69"/>
                <a:gd name="T10" fmla="*/ 7 w 15"/>
                <a:gd name="T11" fmla="*/ 65 h 69"/>
              </a:gdLst>
              <a:ahLst/>
              <a:cxnLst>
                <a:cxn ang="0">
                  <a:pos x="T0" y="T1"/>
                </a:cxn>
                <a:cxn ang="0">
                  <a:pos x="T2" y="T3"/>
                </a:cxn>
                <a:cxn ang="0">
                  <a:pos x="T4" y="T5"/>
                </a:cxn>
                <a:cxn ang="0">
                  <a:pos x="T6" y="T7"/>
                </a:cxn>
                <a:cxn ang="0">
                  <a:pos x="T8" y="T9"/>
                </a:cxn>
                <a:cxn ang="0">
                  <a:pos x="T10" y="T11"/>
                </a:cxn>
              </a:cxnLst>
              <a:rect l="0" t="0" r="r" b="b"/>
              <a:pathLst>
                <a:path w="15" h="69">
                  <a:moveTo>
                    <a:pt x="7" y="65"/>
                  </a:moveTo>
                  <a:cubicBezTo>
                    <a:pt x="11" y="54"/>
                    <a:pt x="12" y="41"/>
                    <a:pt x="13" y="29"/>
                  </a:cubicBezTo>
                  <a:cubicBezTo>
                    <a:pt x="13" y="20"/>
                    <a:pt x="15" y="7"/>
                    <a:pt x="7" y="2"/>
                  </a:cubicBezTo>
                  <a:cubicBezTo>
                    <a:pt x="5" y="0"/>
                    <a:pt x="1" y="1"/>
                    <a:pt x="1" y="4"/>
                  </a:cubicBezTo>
                  <a:cubicBezTo>
                    <a:pt x="3" y="25"/>
                    <a:pt x="1" y="44"/>
                    <a:pt x="0" y="65"/>
                  </a:cubicBezTo>
                  <a:cubicBezTo>
                    <a:pt x="0" y="69"/>
                    <a:pt x="5" y="69"/>
                    <a:pt x="7" y="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1" name="Freeform 875">
              <a:extLst>
                <a:ext uri="{FF2B5EF4-FFF2-40B4-BE49-F238E27FC236}">
                  <a16:creationId xmlns:a16="http://schemas.microsoft.com/office/drawing/2014/main" id="{2AF85FB8-AFA5-4CCB-8A2B-C678B041D5AA}"/>
                </a:ext>
              </a:extLst>
            </p:cNvPr>
            <p:cNvSpPr>
              <a:spLocks/>
            </p:cNvSpPr>
            <p:nvPr/>
          </p:nvSpPr>
          <p:spPr bwMode="auto">
            <a:xfrm>
              <a:off x="3655" y="2408"/>
              <a:ext cx="218" cy="119"/>
            </a:xfrm>
            <a:custGeom>
              <a:avLst/>
              <a:gdLst>
                <a:gd name="T0" fmla="*/ 122 w 124"/>
                <a:gd name="T1" fmla="*/ 62 h 68"/>
                <a:gd name="T2" fmla="*/ 71 w 124"/>
                <a:gd name="T3" fmla="*/ 22 h 68"/>
                <a:gd name="T4" fmla="*/ 5 w 124"/>
                <a:gd name="T5" fmla="*/ 2 h 68"/>
                <a:gd name="T6" fmla="*/ 4 w 124"/>
                <a:gd name="T7" fmla="*/ 9 h 68"/>
                <a:gd name="T8" fmla="*/ 117 w 124"/>
                <a:gd name="T9" fmla="*/ 66 h 68"/>
                <a:gd name="T10" fmla="*/ 122 w 124"/>
                <a:gd name="T11" fmla="*/ 62 h 68"/>
              </a:gdLst>
              <a:ahLst/>
              <a:cxnLst>
                <a:cxn ang="0">
                  <a:pos x="T0" y="T1"/>
                </a:cxn>
                <a:cxn ang="0">
                  <a:pos x="T2" y="T3"/>
                </a:cxn>
                <a:cxn ang="0">
                  <a:pos x="T4" y="T5"/>
                </a:cxn>
                <a:cxn ang="0">
                  <a:pos x="T6" y="T7"/>
                </a:cxn>
                <a:cxn ang="0">
                  <a:pos x="T8" y="T9"/>
                </a:cxn>
                <a:cxn ang="0">
                  <a:pos x="T10" y="T11"/>
                </a:cxn>
              </a:cxnLst>
              <a:rect l="0" t="0" r="r" b="b"/>
              <a:pathLst>
                <a:path w="124" h="68">
                  <a:moveTo>
                    <a:pt x="122" y="62"/>
                  </a:moveTo>
                  <a:cubicBezTo>
                    <a:pt x="110" y="44"/>
                    <a:pt x="89" y="33"/>
                    <a:pt x="71" y="22"/>
                  </a:cubicBezTo>
                  <a:cubicBezTo>
                    <a:pt x="51" y="10"/>
                    <a:pt x="29" y="0"/>
                    <a:pt x="5" y="2"/>
                  </a:cubicBezTo>
                  <a:cubicBezTo>
                    <a:pt x="1" y="2"/>
                    <a:pt x="0" y="8"/>
                    <a:pt x="4" y="9"/>
                  </a:cubicBezTo>
                  <a:cubicBezTo>
                    <a:pt x="45" y="18"/>
                    <a:pt x="87" y="37"/>
                    <a:pt x="117" y="66"/>
                  </a:cubicBezTo>
                  <a:cubicBezTo>
                    <a:pt x="120" y="68"/>
                    <a:pt x="124" y="65"/>
                    <a:pt x="122" y="6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2" name="Freeform 876">
              <a:extLst>
                <a:ext uri="{FF2B5EF4-FFF2-40B4-BE49-F238E27FC236}">
                  <a16:creationId xmlns:a16="http://schemas.microsoft.com/office/drawing/2014/main" id="{2AB7DDE2-BEA8-4526-98CD-1FE87064CE47}"/>
                </a:ext>
              </a:extLst>
            </p:cNvPr>
            <p:cNvSpPr>
              <a:spLocks/>
            </p:cNvSpPr>
            <p:nvPr/>
          </p:nvSpPr>
          <p:spPr bwMode="auto">
            <a:xfrm>
              <a:off x="3853" y="2346"/>
              <a:ext cx="434" cy="185"/>
            </a:xfrm>
            <a:custGeom>
              <a:avLst/>
              <a:gdLst>
                <a:gd name="T0" fmla="*/ 10 w 247"/>
                <a:gd name="T1" fmla="*/ 103 h 105"/>
                <a:gd name="T2" fmla="*/ 119 w 247"/>
                <a:gd name="T3" fmla="*/ 43 h 105"/>
                <a:gd name="T4" fmla="*/ 178 w 247"/>
                <a:gd name="T5" fmla="*/ 28 h 105"/>
                <a:gd name="T6" fmla="*/ 241 w 247"/>
                <a:gd name="T7" fmla="*/ 29 h 105"/>
                <a:gd name="T8" fmla="*/ 243 w 247"/>
                <a:gd name="T9" fmla="*/ 20 h 105"/>
                <a:gd name="T10" fmla="*/ 118 w 247"/>
                <a:gd name="T11" fmla="*/ 27 h 105"/>
                <a:gd name="T12" fmla="*/ 4 w 247"/>
                <a:gd name="T13" fmla="*/ 95 h 105"/>
                <a:gd name="T14" fmla="*/ 10 w 247"/>
                <a:gd name="T15" fmla="*/ 103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7" h="105">
                  <a:moveTo>
                    <a:pt x="10" y="103"/>
                  </a:moveTo>
                  <a:cubicBezTo>
                    <a:pt x="48" y="85"/>
                    <a:pt x="79" y="58"/>
                    <a:pt x="119" y="43"/>
                  </a:cubicBezTo>
                  <a:cubicBezTo>
                    <a:pt x="138" y="36"/>
                    <a:pt x="158" y="30"/>
                    <a:pt x="178" y="28"/>
                  </a:cubicBezTo>
                  <a:cubicBezTo>
                    <a:pt x="199" y="26"/>
                    <a:pt x="220" y="31"/>
                    <a:pt x="241" y="29"/>
                  </a:cubicBezTo>
                  <a:cubicBezTo>
                    <a:pt x="245" y="29"/>
                    <a:pt x="247" y="23"/>
                    <a:pt x="243" y="20"/>
                  </a:cubicBezTo>
                  <a:cubicBezTo>
                    <a:pt x="208" y="0"/>
                    <a:pt x="153" y="14"/>
                    <a:pt x="118" y="27"/>
                  </a:cubicBezTo>
                  <a:cubicBezTo>
                    <a:pt x="78" y="42"/>
                    <a:pt x="35" y="65"/>
                    <a:pt x="4" y="95"/>
                  </a:cubicBezTo>
                  <a:cubicBezTo>
                    <a:pt x="0" y="99"/>
                    <a:pt x="5" y="105"/>
                    <a:pt x="10" y="10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3" name="Freeform 877">
              <a:extLst>
                <a:ext uri="{FF2B5EF4-FFF2-40B4-BE49-F238E27FC236}">
                  <a16:creationId xmlns:a16="http://schemas.microsoft.com/office/drawing/2014/main" id="{E46DA4BB-5503-4A91-888F-1ECC5BCD49B3}"/>
                </a:ext>
              </a:extLst>
            </p:cNvPr>
            <p:cNvSpPr>
              <a:spLocks/>
            </p:cNvSpPr>
            <p:nvPr/>
          </p:nvSpPr>
          <p:spPr bwMode="auto">
            <a:xfrm>
              <a:off x="4208" y="2212"/>
              <a:ext cx="102" cy="167"/>
            </a:xfrm>
            <a:custGeom>
              <a:avLst/>
              <a:gdLst>
                <a:gd name="T0" fmla="*/ 5 w 58"/>
                <a:gd name="T1" fmla="*/ 93 h 95"/>
                <a:gd name="T2" fmla="*/ 39 w 58"/>
                <a:gd name="T3" fmla="*/ 54 h 95"/>
                <a:gd name="T4" fmla="*/ 57 w 58"/>
                <a:gd name="T5" fmla="*/ 5 h 95"/>
                <a:gd name="T6" fmla="*/ 50 w 58"/>
                <a:gd name="T7" fmla="*/ 3 h 95"/>
                <a:gd name="T8" fmla="*/ 32 w 58"/>
                <a:gd name="T9" fmla="*/ 47 h 95"/>
                <a:gd name="T10" fmla="*/ 1 w 58"/>
                <a:gd name="T11" fmla="*/ 89 h 95"/>
                <a:gd name="T12" fmla="*/ 5 w 58"/>
                <a:gd name="T13" fmla="*/ 93 h 95"/>
              </a:gdLst>
              <a:ahLst/>
              <a:cxnLst>
                <a:cxn ang="0">
                  <a:pos x="T0" y="T1"/>
                </a:cxn>
                <a:cxn ang="0">
                  <a:pos x="T2" y="T3"/>
                </a:cxn>
                <a:cxn ang="0">
                  <a:pos x="T4" y="T5"/>
                </a:cxn>
                <a:cxn ang="0">
                  <a:pos x="T6" y="T7"/>
                </a:cxn>
                <a:cxn ang="0">
                  <a:pos x="T8" y="T9"/>
                </a:cxn>
                <a:cxn ang="0">
                  <a:pos x="T10" y="T11"/>
                </a:cxn>
                <a:cxn ang="0">
                  <a:pos x="T12" y="T13"/>
                </a:cxn>
              </a:cxnLst>
              <a:rect l="0" t="0" r="r" b="b"/>
              <a:pathLst>
                <a:path w="58" h="95">
                  <a:moveTo>
                    <a:pt x="5" y="93"/>
                  </a:moveTo>
                  <a:cubicBezTo>
                    <a:pt x="19" y="83"/>
                    <a:pt x="30" y="69"/>
                    <a:pt x="39" y="54"/>
                  </a:cubicBezTo>
                  <a:cubicBezTo>
                    <a:pt x="47" y="41"/>
                    <a:pt x="58" y="22"/>
                    <a:pt x="57" y="5"/>
                  </a:cubicBezTo>
                  <a:cubicBezTo>
                    <a:pt x="56" y="2"/>
                    <a:pt x="52" y="0"/>
                    <a:pt x="50" y="3"/>
                  </a:cubicBezTo>
                  <a:cubicBezTo>
                    <a:pt x="42" y="17"/>
                    <a:pt x="39" y="33"/>
                    <a:pt x="32" y="47"/>
                  </a:cubicBezTo>
                  <a:cubicBezTo>
                    <a:pt x="24" y="62"/>
                    <a:pt x="13" y="76"/>
                    <a:pt x="1" y="89"/>
                  </a:cubicBezTo>
                  <a:cubicBezTo>
                    <a:pt x="0" y="91"/>
                    <a:pt x="2" y="95"/>
                    <a:pt x="5"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4" name="Freeform 878">
              <a:extLst>
                <a:ext uri="{FF2B5EF4-FFF2-40B4-BE49-F238E27FC236}">
                  <a16:creationId xmlns:a16="http://schemas.microsoft.com/office/drawing/2014/main" id="{4812A00F-7610-429B-B676-F919C6B46E96}"/>
                </a:ext>
              </a:extLst>
            </p:cNvPr>
            <p:cNvSpPr>
              <a:spLocks/>
            </p:cNvSpPr>
            <p:nvPr/>
          </p:nvSpPr>
          <p:spPr bwMode="auto">
            <a:xfrm>
              <a:off x="4145" y="2128"/>
              <a:ext cx="965" cy="260"/>
            </a:xfrm>
            <a:custGeom>
              <a:avLst/>
              <a:gdLst>
                <a:gd name="T0" fmla="*/ 3 w 549"/>
                <a:gd name="T1" fmla="*/ 10 h 148"/>
                <a:gd name="T2" fmla="*/ 101 w 549"/>
                <a:gd name="T3" fmla="*/ 59 h 148"/>
                <a:gd name="T4" fmla="*/ 244 w 549"/>
                <a:gd name="T5" fmla="*/ 34 h 148"/>
                <a:gd name="T6" fmla="*/ 415 w 549"/>
                <a:gd name="T7" fmla="*/ 47 h 148"/>
                <a:gd name="T8" fmla="*/ 486 w 549"/>
                <a:gd name="T9" fmla="*/ 81 h 148"/>
                <a:gd name="T10" fmla="*/ 538 w 549"/>
                <a:gd name="T11" fmla="*/ 143 h 148"/>
                <a:gd name="T12" fmla="*/ 549 w 549"/>
                <a:gd name="T13" fmla="*/ 140 h 148"/>
                <a:gd name="T14" fmla="*/ 460 w 549"/>
                <a:gd name="T15" fmla="*/ 46 h 148"/>
                <a:gd name="T16" fmla="*/ 303 w 549"/>
                <a:gd name="T17" fmla="*/ 11 h 148"/>
                <a:gd name="T18" fmla="*/ 225 w 549"/>
                <a:gd name="T19" fmla="*/ 20 h 148"/>
                <a:gd name="T20" fmla="*/ 131 w 549"/>
                <a:gd name="T21" fmla="*/ 42 h 148"/>
                <a:gd name="T22" fmla="*/ 10 w 549"/>
                <a:gd name="T23" fmla="*/ 3 h 148"/>
                <a:gd name="T24" fmla="*/ 3 w 549"/>
                <a:gd name="T25" fmla="*/ 1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9" h="148">
                  <a:moveTo>
                    <a:pt x="3" y="10"/>
                  </a:moveTo>
                  <a:cubicBezTo>
                    <a:pt x="23" y="41"/>
                    <a:pt x="67" y="54"/>
                    <a:pt x="101" y="59"/>
                  </a:cubicBezTo>
                  <a:cubicBezTo>
                    <a:pt x="150" y="65"/>
                    <a:pt x="196" y="43"/>
                    <a:pt x="244" y="34"/>
                  </a:cubicBezTo>
                  <a:cubicBezTo>
                    <a:pt x="300" y="24"/>
                    <a:pt x="360" y="29"/>
                    <a:pt x="415" y="47"/>
                  </a:cubicBezTo>
                  <a:cubicBezTo>
                    <a:pt x="440" y="55"/>
                    <a:pt x="465" y="67"/>
                    <a:pt x="486" y="81"/>
                  </a:cubicBezTo>
                  <a:cubicBezTo>
                    <a:pt x="511" y="98"/>
                    <a:pt x="522" y="119"/>
                    <a:pt x="538" y="143"/>
                  </a:cubicBezTo>
                  <a:cubicBezTo>
                    <a:pt x="541" y="148"/>
                    <a:pt x="549" y="146"/>
                    <a:pt x="549" y="140"/>
                  </a:cubicBezTo>
                  <a:cubicBezTo>
                    <a:pt x="549" y="95"/>
                    <a:pt x="495" y="63"/>
                    <a:pt x="460" y="46"/>
                  </a:cubicBezTo>
                  <a:cubicBezTo>
                    <a:pt x="411" y="23"/>
                    <a:pt x="357" y="11"/>
                    <a:pt x="303" y="11"/>
                  </a:cubicBezTo>
                  <a:cubicBezTo>
                    <a:pt x="277" y="11"/>
                    <a:pt x="251" y="14"/>
                    <a:pt x="225" y="20"/>
                  </a:cubicBezTo>
                  <a:cubicBezTo>
                    <a:pt x="194" y="27"/>
                    <a:pt x="163" y="39"/>
                    <a:pt x="131" y="42"/>
                  </a:cubicBezTo>
                  <a:cubicBezTo>
                    <a:pt x="86" y="46"/>
                    <a:pt x="46" y="30"/>
                    <a:pt x="10" y="3"/>
                  </a:cubicBezTo>
                  <a:cubicBezTo>
                    <a:pt x="6" y="0"/>
                    <a:pt x="0" y="6"/>
                    <a:pt x="3"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5" name="Freeform 879">
              <a:extLst>
                <a:ext uri="{FF2B5EF4-FFF2-40B4-BE49-F238E27FC236}">
                  <a16:creationId xmlns:a16="http://schemas.microsoft.com/office/drawing/2014/main" id="{202FB249-0E23-4923-BFC5-A5B16686B69E}"/>
                </a:ext>
              </a:extLst>
            </p:cNvPr>
            <p:cNvSpPr>
              <a:spLocks/>
            </p:cNvSpPr>
            <p:nvPr/>
          </p:nvSpPr>
          <p:spPr bwMode="auto">
            <a:xfrm>
              <a:off x="4799" y="1947"/>
              <a:ext cx="65" cy="241"/>
            </a:xfrm>
            <a:custGeom>
              <a:avLst/>
              <a:gdLst>
                <a:gd name="T0" fmla="*/ 21 w 37"/>
                <a:gd name="T1" fmla="*/ 6 h 137"/>
                <a:gd name="T2" fmla="*/ 18 w 37"/>
                <a:gd name="T3" fmla="*/ 68 h 137"/>
                <a:gd name="T4" fmla="*/ 1 w 37"/>
                <a:gd name="T5" fmla="*/ 130 h 137"/>
                <a:gd name="T6" fmla="*/ 8 w 37"/>
                <a:gd name="T7" fmla="*/ 134 h 137"/>
                <a:gd name="T8" fmla="*/ 30 w 37"/>
                <a:gd name="T9" fmla="*/ 5 h 137"/>
                <a:gd name="T10" fmla="*/ 21 w 37"/>
                <a:gd name="T11" fmla="*/ 6 h 137"/>
              </a:gdLst>
              <a:ahLst/>
              <a:cxnLst>
                <a:cxn ang="0">
                  <a:pos x="T0" y="T1"/>
                </a:cxn>
                <a:cxn ang="0">
                  <a:pos x="T2" y="T3"/>
                </a:cxn>
                <a:cxn ang="0">
                  <a:pos x="T4" y="T5"/>
                </a:cxn>
                <a:cxn ang="0">
                  <a:pos x="T6" y="T7"/>
                </a:cxn>
                <a:cxn ang="0">
                  <a:pos x="T8" y="T9"/>
                </a:cxn>
                <a:cxn ang="0">
                  <a:pos x="T10" y="T11"/>
                </a:cxn>
              </a:cxnLst>
              <a:rect l="0" t="0" r="r" b="b"/>
              <a:pathLst>
                <a:path w="37" h="137">
                  <a:moveTo>
                    <a:pt x="21" y="6"/>
                  </a:moveTo>
                  <a:cubicBezTo>
                    <a:pt x="19" y="27"/>
                    <a:pt x="20" y="47"/>
                    <a:pt x="18" y="68"/>
                  </a:cubicBezTo>
                  <a:cubicBezTo>
                    <a:pt x="15" y="90"/>
                    <a:pt x="5" y="108"/>
                    <a:pt x="1" y="130"/>
                  </a:cubicBezTo>
                  <a:cubicBezTo>
                    <a:pt x="0" y="134"/>
                    <a:pt x="5" y="137"/>
                    <a:pt x="8" y="134"/>
                  </a:cubicBezTo>
                  <a:cubicBezTo>
                    <a:pt x="37" y="107"/>
                    <a:pt x="36" y="41"/>
                    <a:pt x="30" y="5"/>
                  </a:cubicBezTo>
                  <a:cubicBezTo>
                    <a:pt x="29" y="0"/>
                    <a:pt x="22" y="2"/>
                    <a:pt x="2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6" name="Freeform 880">
              <a:extLst>
                <a:ext uri="{FF2B5EF4-FFF2-40B4-BE49-F238E27FC236}">
                  <a16:creationId xmlns:a16="http://schemas.microsoft.com/office/drawing/2014/main" id="{DEDD1DC4-3C30-4E3E-A749-F4DFAD229ED2}"/>
                </a:ext>
              </a:extLst>
            </p:cNvPr>
            <p:cNvSpPr>
              <a:spLocks/>
            </p:cNvSpPr>
            <p:nvPr/>
          </p:nvSpPr>
          <p:spPr bwMode="auto">
            <a:xfrm>
              <a:off x="4563" y="1838"/>
              <a:ext cx="306" cy="137"/>
            </a:xfrm>
            <a:custGeom>
              <a:avLst/>
              <a:gdLst>
                <a:gd name="T0" fmla="*/ 7 w 174"/>
                <a:gd name="T1" fmla="*/ 12 h 78"/>
                <a:gd name="T2" fmla="*/ 49 w 174"/>
                <a:gd name="T3" fmla="*/ 18 h 78"/>
                <a:gd name="T4" fmla="*/ 94 w 174"/>
                <a:gd name="T5" fmla="*/ 33 h 78"/>
                <a:gd name="T6" fmla="*/ 165 w 174"/>
                <a:gd name="T7" fmla="*/ 76 h 78"/>
                <a:gd name="T8" fmla="*/ 171 w 174"/>
                <a:gd name="T9" fmla="*/ 70 h 78"/>
                <a:gd name="T10" fmla="*/ 87 w 174"/>
                <a:gd name="T11" fmla="*/ 18 h 78"/>
                <a:gd name="T12" fmla="*/ 32 w 174"/>
                <a:gd name="T13" fmla="*/ 4 h 78"/>
                <a:gd name="T14" fmla="*/ 3 w 174"/>
                <a:gd name="T15" fmla="*/ 7 h 78"/>
                <a:gd name="T16" fmla="*/ 7 w 174"/>
                <a:gd name="T17" fmla="*/ 1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78">
                  <a:moveTo>
                    <a:pt x="7" y="12"/>
                  </a:moveTo>
                  <a:cubicBezTo>
                    <a:pt x="18" y="7"/>
                    <a:pt x="38" y="15"/>
                    <a:pt x="49" y="18"/>
                  </a:cubicBezTo>
                  <a:cubicBezTo>
                    <a:pt x="65" y="22"/>
                    <a:pt x="80" y="27"/>
                    <a:pt x="94" y="33"/>
                  </a:cubicBezTo>
                  <a:cubicBezTo>
                    <a:pt x="120" y="45"/>
                    <a:pt x="140" y="64"/>
                    <a:pt x="165" y="76"/>
                  </a:cubicBezTo>
                  <a:cubicBezTo>
                    <a:pt x="168" y="78"/>
                    <a:pt x="174" y="74"/>
                    <a:pt x="171" y="70"/>
                  </a:cubicBezTo>
                  <a:cubicBezTo>
                    <a:pt x="152" y="45"/>
                    <a:pt x="116" y="28"/>
                    <a:pt x="87" y="18"/>
                  </a:cubicBezTo>
                  <a:cubicBezTo>
                    <a:pt x="69" y="11"/>
                    <a:pt x="51" y="6"/>
                    <a:pt x="32" y="4"/>
                  </a:cubicBezTo>
                  <a:cubicBezTo>
                    <a:pt x="22" y="2"/>
                    <a:pt x="12" y="0"/>
                    <a:pt x="3" y="7"/>
                  </a:cubicBezTo>
                  <a:cubicBezTo>
                    <a:pt x="0" y="9"/>
                    <a:pt x="4" y="13"/>
                    <a:pt x="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7" name="Freeform 881">
              <a:extLst>
                <a:ext uri="{FF2B5EF4-FFF2-40B4-BE49-F238E27FC236}">
                  <a16:creationId xmlns:a16="http://schemas.microsoft.com/office/drawing/2014/main" id="{AC36259D-0324-4794-A6D3-61C5E0B12DBB}"/>
                </a:ext>
              </a:extLst>
            </p:cNvPr>
            <p:cNvSpPr>
              <a:spLocks/>
            </p:cNvSpPr>
            <p:nvPr/>
          </p:nvSpPr>
          <p:spPr bwMode="auto">
            <a:xfrm>
              <a:off x="4516" y="1732"/>
              <a:ext cx="123" cy="127"/>
            </a:xfrm>
            <a:custGeom>
              <a:avLst/>
              <a:gdLst>
                <a:gd name="T0" fmla="*/ 68 w 70"/>
                <a:gd name="T1" fmla="*/ 68 h 72"/>
                <a:gd name="T2" fmla="*/ 6 w 70"/>
                <a:gd name="T3" fmla="*/ 2 h 72"/>
                <a:gd name="T4" fmla="*/ 4 w 70"/>
                <a:gd name="T5" fmla="*/ 9 h 72"/>
                <a:gd name="T6" fmla="*/ 40 w 70"/>
                <a:gd name="T7" fmla="*/ 30 h 72"/>
                <a:gd name="T8" fmla="*/ 61 w 70"/>
                <a:gd name="T9" fmla="*/ 68 h 72"/>
                <a:gd name="T10" fmla="*/ 68 w 70"/>
                <a:gd name="T11" fmla="*/ 68 h 72"/>
              </a:gdLst>
              <a:ahLst/>
              <a:cxnLst>
                <a:cxn ang="0">
                  <a:pos x="T0" y="T1"/>
                </a:cxn>
                <a:cxn ang="0">
                  <a:pos x="T2" y="T3"/>
                </a:cxn>
                <a:cxn ang="0">
                  <a:pos x="T4" y="T5"/>
                </a:cxn>
                <a:cxn ang="0">
                  <a:pos x="T6" y="T7"/>
                </a:cxn>
                <a:cxn ang="0">
                  <a:pos x="T8" y="T9"/>
                </a:cxn>
                <a:cxn ang="0">
                  <a:pos x="T10" y="T11"/>
                </a:cxn>
              </a:cxnLst>
              <a:rect l="0" t="0" r="r" b="b"/>
              <a:pathLst>
                <a:path w="70" h="72">
                  <a:moveTo>
                    <a:pt x="68" y="68"/>
                  </a:moveTo>
                  <a:cubicBezTo>
                    <a:pt x="70" y="37"/>
                    <a:pt x="37" y="0"/>
                    <a:pt x="6" y="2"/>
                  </a:cubicBezTo>
                  <a:cubicBezTo>
                    <a:pt x="2" y="2"/>
                    <a:pt x="0" y="7"/>
                    <a:pt x="4" y="9"/>
                  </a:cubicBezTo>
                  <a:cubicBezTo>
                    <a:pt x="17" y="15"/>
                    <a:pt x="29" y="19"/>
                    <a:pt x="40" y="30"/>
                  </a:cubicBezTo>
                  <a:cubicBezTo>
                    <a:pt x="51" y="41"/>
                    <a:pt x="56" y="54"/>
                    <a:pt x="61" y="68"/>
                  </a:cubicBezTo>
                  <a:cubicBezTo>
                    <a:pt x="63" y="72"/>
                    <a:pt x="68" y="72"/>
                    <a:pt x="68" y="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8" name="Freeform 882">
              <a:extLst>
                <a:ext uri="{FF2B5EF4-FFF2-40B4-BE49-F238E27FC236}">
                  <a16:creationId xmlns:a16="http://schemas.microsoft.com/office/drawing/2014/main" id="{0A044B34-4231-41A4-B0BE-53C08CBC7F35}"/>
                </a:ext>
              </a:extLst>
            </p:cNvPr>
            <p:cNvSpPr>
              <a:spLocks/>
            </p:cNvSpPr>
            <p:nvPr/>
          </p:nvSpPr>
          <p:spPr bwMode="auto">
            <a:xfrm>
              <a:off x="4845" y="1901"/>
              <a:ext cx="378" cy="77"/>
            </a:xfrm>
            <a:custGeom>
              <a:avLst/>
              <a:gdLst>
                <a:gd name="T0" fmla="*/ 6 w 215"/>
                <a:gd name="T1" fmla="*/ 43 h 44"/>
                <a:gd name="T2" fmla="*/ 102 w 215"/>
                <a:gd name="T3" fmla="*/ 25 h 44"/>
                <a:gd name="T4" fmla="*/ 152 w 215"/>
                <a:gd name="T5" fmla="*/ 16 h 44"/>
                <a:gd name="T6" fmla="*/ 203 w 215"/>
                <a:gd name="T7" fmla="*/ 35 h 44"/>
                <a:gd name="T8" fmla="*/ 212 w 215"/>
                <a:gd name="T9" fmla="*/ 33 h 44"/>
                <a:gd name="T10" fmla="*/ 148 w 215"/>
                <a:gd name="T11" fmla="*/ 4 h 44"/>
                <a:gd name="T12" fmla="*/ 5 w 215"/>
                <a:gd name="T13" fmla="*/ 34 h 44"/>
                <a:gd name="T14" fmla="*/ 6 w 215"/>
                <a:gd name="T15" fmla="*/ 43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5" h="44">
                  <a:moveTo>
                    <a:pt x="6" y="43"/>
                  </a:moveTo>
                  <a:cubicBezTo>
                    <a:pt x="38" y="40"/>
                    <a:pt x="70" y="31"/>
                    <a:pt x="102" y="25"/>
                  </a:cubicBezTo>
                  <a:cubicBezTo>
                    <a:pt x="119" y="22"/>
                    <a:pt x="135" y="19"/>
                    <a:pt x="152" y="16"/>
                  </a:cubicBezTo>
                  <a:cubicBezTo>
                    <a:pt x="174" y="13"/>
                    <a:pt x="191" y="14"/>
                    <a:pt x="203" y="35"/>
                  </a:cubicBezTo>
                  <a:cubicBezTo>
                    <a:pt x="205" y="40"/>
                    <a:pt x="211" y="37"/>
                    <a:pt x="212" y="33"/>
                  </a:cubicBezTo>
                  <a:cubicBezTo>
                    <a:pt x="215" y="0"/>
                    <a:pt x="169" y="0"/>
                    <a:pt x="148" y="4"/>
                  </a:cubicBezTo>
                  <a:cubicBezTo>
                    <a:pt x="101" y="11"/>
                    <a:pt x="50" y="18"/>
                    <a:pt x="5" y="34"/>
                  </a:cubicBezTo>
                  <a:cubicBezTo>
                    <a:pt x="0" y="36"/>
                    <a:pt x="0" y="44"/>
                    <a:pt x="6"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9" name="Freeform 883">
              <a:extLst>
                <a:ext uri="{FF2B5EF4-FFF2-40B4-BE49-F238E27FC236}">
                  <a16:creationId xmlns:a16="http://schemas.microsoft.com/office/drawing/2014/main" id="{38D932F2-8DB6-42A3-9A70-A19FD1BD68E0}"/>
                </a:ext>
              </a:extLst>
            </p:cNvPr>
            <p:cNvSpPr>
              <a:spLocks/>
            </p:cNvSpPr>
            <p:nvPr/>
          </p:nvSpPr>
          <p:spPr bwMode="auto">
            <a:xfrm>
              <a:off x="5193" y="1850"/>
              <a:ext cx="274" cy="329"/>
            </a:xfrm>
            <a:custGeom>
              <a:avLst/>
              <a:gdLst>
                <a:gd name="T0" fmla="*/ 8 w 156"/>
                <a:gd name="T1" fmla="*/ 26 h 187"/>
                <a:gd name="T2" fmla="*/ 72 w 156"/>
                <a:gd name="T3" fmla="*/ 25 h 187"/>
                <a:gd name="T4" fmla="*/ 104 w 156"/>
                <a:gd name="T5" fmla="*/ 68 h 187"/>
                <a:gd name="T6" fmla="*/ 129 w 156"/>
                <a:gd name="T7" fmla="*/ 127 h 187"/>
                <a:gd name="T8" fmla="*/ 142 w 156"/>
                <a:gd name="T9" fmla="*/ 182 h 187"/>
                <a:gd name="T10" fmla="*/ 152 w 156"/>
                <a:gd name="T11" fmla="*/ 182 h 187"/>
                <a:gd name="T12" fmla="*/ 139 w 156"/>
                <a:gd name="T13" fmla="*/ 109 h 187"/>
                <a:gd name="T14" fmla="*/ 108 w 156"/>
                <a:gd name="T15" fmla="*/ 42 h 187"/>
                <a:gd name="T16" fmla="*/ 5 w 156"/>
                <a:gd name="T17" fmla="*/ 19 h 187"/>
                <a:gd name="T18" fmla="*/ 8 w 156"/>
                <a:gd name="T19" fmla="*/ 2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8" y="26"/>
                  </a:moveTo>
                  <a:cubicBezTo>
                    <a:pt x="28" y="22"/>
                    <a:pt x="52" y="15"/>
                    <a:pt x="72" y="25"/>
                  </a:cubicBezTo>
                  <a:cubicBezTo>
                    <a:pt x="89" y="33"/>
                    <a:pt x="97" y="52"/>
                    <a:pt x="104" y="68"/>
                  </a:cubicBezTo>
                  <a:cubicBezTo>
                    <a:pt x="113" y="87"/>
                    <a:pt x="122" y="107"/>
                    <a:pt x="129" y="127"/>
                  </a:cubicBezTo>
                  <a:cubicBezTo>
                    <a:pt x="135" y="145"/>
                    <a:pt x="137" y="164"/>
                    <a:pt x="142" y="182"/>
                  </a:cubicBezTo>
                  <a:cubicBezTo>
                    <a:pt x="144" y="187"/>
                    <a:pt x="151" y="187"/>
                    <a:pt x="152" y="182"/>
                  </a:cubicBezTo>
                  <a:cubicBezTo>
                    <a:pt x="156" y="157"/>
                    <a:pt x="148" y="132"/>
                    <a:pt x="139" y="109"/>
                  </a:cubicBezTo>
                  <a:cubicBezTo>
                    <a:pt x="130" y="86"/>
                    <a:pt x="120" y="63"/>
                    <a:pt x="108" y="42"/>
                  </a:cubicBezTo>
                  <a:cubicBezTo>
                    <a:pt x="85" y="3"/>
                    <a:pt x="43" y="0"/>
                    <a:pt x="5" y="19"/>
                  </a:cubicBezTo>
                  <a:cubicBezTo>
                    <a:pt x="0" y="21"/>
                    <a:pt x="3" y="27"/>
                    <a:pt x="8"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0" name="Freeform 884">
              <a:extLst>
                <a:ext uri="{FF2B5EF4-FFF2-40B4-BE49-F238E27FC236}">
                  <a16:creationId xmlns:a16="http://schemas.microsoft.com/office/drawing/2014/main" id="{F660AE63-04A0-4072-B86E-F80350CE0362}"/>
                </a:ext>
              </a:extLst>
            </p:cNvPr>
            <p:cNvSpPr>
              <a:spLocks/>
            </p:cNvSpPr>
            <p:nvPr/>
          </p:nvSpPr>
          <p:spPr bwMode="auto">
            <a:xfrm>
              <a:off x="5200" y="2151"/>
              <a:ext cx="532" cy="286"/>
            </a:xfrm>
            <a:custGeom>
              <a:avLst/>
              <a:gdLst>
                <a:gd name="T0" fmla="*/ 3 w 303"/>
                <a:gd name="T1" fmla="*/ 17 h 163"/>
                <a:gd name="T2" fmla="*/ 62 w 303"/>
                <a:gd name="T3" fmla="*/ 43 h 163"/>
                <a:gd name="T4" fmla="*/ 133 w 303"/>
                <a:gd name="T5" fmla="*/ 17 h 163"/>
                <a:gd name="T6" fmla="*/ 230 w 303"/>
                <a:gd name="T7" fmla="*/ 65 h 163"/>
                <a:gd name="T8" fmla="*/ 274 w 303"/>
                <a:gd name="T9" fmla="*/ 156 h 163"/>
                <a:gd name="T10" fmla="*/ 283 w 303"/>
                <a:gd name="T11" fmla="*/ 158 h 163"/>
                <a:gd name="T12" fmla="*/ 182 w 303"/>
                <a:gd name="T13" fmla="*/ 14 h 163"/>
                <a:gd name="T14" fmla="*/ 107 w 303"/>
                <a:gd name="T15" fmla="*/ 12 h 163"/>
                <a:gd name="T16" fmla="*/ 63 w 303"/>
                <a:gd name="T17" fmla="*/ 30 h 163"/>
                <a:gd name="T18" fmla="*/ 8 w 303"/>
                <a:gd name="T19" fmla="*/ 11 h 163"/>
                <a:gd name="T20" fmla="*/ 3 w 303"/>
                <a:gd name="T21" fmla="*/ 1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3" h="163">
                  <a:moveTo>
                    <a:pt x="3" y="17"/>
                  </a:moveTo>
                  <a:cubicBezTo>
                    <a:pt x="19" y="34"/>
                    <a:pt x="38" y="46"/>
                    <a:pt x="62" y="43"/>
                  </a:cubicBezTo>
                  <a:cubicBezTo>
                    <a:pt x="87" y="40"/>
                    <a:pt x="108" y="22"/>
                    <a:pt x="133" y="17"/>
                  </a:cubicBezTo>
                  <a:cubicBezTo>
                    <a:pt x="167" y="11"/>
                    <a:pt x="206" y="44"/>
                    <a:pt x="230" y="65"/>
                  </a:cubicBezTo>
                  <a:cubicBezTo>
                    <a:pt x="258" y="90"/>
                    <a:pt x="271" y="119"/>
                    <a:pt x="274" y="156"/>
                  </a:cubicBezTo>
                  <a:cubicBezTo>
                    <a:pt x="274" y="162"/>
                    <a:pt x="281" y="163"/>
                    <a:pt x="283" y="158"/>
                  </a:cubicBezTo>
                  <a:cubicBezTo>
                    <a:pt x="303" y="94"/>
                    <a:pt x="230" y="40"/>
                    <a:pt x="182" y="14"/>
                  </a:cubicBezTo>
                  <a:cubicBezTo>
                    <a:pt x="156" y="0"/>
                    <a:pt x="134" y="0"/>
                    <a:pt x="107" y="12"/>
                  </a:cubicBezTo>
                  <a:cubicBezTo>
                    <a:pt x="93" y="18"/>
                    <a:pt x="79" y="26"/>
                    <a:pt x="63" y="30"/>
                  </a:cubicBezTo>
                  <a:cubicBezTo>
                    <a:pt x="42" y="34"/>
                    <a:pt x="25" y="23"/>
                    <a:pt x="8" y="11"/>
                  </a:cubicBezTo>
                  <a:cubicBezTo>
                    <a:pt x="4" y="9"/>
                    <a:pt x="0" y="14"/>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1" name="Freeform 885">
              <a:extLst>
                <a:ext uri="{FF2B5EF4-FFF2-40B4-BE49-F238E27FC236}">
                  <a16:creationId xmlns:a16="http://schemas.microsoft.com/office/drawing/2014/main" id="{7B549A8E-5203-4572-B388-A7447B2289EA}"/>
                </a:ext>
              </a:extLst>
            </p:cNvPr>
            <p:cNvSpPr>
              <a:spLocks/>
            </p:cNvSpPr>
            <p:nvPr/>
          </p:nvSpPr>
          <p:spPr bwMode="auto">
            <a:xfrm>
              <a:off x="5557" y="2376"/>
              <a:ext cx="47" cy="79"/>
            </a:xfrm>
            <a:custGeom>
              <a:avLst/>
              <a:gdLst>
                <a:gd name="T0" fmla="*/ 23 w 27"/>
                <a:gd name="T1" fmla="*/ 2 h 45"/>
                <a:gd name="T2" fmla="*/ 4 w 27"/>
                <a:gd name="T3" fmla="*/ 14 h 45"/>
                <a:gd name="T4" fmla="*/ 12 w 27"/>
                <a:gd name="T5" fmla="*/ 42 h 45"/>
                <a:gd name="T6" fmla="*/ 17 w 27"/>
                <a:gd name="T7" fmla="*/ 39 h 45"/>
                <a:gd name="T8" fmla="*/ 11 w 27"/>
                <a:gd name="T9" fmla="*/ 24 h 45"/>
                <a:gd name="T10" fmla="*/ 21 w 27"/>
                <a:gd name="T11" fmla="*/ 9 h 45"/>
                <a:gd name="T12" fmla="*/ 23 w 27"/>
                <a:gd name="T13" fmla="*/ 2 h 45"/>
              </a:gdLst>
              <a:ahLst/>
              <a:cxnLst>
                <a:cxn ang="0">
                  <a:pos x="T0" y="T1"/>
                </a:cxn>
                <a:cxn ang="0">
                  <a:pos x="T2" y="T3"/>
                </a:cxn>
                <a:cxn ang="0">
                  <a:pos x="T4" y="T5"/>
                </a:cxn>
                <a:cxn ang="0">
                  <a:pos x="T6" y="T7"/>
                </a:cxn>
                <a:cxn ang="0">
                  <a:pos x="T8" y="T9"/>
                </a:cxn>
                <a:cxn ang="0">
                  <a:pos x="T10" y="T11"/>
                </a:cxn>
                <a:cxn ang="0">
                  <a:pos x="T12" y="T13"/>
                </a:cxn>
              </a:cxnLst>
              <a:rect l="0" t="0" r="r" b="b"/>
              <a:pathLst>
                <a:path w="27" h="45">
                  <a:moveTo>
                    <a:pt x="23" y="2"/>
                  </a:moveTo>
                  <a:cubicBezTo>
                    <a:pt x="14" y="0"/>
                    <a:pt x="6" y="5"/>
                    <a:pt x="4" y="14"/>
                  </a:cubicBezTo>
                  <a:cubicBezTo>
                    <a:pt x="0" y="24"/>
                    <a:pt x="6" y="34"/>
                    <a:pt x="12" y="42"/>
                  </a:cubicBezTo>
                  <a:cubicBezTo>
                    <a:pt x="14" y="45"/>
                    <a:pt x="18" y="42"/>
                    <a:pt x="17" y="39"/>
                  </a:cubicBezTo>
                  <a:cubicBezTo>
                    <a:pt x="15" y="34"/>
                    <a:pt x="13" y="29"/>
                    <a:pt x="11" y="24"/>
                  </a:cubicBezTo>
                  <a:cubicBezTo>
                    <a:pt x="10" y="18"/>
                    <a:pt x="12" y="7"/>
                    <a:pt x="21" y="9"/>
                  </a:cubicBezTo>
                  <a:cubicBezTo>
                    <a:pt x="25" y="9"/>
                    <a:pt x="27" y="3"/>
                    <a:pt x="2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2" name="Freeform 886">
              <a:extLst>
                <a:ext uri="{FF2B5EF4-FFF2-40B4-BE49-F238E27FC236}">
                  <a16:creationId xmlns:a16="http://schemas.microsoft.com/office/drawing/2014/main" id="{BF31CDFE-9011-4E51-9E3D-2783135ADA43}"/>
                </a:ext>
              </a:extLst>
            </p:cNvPr>
            <p:cNvSpPr>
              <a:spLocks/>
            </p:cNvSpPr>
            <p:nvPr/>
          </p:nvSpPr>
          <p:spPr bwMode="auto">
            <a:xfrm>
              <a:off x="5669" y="2420"/>
              <a:ext cx="46" cy="160"/>
            </a:xfrm>
            <a:custGeom>
              <a:avLst/>
              <a:gdLst>
                <a:gd name="T0" fmla="*/ 7 w 26"/>
                <a:gd name="T1" fmla="*/ 4 h 91"/>
                <a:gd name="T2" fmla="*/ 18 w 26"/>
                <a:gd name="T3" fmla="*/ 88 h 91"/>
                <a:gd name="T4" fmla="*/ 24 w 26"/>
                <a:gd name="T5" fmla="*/ 85 h 91"/>
                <a:gd name="T6" fmla="*/ 13 w 26"/>
                <a:gd name="T7" fmla="*/ 6 h 91"/>
                <a:gd name="T8" fmla="*/ 7 w 26"/>
                <a:gd name="T9" fmla="*/ 4 h 91"/>
              </a:gdLst>
              <a:ahLst/>
              <a:cxnLst>
                <a:cxn ang="0">
                  <a:pos x="T0" y="T1"/>
                </a:cxn>
                <a:cxn ang="0">
                  <a:pos x="T2" y="T3"/>
                </a:cxn>
                <a:cxn ang="0">
                  <a:pos x="T4" y="T5"/>
                </a:cxn>
                <a:cxn ang="0">
                  <a:pos x="T6" y="T7"/>
                </a:cxn>
                <a:cxn ang="0">
                  <a:pos x="T8" y="T9"/>
                </a:cxn>
              </a:cxnLst>
              <a:rect l="0" t="0" r="r" b="b"/>
              <a:pathLst>
                <a:path w="26" h="91">
                  <a:moveTo>
                    <a:pt x="7" y="4"/>
                  </a:moveTo>
                  <a:cubicBezTo>
                    <a:pt x="0" y="32"/>
                    <a:pt x="1" y="64"/>
                    <a:pt x="18" y="88"/>
                  </a:cubicBezTo>
                  <a:cubicBezTo>
                    <a:pt x="20" y="91"/>
                    <a:pt x="26" y="89"/>
                    <a:pt x="24" y="85"/>
                  </a:cubicBezTo>
                  <a:cubicBezTo>
                    <a:pt x="16" y="59"/>
                    <a:pt x="9" y="34"/>
                    <a:pt x="13" y="6"/>
                  </a:cubicBezTo>
                  <a:cubicBezTo>
                    <a:pt x="14" y="2"/>
                    <a:pt x="8" y="0"/>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3" name="Freeform 887">
              <a:extLst>
                <a:ext uri="{FF2B5EF4-FFF2-40B4-BE49-F238E27FC236}">
                  <a16:creationId xmlns:a16="http://schemas.microsoft.com/office/drawing/2014/main" id="{B321D8AE-00E2-4DEB-9F14-6F6CB2165756}"/>
                </a:ext>
              </a:extLst>
            </p:cNvPr>
            <p:cNvSpPr>
              <a:spLocks/>
            </p:cNvSpPr>
            <p:nvPr/>
          </p:nvSpPr>
          <p:spPr bwMode="auto">
            <a:xfrm>
              <a:off x="4799" y="2364"/>
              <a:ext cx="56" cy="91"/>
            </a:xfrm>
            <a:custGeom>
              <a:avLst/>
              <a:gdLst>
                <a:gd name="T0" fmla="*/ 25 w 32"/>
                <a:gd name="T1" fmla="*/ 2 h 52"/>
                <a:gd name="T2" fmla="*/ 13 w 32"/>
                <a:gd name="T3" fmla="*/ 50 h 52"/>
                <a:gd name="T4" fmla="*/ 19 w 32"/>
                <a:gd name="T5" fmla="*/ 47 h 52"/>
                <a:gd name="T6" fmla="*/ 17 w 32"/>
                <a:gd name="T7" fmla="*/ 26 h 52"/>
                <a:gd name="T8" fmla="*/ 29 w 32"/>
                <a:gd name="T9" fmla="*/ 7 h 52"/>
                <a:gd name="T10" fmla="*/ 25 w 32"/>
                <a:gd name="T11" fmla="*/ 2 h 52"/>
              </a:gdLst>
              <a:ahLst/>
              <a:cxnLst>
                <a:cxn ang="0">
                  <a:pos x="T0" y="T1"/>
                </a:cxn>
                <a:cxn ang="0">
                  <a:pos x="T2" y="T3"/>
                </a:cxn>
                <a:cxn ang="0">
                  <a:pos x="T4" y="T5"/>
                </a:cxn>
                <a:cxn ang="0">
                  <a:pos x="T6" y="T7"/>
                </a:cxn>
                <a:cxn ang="0">
                  <a:pos x="T8" y="T9"/>
                </a:cxn>
                <a:cxn ang="0">
                  <a:pos x="T10" y="T11"/>
                </a:cxn>
              </a:cxnLst>
              <a:rect l="0" t="0" r="r" b="b"/>
              <a:pathLst>
                <a:path w="32" h="52">
                  <a:moveTo>
                    <a:pt x="25" y="2"/>
                  </a:moveTo>
                  <a:cubicBezTo>
                    <a:pt x="11" y="11"/>
                    <a:pt x="0" y="35"/>
                    <a:pt x="13" y="50"/>
                  </a:cubicBezTo>
                  <a:cubicBezTo>
                    <a:pt x="15" y="52"/>
                    <a:pt x="19" y="50"/>
                    <a:pt x="19" y="47"/>
                  </a:cubicBezTo>
                  <a:cubicBezTo>
                    <a:pt x="18" y="40"/>
                    <a:pt x="16" y="34"/>
                    <a:pt x="17" y="26"/>
                  </a:cubicBezTo>
                  <a:cubicBezTo>
                    <a:pt x="19" y="19"/>
                    <a:pt x="23" y="12"/>
                    <a:pt x="29" y="7"/>
                  </a:cubicBezTo>
                  <a:cubicBezTo>
                    <a:pt x="32" y="5"/>
                    <a:pt x="28" y="0"/>
                    <a:pt x="2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4" name="Freeform 888">
              <a:extLst>
                <a:ext uri="{FF2B5EF4-FFF2-40B4-BE49-F238E27FC236}">
                  <a16:creationId xmlns:a16="http://schemas.microsoft.com/office/drawing/2014/main" id="{7C5E1ABD-28D2-4871-BEE8-0F6164D9386C}"/>
                </a:ext>
              </a:extLst>
            </p:cNvPr>
            <p:cNvSpPr>
              <a:spLocks/>
            </p:cNvSpPr>
            <p:nvPr/>
          </p:nvSpPr>
          <p:spPr bwMode="auto">
            <a:xfrm>
              <a:off x="4822" y="2437"/>
              <a:ext cx="485" cy="247"/>
            </a:xfrm>
            <a:custGeom>
              <a:avLst/>
              <a:gdLst>
                <a:gd name="T0" fmla="*/ 5 w 276"/>
                <a:gd name="T1" fmla="*/ 9 h 140"/>
                <a:gd name="T2" fmla="*/ 146 w 276"/>
                <a:gd name="T3" fmla="*/ 69 h 140"/>
                <a:gd name="T4" fmla="*/ 203 w 276"/>
                <a:gd name="T5" fmla="*/ 114 h 140"/>
                <a:gd name="T6" fmla="*/ 270 w 276"/>
                <a:gd name="T7" fmla="*/ 138 h 140"/>
                <a:gd name="T8" fmla="*/ 273 w 276"/>
                <a:gd name="T9" fmla="*/ 131 h 140"/>
                <a:gd name="T10" fmla="*/ 241 w 276"/>
                <a:gd name="T11" fmla="*/ 117 h 140"/>
                <a:gd name="T12" fmla="*/ 202 w 276"/>
                <a:gd name="T13" fmla="*/ 95 h 140"/>
                <a:gd name="T14" fmla="*/ 145 w 276"/>
                <a:gd name="T15" fmla="*/ 52 h 140"/>
                <a:gd name="T16" fmla="*/ 8 w 276"/>
                <a:gd name="T17" fmla="*/ 1 h 140"/>
                <a:gd name="T18" fmla="*/ 5 w 276"/>
                <a:gd name="T19" fmla="*/ 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6" h="140">
                  <a:moveTo>
                    <a:pt x="5" y="9"/>
                  </a:moveTo>
                  <a:cubicBezTo>
                    <a:pt x="56" y="21"/>
                    <a:pt x="104" y="40"/>
                    <a:pt x="146" y="69"/>
                  </a:cubicBezTo>
                  <a:cubicBezTo>
                    <a:pt x="167" y="83"/>
                    <a:pt x="184" y="100"/>
                    <a:pt x="203" y="114"/>
                  </a:cubicBezTo>
                  <a:cubicBezTo>
                    <a:pt x="224" y="129"/>
                    <a:pt x="247" y="130"/>
                    <a:pt x="270" y="138"/>
                  </a:cubicBezTo>
                  <a:cubicBezTo>
                    <a:pt x="274" y="140"/>
                    <a:pt x="276" y="133"/>
                    <a:pt x="273" y="131"/>
                  </a:cubicBezTo>
                  <a:cubicBezTo>
                    <a:pt x="263" y="123"/>
                    <a:pt x="253" y="121"/>
                    <a:pt x="241" y="117"/>
                  </a:cubicBezTo>
                  <a:cubicBezTo>
                    <a:pt x="226" y="112"/>
                    <a:pt x="214" y="106"/>
                    <a:pt x="202" y="95"/>
                  </a:cubicBezTo>
                  <a:cubicBezTo>
                    <a:pt x="183" y="80"/>
                    <a:pt x="165" y="65"/>
                    <a:pt x="145" y="52"/>
                  </a:cubicBezTo>
                  <a:cubicBezTo>
                    <a:pt x="103" y="26"/>
                    <a:pt x="57" y="8"/>
                    <a:pt x="8" y="1"/>
                  </a:cubicBezTo>
                  <a:cubicBezTo>
                    <a:pt x="2" y="0"/>
                    <a:pt x="0" y="8"/>
                    <a:pt x="5"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5" name="Freeform 889">
              <a:extLst>
                <a:ext uri="{FF2B5EF4-FFF2-40B4-BE49-F238E27FC236}">
                  <a16:creationId xmlns:a16="http://schemas.microsoft.com/office/drawing/2014/main" id="{B89299F7-7616-43F7-BCC4-EB93FDADC188}"/>
                </a:ext>
              </a:extLst>
            </p:cNvPr>
            <p:cNvSpPr>
              <a:spLocks/>
            </p:cNvSpPr>
            <p:nvPr/>
          </p:nvSpPr>
          <p:spPr bwMode="auto">
            <a:xfrm>
              <a:off x="5337" y="2459"/>
              <a:ext cx="65" cy="219"/>
            </a:xfrm>
            <a:custGeom>
              <a:avLst/>
              <a:gdLst>
                <a:gd name="T0" fmla="*/ 20 w 37"/>
                <a:gd name="T1" fmla="*/ 122 h 125"/>
                <a:gd name="T2" fmla="*/ 34 w 37"/>
                <a:gd name="T3" fmla="*/ 75 h 125"/>
                <a:gd name="T4" fmla="*/ 25 w 37"/>
                <a:gd name="T5" fmla="*/ 51 h 125"/>
                <a:gd name="T6" fmla="*/ 10 w 37"/>
                <a:gd name="T7" fmla="*/ 6 h 125"/>
                <a:gd name="T8" fmla="*/ 3 w 37"/>
                <a:gd name="T9" fmla="*/ 5 h 125"/>
                <a:gd name="T10" fmla="*/ 11 w 37"/>
                <a:gd name="T11" fmla="*/ 49 h 125"/>
                <a:gd name="T12" fmla="*/ 14 w 37"/>
                <a:gd name="T13" fmla="*/ 117 h 125"/>
                <a:gd name="T14" fmla="*/ 20 w 37"/>
                <a:gd name="T15" fmla="*/ 122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25">
                  <a:moveTo>
                    <a:pt x="20" y="122"/>
                  </a:moveTo>
                  <a:cubicBezTo>
                    <a:pt x="31" y="109"/>
                    <a:pt x="37" y="92"/>
                    <a:pt x="34" y="75"/>
                  </a:cubicBezTo>
                  <a:cubicBezTo>
                    <a:pt x="33" y="66"/>
                    <a:pt x="29" y="59"/>
                    <a:pt x="25" y="51"/>
                  </a:cubicBezTo>
                  <a:cubicBezTo>
                    <a:pt x="16" y="36"/>
                    <a:pt x="12" y="23"/>
                    <a:pt x="10" y="6"/>
                  </a:cubicBezTo>
                  <a:cubicBezTo>
                    <a:pt x="10" y="2"/>
                    <a:pt x="4" y="0"/>
                    <a:pt x="3" y="5"/>
                  </a:cubicBezTo>
                  <a:cubicBezTo>
                    <a:pt x="0" y="21"/>
                    <a:pt x="3" y="35"/>
                    <a:pt x="11" y="49"/>
                  </a:cubicBezTo>
                  <a:cubicBezTo>
                    <a:pt x="24" y="73"/>
                    <a:pt x="32" y="93"/>
                    <a:pt x="14" y="117"/>
                  </a:cubicBezTo>
                  <a:cubicBezTo>
                    <a:pt x="12" y="121"/>
                    <a:pt x="17" y="125"/>
                    <a:pt x="20" y="1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6" name="Freeform 890">
              <a:extLst>
                <a:ext uri="{FF2B5EF4-FFF2-40B4-BE49-F238E27FC236}">
                  <a16:creationId xmlns:a16="http://schemas.microsoft.com/office/drawing/2014/main" id="{23183311-BC98-4EF0-9F17-CDBD5440E768}"/>
                </a:ext>
              </a:extLst>
            </p:cNvPr>
            <p:cNvSpPr>
              <a:spLocks/>
            </p:cNvSpPr>
            <p:nvPr/>
          </p:nvSpPr>
          <p:spPr bwMode="auto">
            <a:xfrm>
              <a:off x="5077" y="2255"/>
              <a:ext cx="420" cy="277"/>
            </a:xfrm>
            <a:custGeom>
              <a:avLst/>
              <a:gdLst>
                <a:gd name="T0" fmla="*/ 168 w 239"/>
                <a:gd name="T1" fmla="*/ 156 h 158"/>
                <a:gd name="T2" fmla="*/ 225 w 239"/>
                <a:gd name="T3" fmla="*/ 148 h 158"/>
                <a:gd name="T4" fmla="*/ 239 w 239"/>
                <a:gd name="T5" fmla="*/ 101 h 158"/>
                <a:gd name="T6" fmla="*/ 167 w 239"/>
                <a:gd name="T7" fmla="*/ 21 h 158"/>
                <a:gd name="T8" fmla="*/ 0 w 239"/>
                <a:gd name="T9" fmla="*/ 142 h 158"/>
                <a:gd name="T10" fmla="*/ 7 w 239"/>
                <a:gd name="T11" fmla="*/ 143 h 158"/>
                <a:gd name="T12" fmla="*/ 53 w 239"/>
                <a:gd name="T13" fmla="*/ 61 h 158"/>
                <a:gd name="T14" fmla="*/ 138 w 239"/>
                <a:gd name="T15" fmla="*/ 29 h 158"/>
                <a:gd name="T16" fmla="*/ 221 w 239"/>
                <a:gd name="T17" fmla="*/ 73 h 158"/>
                <a:gd name="T18" fmla="*/ 225 w 239"/>
                <a:gd name="T19" fmla="*/ 130 h 158"/>
                <a:gd name="T20" fmla="*/ 167 w 239"/>
                <a:gd name="T21" fmla="*/ 149 h 158"/>
                <a:gd name="T22" fmla="*/ 168 w 239"/>
                <a:gd name="T23" fmla="*/ 15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9" h="158">
                  <a:moveTo>
                    <a:pt x="168" y="156"/>
                  </a:moveTo>
                  <a:cubicBezTo>
                    <a:pt x="185" y="156"/>
                    <a:pt x="211" y="158"/>
                    <a:pt x="225" y="148"/>
                  </a:cubicBezTo>
                  <a:cubicBezTo>
                    <a:pt x="238" y="138"/>
                    <a:pt x="239" y="116"/>
                    <a:pt x="239" y="101"/>
                  </a:cubicBezTo>
                  <a:cubicBezTo>
                    <a:pt x="239" y="61"/>
                    <a:pt x="204" y="32"/>
                    <a:pt x="167" y="21"/>
                  </a:cubicBezTo>
                  <a:cubicBezTo>
                    <a:pt x="91" y="0"/>
                    <a:pt x="2" y="61"/>
                    <a:pt x="0" y="142"/>
                  </a:cubicBezTo>
                  <a:cubicBezTo>
                    <a:pt x="0" y="146"/>
                    <a:pt x="5" y="147"/>
                    <a:pt x="7" y="143"/>
                  </a:cubicBezTo>
                  <a:cubicBezTo>
                    <a:pt x="18" y="113"/>
                    <a:pt x="29" y="84"/>
                    <a:pt x="53" y="61"/>
                  </a:cubicBezTo>
                  <a:cubicBezTo>
                    <a:pt x="76" y="40"/>
                    <a:pt x="106" y="28"/>
                    <a:pt x="138" y="29"/>
                  </a:cubicBezTo>
                  <a:cubicBezTo>
                    <a:pt x="170" y="30"/>
                    <a:pt x="204" y="45"/>
                    <a:pt x="221" y="73"/>
                  </a:cubicBezTo>
                  <a:cubicBezTo>
                    <a:pt x="229" y="87"/>
                    <a:pt x="232" y="114"/>
                    <a:pt x="225" y="130"/>
                  </a:cubicBezTo>
                  <a:cubicBezTo>
                    <a:pt x="218" y="149"/>
                    <a:pt x="184" y="146"/>
                    <a:pt x="167" y="149"/>
                  </a:cubicBezTo>
                  <a:cubicBezTo>
                    <a:pt x="163" y="150"/>
                    <a:pt x="164" y="156"/>
                    <a:pt x="168" y="15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7" name="Freeform 891">
              <a:extLst>
                <a:ext uri="{FF2B5EF4-FFF2-40B4-BE49-F238E27FC236}">
                  <a16:creationId xmlns:a16="http://schemas.microsoft.com/office/drawing/2014/main" id="{B1D42EBE-5FE6-45B7-836B-050FCEF43CDD}"/>
                </a:ext>
              </a:extLst>
            </p:cNvPr>
            <p:cNvSpPr>
              <a:spLocks/>
            </p:cNvSpPr>
            <p:nvPr/>
          </p:nvSpPr>
          <p:spPr bwMode="auto">
            <a:xfrm>
              <a:off x="5260" y="2204"/>
              <a:ext cx="26" cy="102"/>
            </a:xfrm>
            <a:custGeom>
              <a:avLst/>
              <a:gdLst>
                <a:gd name="T0" fmla="*/ 9 w 15"/>
                <a:gd name="T1" fmla="*/ 54 h 58"/>
                <a:gd name="T2" fmla="*/ 7 w 15"/>
                <a:gd name="T3" fmla="*/ 3 h 58"/>
                <a:gd name="T4" fmla="*/ 1 w 15"/>
                <a:gd name="T5" fmla="*/ 4 h 58"/>
                <a:gd name="T6" fmla="*/ 3 w 15"/>
                <a:gd name="T7" fmla="*/ 28 h 58"/>
                <a:gd name="T8" fmla="*/ 2 w 15"/>
                <a:gd name="T9" fmla="*/ 53 h 58"/>
                <a:gd name="T10" fmla="*/ 9 w 15"/>
                <a:gd name="T11" fmla="*/ 54 h 58"/>
              </a:gdLst>
              <a:ahLst/>
              <a:cxnLst>
                <a:cxn ang="0">
                  <a:pos x="T0" y="T1"/>
                </a:cxn>
                <a:cxn ang="0">
                  <a:pos x="T2" y="T3"/>
                </a:cxn>
                <a:cxn ang="0">
                  <a:pos x="T4" y="T5"/>
                </a:cxn>
                <a:cxn ang="0">
                  <a:pos x="T6" y="T7"/>
                </a:cxn>
                <a:cxn ang="0">
                  <a:pos x="T8" y="T9"/>
                </a:cxn>
                <a:cxn ang="0">
                  <a:pos x="T10" y="T11"/>
                </a:cxn>
              </a:cxnLst>
              <a:rect l="0" t="0" r="r" b="b"/>
              <a:pathLst>
                <a:path w="15" h="58">
                  <a:moveTo>
                    <a:pt x="9" y="54"/>
                  </a:moveTo>
                  <a:cubicBezTo>
                    <a:pt x="13" y="39"/>
                    <a:pt x="15" y="16"/>
                    <a:pt x="7" y="3"/>
                  </a:cubicBezTo>
                  <a:cubicBezTo>
                    <a:pt x="5" y="0"/>
                    <a:pt x="1" y="1"/>
                    <a:pt x="1" y="4"/>
                  </a:cubicBezTo>
                  <a:cubicBezTo>
                    <a:pt x="0" y="12"/>
                    <a:pt x="3" y="20"/>
                    <a:pt x="3" y="28"/>
                  </a:cubicBezTo>
                  <a:cubicBezTo>
                    <a:pt x="4" y="36"/>
                    <a:pt x="3" y="45"/>
                    <a:pt x="2" y="53"/>
                  </a:cubicBezTo>
                  <a:cubicBezTo>
                    <a:pt x="2" y="57"/>
                    <a:pt x="9" y="58"/>
                    <a:pt x="9"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8" name="Freeform 892">
              <a:extLst>
                <a:ext uri="{FF2B5EF4-FFF2-40B4-BE49-F238E27FC236}">
                  <a16:creationId xmlns:a16="http://schemas.microsoft.com/office/drawing/2014/main" id="{F41F017A-7ACC-4A5E-ADAF-45D8B4D3A9E1}"/>
                </a:ext>
              </a:extLst>
            </p:cNvPr>
            <p:cNvSpPr>
              <a:spLocks/>
            </p:cNvSpPr>
            <p:nvPr/>
          </p:nvSpPr>
          <p:spPr bwMode="auto">
            <a:xfrm>
              <a:off x="5474" y="2487"/>
              <a:ext cx="139" cy="251"/>
            </a:xfrm>
            <a:custGeom>
              <a:avLst/>
              <a:gdLst>
                <a:gd name="T0" fmla="*/ 2 w 79"/>
                <a:gd name="T1" fmla="*/ 7 h 143"/>
                <a:gd name="T2" fmla="*/ 21 w 79"/>
                <a:gd name="T3" fmla="*/ 21 h 143"/>
                <a:gd name="T4" fmla="*/ 54 w 79"/>
                <a:gd name="T5" fmla="*/ 59 h 143"/>
                <a:gd name="T6" fmla="*/ 72 w 79"/>
                <a:gd name="T7" fmla="*/ 140 h 143"/>
                <a:gd name="T8" fmla="*/ 78 w 79"/>
                <a:gd name="T9" fmla="*/ 138 h 143"/>
                <a:gd name="T10" fmla="*/ 62 w 79"/>
                <a:gd name="T11" fmla="*/ 54 h 143"/>
                <a:gd name="T12" fmla="*/ 40 w 79"/>
                <a:gd name="T13" fmla="*/ 24 h 143"/>
                <a:gd name="T14" fmla="*/ 7 w 79"/>
                <a:gd name="T15" fmla="*/ 3 h 143"/>
                <a:gd name="T16" fmla="*/ 2 w 79"/>
                <a:gd name="T17" fmla="*/ 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43">
                  <a:moveTo>
                    <a:pt x="2" y="7"/>
                  </a:moveTo>
                  <a:cubicBezTo>
                    <a:pt x="7" y="15"/>
                    <a:pt x="13" y="17"/>
                    <a:pt x="21" y="21"/>
                  </a:cubicBezTo>
                  <a:cubicBezTo>
                    <a:pt x="36" y="30"/>
                    <a:pt x="46" y="45"/>
                    <a:pt x="54" y="59"/>
                  </a:cubicBezTo>
                  <a:cubicBezTo>
                    <a:pt x="68" y="85"/>
                    <a:pt x="57" y="116"/>
                    <a:pt x="72" y="140"/>
                  </a:cubicBezTo>
                  <a:cubicBezTo>
                    <a:pt x="74" y="143"/>
                    <a:pt x="79" y="141"/>
                    <a:pt x="78" y="138"/>
                  </a:cubicBezTo>
                  <a:cubicBezTo>
                    <a:pt x="69" y="110"/>
                    <a:pt x="77" y="80"/>
                    <a:pt x="62" y="54"/>
                  </a:cubicBezTo>
                  <a:cubicBezTo>
                    <a:pt x="56" y="43"/>
                    <a:pt x="49" y="32"/>
                    <a:pt x="40" y="24"/>
                  </a:cubicBezTo>
                  <a:cubicBezTo>
                    <a:pt x="30" y="15"/>
                    <a:pt x="15" y="13"/>
                    <a:pt x="7" y="3"/>
                  </a:cubicBezTo>
                  <a:cubicBezTo>
                    <a:pt x="5" y="0"/>
                    <a:pt x="0" y="4"/>
                    <a:pt x="2"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9" name="Freeform 893">
              <a:extLst>
                <a:ext uri="{FF2B5EF4-FFF2-40B4-BE49-F238E27FC236}">
                  <a16:creationId xmlns:a16="http://schemas.microsoft.com/office/drawing/2014/main" id="{A3AF79ED-486D-43E6-9C81-314D522E66F3}"/>
                </a:ext>
              </a:extLst>
            </p:cNvPr>
            <p:cNvSpPr>
              <a:spLocks/>
            </p:cNvSpPr>
            <p:nvPr/>
          </p:nvSpPr>
          <p:spPr bwMode="auto">
            <a:xfrm>
              <a:off x="4456" y="2348"/>
              <a:ext cx="167" cy="170"/>
            </a:xfrm>
            <a:custGeom>
              <a:avLst/>
              <a:gdLst>
                <a:gd name="T0" fmla="*/ 90 w 95"/>
                <a:gd name="T1" fmla="*/ 0 h 97"/>
                <a:gd name="T2" fmla="*/ 41 w 95"/>
                <a:gd name="T3" fmla="*/ 34 h 97"/>
                <a:gd name="T4" fmla="*/ 2 w 95"/>
                <a:gd name="T5" fmla="*/ 91 h 97"/>
                <a:gd name="T6" fmla="*/ 7 w 95"/>
                <a:gd name="T7" fmla="*/ 95 h 97"/>
                <a:gd name="T8" fmla="*/ 41 w 95"/>
                <a:gd name="T9" fmla="*/ 49 h 97"/>
                <a:gd name="T10" fmla="*/ 92 w 95"/>
                <a:gd name="T11" fmla="*/ 5 h 97"/>
                <a:gd name="T12" fmla="*/ 90 w 95"/>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95" h="97">
                  <a:moveTo>
                    <a:pt x="90" y="0"/>
                  </a:moveTo>
                  <a:cubicBezTo>
                    <a:pt x="70" y="4"/>
                    <a:pt x="54" y="19"/>
                    <a:pt x="41" y="34"/>
                  </a:cubicBezTo>
                  <a:cubicBezTo>
                    <a:pt x="27" y="51"/>
                    <a:pt x="13" y="71"/>
                    <a:pt x="2" y="91"/>
                  </a:cubicBezTo>
                  <a:cubicBezTo>
                    <a:pt x="0" y="94"/>
                    <a:pt x="4" y="97"/>
                    <a:pt x="7" y="95"/>
                  </a:cubicBezTo>
                  <a:cubicBezTo>
                    <a:pt x="22" y="83"/>
                    <a:pt x="30" y="64"/>
                    <a:pt x="41" y="49"/>
                  </a:cubicBezTo>
                  <a:cubicBezTo>
                    <a:pt x="55" y="30"/>
                    <a:pt x="70" y="16"/>
                    <a:pt x="92" y="5"/>
                  </a:cubicBezTo>
                  <a:cubicBezTo>
                    <a:pt x="95" y="4"/>
                    <a:pt x="92" y="0"/>
                    <a:pt x="9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0" name="Freeform 894">
              <a:extLst>
                <a:ext uri="{FF2B5EF4-FFF2-40B4-BE49-F238E27FC236}">
                  <a16:creationId xmlns:a16="http://schemas.microsoft.com/office/drawing/2014/main" id="{2BC3E5BA-0CB6-44F2-8D70-6522E9FE9F82}"/>
                </a:ext>
              </a:extLst>
            </p:cNvPr>
            <p:cNvSpPr>
              <a:spLocks/>
            </p:cNvSpPr>
            <p:nvPr/>
          </p:nvSpPr>
          <p:spPr bwMode="auto">
            <a:xfrm>
              <a:off x="4238" y="2492"/>
              <a:ext cx="515" cy="125"/>
            </a:xfrm>
            <a:custGeom>
              <a:avLst/>
              <a:gdLst>
                <a:gd name="T0" fmla="*/ 288 w 293"/>
                <a:gd name="T1" fmla="*/ 51 h 71"/>
                <a:gd name="T2" fmla="*/ 217 w 293"/>
                <a:gd name="T3" fmla="*/ 22 h 71"/>
                <a:gd name="T4" fmla="*/ 143 w 293"/>
                <a:gd name="T5" fmla="*/ 0 h 71"/>
                <a:gd name="T6" fmla="*/ 79 w 293"/>
                <a:gd name="T7" fmla="*/ 20 h 71"/>
                <a:gd name="T8" fmla="*/ 3 w 293"/>
                <a:gd name="T9" fmla="*/ 61 h 71"/>
                <a:gd name="T10" fmla="*/ 7 w 293"/>
                <a:gd name="T11" fmla="*/ 69 h 71"/>
                <a:gd name="T12" fmla="*/ 69 w 293"/>
                <a:gd name="T13" fmla="*/ 39 h 71"/>
                <a:gd name="T14" fmla="*/ 143 w 293"/>
                <a:gd name="T15" fmla="*/ 13 h 71"/>
                <a:gd name="T16" fmla="*/ 214 w 293"/>
                <a:gd name="T17" fmla="*/ 34 h 71"/>
                <a:gd name="T18" fmla="*/ 284 w 293"/>
                <a:gd name="T19" fmla="*/ 59 h 71"/>
                <a:gd name="T20" fmla="*/ 288 w 293"/>
                <a:gd name="T21" fmla="*/ 5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3" h="71">
                  <a:moveTo>
                    <a:pt x="288" y="51"/>
                  </a:moveTo>
                  <a:cubicBezTo>
                    <a:pt x="266" y="39"/>
                    <a:pt x="241" y="31"/>
                    <a:pt x="217" y="22"/>
                  </a:cubicBezTo>
                  <a:cubicBezTo>
                    <a:pt x="194" y="13"/>
                    <a:pt x="169" y="0"/>
                    <a:pt x="143" y="0"/>
                  </a:cubicBezTo>
                  <a:cubicBezTo>
                    <a:pt x="120" y="0"/>
                    <a:pt x="99" y="10"/>
                    <a:pt x="79" y="20"/>
                  </a:cubicBezTo>
                  <a:cubicBezTo>
                    <a:pt x="54" y="32"/>
                    <a:pt x="27" y="44"/>
                    <a:pt x="3" y="61"/>
                  </a:cubicBezTo>
                  <a:cubicBezTo>
                    <a:pt x="0" y="64"/>
                    <a:pt x="2" y="71"/>
                    <a:pt x="7" y="69"/>
                  </a:cubicBezTo>
                  <a:cubicBezTo>
                    <a:pt x="29" y="62"/>
                    <a:pt x="49" y="50"/>
                    <a:pt x="69" y="39"/>
                  </a:cubicBezTo>
                  <a:cubicBezTo>
                    <a:pt x="92" y="28"/>
                    <a:pt x="117" y="12"/>
                    <a:pt x="143" y="13"/>
                  </a:cubicBezTo>
                  <a:cubicBezTo>
                    <a:pt x="168" y="13"/>
                    <a:pt x="192" y="26"/>
                    <a:pt x="214" y="34"/>
                  </a:cubicBezTo>
                  <a:cubicBezTo>
                    <a:pt x="237" y="43"/>
                    <a:pt x="260" y="53"/>
                    <a:pt x="284" y="59"/>
                  </a:cubicBezTo>
                  <a:cubicBezTo>
                    <a:pt x="289" y="61"/>
                    <a:pt x="293" y="53"/>
                    <a:pt x="288" y="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1" name="Freeform 895">
              <a:extLst>
                <a:ext uri="{FF2B5EF4-FFF2-40B4-BE49-F238E27FC236}">
                  <a16:creationId xmlns:a16="http://schemas.microsoft.com/office/drawing/2014/main" id="{EF7144F0-8050-452C-8C26-3B5A7FFC1BAC}"/>
                </a:ext>
              </a:extLst>
            </p:cNvPr>
            <p:cNvSpPr>
              <a:spLocks/>
            </p:cNvSpPr>
            <p:nvPr/>
          </p:nvSpPr>
          <p:spPr bwMode="auto">
            <a:xfrm>
              <a:off x="3702" y="3053"/>
              <a:ext cx="171" cy="130"/>
            </a:xfrm>
            <a:custGeom>
              <a:avLst/>
              <a:gdLst>
                <a:gd name="T0" fmla="*/ 96 w 97"/>
                <a:gd name="T1" fmla="*/ 72 h 74"/>
                <a:gd name="T2" fmla="*/ 2 w 97"/>
                <a:gd name="T3" fmla="*/ 1 h 74"/>
                <a:gd name="T4" fmla="*/ 0 w 97"/>
                <a:gd name="T5" fmla="*/ 2 h 74"/>
                <a:gd name="T6" fmla="*/ 95 w 97"/>
                <a:gd name="T7" fmla="*/ 73 h 74"/>
                <a:gd name="T8" fmla="*/ 96 w 97"/>
                <a:gd name="T9" fmla="*/ 72 h 74"/>
              </a:gdLst>
              <a:ahLst/>
              <a:cxnLst>
                <a:cxn ang="0">
                  <a:pos x="T0" y="T1"/>
                </a:cxn>
                <a:cxn ang="0">
                  <a:pos x="T2" y="T3"/>
                </a:cxn>
                <a:cxn ang="0">
                  <a:pos x="T4" y="T5"/>
                </a:cxn>
                <a:cxn ang="0">
                  <a:pos x="T6" y="T7"/>
                </a:cxn>
                <a:cxn ang="0">
                  <a:pos x="T8" y="T9"/>
                </a:cxn>
              </a:cxnLst>
              <a:rect l="0" t="0" r="r" b="b"/>
              <a:pathLst>
                <a:path w="97" h="74">
                  <a:moveTo>
                    <a:pt x="96" y="72"/>
                  </a:moveTo>
                  <a:cubicBezTo>
                    <a:pt x="56" y="59"/>
                    <a:pt x="26" y="35"/>
                    <a:pt x="2" y="1"/>
                  </a:cubicBezTo>
                  <a:cubicBezTo>
                    <a:pt x="1" y="0"/>
                    <a:pt x="0" y="1"/>
                    <a:pt x="0" y="2"/>
                  </a:cubicBezTo>
                  <a:cubicBezTo>
                    <a:pt x="21" y="37"/>
                    <a:pt x="57" y="62"/>
                    <a:pt x="95" y="73"/>
                  </a:cubicBezTo>
                  <a:cubicBezTo>
                    <a:pt x="96" y="74"/>
                    <a:pt x="97" y="72"/>
                    <a:pt x="96" y="7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2" name="Freeform 896">
              <a:extLst>
                <a:ext uri="{FF2B5EF4-FFF2-40B4-BE49-F238E27FC236}">
                  <a16:creationId xmlns:a16="http://schemas.microsoft.com/office/drawing/2014/main" id="{E9FB8907-EC81-4C31-813B-3FDF3B633DF1}"/>
                </a:ext>
              </a:extLst>
            </p:cNvPr>
            <p:cNvSpPr>
              <a:spLocks/>
            </p:cNvSpPr>
            <p:nvPr/>
          </p:nvSpPr>
          <p:spPr bwMode="auto">
            <a:xfrm>
              <a:off x="3670" y="3065"/>
              <a:ext cx="145" cy="123"/>
            </a:xfrm>
            <a:custGeom>
              <a:avLst/>
              <a:gdLst>
                <a:gd name="T0" fmla="*/ 81 w 82"/>
                <a:gd name="T1" fmla="*/ 68 h 70"/>
                <a:gd name="T2" fmla="*/ 1 w 82"/>
                <a:gd name="T3" fmla="*/ 1 h 70"/>
                <a:gd name="T4" fmla="*/ 0 w 82"/>
                <a:gd name="T5" fmla="*/ 2 h 70"/>
                <a:gd name="T6" fmla="*/ 81 w 82"/>
                <a:gd name="T7" fmla="*/ 70 h 70"/>
                <a:gd name="T8" fmla="*/ 81 w 82"/>
                <a:gd name="T9" fmla="*/ 68 h 70"/>
              </a:gdLst>
              <a:ahLst/>
              <a:cxnLst>
                <a:cxn ang="0">
                  <a:pos x="T0" y="T1"/>
                </a:cxn>
                <a:cxn ang="0">
                  <a:pos x="T2" y="T3"/>
                </a:cxn>
                <a:cxn ang="0">
                  <a:pos x="T4" y="T5"/>
                </a:cxn>
                <a:cxn ang="0">
                  <a:pos x="T6" y="T7"/>
                </a:cxn>
                <a:cxn ang="0">
                  <a:pos x="T8" y="T9"/>
                </a:cxn>
              </a:cxnLst>
              <a:rect l="0" t="0" r="r" b="b"/>
              <a:pathLst>
                <a:path w="82" h="70">
                  <a:moveTo>
                    <a:pt x="81" y="68"/>
                  </a:moveTo>
                  <a:cubicBezTo>
                    <a:pt x="47" y="61"/>
                    <a:pt x="22" y="27"/>
                    <a:pt x="1" y="1"/>
                  </a:cubicBezTo>
                  <a:cubicBezTo>
                    <a:pt x="1" y="0"/>
                    <a:pt x="0" y="1"/>
                    <a:pt x="0" y="2"/>
                  </a:cubicBezTo>
                  <a:cubicBezTo>
                    <a:pt x="17" y="29"/>
                    <a:pt x="48" y="64"/>
                    <a:pt x="81" y="70"/>
                  </a:cubicBezTo>
                  <a:cubicBezTo>
                    <a:pt x="82" y="70"/>
                    <a:pt x="82" y="69"/>
                    <a:pt x="81" y="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3" name="Freeform 897">
              <a:extLst>
                <a:ext uri="{FF2B5EF4-FFF2-40B4-BE49-F238E27FC236}">
                  <a16:creationId xmlns:a16="http://schemas.microsoft.com/office/drawing/2014/main" id="{7239CA06-7F01-47BF-9180-C37F2C2B8459}"/>
                </a:ext>
              </a:extLst>
            </p:cNvPr>
            <p:cNvSpPr>
              <a:spLocks/>
            </p:cNvSpPr>
            <p:nvPr/>
          </p:nvSpPr>
          <p:spPr bwMode="auto">
            <a:xfrm>
              <a:off x="3765" y="3002"/>
              <a:ext cx="159" cy="151"/>
            </a:xfrm>
            <a:custGeom>
              <a:avLst/>
              <a:gdLst>
                <a:gd name="T0" fmla="*/ 89 w 90"/>
                <a:gd name="T1" fmla="*/ 82 h 86"/>
                <a:gd name="T2" fmla="*/ 33 w 90"/>
                <a:gd name="T3" fmla="*/ 54 h 86"/>
                <a:gd name="T4" fmla="*/ 2 w 90"/>
                <a:gd name="T5" fmla="*/ 1 h 86"/>
                <a:gd name="T6" fmla="*/ 0 w 90"/>
                <a:gd name="T7" fmla="*/ 1 h 86"/>
                <a:gd name="T8" fmla="*/ 38 w 90"/>
                <a:gd name="T9" fmla="*/ 62 h 86"/>
                <a:gd name="T10" fmla="*/ 89 w 90"/>
                <a:gd name="T11" fmla="*/ 83 h 86"/>
                <a:gd name="T12" fmla="*/ 89 w 90"/>
                <a:gd name="T13" fmla="*/ 82 h 86"/>
              </a:gdLst>
              <a:ahLst/>
              <a:cxnLst>
                <a:cxn ang="0">
                  <a:pos x="T0" y="T1"/>
                </a:cxn>
                <a:cxn ang="0">
                  <a:pos x="T2" y="T3"/>
                </a:cxn>
                <a:cxn ang="0">
                  <a:pos x="T4" y="T5"/>
                </a:cxn>
                <a:cxn ang="0">
                  <a:pos x="T6" y="T7"/>
                </a:cxn>
                <a:cxn ang="0">
                  <a:pos x="T8" y="T9"/>
                </a:cxn>
                <a:cxn ang="0">
                  <a:pos x="T10" y="T11"/>
                </a:cxn>
                <a:cxn ang="0">
                  <a:pos x="T12" y="T13"/>
                </a:cxn>
              </a:cxnLst>
              <a:rect l="0" t="0" r="r" b="b"/>
              <a:pathLst>
                <a:path w="90" h="86">
                  <a:moveTo>
                    <a:pt x="89" y="82"/>
                  </a:moveTo>
                  <a:cubicBezTo>
                    <a:pt x="69" y="83"/>
                    <a:pt x="47" y="68"/>
                    <a:pt x="33" y="54"/>
                  </a:cubicBezTo>
                  <a:cubicBezTo>
                    <a:pt x="18" y="39"/>
                    <a:pt x="10" y="20"/>
                    <a:pt x="2" y="1"/>
                  </a:cubicBezTo>
                  <a:cubicBezTo>
                    <a:pt x="1" y="0"/>
                    <a:pt x="0" y="0"/>
                    <a:pt x="0" y="1"/>
                  </a:cubicBezTo>
                  <a:cubicBezTo>
                    <a:pt x="7" y="24"/>
                    <a:pt x="20" y="46"/>
                    <a:pt x="38" y="62"/>
                  </a:cubicBezTo>
                  <a:cubicBezTo>
                    <a:pt x="50" y="73"/>
                    <a:pt x="71" y="86"/>
                    <a:pt x="89" y="83"/>
                  </a:cubicBezTo>
                  <a:cubicBezTo>
                    <a:pt x="90" y="83"/>
                    <a:pt x="89" y="82"/>
                    <a:pt x="8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4" name="Freeform 898">
              <a:extLst>
                <a:ext uri="{FF2B5EF4-FFF2-40B4-BE49-F238E27FC236}">
                  <a16:creationId xmlns:a16="http://schemas.microsoft.com/office/drawing/2014/main" id="{BBFEF575-18D0-49E4-9311-FE990C91CE49}"/>
                </a:ext>
              </a:extLst>
            </p:cNvPr>
            <p:cNvSpPr>
              <a:spLocks/>
            </p:cNvSpPr>
            <p:nvPr/>
          </p:nvSpPr>
          <p:spPr bwMode="auto">
            <a:xfrm>
              <a:off x="3801" y="2997"/>
              <a:ext cx="131" cy="142"/>
            </a:xfrm>
            <a:custGeom>
              <a:avLst/>
              <a:gdLst>
                <a:gd name="T0" fmla="*/ 74 w 75"/>
                <a:gd name="T1" fmla="*/ 79 h 81"/>
                <a:gd name="T2" fmla="*/ 2 w 75"/>
                <a:gd name="T3" fmla="*/ 1 h 81"/>
                <a:gd name="T4" fmla="*/ 0 w 75"/>
                <a:gd name="T5" fmla="*/ 1 h 81"/>
                <a:gd name="T6" fmla="*/ 73 w 75"/>
                <a:gd name="T7" fmla="*/ 81 h 81"/>
                <a:gd name="T8" fmla="*/ 74 w 75"/>
                <a:gd name="T9" fmla="*/ 79 h 81"/>
              </a:gdLst>
              <a:ahLst/>
              <a:cxnLst>
                <a:cxn ang="0">
                  <a:pos x="T0" y="T1"/>
                </a:cxn>
                <a:cxn ang="0">
                  <a:pos x="T2" y="T3"/>
                </a:cxn>
                <a:cxn ang="0">
                  <a:pos x="T4" y="T5"/>
                </a:cxn>
                <a:cxn ang="0">
                  <a:pos x="T6" y="T7"/>
                </a:cxn>
                <a:cxn ang="0">
                  <a:pos x="T8" y="T9"/>
                </a:cxn>
              </a:cxnLst>
              <a:rect l="0" t="0" r="r" b="b"/>
              <a:pathLst>
                <a:path w="75" h="81">
                  <a:moveTo>
                    <a:pt x="74" y="79"/>
                  </a:moveTo>
                  <a:cubicBezTo>
                    <a:pt x="43" y="63"/>
                    <a:pt x="10" y="37"/>
                    <a:pt x="2" y="1"/>
                  </a:cubicBezTo>
                  <a:cubicBezTo>
                    <a:pt x="2" y="0"/>
                    <a:pt x="0" y="0"/>
                    <a:pt x="0" y="1"/>
                  </a:cubicBezTo>
                  <a:cubicBezTo>
                    <a:pt x="5" y="36"/>
                    <a:pt x="42" y="67"/>
                    <a:pt x="73" y="81"/>
                  </a:cubicBezTo>
                  <a:cubicBezTo>
                    <a:pt x="74" y="81"/>
                    <a:pt x="75" y="80"/>
                    <a:pt x="74"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5" name="Freeform 899">
              <a:extLst>
                <a:ext uri="{FF2B5EF4-FFF2-40B4-BE49-F238E27FC236}">
                  <a16:creationId xmlns:a16="http://schemas.microsoft.com/office/drawing/2014/main" id="{CCDDA0A2-4D2A-4084-8838-3113E006D1E1}"/>
                </a:ext>
              </a:extLst>
            </p:cNvPr>
            <p:cNvSpPr>
              <a:spLocks/>
            </p:cNvSpPr>
            <p:nvPr/>
          </p:nvSpPr>
          <p:spPr bwMode="auto">
            <a:xfrm>
              <a:off x="3866" y="2981"/>
              <a:ext cx="91" cy="153"/>
            </a:xfrm>
            <a:custGeom>
              <a:avLst/>
              <a:gdLst>
                <a:gd name="T0" fmla="*/ 52 w 52"/>
                <a:gd name="T1" fmla="*/ 85 h 87"/>
                <a:gd name="T2" fmla="*/ 2 w 52"/>
                <a:gd name="T3" fmla="*/ 1 h 87"/>
                <a:gd name="T4" fmla="*/ 0 w 52"/>
                <a:gd name="T5" fmla="*/ 2 h 87"/>
                <a:gd name="T6" fmla="*/ 19 w 52"/>
                <a:gd name="T7" fmla="*/ 48 h 87"/>
                <a:gd name="T8" fmla="*/ 51 w 52"/>
                <a:gd name="T9" fmla="*/ 86 h 87"/>
                <a:gd name="T10" fmla="*/ 52 w 52"/>
                <a:gd name="T11" fmla="*/ 85 h 87"/>
              </a:gdLst>
              <a:ahLst/>
              <a:cxnLst>
                <a:cxn ang="0">
                  <a:pos x="T0" y="T1"/>
                </a:cxn>
                <a:cxn ang="0">
                  <a:pos x="T2" y="T3"/>
                </a:cxn>
                <a:cxn ang="0">
                  <a:pos x="T4" y="T5"/>
                </a:cxn>
                <a:cxn ang="0">
                  <a:pos x="T6" y="T7"/>
                </a:cxn>
                <a:cxn ang="0">
                  <a:pos x="T8" y="T9"/>
                </a:cxn>
                <a:cxn ang="0">
                  <a:pos x="T10" y="T11"/>
                </a:cxn>
              </a:cxnLst>
              <a:rect l="0" t="0" r="r" b="b"/>
              <a:pathLst>
                <a:path w="52" h="87">
                  <a:moveTo>
                    <a:pt x="52" y="85"/>
                  </a:moveTo>
                  <a:cubicBezTo>
                    <a:pt x="27" y="66"/>
                    <a:pt x="7" y="32"/>
                    <a:pt x="2" y="1"/>
                  </a:cubicBezTo>
                  <a:cubicBezTo>
                    <a:pt x="2" y="0"/>
                    <a:pt x="0" y="1"/>
                    <a:pt x="0" y="2"/>
                  </a:cubicBezTo>
                  <a:cubicBezTo>
                    <a:pt x="1" y="19"/>
                    <a:pt x="9" y="34"/>
                    <a:pt x="19" y="48"/>
                  </a:cubicBezTo>
                  <a:cubicBezTo>
                    <a:pt x="27" y="62"/>
                    <a:pt x="38" y="77"/>
                    <a:pt x="51" y="86"/>
                  </a:cubicBezTo>
                  <a:cubicBezTo>
                    <a:pt x="51" y="87"/>
                    <a:pt x="52" y="86"/>
                    <a:pt x="52" y="8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6" name="Freeform 900">
              <a:extLst>
                <a:ext uri="{FF2B5EF4-FFF2-40B4-BE49-F238E27FC236}">
                  <a16:creationId xmlns:a16="http://schemas.microsoft.com/office/drawing/2014/main" id="{941A7F0B-1598-4266-8435-3EBB70A56603}"/>
                </a:ext>
              </a:extLst>
            </p:cNvPr>
            <p:cNvSpPr>
              <a:spLocks/>
            </p:cNvSpPr>
            <p:nvPr/>
          </p:nvSpPr>
          <p:spPr bwMode="auto">
            <a:xfrm>
              <a:off x="3897" y="2944"/>
              <a:ext cx="71" cy="192"/>
            </a:xfrm>
            <a:custGeom>
              <a:avLst/>
              <a:gdLst>
                <a:gd name="T0" fmla="*/ 39 w 40"/>
                <a:gd name="T1" fmla="*/ 108 h 109"/>
                <a:gd name="T2" fmla="*/ 3 w 40"/>
                <a:gd name="T3" fmla="*/ 1 h 109"/>
                <a:gd name="T4" fmla="*/ 1 w 40"/>
                <a:gd name="T5" fmla="*/ 1 h 109"/>
                <a:gd name="T6" fmla="*/ 38 w 40"/>
                <a:gd name="T7" fmla="*/ 109 h 109"/>
                <a:gd name="T8" fmla="*/ 39 w 40"/>
                <a:gd name="T9" fmla="*/ 108 h 109"/>
              </a:gdLst>
              <a:ahLst/>
              <a:cxnLst>
                <a:cxn ang="0">
                  <a:pos x="T0" y="T1"/>
                </a:cxn>
                <a:cxn ang="0">
                  <a:pos x="T2" y="T3"/>
                </a:cxn>
                <a:cxn ang="0">
                  <a:pos x="T4" y="T5"/>
                </a:cxn>
                <a:cxn ang="0">
                  <a:pos x="T6" y="T7"/>
                </a:cxn>
                <a:cxn ang="0">
                  <a:pos x="T8" y="T9"/>
                </a:cxn>
              </a:cxnLst>
              <a:rect l="0" t="0" r="r" b="b"/>
              <a:pathLst>
                <a:path w="40" h="109">
                  <a:moveTo>
                    <a:pt x="39" y="108"/>
                  </a:moveTo>
                  <a:cubicBezTo>
                    <a:pt x="16" y="76"/>
                    <a:pt x="4" y="41"/>
                    <a:pt x="3" y="1"/>
                  </a:cubicBezTo>
                  <a:cubicBezTo>
                    <a:pt x="2" y="0"/>
                    <a:pt x="1" y="0"/>
                    <a:pt x="1" y="1"/>
                  </a:cubicBezTo>
                  <a:cubicBezTo>
                    <a:pt x="0" y="40"/>
                    <a:pt x="14" y="78"/>
                    <a:pt x="38" y="109"/>
                  </a:cubicBezTo>
                  <a:cubicBezTo>
                    <a:pt x="39" y="109"/>
                    <a:pt x="40" y="108"/>
                    <a:pt x="39" y="10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7" name="Freeform 901">
              <a:extLst>
                <a:ext uri="{FF2B5EF4-FFF2-40B4-BE49-F238E27FC236}">
                  <a16:creationId xmlns:a16="http://schemas.microsoft.com/office/drawing/2014/main" id="{38A1C2E2-F1E8-41E0-93E9-FE2D2E7BB358}"/>
                </a:ext>
              </a:extLst>
            </p:cNvPr>
            <p:cNvSpPr>
              <a:spLocks/>
            </p:cNvSpPr>
            <p:nvPr/>
          </p:nvSpPr>
          <p:spPr bwMode="auto">
            <a:xfrm>
              <a:off x="3989" y="2877"/>
              <a:ext cx="37" cy="274"/>
            </a:xfrm>
            <a:custGeom>
              <a:avLst/>
              <a:gdLst>
                <a:gd name="T0" fmla="*/ 19 w 21"/>
                <a:gd name="T1" fmla="*/ 154 h 156"/>
                <a:gd name="T2" fmla="*/ 21 w 21"/>
                <a:gd name="T3" fmla="*/ 1 h 156"/>
                <a:gd name="T4" fmla="*/ 20 w 21"/>
                <a:gd name="T5" fmla="*/ 1 h 156"/>
                <a:gd name="T6" fmla="*/ 18 w 21"/>
                <a:gd name="T7" fmla="*/ 155 h 156"/>
                <a:gd name="T8" fmla="*/ 19 w 21"/>
                <a:gd name="T9" fmla="*/ 154 h 156"/>
              </a:gdLst>
              <a:ahLst/>
              <a:cxnLst>
                <a:cxn ang="0">
                  <a:pos x="T0" y="T1"/>
                </a:cxn>
                <a:cxn ang="0">
                  <a:pos x="T2" y="T3"/>
                </a:cxn>
                <a:cxn ang="0">
                  <a:pos x="T4" y="T5"/>
                </a:cxn>
                <a:cxn ang="0">
                  <a:pos x="T6" y="T7"/>
                </a:cxn>
                <a:cxn ang="0">
                  <a:pos x="T8" y="T9"/>
                </a:cxn>
              </a:cxnLst>
              <a:rect l="0" t="0" r="r" b="b"/>
              <a:pathLst>
                <a:path w="21" h="156">
                  <a:moveTo>
                    <a:pt x="19" y="154"/>
                  </a:moveTo>
                  <a:cubicBezTo>
                    <a:pt x="9" y="102"/>
                    <a:pt x="4" y="52"/>
                    <a:pt x="21" y="1"/>
                  </a:cubicBezTo>
                  <a:cubicBezTo>
                    <a:pt x="21" y="0"/>
                    <a:pt x="20" y="0"/>
                    <a:pt x="20" y="1"/>
                  </a:cubicBezTo>
                  <a:cubicBezTo>
                    <a:pt x="0" y="50"/>
                    <a:pt x="6" y="105"/>
                    <a:pt x="18" y="155"/>
                  </a:cubicBezTo>
                  <a:cubicBezTo>
                    <a:pt x="18" y="156"/>
                    <a:pt x="19" y="155"/>
                    <a:pt x="19" y="1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8" name="Freeform 902">
              <a:extLst>
                <a:ext uri="{FF2B5EF4-FFF2-40B4-BE49-F238E27FC236}">
                  <a16:creationId xmlns:a16="http://schemas.microsoft.com/office/drawing/2014/main" id="{02C8AEA3-323F-4250-9938-9D1AE30E466C}"/>
                </a:ext>
              </a:extLst>
            </p:cNvPr>
            <p:cNvSpPr>
              <a:spLocks/>
            </p:cNvSpPr>
            <p:nvPr/>
          </p:nvSpPr>
          <p:spPr bwMode="auto">
            <a:xfrm>
              <a:off x="4026" y="2856"/>
              <a:ext cx="73" cy="287"/>
            </a:xfrm>
            <a:custGeom>
              <a:avLst/>
              <a:gdLst>
                <a:gd name="T0" fmla="*/ 4 w 42"/>
                <a:gd name="T1" fmla="*/ 162 h 163"/>
                <a:gd name="T2" fmla="*/ 42 w 42"/>
                <a:gd name="T3" fmla="*/ 2 h 163"/>
                <a:gd name="T4" fmla="*/ 41 w 42"/>
                <a:gd name="T5" fmla="*/ 1 h 163"/>
                <a:gd name="T6" fmla="*/ 9 w 42"/>
                <a:gd name="T7" fmla="*/ 71 h 163"/>
                <a:gd name="T8" fmla="*/ 2 w 42"/>
                <a:gd name="T9" fmla="*/ 162 h 163"/>
                <a:gd name="T10" fmla="*/ 4 w 42"/>
                <a:gd name="T11" fmla="*/ 162 h 163"/>
              </a:gdLst>
              <a:ahLst/>
              <a:cxnLst>
                <a:cxn ang="0">
                  <a:pos x="T0" y="T1"/>
                </a:cxn>
                <a:cxn ang="0">
                  <a:pos x="T2" y="T3"/>
                </a:cxn>
                <a:cxn ang="0">
                  <a:pos x="T4" y="T5"/>
                </a:cxn>
                <a:cxn ang="0">
                  <a:pos x="T6" y="T7"/>
                </a:cxn>
                <a:cxn ang="0">
                  <a:pos x="T8" y="T9"/>
                </a:cxn>
                <a:cxn ang="0">
                  <a:pos x="T10" y="T11"/>
                </a:cxn>
              </a:cxnLst>
              <a:rect l="0" t="0" r="r" b="b"/>
              <a:pathLst>
                <a:path w="42" h="163">
                  <a:moveTo>
                    <a:pt x="4" y="162"/>
                  </a:moveTo>
                  <a:cubicBezTo>
                    <a:pt x="1" y="110"/>
                    <a:pt x="7" y="44"/>
                    <a:pt x="42" y="2"/>
                  </a:cubicBezTo>
                  <a:cubicBezTo>
                    <a:pt x="42" y="1"/>
                    <a:pt x="41" y="0"/>
                    <a:pt x="41" y="1"/>
                  </a:cubicBezTo>
                  <a:cubicBezTo>
                    <a:pt x="22" y="20"/>
                    <a:pt x="14" y="45"/>
                    <a:pt x="9" y="71"/>
                  </a:cubicBezTo>
                  <a:cubicBezTo>
                    <a:pt x="4" y="101"/>
                    <a:pt x="0" y="132"/>
                    <a:pt x="2" y="162"/>
                  </a:cubicBezTo>
                  <a:cubicBezTo>
                    <a:pt x="2" y="163"/>
                    <a:pt x="4" y="163"/>
                    <a:pt x="4" y="16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9" name="Freeform 903">
              <a:extLst>
                <a:ext uri="{FF2B5EF4-FFF2-40B4-BE49-F238E27FC236}">
                  <a16:creationId xmlns:a16="http://schemas.microsoft.com/office/drawing/2014/main" id="{D95F1D78-847A-429C-96E1-A8B7F3038B17}"/>
                </a:ext>
              </a:extLst>
            </p:cNvPr>
            <p:cNvSpPr>
              <a:spLocks/>
            </p:cNvSpPr>
            <p:nvPr/>
          </p:nvSpPr>
          <p:spPr bwMode="auto">
            <a:xfrm>
              <a:off x="4052" y="2782"/>
              <a:ext cx="242" cy="354"/>
            </a:xfrm>
            <a:custGeom>
              <a:avLst/>
              <a:gdLst>
                <a:gd name="T0" fmla="*/ 2 w 138"/>
                <a:gd name="T1" fmla="*/ 200 h 201"/>
                <a:gd name="T2" fmla="*/ 137 w 138"/>
                <a:gd name="T3" fmla="*/ 2 h 201"/>
                <a:gd name="T4" fmla="*/ 136 w 138"/>
                <a:gd name="T5" fmla="*/ 1 h 201"/>
                <a:gd name="T6" fmla="*/ 1 w 138"/>
                <a:gd name="T7" fmla="*/ 200 h 201"/>
                <a:gd name="T8" fmla="*/ 2 w 138"/>
                <a:gd name="T9" fmla="*/ 200 h 201"/>
              </a:gdLst>
              <a:ahLst/>
              <a:cxnLst>
                <a:cxn ang="0">
                  <a:pos x="T0" y="T1"/>
                </a:cxn>
                <a:cxn ang="0">
                  <a:pos x="T2" y="T3"/>
                </a:cxn>
                <a:cxn ang="0">
                  <a:pos x="T4" y="T5"/>
                </a:cxn>
                <a:cxn ang="0">
                  <a:pos x="T6" y="T7"/>
                </a:cxn>
                <a:cxn ang="0">
                  <a:pos x="T8" y="T9"/>
                </a:cxn>
              </a:cxnLst>
              <a:rect l="0" t="0" r="r" b="b"/>
              <a:pathLst>
                <a:path w="138" h="201">
                  <a:moveTo>
                    <a:pt x="2" y="200"/>
                  </a:moveTo>
                  <a:cubicBezTo>
                    <a:pt x="33" y="125"/>
                    <a:pt x="79" y="59"/>
                    <a:pt x="137" y="2"/>
                  </a:cubicBezTo>
                  <a:cubicBezTo>
                    <a:pt x="138" y="1"/>
                    <a:pt x="137" y="0"/>
                    <a:pt x="136" y="1"/>
                  </a:cubicBezTo>
                  <a:cubicBezTo>
                    <a:pt x="76" y="55"/>
                    <a:pt x="30" y="124"/>
                    <a:pt x="1" y="200"/>
                  </a:cubicBezTo>
                  <a:cubicBezTo>
                    <a:pt x="0" y="201"/>
                    <a:pt x="2" y="201"/>
                    <a:pt x="2" y="20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10" name="Freeform 904">
              <a:extLst>
                <a:ext uri="{FF2B5EF4-FFF2-40B4-BE49-F238E27FC236}">
                  <a16:creationId xmlns:a16="http://schemas.microsoft.com/office/drawing/2014/main" id="{F50B0203-7935-455B-ACF7-E5A0423C6AF4}"/>
                </a:ext>
              </a:extLst>
            </p:cNvPr>
            <p:cNvSpPr>
              <a:spLocks/>
            </p:cNvSpPr>
            <p:nvPr/>
          </p:nvSpPr>
          <p:spPr bwMode="auto">
            <a:xfrm>
              <a:off x="4069" y="2763"/>
              <a:ext cx="359" cy="355"/>
            </a:xfrm>
            <a:custGeom>
              <a:avLst/>
              <a:gdLst>
                <a:gd name="T0" fmla="*/ 2 w 204"/>
                <a:gd name="T1" fmla="*/ 202 h 202"/>
                <a:gd name="T2" fmla="*/ 203 w 204"/>
                <a:gd name="T3" fmla="*/ 3 h 202"/>
                <a:gd name="T4" fmla="*/ 202 w 204"/>
                <a:gd name="T5" fmla="*/ 1 h 202"/>
                <a:gd name="T6" fmla="*/ 1 w 204"/>
                <a:gd name="T7" fmla="*/ 201 h 202"/>
                <a:gd name="T8" fmla="*/ 2 w 204"/>
                <a:gd name="T9" fmla="*/ 202 h 202"/>
              </a:gdLst>
              <a:ahLst/>
              <a:cxnLst>
                <a:cxn ang="0">
                  <a:pos x="T0" y="T1"/>
                </a:cxn>
                <a:cxn ang="0">
                  <a:pos x="T2" y="T3"/>
                </a:cxn>
                <a:cxn ang="0">
                  <a:pos x="T4" y="T5"/>
                </a:cxn>
                <a:cxn ang="0">
                  <a:pos x="T6" y="T7"/>
                </a:cxn>
                <a:cxn ang="0">
                  <a:pos x="T8" y="T9"/>
                </a:cxn>
              </a:cxnLst>
              <a:rect l="0" t="0" r="r" b="b"/>
              <a:pathLst>
                <a:path w="204" h="202">
                  <a:moveTo>
                    <a:pt x="2" y="202"/>
                  </a:moveTo>
                  <a:cubicBezTo>
                    <a:pt x="56" y="121"/>
                    <a:pt x="124" y="58"/>
                    <a:pt x="203" y="3"/>
                  </a:cubicBezTo>
                  <a:cubicBezTo>
                    <a:pt x="204" y="2"/>
                    <a:pt x="203" y="0"/>
                    <a:pt x="202" y="1"/>
                  </a:cubicBezTo>
                  <a:cubicBezTo>
                    <a:pt x="121" y="50"/>
                    <a:pt x="52" y="122"/>
                    <a:pt x="1" y="201"/>
                  </a:cubicBezTo>
                  <a:cubicBezTo>
                    <a:pt x="0" y="202"/>
                    <a:pt x="1" y="202"/>
                    <a:pt x="2" y="2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11" name="Freeform 905">
              <a:extLst>
                <a:ext uri="{FF2B5EF4-FFF2-40B4-BE49-F238E27FC236}">
                  <a16:creationId xmlns:a16="http://schemas.microsoft.com/office/drawing/2014/main" id="{7E02C7B8-DEDA-42B5-B2F2-BD5565094FAC}"/>
                </a:ext>
              </a:extLst>
            </p:cNvPr>
            <p:cNvSpPr>
              <a:spLocks/>
            </p:cNvSpPr>
            <p:nvPr/>
          </p:nvSpPr>
          <p:spPr bwMode="auto">
            <a:xfrm>
              <a:off x="4089" y="2756"/>
              <a:ext cx="436" cy="341"/>
            </a:xfrm>
            <a:custGeom>
              <a:avLst/>
              <a:gdLst>
                <a:gd name="T0" fmla="*/ 1 w 248"/>
                <a:gd name="T1" fmla="*/ 194 h 194"/>
                <a:gd name="T2" fmla="*/ 247 w 248"/>
                <a:gd name="T3" fmla="*/ 2 h 194"/>
                <a:gd name="T4" fmla="*/ 246 w 248"/>
                <a:gd name="T5" fmla="*/ 0 h 194"/>
                <a:gd name="T6" fmla="*/ 0 w 248"/>
                <a:gd name="T7" fmla="*/ 193 h 194"/>
                <a:gd name="T8" fmla="*/ 1 w 248"/>
                <a:gd name="T9" fmla="*/ 194 h 194"/>
              </a:gdLst>
              <a:ahLst/>
              <a:cxnLst>
                <a:cxn ang="0">
                  <a:pos x="T0" y="T1"/>
                </a:cxn>
                <a:cxn ang="0">
                  <a:pos x="T2" y="T3"/>
                </a:cxn>
                <a:cxn ang="0">
                  <a:pos x="T4" y="T5"/>
                </a:cxn>
                <a:cxn ang="0">
                  <a:pos x="T6" y="T7"/>
                </a:cxn>
                <a:cxn ang="0">
                  <a:pos x="T8" y="T9"/>
                </a:cxn>
              </a:cxnLst>
              <a:rect l="0" t="0" r="r" b="b"/>
              <a:pathLst>
                <a:path w="248" h="194">
                  <a:moveTo>
                    <a:pt x="1" y="194"/>
                  </a:moveTo>
                  <a:cubicBezTo>
                    <a:pt x="71" y="113"/>
                    <a:pt x="154" y="52"/>
                    <a:pt x="247" y="2"/>
                  </a:cubicBezTo>
                  <a:cubicBezTo>
                    <a:pt x="248" y="1"/>
                    <a:pt x="247" y="0"/>
                    <a:pt x="246" y="0"/>
                  </a:cubicBezTo>
                  <a:cubicBezTo>
                    <a:pt x="152" y="44"/>
                    <a:pt x="67" y="114"/>
                    <a:pt x="0" y="193"/>
                  </a:cubicBezTo>
                  <a:cubicBezTo>
                    <a:pt x="0" y="193"/>
                    <a:pt x="1" y="194"/>
                    <a:pt x="1" y="1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12" name="Freeform 906">
              <a:extLst>
                <a:ext uri="{FF2B5EF4-FFF2-40B4-BE49-F238E27FC236}">
                  <a16:creationId xmlns:a16="http://schemas.microsoft.com/office/drawing/2014/main" id="{55C7F179-14B0-4373-AC5F-54F30DDBC0D9}"/>
                </a:ext>
              </a:extLst>
            </p:cNvPr>
            <p:cNvSpPr>
              <a:spLocks/>
            </p:cNvSpPr>
            <p:nvPr/>
          </p:nvSpPr>
          <p:spPr bwMode="auto">
            <a:xfrm>
              <a:off x="4103" y="2782"/>
              <a:ext cx="652" cy="320"/>
            </a:xfrm>
            <a:custGeom>
              <a:avLst/>
              <a:gdLst>
                <a:gd name="T0" fmla="*/ 2 w 371"/>
                <a:gd name="T1" fmla="*/ 181 h 182"/>
                <a:gd name="T2" fmla="*/ 369 w 371"/>
                <a:gd name="T3" fmla="*/ 3 h 182"/>
                <a:gd name="T4" fmla="*/ 369 w 371"/>
                <a:gd name="T5" fmla="*/ 1 h 182"/>
                <a:gd name="T6" fmla="*/ 1 w 371"/>
                <a:gd name="T7" fmla="*/ 180 h 182"/>
                <a:gd name="T8" fmla="*/ 2 w 371"/>
                <a:gd name="T9" fmla="*/ 181 h 182"/>
              </a:gdLst>
              <a:ahLst/>
              <a:cxnLst>
                <a:cxn ang="0">
                  <a:pos x="T0" y="T1"/>
                </a:cxn>
                <a:cxn ang="0">
                  <a:pos x="T2" y="T3"/>
                </a:cxn>
                <a:cxn ang="0">
                  <a:pos x="T4" y="T5"/>
                </a:cxn>
                <a:cxn ang="0">
                  <a:pos x="T6" y="T7"/>
                </a:cxn>
                <a:cxn ang="0">
                  <a:pos x="T8" y="T9"/>
                </a:cxn>
              </a:cxnLst>
              <a:rect l="0" t="0" r="r" b="b"/>
              <a:pathLst>
                <a:path w="371" h="182">
                  <a:moveTo>
                    <a:pt x="2" y="181"/>
                  </a:moveTo>
                  <a:cubicBezTo>
                    <a:pt x="113" y="98"/>
                    <a:pt x="236" y="40"/>
                    <a:pt x="369" y="3"/>
                  </a:cubicBezTo>
                  <a:cubicBezTo>
                    <a:pt x="371" y="2"/>
                    <a:pt x="370" y="0"/>
                    <a:pt x="369" y="1"/>
                  </a:cubicBezTo>
                  <a:cubicBezTo>
                    <a:pt x="236" y="32"/>
                    <a:pt x="108" y="97"/>
                    <a:pt x="1" y="180"/>
                  </a:cubicBezTo>
                  <a:cubicBezTo>
                    <a:pt x="0" y="181"/>
                    <a:pt x="1" y="182"/>
                    <a:pt x="2" y="18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13" name="Freeform 907">
              <a:extLst>
                <a:ext uri="{FF2B5EF4-FFF2-40B4-BE49-F238E27FC236}">
                  <a16:creationId xmlns:a16="http://schemas.microsoft.com/office/drawing/2014/main" id="{E0AA6EC4-55BB-49D7-9D03-8A025ED93328}"/>
                </a:ext>
              </a:extLst>
            </p:cNvPr>
            <p:cNvSpPr>
              <a:spLocks/>
            </p:cNvSpPr>
            <p:nvPr/>
          </p:nvSpPr>
          <p:spPr bwMode="auto">
            <a:xfrm>
              <a:off x="4106" y="2800"/>
              <a:ext cx="753" cy="292"/>
            </a:xfrm>
            <a:custGeom>
              <a:avLst/>
              <a:gdLst>
                <a:gd name="T0" fmla="*/ 2 w 428"/>
                <a:gd name="T1" fmla="*/ 166 h 166"/>
                <a:gd name="T2" fmla="*/ 212 w 428"/>
                <a:gd name="T3" fmla="*/ 68 h 166"/>
                <a:gd name="T4" fmla="*/ 427 w 428"/>
                <a:gd name="T5" fmla="*/ 3 h 166"/>
                <a:gd name="T6" fmla="*/ 427 w 428"/>
                <a:gd name="T7" fmla="*/ 1 h 166"/>
                <a:gd name="T8" fmla="*/ 1 w 428"/>
                <a:gd name="T9" fmla="*/ 164 h 166"/>
                <a:gd name="T10" fmla="*/ 2 w 428"/>
                <a:gd name="T11" fmla="*/ 166 h 166"/>
              </a:gdLst>
              <a:ahLst/>
              <a:cxnLst>
                <a:cxn ang="0">
                  <a:pos x="T0" y="T1"/>
                </a:cxn>
                <a:cxn ang="0">
                  <a:pos x="T2" y="T3"/>
                </a:cxn>
                <a:cxn ang="0">
                  <a:pos x="T4" y="T5"/>
                </a:cxn>
                <a:cxn ang="0">
                  <a:pos x="T6" y="T7"/>
                </a:cxn>
                <a:cxn ang="0">
                  <a:pos x="T8" y="T9"/>
                </a:cxn>
                <a:cxn ang="0">
                  <a:pos x="T10" y="T11"/>
                </a:cxn>
              </a:cxnLst>
              <a:rect l="0" t="0" r="r" b="b"/>
              <a:pathLst>
                <a:path w="428" h="166">
                  <a:moveTo>
                    <a:pt x="2" y="166"/>
                  </a:moveTo>
                  <a:cubicBezTo>
                    <a:pt x="70" y="129"/>
                    <a:pt x="140" y="96"/>
                    <a:pt x="212" y="68"/>
                  </a:cubicBezTo>
                  <a:cubicBezTo>
                    <a:pt x="283" y="42"/>
                    <a:pt x="354" y="22"/>
                    <a:pt x="427" y="3"/>
                  </a:cubicBezTo>
                  <a:cubicBezTo>
                    <a:pt x="428" y="2"/>
                    <a:pt x="428" y="0"/>
                    <a:pt x="427" y="1"/>
                  </a:cubicBezTo>
                  <a:cubicBezTo>
                    <a:pt x="279" y="31"/>
                    <a:pt x="132" y="90"/>
                    <a:pt x="1" y="164"/>
                  </a:cubicBezTo>
                  <a:cubicBezTo>
                    <a:pt x="0" y="165"/>
                    <a:pt x="1" y="166"/>
                    <a:pt x="2" y="1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14" name="Freeform 908">
              <a:extLst>
                <a:ext uri="{FF2B5EF4-FFF2-40B4-BE49-F238E27FC236}">
                  <a16:creationId xmlns:a16="http://schemas.microsoft.com/office/drawing/2014/main" id="{45D2E42C-10E1-4470-9515-404DF54E3513}"/>
                </a:ext>
              </a:extLst>
            </p:cNvPr>
            <p:cNvSpPr>
              <a:spLocks/>
            </p:cNvSpPr>
            <p:nvPr/>
          </p:nvSpPr>
          <p:spPr bwMode="auto">
            <a:xfrm>
              <a:off x="4235" y="2826"/>
              <a:ext cx="694" cy="225"/>
            </a:xfrm>
            <a:custGeom>
              <a:avLst/>
              <a:gdLst>
                <a:gd name="T0" fmla="*/ 2 w 395"/>
                <a:gd name="T1" fmla="*/ 128 h 128"/>
                <a:gd name="T2" fmla="*/ 198 w 395"/>
                <a:gd name="T3" fmla="*/ 52 h 128"/>
                <a:gd name="T4" fmla="*/ 394 w 395"/>
                <a:gd name="T5" fmla="*/ 2 h 128"/>
                <a:gd name="T6" fmla="*/ 394 w 395"/>
                <a:gd name="T7" fmla="*/ 0 h 128"/>
                <a:gd name="T8" fmla="*/ 1 w 395"/>
                <a:gd name="T9" fmla="*/ 127 h 128"/>
                <a:gd name="T10" fmla="*/ 2 w 395"/>
                <a:gd name="T11" fmla="*/ 128 h 128"/>
              </a:gdLst>
              <a:ahLst/>
              <a:cxnLst>
                <a:cxn ang="0">
                  <a:pos x="T0" y="T1"/>
                </a:cxn>
                <a:cxn ang="0">
                  <a:pos x="T2" y="T3"/>
                </a:cxn>
                <a:cxn ang="0">
                  <a:pos x="T4" y="T5"/>
                </a:cxn>
                <a:cxn ang="0">
                  <a:pos x="T6" y="T7"/>
                </a:cxn>
                <a:cxn ang="0">
                  <a:pos x="T8" y="T9"/>
                </a:cxn>
                <a:cxn ang="0">
                  <a:pos x="T10" y="T11"/>
                </a:cxn>
              </a:cxnLst>
              <a:rect l="0" t="0" r="r" b="b"/>
              <a:pathLst>
                <a:path w="395" h="128">
                  <a:moveTo>
                    <a:pt x="2" y="128"/>
                  </a:moveTo>
                  <a:cubicBezTo>
                    <a:pt x="66" y="100"/>
                    <a:pt x="131" y="74"/>
                    <a:pt x="198" y="52"/>
                  </a:cubicBezTo>
                  <a:cubicBezTo>
                    <a:pt x="262" y="31"/>
                    <a:pt x="328" y="16"/>
                    <a:pt x="394" y="2"/>
                  </a:cubicBezTo>
                  <a:cubicBezTo>
                    <a:pt x="395" y="1"/>
                    <a:pt x="395" y="0"/>
                    <a:pt x="394" y="0"/>
                  </a:cubicBezTo>
                  <a:cubicBezTo>
                    <a:pt x="259" y="23"/>
                    <a:pt x="124" y="67"/>
                    <a:pt x="1" y="127"/>
                  </a:cubicBezTo>
                  <a:cubicBezTo>
                    <a:pt x="0" y="127"/>
                    <a:pt x="1" y="128"/>
                    <a:pt x="2" y="1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15" name="Freeform 909">
              <a:extLst>
                <a:ext uri="{FF2B5EF4-FFF2-40B4-BE49-F238E27FC236}">
                  <a16:creationId xmlns:a16="http://schemas.microsoft.com/office/drawing/2014/main" id="{72672FD3-C44D-4133-B823-61E938C62360}"/>
                </a:ext>
              </a:extLst>
            </p:cNvPr>
            <p:cNvSpPr>
              <a:spLocks/>
            </p:cNvSpPr>
            <p:nvPr/>
          </p:nvSpPr>
          <p:spPr bwMode="auto">
            <a:xfrm>
              <a:off x="4467" y="2821"/>
              <a:ext cx="620" cy="181"/>
            </a:xfrm>
            <a:custGeom>
              <a:avLst/>
              <a:gdLst>
                <a:gd name="T0" fmla="*/ 1 w 353"/>
                <a:gd name="T1" fmla="*/ 103 h 103"/>
                <a:gd name="T2" fmla="*/ 352 w 353"/>
                <a:gd name="T3" fmla="*/ 2 h 103"/>
                <a:gd name="T4" fmla="*/ 351 w 353"/>
                <a:gd name="T5" fmla="*/ 1 h 103"/>
                <a:gd name="T6" fmla="*/ 1 w 353"/>
                <a:gd name="T7" fmla="*/ 102 h 103"/>
                <a:gd name="T8" fmla="*/ 1 w 353"/>
                <a:gd name="T9" fmla="*/ 103 h 103"/>
              </a:gdLst>
              <a:ahLst/>
              <a:cxnLst>
                <a:cxn ang="0">
                  <a:pos x="T0" y="T1"/>
                </a:cxn>
                <a:cxn ang="0">
                  <a:pos x="T2" y="T3"/>
                </a:cxn>
                <a:cxn ang="0">
                  <a:pos x="T4" y="T5"/>
                </a:cxn>
                <a:cxn ang="0">
                  <a:pos x="T6" y="T7"/>
                </a:cxn>
                <a:cxn ang="0">
                  <a:pos x="T8" y="T9"/>
                </a:cxn>
              </a:cxnLst>
              <a:rect l="0" t="0" r="r" b="b"/>
              <a:pathLst>
                <a:path w="353" h="103">
                  <a:moveTo>
                    <a:pt x="1" y="103"/>
                  </a:moveTo>
                  <a:cubicBezTo>
                    <a:pt x="116" y="59"/>
                    <a:pt x="232" y="28"/>
                    <a:pt x="352" y="2"/>
                  </a:cubicBezTo>
                  <a:cubicBezTo>
                    <a:pt x="353" y="2"/>
                    <a:pt x="352" y="0"/>
                    <a:pt x="351" y="1"/>
                  </a:cubicBezTo>
                  <a:cubicBezTo>
                    <a:pt x="232" y="19"/>
                    <a:pt x="113" y="57"/>
                    <a:pt x="1" y="102"/>
                  </a:cubicBezTo>
                  <a:cubicBezTo>
                    <a:pt x="0" y="102"/>
                    <a:pt x="0" y="103"/>
                    <a:pt x="1" y="10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16" name="Freeform 910">
              <a:extLst>
                <a:ext uri="{FF2B5EF4-FFF2-40B4-BE49-F238E27FC236}">
                  <a16:creationId xmlns:a16="http://schemas.microsoft.com/office/drawing/2014/main" id="{7C91F262-83CF-476A-8F04-CC1254ED6799}"/>
                </a:ext>
              </a:extLst>
            </p:cNvPr>
            <p:cNvSpPr>
              <a:spLocks/>
            </p:cNvSpPr>
            <p:nvPr/>
          </p:nvSpPr>
          <p:spPr bwMode="auto">
            <a:xfrm>
              <a:off x="4658" y="2865"/>
              <a:ext cx="530" cy="123"/>
            </a:xfrm>
            <a:custGeom>
              <a:avLst/>
              <a:gdLst>
                <a:gd name="T0" fmla="*/ 1 w 301"/>
                <a:gd name="T1" fmla="*/ 70 h 70"/>
                <a:gd name="T2" fmla="*/ 300 w 301"/>
                <a:gd name="T3" fmla="*/ 1 h 70"/>
                <a:gd name="T4" fmla="*/ 300 w 301"/>
                <a:gd name="T5" fmla="*/ 0 h 70"/>
                <a:gd name="T6" fmla="*/ 1 w 301"/>
                <a:gd name="T7" fmla="*/ 69 h 70"/>
                <a:gd name="T8" fmla="*/ 1 w 301"/>
                <a:gd name="T9" fmla="*/ 70 h 70"/>
              </a:gdLst>
              <a:ahLst/>
              <a:cxnLst>
                <a:cxn ang="0">
                  <a:pos x="T0" y="T1"/>
                </a:cxn>
                <a:cxn ang="0">
                  <a:pos x="T2" y="T3"/>
                </a:cxn>
                <a:cxn ang="0">
                  <a:pos x="T4" y="T5"/>
                </a:cxn>
                <a:cxn ang="0">
                  <a:pos x="T6" y="T7"/>
                </a:cxn>
                <a:cxn ang="0">
                  <a:pos x="T8" y="T9"/>
                </a:cxn>
              </a:cxnLst>
              <a:rect l="0" t="0" r="r" b="b"/>
              <a:pathLst>
                <a:path w="301" h="70">
                  <a:moveTo>
                    <a:pt x="1" y="70"/>
                  </a:moveTo>
                  <a:cubicBezTo>
                    <a:pt x="99" y="37"/>
                    <a:pt x="198" y="17"/>
                    <a:pt x="300" y="1"/>
                  </a:cubicBezTo>
                  <a:cubicBezTo>
                    <a:pt x="301" y="1"/>
                    <a:pt x="301" y="0"/>
                    <a:pt x="300" y="0"/>
                  </a:cubicBezTo>
                  <a:cubicBezTo>
                    <a:pt x="199" y="8"/>
                    <a:pt x="96" y="34"/>
                    <a:pt x="1" y="69"/>
                  </a:cubicBezTo>
                  <a:cubicBezTo>
                    <a:pt x="0" y="69"/>
                    <a:pt x="0" y="70"/>
                    <a:pt x="1" y="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17" name="Freeform 911">
              <a:extLst>
                <a:ext uri="{FF2B5EF4-FFF2-40B4-BE49-F238E27FC236}">
                  <a16:creationId xmlns:a16="http://schemas.microsoft.com/office/drawing/2014/main" id="{3350A840-A94C-4425-8C45-8A647E7D1290}"/>
                </a:ext>
              </a:extLst>
            </p:cNvPr>
            <p:cNvSpPr>
              <a:spLocks/>
            </p:cNvSpPr>
            <p:nvPr/>
          </p:nvSpPr>
          <p:spPr bwMode="auto">
            <a:xfrm>
              <a:off x="4848" y="2881"/>
              <a:ext cx="449" cy="98"/>
            </a:xfrm>
            <a:custGeom>
              <a:avLst/>
              <a:gdLst>
                <a:gd name="T0" fmla="*/ 1 w 255"/>
                <a:gd name="T1" fmla="*/ 56 h 56"/>
                <a:gd name="T2" fmla="*/ 124 w 255"/>
                <a:gd name="T3" fmla="*/ 27 h 56"/>
                <a:gd name="T4" fmla="*/ 254 w 255"/>
                <a:gd name="T5" fmla="*/ 5 h 56"/>
                <a:gd name="T6" fmla="*/ 254 w 255"/>
                <a:gd name="T7" fmla="*/ 4 h 56"/>
                <a:gd name="T8" fmla="*/ 131 w 255"/>
                <a:gd name="T9" fmla="*/ 23 h 56"/>
                <a:gd name="T10" fmla="*/ 1 w 255"/>
                <a:gd name="T11" fmla="*/ 55 h 56"/>
                <a:gd name="T12" fmla="*/ 1 w 255"/>
                <a:gd name="T13" fmla="*/ 56 h 56"/>
              </a:gdLst>
              <a:ahLst/>
              <a:cxnLst>
                <a:cxn ang="0">
                  <a:pos x="T0" y="T1"/>
                </a:cxn>
                <a:cxn ang="0">
                  <a:pos x="T2" y="T3"/>
                </a:cxn>
                <a:cxn ang="0">
                  <a:pos x="T4" y="T5"/>
                </a:cxn>
                <a:cxn ang="0">
                  <a:pos x="T6" y="T7"/>
                </a:cxn>
                <a:cxn ang="0">
                  <a:pos x="T8" y="T9"/>
                </a:cxn>
                <a:cxn ang="0">
                  <a:pos x="T10" y="T11"/>
                </a:cxn>
                <a:cxn ang="0">
                  <a:pos x="T12" y="T13"/>
                </a:cxn>
              </a:cxnLst>
              <a:rect l="0" t="0" r="r" b="b"/>
              <a:pathLst>
                <a:path w="255" h="56">
                  <a:moveTo>
                    <a:pt x="1" y="56"/>
                  </a:moveTo>
                  <a:cubicBezTo>
                    <a:pt x="42" y="47"/>
                    <a:pt x="83" y="37"/>
                    <a:pt x="124" y="27"/>
                  </a:cubicBezTo>
                  <a:cubicBezTo>
                    <a:pt x="167" y="16"/>
                    <a:pt x="209" y="4"/>
                    <a:pt x="254" y="5"/>
                  </a:cubicBezTo>
                  <a:cubicBezTo>
                    <a:pt x="255" y="5"/>
                    <a:pt x="255" y="4"/>
                    <a:pt x="254" y="4"/>
                  </a:cubicBezTo>
                  <a:cubicBezTo>
                    <a:pt x="212" y="0"/>
                    <a:pt x="171" y="13"/>
                    <a:pt x="131" y="23"/>
                  </a:cubicBezTo>
                  <a:cubicBezTo>
                    <a:pt x="87" y="33"/>
                    <a:pt x="44" y="44"/>
                    <a:pt x="1" y="55"/>
                  </a:cubicBezTo>
                  <a:cubicBezTo>
                    <a:pt x="0" y="55"/>
                    <a:pt x="0" y="56"/>
                    <a:pt x="1" y="5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18" name="Freeform 912">
              <a:extLst>
                <a:ext uri="{FF2B5EF4-FFF2-40B4-BE49-F238E27FC236}">
                  <a16:creationId xmlns:a16="http://schemas.microsoft.com/office/drawing/2014/main" id="{26535BFE-AF08-450E-9565-D85F8AA62025}"/>
                </a:ext>
              </a:extLst>
            </p:cNvPr>
            <p:cNvSpPr>
              <a:spLocks/>
            </p:cNvSpPr>
            <p:nvPr/>
          </p:nvSpPr>
          <p:spPr bwMode="auto">
            <a:xfrm>
              <a:off x="5010" y="2918"/>
              <a:ext cx="332" cy="68"/>
            </a:xfrm>
            <a:custGeom>
              <a:avLst/>
              <a:gdLst>
                <a:gd name="T0" fmla="*/ 2 w 189"/>
                <a:gd name="T1" fmla="*/ 39 h 39"/>
                <a:gd name="T2" fmla="*/ 188 w 189"/>
                <a:gd name="T3" fmla="*/ 2 h 39"/>
                <a:gd name="T4" fmla="*/ 187 w 189"/>
                <a:gd name="T5" fmla="*/ 0 h 39"/>
                <a:gd name="T6" fmla="*/ 1 w 189"/>
                <a:gd name="T7" fmla="*/ 38 h 39"/>
                <a:gd name="T8" fmla="*/ 2 w 189"/>
                <a:gd name="T9" fmla="*/ 39 h 39"/>
              </a:gdLst>
              <a:ahLst/>
              <a:cxnLst>
                <a:cxn ang="0">
                  <a:pos x="T0" y="T1"/>
                </a:cxn>
                <a:cxn ang="0">
                  <a:pos x="T2" y="T3"/>
                </a:cxn>
                <a:cxn ang="0">
                  <a:pos x="T4" y="T5"/>
                </a:cxn>
                <a:cxn ang="0">
                  <a:pos x="T6" y="T7"/>
                </a:cxn>
                <a:cxn ang="0">
                  <a:pos x="T8" y="T9"/>
                </a:cxn>
              </a:cxnLst>
              <a:rect l="0" t="0" r="r" b="b"/>
              <a:pathLst>
                <a:path w="189" h="39">
                  <a:moveTo>
                    <a:pt x="2" y="39"/>
                  </a:moveTo>
                  <a:cubicBezTo>
                    <a:pt x="64" y="28"/>
                    <a:pt x="126" y="16"/>
                    <a:pt x="188" y="2"/>
                  </a:cubicBezTo>
                  <a:cubicBezTo>
                    <a:pt x="189" y="1"/>
                    <a:pt x="188" y="0"/>
                    <a:pt x="187" y="0"/>
                  </a:cubicBezTo>
                  <a:cubicBezTo>
                    <a:pt x="125" y="11"/>
                    <a:pt x="63" y="24"/>
                    <a:pt x="1" y="38"/>
                  </a:cubicBezTo>
                  <a:cubicBezTo>
                    <a:pt x="0" y="38"/>
                    <a:pt x="1" y="39"/>
                    <a:pt x="2"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19" name="Freeform 913">
              <a:extLst>
                <a:ext uri="{FF2B5EF4-FFF2-40B4-BE49-F238E27FC236}">
                  <a16:creationId xmlns:a16="http://schemas.microsoft.com/office/drawing/2014/main" id="{2FD22A05-3DEB-47F4-88C2-0681EB17F56B}"/>
                </a:ext>
              </a:extLst>
            </p:cNvPr>
            <p:cNvSpPr>
              <a:spLocks/>
            </p:cNvSpPr>
            <p:nvPr/>
          </p:nvSpPr>
          <p:spPr bwMode="auto">
            <a:xfrm>
              <a:off x="5184" y="2955"/>
              <a:ext cx="222" cy="43"/>
            </a:xfrm>
            <a:custGeom>
              <a:avLst/>
              <a:gdLst>
                <a:gd name="T0" fmla="*/ 1 w 126"/>
                <a:gd name="T1" fmla="*/ 25 h 25"/>
                <a:gd name="T2" fmla="*/ 124 w 126"/>
                <a:gd name="T3" fmla="*/ 5 h 25"/>
                <a:gd name="T4" fmla="*/ 124 w 126"/>
                <a:gd name="T5" fmla="*/ 3 h 25"/>
                <a:gd name="T6" fmla="*/ 1 w 126"/>
                <a:gd name="T7" fmla="*/ 24 h 25"/>
                <a:gd name="T8" fmla="*/ 1 w 126"/>
                <a:gd name="T9" fmla="*/ 25 h 25"/>
              </a:gdLst>
              <a:ahLst/>
              <a:cxnLst>
                <a:cxn ang="0">
                  <a:pos x="T0" y="T1"/>
                </a:cxn>
                <a:cxn ang="0">
                  <a:pos x="T2" y="T3"/>
                </a:cxn>
                <a:cxn ang="0">
                  <a:pos x="T4" y="T5"/>
                </a:cxn>
                <a:cxn ang="0">
                  <a:pos x="T6" y="T7"/>
                </a:cxn>
                <a:cxn ang="0">
                  <a:pos x="T8" y="T9"/>
                </a:cxn>
              </a:cxnLst>
              <a:rect l="0" t="0" r="r" b="b"/>
              <a:pathLst>
                <a:path w="126" h="25">
                  <a:moveTo>
                    <a:pt x="1" y="25"/>
                  </a:moveTo>
                  <a:cubicBezTo>
                    <a:pt x="41" y="17"/>
                    <a:pt x="83" y="3"/>
                    <a:pt x="124" y="5"/>
                  </a:cubicBezTo>
                  <a:cubicBezTo>
                    <a:pt x="126" y="5"/>
                    <a:pt x="126" y="3"/>
                    <a:pt x="124" y="3"/>
                  </a:cubicBezTo>
                  <a:cubicBezTo>
                    <a:pt x="83" y="0"/>
                    <a:pt x="40" y="15"/>
                    <a:pt x="1" y="24"/>
                  </a:cubicBezTo>
                  <a:cubicBezTo>
                    <a:pt x="0" y="24"/>
                    <a:pt x="0" y="25"/>
                    <a:pt x="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20" name="Freeform 914">
              <a:extLst>
                <a:ext uri="{FF2B5EF4-FFF2-40B4-BE49-F238E27FC236}">
                  <a16:creationId xmlns:a16="http://schemas.microsoft.com/office/drawing/2014/main" id="{6A62DC9C-A8DE-48FE-A0F4-7BD4DC9D49B4}"/>
                </a:ext>
              </a:extLst>
            </p:cNvPr>
            <p:cNvSpPr>
              <a:spLocks/>
            </p:cNvSpPr>
            <p:nvPr/>
          </p:nvSpPr>
          <p:spPr bwMode="auto">
            <a:xfrm>
              <a:off x="5289" y="3002"/>
              <a:ext cx="150" cy="25"/>
            </a:xfrm>
            <a:custGeom>
              <a:avLst/>
              <a:gdLst>
                <a:gd name="T0" fmla="*/ 2 w 85"/>
                <a:gd name="T1" fmla="*/ 14 h 14"/>
                <a:gd name="T2" fmla="*/ 84 w 85"/>
                <a:gd name="T3" fmla="*/ 3 h 14"/>
                <a:gd name="T4" fmla="*/ 84 w 85"/>
                <a:gd name="T5" fmla="*/ 1 h 14"/>
                <a:gd name="T6" fmla="*/ 1 w 85"/>
                <a:gd name="T7" fmla="*/ 13 h 14"/>
                <a:gd name="T8" fmla="*/ 2 w 85"/>
                <a:gd name="T9" fmla="*/ 14 h 14"/>
              </a:gdLst>
              <a:ahLst/>
              <a:cxnLst>
                <a:cxn ang="0">
                  <a:pos x="T0" y="T1"/>
                </a:cxn>
                <a:cxn ang="0">
                  <a:pos x="T2" y="T3"/>
                </a:cxn>
                <a:cxn ang="0">
                  <a:pos x="T4" y="T5"/>
                </a:cxn>
                <a:cxn ang="0">
                  <a:pos x="T6" y="T7"/>
                </a:cxn>
                <a:cxn ang="0">
                  <a:pos x="T8" y="T9"/>
                </a:cxn>
              </a:cxnLst>
              <a:rect l="0" t="0" r="r" b="b"/>
              <a:pathLst>
                <a:path w="85" h="14">
                  <a:moveTo>
                    <a:pt x="2" y="14"/>
                  </a:moveTo>
                  <a:cubicBezTo>
                    <a:pt x="29" y="7"/>
                    <a:pt x="56" y="4"/>
                    <a:pt x="84" y="3"/>
                  </a:cubicBezTo>
                  <a:cubicBezTo>
                    <a:pt x="85" y="3"/>
                    <a:pt x="85" y="2"/>
                    <a:pt x="84" y="1"/>
                  </a:cubicBezTo>
                  <a:cubicBezTo>
                    <a:pt x="56" y="0"/>
                    <a:pt x="28" y="5"/>
                    <a:pt x="1" y="13"/>
                  </a:cubicBezTo>
                  <a:cubicBezTo>
                    <a:pt x="0" y="13"/>
                    <a:pt x="1" y="14"/>
                    <a:pt x="2"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21" name="Freeform 915">
              <a:extLst>
                <a:ext uri="{FF2B5EF4-FFF2-40B4-BE49-F238E27FC236}">
                  <a16:creationId xmlns:a16="http://schemas.microsoft.com/office/drawing/2014/main" id="{249582F0-9416-4484-A9CB-F0B7AB9A0B3A}"/>
                </a:ext>
              </a:extLst>
            </p:cNvPr>
            <p:cNvSpPr>
              <a:spLocks/>
            </p:cNvSpPr>
            <p:nvPr/>
          </p:nvSpPr>
          <p:spPr bwMode="auto">
            <a:xfrm>
              <a:off x="5370" y="3035"/>
              <a:ext cx="67" cy="9"/>
            </a:xfrm>
            <a:custGeom>
              <a:avLst/>
              <a:gdLst>
                <a:gd name="T0" fmla="*/ 1 w 38"/>
                <a:gd name="T1" fmla="*/ 5 h 5"/>
                <a:gd name="T2" fmla="*/ 37 w 38"/>
                <a:gd name="T3" fmla="*/ 1 h 5"/>
                <a:gd name="T4" fmla="*/ 37 w 38"/>
                <a:gd name="T5" fmla="*/ 0 h 5"/>
                <a:gd name="T6" fmla="*/ 1 w 38"/>
                <a:gd name="T7" fmla="*/ 3 h 5"/>
                <a:gd name="T8" fmla="*/ 1 w 38"/>
                <a:gd name="T9" fmla="*/ 5 h 5"/>
              </a:gdLst>
              <a:ahLst/>
              <a:cxnLst>
                <a:cxn ang="0">
                  <a:pos x="T0" y="T1"/>
                </a:cxn>
                <a:cxn ang="0">
                  <a:pos x="T2" y="T3"/>
                </a:cxn>
                <a:cxn ang="0">
                  <a:pos x="T4" y="T5"/>
                </a:cxn>
                <a:cxn ang="0">
                  <a:pos x="T6" y="T7"/>
                </a:cxn>
                <a:cxn ang="0">
                  <a:pos x="T8" y="T9"/>
                </a:cxn>
              </a:cxnLst>
              <a:rect l="0" t="0" r="r" b="b"/>
              <a:pathLst>
                <a:path w="38" h="5">
                  <a:moveTo>
                    <a:pt x="1" y="5"/>
                  </a:moveTo>
                  <a:cubicBezTo>
                    <a:pt x="13" y="4"/>
                    <a:pt x="25" y="3"/>
                    <a:pt x="37" y="1"/>
                  </a:cubicBezTo>
                  <a:cubicBezTo>
                    <a:pt x="38" y="1"/>
                    <a:pt x="38" y="0"/>
                    <a:pt x="37" y="0"/>
                  </a:cubicBezTo>
                  <a:cubicBezTo>
                    <a:pt x="25" y="0"/>
                    <a:pt x="13" y="2"/>
                    <a:pt x="1" y="3"/>
                  </a:cubicBezTo>
                  <a:cubicBezTo>
                    <a:pt x="0" y="3"/>
                    <a:pt x="0" y="5"/>
                    <a:pt x="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22" name="Freeform 916">
              <a:extLst>
                <a:ext uri="{FF2B5EF4-FFF2-40B4-BE49-F238E27FC236}">
                  <a16:creationId xmlns:a16="http://schemas.microsoft.com/office/drawing/2014/main" id="{60A0D8C3-B5E8-4516-8C61-32731EA8AF9C}"/>
                </a:ext>
              </a:extLst>
            </p:cNvPr>
            <p:cNvSpPr>
              <a:spLocks/>
            </p:cNvSpPr>
            <p:nvPr/>
          </p:nvSpPr>
          <p:spPr bwMode="auto">
            <a:xfrm>
              <a:off x="5003" y="2991"/>
              <a:ext cx="425" cy="187"/>
            </a:xfrm>
            <a:custGeom>
              <a:avLst/>
              <a:gdLst>
                <a:gd name="T0" fmla="*/ 1 w 242"/>
                <a:gd name="T1" fmla="*/ 1 h 106"/>
                <a:gd name="T2" fmla="*/ 129 w 242"/>
                <a:gd name="T3" fmla="*/ 39 h 106"/>
                <a:gd name="T4" fmla="*/ 240 w 242"/>
                <a:gd name="T5" fmla="*/ 105 h 106"/>
                <a:gd name="T6" fmla="*/ 241 w 242"/>
                <a:gd name="T7" fmla="*/ 104 h 106"/>
                <a:gd name="T8" fmla="*/ 133 w 242"/>
                <a:gd name="T9" fmla="*/ 38 h 106"/>
                <a:gd name="T10" fmla="*/ 1 w 242"/>
                <a:gd name="T11" fmla="*/ 0 h 106"/>
                <a:gd name="T12" fmla="*/ 1 w 242"/>
                <a:gd name="T13" fmla="*/ 1 h 106"/>
              </a:gdLst>
              <a:ahLst/>
              <a:cxnLst>
                <a:cxn ang="0">
                  <a:pos x="T0" y="T1"/>
                </a:cxn>
                <a:cxn ang="0">
                  <a:pos x="T2" y="T3"/>
                </a:cxn>
                <a:cxn ang="0">
                  <a:pos x="T4" y="T5"/>
                </a:cxn>
                <a:cxn ang="0">
                  <a:pos x="T6" y="T7"/>
                </a:cxn>
                <a:cxn ang="0">
                  <a:pos x="T8" y="T9"/>
                </a:cxn>
                <a:cxn ang="0">
                  <a:pos x="T10" y="T11"/>
                </a:cxn>
                <a:cxn ang="0">
                  <a:pos x="T12" y="T13"/>
                </a:cxn>
              </a:cxnLst>
              <a:rect l="0" t="0" r="r" b="b"/>
              <a:pathLst>
                <a:path w="242" h="106">
                  <a:moveTo>
                    <a:pt x="1" y="1"/>
                  </a:moveTo>
                  <a:cubicBezTo>
                    <a:pt x="43" y="13"/>
                    <a:pt x="88" y="23"/>
                    <a:pt x="129" y="39"/>
                  </a:cubicBezTo>
                  <a:cubicBezTo>
                    <a:pt x="169" y="55"/>
                    <a:pt x="202" y="85"/>
                    <a:pt x="240" y="105"/>
                  </a:cubicBezTo>
                  <a:cubicBezTo>
                    <a:pt x="241" y="106"/>
                    <a:pt x="242" y="105"/>
                    <a:pt x="241" y="104"/>
                  </a:cubicBezTo>
                  <a:cubicBezTo>
                    <a:pt x="208" y="80"/>
                    <a:pt x="171" y="54"/>
                    <a:pt x="133" y="38"/>
                  </a:cubicBezTo>
                  <a:cubicBezTo>
                    <a:pt x="92" y="20"/>
                    <a:pt x="45" y="12"/>
                    <a:pt x="1" y="0"/>
                  </a:cubicBezTo>
                  <a:cubicBezTo>
                    <a:pt x="0" y="0"/>
                    <a:pt x="0"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23" name="Freeform 917">
              <a:extLst>
                <a:ext uri="{FF2B5EF4-FFF2-40B4-BE49-F238E27FC236}">
                  <a16:creationId xmlns:a16="http://schemas.microsoft.com/office/drawing/2014/main" id="{E0E2C0FE-B5A7-489C-A555-05919B0DE750}"/>
                </a:ext>
              </a:extLst>
            </p:cNvPr>
            <p:cNvSpPr>
              <a:spLocks/>
            </p:cNvSpPr>
            <p:nvPr/>
          </p:nvSpPr>
          <p:spPr bwMode="auto">
            <a:xfrm>
              <a:off x="5158" y="3000"/>
              <a:ext cx="284" cy="157"/>
            </a:xfrm>
            <a:custGeom>
              <a:avLst/>
              <a:gdLst>
                <a:gd name="T0" fmla="*/ 1 w 162"/>
                <a:gd name="T1" fmla="*/ 2 h 89"/>
                <a:gd name="T2" fmla="*/ 87 w 162"/>
                <a:gd name="T3" fmla="*/ 39 h 89"/>
                <a:gd name="T4" fmla="*/ 160 w 162"/>
                <a:gd name="T5" fmla="*/ 89 h 89"/>
                <a:gd name="T6" fmla="*/ 161 w 162"/>
                <a:gd name="T7" fmla="*/ 87 h 89"/>
                <a:gd name="T8" fmla="*/ 88 w 162"/>
                <a:gd name="T9" fmla="*/ 37 h 89"/>
                <a:gd name="T10" fmla="*/ 2 w 162"/>
                <a:gd name="T11" fmla="*/ 1 h 89"/>
                <a:gd name="T12" fmla="*/ 1 w 162"/>
                <a:gd name="T13" fmla="*/ 2 h 89"/>
              </a:gdLst>
              <a:ahLst/>
              <a:cxnLst>
                <a:cxn ang="0">
                  <a:pos x="T0" y="T1"/>
                </a:cxn>
                <a:cxn ang="0">
                  <a:pos x="T2" y="T3"/>
                </a:cxn>
                <a:cxn ang="0">
                  <a:pos x="T4" y="T5"/>
                </a:cxn>
                <a:cxn ang="0">
                  <a:pos x="T6" y="T7"/>
                </a:cxn>
                <a:cxn ang="0">
                  <a:pos x="T8" y="T9"/>
                </a:cxn>
                <a:cxn ang="0">
                  <a:pos x="T10" y="T11"/>
                </a:cxn>
                <a:cxn ang="0">
                  <a:pos x="T12" y="T13"/>
                </a:cxn>
              </a:cxnLst>
              <a:rect l="0" t="0" r="r" b="b"/>
              <a:pathLst>
                <a:path w="162" h="89">
                  <a:moveTo>
                    <a:pt x="1" y="2"/>
                  </a:moveTo>
                  <a:cubicBezTo>
                    <a:pt x="30" y="15"/>
                    <a:pt x="59" y="26"/>
                    <a:pt x="87" y="39"/>
                  </a:cubicBezTo>
                  <a:cubicBezTo>
                    <a:pt x="114" y="51"/>
                    <a:pt x="136" y="71"/>
                    <a:pt x="160" y="89"/>
                  </a:cubicBezTo>
                  <a:cubicBezTo>
                    <a:pt x="161" y="89"/>
                    <a:pt x="162" y="87"/>
                    <a:pt x="161" y="87"/>
                  </a:cubicBezTo>
                  <a:cubicBezTo>
                    <a:pt x="138" y="68"/>
                    <a:pt x="115" y="49"/>
                    <a:pt x="88" y="37"/>
                  </a:cubicBezTo>
                  <a:cubicBezTo>
                    <a:pt x="60" y="24"/>
                    <a:pt x="31" y="12"/>
                    <a:pt x="2" y="1"/>
                  </a:cubicBezTo>
                  <a:cubicBezTo>
                    <a:pt x="1" y="0"/>
                    <a:pt x="0" y="2"/>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24" name="Freeform 918">
              <a:extLst>
                <a:ext uri="{FF2B5EF4-FFF2-40B4-BE49-F238E27FC236}">
                  <a16:creationId xmlns:a16="http://schemas.microsoft.com/office/drawing/2014/main" id="{FFC0B2C6-4D03-4E64-940D-0C9E9595601D}"/>
                </a:ext>
              </a:extLst>
            </p:cNvPr>
            <p:cNvSpPr>
              <a:spLocks/>
            </p:cNvSpPr>
            <p:nvPr/>
          </p:nvSpPr>
          <p:spPr bwMode="auto">
            <a:xfrm>
              <a:off x="5286" y="3025"/>
              <a:ext cx="149" cy="88"/>
            </a:xfrm>
            <a:custGeom>
              <a:avLst/>
              <a:gdLst>
                <a:gd name="T0" fmla="*/ 1 w 85"/>
                <a:gd name="T1" fmla="*/ 1 h 50"/>
                <a:gd name="T2" fmla="*/ 83 w 85"/>
                <a:gd name="T3" fmla="*/ 49 h 50"/>
                <a:gd name="T4" fmla="*/ 84 w 85"/>
                <a:gd name="T5" fmla="*/ 48 h 50"/>
                <a:gd name="T6" fmla="*/ 41 w 85"/>
                <a:gd name="T7" fmla="*/ 17 h 50"/>
                <a:gd name="T8" fmla="*/ 1 w 85"/>
                <a:gd name="T9" fmla="*/ 0 h 50"/>
                <a:gd name="T10" fmla="*/ 1 w 85"/>
                <a:gd name="T11" fmla="*/ 1 h 50"/>
              </a:gdLst>
              <a:ahLst/>
              <a:cxnLst>
                <a:cxn ang="0">
                  <a:pos x="T0" y="T1"/>
                </a:cxn>
                <a:cxn ang="0">
                  <a:pos x="T2" y="T3"/>
                </a:cxn>
                <a:cxn ang="0">
                  <a:pos x="T4" y="T5"/>
                </a:cxn>
                <a:cxn ang="0">
                  <a:pos x="T6" y="T7"/>
                </a:cxn>
                <a:cxn ang="0">
                  <a:pos x="T8" y="T9"/>
                </a:cxn>
                <a:cxn ang="0">
                  <a:pos x="T10" y="T11"/>
                </a:cxn>
              </a:cxnLst>
              <a:rect l="0" t="0" r="r" b="b"/>
              <a:pathLst>
                <a:path w="85" h="50">
                  <a:moveTo>
                    <a:pt x="1" y="1"/>
                  </a:moveTo>
                  <a:cubicBezTo>
                    <a:pt x="31" y="5"/>
                    <a:pt x="59" y="32"/>
                    <a:pt x="83" y="49"/>
                  </a:cubicBezTo>
                  <a:cubicBezTo>
                    <a:pt x="84" y="50"/>
                    <a:pt x="85" y="48"/>
                    <a:pt x="84" y="48"/>
                  </a:cubicBezTo>
                  <a:cubicBezTo>
                    <a:pt x="71" y="36"/>
                    <a:pt x="56" y="26"/>
                    <a:pt x="41" y="17"/>
                  </a:cubicBezTo>
                  <a:cubicBezTo>
                    <a:pt x="29" y="9"/>
                    <a:pt x="16" y="0"/>
                    <a:pt x="1" y="0"/>
                  </a:cubicBezTo>
                  <a:cubicBezTo>
                    <a:pt x="0" y="0"/>
                    <a:pt x="0"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25" name="Freeform 919">
              <a:extLst>
                <a:ext uri="{FF2B5EF4-FFF2-40B4-BE49-F238E27FC236}">
                  <a16:creationId xmlns:a16="http://schemas.microsoft.com/office/drawing/2014/main" id="{FA6C5B9A-B405-446B-B6B9-F422B467EF03}"/>
                </a:ext>
              </a:extLst>
            </p:cNvPr>
            <p:cNvSpPr>
              <a:spLocks/>
            </p:cNvSpPr>
            <p:nvPr/>
          </p:nvSpPr>
          <p:spPr bwMode="auto">
            <a:xfrm>
              <a:off x="5061" y="3028"/>
              <a:ext cx="362" cy="196"/>
            </a:xfrm>
            <a:custGeom>
              <a:avLst/>
              <a:gdLst>
                <a:gd name="T0" fmla="*/ 1 w 206"/>
                <a:gd name="T1" fmla="*/ 4 h 111"/>
                <a:gd name="T2" fmla="*/ 108 w 206"/>
                <a:gd name="T3" fmla="*/ 54 h 111"/>
                <a:gd name="T4" fmla="*/ 203 w 206"/>
                <a:gd name="T5" fmla="*/ 110 h 111"/>
                <a:gd name="T6" fmla="*/ 205 w 206"/>
                <a:gd name="T7" fmla="*/ 108 h 111"/>
                <a:gd name="T8" fmla="*/ 104 w 206"/>
                <a:gd name="T9" fmla="*/ 49 h 111"/>
                <a:gd name="T10" fmla="*/ 1 w 206"/>
                <a:gd name="T11" fmla="*/ 2 h 111"/>
                <a:gd name="T12" fmla="*/ 1 w 206"/>
                <a:gd name="T13" fmla="*/ 4 h 111"/>
              </a:gdLst>
              <a:ahLst/>
              <a:cxnLst>
                <a:cxn ang="0">
                  <a:pos x="T0" y="T1"/>
                </a:cxn>
                <a:cxn ang="0">
                  <a:pos x="T2" y="T3"/>
                </a:cxn>
                <a:cxn ang="0">
                  <a:pos x="T4" y="T5"/>
                </a:cxn>
                <a:cxn ang="0">
                  <a:pos x="T6" y="T7"/>
                </a:cxn>
                <a:cxn ang="0">
                  <a:pos x="T8" y="T9"/>
                </a:cxn>
                <a:cxn ang="0">
                  <a:pos x="T10" y="T11"/>
                </a:cxn>
                <a:cxn ang="0">
                  <a:pos x="T12" y="T13"/>
                </a:cxn>
              </a:cxnLst>
              <a:rect l="0" t="0" r="r" b="b"/>
              <a:pathLst>
                <a:path w="206" h="111">
                  <a:moveTo>
                    <a:pt x="1" y="4"/>
                  </a:moveTo>
                  <a:cubicBezTo>
                    <a:pt x="41" y="3"/>
                    <a:pt x="74" y="37"/>
                    <a:pt x="108" y="54"/>
                  </a:cubicBezTo>
                  <a:cubicBezTo>
                    <a:pt x="142" y="70"/>
                    <a:pt x="176" y="82"/>
                    <a:pt x="203" y="110"/>
                  </a:cubicBezTo>
                  <a:cubicBezTo>
                    <a:pt x="204" y="111"/>
                    <a:pt x="206" y="109"/>
                    <a:pt x="205" y="108"/>
                  </a:cubicBezTo>
                  <a:cubicBezTo>
                    <a:pt x="177" y="78"/>
                    <a:pt x="139" y="66"/>
                    <a:pt x="104" y="49"/>
                  </a:cubicBezTo>
                  <a:cubicBezTo>
                    <a:pt x="71" y="32"/>
                    <a:pt x="40" y="0"/>
                    <a:pt x="1" y="2"/>
                  </a:cubicBezTo>
                  <a:cubicBezTo>
                    <a:pt x="0" y="2"/>
                    <a:pt x="0" y="4"/>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26" name="Freeform 920">
              <a:extLst>
                <a:ext uri="{FF2B5EF4-FFF2-40B4-BE49-F238E27FC236}">
                  <a16:creationId xmlns:a16="http://schemas.microsoft.com/office/drawing/2014/main" id="{62FAA240-7D39-45DA-BA22-87A49D7FDAD5}"/>
                </a:ext>
              </a:extLst>
            </p:cNvPr>
            <p:cNvSpPr>
              <a:spLocks/>
            </p:cNvSpPr>
            <p:nvPr/>
          </p:nvSpPr>
          <p:spPr bwMode="auto">
            <a:xfrm>
              <a:off x="5114" y="3088"/>
              <a:ext cx="288" cy="171"/>
            </a:xfrm>
            <a:custGeom>
              <a:avLst/>
              <a:gdLst>
                <a:gd name="T0" fmla="*/ 1 w 164"/>
                <a:gd name="T1" fmla="*/ 2 h 97"/>
                <a:gd name="T2" fmla="*/ 162 w 164"/>
                <a:gd name="T3" fmla="*/ 97 h 97"/>
                <a:gd name="T4" fmla="*/ 163 w 164"/>
                <a:gd name="T5" fmla="*/ 95 h 97"/>
                <a:gd name="T6" fmla="*/ 2 w 164"/>
                <a:gd name="T7" fmla="*/ 1 h 97"/>
                <a:gd name="T8" fmla="*/ 1 w 164"/>
                <a:gd name="T9" fmla="*/ 2 h 97"/>
              </a:gdLst>
              <a:ahLst/>
              <a:cxnLst>
                <a:cxn ang="0">
                  <a:pos x="T0" y="T1"/>
                </a:cxn>
                <a:cxn ang="0">
                  <a:pos x="T2" y="T3"/>
                </a:cxn>
                <a:cxn ang="0">
                  <a:pos x="T4" y="T5"/>
                </a:cxn>
                <a:cxn ang="0">
                  <a:pos x="T6" y="T7"/>
                </a:cxn>
                <a:cxn ang="0">
                  <a:pos x="T8" y="T9"/>
                </a:cxn>
              </a:cxnLst>
              <a:rect l="0" t="0" r="r" b="b"/>
              <a:pathLst>
                <a:path w="164" h="97">
                  <a:moveTo>
                    <a:pt x="1" y="2"/>
                  </a:moveTo>
                  <a:cubicBezTo>
                    <a:pt x="58" y="29"/>
                    <a:pt x="110" y="61"/>
                    <a:pt x="162" y="97"/>
                  </a:cubicBezTo>
                  <a:cubicBezTo>
                    <a:pt x="163" y="97"/>
                    <a:pt x="164" y="96"/>
                    <a:pt x="163" y="95"/>
                  </a:cubicBezTo>
                  <a:cubicBezTo>
                    <a:pt x="115" y="56"/>
                    <a:pt x="59" y="24"/>
                    <a:pt x="2" y="1"/>
                  </a:cubicBezTo>
                  <a:cubicBezTo>
                    <a:pt x="1" y="0"/>
                    <a:pt x="0" y="2"/>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27" name="Freeform 921">
              <a:extLst>
                <a:ext uri="{FF2B5EF4-FFF2-40B4-BE49-F238E27FC236}">
                  <a16:creationId xmlns:a16="http://schemas.microsoft.com/office/drawing/2014/main" id="{DB798EA9-CAC3-4144-9C0D-2703A4DBEAAE}"/>
                </a:ext>
              </a:extLst>
            </p:cNvPr>
            <p:cNvSpPr>
              <a:spLocks/>
            </p:cNvSpPr>
            <p:nvPr/>
          </p:nvSpPr>
          <p:spPr bwMode="auto">
            <a:xfrm>
              <a:off x="5258" y="3220"/>
              <a:ext cx="105" cy="83"/>
            </a:xfrm>
            <a:custGeom>
              <a:avLst/>
              <a:gdLst>
                <a:gd name="T0" fmla="*/ 1 w 60"/>
                <a:gd name="T1" fmla="*/ 2 h 47"/>
                <a:gd name="T2" fmla="*/ 30 w 60"/>
                <a:gd name="T3" fmla="*/ 22 h 47"/>
                <a:gd name="T4" fmla="*/ 59 w 60"/>
                <a:gd name="T5" fmla="*/ 46 h 47"/>
                <a:gd name="T6" fmla="*/ 60 w 60"/>
                <a:gd name="T7" fmla="*/ 46 h 47"/>
                <a:gd name="T8" fmla="*/ 44 w 60"/>
                <a:gd name="T9" fmla="*/ 28 h 47"/>
                <a:gd name="T10" fmla="*/ 2 w 60"/>
                <a:gd name="T11" fmla="*/ 1 h 47"/>
                <a:gd name="T12" fmla="*/ 1 w 60"/>
                <a:gd name="T13" fmla="*/ 2 h 47"/>
              </a:gdLst>
              <a:ahLst/>
              <a:cxnLst>
                <a:cxn ang="0">
                  <a:pos x="T0" y="T1"/>
                </a:cxn>
                <a:cxn ang="0">
                  <a:pos x="T2" y="T3"/>
                </a:cxn>
                <a:cxn ang="0">
                  <a:pos x="T4" y="T5"/>
                </a:cxn>
                <a:cxn ang="0">
                  <a:pos x="T6" y="T7"/>
                </a:cxn>
                <a:cxn ang="0">
                  <a:pos x="T8" y="T9"/>
                </a:cxn>
                <a:cxn ang="0">
                  <a:pos x="T10" y="T11"/>
                </a:cxn>
                <a:cxn ang="0">
                  <a:pos x="T12" y="T13"/>
                </a:cxn>
              </a:cxnLst>
              <a:rect l="0" t="0" r="r" b="b"/>
              <a:pathLst>
                <a:path w="60" h="47">
                  <a:moveTo>
                    <a:pt x="1" y="2"/>
                  </a:moveTo>
                  <a:cubicBezTo>
                    <a:pt x="11" y="9"/>
                    <a:pt x="21" y="15"/>
                    <a:pt x="30" y="22"/>
                  </a:cubicBezTo>
                  <a:cubicBezTo>
                    <a:pt x="40" y="28"/>
                    <a:pt x="56" y="35"/>
                    <a:pt x="59" y="46"/>
                  </a:cubicBezTo>
                  <a:cubicBezTo>
                    <a:pt x="59" y="47"/>
                    <a:pt x="60" y="47"/>
                    <a:pt x="60" y="46"/>
                  </a:cubicBezTo>
                  <a:cubicBezTo>
                    <a:pt x="60" y="37"/>
                    <a:pt x="51" y="33"/>
                    <a:pt x="44" y="28"/>
                  </a:cubicBezTo>
                  <a:cubicBezTo>
                    <a:pt x="30" y="19"/>
                    <a:pt x="17" y="9"/>
                    <a:pt x="2" y="1"/>
                  </a:cubicBezTo>
                  <a:cubicBezTo>
                    <a:pt x="1" y="0"/>
                    <a:pt x="0" y="2"/>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28" name="Freeform 922">
              <a:extLst>
                <a:ext uri="{FF2B5EF4-FFF2-40B4-BE49-F238E27FC236}">
                  <a16:creationId xmlns:a16="http://schemas.microsoft.com/office/drawing/2014/main" id="{7E4477BF-3E6F-46D3-B727-660493AB67C2}"/>
                </a:ext>
              </a:extLst>
            </p:cNvPr>
            <p:cNvSpPr>
              <a:spLocks/>
            </p:cNvSpPr>
            <p:nvPr/>
          </p:nvSpPr>
          <p:spPr bwMode="auto">
            <a:xfrm>
              <a:off x="4078" y="3034"/>
              <a:ext cx="1227" cy="358"/>
            </a:xfrm>
            <a:custGeom>
              <a:avLst/>
              <a:gdLst>
                <a:gd name="T0" fmla="*/ 2 w 698"/>
                <a:gd name="T1" fmla="*/ 58 h 204"/>
                <a:gd name="T2" fmla="*/ 195 w 698"/>
                <a:gd name="T3" fmla="*/ 13 h 204"/>
                <a:gd name="T4" fmla="*/ 380 w 698"/>
                <a:gd name="T5" fmla="*/ 11 h 204"/>
                <a:gd name="T6" fmla="*/ 468 w 698"/>
                <a:gd name="T7" fmla="*/ 32 h 204"/>
                <a:gd name="T8" fmla="*/ 555 w 698"/>
                <a:gd name="T9" fmla="*/ 70 h 204"/>
                <a:gd name="T10" fmla="*/ 635 w 698"/>
                <a:gd name="T11" fmla="*/ 123 h 204"/>
                <a:gd name="T12" fmla="*/ 696 w 698"/>
                <a:gd name="T13" fmla="*/ 203 h 204"/>
                <a:gd name="T14" fmla="*/ 698 w 698"/>
                <a:gd name="T15" fmla="*/ 201 h 204"/>
                <a:gd name="T16" fmla="*/ 574 w 698"/>
                <a:gd name="T17" fmla="*/ 75 h 204"/>
                <a:gd name="T18" fmla="*/ 384 w 698"/>
                <a:gd name="T19" fmla="*/ 9 h 204"/>
                <a:gd name="T20" fmla="*/ 188 w 698"/>
                <a:gd name="T21" fmla="*/ 11 h 204"/>
                <a:gd name="T22" fmla="*/ 1 w 698"/>
                <a:gd name="T23" fmla="*/ 57 h 204"/>
                <a:gd name="T24" fmla="*/ 2 w 698"/>
                <a:gd name="T25" fmla="*/ 5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8" h="204">
                  <a:moveTo>
                    <a:pt x="2" y="58"/>
                  </a:moveTo>
                  <a:cubicBezTo>
                    <a:pt x="62" y="30"/>
                    <a:pt x="129" y="21"/>
                    <a:pt x="195" y="13"/>
                  </a:cubicBezTo>
                  <a:cubicBezTo>
                    <a:pt x="256" y="6"/>
                    <a:pt x="318" y="3"/>
                    <a:pt x="380" y="11"/>
                  </a:cubicBezTo>
                  <a:cubicBezTo>
                    <a:pt x="410" y="15"/>
                    <a:pt x="440" y="22"/>
                    <a:pt x="468" y="32"/>
                  </a:cubicBezTo>
                  <a:cubicBezTo>
                    <a:pt x="498" y="43"/>
                    <a:pt x="525" y="59"/>
                    <a:pt x="555" y="70"/>
                  </a:cubicBezTo>
                  <a:cubicBezTo>
                    <a:pt x="587" y="83"/>
                    <a:pt x="611" y="98"/>
                    <a:pt x="635" y="123"/>
                  </a:cubicBezTo>
                  <a:cubicBezTo>
                    <a:pt x="658" y="147"/>
                    <a:pt x="678" y="174"/>
                    <a:pt x="696" y="203"/>
                  </a:cubicBezTo>
                  <a:cubicBezTo>
                    <a:pt x="696" y="204"/>
                    <a:pt x="698" y="203"/>
                    <a:pt x="698" y="201"/>
                  </a:cubicBezTo>
                  <a:cubicBezTo>
                    <a:pt x="669" y="152"/>
                    <a:pt x="628" y="98"/>
                    <a:pt x="574" y="75"/>
                  </a:cubicBezTo>
                  <a:cubicBezTo>
                    <a:pt x="511" y="49"/>
                    <a:pt x="453" y="19"/>
                    <a:pt x="384" y="9"/>
                  </a:cubicBezTo>
                  <a:cubicBezTo>
                    <a:pt x="319" y="0"/>
                    <a:pt x="253" y="3"/>
                    <a:pt x="188" y="11"/>
                  </a:cubicBezTo>
                  <a:cubicBezTo>
                    <a:pt x="124" y="19"/>
                    <a:pt x="60" y="29"/>
                    <a:pt x="1" y="57"/>
                  </a:cubicBezTo>
                  <a:cubicBezTo>
                    <a:pt x="0" y="57"/>
                    <a:pt x="1" y="59"/>
                    <a:pt x="2" y="5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29" name="Freeform 923">
              <a:extLst>
                <a:ext uri="{FF2B5EF4-FFF2-40B4-BE49-F238E27FC236}">
                  <a16:creationId xmlns:a16="http://schemas.microsoft.com/office/drawing/2014/main" id="{18A8BC3D-430D-4932-914E-9E10F2B36E20}"/>
                </a:ext>
              </a:extLst>
            </p:cNvPr>
            <p:cNvSpPr>
              <a:spLocks/>
            </p:cNvSpPr>
            <p:nvPr/>
          </p:nvSpPr>
          <p:spPr bwMode="auto">
            <a:xfrm>
              <a:off x="4087" y="2981"/>
              <a:ext cx="1246" cy="362"/>
            </a:xfrm>
            <a:custGeom>
              <a:avLst/>
              <a:gdLst>
                <a:gd name="T0" fmla="*/ 2 w 709"/>
                <a:gd name="T1" fmla="*/ 84 h 206"/>
                <a:gd name="T2" fmla="*/ 381 w 709"/>
                <a:gd name="T3" fmla="*/ 27 h 206"/>
                <a:gd name="T4" fmla="*/ 567 w 709"/>
                <a:gd name="T5" fmla="*/ 89 h 206"/>
                <a:gd name="T6" fmla="*/ 706 w 709"/>
                <a:gd name="T7" fmla="*/ 205 h 206"/>
                <a:gd name="T8" fmla="*/ 708 w 709"/>
                <a:gd name="T9" fmla="*/ 204 h 206"/>
                <a:gd name="T10" fmla="*/ 379 w 709"/>
                <a:gd name="T11" fmla="*/ 23 h 206"/>
                <a:gd name="T12" fmla="*/ 1 w 709"/>
                <a:gd name="T13" fmla="*/ 83 h 206"/>
                <a:gd name="T14" fmla="*/ 2 w 709"/>
                <a:gd name="T15" fmla="*/ 84 h 2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9" h="206">
                  <a:moveTo>
                    <a:pt x="2" y="84"/>
                  </a:moveTo>
                  <a:cubicBezTo>
                    <a:pt x="119" y="24"/>
                    <a:pt x="252" y="1"/>
                    <a:pt x="381" y="27"/>
                  </a:cubicBezTo>
                  <a:cubicBezTo>
                    <a:pt x="445" y="39"/>
                    <a:pt x="510" y="57"/>
                    <a:pt x="567" y="89"/>
                  </a:cubicBezTo>
                  <a:cubicBezTo>
                    <a:pt x="622" y="118"/>
                    <a:pt x="667" y="158"/>
                    <a:pt x="706" y="205"/>
                  </a:cubicBezTo>
                  <a:cubicBezTo>
                    <a:pt x="707" y="206"/>
                    <a:pt x="709" y="205"/>
                    <a:pt x="708" y="204"/>
                  </a:cubicBezTo>
                  <a:cubicBezTo>
                    <a:pt x="628" y="99"/>
                    <a:pt x="506" y="47"/>
                    <a:pt x="379" y="23"/>
                  </a:cubicBezTo>
                  <a:cubicBezTo>
                    <a:pt x="252" y="0"/>
                    <a:pt x="115" y="20"/>
                    <a:pt x="1" y="83"/>
                  </a:cubicBezTo>
                  <a:cubicBezTo>
                    <a:pt x="0" y="83"/>
                    <a:pt x="1" y="84"/>
                    <a:pt x="2"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30" name="Freeform 924">
              <a:extLst>
                <a:ext uri="{FF2B5EF4-FFF2-40B4-BE49-F238E27FC236}">
                  <a16:creationId xmlns:a16="http://schemas.microsoft.com/office/drawing/2014/main" id="{1E54914D-90B7-4C03-9FEB-E34C14CA162F}"/>
                </a:ext>
              </a:extLst>
            </p:cNvPr>
            <p:cNvSpPr>
              <a:spLocks/>
            </p:cNvSpPr>
            <p:nvPr/>
          </p:nvSpPr>
          <p:spPr bwMode="auto">
            <a:xfrm>
              <a:off x="4634" y="2969"/>
              <a:ext cx="524" cy="172"/>
            </a:xfrm>
            <a:custGeom>
              <a:avLst/>
              <a:gdLst>
                <a:gd name="T0" fmla="*/ 1 w 298"/>
                <a:gd name="T1" fmla="*/ 12 h 98"/>
                <a:gd name="T2" fmla="*/ 159 w 298"/>
                <a:gd name="T3" fmla="*/ 40 h 98"/>
                <a:gd name="T4" fmla="*/ 295 w 298"/>
                <a:gd name="T5" fmla="*/ 97 h 98"/>
                <a:gd name="T6" fmla="*/ 296 w 298"/>
                <a:gd name="T7" fmla="*/ 95 h 98"/>
                <a:gd name="T8" fmla="*/ 153 w 298"/>
                <a:gd name="T9" fmla="*/ 36 h 98"/>
                <a:gd name="T10" fmla="*/ 1 w 298"/>
                <a:gd name="T11" fmla="*/ 10 h 98"/>
                <a:gd name="T12" fmla="*/ 1 w 298"/>
                <a:gd name="T13" fmla="*/ 12 h 98"/>
              </a:gdLst>
              <a:ahLst/>
              <a:cxnLst>
                <a:cxn ang="0">
                  <a:pos x="T0" y="T1"/>
                </a:cxn>
                <a:cxn ang="0">
                  <a:pos x="T2" y="T3"/>
                </a:cxn>
                <a:cxn ang="0">
                  <a:pos x="T4" y="T5"/>
                </a:cxn>
                <a:cxn ang="0">
                  <a:pos x="T6" y="T7"/>
                </a:cxn>
                <a:cxn ang="0">
                  <a:pos x="T8" y="T9"/>
                </a:cxn>
                <a:cxn ang="0">
                  <a:pos x="T10" y="T11"/>
                </a:cxn>
                <a:cxn ang="0">
                  <a:pos x="T12" y="T13"/>
                </a:cxn>
              </a:cxnLst>
              <a:rect l="0" t="0" r="r" b="b"/>
              <a:pathLst>
                <a:path w="298" h="98">
                  <a:moveTo>
                    <a:pt x="1" y="12"/>
                  </a:moveTo>
                  <a:cubicBezTo>
                    <a:pt x="55" y="4"/>
                    <a:pt x="108" y="24"/>
                    <a:pt x="159" y="40"/>
                  </a:cubicBezTo>
                  <a:cubicBezTo>
                    <a:pt x="206" y="55"/>
                    <a:pt x="252" y="72"/>
                    <a:pt x="295" y="97"/>
                  </a:cubicBezTo>
                  <a:cubicBezTo>
                    <a:pt x="296" y="98"/>
                    <a:pt x="298" y="95"/>
                    <a:pt x="296" y="95"/>
                  </a:cubicBezTo>
                  <a:cubicBezTo>
                    <a:pt x="251" y="69"/>
                    <a:pt x="202" y="51"/>
                    <a:pt x="153" y="36"/>
                  </a:cubicBezTo>
                  <a:cubicBezTo>
                    <a:pt x="105" y="21"/>
                    <a:pt x="52" y="0"/>
                    <a:pt x="1" y="10"/>
                  </a:cubicBezTo>
                  <a:cubicBezTo>
                    <a:pt x="0" y="11"/>
                    <a:pt x="0" y="12"/>
                    <a:pt x="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31" name="Freeform 925">
              <a:extLst>
                <a:ext uri="{FF2B5EF4-FFF2-40B4-BE49-F238E27FC236}">
                  <a16:creationId xmlns:a16="http://schemas.microsoft.com/office/drawing/2014/main" id="{06D03D20-F910-4D83-89D7-E9CB37924FA2}"/>
                </a:ext>
              </a:extLst>
            </p:cNvPr>
            <p:cNvSpPr>
              <a:spLocks/>
            </p:cNvSpPr>
            <p:nvPr/>
          </p:nvSpPr>
          <p:spPr bwMode="auto">
            <a:xfrm>
              <a:off x="4794" y="2977"/>
              <a:ext cx="285" cy="78"/>
            </a:xfrm>
            <a:custGeom>
              <a:avLst/>
              <a:gdLst>
                <a:gd name="T0" fmla="*/ 1 w 162"/>
                <a:gd name="T1" fmla="*/ 2 h 44"/>
                <a:gd name="T2" fmla="*/ 85 w 162"/>
                <a:gd name="T3" fmla="*/ 21 h 44"/>
                <a:gd name="T4" fmla="*/ 161 w 162"/>
                <a:gd name="T5" fmla="*/ 44 h 44"/>
                <a:gd name="T6" fmla="*/ 161 w 162"/>
                <a:gd name="T7" fmla="*/ 42 h 44"/>
                <a:gd name="T8" fmla="*/ 1 w 162"/>
                <a:gd name="T9" fmla="*/ 0 h 44"/>
                <a:gd name="T10" fmla="*/ 1 w 162"/>
                <a:gd name="T11" fmla="*/ 2 h 44"/>
              </a:gdLst>
              <a:ahLst/>
              <a:cxnLst>
                <a:cxn ang="0">
                  <a:pos x="T0" y="T1"/>
                </a:cxn>
                <a:cxn ang="0">
                  <a:pos x="T2" y="T3"/>
                </a:cxn>
                <a:cxn ang="0">
                  <a:pos x="T4" y="T5"/>
                </a:cxn>
                <a:cxn ang="0">
                  <a:pos x="T6" y="T7"/>
                </a:cxn>
                <a:cxn ang="0">
                  <a:pos x="T8" y="T9"/>
                </a:cxn>
                <a:cxn ang="0">
                  <a:pos x="T10" y="T11"/>
                </a:cxn>
              </a:cxnLst>
              <a:rect l="0" t="0" r="r" b="b"/>
              <a:pathLst>
                <a:path w="162" h="44">
                  <a:moveTo>
                    <a:pt x="1" y="2"/>
                  </a:moveTo>
                  <a:cubicBezTo>
                    <a:pt x="29" y="13"/>
                    <a:pt x="56" y="16"/>
                    <a:pt x="85" y="21"/>
                  </a:cubicBezTo>
                  <a:cubicBezTo>
                    <a:pt x="112" y="25"/>
                    <a:pt x="136" y="34"/>
                    <a:pt x="161" y="44"/>
                  </a:cubicBezTo>
                  <a:cubicBezTo>
                    <a:pt x="162" y="44"/>
                    <a:pt x="162" y="43"/>
                    <a:pt x="161" y="42"/>
                  </a:cubicBezTo>
                  <a:cubicBezTo>
                    <a:pt x="111" y="16"/>
                    <a:pt x="54" y="19"/>
                    <a:pt x="1" y="0"/>
                  </a:cubicBezTo>
                  <a:cubicBezTo>
                    <a:pt x="1" y="0"/>
                    <a:pt x="0" y="1"/>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32" name="Freeform 926">
              <a:extLst>
                <a:ext uri="{FF2B5EF4-FFF2-40B4-BE49-F238E27FC236}">
                  <a16:creationId xmlns:a16="http://schemas.microsoft.com/office/drawing/2014/main" id="{CEC0140F-6C66-4220-BE92-00500487CB1F}"/>
                </a:ext>
              </a:extLst>
            </p:cNvPr>
            <p:cNvSpPr>
              <a:spLocks/>
            </p:cNvSpPr>
            <p:nvPr/>
          </p:nvSpPr>
          <p:spPr bwMode="auto">
            <a:xfrm>
              <a:off x="4314" y="3060"/>
              <a:ext cx="979" cy="350"/>
            </a:xfrm>
            <a:custGeom>
              <a:avLst/>
              <a:gdLst>
                <a:gd name="T0" fmla="*/ 1 w 557"/>
                <a:gd name="T1" fmla="*/ 15 h 199"/>
                <a:gd name="T2" fmla="*/ 314 w 557"/>
                <a:gd name="T3" fmla="*/ 32 h 199"/>
                <a:gd name="T4" fmla="*/ 448 w 557"/>
                <a:gd name="T5" fmla="*/ 95 h 199"/>
                <a:gd name="T6" fmla="*/ 554 w 557"/>
                <a:gd name="T7" fmla="*/ 198 h 199"/>
                <a:gd name="T8" fmla="*/ 556 w 557"/>
                <a:gd name="T9" fmla="*/ 196 h 199"/>
                <a:gd name="T10" fmla="*/ 325 w 557"/>
                <a:gd name="T11" fmla="*/ 32 h 199"/>
                <a:gd name="T12" fmla="*/ 1 w 557"/>
                <a:gd name="T13" fmla="*/ 13 h 199"/>
                <a:gd name="T14" fmla="*/ 1 w 557"/>
                <a:gd name="T15" fmla="*/ 15 h 1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7" h="199">
                  <a:moveTo>
                    <a:pt x="1" y="15"/>
                  </a:moveTo>
                  <a:cubicBezTo>
                    <a:pt x="106" y="7"/>
                    <a:pt x="212" y="3"/>
                    <a:pt x="314" y="32"/>
                  </a:cubicBezTo>
                  <a:cubicBezTo>
                    <a:pt x="362" y="45"/>
                    <a:pt x="407" y="66"/>
                    <a:pt x="448" y="95"/>
                  </a:cubicBezTo>
                  <a:cubicBezTo>
                    <a:pt x="488" y="124"/>
                    <a:pt x="522" y="160"/>
                    <a:pt x="554" y="198"/>
                  </a:cubicBezTo>
                  <a:cubicBezTo>
                    <a:pt x="555" y="199"/>
                    <a:pt x="557" y="197"/>
                    <a:pt x="556" y="196"/>
                  </a:cubicBezTo>
                  <a:cubicBezTo>
                    <a:pt x="497" y="119"/>
                    <a:pt x="419" y="61"/>
                    <a:pt x="325" y="32"/>
                  </a:cubicBezTo>
                  <a:cubicBezTo>
                    <a:pt x="220" y="0"/>
                    <a:pt x="109" y="4"/>
                    <a:pt x="1" y="13"/>
                  </a:cubicBezTo>
                  <a:cubicBezTo>
                    <a:pt x="0" y="14"/>
                    <a:pt x="0" y="15"/>
                    <a:pt x="1"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33" name="Freeform 927">
              <a:extLst>
                <a:ext uri="{FF2B5EF4-FFF2-40B4-BE49-F238E27FC236}">
                  <a16:creationId xmlns:a16="http://schemas.microsoft.com/office/drawing/2014/main" id="{6D96BD04-F417-4AE5-A5A9-0F8E8FA00C2B}"/>
                </a:ext>
              </a:extLst>
            </p:cNvPr>
            <p:cNvSpPr>
              <a:spLocks/>
            </p:cNvSpPr>
            <p:nvPr/>
          </p:nvSpPr>
          <p:spPr bwMode="auto">
            <a:xfrm>
              <a:off x="4588" y="3108"/>
              <a:ext cx="680" cy="311"/>
            </a:xfrm>
            <a:custGeom>
              <a:avLst/>
              <a:gdLst>
                <a:gd name="T0" fmla="*/ 1 w 387"/>
                <a:gd name="T1" fmla="*/ 1 h 177"/>
                <a:gd name="T2" fmla="*/ 220 w 387"/>
                <a:gd name="T3" fmla="*/ 46 h 177"/>
                <a:gd name="T4" fmla="*/ 385 w 387"/>
                <a:gd name="T5" fmla="*/ 176 h 177"/>
                <a:gd name="T6" fmla="*/ 386 w 387"/>
                <a:gd name="T7" fmla="*/ 175 h 177"/>
                <a:gd name="T8" fmla="*/ 215 w 387"/>
                <a:gd name="T9" fmla="*/ 40 h 177"/>
                <a:gd name="T10" fmla="*/ 1 w 387"/>
                <a:gd name="T11" fmla="*/ 0 h 177"/>
                <a:gd name="T12" fmla="*/ 1 w 387"/>
                <a:gd name="T13" fmla="*/ 1 h 177"/>
              </a:gdLst>
              <a:ahLst/>
              <a:cxnLst>
                <a:cxn ang="0">
                  <a:pos x="T0" y="T1"/>
                </a:cxn>
                <a:cxn ang="0">
                  <a:pos x="T2" y="T3"/>
                </a:cxn>
                <a:cxn ang="0">
                  <a:pos x="T4" y="T5"/>
                </a:cxn>
                <a:cxn ang="0">
                  <a:pos x="T6" y="T7"/>
                </a:cxn>
                <a:cxn ang="0">
                  <a:pos x="T8" y="T9"/>
                </a:cxn>
                <a:cxn ang="0">
                  <a:pos x="T10" y="T11"/>
                </a:cxn>
                <a:cxn ang="0">
                  <a:pos x="T12" y="T13"/>
                </a:cxn>
              </a:cxnLst>
              <a:rect l="0" t="0" r="r" b="b"/>
              <a:pathLst>
                <a:path w="387" h="177">
                  <a:moveTo>
                    <a:pt x="1" y="1"/>
                  </a:moveTo>
                  <a:cubicBezTo>
                    <a:pt x="77" y="4"/>
                    <a:pt x="152" y="8"/>
                    <a:pt x="220" y="46"/>
                  </a:cubicBezTo>
                  <a:cubicBezTo>
                    <a:pt x="281" y="81"/>
                    <a:pt x="339" y="123"/>
                    <a:pt x="385" y="176"/>
                  </a:cubicBezTo>
                  <a:cubicBezTo>
                    <a:pt x="385" y="177"/>
                    <a:pt x="387" y="176"/>
                    <a:pt x="386" y="175"/>
                  </a:cubicBezTo>
                  <a:cubicBezTo>
                    <a:pt x="342" y="119"/>
                    <a:pt x="277" y="74"/>
                    <a:pt x="215" y="40"/>
                  </a:cubicBezTo>
                  <a:cubicBezTo>
                    <a:pt x="148" y="4"/>
                    <a:pt x="74" y="1"/>
                    <a:pt x="1" y="0"/>
                  </a:cubicBezTo>
                  <a:cubicBezTo>
                    <a:pt x="0" y="0"/>
                    <a:pt x="0"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34" name="Freeform 928">
              <a:extLst>
                <a:ext uri="{FF2B5EF4-FFF2-40B4-BE49-F238E27FC236}">
                  <a16:creationId xmlns:a16="http://schemas.microsoft.com/office/drawing/2014/main" id="{1B623652-C471-4AD4-BB87-B431BDE4354A}"/>
                </a:ext>
              </a:extLst>
            </p:cNvPr>
            <p:cNvSpPr>
              <a:spLocks/>
            </p:cNvSpPr>
            <p:nvPr/>
          </p:nvSpPr>
          <p:spPr bwMode="auto">
            <a:xfrm>
              <a:off x="5137" y="3340"/>
              <a:ext cx="114" cy="110"/>
            </a:xfrm>
            <a:custGeom>
              <a:avLst/>
              <a:gdLst>
                <a:gd name="T0" fmla="*/ 1 w 65"/>
                <a:gd name="T1" fmla="*/ 2 h 63"/>
                <a:gd name="T2" fmla="*/ 33 w 65"/>
                <a:gd name="T3" fmla="*/ 30 h 63"/>
                <a:gd name="T4" fmla="*/ 64 w 65"/>
                <a:gd name="T5" fmla="*/ 62 h 63"/>
                <a:gd name="T6" fmla="*/ 65 w 65"/>
                <a:gd name="T7" fmla="*/ 62 h 63"/>
                <a:gd name="T8" fmla="*/ 42 w 65"/>
                <a:gd name="T9" fmla="*/ 35 h 63"/>
                <a:gd name="T10" fmla="*/ 2 w 65"/>
                <a:gd name="T11" fmla="*/ 1 h 63"/>
                <a:gd name="T12" fmla="*/ 1 w 65"/>
                <a:gd name="T13" fmla="*/ 2 h 63"/>
              </a:gdLst>
              <a:ahLst/>
              <a:cxnLst>
                <a:cxn ang="0">
                  <a:pos x="T0" y="T1"/>
                </a:cxn>
                <a:cxn ang="0">
                  <a:pos x="T2" y="T3"/>
                </a:cxn>
                <a:cxn ang="0">
                  <a:pos x="T4" y="T5"/>
                </a:cxn>
                <a:cxn ang="0">
                  <a:pos x="T6" y="T7"/>
                </a:cxn>
                <a:cxn ang="0">
                  <a:pos x="T8" y="T9"/>
                </a:cxn>
                <a:cxn ang="0">
                  <a:pos x="T10" y="T11"/>
                </a:cxn>
                <a:cxn ang="0">
                  <a:pos x="T12" y="T13"/>
                </a:cxn>
              </a:cxnLst>
              <a:rect l="0" t="0" r="r" b="b"/>
              <a:pathLst>
                <a:path w="65" h="63">
                  <a:moveTo>
                    <a:pt x="1" y="2"/>
                  </a:moveTo>
                  <a:cubicBezTo>
                    <a:pt x="11" y="11"/>
                    <a:pt x="22" y="20"/>
                    <a:pt x="33" y="30"/>
                  </a:cubicBezTo>
                  <a:cubicBezTo>
                    <a:pt x="43" y="39"/>
                    <a:pt x="59" y="49"/>
                    <a:pt x="64" y="62"/>
                  </a:cubicBezTo>
                  <a:cubicBezTo>
                    <a:pt x="64" y="63"/>
                    <a:pt x="65" y="63"/>
                    <a:pt x="65" y="62"/>
                  </a:cubicBezTo>
                  <a:cubicBezTo>
                    <a:pt x="63" y="50"/>
                    <a:pt x="50" y="42"/>
                    <a:pt x="42" y="35"/>
                  </a:cubicBezTo>
                  <a:cubicBezTo>
                    <a:pt x="29" y="23"/>
                    <a:pt x="16" y="12"/>
                    <a:pt x="2" y="1"/>
                  </a:cubicBezTo>
                  <a:cubicBezTo>
                    <a:pt x="1" y="0"/>
                    <a:pt x="0" y="1"/>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35" name="Freeform 929">
              <a:extLst>
                <a:ext uri="{FF2B5EF4-FFF2-40B4-BE49-F238E27FC236}">
                  <a16:creationId xmlns:a16="http://schemas.microsoft.com/office/drawing/2014/main" id="{7ECACF80-95FF-4CDC-983C-EAEEDFD81E01}"/>
                </a:ext>
              </a:extLst>
            </p:cNvPr>
            <p:cNvSpPr>
              <a:spLocks/>
            </p:cNvSpPr>
            <p:nvPr/>
          </p:nvSpPr>
          <p:spPr bwMode="auto">
            <a:xfrm>
              <a:off x="4208" y="3113"/>
              <a:ext cx="985" cy="388"/>
            </a:xfrm>
            <a:custGeom>
              <a:avLst/>
              <a:gdLst>
                <a:gd name="T0" fmla="*/ 1 w 560"/>
                <a:gd name="T1" fmla="*/ 8 h 221"/>
                <a:gd name="T2" fmla="*/ 167 w 560"/>
                <a:gd name="T3" fmla="*/ 13 h 221"/>
                <a:gd name="T4" fmla="*/ 337 w 560"/>
                <a:gd name="T5" fmla="*/ 48 h 221"/>
                <a:gd name="T6" fmla="*/ 557 w 560"/>
                <a:gd name="T7" fmla="*/ 220 h 221"/>
                <a:gd name="T8" fmla="*/ 559 w 560"/>
                <a:gd name="T9" fmla="*/ 219 h 221"/>
                <a:gd name="T10" fmla="*/ 338 w 560"/>
                <a:gd name="T11" fmla="*/ 45 h 221"/>
                <a:gd name="T12" fmla="*/ 186 w 560"/>
                <a:gd name="T13" fmla="*/ 13 h 221"/>
                <a:gd name="T14" fmla="*/ 1 w 560"/>
                <a:gd name="T15" fmla="*/ 7 h 221"/>
                <a:gd name="T16" fmla="*/ 1 w 560"/>
                <a:gd name="T17" fmla="*/ 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0" h="221">
                  <a:moveTo>
                    <a:pt x="1" y="8"/>
                  </a:moveTo>
                  <a:cubicBezTo>
                    <a:pt x="56" y="3"/>
                    <a:pt x="112" y="6"/>
                    <a:pt x="167" y="13"/>
                  </a:cubicBezTo>
                  <a:cubicBezTo>
                    <a:pt x="224" y="19"/>
                    <a:pt x="283" y="24"/>
                    <a:pt x="337" y="48"/>
                  </a:cubicBezTo>
                  <a:cubicBezTo>
                    <a:pt x="422" y="86"/>
                    <a:pt x="508" y="138"/>
                    <a:pt x="557" y="220"/>
                  </a:cubicBezTo>
                  <a:cubicBezTo>
                    <a:pt x="558" y="221"/>
                    <a:pt x="560" y="220"/>
                    <a:pt x="559" y="219"/>
                  </a:cubicBezTo>
                  <a:cubicBezTo>
                    <a:pt x="512" y="135"/>
                    <a:pt x="423" y="83"/>
                    <a:pt x="338" y="45"/>
                  </a:cubicBezTo>
                  <a:cubicBezTo>
                    <a:pt x="290" y="24"/>
                    <a:pt x="238" y="19"/>
                    <a:pt x="186" y="13"/>
                  </a:cubicBezTo>
                  <a:cubicBezTo>
                    <a:pt x="125" y="5"/>
                    <a:pt x="63" y="0"/>
                    <a:pt x="1" y="7"/>
                  </a:cubicBezTo>
                  <a:cubicBezTo>
                    <a:pt x="0" y="7"/>
                    <a:pt x="0" y="8"/>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36" name="Freeform 930">
              <a:extLst>
                <a:ext uri="{FF2B5EF4-FFF2-40B4-BE49-F238E27FC236}">
                  <a16:creationId xmlns:a16="http://schemas.microsoft.com/office/drawing/2014/main" id="{09C916A7-9178-4841-8871-B2CED7FA5892}"/>
                </a:ext>
              </a:extLst>
            </p:cNvPr>
            <p:cNvSpPr>
              <a:spLocks/>
            </p:cNvSpPr>
            <p:nvPr/>
          </p:nvSpPr>
          <p:spPr bwMode="auto">
            <a:xfrm>
              <a:off x="4367" y="3143"/>
              <a:ext cx="794" cy="401"/>
            </a:xfrm>
            <a:custGeom>
              <a:avLst/>
              <a:gdLst>
                <a:gd name="T0" fmla="*/ 1 w 452"/>
                <a:gd name="T1" fmla="*/ 2 h 228"/>
                <a:gd name="T2" fmla="*/ 262 w 452"/>
                <a:gd name="T3" fmla="*/ 57 h 228"/>
                <a:gd name="T4" fmla="*/ 363 w 452"/>
                <a:gd name="T5" fmla="*/ 130 h 228"/>
                <a:gd name="T6" fmla="*/ 449 w 452"/>
                <a:gd name="T7" fmla="*/ 227 h 228"/>
                <a:gd name="T8" fmla="*/ 452 w 452"/>
                <a:gd name="T9" fmla="*/ 226 h 228"/>
                <a:gd name="T10" fmla="*/ 375 w 452"/>
                <a:gd name="T11" fmla="*/ 137 h 228"/>
                <a:gd name="T12" fmla="*/ 269 w 452"/>
                <a:gd name="T13" fmla="*/ 58 h 228"/>
                <a:gd name="T14" fmla="*/ 1 w 452"/>
                <a:gd name="T15" fmla="*/ 0 h 228"/>
                <a:gd name="T16" fmla="*/ 1 w 452"/>
                <a:gd name="T17" fmla="*/ 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2" h="228">
                  <a:moveTo>
                    <a:pt x="1" y="2"/>
                  </a:moveTo>
                  <a:cubicBezTo>
                    <a:pt x="90" y="9"/>
                    <a:pt x="181" y="15"/>
                    <a:pt x="262" y="57"/>
                  </a:cubicBezTo>
                  <a:cubicBezTo>
                    <a:pt x="299" y="77"/>
                    <a:pt x="332" y="102"/>
                    <a:pt x="363" y="130"/>
                  </a:cubicBezTo>
                  <a:cubicBezTo>
                    <a:pt x="393" y="157"/>
                    <a:pt x="434" y="189"/>
                    <a:pt x="449" y="227"/>
                  </a:cubicBezTo>
                  <a:cubicBezTo>
                    <a:pt x="450" y="228"/>
                    <a:pt x="452" y="227"/>
                    <a:pt x="452" y="226"/>
                  </a:cubicBezTo>
                  <a:cubicBezTo>
                    <a:pt x="437" y="191"/>
                    <a:pt x="403" y="163"/>
                    <a:pt x="375" y="137"/>
                  </a:cubicBezTo>
                  <a:cubicBezTo>
                    <a:pt x="343" y="107"/>
                    <a:pt x="308" y="80"/>
                    <a:pt x="269" y="58"/>
                  </a:cubicBezTo>
                  <a:cubicBezTo>
                    <a:pt x="187" y="13"/>
                    <a:pt x="93" y="5"/>
                    <a:pt x="1" y="0"/>
                  </a:cubicBezTo>
                  <a:cubicBezTo>
                    <a:pt x="0" y="0"/>
                    <a:pt x="0" y="2"/>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37" name="Freeform 931">
              <a:extLst>
                <a:ext uri="{FF2B5EF4-FFF2-40B4-BE49-F238E27FC236}">
                  <a16:creationId xmlns:a16="http://schemas.microsoft.com/office/drawing/2014/main" id="{A685A850-02A1-46B2-8888-4A3A8D33330F}"/>
                </a:ext>
              </a:extLst>
            </p:cNvPr>
            <p:cNvSpPr>
              <a:spLocks/>
            </p:cNvSpPr>
            <p:nvPr/>
          </p:nvSpPr>
          <p:spPr bwMode="auto">
            <a:xfrm>
              <a:off x="4483" y="3180"/>
              <a:ext cx="652" cy="379"/>
            </a:xfrm>
            <a:custGeom>
              <a:avLst/>
              <a:gdLst>
                <a:gd name="T0" fmla="*/ 1 w 371"/>
                <a:gd name="T1" fmla="*/ 2 h 216"/>
                <a:gd name="T2" fmla="*/ 211 w 371"/>
                <a:gd name="T3" fmla="*/ 69 h 216"/>
                <a:gd name="T4" fmla="*/ 295 w 371"/>
                <a:gd name="T5" fmla="*/ 124 h 216"/>
                <a:gd name="T6" fmla="*/ 368 w 371"/>
                <a:gd name="T7" fmla="*/ 214 h 216"/>
                <a:gd name="T8" fmla="*/ 371 w 371"/>
                <a:gd name="T9" fmla="*/ 214 h 216"/>
                <a:gd name="T10" fmla="*/ 317 w 371"/>
                <a:gd name="T11" fmla="*/ 136 h 216"/>
                <a:gd name="T12" fmla="*/ 224 w 371"/>
                <a:gd name="T13" fmla="*/ 73 h 216"/>
                <a:gd name="T14" fmla="*/ 2 w 371"/>
                <a:gd name="T15" fmla="*/ 0 h 216"/>
                <a:gd name="T16" fmla="*/ 1 w 371"/>
                <a:gd name="T17" fmla="*/ 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1" h="216">
                  <a:moveTo>
                    <a:pt x="1" y="2"/>
                  </a:moveTo>
                  <a:cubicBezTo>
                    <a:pt x="76" y="15"/>
                    <a:pt x="145" y="30"/>
                    <a:pt x="211" y="69"/>
                  </a:cubicBezTo>
                  <a:cubicBezTo>
                    <a:pt x="240" y="86"/>
                    <a:pt x="268" y="105"/>
                    <a:pt x="295" y="124"/>
                  </a:cubicBezTo>
                  <a:cubicBezTo>
                    <a:pt x="330" y="149"/>
                    <a:pt x="352" y="175"/>
                    <a:pt x="368" y="214"/>
                  </a:cubicBezTo>
                  <a:cubicBezTo>
                    <a:pt x="369" y="216"/>
                    <a:pt x="371" y="215"/>
                    <a:pt x="371" y="214"/>
                  </a:cubicBezTo>
                  <a:cubicBezTo>
                    <a:pt x="359" y="183"/>
                    <a:pt x="343" y="157"/>
                    <a:pt x="317" y="136"/>
                  </a:cubicBezTo>
                  <a:cubicBezTo>
                    <a:pt x="288" y="114"/>
                    <a:pt x="256" y="93"/>
                    <a:pt x="224" y="73"/>
                  </a:cubicBezTo>
                  <a:cubicBezTo>
                    <a:pt x="155" y="31"/>
                    <a:pt x="82" y="12"/>
                    <a:pt x="2" y="0"/>
                  </a:cubicBezTo>
                  <a:cubicBezTo>
                    <a:pt x="1" y="0"/>
                    <a:pt x="0" y="2"/>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38" name="Freeform 932">
              <a:extLst>
                <a:ext uri="{FF2B5EF4-FFF2-40B4-BE49-F238E27FC236}">
                  <a16:creationId xmlns:a16="http://schemas.microsoft.com/office/drawing/2014/main" id="{78491E5B-1B38-4BE7-BD93-899650FDECD2}"/>
                </a:ext>
              </a:extLst>
            </p:cNvPr>
            <p:cNvSpPr>
              <a:spLocks/>
            </p:cNvSpPr>
            <p:nvPr/>
          </p:nvSpPr>
          <p:spPr bwMode="auto">
            <a:xfrm>
              <a:off x="4616" y="3243"/>
              <a:ext cx="491" cy="339"/>
            </a:xfrm>
            <a:custGeom>
              <a:avLst/>
              <a:gdLst>
                <a:gd name="T0" fmla="*/ 1 w 279"/>
                <a:gd name="T1" fmla="*/ 2 h 193"/>
                <a:gd name="T2" fmla="*/ 159 w 279"/>
                <a:gd name="T3" fmla="*/ 80 h 193"/>
                <a:gd name="T4" fmla="*/ 277 w 279"/>
                <a:gd name="T5" fmla="*/ 191 h 193"/>
                <a:gd name="T6" fmla="*/ 279 w 279"/>
                <a:gd name="T7" fmla="*/ 190 h 193"/>
                <a:gd name="T8" fmla="*/ 166 w 279"/>
                <a:gd name="T9" fmla="*/ 81 h 193"/>
                <a:gd name="T10" fmla="*/ 1 w 279"/>
                <a:gd name="T11" fmla="*/ 1 h 193"/>
                <a:gd name="T12" fmla="*/ 1 w 279"/>
                <a:gd name="T13" fmla="*/ 2 h 193"/>
              </a:gdLst>
              <a:ahLst/>
              <a:cxnLst>
                <a:cxn ang="0">
                  <a:pos x="T0" y="T1"/>
                </a:cxn>
                <a:cxn ang="0">
                  <a:pos x="T2" y="T3"/>
                </a:cxn>
                <a:cxn ang="0">
                  <a:pos x="T4" y="T5"/>
                </a:cxn>
                <a:cxn ang="0">
                  <a:pos x="T6" y="T7"/>
                </a:cxn>
                <a:cxn ang="0">
                  <a:pos x="T8" y="T9"/>
                </a:cxn>
                <a:cxn ang="0">
                  <a:pos x="T10" y="T11"/>
                </a:cxn>
                <a:cxn ang="0">
                  <a:pos x="T12" y="T13"/>
                </a:cxn>
              </a:cxnLst>
              <a:rect l="0" t="0" r="r" b="b"/>
              <a:pathLst>
                <a:path w="279" h="193">
                  <a:moveTo>
                    <a:pt x="1" y="2"/>
                  </a:moveTo>
                  <a:cubicBezTo>
                    <a:pt x="57" y="21"/>
                    <a:pt x="108" y="49"/>
                    <a:pt x="159" y="80"/>
                  </a:cubicBezTo>
                  <a:cubicBezTo>
                    <a:pt x="206" y="110"/>
                    <a:pt x="249" y="142"/>
                    <a:pt x="277" y="191"/>
                  </a:cubicBezTo>
                  <a:cubicBezTo>
                    <a:pt x="278" y="193"/>
                    <a:pt x="279" y="192"/>
                    <a:pt x="279" y="190"/>
                  </a:cubicBezTo>
                  <a:cubicBezTo>
                    <a:pt x="256" y="142"/>
                    <a:pt x="210" y="109"/>
                    <a:pt x="166" y="81"/>
                  </a:cubicBezTo>
                  <a:cubicBezTo>
                    <a:pt x="115" y="49"/>
                    <a:pt x="60" y="15"/>
                    <a:pt x="1" y="1"/>
                  </a:cubicBezTo>
                  <a:cubicBezTo>
                    <a:pt x="0" y="0"/>
                    <a:pt x="0" y="2"/>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39" name="Freeform 933">
              <a:extLst>
                <a:ext uri="{FF2B5EF4-FFF2-40B4-BE49-F238E27FC236}">
                  <a16:creationId xmlns:a16="http://schemas.microsoft.com/office/drawing/2014/main" id="{1AC23A03-CA13-46BB-A3CA-97612C6C97B9}"/>
                </a:ext>
              </a:extLst>
            </p:cNvPr>
            <p:cNvSpPr>
              <a:spLocks/>
            </p:cNvSpPr>
            <p:nvPr/>
          </p:nvSpPr>
          <p:spPr bwMode="auto">
            <a:xfrm>
              <a:off x="4783" y="3357"/>
              <a:ext cx="301" cy="239"/>
            </a:xfrm>
            <a:custGeom>
              <a:avLst/>
              <a:gdLst>
                <a:gd name="T0" fmla="*/ 0 w 171"/>
                <a:gd name="T1" fmla="*/ 2 h 136"/>
                <a:gd name="T2" fmla="*/ 168 w 171"/>
                <a:gd name="T3" fmla="*/ 135 h 136"/>
                <a:gd name="T4" fmla="*/ 170 w 171"/>
                <a:gd name="T5" fmla="*/ 133 h 136"/>
                <a:gd name="T6" fmla="*/ 1 w 171"/>
                <a:gd name="T7" fmla="*/ 1 h 136"/>
                <a:gd name="T8" fmla="*/ 0 w 171"/>
                <a:gd name="T9" fmla="*/ 2 h 136"/>
              </a:gdLst>
              <a:ahLst/>
              <a:cxnLst>
                <a:cxn ang="0">
                  <a:pos x="T0" y="T1"/>
                </a:cxn>
                <a:cxn ang="0">
                  <a:pos x="T2" y="T3"/>
                </a:cxn>
                <a:cxn ang="0">
                  <a:pos x="T4" y="T5"/>
                </a:cxn>
                <a:cxn ang="0">
                  <a:pos x="T6" y="T7"/>
                </a:cxn>
                <a:cxn ang="0">
                  <a:pos x="T8" y="T9"/>
                </a:cxn>
              </a:cxnLst>
              <a:rect l="0" t="0" r="r" b="b"/>
              <a:pathLst>
                <a:path w="171" h="136">
                  <a:moveTo>
                    <a:pt x="0" y="2"/>
                  </a:moveTo>
                  <a:cubicBezTo>
                    <a:pt x="62" y="38"/>
                    <a:pt x="122" y="80"/>
                    <a:pt x="168" y="135"/>
                  </a:cubicBezTo>
                  <a:cubicBezTo>
                    <a:pt x="169" y="136"/>
                    <a:pt x="171" y="134"/>
                    <a:pt x="170" y="133"/>
                  </a:cubicBezTo>
                  <a:cubicBezTo>
                    <a:pt x="127" y="78"/>
                    <a:pt x="63" y="33"/>
                    <a:pt x="1" y="1"/>
                  </a:cubicBezTo>
                  <a:cubicBezTo>
                    <a:pt x="0" y="0"/>
                    <a:pt x="0" y="1"/>
                    <a:pt x="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40" name="Freeform 934">
              <a:extLst>
                <a:ext uri="{FF2B5EF4-FFF2-40B4-BE49-F238E27FC236}">
                  <a16:creationId xmlns:a16="http://schemas.microsoft.com/office/drawing/2014/main" id="{26A00D26-C51D-4591-8FB7-AB50915B253D}"/>
                </a:ext>
              </a:extLst>
            </p:cNvPr>
            <p:cNvSpPr>
              <a:spLocks/>
            </p:cNvSpPr>
            <p:nvPr/>
          </p:nvSpPr>
          <p:spPr bwMode="auto">
            <a:xfrm>
              <a:off x="4938" y="3510"/>
              <a:ext cx="105" cy="116"/>
            </a:xfrm>
            <a:custGeom>
              <a:avLst/>
              <a:gdLst>
                <a:gd name="T0" fmla="*/ 1 w 60"/>
                <a:gd name="T1" fmla="*/ 2 h 66"/>
                <a:gd name="T2" fmla="*/ 58 w 60"/>
                <a:gd name="T3" fmla="*/ 65 h 66"/>
                <a:gd name="T4" fmla="*/ 60 w 60"/>
                <a:gd name="T5" fmla="*/ 65 h 66"/>
                <a:gd name="T6" fmla="*/ 2 w 60"/>
                <a:gd name="T7" fmla="*/ 1 h 66"/>
                <a:gd name="T8" fmla="*/ 1 w 60"/>
                <a:gd name="T9" fmla="*/ 2 h 66"/>
              </a:gdLst>
              <a:ahLst/>
              <a:cxnLst>
                <a:cxn ang="0">
                  <a:pos x="T0" y="T1"/>
                </a:cxn>
                <a:cxn ang="0">
                  <a:pos x="T2" y="T3"/>
                </a:cxn>
                <a:cxn ang="0">
                  <a:pos x="T4" y="T5"/>
                </a:cxn>
                <a:cxn ang="0">
                  <a:pos x="T6" y="T7"/>
                </a:cxn>
                <a:cxn ang="0">
                  <a:pos x="T8" y="T9"/>
                </a:cxn>
              </a:cxnLst>
              <a:rect l="0" t="0" r="r" b="b"/>
              <a:pathLst>
                <a:path w="60" h="66">
                  <a:moveTo>
                    <a:pt x="1" y="2"/>
                  </a:moveTo>
                  <a:cubicBezTo>
                    <a:pt x="17" y="27"/>
                    <a:pt x="47" y="36"/>
                    <a:pt x="58" y="65"/>
                  </a:cubicBezTo>
                  <a:cubicBezTo>
                    <a:pt x="58" y="66"/>
                    <a:pt x="60" y="66"/>
                    <a:pt x="60" y="65"/>
                  </a:cubicBezTo>
                  <a:cubicBezTo>
                    <a:pt x="53" y="35"/>
                    <a:pt x="19" y="23"/>
                    <a:pt x="2" y="1"/>
                  </a:cubicBezTo>
                  <a:cubicBezTo>
                    <a:pt x="1" y="0"/>
                    <a:pt x="0" y="1"/>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41" name="Freeform 935">
              <a:extLst>
                <a:ext uri="{FF2B5EF4-FFF2-40B4-BE49-F238E27FC236}">
                  <a16:creationId xmlns:a16="http://schemas.microsoft.com/office/drawing/2014/main" id="{BF2559E5-C3C0-4000-B4B2-4CE970585BD1}"/>
                </a:ext>
              </a:extLst>
            </p:cNvPr>
            <p:cNvSpPr>
              <a:spLocks/>
            </p:cNvSpPr>
            <p:nvPr/>
          </p:nvSpPr>
          <p:spPr bwMode="auto">
            <a:xfrm>
              <a:off x="4075" y="3141"/>
              <a:ext cx="866" cy="535"/>
            </a:xfrm>
            <a:custGeom>
              <a:avLst/>
              <a:gdLst>
                <a:gd name="T0" fmla="*/ 1 w 493"/>
                <a:gd name="T1" fmla="*/ 2 h 304"/>
                <a:gd name="T2" fmla="*/ 156 w 493"/>
                <a:gd name="T3" fmla="*/ 34 h 304"/>
                <a:gd name="T4" fmla="*/ 286 w 493"/>
                <a:gd name="T5" fmla="*/ 106 h 304"/>
                <a:gd name="T6" fmla="*/ 490 w 493"/>
                <a:gd name="T7" fmla="*/ 303 h 304"/>
                <a:gd name="T8" fmla="*/ 492 w 493"/>
                <a:gd name="T9" fmla="*/ 301 h 304"/>
                <a:gd name="T10" fmla="*/ 287 w 493"/>
                <a:gd name="T11" fmla="*/ 104 h 304"/>
                <a:gd name="T12" fmla="*/ 160 w 493"/>
                <a:gd name="T13" fmla="*/ 33 h 304"/>
                <a:gd name="T14" fmla="*/ 1 w 493"/>
                <a:gd name="T15" fmla="*/ 0 h 304"/>
                <a:gd name="T16" fmla="*/ 1 w 493"/>
                <a:gd name="T17" fmla="*/ 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304">
                  <a:moveTo>
                    <a:pt x="1" y="2"/>
                  </a:moveTo>
                  <a:cubicBezTo>
                    <a:pt x="53" y="5"/>
                    <a:pt x="105" y="19"/>
                    <a:pt x="156" y="34"/>
                  </a:cubicBezTo>
                  <a:cubicBezTo>
                    <a:pt x="204" y="49"/>
                    <a:pt x="245" y="76"/>
                    <a:pt x="286" y="106"/>
                  </a:cubicBezTo>
                  <a:cubicBezTo>
                    <a:pt x="362" y="163"/>
                    <a:pt x="439" y="221"/>
                    <a:pt x="490" y="303"/>
                  </a:cubicBezTo>
                  <a:cubicBezTo>
                    <a:pt x="491" y="304"/>
                    <a:pt x="493" y="303"/>
                    <a:pt x="492" y="301"/>
                  </a:cubicBezTo>
                  <a:cubicBezTo>
                    <a:pt x="443" y="219"/>
                    <a:pt x="363" y="161"/>
                    <a:pt x="287" y="104"/>
                  </a:cubicBezTo>
                  <a:cubicBezTo>
                    <a:pt x="248" y="74"/>
                    <a:pt x="207" y="48"/>
                    <a:pt x="160" y="33"/>
                  </a:cubicBezTo>
                  <a:cubicBezTo>
                    <a:pt x="108" y="17"/>
                    <a:pt x="54" y="2"/>
                    <a:pt x="1" y="0"/>
                  </a:cubicBezTo>
                  <a:cubicBezTo>
                    <a:pt x="0" y="0"/>
                    <a:pt x="0" y="2"/>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42" name="Freeform 936">
              <a:extLst>
                <a:ext uri="{FF2B5EF4-FFF2-40B4-BE49-F238E27FC236}">
                  <a16:creationId xmlns:a16="http://schemas.microsoft.com/office/drawing/2014/main" id="{A82CA21B-F09A-49BC-A20C-3DEB0BF2C889}"/>
                </a:ext>
              </a:extLst>
            </p:cNvPr>
            <p:cNvSpPr>
              <a:spLocks/>
            </p:cNvSpPr>
            <p:nvPr/>
          </p:nvSpPr>
          <p:spPr bwMode="auto">
            <a:xfrm>
              <a:off x="4170" y="3125"/>
              <a:ext cx="810" cy="522"/>
            </a:xfrm>
            <a:custGeom>
              <a:avLst/>
              <a:gdLst>
                <a:gd name="T0" fmla="*/ 1 w 461"/>
                <a:gd name="T1" fmla="*/ 5 h 297"/>
                <a:gd name="T2" fmla="*/ 152 w 461"/>
                <a:gd name="T3" fmla="*/ 45 h 297"/>
                <a:gd name="T4" fmla="*/ 267 w 461"/>
                <a:gd name="T5" fmla="*/ 106 h 297"/>
                <a:gd name="T6" fmla="*/ 459 w 461"/>
                <a:gd name="T7" fmla="*/ 296 h 297"/>
                <a:gd name="T8" fmla="*/ 461 w 461"/>
                <a:gd name="T9" fmla="*/ 295 h 297"/>
                <a:gd name="T10" fmla="*/ 268 w 461"/>
                <a:gd name="T11" fmla="*/ 104 h 297"/>
                <a:gd name="T12" fmla="*/ 142 w 461"/>
                <a:gd name="T13" fmla="*/ 38 h 297"/>
                <a:gd name="T14" fmla="*/ 1 w 461"/>
                <a:gd name="T15" fmla="*/ 4 h 297"/>
                <a:gd name="T16" fmla="*/ 1 w 461"/>
                <a:gd name="T17" fmla="*/ 5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1" h="297">
                  <a:moveTo>
                    <a:pt x="1" y="5"/>
                  </a:moveTo>
                  <a:cubicBezTo>
                    <a:pt x="54" y="3"/>
                    <a:pt x="104" y="24"/>
                    <a:pt x="152" y="45"/>
                  </a:cubicBezTo>
                  <a:cubicBezTo>
                    <a:pt x="192" y="63"/>
                    <a:pt x="230" y="83"/>
                    <a:pt x="267" y="106"/>
                  </a:cubicBezTo>
                  <a:cubicBezTo>
                    <a:pt x="344" y="156"/>
                    <a:pt x="410" y="218"/>
                    <a:pt x="459" y="296"/>
                  </a:cubicBezTo>
                  <a:cubicBezTo>
                    <a:pt x="460" y="297"/>
                    <a:pt x="461" y="296"/>
                    <a:pt x="461" y="295"/>
                  </a:cubicBezTo>
                  <a:cubicBezTo>
                    <a:pt x="415" y="216"/>
                    <a:pt x="345" y="152"/>
                    <a:pt x="268" y="104"/>
                  </a:cubicBezTo>
                  <a:cubicBezTo>
                    <a:pt x="228" y="78"/>
                    <a:pt x="186" y="56"/>
                    <a:pt x="142" y="38"/>
                  </a:cubicBezTo>
                  <a:cubicBezTo>
                    <a:pt x="97" y="19"/>
                    <a:pt x="50" y="0"/>
                    <a:pt x="1" y="4"/>
                  </a:cubicBezTo>
                  <a:cubicBezTo>
                    <a:pt x="0" y="4"/>
                    <a:pt x="0" y="5"/>
                    <a:pt x="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43" name="Freeform 937">
              <a:extLst>
                <a:ext uri="{FF2B5EF4-FFF2-40B4-BE49-F238E27FC236}">
                  <a16:creationId xmlns:a16="http://schemas.microsoft.com/office/drawing/2014/main" id="{41135C4E-F1B7-4A3D-A202-11761F14163D}"/>
                </a:ext>
              </a:extLst>
            </p:cNvPr>
            <p:cNvSpPr>
              <a:spLocks/>
            </p:cNvSpPr>
            <p:nvPr/>
          </p:nvSpPr>
          <p:spPr bwMode="auto">
            <a:xfrm>
              <a:off x="4087" y="3132"/>
              <a:ext cx="828" cy="581"/>
            </a:xfrm>
            <a:custGeom>
              <a:avLst/>
              <a:gdLst>
                <a:gd name="T0" fmla="*/ 1 w 471"/>
                <a:gd name="T1" fmla="*/ 2 h 330"/>
                <a:gd name="T2" fmla="*/ 150 w 471"/>
                <a:gd name="T3" fmla="*/ 53 h 330"/>
                <a:gd name="T4" fmla="*/ 265 w 471"/>
                <a:gd name="T5" fmla="*/ 131 h 330"/>
                <a:gd name="T6" fmla="*/ 364 w 471"/>
                <a:gd name="T7" fmla="*/ 210 h 330"/>
                <a:gd name="T8" fmla="*/ 468 w 471"/>
                <a:gd name="T9" fmla="*/ 329 h 330"/>
                <a:gd name="T10" fmla="*/ 470 w 471"/>
                <a:gd name="T11" fmla="*/ 328 h 330"/>
                <a:gd name="T12" fmla="*/ 383 w 471"/>
                <a:gd name="T13" fmla="*/ 220 h 330"/>
                <a:gd name="T14" fmla="*/ 315 w 471"/>
                <a:gd name="T15" fmla="*/ 172 h 330"/>
                <a:gd name="T16" fmla="*/ 262 w 471"/>
                <a:gd name="T17" fmla="*/ 124 h 330"/>
                <a:gd name="T18" fmla="*/ 1 w 471"/>
                <a:gd name="T19" fmla="*/ 0 h 330"/>
                <a:gd name="T20" fmla="*/ 1 w 471"/>
                <a:gd name="T21" fmla="*/ 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1" h="330">
                  <a:moveTo>
                    <a:pt x="1" y="2"/>
                  </a:moveTo>
                  <a:cubicBezTo>
                    <a:pt x="52" y="15"/>
                    <a:pt x="102" y="31"/>
                    <a:pt x="150" y="53"/>
                  </a:cubicBezTo>
                  <a:cubicBezTo>
                    <a:pt x="193" y="73"/>
                    <a:pt x="230" y="99"/>
                    <a:pt x="265" y="131"/>
                  </a:cubicBezTo>
                  <a:cubicBezTo>
                    <a:pt x="297" y="160"/>
                    <a:pt x="328" y="186"/>
                    <a:pt x="364" y="210"/>
                  </a:cubicBezTo>
                  <a:cubicBezTo>
                    <a:pt x="409" y="239"/>
                    <a:pt x="439" y="284"/>
                    <a:pt x="468" y="329"/>
                  </a:cubicBezTo>
                  <a:cubicBezTo>
                    <a:pt x="468" y="330"/>
                    <a:pt x="471" y="329"/>
                    <a:pt x="470" y="328"/>
                  </a:cubicBezTo>
                  <a:cubicBezTo>
                    <a:pt x="446" y="289"/>
                    <a:pt x="419" y="247"/>
                    <a:pt x="383" y="220"/>
                  </a:cubicBezTo>
                  <a:cubicBezTo>
                    <a:pt x="361" y="203"/>
                    <a:pt x="337" y="190"/>
                    <a:pt x="315" y="172"/>
                  </a:cubicBezTo>
                  <a:cubicBezTo>
                    <a:pt x="297" y="157"/>
                    <a:pt x="279" y="140"/>
                    <a:pt x="262" y="124"/>
                  </a:cubicBezTo>
                  <a:cubicBezTo>
                    <a:pt x="189" y="59"/>
                    <a:pt x="96" y="22"/>
                    <a:pt x="1" y="0"/>
                  </a:cubicBezTo>
                  <a:cubicBezTo>
                    <a:pt x="1" y="0"/>
                    <a:pt x="0" y="1"/>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44" name="Freeform 938">
              <a:extLst>
                <a:ext uri="{FF2B5EF4-FFF2-40B4-BE49-F238E27FC236}">
                  <a16:creationId xmlns:a16="http://schemas.microsoft.com/office/drawing/2014/main" id="{9BAFA2D1-77AB-4B8B-94EF-2C07FD1FD2F8}"/>
                </a:ext>
              </a:extLst>
            </p:cNvPr>
            <p:cNvSpPr>
              <a:spLocks/>
            </p:cNvSpPr>
            <p:nvPr/>
          </p:nvSpPr>
          <p:spPr bwMode="auto">
            <a:xfrm>
              <a:off x="4066" y="3143"/>
              <a:ext cx="819" cy="601"/>
            </a:xfrm>
            <a:custGeom>
              <a:avLst/>
              <a:gdLst>
                <a:gd name="T0" fmla="*/ 1 w 466"/>
                <a:gd name="T1" fmla="*/ 2 h 342"/>
                <a:gd name="T2" fmla="*/ 133 w 466"/>
                <a:gd name="T3" fmla="*/ 60 h 342"/>
                <a:gd name="T4" fmla="*/ 257 w 466"/>
                <a:gd name="T5" fmla="*/ 139 h 342"/>
                <a:gd name="T6" fmla="*/ 463 w 466"/>
                <a:gd name="T7" fmla="*/ 340 h 342"/>
                <a:gd name="T8" fmla="*/ 466 w 466"/>
                <a:gd name="T9" fmla="*/ 339 h 342"/>
                <a:gd name="T10" fmla="*/ 265 w 466"/>
                <a:gd name="T11" fmla="*/ 140 h 342"/>
                <a:gd name="T12" fmla="*/ 134 w 466"/>
                <a:gd name="T13" fmla="*/ 57 h 342"/>
                <a:gd name="T14" fmla="*/ 1 w 466"/>
                <a:gd name="T15" fmla="*/ 0 h 342"/>
                <a:gd name="T16" fmla="*/ 1 w 466"/>
                <a:gd name="T17" fmla="*/ 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6" h="342">
                  <a:moveTo>
                    <a:pt x="1" y="2"/>
                  </a:moveTo>
                  <a:cubicBezTo>
                    <a:pt x="49" y="12"/>
                    <a:pt x="91" y="34"/>
                    <a:pt x="133" y="60"/>
                  </a:cubicBezTo>
                  <a:cubicBezTo>
                    <a:pt x="175" y="86"/>
                    <a:pt x="216" y="112"/>
                    <a:pt x="257" y="139"/>
                  </a:cubicBezTo>
                  <a:cubicBezTo>
                    <a:pt x="339" y="191"/>
                    <a:pt x="420" y="250"/>
                    <a:pt x="463" y="340"/>
                  </a:cubicBezTo>
                  <a:cubicBezTo>
                    <a:pt x="464" y="342"/>
                    <a:pt x="466" y="340"/>
                    <a:pt x="466" y="339"/>
                  </a:cubicBezTo>
                  <a:cubicBezTo>
                    <a:pt x="425" y="250"/>
                    <a:pt x="345" y="191"/>
                    <a:pt x="265" y="140"/>
                  </a:cubicBezTo>
                  <a:cubicBezTo>
                    <a:pt x="222" y="112"/>
                    <a:pt x="178" y="84"/>
                    <a:pt x="134" y="57"/>
                  </a:cubicBezTo>
                  <a:cubicBezTo>
                    <a:pt x="93" y="32"/>
                    <a:pt x="50" y="9"/>
                    <a:pt x="1" y="0"/>
                  </a:cubicBezTo>
                  <a:cubicBezTo>
                    <a:pt x="0" y="0"/>
                    <a:pt x="0" y="1"/>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45" name="Freeform 939">
              <a:extLst>
                <a:ext uri="{FF2B5EF4-FFF2-40B4-BE49-F238E27FC236}">
                  <a16:creationId xmlns:a16="http://schemas.microsoft.com/office/drawing/2014/main" id="{7AC2812E-F8F7-48B7-B648-53B1A97A53E2}"/>
                </a:ext>
              </a:extLst>
            </p:cNvPr>
            <p:cNvSpPr>
              <a:spLocks/>
            </p:cNvSpPr>
            <p:nvPr/>
          </p:nvSpPr>
          <p:spPr bwMode="auto">
            <a:xfrm>
              <a:off x="4062" y="3150"/>
              <a:ext cx="667" cy="661"/>
            </a:xfrm>
            <a:custGeom>
              <a:avLst/>
              <a:gdLst>
                <a:gd name="T0" fmla="*/ 0 w 379"/>
                <a:gd name="T1" fmla="*/ 1 h 376"/>
                <a:gd name="T2" fmla="*/ 185 w 379"/>
                <a:gd name="T3" fmla="*/ 186 h 376"/>
                <a:gd name="T4" fmla="*/ 377 w 379"/>
                <a:gd name="T5" fmla="*/ 375 h 376"/>
                <a:gd name="T6" fmla="*/ 378 w 379"/>
                <a:gd name="T7" fmla="*/ 374 h 376"/>
                <a:gd name="T8" fmla="*/ 182 w 379"/>
                <a:gd name="T9" fmla="*/ 179 h 376"/>
                <a:gd name="T10" fmla="*/ 1 w 379"/>
                <a:gd name="T11" fmla="*/ 0 h 376"/>
                <a:gd name="T12" fmla="*/ 0 w 379"/>
                <a:gd name="T13" fmla="*/ 1 h 376"/>
              </a:gdLst>
              <a:ahLst/>
              <a:cxnLst>
                <a:cxn ang="0">
                  <a:pos x="T0" y="T1"/>
                </a:cxn>
                <a:cxn ang="0">
                  <a:pos x="T2" y="T3"/>
                </a:cxn>
                <a:cxn ang="0">
                  <a:pos x="T4" y="T5"/>
                </a:cxn>
                <a:cxn ang="0">
                  <a:pos x="T6" y="T7"/>
                </a:cxn>
                <a:cxn ang="0">
                  <a:pos x="T8" y="T9"/>
                </a:cxn>
                <a:cxn ang="0">
                  <a:pos x="T10" y="T11"/>
                </a:cxn>
                <a:cxn ang="0">
                  <a:pos x="T12" y="T13"/>
                </a:cxn>
              </a:cxnLst>
              <a:rect l="0" t="0" r="r" b="b"/>
              <a:pathLst>
                <a:path w="379" h="376">
                  <a:moveTo>
                    <a:pt x="0" y="1"/>
                  </a:moveTo>
                  <a:cubicBezTo>
                    <a:pt x="70" y="54"/>
                    <a:pt x="125" y="123"/>
                    <a:pt x="185" y="186"/>
                  </a:cubicBezTo>
                  <a:cubicBezTo>
                    <a:pt x="247" y="251"/>
                    <a:pt x="309" y="317"/>
                    <a:pt x="377" y="375"/>
                  </a:cubicBezTo>
                  <a:cubicBezTo>
                    <a:pt x="378" y="376"/>
                    <a:pt x="379" y="375"/>
                    <a:pt x="378" y="374"/>
                  </a:cubicBezTo>
                  <a:cubicBezTo>
                    <a:pt x="313" y="309"/>
                    <a:pt x="245" y="246"/>
                    <a:pt x="182" y="179"/>
                  </a:cubicBezTo>
                  <a:cubicBezTo>
                    <a:pt x="124" y="118"/>
                    <a:pt x="70" y="50"/>
                    <a:pt x="1"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46" name="Freeform 940">
              <a:extLst>
                <a:ext uri="{FF2B5EF4-FFF2-40B4-BE49-F238E27FC236}">
                  <a16:creationId xmlns:a16="http://schemas.microsoft.com/office/drawing/2014/main" id="{5D8FE840-531A-4FEC-BB93-8F33E8468DC8}"/>
                </a:ext>
              </a:extLst>
            </p:cNvPr>
            <p:cNvSpPr>
              <a:spLocks/>
            </p:cNvSpPr>
            <p:nvPr/>
          </p:nvSpPr>
          <p:spPr bwMode="auto">
            <a:xfrm>
              <a:off x="4061" y="3153"/>
              <a:ext cx="610" cy="633"/>
            </a:xfrm>
            <a:custGeom>
              <a:avLst/>
              <a:gdLst>
                <a:gd name="T0" fmla="*/ 1 w 347"/>
                <a:gd name="T1" fmla="*/ 2 h 360"/>
                <a:gd name="T2" fmla="*/ 159 w 347"/>
                <a:gd name="T3" fmla="*/ 190 h 360"/>
                <a:gd name="T4" fmla="*/ 344 w 347"/>
                <a:gd name="T5" fmla="*/ 359 h 360"/>
                <a:gd name="T6" fmla="*/ 345 w 347"/>
                <a:gd name="T7" fmla="*/ 357 h 360"/>
                <a:gd name="T8" fmla="*/ 156 w 347"/>
                <a:gd name="T9" fmla="*/ 182 h 360"/>
                <a:gd name="T10" fmla="*/ 2 w 347"/>
                <a:gd name="T11" fmla="*/ 1 h 360"/>
                <a:gd name="T12" fmla="*/ 1 w 347"/>
                <a:gd name="T13" fmla="*/ 2 h 360"/>
              </a:gdLst>
              <a:ahLst/>
              <a:cxnLst>
                <a:cxn ang="0">
                  <a:pos x="T0" y="T1"/>
                </a:cxn>
                <a:cxn ang="0">
                  <a:pos x="T2" y="T3"/>
                </a:cxn>
                <a:cxn ang="0">
                  <a:pos x="T4" y="T5"/>
                </a:cxn>
                <a:cxn ang="0">
                  <a:pos x="T6" y="T7"/>
                </a:cxn>
                <a:cxn ang="0">
                  <a:pos x="T8" y="T9"/>
                </a:cxn>
                <a:cxn ang="0">
                  <a:pos x="T10" y="T11"/>
                </a:cxn>
                <a:cxn ang="0">
                  <a:pos x="T12" y="T13"/>
                </a:cxn>
              </a:cxnLst>
              <a:rect l="0" t="0" r="r" b="b"/>
              <a:pathLst>
                <a:path w="347" h="360">
                  <a:moveTo>
                    <a:pt x="1" y="2"/>
                  </a:moveTo>
                  <a:cubicBezTo>
                    <a:pt x="60" y="59"/>
                    <a:pt x="107" y="127"/>
                    <a:pt x="159" y="190"/>
                  </a:cubicBezTo>
                  <a:cubicBezTo>
                    <a:pt x="212" y="256"/>
                    <a:pt x="276" y="309"/>
                    <a:pt x="344" y="359"/>
                  </a:cubicBezTo>
                  <a:cubicBezTo>
                    <a:pt x="345" y="360"/>
                    <a:pt x="347" y="358"/>
                    <a:pt x="345" y="357"/>
                  </a:cubicBezTo>
                  <a:cubicBezTo>
                    <a:pt x="276" y="304"/>
                    <a:pt x="212" y="250"/>
                    <a:pt x="156" y="182"/>
                  </a:cubicBezTo>
                  <a:cubicBezTo>
                    <a:pt x="106" y="121"/>
                    <a:pt x="61" y="55"/>
                    <a:pt x="2" y="1"/>
                  </a:cubicBezTo>
                  <a:cubicBezTo>
                    <a:pt x="1" y="0"/>
                    <a:pt x="0" y="1"/>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47" name="Freeform 941">
              <a:extLst>
                <a:ext uri="{FF2B5EF4-FFF2-40B4-BE49-F238E27FC236}">
                  <a16:creationId xmlns:a16="http://schemas.microsoft.com/office/drawing/2014/main" id="{923F8049-F774-4B5D-AC47-153BC504E043}"/>
                </a:ext>
              </a:extLst>
            </p:cNvPr>
            <p:cNvSpPr>
              <a:spLocks/>
            </p:cNvSpPr>
            <p:nvPr/>
          </p:nvSpPr>
          <p:spPr bwMode="auto">
            <a:xfrm>
              <a:off x="4180" y="3222"/>
              <a:ext cx="635" cy="552"/>
            </a:xfrm>
            <a:custGeom>
              <a:avLst/>
              <a:gdLst>
                <a:gd name="T0" fmla="*/ 1 w 361"/>
                <a:gd name="T1" fmla="*/ 2 h 314"/>
                <a:gd name="T2" fmla="*/ 190 w 361"/>
                <a:gd name="T3" fmla="*/ 151 h 314"/>
                <a:gd name="T4" fmla="*/ 359 w 361"/>
                <a:gd name="T5" fmla="*/ 313 h 314"/>
                <a:gd name="T6" fmla="*/ 360 w 361"/>
                <a:gd name="T7" fmla="*/ 312 h 314"/>
                <a:gd name="T8" fmla="*/ 187 w 361"/>
                <a:gd name="T9" fmla="*/ 144 h 314"/>
                <a:gd name="T10" fmla="*/ 1 w 361"/>
                <a:gd name="T11" fmla="*/ 1 h 314"/>
                <a:gd name="T12" fmla="*/ 1 w 361"/>
                <a:gd name="T13" fmla="*/ 2 h 314"/>
              </a:gdLst>
              <a:ahLst/>
              <a:cxnLst>
                <a:cxn ang="0">
                  <a:pos x="T0" y="T1"/>
                </a:cxn>
                <a:cxn ang="0">
                  <a:pos x="T2" y="T3"/>
                </a:cxn>
                <a:cxn ang="0">
                  <a:pos x="T4" y="T5"/>
                </a:cxn>
                <a:cxn ang="0">
                  <a:pos x="T6" y="T7"/>
                </a:cxn>
                <a:cxn ang="0">
                  <a:pos x="T8" y="T9"/>
                </a:cxn>
                <a:cxn ang="0">
                  <a:pos x="T10" y="T11"/>
                </a:cxn>
                <a:cxn ang="0">
                  <a:pos x="T12" y="T13"/>
                </a:cxn>
              </a:cxnLst>
              <a:rect l="0" t="0" r="r" b="b"/>
              <a:pathLst>
                <a:path w="361" h="314">
                  <a:moveTo>
                    <a:pt x="1" y="2"/>
                  </a:moveTo>
                  <a:cubicBezTo>
                    <a:pt x="65" y="50"/>
                    <a:pt x="129" y="98"/>
                    <a:pt x="190" y="151"/>
                  </a:cubicBezTo>
                  <a:cubicBezTo>
                    <a:pt x="249" y="203"/>
                    <a:pt x="303" y="258"/>
                    <a:pt x="359" y="313"/>
                  </a:cubicBezTo>
                  <a:cubicBezTo>
                    <a:pt x="360" y="314"/>
                    <a:pt x="361" y="313"/>
                    <a:pt x="360" y="312"/>
                  </a:cubicBezTo>
                  <a:cubicBezTo>
                    <a:pt x="307" y="252"/>
                    <a:pt x="247" y="197"/>
                    <a:pt x="187" y="144"/>
                  </a:cubicBezTo>
                  <a:cubicBezTo>
                    <a:pt x="128" y="94"/>
                    <a:pt x="66" y="44"/>
                    <a:pt x="1" y="1"/>
                  </a:cubicBezTo>
                  <a:cubicBezTo>
                    <a:pt x="1" y="0"/>
                    <a:pt x="0" y="1"/>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48" name="Freeform 942">
              <a:extLst>
                <a:ext uri="{FF2B5EF4-FFF2-40B4-BE49-F238E27FC236}">
                  <a16:creationId xmlns:a16="http://schemas.microsoft.com/office/drawing/2014/main" id="{D3129980-753D-41D2-9ABF-783A2FAAC118}"/>
                </a:ext>
              </a:extLst>
            </p:cNvPr>
            <p:cNvSpPr>
              <a:spLocks/>
            </p:cNvSpPr>
            <p:nvPr/>
          </p:nvSpPr>
          <p:spPr bwMode="auto">
            <a:xfrm>
              <a:off x="4187" y="3222"/>
              <a:ext cx="2" cy="3"/>
            </a:xfrm>
            <a:custGeom>
              <a:avLst/>
              <a:gdLst>
                <a:gd name="T0" fmla="*/ 0 w 1"/>
                <a:gd name="T1" fmla="*/ 2 h 2"/>
                <a:gd name="T2" fmla="*/ 0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0"/>
                    <a:pt x="0" y="0"/>
                  </a:cubicBezTo>
                  <a:cubicBezTo>
                    <a:pt x="0" y="0"/>
                    <a:pt x="0" y="2"/>
                    <a:pt x="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49" name="Freeform 943">
              <a:extLst>
                <a:ext uri="{FF2B5EF4-FFF2-40B4-BE49-F238E27FC236}">
                  <a16:creationId xmlns:a16="http://schemas.microsoft.com/office/drawing/2014/main" id="{1D4EC112-761E-4BA6-905A-A97B044FD42A}"/>
                </a:ext>
              </a:extLst>
            </p:cNvPr>
            <p:cNvSpPr>
              <a:spLocks/>
            </p:cNvSpPr>
            <p:nvPr/>
          </p:nvSpPr>
          <p:spPr bwMode="auto">
            <a:xfrm>
              <a:off x="4180" y="3222"/>
              <a:ext cx="2" cy="3"/>
            </a:xfrm>
            <a:custGeom>
              <a:avLst/>
              <a:gdLst>
                <a:gd name="T0" fmla="*/ 0 w 1"/>
                <a:gd name="T1" fmla="*/ 2 h 2"/>
                <a:gd name="T2" fmla="*/ 0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0"/>
                    <a:pt x="0" y="0"/>
                  </a:cubicBezTo>
                  <a:cubicBezTo>
                    <a:pt x="0" y="0"/>
                    <a:pt x="0" y="2"/>
                    <a:pt x="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50" name="Freeform 944">
              <a:extLst>
                <a:ext uri="{FF2B5EF4-FFF2-40B4-BE49-F238E27FC236}">
                  <a16:creationId xmlns:a16="http://schemas.microsoft.com/office/drawing/2014/main" id="{25965895-57D7-4D33-8B8D-E275A4FAD93E}"/>
                </a:ext>
              </a:extLst>
            </p:cNvPr>
            <p:cNvSpPr>
              <a:spLocks/>
            </p:cNvSpPr>
            <p:nvPr/>
          </p:nvSpPr>
          <p:spPr bwMode="auto">
            <a:xfrm>
              <a:off x="4207" y="3243"/>
              <a:ext cx="567" cy="549"/>
            </a:xfrm>
            <a:custGeom>
              <a:avLst/>
              <a:gdLst>
                <a:gd name="T0" fmla="*/ 1 w 323"/>
                <a:gd name="T1" fmla="*/ 2 h 312"/>
                <a:gd name="T2" fmla="*/ 158 w 323"/>
                <a:gd name="T3" fmla="*/ 159 h 312"/>
                <a:gd name="T4" fmla="*/ 320 w 323"/>
                <a:gd name="T5" fmla="*/ 311 h 312"/>
                <a:gd name="T6" fmla="*/ 322 w 323"/>
                <a:gd name="T7" fmla="*/ 309 h 312"/>
                <a:gd name="T8" fmla="*/ 160 w 323"/>
                <a:gd name="T9" fmla="*/ 157 h 312"/>
                <a:gd name="T10" fmla="*/ 2 w 323"/>
                <a:gd name="T11" fmla="*/ 1 h 312"/>
                <a:gd name="T12" fmla="*/ 1 w 323"/>
                <a:gd name="T13" fmla="*/ 2 h 312"/>
              </a:gdLst>
              <a:ahLst/>
              <a:cxnLst>
                <a:cxn ang="0">
                  <a:pos x="T0" y="T1"/>
                </a:cxn>
                <a:cxn ang="0">
                  <a:pos x="T2" y="T3"/>
                </a:cxn>
                <a:cxn ang="0">
                  <a:pos x="T4" y="T5"/>
                </a:cxn>
                <a:cxn ang="0">
                  <a:pos x="T6" y="T7"/>
                </a:cxn>
                <a:cxn ang="0">
                  <a:pos x="T8" y="T9"/>
                </a:cxn>
                <a:cxn ang="0">
                  <a:pos x="T10" y="T11"/>
                </a:cxn>
                <a:cxn ang="0">
                  <a:pos x="T12" y="T13"/>
                </a:cxn>
              </a:cxnLst>
              <a:rect l="0" t="0" r="r" b="b"/>
              <a:pathLst>
                <a:path w="323" h="312">
                  <a:moveTo>
                    <a:pt x="1" y="2"/>
                  </a:moveTo>
                  <a:cubicBezTo>
                    <a:pt x="51" y="56"/>
                    <a:pt x="105" y="108"/>
                    <a:pt x="158" y="159"/>
                  </a:cubicBezTo>
                  <a:cubicBezTo>
                    <a:pt x="211" y="211"/>
                    <a:pt x="264" y="262"/>
                    <a:pt x="320" y="311"/>
                  </a:cubicBezTo>
                  <a:cubicBezTo>
                    <a:pt x="321" y="312"/>
                    <a:pt x="323" y="310"/>
                    <a:pt x="322" y="309"/>
                  </a:cubicBezTo>
                  <a:cubicBezTo>
                    <a:pt x="268" y="258"/>
                    <a:pt x="213" y="208"/>
                    <a:pt x="160" y="157"/>
                  </a:cubicBezTo>
                  <a:cubicBezTo>
                    <a:pt x="106" y="106"/>
                    <a:pt x="55" y="53"/>
                    <a:pt x="2" y="1"/>
                  </a:cubicBezTo>
                  <a:cubicBezTo>
                    <a:pt x="1" y="0"/>
                    <a:pt x="0" y="1"/>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51" name="Freeform 945">
              <a:extLst>
                <a:ext uri="{FF2B5EF4-FFF2-40B4-BE49-F238E27FC236}">
                  <a16:creationId xmlns:a16="http://schemas.microsoft.com/office/drawing/2014/main" id="{6D9B1D9E-8B7F-4F0E-82F0-3DB4182A4A96}"/>
                </a:ext>
              </a:extLst>
            </p:cNvPr>
            <p:cNvSpPr>
              <a:spLocks/>
            </p:cNvSpPr>
            <p:nvPr/>
          </p:nvSpPr>
          <p:spPr bwMode="auto">
            <a:xfrm>
              <a:off x="4052" y="3148"/>
              <a:ext cx="545" cy="689"/>
            </a:xfrm>
            <a:custGeom>
              <a:avLst/>
              <a:gdLst>
                <a:gd name="T0" fmla="*/ 0 w 310"/>
                <a:gd name="T1" fmla="*/ 1 h 392"/>
                <a:gd name="T2" fmla="*/ 50 w 310"/>
                <a:gd name="T3" fmla="*/ 140 h 392"/>
                <a:gd name="T4" fmla="*/ 107 w 310"/>
                <a:gd name="T5" fmla="*/ 250 h 392"/>
                <a:gd name="T6" fmla="*/ 197 w 310"/>
                <a:gd name="T7" fmla="*/ 344 h 392"/>
                <a:gd name="T8" fmla="*/ 307 w 310"/>
                <a:gd name="T9" fmla="*/ 391 h 392"/>
                <a:gd name="T10" fmla="*/ 308 w 310"/>
                <a:gd name="T11" fmla="*/ 389 h 392"/>
                <a:gd name="T12" fmla="*/ 192 w 310"/>
                <a:gd name="T13" fmla="*/ 335 h 392"/>
                <a:gd name="T14" fmla="*/ 105 w 310"/>
                <a:gd name="T15" fmla="*/ 243 h 392"/>
                <a:gd name="T16" fmla="*/ 49 w 310"/>
                <a:gd name="T17" fmla="*/ 129 h 392"/>
                <a:gd name="T18" fmla="*/ 2 w 310"/>
                <a:gd name="T19" fmla="*/ 1 h 392"/>
                <a:gd name="T20" fmla="*/ 0 w 310"/>
                <a:gd name="T21" fmla="*/ 1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0" h="392">
                  <a:moveTo>
                    <a:pt x="0" y="1"/>
                  </a:moveTo>
                  <a:cubicBezTo>
                    <a:pt x="14" y="48"/>
                    <a:pt x="32" y="95"/>
                    <a:pt x="50" y="140"/>
                  </a:cubicBezTo>
                  <a:cubicBezTo>
                    <a:pt x="66" y="178"/>
                    <a:pt x="82" y="217"/>
                    <a:pt x="107" y="250"/>
                  </a:cubicBezTo>
                  <a:cubicBezTo>
                    <a:pt x="134" y="284"/>
                    <a:pt x="166" y="315"/>
                    <a:pt x="197" y="344"/>
                  </a:cubicBezTo>
                  <a:cubicBezTo>
                    <a:pt x="229" y="374"/>
                    <a:pt x="266" y="384"/>
                    <a:pt x="307" y="391"/>
                  </a:cubicBezTo>
                  <a:cubicBezTo>
                    <a:pt x="309" y="392"/>
                    <a:pt x="310" y="389"/>
                    <a:pt x="308" y="389"/>
                  </a:cubicBezTo>
                  <a:cubicBezTo>
                    <a:pt x="263" y="380"/>
                    <a:pt x="225" y="368"/>
                    <a:pt x="192" y="335"/>
                  </a:cubicBezTo>
                  <a:cubicBezTo>
                    <a:pt x="162" y="306"/>
                    <a:pt x="130" y="276"/>
                    <a:pt x="105" y="243"/>
                  </a:cubicBezTo>
                  <a:cubicBezTo>
                    <a:pt x="80" y="209"/>
                    <a:pt x="64" y="168"/>
                    <a:pt x="49" y="129"/>
                  </a:cubicBezTo>
                  <a:cubicBezTo>
                    <a:pt x="31" y="87"/>
                    <a:pt x="17" y="44"/>
                    <a:pt x="2" y="1"/>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52" name="Freeform 946">
              <a:extLst>
                <a:ext uri="{FF2B5EF4-FFF2-40B4-BE49-F238E27FC236}">
                  <a16:creationId xmlns:a16="http://schemas.microsoft.com/office/drawing/2014/main" id="{AD4C732F-D080-4BA9-90DF-B07484510647}"/>
                </a:ext>
              </a:extLst>
            </p:cNvPr>
            <p:cNvSpPr>
              <a:spLocks/>
            </p:cNvSpPr>
            <p:nvPr/>
          </p:nvSpPr>
          <p:spPr bwMode="auto">
            <a:xfrm>
              <a:off x="4068" y="3174"/>
              <a:ext cx="561" cy="656"/>
            </a:xfrm>
            <a:custGeom>
              <a:avLst/>
              <a:gdLst>
                <a:gd name="T0" fmla="*/ 0 w 319"/>
                <a:gd name="T1" fmla="*/ 2 h 373"/>
                <a:gd name="T2" fmla="*/ 59 w 319"/>
                <a:gd name="T3" fmla="*/ 124 h 373"/>
                <a:gd name="T4" fmla="*/ 121 w 319"/>
                <a:gd name="T5" fmla="*/ 235 h 373"/>
                <a:gd name="T6" fmla="*/ 316 w 319"/>
                <a:gd name="T7" fmla="*/ 373 h 373"/>
                <a:gd name="T8" fmla="*/ 317 w 319"/>
                <a:gd name="T9" fmla="*/ 371 h 373"/>
                <a:gd name="T10" fmla="*/ 118 w 319"/>
                <a:gd name="T11" fmla="*/ 225 h 373"/>
                <a:gd name="T12" fmla="*/ 59 w 319"/>
                <a:gd name="T13" fmla="*/ 120 h 373"/>
                <a:gd name="T14" fmla="*/ 2 w 319"/>
                <a:gd name="T15" fmla="*/ 1 h 373"/>
                <a:gd name="T16" fmla="*/ 0 w 319"/>
                <a:gd name="T17" fmla="*/ 2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9" h="373">
                  <a:moveTo>
                    <a:pt x="0" y="2"/>
                  </a:moveTo>
                  <a:cubicBezTo>
                    <a:pt x="19" y="43"/>
                    <a:pt x="38" y="84"/>
                    <a:pt x="59" y="124"/>
                  </a:cubicBezTo>
                  <a:cubicBezTo>
                    <a:pt x="78" y="162"/>
                    <a:pt x="95" y="202"/>
                    <a:pt x="121" y="235"/>
                  </a:cubicBezTo>
                  <a:cubicBezTo>
                    <a:pt x="170" y="297"/>
                    <a:pt x="249" y="335"/>
                    <a:pt x="316" y="373"/>
                  </a:cubicBezTo>
                  <a:cubicBezTo>
                    <a:pt x="318" y="373"/>
                    <a:pt x="319" y="371"/>
                    <a:pt x="317" y="371"/>
                  </a:cubicBezTo>
                  <a:cubicBezTo>
                    <a:pt x="249" y="328"/>
                    <a:pt x="166" y="293"/>
                    <a:pt x="118" y="225"/>
                  </a:cubicBezTo>
                  <a:cubicBezTo>
                    <a:pt x="94" y="193"/>
                    <a:pt x="77" y="155"/>
                    <a:pt x="59" y="120"/>
                  </a:cubicBezTo>
                  <a:cubicBezTo>
                    <a:pt x="39" y="80"/>
                    <a:pt x="21" y="41"/>
                    <a:pt x="2" y="1"/>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53" name="Freeform 947">
              <a:extLst>
                <a:ext uri="{FF2B5EF4-FFF2-40B4-BE49-F238E27FC236}">
                  <a16:creationId xmlns:a16="http://schemas.microsoft.com/office/drawing/2014/main" id="{E5E7376D-5350-4C5F-87B6-7E16C93D945E}"/>
                </a:ext>
              </a:extLst>
            </p:cNvPr>
            <p:cNvSpPr>
              <a:spLocks/>
            </p:cNvSpPr>
            <p:nvPr/>
          </p:nvSpPr>
          <p:spPr bwMode="auto">
            <a:xfrm>
              <a:off x="4184" y="3348"/>
              <a:ext cx="441" cy="442"/>
            </a:xfrm>
            <a:custGeom>
              <a:avLst/>
              <a:gdLst>
                <a:gd name="T0" fmla="*/ 1 w 251"/>
                <a:gd name="T1" fmla="*/ 2 h 251"/>
                <a:gd name="T2" fmla="*/ 90 w 251"/>
                <a:gd name="T3" fmla="*/ 146 h 251"/>
                <a:gd name="T4" fmla="*/ 159 w 251"/>
                <a:gd name="T5" fmla="*/ 194 h 251"/>
                <a:gd name="T6" fmla="*/ 249 w 251"/>
                <a:gd name="T7" fmla="*/ 251 h 251"/>
                <a:gd name="T8" fmla="*/ 250 w 251"/>
                <a:gd name="T9" fmla="*/ 249 h 251"/>
                <a:gd name="T10" fmla="*/ 92 w 251"/>
                <a:gd name="T11" fmla="*/ 144 h 251"/>
                <a:gd name="T12" fmla="*/ 2 w 251"/>
                <a:gd name="T13" fmla="*/ 1 h 251"/>
                <a:gd name="T14" fmla="*/ 1 w 251"/>
                <a:gd name="T15" fmla="*/ 2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1" h="251">
                  <a:moveTo>
                    <a:pt x="1" y="2"/>
                  </a:moveTo>
                  <a:cubicBezTo>
                    <a:pt x="27" y="51"/>
                    <a:pt x="48" y="107"/>
                    <a:pt x="90" y="146"/>
                  </a:cubicBezTo>
                  <a:cubicBezTo>
                    <a:pt x="111" y="164"/>
                    <a:pt x="135" y="179"/>
                    <a:pt x="159" y="194"/>
                  </a:cubicBezTo>
                  <a:cubicBezTo>
                    <a:pt x="189" y="213"/>
                    <a:pt x="218" y="233"/>
                    <a:pt x="249" y="251"/>
                  </a:cubicBezTo>
                  <a:cubicBezTo>
                    <a:pt x="250" y="251"/>
                    <a:pt x="251" y="249"/>
                    <a:pt x="250" y="249"/>
                  </a:cubicBezTo>
                  <a:cubicBezTo>
                    <a:pt x="198" y="213"/>
                    <a:pt x="139" y="185"/>
                    <a:pt x="92" y="144"/>
                  </a:cubicBezTo>
                  <a:cubicBezTo>
                    <a:pt x="49" y="105"/>
                    <a:pt x="31" y="49"/>
                    <a:pt x="2" y="1"/>
                  </a:cubicBezTo>
                  <a:cubicBezTo>
                    <a:pt x="2" y="0"/>
                    <a:pt x="0" y="1"/>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54" name="Freeform 948">
              <a:extLst>
                <a:ext uri="{FF2B5EF4-FFF2-40B4-BE49-F238E27FC236}">
                  <a16:creationId xmlns:a16="http://schemas.microsoft.com/office/drawing/2014/main" id="{D647E05C-9CBF-4A4C-9E3C-8ACAFE412AF6}"/>
                </a:ext>
              </a:extLst>
            </p:cNvPr>
            <p:cNvSpPr>
              <a:spLocks/>
            </p:cNvSpPr>
            <p:nvPr/>
          </p:nvSpPr>
          <p:spPr bwMode="auto">
            <a:xfrm>
              <a:off x="4061" y="3181"/>
              <a:ext cx="425" cy="669"/>
            </a:xfrm>
            <a:custGeom>
              <a:avLst/>
              <a:gdLst>
                <a:gd name="T0" fmla="*/ 1 w 242"/>
                <a:gd name="T1" fmla="*/ 1 h 380"/>
                <a:gd name="T2" fmla="*/ 86 w 242"/>
                <a:gd name="T3" fmla="*/ 237 h 380"/>
                <a:gd name="T4" fmla="*/ 240 w 242"/>
                <a:gd name="T5" fmla="*/ 380 h 380"/>
                <a:gd name="T6" fmla="*/ 241 w 242"/>
                <a:gd name="T7" fmla="*/ 378 h 380"/>
                <a:gd name="T8" fmla="*/ 80 w 242"/>
                <a:gd name="T9" fmla="*/ 224 h 380"/>
                <a:gd name="T10" fmla="*/ 3 w 242"/>
                <a:gd name="T11" fmla="*/ 1 h 380"/>
                <a:gd name="T12" fmla="*/ 1 w 242"/>
                <a:gd name="T13" fmla="*/ 1 h 380"/>
              </a:gdLst>
              <a:ahLst/>
              <a:cxnLst>
                <a:cxn ang="0">
                  <a:pos x="T0" y="T1"/>
                </a:cxn>
                <a:cxn ang="0">
                  <a:pos x="T2" y="T3"/>
                </a:cxn>
                <a:cxn ang="0">
                  <a:pos x="T4" y="T5"/>
                </a:cxn>
                <a:cxn ang="0">
                  <a:pos x="T6" y="T7"/>
                </a:cxn>
                <a:cxn ang="0">
                  <a:pos x="T8" y="T9"/>
                </a:cxn>
                <a:cxn ang="0">
                  <a:pos x="T10" y="T11"/>
                </a:cxn>
                <a:cxn ang="0">
                  <a:pos x="T12" y="T13"/>
                </a:cxn>
              </a:cxnLst>
              <a:rect l="0" t="0" r="r" b="b"/>
              <a:pathLst>
                <a:path w="242" h="380">
                  <a:moveTo>
                    <a:pt x="1" y="1"/>
                  </a:moveTo>
                  <a:cubicBezTo>
                    <a:pt x="17" y="84"/>
                    <a:pt x="38" y="166"/>
                    <a:pt x="86" y="237"/>
                  </a:cubicBezTo>
                  <a:cubicBezTo>
                    <a:pt x="124" y="292"/>
                    <a:pt x="171" y="362"/>
                    <a:pt x="240" y="380"/>
                  </a:cubicBezTo>
                  <a:cubicBezTo>
                    <a:pt x="241" y="380"/>
                    <a:pt x="242" y="379"/>
                    <a:pt x="241" y="378"/>
                  </a:cubicBezTo>
                  <a:cubicBezTo>
                    <a:pt x="169" y="354"/>
                    <a:pt x="120" y="285"/>
                    <a:pt x="80" y="224"/>
                  </a:cubicBezTo>
                  <a:cubicBezTo>
                    <a:pt x="37" y="156"/>
                    <a:pt x="20" y="78"/>
                    <a:pt x="3" y="1"/>
                  </a:cubicBezTo>
                  <a:cubicBezTo>
                    <a:pt x="2" y="0"/>
                    <a:pt x="0" y="0"/>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55" name="Freeform 949">
              <a:extLst>
                <a:ext uri="{FF2B5EF4-FFF2-40B4-BE49-F238E27FC236}">
                  <a16:creationId xmlns:a16="http://schemas.microsoft.com/office/drawing/2014/main" id="{84EDBFFF-E278-44D2-AA03-B2C5427223BC}"/>
                </a:ext>
              </a:extLst>
            </p:cNvPr>
            <p:cNvSpPr>
              <a:spLocks/>
            </p:cNvSpPr>
            <p:nvPr/>
          </p:nvSpPr>
          <p:spPr bwMode="auto">
            <a:xfrm>
              <a:off x="4055" y="3190"/>
              <a:ext cx="211" cy="540"/>
            </a:xfrm>
            <a:custGeom>
              <a:avLst/>
              <a:gdLst>
                <a:gd name="T0" fmla="*/ 0 w 120"/>
                <a:gd name="T1" fmla="*/ 1 h 307"/>
                <a:gd name="T2" fmla="*/ 118 w 120"/>
                <a:gd name="T3" fmla="*/ 306 h 307"/>
                <a:gd name="T4" fmla="*/ 120 w 120"/>
                <a:gd name="T5" fmla="*/ 305 h 307"/>
                <a:gd name="T6" fmla="*/ 2 w 120"/>
                <a:gd name="T7" fmla="*/ 1 h 307"/>
                <a:gd name="T8" fmla="*/ 0 w 120"/>
                <a:gd name="T9" fmla="*/ 1 h 307"/>
              </a:gdLst>
              <a:ahLst/>
              <a:cxnLst>
                <a:cxn ang="0">
                  <a:pos x="T0" y="T1"/>
                </a:cxn>
                <a:cxn ang="0">
                  <a:pos x="T2" y="T3"/>
                </a:cxn>
                <a:cxn ang="0">
                  <a:pos x="T4" y="T5"/>
                </a:cxn>
                <a:cxn ang="0">
                  <a:pos x="T6" y="T7"/>
                </a:cxn>
                <a:cxn ang="0">
                  <a:pos x="T8" y="T9"/>
                </a:cxn>
              </a:cxnLst>
              <a:rect l="0" t="0" r="r" b="b"/>
              <a:pathLst>
                <a:path w="120" h="307">
                  <a:moveTo>
                    <a:pt x="0" y="1"/>
                  </a:moveTo>
                  <a:cubicBezTo>
                    <a:pt x="10" y="109"/>
                    <a:pt x="51" y="220"/>
                    <a:pt x="118" y="306"/>
                  </a:cubicBezTo>
                  <a:cubicBezTo>
                    <a:pt x="119" y="307"/>
                    <a:pt x="120" y="306"/>
                    <a:pt x="120" y="305"/>
                  </a:cubicBezTo>
                  <a:cubicBezTo>
                    <a:pt x="56" y="212"/>
                    <a:pt x="15" y="113"/>
                    <a:pt x="2" y="1"/>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56" name="Freeform 950">
              <a:extLst>
                <a:ext uri="{FF2B5EF4-FFF2-40B4-BE49-F238E27FC236}">
                  <a16:creationId xmlns:a16="http://schemas.microsoft.com/office/drawing/2014/main" id="{7323C499-CD77-4E82-AB66-C27C72BC5D1A}"/>
                </a:ext>
              </a:extLst>
            </p:cNvPr>
            <p:cNvSpPr>
              <a:spLocks/>
            </p:cNvSpPr>
            <p:nvPr/>
          </p:nvSpPr>
          <p:spPr bwMode="auto">
            <a:xfrm>
              <a:off x="3982" y="3155"/>
              <a:ext cx="483" cy="744"/>
            </a:xfrm>
            <a:custGeom>
              <a:avLst/>
              <a:gdLst>
                <a:gd name="T0" fmla="*/ 35 w 275"/>
                <a:gd name="T1" fmla="*/ 1 h 423"/>
                <a:gd name="T2" fmla="*/ 74 w 275"/>
                <a:gd name="T3" fmla="*/ 266 h 423"/>
                <a:gd name="T4" fmla="*/ 273 w 275"/>
                <a:gd name="T5" fmla="*/ 422 h 423"/>
                <a:gd name="T6" fmla="*/ 274 w 275"/>
                <a:gd name="T7" fmla="*/ 420 h 423"/>
                <a:gd name="T8" fmla="*/ 76 w 275"/>
                <a:gd name="T9" fmla="*/ 265 h 423"/>
                <a:gd name="T10" fmla="*/ 36 w 275"/>
                <a:gd name="T11" fmla="*/ 1 h 423"/>
                <a:gd name="T12" fmla="*/ 35 w 275"/>
                <a:gd name="T13" fmla="*/ 1 h 423"/>
              </a:gdLst>
              <a:ahLst/>
              <a:cxnLst>
                <a:cxn ang="0">
                  <a:pos x="T0" y="T1"/>
                </a:cxn>
                <a:cxn ang="0">
                  <a:pos x="T2" y="T3"/>
                </a:cxn>
                <a:cxn ang="0">
                  <a:pos x="T4" y="T5"/>
                </a:cxn>
                <a:cxn ang="0">
                  <a:pos x="T6" y="T7"/>
                </a:cxn>
                <a:cxn ang="0">
                  <a:pos x="T8" y="T9"/>
                </a:cxn>
                <a:cxn ang="0">
                  <a:pos x="T10" y="T11"/>
                </a:cxn>
                <a:cxn ang="0">
                  <a:pos x="T12" y="T13"/>
                </a:cxn>
              </a:cxnLst>
              <a:rect l="0" t="0" r="r" b="b"/>
              <a:pathLst>
                <a:path w="275" h="423">
                  <a:moveTo>
                    <a:pt x="35" y="1"/>
                  </a:moveTo>
                  <a:cubicBezTo>
                    <a:pt x="0" y="92"/>
                    <a:pt x="27" y="185"/>
                    <a:pt x="74" y="266"/>
                  </a:cubicBezTo>
                  <a:cubicBezTo>
                    <a:pt x="117" y="340"/>
                    <a:pt x="186" y="407"/>
                    <a:pt x="273" y="422"/>
                  </a:cubicBezTo>
                  <a:cubicBezTo>
                    <a:pt x="274" y="423"/>
                    <a:pt x="275" y="421"/>
                    <a:pt x="274" y="420"/>
                  </a:cubicBezTo>
                  <a:cubicBezTo>
                    <a:pt x="187" y="399"/>
                    <a:pt x="120" y="341"/>
                    <a:pt x="76" y="265"/>
                  </a:cubicBezTo>
                  <a:cubicBezTo>
                    <a:pt x="29" y="183"/>
                    <a:pt x="5" y="93"/>
                    <a:pt x="36" y="1"/>
                  </a:cubicBezTo>
                  <a:cubicBezTo>
                    <a:pt x="37" y="0"/>
                    <a:pt x="35" y="0"/>
                    <a:pt x="35"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57" name="Freeform 951">
              <a:extLst>
                <a:ext uri="{FF2B5EF4-FFF2-40B4-BE49-F238E27FC236}">
                  <a16:creationId xmlns:a16="http://schemas.microsoft.com/office/drawing/2014/main" id="{6E2306E1-BD0E-4804-98BC-1F12CAFA03E0}"/>
                </a:ext>
              </a:extLst>
            </p:cNvPr>
            <p:cNvSpPr>
              <a:spLocks/>
            </p:cNvSpPr>
            <p:nvPr/>
          </p:nvSpPr>
          <p:spPr bwMode="auto">
            <a:xfrm>
              <a:off x="3994" y="3227"/>
              <a:ext cx="290" cy="642"/>
            </a:xfrm>
            <a:custGeom>
              <a:avLst/>
              <a:gdLst>
                <a:gd name="T0" fmla="*/ 6 w 165"/>
                <a:gd name="T1" fmla="*/ 1 h 365"/>
                <a:gd name="T2" fmla="*/ 44 w 165"/>
                <a:gd name="T3" fmla="*/ 218 h 365"/>
                <a:gd name="T4" fmla="*/ 164 w 165"/>
                <a:gd name="T5" fmla="*/ 364 h 365"/>
                <a:gd name="T6" fmla="*/ 164 w 165"/>
                <a:gd name="T7" fmla="*/ 363 h 365"/>
                <a:gd name="T8" fmla="*/ 43 w 165"/>
                <a:gd name="T9" fmla="*/ 207 h 365"/>
                <a:gd name="T10" fmla="*/ 7 w 165"/>
                <a:gd name="T11" fmla="*/ 1 h 365"/>
                <a:gd name="T12" fmla="*/ 6 w 165"/>
                <a:gd name="T13" fmla="*/ 1 h 365"/>
              </a:gdLst>
              <a:ahLst/>
              <a:cxnLst>
                <a:cxn ang="0">
                  <a:pos x="T0" y="T1"/>
                </a:cxn>
                <a:cxn ang="0">
                  <a:pos x="T2" y="T3"/>
                </a:cxn>
                <a:cxn ang="0">
                  <a:pos x="T4" y="T5"/>
                </a:cxn>
                <a:cxn ang="0">
                  <a:pos x="T6" y="T7"/>
                </a:cxn>
                <a:cxn ang="0">
                  <a:pos x="T8" y="T9"/>
                </a:cxn>
                <a:cxn ang="0">
                  <a:pos x="T10" y="T11"/>
                </a:cxn>
                <a:cxn ang="0">
                  <a:pos x="T12" y="T13"/>
                </a:cxn>
              </a:cxnLst>
              <a:rect l="0" t="0" r="r" b="b"/>
              <a:pathLst>
                <a:path w="165" h="365">
                  <a:moveTo>
                    <a:pt x="6" y="1"/>
                  </a:moveTo>
                  <a:cubicBezTo>
                    <a:pt x="0" y="75"/>
                    <a:pt x="15" y="150"/>
                    <a:pt x="44" y="218"/>
                  </a:cubicBezTo>
                  <a:cubicBezTo>
                    <a:pt x="68" y="274"/>
                    <a:pt x="103" y="342"/>
                    <a:pt x="164" y="364"/>
                  </a:cubicBezTo>
                  <a:cubicBezTo>
                    <a:pt x="165" y="365"/>
                    <a:pt x="165" y="363"/>
                    <a:pt x="164" y="363"/>
                  </a:cubicBezTo>
                  <a:cubicBezTo>
                    <a:pt x="102" y="333"/>
                    <a:pt x="68" y="269"/>
                    <a:pt x="43" y="207"/>
                  </a:cubicBezTo>
                  <a:cubicBezTo>
                    <a:pt x="16" y="141"/>
                    <a:pt x="3" y="72"/>
                    <a:pt x="7" y="1"/>
                  </a:cubicBezTo>
                  <a:cubicBezTo>
                    <a:pt x="8" y="0"/>
                    <a:pt x="6" y="0"/>
                    <a:pt x="6"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58" name="Freeform 952">
              <a:extLst>
                <a:ext uri="{FF2B5EF4-FFF2-40B4-BE49-F238E27FC236}">
                  <a16:creationId xmlns:a16="http://schemas.microsoft.com/office/drawing/2014/main" id="{DB3C3F70-5D6A-49C3-B406-D4B213F45A30}"/>
                </a:ext>
              </a:extLst>
            </p:cNvPr>
            <p:cNvSpPr>
              <a:spLocks/>
            </p:cNvSpPr>
            <p:nvPr/>
          </p:nvSpPr>
          <p:spPr bwMode="auto">
            <a:xfrm>
              <a:off x="3626" y="3067"/>
              <a:ext cx="342" cy="139"/>
            </a:xfrm>
            <a:custGeom>
              <a:avLst/>
              <a:gdLst>
                <a:gd name="T0" fmla="*/ 3 w 194"/>
                <a:gd name="T1" fmla="*/ 14 h 79"/>
                <a:gd name="T2" fmla="*/ 101 w 194"/>
                <a:gd name="T3" fmla="*/ 75 h 79"/>
                <a:gd name="T4" fmla="*/ 185 w 194"/>
                <a:gd name="T5" fmla="*/ 35 h 79"/>
                <a:gd name="T6" fmla="*/ 173 w 194"/>
                <a:gd name="T7" fmla="*/ 32 h 79"/>
                <a:gd name="T8" fmla="*/ 141 w 194"/>
                <a:gd name="T9" fmla="*/ 55 h 79"/>
                <a:gd name="T10" fmla="*/ 86 w 194"/>
                <a:gd name="T11" fmla="*/ 53 h 79"/>
                <a:gd name="T12" fmla="*/ 14 w 194"/>
                <a:gd name="T13" fmla="*/ 6 h 79"/>
                <a:gd name="T14" fmla="*/ 3 w 194"/>
                <a:gd name="T15" fmla="*/ 14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4" h="79">
                  <a:moveTo>
                    <a:pt x="3" y="14"/>
                  </a:moveTo>
                  <a:cubicBezTo>
                    <a:pt x="19" y="51"/>
                    <a:pt x="63" y="70"/>
                    <a:pt x="101" y="75"/>
                  </a:cubicBezTo>
                  <a:cubicBezTo>
                    <a:pt x="125" y="79"/>
                    <a:pt x="194" y="74"/>
                    <a:pt x="185" y="35"/>
                  </a:cubicBezTo>
                  <a:cubicBezTo>
                    <a:pt x="183" y="29"/>
                    <a:pt x="177" y="29"/>
                    <a:pt x="173" y="32"/>
                  </a:cubicBezTo>
                  <a:cubicBezTo>
                    <a:pt x="162" y="41"/>
                    <a:pt x="157" y="50"/>
                    <a:pt x="141" y="55"/>
                  </a:cubicBezTo>
                  <a:cubicBezTo>
                    <a:pt x="123" y="59"/>
                    <a:pt x="104" y="57"/>
                    <a:pt x="86" y="53"/>
                  </a:cubicBezTo>
                  <a:cubicBezTo>
                    <a:pt x="55" y="46"/>
                    <a:pt x="34" y="30"/>
                    <a:pt x="14" y="6"/>
                  </a:cubicBezTo>
                  <a:cubicBezTo>
                    <a:pt x="8" y="0"/>
                    <a:pt x="0" y="8"/>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59" name="Freeform 953">
              <a:extLst>
                <a:ext uri="{FF2B5EF4-FFF2-40B4-BE49-F238E27FC236}">
                  <a16:creationId xmlns:a16="http://schemas.microsoft.com/office/drawing/2014/main" id="{B1F215BF-993D-4DCF-8ED9-6678F727049E}"/>
                </a:ext>
              </a:extLst>
            </p:cNvPr>
            <p:cNvSpPr>
              <a:spLocks/>
            </p:cNvSpPr>
            <p:nvPr/>
          </p:nvSpPr>
          <p:spPr bwMode="auto">
            <a:xfrm>
              <a:off x="3837" y="3023"/>
              <a:ext cx="217" cy="153"/>
            </a:xfrm>
            <a:custGeom>
              <a:avLst/>
              <a:gdLst>
                <a:gd name="T0" fmla="*/ 2 w 123"/>
                <a:gd name="T1" fmla="*/ 13 h 87"/>
                <a:gd name="T2" fmla="*/ 53 w 123"/>
                <a:gd name="T3" fmla="*/ 68 h 87"/>
                <a:gd name="T4" fmla="*/ 118 w 123"/>
                <a:gd name="T5" fmla="*/ 75 h 87"/>
                <a:gd name="T6" fmla="*/ 116 w 123"/>
                <a:gd name="T7" fmla="*/ 62 h 87"/>
                <a:gd name="T8" fmla="*/ 57 w 123"/>
                <a:gd name="T9" fmla="*/ 49 h 87"/>
                <a:gd name="T10" fmla="*/ 12 w 123"/>
                <a:gd name="T11" fmla="*/ 6 h 87"/>
                <a:gd name="T12" fmla="*/ 2 w 123"/>
                <a:gd name="T13" fmla="*/ 13 h 87"/>
              </a:gdLst>
              <a:ahLst/>
              <a:cxnLst>
                <a:cxn ang="0">
                  <a:pos x="T0" y="T1"/>
                </a:cxn>
                <a:cxn ang="0">
                  <a:pos x="T2" y="T3"/>
                </a:cxn>
                <a:cxn ang="0">
                  <a:pos x="T4" y="T5"/>
                </a:cxn>
                <a:cxn ang="0">
                  <a:pos x="T6" y="T7"/>
                </a:cxn>
                <a:cxn ang="0">
                  <a:pos x="T8" y="T9"/>
                </a:cxn>
                <a:cxn ang="0">
                  <a:pos x="T10" y="T11"/>
                </a:cxn>
                <a:cxn ang="0">
                  <a:pos x="T12" y="T13"/>
                </a:cxn>
              </a:cxnLst>
              <a:rect l="0" t="0" r="r" b="b"/>
              <a:pathLst>
                <a:path w="123" h="87">
                  <a:moveTo>
                    <a:pt x="2" y="13"/>
                  </a:moveTo>
                  <a:cubicBezTo>
                    <a:pt x="13" y="36"/>
                    <a:pt x="30" y="56"/>
                    <a:pt x="53" y="68"/>
                  </a:cubicBezTo>
                  <a:cubicBezTo>
                    <a:pt x="71" y="78"/>
                    <a:pt x="99" y="87"/>
                    <a:pt x="118" y="75"/>
                  </a:cubicBezTo>
                  <a:cubicBezTo>
                    <a:pt x="123" y="71"/>
                    <a:pt x="122" y="63"/>
                    <a:pt x="116" y="62"/>
                  </a:cubicBezTo>
                  <a:cubicBezTo>
                    <a:pt x="95" y="57"/>
                    <a:pt x="77" y="60"/>
                    <a:pt x="57" y="49"/>
                  </a:cubicBezTo>
                  <a:cubicBezTo>
                    <a:pt x="38" y="38"/>
                    <a:pt x="25" y="22"/>
                    <a:pt x="12" y="6"/>
                  </a:cubicBezTo>
                  <a:cubicBezTo>
                    <a:pt x="7" y="0"/>
                    <a:pt x="0" y="7"/>
                    <a:pt x="2"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60" name="Freeform 954">
              <a:extLst>
                <a:ext uri="{FF2B5EF4-FFF2-40B4-BE49-F238E27FC236}">
                  <a16:creationId xmlns:a16="http://schemas.microsoft.com/office/drawing/2014/main" id="{23DDFA1D-EF0E-409C-A1ED-19FA73052064}"/>
                </a:ext>
              </a:extLst>
            </p:cNvPr>
            <p:cNvSpPr>
              <a:spLocks/>
            </p:cNvSpPr>
            <p:nvPr/>
          </p:nvSpPr>
          <p:spPr bwMode="auto">
            <a:xfrm>
              <a:off x="3925" y="3115"/>
              <a:ext cx="531" cy="807"/>
            </a:xfrm>
            <a:custGeom>
              <a:avLst/>
              <a:gdLst>
                <a:gd name="T0" fmla="*/ 71 w 302"/>
                <a:gd name="T1" fmla="*/ 6 h 459"/>
                <a:gd name="T2" fmla="*/ 45 w 302"/>
                <a:gd name="T3" fmla="*/ 287 h 459"/>
                <a:gd name="T4" fmla="*/ 139 w 302"/>
                <a:gd name="T5" fmla="*/ 399 h 459"/>
                <a:gd name="T6" fmla="*/ 290 w 302"/>
                <a:gd name="T7" fmla="*/ 452 h 459"/>
                <a:gd name="T8" fmla="*/ 292 w 302"/>
                <a:gd name="T9" fmla="*/ 437 h 459"/>
                <a:gd name="T10" fmla="*/ 156 w 302"/>
                <a:gd name="T11" fmla="*/ 387 h 459"/>
                <a:gd name="T12" fmla="*/ 65 w 302"/>
                <a:gd name="T13" fmla="*/ 282 h 459"/>
                <a:gd name="T14" fmla="*/ 36 w 302"/>
                <a:gd name="T15" fmla="*/ 148 h 459"/>
                <a:gd name="T16" fmla="*/ 82 w 302"/>
                <a:gd name="T17" fmla="*/ 14 h 459"/>
                <a:gd name="T18" fmla="*/ 71 w 302"/>
                <a:gd name="T19" fmla="*/ 6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2" h="459">
                  <a:moveTo>
                    <a:pt x="71" y="6"/>
                  </a:moveTo>
                  <a:cubicBezTo>
                    <a:pt x="0" y="77"/>
                    <a:pt x="3" y="202"/>
                    <a:pt x="45" y="287"/>
                  </a:cubicBezTo>
                  <a:cubicBezTo>
                    <a:pt x="67" y="331"/>
                    <a:pt x="100" y="369"/>
                    <a:pt x="139" y="399"/>
                  </a:cubicBezTo>
                  <a:cubicBezTo>
                    <a:pt x="180" y="430"/>
                    <a:pt x="236" y="459"/>
                    <a:pt x="290" y="452"/>
                  </a:cubicBezTo>
                  <a:cubicBezTo>
                    <a:pt x="298" y="451"/>
                    <a:pt x="302" y="438"/>
                    <a:pt x="292" y="437"/>
                  </a:cubicBezTo>
                  <a:cubicBezTo>
                    <a:pt x="242" y="430"/>
                    <a:pt x="198" y="417"/>
                    <a:pt x="156" y="387"/>
                  </a:cubicBezTo>
                  <a:cubicBezTo>
                    <a:pt x="119" y="359"/>
                    <a:pt x="87" y="324"/>
                    <a:pt x="65" y="282"/>
                  </a:cubicBezTo>
                  <a:cubicBezTo>
                    <a:pt x="44" y="241"/>
                    <a:pt x="33" y="195"/>
                    <a:pt x="36" y="148"/>
                  </a:cubicBezTo>
                  <a:cubicBezTo>
                    <a:pt x="39" y="99"/>
                    <a:pt x="58" y="57"/>
                    <a:pt x="82" y="14"/>
                  </a:cubicBezTo>
                  <a:cubicBezTo>
                    <a:pt x="86" y="7"/>
                    <a:pt x="77" y="0"/>
                    <a:pt x="7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61" name="Freeform 955">
              <a:extLst>
                <a:ext uri="{FF2B5EF4-FFF2-40B4-BE49-F238E27FC236}">
                  <a16:creationId xmlns:a16="http://schemas.microsoft.com/office/drawing/2014/main" id="{48156670-A001-4D14-88D6-99B796D1752A}"/>
                </a:ext>
              </a:extLst>
            </p:cNvPr>
            <p:cNvSpPr>
              <a:spLocks/>
            </p:cNvSpPr>
            <p:nvPr/>
          </p:nvSpPr>
          <p:spPr bwMode="auto">
            <a:xfrm>
              <a:off x="4386" y="2914"/>
              <a:ext cx="1081" cy="1003"/>
            </a:xfrm>
            <a:custGeom>
              <a:avLst/>
              <a:gdLst>
                <a:gd name="T0" fmla="*/ 558 w 615"/>
                <a:gd name="T1" fmla="*/ 14 h 570"/>
                <a:gd name="T2" fmla="*/ 578 w 615"/>
                <a:gd name="T3" fmla="*/ 172 h 570"/>
                <a:gd name="T4" fmla="*/ 464 w 615"/>
                <a:gd name="T5" fmla="*/ 320 h 570"/>
                <a:gd name="T6" fmla="*/ 393 w 615"/>
                <a:gd name="T7" fmla="*/ 378 h 570"/>
                <a:gd name="T8" fmla="*/ 326 w 615"/>
                <a:gd name="T9" fmla="*/ 418 h 570"/>
                <a:gd name="T10" fmla="*/ 179 w 615"/>
                <a:gd name="T11" fmla="*/ 495 h 570"/>
                <a:gd name="T12" fmla="*/ 140 w 615"/>
                <a:gd name="T13" fmla="*/ 499 h 570"/>
                <a:gd name="T14" fmla="*/ 106 w 615"/>
                <a:gd name="T15" fmla="*/ 527 h 570"/>
                <a:gd name="T16" fmla="*/ 9 w 615"/>
                <a:gd name="T17" fmla="*/ 552 h 570"/>
                <a:gd name="T18" fmla="*/ 11 w 615"/>
                <a:gd name="T19" fmla="*/ 566 h 570"/>
                <a:gd name="T20" fmla="*/ 96 w 615"/>
                <a:gd name="T21" fmla="*/ 553 h 570"/>
                <a:gd name="T22" fmla="*/ 129 w 615"/>
                <a:gd name="T23" fmla="*/ 533 h 570"/>
                <a:gd name="T24" fmla="*/ 144 w 615"/>
                <a:gd name="T25" fmla="*/ 519 h 570"/>
                <a:gd name="T26" fmla="*/ 182 w 615"/>
                <a:gd name="T27" fmla="*/ 513 h 570"/>
                <a:gd name="T28" fmla="*/ 330 w 615"/>
                <a:gd name="T29" fmla="*/ 443 h 570"/>
                <a:gd name="T30" fmla="*/ 368 w 615"/>
                <a:gd name="T31" fmla="*/ 410 h 570"/>
                <a:gd name="T32" fmla="*/ 408 w 615"/>
                <a:gd name="T33" fmla="*/ 391 h 570"/>
                <a:gd name="T34" fmla="*/ 482 w 615"/>
                <a:gd name="T35" fmla="*/ 328 h 570"/>
                <a:gd name="T36" fmla="*/ 594 w 615"/>
                <a:gd name="T37" fmla="*/ 179 h 570"/>
                <a:gd name="T38" fmla="*/ 569 w 615"/>
                <a:gd name="T39" fmla="*/ 6 h 570"/>
                <a:gd name="T40" fmla="*/ 558 w 615"/>
                <a:gd name="T41" fmla="*/ 1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5" h="570">
                  <a:moveTo>
                    <a:pt x="558" y="14"/>
                  </a:moveTo>
                  <a:cubicBezTo>
                    <a:pt x="592" y="61"/>
                    <a:pt x="597" y="118"/>
                    <a:pt x="578" y="172"/>
                  </a:cubicBezTo>
                  <a:cubicBezTo>
                    <a:pt x="556" y="231"/>
                    <a:pt x="509" y="277"/>
                    <a:pt x="464" y="320"/>
                  </a:cubicBezTo>
                  <a:cubicBezTo>
                    <a:pt x="442" y="341"/>
                    <a:pt x="420" y="363"/>
                    <a:pt x="393" y="378"/>
                  </a:cubicBezTo>
                  <a:cubicBezTo>
                    <a:pt x="369" y="392"/>
                    <a:pt x="344" y="396"/>
                    <a:pt x="326" y="418"/>
                  </a:cubicBezTo>
                  <a:cubicBezTo>
                    <a:pt x="289" y="465"/>
                    <a:pt x="241" y="496"/>
                    <a:pt x="179" y="495"/>
                  </a:cubicBezTo>
                  <a:cubicBezTo>
                    <a:pt x="165" y="494"/>
                    <a:pt x="152" y="492"/>
                    <a:pt x="140" y="499"/>
                  </a:cubicBezTo>
                  <a:cubicBezTo>
                    <a:pt x="127" y="506"/>
                    <a:pt x="118" y="519"/>
                    <a:pt x="106" y="527"/>
                  </a:cubicBezTo>
                  <a:cubicBezTo>
                    <a:pt x="76" y="545"/>
                    <a:pt x="43" y="547"/>
                    <a:pt x="9" y="552"/>
                  </a:cubicBezTo>
                  <a:cubicBezTo>
                    <a:pt x="0" y="553"/>
                    <a:pt x="4" y="565"/>
                    <a:pt x="11" y="566"/>
                  </a:cubicBezTo>
                  <a:cubicBezTo>
                    <a:pt x="39" y="570"/>
                    <a:pt x="70" y="564"/>
                    <a:pt x="96" y="553"/>
                  </a:cubicBezTo>
                  <a:cubicBezTo>
                    <a:pt x="108" y="547"/>
                    <a:pt x="119" y="541"/>
                    <a:pt x="129" y="533"/>
                  </a:cubicBezTo>
                  <a:cubicBezTo>
                    <a:pt x="135" y="528"/>
                    <a:pt x="139" y="523"/>
                    <a:pt x="144" y="519"/>
                  </a:cubicBezTo>
                  <a:cubicBezTo>
                    <a:pt x="156" y="509"/>
                    <a:pt x="169" y="513"/>
                    <a:pt x="182" y="513"/>
                  </a:cubicBezTo>
                  <a:cubicBezTo>
                    <a:pt x="239" y="513"/>
                    <a:pt x="295" y="487"/>
                    <a:pt x="330" y="443"/>
                  </a:cubicBezTo>
                  <a:cubicBezTo>
                    <a:pt x="341" y="429"/>
                    <a:pt x="350" y="417"/>
                    <a:pt x="368" y="410"/>
                  </a:cubicBezTo>
                  <a:cubicBezTo>
                    <a:pt x="382" y="404"/>
                    <a:pt x="395" y="399"/>
                    <a:pt x="408" y="391"/>
                  </a:cubicBezTo>
                  <a:cubicBezTo>
                    <a:pt x="435" y="373"/>
                    <a:pt x="458" y="350"/>
                    <a:pt x="482" y="328"/>
                  </a:cubicBezTo>
                  <a:cubicBezTo>
                    <a:pt x="526" y="285"/>
                    <a:pt x="572" y="238"/>
                    <a:pt x="594" y="179"/>
                  </a:cubicBezTo>
                  <a:cubicBezTo>
                    <a:pt x="615" y="123"/>
                    <a:pt x="615" y="50"/>
                    <a:pt x="569" y="6"/>
                  </a:cubicBezTo>
                  <a:cubicBezTo>
                    <a:pt x="564" y="0"/>
                    <a:pt x="553" y="7"/>
                    <a:pt x="558"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62" name="Freeform 956">
              <a:extLst>
                <a:ext uri="{FF2B5EF4-FFF2-40B4-BE49-F238E27FC236}">
                  <a16:creationId xmlns:a16="http://schemas.microsoft.com/office/drawing/2014/main" id="{1F5465A5-460D-4C17-B64A-A34CC0AF818B}"/>
                </a:ext>
              </a:extLst>
            </p:cNvPr>
            <p:cNvSpPr>
              <a:spLocks/>
            </p:cNvSpPr>
            <p:nvPr/>
          </p:nvSpPr>
          <p:spPr bwMode="auto">
            <a:xfrm>
              <a:off x="4038" y="2768"/>
              <a:ext cx="624" cy="391"/>
            </a:xfrm>
            <a:custGeom>
              <a:avLst/>
              <a:gdLst>
                <a:gd name="T0" fmla="*/ 6 w 355"/>
                <a:gd name="T1" fmla="*/ 219 h 222"/>
                <a:gd name="T2" fmla="*/ 165 w 355"/>
                <a:gd name="T3" fmla="*/ 92 h 222"/>
                <a:gd name="T4" fmla="*/ 352 w 355"/>
                <a:gd name="T5" fmla="*/ 7 h 222"/>
                <a:gd name="T6" fmla="*/ 351 w 355"/>
                <a:gd name="T7" fmla="*/ 1 h 222"/>
                <a:gd name="T8" fmla="*/ 161 w 355"/>
                <a:gd name="T9" fmla="*/ 85 h 222"/>
                <a:gd name="T10" fmla="*/ 2 w 355"/>
                <a:gd name="T11" fmla="*/ 215 h 222"/>
                <a:gd name="T12" fmla="*/ 6 w 355"/>
                <a:gd name="T13" fmla="*/ 219 h 222"/>
              </a:gdLst>
              <a:ahLst/>
              <a:cxnLst>
                <a:cxn ang="0">
                  <a:pos x="T0" y="T1"/>
                </a:cxn>
                <a:cxn ang="0">
                  <a:pos x="T2" y="T3"/>
                </a:cxn>
                <a:cxn ang="0">
                  <a:pos x="T4" y="T5"/>
                </a:cxn>
                <a:cxn ang="0">
                  <a:pos x="T6" y="T7"/>
                </a:cxn>
                <a:cxn ang="0">
                  <a:pos x="T8" y="T9"/>
                </a:cxn>
                <a:cxn ang="0">
                  <a:pos x="T10" y="T11"/>
                </a:cxn>
                <a:cxn ang="0">
                  <a:pos x="T12" y="T13"/>
                </a:cxn>
              </a:cxnLst>
              <a:rect l="0" t="0" r="r" b="b"/>
              <a:pathLst>
                <a:path w="355" h="222">
                  <a:moveTo>
                    <a:pt x="6" y="219"/>
                  </a:moveTo>
                  <a:cubicBezTo>
                    <a:pt x="55" y="170"/>
                    <a:pt x="106" y="127"/>
                    <a:pt x="165" y="92"/>
                  </a:cubicBezTo>
                  <a:cubicBezTo>
                    <a:pt x="225" y="56"/>
                    <a:pt x="287" y="31"/>
                    <a:pt x="352" y="7"/>
                  </a:cubicBezTo>
                  <a:cubicBezTo>
                    <a:pt x="355" y="5"/>
                    <a:pt x="354" y="0"/>
                    <a:pt x="351" y="1"/>
                  </a:cubicBezTo>
                  <a:cubicBezTo>
                    <a:pt x="284" y="15"/>
                    <a:pt x="219" y="50"/>
                    <a:pt x="161" y="85"/>
                  </a:cubicBezTo>
                  <a:cubicBezTo>
                    <a:pt x="104" y="120"/>
                    <a:pt x="44" y="162"/>
                    <a:pt x="2" y="215"/>
                  </a:cubicBezTo>
                  <a:cubicBezTo>
                    <a:pt x="0" y="218"/>
                    <a:pt x="3" y="222"/>
                    <a:pt x="6" y="2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63" name="Freeform 957">
              <a:extLst>
                <a:ext uri="{FF2B5EF4-FFF2-40B4-BE49-F238E27FC236}">
                  <a16:creationId xmlns:a16="http://schemas.microsoft.com/office/drawing/2014/main" id="{C77D666E-C163-485B-9108-09F691962165}"/>
                </a:ext>
              </a:extLst>
            </p:cNvPr>
            <p:cNvSpPr>
              <a:spLocks/>
            </p:cNvSpPr>
            <p:nvPr/>
          </p:nvSpPr>
          <p:spPr bwMode="auto">
            <a:xfrm>
              <a:off x="4038" y="2812"/>
              <a:ext cx="158" cy="362"/>
            </a:xfrm>
            <a:custGeom>
              <a:avLst/>
              <a:gdLst>
                <a:gd name="T0" fmla="*/ 5 w 90"/>
                <a:gd name="T1" fmla="*/ 203 h 206"/>
                <a:gd name="T2" fmla="*/ 88 w 90"/>
                <a:gd name="T3" fmla="*/ 6 h 206"/>
                <a:gd name="T4" fmla="*/ 83 w 90"/>
                <a:gd name="T5" fmla="*/ 2 h 206"/>
                <a:gd name="T6" fmla="*/ 1 w 90"/>
                <a:gd name="T7" fmla="*/ 203 h 206"/>
                <a:gd name="T8" fmla="*/ 5 w 90"/>
                <a:gd name="T9" fmla="*/ 203 h 206"/>
              </a:gdLst>
              <a:ahLst/>
              <a:cxnLst>
                <a:cxn ang="0">
                  <a:pos x="T0" y="T1"/>
                </a:cxn>
                <a:cxn ang="0">
                  <a:pos x="T2" y="T3"/>
                </a:cxn>
                <a:cxn ang="0">
                  <a:pos x="T4" y="T5"/>
                </a:cxn>
                <a:cxn ang="0">
                  <a:pos x="T6" y="T7"/>
                </a:cxn>
                <a:cxn ang="0">
                  <a:pos x="T8" y="T9"/>
                </a:cxn>
              </a:cxnLst>
              <a:rect l="0" t="0" r="r" b="b"/>
              <a:pathLst>
                <a:path w="90" h="206">
                  <a:moveTo>
                    <a:pt x="5" y="203"/>
                  </a:moveTo>
                  <a:cubicBezTo>
                    <a:pt x="16" y="132"/>
                    <a:pt x="47" y="65"/>
                    <a:pt x="88" y="6"/>
                  </a:cubicBezTo>
                  <a:cubicBezTo>
                    <a:pt x="90" y="3"/>
                    <a:pt x="86" y="0"/>
                    <a:pt x="83" y="2"/>
                  </a:cubicBezTo>
                  <a:cubicBezTo>
                    <a:pt x="37" y="56"/>
                    <a:pt x="7" y="133"/>
                    <a:pt x="1" y="203"/>
                  </a:cubicBezTo>
                  <a:cubicBezTo>
                    <a:pt x="0" y="205"/>
                    <a:pt x="5" y="206"/>
                    <a:pt x="5" y="20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64" name="Freeform 958">
              <a:extLst>
                <a:ext uri="{FF2B5EF4-FFF2-40B4-BE49-F238E27FC236}">
                  <a16:creationId xmlns:a16="http://schemas.microsoft.com/office/drawing/2014/main" id="{09E3E446-B2C2-4383-BFE0-2575FBBFBB7E}"/>
                </a:ext>
              </a:extLst>
            </p:cNvPr>
            <p:cNvSpPr>
              <a:spLocks/>
            </p:cNvSpPr>
            <p:nvPr/>
          </p:nvSpPr>
          <p:spPr bwMode="auto">
            <a:xfrm>
              <a:off x="3938" y="2905"/>
              <a:ext cx="58" cy="254"/>
            </a:xfrm>
            <a:custGeom>
              <a:avLst/>
              <a:gdLst>
                <a:gd name="T0" fmla="*/ 32 w 33"/>
                <a:gd name="T1" fmla="*/ 138 h 144"/>
                <a:gd name="T2" fmla="*/ 16 w 33"/>
                <a:gd name="T3" fmla="*/ 69 h 144"/>
                <a:gd name="T4" fmla="*/ 17 w 33"/>
                <a:gd name="T5" fmla="*/ 5 h 144"/>
                <a:gd name="T6" fmla="*/ 11 w 33"/>
                <a:gd name="T7" fmla="*/ 4 h 144"/>
                <a:gd name="T8" fmla="*/ 25 w 33"/>
                <a:gd name="T9" fmla="*/ 140 h 144"/>
                <a:gd name="T10" fmla="*/ 32 w 33"/>
                <a:gd name="T11" fmla="*/ 138 h 144"/>
              </a:gdLst>
              <a:ahLst/>
              <a:cxnLst>
                <a:cxn ang="0">
                  <a:pos x="T0" y="T1"/>
                </a:cxn>
                <a:cxn ang="0">
                  <a:pos x="T2" y="T3"/>
                </a:cxn>
                <a:cxn ang="0">
                  <a:pos x="T4" y="T5"/>
                </a:cxn>
                <a:cxn ang="0">
                  <a:pos x="T6" y="T7"/>
                </a:cxn>
                <a:cxn ang="0">
                  <a:pos x="T8" y="T9"/>
                </a:cxn>
                <a:cxn ang="0">
                  <a:pos x="T10" y="T11"/>
                </a:cxn>
              </a:cxnLst>
              <a:rect l="0" t="0" r="r" b="b"/>
              <a:pathLst>
                <a:path w="33" h="144">
                  <a:moveTo>
                    <a:pt x="32" y="138"/>
                  </a:moveTo>
                  <a:cubicBezTo>
                    <a:pt x="25" y="115"/>
                    <a:pt x="19" y="93"/>
                    <a:pt x="16" y="69"/>
                  </a:cubicBezTo>
                  <a:cubicBezTo>
                    <a:pt x="14" y="47"/>
                    <a:pt x="16" y="26"/>
                    <a:pt x="17" y="5"/>
                  </a:cubicBezTo>
                  <a:cubicBezTo>
                    <a:pt x="17" y="1"/>
                    <a:pt x="12" y="0"/>
                    <a:pt x="11" y="4"/>
                  </a:cubicBezTo>
                  <a:cubicBezTo>
                    <a:pt x="0" y="47"/>
                    <a:pt x="7" y="100"/>
                    <a:pt x="25" y="140"/>
                  </a:cubicBezTo>
                  <a:cubicBezTo>
                    <a:pt x="27" y="144"/>
                    <a:pt x="33" y="142"/>
                    <a:pt x="32"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65" name="Freeform 959">
              <a:extLst>
                <a:ext uri="{FF2B5EF4-FFF2-40B4-BE49-F238E27FC236}">
                  <a16:creationId xmlns:a16="http://schemas.microsoft.com/office/drawing/2014/main" id="{2C77097B-CD88-4E23-841D-A24003DD4DC5}"/>
                </a:ext>
              </a:extLst>
            </p:cNvPr>
            <p:cNvSpPr>
              <a:spLocks/>
            </p:cNvSpPr>
            <p:nvPr/>
          </p:nvSpPr>
          <p:spPr bwMode="auto">
            <a:xfrm>
              <a:off x="3751" y="3030"/>
              <a:ext cx="144" cy="139"/>
            </a:xfrm>
            <a:custGeom>
              <a:avLst/>
              <a:gdLst>
                <a:gd name="T0" fmla="*/ 79 w 82"/>
                <a:gd name="T1" fmla="*/ 72 h 79"/>
                <a:gd name="T2" fmla="*/ 6 w 82"/>
                <a:gd name="T3" fmla="*/ 3 h 79"/>
                <a:gd name="T4" fmla="*/ 0 w 82"/>
                <a:gd name="T5" fmla="*/ 5 h 79"/>
                <a:gd name="T6" fmla="*/ 78 w 82"/>
                <a:gd name="T7" fmla="*/ 79 h 79"/>
                <a:gd name="T8" fmla="*/ 79 w 82"/>
                <a:gd name="T9" fmla="*/ 72 h 79"/>
              </a:gdLst>
              <a:ahLst/>
              <a:cxnLst>
                <a:cxn ang="0">
                  <a:pos x="T0" y="T1"/>
                </a:cxn>
                <a:cxn ang="0">
                  <a:pos x="T2" y="T3"/>
                </a:cxn>
                <a:cxn ang="0">
                  <a:pos x="T4" y="T5"/>
                </a:cxn>
                <a:cxn ang="0">
                  <a:pos x="T6" y="T7"/>
                </a:cxn>
                <a:cxn ang="0">
                  <a:pos x="T8" y="T9"/>
                </a:cxn>
              </a:cxnLst>
              <a:rect l="0" t="0" r="r" b="b"/>
              <a:pathLst>
                <a:path w="82" h="79">
                  <a:moveTo>
                    <a:pt x="79" y="72"/>
                  </a:moveTo>
                  <a:cubicBezTo>
                    <a:pt x="43" y="62"/>
                    <a:pt x="18" y="39"/>
                    <a:pt x="6" y="3"/>
                  </a:cubicBezTo>
                  <a:cubicBezTo>
                    <a:pt x="5" y="0"/>
                    <a:pt x="0" y="1"/>
                    <a:pt x="0" y="5"/>
                  </a:cubicBezTo>
                  <a:cubicBezTo>
                    <a:pt x="5" y="43"/>
                    <a:pt x="40" y="75"/>
                    <a:pt x="78" y="79"/>
                  </a:cubicBezTo>
                  <a:cubicBezTo>
                    <a:pt x="82" y="79"/>
                    <a:pt x="82" y="73"/>
                    <a:pt x="79" y="7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66" name="Freeform 960">
              <a:extLst>
                <a:ext uri="{FF2B5EF4-FFF2-40B4-BE49-F238E27FC236}">
                  <a16:creationId xmlns:a16="http://schemas.microsoft.com/office/drawing/2014/main" id="{716F8A34-7544-4D0A-8908-8174050FC655}"/>
                </a:ext>
              </a:extLst>
            </p:cNvPr>
            <p:cNvSpPr>
              <a:spLocks/>
            </p:cNvSpPr>
            <p:nvPr/>
          </p:nvSpPr>
          <p:spPr bwMode="auto">
            <a:xfrm>
              <a:off x="4050" y="2962"/>
              <a:ext cx="1410" cy="184"/>
            </a:xfrm>
            <a:custGeom>
              <a:avLst/>
              <a:gdLst>
                <a:gd name="T0" fmla="*/ 6 w 802"/>
                <a:gd name="T1" fmla="*/ 103 h 105"/>
                <a:gd name="T2" fmla="*/ 290 w 802"/>
                <a:gd name="T3" fmla="*/ 20 h 105"/>
                <a:gd name="T4" fmla="*/ 606 w 802"/>
                <a:gd name="T5" fmla="*/ 24 h 105"/>
                <a:gd name="T6" fmla="*/ 793 w 802"/>
                <a:gd name="T7" fmla="*/ 69 h 105"/>
                <a:gd name="T8" fmla="*/ 797 w 802"/>
                <a:gd name="T9" fmla="*/ 62 h 105"/>
                <a:gd name="T10" fmla="*/ 636 w 802"/>
                <a:gd name="T11" fmla="*/ 17 h 105"/>
                <a:gd name="T12" fmla="*/ 480 w 802"/>
                <a:gd name="T13" fmla="*/ 4 h 105"/>
                <a:gd name="T14" fmla="*/ 149 w 802"/>
                <a:gd name="T15" fmla="*/ 35 h 105"/>
                <a:gd name="T16" fmla="*/ 3 w 802"/>
                <a:gd name="T17" fmla="*/ 98 h 105"/>
                <a:gd name="T18" fmla="*/ 6 w 802"/>
                <a:gd name="T19" fmla="*/ 10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2" h="105">
                  <a:moveTo>
                    <a:pt x="6" y="103"/>
                  </a:moveTo>
                  <a:cubicBezTo>
                    <a:pt x="89" y="49"/>
                    <a:pt x="192" y="29"/>
                    <a:pt x="290" y="20"/>
                  </a:cubicBezTo>
                  <a:cubicBezTo>
                    <a:pt x="395" y="9"/>
                    <a:pt x="501" y="12"/>
                    <a:pt x="606" y="24"/>
                  </a:cubicBezTo>
                  <a:cubicBezTo>
                    <a:pt x="670" y="32"/>
                    <a:pt x="735" y="41"/>
                    <a:pt x="793" y="69"/>
                  </a:cubicBezTo>
                  <a:cubicBezTo>
                    <a:pt x="798" y="71"/>
                    <a:pt x="802" y="65"/>
                    <a:pt x="797" y="62"/>
                  </a:cubicBezTo>
                  <a:cubicBezTo>
                    <a:pt x="753" y="30"/>
                    <a:pt x="689" y="25"/>
                    <a:pt x="636" y="17"/>
                  </a:cubicBezTo>
                  <a:cubicBezTo>
                    <a:pt x="584" y="10"/>
                    <a:pt x="532" y="6"/>
                    <a:pt x="480" y="4"/>
                  </a:cubicBezTo>
                  <a:cubicBezTo>
                    <a:pt x="370" y="0"/>
                    <a:pt x="256" y="7"/>
                    <a:pt x="149" y="35"/>
                  </a:cubicBezTo>
                  <a:cubicBezTo>
                    <a:pt x="98" y="49"/>
                    <a:pt x="47" y="68"/>
                    <a:pt x="3" y="98"/>
                  </a:cubicBezTo>
                  <a:cubicBezTo>
                    <a:pt x="0" y="100"/>
                    <a:pt x="3" y="105"/>
                    <a:pt x="6" y="10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67" name="Freeform 961">
              <a:extLst>
                <a:ext uri="{FF2B5EF4-FFF2-40B4-BE49-F238E27FC236}">
                  <a16:creationId xmlns:a16="http://schemas.microsoft.com/office/drawing/2014/main" id="{3F80BD31-2F76-477D-B725-A6DDE595022B}"/>
                </a:ext>
              </a:extLst>
            </p:cNvPr>
            <p:cNvSpPr>
              <a:spLocks/>
            </p:cNvSpPr>
            <p:nvPr/>
          </p:nvSpPr>
          <p:spPr bwMode="auto">
            <a:xfrm>
              <a:off x="4929" y="2976"/>
              <a:ext cx="436" cy="367"/>
            </a:xfrm>
            <a:custGeom>
              <a:avLst/>
              <a:gdLst>
                <a:gd name="T0" fmla="*/ 4 w 248"/>
                <a:gd name="T1" fmla="*/ 8 h 209"/>
                <a:gd name="T2" fmla="*/ 64 w 248"/>
                <a:gd name="T3" fmla="*/ 34 h 209"/>
                <a:gd name="T4" fmla="*/ 119 w 248"/>
                <a:gd name="T5" fmla="*/ 85 h 209"/>
                <a:gd name="T6" fmla="*/ 181 w 248"/>
                <a:gd name="T7" fmla="*/ 138 h 209"/>
                <a:gd name="T8" fmla="*/ 211 w 248"/>
                <a:gd name="T9" fmla="*/ 168 h 209"/>
                <a:gd name="T10" fmla="*/ 234 w 248"/>
                <a:gd name="T11" fmla="*/ 203 h 209"/>
                <a:gd name="T12" fmla="*/ 242 w 248"/>
                <a:gd name="T13" fmla="*/ 205 h 209"/>
                <a:gd name="T14" fmla="*/ 211 w 248"/>
                <a:gd name="T15" fmla="*/ 153 h 209"/>
                <a:gd name="T16" fmla="*/ 132 w 248"/>
                <a:gd name="T17" fmla="*/ 85 h 209"/>
                <a:gd name="T18" fmla="*/ 74 w 248"/>
                <a:gd name="T19" fmla="*/ 29 h 209"/>
                <a:gd name="T20" fmla="*/ 6 w 248"/>
                <a:gd name="T21" fmla="*/ 1 h 209"/>
                <a:gd name="T22" fmla="*/ 4 w 248"/>
                <a:gd name="T23" fmla="*/ 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8" h="209">
                  <a:moveTo>
                    <a:pt x="4" y="8"/>
                  </a:moveTo>
                  <a:cubicBezTo>
                    <a:pt x="25" y="14"/>
                    <a:pt x="45" y="23"/>
                    <a:pt x="64" y="34"/>
                  </a:cubicBezTo>
                  <a:cubicBezTo>
                    <a:pt x="87" y="47"/>
                    <a:pt x="101" y="66"/>
                    <a:pt x="119" y="85"/>
                  </a:cubicBezTo>
                  <a:cubicBezTo>
                    <a:pt x="137" y="105"/>
                    <a:pt x="160" y="120"/>
                    <a:pt x="181" y="138"/>
                  </a:cubicBezTo>
                  <a:cubicBezTo>
                    <a:pt x="192" y="147"/>
                    <a:pt x="202" y="157"/>
                    <a:pt x="211" y="168"/>
                  </a:cubicBezTo>
                  <a:cubicBezTo>
                    <a:pt x="219" y="177"/>
                    <a:pt x="233" y="190"/>
                    <a:pt x="234" y="203"/>
                  </a:cubicBezTo>
                  <a:cubicBezTo>
                    <a:pt x="234" y="208"/>
                    <a:pt x="240" y="209"/>
                    <a:pt x="242" y="205"/>
                  </a:cubicBezTo>
                  <a:cubicBezTo>
                    <a:pt x="248" y="186"/>
                    <a:pt x="222" y="164"/>
                    <a:pt x="211" y="153"/>
                  </a:cubicBezTo>
                  <a:cubicBezTo>
                    <a:pt x="187" y="127"/>
                    <a:pt x="157" y="110"/>
                    <a:pt x="132" y="85"/>
                  </a:cubicBezTo>
                  <a:cubicBezTo>
                    <a:pt x="113" y="65"/>
                    <a:pt x="98" y="43"/>
                    <a:pt x="74" y="29"/>
                  </a:cubicBezTo>
                  <a:cubicBezTo>
                    <a:pt x="53" y="17"/>
                    <a:pt x="29" y="5"/>
                    <a:pt x="6" y="1"/>
                  </a:cubicBezTo>
                  <a:cubicBezTo>
                    <a:pt x="2" y="0"/>
                    <a:pt x="0" y="6"/>
                    <a:pt x="4"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68" name="Freeform 962">
              <a:extLst>
                <a:ext uri="{FF2B5EF4-FFF2-40B4-BE49-F238E27FC236}">
                  <a16:creationId xmlns:a16="http://schemas.microsoft.com/office/drawing/2014/main" id="{4916EB1E-0E39-475E-8F8E-8D6A78A0DF93}"/>
                </a:ext>
              </a:extLst>
            </p:cNvPr>
            <p:cNvSpPr>
              <a:spLocks/>
            </p:cNvSpPr>
            <p:nvPr/>
          </p:nvSpPr>
          <p:spPr bwMode="auto">
            <a:xfrm>
              <a:off x="4057" y="3064"/>
              <a:ext cx="1183" cy="413"/>
            </a:xfrm>
            <a:custGeom>
              <a:avLst/>
              <a:gdLst>
                <a:gd name="T0" fmla="*/ 6 w 673"/>
                <a:gd name="T1" fmla="*/ 48 h 235"/>
                <a:gd name="T2" fmla="*/ 370 w 673"/>
                <a:gd name="T3" fmla="*/ 41 h 235"/>
                <a:gd name="T4" fmla="*/ 662 w 673"/>
                <a:gd name="T5" fmla="*/ 230 h 235"/>
                <a:gd name="T6" fmla="*/ 670 w 673"/>
                <a:gd name="T7" fmla="*/ 225 h 235"/>
                <a:gd name="T8" fmla="*/ 378 w 673"/>
                <a:gd name="T9" fmla="*/ 33 h 235"/>
                <a:gd name="T10" fmla="*/ 4 w 673"/>
                <a:gd name="T11" fmla="*/ 42 h 235"/>
                <a:gd name="T12" fmla="*/ 6 w 673"/>
                <a:gd name="T13" fmla="*/ 48 h 235"/>
              </a:gdLst>
              <a:ahLst/>
              <a:cxnLst>
                <a:cxn ang="0">
                  <a:pos x="T0" y="T1"/>
                </a:cxn>
                <a:cxn ang="0">
                  <a:pos x="T2" y="T3"/>
                </a:cxn>
                <a:cxn ang="0">
                  <a:pos x="T4" y="T5"/>
                </a:cxn>
                <a:cxn ang="0">
                  <a:pos x="T6" y="T7"/>
                </a:cxn>
                <a:cxn ang="0">
                  <a:pos x="T8" y="T9"/>
                </a:cxn>
                <a:cxn ang="0">
                  <a:pos x="T10" y="T11"/>
                </a:cxn>
                <a:cxn ang="0">
                  <a:pos x="T12" y="T13"/>
                </a:cxn>
              </a:cxnLst>
              <a:rect l="0" t="0" r="r" b="b"/>
              <a:pathLst>
                <a:path w="673" h="235">
                  <a:moveTo>
                    <a:pt x="6" y="48"/>
                  </a:moveTo>
                  <a:cubicBezTo>
                    <a:pt x="125" y="15"/>
                    <a:pt x="249" y="14"/>
                    <a:pt x="370" y="41"/>
                  </a:cubicBezTo>
                  <a:cubicBezTo>
                    <a:pt x="486" y="68"/>
                    <a:pt x="604" y="119"/>
                    <a:pt x="662" y="230"/>
                  </a:cubicBezTo>
                  <a:cubicBezTo>
                    <a:pt x="665" y="235"/>
                    <a:pt x="673" y="230"/>
                    <a:pt x="670" y="225"/>
                  </a:cubicBezTo>
                  <a:cubicBezTo>
                    <a:pt x="615" y="113"/>
                    <a:pt x="493" y="60"/>
                    <a:pt x="378" y="33"/>
                  </a:cubicBezTo>
                  <a:cubicBezTo>
                    <a:pt x="258" y="5"/>
                    <a:pt x="121" y="0"/>
                    <a:pt x="4" y="42"/>
                  </a:cubicBezTo>
                  <a:cubicBezTo>
                    <a:pt x="0" y="43"/>
                    <a:pt x="2" y="49"/>
                    <a:pt x="6" y="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69" name="Freeform 963">
              <a:extLst>
                <a:ext uri="{FF2B5EF4-FFF2-40B4-BE49-F238E27FC236}">
                  <a16:creationId xmlns:a16="http://schemas.microsoft.com/office/drawing/2014/main" id="{20B92698-E189-4E3B-AA85-A8EEB98CEC37}"/>
                </a:ext>
              </a:extLst>
            </p:cNvPr>
            <p:cNvSpPr>
              <a:spLocks/>
            </p:cNvSpPr>
            <p:nvPr/>
          </p:nvSpPr>
          <p:spPr bwMode="auto">
            <a:xfrm>
              <a:off x="4048" y="3092"/>
              <a:ext cx="950" cy="538"/>
            </a:xfrm>
            <a:custGeom>
              <a:avLst/>
              <a:gdLst>
                <a:gd name="T0" fmla="*/ 7 w 540"/>
                <a:gd name="T1" fmla="*/ 34 h 306"/>
                <a:gd name="T2" fmla="*/ 313 w 540"/>
                <a:gd name="T3" fmla="*/ 85 h 306"/>
                <a:gd name="T4" fmla="*/ 444 w 540"/>
                <a:gd name="T5" fmla="*/ 178 h 306"/>
                <a:gd name="T6" fmla="*/ 498 w 540"/>
                <a:gd name="T7" fmla="*/ 236 h 306"/>
                <a:gd name="T8" fmla="*/ 533 w 540"/>
                <a:gd name="T9" fmla="*/ 303 h 306"/>
                <a:gd name="T10" fmla="*/ 539 w 540"/>
                <a:gd name="T11" fmla="*/ 302 h 306"/>
                <a:gd name="T12" fmla="*/ 460 w 540"/>
                <a:gd name="T13" fmla="*/ 177 h 306"/>
                <a:gd name="T14" fmla="*/ 319 w 540"/>
                <a:gd name="T15" fmla="*/ 75 h 306"/>
                <a:gd name="T16" fmla="*/ 5 w 540"/>
                <a:gd name="T17" fmla="*/ 27 h 306"/>
                <a:gd name="T18" fmla="*/ 7 w 540"/>
                <a:gd name="T19" fmla="*/ 34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0" h="306">
                  <a:moveTo>
                    <a:pt x="7" y="34"/>
                  </a:moveTo>
                  <a:cubicBezTo>
                    <a:pt x="112" y="16"/>
                    <a:pt x="219" y="34"/>
                    <a:pt x="313" y="85"/>
                  </a:cubicBezTo>
                  <a:cubicBezTo>
                    <a:pt x="361" y="110"/>
                    <a:pt x="404" y="143"/>
                    <a:pt x="444" y="178"/>
                  </a:cubicBezTo>
                  <a:cubicBezTo>
                    <a:pt x="464" y="196"/>
                    <a:pt x="483" y="215"/>
                    <a:pt x="498" y="236"/>
                  </a:cubicBezTo>
                  <a:cubicBezTo>
                    <a:pt x="514" y="257"/>
                    <a:pt x="523" y="280"/>
                    <a:pt x="533" y="303"/>
                  </a:cubicBezTo>
                  <a:cubicBezTo>
                    <a:pt x="534" y="306"/>
                    <a:pt x="540" y="305"/>
                    <a:pt x="539" y="302"/>
                  </a:cubicBezTo>
                  <a:cubicBezTo>
                    <a:pt x="535" y="252"/>
                    <a:pt x="494" y="209"/>
                    <a:pt x="460" y="177"/>
                  </a:cubicBezTo>
                  <a:cubicBezTo>
                    <a:pt x="417" y="137"/>
                    <a:pt x="370" y="102"/>
                    <a:pt x="319" y="75"/>
                  </a:cubicBezTo>
                  <a:cubicBezTo>
                    <a:pt x="227" y="26"/>
                    <a:pt x="108" y="0"/>
                    <a:pt x="5" y="27"/>
                  </a:cubicBezTo>
                  <a:cubicBezTo>
                    <a:pt x="0" y="28"/>
                    <a:pt x="2" y="35"/>
                    <a:pt x="7"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70" name="Freeform 964">
              <a:extLst>
                <a:ext uri="{FF2B5EF4-FFF2-40B4-BE49-F238E27FC236}">
                  <a16:creationId xmlns:a16="http://schemas.microsoft.com/office/drawing/2014/main" id="{C10C1781-B025-41AF-81F0-F0E851012C83}"/>
                </a:ext>
              </a:extLst>
            </p:cNvPr>
            <p:cNvSpPr>
              <a:spLocks/>
            </p:cNvSpPr>
            <p:nvPr/>
          </p:nvSpPr>
          <p:spPr bwMode="auto">
            <a:xfrm>
              <a:off x="4045" y="3136"/>
              <a:ext cx="821" cy="628"/>
            </a:xfrm>
            <a:custGeom>
              <a:avLst/>
              <a:gdLst>
                <a:gd name="T0" fmla="*/ 3 w 467"/>
                <a:gd name="T1" fmla="*/ 7 h 357"/>
                <a:gd name="T2" fmla="*/ 127 w 467"/>
                <a:gd name="T3" fmla="*/ 85 h 357"/>
                <a:gd name="T4" fmla="*/ 247 w 467"/>
                <a:gd name="T5" fmla="*/ 163 h 357"/>
                <a:gd name="T6" fmla="*/ 362 w 467"/>
                <a:gd name="T7" fmla="*/ 251 h 357"/>
                <a:gd name="T8" fmla="*/ 459 w 467"/>
                <a:gd name="T9" fmla="*/ 354 h 357"/>
                <a:gd name="T10" fmla="*/ 465 w 467"/>
                <a:gd name="T11" fmla="*/ 350 h 357"/>
                <a:gd name="T12" fmla="*/ 373 w 467"/>
                <a:gd name="T13" fmla="*/ 245 h 357"/>
                <a:gd name="T14" fmla="*/ 261 w 467"/>
                <a:gd name="T15" fmla="*/ 159 h 357"/>
                <a:gd name="T16" fmla="*/ 138 w 467"/>
                <a:gd name="T17" fmla="*/ 81 h 357"/>
                <a:gd name="T18" fmla="*/ 6 w 467"/>
                <a:gd name="T19" fmla="*/ 2 h 357"/>
                <a:gd name="T20" fmla="*/ 3 w 467"/>
                <a:gd name="T21" fmla="*/ 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7" h="357">
                  <a:moveTo>
                    <a:pt x="3" y="7"/>
                  </a:moveTo>
                  <a:cubicBezTo>
                    <a:pt x="42" y="36"/>
                    <a:pt x="86" y="60"/>
                    <a:pt x="127" y="85"/>
                  </a:cubicBezTo>
                  <a:cubicBezTo>
                    <a:pt x="167" y="111"/>
                    <a:pt x="208" y="137"/>
                    <a:pt x="247" y="163"/>
                  </a:cubicBezTo>
                  <a:cubicBezTo>
                    <a:pt x="287" y="191"/>
                    <a:pt x="326" y="219"/>
                    <a:pt x="362" y="251"/>
                  </a:cubicBezTo>
                  <a:cubicBezTo>
                    <a:pt x="398" y="283"/>
                    <a:pt x="427" y="319"/>
                    <a:pt x="459" y="354"/>
                  </a:cubicBezTo>
                  <a:cubicBezTo>
                    <a:pt x="462" y="357"/>
                    <a:pt x="467" y="353"/>
                    <a:pt x="465" y="350"/>
                  </a:cubicBezTo>
                  <a:cubicBezTo>
                    <a:pt x="442" y="309"/>
                    <a:pt x="407" y="275"/>
                    <a:pt x="373" y="245"/>
                  </a:cubicBezTo>
                  <a:cubicBezTo>
                    <a:pt x="338" y="214"/>
                    <a:pt x="300" y="186"/>
                    <a:pt x="261" y="159"/>
                  </a:cubicBezTo>
                  <a:cubicBezTo>
                    <a:pt x="221" y="132"/>
                    <a:pt x="179" y="106"/>
                    <a:pt x="138" y="81"/>
                  </a:cubicBezTo>
                  <a:cubicBezTo>
                    <a:pt x="94" y="54"/>
                    <a:pt x="51" y="25"/>
                    <a:pt x="6" y="2"/>
                  </a:cubicBezTo>
                  <a:cubicBezTo>
                    <a:pt x="3" y="0"/>
                    <a:pt x="0" y="5"/>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71" name="Freeform 965">
              <a:extLst>
                <a:ext uri="{FF2B5EF4-FFF2-40B4-BE49-F238E27FC236}">
                  <a16:creationId xmlns:a16="http://schemas.microsoft.com/office/drawing/2014/main" id="{9F72DD50-6CEB-4C68-B93B-2EFEE40333C9}"/>
                </a:ext>
              </a:extLst>
            </p:cNvPr>
            <p:cNvSpPr>
              <a:spLocks/>
            </p:cNvSpPr>
            <p:nvPr/>
          </p:nvSpPr>
          <p:spPr bwMode="auto">
            <a:xfrm>
              <a:off x="4043" y="3139"/>
              <a:ext cx="594" cy="663"/>
            </a:xfrm>
            <a:custGeom>
              <a:avLst/>
              <a:gdLst>
                <a:gd name="T0" fmla="*/ 2 w 338"/>
                <a:gd name="T1" fmla="*/ 6 h 377"/>
                <a:gd name="T2" fmla="*/ 72 w 338"/>
                <a:gd name="T3" fmla="*/ 111 h 377"/>
                <a:gd name="T4" fmla="*/ 149 w 338"/>
                <a:gd name="T5" fmla="*/ 206 h 377"/>
                <a:gd name="T6" fmla="*/ 236 w 338"/>
                <a:gd name="T7" fmla="*/ 296 h 377"/>
                <a:gd name="T8" fmla="*/ 283 w 338"/>
                <a:gd name="T9" fmla="*/ 338 h 377"/>
                <a:gd name="T10" fmla="*/ 331 w 338"/>
                <a:gd name="T11" fmla="*/ 375 h 377"/>
                <a:gd name="T12" fmla="*/ 336 w 338"/>
                <a:gd name="T13" fmla="*/ 369 h 377"/>
                <a:gd name="T14" fmla="*/ 291 w 338"/>
                <a:gd name="T15" fmla="*/ 330 h 377"/>
                <a:gd name="T16" fmla="*/ 244 w 338"/>
                <a:gd name="T17" fmla="*/ 288 h 377"/>
                <a:gd name="T18" fmla="*/ 157 w 338"/>
                <a:gd name="T19" fmla="*/ 198 h 377"/>
                <a:gd name="T20" fmla="*/ 76 w 338"/>
                <a:gd name="T21" fmla="*/ 100 h 377"/>
                <a:gd name="T22" fmla="*/ 7 w 338"/>
                <a:gd name="T23" fmla="*/ 2 h 377"/>
                <a:gd name="T24" fmla="*/ 2 w 338"/>
                <a:gd name="T25" fmla="*/ 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8" h="377">
                  <a:moveTo>
                    <a:pt x="2" y="6"/>
                  </a:moveTo>
                  <a:cubicBezTo>
                    <a:pt x="20" y="43"/>
                    <a:pt x="47" y="78"/>
                    <a:pt x="72" y="111"/>
                  </a:cubicBezTo>
                  <a:cubicBezTo>
                    <a:pt x="96" y="143"/>
                    <a:pt x="122" y="175"/>
                    <a:pt x="149" y="206"/>
                  </a:cubicBezTo>
                  <a:cubicBezTo>
                    <a:pt x="177" y="237"/>
                    <a:pt x="206" y="267"/>
                    <a:pt x="236" y="296"/>
                  </a:cubicBezTo>
                  <a:cubicBezTo>
                    <a:pt x="252" y="310"/>
                    <a:pt x="267" y="324"/>
                    <a:pt x="283" y="338"/>
                  </a:cubicBezTo>
                  <a:cubicBezTo>
                    <a:pt x="298" y="351"/>
                    <a:pt x="313" y="367"/>
                    <a:pt x="331" y="375"/>
                  </a:cubicBezTo>
                  <a:cubicBezTo>
                    <a:pt x="335" y="377"/>
                    <a:pt x="338" y="372"/>
                    <a:pt x="336" y="369"/>
                  </a:cubicBezTo>
                  <a:cubicBezTo>
                    <a:pt x="324" y="354"/>
                    <a:pt x="306" y="342"/>
                    <a:pt x="291" y="330"/>
                  </a:cubicBezTo>
                  <a:cubicBezTo>
                    <a:pt x="275" y="316"/>
                    <a:pt x="260" y="302"/>
                    <a:pt x="244" y="288"/>
                  </a:cubicBezTo>
                  <a:cubicBezTo>
                    <a:pt x="214" y="259"/>
                    <a:pt x="185" y="229"/>
                    <a:pt x="157" y="198"/>
                  </a:cubicBezTo>
                  <a:cubicBezTo>
                    <a:pt x="129" y="166"/>
                    <a:pt x="102" y="134"/>
                    <a:pt x="76" y="100"/>
                  </a:cubicBezTo>
                  <a:cubicBezTo>
                    <a:pt x="52" y="68"/>
                    <a:pt x="31" y="34"/>
                    <a:pt x="7" y="2"/>
                  </a:cubicBezTo>
                  <a:cubicBezTo>
                    <a:pt x="4" y="0"/>
                    <a:pt x="0" y="3"/>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72" name="Freeform 966">
              <a:extLst>
                <a:ext uri="{FF2B5EF4-FFF2-40B4-BE49-F238E27FC236}">
                  <a16:creationId xmlns:a16="http://schemas.microsoft.com/office/drawing/2014/main" id="{23CF6845-608F-4114-BA68-790E1C398E3B}"/>
                </a:ext>
              </a:extLst>
            </p:cNvPr>
            <p:cNvSpPr>
              <a:spLocks/>
            </p:cNvSpPr>
            <p:nvPr/>
          </p:nvSpPr>
          <p:spPr bwMode="auto">
            <a:xfrm>
              <a:off x="4020" y="3153"/>
              <a:ext cx="531" cy="730"/>
            </a:xfrm>
            <a:custGeom>
              <a:avLst/>
              <a:gdLst>
                <a:gd name="T0" fmla="*/ 18 w 302"/>
                <a:gd name="T1" fmla="*/ 3 h 415"/>
                <a:gd name="T2" fmla="*/ 84 w 302"/>
                <a:gd name="T3" fmla="*/ 277 h 415"/>
                <a:gd name="T4" fmla="*/ 177 w 302"/>
                <a:gd name="T5" fmla="*/ 365 h 415"/>
                <a:gd name="T6" fmla="*/ 297 w 302"/>
                <a:gd name="T7" fmla="*/ 415 h 415"/>
                <a:gd name="T8" fmla="*/ 298 w 302"/>
                <a:gd name="T9" fmla="*/ 407 h 415"/>
                <a:gd name="T10" fmla="*/ 183 w 302"/>
                <a:gd name="T11" fmla="*/ 355 h 415"/>
                <a:gd name="T12" fmla="*/ 90 w 302"/>
                <a:gd name="T13" fmla="*/ 266 h 415"/>
                <a:gd name="T14" fmla="*/ 25 w 302"/>
                <a:gd name="T15" fmla="*/ 4 h 415"/>
                <a:gd name="T16" fmla="*/ 18 w 302"/>
                <a:gd name="T17" fmla="*/ 3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2" h="415">
                  <a:moveTo>
                    <a:pt x="18" y="3"/>
                  </a:moveTo>
                  <a:cubicBezTo>
                    <a:pt x="0" y="98"/>
                    <a:pt x="27" y="200"/>
                    <a:pt x="84" y="277"/>
                  </a:cubicBezTo>
                  <a:cubicBezTo>
                    <a:pt x="110" y="311"/>
                    <a:pt x="141" y="341"/>
                    <a:pt x="177" y="365"/>
                  </a:cubicBezTo>
                  <a:cubicBezTo>
                    <a:pt x="212" y="389"/>
                    <a:pt x="255" y="411"/>
                    <a:pt x="297" y="415"/>
                  </a:cubicBezTo>
                  <a:cubicBezTo>
                    <a:pt x="302" y="415"/>
                    <a:pt x="302" y="408"/>
                    <a:pt x="298" y="407"/>
                  </a:cubicBezTo>
                  <a:cubicBezTo>
                    <a:pt x="258" y="391"/>
                    <a:pt x="219" y="378"/>
                    <a:pt x="183" y="355"/>
                  </a:cubicBezTo>
                  <a:cubicBezTo>
                    <a:pt x="147" y="331"/>
                    <a:pt x="115" y="301"/>
                    <a:pt x="90" y="266"/>
                  </a:cubicBezTo>
                  <a:cubicBezTo>
                    <a:pt x="35" y="189"/>
                    <a:pt x="16" y="97"/>
                    <a:pt x="25" y="4"/>
                  </a:cubicBezTo>
                  <a:cubicBezTo>
                    <a:pt x="25" y="1"/>
                    <a:pt x="19" y="0"/>
                    <a:pt x="18"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grpSp>
      <p:sp>
        <p:nvSpPr>
          <p:cNvPr id="992" name="Freeform 5">
            <a:extLst>
              <a:ext uri="{FF2B5EF4-FFF2-40B4-BE49-F238E27FC236}">
                <a16:creationId xmlns:a16="http://schemas.microsoft.com/office/drawing/2014/main" id="{07122351-D46D-4C86-9BCB-7CCCC8FF08E5}"/>
              </a:ext>
            </a:extLst>
          </p:cNvPr>
          <p:cNvSpPr>
            <a:spLocks/>
          </p:cNvSpPr>
          <p:nvPr/>
        </p:nvSpPr>
        <p:spPr bwMode="auto">
          <a:xfrm>
            <a:off x="10707697" y="5366142"/>
            <a:ext cx="944563" cy="1012438"/>
          </a:xfrm>
          <a:custGeom>
            <a:avLst/>
            <a:gdLst>
              <a:gd name="T0" fmla="*/ 595 w 595"/>
              <a:gd name="T1" fmla="*/ 0 h 585"/>
              <a:gd name="T2" fmla="*/ 595 w 595"/>
              <a:gd name="T3" fmla="*/ 585 h 585"/>
              <a:gd name="T4" fmla="*/ 0 w 595"/>
              <a:gd name="T5" fmla="*/ 585 h 585"/>
            </a:gdLst>
            <a:ahLst/>
            <a:cxnLst>
              <a:cxn ang="0">
                <a:pos x="T0" y="T1"/>
              </a:cxn>
              <a:cxn ang="0">
                <a:pos x="T2" y="T3"/>
              </a:cxn>
              <a:cxn ang="0">
                <a:pos x="T4" y="T5"/>
              </a:cxn>
            </a:cxnLst>
            <a:rect l="0" t="0" r="r" b="b"/>
            <a:pathLst>
              <a:path w="595" h="585">
                <a:moveTo>
                  <a:pt x="595" y="0"/>
                </a:moveTo>
                <a:lnTo>
                  <a:pt x="595" y="585"/>
                </a:lnTo>
                <a:lnTo>
                  <a:pt x="0" y="585"/>
                </a:lnTo>
              </a:path>
            </a:pathLst>
          </a:custGeom>
          <a:noFill/>
          <a:ln w="61913" cap="flat">
            <a:solidFill>
              <a:srgbClr val="E9475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993" name="Freeform 5">
            <a:extLst>
              <a:ext uri="{FF2B5EF4-FFF2-40B4-BE49-F238E27FC236}">
                <a16:creationId xmlns:a16="http://schemas.microsoft.com/office/drawing/2014/main" id="{93BEC98C-2B9B-4531-9D26-C337E38ADA3B}"/>
              </a:ext>
            </a:extLst>
          </p:cNvPr>
          <p:cNvSpPr>
            <a:spLocks/>
          </p:cNvSpPr>
          <p:nvPr/>
        </p:nvSpPr>
        <p:spPr bwMode="auto">
          <a:xfrm rot="16200000">
            <a:off x="10673043" y="444767"/>
            <a:ext cx="1029747" cy="928688"/>
          </a:xfrm>
          <a:custGeom>
            <a:avLst/>
            <a:gdLst>
              <a:gd name="T0" fmla="*/ 595 w 595"/>
              <a:gd name="T1" fmla="*/ 0 h 585"/>
              <a:gd name="T2" fmla="*/ 595 w 595"/>
              <a:gd name="T3" fmla="*/ 585 h 585"/>
              <a:gd name="T4" fmla="*/ 0 w 595"/>
              <a:gd name="T5" fmla="*/ 585 h 585"/>
            </a:gdLst>
            <a:ahLst/>
            <a:cxnLst>
              <a:cxn ang="0">
                <a:pos x="T0" y="T1"/>
              </a:cxn>
              <a:cxn ang="0">
                <a:pos x="T2" y="T3"/>
              </a:cxn>
              <a:cxn ang="0">
                <a:pos x="T4" y="T5"/>
              </a:cxn>
            </a:cxnLst>
            <a:rect l="0" t="0" r="r" b="b"/>
            <a:pathLst>
              <a:path w="595" h="585">
                <a:moveTo>
                  <a:pt x="595" y="0"/>
                </a:moveTo>
                <a:lnTo>
                  <a:pt x="595" y="585"/>
                </a:lnTo>
                <a:lnTo>
                  <a:pt x="0" y="585"/>
                </a:lnTo>
              </a:path>
            </a:pathLst>
          </a:custGeom>
          <a:noFill/>
          <a:ln w="61913" cap="flat">
            <a:solidFill>
              <a:srgbClr val="E9475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grpSp>
        <p:nvGrpSpPr>
          <p:cNvPr id="1070" name="Grupo 1069">
            <a:extLst>
              <a:ext uri="{FF2B5EF4-FFF2-40B4-BE49-F238E27FC236}">
                <a16:creationId xmlns:a16="http://schemas.microsoft.com/office/drawing/2014/main" id="{D4D268B0-3C72-4269-84E1-3FCBF1ABA4A9}"/>
              </a:ext>
            </a:extLst>
          </p:cNvPr>
          <p:cNvGrpSpPr/>
          <p:nvPr/>
        </p:nvGrpSpPr>
        <p:grpSpPr>
          <a:xfrm>
            <a:off x="5137846" y="4919908"/>
            <a:ext cx="5750488" cy="1393724"/>
            <a:chOff x="591657" y="1567542"/>
            <a:chExt cx="10789335" cy="2614970"/>
          </a:xfrm>
        </p:grpSpPr>
        <p:grpSp>
          <p:nvGrpSpPr>
            <p:cNvPr id="1020" name="Grupo 1019">
              <a:extLst>
                <a:ext uri="{FF2B5EF4-FFF2-40B4-BE49-F238E27FC236}">
                  <a16:creationId xmlns:a16="http://schemas.microsoft.com/office/drawing/2014/main" id="{72BE9432-A0BA-49B1-AED5-2BAEFB1F93C1}"/>
                </a:ext>
              </a:extLst>
            </p:cNvPr>
            <p:cNvGrpSpPr/>
            <p:nvPr/>
          </p:nvGrpSpPr>
          <p:grpSpPr>
            <a:xfrm>
              <a:off x="639338" y="1567543"/>
              <a:ext cx="1863108" cy="1863110"/>
              <a:chOff x="639338" y="1572057"/>
              <a:chExt cx="1588722" cy="1588724"/>
            </a:xfrm>
          </p:grpSpPr>
          <p:sp>
            <p:nvSpPr>
              <p:cNvPr id="1021" name="Oval 9">
                <a:extLst>
                  <a:ext uri="{FF2B5EF4-FFF2-40B4-BE49-F238E27FC236}">
                    <a16:creationId xmlns:a16="http://schemas.microsoft.com/office/drawing/2014/main" id="{7243DA36-40EF-4C0A-833F-2B79F3599A7C}"/>
                  </a:ext>
                </a:extLst>
              </p:cNvPr>
              <p:cNvSpPr>
                <a:spLocks noChangeArrowheads="1"/>
              </p:cNvSpPr>
              <p:nvPr/>
            </p:nvSpPr>
            <p:spPr bwMode="auto">
              <a:xfrm>
                <a:off x="639338" y="1572057"/>
                <a:ext cx="1588722" cy="1588724"/>
              </a:xfrm>
              <a:prstGeom prst="ellipse">
                <a:avLst/>
              </a:prstGeom>
              <a:solidFill>
                <a:srgbClr val="E94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sp>
            <p:nvSpPr>
              <p:cNvPr id="1022" name="Oval 44">
                <a:extLst>
                  <a:ext uri="{FF2B5EF4-FFF2-40B4-BE49-F238E27FC236}">
                    <a16:creationId xmlns:a16="http://schemas.microsoft.com/office/drawing/2014/main" id="{A7624E7A-CB77-45A4-9A07-DD15660129C2}"/>
                  </a:ext>
                </a:extLst>
              </p:cNvPr>
              <p:cNvSpPr>
                <a:spLocks noChangeArrowheads="1"/>
              </p:cNvSpPr>
              <p:nvPr/>
            </p:nvSpPr>
            <p:spPr bwMode="auto">
              <a:xfrm>
                <a:off x="1187652" y="2260975"/>
                <a:ext cx="210896" cy="210896"/>
              </a:xfrm>
              <a:prstGeom prst="ellipse">
                <a:avLst/>
              </a:prstGeom>
              <a:noFill/>
              <a:ln w="15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sp>
            <p:nvSpPr>
              <p:cNvPr id="1023" name="Freeform 45">
                <a:extLst>
                  <a:ext uri="{FF2B5EF4-FFF2-40B4-BE49-F238E27FC236}">
                    <a16:creationId xmlns:a16="http://schemas.microsoft.com/office/drawing/2014/main" id="{749F29A6-8D95-4095-81A0-B7A04604B1BD}"/>
                  </a:ext>
                </a:extLst>
              </p:cNvPr>
              <p:cNvSpPr>
                <a:spLocks/>
              </p:cNvSpPr>
              <p:nvPr/>
            </p:nvSpPr>
            <p:spPr bwMode="auto">
              <a:xfrm>
                <a:off x="1004884" y="2092262"/>
                <a:ext cx="562378" cy="548324"/>
              </a:xfrm>
              <a:custGeom>
                <a:avLst/>
                <a:gdLst>
                  <a:gd name="T0" fmla="*/ 23 w 146"/>
                  <a:gd name="T1" fmla="*/ 54 h 144"/>
                  <a:gd name="T2" fmla="*/ 27 w 146"/>
                  <a:gd name="T3" fmla="*/ 46 h 144"/>
                  <a:gd name="T4" fmla="*/ 14 w 146"/>
                  <a:gd name="T5" fmla="*/ 31 h 144"/>
                  <a:gd name="T6" fmla="*/ 34 w 146"/>
                  <a:gd name="T7" fmla="*/ 12 h 144"/>
                  <a:gd name="T8" fmla="*/ 50 w 146"/>
                  <a:gd name="T9" fmla="*/ 24 h 144"/>
                  <a:gd name="T10" fmla="*/ 59 w 146"/>
                  <a:gd name="T11" fmla="*/ 19 h 144"/>
                  <a:gd name="T12" fmla="*/ 60 w 146"/>
                  <a:gd name="T13" fmla="*/ 1 h 144"/>
                  <a:gd name="T14" fmla="*/ 87 w 146"/>
                  <a:gd name="T15" fmla="*/ 0 h 144"/>
                  <a:gd name="T16" fmla="*/ 90 w 146"/>
                  <a:gd name="T17" fmla="*/ 18 h 144"/>
                  <a:gd name="T18" fmla="*/ 98 w 146"/>
                  <a:gd name="T19" fmla="*/ 23 h 144"/>
                  <a:gd name="T20" fmla="*/ 114 w 146"/>
                  <a:gd name="T21" fmla="*/ 12 h 144"/>
                  <a:gd name="T22" fmla="*/ 134 w 146"/>
                  <a:gd name="T23" fmla="*/ 32 h 144"/>
                  <a:gd name="T24" fmla="*/ 122 w 146"/>
                  <a:gd name="T25" fmla="*/ 44 h 144"/>
                  <a:gd name="T26" fmla="*/ 126 w 146"/>
                  <a:gd name="T27" fmla="*/ 57 h 144"/>
                  <a:gd name="T28" fmla="*/ 146 w 146"/>
                  <a:gd name="T29" fmla="*/ 57 h 144"/>
                  <a:gd name="T30" fmla="*/ 146 w 146"/>
                  <a:gd name="T31" fmla="*/ 85 h 144"/>
                  <a:gd name="T32" fmla="*/ 127 w 146"/>
                  <a:gd name="T33" fmla="*/ 86 h 144"/>
                  <a:gd name="T34" fmla="*/ 122 w 146"/>
                  <a:gd name="T35" fmla="*/ 96 h 144"/>
                  <a:gd name="T36" fmla="*/ 134 w 146"/>
                  <a:gd name="T37" fmla="*/ 111 h 144"/>
                  <a:gd name="T38" fmla="*/ 116 w 146"/>
                  <a:gd name="T39" fmla="*/ 130 h 144"/>
                  <a:gd name="T40" fmla="*/ 101 w 146"/>
                  <a:gd name="T41" fmla="*/ 121 h 144"/>
                  <a:gd name="T42" fmla="*/ 91 w 146"/>
                  <a:gd name="T43" fmla="*/ 123 h 144"/>
                  <a:gd name="T44" fmla="*/ 88 w 146"/>
                  <a:gd name="T45" fmla="*/ 143 h 144"/>
                  <a:gd name="T46" fmla="*/ 60 w 146"/>
                  <a:gd name="T47" fmla="*/ 144 h 144"/>
                  <a:gd name="T48" fmla="*/ 56 w 146"/>
                  <a:gd name="T49" fmla="*/ 123 h 144"/>
                  <a:gd name="T50" fmla="*/ 49 w 146"/>
                  <a:gd name="T51" fmla="*/ 120 h 144"/>
                  <a:gd name="T52" fmla="*/ 34 w 146"/>
                  <a:gd name="T53" fmla="*/ 131 h 144"/>
                  <a:gd name="T54" fmla="*/ 14 w 146"/>
                  <a:gd name="T55" fmla="*/ 112 h 144"/>
                  <a:gd name="T56" fmla="*/ 27 w 146"/>
                  <a:gd name="T57" fmla="*/ 97 h 144"/>
                  <a:gd name="T58" fmla="*/ 22 w 146"/>
                  <a:gd name="T59" fmla="*/ 86 h 144"/>
                  <a:gd name="T60" fmla="*/ 1 w 146"/>
                  <a:gd name="T61" fmla="*/ 85 h 144"/>
                  <a:gd name="T62" fmla="*/ 0 w 146"/>
                  <a:gd name="T63" fmla="*/ 58 h 144"/>
                  <a:gd name="T64" fmla="*/ 23 w 146"/>
                  <a:gd name="T65" fmla="*/ 5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44">
                    <a:moveTo>
                      <a:pt x="23" y="54"/>
                    </a:moveTo>
                    <a:cubicBezTo>
                      <a:pt x="24" y="51"/>
                      <a:pt x="26" y="48"/>
                      <a:pt x="27" y="46"/>
                    </a:cubicBezTo>
                    <a:cubicBezTo>
                      <a:pt x="23" y="41"/>
                      <a:pt x="18" y="36"/>
                      <a:pt x="14" y="31"/>
                    </a:cubicBezTo>
                    <a:cubicBezTo>
                      <a:pt x="21" y="25"/>
                      <a:pt x="27" y="18"/>
                      <a:pt x="34" y="12"/>
                    </a:cubicBezTo>
                    <a:cubicBezTo>
                      <a:pt x="39" y="16"/>
                      <a:pt x="45" y="20"/>
                      <a:pt x="50" y="24"/>
                    </a:cubicBezTo>
                    <a:cubicBezTo>
                      <a:pt x="53" y="22"/>
                      <a:pt x="56" y="21"/>
                      <a:pt x="59" y="19"/>
                    </a:cubicBezTo>
                    <a:cubicBezTo>
                      <a:pt x="59" y="13"/>
                      <a:pt x="60" y="7"/>
                      <a:pt x="60" y="1"/>
                    </a:cubicBezTo>
                    <a:cubicBezTo>
                      <a:pt x="69" y="0"/>
                      <a:pt x="78" y="0"/>
                      <a:pt x="87" y="0"/>
                    </a:cubicBezTo>
                    <a:cubicBezTo>
                      <a:pt x="88" y="6"/>
                      <a:pt x="89" y="12"/>
                      <a:pt x="90" y="18"/>
                    </a:cubicBezTo>
                    <a:cubicBezTo>
                      <a:pt x="92" y="20"/>
                      <a:pt x="95" y="22"/>
                      <a:pt x="98" y="23"/>
                    </a:cubicBezTo>
                    <a:cubicBezTo>
                      <a:pt x="103" y="19"/>
                      <a:pt x="109" y="15"/>
                      <a:pt x="114" y="12"/>
                    </a:cubicBezTo>
                    <a:cubicBezTo>
                      <a:pt x="121" y="18"/>
                      <a:pt x="127" y="25"/>
                      <a:pt x="134" y="32"/>
                    </a:cubicBezTo>
                    <a:cubicBezTo>
                      <a:pt x="130" y="36"/>
                      <a:pt x="126" y="40"/>
                      <a:pt x="122" y="44"/>
                    </a:cubicBezTo>
                    <a:cubicBezTo>
                      <a:pt x="123" y="48"/>
                      <a:pt x="125" y="53"/>
                      <a:pt x="126" y="57"/>
                    </a:cubicBezTo>
                    <a:cubicBezTo>
                      <a:pt x="133" y="57"/>
                      <a:pt x="139" y="57"/>
                      <a:pt x="146" y="57"/>
                    </a:cubicBezTo>
                    <a:cubicBezTo>
                      <a:pt x="146" y="66"/>
                      <a:pt x="146" y="76"/>
                      <a:pt x="146" y="85"/>
                    </a:cubicBezTo>
                    <a:cubicBezTo>
                      <a:pt x="140" y="85"/>
                      <a:pt x="133" y="86"/>
                      <a:pt x="127" y="86"/>
                    </a:cubicBezTo>
                    <a:cubicBezTo>
                      <a:pt x="125" y="89"/>
                      <a:pt x="124" y="92"/>
                      <a:pt x="122" y="96"/>
                    </a:cubicBezTo>
                    <a:cubicBezTo>
                      <a:pt x="126" y="101"/>
                      <a:pt x="130" y="106"/>
                      <a:pt x="134" y="111"/>
                    </a:cubicBezTo>
                    <a:cubicBezTo>
                      <a:pt x="128" y="118"/>
                      <a:pt x="122" y="124"/>
                      <a:pt x="116" y="130"/>
                    </a:cubicBezTo>
                    <a:cubicBezTo>
                      <a:pt x="111" y="127"/>
                      <a:pt x="106" y="124"/>
                      <a:pt x="101" y="121"/>
                    </a:cubicBezTo>
                    <a:cubicBezTo>
                      <a:pt x="97" y="121"/>
                      <a:pt x="94" y="122"/>
                      <a:pt x="91" y="123"/>
                    </a:cubicBezTo>
                    <a:cubicBezTo>
                      <a:pt x="90" y="130"/>
                      <a:pt x="89" y="136"/>
                      <a:pt x="88" y="143"/>
                    </a:cubicBezTo>
                    <a:cubicBezTo>
                      <a:pt x="78" y="143"/>
                      <a:pt x="69" y="143"/>
                      <a:pt x="60" y="144"/>
                    </a:cubicBezTo>
                    <a:cubicBezTo>
                      <a:pt x="59" y="137"/>
                      <a:pt x="58" y="130"/>
                      <a:pt x="56" y="123"/>
                    </a:cubicBezTo>
                    <a:cubicBezTo>
                      <a:pt x="54" y="122"/>
                      <a:pt x="51" y="121"/>
                      <a:pt x="49" y="120"/>
                    </a:cubicBezTo>
                    <a:cubicBezTo>
                      <a:pt x="44" y="124"/>
                      <a:pt x="39" y="127"/>
                      <a:pt x="34" y="131"/>
                    </a:cubicBezTo>
                    <a:cubicBezTo>
                      <a:pt x="27" y="125"/>
                      <a:pt x="21" y="118"/>
                      <a:pt x="14" y="112"/>
                    </a:cubicBezTo>
                    <a:cubicBezTo>
                      <a:pt x="18" y="107"/>
                      <a:pt x="23" y="102"/>
                      <a:pt x="27" y="97"/>
                    </a:cubicBezTo>
                    <a:cubicBezTo>
                      <a:pt x="25" y="94"/>
                      <a:pt x="24" y="90"/>
                      <a:pt x="22" y="86"/>
                    </a:cubicBezTo>
                    <a:cubicBezTo>
                      <a:pt x="15" y="86"/>
                      <a:pt x="8" y="85"/>
                      <a:pt x="1" y="85"/>
                    </a:cubicBezTo>
                    <a:cubicBezTo>
                      <a:pt x="0" y="76"/>
                      <a:pt x="0" y="67"/>
                      <a:pt x="0" y="58"/>
                    </a:cubicBezTo>
                    <a:cubicBezTo>
                      <a:pt x="8" y="57"/>
                      <a:pt x="15" y="55"/>
                      <a:pt x="23" y="54"/>
                    </a:cubicBezTo>
                    <a:close/>
                  </a:path>
                </a:pathLst>
              </a:custGeom>
              <a:noFill/>
              <a:ln w="15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sp>
            <p:nvSpPr>
              <p:cNvPr id="1024" name="Freeform 46">
                <a:extLst>
                  <a:ext uri="{FF2B5EF4-FFF2-40B4-BE49-F238E27FC236}">
                    <a16:creationId xmlns:a16="http://schemas.microsoft.com/office/drawing/2014/main" id="{BDA18353-1E9A-4AA2-8216-A5C1FC34BE2C}"/>
                  </a:ext>
                </a:extLst>
              </p:cNvPr>
              <p:cNvSpPr>
                <a:spLocks/>
              </p:cNvSpPr>
              <p:nvPr/>
            </p:nvSpPr>
            <p:spPr bwMode="auto">
              <a:xfrm>
                <a:off x="1511024" y="2429689"/>
                <a:ext cx="337427" cy="323372"/>
              </a:xfrm>
              <a:custGeom>
                <a:avLst/>
                <a:gdLst>
                  <a:gd name="T0" fmla="*/ 39 w 88"/>
                  <a:gd name="T1" fmla="*/ 13 h 85"/>
                  <a:gd name="T2" fmla="*/ 45 w 88"/>
                  <a:gd name="T3" fmla="*/ 13 h 85"/>
                  <a:gd name="T4" fmla="*/ 56 w 88"/>
                  <a:gd name="T5" fmla="*/ 0 h 85"/>
                  <a:gd name="T6" fmla="*/ 71 w 88"/>
                  <a:gd name="T7" fmla="*/ 8 h 85"/>
                  <a:gd name="T8" fmla="*/ 65 w 88"/>
                  <a:gd name="T9" fmla="*/ 24 h 85"/>
                  <a:gd name="T10" fmla="*/ 70 w 88"/>
                  <a:gd name="T11" fmla="*/ 31 h 85"/>
                  <a:gd name="T12" fmla="*/ 87 w 88"/>
                  <a:gd name="T13" fmla="*/ 31 h 85"/>
                  <a:gd name="T14" fmla="*/ 88 w 88"/>
                  <a:gd name="T15" fmla="*/ 49 h 85"/>
                  <a:gd name="T16" fmla="*/ 70 w 88"/>
                  <a:gd name="T17" fmla="*/ 52 h 85"/>
                  <a:gd name="T18" fmla="*/ 65 w 88"/>
                  <a:gd name="T19" fmla="*/ 58 h 85"/>
                  <a:gd name="T20" fmla="*/ 70 w 88"/>
                  <a:gd name="T21" fmla="*/ 75 h 85"/>
                  <a:gd name="T22" fmla="*/ 57 w 88"/>
                  <a:gd name="T23" fmla="*/ 85 h 85"/>
                  <a:gd name="T24" fmla="*/ 45 w 88"/>
                  <a:gd name="T25" fmla="*/ 69 h 85"/>
                  <a:gd name="T26" fmla="*/ 40 w 88"/>
                  <a:gd name="T27" fmla="*/ 69 h 85"/>
                  <a:gd name="T28" fmla="*/ 30 w 88"/>
                  <a:gd name="T29" fmla="*/ 84 h 85"/>
                  <a:gd name="T30" fmla="*/ 15 w 88"/>
                  <a:gd name="T31" fmla="*/ 74 h 85"/>
                  <a:gd name="T32" fmla="*/ 22 w 88"/>
                  <a:gd name="T33" fmla="*/ 60 h 85"/>
                  <a:gd name="T34" fmla="*/ 18 w 88"/>
                  <a:gd name="T35" fmla="*/ 53 h 85"/>
                  <a:gd name="T36" fmla="*/ 0 w 88"/>
                  <a:gd name="T37" fmla="*/ 50 h 85"/>
                  <a:gd name="T38" fmla="*/ 1 w 88"/>
                  <a:gd name="T39" fmla="*/ 31 h 85"/>
                  <a:gd name="T40" fmla="*/ 17 w 88"/>
                  <a:gd name="T41" fmla="*/ 31 h 85"/>
                  <a:gd name="T42" fmla="*/ 20 w 88"/>
                  <a:gd name="T43" fmla="*/ 24 h 85"/>
                  <a:gd name="T44" fmla="*/ 15 w 88"/>
                  <a:gd name="T45" fmla="*/ 9 h 85"/>
                  <a:gd name="T46" fmla="*/ 30 w 88"/>
                  <a:gd name="T47" fmla="*/ 0 h 85"/>
                  <a:gd name="T48" fmla="*/ 39 w 88"/>
                  <a:gd name="T49" fmla="*/ 1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85">
                    <a:moveTo>
                      <a:pt x="39" y="13"/>
                    </a:moveTo>
                    <a:cubicBezTo>
                      <a:pt x="41" y="13"/>
                      <a:pt x="43" y="13"/>
                      <a:pt x="45" y="13"/>
                    </a:cubicBezTo>
                    <a:cubicBezTo>
                      <a:pt x="49" y="9"/>
                      <a:pt x="53" y="4"/>
                      <a:pt x="56" y="0"/>
                    </a:cubicBezTo>
                    <a:cubicBezTo>
                      <a:pt x="61" y="3"/>
                      <a:pt x="66" y="6"/>
                      <a:pt x="71" y="8"/>
                    </a:cubicBezTo>
                    <a:cubicBezTo>
                      <a:pt x="69" y="13"/>
                      <a:pt x="67" y="19"/>
                      <a:pt x="65" y="24"/>
                    </a:cubicBezTo>
                    <a:cubicBezTo>
                      <a:pt x="67" y="26"/>
                      <a:pt x="68" y="28"/>
                      <a:pt x="70" y="31"/>
                    </a:cubicBezTo>
                    <a:cubicBezTo>
                      <a:pt x="76" y="31"/>
                      <a:pt x="81" y="31"/>
                      <a:pt x="87" y="31"/>
                    </a:cubicBezTo>
                    <a:cubicBezTo>
                      <a:pt x="87" y="37"/>
                      <a:pt x="87" y="43"/>
                      <a:pt x="88" y="49"/>
                    </a:cubicBezTo>
                    <a:cubicBezTo>
                      <a:pt x="82" y="50"/>
                      <a:pt x="76" y="51"/>
                      <a:pt x="70" y="52"/>
                    </a:cubicBezTo>
                    <a:cubicBezTo>
                      <a:pt x="68" y="54"/>
                      <a:pt x="67" y="56"/>
                      <a:pt x="65" y="58"/>
                    </a:cubicBezTo>
                    <a:cubicBezTo>
                      <a:pt x="67" y="64"/>
                      <a:pt x="68" y="69"/>
                      <a:pt x="70" y="75"/>
                    </a:cubicBezTo>
                    <a:cubicBezTo>
                      <a:pt x="66" y="78"/>
                      <a:pt x="62" y="81"/>
                      <a:pt x="57" y="85"/>
                    </a:cubicBezTo>
                    <a:cubicBezTo>
                      <a:pt x="53" y="80"/>
                      <a:pt x="49" y="74"/>
                      <a:pt x="45" y="69"/>
                    </a:cubicBezTo>
                    <a:cubicBezTo>
                      <a:pt x="43" y="69"/>
                      <a:pt x="41" y="69"/>
                      <a:pt x="40" y="69"/>
                    </a:cubicBezTo>
                    <a:cubicBezTo>
                      <a:pt x="36" y="74"/>
                      <a:pt x="33" y="79"/>
                      <a:pt x="30" y="84"/>
                    </a:cubicBezTo>
                    <a:cubicBezTo>
                      <a:pt x="25" y="81"/>
                      <a:pt x="20" y="77"/>
                      <a:pt x="15" y="74"/>
                    </a:cubicBezTo>
                    <a:cubicBezTo>
                      <a:pt x="17" y="69"/>
                      <a:pt x="19" y="64"/>
                      <a:pt x="22" y="60"/>
                    </a:cubicBezTo>
                    <a:cubicBezTo>
                      <a:pt x="20" y="57"/>
                      <a:pt x="19" y="55"/>
                      <a:pt x="18" y="53"/>
                    </a:cubicBezTo>
                    <a:cubicBezTo>
                      <a:pt x="12" y="52"/>
                      <a:pt x="6" y="51"/>
                      <a:pt x="0" y="50"/>
                    </a:cubicBezTo>
                    <a:cubicBezTo>
                      <a:pt x="0" y="44"/>
                      <a:pt x="0" y="37"/>
                      <a:pt x="1" y="31"/>
                    </a:cubicBezTo>
                    <a:cubicBezTo>
                      <a:pt x="6" y="31"/>
                      <a:pt x="11" y="31"/>
                      <a:pt x="17" y="31"/>
                    </a:cubicBezTo>
                    <a:cubicBezTo>
                      <a:pt x="18" y="29"/>
                      <a:pt x="19" y="26"/>
                      <a:pt x="20" y="24"/>
                    </a:cubicBezTo>
                    <a:cubicBezTo>
                      <a:pt x="18" y="19"/>
                      <a:pt x="16" y="14"/>
                      <a:pt x="15" y="9"/>
                    </a:cubicBezTo>
                    <a:cubicBezTo>
                      <a:pt x="20" y="6"/>
                      <a:pt x="25" y="3"/>
                      <a:pt x="30" y="0"/>
                    </a:cubicBezTo>
                    <a:cubicBezTo>
                      <a:pt x="33" y="4"/>
                      <a:pt x="36" y="9"/>
                      <a:pt x="39" y="13"/>
                    </a:cubicBezTo>
                    <a:close/>
                  </a:path>
                </a:pathLst>
              </a:custGeom>
              <a:noFill/>
              <a:ln w="15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sp>
            <p:nvSpPr>
              <p:cNvPr id="1025" name="Freeform 47">
                <a:extLst>
                  <a:ext uri="{FF2B5EF4-FFF2-40B4-BE49-F238E27FC236}">
                    <a16:creationId xmlns:a16="http://schemas.microsoft.com/office/drawing/2014/main" id="{56BE9AF6-8E74-4ED6-9601-30DFB730E0A0}"/>
                  </a:ext>
                </a:extLst>
              </p:cNvPr>
              <p:cNvSpPr>
                <a:spLocks/>
              </p:cNvSpPr>
              <p:nvPr/>
            </p:nvSpPr>
            <p:spPr bwMode="auto">
              <a:xfrm>
                <a:off x="1511024" y="1979786"/>
                <a:ext cx="323372" cy="323372"/>
              </a:xfrm>
              <a:custGeom>
                <a:avLst/>
                <a:gdLst>
                  <a:gd name="T0" fmla="*/ 30 w 86"/>
                  <a:gd name="T1" fmla="*/ 86 h 86"/>
                  <a:gd name="T2" fmla="*/ 39 w 86"/>
                  <a:gd name="T3" fmla="*/ 71 h 86"/>
                  <a:gd name="T4" fmla="*/ 45 w 86"/>
                  <a:gd name="T5" fmla="*/ 71 h 86"/>
                  <a:gd name="T6" fmla="*/ 56 w 86"/>
                  <a:gd name="T7" fmla="*/ 86 h 86"/>
                  <a:gd name="T8" fmla="*/ 70 w 86"/>
                  <a:gd name="T9" fmla="*/ 77 h 86"/>
                  <a:gd name="T10" fmla="*/ 64 w 86"/>
                  <a:gd name="T11" fmla="*/ 59 h 86"/>
                  <a:gd name="T12" fmla="*/ 67 w 86"/>
                  <a:gd name="T13" fmla="*/ 54 h 86"/>
                  <a:gd name="T14" fmla="*/ 86 w 86"/>
                  <a:gd name="T15" fmla="*/ 53 h 86"/>
                  <a:gd name="T16" fmla="*/ 86 w 86"/>
                  <a:gd name="T17" fmla="*/ 33 h 86"/>
                  <a:gd name="T18" fmla="*/ 69 w 86"/>
                  <a:gd name="T19" fmla="*/ 33 h 86"/>
                  <a:gd name="T20" fmla="*/ 65 w 86"/>
                  <a:gd name="T21" fmla="*/ 27 h 86"/>
                  <a:gd name="T22" fmla="*/ 71 w 86"/>
                  <a:gd name="T23" fmla="*/ 8 h 86"/>
                  <a:gd name="T24" fmla="*/ 56 w 86"/>
                  <a:gd name="T25" fmla="*/ 0 h 86"/>
                  <a:gd name="T26" fmla="*/ 45 w 86"/>
                  <a:gd name="T27" fmla="*/ 14 h 86"/>
                  <a:gd name="T28" fmla="*/ 38 w 86"/>
                  <a:gd name="T29" fmla="*/ 13 h 86"/>
                  <a:gd name="T30" fmla="*/ 30 w 86"/>
                  <a:gd name="T31" fmla="*/ 0 h 86"/>
                  <a:gd name="T32" fmla="*/ 14 w 86"/>
                  <a:gd name="T33" fmla="*/ 12 h 86"/>
                  <a:gd name="T34" fmla="*/ 20 w 86"/>
                  <a:gd name="T35" fmla="*/ 23 h 86"/>
                  <a:gd name="T36" fmla="*/ 15 w 86"/>
                  <a:gd name="T37" fmla="*/ 32 h 86"/>
                  <a:gd name="T38" fmla="*/ 0 w 86"/>
                  <a:gd name="T39" fmla="*/ 32 h 86"/>
                  <a:gd name="T40" fmla="*/ 0 w 86"/>
                  <a:gd name="T41" fmla="*/ 53 h 86"/>
                  <a:gd name="T42" fmla="*/ 15 w 86"/>
                  <a:gd name="T43" fmla="*/ 53 h 86"/>
                  <a:gd name="T44" fmla="*/ 20 w 86"/>
                  <a:gd name="T45" fmla="*/ 61 h 86"/>
                  <a:gd name="T46" fmla="*/ 13 w 86"/>
                  <a:gd name="T47" fmla="*/ 75 h 86"/>
                  <a:gd name="T48" fmla="*/ 30 w 86"/>
                  <a:gd name="T4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6" h="86">
                    <a:moveTo>
                      <a:pt x="30" y="86"/>
                    </a:moveTo>
                    <a:cubicBezTo>
                      <a:pt x="33" y="81"/>
                      <a:pt x="36" y="76"/>
                      <a:pt x="39" y="71"/>
                    </a:cubicBezTo>
                    <a:cubicBezTo>
                      <a:pt x="41" y="71"/>
                      <a:pt x="43" y="71"/>
                      <a:pt x="45" y="71"/>
                    </a:cubicBezTo>
                    <a:cubicBezTo>
                      <a:pt x="49" y="76"/>
                      <a:pt x="52" y="81"/>
                      <a:pt x="56" y="86"/>
                    </a:cubicBezTo>
                    <a:cubicBezTo>
                      <a:pt x="60" y="83"/>
                      <a:pt x="65" y="80"/>
                      <a:pt x="70" y="77"/>
                    </a:cubicBezTo>
                    <a:cubicBezTo>
                      <a:pt x="68" y="71"/>
                      <a:pt x="66" y="65"/>
                      <a:pt x="64" y="59"/>
                    </a:cubicBezTo>
                    <a:cubicBezTo>
                      <a:pt x="65" y="57"/>
                      <a:pt x="66" y="56"/>
                      <a:pt x="67" y="54"/>
                    </a:cubicBezTo>
                    <a:cubicBezTo>
                      <a:pt x="73" y="54"/>
                      <a:pt x="79" y="53"/>
                      <a:pt x="86" y="53"/>
                    </a:cubicBezTo>
                    <a:cubicBezTo>
                      <a:pt x="86" y="46"/>
                      <a:pt x="86" y="40"/>
                      <a:pt x="86" y="33"/>
                    </a:cubicBezTo>
                    <a:cubicBezTo>
                      <a:pt x="80" y="33"/>
                      <a:pt x="74" y="33"/>
                      <a:pt x="69" y="33"/>
                    </a:cubicBezTo>
                    <a:cubicBezTo>
                      <a:pt x="67" y="31"/>
                      <a:pt x="66" y="29"/>
                      <a:pt x="65" y="27"/>
                    </a:cubicBezTo>
                    <a:cubicBezTo>
                      <a:pt x="67" y="20"/>
                      <a:pt x="69" y="14"/>
                      <a:pt x="71" y="8"/>
                    </a:cubicBezTo>
                    <a:cubicBezTo>
                      <a:pt x="66" y="5"/>
                      <a:pt x="61" y="3"/>
                      <a:pt x="56" y="0"/>
                    </a:cubicBezTo>
                    <a:cubicBezTo>
                      <a:pt x="52" y="5"/>
                      <a:pt x="49" y="9"/>
                      <a:pt x="45" y="14"/>
                    </a:cubicBezTo>
                    <a:cubicBezTo>
                      <a:pt x="43" y="14"/>
                      <a:pt x="40" y="13"/>
                      <a:pt x="38" y="13"/>
                    </a:cubicBezTo>
                    <a:cubicBezTo>
                      <a:pt x="35" y="9"/>
                      <a:pt x="33" y="5"/>
                      <a:pt x="30" y="0"/>
                    </a:cubicBezTo>
                    <a:cubicBezTo>
                      <a:pt x="24" y="4"/>
                      <a:pt x="19" y="8"/>
                      <a:pt x="14" y="12"/>
                    </a:cubicBezTo>
                    <a:cubicBezTo>
                      <a:pt x="16" y="15"/>
                      <a:pt x="18" y="19"/>
                      <a:pt x="20" y="23"/>
                    </a:cubicBezTo>
                    <a:cubicBezTo>
                      <a:pt x="18" y="26"/>
                      <a:pt x="17" y="29"/>
                      <a:pt x="15" y="32"/>
                    </a:cubicBezTo>
                    <a:cubicBezTo>
                      <a:pt x="10" y="32"/>
                      <a:pt x="5" y="32"/>
                      <a:pt x="0" y="32"/>
                    </a:cubicBezTo>
                    <a:cubicBezTo>
                      <a:pt x="0" y="39"/>
                      <a:pt x="0" y="46"/>
                      <a:pt x="0" y="53"/>
                    </a:cubicBezTo>
                    <a:cubicBezTo>
                      <a:pt x="5" y="53"/>
                      <a:pt x="10" y="53"/>
                      <a:pt x="15" y="53"/>
                    </a:cubicBezTo>
                    <a:cubicBezTo>
                      <a:pt x="17" y="56"/>
                      <a:pt x="18" y="58"/>
                      <a:pt x="20" y="61"/>
                    </a:cubicBezTo>
                    <a:cubicBezTo>
                      <a:pt x="18" y="65"/>
                      <a:pt x="15" y="70"/>
                      <a:pt x="13" y="75"/>
                    </a:cubicBezTo>
                    <a:cubicBezTo>
                      <a:pt x="19" y="79"/>
                      <a:pt x="24" y="82"/>
                      <a:pt x="30" y="86"/>
                    </a:cubicBezTo>
                    <a:close/>
                  </a:path>
                </a:pathLst>
              </a:custGeom>
              <a:noFill/>
              <a:ln w="15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sp>
            <p:nvSpPr>
              <p:cNvPr id="1026" name="Oval 48">
                <a:extLst>
                  <a:ext uri="{FF2B5EF4-FFF2-40B4-BE49-F238E27FC236}">
                    <a16:creationId xmlns:a16="http://schemas.microsoft.com/office/drawing/2014/main" id="{F621A3DE-865C-4855-9DD3-2A673626F071}"/>
                  </a:ext>
                </a:extLst>
              </p:cNvPr>
              <p:cNvSpPr>
                <a:spLocks noChangeArrowheads="1"/>
              </p:cNvSpPr>
              <p:nvPr/>
            </p:nvSpPr>
            <p:spPr bwMode="auto">
              <a:xfrm>
                <a:off x="1609436" y="2092262"/>
                <a:ext cx="112476" cy="112476"/>
              </a:xfrm>
              <a:prstGeom prst="ellipse">
                <a:avLst/>
              </a:prstGeom>
              <a:noFill/>
              <a:ln w="15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sp>
            <p:nvSpPr>
              <p:cNvPr id="1027" name="Oval 49">
                <a:extLst>
                  <a:ext uri="{FF2B5EF4-FFF2-40B4-BE49-F238E27FC236}">
                    <a16:creationId xmlns:a16="http://schemas.microsoft.com/office/drawing/2014/main" id="{9DD14462-4A4F-443F-836E-0F41068B0499}"/>
                  </a:ext>
                </a:extLst>
              </p:cNvPr>
              <p:cNvSpPr>
                <a:spLocks noChangeArrowheads="1"/>
              </p:cNvSpPr>
              <p:nvPr/>
            </p:nvSpPr>
            <p:spPr bwMode="auto">
              <a:xfrm>
                <a:off x="1609436" y="2528092"/>
                <a:ext cx="112476" cy="112476"/>
              </a:xfrm>
              <a:prstGeom prst="ellipse">
                <a:avLst/>
              </a:prstGeom>
              <a:noFill/>
              <a:ln w="15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grpSp>
        <p:grpSp>
          <p:nvGrpSpPr>
            <p:cNvPr id="1028" name="Grupo 1027">
              <a:extLst>
                <a:ext uri="{FF2B5EF4-FFF2-40B4-BE49-F238E27FC236}">
                  <a16:creationId xmlns:a16="http://schemas.microsoft.com/office/drawing/2014/main" id="{E4DC99A0-05FD-4031-896F-89B9A9753D0E}"/>
                </a:ext>
              </a:extLst>
            </p:cNvPr>
            <p:cNvGrpSpPr/>
            <p:nvPr/>
          </p:nvGrpSpPr>
          <p:grpSpPr>
            <a:xfrm>
              <a:off x="9517884" y="1582643"/>
              <a:ext cx="1863108" cy="1863110"/>
              <a:chOff x="10031033" y="1572057"/>
              <a:chExt cx="1588722" cy="1588724"/>
            </a:xfrm>
          </p:grpSpPr>
          <p:sp>
            <p:nvSpPr>
              <p:cNvPr id="1029" name="Oval 13">
                <a:extLst>
                  <a:ext uri="{FF2B5EF4-FFF2-40B4-BE49-F238E27FC236}">
                    <a16:creationId xmlns:a16="http://schemas.microsoft.com/office/drawing/2014/main" id="{B755BF79-E733-4ECF-A212-A89A6C2EB9F8}"/>
                  </a:ext>
                </a:extLst>
              </p:cNvPr>
              <p:cNvSpPr>
                <a:spLocks noChangeArrowheads="1"/>
              </p:cNvSpPr>
              <p:nvPr/>
            </p:nvSpPr>
            <p:spPr bwMode="auto">
              <a:xfrm>
                <a:off x="10031033" y="1572057"/>
                <a:ext cx="1588722" cy="1588724"/>
              </a:xfrm>
              <a:prstGeom prst="ellipse">
                <a:avLst/>
              </a:pr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sp>
            <p:nvSpPr>
              <p:cNvPr id="1030" name="Freeform 16">
                <a:extLst>
                  <a:ext uri="{FF2B5EF4-FFF2-40B4-BE49-F238E27FC236}">
                    <a16:creationId xmlns:a16="http://schemas.microsoft.com/office/drawing/2014/main" id="{4A12F2D6-717C-43A5-9E34-75D610B659C2}"/>
                  </a:ext>
                </a:extLst>
              </p:cNvPr>
              <p:cNvSpPr>
                <a:spLocks noEditPoints="1"/>
              </p:cNvSpPr>
              <p:nvPr/>
            </p:nvSpPr>
            <p:spPr bwMode="auto">
              <a:xfrm>
                <a:off x="10509054" y="1965722"/>
                <a:ext cx="506140" cy="702973"/>
              </a:xfrm>
              <a:custGeom>
                <a:avLst/>
                <a:gdLst>
                  <a:gd name="T0" fmla="*/ 123 w 133"/>
                  <a:gd name="T1" fmla="*/ 184 h 184"/>
                  <a:gd name="T2" fmla="*/ 9 w 133"/>
                  <a:gd name="T3" fmla="*/ 184 h 184"/>
                  <a:gd name="T4" fmla="*/ 0 w 133"/>
                  <a:gd name="T5" fmla="*/ 174 h 184"/>
                  <a:gd name="T6" fmla="*/ 0 w 133"/>
                  <a:gd name="T7" fmla="*/ 10 h 184"/>
                  <a:gd name="T8" fmla="*/ 9 w 133"/>
                  <a:gd name="T9" fmla="*/ 0 h 184"/>
                  <a:gd name="T10" fmla="*/ 123 w 133"/>
                  <a:gd name="T11" fmla="*/ 0 h 184"/>
                  <a:gd name="T12" fmla="*/ 133 w 133"/>
                  <a:gd name="T13" fmla="*/ 10 h 184"/>
                  <a:gd name="T14" fmla="*/ 133 w 133"/>
                  <a:gd name="T15" fmla="*/ 174 h 184"/>
                  <a:gd name="T16" fmla="*/ 123 w 133"/>
                  <a:gd name="T17" fmla="*/ 184 h 184"/>
                  <a:gd name="T18" fmla="*/ 9 w 133"/>
                  <a:gd name="T19" fmla="*/ 8 h 184"/>
                  <a:gd name="T20" fmla="*/ 8 w 133"/>
                  <a:gd name="T21" fmla="*/ 10 h 184"/>
                  <a:gd name="T22" fmla="*/ 8 w 133"/>
                  <a:gd name="T23" fmla="*/ 174 h 184"/>
                  <a:gd name="T24" fmla="*/ 9 w 133"/>
                  <a:gd name="T25" fmla="*/ 176 h 184"/>
                  <a:gd name="T26" fmla="*/ 123 w 133"/>
                  <a:gd name="T27" fmla="*/ 176 h 184"/>
                  <a:gd name="T28" fmla="*/ 125 w 133"/>
                  <a:gd name="T29" fmla="*/ 174 h 184"/>
                  <a:gd name="T30" fmla="*/ 125 w 133"/>
                  <a:gd name="T31" fmla="*/ 10 h 184"/>
                  <a:gd name="T32" fmla="*/ 123 w 133"/>
                  <a:gd name="T33" fmla="*/ 8 h 184"/>
                  <a:gd name="T34" fmla="*/ 9 w 133"/>
                  <a:gd name="T35" fmla="*/ 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 h="184">
                    <a:moveTo>
                      <a:pt x="123" y="184"/>
                    </a:moveTo>
                    <a:cubicBezTo>
                      <a:pt x="9" y="184"/>
                      <a:pt x="9" y="184"/>
                      <a:pt x="9" y="184"/>
                    </a:cubicBezTo>
                    <a:cubicBezTo>
                      <a:pt x="4" y="184"/>
                      <a:pt x="0" y="180"/>
                      <a:pt x="0" y="174"/>
                    </a:cubicBezTo>
                    <a:cubicBezTo>
                      <a:pt x="0" y="10"/>
                      <a:pt x="0" y="10"/>
                      <a:pt x="0" y="10"/>
                    </a:cubicBezTo>
                    <a:cubicBezTo>
                      <a:pt x="0" y="4"/>
                      <a:pt x="4" y="0"/>
                      <a:pt x="9" y="0"/>
                    </a:cubicBezTo>
                    <a:cubicBezTo>
                      <a:pt x="123" y="0"/>
                      <a:pt x="123" y="0"/>
                      <a:pt x="123" y="0"/>
                    </a:cubicBezTo>
                    <a:cubicBezTo>
                      <a:pt x="128" y="0"/>
                      <a:pt x="133" y="4"/>
                      <a:pt x="133" y="10"/>
                    </a:cubicBezTo>
                    <a:cubicBezTo>
                      <a:pt x="133" y="174"/>
                      <a:pt x="133" y="174"/>
                      <a:pt x="133" y="174"/>
                    </a:cubicBezTo>
                    <a:cubicBezTo>
                      <a:pt x="133" y="180"/>
                      <a:pt x="128" y="184"/>
                      <a:pt x="123" y="184"/>
                    </a:cubicBezTo>
                    <a:close/>
                    <a:moveTo>
                      <a:pt x="9" y="8"/>
                    </a:moveTo>
                    <a:cubicBezTo>
                      <a:pt x="8" y="8"/>
                      <a:pt x="8" y="9"/>
                      <a:pt x="8" y="10"/>
                    </a:cubicBezTo>
                    <a:cubicBezTo>
                      <a:pt x="8" y="174"/>
                      <a:pt x="8" y="174"/>
                      <a:pt x="8" y="174"/>
                    </a:cubicBezTo>
                    <a:cubicBezTo>
                      <a:pt x="8" y="175"/>
                      <a:pt x="8" y="176"/>
                      <a:pt x="9" y="176"/>
                    </a:cubicBezTo>
                    <a:cubicBezTo>
                      <a:pt x="123" y="176"/>
                      <a:pt x="123" y="176"/>
                      <a:pt x="123" y="176"/>
                    </a:cubicBezTo>
                    <a:cubicBezTo>
                      <a:pt x="124" y="176"/>
                      <a:pt x="125" y="175"/>
                      <a:pt x="125" y="174"/>
                    </a:cubicBezTo>
                    <a:cubicBezTo>
                      <a:pt x="125" y="10"/>
                      <a:pt x="125" y="10"/>
                      <a:pt x="125" y="10"/>
                    </a:cubicBezTo>
                    <a:cubicBezTo>
                      <a:pt x="125" y="9"/>
                      <a:pt x="124" y="8"/>
                      <a:pt x="123" y="8"/>
                    </a:cubicBezTo>
                    <a:lnTo>
                      <a:pt x="9"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sp>
            <p:nvSpPr>
              <p:cNvPr id="1031" name="Rectangle 17">
                <a:extLst>
                  <a:ext uri="{FF2B5EF4-FFF2-40B4-BE49-F238E27FC236}">
                    <a16:creationId xmlns:a16="http://schemas.microsoft.com/office/drawing/2014/main" id="{21500384-2DC9-4173-9A41-E32FA06E3CE1}"/>
                  </a:ext>
                </a:extLst>
              </p:cNvPr>
              <p:cNvSpPr>
                <a:spLocks noChangeArrowheads="1"/>
              </p:cNvSpPr>
              <p:nvPr/>
            </p:nvSpPr>
            <p:spPr bwMode="auto">
              <a:xfrm>
                <a:off x="10663695" y="1937603"/>
                <a:ext cx="182777" cy="8435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sp>
            <p:nvSpPr>
              <p:cNvPr id="1032" name="Freeform 50">
                <a:extLst>
                  <a:ext uri="{FF2B5EF4-FFF2-40B4-BE49-F238E27FC236}">
                    <a16:creationId xmlns:a16="http://schemas.microsoft.com/office/drawing/2014/main" id="{9AC1A47D-DEBC-49AE-AF04-E24617FE9F50}"/>
                  </a:ext>
                </a:extLst>
              </p:cNvPr>
              <p:cNvSpPr>
                <a:spLocks noEditPoints="1"/>
              </p:cNvSpPr>
              <p:nvPr/>
            </p:nvSpPr>
            <p:spPr bwMode="auto">
              <a:xfrm>
                <a:off x="10593402" y="2085221"/>
                <a:ext cx="506140" cy="688918"/>
              </a:xfrm>
              <a:custGeom>
                <a:avLst/>
                <a:gdLst>
                  <a:gd name="T0" fmla="*/ 123 w 133"/>
                  <a:gd name="T1" fmla="*/ 184 h 184"/>
                  <a:gd name="T2" fmla="*/ 9 w 133"/>
                  <a:gd name="T3" fmla="*/ 184 h 184"/>
                  <a:gd name="T4" fmla="*/ 0 w 133"/>
                  <a:gd name="T5" fmla="*/ 174 h 184"/>
                  <a:gd name="T6" fmla="*/ 0 w 133"/>
                  <a:gd name="T7" fmla="*/ 9 h 184"/>
                  <a:gd name="T8" fmla="*/ 9 w 133"/>
                  <a:gd name="T9" fmla="*/ 0 h 184"/>
                  <a:gd name="T10" fmla="*/ 123 w 133"/>
                  <a:gd name="T11" fmla="*/ 0 h 184"/>
                  <a:gd name="T12" fmla="*/ 133 w 133"/>
                  <a:gd name="T13" fmla="*/ 9 h 184"/>
                  <a:gd name="T14" fmla="*/ 133 w 133"/>
                  <a:gd name="T15" fmla="*/ 174 h 184"/>
                  <a:gd name="T16" fmla="*/ 123 w 133"/>
                  <a:gd name="T17" fmla="*/ 184 h 184"/>
                  <a:gd name="T18" fmla="*/ 9 w 133"/>
                  <a:gd name="T19" fmla="*/ 8 h 184"/>
                  <a:gd name="T20" fmla="*/ 8 w 133"/>
                  <a:gd name="T21" fmla="*/ 9 h 184"/>
                  <a:gd name="T22" fmla="*/ 8 w 133"/>
                  <a:gd name="T23" fmla="*/ 174 h 184"/>
                  <a:gd name="T24" fmla="*/ 9 w 133"/>
                  <a:gd name="T25" fmla="*/ 176 h 184"/>
                  <a:gd name="T26" fmla="*/ 123 w 133"/>
                  <a:gd name="T27" fmla="*/ 176 h 184"/>
                  <a:gd name="T28" fmla="*/ 125 w 133"/>
                  <a:gd name="T29" fmla="*/ 174 h 184"/>
                  <a:gd name="T30" fmla="*/ 125 w 133"/>
                  <a:gd name="T31" fmla="*/ 9 h 184"/>
                  <a:gd name="T32" fmla="*/ 123 w 133"/>
                  <a:gd name="T33" fmla="*/ 8 h 184"/>
                  <a:gd name="T34" fmla="*/ 9 w 133"/>
                  <a:gd name="T35" fmla="*/ 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 h="184">
                    <a:moveTo>
                      <a:pt x="123" y="184"/>
                    </a:moveTo>
                    <a:cubicBezTo>
                      <a:pt x="9" y="184"/>
                      <a:pt x="9" y="184"/>
                      <a:pt x="9" y="184"/>
                    </a:cubicBezTo>
                    <a:cubicBezTo>
                      <a:pt x="4" y="184"/>
                      <a:pt x="0" y="179"/>
                      <a:pt x="0" y="174"/>
                    </a:cubicBezTo>
                    <a:cubicBezTo>
                      <a:pt x="0" y="9"/>
                      <a:pt x="0" y="9"/>
                      <a:pt x="0" y="9"/>
                    </a:cubicBezTo>
                    <a:cubicBezTo>
                      <a:pt x="0" y="4"/>
                      <a:pt x="4" y="0"/>
                      <a:pt x="9" y="0"/>
                    </a:cubicBezTo>
                    <a:cubicBezTo>
                      <a:pt x="123" y="0"/>
                      <a:pt x="123" y="0"/>
                      <a:pt x="123" y="0"/>
                    </a:cubicBezTo>
                    <a:cubicBezTo>
                      <a:pt x="128" y="0"/>
                      <a:pt x="133" y="4"/>
                      <a:pt x="133" y="9"/>
                    </a:cubicBezTo>
                    <a:cubicBezTo>
                      <a:pt x="133" y="174"/>
                      <a:pt x="133" y="174"/>
                      <a:pt x="133" y="174"/>
                    </a:cubicBezTo>
                    <a:cubicBezTo>
                      <a:pt x="133" y="179"/>
                      <a:pt x="128" y="184"/>
                      <a:pt x="123" y="184"/>
                    </a:cubicBezTo>
                    <a:close/>
                    <a:moveTo>
                      <a:pt x="9" y="8"/>
                    </a:moveTo>
                    <a:cubicBezTo>
                      <a:pt x="8" y="8"/>
                      <a:pt x="8" y="8"/>
                      <a:pt x="8" y="9"/>
                    </a:cubicBezTo>
                    <a:cubicBezTo>
                      <a:pt x="8" y="174"/>
                      <a:pt x="8" y="174"/>
                      <a:pt x="8" y="174"/>
                    </a:cubicBezTo>
                    <a:cubicBezTo>
                      <a:pt x="8" y="175"/>
                      <a:pt x="8" y="176"/>
                      <a:pt x="9" y="176"/>
                    </a:cubicBezTo>
                    <a:cubicBezTo>
                      <a:pt x="123" y="176"/>
                      <a:pt x="123" y="176"/>
                      <a:pt x="123" y="176"/>
                    </a:cubicBezTo>
                    <a:cubicBezTo>
                      <a:pt x="124" y="176"/>
                      <a:pt x="125" y="175"/>
                      <a:pt x="125" y="174"/>
                    </a:cubicBezTo>
                    <a:cubicBezTo>
                      <a:pt x="125" y="9"/>
                      <a:pt x="125" y="9"/>
                      <a:pt x="125" y="9"/>
                    </a:cubicBezTo>
                    <a:cubicBezTo>
                      <a:pt x="125" y="8"/>
                      <a:pt x="124" y="8"/>
                      <a:pt x="123" y="8"/>
                    </a:cubicBezTo>
                    <a:lnTo>
                      <a:pt x="9"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sp>
            <p:nvSpPr>
              <p:cNvPr id="1033" name="Rectangle 51">
                <a:extLst>
                  <a:ext uri="{FF2B5EF4-FFF2-40B4-BE49-F238E27FC236}">
                    <a16:creationId xmlns:a16="http://schemas.microsoft.com/office/drawing/2014/main" id="{D64F4197-4649-4489-9A44-7954B6F54CF3}"/>
                  </a:ext>
                </a:extLst>
              </p:cNvPr>
              <p:cNvSpPr>
                <a:spLocks noChangeArrowheads="1"/>
              </p:cNvSpPr>
              <p:nvPr/>
            </p:nvSpPr>
            <p:spPr bwMode="auto">
              <a:xfrm>
                <a:off x="10762106" y="2043038"/>
                <a:ext cx="182777" cy="984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sp>
            <p:nvSpPr>
              <p:cNvPr id="1034" name="Rectangle 52">
                <a:extLst>
                  <a:ext uri="{FF2B5EF4-FFF2-40B4-BE49-F238E27FC236}">
                    <a16:creationId xmlns:a16="http://schemas.microsoft.com/office/drawing/2014/main" id="{020BC443-2248-4504-B288-2E7BFEDE5216}"/>
                  </a:ext>
                </a:extLst>
              </p:cNvPr>
              <p:cNvSpPr>
                <a:spLocks noChangeArrowheads="1"/>
              </p:cNvSpPr>
              <p:nvPr/>
            </p:nvSpPr>
            <p:spPr bwMode="auto">
              <a:xfrm>
                <a:off x="10832399" y="2197697"/>
                <a:ext cx="56238" cy="1968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sp>
            <p:nvSpPr>
              <p:cNvPr id="1035" name="Rectangle 53">
                <a:extLst>
                  <a:ext uri="{FF2B5EF4-FFF2-40B4-BE49-F238E27FC236}">
                    <a16:creationId xmlns:a16="http://schemas.microsoft.com/office/drawing/2014/main" id="{C738D618-9253-49D0-8E0E-9902F7926D2D}"/>
                  </a:ext>
                </a:extLst>
              </p:cNvPr>
              <p:cNvSpPr>
                <a:spLocks noChangeArrowheads="1"/>
              </p:cNvSpPr>
              <p:nvPr/>
            </p:nvSpPr>
            <p:spPr bwMode="auto">
              <a:xfrm>
                <a:off x="10762106" y="2267989"/>
                <a:ext cx="182777" cy="562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sp>
            <p:nvSpPr>
              <p:cNvPr id="1036" name="Rectangle 54">
                <a:extLst>
                  <a:ext uri="{FF2B5EF4-FFF2-40B4-BE49-F238E27FC236}">
                    <a16:creationId xmlns:a16="http://schemas.microsoft.com/office/drawing/2014/main" id="{EA128148-8469-4F5A-A1D6-4289117B47B6}"/>
                  </a:ext>
                </a:extLst>
              </p:cNvPr>
              <p:cNvSpPr>
                <a:spLocks noChangeArrowheads="1"/>
              </p:cNvSpPr>
              <p:nvPr/>
            </p:nvSpPr>
            <p:spPr bwMode="auto">
              <a:xfrm>
                <a:off x="10705869" y="2450767"/>
                <a:ext cx="295253" cy="562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sp>
            <p:nvSpPr>
              <p:cNvPr id="1037" name="Rectangle 55">
                <a:extLst>
                  <a:ext uri="{FF2B5EF4-FFF2-40B4-BE49-F238E27FC236}">
                    <a16:creationId xmlns:a16="http://schemas.microsoft.com/office/drawing/2014/main" id="{58D08921-42D3-4132-89DA-007B846EE99E}"/>
                  </a:ext>
                </a:extLst>
              </p:cNvPr>
              <p:cNvSpPr>
                <a:spLocks noChangeArrowheads="1"/>
              </p:cNvSpPr>
              <p:nvPr/>
            </p:nvSpPr>
            <p:spPr bwMode="auto">
              <a:xfrm>
                <a:off x="10705869" y="2577289"/>
                <a:ext cx="295253" cy="7030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grpSp>
        <p:grpSp>
          <p:nvGrpSpPr>
            <p:cNvPr id="1038" name="Grupo 1037">
              <a:extLst>
                <a:ext uri="{FF2B5EF4-FFF2-40B4-BE49-F238E27FC236}">
                  <a16:creationId xmlns:a16="http://schemas.microsoft.com/office/drawing/2014/main" id="{6D58875C-BF90-49C1-80F8-076385B9C637}"/>
                </a:ext>
              </a:extLst>
            </p:cNvPr>
            <p:cNvGrpSpPr/>
            <p:nvPr/>
          </p:nvGrpSpPr>
          <p:grpSpPr>
            <a:xfrm>
              <a:off x="7353401" y="1597742"/>
              <a:ext cx="1863108" cy="1863110"/>
              <a:chOff x="7683100" y="1572057"/>
              <a:chExt cx="1588722" cy="1588724"/>
            </a:xfrm>
          </p:grpSpPr>
          <p:sp>
            <p:nvSpPr>
              <p:cNvPr id="1039" name="Oval 12">
                <a:extLst>
                  <a:ext uri="{FF2B5EF4-FFF2-40B4-BE49-F238E27FC236}">
                    <a16:creationId xmlns:a16="http://schemas.microsoft.com/office/drawing/2014/main" id="{AC015F5C-6C87-46C0-95E5-948A9B157171}"/>
                  </a:ext>
                </a:extLst>
              </p:cNvPr>
              <p:cNvSpPr>
                <a:spLocks noChangeArrowheads="1"/>
              </p:cNvSpPr>
              <p:nvPr/>
            </p:nvSpPr>
            <p:spPr bwMode="auto">
              <a:xfrm>
                <a:off x="7683100" y="1572057"/>
                <a:ext cx="1588722" cy="1588724"/>
              </a:xfrm>
              <a:prstGeom prst="ellipse">
                <a:avLst/>
              </a:prstGeom>
              <a:solidFill>
                <a:srgbClr val="FFB9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sp>
            <p:nvSpPr>
              <p:cNvPr id="1040" name="Line 56">
                <a:extLst>
                  <a:ext uri="{FF2B5EF4-FFF2-40B4-BE49-F238E27FC236}">
                    <a16:creationId xmlns:a16="http://schemas.microsoft.com/office/drawing/2014/main" id="{8D3C1A0B-82B8-40FD-9A0A-0192EBBE0D67}"/>
                  </a:ext>
                </a:extLst>
              </p:cNvPr>
              <p:cNvSpPr>
                <a:spLocks noChangeShapeType="1"/>
              </p:cNvSpPr>
              <p:nvPr/>
            </p:nvSpPr>
            <p:spPr bwMode="auto">
              <a:xfrm>
                <a:off x="8217359" y="241561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sp>
            <p:nvSpPr>
              <p:cNvPr id="1041" name="Line 57">
                <a:extLst>
                  <a:ext uri="{FF2B5EF4-FFF2-40B4-BE49-F238E27FC236}">
                    <a16:creationId xmlns:a16="http://schemas.microsoft.com/office/drawing/2014/main" id="{3D65E7D2-831D-41EF-B0B6-C04123F75F79}"/>
                  </a:ext>
                </a:extLst>
              </p:cNvPr>
              <p:cNvSpPr>
                <a:spLocks noChangeShapeType="1"/>
              </p:cNvSpPr>
              <p:nvPr/>
            </p:nvSpPr>
            <p:spPr bwMode="auto">
              <a:xfrm>
                <a:off x="8217359" y="241561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sp>
            <p:nvSpPr>
              <p:cNvPr id="1042" name="Freeform 58">
                <a:extLst>
                  <a:ext uri="{FF2B5EF4-FFF2-40B4-BE49-F238E27FC236}">
                    <a16:creationId xmlns:a16="http://schemas.microsoft.com/office/drawing/2014/main" id="{4E948B09-340B-4FD6-BD05-4C345EE606F0}"/>
                  </a:ext>
                </a:extLst>
              </p:cNvPr>
              <p:cNvSpPr>
                <a:spLocks noEditPoints="1"/>
              </p:cNvSpPr>
              <p:nvPr/>
            </p:nvSpPr>
            <p:spPr bwMode="auto">
              <a:xfrm>
                <a:off x="8118948" y="2092253"/>
                <a:ext cx="393665" cy="337427"/>
              </a:xfrm>
              <a:custGeom>
                <a:avLst/>
                <a:gdLst>
                  <a:gd name="T0" fmla="*/ 8 w 28"/>
                  <a:gd name="T1" fmla="*/ 24 h 24"/>
                  <a:gd name="T2" fmla="*/ 0 w 28"/>
                  <a:gd name="T3" fmla="*/ 12 h 24"/>
                  <a:gd name="T4" fmla="*/ 7 w 28"/>
                  <a:gd name="T5" fmla="*/ 0 h 24"/>
                  <a:gd name="T6" fmla="*/ 21 w 28"/>
                  <a:gd name="T7" fmla="*/ 0 h 24"/>
                  <a:gd name="T8" fmla="*/ 28 w 28"/>
                  <a:gd name="T9" fmla="*/ 12 h 24"/>
                  <a:gd name="T10" fmla="*/ 21 w 28"/>
                  <a:gd name="T11" fmla="*/ 24 h 24"/>
                  <a:gd name="T12" fmla="*/ 8 w 28"/>
                  <a:gd name="T13" fmla="*/ 24 h 24"/>
                  <a:gd name="T14" fmla="*/ 1 w 28"/>
                  <a:gd name="T15" fmla="*/ 12 h 24"/>
                  <a:gd name="T16" fmla="*/ 8 w 28"/>
                  <a:gd name="T17" fmla="*/ 23 h 24"/>
                  <a:gd name="T18" fmla="*/ 21 w 28"/>
                  <a:gd name="T19" fmla="*/ 22 h 24"/>
                  <a:gd name="T20" fmla="*/ 26 w 28"/>
                  <a:gd name="T21" fmla="*/ 12 h 24"/>
                  <a:gd name="T22" fmla="*/ 20 w 28"/>
                  <a:gd name="T23" fmla="*/ 1 h 24"/>
                  <a:gd name="T24" fmla="*/ 8 w 28"/>
                  <a:gd name="T25" fmla="*/ 1 h 24"/>
                  <a:gd name="T26" fmla="*/ 1 w 28"/>
                  <a:gd name="T2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24">
                    <a:moveTo>
                      <a:pt x="8" y="24"/>
                    </a:moveTo>
                    <a:lnTo>
                      <a:pt x="0" y="12"/>
                    </a:lnTo>
                    <a:lnTo>
                      <a:pt x="7" y="0"/>
                    </a:lnTo>
                    <a:lnTo>
                      <a:pt x="21" y="0"/>
                    </a:lnTo>
                    <a:lnTo>
                      <a:pt x="28" y="12"/>
                    </a:lnTo>
                    <a:lnTo>
                      <a:pt x="21" y="24"/>
                    </a:lnTo>
                    <a:lnTo>
                      <a:pt x="8" y="24"/>
                    </a:lnTo>
                    <a:close/>
                    <a:moveTo>
                      <a:pt x="1" y="12"/>
                    </a:moveTo>
                    <a:lnTo>
                      <a:pt x="8" y="23"/>
                    </a:lnTo>
                    <a:lnTo>
                      <a:pt x="21" y="22"/>
                    </a:lnTo>
                    <a:lnTo>
                      <a:pt x="26" y="12"/>
                    </a:lnTo>
                    <a:lnTo>
                      <a:pt x="20" y="1"/>
                    </a:lnTo>
                    <a:lnTo>
                      <a:pt x="8" y="1"/>
                    </a:lnTo>
                    <a:lnTo>
                      <a:pt x="1" y="1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sp>
            <p:nvSpPr>
              <p:cNvPr id="1043" name="Freeform 59">
                <a:extLst>
                  <a:ext uri="{FF2B5EF4-FFF2-40B4-BE49-F238E27FC236}">
                    <a16:creationId xmlns:a16="http://schemas.microsoft.com/office/drawing/2014/main" id="{A2FC1ECB-DB96-42A4-B9D7-430E399432B1}"/>
                  </a:ext>
                </a:extLst>
              </p:cNvPr>
              <p:cNvSpPr>
                <a:spLocks/>
              </p:cNvSpPr>
              <p:nvPr/>
            </p:nvSpPr>
            <p:spPr bwMode="auto">
              <a:xfrm>
                <a:off x="8456374" y="2289085"/>
                <a:ext cx="365546" cy="309308"/>
              </a:xfrm>
              <a:custGeom>
                <a:avLst/>
                <a:gdLst>
                  <a:gd name="T0" fmla="*/ 25 w 97"/>
                  <a:gd name="T1" fmla="*/ 0 h 84"/>
                  <a:gd name="T2" fmla="*/ 74 w 97"/>
                  <a:gd name="T3" fmla="*/ 0 h 84"/>
                  <a:gd name="T4" fmla="*/ 97 w 97"/>
                  <a:gd name="T5" fmla="*/ 42 h 84"/>
                  <a:gd name="T6" fmla="*/ 75 w 97"/>
                  <a:gd name="T7" fmla="*/ 84 h 84"/>
                  <a:gd name="T8" fmla="*/ 26 w 97"/>
                  <a:gd name="T9" fmla="*/ 84 h 84"/>
                  <a:gd name="T10" fmla="*/ 0 w 97"/>
                  <a:gd name="T11" fmla="*/ 42 h 84"/>
                  <a:gd name="T12" fmla="*/ 25 w 97"/>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97" h="84">
                    <a:moveTo>
                      <a:pt x="25" y="0"/>
                    </a:moveTo>
                    <a:cubicBezTo>
                      <a:pt x="41" y="0"/>
                      <a:pt x="58" y="0"/>
                      <a:pt x="74" y="0"/>
                    </a:cubicBezTo>
                    <a:cubicBezTo>
                      <a:pt x="82" y="14"/>
                      <a:pt x="89" y="28"/>
                      <a:pt x="97" y="42"/>
                    </a:cubicBezTo>
                    <a:cubicBezTo>
                      <a:pt x="90" y="56"/>
                      <a:pt x="83" y="70"/>
                      <a:pt x="75" y="84"/>
                    </a:cubicBezTo>
                    <a:cubicBezTo>
                      <a:pt x="59" y="84"/>
                      <a:pt x="43" y="84"/>
                      <a:pt x="26" y="84"/>
                    </a:cubicBezTo>
                    <a:cubicBezTo>
                      <a:pt x="18" y="70"/>
                      <a:pt x="9" y="56"/>
                      <a:pt x="0" y="42"/>
                    </a:cubicBezTo>
                    <a:cubicBezTo>
                      <a:pt x="8" y="28"/>
                      <a:pt x="17" y="14"/>
                      <a:pt x="25" y="0"/>
                    </a:cubicBezTo>
                    <a:close/>
                  </a:path>
                </a:pathLst>
              </a:custGeom>
              <a:solidFill>
                <a:schemeClr val="bg1"/>
              </a:solid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sp>
            <p:nvSpPr>
              <p:cNvPr id="1044" name="Freeform 60">
                <a:extLst>
                  <a:ext uri="{FF2B5EF4-FFF2-40B4-BE49-F238E27FC236}">
                    <a16:creationId xmlns:a16="http://schemas.microsoft.com/office/drawing/2014/main" id="{F760A37D-2D0A-4F80-897B-F6AB9BF038FD}"/>
                  </a:ext>
                </a:extLst>
              </p:cNvPr>
              <p:cNvSpPr>
                <a:spLocks noEditPoints="1"/>
              </p:cNvSpPr>
              <p:nvPr/>
            </p:nvSpPr>
            <p:spPr bwMode="auto">
              <a:xfrm>
                <a:off x="8118948" y="2457808"/>
                <a:ext cx="393665" cy="337427"/>
              </a:xfrm>
              <a:custGeom>
                <a:avLst/>
                <a:gdLst>
                  <a:gd name="T0" fmla="*/ 8 w 28"/>
                  <a:gd name="T1" fmla="*/ 24 h 24"/>
                  <a:gd name="T2" fmla="*/ 0 w 28"/>
                  <a:gd name="T3" fmla="*/ 12 h 24"/>
                  <a:gd name="T4" fmla="*/ 7 w 28"/>
                  <a:gd name="T5" fmla="*/ 0 h 24"/>
                  <a:gd name="T6" fmla="*/ 21 w 28"/>
                  <a:gd name="T7" fmla="*/ 0 h 24"/>
                  <a:gd name="T8" fmla="*/ 28 w 28"/>
                  <a:gd name="T9" fmla="*/ 12 h 24"/>
                  <a:gd name="T10" fmla="*/ 21 w 28"/>
                  <a:gd name="T11" fmla="*/ 24 h 24"/>
                  <a:gd name="T12" fmla="*/ 8 w 28"/>
                  <a:gd name="T13" fmla="*/ 24 h 24"/>
                  <a:gd name="T14" fmla="*/ 1 w 28"/>
                  <a:gd name="T15" fmla="*/ 12 h 24"/>
                  <a:gd name="T16" fmla="*/ 8 w 28"/>
                  <a:gd name="T17" fmla="*/ 23 h 24"/>
                  <a:gd name="T18" fmla="*/ 21 w 28"/>
                  <a:gd name="T19" fmla="*/ 23 h 24"/>
                  <a:gd name="T20" fmla="*/ 26 w 28"/>
                  <a:gd name="T21" fmla="*/ 12 h 24"/>
                  <a:gd name="T22" fmla="*/ 20 w 28"/>
                  <a:gd name="T23" fmla="*/ 1 h 24"/>
                  <a:gd name="T24" fmla="*/ 8 w 28"/>
                  <a:gd name="T25" fmla="*/ 1 h 24"/>
                  <a:gd name="T26" fmla="*/ 1 w 28"/>
                  <a:gd name="T2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24">
                    <a:moveTo>
                      <a:pt x="8" y="24"/>
                    </a:moveTo>
                    <a:lnTo>
                      <a:pt x="0" y="12"/>
                    </a:lnTo>
                    <a:lnTo>
                      <a:pt x="7" y="0"/>
                    </a:lnTo>
                    <a:lnTo>
                      <a:pt x="21" y="0"/>
                    </a:lnTo>
                    <a:lnTo>
                      <a:pt x="28" y="12"/>
                    </a:lnTo>
                    <a:lnTo>
                      <a:pt x="21" y="24"/>
                    </a:lnTo>
                    <a:lnTo>
                      <a:pt x="8" y="24"/>
                    </a:lnTo>
                    <a:close/>
                    <a:moveTo>
                      <a:pt x="1" y="12"/>
                    </a:moveTo>
                    <a:lnTo>
                      <a:pt x="8" y="23"/>
                    </a:lnTo>
                    <a:lnTo>
                      <a:pt x="21" y="23"/>
                    </a:lnTo>
                    <a:lnTo>
                      <a:pt x="26" y="12"/>
                    </a:lnTo>
                    <a:lnTo>
                      <a:pt x="20" y="1"/>
                    </a:lnTo>
                    <a:lnTo>
                      <a:pt x="8" y="1"/>
                    </a:lnTo>
                    <a:lnTo>
                      <a:pt x="1" y="12"/>
                    </a:lnTo>
                    <a:close/>
                  </a:path>
                </a:pathLst>
              </a:custGeom>
              <a:solidFill>
                <a:schemeClr val="bg1"/>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sp>
            <p:nvSpPr>
              <p:cNvPr id="1045" name="Line 61">
                <a:extLst>
                  <a:ext uri="{FF2B5EF4-FFF2-40B4-BE49-F238E27FC236}">
                    <a16:creationId xmlns:a16="http://schemas.microsoft.com/office/drawing/2014/main" id="{504658B8-FBFD-4936-A3D1-7A303CC85EBC}"/>
                  </a:ext>
                </a:extLst>
              </p:cNvPr>
              <p:cNvSpPr>
                <a:spLocks noChangeShapeType="1"/>
              </p:cNvSpPr>
              <p:nvPr/>
            </p:nvSpPr>
            <p:spPr bwMode="auto">
              <a:xfrm>
                <a:off x="8076765" y="1923557"/>
                <a:ext cx="140594" cy="168714"/>
              </a:xfrm>
              <a:prstGeom prst="line">
                <a:avLst/>
              </a:prstGeom>
              <a:noFill/>
              <a:ln w="1588"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sp>
            <p:nvSpPr>
              <p:cNvPr id="1046" name="Line 62">
                <a:extLst>
                  <a:ext uri="{FF2B5EF4-FFF2-40B4-BE49-F238E27FC236}">
                    <a16:creationId xmlns:a16="http://schemas.microsoft.com/office/drawing/2014/main" id="{593C821D-E257-4908-A093-A73EC2D59838}"/>
                  </a:ext>
                </a:extLst>
              </p:cNvPr>
              <p:cNvSpPr>
                <a:spLocks noChangeShapeType="1"/>
              </p:cNvSpPr>
              <p:nvPr/>
            </p:nvSpPr>
            <p:spPr bwMode="auto">
              <a:xfrm flipH="1">
                <a:off x="8793801" y="2443753"/>
                <a:ext cx="210896" cy="0"/>
              </a:xfrm>
              <a:prstGeom prst="line">
                <a:avLst/>
              </a:prstGeom>
              <a:noFill/>
              <a:ln w="1588"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sp>
            <p:nvSpPr>
              <p:cNvPr id="1047" name="Line 63">
                <a:extLst>
                  <a:ext uri="{FF2B5EF4-FFF2-40B4-BE49-F238E27FC236}">
                    <a16:creationId xmlns:a16="http://schemas.microsoft.com/office/drawing/2014/main" id="{B7170F42-1A7D-41C7-8263-D3C67A8DFCF3}"/>
                  </a:ext>
                </a:extLst>
              </p:cNvPr>
              <p:cNvSpPr>
                <a:spLocks noChangeShapeType="1"/>
              </p:cNvSpPr>
              <p:nvPr/>
            </p:nvSpPr>
            <p:spPr bwMode="auto">
              <a:xfrm flipV="1">
                <a:off x="8414192" y="1937603"/>
                <a:ext cx="126539" cy="154659"/>
              </a:xfrm>
              <a:prstGeom prst="line">
                <a:avLst/>
              </a:prstGeom>
              <a:noFill/>
              <a:ln w="1588"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sp>
            <p:nvSpPr>
              <p:cNvPr id="1048" name="Line 64">
                <a:extLst>
                  <a:ext uri="{FF2B5EF4-FFF2-40B4-BE49-F238E27FC236}">
                    <a16:creationId xmlns:a16="http://schemas.microsoft.com/office/drawing/2014/main" id="{C587B34B-61C8-4507-A6BF-8AB71B3D704E}"/>
                  </a:ext>
                </a:extLst>
              </p:cNvPr>
              <p:cNvSpPr>
                <a:spLocks noChangeShapeType="1"/>
              </p:cNvSpPr>
              <p:nvPr/>
            </p:nvSpPr>
            <p:spPr bwMode="auto">
              <a:xfrm flipH="1">
                <a:off x="7922115" y="2626521"/>
                <a:ext cx="210896" cy="0"/>
              </a:xfrm>
              <a:prstGeom prst="line">
                <a:avLst/>
              </a:prstGeom>
              <a:noFill/>
              <a:ln w="1588"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grpSp>
        <p:grpSp>
          <p:nvGrpSpPr>
            <p:cNvPr id="1049" name="Grupo 1048">
              <a:extLst>
                <a:ext uri="{FF2B5EF4-FFF2-40B4-BE49-F238E27FC236}">
                  <a16:creationId xmlns:a16="http://schemas.microsoft.com/office/drawing/2014/main" id="{69EC6F67-2F8F-4D8E-95D6-30675F485B1E}"/>
                </a:ext>
              </a:extLst>
            </p:cNvPr>
            <p:cNvGrpSpPr/>
            <p:nvPr/>
          </p:nvGrpSpPr>
          <p:grpSpPr>
            <a:xfrm>
              <a:off x="5194533" y="1573013"/>
              <a:ext cx="1863108" cy="1863110"/>
              <a:chOff x="5321121" y="1572057"/>
              <a:chExt cx="1588722" cy="1588724"/>
            </a:xfrm>
          </p:grpSpPr>
          <p:sp>
            <p:nvSpPr>
              <p:cNvPr id="1050" name="Oval 11">
                <a:extLst>
                  <a:ext uri="{FF2B5EF4-FFF2-40B4-BE49-F238E27FC236}">
                    <a16:creationId xmlns:a16="http://schemas.microsoft.com/office/drawing/2014/main" id="{6EA1C51B-418B-4D0C-BC96-781E4B473131}"/>
                  </a:ext>
                </a:extLst>
              </p:cNvPr>
              <p:cNvSpPr>
                <a:spLocks noChangeArrowheads="1"/>
              </p:cNvSpPr>
              <p:nvPr/>
            </p:nvSpPr>
            <p:spPr bwMode="auto">
              <a:xfrm>
                <a:off x="5321121" y="1572057"/>
                <a:ext cx="1588722" cy="1588724"/>
              </a:xfrm>
              <a:prstGeom prst="ellipse">
                <a:avLst/>
              </a:prstGeom>
              <a:solidFill>
                <a:srgbClr val="F8C9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sp>
            <p:nvSpPr>
              <p:cNvPr id="1051" name="Freeform 65">
                <a:extLst>
                  <a:ext uri="{FF2B5EF4-FFF2-40B4-BE49-F238E27FC236}">
                    <a16:creationId xmlns:a16="http://schemas.microsoft.com/office/drawing/2014/main" id="{7899B45E-741D-46C4-BBDD-C5A200623B9E}"/>
                  </a:ext>
                </a:extLst>
              </p:cNvPr>
              <p:cNvSpPr>
                <a:spLocks/>
              </p:cNvSpPr>
              <p:nvPr/>
            </p:nvSpPr>
            <p:spPr bwMode="auto">
              <a:xfrm>
                <a:off x="5813207" y="2021960"/>
                <a:ext cx="295253" cy="731092"/>
              </a:xfrm>
              <a:custGeom>
                <a:avLst/>
                <a:gdLst>
                  <a:gd name="T0" fmla="*/ 79 w 79"/>
                  <a:gd name="T1" fmla="*/ 0 h 191"/>
                  <a:gd name="T2" fmla="*/ 79 w 79"/>
                  <a:gd name="T3" fmla="*/ 182 h 191"/>
                  <a:gd name="T4" fmla="*/ 66 w 79"/>
                  <a:gd name="T5" fmla="*/ 189 h 191"/>
                  <a:gd name="T6" fmla="*/ 40 w 79"/>
                  <a:gd name="T7" fmla="*/ 178 h 191"/>
                  <a:gd name="T8" fmla="*/ 53 w 79"/>
                  <a:gd name="T9" fmla="*/ 169 h 191"/>
                  <a:gd name="T10" fmla="*/ 63 w 79"/>
                  <a:gd name="T11" fmla="*/ 159 h 191"/>
                  <a:gd name="T12" fmla="*/ 62 w 79"/>
                  <a:gd name="T13" fmla="*/ 155 h 191"/>
                  <a:gd name="T14" fmla="*/ 57 w 79"/>
                  <a:gd name="T15" fmla="*/ 157 h 191"/>
                  <a:gd name="T16" fmla="*/ 48 w 79"/>
                  <a:gd name="T17" fmla="*/ 166 h 191"/>
                  <a:gd name="T18" fmla="*/ 34 w 79"/>
                  <a:gd name="T19" fmla="*/ 174 h 191"/>
                  <a:gd name="T20" fmla="*/ 13 w 79"/>
                  <a:gd name="T21" fmla="*/ 160 h 191"/>
                  <a:gd name="T22" fmla="*/ 4 w 79"/>
                  <a:gd name="T23" fmla="*/ 144 h 191"/>
                  <a:gd name="T24" fmla="*/ 8 w 79"/>
                  <a:gd name="T25" fmla="*/ 135 h 191"/>
                  <a:gd name="T26" fmla="*/ 47 w 79"/>
                  <a:gd name="T27" fmla="*/ 120 h 191"/>
                  <a:gd name="T28" fmla="*/ 52 w 79"/>
                  <a:gd name="T29" fmla="*/ 122 h 191"/>
                  <a:gd name="T30" fmla="*/ 57 w 79"/>
                  <a:gd name="T31" fmla="*/ 127 h 191"/>
                  <a:gd name="T32" fmla="*/ 60 w 79"/>
                  <a:gd name="T33" fmla="*/ 127 h 191"/>
                  <a:gd name="T34" fmla="*/ 60 w 79"/>
                  <a:gd name="T35" fmla="*/ 119 h 191"/>
                  <a:gd name="T36" fmla="*/ 35 w 79"/>
                  <a:gd name="T37" fmla="*/ 113 h 191"/>
                  <a:gd name="T38" fmla="*/ 16 w 79"/>
                  <a:gd name="T39" fmla="*/ 122 h 191"/>
                  <a:gd name="T40" fmla="*/ 3 w 79"/>
                  <a:gd name="T41" fmla="*/ 109 h 191"/>
                  <a:gd name="T42" fmla="*/ 2 w 79"/>
                  <a:gd name="T43" fmla="*/ 88 h 191"/>
                  <a:gd name="T44" fmla="*/ 20 w 79"/>
                  <a:gd name="T45" fmla="*/ 46 h 191"/>
                  <a:gd name="T46" fmla="*/ 32 w 79"/>
                  <a:gd name="T47" fmla="*/ 42 h 191"/>
                  <a:gd name="T48" fmla="*/ 45 w 79"/>
                  <a:gd name="T49" fmla="*/ 35 h 191"/>
                  <a:gd name="T50" fmla="*/ 42 w 79"/>
                  <a:gd name="T51" fmla="*/ 30 h 191"/>
                  <a:gd name="T52" fmla="*/ 36 w 79"/>
                  <a:gd name="T53" fmla="*/ 27 h 191"/>
                  <a:gd name="T54" fmla="*/ 36 w 79"/>
                  <a:gd name="T55" fmla="*/ 14 h 191"/>
                  <a:gd name="T56" fmla="*/ 52 w 79"/>
                  <a:gd name="T57" fmla="*/ 0 h 191"/>
                  <a:gd name="T58" fmla="*/ 79 w 79"/>
                  <a:gd name="T59"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191">
                    <a:moveTo>
                      <a:pt x="79" y="0"/>
                    </a:moveTo>
                    <a:cubicBezTo>
                      <a:pt x="79" y="60"/>
                      <a:pt x="79" y="121"/>
                      <a:pt x="79" y="182"/>
                    </a:cubicBezTo>
                    <a:cubicBezTo>
                      <a:pt x="77" y="184"/>
                      <a:pt x="73" y="188"/>
                      <a:pt x="66" y="189"/>
                    </a:cubicBezTo>
                    <a:cubicBezTo>
                      <a:pt x="57" y="191"/>
                      <a:pt x="47" y="186"/>
                      <a:pt x="40" y="178"/>
                    </a:cubicBezTo>
                    <a:cubicBezTo>
                      <a:pt x="44" y="176"/>
                      <a:pt x="48" y="174"/>
                      <a:pt x="53" y="169"/>
                    </a:cubicBezTo>
                    <a:cubicBezTo>
                      <a:pt x="58" y="165"/>
                      <a:pt x="61" y="162"/>
                      <a:pt x="63" y="159"/>
                    </a:cubicBezTo>
                    <a:cubicBezTo>
                      <a:pt x="63" y="157"/>
                      <a:pt x="62" y="156"/>
                      <a:pt x="62" y="155"/>
                    </a:cubicBezTo>
                    <a:cubicBezTo>
                      <a:pt x="60" y="154"/>
                      <a:pt x="58" y="155"/>
                      <a:pt x="57" y="157"/>
                    </a:cubicBezTo>
                    <a:cubicBezTo>
                      <a:pt x="55" y="159"/>
                      <a:pt x="52" y="163"/>
                      <a:pt x="48" y="166"/>
                    </a:cubicBezTo>
                    <a:cubicBezTo>
                      <a:pt x="42" y="170"/>
                      <a:pt x="38" y="172"/>
                      <a:pt x="34" y="174"/>
                    </a:cubicBezTo>
                    <a:cubicBezTo>
                      <a:pt x="23" y="169"/>
                      <a:pt x="17" y="164"/>
                      <a:pt x="13" y="160"/>
                    </a:cubicBezTo>
                    <a:cubicBezTo>
                      <a:pt x="8" y="155"/>
                      <a:pt x="4" y="150"/>
                      <a:pt x="4" y="144"/>
                    </a:cubicBezTo>
                    <a:cubicBezTo>
                      <a:pt x="4" y="140"/>
                      <a:pt x="7" y="137"/>
                      <a:pt x="8" y="135"/>
                    </a:cubicBezTo>
                    <a:cubicBezTo>
                      <a:pt x="19" y="123"/>
                      <a:pt x="42" y="120"/>
                      <a:pt x="47" y="120"/>
                    </a:cubicBezTo>
                    <a:cubicBezTo>
                      <a:pt x="48" y="120"/>
                      <a:pt x="50" y="120"/>
                      <a:pt x="52" y="122"/>
                    </a:cubicBezTo>
                    <a:cubicBezTo>
                      <a:pt x="55" y="123"/>
                      <a:pt x="57" y="126"/>
                      <a:pt x="57" y="127"/>
                    </a:cubicBezTo>
                    <a:cubicBezTo>
                      <a:pt x="58" y="127"/>
                      <a:pt x="59" y="127"/>
                      <a:pt x="60" y="127"/>
                    </a:cubicBezTo>
                    <a:cubicBezTo>
                      <a:pt x="61" y="126"/>
                      <a:pt x="61" y="121"/>
                      <a:pt x="60" y="119"/>
                    </a:cubicBezTo>
                    <a:cubicBezTo>
                      <a:pt x="55" y="110"/>
                      <a:pt x="37" y="113"/>
                      <a:pt x="35" y="113"/>
                    </a:cubicBezTo>
                    <a:cubicBezTo>
                      <a:pt x="31" y="114"/>
                      <a:pt x="24" y="116"/>
                      <a:pt x="16" y="122"/>
                    </a:cubicBezTo>
                    <a:cubicBezTo>
                      <a:pt x="12" y="120"/>
                      <a:pt x="6" y="116"/>
                      <a:pt x="3" y="109"/>
                    </a:cubicBezTo>
                    <a:cubicBezTo>
                      <a:pt x="0" y="103"/>
                      <a:pt x="0" y="97"/>
                      <a:pt x="2" y="88"/>
                    </a:cubicBezTo>
                    <a:cubicBezTo>
                      <a:pt x="4" y="78"/>
                      <a:pt x="9" y="64"/>
                      <a:pt x="20" y="46"/>
                    </a:cubicBezTo>
                    <a:cubicBezTo>
                      <a:pt x="23" y="45"/>
                      <a:pt x="27" y="43"/>
                      <a:pt x="32" y="42"/>
                    </a:cubicBezTo>
                    <a:cubicBezTo>
                      <a:pt x="41" y="39"/>
                      <a:pt x="44" y="37"/>
                      <a:pt x="45" y="35"/>
                    </a:cubicBezTo>
                    <a:cubicBezTo>
                      <a:pt x="45" y="33"/>
                      <a:pt x="43" y="31"/>
                      <a:pt x="42" y="30"/>
                    </a:cubicBezTo>
                    <a:cubicBezTo>
                      <a:pt x="40" y="27"/>
                      <a:pt x="37" y="27"/>
                      <a:pt x="36" y="27"/>
                    </a:cubicBezTo>
                    <a:cubicBezTo>
                      <a:pt x="35" y="25"/>
                      <a:pt x="34" y="19"/>
                      <a:pt x="36" y="14"/>
                    </a:cubicBezTo>
                    <a:cubicBezTo>
                      <a:pt x="40" y="3"/>
                      <a:pt x="50" y="0"/>
                      <a:pt x="52" y="0"/>
                    </a:cubicBezTo>
                    <a:cubicBezTo>
                      <a:pt x="61" y="0"/>
                      <a:pt x="70" y="0"/>
                      <a:pt x="7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sp>
            <p:nvSpPr>
              <p:cNvPr id="1052" name="Freeform 66">
                <a:extLst>
                  <a:ext uri="{FF2B5EF4-FFF2-40B4-BE49-F238E27FC236}">
                    <a16:creationId xmlns:a16="http://schemas.microsoft.com/office/drawing/2014/main" id="{4244D803-AD4D-45F2-B427-2A5B4FC8F448}"/>
                  </a:ext>
                </a:extLst>
              </p:cNvPr>
              <p:cNvSpPr>
                <a:spLocks/>
              </p:cNvSpPr>
              <p:nvPr/>
            </p:nvSpPr>
            <p:spPr bwMode="auto">
              <a:xfrm>
                <a:off x="5953801" y="2204737"/>
                <a:ext cx="98421" cy="126540"/>
              </a:xfrm>
              <a:custGeom>
                <a:avLst/>
                <a:gdLst>
                  <a:gd name="T0" fmla="*/ 2 w 25"/>
                  <a:gd name="T1" fmla="*/ 33 h 33"/>
                  <a:gd name="T2" fmla="*/ 0 w 25"/>
                  <a:gd name="T3" fmla="*/ 31 h 33"/>
                  <a:gd name="T4" fmla="*/ 1 w 25"/>
                  <a:gd name="T5" fmla="*/ 29 h 33"/>
                  <a:gd name="T6" fmla="*/ 16 w 25"/>
                  <a:gd name="T7" fmla="*/ 15 h 33"/>
                  <a:gd name="T8" fmla="*/ 21 w 25"/>
                  <a:gd name="T9" fmla="*/ 1 h 33"/>
                  <a:gd name="T10" fmla="*/ 23 w 25"/>
                  <a:gd name="T11" fmla="*/ 0 h 33"/>
                  <a:gd name="T12" fmla="*/ 25 w 25"/>
                  <a:gd name="T13" fmla="*/ 2 h 33"/>
                  <a:gd name="T14" fmla="*/ 19 w 25"/>
                  <a:gd name="T15" fmla="*/ 17 h 33"/>
                  <a:gd name="T16" fmla="*/ 3 w 25"/>
                  <a:gd name="T17" fmla="*/ 32 h 33"/>
                  <a:gd name="T18" fmla="*/ 2 w 25"/>
                  <a:gd name="T1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33">
                    <a:moveTo>
                      <a:pt x="2" y="33"/>
                    </a:moveTo>
                    <a:cubicBezTo>
                      <a:pt x="1" y="33"/>
                      <a:pt x="1" y="32"/>
                      <a:pt x="0" y="31"/>
                    </a:cubicBezTo>
                    <a:cubicBezTo>
                      <a:pt x="0" y="30"/>
                      <a:pt x="0" y="29"/>
                      <a:pt x="1" y="29"/>
                    </a:cubicBezTo>
                    <a:cubicBezTo>
                      <a:pt x="5" y="26"/>
                      <a:pt x="11" y="22"/>
                      <a:pt x="16" y="15"/>
                    </a:cubicBezTo>
                    <a:cubicBezTo>
                      <a:pt x="18" y="11"/>
                      <a:pt x="20" y="6"/>
                      <a:pt x="21" y="1"/>
                    </a:cubicBezTo>
                    <a:cubicBezTo>
                      <a:pt x="21" y="0"/>
                      <a:pt x="22" y="0"/>
                      <a:pt x="23" y="0"/>
                    </a:cubicBezTo>
                    <a:cubicBezTo>
                      <a:pt x="24" y="0"/>
                      <a:pt x="25" y="1"/>
                      <a:pt x="25" y="2"/>
                    </a:cubicBezTo>
                    <a:cubicBezTo>
                      <a:pt x="24" y="7"/>
                      <a:pt x="22" y="12"/>
                      <a:pt x="19" y="17"/>
                    </a:cubicBezTo>
                    <a:cubicBezTo>
                      <a:pt x="14" y="25"/>
                      <a:pt x="8" y="30"/>
                      <a:pt x="3" y="32"/>
                    </a:cubicBezTo>
                    <a:cubicBezTo>
                      <a:pt x="3" y="32"/>
                      <a:pt x="2" y="33"/>
                      <a:pt x="2" y="33"/>
                    </a:cubicBezTo>
                    <a:close/>
                  </a:path>
                </a:pathLst>
              </a:custGeom>
              <a:solidFill>
                <a:srgbClr val="1FA1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sp>
            <p:nvSpPr>
              <p:cNvPr id="1053" name="Freeform 67">
                <a:extLst>
                  <a:ext uri="{FF2B5EF4-FFF2-40B4-BE49-F238E27FC236}">
                    <a16:creationId xmlns:a16="http://schemas.microsoft.com/office/drawing/2014/main" id="{F8946770-BC2A-4E66-97DD-A95AD2742C25}"/>
                  </a:ext>
                </a:extLst>
              </p:cNvPr>
              <p:cNvSpPr>
                <a:spLocks/>
              </p:cNvSpPr>
              <p:nvPr/>
            </p:nvSpPr>
            <p:spPr bwMode="auto">
              <a:xfrm>
                <a:off x="6150633" y="2021978"/>
                <a:ext cx="309308" cy="731092"/>
              </a:xfrm>
              <a:custGeom>
                <a:avLst/>
                <a:gdLst>
                  <a:gd name="T0" fmla="*/ 0 w 79"/>
                  <a:gd name="T1" fmla="*/ 0 h 191"/>
                  <a:gd name="T2" fmla="*/ 0 w 79"/>
                  <a:gd name="T3" fmla="*/ 182 h 191"/>
                  <a:gd name="T4" fmla="*/ 12 w 79"/>
                  <a:gd name="T5" fmla="*/ 189 h 191"/>
                  <a:gd name="T6" fmla="*/ 39 w 79"/>
                  <a:gd name="T7" fmla="*/ 178 h 191"/>
                  <a:gd name="T8" fmla="*/ 25 w 79"/>
                  <a:gd name="T9" fmla="*/ 169 h 191"/>
                  <a:gd name="T10" fmla="*/ 16 w 79"/>
                  <a:gd name="T11" fmla="*/ 159 h 191"/>
                  <a:gd name="T12" fmla="*/ 17 w 79"/>
                  <a:gd name="T13" fmla="*/ 155 h 191"/>
                  <a:gd name="T14" fmla="*/ 22 w 79"/>
                  <a:gd name="T15" fmla="*/ 157 h 191"/>
                  <a:gd name="T16" fmla="*/ 31 w 79"/>
                  <a:gd name="T17" fmla="*/ 166 h 191"/>
                  <a:gd name="T18" fmla="*/ 45 w 79"/>
                  <a:gd name="T19" fmla="*/ 174 h 191"/>
                  <a:gd name="T20" fmla="*/ 66 w 79"/>
                  <a:gd name="T21" fmla="*/ 160 h 191"/>
                  <a:gd name="T22" fmla="*/ 75 w 79"/>
                  <a:gd name="T23" fmla="*/ 144 h 191"/>
                  <a:gd name="T24" fmla="*/ 70 w 79"/>
                  <a:gd name="T25" fmla="*/ 135 h 191"/>
                  <a:gd name="T26" fmla="*/ 31 w 79"/>
                  <a:gd name="T27" fmla="*/ 120 h 191"/>
                  <a:gd name="T28" fmla="*/ 26 w 79"/>
                  <a:gd name="T29" fmla="*/ 122 h 191"/>
                  <a:gd name="T30" fmla="*/ 21 w 79"/>
                  <a:gd name="T31" fmla="*/ 127 h 191"/>
                  <a:gd name="T32" fmla="*/ 19 w 79"/>
                  <a:gd name="T33" fmla="*/ 127 h 191"/>
                  <a:gd name="T34" fmla="*/ 19 w 79"/>
                  <a:gd name="T35" fmla="*/ 119 h 191"/>
                  <a:gd name="T36" fmla="*/ 43 w 79"/>
                  <a:gd name="T37" fmla="*/ 113 h 191"/>
                  <a:gd name="T38" fmla="*/ 63 w 79"/>
                  <a:gd name="T39" fmla="*/ 122 h 191"/>
                  <a:gd name="T40" fmla="*/ 76 w 79"/>
                  <a:gd name="T41" fmla="*/ 109 h 191"/>
                  <a:gd name="T42" fmla="*/ 76 w 79"/>
                  <a:gd name="T43" fmla="*/ 88 h 191"/>
                  <a:gd name="T44" fmla="*/ 59 w 79"/>
                  <a:gd name="T45" fmla="*/ 46 h 191"/>
                  <a:gd name="T46" fmla="*/ 47 w 79"/>
                  <a:gd name="T47" fmla="*/ 42 h 191"/>
                  <a:gd name="T48" fmla="*/ 34 w 79"/>
                  <a:gd name="T49" fmla="*/ 35 h 191"/>
                  <a:gd name="T50" fmla="*/ 36 w 79"/>
                  <a:gd name="T51" fmla="*/ 30 h 191"/>
                  <a:gd name="T52" fmla="*/ 43 w 79"/>
                  <a:gd name="T53" fmla="*/ 27 h 191"/>
                  <a:gd name="T54" fmla="*/ 43 w 79"/>
                  <a:gd name="T55" fmla="*/ 14 h 191"/>
                  <a:gd name="T56" fmla="*/ 27 w 79"/>
                  <a:gd name="T57" fmla="*/ 0 h 191"/>
                  <a:gd name="T58" fmla="*/ 0 w 79"/>
                  <a:gd name="T59"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191">
                    <a:moveTo>
                      <a:pt x="0" y="0"/>
                    </a:moveTo>
                    <a:cubicBezTo>
                      <a:pt x="0" y="60"/>
                      <a:pt x="0" y="121"/>
                      <a:pt x="0" y="182"/>
                    </a:cubicBezTo>
                    <a:cubicBezTo>
                      <a:pt x="2" y="184"/>
                      <a:pt x="6" y="188"/>
                      <a:pt x="12" y="189"/>
                    </a:cubicBezTo>
                    <a:cubicBezTo>
                      <a:pt x="22" y="191"/>
                      <a:pt x="32" y="186"/>
                      <a:pt x="39" y="178"/>
                    </a:cubicBezTo>
                    <a:cubicBezTo>
                      <a:pt x="35" y="176"/>
                      <a:pt x="30" y="174"/>
                      <a:pt x="25" y="169"/>
                    </a:cubicBezTo>
                    <a:cubicBezTo>
                      <a:pt x="21" y="165"/>
                      <a:pt x="18" y="162"/>
                      <a:pt x="16" y="159"/>
                    </a:cubicBezTo>
                    <a:cubicBezTo>
                      <a:pt x="16" y="157"/>
                      <a:pt x="16" y="156"/>
                      <a:pt x="17" y="155"/>
                    </a:cubicBezTo>
                    <a:cubicBezTo>
                      <a:pt x="18" y="154"/>
                      <a:pt x="21" y="155"/>
                      <a:pt x="22" y="157"/>
                    </a:cubicBezTo>
                    <a:cubicBezTo>
                      <a:pt x="24" y="159"/>
                      <a:pt x="27" y="163"/>
                      <a:pt x="31" y="166"/>
                    </a:cubicBezTo>
                    <a:cubicBezTo>
                      <a:pt x="36" y="170"/>
                      <a:pt x="41" y="172"/>
                      <a:pt x="45" y="174"/>
                    </a:cubicBezTo>
                    <a:cubicBezTo>
                      <a:pt x="55" y="169"/>
                      <a:pt x="62" y="164"/>
                      <a:pt x="66" y="160"/>
                    </a:cubicBezTo>
                    <a:cubicBezTo>
                      <a:pt x="70" y="155"/>
                      <a:pt x="75" y="150"/>
                      <a:pt x="75" y="144"/>
                    </a:cubicBezTo>
                    <a:cubicBezTo>
                      <a:pt x="74" y="140"/>
                      <a:pt x="72" y="137"/>
                      <a:pt x="70" y="135"/>
                    </a:cubicBezTo>
                    <a:cubicBezTo>
                      <a:pt x="60" y="123"/>
                      <a:pt x="37" y="120"/>
                      <a:pt x="31" y="120"/>
                    </a:cubicBezTo>
                    <a:cubicBezTo>
                      <a:pt x="30" y="120"/>
                      <a:pt x="28" y="120"/>
                      <a:pt x="26" y="122"/>
                    </a:cubicBezTo>
                    <a:cubicBezTo>
                      <a:pt x="23" y="123"/>
                      <a:pt x="22" y="126"/>
                      <a:pt x="21" y="127"/>
                    </a:cubicBezTo>
                    <a:cubicBezTo>
                      <a:pt x="21" y="127"/>
                      <a:pt x="20" y="127"/>
                      <a:pt x="19" y="127"/>
                    </a:cubicBezTo>
                    <a:cubicBezTo>
                      <a:pt x="17" y="126"/>
                      <a:pt x="18" y="121"/>
                      <a:pt x="19" y="119"/>
                    </a:cubicBezTo>
                    <a:cubicBezTo>
                      <a:pt x="23" y="110"/>
                      <a:pt x="42" y="113"/>
                      <a:pt x="43" y="113"/>
                    </a:cubicBezTo>
                    <a:cubicBezTo>
                      <a:pt x="47" y="114"/>
                      <a:pt x="55" y="116"/>
                      <a:pt x="63" y="122"/>
                    </a:cubicBezTo>
                    <a:cubicBezTo>
                      <a:pt x="67" y="120"/>
                      <a:pt x="73" y="116"/>
                      <a:pt x="76" y="109"/>
                    </a:cubicBezTo>
                    <a:cubicBezTo>
                      <a:pt x="79" y="103"/>
                      <a:pt x="78" y="97"/>
                      <a:pt x="76" y="88"/>
                    </a:cubicBezTo>
                    <a:cubicBezTo>
                      <a:pt x="74" y="78"/>
                      <a:pt x="70" y="64"/>
                      <a:pt x="59" y="46"/>
                    </a:cubicBezTo>
                    <a:cubicBezTo>
                      <a:pt x="56" y="45"/>
                      <a:pt x="52" y="43"/>
                      <a:pt x="47" y="42"/>
                    </a:cubicBezTo>
                    <a:cubicBezTo>
                      <a:pt x="38" y="39"/>
                      <a:pt x="34" y="37"/>
                      <a:pt x="34" y="35"/>
                    </a:cubicBezTo>
                    <a:cubicBezTo>
                      <a:pt x="34" y="33"/>
                      <a:pt x="35" y="31"/>
                      <a:pt x="36" y="30"/>
                    </a:cubicBezTo>
                    <a:cubicBezTo>
                      <a:pt x="39" y="27"/>
                      <a:pt x="42" y="27"/>
                      <a:pt x="43" y="27"/>
                    </a:cubicBezTo>
                    <a:cubicBezTo>
                      <a:pt x="44" y="25"/>
                      <a:pt x="45" y="19"/>
                      <a:pt x="43" y="14"/>
                    </a:cubicBezTo>
                    <a:cubicBezTo>
                      <a:pt x="39" y="3"/>
                      <a:pt x="28" y="0"/>
                      <a:pt x="27" y="0"/>
                    </a:cubicBezTo>
                    <a:cubicBezTo>
                      <a:pt x="18" y="0"/>
                      <a:pt x="9"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sp>
            <p:nvSpPr>
              <p:cNvPr id="1054" name="Freeform 68">
                <a:extLst>
                  <a:ext uri="{FF2B5EF4-FFF2-40B4-BE49-F238E27FC236}">
                    <a16:creationId xmlns:a16="http://schemas.microsoft.com/office/drawing/2014/main" id="{5E5D181B-016A-494C-B29A-44C82F92700D}"/>
                  </a:ext>
                </a:extLst>
              </p:cNvPr>
              <p:cNvSpPr>
                <a:spLocks/>
              </p:cNvSpPr>
              <p:nvPr/>
            </p:nvSpPr>
            <p:spPr bwMode="auto">
              <a:xfrm>
                <a:off x="6220926" y="2204746"/>
                <a:ext cx="98421" cy="126540"/>
              </a:xfrm>
              <a:custGeom>
                <a:avLst/>
                <a:gdLst>
                  <a:gd name="T0" fmla="*/ 23 w 25"/>
                  <a:gd name="T1" fmla="*/ 33 h 33"/>
                  <a:gd name="T2" fmla="*/ 24 w 25"/>
                  <a:gd name="T3" fmla="*/ 31 h 33"/>
                  <a:gd name="T4" fmla="*/ 23 w 25"/>
                  <a:gd name="T5" fmla="*/ 29 h 33"/>
                  <a:gd name="T6" fmla="*/ 9 w 25"/>
                  <a:gd name="T7" fmla="*/ 15 h 33"/>
                  <a:gd name="T8" fmla="*/ 4 w 25"/>
                  <a:gd name="T9" fmla="*/ 1 h 33"/>
                  <a:gd name="T10" fmla="*/ 2 w 25"/>
                  <a:gd name="T11" fmla="*/ 0 h 33"/>
                  <a:gd name="T12" fmla="*/ 0 w 25"/>
                  <a:gd name="T13" fmla="*/ 2 h 33"/>
                  <a:gd name="T14" fmla="*/ 5 w 25"/>
                  <a:gd name="T15" fmla="*/ 17 h 33"/>
                  <a:gd name="T16" fmla="*/ 22 w 25"/>
                  <a:gd name="T17" fmla="*/ 32 h 33"/>
                  <a:gd name="T18" fmla="*/ 23 w 25"/>
                  <a:gd name="T1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33">
                    <a:moveTo>
                      <a:pt x="23" y="33"/>
                    </a:moveTo>
                    <a:cubicBezTo>
                      <a:pt x="23" y="33"/>
                      <a:pt x="24" y="32"/>
                      <a:pt x="24" y="31"/>
                    </a:cubicBezTo>
                    <a:cubicBezTo>
                      <a:pt x="25" y="30"/>
                      <a:pt x="24" y="29"/>
                      <a:pt x="23" y="29"/>
                    </a:cubicBezTo>
                    <a:cubicBezTo>
                      <a:pt x="19" y="26"/>
                      <a:pt x="13" y="22"/>
                      <a:pt x="9" y="15"/>
                    </a:cubicBezTo>
                    <a:cubicBezTo>
                      <a:pt x="6" y="11"/>
                      <a:pt x="5" y="6"/>
                      <a:pt x="4" y="1"/>
                    </a:cubicBezTo>
                    <a:cubicBezTo>
                      <a:pt x="4" y="0"/>
                      <a:pt x="3" y="0"/>
                      <a:pt x="2" y="0"/>
                    </a:cubicBezTo>
                    <a:cubicBezTo>
                      <a:pt x="1" y="0"/>
                      <a:pt x="0" y="1"/>
                      <a:pt x="0" y="2"/>
                    </a:cubicBezTo>
                    <a:cubicBezTo>
                      <a:pt x="1" y="7"/>
                      <a:pt x="3" y="12"/>
                      <a:pt x="5" y="17"/>
                    </a:cubicBezTo>
                    <a:cubicBezTo>
                      <a:pt x="10" y="25"/>
                      <a:pt x="17" y="30"/>
                      <a:pt x="22" y="32"/>
                    </a:cubicBezTo>
                    <a:cubicBezTo>
                      <a:pt x="22" y="32"/>
                      <a:pt x="22" y="33"/>
                      <a:pt x="23" y="33"/>
                    </a:cubicBezTo>
                    <a:close/>
                  </a:path>
                </a:pathLst>
              </a:custGeom>
              <a:solidFill>
                <a:srgbClr val="1FA1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grpSp>
        <p:grpSp>
          <p:nvGrpSpPr>
            <p:cNvPr id="1055" name="Grupo 1054">
              <a:extLst>
                <a:ext uri="{FF2B5EF4-FFF2-40B4-BE49-F238E27FC236}">
                  <a16:creationId xmlns:a16="http://schemas.microsoft.com/office/drawing/2014/main" id="{C60E8F03-9A4B-41FF-8B84-40E1F5A309B7}"/>
                </a:ext>
              </a:extLst>
            </p:cNvPr>
            <p:cNvGrpSpPr/>
            <p:nvPr/>
          </p:nvGrpSpPr>
          <p:grpSpPr>
            <a:xfrm>
              <a:off x="2958214" y="1567542"/>
              <a:ext cx="1863108" cy="1863110"/>
              <a:chOff x="2893948" y="1572056"/>
              <a:chExt cx="1588722" cy="1588724"/>
            </a:xfrm>
          </p:grpSpPr>
          <p:sp>
            <p:nvSpPr>
              <p:cNvPr id="1056" name="Oval 10">
                <a:extLst>
                  <a:ext uri="{FF2B5EF4-FFF2-40B4-BE49-F238E27FC236}">
                    <a16:creationId xmlns:a16="http://schemas.microsoft.com/office/drawing/2014/main" id="{0D66F412-0921-4A71-AADB-EAAD77F3ACC7}"/>
                  </a:ext>
                </a:extLst>
              </p:cNvPr>
              <p:cNvSpPr>
                <a:spLocks noChangeArrowheads="1"/>
              </p:cNvSpPr>
              <p:nvPr/>
            </p:nvSpPr>
            <p:spPr bwMode="auto">
              <a:xfrm>
                <a:off x="2893948" y="1572056"/>
                <a:ext cx="1588722" cy="1588724"/>
              </a:xfrm>
              <a:prstGeom prst="ellipse">
                <a:avLst/>
              </a:prstGeom>
              <a:solidFill>
                <a:srgbClr val="FA8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sp>
            <p:nvSpPr>
              <p:cNvPr id="1057" name="Freeform 69">
                <a:extLst>
                  <a:ext uri="{FF2B5EF4-FFF2-40B4-BE49-F238E27FC236}">
                    <a16:creationId xmlns:a16="http://schemas.microsoft.com/office/drawing/2014/main" id="{06C7DF4E-E285-4F3D-B3A0-B75609A55708}"/>
                  </a:ext>
                </a:extLst>
              </p:cNvPr>
              <p:cNvSpPr>
                <a:spLocks/>
              </p:cNvSpPr>
              <p:nvPr/>
            </p:nvSpPr>
            <p:spPr bwMode="auto">
              <a:xfrm>
                <a:off x="3619941" y="2471889"/>
                <a:ext cx="295253" cy="267134"/>
              </a:xfrm>
              <a:custGeom>
                <a:avLst/>
                <a:gdLst>
                  <a:gd name="T0" fmla="*/ 10 w 78"/>
                  <a:gd name="T1" fmla="*/ 2 h 70"/>
                  <a:gd name="T2" fmla="*/ 37 w 78"/>
                  <a:gd name="T3" fmla="*/ 0 h 70"/>
                  <a:gd name="T4" fmla="*/ 69 w 78"/>
                  <a:gd name="T5" fmla="*/ 1 h 70"/>
                  <a:gd name="T6" fmla="*/ 74 w 78"/>
                  <a:gd name="T7" fmla="*/ 6 h 70"/>
                  <a:gd name="T8" fmla="*/ 76 w 78"/>
                  <a:gd name="T9" fmla="*/ 11 h 70"/>
                  <a:gd name="T10" fmla="*/ 73 w 78"/>
                  <a:gd name="T11" fmla="*/ 20 h 70"/>
                  <a:gd name="T12" fmla="*/ 77 w 78"/>
                  <a:gd name="T13" fmla="*/ 25 h 70"/>
                  <a:gd name="T14" fmla="*/ 70 w 78"/>
                  <a:gd name="T15" fmla="*/ 39 h 70"/>
                  <a:gd name="T16" fmla="*/ 68 w 78"/>
                  <a:gd name="T17" fmla="*/ 51 h 70"/>
                  <a:gd name="T18" fmla="*/ 58 w 78"/>
                  <a:gd name="T19" fmla="*/ 54 h 70"/>
                  <a:gd name="T20" fmla="*/ 44 w 78"/>
                  <a:gd name="T21" fmla="*/ 68 h 70"/>
                  <a:gd name="T22" fmla="*/ 20 w 78"/>
                  <a:gd name="T23" fmla="*/ 55 h 70"/>
                  <a:gd name="T24" fmla="*/ 10 w 78"/>
                  <a:gd name="T25" fmla="*/ 51 h 70"/>
                  <a:gd name="T26" fmla="*/ 10 w 78"/>
                  <a:gd name="T27" fmla="*/ 41 h 70"/>
                  <a:gd name="T28" fmla="*/ 4 w 78"/>
                  <a:gd name="T29" fmla="*/ 36 h 70"/>
                  <a:gd name="T30" fmla="*/ 3 w 78"/>
                  <a:gd name="T31" fmla="*/ 22 h 70"/>
                  <a:gd name="T32" fmla="*/ 6 w 78"/>
                  <a:gd name="T33" fmla="*/ 20 h 70"/>
                  <a:gd name="T34" fmla="*/ 2 w 78"/>
                  <a:gd name="T35" fmla="*/ 13 h 70"/>
                  <a:gd name="T36" fmla="*/ 10 w 78"/>
                  <a:gd name="T37"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70">
                    <a:moveTo>
                      <a:pt x="10" y="2"/>
                    </a:moveTo>
                    <a:cubicBezTo>
                      <a:pt x="18" y="1"/>
                      <a:pt x="27" y="0"/>
                      <a:pt x="37" y="0"/>
                    </a:cubicBezTo>
                    <a:cubicBezTo>
                      <a:pt x="48" y="0"/>
                      <a:pt x="59" y="0"/>
                      <a:pt x="69" y="1"/>
                    </a:cubicBezTo>
                    <a:cubicBezTo>
                      <a:pt x="70" y="2"/>
                      <a:pt x="72" y="4"/>
                      <a:pt x="74" y="6"/>
                    </a:cubicBezTo>
                    <a:cubicBezTo>
                      <a:pt x="75" y="9"/>
                      <a:pt x="76" y="10"/>
                      <a:pt x="76" y="11"/>
                    </a:cubicBezTo>
                    <a:cubicBezTo>
                      <a:pt x="77" y="15"/>
                      <a:pt x="73" y="16"/>
                      <a:pt x="73" y="20"/>
                    </a:cubicBezTo>
                    <a:cubicBezTo>
                      <a:pt x="74" y="22"/>
                      <a:pt x="76" y="23"/>
                      <a:pt x="77" y="25"/>
                    </a:cubicBezTo>
                    <a:cubicBezTo>
                      <a:pt x="78" y="27"/>
                      <a:pt x="77" y="31"/>
                      <a:pt x="70" y="39"/>
                    </a:cubicBezTo>
                    <a:cubicBezTo>
                      <a:pt x="72" y="43"/>
                      <a:pt x="71" y="48"/>
                      <a:pt x="68" y="51"/>
                    </a:cubicBezTo>
                    <a:cubicBezTo>
                      <a:pt x="64" y="55"/>
                      <a:pt x="58" y="54"/>
                      <a:pt x="58" y="54"/>
                    </a:cubicBezTo>
                    <a:cubicBezTo>
                      <a:pt x="57" y="55"/>
                      <a:pt x="54" y="65"/>
                      <a:pt x="44" y="68"/>
                    </a:cubicBezTo>
                    <a:cubicBezTo>
                      <a:pt x="35" y="70"/>
                      <a:pt x="25" y="65"/>
                      <a:pt x="20" y="55"/>
                    </a:cubicBezTo>
                    <a:cubicBezTo>
                      <a:pt x="16" y="56"/>
                      <a:pt x="12" y="54"/>
                      <a:pt x="10" y="51"/>
                    </a:cubicBezTo>
                    <a:cubicBezTo>
                      <a:pt x="8" y="48"/>
                      <a:pt x="8" y="44"/>
                      <a:pt x="10" y="41"/>
                    </a:cubicBezTo>
                    <a:cubicBezTo>
                      <a:pt x="8" y="41"/>
                      <a:pt x="6" y="39"/>
                      <a:pt x="4" y="36"/>
                    </a:cubicBezTo>
                    <a:cubicBezTo>
                      <a:pt x="1" y="32"/>
                      <a:pt x="0" y="26"/>
                      <a:pt x="3" y="22"/>
                    </a:cubicBezTo>
                    <a:cubicBezTo>
                      <a:pt x="4" y="21"/>
                      <a:pt x="5" y="20"/>
                      <a:pt x="6" y="20"/>
                    </a:cubicBezTo>
                    <a:cubicBezTo>
                      <a:pt x="5" y="19"/>
                      <a:pt x="2" y="17"/>
                      <a:pt x="2" y="13"/>
                    </a:cubicBezTo>
                    <a:cubicBezTo>
                      <a:pt x="1" y="8"/>
                      <a:pt x="4" y="3"/>
                      <a:pt x="1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sp>
            <p:nvSpPr>
              <p:cNvPr id="1058" name="Freeform 70">
                <a:extLst>
                  <a:ext uri="{FF2B5EF4-FFF2-40B4-BE49-F238E27FC236}">
                    <a16:creationId xmlns:a16="http://schemas.microsoft.com/office/drawing/2014/main" id="{876E5678-4C67-4A87-A41F-20553D745991}"/>
                  </a:ext>
                </a:extLst>
              </p:cNvPr>
              <p:cNvSpPr>
                <a:spLocks noEditPoints="1"/>
              </p:cNvSpPr>
              <p:nvPr/>
            </p:nvSpPr>
            <p:spPr bwMode="auto">
              <a:xfrm>
                <a:off x="3521521" y="1993903"/>
                <a:ext cx="492085" cy="534260"/>
              </a:xfrm>
              <a:custGeom>
                <a:avLst/>
                <a:gdLst>
                  <a:gd name="T0" fmla="*/ 92 w 131"/>
                  <a:gd name="T1" fmla="*/ 141 h 141"/>
                  <a:gd name="T2" fmla="*/ 36 w 131"/>
                  <a:gd name="T3" fmla="*/ 141 h 141"/>
                  <a:gd name="T4" fmla="*/ 37 w 131"/>
                  <a:gd name="T5" fmla="*/ 134 h 141"/>
                  <a:gd name="T6" fmla="*/ 33 w 131"/>
                  <a:gd name="T7" fmla="*/ 110 h 141"/>
                  <a:gd name="T8" fmla="*/ 26 w 131"/>
                  <a:gd name="T9" fmla="*/ 100 h 141"/>
                  <a:gd name="T10" fmla="*/ 2 w 131"/>
                  <a:gd name="T11" fmla="*/ 55 h 141"/>
                  <a:gd name="T12" fmla="*/ 22 w 131"/>
                  <a:gd name="T13" fmla="*/ 20 h 141"/>
                  <a:gd name="T14" fmla="*/ 74 w 131"/>
                  <a:gd name="T15" fmla="*/ 4 h 141"/>
                  <a:gd name="T16" fmla="*/ 128 w 131"/>
                  <a:gd name="T17" fmla="*/ 52 h 141"/>
                  <a:gd name="T18" fmla="*/ 118 w 131"/>
                  <a:gd name="T19" fmla="*/ 89 h 141"/>
                  <a:gd name="T20" fmla="*/ 108 w 131"/>
                  <a:gd name="T21" fmla="*/ 101 h 141"/>
                  <a:gd name="T22" fmla="*/ 99 w 131"/>
                  <a:gd name="T23" fmla="*/ 111 h 141"/>
                  <a:gd name="T24" fmla="*/ 92 w 131"/>
                  <a:gd name="T25" fmla="*/ 135 h 141"/>
                  <a:gd name="T26" fmla="*/ 92 w 131"/>
                  <a:gd name="T27" fmla="*/ 141 h 141"/>
                  <a:gd name="T28" fmla="*/ 49 w 131"/>
                  <a:gd name="T29" fmla="*/ 129 h 141"/>
                  <a:gd name="T30" fmla="*/ 81 w 131"/>
                  <a:gd name="T31" fmla="*/ 129 h 141"/>
                  <a:gd name="T32" fmla="*/ 89 w 131"/>
                  <a:gd name="T33" fmla="*/ 105 h 141"/>
                  <a:gd name="T34" fmla="*/ 100 w 131"/>
                  <a:gd name="T35" fmla="*/ 92 h 141"/>
                  <a:gd name="T36" fmla="*/ 108 w 131"/>
                  <a:gd name="T37" fmla="*/ 83 h 141"/>
                  <a:gd name="T38" fmla="*/ 116 w 131"/>
                  <a:gd name="T39" fmla="*/ 53 h 141"/>
                  <a:gd name="T40" fmla="*/ 72 w 131"/>
                  <a:gd name="T41" fmla="*/ 16 h 141"/>
                  <a:gd name="T42" fmla="*/ 30 w 131"/>
                  <a:gd name="T43" fmla="*/ 29 h 141"/>
                  <a:gd name="T44" fmla="*/ 14 w 131"/>
                  <a:gd name="T45" fmla="*/ 55 h 141"/>
                  <a:gd name="T46" fmla="*/ 33 w 131"/>
                  <a:gd name="T47" fmla="*/ 90 h 141"/>
                  <a:gd name="T48" fmla="*/ 34 w 131"/>
                  <a:gd name="T49" fmla="*/ 91 h 141"/>
                  <a:gd name="T50" fmla="*/ 44 w 131"/>
                  <a:gd name="T51" fmla="*/ 105 h 141"/>
                  <a:gd name="T52" fmla="*/ 49 w 131"/>
                  <a:gd name="T53" fmla="*/ 12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1" h="141">
                    <a:moveTo>
                      <a:pt x="92" y="141"/>
                    </a:moveTo>
                    <a:cubicBezTo>
                      <a:pt x="36" y="141"/>
                      <a:pt x="36" y="141"/>
                      <a:pt x="36" y="141"/>
                    </a:cubicBezTo>
                    <a:cubicBezTo>
                      <a:pt x="37" y="134"/>
                      <a:pt x="37" y="134"/>
                      <a:pt x="37" y="134"/>
                    </a:cubicBezTo>
                    <a:cubicBezTo>
                      <a:pt x="38" y="128"/>
                      <a:pt x="38" y="119"/>
                      <a:pt x="33" y="110"/>
                    </a:cubicBezTo>
                    <a:cubicBezTo>
                      <a:pt x="31" y="106"/>
                      <a:pt x="29" y="103"/>
                      <a:pt x="26" y="100"/>
                    </a:cubicBezTo>
                    <a:cubicBezTo>
                      <a:pt x="22" y="97"/>
                      <a:pt x="0" y="80"/>
                      <a:pt x="2" y="55"/>
                    </a:cubicBezTo>
                    <a:cubicBezTo>
                      <a:pt x="4" y="36"/>
                      <a:pt x="17" y="25"/>
                      <a:pt x="22" y="20"/>
                    </a:cubicBezTo>
                    <a:cubicBezTo>
                      <a:pt x="26" y="17"/>
                      <a:pt x="46" y="0"/>
                      <a:pt x="74" y="4"/>
                    </a:cubicBezTo>
                    <a:cubicBezTo>
                      <a:pt x="98" y="7"/>
                      <a:pt x="125" y="26"/>
                      <a:pt x="128" y="52"/>
                    </a:cubicBezTo>
                    <a:cubicBezTo>
                      <a:pt x="131" y="70"/>
                      <a:pt x="120" y="86"/>
                      <a:pt x="118" y="89"/>
                    </a:cubicBezTo>
                    <a:cubicBezTo>
                      <a:pt x="115" y="95"/>
                      <a:pt x="111" y="98"/>
                      <a:pt x="108" y="101"/>
                    </a:cubicBezTo>
                    <a:cubicBezTo>
                      <a:pt x="104" y="104"/>
                      <a:pt x="102" y="106"/>
                      <a:pt x="99" y="111"/>
                    </a:cubicBezTo>
                    <a:cubicBezTo>
                      <a:pt x="95" y="118"/>
                      <a:pt x="92" y="126"/>
                      <a:pt x="92" y="135"/>
                    </a:cubicBezTo>
                    <a:lnTo>
                      <a:pt x="92" y="141"/>
                    </a:lnTo>
                    <a:close/>
                    <a:moveTo>
                      <a:pt x="49" y="129"/>
                    </a:moveTo>
                    <a:cubicBezTo>
                      <a:pt x="81" y="129"/>
                      <a:pt x="81" y="129"/>
                      <a:pt x="81" y="129"/>
                    </a:cubicBezTo>
                    <a:cubicBezTo>
                      <a:pt x="81" y="120"/>
                      <a:pt x="84" y="112"/>
                      <a:pt x="89" y="105"/>
                    </a:cubicBezTo>
                    <a:cubicBezTo>
                      <a:pt x="92" y="98"/>
                      <a:pt x="96" y="95"/>
                      <a:pt x="100" y="92"/>
                    </a:cubicBezTo>
                    <a:cubicBezTo>
                      <a:pt x="103" y="89"/>
                      <a:pt x="106" y="87"/>
                      <a:pt x="108" y="83"/>
                    </a:cubicBezTo>
                    <a:cubicBezTo>
                      <a:pt x="109" y="81"/>
                      <a:pt x="118" y="68"/>
                      <a:pt x="116" y="53"/>
                    </a:cubicBezTo>
                    <a:cubicBezTo>
                      <a:pt x="114" y="34"/>
                      <a:pt x="91" y="18"/>
                      <a:pt x="72" y="16"/>
                    </a:cubicBezTo>
                    <a:cubicBezTo>
                      <a:pt x="50" y="13"/>
                      <a:pt x="33" y="26"/>
                      <a:pt x="30" y="29"/>
                    </a:cubicBezTo>
                    <a:cubicBezTo>
                      <a:pt x="25" y="33"/>
                      <a:pt x="15" y="42"/>
                      <a:pt x="14" y="55"/>
                    </a:cubicBezTo>
                    <a:cubicBezTo>
                      <a:pt x="13" y="76"/>
                      <a:pt x="33" y="90"/>
                      <a:pt x="33" y="90"/>
                    </a:cubicBezTo>
                    <a:cubicBezTo>
                      <a:pt x="34" y="91"/>
                      <a:pt x="34" y="91"/>
                      <a:pt x="34" y="91"/>
                    </a:cubicBezTo>
                    <a:cubicBezTo>
                      <a:pt x="38" y="95"/>
                      <a:pt x="41" y="100"/>
                      <a:pt x="44" y="105"/>
                    </a:cubicBezTo>
                    <a:cubicBezTo>
                      <a:pt x="48" y="114"/>
                      <a:pt x="49" y="122"/>
                      <a:pt x="49" y="1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sp>
            <p:nvSpPr>
              <p:cNvPr id="1059" name="Freeform 71">
                <a:extLst>
                  <a:ext uri="{FF2B5EF4-FFF2-40B4-BE49-F238E27FC236}">
                    <a16:creationId xmlns:a16="http://schemas.microsoft.com/office/drawing/2014/main" id="{39E5BBB5-CEF5-47CE-B5E6-FD36E14EF1C4}"/>
                  </a:ext>
                </a:extLst>
              </p:cNvPr>
              <p:cNvSpPr>
                <a:spLocks/>
              </p:cNvSpPr>
              <p:nvPr/>
            </p:nvSpPr>
            <p:spPr bwMode="auto">
              <a:xfrm>
                <a:off x="3760616" y="2134542"/>
                <a:ext cx="112476" cy="98421"/>
              </a:xfrm>
              <a:custGeom>
                <a:avLst/>
                <a:gdLst>
                  <a:gd name="T0" fmla="*/ 28 w 32"/>
                  <a:gd name="T1" fmla="*/ 27 h 27"/>
                  <a:gd name="T2" fmla="*/ 24 w 32"/>
                  <a:gd name="T3" fmla="*/ 23 h 27"/>
                  <a:gd name="T4" fmla="*/ 21 w 32"/>
                  <a:gd name="T5" fmla="*/ 15 h 27"/>
                  <a:gd name="T6" fmla="*/ 5 w 32"/>
                  <a:gd name="T7" fmla="*/ 10 h 27"/>
                  <a:gd name="T8" fmla="*/ 0 w 32"/>
                  <a:gd name="T9" fmla="*/ 7 h 27"/>
                  <a:gd name="T10" fmla="*/ 3 w 32"/>
                  <a:gd name="T11" fmla="*/ 2 h 27"/>
                  <a:gd name="T12" fmla="*/ 27 w 32"/>
                  <a:gd name="T13" fmla="*/ 9 h 27"/>
                  <a:gd name="T14" fmla="*/ 32 w 32"/>
                  <a:gd name="T15" fmla="*/ 22 h 27"/>
                  <a:gd name="T16" fmla="*/ 29 w 32"/>
                  <a:gd name="T17" fmla="*/ 27 h 27"/>
                  <a:gd name="T18" fmla="*/ 28 w 32"/>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7">
                    <a:moveTo>
                      <a:pt x="28" y="27"/>
                    </a:moveTo>
                    <a:cubicBezTo>
                      <a:pt x="26" y="27"/>
                      <a:pt x="24" y="25"/>
                      <a:pt x="24" y="23"/>
                    </a:cubicBezTo>
                    <a:cubicBezTo>
                      <a:pt x="24" y="21"/>
                      <a:pt x="24" y="17"/>
                      <a:pt x="21" y="15"/>
                    </a:cubicBezTo>
                    <a:cubicBezTo>
                      <a:pt x="18" y="10"/>
                      <a:pt x="11" y="9"/>
                      <a:pt x="5" y="10"/>
                    </a:cubicBezTo>
                    <a:cubicBezTo>
                      <a:pt x="3" y="11"/>
                      <a:pt x="1" y="9"/>
                      <a:pt x="0" y="7"/>
                    </a:cubicBezTo>
                    <a:cubicBezTo>
                      <a:pt x="0" y="5"/>
                      <a:pt x="1" y="3"/>
                      <a:pt x="3" y="2"/>
                    </a:cubicBezTo>
                    <a:cubicBezTo>
                      <a:pt x="12" y="0"/>
                      <a:pt x="22" y="3"/>
                      <a:pt x="27" y="9"/>
                    </a:cubicBezTo>
                    <a:cubicBezTo>
                      <a:pt x="31" y="14"/>
                      <a:pt x="32" y="19"/>
                      <a:pt x="32" y="22"/>
                    </a:cubicBezTo>
                    <a:cubicBezTo>
                      <a:pt x="32" y="25"/>
                      <a:pt x="31" y="27"/>
                      <a:pt x="29" y="27"/>
                    </a:cubicBezTo>
                    <a:cubicBezTo>
                      <a:pt x="28" y="27"/>
                      <a:pt x="28" y="27"/>
                      <a:pt x="28"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100" dirty="0">
                  <a:solidFill>
                    <a:srgbClr val="FF0000"/>
                  </a:solidFill>
                </a:endParaRPr>
              </a:p>
            </p:txBody>
          </p:sp>
        </p:grpSp>
        <p:sp>
          <p:nvSpPr>
            <p:cNvPr id="1060" name="CuadroTexto 1059">
              <a:extLst>
                <a:ext uri="{FF2B5EF4-FFF2-40B4-BE49-F238E27FC236}">
                  <a16:creationId xmlns:a16="http://schemas.microsoft.com/office/drawing/2014/main" id="{4D4C2B26-3A65-4300-B197-8CFD09034698}"/>
                </a:ext>
              </a:extLst>
            </p:cNvPr>
            <p:cNvSpPr txBox="1"/>
            <p:nvPr/>
          </p:nvSpPr>
          <p:spPr>
            <a:xfrm>
              <a:off x="591657" y="3677967"/>
              <a:ext cx="1876027" cy="490845"/>
            </a:xfrm>
            <a:prstGeom prst="rect">
              <a:avLst/>
            </a:prstGeom>
            <a:noFill/>
          </p:spPr>
          <p:txBody>
            <a:bodyPr wrap="square" rtlCol="0">
              <a:spAutoFit/>
            </a:bodyPr>
            <a:lstStyle/>
            <a:p>
              <a:pPr algn="ctr"/>
              <a:r>
                <a:rPr lang="en-US" sz="1100" b="1" dirty="0">
                  <a:solidFill>
                    <a:srgbClr val="FF0000"/>
                  </a:solidFill>
                  <a:latin typeface="Times New Roman" panose="02020603050405020304" pitchFamily="18" charset="0"/>
                  <a:cs typeface="Times New Roman" panose="02020603050405020304" pitchFamily="18" charset="0"/>
                </a:rPr>
                <a:t>Tema I</a:t>
              </a:r>
            </a:p>
          </p:txBody>
        </p:sp>
        <p:sp>
          <p:nvSpPr>
            <p:cNvPr id="1062" name="CuadroTexto 1061">
              <a:extLst>
                <a:ext uri="{FF2B5EF4-FFF2-40B4-BE49-F238E27FC236}">
                  <a16:creationId xmlns:a16="http://schemas.microsoft.com/office/drawing/2014/main" id="{CBD922F7-4F15-4742-BC4F-F2B6178F9A8B}"/>
                </a:ext>
              </a:extLst>
            </p:cNvPr>
            <p:cNvSpPr txBox="1"/>
            <p:nvPr/>
          </p:nvSpPr>
          <p:spPr>
            <a:xfrm>
              <a:off x="2958214" y="3677967"/>
              <a:ext cx="1876027" cy="490845"/>
            </a:xfrm>
            <a:prstGeom prst="rect">
              <a:avLst/>
            </a:prstGeom>
            <a:noFill/>
          </p:spPr>
          <p:txBody>
            <a:bodyPr wrap="square" rtlCol="0">
              <a:spAutoFit/>
            </a:bodyPr>
            <a:lstStyle/>
            <a:p>
              <a:pPr algn="ctr"/>
              <a:r>
                <a:rPr lang="en-US" sz="1100" b="1" dirty="0">
                  <a:solidFill>
                    <a:srgbClr val="FF0000"/>
                  </a:solidFill>
                  <a:latin typeface="Times New Roman" panose="02020603050405020304" pitchFamily="18" charset="0"/>
                  <a:cs typeface="Times New Roman" panose="02020603050405020304" pitchFamily="18" charset="0"/>
                </a:rPr>
                <a:t>Tema II</a:t>
              </a:r>
            </a:p>
          </p:txBody>
        </p:sp>
        <p:sp>
          <p:nvSpPr>
            <p:cNvPr id="1064" name="CuadroTexto 1063">
              <a:extLst>
                <a:ext uri="{FF2B5EF4-FFF2-40B4-BE49-F238E27FC236}">
                  <a16:creationId xmlns:a16="http://schemas.microsoft.com/office/drawing/2014/main" id="{16EEF07F-EE07-468F-94C5-A2B2D1FA80CA}"/>
                </a:ext>
              </a:extLst>
            </p:cNvPr>
            <p:cNvSpPr txBox="1"/>
            <p:nvPr/>
          </p:nvSpPr>
          <p:spPr>
            <a:xfrm>
              <a:off x="5167750" y="3633975"/>
              <a:ext cx="1929594" cy="490845"/>
            </a:xfrm>
            <a:prstGeom prst="rect">
              <a:avLst/>
            </a:prstGeom>
            <a:noFill/>
          </p:spPr>
          <p:txBody>
            <a:bodyPr wrap="square" rtlCol="0">
              <a:spAutoFit/>
            </a:bodyPr>
            <a:lstStyle/>
            <a:p>
              <a:pPr algn="ctr"/>
              <a:r>
                <a:rPr lang="en-US" sz="1100" b="1" dirty="0">
                  <a:solidFill>
                    <a:srgbClr val="FF0000"/>
                  </a:solidFill>
                  <a:latin typeface="Times New Roman" panose="02020603050405020304" pitchFamily="18" charset="0"/>
                  <a:cs typeface="Times New Roman" panose="02020603050405020304" pitchFamily="18" charset="0"/>
                </a:rPr>
                <a:t>Tema III</a:t>
              </a:r>
            </a:p>
          </p:txBody>
        </p:sp>
        <p:sp>
          <p:nvSpPr>
            <p:cNvPr id="1066" name="CuadroTexto 1065">
              <a:extLst>
                <a:ext uri="{FF2B5EF4-FFF2-40B4-BE49-F238E27FC236}">
                  <a16:creationId xmlns:a16="http://schemas.microsoft.com/office/drawing/2014/main" id="{25A7AD21-4D39-4525-B14C-9A9EE1BFC741}"/>
                </a:ext>
              </a:extLst>
            </p:cNvPr>
            <p:cNvSpPr txBox="1"/>
            <p:nvPr/>
          </p:nvSpPr>
          <p:spPr>
            <a:xfrm>
              <a:off x="7268645" y="3691667"/>
              <a:ext cx="1929594" cy="490845"/>
            </a:xfrm>
            <a:prstGeom prst="rect">
              <a:avLst/>
            </a:prstGeom>
            <a:noFill/>
          </p:spPr>
          <p:txBody>
            <a:bodyPr wrap="square" rtlCol="0">
              <a:spAutoFit/>
            </a:bodyPr>
            <a:lstStyle/>
            <a:p>
              <a:pPr algn="ctr"/>
              <a:r>
                <a:rPr lang="en-US" sz="1100" b="1" dirty="0">
                  <a:solidFill>
                    <a:srgbClr val="FF0000"/>
                  </a:solidFill>
                  <a:latin typeface="Times New Roman" panose="02020603050405020304" pitchFamily="18" charset="0"/>
                  <a:cs typeface="Times New Roman" panose="02020603050405020304" pitchFamily="18" charset="0"/>
                </a:rPr>
                <a:t>Tema IV</a:t>
              </a:r>
            </a:p>
          </p:txBody>
        </p:sp>
        <p:sp>
          <p:nvSpPr>
            <p:cNvPr id="1068" name="CuadroTexto 1067">
              <a:extLst>
                <a:ext uri="{FF2B5EF4-FFF2-40B4-BE49-F238E27FC236}">
                  <a16:creationId xmlns:a16="http://schemas.microsoft.com/office/drawing/2014/main" id="{D5D01DBB-A3BD-4245-B906-23C6DF668ECE}"/>
                </a:ext>
              </a:extLst>
            </p:cNvPr>
            <p:cNvSpPr txBox="1"/>
            <p:nvPr/>
          </p:nvSpPr>
          <p:spPr>
            <a:xfrm>
              <a:off x="9504965" y="3650457"/>
              <a:ext cx="1876027" cy="490845"/>
            </a:xfrm>
            <a:prstGeom prst="rect">
              <a:avLst/>
            </a:prstGeom>
            <a:noFill/>
          </p:spPr>
          <p:txBody>
            <a:bodyPr wrap="square" rtlCol="0">
              <a:spAutoFit/>
            </a:bodyPr>
            <a:lstStyle/>
            <a:p>
              <a:pPr algn="ctr"/>
              <a:r>
                <a:rPr lang="en-US" sz="1100" b="1" dirty="0">
                  <a:solidFill>
                    <a:srgbClr val="FF0000"/>
                  </a:solidFill>
                  <a:latin typeface="Times New Roman" panose="02020603050405020304" pitchFamily="18" charset="0"/>
                  <a:cs typeface="Times New Roman" panose="02020603050405020304" pitchFamily="18" charset="0"/>
                </a:rPr>
                <a:t>Tema V</a:t>
              </a:r>
            </a:p>
          </p:txBody>
        </p:sp>
      </p:grpSp>
    </p:spTree>
    <p:extLst>
      <p:ext uri="{BB962C8B-B14F-4D97-AF65-F5344CB8AC3E}">
        <p14:creationId xmlns:p14="http://schemas.microsoft.com/office/powerpoint/2010/main" val="840728889"/>
      </p:ext>
    </p:ext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16561572-8F1A-44D3-8137-7DEC37330C7C}"/>
              </a:ext>
            </a:extLst>
          </p:cNvPr>
          <p:cNvSpPr/>
          <p:nvPr/>
        </p:nvSpPr>
        <p:spPr>
          <a:xfrm>
            <a:off x="0" y="0"/>
            <a:ext cx="12192000" cy="6858000"/>
          </a:xfrm>
          <a:prstGeom prst="rect">
            <a:avLst/>
          </a:prstGeom>
          <a:solidFill>
            <a:srgbClr val="E9475A"/>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sz="2400" dirty="0"/>
          </a:p>
        </p:txBody>
      </p:sp>
      <p:sp>
        <p:nvSpPr>
          <p:cNvPr id="7" name="Title 13">
            <a:extLst>
              <a:ext uri="{FF2B5EF4-FFF2-40B4-BE49-F238E27FC236}">
                <a16:creationId xmlns:a16="http://schemas.microsoft.com/office/drawing/2014/main" id="{80C023F5-D133-4DF4-AB5B-F023E032080A}"/>
              </a:ext>
            </a:extLst>
          </p:cNvPr>
          <p:cNvSpPr txBox="1">
            <a:spLocks/>
          </p:cNvSpPr>
          <p:nvPr/>
        </p:nvSpPr>
        <p:spPr>
          <a:xfrm>
            <a:off x="406400" y="482600"/>
            <a:ext cx="10464800" cy="634475"/>
          </a:xfrm>
          <a:prstGeom prst="rect">
            <a:avLst/>
          </a:prstGeom>
        </p:spPr>
        <p:txBody>
          <a:bodyPr vert="horz" lIns="121920" tIns="60960" rIns="121920" bIns="60960" rtlCol="0" anchor="ctr">
            <a:noAutofit/>
          </a:bodyPr>
          <a:lstStyle/>
          <a:p>
            <a:pPr lvl="0" algn="ctr">
              <a:spcBef>
                <a:spcPct val="0"/>
              </a:spcBef>
              <a:defRPr/>
            </a:pPr>
            <a:r>
              <a:rPr lang="id-ID" sz="3200" dirty="0">
                <a:solidFill>
                  <a:srgbClr val="FF8200"/>
                </a:solidFill>
                <a:latin typeface="微软雅黑" panose="020B0503020204020204" pitchFamily="34" charset="-122"/>
              </a:rPr>
              <a:t>infographic</a:t>
            </a:r>
            <a:r>
              <a:rPr lang="id-ID" sz="3200" dirty="0">
                <a:solidFill>
                  <a:schemeClr val="bg1"/>
                </a:solidFill>
                <a:latin typeface="微软雅黑" panose="020B0503020204020204" pitchFamily="34" charset="-122"/>
              </a:rPr>
              <a:t>Design</a:t>
            </a:r>
            <a:endParaRPr lang="en-US" sz="3200" dirty="0">
              <a:solidFill>
                <a:schemeClr val="bg1"/>
              </a:solidFill>
              <a:latin typeface="微软雅黑" panose="020B0503020204020204" pitchFamily="34" charset="-122"/>
            </a:endParaRPr>
          </a:p>
        </p:txBody>
      </p:sp>
      <p:sp>
        <p:nvSpPr>
          <p:cNvPr id="8" name="Subtitle 2">
            <a:extLst>
              <a:ext uri="{FF2B5EF4-FFF2-40B4-BE49-F238E27FC236}">
                <a16:creationId xmlns:a16="http://schemas.microsoft.com/office/drawing/2014/main" id="{E6136E83-9C4B-4C29-B84F-E0C844D45959}"/>
              </a:ext>
            </a:extLst>
          </p:cNvPr>
          <p:cNvSpPr txBox="1">
            <a:spLocks/>
          </p:cNvSpPr>
          <p:nvPr/>
        </p:nvSpPr>
        <p:spPr>
          <a:xfrm>
            <a:off x="2700357" y="926068"/>
            <a:ext cx="5689600" cy="369332"/>
          </a:xfrm>
          <a:prstGeom prst="rect">
            <a:avLst/>
          </a:prstGeom>
        </p:spPr>
        <p:txBody>
          <a:bodyPr vert="horz" wrap="square" lIns="121920" tIns="60960" rIns="121920" bIns="60960" rtlCol="0">
            <a:spAutoFit/>
          </a:bodyPr>
          <a:lstStyle/>
          <a:p>
            <a:pPr algn="ctr" defTabSz="1219170">
              <a:spcBef>
                <a:spcPct val="20000"/>
              </a:spcBef>
              <a:defRPr/>
            </a:pPr>
            <a:r>
              <a:rPr lang="id-ID" sz="1600" b="1" i="1" dirty="0">
                <a:solidFill>
                  <a:schemeClr val="bg1"/>
                </a:solidFill>
              </a:rPr>
              <a:t>We</a:t>
            </a:r>
            <a:r>
              <a:rPr lang="id-ID" sz="1600" i="1" dirty="0">
                <a:solidFill>
                  <a:schemeClr val="bg1"/>
                </a:solidFill>
              </a:rPr>
              <a:t> promise to make your </a:t>
            </a:r>
            <a:r>
              <a:rPr lang="id-ID" sz="1600" b="1" i="1" dirty="0">
                <a:solidFill>
                  <a:schemeClr val="bg1"/>
                </a:solidFill>
              </a:rPr>
              <a:t>life success</a:t>
            </a:r>
            <a:endParaRPr lang="en-US" sz="1600" b="1" i="1" dirty="0">
              <a:solidFill>
                <a:schemeClr val="bg1"/>
              </a:solidFill>
            </a:endParaRPr>
          </a:p>
        </p:txBody>
      </p:sp>
      <p:grpSp>
        <p:nvGrpSpPr>
          <p:cNvPr id="9" name="Group 4">
            <a:extLst>
              <a:ext uri="{FF2B5EF4-FFF2-40B4-BE49-F238E27FC236}">
                <a16:creationId xmlns:a16="http://schemas.microsoft.com/office/drawing/2014/main" id="{A265E64F-8AC2-437A-9CF6-400F4C5D971A}"/>
              </a:ext>
            </a:extLst>
          </p:cNvPr>
          <p:cNvGrpSpPr>
            <a:grpSpLocks noChangeAspect="1"/>
          </p:cNvGrpSpPr>
          <p:nvPr/>
        </p:nvGrpSpPr>
        <p:grpSpPr bwMode="auto">
          <a:xfrm>
            <a:off x="1117601" y="1397000"/>
            <a:ext cx="3422969" cy="4876800"/>
            <a:chOff x="3790" y="273"/>
            <a:chExt cx="1747" cy="2489"/>
          </a:xfrm>
        </p:grpSpPr>
        <p:sp>
          <p:nvSpPr>
            <p:cNvPr id="10" name="Freeform 5">
              <a:extLst>
                <a:ext uri="{FF2B5EF4-FFF2-40B4-BE49-F238E27FC236}">
                  <a16:creationId xmlns:a16="http://schemas.microsoft.com/office/drawing/2014/main" id="{C594A465-9C5C-4CAF-8446-596CB31AAA82}"/>
                </a:ext>
              </a:extLst>
            </p:cNvPr>
            <p:cNvSpPr>
              <a:spLocks/>
            </p:cNvSpPr>
            <p:nvPr/>
          </p:nvSpPr>
          <p:spPr bwMode="auto">
            <a:xfrm>
              <a:off x="4335" y="1302"/>
              <a:ext cx="457" cy="295"/>
            </a:xfrm>
            <a:custGeom>
              <a:avLst/>
              <a:gdLst/>
              <a:ahLst/>
              <a:cxnLst>
                <a:cxn ang="0">
                  <a:pos x="474" y="335"/>
                </a:cxn>
                <a:cxn ang="0">
                  <a:pos x="525" y="323"/>
                </a:cxn>
                <a:cxn ang="0">
                  <a:pos x="512" y="270"/>
                </a:cxn>
                <a:cxn ang="0">
                  <a:pos x="61" y="10"/>
                </a:cxn>
                <a:cxn ang="0">
                  <a:pos x="11" y="22"/>
                </a:cxn>
                <a:cxn ang="0">
                  <a:pos x="23" y="75"/>
                </a:cxn>
                <a:cxn ang="0">
                  <a:pos x="474" y="335"/>
                </a:cxn>
              </a:cxnLst>
              <a:rect l="0" t="0" r="r" b="b"/>
              <a:pathLst>
                <a:path w="535" h="345">
                  <a:moveTo>
                    <a:pt x="474" y="335"/>
                  </a:moveTo>
                  <a:cubicBezTo>
                    <a:pt x="492" y="345"/>
                    <a:pt x="514" y="341"/>
                    <a:pt x="525" y="323"/>
                  </a:cubicBezTo>
                  <a:cubicBezTo>
                    <a:pt x="535" y="305"/>
                    <a:pt x="530" y="281"/>
                    <a:pt x="512" y="270"/>
                  </a:cubicBezTo>
                  <a:cubicBezTo>
                    <a:pt x="61" y="10"/>
                    <a:pt x="61" y="10"/>
                    <a:pt x="61" y="10"/>
                  </a:cubicBezTo>
                  <a:cubicBezTo>
                    <a:pt x="43" y="0"/>
                    <a:pt x="21" y="5"/>
                    <a:pt x="11" y="22"/>
                  </a:cubicBezTo>
                  <a:cubicBezTo>
                    <a:pt x="0" y="40"/>
                    <a:pt x="5" y="64"/>
                    <a:pt x="23" y="75"/>
                  </a:cubicBezTo>
                  <a:lnTo>
                    <a:pt x="474" y="33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 name="Freeform 6">
              <a:extLst>
                <a:ext uri="{FF2B5EF4-FFF2-40B4-BE49-F238E27FC236}">
                  <a16:creationId xmlns:a16="http://schemas.microsoft.com/office/drawing/2014/main" id="{BF36877A-6139-42C2-ACC2-E2C98679D843}"/>
                </a:ext>
              </a:extLst>
            </p:cNvPr>
            <p:cNvSpPr>
              <a:spLocks/>
            </p:cNvSpPr>
            <p:nvPr/>
          </p:nvSpPr>
          <p:spPr bwMode="auto">
            <a:xfrm>
              <a:off x="4287" y="1384"/>
              <a:ext cx="457" cy="295"/>
            </a:xfrm>
            <a:custGeom>
              <a:avLst/>
              <a:gdLst/>
              <a:ahLst/>
              <a:cxnLst>
                <a:cxn ang="0">
                  <a:pos x="24" y="76"/>
                </a:cxn>
                <a:cxn ang="0">
                  <a:pos x="474" y="336"/>
                </a:cxn>
                <a:cxn ang="0">
                  <a:pos x="525" y="323"/>
                </a:cxn>
                <a:cxn ang="0">
                  <a:pos x="512" y="271"/>
                </a:cxn>
                <a:cxn ang="0">
                  <a:pos x="61" y="11"/>
                </a:cxn>
                <a:cxn ang="0">
                  <a:pos x="11" y="23"/>
                </a:cxn>
                <a:cxn ang="0">
                  <a:pos x="24" y="76"/>
                </a:cxn>
              </a:cxnLst>
              <a:rect l="0" t="0" r="r" b="b"/>
              <a:pathLst>
                <a:path w="535" h="346">
                  <a:moveTo>
                    <a:pt x="24" y="76"/>
                  </a:moveTo>
                  <a:cubicBezTo>
                    <a:pt x="474" y="336"/>
                    <a:pt x="474" y="336"/>
                    <a:pt x="474" y="336"/>
                  </a:cubicBezTo>
                  <a:cubicBezTo>
                    <a:pt x="492" y="346"/>
                    <a:pt x="514" y="341"/>
                    <a:pt x="525" y="323"/>
                  </a:cubicBezTo>
                  <a:cubicBezTo>
                    <a:pt x="535" y="306"/>
                    <a:pt x="530" y="281"/>
                    <a:pt x="512" y="271"/>
                  </a:cubicBezTo>
                  <a:cubicBezTo>
                    <a:pt x="61" y="11"/>
                    <a:pt x="61" y="11"/>
                    <a:pt x="61" y="11"/>
                  </a:cubicBezTo>
                  <a:cubicBezTo>
                    <a:pt x="43" y="0"/>
                    <a:pt x="21" y="5"/>
                    <a:pt x="11" y="23"/>
                  </a:cubicBezTo>
                  <a:cubicBezTo>
                    <a:pt x="0" y="41"/>
                    <a:pt x="6" y="65"/>
                    <a:pt x="24" y="7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2" name="Freeform 7">
              <a:extLst>
                <a:ext uri="{FF2B5EF4-FFF2-40B4-BE49-F238E27FC236}">
                  <a16:creationId xmlns:a16="http://schemas.microsoft.com/office/drawing/2014/main" id="{F691D79E-C335-43EF-A015-AA1247BD71EA}"/>
                </a:ext>
              </a:extLst>
            </p:cNvPr>
            <p:cNvSpPr>
              <a:spLocks noEditPoints="1"/>
            </p:cNvSpPr>
            <p:nvPr/>
          </p:nvSpPr>
          <p:spPr bwMode="auto">
            <a:xfrm>
              <a:off x="3790" y="1467"/>
              <a:ext cx="914" cy="1295"/>
            </a:xfrm>
            <a:custGeom>
              <a:avLst/>
              <a:gdLst/>
              <a:ahLst/>
              <a:cxnLst>
                <a:cxn ang="0">
                  <a:pos x="1068" y="298"/>
                </a:cxn>
                <a:cxn ang="0">
                  <a:pos x="1058" y="284"/>
                </a:cxn>
                <a:cxn ang="0">
                  <a:pos x="1038" y="271"/>
                </a:cxn>
                <a:cxn ang="0">
                  <a:pos x="587" y="11"/>
                </a:cxn>
                <a:cxn ang="0">
                  <a:pos x="567" y="3"/>
                </a:cxn>
                <a:cxn ang="0">
                  <a:pos x="536" y="17"/>
                </a:cxn>
                <a:cxn ang="0">
                  <a:pos x="24" y="903"/>
                </a:cxn>
                <a:cxn ang="0">
                  <a:pos x="24" y="903"/>
                </a:cxn>
                <a:cxn ang="0">
                  <a:pos x="1" y="1456"/>
                </a:cxn>
                <a:cxn ang="0">
                  <a:pos x="29" y="1507"/>
                </a:cxn>
                <a:cxn ang="0">
                  <a:pos x="87" y="1506"/>
                </a:cxn>
                <a:cxn ang="0">
                  <a:pos x="554" y="1209"/>
                </a:cxn>
                <a:cxn ang="0">
                  <a:pos x="554" y="1209"/>
                </a:cxn>
                <a:cxn ang="0">
                  <a:pos x="1066" y="323"/>
                </a:cxn>
                <a:cxn ang="0">
                  <a:pos x="1069" y="304"/>
                </a:cxn>
                <a:cxn ang="0">
                  <a:pos x="1068" y="298"/>
                </a:cxn>
                <a:cxn ang="0">
                  <a:pos x="509" y="1167"/>
                </a:cxn>
                <a:cxn ang="0">
                  <a:pos x="509" y="1167"/>
                </a:cxn>
                <a:cxn ang="0">
                  <a:pos x="195" y="1367"/>
                </a:cxn>
                <a:cxn ang="0">
                  <a:pos x="194" y="1366"/>
                </a:cxn>
                <a:cxn ang="0">
                  <a:pos x="142" y="1310"/>
                </a:cxn>
                <a:cxn ang="0">
                  <a:pos x="68" y="1289"/>
                </a:cxn>
                <a:cxn ang="0">
                  <a:pos x="68" y="1289"/>
                </a:cxn>
                <a:cxn ang="0">
                  <a:pos x="83" y="921"/>
                </a:cxn>
                <a:cxn ang="0">
                  <a:pos x="83" y="921"/>
                </a:cxn>
                <a:cxn ang="0">
                  <a:pos x="87" y="914"/>
                </a:cxn>
                <a:cxn ang="0">
                  <a:pos x="87" y="914"/>
                </a:cxn>
                <a:cxn ang="0">
                  <a:pos x="229" y="896"/>
                </a:cxn>
                <a:cxn ang="0">
                  <a:pos x="237" y="898"/>
                </a:cxn>
                <a:cxn ang="0">
                  <a:pos x="241" y="905"/>
                </a:cxn>
                <a:cxn ang="0">
                  <a:pos x="255" y="1023"/>
                </a:cxn>
                <a:cxn ang="0">
                  <a:pos x="281" y="1063"/>
                </a:cxn>
                <a:cxn ang="0">
                  <a:pos x="281" y="1063"/>
                </a:cxn>
                <a:cxn ang="0">
                  <a:pos x="328" y="1067"/>
                </a:cxn>
                <a:cxn ang="0">
                  <a:pos x="446" y="1021"/>
                </a:cxn>
                <a:cxn ang="0">
                  <a:pos x="457" y="1025"/>
                </a:cxn>
                <a:cxn ang="0">
                  <a:pos x="513" y="1161"/>
                </a:cxn>
                <a:cxn ang="0">
                  <a:pos x="513" y="1161"/>
                </a:cxn>
                <a:cxn ang="0">
                  <a:pos x="509" y="1167"/>
                </a:cxn>
                <a:cxn ang="0">
                  <a:pos x="538" y="1117"/>
                </a:cxn>
                <a:cxn ang="0">
                  <a:pos x="538" y="1117"/>
                </a:cxn>
                <a:cxn ang="0">
                  <a:pos x="494" y="1010"/>
                </a:cxn>
                <a:cxn ang="0">
                  <a:pos x="432" y="984"/>
                </a:cxn>
                <a:cxn ang="0">
                  <a:pos x="314" y="1030"/>
                </a:cxn>
                <a:cxn ang="0">
                  <a:pos x="301" y="1029"/>
                </a:cxn>
                <a:cxn ang="0">
                  <a:pos x="294" y="1018"/>
                </a:cxn>
                <a:cxn ang="0">
                  <a:pos x="280" y="901"/>
                </a:cxn>
                <a:cxn ang="0">
                  <a:pos x="267" y="872"/>
                </a:cxn>
                <a:cxn ang="0">
                  <a:pos x="224" y="856"/>
                </a:cxn>
                <a:cxn ang="0">
                  <a:pos x="113" y="871"/>
                </a:cxn>
                <a:cxn ang="0">
                  <a:pos x="112" y="870"/>
                </a:cxn>
                <a:cxn ang="0">
                  <a:pos x="566" y="85"/>
                </a:cxn>
                <a:cxn ang="0">
                  <a:pos x="566" y="85"/>
                </a:cxn>
                <a:cxn ang="0">
                  <a:pos x="992" y="331"/>
                </a:cxn>
                <a:cxn ang="0">
                  <a:pos x="992" y="331"/>
                </a:cxn>
                <a:cxn ang="0">
                  <a:pos x="538" y="1117"/>
                </a:cxn>
              </a:cxnLst>
              <a:rect l="0" t="0" r="r" b="b"/>
              <a:pathLst>
                <a:path w="1070" h="1517">
                  <a:moveTo>
                    <a:pt x="1068" y="298"/>
                  </a:moveTo>
                  <a:cubicBezTo>
                    <a:pt x="1066" y="293"/>
                    <a:pt x="1063" y="288"/>
                    <a:pt x="1058" y="284"/>
                  </a:cubicBezTo>
                  <a:cubicBezTo>
                    <a:pt x="1053" y="280"/>
                    <a:pt x="1046" y="275"/>
                    <a:pt x="1038" y="271"/>
                  </a:cubicBezTo>
                  <a:cubicBezTo>
                    <a:pt x="587" y="11"/>
                    <a:pt x="587" y="11"/>
                    <a:pt x="587" y="11"/>
                  </a:cubicBezTo>
                  <a:cubicBezTo>
                    <a:pt x="580" y="6"/>
                    <a:pt x="573" y="4"/>
                    <a:pt x="567" y="3"/>
                  </a:cubicBezTo>
                  <a:cubicBezTo>
                    <a:pt x="555" y="0"/>
                    <a:pt x="542" y="6"/>
                    <a:pt x="536" y="17"/>
                  </a:cubicBezTo>
                  <a:cubicBezTo>
                    <a:pt x="24" y="903"/>
                    <a:pt x="24" y="903"/>
                    <a:pt x="24" y="903"/>
                  </a:cubicBezTo>
                  <a:cubicBezTo>
                    <a:pt x="24" y="903"/>
                    <a:pt x="24" y="903"/>
                    <a:pt x="24" y="903"/>
                  </a:cubicBezTo>
                  <a:cubicBezTo>
                    <a:pt x="1" y="1456"/>
                    <a:pt x="1" y="1456"/>
                    <a:pt x="1" y="1456"/>
                  </a:cubicBezTo>
                  <a:cubicBezTo>
                    <a:pt x="0" y="1477"/>
                    <a:pt x="11" y="1496"/>
                    <a:pt x="29" y="1507"/>
                  </a:cubicBezTo>
                  <a:cubicBezTo>
                    <a:pt x="47" y="1517"/>
                    <a:pt x="70" y="1517"/>
                    <a:pt x="87" y="1506"/>
                  </a:cubicBezTo>
                  <a:cubicBezTo>
                    <a:pt x="554" y="1209"/>
                    <a:pt x="554" y="1209"/>
                    <a:pt x="554" y="1209"/>
                  </a:cubicBezTo>
                  <a:cubicBezTo>
                    <a:pt x="554" y="1209"/>
                    <a:pt x="554" y="1209"/>
                    <a:pt x="554" y="1209"/>
                  </a:cubicBezTo>
                  <a:cubicBezTo>
                    <a:pt x="1066" y="323"/>
                    <a:pt x="1066" y="323"/>
                    <a:pt x="1066" y="323"/>
                  </a:cubicBezTo>
                  <a:cubicBezTo>
                    <a:pt x="1069" y="317"/>
                    <a:pt x="1070" y="311"/>
                    <a:pt x="1069" y="304"/>
                  </a:cubicBezTo>
                  <a:cubicBezTo>
                    <a:pt x="1069" y="302"/>
                    <a:pt x="1069" y="300"/>
                    <a:pt x="1068" y="298"/>
                  </a:cubicBezTo>
                  <a:close/>
                  <a:moveTo>
                    <a:pt x="509" y="1167"/>
                  </a:moveTo>
                  <a:cubicBezTo>
                    <a:pt x="509" y="1167"/>
                    <a:pt x="509" y="1167"/>
                    <a:pt x="509" y="1167"/>
                  </a:cubicBezTo>
                  <a:cubicBezTo>
                    <a:pt x="195" y="1367"/>
                    <a:pt x="195" y="1367"/>
                    <a:pt x="195" y="1367"/>
                  </a:cubicBezTo>
                  <a:cubicBezTo>
                    <a:pt x="194" y="1366"/>
                    <a:pt x="194" y="1366"/>
                    <a:pt x="194" y="1366"/>
                  </a:cubicBezTo>
                  <a:cubicBezTo>
                    <a:pt x="179" y="1342"/>
                    <a:pt x="158" y="1320"/>
                    <a:pt x="142" y="1310"/>
                  </a:cubicBezTo>
                  <a:cubicBezTo>
                    <a:pt x="124" y="1300"/>
                    <a:pt x="95" y="1292"/>
                    <a:pt x="68" y="1289"/>
                  </a:cubicBezTo>
                  <a:cubicBezTo>
                    <a:pt x="68" y="1289"/>
                    <a:pt x="68" y="1289"/>
                    <a:pt x="68" y="1289"/>
                  </a:cubicBezTo>
                  <a:cubicBezTo>
                    <a:pt x="83" y="921"/>
                    <a:pt x="83" y="921"/>
                    <a:pt x="83" y="921"/>
                  </a:cubicBezTo>
                  <a:cubicBezTo>
                    <a:pt x="83" y="921"/>
                    <a:pt x="83" y="921"/>
                    <a:pt x="83" y="921"/>
                  </a:cubicBezTo>
                  <a:cubicBezTo>
                    <a:pt x="87" y="914"/>
                    <a:pt x="87" y="914"/>
                    <a:pt x="87" y="914"/>
                  </a:cubicBezTo>
                  <a:cubicBezTo>
                    <a:pt x="87" y="914"/>
                    <a:pt x="87" y="914"/>
                    <a:pt x="87" y="914"/>
                  </a:cubicBezTo>
                  <a:cubicBezTo>
                    <a:pt x="229" y="896"/>
                    <a:pt x="229" y="896"/>
                    <a:pt x="229" y="896"/>
                  </a:cubicBezTo>
                  <a:cubicBezTo>
                    <a:pt x="233" y="896"/>
                    <a:pt x="235" y="897"/>
                    <a:pt x="237" y="898"/>
                  </a:cubicBezTo>
                  <a:cubicBezTo>
                    <a:pt x="238" y="899"/>
                    <a:pt x="240" y="901"/>
                    <a:pt x="241" y="905"/>
                  </a:cubicBezTo>
                  <a:cubicBezTo>
                    <a:pt x="255" y="1023"/>
                    <a:pt x="255" y="1023"/>
                    <a:pt x="255" y="1023"/>
                  </a:cubicBezTo>
                  <a:cubicBezTo>
                    <a:pt x="257" y="1040"/>
                    <a:pt x="266" y="1054"/>
                    <a:pt x="281" y="1063"/>
                  </a:cubicBezTo>
                  <a:cubicBezTo>
                    <a:pt x="281" y="1063"/>
                    <a:pt x="281" y="1063"/>
                    <a:pt x="281" y="1063"/>
                  </a:cubicBezTo>
                  <a:cubicBezTo>
                    <a:pt x="296" y="1072"/>
                    <a:pt x="313" y="1073"/>
                    <a:pt x="328" y="1067"/>
                  </a:cubicBezTo>
                  <a:cubicBezTo>
                    <a:pt x="446" y="1021"/>
                    <a:pt x="446" y="1021"/>
                    <a:pt x="446" y="1021"/>
                  </a:cubicBezTo>
                  <a:cubicBezTo>
                    <a:pt x="450" y="1019"/>
                    <a:pt x="455" y="1021"/>
                    <a:pt x="457" y="1025"/>
                  </a:cubicBezTo>
                  <a:cubicBezTo>
                    <a:pt x="513" y="1161"/>
                    <a:pt x="513" y="1161"/>
                    <a:pt x="513" y="1161"/>
                  </a:cubicBezTo>
                  <a:cubicBezTo>
                    <a:pt x="513" y="1161"/>
                    <a:pt x="513" y="1161"/>
                    <a:pt x="513" y="1161"/>
                  </a:cubicBezTo>
                  <a:lnTo>
                    <a:pt x="509" y="1167"/>
                  </a:lnTo>
                  <a:close/>
                  <a:moveTo>
                    <a:pt x="538" y="1117"/>
                  </a:moveTo>
                  <a:cubicBezTo>
                    <a:pt x="538" y="1117"/>
                    <a:pt x="538" y="1117"/>
                    <a:pt x="538" y="1117"/>
                  </a:cubicBezTo>
                  <a:cubicBezTo>
                    <a:pt x="494" y="1010"/>
                    <a:pt x="494" y="1010"/>
                    <a:pt x="494" y="1010"/>
                  </a:cubicBezTo>
                  <a:cubicBezTo>
                    <a:pt x="484" y="986"/>
                    <a:pt x="456" y="974"/>
                    <a:pt x="432" y="984"/>
                  </a:cubicBezTo>
                  <a:cubicBezTo>
                    <a:pt x="314" y="1030"/>
                    <a:pt x="314" y="1030"/>
                    <a:pt x="314" y="1030"/>
                  </a:cubicBezTo>
                  <a:cubicBezTo>
                    <a:pt x="308" y="1032"/>
                    <a:pt x="303" y="1030"/>
                    <a:pt x="301" y="1029"/>
                  </a:cubicBezTo>
                  <a:cubicBezTo>
                    <a:pt x="299" y="1027"/>
                    <a:pt x="295" y="1024"/>
                    <a:pt x="294" y="1018"/>
                  </a:cubicBezTo>
                  <a:cubicBezTo>
                    <a:pt x="280" y="901"/>
                    <a:pt x="280" y="901"/>
                    <a:pt x="280" y="901"/>
                  </a:cubicBezTo>
                  <a:cubicBezTo>
                    <a:pt x="279" y="891"/>
                    <a:pt x="275" y="880"/>
                    <a:pt x="267" y="872"/>
                  </a:cubicBezTo>
                  <a:cubicBezTo>
                    <a:pt x="256" y="860"/>
                    <a:pt x="240" y="854"/>
                    <a:pt x="224" y="856"/>
                  </a:cubicBezTo>
                  <a:cubicBezTo>
                    <a:pt x="113" y="871"/>
                    <a:pt x="113" y="871"/>
                    <a:pt x="113" y="871"/>
                  </a:cubicBezTo>
                  <a:cubicBezTo>
                    <a:pt x="112" y="871"/>
                    <a:pt x="112" y="871"/>
                    <a:pt x="112" y="870"/>
                  </a:cubicBezTo>
                  <a:cubicBezTo>
                    <a:pt x="566" y="85"/>
                    <a:pt x="566" y="85"/>
                    <a:pt x="566" y="85"/>
                  </a:cubicBezTo>
                  <a:cubicBezTo>
                    <a:pt x="566" y="85"/>
                    <a:pt x="566" y="85"/>
                    <a:pt x="566" y="85"/>
                  </a:cubicBezTo>
                  <a:cubicBezTo>
                    <a:pt x="992" y="331"/>
                    <a:pt x="992" y="331"/>
                    <a:pt x="992" y="331"/>
                  </a:cubicBezTo>
                  <a:cubicBezTo>
                    <a:pt x="992" y="331"/>
                    <a:pt x="992" y="331"/>
                    <a:pt x="992" y="331"/>
                  </a:cubicBezTo>
                  <a:lnTo>
                    <a:pt x="538" y="1117"/>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3" name="Freeform 8">
              <a:extLst>
                <a:ext uri="{FF2B5EF4-FFF2-40B4-BE49-F238E27FC236}">
                  <a16:creationId xmlns:a16="http://schemas.microsoft.com/office/drawing/2014/main" id="{3C71426C-97D2-483A-99C9-AE4ABD782812}"/>
                </a:ext>
              </a:extLst>
            </p:cNvPr>
            <p:cNvSpPr>
              <a:spLocks/>
            </p:cNvSpPr>
            <p:nvPr/>
          </p:nvSpPr>
          <p:spPr bwMode="auto">
            <a:xfrm>
              <a:off x="5375" y="745"/>
              <a:ext cx="162" cy="88"/>
            </a:xfrm>
            <a:custGeom>
              <a:avLst/>
              <a:gdLst/>
              <a:ahLst/>
              <a:cxnLst>
                <a:cxn ang="0">
                  <a:pos x="33" y="33"/>
                </a:cxn>
                <a:cxn ang="0">
                  <a:pos x="5" y="76"/>
                </a:cxn>
                <a:cxn ang="0">
                  <a:pos x="51" y="99"/>
                </a:cxn>
                <a:cxn ang="0">
                  <a:pos x="155" y="71"/>
                </a:cxn>
                <a:cxn ang="0">
                  <a:pos x="184" y="28"/>
                </a:cxn>
                <a:cxn ang="0">
                  <a:pos x="138" y="5"/>
                </a:cxn>
                <a:cxn ang="0">
                  <a:pos x="33" y="33"/>
                </a:cxn>
              </a:cxnLst>
              <a:rect l="0" t="0" r="r" b="b"/>
              <a:pathLst>
                <a:path w="189" h="104">
                  <a:moveTo>
                    <a:pt x="33" y="33"/>
                  </a:moveTo>
                  <a:cubicBezTo>
                    <a:pt x="13" y="39"/>
                    <a:pt x="0" y="58"/>
                    <a:pt x="5" y="76"/>
                  </a:cubicBezTo>
                  <a:cubicBezTo>
                    <a:pt x="10" y="94"/>
                    <a:pt x="31" y="104"/>
                    <a:pt x="51" y="99"/>
                  </a:cubicBezTo>
                  <a:cubicBezTo>
                    <a:pt x="155" y="71"/>
                    <a:pt x="155" y="71"/>
                    <a:pt x="155" y="71"/>
                  </a:cubicBezTo>
                  <a:cubicBezTo>
                    <a:pt x="176" y="65"/>
                    <a:pt x="189" y="46"/>
                    <a:pt x="184" y="28"/>
                  </a:cubicBezTo>
                  <a:cubicBezTo>
                    <a:pt x="179" y="10"/>
                    <a:pt x="158" y="0"/>
                    <a:pt x="138" y="5"/>
                  </a:cubicBezTo>
                  <a:lnTo>
                    <a:pt x="33" y="3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4" name="Freeform 9">
              <a:extLst>
                <a:ext uri="{FF2B5EF4-FFF2-40B4-BE49-F238E27FC236}">
                  <a16:creationId xmlns:a16="http://schemas.microsoft.com/office/drawing/2014/main" id="{9E7C1337-C0AA-4DA8-AE86-00100D5598BC}"/>
                </a:ext>
              </a:extLst>
            </p:cNvPr>
            <p:cNvSpPr>
              <a:spLocks/>
            </p:cNvSpPr>
            <p:nvPr/>
          </p:nvSpPr>
          <p:spPr bwMode="auto">
            <a:xfrm>
              <a:off x="4656" y="273"/>
              <a:ext cx="89" cy="161"/>
            </a:xfrm>
            <a:custGeom>
              <a:avLst/>
              <a:gdLst/>
              <a:ahLst/>
              <a:cxnLst>
                <a:cxn ang="0">
                  <a:pos x="99" y="138"/>
                </a:cxn>
                <a:cxn ang="0">
                  <a:pos x="76" y="184"/>
                </a:cxn>
                <a:cxn ang="0">
                  <a:pos x="33" y="155"/>
                </a:cxn>
                <a:cxn ang="0">
                  <a:pos x="5" y="51"/>
                </a:cxn>
                <a:cxn ang="0">
                  <a:pos x="28" y="5"/>
                </a:cxn>
                <a:cxn ang="0">
                  <a:pos x="71" y="33"/>
                </a:cxn>
                <a:cxn ang="0">
                  <a:pos x="99" y="138"/>
                </a:cxn>
              </a:cxnLst>
              <a:rect l="0" t="0" r="r" b="b"/>
              <a:pathLst>
                <a:path w="104" h="189">
                  <a:moveTo>
                    <a:pt x="99" y="138"/>
                  </a:moveTo>
                  <a:cubicBezTo>
                    <a:pt x="104" y="158"/>
                    <a:pt x="94" y="179"/>
                    <a:pt x="76" y="184"/>
                  </a:cubicBezTo>
                  <a:cubicBezTo>
                    <a:pt x="58" y="189"/>
                    <a:pt x="39" y="176"/>
                    <a:pt x="33" y="155"/>
                  </a:cubicBezTo>
                  <a:cubicBezTo>
                    <a:pt x="5" y="51"/>
                    <a:pt x="5" y="51"/>
                    <a:pt x="5" y="51"/>
                  </a:cubicBezTo>
                  <a:cubicBezTo>
                    <a:pt x="0" y="31"/>
                    <a:pt x="10" y="10"/>
                    <a:pt x="28" y="5"/>
                  </a:cubicBezTo>
                  <a:cubicBezTo>
                    <a:pt x="46" y="0"/>
                    <a:pt x="65" y="13"/>
                    <a:pt x="71" y="33"/>
                  </a:cubicBezTo>
                  <a:lnTo>
                    <a:pt x="99" y="138"/>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5" name="Freeform 10">
              <a:extLst>
                <a:ext uri="{FF2B5EF4-FFF2-40B4-BE49-F238E27FC236}">
                  <a16:creationId xmlns:a16="http://schemas.microsoft.com/office/drawing/2014/main" id="{95E1CE64-8655-4EA1-B901-3DE0BA8700FC}"/>
                </a:ext>
              </a:extLst>
            </p:cNvPr>
            <p:cNvSpPr>
              <a:spLocks/>
            </p:cNvSpPr>
            <p:nvPr/>
          </p:nvSpPr>
          <p:spPr bwMode="auto">
            <a:xfrm>
              <a:off x="4960" y="1451"/>
              <a:ext cx="89" cy="161"/>
            </a:xfrm>
            <a:custGeom>
              <a:avLst/>
              <a:gdLst/>
              <a:ahLst/>
              <a:cxnLst>
                <a:cxn ang="0">
                  <a:pos x="5" y="51"/>
                </a:cxn>
                <a:cxn ang="0">
                  <a:pos x="28" y="5"/>
                </a:cxn>
                <a:cxn ang="0">
                  <a:pos x="71" y="33"/>
                </a:cxn>
                <a:cxn ang="0">
                  <a:pos x="99" y="137"/>
                </a:cxn>
                <a:cxn ang="0">
                  <a:pos x="76" y="183"/>
                </a:cxn>
                <a:cxn ang="0">
                  <a:pos x="33" y="155"/>
                </a:cxn>
                <a:cxn ang="0">
                  <a:pos x="5" y="51"/>
                </a:cxn>
              </a:cxnLst>
              <a:rect l="0" t="0" r="r" b="b"/>
              <a:pathLst>
                <a:path w="104" h="188">
                  <a:moveTo>
                    <a:pt x="5" y="51"/>
                  </a:moveTo>
                  <a:cubicBezTo>
                    <a:pt x="0" y="30"/>
                    <a:pt x="10" y="10"/>
                    <a:pt x="28" y="5"/>
                  </a:cubicBezTo>
                  <a:cubicBezTo>
                    <a:pt x="46" y="0"/>
                    <a:pt x="65" y="13"/>
                    <a:pt x="71" y="33"/>
                  </a:cubicBezTo>
                  <a:cubicBezTo>
                    <a:pt x="99" y="137"/>
                    <a:pt x="99" y="137"/>
                    <a:pt x="99" y="137"/>
                  </a:cubicBezTo>
                  <a:cubicBezTo>
                    <a:pt x="104" y="158"/>
                    <a:pt x="94" y="179"/>
                    <a:pt x="76" y="183"/>
                  </a:cubicBezTo>
                  <a:cubicBezTo>
                    <a:pt x="58" y="188"/>
                    <a:pt x="39" y="175"/>
                    <a:pt x="33" y="155"/>
                  </a:cubicBezTo>
                  <a:lnTo>
                    <a:pt x="5" y="51"/>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6" name="Freeform 11">
              <a:extLst>
                <a:ext uri="{FF2B5EF4-FFF2-40B4-BE49-F238E27FC236}">
                  <a16:creationId xmlns:a16="http://schemas.microsoft.com/office/drawing/2014/main" id="{DF8392BC-C901-492F-9566-0FE578E903DE}"/>
                </a:ext>
              </a:extLst>
            </p:cNvPr>
            <p:cNvSpPr>
              <a:spLocks/>
            </p:cNvSpPr>
            <p:nvPr/>
          </p:nvSpPr>
          <p:spPr bwMode="auto">
            <a:xfrm>
              <a:off x="4198" y="1068"/>
              <a:ext cx="162" cy="90"/>
            </a:xfrm>
            <a:custGeom>
              <a:avLst/>
              <a:gdLst/>
              <a:ahLst/>
              <a:cxnLst>
                <a:cxn ang="0">
                  <a:pos x="155" y="72"/>
                </a:cxn>
                <a:cxn ang="0">
                  <a:pos x="184" y="29"/>
                </a:cxn>
                <a:cxn ang="0">
                  <a:pos x="138" y="6"/>
                </a:cxn>
                <a:cxn ang="0">
                  <a:pos x="34" y="34"/>
                </a:cxn>
                <a:cxn ang="0">
                  <a:pos x="5" y="77"/>
                </a:cxn>
                <a:cxn ang="0">
                  <a:pos x="51" y="99"/>
                </a:cxn>
                <a:cxn ang="0">
                  <a:pos x="155" y="72"/>
                </a:cxn>
              </a:cxnLst>
              <a:rect l="0" t="0" r="r" b="b"/>
              <a:pathLst>
                <a:path w="189" h="105">
                  <a:moveTo>
                    <a:pt x="155" y="72"/>
                  </a:moveTo>
                  <a:cubicBezTo>
                    <a:pt x="176" y="66"/>
                    <a:pt x="189" y="47"/>
                    <a:pt x="184" y="29"/>
                  </a:cubicBezTo>
                  <a:cubicBezTo>
                    <a:pt x="179" y="11"/>
                    <a:pt x="158" y="0"/>
                    <a:pt x="138" y="6"/>
                  </a:cubicBezTo>
                  <a:cubicBezTo>
                    <a:pt x="34" y="34"/>
                    <a:pt x="34" y="34"/>
                    <a:pt x="34" y="34"/>
                  </a:cubicBezTo>
                  <a:cubicBezTo>
                    <a:pt x="13" y="39"/>
                    <a:pt x="0" y="59"/>
                    <a:pt x="5" y="77"/>
                  </a:cubicBezTo>
                  <a:cubicBezTo>
                    <a:pt x="10" y="95"/>
                    <a:pt x="31" y="105"/>
                    <a:pt x="51" y="99"/>
                  </a:cubicBezTo>
                  <a:lnTo>
                    <a:pt x="155" y="7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7" name="Freeform 12">
              <a:extLst>
                <a:ext uri="{FF2B5EF4-FFF2-40B4-BE49-F238E27FC236}">
                  <a16:creationId xmlns:a16="http://schemas.microsoft.com/office/drawing/2014/main" id="{9148F9B5-E02D-4C4D-8532-61FFF467395B}"/>
                </a:ext>
              </a:extLst>
            </p:cNvPr>
            <p:cNvSpPr>
              <a:spLocks/>
            </p:cNvSpPr>
            <p:nvPr/>
          </p:nvSpPr>
          <p:spPr bwMode="auto">
            <a:xfrm>
              <a:off x="5124" y="324"/>
              <a:ext cx="115" cy="153"/>
            </a:xfrm>
            <a:custGeom>
              <a:avLst/>
              <a:gdLst/>
              <a:ahLst/>
              <a:cxnLst>
                <a:cxn ang="0">
                  <a:pos x="10" y="119"/>
                </a:cxn>
                <a:cxn ang="0">
                  <a:pos x="21" y="170"/>
                </a:cxn>
                <a:cxn ang="0">
                  <a:pos x="69" y="153"/>
                </a:cxn>
                <a:cxn ang="0">
                  <a:pos x="123" y="60"/>
                </a:cxn>
                <a:cxn ang="0">
                  <a:pos x="113" y="9"/>
                </a:cxn>
                <a:cxn ang="0">
                  <a:pos x="64" y="26"/>
                </a:cxn>
                <a:cxn ang="0">
                  <a:pos x="10" y="119"/>
                </a:cxn>
              </a:cxnLst>
              <a:rect l="0" t="0" r="r" b="b"/>
              <a:pathLst>
                <a:path w="134" h="179">
                  <a:moveTo>
                    <a:pt x="10" y="119"/>
                  </a:moveTo>
                  <a:cubicBezTo>
                    <a:pt x="0" y="138"/>
                    <a:pt x="4" y="160"/>
                    <a:pt x="21" y="170"/>
                  </a:cubicBezTo>
                  <a:cubicBezTo>
                    <a:pt x="37" y="179"/>
                    <a:pt x="59" y="171"/>
                    <a:pt x="69" y="153"/>
                  </a:cubicBezTo>
                  <a:cubicBezTo>
                    <a:pt x="123" y="60"/>
                    <a:pt x="123" y="60"/>
                    <a:pt x="123" y="60"/>
                  </a:cubicBezTo>
                  <a:cubicBezTo>
                    <a:pt x="134" y="41"/>
                    <a:pt x="129" y="19"/>
                    <a:pt x="113" y="9"/>
                  </a:cubicBezTo>
                  <a:cubicBezTo>
                    <a:pt x="97" y="0"/>
                    <a:pt x="75" y="7"/>
                    <a:pt x="64" y="26"/>
                  </a:cubicBezTo>
                  <a:lnTo>
                    <a:pt x="10" y="119"/>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Freeform 13">
              <a:extLst>
                <a:ext uri="{FF2B5EF4-FFF2-40B4-BE49-F238E27FC236}">
                  <a16:creationId xmlns:a16="http://schemas.microsoft.com/office/drawing/2014/main" id="{E92CC991-3383-4A7E-969A-09639E6C23CA}"/>
                </a:ext>
              </a:extLst>
            </p:cNvPr>
            <p:cNvSpPr>
              <a:spLocks/>
            </p:cNvSpPr>
            <p:nvPr/>
          </p:nvSpPr>
          <p:spPr bwMode="auto">
            <a:xfrm>
              <a:off x="4252" y="626"/>
              <a:ext cx="153" cy="114"/>
            </a:xfrm>
            <a:custGeom>
              <a:avLst/>
              <a:gdLst/>
              <a:ahLst/>
              <a:cxnLst>
                <a:cxn ang="0">
                  <a:pos x="59" y="11"/>
                </a:cxn>
                <a:cxn ang="0">
                  <a:pos x="9" y="21"/>
                </a:cxn>
                <a:cxn ang="0">
                  <a:pos x="25" y="69"/>
                </a:cxn>
                <a:cxn ang="0">
                  <a:pos x="119" y="123"/>
                </a:cxn>
                <a:cxn ang="0">
                  <a:pos x="169" y="113"/>
                </a:cxn>
                <a:cxn ang="0">
                  <a:pos x="153" y="65"/>
                </a:cxn>
                <a:cxn ang="0">
                  <a:pos x="59" y="11"/>
                </a:cxn>
              </a:cxnLst>
              <a:rect l="0" t="0" r="r" b="b"/>
              <a:pathLst>
                <a:path w="179" h="134">
                  <a:moveTo>
                    <a:pt x="59" y="11"/>
                  </a:moveTo>
                  <a:cubicBezTo>
                    <a:pt x="41" y="0"/>
                    <a:pt x="18" y="5"/>
                    <a:pt x="9" y="21"/>
                  </a:cubicBezTo>
                  <a:cubicBezTo>
                    <a:pt x="0" y="37"/>
                    <a:pt x="7" y="59"/>
                    <a:pt x="25" y="69"/>
                  </a:cubicBezTo>
                  <a:cubicBezTo>
                    <a:pt x="119" y="123"/>
                    <a:pt x="119" y="123"/>
                    <a:pt x="119" y="123"/>
                  </a:cubicBezTo>
                  <a:cubicBezTo>
                    <a:pt x="137" y="134"/>
                    <a:pt x="160" y="129"/>
                    <a:pt x="169" y="113"/>
                  </a:cubicBezTo>
                  <a:cubicBezTo>
                    <a:pt x="179" y="97"/>
                    <a:pt x="171" y="75"/>
                    <a:pt x="153" y="65"/>
                  </a:cubicBezTo>
                  <a:lnTo>
                    <a:pt x="59" y="11"/>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9" name="Freeform 14">
              <a:extLst>
                <a:ext uri="{FF2B5EF4-FFF2-40B4-BE49-F238E27FC236}">
                  <a16:creationId xmlns:a16="http://schemas.microsoft.com/office/drawing/2014/main" id="{3016BEA6-B05C-4F13-82A4-B0AF14E6F6B7}"/>
                </a:ext>
              </a:extLst>
            </p:cNvPr>
            <p:cNvSpPr>
              <a:spLocks/>
            </p:cNvSpPr>
            <p:nvPr/>
          </p:nvSpPr>
          <p:spPr bwMode="auto">
            <a:xfrm>
              <a:off x="5275" y="1217"/>
              <a:ext cx="153" cy="114"/>
            </a:xfrm>
            <a:custGeom>
              <a:avLst/>
              <a:gdLst/>
              <a:ahLst/>
              <a:cxnLst>
                <a:cxn ang="0">
                  <a:pos x="60" y="10"/>
                </a:cxn>
                <a:cxn ang="0">
                  <a:pos x="9" y="21"/>
                </a:cxn>
                <a:cxn ang="0">
                  <a:pos x="26" y="69"/>
                </a:cxn>
                <a:cxn ang="0">
                  <a:pos x="119" y="123"/>
                </a:cxn>
                <a:cxn ang="0">
                  <a:pos x="169" y="113"/>
                </a:cxn>
                <a:cxn ang="0">
                  <a:pos x="153" y="64"/>
                </a:cxn>
                <a:cxn ang="0">
                  <a:pos x="60" y="10"/>
                </a:cxn>
              </a:cxnLst>
              <a:rect l="0" t="0" r="r" b="b"/>
              <a:pathLst>
                <a:path w="179" h="134">
                  <a:moveTo>
                    <a:pt x="60" y="10"/>
                  </a:moveTo>
                  <a:cubicBezTo>
                    <a:pt x="41" y="0"/>
                    <a:pt x="19" y="4"/>
                    <a:pt x="9" y="21"/>
                  </a:cubicBezTo>
                  <a:cubicBezTo>
                    <a:pt x="0" y="37"/>
                    <a:pt x="7" y="59"/>
                    <a:pt x="26" y="69"/>
                  </a:cubicBezTo>
                  <a:cubicBezTo>
                    <a:pt x="119" y="123"/>
                    <a:pt x="119" y="123"/>
                    <a:pt x="119" y="123"/>
                  </a:cubicBezTo>
                  <a:cubicBezTo>
                    <a:pt x="137" y="134"/>
                    <a:pt x="160" y="129"/>
                    <a:pt x="169" y="113"/>
                  </a:cubicBezTo>
                  <a:cubicBezTo>
                    <a:pt x="179" y="97"/>
                    <a:pt x="171" y="75"/>
                    <a:pt x="153" y="64"/>
                  </a:cubicBezTo>
                  <a:lnTo>
                    <a:pt x="60" y="1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0" name="Freeform 15">
              <a:extLst>
                <a:ext uri="{FF2B5EF4-FFF2-40B4-BE49-F238E27FC236}">
                  <a16:creationId xmlns:a16="http://schemas.microsoft.com/office/drawing/2014/main" id="{79E6D089-83CD-48B4-8AF8-583115F180BB}"/>
                </a:ext>
              </a:extLst>
            </p:cNvPr>
            <p:cNvSpPr>
              <a:spLocks noEditPoints="1"/>
            </p:cNvSpPr>
            <p:nvPr/>
          </p:nvSpPr>
          <p:spPr bwMode="auto">
            <a:xfrm>
              <a:off x="4379" y="454"/>
              <a:ext cx="983" cy="1072"/>
            </a:xfrm>
            <a:custGeom>
              <a:avLst/>
              <a:gdLst/>
              <a:ahLst/>
              <a:cxnLst>
                <a:cxn ang="0">
                  <a:pos x="510" y="1256"/>
                </a:cxn>
                <a:cxn ang="0">
                  <a:pos x="0" y="961"/>
                </a:cxn>
                <a:cxn ang="0">
                  <a:pos x="13" y="937"/>
                </a:cxn>
                <a:cxn ang="0">
                  <a:pos x="32" y="713"/>
                </a:cxn>
                <a:cxn ang="0">
                  <a:pos x="73" y="317"/>
                </a:cxn>
                <a:cxn ang="0">
                  <a:pos x="373" y="37"/>
                </a:cxn>
                <a:cxn ang="0">
                  <a:pos x="616" y="7"/>
                </a:cxn>
                <a:cxn ang="0">
                  <a:pos x="848" y="77"/>
                </a:cxn>
                <a:cxn ang="0">
                  <a:pos x="852" y="80"/>
                </a:cxn>
                <a:cxn ang="0">
                  <a:pos x="853" y="80"/>
                </a:cxn>
                <a:cxn ang="0">
                  <a:pos x="1029" y="245"/>
                </a:cxn>
                <a:cxn ang="0">
                  <a:pos x="1125" y="470"/>
                </a:cxn>
                <a:cxn ang="0">
                  <a:pos x="1032" y="870"/>
                </a:cxn>
                <a:cxn ang="0">
                  <a:pos x="710" y="1104"/>
                </a:cxn>
                <a:cxn ang="0">
                  <a:pos x="524" y="1232"/>
                </a:cxn>
                <a:cxn ang="0">
                  <a:pos x="510" y="1256"/>
                </a:cxn>
                <a:cxn ang="0">
                  <a:pos x="75" y="939"/>
                </a:cxn>
                <a:cxn ang="0">
                  <a:pos x="492" y="1180"/>
                </a:cxn>
                <a:cxn ang="0">
                  <a:pos x="686" y="1053"/>
                </a:cxn>
                <a:cxn ang="0">
                  <a:pos x="987" y="836"/>
                </a:cxn>
                <a:cxn ang="0">
                  <a:pos x="1069" y="481"/>
                </a:cxn>
                <a:cxn ang="0">
                  <a:pos x="824" y="128"/>
                </a:cxn>
                <a:cxn ang="0">
                  <a:pos x="820" y="126"/>
                </a:cxn>
                <a:cxn ang="0">
                  <a:pos x="392" y="90"/>
                </a:cxn>
                <a:cxn ang="0">
                  <a:pos x="125" y="339"/>
                </a:cxn>
                <a:cxn ang="0">
                  <a:pos x="88" y="708"/>
                </a:cxn>
                <a:cxn ang="0">
                  <a:pos x="75" y="939"/>
                </a:cxn>
              </a:cxnLst>
              <a:rect l="0" t="0" r="r" b="b"/>
              <a:pathLst>
                <a:path w="1152" h="1256">
                  <a:moveTo>
                    <a:pt x="510" y="1256"/>
                  </a:moveTo>
                  <a:cubicBezTo>
                    <a:pt x="0" y="961"/>
                    <a:pt x="0" y="961"/>
                    <a:pt x="0" y="961"/>
                  </a:cubicBezTo>
                  <a:cubicBezTo>
                    <a:pt x="13" y="937"/>
                    <a:pt x="13" y="937"/>
                    <a:pt x="13" y="937"/>
                  </a:cubicBezTo>
                  <a:cubicBezTo>
                    <a:pt x="46" y="877"/>
                    <a:pt x="40" y="801"/>
                    <a:pt x="32" y="713"/>
                  </a:cubicBezTo>
                  <a:cubicBezTo>
                    <a:pt x="23" y="604"/>
                    <a:pt x="11" y="468"/>
                    <a:pt x="73" y="317"/>
                  </a:cubicBezTo>
                  <a:cubicBezTo>
                    <a:pt x="128" y="184"/>
                    <a:pt x="234" y="85"/>
                    <a:pt x="373" y="37"/>
                  </a:cubicBezTo>
                  <a:cubicBezTo>
                    <a:pt x="449" y="10"/>
                    <a:pt x="533" y="0"/>
                    <a:pt x="616" y="7"/>
                  </a:cubicBezTo>
                  <a:cubicBezTo>
                    <a:pt x="699" y="14"/>
                    <a:pt x="779" y="38"/>
                    <a:pt x="848" y="77"/>
                  </a:cubicBezTo>
                  <a:cubicBezTo>
                    <a:pt x="852" y="80"/>
                    <a:pt x="852" y="80"/>
                    <a:pt x="852" y="80"/>
                  </a:cubicBezTo>
                  <a:cubicBezTo>
                    <a:pt x="853" y="80"/>
                    <a:pt x="853" y="80"/>
                    <a:pt x="853" y="80"/>
                  </a:cubicBezTo>
                  <a:cubicBezTo>
                    <a:pt x="920" y="120"/>
                    <a:pt x="981" y="177"/>
                    <a:pt x="1029" y="245"/>
                  </a:cubicBezTo>
                  <a:cubicBezTo>
                    <a:pt x="1076" y="313"/>
                    <a:pt x="1109" y="391"/>
                    <a:pt x="1125" y="470"/>
                  </a:cubicBezTo>
                  <a:cubicBezTo>
                    <a:pt x="1152" y="615"/>
                    <a:pt x="1119" y="757"/>
                    <a:pt x="1032" y="870"/>
                  </a:cubicBezTo>
                  <a:cubicBezTo>
                    <a:pt x="932" y="1000"/>
                    <a:pt x="809" y="1057"/>
                    <a:pt x="710" y="1104"/>
                  </a:cubicBezTo>
                  <a:cubicBezTo>
                    <a:pt x="629" y="1141"/>
                    <a:pt x="560" y="1174"/>
                    <a:pt x="524" y="1232"/>
                  </a:cubicBezTo>
                  <a:lnTo>
                    <a:pt x="510" y="1256"/>
                  </a:lnTo>
                  <a:close/>
                  <a:moveTo>
                    <a:pt x="75" y="939"/>
                  </a:moveTo>
                  <a:cubicBezTo>
                    <a:pt x="492" y="1180"/>
                    <a:pt x="492" y="1180"/>
                    <a:pt x="492" y="1180"/>
                  </a:cubicBezTo>
                  <a:cubicBezTo>
                    <a:pt x="538" y="1122"/>
                    <a:pt x="607" y="1090"/>
                    <a:pt x="686" y="1053"/>
                  </a:cubicBezTo>
                  <a:cubicBezTo>
                    <a:pt x="784" y="1007"/>
                    <a:pt x="896" y="955"/>
                    <a:pt x="987" y="836"/>
                  </a:cubicBezTo>
                  <a:cubicBezTo>
                    <a:pt x="1087" y="707"/>
                    <a:pt x="1087" y="572"/>
                    <a:pt x="1069" y="481"/>
                  </a:cubicBezTo>
                  <a:cubicBezTo>
                    <a:pt x="1042" y="337"/>
                    <a:pt x="948" y="201"/>
                    <a:pt x="824" y="128"/>
                  </a:cubicBezTo>
                  <a:cubicBezTo>
                    <a:pt x="820" y="126"/>
                    <a:pt x="820" y="126"/>
                    <a:pt x="820" y="126"/>
                  </a:cubicBezTo>
                  <a:cubicBezTo>
                    <a:pt x="695" y="55"/>
                    <a:pt x="530" y="41"/>
                    <a:pt x="392" y="90"/>
                  </a:cubicBezTo>
                  <a:cubicBezTo>
                    <a:pt x="304" y="120"/>
                    <a:pt x="187" y="188"/>
                    <a:pt x="125" y="339"/>
                  </a:cubicBezTo>
                  <a:cubicBezTo>
                    <a:pt x="68" y="477"/>
                    <a:pt x="79" y="600"/>
                    <a:pt x="88" y="708"/>
                  </a:cubicBezTo>
                  <a:cubicBezTo>
                    <a:pt x="96" y="795"/>
                    <a:pt x="102" y="871"/>
                    <a:pt x="75" y="93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1" name="Freeform 16">
              <a:extLst>
                <a:ext uri="{FF2B5EF4-FFF2-40B4-BE49-F238E27FC236}">
                  <a16:creationId xmlns:a16="http://schemas.microsoft.com/office/drawing/2014/main" id="{E1FE8044-C417-4D36-ABBC-B0EFF8703817}"/>
                </a:ext>
              </a:extLst>
            </p:cNvPr>
            <p:cNvSpPr>
              <a:spLocks/>
            </p:cNvSpPr>
            <p:nvPr/>
          </p:nvSpPr>
          <p:spPr bwMode="auto">
            <a:xfrm>
              <a:off x="4949" y="641"/>
              <a:ext cx="318" cy="365"/>
            </a:xfrm>
            <a:custGeom>
              <a:avLst/>
              <a:gdLst/>
              <a:ahLst/>
              <a:cxnLst>
                <a:cxn ang="0">
                  <a:pos x="90" y="42"/>
                </a:cxn>
                <a:cxn ang="0">
                  <a:pos x="16" y="171"/>
                </a:cxn>
                <a:cxn ang="0">
                  <a:pos x="15" y="174"/>
                </a:cxn>
                <a:cxn ang="0">
                  <a:pos x="4" y="267"/>
                </a:cxn>
                <a:cxn ang="0">
                  <a:pos x="40" y="375"/>
                </a:cxn>
                <a:cxn ang="0">
                  <a:pos x="44" y="375"/>
                </a:cxn>
                <a:cxn ang="0">
                  <a:pos x="112" y="379"/>
                </a:cxn>
                <a:cxn ang="0">
                  <a:pos x="149" y="332"/>
                </a:cxn>
                <a:cxn ang="0">
                  <a:pos x="149" y="331"/>
                </a:cxn>
                <a:cxn ang="0">
                  <a:pos x="148" y="330"/>
                </a:cxn>
                <a:cxn ang="0">
                  <a:pos x="131" y="312"/>
                </a:cxn>
                <a:cxn ang="0">
                  <a:pos x="134" y="301"/>
                </a:cxn>
                <a:cxn ang="0">
                  <a:pos x="145" y="304"/>
                </a:cxn>
                <a:cxn ang="0">
                  <a:pos x="192" y="323"/>
                </a:cxn>
                <a:cxn ang="0">
                  <a:pos x="202" y="327"/>
                </a:cxn>
                <a:cxn ang="0">
                  <a:pos x="197" y="337"/>
                </a:cxn>
                <a:cxn ang="0">
                  <a:pos x="171" y="340"/>
                </a:cxn>
                <a:cxn ang="0">
                  <a:pos x="137" y="391"/>
                </a:cxn>
                <a:cxn ang="0">
                  <a:pos x="254" y="416"/>
                </a:cxn>
                <a:cxn ang="0">
                  <a:pos x="319" y="366"/>
                </a:cxn>
                <a:cxn ang="0">
                  <a:pos x="320" y="365"/>
                </a:cxn>
                <a:cxn ang="0">
                  <a:pos x="312" y="237"/>
                </a:cxn>
                <a:cxn ang="0">
                  <a:pos x="306" y="232"/>
                </a:cxn>
                <a:cxn ang="0">
                  <a:pos x="307" y="226"/>
                </a:cxn>
                <a:cxn ang="0">
                  <a:pos x="247" y="115"/>
                </a:cxn>
                <a:cxn ang="0">
                  <a:pos x="227" y="149"/>
                </a:cxn>
                <a:cxn ang="0">
                  <a:pos x="180" y="179"/>
                </a:cxn>
                <a:cxn ang="0">
                  <a:pos x="108" y="171"/>
                </a:cxn>
                <a:cxn ang="0">
                  <a:pos x="106" y="171"/>
                </a:cxn>
                <a:cxn ang="0">
                  <a:pos x="104" y="169"/>
                </a:cxn>
                <a:cxn ang="0">
                  <a:pos x="85" y="182"/>
                </a:cxn>
                <a:cxn ang="0">
                  <a:pos x="78" y="181"/>
                </a:cxn>
                <a:cxn ang="0">
                  <a:pos x="75" y="178"/>
                </a:cxn>
                <a:cxn ang="0">
                  <a:pos x="79" y="168"/>
                </a:cxn>
                <a:cxn ang="0">
                  <a:pos x="106" y="126"/>
                </a:cxn>
                <a:cxn ang="0">
                  <a:pos x="114" y="118"/>
                </a:cxn>
                <a:cxn ang="0">
                  <a:pos x="122" y="125"/>
                </a:cxn>
                <a:cxn ang="0">
                  <a:pos x="118" y="150"/>
                </a:cxn>
                <a:cxn ang="0">
                  <a:pos x="210" y="134"/>
                </a:cxn>
                <a:cxn ang="0">
                  <a:pos x="229" y="96"/>
                </a:cxn>
                <a:cxn ang="0">
                  <a:pos x="192" y="14"/>
                </a:cxn>
                <a:cxn ang="0">
                  <a:pos x="164" y="4"/>
                </a:cxn>
                <a:cxn ang="0">
                  <a:pos x="110" y="18"/>
                </a:cxn>
                <a:cxn ang="0">
                  <a:pos x="90" y="42"/>
                </a:cxn>
              </a:cxnLst>
              <a:rect l="0" t="0" r="r" b="b"/>
              <a:pathLst>
                <a:path w="372" h="428">
                  <a:moveTo>
                    <a:pt x="90" y="42"/>
                  </a:moveTo>
                  <a:cubicBezTo>
                    <a:pt x="16" y="171"/>
                    <a:pt x="16" y="171"/>
                    <a:pt x="16" y="171"/>
                  </a:cubicBezTo>
                  <a:cubicBezTo>
                    <a:pt x="16" y="172"/>
                    <a:pt x="16" y="173"/>
                    <a:pt x="15" y="174"/>
                  </a:cubicBezTo>
                  <a:cubicBezTo>
                    <a:pt x="15" y="175"/>
                    <a:pt x="0" y="215"/>
                    <a:pt x="4" y="267"/>
                  </a:cubicBezTo>
                  <a:cubicBezTo>
                    <a:pt x="6" y="307"/>
                    <a:pt x="19" y="343"/>
                    <a:pt x="40" y="375"/>
                  </a:cubicBezTo>
                  <a:cubicBezTo>
                    <a:pt x="42" y="375"/>
                    <a:pt x="43" y="375"/>
                    <a:pt x="44" y="375"/>
                  </a:cubicBezTo>
                  <a:cubicBezTo>
                    <a:pt x="71" y="387"/>
                    <a:pt x="93" y="388"/>
                    <a:pt x="112" y="379"/>
                  </a:cubicBezTo>
                  <a:cubicBezTo>
                    <a:pt x="139" y="366"/>
                    <a:pt x="149" y="333"/>
                    <a:pt x="149" y="332"/>
                  </a:cubicBezTo>
                  <a:cubicBezTo>
                    <a:pt x="149" y="332"/>
                    <a:pt x="149" y="332"/>
                    <a:pt x="149" y="331"/>
                  </a:cubicBezTo>
                  <a:cubicBezTo>
                    <a:pt x="149" y="331"/>
                    <a:pt x="148" y="331"/>
                    <a:pt x="148" y="330"/>
                  </a:cubicBezTo>
                  <a:cubicBezTo>
                    <a:pt x="137" y="322"/>
                    <a:pt x="131" y="312"/>
                    <a:pt x="131" y="312"/>
                  </a:cubicBezTo>
                  <a:cubicBezTo>
                    <a:pt x="129" y="308"/>
                    <a:pt x="130" y="303"/>
                    <a:pt x="134" y="301"/>
                  </a:cubicBezTo>
                  <a:cubicBezTo>
                    <a:pt x="138" y="299"/>
                    <a:pt x="142" y="300"/>
                    <a:pt x="145" y="304"/>
                  </a:cubicBezTo>
                  <a:cubicBezTo>
                    <a:pt x="145" y="305"/>
                    <a:pt x="162" y="334"/>
                    <a:pt x="192" y="323"/>
                  </a:cubicBezTo>
                  <a:cubicBezTo>
                    <a:pt x="196" y="321"/>
                    <a:pt x="200" y="323"/>
                    <a:pt x="202" y="327"/>
                  </a:cubicBezTo>
                  <a:cubicBezTo>
                    <a:pt x="203" y="331"/>
                    <a:pt x="201" y="336"/>
                    <a:pt x="197" y="337"/>
                  </a:cubicBezTo>
                  <a:cubicBezTo>
                    <a:pt x="188" y="341"/>
                    <a:pt x="179" y="342"/>
                    <a:pt x="171" y="340"/>
                  </a:cubicBezTo>
                  <a:cubicBezTo>
                    <a:pt x="168" y="348"/>
                    <a:pt x="159" y="373"/>
                    <a:pt x="137" y="391"/>
                  </a:cubicBezTo>
                  <a:cubicBezTo>
                    <a:pt x="171" y="421"/>
                    <a:pt x="223" y="428"/>
                    <a:pt x="254" y="416"/>
                  </a:cubicBezTo>
                  <a:cubicBezTo>
                    <a:pt x="298" y="400"/>
                    <a:pt x="319" y="366"/>
                    <a:pt x="319" y="366"/>
                  </a:cubicBezTo>
                  <a:cubicBezTo>
                    <a:pt x="320" y="365"/>
                    <a:pt x="320" y="365"/>
                    <a:pt x="320" y="365"/>
                  </a:cubicBezTo>
                  <a:cubicBezTo>
                    <a:pt x="372" y="283"/>
                    <a:pt x="314" y="238"/>
                    <a:pt x="312" y="237"/>
                  </a:cubicBezTo>
                  <a:cubicBezTo>
                    <a:pt x="306" y="232"/>
                    <a:pt x="306" y="232"/>
                    <a:pt x="306" y="232"/>
                  </a:cubicBezTo>
                  <a:cubicBezTo>
                    <a:pt x="307" y="226"/>
                    <a:pt x="307" y="226"/>
                    <a:pt x="307" y="226"/>
                  </a:cubicBezTo>
                  <a:cubicBezTo>
                    <a:pt x="316" y="167"/>
                    <a:pt x="272" y="131"/>
                    <a:pt x="247" y="115"/>
                  </a:cubicBezTo>
                  <a:cubicBezTo>
                    <a:pt x="244" y="125"/>
                    <a:pt x="237" y="137"/>
                    <a:pt x="227" y="149"/>
                  </a:cubicBezTo>
                  <a:cubicBezTo>
                    <a:pt x="214" y="164"/>
                    <a:pt x="198" y="174"/>
                    <a:pt x="180" y="179"/>
                  </a:cubicBezTo>
                  <a:cubicBezTo>
                    <a:pt x="158" y="185"/>
                    <a:pt x="133" y="182"/>
                    <a:pt x="108" y="171"/>
                  </a:cubicBezTo>
                  <a:cubicBezTo>
                    <a:pt x="107" y="171"/>
                    <a:pt x="107" y="171"/>
                    <a:pt x="106" y="171"/>
                  </a:cubicBezTo>
                  <a:cubicBezTo>
                    <a:pt x="106" y="170"/>
                    <a:pt x="105" y="170"/>
                    <a:pt x="104" y="169"/>
                  </a:cubicBezTo>
                  <a:cubicBezTo>
                    <a:pt x="95" y="178"/>
                    <a:pt x="86" y="182"/>
                    <a:pt x="85" y="182"/>
                  </a:cubicBezTo>
                  <a:cubicBezTo>
                    <a:pt x="83" y="183"/>
                    <a:pt x="81" y="183"/>
                    <a:pt x="78" y="181"/>
                  </a:cubicBezTo>
                  <a:cubicBezTo>
                    <a:pt x="77" y="181"/>
                    <a:pt x="76" y="179"/>
                    <a:pt x="75" y="178"/>
                  </a:cubicBezTo>
                  <a:cubicBezTo>
                    <a:pt x="74" y="174"/>
                    <a:pt x="75" y="169"/>
                    <a:pt x="79" y="168"/>
                  </a:cubicBezTo>
                  <a:cubicBezTo>
                    <a:pt x="81" y="167"/>
                    <a:pt x="108" y="155"/>
                    <a:pt x="106" y="126"/>
                  </a:cubicBezTo>
                  <a:cubicBezTo>
                    <a:pt x="106" y="122"/>
                    <a:pt x="109" y="118"/>
                    <a:pt x="114" y="118"/>
                  </a:cubicBezTo>
                  <a:cubicBezTo>
                    <a:pt x="118" y="118"/>
                    <a:pt x="122" y="121"/>
                    <a:pt x="122" y="125"/>
                  </a:cubicBezTo>
                  <a:cubicBezTo>
                    <a:pt x="123" y="135"/>
                    <a:pt x="121" y="143"/>
                    <a:pt x="118" y="150"/>
                  </a:cubicBezTo>
                  <a:cubicBezTo>
                    <a:pt x="167" y="171"/>
                    <a:pt x="196" y="149"/>
                    <a:pt x="210" y="134"/>
                  </a:cubicBezTo>
                  <a:cubicBezTo>
                    <a:pt x="224" y="117"/>
                    <a:pt x="229" y="97"/>
                    <a:pt x="229" y="96"/>
                  </a:cubicBezTo>
                  <a:cubicBezTo>
                    <a:pt x="236" y="63"/>
                    <a:pt x="221" y="31"/>
                    <a:pt x="192" y="14"/>
                  </a:cubicBezTo>
                  <a:cubicBezTo>
                    <a:pt x="183" y="10"/>
                    <a:pt x="174" y="6"/>
                    <a:pt x="164" y="4"/>
                  </a:cubicBezTo>
                  <a:cubicBezTo>
                    <a:pt x="145" y="0"/>
                    <a:pt x="127" y="5"/>
                    <a:pt x="110" y="18"/>
                  </a:cubicBezTo>
                  <a:cubicBezTo>
                    <a:pt x="97" y="29"/>
                    <a:pt x="90" y="42"/>
                    <a:pt x="90" y="42"/>
                  </a:cubicBezTo>
                  <a:close/>
                </a:path>
              </a:pathLst>
            </a:custGeom>
            <a:solidFill>
              <a:srgbClr val="F15A2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2" name="Freeform 17">
              <a:extLst>
                <a:ext uri="{FF2B5EF4-FFF2-40B4-BE49-F238E27FC236}">
                  <a16:creationId xmlns:a16="http://schemas.microsoft.com/office/drawing/2014/main" id="{84776612-EA0C-4DD9-916E-7DD9A8AE5EE6}"/>
                </a:ext>
              </a:extLst>
            </p:cNvPr>
            <p:cNvSpPr>
              <a:spLocks/>
            </p:cNvSpPr>
            <p:nvPr/>
          </p:nvSpPr>
          <p:spPr bwMode="auto">
            <a:xfrm>
              <a:off x="4756" y="839"/>
              <a:ext cx="477" cy="440"/>
            </a:xfrm>
            <a:custGeom>
              <a:avLst/>
              <a:gdLst/>
              <a:ahLst/>
              <a:cxnLst>
                <a:cxn ang="0">
                  <a:pos x="362" y="381"/>
                </a:cxn>
                <a:cxn ang="0">
                  <a:pos x="272" y="324"/>
                </a:cxn>
                <a:cxn ang="0">
                  <a:pos x="187" y="270"/>
                </a:cxn>
                <a:cxn ang="0">
                  <a:pos x="206" y="257"/>
                </a:cxn>
                <a:cxn ang="0">
                  <a:pos x="310" y="296"/>
                </a:cxn>
                <a:cxn ang="0">
                  <a:pos x="325" y="302"/>
                </a:cxn>
                <a:cxn ang="0">
                  <a:pos x="409" y="373"/>
                </a:cxn>
                <a:cxn ang="0">
                  <a:pos x="464" y="367"/>
                </a:cxn>
                <a:cxn ang="0">
                  <a:pos x="513" y="267"/>
                </a:cxn>
                <a:cxn ang="0">
                  <a:pos x="518" y="254"/>
                </a:cxn>
                <a:cxn ang="0">
                  <a:pos x="488" y="206"/>
                </a:cxn>
                <a:cxn ang="0">
                  <a:pos x="370" y="192"/>
                </a:cxn>
                <a:cxn ang="0">
                  <a:pos x="294" y="175"/>
                </a:cxn>
                <a:cxn ang="0">
                  <a:pos x="330" y="218"/>
                </a:cxn>
                <a:cxn ang="0">
                  <a:pos x="313" y="221"/>
                </a:cxn>
                <a:cxn ang="0">
                  <a:pos x="206" y="36"/>
                </a:cxn>
                <a:cxn ang="0">
                  <a:pos x="34" y="300"/>
                </a:cxn>
                <a:cxn ang="0">
                  <a:pos x="24" y="452"/>
                </a:cxn>
                <a:cxn ang="0">
                  <a:pos x="67" y="488"/>
                </a:cxn>
                <a:cxn ang="0">
                  <a:pos x="182" y="495"/>
                </a:cxn>
                <a:cxn ang="0">
                  <a:pos x="188" y="492"/>
                </a:cxn>
                <a:cxn ang="0">
                  <a:pos x="251" y="369"/>
                </a:cxn>
                <a:cxn ang="0">
                  <a:pos x="208" y="383"/>
                </a:cxn>
                <a:cxn ang="0">
                  <a:pos x="202" y="374"/>
                </a:cxn>
                <a:cxn ang="0">
                  <a:pos x="227" y="366"/>
                </a:cxn>
                <a:cxn ang="0">
                  <a:pos x="258" y="336"/>
                </a:cxn>
                <a:cxn ang="0">
                  <a:pos x="270" y="346"/>
                </a:cxn>
                <a:cxn ang="0">
                  <a:pos x="215" y="502"/>
                </a:cxn>
                <a:cxn ang="0">
                  <a:pos x="345" y="463"/>
                </a:cxn>
                <a:cxn ang="0">
                  <a:pos x="365" y="414"/>
                </a:cxn>
                <a:cxn ang="0">
                  <a:pos x="388" y="414"/>
                </a:cxn>
                <a:cxn ang="0">
                  <a:pos x="426" y="416"/>
                </a:cxn>
                <a:cxn ang="0">
                  <a:pos x="406" y="396"/>
                </a:cxn>
              </a:cxnLst>
              <a:rect l="0" t="0" r="r" b="b"/>
              <a:pathLst>
                <a:path w="559" h="516">
                  <a:moveTo>
                    <a:pt x="406" y="396"/>
                  </a:moveTo>
                  <a:cubicBezTo>
                    <a:pt x="393" y="394"/>
                    <a:pt x="377" y="390"/>
                    <a:pt x="362" y="381"/>
                  </a:cubicBezTo>
                  <a:cubicBezTo>
                    <a:pt x="342" y="370"/>
                    <a:pt x="323" y="351"/>
                    <a:pt x="308" y="321"/>
                  </a:cubicBezTo>
                  <a:cubicBezTo>
                    <a:pt x="300" y="323"/>
                    <a:pt x="287" y="325"/>
                    <a:pt x="272" y="324"/>
                  </a:cubicBezTo>
                  <a:cubicBezTo>
                    <a:pt x="260" y="323"/>
                    <a:pt x="244" y="320"/>
                    <a:pt x="228" y="311"/>
                  </a:cubicBezTo>
                  <a:cubicBezTo>
                    <a:pt x="214" y="303"/>
                    <a:pt x="199" y="290"/>
                    <a:pt x="187" y="270"/>
                  </a:cubicBezTo>
                  <a:cubicBezTo>
                    <a:pt x="183" y="264"/>
                    <a:pt x="185" y="257"/>
                    <a:pt x="190" y="254"/>
                  </a:cubicBezTo>
                  <a:cubicBezTo>
                    <a:pt x="196" y="250"/>
                    <a:pt x="203" y="252"/>
                    <a:pt x="206" y="257"/>
                  </a:cubicBezTo>
                  <a:cubicBezTo>
                    <a:pt x="243" y="315"/>
                    <a:pt x="295" y="301"/>
                    <a:pt x="308" y="297"/>
                  </a:cubicBezTo>
                  <a:cubicBezTo>
                    <a:pt x="308" y="296"/>
                    <a:pt x="309" y="296"/>
                    <a:pt x="310" y="296"/>
                  </a:cubicBezTo>
                  <a:cubicBezTo>
                    <a:pt x="313" y="294"/>
                    <a:pt x="316" y="294"/>
                    <a:pt x="319" y="296"/>
                  </a:cubicBezTo>
                  <a:cubicBezTo>
                    <a:pt x="322" y="297"/>
                    <a:pt x="324" y="299"/>
                    <a:pt x="325" y="302"/>
                  </a:cubicBezTo>
                  <a:cubicBezTo>
                    <a:pt x="326" y="303"/>
                    <a:pt x="326" y="303"/>
                    <a:pt x="326" y="304"/>
                  </a:cubicBezTo>
                  <a:cubicBezTo>
                    <a:pt x="344" y="345"/>
                    <a:pt x="372" y="368"/>
                    <a:pt x="409" y="373"/>
                  </a:cubicBezTo>
                  <a:cubicBezTo>
                    <a:pt x="438" y="376"/>
                    <a:pt x="461" y="368"/>
                    <a:pt x="462" y="368"/>
                  </a:cubicBezTo>
                  <a:cubicBezTo>
                    <a:pt x="462" y="367"/>
                    <a:pt x="463" y="367"/>
                    <a:pt x="464" y="367"/>
                  </a:cubicBezTo>
                  <a:cubicBezTo>
                    <a:pt x="490" y="353"/>
                    <a:pt x="506" y="333"/>
                    <a:pt x="512" y="308"/>
                  </a:cubicBezTo>
                  <a:cubicBezTo>
                    <a:pt x="517" y="285"/>
                    <a:pt x="513" y="267"/>
                    <a:pt x="513" y="267"/>
                  </a:cubicBezTo>
                  <a:cubicBezTo>
                    <a:pt x="511" y="259"/>
                    <a:pt x="511" y="259"/>
                    <a:pt x="511" y="259"/>
                  </a:cubicBezTo>
                  <a:cubicBezTo>
                    <a:pt x="518" y="254"/>
                    <a:pt x="518" y="254"/>
                    <a:pt x="518" y="254"/>
                  </a:cubicBezTo>
                  <a:cubicBezTo>
                    <a:pt x="559" y="224"/>
                    <a:pt x="557" y="186"/>
                    <a:pt x="551" y="163"/>
                  </a:cubicBezTo>
                  <a:cubicBezTo>
                    <a:pt x="539" y="177"/>
                    <a:pt x="518" y="195"/>
                    <a:pt x="488" y="206"/>
                  </a:cubicBezTo>
                  <a:cubicBezTo>
                    <a:pt x="465" y="214"/>
                    <a:pt x="438" y="215"/>
                    <a:pt x="410" y="208"/>
                  </a:cubicBezTo>
                  <a:cubicBezTo>
                    <a:pt x="396" y="205"/>
                    <a:pt x="382" y="199"/>
                    <a:pt x="370" y="192"/>
                  </a:cubicBezTo>
                  <a:cubicBezTo>
                    <a:pt x="359" y="186"/>
                    <a:pt x="350" y="179"/>
                    <a:pt x="342" y="171"/>
                  </a:cubicBezTo>
                  <a:cubicBezTo>
                    <a:pt x="327" y="176"/>
                    <a:pt x="311" y="178"/>
                    <a:pt x="294" y="175"/>
                  </a:cubicBezTo>
                  <a:cubicBezTo>
                    <a:pt x="304" y="184"/>
                    <a:pt x="315" y="193"/>
                    <a:pt x="327" y="202"/>
                  </a:cubicBezTo>
                  <a:cubicBezTo>
                    <a:pt x="332" y="205"/>
                    <a:pt x="333" y="213"/>
                    <a:pt x="330" y="218"/>
                  </a:cubicBezTo>
                  <a:cubicBezTo>
                    <a:pt x="326" y="223"/>
                    <a:pt x="319" y="224"/>
                    <a:pt x="314" y="221"/>
                  </a:cubicBezTo>
                  <a:cubicBezTo>
                    <a:pt x="314" y="221"/>
                    <a:pt x="314" y="221"/>
                    <a:pt x="313" y="221"/>
                  </a:cubicBezTo>
                  <a:cubicBezTo>
                    <a:pt x="277" y="195"/>
                    <a:pt x="249" y="165"/>
                    <a:pt x="231" y="129"/>
                  </a:cubicBezTo>
                  <a:cubicBezTo>
                    <a:pt x="217" y="101"/>
                    <a:pt x="209" y="69"/>
                    <a:pt x="206" y="36"/>
                  </a:cubicBezTo>
                  <a:cubicBezTo>
                    <a:pt x="206" y="23"/>
                    <a:pt x="206" y="11"/>
                    <a:pt x="207" y="0"/>
                  </a:cubicBezTo>
                  <a:cubicBezTo>
                    <a:pt x="34" y="300"/>
                    <a:pt x="34" y="300"/>
                    <a:pt x="34" y="300"/>
                  </a:cubicBezTo>
                  <a:cubicBezTo>
                    <a:pt x="17" y="329"/>
                    <a:pt x="2" y="357"/>
                    <a:pt x="1" y="389"/>
                  </a:cubicBezTo>
                  <a:cubicBezTo>
                    <a:pt x="0" y="427"/>
                    <a:pt x="24" y="452"/>
                    <a:pt x="24" y="452"/>
                  </a:cubicBezTo>
                  <a:cubicBezTo>
                    <a:pt x="24" y="453"/>
                    <a:pt x="24" y="453"/>
                    <a:pt x="24" y="453"/>
                  </a:cubicBezTo>
                  <a:cubicBezTo>
                    <a:pt x="38" y="467"/>
                    <a:pt x="52" y="479"/>
                    <a:pt x="67" y="488"/>
                  </a:cubicBezTo>
                  <a:cubicBezTo>
                    <a:pt x="93" y="502"/>
                    <a:pt x="120" y="508"/>
                    <a:pt x="148" y="505"/>
                  </a:cubicBezTo>
                  <a:cubicBezTo>
                    <a:pt x="169" y="502"/>
                    <a:pt x="182" y="495"/>
                    <a:pt x="182" y="495"/>
                  </a:cubicBezTo>
                  <a:cubicBezTo>
                    <a:pt x="187" y="492"/>
                    <a:pt x="187" y="492"/>
                    <a:pt x="187" y="492"/>
                  </a:cubicBezTo>
                  <a:cubicBezTo>
                    <a:pt x="188" y="492"/>
                    <a:pt x="188" y="492"/>
                    <a:pt x="188" y="492"/>
                  </a:cubicBezTo>
                  <a:cubicBezTo>
                    <a:pt x="193" y="489"/>
                    <a:pt x="202" y="484"/>
                    <a:pt x="210" y="476"/>
                  </a:cubicBezTo>
                  <a:cubicBezTo>
                    <a:pt x="225" y="462"/>
                    <a:pt x="257" y="424"/>
                    <a:pt x="251" y="369"/>
                  </a:cubicBezTo>
                  <a:cubicBezTo>
                    <a:pt x="244" y="375"/>
                    <a:pt x="237" y="379"/>
                    <a:pt x="231" y="381"/>
                  </a:cubicBezTo>
                  <a:cubicBezTo>
                    <a:pt x="219" y="384"/>
                    <a:pt x="209" y="383"/>
                    <a:pt x="208" y="383"/>
                  </a:cubicBezTo>
                  <a:cubicBezTo>
                    <a:pt x="207" y="382"/>
                    <a:pt x="206" y="382"/>
                    <a:pt x="205" y="382"/>
                  </a:cubicBezTo>
                  <a:cubicBezTo>
                    <a:pt x="203" y="380"/>
                    <a:pt x="201" y="377"/>
                    <a:pt x="202" y="374"/>
                  </a:cubicBezTo>
                  <a:cubicBezTo>
                    <a:pt x="202" y="369"/>
                    <a:pt x="206" y="367"/>
                    <a:pt x="211" y="367"/>
                  </a:cubicBezTo>
                  <a:cubicBezTo>
                    <a:pt x="211" y="367"/>
                    <a:pt x="218" y="368"/>
                    <a:pt x="227" y="366"/>
                  </a:cubicBezTo>
                  <a:cubicBezTo>
                    <a:pt x="237" y="362"/>
                    <a:pt x="245" y="354"/>
                    <a:pt x="248" y="341"/>
                  </a:cubicBezTo>
                  <a:cubicBezTo>
                    <a:pt x="249" y="337"/>
                    <a:pt x="254" y="335"/>
                    <a:pt x="258" y="336"/>
                  </a:cubicBezTo>
                  <a:cubicBezTo>
                    <a:pt x="259" y="336"/>
                    <a:pt x="259" y="337"/>
                    <a:pt x="260" y="337"/>
                  </a:cubicBezTo>
                  <a:cubicBezTo>
                    <a:pt x="265" y="338"/>
                    <a:pt x="269" y="341"/>
                    <a:pt x="270" y="346"/>
                  </a:cubicBezTo>
                  <a:cubicBezTo>
                    <a:pt x="289" y="422"/>
                    <a:pt x="246" y="474"/>
                    <a:pt x="226" y="493"/>
                  </a:cubicBezTo>
                  <a:cubicBezTo>
                    <a:pt x="222" y="497"/>
                    <a:pt x="218" y="500"/>
                    <a:pt x="215" y="502"/>
                  </a:cubicBezTo>
                  <a:cubicBezTo>
                    <a:pt x="262" y="516"/>
                    <a:pt x="306" y="503"/>
                    <a:pt x="343" y="465"/>
                  </a:cubicBezTo>
                  <a:cubicBezTo>
                    <a:pt x="343" y="464"/>
                    <a:pt x="344" y="463"/>
                    <a:pt x="345" y="463"/>
                  </a:cubicBezTo>
                  <a:cubicBezTo>
                    <a:pt x="345" y="462"/>
                    <a:pt x="346" y="461"/>
                    <a:pt x="346" y="461"/>
                  </a:cubicBezTo>
                  <a:cubicBezTo>
                    <a:pt x="351" y="456"/>
                    <a:pt x="365" y="436"/>
                    <a:pt x="365" y="414"/>
                  </a:cubicBezTo>
                  <a:cubicBezTo>
                    <a:pt x="365" y="408"/>
                    <a:pt x="370" y="403"/>
                    <a:pt x="377" y="403"/>
                  </a:cubicBezTo>
                  <a:cubicBezTo>
                    <a:pt x="383" y="402"/>
                    <a:pt x="388" y="408"/>
                    <a:pt x="388" y="414"/>
                  </a:cubicBezTo>
                  <a:cubicBezTo>
                    <a:pt x="389" y="428"/>
                    <a:pt x="385" y="441"/>
                    <a:pt x="380" y="451"/>
                  </a:cubicBezTo>
                  <a:cubicBezTo>
                    <a:pt x="398" y="444"/>
                    <a:pt x="413" y="433"/>
                    <a:pt x="426" y="416"/>
                  </a:cubicBezTo>
                  <a:cubicBezTo>
                    <a:pt x="432" y="409"/>
                    <a:pt x="436" y="402"/>
                    <a:pt x="439" y="396"/>
                  </a:cubicBezTo>
                  <a:cubicBezTo>
                    <a:pt x="430" y="397"/>
                    <a:pt x="418" y="397"/>
                    <a:pt x="406" y="396"/>
                  </a:cubicBezTo>
                  <a:close/>
                </a:path>
              </a:pathLst>
            </a:custGeom>
            <a:solidFill>
              <a:srgbClr val="F15A2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18">
              <a:extLst>
                <a:ext uri="{FF2B5EF4-FFF2-40B4-BE49-F238E27FC236}">
                  <a16:creationId xmlns:a16="http://schemas.microsoft.com/office/drawing/2014/main" id="{A62877DA-A1B6-4A2F-AC1B-DFF7A3CBD8C2}"/>
                </a:ext>
              </a:extLst>
            </p:cNvPr>
            <p:cNvSpPr>
              <a:spLocks/>
            </p:cNvSpPr>
            <p:nvPr/>
          </p:nvSpPr>
          <p:spPr bwMode="auto">
            <a:xfrm>
              <a:off x="4507" y="565"/>
              <a:ext cx="512" cy="592"/>
            </a:xfrm>
            <a:custGeom>
              <a:avLst/>
              <a:gdLst/>
              <a:ahLst/>
              <a:cxnLst>
                <a:cxn ang="0">
                  <a:pos x="234" y="325"/>
                </a:cxn>
                <a:cxn ang="0">
                  <a:pos x="132" y="258"/>
                </a:cxn>
                <a:cxn ang="0">
                  <a:pos x="171" y="259"/>
                </a:cxn>
                <a:cxn ang="0">
                  <a:pos x="457" y="297"/>
                </a:cxn>
                <a:cxn ang="0">
                  <a:pos x="511" y="248"/>
                </a:cxn>
                <a:cxn ang="0">
                  <a:pos x="588" y="117"/>
                </a:cxn>
                <a:cxn ang="0">
                  <a:pos x="593" y="106"/>
                </a:cxn>
                <a:cxn ang="0">
                  <a:pos x="562" y="16"/>
                </a:cxn>
                <a:cxn ang="0">
                  <a:pos x="471" y="25"/>
                </a:cxn>
                <a:cxn ang="0">
                  <a:pos x="449" y="107"/>
                </a:cxn>
                <a:cxn ang="0">
                  <a:pos x="509" y="138"/>
                </a:cxn>
                <a:cxn ang="0">
                  <a:pos x="485" y="180"/>
                </a:cxn>
                <a:cxn ang="0">
                  <a:pos x="470" y="191"/>
                </a:cxn>
                <a:cxn ang="0">
                  <a:pos x="423" y="100"/>
                </a:cxn>
                <a:cxn ang="0">
                  <a:pos x="431" y="10"/>
                </a:cxn>
                <a:cxn ang="0">
                  <a:pos x="316" y="25"/>
                </a:cxn>
                <a:cxn ang="0">
                  <a:pos x="310" y="23"/>
                </a:cxn>
                <a:cxn ang="0">
                  <a:pos x="260" y="21"/>
                </a:cxn>
                <a:cxn ang="0">
                  <a:pos x="196" y="83"/>
                </a:cxn>
                <a:cxn ang="0">
                  <a:pos x="224" y="164"/>
                </a:cxn>
                <a:cxn ang="0">
                  <a:pos x="301" y="139"/>
                </a:cxn>
                <a:cxn ang="0">
                  <a:pos x="308" y="109"/>
                </a:cxn>
                <a:cxn ang="0">
                  <a:pos x="350" y="139"/>
                </a:cxn>
                <a:cxn ang="0">
                  <a:pos x="324" y="149"/>
                </a:cxn>
                <a:cxn ang="0">
                  <a:pos x="322" y="151"/>
                </a:cxn>
                <a:cxn ang="0">
                  <a:pos x="302" y="213"/>
                </a:cxn>
                <a:cxn ang="0">
                  <a:pos x="294" y="251"/>
                </a:cxn>
                <a:cxn ang="0">
                  <a:pos x="175" y="131"/>
                </a:cxn>
                <a:cxn ang="0">
                  <a:pos x="113" y="134"/>
                </a:cxn>
                <a:cxn ang="0">
                  <a:pos x="95" y="175"/>
                </a:cxn>
                <a:cxn ang="0">
                  <a:pos x="92" y="176"/>
                </a:cxn>
                <a:cxn ang="0">
                  <a:pos x="32" y="268"/>
                </a:cxn>
                <a:cxn ang="0">
                  <a:pos x="33" y="274"/>
                </a:cxn>
                <a:cxn ang="0">
                  <a:pos x="108" y="350"/>
                </a:cxn>
                <a:cxn ang="0">
                  <a:pos x="185" y="332"/>
                </a:cxn>
                <a:cxn ang="0">
                  <a:pos x="181" y="386"/>
                </a:cxn>
                <a:cxn ang="0">
                  <a:pos x="180" y="400"/>
                </a:cxn>
                <a:cxn ang="0">
                  <a:pos x="103" y="373"/>
                </a:cxn>
                <a:cxn ang="0">
                  <a:pos x="1" y="357"/>
                </a:cxn>
                <a:cxn ang="0">
                  <a:pos x="45" y="361"/>
                </a:cxn>
                <a:cxn ang="0">
                  <a:pos x="10" y="417"/>
                </a:cxn>
                <a:cxn ang="0">
                  <a:pos x="8" y="421"/>
                </a:cxn>
                <a:cxn ang="0">
                  <a:pos x="39" y="551"/>
                </a:cxn>
                <a:cxn ang="0">
                  <a:pos x="147" y="425"/>
                </a:cxn>
                <a:cxn ang="0">
                  <a:pos x="220" y="424"/>
                </a:cxn>
                <a:cxn ang="0">
                  <a:pos x="289" y="498"/>
                </a:cxn>
                <a:cxn ang="0">
                  <a:pos x="154" y="448"/>
                </a:cxn>
                <a:cxn ang="0">
                  <a:pos x="79" y="505"/>
                </a:cxn>
                <a:cxn ang="0">
                  <a:pos x="62" y="576"/>
                </a:cxn>
                <a:cxn ang="0">
                  <a:pos x="62" y="576"/>
                </a:cxn>
                <a:cxn ang="0">
                  <a:pos x="63" y="578"/>
                </a:cxn>
                <a:cxn ang="0">
                  <a:pos x="177" y="692"/>
                </a:cxn>
                <a:cxn ang="0">
                  <a:pos x="241" y="681"/>
                </a:cxn>
                <a:cxn ang="0">
                  <a:pos x="306" y="607"/>
                </a:cxn>
              </a:cxnLst>
              <a:rect l="0" t="0" r="r" b="b"/>
              <a:pathLst>
                <a:path w="600" h="693">
                  <a:moveTo>
                    <a:pt x="475" y="312"/>
                  </a:moveTo>
                  <a:cubicBezTo>
                    <a:pt x="469" y="317"/>
                    <a:pt x="462" y="321"/>
                    <a:pt x="455" y="325"/>
                  </a:cubicBezTo>
                  <a:cubicBezTo>
                    <a:pt x="439" y="334"/>
                    <a:pt x="420" y="341"/>
                    <a:pt x="398" y="346"/>
                  </a:cubicBezTo>
                  <a:cubicBezTo>
                    <a:pt x="370" y="353"/>
                    <a:pt x="337" y="354"/>
                    <a:pt x="300" y="347"/>
                  </a:cubicBezTo>
                  <a:cubicBezTo>
                    <a:pt x="279" y="343"/>
                    <a:pt x="257" y="336"/>
                    <a:pt x="234" y="325"/>
                  </a:cubicBezTo>
                  <a:cubicBezTo>
                    <a:pt x="234" y="325"/>
                    <a:pt x="234" y="325"/>
                    <a:pt x="234" y="325"/>
                  </a:cubicBezTo>
                  <a:cubicBezTo>
                    <a:pt x="234" y="325"/>
                    <a:pt x="234" y="325"/>
                    <a:pt x="234" y="325"/>
                  </a:cubicBezTo>
                  <a:cubicBezTo>
                    <a:pt x="234" y="325"/>
                    <a:pt x="222" y="319"/>
                    <a:pt x="206" y="310"/>
                  </a:cubicBezTo>
                  <a:cubicBezTo>
                    <a:pt x="195" y="304"/>
                    <a:pt x="183" y="296"/>
                    <a:pt x="170" y="287"/>
                  </a:cubicBezTo>
                  <a:cubicBezTo>
                    <a:pt x="157" y="279"/>
                    <a:pt x="144" y="269"/>
                    <a:pt x="132" y="258"/>
                  </a:cubicBezTo>
                  <a:cubicBezTo>
                    <a:pt x="124" y="251"/>
                    <a:pt x="116" y="244"/>
                    <a:pt x="110" y="237"/>
                  </a:cubicBezTo>
                  <a:cubicBezTo>
                    <a:pt x="106" y="232"/>
                    <a:pt x="107" y="224"/>
                    <a:pt x="111" y="220"/>
                  </a:cubicBezTo>
                  <a:cubicBezTo>
                    <a:pt x="116" y="216"/>
                    <a:pt x="124" y="217"/>
                    <a:pt x="128" y="222"/>
                  </a:cubicBezTo>
                  <a:cubicBezTo>
                    <a:pt x="133" y="228"/>
                    <a:pt x="140" y="235"/>
                    <a:pt x="147" y="241"/>
                  </a:cubicBezTo>
                  <a:cubicBezTo>
                    <a:pt x="154" y="247"/>
                    <a:pt x="162" y="254"/>
                    <a:pt x="171" y="259"/>
                  </a:cubicBezTo>
                  <a:cubicBezTo>
                    <a:pt x="187" y="271"/>
                    <a:pt x="204" y="282"/>
                    <a:pt x="217" y="290"/>
                  </a:cubicBezTo>
                  <a:cubicBezTo>
                    <a:pt x="232" y="298"/>
                    <a:pt x="243" y="303"/>
                    <a:pt x="244" y="304"/>
                  </a:cubicBezTo>
                  <a:cubicBezTo>
                    <a:pt x="280" y="321"/>
                    <a:pt x="313" y="328"/>
                    <a:pt x="342" y="328"/>
                  </a:cubicBezTo>
                  <a:cubicBezTo>
                    <a:pt x="371" y="329"/>
                    <a:pt x="396" y="324"/>
                    <a:pt x="418" y="316"/>
                  </a:cubicBezTo>
                  <a:cubicBezTo>
                    <a:pt x="432" y="311"/>
                    <a:pt x="445" y="304"/>
                    <a:pt x="457" y="297"/>
                  </a:cubicBezTo>
                  <a:cubicBezTo>
                    <a:pt x="472" y="287"/>
                    <a:pt x="484" y="277"/>
                    <a:pt x="493" y="269"/>
                  </a:cubicBezTo>
                  <a:cubicBezTo>
                    <a:pt x="505" y="257"/>
                    <a:pt x="511" y="249"/>
                    <a:pt x="511" y="248"/>
                  </a:cubicBezTo>
                  <a:cubicBezTo>
                    <a:pt x="511" y="248"/>
                    <a:pt x="511" y="248"/>
                    <a:pt x="511" y="248"/>
                  </a:cubicBezTo>
                  <a:cubicBezTo>
                    <a:pt x="511" y="248"/>
                    <a:pt x="511" y="248"/>
                    <a:pt x="511" y="248"/>
                  </a:cubicBezTo>
                  <a:cubicBezTo>
                    <a:pt x="511" y="248"/>
                    <a:pt x="511" y="248"/>
                    <a:pt x="511" y="248"/>
                  </a:cubicBezTo>
                  <a:cubicBezTo>
                    <a:pt x="511" y="248"/>
                    <a:pt x="511" y="248"/>
                    <a:pt x="511" y="248"/>
                  </a:cubicBezTo>
                  <a:cubicBezTo>
                    <a:pt x="511" y="248"/>
                    <a:pt x="511" y="248"/>
                    <a:pt x="511" y="248"/>
                  </a:cubicBezTo>
                  <a:cubicBezTo>
                    <a:pt x="512" y="247"/>
                    <a:pt x="513" y="247"/>
                    <a:pt x="514" y="246"/>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9" y="115"/>
                    <a:pt x="591" y="112"/>
                    <a:pt x="593" y="106"/>
                  </a:cubicBezTo>
                  <a:cubicBezTo>
                    <a:pt x="596" y="101"/>
                    <a:pt x="598" y="94"/>
                    <a:pt x="599" y="86"/>
                  </a:cubicBezTo>
                  <a:cubicBezTo>
                    <a:pt x="600" y="81"/>
                    <a:pt x="600" y="75"/>
                    <a:pt x="600" y="70"/>
                  </a:cubicBezTo>
                  <a:cubicBezTo>
                    <a:pt x="599" y="62"/>
                    <a:pt x="597" y="55"/>
                    <a:pt x="593" y="47"/>
                  </a:cubicBezTo>
                  <a:cubicBezTo>
                    <a:pt x="591" y="43"/>
                    <a:pt x="588" y="38"/>
                    <a:pt x="584" y="34"/>
                  </a:cubicBezTo>
                  <a:cubicBezTo>
                    <a:pt x="577" y="26"/>
                    <a:pt x="570" y="20"/>
                    <a:pt x="562" y="16"/>
                  </a:cubicBezTo>
                  <a:cubicBezTo>
                    <a:pt x="551" y="9"/>
                    <a:pt x="539" y="6"/>
                    <a:pt x="527" y="5"/>
                  </a:cubicBezTo>
                  <a:cubicBezTo>
                    <a:pt x="515" y="4"/>
                    <a:pt x="504" y="6"/>
                    <a:pt x="493" y="11"/>
                  </a:cubicBezTo>
                  <a:cubicBezTo>
                    <a:pt x="486" y="14"/>
                    <a:pt x="479" y="18"/>
                    <a:pt x="472" y="24"/>
                  </a:cubicBezTo>
                  <a:cubicBezTo>
                    <a:pt x="472" y="24"/>
                    <a:pt x="472" y="24"/>
                    <a:pt x="472" y="24"/>
                  </a:cubicBezTo>
                  <a:cubicBezTo>
                    <a:pt x="472" y="24"/>
                    <a:pt x="472" y="24"/>
                    <a:pt x="471" y="25"/>
                  </a:cubicBezTo>
                  <a:cubicBezTo>
                    <a:pt x="470" y="26"/>
                    <a:pt x="469" y="27"/>
                    <a:pt x="467" y="29"/>
                  </a:cubicBezTo>
                  <a:cubicBezTo>
                    <a:pt x="464" y="32"/>
                    <a:pt x="460" y="37"/>
                    <a:pt x="456" y="44"/>
                  </a:cubicBezTo>
                  <a:cubicBezTo>
                    <a:pt x="454" y="49"/>
                    <a:pt x="451" y="54"/>
                    <a:pt x="449" y="60"/>
                  </a:cubicBezTo>
                  <a:cubicBezTo>
                    <a:pt x="447" y="67"/>
                    <a:pt x="445" y="74"/>
                    <a:pt x="445" y="82"/>
                  </a:cubicBezTo>
                  <a:cubicBezTo>
                    <a:pt x="445" y="90"/>
                    <a:pt x="446" y="99"/>
                    <a:pt x="449" y="107"/>
                  </a:cubicBezTo>
                  <a:cubicBezTo>
                    <a:pt x="452" y="113"/>
                    <a:pt x="454" y="119"/>
                    <a:pt x="459" y="125"/>
                  </a:cubicBezTo>
                  <a:cubicBezTo>
                    <a:pt x="464" y="132"/>
                    <a:pt x="471" y="140"/>
                    <a:pt x="481" y="148"/>
                  </a:cubicBezTo>
                  <a:cubicBezTo>
                    <a:pt x="482" y="146"/>
                    <a:pt x="484" y="144"/>
                    <a:pt x="486" y="143"/>
                  </a:cubicBezTo>
                  <a:cubicBezTo>
                    <a:pt x="489" y="139"/>
                    <a:pt x="494" y="136"/>
                    <a:pt x="499" y="134"/>
                  </a:cubicBezTo>
                  <a:cubicBezTo>
                    <a:pt x="503" y="132"/>
                    <a:pt x="508" y="134"/>
                    <a:pt x="509" y="138"/>
                  </a:cubicBezTo>
                  <a:cubicBezTo>
                    <a:pt x="511" y="142"/>
                    <a:pt x="509" y="146"/>
                    <a:pt x="505" y="148"/>
                  </a:cubicBezTo>
                  <a:cubicBezTo>
                    <a:pt x="502" y="150"/>
                    <a:pt x="499" y="152"/>
                    <a:pt x="496" y="154"/>
                  </a:cubicBezTo>
                  <a:cubicBezTo>
                    <a:pt x="494" y="156"/>
                    <a:pt x="492" y="159"/>
                    <a:pt x="490" y="161"/>
                  </a:cubicBezTo>
                  <a:cubicBezTo>
                    <a:pt x="489" y="164"/>
                    <a:pt x="487" y="168"/>
                    <a:pt x="486" y="171"/>
                  </a:cubicBezTo>
                  <a:cubicBezTo>
                    <a:pt x="486" y="174"/>
                    <a:pt x="485" y="177"/>
                    <a:pt x="485" y="180"/>
                  </a:cubicBezTo>
                  <a:cubicBezTo>
                    <a:pt x="484" y="185"/>
                    <a:pt x="485" y="189"/>
                    <a:pt x="485" y="189"/>
                  </a:cubicBezTo>
                  <a:cubicBezTo>
                    <a:pt x="485" y="189"/>
                    <a:pt x="485" y="189"/>
                    <a:pt x="485" y="189"/>
                  </a:cubicBezTo>
                  <a:cubicBezTo>
                    <a:pt x="485" y="189"/>
                    <a:pt x="485" y="189"/>
                    <a:pt x="485" y="189"/>
                  </a:cubicBezTo>
                  <a:cubicBezTo>
                    <a:pt x="486" y="194"/>
                    <a:pt x="483" y="197"/>
                    <a:pt x="478" y="198"/>
                  </a:cubicBezTo>
                  <a:cubicBezTo>
                    <a:pt x="474" y="199"/>
                    <a:pt x="470" y="196"/>
                    <a:pt x="470" y="191"/>
                  </a:cubicBezTo>
                  <a:cubicBezTo>
                    <a:pt x="470" y="191"/>
                    <a:pt x="469" y="188"/>
                    <a:pt x="469" y="184"/>
                  </a:cubicBezTo>
                  <a:cubicBezTo>
                    <a:pt x="469" y="180"/>
                    <a:pt x="470" y="174"/>
                    <a:pt x="471" y="169"/>
                  </a:cubicBezTo>
                  <a:cubicBezTo>
                    <a:pt x="470" y="168"/>
                    <a:pt x="469" y="168"/>
                    <a:pt x="468" y="167"/>
                  </a:cubicBezTo>
                  <a:cubicBezTo>
                    <a:pt x="454" y="157"/>
                    <a:pt x="444" y="146"/>
                    <a:pt x="437" y="135"/>
                  </a:cubicBezTo>
                  <a:cubicBezTo>
                    <a:pt x="430" y="123"/>
                    <a:pt x="425" y="112"/>
                    <a:pt x="423" y="100"/>
                  </a:cubicBezTo>
                  <a:cubicBezTo>
                    <a:pt x="422" y="93"/>
                    <a:pt x="422" y="85"/>
                    <a:pt x="422" y="78"/>
                  </a:cubicBezTo>
                  <a:cubicBezTo>
                    <a:pt x="423" y="69"/>
                    <a:pt x="425" y="60"/>
                    <a:pt x="427" y="52"/>
                  </a:cubicBezTo>
                  <a:cubicBezTo>
                    <a:pt x="430" y="45"/>
                    <a:pt x="433" y="38"/>
                    <a:pt x="436" y="32"/>
                  </a:cubicBezTo>
                  <a:cubicBezTo>
                    <a:pt x="440" y="27"/>
                    <a:pt x="443" y="22"/>
                    <a:pt x="446" y="18"/>
                  </a:cubicBezTo>
                  <a:cubicBezTo>
                    <a:pt x="442" y="15"/>
                    <a:pt x="437" y="13"/>
                    <a:pt x="431" y="10"/>
                  </a:cubicBezTo>
                  <a:cubicBezTo>
                    <a:pt x="421" y="7"/>
                    <a:pt x="410" y="3"/>
                    <a:pt x="399" y="2"/>
                  </a:cubicBezTo>
                  <a:cubicBezTo>
                    <a:pt x="391" y="0"/>
                    <a:pt x="383" y="0"/>
                    <a:pt x="374" y="1"/>
                  </a:cubicBezTo>
                  <a:cubicBezTo>
                    <a:pt x="363" y="1"/>
                    <a:pt x="352" y="4"/>
                    <a:pt x="340" y="9"/>
                  </a:cubicBezTo>
                  <a:cubicBezTo>
                    <a:pt x="334" y="12"/>
                    <a:pt x="327" y="16"/>
                    <a:pt x="321" y="21"/>
                  </a:cubicBezTo>
                  <a:cubicBezTo>
                    <a:pt x="316" y="25"/>
                    <a:pt x="316" y="25"/>
                    <a:pt x="316" y="25"/>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09" y="23"/>
                    <a:pt x="308" y="23"/>
                  </a:cubicBezTo>
                  <a:cubicBezTo>
                    <a:pt x="307" y="22"/>
                    <a:pt x="305" y="22"/>
                    <a:pt x="302" y="21"/>
                  </a:cubicBezTo>
                  <a:cubicBezTo>
                    <a:pt x="296" y="20"/>
                    <a:pt x="288" y="19"/>
                    <a:pt x="279" y="19"/>
                  </a:cubicBezTo>
                  <a:cubicBezTo>
                    <a:pt x="273" y="19"/>
                    <a:pt x="267" y="20"/>
                    <a:pt x="260" y="21"/>
                  </a:cubicBezTo>
                  <a:cubicBezTo>
                    <a:pt x="252" y="22"/>
                    <a:pt x="243" y="25"/>
                    <a:pt x="235" y="30"/>
                  </a:cubicBezTo>
                  <a:cubicBezTo>
                    <a:pt x="230" y="33"/>
                    <a:pt x="225" y="36"/>
                    <a:pt x="221" y="41"/>
                  </a:cubicBezTo>
                  <a:cubicBezTo>
                    <a:pt x="216" y="45"/>
                    <a:pt x="211" y="51"/>
                    <a:pt x="207" y="59"/>
                  </a:cubicBezTo>
                  <a:cubicBezTo>
                    <a:pt x="203" y="65"/>
                    <a:pt x="200" y="72"/>
                    <a:pt x="197" y="81"/>
                  </a:cubicBezTo>
                  <a:cubicBezTo>
                    <a:pt x="196" y="83"/>
                    <a:pt x="196" y="83"/>
                    <a:pt x="196" y="83"/>
                  </a:cubicBezTo>
                  <a:cubicBezTo>
                    <a:pt x="196" y="83"/>
                    <a:pt x="196" y="83"/>
                    <a:pt x="196" y="83"/>
                  </a:cubicBezTo>
                  <a:cubicBezTo>
                    <a:pt x="196" y="85"/>
                    <a:pt x="195" y="87"/>
                    <a:pt x="195" y="90"/>
                  </a:cubicBezTo>
                  <a:cubicBezTo>
                    <a:pt x="194" y="96"/>
                    <a:pt x="193" y="104"/>
                    <a:pt x="195" y="114"/>
                  </a:cubicBezTo>
                  <a:cubicBezTo>
                    <a:pt x="196" y="120"/>
                    <a:pt x="198" y="127"/>
                    <a:pt x="201" y="134"/>
                  </a:cubicBezTo>
                  <a:cubicBezTo>
                    <a:pt x="206" y="144"/>
                    <a:pt x="213" y="154"/>
                    <a:pt x="224" y="164"/>
                  </a:cubicBezTo>
                  <a:cubicBezTo>
                    <a:pt x="231" y="169"/>
                    <a:pt x="238" y="175"/>
                    <a:pt x="248" y="181"/>
                  </a:cubicBezTo>
                  <a:cubicBezTo>
                    <a:pt x="256" y="185"/>
                    <a:pt x="266" y="190"/>
                    <a:pt x="278" y="195"/>
                  </a:cubicBezTo>
                  <a:cubicBezTo>
                    <a:pt x="278" y="189"/>
                    <a:pt x="279" y="183"/>
                    <a:pt x="280" y="178"/>
                  </a:cubicBezTo>
                  <a:cubicBezTo>
                    <a:pt x="283" y="169"/>
                    <a:pt x="287" y="161"/>
                    <a:pt x="291" y="154"/>
                  </a:cubicBezTo>
                  <a:cubicBezTo>
                    <a:pt x="294" y="148"/>
                    <a:pt x="298" y="143"/>
                    <a:pt x="301" y="139"/>
                  </a:cubicBezTo>
                  <a:cubicBezTo>
                    <a:pt x="302" y="137"/>
                    <a:pt x="304" y="136"/>
                    <a:pt x="304" y="135"/>
                  </a:cubicBezTo>
                  <a:cubicBezTo>
                    <a:pt x="304" y="134"/>
                    <a:pt x="303" y="134"/>
                    <a:pt x="303" y="133"/>
                  </a:cubicBezTo>
                  <a:cubicBezTo>
                    <a:pt x="298" y="128"/>
                    <a:pt x="295" y="121"/>
                    <a:pt x="293" y="113"/>
                  </a:cubicBezTo>
                  <a:cubicBezTo>
                    <a:pt x="292" y="109"/>
                    <a:pt x="295" y="104"/>
                    <a:pt x="299" y="103"/>
                  </a:cubicBezTo>
                  <a:cubicBezTo>
                    <a:pt x="303" y="103"/>
                    <a:pt x="307" y="105"/>
                    <a:pt x="308" y="109"/>
                  </a:cubicBezTo>
                  <a:cubicBezTo>
                    <a:pt x="310" y="115"/>
                    <a:pt x="312" y="120"/>
                    <a:pt x="315" y="123"/>
                  </a:cubicBezTo>
                  <a:cubicBezTo>
                    <a:pt x="318" y="127"/>
                    <a:pt x="321" y="130"/>
                    <a:pt x="325" y="132"/>
                  </a:cubicBezTo>
                  <a:cubicBezTo>
                    <a:pt x="331" y="135"/>
                    <a:pt x="337" y="137"/>
                    <a:pt x="342" y="138"/>
                  </a:cubicBezTo>
                  <a:cubicBezTo>
                    <a:pt x="346" y="139"/>
                    <a:pt x="350" y="139"/>
                    <a:pt x="350" y="139"/>
                  </a:cubicBezTo>
                  <a:cubicBezTo>
                    <a:pt x="350" y="139"/>
                    <a:pt x="350" y="139"/>
                    <a:pt x="350" y="139"/>
                  </a:cubicBezTo>
                  <a:cubicBezTo>
                    <a:pt x="350" y="139"/>
                    <a:pt x="350" y="139"/>
                    <a:pt x="350" y="139"/>
                  </a:cubicBezTo>
                  <a:cubicBezTo>
                    <a:pt x="354" y="139"/>
                    <a:pt x="357" y="143"/>
                    <a:pt x="357" y="147"/>
                  </a:cubicBezTo>
                  <a:cubicBezTo>
                    <a:pt x="357" y="151"/>
                    <a:pt x="354" y="155"/>
                    <a:pt x="349" y="155"/>
                  </a:cubicBezTo>
                  <a:cubicBezTo>
                    <a:pt x="349" y="155"/>
                    <a:pt x="345" y="154"/>
                    <a:pt x="339" y="153"/>
                  </a:cubicBezTo>
                  <a:cubicBezTo>
                    <a:pt x="335" y="152"/>
                    <a:pt x="329" y="151"/>
                    <a:pt x="324" y="149"/>
                  </a:cubicBezTo>
                  <a:cubicBezTo>
                    <a:pt x="323" y="149"/>
                    <a:pt x="323" y="149"/>
                    <a:pt x="323" y="150"/>
                  </a:cubicBezTo>
                  <a:cubicBezTo>
                    <a:pt x="323" y="150"/>
                    <a:pt x="323" y="150"/>
                    <a:pt x="323" y="150"/>
                  </a:cubicBezTo>
                  <a:cubicBezTo>
                    <a:pt x="323" y="150"/>
                    <a:pt x="323" y="150"/>
                    <a:pt x="323" y="150"/>
                  </a:cubicBezTo>
                  <a:cubicBezTo>
                    <a:pt x="323" y="150"/>
                    <a:pt x="323" y="150"/>
                    <a:pt x="322" y="150"/>
                  </a:cubicBezTo>
                  <a:cubicBezTo>
                    <a:pt x="322" y="150"/>
                    <a:pt x="322" y="150"/>
                    <a:pt x="322" y="151"/>
                  </a:cubicBezTo>
                  <a:cubicBezTo>
                    <a:pt x="321" y="151"/>
                    <a:pt x="320" y="152"/>
                    <a:pt x="319" y="154"/>
                  </a:cubicBezTo>
                  <a:cubicBezTo>
                    <a:pt x="317" y="156"/>
                    <a:pt x="314" y="161"/>
                    <a:pt x="311" y="166"/>
                  </a:cubicBezTo>
                  <a:cubicBezTo>
                    <a:pt x="308" y="170"/>
                    <a:pt x="306" y="175"/>
                    <a:pt x="304" y="181"/>
                  </a:cubicBezTo>
                  <a:cubicBezTo>
                    <a:pt x="302" y="187"/>
                    <a:pt x="301" y="193"/>
                    <a:pt x="301" y="200"/>
                  </a:cubicBezTo>
                  <a:cubicBezTo>
                    <a:pt x="301" y="204"/>
                    <a:pt x="301" y="209"/>
                    <a:pt x="302" y="213"/>
                  </a:cubicBezTo>
                  <a:cubicBezTo>
                    <a:pt x="303" y="220"/>
                    <a:pt x="306" y="226"/>
                    <a:pt x="310" y="233"/>
                  </a:cubicBezTo>
                  <a:cubicBezTo>
                    <a:pt x="316" y="242"/>
                    <a:pt x="325" y="252"/>
                    <a:pt x="338" y="262"/>
                  </a:cubicBezTo>
                  <a:cubicBezTo>
                    <a:pt x="343" y="266"/>
                    <a:pt x="344" y="273"/>
                    <a:pt x="340" y="278"/>
                  </a:cubicBezTo>
                  <a:cubicBezTo>
                    <a:pt x="336" y="283"/>
                    <a:pt x="329" y="284"/>
                    <a:pt x="324" y="280"/>
                  </a:cubicBezTo>
                  <a:cubicBezTo>
                    <a:pt x="311" y="271"/>
                    <a:pt x="301" y="261"/>
                    <a:pt x="294" y="251"/>
                  </a:cubicBezTo>
                  <a:cubicBezTo>
                    <a:pt x="287" y="241"/>
                    <a:pt x="282" y="231"/>
                    <a:pt x="280" y="221"/>
                  </a:cubicBezTo>
                  <a:cubicBezTo>
                    <a:pt x="280" y="221"/>
                    <a:pt x="280" y="220"/>
                    <a:pt x="280" y="220"/>
                  </a:cubicBezTo>
                  <a:cubicBezTo>
                    <a:pt x="263" y="214"/>
                    <a:pt x="248" y="208"/>
                    <a:pt x="236" y="201"/>
                  </a:cubicBezTo>
                  <a:cubicBezTo>
                    <a:pt x="218" y="190"/>
                    <a:pt x="205" y="179"/>
                    <a:pt x="195" y="167"/>
                  </a:cubicBezTo>
                  <a:cubicBezTo>
                    <a:pt x="185" y="155"/>
                    <a:pt x="179" y="142"/>
                    <a:pt x="175" y="131"/>
                  </a:cubicBezTo>
                  <a:cubicBezTo>
                    <a:pt x="173" y="123"/>
                    <a:pt x="172" y="116"/>
                    <a:pt x="171" y="109"/>
                  </a:cubicBezTo>
                  <a:cubicBezTo>
                    <a:pt x="171" y="103"/>
                    <a:pt x="171" y="97"/>
                    <a:pt x="171" y="92"/>
                  </a:cubicBezTo>
                  <a:cubicBezTo>
                    <a:pt x="166" y="94"/>
                    <a:pt x="159" y="96"/>
                    <a:pt x="153" y="99"/>
                  </a:cubicBezTo>
                  <a:cubicBezTo>
                    <a:pt x="146" y="102"/>
                    <a:pt x="140" y="106"/>
                    <a:pt x="134" y="110"/>
                  </a:cubicBezTo>
                  <a:cubicBezTo>
                    <a:pt x="126" y="117"/>
                    <a:pt x="119" y="124"/>
                    <a:pt x="113" y="134"/>
                  </a:cubicBezTo>
                  <a:cubicBezTo>
                    <a:pt x="108" y="143"/>
                    <a:pt x="104" y="153"/>
                    <a:pt x="103" y="165"/>
                  </a:cubicBezTo>
                  <a:cubicBezTo>
                    <a:pt x="102" y="173"/>
                    <a:pt x="102" y="173"/>
                    <a:pt x="102" y="173"/>
                  </a:cubicBezTo>
                  <a:cubicBezTo>
                    <a:pt x="95" y="175"/>
                    <a:pt x="95" y="175"/>
                    <a:pt x="95" y="175"/>
                  </a:cubicBezTo>
                  <a:cubicBezTo>
                    <a:pt x="95" y="175"/>
                    <a:pt x="95" y="175"/>
                    <a:pt x="95" y="175"/>
                  </a:cubicBezTo>
                  <a:cubicBezTo>
                    <a:pt x="95" y="175"/>
                    <a:pt x="95" y="175"/>
                    <a:pt x="95" y="175"/>
                  </a:cubicBezTo>
                  <a:cubicBezTo>
                    <a:pt x="95" y="175"/>
                    <a:pt x="95" y="175"/>
                    <a:pt x="95" y="175"/>
                  </a:cubicBezTo>
                  <a:cubicBezTo>
                    <a:pt x="95" y="175"/>
                    <a:pt x="95" y="175"/>
                    <a:pt x="95" y="175"/>
                  </a:cubicBezTo>
                  <a:cubicBezTo>
                    <a:pt x="94" y="175"/>
                    <a:pt x="94" y="175"/>
                    <a:pt x="94" y="175"/>
                  </a:cubicBezTo>
                  <a:cubicBezTo>
                    <a:pt x="94" y="175"/>
                    <a:pt x="94" y="175"/>
                    <a:pt x="94" y="175"/>
                  </a:cubicBezTo>
                  <a:cubicBezTo>
                    <a:pt x="94" y="175"/>
                    <a:pt x="93" y="176"/>
                    <a:pt x="92" y="176"/>
                  </a:cubicBezTo>
                  <a:cubicBezTo>
                    <a:pt x="90" y="177"/>
                    <a:pt x="87" y="178"/>
                    <a:pt x="84" y="180"/>
                  </a:cubicBezTo>
                  <a:cubicBezTo>
                    <a:pt x="77" y="183"/>
                    <a:pt x="68" y="188"/>
                    <a:pt x="59" y="196"/>
                  </a:cubicBezTo>
                  <a:cubicBezTo>
                    <a:pt x="54" y="202"/>
                    <a:pt x="48" y="208"/>
                    <a:pt x="44" y="216"/>
                  </a:cubicBezTo>
                  <a:cubicBezTo>
                    <a:pt x="39" y="224"/>
                    <a:pt x="36" y="232"/>
                    <a:pt x="34" y="243"/>
                  </a:cubicBezTo>
                  <a:cubicBezTo>
                    <a:pt x="32" y="250"/>
                    <a:pt x="32" y="258"/>
                    <a:pt x="32" y="268"/>
                  </a:cubicBezTo>
                  <a:cubicBezTo>
                    <a:pt x="33" y="269"/>
                    <a:pt x="33" y="271"/>
                    <a:pt x="33" y="272"/>
                  </a:cubicBezTo>
                  <a:cubicBezTo>
                    <a:pt x="33" y="272"/>
                    <a:pt x="33" y="272"/>
                    <a:pt x="33" y="272"/>
                  </a:cubicBezTo>
                  <a:cubicBezTo>
                    <a:pt x="33" y="272"/>
                    <a:pt x="33" y="272"/>
                    <a:pt x="33" y="272"/>
                  </a:cubicBezTo>
                  <a:cubicBezTo>
                    <a:pt x="33" y="272"/>
                    <a:pt x="33" y="273"/>
                    <a:pt x="33" y="273"/>
                  </a:cubicBezTo>
                  <a:cubicBezTo>
                    <a:pt x="33" y="273"/>
                    <a:pt x="33" y="273"/>
                    <a:pt x="33" y="274"/>
                  </a:cubicBezTo>
                  <a:cubicBezTo>
                    <a:pt x="33" y="275"/>
                    <a:pt x="33" y="277"/>
                    <a:pt x="33" y="280"/>
                  </a:cubicBezTo>
                  <a:cubicBezTo>
                    <a:pt x="34" y="285"/>
                    <a:pt x="36" y="292"/>
                    <a:pt x="39" y="300"/>
                  </a:cubicBezTo>
                  <a:cubicBezTo>
                    <a:pt x="42" y="305"/>
                    <a:pt x="45" y="311"/>
                    <a:pt x="49" y="316"/>
                  </a:cubicBezTo>
                  <a:cubicBezTo>
                    <a:pt x="55" y="323"/>
                    <a:pt x="62" y="330"/>
                    <a:pt x="73" y="337"/>
                  </a:cubicBezTo>
                  <a:cubicBezTo>
                    <a:pt x="82" y="342"/>
                    <a:pt x="94" y="347"/>
                    <a:pt x="108" y="350"/>
                  </a:cubicBezTo>
                  <a:cubicBezTo>
                    <a:pt x="122" y="353"/>
                    <a:pt x="139" y="355"/>
                    <a:pt x="160" y="355"/>
                  </a:cubicBezTo>
                  <a:cubicBezTo>
                    <a:pt x="161" y="355"/>
                    <a:pt x="162" y="356"/>
                    <a:pt x="163" y="356"/>
                  </a:cubicBezTo>
                  <a:cubicBezTo>
                    <a:pt x="164" y="351"/>
                    <a:pt x="166" y="346"/>
                    <a:pt x="168" y="341"/>
                  </a:cubicBezTo>
                  <a:cubicBezTo>
                    <a:pt x="170" y="338"/>
                    <a:pt x="172" y="336"/>
                    <a:pt x="174" y="333"/>
                  </a:cubicBezTo>
                  <a:cubicBezTo>
                    <a:pt x="177" y="330"/>
                    <a:pt x="182" y="329"/>
                    <a:pt x="185" y="332"/>
                  </a:cubicBezTo>
                  <a:cubicBezTo>
                    <a:pt x="188" y="335"/>
                    <a:pt x="189" y="340"/>
                    <a:pt x="186" y="343"/>
                  </a:cubicBezTo>
                  <a:cubicBezTo>
                    <a:pt x="184" y="345"/>
                    <a:pt x="183" y="347"/>
                    <a:pt x="182" y="349"/>
                  </a:cubicBezTo>
                  <a:cubicBezTo>
                    <a:pt x="180" y="353"/>
                    <a:pt x="178" y="356"/>
                    <a:pt x="178" y="360"/>
                  </a:cubicBezTo>
                  <a:cubicBezTo>
                    <a:pt x="177" y="363"/>
                    <a:pt x="177" y="367"/>
                    <a:pt x="177" y="370"/>
                  </a:cubicBezTo>
                  <a:cubicBezTo>
                    <a:pt x="177" y="377"/>
                    <a:pt x="179" y="382"/>
                    <a:pt x="181" y="386"/>
                  </a:cubicBezTo>
                  <a:cubicBezTo>
                    <a:pt x="182" y="388"/>
                    <a:pt x="183" y="390"/>
                    <a:pt x="183" y="390"/>
                  </a:cubicBezTo>
                  <a:cubicBezTo>
                    <a:pt x="183" y="390"/>
                    <a:pt x="183" y="390"/>
                    <a:pt x="183" y="390"/>
                  </a:cubicBezTo>
                  <a:cubicBezTo>
                    <a:pt x="183" y="390"/>
                    <a:pt x="183" y="390"/>
                    <a:pt x="183" y="390"/>
                  </a:cubicBezTo>
                  <a:cubicBezTo>
                    <a:pt x="183" y="390"/>
                    <a:pt x="183" y="390"/>
                    <a:pt x="183" y="390"/>
                  </a:cubicBezTo>
                  <a:cubicBezTo>
                    <a:pt x="185" y="393"/>
                    <a:pt x="184" y="398"/>
                    <a:pt x="180" y="400"/>
                  </a:cubicBezTo>
                  <a:cubicBezTo>
                    <a:pt x="177" y="403"/>
                    <a:pt x="172" y="402"/>
                    <a:pt x="170" y="398"/>
                  </a:cubicBezTo>
                  <a:cubicBezTo>
                    <a:pt x="169" y="398"/>
                    <a:pt x="168" y="395"/>
                    <a:pt x="166" y="392"/>
                  </a:cubicBezTo>
                  <a:cubicBezTo>
                    <a:pt x="165" y="388"/>
                    <a:pt x="163" y="384"/>
                    <a:pt x="162" y="378"/>
                  </a:cubicBezTo>
                  <a:cubicBezTo>
                    <a:pt x="162" y="379"/>
                    <a:pt x="161" y="379"/>
                    <a:pt x="160" y="379"/>
                  </a:cubicBezTo>
                  <a:cubicBezTo>
                    <a:pt x="138" y="379"/>
                    <a:pt x="119" y="376"/>
                    <a:pt x="103" y="373"/>
                  </a:cubicBezTo>
                  <a:cubicBezTo>
                    <a:pt x="86" y="369"/>
                    <a:pt x="73" y="363"/>
                    <a:pt x="62" y="357"/>
                  </a:cubicBezTo>
                  <a:cubicBezTo>
                    <a:pt x="47" y="348"/>
                    <a:pt x="36" y="338"/>
                    <a:pt x="28" y="327"/>
                  </a:cubicBezTo>
                  <a:cubicBezTo>
                    <a:pt x="23" y="320"/>
                    <a:pt x="20" y="314"/>
                    <a:pt x="17" y="307"/>
                  </a:cubicBezTo>
                  <a:cubicBezTo>
                    <a:pt x="14" y="313"/>
                    <a:pt x="10" y="321"/>
                    <a:pt x="7" y="329"/>
                  </a:cubicBezTo>
                  <a:cubicBezTo>
                    <a:pt x="4" y="337"/>
                    <a:pt x="2" y="347"/>
                    <a:pt x="1" y="357"/>
                  </a:cubicBezTo>
                  <a:cubicBezTo>
                    <a:pt x="0" y="363"/>
                    <a:pt x="0" y="370"/>
                    <a:pt x="1" y="377"/>
                  </a:cubicBezTo>
                  <a:cubicBezTo>
                    <a:pt x="1" y="379"/>
                    <a:pt x="1" y="380"/>
                    <a:pt x="1" y="382"/>
                  </a:cubicBezTo>
                  <a:cubicBezTo>
                    <a:pt x="4" y="379"/>
                    <a:pt x="6" y="376"/>
                    <a:pt x="9" y="373"/>
                  </a:cubicBezTo>
                  <a:cubicBezTo>
                    <a:pt x="14" y="367"/>
                    <a:pt x="21" y="361"/>
                    <a:pt x="29" y="357"/>
                  </a:cubicBezTo>
                  <a:cubicBezTo>
                    <a:pt x="35" y="354"/>
                    <a:pt x="42" y="356"/>
                    <a:pt x="45" y="361"/>
                  </a:cubicBezTo>
                  <a:cubicBezTo>
                    <a:pt x="48" y="367"/>
                    <a:pt x="46" y="374"/>
                    <a:pt x="41" y="377"/>
                  </a:cubicBezTo>
                  <a:cubicBezTo>
                    <a:pt x="35" y="380"/>
                    <a:pt x="30" y="384"/>
                    <a:pt x="26" y="389"/>
                  </a:cubicBezTo>
                  <a:cubicBezTo>
                    <a:pt x="22" y="393"/>
                    <a:pt x="19" y="398"/>
                    <a:pt x="16" y="402"/>
                  </a:cubicBezTo>
                  <a:cubicBezTo>
                    <a:pt x="13" y="407"/>
                    <a:pt x="11" y="412"/>
                    <a:pt x="10" y="415"/>
                  </a:cubicBezTo>
                  <a:cubicBezTo>
                    <a:pt x="10" y="416"/>
                    <a:pt x="10" y="416"/>
                    <a:pt x="10" y="417"/>
                  </a:cubicBezTo>
                  <a:cubicBezTo>
                    <a:pt x="9" y="418"/>
                    <a:pt x="9" y="418"/>
                    <a:pt x="9" y="419"/>
                  </a:cubicBezTo>
                  <a:cubicBezTo>
                    <a:pt x="9" y="419"/>
                    <a:pt x="9" y="419"/>
                    <a:pt x="9" y="419"/>
                  </a:cubicBezTo>
                  <a:cubicBezTo>
                    <a:pt x="9" y="420"/>
                    <a:pt x="9" y="420"/>
                    <a:pt x="8" y="420"/>
                  </a:cubicBezTo>
                  <a:cubicBezTo>
                    <a:pt x="8" y="420"/>
                    <a:pt x="8" y="420"/>
                    <a:pt x="8" y="421"/>
                  </a:cubicBezTo>
                  <a:cubicBezTo>
                    <a:pt x="8" y="421"/>
                    <a:pt x="8" y="421"/>
                    <a:pt x="8" y="421"/>
                  </a:cubicBezTo>
                  <a:cubicBezTo>
                    <a:pt x="7" y="425"/>
                    <a:pt x="5" y="430"/>
                    <a:pt x="4" y="436"/>
                  </a:cubicBezTo>
                  <a:cubicBezTo>
                    <a:pt x="2" y="448"/>
                    <a:pt x="0" y="465"/>
                    <a:pt x="3" y="483"/>
                  </a:cubicBezTo>
                  <a:cubicBezTo>
                    <a:pt x="5" y="495"/>
                    <a:pt x="9" y="508"/>
                    <a:pt x="16" y="520"/>
                  </a:cubicBezTo>
                  <a:cubicBezTo>
                    <a:pt x="19" y="528"/>
                    <a:pt x="24" y="535"/>
                    <a:pt x="31" y="542"/>
                  </a:cubicBezTo>
                  <a:cubicBezTo>
                    <a:pt x="33" y="545"/>
                    <a:pt x="36" y="548"/>
                    <a:pt x="39" y="551"/>
                  </a:cubicBezTo>
                  <a:cubicBezTo>
                    <a:pt x="40" y="547"/>
                    <a:pt x="41" y="542"/>
                    <a:pt x="42" y="537"/>
                  </a:cubicBezTo>
                  <a:cubicBezTo>
                    <a:pt x="45" y="524"/>
                    <a:pt x="51" y="508"/>
                    <a:pt x="59" y="493"/>
                  </a:cubicBezTo>
                  <a:cubicBezTo>
                    <a:pt x="67" y="479"/>
                    <a:pt x="78" y="465"/>
                    <a:pt x="93" y="453"/>
                  </a:cubicBezTo>
                  <a:cubicBezTo>
                    <a:pt x="107" y="441"/>
                    <a:pt x="125" y="431"/>
                    <a:pt x="147" y="425"/>
                  </a:cubicBezTo>
                  <a:cubicBezTo>
                    <a:pt x="147" y="425"/>
                    <a:pt x="147" y="425"/>
                    <a:pt x="147" y="425"/>
                  </a:cubicBezTo>
                  <a:cubicBezTo>
                    <a:pt x="147" y="425"/>
                    <a:pt x="147" y="425"/>
                    <a:pt x="147" y="425"/>
                  </a:cubicBezTo>
                  <a:cubicBezTo>
                    <a:pt x="147" y="425"/>
                    <a:pt x="147" y="425"/>
                    <a:pt x="147" y="425"/>
                  </a:cubicBezTo>
                  <a:cubicBezTo>
                    <a:pt x="147" y="425"/>
                    <a:pt x="147" y="425"/>
                    <a:pt x="147" y="425"/>
                  </a:cubicBezTo>
                  <a:cubicBezTo>
                    <a:pt x="149" y="425"/>
                    <a:pt x="157" y="423"/>
                    <a:pt x="169" y="421"/>
                  </a:cubicBezTo>
                  <a:cubicBezTo>
                    <a:pt x="182" y="420"/>
                    <a:pt x="200" y="420"/>
                    <a:pt x="220" y="424"/>
                  </a:cubicBezTo>
                  <a:cubicBezTo>
                    <a:pt x="233" y="426"/>
                    <a:pt x="247" y="431"/>
                    <a:pt x="260" y="439"/>
                  </a:cubicBezTo>
                  <a:cubicBezTo>
                    <a:pt x="269" y="444"/>
                    <a:pt x="278" y="450"/>
                    <a:pt x="286" y="458"/>
                  </a:cubicBezTo>
                  <a:cubicBezTo>
                    <a:pt x="294" y="466"/>
                    <a:pt x="301" y="475"/>
                    <a:pt x="308" y="486"/>
                  </a:cubicBezTo>
                  <a:cubicBezTo>
                    <a:pt x="312" y="491"/>
                    <a:pt x="310" y="499"/>
                    <a:pt x="305" y="502"/>
                  </a:cubicBezTo>
                  <a:cubicBezTo>
                    <a:pt x="299" y="505"/>
                    <a:pt x="292" y="504"/>
                    <a:pt x="289" y="498"/>
                  </a:cubicBezTo>
                  <a:cubicBezTo>
                    <a:pt x="283" y="489"/>
                    <a:pt x="276" y="481"/>
                    <a:pt x="270" y="475"/>
                  </a:cubicBezTo>
                  <a:cubicBezTo>
                    <a:pt x="263" y="468"/>
                    <a:pt x="256" y="463"/>
                    <a:pt x="249" y="459"/>
                  </a:cubicBezTo>
                  <a:cubicBezTo>
                    <a:pt x="238" y="453"/>
                    <a:pt x="226" y="449"/>
                    <a:pt x="215" y="447"/>
                  </a:cubicBezTo>
                  <a:cubicBezTo>
                    <a:pt x="205" y="444"/>
                    <a:pt x="194" y="444"/>
                    <a:pt x="185" y="444"/>
                  </a:cubicBezTo>
                  <a:cubicBezTo>
                    <a:pt x="167" y="444"/>
                    <a:pt x="154" y="448"/>
                    <a:pt x="154" y="448"/>
                  </a:cubicBezTo>
                  <a:cubicBezTo>
                    <a:pt x="154" y="448"/>
                    <a:pt x="154" y="448"/>
                    <a:pt x="154" y="448"/>
                  </a:cubicBezTo>
                  <a:cubicBezTo>
                    <a:pt x="154" y="448"/>
                    <a:pt x="154" y="448"/>
                    <a:pt x="154" y="448"/>
                  </a:cubicBezTo>
                  <a:cubicBezTo>
                    <a:pt x="154" y="448"/>
                    <a:pt x="154" y="448"/>
                    <a:pt x="154" y="448"/>
                  </a:cubicBezTo>
                  <a:cubicBezTo>
                    <a:pt x="135" y="453"/>
                    <a:pt x="120" y="461"/>
                    <a:pt x="108" y="471"/>
                  </a:cubicBezTo>
                  <a:cubicBezTo>
                    <a:pt x="96" y="481"/>
                    <a:pt x="86" y="493"/>
                    <a:pt x="79" y="505"/>
                  </a:cubicBezTo>
                  <a:cubicBezTo>
                    <a:pt x="72" y="518"/>
                    <a:pt x="67" y="531"/>
                    <a:pt x="65" y="542"/>
                  </a:cubicBezTo>
                  <a:cubicBezTo>
                    <a:pt x="62" y="551"/>
                    <a:pt x="62" y="559"/>
                    <a:pt x="62" y="565"/>
                  </a:cubicBezTo>
                  <a:cubicBezTo>
                    <a:pt x="62" y="566"/>
                    <a:pt x="62" y="568"/>
                    <a:pt x="62" y="569"/>
                  </a:cubicBezTo>
                  <a:cubicBezTo>
                    <a:pt x="62" y="570"/>
                    <a:pt x="62" y="570"/>
                    <a:pt x="62" y="570"/>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7"/>
                    <a:pt x="63" y="577"/>
                    <a:pt x="63" y="578"/>
                  </a:cubicBezTo>
                  <a:cubicBezTo>
                    <a:pt x="63" y="581"/>
                    <a:pt x="63" y="584"/>
                    <a:pt x="64" y="588"/>
                  </a:cubicBezTo>
                  <a:cubicBezTo>
                    <a:pt x="65" y="595"/>
                    <a:pt x="68" y="606"/>
                    <a:pt x="74" y="618"/>
                  </a:cubicBezTo>
                  <a:cubicBezTo>
                    <a:pt x="78" y="626"/>
                    <a:pt x="83" y="634"/>
                    <a:pt x="89" y="642"/>
                  </a:cubicBezTo>
                  <a:cubicBezTo>
                    <a:pt x="98" y="653"/>
                    <a:pt x="110" y="664"/>
                    <a:pt x="126" y="673"/>
                  </a:cubicBezTo>
                  <a:cubicBezTo>
                    <a:pt x="139" y="681"/>
                    <a:pt x="156" y="688"/>
                    <a:pt x="177" y="692"/>
                  </a:cubicBezTo>
                  <a:cubicBezTo>
                    <a:pt x="177" y="692"/>
                    <a:pt x="177" y="692"/>
                    <a:pt x="177" y="692"/>
                  </a:cubicBezTo>
                  <a:cubicBezTo>
                    <a:pt x="178" y="692"/>
                    <a:pt x="178" y="693"/>
                    <a:pt x="180" y="693"/>
                  </a:cubicBezTo>
                  <a:cubicBezTo>
                    <a:pt x="182" y="693"/>
                    <a:pt x="185" y="693"/>
                    <a:pt x="189" y="693"/>
                  </a:cubicBezTo>
                  <a:cubicBezTo>
                    <a:pt x="197" y="693"/>
                    <a:pt x="208" y="693"/>
                    <a:pt x="219" y="690"/>
                  </a:cubicBezTo>
                  <a:cubicBezTo>
                    <a:pt x="227" y="688"/>
                    <a:pt x="234" y="685"/>
                    <a:pt x="241" y="681"/>
                  </a:cubicBezTo>
                  <a:cubicBezTo>
                    <a:pt x="247" y="678"/>
                    <a:pt x="252" y="675"/>
                    <a:pt x="256" y="672"/>
                  </a:cubicBezTo>
                  <a:cubicBezTo>
                    <a:pt x="260" y="669"/>
                    <a:pt x="263" y="666"/>
                    <a:pt x="267" y="662"/>
                  </a:cubicBezTo>
                  <a:cubicBezTo>
                    <a:pt x="270" y="660"/>
                    <a:pt x="272" y="657"/>
                    <a:pt x="275" y="654"/>
                  </a:cubicBezTo>
                  <a:cubicBezTo>
                    <a:pt x="278" y="650"/>
                    <a:pt x="282" y="645"/>
                    <a:pt x="286" y="638"/>
                  </a:cubicBezTo>
                  <a:cubicBezTo>
                    <a:pt x="292" y="630"/>
                    <a:pt x="298" y="620"/>
                    <a:pt x="306" y="607"/>
                  </a:cubicBezTo>
                  <a:cubicBezTo>
                    <a:pt x="306" y="607"/>
                    <a:pt x="306" y="607"/>
                    <a:pt x="306" y="607"/>
                  </a:cubicBezTo>
                  <a:lnTo>
                    <a:pt x="475" y="312"/>
                  </a:lnTo>
                  <a:close/>
                </a:path>
              </a:pathLst>
            </a:custGeom>
            <a:solidFill>
              <a:srgbClr val="F794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4" name="Freeform 19">
              <a:extLst>
                <a:ext uri="{FF2B5EF4-FFF2-40B4-BE49-F238E27FC236}">
                  <a16:creationId xmlns:a16="http://schemas.microsoft.com/office/drawing/2014/main" id="{90AF3875-6DF1-41C5-9793-93C35EF85D39}"/>
                </a:ext>
              </a:extLst>
            </p:cNvPr>
            <p:cNvSpPr>
              <a:spLocks/>
            </p:cNvSpPr>
            <p:nvPr/>
          </p:nvSpPr>
          <p:spPr bwMode="auto">
            <a:xfrm>
              <a:off x="4549" y="1143"/>
              <a:ext cx="96" cy="174"/>
            </a:xfrm>
            <a:custGeom>
              <a:avLst/>
              <a:gdLst/>
              <a:ahLst/>
              <a:cxnLst>
                <a:cxn ang="0">
                  <a:pos x="18" y="197"/>
                </a:cxn>
                <a:cxn ang="0">
                  <a:pos x="14" y="195"/>
                </a:cxn>
                <a:cxn ang="0">
                  <a:pos x="9" y="156"/>
                </a:cxn>
                <a:cxn ang="0">
                  <a:pos x="44" y="35"/>
                </a:cxn>
                <a:cxn ang="0">
                  <a:pos x="67" y="3"/>
                </a:cxn>
                <a:cxn ang="0">
                  <a:pos x="99" y="26"/>
                </a:cxn>
                <a:cxn ang="0">
                  <a:pos x="54" y="190"/>
                </a:cxn>
                <a:cxn ang="0">
                  <a:pos x="18" y="197"/>
                </a:cxn>
              </a:cxnLst>
              <a:rect l="0" t="0" r="r" b="b"/>
              <a:pathLst>
                <a:path w="113" h="204">
                  <a:moveTo>
                    <a:pt x="18" y="197"/>
                  </a:moveTo>
                  <a:cubicBezTo>
                    <a:pt x="17" y="197"/>
                    <a:pt x="16" y="196"/>
                    <a:pt x="14" y="195"/>
                  </a:cubicBezTo>
                  <a:cubicBezTo>
                    <a:pt x="2" y="186"/>
                    <a:pt x="0" y="168"/>
                    <a:pt x="9" y="156"/>
                  </a:cubicBezTo>
                  <a:cubicBezTo>
                    <a:pt x="10" y="155"/>
                    <a:pt x="54" y="97"/>
                    <a:pt x="44" y="35"/>
                  </a:cubicBezTo>
                  <a:cubicBezTo>
                    <a:pt x="41" y="20"/>
                    <a:pt x="52" y="5"/>
                    <a:pt x="67" y="3"/>
                  </a:cubicBezTo>
                  <a:cubicBezTo>
                    <a:pt x="83" y="0"/>
                    <a:pt x="97" y="11"/>
                    <a:pt x="99" y="26"/>
                  </a:cubicBezTo>
                  <a:cubicBezTo>
                    <a:pt x="113" y="112"/>
                    <a:pt x="56" y="187"/>
                    <a:pt x="54" y="190"/>
                  </a:cubicBezTo>
                  <a:cubicBezTo>
                    <a:pt x="45" y="202"/>
                    <a:pt x="30" y="204"/>
                    <a:pt x="18" y="197"/>
                  </a:cubicBezTo>
                  <a:close/>
                </a:path>
              </a:pathLst>
            </a:custGeom>
            <a:solidFill>
              <a:srgbClr val="F794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5" name="Freeform 20">
              <a:extLst>
                <a:ext uri="{FF2B5EF4-FFF2-40B4-BE49-F238E27FC236}">
                  <a16:creationId xmlns:a16="http://schemas.microsoft.com/office/drawing/2014/main" id="{63648748-1A08-4AD5-8703-68D4DC90614B}"/>
                </a:ext>
              </a:extLst>
            </p:cNvPr>
            <p:cNvSpPr>
              <a:spLocks/>
            </p:cNvSpPr>
            <p:nvPr/>
          </p:nvSpPr>
          <p:spPr bwMode="auto">
            <a:xfrm>
              <a:off x="4674" y="1246"/>
              <a:ext cx="143" cy="145"/>
            </a:xfrm>
            <a:custGeom>
              <a:avLst/>
              <a:gdLst/>
              <a:ahLst/>
              <a:cxnLst>
                <a:cxn ang="0">
                  <a:pos x="18" y="162"/>
                </a:cxn>
                <a:cxn ang="0">
                  <a:pos x="6" y="127"/>
                </a:cxn>
                <a:cxn ang="0">
                  <a:pos x="125" y="6"/>
                </a:cxn>
                <a:cxn ang="0">
                  <a:pos x="161" y="22"/>
                </a:cxn>
                <a:cxn ang="0">
                  <a:pos x="145" y="58"/>
                </a:cxn>
                <a:cxn ang="0">
                  <a:pos x="58" y="149"/>
                </a:cxn>
                <a:cxn ang="0">
                  <a:pos x="21" y="164"/>
                </a:cxn>
                <a:cxn ang="0">
                  <a:pos x="18" y="162"/>
                </a:cxn>
              </a:cxnLst>
              <a:rect l="0" t="0" r="r" b="b"/>
              <a:pathLst>
                <a:path w="167" h="170">
                  <a:moveTo>
                    <a:pt x="18" y="162"/>
                  </a:moveTo>
                  <a:cubicBezTo>
                    <a:pt x="6" y="155"/>
                    <a:pt x="0" y="140"/>
                    <a:pt x="6" y="127"/>
                  </a:cubicBezTo>
                  <a:cubicBezTo>
                    <a:pt x="7" y="124"/>
                    <a:pt x="44" y="37"/>
                    <a:pt x="125" y="6"/>
                  </a:cubicBezTo>
                  <a:cubicBezTo>
                    <a:pt x="140" y="0"/>
                    <a:pt x="156" y="8"/>
                    <a:pt x="161" y="22"/>
                  </a:cubicBezTo>
                  <a:cubicBezTo>
                    <a:pt x="167" y="37"/>
                    <a:pt x="160" y="53"/>
                    <a:pt x="145" y="58"/>
                  </a:cubicBezTo>
                  <a:cubicBezTo>
                    <a:pt x="87" y="81"/>
                    <a:pt x="58" y="148"/>
                    <a:pt x="58" y="149"/>
                  </a:cubicBezTo>
                  <a:cubicBezTo>
                    <a:pt x="52" y="163"/>
                    <a:pt x="35" y="170"/>
                    <a:pt x="21" y="164"/>
                  </a:cubicBezTo>
                  <a:cubicBezTo>
                    <a:pt x="20" y="163"/>
                    <a:pt x="19" y="163"/>
                    <a:pt x="18" y="162"/>
                  </a:cubicBezTo>
                  <a:close/>
                </a:path>
              </a:pathLst>
            </a:custGeom>
            <a:solidFill>
              <a:srgbClr val="F15A2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6" name="Group 42">
            <a:extLst>
              <a:ext uri="{FF2B5EF4-FFF2-40B4-BE49-F238E27FC236}">
                <a16:creationId xmlns:a16="http://schemas.microsoft.com/office/drawing/2014/main" id="{AAFFC477-953D-41CC-A3F3-26A114F1E2E0}"/>
              </a:ext>
            </a:extLst>
          </p:cNvPr>
          <p:cNvGrpSpPr/>
          <p:nvPr/>
        </p:nvGrpSpPr>
        <p:grpSpPr>
          <a:xfrm>
            <a:off x="5598816" y="2311401"/>
            <a:ext cx="2540000" cy="1665756"/>
            <a:chOff x="3429000" y="1183189"/>
            <a:chExt cx="1905000" cy="1249317"/>
          </a:xfrm>
        </p:grpSpPr>
        <p:grpSp>
          <p:nvGrpSpPr>
            <p:cNvPr id="27" name="Group 54">
              <a:extLst>
                <a:ext uri="{FF2B5EF4-FFF2-40B4-BE49-F238E27FC236}">
                  <a16:creationId xmlns:a16="http://schemas.microsoft.com/office/drawing/2014/main" id="{66FFA958-6EF0-4189-86BD-7360728A7F88}"/>
                </a:ext>
              </a:extLst>
            </p:cNvPr>
            <p:cNvGrpSpPr/>
            <p:nvPr/>
          </p:nvGrpSpPr>
          <p:grpSpPr>
            <a:xfrm>
              <a:off x="3429000" y="1183189"/>
              <a:ext cx="1905000" cy="1249317"/>
              <a:chOff x="3124200" y="1089322"/>
              <a:chExt cx="1905000" cy="1249317"/>
            </a:xfrm>
          </p:grpSpPr>
          <p:sp>
            <p:nvSpPr>
              <p:cNvPr id="31" name="Text Box 10">
                <a:extLst>
                  <a:ext uri="{FF2B5EF4-FFF2-40B4-BE49-F238E27FC236}">
                    <a16:creationId xmlns:a16="http://schemas.microsoft.com/office/drawing/2014/main" id="{98427064-EB95-4AB5-B107-CDD41053478D}"/>
                  </a:ext>
                </a:extLst>
              </p:cNvPr>
              <p:cNvSpPr txBox="1">
                <a:spLocks noChangeArrowheads="1"/>
              </p:cNvSpPr>
              <p:nvPr/>
            </p:nvSpPr>
            <p:spPr bwMode="auto">
              <a:xfrm>
                <a:off x="3124200" y="1738475"/>
                <a:ext cx="1905000" cy="600164"/>
              </a:xfrm>
              <a:prstGeom prst="rect">
                <a:avLst/>
              </a:prstGeom>
              <a:noFill/>
              <a:ln w="9525">
                <a:noFill/>
                <a:miter lim="800000"/>
                <a:headEnd/>
                <a:tailEnd/>
              </a:ln>
            </p:spPr>
            <p:txBody>
              <a:bodyPr wrap="square" lIns="60960" tIns="30480" rIns="60960" bIns="30480">
                <a:spAutoFit/>
              </a:bodyPr>
              <a:lstStyle/>
              <a:p>
                <a:pPr algn="ctr" defTabSz="1450940">
                  <a:lnSpc>
                    <a:spcPct val="200000"/>
                  </a:lnSpc>
                </a:pPr>
                <a:r>
                  <a:rPr lang="id-ID" sz="1200" b="1" i="1" dirty="0">
                    <a:solidFill>
                      <a:schemeClr val="bg1"/>
                    </a:solidFill>
                    <a:latin typeface="Open Sans" pitchFamily="34" charset="0"/>
                    <a:ea typeface="Open Sans" pitchFamily="34" charset="0"/>
                    <a:cs typeface="Open Sans" pitchFamily="34" charset="0"/>
                  </a:rPr>
                  <a:t>Device  Manager</a:t>
                </a:r>
                <a:endParaRPr lang="en-US" sz="1200" b="1" i="1" dirty="0">
                  <a:solidFill>
                    <a:schemeClr val="bg1"/>
                  </a:solidFill>
                  <a:latin typeface="Open Sans" pitchFamily="34" charset="0"/>
                  <a:ea typeface="Open Sans" pitchFamily="34" charset="0"/>
                  <a:cs typeface="Open Sans" pitchFamily="34" charset="0"/>
                </a:endParaRPr>
              </a:p>
              <a:p>
                <a:pPr algn="ctr" defTabSz="1450940"/>
                <a:r>
                  <a:rPr lang="en-US" sz="1200" i="1" dirty="0">
                    <a:solidFill>
                      <a:schemeClr val="bg1"/>
                    </a:solidFill>
                    <a:ea typeface="Open Sans" pitchFamily="34" charset="0"/>
                    <a:cs typeface="Open Sans" pitchFamily="34" charset="0"/>
                  </a:rPr>
                  <a:t>Nullam eu tempor purus. Nunc a leo magna, consequat risus. Nullam eu.</a:t>
                </a:r>
              </a:p>
            </p:txBody>
          </p:sp>
          <p:sp>
            <p:nvSpPr>
              <p:cNvPr id="32" name="Oval 48">
                <a:extLst>
                  <a:ext uri="{FF2B5EF4-FFF2-40B4-BE49-F238E27FC236}">
                    <a16:creationId xmlns:a16="http://schemas.microsoft.com/office/drawing/2014/main" id="{F1F8091C-54B0-4E36-92BB-116C1343D2E0}"/>
                  </a:ext>
                </a:extLst>
              </p:cNvPr>
              <p:cNvSpPr/>
              <p:nvPr/>
            </p:nvSpPr>
            <p:spPr>
              <a:xfrm>
                <a:off x="3779482" y="1089322"/>
                <a:ext cx="716318" cy="720428"/>
              </a:xfrm>
              <a:prstGeom prst="ellipse">
                <a:avLst/>
              </a:prstGeom>
              <a:noFill/>
              <a:ln>
                <a:solidFill>
                  <a:schemeClr val="bg1"/>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1733" dirty="0">
                  <a:solidFill>
                    <a:schemeClr val="bg1"/>
                  </a:solidFill>
                </a:endParaRPr>
              </a:p>
            </p:txBody>
          </p:sp>
        </p:grpSp>
        <p:grpSp>
          <p:nvGrpSpPr>
            <p:cNvPr id="28" name="Group 51">
              <a:extLst>
                <a:ext uri="{FF2B5EF4-FFF2-40B4-BE49-F238E27FC236}">
                  <a16:creationId xmlns:a16="http://schemas.microsoft.com/office/drawing/2014/main" id="{1091CD00-A36C-41B0-86CE-093F2AB54D36}"/>
                </a:ext>
              </a:extLst>
            </p:cNvPr>
            <p:cNvGrpSpPr/>
            <p:nvPr/>
          </p:nvGrpSpPr>
          <p:grpSpPr>
            <a:xfrm>
              <a:off x="4267200" y="1374584"/>
              <a:ext cx="382588" cy="322263"/>
              <a:chOff x="6051550" y="2911475"/>
              <a:chExt cx="382588" cy="322263"/>
            </a:xfrm>
            <a:solidFill>
              <a:schemeClr val="bg1">
                <a:lumMod val="95000"/>
              </a:schemeClr>
            </a:solidFill>
          </p:grpSpPr>
          <p:sp>
            <p:nvSpPr>
              <p:cNvPr id="29" name="Freeform 823">
                <a:extLst>
                  <a:ext uri="{FF2B5EF4-FFF2-40B4-BE49-F238E27FC236}">
                    <a16:creationId xmlns:a16="http://schemas.microsoft.com/office/drawing/2014/main" id="{1595B2EB-A159-4DA8-BF58-E60173500960}"/>
                  </a:ext>
                </a:extLst>
              </p:cNvPr>
              <p:cNvSpPr>
                <a:spLocks noEditPoints="1"/>
              </p:cNvSpPr>
              <p:nvPr/>
            </p:nvSpPr>
            <p:spPr bwMode="auto">
              <a:xfrm>
                <a:off x="6080125" y="2911475"/>
                <a:ext cx="320675" cy="236538"/>
              </a:xfrm>
              <a:custGeom>
                <a:avLst/>
                <a:gdLst/>
                <a:ahLst/>
                <a:cxnLst>
                  <a:cxn ang="0">
                    <a:pos x="6" y="66"/>
                  </a:cxn>
                  <a:cxn ang="0">
                    <a:pos x="85" y="66"/>
                  </a:cxn>
                  <a:cxn ang="0">
                    <a:pos x="90" y="60"/>
                  </a:cxn>
                  <a:cxn ang="0">
                    <a:pos x="90" y="6"/>
                  </a:cxn>
                  <a:cxn ang="0">
                    <a:pos x="85" y="0"/>
                  </a:cxn>
                  <a:cxn ang="0">
                    <a:pos x="6" y="0"/>
                  </a:cxn>
                  <a:cxn ang="0">
                    <a:pos x="0" y="6"/>
                  </a:cxn>
                  <a:cxn ang="0">
                    <a:pos x="0" y="60"/>
                  </a:cxn>
                  <a:cxn ang="0">
                    <a:pos x="6" y="66"/>
                  </a:cxn>
                  <a:cxn ang="0">
                    <a:pos x="7" y="10"/>
                  </a:cxn>
                  <a:cxn ang="0">
                    <a:pos x="10" y="6"/>
                  </a:cxn>
                  <a:cxn ang="0">
                    <a:pos x="80" y="6"/>
                  </a:cxn>
                  <a:cxn ang="0">
                    <a:pos x="84" y="10"/>
                  </a:cxn>
                  <a:cxn ang="0">
                    <a:pos x="84" y="56"/>
                  </a:cxn>
                  <a:cxn ang="0">
                    <a:pos x="80" y="59"/>
                  </a:cxn>
                  <a:cxn ang="0">
                    <a:pos x="10" y="59"/>
                  </a:cxn>
                  <a:cxn ang="0">
                    <a:pos x="7" y="56"/>
                  </a:cxn>
                  <a:cxn ang="0">
                    <a:pos x="7" y="10"/>
                  </a:cxn>
                </a:cxnLst>
                <a:rect l="0" t="0" r="r" b="b"/>
                <a:pathLst>
                  <a:path w="90" h="66">
                    <a:moveTo>
                      <a:pt x="6" y="66"/>
                    </a:moveTo>
                    <a:cubicBezTo>
                      <a:pt x="85" y="66"/>
                      <a:pt x="85" y="66"/>
                      <a:pt x="85" y="66"/>
                    </a:cubicBezTo>
                    <a:cubicBezTo>
                      <a:pt x="88" y="66"/>
                      <a:pt x="90" y="63"/>
                      <a:pt x="90" y="60"/>
                    </a:cubicBezTo>
                    <a:cubicBezTo>
                      <a:pt x="90" y="6"/>
                      <a:pt x="90" y="6"/>
                      <a:pt x="90" y="6"/>
                    </a:cubicBezTo>
                    <a:cubicBezTo>
                      <a:pt x="90" y="2"/>
                      <a:pt x="88" y="0"/>
                      <a:pt x="85" y="0"/>
                    </a:cubicBezTo>
                    <a:cubicBezTo>
                      <a:pt x="6" y="0"/>
                      <a:pt x="6" y="0"/>
                      <a:pt x="6" y="0"/>
                    </a:cubicBezTo>
                    <a:cubicBezTo>
                      <a:pt x="3" y="0"/>
                      <a:pt x="0" y="2"/>
                      <a:pt x="0" y="6"/>
                    </a:cubicBezTo>
                    <a:cubicBezTo>
                      <a:pt x="0" y="60"/>
                      <a:pt x="0" y="60"/>
                      <a:pt x="0" y="60"/>
                    </a:cubicBezTo>
                    <a:cubicBezTo>
                      <a:pt x="0" y="63"/>
                      <a:pt x="3" y="66"/>
                      <a:pt x="6" y="66"/>
                    </a:cubicBezTo>
                    <a:close/>
                    <a:moveTo>
                      <a:pt x="7" y="10"/>
                    </a:moveTo>
                    <a:cubicBezTo>
                      <a:pt x="7" y="8"/>
                      <a:pt x="8" y="6"/>
                      <a:pt x="10" y="6"/>
                    </a:cubicBezTo>
                    <a:cubicBezTo>
                      <a:pt x="80" y="6"/>
                      <a:pt x="80" y="6"/>
                      <a:pt x="80" y="6"/>
                    </a:cubicBezTo>
                    <a:cubicBezTo>
                      <a:pt x="82" y="6"/>
                      <a:pt x="84" y="8"/>
                      <a:pt x="84" y="10"/>
                    </a:cubicBezTo>
                    <a:cubicBezTo>
                      <a:pt x="84" y="56"/>
                      <a:pt x="84" y="56"/>
                      <a:pt x="84" y="56"/>
                    </a:cubicBezTo>
                    <a:cubicBezTo>
                      <a:pt x="84" y="58"/>
                      <a:pt x="82" y="59"/>
                      <a:pt x="80" y="59"/>
                    </a:cubicBezTo>
                    <a:cubicBezTo>
                      <a:pt x="10" y="59"/>
                      <a:pt x="10" y="59"/>
                      <a:pt x="10" y="59"/>
                    </a:cubicBezTo>
                    <a:cubicBezTo>
                      <a:pt x="8" y="59"/>
                      <a:pt x="7" y="58"/>
                      <a:pt x="7" y="56"/>
                    </a:cubicBezTo>
                    <a:lnTo>
                      <a:pt x="7"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 name="Freeform 824">
                <a:extLst>
                  <a:ext uri="{FF2B5EF4-FFF2-40B4-BE49-F238E27FC236}">
                    <a16:creationId xmlns:a16="http://schemas.microsoft.com/office/drawing/2014/main" id="{C1A490E9-040E-4A81-82AF-2125E7EBBC23}"/>
                  </a:ext>
                </a:extLst>
              </p:cNvPr>
              <p:cNvSpPr>
                <a:spLocks/>
              </p:cNvSpPr>
              <p:nvPr/>
            </p:nvSpPr>
            <p:spPr bwMode="auto">
              <a:xfrm>
                <a:off x="6051550" y="3162300"/>
                <a:ext cx="382588" cy="71438"/>
              </a:xfrm>
              <a:custGeom>
                <a:avLst/>
                <a:gdLst/>
                <a:ahLst/>
                <a:cxnLst>
                  <a:cxn ang="0">
                    <a:pos x="105" y="8"/>
                  </a:cxn>
                  <a:cxn ang="0">
                    <a:pos x="101" y="2"/>
                  </a:cxn>
                  <a:cxn ang="0">
                    <a:pos x="97" y="0"/>
                  </a:cxn>
                  <a:cxn ang="0">
                    <a:pos x="96" y="0"/>
                  </a:cxn>
                  <a:cxn ang="0">
                    <a:pos x="10" y="0"/>
                  </a:cxn>
                  <a:cxn ang="0">
                    <a:pos x="10" y="0"/>
                  </a:cxn>
                  <a:cxn ang="0">
                    <a:pos x="5" y="2"/>
                  </a:cxn>
                  <a:cxn ang="0">
                    <a:pos x="1" y="8"/>
                  </a:cxn>
                  <a:cxn ang="0">
                    <a:pos x="1" y="16"/>
                  </a:cxn>
                  <a:cxn ang="0">
                    <a:pos x="6" y="20"/>
                  </a:cxn>
                  <a:cxn ang="0">
                    <a:pos x="100" y="20"/>
                  </a:cxn>
                  <a:cxn ang="0">
                    <a:pos x="105" y="16"/>
                  </a:cxn>
                  <a:cxn ang="0">
                    <a:pos x="105" y="8"/>
                  </a:cxn>
                </a:cxnLst>
                <a:rect l="0" t="0" r="r" b="b"/>
                <a:pathLst>
                  <a:path w="107" h="20">
                    <a:moveTo>
                      <a:pt x="105" y="8"/>
                    </a:moveTo>
                    <a:cubicBezTo>
                      <a:pt x="101" y="2"/>
                      <a:pt x="101" y="2"/>
                      <a:pt x="101" y="2"/>
                    </a:cubicBezTo>
                    <a:cubicBezTo>
                      <a:pt x="100" y="1"/>
                      <a:pt x="98" y="0"/>
                      <a:pt x="97" y="0"/>
                    </a:cubicBezTo>
                    <a:cubicBezTo>
                      <a:pt x="96" y="0"/>
                      <a:pt x="96" y="0"/>
                      <a:pt x="96" y="0"/>
                    </a:cubicBezTo>
                    <a:cubicBezTo>
                      <a:pt x="10" y="0"/>
                      <a:pt x="10" y="0"/>
                      <a:pt x="10" y="0"/>
                    </a:cubicBezTo>
                    <a:cubicBezTo>
                      <a:pt x="10" y="0"/>
                      <a:pt x="10" y="0"/>
                      <a:pt x="10" y="0"/>
                    </a:cubicBezTo>
                    <a:cubicBezTo>
                      <a:pt x="8" y="0"/>
                      <a:pt x="6" y="1"/>
                      <a:pt x="5" y="2"/>
                    </a:cubicBezTo>
                    <a:cubicBezTo>
                      <a:pt x="1" y="8"/>
                      <a:pt x="1" y="8"/>
                      <a:pt x="1" y="8"/>
                    </a:cubicBezTo>
                    <a:cubicBezTo>
                      <a:pt x="0" y="10"/>
                      <a:pt x="0" y="13"/>
                      <a:pt x="1" y="16"/>
                    </a:cubicBezTo>
                    <a:cubicBezTo>
                      <a:pt x="2" y="18"/>
                      <a:pt x="4" y="20"/>
                      <a:pt x="6" y="20"/>
                    </a:cubicBezTo>
                    <a:cubicBezTo>
                      <a:pt x="100" y="20"/>
                      <a:pt x="100" y="20"/>
                      <a:pt x="100" y="20"/>
                    </a:cubicBezTo>
                    <a:cubicBezTo>
                      <a:pt x="102" y="20"/>
                      <a:pt x="104" y="18"/>
                      <a:pt x="105" y="16"/>
                    </a:cubicBezTo>
                    <a:cubicBezTo>
                      <a:pt x="107" y="13"/>
                      <a:pt x="106" y="10"/>
                      <a:pt x="105"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grpSp>
        <p:nvGrpSpPr>
          <p:cNvPr id="33" name="Group 49">
            <a:extLst>
              <a:ext uri="{FF2B5EF4-FFF2-40B4-BE49-F238E27FC236}">
                <a16:creationId xmlns:a16="http://schemas.microsoft.com/office/drawing/2014/main" id="{B639794C-FCF0-480C-8810-27204EA6A441}"/>
              </a:ext>
            </a:extLst>
          </p:cNvPr>
          <p:cNvGrpSpPr/>
          <p:nvPr/>
        </p:nvGrpSpPr>
        <p:grpSpPr>
          <a:xfrm>
            <a:off x="8545216" y="2311401"/>
            <a:ext cx="2540000" cy="1665756"/>
            <a:chOff x="6172200" y="1200150"/>
            <a:chExt cx="1905000" cy="1249317"/>
          </a:xfrm>
        </p:grpSpPr>
        <p:grpSp>
          <p:nvGrpSpPr>
            <p:cNvPr id="34" name="Group 54">
              <a:extLst>
                <a:ext uri="{FF2B5EF4-FFF2-40B4-BE49-F238E27FC236}">
                  <a16:creationId xmlns:a16="http://schemas.microsoft.com/office/drawing/2014/main" id="{A20DC7DF-1576-4A0E-8D17-79B12957F7C8}"/>
                </a:ext>
              </a:extLst>
            </p:cNvPr>
            <p:cNvGrpSpPr/>
            <p:nvPr/>
          </p:nvGrpSpPr>
          <p:grpSpPr>
            <a:xfrm>
              <a:off x="6172200" y="1200150"/>
              <a:ext cx="1905000" cy="1249317"/>
              <a:chOff x="3124200" y="1089322"/>
              <a:chExt cx="1905000" cy="1249317"/>
            </a:xfrm>
          </p:grpSpPr>
          <p:sp>
            <p:nvSpPr>
              <p:cNvPr id="41" name="Text Box 10">
                <a:extLst>
                  <a:ext uri="{FF2B5EF4-FFF2-40B4-BE49-F238E27FC236}">
                    <a16:creationId xmlns:a16="http://schemas.microsoft.com/office/drawing/2014/main" id="{33C15575-C9BE-4143-846B-E58BD01C0492}"/>
                  </a:ext>
                </a:extLst>
              </p:cNvPr>
              <p:cNvSpPr txBox="1">
                <a:spLocks noChangeArrowheads="1"/>
              </p:cNvSpPr>
              <p:nvPr/>
            </p:nvSpPr>
            <p:spPr bwMode="auto">
              <a:xfrm>
                <a:off x="3124200" y="1738475"/>
                <a:ext cx="1905000" cy="600164"/>
              </a:xfrm>
              <a:prstGeom prst="rect">
                <a:avLst/>
              </a:prstGeom>
              <a:noFill/>
              <a:ln w="9525">
                <a:noFill/>
                <a:miter lim="800000"/>
                <a:headEnd/>
                <a:tailEnd/>
              </a:ln>
            </p:spPr>
            <p:txBody>
              <a:bodyPr wrap="square" lIns="60960" tIns="30480" rIns="60960" bIns="30480">
                <a:spAutoFit/>
              </a:bodyPr>
              <a:lstStyle/>
              <a:p>
                <a:pPr algn="ctr" defTabSz="1450940">
                  <a:lnSpc>
                    <a:spcPct val="200000"/>
                  </a:lnSpc>
                </a:pPr>
                <a:r>
                  <a:rPr lang="id-ID" sz="1200" b="1" i="1" dirty="0">
                    <a:solidFill>
                      <a:schemeClr val="bg1"/>
                    </a:solidFill>
                    <a:latin typeface="Open Sans" pitchFamily="34" charset="0"/>
                    <a:ea typeface="Open Sans" pitchFamily="34" charset="0"/>
                    <a:cs typeface="Open Sans" pitchFamily="34" charset="0"/>
                  </a:rPr>
                  <a:t>Sound  Manager</a:t>
                </a:r>
                <a:endParaRPr lang="en-US" sz="1200" b="1" i="1" dirty="0">
                  <a:solidFill>
                    <a:schemeClr val="bg1"/>
                  </a:solidFill>
                  <a:latin typeface="Open Sans" pitchFamily="34" charset="0"/>
                  <a:ea typeface="Open Sans" pitchFamily="34" charset="0"/>
                  <a:cs typeface="Open Sans" pitchFamily="34" charset="0"/>
                </a:endParaRPr>
              </a:p>
              <a:p>
                <a:pPr algn="ctr" defTabSz="1450940"/>
                <a:r>
                  <a:rPr lang="en-US" sz="1200" i="1" dirty="0">
                    <a:solidFill>
                      <a:schemeClr val="bg1"/>
                    </a:solidFill>
                    <a:ea typeface="Open Sans" pitchFamily="34" charset="0"/>
                    <a:cs typeface="Open Sans" pitchFamily="34" charset="0"/>
                  </a:rPr>
                  <a:t>Nullam eu tempor purus. Nunc a leo magna, consequat risus. Nullam eu.</a:t>
                </a:r>
              </a:p>
            </p:txBody>
          </p:sp>
          <p:sp>
            <p:nvSpPr>
              <p:cNvPr id="42" name="Oval 58">
                <a:extLst>
                  <a:ext uri="{FF2B5EF4-FFF2-40B4-BE49-F238E27FC236}">
                    <a16:creationId xmlns:a16="http://schemas.microsoft.com/office/drawing/2014/main" id="{20E7929E-5763-4447-9107-B21DDB4256D6}"/>
                  </a:ext>
                </a:extLst>
              </p:cNvPr>
              <p:cNvSpPr/>
              <p:nvPr/>
            </p:nvSpPr>
            <p:spPr>
              <a:xfrm>
                <a:off x="3779482" y="1089322"/>
                <a:ext cx="716318" cy="720428"/>
              </a:xfrm>
              <a:prstGeom prst="ellipse">
                <a:avLst/>
              </a:prstGeom>
              <a:noFill/>
              <a:ln>
                <a:solidFill>
                  <a:schemeClr val="bg1"/>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1733" dirty="0">
                  <a:solidFill>
                    <a:schemeClr val="bg1"/>
                  </a:solidFill>
                </a:endParaRPr>
              </a:p>
            </p:txBody>
          </p:sp>
        </p:grpSp>
        <p:grpSp>
          <p:nvGrpSpPr>
            <p:cNvPr id="35" name="Group 77">
              <a:extLst>
                <a:ext uri="{FF2B5EF4-FFF2-40B4-BE49-F238E27FC236}">
                  <a16:creationId xmlns:a16="http://schemas.microsoft.com/office/drawing/2014/main" id="{4EBDFE7B-8AC2-4173-9AF0-743415950A03}"/>
                </a:ext>
              </a:extLst>
            </p:cNvPr>
            <p:cNvGrpSpPr>
              <a:grpSpLocks noChangeAspect="1"/>
            </p:cNvGrpSpPr>
            <p:nvPr/>
          </p:nvGrpSpPr>
          <p:grpSpPr>
            <a:xfrm>
              <a:off x="6977374" y="1417733"/>
              <a:ext cx="439482" cy="309528"/>
              <a:chOff x="6040049" y="4182118"/>
              <a:chExt cx="521619" cy="459224"/>
            </a:xfrm>
            <a:solidFill>
              <a:schemeClr val="bg1"/>
            </a:solidFill>
          </p:grpSpPr>
          <p:sp>
            <p:nvSpPr>
              <p:cNvPr id="36" name="Freeform 84">
                <a:extLst>
                  <a:ext uri="{FF2B5EF4-FFF2-40B4-BE49-F238E27FC236}">
                    <a16:creationId xmlns:a16="http://schemas.microsoft.com/office/drawing/2014/main" id="{F933C079-2A4C-44BF-A3B3-12F2C4DCFE9E}"/>
                  </a:ext>
                </a:extLst>
              </p:cNvPr>
              <p:cNvSpPr>
                <a:spLocks/>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85">
                <a:extLst>
                  <a:ext uri="{FF2B5EF4-FFF2-40B4-BE49-F238E27FC236}">
                    <a16:creationId xmlns:a16="http://schemas.microsoft.com/office/drawing/2014/main" id="{6960ACCD-ABDF-4951-8428-6A6E380A3918}"/>
                  </a:ext>
                </a:extLst>
              </p:cNvPr>
              <p:cNvSpPr>
                <a:spLocks/>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86">
                <a:extLst>
                  <a:ext uri="{FF2B5EF4-FFF2-40B4-BE49-F238E27FC236}">
                    <a16:creationId xmlns:a16="http://schemas.microsoft.com/office/drawing/2014/main" id="{A732702C-AFB5-45DD-AF38-F97BD05C6718}"/>
                  </a:ext>
                </a:extLst>
              </p:cNvPr>
              <p:cNvSpPr>
                <a:spLocks/>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87">
                <a:extLst>
                  <a:ext uri="{FF2B5EF4-FFF2-40B4-BE49-F238E27FC236}">
                    <a16:creationId xmlns:a16="http://schemas.microsoft.com/office/drawing/2014/main" id="{38FC6B22-5164-43A5-85E6-68D72DDEA68A}"/>
                  </a:ext>
                </a:extLst>
              </p:cNvPr>
              <p:cNvSpPr>
                <a:spLocks/>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88">
                <a:extLst>
                  <a:ext uri="{FF2B5EF4-FFF2-40B4-BE49-F238E27FC236}">
                    <a16:creationId xmlns:a16="http://schemas.microsoft.com/office/drawing/2014/main" id="{D9E0565A-099E-453A-8464-44108A5C18EC}"/>
                  </a:ext>
                </a:extLst>
              </p:cNvPr>
              <p:cNvSpPr>
                <a:spLocks/>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grpSp>
      </p:grpSp>
      <p:grpSp>
        <p:nvGrpSpPr>
          <p:cNvPr id="43" name="Group 59">
            <a:extLst>
              <a:ext uri="{FF2B5EF4-FFF2-40B4-BE49-F238E27FC236}">
                <a16:creationId xmlns:a16="http://schemas.microsoft.com/office/drawing/2014/main" id="{F96F71AE-4B7F-4343-A81E-AA5C8AD10B77}"/>
              </a:ext>
            </a:extLst>
          </p:cNvPr>
          <p:cNvGrpSpPr/>
          <p:nvPr/>
        </p:nvGrpSpPr>
        <p:grpSpPr>
          <a:xfrm>
            <a:off x="5598816" y="4625585"/>
            <a:ext cx="2540000" cy="1665756"/>
            <a:chOff x="3962400" y="2935789"/>
            <a:chExt cx="1905000" cy="1249317"/>
          </a:xfrm>
        </p:grpSpPr>
        <p:grpSp>
          <p:nvGrpSpPr>
            <p:cNvPr id="44" name="Group 54">
              <a:extLst>
                <a:ext uri="{FF2B5EF4-FFF2-40B4-BE49-F238E27FC236}">
                  <a16:creationId xmlns:a16="http://schemas.microsoft.com/office/drawing/2014/main" id="{928E1D8E-B619-48FE-985F-1D378F394CF7}"/>
                </a:ext>
              </a:extLst>
            </p:cNvPr>
            <p:cNvGrpSpPr/>
            <p:nvPr/>
          </p:nvGrpSpPr>
          <p:grpSpPr>
            <a:xfrm>
              <a:off x="3962400" y="2935789"/>
              <a:ext cx="1905000" cy="1249317"/>
              <a:chOff x="3124200" y="1089322"/>
              <a:chExt cx="1905000" cy="1249317"/>
            </a:xfrm>
          </p:grpSpPr>
          <p:sp>
            <p:nvSpPr>
              <p:cNvPr id="49" name="Text Box 10">
                <a:extLst>
                  <a:ext uri="{FF2B5EF4-FFF2-40B4-BE49-F238E27FC236}">
                    <a16:creationId xmlns:a16="http://schemas.microsoft.com/office/drawing/2014/main" id="{3D75C3FC-8F77-4043-B210-932BC0A9AEF1}"/>
                  </a:ext>
                </a:extLst>
              </p:cNvPr>
              <p:cNvSpPr txBox="1">
                <a:spLocks noChangeArrowheads="1"/>
              </p:cNvSpPr>
              <p:nvPr/>
            </p:nvSpPr>
            <p:spPr bwMode="auto">
              <a:xfrm>
                <a:off x="3124200" y="1738475"/>
                <a:ext cx="1905000" cy="600164"/>
              </a:xfrm>
              <a:prstGeom prst="rect">
                <a:avLst/>
              </a:prstGeom>
              <a:noFill/>
              <a:ln w="9525">
                <a:noFill/>
                <a:miter lim="800000"/>
                <a:headEnd/>
                <a:tailEnd/>
              </a:ln>
            </p:spPr>
            <p:txBody>
              <a:bodyPr wrap="square" lIns="60960" tIns="30480" rIns="60960" bIns="30480">
                <a:spAutoFit/>
              </a:bodyPr>
              <a:lstStyle/>
              <a:p>
                <a:pPr algn="ctr" defTabSz="1450940">
                  <a:lnSpc>
                    <a:spcPct val="200000"/>
                  </a:lnSpc>
                </a:pPr>
                <a:r>
                  <a:rPr lang="id-ID" sz="1200" b="1" i="1" dirty="0">
                    <a:solidFill>
                      <a:schemeClr val="bg1"/>
                    </a:solidFill>
                    <a:latin typeface="Open Sans" pitchFamily="34" charset="0"/>
                    <a:ea typeface="Open Sans" pitchFamily="34" charset="0"/>
                    <a:cs typeface="Open Sans" pitchFamily="34" charset="0"/>
                  </a:rPr>
                  <a:t>Time  Manager</a:t>
                </a:r>
                <a:endParaRPr lang="en-US" sz="1200" b="1" i="1" dirty="0">
                  <a:solidFill>
                    <a:schemeClr val="bg1"/>
                  </a:solidFill>
                  <a:latin typeface="Open Sans" pitchFamily="34" charset="0"/>
                  <a:ea typeface="Open Sans" pitchFamily="34" charset="0"/>
                  <a:cs typeface="Open Sans" pitchFamily="34" charset="0"/>
                </a:endParaRPr>
              </a:p>
              <a:p>
                <a:pPr algn="ctr" defTabSz="1450940"/>
                <a:r>
                  <a:rPr lang="en-US" sz="1200" i="1" dirty="0">
                    <a:solidFill>
                      <a:schemeClr val="bg1"/>
                    </a:solidFill>
                    <a:ea typeface="Open Sans" pitchFamily="34" charset="0"/>
                    <a:cs typeface="Open Sans" pitchFamily="34" charset="0"/>
                  </a:rPr>
                  <a:t>Nullam eu tempor purus. Nunc a leo magna, consequt risus. Nullam eu.</a:t>
                </a:r>
              </a:p>
            </p:txBody>
          </p:sp>
          <p:sp>
            <p:nvSpPr>
              <p:cNvPr id="50" name="Oval 66">
                <a:extLst>
                  <a:ext uri="{FF2B5EF4-FFF2-40B4-BE49-F238E27FC236}">
                    <a16:creationId xmlns:a16="http://schemas.microsoft.com/office/drawing/2014/main" id="{15B4C795-8581-41ED-961B-B9E56FD83ECE}"/>
                  </a:ext>
                </a:extLst>
              </p:cNvPr>
              <p:cNvSpPr/>
              <p:nvPr/>
            </p:nvSpPr>
            <p:spPr>
              <a:xfrm>
                <a:off x="3779482" y="1089322"/>
                <a:ext cx="716318" cy="720428"/>
              </a:xfrm>
              <a:prstGeom prst="ellipse">
                <a:avLst/>
              </a:prstGeom>
              <a:noFill/>
              <a:ln>
                <a:solidFill>
                  <a:schemeClr val="bg1"/>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1733" dirty="0">
                  <a:solidFill>
                    <a:schemeClr val="bg1"/>
                  </a:solidFill>
                </a:endParaRPr>
              </a:p>
            </p:txBody>
          </p:sp>
        </p:grpSp>
        <p:grpSp>
          <p:nvGrpSpPr>
            <p:cNvPr id="45" name="Group 87">
              <a:extLst>
                <a:ext uri="{FF2B5EF4-FFF2-40B4-BE49-F238E27FC236}">
                  <a16:creationId xmlns:a16="http://schemas.microsoft.com/office/drawing/2014/main" id="{475C7DBF-F5BF-4EE6-B496-F6E30AF428E7}"/>
                </a:ext>
              </a:extLst>
            </p:cNvPr>
            <p:cNvGrpSpPr/>
            <p:nvPr/>
          </p:nvGrpSpPr>
          <p:grpSpPr>
            <a:xfrm>
              <a:off x="4767549" y="3083116"/>
              <a:ext cx="428440" cy="428440"/>
              <a:chOff x="3369033" y="3395740"/>
              <a:chExt cx="428440" cy="428440"/>
            </a:xfrm>
          </p:grpSpPr>
          <p:sp>
            <p:nvSpPr>
              <p:cNvPr id="46" name="Freeform 39">
                <a:extLst>
                  <a:ext uri="{FF2B5EF4-FFF2-40B4-BE49-F238E27FC236}">
                    <a16:creationId xmlns:a16="http://schemas.microsoft.com/office/drawing/2014/main" id="{F84F5304-7DF3-4CFA-9B41-E5A783B2D432}"/>
                  </a:ext>
                </a:extLst>
              </p:cNvPr>
              <p:cNvSpPr>
                <a:spLocks noEditPoints="1"/>
              </p:cNvSpPr>
              <p:nvPr/>
            </p:nvSpPr>
            <p:spPr bwMode="auto">
              <a:xfrm>
                <a:off x="3369033" y="3395740"/>
                <a:ext cx="428440" cy="428440"/>
              </a:xfrm>
              <a:custGeom>
                <a:avLst/>
                <a:gdLst>
                  <a:gd name="T0" fmla="*/ 61 w 122"/>
                  <a:gd name="T1" fmla="*/ 0 h 122"/>
                  <a:gd name="T2" fmla="*/ 0 w 122"/>
                  <a:gd name="T3" fmla="*/ 61 h 122"/>
                  <a:gd name="T4" fmla="*/ 61 w 122"/>
                  <a:gd name="T5" fmla="*/ 122 h 122"/>
                  <a:gd name="T6" fmla="*/ 122 w 122"/>
                  <a:gd name="T7" fmla="*/ 61 h 122"/>
                  <a:gd name="T8" fmla="*/ 61 w 122"/>
                  <a:gd name="T9" fmla="*/ 0 h 122"/>
                  <a:gd name="T10" fmla="*/ 65 w 122"/>
                  <a:gd name="T11" fmla="*/ 109 h 122"/>
                  <a:gd name="T12" fmla="*/ 65 w 122"/>
                  <a:gd name="T13" fmla="*/ 102 h 122"/>
                  <a:gd name="T14" fmla="*/ 58 w 122"/>
                  <a:gd name="T15" fmla="*/ 102 h 122"/>
                  <a:gd name="T16" fmla="*/ 58 w 122"/>
                  <a:gd name="T17" fmla="*/ 109 h 122"/>
                  <a:gd name="T18" fmla="*/ 30 w 122"/>
                  <a:gd name="T19" fmla="*/ 97 h 122"/>
                  <a:gd name="T20" fmla="*/ 29 w 122"/>
                  <a:gd name="T21" fmla="*/ 97 h 122"/>
                  <a:gd name="T22" fmla="*/ 27 w 122"/>
                  <a:gd name="T23" fmla="*/ 95 h 122"/>
                  <a:gd name="T24" fmla="*/ 25 w 122"/>
                  <a:gd name="T25" fmla="*/ 93 h 122"/>
                  <a:gd name="T26" fmla="*/ 25 w 122"/>
                  <a:gd name="T27" fmla="*/ 92 h 122"/>
                  <a:gd name="T28" fmla="*/ 13 w 122"/>
                  <a:gd name="T29" fmla="*/ 64 h 122"/>
                  <a:gd name="T30" fmla="*/ 20 w 122"/>
                  <a:gd name="T31" fmla="*/ 64 h 122"/>
                  <a:gd name="T32" fmla="*/ 20 w 122"/>
                  <a:gd name="T33" fmla="*/ 57 h 122"/>
                  <a:gd name="T34" fmla="*/ 13 w 122"/>
                  <a:gd name="T35" fmla="*/ 57 h 122"/>
                  <a:gd name="T36" fmla="*/ 58 w 122"/>
                  <a:gd name="T37" fmla="*/ 13 h 122"/>
                  <a:gd name="T38" fmla="*/ 58 w 122"/>
                  <a:gd name="T39" fmla="*/ 20 h 122"/>
                  <a:gd name="T40" fmla="*/ 65 w 122"/>
                  <a:gd name="T41" fmla="*/ 20 h 122"/>
                  <a:gd name="T42" fmla="*/ 65 w 122"/>
                  <a:gd name="T43" fmla="*/ 13 h 122"/>
                  <a:gd name="T44" fmla="*/ 83 w 122"/>
                  <a:gd name="T45" fmla="*/ 18 h 122"/>
                  <a:gd name="T46" fmla="*/ 83 w 122"/>
                  <a:gd name="T47" fmla="*/ 18 h 122"/>
                  <a:gd name="T48" fmla="*/ 87 w 122"/>
                  <a:gd name="T49" fmla="*/ 20 h 122"/>
                  <a:gd name="T50" fmla="*/ 88 w 122"/>
                  <a:gd name="T51" fmla="*/ 21 h 122"/>
                  <a:gd name="T52" fmla="*/ 90 w 122"/>
                  <a:gd name="T53" fmla="*/ 23 h 122"/>
                  <a:gd name="T54" fmla="*/ 91 w 122"/>
                  <a:gd name="T55" fmla="*/ 24 h 122"/>
                  <a:gd name="T56" fmla="*/ 94 w 122"/>
                  <a:gd name="T57" fmla="*/ 25 h 122"/>
                  <a:gd name="T58" fmla="*/ 95 w 122"/>
                  <a:gd name="T59" fmla="*/ 27 h 122"/>
                  <a:gd name="T60" fmla="*/ 97 w 122"/>
                  <a:gd name="T61" fmla="*/ 28 h 122"/>
                  <a:gd name="T62" fmla="*/ 98 w 122"/>
                  <a:gd name="T63" fmla="*/ 31 h 122"/>
                  <a:gd name="T64" fmla="*/ 99 w 122"/>
                  <a:gd name="T65" fmla="*/ 32 h 122"/>
                  <a:gd name="T66" fmla="*/ 101 w 122"/>
                  <a:gd name="T67" fmla="*/ 34 h 122"/>
                  <a:gd name="T68" fmla="*/ 102 w 122"/>
                  <a:gd name="T69" fmla="*/ 35 h 122"/>
                  <a:gd name="T70" fmla="*/ 104 w 122"/>
                  <a:gd name="T71" fmla="*/ 39 h 122"/>
                  <a:gd name="T72" fmla="*/ 104 w 122"/>
                  <a:gd name="T73" fmla="*/ 39 h 122"/>
                  <a:gd name="T74" fmla="*/ 109 w 122"/>
                  <a:gd name="T75" fmla="*/ 57 h 122"/>
                  <a:gd name="T76" fmla="*/ 102 w 122"/>
                  <a:gd name="T77" fmla="*/ 57 h 122"/>
                  <a:gd name="T78" fmla="*/ 102 w 122"/>
                  <a:gd name="T79" fmla="*/ 64 h 122"/>
                  <a:gd name="T80" fmla="*/ 109 w 122"/>
                  <a:gd name="T81" fmla="*/ 64 h 122"/>
                  <a:gd name="T82" fmla="*/ 65 w 122"/>
                  <a:gd name="T83" fmla="*/ 10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22">
                    <a:moveTo>
                      <a:pt x="61" y="0"/>
                    </a:moveTo>
                    <a:cubicBezTo>
                      <a:pt x="27" y="0"/>
                      <a:pt x="0" y="27"/>
                      <a:pt x="0" y="61"/>
                    </a:cubicBezTo>
                    <a:cubicBezTo>
                      <a:pt x="0" y="95"/>
                      <a:pt x="27" y="122"/>
                      <a:pt x="61" y="122"/>
                    </a:cubicBezTo>
                    <a:cubicBezTo>
                      <a:pt x="95" y="122"/>
                      <a:pt x="122" y="95"/>
                      <a:pt x="122" y="61"/>
                    </a:cubicBezTo>
                    <a:cubicBezTo>
                      <a:pt x="122" y="27"/>
                      <a:pt x="95" y="0"/>
                      <a:pt x="61" y="0"/>
                    </a:cubicBezTo>
                    <a:close/>
                    <a:moveTo>
                      <a:pt x="65" y="109"/>
                    </a:moveTo>
                    <a:cubicBezTo>
                      <a:pt x="65" y="102"/>
                      <a:pt x="65" y="102"/>
                      <a:pt x="65" y="102"/>
                    </a:cubicBezTo>
                    <a:cubicBezTo>
                      <a:pt x="58" y="102"/>
                      <a:pt x="58" y="102"/>
                      <a:pt x="58" y="102"/>
                    </a:cubicBezTo>
                    <a:cubicBezTo>
                      <a:pt x="58" y="109"/>
                      <a:pt x="58" y="109"/>
                      <a:pt x="58" y="109"/>
                    </a:cubicBezTo>
                    <a:cubicBezTo>
                      <a:pt x="47" y="108"/>
                      <a:pt x="37" y="104"/>
                      <a:pt x="30" y="97"/>
                    </a:cubicBezTo>
                    <a:cubicBezTo>
                      <a:pt x="29" y="97"/>
                      <a:pt x="29" y="97"/>
                      <a:pt x="29" y="97"/>
                    </a:cubicBezTo>
                    <a:cubicBezTo>
                      <a:pt x="28" y="96"/>
                      <a:pt x="28" y="95"/>
                      <a:pt x="27" y="95"/>
                    </a:cubicBezTo>
                    <a:cubicBezTo>
                      <a:pt x="27" y="94"/>
                      <a:pt x="26" y="94"/>
                      <a:pt x="25" y="93"/>
                    </a:cubicBezTo>
                    <a:cubicBezTo>
                      <a:pt x="25" y="93"/>
                      <a:pt x="25" y="93"/>
                      <a:pt x="25" y="92"/>
                    </a:cubicBezTo>
                    <a:cubicBezTo>
                      <a:pt x="18" y="85"/>
                      <a:pt x="14" y="75"/>
                      <a:pt x="13" y="64"/>
                    </a:cubicBezTo>
                    <a:cubicBezTo>
                      <a:pt x="20" y="64"/>
                      <a:pt x="20" y="64"/>
                      <a:pt x="20" y="64"/>
                    </a:cubicBezTo>
                    <a:cubicBezTo>
                      <a:pt x="20" y="57"/>
                      <a:pt x="20" y="57"/>
                      <a:pt x="20" y="57"/>
                    </a:cubicBezTo>
                    <a:cubicBezTo>
                      <a:pt x="13" y="57"/>
                      <a:pt x="13" y="57"/>
                      <a:pt x="13" y="57"/>
                    </a:cubicBezTo>
                    <a:cubicBezTo>
                      <a:pt x="15" y="34"/>
                      <a:pt x="34" y="15"/>
                      <a:pt x="58" y="13"/>
                    </a:cubicBezTo>
                    <a:cubicBezTo>
                      <a:pt x="58" y="20"/>
                      <a:pt x="58" y="20"/>
                      <a:pt x="58" y="20"/>
                    </a:cubicBezTo>
                    <a:cubicBezTo>
                      <a:pt x="65" y="20"/>
                      <a:pt x="65" y="20"/>
                      <a:pt x="65" y="20"/>
                    </a:cubicBezTo>
                    <a:cubicBezTo>
                      <a:pt x="65" y="13"/>
                      <a:pt x="65" y="13"/>
                      <a:pt x="65" y="13"/>
                    </a:cubicBezTo>
                    <a:cubicBezTo>
                      <a:pt x="71" y="14"/>
                      <a:pt x="77" y="15"/>
                      <a:pt x="83" y="18"/>
                    </a:cubicBezTo>
                    <a:cubicBezTo>
                      <a:pt x="83" y="18"/>
                      <a:pt x="83" y="18"/>
                      <a:pt x="83" y="18"/>
                    </a:cubicBezTo>
                    <a:cubicBezTo>
                      <a:pt x="84" y="19"/>
                      <a:pt x="86" y="20"/>
                      <a:pt x="87" y="20"/>
                    </a:cubicBezTo>
                    <a:cubicBezTo>
                      <a:pt x="87" y="20"/>
                      <a:pt x="87" y="21"/>
                      <a:pt x="88" y="21"/>
                    </a:cubicBezTo>
                    <a:cubicBezTo>
                      <a:pt x="88" y="21"/>
                      <a:pt x="89" y="22"/>
                      <a:pt x="90" y="23"/>
                    </a:cubicBezTo>
                    <a:cubicBezTo>
                      <a:pt x="91" y="23"/>
                      <a:pt x="91" y="23"/>
                      <a:pt x="91" y="24"/>
                    </a:cubicBezTo>
                    <a:cubicBezTo>
                      <a:pt x="92" y="24"/>
                      <a:pt x="93" y="25"/>
                      <a:pt x="94" y="25"/>
                    </a:cubicBezTo>
                    <a:cubicBezTo>
                      <a:pt x="94" y="26"/>
                      <a:pt x="95" y="26"/>
                      <a:pt x="95" y="27"/>
                    </a:cubicBezTo>
                    <a:cubicBezTo>
                      <a:pt x="96" y="27"/>
                      <a:pt x="96" y="28"/>
                      <a:pt x="97" y="28"/>
                    </a:cubicBezTo>
                    <a:cubicBezTo>
                      <a:pt x="97" y="29"/>
                      <a:pt x="98" y="30"/>
                      <a:pt x="98" y="31"/>
                    </a:cubicBezTo>
                    <a:cubicBezTo>
                      <a:pt x="99" y="31"/>
                      <a:pt x="99" y="31"/>
                      <a:pt x="99" y="32"/>
                    </a:cubicBezTo>
                    <a:cubicBezTo>
                      <a:pt x="100" y="33"/>
                      <a:pt x="101" y="34"/>
                      <a:pt x="101" y="34"/>
                    </a:cubicBezTo>
                    <a:cubicBezTo>
                      <a:pt x="101" y="35"/>
                      <a:pt x="102" y="35"/>
                      <a:pt x="102" y="35"/>
                    </a:cubicBezTo>
                    <a:cubicBezTo>
                      <a:pt x="102" y="36"/>
                      <a:pt x="103" y="37"/>
                      <a:pt x="104" y="39"/>
                    </a:cubicBezTo>
                    <a:cubicBezTo>
                      <a:pt x="104" y="39"/>
                      <a:pt x="104" y="39"/>
                      <a:pt x="104" y="39"/>
                    </a:cubicBezTo>
                    <a:cubicBezTo>
                      <a:pt x="107" y="45"/>
                      <a:pt x="108" y="51"/>
                      <a:pt x="109" y="57"/>
                    </a:cubicBezTo>
                    <a:cubicBezTo>
                      <a:pt x="102" y="57"/>
                      <a:pt x="102" y="57"/>
                      <a:pt x="102" y="57"/>
                    </a:cubicBezTo>
                    <a:cubicBezTo>
                      <a:pt x="102" y="64"/>
                      <a:pt x="102" y="64"/>
                      <a:pt x="102" y="64"/>
                    </a:cubicBezTo>
                    <a:cubicBezTo>
                      <a:pt x="109" y="64"/>
                      <a:pt x="109" y="64"/>
                      <a:pt x="109" y="64"/>
                    </a:cubicBezTo>
                    <a:cubicBezTo>
                      <a:pt x="107" y="88"/>
                      <a:pt x="88" y="107"/>
                      <a:pt x="65" y="10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40">
                <a:extLst>
                  <a:ext uri="{FF2B5EF4-FFF2-40B4-BE49-F238E27FC236}">
                    <a16:creationId xmlns:a16="http://schemas.microsoft.com/office/drawing/2014/main" id="{14153B81-6D7F-4FE9-94D6-641AE3C02258}"/>
                  </a:ext>
                </a:extLst>
              </p:cNvPr>
              <p:cNvSpPr>
                <a:spLocks noEditPoints="1"/>
              </p:cNvSpPr>
              <p:nvPr/>
            </p:nvSpPr>
            <p:spPr bwMode="auto">
              <a:xfrm>
                <a:off x="3531998" y="3500879"/>
                <a:ext cx="126166" cy="186621"/>
              </a:xfrm>
              <a:custGeom>
                <a:avLst/>
                <a:gdLst>
                  <a:gd name="T0" fmla="*/ 8 w 36"/>
                  <a:gd name="T1" fmla="*/ 29 h 53"/>
                  <a:gd name="T2" fmla="*/ 8 w 36"/>
                  <a:gd name="T3" fmla="*/ 29 h 53"/>
                  <a:gd name="T4" fmla="*/ 0 w 36"/>
                  <a:gd name="T5" fmla="*/ 53 h 53"/>
                  <a:gd name="T6" fmla="*/ 19 w 36"/>
                  <a:gd name="T7" fmla="*/ 36 h 53"/>
                  <a:gd name="T8" fmla="*/ 19 w 36"/>
                  <a:gd name="T9" fmla="*/ 36 h 53"/>
                  <a:gd name="T10" fmla="*/ 22 w 36"/>
                  <a:gd name="T11" fmla="*/ 33 h 53"/>
                  <a:gd name="T12" fmla="*/ 36 w 36"/>
                  <a:gd name="T13" fmla="*/ 0 h 53"/>
                  <a:gd name="T14" fmla="*/ 11 w 36"/>
                  <a:gd name="T15" fmla="*/ 25 h 53"/>
                  <a:gd name="T16" fmla="*/ 8 w 36"/>
                  <a:gd name="T17" fmla="*/ 29 h 53"/>
                  <a:gd name="T18" fmla="*/ 15 w 36"/>
                  <a:gd name="T19" fmla="*/ 28 h 53"/>
                  <a:gd name="T20" fmla="*/ 18 w 36"/>
                  <a:gd name="T21" fmla="*/ 31 h 53"/>
                  <a:gd name="T22" fmla="*/ 15 w 36"/>
                  <a:gd name="T23" fmla="*/ 34 h 53"/>
                  <a:gd name="T24" fmla="*/ 12 w 36"/>
                  <a:gd name="T25" fmla="*/ 31 h 53"/>
                  <a:gd name="T26" fmla="*/ 15 w 36"/>
                  <a:gd name="T2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53">
                    <a:moveTo>
                      <a:pt x="8" y="29"/>
                    </a:moveTo>
                    <a:cubicBezTo>
                      <a:pt x="8" y="29"/>
                      <a:pt x="8" y="29"/>
                      <a:pt x="8" y="29"/>
                    </a:cubicBezTo>
                    <a:cubicBezTo>
                      <a:pt x="0" y="53"/>
                      <a:pt x="0" y="53"/>
                      <a:pt x="0" y="53"/>
                    </a:cubicBezTo>
                    <a:cubicBezTo>
                      <a:pt x="19" y="36"/>
                      <a:pt x="19" y="36"/>
                      <a:pt x="19" y="36"/>
                    </a:cubicBezTo>
                    <a:cubicBezTo>
                      <a:pt x="19" y="36"/>
                      <a:pt x="19" y="36"/>
                      <a:pt x="19" y="36"/>
                    </a:cubicBezTo>
                    <a:cubicBezTo>
                      <a:pt x="21" y="35"/>
                      <a:pt x="22" y="33"/>
                      <a:pt x="22" y="33"/>
                    </a:cubicBezTo>
                    <a:cubicBezTo>
                      <a:pt x="36" y="0"/>
                      <a:pt x="36" y="0"/>
                      <a:pt x="36" y="0"/>
                    </a:cubicBezTo>
                    <a:cubicBezTo>
                      <a:pt x="11" y="25"/>
                      <a:pt x="11" y="25"/>
                      <a:pt x="11" y="25"/>
                    </a:cubicBezTo>
                    <a:cubicBezTo>
                      <a:pt x="10" y="26"/>
                      <a:pt x="9" y="28"/>
                      <a:pt x="8" y="29"/>
                    </a:cubicBezTo>
                    <a:close/>
                    <a:moveTo>
                      <a:pt x="15" y="28"/>
                    </a:moveTo>
                    <a:cubicBezTo>
                      <a:pt x="17" y="28"/>
                      <a:pt x="18" y="29"/>
                      <a:pt x="18" y="31"/>
                    </a:cubicBezTo>
                    <a:cubicBezTo>
                      <a:pt x="18" y="33"/>
                      <a:pt x="17" y="34"/>
                      <a:pt x="15" y="34"/>
                    </a:cubicBezTo>
                    <a:cubicBezTo>
                      <a:pt x="13" y="34"/>
                      <a:pt x="12" y="33"/>
                      <a:pt x="12" y="31"/>
                    </a:cubicBezTo>
                    <a:cubicBezTo>
                      <a:pt x="12" y="29"/>
                      <a:pt x="13" y="28"/>
                      <a:pt x="15" y="2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48" name="Oval 41">
                <a:extLst>
                  <a:ext uri="{FF2B5EF4-FFF2-40B4-BE49-F238E27FC236}">
                    <a16:creationId xmlns:a16="http://schemas.microsoft.com/office/drawing/2014/main" id="{12CF1796-7C17-4ACC-B53D-702BF8327759}"/>
                  </a:ext>
                </a:extLst>
              </p:cNvPr>
              <p:cNvSpPr>
                <a:spLocks noChangeArrowheads="1"/>
              </p:cNvSpPr>
              <p:nvPr/>
            </p:nvSpPr>
            <p:spPr bwMode="auto">
              <a:xfrm>
                <a:off x="3579310" y="3603390"/>
                <a:ext cx="10514" cy="10514"/>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grpSp>
      </p:grpSp>
      <p:grpSp>
        <p:nvGrpSpPr>
          <p:cNvPr id="51" name="Group 67">
            <a:extLst>
              <a:ext uri="{FF2B5EF4-FFF2-40B4-BE49-F238E27FC236}">
                <a16:creationId xmlns:a16="http://schemas.microsoft.com/office/drawing/2014/main" id="{71B97D75-8668-497A-957C-73653F5C879A}"/>
              </a:ext>
            </a:extLst>
          </p:cNvPr>
          <p:cNvGrpSpPr/>
          <p:nvPr/>
        </p:nvGrpSpPr>
        <p:grpSpPr>
          <a:xfrm>
            <a:off x="8545216" y="4625585"/>
            <a:ext cx="2540000" cy="1665756"/>
            <a:chOff x="6172200" y="2935789"/>
            <a:chExt cx="1905000" cy="1249317"/>
          </a:xfrm>
        </p:grpSpPr>
        <p:grpSp>
          <p:nvGrpSpPr>
            <p:cNvPr id="52" name="Group 54">
              <a:extLst>
                <a:ext uri="{FF2B5EF4-FFF2-40B4-BE49-F238E27FC236}">
                  <a16:creationId xmlns:a16="http://schemas.microsoft.com/office/drawing/2014/main" id="{99CDFD96-1C8E-4192-9212-6C28E6AB981E}"/>
                </a:ext>
              </a:extLst>
            </p:cNvPr>
            <p:cNvGrpSpPr/>
            <p:nvPr/>
          </p:nvGrpSpPr>
          <p:grpSpPr>
            <a:xfrm>
              <a:off x="6172200" y="2935789"/>
              <a:ext cx="1905000" cy="1249317"/>
              <a:chOff x="3124200" y="1089322"/>
              <a:chExt cx="1905000" cy="1249317"/>
            </a:xfrm>
          </p:grpSpPr>
          <p:sp>
            <p:nvSpPr>
              <p:cNvPr id="54" name="Text Box 10">
                <a:extLst>
                  <a:ext uri="{FF2B5EF4-FFF2-40B4-BE49-F238E27FC236}">
                    <a16:creationId xmlns:a16="http://schemas.microsoft.com/office/drawing/2014/main" id="{03C5463C-EDBB-402A-9CCC-4D6B9D054FEE}"/>
                  </a:ext>
                </a:extLst>
              </p:cNvPr>
              <p:cNvSpPr txBox="1">
                <a:spLocks noChangeArrowheads="1"/>
              </p:cNvSpPr>
              <p:nvPr/>
            </p:nvSpPr>
            <p:spPr bwMode="auto">
              <a:xfrm>
                <a:off x="3124200" y="1738475"/>
                <a:ext cx="1905000" cy="600164"/>
              </a:xfrm>
              <a:prstGeom prst="rect">
                <a:avLst/>
              </a:prstGeom>
              <a:noFill/>
              <a:ln w="9525">
                <a:noFill/>
                <a:miter lim="800000"/>
                <a:headEnd/>
                <a:tailEnd/>
              </a:ln>
            </p:spPr>
            <p:txBody>
              <a:bodyPr wrap="square" lIns="60960" tIns="30480" rIns="60960" bIns="30480">
                <a:spAutoFit/>
              </a:bodyPr>
              <a:lstStyle/>
              <a:p>
                <a:pPr algn="ctr" defTabSz="1450940">
                  <a:lnSpc>
                    <a:spcPct val="200000"/>
                  </a:lnSpc>
                </a:pPr>
                <a:r>
                  <a:rPr lang="id-ID" sz="1200" b="1" i="1" dirty="0">
                    <a:solidFill>
                      <a:schemeClr val="bg1"/>
                    </a:solidFill>
                    <a:latin typeface="Open Sans" pitchFamily="34" charset="0"/>
                    <a:ea typeface="Open Sans" pitchFamily="34" charset="0"/>
                    <a:cs typeface="Open Sans" pitchFamily="34" charset="0"/>
                  </a:rPr>
                  <a:t>Setting  Manager</a:t>
                </a:r>
                <a:endParaRPr lang="en-US" sz="1200" b="1" i="1" dirty="0">
                  <a:solidFill>
                    <a:schemeClr val="bg1"/>
                  </a:solidFill>
                  <a:latin typeface="Open Sans" pitchFamily="34" charset="0"/>
                  <a:ea typeface="Open Sans" pitchFamily="34" charset="0"/>
                  <a:cs typeface="Open Sans" pitchFamily="34" charset="0"/>
                </a:endParaRPr>
              </a:p>
              <a:p>
                <a:pPr algn="ctr" defTabSz="1450940"/>
                <a:r>
                  <a:rPr lang="en-US" sz="1200" i="1" dirty="0">
                    <a:solidFill>
                      <a:schemeClr val="bg1"/>
                    </a:solidFill>
                    <a:ea typeface="Open Sans" pitchFamily="34" charset="0"/>
                    <a:cs typeface="Open Sans" pitchFamily="34" charset="0"/>
                  </a:rPr>
                  <a:t>Nullam eu tempor purus. Nunc a leo magna, consequat risus. Nullam eu.</a:t>
                </a:r>
              </a:p>
            </p:txBody>
          </p:sp>
          <p:sp>
            <p:nvSpPr>
              <p:cNvPr id="55" name="Oval 71">
                <a:extLst>
                  <a:ext uri="{FF2B5EF4-FFF2-40B4-BE49-F238E27FC236}">
                    <a16:creationId xmlns:a16="http://schemas.microsoft.com/office/drawing/2014/main" id="{75AEFA0A-0A72-48DC-98C4-65E31FF614EC}"/>
                  </a:ext>
                </a:extLst>
              </p:cNvPr>
              <p:cNvSpPr/>
              <p:nvPr/>
            </p:nvSpPr>
            <p:spPr>
              <a:xfrm>
                <a:off x="3779482" y="1089322"/>
                <a:ext cx="716318" cy="720428"/>
              </a:xfrm>
              <a:prstGeom prst="ellipse">
                <a:avLst/>
              </a:prstGeom>
              <a:noFill/>
              <a:ln>
                <a:solidFill>
                  <a:schemeClr val="bg1"/>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1733" dirty="0">
                  <a:solidFill>
                    <a:schemeClr val="bg1"/>
                  </a:solidFill>
                </a:endParaRPr>
              </a:p>
            </p:txBody>
          </p:sp>
        </p:grpSp>
        <p:sp>
          <p:nvSpPr>
            <p:cNvPr id="53" name="Freeform 105">
              <a:extLst>
                <a:ext uri="{FF2B5EF4-FFF2-40B4-BE49-F238E27FC236}">
                  <a16:creationId xmlns:a16="http://schemas.microsoft.com/office/drawing/2014/main" id="{EBBDEC91-665B-41B6-9DB2-93875B40C426}"/>
                </a:ext>
              </a:extLst>
            </p:cNvPr>
            <p:cNvSpPr>
              <a:spLocks noEditPoints="1"/>
            </p:cNvSpPr>
            <p:nvPr/>
          </p:nvSpPr>
          <p:spPr bwMode="auto">
            <a:xfrm>
              <a:off x="6956234" y="3104231"/>
              <a:ext cx="457200" cy="381000"/>
            </a:xfrm>
            <a:custGeom>
              <a:avLst/>
              <a:gdLst>
                <a:gd name="T0" fmla="*/ 133 w 134"/>
                <a:gd name="T1" fmla="*/ 16 h 118"/>
                <a:gd name="T2" fmla="*/ 121 w 134"/>
                <a:gd name="T3" fmla="*/ 4 h 118"/>
                <a:gd name="T4" fmla="*/ 115 w 134"/>
                <a:gd name="T5" fmla="*/ 4 h 118"/>
                <a:gd name="T6" fmla="*/ 114 w 134"/>
                <a:gd name="T7" fmla="*/ 7 h 118"/>
                <a:gd name="T8" fmla="*/ 111 w 134"/>
                <a:gd name="T9" fmla="*/ 8 h 118"/>
                <a:gd name="T10" fmla="*/ 111 w 134"/>
                <a:gd name="T11" fmla="*/ 8 h 118"/>
                <a:gd name="T12" fmla="*/ 81 w 134"/>
                <a:gd name="T13" fmla="*/ 39 h 118"/>
                <a:gd name="T14" fmla="*/ 79 w 134"/>
                <a:gd name="T15" fmla="*/ 46 h 118"/>
                <a:gd name="T16" fmla="*/ 82 w 134"/>
                <a:gd name="T17" fmla="*/ 50 h 118"/>
                <a:gd name="T18" fmla="*/ 82 w 134"/>
                <a:gd name="T19" fmla="*/ 50 h 118"/>
                <a:gd name="T20" fmla="*/ 82 w 134"/>
                <a:gd name="T21" fmla="*/ 50 h 118"/>
                <a:gd name="T22" fmla="*/ 76 w 134"/>
                <a:gd name="T23" fmla="*/ 57 h 118"/>
                <a:gd name="T24" fmla="*/ 54 w 134"/>
                <a:gd name="T25" fmla="*/ 35 h 118"/>
                <a:gd name="T26" fmla="*/ 47 w 134"/>
                <a:gd name="T27" fmla="*/ 9 h 118"/>
                <a:gd name="T28" fmla="*/ 21 w 134"/>
                <a:gd name="T29" fmla="*/ 2 h 118"/>
                <a:gd name="T30" fmla="*/ 36 w 134"/>
                <a:gd name="T31" fmla="*/ 17 h 118"/>
                <a:gd name="T32" fmla="*/ 32 w 134"/>
                <a:gd name="T33" fmla="*/ 32 h 118"/>
                <a:gd name="T34" fmla="*/ 18 w 134"/>
                <a:gd name="T35" fmla="*/ 36 h 118"/>
                <a:gd name="T36" fmla="*/ 3 w 134"/>
                <a:gd name="T37" fmla="*/ 21 h 118"/>
                <a:gd name="T38" fmla="*/ 9 w 134"/>
                <a:gd name="T39" fmla="*/ 46 h 118"/>
                <a:gd name="T40" fmla="*/ 36 w 134"/>
                <a:gd name="T41" fmla="*/ 53 h 118"/>
                <a:gd name="T42" fmla="*/ 36 w 134"/>
                <a:gd name="T43" fmla="*/ 53 h 118"/>
                <a:gd name="T44" fmla="*/ 58 w 134"/>
                <a:gd name="T45" fmla="*/ 74 h 118"/>
                <a:gd name="T46" fmla="*/ 37 w 134"/>
                <a:gd name="T47" fmla="*/ 95 h 118"/>
                <a:gd name="T48" fmla="*/ 36 w 134"/>
                <a:gd name="T49" fmla="*/ 94 h 118"/>
                <a:gd name="T50" fmla="*/ 31 w 134"/>
                <a:gd name="T51" fmla="*/ 98 h 118"/>
                <a:gd name="T52" fmla="*/ 21 w 134"/>
                <a:gd name="T53" fmla="*/ 114 h 118"/>
                <a:gd name="T54" fmla="*/ 23 w 134"/>
                <a:gd name="T55" fmla="*/ 116 h 118"/>
                <a:gd name="T56" fmla="*/ 39 w 134"/>
                <a:gd name="T57" fmla="*/ 107 h 118"/>
                <a:gd name="T58" fmla="*/ 43 w 134"/>
                <a:gd name="T59" fmla="*/ 101 h 118"/>
                <a:gd name="T60" fmla="*/ 42 w 134"/>
                <a:gd name="T61" fmla="*/ 100 h 118"/>
                <a:gd name="T62" fmla="*/ 63 w 134"/>
                <a:gd name="T63" fmla="*/ 79 h 118"/>
                <a:gd name="T64" fmla="*/ 98 w 134"/>
                <a:gd name="T65" fmla="*/ 114 h 118"/>
                <a:gd name="T66" fmla="*/ 107 w 134"/>
                <a:gd name="T67" fmla="*/ 118 h 118"/>
                <a:gd name="T68" fmla="*/ 116 w 134"/>
                <a:gd name="T69" fmla="*/ 114 h 118"/>
                <a:gd name="T70" fmla="*/ 116 w 134"/>
                <a:gd name="T71" fmla="*/ 97 h 118"/>
                <a:gd name="T72" fmla="*/ 80 w 134"/>
                <a:gd name="T73" fmla="*/ 61 h 118"/>
                <a:gd name="T74" fmla="*/ 87 w 134"/>
                <a:gd name="T75" fmla="*/ 55 h 118"/>
                <a:gd name="T76" fmla="*/ 90 w 134"/>
                <a:gd name="T77" fmla="*/ 58 h 118"/>
                <a:gd name="T78" fmla="*/ 98 w 134"/>
                <a:gd name="T79" fmla="*/ 56 h 118"/>
                <a:gd name="T80" fmla="*/ 128 w 134"/>
                <a:gd name="T81" fmla="*/ 26 h 118"/>
                <a:gd name="T82" fmla="*/ 128 w 134"/>
                <a:gd name="T83" fmla="*/ 25 h 118"/>
                <a:gd name="T84" fmla="*/ 128 w 134"/>
                <a:gd name="T85" fmla="*/ 25 h 118"/>
                <a:gd name="T86" fmla="*/ 129 w 134"/>
                <a:gd name="T87" fmla="*/ 23 h 118"/>
                <a:gd name="T88" fmla="*/ 133 w 134"/>
                <a:gd name="T89" fmla="*/ 22 h 118"/>
                <a:gd name="T90" fmla="*/ 133 w 134"/>
                <a:gd name="T91" fmla="*/ 16 h 118"/>
                <a:gd name="T92" fmla="*/ 108 w 134"/>
                <a:gd name="T93" fmla="*/ 103 h 118"/>
                <a:gd name="T94" fmla="*/ 113 w 134"/>
                <a:gd name="T95" fmla="*/ 107 h 118"/>
                <a:gd name="T96" fmla="*/ 108 w 134"/>
                <a:gd name="T97" fmla="*/ 112 h 118"/>
                <a:gd name="T98" fmla="*/ 103 w 134"/>
                <a:gd name="T99" fmla="*/ 107 h 118"/>
                <a:gd name="T100" fmla="*/ 108 w 134"/>
                <a:gd name="T101" fmla="*/ 103 h 118"/>
                <a:gd name="T102" fmla="*/ 91 w 134"/>
                <a:gd name="T103" fmla="*/ 40 h 118"/>
                <a:gd name="T104" fmla="*/ 89 w 134"/>
                <a:gd name="T105" fmla="*/ 38 h 118"/>
                <a:gd name="T106" fmla="*/ 111 w 134"/>
                <a:gd name="T107" fmla="*/ 16 h 118"/>
                <a:gd name="T108" fmla="*/ 113 w 134"/>
                <a:gd name="T109" fmla="*/ 18 h 118"/>
                <a:gd name="T110" fmla="*/ 91 w 134"/>
                <a:gd name="T111" fmla="*/ 40 h 118"/>
                <a:gd name="T112" fmla="*/ 98 w 134"/>
                <a:gd name="T113" fmla="*/ 48 h 118"/>
                <a:gd name="T114" fmla="*/ 96 w 134"/>
                <a:gd name="T115" fmla="*/ 46 h 118"/>
                <a:gd name="T116" fmla="*/ 119 w 134"/>
                <a:gd name="T117" fmla="*/ 23 h 118"/>
                <a:gd name="T118" fmla="*/ 121 w 134"/>
                <a:gd name="T119" fmla="*/ 25 h 118"/>
                <a:gd name="T120" fmla="*/ 98 w 134"/>
                <a:gd name="T121" fmla="*/ 4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18">
                  <a:moveTo>
                    <a:pt x="133" y="16"/>
                  </a:moveTo>
                  <a:cubicBezTo>
                    <a:pt x="121" y="4"/>
                    <a:pt x="121" y="4"/>
                    <a:pt x="121" y="4"/>
                  </a:cubicBezTo>
                  <a:cubicBezTo>
                    <a:pt x="119" y="2"/>
                    <a:pt x="117" y="2"/>
                    <a:pt x="115" y="4"/>
                  </a:cubicBezTo>
                  <a:cubicBezTo>
                    <a:pt x="114" y="5"/>
                    <a:pt x="114" y="6"/>
                    <a:pt x="114" y="7"/>
                  </a:cubicBezTo>
                  <a:cubicBezTo>
                    <a:pt x="113" y="7"/>
                    <a:pt x="112" y="8"/>
                    <a:pt x="111" y="8"/>
                  </a:cubicBezTo>
                  <a:cubicBezTo>
                    <a:pt x="111" y="8"/>
                    <a:pt x="111" y="8"/>
                    <a:pt x="111" y="8"/>
                  </a:cubicBezTo>
                  <a:cubicBezTo>
                    <a:pt x="81" y="39"/>
                    <a:pt x="81" y="39"/>
                    <a:pt x="81" y="39"/>
                  </a:cubicBezTo>
                  <a:cubicBezTo>
                    <a:pt x="81" y="41"/>
                    <a:pt x="80" y="44"/>
                    <a:pt x="79" y="46"/>
                  </a:cubicBezTo>
                  <a:cubicBezTo>
                    <a:pt x="82" y="50"/>
                    <a:pt x="82" y="50"/>
                    <a:pt x="82" y="50"/>
                  </a:cubicBezTo>
                  <a:cubicBezTo>
                    <a:pt x="82" y="50"/>
                    <a:pt x="82" y="50"/>
                    <a:pt x="82" y="50"/>
                  </a:cubicBezTo>
                  <a:cubicBezTo>
                    <a:pt x="82" y="50"/>
                    <a:pt x="82" y="50"/>
                    <a:pt x="82" y="50"/>
                  </a:cubicBezTo>
                  <a:cubicBezTo>
                    <a:pt x="76" y="57"/>
                    <a:pt x="76" y="57"/>
                    <a:pt x="76" y="57"/>
                  </a:cubicBezTo>
                  <a:cubicBezTo>
                    <a:pt x="54" y="35"/>
                    <a:pt x="54" y="35"/>
                    <a:pt x="54" y="35"/>
                  </a:cubicBezTo>
                  <a:cubicBezTo>
                    <a:pt x="56" y="26"/>
                    <a:pt x="54" y="16"/>
                    <a:pt x="47" y="9"/>
                  </a:cubicBezTo>
                  <a:cubicBezTo>
                    <a:pt x="40" y="2"/>
                    <a:pt x="30" y="0"/>
                    <a:pt x="21" y="2"/>
                  </a:cubicBezTo>
                  <a:cubicBezTo>
                    <a:pt x="36" y="17"/>
                    <a:pt x="36" y="17"/>
                    <a:pt x="36" y="17"/>
                  </a:cubicBezTo>
                  <a:cubicBezTo>
                    <a:pt x="32" y="32"/>
                    <a:pt x="32" y="32"/>
                    <a:pt x="32" y="32"/>
                  </a:cubicBezTo>
                  <a:cubicBezTo>
                    <a:pt x="18" y="36"/>
                    <a:pt x="18" y="36"/>
                    <a:pt x="18" y="36"/>
                  </a:cubicBezTo>
                  <a:cubicBezTo>
                    <a:pt x="3" y="21"/>
                    <a:pt x="3" y="21"/>
                    <a:pt x="3" y="21"/>
                  </a:cubicBezTo>
                  <a:cubicBezTo>
                    <a:pt x="0" y="29"/>
                    <a:pt x="2" y="39"/>
                    <a:pt x="9" y="46"/>
                  </a:cubicBezTo>
                  <a:cubicBezTo>
                    <a:pt x="17" y="53"/>
                    <a:pt x="27" y="56"/>
                    <a:pt x="36" y="53"/>
                  </a:cubicBezTo>
                  <a:cubicBezTo>
                    <a:pt x="36" y="53"/>
                    <a:pt x="36" y="53"/>
                    <a:pt x="36" y="53"/>
                  </a:cubicBezTo>
                  <a:cubicBezTo>
                    <a:pt x="58" y="74"/>
                    <a:pt x="58" y="74"/>
                    <a:pt x="58" y="74"/>
                  </a:cubicBezTo>
                  <a:cubicBezTo>
                    <a:pt x="37" y="95"/>
                    <a:pt x="37" y="95"/>
                    <a:pt x="37" y="95"/>
                  </a:cubicBezTo>
                  <a:cubicBezTo>
                    <a:pt x="36" y="94"/>
                    <a:pt x="36" y="94"/>
                    <a:pt x="36" y="94"/>
                  </a:cubicBezTo>
                  <a:cubicBezTo>
                    <a:pt x="31" y="98"/>
                    <a:pt x="31" y="98"/>
                    <a:pt x="31" y="98"/>
                  </a:cubicBezTo>
                  <a:cubicBezTo>
                    <a:pt x="21" y="114"/>
                    <a:pt x="21" y="114"/>
                    <a:pt x="21" y="114"/>
                  </a:cubicBezTo>
                  <a:cubicBezTo>
                    <a:pt x="23" y="116"/>
                    <a:pt x="23" y="116"/>
                    <a:pt x="23" y="116"/>
                  </a:cubicBezTo>
                  <a:cubicBezTo>
                    <a:pt x="39" y="107"/>
                    <a:pt x="39" y="107"/>
                    <a:pt x="39" y="107"/>
                  </a:cubicBezTo>
                  <a:cubicBezTo>
                    <a:pt x="43" y="101"/>
                    <a:pt x="43" y="101"/>
                    <a:pt x="43" y="101"/>
                  </a:cubicBezTo>
                  <a:cubicBezTo>
                    <a:pt x="42" y="100"/>
                    <a:pt x="42" y="100"/>
                    <a:pt x="42" y="100"/>
                  </a:cubicBezTo>
                  <a:cubicBezTo>
                    <a:pt x="63" y="79"/>
                    <a:pt x="63" y="79"/>
                    <a:pt x="63" y="79"/>
                  </a:cubicBezTo>
                  <a:cubicBezTo>
                    <a:pt x="98" y="114"/>
                    <a:pt x="98" y="114"/>
                    <a:pt x="98" y="114"/>
                  </a:cubicBezTo>
                  <a:cubicBezTo>
                    <a:pt x="100" y="117"/>
                    <a:pt x="104" y="118"/>
                    <a:pt x="107" y="118"/>
                  </a:cubicBezTo>
                  <a:cubicBezTo>
                    <a:pt x="110" y="118"/>
                    <a:pt x="113" y="117"/>
                    <a:pt x="116" y="114"/>
                  </a:cubicBezTo>
                  <a:cubicBezTo>
                    <a:pt x="121" y="109"/>
                    <a:pt x="121" y="102"/>
                    <a:pt x="116" y="97"/>
                  </a:cubicBezTo>
                  <a:cubicBezTo>
                    <a:pt x="80" y="61"/>
                    <a:pt x="80" y="61"/>
                    <a:pt x="80" y="61"/>
                  </a:cubicBezTo>
                  <a:cubicBezTo>
                    <a:pt x="87" y="55"/>
                    <a:pt x="87" y="55"/>
                    <a:pt x="87" y="55"/>
                  </a:cubicBezTo>
                  <a:cubicBezTo>
                    <a:pt x="90" y="58"/>
                    <a:pt x="90" y="58"/>
                    <a:pt x="90" y="58"/>
                  </a:cubicBezTo>
                  <a:cubicBezTo>
                    <a:pt x="92" y="56"/>
                    <a:pt x="95" y="56"/>
                    <a:pt x="98" y="56"/>
                  </a:cubicBezTo>
                  <a:cubicBezTo>
                    <a:pt x="128" y="26"/>
                    <a:pt x="128" y="26"/>
                    <a:pt x="128" y="26"/>
                  </a:cubicBezTo>
                  <a:cubicBezTo>
                    <a:pt x="128" y="25"/>
                    <a:pt x="128" y="25"/>
                    <a:pt x="128" y="25"/>
                  </a:cubicBezTo>
                  <a:cubicBezTo>
                    <a:pt x="128" y="25"/>
                    <a:pt x="128" y="25"/>
                    <a:pt x="128" y="25"/>
                  </a:cubicBezTo>
                  <a:cubicBezTo>
                    <a:pt x="129" y="24"/>
                    <a:pt x="129" y="24"/>
                    <a:pt x="129" y="23"/>
                  </a:cubicBezTo>
                  <a:cubicBezTo>
                    <a:pt x="130" y="23"/>
                    <a:pt x="132" y="23"/>
                    <a:pt x="133" y="22"/>
                  </a:cubicBezTo>
                  <a:cubicBezTo>
                    <a:pt x="134" y="20"/>
                    <a:pt x="134" y="17"/>
                    <a:pt x="133" y="16"/>
                  </a:cubicBezTo>
                  <a:close/>
                  <a:moveTo>
                    <a:pt x="108" y="103"/>
                  </a:moveTo>
                  <a:cubicBezTo>
                    <a:pt x="111" y="103"/>
                    <a:pt x="113" y="105"/>
                    <a:pt x="113" y="107"/>
                  </a:cubicBezTo>
                  <a:cubicBezTo>
                    <a:pt x="113" y="110"/>
                    <a:pt x="111" y="112"/>
                    <a:pt x="108" y="112"/>
                  </a:cubicBezTo>
                  <a:cubicBezTo>
                    <a:pt x="105" y="112"/>
                    <a:pt x="103" y="110"/>
                    <a:pt x="103" y="107"/>
                  </a:cubicBezTo>
                  <a:cubicBezTo>
                    <a:pt x="103" y="105"/>
                    <a:pt x="105" y="103"/>
                    <a:pt x="108" y="103"/>
                  </a:cubicBezTo>
                  <a:close/>
                  <a:moveTo>
                    <a:pt x="91" y="40"/>
                  </a:moveTo>
                  <a:cubicBezTo>
                    <a:pt x="89" y="38"/>
                    <a:pt x="89" y="38"/>
                    <a:pt x="89" y="38"/>
                  </a:cubicBezTo>
                  <a:cubicBezTo>
                    <a:pt x="111" y="16"/>
                    <a:pt x="111" y="16"/>
                    <a:pt x="111" y="16"/>
                  </a:cubicBezTo>
                  <a:cubicBezTo>
                    <a:pt x="113" y="18"/>
                    <a:pt x="113" y="18"/>
                    <a:pt x="113" y="18"/>
                  </a:cubicBezTo>
                  <a:lnTo>
                    <a:pt x="91" y="40"/>
                  </a:lnTo>
                  <a:close/>
                  <a:moveTo>
                    <a:pt x="98" y="48"/>
                  </a:moveTo>
                  <a:cubicBezTo>
                    <a:pt x="96" y="46"/>
                    <a:pt x="96" y="46"/>
                    <a:pt x="96" y="46"/>
                  </a:cubicBezTo>
                  <a:cubicBezTo>
                    <a:pt x="119" y="23"/>
                    <a:pt x="119" y="23"/>
                    <a:pt x="119" y="23"/>
                  </a:cubicBezTo>
                  <a:cubicBezTo>
                    <a:pt x="121" y="25"/>
                    <a:pt x="121" y="25"/>
                    <a:pt x="121" y="25"/>
                  </a:cubicBezTo>
                  <a:lnTo>
                    <a:pt x="98" y="48"/>
                  </a:lnTo>
                  <a:close/>
                </a:path>
              </a:pathLst>
            </a:custGeom>
            <a:solidFill>
              <a:schemeClr val="bg1">
                <a:lumMod val="95000"/>
              </a:schemeClr>
            </a:solidFill>
            <a:ln>
              <a:noFill/>
            </a:ln>
          </p:spPr>
          <p:txBody>
            <a:bodyPr vert="horz" wrap="square" lIns="121920" tIns="60960" rIns="121920" bIns="60960" numCol="1" anchor="t" anchorCtr="0" compatLnSpc="1">
              <a:prstTxWarp prst="textNoShape">
                <a:avLst/>
              </a:prstTxWarp>
            </a:bodyPr>
            <a:lstStyle/>
            <a:p>
              <a:endParaRPr lang="en-US" sz="2400" dirty="0"/>
            </a:p>
          </p:txBody>
        </p:sp>
      </p:grpSp>
      <p:sp>
        <p:nvSpPr>
          <p:cNvPr id="56" name="Content Placeholder 2">
            <a:extLst>
              <a:ext uri="{FF2B5EF4-FFF2-40B4-BE49-F238E27FC236}">
                <a16:creationId xmlns:a16="http://schemas.microsoft.com/office/drawing/2014/main" id="{B810FEC6-89FC-405E-92DD-E6D1A8C3D3E9}"/>
              </a:ext>
            </a:extLst>
          </p:cNvPr>
          <p:cNvSpPr txBox="1">
            <a:spLocks/>
          </p:cNvSpPr>
          <p:nvPr/>
        </p:nvSpPr>
        <p:spPr>
          <a:xfrm>
            <a:off x="5598816" y="1397000"/>
            <a:ext cx="6491584" cy="91440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i="1" dirty="0">
                <a:solidFill>
                  <a:schemeClr val="bg1"/>
                </a:solidFill>
              </a:rPr>
              <a:t>Lorem ipsum dolor sit amet, </a:t>
            </a:r>
            <a:r>
              <a:rPr lang="en-US" sz="1200" b="1" i="1" dirty="0">
                <a:solidFill>
                  <a:schemeClr val="bg1"/>
                </a:solidFill>
              </a:rPr>
              <a:t>consectetur adipiscing elit</a:t>
            </a:r>
            <a:r>
              <a:rPr lang="en-US" sz="1200" i="1" dirty="0">
                <a:solidFill>
                  <a:schemeClr val="bg1"/>
                </a:solidFill>
              </a:rPr>
              <a:t>. Curabitur elementum posuere pretium. Quisque nibh dolor, dignissim ac dignissim ut, luctus ac urna. Aliquam aliquet non massa quis tincidunt. </a:t>
            </a:r>
            <a:r>
              <a:rPr lang="en-US" sz="1200" b="1" i="1" dirty="0">
                <a:solidFill>
                  <a:schemeClr val="bg1"/>
                </a:solidFill>
              </a:rPr>
              <a:t>Mauris ullamcorper</a:t>
            </a:r>
            <a:r>
              <a:rPr lang="en-US" sz="1200" i="1" dirty="0">
                <a:solidFill>
                  <a:schemeClr val="bg1"/>
                </a:solidFill>
              </a:rPr>
              <a:t> justo tristique dui posuere tincidunt. In nec lacus laoreet orci varius imperdiet sit amet in augue. </a:t>
            </a:r>
          </a:p>
        </p:txBody>
      </p:sp>
    </p:spTree>
    <p:extLst>
      <p:ext uri="{BB962C8B-B14F-4D97-AF65-F5344CB8AC3E}">
        <p14:creationId xmlns:p14="http://schemas.microsoft.com/office/powerpoint/2010/main" val="34747959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par>
                                <p:cTn id="8" presetID="22" presetClass="entr" presetSubtype="8" fill="hold" grpId="0" nodeType="withEffect">
                                  <p:stCondLst>
                                    <p:cond delay="300"/>
                                  </p:stCondLst>
                                  <p:childTnLst>
                                    <p:set>
                                      <p:cBhvr>
                                        <p:cTn id="9" dur="1" fill="hold">
                                          <p:stCondLst>
                                            <p:cond delay="0"/>
                                          </p:stCondLst>
                                        </p:cTn>
                                        <p:tgtEl>
                                          <p:spTgt spid="8">
                                            <p:txEl>
                                              <p:pRg st="0" end="0"/>
                                            </p:txEl>
                                          </p:spTgt>
                                        </p:tgtEl>
                                        <p:attrNameLst>
                                          <p:attrName>style.visibility</p:attrName>
                                        </p:attrNameLst>
                                      </p:cBhvr>
                                      <p:to>
                                        <p:strVal val="visible"/>
                                      </p:to>
                                    </p:set>
                                    <p:animEffect transition="in" filter="wipe(left)">
                                      <p:cBhvr>
                                        <p:cTn id="10" dur="500"/>
                                        <p:tgtEl>
                                          <p:spTgt spid="8">
                                            <p:txEl>
                                              <p:pRg st="0" end="0"/>
                                            </p:txEl>
                                          </p:spTgt>
                                        </p:tgtEl>
                                      </p:cBhvr>
                                    </p:animEffect>
                                  </p:childTnLst>
                                </p:cTn>
                              </p:par>
                              <p:par>
                                <p:cTn id="11" presetID="9" presetClass="entr" presetSubtype="0" fill="hold" nodeType="withEffect">
                                  <p:stCondLst>
                                    <p:cond delay="1100"/>
                                  </p:stCondLst>
                                  <p:childTnLst>
                                    <p:set>
                                      <p:cBhvr>
                                        <p:cTn id="12" dur="1" fill="hold">
                                          <p:stCondLst>
                                            <p:cond delay="0"/>
                                          </p:stCondLst>
                                        </p:cTn>
                                        <p:tgtEl>
                                          <p:spTgt spid="9"/>
                                        </p:tgtEl>
                                        <p:attrNameLst>
                                          <p:attrName>style.visibility</p:attrName>
                                        </p:attrNameLst>
                                      </p:cBhvr>
                                      <p:to>
                                        <p:strVal val="visible"/>
                                      </p:to>
                                    </p:set>
                                    <p:animEffect transition="in" filter="dissolve">
                                      <p:cBhvr>
                                        <p:cTn id="13" dur="1000"/>
                                        <p:tgtEl>
                                          <p:spTgt spid="9"/>
                                        </p:tgtEl>
                                      </p:cBhvr>
                                    </p:animEffect>
                                  </p:childTnLst>
                                </p:cTn>
                              </p:par>
                              <p:par>
                                <p:cTn id="14" presetID="9" presetClass="entr" presetSubtype="0" fill="hold" nodeType="withEffect">
                                  <p:stCondLst>
                                    <p:cond delay="2000"/>
                                  </p:stCondLst>
                                  <p:childTnLst>
                                    <p:set>
                                      <p:cBhvr>
                                        <p:cTn id="15" dur="1" fill="hold">
                                          <p:stCondLst>
                                            <p:cond delay="0"/>
                                          </p:stCondLst>
                                        </p:cTn>
                                        <p:tgtEl>
                                          <p:spTgt spid="26"/>
                                        </p:tgtEl>
                                        <p:attrNameLst>
                                          <p:attrName>style.visibility</p:attrName>
                                        </p:attrNameLst>
                                      </p:cBhvr>
                                      <p:to>
                                        <p:strVal val="visible"/>
                                      </p:to>
                                    </p:set>
                                    <p:animEffect transition="in" filter="dissolve">
                                      <p:cBhvr>
                                        <p:cTn id="16" dur="500"/>
                                        <p:tgtEl>
                                          <p:spTgt spid="26"/>
                                        </p:tgtEl>
                                      </p:cBhvr>
                                    </p:animEffect>
                                  </p:childTnLst>
                                </p:cTn>
                              </p:par>
                              <p:par>
                                <p:cTn id="17" presetID="9" presetClass="entr" presetSubtype="0" fill="hold" nodeType="withEffect">
                                  <p:stCondLst>
                                    <p:cond delay="2500"/>
                                  </p:stCondLst>
                                  <p:childTnLst>
                                    <p:set>
                                      <p:cBhvr>
                                        <p:cTn id="18" dur="1" fill="hold">
                                          <p:stCondLst>
                                            <p:cond delay="0"/>
                                          </p:stCondLst>
                                        </p:cTn>
                                        <p:tgtEl>
                                          <p:spTgt spid="33"/>
                                        </p:tgtEl>
                                        <p:attrNameLst>
                                          <p:attrName>style.visibility</p:attrName>
                                        </p:attrNameLst>
                                      </p:cBhvr>
                                      <p:to>
                                        <p:strVal val="visible"/>
                                      </p:to>
                                    </p:set>
                                    <p:animEffect transition="in" filter="dissolve">
                                      <p:cBhvr>
                                        <p:cTn id="19" dur="500"/>
                                        <p:tgtEl>
                                          <p:spTgt spid="33"/>
                                        </p:tgtEl>
                                      </p:cBhvr>
                                    </p:animEffect>
                                  </p:childTnLst>
                                </p:cTn>
                              </p:par>
                              <p:par>
                                <p:cTn id="20" presetID="9" presetClass="entr" presetSubtype="0" fill="hold" nodeType="withEffect">
                                  <p:stCondLst>
                                    <p:cond delay="3500"/>
                                  </p:stCondLst>
                                  <p:childTnLst>
                                    <p:set>
                                      <p:cBhvr>
                                        <p:cTn id="21" dur="1" fill="hold">
                                          <p:stCondLst>
                                            <p:cond delay="0"/>
                                          </p:stCondLst>
                                        </p:cTn>
                                        <p:tgtEl>
                                          <p:spTgt spid="43"/>
                                        </p:tgtEl>
                                        <p:attrNameLst>
                                          <p:attrName>style.visibility</p:attrName>
                                        </p:attrNameLst>
                                      </p:cBhvr>
                                      <p:to>
                                        <p:strVal val="visible"/>
                                      </p:to>
                                    </p:set>
                                    <p:animEffect transition="in" filter="dissolve">
                                      <p:cBhvr>
                                        <p:cTn id="22" dur="1000"/>
                                        <p:tgtEl>
                                          <p:spTgt spid="43"/>
                                        </p:tgtEl>
                                      </p:cBhvr>
                                    </p:animEffect>
                                  </p:childTnLst>
                                </p:cTn>
                              </p:par>
                              <p:par>
                                <p:cTn id="23" presetID="9" presetClass="entr" presetSubtype="0" fill="hold" nodeType="withEffect">
                                  <p:stCondLst>
                                    <p:cond delay="4400"/>
                                  </p:stCondLst>
                                  <p:childTnLst>
                                    <p:set>
                                      <p:cBhvr>
                                        <p:cTn id="24" dur="1" fill="hold">
                                          <p:stCondLst>
                                            <p:cond delay="0"/>
                                          </p:stCondLst>
                                        </p:cTn>
                                        <p:tgtEl>
                                          <p:spTgt spid="51"/>
                                        </p:tgtEl>
                                        <p:attrNameLst>
                                          <p:attrName>style.visibility</p:attrName>
                                        </p:attrNameLst>
                                      </p:cBhvr>
                                      <p:to>
                                        <p:strVal val="visible"/>
                                      </p:to>
                                    </p:set>
                                    <p:animEffect transition="in" filter="dissolve">
                                      <p:cBhvr>
                                        <p:cTn id="25" dur="500"/>
                                        <p:tgtEl>
                                          <p:spTgt spid="51"/>
                                        </p:tgtEl>
                                      </p:cBhvr>
                                    </p:animEffect>
                                  </p:childTnLst>
                                </p:cTn>
                              </p:par>
                            </p:childTnLst>
                          </p:cTn>
                        </p:par>
                        <p:par>
                          <p:cTn id="26" fill="hold">
                            <p:stCondLst>
                              <p:cond delay="4900"/>
                            </p:stCondLst>
                            <p:childTnLst>
                              <p:par>
                                <p:cTn id="27" presetID="10" presetClass="entr" presetSubtype="0" fill="hold" grpId="0" nodeType="afterEffect">
                                  <p:stCondLst>
                                    <p:cond delay="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build="p"/>
      <p:bldP spid="56"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B1A461BA-3DB7-4E5C-8843-F1FA5822F8C1}"/>
              </a:ext>
            </a:extLst>
          </p:cNvPr>
          <p:cNvSpPr>
            <a:spLocks noGrp="1"/>
          </p:cNvSpPr>
          <p:nvPr>
            <p:ph type="title"/>
          </p:nvPr>
        </p:nvSpPr>
        <p:spPr/>
        <p:txBody>
          <a:bodyPr/>
          <a:lstStyle/>
          <a:p>
            <a:endParaRPr lang="es-PE" dirty="0"/>
          </a:p>
        </p:txBody>
      </p:sp>
      <p:sp>
        <p:nvSpPr>
          <p:cNvPr id="11" name="Rectangle 231">
            <a:extLst>
              <a:ext uri="{FF2B5EF4-FFF2-40B4-BE49-F238E27FC236}">
                <a16:creationId xmlns:a16="http://schemas.microsoft.com/office/drawing/2014/main" id="{6066F22D-7D3F-404F-9FF6-D31173A2F186}"/>
              </a:ext>
            </a:extLst>
          </p:cNvPr>
          <p:cNvSpPr>
            <a:spLocks noChangeArrowheads="1"/>
          </p:cNvSpPr>
          <p:nvPr/>
        </p:nvSpPr>
        <p:spPr bwMode="auto">
          <a:xfrm>
            <a:off x="15082" y="4094891"/>
            <a:ext cx="12157870" cy="2774035"/>
          </a:xfrm>
          <a:prstGeom prst="rect">
            <a:avLst/>
          </a:prstGeom>
          <a:solidFill>
            <a:srgbClr val="E9475A"/>
          </a:solidFill>
          <a:ln>
            <a:noFill/>
          </a:ln>
        </p:spPr>
        <p:txBody>
          <a:bodyPr vert="horz" wrap="square" lIns="45720" tIns="22860" rIns="45720" bIns="22860" numCol="1" anchor="t" anchorCtr="0" compatLnSpc="1">
            <a:prstTxWarp prst="textNoShape">
              <a:avLst/>
            </a:prstTxWarp>
          </a:bodyPr>
          <a:lstStyle/>
          <a:p>
            <a:endParaRPr lang="th-TH" sz="900"/>
          </a:p>
        </p:txBody>
      </p:sp>
      <p:grpSp>
        <p:nvGrpSpPr>
          <p:cNvPr id="12" name="กลุ่ม 116">
            <a:extLst>
              <a:ext uri="{FF2B5EF4-FFF2-40B4-BE49-F238E27FC236}">
                <a16:creationId xmlns:a16="http://schemas.microsoft.com/office/drawing/2014/main" id="{4114B348-87A6-4EAD-93D6-D04516F7640C}"/>
              </a:ext>
            </a:extLst>
          </p:cNvPr>
          <p:cNvGrpSpPr/>
          <p:nvPr/>
        </p:nvGrpSpPr>
        <p:grpSpPr>
          <a:xfrm>
            <a:off x="3086100" y="2630354"/>
            <a:ext cx="5911576" cy="4250405"/>
            <a:chOff x="3579725" y="3852721"/>
            <a:chExt cx="12204152" cy="8774747"/>
          </a:xfrm>
        </p:grpSpPr>
        <p:sp>
          <p:nvSpPr>
            <p:cNvPr id="13" name="Freeform 335">
              <a:extLst>
                <a:ext uri="{FF2B5EF4-FFF2-40B4-BE49-F238E27FC236}">
                  <a16:creationId xmlns:a16="http://schemas.microsoft.com/office/drawing/2014/main" id="{2C9B1256-99B6-4FB0-B4BA-1410AA21F63A}"/>
                </a:ext>
              </a:extLst>
            </p:cNvPr>
            <p:cNvSpPr>
              <a:spLocks/>
            </p:cNvSpPr>
            <p:nvPr/>
          </p:nvSpPr>
          <p:spPr bwMode="auto">
            <a:xfrm>
              <a:off x="3579725" y="8363771"/>
              <a:ext cx="3173667" cy="4238543"/>
            </a:xfrm>
            <a:custGeom>
              <a:avLst/>
              <a:gdLst>
                <a:gd name="T0" fmla="*/ 1 w 126"/>
                <a:gd name="T1" fmla="*/ 155 h 168"/>
                <a:gd name="T2" fmla="*/ 5 w 126"/>
                <a:gd name="T3" fmla="*/ 168 h 168"/>
                <a:gd name="T4" fmla="*/ 46 w 126"/>
                <a:gd name="T5" fmla="*/ 168 h 168"/>
                <a:gd name="T6" fmla="*/ 45 w 126"/>
                <a:gd name="T7" fmla="*/ 163 h 168"/>
                <a:gd name="T8" fmla="*/ 40 w 126"/>
                <a:gd name="T9" fmla="*/ 146 h 168"/>
                <a:gd name="T10" fmla="*/ 40 w 126"/>
                <a:gd name="T11" fmla="*/ 140 h 168"/>
                <a:gd name="T12" fmla="*/ 42 w 126"/>
                <a:gd name="T13" fmla="*/ 135 h 168"/>
                <a:gd name="T14" fmla="*/ 57 w 126"/>
                <a:gd name="T15" fmla="*/ 94 h 168"/>
                <a:gd name="T16" fmla="*/ 60 w 126"/>
                <a:gd name="T17" fmla="*/ 125 h 168"/>
                <a:gd name="T18" fmla="*/ 60 w 126"/>
                <a:gd name="T19" fmla="*/ 132 h 168"/>
                <a:gd name="T20" fmla="*/ 59 w 126"/>
                <a:gd name="T21" fmla="*/ 136 h 168"/>
                <a:gd name="T22" fmla="*/ 56 w 126"/>
                <a:gd name="T23" fmla="*/ 144 h 168"/>
                <a:gd name="T24" fmla="*/ 55 w 126"/>
                <a:gd name="T25" fmla="*/ 147 h 168"/>
                <a:gd name="T26" fmla="*/ 51 w 126"/>
                <a:gd name="T27" fmla="*/ 155 h 168"/>
                <a:gd name="T28" fmla="*/ 54 w 126"/>
                <a:gd name="T29" fmla="*/ 163 h 168"/>
                <a:gd name="T30" fmla="*/ 53 w 126"/>
                <a:gd name="T31" fmla="*/ 168 h 168"/>
                <a:gd name="T32" fmla="*/ 126 w 126"/>
                <a:gd name="T33" fmla="*/ 168 h 168"/>
                <a:gd name="T34" fmla="*/ 108 w 126"/>
                <a:gd name="T35" fmla="*/ 21 h 168"/>
                <a:gd name="T36" fmla="*/ 107 w 126"/>
                <a:gd name="T37" fmla="*/ 21 h 168"/>
                <a:gd name="T38" fmla="*/ 99 w 126"/>
                <a:gd name="T39" fmla="*/ 17 h 168"/>
                <a:gd name="T40" fmla="*/ 89 w 126"/>
                <a:gd name="T41" fmla="*/ 0 h 168"/>
                <a:gd name="T42" fmla="*/ 32 w 126"/>
                <a:gd name="T43" fmla="*/ 20 h 168"/>
                <a:gd name="T44" fmla="*/ 20 w 126"/>
                <a:gd name="T45" fmla="*/ 70 h 168"/>
                <a:gd name="T46" fmla="*/ 12 w 126"/>
                <a:gd name="T47" fmla="*/ 101 h 168"/>
                <a:gd name="T48" fmla="*/ 8 w 126"/>
                <a:gd name="T49" fmla="*/ 107 h 168"/>
                <a:gd name="T50" fmla="*/ 8 w 126"/>
                <a:gd name="T51" fmla="*/ 114 h 168"/>
                <a:gd name="T52" fmla="*/ 9 w 126"/>
                <a:gd name="T53" fmla="*/ 122 h 168"/>
                <a:gd name="T54" fmla="*/ 3 w 126"/>
                <a:gd name="T55" fmla="*/ 131 h 168"/>
                <a:gd name="T56" fmla="*/ 5 w 126"/>
                <a:gd name="T57" fmla="*/ 139 h 168"/>
                <a:gd name="T58" fmla="*/ 1 w 126"/>
                <a:gd name="T59" fmla="*/ 15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6" h="168">
                  <a:moveTo>
                    <a:pt x="1" y="155"/>
                  </a:moveTo>
                  <a:cubicBezTo>
                    <a:pt x="1" y="156"/>
                    <a:pt x="3" y="161"/>
                    <a:pt x="5" y="168"/>
                  </a:cubicBezTo>
                  <a:cubicBezTo>
                    <a:pt x="46" y="168"/>
                    <a:pt x="46" y="168"/>
                    <a:pt x="46" y="168"/>
                  </a:cubicBezTo>
                  <a:cubicBezTo>
                    <a:pt x="46" y="166"/>
                    <a:pt x="45" y="164"/>
                    <a:pt x="45" y="163"/>
                  </a:cubicBezTo>
                  <a:cubicBezTo>
                    <a:pt x="43" y="153"/>
                    <a:pt x="41" y="148"/>
                    <a:pt x="40" y="146"/>
                  </a:cubicBezTo>
                  <a:cubicBezTo>
                    <a:pt x="40" y="143"/>
                    <a:pt x="42" y="141"/>
                    <a:pt x="40" y="140"/>
                  </a:cubicBezTo>
                  <a:cubicBezTo>
                    <a:pt x="39" y="139"/>
                    <a:pt x="43" y="138"/>
                    <a:pt x="42" y="135"/>
                  </a:cubicBezTo>
                  <a:cubicBezTo>
                    <a:pt x="41" y="132"/>
                    <a:pt x="52" y="104"/>
                    <a:pt x="57" y="94"/>
                  </a:cubicBezTo>
                  <a:cubicBezTo>
                    <a:pt x="57" y="94"/>
                    <a:pt x="60" y="120"/>
                    <a:pt x="60" y="125"/>
                  </a:cubicBezTo>
                  <a:cubicBezTo>
                    <a:pt x="60" y="130"/>
                    <a:pt x="60" y="132"/>
                    <a:pt x="60" y="132"/>
                  </a:cubicBezTo>
                  <a:cubicBezTo>
                    <a:pt x="59" y="133"/>
                    <a:pt x="59" y="136"/>
                    <a:pt x="59" y="136"/>
                  </a:cubicBezTo>
                  <a:cubicBezTo>
                    <a:pt x="59" y="136"/>
                    <a:pt x="56" y="142"/>
                    <a:pt x="56" y="144"/>
                  </a:cubicBezTo>
                  <a:cubicBezTo>
                    <a:pt x="55" y="146"/>
                    <a:pt x="56" y="145"/>
                    <a:pt x="55" y="147"/>
                  </a:cubicBezTo>
                  <a:cubicBezTo>
                    <a:pt x="54" y="149"/>
                    <a:pt x="51" y="151"/>
                    <a:pt x="51" y="155"/>
                  </a:cubicBezTo>
                  <a:cubicBezTo>
                    <a:pt x="52" y="158"/>
                    <a:pt x="53" y="158"/>
                    <a:pt x="54" y="163"/>
                  </a:cubicBezTo>
                  <a:cubicBezTo>
                    <a:pt x="54" y="164"/>
                    <a:pt x="53" y="166"/>
                    <a:pt x="53" y="168"/>
                  </a:cubicBezTo>
                  <a:cubicBezTo>
                    <a:pt x="126" y="168"/>
                    <a:pt x="126" y="168"/>
                    <a:pt x="126" y="168"/>
                  </a:cubicBezTo>
                  <a:cubicBezTo>
                    <a:pt x="108" y="21"/>
                    <a:pt x="108" y="21"/>
                    <a:pt x="108" y="21"/>
                  </a:cubicBezTo>
                  <a:cubicBezTo>
                    <a:pt x="107" y="21"/>
                    <a:pt x="107" y="21"/>
                    <a:pt x="107" y="21"/>
                  </a:cubicBezTo>
                  <a:cubicBezTo>
                    <a:pt x="107" y="21"/>
                    <a:pt x="100" y="18"/>
                    <a:pt x="99" y="17"/>
                  </a:cubicBezTo>
                  <a:cubicBezTo>
                    <a:pt x="98" y="16"/>
                    <a:pt x="89" y="2"/>
                    <a:pt x="89" y="0"/>
                  </a:cubicBezTo>
                  <a:cubicBezTo>
                    <a:pt x="89" y="0"/>
                    <a:pt x="34" y="18"/>
                    <a:pt x="32" y="20"/>
                  </a:cubicBezTo>
                  <a:cubicBezTo>
                    <a:pt x="31" y="23"/>
                    <a:pt x="24" y="53"/>
                    <a:pt x="20" y="70"/>
                  </a:cubicBezTo>
                  <a:cubicBezTo>
                    <a:pt x="16" y="87"/>
                    <a:pt x="14" y="96"/>
                    <a:pt x="12" y="101"/>
                  </a:cubicBezTo>
                  <a:cubicBezTo>
                    <a:pt x="10" y="106"/>
                    <a:pt x="6" y="103"/>
                    <a:pt x="8" y="107"/>
                  </a:cubicBezTo>
                  <a:cubicBezTo>
                    <a:pt x="11" y="111"/>
                    <a:pt x="9" y="113"/>
                    <a:pt x="8" y="114"/>
                  </a:cubicBezTo>
                  <a:cubicBezTo>
                    <a:pt x="8" y="115"/>
                    <a:pt x="10" y="121"/>
                    <a:pt x="9" y="122"/>
                  </a:cubicBezTo>
                  <a:cubicBezTo>
                    <a:pt x="8" y="123"/>
                    <a:pt x="6" y="126"/>
                    <a:pt x="3" y="131"/>
                  </a:cubicBezTo>
                  <a:cubicBezTo>
                    <a:pt x="0" y="136"/>
                    <a:pt x="6" y="137"/>
                    <a:pt x="5" y="139"/>
                  </a:cubicBezTo>
                  <a:cubicBezTo>
                    <a:pt x="4" y="140"/>
                    <a:pt x="0" y="150"/>
                    <a:pt x="1" y="155"/>
                  </a:cubicBez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14" name="Freeform 336">
              <a:extLst>
                <a:ext uri="{FF2B5EF4-FFF2-40B4-BE49-F238E27FC236}">
                  <a16:creationId xmlns:a16="http://schemas.microsoft.com/office/drawing/2014/main" id="{E9C9CFF4-752F-470B-82FF-F7DE2942A2BD}"/>
                </a:ext>
              </a:extLst>
            </p:cNvPr>
            <p:cNvSpPr>
              <a:spLocks/>
            </p:cNvSpPr>
            <p:nvPr/>
          </p:nvSpPr>
          <p:spPr bwMode="auto">
            <a:xfrm>
              <a:off x="4585907" y="9550226"/>
              <a:ext cx="25155" cy="75464"/>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1"/>
                    <a:pt x="0" y="0"/>
                    <a:pt x="0" y="0"/>
                  </a:cubicBezTo>
                  <a:cubicBezTo>
                    <a:pt x="0" y="1"/>
                    <a:pt x="0" y="2"/>
                    <a:pt x="1" y="3"/>
                  </a:cubicBezTo>
                  <a:close/>
                </a:path>
              </a:pathLst>
            </a:custGeom>
            <a:solidFill>
              <a:srgbClr val="7C6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15" name="Freeform 337">
              <a:extLst>
                <a:ext uri="{FF2B5EF4-FFF2-40B4-BE49-F238E27FC236}">
                  <a16:creationId xmlns:a16="http://schemas.microsoft.com/office/drawing/2014/main" id="{882C3418-E97D-4152-B023-E89403AB7760}"/>
                </a:ext>
              </a:extLst>
            </p:cNvPr>
            <p:cNvSpPr>
              <a:spLocks/>
            </p:cNvSpPr>
            <p:nvPr/>
          </p:nvSpPr>
          <p:spPr bwMode="auto">
            <a:xfrm>
              <a:off x="4057662" y="9399299"/>
              <a:ext cx="1232573" cy="3203013"/>
            </a:xfrm>
            <a:custGeom>
              <a:avLst/>
              <a:gdLst>
                <a:gd name="T0" fmla="*/ 16 w 49"/>
                <a:gd name="T1" fmla="*/ 100 h 127"/>
                <a:gd name="T2" fmla="*/ 22 w 49"/>
                <a:gd name="T3" fmla="*/ 127 h 127"/>
                <a:gd name="T4" fmla="*/ 27 w 49"/>
                <a:gd name="T5" fmla="*/ 127 h 127"/>
                <a:gd name="T6" fmla="*/ 27 w 49"/>
                <a:gd name="T7" fmla="*/ 125 h 127"/>
                <a:gd name="T8" fmla="*/ 22 w 49"/>
                <a:gd name="T9" fmla="*/ 106 h 127"/>
                <a:gd name="T10" fmla="*/ 22 w 49"/>
                <a:gd name="T11" fmla="*/ 103 h 127"/>
                <a:gd name="T12" fmla="*/ 22 w 49"/>
                <a:gd name="T13" fmla="*/ 100 h 127"/>
                <a:gd name="T14" fmla="*/ 23 w 49"/>
                <a:gd name="T15" fmla="*/ 96 h 127"/>
                <a:gd name="T16" fmla="*/ 23 w 49"/>
                <a:gd name="T17" fmla="*/ 91 h 127"/>
                <a:gd name="T18" fmla="*/ 38 w 49"/>
                <a:gd name="T19" fmla="*/ 53 h 127"/>
                <a:gd name="T20" fmla="*/ 41 w 49"/>
                <a:gd name="T21" fmla="*/ 87 h 127"/>
                <a:gd name="T22" fmla="*/ 42 w 49"/>
                <a:gd name="T23" fmla="*/ 87 h 127"/>
                <a:gd name="T24" fmla="*/ 42 w 49"/>
                <a:gd name="T25" fmla="*/ 49 h 127"/>
                <a:gd name="T26" fmla="*/ 49 w 49"/>
                <a:gd name="T27" fmla="*/ 51 h 127"/>
                <a:gd name="T28" fmla="*/ 41 w 49"/>
                <a:gd name="T29" fmla="*/ 39 h 127"/>
                <a:gd name="T30" fmla="*/ 32 w 49"/>
                <a:gd name="T31" fmla="*/ 0 h 127"/>
                <a:gd name="T32" fmla="*/ 29 w 49"/>
                <a:gd name="T33" fmla="*/ 17 h 127"/>
                <a:gd name="T34" fmla="*/ 39 w 49"/>
                <a:gd name="T35" fmla="*/ 41 h 127"/>
                <a:gd name="T36" fmla="*/ 22 w 49"/>
                <a:gd name="T37" fmla="*/ 9 h 127"/>
                <a:gd name="T38" fmla="*/ 36 w 49"/>
                <a:gd name="T39" fmla="*/ 44 h 127"/>
                <a:gd name="T40" fmla="*/ 30 w 49"/>
                <a:gd name="T41" fmla="*/ 54 h 127"/>
                <a:gd name="T42" fmla="*/ 32 w 49"/>
                <a:gd name="T43" fmla="*/ 55 h 127"/>
                <a:gd name="T44" fmla="*/ 24 w 49"/>
                <a:gd name="T45" fmla="*/ 79 h 127"/>
                <a:gd name="T46" fmla="*/ 18 w 49"/>
                <a:gd name="T47" fmla="*/ 50 h 127"/>
                <a:gd name="T48" fmla="*/ 20 w 49"/>
                <a:gd name="T49" fmla="*/ 85 h 127"/>
                <a:gd name="T50" fmla="*/ 13 w 49"/>
                <a:gd name="T51" fmla="*/ 76 h 127"/>
                <a:gd name="T52" fmla="*/ 16 w 49"/>
                <a:gd name="T53" fmla="*/ 85 h 127"/>
                <a:gd name="T54" fmla="*/ 17 w 49"/>
                <a:gd name="T55" fmla="*/ 94 h 127"/>
                <a:gd name="T56" fmla="*/ 4 w 49"/>
                <a:gd name="T57" fmla="*/ 94 h 127"/>
                <a:gd name="T58" fmla="*/ 16 w 49"/>
                <a:gd name="T59" fmla="*/ 10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127">
                  <a:moveTo>
                    <a:pt x="16" y="100"/>
                  </a:moveTo>
                  <a:cubicBezTo>
                    <a:pt x="18" y="103"/>
                    <a:pt x="21" y="119"/>
                    <a:pt x="22" y="127"/>
                  </a:cubicBezTo>
                  <a:cubicBezTo>
                    <a:pt x="27" y="127"/>
                    <a:pt x="27" y="127"/>
                    <a:pt x="27" y="127"/>
                  </a:cubicBezTo>
                  <a:cubicBezTo>
                    <a:pt x="27" y="127"/>
                    <a:pt x="27" y="126"/>
                    <a:pt x="27" y="125"/>
                  </a:cubicBezTo>
                  <a:cubicBezTo>
                    <a:pt x="27" y="119"/>
                    <a:pt x="23" y="107"/>
                    <a:pt x="22" y="106"/>
                  </a:cubicBezTo>
                  <a:cubicBezTo>
                    <a:pt x="21" y="104"/>
                    <a:pt x="21" y="104"/>
                    <a:pt x="22" y="103"/>
                  </a:cubicBezTo>
                  <a:cubicBezTo>
                    <a:pt x="23" y="101"/>
                    <a:pt x="23" y="101"/>
                    <a:pt x="22" y="100"/>
                  </a:cubicBezTo>
                  <a:cubicBezTo>
                    <a:pt x="21" y="99"/>
                    <a:pt x="22" y="97"/>
                    <a:pt x="23" y="96"/>
                  </a:cubicBezTo>
                  <a:cubicBezTo>
                    <a:pt x="24" y="95"/>
                    <a:pt x="23" y="94"/>
                    <a:pt x="23" y="91"/>
                  </a:cubicBezTo>
                  <a:cubicBezTo>
                    <a:pt x="23" y="88"/>
                    <a:pt x="38" y="53"/>
                    <a:pt x="38" y="53"/>
                  </a:cubicBezTo>
                  <a:cubicBezTo>
                    <a:pt x="38" y="53"/>
                    <a:pt x="42" y="80"/>
                    <a:pt x="41" y="87"/>
                  </a:cubicBezTo>
                  <a:cubicBezTo>
                    <a:pt x="40" y="94"/>
                    <a:pt x="42" y="87"/>
                    <a:pt x="42" y="87"/>
                  </a:cubicBezTo>
                  <a:cubicBezTo>
                    <a:pt x="42" y="87"/>
                    <a:pt x="43" y="53"/>
                    <a:pt x="42" y="49"/>
                  </a:cubicBezTo>
                  <a:cubicBezTo>
                    <a:pt x="42" y="45"/>
                    <a:pt x="49" y="51"/>
                    <a:pt x="49" y="51"/>
                  </a:cubicBezTo>
                  <a:cubicBezTo>
                    <a:pt x="49" y="51"/>
                    <a:pt x="41" y="40"/>
                    <a:pt x="41" y="39"/>
                  </a:cubicBezTo>
                  <a:cubicBezTo>
                    <a:pt x="41" y="38"/>
                    <a:pt x="32" y="0"/>
                    <a:pt x="32" y="0"/>
                  </a:cubicBezTo>
                  <a:cubicBezTo>
                    <a:pt x="29" y="17"/>
                    <a:pt x="29" y="17"/>
                    <a:pt x="29" y="17"/>
                  </a:cubicBezTo>
                  <a:cubicBezTo>
                    <a:pt x="39" y="41"/>
                    <a:pt x="39" y="41"/>
                    <a:pt x="39" y="41"/>
                  </a:cubicBezTo>
                  <a:cubicBezTo>
                    <a:pt x="39" y="41"/>
                    <a:pt x="25" y="19"/>
                    <a:pt x="22" y="9"/>
                  </a:cubicBezTo>
                  <a:cubicBezTo>
                    <a:pt x="24" y="17"/>
                    <a:pt x="30" y="37"/>
                    <a:pt x="36" y="44"/>
                  </a:cubicBezTo>
                  <a:cubicBezTo>
                    <a:pt x="36" y="44"/>
                    <a:pt x="31" y="51"/>
                    <a:pt x="30" y="54"/>
                  </a:cubicBezTo>
                  <a:cubicBezTo>
                    <a:pt x="28" y="56"/>
                    <a:pt x="33" y="51"/>
                    <a:pt x="32" y="55"/>
                  </a:cubicBezTo>
                  <a:cubicBezTo>
                    <a:pt x="31" y="59"/>
                    <a:pt x="26" y="78"/>
                    <a:pt x="24" y="79"/>
                  </a:cubicBezTo>
                  <a:cubicBezTo>
                    <a:pt x="22" y="80"/>
                    <a:pt x="18" y="50"/>
                    <a:pt x="18" y="50"/>
                  </a:cubicBezTo>
                  <a:cubicBezTo>
                    <a:pt x="20" y="85"/>
                    <a:pt x="20" y="85"/>
                    <a:pt x="20" y="85"/>
                  </a:cubicBezTo>
                  <a:cubicBezTo>
                    <a:pt x="13" y="76"/>
                    <a:pt x="13" y="76"/>
                    <a:pt x="13" y="76"/>
                  </a:cubicBezTo>
                  <a:cubicBezTo>
                    <a:pt x="13" y="76"/>
                    <a:pt x="16" y="83"/>
                    <a:pt x="16" y="85"/>
                  </a:cubicBezTo>
                  <a:cubicBezTo>
                    <a:pt x="17" y="87"/>
                    <a:pt x="16" y="92"/>
                    <a:pt x="17" y="94"/>
                  </a:cubicBezTo>
                  <a:cubicBezTo>
                    <a:pt x="19" y="97"/>
                    <a:pt x="8" y="95"/>
                    <a:pt x="4" y="94"/>
                  </a:cubicBezTo>
                  <a:cubicBezTo>
                    <a:pt x="0" y="94"/>
                    <a:pt x="13" y="97"/>
                    <a:pt x="16" y="100"/>
                  </a:cubicBezTo>
                  <a:close/>
                </a:path>
              </a:pathLst>
            </a:custGeom>
            <a:solidFill>
              <a:srgbClr val="404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16" name="Freeform 338">
              <a:extLst>
                <a:ext uri="{FF2B5EF4-FFF2-40B4-BE49-F238E27FC236}">
                  <a16:creationId xmlns:a16="http://schemas.microsoft.com/office/drawing/2014/main" id="{54DB62C7-82F2-45D2-B3E8-B8EA2003045F}"/>
                </a:ext>
              </a:extLst>
            </p:cNvPr>
            <p:cNvSpPr>
              <a:spLocks/>
            </p:cNvSpPr>
            <p:nvPr/>
          </p:nvSpPr>
          <p:spPr bwMode="auto">
            <a:xfrm>
              <a:off x="8438747" y="9575380"/>
              <a:ext cx="25155" cy="100618"/>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cubicBezTo>
                    <a:pt x="1" y="2"/>
                    <a:pt x="1" y="0"/>
                    <a:pt x="1" y="0"/>
                  </a:cubicBezTo>
                  <a:cubicBezTo>
                    <a:pt x="1" y="1"/>
                    <a:pt x="1" y="2"/>
                    <a:pt x="0" y="4"/>
                  </a:cubicBezTo>
                  <a:close/>
                </a:path>
              </a:pathLst>
            </a:custGeom>
            <a:solidFill>
              <a:srgbClr val="7C6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17" name="Freeform 339">
              <a:extLst>
                <a:ext uri="{FF2B5EF4-FFF2-40B4-BE49-F238E27FC236}">
                  <a16:creationId xmlns:a16="http://schemas.microsoft.com/office/drawing/2014/main" id="{CAECA625-A47B-44CD-AB87-087EAB046912}"/>
                </a:ext>
              </a:extLst>
            </p:cNvPr>
            <p:cNvSpPr>
              <a:spLocks/>
            </p:cNvSpPr>
            <p:nvPr/>
          </p:nvSpPr>
          <p:spPr bwMode="auto">
            <a:xfrm>
              <a:off x="6300610" y="8363771"/>
              <a:ext cx="3169474" cy="4238543"/>
            </a:xfrm>
            <a:custGeom>
              <a:avLst/>
              <a:gdLst>
                <a:gd name="T0" fmla="*/ 125 w 126"/>
                <a:gd name="T1" fmla="*/ 155 h 168"/>
                <a:gd name="T2" fmla="*/ 121 w 126"/>
                <a:gd name="T3" fmla="*/ 168 h 168"/>
                <a:gd name="T4" fmla="*/ 79 w 126"/>
                <a:gd name="T5" fmla="*/ 168 h 168"/>
                <a:gd name="T6" fmla="*/ 81 w 126"/>
                <a:gd name="T7" fmla="*/ 163 h 168"/>
                <a:gd name="T8" fmla="*/ 85 w 126"/>
                <a:gd name="T9" fmla="*/ 146 h 168"/>
                <a:gd name="T10" fmla="*/ 86 w 126"/>
                <a:gd name="T11" fmla="*/ 140 h 168"/>
                <a:gd name="T12" fmla="*/ 84 w 126"/>
                <a:gd name="T13" fmla="*/ 135 h 168"/>
                <a:gd name="T14" fmla="*/ 69 w 126"/>
                <a:gd name="T15" fmla="*/ 94 h 168"/>
                <a:gd name="T16" fmla="*/ 66 w 126"/>
                <a:gd name="T17" fmla="*/ 125 h 168"/>
                <a:gd name="T18" fmla="*/ 66 w 126"/>
                <a:gd name="T19" fmla="*/ 132 h 168"/>
                <a:gd name="T20" fmla="*/ 66 w 126"/>
                <a:gd name="T21" fmla="*/ 136 h 168"/>
                <a:gd name="T22" fmla="*/ 70 w 126"/>
                <a:gd name="T23" fmla="*/ 144 h 168"/>
                <a:gd name="T24" fmla="*/ 71 w 126"/>
                <a:gd name="T25" fmla="*/ 147 h 168"/>
                <a:gd name="T26" fmla="*/ 74 w 126"/>
                <a:gd name="T27" fmla="*/ 155 h 168"/>
                <a:gd name="T28" fmla="*/ 72 w 126"/>
                <a:gd name="T29" fmla="*/ 163 h 168"/>
                <a:gd name="T30" fmla="*/ 73 w 126"/>
                <a:gd name="T31" fmla="*/ 168 h 168"/>
                <a:gd name="T32" fmla="*/ 0 w 126"/>
                <a:gd name="T33" fmla="*/ 168 h 168"/>
                <a:gd name="T34" fmla="*/ 18 w 126"/>
                <a:gd name="T35" fmla="*/ 21 h 168"/>
                <a:gd name="T36" fmla="*/ 19 w 126"/>
                <a:gd name="T37" fmla="*/ 21 h 168"/>
                <a:gd name="T38" fmla="*/ 27 w 126"/>
                <a:gd name="T39" fmla="*/ 17 h 168"/>
                <a:gd name="T40" fmla="*/ 37 w 126"/>
                <a:gd name="T41" fmla="*/ 0 h 168"/>
                <a:gd name="T42" fmla="*/ 93 w 126"/>
                <a:gd name="T43" fmla="*/ 20 h 168"/>
                <a:gd name="T44" fmla="*/ 106 w 126"/>
                <a:gd name="T45" fmla="*/ 70 h 168"/>
                <a:gd name="T46" fmla="*/ 114 w 126"/>
                <a:gd name="T47" fmla="*/ 101 h 168"/>
                <a:gd name="T48" fmla="*/ 118 w 126"/>
                <a:gd name="T49" fmla="*/ 107 h 168"/>
                <a:gd name="T50" fmla="*/ 118 w 126"/>
                <a:gd name="T51" fmla="*/ 114 h 168"/>
                <a:gd name="T52" fmla="*/ 117 w 126"/>
                <a:gd name="T53" fmla="*/ 122 h 168"/>
                <a:gd name="T54" fmla="*/ 122 w 126"/>
                <a:gd name="T55" fmla="*/ 131 h 168"/>
                <a:gd name="T56" fmla="*/ 121 w 126"/>
                <a:gd name="T57" fmla="*/ 139 h 168"/>
                <a:gd name="T58" fmla="*/ 125 w 126"/>
                <a:gd name="T59" fmla="*/ 15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6" h="168">
                  <a:moveTo>
                    <a:pt x="125" y="155"/>
                  </a:moveTo>
                  <a:cubicBezTo>
                    <a:pt x="125" y="156"/>
                    <a:pt x="123" y="161"/>
                    <a:pt x="121" y="168"/>
                  </a:cubicBezTo>
                  <a:cubicBezTo>
                    <a:pt x="79" y="168"/>
                    <a:pt x="79" y="168"/>
                    <a:pt x="79" y="168"/>
                  </a:cubicBezTo>
                  <a:cubicBezTo>
                    <a:pt x="80" y="166"/>
                    <a:pt x="81" y="164"/>
                    <a:pt x="81" y="163"/>
                  </a:cubicBezTo>
                  <a:cubicBezTo>
                    <a:pt x="82" y="153"/>
                    <a:pt x="85" y="148"/>
                    <a:pt x="85" y="146"/>
                  </a:cubicBezTo>
                  <a:cubicBezTo>
                    <a:pt x="86" y="143"/>
                    <a:pt x="84" y="141"/>
                    <a:pt x="86" y="140"/>
                  </a:cubicBezTo>
                  <a:cubicBezTo>
                    <a:pt x="87" y="139"/>
                    <a:pt x="83" y="138"/>
                    <a:pt x="84" y="135"/>
                  </a:cubicBezTo>
                  <a:cubicBezTo>
                    <a:pt x="85" y="132"/>
                    <a:pt x="74" y="104"/>
                    <a:pt x="69" y="94"/>
                  </a:cubicBezTo>
                  <a:cubicBezTo>
                    <a:pt x="69" y="94"/>
                    <a:pt x="66" y="120"/>
                    <a:pt x="66" y="125"/>
                  </a:cubicBezTo>
                  <a:cubicBezTo>
                    <a:pt x="66" y="130"/>
                    <a:pt x="66" y="132"/>
                    <a:pt x="66" y="132"/>
                  </a:cubicBezTo>
                  <a:cubicBezTo>
                    <a:pt x="67" y="133"/>
                    <a:pt x="66" y="136"/>
                    <a:pt x="66" y="136"/>
                  </a:cubicBezTo>
                  <a:cubicBezTo>
                    <a:pt x="66" y="136"/>
                    <a:pt x="70" y="142"/>
                    <a:pt x="70" y="144"/>
                  </a:cubicBezTo>
                  <a:cubicBezTo>
                    <a:pt x="71" y="146"/>
                    <a:pt x="70" y="145"/>
                    <a:pt x="71" y="147"/>
                  </a:cubicBezTo>
                  <a:cubicBezTo>
                    <a:pt x="71" y="149"/>
                    <a:pt x="75" y="151"/>
                    <a:pt x="74" y="155"/>
                  </a:cubicBezTo>
                  <a:cubicBezTo>
                    <a:pt x="74" y="158"/>
                    <a:pt x="73" y="158"/>
                    <a:pt x="72" y="163"/>
                  </a:cubicBezTo>
                  <a:cubicBezTo>
                    <a:pt x="72" y="164"/>
                    <a:pt x="72" y="166"/>
                    <a:pt x="73" y="168"/>
                  </a:cubicBezTo>
                  <a:cubicBezTo>
                    <a:pt x="0" y="168"/>
                    <a:pt x="0" y="168"/>
                    <a:pt x="0" y="168"/>
                  </a:cubicBezTo>
                  <a:cubicBezTo>
                    <a:pt x="18" y="21"/>
                    <a:pt x="18" y="21"/>
                    <a:pt x="18" y="21"/>
                  </a:cubicBezTo>
                  <a:cubicBezTo>
                    <a:pt x="19" y="21"/>
                    <a:pt x="19" y="21"/>
                    <a:pt x="19" y="21"/>
                  </a:cubicBezTo>
                  <a:cubicBezTo>
                    <a:pt x="19" y="21"/>
                    <a:pt x="26" y="18"/>
                    <a:pt x="27" y="17"/>
                  </a:cubicBezTo>
                  <a:cubicBezTo>
                    <a:pt x="28" y="16"/>
                    <a:pt x="37" y="2"/>
                    <a:pt x="37" y="0"/>
                  </a:cubicBezTo>
                  <a:cubicBezTo>
                    <a:pt x="37" y="0"/>
                    <a:pt x="92" y="18"/>
                    <a:pt x="93" y="20"/>
                  </a:cubicBezTo>
                  <a:cubicBezTo>
                    <a:pt x="95" y="23"/>
                    <a:pt x="102" y="53"/>
                    <a:pt x="106" y="70"/>
                  </a:cubicBezTo>
                  <a:cubicBezTo>
                    <a:pt x="110" y="87"/>
                    <a:pt x="112" y="96"/>
                    <a:pt x="114" y="101"/>
                  </a:cubicBezTo>
                  <a:cubicBezTo>
                    <a:pt x="116" y="106"/>
                    <a:pt x="120" y="103"/>
                    <a:pt x="118" y="107"/>
                  </a:cubicBezTo>
                  <a:cubicBezTo>
                    <a:pt x="115" y="111"/>
                    <a:pt x="117" y="113"/>
                    <a:pt x="118" y="114"/>
                  </a:cubicBezTo>
                  <a:cubicBezTo>
                    <a:pt x="118" y="115"/>
                    <a:pt x="116" y="121"/>
                    <a:pt x="117" y="122"/>
                  </a:cubicBezTo>
                  <a:cubicBezTo>
                    <a:pt x="118" y="123"/>
                    <a:pt x="119" y="126"/>
                    <a:pt x="122" y="131"/>
                  </a:cubicBezTo>
                  <a:cubicBezTo>
                    <a:pt x="125" y="136"/>
                    <a:pt x="120" y="137"/>
                    <a:pt x="121" y="139"/>
                  </a:cubicBezTo>
                  <a:cubicBezTo>
                    <a:pt x="122" y="140"/>
                    <a:pt x="126" y="150"/>
                    <a:pt x="125" y="155"/>
                  </a:cubicBez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18" name="Freeform 340">
              <a:extLst>
                <a:ext uri="{FF2B5EF4-FFF2-40B4-BE49-F238E27FC236}">
                  <a16:creationId xmlns:a16="http://schemas.microsoft.com/office/drawing/2014/main" id="{88C5EC82-BAF5-497A-A4DF-C34EDB5A1606}"/>
                </a:ext>
              </a:extLst>
            </p:cNvPr>
            <p:cNvSpPr>
              <a:spLocks/>
            </p:cNvSpPr>
            <p:nvPr/>
          </p:nvSpPr>
          <p:spPr bwMode="auto">
            <a:xfrm>
              <a:off x="8438747" y="9550226"/>
              <a:ext cx="25155" cy="75464"/>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1"/>
                    <a:pt x="1" y="0"/>
                    <a:pt x="1" y="0"/>
                  </a:cubicBezTo>
                  <a:cubicBezTo>
                    <a:pt x="1" y="1"/>
                    <a:pt x="1" y="2"/>
                    <a:pt x="0" y="3"/>
                  </a:cubicBezTo>
                  <a:close/>
                </a:path>
              </a:pathLst>
            </a:custGeom>
            <a:solidFill>
              <a:srgbClr val="7C6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19" name="Freeform 341">
              <a:extLst>
                <a:ext uri="{FF2B5EF4-FFF2-40B4-BE49-F238E27FC236}">
                  <a16:creationId xmlns:a16="http://schemas.microsoft.com/office/drawing/2014/main" id="{0CDD1EE6-3904-476A-B889-C02539302A69}"/>
                </a:ext>
              </a:extLst>
            </p:cNvPr>
            <p:cNvSpPr>
              <a:spLocks/>
            </p:cNvSpPr>
            <p:nvPr/>
          </p:nvSpPr>
          <p:spPr bwMode="auto">
            <a:xfrm>
              <a:off x="7759574" y="9399299"/>
              <a:ext cx="1232573" cy="3203013"/>
            </a:xfrm>
            <a:custGeom>
              <a:avLst/>
              <a:gdLst>
                <a:gd name="T0" fmla="*/ 33 w 49"/>
                <a:gd name="T1" fmla="*/ 100 h 127"/>
                <a:gd name="T2" fmla="*/ 27 w 49"/>
                <a:gd name="T3" fmla="*/ 127 h 127"/>
                <a:gd name="T4" fmla="*/ 21 w 49"/>
                <a:gd name="T5" fmla="*/ 127 h 127"/>
                <a:gd name="T6" fmla="*/ 22 w 49"/>
                <a:gd name="T7" fmla="*/ 125 h 127"/>
                <a:gd name="T8" fmla="*/ 27 w 49"/>
                <a:gd name="T9" fmla="*/ 106 h 127"/>
                <a:gd name="T10" fmla="*/ 27 w 49"/>
                <a:gd name="T11" fmla="*/ 103 h 127"/>
                <a:gd name="T12" fmla="*/ 27 w 49"/>
                <a:gd name="T13" fmla="*/ 100 h 127"/>
                <a:gd name="T14" fmla="*/ 26 w 49"/>
                <a:gd name="T15" fmla="*/ 96 h 127"/>
                <a:gd name="T16" fmla="*/ 26 w 49"/>
                <a:gd name="T17" fmla="*/ 91 h 127"/>
                <a:gd name="T18" fmla="*/ 11 w 49"/>
                <a:gd name="T19" fmla="*/ 53 h 127"/>
                <a:gd name="T20" fmla="*/ 8 w 49"/>
                <a:gd name="T21" fmla="*/ 87 h 127"/>
                <a:gd name="T22" fmla="*/ 7 w 49"/>
                <a:gd name="T23" fmla="*/ 87 h 127"/>
                <a:gd name="T24" fmla="*/ 7 w 49"/>
                <a:gd name="T25" fmla="*/ 49 h 127"/>
                <a:gd name="T26" fmla="*/ 0 w 49"/>
                <a:gd name="T27" fmla="*/ 51 h 127"/>
                <a:gd name="T28" fmla="*/ 8 w 49"/>
                <a:gd name="T29" fmla="*/ 39 h 127"/>
                <a:gd name="T30" fmla="*/ 17 w 49"/>
                <a:gd name="T31" fmla="*/ 0 h 127"/>
                <a:gd name="T32" fmla="*/ 20 w 49"/>
                <a:gd name="T33" fmla="*/ 17 h 127"/>
                <a:gd name="T34" fmla="*/ 10 w 49"/>
                <a:gd name="T35" fmla="*/ 41 h 127"/>
                <a:gd name="T36" fmla="*/ 27 w 49"/>
                <a:gd name="T37" fmla="*/ 9 h 127"/>
                <a:gd name="T38" fmla="*/ 13 w 49"/>
                <a:gd name="T39" fmla="*/ 44 h 127"/>
                <a:gd name="T40" fmla="*/ 19 w 49"/>
                <a:gd name="T41" fmla="*/ 54 h 127"/>
                <a:gd name="T42" fmla="*/ 17 w 49"/>
                <a:gd name="T43" fmla="*/ 55 h 127"/>
                <a:gd name="T44" fmla="*/ 25 w 49"/>
                <a:gd name="T45" fmla="*/ 79 h 127"/>
                <a:gd name="T46" fmla="*/ 31 w 49"/>
                <a:gd name="T47" fmla="*/ 50 h 127"/>
                <a:gd name="T48" fmla="*/ 29 w 49"/>
                <a:gd name="T49" fmla="*/ 85 h 127"/>
                <a:gd name="T50" fmla="*/ 36 w 49"/>
                <a:gd name="T51" fmla="*/ 76 h 127"/>
                <a:gd name="T52" fmla="*/ 33 w 49"/>
                <a:gd name="T53" fmla="*/ 85 h 127"/>
                <a:gd name="T54" fmla="*/ 32 w 49"/>
                <a:gd name="T55" fmla="*/ 94 h 127"/>
                <a:gd name="T56" fmla="*/ 45 w 49"/>
                <a:gd name="T57" fmla="*/ 94 h 127"/>
                <a:gd name="T58" fmla="*/ 33 w 49"/>
                <a:gd name="T59" fmla="*/ 10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127">
                  <a:moveTo>
                    <a:pt x="33" y="100"/>
                  </a:moveTo>
                  <a:cubicBezTo>
                    <a:pt x="31" y="103"/>
                    <a:pt x="28" y="119"/>
                    <a:pt x="27" y="127"/>
                  </a:cubicBezTo>
                  <a:cubicBezTo>
                    <a:pt x="21" y="127"/>
                    <a:pt x="21" y="127"/>
                    <a:pt x="21" y="127"/>
                  </a:cubicBezTo>
                  <a:cubicBezTo>
                    <a:pt x="22" y="127"/>
                    <a:pt x="22" y="126"/>
                    <a:pt x="22" y="125"/>
                  </a:cubicBezTo>
                  <a:cubicBezTo>
                    <a:pt x="22" y="119"/>
                    <a:pt x="26" y="107"/>
                    <a:pt x="27" y="106"/>
                  </a:cubicBezTo>
                  <a:cubicBezTo>
                    <a:pt x="28" y="104"/>
                    <a:pt x="28" y="104"/>
                    <a:pt x="27" y="103"/>
                  </a:cubicBezTo>
                  <a:cubicBezTo>
                    <a:pt x="26" y="101"/>
                    <a:pt x="26" y="101"/>
                    <a:pt x="27" y="100"/>
                  </a:cubicBezTo>
                  <a:cubicBezTo>
                    <a:pt x="28" y="99"/>
                    <a:pt x="27" y="97"/>
                    <a:pt x="26" y="96"/>
                  </a:cubicBezTo>
                  <a:cubicBezTo>
                    <a:pt x="25" y="95"/>
                    <a:pt x="26" y="94"/>
                    <a:pt x="26" y="91"/>
                  </a:cubicBezTo>
                  <a:cubicBezTo>
                    <a:pt x="26" y="88"/>
                    <a:pt x="11" y="53"/>
                    <a:pt x="11" y="53"/>
                  </a:cubicBezTo>
                  <a:cubicBezTo>
                    <a:pt x="11" y="53"/>
                    <a:pt x="7" y="80"/>
                    <a:pt x="8" y="87"/>
                  </a:cubicBezTo>
                  <a:cubicBezTo>
                    <a:pt x="9" y="94"/>
                    <a:pt x="7" y="87"/>
                    <a:pt x="7" y="87"/>
                  </a:cubicBezTo>
                  <a:cubicBezTo>
                    <a:pt x="7" y="87"/>
                    <a:pt x="6" y="53"/>
                    <a:pt x="7" y="49"/>
                  </a:cubicBezTo>
                  <a:cubicBezTo>
                    <a:pt x="7" y="45"/>
                    <a:pt x="0" y="51"/>
                    <a:pt x="0" y="51"/>
                  </a:cubicBezTo>
                  <a:cubicBezTo>
                    <a:pt x="0" y="51"/>
                    <a:pt x="8" y="40"/>
                    <a:pt x="8" y="39"/>
                  </a:cubicBezTo>
                  <a:cubicBezTo>
                    <a:pt x="8" y="38"/>
                    <a:pt x="17" y="0"/>
                    <a:pt x="17" y="0"/>
                  </a:cubicBezTo>
                  <a:cubicBezTo>
                    <a:pt x="20" y="17"/>
                    <a:pt x="20" y="17"/>
                    <a:pt x="20" y="17"/>
                  </a:cubicBezTo>
                  <a:cubicBezTo>
                    <a:pt x="10" y="41"/>
                    <a:pt x="10" y="41"/>
                    <a:pt x="10" y="41"/>
                  </a:cubicBezTo>
                  <a:cubicBezTo>
                    <a:pt x="10" y="41"/>
                    <a:pt x="23" y="19"/>
                    <a:pt x="27" y="9"/>
                  </a:cubicBezTo>
                  <a:cubicBezTo>
                    <a:pt x="25" y="17"/>
                    <a:pt x="19" y="37"/>
                    <a:pt x="13" y="44"/>
                  </a:cubicBezTo>
                  <a:cubicBezTo>
                    <a:pt x="13" y="44"/>
                    <a:pt x="18" y="51"/>
                    <a:pt x="19" y="54"/>
                  </a:cubicBezTo>
                  <a:cubicBezTo>
                    <a:pt x="21" y="56"/>
                    <a:pt x="16" y="51"/>
                    <a:pt x="17" y="55"/>
                  </a:cubicBezTo>
                  <a:cubicBezTo>
                    <a:pt x="18" y="59"/>
                    <a:pt x="23" y="78"/>
                    <a:pt x="25" y="79"/>
                  </a:cubicBezTo>
                  <a:cubicBezTo>
                    <a:pt x="27" y="80"/>
                    <a:pt x="31" y="50"/>
                    <a:pt x="31" y="50"/>
                  </a:cubicBezTo>
                  <a:cubicBezTo>
                    <a:pt x="29" y="85"/>
                    <a:pt x="29" y="85"/>
                    <a:pt x="29" y="85"/>
                  </a:cubicBezTo>
                  <a:cubicBezTo>
                    <a:pt x="36" y="76"/>
                    <a:pt x="36" y="76"/>
                    <a:pt x="36" y="76"/>
                  </a:cubicBezTo>
                  <a:cubicBezTo>
                    <a:pt x="36" y="76"/>
                    <a:pt x="33" y="83"/>
                    <a:pt x="33" y="85"/>
                  </a:cubicBezTo>
                  <a:cubicBezTo>
                    <a:pt x="32" y="87"/>
                    <a:pt x="33" y="92"/>
                    <a:pt x="32" y="94"/>
                  </a:cubicBezTo>
                  <a:cubicBezTo>
                    <a:pt x="30" y="97"/>
                    <a:pt x="41" y="95"/>
                    <a:pt x="45" y="94"/>
                  </a:cubicBezTo>
                  <a:cubicBezTo>
                    <a:pt x="49" y="94"/>
                    <a:pt x="36" y="97"/>
                    <a:pt x="33" y="100"/>
                  </a:cubicBezTo>
                  <a:close/>
                </a:path>
              </a:pathLst>
            </a:custGeom>
            <a:solidFill>
              <a:srgbClr val="404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20" name="Freeform 342">
              <a:extLst>
                <a:ext uri="{FF2B5EF4-FFF2-40B4-BE49-F238E27FC236}">
                  <a16:creationId xmlns:a16="http://schemas.microsoft.com/office/drawing/2014/main" id="{C4825F35-D25D-4262-902C-A39466869271}"/>
                </a:ext>
              </a:extLst>
            </p:cNvPr>
            <p:cNvSpPr>
              <a:spLocks/>
            </p:cNvSpPr>
            <p:nvPr/>
          </p:nvSpPr>
          <p:spPr bwMode="auto">
            <a:xfrm>
              <a:off x="5189616" y="4531894"/>
              <a:ext cx="2620267" cy="3052086"/>
            </a:xfrm>
            <a:custGeom>
              <a:avLst/>
              <a:gdLst>
                <a:gd name="T0" fmla="*/ 0 w 104"/>
                <a:gd name="T1" fmla="*/ 53 h 121"/>
                <a:gd name="T2" fmla="*/ 52 w 104"/>
                <a:gd name="T3" fmla="*/ 0 h 121"/>
                <a:gd name="T4" fmla="*/ 104 w 104"/>
                <a:gd name="T5" fmla="*/ 53 h 121"/>
                <a:gd name="T6" fmla="*/ 87 w 104"/>
                <a:gd name="T7" fmla="*/ 91 h 121"/>
                <a:gd name="T8" fmla="*/ 88 w 104"/>
                <a:gd name="T9" fmla="*/ 91 h 121"/>
                <a:gd name="T10" fmla="*/ 77 w 104"/>
                <a:gd name="T11" fmla="*/ 121 h 121"/>
                <a:gd name="T12" fmla="*/ 28 w 104"/>
                <a:gd name="T13" fmla="*/ 121 h 121"/>
                <a:gd name="T14" fmla="*/ 17 w 104"/>
                <a:gd name="T15" fmla="*/ 92 h 121"/>
                <a:gd name="T16" fmla="*/ 0 w 104"/>
                <a:gd name="T17"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21">
                  <a:moveTo>
                    <a:pt x="0" y="53"/>
                  </a:moveTo>
                  <a:cubicBezTo>
                    <a:pt x="0" y="24"/>
                    <a:pt x="23" y="0"/>
                    <a:pt x="52" y="0"/>
                  </a:cubicBezTo>
                  <a:cubicBezTo>
                    <a:pt x="81" y="0"/>
                    <a:pt x="104" y="24"/>
                    <a:pt x="104" y="53"/>
                  </a:cubicBezTo>
                  <a:cubicBezTo>
                    <a:pt x="104" y="68"/>
                    <a:pt x="98" y="82"/>
                    <a:pt x="87" y="91"/>
                  </a:cubicBezTo>
                  <a:cubicBezTo>
                    <a:pt x="88" y="91"/>
                    <a:pt x="88" y="91"/>
                    <a:pt x="88" y="91"/>
                  </a:cubicBezTo>
                  <a:cubicBezTo>
                    <a:pt x="81" y="99"/>
                    <a:pt x="77" y="110"/>
                    <a:pt x="77" y="121"/>
                  </a:cubicBezTo>
                  <a:cubicBezTo>
                    <a:pt x="28" y="121"/>
                    <a:pt x="28" y="121"/>
                    <a:pt x="28" y="121"/>
                  </a:cubicBezTo>
                  <a:cubicBezTo>
                    <a:pt x="28" y="110"/>
                    <a:pt x="24" y="100"/>
                    <a:pt x="17" y="92"/>
                  </a:cubicBezTo>
                  <a:cubicBezTo>
                    <a:pt x="6" y="82"/>
                    <a:pt x="0" y="68"/>
                    <a:pt x="0" y="53"/>
                  </a:cubicBezTo>
                  <a:close/>
                </a:path>
              </a:pathLst>
            </a:custGeom>
            <a:solidFill>
              <a:srgbClr val="FFCD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21" name="Freeform 343">
              <a:extLst>
                <a:ext uri="{FF2B5EF4-FFF2-40B4-BE49-F238E27FC236}">
                  <a16:creationId xmlns:a16="http://schemas.microsoft.com/office/drawing/2014/main" id="{5AEE82B4-E364-4E03-AFC8-B9E7B88A21AC}"/>
                </a:ext>
              </a:extLst>
            </p:cNvPr>
            <p:cNvSpPr>
              <a:spLocks noEditPoints="1"/>
            </p:cNvSpPr>
            <p:nvPr/>
          </p:nvSpPr>
          <p:spPr bwMode="auto">
            <a:xfrm>
              <a:off x="6124529" y="5768658"/>
              <a:ext cx="352164" cy="352164"/>
            </a:xfrm>
            <a:custGeom>
              <a:avLst/>
              <a:gdLst>
                <a:gd name="T0" fmla="*/ 0 w 14"/>
                <a:gd name="T1" fmla="*/ 7 h 14"/>
                <a:gd name="T2" fmla="*/ 7 w 14"/>
                <a:gd name="T3" fmla="*/ 0 h 14"/>
                <a:gd name="T4" fmla="*/ 14 w 14"/>
                <a:gd name="T5" fmla="*/ 7 h 14"/>
                <a:gd name="T6" fmla="*/ 7 w 14"/>
                <a:gd name="T7" fmla="*/ 14 h 14"/>
                <a:gd name="T8" fmla="*/ 0 w 14"/>
                <a:gd name="T9" fmla="*/ 7 h 14"/>
                <a:gd name="T10" fmla="*/ 1 w 14"/>
                <a:gd name="T11" fmla="*/ 7 h 14"/>
                <a:gd name="T12" fmla="*/ 7 w 14"/>
                <a:gd name="T13" fmla="*/ 13 h 14"/>
                <a:gd name="T14" fmla="*/ 12 w 14"/>
                <a:gd name="T15" fmla="*/ 7 h 14"/>
                <a:gd name="T16" fmla="*/ 7 w 14"/>
                <a:gd name="T17" fmla="*/ 1 h 14"/>
                <a:gd name="T18" fmla="*/ 1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7"/>
                  </a:moveTo>
                  <a:cubicBezTo>
                    <a:pt x="0" y="3"/>
                    <a:pt x="3" y="0"/>
                    <a:pt x="7" y="0"/>
                  </a:cubicBezTo>
                  <a:cubicBezTo>
                    <a:pt x="11" y="0"/>
                    <a:pt x="14" y="3"/>
                    <a:pt x="14" y="7"/>
                  </a:cubicBezTo>
                  <a:cubicBezTo>
                    <a:pt x="14" y="11"/>
                    <a:pt x="11" y="14"/>
                    <a:pt x="7" y="14"/>
                  </a:cubicBezTo>
                  <a:cubicBezTo>
                    <a:pt x="3" y="14"/>
                    <a:pt x="0" y="11"/>
                    <a:pt x="0" y="7"/>
                  </a:cubicBezTo>
                  <a:close/>
                  <a:moveTo>
                    <a:pt x="1" y="7"/>
                  </a:moveTo>
                  <a:cubicBezTo>
                    <a:pt x="1" y="10"/>
                    <a:pt x="4" y="13"/>
                    <a:pt x="7" y="13"/>
                  </a:cubicBezTo>
                  <a:cubicBezTo>
                    <a:pt x="10" y="13"/>
                    <a:pt x="12" y="10"/>
                    <a:pt x="12" y="7"/>
                  </a:cubicBezTo>
                  <a:cubicBezTo>
                    <a:pt x="12" y="4"/>
                    <a:pt x="10" y="1"/>
                    <a:pt x="7" y="1"/>
                  </a:cubicBezTo>
                  <a:cubicBezTo>
                    <a:pt x="4" y="1"/>
                    <a:pt x="1" y="4"/>
                    <a:pt x="1"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22" name="Freeform 344">
              <a:extLst>
                <a:ext uri="{FF2B5EF4-FFF2-40B4-BE49-F238E27FC236}">
                  <a16:creationId xmlns:a16="http://schemas.microsoft.com/office/drawing/2014/main" id="{DC3E7CCC-EB35-4960-89E1-3E98E839DCE9}"/>
                </a:ext>
              </a:extLst>
            </p:cNvPr>
            <p:cNvSpPr>
              <a:spLocks noEditPoints="1"/>
            </p:cNvSpPr>
            <p:nvPr/>
          </p:nvSpPr>
          <p:spPr bwMode="auto">
            <a:xfrm>
              <a:off x="6577311" y="5768658"/>
              <a:ext cx="352164" cy="352164"/>
            </a:xfrm>
            <a:custGeom>
              <a:avLst/>
              <a:gdLst>
                <a:gd name="T0" fmla="*/ 0 w 14"/>
                <a:gd name="T1" fmla="*/ 7 h 14"/>
                <a:gd name="T2" fmla="*/ 7 w 14"/>
                <a:gd name="T3" fmla="*/ 0 h 14"/>
                <a:gd name="T4" fmla="*/ 14 w 14"/>
                <a:gd name="T5" fmla="*/ 7 h 14"/>
                <a:gd name="T6" fmla="*/ 7 w 14"/>
                <a:gd name="T7" fmla="*/ 14 h 14"/>
                <a:gd name="T8" fmla="*/ 0 w 14"/>
                <a:gd name="T9" fmla="*/ 7 h 14"/>
                <a:gd name="T10" fmla="*/ 1 w 14"/>
                <a:gd name="T11" fmla="*/ 7 h 14"/>
                <a:gd name="T12" fmla="*/ 7 w 14"/>
                <a:gd name="T13" fmla="*/ 13 h 14"/>
                <a:gd name="T14" fmla="*/ 13 w 14"/>
                <a:gd name="T15" fmla="*/ 7 h 14"/>
                <a:gd name="T16" fmla="*/ 7 w 14"/>
                <a:gd name="T17" fmla="*/ 1 h 14"/>
                <a:gd name="T18" fmla="*/ 1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7"/>
                  </a:moveTo>
                  <a:cubicBezTo>
                    <a:pt x="0" y="3"/>
                    <a:pt x="3" y="0"/>
                    <a:pt x="7" y="0"/>
                  </a:cubicBezTo>
                  <a:cubicBezTo>
                    <a:pt x="11" y="0"/>
                    <a:pt x="14" y="3"/>
                    <a:pt x="14" y="7"/>
                  </a:cubicBezTo>
                  <a:cubicBezTo>
                    <a:pt x="14" y="11"/>
                    <a:pt x="11" y="14"/>
                    <a:pt x="7" y="14"/>
                  </a:cubicBezTo>
                  <a:cubicBezTo>
                    <a:pt x="3" y="14"/>
                    <a:pt x="0" y="11"/>
                    <a:pt x="0" y="7"/>
                  </a:cubicBezTo>
                  <a:close/>
                  <a:moveTo>
                    <a:pt x="1" y="7"/>
                  </a:moveTo>
                  <a:cubicBezTo>
                    <a:pt x="1" y="10"/>
                    <a:pt x="4" y="13"/>
                    <a:pt x="7" y="13"/>
                  </a:cubicBezTo>
                  <a:cubicBezTo>
                    <a:pt x="10" y="13"/>
                    <a:pt x="13" y="10"/>
                    <a:pt x="13" y="7"/>
                  </a:cubicBezTo>
                  <a:cubicBezTo>
                    <a:pt x="13" y="4"/>
                    <a:pt x="10" y="1"/>
                    <a:pt x="7" y="1"/>
                  </a:cubicBezTo>
                  <a:cubicBezTo>
                    <a:pt x="4" y="1"/>
                    <a:pt x="1" y="4"/>
                    <a:pt x="1"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23" name="Freeform 345">
              <a:extLst>
                <a:ext uri="{FF2B5EF4-FFF2-40B4-BE49-F238E27FC236}">
                  <a16:creationId xmlns:a16="http://schemas.microsoft.com/office/drawing/2014/main" id="{B83EEC84-991F-45FB-961D-5A460F56EC52}"/>
                </a:ext>
              </a:extLst>
            </p:cNvPr>
            <p:cNvSpPr>
              <a:spLocks noEditPoints="1"/>
            </p:cNvSpPr>
            <p:nvPr/>
          </p:nvSpPr>
          <p:spPr bwMode="auto">
            <a:xfrm>
              <a:off x="6350920" y="5768658"/>
              <a:ext cx="352164" cy="352164"/>
            </a:xfrm>
            <a:custGeom>
              <a:avLst/>
              <a:gdLst>
                <a:gd name="T0" fmla="*/ 0 w 14"/>
                <a:gd name="T1" fmla="*/ 7 h 14"/>
                <a:gd name="T2" fmla="*/ 7 w 14"/>
                <a:gd name="T3" fmla="*/ 0 h 14"/>
                <a:gd name="T4" fmla="*/ 14 w 14"/>
                <a:gd name="T5" fmla="*/ 7 h 14"/>
                <a:gd name="T6" fmla="*/ 7 w 14"/>
                <a:gd name="T7" fmla="*/ 14 h 14"/>
                <a:gd name="T8" fmla="*/ 0 w 14"/>
                <a:gd name="T9" fmla="*/ 7 h 14"/>
                <a:gd name="T10" fmla="*/ 1 w 14"/>
                <a:gd name="T11" fmla="*/ 7 h 14"/>
                <a:gd name="T12" fmla="*/ 7 w 14"/>
                <a:gd name="T13" fmla="*/ 13 h 14"/>
                <a:gd name="T14" fmla="*/ 12 w 14"/>
                <a:gd name="T15" fmla="*/ 7 h 14"/>
                <a:gd name="T16" fmla="*/ 7 w 14"/>
                <a:gd name="T17" fmla="*/ 1 h 14"/>
                <a:gd name="T18" fmla="*/ 1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7"/>
                  </a:moveTo>
                  <a:cubicBezTo>
                    <a:pt x="0" y="3"/>
                    <a:pt x="3" y="0"/>
                    <a:pt x="7" y="0"/>
                  </a:cubicBezTo>
                  <a:cubicBezTo>
                    <a:pt x="11" y="0"/>
                    <a:pt x="14" y="3"/>
                    <a:pt x="14" y="7"/>
                  </a:cubicBezTo>
                  <a:cubicBezTo>
                    <a:pt x="14" y="11"/>
                    <a:pt x="11" y="14"/>
                    <a:pt x="7" y="14"/>
                  </a:cubicBezTo>
                  <a:cubicBezTo>
                    <a:pt x="3" y="14"/>
                    <a:pt x="0" y="11"/>
                    <a:pt x="0" y="7"/>
                  </a:cubicBezTo>
                  <a:close/>
                  <a:moveTo>
                    <a:pt x="1" y="7"/>
                  </a:moveTo>
                  <a:cubicBezTo>
                    <a:pt x="1" y="10"/>
                    <a:pt x="4" y="13"/>
                    <a:pt x="7" y="13"/>
                  </a:cubicBezTo>
                  <a:cubicBezTo>
                    <a:pt x="10" y="13"/>
                    <a:pt x="12" y="10"/>
                    <a:pt x="12" y="7"/>
                  </a:cubicBezTo>
                  <a:cubicBezTo>
                    <a:pt x="12" y="4"/>
                    <a:pt x="10" y="1"/>
                    <a:pt x="7" y="1"/>
                  </a:cubicBezTo>
                  <a:cubicBezTo>
                    <a:pt x="4" y="1"/>
                    <a:pt x="1" y="4"/>
                    <a:pt x="1"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24" name="Freeform 346">
              <a:extLst>
                <a:ext uri="{FF2B5EF4-FFF2-40B4-BE49-F238E27FC236}">
                  <a16:creationId xmlns:a16="http://schemas.microsoft.com/office/drawing/2014/main" id="{CB4BD7E8-AC17-4D28-8DC8-11D17AC6A2E0}"/>
                </a:ext>
              </a:extLst>
            </p:cNvPr>
            <p:cNvSpPr>
              <a:spLocks/>
            </p:cNvSpPr>
            <p:nvPr/>
          </p:nvSpPr>
          <p:spPr bwMode="auto">
            <a:xfrm>
              <a:off x="5923292" y="5919586"/>
              <a:ext cx="226391" cy="1664394"/>
            </a:xfrm>
            <a:custGeom>
              <a:avLst/>
              <a:gdLst>
                <a:gd name="T0" fmla="*/ 12 w 54"/>
                <a:gd name="T1" fmla="*/ 12 h 397"/>
                <a:gd name="T2" fmla="*/ 54 w 54"/>
                <a:gd name="T3" fmla="*/ 397 h 397"/>
                <a:gd name="T4" fmla="*/ 42 w 54"/>
                <a:gd name="T5" fmla="*/ 397 h 397"/>
                <a:gd name="T6" fmla="*/ 0 w 54"/>
                <a:gd name="T7" fmla="*/ 6 h 397"/>
                <a:gd name="T8" fmla="*/ 0 w 54"/>
                <a:gd name="T9" fmla="*/ 0 h 397"/>
                <a:gd name="T10" fmla="*/ 48 w 54"/>
                <a:gd name="T11" fmla="*/ 0 h 397"/>
                <a:gd name="T12" fmla="*/ 48 w 54"/>
                <a:gd name="T13" fmla="*/ 12 h 397"/>
                <a:gd name="T14" fmla="*/ 12 w 54"/>
                <a:gd name="T15" fmla="*/ 12 h 3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397">
                  <a:moveTo>
                    <a:pt x="12" y="12"/>
                  </a:moveTo>
                  <a:lnTo>
                    <a:pt x="54" y="397"/>
                  </a:lnTo>
                  <a:lnTo>
                    <a:pt x="42" y="397"/>
                  </a:lnTo>
                  <a:lnTo>
                    <a:pt x="0" y="6"/>
                  </a:lnTo>
                  <a:lnTo>
                    <a:pt x="0" y="0"/>
                  </a:lnTo>
                  <a:lnTo>
                    <a:pt x="48" y="0"/>
                  </a:lnTo>
                  <a:lnTo>
                    <a:pt x="48" y="12"/>
                  </a:lnTo>
                  <a:lnTo>
                    <a:pt x="1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25" name="Freeform 347">
              <a:extLst>
                <a:ext uri="{FF2B5EF4-FFF2-40B4-BE49-F238E27FC236}">
                  <a16:creationId xmlns:a16="http://schemas.microsoft.com/office/drawing/2014/main" id="{7B587766-0736-46DE-900C-7479E8696FFF}"/>
                </a:ext>
              </a:extLst>
            </p:cNvPr>
            <p:cNvSpPr>
              <a:spLocks/>
            </p:cNvSpPr>
            <p:nvPr/>
          </p:nvSpPr>
          <p:spPr bwMode="auto">
            <a:xfrm>
              <a:off x="6904320" y="5919586"/>
              <a:ext cx="226391" cy="1664394"/>
            </a:xfrm>
            <a:custGeom>
              <a:avLst/>
              <a:gdLst>
                <a:gd name="T0" fmla="*/ 0 w 54"/>
                <a:gd name="T1" fmla="*/ 397 h 397"/>
                <a:gd name="T2" fmla="*/ 42 w 54"/>
                <a:gd name="T3" fmla="*/ 12 h 397"/>
                <a:gd name="T4" fmla="*/ 0 w 54"/>
                <a:gd name="T5" fmla="*/ 12 h 397"/>
                <a:gd name="T6" fmla="*/ 0 w 54"/>
                <a:gd name="T7" fmla="*/ 0 h 397"/>
                <a:gd name="T8" fmla="*/ 54 w 54"/>
                <a:gd name="T9" fmla="*/ 0 h 397"/>
                <a:gd name="T10" fmla="*/ 6 w 54"/>
                <a:gd name="T11" fmla="*/ 397 h 397"/>
                <a:gd name="T12" fmla="*/ 0 w 54"/>
                <a:gd name="T13" fmla="*/ 397 h 397"/>
              </a:gdLst>
              <a:ahLst/>
              <a:cxnLst>
                <a:cxn ang="0">
                  <a:pos x="T0" y="T1"/>
                </a:cxn>
                <a:cxn ang="0">
                  <a:pos x="T2" y="T3"/>
                </a:cxn>
                <a:cxn ang="0">
                  <a:pos x="T4" y="T5"/>
                </a:cxn>
                <a:cxn ang="0">
                  <a:pos x="T6" y="T7"/>
                </a:cxn>
                <a:cxn ang="0">
                  <a:pos x="T8" y="T9"/>
                </a:cxn>
                <a:cxn ang="0">
                  <a:pos x="T10" y="T11"/>
                </a:cxn>
                <a:cxn ang="0">
                  <a:pos x="T12" y="T13"/>
                </a:cxn>
              </a:cxnLst>
              <a:rect l="0" t="0" r="r" b="b"/>
              <a:pathLst>
                <a:path w="54" h="397">
                  <a:moveTo>
                    <a:pt x="0" y="397"/>
                  </a:moveTo>
                  <a:lnTo>
                    <a:pt x="42" y="12"/>
                  </a:lnTo>
                  <a:lnTo>
                    <a:pt x="0" y="12"/>
                  </a:lnTo>
                  <a:lnTo>
                    <a:pt x="0" y="0"/>
                  </a:lnTo>
                  <a:lnTo>
                    <a:pt x="54" y="0"/>
                  </a:lnTo>
                  <a:lnTo>
                    <a:pt x="6" y="397"/>
                  </a:lnTo>
                  <a:lnTo>
                    <a:pt x="0" y="3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pic>
          <p:nvPicPr>
            <p:cNvPr id="26" name="Picture 348">
              <a:extLst>
                <a:ext uri="{FF2B5EF4-FFF2-40B4-BE49-F238E27FC236}">
                  <a16:creationId xmlns:a16="http://schemas.microsoft.com/office/drawing/2014/main" id="{AE8441FD-7C82-4B1E-B034-8E4563412DF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948447" y="8162534"/>
              <a:ext cx="1182264" cy="65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349">
              <a:extLst>
                <a:ext uri="{FF2B5EF4-FFF2-40B4-BE49-F238E27FC236}">
                  <a16:creationId xmlns:a16="http://schemas.microsoft.com/office/drawing/2014/main" id="{3DBFC124-278A-4B62-8514-86C1F57DC5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23292" y="7684598"/>
              <a:ext cx="1207418" cy="7294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 name="Picture 350">
              <a:extLst>
                <a:ext uri="{FF2B5EF4-FFF2-40B4-BE49-F238E27FC236}">
                  <a16:creationId xmlns:a16="http://schemas.microsoft.com/office/drawing/2014/main" id="{528EF539-3694-4DBA-AAF1-76C59FF40D7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22674" y="7508516"/>
              <a:ext cx="1383500" cy="352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 name="Picture 351">
              <a:extLst>
                <a:ext uri="{FF2B5EF4-FFF2-40B4-BE49-F238E27FC236}">
                  <a16:creationId xmlns:a16="http://schemas.microsoft.com/office/drawing/2014/main" id="{77895660-58A3-400F-9A72-1CD877C7018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98138" y="7835525"/>
              <a:ext cx="1282882" cy="125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 name="Picture 352">
              <a:extLst>
                <a:ext uri="{FF2B5EF4-FFF2-40B4-BE49-F238E27FC236}">
                  <a16:creationId xmlns:a16="http://schemas.microsoft.com/office/drawing/2014/main" id="{F23B56BF-D76A-4765-BD55-96CAFB9E796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898138" y="7986453"/>
              <a:ext cx="1282882" cy="150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 name="Picture 353">
              <a:extLst>
                <a:ext uri="{FF2B5EF4-FFF2-40B4-BE49-F238E27FC236}">
                  <a16:creationId xmlns:a16="http://schemas.microsoft.com/office/drawing/2014/main" id="{6324301B-9E2A-461C-9D50-C271AAE529C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898138" y="8137380"/>
              <a:ext cx="1282882" cy="125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 name="Picture 354">
              <a:extLst>
                <a:ext uri="{FF2B5EF4-FFF2-40B4-BE49-F238E27FC236}">
                  <a16:creationId xmlns:a16="http://schemas.microsoft.com/office/drawing/2014/main" id="{E6DB5BAD-38DE-419B-9415-57FC6E586D8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898138" y="8288307"/>
              <a:ext cx="1282882" cy="150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Freeform 355">
              <a:extLst>
                <a:ext uri="{FF2B5EF4-FFF2-40B4-BE49-F238E27FC236}">
                  <a16:creationId xmlns:a16="http://schemas.microsoft.com/office/drawing/2014/main" id="{6C04B544-33AB-4624-A4A7-B0598FA666E8}"/>
                </a:ext>
              </a:extLst>
            </p:cNvPr>
            <p:cNvSpPr>
              <a:spLocks/>
            </p:cNvSpPr>
            <p:nvPr/>
          </p:nvSpPr>
          <p:spPr bwMode="auto">
            <a:xfrm>
              <a:off x="6225147" y="8569198"/>
              <a:ext cx="603709" cy="251546"/>
            </a:xfrm>
            <a:custGeom>
              <a:avLst/>
              <a:gdLst>
                <a:gd name="T0" fmla="*/ 24 w 24"/>
                <a:gd name="T1" fmla="*/ 1 h 10"/>
                <a:gd name="T2" fmla="*/ 0 w 24"/>
                <a:gd name="T3" fmla="*/ 0 h 10"/>
                <a:gd name="T4" fmla="*/ 12 w 24"/>
                <a:gd name="T5" fmla="*/ 10 h 10"/>
                <a:gd name="T6" fmla="*/ 24 w 24"/>
                <a:gd name="T7" fmla="*/ 1 h 10"/>
              </a:gdLst>
              <a:ahLst/>
              <a:cxnLst>
                <a:cxn ang="0">
                  <a:pos x="T0" y="T1"/>
                </a:cxn>
                <a:cxn ang="0">
                  <a:pos x="T2" y="T3"/>
                </a:cxn>
                <a:cxn ang="0">
                  <a:pos x="T4" y="T5"/>
                </a:cxn>
                <a:cxn ang="0">
                  <a:pos x="T6" y="T7"/>
                </a:cxn>
              </a:cxnLst>
              <a:rect l="0" t="0" r="r" b="b"/>
              <a:pathLst>
                <a:path w="24" h="10">
                  <a:moveTo>
                    <a:pt x="24" y="1"/>
                  </a:moveTo>
                  <a:cubicBezTo>
                    <a:pt x="24" y="0"/>
                    <a:pt x="11" y="3"/>
                    <a:pt x="0" y="0"/>
                  </a:cubicBezTo>
                  <a:cubicBezTo>
                    <a:pt x="0" y="0"/>
                    <a:pt x="9" y="10"/>
                    <a:pt x="12" y="10"/>
                  </a:cubicBezTo>
                  <a:cubicBezTo>
                    <a:pt x="15" y="10"/>
                    <a:pt x="22" y="3"/>
                    <a:pt x="24" y="1"/>
                  </a:cubicBezTo>
                  <a:close/>
                </a:path>
              </a:pathLst>
            </a:custGeom>
            <a:solidFill>
              <a:srgbClr val="1D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34" name="Freeform 356">
              <a:extLst>
                <a:ext uri="{FF2B5EF4-FFF2-40B4-BE49-F238E27FC236}">
                  <a16:creationId xmlns:a16="http://schemas.microsoft.com/office/drawing/2014/main" id="{86DD25D5-FF0A-4196-B3CC-1B726D7AB11F}"/>
                </a:ext>
              </a:extLst>
            </p:cNvPr>
            <p:cNvSpPr>
              <a:spLocks/>
            </p:cNvSpPr>
            <p:nvPr/>
          </p:nvSpPr>
          <p:spPr bwMode="auto">
            <a:xfrm>
              <a:off x="6501847" y="8263153"/>
              <a:ext cx="704327" cy="3077240"/>
            </a:xfrm>
            <a:custGeom>
              <a:avLst/>
              <a:gdLst>
                <a:gd name="T0" fmla="*/ 6 w 28"/>
                <a:gd name="T1" fmla="*/ 122 h 122"/>
                <a:gd name="T2" fmla="*/ 13 w 28"/>
                <a:gd name="T3" fmla="*/ 122 h 122"/>
                <a:gd name="T4" fmla="*/ 22 w 28"/>
                <a:gd name="T5" fmla="*/ 40 h 122"/>
                <a:gd name="T6" fmla="*/ 28 w 28"/>
                <a:gd name="T7" fmla="*/ 15 h 122"/>
                <a:gd name="T8" fmla="*/ 28 w 28"/>
                <a:gd name="T9" fmla="*/ 0 h 122"/>
                <a:gd name="T10" fmla="*/ 0 w 28"/>
                <a:gd name="T11" fmla="*/ 20 h 122"/>
                <a:gd name="T12" fmla="*/ 3 w 28"/>
                <a:gd name="T13" fmla="*/ 117 h 122"/>
                <a:gd name="T14" fmla="*/ 6 w 28"/>
                <a:gd name="T15" fmla="*/ 122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22">
                  <a:moveTo>
                    <a:pt x="6" y="122"/>
                  </a:moveTo>
                  <a:cubicBezTo>
                    <a:pt x="13" y="122"/>
                    <a:pt x="13" y="122"/>
                    <a:pt x="13" y="122"/>
                  </a:cubicBezTo>
                  <a:cubicBezTo>
                    <a:pt x="22" y="40"/>
                    <a:pt x="22" y="40"/>
                    <a:pt x="22" y="40"/>
                  </a:cubicBezTo>
                  <a:cubicBezTo>
                    <a:pt x="28" y="15"/>
                    <a:pt x="28" y="15"/>
                    <a:pt x="28" y="15"/>
                  </a:cubicBezTo>
                  <a:cubicBezTo>
                    <a:pt x="27" y="18"/>
                    <a:pt x="28" y="0"/>
                    <a:pt x="28" y="0"/>
                  </a:cubicBezTo>
                  <a:cubicBezTo>
                    <a:pt x="27" y="0"/>
                    <a:pt x="1" y="19"/>
                    <a:pt x="0" y="20"/>
                  </a:cubicBezTo>
                  <a:cubicBezTo>
                    <a:pt x="1" y="20"/>
                    <a:pt x="2" y="107"/>
                    <a:pt x="3" y="117"/>
                  </a:cubicBezTo>
                  <a:lnTo>
                    <a:pt x="6"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35" name="Freeform 357">
              <a:extLst>
                <a:ext uri="{FF2B5EF4-FFF2-40B4-BE49-F238E27FC236}">
                  <a16:creationId xmlns:a16="http://schemas.microsoft.com/office/drawing/2014/main" id="{A4DD45FC-FE7D-493F-870E-1D7F161649EA}"/>
                </a:ext>
              </a:extLst>
            </p:cNvPr>
            <p:cNvSpPr>
              <a:spLocks/>
            </p:cNvSpPr>
            <p:nvPr/>
          </p:nvSpPr>
          <p:spPr bwMode="auto">
            <a:xfrm>
              <a:off x="5923292" y="8263153"/>
              <a:ext cx="679173" cy="3077240"/>
            </a:xfrm>
            <a:custGeom>
              <a:avLst/>
              <a:gdLst>
                <a:gd name="T0" fmla="*/ 20 w 27"/>
                <a:gd name="T1" fmla="*/ 122 h 122"/>
                <a:gd name="T2" fmla="*/ 27 w 27"/>
                <a:gd name="T3" fmla="*/ 122 h 122"/>
                <a:gd name="T4" fmla="*/ 26 w 27"/>
                <a:gd name="T5" fmla="*/ 18 h 122"/>
                <a:gd name="T6" fmla="*/ 0 w 27"/>
                <a:gd name="T7" fmla="*/ 0 h 122"/>
                <a:gd name="T8" fmla="*/ 0 w 27"/>
                <a:gd name="T9" fmla="*/ 15 h 122"/>
                <a:gd name="T10" fmla="*/ 6 w 27"/>
                <a:gd name="T11" fmla="*/ 40 h 122"/>
                <a:gd name="T12" fmla="*/ 20 w 27"/>
                <a:gd name="T13" fmla="*/ 122 h 122"/>
              </a:gdLst>
              <a:ahLst/>
              <a:cxnLst>
                <a:cxn ang="0">
                  <a:pos x="T0" y="T1"/>
                </a:cxn>
                <a:cxn ang="0">
                  <a:pos x="T2" y="T3"/>
                </a:cxn>
                <a:cxn ang="0">
                  <a:pos x="T4" y="T5"/>
                </a:cxn>
                <a:cxn ang="0">
                  <a:pos x="T6" y="T7"/>
                </a:cxn>
                <a:cxn ang="0">
                  <a:pos x="T8" y="T9"/>
                </a:cxn>
                <a:cxn ang="0">
                  <a:pos x="T10" y="T11"/>
                </a:cxn>
                <a:cxn ang="0">
                  <a:pos x="T12" y="T13"/>
                </a:cxn>
              </a:cxnLst>
              <a:rect l="0" t="0" r="r" b="b"/>
              <a:pathLst>
                <a:path w="27" h="122">
                  <a:moveTo>
                    <a:pt x="20" y="122"/>
                  </a:moveTo>
                  <a:cubicBezTo>
                    <a:pt x="27" y="122"/>
                    <a:pt x="27" y="122"/>
                    <a:pt x="27" y="122"/>
                  </a:cubicBezTo>
                  <a:cubicBezTo>
                    <a:pt x="27" y="95"/>
                    <a:pt x="25" y="19"/>
                    <a:pt x="26" y="18"/>
                  </a:cubicBezTo>
                  <a:cubicBezTo>
                    <a:pt x="25" y="18"/>
                    <a:pt x="1" y="1"/>
                    <a:pt x="0" y="0"/>
                  </a:cubicBezTo>
                  <a:cubicBezTo>
                    <a:pt x="0" y="0"/>
                    <a:pt x="1" y="18"/>
                    <a:pt x="0" y="15"/>
                  </a:cubicBezTo>
                  <a:cubicBezTo>
                    <a:pt x="6" y="40"/>
                    <a:pt x="6" y="40"/>
                    <a:pt x="6" y="40"/>
                  </a:cubicBezTo>
                  <a:lnTo>
                    <a:pt x="20"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36" name="Freeform 358">
              <a:extLst>
                <a:ext uri="{FF2B5EF4-FFF2-40B4-BE49-F238E27FC236}">
                  <a16:creationId xmlns:a16="http://schemas.microsoft.com/office/drawing/2014/main" id="{607D7135-D961-474D-9633-3862039760BB}"/>
                </a:ext>
              </a:extLst>
            </p:cNvPr>
            <p:cNvSpPr>
              <a:spLocks/>
            </p:cNvSpPr>
            <p:nvPr/>
          </p:nvSpPr>
          <p:spPr bwMode="auto">
            <a:xfrm>
              <a:off x="6350920" y="8720126"/>
              <a:ext cx="427627" cy="830100"/>
            </a:xfrm>
            <a:custGeom>
              <a:avLst/>
              <a:gdLst>
                <a:gd name="T0" fmla="*/ 48 w 102"/>
                <a:gd name="T1" fmla="*/ 0 h 198"/>
                <a:gd name="T2" fmla="*/ 0 w 102"/>
                <a:gd name="T3" fmla="*/ 96 h 198"/>
                <a:gd name="T4" fmla="*/ 54 w 102"/>
                <a:gd name="T5" fmla="*/ 198 h 198"/>
                <a:gd name="T6" fmla="*/ 102 w 102"/>
                <a:gd name="T7" fmla="*/ 96 h 198"/>
                <a:gd name="T8" fmla="*/ 60 w 102"/>
                <a:gd name="T9" fmla="*/ 0 h 198"/>
                <a:gd name="T10" fmla="*/ 48 w 102"/>
                <a:gd name="T11" fmla="*/ 0 h 198"/>
              </a:gdLst>
              <a:ahLst/>
              <a:cxnLst>
                <a:cxn ang="0">
                  <a:pos x="T0" y="T1"/>
                </a:cxn>
                <a:cxn ang="0">
                  <a:pos x="T2" y="T3"/>
                </a:cxn>
                <a:cxn ang="0">
                  <a:pos x="T4" y="T5"/>
                </a:cxn>
                <a:cxn ang="0">
                  <a:pos x="T6" y="T7"/>
                </a:cxn>
                <a:cxn ang="0">
                  <a:pos x="T8" y="T9"/>
                </a:cxn>
                <a:cxn ang="0">
                  <a:pos x="T10" y="T11"/>
                </a:cxn>
              </a:cxnLst>
              <a:rect l="0" t="0" r="r" b="b"/>
              <a:pathLst>
                <a:path w="102" h="198">
                  <a:moveTo>
                    <a:pt x="48" y="0"/>
                  </a:moveTo>
                  <a:lnTo>
                    <a:pt x="0" y="96"/>
                  </a:lnTo>
                  <a:lnTo>
                    <a:pt x="54" y="198"/>
                  </a:lnTo>
                  <a:lnTo>
                    <a:pt x="102" y="96"/>
                  </a:lnTo>
                  <a:lnTo>
                    <a:pt x="60" y="0"/>
                  </a:lnTo>
                  <a:lnTo>
                    <a:pt x="48" y="0"/>
                  </a:lnTo>
                  <a:close/>
                </a:path>
              </a:pathLst>
            </a:custGeom>
            <a:solidFill>
              <a:srgbClr val="FFCD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37" name="Freeform 359">
              <a:extLst>
                <a:ext uri="{FF2B5EF4-FFF2-40B4-BE49-F238E27FC236}">
                  <a16:creationId xmlns:a16="http://schemas.microsoft.com/office/drawing/2014/main" id="{D2937F78-D06F-45DE-8B52-72335764F307}"/>
                </a:ext>
              </a:extLst>
            </p:cNvPr>
            <p:cNvSpPr>
              <a:spLocks/>
            </p:cNvSpPr>
            <p:nvPr/>
          </p:nvSpPr>
          <p:spPr bwMode="auto">
            <a:xfrm>
              <a:off x="5923292" y="8263153"/>
              <a:ext cx="628864" cy="985221"/>
            </a:xfrm>
            <a:custGeom>
              <a:avLst/>
              <a:gdLst>
                <a:gd name="T0" fmla="*/ 0 w 150"/>
                <a:gd name="T1" fmla="*/ 0 h 235"/>
                <a:gd name="T2" fmla="*/ 84 w 150"/>
                <a:gd name="T3" fmla="*/ 235 h 235"/>
                <a:gd name="T4" fmla="*/ 150 w 150"/>
                <a:gd name="T5" fmla="*/ 109 h 235"/>
                <a:gd name="T6" fmla="*/ 0 w 150"/>
                <a:gd name="T7" fmla="*/ 0 h 235"/>
              </a:gdLst>
              <a:ahLst/>
              <a:cxnLst>
                <a:cxn ang="0">
                  <a:pos x="T0" y="T1"/>
                </a:cxn>
                <a:cxn ang="0">
                  <a:pos x="T2" y="T3"/>
                </a:cxn>
                <a:cxn ang="0">
                  <a:pos x="T4" y="T5"/>
                </a:cxn>
                <a:cxn ang="0">
                  <a:pos x="T6" y="T7"/>
                </a:cxn>
              </a:cxnLst>
              <a:rect l="0" t="0" r="r" b="b"/>
              <a:pathLst>
                <a:path w="150" h="235">
                  <a:moveTo>
                    <a:pt x="0" y="0"/>
                  </a:moveTo>
                  <a:lnTo>
                    <a:pt x="84" y="235"/>
                  </a:lnTo>
                  <a:lnTo>
                    <a:pt x="150" y="109"/>
                  </a:lnTo>
                  <a:lnTo>
                    <a:pt x="0" y="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38" name="Freeform 360">
              <a:extLst>
                <a:ext uri="{FF2B5EF4-FFF2-40B4-BE49-F238E27FC236}">
                  <a16:creationId xmlns:a16="http://schemas.microsoft.com/office/drawing/2014/main" id="{CC233AA9-A686-4E7B-A28D-DA59AC88D55F}"/>
                </a:ext>
              </a:extLst>
            </p:cNvPr>
            <p:cNvSpPr>
              <a:spLocks/>
            </p:cNvSpPr>
            <p:nvPr/>
          </p:nvSpPr>
          <p:spPr bwMode="auto">
            <a:xfrm>
              <a:off x="6577311" y="8263153"/>
              <a:ext cx="603709" cy="985221"/>
            </a:xfrm>
            <a:custGeom>
              <a:avLst/>
              <a:gdLst>
                <a:gd name="T0" fmla="*/ 144 w 144"/>
                <a:gd name="T1" fmla="*/ 0 h 235"/>
                <a:gd name="T2" fmla="*/ 66 w 144"/>
                <a:gd name="T3" fmla="*/ 235 h 235"/>
                <a:gd name="T4" fmla="*/ 0 w 144"/>
                <a:gd name="T5" fmla="*/ 109 h 235"/>
                <a:gd name="T6" fmla="*/ 144 w 144"/>
                <a:gd name="T7" fmla="*/ 0 h 235"/>
              </a:gdLst>
              <a:ahLst/>
              <a:cxnLst>
                <a:cxn ang="0">
                  <a:pos x="T0" y="T1"/>
                </a:cxn>
                <a:cxn ang="0">
                  <a:pos x="T2" y="T3"/>
                </a:cxn>
                <a:cxn ang="0">
                  <a:pos x="T4" y="T5"/>
                </a:cxn>
                <a:cxn ang="0">
                  <a:pos x="T6" y="T7"/>
                </a:cxn>
              </a:cxnLst>
              <a:rect l="0" t="0" r="r" b="b"/>
              <a:pathLst>
                <a:path w="144" h="235">
                  <a:moveTo>
                    <a:pt x="144" y="0"/>
                  </a:moveTo>
                  <a:lnTo>
                    <a:pt x="66" y="235"/>
                  </a:lnTo>
                  <a:lnTo>
                    <a:pt x="0" y="109"/>
                  </a:lnTo>
                  <a:lnTo>
                    <a:pt x="144" y="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39" name="Freeform 361">
              <a:extLst>
                <a:ext uri="{FF2B5EF4-FFF2-40B4-BE49-F238E27FC236}">
                  <a16:creationId xmlns:a16="http://schemas.microsoft.com/office/drawing/2014/main" id="{3FE4666C-7EB3-460E-ADF1-3762FC7507CF}"/>
                </a:ext>
              </a:extLst>
            </p:cNvPr>
            <p:cNvSpPr>
              <a:spLocks/>
            </p:cNvSpPr>
            <p:nvPr/>
          </p:nvSpPr>
          <p:spPr bwMode="auto">
            <a:xfrm>
              <a:off x="5516626" y="8263153"/>
              <a:ext cx="1060685" cy="3810916"/>
            </a:xfrm>
            <a:custGeom>
              <a:avLst/>
              <a:gdLst>
                <a:gd name="T0" fmla="*/ 12 w 253"/>
                <a:gd name="T1" fmla="*/ 301 h 909"/>
                <a:gd name="T2" fmla="*/ 253 w 253"/>
                <a:gd name="T3" fmla="*/ 909 h 909"/>
                <a:gd name="T4" fmla="*/ 217 w 253"/>
                <a:gd name="T5" fmla="*/ 734 h 909"/>
                <a:gd name="T6" fmla="*/ 97 w 253"/>
                <a:gd name="T7" fmla="*/ 0 h 909"/>
                <a:gd name="T8" fmla="*/ 79 w 253"/>
                <a:gd name="T9" fmla="*/ 12 h 909"/>
                <a:gd name="T10" fmla="*/ 49 w 253"/>
                <a:gd name="T11" fmla="*/ 30 h 909"/>
                <a:gd name="T12" fmla="*/ 0 w 253"/>
                <a:gd name="T13" fmla="*/ 199 h 909"/>
                <a:gd name="T14" fmla="*/ 85 w 253"/>
                <a:gd name="T15" fmla="*/ 265 h 909"/>
                <a:gd name="T16" fmla="*/ 12 w 253"/>
                <a:gd name="T17" fmla="*/ 301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3" h="909">
                  <a:moveTo>
                    <a:pt x="12" y="301"/>
                  </a:moveTo>
                  <a:lnTo>
                    <a:pt x="253" y="909"/>
                  </a:lnTo>
                  <a:lnTo>
                    <a:pt x="217" y="734"/>
                  </a:lnTo>
                  <a:lnTo>
                    <a:pt x="97" y="0"/>
                  </a:lnTo>
                  <a:lnTo>
                    <a:pt x="79" y="12"/>
                  </a:lnTo>
                  <a:lnTo>
                    <a:pt x="49" y="30"/>
                  </a:lnTo>
                  <a:lnTo>
                    <a:pt x="0" y="199"/>
                  </a:lnTo>
                  <a:lnTo>
                    <a:pt x="85" y="265"/>
                  </a:lnTo>
                  <a:lnTo>
                    <a:pt x="12" y="301"/>
                  </a:lnTo>
                  <a:close/>
                </a:path>
              </a:pathLst>
            </a:custGeom>
            <a:solidFill>
              <a:srgbClr val="444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40" name="Freeform 362">
              <a:extLst>
                <a:ext uri="{FF2B5EF4-FFF2-40B4-BE49-F238E27FC236}">
                  <a16:creationId xmlns:a16="http://schemas.microsoft.com/office/drawing/2014/main" id="{58D851AF-599B-465B-91D9-0A98B8F2C7F7}"/>
                </a:ext>
              </a:extLst>
            </p:cNvPr>
            <p:cNvSpPr>
              <a:spLocks/>
            </p:cNvSpPr>
            <p:nvPr/>
          </p:nvSpPr>
          <p:spPr bwMode="auto">
            <a:xfrm>
              <a:off x="6552156" y="8263153"/>
              <a:ext cx="1056491" cy="3785761"/>
            </a:xfrm>
            <a:custGeom>
              <a:avLst/>
              <a:gdLst>
                <a:gd name="T0" fmla="*/ 240 w 252"/>
                <a:gd name="T1" fmla="*/ 301 h 903"/>
                <a:gd name="T2" fmla="*/ 168 w 252"/>
                <a:gd name="T3" fmla="*/ 265 h 903"/>
                <a:gd name="T4" fmla="*/ 252 w 252"/>
                <a:gd name="T5" fmla="*/ 199 h 903"/>
                <a:gd name="T6" fmla="*/ 204 w 252"/>
                <a:gd name="T7" fmla="*/ 30 h 903"/>
                <a:gd name="T8" fmla="*/ 168 w 252"/>
                <a:gd name="T9" fmla="*/ 6 h 903"/>
                <a:gd name="T10" fmla="*/ 150 w 252"/>
                <a:gd name="T11" fmla="*/ 0 h 903"/>
                <a:gd name="T12" fmla="*/ 0 w 252"/>
                <a:gd name="T13" fmla="*/ 903 h 903"/>
                <a:gd name="T14" fmla="*/ 240 w 252"/>
                <a:gd name="T15" fmla="*/ 301 h 9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903">
                  <a:moveTo>
                    <a:pt x="240" y="301"/>
                  </a:moveTo>
                  <a:lnTo>
                    <a:pt x="168" y="265"/>
                  </a:lnTo>
                  <a:lnTo>
                    <a:pt x="252" y="199"/>
                  </a:lnTo>
                  <a:lnTo>
                    <a:pt x="204" y="30"/>
                  </a:lnTo>
                  <a:lnTo>
                    <a:pt x="168" y="6"/>
                  </a:lnTo>
                  <a:lnTo>
                    <a:pt x="150" y="0"/>
                  </a:lnTo>
                  <a:lnTo>
                    <a:pt x="0" y="903"/>
                  </a:lnTo>
                  <a:lnTo>
                    <a:pt x="240" y="301"/>
                  </a:lnTo>
                  <a:close/>
                </a:path>
              </a:pathLst>
            </a:custGeom>
            <a:solidFill>
              <a:srgbClr val="444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41" name="Freeform 363">
              <a:extLst>
                <a:ext uri="{FF2B5EF4-FFF2-40B4-BE49-F238E27FC236}">
                  <a16:creationId xmlns:a16="http://schemas.microsoft.com/office/drawing/2014/main" id="{CDEE7A8C-9096-415E-ADE3-4870A1B96538}"/>
                </a:ext>
              </a:extLst>
            </p:cNvPr>
            <p:cNvSpPr>
              <a:spLocks/>
            </p:cNvSpPr>
            <p:nvPr/>
          </p:nvSpPr>
          <p:spPr bwMode="auto">
            <a:xfrm>
              <a:off x="6275456" y="9248371"/>
              <a:ext cx="553400" cy="3152704"/>
            </a:xfrm>
            <a:custGeom>
              <a:avLst/>
              <a:gdLst>
                <a:gd name="T0" fmla="*/ 72 w 132"/>
                <a:gd name="T1" fmla="*/ 752 h 752"/>
                <a:gd name="T2" fmla="*/ 132 w 132"/>
                <a:gd name="T3" fmla="*/ 674 h 752"/>
                <a:gd name="T4" fmla="*/ 84 w 132"/>
                <a:gd name="T5" fmla="*/ 114 h 752"/>
                <a:gd name="T6" fmla="*/ 72 w 132"/>
                <a:gd name="T7" fmla="*/ 0 h 752"/>
                <a:gd name="T8" fmla="*/ 60 w 132"/>
                <a:gd name="T9" fmla="*/ 114 h 752"/>
                <a:gd name="T10" fmla="*/ 0 w 132"/>
                <a:gd name="T11" fmla="*/ 674 h 752"/>
                <a:gd name="T12" fmla="*/ 72 w 132"/>
                <a:gd name="T13" fmla="*/ 752 h 752"/>
              </a:gdLst>
              <a:ahLst/>
              <a:cxnLst>
                <a:cxn ang="0">
                  <a:pos x="T0" y="T1"/>
                </a:cxn>
                <a:cxn ang="0">
                  <a:pos x="T2" y="T3"/>
                </a:cxn>
                <a:cxn ang="0">
                  <a:pos x="T4" y="T5"/>
                </a:cxn>
                <a:cxn ang="0">
                  <a:pos x="T6" y="T7"/>
                </a:cxn>
                <a:cxn ang="0">
                  <a:pos x="T8" y="T9"/>
                </a:cxn>
                <a:cxn ang="0">
                  <a:pos x="T10" y="T11"/>
                </a:cxn>
                <a:cxn ang="0">
                  <a:pos x="T12" y="T13"/>
                </a:cxn>
              </a:cxnLst>
              <a:rect l="0" t="0" r="r" b="b"/>
              <a:pathLst>
                <a:path w="132" h="752">
                  <a:moveTo>
                    <a:pt x="72" y="752"/>
                  </a:moveTo>
                  <a:lnTo>
                    <a:pt x="132" y="674"/>
                  </a:lnTo>
                  <a:lnTo>
                    <a:pt x="84" y="114"/>
                  </a:lnTo>
                  <a:lnTo>
                    <a:pt x="72" y="0"/>
                  </a:lnTo>
                  <a:lnTo>
                    <a:pt x="60" y="114"/>
                  </a:lnTo>
                  <a:lnTo>
                    <a:pt x="0" y="674"/>
                  </a:lnTo>
                  <a:lnTo>
                    <a:pt x="72" y="752"/>
                  </a:lnTo>
                  <a:close/>
                </a:path>
              </a:pathLst>
            </a:custGeom>
            <a:solidFill>
              <a:srgbClr val="FFCD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42" name="Freeform 364">
              <a:extLst>
                <a:ext uri="{FF2B5EF4-FFF2-40B4-BE49-F238E27FC236}">
                  <a16:creationId xmlns:a16="http://schemas.microsoft.com/office/drawing/2014/main" id="{89308229-771C-4F5D-A7B5-16ED3B6725B7}"/>
                </a:ext>
              </a:extLst>
            </p:cNvPr>
            <p:cNvSpPr>
              <a:spLocks/>
            </p:cNvSpPr>
            <p:nvPr/>
          </p:nvSpPr>
          <p:spPr bwMode="auto">
            <a:xfrm>
              <a:off x="9897711" y="8388925"/>
              <a:ext cx="3169474" cy="4238543"/>
            </a:xfrm>
            <a:custGeom>
              <a:avLst/>
              <a:gdLst>
                <a:gd name="T0" fmla="*/ 1 w 126"/>
                <a:gd name="T1" fmla="*/ 155 h 168"/>
                <a:gd name="T2" fmla="*/ 5 w 126"/>
                <a:gd name="T3" fmla="*/ 168 h 168"/>
                <a:gd name="T4" fmla="*/ 46 w 126"/>
                <a:gd name="T5" fmla="*/ 168 h 168"/>
                <a:gd name="T6" fmla="*/ 45 w 126"/>
                <a:gd name="T7" fmla="*/ 162 h 168"/>
                <a:gd name="T8" fmla="*/ 40 w 126"/>
                <a:gd name="T9" fmla="*/ 145 h 168"/>
                <a:gd name="T10" fmla="*/ 40 w 126"/>
                <a:gd name="T11" fmla="*/ 139 h 168"/>
                <a:gd name="T12" fmla="*/ 42 w 126"/>
                <a:gd name="T13" fmla="*/ 135 h 168"/>
                <a:gd name="T14" fmla="*/ 57 w 126"/>
                <a:gd name="T15" fmla="*/ 94 h 168"/>
                <a:gd name="T16" fmla="*/ 60 w 126"/>
                <a:gd name="T17" fmla="*/ 125 h 168"/>
                <a:gd name="T18" fmla="*/ 60 w 126"/>
                <a:gd name="T19" fmla="*/ 132 h 168"/>
                <a:gd name="T20" fmla="*/ 59 w 126"/>
                <a:gd name="T21" fmla="*/ 136 h 168"/>
                <a:gd name="T22" fmla="*/ 56 w 126"/>
                <a:gd name="T23" fmla="*/ 144 h 168"/>
                <a:gd name="T24" fmla="*/ 55 w 126"/>
                <a:gd name="T25" fmla="*/ 147 h 168"/>
                <a:gd name="T26" fmla="*/ 51 w 126"/>
                <a:gd name="T27" fmla="*/ 155 h 168"/>
                <a:gd name="T28" fmla="*/ 54 w 126"/>
                <a:gd name="T29" fmla="*/ 162 h 168"/>
                <a:gd name="T30" fmla="*/ 53 w 126"/>
                <a:gd name="T31" fmla="*/ 168 h 168"/>
                <a:gd name="T32" fmla="*/ 126 w 126"/>
                <a:gd name="T33" fmla="*/ 168 h 168"/>
                <a:gd name="T34" fmla="*/ 108 w 126"/>
                <a:gd name="T35" fmla="*/ 20 h 168"/>
                <a:gd name="T36" fmla="*/ 107 w 126"/>
                <a:gd name="T37" fmla="*/ 21 h 168"/>
                <a:gd name="T38" fmla="*/ 99 w 126"/>
                <a:gd name="T39" fmla="*/ 17 h 168"/>
                <a:gd name="T40" fmla="*/ 89 w 126"/>
                <a:gd name="T41" fmla="*/ 0 h 168"/>
                <a:gd name="T42" fmla="*/ 32 w 126"/>
                <a:gd name="T43" fmla="*/ 20 h 168"/>
                <a:gd name="T44" fmla="*/ 20 w 126"/>
                <a:gd name="T45" fmla="*/ 70 h 168"/>
                <a:gd name="T46" fmla="*/ 12 w 126"/>
                <a:gd name="T47" fmla="*/ 101 h 168"/>
                <a:gd name="T48" fmla="*/ 8 w 126"/>
                <a:gd name="T49" fmla="*/ 107 h 168"/>
                <a:gd name="T50" fmla="*/ 8 w 126"/>
                <a:gd name="T51" fmla="*/ 114 h 168"/>
                <a:gd name="T52" fmla="*/ 9 w 126"/>
                <a:gd name="T53" fmla="*/ 121 h 168"/>
                <a:gd name="T54" fmla="*/ 3 w 126"/>
                <a:gd name="T55" fmla="*/ 131 h 168"/>
                <a:gd name="T56" fmla="*/ 5 w 126"/>
                <a:gd name="T57" fmla="*/ 138 h 168"/>
                <a:gd name="T58" fmla="*/ 1 w 126"/>
                <a:gd name="T59" fmla="*/ 15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6" h="168">
                  <a:moveTo>
                    <a:pt x="1" y="155"/>
                  </a:moveTo>
                  <a:cubicBezTo>
                    <a:pt x="1" y="156"/>
                    <a:pt x="3" y="161"/>
                    <a:pt x="5" y="168"/>
                  </a:cubicBezTo>
                  <a:cubicBezTo>
                    <a:pt x="46" y="168"/>
                    <a:pt x="46" y="168"/>
                    <a:pt x="46" y="168"/>
                  </a:cubicBezTo>
                  <a:cubicBezTo>
                    <a:pt x="46" y="166"/>
                    <a:pt x="45" y="164"/>
                    <a:pt x="45" y="162"/>
                  </a:cubicBezTo>
                  <a:cubicBezTo>
                    <a:pt x="43" y="153"/>
                    <a:pt x="41" y="148"/>
                    <a:pt x="40" y="145"/>
                  </a:cubicBezTo>
                  <a:cubicBezTo>
                    <a:pt x="40" y="143"/>
                    <a:pt x="42" y="140"/>
                    <a:pt x="40" y="139"/>
                  </a:cubicBezTo>
                  <a:cubicBezTo>
                    <a:pt x="39" y="138"/>
                    <a:pt x="43" y="138"/>
                    <a:pt x="42" y="135"/>
                  </a:cubicBezTo>
                  <a:cubicBezTo>
                    <a:pt x="41" y="132"/>
                    <a:pt x="52" y="103"/>
                    <a:pt x="57" y="94"/>
                  </a:cubicBezTo>
                  <a:cubicBezTo>
                    <a:pt x="57" y="94"/>
                    <a:pt x="60" y="120"/>
                    <a:pt x="60" y="125"/>
                  </a:cubicBezTo>
                  <a:cubicBezTo>
                    <a:pt x="60" y="130"/>
                    <a:pt x="60" y="131"/>
                    <a:pt x="60" y="132"/>
                  </a:cubicBezTo>
                  <a:cubicBezTo>
                    <a:pt x="59" y="133"/>
                    <a:pt x="59" y="136"/>
                    <a:pt x="59" y="136"/>
                  </a:cubicBezTo>
                  <a:cubicBezTo>
                    <a:pt x="59" y="136"/>
                    <a:pt x="56" y="141"/>
                    <a:pt x="56" y="144"/>
                  </a:cubicBezTo>
                  <a:cubicBezTo>
                    <a:pt x="55" y="146"/>
                    <a:pt x="56" y="145"/>
                    <a:pt x="55" y="147"/>
                  </a:cubicBezTo>
                  <a:cubicBezTo>
                    <a:pt x="54" y="148"/>
                    <a:pt x="51" y="151"/>
                    <a:pt x="51" y="155"/>
                  </a:cubicBezTo>
                  <a:cubicBezTo>
                    <a:pt x="52" y="158"/>
                    <a:pt x="53" y="158"/>
                    <a:pt x="54" y="162"/>
                  </a:cubicBezTo>
                  <a:cubicBezTo>
                    <a:pt x="54" y="164"/>
                    <a:pt x="53" y="166"/>
                    <a:pt x="53" y="168"/>
                  </a:cubicBezTo>
                  <a:cubicBezTo>
                    <a:pt x="126" y="168"/>
                    <a:pt x="126" y="168"/>
                    <a:pt x="126" y="168"/>
                  </a:cubicBezTo>
                  <a:cubicBezTo>
                    <a:pt x="108" y="20"/>
                    <a:pt x="108" y="20"/>
                    <a:pt x="108" y="20"/>
                  </a:cubicBezTo>
                  <a:cubicBezTo>
                    <a:pt x="107" y="21"/>
                    <a:pt x="107" y="21"/>
                    <a:pt x="107" y="21"/>
                  </a:cubicBezTo>
                  <a:cubicBezTo>
                    <a:pt x="107" y="21"/>
                    <a:pt x="100" y="18"/>
                    <a:pt x="99" y="17"/>
                  </a:cubicBezTo>
                  <a:cubicBezTo>
                    <a:pt x="98" y="16"/>
                    <a:pt x="89" y="2"/>
                    <a:pt x="89" y="0"/>
                  </a:cubicBezTo>
                  <a:cubicBezTo>
                    <a:pt x="89" y="0"/>
                    <a:pt x="34" y="18"/>
                    <a:pt x="32" y="20"/>
                  </a:cubicBezTo>
                  <a:cubicBezTo>
                    <a:pt x="31" y="22"/>
                    <a:pt x="24" y="53"/>
                    <a:pt x="20" y="70"/>
                  </a:cubicBezTo>
                  <a:cubicBezTo>
                    <a:pt x="16" y="87"/>
                    <a:pt x="14" y="96"/>
                    <a:pt x="12" y="101"/>
                  </a:cubicBezTo>
                  <a:cubicBezTo>
                    <a:pt x="10" y="105"/>
                    <a:pt x="6" y="103"/>
                    <a:pt x="8" y="107"/>
                  </a:cubicBezTo>
                  <a:cubicBezTo>
                    <a:pt x="11" y="111"/>
                    <a:pt x="9" y="112"/>
                    <a:pt x="8" y="114"/>
                  </a:cubicBezTo>
                  <a:cubicBezTo>
                    <a:pt x="8" y="115"/>
                    <a:pt x="10" y="121"/>
                    <a:pt x="9" y="121"/>
                  </a:cubicBezTo>
                  <a:cubicBezTo>
                    <a:pt x="8" y="122"/>
                    <a:pt x="6" y="126"/>
                    <a:pt x="3" y="131"/>
                  </a:cubicBezTo>
                  <a:cubicBezTo>
                    <a:pt x="0" y="136"/>
                    <a:pt x="6" y="137"/>
                    <a:pt x="5" y="138"/>
                  </a:cubicBezTo>
                  <a:cubicBezTo>
                    <a:pt x="4" y="139"/>
                    <a:pt x="0" y="150"/>
                    <a:pt x="1" y="155"/>
                  </a:cubicBez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43" name="Freeform 365">
              <a:extLst>
                <a:ext uri="{FF2B5EF4-FFF2-40B4-BE49-F238E27FC236}">
                  <a16:creationId xmlns:a16="http://schemas.microsoft.com/office/drawing/2014/main" id="{5FBE0FBE-0413-404B-BB7B-A9708FAE299D}"/>
                </a:ext>
              </a:extLst>
            </p:cNvPr>
            <p:cNvSpPr>
              <a:spLocks/>
            </p:cNvSpPr>
            <p:nvPr/>
          </p:nvSpPr>
          <p:spPr bwMode="auto">
            <a:xfrm>
              <a:off x="10878739" y="9575380"/>
              <a:ext cx="50309" cy="75464"/>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1" y="1"/>
                    <a:pt x="0" y="0"/>
                    <a:pt x="0" y="0"/>
                  </a:cubicBezTo>
                  <a:cubicBezTo>
                    <a:pt x="1" y="1"/>
                    <a:pt x="1" y="2"/>
                    <a:pt x="2" y="3"/>
                  </a:cubicBezTo>
                  <a:close/>
                </a:path>
              </a:pathLst>
            </a:custGeom>
            <a:solidFill>
              <a:srgbClr val="7C6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44" name="Freeform 366">
              <a:extLst>
                <a:ext uri="{FF2B5EF4-FFF2-40B4-BE49-F238E27FC236}">
                  <a16:creationId xmlns:a16="http://schemas.microsoft.com/office/drawing/2014/main" id="{DFA2D920-362B-40CF-A2C1-7F327DB42CA4}"/>
                </a:ext>
              </a:extLst>
            </p:cNvPr>
            <p:cNvSpPr>
              <a:spLocks/>
            </p:cNvSpPr>
            <p:nvPr/>
          </p:nvSpPr>
          <p:spPr bwMode="auto">
            <a:xfrm>
              <a:off x="10375648" y="9424453"/>
              <a:ext cx="1232573" cy="3203013"/>
            </a:xfrm>
            <a:custGeom>
              <a:avLst/>
              <a:gdLst>
                <a:gd name="T0" fmla="*/ 15 w 49"/>
                <a:gd name="T1" fmla="*/ 100 h 127"/>
                <a:gd name="T2" fmla="*/ 22 w 49"/>
                <a:gd name="T3" fmla="*/ 127 h 127"/>
                <a:gd name="T4" fmla="*/ 27 w 49"/>
                <a:gd name="T5" fmla="*/ 127 h 127"/>
                <a:gd name="T6" fmla="*/ 27 w 49"/>
                <a:gd name="T7" fmla="*/ 125 h 127"/>
                <a:gd name="T8" fmla="*/ 22 w 49"/>
                <a:gd name="T9" fmla="*/ 105 h 127"/>
                <a:gd name="T10" fmla="*/ 22 w 49"/>
                <a:gd name="T11" fmla="*/ 102 h 127"/>
                <a:gd name="T12" fmla="*/ 22 w 49"/>
                <a:gd name="T13" fmla="*/ 99 h 127"/>
                <a:gd name="T14" fmla="*/ 23 w 49"/>
                <a:gd name="T15" fmla="*/ 96 h 127"/>
                <a:gd name="T16" fmla="*/ 23 w 49"/>
                <a:gd name="T17" fmla="*/ 91 h 127"/>
                <a:gd name="T18" fmla="*/ 38 w 49"/>
                <a:gd name="T19" fmla="*/ 53 h 127"/>
                <a:gd name="T20" fmla="*/ 41 w 49"/>
                <a:gd name="T21" fmla="*/ 87 h 127"/>
                <a:gd name="T22" fmla="*/ 42 w 49"/>
                <a:gd name="T23" fmla="*/ 86 h 127"/>
                <a:gd name="T24" fmla="*/ 42 w 49"/>
                <a:gd name="T25" fmla="*/ 49 h 127"/>
                <a:gd name="T26" fmla="*/ 49 w 49"/>
                <a:gd name="T27" fmla="*/ 50 h 127"/>
                <a:gd name="T28" fmla="*/ 41 w 49"/>
                <a:gd name="T29" fmla="*/ 39 h 127"/>
                <a:gd name="T30" fmla="*/ 32 w 49"/>
                <a:gd name="T31" fmla="*/ 0 h 127"/>
                <a:gd name="T32" fmla="*/ 29 w 49"/>
                <a:gd name="T33" fmla="*/ 17 h 127"/>
                <a:gd name="T34" fmla="*/ 39 w 49"/>
                <a:gd name="T35" fmla="*/ 41 h 127"/>
                <a:gd name="T36" fmla="*/ 22 w 49"/>
                <a:gd name="T37" fmla="*/ 9 h 127"/>
                <a:gd name="T38" fmla="*/ 36 w 49"/>
                <a:gd name="T39" fmla="*/ 43 h 127"/>
                <a:gd name="T40" fmla="*/ 30 w 49"/>
                <a:gd name="T41" fmla="*/ 53 h 127"/>
                <a:gd name="T42" fmla="*/ 32 w 49"/>
                <a:gd name="T43" fmla="*/ 55 h 127"/>
                <a:gd name="T44" fmla="*/ 24 w 49"/>
                <a:gd name="T45" fmla="*/ 79 h 127"/>
                <a:gd name="T46" fmla="*/ 17 w 49"/>
                <a:gd name="T47" fmla="*/ 49 h 127"/>
                <a:gd name="T48" fmla="*/ 20 w 49"/>
                <a:gd name="T49" fmla="*/ 84 h 127"/>
                <a:gd name="T50" fmla="*/ 13 w 49"/>
                <a:gd name="T51" fmla="*/ 76 h 127"/>
                <a:gd name="T52" fmla="*/ 16 w 49"/>
                <a:gd name="T53" fmla="*/ 85 h 127"/>
                <a:gd name="T54" fmla="*/ 17 w 49"/>
                <a:gd name="T55" fmla="*/ 94 h 127"/>
                <a:gd name="T56" fmla="*/ 4 w 49"/>
                <a:gd name="T57" fmla="*/ 94 h 127"/>
                <a:gd name="T58" fmla="*/ 15 w 49"/>
                <a:gd name="T59" fmla="*/ 10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127">
                  <a:moveTo>
                    <a:pt x="15" y="100"/>
                  </a:moveTo>
                  <a:cubicBezTo>
                    <a:pt x="18" y="103"/>
                    <a:pt x="20" y="119"/>
                    <a:pt x="22" y="127"/>
                  </a:cubicBezTo>
                  <a:cubicBezTo>
                    <a:pt x="27" y="127"/>
                    <a:pt x="27" y="127"/>
                    <a:pt x="27" y="127"/>
                  </a:cubicBezTo>
                  <a:cubicBezTo>
                    <a:pt x="27" y="126"/>
                    <a:pt x="27" y="126"/>
                    <a:pt x="27" y="125"/>
                  </a:cubicBezTo>
                  <a:cubicBezTo>
                    <a:pt x="27" y="119"/>
                    <a:pt x="23" y="107"/>
                    <a:pt x="22" y="105"/>
                  </a:cubicBezTo>
                  <a:cubicBezTo>
                    <a:pt x="21" y="104"/>
                    <a:pt x="21" y="104"/>
                    <a:pt x="22" y="102"/>
                  </a:cubicBezTo>
                  <a:cubicBezTo>
                    <a:pt x="22" y="101"/>
                    <a:pt x="23" y="100"/>
                    <a:pt x="22" y="99"/>
                  </a:cubicBezTo>
                  <a:cubicBezTo>
                    <a:pt x="21" y="98"/>
                    <a:pt x="22" y="97"/>
                    <a:pt x="23" y="96"/>
                  </a:cubicBezTo>
                  <a:cubicBezTo>
                    <a:pt x="23" y="95"/>
                    <a:pt x="23" y="93"/>
                    <a:pt x="23" y="91"/>
                  </a:cubicBezTo>
                  <a:cubicBezTo>
                    <a:pt x="23" y="88"/>
                    <a:pt x="38" y="53"/>
                    <a:pt x="38" y="53"/>
                  </a:cubicBezTo>
                  <a:cubicBezTo>
                    <a:pt x="38" y="53"/>
                    <a:pt x="42" y="80"/>
                    <a:pt x="41" y="87"/>
                  </a:cubicBezTo>
                  <a:cubicBezTo>
                    <a:pt x="40" y="94"/>
                    <a:pt x="42" y="86"/>
                    <a:pt x="42" y="86"/>
                  </a:cubicBezTo>
                  <a:cubicBezTo>
                    <a:pt x="42" y="86"/>
                    <a:pt x="43" y="53"/>
                    <a:pt x="42" y="49"/>
                  </a:cubicBezTo>
                  <a:cubicBezTo>
                    <a:pt x="42" y="45"/>
                    <a:pt x="49" y="50"/>
                    <a:pt x="49" y="50"/>
                  </a:cubicBezTo>
                  <a:cubicBezTo>
                    <a:pt x="49" y="50"/>
                    <a:pt x="41" y="40"/>
                    <a:pt x="41" y="39"/>
                  </a:cubicBezTo>
                  <a:cubicBezTo>
                    <a:pt x="41" y="38"/>
                    <a:pt x="32" y="0"/>
                    <a:pt x="32" y="0"/>
                  </a:cubicBezTo>
                  <a:cubicBezTo>
                    <a:pt x="29" y="17"/>
                    <a:pt x="29" y="17"/>
                    <a:pt x="29" y="17"/>
                  </a:cubicBezTo>
                  <a:cubicBezTo>
                    <a:pt x="39" y="41"/>
                    <a:pt x="39" y="41"/>
                    <a:pt x="39" y="41"/>
                  </a:cubicBezTo>
                  <a:cubicBezTo>
                    <a:pt x="39" y="41"/>
                    <a:pt x="25" y="19"/>
                    <a:pt x="22" y="9"/>
                  </a:cubicBezTo>
                  <a:cubicBezTo>
                    <a:pt x="24" y="17"/>
                    <a:pt x="30" y="36"/>
                    <a:pt x="36" y="43"/>
                  </a:cubicBezTo>
                  <a:cubicBezTo>
                    <a:pt x="36" y="43"/>
                    <a:pt x="31" y="51"/>
                    <a:pt x="30" y="53"/>
                  </a:cubicBezTo>
                  <a:cubicBezTo>
                    <a:pt x="28" y="56"/>
                    <a:pt x="33" y="51"/>
                    <a:pt x="32" y="55"/>
                  </a:cubicBezTo>
                  <a:cubicBezTo>
                    <a:pt x="31" y="58"/>
                    <a:pt x="26" y="78"/>
                    <a:pt x="24" y="79"/>
                  </a:cubicBezTo>
                  <a:cubicBezTo>
                    <a:pt x="21" y="79"/>
                    <a:pt x="17" y="49"/>
                    <a:pt x="17" y="49"/>
                  </a:cubicBezTo>
                  <a:cubicBezTo>
                    <a:pt x="20" y="84"/>
                    <a:pt x="20" y="84"/>
                    <a:pt x="20" y="84"/>
                  </a:cubicBezTo>
                  <a:cubicBezTo>
                    <a:pt x="13" y="76"/>
                    <a:pt x="13" y="76"/>
                    <a:pt x="13" y="76"/>
                  </a:cubicBezTo>
                  <a:cubicBezTo>
                    <a:pt x="13" y="76"/>
                    <a:pt x="16" y="83"/>
                    <a:pt x="16" y="85"/>
                  </a:cubicBezTo>
                  <a:cubicBezTo>
                    <a:pt x="16" y="87"/>
                    <a:pt x="16" y="92"/>
                    <a:pt x="17" y="94"/>
                  </a:cubicBezTo>
                  <a:cubicBezTo>
                    <a:pt x="18" y="97"/>
                    <a:pt x="8" y="95"/>
                    <a:pt x="4" y="94"/>
                  </a:cubicBezTo>
                  <a:cubicBezTo>
                    <a:pt x="0" y="93"/>
                    <a:pt x="13" y="96"/>
                    <a:pt x="15" y="100"/>
                  </a:cubicBezTo>
                  <a:close/>
                </a:path>
              </a:pathLst>
            </a:custGeom>
            <a:solidFill>
              <a:srgbClr val="404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45" name="Freeform 367">
              <a:extLst>
                <a:ext uri="{FF2B5EF4-FFF2-40B4-BE49-F238E27FC236}">
                  <a16:creationId xmlns:a16="http://schemas.microsoft.com/office/drawing/2014/main" id="{E6564686-5311-4591-B664-159B5ACB7496}"/>
                </a:ext>
              </a:extLst>
            </p:cNvPr>
            <p:cNvSpPr>
              <a:spLocks/>
            </p:cNvSpPr>
            <p:nvPr/>
          </p:nvSpPr>
          <p:spPr bwMode="auto">
            <a:xfrm>
              <a:off x="14752540" y="9600535"/>
              <a:ext cx="25155" cy="75464"/>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1"/>
                    <a:pt x="1" y="0"/>
                    <a:pt x="1" y="0"/>
                  </a:cubicBezTo>
                  <a:cubicBezTo>
                    <a:pt x="1" y="1"/>
                    <a:pt x="1" y="2"/>
                    <a:pt x="0" y="3"/>
                  </a:cubicBezTo>
                  <a:close/>
                </a:path>
              </a:pathLst>
            </a:custGeom>
            <a:solidFill>
              <a:srgbClr val="7C6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46" name="Freeform 368">
              <a:extLst>
                <a:ext uri="{FF2B5EF4-FFF2-40B4-BE49-F238E27FC236}">
                  <a16:creationId xmlns:a16="http://schemas.microsoft.com/office/drawing/2014/main" id="{74C76263-46F7-4837-9A47-FFA24298054A}"/>
                </a:ext>
              </a:extLst>
            </p:cNvPr>
            <p:cNvSpPr>
              <a:spLocks/>
            </p:cNvSpPr>
            <p:nvPr/>
          </p:nvSpPr>
          <p:spPr bwMode="auto">
            <a:xfrm>
              <a:off x="12614403" y="8388925"/>
              <a:ext cx="3169474" cy="4238543"/>
            </a:xfrm>
            <a:custGeom>
              <a:avLst/>
              <a:gdLst>
                <a:gd name="T0" fmla="*/ 125 w 126"/>
                <a:gd name="T1" fmla="*/ 155 h 168"/>
                <a:gd name="T2" fmla="*/ 121 w 126"/>
                <a:gd name="T3" fmla="*/ 168 h 168"/>
                <a:gd name="T4" fmla="*/ 79 w 126"/>
                <a:gd name="T5" fmla="*/ 168 h 168"/>
                <a:gd name="T6" fmla="*/ 81 w 126"/>
                <a:gd name="T7" fmla="*/ 162 h 168"/>
                <a:gd name="T8" fmla="*/ 85 w 126"/>
                <a:gd name="T9" fmla="*/ 145 h 168"/>
                <a:gd name="T10" fmla="*/ 86 w 126"/>
                <a:gd name="T11" fmla="*/ 139 h 168"/>
                <a:gd name="T12" fmla="*/ 84 w 126"/>
                <a:gd name="T13" fmla="*/ 135 h 168"/>
                <a:gd name="T14" fmla="*/ 69 w 126"/>
                <a:gd name="T15" fmla="*/ 94 h 168"/>
                <a:gd name="T16" fmla="*/ 66 w 126"/>
                <a:gd name="T17" fmla="*/ 125 h 168"/>
                <a:gd name="T18" fmla="*/ 66 w 126"/>
                <a:gd name="T19" fmla="*/ 132 h 168"/>
                <a:gd name="T20" fmla="*/ 66 w 126"/>
                <a:gd name="T21" fmla="*/ 136 h 168"/>
                <a:gd name="T22" fmla="*/ 70 w 126"/>
                <a:gd name="T23" fmla="*/ 144 h 168"/>
                <a:gd name="T24" fmla="*/ 71 w 126"/>
                <a:gd name="T25" fmla="*/ 147 h 168"/>
                <a:gd name="T26" fmla="*/ 74 w 126"/>
                <a:gd name="T27" fmla="*/ 155 h 168"/>
                <a:gd name="T28" fmla="*/ 72 w 126"/>
                <a:gd name="T29" fmla="*/ 162 h 168"/>
                <a:gd name="T30" fmla="*/ 73 w 126"/>
                <a:gd name="T31" fmla="*/ 168 h 168"/>
                <a:gd name="T32" fmla="*/ 0 w 126"/>
                <a:gd name="T33" fmla="*/ 168 h 168"/>
                <a:gd name="T34" fmla="*/ 18 w 126"/>
                <a:gd name="T35" fmla="*/ 20 h 168"/>
                <a:gd name="T36" fmla="*/ 19 w 126"/>
                <a:gd name="T37" fmla="*/ 21 h 168"/>
                <a:gd name="T38" fmla="*/ 27 w 126"/>
                <a:gd name="T39" fmla="*/ 17 h 168"/>
                <a:gd name="T40" fmla="*/ 36 w 126"/>
                <a:gd name="T41" fmla="*/ 0 h 168"/>
                <a:gd name="T42" fmla="*/ 93 w 126"/>
                <a:gd name="T43" fmla="*/ 20 h 168"/>
                <a:gd name="T44" fmla="*/ 106 w 126"/>
                <a:gd name="T45" fmla="*/ 70 h 168"/>
                <a:gd name="T46" fmla="*/ 114 w 126"/>
                <a:gd name="T47" fmla="*/ 101 h 168"/>
                <a:gd name="T48" fmla="*/ 118 w 126"/>
                <a:gd name="T49" fmla="*/ 107 h 168"/>
                <a:gd name="T50" fmla="*/ 118 w 126"/>
                <a:gd name="T51" fmla="*/ 114 h 168"/>
                <a:gd name="T52" fmla="*/ 117 w 126"/>
                <a:gd name="T53" fmla="*/ 121 h 168"/>
                <a:gd name="T54" fmla="*/ 122 w 126"/>
                <a:gd name="T55" fmla="*/ 131 h 168"/>
                <a:gd name="T56" fmla="*/ 121 w 126"/>
                <a:gd name="T57" fmla="*/ 138 h 168"/>
                <a:gd name="T58" fmla="*/ 125 w 126"/>
                <a:gd name="T59" fmla="*/ 15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6" h="168">
                  <a:moveTo>
                    <a:pt x="125" y="155"/>
                  </a:moveTo>
                  <a:cubicBezTo>
                    <a:pt x="125" y="156"/>
                    <a:pt x="123" y="161"/>
                    <a:pt x="121" y="168"/>
                  </a:cubicBezTo>
                  <a:cubicBezTo>
                    <a:pt x="79" y="168"/>
                    <a:pt x="79" y="168"/>
                    <a:pt x="79" y="168"/>
                  </a:cubicBezTo>
                  <a:cubicBezTo>
                    <a:pt x="80" y="166"/>
                    <a:pt x="80" y="164"/>
                    <a:pt x="81" y="162"/>
                  </a:cubicBezTo>
                  <a:cubicBezTo>
                    <a:pt x="82" y="153"/>
                    <a:pt x="85" y="148"/>
                    <a:pt x="85" y="145"/>
                  </a:cubicBezTo>
                  <a:cubicBezTo>
                    <a:pt x="86" y="143"/>
                    <a:pt x="84" y="140"/>
                    <a:pt x="86" y="139"/>
                  </a:cubicBezTo>
                  <a:cubicBezTo>
                    <a:pt x="87" y="138"/>
                    <a:pt x="83" y="138"/>
                    <a:pt x="84" y="135"/>
                  </a:cubicBezTo>
                  <a:cubicBezTo>
                    <a:pt x="85" y="132"/>
                    <a:pt x="73" y="103"/>
                    <a:pt x="69" y="94"/>
                  </a:cubicBezTo>
                  <a:cubicBezTo>
                    <a:pt x="69" y="94"/>
                    <a:pt x="66" y="120"/>
                    <a:pt x="66" y="125"/>
                  </a:cubicBezTo>
                  <a:cubicBezTo>
                    <a:pt x="66" y="130"/>
                    <a:pt x="66" y="131"/>
                    <a:pt x="66" y="132"/>
                  </a:cubicBezTo>
                  <a:cubicBezTo>
                    <a:pt x="67" y="133"/>
                    <a:pt x="66" y="136"/>
                    <a:pt x="66" y="136"/>
                  </a:cubicBezTo>
                  <a:cubicBezTo>
                    <a:pt x="66" y="136"/>
                    <a:pt x="70" y="141"/>
                    <a:pt x="70" y="144"/>
                  </a:cubicBezTo>
                  <a:cubicBezTo>
                    <a:pt x="71" y="146"/>
                    <a:pt x="70" y="145"/>
                    <a:pt x="71" y="147"/>
                  </a:cubicBezTo>
                  <a:cubicBezTo>
                    <a:pt x="71" y="148"/>
                    <a:pt x="75" y="151"/>
                    <a:pt x="74" y="155"/>
                  </a:cubicBezTo>
                  <a:cubicBezTo>
                    <a:pt x="74" y="158"/>
                    <a:pt x="73" y="158"/>
                    <a:pt x="72" y="162"/>
                  </a:cubicBezTo>
                  <a:cubicBezTo>
                    <a:pt x="72" y="164"/>
                    <a:pt x="72" y="166"/>
                    <a:pt x="73" y="168"/>
                  </a:cubicBezTo>
                  <a:cubicBezTo>
                    <a:pt x="0" y="168"/>
                    <a:pt x="0" y="168"/>
                    <a:pt x="0" y="168"/>
                  </a:cubicBezTo>
                  <a:cubicBezTo>
                    <a:pt x="18" y="20"/>
                    <a:pt x="18" y="20"/>
                    <a:pt x="18" y="20"/>
                  </a:cubicBezTo>
                  <a:cubicBezTo>
                    <a:pt x="19" y="21"/>
                    <a:pt x="19" y="21"/>
                    <a:pt x="19" y="21"/>
                  </a:cubicBezTo>
                  <a:cubicBezTo>
                    <a:pt x="19" y="21"/>
                    <a:pt x="26" y="18"/>
                    <a:pt x="27" y="17"/>
                  </a:cubicBezTo>
                  <a:cubicBezTo>
                    <a:pt x="28" y="16"/>
                    <a:pt x="37" y="2"/>
                    <a:pt x="36" y="0"/>
                  </a:cubicBezTo>
                  <a:cubicBezTo>
                    <a:pt x="36" y="0"/>
                    <a:pt x="92" y="18"/>
                    <a:pt x="93" y="20"/>
                  </a:cubicBezTo>
                  <a:cubicBezTo>
                    <a:pt x="95" y="22"/>
                    <a:pt x="102" y="53"/>
                    <a:pt x="106" y="70"/>
                  </a:cubicBezTo>
                  <a:cubicBezTo>
                    <a:pt x="110" y="87"/>
                    <a:pt x="112" y="96"/>
                    <a:pt x="114" y="101"/>
                  </a:cubicBezTo>
                  <a:cubicBezTo>
                    <a:pt x="116" y="105"/>
                    <a:pt x="120" y="103"/>
                    <a:pt x="118" y="107"/>
                  </a:cubicBezTo>
                  <a:cubicBezTo>
                    <a:pt x="115" y="111"/>
                    <a:pt x="117" y="112"/>
                    <a:pt x="118" y="114"/>
                  </a:cubicBezTo>
                  <a:cubicBezTo>
                    <a:pt x="118" y="115"/>
                    <a:pt x="116" y="121"/>
                    <a:pt x="117" y="121"/>
                  </a:cubicBezTo>
                  <a:cubicBezTo>
                    <a:pt x="118" y="122"/>
                    <a:pt x="119" y="126"/>
                    <a:pt x="122" y="131"/>
                  </a:cubicBezTo>
                  <a:cubicBezTo>
                    <a:pt x="125" y="136"/>
                    <a:pt x="120" y="137"/>
                    <a:pt x="121" y="138"/>
                  </a:cubicBezTo>
                  <a:cubicBezTo>
                    <a:pt x="121" y="139"/>
                    <a:pt x="126" y="150"/>
                    <a:pt x="125" y="155"/>
                  </a:cubicBez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47" name="Freeform 369">
              <a:extLst>
                <a:ext uri="{FF2B5EF4-FFF2-40B4-BE49-F238E27FC236}">
                  <a16:creationId xmlns:a16="http://schemas.microsoft.com/office/drawing/2014/main" id="{E810D508-9F5D-462C-832C-A6E1B196717C}"/>
                </a:ext>
              </a:extLst>
            </p:cNvPr>
            <p:cNvSpPr>
              <a:spLocks/>
            </p:cNvSpPr>
            <p:nvPr/>
          </p:nvSpPr>
          <p:spPr bwMode="auto">
            <a:xfrm>
              <a:off x="14752540" y="9575380"/>
              <a:ext cx="25155" cy="75464"/>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1"/>
                    <a:pt x="1" y="0"/>
                    <a:pt x="1" y="0"/>
                  </a:cubicBezTo>
                  <a:cubicBezTo>
                    <a:pt x="1" y="1"/>
                    <a:pt x="1" y="2"/>
                    <a:pt x="0" y="3"/>
                  </a:cubicBezTo>
                  <a:close/>
                </a:path>
              </a:pathLst>
            </a:custGeom>
            <a:solidFill>
              <a:srgbClr val="7C6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48" name="Freeform 370">
              <a:extLst>
                <a:ext uri="{FF2B5EF4-FFF2-40B4-BE49-F238E27FC236}">
                  <a16:creationId xmlns:a16="http://schemas.microsoft.com/office/drawing/2014/main" id="{7D7BC3BF-6911-4C27-A46F-3435FA245D1C}"/>
                </a:ext>
              </a:extLst>
            </p:cNvPr>
            <p:cNvSpPr>
              <a:spLocks/>
            </p:cNvSpPr>
            <p:nvPr/>
          </p:nvSpPr>
          <p:spPr bwMode="auto">
            <a:xfrm>
              <a:off x="14073367" y="9424453"/>
              <a:ext cx="1232573" cy="3203013"/>
            </a:xfrm>
            <a:custGeom>
              <a:avLst/>
              <a:gdLst>
                <a:gd name="T0" fmla="*/ 33 w 49"/>
                <a:gd name="T1" fmla="*/ 100 h 127"/>
                <a:gd name="T2" fmla="*/ 27 w 49"/>
                <a:gd name="T3" fmla="*/ 127 h 127"/>
                <a:gd name="T4" fmla="*/ 21 w 49"/>
                <a:gd name="T5" fmla="*/ 127 h 127"/>
                <a:gd name="T6" fmla="*/ 22 w 49"/>
                <a:gd name="T7" fmla="*/ 125 h 127"/>
                <a:gd name="T8" fmla="*/ 27 w 49"/>
                <a:gd name="T9" fmla="*/ 105 h 127"/>
                <a:gd name="T10" fmla="*/ 27 w 49"/>
                <a:gd name="T11" fmla="*/ 102 h 127"/>
                <a:gd name="T12" fmla="*/ 27 w 49"/>
                <a:gd name="T13" fmla="*/ 99 h 127"/>
                <a:gd name="T14" fmla="*/ 26 w 49"/>
                <a:gd name="T15" fmla="*/ 96 h 127"/>
                <a:gd name="T16" fmla="*/ 26 w 49"/>
                <a:gd name="T17" fmla="*/ 91 h 127"/>
                <a:gd name="T18" fmla="*/ 11 w 49"/>
                <a:gd name="T19" fmla="*/ 53 h 127"/>
                <a:gd name="T20" fmla="*/ 8 w 49"/>
                <a:gd name="T21" fmla="*/ 87 h 127"/>
                <a:gd name="T22" fmla="*/ 7 w 49"/>
                <a:gd name="T23" fmla="*/ 86 h 127"/>
                <a:gd name="T24" fmla="*/ 7 w 49"/>
                <a:gd name="T25" fmla="*/ 49 h 127"/>
                <a:gd name="T26" fmla="*/ 0 w 49"/>
                <a:gd name="T27" fmla="*/ 50 h 127"/>
                <a:gd name="T28" fmla="*/ 8 w 49"/>
                <a:gd name="T29" fmla="*/ 39 h 127"/>
                <a:gd name="T30" fmla="*/ 17 w 49"/>
                <a:gd name="T31" fmla="*/ 0 h 127"/>
                <a:gd name="T32" fmla="*/ 20 w 49"/>
                <a:gd name="T33" fmla="*/ 17 h 127"/>
                <a:gd name="T34" fmla="*/ 10 w 49"/>
                <a:gd name="T35" fmla="*/ 41 h 127"/>
                <a:gd name="T36" fmla="*/ 27 w 49"/>
                <a:gd name="T37" fmla="*/ 9 h 127"/>
                <a:gd name="T38" fmla="*/ 13 w 49"/>
                <a:gd name="T39" fmla="*/ 43 h 127"/>
                <a:gd name="T40" fmla="*/ 19 w 49"/>
                <a:gd name="T41" fmla="*/ 53 h 127"/>
                <a:gd name="T42" fmla="*/ 17 w 49"/>
                <a:gd name="T43" fmla="*/ 55 h 127"/>
                <a:gd name="T44" fmla="*/ 25 w 49"/>
                <a:gd name="T45" fmla="*/ 79 h 127"/>
                <a:gd name="T46" fmla="*/ 31 w 49"/>
                <a:gd name="T47" fmla="*/ 49 h 127"/>
                <a:gd name="T48" fmla="*/ 29 w 49"/>
                <a:gd name="T49" fmla="*/ 84 h 127"/>
                <a:gd name="T50" fmla="*/ 36 w 49"/>
                <a:gd name="T51" fmla="*/ 76 h 127"/>
                <a:gd name="T52" fmla="*/ 33 w 49"/>
                <a:gd name="T53" fmla="*/ 85 h 127"/>
                <a:gd name="T54" fmla="*/ 32 w 49"/>
                <a:gd name="T55" fmla="*/ 94 h 127"/>
                <a:gd name="T56" fmla="*/ 45 w 49"/>
                <a:gd name="T57" fmla="*/ 94 h 127"/>
                <a:gd name="T58" fmla="*/ 33 w 49"/>
                <a:gd name="T59" fmla="*/ 10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127">
                  <a:moveTo>
                    <a:pt x="33" y="100"/>
                  </a:moveTo>
                  <a:cubicBezTo>
                    <a:pt x="31" y="103"/>
                    <a:pt x="28" y="119"/>
                    <a:pt x="27" y="127"/>
                  </a:cubicBezTo>
                  <a:cubicBezTo>
                    <a:pt x="21" y="127"/>
                    <a:pt x="21" y="127"/>
                    <a:pt x="21" y="127"/>
                  </a:cubicBezTo>
                  <a:cubicBezTo>
                    <a:pt x="22" y="126"/>
                    <a:pt x="22" y="126"/>
                    <a:pt x="22" y="125"/>
                  </a:cubicBezTo>
                  <a:cubicBezTo>
                    <a:pt x="22" y="119"/>
                    <a:pt x="26" y="107"/>
                    <a:pt x="27" y="105"/>
                  </a:cubicBezTo>
                  <a:cubicBezTo>
                    <a:pt x="28" y="104"/>
                    <a:pt x="28" y="104"/>
                    <a:pt x="27" y="102"/>
                  </a:cubicBezTo>
                  <a:cubicBezTo>
                    <a:pt x="26" y="101"/>
                    <a:pt x="26" y="100"/>
                    <a:pt x="27" y="99"/>
                  </a:cubicBezTo>
                  <a:cubicBezTo>
                    <a:pt x="28" y="98"/>
                    <a:pt x="27" y="97"/>
                    <a:pt x="26" y="96"/>
                  </a:cubicBezTo>
                  <a:cubicBezTo>
                    <a:pt x="25" y="95"/>
                    <a:pt x="26" y="93"/>
                    <a:pt x="26" y="91"/>
                  </a:cubicBezTo>
                  <a:cubicBezTo>
                    <a:pt x="26" y="88"/>
                    <a:pt x="11" y="53"/>
                    <a:pt x="11" y="53"/>
                  </a:cubicBezTo>
                  <a:cubicBezTo>
                    <a:pt x="11" y="53"/>
                    <a:pt x="7" y="80"/>
                    <a:pt x="8" y="87"/>
                  </a:cubicBezTo>
                  <a:cubicBezTo>
                    <a:pt x="9" y="94"/>
                    <a:pt x="7" y="86"/>
                    <a:pt x="7" y="86"/>
                  </a:cubicBezTo>
                  <a:cubicBezTo>
                    <a:pt x="7" y="86"/>
                    <a:pt x="6" y="53"/>
                    <a:pt x="7" y="49"/>
                  </a:cubicBezTo>
                  <a:cubicBezTo>
                    <a:pt x="7" y="45"/>
                    <a:pt x="0" y="50"/>
                    <a:pt x="0" y="50"/>
                  </a:cubicBezTo>
                  <a:cubicBezTo>
                    <a:pt x="0" y="50"/>
                    <a:pt x="8" y="40"/>
                    <a:pt x="8" y="39"/>
                  </a:cubicBezTo>
                  <a:cubicBezTo>
                    <a:pt x="8" y="38"/>
                    <a:pt x="17" y="0"/>
                    <a:pt x="17" y="0"/>
                  </a:cubicBezTo>
                  <a:cubicBezTo>
                    <a:pt x="20" y="17"/>
                    <a:pt x="20" y="17"/>
                    <a:pt x="20" y="17"/>
                  </a:cubicBezTo>
                  <a:cubicBezTo>
                    <a:pt x="10" y="41"/>
                    <a:pt x="10" y="41"/>
                    <a:pt x="10" y="41"/>
                  </a:cubicBezTo>
                  <a:cubicBezTo>
                    <a:pt x="10" y="41"/>
                    <a:pt x="23" y="19"/>
                    <a:pt x="27" y="9"/>
                  </a:cubicBezTo>
                  <a:cubicBezTo>
                    <a:pt x="25" y="17"/>
                    <a:pt x="18" y="36"/>
                    <a:pt x="13" y="43"/>
                  </a:cubicBezTo>
                  <a:cubicBezTo>
                    <a:pt x="13" y="43"/>
                    <a:pt x="18" y="51"/>
                    <a:pt x="19" y="53"/>
                  </a:cubicBezTo>
                  <a:cubicBezTo>
                    <a:pt x="21" y="56"/>
                    <a:pt x="16" y="51"/>
                    <a:pt x="17" y="55"/>
                  </a:cubicBezTo>
                  <a:cubicBezTo>
                    <a:pt x="18" y="58"/>
                    <a:pt x="23" y="78"/>
                    <a:pt x="25" y="79"/>
                  </a:cubicBezTo>
                  <a:cubicBezTo>
                    <a:pt x="27" y="79"/>
                    <a:pt x="31" y="49"/>
                    <a:pt x="31" y="49"/>
                  </a:cubicBezTo>
                  <a:cubicBezTo>
                    <a:pt x="29" y="84"/>
                    <a:pt x="29" y="84"/>
                    <a:pt x="29" y="84"/>
                  </a:cubicBezTo>
                  <a:cubicBezTo>
                    <a:pt x="36" y="76"/>
                    <a:pt x="36" y="76"/>
                    <a:pt x="36" y="76"/>
                  </a:cubicBezTo>
                  <a:cubicBezTo>
                    <a:pt x="36" y="76"/>
                    <a:pt x="33" y="83"/>
                    <a:pt x="33" y="85"/>
                  </a:cubicBezTo>
                  <a:cubicBezTo>
                    <a:pt x="32" y="87"/>
                    <a:pt x="33" y="92"/>
                    <a:pt x="32" y="94"/>
                  </a:cubicBezTo>
                  <a:cubicBezTo>
                    <a:pt x="30" y="97"/>
                    <a:pt x="41" y="95"/>
                    <a:pt x="45" y="94"/>
                  </a:cubicBezTo>
                  <a:cubicBezTo>
                    <a:pt x="49" y="93"/>
                    <a:pt x="36" y="96"/>
                    <a:pt x="33" y="100"/>
                  </a:cubicBezTo>
                  <a:close/>
                </a:path>
              </a:pathLst>
            </a:custGeom>
            <a:solidFill>
              <a:srgbClr val="404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49" name="Freeform 371">
              <a:extLst>
                <a:ext uri="{FF2B5EF4-FFF2-40B4-BE49-F238E27FC236}">
                  <a16:creationId xmlns:a16="http://schemas.microsoft.com/office/drawing/2014/main" id="{AF3F392B-B52D-4E34-9C00-6C488BC479B5}"/>
                </a:ext>
              </a:extLst>
            </p:cNvPr>
            <p:cNvSpPr>
              <a:spLocks/>
            </p:cNvSpPr>
            <p:nvPr/>
          </p:nvSpPr>
          <p:spPr bwMode="auto">
            <a:xfrm>
              <a:off x="11507603" y="4557049"/>
              <a:ext cx="2616073" cy="3052086"/>
            </a:xfrm>
            <a:custGeom>
              <a:avLst/>
              <a:gdLst>
                <a:gd name="T0" fmla="*/ 0 w 104"/>
                <a:gd name="T1" fmla="*/ 52 h 121"/>
                <a:gd name="T2" fmla="*/ 52 w 104"/>
                <a:gd name="T3" fmla="*/ 0 h 121"/>
                <a:gd name="T4" fmla="*/ 104 w 104"/>
                <a:gd name="T5" fmla="*/ 52 h 121"/>
                <a:gd name="T6" fmla="*/ 87 w 104"/>
                <a:gd name="T7" fmla="*/ 91 h 121"/>
                <a:gd name="T8" fmla="*/ 88 w 104"/>
                <a:gd name="T9" fmla="*/ 91 h 121"/>
                <a:gd name="T10" fmla="*/ 77 w 104"/>
                <a:gd name="T11" fmla="*/ 121 h 121"/>
                <a:gd name="T12" fmla="*/ 28 w 104"/>
                <a:gd name="T13" fmla="*/ 121 h 121"/>
                <a:gd name="T14" fmla="*/ 17 w 104"/>
                <a:gd name="T15" fmla="*/ 92 h 121"/>
                <a:gd name="T16" fmla="*/ 0 w 104"/>
                <a:gd name="T17" fmla="*/ 5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21">
                  <a:moveTo>
                    <a:pt x="0" y="52"/>
                  </a:moveTo>
                  <a:cubicBezTo>
                    <a:pt x="0" y="24"/>
                    <a:pt x="23" y="0"/>
                    <a:pt x="52" y="0"/>
                  </a:cubicBezTo>
                  <a:cubicBezTo>
                    <a:pt x="81" y="0"/>
                    <a:pt x="104" y="24"/>
                    <a:pt x="104" y="52"/>
                  </a:cubicBezTo>
                  <a:cubicBezTo>
                    <a:pt x="104" y="68"/>
                    <a:pt x="98" y="82"/>
                    <a:pt x="87" y="91"/>
                  </a:cubicBezTo>
                  <a:cubicBezTo>
                    <a:pt x="88" y="91"/>
                    <a:pt x="88" y="91"/>
                    <a:pt x="88" y="91"/>
                  </a:cubicBezTo>
                  <a:cubicBezTo>
                    <a:pt x="81" y="99"/>
                    <a:pt x="77" y="110"/>
                    <a:pt x="77" y="121"/>
                  </a:cubicBezTo>
                  <a:cubicBezTo>
                    <a:pt x="28" y="121"/>
                    <a:pt x="28" y="121"/>
                    <a:pt x="28" y="121"/>
                  </a:cubicBezTo>
                  <a:cubicBezTo>
                    <a:pt x="28" y="110"/>
                    <a:pt x="24" y="100"/>
                    <a:pt x="17" y="92"/>
                  </a:cubicBezTo>
                  <a:cubicBezTo>
                    <a:pt x="6" y="82"/>
                    <a:pt x="0" y="68"/>
                    <a:pt x="0" y="52"/>
                  </a:cubicBezTo>
                  <a:close/>
                </a:path>
              </a:pathLst>
            </a:custGeom>
            <a:solidFill>
              <a:srgbClr val="C1D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50" name="Freeform 372">
              <a:extLst>
                <a:ext uri="{FF2B5EF4-FFF2-40B4-BE49-F238E27FC236}">
                  <a16:creationId xmlns:a16="http://schemas.microsoft.com/office/drawing/2014/main" id="{1641CAE7-C459-4E88-A63E-11393CE54F1B}"/>
                </a:ext>
              </a:extLst>
            </p:cNvPr>
            <p:cNvSpPr>
              <a:spLocks noEditPoints="1"/>
            </p:cNvSpPr>
            <p:nvPr/>
          </p:nvSpPr>
          <p:spPr bwMode="auto">
            <a:xfrm>
              <a:off x="12438321" y="5793813"/>
              <a:ext cx="352164" cy="352164"/>
            </a:xfrm>
            <a:custGeom>
              <a:avLst/>
              <a:gdLst>
                <a:gd name="T0" fmla="*/ 0 w 14"/>
                <a:gd name="T1" fmla="*/ 7 h 14"/>
                <a:gd name="T2" fmla="*/ 7 w 14"/>
                <a:gd name="T3" fmla="*/ 0 h 14"/>
                <a:gd name="T4" fmla="*/ 14 w 14"/>
                <a:gd name="T5" fmla="*/ 7 h 14"/>
                <a:gd name="T6" fmla="*/ 7 w 14"/>
                <a:gd name="T7" fmla="*/ 14 h 14"/>
                <a:gd name="T8" fmla="*/ 0 w 14"/>
                <a:gd name="T9" fmla="*/ 7 h 14"/>
                <a:gd name="T10" fmla="*/ 1 w 14"/>
                <a:gd name="T11" fmla="*/ 7 h 14"/>
                <a:gd name="T12" fmla="*/ 7 w 14"/>
                <a:gd name="T13" fmla="*/ 13 h 14"/>
                <a:gd name="T14" fmla="*/ 12 w 14"/>
                <a:gd name="T15" fmla="*/ 7 h 14"/>
                <a:gd name="T16" fmla="*/ 7 w 14"/>
                <a:gd name="T17" fmla="*/ 1 h 14"/>
                <a:gd name="T18" fmla="*/ 1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7"/>
                  </a:moveTo>
                  <a:cubicBezTo>
                    <a:pt x="0" y="3"/>
                    <a:pt x="3" y="0"/>
                    <a:pt x="7" y="0"/>
                  </a:cubicBezTo>
                  <a:cubicBezTo>
                    <a:pt x="11" y="0"/>
                    <a:pt x="14" y="3"/>
                    <a:pt x="14" y="7"/>
                  </a:cubicBezTo>
                  <a:cubicBezTo>
                    <a:pt x="14" y="11"/>
                    <a:pt x="11" y="14"/>
                    <a:pt x="7" y="14"/>
                  </a:cubicBezTo>
                  <a:cubicBezTo>
                    <a:pt x="3" y="14"/>
                    <a:pt x="0" y="11"/>
                    <a:pt x="0" y="7"/>
                  </a:cubicBezTo>
                  <a:close/>
                  <a:moveTo>
                    <a:pt x="1" y="7"/>
                  </a:moveTo>
                  <a:cubicBezTo>
                    <a:pt x="1" y="10"/>
                    <a:pt x="4" y="13"/>
                    <a:pt x="7" y="13"/>
                  </a:cubicBezTo>
                  <a:cubicBezTo>
                    <a:pt x="10" y="13"/>
                    <a:pt x="12" y="10"/>
                    <a:pt x="12" y="7"/>
                  </a:cubicBezTo>
                  <a:cubicBezTo>
                    <a:pt x="12" y="4"/>
                    <a:pt x="10" y="1"/>
                    <a:pt x="7" y="1"/>
                  </a:cubicBezTo>
                  <a:cubicBezTo>
                    <a:pt x="4" y="1"/>
                    <a:pt x="1" y="4"/>
                    <a:pt x="1"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51" name="Freeform 373">
              <a:extLst>
                <a:ext uri="{FF2B5EF4-FFF2-40B4-BE49-F238E27FC236}">
                  <a16:creationId xmlns:a16="http://schemas.microsoft.com/office/drawing/2014/main" id="{4D914C1A-B7C0-4043-9C9D-29CD1844DE26}"/>
                </a:ext>
              </a:extLst>
            </p:cNvPr>
            <p:cNvSpPr>
              <a:spLocks noEditPoints="1"/>
            </p:cNvSpPr>
            <p:nvPr/>
          </p:nvSpPr>
          <p:spPr bwMode="auto">
            <a:xfrm>
              <a:off x="12891103" y="5793813"/>
              <a:ext cx="352164" cy="352164"/>
            </a:xfrm>
            <a:custGeom>
              <a:avLst/>
              <a:gdLst>
                <a:gd name="T0" fmla="*/ 0 w 14"/>
                <a:gd name="T1" fmla="*/ 7 h 14"/>
                <a:gd name="T2" fmla="*/ 7 w 14"/>
                <a:gd name="T3" fmla="*/ 0 h 14"/>
                <a:gd name="T4" fmla="*/ 14 w 14"/>
                <a:gd name="T5" fmla="*/ 7 h 14"/>
                <a:gd name="T6" fmla="*/ 7 w 14"/>
                <a:gd name="T7" fmla="*/ 14 h 14"/>
                <a:gd name="T8" fmla="*/ 0 w 14"/>
                <a:gd name="T9" fmla="*/ 7 h 14"/>
                <a:gd name="T10" fmla="*/ 1 w 14"/>
                <a:gd name="T11" fmla="*/ 7 h 14"/>
                <a:gd name="T12" fmla="*/ 7 w 14"/>
                <a:gd name="T13" fmla="*/ 13 h 14"/>
                <a:gd name="T14" fmla="*/ 12 w 14"/>
                <a:gd name="T15" fmla="*/ 7 h 14"/>
                <a:gd name="T16" fmla="*/ 7 w 14"/>
                <a:gd name="T17" fmla="*/ 1 h 14"/>
                <a:gd name="T18" fmla="*/ 1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7"/>
                  </a:moveTo>
                  <a:cubicBezTo>
                    <a:pt x="0" y="3"/>
                    <a:pt x="3" y="0"/>
                    <a:pt x="7" y="0"/>
                  </a:cubicBezTo>
                  <a:cubicBezTo>
                    <a:pt x="11" y="0"/>
                    <a:pt x="14" y="3"/>
                    <a:pt x="14" y="7"/>
                  </a:cubicBezTo>
                  <a:cubicBezTo>
                    <a:pt x="14" y="11"/>
                    <a:pt x="11" y="14"/>
                    <a:pt x="7" y="14"/>
                  </a:cubicBezTo>
                  <a:cubicBezTo>
                    <a:pt x="3" y="14"/>
                    <a:pt x="0" y="11"/>
                    <a:pt x="0" y="7"/>
                  </a:cubicBezTo>
                  <a:close/>
                  <a:moveTo>
                    <a:pt x="1" y="7"/>
                  </a:moveTo>
                  <a:cubicBezTo>
                    <a:pt x="1" y="10"/>
                    <a:pt x="4" y="13"/>
                    <a:pt x="7" y="13"/>
                  </a:cubicBezTo>
                  <a:cubicBezTo>
                    <a:pt x="10" y="13"/>
                    <a:pt x="12" y="10"/>
                    <a:pt x="12" y="7"/>
                  </a:cubicBezTo>
                  <a:cubicBezTo>
                    <a:pt x="12" y="4"/>
                    <a:pt x="10" y="1"/>
                    <a:pt x="7" y="1"/>
                  </a:cubicBezTo>
                  <a:cubicBezTo>
                    <a:pt x="4" y="1"/>
                    <a:pt x="1" y="4"/>
                    <a:pt x="1"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52" name="Freeform 374">
              <a:extLst>
                <a:ext uri="{FF2B5EF4-FFF2-40B4-BE49-F238E27FC236}">
                  <a16:creationId xmlns:a16="http://schemas.microsoft.com/office/drawing/2014/main" id="{51152B13-E75D-4756-B712-58F36350FC95}"/>
                </a:ext>
              </a:extLst>
            </p:cNvPr>
            <p:cNvSpPr>
              <a:spLocks noEditPoints="1"/>
            </p:cNvSpPr>
            <p:nvPr/>
          </p:nvSpPr>
          <p:spPr bwMode="auto">
            <a:xfrm>
              <a:off x="12664712" y="5793813"/>
              <a:ext cx="352164" cy="352164"/>
            </a:xfrm>
            <a:custGeom>
              <a:avLst/>
              <a:gdLst>
                <a:gd name="T0" fmla="*/ 0 w 14"/>
                <a:gd name="T1" fmla="*/ 7 h 14"/>
                <a:gd name="T2" fmla="*/ 7 w 14"/>
                <a:gd name="T3" fmla="*/ 0 h 14"/>
                <a:gd name="T4" fmla="*/ 14 w 14"/>
                <a:gd name="T5" fmla="*/ 7 h 14"/>
                <a:gd name="T6" fmla="*/ 7 w 14"/>
                <a:gd name="T7" fmla="*/ 14 h 14"/>
                <a:gd name="T8" fmla="*/ 0 w 14"/>
                <a:gd name="T9" fmla="*/ 7 h 14"/>
                <a:gd name="T10" fmla="*/ 1 w 14"/>
                <a:gd name="T11" fmla="*/ 7 h 14"/>
                <a:gd name="T12" fmla="*/ 7 w 14"/>
                <a:gd name="T13" fmla="*/ 13 h 14"/>
                <a:gd name="T14" fmla="*/ 12 w 14"/>
                <a:gd name="T15" fmla="*/ 7 h 14"/>
                <a:gd name="T16" fmla="*/ 7 w 14"/>
                <a:gd name="T17" fmla="*/ 1 h 14"/>
                <a:gd name="T18" fmla="*/ 1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7"/>
                  </a:moveTo>
                  <a:cubicBezTo>
                    <a:pt x="0" y="3"/>
                    <a:pt x="3" y="0"/>
                    <a:pt x="7" y="0"/>
                  </a:cubicBezTo>
                  <a:cubicBezTo>
                    <a:pt x="11" y="0"/>
                    <a:pt x="14" y="3"/>
                    <a:pt x="14" y="7"/>
                  </a:cubicBezTo>
                  <a:cubicBezTo>
                    <a:pt x="14" y="11"/>
                    <a:pt x="11" y="14"/>
                    <a:pt x="7" y="14"/>
                  </a:cubicBezTo>
                  <a:cubicBezTo>
                    <a:pt x="3" y="14"/>
                    <a:pt x="0" y="11"/>
                    <a:pt x="0" y="7"/>
                  </a:cubicBezTo>
                  <a:close/>
                  <a:moveTo>
                    <a:pt x="1" y="7"/>
                  </a:moveTo>
                  <a:cubicBezTo>
                    <a:pt x="1" y="10"/>
                    <a:pt x="4" y="13"/>
                    <a:pt x="7" y="13"/>
                  </a:cubicBezTo>
                  <a:cubicBezTo>
                    <a:pt x="10" y="13"/>
                    <a:pt x="12" y="10"/>
                    <a:pt x="12" y="7"/>
                  </a:cubicBezTo>
                  <a:cubicBezTo>
                    <a:pt x="12" y="4"/>
                    <a:pt x="10" y="1"/>
                    <a:pt x="7" y="1"/>
                  </a:cubicBezTo>
                  <a:cubicBezTo>
                    <a:pt x="4" y="1"/>
                    <a:pt x="1" y="4"/>
                    <a:pt x="1"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53" name="Freeform 375">
              <a:extLst>
                <a:ext uri="{FF2B5EF4-FFF2-40B4-BE49-F238E27FC236}">
                  <a16:creationId xmlns:a16="http://schemas.microsoft.com/office/drawing/2014/main" id="{9BD22569-3522-4411-9742-9D610E66351A}"/>
                </a:ext>
              </a:extLst>
            </p:cNvPr>
            <p:cNvSpPr>
              <a:spLocks/>
            </p:cNvSpPr>
            <p:nvPr/>
          </p:nvSpPr>
          <p:spPr bwMode="auto">
            <a:xfrm>
              <a:off x="12237085" y="5944740"/>
              <a:ext cx="226391" cy="1639240"/>
            </a:xfrm>
            <a:custGeom>
              <a:avLst/>
              <a:gdLst>
                <a:gd name="T0" fmla="*/ 12 w 54"/>
                <a:gd name="T1" fmla="*/ 12 h 391"/>
                <a:gd name="T2" fmla="*/ 54 w 54"/>
                <a:gd name="T3" fmla="*/ 391 h 391"/>
                <a:gd name="T4" fmla="*/ 42 w 54"/>
                <a:gd name="T5" fmla="*/ 391 h 391"/>
                <a:gd name="T6" fmla="*/ 0 w 54"/>
                <a:gd name="T7" fmla="*/ 6 h 391"/>
                <a:gd name="T8" fmla="*/ 0 w 54"/>
                <a:gd name="T9" fmla="*/ 0 h 391"/>
                <a:gd name="T10" fmla="*/ 48 w 54"/>
                <a:gd name="T11" fmla="*/ 0 h 391"/>
                <a:gd name="T12" fmla="*/ 48 w 54"/>
                <a:gd name="T13" fmla="*/ 12 h 391"/>
                <a:gd name="T14" fmla="*/ 12 w 54"/>
                <a:gd name="T15" fmla="*/ 12 h 3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391">
                  <a:moveTo>
                    <a:pt x="12" y="12"/>
                  </a:moveTo>
                  <a:lnTo>
                    <a:pt x="54" y="391"/>
                  </a:lnTo>
                  <a:lnTo>
                    <a:pt x="42" y="391"/>
                  </a:lnTo>
                  <a:lnTo>
                    <a:pt x="0" y="6"/>
                  </a:lnTo>
                  <a:lnTo>
                    <a:pt x="0" y="0"/>
                  </a:lnTo>
                  <a:lnTo>
                    <a:pt x="48" y="0"/>
                  </a:lnTo>
                  <a:lnTo>
                    <a:pt x="48" y="12"/>
                  </a:lnTo>
                  <a:lnTo>
                    <a:pt x="1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54" name="Freeform 376">
              <a:extLst>
                <a:ext uri="{FF2B5EF4-FFF2-40B4-BE49-F238E27FC236}">
                  <a16:creationId xmlns:a16="http://schemas.microsoft.com/office/drawing/2014/main" id="{6FB27477-CA1B-4E00-AC0E-F2FD255FF409}"/>
                </a:ext>
              </a:extLst>
            </p:cNvPr>
            <p:cNvSpPr>
              <a:spLocks/>
            </p:cNvSpPr>
            <p:nvPr/>
          </p:nvSpPr>
          <p:spPr bwMode="auto">
            <a:xfrm>
              <a:off x="13218112" y="5944740"/>
              <a:ext cx="226391" cy="1639240"/>
            </a:xfrm>
            <a:custGeom>
              <a:avLst/>
              <a:gdLst>
                <a:gd name="T0" fmla="*/ 0 w 54"/>
                <a:gd name="T1" fmla="*/ 391 h 391"/>
                <a:gd name="T2" fmla="*/ 42 w 54"/>
                <a:gd name="T3" fmla="*/ 12 h 391"/>
                <a:gd name="T4" fmla="*/ 0 w 54"/>
                <a:gd name="T5" fmla="*/ 12 h 391"/>
                <a:gd name="T6" fmla="*/ 0 w 54"/>
                <a:gd name="T7" fmla="*/ 0 h 391"/>
                <a:gd name="T8" fmla="*/ 54 w 54"/>
                <a:gd name="T9" fmla="*/ 0 h 391"/>
                <a:gd name="T10" fmla="*/ 6 w 54"/>
                <a:gd name="T11" fmla="*/ 391 h 391"/>
                <a:gd name="T12" fmla="*/ 0 w 54"/>
                <a:gd name="T13" fmla="*/ 391 h 391"/>
              </a:gdLst>
              <a:ahLst/>
              <a:cxnLst>
                <a:cxn ang="0">
                  <a:pos x="T0" y="T1"/>
                </a:cxn>
                <a:cxn ang="0">
                  <a:pos x="T2" y="T3"/>
                </a:cxn>
                <a:cxn ang="0">
                  <a:pos x="T4" y="T5"/>
                </a:cxn>
                <a:cxn ang="0">
                  <a:pos x="T6" y="T7"/>
                </a:cxn>
                <a:cxn ang="0">
                  <a:pos x="T8" y="T9"/>
                </a:cxn>
                <a:cxn ang="0">
                  <a:pos x="T10" y="T11"/>
                </a:cxn>
                <a:cxn ang="0">
                  <a:pos x="T12" y="T13"/>
                </a:cxn>
              </a:cxnLst>
              <a:rect l="0" t="0" r="r" b="b"/>
              <a:pathLst>
                <a:path w="54" h="391">
                  <a:moveTo>
                    <a:pt x="0" y="391"/>
                  </a:moveTo>
                  <a:lnTo>
                    <a:pt x="42" y="12"/>
                  </a:lnTo>
                  <a:lnTo>
                    <a:pt x="0" y="12"/>
                  </a:lnTo>
                  <a:lnTo>
                    <a:pt x="0" y="0"/>
                  </a:lnTo>
                  <a:lnTo>
                    <a:pt x="54" y="0"/>
                  </a:lnTo>
                  <a:lnTo>
                    <a:pt x="6" y="391"/>
                  </a:lnTo>
                  <a:lnTo>
                    <a:pt x="0" y="3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pic>
          <p:nvPicPr>
            <p:cNvPr id="55" name="Picture 377">
              <a:extLst>
                <a:ext uri="{FF2B5EF4-FFF2-40B4-BE49-F238E27FC236}">
                  <a16:creationId xmlns:a16="http://schemas.microsoft.com/office/drawing/2014/main" id="{56F23B17-208B-460F-8446-9973A92F615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2262239" y="8187689"/>
              <a:ext cx="1182264" cy="65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 name="Picture 378">
              <a:extLst>
                <a:ext uri="{FF2B5EF4-FFF2-40B4-BE49-F238E27FC236}">
                  <a16:creationId xmlns:a16="http://schemas.microsoft.com/office/drawing/2014/main" id="{0F0E3642-6233-4C9C-8449-07577B9D957D}"/>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237085" y="7684598"/>
              <a:ext cx="1207418" cy="7294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 name="Picture 379">
              <a:extLst>
                <a:ext uri="{FF2B5EF4-FFF2-40B4-BE49-F238E27FC236}">
                  <a16:creationId xmlns:a16="http://schemas.microsoft.com/office/drawing/2014/main" id="{688B91BC-5EDA-4FA2-B286-861353E7241B}"/>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2136466" y="7508516"/>
              <a:ext cx="1383500" cy="352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 name="Picture 380">
              <a:extLst>
                <a:ext uri="{FF2B5EF4-FFF2-40B4-BE49-F238E27FC236}">
                  <a16:creationId xmlns:a16="http://schemas.microsoft.com/office/drawing/2014/main" id="{8FBDD362-B0F8-4BA5-A93B-9D09A869444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2211930" y="7860680"/>
              <a:ext cx="1282882" cy="125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381">
              <a:extLst>
                <a:ext uri="{FF2B5EF4-FFF2-40B4-BE49-F238E27FC236}">
                  <a16:creationId xmlns:a16="http://schemas.microsoft.com/office/drawing/2014/main" id="{A8E7AB1B-3EB7-4E1E-9AF3-6B2EB97191D6}"/>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2211930" y="8011607"/>
              <a:ext cx="1282882" cy="150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382">
              <a:extLst>
                <a:ext uri="{FF2B5EF4-FFF2-40B4-BE49-F238E27FC236}">
                  <a16:creationId xmlns:a16="http://schemas.microsoft.com/office/drawing/2014/main" id="{E589F45F-5C1D-47B8-957C-4892C3CC4A7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2211930" y="8162534"/>
              <a:ext cx="1282882" cy="125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 name="Picture 383">
              <a:extLst>
                <a:ext uri="{FF2B5EF4-FFF2-40B4-BE49-F238E27FC236}">
                  <a16:creationId xmlns:a16="http://schemas.microsoft.com/office/drawing/2014/main" id="{06FA5C9A-DE30-4805-A35D-5B8164E03241}"/>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2211930" y="8288307"/>
              <a:ext cx="1282882" cy="150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 name="Freeform 384">
              <a:extLst>
                <a:ext uri="{FF2B5EF4-FFF2-40B4-BE49-F238E27FC236}">
                  <a16:creationId xmlns:a16="http://schemas.microsoft.com/office/drawing/2014/main" id="{EF7417C0-47C0-438F-87E0-E20ECE33B28F}"/>
                </a:ext>
              </a:extLst>
            </p:cNvPr>
            <p:cNvSpPr>
              <a:spLocks/>
            </p:cNvSpPr>
            <p:nvPr/>
          </p:nvSpPr>
          <p:spPr bwMode="auto">
            <a:xfrm>
              <a:off x="12538939" y="8594353"/>
              <a:ext cx="603709" cy="251546"/>
            </a:xfrm>
            <a:custGeom>
              <a:avLst/>
              <a:gdLst>
                <a:gd name="T0" fmla="*/ 24 w 24"/>
                <a:gd name="T1" fmla="*/ 0 h 10"/>
                <a:gd name="T2" fmla="*/ 0 w 24"/>
                <a:gd name="T3" fmla="*/ 0 h 10"/>
                <a:gd name="T4" fmla="*/ 12 w 24"/>
                <a:gd name="T5" fmla="*/ 10 h 10"/>
                <a:gd name="T6" fmla="*/ 24 w 24"/>
                <a:gd name="T7" fmla="*/ 0 h 10"/>
              </a:gdLst>
              <a:ahLst/>
              <a:cxnLst>
                <a:cxn ang="0">
                  <a:pos x="T0" y="T1"/>
                </a:cxn>
                <a:cxn ang="0">
                  <a:pos x="T2" y="T3"/>
                </a:cxn>
                <a:cxn ang="0">
                  <a:pos x="T4" y="T5"/>
                </a:cxn>
                <a:cxn ang="0">
                  <a:pos x="T6" y="T7"/>
                </a:cxn>
              </a:cxnLst>
              <a:rect l="0" t="0" r="r" b="b"/>
              <a:pathLst>
                <a:path w="24" h="10">
                  <a:moveTo>
                    <a:pt x="24" y="0"/>
                  </a:moveTo>
                  <a:cubicBezTo>
                    <a:pt x="24" y="0"/>
                    <a:pt x="11" y="2"/>
                    <a:pt x="0" y="0"/>
                  </a:cubicBezTo>
                  <a:cubicBezTo>
                    <a:pt x="0" y="0"/>
                    <a:pt x="9" y="10"/>
                    <a:pt x="12" y="10"/>
                  </a:cubicBezTo>
                  <a:cubicBezTo>
                    <a:pt x="15" y="10"/>
                    <a:pt x="22" y="2"/>
                    <a:pt x="24" y="0"/>
                  </a:cubicBezTo>
                  <a:close/>
                </a:path>
              </a:pathLst>
            </a:custGeom>
            <a:solidFill>
              <a:srgbClr val="1D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63" name="Freeform 385">
              <a:extLst>
                <a:ext uri="{FF2B5EF4-FFF2-40B4-BE49-F238E27FC236}">
                  <a16:creationId xmlns:a16="http://schemas.microsoft.com/office/drawing/2014/main" id="{A184EB0C-76B3-4C43-8799-AD970FB3AE3F}"/>
                </a:ext>
              </a:extLst>
            </p:cNvPr>
            <p:cNvSpPr>
              <a:spLocks/>
            </p:cNvSpPr>
            <p:nvPr/>
          </p:nvSpPr>
          <p:spPr bwMode="auto">
            <a:xfrm>
              <a:off x="12815639" y="8288307"/>
              <a:ext cx="704327" cy="3052086"/>
            </a:xfrm>
            <a:custGeom>
              <a:avLst/>
              <a:gdLst>
                <a:gd name="T0" fmla="*/ 6 w 28"/>
                <a:gd name="T1" fmla="*/ 121 h 121"/>
                <a:gd name="T2" fmla="*/ 13 w 28"/>
                <a:gd name="T3" fmla="*/ 121 h 121"/>
                <a:gd name="T4" fmla="*/ 22 w 28"/>
                <a:gd name="T5" fmla="*/ 40 h 121"/>
                <a:gd name="T6" fmla="*/ 28 w 28"/>
                <a:gd name="T7" fmla="*/ 15 h 121"/>
                <a:gd name="T8" fmla="*/ 28 w 28"/>
                <a:gd name="T9" fmla="*/ 0 h 121"/>
                <a:gd name="T10" fmla="*/ 0 w 28"/>
                <a:gd name="T11" fmla="*/ 19 h 121"/>
                <a:gd name="T12" fmla="*/ 3 w 28"/>
                <a:gd name="T13" fmla="*/ 117 h 121"/>
                <a:gd name="T14" fmla="*/ 6 w 28"/>
                <a:gd name="T15" fmla="*/ 121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21">
                  <a:moveTo>
                    <a:pt x="6" y="121"/>
                  </a:moveTo>
                  <a:cubicBezTo>
                    <a:pt x="13" y="121"/>
                    <a:pt x="13" y="121"/>
                    <a:pt x="13" y="121"/>
                  </a:cubicBezTo>
                  <a:cubicBezTo>
                    <a:pt x="22" y="40"/>
                    <a:pt x="22" y="40"/>
                    <a:pt x="22" y="40"/>
                  </a:cubicBezTo>
                  <a:cubicBezTo>
                    <a:pt x="28" y="15"/>
                    <a:pt x="28" y="15"/>
                    <a:pt x="28" y="15"/>
                  </a:cubicBezTo>
                  <a:cubicBezTo>
                    <a:pt x="27" y="18"/>
                    <a:pt x="28" y="0"/>
                    <a:pt x="28" y="0"/>
                  </a:cubicBezTo>
                  <a:cubicBezTo>
                    <a:pt x="27" y="0"/>
                    <a:pt x="1" y="19"/>
                    <a:pt x="0" y="19"/>
                  </a:cubicBezTo>
                  <a:cubicBezTo>
                    <a:pt x="1" y="20"/>
                    <a:pt x="2" y="107"/>
                    <a:pt x="3" y="117"/>
                  </a:cubicBezTo>
                  <a:lnTo>
                    <a:pt x="6" y="1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64" name="Freeform 386">
              <a:extLst>
                <a:ext uri="{FF2B5EF4-FFF2-40B4-BE49-F238E27FC236}">
                  <a16:creationId xmlns:a16="http://schemas.microsoft.com/office/drawing/2014/main" id="{EBD35C91-39B4-47A3-8E90-B2DBF8405434}"/>
                </a:ext>
              </a:extLst>
            </p:cNvPr>
            <p:cNvSpPr>
              <a:spLocks/>
            </p:cNvSpPr>
            <p:nvPr/>
          </p:nvSpPr>
          <p:spPr bwMode="auto">
            <a:xfrm>
              <a:off x="12237085" y="8288307"/>
              <a:ext cx="679173" cy="3052086"/>
            </a:xfrm>
            <a:custGeom>
              <a:avLst/>
              <a:gdLst>
                <a:gd name="T0" fmla="*/ 20 w 27"/>
                <a:gd name="T1" fmla="*/ 121 h 121"/>
                <a:gd name="T2" fmla="*/ 27 w 27"/>
                <a:gd name="T3" fmla="*/ 121 h 121"/>
                <a:gd name="T4" fmla="*/ 26 w 27"/>
                <a:gd name="T5" fmla="*/ 18 h 121"/>
                <a:gd name="T6" fmla="*/ 0 w 27"/>
                <a:gd name="T7" fmla="*/ 0 h 121"/>
                <a:gd name="T8" fmla="*/ 0 w 27"/>
                <a:gd name="T9" fmla="*/ 15 h 121"/>
                <a:gd name="T10" fmla="*/ 6 w 27"/>
                <a:gd name="T11" fmla="*/ 40 h 121"/>
                <a:gd name="T12" fmla="*/ 20 w 27"/>
                <a:gd name="T13" fmla="*/ 121 h 121"/>
              </a:gdLst>
              <a:ahLst/>
              <a:cxnLst>
                <a:cxn ang="0">
                  <a:pos x="T0" y="T1"/>
                </a:cxn>
                <a:cxn ang="0">
                  <a:pos x="T2" y="T3"/>
                </a:cxn>
                <a:cxn ang="0">
                  <a:pos x="T4" y="T5"/>
                </a:cxn>
                <a:cxn ang="0">
                  <a:pos x="T6" y="T7"/>
                </a:cxn>
                <a:cxn ang="0">
                  <a:pos x="T8" y="T9"/>
                </a:cxn>
                <a:cxn ang="0">
                  <a:pos x="T10" y="T11"/>
                </a:cxn>
                <a:cxn ang="0">
                  <a:pos x="T12" y="T13"/>
                </a:cxn>
              </a:cxnLst>
              <a:rect l="0" t="0" r="r" b="b"/>
              <a:pathLst>
                <a:path w="27" h="121">
                  <a:moveTo>
                    <a:pt x="20" y="121"/>
                  </a:moveTo>
                  <a:cubicBezTo>
                    <a:pt x="27" y="121"/>
                    <a:pt x="27" y="121"/>
                    <a:pt x="27" y="121"/>
                  </a:cubicBezTo>
                  <a:cubicBezTo>
                    <a:pt x="27" y="95"/>
                    <a:pt x="25" y="19"/>
                    <a:pt x="26" y="18"/>
                  </a:cubicBezTo>
                  <a:cubicBezTo>
                    <a:pt x="25" y="18"/>
                    <a:pt x="1" y="1"/>
                    <a:pt x="0" y="0"/>
                  </a:cubicBezTo>
                  <a:cubicBezTo>
                    <a:pt x="0" y="0"/>
                    <a:pt x="1" y="18"/>
                    <a:pt x="0" y="15"/>
                  </a:cubicBezTo>
                  <a:cubicBezTo>
                    <a:pt x="6" y="40"/>
                    <a:pt x="6" y="40"/>
                    <a:pt x="6" y="40"/>
                  </a:cubicBezTo>
                  <a:lnTo>
                    <a:pt x="20" y="1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65" name="Freeform 387">
              <a:extLst>
                <a:ext uri="{FF2B5EF4-FFF2-40B4-BE49-F238E27FC236}">
                  <a16:creationId xmlns:a16="http://schemas.microsoft.com/office/drawing/2014/main" id="{1BC6588D-E223-4363-8754-3FAB23C9C2E2}"/>
                </a:ext>
              </a:extLst>
            </p:cNvPr>
            <p:cNvSpPr>
              <a:spLocks/>
            </p:cNvSpPr>
            <p:nvPr/>
          </p:nvSpPr>
          <p:spPr bwMode="auto">
            <a:xfrm>
              <a:off x="12639558" y="8745280"/>
              <a:ext cx="452782" cy="830100"/>
            </a:xfrm>
            <a:custGeom>
              <a:avLst/>
              <a:gdLst>
                <a:gd name="T0" fmla="*/ 54 w 108"/>
                <a:gd name="T1" fmla="*/ 0 h 198"/>
                <a:gd name="T2" fmla="*/ 0 w 108"/>
                <a:gd name="T3" fmla="*/ 96 h 198"/>
                <a:gd name="T4" fmla="*/ 60 w 108"/>
                <a:gd name="T5" fmla="*/ 198 h 198"/>
                <a:gd name="T6" fmla="*/ 108 w 108"/>
                <a:gd name="T7" fmla="*/ 90 h 198"/>
                <a:gd name="T8" fmla="*/ 66 w 108"/>
                <a:gd name="T9" fmla="*/ 0 h 198"/>
                <a:gd name="T10" fmla="*/ 54 w 108"/>
                <a:gd name="T11" fmla="*/ 0 h 198"/>
              </a:gdLst>
              <a:ahLst/>
              <a:cxnLst>
                <a:cxn ang="0">
                  <a:pos x="T0" y="T1"/>
                </a:cxn>
                <a:cxn ang="0">
                  <a:pos x="T2" y="T3"/>
                </a:cxn>
                <a:cxn ang="0">
                  <a:pos x="T4" y="T5"/>
                </a:cxn>
                <a:cxn ang="0">
                  <a:pos x="T6" y="T7"/>
                </a:cxn>
                <a:cxn ang="0">
                  <a:pos x="T8" y="T9"/>
                </a:cxn>
                <a:cxn ang="0">
                  <a:pos x="T10" y="T11"/>
                </a:cxn>
              </a:cxnLst>
              <a:rect l="0" t="0" r="r" b="b"/>
              <a:pathLst>
                <a:path w="108" h="198">
                  <a:moveTo>
                    <a:pt x="54" y="0"/>
                  </a:moveTo>
                  <a:lnTo>
                    <a:pt x="0" y="96"/>
                  </a:lnTo>
                  <a:lnTo>
                    <a:pt x="60" y="198"/>
                  </a:lnTo>
                  <a:lnTo>
                    <a:pt x="108" y="90"/>
                  </a:lnTo>
                  <a:lnTo>
                    <a:pt x="66" y="0"/>
                  </a:lnTo>
                  <a:lnTo>
                    <a:pt x="54" y="0"/>
                  </a:lnTo>
                  <a:close/>
                </a:path>
              </a:pathLst>
            </a:custGeom>
            <a:solidFill>
              <a:srgbClr val="C1D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66" name="Freeform 388">
              <a:extLst>
                <a:ext uri="{FF2B5EF4-FFF2-40B4-BE49-F238E27FC236}">
                  <a16:creationId xmlns:a16="http://schemas.microsoft.com/office/drawing/2014/main" id="{BECD659E-8F5A-41A5-B0FC-B0230EB49F74}"/>
                </a:ext>
              </a:extLst>
            </p:cNvPr>
            <p:cNvSpPr>
              <a:spLocks/>
            </p:cNvSpPr>
            <p:nvPr/>
          </p:nvSpPr>
          <p:spPr bwMode="auto">
            <a:xfrm>
              <a:off x="12237085" y="8288307"/>
              <a:ext cx="628864" cy="960067"/>
            </a:xfrm>
            <a:custGeom>
              <a:avLst/>
              <a:gdLst>
                <a:gd name="T0" fmla="*/ 0 w 150"/>
                <a:gd name="T1" fmla="*/ 0 h 229"/>
                <a:gd name="T2" fmla="*/ 84 w 150"/>
                <a:gd name="T3" fmla="*/ 229 h 229"/>
                <a:gd name="T4" fmla="*/ 150 w 150"/>
                <a:gd name="T5" fmla="*/ 109 h 229"/>
                <a:gd name="T6" fmla="*/ 0 w 150"/>
                <a:gd name="T7" fmla="*/ 0 h 229"/>
              </a:gdLst>
              <a:ahLst/>
              <a:cxnLst>
                <a:cxn ang="0">
                  <a:pos x="T0" y="T1"/>
                </a:cxn>
                <a:cxn ang="0">
                  <a:pos x="T2" y="T3"/>
                </a:cxn>
                <a:cxn ang="0">
                  <a:pos x="T4" y="T5"/>
                </a:cxn>
                <a:cxn ang="0">
                  <a:pos x="T6" y="T7"/>
                </a:cxn>
              </a:cxnLst>
              <a:rect l="0" t="0" r="r" b="b"/>
              <a:pathLst>
                <a:path w="150" h="229">
                  <a:moveTo>
                    <a:pt x="0" y="0"/>
                  </a:moveTo>
                  <a:lnTo>
                    <a:pt x="84" y="229"/>
                  </a:lnTo>
                  <a:lnTo>
                    <a:pt x="150" y="109"/>
                  </a:lnTo>
                  <a:lnTo>
                    <a:pt x="0" y="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67" name="Freeform 389">
              <a:extLst>
                <a:ext uri="{FF2B5EF4-FFF2-40B4-BE49-F238E27FC236}">
                  <a16:creationId xmlns:a16="http://schemas.microsoft.com/office/drawing/2014/main" id="{BBBDBE88-43D7-4C56-A37D-AF14F4FB9B80}"/>
                </a:ext>
              </a:extLst>
            </p:cNvPr>
            <p:cNvSpPr>
              <a:spLocks/>
            </p:cNvSpPr>
            <p:nvPr/>
          </p:nvSpPr>
          <p:spPr bwMode="auto">
            <a:xfrm>
              <a:off x="12891103" y="8288307"/>
              <a:ext cx="603709" cy="960067"/>
            </a:xfrm>
            <a:custGeom>
              <a:avLst/>
              <a:gdLst>
                <a:gd name="T0" fmla="*/ 144 w 144"/>
                <a:gd name="T1" fmla="*/ 0 h 229"/>
                <a:gd name="T2" fmla="*/ 66 w 144"/>
                <a:gd name="T3" fmla="*/ 229 h 229"/>
                <a:gd name="T4" fmla="*/ 0 w 144"/>
                <a:gd name="T5" fmla="*/ 109 h 229"/>
                <a:gd name="T6" fmla="*/ 144 w 144"/>
                <a:gd name="T7" fmla="*/ 0 h 229"/>
              </a:gdLst>
              <a:ahLst/>
              <a:cxnLst>
                <a:cxn ang="0">
                  <a:pos x="T0" y="T1"/>
                </a:cxn>
                <a:cxn ang="0">
                  <a:pos x="T2" y="T3"/>
                </a:cxn>
                <a:cxn ang="0">
                  <a:pos x="T4" y="T5"/>
                </a:cxn>
                <a:cxn ang="0">
                  <a:pos x="T6" y="T7"/>
                </a:cxn>
              </a:cxnLst>
              <a:rect l="0" t="0" r="r" b="b"/>
              <a:pathLst>
                <a:path w="144" h="229">
                  <a:moveTo>
                    <a:pt x="144" y="0"/>
                  </a:moveTo>
                  <a:lnTo>
                    <a:pt x="66" y="229"/>
                  </a:lnTo>
                  <a:lnTo>
                    <a:pt x="0" y="109"/>
                  </a:lnTo>
                  <a:lnTo>
                    <a:pt x="144" y="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68" name="Freeform 390">
              <a:extLst>
                <a:ext uri="{FF2B5EF4-FFF2-40B4-BE49-F238E27FC236}">
                  <a16:creationId xmlns:a16="http://schemas.microsoft.com/office/drawing/2014/main" id="{3A117BA1-8D7F-4449-9E40-371937539994}"/>
                </a:ext>
              </a:extLst>
            </p:cNvPr>
            <p:cNvSpPr>
              <a:spLocks/>
            </p:cNvSpPr>
            <p:nvPr/>
          </p:nvSpPr>
          <p:spPr bwMode="auto">
            <a:xfrm>
              <a:off x="11834612" y="8263153"/>
              <a:ext cx="1056491" cy="3836070"/>
            </a:xfrm>
            <a:custGeom>
              <a:avLst/>
              <a:gdLst>
                <a:gd name="T0" fmla="*/ 12 w 252"/>
                <a:gd name="T1" fmla="*/ 301 h 915"/>
                <a:gd name="T2" fmla="*/ 252 w 252"/>
                <a:gd name="T3" fmla="*/ 915 h 915"/>
                <a:gd name="T4" fmla="*/ 216 w 252"/>
                <a:gd name="T5" fmla="*/ 734 h 915"/>
                <a:gd name="T6" fmla="*/ 96 w 252"/>
                <a:gd name="T7" fmla="*/ 0 h 915"/>
                <a:gd name="T8" fmla="*/ 78 w 252"/>
                <a:gd name="T9" fmla="*/ 18 h 915"/>
                <a:gd name="T10" fmla="*/ 48 w 252"/>
                <a:gd name="T11" fmla="*/ 36 h 915"/>
                <a:gd name="T12" fmla="*/ 0 w 252"/>
                <a:gd name="T13" fmla="*/ 199 h 915"/>
                <a:gd name="T14" fmla="*/ 84 w 252"/>
                <a:gd name="T15" fmla="*/ 265 h 915"/>
                <a:gd name="T16" fmla="*/ 12 w 252"/>
                <a:gd name="T17" fmla="*/ 301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 h="915">
                  <a:moveTo>
                    <a:pt x="12" y="301"/>
                  </a:moveTo>
                  <a:lnTo>
                    <a:pt x="252" y="915"/>
                  </a:lnTo>
                  <a:lnTo>
                    <a:pt x="216" y="734"/>
                  </a:lnTo>
                  <a:lnTo>
                    <a:pt x="96" y="0"/>
                  </a:lnTo>
                  <a:lnTo>
                    <a:pt x="78" y="18"/>
                  </a:lnTo>
                  <a:lnTo>
                    <a:pt x="48" y="36"/>
                  </a:lnTo>
                  <a:lnTo>
                    <a:pt x="0" y="199"/>
                  </a:lnTo>
                  <a:lnTo>
                    <a:pt x="84" y="265"/>
                  </a:lnTo>
                  <a:lnTo>
                    <a:pt x="12" y="301"/>
                  </a:lnTo>
                  <a:close/>
                </a:path>
              </a:pathLst>
            </a:custGeom>
            <a:solidFill>
              <a:srgbClr val="444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69" name="Freeform 391">
              <a:extLst>
                <a:ext uri="{FF2B5EF4-FFF2-40B4-BE49-F238E27FC236}">
                  <a16:creationId xmlns:a16="http://schemas.microsoft.com/office/drawing/2014/main" id="{2D4203EF-BF19-445C-B6F9-BC96271B27F7}"/>
                </a:ext>
              </a:extLst>
            </p:cNvPr>
            <p:cNvSpPr>
              <a:spLocks/>
            </p:cNvSpPr>
            <p:nvPr/>
          </p:nvSpPr>
          <p:spPr bwMode="auto">
            <a:xfrm>
              <a:off x="12865948" y="8288307"/>
              <a:ext cx="1056491" cy="3785761"/>
            </a:xfrm>
            <a:custGeom>
              <a:avLst/>
              <a:gdLst>
                <a:gd name="T0" fmla="*/ 240 w 252"/>
                <a:gd name="T1" fmla="*/ 295 h 903"/>
                <a:gd name="T2" fmla="*/ 168 w 252"/>
                <a:gd name="T3" fmla="*/ 259 h 903"/>
                <a:gd name="T4" fmla="*/ 252 w 252"/>
                <a:gd name="T5" fmla="*/ 193 h 903"/>
                <a:gd name="T6" fmla="*/ 198 w 252"/>
                <a:gd name="T7" fmla="*/ 30 h 903"/>
                <a:gd name="T8" fmla="*/ 168 w 252"/>
                <a:gd name="T9" fmla="*/ 6 h 903"/>
                <a:gd name="T10" fmla="*/ 150 w 252"/>
                <a:gd name="T11" fmla="*/ 0 h 903"/>
                <a:gd name="T12" fmla="*/ 0 w 252"/>
                <a:gd name="T13" fmla="*/ 903 h 903"/>
                <a:gd name="T14" fmla="*/ 240 w 252"/>
                <a:gd name="T15" fmla="*/ 295 h 9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903">
                  <a:moveTo>
                    <a:pt x="240" y="295"/>
                  </a:moveTo>
                  <a:lnTo>
                    <a:pt x="168" y="259"/>
                  </a:lnTo>
                  <a:lnTo>
                    <a:pt x="252" y="193"/>
                  </a:lnTo>
                  <a:lnTo>
                    <a:pt x="198" y="30"/>
                  </a:lnTo>
                  <a:lnTo>
                    <a:pt x="168" y="6"/>
                  </a:lnTo>
                  <a:lnTo>
                    <a:pt x="150" y="0"/>
                  </a:lnTo>
                  <a:lnTo>
                    <a:pt x="0" y="903"/>
                  </a:lnTo>
                  <a:lnTo>
                    <a:pt x="240" y="295"/>
                  </a:lnTo>
                  <a:close/>
                </a:path>
              </a:pathLst>
            </a:custGeom>
            <a:solidFill>
              <a:srgbClr val="444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70" name="Freeform 392">
              <a:extLst>
                <a:ext uri="{FF2B5EF4-FFF2-40B4-BE49-F238E27FC236}">
                  <a16:creationId xmlns:a16="http://schemas.microsoft.com/office/drawing/2014/main" id="{D44E0738-6575-4234-AFE1-B910EAD42F56}"/>
                </a:ext>
              </a:extLst>
            </p:cNvPr>
            <p:cNvSpPr>
              <a:spLocks/>
            </p:cNvSpPr>
            <p:nvPr/>
          </p:nvSpPr>
          <p:spPr bwMode="auto">
            <a:xfrm>
              <a:off x="12589248" y="9273526"/>
              <a:ext cx="553400" cy="3127549"/>
            </a:xfrm>
            <a:custGeom>
              <a:avLst/>
              <a:gdLst>
                <a:gd name="T0" fmla="*/ 72 w 132"/>
                <a:gd name="T1" fmla="*/ 746 h 746"/>
                <a:gd name="T2" fmla="*/ 132 w 132"/>
                <a:gd name="T3" fmla="*/ 674 h 746"/>
                <a:gd name="T4" fmla="*/ 84 w 132"/>
                <a:gd name="T5" fmla="*/ 114 h 746"/>
                <a:gd name="T6" fmla="*/ 72 w 132"/>
                <a:gd name="T7" fmla="*/ 0 h 746"/>
                <a:gd name="T8" fmla="*/ 60 w 132"/>
                <a:gd name="T9" fmla="*/ 108 h 746"/>
                <a:gd name="T10" fmla="*/ 0 w 132"/>
                <a:gd name="T11" fmla="*/ 674 h 746"/>
                <a:gd name="T12" fmla="*/ 72 w 132"/>
                <a:gd name="T13" fmla="*/ 746 h 746"/>
              </a:gdLst>
              <a:ahLst/>
              <a:cxnLst>
                <a:cxn ang="0">
                  <a:pos x="T0" y="T1"/>
                </a:cxn>
                <a:cxn ang="0">
                  <a:pos x="T2" y="T3"/>
                </a:cxn>
                <a:cxn ang="0">
                  <a:pos x="T4" y="T5"/>
                </a:cxn>
                <a:cxn ang="0">
                  <a:pos x="T6" y="T7"/>
                </a:cxn>
                <a:cxn ang="0">
                  <a:pos x="T8" y="T9"/>
                </a:cxn>
                <a:cxn ang="0">
                  <a:pos x="T10" y="T11"/>
                </a:cxn>
                <a:cxn ang="0">
                  <a:pos x="T12" y="T13"/>
                </a:cxn>
              </a:cxnLst>
              <a:rect l="0" t="0" r="r" b="b"/>
              <a:pathLst>
                <a:path w="132" h="746">
                  <a:moveTo>
                    <a:pt x="72" y="746"/>
                  </a:moveTo>
                  <a:lnTo>
                    <a:pt x="132" y="674"/>
                  </a:lnTo>
                  <a:lnTo>
                    <a:pt x="84" y="114"/>
                  </a:lnTo>
                  <a:lnTo>
                    <a:pt x="72" y="0"/>
                  </a:lnTo>
                  <a:lnTo>
                    <a:pt x="60" y="108"/>
                  </a:lnTo>
                  <a:lnTo>
                    <a:pt x="0" y="674"/>
                  </a:lnTo>
                  <a:lnTo>
                    <a:pt x="72" y="746"/>
                  </a:lnTo>
                  <a:close/>
                </a:path>
              </a:pathLst>
            </a:custGeom>
            <a:solidFill>
              <a:srgbClr val="C1D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71" name="Freeform 393">
              <a:extLst>
                <a:ext uri="{FF2B5EF4-FFF2-40B4-BE49-F238E27FC236}">
                  <a16:creationId xmlns:a16="http://schemas.microsoft.com/office/drawing/2014/main" id="{F55D0D09-D4C0-411E-ADA5-FEBF548B6851}"/>
                </a:ext>
              </a:extLst>
            </p:cNvPr>
            <p:cNvSpPr>
              <a:spLocks/>
            </p:cNvSpPr>
            <p:nvPr/>
          </p:nvSpPr>
          <p:spPr bwMode="auto">
            <a:xfrm>
              <a:off x="6476692" y="8011607"/>
              <a:ext cx="3446174" cy="4590707"/>
            </a:xfrm>
            <a:custGeom>
              <a:avLst/>
              <a:gdLst>
                <a:gd name="T0" fmla="*/ 1 w 137"/>
                <a:gd name="T1" fmla="*/ 168 h 182"/>
                <a:gd name="T2" fmla="*/ 6 w 137"/>
                <a:gd name="T3" fmla="*/ 182 h 182"/>
                <a:gd name="T4" fmla="*/ 50 w 137"/>
                <a:gd name="T5" fmla="*/ 182 h 182"/>
                <a:gd name="T6" fmla="*/ 49 w 137"/>
                <a:gd name="T7" fmla="*/ 176 h 182"/>
                <a:gd name="T8" fmla="*/ 44 w 137"/>
                <a:gd name="T9" fmla="*/ 158 h 182"/>
                <a:gd name="T10" fmla="*/ 44 w 137"/>
                <a:gd name="T11" fmla="*/ 151 h 182"/>
                <a:gd name="T12" fmla="*/ 46 w 137"/>
                <a:gd name="T13" fmla="*/ 146 h 182"/>
                <a:gd name="T14" fmla="*/ 62 w 137"/>
                <a:gd name="T15" fmla="*/ 102 h 182"/>
                <a:gd name="T16" fmla="*/ 66 w 137"/>
                <a:gd name="T17" fmla="*/ 135 h 182"/>
                <a:gd name="T18" fmla="*/ 65 w 137"/>
                <a:gd name="T19" fmla="*/ 143 h 182"/>
                <a:gd name="T20" fmla="*/ 65 w 137"/>
                <a:gd name="T21" fmla="*/ 147 h 182"/>
                <a:gd name="T22" fmla="*/ 61 w 137"/>
                <a:gd name="T23" fmla="*/ 156 h 182"/>
                <a:gd name="T24" fmla="*/ 60 w 137"/>
                <a:gd name="T25" fmla="*/ 159 h 182"/>
                <a:gd name="T26" fmla="*/ 56 w 137"/>
                <a:gd name="T27" fmla="*/ 168 h 182"/>
                <a:gd name="T28" fmla="*/ 58 w 137"/>
                <a:gd name="T29" fmla="*/ 176 h 182"/>
                <a:gd name="T30" fmla="*/ 58 w 137"/>
                <a:gd name="T31" fmla="*/ 182 h 182"/>
                <a:gd name="T32" fmla="*/ 137 w 137"/>
                <a:gd name="T33" fmla="*/ 182 h 182"/>
                <a:gd name="T34" fmla="*/ 117 w 137"/>
                <a:gd name="T35" fmla="*/ 22 h 182"/>
                <a:gd name="T36" fmla="*/ 116 w 137"/>
                <a:gd name="T37" fmla="*/ 23 h 182"/>
                <a:gd name="T38" fmla="*/ 108 w 137"/>
                <a:gd name="T39" fmla="*/ 18 h 182"/>
                <a:gd name="T40" fmla="*/ 97 w 137"/>
                <a:gd name="T41" fmla="*/ 0 h 182"/>
                <a:gd name="T42" fmla="*/ 35 w 137"/>
                <a:gd name="T43" fmla="*/ 22 h 182"/>
                <a:gd name="T44" fmla="*/ 22 w 137"/>
                <a:gd name="T45" fmla="*/ 76 h 182"/>
                <a:gd name="T46" fmla="*/ 13 w 137"/>
                <a:gd name="T47" fmla="*/ 109 h 182"/>
                <a:gd name="T48" fmla="*/ 9 w 137"/>
                <a:gd name="T49" fmla="*/ 116 h 182"/>
                <a:gd name="T50" fmla="*/ 9 w 137"/>
                <a:gd name="T51" fmla="*/ 123 h 182"/>
                <a:gd name="T52" fmla="*/ 10 w 137"/>
                <a:gd name="T53" fmla="*/ 132 h 182"/>
                <a:gd name="T54" fmla="*/ 4 w 137"/>
                <a:gd name="T55" fmla="*/ 142 h 182"/>
                <a:gd name="T56" fmla="*/ 5 w 137"/>
                <a:gd name="T57" fmla="*/ 150 h 182"/>
                <a:gd name="T58" fmla="*/ 1 w 137"/>
                <a:gd name="T59" fmla="*/ 16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82">
                  <a:moveTo>
                    <a:pt x="1" y="168"/>
                  </a:moveTo>
                  <a:cubicBezTo>
                    <a:pt x="1" y="169"/>
                    <a:pt x="3" y="175"/>
                    <a:pt x="6" y="182"/>
                  </a:cubicBezTo>
                  <a:cubicBezTo>
                    <a:pt x="50" y="182"/>
                    <a:pt x="50" y="182"/>
                    <a:pt x="50" y="182"/>
                  </a:cubicBezTo>
                  <a:cubicBezTo>
                    <a:pt x="50" y="180"/>
                    <a:pt x="49" y="178"/>
                    <a:pt x="49" y="176"/>
                  </a:cubicBezTo>
                  <a:cubicBezTo>
                    <a:pt x="47" y="166"/>
                    <a:pt x="44" y="160"/>
                    <a:pt x="44" y="158"/>
                  </a:cubicBezTo>
                  <a:cubicBezTo>
                    <a:pt x="44" y="155"/>
                    <a:pt x="45" y="152"/>
                    <a:pt x="44" y="151"/>
                  </a:cubicBezTo>
                  <a:cubicBezTo>
                    <a:pt x="42" y="150"/>
                    <a:pt x="47" y="149"/>
                    <a:pt x="46" y="146"/>
                  </a:cubicBezTo>
                  <a:cubicBezTo>
                    <a:pt x="44" y="143"/>
                    <a:pt x="57" y="112"/>
                    <a:pt x="62" y="102"/>
                  </a:cubicBezTo>
                  <a:cubicBezTo>
                    <a:pt x="62" y="102"/>
                    <a:pt x="66" y="130"/>
                    <a:pt x="66" y="135"/>
                  </a:cubicBezTo>
                  <a:cubicBezTo>
                    <a:pt x="66" y="141"/>
                    <a:pt x="66" y="143"/>
                    <a:pt x="65" y="143"/>
                  </a:cubicBezTo>
                  <a:cubicBezTo>
                    <a:pt x="64" y="144"/>
                    <a:pt x="65" y="147"/>
                    <a:pt x="65" y="147"/>
                  </a:cubicBezTo>
                  <a:cubicBezTo>
                    <a:pt x="65" y="147"/>
                    <a:pt x="61" y="153"/>
                    <a:pt x="61" y="156"/>
                  </a:cubicBezTo>
                  <a:cubicBezTo>
                    <a:pt x="60" y="158"/>
                    <a:pt x="61" y="157"/>
                    <a:pt x="60" y="159"/>
                  </a:cubicBezTo>
                  <a:cubicBezTo>
                    <a:pt x="59" y="161"/>
                    <a:pt x="55" y="164"/>
                    <a:pt x="56" y="168"/>
                  </a:cubicBezTo>
                  <a:cubicBezTo>
                    <a:pt x="57" y="171"/>
                    <a:pt x="58" y="172"/>
                    <a:pt x="58" y="176"/>
                  </a:cubicBezTo>
                  <a:cubicBezTo>
                    <a:pt x="58" y="178"/>
                    <a:pt x="58" y="180"/>
                    <a:pt x="58" y="182"/>
                  </a:cubicBezTo>
                  <a:cubicBezTo>
                    <a:pt x="137" y="182"/>
                    <a:pt x="137" y="182"/>
                    <a:pt x="137" y="182"/>
                  </a:cubicBezTo>
                  <a:cubicBezTo>
                    <a:pt x="117" y="22"/>
                    <a:pt x="117" y="22"/>
                    <a:pt x="117" y="22"/>
                  </a:cubicBezTo>
                  <a:cubicBezTo>
                    <a:pt x="116" y="22"/>
                    <a:pt x="116" y="23"/>
                    <a:pt x="116" y="23"/>
                  </a:cubicBezTo>
                  <a:cubicBezTo>
                    <a:pt x="116" y="23"/>
                    <a:pt x="109" y="19"/>
                    <a:pt x="108" y="18"/>
                  </a:cubicBezTo>
                  <a:cubicBezTo>
                    <a:pt x="106" y="17"/>
                    <a:pt x="97" y="2"/>
                    <a:pt x="97" y="0"/>
                  </a:cubicBezTo>
                  <a:cubicBezTo>
                    <a:pt x="97" y="0"/>
                    <a:pt x="37" y="19"/>
                    <a:pt x="35" y="22"/>
                  </a:cubicBezTo>
                  <a:cubicBezTo>
                    <a:pt x="34" y="24"/>
                    <a:pt x="26" y="58"/>
                    <a:pt x="22" y="76"/>
                  </a:cubicBezTo>
                  <a:cubicBezTo>
                    <a:pt x="18" y="94"/>
                    <a:pt x="15" y="104"/>
                    <a:pt x="13" y="109"/>
                  </a:cubicBezTo>
                  <a:cubicBezTo>
                    <a:pt x="11" y="114"/>
                    <a:pt x="6" y="112"/>
                    <a:pt x="9" y="116"/>
                  </a:cubicBezTo>
                  <a:cubicBezTo>
                    <a:pt x="12" y="120"/>
                    <a:pt x="10" y="122"/>
                    <a:pt x="9" y="123"/>
                  </a:cubicBezTo>
                  <a:cubicBezTo>
                    <a:pt x="8" y="125"/>
                    <a:pt x="11" y="131"/>
                    <a:pt x="10" y="132"/>
                  </a:cubicBezTo>
                  <a:cubicBezTo>
                    <a:pt x="9" y="133"/>
                    <a:pt x="7" y="136"/>
                    <a:pt x="4" y="142"/>
                  </a:cubicBezTo>
                  <a:cubicBezTo>
                    <a:pt x="1" y="147"/>
                    <a:pt x="6" y="149"/>
                    <a:pt x="5" y="150"/>
                  </a:cubicBezTo>
                  <a:cubicBezTo>
                    <a:pt x="5" y="151"/>
                    <a:pt x="0" y="163"/>
                    <a:pt x="1" y="168"/>
                  </a:cubicBez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72" name="Freeform 394">
              <a:extLst>
                <a:ext uri="{FF2B5EF4-FFF2-40B4-BE49-F238E27FC236}">
                  <a16:creationId xmlns:a16="http://schemas.microsoft.com/office/drawing/2014/main" id="{329824A9-CA12-4968-91E8-E701922EA9B7}"/>
                </a:ext>
              </a:extLst>
            </p:cNvPr>
            <p:cNvSpPr>
              <a:spLocks/>
            </p:cNvSpPr>
            <p:nvPr/>
          </p:nvSpPr>
          <p:spPr bwMode="auto">
            <a:xfrm>
              <a:off x="7558338" y="9298680"/>
              <a:ext cx="25155" cy="75464"/>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1"/>
                    <a:pt x="0" y="0"/>
                    <a:pt x="0" y="0"/>
                  </a:cubicBezTo>
                  <a:cubicBezTo>
                    <a:pt x="0" y="0"/>
                    <a:pt x="1" y="2"/>
                    <a:pt x="1" y="3"/>
                  </a:cubicBezTo>
                  <a:close/>
                </a:path>
              </a:pathLst>
            </a:custGeom>
            <a:solidFill>
              <a:srgbClr val="7C6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73" name="Freeform 395">
              <a:extLst>
                <a:ext uri="{FF2B5EF4-FFF2-40B4-BE49-F238E27FC236}">
                  <a16:creationId xmlns:a16="http://schemas.microsoft.com/office/drawing/2014/main" id="{6EA1DFCB-9519-431E-8CCA-24A18E7BA4D7}"/>
                </a:ext>
              </a:extLst>
            </p:cNvPr>
            <p:cNvSpPr>
              <a:spLocks/>
            </p:cNvSpPr>
            <p:nvPr/>
          </p:nvSpPr>
          <p:spPr bwMode="auto">
            <a:xfrm>
              <a:off x="7004938" y="9122598"/>
              <a:ext cx="1333191" cy="3479713"/>
            </a:xfrm>
            <a:custGeom>
              <a:avLst/>
              <a:gdLst>
                <a:gd name="T0" fmla="*/ 17 w 53"/>
                <a:gd name="T1" fmla="*/ 109 h 138"/>
                <a:gd name="T2" fmla="*/ 24 w 53"/>
                <a:gd name="T3" fmla="*/ 138 h 138"/>
                <a:gd name="T4" fmla="*/ 29 w 53"/>
                <a:gd name="T5" fmla="*/ 138 h 138"/>
                <a:gd name="T6" fmla="*/ 29 w 53"/>
                <a:gd name="T7" fmla="*/ 136 h 138"/>
                <a:gd name="T8" fmla="*/ 23 w 53"/>
                <a:gd name="T9" fmla="*/ 115 h 138"/>
                <a:gd name="T10" fmla="*/ 23 w 53"/>
                <a:gd name="T11" fmla="*/ 111 h 138"/>
                <a:gd name="T12" fmla="*/ 23 w 53"/>
                <a:gd name="T13" fmla="*/ 108 h 138"/>
                <a:gd name="T14" fmla="*/ 25 w 53"/>
                <a:gd name="T15" fmla="*/ 104 h 138"/>
                <a:gd name="T16" fmla="*/ 25 w 53"/>
                <a:gd name="T17" fmla="*/ 99 h 138"/>
                <a:gd name="T18" fmla="*/ 41 w 53"/>
                <a:gd name="T19" fmla="*/ 58 h 138"/>
                <a:gd name="T20" fmla="*/ 44 w 53"/>
                <a:gd name="T21" fmla="*/ 95 h 138"/>
                <a:gd name="T22" fmla="*/ 45 w 53"/>
                <a:gd name="T23" fmla="*/ 94 h 138"/>
                <a:gd name="T24" fmla="*/ 46 w 53"/>
                <a:gd name="T25" fmla="*/ 53 h 138"/>
                <a:gd name="T26" fmla="*/ 53 w 53"/>
                <a:gd name="T27" fmla="*/ 55 h 138"/>
                <a:gd name="T28" fmla="*/ 44 w 53"/>
                <a:gd name="T29" fmla="*/ 43 h 138"/>
                <a:gd name="T30" fmla="*/ 34 w 53"/>
                <a:gd name="T31" fmla="*/ 0 h 138"/>
                <a:gd name="T32" fmla="*/ 31 w 53"/>
                <a:gd name="T33" fmla="*/ 19 h 138"/>
                <a:gd name="T34" fmla="*/ 42 w 53"/>
                <a:gd name="T35" fmla="*/ 45 h 138"/>
                <a:gd name="T36" fmla="*/ 23 w 53"/>
                <a:gd name="T37" fmla="*/ 10 h 138"/>
                <a:gd name="T38" fmla="*/ 39 w 53"/>
                <a:gd name="T39" fmla="*/ 47 h 138"/>
                <a:gd name="T40" fmla="*/ 32 w 53"/>
                <a:gd name="T41" fmla="*/ 58 h 138"/>
                <a:gd name="T42" fmla="*/ 34 w 53"/>
                <a:gd name="T43" fmla="*/ 60 h 138"/>
                <a:gd name="T44" fmla="*/ 26 w 53"/>
                <a:gd name="T45" fmla="*/ 86 h 138"/>
                <a:gd name="T46" fmla="*/ 19 w 53"/>
                <a:gd name="T47" fmla="*/ 54 h 138"/>
                <a:gd name="T48" fmla="*/ 22 w 53"/>
                <a:gd name="T49" fmla="*/ 92 h 138"/>
                <a:gd name="T50" fmla="*/ 14 w 53"/>
                <a:gd name="T51" fmla="*/ 83 h 138"/>
                <a:gd name="T52" fmla="*/ 17 w 53"/>
                <a:gd name="T53" fmla="*/ 93 h 138"/>
                <a:gd name="T54" fmla="*/ 18 w 53"/>
                <a:gd name="T55" fmla="*/ 103 h 138"/>
                <a:gd name="T56" fmla="*/ 4 w 53"/>
                <a:gd name="T57" fmla="*/ 103 h 138"/>
                <a:gd name="T58" fmla="*/ 17 w 53"/>
                <a:gd name="T59" fmla="*/ 10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138">
                  <a:moveTo>
                    <a:pt x="17" y="109"/>
                  </a:moveTo>
                  <a:cubicBezTo>
                    <a:pt x="19" y="112"/>
                    <a:pt x="22" y="129"/>
                    <a:pt x="24" y="138"/>
                  </a:cubicBezTo>
                  <a:cubicBezTo>
                    <a:pt x="29" y="138"/>
                    <a:pt x="29" y="138"/>
                    <a:pt x="29" y="138"/>
                  </a:cubicBezTo>
                  <a:cubicBezTo>
                    <a:pt x="29" y="138"/>
                    <a:pt x="29" y="137"/>
                    <a:pt x="29" y="136"/>
                  </a:cubicBezTo>
                  <a:cubicBezTo>
                    <a:pt x="29" y="130"/>
                    <a:pt x="25" y="117"/>
                    <a:pt x="23" y="115"/>
                  </a:cubicBezTo>
                  <a:cubicBezTo>
                    <a:pt x="22" y="113"/>
                    <a:pt x="23" y="113"/>
                    <a:pt x="23" y="111"/>
                  </a:cubicBezTo>
                  <a:cubicBezTo>
                    <a:pt x="24" y="110"/>
                    <a:pt x="24" y="109"/>
                    <a:pt x="23" y="108"/>
                  </a:cubicBezTo>
                  <a:cubicBezTo>
                    <a:pt x="23" y="107"/>
                    <a:pt x="24" y="106"/>
                    <a:pt x="25" y="104"/>
                  </a:cubicBezTo>
                  <a:cubicBezTo>
                    <a:pt x="25" y="103"/>
                    <a:pt x="25" y="102"/>
                    <a:pt x="25" y="99"/>
                  </a:cubicBezTo>
                  <a:cubicBezTo>
                    <a:pt x="25" y="96"/>
                    <a:pt x="41" y="58"/>
                    <a:pt x="41" y="58"/>
                  </a:cubicBezTo>
                  <a:cubicBezTo>
                    <a:pt x="41" y="58"/>
                    <a:pt x="46" y="87"/>
                    <a:pt x="44" y="95"/>
                  </a:cubicBezTo>
                  <a:cubicBezTo>
                    <a:pt x="43" y="102"/>
                    <a:pt x="45" y="94"/>
                    <a:pt x="45" y="94"/>
                  </a:cubicBezTo>
                  <a:cubicBezTo>
                    <a:pt x="45" y="94"/>
                    <a:pt x="46" y="58"/>
                    <a:pt x="46" y="53"/>
                  </a:cubicBezTo>
                  <a:cubicBezTo>
                    <a:pt x="45" y="49"/>
                    <a:pt x="53" y="55"/>
                    <a:pt x="53" y="55"/>
                  </a:cubicBezTo>
                  <a:cubicBezTo>
                    <a:pt x="53" y="55"/>
                    <a:pt x="44" y="44"/>
                    <a:pt x="44" y="43"/>
                  </a:cubicBezTo>
                  <a:cubicBezTo>
                    <a:pt x="44" y="42"/>
                    <a:pt x="34" y="0"/>
                    <a:pt x="34" y="0"/>
                  </a:cubicBezTo>
                  <a:cubicBezTo>
                    <a:pt x="31" y="19"/>
                    <a:pt x="31" y="19"/>
                    <a:pt x="31" y="19"/>
                  </a:cubicBezTo>
                  <a:cubicBezTo>
                    <a:pt x="42" y="45"/>
                    <a:pt x="42" y="45"/>
                    <a:pt x="42" y="45"/>
                  </a:cubicBezTo>
                  <a:cubicBezTo>
                    <a:pt x="42" y="45"/>
                    <a:pt x="27" y="21"/>
                    <a:pt x="23" y="10"/>
                  </a:cubicBezTo>
                  <a:cubicBezTo>
                    <a:pt x="26" y="19"/>
                    <a:pt x="33" y="40"/>
                    <a:pt x="39" y="47"/>
                  </a:cubicBezTo>
                  <a:cubicBezTo>
                    <a:pt x="39" y="47"/>
                    <a:pt x="34" y="56"/>
                    <a:pt x="32" y="58"/>
                  </a:cubicBezTo>
                  <a:cubicBezTo>
                    <a:pt x="30" y="61"/>
                    <a:pt x="36" y="56"/>
                    <a:pt x="34" y="60"/>
                  </a:cubicBezTo>
                  <a:cubicBezTo>
                    <a:pt x="33" y="64"/>
                    <a:pt x="28" y="85"/>
                    <a:pt x="26" y="86"/>
                  </a:cubicBezTo>
                  <a:cubicBezTo>
                    <a:pt x="23" y="87"/>
                    <a:pt x="19" y="54"/>
                    <a:pt x="19" y="54"/>
                  </a:cubicBezTo>
                  <a:cubicBezTo>
                    <a:pt x="22" y="92"/>
                    <a:pt x="22" y="92"/>
                    <a:pt x="22" y="92"/>
                  </a:cubicBezTo>
                  <a:cubicBezTo>
                    <a:pt x="14" y="83"/>
                    <a:pt x="14" y="83"/>
                    <a:pt x="14" y="83"/>
                  </a:cubicBezTo>
                  <a:cubicBezTo>
                    <a:pt x="14" y="83"/>
                    <a:pt x="17" y="91"/>
                    <a:pt x="17" y="93"/>
                  </a:cubicBezTo>
                  <a:cubicBezTo>
                    <a:pt x="18" y="94"/>
                    <a:pt x="17" y="100"/>
                    <a:pt x="18" y="103"/>
                  </a:cubicBezTo>
                  <a:cubicBezTo>
                    <a:pt x="20" y="106"/>
                    <a:pt x="8" y="104"/>
                    <a:pt x="4" y="103"/>
                  </a:cubicBezTo>
                  <a:cubicBezTo>
                    <a:pt x="0" y="102"/>
                    <a:pt x="14" y="105"/>
                    <a:pt x="17" y="109"/>
                  </a:cubicBezTo>
                  <a:close/>
                </a:path>
              </a:pathLst>
            </a:custGeom>
            <a:solidFill>
              <a:srgbClr val="404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74" name="Freeform 396">
              <a:extLst>
                <a:ext uri="{FF2B5EF4-FFF2-40B4-BE49-F238E27FC236}">
                  <a16:creationId xmlns:a16="http://schemas.microsoft.com/office/drawing/2014/main" id="{1AD3EA7C-87F1-4D0C-BCDE-172E0DFD25A6}"/>
                </a:ext>
              </a:extLst>
            </p:cNvPr>
            <p:cNvSpPr>
              <a:spLocks/>
            </p:cNvSpPr>
            <p:nvPr/>
          </p:nvSpPr>
          <p:spPr bwMode="auto">
            <a:xfrm>
              <a:off x="11759148" y="9323835"/>
              <a:ext cx="25155" cy="100618"/>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cubicBezTo>
                    <a:pt x="0" y="1"/>
                    <a:pt x="1" y="0"/>
                    <a:pt x="1" y="0"/>
                  </a:cubicBezTo>
                  <a:cubicBezTo>
                    <a:pt x="1" y="1"/>
                    <a:pt x="0" y="2"/>
                    <a:pt x="0" y="4"/>
                  </a:cubicBezTo>
                  <a:close/>
                </a:path>
              </a:pathLst>
            </a:custGeom>
            <a:solidFill>
              <a:srgbClr val="7C6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75" name="Freeform 397">
              <a:extLst>
                <a:ext uri="{FF2B5EF4-FFF2-40B4-BE49-F238E27FC236}">
                  <a16:creationId xmlns:a16="http://schemas.microsoft.com/office/drawing/2014/main" id="{87F7573E-E3F4-4C4A-BB3A-C99680D533CE}"/>
                </a:ext>
              </a:extLst>
            </p:cNvPr>
            <p:cNvSpPr>
              <a:spLocks/>
            </p:cNvSpPr>
            <p:nvPr/>
          </p:nvSpPr>
          <p:spPr bwMode="auto">
            <a:xfrm>
              <a:off x="9419775" y="8011607"/>
              <a:ext cx="3446174" cy="4590707"/>
            </a:xfrm>
            <a:custGeom>
              <a:avLst/>
              <a:gdLst>
                <a:gd name="T0" fmla="*/ 136 w 137"/>
                <a:gd name="T1" fmla="*/ 168 h 182"/>
                <a:gd name="T2" fmla="*/ 131 w 137"/>
                <a:gd name="T3" fmla="*/ 182 h 182"/>
                <a:gd name="T4" fmla="*/ 87 w 137"/>
                <a:gd name="T5" fmla="*/ 182 h 182"/>
                <a:gd name="T6" fmla="*/ 88 w 137"/>
                <a:gd name="T7" fmla="*/ 176 h 182"/>
                <a:gd name="T8" fmla="*/ 93 w 137"/>
                <a:gd name="T9" fmla="*/ 158 h 182"/>
                <a:gd name="T10" fmla="*/ 93 w 137"/>
                <a:gd name="T11" fmla="*/ 151 h 182"/>
                <a:gd name="T12" fmla="*/ 91 w 137"/>
                <a:gd name="T13" fmla="*/ 146 h 182"/>
                <a:gd name="T14" fmla="*/ 75 w 137"/>
                <a:gd name="T15" fmla="*/ 102 h 182"/>
                <a:gd name="T16" fmla="*/ 71 w 137"/>
                <a:gd name="T17" fmla="*/ 135 h 182"/>
                <a:gd name="T18" fmla="*/ 72 w 137"/>
                <a:gd name="T19" fmla="*/ 143 h 182"/>
                <a:gd name="T20" fmla="*/ 72 w 137"/>
                <a:gd name="T21" fmla="*/ 147 h 182"/>
                <a:gd name="T22" fmla="*/ 76 w 137"/>
                <a:gd name="T23" fmla="*/ 156 h 182"/>
                <a:gd name="T24" fmla="*/ 77 w 137"/>
                <a:gd name="T25" fmla="*/ 159 h 182"/>
                <a:gd name="T26" fmla="*/ 81 w 137"/>
                <a:gd name="T27" fmla="*/ 168 h 182"/>
                <a:gd name="T28" fmla="*/ 79 w 137"/>
                <a:gd name="T29" fmla="*/ 176 h 182"/>
                <a:gd name="T30" fmla="*/ 79 w 137"/>
                <a:gd name="T31" fmla="*/ 182 h 182"/>
                <a:gd name="T32" fmla="*/ 0 w 137"/>
                <a:gd name="T33" fmla="*/ 182 h 182"/>
                <a:gd name="T34" fmla="*/ 20 w 137"/>
                <a:gd name="T35" fmla="*/ 22 h 182"/>
                <a:gd name="T36" fmla="*/ 21 w 137"/>
                <a:gd name="T37" fmla="*/ 23 h 182"/>
                <a:gd name="T38" fmla="*/ 29 w 137"/>
                <a:gd name="T39" fmla="*/ 18 h 182"/>
                <a:gd name="T40" fmla="*/ 40 w 137"/>
                <a:gd name="T41" fmla="*/ 0 h 182"/>
                <a:gd name="T42" fmla="*/ 102 w 137"/>
                <a:gd name="T43" fmla="*/ 22 h 182"/>
                <a:gd name="T44" fmla="*/ 115 w 137"/>
                <a:gd name="T45" fmla="*/ 76 h 182"/>
                <a:gd name="T46" fmla="*/ 124 w 137"/>
                <a:gd name="T47" fmla="*/ 109 h 182"/>
                <a:gd name="T48" fmla="*/ 128 w 137"/>
                <a:gd name="T49" fmla="*/ 116 h 182"/>
                <a:gd name="T50" fmla="*/ 128 w 137"/>
                <a:gd name="T51" fmla="*/ 123 h 182"/>
                <a:gd name="T52" fmla="*/ 127 w 137"/>
                <a:gd name="T53" fmla="*/ 132 h 182"/>
                <a:gd name="T54" fmla="*/ 133 w 137"/>
                <a:gd name="T55" fmla="*/ 142 h 182"/>
                <a:gd name="T56" fmla="*/ 132 w 137"/>
                <a:gd name="T57" fmla="*/ 150 h 182"/>
                <a:gd name="T58" fmla="*/ 136 w 137"/>
                <a:gd name="T59" fmla="*/ 16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82">
                  <a:moveTo>
                    <a:pt x="136" y="168"/>
                  </a:moveTo>
                  <a:cubicBezTo>
                    <a:pt x="136" y="169"/>
                    <a:pt x="134" y="175"/>
                    <a:pt x="131" y="182"/>
                  </a:cubicBezTo>
                  <a:cubicBezTo>
                    <a:pt x="87" y="182"/>
                    <a:pt x="87" y="182"/>
                    <a:pt x="87" y="182"/>
                  </a:cubicBezTo>
                  <a:cubicBezTo>
                    <a:pt x="87" y="180"/>
                    <a:pt x="88" y="178"/>
                    <a:pt x="88" y="176"/>
                  </a:cubicBezTo>
                  <a:cubicBezTo>
                    <a:pt x="90" y="166"/>
                    <a:pt x="93" y="160"/>
                    <a:pt x="93" y="158"/>
                  </a:cubicBezTo>
                  <a:cubicBezTo>
                    <a:pt x="93" y="155"/>
                    <a:pt x="92" y="152"/>
                    <a:pt x="93" y="151"/>
                  </a:cubicBezTo>
                  <a:cubicBezTo>
                    <a:pt x="95" y="150"/>
                    <a:pt x="90" y="149"/>
                    <a:pt x="91" y="146"/>
                  </a:cubicBezTo>
                  <a:cubicBezTo>
                    <a:pt x="93" y="143"/>
                    <a:pt x="80" y="112"/>
                    <a:pt x="75" y="102"/>
                  </a:cubicBezTo>
                  <a:cubicBezTo>
                    <a:pt x="75" y="102"/>
                    <a:pt x="71" y="130"/>
                    <a:pt x="71" y="135"/>
                  </a:cubicBezTo>
                  <a:cubicBezTo>
                    <a:pt x="71" y="141"/>
                    <a:pt x="71" y="143"/>
                    <a:pt x="72" y="143"/>
                  </a:cubicBezTo>
                  <a:cubicBezTo>
                    <a:pt x="73" y="144"/>
                    <a:pt x="72" y="147"/>
                    <a:pt x="72" y="147"/>
                  </a:cubicBezTo>
                  <a:cubicBezTo>
                    <a:pt x="72" y="147"/>
                    <a:pt x="76" y="153"/>
                    <a:pt x="76" y="156"/>
                  </a:cubicBezTo>
                  <a:cubicBezTo>
                    <a:pt x="77" y="158"/>
                    <a:pt x="76" y="157"/>
                    <a:pt x="77" y="159"/>
                  </a:cubicBezTo>
                  <a:cubicBezTo>
                    <a:pt x="78" y="161"/>
                    <a:pt x="82" y="164"/>
                    <a:pt x="81" y="168"/>
                  </a:cubicBezTo>
                  <a:cubicBezTo>
                    <a:pt x="80" y="171"/>
                    <a:pt x="79" y="172"/>
                    <a:pt x="79" y="176"/>
                  </a:cubicBezTo>
                  <a:cubicBezTo>
                    <a:pt x="79" y="178"/>
                    <a:pt x="79" y="180"/>
                    <a:pt x="79" y="182"/>
                  </a:cubicBezTo>
                  <a:cubicBezTo>
                    <a:pt x="0" y="182"/>
                    <a:pt x="0" y="182"/>
                    <a:pt x="0" y="182"/>
                  </a:cubicBezTo>
                  <a:cubicBezTo>
                    <a:pt x="20" y="22"/>
                    <a:pt x="20" y="22"/>
                    <a:pt x="20" y="22"/>
                  </a:cubicBezTo>
                  <a:cubicBezTo>
                    <a:pt x="21" y="22"/>
                    <a:pt x="21" y="23"/>
                    <a:pt x="21" y="23"/>
                  </a:cubicBezTo>
                  <a:cubicBezTo>
                    <a:pt x="21" y="23"/>
                    <a:pt x="28" y="19"/>
                    <a:pt x="29" y="18"/>
                  </a:cubicBezTo>
                  <a:cubicBezTo>
                    <a:pt x="31" y="17"/>
                    <a:pt x="40" y="2"/>
                    <a:pt x="40" y="0"/>
                  </a:cubicBezTo>
                  <a:cubicBezTo>
                    <a:pt x="40" y="0"/>
                    <a:pt x="100" y="19"/>
                    <a:pt x="102" y="22"/>
                  </a:cubicBezTo>
                  <a:cubicBezTo>
                    <a:pt x="103" y="24"/>
                    <a:pt x="111" y="58"/>
                    <a:pt x="115" y="76"/>
                  </a:cubicBezTo>
                  <a:cubicBezTo>
                    <a:pt x="119" y="94"/>
                    <a:pt x="122" y="104"/>
                    <a:pt x="124" y="109"/>
                  </a:cubicBezTo>
                  <a:cubicBezTo>
                    <a:pt x="126" y="114"/>
                    <a:pt x="131" y="112"/>
                    <a:pt x="128" y="116"/>
                  </a:cubicBezTo>
                  <a:cubicBezTo>
                    <a:pt x="125" y="120"/>
                    <a:pt x="127" y="122"/>
                    <a:pt x="128" y="123"/>
                  </a:cubicBezTo>
                  <a:cubicBezTo>
                    <a:pt x="129" y="125"/>
                    <a:pt x="126" y="131"/>
                    <a:pt x="127" y="132"/>
                  </a:cubicBezTo>
                  <a:cubicBezTo>
                    <a:pt x="128" y="133"/>
                    <a:pt x="130" y="136"/>
                    <a:pt x="133" y="142"/>
                  </a:cubicBezTo>
                  <a:cubicBezTo>
                    <a:pt x="136" y="147"/>
                    <a:pt x="131" y="149"/>
                    <a:pt x="132" y="150"/>
                  </a:cubicBezTo>
                  <a:cubicBezTo>
                    <a:pt x="132" y="151"/>
                    <a:pt x="137" y="163"/>
                    <a:pt x="136" y="168"/>
                  </a:cubicBez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76" name="Freeform 398">
              <a:extLst>
                <a:ext uri="{FF2B5EF4-FFF2-40B4-BE49-F238E27FC236}">
                  <a16:creationId xmlns:a16="http://schemas.microsoft.com/office/drawing/2014/main" id="{57CD369A-C80B-4743-A500-06F4AAC7478A}"/>
                </a:ext>
              </a:extLst>
            </p:cNvPr>
            <p:cNvSpPr>
              <a:spLocks/>
            </p:cNvSpPr>
            <p:nvPr/>
          </p:nvSpPr>
          <p:spPr bwMode="auto">
            <a:xfrm>
              <a:off x="11759148" y="9298680"/>
              <a:ext cx="25155" cy="75464"/>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1"/>
                    <a:pt x="1" y="0"/>
                    <a:pt x="1" y="0"/>
                  </a:cubicBezTo>
                  <a:cubicBezTo>
                    <a:pt x="1" y="0"/>
                    <a:pt x="0" y="2"/>
                    <a:pt x="0" y="3"/>
                  </a:cubicBezTo>
                  <a:close/>
                </a:path>
              </a:pathLst>
            </a:custGeom>
            <a:solidFill>
              <a:srgbClr val="7C6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77" name="Freeform 399">
              <a:extLst>
                <a:ext uri="{FF2B5EF4-FFF2-40B4-BE49-F238E27FC236}">
                  <a16:creationId xmlns:a16="http://schemas.microsoft.com/office/drawing/2014/main" id="{9654DAFA-7592-485E-A2BD-4776841ED87B}"/>
                </a:ext>
              </a:extLst>
            </p:cNvPr>
            <p:cNvSpPr>
              <a:spLocks/>
            </p:cNvSpPr>
            <p:nvPr/>
          </p:nvSpPr>
          <p:spPr bwMode="auto">
            <a:xfrm>
              <a:off x="11004512" y="9122598"/>
              <a:ext cx="1333191" cy="3479713"/>
            </a:xfrm>
            <a:custGeom>
              <a:avLst/>
              <a:gdLst>
                <a:gd name="T0" fmla="*/ 36 w 53"/>
                <a:gd name="T1" fmla="*/ 109 h 138"/>
                <a:gd name="T2" fmla="*/ 29 w 53"/>
                <a:gd name="T3" fmla="*/ 138 h 138"/>
                <a:gd name="T4" fmla="*/ 24 w 53"/>
                <a:gd name="T5" fmla="*/ 138 h 138"/>
                <a:gd name="T6" fmla="*/ 24 w 53"/>
                <a:gd name="T7" fmla="*/ 136 h 138"/>
                <a:gd name="T8" fmla="*/ 30 w 53"/>
                <a:gd name="T9" fmla="*/ 115 h 138"/>
                <a:gd name="T10" fmla="*/ 30 w 53"/>
                <a:gd name="T11" fmla="*/ 111 h 138"/>
                <a:gd name="T12" fmla="*/ 30 w 53"/>
                <a:gd name="T13" fmla="*/ 108 h 138"/>
                <a:gd name="T14" fmla="*/ 28 w 53"/>
                <a:gd name="T15" fmla="*/ 104 h 138"/>
                <a:gd name="T16" fmla="*/ 28 w 53"/>
                <a:gd name="T17" fmla="*/ 99 h 138"/>
                <a:gd name="T18" fmla="*/ 12 w 53"/>
                <a:gd name="T19" fmla="*/ 58 h 138"/>
                <a:gd name="T20" fmla="*/ 9 w 53"/>
                <a:gd name="T21" fmla="*/ 95 h 138"/>
                <a:gd name="T22" fmla="*/ 8 w 53"/>
                <a:gd name="T23" fmla="*/ 94 h 138"/>
                <a:gd name="T24" fmla="*/ 7 w 53"/>
                <a:gd name="T25" fmla="*/ 53 h 138"/>
                <a:gd name="T26" fmla="*/ 0 w 53"/>
                <a:gd name="T27" fmla="*/ 55 h 138"/>
                <a:gd name="T28" fmla="*/ 9 w 53"/>
                <a:gd name="T29" fmla="*/ 43 h 138"/>
                <a:gd name="T30" fmla="*/ 19 w 53"/>
                <a:gd name="T31" fmla="*/ 0 h 138"/>
                <a:gd name="T32" fmla="*/ 22 w 53"/>
                <a:gd name="T33" fmla="*/ 19 h 138"/>
                <a:gd name="T34" fmla="*/ 11 w 53"/>
                <a:gd name="T35" fmla="*/ 45 h 138"/>
                <a:gd name="T36" fmla="*/ 30 w 53"/>
                <a:gd name="T37" fmla="*/ 10 h 138"/>
                <a:gd name="T38" fmla="*/ 14 w 53"/>
                <a:gd name="T39" fmla="*/ 47 h 138"/>
                <a:gd name="T40" fmla="*/ 21 w 53"/>
                <a:gd name="T41" fmla="*/ 58 h 138"/>
                <a:gd name="T42" fmla="*/ 19 w 53"/>
                <a:gd name="T43" fmla="*/ 60 h 138"/>
                <a:gd name="T44" fmla="*/ 27 w 53"/>
                <a:gd name="T45" fmla="*/ 86 h 138"/>
                <a:gd name="T46" fmla="*/ 34 w 53"/>
                <a:gd name="T47" fmla="*/ 54 h 138"/>
                <a:gd name="T48" fmla="*/ 31 w 53"/>
                <a:gd name="T49" fmla="*/ 92 h 138"/>
                <a:gd name="T50" fmla="*/ 39 w 53"/>
                <a:gd name="T51" fmla="*/ 83 h 138"/>
                <a:gd name="T52" fmla="*/ 36 w 53"/>
                <a:gd name="T53" fmla="*/ 93 h 138"/>
                <a:gd name="T54" fmla="*/ 35 w 53"/>
                <a:gd name="T55" fmla="*/ 103 h 138"/>
                <a:gd name="T56" fmla="*/ 49 w 53"/>
                <a:gd name="T57" fmla="*/ 103 h 138"/>
                <a:gd name="T58" fmla="*/ 36 w 53"/>
                <a:gd name="T59" fmla="*/ 10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138">
                  <a:moveTo>
                    <a:pt x="36" y="109"/>
                  </a:moveTo>
                  <a:cubicBezTo>
                    <a:pt x="34" y="112"/>
                    <a:pt x="31" y="129"/>
                    <a:pt x="29" y="138"/>
                  </a:cubicBezTo>
                  <a:cubicBezTo>
                    <a:pt x="24" y="138"/>
                    <a:pt x="24" y="138"/>
                    <a:pt x="24" y="138"/>
                  </a:cubicBezTo>
                  <a:cubicBezTo>
                    <a:pt x="24" y="138"/>
                    <a:pt x="24" y="137"/>
                    <a:pt x="24" y="136"/>
                  </a:cubicBezTo>
                  <a:cubicBezTo>
                    <a:pt x="24" y="130"/>
                    <a:pt x="28" y="117"/>
                    <a:pt x="30" y="115"/>
                  </a:cubicBezTo>
                  <a:cubicBezTo>
                    <a:pt x="31" y="113"/>
                    <a:pt x="30" y="113"/>
                    <a:pt x="30" y="111"/>
                  </a:cubicBezTo>
                  <a:cubicBezTo>
                    <a:pt x="29" y="110"/>
                    <a:pt x="29" y="109"/>
                    <a:pt x="30" y="108"/>
                  </a:cubicBezTo>
                  <a:cubicBezTo>
                    <a:pt x="30" y="107"/>
                    <a:pt x="29" y="106"/>
                    <a:pt x="28" y="104"/>
                  </a:cubicBezTo>
                  <a:cubicBezTo>
                    <a:pt x="28" y="103"/>
                    <a:pt x="28" y="102"/>
                    <a:pt x="28" y="99"/>
                  </a:cubicBezTo>
                  <a:cubicBezTo>
                    <a:pt x="28" y="96"/>
                    <a:pt x="12" y="58"/>
                    <a:pt x="12" y="58"/>
                  </a:cubicBezTo>
                  <a:cubicBezTo>
                    <a:pt x="12" y="58"/>
                    <a:pt x="7" y="87"/>
                    <a:pt x="9" y="95"/>
                  </a:cubicBezTo>
                  <a:cubicBezTo>
                    <a:pt x="10" y="102"/>
                    <a:pt x="8" y="94"/>
                    <a:pt x="8" y="94"/>
                  </a:cubicBezTo>
                  <a:cubicBezTo>
                    <a:pt x="8" y="94"/>
                    <a:pt x="7" y="58"/>
                    <a:pt x="7" y="53"/>
                  </a:cubicBezTo>
                  <a:cubicBezTo>
                    <a:pt x="8" y="49"/>
                    <a:pt x="0" y="55"/>
                    <a:pt x="0" y="55"/>
                  </a:cubicBezTo>
                  <a:cubicBezTo>
                    <a:pt x="0" y="55"/>
                    <a:pt x="9" y="44"/>
                    <a:pt x="9" y="43"/>
                  </a:cubicBezTo>
                  <a:cubicBezTo>
                    <a:pt x="9" y="42"/>
                    <a:pt x="19" y="0"/>
                    <a:pt x="19" y="0"/>
                  </a:cubicBezTo>
                  <a:cubicBezTo>
                    <a:pt x="22" y="19"/>
                    <a:pt x="22" y="19"/>
                    <a:pt x="22" y="19"/>
                  </a:cubicBezTo>
                  <a:cubicBezTo>
                    <a:pt x="11" y="45"/>
                    <a:pt x="11" y="45"/>
                    <a:pt x="11" y="45"/>
                  </a:cubicBezTo>
                  <a:cubicBezTo>
                    <a:pt x="11" y="45"/>
                    <a:pt x="26" y="21"/>
                    <a:pt x="30" y="10"/>
                  </a:cubicBezTo>
                  <a:cubicBezTo>
                    <a:pt x="27" y="19"/>
                    <a:pt x="20" y="40"/>
                    <a:pt x="14" y="47"/>
                  </a:cubicBezTo>
                  <a:cubicBezTo>
                    <a:pt x="14" y="47"/>
                    <a:pt x="19" y="56"/>
                    <a:pt x="21" y="58"/>
                  </a:cubicBezTo>
                  <a:cubicBezTo>
                    <a:pt x="23" y="61"/>
                    <a:pt x="17" y="56"/>
                    <a:pt x="19" y="60"/>
                  </a:cubicBezTo>
                  <a:cubicBezTo>
                    <a:pt x="20" y="64"/>
                    <a:pt x="25" y="85"/>
                    <a:pt x="27" y="86"/>
                  </a:cubicBezTo>
                  <a:cubicBezTo>
                    <a:pt x="30" y="87"/>
                    <a:pt x="34" y="54"/>
                    <a:pt x="34" y="54"/>
                  </a:cubicBezTo>
                  <a:cubicBezTo>
                    <a:pt x="31" y="92"/>
                    <a:pt x="31" y="92"/>
                    <a:pt x="31" y="92"/>
                  </a:cubicBezTo>
                  <a:cubicBezTo>
                    <a:pt x="39" y="83"/>
                    <a:pt x="39" y="83"/>
                    <a:pt x="39" y="83"/>
                  </a:cubicBezTo>
                  <a:cubicBezTo>
                    <a:pt x="39" y="83"/>
                    <a:pt x="36" y="91"/>
                    <a:pt x="36" y="93"/>
                  </a:cubicBezTo>
                  <a:cubicBezTo>
                    <a:pt x="35" y="94"/>
                    <a:pt x="36" y="100"/>
                    <a:pt x="35" y="103"/>
                  </a:cubicBezTo>
                  <a:cubicBezTo>
                    <a:pt x="33" y="106"/>
                    <a:pt x="45" y="104"/>
                    <a:pt x="49" y="103"/>
                  </a:cubicBezTo>
                  <a:cubicBezTo>
                    <a:pt x="53" y="102"/>
                    <a:pt x="39" y="105"/>
                    <a:pt x="36" y="109"/>
                  </a:cubicBezTo>
                  <a:close/>
                </a:path>
              </a:pathLst>
            </a:custGeom>
            <a:solidFill>
              <a:srgbClr val="404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78" name="Freeform 400">
              <a:extLst>
                <a:ext uri="{FF2B5EF4-FFF2-40B4-BE49-F238E27FC236}">
                  <a16:creationId xmlns:a16="http://schemas.microsoft.com/office/drawing/2014/main" id="{A48845A6-D128-4E8D-BF9C-FFFF80A0DA09}"/>
                </a:ext>
              </a:extLst>
            </p:cNvPr>
            <p:cNvSpPr>
              <a:spLocks/>
            </p:cNvSpPr>
            <p:nvPr/>
          </p:nvSpPr>
          <p:spPr bwMode="auto">
            <a:xfrm>
              <a:off x="8212356" y="3852721"/>
              <a:ext cx="2867619" cy="3303631"/>
            </a:xfrm>
            <a:custGeom>
              <a:avLst/>
              <a:gdLst>
                <a:gd name="T0" fmla="*/ 0 w 114"/>
                <a:gd name="T1" fmla="*/ 57 h 131"/>
                <a:gd name="T2" fmla="*/ 57 w 114"/>
                <a:gd name="T3" fmla="*/ 0 h 131"/>
                <a:gd name="T4" fmla="*/ 114 w 114"/>
                <a:gd name="T5" fmla="*/ 57 h 131"/>
                <a:gd name="T6" fmla="*/ 95 w 114"/>
                <a:gd name="T7" fmla="*/ 99 h 131"/>
                <a:gd name="T8" fmla="*/ 96 w 114"/>
                <a:gd name="T9" fmla="*/ 99 h 131"/>
                <a:gd name="T10" fmla="*/ 84 w 114"/>
                <a:gd name="T11" fmla="*/ 131 h 131"/>
                <a:gd name="T12" fmla="*/ 31 w 114"/>
                <a:gd name="T13" fmla="*/ 131 h 131"/>
                <a:gd name="T14" fmla="*/ 19 w 114"/>
                <a:gd name="T15" fmla="*/ 99 h 131"/>
                <a:gd name="T16" fmla="*/ 0 w 114"/>
                <a:gd name="T17" fmla="*/ 5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31">
                  <a:moveTo>
                    <a:pt x="0" y="57"/>
                  </a:moveTo>
                  <a:cubicBezTo>
                    <a:pt x="0" y="26"/>
                    <a:pt x="26" y="0"/>
                    <a:pt x="57" y="0"/>
                  </a:cubicBezTo>
                  <a:cubicBezTo>
                    <a:pt x="88" y="0"/>
                    <a:pt x="114" y="26"/>
                    <a:pt x="114" y="57"/>
                  </a:cubicBezTo>
                  <a:cubicBezTo>
                    <a:pt x="114" y="74"/>
                    <a:pt x="107" y="89"/>
                    <a:pt x="95" y="99"/>
                  </a:cubicBezTo>
                  <a:cubicBezTo>
                    <a:pt x="96" y="99"/>
                    <a:pt x="96" y="99"/>
                    <a:pt x="96" y="99"/>
                  </a:cubicBezTo>
                  <a:cubicBezTo>
                    <a:pt x="88" y="108"/>
                    <a:pt x="84" y="119"/>
                    <a:pt x="84" y="131"/>
                  </a:cubicBezTo>
                  <a:cubicBezTo>
                    <a:pt x="31" y="131"/>
                    <a:pt x="31" y="131"/>
                    <a:pt x="31" y="131"/>
                  </a:cubicBezTo>
                  <a:cubicBezTo>
                    <a:pt x="31" y="119"/>
                    <a:pt x="26" y="108"/>
                    <a:pt x="19" y="99"/>
                  </a:cubicBezTo>
                  <a:cubicBezTo>
                    <a:pt x="8" y="89"/>
                    <a:pt x="0" y="74"/>
                    <a:pt x="0" y="57"/>
                  </a:cubicBezTo>
                  <a:close/>
                </a:path>
              </a:pathLst>
            </a:custGeom>
            <a:solidFill>
              <a:srgbClr val="60CB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79" name="Freeform 401">
              <a:extLst>
                <a:ext uri="{FF2B5EF4-FFF2-40B4-BE49-F238E27FC236}">
                  <a16:creationId xmlns:a16="http://schemas.microsoft.com/office/drawing/2014/main" id="{C8B3083A-DC27-468A-A231-06896F8841FA}"/>
                </a:ext>
              </a:extLst>
            </p:cNvPr>
            <p:cNvSpPr>
              <a:spLocks noEditPoints="1"/>
            </p:cNvSpPr>
            <p:nvPr/>
          </p:nvSpPr>
          <p:spPr bwMode="auto">
            <a:xfrm>
              <a:off x="9218538" y="5190104"/>
              <a:ext cx="402473" cy="377318"/>
            </a:xfrm>
            <a:custGeom>
              <a:avLst/>
              <a:gdLst>
                <a:gd name="T0" fmla="*/ 0 w 16"/>
                <a:gd name="T1" fmla="*/ 8 h 15"/>
                <a:gd name="T2" fmla="*/ 8 w 16"/>
                <a:gd name="T3" fmla="*/ 0 h 15"/>
                <a:gd name="T4" fmla="*/ 16 w 16"/>
                <a:gd name="T5" fmla="*/ 8 h 15"/>
                <a:gd name="T6" fmla="*/ 8 w 16"/>
                <a:gd name="T7" fmla="*/ 15 h 15"/>
                <a:gd name="T8" fmla="*/ 0 w 16"/>
                <a:gd name="T9" fmla="*/ 8 h 15"/>
                <a:gd name="T10" fmla="*/ 2 w 16"/>
                <a:gd name="T11" fmla="*/ 8 h 15"/>
                <a:gd name="T12" fmla="*/ 8 w 16"/>
                <a:gd name="T13" fmla="*/ 14 h 15"/>
                <a:gd name="T14" fmla="*/ 14 w 16"/>
                <a:gd name="T15" fmla="*/ 8 h 15"/>
                <a:gd name="T16" fmla="*/ 8 w 16"/>
                <a:gd name="T17" fmla="*/ 2 h 15"/>
                <a:gd name="T18" fmla="*/ 2 w 16"/>
                <a:gd name="T1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5">
                  <a:moveTo>
                    <a:pt x="0" y="8"/>
                  </a:moveTo>
                  <a:cubicBezTo>
                    <a:pt x="0" y="3"/>
                    <a:pt x="4" y="0"/>
                    <a:pt x="8" y="0"/>
                  </a:cubicBezTo>
                  <a:cubicBezTo>
                    <a:pt x="12" y="0"/>
                    <a:pt x="16" y="3"/>
                    <a:pt x="16" y="8"/>
                  </a:cubicBezTo>
                  <a:cubicBezTo>
                    <a:pt x="16" y="12"/>
                    <a:pt x="12" y="15"/>
                    <a:pt x="8" y="15"/>
                  </a:cubicBezTo>
                  <a:cubicBezTo>
                    <a:pt x="4" y="15"/>
                    <a:pt x="0" y="12"/>
                    <a:pt x="0" y="8"/>
                  </a:cubicBezTo>
                  <a:close/>
                  <a:moveTo>
                    <a:pt x="2" y="8"/>
                  </a:moveTo>
                  <a:cubicBezTo>
                    <a:pt x="2" y="11"/>
                    <a:pt x="5" y="14"/>
                    <a:pt x="8" y="14"/>
                  </a:cubicBezTo>
                  <a:cubicBezTo>
                    <a:pt x="11" y="14"/>
                    <a:pt x="14" y="11"/>
                    <a:pt x="14" y="8"/>
                  </a:cubicBezTo>
                  <a:cubicBezTo>
                    <a:pt x="14" y="4"/>
                    <a:pt x="11" y="2"/>
                    <a:pt x="8" y="2"/>
                  </a:cubicBezTo>
                  <a:cubicBezTo>
                    <a:pt x="5" y="2"/>
                    <a:pt x="2" y="4"/>
                    <a:pt x="2"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80" name="Freeform 402">
              <a:extLst>
                <a:ext uri="{FF2B5EF4-FFF2-40B4-BE49-F238E27FC236}">
                  <a16:creationId xmlns:a16="http://schemas.microsoft.com/office/drawing/2014/main" id="{F269DC5C-E726-4E2F-9378-8F091236F148}"/>
                </a:ext>
              </a:extLst>
            </p:cNvPr>
            <p:cNvSpPr>
              <a:spLocks noEditPoints="1"/>
            </p:cNvSpPr>
            <p:nvPr/>
          </p:nvSpPr>
          <p:spPr bwMode="auto">
            <a:xfrm>
              <a:off x="9721630" y="5190104"/>
              <a:ext cx="377318" cy="377318"/>
            </a:xfrm>
            <a:custGeom>
              <a:avLst/>
              <a:gdLst>
                <a:gd name="T0" fmla="*/ 0 w 15"/>
                <a:gd name="T1" fmla="*/ 8 h 15"/>
                <a:gd name="T2" fmla="*/ 8 w 15"/>
                <a:gd name="T3" fmla="*/ 0 h 15"/>
                <a:gd name="T4" fmla="*/ 15 w 15"/>
                <a:gd name="T5" fmla="*/ 8 h 15"/>
                <a:gd name="T6" fmla="*/ 8 w 15"/>
                <a:gd name="T7" fmla="*/ 15 h 15"/>
                <a:gd name="T8" fmla="*/ 0 w 15"/>
                <a:gd name="T9" fmla="*/ 8 h 15"/>
                <a:gd name="T10" fmla="*/ 1 w 15"/>
                <a:gd name="T11" fmla="*/ 8 h 15"/>
                <a:gd name="T12" fmla="*/ 8 w 15"/>
                <a:gd name="T13" fmla="*/ 14 h 15"/>
                <a:gd name="T14" fmla="*/ 14 w 15"/>
                <a:gd name="T15" fmla="*/ 8 h 15"/>
                <a:gd name="T16" fmla="*/ 8 w 15"/>
                <a:gd name="T17" fmla="*/ 2 h 15"/>
                <a:gd name="T18" fmla="*/ 1 w 15"/>
                <a:gd name="T1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5">
                  <a:moveTo>
                    <a:pt x="0" y="8"/>
                  </a:moveTo>
                  <a:cubicBezTo>
                    <a:pt x="0" y="3"/>
                    <a:pt x="3" y="0"/>
                    <a:pt x="8" y="0"/>
                  </a:cubicBezTo>
                  <a:cubicBezTo>
                    <a:pt x="12" y="0"/>
                    <a:pt x="15" y="3"/>
                    <a:pt x="15" y="8"/>
                  </a:cubicBezTo>
                  <a:cubicBezTo>
                    <a:pt x="15" y="12"/>
                    <a:pt x="12" y="15"/>
                    <a:pt x="8" y="15"/>
                  </a:cubicBezTo>
                  <a:cubicBezTo>
                    <a:pt x="3" y="15"/>
                    <a:pt x="0" y="12"/>
                    <a:pt x="0" y="8"/>
                  </a:cubicBezTo>
                  <a:close/>
                  <a:moveTo>
                    <a:pt x="1" y="8"/>
                  </a:moveTo>
                  <a:cubicBezTo>
                    <a:pt x="1" y="11"/>
                    <a:pt x="4" y="14"/>
                    <a:pt x="8" y="14"/>
                  </a:cubicBezTo>
                  <a:cubicBezTo>
                    <a:pt x="11" y="14"/>
                    <a:pt x="14" y="11"/>
                    <a:pt x="14" y="8"/>
                  </a:cubicBezTo>
                  <a:cubicBezTo>
                    <a:pt x="14" y="4"/>
                    <a:pt x="11" y="2"/>
                    <a:pt x="8" y="2"/>
                  </a:cubicBezTo>
                  <a:cubicBezTo>
                    <a:pt x="4" y="2"/>
                    <a:pt x="1" y="4"/>
                    <a:pt x="1"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81" name="Freeform 403">
              <a:extLst>
                <a:ext uri="{FF2B5EF4-FFF2-40B4-BE49-F238E27FC236}">
                  <a16:creationId xmlns:a16="http://schemas.microsoft.com/office/drawing/2014/main" id="{28AA2089-F26A-48C8-A5DE-F803D77E82F2}"/>
                </a:ext>
              </a:extLst>
            </p:cNvPr>
            <p:cNvSpPr>
              <a:spLocks noEditPoints="1"/>
            </p:cNvSpPr>
            <p:nvPr/>
          </p:nvSpPr>
          <p:spPr bwMode="auto">
            <a:xfrm>
              <a:off x="9470084" y="5190104"/>
              <a:ext cx="402473" cy="377318"/>
            </a:xfrm>
            <a:custGeom>
              <a:avLst/>
              <a:gdLst>
                <a:gd name="T0" fmla="*/ 0 w 16"/>
                <a:gd name="T1" fmla="*/ 8 h 15"/>
                <a:gd name="T2" fmla="*/ 8 w 16"/>
                <a:gd name="T3" fmla="*/ 0 h 15"/>
                <a:gd name="T4" fmla="*/ 16 w 16"/>
                <a:gd name="T5" fmla="*/ 8 h 15"/>
                <a:gd name="T6" fmla="*/ 8 w 16"/>
                <a:gd name="T7" fmla="*/ 15 h 15"/>
                <a:gd name="T8" fmla="*/ 0 w 16"/>
                <a:gd name="T9" fmla="*/ 8 h 15"/>
                <a:gd name="T10" fmla="*/ 2 w 16"/>
                <a:gd name="T11" fmla="*/ 8 h 15"/>
                <a:gd name="T12" fmla="*/ 8 w 16"/>
                <a:gd name="T13" fmla="*/ 14 h 15"/>
                <a:gd name="T14" fmla="*/ 14 w 16"/>
                <a:gd name="T15" fmla="*/ 8 h 15"/>
                <a:gd name="T16" fmla="*/ 8 w 16"/>
                <a:gd name="T17" fmla="*/ 2 h 15"/>
                <a:gd name="T18" fmla="*/ 2 w 16"/>
                <a:gd name="T1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5">
                  <a:moveTo>
                    <a:pt x="0" y="8"/>
                  </a:moveTo>
                  <a:cubicBezTo>
                    <a:pt x="0" y="3"/>
                    <a:pt x="4" y="0"/>
                    <a:pt x="8" y="0"/>
                  </a:cubicBezTo>
                  <a:cubicBezTo>
                    <a:pt x="12" y="0"/>
                    <a:pt x="16" y="3"/>
                    <a:pt x="16" y="8"/>
                  </a:cubicBezTo>
                  <a:cubicBezTo>
                    <a:pt x="16" y="12"/>
                    <a:pt x="12" y="15"/>
                    <a:pt x="8" y="15"/>
                  </a:cubicBezTo>
                  <a:cubicBezTo>
                    <a:pt x="4" y="15"/>
                    <a:pt x="0" y="12"/>
                    <a:pt x="0" y="8"/>
                  </a:cubicBezTo>
                  <a:close/>
                  <a:moveTo>
                    <a:pt x="2" y="8"/>
                  </a:moveTo>
                  <a:cubicBezTo>
                    <a:pt x="2" y="11"/>
                    <a:pt x="4" y="14"/>
                    <a:pt x="8" y="14"/>
                  </a:cubicBezTo>
                  <a:cubicBezTo>
                    <a:pt x="11" y="14"/>
                    <a:pt x="14" y="11"/>
                    <a:pt x="14" y="8"/>
                  </a:cubicBezTo>
                  <a:cubicBezTo>
                    <a:pt x="14" y="4"/>
                    <a:pt x="11" y="2"/>
                    <a:pt x="8" y="2"/>
                  </a:cubicBezTo>
                  <a:cubicBezTo>
                    <a:pt x="4" y="2"/>
                    <a:pt x="2" y="4"/>
                    <a:pt x="2"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82" name="Freeform 404">
              <a:extLst>
                <a:ext uri="{FF2B5EF4-FFF2-40B4-BE49-F238E27FC236}">
                  <a16:creationId xmlns:a16="http://schemas.microsoft.com/office/drawing/2014/main" id="{045EF858-9C3C-408A-B721-B5928D16E3DB}"/>
                </a:ext>
              </a:extLst>
            </p:cNvPr>
            <p:cNvSpPr>
              <a:spLocks/>
            </p:cNvSpPr>
            <p:nvPr/>
          </p:nvSpPr>
          <p:spPr bwMode="auto">
            <a:xfrm>
              <a:off x="9017302" y="5341031"/>
              <a:ext cx="251546" cy="1815321"/>
            </a:xfrm>
            <a:custGeom>
              <a:avLst/>
              <a:gdLst>
                <a:gd name="T0" fmla="*/ 12 w 60"/>
                <a:gd name="T1" fmla="*/ 12 h 433"/>
                <a:gd name="T2" fmla="*/ 60 w 60"/>
                <a:gd name="T3" fmla="*/ 433 h 433"/>
                <a:gd name="T4" fmla="*/ 48 w 60"/>
                <a:gd name="T5" fmla="*/ 433 h 433"/>
                <a:gd name="T6" fmla="*/ 0 w 60"/>
                <a:gd name="T7" fmla="*/ 6 h 433"/>
                <a:gd name="T8" fmla="*/ 0 w 60"/>
                <a:gd name="T9" fmla="*/ 0 h 433"/>
                <a:gd name="T10" fmla="*/ 54 w 60"/>
                <a:gd name="T11" fmla="*/ 6 h 433"/>
                <a:gd name="T12" fmla="*/ 54 w 60"/>
                <a:gd name="T13" fmla="*/ 18 h 433"/>
                <a:gd name="T14" fmla="*/ 12 w 60"/>
                <a:gd name="T15" fmla="*/ 12 h 4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433">
                  <a:moveTo>
                    <a:pt x="12" y="12"/>
                  </a:moveTo>
                  <a:lnTo>
                    <a:pt x="60" y="433"/>
                  </a:lnTo>
                  <a:lnTo>
                    <a:pt x="48" y="433"/>
                  </a:lnTo>
                  <a:lnTo>
                    <a:pt x="0" y="6"/>
                  </a:lnTo>
                  <a:lnTo>
                    <a:pt x="0" y="0"/>
                  </a:lnTo>
                  <a:lnTo>
                    <a:pt x="54" y="6"/>
                  </a:lnTo>
                  <a:lnTo>
                    <a:pt x="54" y="18"/>
                  </a:lnTo>
                  <a:lnTo>
                    <a:pt x="1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83" name="Freeform 405">
              <a:extLst>
                <a:ext uri="{FF2B5EF4-FFF2-40B4-BE49-F238E27FC236}">
                  <a16:creationId xmlns:a16="http://schemas.microsoft.com/office/drawing/2014/main" id="{08506E64-A23E-4541-BBEC-BC2DD1566DA7}"/>
                </a:ext>
              </a:extLst>
            </p:cNvPr>
            <p:cNvSpPr>
              <a:spLocks/>
            </p:cNvSpPr>
            <p:nvPr/>
          </p:nvSpPr>
          <p:spPr bwMode="auto">
            <a:xfrm>
              <a:off x="10073793" y="5341031"/>
              <a:ext cx="251546" cy="1815321"/>
            </a:xfrm>
            <a:custGeom>
              <a:avLst/>
              <a:gdLst>
                <a:gd name="T0" fmla="*/ 0 w 60"/>
                <a:gd name="T1" fmla="*/ 433 h 433"/>
                <a:gd name="T2" fmla="*/ 48 w 60"/>
                <a:gd name="T3" fmla="*/ 12 h 433"/>
                <a:gd name="T4" fmla="*/ 6 w 60"/>
                <a:gd name="T5" fmla="*/ 18 h 433"/>
                <a:gd name="T6" fmla="*/ 6 w 60"/>
                <a:gd name="T7" fmla="*/ 6 h 433"/>
                <a:gd name="T8" fmla="*/ 60 w 60"/>
                <a:gd name="T9" fmla="*/ 0 h 433"/>
                <a:gd name="T10" fmla="*/ 12 w 60"/>
                <a:gd name="T11" fmla="*/ 433 h 433"/>
                <a:gd name="T12" fmla="*/ 0 w 60"/>
                <a:gd name="T13" fmla="*/ 433 h 433"/>
              </a:gdLst>
              <a:ahLst/>
              <a:cxnLst>
                <a:cxn ang="0">
                  <a:pos x="T0" y="T1"/>
                </a:cxn>
                <a:cxn ang="0">
                  <a:pos x="T2" y="T3"/>
                </a:cxn>
                <a:cxn ang="0">
                  <a:pos x="T4" y="T5"/>
                </a:cxn>
                <a:cxn ang="0">
                  <a:pos x="T6" y="T7"/>
                </a:cxn>
                <a:cxn ang="0">
                  <a:pos x="T8" y="T9"/>
                </a:cxn>
                <a:cxn ang="0">
                  <a:pos x="T10" y="T11"/>
                </a:cxn>
                <a:cxn ang="0">
                  <a:pos x="T12" y="T13"/>
                </a:cxn>
              </a:cxnLst>
              <a:rect l="0" t="0" r="r" b="b"/>
              <a:pathLst>
                <a:path w="60" h="433">
                  <a:moveTo>
                    <a:pt x="0" y="433"/>
                  </a:moveTo>
                  <a:lnTo>
                    <a:pt x="48" y="12"/>
                  </a:lnTo>
                  <a:lnTo>
                    <a:pt x="6" y="18"/>
                  </a:lnTo>
                  <a:lnTo>
                    <a:pt x="6" y="6"/>
                  </a:lnTo>
                  <a:lnTo>
                    <a:pt x="60" y="0"/>
                  </a:lnTo>
                  <a:lnTo>
                    <a:pt x="12" y="433"/>
                  </a:lnTo>
                  <a:lnTo>
                    <a:pt x="0" y="4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pic>
          <p:nvPicPr>
            <p:cNvPr id="84" name="Picture 406">
              <a:extLst>
                <a:ext uri="{FF2B5EF4-FFF2-40B4-BE49-F238E27FC236}">
                  <a16:creationId xmlns:a16="http://schemas.microsoft.com/office/drawing/2014/main" id="{27C3EA6E-9BA6-4A40-89C1-486907CB6F71}"/>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9042457" y="7785216"/>
              <a:ext cx="1257728" cy="704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 name="Picture 408">
              <a:extLst>
                <a:ext uri="{FF2B5EF4-FFF2-40B4-BE49-F238E27FC236}">
                  <a16:creationId xmlns:a16="http://schemas.microsoft.com/office/drawing/2014/main" id="{A80591EF-ED09-40B3-9329-ADDD23130550}"/>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9017302" y="7256971"/>
              <a:ext cx="1308037" cy="7797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 name="Picture 409">
              <a:extLst>
                <a:ext uri="{FF2B5EF4-FFF2-40B4-BE49-F238E27FC236}">
                  <a16:creationId xmlns:a16="http://schemas.microsoft.com/office/drawing/2014/main" id="{B59A1FAF-96AF-49EE-841C-DEA79A4599DF}"/>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8916684" y="7055734"/>
              <a:ext cx="1509273" cy="377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 name="Picture 410">
              <a:extLst>
                <a:ext uri="{FF2B5EF4-FFF2-40B4-BE49-F238E27FC236}">
                  <a16:creationId xmlns:a16="http://schemas.microsoft.com/office/drawing/2014/main" id="{F88BEBE6-6B0E-43DE-87C4-B87D1F383128}"/>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992148" y="7433052"/>
              <a:ext cx="1383500" cy="125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 name="Picture 411">
              <a:extLst>
                <a:ext uri="{FF2B5EF4-FFF2-40B4-BE49-F238E27FC236}">
                  <a16:creationId xmlns:a16="http://schemas.microsoft.com/office/drawing/2014/main" id="{06B040B9-F6A0-4D37-B850-2EC6832514A4}"/>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8992148" y="7609134"/>
              <a:ext cx="1383500" cy="150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 name="Picture 412">
              <a:extLst>
                <a:ext uri="{FF2B5EF4-FFF2-40B4-BE49-F238E27FC236}">
                  <a16:creationId xmlns:a16="http://schemas.microsoft.com/office/drawing/2014/main" id="{B6F72BC1-C490-4531-9B7F-B8CCF728F34E}"/>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8992148" y="7760062"/>
              <a:ext cx="1383500" cy="125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 name="Picture 413">
              <a:extLst>
                <a:ext uri="{FF2B5EF4-FFF2-40B4-BE49-F238E27FC236}">
                  <a16:creationId xmlns:a16="http://schemas.microsoft.com/office/drawing/2014/main" id="{28A0C493-8C3B-4352-AAE1-02DF1E3FBCF0}"/>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8992148" y="7910989"/>
              <a:ext cx="1383500" cy="150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414">
              <a:extLst>
                <a:ext uri="{FF2B5EF4-FFF2-40B4-BE49-F238E27FC236}">
                  <a16:creationId xmlns:a16="http://schemas.microsoft.com/office/drawing/2014/main" id="{08537D05-5157-4C26-8004-06881DF9CD98}"/>
                </a:ext>
              </a:extLst>
            </p:cNvPr>
            <p:cNvSpPr>
              <a:spLocks/>
            </p:cNvSpPr>
            <p:nvPr/>
          </p:nvSpPr>
          <p:spPr bwMode="auto">
            <a:xfrm>
              <a:off x="9369466" y="8237998"/>
              <a:ext cx="654018" cy="251546"/>
            </a:xfrm>
            <a:custGeom>
              <a:avLst/>
              <a:gdLst>
                <a:gd name="T0" fmla="*/ 25 w 26"/>
                <a:gd name="T1" fmla="*/ 0 h 10"/>
                <a:gd name="T2" fmla="*/ 0 w 26"/>
                <a:gd name="T3" fmla="*/ 0 h 10"/>
                <a:gd name="T4" fmla="*/ 12 w 26"/>
                <a:gd name="T5" fmla="*/ 10 h 10"/>
                <a:gd name="T6" fmla="*/ 25 w 26"/>
                <a:gd name="T7" fmla="*/ 0 h 10"/>
              </a:gdLst>
              <a:ahLst/>
              <a:cxnLst>
                <a:cxn ang="0">
                  <a:pos x="T0" y="T1"/>
                </a:cxn>
                <a:cxn ang="0">
                  <a:pos x="T2" y="T3"/>
                </a:cxn>
                <a:cxn ang="0">
                  <a:pos x="T4" y="T5"/>
                </a:cxn>
                <a:cxn ang="0">
                  <a:pos x="T6" y="T7"/>
                </a:cxn>
              </a:cxnLst>
              <a:rect l="0" t="0" r="r" b="b"/>
              <a:pathLst>
                <a:path w="26" h="10">
                  <a:moveTo>
                    <a:pt x="25" y="0"/>
                  </a:moveTo>
                  <a:cubicBezTo>
                    <a:pt x="26" y="0"/>
                    <a:pt x="11" y="2"/>
                    <a:pt x="0" y="0"/>
                  </a:cubicBezTo>
                  <a:cubicBezTo>
                    <a:pt x="0" y="0"/>
                    <a:pt x="9" y="10"/>
                    <a:pt x="12" y="10"/>
                  </a:cubicBezTo>
                  <a:cubicBezTo>
                    <a:pt x="16" y="10"/>
                    <a:pt x="23" y="2"/>
                    <a:pt x="25" y="0"/>
                  </a:cubicBezTo>
                  <a:close/>
                </a:path>
              </a:pathLst>
            </a:custGeom>
            <a:solidFill>
              <a:srgbClr val="1D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92" name="Freeform 415">
              <a:extLst>
                <a:ext uri="{FF2B5EF4-FFF2-40B4-BE49-F238E27FC236}">
                  <a16:creationId xmlns:a16="http://schemas.microsoft.com/office/drawing/2014/main" id="{674EC7E8-AA37-4DB5-B315-2B9499C1422E}"/>
                </a:ext>
              </a:extLst>
            </p:cNvPr>
            <p:cNvSpPr>
              <a:spLocks/>
            </p:cNvSpPr>
            <p:nvPr/>
          </p:nvSpPr>
          <p:spPr bwMode="auto">
            <a:xfrm>
              <a:off x="9646166" y="7885834"/>
              <a:ext cx="754637" cy="3328786"/>
            </a:xfrm>
            <a:custGeom>
              <a:avLst/>
              <a:gdLst>
                <a:gd name="T0" fmla="*/ 7 w 30"/>
                <a:gd name="T1" fmla="*/ 132 h 132"/>
                <a:gd name="T2" fmla="*/ 14 w 30"/>
                <a:gd name="T3" fmla="*/ 132 h 132"/>
                <a:gd name="T4" fmla="*/ 24 w 30"/>
                <a:gd name="T5" fmla="*/ 44 h 132"/>
                <a:gd name="T6" fmla="*/ 30 w 30"/>
                <a:gd name="T7" fmla="*/ 17 h 132"/>
                <a:gd name="T8" fmla="*/ 30 w 30"/>
                <a:gd name="T9" fmla="*/ 0 h 132"/>
                <a:gd name="T10" fmla="*/ 0 w 30"/>
                <a:gd name="T11" fmla="*/ 22 h 132"/>
                <a:gd name="T12" fmla="*/ 3 w 30"/>
                <a:gd name="T13" fmla="*/ 127 h 132"/>
                <a:gd name="T14" fmla="*/ 7 w 30"/>
                <a:gd name="T15" fmla="*/ 132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32">
                  <a:moveTo>
                    <a:pt x="7" y="132"/>
                  </a:moveTo>
                  <a:cubicBezTo>
                    <a:pt x="14" y="132"/>
                    <a:pt x="14" y="132"/>
                    <a:pt x="14" y="132"/>
                  </a:cubicBezTo>
                  <a:cubicBezTo>
                    <a:pt x="24" y="44"/>
                    <a:pt x="24" y="44"/>
                    <a:pt x="24" y="44"/>
                  </a:cubicBezTo>
                  <a:cubicBezTo>
                    <a:pt x="30" y="17"/>
                    <a:pt x="30" y="17"/>
                    <a:pt x="30" y="17"/>
                  </a:cubicBezTo>
                  <a:cubicBezTo>
                    <a:pt x="29" y="20"/>
                    <a:pt x="30" y="0"/>
                    <a:pt x="30" y="0"/>
                  </a:cubicBezTo>
                  <a:cubicBezTo>
                    <a:pt x="29" y="1"/>
                    <a:pt x="1" y="21"/>
                    <a:pt x="0" y="22"/>
                  </a:cubicBezTo>
                  <a:cubicBezTo>
                    <a:pt x="1" y="22"/>
                    <a:pt x="2" y="117"/>
                    <a:pt x="3" y="127"/>
                  </a:cubicBezTo>
                  <a:lnTo>
                    <a:pt x="7" y="1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93" name="Freeform 416">
              <a:extLst>
                <a:ext uri="{FF2B5EF4-FFF2-40B4-BE49-F238E27FC236}">
                  <a16:creationId xmlns:a16="http://schemas.microsoft.com/office/drawing/2014/main" id="{1346AD60-F03A-4946-B76A-71A98979D768}"/>
                </a:ext>
              </a:extLst>
            </p:cNvPr>
            <p:cNvSpPr>
              <a:spLocks/>
            </p:cNvSpPr>
            <p:nvPr/>
          </p:nvSpPr>
          <p:spPr bwMode="auto">
            <a:xfrm>
              <a:off x="9017302" y="7910989"/>
              <a:ext cx="729482" cy="3303631"/>
            </a:xfrm>
            <a:custGeom>
              <a:avLst/>
              <a:gdLst>
                <a:gd name="T0" fmla="*/ 22 w 29"/>
                <a:gd name="T1" fmla="*/ 131 h 131"/>
                <a:gd name="T2" fmla="*/ 29 w 29"/>
                <a:gd name="T3" fmla="*/ 131 h 131"/>
                <a:gd name="T4" fmla="*/ 28 w 29"/>
                <a:gd name="T5" fmla="*/ 19 h 131"/>
                <a:gd name="T6" fmla="*/ 0 w 29"/>
                <a:gd name="T7" fmla="*/ 0 h 131"/>
                <a:gd name="T8" fmla="*/ 0 w 29"/>
                <a:gd name="T9" fmla="*/ 16 h 131"/>
                <a:gd name="T10" fmla="*/ 6 w 29"/>
                <a:gd name="T11" fmla="*/ 43 h 131"/>
                <a:gd name="T12" fmla="*/ 22 w 29"/>
                <a:gd name="T13" fmla="*/ 131 h 131"/>
              </a:gdLst>
              <a:ahLst/>
              <a:cxnLst>
                <a:cxn ang="0">
                  <a:pos x="T0" y="T1"/>
                </a:cxn>
                <a:cxn ang="0">
                  <a:pos x="T2" y="T3"/>
                </a:cxn>
                <a:cxn ang="0">
                  <a:pos x="T4" y="T5"/>
                </a:cxn>
                <a:cxn ang="0">
                  <a:pos x="T6" y="T7"/>
                </a:cxn>
                <a:cxn ang="0">
                  <a:pos x="T8" y="T9"/>
                </a:cxn>
                <a:cxn ang="0">
                  <a:pos x="T10" y="T11"/>
                </a:cxn>
                <a:cxn ang="0">
                  <a:pos x="T12" y="T13"/>
                </a:cxn>
              </a:cxnLst>
              <a:rect l="0" t="0" r="r" b="b"/>
              <a:pathLst>
                <a:path w="29" h="131">
                  <a:moveTo>
                    <a:pt x="22" y="131"/>
                  </a:moveTo>
                  <a:cubicBezTo>
                    <a:pt x="29" y="131"/>
                    <a:pt x="29" y="131"/>
                    <a:pt x="29" y="131"/>
                  </a:cubicBezTo>
                  <a:cubicBezTo>
                    <a:pt x="29" y="103"/>
                    <a:pt x="27" y="20"/>
                    <a:pt x="28" y="19"/>
                  </a:cubicBezTo>
                  <a:cubicBezTo>
                    <a:pt x="28" y="19"/>
                    <a:pt x="1" y="0"/>
                    <a:pt x="0" y="0"/>
                  </a:cubicBezTo>
                  <a:cubicBezTo>
                    <a:pt x="0" y="0"/>
                    <a:pt x="1" y="19"/>
                    <a:pt x="0" y="16"/>
                  </a:cubicBezTo>
                  <a:cubicBezTo>
                    <a:pt x="6" y="43"/>
                    <a:pt x="6" y="43"/>
                    <a:pt x="6" y="43"/>
                  </a:cubicBezTo>
                  <a:lnTo>
                    <a:pt x="22" y="1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94" name="Freeform 417">
              <a:extLst>
                <a:ext uri="{FF2B5EF4-FFF2-40B4-BE49-F238E27FC236}">
                  <a16:creationId xmlns:a16="http://schemas.microsoft.com/office/drawing/2014/main" id="{87C9B475-7AA2-49AE-8162-CCD5BBF9A860}"/>
                </a:ext>
              </a:extLst>
            </p:cNvPr>
            <p:cNvSpPr>
              <a:spLocks/>
            </p:cNvSpPr>
            <p:nvPr/>
          </p:nvSpPr>
          <p:spPr bwMode="auto">
            <a:xfrm>
              <a:off x="9470084" y="8388925"/>
              <a:ext cx="477936" cy="909758"/>
            </a:xfrm>
            <a:custGeom>
              <a:avLst/>
              <a:gdLst>
                <a:gd name="T0" fmla="*/ 60 w 114"/>
                <a:gd name="T1" fmla="*/ 0 h 217"/>
                <a:gd name="T2" fmla="*/ 0 w 114"/>
                <a:gd name="T3" fmla="*/ 103 h 217"/>
                <a:gd name="T4" fmla="*/ 66 w 114"/>
                <a:gd name="T5" fmla="*/ 217 h 217"/>
                <a:gd name="T6" fmla="*/ 114 w 114"/>
                <a:gd name="T7" fmla="*/ 103 h 217"/>
                <a:gd name="T8" fmla="*/ 66 w 114"/>
                <a:gd name="T9" fmla="*/ 0 h 217"/>
                <a:gd name="T10" fmla="*/ 60 w 114"/>
                <a:gd name="T11" fmla="*/ 0 h 217"/>
              </a:gdLst>
              <a:ahLst/>
              <a:cxnLst>
                <a:cxn ang="0">
                  <a:pos x="T0" y="T1"/>
                </a:cxn>
                <a:cxn ang="0">
                  <a:pos x="T2" y="T3"/>
                </a:cxn>
                <a:cxn ang="0">
                  <a:pos x="T4" y="T5"/>
                </a:cxn>
                <a:cxn ang="0">
                  <a:pos x="T6" y="T7"/>
                </a:cxn>
                <a:cxn ang="0">
                  <a:pos x="T8" y="T9"/>
                </a:cxn>
                <a:cxn ang="0">
                  <a:pos x="T10" y="T11"/>
                </a:cxn>
              </a:cxnLst>
              <a:rect l="0" t="0" r="r" b="b"/>
              <a:pathLst>
                <a:path w="114" h="217">
                  <a:moveTo>
                    <a:pt x="60" y="0"/>
                  </a:moveTo>
                  <a:lnTo>
                    <a:pt x="0" y="103"/>
                  </a:lnTo>
                  <a:lnTo>
                    <a:pt x="66" y="217"/>
                  </a:lnTo>
                  <a:lnTo>
                    <a:pt x="114" y="103"/>
                  </a:lnTo>
                  <a:lnTo>
                    <a:pt x="66" y="0"/>
                  </a:lnTo>
                  <a:lnTo>
                    <a:pt x="60" y="0"/>
                  </a:lnTo>
                  <a:close/>
                </a:path>
              </a:pathLst>
            </a:custGeom>
            <a:solidFill>
              <a:srgbClr val="60CB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95" name="Freeform 418">
              <a:extLst>
                <a:ext uri="{FF2B5EF4-FFF2-40B4-BE49-F238E27FC236}">
                  <a16:creationId xmlns:a16="http://schemas.microsoft.com/office/drawing/2014/main" id="{E966C630-0C1F-4859-812F-14154213F619}"/>
                </a:ext>
              </a:extLst>
            </p:cNvPr>
            <p:cNvSpPr>
              <a:spLocks/>
            </p:cNvSpPr>
            <p:nvPr/>
          </p:nvSpPr>
          <p:spPr bwMode="auto">
            <a:xfrm>
              <a:off x="9017302" y="7910989"/>
              <a:ext cx="704327" cy="1035530"/>
            </a:xfrm>
            <a:custGeom>
              <a:avLst/>
              <a:gdLst>
                <a:gd name="T0" fmla="*/ 0 w 168"/>
                <a:gd name="T1" fmla="*/ 0 h 247"/>
                <a:gd name="T2" fmla="*/ 90 w 168"/>
                <a:gd name="T3" fmla="*/ 247 h 247"/>
                <a:gd name="T4" fmla="*/ 168 w 168"/>
                <a:gd name="T5" fmla="*/ 114 h 247"/>
                <a:gd name="T6" fmla="*/ 0 w 168"/>
                <a:gd name="T7" fmla="*/ 0 h 247"/>
              </a:gdLst>
              <a:ahLst/>
              <a:cxnLst>
                <a:cxn ang="0">
                  <a:pos x="T0" y="T1"/>
                </a:cxn>
                <a:cxn ang="0">
                  <a:pos x="T2" y="T3"/>
                </a:cxn>
                <a:cxn ang="0">
                  <a:pos x="T4" y="T5"/>
                </a:cxn>
                <a:cxn ang="0">
                  <a:pos x="T6" y="T7"/>
                </a:cxn>
              </a:cxnLst>
              <a:rect l="0" t="0" r="r" b="b"/>
              <a:pathLst>
                <a:path w="168" h="247">
                  <a:moveTo>
                    <a:pt x="0" y="0"/>
                  </a:moveTo>
                  <a:lnTo>
                    <a:pt x="90" y="247"/>
                  </a:lnTo>
                  <a:lnTo>
                    <a:pt x="168" y="114"/>
                  </a:lnTo>
                  <a:lnTo>
                    <a:pt x="0" y="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96" name="Freeform 419">
              <a:extLst>
                <a:ext uri="{FF2B5EF4-FFF2-40B4-BE49-F238E27FC236}">
                  <a16:creationId xmlns:a16="http://schemas.microsoft.com/office/drawing/2014/main" id="{0920D00B-2AA5-4429-BEE8-CBBACB03250B}"/>
                </a:ext>
              </a:extLst>
            </p:cNvPr>
            <p:cNvSpPr>
              <a:spLocks/>
            </p:cNvSpPr>
            <p:nvPr/>
          </p:nvSpPr>
          <p:spPr bwMode="auto">
            <a:xfrm>
              <a:off x="9721630" y="7885834"/>
              <a:ext cx="679173" cy="1060685"/>
            </a:xfrm>
            <a:custGeom>
              <a:avLst/>
              <a:gdLst>
                <a:gd name="T0" fmla="*/ 162 w 162"/>
                <a:gd name="T1" fmla="*/ 0 h 253"/>
                <a:gd name="T2" fmla="*/ 72 w 162"/>
                <a:gd name="T3" fmla="*/ 253 h 253"/>
                <a:gd name="T4" fmla="*/ 0 w 162"/>
                <a:gd name="T5" fmla="*/ 120 h 253"/>
                <a:gd name="T6" fmla="*/ 162 w 162"/>
                <a:gd name="T7" fmla="*/ 0 h 253"/>
              </a:gdLst>
              <a:ahLst/>
              <a:cxnLst>
                <a:cxn ang="0">
                  <a:pos x="T0" y="T1"/>
                </a:cxn>
                <a:cxn ang="0">
                  <a:pos x="T2" y="T3"/>
                </a:cxn>
                <a:cxn ang="0">
                  <a:pos x="T4" y="T5"/>
                </a:cxn>
                <a:cxn ang="0">
                  <a:pos x="T6" y="T7"/>
                </a:cxn>
              </a:cxnLst>
              <a:rect l="0" t="0" r="r" b="b"/>
              <a:pathLst>
                <a:path w="162" h="253">
                  <a:moveTo>
                    <a:pt x="162" y="0"/>
                  </a:moveTo>
                  <a:lnTo>
                    <a:pt x="72" y="253"/>
                  </a:lnTo>
                  <a:lnTo>
                    <a:pt x="0" y="120"/>
                  </a:lnTo>
                  <a:lnTo>
                    <a:pt x="162" y="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97" name="Freeform 420">
              <a:extLst>
                <a:ext uri="{FF2B5EF4-FFF2-40B4-BE49-F238E27FC236}">
                  <a16:creationId xmlns:a16="http://schemas.microsoft.com/office/drawing/2014/main" id="{24EEFC8E-4E1F-4BB2-A021-9B6530FE1DE9}"/>
                </a:ext>
              </a:extLst>
            </p:cNvPr>
            <p:cNvSpPr>
              <a:spLocks/>
            </p:cNvSpPr>
            <p:nvPr/>
          </p:nvSpPr>
          <p:spPr bwMode="auto">
            <a:xfrm>
              <a:off x="8564520" y="7885834"/>
              <a:ext cx="1157109" cy="4137925"/>
            </a:xfrm>
            <a:custGeom>
              <a:avLst/>
              <a:gdLst>
                <a:gd name="T0" fmla="*/ 18 w 276"/>
                <a:gd name="T1" fmla="*/ 325 h 987"/>
                <a:gd name="T2" fmla="*/ 276 w 276"/>
                <a:gd name="T3" fmla="*/ 987 h 987"/>
                <a:gd name="T4" fmla="*/ 240 w 276"/>
                <a:gd name="T5" fmla="*/ 794 h 987"/>
                <a:gd name="T6" fmla="*/ 108 w 276"/>
                <a:gd name="T7" fmla="*/ 0 h 987"/>
                <a:gd name="T8" fmla="*/ 90 w 276"/>
                <a:gd name="T9" fmla="*/ 18 h 987"/>
                <a:gd name="T10" fmla="*/ 60 w 276"/>
                <a:gd name="T11" fmla="*/ 36 h 987"/>
                <a:gd name="T12" fmla="*/ 0 w 276"/>
                <a:gd name="T13" fmla="*/ 217 h 987"/>
                <a:gd name="T14" fmla="*/ 96 w 276"/>
                <a:gd name="T15" fmla="*/ 289 h 987"/>
                <a:gd name="T16" fmla="*/ 18 w 276"/>
                <a:gd name="T17" fmla="*/ 325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6" h="987">
                  <a:moveTo>
                    <a:pt x="18" y="325"/>
                  </a:moveTo>
                  <a:lnTo>
                    <a:pt x="276" y="987"/>
                  </a:lnTo>
                  <a:lnTo>
                    <a:pt x="240" y="794"/>
                  </a:lnTo>
                  <a:lnTo>
                    <a:pt x="108" y="0"/>
                  </a:lnTo>
                  <a:lnTo>
                    <a:pt x="90" y="18"/>
                  </a:lnTo>
                  <a:lnTo>
                    <a:pt x="60" y="36"/>
                  </a:lnTo>
                  <a:lnTo>
                    <a:pt x="0" y="217"/>
                  </a:lnTo>
                  <a:lnTo>
                    <a:pt x="96" y="289"/>
                  </a:lnTo>
                  <a:lnTo>
                    <a:pt x="18" y="325"/>
                  </a:lnTo>
                  <a:close/>
                </a:path>
              </a:pathLst>
            </a:custGeom>
            <a:solidFill>
              <a:srgbClr val="444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98" name="Freeform 421">
              <a:extLst>
                <a:ext uri="{FF2B5EF4-FFF2-40B4-BE49-F238E27FC236}">
                  <a16:creationId xmlns:a16="http://schemas.microsoft.com/office/drawing/2014/main" id="{4865A49A-CB2B-4542-A141-7D43BA333ACD}"/>
                </a:ext>
              </a:extLst>
            </p:cNvPr>
            <p:cNvSpPr>
              <a:spLocks/>
            </p:cNvSpPr>
            <p:nvPr/>
          </p:nvSpPr>
          <p:spPr bwMode="auto">
            <a:xfrm>
              <a:off x="9721630" y="7885834"/>
              <a:ext cx="1131955" cy="4137925"/>
            </a:xfrm>
            <a:custGeom>
              <a:avLst/>
              <a:gdLst>
                <a:gd name="T0" fmla="*/ 252 w 270"/>
                <a:gd name="T1" fmla="*/ 325 h 987"/>
                <a:gd name="T2" fmla="*/ 180 w 270"/>
                <a:gd name="T3" fmla="*/ 289 h 987"/>
                <a:gd name="T4" fmla="*/ 270 w 270"/>
                <a:gd name="T5" fmla="*/ 217 h 987"/>
                <a:gd name="T6" fmla="*/ 216 w 270"/>
                <a:gd name="T7" fmla="*/ 36 h 987"/>
                <a:gd name="T8" fmla="*/ 174 w 270"/>
                <a:gd name="T9" fmla="*/ 12 h 987"/>
                <a:gd name="T10" fmla="*/ 162 w 270"/>
                <a:gd name="T11" fmla="*/ 0 h 987"/>
                <a:gd name="T12" fmla="*/ 0 w 270"/>
                <a:gd name="T13" fmla="*/ 987 h 987"/>
                <a:gd name="T14" fmla="*/ 252 w 270"/>
                <a:gd name="T15" fmla="*/ 325 h 9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0" h="987">
                  <a:moveTo>
                    <a:pt x="252" y="325"/>
                  </a:moveTo>
                  <a:lnTo>
                    <a:pt x="180" y="289"/>
                  </a:lnTo>
                  <a:lnTo>
                    <a:pt x="270" y="217"/>
                  </a:lnTo>
                  <a:lnTo>
                    <a:pt x="216" y="36"/>
                  </a:lnTo>
                  <a:lnTo>
                    <a:pt x="174" y="12"/>
                  </a:lnTo>
                  <a:lnTo>
                    <a:pt x="162" y="0"/>
                  </a:lnTo>
                  <a:lnTo>
                    <a:pt x="0" y="987"/>
                  </a:lnTo>
                  <a:lnTo>
                    <a:pt x="252" y="325"/>
                  </a:lnTo>
                  <a:close/>
                </a:path>
              </a:pathLst>
            </a:custGeom>
            <a:solidFill>
              <a:srgbClr val="444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99" name="Freeform 422">
              <a:extLst>
                <a:ext uri="{FF2B5EF4-FFF2-40B4-BE49-F238E27FC236}">
                  <a16:creationId xmlns:a16="http://schemas.microsoft.com/office/drawing/2014/main" id="{8650D408-0A79-4A38-98FB-7D4806546F10}"/>
                </a:ext>
              </a:extLst>
            </p:cNvPr>
            <p:cNvSpPr>
              <a:spLocks/>
            </p:cNvSpPr>
            <p:nvPr/>
          </p:nvSpPr>
          <p:spPr bwMode="auto">
            <a:xfrm>
              <a:off x="9394620" y="8946517"/>
              <a:ext cx="628864" cy="3429404"/>
            </a:xfrm>
            <a:custGeom>
              <a:avLst/>
              <a:gdLst>
                <a:gd name="T0" fmla="*/ 78 w 150"/>
                <a:gd name="T1" fmla="*/ 818 h 818"/>
                <a:gd name="T2" fmla="*/ 150 w 150"/>
                <a:gd name="T3" fmla="*/ 740 h 818"/>
                <a:gd name="T4" fmla="*/ 96 w 150"/>
                <a:gd name="T5" fmla="*/ 126 h 818"/>
                <a:gd name="T6" fmla="*/ 78 w 150"/>
                <a:gd name="T7" fmla="*/ 0 h 818"/>
                <a:gd name="T8" fmla="*/ 66 w 150"/>
                <a:gd name="T9" fmla="*/ 126 h 818"/>
                <a:gd name="T10" fmla="*/ 0 w 150"/>
                <a:gd name="T11" fmla="*/ 734 h 818"/>
                <a:gd name="T12" fmla="*/ 78 w 150"/>
                <a:gd name="T13" fmla="*/ 818 h 818"/>
              </a:gdLst>
              <a:ahLst/>
              <a:cxnLst>
                <a:cxn ang="0">
                  <a:pos x="T0" y="T1"/>
                </a:cxn>
                <a:cxn ang="0">
                  <a:pos x="T2" y="T3"/>
                </a:cxn>
                <a:cxn ang="0">
                  <a:pos x="T4" y="T5"/>
                </a:cxn>
                <a:cxn ang="0">
                  <a:pos x="T6" y="T7"/>
                </a:cxn>
                <a:cxn ang="0">
                  <a:pos x="T8" y="T9"/>
                </a:cxn>
                <a:cxn ang="0">
                  <a:pos x="T10" y="T11"/>
                </a:cxn>
                <a:cxn ang="0">
                  <a:pos x="T12" y="T13"/>
                </a:cxn>
              </a:cxnLst>
              <a:rect l="0" t="0" r="r" b="b"/>
              <a:pathLst>
                <a:path w="150" h="818">
                  <a:moveTo>
                    <a:pt x="78" y="818"/>
                  </a:moveTo>
                  <a:lnTo>
                    <a:pt x="150" y="740"/>
                  </a:lnTo>
                  <a:lnTo>
                    <a:pt x="96" y="126"/>
                  </a:lnTo>
                  <a:lnTo>
                    <a:pt x="78" y="0"/>
                  </a:lnTo>
                  <a:lnTo>
                    <a:pt x="66" y="126"/>
                  </a:lnTo>
                  <a:lnTo>
                    <a:pt x="0" y="734"/>
                  </a:lnTo>
                  <a:lnTo>
                    <a:pt x="78" y="818"/>
                  </a:lnTo>
                  <a:close/>
                </a:path>
              </a:pathLst>
            </a:custGeom>
            <a:solidFill>
              <a:srgbClr val="60CB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grpSp>
      <p:grpSp>
        <p:nvGrpSpPr>
          <p:cNvPr id="100" name="กลุ่ม 393">
            <a:extLst>
              <a:ext uri="{FF2B5EF4-FFF2-40B4-BE49-F238E27FC236}">
                <a16:creationId xmlns:a16="http://schemas.microsoft.com/office/drawing/2014/main" id="{ADC6DA18-03B4-4741-AA2F-6FFC6CE807DB}"/>
              </a:ext>
            </a:extLst>
          </p:cNvPr>
          <p:cNvGrpSpPr/>
          <p:nvPr/>
        </p:nvGrpSpPr>
        <p:grpSpPr>
          <a:xfrm>
            <a:off x="4681377" y="1913648"/>
            <a:ext cx="919324" cy="919324"/>
            <a:chOff x="1476383" y="3821256"/>
            <a:chExt cx="1838647" cy="1838647"/>
          </a:xfrm>
        </p:grpSpPr>
        <p:sp>
          <p:nvSpPr>
            <p:cNvPr id="101" name="วงรี 394">
              <a:extLst>
                <a:ext uri="{FF2B5EF4-FFF2-40B4-BE49-F238E27FC236}">
                  <a16:creationId xmlns:a16="http://schemas.microsoft.com/office/drawing/2014/main" id="{89713752-F733-49A4-A517-2BE29D7E7D3F}"/>
                </a:ext>
              </a:extLst>
            </p:cNvPr>
            <p:cNvSpPr/>
            <p:nvPr/>
          </p:nvSpPr>
          <p:spPr>
            <a:xfrm>
              <a:off x="1476383" y="3821256"/>
              <a:ext cx="1838647" cy="183864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p>
          </p:txBody>
        </p:sp>
        <p:sp>
          <p:nvSpPr>
            <p:cNvPr id="102" name="Freeform 318">
              <a:extLst>
                <a:ext uri="{FF2B5EF4-FFF2-40B4-BE49-F238E27FC236}">
                  <a16:creationId xmlns:a16="http://schemas.microsoft.com/office/drawing/2014/main" id="{DB6F364C-91F0-4208-8455-4DCAA0FD21EB}"/>
                </a:ext>
              </a:extLst>
            </p:cNvPr>
            <p:cNvSpPr>
              <a:spLocks noEditPoints="1"/>
            </p:cNvSpPr>
            <p:nvPr/>
          </p:nvSpPr>
          <p:spPr bwMode="auto">
            <a:xfrm flipH="1">
              <a:off x="1734519" y="4100381"/>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45720" tIns="22860" rIns="45720" bIns="22860" numCol="1" anchor="t" anchorCtr="0" compatLnSpc="1">
              <a:prstTxWarp prst="textNoShape">
                <a:avLst/>
              </a:prstTxWarp>
            </a:bodyPr>
            <a:lstStyle/>
            <a:p>
              <a:endParaRPr lang="th-TH" sz="900"/>
            </a:p>
          </p:txBody>
        </p:sp>
      </p:grpSp>
      <p:grpSp>
        <p:nvGrpSpPr>
          <p:cNvPr id="103" name="กลุ่ม 396">
            <a:extLst>
              <a:ext uri="{FF2B5EF4-FFF2-40B4-BE49-F238E27FC236}">
                <a16:creationId xmlns:a16="http://schemas.microsoft.com/office/drawing/2014/main" id="{5133E72D-D3F8-438E-80D4-A42BBEB699F7}"/>
              </a:ext>
            </a:extLst>
          </p:cNvPr>
          <p:cNvGrpSpPr/>
          <p:nvPr/>
        </p:nvGrpSpPr>
        <p:grpSpPr>
          <a:xfrm>
            <a:off x="3773794" y="1685798"/>
            <a:ext cx="919324" cy="919324"/>
            <a:chOff x="1581166" y="6400370"/>
            <a:chExt cx="1838647" cy="1838647"/>
          </a:xfrm>
        </p:grpSpPr>
        <p:sp>
          <p:nvSpPr>
            <p:cNvPr id="104" name="วงรี 398">
              <a:extLst>
                <a:ext uri="{FF2B5EF4-FFF2-40B4-BE49-F238E27FC236}">
                  <a16:creationId xmlns:a16="http://schemas.microsoft.com/office/drawing/2014/main" id="{17D2F0C6-6067-4748-B20E-5F6FE4F373F4}"/>
                </a:ext>
              </a:extLst>
            </p:cNvPr>
            <p:cNvSpPr/>
            <p:nvPr/>
          </p:nvSpPr>
          <p:spPr>
            <a:xfrm>
              <a:off x="1581166" y="6400370"/>
              <a:ext cx="1838647" cy="183864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p>
          </p:txBody>
        </p:sp>
        <p:sp>
          <p:nvSpPr>
            <p:cNvPr id="105" name="Freeform 318">
              <a:extLst>
                <a:ext uri="{FF2B5EF4-FFF2-40B4-BE49-F238E27FC236}">
                  <a16:creationId xmlns:a16="http://schemas.microsoft.com/office/drawing/2014/main" id="{C5088B47-8CEE-4159-BDD9-A5E0952F1C12}"/>
                </a:ext>
              </a:extLst>
            </p:cNvPr>
            <p:cNvSpPr>
              <a:spLocks noEditPoints="1"/>
            </p:cNvSpPr>
            <p:nvPr/>
          </p:nvSpPr>
          <p:spPr bwMode="auto">
            <a:xfrm flipH="1">
              <a:off x="1839302" y="6679495"/>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45720" tIns="22860" rIns="45720" bIns="22860" numCol="1" anchor="t" anchorCtr="0" compatLnSpc="1">
              <a:prstTxWarp prst="textNoShape">
                <a:avLst/>
              </a:prstTxWarp>
            </a:bodyPr>
            <a:lstStyle/>
            <a:p>
              <a:endParaRPr lang="th-TH" sz="900"/>
            </a:p>
          </p:txBody>
        </p:sp>
      </p:grpSp>
      <p:grpSp>
        <p:nvGrpSpPr>
          <p:cNvPr id="106" name="กลุ่ม 400">
            <a:extLst>
              <a:ext uri="{FF2B5EF4-FFF2-40B4-BE49-F238E27FC236}">
                <a16:creationId xmlns:a16="http://schemas.microsoft.com/office/drawing/2014/main" id="{0C1D3769-3BB0-411F-8B4A-24E1E64F9A26}"/>
              </a:ext>
            </a:extLst>
          </p:cNvPr>
          <p:cNvGrpSpPr/>
          <p:nvPr/>
        </p:nvGrpSpPr>
        <p:grpSpPr>
          <a:xfrm>
            <a:off x="5544669" y="1545594"/>
            <a:ext cx="919324" cy="919324"/>
            <a:chOff x="1657366" y="9210353"/>
            <a:chExt cx="1838647" cy="1838647"/>
          </a:xfrm>
        </p:grpSpPr>
        <p:sp>
          <p:nvSpPr>
            <p:cNvPr id="107" name="วงรี 401">
              <a:extLst>
                <a:ext uri="{FF2B5EF4-FFF2-40B4-BE49-F238E27FC236}">
                  <a16:creationId xmlns:a16="http://schemas.microsoft.com/office/drawing/2014/main" id="{630C0FA1-2057-432E-B53F-5406C7070273}"/>
                </a:ext>
              </a:extLst>
            </p:cNvPr>
            <p:cNvSpPr/>
            <p:nvPr/>
          </p:nvSpPr>
          <p:spPr>
            <a:xfrm>
              <a:off x="1657366" y="9210353"/>
              <a:ext cx="1838647" cy="18386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p>
          </p:txBody>
        </p:sp>
        <p:sp>
          <p:nvSpPr>
            <p:cNvPr id="108" name="Freeform 318">
              <a:extLst>
                <a:ext uri="{FF2B5EF4-FFF2-40B4-BE49-F238E27FC236}">
                  <a16:creationId xmlns:a16="http://schemas.microsoft.com/office/drawing/2014/main" id="{F7D60478-8443-4A45-B64D-EA49F3D73AE8}"/>
                </a:ext>
              </a:extLst>
            </p:cNvPr>
            <p:cNvSpPr>
              <a:spLocks noEditPoints="1"/>
            </p:cNvSpPr>
            <p:nvPr/>
          </p:nvSpPr>
          <p:spPr bwMode="auto">
            <a:xfrm flipH="1">
              <a:off x="1915502" y="9489478"/>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45720" tIns="22860" rIns="45720" bIns="22860" numCol="1" anchor="t" anchorCtr="0" compatLnSpc="1">
              <a:prstTxWarp prst="textNoShape">
                <a:avLst/>
              </a:prstTxWarp>
            </a:bodyPr>
            <a:lstStyle/>
            <a:p>
              <a:endParaRPr lang="th-TH" sz="900"/>
            </a:p>
          </p:txBody>
        </p:sp>
      </p:grpSp>
      <p:grpSp>
        <p:nvGrpSpPr>
          <p:cNvPr id="109" name="กลุ่ม 403">
            <a:extLst>
              <a:ext uri="{FF2B5EF4-FFF2-40B4-BE49-F238E27FC236}">
                <a16:creationId xmlns:a16="http://schemas.microsoft.com/office/drawing/2014/main" id="{557FD122-1B29-4085-A206-C55B15F66523}"/>
              </a:ext>
            </a:extLst>
          </p:cNvPr>
          <p:cNvGrpSpPr/>
          <p:nvPr/>
        </p:nvGrpSpPr>
        <p:grpSpPr>
          <a:xfrm>
            <a:off x="8186577" y="1295400"/>
            <a:ext cx="919324" cy="919324"/>
            <a:chOff x="1476383" y="3821256"/>
            <a:chExt cx="1838647" cy="1838647"/>
          </a:xfrm>
        </p:grpSpPr>
        <p:sp>
          <p:nvSpPr>
            <p:cNvPr id="110" name="วงรี 404">
              <a:extLst>
                <a:ext uri="{FF2B5EF4-FFF2-40B4-BE49-F238E27FC236}">
                  <a16:creationId xmlns:a16="http://schemas.microsoft.com/office/drawing/2014/main" id="{EC66AEDE-70F0-4255-9B18-316FEFC33785}"/>
                </a:ext>
              </a:extLst>
            </p:cNvPr>
            <p:cNvSpPr/>
            <p:nvPr/>
          </p:nvSpPr>
          <p:spPr>
            <a:xfrm>
              <a:off x="1476383" y="3821256"/>
              <a:ext cx="1838647" cy="183864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p>
          </p:txBody>
        </p:sp>
        <p:sp>
          <p:nvSpPr>
            <p:cNvPr id="111" name="Freeform 318">
              <a:extLst>
                <a:ext uri="{FF2B5EF4-FFF2-40B4-BE49-F238E27FC236}">
                  <a16:creationId xmlns:a16="http://schemas.microsoft.com/office/drawing/2014/main" id="{A0E780E7-BBAD-498F-B3B7-83B78A4A7504}"/>
                </a:ext>
              </a:extLst>
            </p:cNvPr>
            <p:cNvSpPr>
              <a:spLocks noEditPoints="1"/>
            </p:cNvSpPr>
            <p:nvPr/>
          </p:nvSpPr>
          <p:spPr bwMode="auto">
            <a:xfrm flipH="1">
              <a:off x="1734519" y="4100381"/>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45720" tIns="22860" rIns="45720" bIns="22860" numCol="1" anchor="t" anchorCtr="0" compatLnSpc="1">
              <a:prstTxWarp prst="textNoShape">
                <a:avLst/>
              </a:prstTxWarp>
            </a:bodyPr>
            <a:lstStyle/>
            <a:p>
              <a:endParaRPr lang="th-TH" sz="900"/>
            </a:p>
          </p:txBody>
        </p:sp>
      </p:grpSp>
      <p:grpSp>
        <p:nvGrpSpPr>
          <p:cNvPr id="112" name="กลุ่ม 406">
            <a:extLst>
              <a:ext uri="{FF2B5EF4-FFF2-40B4-BE49-F238E27FC236}">
                <a16:creationId xmlns:a16="http://schemas.microsoft.com/office/drawing/2014/main" id="{8E0487F9-E984-4B05-9F3E-1046565AEA12}"/>
              </a:ext>
            </a:extLst>
          </p:cNvPr>
          <p:cNvGrpSpPr/>
          <p:nvPr/>
        </p:nvGrpSpPr>
        <p:grpSpPr>
          <a:xfrm>
            <a:off x="6463993" y="1787205"/>
            <a:ext cx="919324" cy="919324"/>
            <a:chOff x="1581166" y="6400370"/>
            <a:chExt cx="1838647" cy="1838647"/>
          </a:xfrm>
        </p:grpSpPr>
        <p:sp>
          <p:nvSpPr>
            <p:cNvPr id="113" name="วงรี 407">
              <a:extLst>
                <a:ext uri="{FF2B5EF4-FFF2-40B4-BE49-F238E27FC236}">
                  <a16:creationId xmlns:a16="http://schemas.microsoft.com/office/drawing/2014/main" id="{D90C419E-E654-408D-AEE8-BD4392C40950}"/>
                </a:ext>
              </a:extLst>
            </p:cNvPr>
            <p:cNvSpPr/>
            <p:nvPr/>
          </p:nvSpPr>
          <p:spPr>
            <a:xfrm>
              <a:off x="1581166" y="6400370"/>
              <a:ext cx="1838647" cy="183864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p>
          </p:txBody>
        </p:sp>
        <p:sp>
          <p:nvSpPr>
            <p:cNvPr id="114" name="Freeform 318">
              <a:extLst>
                <a:ext uri="{FF2B5EF4-FFF2-40B4-BE49-F238E27FC236}">
                  <a16:creationId xmlns:a16="http://schemas.microsoft.com/office/drawing/2014/main" id="{99AD92DE-8A64-4652-9BB3-BA526DE60483}"/>
                </a:ext>
              </a:extLst>
            </p:cNvPr>
            <p:cNvSpPr>
              <a:spLocks noEditPoints="1"/>
            </p:cNvSpPr>
            <p:nvPr/>
          </p:nvSpPr>
          <p:spPr bwMode="auto">
            <a:xfrm flipH="1">
              <a:off x="1839302" y="6679495"/>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45720" tIns="22860" rIns="45720" bIns="22860" numCol="1" anchor="t" anchorCtr="0" compatLnSpc="1">
              <a:prstTxWarp prst="textNoShape">
                <a:avLst/>
              </a:prstTxWarp>
            </a:bodyPr>
            <a:lstStyle/>
            <a:p>
              <a:endParaRPr lang="th-TH" sz="900"/>
            </a:p>
          </p:txBody>
        </p:sp>
      </p:grpSp>
      <p:grpSp>
        <p:nvGrpSpPr>
          <p:cNvPr id="115" name="กลุ่ม 409">
            <a:extLst>
              <a:ext uri="{FF2B5EF4-FFF2-40B4-BE49-F238E27FC236}">
                <a16:creationId xmlns:a16="http://schemas.microsoft.com/office/drawing/2014/main" id="{28837528-86CC-43D8-BA48-2553A9EA4C78}"/>
              </a:ext>
            </a:extLst>
          </p:cNvPr>
          <p:cNvGrpSpPr/>
          <p:nvPr/>
        </p:nvGrpSpPr>
        <p:grpSpPr>
          <a:xfrm>
            <a:off x="7386477" y="1752600"/>
            <a:ext cx="919324" cy="919324"/>
            <a:chOff x="1657366" y="9210353"/>
            <a:chExt cx="1838647" cy="1838647"/>
          </a:xfrm>
        </p:grpSpPr>
        <p:sp>
          <p:nvSpPr>
            <p:cNvPr id="116" name="วงรี 410">
              <a:extLst>
                <a:ext uri="{FF2B5EF4-FFF2-40B4-BE49-F238E27FC236}">
                  <a16:creationId xmlns:a16="http://schemas.microsoft.com/office/drawing/2014/main" id="{004DF525-81ED-45CF-9C89-A0B5EE8E12A3}"/>
                </a:ext>
              </a:extLst>
            </p:cNvPr>
            <p:cNvSpPr/>
            <p:nvPr/>
          </p:nvSpPr>
          <p:spPr>
            <a:xfrm>
              <a:off x="1657366" y="9210353"/>
              <a:ext cx="1838647" cy="183864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p>
          </p:txBody>
        </p:sp>
        <p:sp>
          <p:nvSpPr>
            <p:cNvPr id="117" name="Freeform 318">
              <a:extLst>
                <a:ext uri="{FF2B5EF4-FFF2-40B4-BE49-F238E27FC236}">
                  <a16:creationId xmlns:a16="http://schemas.microsoft.com/office/drawing/2014/main" id="{96E6AE4F-C35A-40EA-A4C4-920D11D782F1}"/>
                </a:ext>
              </a:extLst>
            </p:cNvPr>
            <p:cNvSpPr>
              <a:spLocks noEditPoints="1"/>
            </p:cNvSpPr>
            <p:nvPr/>
          </p:nvSpPr>
          <p:spPr bwMode="auto">
            <a:xfrm flipH="1">
              <a:off x="1915502" y="9489478"/>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45720" tIns="22860" rIns="45720" bIns="22860" numCol="1" anchor="t" anchorCtr="0" compatLnSpc="1">
              <a:prstTxWarp prst="textNoShape">
                <a:avLst/>
              </a:prstTxWarp>
            </a:bodyPr>
            <a:lstStyle/>
            <a:p>
              <a:endParaRPr lang="th-TH" sz="900"/>
            </a:p>
          </p:txBody>
        </p:sp>
      </p:grpSp>
      <p:grpSp>
        <p:nvGrpSpPr>
          <p:cNvPr id="118" name="กลุ่ม 412">
            <a:extLst>
              <a:ext uri="{FF2B5EF4-FFF2-40B4-BE49-F238E27FC236}">
                <a16:creationId xmlns:a16="http://schemas.microsoft.com/office/drawing/2014/main" id="{7AECCBA1-AA5A-45ED-8E08-3C8E73E273EC}"/>
              </a:ext>
            </a:extLst>
          </p:cNvPr>
          <p:cNvGrpSpPr/>
          <p:nvPr/>
        </p:nvGrpSpPr>
        <p:grpSpPr>
          <a:xfrm>
            <a:off x="2819400" y="1880976"/>
            <a:ext cx="938425" cy="938425"/>
            <a:chOff x="1476383" y="3821256"/>
            <a:chExt cx="1838647" cy="1838647"/>
          </a:xfrm>
        </p:grpSpPr>
        <p:sp>
          <p:nvSpPr>
            <p:cNvPr id="119" name="วงรี 413">
              <a:extLst>
                <a:ext uri="{FF2B5EF4-FFF2-40B4-BE49-F238E27FC236}">
                  <a16:creationId xmlns:a16="http://schemas.microsoft.com/office/drawing/2014/main" id="{E93D17D3-86B0-40AB-8431-08880824F61B}"/>
                </a:ext>
              </a:extLst>
            </p:cNvPr>
            <p:cNvSpPr/>
            <p:nvPr/>
          </p:nvSpPr>
          <p:spPr>
            <a:xfrm>
              <a:off x="1476383" y="3821256"/>
              <a:ext cx="1838647" cy="183864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p>
          </p:txBody>
        </p:sp>
        <p:sp>
          <p:nvSpPr>
            <p:cNvPr id="120" name="Freeform 318">
              <a:extLst>
                <a:ext uri="{FF2B5EF4-FFF2-40B4-BE49-F238E27FC236}">
                  <a16:creationId xmlns:a16="http://schemas.microsoft.com/office/drawing/2014/main" id="{7ACBBD53-225B-4F65-A904-F8596777162C}"/>
                </a:ext>
              </a:extLst>
            </p:cNvPr>
            <p:cNvSpPr>
              <a:spLocks noEditPoints="1"/>
            </p:cNvSpPr>
            <p:nvPr/>
          </p:nvSpPr>
          <p:spPr bwMode="auto">
            <a:xfrm flipH="1">
              <a:off x="1734519" y="4100381"/>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45720" tIns="22860" rIns="45720" bIns="22860" numCol="1" anchor="t" anchorCtr="0" compatLnSpc="1">
              <a:prstTxWarp prst="textNoShape">
                <a:avLst/>
              </a:prstTxWarp>
            </a:bodyPr>
            <a:lstStyle/>
            <a:p>
              <a:endParaRPr lang="th-TH" sz="900"/>
            </a:p>
          </p:txBody>
        </p:sp>
      </p:grpSp>
      <p:grpSp>
        <p:nvGrpSpPr>
          <p:cNvPr id="121" name="กลุ่ม 415">
            <a:extLst>
              <a:ext uri="{FF2B5EF4-FFF2-40B4-BE49-F238E27FC236}">
                <a16:creationId xmlns:a16="http://schemas.microsoft.com/office/drawing/2014/main" id="{A1D3EF77-002C-43E8-8529-FCFAB5C17403}"/>
              </a:ext>
            </a:extLst>
          </p:cNvPr>
          <p:cNvGrpSpPr/>
          <p:nvPr/>
        </p:nvGrpSpPr>
        <p:grpSpPr>
          <a:xfrm>
            <a:off x="8724900" y="2036954"/>
            <a:ext cx="1201547" cy="1201547"/>
            <a:chOff x="1581166" y="6400370"/>
            <a:chExt cx="1838647" cy="1838647"/>
          </a:xfrm>
        </p:grpSpPr>
        <p:sp>
          <p:nvSpPr>
            <p:cNvPr id="122" name="วงรี 416">
              <a:extLst>
                <a:ext uri="{FF2B5EF4-FFF2-40B4-BE49-F238E27FC236}">
                  <a16:creationId xmlns:a16="http://schemas.microsoft.com/office/drawing/2014/main" id="{C8A88E60-05B5-4030-AB09-ED8A34FAD72B}"/>
                </a:ext>
              </a:extLst>
            </p:cNvPr>
            <p:cNvSpPr/>
            <p:nvPr/>
          </p:nvSpPr>
          <p:spPr>
            <a:xfrm>
              <a:off x="1581166" y="6400370"/>
              <a:ext cx="1838647" cy="183864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p>
          </p:txBody>
        </p:sp>
        <p:sp>
          <p:nvSpPr>
            <p:cNvPr id="123" name="Freeform 318">
              <a:extLst>
                <a:ext uri="{FF2B5EF4-FFF2-40B4-BE49-F238E27FC236}">
                  <a16:creationId xmlns:a16="http://schemas.microsoft.com/office/drawing/2014/main" id="{6F4A80DB-4D92-4FB7-A5E0-57A0921DC103}"/>
                </a:ext>
              </a:extLst>
            </p:cNvPr>
            <p:cNvSpPr>
              <a:spLocks noEditPoints="1"/>
            </p:cNvSpPr>
            <p:nvPr/>
          </p:nvSpPr>
          <p:spPr bwMode="auto">
            <a:xfrm flipH="1">
              <a:off x="1839302" y="6679495"/>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45720" tIns="22860" rIns="45720" bIns="22860" numCol="1" anchor="t" anchorCtr="0" compatLnSpc="1">
              <a:prstTxWarp prst="textNoShape">
                <a:avLst/>
              </a:prstTxWarp>
            </a:bodyPr>
            <a:lstStyle/>
            <a:p>
              <a:endParaRPr lang="th-TH" sz="900"/>
            </a:p>
          </p:txBody>
        </p:sp>
      </p:grpSp>
      <p:grpSp>
        <p:nvGrpSpPr>
          <p:cNvPr id="124" name="กลุ่ม 418">
            <a:extLst>
              <a:ext uri="{FF2B5EF4-FFF2-40B4-BE49-F238E27FC236}">
                <a16:creationId xmlns:a16="http://schemas.microsoft.com/office/drawing/2014/main" id="{8A5D0D6A-2EFC-44C7-BD53-83D150529C17}"/>
              </a:ext>
            </a:extLst>
          </p:cNvPr>
          <p:cNvGrpSpPr/>
          <p:nvPr/>
        </p:nvGrpSpPr>
        <p:grpSpPr>
          <a:xfrm>
            <a:off x="3635258" y="2543983"/>
            <a:ext cx="577977" cy="577977"/>
            <a:chOff x="1657366" y="9210353"/>
            <a:chExt cx="1838647" cy="1838647"/>
          </a:xfrm>
        </p:grpSpPr>
        <p:sp>
          <p:nvSpPr>
            <p:cNvPr id="125" name="วงรี 419">
              <a:extLst>
                <a:ext uri="{FF2B5EF4-FFF2-40B4-BE49-F238E27FC236}">
                  <a16:creationId xmlns:a16="http://schemas.microsoft.com/office/drawing/2014/main" id="{929C5935-3BF3-4E98-A8FD-E8832D1C43AB}"/>
                </a:ext>
              </a:extLst>
            </p:cNvPr>
            <p:cNvSpPr/>
            <p:nvPr/>
          </p:nvSpPr>
          <p:spPr>
            <a:xfrm>
              <a:off x="1657366" y="9210353"/>
              <a:ext cx="1838647" cy="18386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p>
          </p:txBody>
        </p:sp>
        <p:sp>
          <p:nvSpPr>
            <p:cNvPr id="126" name="Freeform 318">
              <a:extLst>
                <a:ext uri="{FF2B5EF4-FFF2-40B4-BE49-F238E27FC236}">
                  <a16:creationId xmlns:a16="http://schemas.microsoft.com/office/drawing/2014/main" id="{25D21DFC-F145-4783-8E9F-C1D3A623FFB3}"/>
                </a:ext>
              </a:extLst>
            </p:cNvPr>
            <p:cNvSpPr>
              <a:spLocks noEditPoints="1"/>
            </p:cNvSpPr>
            <p:nvPr/>
          </p:nvSpPr>
          <p:spPr bwMode="auto">
            <a:xfrm flipH="1">
              <a:off x="1915502" y="9489478"/>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45720" tIns="22860" rIns="45720" bIns="22860" numCol="1" anchor="t" anchorCtr="0" compatLnSpc="1">
              <a:prstTxWarp prst="textNoShape">
                <a:avLst/>
              </a:prstTxWarp>
            </a:bodyPr>
            <a:lstStyle/>
            <a:p>
              <a:endParaRPr lang="th-TH" sz="900"/>
            </a:p>
          </p:txBody>
        </p:sp>
      </p:grpSp>
      <p:grpSp>
        <p:nvGrpSpPr>
          <p:cNvPr id="127" name="กลุ่ม 421">
            <a:extLst>
              <a:ext uri="{FF2B5EF4-FFF2-40B4-BE49-F238E27FC236}">
                <a16:creationId xmlns:a16="http://schemas.microsoft.com/office/drawing/2014/main" id="{5E4172B0-9CE5-4140-8531-D3B67056D919}"/>
              </a:ext>
            </a:extLst>
          </p:cNvPr>
          <p:cNvGrpSpPr/>
          <p:nvPr/>
        </p:nvGrpSpPr>
        <p:grpSpPr>
          <a:xfrm>
            <a:off x="8128225" y="2417540"/>
            <a:ext cx="577977" cy="577977"/>
            <a:chOff x="1581166" y="6400370"/>
            <a:chExt cx="1838647" cy="1838647"/>
          </a:xfrm>
        </p:grpSpPr>
        <p:sp>
          <p:nvSpPr>
            <p:cNvPr id="128" name="วงรี 422">
              <a:extLst>
                <a:ext uri="{FF2B5EF4-FFF2-40B4-BE49-F238E27FC236}">
                  <a16:creationId xmlns:a16="http://schemas.microsoft.com/office/drawing/2014/main" id="{C9CB473D-7C03-4CE6-B1C6-654D46C157B9}"/>
                </a:ext>
              </a:extLst>
            </p:cNvPr>
            <p:cNvSpPr/>
            <p:nvPr/>
          </p:nvSpPr>
          <p:spPr>
            <a:xfrm>
              <a:off x="1581166" y="6400370"/>
              <a:ext cx="1838647" cy="183864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p>
          </p:txBody>
        </p:sp>
        <p:sp>
          <p:nvSpPr>
            <p:cNvPr id="129" name="Freeform 318">
              <a:extLst>
                <a:ext uri="{FF2B5EF4-FFF2-40B4-BE49-F238E27FC236}">
                  <a16:creationId xmlns:a16="http://schemas.microsoft.com/office/drawing/2014/main" id="{5BF88D17-410F-4CDC-9D49-9F82C0919EA6}"/>
                </a:ext>
              </a:extLst>
            </p:cNvPr>
            <p:cNvSpPr>
              <a:spLocks noEditPoints="1"/>
            </p:cNvSpPr>
            <p:nvPr/>
          </p:nvSpPr>
          <p:spPr bwMode="auto">
            <a:xfrm flipH="1">
              <a:off x="1839302" y="6679495"/>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45720" tIns="22860" rIns="45720" bIns="22860" numCol="1" anchor="t" anchorCtr="0" compatLnSpc="1">
              <a:prstTxWarp prst="textNoShape">
                <a:avLst/>
              </a:prstTxWarp>
            </a:bodyPr>
            <a:lstStyle/>
            <a:p>
              <a:endParaRPr lang="th-TH" sz="900"/>
            </a:p>
          </p:txBody>
        </p:sp>
      </p:grpSp>
      <p:grpSp>
        <p:nvGrpSpPr>
          <p:cNvPr id="130" name="กลุ่ม 424">
            <a:extLst>
              <a:ext uri="{FF2B5EF4-FFF2-40B4-BE49-F238E27FC236}">
                <a16:creationId xmlns:a16="http://schemas.microsoft.com/office/drawing/2014/main" id="{3BD3D8AB-09F6-4438-B91C-CFEA1C1FF773}"/>
              </a:ext>
            </a:extLst>
          </p:cNvPr>
          <p:cNvGrpSpPr/>
          <p:nvPr/>
        </p:nvGrpSpPr>
        <p:grpSpPr>
          <a:xfrm>
            <a:off x="4567633" y="1349564"/>
            <a:ext cx="577977" cy="577977"/>
            <a:chOff x="1657366" y="9210353"/>
            <a:chExt cx="1838647" cy="1838647"/>
          </a:xfrm>
        </p:grpSpPr>
        <p:sp>
          <p:nvSpPr>
            <p:cNvPr id="131" name="วงรี 425">
              <a:extLst>
                <a:ext uri="{FF2B5EF4-FFF2-40B4-BE49-F238E27FC236}">
                  <a16:creationId xmlns:a16="http://schemas.microsoft.com/office/drawing/2014/main" id="{62F3D40E-F1C6-42DB-8A96-3C08CCAEACA0}"/>
                </a:ext>
              </a:extLst>
            </p:cNvPr>
            <p:cNvSpPr/>
            <p:nvPr/>
          </p:nvSpPr>
          <p:spPr>
            <a:xfrm>
              <a:off x="1657366" y="9210353"/>
              <a:ext cx="1838647" cy="183864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p>
          </p:txBody>
        </p:sp>
        <p:sp>
          <p:nvSpPr>
            <p:cNvPr id="132" name="Freeform 318">
              <a:extLst>
                <a:ext uri="{FF2B5EF4-FFF2-40B4-BE49-F238E27FC236}">
                  <a16:creationId xmlns:a16="http://schemas.microsoft.com/office/drawing/2014/main" id="{49B51D1A-BB06-4AAF-89BD-4EB082C19C0C}"/>
                </a:ext>
              </a:extLst>
            </p:cNvPr>
            <p:cNvSpPr>
              <a:spLocks noEditPoints="1"/>
            </p:cNvSpPr>
            <p:nvPr/>
          </p:nvSpPr>
          <p:spPr bwMode="auto">
            <a:xfrm flipH="1">
              <a:off x="1915502" y="9489478"/>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45720" tIns="22860" rIns="45720" bIns="22860" numCol="1" anchor="t" anchorCtr="0" compatLnSpc="1">
              <a:prstTxWarp prst="textNoShape">
                <a:avLst/>
              </a:prstTxWarp>
            </a:bodyPr>
            <a:lstStyle/>
            <a:p>
              <a:endParaRPr lang="th-TH" sz="900"/>
            </a:p>
          </p:txBody>
        </p:sp>
      </p:grpSp>
      <p:grpSp>
        <p:nvGrpSpPr>
          <p:cNvPr id="133" name="กลุ่ม 427">
            <a:extLst>
              <a:ext uri="{FF2B5EF4-FFF2-40B4-BE49-F238E27FC236}">
                <a16:creationId xmlns:a16="http://schemas.microsoft.com/office/drawing/2014/main" id="{824B439A-4124-410C-A284-2D7A123EB231}"/>
              </a:ext>
            </a:extLst>
          </p:cNvPr>
          <p:cNvGrpSpPr/>
          <p:nvPr/>
        </p:nvGrpSpPr>
        <p:grpSpPr>
          <a:xfrm>
            <a:off x="7042024" y="1295400"/>
            <a:ext cx="577977" cy="577977"/>
            <a:chOff x="1657366" y="9210353"/>
            <a:chExt cx="1838647" cy="1838647"/>
          </a:xfrm>
        </p:grpSpPr>
        <p:sp>
          <p:nvSpPr>
            <p:cNvPr id="134" name="วงรี 428">
              <a:extLst>
                <a:ext uri="{FF2B5EF4-FFF2-40B4-BE49-F238E27FC236}">
                  <a16:creationId xmlns:a16="http://schemas.microsoft.com/office/drawing/2014/main" id="{F564D488-50C1-4DC2-818A-8DFAC4E5F42E}"/>
                </a:ext>
              </a:extLst>
            </p:cNvPr>
            <p:cNvSpPr/>
            <p:nvPr/>
          </p:nvSpPr>
          <p:spPr>
            <a:xfrm>
              <a:off x="1657366" y="9210353"/>
              <a:ext cx="1838647" cy="18386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p>
          </p:txBody>
        </p:sp>
        <p:sp>
          <p:nvSpPr>
            <p:cNvPr id="135" name="Freeform 318">
              <a:extLst>
                <a:ext uri="{FF2B5EF4-FFF2-40B4-BE49-F238E27FC236}">
                  <a16:creationId xmlns:a16="http://schemas.microsoft.com/office/drawing/2014/main" id="{0EC648CE-F471-48A4-98BE-E93984383146}"/>
                </a:ext>
              </a:extLst>
            </p:cNvPr>
            <p:cNvSpPr>
              <a:spLocks noEditPoints="1"/>
            </p:cNvSpPr>
            <p:nvPr/>
          </p:nvSpPr>
          <p:spPr bwMode="auto">
            <a:xfrm flipH="1">
              <a:off x="1915502" y="9489478"/>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45720" tIns="22860" rIns="45720" bIns="22860" numCol="1" anchor="t" anchorCtr="0" compatLnSpc="1">
              <a:prstTxWarp prst="textNoShape">
                <a:avLst/>
              </a:prstTxWarp>
            </a:bodyPr>
            <a:lstStyle/>
            <a:p>
              <a:endParaRPr lang="th-TH" sz="900"/>
            </a:p>
          </p:txBody>
        </p:sp>
      </p:grpSp>
      <p:grpSp>
        <p:nvGrpSpPr>
          <p:cNvPr id="136" name="กลุ่ม 430">
            <a:extLst>
              <a:ext uri="{FF2B5EF4-FFF2-40B4-BE49-F238E27FC236}">
                <a16:creationId xmlns:a16="http://schemas.microsoft.com/office/drawing/2014/main" id="{58ED5414-4D5B-475C-ACBE-3EA42EB33ABB}"/>
              </a:ext>
            </a:extLst>
          </p:cNvPr>
          <p:cNvGrpSpPr/>
          <p:nvPr/>
        </p:nvGrpSpPr>
        <p:grpSpPr>
          <a:xfrm>
            <a:off x="9175624" y="1425764"/>
            <a:ext cx="577977" cy="577977"/>
            <a:chOff x="1657366" y="9210353"/>
            <a:chExt cx="1838647" cy="1838647"/>
          </a:xfrm>
        </p:grpSpPr>
        <p:sp>
          <p:nvSpPr>
            <p:cNvPr id="137" name="วงรี 431">
              <a:extLst>
                <a:ext uri="{FF2B5EF4-FFF2-40B4-BE49-F238E27FC236}">
                  <a16:creationId xmlns:a16="http://schemas.microsoft.com/office/drawing/2014/main" id="{3265DAA7-175C-43B4-AFA5-5039BB0CE43E}"/>
                </a:ext>
              </a:extLst>
            </p:cNvPr>
            <p:cNvSpPr/>
            <p:nvPr/>
          </p:nvSpPr>
          <p:spPr>
            <a:xfrm>
              <a:off x="1657366" y="9210353"/>
              <a:ext cx="1838647" cy="183864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p>
          </p:txBody>
        </p:sp>
        <p:sp>
          <p:nvSpPr>
            <p:cNvPr id="138" name="Freeform 318">
              <a:extLst>
                <a:ext uri="{FF2B5EF4-FFF2-40B4-BE49-F238E27FC236}">
                  <a16:creationId xmlns:a16="http://schemas.microsoft.com/office/drawing/2014/main" id="{492CA403-6924-4561-9AAC-EF36546153FF}"/>
                </a:ext>
              </a:extLst>
            </p:cNvPr>
            <p:cNvSpPr>
              <a:spLocks noEditPoints="1"/>
            </p:cNvSpPr>
            <p:nvPr/>
          </p:nvSpPr>
          <p:spPr bwMode="auto">
            <a:xfrm flipH="1">
              <a:off x="1915502" y="9489478"/>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45720" tIns="22860" rIns="45720" bIns="22860" numCol="1" anchor="t" anchorCtr="0" compatLnSpc="1">
              <a:prstTxWarp prst="textNoShape">
                <a:avLst/>
              </a:prstTxWarp>
            </a:bodyPr>
            <a:lstStyle/>
            <a:p>
              <a:endParaRPr lang="th-TH" sz="900"/>
            </a:p>
          </p:txBody>
        </p:sp>
      </p:grpSp>
      <p:grpSp>
        <p:nvGrpSpPr>
          <p:cNvPr id="139" name="กลุ่ม 433">
            <a:extLst>
              <a:ext uri="{FF2B5EF4-FFF2-40B4-BE49-F238E27FC236}">
                <a16:creationId xmlns:a16="http://schemas.microsoft.com/office/drawing/2014/main" id="{50873278-56BE-46EB-9C93-E46C31BE49FA}"/>
              </a:ext>
            </a:extLst>
          </p:cNvPr>
          <p:cNvGrpSpPr/>
          <p:nvPr/>
        </p:nvGrpSpPr>
        <p:grpSpPr>
          <a:xfrm>
            <a:off x="9715500" y="1716267"/>
            <a:ext cx="577977" cy="577977"/>
            <a:chOff x="1657366" y="9210353"/>
            <a:chExt cx="1838647" cy="1838647"/>
          </a:xfrm>
        </p:grpSpPr>
        <p:sp>
          <p:nvSpPr>
            <p:cNvPr id="140" name="วงรี 434">
              <a:extLst>
                <a:ext uri="{FF2B5EF4-FFF2-40B4-BE49-F238E27FC236}">
                  <a16:creationId xmlns:a16="http://schemas.microsoft.com/office/drawing/2014/main" id="{7CEA69C6-BD0C-46FE-BDFA-A417108A17F0}"/>
                </a:ext>
              </a:extLst>
            </p:cNvPr>
            <p:cNvSpPr/>
            <p:nvPr/>
          </p:nvSpPr>
          <p:spPr>
            <a:xfrm>
              <a:off x="1657366" y="9210353"/>
              <a:ext cx="1838647" cy="18386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p>
          </p:txBody>
        </p:sp>
        <p:sp>
          <p:nvSpPr>
            <p:cNvPr id="141" name="Freeform 318">
              <a:extLst>
                <a:ext uri="{FF2B5EF4-FFF2-40B4-BE49-F238E27FC236}">
                  <a16:creationId xmlns:a16="http://schemas.microsoft.com/office/drawing/2014/main" id="{97994D81-4CF6-4781-AA7F-66A66987C6D5}"/>
                </a:ext>
              </a:extLst>
            </p:cNvPr>
            <p:cNvSpPr>
              <a:spLocks noEditPoints="1"/>
            </p:cNvSpPr>
            <p:nvPr/>
          </p:nvSpPr>
          <p:spPr bwMode="auto">
            <a:xfrm flipH="1">
              <a:off x="1915502" y="9489478"/>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45720" tIns="22860" rIns="45720" bIns="22860" numCol="1" anchor="t" anchorCtr="0" compatLnSpc="1">
              <a:prstTxWarp prst="textNoShape">
                <a:avLst/>
              </a:prstTxWarp>
            </a:bodyPr>
            <a:lstStyle/>
            <a:p>
              <a:endParaRPr lang="th-TH" sz="900"/>
            </a:p>
          </p:txBody>
        </p:sp>
      </p:grpSp>
      <p:grpSp>
        <p:nvGrpSpPr>
          <p:cNvPr id="142" name="กลุ่ม 436">
            <a:extLst>
              <a:ext uri="{FF2B5EF4-FFF2-40B4-BE49-F238E27FC236}">
                <a16:creationId xmlns:a16="http://schemas.microsoft.com/office/drawing/2014/main" id="{560633BC-0F64-469A-A924-688875E1FA4B}"/>
              </a:ext>
            </a:extLst>
          </p:cNvPr>
          <p:cNvGrpSpPr/>
          <p:nvPr/>
        </p:nvGrpSpPr>
        <p:grpSpPr>
          <a:xfrm>
            <a:off x="2209800" y="2095500"/>
            <a:ext cx="577977" cy="577977"/>
            <a:chOff x="1581166" y="6400370"/>
            <a:chExt cx="1838647" cy="1838647"/>
          </a:xfrm>
        </p:grpSpPr>
        <p:sp>
          <p:nvSpPr>
            <p:cNvPr id="143" name="วงรี 437">
              <a:extLst>
                <a:ext uri="{FF2B5EF4-FFF2-40B4-BE49-F238E27FC236}">
                  <a16:creationId xmlns:a16="http://schemas.microsoft.com/office/drawing/2014/main" id="{BA91AB2C-DFE8-4F17-B97D-F34BD8CC459A}"/>
                </a:ext>
              </a:extLst>
            </p:cNvPr>
            <p:cNvSpPr/>
            <p:nvPr/>
          </p:nvSpPr>
          <p:spPr>
            <a:xfrm>
              <a:off x="1581166" y="6400370"/>
              <a:ext cx="1838647" cy="183864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p>
          </p:txBody>
        </p:sp>
        <p:sp>
          <p:nvSpPr>
            <p:cNvPr id="144" name="Freeform 318">
              <a:extLst>
                <a:ext uri="{FF2B5EF4-FFF2-40B4-BE49-F238E27FC236}">
                  <a16:creationId xmlns:a16="http://schemas.microsoft.com/office/drawing/2014/main" id="{7D798A78-96F3-42FD-918C-A364060265D6}"/>
                </a:ext>
              </a:extLst>
            </p:cNvPr>
            <p:cNvSpPr>
              <a:spLocks noEditPoints="1"/>
            </p:cNvSpPr>
            <p:nvPr/>
          </p:nvSpPr>
          <p:spPr bwMode="auto">
            <a:xfrm flipH="1">
              <a:off x="1839302" y="6679495"/>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45720" tIns="22860" rIns="45720" bIns="22860" numCol="1" anchor="t" anchorCtr="0" compatLnSpc="1">
              <a:prstTxWarp prst="textNoShape">
                <a:avLst/>
              </a:prstTxWarp>
            </a:bodyPr>
            <a:lstStyle/>
            <a:p>
              <a:endParaRPr lang="th-TH" sz="900"/>
            </a:p>
          </p:txBody>
        </p:sp>
      </p:grpSp>
      <p:grpSp>
        <p:nvGrpSpPr>
          <p:cNvPr id="145" name="กลุ่ม 439">
            <a:extLst>
              <a:ext uri="{FF2B5EF4-FFF2-40B4-BE49-F238E27FC236}">
                <a16:creationId xmlns:a16="http://schemas.microsoft.com/office/drawing/2014/main" id="{4DA1A486-F9DB-4325-82E0-DA644C4580F9}"/>
              </a:ext>
            </a:extLst>
          </p:cNvPr>
          <p:cNvGrpSpPr/>
          <p:nvPr/>
        </p:nvGrpSpPr>
        <p:grpSpPr>
          <a:xfrm>
            <a:off x="399325" y="4656128"/>
            <a:ext cx="3143976" cy="849445"/>
            <a:chOff x="1084743" y="20942"/>
            <a:chExt cx="6287951" cy="1698888"/>
          </a:xfrm>
        </p:grpSpPr>
        <p:sp>
          <p:nvSpPr>
            <p:cNvPr id="146" name="TextBox 440">
              <a:extLst>
                <a:ext uri="{FF2B5EF4-FFF2-40B4-BE49-F238E27FC236}">
                  <a16:creationId xmlns:a16="http://schemas.microsoft.com/office/drawing/2014/main" id="{0DCD0381-4D0B-415A-B721-F05565E89D3B}"/>
                </a:ext>
              </a:extLst>
            </p:cNvPr>
            <p:cNvSpPr txBox="1"/>
            <p:nvPr/>
          </p:nvSpPr>
          <p:spPr>
            <a:xfrm>
              <a:off x="2012047" y="20942"/>
              <a:ext cx="5360647" cy="1698888"/>
            </a:xfrm>
            <a:prstGeom prst="rect">
              <a:avLst/>
            </a:prstGeom>
            <a:noFill/>
          </p:spPr>
          <p:txBody>
            <a:bodyPr wrap="square" lIns="109710" tIns="54855" rIns="109710" bIns="54855" rtlCol="0">
              <a:spAutoFit/>
            </a:bodyPr>
            <a:lstStyle/>
            <a:p>
              <a:r>
                <a:rPr lang="en-US" sz="1200" dirty="0">
                  <a:solidFill>
                    <a:schemeClr val="bg1"/>
                  </a:solidFill>
                  <a:latin typeface="Lato" pitchFamily="34" charset="0"/>
                  <a:ea typeface="Lato" pitchFamily="34" charset="0"/>
                  <a:cs typeface="Lato" pitchFamily="34" charset="0"/>
                </a:rPr>
                <a:t>Lorem Ipsum has two main data statistical this methodologies important Data analysis which summarizes.</a:t>
              </a:r>
            </a:p>
          </p:txBody>
        </p:sp>
        <p:grpSp>
          <p:nvGrpSpPr>
            <p:cNvPr id="147" name="กลุ่ม 441">
              <a:extLst>
                <a:ext uri="{FF2B5EF4-FFF2-40B4-BE49-F238E27FC236}">
                  <a16:creationId xmlns:a16="http://schemas.microsoft.com/office/drawing/2014/main" id="{0232621A-2EC3-48F5-8236-3AE0AA94F15C}"/>
                </a:ext>
              </a:extLst>
            </p:cNvPr>
            <p:cNvGrpSpPr/>
            <p:nvPr/>
          </p:nvGrpSpPr>
          <p:grpSpPr>
            <a:xfrm>
              <a:off x="1084743" y="222069"/>
              <a:ext cx="927304" cy="927304"/>
              <a:chOff x="1095022" y="-1242008"/>
              <a:chExt cx="1371600" cy="1371600"/>
            </a:xfrm>
          </p:grpSpPr>
          <p:sp>
            <p:nvSpPr>
              <p:cNvPr id="148" name="วงรี 442">
                <a:extLst>
                  <a:ext uri="{FF2B5EF4-FFF2-40B4-BE49-F238E27FC236}">
                    <a16:creationId xmlns:a16="http://schemas.microsoft.com/office/drawing/2014/main" id="{BA5F5924-6512-49A0-888C-3723E8AA3CBE}"/>
                  </a:ext>
                </a:extLst>
              </p:cNvPr>
              <p:cNvSpPr/>
              <p:nvPr/>
            </p:nvSpPr>
            <p:spPr>
              <a:xfrm>
                <a:off x="1095022" y="-1242008"/>
                <a:ext cx="1371600" cy="13716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p>
            </p:txBody>
          </p:sp>
          <p:sp>
            <p:nvSpPr>
              <p:cNvPr id="149" name="Freeform 33">
                <a:extLst>
                  <a:ext uri="{FF2B5EF4-FFF2-40B4-BE49-F238E27FC236}">
                    <a16:creationId xmlns:a16="http://schemas.microsoft.com/office/drawing/2014/main" id="{6F3EE822-ADB6-4AF0-91AB-EC375B228AE1}"/>
                  </a:ext>
                </a:extLst>
              </p:cNvPr>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17145" tIns="8573" rIns="17145" bIns="8573" anchor="ctr"/>
              <a:lstStyle/>
              <a:p>
                <a:pPr>
                  <a:defRPr/>
                </a:pPr>
                <a:endParaRPr lang="en-US" sz="900" dirty="0"/>
              </a:p>
            </p:txBody>
          </p:sp>
        </p:grpSp>
      </p:grpSp>
      <p:grpSp>
        <p:nvGrpSpPr>
          <p:cNvPr id="150" name="กลุ่ม 444">
            <a:extLst>
              <a:ext uri="{FF2B5EF4-FFF2-40B4-BE49-F238E27FC236}">
                <a16:creationId xmlns:a16="http://schemas.microsoft.com/office/drawing/2014/main" id="{BD52B85F-AE38-4783-B690-62FB49271302}"/>
              </a:ext>
            </a:extLst>
          </p:cNvPr>
          <p:cNvGrpSpPr/>
          <p:nvPr/>
        </p:nvGrpSpPr>
        <p:grpSpPr>
          <a:xfrm>
            <a:off x="395089" y="5665655"/>
            <a:ext cx="3143976" cy="849445"/>
            <a:chOff x="1084743" y="20942"/>
            <a:chExt cx="6287951" cy="1698888"/>
          </a:xfrm>
        </p:grpSpPr>
        <p:sp>
          <p:nvSpPr>
            <p:cNvPr id="151" name="TextBox 445">
              <a:extLst>
                <a:ext uri="{FF2B5EF4-FFF2-40B4-BE49-F238E27FC236}">
                  <a16:creationId xmlns:a16="http://schemas.microsoft.com/office/drawing/2014/main" id="{DEC00E68-CE7A-4E10-816A-74080FD2E869}"/>
                </a:ext>
              </a:extLst>
            </p:cNvPr>
            <p:cNvSpPr txBox="1"/>
            <p:nvPr/>
          </p:nvSpPr>
          <p:spPr>
            <a:xfrm>
              <a:off x="2012047" y="20942"/>
              <a:ext cx="5360647" cy="1698888"/>
            </a:xfrm>
            <a:prstGeom prst="rect">
              <a:avLst/>
            </a:prstGeom>
            <a:noFill/>
          </p:spPr>
          <p:txBody>
            <a:bodyPr wrap="square" lIns="109710" tIns="54855" rIns="109710" bIns="54855" rtlCol="0">
              <a:spAutoFit/>
            </a:bodyPr>
            <a:lstStyle/>
            <a:p>
              <a:r>
                <a:rPr lang="en-US" sz="1200" dirty="0">
                  <a:solidFill>
                    <a:schemeClr val="bg1"/>
                  </a:solidFill>
                  <a:latin typeface="Lato" pitchFamily="34" charset="0"/>
                  <a:ea typeface="Lato" pitchFamily="34" charset="0"/>
                  <a:cs typeface="Lato" pitchFamily="34" charset="0"/>
                </a:rPr>
                <a:t>Lorem Ipsum has two main data statistical this methodologies important Data analysis which summarizes.</a:t>
              </a:r>
            </a:p>
          </p:txBody>
        </p:sp>
        <p:grpSp>
          <p:nvGrpSpPr>
            <p:cNvPr id="152" name="กลุ่ม 446">
              <a:extLst>
                <a:ext uri="{FF2B5EF4-FFF2-40B4-BE49-F238E27FC236}">
                  <a16:creationId xmlns:a16="http://schemas.microsoft.com/office/drawing/2014/main" id="{6B45A8B3-BC4F-4E20-9190-6B2E8331E34D}"/>
                </a:ext>
              </a:extLst>
            </p:cNvPr>
            <p:cNvGrpSpPr/>
            <p:nvPr/>
          </p:nvGrpSpPr>
          <p:grpSpPr>
            <a:xfrm>
              <a:off x="1084743" y="222069"/>
              <a:ext cx="927304" cy="927304"/>
              <a:chOff x="1095022" y="-1242008"/>
              <a:chExt cx="1371600" cy="1371600"/>
            </a:xfrm>
          </p:grpSpPr>
          <p:sp>
            <p:nvSpPr>
              <p:cNvPr id="153" name="วงรี 447">
                <a:extLst>
                  <a:ext uri="{FF2B5EF4-FFF2-40B4-BE49-F238E27FC236}">
                    <a16:creationId xmlns:a16="http://schemas.microsoft.com/office/drawing/2014/main" id="{28726E4D-AC21-4901-90BE-AC7FFE22A819}"/>
                  </a:ext>
                </a:extLst>
              </p:cNvPr>
              <p:cNvSpPr/>
              <p:nvPr/>
            </p:nvSpPr>
            <p:spPr>
              <a:xfrm>
                <a:off x="1095022" y="-1242008"/>
                <a:ext cx="1371600" cy="13716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p>
            </p:txBody>
          </p:sp>
          <p:sp>
            <p:nvSpPr>
              <p:cNvPr id="154" name="Freeform 33">
                <a:extLst>
                  <a:ext uri="{FF2B5EF4-FFF2-40B4-BE49-F238E27FC236}">
                    <a16:creationId xmlns:a16="http://schemas.microsoft.com/office/drawing/2014/main" id="{19E5860A-36FA-4F62-B3BE-651261DA6297}"/>
                  </a:ext>
                </a:extLst>
              </p:cNvPr>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17145" tIns="8573" rIns="17145" bIns="8573" anchor="ctr"/>
              <a:lstStyle/>
              <a:p>
                <a:pPr>
                  <a:defRPr/>
                </a:pPr>
                <a:endParaRPr lang="en-US" sz="900" dirty="0"/>
              </a:p>
            </p:txBody>
          </p:sp>
        </p:grpSp>
      </p:grpSp>
      <p:grpSp>
        <p:nvGrpSpPr>
          <p:cNvPr id="155" name="กลุ่ม 449">
            <a:extLst>
              <a:ext uri="{FF2B5EF4-FFF2-40B4-BE49-F238E27FC236}">
                <a16:creationId xmlns:a16="http://schemas.microsoft.com/office/drawing/2014/main" id="{DC9C78E1-34DB-4067-989F-238052A72E48}"/>
              </a:ext>
            </a:extLst>
          </p:cNvPr>
          <p:cNvGrpSpPr/>
          <p:nvPr/>
        </p:nvGrpSpPr>
        <p:grpSpPr>
          <a:xfrm>
            <a:off x="8976833" y="4558789"/>
            <a:ext cx="3143976" cy="849445"/>
            <a:chOff x="1084743" y="20942"/>
            <a:chExt cx="6287951" cy="1698888"/>
          </a:xfrm>
        </p:grpSpPr>
        <p:sp>
          <p:nvSpPr>
            <p:cNvPr id="156" name="TextBox 450">
              <a:extLst>
                <a:ext uri="{FF2B5EF4-FFF2-40B4-BE49-F238E27FC236}">
                  <a16:creationId xmlns:a16="http://schemas.microsoft.com/office/drawing/2014/main" id="{53DC6ACD-BAEB-4074-B721-52744339C7BE}"/>
                </a:ext>
              </a:extLst>
            </p:cNvPr>
            <p:cNvSpPr txBox="1"/>
            <p:nvPr/>
          </p:nvSpPr>
          <p:spPr>
            <a:xfrm>
              <a:off x="2012047" y="20942"/>
              <a:ext cx="5360647" cy="1698888"/>
            </a:xfrm>
            <a:prstGeom prst="rect">
              <a:avLst/>
            </a:prstGeom>
            <a:noFill/>
          </p:spPr>
          <p:txBody>
            <a:bodyPr wrap="square" lIns="109710" tIns="54855" rIns="109710" bIns="54855" rtlCol="0">
              <a:spAutoFit/>
            </a:bodyPr>
            <a:lstStyle/>
            <a:p>
              <a:r>
                <a:rPr lang="en-US" sz="1200" dirty="0">
                  <a:solidFill>
                    <a:schemeClr val="bg1"/>
                  </a:solidFill>
                  <a:latin typeface="Lato" pitchFamily="34" charset="0"/>
                  <a:ea typeface="Lato" pitchFamily="34" charset="0"/>
                  <a:cs typeface="Lato" pitchFamily="34" charset="0"/>
                </a:rPr>
                <a:t>Lorem Ipsum has two main data statistical this methodologies important Data analysis which summarizes.</a:t>
              </a:r>
            </a:p>
          </p:txBody>
        </p:sp>
        <p:grpSp>
          <p:nvGrpSpPr>
            <p:cNvPr id="157" name="กลุ่ม 451">
              <a:extLst>
                <a:ext uri="{FF2B5EF4-FFF2-40B4-BE49-F238E27FC236}">
                  <a16:creationId xmlns:a16="http://schemas.microsoft.com/office/drawing/2014/main" id="{6941C7F1-4C29-412F-8190-236D1C73D5CA}"/>
                </a:ext>
              </a:extLst>
            </p:cNvPr>
            <p:cNvGrpSpPr/>
            <p:nvPr/>
          </p:nvGrpSpPr>
          <p:grpSpPr>
            <a:xfrm>
              <a:off x="1084743" y="222069"/>
              <a:ext cx="927304" cy="927304"/>
              <a:chOff x="1095022" y="-1242008"/>
              <a:chExt cx="1371600" cy="1371600"/>
            </a:xfrm>
          </p:grpSpPr>
          <p:sp>
            <p:nvSpPr>
              <p:cNvPr id="158" name="วงรี 452">
                <a:extLst>
                  <a:ext uri="{FF2B5EF4-FFF2-40B4-BE49-F238E27FC236}">
                    <a16:creationId xmlns:a16="http://schemas.microsoft.com/office/drawing/2014/main" id="{9BA8152C-07FE-4B44-A935-88ED03627E43}"/>
                  </a:ext>
                </a:extLst>
              </p:cNvPr>
              <p:cNvSpPr/>
              <p:nvPr/>
            </p:nvSpPr>
            <p:spPr>
              <a:xfrm>
                <a:off x="1095022" y="-1242008"/>
                <a:ext cx="1371600" cy="13716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p>
            </p:txBody>
          </p:sp>
          <p:sp>
            <p:nvSpPr>
              <p:cNvPr id="159" name="Freeform 33">
                <a:extLst>
                  <a:ext uri="{FF2B5EF4-FFF2-40B4-BE49-F238E27FC236}">
                    <a16:creationId xmlns:a16="http://schemas.microsoft.com/office/drawing/2014/main" id="{D0C860B9-9EDB-46BE-A4DC-5813044FC863}"/>
                  </a:ext>
                </a:extLst>
              </p:cNvPr>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17145" tIns="8573" rIns="17145" bIns="8573" anchor="ctr"/>
              <a:lstStyle/>
              <a:p>
                <a:pPr>
                  <a:defRPr/>
                </a:pPr>
                <a:endParaRPr lang="en-US" sz="900" dirty="0"/>
              </a:p>
            </p:txBody>
          </p:sp>
        </p:grpSp>
      </p:grpSp>
      <p:grpSp>
        <p:nvGrpSpPr>
          <p:cNvPr id="160" name="กลุ่ม 454">
            <a:extLst>
              <a:ext uri="{FF2B5EF4-FFF2-40B4-BE49-F238E27FC236}">
                <a16:creationId xmlns:a16="http://schemas.microsoft.com/office/drawing/2014/main" id="{6DAA6920-9A6A-4076-805B-0B9D9F7E0878}"/>
              </a:ext>
            </a:extLst>
          </p:cNvPr>
          <p:cNvGrpSpPr/>
          <p:nvPr/>
        </p:nvGrpSpPr>
        <p:grpSpPr>
          <a:xfrm>
            <a:off x="8972598" y="5568316"/>
            <a:ext cx="3143976" cy="849445"/>
            <a:chOff x="1084743" y="20942"/>
            <a:chExt cx="6287951" cy="1698888"/>
          </a:xfrm>
        </p:grpSpPr>
        <p:sp>
          <p:nvSpPr>
            <p:cNvPr id="161" name="TextBox 455">
              <a:extLst>
                <a:ext uri="{FF2B5EF4-FFF2-40B4-BE49-F238E27FC236}">
                  <a16:creationId xmlns:a16="http://schemas.microsoft.com/office/drawing/2014/main" id="{5D8B24EB-9E5D-42DA-9878-F9296F458538}"/>
                </a:ext>
              </a:extLst>
            </p:cNvPr>
            <p:cNvSpPr txBox="1"/>
            <p:nvPr/>
          </p:nvSpPr>
          <p:spPr>
            <a:xfrm>
              <a:off x="2012047" y="20942"/>
              <a:ext cx="5360647" cy="1698888"/>
            </a:xfrm>
            <a:prstGeom prst="rect">
              <a:avLst/>
            </a:prstGeom>
            <a:noFill/>
          </p:spPr>
          <p:txBody>
            <a:bodyPr wrap="square" lIns="109710" tIns="54855" rIns="109710" bIns="54855" rtlCol="0">
              <a:spAutoFit/>
            </a:bodyPr>
            <a:lstStyle/>
            <a:p>
              <a:r>
                <a:rPr lang="en-US" sz="1200" dirty="0">
                  <a:solidFill>
                    <a:schemeClr val="bg1"/>
                  </a:solidFill>
                  <a:latin typeface="Lato" pitchFamily="34" charset="0"/>
                  <a:ea typeface="Lato" pitchFamily="34" charset="0"/>
                  <a:cs typeface="Lato" pitchFamily="34" charset="0"/>
                </a:rPr>
                <a:t>Lorem Ipsum has two main data statistical this methodologies important Data analysis which summarizes.</a:t>
              </a:r>
            </a:p>
          </p:txBody>
        </p:sp>
        <p:grpSp>
          <p:nvGrpSpPr>
            <p:cNvPr id="162" name="กลุ่ม 456">
              <a:extLst>
                <a:ext uri="{FF2B5EF4-FFF2-40B4-BE49-F238E27FC236}">
                  <a16:creationId xmlns:a16="http://schemas.microsoft.com/office/drawing/2014/main" id="{C330E3E5-63A0-4411-B50D-14A290976848}"/>
                </a:ext>
              </a:extLst>
            </p:cNvPr>
            <p:cNvGrpSpPr/>
            <p:nvPr/>
          </p:nvGrpSpPr>
          <p:grpSpPr>
            <a:xfrm>
              <a:off x="1084743" y="222069"/>
              <a:ext cx="927304" cy="927304"/>
              <a:chOff x="1095022" y="-1242008"/>
              <a:chExt cx="1371600" cy="1371600"/>
            </a:xfrm>
          </p:grpSpPr>
          <p:sp>
            <p:nvSpPr>
              <p:cNvPr id="163" name="วงรี 457">
                <a:extLst>
                  <a:ext uri="{FF2B5EF4-FFF2-40B4-BE49-F238E27FC236}">
                    <a16:creationId xmlns:a16="http://schemas.microsoft.com/office/drawing/2014/main" id="{DC8438C2-9732-40BE-B95E-E2A391F08F44}"/>
                  </a:ext>
                </a:extLst>
              </p:cNvPr>
              <p:cNvSpPr/>
              <p:nvPr/>
            </p:nvSpPr>
            <p:spPr>
              <a:xfrm>
                <a:off x="1095022" y="-1242008"/>
                <a:ext cx="1371600" cy="13716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p>
            </p:txBody>
          </p:sp>
          <p:sp>
            <p:nvSpPr>
              <p:cNvPr id="164" name="Freeform 33">
                <a:extLst>
                  <a:ext uri="{FF2B5EF4-FFF2-40B4-BE49-F238E27FC236}">
                    <a16:creationId xmlns:a16="http://schemas.microsoft.com/office/drawing/2014/main" id="{DAD92AE5-1631-4BC1-BC9A-D994E65B556E}"/>
                  </a:ext>
                </a:extLst>
              </p:cNvPr>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17145" tIns="8573" rIns="17145" bIns="8573" anchor="ctr"/>
              <a:lstStyle/>
              <a:p>
                <a:pPr>
                  <a:defRPr/>
                </a:pPr>
                <a:endParaRPr lang="en-US" sz="900" dirty="0"/>
              </a:p>
            </p:txBody>
          </p:sp>
        </p:grpSp>
      </p:grpSp>
      <p:grpSp>
        <p:nvGrpSpPr>
          <p:cNvPr id="166" name="Group 1">
            <a:extLst>
              <a:ext uri="{FF2B5EF4-FFF2-40B4-BE49-F238E27FC236}">
                <a16:creationId xmlns:a16="http://schemas.microsoft.com/office/drawing/2014/main" id="{F91CDBDC-D52D-486F-BFB3-30FB1006924A}"/>
              </a:ext>
            </a:extLst>
          </p:cNvPr>
          <p:cNvGrpSpPr/>
          <p:nvPr/>
        </p:nvGrpSpPr>
        <p:grpSpPr>
          <a:xfrm>
            <a:off x="5219700" y="793915"/>
            <a:ext cx="1828801" cy="120485"/>
            <a:chOff x="10866255" y="8448874"/>
            <a:chExt cx="2738812" cy="73150"/>
          </a:xfrm>
        </p:grpSpPr>
        <p:sp>
          <p:nvSpPr>
            <p:cNvPr id="167" name="Rectangle 11">
              <a:extLst>
                <a:ext uri="{FF2B5EF4-FFF2-40B4-BE49-F238E27FC236}">
                  <a16:creationId xmlns:a16="http://schemas.microsoft.com/office/drawing/2014/main" id="{727C74BD-1A37-4B7F-9CC4-F8438C36188B}"/>
                </a:ext>
              </a:extLst>
            </p:cNvPr>
            <p:cNvSpPr/>
            <p:nvPr/>
          </p:nvSpPr>
          <p:spPr>
            <a:xfrm flipV="1">
              <a:off x="10866255" y="8448874"/>
              <a:ext cx="407521" cy="73150"/>
            </a:xfrm>
            <a:prstGeom prst="rect">
              <a:avLst/>
            </a:prstGeom>
            <a:solidFill>
              <a:srgbClr val="E9475A"/>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168" name="Rectangle 12">
              <a:extLst>
                <a:ext uri="{FF2B5EF4-FFF2-40B4-BE49-F238E27FC236}">
                  <a16:creationId xmlns:a16="http://schemas.microsoft.com/office/drawing/2014/main" id="{F1C97AD1-DA2B-4344-9CB8-EE176CE0082C}"/>
                </a:ext>
              </a:extLst>
            </p:cNvPr>
            <p:cNvSpPr/>
            <p:nvPr/>
          </p:nvSpPr>
          <p:spPr>
            <a:xfrm flipV="1">
              <a:off x="11330497" y="8448874"/>
              <a:ext cx="407521" cy="73150"/>
            </a:xfrm>
            <a:prstGeom prst="rect">
              <a:avLst/>
            </a:prstGeom>
            <a:solidFill>
              <a:srgbClr val="FA8D30"/>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169" name="Rectangle 13">
              <a:extLst>
                <a:ext uri="{FF2B5EF4-FFF2-40B4-BE49-F238E27FC236}">
                  <a16:creationId xmlns:a16="http://schemas.microsoft.com/office/drawing/2014/main" id="{5C483D1A-465B-4C82-91DD-E02FCF8F5B99}"/>
                </a:ext>
              </a:extLst>
            </p:cNvPr>
            <p:cNvSpPr/>
            <p:nvPr/>
          </p:nvSpPr>
          <p:spPr>
            <a:xfrm flipV="1">
              <a:off x="11809200" y="8448874"/>
              <a:ext cx="407521" cy="73150"/>
            </a:xfrm>
            <a:prstGeom prst="rect">
              <a:avLst/>
            </a:prstGeom>
            <a:solidFill>
              <a:srgbClr val="F8C95C"/>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170" name="Rectangle 14">
              <a:extLst>
                <a:ext uri="{FF2B5EF4-FFF2-40B4-BE49-F238E27FC236}">
                  <a16:creationId xmlns:a16="http://schemas.microsoft.com/office/drawing/2014/main" id="{E45009F1-99D3-4418-B1B9-F0CF95099441}"/>
                </a:ext>
              </a:extLst>
            </p:cNvPr>
            <p:cNvSpPr/>
            <p:nvPr/>
          </p:nvSpPr>
          <p:spPr>
            <a:xfrm flipV="1">
              <a:off x="12273541" y="8448874"/>
              <a:ext cx="407521" cy="73150"/>
            </a:xfrm>
            <a:prstGeom prst="rect">
              <a:avLst/>
            </a:prstGeom>
            <a:solidFill>
              <a:srgbClr val="FFB98B"/>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171" name="Rectangle 15">
              <a:extLst>
                <a:ext uri="{FF2B5EF4-FFF2-40B4-BE49-F238E27FC236}">
                  <a16:creationId xmlns:a16="http://schemas.microsoft.com/office/drawing/2014/main" id="{27B340FB-85A3-4E8B-93F8-03D7FD4DA15E}"/>
                </a:ext>
              </a:extLst>
            </p:cNvPr>
            <p:cNvSpPr/>
            <p:nvPr/>
          </p:nvSpPr>
          <p:spPr>
            <a:xfrm flipV="1">
              <a:off x="12737783" y="8448874"/>
              <a:ext cx="407521" cy="73150"/>
            </a:xfrm>
            <a:prstGeom prst="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172" name="Rectangle 16">
              <a:extLst>
                <a:ext uri="{FF2B5EF4-FFF2-40B4-BE49-F238E27FC236}">
                  <a16:creationId xmlns:a16="http://schemas.microsoft.com/office/drawing/2014/main" id="{D13F227D-53D9-4481-84EF-23D0BD35EA57}"/>
                </a:ext>
              </a:extLst>
            </p:cNvPr>
            <p:cNvSpPr/>
            <p:nvPr/>
          </p:nvSpPr>
          <p:spPr>
            <a:xfrm flipV="1">
              <a:off x="13197546" y="8448874"/>
              <a:ext cx="407521" cy="73150"/>
            </a:xfrm>
            <a:prstGeom prst="rect">
              <a:avLst/>
            </a:prstGeom>
            <a:solidFill>
              <a:schemeClr val="accent6">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grpSp>
      <p:sp>
        <p:nvSpPr>
          <p:cNvPr id="173" name="Rounded Rectangle 4">
            <a:extLst>
              <a:ext uri="{FF2B5EF4-FFF2-40B4-BE49-F238E27FC236}">
                <a16:creationId xmlns:a16="http://schemas.microsoft.com/office/drawing/2014/main" id="{60148570-3E2D-4E62-9AB1-C790FF2A8555}"/>
              </a:ext>
            </a:extLst>
          </p:cNvPr>
          <p:cNvSpPr/>
          <p:nvPr/>
        </p:nvSpPr>
        <p:spPr>
          <a:xfrm>
            <a:off x="11436823" y="361731"/>
            <a:ext cx="477272" cy="328187"/>
          </a:xfrm>
          <a:prstGeom prst="roundRect">
            <a:avLst/>
          </a:prstGeom>
          <a:solidFill>
            <a:schemeClr val="tx2">
              <a:lumMod val="40000"/>
              <a:lumOff val="60000"/>
            </a:schemeClr>
          </a:solidFill>
          <a:ln w="381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fld id="{DBBBA498-DA9E-49E0-9B68-36103A5B348F}" type="slidenum">
              <a:rPr kumimoji="0" lang="id-ID" sz="1200" b="0" i="0" u="none" strike="noStrike" kern="0" cap="none" spc="0" normalizeH="0" baseline="0" noProof="0" smtClean="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pPr marL="0" marR="0" lvl="0" indent="0" algn="ctr" defTabSz="914400" eaLnBrk="1" fontAlgn="auto" latinLnBrk="0" hangingPunct="1">
                <a:lnSpc>
                  <a:spcPct val="100000"/>
                </a:lnSpc>
                <a:spcBef>
                  <a:spcPts val="0"/>
                </a:spcBef>
                <a:spcAft>
                  <a:spcPts val="0"/>
                </a:spcAft>
                <a:buClrTx/>
                <a:buSzTx/>
                <a:buFontTx/>
                <a:buNone/>
                <a:tabLst/>
                <a:defRPr/>
              </a:pPr>
              <a:t>11</a:t>
            </a:fld>
            <a:endParaRPr kumimoji="0" lang="en-US" sz="1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Tree>
    <p:extLst>
      <p:ext uri="{BB962C8B-B14F-4D97-AF65-F5344CB8AC3E}">
        <p14:creationId xmlns:p14="http://schemas.microsoft.com/office/powerpoint/2010/main" val="247082726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16" fill="hold" nodeType="afterEffect">
                                  <p:stCondLst>
                                    <p:cond delay="0"/>
                                  </p:stCondLst>
                                  <p:childTnLst>
                                    <p:set>
                                      <p:cBhvr>
                                        <p:cTn id="11" dur="1" fill="hold">
                                          <p:stCondLst>
                                            <p:cond delay="0"/>
                                          </p:stCondLst>
                                        </p:cTn>
                                        <p:tgtEl>
                                          <p:spTgt spid="100"/>
                                        </p:tgtEl>
                                        <p:attrNameLst>
                                          <p:attrName>style.visibility</p:attrName>
                                        </p:attrNameLst>
                                      </p:cBhvr>
                                      <p:to>
                                        <p:strVal val="visible"/>
                                      </p:to>
                                    </p:set>
                                    <p:anim calcmode="lin" valueType="num">
                                      <p:cBhvr>
                                        <p:cTn id="12" dur="500" fill="hold"/>
                                        <p:tgtEl>
                                          <p:spTgt spid="100"/>
                                        </p:tgtEl>
                                        <p:attrNameLst>
                                          <p:attrName>ppt_w</p:attrName>
                                        </p:attrNameLst>
                                      </p:cBhvr>
                                      <p:tavLst>
                                        <p:tav tm="0">
                                          <p:val>
                                            <p:fltVal val="0"/>
                                          </p:val>
                                        </p:tav>
                                        <p:tav tm="100000">
                                          <p:val>
                                            <p:strVal val="#ppt_w"/>
                                          </p:val>
                                        </p:tav>
                                      </p:tavLst>
                                    </p:anim>
                                    <p:anim calcmode="lin" valueType="num">
                                      <p:cBhvr>
                                        <p:cTn id="13" dur="500" fill="hold"/>
                                        <p:tgtEl>
                                          <p:spTgt spid="100"/>
                                        </p:tgtEl>
                                        <p:attrNameLst>
                                          <p:attrName>ppt_h</p:attrName>
                                        </p:attrNameLst>
                                      </p:cBhvr>
                                      <p:tavLst>
                                        <p:tav tm="0">
                                          <p:val>
                                            <p:fltVal val="0"/>
                                          </p:val>
                                        </p:tav>
                                        <p:tav tm="100000">
                                          <p:val>
                                            <p:strVal val="#ppt_h"/>
                                          </p:val>
                                        </p:tav>
                                      </p:tavLst>
                                    </p:anim>
                                    <p:animEffect transition="in" filter="fade">
                                      <p:cBhvr>
                                        <p:cTn id="14" dur="500"/>
                                        <p:tgtEl>
                                          <p:spTgt spid="100"/>
                                        </p:tgtEl>
                                      </p:cBhvr>
                                    </p:animEffect>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03"/>
                                        </p:tgtEl>
                                        <p:attrNameLst>
                                          <p:attrName>style.visibility</p:attrName>
                                        </p:attrNameLst>
                                      </p:cBhvr>
                                      <p:to>
                                        <p:strVal val="visible"/>
                                      </p:to>
                                    </p:set>
                                    <p:anim calcmode="lin" valueType="num">
                                      <p:cBhvr>
                                        <p:cTn id="18" dur="500" fill="hold"/>
                                        <p:tgtEl>
                                          <p:spTgt spid="103"/>
                                        </p:tgtEl>
                                        <p:attrNameLst>
                                          <p:attrName>ppt_w</p:attrName>
                                        </p:attrNameLst>
                                      </p:cBhvr>
                                      <p:tavLst>
                                        <p:tav tm="0">
                                          <p:val>
                                            <p:fltVal val="0"/>
                                          </p:val>
                                        </p:tav>
                                        <p:tav tm="100000">
                                          <p:val>
                                            <p:strVal val="#ppt_w"/>
                                          </p:val>
                                        </p:tav>
                                      </p:tavLst>
                                    </p:anim>
                                    <p:anim calcmode="lin" valueType="num">
                                      <p:cBhvr>
                                        <p:cTn id="19" dur="500" fill="hold"/>
                                        <p:tgtEl>
                                          <p:spTgt spid="103"/>
                                        </p:tgtEl>
                                        <p:attrNameLst>
                                          <p:attrName>ppt_h</p:attrName>
                                        </p:attrNameLst>
                                      </p:cBhvr>
                                      <p:tavLst>
                                        <p:tav tm="0">
                                          <p:val>
                                            <p:fltVal val="0"/>
                                          </p:val>
                                        </p:tav>
                                        <p:tav tm="100000">
                                          <p:val>
                                            <p:strVal val="#ppt_h"/>
                                          </p:val>
                                        </p:tav>
                                      </p:tavLst>
                                    </p:anim>
                                    <p:animEffect transition="in" filter="fade">
                                      <p:cBhvr>
                                        <p:cTn id="20" dur="500"/>
                                        <p:tgtEl>
                                          <p:spTgt spid="103"/>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106"/>
                                        </p:tgtEl>
                                        <p:attrNameLst>
                                          <p:attrName>style.visibility</p:attrName>
                                        </p:attrNameLst>
                                      </p:cBhvr>
                                      <p:to>
                                        <p:strVal val="visible"/>
                                      </p:to>
                                    </p:set>
                                    <p:anim calcmode="lin" valueType="num">
                                      <p:cBhvr>
                                        <p:cTn id="24" dur="500" fill="hold"/>
                                        <p:tgtEl>
                                          <p:spTgt spid="106"/>
                                        </p:tgtEl>
                                        <p:attrNameLst>
                                          <p:attrName>ppt_w</p:attrName>
                                        </p:attrNameLst>
                                      </p:cBhvr>
                                      <p:tavLst>
                                        <p:tav tm="0">
                                          <p:val>
                                            <p:fltVal val="0"/>
                                          </p:val>
                                        </p:tav>
                                        <p:tav tm="100000">
                                          <p:val>
                                            <p:strVal val="#ppt_w"/>
                                          </p:val>
                                        </p:tav>
                                      </p:tavLst>
                                    </p:anim>
                                    <p:anim calcmode="lin" valueType="num">
                                      <p:cBhvr>
                                        <p:cTn id="25" dur="500" fill="hold"/>
                                        <p:tgtEl>
                                          <p:spTgt spid="106"/>
                                        </p:tgtEl>
                                        <p:attrNameLst>
                                          <p:attrName>ppt_h</p:attrName>
                                        </p:attrNameLst>
                                      </p:cBhvr>
                                      <p:tavLst>
                                        <p:tav tm="0">
                                          <p:val>
                                            <p:fltVal val="0"/>
                                          </p:val>
                                        </p:tav>
                                        <p:tav tm="100000">
                                          <p:val>
                                            <p:strVal val="#ppt_h"/>
                                          </p:val>
                                        </p:tav>
                                      </p:tavLst>
                                    </p:anim>
                                    <p:animEffect transition="in" filter="fade">
                                      <p:cBhvr>
                                        <p:cTn id="26" dur="500"/>
                                        <p:tgtEl>
                                          <p:spTgt spid="106"/>
                                        </p:tgtEl>
                                      </p:cBhvr>
                                    </p:animEffect>
                                  </p:childTnLst>
                                </p:cTn>
                              </p:par>
                            </p:childTnLst>
                          </p:cTn>
                        </p:par>
                        <p:par>
                          <p:cTn id="27" fill="hold">
                            <p:stCondLst>
                              <p:cond delay="2000"/>
                            </p:stCondLst>
                            <p:childTnLst>
                              <p:par>
                                <p:cTn id="28" presetID="53" presetClass="entr" presetSubtype="16" fill="hold" nodeType="afterEffect">
                                  <p:stCondLst>
                                    <p:cond delay="0"/>
                                  </p:stCondLst>
                                  <p:childTnLst>
                                    <p:set>
                                      <p:cBhvr>
                                        <p:cTn id="29" dur="1" fill="hold">
                                          <p:stCondLst>
                                            <p:cond delay="0"/>
                                          </p:stCondLst>
                                        </p:cTn>
                                        <p:tgtEl>
                                          <p:spTgt spid="109"/>
                                        </p:tgtEl>
                                        <p:attrNameLst>
                                          <p:attrName>style.visibility</p:attrName>
                                        </p:attrNameLst>
                                      </p:cBhvr>
                                      <p:to>
                                        <p:strVal val="visible"/>
                                      </p:to>
                                    </p:set>
                                    <p:anim calcmode="lin" valueType="num">
                                      <p:cBhvr>
                                        <p:cTn id="30" dur="500" fill="hold"/>
                                        <p:tgtEl>
                                          <p:spTgt spid="109"/>
                                        </p:tgtEl>
                                        <p:attrNameLst>
                                          <p:attrName>ppt_w</p:attrName>
                                        </p:attrNameLst>
                                      </p:cBhvr>
                                      <p:tavLst>
                                        <p:tav tm="0">
                                          <p:val>
                                            <p:fltVal val="0"/>
                                          </p:val>
                                        </p:tav>
                                        <p:tav tm="100000">
                                          <p:val>
                                            <p:strVal val="#ppt_w"/>
                                          </p:val>
                                        </p:tav>
                                      </p:tavLst>
                                    </p:anim>
                                    <p:anim calcmode="lin" valueType="num">
                                      <p:cBhvr>
                                        <p:cTn id="31" dur="500" fill="hold"/>
                                        <p:tgtEl>
                                          <p:spTgt spid="109"/>
                                        </p:tgtEl>
                                        <p:attrNameLst>
                                          <p:attrName>ppt_h</p:attrName>
                                        </p:attrNameLst>
                                      </p:cBhvr>
                                      <p:tavLst>
                                        <p:tav tm="0">
                                          <p:val>
                                            <p:fltVal val="0"/>
                                          </p:val>
                                        </p:tav>
                                        <p:tav tm="100000">
                                          <p:val>
                                            <p:strVal val="#ppt_h"/>
                                          </p:val>
                                        </p:tav>
                                      </p:tavLst>
                                    </p:anim>
                                    <p:animEffect transition="in" filter="fade">
                                      <p:cBhvr>
                                        <p:cTn id="32" dur="500"/>
                                        <p:tgtEl>
                                          <p:spTgt spid="109"/>
                                        </p:tgtEl>
                                      </p:cBhvr>
                                    </p:animEffect>
                                  </p:childTnLst>
                                </p:cTn>
                              </p:par>
                            </p:childTnLst>
                          </p:cTn>
                        </p:par>
                        <p:par>
                          <p:cTn id="33" fill="hold">
                            <p:stCondLst>
                              <p:cond delay="2500"/>
                            </p:stCondLst>
                            <p:childTnLst>
                              <p:par>
                                <p:cTn id="34" presetID="53" presetClass="entr" presetSubtype="16" fill="hold" nodeType="afterEffect">
                                  <p:stCondLst>
                                    <p:cond delay="0"/>
                                  </p:stCondLst>
                                  <p:childTnLst>
                                    <p:set>
                                      <p:cBhvr>
                                        <p:cTn id="35" dur="1" fill="hold">
                                          <p:stCondLst>
                                            <p:cond delay="0"/>
                                          </p:stCondLst>
                                        </p:cTn>
                                        <p:tgtEl>
                                          <p:spTgt spid="112"/>
                                        </p:tgtEl>
                                        <p:attrNameLst>
                                          <p:attrName>style.visibility</p:attrName>
                                        </p:attrNameLst>
                                      </p:cBhvr>
                                      <p:to>
                                        <p:strVal val="visible"/>
                                      </p:to>
                                    </p:set>
                                    <p:anim calcmode="lin" valueType="num">
                                      <p:cBhvr>
                                        <p:cTn id="36" dur="500" fill="hold"/>
                                        <p:tgtEl>
                                          <p:spTgt spid="112"/>
                                        </p:tgtEl>
                                        <p:attrNameLst>
                                          <p:attrName>ppt_w</p:attrName>
                                        </p:attrNameLst>
                                      </p:cBhvr>
                                      <p:tavLst>
                                        <p:tav tm="0">
                                          <p:val>
                                            <p:fltVal val="0"/>
                                          </p:val>
                                        </p:tav>
                                        <p:tav tm="100000">
                                          <p:val>
                                            <p:strVal val="#ppt_w"/>
                                          </p:val>
                                        </p:tav>
                                      </p:tavLst>
                                    </p:anim>
                                    <p:anim calcmode="lin" valueType="num">
                                      <p:cBhvr>
                                        <p:cTn id="37" dur="500" fill="hold"/>
                                        <p:tgtEl>
                                          <p:spTgt spid="112"/>
                                        </p:tgtEl>
                                        <p:attrNameLst>
                                          <p:attrName>ppt_h</p:attrName>
                                        </p:attrNameLst>
                                      </p:cBhvr>
                                      <p:tavLst>
                                        <p:tav tm="0">
                                          <p:val>
                                            <p:fltVal val="0"/>
                                          </p:val>
                                        </p:tav>
                                        <p:tav tm="100000">
                                          <p:val>
                                            <p:strVal val="#ppt_h"/>
                                          </p:val>
                                        </p:tav>
                                      </p:tavLst>
                                    </p:anim>
                                    <p:animEffect transition="in" filter="fade">
                                      <p:cBhvr>
                                        <p:cTn id="38" dur="500"/>
                                        <p:tgtEl>
                                          <p:spTgt spid="112"/>
                                        </p:tgtEl>
                                      </p:cBhvr>
                                    </p:animEffect>
                                  </p:childTnLst>
                                </p:cTn>
                              </p:par>
                            </p:childTnLst>
                          </p:cTn>
                        </p:par>
                        <p:par>
                          <p:cTn id="39" fill="hold">
                            <p:stCondLst>
                              <p:cond delay="3000"/>
                            </p:stCondLst>
                            <p:childTnLst>
                              <p:par>
                                <p:cTn id="40" presetID="53" presetClass="entr" presetSubtype="16" fill="hold" nodeType="afterEffect">
                                  <p:stCondLst>
                                    <p:cond delay="0"/>
                                  </p:stCondLst>
                                  <p:childTnLst>
                                    <p:set>
                                      <p:cBhvr>
                                        <p:cTn id="41" dur="1" fill="hold">
                                          <p:stCondLst>
                                            <p:cond delay="0"/>
                                          </p:stCondLst>
                                        </p:cTn>
                                        <p:tgtEl>
                                          <p:spTgt spid="115"/>
                                        </p:tgtEl>
                                        <p:attrNameLst>
                                          <p:attrName>style.visibility</p:attrName>
                                        </p:attrNameLst>
                                      </p:cBhvr>
                                      <p:to>
                                        <p:strVal val="visible"/>
                                      </p:to>
                                    </p:set>
                                    <p:anim calcmode="lin" valueType="num">
                                      <p:cBhvr>
                                        <p:cTn id="42" dur="500" fill="hold"/>
                                        <p:tgtEl>
                                          <p:spTgt spid="115"/>
                                        </p:tgtEl>
                                        <p:attrNameLst>
                                          <p:attrName>ppt_w</p:attrName>
                                        </p:attrNameLst>
                                      </p:cBhvr>
                                      <p:tavLst>
                                        <p:tav tm="0">
                                          <p:val>
                                            <p:fltVal val="0"/>
                                          </p:val>
                                        </p:tav>
                                        <p:tav tm="100000">
                                          <p:val>
                                            <p:strVal val="#ppt_w"/>
                                          </p:val>
                                        </p:tav>
                                      </p:tavLst>
                                    </p:anim>
                                    <p:anim calcmode="lin" valueType="num">
                                      <p:cBhvr>
                                        <p:cTn id="43" dur="500" fill="hold"/>
                                        <p:tgtEl>
                                          <p:spTgt spid="115"/>
                                        </p:tgtEl>
                                        <p:attrNameLst>
                                          <p:attrName>ppt_h</p:attrName>
                                        </p:attrNameLst>
                                      </p:cBhvr>
                                      <p:tavLst>
                                        <p:tav tm="0">
                                          <p:val>
                                            <p:fltVal val="0"/>
                                          </p:val>
                                        </p:tav>
                                        <p:tav tm="100000">
                                          <p:val>
                                            <p:strVal val="#ppt_h"/>
                                          </p:val>
                                        </p:tav>
                                      </p:tavLst>
                                    </p:anim>
                                    <p:animEffect transition="in" filter="fade">
                                      <p:cBhvr>
                                        <p:cTn id="44" dur="500"/>
                                        <p:tgtEl>
                                          <p:spTgt spid="115"/>
                                        </p:tgtEl>
                                      </p:cBhvr>
                                    </p:animEffect>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18"/>
                                        </p:tgtEl>
                                        <p:attrNameLst>
                                          <p:attrName>style.visibility</p:attrName>
                                        </p:attrNameLst>
                                      </p:cBhvr>
                                      <p:to>
                                        <p:strVal val="visible"/>
                                      </p:to>
                                    </p:set>
                                    <p:anim calcmode="lin" valueType="num">
                                      <p:cBhvr>
                                        <p:cTn id="48" dur="500" fill="hold"/>
                                        <p:tgtEl>
                                          <p:spTgt spid="118"/>
                                        </p:tgtEl>
                                        <p:attrNameLst>
                                          <p:attrName>ppt_w</p:attrName>
                                        </p:attrNameLst>
                                      </p:cBhvr>
                                      <p:tavLst>
                                        <p:tav tm="0">
                                          <p:val>
                                            <p:fltVal val="0"/>
                                          </p:val>
                                        </p:tav>
                                        <p:tav tm="100000">
                                          <p:val>
                                            <p:strVal val="#ppt_w"/>
                                          </p:val>
                                        </p:tav>
                                      </p:tavLst>
                                    </p:anim>
                                    <p:anim calcmode="lin" valueType="num">
                                      <p:cBhvr>
                                        <p:cTn id="49" dur="500" fill="hold"/>
                                        <p:tgtEl>
                                          <p:spTgt spid="118"/>
                                        </p:tgtEl>
                                        <p:attrNameLst>
                                          <p:attrName>ppt_h</p:attrName>
                                        </p:attrNameLst>
                                      </p:cBhvr>
                                      <p:tavLst>
                                        <p:tav tm="0">
                                          <p:val>
                                            <p:fltVal val="0"/>
                                          </p:val>
                                        </p:tav>
                                        <p:tav tm="100000">
                                          <p:val>
                                            <p:strVal val="#ppt_h"/>
                                          </p:val>
                                        </p:tav>
                                      </p:tavLst>
                                    </p:anim>
                                    <p:animEffect transition="in" filter="fade">
                                      <p:cBhvr>
                                        <p:cTn id="50" dur="500"/>
                                        <p:tgtEl>
                                          <p:spTgt spid="118"/>
                                        </p:tgtEl>
                                      </p:cBhvr>
                                    </p:animEffect>
                                  </p:childTnLst>
                                </p:cTn>
                              </p:par>
                            </p:childTnLst>
                          </p:cTn>
                        </p:par>
                        <p:par>
                          <p:cTn id="51" fill="hold">
                            <p:stCondLst>
                              <p:cond delay="4000"/>
                            </p:stCondLst>
                            <p:childTnLst>
                              <p:par>
                                <p:cTn id="52" presetID="53" presetClass="entr" presetSubtype="16" fill="hold" nodeType="afterEffect">
                                  <p:stCondLst>
                                    <p:cond delay="0"/>
                                  </p:stCondLst>
                                  <p:childTnLst>
                                    <p:set>
                                      <p:cBhvr>
                                        <p:cTn id="53" dur="1" fill="hold">
                                          <p:stCondLst>
                                            <p:cond delay="0"/>
                                          </p:stCondLst>
                                        </p:cTn>
                                        <p:tgtEl>
                                          <p:spTgt spid="121"/>
                                        </p:tgtEl>
                                        <p:attrNameLst>
                                          <p:attrName>style.visibility</p:attrName>
                                        </p:attrNameLst>
                                      </p:cBhvr>
                                      <p:to>
                                        <p:strVal val="visible"/>
                                      </p:to>
                                    </p:set>
                                    <p:anim calcmode="lin" valueType="num">
                                      <p:cBhvr>
                                        <p:cTn id="54" dur="500" fill="hold"/>
                                        <p:tgtEl>
                                          <p:spTgt spid="121"/>
                                        </p:tgtEl>
                                        <p:attrNameLst>
                                          <p:attrName>ppt_w</p:attrName>
                                        </p:attrNameLst>
                                      </p:cBhvr>
                                      <p:tavLst>
                                        <p:tav tm="0">
                                          <p:val>
                                            <p:fltVal val="0"/>
                                          </p:val>
                                        </p:tav>
                                        <p:tav tm="100000">
                                          <p:val>
                                            <p:strVal val="#ppt_w"/>
                                          </p:val>
                                        </p:tav>
                                      </p:tavLst>
                                    </p:anim>
                                    <p:anim calcmode="lin" valueType="num">
                                      <p:cBhvr>
                                        <p:cTn id="55" dur="500" fill="hold"/>
                                        <p:tgtEl>
                                          <p:spTgt spid="121"/>
                                        </p:tgtEl>
                                        <p:attrNameLst>
                                          <p:attrName>ppt_h</p:attrName>
                                        </p:attrNameLst>
                                      </p:cBhvr>
                                      <p:tavLst>
                                        <p:tav tm="0">
                                          <p:val>
                                            <p:fltVal val="0"/>
                                          </p:val>
                                        </p:tav>
                                        <p:tav tm="100000">
                                          <p:val>
                                            <p:strVal val="#ppt_h"/>
                                          </p:val>
                                        </p:tav>
                                      </p:tavLst>
                                    </p:anim>
                                    <p:animEffect transition="in" filter="fade">
                                      <p:cBhvr>
                                        <p:cTn id="56" dur="500"/>
                                        <p:tgtEl>
                                          <p:spTgt spid="121"/>
                                        </p:tgtEl>
                                      </p:cBhvr>
                                    </p:animEffect>
                                  </p:childTnLst>
                                </p:cTn>
                              </p:par>
                            </p:childTnLst>
                          </p:cTn>
                        </p:par>
                        <p:par>
                          <p:cTn id="57" fill="hold">
                            <p:stCondLst>
                              <p:cond delay="4500"/>
                            </p:stCondLst>
                            <p:childTnLst>
                              <p:par>
                                <p:cTn id="58" presetID="53" presetClass="entr" presetSubtype="16" fill="hold" nodeType="afterEffect">
                                  <p:stCondLst>
                                    <p:cond delay="0"/>
                                  </p:stCondLst>
                                  <p:childTnLst>
                                    <p:set>
                                      <p:cBhvr>
                                        <p:cTn id="59" dur="1" fill="hold">
                                          <p:stCondLst>
                                            <p:cond delay="0"/>
                                          </p:stCondLst>
                                        </p:cTn>
                                        <p:tgtEl>
                                          <p:spTgt spid="124"/>
                                        </p:tgtEl>
                                        <p:attrNameLst>
                                          <p:attrName>style.visibility</p:attrName>
                                        </p:attrNameLst>
                                      </p:cBhvr>
                                      <p:to>
                                        <p:strVal val="visible"/>
                                      </p:to>
                                    </p:set>
                                    <p:anim calcmode="lin" valueType="num">
                                      <p:cBhvr>
                                        <p:cTn id="60" dur="500" fill="hold"/>
                                        <p:tgtEl>
                                          <p:spTgt spid="124"/>
                                        </p:tgtEl>
                                        <p:attrNameLst>
                                          <p:attrName>ppt_w</p:attrName>
                                        </p:attrNameLst>
                                      </p:cBhvr>
                                      <p:tavLst>
                                        <p:tav tm="0">
                                          <p:val>
                                            <p:fltVal val="0"/>
                                          </p:val>
                                        </p:tav>
                                        <p:tav tm="100000">
                                          <p:val>
                                            <p:strVal val="#ppt_w"/>
                                          </p:val>
                                        </p:tav>
                                      </p:tavLst>
                                    </p:anim>
                                    <p:anim calcmode="lin" valueType="num">
                                      <p:cBhvr>
                                        <p:cTn id="61" dur="500" fill="hold"/>
                                        <p:tgtEl>
                                          <p:spTgt spid="124"/>
                                        </p:tgtEl>
                                        <p:attrNameLst>
                                          <p:attrName>ppt_h</p:attrName>
                                        </p:attrNameLst>
                                      </p:cBhvr>
                                      <p:tavLst>
                                        <p:tav tm="0">
                                          <p:val>
                                            <p:fltVal val="0"/>
                                          </p:val>
                                        </p:tav>
                                        <p:tav tm="100000">
                                          <p:val>
                                            <p:strVal val="#ppt_h"/>
                                          </p:val>
                                        </p:tav>
                                      </p:tavLst>
                                    </p:anim>
                                    <p:animEffect transition="in" filter="fade">
                                      <p:cBhvr>
                                        <p:cTn id="62" dur="500"/>
                                        <p:tgtEl>
                                          <p:spTgt spid="124"/>
                                        </p:tgtEl>
                                      </p:cBhvr>
                                    </p:animEffect>
                                  </p:childTnLst>
                                </p:cTn>
                              </p:par>
                            </p:childTnLst>
                          </p:cTn>
                        </p:par>
                        <p:par>
                          <p:cTn id="63" fill="hold">
                            <p:stCondLst>
                              <p:cond delay="5000"/>
                            </p:stCondLst>
                            <p:childTnLst>
                              <p:par>
                                <p:cTn id="64" presetID="53" presetClass="entr" presetSubtype="16" fill="hold" nodeType="afterEffect">
                                  <p:stCondLst>
                                    <p:cond delay="0"/>
                                  </p:stCondLst>
                                  <p:childTnLst>
                                    <p:set>
                                      <p:cBhvr>
                                        <p:cTn id="65" dur="1" fill="hold">
                                          <p:stCondLst>
                                            <p:cond delay="0"/>
                                          </p:stCondLst>
                                        </p:cTn>
                                        <p:tgtEl>
                                          <p:spTgt spid="127"/>
                                        </p:tgtEl>
                                        <p:attrNameLst>
                                          <p:attrName>style.visibility</p:attrName>
                                        </p:attrNameLst>
                                      </p:cBhvr>
                                      <p:to>
                                        <p:strVal val="visible"/>
                                      </p:to>
                                    </p:set>
                                    <p:anim calcmode="lin" valueType="num">
                                      <p:cBhvr>
                                        <p:cTn id="66" dur="500" fill="hold"/>
                                        <p:tgtEl>
                                          <p:spTgt spid="127"/>
                                        </p:tgtEl>
                                        <p:attrNameLst>
                                          <p:attrName>ppt_w</p:attrName>
                                        </p:attrNameLst>
                                      </p:cBhvr>
                                      <p:tavLst>
                                        <p:tav tm="0">
                                          <p:val>
                                            <p:fltVal val="0"/>
                                          </p:val>
                                        </p:tav>
                                        <p:tav tm="100000">
                                          <p:val>
                                            <p:strVal val="#ppt_w"/>
                                          </p:val>
                                        </p:tav>
                                      </p:tavLst>
                                    </p:anim>
                                    <p:anim calcmode="lin" valueType="num">
                                      <p:cBhvr>
                                        <p:cTn id="67" dur="500" fill="hold"/>
                                        <p:tgtEl>
                                          <p:spTgt spid="127"/>
                                        </p:tgtEl>
                                        <p:attrNameLst>
                                          <p:attrName>ppt_h</p:attrName>
                                        </p:attrNameLst>
                                      </p:cBhvr>
                                      <p:tavLst>
                                        <p:tav tm="0">
                                          <p:val>
                                            <p:fltVal val="0"/>
                                          </p:val>
                                        </p:tav>
                                        <p:tav tm="100000">
                                          <p:val>
                                            <p:strVal val="#ppt_h"/>
                                          </p:val>
                                        </p:tav>
                                      </p:tavLst>
                                    </p:anim>
                                    <p:animEffect transition="in" filter="fade">
                                      <p:cBhvr>
                                        <p:cTn id="68" dur="500"/>
                                        <p:tgtEl>
                                          <p:spTgt spid="127"/>
                                        </p:tgtEl>
                                      </p:cBhvr>
                                    </p:animEffect>
                                  </p:childTnLst>
                                </p:cTn>
                              </p:par>
                            </p:childTnLst>
                          </p:cTn>
                        </p:par>
                        <p:par>
                          <p:cTn id="69" fill="hold">
                            <p:stCondLst>
                              <p:cond delay="5500"/>
                            </p:stCondLst>
                            <p:childTnLst>
                              <p:par>
                                <p:cTn id="70" presetID="53" presetClass="entr" presetSubtype="16" fill="hold" nodeType="afterEffect">
                                  <p:stCondLst>
                                    <p:cond delay="0"/>
                                  </p:stCondLst>
                                  <p:childTnLst>
                                    <p:set>
                                      <p:cBhvr>
                                        <p:cTn id="71" dur="1" fill="hold">
                                          <p:stCondLst>
                                            <p:cond delay="0"/>
                                          </p:stCondLst>
                                        </p:cTn>
                                        <p:tgtEl>
                                          <p:spTgt spid="130"/>
                                        </p:tgtEl>
                                        <p:attrNameLst>
                                          <p:attrName>style.visibility</p:attrName>
                                        </p:attrNameLst>
                                      </p:cBhvr>
                                      <p:to>
                                        <p:strVal val="visible"/>
                                      </p:to>
                                    </p:set>
                                    <p:anim calcmode="lin" valueType="num">
                                      <p:cBhvr>
                                        <p:cTn id="72" dur="500" fill="hold"/>
                                        <p:tgtEl>
                                          <p:spTgt spid="130"/>
                                        </p:tgtEl>
                                        <p:attrNameLst>
                                          <p:attrName>ppt_w</p:attrName>
                                        </p:attrNameLst>
                                      </p:cBhvr>
                                      <p:tavLst>
                                        <p:tav tm="0">
                                          <p:val>
                                            <p:fltVal val="0"/>
                                          </p:val>
                                        </p:tav>
                                        <p:tav tm="100000">
                                          <p:val>
                                            <p:strVal val="#ppt_w"/>
                                          </p:val>
                                        </p:tav>
                                      </p:tavLst>
                                    </p:anim>
                                    <p:anim calcmode="lin" valueType="num">
                                      <p:cBhvr>
                                        <p:cTn id="73" dur="500" fill="hold"/>
                                        <p:tgtEl>
                                          <p:spTgt spid="130"/>
                                        </p:tgtEl>
                                        <p:attrNameLst>
                                          <p:attrName>ppt_h</p:attrName>
                                        </p:attrNameLst>
                                      </p:cBhvr>
                                      <p:tavLst>
                                        <p:tav tm="0">
                                          <p:val>
                                            <p:fltVal val="0"/>
                                          </p:val>
                                        </p:tav>
                                        <p:tav tm="100000">
                                          <p:val>
                                            <p:strVal val="#ppt_h"/>
                                          </p:val>
                                        </p:tav>
                                      </p:tavLst>
                                    </p:anim>
                                    <p:animEffect transition="in" filter="fade">
                                      <p:cBhvr>
                                        <p:cTn id="74" dur="500"/>
                                        <p:tgtEl>
                                          <p:spTgt spid="130"/>
                                        </p:tgtEl>
                                      </p:cBhvr>
                                    </p:animEffect>
                                  </p:childTnLst>
                                </p:cTn>
                              </p:par>
                            </p:childTnLst>
                          </p:cTn>
                        </p:par>
                        <p:par>
                          <p:cTn id="75" fill="hold">
                            <p:stCondLst>
                              <p:cond delay="6000"/>
                            </p:stCondLst>
                            <p:childTnLst>
                              <p:par>
                                <p:cTn id="76" presetID="53" presetClass="entr" presetSubtype="16" fill="hold" nodeType="afterEffect">
                                  <p:stCondLst>
                                    <p:cond delay="0"/>
                                  </p:stCondLst>
                                  <p:childTnLst>
                                    <p:set>
                                      <p:cBhvr>
                                        <p:cTn id="77" dur="1" fill="hold">
                                          <p:stCondLst>
                                            <p:cond delay="0"/>
                                          </p:stCondLst>
                                        </p:cTn>
                                        <p:tgtEl>
                                          <p:spTgt spid="133"/>
                                        </p:tgtEl>
                                        <p:attrNameLst>
                                          <p:attrName>style.visibility</p:attrName>
                                        </p:attrNameLst>
                                      </p:cBhvr>
                                      <p:to>
                                        <p:strVal val="visible"/>
                                      </p:to>
                                    </p:set>
                                    <p:anim calcmode="lin" valueType="num">
                                      <p:cBhvr>
                                        <p:cTn id="78" dur="500" fill="hold"/>
                                        <p:tgtEl>
                                          <p:spTgt spid="133"/>
                                        </p:tgtEl>
                                        <p:attrNameLst>
                                          <p:attrName>ppt_w</p:attrName>
                                        </p:attrNameLst>
                                      </p:cBhvr>
                                      <p:tavLst>
                                        <p:tav tm="0">
                                          <p:val>
                                            <p:fltVal val="0"/>
                                          </p:val>
                                        </p:tav>
                                        <p:tav tm="100000">
                                          <p:val>
                                            <p:strVal val="#ppt_w"/>
                                          </p:val>
                                        </p:tav>
                                      </p:tavLst>
                                    </p:anim>
                                    <p:anim calcmode="lin" valueType="num">
                                      <p:cBhvr>
                                        <p:cTn id="79" dur="500" fill="hold"/>
                                        <p:tgtEl>
                                          <p:spTgt spid="133"/>
                                        </p:tgtEl>
                                        <p:attrNameLst>
                                          <p:attrName>ppt_h</p:attrName>
                                        </p:attrNameLst>
                                      </p:cBhvr>
                                      <p:tavLst>
                                        <p:tav tm="0">
                                          <p:val>
                                            <p:fltVal val="0"/>
                                          </p:val>
                                        </p:tav>
                                        <p:tav tm="100000">
                                          <p:val>
                                            <p:strVal val="#ppt_h"/>
                                          </p:val>
                                        </p:tav>
                                      </p:tavLst>
                                    </p:anim>
                                    <p:animEffect transition="in" filter="fade">
                                      <p:cBhvr>
                                        <p:cTn id="80" dur="500"/>
                                        <p:tgtEl>
                                          <p:spTgt spid="133"/>
                                        </p:tgtEl>
                                      </p:cBhvr>
                                    </p:animEffect>
                                  </p:childTnLst>
                                </p:cTn>
                              </p:par>
                            </p:childTnLst>
                          </p:cTn>
                        </p:par>
                        <p:par>
                          <p:cTn id="81" fill="hold">
                            <p:stCondLst>
                              <p:cond delay="6500"/>
                            </p:stCondLst>
                            <p:childTnLst>
                              <p:par>
                                <p:cTn id="82" presetID="53" presetClass="entr" presetSubtype="16" fill="hold" nodeType="afterEffect">
                                  <p:stCondLst>
                                    <p:cond delay="0"/>
                                  </p:stCondLst>
                                  <p:childTnLst>
                                    <p:set>
                                      <p:cBhvr>
                                        <p:cTn id="83" dur="1" fill="hold">
                                          <p:stCondLst>
                                            <p:cond delay="0"/>
                                          </p:stCondLst>
                                        </p:cTn>
                                        <p:tgtEl>
                                          <p:spTgt spid="136"/>
                                        </p:tgtEl>
                                        <p:attrNameLst>
                                          <p:attrName>style.visibility</p:attrName>
                                        </p:attrNameLst>
                                      </p:cBhvr>
                                      <p:to>
                                        <p:strVal val="visible"/>
                                      </p:to>
                                    </p:set>
                                    <p:anim calcmode="lin" valueType="num">
                                      <p:cBhvr>
                                        <p:cTn id="84" dur="500" fill="hold"/>
                                        <p:tgtEl>
                                          <p:spTgt spid="136"/>
                                        </p:tgtEl>
                                        <p:attrNameLst>
                                          <p:attrName>ppt_w</p:attrName>
                                        </p:attrNameLst>
                                      </p:cBhvr>
                                      <p:tavLst>
                                        <p:tav tm="0">
                                          <p:val>
                                            <p:fltVal val="0"/>
                                          </p:val>
                                        </p:tav>
                                        <p:tav tm="100000">
                                          <p:val>
                                            <p:strVal val="#ppt_w"/>
                                          </p:val>
                                        </p:tav>
                                      </p:tavLst>
                                    </p:anim>
                                    <p:anim calcmode="lin" valueType="num">
                                      <p:cBhvr>
                                        <p:cTn id="85" dur="500" fill="hold"/>
                                        <p:tgtEl>
                                          <p:spTgt spid="136"/>
                                        </p:tgtEl>
                                        <p:attrNameLst>
                                          <p:attrName>ppt_h</p:attrName>
                                        </p:attrNameLst>
                                      </p:cBhvr>
                                      <p:tavLst>
                                        <p:tav tm="0">
                                          <p:val>
                                            <p:fltVal val="0"/>
                                          </p:val>
                                        </p:tav>
                                        <p:tav tm="100000">
                                          <p:val>
                                            <p:strVal val="#ppt_h"/>
                                          </p:val>
                                        </p:tav>
                                      </p:tavLst>
                                    </p:anim>
                                    <p:animEffect transition="in" filter="fade">
                                      <p:cBhvr>
                                        <p:cTn id="86" dur="500"/>
                                        <p:tgtEl>
                                          <p:spTgt spid="136"/>
                                        </p:tgtEl>
                                      </p:cBhvr>
                                    </p:animEffect>
                                  </p:childTnLst>
                                </p:cTn>
                              </p:par>
                            </p:childTnLst>
                          </p:cTn>
                        </p:par>
                        <p:par>
                          <p:cTn id="87" fill="hold">
                            <p:stCondLst>
                              <p:cond delay="7000"/>
                            </p:stCondLst>
                            <p:childTnLst>
                              <p:par>
                                <p:cTn id="88" presetID="53" presetClass="entr" presetSubtype="16" fill="hold" nodeType="afterEffect">
                                  <p:stCondLst>
                                    <p:cond delay="0"/>
                                  </p:stCondLst>
                                  <p:childTnLst>
                                    <p:set>
                                      <p:cBhvr>
                                        <p:cTn id="89" dur="1" fill="hold">
                                          <p:stCondLst>
                                            <p:cond delay="0"/>
                                          </p:stCondLst>
                                        </p:cTn>
                                        <p:tgtEl>
                                          <p:spTgt spid="139"/>
                                        </p:tgtEl>
                                        <p:attrNameLst>
                                          <p:attrName>style.visibility</p:attrName>
                                        </p:attrNameLst>
                                      </p:cBhvr>
                                      <p:to>
                                        <p:strVal val="visible"/>
                                      </p:to>
                                    </p:set>
                                    <p:anim calcmode="lin" valueType="num">
                                      <p:cBhvr>
                                        <p:cTn id="90" dur="500" fill="hold"/>
                                        <p:tgtEl>
                                          <p:spTgt spid="139"/>
                                        </p:tgtEl>
                                        <p:attrNameLst>
                                          <p:attrName>ppt_w</p:attrName>
                                        </p:attrNameLst>
                                      </p:cBhvr>
                                      <p:tavLst>
                                        <p:tav tm="0">
                                          <p:val>
                                            <p:fltVal val="0"/>
                                          </p:val>
                                        </p:tav>
                                        <p:tav tm="100000">
                                          <p:val>
                                            <p:strVal val="#ppt_w"/>
                                          </p:val>
                                        </p:tav>
                                      </p:tavLst>
                                    </p:anim>
                                    <p:anim calcmode="lin" valueType="num">
                                      <p:cBhvr>
                                        <p:cTn id="91" dur="500" fill="hold"/>
                                        <p:tgtEl>
                                          <p:spTgt spid="139"/>
                                        </p:tgtEl>
                                        <p:attrNameLst>
                                          <p:attrName>ppt_h</p:attrName>
                                        </p:attrNameLst>
                                      </p:cBhvr>
                                      <p:tavLst>
                                        <p:tav tm="0">
                                          <p:val>
                                            <p:fltVal val="0"/>
                                          </p:val>
                                        </p:tav>
                                        <p:tav tm="100000">
                                          <p:val>
                                            <p:strVal val="#ppt_h"/>
                                          </p:val>
                                        </p:tav>
                                      </p:tavLst>
                                    </p:anim>
                                    <p:animEffect transition="in" filter="fade">
                                      <p:cBhvr>
                                        <p:cTn id="92" dur="500"/>
                                        <p:tgtEl>
                                          <p:spTgt spid="139"/>
                                        </p:tgtEl>
                                      </p:cBhvr>
                                    </p:animEffect>
                                  </p:childTnLst>
                                </p:cTn>
                              </p:par>
                            </p:childTnLst>
                          </p:cTn>
                        </p:par>
                        <p:par>
                          <p:cTn id="93" fill="hold">
                            <p:stCondLst>
                              <p:cond delay="7500"/>
                            </p:stCondLst>
                            <p:childTnLst>
                              <p:par>
                                <p:cTn id="94" presetID="53" presetClass="entr" presetSubtype="16" fill="hold" nodeType="afterEffect">
                                  <p:stCondLst>
                                    <p:cond delay="0"/>
                                  </p:stCondLst>
                                  <p:childTnLst>
                                    <p:set>
                                      <p:cBhvr>
                                        <p:cTn id="95" dur="1" fill="hold">
                                          <p:stCondLst>
                                            <p:cond delay="0"/>
                                          </p:stCondLst>
                                        </p:cTn>
                                        <p:tgtEl>
                                          <p:spTgt spid="142"/>
                                        </p:tgtEl>
                                        <p:attrNameLst>
                                          <p:attrName>style.visibility</p:attrName>
                                        </p:attrNameLst>
                                      </p:cBhvr>
                                      <p:to>
                                        <p:strVal val="visible"/>
                                      </p:to>
                                    </p:set>
                                    <p:anim calcmode="lin" valueType="num">
                                      <p:cBhvr>
                                        <p:cTn id="96" dur="500" fill="hold"/>
                                        <p:tgtEl>
                                          <p:spTgt spid="142"/>
                                        </p:tgtEl>
                                        <p:attrNameLst>
                                          <p:attrName>ppt_w</p:attrName>
                                        </p:attrNameLst>
                                      </p:cBhvr>
                                      <p:tavLst>
                                        <p:tav tm="0">
                                          <p:val>
                                            <p:fltVal val="0"/>
                                          </p:val>
                                        </p:tav>
                                        <p:tav tm="100000">
                                          <p:val>
                                            <p:strVal val="#ppt_w"/>
                                          </p:val>
                                        </p:tav>
                                      </p:tavLst>
                                    </p:anim>
                                    <p:anim calcmode="lin" valueType="num">
                                      <p:cBhvr>
                                        <p:cTn id="97" dur="500" fill="hold"/>
                                        <p:tgtEl>
                                          <p:spTgt spid="142"/>
                                        </p:tgtEl>
                                        <p:attrNameLst>
                                          <p:attrName>ppt_h</p:attrName>
                                        </p:attrNameLst>
                                      </p:cBhvr>
                                      <p:tavLst>
                                        <p:tav tm="0">
                                          <p:val>
                                            <p:fltVal val="0"/>
                                          </p:val>
                                        </p:tav>
                                        <p:tav tm="100000">
                                          <p:val>
                                            <p:strVal val="#ppt_h"/>
                                          </p:val>
                                        </p:tav>
                                      </p:tavLst>
                                    </p:anim>
                                    <p:animEffect transition="in" filter="fade">
                                      <p:cBhvr>
                                        <p:cTn id="98" dur="500"/>
                                        <p:tgtEl>
                                          <p:spTgt spid="142"/>
                                        </p:tgtEl>
                                      </p:cBhvr>
                                    </p:animEffect>
                                  </p:childTnLst>
                                </p:cTn>
                              </p:par>
                            </p:childTnLst>
                          </p:cTn>
                        </p:par>
                        <p:par>
                          <p:cTn id="99" fill="hold">
                            <p:stCondLst>
                              <p:cond delay="8000"/>
                            </p:stCondLst>
                            <p:childTnLst>
                              <p:par>
                                <p:cTn id="100" presetID="2" presetClass="entr" presetSubtype="4" fill="hold" nodeType="afterEffect">
                                  <p:stCondLst>
                                    <p:cond delay="0"/>
                                  </p:stCondLst>
                                  <p:childTnLst>
                                    <p:set>
                                      <p:cBhvr>
                                        <p:cTn id="101" dur="1" fill="hold">
                                          <p:stCondLst>
                                            <p:cond delay="0"/>
                                          </p:stCondLst>
                                        </p:cTn>
                                        <p:tgtEl>
                                          <p:spTgt spid="145"/>
                                        </p:tgtEl>
                                        <p:attrNameLst>
                                          <p:attrName>style.visibility</p:attrName>
                                        </p:attrNameLst>
                                      </p:cBhvr>
                                      <p:to>
                                        <p:strVal val="visible"/>
                                      </p:to>
                                    </p:set>
                                    <p:anim calcmode="lin" valueType="num">
                                      <p:cBhvr additive="base">
                                        <p:cTn id="102" dur="500" fill="hold"/>
                                        <p:tgtEl>
                                          <p:spTgt spid="145"/>
                                        </p:tgtEl>
                                        <p:attrNameLst>
                                          <p:attrName>ppt_x</p:attrName>
                                        </p:attrNameLst>
                                      </p:cBhvr>
                                      <p:tavLst>
                                        <p:tav tm="0">
                                          <p:val>
                                            <p:strVal val="#ppt_x"/>
                                          </p:val>
                                        </p:tav>
                                        <p:tav tm="100000">
                                          <p:val>
                                            <p:strVal val="#ppt_x"/>
                                          </p:val>
                                        </p:tav>
                                      </p:tavLst>
                                    </p:anim>
                                    <p:anim calcmode="lin" valueType="num">
                                      <p:cBhvr additive="base">
                                        <p:cTn id="103" dur="500" fill="hold"/>
                                        <p:tgtEl>
                                          <p:spTgt spid="145"/>
                                        </p:tgtEl>
                                        <p:attrNameLst>
                                          <p:attrName>ppt_y</p:attrName>
                                        </p:attrNameLst>
                                      </p:cBhvr>
                                      <p:tavLst>
                                        <p:tav tm="0">
                                          <p:val>
                                            <p:strVal val="1+#ppt_h/2"/>
                                          </p:val>
                                        </p:tav>
                                        <p:tav tm="100000">
                                          <p:val>
                                            <p:strVal val="#ppt_y"/>
                                          </p:val>
                                        </p:tav>
                                      </p:tavLst>
                                    </p:anim>
                                  </p:childTnLst>
                                </p:cTn>
                              </p:par>
                            </p:childTnLst>
                          </p:cTn>
                        </p:par>
                        <p:par>
                          <p:cTn id="104" fill="hold">
                            <p:stCondLst>
                              <p:cond delay="8500"/>
                            </p:stCondLst>
                            <p:childTnLst>
                              <p:par>
                                <p:cTn id="105" presetID="2" presetClass="entr" presetSubtype="4" fill="hold" nodeType="afterEffect">
                                  <p:stCondLst>
                                    <p:cond delay="0"/>
                                  </p:stCondLst>
                                  <p:childTnLst>
                                    <p:set>
                                      <p:cBhvr>
                                        <p:cTn id="106" dur="1" fill="hold">
                                          <p:stCondLst>
                                            <p:cond delay="0"/>
                                          </p:stCondLst>
                                        </p:cTn>
                                        <p:tgtEl>
                                          <p:spTgt spid="150"/>
                                        </p:tgtEl>
                                        <p:attrNameLst>
                                          <p:attrName>style.visibility</p:attrName>
                                        </p:attrNameLst>
                                      </p:cBhvr>
                                      <p:to>
                                        <p:strVal val="visible"/>
                                      </p:to>
                                    </p:set>
                                    <p:anim calcmode="lin" valueType="num">
                                      <p:cBhvr additive="base">
                                        <p:cTn id="107" dur="500" fill="hold"/>
                                        <p:tgtEl>
                                          <p:spTgt spid="150"/>
                                        </p:tgtEl>
                                        <p:attrNameLst>
                                          <p:attrName>ppt_x</p:attrName>
                                        </p:attrNameLst>
                                      </p:cBhvr>
                                      <p:tavLst>
                                        <p:tav tm="0">
                                          <p:val>
                                            <p:strVal val="#ppt_x"/>
                                          </p:val>
                                        </p:tav>
                                        <p:tav tm="100000">
                                          <p:val>
                                            <p:strVal val="#ppt_x"/>
                                          </p:val>
                                        </p:tav>
                                      </p:tavLst>
                                    </p:anim>
                                    <p:anim calcmode="lin" valueType="num">
                                      <p:cBhvr additive="base">
                                        <p:cTn id="108" dur="500" fill="hold"/>
                                        <p:tgtEl>
                                          <p:spTgt spid="150"/>
                                        </p:tgtEl>
                                        <p:attrNameLst>
                                          <p:attrName>ppt_y</p:attrName>
                                        </p:attrNameLst>
                                      </p:cBhvr>
                                      <p:tavLst>
                                        <p:tav tm="0">
                                          <p:val>
                                            <p:strVal val="1+#ppt_h/2"/>
                                          </p:val>
                                        </p:tav>
                                        <p:tav tm="100000">
                                          <p:val>
                                            <p:strVal val="#ppt_y"/>
                                          </p:val>
                                        </p:tav>
                                      </p:tavLst>
                                    </p:anim>
                                  </p:childTnLst>
                                </p:cTn>
                              </p:par>
                            </p:childTnLst>
                          </p:cTn>
                        </p:par>
                        <p:par>
                          <p:cTn id="109" fill="hold">
                            <p:stCondLst>
                              <p:cond delay="9000"/>
                            </p:stCondLst>
                            <p:childTnLst>
                              <p:par>
                                <p:cTn id="110" presetID="2" presetClass="entr" presetSubtype="4" fill="hold" nodeType="afterEffect">
                                  <p:stCondLst>
                                    <p:cond delay="0"/>
                                  </p:stCondLst>
                                  <p:childTnLst>
                                    <p:set>
                                      <p:cBhvr>
                                        <p:cTn id="111" dur="1" fill="hold">
                                          <p:stCondLst>
                                            <p:cond delay="0"/>
                                          </p:stCondLst>
                                        </p:cTn>
                                        <p:tgtEl>
                                          <p:spTgt spid="155"/>
                                        </p:tgtEl>
                                        <p:attrNameLst>
                                          <p:attrName>style.visibility</p:attrName>
                                        </p:attrNameLst>
                                      </p:cBhvr>
                                      <p:to>
                                        <p:strVal val="visible"/>
                                      </p:to>
                                    </p:set>
                                    <p:anim calcmode="lin" valueType="num">
                                      <p:cBhvr additive="base">
                                        <p:cTn id="112" dur="500" fill="hold"/>
                                        <p:tgtEl>
                                          <p:spTgt spid="155"/>
                                        </p:tgtEl>
                                        <p:attrNameLst>
                                          <p:attrName>ppt_x</p:attrName>
                                        </p:attrNameLst>
                                      </p:cBhvr>
                                      <p:tavLst>
                                        <p:tav tm="0">
                                          <p:val>
                                            <p:strVal val="#ppt_x"/>
                                          </p:val>
                                        </p:tav>
                                        <p:tav tm="100000">
                                          <p:val>
                                            <p:strVal val="#ppt_x"/>
                                          </p:val>
                                        </p:tav>
                                      </p:tavLst>
                                    </p:anim>
                                    <p:anim calcmode="lin" valueType="num">
                                      <p:cBhvr additive="base">
                                        <p:cTn id="113" dur="500" fill="hold"/>
                                        <p:tgtEl>
                                          <p:spTgt spid="155"/>
                                        </p:tgtEl>
                                        <p:attrNameLst>
                                          <p:attrName>ppt_y</p:attrName>
                                        </p:attrNameLst>
                                      </p:cBhvr>
                                      <p:tavLst>
                                        <p:tav tm="0">
                                          <p:val>
                                            <p:strVal val="1+#ppt_h/2"/>
                                          </p:val>
                                        </p:tav>
                                        <p:tav tm="100000">
                                          <p:val>
                                            <p:strVal val="#ppt_y"/>
                                          </p:val>
                                        </p:tav>
                                      </p:tavLst>
                                    </p:anim>
                                  </p:childTnLst>
                                </p:cTn>
                              </p:par>
                            </p:childTnLst>
                          </p:cTn>
                        </p:par>
                        <p:par>
                          <p:cTn id="114" fill="hold">
                            <p:stCondLst>
                              <p:cond delay="9500"/>
                            </p:stCondLst>
                            <p:childTnLst>
                              <p:par>
                                <p:cTn id="115" presetID="2" presetClass="entr" presetSubtype="4" fill="hold" nodeType="afterEffect">
                                  <p:stCondLst>
                                    <p:cond delay="0"/>
                                  </p:stCondLst>
                                  <p:childTnLst>
                                    <p:set>
                                      <p:cBhvr>
                                        <p:cTn id="116" dur="1" fill="hold">
                                          <p:stCondLst>
                                            <p:cond delay="0"/>
                                          </p:stCondLst>
                                        </p:cTn>
                                        <p:tgtEl>
                                          <p:spTgt spid="160"/>
                                        </p:tgtEl>
                                        <p:attrNameLst>
                                          <p:attrName>style.visibility</p:attrName>
                                        </p:attrNameLst>
                                      </p:cBhvr>
                                      <p:to>
                                        <p:strVal val="visible"/>
                                      </p:to>
                                    </p:set>
                                    <p:anim calcmode="lin" valueType="num">
                                      <p:cBhvr additive="base">
                                        <p:cTn id="117" dur="500" fill="hold"/>
                                        <p:tgtEl>
                                          <p:spTgt spid="160"/>
                                        </p:tgtEl>
                                        <p:attrNameLst>
                                          <p:attrName>ppt_x</p:attrName>
                                        </p:attrNameLst>
                                      </p:cBhvr>
                                      <p:tavLst>
                                        <p:tav tm="0">
                                          <p:val>
                                            <p:strVal val="#ppt_x"/>
                                          </p:val>
                                        </p:tav>
                                        <p:tav tm="100000">
                                          <p:val>
                                            <p:strVal val="#ppt_x"/>
                                          </p:val>
                                        </p:tav>
                                      </p:tavLst>
                                    </p:anim>
                                    <p:anim calcmode="lin" valueType="num">
                                      <p:cBhvr additive="base">
                                        <p:cTn id="118" dur="500" fill="hold"/>
                                        <p:tgtEl>
                                          <p:spTgt spid="160"/>
                                        </p:tgtEl>
                                        <p:attrNameLst>
                                          <p:attrName>ppt_y</p:attrName>
                                        </p:attrNameLst>
                                      </p:cBhvr>
                                      <p:tavLst>
                                        <p:tav tm="0">
                                          <p:val>
                                            <p:strVal val="1+#ppt_h/2"/>
                                          </p:val>
                                        </p:tav>
                                        <p:tav tm="100000">
                                          <p:val>
                                            <p:strVal val="#ppt_y"/>
                                          </p:val>
                                        </p:tav>
                                      </p:tavLst>
                                    </p:anim>
                                  </p:childTnLst>
                                </p:cTn>
                              </p:par>
                              <p:par>
                                <p:cTn id="119" presetID="42" presetClass="entr" presetSubtype="0" fill="hold" nodeType="withEffect">
                                  <p:stCondLst>
                                    <p:cond delay="0"/>
                                  </p:stCondLst>
                                  <p:childTnLst>
                                    <p:set>
                                      <p:cBhvr>
                                        <p:cTn id="120" dur="1" fill="hold">
                                          <p:stCondLst>
                                            <p:cond delay="0"/>
                                          </p:stCondLst>
                                        </p:cTn>
                                        <p:tgtEl>
                                          <p:spTgt spid="166"/>
                                        </p:tgtEl>
                                        <p:attrNameLst>
                                          <p:attrName>style.visibility</p:attrName>
                                        </p:attrNameLst>
                                      </p:cBhvr>
                                      <p:to>
                                        <p:strVal val="visible"/>
                                      </p:to>
                                    </p:set>
                                    <p:animEffect transition="in" filter="fade">
                                      <p:cBhvr>
                                        <p:cTn id="121" dur="500"/>
                                        <p:tgtEl>
                                          <p:spTgt spid="166"/>
                                        </p:tgtEl>
                                      </p:cBhvr>
                                    </p:animEffect>
                                    <p:anim calcmode="lin" valueType="num">
                                      <p:cBhvr>
                                        <p:cTn id="122" dur="500" fill="hold"/>
                                        <p:tgtEl>
                                          <p:spTgt spid="166"/>
                                        </p:tgtEl>
                                        <p:attrNameLst>
                                          <p:attrName>ppt_x</p:attrName>
                                        </p:attrNameLst>
                                      </p:cBhvr>
                                      <p:tavLst>
                                        <p:tav tm="0">
                                          <p:val>
                                            <p:strVal val="#ppt_x"/>
                                          </p:val>
                                        </p:tav>
                                        <p:tav tm="100000">
                                          <p:val>
                                            <p:strVal val="#ppt_x"/>
                                          </p:val>
                                        </p:tav>
                                      </p:tavLst>
                                    </p:anim>
                                    <p:anim calcmode="lin" valueType="num">
                                      <p:cBhvr>
                                        <p:cTn id="123" dur="500" fill="hold"/>
                                        <p:tgtEl>
                                          <p:spTgt spid="1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B1A461BA-3DB7-4E5C-8843-F1FA5822F8C1}"/>
              </a:ext>
            </a:extLst>
          </p:cNvPr>
          <p:cNvSpPr>
            <a:spLocks noGrp="1"/>
          </p:cNvSpPr>
          <p:nvPr>
            <p:ph type="title"/>
          </p:nvPr>
        </p:nvSpPr>
        <p:spPr/>
        <p:txBody>
          <a:bodyPr/>
          <a:lstStyle/>
          <a:p>
            <a:endParaRPr lang="es-PE" dirty="0"/>
          </a:p>
        </p:txBody>
      </p:sp>
      <p:sp>
        <p:nvSpPr>
          <p:cNvPr id="448" name="Left Brain part">
            <a:extLst>
              <a:ext uri="{FF2B5EF4-FFF2-40B4-BE49-F238E27FC236}">
                <a16:creationId xmlns:a16="http://schemas.microsoft.com/office/drawing/2014/main" id="{97F2C3AC-E961-426A-BA58-72AC0610092C}"/>
              </a:ext>
            </a:extLst>
          </p:cNvPr>
          <p:cNvSpPr>
            <a:spLocks/>
          </p:cNvSpPr>
          <p:nvPr/>
        </p:nvSpPr>
        <p:spPr bwMode="auto">
          <a:xfrm>
            <a:off x="5588118" y="1843427"/>
            <a:ext cx="392113" cy="496888"/>
          </a:xfrm>
          <a:custGeom>
            <a:avLst/>
            <a:gdLst/>
            <a:ahLst/>
            <a:cxnLst>
              <a:cxn ang="0">
                <a:pos x="0" y="418"/>
              </a:cxn>
              <a:cxn ang="0">
                <a:pos x="0" y="284"/>
              </a:cxn>
              <a:cxn ang="0">
                <a:pos x="331" y="284"/>
              </a:cxn>
            </a:cxnLst>
            <a:rect l="0" t="0" r="r" b="b"/>
            <a:pathLst>
              <a:path w="331" h="418">
                <a:moveTo>
                  <a:pt x="0" y="418"/>
                </a:moveTo>
                <a:cubicBezTo>
                  <a:pt x="0" y="284"/>
                  <a:pt x="0" y="284"/>
                  <a:pt x="0" y="284"/>
                </a:cubicBezTo>
                <a:cubicBezTo>
                  <a:pt x="0" y="30"/>
                  <a:pt x="331" y="0"/>
                  <a:pt x="331" y="284"/>
                </a:cubicBezTo>
              </a:path>
            </a:pathLst>
          </a:custGeom>
          <a:noFill/>
          <a:ln w="104775" cap="rnd">
            <a:solidFill>
              <a:srgbClr val="FFAB6C"/>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49" name="Left Brain part">
            <a:extLst>
              <a:ext uri="{FF2B5EF4-FFF2-40B4-BE49-F238E27FC236}">
                <a16:creationId xmlns:a16="http://schemas.microsoft.com/office/drawing/2014/main" id="{CE000566-CE4F-49FC-BF6A-E279BBBBD772}"/>
              </a:ext>
            </a:extLst>
          </p:cNvPr>
          <p:cNvSpPr>
            <a:spLocks/>
          </p:cNvSpPr>
          <p:nvPr/>
        </p:nvSpPr>
        <p:spPr bwMode="auto">
          <a:xfrm>
            <a:off x="5588118" y="5196227"/>
            <a:ext cx="392113" cy="496888"/>
          </a:xfrm>
          <a:custGeom>
            <a:avLst/>
            <a:gdLst/>
            <a:ahLst/>
            <a:cxnLst>
              <a:cxn ang="0">
                <a:pos x="0" y="0"/>
              </a:cxn>
              <a:cxn ang="0">
                <a:pos x="0" y="134"/>
              </a:cxn>
              <a:cxn ang="0">
                <a:pos x="331" y="134"/>
              </a:cxn>
            </a:cxnLst>
            <a:rect l="0" t="0" r="r" b="b"/>
            <a:pathLst>
              <a:path w="331" h="418">
                <a:moveTo>
                  <a:pt x="0" y="0"/>
                </a:moveTo>
                <a:cubicBezTo>
                  <a:pt x="0" y="134"/>
                  <a:pt x="0" y="134"/>
                  <a:pt x="0" y="134"/>
                </a:cubicBezTo>
                <a:cubicBezTo>
                  <a:pt x="0" y="388"/>
                  <a:pt x="331" y="418"/>
                  <a:pt x="331" y="134"/>
                </a:cubicBezTo>
              </a:path>
            </a:pathLst>
          </a:custGeom>
          <a:noFill/>
          <a:ln w="104775" cap="rnd">
            <a:solidFill>
              <a:srgbClr val="FFAB6C"/>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50" name="Left Brain part">
            <a:extLst>
              <a:ext uri="{FF2B5EF4-FFF2-40B4-BE49-F238E27FC236}">
                <a16:creationId xmlns:a16="http://schemas.microsoft.com/office/drawing/2014/main" id="{86A3D36E-7811-4B7F-A1C0-8BBA479772BB}"/>
              </a:ext>
            </a:extLst>
          </p:cNvPr>
          <p:cNvSpPr>
            <a:spLocks/>
          </p:cNvSpPr>
          <p:nvPr/>
        </p:nvSpPr>
        <p:spPr bwMode="auto">
          <a:xfrm>
            <a:off x="4410193" y="2986427"/>
            <a:ext cx="611188" cy="1030288"/>
          </a:xfrm>
          <a:custGeom>
            <a:avLst/>
            <a:gdLst/>
            <a:ahLst/>
            <a:cxnLst>
              <a:cxn ang="0">
                <a:pos x="515" y="136"/>
              </a:cxn>
              <a:cxn ang="0">
                <a:pos x="23" y="400"/>
              </a:cxn>
              <a:cxn ang="0">
                <a:pos x="337" y="866"/>
              </a:cxn>
            </a:cxnLst>
            <a:rect l="0" t="0" r="r" b="b"/>
            <a:pathLst>
              <a:path w="515" h="866">
                <a:moveTo>
                  <a:pt x="515" y="136"/>
                </a:moveTo>
                <a:cubicBezTo>
                  <a:pt x="343" y="0"/>
                  <a:pt x="59" y="121"/>
                  <a:pt x="23" y="400"/>
                </a:cubicBezTo>
                <a:cubicBezTo>
                  <a:pt x="0" y="575"/>
                  <a:pt x="49" y="790"/>
                  <a:pt x="337" y="866"/>
                </a:cubicBezTo>
              </a:path>
            </a:pathLst>
          </a:custGeom>
          <a:noFill/>
          <a:ln w="104775" cap="rnd">
            <a:solidFill>
              <a:srgbClr val="FFAB6C"/>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51" name="Left Brain part">
            <a:extLst>
              <a:ext uri="{FF2B5EF4-FFF2-40B4-BE49-F238E27FC236}">
                <a16:creationId xmlns:a16="http://schemas.microsoft.com/office/drawing/2014/main" id="{DC0061D1-9763-4E6E-906E-7AF459DEFB6B}"/>
              </a:ext>
            </a:extLst>
          </p:cNvPr>
          <p:cNvSpPr>
            <a:spLocks/>
          </p:cNvSpPr>
          <p:nvPr/>
        </p:nvSpPr>
        <p:spPr bwMode="auto">
          <a:xfrm>
            <a:off x="4557830" y="4283414"/>
            <a:ext cx="576263" cy="884238"/>
          </a:xfrm>
          <a:custGeom>
            <a:avLst/>
            <a:gdLst/>
            <a:ahLst/>
            <a:cxnLst>
              <a:cxn ang="0">
                <a:pos x="485" y="696"/>
              </a:cxn>
              <a:cxn ang="0">
                <a:pos x="466" y="0"/>
              </a:cxn>
            </a:cxnLst>
            <a:rect l="0" t="0" r="r" b="b"/>
            <a:pathLst>
              <a:path w="485" h="742">
                <a:moveTo>
                  <a:pt x="485" y="696"/>
                </a:moveTo>
                <a:cubicBezTo>
                  <a:pt x="160" y="742"/>
                  <a:pt x="0" y="94"/>
                  <a:pt x="466" y="0"/>
                </a:cubicBezTo>
              </a:path>
            </a:pathLst>
          </a:custGeom>
          <a:noFill/>
          <a:ln w="104775" cap="rnd">
            <a:solidFill>
              <a:srgbClr val="FFAB6C"/>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52" name="Left Brain part">
            <a:extLst>
              <a:ext uri="{FF2B5EF4-FFF2-40B4-BE49-F238E27FC236}">
                <a16:creationId xmlns:a16="http://schemas.microsoft.com/office/drawing/2014/main" id="{C98242BE-FDCF-4449-959C-B9A41B0BC215}"/>
              </a:ext>
            </a:extLst>
          </p:cNvPr>
          <p:cNvSpPr>
            <a:spLocks noChangeShapeType="1"/>
          </p:cNvSpPr>
          <p:nvPr/>
        </p:nvSpPr>
        <p:spPr bwMode="auto">
          <a:xfrm>
            <a:off x="5980230" y="2181564"/>
            <a:ext cx="0" cy="3173413"/>
          </a:xfrm>
          <a:prstGeom prst="line">
            <a:avLst/>
          </a:prstGeom>
          <a:noFill/>
          <a:ln w="104775" cap="rnd">
            <a:solidFill>
              <a:srgbClr val="F16051">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53" name="Left Brain part">
            <a:extLst>
              <a:ext uri="{FF2B5EF4-FFF2-40B4-BE49-F238E27FC236}">
                <a16:creationId xmlns:a16="http://schemas.microsoft.com/office/drawing/2014/main" id="{D4639B8B-1CCD-47D6-B20B-FCBE436A3D9E}"/>
              </a:ext>
            </a:extLst>
          </p:cNvPr>
          <p:cNvSpPr>
            <a:spLocks/>
          </p:cNvSpPr>
          <p:nvPr/>
        </p:nvSpPr>
        <p:spPr bwMode="auto">
          <a:xfrm>
            <a:off x="5640505" y="2602252"/>
            <a:ext cx="339725" cy="152400"/>
          </a:xfrm>
          <a:custGeom>
            <a:avLst/>
            <a:gdLst/>
            <a:ahLst/>
            <a:cxnLst>
              <a:cxn ang="0">
                <a:pos x="287" y="127"/>
              </a:cxn>
              <a:cxn ang="0">
                <a:pos x="0" y="0"/>
              </a:cxn>
            </a:cxnLst>
            <a:rect l="0" t="0" r="r" b="b"/>
            <a:pathLst>
              <a:path w="287" h="127">
                <a:moveTo>
                  <a:pt x="287" y="127"/>
                </a:moveTo>
                <a:cubicBezTo>
                  <a:pt x="170" y="127"/>
                  <a:pt x="84" y="84"/>
                  <a:pt x="0" y="0"/>
                </a:cubicBezTo>
              </a:path>
            </a:pathLst>
          </a:custGeom>
          <a:noFill/>
          <a:ln w="104775" cap="rnd">
            <a:solidFill>
              <a:srgbClr val="E13215">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54" name="Left Brain part">
            <a:extLst>
              <a:ext uri="{FF2B5EF4-FFF2-40B4-BE49-F238E27FC236}">
                <a16:creationId xmlns:a16="http://schemas.microsoft.com/office/drawing/2014/main" id="{AE84BF00-D58C-4905-82E7-51F0318AFE29}"/>
              </a:ext>
            </a:extLst>
          </p:cNvPr>
          <p:cNvSpPr>
            <a:spLocks/>
          </p:cNvSpPr>
          <p:nvPr/>
        </p:nvSpPr>
        <p:spPr bwMode="auto">
          <a:xfrm>
            <a:off x="5634155" y="4100852"/>
            <a:ext cx="346075" cy="161925"/>
          </a:xfrm>
          <a:custGeom>
            <a:avLst/>
            <a:gdLst/>
            <a:ahLst/>
            <a:cxnLst>
              <a:cxn ang="0">
                <a:pos x="0" y="0"/>
              </a:cxn>
              <a:cxn ang="0">
                <a:pos x="292" y="136"/>
              </a:cxn>
            </a:cxnLst>
            <a:rect l="0" t="0" r="r" b="b"/>
            <a:pathLst>
              <a:path w="292" h="136">
                <a:moveTo>
                  <a:pt x="0" y="0"/>
                </a:moveTo>
                <a:cubicBezTo>
                  <a:pt x="158" y="18"/>
                  <a:pt x="227" y="57"/>
                  <a:pt x="292" y="136"/>
                </a:cubicBezTo>
              </a:path>
            </a:pathLst>
          </a:custGeom>
          <a:noFill/>
          <a:ln w="104775" cap="rnd">
            <a:solidFill>
              <a:srgbClr val="E13215">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55" name="Left Brain part">
            <a:extLst>
              <a:ext uri="{FF2B5EF4-FFF2-40B4-BE49-F238E27FC236}">
                <a16:creationId xmlns:a16="http://schemas.microsoft.com/office/drawing/2014/main" id="{51055121-EBAE-49FA-84B9-E74275A7A87C}"/>
              </a:ext>
            </a:extLst>
          </p:cNvPr>
          <p:cNvSpPr>
            <a:spLocks/>
          </p:cNvSpPr>
          <p:nvPr/>
        </p:nvSpPr>
        <p:spPr bwMode="auto">
          <a:xfrm>
            <a:off x="5738930" y="4773952"/>
            <a:ext cx="241300" cy="133350"/>
          </a:xfrm>
          <a:custGeom>
            <a:avLst/>
            <a:gdLst/>
            <a:ahLst/>
            <a:cxnLst>
              <a:cxn ang="0">
                <a:pos x="204" y="0"/>
              </a:cxn>
              <a:cxn ang="0">
                <a:pos x="0" y="112"/>
              </a:cxn>
            </a:cxnLst>
            <a:rect l="0" t="0" r="r" b="b"/>
            <a:pathLst>
              <a:path w="204" h="112">
                <a:moveTo>
                  <a:pt x="204" y="0"/>
                </a:moveTo>
                <a:cubicBezTo>
                  <a:pt x="86" y="0"/>
                  <a:pt x="36" y="32"/>
                  <a:pt x="0" y="112"/>
                </a:cubicBezTo>
              </a:path>
            </a:pathLst>
          </a:custGeom>
          <a:noFill/>
          <a:ln w="104775" cap="rnd">
            <a:solidFill>
              <a:srgbClr val="E13215">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56" name="Left Brain part">
            <a:extLst>
              <a:ext uri="{FF2B5EF4-FFF2-40B4-BE49-F238E27FC236}">
                <a16:creationId xmlns:a16="http://schemas.microsoft.com/office/drawing/2014/main" id="{33D999D1-55EC-4015-B06A-9B2FF92A0CD0}"/>
              </a:ext>
            </a:extLst>
          </p:cNvPr>
          <p:cNvSpPr>
            <a:spLocks/>
          </p:cNvSpPr>
          <p:nvPr/>
        </p:nvSpPr>
        <p:spPr bwMode="auto">
          <a:xfrm>
            <a:off x="5386505" y="4394539"/>
            <a:ext cx="231775" cy="252413"/>
          </a:xfrm>
          <a:custGeom>
            <a:avLst/>
            <a:gdLst/>
            <a:ahLst/>
            <a:cxnLst>
              <a:cxn ang="0">
                <a:pos x="195" y="0"/>
              </a:cxn>
              <a:cxn ang="0">
                <a:pos x="0" y="212"/>
              </a:cxn>
            </a:cxnLst>
            <a:rect l="0" t="0" r="r" b="b"/>
            <a:pathLst>
              <a:path w="195" h="212">
                <a:moveTo>
                  <a:pt x="195" y="0"/>
                </a:moveTo>
                <a:cubicBezTo>
                  <a:pt x="170" y="88"/>
                  <a:pt x="116" y="177"/>
                  <a:pt x="0" y="212"/>
                </a:cubicBezTo>
              </a:path>
            </a:pathLst>
          </a:custGeom>
          <a:noFill/>
          <a:ln w="76200" cap="rnd">
            <a:solidFill>
              <a:srgbClr val="EF6C56"/>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57" name="Left Brain part">
            <a:extLst>
              <a:ext uri="{FF2B5EF4-FFF2-40B4-BE49-F238E27FC236}">
                <a16:creationId xmlns:a16="http://schemas.microsoft.com/office/drawing/2014/main" id="{9619BBF4-F243-4DB4-8AD3-AB5BFB5FB4D7}"/>
              </a:ext>
            </a:extLst>
          </p:cNvPr>
          <p:cNvSpPr>
            <a:spLocks/>
          </p:cNvSpPr>
          <p:nvPr/>
        </p:nvSpPr>
        <p:spPr bwMode="auto">
          <a:xfrm>
            <a:off x="4819768" y="3443627"/>
            <a:ext cx="76200" cy="177800"/>
          </a:xfrm>
          <a:custGeom>
            <a:avLst/>
            <a:gdLst/>
            <a:ahLst/>
            <a:cxnLst>
              <a:cxn ang="0">
                <a:pos x="12" y="0"/>
              </a:cxn>
              <a:cxn ang="0">
                <a:pos x="64" y="149"/>
              </a:cxn>
            </a:cxnLst>
            <a:rect l="0" t="0" r="r" b="b"/>
            <a:pathLst>
              <a:path w="64" h="149">
                <a:moveTo>
                  <a:pt x="12" y="0"/>
                </a:moveTo>
                <a:cubicBezTo>
                  <a:pt x="0" y="51"/>
                  <a:pt x="17" y="120"/>
                  <a:pt x="64" y="149"/>
                </a:cubicBezTo>
              </a:path>
            </a:pathLst>
          </a:custGeom>
          <a:noFill/>
          <a:ln w="76200" cap="rnd">
            <a:solidFill>
              <a:srgbClr val="F47F73"/>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58" name="Left Brain part">
            <a:extLst>
              <a:ext uri="{FF2B5EF4-FFF2-40B4-BE49-F238E27FC236}">
                <a16:creationId xmlns:a16="http://schemas.microsoft.com/office/drawing/2014/main" id="{AEE71435-5DCC-4F15-9C33-B9A7D6B4F8C9}"/>
              </a:ext>
            </a:extLst>
          </p:cNvPr>
          <p:cNvSpPr>
            <a:spLocks/>
          </p:cNvSpPr>
          <p:nvPr/>
        </p:nvSpPr>
        <p:spPr bwMode="auto">
          <a:xfrm>
            <a:off x="5323005" y="2902289"/>
            <a:ext cx="53975" cy="147638"/>
          </a:xfrm>
          <a:custGeom>
            <a:avLst/>
            <a:gdLst/>
            <a:ahLst/>
            <a:cxnLst>
              <a:cxn ang="0">
                <a:pos x="45" y="0"/>
              </a:cxn>
              <a:cxn ang="0">
                <a:pos x="0" y="124"/>
              </a:cxn>
            </a:cxnLst>
            <a:rect l="0" t="0" r="r" b="b"/>
            <a:pathLst>
              <a:path w="45" h="124">
                <a:moveTo>
                  <a:pt x="45" y="0"/>
                </a:moveTo>
                <a:cubicBezTo>
                  <a:pt x="2" y="43"/>
                  <a:pt x="0" y="84"/>
                  <a:pt x="0" y="124"/>
                </a:cubicBezTo>
              </a:path>
            </a:pathLst>
          </a:custGeom>
          <a:noFill/>
          <a:ln w="76200" cap="rnd">
            <a:solidFill>
              <a:srgbClr val="F47F73"/>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59" name="Left Brain part">
            <a:extLst>
              <a:ext uri="{FF2B5EF4-FFF2-40B4-BE49-F238E27FC236}">
                <a16:creationId xmlns:a16="http://schemas.microsoft.com/office/drawing/2014/main" id="{4A549188-B822-450A-9797-70A885E062AC}"/>
              </a:ext>
            </a:extLst>
          </p:cNvPr>
          <p:cNvSpPr>
            <a:spLocks/>
          </p:cNvSpPr>
          <p:nvPr/>
        </p:nvSpPr>
        <p:spPr bwMode="auto">
          <a:xfrm>
            <a:off x="4976930" y="2010114"/>
            <a:ext cx="611188" cy="757238"/>
          </a:xfrm>
          <a:custGeom>
            <a:avLst/>
            <a:gdLst/>
            <a:ahLst/>
            <a:cxnLst>
              <a:cxn ang="0">
                <a:pos x="515" y="132"/>
              </a:cxn>
              <a:cxn ang="0">
                <a:pos x="190" y="636"/>
              </a:cxn>
            </a:cxnLst>
            <a:rect l="0" t="0" r="r" b="b"/>
            <a:pathLst>
              <a:path w="515" h="636">
                <a:moveTo>
                  <a:pt x="515" y="132"/>
                </a:moveTo>
                <a:cubicBezTo>
                  <a:pt x="264" y="0"/>
                  <a:pt x="0" y="332"/>
                  <a:pt x="190" y="636"/>
                </a:cubicBezTo>
              </a:path>
            </a:pathLst>
          </a:custGeom>
          <a:noFill/>
          <a:ln w="104775" cap="rnd">
            <a:solidFill>
              <a:srgbClr val="F16051">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60" name="Left Brain part">
            <a:extLst>
              <a:ext uri="{FF2B5EF4-FFF2-40B4-BE49-F238E27FC236}">
                <a16:creationId xmlns:a16="http://schemas.microsoft.com/office/drawing/2014/main" id="{C19979E8-05EC-43DC-BC54-4578AB1A029A}"/>
              </a:ext>
            </a:extLst>
          </p:cNvPr>
          <p:cNvSpPr>
            <a:spLocks/>
          </p:cNvSpPr>
          <p:nvPr/>
        </p:nvSpPr>
        <p:spPr bwMode="auto">
          <a:xfrm>
            <a:off x="5034080" y="4869202"/>
            <a:ext cx="554038" cy="642938"/>
          </a:xfrm>
          <a:custGeom>
            <a:avLst/>
            <a:gdLst/>
            <a:ahLst/>
            <a:cxnLst>
              <a:cxn ang="0">
                <a:pos x="467" y="421"/>
              </a:cxn>
              <a:cxn ang="0">
                <a:pos x="101" y="0"/>
              </a:cxn>
            </a:cxnLst>
            <a:rect l="0" t="0" r="r" b="b"/>
            <a:pathLst>
              <a:path w="467" h="541">
                <a:moveTo>
                  <a:pt x="467" y="421"/>
                </a:moveTo>
                <a:cubicBezTo>
                  <a:pt x="239" y="541"/>
                  <a:pt x="0" y="277"/>
                  <a:pt x="101" y="0"/>
                </a:cubicBezTo>
              </a:path>
            </a:pathLst>
          </a:custGeom>
          <a:noFill/>
          <a:ln w="104775" cap="rnd">
            <a:solidFill>
              <a:srgbClr val="F16051">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61" name="Left Brain part">
            <a:extLst>
              <a:ext uri="{FF2B5EF4-FFF2-40B4-BE49-F238E27FC236}">
                <a16:creationId xmlns:a16="http://schemas.microsoft.com/office/drawing/2014/main" id="{68332456-C349-4C8F-B257-7742BD5F64AF}"/>
              </a:ext>
            </a:extLst>
          </p:cNvPr>
          <p:cNvSpPr>
            <a:spLocks/>
          </p:cNvSpPr>
          <p:nvPr/>
        </p:nvSpPr>
        <p:spPr bwMode="auto">
          <a:xfrm>
            <a:off x="4559418" y="2457789"/>
            <a:ext cx="566738" cy="682625"/>
          </a:xfrm>
          <a:custGeom>
            <a:avLst/>
            <a:gdLst/>
            <a:ahLst/>
            <a:cxnLst>
              <a:cxn ang="0">
                <a:pos x="477" y="64"/>
              </a:cxn>
              <a:cxn ang="0">
                <a:pos x="62" y="573"/>
              </a:cxn>
            </a:cxnLst>
            <a:rect l="0" t="0" r="r" b="b"/>
            <a:pathLst>
              <a:path w="477" h="573">
                <a:moveTo>
                  <a:pt x="477" y="64"/>
                </a:moveTo>
                <a:cubicBezTo>
                  <a:pt x="293" y="0"/>
                  <a:pt x="0" y="220"/>
                  <a:pt x="62" y="573"/>
                </a:cubicBezTo>
              </a:path>
            </a:pathLst>
          </a:custGeom>
          <a:noFill/>
          <a:ln w="104775" cap="rnd">
            <a:solidFill>
              <a:srgbClr val="E13215">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62" name="Left Brain part">
            <a:extLst>
              <a:ext uri="{FF2B5EF4-FFF2-40B4-BE49-F238E27FC236}">
                <a16:creationId xmlns:a16="http://schemas.microsoft.com/office/drawing/2014/main" id="{EACA66CC-CC89-4499-A6C4-72F6E36BDECD}"/>
              </a:ext>
            </a:extLst>
          </p:cNvPr>
          <p:cNvSpPr>
            <a:spLocks/>
          </p:cNvSpPr>
          <p:nvPr/>
        </p:nvSpPr>
        <p:spPr bwMode="auto">
          <a:xfrm>
            <a:off x="4392730" y="3911939"/>
            <a:ext cx="376238" cy="736600"/>
          </a:xfrm>
          <a:custGeom>
            <a:avLst/>
            <a:gdLst/>
            <a:ahLst/>
            <a:cxnLst>
              <a:cxn ang="0">
                <a:pos x="317" y="618"/>
              </a:cxn>
              <a:cxn ang="0">
                <a:pos x="169" y="0"/>
              </a:cxn>
            </a:cxnLst>
            <a:rect l="0" t="0" r="r" b="b"/>
            <a:pathLst>
              <a:path w="317" h="618">
                <a:moveTo>
                  <a:pt x="317" y="618"/>
                </a:moveTo>
                <a:cubicBezTo>
                  <a:pt x="76" y="554"/>
                  <a:pt x="0" y="169"/>
                  <a:pt x="169" y="0"/>
                </a:cubicBezTo>
              </a:path>
            </a:pathLst>
          </a:custGeom>
          <a:noFill/>
          <a:ln w="104775" cap="rnd">
            <a:solidFill>
              <a:srgbClr val="F16051">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63" name="Left Brain part">
            <a:extLst>
              <a:ext uri="{FF2B5EF4-FFF2-40B4-BE49-F238E27FC236}">
                <a16:creationId xmlns:a16="http://schemas.microsoft.com/office/drawing/2014/main" id="{631F4551-4FB2-42CB-8DB6-C84E2A87933A}"/>
              </a:ext>
            </a:extLst>
          </p:cNvPr>
          <p:cNvSpPr>
            <a:spLocks/>
          </p:cNvSpPr>
          <p:nvPr/>
        </p:nvSpPr>
        <p:spPr bwMode="auto">
          <a:xfrm>
            <a:off x="5010268" y="3907177"/>
            <a:ext cx="192088" cy="400050"/>
          </a:xfrm>
          <a:custGeom>
            <a:avLst/>
            <a:gdLst/>
            <a:ahLst/>
            <a:cxnLst>
              <a:cxn ang="0">
                <a:pos x="16" y="336"/>
              </a:cxn>
              <a:cxn ang="0">
                <a:pos x="162" y="0"/>
              </a:cxn>
            </a:cxnLst>
            <a:rect l="0" t="0" r="r" b="b"/>
            <a:pathLst>
              <a:path w="162" h="336">
                <a:moveTo>
                  <a:pt x="16" y="336"/>
                </a:moveTo>
                <a:cubicBezTo>
                  <a:pt x="0" y="240"/>
                  <a:pt x="34" y="78"/>
                  <a:pt x="162" y="0"/>
                </a:cubicBezTo>
              </a:path>
            </a:pathLst>
          </a:custGeom>
          <a:noFill/>
          <a:ln w="76200" cap="rnd">
            <a:solidFill>
              <a:srgbClr val="F16051">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64" name="Left Brain part">
            <a:extLst>
              <a:ext uri="{FF2B5EF4-FFF2-40B4-BE49-F238E27FC236}">
                <a16:creationId xmlns:a16="http://schemas.microsoft.com/office/drawing/2014/main" id="{691CEB2A-ADFC-4DED-8C62-8E03C1F8B656}"/>
              </a:ext>
            </a:extLst>
          </p:cNvPr>
          <p:cNvSpPr>
            <a:spLocks/>
          </p:cNvSpPr>
          <p:nvPr/>
        </p:nvSpPr>
        <p:spPr bwMode="auto">
          <a:xfrm>
            <a:off x="5194418" y="3491252"/>
            <a:ext cx="319088" cy="87313"/>
          </a:xfrm>
          <a:custGeom>
            <a:avLst/>
            <a:gdLst/>
            <a:ahLst/>
            <a:cxnLst>
              <a:cxn ang="0">
                <a:pos x="269" y="0"/>
              </a:cxn>
              <a:cxn ang="0">
                <a:pos x="0" y="60"/>
              </a:cxn>
            </a:cxnLst>
            <a:rect l="0" t="0" r="r" b="b"/>
            <a:pathLst>
              <a:path w="269" h="74">
                <a:moveTo>
                  <a:pt x="269" y="0"/>
                </a:moveTo>
                <a:cubicBezTo>
                  <a:pt x="183" y="47"/>
                  <a:pt x="110" y="74"/>
                  <a:pt x="0" y="60"/>
                </a:cubicBezTo>
              </a:path>
            </a:pathLst>
          </a:custGeom>
          <a:noFill/>
          <a:ln w="104775" cap="rnd">
            <a:solidFill>
              <a:srgbClr val="F47F73"/>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65" name="Left Brain part">
            <a:extLst>
              <a:ext uri="{FF2B5EF4-FFF2-40B4-BE49-F238E27FC236}">
                <a16:creationId xmlns:a16="http://schemas.microsoft.com/office/drawing/2014/main" id="{E02179CB-C8D0-4800-BE7D-19C5F251E2EC}"/>
              </a:ext>
            </a:extLst>
          </p:cNvPr>
          <p:cNvSpPr>
            <a:spLocks/>
          </p:cNvSpPr>
          <p:nvPr/>
        </p:nvSpPr>
        <p:spPr bwMode="auto">
          <a:xfrm>
            <a:off x="5796080" y="3369014"/>
            <a:ext cx="184150" cy="55563"/>
          </a:xfrm>
          <a:custGeom>
            <a:avLst/>
            <a:gdLst/>
            <a:ahLst/>
            <a:cxnLst>
              <a:cxn ang="0">
                <a:pos x="156" y="39"/>
              </a:cxn>
              <a:cxn ang="0">
                <a:pos x="0" y="47"/>
              </a:cxn>
            </a:cxnLst>
            <a:rect l="0" t="0" r="r" b="b"/>
            <a:pathLst>
              <a:path w="156" h="47">
                <a:moveTo>
                  <a:pt x="156" y="39"/>
                </a:moveTo>
                <a:cubicBezTo>
                  <a:pt x="96" y="11"/>
                  <a:pt x="55" y="0"/>
                  <a:pt x="0" y="47"/>
                </a:cubicBezTo>
              </a:path>
            </a:pathLst>
          </a:custGeom>
          <a:noFill/>
          <a:ln w="76200" cap="rnd">
            <a:solidFill>
              <a:srgbClr val="E13215">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66" name="Left Brain part">
            <a:extLst>
              <a:ext uri="{FF2B5EF4-FFF2-40B4-BE49-F238E27FC236}">
                <a16:creationId xmlns:a16="http://schemas.microsoft.com/office/drawing/2014/main" id="{FB5AC35B-7EA5-4DA1-B5E2-959A7C9E4D8D}"/>
              </a:ext>
            </a:extLst>
          </p:cNvPr>
          <p:cNvSpPr>
            <a:spLocks/>
          </p:cNvSpPr>
          <p:nvPr/>
        </p:nvSpPr>
        <p:spPr bwMode="auto">
          <a:xfrm>
            <a:off x="4840405" y="3551577"/>
            <a:ext cx="163513" cy="201613"/>
          </a:xfrm>
          <a:custGeom>
            <a:avLst/>
            <a:gdLst/>
            <a:ahLst/>
            <a:cxnLst>
              <a:cxn ang="0">
                <a:pos x="137" y="0"/>
              </a:cxn>
              <a:cxn ang="0">
                <a:pos x="0" y="169"/>
              </a:cxn>
            </a:cxnLst>
            <a:rect l="0" t="0" r="r" b="b"/>
            <a:pathLst>
              <a:path w="137" h="169">
                <a:moveTo>
                  <a:pt x="137" y="0"/>
                </a:moveTo>
                <a:cubicBezTo>
                  <a:pt x="59" y="20"/>
                  <a:pt x="8" y="91"/>
                  <a:pt x="0" y="169"/>
                </a:cubicBezTo>
              </a:path>
            </a:pathLst>
          </a:custGeom>
          <a:noFill/>
          <a:ln w="76200" cap="rnd">
            <a:solidFill>
              <a:srgbClr val="E13215">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67" name="Left Brain part">
            <a:extLst>
              <a:ext uri="{FF2B5EF4-FFF2-40B4-BE49-F238E27FC236}">
                <a16:creationId xmlns:a16="http://schemas.microsoft.com/office/drawing/2014/main" id="{E04C8218-DB75-4FA6-98BD-2A229669BB9A}"/>
              </a:ext>
            </a:extLst>
          </p:cNvPr>
          <p:cNvSpPr>
            <a:spLocks/>
          </p:cNvSpPr>
          <p:nvPr/>
        </p:nvSpPr>
        <p:spPr bwMode="auto">
          <a:xfrm>
            <a:off x="5232518" y="3026114"/>
            <a:ext cx="192088" cy="66675"/>
          </a:xfrm>
          <a:custGeom>
            <a:avLst/>
            <a:gdLst/>
            <a:ahLst/>
            <a:cxnLst>
              <a:cxn ang="0">
                <a:pos x="162" y="54"/>
              </a:cxn>
              <a:cxn ang="0">
                <a:pos x="0" y="56"/>
              </a:cxn>
            </a:cxnLst>
            <a:rect l="0" t="0" r="r" b="b"/>
            <a:pathLst>
              <a:path w="162" h="56">
                <a:moveTo>
                  <a:pt x="162" y="54"/>
                </a:moveTo>
                <a:cubicBezTo>
                  <a:pt x="130" y="17"/>
                  <a:pt x="56" y="0"/>
                  <a:pt x="0" y="56"/>
                </a:cubicBezTo>
              </a:path>
            </a:pathLst>
          </a:custGeom>
          <a:noFill/>
          <a:ln w="76200" cap="rnd">
            <a:solidFill>
              <a:srgbClr val="E13215">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68" name="Left Brain part">
            <a:extLst>
              <a:ext uri="{FF2B5EF4-FFF2-40B4-BE49-F238E27FC236}">
                <a16:creationId xmlns:a16="http://schemas.microsoft.com/office/drawing/2014/main" id="{A2925837-12F8-4414-B920-35DAE3939985}"/>
              </a:ext>
            </a:extLst>
          </p:cNvPr>
          <p:cNvSpPr>
            <a:spLocks/>
          </p:cNvSpPr>
          <p:nvPr/>
        </p:nvSpPr>
        <p:spPr bwMode="auto">
          <a:xfrm>
            <a:off x="5423018" y="2959439"/>
            <a:ext cx="557213" cy="777875"/>
          </a:xfrm>
          <a:custGeom>
            <a:avLst/>
            <a:gdLst/>
            <a:ahLst/>
            <a:cxnLst>
              <a:cxn ang="0">
                <a:pos x="470" y="0"/>
              </a:cxn>
              <a:cxn ang="0">
                <a:pos x="95" y="653"/>
              </a:cxn>
            </a:cxnLst>
            <a:rect l="0" t="0" r="r" b="b"/>
            <a:pathLst>
              <a:path w="470" h="653">
                <a:moveTo>
                  <a:pt x="470" y="0"/>
                </a:moveTo>
                <a:cubicBezTo>
                  <a:pt x="296" y="0"/>
                  <a:pt x="0" y="192"/>
                  <a:pt x="95" y="653"/>
                </a:cubicBezTo>
              </a:path>
            </a:pathLst>
          </a:custGeom>
          <a:noFill/>
          <a:ln w="104775" cap="rnd">
            <a:solidFill>
              <a:srgbClr val="E13215">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69" name="Rigth Brain Part">
            <a:extLst>
              <a:ext uri="{FF2B5EF4-FFF2-40B4-BE49-F238E27FC236}">
                <a16:creationId xmlns:a16="http://schemas.microsoft.com/office/drawing/2014/main" id="{0BCE6B57-2745-4738-A657-26B03B69BEAA}"/>
              </a:ext>
            </a:extLst>
          </p:cNvPr>
          <p:cNvSpPr>
            <a:spLocks/>
          </p:cNvSpPr>
          <p:nvPr/>
        </p:nvSpPr>
        <p:spPr bwMode="auto">
          <a:xfrm>
            <a:off x="6199305" y="1843427"/>
            <a:ext cx="393700" cy="496888"/>
          </a:xfrm>
          <a:custGeom>
            <a:avLst/>
            <a:gdLst/>
            <a:ahLst/>
            <a:cxnLst>
              <a:cxn ang="0">
                <a:pos x="331" y="418"/>
              </a:cxn>
              <a:cxn ang="0">
                <a:pos x="331" y="284"/>
              </a:cxn>
              <a:cxn ang="0">
                <a:pos x="0" y="284"/>
              </a:cxn>
            </a:cxnLst>
            <a:rect l="0" t="0" r="r" b="b"/>
            <a:pathLst>
              <a:path w="331" h="418">
                <a:moveTo>
                  <a:pt x="331" y="418"/>
                </a:moveTo>
                <a:cubicBezTo>
                  <a:pt x="331" y="284"/>
                  <a:pt x="331" y="284"/>
                  <a:pt x="331" y="284"/>
                </a:cubicBezTo>
                <a:cubicBezTo>
                  <a:pt x="331" y="30"/>
                  <a:pt x="0" y="0"/>
                  <a:pt x="0" y="284"/>
                </a:cubicBezTo>
              </a:path>
            </a:pathLst>
          </a:custGeom>
          <a:noFill/>
          <a:ln w="104775" cap="rnd">
            <a:solidFill>
              <a:srgbClr val="9CECFF"/>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70" name="Rigth Brain Part">
            <a:extLst>
              <a:ext uri="{FF2B5EF4-FFF2-40B4-BE49-F238E27FC236}">
                <a16:creationId xmlns:a16="http://schemas.microsoft.com/office/drawing/2014/main" id="{BDC92C96-AF9A-419E-94EE-ED5419ECE818}"/>
              </a:ext>
            </a:extLst>
          </p:cNvPr>
          <p:cNvSpPr>
            <a:spLocks/>
          </p:cNvSpPr>
          <p:nvPr/>
        </p:nvSpPr>
        <p:spPr bwMode="auto">
          <a:xfrm>
            <a:off x="6593005" y="4869202"/>
            <a:ext cx="554038" cy="642938"/>
          </a:xfrm>
          <a:custGeom>
            <a:avLst/>
            <a:gdLst/>
            <a:ahLst/>
            <a:cxnLst>
              <a:cxn ang="0">
                <a:pos x="0" y="421"/>
              </a:cxn>
              <a:cxn ang="0">
                <a:pos x="366" y="0"/>
              </a:cxn>
            </a:cxnLst>
            <a:rect l="0" t="0" r="r" b="b"/>
            <a:pathLst>
              <a:path w="467" h="541">
                <a:moveTo>
                  <a:pt x="0" y="421"/>
                </a:moveTo>
                <a:cubicBezTo>
                  <a:pt x="228" y="541"/>
                  <a:pt x="467" y="277"/>
                  <a:pt x="366" y="0"/>
                </a:cubicBezTo>
              </a:path>
            </a:pathLst>
          </a:custGeom>
          <a:noFill/>
          <a:ln w="104775" cap="rnd">
            <a:solidFill>
              <a:srgbClr val="9CECFF"/>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71" name="Rigth Brain Part">
            <a:extLst>
              <a:ext uri="{FF2B5EF4-FFF2-40B4-BE49-F238E27FC236}">
                <a16:creationId xmlns:a16="http://schemas.microsoft.com/office/drawing/2014/main" id="{6A15FE1C-34C8-42C4-8A38-FECAF41E96C5}"/>
              </a:ext>
            </a:extLst>
          </p:cNvPr>
          <p:cNvSpPr>
            <a:spLocks/>
          </p:cNvSpPr>
          <p:nvPr/>
        </p:nvSpPr>
        <p:spPr bwMode="auto">
          <a:xfrm>
            <a:off x="7158155" y="2986427"/>
            <a:ext cx="612775" cy="1030288"/>
          </a:xfrm>
          <a:custGeom>
            <a:avLst/>
            <a:gdLst/>
            <a:ahLst/>
            <a:cxnLst>
              <a:cxn ang="0">
                <a:pos x="0" y="136"/>
              </a:cxn>
              <a:cxn ang="0">
                <a:pos x="492" y="400"/>
              </a:cxn>
              <a:cxn ang="0">
                <a:pos x="178" y="866"/>
              </a:cxn>
            </a:cxnLst>
            <a:rect l="0" t="0" r="r" b="b"/>
            <a:pathLst>
              <a:path w="515" h="866">
                <a:moveTo>
                  <a:pt x="0" y="136"/>
                </a:moveTo>
                <a:cubicBezTo>
                  <a:pt x="172" y="0"/>
                  <a:pt x="456" y="121"/>
                  <a:pt x="492" y="400"/>
                </a:cubicBezTo>
                <a:cubicBezTo>
                  <a:pt x="515" y="575"/>
                  <a:pt x="466" y="790"/>
                  <a:pt x="178" y="866"/>
                </a:cubicBezTo>
              </a:path>
            </a:pathLst>
          </a:custGeom>
          <a:noFill/>
          <a:ln w="104775" cap="rnd">
            <a:solidFill>
              <a:srgbClr val="9CECFF"/>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72" name="Rigth Brain Part">
            <a:extLst>
              <a:ext uri="{FF2B5EF4-FFF2-40B4-BE49-F238E27FC236}">
                <a16:creationId xmlns:a16="http://schemas.microsoft.com/office/drawing/2014/main" id="{B2BE7553-6EE5-46B4-8D90-635F71919EE6}"/>
              </a:ext>
            </a:extLst>
          </p:cNvPr>
          <p:cNvSpPr>
            <a:spLocks/>
          </p:cNvSpPr>
          <p:nvPr/>
        </p:nvSpPr>
        <p:spPr bwMode="auto">
          <a:xfrm>
            <a:off x="6562843" y="4394539"/>
            <a:ext cx="231775" cy="252413"/>
          </a:xfrm>
          <a:custGeom>
            <a:avLst/>
            <a:gdLst/>
            <a:ahLst/>
            <a:cxnLst>
              <a:cxn ang="0">
                <a:pos x="0" y="0"/>
              </a:cxn>
              <a:cxn ang="0">
                <a:pos x="195" y="212"/>
              </a:cxn>
            </a:cxnLst>
            <a:rect l="0" t="0" r="r" b="b"/>
            <a:pathLst>
              <a:path w="195" h="212">
                <a:moveTo>
                  <a:pt x="0" y="0"/>
                </a:moveTo>
                <a:cubicBezTo>
                  <a:pt x="25" y="88"/>
                  <a:pt x="79" y="177"/>
                  <a:pt x="195" y="212"/>
                </a:cubicBezTo>
              </a:path>
            </a:pathLst>
          </a:custGeom>
          <a:noFill/>
          <a:ln w="76200" cap="rnd">
            <a:solidFill>
              <a:srgbClr val="51A3E0"/>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73" name="Rigth Brain Part">
            <a:extLst>
              <a:ext uri="{FF2B5EF4-FFF2-40B4-BE49-F238E27FC236}">
                <a16:creationId xmlns:a16="http://schemas.microsoft.com/office/drawing/2014/main" id="{D4C1C02B-BBC0-47A7-A9B7-10DF94EE3EA2}"/>
              </a:ext>
            </a:extLst>
          </p:cNvPr>
          <p:cNvSpPr>
            <a:spLocks/>
          </p:cNvSpPr>
          <p:nvPr/>
        </p:nvSpPr>
        <p:spPr bwMode="auto">
          <a:xfrm>
            <a:off x="7285155" y="3443627"/>
            <a:ext cx="74613" cy="177800"/>
          </a:xfrm>
          <a:custGeom>
            <a:avLst/>
            <a:gdLst/>
            <a:ahLst/>
            <a:cxnLst>
              <a:cxn ang="0">
                <a:pos x="52" y="0"/>
              </a:cxn>
              <a:cxn ang="0">
                <a:pos x="0" y="149"/>
              </a:cxn>
            </a:cxnLst>
            <a:rect l="0" t="0" r="r" b="b"/>
            <a:pathLst>
              <a:path w="64" h="149">
                <a:moveTo>
                  <a:pt x="52" y="0"/>
                </a:moveTo>
                <a:cubicBezTo>
                  <a:pt x="64" y="51"/>
                  <a:pt x="47" y="120"/>
                  <a:pt x="0" y="149"/>
                </a:cubicBezTo>
              </a:path>
            </a:pathLst>
          </a:custGeom>
          <a:noFill/>
          <a:ln w="76200" cap="rnd">
            <a:solidFill>
              <a:srgbClr val="5DD2ED"/>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74" name="Rigth Brain Part">
            <a:extLst>
              <a:ext uri="{FF2B5EF4-FFF2-40B4-BE49-F238E27FC236}">
                <a16:creationId xmlns:a16="http://schemas.microsoft.com/office/drawing/2014/main" id="{A4AD7882-96F8-4FAA-9993-A86D830EEE09}"/>
              </a:ext>
            </a:extLst>
          </p:cNvPr>
          <p:cNvSpPr>
            <a:spLocks/>
          </p:cNvSpPr>
          <p:nvPr/>
        </p:nvSpPr>
        <p:spPr bwMode="auto">
          <a:xfrm>
            <a:off x="6804143" y="2902289"/>
            <a:ext cx="52388" cy="147638"/>
          </a:xfrm>
          <a:custGeom>
            <a:avLst/>
            <a:gdLst/>
            <a:ahLst/>
            <a:cxnLst>
              <a:cxn ang="0">
                <a:pos x="0" y="0"/>
              </a:cxn>
              <a:cxn ang="0">
                <a:pos x="45" y="124"/>
              </a:cxn>
            </a:cxnLst>
            <a:rect l="0" t="0" r="r" b="b"/>
            <a:pathLst>
              <a:path w="45" h="124">
                <a:moveTo>
                  <a:pt x="0" y="0"/>
                </a:moveTo>
                <a:cubicBezTo>
                  <a:pt x="43" y="43"/>
                  <a:pt x="45" y="84"/>
                  <a:pt x="45" y="124"/>
                </a:cubicBezTo>
              </a:path>
            </a:pathLst>
          </a:custGeom>
          <a:noFill/>
          <a:ln w="76200" cap="rnd">
            <a:solidFill>
              <a:srgbClr val="5DD2ED"/>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75" name="Rigth Brain Part">
            <a:extLst>
              <a:ext uri="{FF2B5EF4-FFF2-40B4-BE49-F238E27FC236}">
                <a16:creationId xmlns:a16="http://schemas.microsoft.com/office/drawing/2014/main" id="{241CB6B8-8224-4A8C-AD9D-4F6CAD66707C}"/>
              </a:ext>
            </a:extLst>
          </p:cNvPr>
          <p:cNvSpPr>
            <a:spLocks/>
          </p:cNvSpPr>
          <p:nvPr/>
        </p:nvSpPr>
        <p:spPr bwMode="auto">
          <a:xfrm>
            <a:off x="6593005" y="2010114"/>
            <a:ext cx="611188" cy="757238"/>
          </a:xfrm>
          <a:custGeom>
            <a:avLst/>
            <a:gdLst/>
            <a:ahLst/>
            <a:cxnLst>
              <a:cxn ang="0">
                <a:pos x="0" y="132"/>
              </a:cxn>
              <a:cxn ang="0">
                <a:pos x="325" y="636"/>
              </a:cxn>
            </a:cxnLst>
            <a:rect l="0" t="0" r="r" b="b"/>
            <a:pathLst>
              <a:path w="515" h="636">
                <a:moveTo>
                  <a:pt x="0" y="132"/>
                </a:moveTo>
                <a:cubicBezTo>
                  <a:pt x="251" y="0"/>
                  <a:pt x="515" y="332"/>
                  <a:pt x="325" y="636"/>
                </a:cubicBezTo>
              </a:path>
            </a:pathLst>
          </a:custGeom>
          <a:noFill/>
          <a:ln w="104775" cap="rnd">
            <a:solidFill>
              <a:srgbClr val="32CFFA">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76" name="Rigth Brain Part">
            <a:extLst>
              <a:ext uri="{FF2B5EF4-FFF2-40B4-BE49-F238E27FC236}">
                <a16:creationId xmlns:a16="http://schemas.microsoft.com/office/drawing/2014/main" id="{C6C8C767-EEBD-40D5-AA78-0352E0D84730}"/>
              </a:ext>
            </a:extLst>
          </p:cNvPr>
          <p:cNvSpPr>
            <a:spLocks/>
          </p:cNvSpPr>
          <p:nvPr/>
        </p:nvSpPr>
        <p:spPr bwMode="auto">
          <a:xfrm>
            <a:off x="6199305" y="5196227"/>
            <a:ext cx="393700" cy="496888"/>
          </a:xfrm>
          <a:custGeom>
            <a:avLst/>
            <a:gdLst/>
            <a:ahLst/>
            <a:cxnLst>
              <a:cxn ang="0">
                <a:pos x="331" y="0"/>
              </a:cxn>
              <a:cxn ang="0">
                <a:pos x="331" y="134"/>
              </a:cxn>
              <a:cxn ang="0">
                <a:pos x="0" y="134"/>
              </a:cxn>
            </a:cxnLst>
            <a:rect l="0" t="0" r="r" b="b"/>
            <a:pathLst>
              <a:path w="331" h="418">
                <a:moveTo>
                  <a:pt x="331" y="0"/>
                </a:moveTo>
                <a:cubicBezTo>
                  <a:pt x="331" y="134"/>
                  <a:pt x="331" y="134"/>
                  <a:pt x="331" y="134"/>
                </a:cubicBezTo>
                <a:cubicBezTo>
                  <a:pt x="331" y="388"/>
                  <a:pt x="0" y="418"/>
                  <a:pt x="0" y="134"/>
                </a:cubicBezTo>
              </a:path>
            </a:pathLst>
          </a:custGeom>
          <a:noFill/>
          <a:ln w="104775" cap="rnd">
            <a:solidFill>
              <a:srgbClr val="4BD5FB">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77" name="Rigth Brain Part">
            <a:extLst>
              <a:ext uri="{FF2B5EF4-FFF2-40B4-BE49-F238E27FC236}">
                <a16:creationId xmlns:a16="http://schemas.microsoft.com/office/drawing/2014/main" id="{060096DE-593E-454C-B075-3BFEF91FACC7}"/>
              </a:ext>
            </a:extLst>
          </p:cNvPr>
          <p:cNvSpPr>
            <a:spLocks/>
          </p:cNvSpPr>
          <p:nvPr/>
        </p:nvSpPr>
        <p:spPr bwMode="auto">
          <a:xfrm>
            <a:off x="7054968" y="2457789"/>
            <a:ext cx="565150" cy="682625"/>
          </a:xfrm>
          <a:custGeom>
            <a:avLst/>
            <a:gdLst/>
            <a:ahLst/>
            <a:cxnLst>
              <a:cxn ang="0">
                <a:pos x="0" y="64"/>
              </a:cxn>
              <a:cxn ang="0">
                <a:pos x="415" y="573"/>
              </a:cxn>
            </a:cxnLst>
            <a:rect l="0" t="0" r="r" b="b"/>
            <a:pathLst>
              <a:path w="477" h="573">
                <a:moveTo>
                  <a:pt x="0" y="64"/>
                </a:moveTo>
                <a:cubicBezTo>
                  <a:pt x="184" y="0"/>
                  <a:pt x="477" y="220"/>
                  <a:pt x="415" y="573"/>
                </a:cubicBezTo>
              </a:path>
            </a:pathLst>
          </a:custGeom>
          <a:noFill/>
          <a:ln w="104775" cap="rnd">
            <a:solidFill>
              <a:srgbClr val="5DD2ED"/>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78" name="Rigth Brain Part">
            <a:extLst>
              <a:ext uri="{FF2B5EF4-FFF2-40B4-BE49-F238E27FC236}">
                <a16:creationId xmlns:a16="http://schemas.microsoft.com/office/drawing/2014/main" id="{79F3B4B7-BE61-4627-974D-649CB23EC314}"/>
              </a:ext>
            </a:extLst>
          </p:cNvPr>
          <p:cNvSpPr>
            <a:spLocks/>
          </p:cNvSpPr>
          <p:nvPr/>
        </p:nvSpPr>
        <p:spPr bwMode="auto">
          <a:xfrm>
            <a:off x="7045443" y="4283414"/>
            <a:ext cx="576263" cy="884238"/>
          </a:xfrm>
          <a:custGeom>
            <a:avLst/>
            <a:gdLst/>
            <a:ahLst/>
            <a:cxnLst>
              <a:cxn ang="0">
                <a:pos x="0" y="696"/>
              </a:cxn>
              <a:cxn ang="0">
                <a:pos x="19" y="0"/>
              </a:cxn>
            </a:cxnLst>
            <a:rect l="0" t="0" r="r" b="b"/>
            <a:pathLst>
              <a:path w="485" h="742">
                <a:moveTo>
                  <a:pt x="0" y="696"/>
                </a:moveTo>
                <a:cubicBezTo>
                  <a:pt x="325" y="742"/>
                  <a:pt x="485" y="94"/>
                  <a:pt x="19" y="0"/>
                </a:cubicBezTo>
              </a:path>
            </a:pathLst>
          </a:custGeom>
          <a:noFill/>
          <a:ln w="104775" cap="rnd">
            <a:solidFill>
              <a:srgbClr val="4BD5FB">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79" name="Rigth Brain Part">
            <a:extLst>
              <a:ext uri="{FF2B5EF4-FFF2-40B4-BE49-F238E27FC236}">
                <a16:creationId xmlns:a16="http://schemas.microsoft.com/office/drawing/2014/main" id="{86968244-71DC-453B-8FF8-75F5F7A8A458}"/>
              </a:ext>
            </a:extLst>
          </p:cNvPr>
          <p:cNvSpPr>
            <a:spLocks/>
          </p:cNvSpPr>
          <p:nvPr/>
        </p:nvSpPr>
        <p:spPr bwMode="auto">
          <a:xfrm>
            <a:off x="7412155" y="3911939"/>
            <a:ext cx="376238" cy="736600"/>
          </a:xfrm>
          <a:custGeom>
            <a:avLst/>
            <a:gdLst/>
            <a:ahLst/>
            <a:cxnLst>
              <a:cxn ang="0">
                <a:pos x="0" y="618"/>
              </a:cxn>
              <a:cxn ang="0">
                <a:pos x="148" y="0"/>
              </a:cxn>
            </a:cxnLst>
            <a:rect l="0" t="0" r="r" b="b"/>
            <a:pathLst>
              <a:path w="317" h="618">
                <a:moveTo>
                  <a:pt x="0" y="618"/>
                </a:moveTo>
                <a:cubicBezTo>
                  <a:pt x="241" y="554"/>
                  <a:pt x="317" y="169"/>
                  <a:pt x="148" y="0"/>
                </a:cubicBezTo>
              </a:path>
            </a:pathLst>
          </a:custGeom>
          <a:noFill/>
          <a:ln w="104775" cap="rnd">
            <a:solidFill>
              <a:srgbClr val="34C6E8">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80" name="Rigth Brain Part">
            <a:extLst>
              <a:ext uri="{FF2B5EF4-FFF2-40B4-BE49-F238E27FC236}">
                <a16:creationId xmlns:a16="http://schemas.microsoft.com/office/drawing/2014/main" id="{03C527B1-D9D2-4F7A-9A13-62A32A1738BE}"/>
              </a:ext>
            </a:extLst>
          </p:cNvPr>
          <p:cNvSpPr>
            <a:spLocks/>
          </p:cNvSpPr>
          <p:nvPr/>
        </p:nvSpPr>
        <p:spPr bwMode="auto">
          <a:xfrm>
            <a:off x="6978768" y="3907177"/>
            <a:ext cx="192088" cy="400050"/>
          </a:xfrm>
          <a:custGeom>
            <a:avLst/>
            <a:gdLst/>
            <a:ahLst/>
            <a:cxnLst>
              <a:cxn ang="0">
                <a:pos x="146" y="336"/>
              </a:cxn>
              <a:cxn ang="0">
                <a:pos x="0" y="0"/>
              </a:cxn>
            </a:cxnLst>
            <a:rect l="0" t="0" r="r" b="b"/>
            <a:pathLst>
              <a:path w="162" h="336">
                <a:moveTo>
                  <a:pt x="146" y="336"/>
                </a:moveTo>
                <a:cubicBezTo>
                  <a:pt x="162" y="240"/>
                  <a:pt x="128" y="78"/>
                  <a:pt x="0" y="0"/>
                </a:cubicBezTo>
              </a:path>
            </a:pathLst>
          </a:custGeom>
          <a:noFill/>
          <a:ln w="76200" cap="rnd">
            <a:solidFill>
              <a:srgbClr val="0F6ACF">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81" name="Rigth Brain Part">
            <a:extLst>
              <a:ext uri="{FF2B5EF4-FFF2-40B4-BE49-F238E27FC236}">
                <a16:creationId xmlns:a16="http://schemas.microsoft.com/office/drawing/2014/main" id="{A2257821-92DF-416D-96C5-72E084687216}"/>
              </a:ext>
            </a:extLst>
          </p:cNvPr>
          <p:cNvSpPr>
            <a:spLocks/>
          </p:cNvSpPr>
          <p:nvPr/>
        </p:nvSpPr>
        <p:spPr bwMode="auto">
          <a:xfrm>
            <a:off x="7177205" y="3551577"/>
            <a:ext cx="161925" cy="201613"/>
          </a:xfrm>
          <a:custGeom>
            <a:avLst/>
            <a:gdLst/>
            <a:ahLst/>
            <a:cxnLst>
              <a:cxn ang="0">
                <a:pos x="0" y="0"/>
              </a:cxn>
              <a:cxn ang="0">
                <a:pos x="137" y="169"/>
              </a:cxn>
            </a:cxnLst>
            <a:rect l="0" t="0" r="r" b="b"/>
            <a:pathLst>
              <a:path w="137" h="169">
                <a:moveTo>
                  <a:pt x="0" y="0"/>
                </a:moveTo>
                <a:cubicBezTo>
                  <a:pt x="78" y="20"/>
                  <a:pt x="129" y="91"/>
                  <a:pt x="137" y="169"/>
                </a:cubicBezTo>
              </a:path>
            </a:pathLst>
          </a:custGeom>
          <a:noFill/>
          <a:ln w="76200" cap="rnd">
            <a:solidFill>
              <a:srgbClr val="0F6ACF">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82" name="Rigth Brain Part">
            <a:extLst>
              <a:ext uri="{FF2B5EF4-FFF2-40B4-BE49-F238E27FC236}">
                <a16:creationId xmlns:a16="http://schemas.microsoft.com/office/drawing/2014/main" id="{ECBF663C-4E8F-4FB6-8808-A400D3B24297}"/>
              </a:ext>
            </a:extLst>
          </p:cNvPr>
          <p:cNvSpPr>
            <a:spLocks/>
          </p:cNvSpPr>
          <p:nvPr/>
        </p:nvSpPr>
        <p:spPr bwMode="auto">
          <a:xfrm>
            <a:off x="6756518" y="3026114"/>
            <a:ext cx="190500" cy="66675"/>
          </a:xfrm>
          <a:custGeom>
            <a:avLst/>
            <a:gdLst/>
            <a:ahLst/>
            <a:cxnLst>
              <a:cxn ang="0">
                <a:pos x="0" y="54"/>
              </a:cxn>
              <a:cxn ang="0">
                <a:pos x="161" y="56"/>
              </a:cxn>
            </a:cxnLst>
            <a:rect l="0" t="0" r="r" b="b"/>
            <a:pathLst>
              <a:path w="161" h="56">
                <a:moveTo>
                  <a:pt x="0" y="54"/>
                </a:moveTo>
                <a:cubicBezTo>
                  <a:pt x="31" y="17"/>
                  <a:pt x="105" y="0"/>
                  <a:pt x="161" y="56"/>
                </a:cubicBezTo>
              </a:path>
            </a:pathLst>
          </a:custGeom>
          <a:noFill/>
          <a:ln w="76200" cap="rnd">
            <a:solidFill>
              <a:srgbClr val="0FA3C1">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83" name="Rigth Brain Part">
            <a:extLst>
              <a:ext uri="{FF2B5EF4-FFF2-40B4-BE49-F238E27FC236}">
                <a16:creationId xmlns:a16="http://schemas.microsoft.com/office/drawing/2014/main" id="{1D806ACB-4D5C-4266-BB3B-9F07A23BC88B}"/>
              </a:ext>
            </a:extLst>
          </p:cNvPr>
          <p:cNvSpPr>
            <a:spLocks noChangeShapeType="1"/>
          </p:cNvSpPr>
          <p:nvPr/>
        </p:nvSpPr>
        <p:spPr bwMode="auto">
          <a:xfrm>
            <a:off x="6199305" y="2181564"/>
            <a:ext cx="0" cy="3173413"/>
          </a:xfrm>
          <a:prstGeom prst="line">
            <a:avLst/>
          </a:prstGeom>
          <a:noFill/>
          <a:ln w="104775" cap="rnd">
            <a:solidFill>
              <a:srgbClr val="22C1E6">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84" name="Rigth Brain Part">
            <a:extLst>
              <a:ext uri="{FF2B5EF4-FFF2-40B4-BE49-F238E27FC236}">
                <a16:creationId xmlns:a16="http://schemas.microsoft.com/office/drawing/2014/main" id="{612E69DA-2281-492E-B1C9-A9D0F3419537}"/>
              </a:ext>
            </a:extLst>
          </p:cNvPr>
          <p:cNvSpPr>
            <a:spLocks/>
          </p:cNvSpPr>
          <p:nvPr/>
        </p:nvSpPr>
        <p:spPr bwMode="auto">
          <a:xfrm>
            <a:off x="6199305" y="2602252"/>
            <a:ext cx="341313" cy="152400"/>
          </a:xfrm>
          <a:custGeom>
            <a:avLst/>
            <a:gdLst/>
            <a:ahLst/>
            <a:cxnLst>
              <a:cxn ang="0">
                <a:pos x="0" y="127"/>
              </a:cxn>
              <a:cxn ang="0">
                <a:pos x="287" y="0"/>
              </a:cxn>
            </a:cxnLst>
            <a:rect l="0" t="0" r="r" b="b"/>
            <a:pathLst>
              <a:path w="287" h="127">
                <a:moveTo>
                  <a:pt x="0" y="127"/>
                </a:moveTo>
                <a:cubicBezTo>
                  <a:pt x="117" y="127"/>
                  <a:pt x="203" y="84"/>
                  <a:pt x="287" y="0"/>
                </a:cubicBezTo>
              </a:path>
            </a:pathLst>
          </a:custGeom>
          <a:noFill/>
          <a:ln w="104775" cap="rnd">
            <a:solidFill>
              <a:srgbClr val="0FA3C1">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85" name="Rigth Brain Part">
            <a:extLst>
              <a:ext uri="{FF2B5EF4-FFF2-40B4-BE49-F238E27FC236}">
                <a16:creationId xmlns:a16="http://schemas.microsoft.com/office/drawing/2014/main" id="{19A74349-A4A7-4D28-A690-00CD5643A154}"/>
              </a:ext>
            </a:extLst>
          </p:cNvPr>
          <p:cNvSpPr>
            <a:spLocks/>
          </p:cNvSpPr>
          <p:nvPr/>
        </p:nvSpPr>
        <p:spPr bwMode="auto">
          <a:xfrm>
            <a:off x="6199305" y="2959439"/>
            <a:ext cx="558800" cy="777875"/>
          </a:xfrm>
          <a:custGeom>
            <a:avLst/>
            <a:gdLst/>
            <a:ahLst/>
            <a:cxnLst>
              <a:cxn ang="0">
                <a:pos x="0" y="0"/>
              </a:cxn>
              <a:cxn ang="0">
                <a:pos x="375" y="653"/>
              </a:cxn>
            </a:cxnLst>
            <a:rect l="0" t="0" r="r" b="b"/>
            <a:pathLst>
              <a:path w="470" h="653">
                <a:moveTo>
                  <a:pt x="0" y="0"/>
                </a:moveTo>
                <a:cubicBezTo>
                  <a:pt x="174" y="0"/>
                  <a:pt x="470" y="192"/>
                  <a:pt x="375" y="653"/>
                </a:cubicBezTo>
              </a:path>
            </a:pathLst>
          </a:custGeom>
          <a:noFill/>
          <a:ln w="104775" cap="rnd">
            <a:solidFill>
              <a:srgbClr val="0FA3C1">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86" name="Rigth Brain Part">
            <a:extLst>
              <a:ext uri="{FF2B5EF4-FFF2-40B4-BE49-F238E27FC236}">
                <a16:creationId xmlns:a16="http://schemas.microsoft.com/office/drawing/2014/main" id="{BED443C2-D6C7-419A-B514-725734E0ACF1}"/>
              </a:ext>
            </a:extLst>
          </p:cNvPr>
          <p:cNvSpPr>
            <a:spLocks/>
          </p:cNvSpPr>
          <p:nvPr/>
        </p:nvSpPr>
        <p:spPr bwMode="auto">
          <a:xfrm>
            <a:off x="6199305" y="4100852"/>
            <a:ext cx="346075" cy="161925"/>
          </a:xfrm>
          <a:custGeom>
            <a:avLst/>
            <a:gdLst/>
            <a:ahLst/>
            <a:cxnLst>
              <a:cxn ang="0">
                <a:pos x="292" y="0"/>
              </a:cxn>
              <a:cxn ang="0">
                <a:pos x="0" y="136"/>
              </a:cxn>
            </a:cxnLst>
            <a:rect l="0" t="0" r="r" b="b"/>
            <a:pathLst>
              <a:path w="292" h="136">
                <a:moveTo>
                  <a:pt x="292" y="0"/>
                </a:moveTo>
                <a:cubicBezTo>
                  <a:pt x="134" y="18"/>
                  <a:pt x="65" y="57"/>
                  <a:pt x="0" y="136"/>
                </a:cubicBezTo>
              </a:path>
            </a:pathLst>
          </a:custGeom>
          <a:noFill/>
          <a:ln w="104775" cap="rnd">
            <a:solidFill>
              <a:srgbClr val="0FA3C1">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87" name="Rigth Brain Part">
            <a:extLst>
              <a:ext uri="{FF2B5EF4-FFF2-40B4-BE49-F238E27FC236}">
                <a16:creationId xmlns:a16="http://schemas.microsoft.com/office/drawing/2014/main" id="{685F9D10-3232-4B7C-BFC7-CC601D512A89}"/>
              </a:ext>
            </a:extLst>
          </p:cNvPr>
          <p:cNvSpPr>
            <a:spLocks/>
          </p:cNvSpPr>
          <p:nvPr/>
        </p:nvSpPr>
        <p:spPr bwMode="auto">
          <a:xfrm>
            <a:off x="6199305" y="4773952"/>
            <a:ext cx="242888" cy="133350"/>
          </a:xfrm>
          <a:custGeom>
            <a:avLst/>
            <a:gdLst/>
            <a:ahLst/>
            <a:cxnLst>
              <a:cxn ang="0">
                <a:pos x="0" y="0"/>
              </a:cxn>
              <a:cxn ang="0">
                <a:pos x="204" y="112"/>
              </a:cxn>
            </a:cxnLst>
            <a:rect l="0" t="0" r="r" b="b"/>
            <a:pathLst>
              <a:path w="204" h="112">
                <a:moveTo>
                  <a:pt x="0" y="0"/>
                </a:moveTo>
                <a:cubicBezTo>
                  <a:pt x="118" y="0"/>
                  <a:pt x="168" y="32"/>
                  <a:pt x="204" y="112"/>
                </a:cubicBezTo>
              </a:path>
            </a:pathLst>
          </a:custGeom>
          <a:noFill/>
          <a:ln w="104775" cap="rnd">
            <a:solidFill>
              <a:srgbClr val="0FA3C1">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88" name="Rigth Brain Part">
            <a:extLst>
              <a:ext uri="{FF2B5EF4-FFF2-40B4-BE49-F238E27FC236}">
                <a16:creationId xmlns:a16="http://schemas.microsoft.com/office/drawing/2014/main" id="{5A34CA7D-03F2-453A-B220-45D59E59A69B}"/>
              </a:ext>
            </a:extLst>
          </p:cNvPr>
          <p:cNvSpPr>
            <a:spLocks/>
          </p:cNvSpPr>
          <p:nvPr/>
        </p:nvSpPr>
        <p:spPr bwMode="auto">
          <a:xfrm>
            <a:off x="6666030" y="3491252"/>
            <a:ext cx="319088" cy="87313"/>
          </a:xfrm>
          <a:custGeom>
            <a:avLst/>
            <a:gdLst/>
            <a:ahLst/>
            <a:cxnLst>
              <a:cxn ang="0">
                <a:pos x="0" y="0"/>
              </a:cxn>
              <a:cxn ang="0">
                <a:pos x="269" y="60"/>
              </a:cxn>
            </a:cxnLst>
            <a:rect l="0" t="0" r="r" b="b"/>
            <a:pathLst>
              <a:path w="269" h="74">
                <a:moveTo>
                  <a:pt x="0" y="0"/>
                </a:moveTo>
                <a:cubicBezTo>
                  <a:pt x="86" y="47"/>
                  <a:pt x="159" y="74"/>
                  <a:pt x="269" y="60"/>
                </a:cubicBezTo>
              </a:path>
            </a:pathLst>
          </a:custGeom>
          <a:noFill/>
          <a:ln w="104775" cap="rnd">
            <a:solidFill>
              <a:srgbClr val="0F6ACF">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489" name="Rigth Brain Part">
            <a:extLst>
              <a:ext uri="{FF2B5EF4-FFF2-40B4-BE49-F238E27FC236}">
                <a16:creationId xmlns:a16="http://schemas.microsoft.com/office/drawing/2014/main" id="{EA6F6A7C-1456-4D04-98F3-7213946350E6}"/>
              </a:ext>
            </a:extLst>
          </p:cNvPr>
          <p:cNvSpPr>
            <a:spLocks/>
          </p:cNvSpPr>
          <p:nvPr/>
        </p:nvSpPr>
        <p:spPr bwMode="auto">
          <a:xfrm>
            <a:off x="6199305" y="3369014"/>
            <a:ext cx="185738" cy="55563"/>
          </a:xfrm>
          <a:custGeom>
            <a:avLst/>
            <a:gdLst/>
            <a:ahLst/>
            <a:cxnLst>
              <a:cxn ang="0">
                <a:pos x="0" y="39"/>
              </a:cxn>
              <a:cxn ang="0">
                <a:pos x="156" y="47"/>
              </a:cxn>
            </a:cxnLst>
            <a:rect l="0" t="0" r="r" b="b"/>
            <a:pathLst>
              <a:path w="156" h="47">
                <a:moveTo>
                  <a:pt x="0" y="39"/>
                </a:moveTo>
                <a:cubicBezTo>
                  <a:pt x="60" y="11"/>
                  <a:pt x="101" y="0"/>
                  <a:pt x="156" y="47"/>
                </a:cubicBezTo>
              </a:path>
            </a:pathLst>
          </a:custGeom>
          <a:noFill/>
          <a:ln w="76200" cap="rnd">
            <a:solidFill>
              <a:srgbClr val="49C2D6"/>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grpSp>
        <p:nvGrpSpPr>
          <p:cNvPr id="490" name="Lorem Ipsum Text">
            <a:extLst>
              <a:ext uri="{FF2B5EF4-FFF2-40B4-BE49-F238E27FC236}">
                <a16:creationId xmlns:a16="http://schemas.microsoft.com/office/drawing/2014/main" id="{576B75DF-004A-4054-AE38-7C79D3BA5BC8}"/>
              </a:ext>
            </a:extLst>
          </p:cNvPr>
          <p:cNvGrpSpPr/>
          <p:nvPr/>
        </p:nvGrpSpPr>
        <p:grpSpPr>
          <a:xfrm>
            <a:off x="8036425" y="1961457"/>
            <a:ext cx="2279649" cy="677109"/>
            <a:chOff x="444501" y="846376"/>
            <a:chExt cx="2279649" cy="677109"/>
          </a:xfrm>
        </p:grpSpPr>
        <p:sp>
          <p:nvSpPr>
            <p:cNvPr id="491" name="Rectangle 70">
              <a:extLst>
                <a:ext uri="{FF2B5EF4-FFF2-40B4-BE49-F238E27FC236}">
                  <a16:creationId xmlns:a16="http://schemas.microsoft.com/office/drawing/2014/main" id="{CC872507-1285-4C9E-97A0-3072DC3EEE9F}"/>
                </a:ext>
              </a:extLst>
            </p:cNvPr>
            <p:cNvSpPr>
              <a:spLocks noChangeArrowheads="1"/>
            </p:cNvSpPr>
            <p:nvPr/>
          </p:nvSpPr>
          <p:spPr bwMode="auto">
            <a:xfrm>
              <a:off x="959750" y="846376"/>
              <a:ext cx="1077218" cy="184666"/>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rgbClr val="51E5E9"/>
                  </a:solidFill>
                  <a:effectLst/>
                  <a:cs typeface="Arial" pitchFamily="34" charset="0"/>
                </a:rPr>
                <a:t>INFOGRAPHIC</a:t>
              </a:r>
              <a:endParaRPr kumimoji="0" lang="ru-RU" sz="1200" b="1" i="0" u="none" strike="noStrike" cap="none" normalizeH="0" baseline="0" dirty="0">
                <a:ln>
                  <a:noFill/>
                </a:ln>
                <a:solidFill>
                  <a:srgbClr val="51E5E9"/>
                </a:solidFill>
                <a:effectLst/>
                <a:cs typeface="Arial" pitchFamily="34" charset="0"/>
              </a:endParaRPr>
            </a:p>
          </p:txBody>
        </p:sp>
        <p:sp>
          <p:nvSpPr>
            <p:cNvPr id="492" name="TextBox 04">
              <a:extLst>
                <a:ext uri="{FF2B5EF4-FFF2-40B4-BE49-F238E27FC236}">
                  <a16:creationId xmlns:a16="http://schemas.microsoft.com/office/drawing/2014/main" id="{8DB244F6-60D0-4D87-A318-158F5DD17C8F}"/>
                </a:ext>
              </a:extLst>
            </p:cNvPr>
            <p:cNvSpPr txBox="1"/>
            <p:nvPr/>
          </p:nvSpPr>
          <p:spPr>
            <a:xfrm>
              <a:off x="444501" y="1061820"/>
              <a:ext cx="2279649" cy="461665"/>
            </a:xfrm>
            <a:prstGeom prst="rect">
              <a:avLst/>
            </a:prstGeom>
            <a:noFill/>
          </p:spPr>
          <p:txBody>
            <a:bodyPr wrap="square" rtlCol="0">
              <a:spAutoFit/>
            </a:bodyPr>
            <a:lstStyle/>
            <a:p>
              <a:pPr algn="just"/>
              <a:r>
                <a:rPr lang="en-US" sz="1200" dirty="0">
                  <a:solidFill>
                    <a:srgbClr val="58706D"/>
                  </a:solidFill>
                </a:rPr>
                <a:t>Lorem ipsum dolor sit amet, consectetur adipiscing elit</a:t>
              </a:r>
              <a:endParaRPr lang="ru-RU" sz="1200" dirty="0">
                <a:solidFill>
                  <a:srgbClr val="58706D"/>
                </a:solidFill>
              </a:endParaRPr>
            </a:p>
          </p:txBody>
        </p:sp>
      </p:grpSp>
      <p:grpSp>
        <p:nvGrpSpPr>
          <p:cNvPr id="493" name="Lorem Ipsum Text">
            <a:extLst>
              <a:ext uri="{FF2B5EF4-FFF2-40B4-BE49-F238E27FC236}">
                <a16:creationId xmlns:a16="http://schemas.microsoft.com/office/drawing/2014/main" id="{48F3EBBF-9189-4EDF-ADA6-24601C64D561}"/>
              </a:ext>
            </a:extLst>
          </p:cNvPr>
          <p:cNvGrpSpPr/>
          <p:nvPr/>
        </p:nvGrpSpPr>
        <p:grpSpPr>
          <a:xfrm>
            <a:off x="8036425" y="4168638"/>
            <a:ext cx="2279649" cy="677109"/>
            <a:chOff x="444501" y="846376"/>
            <a:chExt cx="2279649" cy="677109"/>
          </a:xfrm>
        </p:grpSpPr>
        <p:sp>
          <p:nvSpPr>
            <p:cNvPr id="494" name="Rectangle 70">
              <a:extLst>
                <a:ext uri="{FF2B5EF4-FFF2-40B4-BE49-F238E27FC236}">
                  <a16:creationId xmlns:a16="http://schemas.microsoft.com/office/drawing/2014/main" id="{21A43B81-B2A4-4D91-85F4-2CCA2F022B86}"/>
                </a:ext>
              </a:extLst>
            </p:cNvPr>
            <p:cNvSpPr>
              <a:spLocks noChangeArrowheads="1"/>
            </p:cNvSpPr>
            <p:nvPr/>
          </p:nvSpPr>
          <p:spPr bwMode="auto">
            <a:xfrm>
              <a:off x="959750" y="846376"/>
              <a:ext cx="1077218" cy="184666"/>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rgbClr val="46AFDE"/>
                  </a:solidFill>
                  <a:effectLst/>
                  <a:cs typeface="Arial" pitchFamily="34" charset="0"/>
                </a:rPr>
                <a:t>INFOGRAPHIC</a:t>
              </a:r>
              <a:endParaRPr kumimoji="0" lang="ru-RU" sz="1200" b="1" i="0" u="none" strike="noStrike" cap="none" normalizeH="0" baseline="0" dirty="0">
                <a:ln>
                  <a:noFill/>
                </a:ln>
                <a:solidFill>
                  <a:srgbClr val="46AFDE"/>
                </a:solidFill>
                <a:effectLst/>
                <a:cs typeface="Arial" pitchFamily="34" charset="0"/>
              </a:endParaRPr>
            </a:p>
          </p:txBody>
        </p:sp>
        <p:sp>
          <p:nvSpPr>
            <p:cNvPr id="495" name="TextBox 04">
              <a:extLst>
                <a:ext uri="{FF2B5EF4-FFF2-40B4-BE49-F238E27FC236}">
                  <a16:creationId xmlns:a16="http://schemas.microsoft.com/office/drawing/2014/main" id="{556D35C3-7058-4455-AF56-8CF647DFA71E}"/>
                </a:ext>
              </a:extLst>
            </p:cNvPr>
            <p:cNvSpPr txBox="1"/>
            <p:nvPr/>
          </p:nvSpPr>
          <p:spPr>
            <a:xfrm>
              <a:off x="444501" y="1061820"/>
              <a:ext cx="2279649" cy="461665"/>
            </a:xfrm>
            <a:prstGeom prst="rect">
              <a:avLst/>
            </a:prstGeom>
            <a:noFill/>
          </p:spPr>
          <p:txBody>
            <a:bodyPr wrap="square" rtlCol="0">
              <a:spAutoFit/>
            </a:bodyPr>
            <a:lstStyle/>
            <a:p>
              <a:pPr algn="just"/>
              <a:r>
                <a:rPr lang="en-US" sz="1200" dirty="0">
                  <a:solidFill>
                    <a:srgbClr val="58706D"/>
                  </a:solidFill>
                </a:rPr>
                <a:t>Lorem ipsum dolor sit amet, consectetur adipiscing elit,</a:t>
              </a:r>
              <a:endParaRPr lang="ru-RU" sz="1200" dirty="0">
                <a:solidFill>
                  <a:srgbClr val="58706D"/>
                </a:solidFill>
              </a:endParaRPr>
            </a:p>
          </p:txBody>
        </p:sp>
      </p:grpSp>
      <p:grpSp>
        <p:nvGrpSpPr>
          <p:cNvPr id="496" name="Lorem Ipsum Text">
            <a:extLst>
              <a:ext uri="{FF2B5EF4-FFF2-40B4-BE49-F238E27FC236}">
                <a16:creationId xmlns:a16="http://schemas.microsoft.com/office/drawing/2014/main" id="{BC931910-7C61-40BC-9E6F-AD6C9D82ECC3}"/>
              </a:ext>
            </a:extLst>
          </p:cNvPr>
          <p:cNvGrpSpPr/>
          <p:nvPr/>
        </p:nvGrpSpPr>
        <p:grpSpPr>
          <a:xfrm>
            <a:off x="1858650" y="1961457"/>
            <a:ext cx="2279649" cy="677109"/>
            <a:chOff x="444501" y="846376"/>
            <a:chExt cx="2279649" cy="677109"/>
          </a:xfrm>
        </p:grpSpPr>
        <p:sp>
          <p:nvSpPr>
            <p:cNvPr id="497" name="Rectangle 70">
              <a:extLst>
                <a:ext uri="{FF2B5EF4-FFF2-40B4-BE49-F238E27FC236}">
                  <a16:creationId xmlns:a16="http://schemas.microsoft.com/office/drawing/2014/main" id="{B2C25477-EE87-4141-B1C7-2319B017AB6D}"/>
                </a:ext>
              </a:extLst>
            </p:cNvPr>
            <p:cNvSpPr>
              <a:spLocks noChangeArrowheads="1"/>
            </p:cNvSpPr>
            <p:nvPr/>
          </p:nvSpPr>
          <p:spPr bwMode="auto">
            <a:xfrm>
              <a:off x="959750" y="846376"/>
              <a:ext cx="1077218" cy="184666"/>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rgbClr val="F49A68"/>
                  </a:solidFill>
                  <a:effectLst/>
                  <a:cs typeface="Arial" pitchFamily="34" charset="0"/>
                </a:rPr>
                <a:t>INFOGRAPHIC</a:t>
              </a:r>
              <a:endParaRPr kumimoji="0" lang="ru-RU" sz="1200" b="1" i="0" u="none" strike="noStrike" cap="none" normalizeH="0" baseline="0" dirty="0">
                <a:ln>
                  <a:noFill/>
                </a:ln>
                <a:solidFill>
                  <a:srgbClr val="F49A68"/>
                </a:solidFill>
                <a:effectLst/>
                <a:cs typeface="Arial" pitchFamily="34" charset="0"/>
              </a:endParaRPr>
            </a:p>
          </p:txBody>
        </p:sp>
        <p:sp>
          <p:nvSpPr>
            <p:cNvPr id="498" name="TextBox 04">
              <a:extLst>
                <a:ext uri="{FF2B5EF4-FFF2-40B4-BE49-F238E27FC236}">
                  <a16:creationId xmlns:a16="http://schemas.microsoft.com/office/drawing/2014/main" id="{5FABAF99-A920-4CFA-A840-F732FD1023EE}"/>
                </a:ext>
              </a:extLst>
            </p:cNvPr>
            <p:cNvSpPr txBox="1"/>
            <p:nvPr/>
          </p:nvSpPr>
          <p:spPr>
            <a:xfrm>
              <a:off x="444501" y="1061820"/>
              <a:ext cx="2279649" cy="461665"/>
            </a:xfrm>
            <a:prstGeom prst="rect">
              <a:avLst/>
            </a:prstGeom>
            <a:noFill/>
          </p:spPr>
          <p:txBody>
            <a:bodyPr wrap="square" rtlCol="0">
              <a:spAutoFit/>
            </a:bodyPr>
            <a:lstStyle/>
            <a:p>
              <a:pPr algn="just"/>
              <a:r>
                <a:rPr lang="en-US" sz="1200" dirty="0">
                  <a:solidFill>
                    <a:srgbClr val="58706D"/>
                  </a:solidFill>
                </a:rPr>
                <a:t>Lorem ipsum dolor sit amet, consectetur adipiscing elit.</a:t>
              </a:r>
              <a:endParaRPr lang="ru-RU" sz="1200" dirty="0">
                <a:solidFill>
                  <a:srgbClr val="58706D"/>
                </a:solidFill>
              </a:endParaRPr>
            </a:p>
          </p:txBody>
        </p:sp>
      </p:grpSp>
      <p:grpSp>
        <p:nvGrpSpPr>
          <p:cNvPr id="499" name="Lorem Ipsum Text">
            <a:extLst>
              <a:ext uri="{FF2B5EF4-FFF2-40B4-BE49-F238E27FC236}">
                <a16:creationId xmlns:a16="http://schemas.microsoft.com/office/drawing/2014/main" id="{C61F6412-5C8E-43B7-8A0F-68983DE17A9C}"/>
              </a:ext>
            </a:extLst>
          </p:cNvPr>
          <p:cNvGrpSpPr/>
          <p:nvPr/>
        </p:nvGrpSpPr>
        <p:grpSpPr>
          <a:xfrm>
            <a:off x="1858650" y="4168638"/>
            <a:ext cx="2279649" cy="677109"/>
            <a:chOff x="444501" y="846376"/>
            <a:chExt cx="2279649" cy="677109"/>
          </a:xfrm>
        </p:grpSpPr>
        <p:sp>
          <p:nvSpPr>
            <p:cNvPr id="500" name="Rectangle 70">
              <a:extLst>
                <a:ext uri="{FF2B5EF4-FFF2-40B4-BE49-F238E27FC236}">
                  <a16:creationId xmlns:a16="http://schemas.microsoft.com/office/drawing/2014/main" id="{CF847692-6FB0-4FF2-BC30-7801D3E8DF6B}"/>
                </a:ext>
              </a:extLst>
            </p:cNvPr>
            <p:cNvSpPr>
              <a:spLocks noChangeArrowheads="1"/>
            </p:cNvSpPr>
            <p:nvPr/>
          </p:nvSpPr>
          <p:spPr bwMode="auto">
            <a:xfrm>
              <a:off x="959750" y="846376"/>
              <a:ext cx="1077218" cy="184666"/>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rgbClr val="ED6751"/>
                  </a:solidFill>
                  <a:effectLst/>
                  <a:cs typeface="Arial" pitchFamily="34" charset="0"/>
                </a:rPr>
                <a:t>INFOGRAPHIC</a:t>
              </a:r>
              <a:endParaRPr kumimoji="0" lang="ru-RU" sz="1200" b="1" i="0" u="none" strike="noStrike" cap="none" normalizeH="0" baseline="0" dirty="0">
                <a:ln>
                  <a:noFill/>
                </a:ln>
                <a:solidFill>
                  <a:srgbClr val="ED6751"/>
                </a:solidFill>
                <a:effectLst/>
                <a:cs typeface="Arial" pitchFamily="34" charset="0"/>
              </a:endParaRPr>
            </a:p>
          </p:txBody>
        </p:sp>
        <p:sp>
          <p:nvSpPr>
            <p:cNvPr id="501" name="TextBox 04">
              <a:extLst>
                <a:ext uri="{FF2B5EF4-FFF2-40B4-BE49-F238E27FC236}">
                  <a16:creationId xmlns:a16="http://schemas.microsoft.com/office/drawing/2014/main" id="{BF117D8D-A990-49C0-9EE2-E90010439A1B}"/>
                </a:ext>
              </a:extLst>
            </p:cNvPr>
            <p:cNvSpPr txBox="1"/>
            <p:nvPr/>
          </p:nvSpPr>
          <p:spPr>
            <a:xfrm>
              <a:off x="444501" y="1061820"/>
              <a:ext cx="2279649" cy="461665"/>
            </a:xfrm>
            <a:prstGeom prst="rect">
              <a:avLst/>
            </a:prstGeom>
            <a:noFill/>
          </p:spPr>
          <p:txBody>
            <a:bodyPr wrap="square" rtlCol="0">
              <a:spAutoFit/>
            </a:bodyPr>
            <a:lstStyle/>
            <a:p>
              <a:pPr algn="just"/>
              <a:r>
                <a:rPr lang="en-US" sz="1200" dirty="0">
                  <a:solidFill>
                    <a:srgbClr val="58706D"/>
                  </a:solidFill>
                </a:rPr>
                <a:t>Lorem ipsum dolor sit amet, consectetur adipiscing elit,.</a:t>
              </a:r>
              <a:endParaRPr lang="ru-RU" sz="1200" dirty="0">
                <a:solidFill>
                  <a:srgbClr val="58706D"/>
                </a:solidFill>
              </a:endParaRPr>
            </a:p>
          </p:txBody>
        </p:sp>
      </p:grpSp>
      <p:grpSp>
        <p:nvGrpSpPr>
          <p:cNvPr id="502" name="Research">
            <a:extLst>
              <a:ext uri="{FF2B5EF4-FFF2-40B4-BE49-F238E27FC236}">
                <a16:creationId xmlns:a16="http://schemas.microsoft.com/office/drawing/2014/main" id="{BFCC2CA6-5D58-40D1-8939-330E2B443721}"/>
              </a:ext>
            </a:extLst>
          </p:cNvPr>
          <p:cNvGrpSpPr/>
          <p:nvPr/>
        </p:nvGrpSpPr>
        <p:grpSpPr>
          <a:xfrm>
            <a:off x="2811898" y="4934289"/>
            <a:ext cx="350838" cy="466725"/>
            <a:chOff x="3595688" y="2293938"/>
            <a:chExt cx="350838" cy="466725"/>
          </a:xfrm>
        </p:grpSpPr>
        <p:sp>
          <p:nvSpPr>
            <p:cNvPr id="503" name="Freeform 35">
              <a:extLst>
                <a:ext uri="{FF2B5EF4-FFF2-40B4-BE49-F238E27FC236}">
                  <a16:creationId xmlns:a16="http://schemas.microsoft.com/office/drawing/2014/main" id="{0D54A086-3C00-4F77-9786-B2E0A4FF2EA0}"/>
                </a:ext>
              </a:extLst>
            </p:cNvPr>
            <p:cNvSpPr>
              <a:spLocks noEditPoints="1"/>
            </p:cNvSpPr>
            <p:nvPr/>
          </p:nvSpPr>
          <p:spPr bwMode="auto">
            <a:xfrm>
              <a:off x="3595688" y="2370138"/>
              <a:ext cx="350838" cy="390525"/>
            </a:xfrm>
            <a:custGeom>
              <a:avLst/>
              <a:gdLst/>
              <a:ahLst/>
              <a:cxnLst>
                <a:cxn ang="0">
                  <a:pos x="182" y="48"/>
                </a:cxn>
                <a:cxn ang="0">
                  <a:pos x="182" y="31"/>
                </a:cxn>
                <a:cxn ang="0">
                  <a:pos x="199" y="31"/>
                </a:cxn>
                <a:cxn ang="0">
                  <a:pos x="214" y="15"/>
                </a:cxn>
                <a:cxn ang="0">
                  <a:pos x="199" y="0"/>
                </a:cxn>
                <a:cxn ang="0">
                  <a:pos x="166" y="0"/>
                </a:cxn>
                <a:cxn ang="0">
                  <a:pos x="166" y="0"/>
                </a:cxn>
                <a:cxn ang="0">
                  <a:pos x="166" y="0"/>
                </a:cxn>
                <a:cxn ang="0">
                  <a:pos x="29" y="0"/>
                </a:cxn>
                <a:cxn ang="0">
                  <a:pos x="14" y="15"/>
                </a:cxn>
                <a:cxn ang="0">
                  <a:pos x="29" y="31"/>
                </a:cxn>
                <a:cxn ang="0">
                  <a:pos x="46" y="31"/>
                </a:cxn>
                <a:cxn ang="0">
                  <a:pos x="46" y="48"/>
                </a:cxn>
                <a:cxn ang="0">
                  <a:pos x="0" y="140"/>
                </a:cxn>
                <a:cxn ang="0">
                  <a:pos x="114" y="254"/>
                </a:cxn>
                <a:cxn ang="0">
                  <a:pos x="228" y="140"/>
                </a:cxn>
                <a:cxn ang="0">
                  <a:pos x="182" y="48"/>
                </a:cxn>
                <a:cxn ang="0">
                  <a:pos x="114" y="224"/>
                </a:cxn>
                <a:cxn ang="0">
                  <a:pos x="31" y="140"/>
                </a:cxn>
                <a:cxn ang="0">
                  <a:pos x="70" y="70"/>
                </a:cxn>
                <a:cxn ang="0">
                  <a:pos x="70" y="69"/>
                </a:cxn>
                <a:cxn ang="0">
                  <a:pos x="71" y="69"/>
                </a:cxn>
                <a:cxn ang="0">
                  <a:pos x="71" y="69"/>
                </a:cxn>
                <a:cxn ang="0">
                  <a:pos x="77" y="57"/>
                </a:cxn>
                <a:cxn ang="0">
                  <a:pos x="77" y="31"/>
                </a:cxn>
                <a:cxn ang="0">
                  <a:pos x="151" y="31"/>
                </a:cxn>
                <a:cxn ang="0">
                  <a:pos x="151" y="57"/>
                </a:cxn>
                <a:cxn ang="0">
                  <a:pos x="158" y="69"/>
                </a:cxn>
                <a:cxn ang="0">
                  <a:pos x="158" y="70"/>
                </a:cxn>
                <a:cxn ang="0">
                  <a:pos x="197" y="140"/>
                </a:cxn>
                <a:cxn ang="0">
                  <a:pos x="114" y="224"/>
                </a:cxn>
              </a:cxnLst>
              <a:rect l="0" t="0" r="r" b="b"/>
              <a:pathLst>
                <a:path w="228" h="254">
                  <a:moveTo>
                    <a:pt x="182" y="48"/>
                  </a:moveTo>
                  <a:cubicBezTo>
                    <a:pt x="182" y="31"/>
                    <a:pt x="182" y="31"/>
                    <a:pt x="182" y="31"/>
                  </a:cubicBezTo>
                  <a:cubicBezTo>
                    <a:pt x="199" y="31"/>
                    <a:pt x="199" y="31"/>
                    <a:pt x="199" y="31"/>
                  </a:cubicBezTo>
                  <a:cubicBezTo>
                    <a:pt x="207" y="31"/>
                    <a:pt x="214" y="24"/>
                    <a:pt x="214" y="15"/>
                  </a:cubicBezTo>
                  <a:cubicBezTo>
                    <a:pt x="214" y="7"/>
                    <a:pt x="207" y="0"/>
                    <a:pt x="199" y="0"/>
                  </a:cubicBezTo>
                  <a:cubicBezTo>
                    <a:pt x="166" y="0"/>
                    <a:pt x="166" y="0"/>
                    <a:pt x="166" y="0"/>
                  </a:cubicBezTo>
                  <a:cubicBezTo>
                    <a:pt x="166" y="0"/>
                    <a:pt x="166" y="0"/>
                    <a:pt x="166" y="0"/>
                  </a:cubicBezTo>
                  <a:cubicBezTo>
                    <a:pt x="166" y="0"/>
                    <a:pt x="166" y="0"/>
                    <a:pt x="166" y="0"/>
                  </a:cubicBezTo>
                  <a:cubicBezTo>
                    <a:pt x="29" y="0"/>
                    <a:pt x="29" y="0"/>
                    <a:pt x="29" y="0"/>
                  </a:cubicBezTo>
                  <a:cubicBezTo>
                    <a:pt x="21" y="0"/>
                    <a:pt x="14" y="7"/>
                    <a:pt x="14" y="15"/>
                  </a:cubicBezTo>
                  <a:cubicBezTo>
                    <a:pt x="14" y="24"/>
                    <a:pt x="21" y="31"/>
                    <a:pt x="29" y="31"/>
                  </a:cubicBezTo>
                  <a:cubicBezTo>
                    <a:pt x="46" y="31"/>
                    <a:pt x="46" y="31"/>
                    <a:pt x="46" y="31"/>
                  </a:cubicBezTo>
                  <a:cubicBezTo>
                    <a:pt x="46" y="48"/>
                    <a:pt x="46" y="48"/>
                    <a:pt x="46" y="48"/>
                  </a:cubicBezTo>
                  <a:cubicBezTo>
                    <a:pt x="17" y="70"/>
                    <a:pt x="0" y="104"/>
                    <a:pt x="0" y="140"/>
                  </a:cubicBezTo>
                  <a:cubicBezTo>
                    <a:pt x="0" y="203"/>
                    <a:pt x="51" y="254"/>
                    <a:pt x="114" y="254"/>
                  </a:cubicBezTo>
                  <a:cubicBezTo>
                    <a:pt x="177" y="254"/>
                    <a:pt x="228" y="203"/>
                    <a:pt x="228" y="140"/>
                  </a:cubicBezTo>
                  <a:cubicBezTo>
                    <a:pt x="228" y="104"/>
                    <a:pt x="211" y="70"/>
                    <a:pt x="182" y="48"/>
                  </a:cubicBezTo>
                  <a:close/>
                  <a:moveTo>
                    <a:pt x="114" y="224"/>
                  </a:moveTo>
                  <a:cubicBezTo>
                    <a:pt x="68" y="224"/>
                    <a:pt x="31" y="186"/>
                    <a:pt x="31" y="140"/>
                  </a:cubicBezTo>
                  <a:cubicBezTo>
                    <a:pt x="31" y="111"/>
                    <a:pt x="45" y="85"/>
                    <a:pt x="70" y="70"/>
                  </a:cubicBezTo>
                  <a:cubicBezTo>
                    <a:pt x="70" y="69"/>
                    <a:pt x="70" y="69"/>
                    <a:pt x="70" y="69"/>
                  </a:cubicBezTo>
                  <a:cubicBezTo>
                    <a:pt x="70" y="69"/>
                    <a:pt x="71" y="69"/>
                    <a:pt x="71" y="69"/>
                  </a:cubicBezTo>
                  <a:cubicBezTo>
                    <a:pt x="71" y="69"/>
                    <a:pt x="71" y="69"/>
                    <a:pt x="71" y="69"/>
                  </a:cubicBezTo>
                  <a:cubicBezTo>
                    <a:pt x="75" y="66"/>
                    <a:pt x="77" y="61"/>
                    <a:pt x="77" y="57"/>
                  </a:cubicBezTo>
                  <a:cubicBezTo>
                    <a:pt x="77" y="31"/>
                    <a:pt x="77" y="31"/>
                    <a:pt x="77" y="31"/>
                  </a:cubicBezTo>
                  <a:cubicBezTo>
                    <a:pt x="151" y="31"/>
                    <a:pt x="151" y="31"/>
                    <a:pt x="151" y="31"/>
                  </a:cubicBezTo>
                  <a:cubicBezTo>
                    <a:pt x="151" y="57"/>
                    <a:pt x="151" y="57"/>
                    <a:pt x="151" y="57"/>
                  </a:cubicBezTo>
                  <a:cubicBezTo>
                    <a:pt x="151" y="62"/>
                    <a:pt x="154" y="67"/>
                    <a:pt x="158" y="69"/>
                  </a:cubicBezTo>
                  <a:cubicBezTo>
                    <a:pt x="158" y="69"/>
                    <a:pt x="158" y="69"/>
                    <a:pt x="158" y="70"/>
                  </a:cubicBezTo>
                  <a:cubicBezTo>
                    <a:pt x="183" y="85"/>
                    <a:pt x="197" y="111"/>
                    <a:pt x="197" y="140"/>
                  </a:cubicBezTo>
                  <a:cubicBezTo>
                    <a:pt x="197" y="186"/>
                    <a:pt x="160" y="224"/>
                    <a:pt x="114" y="224"/>
                  </a:cubicBezTo>
                  <a:close/>
                </a:path>
              </a:pathLst>
            </a:custGeom>
            <a:solidFill>
              <a:srgbClr val="ADB2B2"/>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504" name="Oval 36">
              <a:extLst>
                <a:ext uri="{FF2B5EF4-FFF2-40B4-BE49-F238E27FC236}">
                  <a16:creationId xmlns:a16="http://schemas.microsoft.com/office/drawing/2014/main" id="{1C05B5F3-E988-4ACE-ABC1-896274C6DA68}"/>
                </a:ext>
              </a:extLst>
            </p:cNvPr>
            <p:cNvSpPr>
              <a:spLocks noChangeArrowheads="1"/>
            </p:cNvSpPr>
            <p:nvPr/>
          </p:nvSpPr>
          <p:spPr bwMode="auto">
            <a:xfrm>
              <a:off x="3702051" y="2293938"/>
              <a:ext cx="52388" cy="52388"/>
            </a:xfrm>
            <a:prstGeom prst="ellipse">
              <a:avLst/>
            </a:prstGeom>
            <a:solidFill>
              <a:srgbClr val="EF8156"/>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505" name="Oval 37">
              <a:extLst>
                <a:ext uri="{FF2B5EF4-FFF2-40B4-BE49-F238E27FC236}">
                  <a16:creationId xmlns:a16="http://schemas.microsoft.com/office/drawing/2014/main" id="{7A5B8854-8560-44F4-81BA-AC26D5FAB9EC}"/>
                </a:ext>
              </a:extLst>
            </p:cNvPr>
            <p:cNvSpPr>
              <a:spLocks noChangeArrowheads="1"/>
            </p:cNvSpPr>
            <p:nvPr/>
          </p:nvSpPr>
          <p:spPr bwMode="auto">
            <a:xfrm>
              <a:off x="3787776" y="2325688"/>
              <a:ext cx="25400" cy="25400"/>
            </a:xfrm>
            <a:prstGeom prst="ellipse">
              <a:avLst/>
            </a:prstGeom>
            <a:solidFill>
              <a:srgbClr val="EF8156"/>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506" name="Freeform 38">
              <a:extLst>
                <a:ext uri="{FF2B5EF4-FFF2-40B4-BE49-F238E27FC236}">
                  <a16:creationId xmlns:a16="http://schemas.microsoft.com/office/drawing/2014/main" id="{0E38524C-277C-4CE6-AEF1-240E8C8EAC47}"/>
                </a:ext>
              </a:extLst>
            </p:cNvPr>
            <p:cNvSpPr>
              <a:spLocks noEditPoints="1"/>
            </p:cNvSpPr>
            <p:nvPr/>
          </p:nvSpPr>
          <p:spPr bwMode="auto">
            <a:xfrm>
              <a:off x="3656013" y="2509838"/>
              <a:ext cx="230188" cy="190500"/>
            </a:xfrm>
            <a:custGeom>
              <a:avLst/>
              <a:gdLst/>
              <a:ahLst/>
              <a:cxnLst>
                <a:cxn ang="0">
                  <a:pos x="91" y="0"/>
                </a:cxn>
                <a:cxn ang="0">
                  <a:pos x="66" y="25"/>
                </a:cxn>
                <a:cxn ang="0">
                  <a:pos x="117" y="25"/>
                </a:cxn>
                <a:cxn ang="0">
                  <a:pos x="91" y="0"/>
                </a:cxn>
                <a:cxn ang="0">
                  <a:pos x="145" y="25"/>
                </a:cxn>
                <a:cxn ang="0">
                  <a:pos x="117" y="25"/>
                </a:cxn>
                <a:cxn ang="0">
                  <a:pos x="91" y="50"/>
                </a:cxn>
                <a:cxn ang="0">
                  <a:pos x="66" y="25"/>
                </a:cxn>
                <a:cxn ang="0">
                  <a:pos x="5" y="25"/>
                </a:cxn>
                <a:cxn ang="0">
                  <a:pos x="0" y="49"/>
                </a:cxn>
                <a:cxn ang="0">
                  <a:pos x="75" y="124"/>
                </a:cxn>
                <a:cxn ang="0">
                  <a:pos x="150" y="49"/>
                </a:cxn>
                <a:cxn ang="0">
                  <a:pos x="145" y="25"/>
                </a:cxn>
                <a:cxn ang="0">
                  <a:pos x="56" y="77"/>
                </a:cxn>
                <a:cxn ang="0">
                  <a:pos x="48" y="68"/>
                </a:cxn>
                <a:cxn ang="0">
                  <a:pos x="56" y="60"/>
                </a:cxn>
                <a:cxn ang="0">
                  <a:pos x="65" y="68"/>
                </a:cxn>
                <a:cxn ang="0">
                  <a:pos x="56" y="77"/>
                </a:cxn>
              </a:cxnLst>
              <a:rect l="0" t="0" r="r" b="b"/>
              <a:pathLst>
                <a:path w="150" h="124">
                  <a:moveTo>
                    <a:pt x="91" y="0"/>
                  </a:moveTo>
                  <a:cubicBezTo>
                    <a:pt x="78" y="0"/>
                    <a:pt x="66" y="11"/>
                    <a:pt x="66" y="25"/>
                  </a:cubicBezTo>
                  <a:cubicBezTo>
                    <a:pt x="117" y="25"/>
                    <a:pt x="117" y="25"/>
                    <a:pt x="117" y="25"/>
                  </a:cubicBezTo>
                  <a:cubicBezTo>
                    <a:pt x="117" y="11"/>
                    <a:pt x="105" y="0"/>
                    <a:pt x="91" y="0"/>
                  </a:cubicBezTo>
                  <a:close/>
                  <a:moveTo>
                    <a:pt x="145" y="25"/>
                  </a:moveTo>
                  <a:cubicBezTo>
                    <a:pt x="117" y="25"/>
                    <a:pt x="117" y="25"/>
                    <a:pt x="117" y="25"/>
                  </a:cubicBezTo>
                  <a:cubicBezTo>
                    <a:pt x="117" y="39"/>
                    <a:pt x="105" y="50"/>
                    <a:pt x="91" y="50"/>
                  </a:cubicBezTo>
                  <a:cubicBezTo>
                    <a:pt x="78" y="50"/>
                    <a:pt x="66" y="39"/>
                    <a:pt x="66" y="25"/>
                  </a:cubicBezTo>
                  <a:cubicBezTo>
                    <a:pt x="5" y="25"/>
                    <a:pt x="5" y="25"/>
                    <a:pt x="5" y="25"/>
                  </a:cubicBezTo>
                  <a:cubicBezTo>
                    <a:pt x="2" y="33"/>
                    <a:pt x="0" y="41"/>
                    <a:pt x="0" y="49"/>
                  </a:cubicBezTo>
                  <a:cubicBezTo>
                    <a:pt x="0" y="91"/>
                    <a:pt x="34" y="124"/>
                    <a:pt x="75" y="124"/>
                  </a:cubicBezTo>
                  <a:cubicBezTo>
                    <a:pt x="116" y="124"/>
                    <a:pt x="150" y="91"/>
                    <a:pt x="150" y="49"/>
                  </a:cubicBezTo>
                  <a:cubicBezTo>
                    <a:pt x="150" y="41"/>
                    <a:pt x="148" y="33"/>
                    <a:pt x="145" y="25"/>
                  </a:cubicBezTo>
                  <a:close/>
                  <a:moveTo>
                    <a:pt x="56" y="77"/>
                  </a:moveTo>
                  <a:cubicBezTo>
                    <a:pt x="51" y="77"/>
                    <a:pt x="48" y="73"/>
                    <a:pt x="48" y="68"/>
                  </a:cubicBezTo>
                  <a:cubicBezTo>
                    <a:pt x="48" y="64"/>
                    <a:pt x="51" y="60"/>
                    <a:pt x="56" y="60"/>
                  </a:cubicBezTo>
                  <a:cubicBezTo>
                    <a:pt x="61" y="60"/>
                    <a:pt x="65" y="64"/>
                    <a:pt x="65" y="68"/>
                  </a:cubicBezTo>
                  <a:cubicBezTo>
                    <a:pt x="65" y="73"/>
                    <a:pt x="61" y="77"/>
                    <a:pt x="56" y="77"/>
                  </a:cubicBezTo>
                  <a:close/>
                </a:path>
              </a:pathLst>
            </a:custGeom>
            <a:solidFill>
              <a:srgbClr val="DD4E4E"/>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grpSp>
      <p:grpSp>
        <p:nvGrpSpPr>
          <p:cNvPr id="507" name="Controllers">
            <a:extLst>
              <a:ext uri="{FF2B5EF4-FFF2-40B4-BE49-F238E27FC236}">
                <a16:creationId xmlns:a16="http://schemas.microsoft.com/office/drawing/2014/main" id="{ED32C84E-1004-41E8-8511-E9C5B627B094}"/>
              </a:ext>
            </a:extLst>
          </p:cNvPr>
          <p:cNvGrpSpPr/>
          <p:nvPr/>
        </p:nvGrpSpPr>
        <p:grpSpPr>
          <a:xfrm>
            <a:off x="8861225" y="2731474"/>
            <a:ext cx="639763" cy="431800"/>
            <a:chOff x="2655888" y="1516063"/>
            <a:chExt cx="639763" cy="431800"/>
          </a:xfrm>
        </p:grpSpPr>
        <p:sp>
          <p:nvSpPr>
            <p:cNvPr id="508" name="Freeform 62">
              <a:extLst>
                <a:ext uri="{FF2B5EF4-FFF2-40B4-BE49-F238E27FC236}">
                  <a16:creationId xmlns:a16="http://schemas.microsoft.com/office/drawing/2014/main" id="{96163C7E-711A-4574-8CE0-F4DB1C67B7E4}"/>
                </a:ext>
              </a:extLst>
            </p:cNvPr>
            <p:cNvSpPr>
              <a:spLocks/>
            </p:cNvSpPr>
            <p:nvPr/>
          </p:nvSpPr>
          <p:spPr bwMode="auto">
            <a:xfrm>
              <a:off x="2655888" y="1706563"/>
              <a:ext cx="425450" cy="241300"/>
            </a:xfrm>
            <a:custGeom>
              <a:avLst/>
              <a:gdLst/>
              <a:ahLst/>
              <a:cxnLst>
                <a:cxn ang="0">
                  <a:pos x="207" y="0"/>
                </a:cxn>
                <a:cxn ang="0">
                  <a:pos x="69" y="0"/>
                </a:cxn>
                <a:cxn ang="0">
                  <a:pos x="0" y="68"/>
                </a:cxn>
                <a:cxn ang="0">
                  <a:pos x="0" y="145"/>
                </a:cxn>
                <a:cxn ang="0">
                  <a:pos x="0" y="145"/>
                </a:cxn>
                <a:cxn ang="0">
                  <a:pos x="12" y="157"/>
                </a:cxn>
                <a:cxn ang="0">
                  <a:pos x="24" y="145"/>
                </a:cxn>
                <a:cxn ang="0">
                  <a:pos x="24" y="68"/>
                </a:cxn>
                <a:cxn ang="0">
                  <a:pos x="69" y="23"/>
                </a:cxn>
                <a:cxn ang="0">
                  <a:pos x="207" y="23"/>
                </a:cxn>
                <a:cxn ang="0">
                  <a:pos x="253" y="68"/>
                </a:cxn>
                <a:cxn ang="0">
                  <a:pos x="253" y="145"/>
                </a:cxn>
                <a:cxn ang="0">
                  <a:pos x="264" y="157"/>
                </a:cxn>
                <a:cxn ang="0">
                  <a:pos x="276" y="145"/>
                </a:cxn>
                <a:cxn ang="0">
                  <a:pos x="276" y="68"/>
                </a:cxn>
                <a:cxn ang="0">
                  <a:pos x="207" y="0"/>
                </a:cxn>
              </a:cxnLst>
              <a:rect l="0" t="0" r="r" b="b"/>
              <a:pathLst>
                <a:path w="276" h="157">
                  <a:moveTo>
                    <a:pt x="207" y="0"/>
                  </a:moveTo>
                  <a:cubicBezTo>
                    <a:pt x="69" y="0"/>
                    <a:pt x="69" y="0"/>
                    <a:pt x="69" y="0"/>
                  </a:cubicBezTo>
                  <a:cubicBezTo>
                    <a:pt x="31" y="0"/>
                    <a:pt x="0" y="31"/>
                    <a:pt x="0" y="68"/>
                  </a:cubicBezTo>
                  <a:cubicBezTo>
                    <a:pt x="0" y="145"/>
                    <a:pt x="0" y="145"/>
                    <a:pt x="0" y="145"/>
                  </a:cubicBezTo>
                  <a:cubicBezTo>
                    <a:pt x="0" y="145"/>
                    <a:pt x="0" y="145"/>
                    <a:pt x="0" y="145"/>
                  </a:cubicBezTo>
                  <a:cubicBezTo>
                    <a:pt x="0" y="152"/>
                    <a:pt x="6" y="157"/>
                    <a:pt x="12" y="157"/>
                  </a:cubicBezTo>
                  <a:cubicBezTo>
                    <a:pt x="18" y="157"/>
                    <a:pt x="24" y="152"/>
                    <a:pt x="24" y="145"/>
                  </a:cubicBezTo>
                  <a:cubicBezTo>
                    <a:pt x="24" y="68"/>
                    <a:pt x="24" y="68"/>
                    <a:pt x="24" y="68"/>
                  </a:cubicBezTo>
                  <a:cubicBezTo>
                    <a:pt x="24" y="43"/>
                    <a:pt x="44" y="23"/>
                    <a:pt x="69" y="23"/>
                  </a:cubicBezTo>
                  <a:cubicBezTo>
                    <a:pt x="207" y="23"/>
                    <a:pt x="207" y="23"/>
                    <a:pt x="207" y="23"/>
                  </a:cubicBezTo>
                  <a:cubicBezTo>
                    <a:pt x="232" y="23"/>
                    <a:pt x="253" y="43"/>
                    <a:pt x="253" y="68"/>
                  </a:cubicBezTo>
                  <a:cubicBezTo>
                    <a:pt x="253" y="145"/>
                    <a:pt x="253" y="145"/>
                    <a:pt x="253" y="145"/>
                  </a:cubicBezTo>
                  <a:cubicBezTo>
                    <a:pt x="253" y="152"/>
                    <a:pt x="258" y="157"/>
                    <a:pt x="264" y="157"/>
                  </a:cubicBezTo>
                  <a:cubicBezTo>
                    <a:pt x="271" y="157"/>
                    <a:pt x="276" y="152"/>
                    <a:pt x="276" y="145"/>
                  </a:cubicBezTo>
                  <a:cubicBezTo>
                    <a:pt x="276" y="68"/>
                    <a:pt x="276" y="68"/>
                    <a:pt x="276" y="68"/>
                  </a:cubicBezTo>
                  <a:cubicBezTo>
                    <a:pt x="276" y="31"/>
                    <a:pt x="245" y="0"/>
                    <a:pt x="207" y="0"/>
                  </a:cubicBezTo>
                  <a:close/>
                </a:path>
              </a:pathLst>
            </a:custGeom>
            <a:solidFill>
              <a:srgbClr val="CEC7C0"/>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509" name="Freeform 63">
              <a:extLst>
                <a:ext uri="{FF2B5EF4-FFF2-40B4-BE49-F238E27FC236}">
                  <a16:creationId xmlns:a16="http://schemas.microsoft.com/office/drawing/2014/main" id="{D7987C61-3752-4D9D-98BF-44156E7399B5}"/>
                </a:ext>
              </a:extLst>
            </p:cNvPr>
            <p:cNvSpPr>
              <a:spLocks noEditPoints="1"/>
            </p:cNvSpPr>
            <p:nvPr/>
          </p:nvSpPr>
          <p:spPr bwMode="auto">
            <a:xfrm>
              <a:off x="2727326" y="1776413"/>
              <a:ext cx="282575" cy="136525"/>
            </a:xfrm>
            <a:custGeom>
              <a:avLst/>
              <a:gdLst/>
              <a:ahLst/>
              <a:cxnLst>
                <a:cxn ang="0">
                  <a:pos x="12" y="0"/>
                </a:cxn>
                <a:cxn ang="0">
                  <a:pos x="0" y="12"/>
                </a:cxn>
                <a:cxn ang="0">
                  <a:pos x="12" y="24"/>
                </a:cxn>
                <a:cxn ang="0">
                  <a:pos x="24" y="12"/>
                </a:cxn>
                <a:cxn ang="0">
                  <a:pos x="12" y="0"/>
                </a:cxn>
                <a:cxn ang="0">
                  <a:pos x="52" y="0"/>
                </a:cxn>
                <a:cxn ang="0">
                  <a:pos x="40" y="12"/>
                </a:cxn>
                <a:cxn ang="0">
                  <a:pos x="52" y="24"/>
                </a:cxn>
                <a:cxn ang="0">
                  <a:pos x="64" y="12"/>
                </a:cxn>
                <a:cxn ang="0">
                  <a:pos x="52" y="0"/>
                </a:cxn>
                <a:cxn ang="0">
                  <a:pos x="92" y="0"/>
                </a:cxn>
                <a:cxn ang="0">
                  <a:pos x="81" y="12"/>
                </a:cxn>
                <a:cxn ang="0">
                  <a:pos x="92" y="24"/>
                </a:cxn>
                <a:cxn ang="0">
                  <a:pos x="104" y="12"/>
                </a:cxn>
                <a:cxn ang="0">
                  <a:pos x="92" y="0"/>
                </a:cxn>
                <a:cxn ang="0">
                  <a:pos x="132" y="0"/>
                </a:cxn>
                <a:cxn ang="0">
                  <a:pos x="121" y="12"/>
                </a:cxn>
                <a:cxn ang="0">
                  <a:pos x="132" y="24"/>
                </a:cxn>
                <a:cxn ang="0">
                  <a:pos x="144" y="12"/>
                </a:cxn>
                <a:cxn ang="0">
                  <a:pos x="132" y="0"/>
                </a:cxn>
                <a:cxn ang="0">
                  <a:pos x="172" y="24"/>
                </a:cxn>
                <a:cxn ang="0">
                  <a:pos x="184" y="12"/>
                </a:cxn>
                <a:cxn ang="0">
                  <a:pos x="172" y="0"/>
                </a:cxn>
                <a:cxn ang="0">
                  <a:pos x="161" y="12"/>
                </a:cxn>
                <a:cxn ang="0">
                  <a:pos x="172" y="24"/>
                </a:cxn>
                <a:cxn ang="0">
                  <a:pos x="12" y="33"/>
                </a:cxn>
                <a:cxn ang="0">
                  <a:pos x="0" y="45"/>
                </a:cxn>
                <a:cxn ang="0">
                  <a:pos x="12" y="56"/>
                </a:cxn>
                <a:cxn ang="0">
                  <a:pos x="24" y="45"/>
                </a:cxn>
                <a:cxn ang="0">
                  <a:pos x="12" y="33"/>
                </a:cxn>
                <a:cxn ang="0">
                  <a:pos x="52" y="33"/>
                </a:cxn>
                <a:cxn ang="0">
                  <a:pos x="40" y="45"/>
                </a:cxn>
                <a:cxn ang="0">
                  <a:pos x="52" y="56"/>
                </a:cxn>
                <a:cxn ang="0">
                  <a:pos x="64" y="45"/>
                </a:cxn>
                <a:cxn ang="0">
                  <a:pos x="52" y="33"/>
                </a:cxn>
                <a:cxn ang="0">
                  <a:pos x="92" y="33"/>
                </a:cxn>
                <a:cxn ang="0">
                  <a:pos x="81" y="45"/>
                </a:cxn>
                <a:cxn ang="0">
                  <a:pos x="92" y="56"/>
                </a:cxn>
                <a:cxn ang="0">
                  <a:pos x="104" y="45"/>
                </a:cxn>
                <a:cxn ang="0">
                  <a:pos x="92" y="33"/>
                </a:cxn>
                <a:cxn ang="0">
                  <a:pos x="132" y="33"/>
                </a:cxn>
                <a:cxn ang="0">
                  <a:pos x="121" y="45"/>
                </a:cxn>
                <a:cxn ang="0">
                  <a:pos x="132" y="56"/>
                </a:cxn>
                <a:cxn ang="0">
                  <a:pos x="144" y="45"/>
                </a:cxn>
                <a:cxn ang="0">
                  <a:pos x="132" y="33"/>
                </a:cxn>
                <a:cxn ang="0">
                  <a:pos x="172" y="33"/>
                </a:cxn>
                <a:cxn ang="0">
                  <a:pos x="161" y="45"/>
                </a:cxn>
                <a:cxn ang="0">
                  <a:pos x="172" y="56"/>
                </a:cxn>
                <a:cxn ang="0">
                  <a:pos x="184" y="45"/>
                </a:cxn>
                <a:cxn ang="0">
                  <a:pos x="172" y="33"/>
                </a:cxn>
                <a:cxn ang="0">
                  <a:pos x="12" y="66"/>
                </a:cxn>
                <a:cxn ang="0">
                  <a:pos x="0" y="78"/>
                </a:cxn>
                <a:cxn ang="0">
                  <a:pos x="12" y="89"/>
                </a:cxn>
                <a:cxn ang="0">
                  <a:pos x="24" y="78"/>
                </a:cxn>
                <a:cxn ang="0">
                  <a:pos x="12" y="66"/>
                </a:cxn>
                <a:cxn ang="0">
                  <a:pos x="172" y="66"/>
                </a:cxn>
                <a:cxn ang="0">
                  <a:pos x="161" y="78"/>
                </a:cxn>
                <a:cxn ang="0">
                  <a:pos x="172" y="89"/>
                </a:cxn>
                <a:cxn ang="0">
                  <a:pos x="184" y="78"/>
                </a:cxn>
                <a:cxn ang="0">
                  <a:pos x="172" y="66"/>
                </a:cxn>
              </a:cxnLst>
              <a:rect l="0" t="0" r="r" b="b"/>
              <a:pathLst>
                <a:path w="184" h="89">
                  <a:moveTo>
                    <a:pt x="12" y="0"/>
                  </a:moveTo>
                  <a:cubicBezTo>
                    <a:pt x="6" y="0"/>
                    <a:pt x="0" y="5"/>
                    <a:pt x="0" y="12"/>
                  </a:cubicBezTo>
                  <a:cubicBezTo>
                    <a:pt x="0" y="18"/>
                    <a:pt x="6" y="24"/>
                    <a:pt x="12" y="24"/>
                  </a:cubicBezTo>
                  <a:cubicBezTo>
                    <a:pt x="19" y="24"/>
                    <a:pt x="24" y="18"/>
                    <a:pt x="24" y="12"/>
                  </a:cubicBezTo>
                  <a:cubicBezTo>
                    <a:pt x="24" y="5"/>
                    <a:pt x="19" y="0"/>
                    <a:pt x="12" y="0"/>
                  </a:cubicBezTo>
                  <a:close/>
                  <a:moveTo>
                    <a:pt x="52" y="0"/>
                  </a:moveTo>
                  <a:cubicBezTo>
                    <a:pt x="46" y="0"/>
                    <a:pt x="40" y="5"/>
                    <a:pt x="40" y="12"/>
                  </a:cubicBezTo>
                  <a:cubicBezTo>
                    <a:pt x="40" y="18"/>
                    <a:pt x="46" y="24"/>
                    <a:pt x="52" y="24"/>
                  </a:cubicBezTo>
                  <a:cubicBezTo>
                    <a:pt x="59" y="24"/>
                    <a:pt x="64" y="18"/>
                    <a:pt x="64" y="12"/>
                  </a:cubicBezTo>
                  <a:cubicBezTo>
                    <a:pt x="64" y="5"/>
                    <a:pt x="59" y="0"/>
                    <a:pt x="52" y="0"/>
                  </a:cubicBezTo>
                  <a:close/>
                  <a:moveTo>
                    <a:pt x="92" y="0"/>
                  </a:moveTo>
                  <a:cubicBezTo>
                    <a:pt x="86" y="0"/>
                    <a:pt x="81" y="5"/>
                    <a:pt x="81" y="12"/>
                  </a:cubicBezTo>
                  <a:cubicBezTo>
                    <a:pt x="81" y="18"/>
                    <a:pt x="86" y="24"/>
                    <a:pt x="92" y="24"/>
                  </a:cubicBezTo>
                  <a:cubicBezTo>
                    <a:pt x="99" y="24"/>
                    <a:pt x="104" y="18"/>
                    <a:pt x="104" y="12"/>
                  </a:cubicBezTo>
                  <a:cubicBezTo>
                    <a:pt x="104" y="5"/>
                    <a:pt x="99" y="0"/>
                    <a:pt x="92" y="0"/>
                  </a:cubicBezTo>
                  <a:close/>
                  <a:moveTo>
                    <a:pt x="132" y="0"/>
                  </a:moveTo>
                  <a:cubicBezTo>
                    <a:pt x="126" y="0"/>
                    <a:pt x="121" y="5"/>
                    <a:pt x="121" y="12"/>
                  </a:cubicBezTo>
                  <a:cubicBezTo>
                    <a:pt x="121" y="18"/>
                    <a:pt x="126" y="24"/>
                    <a:pt x="132" y="24"/>
                  </a:cubicBezTo>
                  <a:cubicBezTo>
                    <a:pt x="139" y="24"/>
                    <a:pt x="144" y="18"/>
                    <a:pt x="144" y="12"/>
                  </a:cubicBezTo>
                  <a:cubicBezTo>
                    <a:pt x="144" y="5"/>
                    <a:pt x="139" y="0"/>
                    <a:pt x="132" y="0"/>
                  </a:cubicBezTo>
                  <a:close/>
                  <a:moveTo>
                    <a:pt x="172" y="24"/>
                  </a:moveTo>
                  <a:cubicBezTo>
                    <a:pt x="179" y="24"/>
                    <a:pt x="184" y="18"/>
                    <a:pt x="184" y="12"/>
                  </a:cubicBezTo>
                  <a:cubicBezTo>
                    <a:pt x="184" y="5"/>
                    <a:pt x="179" y="0"/>
                    <a:pt x="172" y="0"/>
                  </a:cubicBezTo>
                  <a:cubicBezTo>
                    <a:pt x="166" y="0"/>
                    <a:pt x="161" y="5"/>
                    <a:pt x="161" y="12"/>
                  </a:cubicBezTo>
                  <a:cubicBezTo>
                    <a:pt x="161" y="18"/>
                    <a:pt x="166" y="24"/>
                    <a:pt x="172" y="24"/>
                  </a:cubicBezTo>
                  <a:close/>
                  <a:moveTo>
                    <a:pt x="12" y="33"/>
                  </a:moveTo>
                  <a:cubicBezTo>
                    <a:pt x="6" y="33"/>
                    <a:pt x="0" y="38"/>
                    <a:pt x="0" y="45"/>
                  </a:cubicBezTo>
                  <a:cubicBezTo>
                    <a:pt x="0" y="51"/>
                    <a:pt x="6" y="56"/>
                    <a:pt x="12" y="56"/>
                  </a:cubicBezTo>
                  <a:cubicBezTo>
                    <a:pt x="19" y="56"/>
                    <a:pt x="24" y="51"/>
                    <a:pt x="24" y="45"/>
                  </a:cubicBezTo>
                  <a:cubicBezTo>
                    <a:pt x="24" y="38"/>
                    <a:pt x="19" y="33"/>
                    <a:pt x="12" y="33"/>
                  </a:cubicBezTo>
                  <a:close/>
                  <a:moveTo>
                    <a:pt x="52" y="33"/>
                  </a:moveTo>
                  <a:cubicBezTo>
                    <a:pt x="46" y="33"/>
                    <a:pt x="40" y="38"/>
                    <a:pt x="40" y="45"/>
                  </a:cubicBezTo>
                  <a:cubicBezTo>
                    <a:pt x="40" y="51"/>
                    <a:pt x="46" y="56"/>
                    <a:pt x="52" y="56"/>
                  </a:cubicBezTo>
                  <a:cubicBezTo>
                    <a:pt x="59" y="56"/>
                    <a:pt x="64" y="51"/>
                    <a:pt x="64" y="45"/>
                  </a:cubicBezTo>
                  <a:cubicBezTo>
                    <a:pt x="64" y="38"/>
                    <a:pt x="59" y="33"/>
                    <a:pt x="52" y="33"/>
                  </a:cubicBezTo>
                  <a:close/>
                  <a:moveTo>
                    <a:pt x="92" y="33"/>
                  </a:moveTo>
                  <a:cubicBezTo>
                    <a:pt x="86" y="33"/>
                    <a:pt x="81" y="38"/>
                    <a:pt x="81" y="45"/>
                  </a:cubicBezTo>
                  <a:cubicBezTo>
                    <a:pt x="81" y="51"/>
                    <a:pt x="86" y="56"/>
                    <a:pt x="92" y="56"/>
                  </a:cubicBezTo>
                  <a:cubicBezTo>
                    <a:pt x="99" y="56"/>
                    <a:pt x="104" y="51"/>
                    <a:pt x="104" y="45"/>
                  </a:cubicBezTo>
                  <a:cubicBezTo>
                    <a:pt x="104" y="38"/>
                    <a:pt x="99" y="33"/>
                    <a:pt x="92" y="33"/>
                  </a:cubicBezTo>
                  <a:close/>
                  <a:moveTo>
                    <a:pt x="132" y="33"/>
                  </a:moveTo>
                  <a:cubicBezTo>
                    <a:pt x="126" y="33"/>
                    <a:pt x="121" y="38"/>
                    <a:pt x="121" y="45"/>
                  </a:cubicBezTo>
                  <a:cubicBezTo>
                    <a:pt x="121" y="51"/>
                    <a:pt x="126" y="56"/>
                    <a:pt x="132" y="56"/>
                  </a:cubicBezTo>
                  <a:cubicBezTo>
                    <a:pt x="139" y="56"/>
                    <a:pt x="144" y="51"/>
                    <a:pt x="144" y="45"/>
                  </a:cubicBezTo>
                  <a:cubicBezTo>
                    <a:pt x="144" y="38"/>
                    <a:pt x="139" y="33"/>
                    <a:pt x="132" y="33"/>
                  </a:cubicBezTo>
                  <a:close/>
                  <a:moveTo>
                    <a:pt x="172" y="33"/>
                  </a:moveTo>
                  <a:cubicBezTo>
                    <a:pt x="166" y="33"/>
                    <a:pt x="161" y="38"/>
                    <a:pt x="161" y="45"/>
                  </a:cubicBezTo>
                  <a:cubicBezTo>
                    <a:pt x="161" y="51"/>
                    <a:pt x="166" y="56"/>
                    <a:pt x="172" y="56"/>
                  </a:cubicBezTo>
                  <a:cubicBezTo>
                    <a:pt x="179" y="56"/>
                    <a:pt x="184" y="51"/>
                    <a:pt x="184" y="45"/>
                  </a:cubicBezTo>
                  <a:cubicBezTo>
                    <a:pt x="184" y="38"/>
                    <a:pt x="179" y="33"/>
                    <a:pt x="172" y="33"/>
                  </a:cubicBezTo>
                  <a:close/>
                  <a:moveTo>
                    <a:pt x="12" y="66"/>
                  </a:moveTo>
                  <a:cubicBezTo>
                    <a:pt x="6" y="66"/>
                    <a:pt x="0" y="71"/>
                    <a:pt x="0" y="78"/>
                  </a:cubicBezTo>
                  <a:cubicBezTo>
                    <a:pt x="0" y="84"/>
                    <a:pt x="6" y="89"/>
                    <a:pt x="12" y="89"/>
                  </a:cubicBezTo>
                  <a:cubicBezTo>
                    <a:pt x="19" y="89"/>
                    <a:pt x="24" y="84"/>
                    <a:pt x="24" y="78"/>
                  </a:cubicBezTo>
                  <a:cubicBezTo>
                    <a:pt x="24" y="71"/>
                    <a:pt x="19" y="66"/>
                    <a:pt x="12" y="66"/>
                  </a:cubicBezTo>
                  <a:close/>
                  <a:moveTo>
                    <a:pt x="172" y="66"/>
                  </a:moveTo>
                  <a:cubicBezTo>
                    <a:pt x="166" y="66"/>
                    <a:pt x="161" y="71"/>
                    <a:pt x="161" y="78"/>
                  </a:cubicBezTo>
                  <a:cubicBezTo>
                    <a:pt x="161" y="84"/>
                    <a:pt x="166" y="89"/>
                    <a:pt x="172" y="89"/>
                  </a:cubicBezTo>
                  <a:cubicBezTo>
                    <a:pt x="179" y="89"/>
                    <a:pt x="184" y="84"/>
                    <a:pt x="184" y="78"/>
                  </a:cubicBezTo>
                  <a:cubicBezTo>
                    <a:pt x="184" y="71"/>
                    <a:pt x="179" y="66"/>
                    <a:pt x="172" y="66"/>
                  </a:cubicBezTo>
                  <a:close/>
                </a:path>
              </a:pathLst>
            </a:custGeom>
            <a:solidFill>
              <a:srgbClr val="77DFFC"/>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510" name="Freeform 64">
              <a:extLst>
                <a:ext uri="{FF2B5EF4-FFF2-40B4-BE49-F238E27FC236}">
                  <a16:creationId xmlns:a16="http://schemas.microsoft.com/office/drawing/2014/main" id="{F93139DB-4747-49E3-80F7-064DE2760F9E}"/>
                </a:ext>
              </a:extLst>
            </p:cNvPr>
            <p:cNvSpPr>
              <a:spLocks/>
            </p:cNvSpPr>
            <p:nvPr/>
          </p:nvSpPr>
          <p:spPr bwMode="auto">
            <a:xfrm>
              <a:off x="2789238" y="1878013"/>
              <a:ext cx="160338" cy="34925"/>
            </a:xfrm>
            <a:custGeom>
              <a:avLst/>
              <a:gdLst/>
              <a:ahLst/>
              <a:cxnLst>
                <a:cxn ang="0">
                  <a:pos x="92" y="0"/>
                </a:cxn>
                <a:cxn ang="0">
                  <a:pos x="12" y="0"/>
                </a:cxn>
                <a:cxn ang="0">
                  <a:pos x="0" y="12"/>
                </a:cxn>
                <a:cxn ang="0">
                  <a:pos x="12" y="23"/>
                </a:cxn>
                <a:cxn ang="0">
                  <a:pos x="92" y="23"/>
                </a:cxn>
                <a:cxn ang="0">
                  <a:pos x="104" y="12"/>
                </a:cxn>
                <a:cxn ang="0">
                  <a:pos x="92" y="0"/>
                </a:cxn>
              </a:cxnLst>
              <a:rect l="0" t="0" r="r" b="b"/>
              <a:pathLst>
                <a:path w="104" h="23">
                  <a:moveTo>
                    <a:pt x="92" y="0"/>
                  </a:moveTo>
                  <a:cubicBezTo>
                    <a:pt x="12" y="0"/>
                    <a:pt x="12" y="0"/>
                    <a:pt x="12" y="0"/>
                  </a:cubicBezTo>
                  <a:cubicBezTo>
                    <a:pt x="6" y="0"/>
                    <a:pt x="0" y="5"/>
                    <a:pt x="0" y="12"/>
                  </a:cubicBezTo>
                  <a:cubicBezTo>
                    <a:pt x="0" y="18"/>
                    <a:pt x="6" y="23"/>
                    <a:pt x="12" y="23"/>
                  </a:cubicBezTo>
                  <a:cubicBezTo>
                    <a:pt x="92" y="23"/>
                    <a:pt x="92" y="23"/>
                    <a:pt x="92" y="23"/>
                  </a:cubicBezTo>
                  <a:cubicBezTo>
                    <a:pt x="99" y="23"/>
                    <a:pt x="104" y="18"/>
                    <a:pt x="104" y="12"/>
                  </a:cubicBezTo>
                  <a:cubicBezTo>
                    <a:pt x="104" y="5"/>
                    <a:pt x="99" y="0"/>
                    <a:pt x="92" y="0"/>
                  </a:cubicBezTo>
                  <a:close/>
                </a:path>
              </a:pathLst>
            </a:custGeom>
            <a:solidFill>
              <a:srgbClr val="24B2B2"/>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511" name="Freeform 65">
              <a:extLst>
                <a:ext uri="{FF2B5EF4-FFF2-40B4-BE49-F238E27FC236}">
                  <a16:creationId xmlns:a16="http://schemas.microsoft.com/office/drawing/2014/main" id="{3A66D9CA-862C-41EA-B02D-191483A3C9F3}"/>
                </a:ext>
              </a:extLst>
            </p:cNvPr>
            <p:cNvSpPr>
              <a:spLocks/>
            </p:cNvSpPr>
            <p:nvPr/>
          </p:nvSpPr>
          <p:spPr bwMode="auto">
            <a:xfrm>
              <a:off x="3122613" y="1697038"/>
              <a:ext cx="85725" cy="87313"/>
            </a:xfrm>
            <a:custGeom>
              <a:avLst/>
              <a:gdLst/>
              <a:ahLst/>
              <a:cxnLst>
                <a:cxn ang="0">
                  <a:pos x="56" y="0"/>
                </a:cxn>
                <a:cxn ang="0">
                  <a:pos x="0" y="56"/>
                </a:cxn>
                <a:cxn ang="0">
                  <a:pos x="56" y="56"/>
                </a:cxn>
                <a:cxn ang="0">
                  <a:pos x="56" y="0"/>
                </a:cxn>
              </a:cxnLst>
              <a:rect l="0" t="0" r="r" b="b"/>
              <a:pathLst>
                <a:path w="56" h="56">
                  <a:moveTo>
                    <a:pt x="56" y="0"/>
                  </a:moveTo>
                  <a:cubicBezTo>
                    <a:pt x="25" y="0"/>
                    <a:pt x="0" y="25"/>
                    <a:pt x="0" y="56"/>
                  </a:cubicBezTo>
                  <a:cubicBezTo>
                    <a:pt x="56" y="56"/>
                    <a:pt x="56" y="56"/>
                    <a:pt x="56" y="56"/>
                  </a:cubicBezTo>
                  <a:lnTo>
                    <a:pt x="56" y="0"/>
                  </a:lnTo>
                  <a:close/>
                </a:path>
              </a:pathLst>
            </a:custGeom>
            <a:solidFill>
              <a:srgbClr val="E5DED6"/>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512" name="Freeform 66">
              <a:extLst>
                <a:ext uri="{FF2B5EF4-FFF2-40B4-BE49-F238E27FC236}">
                  <a16:creationId xmlns:a16="http://schemas.microsoft.com/office/drawing/2014/main" id="{0B5ABBE6-FCFE-4E37-8FA1-436590033240}"/>
                </a:ext>
              </a:extLst>
            </p:cNvPr>
            <p:cNvSpPr>
              <a:spLocks/>
            </p:cNvSpPr>
            <p:nvPr/>
          </p:nvSpPr>
          <p:spPr bwMode="auto">
            <a:xfrm>
              <a:off x="3208338" y="1697038"/>
              <a:ext cx="87313" cy="87313"/>
            </a:xfrm>
            <a:custGeom>
              <a:avLst/>
              <a:gdLst/>
              <a:ahLst/>
              <a:cxnLst>
                <a:cxn ang="0">
                  <a:pos x="0" y="0"/>
                </a:cxn>
                <a:cxn ang="0">
                  <a:pos x="0" y="56"/>
                </a:cxn>
                <a:cxn ang="0">
                  <a:pos x="56" y="56"/>
                </a:cxn>
                <a:cxn ang="0">
                  <a:pos x="0" y="0"/>
                </a:cxn>
              </a:cxnLst>
              <a:rect l="0" t="0" r="r" b="b"/>
              <a:pathLst>
                <a:path w="56" h="56">
                  <a:moveTo>
                    <a:pt x="0" y="0"/>
                  </a:moveTo>
                  <a:cubicBezTo>
                    <a:pt x="0" y="56"/>
                    <a:pt x="0" y="56"/>
                    <a:pt x="0" y="56"/>
                  </a:cubicBezTo>
                  <a:cubicBezTo>
                    <a:pt x="56" y="56"/>
                    <a:pt x="56" y="56"/>
                    <a:pt x="56" y="56"/>
                  </a:cubicBezTo>
                  <a:cubicBezTo>
                    <a:pt x="56" y="25"/>
                    <a:pt x="31" y="0"/>
                    <a:pt x="0" y="0"/>
                  </a:cubicBezTo>
                  <a:close/>
                </a:path>
              </a:pathLst>
            </a:custGeom>
            <a:solidFill>
              <a:srgbClr val="B2A89A"/>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513" name="Freeform 67">
              <a:extLst>
                <a:ext uri="{FF2B5EF4-FFF2-40B4-BE49-F238E27FC236}">
                  <a16:creationId xmlns:a16="http://schemas.microsoft.com/office/drawing/2014/main" id="{8DFEF2B0-D03B-4814-B231-31BC3C62D3EC}"/>
                </a:ext>
              </a:extLst>
            </p:cNvPr>
            <p:cNvSpPr>
              <a:spLocks/>
            </p:cNvSpPr>
            <p:nvPr/>
          </p:nvSpPr>
          <p:spPr bwMode="auto">
            <a:xfrm>
              <a:off x="3122613" y="1784350"/>
              <a:ext cx="173038" cy="163513"/>
            </a:xfrm>
            <a:custGeom>
              <a:avLst/>
              <a:gdLst/>
              <a:ahLst/>
              <a:cxnLst>
                <a:cxn ang="0">
                  <a:pos x="0" y="0"/>
                </a:cxn>
                <a:cxn ang="0">
                  <a:pos x="0" y="51"/>
                </a:cxn>
                <a:cxn ang="0">
                  <a:pos x="56" y="107"/>
                </a:cxn>
                <a:cxn ang="0">
                  <a:pos x="112" y="51"/>
                </a:cxn>
                <a:cxn ang="0">
                  <a:pos x="112" y="0"/>
                </a:cxn>
                <a:cxn ang="0">
                  <a:pos x="0" y="0"/>
                </a:cxn>
              </a:cxnLst>
              <a:rect l="0" t="0" r="r" b="b"/>
              <a:pathLst>
                <a:path w="112" h="107">
                  <a:moveTo>
                    <a:pt x="0" y="0"/>
                  </a:moveTo>
                  <a:cubicBezTo>
                    <a:pt x="0" y="51"/>
                    <a:pt x="0" y="51"/>
                    <a:pt x="0" y="51"/>
                  </a:cubicBezTo>
                  <a:cubicBezTo>
                    <a:pt x="0" y="82"/>
                    <a:pt x="25" y="107"/>
                    <a:pt x="56" y="107"/>
                  </a:cubicBezTo>
                  <a:cubicBezTo>
                    <a:pt x="87" y="107"/>
                    <a:pt x="112" y="82"/>
                    <a:pt x="112" y="51"/>
                  </a:cubicBezTo>
                  <a:cubicBezTo>
                    <a:pt x="112" y="0"/>
                    <a:pt x="112" y="0"/>
                    <a:pt x="112" y="0"/>
                  </a:cubicBezTo>
                  <a:lnTo>
                    <a:pt x="0" y="0"/>
                  </a:lnTo>
                  <a:close/>
                </a:path>
              </a:pathLst>
            </a:custGeom>
            <a:solidFill>
              <a:srgbClr val="CEC7C0"/>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514" name="Freeform 68">
              <a:extLst>
                <a:ext uri="{FF2B5EF4-FFF2-40B4-BE49-F238E27FC236}">
                  <a16:creationId xmlns:a16="http://schemas.microsoft.com/office/drawing/2014/main" id="{BFE07BD2-67DC-4BB0-9D37-68605E3B4B49}"/>
                </a:ext>
              </a:extLst>
            </p:cNvPr>
            <p:cNvSpPr>
              <a:spLocks/>
            </p:cNvSpPr>
            <p:nvPr/>
          </p:nvSpPr>
          <p:spPr bwMode="auto">
            <a:xfrm>
              <a:off x="2859088" y="1516063"/>
              <a:ext cx="19050" cy="171450"/>
            </a:xfrm>
            <a:custGeom>
              <a:avLst/>
              <a:gdLst/>
              <a:ahLst/>
              <a:cxnLst>
                <a:cxn ang="0">
                  <a:pos x="12" y="106"/>
                </a:cxn>
                <a:cxn ang="0">
                  <a:pos x="12" y="6"/>
                </a:cxn>
                <a:cxn ang="0">
                  <a:pos x="12" y="6"/>
                </a:cxn>
                <a:cxn ang="0">
                  <a:pos x="6" y="0"/>
                </a:cxn>
                <a:cxn ang="0">
                  <a:pos x="0" y="6"/>
                </a:cxn>
                <a:cxn ang="0">
                  <a:pos x="0" y="6"/>
                </a:cxn>
                <a:cxn ang="0">
                  <a:pos x="0" y="106"/>
                </a:cxn>
                <a:cxn ang="0">
                  <a:pos x="0" y="106"/>
                </a:cxn>
                <a:cxn ang="0">
                  <a:pos x="6" y="112"/>
                </a:cxn>
                <a:cxn ang="0">
                  <a:pos x="12" y="106"/>
                </a:cxn>
              </a:cxnLst>
              <a:rect l="0" t="0" r="r" b="b"/>
              <a:pathLst>
                <a:path w="12" h="112">
                  <a:moveTo>
                    <a:pt x="12" y="106"/>
                  </a:moveTo>
                  <a:cubicBezTo>
                    <a:pt x="12" y="6"/>
                    <a:pt x="12" y="6"/>
                    <a:pt x="12" y="6"/>
                  </a:cubicBezTo>
                  <a:cubicBezTo>
                    <a:pt x="12" y="6"/>
                    <a:pt x="12" y="6"/>
                    <a:pt x="12" y="6"/>
                  </a:cubicBezTo>
                  <a:cubicBezTo>
                    <a:pt x="12" y="3"/>
                    <a:pt x="10" y="0"/>
                    <a:pt x="6" y="0"/>
                  </a:cubicBezTo>
                  <a:cubicBezTo>
                    <a:pt x="3" y="0"/>
                    <a:pt x="0" y="3"/>
                    <a:pt x="0" y="6"/>
                  </a:cubicBezTo>
                  <a:cubicBezTo>
                    <a:pt x="0" y="6"/>
                    <a:pt x="0" y="6"/>
                    <a:pt x="0" y="6"/>
                  </a:cubicBezTo>
                  <a:cubicBezTo>
                    <a:pt x="0" y="106"/>
                    <a:pt x="0" y="106"/>
                    <a:pt x="0" y="106"/>
                  </a:cubicBezTo>
                  <a:cubicBezTo>
                    <a:pt x="0" y="106"/>
                    <a:pt x="0" y="106"/>
                    <a:pt x="0" y="106"/>
                  </a:cubicBezTo>
                  <a:cubicBezTo>
                    <a:pt x="0" y="109"/>
                    <a:pt x="3" y="112"/>
                    <a:pt x="6" y="112"/>
                  </a:cubicBezTo>
                  <a:cubicBezTo>
                    <a:pt x="10" y="112"/>
                    <a:pt x="12" y="109"/>
                    <a:pt x="12" y="106"/>
                  </a:cubicBezTo>
                  <a:close/>
                </a:path>
              </a:pathLst>
            </a:custGeom>
            <a:solidFill>
              <a:srgbClr val="98B5B7"/>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515" name="Freeform 69">
              <a:extLst>
                <a:ext uri="{FF2B5EF4-FFF2-40B4-BE49-F238E27FC236}">
                  <a16:creationId xmlns:a16="http://schemas.microsoft.com/office/drawing/2014/main" id="{7164A384-E307-4EBF-BC23-3E4F6195F0E8}"/>
                </a:ext>
              </a:extLst>
            </p:cNvPr>
            <p:cNvSpPr>
              <a:spLocks/>
            </p:cNvSpPr>
            <p:nvPr/>
          </p:nvSpPr>
          <p:spPr bwMode="auto">
            <a:xfrm>
              <a:off x="3016251" y="1516063"/>
              <a:ext cx="201613" cy="158750"/>
            </a:xfrm>
            <a:custGeom>
              <a:avLst/>
              <a:gdLst/>
              <a:ahLst/>
              <a:cxnLst>
                <a:cxn ang="0">
                  <a:pos x="95" y="5"/>
                </a:cxn>
                <a:cxn ang="0">
                  <a:pos x="59" y="41"/>
                </a:cxn>
                <a:cxn ang="0">
                  <a:pos x="36" y="64"/>
                </a:cxn>
                <a:cxn ang="0">
                  <a:pos x="12" y="41"/>
                </a:cxn>
                <a:cxn ang="0">
                  <a:pos x="12" y="6"/>
                </a:cxn>
                <a:cxn ang="0">
                  <a:pos x="6" y="0"/>
                </a:cxn>
                <a:cxn ang="0">
                  <a:pos x="0" y="6"/>
                </a:cxn>
                <a:cxn ang="0">
                  <a:pos x="0" y="41"/>
                </a:cxn>
                <a:cxn ang="0">
                  <a:pos x="36" y="76"/>
                </a:cxn>
                <a:cxn ang="0">
                  <a:pos x="71" y="41"/>
                </a:cxn>
                <a:cxn ang="0">
                  <a:pos x="95" y="17"/>
                </a:cxn>
                <a:cxn ang="0">
                  <a:pos x="119" y="41"/>
                </a:cxn>
                <a:cxn ang="0">
                  <a:pos x="119" y="97"/>
                </a:cxn>
                <a:cxn ang="0">
                  <a:pos x="125" y="103"/>
                </a:cxn>
                <a:cxn ang="0">
                  <a:pos x="131" y="97"/>
                </a:cxn>
                <a:cxn ang="0">
                  <a:pos x="131" y="41"/>
                </a:cxn>
                <a:cxn ang="0">
                  <a:pos x="95" y="5"/>
                </a:cxn>
              </a:cxnLst>
              <a:rect l="0" t="0" r="r" b="b"/>
              <a:pathLst>
                <a:path w="131" h="103">
                  <a:moveTo>
                    <a:pt x="95" y="5"/>
                  </a:moveTo>
                  <a:cubicBezTo>
                    <a:pt x="75" y="5"/>
                    <a:pt x="59" y="21"/>
                    <a:pt x="59" y="41"/>
                  </a:cubicBezTo>
                  <a:cubicBezTo>
                    <a:pt x="59" y="54"/>
                    <a:pt x="49" y="64"/>
                    <a:pt x="36" y="64"/>
                  </a:cubicBezTo>
                  <a:cubicBezTo>
                    <a:pt x="23" y="64"/>
                    <a:pt x="12" y="54"/>
                    <a:pt x="12" y="41"/>
                  </a:cubicBezTo>
                  <a:cubicBezTo>
                    <a:pt x="12" y="6"/>
                    <a:pt x="12" y="6"/>
                    <a:pt x="12" y="6"/>
                  </a:cubicBezTo>
                  <a:cubicBezTo>
                    <a:pt x="12" y="3"/>
                    <a:pt x="9" y="0"/>
                    <a:pt x="6" y="0"/>
                  </a:cubicBezTo>
                  <a:cubicBezTo>
                    <a:pt x="3" y="0"/>
                    <a:pt x="0" y="3"/>
                    <a:pt x="0" y="6"/>
                  </a:cubicBezTo>
                  <a:cubicBezTo>
                    <a:pt x="0" y="41"/>
                    <a:pt x="0" y="41"/>
                    <a:pt x="0" y="41"/>
                  </a:cubicBezTo>
                  <a:cubicBezTo>
                    <a:pt x="0" y="60"/>
                    <a:pt x="16" y="76"/>
                    <a:pt x="36" y="76"/>
                  </a:cubicBezTo>
                  <a:cubicBezTo>
                    <a:pt x="55" y="76"/>
                    <a:pt x="71" y="60"/>
                    <a:pt x="71" y="41"/>
                  </a:cubicBezTo>
                  <a:cubicBezTo>
                    <a:pt x="71" y="28"/>
                    <a:pt x="82" y="17"/>
                    <a:pt x="95" y="17"/>
                  </a:cubicBezTo>
                  <a:cubicBezTo>
                    <a:pt x="108" y="17"/>
                    <a:pt x="119" y="28"/>
                    <a:pt x="119" y="41"/>
                  </a:cubicBezTo>
                  <a:cubicBezTo>
                    <a:pt x="119" y="97"/>
                    <a:pt x="119" y="97"/>
                    <a:pt x="119" y="97"/>
                  </a:cubicBezTo>
                  <a:cubicBezTo>
                    <a:pt x="119" y="100"/>
                    <a:pt x="121" y="103"/>
                    <a:pt x="125" y="103"/>
                  </a:cubicBezTo>
                  <a:cubicBezTo>
                    <a:pt x="128" y="103"/>
                    <a:pt x="131" y="100"/>
                    <a:pt x="131" y="97"/>
                  </a:cubicBezTo>
                  <a:cubicBezTo>
                    <a:pt x="131" y="41"/>
                    <a:pt x="131" y="41"/>
                    <a:pt x="131" y="41"/>
                  </a:cubicBezTo>
                  <a:cubicBezTo>
                    <a:pt x="131" y="21"/>
                    <a:pt x="115" y="5"/>
                    <a:pt x="95" y="5"/>
                  </a:cubicBezTo>
                  <a:close/>
                </a:path>
              </a:pathLst>
            </a:custGeom>
            <a:solidFill>
              <a:srgbClr val="98B5B7"/>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grpSp>
      <p:grpSp>
        <p:nvGrpSpPr>
          <p:cNvPr id="516" name="Question">
            <a:extLst>
              <a:ext uri="{FF2B5EF4-FFF2-40B4-BE49-F238E27FC236}">
                <a16:creationId xmlns:a16="http://schemas.microsoft.com/office/drawing/2014/main" id="{8DB31D73-7367-4603-8A30-E8ECA15ABBD8}"/>
              </a:ext>
            </a:extLst>
          </p:cNvPr>
          <p:cNvGrpSpPr/>
          <p:nvPr/>
        </p:nvGrpSpPr>
        <p:grpSpPr>
          <a:xfrm>
            <a:off x="8878687" y="4917620"/>
            <a:ext cx="449263" cy="500063"/>
            <a:chOff x="5138738" y="2260600"/>
            <a:chExt cx="449263" cy="500063"/>
          </a:xfrm>
        </p:grpSpPr>
        <p:sp>
          <p:nvSpPr>
            <p:cNvPr id="517" name="Oval 76">
              <a:extLst>
                <a:ext uri="{FF2B5EF4-FFF2-40B4-BE49-F238E27FC236}">
                  <a16:creationId xmlns:a16="http://schemas.microsoft.com/office/drawing/2014/main" id="{9B3BD740-7F1F-491D-A417-1A3A6497A43C}"/>
                </a:ext>
              </a:extLst>
            </p:cNvPr>
            <p:cNvSpPr>
              <a:spLocks noChangeArrowheads="1"/>
            </p:cNvSpPr>
            <p:nvPr/>
          </p:nvSpPr>
          <p:spPr bwMode="auto">
            <a:xfrm>
              <a:off x="5362576" y="2624138"/>
              <a:ext cx="33338" cy="33338"/>
            </a:xfrm>
            <a:prstGeom prst="ellipse">
              <a:avLst/>
            </a:prstGeom>
            <a:solidFill>
              <a:srgbClr val="24B2B2"/>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518" name="Freeform 78">
              <a:extLst>
                <a:ext uri="{FF2B5EF4-FFF2-40B4-BE49-F238E27FC236}">
                  <a16:creationId xmlns:a16="http://schemas.microsoft.com/office/drawing/2014/main" id="{B092D881-0577-4296-AE03-26B151837028}"/>
                </a:ext>
              </a:extLst>
            </p:cNvPr>
            <p:cNvSpPr>
              <a:spLocks/>
            </p:cNvSpPr>
            <p:nvPr/>
          </p:nvSpPr>
          <p:spPr bwMode="auto">
            <a:xfrm>
              <a:off x="5138738" y="2262188"/>
              <a:ext cx="268288" cy="498475"/>
            </a:xfrm>
            <a:custGeom>
              <a:avLst/>
              <a:gdLst/>
              <a:ahLst/>
              <a:cxnLst>
                <a:cxn ang="0">
                  <a:pos x="160" y="0"/>
                </a:cxn>
                <a:cxn ang="0">
                  <a:pos x="44" y="61"/>
                </a:cxn>
                <a:cxn ang="0">
                  <a:pos x="31" y="98"/>
                </a:cxn>
                <a:cxn ang="0">
                  <a:pos x="28" y="110"/>
                </a:cxn>
                <a:cxn ang="0">
                  <a:pos x="30" y="136"/>
                </a:cxn>
                <a:cxn ang="0">
                  <a:pos x="19" y="155"/>
                </a:cxn>
                <a:cxn ang="0">
                  <a:pos x="0" y="193"/>
                </a:cxn>
                <a:cxn ang="0">
                  <a:pos x="28" y="216"/>
                </a:cxn>
                <a:cxn ang="0">
                  <a:pos x="49" y="270"/>
                </a:cxn>
                <a:cxn ang="0">
                  <a:pos x="85" y="284"/>
                </a:cxn>
                <a:cxn ang="0">
                  <a:pos x="92" y="288"/>
                </a:cxn>
                <a:cxn ang="0">
                  <a:pos x="93" y="302"/>
                </a:cxn>
                <a:cxn ang="0">
                  <a:pos x="100" y="321"/>
                </a:cxn>
                <a:cxn ang="0">
                  <a:pos x="119" y="313"/>
                </a:cxn>
                <a:cxn ang="0">
                  <a:pos x="116" y="275"/>
                </a:cxn>
                <a:cxn ang="0">
                  <a:pos x="89" y="256"/>
                </a:cxn>
                <a:cxn ang="0">
                  <a:pos x="68" y="249"/>
                </a:cxn>
                <a:cxn ang="0">
                  <a:pos x="57" y="205"/>
                </a:cxn>
                <a:cxn ang="0">
                  <a:pos x="57" y="205"/>
                </a:cxn>
                <a:cxn ang="0">
                  <a:pos x="57" y="203"/>
                </a:cxn>
                <a:cxn ang="0">
                  <a:pos x="57" y="203"/>
                </a:cxn>
                <a:cxn ang="0">
                  <a:pos x="43" y="189"/>
                </a:cxn>
                <a:cxn ang="0">
                  <a:pos x="31" y="188"/>
                </a:cxn>
                <a:cxn ang="0">
                  <a:pos x="42" y="170"/>
                </a:cxn>
                <a:cxn ang="0">
                  <a:pos x="59" y="130"/>
                </a:cxn>
                <a:cxn ang="0">
                  <a:pos x="54" y="121"/>
                </a:cxn>
                <a:cxn ang="0">
                  <a:pos x="54" y="121"/>
                </a:cxn>
                <a:cxn ang="0">
                  <a:pos x="54" y="120"/>
                </a:cxn>
                <a:cxn ang="0">
                  <a:pos x="58" y="104"/>
                </a:cxn>
                <a:cxn ang="0">
                  <a:pos x="69" y="74"/>
                </a:cxn>
                <a:cxn ang="0">
                  <a:pos x="161" y="28"/>
                </a:cxn>
                <a:cxn ang="0">
                  <a:pos x="174" y="14"/>
                </a:cxn>
                <a:cxn ang="0">
                  <a:pos x="160" y="0"/>
                </a:cxn>
              </a:cxnLst>
              <a:rect l="0" t="0" r="r" b="b"/>
              <a:pathLst>
                <a:path w="174" h="324">
                  <a:moveTo>
                    <a:pt x="160" y="0"/>
                  </a:moveTo>
                  <a:cubicBezTo>
                    <a:pt x="103" y="2"/>
                    <a:pt x="64" y="23"/>
                    <a:pt x="44" y="61"/>
                  </a:cubicBezTo>
                  <a:cubicBezTo>
                    <a:pt x="37" y="76"/>
                    <a:pt x="34" y="88"/>
                    <a:pt x="31" y="98"/>
                  </a:cubicBezTo>
                  <a:cubicBezTo>
                    <a:pt x="30" y="102"/>
                    <a:pt x="29" y="106"/>
                    <a:pt x="28" y="110"/>
                  </a:cubicBezTo>
                  <a:cubicBezTo>
                    <a:pt x="23" y="123"/>
                    <a:pt x="27" y="131"/>
                    <a:pt x="30" y="136"/>
                  </a:cubicBezTo>
                  <a:cubicBezTo>
                    <a:pt x="28" y="141"/>
                    <a:pt x="22" y="149"/>
                    <a:pt x="19" y="155"/>
                  </a:cubicBezTo>
                  <a:cubicBezTo>
                    <a:pt x="5" y="177"/>
                    <a:pt x="0" y="185"/>
                    <a:pt x="0" y="193"/>
                  </a:cubicBezTo>
                  <a:cubicBezTo>
                    <a:pt x="0" y="205"/>
                    <a:pt x="10" y="213"/>
                    <a:pt x="28" y="216"/>
                  </a:cubicBezTo>
                  <a:cubicBezTo>
                    <a:pt x="28" y="231"/>
                    <a:pt x="32" y="255"/>
                    <a:pt x="49" y="270"/>
                  </a:cubicBezTo>
                  <a:cubicBezTo>
                    <a:pt x="59" y="279"/>
                    <a:pt x="72" y="282"/>
                    <a:pt x="85" y="284"/>
                  </a:cubicBezTo>
                  <a:cubicBezTo>
                    <a:pt x="89" y="284"/>
                    <a:pt x="91" y="286"/>
                    <a:pt x="92" y="288"/>
                  </a:cubicBezTo>
                  <a:cubicBezTo>
                    <a:pt x="94" y="293"/>
                    <a:pt x="94" y="300"/>
                    <a:pt x="93" y="302"/>
                  </a:cubicBezTo>
                  <a:cubicBezTo>
                    <a:pt x="90" y="309"/>
                    <a:pt x="93" y="317"/>
                    <a:pt x="100" y="321"/>
                  </a:cubicBezTo>
                  <a:cubicBezTo>
                    <a:pt x="107" y="324"/>
                    <a:pt x="115" y="320"/>
                    <a:pt x="119" y="313"/>
                  </a:cubicBezTo>
                  <a:cubicBezTo>
                    <a:pt x="123" y="304"/>
                    <a:pt x="124" y="288"/>
                    <a:pt x="116" y="275"/>
                  </a:cubicBezTo>
                  <a:cubicBezTo>
                    <a:pt x="111" y="265"/>
                    <a:pt x="101" y="258"/>
                    <a:pt x="89" y="256"/>
                  </a:cubicBezTo>
                  <a:cubicBezTo>
                    <a:pt x="78" y="254"/>
                    <a:pt x="72" y="253"/>
                    <a:pt x="68" y="249"/>
                  </a:cubicBezTo>
                  <a:cubicBezTo>
                    <a:pt x="55" y="238"/>
                    <a:pt x="56" y="213"/>
                    <a:pt x="57" y="205"/>
                  </a:cubicBezTo>
                  <a:cubicBezTo>
                    <a:pt x="57" y="205"/>
                    <a:pt x="57" y="205"/>
                    <a:pt x="57" y="205"/>
                  </a:cubicBezTo>
                  <a:cubicBezTo>
                    <a:pt x="57" y="204"/>
                    <a:pt x="57" y="204"/>
                    <a:pt x="57" y="203"/>
                  </a:cubicBezTo>
                  <a:cubicBezTo>
                    <a:pt x="57" y="203"/>
                    <a:pt x="57" y="203"/>
                    <a:pt x="57" y="203"/>
                  </a:cubicBezTo>
                  <a:cubicBezTo>
                    <a:pt x="57" y="195"/>
                    <a:pt x="50" y="189"/>
                    <a:pt x="43" y="189"/>
                  </a:cubicBezTo>
                  <a:cubicBezTo>
                    <a:pt x="38" y="189"/>
                    <a:pt x="34" y="189"/>
                    <a:pt x="31" y="188"/>
                  </a:cubicBezTo>
                  <a:cubicBezTo>
                    <a:pt x="34" y="183"/>
                    <a:pt x="39" y="176"/>
                    <a:pt x="42" y="170"/>
                  </a:cubicBezTo>
                  <a:cubicBezTo>
                    <a:pt x="57" y="147"/>
                    <a:pt x="63" y="139"/>
                    <a:pt x="59" y="130"/>
                  </a:cubicBezTo>
                  <a:cubicBezTo>
                    <a:pt x="58" y="126"/>
                    <a:pt x="56" y="123"/>
                    <a:pt x="54" y="121"/>
                  </a:cubicBezTo>
                  <a:cubicBezTo>
                    <a:pt x="54" y="121"/>
                    <a:pt x="54" y="121"/>
                    <a:pt x="54" y="121"/>
                  </a:cubicBezTo>
                  <a:cubicBezTo>
                    <a:pt x="54" y="120"/>
                    <a:pt x="54" y="120"/>
                    <a:pt x="54" y="120"/>
                  </a:cubicBezTo>
                  <a:cubicBezTo>
                    <a:pt x="56" y="115"/>
                    <a:pt x="57" y="110"/>
                    <a:pt x="58" y="104"/>
                  </a:cubicBezTo>
                  <a:cubicBezTo>
                    <a:pt x="61" y="96"/>
                    <a:pt x="63" y="86"/>
                    <a:pt x="69" y="74"/>
                  </a:cubicBezTo>
                  <a:cubicBezTo>
                    <a:pt x="84" y="45"/>
                    <a:pt x="114" y="30"/>
                    <a:pt x="161" y="28"/>
                  </a:cubicBezTo>
                  <a:cubicBezTo>
                    <a:pt x="168" y="28"/>
                    <a:pt x="174" y="21"/>
                    <a:pt x="174" y="14"/>
                  </a:cubicBezTo>
                  <a:cubicBezTo>
                    <a:pt x="174" y="6"/>
                    <a:pt x="167" y="0"/>
                    <a:pt x="160" y="0"/>
                  </a:cubicBezTo>
                  <a:close/>
                </a:path>
              </a:pathLst>
            </a:custGeom>
            <a:solidFill>
              <a:srgbClr val="ABC4C1"/>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519" name="Freeform 77">
              <a:extLst>
                <a:ext uri="{FF2B5EF4-FFF2-40B4-BE49-F238E27FC236}">
                  <a16:creationId xmlns:a16="http://schemas.microsoft.com/office/drawing/2014/main" id="{E8928A5E-2F2E-40C9-9D71-F0E5C3D6CEC7}"/>
                </a:ext>
              </a:extLst>
            </p:cNvPr>
            <p:cNvSpPr>
              <a:spLocks/>
            </p:cNvSpPr>
            <p:nvPr/>
          </p:nvSpPr>
          <p:spPr bwMode="auto">
            <a:xfrm>
              <a:off x="5364163" y="2260600"/>
              <a:ext cx="223838" cy="498475"/>
            </a:xfrm>
            <a:custGeom>
              <a:avLst/>
              <a:gdLst/>
              <a:ahLst/>
              <a:cxnLst>
                <a:cxn ang="0">
                  <a:pos x="113" y="304"/>
                </a:cxn>
                <a:cxn ang="0">
                  <a:pos x="108" y="289"/>
                </a:cxn>
                <a:cxn ang="0">
                  <a:pos x="105" y="274"/>
                </a:cxn>
                <a:cxn ang="0">
                  <a:pos x="118" y="223"/>
                </a:cxn>
                <a:cxn ang="0">
                  <a:pos x="146" y="124"/>
                </a:cxn>
                <a:cxn ang="0">
                  <a:pos x="110" y="36"/>
                </a:cxn>
                <a:cxn ang="0">
                  <a:pos x="14" y="1"/>
                </a:cxn>
                <a:cxn ang="0">
                  <a:pos x="14" y="1"/>
                </a:cxn>
                <a:cxn ang="0">
                  <a:pos x="0" y="16"/>
                </a:cxn>
                <a:cxn ang="0">
                  <a:pos x="15" y="29"/>
                </a:cxn>
                <a:cxn ang="0">
                  <a:pos x="15" y="29"/>
                </a:cxn>
                <a:cxn ang="0">
                  <a:pos x="90" y="56"/>
                </a:cxn>
                <a:cxn ang="0">
                  <a:pos x="118" y="124"/>
                </a:cxn>
                <a:cxn ang="0">
                  <a:pos x="93" y="209"/>
                </a:cxn>
                <a:cxn ang="0">
                  <a:pos x="78" y="281"/>
                </a:cxn>
                <a:cxn ang="0">
                  <a:pos x="81" y="296"/>
                </a:cxn>
                <a:cxn ang="0">
                  <a:pos x="86" y="313"/>
                </a:cxn>
                <a:cxn ang="0">
                  <a:pos x="86" y="313"/>
                </a:cxn>
                <a:cxn ang="0">
                  <a:pos x="104" y="322"/>
                </a:cxn>
                <a:cxn ang="0">
                  <a:pos x="113" y="304"/>
                </a:cxn>
              </a:cxnLst>
              <a:rect l="0" t="0" r="r" b="b"/>
              <a:pathLst>
                <a:path w="146" h="324">
                  <a:moveTo>
                    <a:pt x="113" y="304"/>
                  </a:moveTo>
                  <a:cubicBezTo>
                    <a:pt x="111" y="301"/>
                    <a:pt x="110" y="296"/>
                    <a:pt x="108" y="289"/>
                  </a:cubicBezTo>
                  <a:cubicBezTo>
                    <a:pt x="105" y="274"/>
                    <a:pt x="105" y="274"/>
                    <a:pt x="105" y="274"/>
                  </a:cubicBezTo>
                  <a:cubicBezTo>
                    <a:pt x="100" y="256"/>
                    <a:pt x="107" y="242"/>
                    <a:pt x="118" y="223"/>
                  </a:cubicBezTo>
                  <a:cubicBezTo>
                    <a:pt x="130" y="200"/>
                    <a:pt x="146" y="171"/>
                    <a:pt x="146" y="124"/>
                  </a:cubicBezTo>
                  <a:cubicBezTo>
                    <a:pt x="146" y="89"/>
                    <a:pt x="133" y="58"/>
                    <a:pt x="110" y="36"/>
                  </a:cubicBezTo>
                  <a:cubicBezTo>
                    <a:pt x="85" y="12"/>
                    <a:pt x="50" y="0"/>
                    <a:pt x="14" y="1"/>
                  </a:cubicBezTo>
                  <a:cubicBezTo>
                    <a:pt x="14" y="1"/>
                    <a:pt x="14" y="1"/>
                    <a:pt x="14" y="1"/>
                  </a:cubicBezTo>
                  <a:cubicBezTo>
                    <a:pt x="6" y="1"/>
                    <a:pt x="0" y="8"/>
                    <a:pt x="0" y="16"/>
                  </a:cubicBezTo>
                  <a:cubicBezTo>
                    <a:pt x="0" y="23"/>
                    <a:pt x="7" y="29"/>
                    <a:pt x="15" y="29"/>
                  </a:cubicBezTo>
                  <a:cubicBezTo>
                    <a:pt x="15" y="29"/>
                    <a:pt x="15" y="29"/>
                    <a:pt x="15" y="29"/>
                  </a:cubicBezTo>
                  <a:cubicBezTo>
                    <a:pt x="44" y="28"/>
                    <a:pt x="71" y="38"/>
                    <a:pt x="90" y="56"/>
                  </a:cubicBezTo>
                  <a:cubicBezTo>
                    <a:pt x="108" y="73"/>
                    <a:pt x="118" y="97"/>
                    <a:pt x="118" y="124"/>
                  </a:cubicBezTo>
                  <a:cubicBezTo>
                    <a:pt x="118" y="164"/>
                    <a:pt x="104" y="188"/>
                    <a:pt x="93" y="209"/>
                  </a:cubicBezTo>
                  <a:cubicBezTo>
                    <a:pt x="81" y="231"/>
                    <a:pt x="70" y="252"/>
                    <a:pt x="78" y="281"/>
                  </a:cubicBezTo>
                  <a:cubicBezTo>
                    <a:pt x="78" y="281"/>
                    <a:pt x="81" y="296"/>
                    <a:pt x="81" y="296"/>
                  </a:cubicBezTo>
                  <a:cubicBezTo>
                    <a:pt x="83" y="304"/>
                    <a:pt x="85" y="309"/>
                    <a:pt x="86" y="313"/>
                  </a:cubicBezTo>
                  <a:cubicBezTo>
                    <a:pt x="86" y="313"/>
                    <a:pt x="86" y="313"/>
                    <a:pt x="86" y="313"/>
                  </a:cubicBezTo>
                  <a:cubicBezTo>
                    <a:pt x="88" y="320"/>
                    <a:pt x="96" y="324"/>
                    <a:pt x="104" y="322"/>
                  </a:cubicBezTo>
                  <a:cubicBezTo>
                    <a:pt x="111" y="320"/>
                    <a:pt x="115" y="312"/>
                    <a:pt x="113" y="304"/>
                  </a:cubicBezTo>
                  <a:close/>
                </a:path>
              </a:pathLst>
            </a:custGeom>
            <a:solidFill>
              <a:srgbClr val="516764">
                <a:alpha val="69804"/>
              </a:srgbClr>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520" name="Freeform 79">
              <a:extLst>
                <a:ext uri="{FF2B5EF4-FFF2-40B4-BE49-F238E27FC236}">
                  <a16:creationId xmlns:a16="http://schemas.microsoft.com/office/drawing/2014/main" id="{B4CEEFF7-3237-4236-B8E8-48647D29EA31}"/>
                </a:ext>
              </a:extLst>
            </p:cNvPr>
            <p:cNvSpPr>
              <a:spLocks/>
            </p:cNvSpPr>
            <p:nvPr/>
          </p:nvSpPr>
          <p:spPr bwMode="auto">
            <a:xfrm>
              <a:off x="5314951" y="2405063"/>
              <a:ext cx="142875" cy="200025"/>
            </a:xfrm>
            <a:custGeom>
              <a:avLst/>
              <a:gdLst/>
              <a:ahLst/>
              <a:cxnLst>
                <a:cxn ang="0">
                  <a:pos x="93" y="51"/>
                </a:cxn>
                <a:cxn ang="0">
                  <a:pos x="42" y="0"/>
                </a:cxn>
                <a:cxn ang="0">
                  <a:pos x="4" y="16"/>
                </a:cxn>
                <a:cxn ang="0">
                  <a:pos x="4" y="30"/>
                </a:cxn>
                <a:cxn ang="0">
                  <a:pos x="18" y="30"/>
                </a:cxn>
                <a:cxn ang="0">
                  <a:pos x="42" y="20"/>
                </a:cxn>
                <a:cxn ang="0">
                  <a:pos x="73" y="51"/>
                </a:cxn>
                <a:cxn ang="0">
                  <a:pos x="42" y="83"/>
                </a:cxn>
                <a:cxn ang="0">
                  <a:pos x="32" y="93"/>
                </a:cxn>
                <a:cxn ang="0">
                  <a:pos x="32" y="120"/>
                </a:cxn>
                <a:cxn ang="0">
                  <a:pos x="42" y="130"/>
                </a:cxn>
                <a:cxn ang="0">
                  <a:pos x="52" y="120"/>
                </a:cxn>
                <a:cxn ang="0">
                  <a:pos x="52" y="102"/>
                </a:cxn>
                <a:cxn ang="0">
                  <a:pos x="93" y="51"/>
                </a:cxn>
              </a:cxnLst>
              <a:rect l="0" t="0" r="r" b="b"/>
              <a:pathLst>
                <a:path w="93" h="130">
                  <a:moveTo>
                    <a:pt x="93" y="51"/>
                  </a:moveTo>
                  <a:cubicBezTo>
                    <a:pt x="93" y="23"/>
                    <a:pt x="70" y="0"/>
                    <a:pt x="42" y="0"/>
                  </a:cubicBezTo>
                  <a:cubicBezTo>
                    <a:pt x="27" y="0"/>
                    <a:pt x="14" y="6"/>
                    <a:pt x="4" y="16"/>
                  </a:cubicBezTo>
                  <a:cubicBezTo>
                    <a:pt x="0" y="20"/>
                    <a:pt x="0" y="26"/>
                    <a:pt x="4" y="30"/>
                  </a:cubicBezTo>
                  <a:cubicBezTo>
                    <a:pt x="8" y="34"/>
                    <a:pt x="15" y="34"/>
                    <a:pt x="18" y="30"/>
                  </a:cubicBezTo>
                  <a:cubicBezTo>
                    <a:pt x="24" y="23"/>
                    <a:pt x="33" y="20"/>
                    <a:pt x="42" y="20"/>
                  </a:cubicBezTo>
                  <a:cubicBezTo>
                    <a:pt x="59" y="20"/>
                    <a:pt x="73" y="34"/>
                    <a:pt x="73" y="51"/>
                  </a:cubicBezTo>
                  <a:cubicBezTo>
                    <a:pt x="73" y="69"/>
                    <a:pt x="59" y="83"/>
                    <a:pt x="42" y="83"/>
                  </a:cubicBezTo>
                  <a:cubicBezTo>
                    <a:pt x="36" y="83"/>
                    <a:pt x="32" y="87"/>
                    <a:pt x="32" y="93"/>
                  </a:cubicBezTo>
                  <a:cubicBezTo>
                    <a:pt x="32" y="120"/>
                    <a:pt x="32" y="120"/>
                    <a:pt x="32" y="120"/>
                  </a:cubicBezTo>
                  <a:cubicBezTo>
                    <a:pt x="32" y="126"/>
                    <a:pt x="36" y="130"/>
                    <a:pt x="42" y="130"/>
                  </a:cubicBezTo>
                  <a:cubicBezTo>
                    <a:pt x="47" y="130"/>
                    <a:pt x="52" y="126"/>
                    <a:pt x="52" y="120"/>
                  </a:cubicBezTo>
                  <a:cubicBezTo>
                    <a:pt x="52" y="102"/>
                    <a:pt x="52" y="102"/>
                    <a:pt x="52" y="102"/>
                  </a:cubicBezTo>
                  <a:cubicBezTo>
                    <a:pt x="75" y="97"/>
                    <a:pt x="93" y="76"/>
                    <a:pt x="93" y="51"/>
                  </a:cubicBezTo>
                  <a:close/>
                </a:path>
              </a:pathLst>
            </a:custGeom>
            <a:solidFill>
              <a:srgbClr val="77DFFC"/>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grpSp>
      <p:grpSp>
        <p:nvGrpSpPr>
          <p:cNvPr id="521" name="Target">
            <a:extLst>
              <a:ext uri="{FF2B5EF4-FFF2-40B4-BE49-F238E27FC236}">
                <a16:creationId xmlns:a16="http://schemas.microsoft.com/office/drawing/2014/main" id="{D013BDA6-14B1-40C5-AA5B-B4D1DC4BA1CC}"/>
              </a:ext>
            </a:extLst>
          </p:cNvPr>
          <p:cNvGrpSpPr/>
          <p:nvPr/>
        </p:nvGrpSpPr>
        <p:grpSpPr>
          <a:xfrm>
            <a:off x="2692835" y="2729092"/>
            <a:ext cx="525463" cy="525463"/>
            <a:chOff x="5948363" y="3836988"/>
            <a:chExt cx="525463" cy="525463"/>
          </a:xfrm>
        </p:grpSpPr>
        <p:sp>
          <p:nvSpPr>
            <p:cNvPr id="522" name="Oval 115">
              <a:extLst>
                <a:ext uri="{FF2B5EF4-FFF2-40B4-BE49-F238E27FC236}">
                  <a16:creationId xmlns:a16="http://schemas.microsoft.com/office/drawing/2014/main" id="{C5A6AE7C-D9DD-4B7A-902A-5FB29B0AC30B}"/>
                </a:ext>
              </a:extLst>
            </p:cNvPr>
            <p:cNvSpPr>
              <a:spLocks noChangeArrowheads="1"/>
            </p:cNvSpPr>
            <p:nvPr/>
          </p:nvSpPr>
          <p:spPr bwMode="auto">
            <a:xfrm>
              <a:off x="6124576" y="4087813"/>
              <a:ext cx="98425" cy="98425"/>
            </a:xfrm>
            <a:prstGeom prst="ellipse">
              <a:avLst/>
            </a:prstGeom>
            <a:solidFill>
              <a:srgbClr val="FFAB6C"/>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523" name="Freeform 116">
              <a:extLst>
                <a:ext uri="{FF2B5EF4-FFF2-40B4-BE49-F238E27FC236}">
                  <a16:creationId xmlns:a16="http://schemas.microsoft.com/office/drawing/2014/main" id="{22E4B7E1-D61B-45EB-B880-81A7A61C0BA1}"/>
                </a:ext>
              </a:extLst>
            </p:cNvPr>
            <p:cNvSpPr>
              <a:spLocks noEditPoints="1"/>
            </p:cNvSpPr>
            <p:nvPr/>
          </p:nvSpPr>
          <p:spPr bwMode="auto">
            <a:xfrm>
              <a:off x="6042026" y="4006850"/>
              <a:ext cx="261938" cy="261938"/>
            </a:xfrm>
            <a:custGeom>
              <a:avLst/>
              <a:gdLst/>
              <a:ahLst/>
              <a:cxnLst>
                <a:cxn ang="0">
                  <a:pos x="28" y="85"/>
                </a:cxn>
                <a:cxn ang="0">
                  <a:pos x="85" y="28"/>
                </a:cxn>
                <a:cxn ang="0">
                  <a:pos x="142" y="85"/>
                </a:cxn>
                <a:cxn ang="0">
                  <a:pos x="85" y="142"/>
                </a:cxn>
                <a:cxn ang="0">
                  <a:pos x="28" y="85"/>
                </a:cxn>
                <a:cxn ang="0">
                  <a:pos x="85" y="170"/>
                </a:cxn>
                <a:cxn ang="0">
                  <a:pos x="170" y="85"/>
                </a:cxn>
                <a:cxn ang="0">
                  <a:pos x="85" y="0"/>
                </a:cxn>
                <a:cxn ang="0">
                  <a:pos x="0" y="85"/>
                </a:cxn>
                <a:cxn ang="0">
                  <a:pos x="85" y="170"/>
                </a:cxn>
              </a:cxnLst>
              <a:rect l="0" t="0" r="r" b="b"/>
              <a:pathLst>
                <a:path w="170" h="170">
                  <a:moveTo>
                    <a:pt x="28" y="85"/>
                  </a:moveTo>
                  <a:cubicBezTo>
                    <a:pt x="28" y="54"/>
                    <a:pt x="54" y="28"/>
                    <a:pt x="85" y="28"/>
                  </a:cubicBezTo>
                  <a:cubicBezTo>
                    <a:pt x="116" y="28"/>
                    <a:pt x="142" y="54"/>
                    <a:pt x="142" y="85"/>
                  </a:cubicBezTo>
                  <a:cubicBezTo>
                    <a:pt x="142" y="117"/>
                    <a:pt x="116" y="142"/>
                    <a:pt x="85" y="142"/>
                  </a:cubicBezTo>
                  <a:cubicBezTo>
                    <a:pt x="54" y="142"/>
                    <a:pt x="28" y="117"/>
                    <a:pt x="28" y="85"/>
                  </a:cubicBezTo>
                  <a:close/>
                  <a:moveTo>
                    <a:pt x="85" y="170"/>
                  </a:moveTo>
                  <a:cubicBezTo>
                    <a:pt x="132" y="170"/>
                    <a:pt x="170" y="132"/>
                    <a:pt x="170" y="85"/>
                  </a:cubicBezTo>
                  <a:cubicBezTo>
                    <a:pt x="170" y="39"/>
                    <a:pt x="132" y="0"/>
                    <a:pt x="85" y="0"/>
                  </a:cubicBezTo>
                  <a:cubicBezTo>
                    <a:pt x="38" y="0"/>
                    <a:pt x="0" y="39"/>
                    <a:pt x="0" y="85"/>
                  </a:cubicBezTo>
                  <a:cubicBezTo>
                    <a:pt x="0" y="132"/>
                    <a:pt x="38" y="170"/>
                    <a:pt x="85" y="170"/>
                  </a:cubicBezTo>
                  <a:close/>
                </a:path>
              </a:pathLst>
            </a:custGeom>
            <a:solidFill>
              <a:srgbClr val="ABC4C1"/>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524" name="Freeform 117">
              <a:extLst>
                <a:ext uri="{FF2B5EF4-FFF2-40B4-BE49-F238E27FC236}">
                  <a16:creationId xmlns:a16="http://schemas.microsoft.com/office/drawing/2014/main" id="{168B07BA-4F36-4C58-8348-7A748AB4E38E}"/>
                </a:ext>
              </a:extLst>
            </p:cNvPr>
            <p:cNvSpPr>
              <a:spLocks noEditPoints="1"/>
            </p:cNvSpPr>
            <p:nvPr/>
          </p:nvSpPr>
          <p:spPr bwMode="auto">
            <a:xfrm>
              <a:off x="5948363" y="3913188"/>
              <a:ext cx="449263" cy="449263"/>
            </a:xfrm>
            <a:custGeom>
              <a:avLst/>
              <a:gdLst/>
              <a:ahLst/>
              <a:cxnLst>
                <a:cxn ang="0">
                  <a:pos x="28" y="146"/>
                </a:cxn>
                <a:cxn ang="0">
                  <a:pos x="146" y="28"/>
                </a:cxn>
                <a:cxn ang="0">
                  <a:pos x="264" y="146"/>
                </a:cxn>
                <a:cxn ang="0">
                  <a:pos x="146" y="264"/>
                </a:cxn>
                <a:cxn ang="0">
                  <a:pos x="28" y="146"/>
                </a:cxn>
                <a:cxn ang="0">
                  <a:pos x="146" y="292"/>
                </a:cxn>
                <a:cxn ang="0">
                  <a:pos x="292" y="146"/>
                </a:cxn>
                <a:cxn ang="0">
                  <a:pos x="146" y="0"/>
                </a:cxn>
                <a:cxn ang="0">
                  <a:pos x="0" y="146"/>
                </a:cxn>
                <a:cxn ang="0">
                  <a:pos x="146" y="292"/>
                </a:cxn>
              </a:cxnLst>
              <a:rect l="0" t="0" r="r" b="b"/>
              <a:pathLst>
                <a:path w="292" h="292">
                  <a:moveTo>
                    <a:pt x="28" y="146"/>
                  </a:moveTo>
                  <a:cubicBezTo>
                    <a:pt x="28" y="81"/>
                    <a:pt x="81" y="28"/>
                    <a:pt x="146" y="28"/>
                  </a:cubicBezTo>
                  <a:cubicBezTo>
                    <a:pt x="211" y="28"/>
                    <a:pt x="264" y="81"/>
                    <a:pt x="264" y="146"/>
                  </a:cubicBezTo>
                  <a:cubicBezTo>
                    <a:pt x="264" y="211"/>
                    <a:pt x="211" y="264"/>
                    <a:pt x="146" y="264"/>
                  </a:cubicBezTo>
                  <a:cubicBezTo>
                    <a:pt x="81" y="264"/>
                    <a:pt x="28" y="211"/>
                    <a:pt x="28" y="146"/>
                  </a:cubicBezTo>
                  <a:close/>
                  <a:moveTo>
                    <a:pt x="146" y="292"/>
                  </a:moveTo>
                  <a:cubicBezTo>
                    <a:pt x="227" y="292"/>
                    <a:pt x="292" y="227"/>
                    <a:pt x="292" y="146"/>
                  </a:cubicBezTo>
                  <a:cubicBezTo>
                    <a:pt x="292" y="66"/>
                    <a:pt x="227" y="0"/>
                    <a:pt x="146" y="0"/>
                  </a:cubicBezTo>
                  <a:cubicBezTo>
                    <a:pt x="66" y="0"/>
                    <a:pt x="0" y="66"/>
                    <a:pt x="0" y="146"/>
                  </a:cubicBezTo>
                  <a:cubicBezTo>
                    <a:pt x="0" y="227"/>
                    <a:pt x="66" y="292"/>
                    <a:pt x="146" y="292"/>
                  </a:cubicBezTo>
                  <a:close/>
                </a:path>
              </a:pathLst>
            </a:custGeom>
            <a:solidFill>
              <a:srgbClr val="E4EAEA"/>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525" name="Oval 119">
              <a:extLst>
                <a:ext uri="{FF2B5EF4-FFF2-40B4-BE49-F238E27FC236}">
                  <a16:creationId xmlns:a16="http://schemas.microsoft.com/office/drawing/2014/main" id="{981CB17F-DBB8-45FA-94AC-F35262F1DFFD}"/>
                </a:ext>
              </a:extLst>
            </p:cNvPr>
            <p:cNvSpPr>
              <a:spLocks noChangeArrowheads="1"/>
            </p:cNvSpPr>
            <p:nvPr/>
          </p:nvSpPr>
          <p:spPr bwMode="auto">
            <a:xfrm>
              <a:off x="6329363" y="3836988"/>
              <a:ext cx="144463" cy="144463"/>
            </a:xfrm>
            <a:prstGeom prst="ellipse">
              <a:avLst/>
            </a:prstGeom>
            <a:solidFill>
              <a:srgbClr val="EF6C56"/>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526" name="Freeform 118">
              <a:extLst>
                <a:ext uri="{FF2B5EF4-FFF2-40B4-BE49-F238E27FC236}">
                  <a16:creationId xmlns:a16="http://schemas.microsoft.com/office/drawing/2014/main" id="{A1E56788-CB3A-4B51-9903-D7B96B35A3B2}"/>
                </a:ext>
              </a:extLst>
            </p:cNvPr>
            <p:cNvSpPr>
              <a:spLocks/>
            </p:cNvSpPr>
            <p:nvPr/>
          </p:nvSpPr>
          <p:spPr bwMode="auto">
            <a:xfrm>
              <a:off x="6156326" y="3892550"/>
              <a:ext cx="261938" cy="261938"/>
            </a:xfrm>
            <a:custGeom>
              <a:avLst/>
              <a:gdLst/>
              <a:ahLst/>
              <a:cxnLst>
                <a:cxn ang="0">
                  <a:pos x="18" y="166"/>
                </a:cxn>
                <a:cxn ang="0">
                  <a:pos x="166" y="18"/>
                </a:cxn>
                <a:cxn ang="0">
                  <a:pos x="166" y="18"/>
                </a:cxn>
                <a:cxn ang="0">
                  <a:pos x="166" y="4"/>
                </a:cxn>
                <a:cxn ang="0">
                  <a:pos x="152" y="4"/>
                </a:cxn>
                <a:cxn ang="0">
                  <a:pos x="152" y="4"/>
                </a:cxn>
                <a:cxn ang="0">
                  <a:pos x="4" y="152"/>
                </a:cxn>
                <a:cxn ang="0">
                  <a:pos x="4" y="152"/>
                </a:cxn>
                <a:cxn ang="0">
                  <a:pos x="4" y="166"/>
                </a:cxn>
                <a:cxn ang="0">
                  <a:pos x="18" y="166"/>
                </a:cxn>
              </a:cxnLst>
              <a:rect l="0" t="0" r="r" b="b"/>
              <a:pathLst>
                <a:path w="170" h="170">
                  <a:moveTo>
                    <a:pt x="18" y="166"/>
                  </a:moveTo>
                  <a:cubicBezTo>
                    <a:pt x="166" y="18"/>
                    <a:pt x="166" y="18"/>
                    <a:pt x="166" y="18"/>
                  </a:cubicBezTo>
                  <a:cubicBezTo>
                    <a:pt x="166" y="18"/>
                    <a:pt x="166" y="18"/>
                    <a:pt x="166" y="18"/>
                  </a:cubicBezTo>
                  <a:cubicBezTo>
                    <a:pt x="170" y="15"/>
                    <a:pt x="170" y="8"/>
                    <a:pt x="166" y="4"/>
                  </a:cubicBezTo>
                  <a:cubicBezTo>
                    <a:pt x="162" y="0"/>
                    <a:pt x="156" y="0"/>
                    <a:pt x="152" y="4"/>
                  </a:cubicBezTo>
                  <a:cubicBezTo>
                    <a:pt x="152" y="4"/>
                    <a:pt x="152" y="4"/>
                    <a:pt x="152" y="4"/>
                  </a:cubicBezTo>
                  <a:cubicBezTo>
                    <a:pt x="4" y="152"/>
                    <a:pt x="4" y="152"/>
                    <a:pt x="4" y="152"/>
                  </a:cubicBezTo>
                  <a:cubicBezTo>
                    <a:pt x="4" y="152"/>
                    <a:pt x="4" y="152"/>
                    <a:pt x="4" y="152"/>
                  </a:cubicBezTo>
                  <a:cubicBezTo>
                    <a:pt x="0" y="156"/>
                    <a:pt x="0" y="163"/>
                    <a:pt x="4" y="166"/>
                  </a:cubicBezTo>
                  <a:cubicBezTo>
                    <a:pt x="8" y="170"/>
                    <a:pt x="14" y="170"/>
                    <a:pt x="18" y="166"/>
                  </a:cubicBezTo>
                  <a:close/>
                </a:path>
              </a:pathLst>
            </a:custGeom>
            <a:solidFill>
              <a:srgbClr val="373D3C">
                <a:alpha val="69804"/>
              </a:srgbClr>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grpSp>
      <p:sp>
        <p:nvSpPr>
          <p:cNvPr id="527" name="Rounded Rectangle 4">
            <a:extLst>
              <a:ext uri="{FF2B5EF4-FFF2-40B4-BE49-F238E27FC236}">
                <a16:creationId xmlns:a16="http://schemas.microsoft.com/office/drawing/2014/main" id="{322A9A3A-9052-45DC-9DE0-52773376B506}"/>
              </a:ext>
            </a:extLst>
          </p:cNvPr>
          <p:cNvSpPr/>
          <p:nvPr/>
        </p:nvSpPr>
        <p:spPr>
          <a:xfrm>
            <a:off x="11436823" y="361731"/>
            <a:ext cx="477272" cy="328187"/>
          </a:xfrm>
          <a:prstGeom prst="roundRect">
            <a:avLst/>
          </a:prstGeom>
          <a:solidFill>
            <a:schemeClr val="tx2">
              <a:lumMod val="40000"/>
              <a:lumOff val="60000"/>
            </a:schemeClr>
          </a:solidFill>
          <a:ln w="381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fld id="{DBBBA498-DA9E-49E0-9B68-36103A5B348F}" type="slidenum">
              <a:rPr kumimoji="0" lang="id-ID" sz="1200" b="0" i="0" u="none" strike="noStrike" kern="0" cap="none" spc="0" normalizeH="0" baseline="0" noProof="0" smtClean="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pPr marL="0" marR="0" lvl="0" indent="0" algn="ctr" defTabSz="914400" eaLnBrk="1" fontAlgn="auto" latinLnBrk="0" hangingPunct="1">
                <a:lnSpc>
                  <a:spcPct val="100000"/>
                </a:lnSpc>
                <a:spcBef>
                  <a:spcPts val="0"/>
                </a:spcBef>
                <a:spcAft>
                  <a:spcPts val="0"/>
                </a:spcAft>
                <a:buClrTx/>
                <a:buSzTx/>
                <a:buFontTx/>
                <a:buNone/>
                <a:tabLst/>
                <a:defRPr/>
              </a:pPr>
              <a:t>12</a:t>
            </a:fld>
            <a:endParaRPr kumimoji="0" lang="en-US" sz="1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grpSp>
        <p:nvGrpSpPr>
          <p:cNvPr id="83" name="Group 1">
            <a:extLst>
              <a:ext uri="{FF2B5EF4-FFF2-40B4-BE49-F238E27FC236}">
                <a16:creationId xmlns:a16="http://schemas.microsoft.com/office/drawing/2014/main" id="{F7B98210-A8AC-4E35-81E2-AD9AFD7F275E}"/>
              </a:ext>
            </a:extLst>
          </p:cNvPr>
          <p:cNvGrpSpPr/>
          <p:nvPr/>
        </p:nvGrpSpPr>
        <p:grpSpPr>
          <a:xfrm>
            <a:off x="5219700" y="793915"/>
            <a:ext cx="1828801" cy="120485"/>
            <a:chOff x="10866255" y="8448874"/>
            <a:chExt cx="2738812" cy="73150"/>
          </a:xfrm>
        </p:grpSpPr>
        <p:sp>
          <p:nvSpPr>
            <p:cNvPr id="84" name="Rectangle 11">
              <a:extLst>
                <a:ext uri="{FF2B5EF4-FFF2-40B4-BE49-F238E27FC236}">
                  <a16:creationId xmlns:a16="http://schemas.microsoft.com/office/drawing/2014/main" id="{CC3835DC-D573-4B4E-8D69-93F714976D07}"/>
                </a:ext>
              </a:extLst>
            </p:cNvPr>
            <p:cNvSpPr/>
            <p:nvPr/>
          </p:nvSpPr>
          <p:spPr>
            <a:xfrm flipV="1">
              <a:off x="10866255" y="8448874"/>
              <a:ext cx="407521" cy="73150"/>
            </a:xfrm>
            <a:prstGeom prst="rect">
              <a:avLst/>
            </a:prstGeom>
            <a:solidFill>
              <a:srgbClr val="E9475A"/>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85" name="Rectangle 12">
              <a:extLst>
                <a:ext uri="{FF2B5EF4-FFF2-40B4-BE49-F238E27FC236}">
                  <a16:creationId xmlns:a16="http://schemas.microsoft.com/office/drawing/2014/main" id="{E45510DA-0D32-4628-BE80-8A93204F3BFE}"/>
                </a:ext>
              </a:extLst>
            </p:cNvPr>
            <p:cNvSpPr/>
            <p:nvPr/>
          </p:nvSpPr>
          <p:spPr>
            <a:xfrm flipV="1">
              <a:off x="11330497" y="8448874"/>
              <a:ext cx="407521" cy="73150"/>
            </a:xfrm>
            <a:prstGeom prst="rect">
              <a:avLst/>
            </a:prstGeom>
            <a:solidFill>
              <a:srgbClr val="FA8D30"/>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86" name="Rectangle 13">
              <a:extLst>
                <a:ext uri="{FF2B5EF4-FFF2-40B4-BE49-F238E27FC236}">
                  <a16:creationId xmlns:a16="http://schemas.microsoft.com/office/drawing/2014/main" id="{5D0D40A7-9B35-4470-8B69-E3EDE9E0A1AE}"/>
                </a:ext>
              </a:extLst>
            </p:cNvPr>
            <p:cNvSpPr/>
            <p:nvPr/>
          </p:nvSpPr>
          <p:spPr>
            <a:xfrm flipV="1">
              <a:off x="11809200" y="8448874"/>
              <a:ext cx="407521" cy="73150"/>
            </a:xfrm>
            <a:prstGeom prst="rect">
              <a:avLst/>
            </a:prstGeom>
            <a:solidFill>
              <a:srgbClr val="F8C95C"/>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87" name="Rectangle 14">
              <a:extLst>
                <a:ext uri="{FF2B5EF4-FFF2-40B4-BE49-F238E27FC236}">
                  <a16:creationId xmlns:a16="http://schemas.microsoft.com/office/drawing/2014/main" id="{E8861EF6-1BA1-4660-9D81-27BC6ECD32E7}"/>
                </a:ext>
              </a:extLst>
            </p:cNvPr>
            <p:cNvSpPr/>
            <p:nvPr/>
          </p:nvSpPr>
          <p:spPr>
            <a:xfrm flipV="1">
              <a:off x="12273541" y="8448874"/>
              <a:ext cx="407521" cy="73150"/>
            </a:xfrm>
            <a:prstGeom prst="rect">
              <a:avLst/>
            </a:prstGeom>
            <a:solidFill>
              <a:srgbClr val="FFB98B"/>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88" name="Rectangle 15">
              <a:extLst>
                <a:ext uri="{FF2B5EF4-FFF2-40B4-BE49-F238E27FC236}">
                  <a16:creationId xmlns:a16="http://schemas.microsoft.com/office/drawing/2014/main" id="{876DE6A7-BBB9-4DF4-939F-DA9B872A4BC5}"/>
                </a:ext>
              </a:extLst>
            </p:cNvPr>
            <p:cNvSpPr/>
            <p:nvPr/>
          </p:nvSpPr>
          <p:spPr>
            <a:xfrm flipV="1">
              <a:off x="12737783" y="8448874"/>
              <a:ext cx="407521" cy="73150"/>
            </a:xfrm>
            <a:prstGeom prst="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89" name="Rectangle 16">
              <a:extLst>
                <a:ext uri="{FF2B5EF4-FFF2-40B4-BE49-F238E27FC236}">
                  <a16:creationId xmlns:a16="http://schemas.microsoft.com/office/drawing/2014/main" id="{6A8C1EB4-42EA-4063-ABE7-7EBD0103F048}"/>
                </a:ext>
              </a:extLst>
            </p:cNvPr>
            <p:cNvSpPr/>
            <p:nvPr/>
          </p:nvSpPr>
          <p:spPr>
            <a:xfrm flipV="1">
              <a:off x="13197546" y="8448874"/>
              <a:ext cx="407521" cy="73150"/>
            </a:xfrm>
            <a:prstGeom prst="rect">
              <a:avLst/>
            </a:prstGeom>
            <a:solidFill>
              <a:schemeClr val="accent6">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grpSp>
    </p:spTree>
    <p:extLst>
      <p:ext uri="{BB962C8B-B14F-4D97-AF65-F5344CB8AC3E}">
        <p14:creationId xmlns:p14="http://schemas.microsoft.com/office/powerpoint/2010/main" val="34108027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48"/>
                                        </p:tgtEl>
                                        <p:attrNameLst>
                                          <p:attrName>style.visibility</p:attrName>
                                        </p:attrNameLst>
                                      </p:cBhvr>
                                      <p:to>
                                        <p:strVal val="visible"/>
                                      </p:to>
                                    </p:set>
                                    <p:animEffect transition="in" filter="fade">
                                      <p:cBhvr>
                                        <p:cTn id="7" dur="3000"/>
                                        <p:tgtEl>
                                          <p:spTgt spid="44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49"/>
                                        </p:tgtEl>
                                        <p:attrNameLst>
                                          <p:attrName>style.visibility</p:attrName>
                                        </p:attrNameLst>
                                      </p:cBhvr>
                                      <p:to>
                                        <p:strVal val="visible"/>
                                      </p:to>
                                    </p:set>
                                    <p:animEffect transition="in" filter="fade">
                                      <p:cBhvr>
                                        <p:cTn id="10" dur="3000"/>
                                        <p:tgtEl>
                                          <p:spTgt spid="44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50"/>
                                        </p:tgtEl>
                                        <p:attrNameLst>
                                          <p:attrName>style.visibility</p:attrName>
                                        </p:attrNameLst>
                                      </p:cBhvr>
                                      <p:to>
                                        <p:strVal val="visible"/>
                                      </p:to>
                                    </p:set>
                                    <p:animEffect transition="in" filter="fade">
                                      <p:cBhvr>
                                        <p:cTn id="13" dur="3000"/>
                                        <p:tgtEl>
                                          <p:spTgt spid="45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51"/>
                                        </p:tgtEl>
                                        <p:attrNameLst>
                                          <p:attrName>style.visibility</p:attrName>
                                        </p:attrNameLst>
                                      </p:cBhvr>
                                      <p:to>
                                        <p:strVal val="visible"/>
                                      </p:to>
                                    </p:set>
                                    <p:animEffect transition="in" filter="fade">
                                      <p:cBhvr>
                                        <p:cTn id="16" dur="2000"/>
                                        <p:tgtEl>
                                          <p:spTgt spid="45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52"/>
                                        </p:tgtEl>
                                        <p:attrNameLst>
                                          <p:attrName>style.visibility</p:attrName>
                                        </p:attrNameLst>
                                      </p:cBhvr>
                                      <p:to>
                                        <p:strVal val="visible"/>
                                      </p:to>
                                    </p:set>
                                    <p:animEffect transition="in" filter="fade">
                                      <p:cBhvr>
                                        <p:cTn id="19" dur="2000"/>
                                        <p:tgtEl>
                                          <p:spTgt spid="45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453"/>
                                        </p:tgtEl>
                                        <p:attrNameLst>
                                          <p:attrName>style.visibility</p:attrName>
                                        </p:attrNameLst>
                                      </p:cBhvr>
                                      <p:to>
                                        <p:strVal val="visible"/>
                                      </p:to>
                                    </p:set>
                                    <p:animEffect transition="in" filter="fade">
                                      <p:cBhvr>
                                        <p:cTn id="22" dur="1000"/>
                                        <p:tgtEl>
                                          <p:spTgt spid="45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54"/>
                                        </p:tgtEl>
                                        <p:attrNameLst>
                                          <p:attrName>style.visibility</p:attrName>
                                        </p:attrNameLst>
                                      </p:cBhvr>
                                      <p:to>
                                        <p:strVal val="visible"/>
                                      </p:to>
                                    </p:set>
                                    <p:animEffect transition="in" filter="fade">
                                      <p:cBhvr>
                                        <p:cTn id="25" dur="1000"/>
                                        <p:tgtEl>
                                          <p:spTgt spid="45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55"/>
                                        </p:tgtEl>
                                        <p:attrNameLst>
                                          <p:attrName>style.visibility</p:attrName>
                                        </p:attrNameLst>
                                      </p:cBhvr>
                                      <p:to>
                                        <p:strVal val="visible"/>
                                      </p:to>
                                    </p:set>
                                    <p:animEffect transition="in" filter="fade">
                                      <p:cBhvr>
                                        <p:cTn id="28" dur="2000"/>
                                        <p:tgtEl>
                                          <p:spTgt spid="45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56"/>
                                        </p:tgtEl>
                                        <p:attrNameLst>
                                          <p:attrName>style.visibility</p:attrName>
                                        </p:attrNameLst>
                                      </p:cBhvr>
                                      <p:to>
                                        <p:strVal val="visible"/>
                                      </p:to>
                                    </p:set>
                                    <p:animEffect transition="in" filter="fade">
                                      <p:cBhvr>
                                        <p:cTn id="31" dur="3000"/>
                                        <p:tgtEl>
                                          <p:spTgt spid="456"/>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457"/>
                                        </p:tgtEl>
                                        <p:attrNameLst>
                                          <p:attrName>style.visibility</p:attrName>
                                        </p:attrNameLst>
                                      </p:cBhvr>
                                      <p:to>
                                        <p:strVal val="visible"/>
                                      </p:to>
                                    </p:set>
                                    <p:animEffect transition="in" filter="fade">
                                      <p:cBhvr>
                                        <p:cTn id="34" dur="1000"/>
                                        <p:tgtEl>
                                          <p:spTgt spid="45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458"/>
                                        </p:tgtEl>
                                        <p:attrNameLst>
                                          <p:attrName>style.visibility</p:attrName>
                                        </p:attrNameLst>
                                      </p:cBhvr>
                                      <p:to>
                                        <p:strVal val="visible"/>
                                      </p:to>
                                    </p:set>
                                    <p:animEffect transition="in" filter="fade">
                                      <p:cBhvr>
                                        <p:cTn id="37" dur="2000"/>
                                        <p:tgtEl>
                                          <p:spTgt spid="458"/>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59"/>
                                        </p:tgtEl>
                                        <p:attrNameLst>
                                          <p:attrName>style.visibility</p:attrName>
                                        </p:attrNameLst>
                                      </p:cBhvr>
                                      <p:to>
                                        <p:strVal val="visible"/>
                                      </p:to>
                                    </p:set>
                                    <p:animEffect transition="in" filter="fade">
                                      <p:cBhvr>
                                        <p:cTn id="40" dur="1000"/>
                                        <p:tgtEl>
                                          <p:spTgt spid="459"/>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460"/>
                                        </p:tgtEl>
                                        <p:attrNameLst>
                                          <p:attrName>style.visibility</p:attrName>
                                        </p:attrNameLst>
                                      </p:cBhvr>
                                      <p:to>
                                        <p:strVal val="visible"/>
                                      </p:to>
                                    </p:set>
                                    <p:animEffect transition="in" filter="fade">
                                      <p:cBhvr>
                                        <p:cTn id="43" dur="1000"/>
                                        <p:tgtEl>
                                          <p:spTgt spid="460"/>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61"/>
                                        </p:tgtEl>
                                        <p:attrNameLst>
                                          <p:attrName>style.visibility</p:attrName>
                                        </p:attrNameLst>
                                      </p:cBhvr>
                                      <p:to>
                                        <p:strVal val="visible"/>
                                      </p:to>
                                    </p:set>
                                    <p:animEffect transition="in" filter="fade">
                                      <p:cBhvr>
                                        <p:cTn id="46" dur="1000"/>
                                        <p:tgtEl>
                                          <p:spTgt spid="461"/>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462"/>
                                        </p:tgtEl>
                                        <p:attrNameLst>
                                          <p:attrName>style.visibility</p:attrName>
                                        </p:attrNameLst>
                                      </p:cBhvr>
                                      <p:to>
                                        <p:strVal val="visible"/>
                                      </p:to>
                                    </p:set>
                                    <p:animEffect transition="in" filter="fade">
                                      <p:cBhvr>
                                        <p:cTn id="49" dur="1000"/>
                                        <p:tgtEl>
                                          <p:spTgt spid="462"/>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463"/>
                                        </p:tgtEl>
                                        <p:attrNameLst>
                                          <p:attrName>style.visibility</p:attrName>
                                        </p:attrNameLst>
                                      </p:cBhvr>
                                      <p:to>
                                        <p:strVal val="visible"/>
                                      </p:to>
                                    </p:set>
                                    <p:animEffect transition="in" filter="fade">
                                      <p:cBhvr>
                                        <p:cTn id="52" dur="3000"/>
                                        <p:tgtEl>
                                          <p:spTgt spid="46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64"/>
                                        </p:tgtEl>
                                        <p:attrNameLst>
                                          <p:attrName>style.visibility</p:attrName>
                                        </p:attrNameLst>
                                      </p:cBhvr>
                                      <p:to>
                                        <p:strVal val="visible"/>
                                      </p:to>
                                    </p:set>
                                    <p:animEffect transition="in" filter="fade">
                                      <p:cBhvr>
                                        <p:cTn id="55" dur="2000"/>
                                        <p:tgtEl>
                                          <p:spTgt spid="46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65"/>
                                        </p:tgtEl>
                                        <p:attrNameLst>
                                          <p:attrName>style.visibility</p:attrName>
                                        </p:attrNameLst>
                                      </p:cBhvr>
                                      <p:to>
                                        <p:strVal val="visible"/>
                                      </p:to>
                                    </p:set>
                                    <p:animEffect transition="in" filter="fade">
                                      <p:cBhvr>
                                        <p:cTn id="58" dur="2000"/>
                                        <p:tgtEl>
                                          <p:spTgt spid="46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66"/>
                                        </p:tgtEl>
                                        <p:attrNameLst>
                                          <p:attrName>style.visibility</p:attrName>
                                        </p:attrNameLst>
                                      </p:cBhvr>
                                      <p:to>
                                        <p:strVal val="visible"/>
                                      </p:to>
                                    </p:set>
                                    <p:animEffect transition="in" filter="fade">
                                      <p:cBhvr>
                                        <p:cTn id="61" dur="2000"/>
                                        <p:tgtEl>
                                          <p:spTgt spid="46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467"/>
                                        </p:tgtEl>
                                        <p:attrNameLst>
                                          <p:attrName>style.visibility</p:attrName>
                                        </p:attrNameLst>
                                      </p:cBhvr>
                                      <p:to>
                                        <p:strVal val="visible"/>
                                      </p:to>
                                    </p:set>
                                    <p:animEffect transition="in" filter="fade">
                                      <p:cBhvr>
                                        <p:cTn id="64" dur="1000"/>
                                        <p:tgtEl>
                                          <p:spTgt spid="467"/>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468"/>
                                        </p:tgtEl>
                                        <p:attrNameLst>
                                          <p:attrName>style.visibility</p:attrName>
                                        </p:attrNameLst>
                                      </p:cBhvr>
                                      <p:to>
                                        <p:strVal val="visible"/>
                                      </p:to>
                                    </p:set>
                                    <p:animEffect transition="in" filter="fade">
                                      <p:cBhvr>
                                        <p:cTn id="67" dur="2000"/>
                                        <p:tgtEl>
                                          <p:spTgt spid="46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469"/>
                                        </p:tgtEl>
                                        <p:attrNameLst>
                                          <p:attrName>style.visibility</p:attrName>
                                        </p:attrNameLst>
                                      </p:cBhvr>
                                      <p:to>
                                        <p:strVal val="visible"/>
                                      </p:to>
                                    </p:set>
                                    <p:animEffect transition="in" filter="fade">
                                      <p:cBhvr>
                                        <p:cTn id="70" dur="2000"/>
                                        <p:tgtEl>
                                          <p:spTgt spid="46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470"/>
                                        </p:tgtEl>
                                        <p:attrNameLst>
                                          <p:attrName>style.visibility</p:attrName>
                                        </p:attrNameLst>
                                      </p:cBhvr>
                                      <p:to>
                                        <p:strVal val="visible"/>
                                      </p:to>
                                    </p:set>
                                    <p:animEffect transition="in" filter="fade">
                                      <p:cBhvr>
                                        <p:cTn id="73" dur="3000"/>
                                        <p:tgtEl>
                                          <p:spTgt spid="47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471"/>
                                        </p:tgtEl>
                                        <p:attrNameLst>
                                          <p:attrName>style.visibility</p:attrName>
                                        </p:attrNameLst>
                                      </p:cBhvr>
                                      <p:to>
                                        <p:strVal val="visible"/>
                                      </p:to>
                                    </p:set>
                                    <p:animEffect transition="in" filter="fade">
                                      <p:cBhvr>
                                        <p:cTn id="76" dur="1000"/>
                                        <p:tgtEl>
                                          <p:spTgt spid="47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472"/>
                                        </p:tgtEl>
                                        <p:attrNameLst>
                                          <p:attrName>style.visibility</p:attrName>
                                        </p:attrNameLst>
                                      </p:cBhvr>
                                      <p:to>
                                        <p:strVal val="visible"/>
                                      </p:to>
                                    </p:set>
                                    <p:animEffect transition="in" filter="fade">
                                      <p:cBhvr>
                                        <p:cTn id="79" dur="2000"/>
                                        <p:tgtEl>
                                          <p:spTgt spid="472"/>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73"/>
                                        </p:tgtEl>
                                        <p:attrNameLst>
                                          <p:attrName>style.visibility</p:attrName>
                                        </p:attrNameLst>
                                      </p:cBhvr>
                                      <p:to>
                                        <p:strVal val="visible"/>
                                      </p:to>
                                    </p:set>
                                    <p:animEffect transition="in" filter="fade">
                                      <p:cBhvr>
                                        <p:cTn id="82" dur="2000"/>
                                        <p:tgtEl>
                                          <p:spTgt spid="473"/>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474"/>
                                        </p:tgtEl>
                                        <p:attrNameLst>
                                          <p:attrName>style.visibility</p:attrName>
                                        </p:attrNameLst>
                                      </p:cBhvr>
                                      <p:to>
                                        <p:strVal val="visible"/>
                                      </p:to>
                                    </p:set>
                                    <p:animEffect transition="in" filter="fade">
                                      <p:cBhvr>
                                        <p:cTn id="85" dur="3000"/>
                                        <p:tgtEl>
                                          <p:spTgt spid="474"/>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475"/>
                                        </p:tgtEl>
                                        <p:attrNameLst>
                                          <p:attrName>style.visibility</p:attrName>
                                        </p:attrNameLst>
                                      </p:cBhvr>
                                      <p:to>
                                        <p:strVal val="visible"/>
                                      </p:to>
                                    </p:set>
                                    <p:animEffect transition="in" filter="fade">
                                      <p:cBhvr>
                                        <p:cTn id="88" dur="1000"/>
                                        <p:tgtEl>
                                          <p:spTgt spid="475"/>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476"/>
                                        </p:tgtEl>
                                        <p:attrNameLst>
                                          <p:attrName>style.visibility</p:attrName>
                                        </p:attrNameLst>
                                      </p:cBhvr>
                                      <p:to>
                                        <p:strVal val="visible"/>
                                      </p:to>
                                    </p:set>
                                    <p:animEffect transition="in" filter="fade">
                                      <p:cBhvr>
                                        <p:cTn id="91" dur="2000"/>
                                        <p:tgtEl>
                                          <p:spTgt spid="476"/>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477"/>
                                        </p:tgtEl>
                                        <p:attrNameLst>
                                          <p:attrName>style.visibility</p:attrName>
                                        </p:attrNameLst>
                                      </p:cBhvr>
                                      <p:to>
                                        <p:strVal val="visible"/>
                                      </p:to>
                                    </p:set>
                                    <p:animEffect transition="in" filter="fade">
                                      <p:cBhvr>
                                        <p:cTn id="94" dur="3000"/>
                                        <p:tgtEl>
                                          <p:spTgt spid="477"/>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478"/>
                                        </p:tgtEl>
                                        <p:attrNameLst>
                                          <p:attrName>style.visibility</p:attrName>
                                        </p:attrNameLst>
                                      </p:cBhvr>
                                      <p:to>
                                        <p:strVal val="visible"/>
                                      </p:to>
                                    </p:set>
                                    <p:animEffect transition="in" filter="fade">
                                      <p:cBhvr>
                                        <p:cTn id="97" dur="2000"/>
                                        <p:tgtEl>
                                          <p:spTgt spid="478"/>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479"/>
                                        </p:tgtEl>
                                        <p:attrNameLst>
                                          <p:attrName>style.visibility</p:attrName>
                                        </p:attrNameLst>
                                      </p:cBhvr>
                                      <p:to>
                                        <p:strVal val="visible"/>
                                      </p:to>
                                    </p:set>
                                    <p:animEffect transition="in" filter="fade">
                                      <p:cBhvr>
                                        <p:cTn id="100" dur="2000"/>
                                        <p:tgtEl>
                                          <p:spTgt spid="479"/>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480"/>
                                        </p:tgtEl>
                                        <p:attrNameLst>
                                          <p:attrName>style.visibility</p:attrName>
                                        </p:attrNameLst>
                                      </p:cBhvr>
                                      <p:to>
                                        <p:strVal val="visible"/>
                                      </p:to>
                                    </p:set>
                                    <p:animEffect transition="in" filter="fade">
                                      <p:cBhvr>
                                        <p:cTn id="103" dur="3000"/>
                                        <p:tgtEl>
                                          <p:spTgt spid="480"/>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481"/>
                                        </p:tgtEl>
                                        <p:attrNameLst>
                                          <p:attrName>style.visibility</p:attrName>
                                        </p:attrNameLst>
                                      </p:cBhvr>
                                      <p:to>
                                        <p:strVal val="visible"/>
                                      </p:to>
                                    </p:set>
                                    <p:animEffect transition="in" filter="fade">
                                      <p:cBhvr>
                                        <p:cTn id="106" dur="2000"/>
                                        <p:tgtEl>
                                          <p:spTgt spid="481"/>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482"/>
                                        </p:tgtEl>
                                        <p:attrNameLst>
                                          <p:attrName>style.visibility</p:attrName>
                                        </p:attrNameLst>
                                      </p:cBhvr>
                                      <p:to>
                                        <p:strVal val="visible"/>
                                      </p:to>
                                    </p:set>
                                    <p:animEffect transition="in" filter="fade">
                                      <p:cBhvr>
                                        <p:cTn id="109" dur="2000"/>
                                        <p:tgtEl>
                                          <p:spTgt spid="482"/>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483"/>
                                        </p:tgtEl>
                                        <p:attrNameLst>
                                          <p:attrName>style.visibility</p:attrName>
                                        </p:attrNameLst>
                                      </p:cBhvr>
                                      <p:to>
                                        <p:strVal val="visible"/>
                                      </p:to>
                                    </p:set>
                                    <p:animEffect transition="in" filter="fade">
                                      <p:cBhvr>
                                        <p:cTn id="112" dur="2000"/>
                                        <p:tgtEl>
                                          <p:spTgt spid="483"/>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484"/>
                                        </p:tgtEl>
                                        <p:attrNameLst>
                                          <p:attrName>style.visibility</p:attrName>
                                        </p:attrNameLst>
                                      </p:cBhvr>
                                      <p:to>
                                        <p:strVal val="visible"/>
                                      </p:to>
                                    </p:set>
                                    <p:animEffect transition="in" filter="fade">
                                      <p:cBhvr>
                                        <p:cTn id="115" dur="3000"/>
                                        <p:tgtEl>
                                          <p:spTgt spid="484"/>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485"/>
                                        </p:tgtEl>
                                        <p:attrNameLst>
                                          <p:attrName>style.visibility</p:attrName>
                                        </p:attrNameLst>
                                      </p:cBhvr>
                                      <p:to>
                                        <p:strVal val="visible"/>
                                      </p:to>
                                    </p:set>
                                    <p:animEffect transition="in" filter="fade">
                                      <p:cBhvr>
                                        <p:cTn id="118" dur="1000"/>
                                        <p:tgtEl>
                                          <p:spTgt spid="485"/>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486"/>
                                        </p:tgtEl>
                                        <p:attrNameLst>
                                          <p:attrName>style.visibility</p:attrName>
                                        </p:attrNameLst>
                                      </p:cBhvr>
                                      <p:to>
                                        <p:strVal val="visible"/>
                                      </p:to>
                                    </p:set>
                                    <p:animEffect transition="in" filter="fade">
                                      <p:cBhvr>
                                        <p:cTn id="121" dur="1000"/>
                                        <p:tgtEl>
                                          <p:spTgt spid="486"/>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487"/>
                                        </p:tgtEl>
                                        <p:attrNameLst>
                                          <p:attrName>style.visibility</p:attrName>
                                        </p:attrNameLst>
                                      </p:cBhvr>
                                      <p:to>
                                        <p:strVal val="visible"/>
                                      </p:to>
                                    </p:set>
                                    <p:animEffect transition="in" filter="fade">
                                      <p:cBhvr>
                                        <p:cTn id="124" dur="2000"/>
                                        <p:tgtEl>
                                          <p:spTgt spid="487"/>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88"/>
                                        </p:tgtEl>
                                        <p:attrNameLst>
                                          <p:attrName>style.visibility</p:attrName>
                                        </p:attrNameLst>
                                      </p:cBhvr>
                                      <p:to>
                                        <p:strVal val="visible"/>
                                      </p:to>
                                    </p:set>
                                    <p:animEffect transition="in" filter="fade">
                                      <p:cBhvr>
                                        <p:cTn id="127" dur="2000"/>
                                        <p:tgtEl>
                                          <p:spTgt spid="488"/>
                                        </p:tgtEl>
                                      </p:cBhvr>
                                    </p:animEffect>
                                  </p:childTnLst>
                                </p:cTn>
                              </p:par>
                              <p:par>
                                <p:cTn id="128" presetID="10" presetClass="entr" presetSubtype="0" fill="hold" grpId="0" nodeType="withEffect">
                                  <p:stCondLst>
                                    <p:cond delay="0"/>
                                  </p:stCondLst>
                                  <p:childTnLst>
                                    <p:set>
                                      <p:cBhvr>
                                        <p:cTn id="129" dur="1" fill="hold">
                                          <p:stCondLst>
                                            <p:cond delay="0"/>
                                          </p:stCondLst>
                                        </p:cTn>
                                        <p:tgtEl>
                                          <p:spTgt spid="489"/>
                                        </p:tgtEl>
                                        <p:attrNameLst>
                                          <p:attrName>style.visibility</p:attrName>
                                        </p:attrNameLst>
                                      </p:cBhvr>
                                      <p:to>
                                        <p:strVal val="visible"/>
                                      </p:to>
                                    </p:set>
                                    <p:animEffect transition="in" filter="fade">
                                      <p:cBhvr>
                                        <p:cTn id="130" dur="1000"/>
                                        <p:tgtEl>
                                          <p:spTgt spid="489"/>
                                        </p:tgtEl>
                                      </p:cBhvr>
                                    </p:animEffect>
                                  </p:childTnLst>
                                </p:cTn>
                              </p:par>
                            </p:childTnLst>
                          </p:cTn>
                        </p:par>
                      </p:childTnLst>
                    </p:cTn>
                  </p:par>
                  <p:par>
                    <p:cTn id="131" fill="hold">
                      <p:stCondLst>
                        <p:cond delay="indefinite"/>
                      </p:stCondLst>
                      <p:childTnLst>
                        <p:par>
                          <p:cTn id="132" fill="hold">
                            <p:stCondLst>
                              <p:cond delay="0"/>
                            </p:stCondLst>
                            <p:childTnLst>
                              <p:par>
                                <p:cTn id="133" presetID="23" presetClass="entr" presetSubtype="16" fill="hold" nodeType="clickEffect">
                                  <p:stCondLst>
                                    <p:cond delay="0"/>
                                  </p:stCondLst>
                                  <p:childTnLst>
                                    <p:set>
                                      <p:cBhvr>
                                        <p:cTn id="134" dur="1" fill="hold">
                                          <p:stCondLst>
                                            <p:cond delay="0"/>
                                          </p:stCondLst>
                                        </p:cTn>
                                        <p:tgtEl>
                                          <p:spTgt spid="496"/>
                                        </p:tgtEl>
                                        <p:attrNameLst>
                                          <p:attrName>style.visibility</p:attrName>
                                        </p:attrNameLst>
                                      </p:cBhvr>
                                      <p:to>
                                        <p:strVal val="visible"/>
                                      </p:to>
                                    </p:set>
                                    <p:anim calcmode="lin" valueType="num">
                                      <p:cBhvr>
                                        <p:cTn id="135" dur="500" fill="hold"/>
                                        <p:tgtEl>
                                          <p:spTgt spid="496"/>
                                        </p:tgtEl>
                                        <p:attrNameLst>
                                          <p:attrName>ppt_w</p:attrName>
                                        </p:attrNameLst>
                                      </p:cBhvr>
                                      <p:tavLst>
                                        <p:tav tm="0">
                                          <p:val>
                                            <p:fltVal val="0"/>
                                          </p:val>
                                        </p:tav>
                                        <p:tav tm="100000">
                                          <p:val>
                                            <p:strVal val="#ppt_w"/>
                                          </p:val>
                                        </p:tav>
                                      </p:tavLst>
                                    </p:anim>
                                    <p:anim calcmode="lin" valueType="num">
                                      <p:cBhvr>
                                        <p:cTn id="136" dur="500" fill="hold"/>
                                        <p:tgtEl>
                                          <p:spTgt spid="496"/>
                                        </p:tgtEl>
                                        <p:attrNameLst>
                                          <p:attrName>ppt_h</p:attrName>
                                        </p:attrNameLst>
                                      </p:cBhvr>
                                      <p:tavLst>
                                        <p:tav tm="0">
                                          <p:val>
                                            <p:fltVal val="0"/>
                                          </p:val>
                                        </p:tav>
                                        <p:tav tm="100000">
                                          <p:val>
                                            <p:strVal val="#ppt_h"/>
                                          </p:val>
                                        </p:tav>
                                      </p:tavLst>
                                    </p:anim>
                                  </p:childTnLst>
                                </p:cTn>
                              </p:par>
                              <p:par>
                                <p:cTn id="137" presetID="10" presetClass="entr" presetSubtype="0" fill="hold" nodeType="withEffect">
                                  <p:stCondLst>
                                    <p:cond delay="0"/>
                                  </p:stCondLst>
                                  <p:childTnLst>
                                    <p:set>
                                      <p:cBhvr>
                                        <p:cTn id="138" dur="1" fill="hold">
                                          <p:stCondLst>
                                            <p:cond delay="0"/>
                                          </p:stCondLst>
                                        </p:cTn>
                                        <p:tgtEl>
                                          <p:spTgt spid="521"/>
                                        </p:tgtEl>
                                        <p:attrNameLst>
                                          <p:attrName>style.visibility</p:attrName>
                                        </p:attrNameLst>
                                      </p:cBhvr>
                                      <p:to>
                                        <p:strVal val="visible"/>
                                      </p:to>
                                    </p:set>
                                    <p:animEffect transition="in" filter="fade">
                                      <p:cBhvr>
                                        <p:cTn id="139" dur="2000"/>
                                        <p:tgtEl>
                                          <p:spTgt spid="521"/>
                                        </p:tgtEl>
                                      </p:cBhvr>
                                    </p:animEffect>
                                  </p:childTnLst>
                                </p:cTn>
                              </p:par>
                            </p:childTnLst>
                          </p:cTn>
                        </p:par>
                      </p:childTnLst>
                    </p:cTn>
                  </p:par>
                  <p:par>
                    <p:cTn id="140" fill="hold">
                      <p:stCondLst>
                        <p:cond delay="indefinite"/>
                      </p:stCondLst>
                      <p:childTnLst>
                        <p:par>
                          <p:cTn id="141" fill="hold">
                            <p:stCondLst>
                              <p:cond delay="0"/>
                            </p:stCondLst>
                            <p:childTnLst>
                              <p:par>
                                <p:cTn id="142" presetID="23" presetClass="entr" presetSubtype="16" fill="hold" nodeType="clickEffect">
                                  <p:stCondLst>
                                    <p:cond delay="0"/>
                                  </p:stCondLst>
                                  <p:childTnLst>
                                    <p:set>
                                      <p:cBhvr>
                                        <p:cTn id="143" dur="1" fill="hold">
                                          <p:stCondLst>
                                            <p:cond delay="0"/>
                                          </p:stCondLst>
                                        </p:cTn>
                                        <p:tgtEl>
                                          <p:spTgt spid="499"/>
                                        </p:tgtEl>
                                        <p:attrNameLst>
                                          <p:attrName>style.visibility</p:attrName>
                                        </p:attrNameLst>
                                      </p:cBhvr>
                                      <p:to>
                                        <p:strVal val="visible"/>
                                      </p:to>
                                    </p:set>
                                    <p:anim calcmode="lin" valueType="num">
                                      <p:cBhvr>
                                        <p:cTn id="144" dur="500" fill="hold"/>
                                        <p:tgtEl>
                                          <p:spTgt spid="499"/>
                                        </p:tgtEl>
                                        <p:attrNameLst>
                                          <p:attrName>ppt_w</p:attrName>
                                        </p:attrNameLst>
                                      </p:cBhvr>
                                      <p:tavLst>
                                        <p:tav tm="0">
                                          <p:val>
                                            <p:fltVal val="0"/>
                                          </p:val>
                                        </p:tav>
                                        <p:tav tm="100000">
                                          <p:val>
                                            <p:strVal val="#ppt_w"/>
                                          </p:val>
                                        </p:tav>
                                      </p:tavLst>
                                    </p:anim>
                                    <p:anim calcmode="lin" valueType="num">
                                      <p:cBhvr>
                                        <p:cTn id="145" dur="500" fill="hold"/>
                                        <p:tgtEl>
                                          <p:spTgt spid="499"/>
                                        </p:tgtEl>
                                        <p:attrNameLst>
                                          <p:attrName>ppt_h</p:attrName>
                                        </p:attrNameLst>
                                      </p:cBhvr>
                                      <p:tavLst>
                                        <p:tav tm="0">
                                          <p:val>
                                            <p:fltVal val="0"/>
                                          </p:val>
                                        </p:tav>
                                        <p:tav tm="100000">
                                          <p:val>
                                            <p:strVal val="#ppt_h"/>
                                          </p:val>
                                        </p:tav>
                                      </p:tavLst>
                                    </p:anim>
                                  </p:childTnLst>
                                </p:cTn>
                              </p:par>
                              <p:par>
                                <p:cTn id="146" presetID="10" presetClass="entr" presetSubtype="0" fill="hold" nodeType="withEffect">
                                  <p:stCondLst>
                                    <p:cond delay="0"/>
                                  </p:stCondLst>
                                  <p:childTnLst>
                                    <p:set>
                                      <p:cBhvr>
                                        <p:cTn id="147" dur="1" fill="hold">
                                          <p:stCondLst>
                                            <p:cond delay="0"/>
                                          </p:stCondLst>
                                        </p:cTn>
                                        <p:tgtEl>
                                          <p:spTgt spid="502"/>
                                        </p:tgtEl>
                                        <p:attrNameLst>
                                          <p:attrName>style.visibility</p:attrName>
                                        </p:attrNameLst>
                                      </p:cBhvr>
                                      <p:to>
                                        <p:strVal val="visible"/>
                                      </p:to>
                                    </p:set>
                                    <p:animEffect transition="in" filter="fade">
                                      <p:cBhvr>
                                        <p:cTn id="148" dur="2000"/>
                                        <p:tgtEl>
                                          <p:spTgt spid="502"/>
                                        </p:tgtEl>
                                      </p:cBhvr>
                                    </p:animEffect>
                                  </p:childTnLst>
                                </p:cTn>
                              </p:par>
                            </p:childTnLst>
                          </p:cTn>
                        </p:par>
                      </p:childTnLst>
                    </p:cTn>
                  </p:par>
                  <p:par>
                    <p:cTn id="149" fill="hold">
                      <p:stCondLst>
                        <p:cond delay="indefinite"/>
                      </p:stCondLst>
                      <p:childTnLst>
                        <p:par>
                          <p:cTn id="150" fill="hold">
                            <p:stCondLst>
                              <p:cond delay="0"/>
                            </p:stCondLst>
                            <p:childTnLst>
                              <p:par>
                                <p:cTn id="151" presetID="23" presetClass="entr" presetSubtype="16" fill="hold" nodeType="clickEffect">
                                  <p:stCondLst>
                                    <p:cond delay="0"/>
                                  </p:stCondLst>
                                  <p:childTnLst>
                                    <p:set>
                                      <p:cBhvr>
                                        <p:cTn id="152" dur="1" fill="hold">
                                          <p:stCondLst>
                                            <p:cond delay="0"/>
                                          </p:stCondLst>
                                        </p:cTn>
                                        <p:tgtEl>
                                          <p:spTgt spid="490"/>
                                        </p:tgtEl>
                                        <p:attrNameLst>
                                          <p:attrName>style.visibility</p:attrName>
                                        </p:attrNameLst>
                                      </p:cBhvr>
                                      <p:to>
                                        <p:strVal val="visible"/>
                                      </p:to>
                                    </p:set>
                                    <p:anim calcmode="lin" valueType="num">
                                      <p:cBhvr>
                                        <p:cTn id="153" dur="500" fill="hold"/>
                                        <p:tgtEl>
                                          <p:spTgt spid="490"/>
                                        </p:tgtEl>
                                        <p:attrNameLst>
                                          <p:attrName>ppt_w</p:attrName>
                                        </p:attrNameLst>
                                      </p:cBhvr>
                                      <p:tavLst>
                                        <p:tav tm="0">
                                          <p:val>
                                            <p:fltVal val="0"/>
                                          </p:val>
                                        </p:tav>
                                        <p:tav tm="100000">
                                          <p:val>
                                            <p:strVal val="#ppt_w"/>
                                          </p:val>
                                        </p:tav>
                                      </p:tavLst>
                                    </p:anim>
                                    <p:anim calcmode="lin" valueType="num">
                                      <p:cBhvr>
                                        <p:cTn id="154" dur="500" fill="hold"/>
                                        <p:tgtEl>
                                          <p:spTgt spid="490"/>
                                        </p:tgtEl>
                                        <p:attrNameLst>
                                          <p:attrName>ppt_h</p:attrName>
                                        </p:attrNameLst>
                                      </p:cBhvr>
                                      <p:tavLst>
                                        <p:tav tm="0">
                                          <p:val>
                                            <p:fltVal val="0"/>
                                          </p:val>
                                        </p:tav>
                                        <p:tav tm="100000">
                                          <p:val>
                                            <p:strVal val="#ppt_h"/>
                                          </p:val>
                                        </p:tav>
                                      </p:tavLst>
                                    </p:anim>
                                  </p:childTnLst>
                                </p:cTn>
                              </p:par>
                              <p:par>
                                <p:cTn id="155" presetID="10" presetClass="entr" presetSubtype="0" fill="hold" nodeType="withEffect">
                                  <p:stCondLst>
                                    <p:cond delay="0"/>
                                  </p:stCondLst>
                                  <p:childTnLst>
                                    <p:set>
                                      <p:cBhvr>
                                        <p:cTn id="156" dur="1" fill="hold">
                                          <p:stCondLst>
                                            <p:cond delay="0"/>
                                          </p:stCondLst>
                                        </p:cTn>
                                        <p:tgtEl>
                                          <p:spTgt spid="507"/>
                                        </p:tgtEl>
                                        <p:attrNameLst>
                                          <p:attrName>style.visibility</p:attrName>
                                        </p:attrNameLst>
                                      </p:cBhvr>
                                      <p:to>
                                        <p:strVal val="visible"/>
                                      </p:to>
                                    </p:set>
                                    <p:animEffect transition="in" filter="fade">
                                      <p:cBhvr>
                                        <p:cTn id="157" dur="2000"/>
                                        <p:tgtEl>
                                          <p:spTgt spid="507"/>
                                        </p:tgtEl>
                                      </p:cBhvr>
                                    </p:animEffect>
                                  </p:childTnLst>
                                </p:cTn>
                              </p:par>
                            </p:childTnLst>
                          </p:cTn>
                        </p:par>
                      </p:childTnLst>
                    </p:cTn>
                  </p:par>
                  <p:par>
                    <p:cTn id="158" fill="hold">
                      <p:stCondLst>
                        <p:cond delay="indefinite"/>
                      </p:stCondLst>
                      <p:childTnLst>
                        <p:par>
                          <p:cTn id="159" fill="hold">
                            <p:stCondLst>
                              <p:cond delay="0"/>
                            </p:stCondLst>
                            <p:childTnLst>
                              <p:par>
                                <p:cTn id="160" presetID="23" presetClass="entr" presetSubtype="16" fill="hold" nodeType="clickEffect">
                                  <p:stCondLst>
                                    <p:cond delay="0"/>
                                  </p:stCondLst>
                                  <p:childTnLst>
                                    <p:set>
                                      <p:cBhvr>
                                        <p:cTn id="161" dur="1" fill="hold">
                                          <p:stCondLst>
                                            <p:cond delay="0"/>
                                          </p:stCondLst>
                                        </p:cTn>
                                        <p:tgtEl>
                                          <p:spTgt spid="493"/>
                                        </p:tgtEl>
                                        <p:attrNameLst>
                                          <p:attrName>style.visibility</p:attrName>
                                        </p:attrNameLst>
                                      </p:cBhvr>
                                      <p:to>
                                        <p:strVal val="visible"/>
                                      </p:to>
                                    </p:set>
                                    <p:anim calcmode="lin" valueType="num">
                                      <p:cBhvr>
                                        <p:cTn id="162" dur="500" fill="hold"/>
                                        <p:tgtEl>
                                          <p:spTgt spid="493"/>
                                        </p:tgtEl>
                                        <p:attrNameLst>
                                          <p:attrName>ppt_w</p:attrName>
                                        </p:attrNameLst>
                                      </p:cBhvr>
                                      <p:tavLst>
                                        <p:tav tm="0">
                                          <p:val>
                                            <p:fltVal val="0"/>
                                          </p:val>
                                        </p:tav>
                                        <p:tav tm="100000">
                                          <p:val>
                                            <p:strVal val="#ppt_w"/>
                                          </p:val>
                                        </p:tav>
                                      </p:tavLst>
                                    </p:anim>
                                    <p:anim calcmode="lin" valueType="num">
                                      <p:cBhvr>
                                        <p:cTn id="163" dur="500" fill="hold"/>
                                        <p:tgtEl>
                                          <p:spTgt spid="493"/>
                                        </p:tgtEl>
                                        <p:attrNameLst>
                                          <p:attrName>ppt_h</p:attrName>
                                        </p:attrNameLst>
                                      </p:cBhvr>
                                      <p:tavLst>
                                        <p:tav tm="0">
                                          <p:val>
                                            <p:fltVal val="0"/>
                                          </p:val>
                                        </p:tav>
                                        <p:tav tm="100000">
                                          <p:val>
                                            <p:strVal val="#ppt_h"/>
                                          </p:val>
                                        </p:tav>
                                      </p:tavLst>
                                    </p:anim>
                                  </p:childTnLst>
                                </p:cTn>
                              </p:par>
                              <p:par>
                                <p:cTn id="164" presetID="10" presetClass="entr" presetSubtype="0" fill="hold" nodeType="withEffect">
                                  <p:stCondLst>
                                    <p:cond delay="0"/>
                                  </p:stCondLst>
                                  <p:childTnLst>
                                    <p:set>
                                      <p:cBhvr>
                                        <p:cTn id="165" dur="1" fill="hold">
                                          <p:stCondLst>
                                            <p:cond delay="0"/>
                                          </p:stCondLst>
                                        </p:cTn>
                                        <p:tgtEl>
                                          <p:spTgt spid="516"/>
                                        </p:tgtEl>
                                        <p:attrNameLst>
                                          <p:attrName>style.visibility</p:attrName>
                                        </p:attrNameLst>
                                      </p:cBhvr>
                                      <p:to>
                                        <p:strVal val="visible"/>
                                      </p:to>
                                    </p:set>
                                    <p:animEffect transition="in" filter="fade">
                                      <p:cBhvr>
                                        <p:cTn id="166" dur="2000"/>
                                        <p:tgtEl>
                                          <p:spTgt spid="516"/>
                                        </p:tgtEl>
                                      </p:cBhvr>
                                    </p:animEffect>
                                  </p:childTnLst>
                                </p:cTn>
                              </p:par>
                              <p:par>
                                <p:cTn id="167" presetID="42" presetClass="entr" presetSubtype="0" fill="hold" nodeType="withEffect">
                                  <p:stCondLst>
                                    <p:cond delay="0"/>
                                  </p:stCondLst>
                                  <p:childTnLst>
                                    <p:set>
                                      <p:cBhvr>
                                        <p:cTn id="168" dur="1" fill="hold">
                                          <p:stCondLst>
                                            <p:cond delay="0"/>
                                          </p:stCondLst>
                                        </p:cTn>
                                        <p:tgtEl>
                                          <p:spTgt spid="83"/>
                                        </p:tgtEl>
                                        <p:attrNameLst>
                                          <p:attrName>style.visibility</p:attrName>
                                        </p:attrNameLst>
                                      </p:cBhvr>
                                      <p:to>
                                        <p:strVal val="visible"/>
                                      </p:to>
                                    </p:set>
                                    <p:animEffect transition="in" filter="fade">
                                      <p:cBhvr>
                                        <p:cTn id="169" dur="500"/>
                                        <p:tgtEl>
                                          <p:spTgt spid="83"/>
                                        </p:tgtEl>
                                      </p:cBhvr>
                                    </p:animEffect>
                                    <p:anim calcmode="lin" valueType="num">
                                      <p:cBhvr>
                                        <p:cTn id="170" dur="500" fill="hold"/>
                                        <p:tgtEl>
                                          <p:spTgt spid="83"/>
                                        </p:tgtEl>
                                        <p:attrNameLst>
                                          <p:attrName>ppt_x</p:attrName>
                                        </p:attrNameLst>
                                      </p:cBhvr>
                                      <p:tavLst>
                                        <p:tav tm="0">
                                          <p:val>
                                            <p:strVal val="#ppt_x"/>
                                          </p:val>
                                        </p:tav>
                                        <p:tav tm="100000">
                                          <p:val>
                                            <p:strVal val="#ppt_x"/>
                                          </p:val>
                                        </p:tav>
                                      </p:tavLst>
                                    </p:anim>
                                    <p:anim calcmode="lin" valueType="num">
                                      <p:cBhvr>
                                        <p:cTn id="171" dur="500" fill="hold"/>
                                        <p:tgtEl>
                                          <p:spTgt spid="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 grpId="0" animBg="1"/>
      <p:bldP spid="449" grpId="0" animBg="1"/>
      <p:bldP spid="450" grpId="0" animBg="1"/>
      <p:bldP spid="451" grpId="0" animBg="1"/>
      <p:bldP spid="452" grpId="0" animBg="1"/>
      <p:bldP spid="453" grpId="0" animBg="1"/>
      <p:bldP spid="454" grpId="0" animBg="1"/>
      <p:bldP spid="455" grpId="0" animBg="1"/>
      <p:bldP spid="456" grpId="0" animBg="1"/>
      <p:bldP spid="457" grpId="0" animBg="1"/>
      <p:bldP spid="458" grpId="0" animBg="1"/>
      <p:bldP spid="459" grpId="0" animBg="1"/>
      <p:bldP spid="460" grpId="0" animBg="1"/>
      <p:bldP spid="461" grpId="0" animBg="1"/>
      <p:bldP spid="462" grpId="0" animBg="1"/>
      <p:bldP spid="463" grpId="0" animBg="1"/>
      <p:bldP spid="464" grpId="0" animBg="1"/>
      <p:bldP spid="465" grpId="0" animBg="1"/>
      <p:bldP spid="466" grpId="0" animBg="1"/>
      <p:bldP spid="467" grpId="0" animBg="1"/>
      <p:bldP spid="468" grpId="0" animBg="1"/>
      <p:bldP spid="469" grpId="0" animBg="1"/>
      <p:bldP spid="470" grpId="0" animBg="1"/>
      <p:bldP spid="471" grpId="0" animBg="1"/>
      <p:bldP spid="472" grpId="0" animBg="1"/>
      <p:bldP spid="473" grpId="0" animBg="1"/>
      <p:bldP spid="474" grpId="0" animBg="1"/>
      <p:bldP spid="475" grpId="0" animBg="1"/>
      <p:bldP spid="476" grpId="0" animBg="1"/>
      <p:bldP spid="477" grpId="0" animBg="1"/>
      <p:bldP spid="478" grpId="0" animBg="1"/>
      <p:bldP spid="479" grpId="0" animBg="1"/>
      <p:bldP spid="480" grpId="0" animBg="1"/>
      <p:bldP spid="481" grpId="0" animBg="1"/>
      <p:bldP spid="482" grpId="0" animBg="1"/>
      <p:bldP spid="483" grpId="0" animBg="1"/>
      <p:bldP spid="484" grpId="0" animBg="1"/>
      <p:bldP spid="485" grpId="0" animBg="1"/>
      <p:bldP spid="486" grpId="0" animBg="1"/>
      <p:bldP spid="487" grpId="0" animBg="1"/>
      <p:bldP spid="488" grpId="0" animBg="1"/>
      <p:bldP spid="489"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14E20DE-374F-448F-8EF8-9370A8D51C27}"/>
              </a:ext>
            </a:extLst>
          </p:cNvPr>
          <p:cNvSpPr>
            <a:spLocks noGrp="1"/>
          </p:cNvSpPr>
          <p:nvPr>
            <p:ph type="title"/>
          </p:nvPr>
        </p:nvSpPr>
        <p:spPr/>
        <p:txBody>
          <a:bodyPr/>
          <a:lstStyle/>
          <a:p>
            <a:r>
              <a:rPr lang="es-PE" dirty="0"/>
              <a:t>Órganos internos</a:t>
            </a:r>
          </a:p>
        </p:txBody>
      </p:sp>
      <p:sp>
        <p:nvSpPr>
          <p:cNvPr id="3" name="Freeform 5">
            <a:extLst>
              <a:ext uri="{FF2B5EF4-FFF2-40B4-BE49-F238E27FC236}">
                <a16:creationId xmlns:a16="http://schemas.microsoft.com/office/drawing/2014/main" id="{22B6FF14-0C35-48C3-B30C-B7F3DFCFA786}"/>
              </a:ext>
            </a:extLst>
          </p:cNvPr>
          <p:cNvSpPr>
            <a:spLocks/>
          </p:cNvSpPr>
          <p:nvPr/>
        </p:nvSpPr>
        <p:spPr bwMode="auto">
          <a:xfrm>
            <a:off x="1561561" y="1146066"/>
            <a:ext cx="1850045" cy="5199702"/>
          </a:xfrm>
          <a:custGeom>
            <a:avLst/>
            <a:gdLst>
              <a:gd name="T0" fmla="*/ 513 w 540"/>
              <a:gd name="T1" fmla="*/ 676 h 1397"/>
              <a:gd name="T2" fmla="*/ 490 w 540"/>
              <a:gd name="T3" fmla="*/ 569 h 1397"/>
              <a:gd name="T4" fmla="*/ 474 w 540"/>
              <a:gd name="T5" fmla="*/ 429 h 1397"/>
              <a:gd name="T6" fmla="*/ 456 w 540"/>
              <a:gd name="T7" fmla="*/ 304 h 1397"/>
              <a:gd name="T8" fmla="*/ 369 w 540"/>
              <a:gd name="T9" fmla="*/ 220 h 1397"/>
              <a:gd name="T10" fmla="*/ 313 w 540"/>
              <a:gd name="T11" fmla="*/ 156 h 1397"/>
              <a:gd name="T12" fmla="*/ 330 w 540"/>
              <a:gd name="T13" fmla="*/ 128 h 1397"/>
              <a:gd name="T14" fmla="*/ 329 w 540"/>
              <a:gd name="T15" fmla="*/ 95 h 1397"/>
              <a:gd name="T16" fmla="*/ 203 w 540"/>
              <a:gd name="T17" fmla="*/ 94 h 1397"/>
              <a:gd name="T18" fmla="*/ 202 w 540"/>
              <a:gd name="T19" fmla="*/ 128 h 1397"/>
              <a:gd name="T20" fmla="*/ 223 w 540"/>
              <a:gd name="T21" fmla="*/ 159 h 1397"/>
              <a:gd name="T22" fmla="*/ 171 w 540"/>
              <a:gd name="T23" fmla="*/ 221 h 1397"/>
              <a:gd name="T24" fmla="*/ 84 w 540"/>
              <a:gd name="T25" fmla="*/ 333 h 1397"/>
              <a:gd name="T26" fmla="*/ 67 w 540"/>
              <a:gd name="T27" fmla="*/ 474 h 1397"/>
              <a:gd name="T28" fmla="*/ 47 w 540"/>
              <a:gd name="T29" fmla="*/ 626 h 1397"/>
              <a:gd name="T30" fmla="*/ 15 w 540"/>
              <a:gd name="T31" fmla="*/ 714 h 1397"/>
              <a:gd name="T32" fmla="*/ 25 w 540"/>
              <a:gd name="T33" fmla="*/ 738 h 1397"/>
              <a:gd name="T34" fmla="*/ 23 w 540"/>
              <a:gd name="T35" fmla="*/ 787 h 1397"/>
              <a:gd name="T36" fmla="*/ 44 w 540"/>
              <a:gd name="T37" fmla="*/ 749 h 1397"/>
              <a:gd name="T38" fmla="*/ 45 w 540"/>
              <a:gd name="T39" fmla="*/ 802 h 1397"/>
              <a:gd name="T40" fmla="*/ 61 w 540"/>
              <a:gd name="T41" fmla="*/ 756 h 1397"/>
              <a:gd name="T42" fmla="*/ 71 w 540"/>
              <a:gd name="T43" fmla="*/ 796 h 1397"/>
              <a:gd name="T44" fmla="*/ 83 w 540"/>
              <a:gd name="T45" fmla="*/ 791 h 1397"/>
              <a:gd name="T46" fmla="*/ 88 w 540"/>
              <a:gd name="T47" fmla="*/ 714 h 1397"/>
              <a:gd name="T48" fmla="*/ 118 w 540"/>
              <a:gd name="T49" fmla="*/ 557 h 1397"/>
              <a:gd name="T50" fmla="*/ 137 w 540"/>
              <a:gd name="T51" fmla="*/ 453 h 1397"/>
              <a:gd name="T52" fmla="*/ 156 w 540"/>
              <a:gd name="T53" fmla="*/ 473 h 1397"/>
              <a:gd name="T54" fmla="*/ 161 w 540"/>
              <a:gd name="T55" fmla="*/ 567 h 1397"/>
              <a:gd name="T56" fmla="*/ 138 w 540"/>
              <a:gd name="T57" fmla="*/ 716 h 1397"/>
              <a:gd name="T58" fmla="*/ 142 w 540"/>
              <a:gd name="T59" fmla="*/ 902 h 1397"/>
              <a:gd name="T60" fmla="*/ 128 w 540"/>
              <a:gd name="T61" fmla="*/ 1190 h 1397"/>
              <a:gd name="T62" fmla="*/ 48 w 540"/>
              <a:gd name="T63" fmla="*/ 1366 h 1397"/>
              <a:gd name="T64" fmla="*/ 99 w 540"/>
              <a:gd name="T65" fmla="*/ 1386 h 1397"/>
              <a:gd name="T66" fmla="*/ 186 w 540"/>
              <a:gd name="T67" fmla="*/ 1261 h 1397"/>
              <a:gd name="T68" fmla="*/ 218 w 540"/>
              <a:gd name="T69" fmla="*/ 1022 h 1397"/>
              <a:gd name="T70" fmla="*/ 227 w 540"/>
              <a:gd name="T71" fmla="*/ 933 h 1397"/>
              <a:gd name="T72" fmla="*/ 275 w 540"/>
              <a:gd name="T73" fmla="*/ 774 h 1397"/>
              <a:gd name="T74" fmla="*/ 323 w 540"/>
              <a:gd name="T75" fmla="*/ 924 h 1397"/>
              <a:gd name="T76" fmla="*/ 330 w 540"/>
              <a:gd name="T77" fmla="*/ 980 h 1397"/>
              <a:gd name="T78" fmla="*/ 347 w 540"/>
              <a:gd name="T79" fmla="*/ 1116 h 1397"/>
              <a:gd name="T80" fmla="*/ 399 w 540"/>
              <a:gd name="T81" fmla="*/ 1333 h 1397"/>
              <a:gd name="T82" fmla="*/ 511 w 540"/>
              <a:gd name="T83" fmla="*/ 1381 h 1397"/>
              <a:gd name="T84" fmla="*/ 434 w 540"/>
              <a:gd name="T85" fmla="*/ 1263 h 1397"/>
              <a:gd name="T86" fmla="*/ 415 w 540"/>
              <a:gd name="T87" fmla="*/ 980 h 1397"/>
              <a:gd name="T88" fmla="*/ 416 w 540"/>
              <a:gd name="T89" fmla="*/ 847 h 1397"/>
              <a:gd name="T90" fmla="*/ 398 w 540"/>
              <a:gd name="T91" fmla="*/ 656 h 1397"/>
              <a:gd name="T92" fmla="*/ 384 w 540"/>
              <a:gd name="T93" fmla="*/ 558 h 1397"/>
              <a:gd name="T94" fmla="*/ 390 w 540"/>
              <a:gd name="T95" fmla="*/ 434 h 1397"/>
              <a:gd name="T96" fmla="*/ 415 w 540"/>
              <a:gd name="T97" fmla="*/ 489 h 1397"/>
              <a:gd name="T98" fmla="*/ 456 w 540"/>
              <a:gd name="T99" fmla="*/ 657 h 1397"/>
              <a:gd name="T100" fmla="*/ 456 w 540"/>
              <a:gd name="T101" fmla="*/ 744 h 1397"/>
              <a:gd name="T102" fmla="*/ 460 w 540"/>
              <a:gd name="T103" fmla="*/ 789 h 1397"/>
              <a:gd name="T104" fmla="*/ 470 w 540"/>
              <a:gd name="T105" fmla="*/ 794 h 1397"/>
              <a:gd name="T106" fmla="*/ 479 w 540"/>
              <a:gd name="T107" fmla="*/ 753 h 1397"/>
              <a:gd name="T108" fmla="*/ 495 w 540"/>
              <a:gd name="T109" fmla="*/ 744 h 1397"/>
              <a:gd name="T110" fmla="*/ 515 w 540"/>
              <a:gd name="T111" fmla="*/ 796 h 1397"/>
              <a:gd name="T112" fmla="*/ 515 w 540"/>
              <a:gd name="T113" fmla="*/ 735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0" h="1397">
                <a:moveTo>
                  <a:pt x="538" y="739"/>
                </a:moveTo>
                <a:cubicBezTo>
                  <a:pt x="536" y="736"/>
                  <a:pt x="534" y="732"/>
                  <a:pt x="532" y="728"/>
                </a:cubicBezTo>
                <a:cubicBezTo>
                  <a:pt x="529" y="723"/>
                  <a:pt x="527" y="718"/>
                  <a:pt x="526" y="712"/>
                </a:cubicBezTo>
                <a:cubicBezTo>
                  <a:pt x="525" y="705"/>
                  <a:pt x="523" y="698"/>
                  <a:pt x="521" y="691"/>
                </a:cubicBezTo>
                <a:cubicBezTo>
                  <a:pt x="520" y="685"/>
                  <a:pt x="517" y="681"/>
                  <a:pt x="513" y="676"/>
                </a:cubicBezTo>
                <a:cubicBezTo>
                  <a:pt x="508" y="670"/>
                  <a:pt x="503" y="663"/>
                  <a:pt x="498" y="656"/>
                </a:cubicBezTo>
                <a:cubicBezTo>
                  <a:pt x="497" y="655"/>
                  <a:pt x="496" y="653"/>
                  <a:pt x="496" y="651"/>
                </a:cubicBezTo>
                <a:cubicBezTo>
                  <a:pt x="496" y="648"/>
                  <a:pt x="496" y="645"/>
                  <a:pt x="495" y="641"/>
                </a:cubicBezTo>
                <a:cubicBezTo>
                  <a:pt x="494" y="632"/>
                  <a:pt x="493" y="623"/>
                  <a:pt x="493" y="615"/>
                </a:cubicBezTo>
                <a:cubicBezTo>
                  <a:pt x="491" y="600"/>
                  <a:pt x="491" y="584"/>
                  <a:pt x="490" y="569"/>
                </a:cubicBezTo>
                <a:cubicBezTo>
                  <a:pt x="489" y="557"/>
                  <a:pt x="488" y="545"/>
                  <a:pt x="487" y="533"/>
                </a:cubicBezTo>
                <a:cubicBezTo>
                  <a:pt x="486" y="514"/>
                  <a:pt x="482" y="495"/>
                  <a:pt x="474" y="477"/>
                </a:cubicBezTo>
                <a:cubicBezTo>
                  <a:pt x="474" y="476"/>
                  <a:pt x="474" y="474"/>
                  <a:pt x="474" y="473"/>
                </a:cubicBezTo>
                <a:cubicBezTo>
                  <a:pt x="474" y="469"/>
                  <a:pt x="475" y="466"/>
                  <a:pt x="475" y="462"/>
                </a:cubicBezTo>
                <a:cubicBezTo>
                  <a:pt x="476" y="451"/>
                  <a:pt x="475" y="440"/>
                  <a:pt x="474" y="429"/>
                </a:cubicBezTo>
                <a:cubicBezTo>
                  <a:pt x="470" y="405"/>
                  <a:pt x="464" y="381"/>
                  <a:pt x="456" y="358"/>
                </a:cubicBezTo>
                <a:cubicBezTo>
                  <a:pt x="456" y="356"/>
                  <a:pt x="455" y="353"/>
                  <a:pt x="455" y="351"/>
                </a:cubicBezTo>
                <a:cubicBezTo>
                  <a:pt x="456" y="348"/>
                  <a:pt x="456" y="344"/>
                  <a:pt x="457" y="341"/>
                </a:cubicBezTo>
                <a:cubicBezTo>
                  <a:pt x="457" y="337"/>
                  <a:pt x="457" y="333"/>
                  <a:pt x="457" y="330"/>
                </a:cubicBezTo>
                <a:cubicBezTo>
                  <a:pt x="458" y="321"/>
                  <a:pt x="458" y="313"/>
                  <a:pt x="456" y="304"/>
                </a:cubicBezTo>
                <a:cubicBezTo>
                  <a:pt x="454" y="291"/>
                  <a:pt x="448" y="276"/>
                  <a:pt x="440" y="262"/>
                </a:cubicBezTo>
                <a:cubicBezTo>
                  <a:pt x="432" y="249"/>
                  <a:pt x="422" y="242"/>
                  <a:pt x="411" y="235"/>
                </a:cubicBezTo>
                <a:cubicBezTo>
                  <a:pt x="406" y="232"/>
                  <a:pt x="401" y="229"/>
                  <a:pt x="395" y="228"/>
                </a:cubicBezTo>
                <a:cubicBezTo>
                  <a:pt x="389" y="226"/>
                  <a:pt x="382" y="226"/>
                  <a:pt x="377" y="223"/>
                </a:cubicBezTo>
                <a:cubicBezTo>
                  <a:pt x="374" y="222"/>
                  <a:pt x="371" y="222"/>
                  <a:pt x="369" y="220"/>
                </a:cubicBezTo>
                <a:cubicBezTo>
                  <a:pt x="359" y="215"/>
                  <a:pt x="348" y="209"/>
                  <a:pt x="338" y="204"/>
                </a:cubicBezTo>
                <a:cubicBezTo>
                  <a:pt x="330" y="200"/>
                  <a:pt x="323" y="196"/>
                  <a:pt x="315" y="193"/>
                </a:cubicBezTo>
                <a:cubicBezTo>
                  <a:pt x="312" y="192"/>
                  <a:pt x="312" y="192"/>
                  <a:pt x="312" y="189"/>
                </a:cubicBezTo>
                <a:cubicBezTo>
                  <a:pt x="310" y="174"/>
                  <a:pt x="313" y="157"/>
                  <a:pt x="313" y="156"/>
                </a:cubicBezTo>
                <a:cubicBezTo>
                  <a:pt x="313" y="156"/>
                  <a:pt x="313" y="156"/>
                  <a:pt x="313" y="156"/>
                </a:cubicBezTo>
                <a:cubicBezTo>
                  <a:pt x="313" y="156"/>
                  <a:pt x="314" y="156"/>
                  <a:pt x="314" y="156"/>
                </a:cubicBezTo>
                <a:cubicBezTo>
                  <a:pt x="316" y="152"/>
                  <a:pt x="317" y="148"/>
                  <a:pt x="318" y="144"/>
                </a:cubicBezTo>
                <a:cubicBezTo>
                  <a:pt x="318" y="141"/>
                  <a:pt x="319" y="139"/>
                  <a:pt x="319" y="136"/>
                </a:cubicBezTo>
                <a:cubicBezTo>
                  <a:pt x="323" y="136"/>
                  <a:pt x="326" y="136"/>
                  <a:pt x="327" y="134"/>
                </a:cubicBezTo>
                <a:cubicBezTo>
                  <a:pt x="329" y="132"/>
                  <a:pt x="329" y="130"/>
                  <a:pt x="330" y="128"/>
                </a:cubicBezTo>
                <a:cubicBezTo>
                  <a:pt x="331" y="126"/>
                  <a:pt x="333" y="124"/>
                  <a:pt x="334" y="123"/>
                </a:cubicBezTo>
                <a:cubicBezTo>
                  <a:pt x="337" y="119"/>
                  <a:pt x="338" y="114"/>
                  <a:pt x="338" y="109"/>
                </a:cubicBezTo>
                <a:cubicBezTo>
                  <a:pt x="338" y="105"/>
                  <a:pt x="339" y="95"/>
                  <a:pt x="333" y="94"/>
                </a:cubicBezTo>
                <a:cubicBezTo>
                  <a:pt x="332" y="93"/>
                  <a:pt x="330" y="94"/>
                  <a:pt x="329" y="96"/>
                </a:cubicBezTo>
                <a:cubicBezTo>
                  <a:pt x="329" y="96"/>
                  <a:pt x="329" y="95"/>
                  <a:pt x="329" y="95"/>
                </a:cubicBezTo>
                <a:cubicBezTo>
                  <a:pt x="329" y="91"/>
                  <a:pt x="329" y="87"/>
                  <a:pt x="330" y="83"/>
                </a:cubicBezTo>
                <a:cubicBezTo>
                  <a:pt x="334" y="68"/>
                  <a:pt x="332" y="53"/>
                  <a:pt x="325" y="40"/>
                </a:cubicBezTo>
                <a:cubicBezTo>
                  <a:pt x="317" y="24"/>
                  <a:pt x="301" y="12"/>
                  <a:pt x="281" y="8"/>
                </a:cubicBezTo>
                <a:cubicBezTo>
                  <a:pt x="234" y="0"/>
                  <a:pt x="194" y="33"/>
                  <a:pt x="200" y="82"/>
                </a:cubicBezTo>
                <a:cubicBezTo>
                  <a:pt x="200" y="86"/>
                  <a:pt x="202" y="90"/>
                  <a:pt x="203" y="94"/>
                </a:cubicBezTo>
                <a:cubicBezTo>
                  <a:pt x="203" y="95"/>
                  <a:pt x="204" y="95"/>
                  <a:pt x="204" y="96"/>
                </a:cubicBezTo>
                <a:cubicBezTo>
                  <a:pt x="202" y="95"/>
                  <a:pt x="200" y="93"/>
                  <a:pt x="199" y="94"/>
                </a:cubicBezTo>
                <a:cubicBezTo>
                  <a:pt x="193" y="95"/>
                  <a:pt x="194" y="105"/>
                  <a:pt x="194" y="109"/>
                </a:cubicBezTo>
                <a:cubicBezTo>
                  <a:pt x="194" y="114"/>
                  <a:pt x="195" y="119"/>
                  <a:pt x="198" y="123"/>
                </a:cubicBezTo>
                <a:cubicBezTo>
                  <a:pt x="199" y="124"/>
                  <a:pt x="201" y="126"/>
                  <a:pt x="202" y="128"/>
                </a:cubicBezTo>
                <a:cubicBezTo>
                  <a:pt x="203" y="130"/>
                  <a:pt x="204" y="132"/>
                  <a:pt x="205" y="134"/>
                </a:cubicBezTo>
                <a:cubicBezTo>
                  <a:pt x="207" y="136"/>
                  <a:pt x="211" y="136"/>
                  <a:pt x="215" y="135"/>
                </a:cubicBezTo>
                <a:cubicBezTo>
                  <a:pt x="215" y="137"/>
                  <a:pt x="215" y="138"/>
                  <a:pt x="215" y="140"/>
                </a:cubicBezTo>
                <a:cubicBezTo>
                  <a:pt x="216" y="145"/>
                  <a:pt x="217" y="150"/>
                  <a:pt x="220" y="154"/>
                </a:cubicBezTo>
                <a:cubicBezTo>
                  <a:pt x="221" y="156"/>
                  <a:pt x="222" y="157"/>
                  <a:pt x="223" y="159"/>
                </a:cubicBezTo>
                <a:cubicBezTo>
                  <a:pt x="224" y="167"/>
                  <a:pt x="226" y="183"/>
                  <a:pt x="226" y="187"/>
                </a:cubicBezTo>
                <a:cubicBezTo>
                  <a:pt x="226" y="191"/>
                  <a:pt x="225" y="192"/>
                  <a:pt x="220" y="194"/>
                </a:cubicBezTo>
                <a:cubicBezTo>
                  <a:pt x="220" y="195"/>
                  <a:pt x="219" y="195"/>
                  <a:pt x="219" y="195"/>
                </a:cubicBezTo>
                <a:cubicBezTo>
                  <a:pt x="212" y="198"/>
                  <a:pt x="205" y="202"/>
                  <a:pt x="198" y="205"/>
                </a:cubicBezTo>
                <a:cubicBezTo>
                  <a:pt x="189" y="210"/>
                  <a:pt x="180" y="216"/>
                  <a:pt x="171" y="221"/>
                </a:cubicBezTo>
                <a:cubicBezTo>
                  <a:pt x="166" y="224"/>
                  <a:pt x="161" y="226"/>
                  <a:pt x="156" y="227"/>
                </a:cubicBezTo>
                <a:cubicBezTo>
                  <a:pt x="154" y="228"/>
                  <a:pt x="152" y="228"/>
                  <a:pt x="149" y="229"/>
                </a:cubicBezTo>
                <a:cubicBezTo>
                  <a:pt x="145" y="230"/>
                  <a:pt x="140" y="231"/>
                  <a:pt x="135" y="233"/>
                </a:cubicBezTo>
                <a:cubicBezTo>
                  <a:pt x="121" y="241"/>
                  <a:pt x="109" y="250"/>
                  <a:pt x="100" y="266"/>
                </a:cubicBezTo>
                <a:cubicBezTo>
                  <a:pt x="88" y="286"/>
                  <a:pt x="80" y="309"/>
                  <a:pt x="84" y="333"/>
                </a:cubicBezTo>
                <a:cubicBezTo>
                  <a:pt x="84" y="333"/>
                  <a:pt x="84" y="334"/>
                  <a:pt x="83" y="334"/>
                </a:cubicBezTo>
                <a:cubicBezTo>
                  <a:pt x="83" y="339"/>
                  <a:pt x="84" y="343"/>
                  <a:pt x="85" y="347"/>
                </a:cubicBezTo>
                <a:cubicBezTo>
                  <a:pt x="85" y="351"/>
                  <a:pt x="86" y="355"/>
                  <a:pt x="84" y="359"/>
                </a:cubicBezTo>
                <a:cubicBezTo>
                  <a:pt x="78" y="380"/>
                  <a:pt x="72" y="401"/>
                  <a:pt x="68" y="423"/>
                </a:cubicBezTo>
                <a:cubicBezTo>
                  <a:pt x="65" y="440"/>
                  <a:pt x="64" y="457"/>
                  <a:pt x="67" y="474"/>
                </a:cubicBezTo>
                <a:cubicBezTo>
                  <a:pt x="67" y="477"/>
                  <a:pt x="67" y="478"/>
                  <a:pt x="66" y="480"/>
                </a:cubicBezTo>
                <a:cubicBezTo>
                  <a:pt x="62" y="490"/>
                  <a:pt x="59" y="499"/>
                  <a:pt x="57" y="509"/>
                </a:cubicBezTo>
                <a:cubicBezTo>
                  <a:pt x="53" y="528"/>
                  <a:pt x="52" y="547"/>
                  <a:pt x="51" y="566"/>
                </a:cubicBezTo>
                <a:cubicBezTo>
                  <a:pt x="50" y="575"/>
                  <a:pt x="50" y="584"/>
                  <a:pt x="50" y="593"/>
                </a:cubicBezTo>
                <a:cubicBezTo>
                  <a:pt x="49" y="604"/>
                  <a:pt x="48" y="615"/>
                  <a:pt x="47" y="626"/>
                </a:cubicBezTo>
                <a:cubicBezTo>
                  <a:pt x="46" y="633"/>
                  <a:pt x="45" y="640"/>
                  <a:pt x="45" y="647"/>
                </a:cubicBezTo>
                <a:cubicBezTo>
                  <a:pt x="45" y="653"/>
                  <a:pt x="44" y="658"/>
                  <a:pt x="40" y="662"/>
                </a:cubicBezTo>
                <a:cubicBezTo>
                  <a:pt x="35" y="668"/>
                  <a:pt x="31" y="674"/>
                  <a:pt x="26" y="680"/>
                </a:cubicBezTo>
                <a:cubicBezTo>
                  <a:pt x="24" y="683"/>
                  <a:pt x="22" y="685"/>
                  <a:pt x="21" y="688"/>
                </a:cubicBezTo>
                <a:cubicBezTo>
                  <a:pt x="19" y="697"/>
                  <a:pt x="17" y="705"/>
                  <a:pt x="15" y="714"/>
                </a:cubicBezTo>
                <a:cubicBezTo>
                  <a:pt x="13" y="718"/>
                  <a:pt x="12" y="723"/>
                  <a:pt x="10" y="727"/>
                </a:cubicBezTo>
                <a:cubicBezTo>
                  <a:pt x="8" y="732"/>
                  <a:pt x="5" y="737"/>
                  <a:pt x="2" y="742"/>
                </a:cubicBezTo>
                <a:cubicBezTo>
                  <a:pt x="0" y="744"/>
                  <a:pt x="1" y="746"/>
                  <a:pt x="4" y="747"/>
                </a:cubicBezTo>
                <a:cubicBezTo>
                  <a:pt x="9" y="748"/>
                  <a:pt x="14" y="748"/>
                  <a:pt x="18" y="745"/>
                </a:cubicBezTo>
                <a:cubicBezTo>
                  <a:pt x="21" y="742"/>
                  <a:pt x="23" y="740"/>
                  <a:pt x="25" y="738"/>
                </a:cubicBezTo>
                <a:cubicBezTo>
                  <a:pt x="26" y="737"/>
                  <a:pt x="27" y="736"/>
                  <a:pt x="27" y="735"/>
                </a:cubicBezTo>
                <a:cubicBezTo>
                  <a:pt x="28" y="735"/>
                  <a:pt x="28" y="735"/>
                  <a:pt x="28" y="735"/>
                </a:cubicBezTo>
                <a:cubicBezTo>
                  <a:pt x="28" y="736"/>
                  <a:pt x="28" y="737"/>
                  <a:pt x="28" y="738"/>
                </a:cubicBezTo>
                <a:cubicBezTo>
                  <a:pt x="27" y="747"/>
                  <a:pt x="26" y="756"/>
                  <a:pt x="25" y="764"/>
                </a:cubicBezTo>
                <a:cubicBezTo>
                  <a:pt x="24" y="772"/>
                  <a:pt x="23" y="779"/>
                  <a:pt x="23" y="787"/>
                </a:cubicBezTo>
                <a:cubicBezTo>
                  <a:pt x="23" y="790"/>
                  <a:pt x="23" y="792"/>
                  <a:pt x="23" y="795"/>
                </a:cubicBezTo>
                <a:cubicBezTo>
                  <a:pt x="23" y="797"/>
                  <a:pt x="24" y="798"/>
                  <a:pt x="25" y="798"/>
                </a:cubicBezTo>
                <a:cubicBezTo>
                  <a:pt x="26" y="799"/>
                  <a:pt x="27" y="798"/>
                  <a:pt x="28" y="797"/>
                </a:cubicBezTo>
                <a:cubicBezTo>
                  <a:pt x="32" y="793"/>
                  <a:pt x="35" y="787"/>
                  <a:pt x="36" y="781"/>
                </a:cubicBezTo>
                <a:cubicBezTo>
                  <a:pt x="39" y="770"/>
                  <a:pt x="41" y="759"/>
                  <a:pt x="44" y="749"/>
                </a:cubicBezTo>
                <a:cubicBezTo>
                  <a:pt x="44" y="748"/>
                  <a:pt x="45" y="747"/>
                  <a:pt x="45" y="747"/>
                </a:cubicBezTo>
                <a:cubicBezTo>
                  <a:pt x="46" y="747"/>
                  <a:pt x="46" y="748"/>
                  <a:pt x="46" y="748"/>
                </a:cubicBezTo>
                <a:cubicBezTo>
                  <a:pt x="46" y="751"/>
                  <a:pt x="46" y="754"/>
                  <a:pt x="46" y="757"/>
                </a:cubicBezTo>
                <a:cubicBezTo>
                  <a:pt x="45" y="764"/>
                  <a:pt x="45" y="770"/>
                  <a:pt x="44" y="777"/>
                </a:cubicBezTo>
                <a:cubicBezTo>
                  <a:pt x="44" y="786"/>
                  <a:pt x="44" y="794"/>
                  <a:pt x="45" y="802"/>
                </a:cubicBezTo>
                <a:cubicBezTo>
                  <a:pt x="46" y="802"/>
                  <a:pt x="47" y="803"/>
                  <a:pt x="47" y="803"/>
                </a:cubicBezTo>
                <a:cubicBezTo>
                  <a:pt x="49" y="804"/>
                  <a:pt x="50" y="804"/>
                  <a:pt x="52" y="802"/>
                </a:cubicBezTo>
                <a:cubicBezTo>
                  <a:pt x="53" y="801"/>
                  <a:pt x="53" y="800"/>
                  <a:pt x="54" y="799"/>
                </a:cubicBezTo>
                <a:cubicBezTo>
                  <a:pt x="56" y="790"/>
                  <a:pt x="58" y="781"/>
                  <a:pt x="59" y="772"/>
                </a:cubicBezTo>
                <a:cubicBezTo>
                  <a:pt x="60" y="766"/>
                  <a:pt x="61" y="761"/>
                  <a:pt x="61" y="756"/>
                </a:cubicBezTo>
                <a:cubicBezTo>
                  <a:pt x="62" y="757"/>
                  <a:pt x="62" y="758"/>
                  <a:pt x="62" y="758"/>
                </a:cubicBezTo>
                <a:cubicBezTo>
                  <a:pt x="62" y="768"/>
                  <a:pt x="62" y="777"/>
                  <a:pt x="62" y="786"/>
                </a:cubicBezTo>
                <a:cubicBezTo>
                  <a:pt x="62" y="789"/>
                  <a:pt x="63" y="792"/>
                  <a:pt x="63" y="796"/>
                </a:cubicBezTo>
                <a:cubicBezTo>
                  <a:pt x="63" y="798"/>
                  <a:pt x="65" y="799"/>
                  <a:pt x="67" y="799"/>
                </a:cubicBezTo>
                <a:cubicBezTo>
                  <a:pt x="68" y="799"/>
                  <a:pt x="70" y="798"/>
                  <a:pt x="71" y="796"/>
                </a:cubicBezTo>
                <a:cubicBezTo>
                  <a:pt x="71" y="795"/>
                  <a:pt x="71" y="795"/>
                  <a:pt x="71" y="794"/>
                </a:cubicBezTo>
                <a:cubicBezTo>
                  <a:pt x="72" y="789"/>
                  <a:pt x="73" y="785"/>
                  <a:pt x="73" y="780"/>
                </a:cubicBezTo>
                <a:cubicBezTo>
                  <a:pt x="75" y="783"/>
                  <a:pt x="76" y="785"/>
                  <a:pt x="77" y="788"/>
                </a:cubicBezTo>
                <a:cubicBezTo>
                  <a:pt x="78" y="791"/>
                  <a:pt x="78" y="791"/>
                  <a:pt x="82" y="791"/>
                </a:cubicBezTo>
                <a:cubicBezTo>
                  <a:pt x="82" y="791"/>
                  <a:pt x="83" y="791"/>
                  <a:pt x="83" y="791"/>
                </a:cubicBezTo>
                <a:cubicBezTo>
                  <a:pt x="84" y="789"/>
                  <a:pt x="84" y="787"/>
                  <a:pt x="84" y="786"/>
                </a:cubicBezTo>
                <a:cubicBezTo>
                  <a:pt x="85" y="781"/>
                  <a:pt x="84" y="777"/>
                  <a:pt x="84" y="772"/>
                </a:cubicBezTo>
                <a:cubicBezTo>
                  <a:pt x="84" y="761"/>
                  <a:pt x="83" y="750"/>
                  <a:pt x="86" y="739"/>
                </a:cubicBezTo>
                <a:cubicBezTo>
                  <a:pt x="87" y="733"/>
                  <a:pt x="87" y="727"/>
                  <a:pt x="87" y="720"/>
                </a:cubicBezTo>
                <a:cubicBezTo>
                  <a:pt x="88" y="718"/>
                  <a:pt x="87" y="716"/>
                  <a:pt x="88" y="714"/>
                </a:cubicBezTo>
                <a:cubicBezTo>
                  <a:pt x="88" y="706"/>
                  <a:pt x="89" y="697"/>
                  <a:pt x="89" y="689"/>
                </a:cubicBezTo>
                <a:cubicBezTo>
                  <a:pt x="88" y="681"/>
                  <a:pt x="88" y="673"/>
                  <a:pt x="85" y="665"/>
                </a:cubicBezTo>
                <a:cubicBezTo>
                  <a:pt x="84" y="662"/>
                  <a:pt x="84" y="660"/>
                  <a:pt x="85" y="657"/>
                </a:cubicBezTo>
                <a:cubicBezTo>
                  <a:pt x="89" y="647"/>
                  <a:pt x="93" y="638"/>
                  <a:pt x="96" y="628"/>
                </a:cubicBezTo>
                <a:cubicBezTo>
                  <a:pt x="103" y="604"/>
                  <a:pt x="111" y="581"/>
                  <a:pt x="118" y="557"/>
                </a:cubicBezTo>
                <a:cubicBezTo>
                  <a:pt x="122" y="542"/>
                  <a:pt x="125" y="527"/>
                  <a:pt x="124" y="511"/>
                </a:cubicBezTo>
                <a:cubicBezTo>
                  <a:pt x="124" y="507"/>
                  <a:pt x="125" y="503"/>
                  <a:pt x="125" y="499"/>
                </a:cubicBezTo>
                <a:cubicBezTo>
                  <a:pt x="125" y="495"/>
                  <a:pt x="125" y="490"/>
                  <a:pt x="125" y="485"/>
                </a:cubicBezTo>
                <a:cubicBezTo>
                  <a:pt x="125" y="482"/>
                  <a:pt x="125" y="479"/>
                  <a:pt x="127" y="477"/>
                </a:cubicBezTo>
                <a:cubicBezTo>
                  <a:pt x="131" y="469"/>
                  <a:pt x="134" y="461"/>
                  <a:pt x="137" y="453"/>
                </a:cubicBezTo>
                <a:cubicBezTo>
                  <a:pt x="141" y="444"/>
                  <a:pt x="143" y="435"/>
                  <a:pt x="145" y="426"/>
                </a:cubicBezTo>
                <a:cubicBezTo>
                  <a:pt x="146" y="425"/>
                  <a:pt x="146" y="424"/>
                  <a:pt x="147" y="423"/>
                </a:cubicBezTo>
                <a:cubicBezTo>
                  <a:pt x="148" y="426"/>
                  <a:pt x="150" y="429"/>
                  <a:pt x="151" y="433"/>
                </a:cubicBezTo>
                <a:cubicBezTo>
                  <a:pt x="152" y="433"/>
                  <a:pt x="152" y="434"/>
                  <a:pt x="152" y="435"/>
                </a:cubicBezTo>
                <a:cubicBezTo>
                  <a:pt x="153" y="447"/>
                  <a:pt x="154" y="460"/>
                  <a:pt x="156" y="473"/>
                </a:cubicBezTo>
                <a:cubicBezTo>
                  <a:pt x="156" y="480"/>
                  <a:pt x="157" y="487"/>
                  <a:pt x="158" y="494"/>
                </a:cubicBezTo>
                <a:cubicBezTo>
                  <a:pt x="158" y="502"/>
                  <a:pt x="158" y="510"/>
                  <a:pt x="158" y="518"/>
                </a:cubicBezTo>
                <a:cubicBezTo>
                  <a:pt x="158" y="528"/>
                  <a:pt x="159" y="537"/>
                  <a:pt x="159" y="547"/>
                </a:cubicBezTo>
                <a:cubicBezTo>
                  <a:pt x="159" y="551"/>
                  <a:pt x="160" y="555"/>
                  <a:pt x="161" y="559"/>
                </a:cubicBezTo>
                <a:cubicBezTo>
                  <a:pt x="162" y="562"/>
                  <a:pt x="162" y="564"/>
                  <a:pt x="161" y="567"/>
                </a:cubicBezTo>
                <a:cubicBezTo>
                  <a:pt x="160" y="570"/>
                  <a:pt x="159" y="573"/>
                  <a:pt x="159" y="576"/>
                </a:cubicBezTo>
                <a:cubicBezTo>
                  <a:pt x="156" y="589"/>
                  <a:pt x="154" y="601"/>
                  <a:pt x="157" y="614"/>
                </a:cubicBezTo>
                <a:cubicBezTo>
                  <a:pt x="157" y="616"/>
                  <a:pt x="157" y="617"/>
                  <a:pt x="157" y="618"/>
                </a:cubicBezTo>
                <a:cubicBezTo>
                  <a:pt x="155" y="626"/>
                  <a:pt x="154" y="634"/>
                  <a:pt x="152" y="641"/>
                </a:cubicBezTo>
                <a:cubicBezTo>
                  <a:pt x="148" y="666"/>
                  <a:pt x="143" y="691"/>
                  <a:pt x="138" y="716"/>
                </a:cubicBezTo>
                <a:cubicBezTo>
                  <a:pt x="136" y="729"/>
                  <a:pt x="135" y="741"/>
                  <a:pt x="134" y="754"/>
                </a:cubicBezTo>
                <a:cubicBezTo>
                  <a:pt x="132" y="771"/>
                  <a:pt x="131" y="788"/>
                  <a:pt x="132" y="805"/>
                </a:cubicBezTo>
                <a:cubicBezTo>
                  <a:pt x="132" y="815"/>
                  <a:pt x="132" y="826"/>
                  <a:pt x="133" y="836"/>
                </a:cubicBezTo>
                <a:cubicBezTo>
                  <a:pt x="133" y="842"/>
                  <a:pt x="135" y="848"/>
                  <a:pt x="135" y="853"/>
                </a:cubicBezTo>
                <a:cubicBezTo>
                  <a:pt x="137" y="870"/>
                  <a:pt x="140" y="886"/>
                  <a:pt x="142" y="902"/>
                </a:cubicBezTo>
                <a:cubicBezTo>
                  <a:pt x="142" y="913"/>
                  <a:pt x="143" y="924"/>
                  <a:pt x="141" y="935"/>
                </a:cubicBezTo>
                <a:cubicBezTo>
                  <a:pt x="138" y="950"/>
                  <a:pt x="138" y="965"/>
                  <a:pt x="138" y="980"/>
                </a:cubicBezTo>
                <a:cubicBezTo>
                  <a:pt x="138" y="983"/>
                  <a:pt x="138" y="986"/>
                  <a:pt x="137" y="989"/>
                </a:cubicBezTo>
                <a:cubicBezTo>
                  <a:pt x="132" y="1003"/>
                  <a:pt x="129" y="1017"/>
                  <a:pt x="128" y="1031"/>
                </a:cubicBezTo>
                <a:cubicBezTo>
                  <a:pt x="123" y="1084"/>
                  <a:pt x="124" y="1136"/>
                  <a:pt x="128" y="1190"/>
                </a:cubicBezTo>
                <a:cubicBezTo>
                  <a:pt x="128" y="1190"/>
                  <a:pt x="130" y="1232"/>
                  <a:pt x="130" y="1241"/>
                </a:cubicBezTo>
                <a:cubicBezTo>
                  <a:pt x="130" y="1250"/>
                  <a:pt x="127" y="1264"/>
                  <a:pt x="122" y="1273"/>
                </a:cubicBezTo>
                <a:cubicBezTo>
                  <a:pt x="110" y="1298"/>
                  <a:pt x="89" y="1321"/>
                  <a:pt x="71" y="1344"/>
                </a:cubicBezTo>
                <a:cubicBezTo>
                  <a:pt x="61" y="1355"/>
                  <a:pt x="60" y="1353"/>
                  <a:pt x="55" y="1357"/>
                </a:cubicBezTo>
                <a:cubicBezTo>
                  <a:pt x="51" y="1361"/>
                  <a:pt x="50" y="1362"/>
                  <a:pt x="48" y="1366"/>
                </a:cubicBezTo>
                <a:cubicBezTo>
                  <a:pt x="46" y="1370"/>
                  <a:pt x="47" y="1373"/>
                  <a:pt x="47" y="1373"/>
                </a:cubicBezTo>
                <a:cubicBezTo>
                  <a:pt x="44" y="1380"/>
                  <a:pt x="49" y="1381"/>
                  <a:pt x="49" y="1381"/>
                </a:cubicBezTo>
                <a:cubicBezTo>
                  <a:pt x="53" y="1387"/>
                  <a:pt x="58" y="1385"/>
                  <a:pt x="58" y="1385"/>
                </a:cubicBezTo>
                <a:cubicBezTo>
                  <a:pt x="66" y="1393"/>
                  <a:pt x="71" y="1387"/>
                  <a:pt x="71" y="1387"/>
                </a:cubicBezTo>
                <a:cubicBezTo>
                  <a:pt x="80" y="1397"/>
                  <a:pt x="89" y="1395"/>
                  <a:pt x="99" y="1386"/>
                </a:cubicBezTo>
                <a:cubicBezTo>
                  <a:pt x="110" y="1377"/>
                  <a:pt x="109" y="1380"/>
                  <a:pt x="115" y="1378"/>
                </a:cubicBezTo>
                <a:cubicBezTo>
                  <a:pt x="139" y="1369"/>
                  <a:pt x="140" y="1344"/>
                  <a:pt x="161" y="1332"/>
                </a:cubicBezTo>
                <a:cubicBezTo>
                  <a:pt x="185" y="1319"/>
                  <a:pt x="191" y="1305"/>
                  <a:pt x="188" y="1296"/>
                </a:cubicBezTo>
                <a:cubicBezTo>
                  <a:pt x="185" y="1287"/>
                  <a:pt x="184" y="1274"/>
                  <a:pt x="184" y="1274"/>
                </a:cubicBezTo>
                <a:cubicBezTo>
                  <a:pt x="186" y="1272"/>
                  <a:pt x="187" y="1267"/>
                  <a:pt x="186" y="1261"/>
                </a:cubicBezTo>
                <a:cubicBezTo>
                  <a:pt x="181" y="1245"/>
                  <a:pt x="183" y="1243"/>
                  <a:pt x="186" y="1208"/>
                </a:cubicBezTo>
                <a:cubicBezTo>
                  <a:pt x="191" y="1176"/>
                  <a:pt x="196" y="1140"/>
                  <a:pt x="211" y="1113"/>
                </a:cubicBezTo>
                <a:cubicBezTo>
                  <a:pt x="216" y="1103"/>
                  <a:pt x="220" y="1092"/>
                  <a:pt x="221" y="1080"/>
                </a:cubicBezTo>
                <a:cubicBezTo>
                  <a:pt x="222" y="1071"/>
                  <a:pt x="222" y="1063"/>
                  <a:pt x="221" y="1054"/>
                </a:cubicBezTo>
                <a:cubicBezTo>
                  <a:pt x="221" y="1043"/>
                  <a:pt x="220" y="1033"/>
                  <a:pt x="218" y="1022"/>
                </a:cubicBezTo>
                <a:cubicBezTo>
                  <a:pt x="217" y="1014"/>
                  <a:pt x="216" y="1007"/>
                  <a:pt x="215" y="999"/>
                </a:cubicBezTo>
                <a:cubicBezTo>
                  <a:pt x="215" y="997"/>
                  <a:pt x="215" y="996"/>
                  <a:pt x="216" y="994"/>
                </a:cubicBezTo>
                <a:cubicBezTo>
                  <a:pt x="219" y="990"/>
                  <a:pt x="221" y="985"/>
                  <a:pt x="222" y="980"/>
                </a:cubicBezTo>
                <a:cubicBezTo>
                  <a:pt x="225" y="970"/>
                  <a:pt x="226" y="960"/>
                  <a:pt x="226" y="950"/>
                </a:cubicBezTo>
                <a:cubicBezTo>
                  <a:pt x="227" y="944"/>
                  <a:pt x="227" y="939"/>
                  <a:pt x="227" y="933"/>
                </a:cubicBezTo>
                <a:cubicBezTo>
                  <a:pt x="228" y="929"/>
                  <a:pt x="228" y="925"/>
                  <a:pt x="230" y="921"/>
                </a:cubicBezTo>
                <a:cubicBezTo>
                  <a:pt x="239" y="904"/>
                  <a:pt x="246" y="887"/>
                  <a:pt x="251" y="868"/>
                </a:cubicBezTo>
                <a:cubicBezTo>
                  <a:pt x="256" y="851"/>
                  <a:pt x="260" y="833"/>
                  <a:pt x="264" y="814"/>
                </a:cubicBezTo>
                <a:cubicBezTo>
                  <a:pt x="268" y="799"/>
                  <a:pt x="271" y="784"/>
                  <a:pt x="275" y="769"/>
                </a:cubicBezTo>
                <a:cubicBezTo>
                  <a:pt x="275" y="771"/>
                  <a:pt x="275" y="772"/>
                  <a:pt x="275" y="774"/>
                </a:cubicBezTo>
                <a:cubicBezTo>
                  <a:pt x="276" y="778"/>
                  <a:pt x="278" y="783"/>
                  <a:pt x="279" y="787"/>
                </a:cubicBezTo>
                <a:cubicBezTo>
                  <a:pt x="283" y="802"/>
                  <a:pt x="286" y="818"/>
                  <a:pt x="290" y="833"/>
                </a:cubicBezTo>
                <a:cubicBezTo>
                  <a:pt x="297" y="863"/>
                  <a:pt x="307" y="893"/>
                  <a:pt x="322" y="921"/>
                </a:cubicBezTo>
                <a:cubicBezTo>
                  <a:pt x="322" y="921"/>
                  <a:pt x="322" y="921"/>
                  <a:pt x="322" y="921"/>
                </a:cubicBezTo>
                <a:cubicBezTo>
                  <a:pt x="323" y="922"/>
                  <a:pt x="323" y="923"/>
                  <a:pt x="323" y="924"/>
                </a:cubicBezTo>
                <a:cubicBezTo>
                  <a:pt x="324" y="924"/>
                  <a:pt x="324" y="925"/>
                  <a:pt x="324" y="925"/>
                </a:cubicBezTo>
                <a:cubicBezTo>
                  <a:pt x="325" y="935"/>
                  <a:pt x="326" y="942"/>
                  <a:pt x="326" y="945"/>
                </a:cubicBezTo>
                <a:cubicBezTo>
                  <a:pt x="326" y="945"/>
                  <a:pt x="326" y="945"/>
                  <a:pt x="326" y="945"/>
                </a:cubicBezTo>
                <a:cubicBezTo>
                  <a:pt x="326" y="947"/>
                  <a:pt x="326" y="948"/>
                  <a:pt x="326" y="950"/>
                </a:cubicBezTo>
                <a:cubicBezTo>
                  <a:pt x="326" y="958"/>
                  <a:pt x="327" y="968"/>
                  <a:pt x="330" y="980"/>
                </a:cubicBezTo>
                <a:cubicBezTo>
                  <a:pt x="332" y="985"/>
                  <a:pt x="334" y="990"/>
                  <a:pt x="337" y="994"/>
                </a:cubicBezTo>
                <a:cubicBezTo>
                  <a:pt x="337" y="995"/>
                  <a:pt x="340" y="1000"/>
                  <a:pt x="336" y="1025"/>
                </a:cubicBezTo>
                <a:cubicBezTo>
                  <a:pt x="334" y="1036"/>
                  <a:pt x="334" y="1047"/>
                  <a:pt x="334" y="1057"/>
                </a:cubicBezTo>
                <a:cubicBezTo>
                  <a:pt x="334" y="1066"/>
                  <a:pt x="334" y="1075"/>
                  <a:pt x="336" y="1083"/>
                </a:cubicBezTo>
                <a:cubicBezTo>
                  <a:pt x="337" y="1095"/>
                  <a:pt x="341" y="1106"/>
                  <a:pt x="347" y="1116"/>
                </a:cubicBezTo>
                <a:cubicBezTo>
                  <a:pt x="362" y="1142"/>
                  <a:pt x="366" y="1178"/>
                  <a:pt x="371" y="1208"/>
                </a:cubicBezTo>
                <a:cubicBezTo>
                  <a:pt x="376" y="1243"/>
                  <a:pt x="377" y="1244"/>
                  <a:pt x="373" y="1261"/>
                </a:cubicBezTo>
                <a:cubicBezTo>
                  <a:pt x="372" y="1266"/>
                  <a:pt x="374" y="1272"/>
                  <a:pt x="377" y="1274"/>
                </a:cubicBezTo>
                <a:cubicBezTo>
                  <a:pt x="377" y="1274"/>
                  <a:pt x="375" y="1283"/>
                  <a:pt x="374" y="1292"/>
                </a:cubicBezTo>
                <a:cubicBezTo>
                  <a:pt x="372" y="1309"/>
                  <a:pt x="374" y="1318"/>
                  <a:pt x="399" y="1333"/>
                </a:cubicBezTo>
                <a:cubicBezTo>
                  <a:pt x="420" y="1345"/>
                  <a:pt x="421" y="1370"/>
                  <a:pt x="446" y="1379"/>
                </a:cubicBezTo>
                <a:cubicBezTo>
                  <a:pt x="452" y="1381"/>
                  <a:pt x="452" y="1378"/>
                  <a:pt x="462" y="1387"/>
                </a:cubicBezTo>
                <a:cubicBezTo>
                  <a:pt x="472" y="1397"/>
                  <a:pt x="481" y="1397"/>
                  <a:pt x="489" y="1387"/>
                </a:cubicBezTo>
                <a:cubicBezTo>
                  <a:pt x="489" y="1387"/>
                  <a:pt x="495" y="1392"/>
                  <a:pt x="502" y="1385"/>
                </a:cubicBezTo>
                <a:cubicBezTo>
                  <a:pt x="502" y="1385"/>
                  <a:pt x="508" y="1387"/>
                  <a:pt x="511" y="1381"/>
                </a:cubicBezTo>
                <a:cubicBezTo>
                  <a:pt x="511" y="1381"/>
                  <a:pt x="517" y="1379"/>
                  <a:pt x="512" y="1373"/>
                </a:cubicBezTo>
                <a:cubicBezTo>
                  <a:pt x="512" y="1373"/>
                  <a:pt x="517" y="1370"/>
                  <a:pt x="507" y="1359"/>
                </a:cubicBezTo>
                <a:cubicBezTo>
                  <a:pt x="505" y="1356"/>
                  <a:pt x="500" y="1357"/>
                  <a:pt x="490" y="1345"/>
                </a:cubicBezTo>
                <a:cubicBezTo>
                  <a:pt x="476" y="1326"/>
                  <a:pt x="462" y="1308"/>
                  <a:pt x="449" y="1289"/>
                </a:cubicBezTo>
                <a:cubicBezTo>
                  <a:pt x="443" y="1280"/>
                  <a:pt x="437" y="1273"/>
                  <a:pt x="434" y="1263"/>
                </a:cubicBezTo>
                <a:cubicBezTo>
                  <a:pt x="431" y="1253"/>
                  <a:pt x="430" y="1252"/>
                  <a:pt x="430" y="1243"/>
                </a:cubicBezTo>
                <a:cubicBezTo>
                  <a:pt x="430" y="1219"/>
                  <a:pt x="431" y="1194"/>
                  <a:pt x="431" y="1170"/>
                </a:cubicBezTo>
                <a:cubicBezTo>
                  <a:pt x="431" y="1123"/>
                  <a:pt x="432" y="1077"/>
                  <a:pt x="427" y="1031"/>
                </a:cubicBezTo>
                <a:cubicBezTo>
                  <a:pt x="426" y="1021"/>
                  <a:pt x="419" y="995"/>
                  <a:pt x="417" y="992"/>
                </a:cubicBezTo>
                <a:cubicBezTo>
                  <a:pt x="416" y="987"/>
                  <a:pt x="414" y="982"/>
                  <a:pt x="415" y="980"/>
                </a:cubicBezTo>
                <a:cubicBezTo>
                  <a:pt x="415" y="965"/>
                  <a:pt x="414" y="950"/>
                  <a:pt x="412" y="935"/>
                </a:cubicBezTo>
                <a:cubicBezTo>
                  <a:pt x="410" y="925"/>
                  <a:pt x="409" y="913"/>
                  <a:pt x="410" y="902"/>
                </a:cubicBezTo>
                <a:cubicBezTo>
                  <a:pt x="410" y="897"/>
                  <a:pt x="410" y="891"/>
                  <a:pt x="411" y="886"/>
                </a:cubicBezTo>
                <a:cubicBezTo>
                  <a:pt x="412" y="880"/>
                  <a:pt x="412" y="874"/>
                  <a:pt x="413" y="868"/>
                </a:cubicBezTo>
                <a:cubicBezTo>
                  <a:pt x="414" y="861"/>
                  <a:pt x="415" y="854"/>
                  <a:pt x="416" y="847"/>
                </a:cubicBezTo>
                <a:cubicBezTo>
                  <a:pt x="416" y="840"/>
                  <a:pt x="417" y="834"/>
                  <a:pt x="418" y="827"/>
                </a:cubicBezTo>
                <a:cubicBezTo>
                  <a:pt x="418" y="817"/>
                  <a:pt x="418" y="806"/>
                  <a:pt x="418" y="796"/>
                </a:cubicBezTo>
                <a:cubicBezTo>
                  <a:pt x="418" y="778"/>
                  <a:pt x="416" y="761"/>
                  <a:pt x="414" y="744"/>
                </a:cubicBezTo>
                <a:cubicBezTo>
                  <a:pt x="412" y="729"/>
                  <a:pt x="410" y="715"/>
                  <a:pt x="407" y="700"/>
                </a:cubicBezTo>
                <a:cubicBezTo>
                  <a:pt x="404" y="685"/>
                  <a:pt x="401" y="671"/>
                  <a:pt x="398" y="656"/>
                </a:cubicBezTo>
                <a:cubicBezTo>
                  <a:pt x="395" y="642"/>
                  <a:pt x="392" y="628"/>
                  <a:pt x="389" y="615"/>
                </a:cubicBezTo>
                <a:cubicBezTo>
                  <a:pt x="389" y="614"/>
                  <a:pt x="389" y="612"/>
                  <a:pt x="389" y="611"/>
                </a:cubicBezTo>
                <a:cubicBezTo>
                  <a:pt x="390" y="603"/>
                  <a:pt x="390" y="594"/>
                  <a:pt x="389" y="585"/>
                </a:cubicBezTo>
                <a:cubicBezTo>
                  <a:pt x="387" y="579"/>
                  <a:pt x="386" y="572"/>
                  <a:pt x="384" y="566"/>
                </a:cubicBezTo>
                <a:cubicBezTo>
                  <a:pt x="383" y="563"/>
                  <a:pt x="383" y="560"/>
                  <a:pt x="384" y="558"/>
                </a:cubicBezTo>
                <a:cubicBezTo>
                  <a:pt x="384" y="554"/>
                  <a:pt x="385" y="550"/>
                  <a:pt x="385" y="547"/>
                </a:cubicBezTo>
                <a:cubicBezTo>
                  <a:pt x="385" y="539"/>
                  <a:pt x="385" y="532"/>
                  <a:pt x="385" y="524"/>
                </a:cubicBezTo>
                <a:cubicBezTo>
                  <a:pt x="385" y="518"/>
                  <a:pt x="385" y="512"/>
                  <a:pt x="385" y="506"/>
                </a:cubicBezTo>
                <a:cubicBezTo>
                  <a:pt x="385" y="496"/>
                  <a:pt x="386" y="487"/>
                  <a:pt x="387" y="477"/>
                </a:cubicBezTo>
                <a:cubicBezTo>
                  <a:pt x="388" y="463"/>
                  <a:pt x="389" y="448"/>
                  <a:pt x="390" y="434"/>
                </a:cubicBezTo>
                <a:cubicBezTo>
                  <a:pt x="391" y="432"/>
                  <a:pt x="394" y="425"/>
                  <a:pt x="395" y="423"/>
                </a:cubicBezTo>
                <a:cubicBezTo>
                  <a:pt x="395" y="424"/>
                  <a:pt x="396" y="425"/>
                  <a:pt x="396" y="426"/>
                </a:cubicBezTo>
                <a:cubicBezTo>
                  <a:pt x="400" y="443"/>
                  <a:pt x="406" y="460"/>
                  <a:pt x="414" y="476"/>
                </a:cubicBezTo>
                <a:cubicBezTo>
                  <a:pt x="415" y="477"/>
                  <a:pt x="416" y="479"/>
                  <a:pt x="416" y="481"/>
                </a:cubicBezTo>
                <a:cubicBezTo>
                  <a:pt x="415" y="484"/>
                  <a:pt x="415" y="486"/>
                  <a:pt x="415" y="489"/>
                </a:cubicBezTo>
                <a:cubicBezTo>
                  <a:pt x="415" y="496"/>
                  <a:pt x="416" y="503"/>
                  <a:pt x="416" y="510"/>
                </a:cubicBezTo>
                <a:cubicBezTo>
                  <a:pt x="416" y="524"/>
                  <a:pt x="418" y="538"/>
                  <a:pt x="422" y="552"/>
                </a:cubicBezTo>
                <a:cubicBezTo>
                  <a:pt x="425" y="562"/>
                  <a:pt x="428" y="572"/>
                  <a:pt x="431" y="582"/>
                </a:cubicBezTo>
                <a:cubicBezTo>
                  <a:pt x="437" y="601"/>
                  <a:pt x="442" y="619"/>
                  <a:pt x="448" y="637"/>
                </a:cubicBezTo>
                <a:cubicBezTo>
                  <a:pt x="451" y="643"/>
                  <a:pt x="453" y="650"/>
                  <a:pt x="456" y="657"/>
                </a:cubicBezTo>
                <a:cubicBezTo>
                  <a:pt x="456" y="658"/>
                  <a:pt x="457" y="660"/>
                  <a:pt x="456" y="662"/>
                </a:cubicBezTo>
                <a:cubicBezTo>
                  <a:pt x="455" y="664"/>
                  <a:pt x="454" y="666"/>
                  <a:pt x="454" y="668"/>
                </a:cubicBezTo>
                <a:cubicBezTo>
                  <a:pt x="452" y="678"/>
                  <a:pt x="451" y="688"/>
                  <a:pt x="452" y="698"/>
                </a:cubicBezTo>
                <a:cubicBezTo>
                  <a:pt x="453" y="704"/>
                  <a:pt x="453" y="709"/>
                  <a:pt x="453" y="714"/>
                </a:cubicBezTo>
                <a:cubicBezTo>
                  <a:pt x="453" y="724"/>
                  <a:pt x="453" y="734"/>
                  <a:pt x="456" y="744"/>
                </a:cubicBezTo>
                <a:cubicBezTo>
                  <a:pt x="456" y="744"/>
                  <a:pt x="456" y="745"/>
                  <a:pt x="456" y="745"/>
                </a:cubicBezTo>
                <a:cubicBezTo>
                  <a:pt x="456" y="753"/>
                  <a:pt x="456" y="761"/>
                  <a:pt x="456" y="769"/>
                </a:cubicBezTo>
                <a:cubicBezTo>
                  <a:pt x="456" y="773"/>
                  <a:pt x="456" y="778"/>
                  <a:pt x="456" y="783"/>
                </a:cubicBezTo>
                <a:cubicBezTo>
                  <a:pt x="456" y="785"/>
                  <a:pt x="457" y="787"/>
                  <a:pt x="457" y="788"/>
                </a:cubicBezTo>
                <a:cubicBezTo>
                  <a:pt x="458" y="789"/>
                  <a:pt x="459" y="789"/>
                  <a:pt x="460" y="789"/>
                </a:cubicBezTo>
                <a:cubicBezTo>
                  <a:pt x="462" y="789"/>
                  <a:pt x="462" y="789"/>
                  <a:pt x="463" y="787"/>
                </a:cubicBezTo>
                <a:cubicBezTo>
                  <a:pt x="464" y="785"/>
                  <a:pt x="465" y="783"/>
                  <a:pt x="466" y="782"/>
                </a:cubicBezTo>
                <a:cubicBezTo>
                  <a:pt x="466" y="780"/>
                  <a:pt x="466" y="779"/>
                  <a:pt x="467" y="778"/>
                </a:cubicBezTo>
                <a:cubicBezTo>
                  <a:pt x="468" y="783"/>
                  <a:pt x="469" y="787"/>
                  <a:pt x="469" y="792"/>
                </a:cubicBezTo>
                <a:cubicBezTo>
                  <a:pt x="469" y="792"/>
                  <a:pt x="469" y="793"/>
                  <a:pt x="470" y="794"/>
                </a:cubicBezTo>
                <a:cubicBezTo>
                  <a:pt x="470" y="796"/>
                  <a:pt x="472" y="797"/>
                  <a:pt x="474" y="797"/>
                </a:cubicBezTo>
                <a:cubicBezTo>
                  <a:pt x="475" y="797"/>
                  <a:pt x="477" y="795"/>
                  <a:pt x="477" y="793"/>
                </a:cubicBezTo>
                <a:cubicBezTo>
                  <a:pt x="478" y="790"/>
                  <a:pt x="478" y="787"/>
                  <a:pt x="478" y="785"/>
                </a:cubicBezTo>
                <a:cubicBezTo>
                  <a:pt x="479" y="775"/>
                  <a:pt x="478" y="766"/>
                  <a:pt x="479" y="756"/>
                </a:cubicBezTo>
                <a:cubicBezTo>
                  <a:pt x="479" y="756"/>
                  <a:pt x="479" y="755"/>
                  <a:pt x="479" y="753"/>
                </a:cubicBezTo>
                <a:cubicBezTo>
                  <a:pt x="480" y="762"/>
                  <a:pt x="481" y="770"/>
                  <a:pt x="483" y="778"/>
                </a:cubicBezTo>
                <a:cubicBezTo>
                  <a:pt x="484" y="784"/>
                  <a:pt x="485" y="791"/>
                  <a:pt x="487" y="797"/>
                </a:cubicBezTo>
                <a:cubicBezTo>
                  <a:pt x="488" y="801"/>
                  <a:pt x="490" y="802"/>
                  <a:pt x="494" y="800"/>
                </a:cubicBezTo>
                <a:cubicBezTo>
                  <a:pt x="494" y="800"/>
                  <a:pt x="495" y="800"/>
                  <a:pt x="495" y="800"/>
                </a:cubicBezTo>
                <a:cubicBezTo>
                  <a:pt x="498" y="781"/>
                  <a:pt x="494" y="763"/>
                  <a:pt x="495" y="744"/>
                </a:cubicBezTo>
                <a:cubicBezTo>
                  <a:pt x="496" y="745"/>
                  <a:pt x="496" y="746"/>
                  <a:pt x="497" y="747"/>
                </a:cubicBezTo>
                <a:cubicBezTo>
                  <a:pt x="498" y="752"/>
                  <a:pt x="499" y="756"/>
                  <a:pt x="500" y="761"/>
                </a:cubicBezTo>
                <a:cubicBezTo>
                  <a:pt x="501" y="766"/>
                  <a:pt x="503" y="771"/>
                  <a:pt x="504" y="777"/>
                </a:cubicBezTo>
                <a:cubicBezTo>
                  <a:pt x="505" y="784"/>
                  <a:pt x="508" y="790"/>
                  <a:pt x="513" y="795"/>
                </a:cubicBezTo>
                <a:cubicBezTo>
                  <a:pt x="513" y="796"/>
                  <a:pt x="514" y="797"/>
                  <a:pt x="515" y="796"/>
                </a:cubicBezTo>
                <a:cubicBezTo>
                  <a:pt x="517" y="796"/>
                  <a:pt x="517" y="795"/>
                  <a:pt x="518" y="793"/>
                </a:cubicBezTo>
                <a:cubicBezTo>
                  <a:pt x="518" y="793"/>
                  <a:pt x="518" y="792"/>
                  <a:pt x="518" y="792"/>
                </a:cubicBezTo>
                <a:cubicBezTo>
                  <a:pt x="517" y="783"/>
                  <a:pt x="517" y="775"/>
                  <a:pt x="516" y="767"/>
                </a:cubicBezTo>
                <a:cubicBezTo>
                  <a:pt x="515" y="755"/>
                  <a:pt x="514" y="744"/>
                  <a:pt x="512" y="732"/>
                </a:cubicBezTo>
                <a:cubicBezTo>
                  <a:pt x="513" y="733"/>
                  <a:pt x="514" y="734"/>
                  <a:pt x="515" y="735"/>
                </a:cubicBezTo>
                <a:cubicBezTo>
                  <a:pt x="516" y="737"/>
                  <a:pt x="518" y="739"/>
                  <a:pt x="520" y="740"/>
                </a:cubicBezTo>
                <a:cubicBezTo>
                  <a:pt x="524" y="745"/>
                  <a:pt x="529" y="747"/>
                  <a:pt x="536" y="745"/>
                </a:cubicBezTo>
                <a:cubicBezTo>
                  <a:pt x="539" y="744"/>
                  <a:pt x="540" y="742"/>
                  <a:pt x="538" y="739"/>
                </a:cubicBezTo>
                <a:close/>
              </a:path>
            </a:pathLst>
          </a:custGeom>
          <a:solidFill>
            <a:srgbClr val="F7CA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 name="Elipse 3">
            <a:extLst>
              <a:ext uri="{FF2B5EF4-FFF2-40B4-BE49-F238E27FC236}">
                <a16:creationId xmlns:a16="http://schemas.microsoft.com/office/drawing/2014/main" id="{0927633F-446D-4A95-9734-4F1833D90D7F}"/>
              </a:ext>
            </a:extLst>
          </p:cNvPr>
          <p:cNvSpPr/>
          <p:nvPr/>
        </p:nvSpPr>
        <p:spPr>
          <a:xfrm>
            <a:off x="2392631" y="3745917"/>
            <a:ext cx="215061" cy="215061"/>
          </a:xfrm>
          <a:prstGeom prst="ellipse">
            <a:avLst/>
          </a:prstGeom>
          <a:solidFill>
            <a:srgbClr val="F28D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Elipse 4">
            <a:extLst>
              <a:ext uri="{FF2B5EF4-FFF2-40B4-BE49-F238E27FC236}">
                <a16:creationId xmlns:a16="http://schemas.microsoft.com/office/drawing/2014/main" id="{88300258-E78F-41AE-8704-A6627BEE6753}"/>
              </a:ext>
            </a:extLst>
          </p:cNvPr>
          <p:cNvSpPr/>
          <p:nvPr/>
        </p:nvSpPr>
        <p:spPr>
          <a:xfrm>
            <a:off x="2386604" y="3492325"/>
            <a:ext cx="215061" cy="215061"/>
          </a:xfrm>
          <a:prstGeom prst="ellipse">
            <a:avLst/>
          </a:prstGeom>
          <a:solidFill>
            <a:srgbClr val="6BBF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Elipse 5">
            <a:extLst>
              <a:ext uri="{FF2B5EF4-FFF2-40B4-BE49-F238E27FC236}">
                <a16:creationId xmlns:a16="http://schemas.microsoft.com/office/drawing/2014/main" id="{C3F0F397-2ADA-4555-9FE3-8DAF79A6BB3E}"/>
              </a:ext>
            </a:extLst>
          </p:cNvPr>
          <p:cNvSpPr/>
          <p:nvPr/>
        </p:nvSpPr>
        <p:spPr>
          <a:xfrm>
            <a:off x="2157326" y="3299278"/>
            <a:ext cx="215061" cy="215061"/>
          </a:xfrm>
          <a:prstGeom prst="ellipse">
            <a:avLst/>
          </a:prstGeom>
          <a:solidFill>
            <a:srgbClr val="CC6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Elipse 6">
            <a:extLst>
              <a:ext uri="{FF2B5EF4-FFF2-40B4-BE49-F238E27FC236}">
                <a16:creationId xmlns:a16="http://schemas.microsoft.com/office/drawing/2014/main" id="{7B642508-D857-48FE-908F-66C63B941BEA}"/>
              </a:ext>
            </a:extLst>
          </p:cNvPr>
          <p:cNvSpPr/>
          <p:nvPr/>
        </p:nvSpPr>
        <p:spPr>
          <a:xfrm>
            <a:off x="2655343" y="3302954"/>
            <a:ext cx="215061" cy="215061"/>
          </a:xfrm>
          <a:prstGeom prst="ellipse">
            <a:avLst/>
          </a:prstGeom>
          <a:solidFill>
            <a:srgbClr val="CC6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8">
            <a:extLst>
              <a:ext uri="{FF2B5EF4-FFF2-40B4-BE49-F238E27FC236}">
                <a16:creationId xmlns:a16="http://schemas.microsoft.com/office/drawing/2014/main" id="{37EF2069-DB70-490B-B9DC-5545F050D984}"/>
              </a:ext>
            </a:extLst>
          </p:cNvPr>
          <p:cNvGrpSpPr>
            <a:grpSpLocks noChangeAspect="1"/>
          </p:cNvGrpSpPr>
          <p:nvPr/>
        </p:nvGrpSpPr>
        <p:grpSpPr bwMode="auto">
          <a:xfrm>
            <a:off x="4112607" y="1474053"/>
            <a:ext cx="656721" cy="506604"/>
            <a:chOff x="2824" y="501"/>
            <a:chExt cx="513" cy="363"/>
          </a:xfrm>
          <a:solidFill>
            <a:srgbClr val="FF92BE"/>
          </a:solidFill>
        </p:grpSpPr>
        <p:sp>
          <p:nvSpPr>
            <p:cNvPr id="9" name="Freeform 9">
              <a:extLst>
                <a:ext uri="{FF2B5EF4-FFF2-40B4-BE49-F238E27FC236}">
                  <a16:creationId xmlns:a16="http://schemas.microsoft.com/office/drawing/2014/main" id="{EC147A79-6D42-4372-BAD7-116F4BA79319}"/>
                </a:ext>
              </a:extLst>
            </p:cNvPr>
            <p:cNvSpPr>
              <a:spLocks noEditPoints="1"/>
            </p:cNvSpPr>
            <p:nvPr/>
          </p:nvSpPr>
          <p:spPr bwMode="auto">
            <a:xfrm>
              <a:off x="2824" y="501"/>
              <a:ext cx="472" cy="363"/>
            </a:xfrm>
            <a:custGeom>
              <a:avLst/>
              <a:gdLst>
                <a:gd name="T0" fmla="*/ 144 w 196"/>
                <a:gd name="T1" fmla="*/ 142 h 150"/>
                <a:gd name="T2" fmla="*/ 158 w 196"/>
                <a:gd name="T3" fmla="*/ 107 h 150"/>
                <a:gd name="T4" fmla="*/ 106 w 196"/>
                <a:gd name="T5" fmla="*/ 92 h 150"/>
                <a:gd name="T6" fmla="*/ 95 w 196"/>
                <a:gd name="T7" fmla="*/ 60 h 150"/>
                <a:gd name="T8" fmla="*/ 143 w 196"/>
                <a:gd name="T9" fmla="*/ 69 h 150"/>
                <a:gd name="T10" fmla="*/ 145 w 196"/>
                <a:gd name="T11" fmla="*/ 69 h 150"/>
                <a:gd name="T12" fmla="*/ 130 w 196"/>
                <a:gd name="T13" fmla="*/ 41 h 150"/>
                <a:gd name="T14" fmla="*/ 92 w 196"/>
                <a:gd name="T15" fmla="*/ 32 h 150"/>
                <a:gd name="T16" fmla="*/ 100 w 196"/>
                <a:gd name="T17" fmla="*/ 5 h 150"/>
                <a:gd name="T18" fmla="*/ 120 w 196"/>
                <a:gd name="T19" fmla="*/ 13 h 150"/>
                <a:gd name="T20" fmla="*/ 157 w 196"/>
                <a:gd name="T21" fmla="*/ 27 h 150"/>
                <a:gd name="T22" fmla="*/ 169 w 196"/>
                <a:gd name="T23" fmla="*/ 35 h 150"/>
                <a:gd name="T24" fmla="*/ 190 w 196"/>
                <a:gd name="T25" fmla="*/ 40 h 150"/>
                <a:gd name="T26" fmla="*/ 177 w 196"/>
                <a:gd name="T27" fmla="*/ 23 h 150"/>
                <a:gd name="T28" fmla="*/ 167 w 196"/>
                <a:gd name="T29" fmla="*/ 19 h 150"/>
                <a:gd name="T30" fmla="*/ 158 w 196"/>
                <a:gd name="T31" fmla="*/ 11 h 150"/>
                <a:gd name="T32" fmla="*/ 70 w 196"/>
                <a:gd name="T33" fmla="*/ 12 h 150"/>
                <a:gd name="T34" fmla="*/ 28 w 196"/>
                <a:gd name="T35" fmla="*/ 41 h 150"/>
                <a:gd name="T36" fmla="*/ 25 w 196"/>
                <a:gd name="T37" fmla="*/ 41 h 150"/>
                <a:gd name="T38" fmla="*/ 29 w 196"/>
                <a:gd name="T39" fmla="*/ 114 h 150"/>
                <a:gd name="T40" fmla="*/ 23 w 196"/>
                <a:gd name="T41" fmla="*/ 118 h 150"/>
                <a:gd name="T42" fmla="*/ 20 w 196"/>
                <a:gd name="T43" fmla="*/ 103 h 150"/>
                <a:gd name="T44" fmla="*/ 52 w 196"/>
                <a:gd name="T45" fmla="*/ 104 h 150"/>
                <a:gd name="T46" fmla="*/ 52 w 196"/>
                <a:gd name="T47" fmla="*/ 114 h 150"/>
                <a:gd name="T48" fmla="*/ 103 w 196"/>
                <a:gd name="T49" fmla="*/ 127 h 150"/>
                <a:gd name="T50" fmla="*/ 132 w 196"/>
                <a:gd name="T51" fmla="*/ 142 h 150"/>
                <a:gd name="T52" fmla="*/ 54 w 196"/>
                <a:gd name="T53" fmla="*/ 123 h 150"/>
                <a:gd name="T54" fmla="*/ 155 w 196"/>
                <a:gd name="T55" fmla="*/ 119 h 150"/>
                <a:gd name="T56" fmla="*/ 154 w 196"/>
                <a:gd name="T57" fmla="*/ 121 h 150"/>
                <a:gd name="T58" fmla="*/ 85 w 196"/>
                <a:gd name="T59" fmla="*/ 9 h 150"/>
                <a:gd name="T60" fmla="*/ 56 w 196"/>
                <a:gd name="T61" fmla="*/ 22 h 150"/>
                <a:gd name="T62" fmla="*/ 54 w 196"/>
                <a:gd name="T63" fmla="*/ 34 h 150"/>
                <a:gd name="T64" fmla="*/ 82 w 196"/>
                <a:gd name="T65" fmla="*/ 15 h 150"/>
                <a:gd name="T66" fmla="*/ 87 w 196"/>
                <a:gd name="T67" fmla="*/ 28 h 150"/>
                <a:gd name="T68" fmla="*/ 106 w 196"/>
                <a:gd name="T69" fmla="*/ 39 h 150"/>
                <a:gd name="T70" fmla="*/ 110 w 196"/>
                <a:gd name="T71" fmla="*/ 47 h 150"/>
                <a:gd name="T72" fmla="*/ 129 w 196"/>
                <a:gd name="T73" fmla="*/ 62 h 150"/>
                <a:gd name="T74" fmla="*/ 102 w 196"/>
                <a:gd name="T75" fmla="*/ 49 h 150"/>
                <a:gd name="T76" fmla="*/ 51 w 196"/>
                <a:gd name="T77" fmla="*/ 39 h 150"/>
                <a:gd name="T78" fmla="*/ 38 w 196"/>
                <a:gd name="T79" fmla="*/ 61 h 150"/>
                <a:gd name="T80" fmla="*/ 46 w 196"/>
                <a:gd name="T81" fmla="*/ 69 h 150"/>
                <a:gd name="T82" fmla="*/ 49 w 196"/>
                <a:gd name="T83" fmla="*/ 59 h 150"/>
                <a:gd name="T84" fmla="*/ 51 w 196"/>
                <a:gd name="T85" fmla="*/ 31 h 150"/>
                <a:gd name="T86" fmla="*/ 12 w 196"/>
                <a:gd name="T87" fmla="*/ 99 h 150"/>
                <a:gd name="T88" fmla="*/ 98 w 196"/>
                <a:gd name="T89" fmla="*/ 123 h 150"/>
                <a:gd name="T90" fmla="*/ 85 w 196"/>
                <a:gd name="T91" fmla="*/ 116 h 150"/>
                <a:gd name="T92" fmla="*/ 87 w 196"/>
                <a:gd name="T93" fmla="*/ 115 h 150"/>
                <a:gd name="T94" fmla="*/ 87 w 196"/>
                <a:gd name="T95" fmla="*/ 96 h 150"/>
                <a:gd name="T96" fmla="*/ 70 w 196"/>
                <a:gd name="T97" fmla="*/ 91 h 150"/>
                <a:gd name="T98" fmla="*/ 38 w 196"/>
                <a:gd name="T99" fmla="*/ 99 h 150"/>
                <a:gd name="T100" fmla="*/ 11 w 196"/>
                <a:gd name="T101" fmla="*/ 85 h 150"/>
                <a:gd name="T102" fmla="*/ 27 w 196"/>
                <a:gd name="T103" fmla="*/ 52 h 150"/>
                <a:gd name="T104" fmla="*/ 18 w 196"/>
                <a:gd name="T105" fmla="*/ 66 h 150"/>
                <a:gd name="T106" fmla="*/ 34 w 196"/>
                <a:gd name="T107" fmla="*/ 75 h 150"/>
                <a:gd name="T108" fmla="*/ 66 w 196"/>
                <a:gd name="T109" fmla="*/ 90 h 150"/>
                <a:gd name="T110" fmla="*/ 72 w 196"/>
                <a:gd name="T111" fmla="*/ 57 h 150"/>
                <a:gd name="T112" fmla="*/ 114 w 196"/>
                <a:gd name="T113" fmla="*/ 102 h 150"/>
                <a:gd name="T114" fmla="*/ 119 w 196"/>
                <a:gd name="T115" fmla="*/ 121 h 150"/>
                <a:gd name="T116" fmla="*/ 134 w 196"/>
                <a:gd name="T117" fmla="*/ 12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6" h="150">
                  <a:moveTo>
                    <a:pt x="99" y="137"/>
                  </a:moveTo>
                  <a:cubicBezTo>
                    <a:pt x="102" y="138"/>
                    <a:pt x="104" y="140"/>
                    <a:pt x="107" y="141"/>
                  </a:cubicBezTo>
                  <a:cubicBezTo>
                    <a:pt x="110" y="142"/>
                    <a:pt x="113" y="143"/>
                    <a:pt x="116" y="143"/>
                  </a:cubicBezTo>
                  <a:cubicBezTo>
                    <a:pt x="117" y="143"/>
                    <a:pt x="119" y="143"/>
                    <a:pt x="120" y="143"/>
                  </a:cubicBezTo>
                  <a:cubicBezTo>
                    <a:pt x="122" y="143"/>
                    <a:pt x="123" y="142"/>
                    <a:pt x="125" y="142"/>
                  </a:cubicBezTo>
                  <a:cubicBezTo>
                    <a:pt x="126" y="142"/>
                    <a:pt x="126" y="142"/>
                    <a:pt x="126" y="142"/>
                  </a:cubicBezTo>
                  <a:cubicBezTo>
                    <a:pt x="127" y="142"/>
                    <a:pt x="127" y="142"/>
                    <a:pt x="127" y="142"/>
                  </a:cubicBezTo>
                  <a:cubicBezTo>
                    <a:pt x="127" y="142"/>
                    <a:pt x="127" y="142"/>
                    <a:pt x="127" y="142"/>
                  </a:cubicBezTo>
                  <a:cubicBezTo>
                    <a:pt x="127" y="142"/>
                    <a:pt x="127" y="142"/>
                    <a:pt x="127" y="142"/>
                  </a:cubicBezTo>
                  <a:cubicBezTo>
                    <a:pt x="128" y="142"/>
                    <a:pt x="128" y="142"/>
                    <a:pt x="128" y="142"/>
                  </a:cubicBezTo>
                  <a:cubicBezTo>
                    <a:pt x="130" y="142"/>
                    <a:pt x="130" y="142"/>
                    <a:pt x="130" y="142"/>
                  </a:cubicBezTo>
                  <a:cubicBezTo>
                    <a:pt x="131" y="142"/>
                    <a:pt x="133" y="142"/>
                    <a:pt x="135" y="142"/>
                  </a:cubicBezTo>
                  <a:cubicBezTo>
                    <a:pt x="138" y="142"/>
                    <a:pt x="141" y="142"/>
                    <a:pt x="144" y="142"/>
                  </a:cubicBezTo>
                  <a:cubicBezTo>
                    <a:pt x="145" y="142"/>
                    <a:pt x="147" y="142"/>
                    <a:pt x="148" y="142"/>
                  </a:cubicBezTo>
                  <a:cubicBezTo>
                    <a:pt x="149" y="142"/>
                    <a:pt x="150" y="141"/>
                    <a:pt x="152" y="141"/>
                  </a:cubicBezTo>
                  <a:cubicBezTo>
                    <a:pt x="154" y="140"/>
                    <a:pt x="157" y="138"/>
                    <a:pt x="159" y="136"/>
                  </a:cubicBezTo>
                  <a:cubicBezTo>
                    <a:pt x="160" y="136"/>
                    <a:pt x="160" y="136"/>
                    <a:pt x="160" y="136"/>
                  </a:cubicBezTo>
                  <a:cubicBezTo>
                    <a:pt x="160" y="135"/>
                    <a:pt x="160" y="134"/>
                    <a:pt x="160" y="134"/>
                  </a:cubicBezTo>
                  <a:cubicBezTo>
                    <a:pt x="160" y="132"/>
                    <a:pt x="160" y="131"/>
                    <a:pt x="160" y="129"/>
                  </a:cubicBezTo>
                  <a:cubicBezTo>
                    <a:pt x="160" y="128"/>
                    <a:pt x="160" y="128"/>
                    <a:pt x="160" y="128"/>
                  </a:cubicBezTo>
                  <a:cubicBezTo>
                    <a:pt x="161" y="127"/>
                    <a:pt x="161" y="127"/>
                    <a:pt x="161" y="127"/>
                  </a:cubicBezTo>
                  <a:cubicBezTo>
                    <a:pt x="162" y="127"/>
                    <a:pt x="164" y="126"/>
                    <a:pt x="165" y="126"/>
                  </a:cubicBezTo>
                  <a:cubicBezTo>
                    <a:pt x="166" y="125"/>
                    <a:pt x="166" y="124"/>
                    <a:pt x="167" y="123"/>
                  </a:cubicBezTo>
                  <a:cubicBezTo>
                    <a:pt x="167" y="122"/>
                    <a:pt x="167" y="121"/>
                    <a:pt x="167" y="119"/>
                  </a:cubicBezTo>
                  <a:cubicBezTo>
                    <a:pt x="166" y="118"/>
                    <a:pt x="166" y="117"/>
                    <a:pt x="165" y="115"/>
                  </a:cubicBezTo>
                  <a:cubicBezTo>
                    <a:pt x="163" y="112"/>
                    <a:pt x="160" y="110"/>
                    <a:pt x="158" y="107"/>
                  </a:cubicBezTo>
                  <a:cubicBezTo>
                    <a:pt x="156" y="106"/>
                    <a:pt x="155" y="105"/>
                    <a:pt x="154" y="103"/>
                  </a:cubicBezTo>
                  <a:cubicBezTo>
                    <a:pt x="151" y="102"/>
                    <a:pt x="151" y="102"/>
                    <a:pt x="151" y="102"/>
                  </a:cubicBezTo>
                  <a:cubicBezTo>
                    <a:pt x="151" y="101"/>
                    <a:pt x="150" y="100"/>
                    <a:pt x="149" y="100"/>
                  </a:cubicBezTo>
                  <a:cubicBezTo>
                    <a:pt x="146" y="98"/>
                    <a:pt x="142" y="98"/>
                    <a:pt x="139" y="98"/>
                  </a:cubicBezTo>
                  <a:cubicBezTo>
                    <a:pt x="135" y="98"/>
                    <a:pt x="131" y="99"/>
                    <a:pt x="128" y="100"/>
                  </a:cubicBezTo>
                  <a:cubicBezTo>
                    <a:pt x="128" y="100"/>
                    <a:pt x="128" y="100"/>
                    <a:pt x="128" y="100"/>
                  </a:cubicBezTo>
                  <a:cubicBezTo>
                    <a:pt x="127" y="99"/>
                    <a:pt x="127" y="99"/>
                    <a:pt x="127" y="99"/>
                  </a:cubicBezTo>
                  <a:cubicBezTo>
                    <a:pt x="124" y="97"/>
                    <a:pt x="120" y="94"/>
                    <a:pt x="116" y="91"/>
                  </a:cubicBezTo>
                  <a:cubicBezTo>
                    <a:pt x="113" y="88"/>
                    <a:pt x="109" y="86"/>
                    <a:pt x="105" y="84"/>
                  </a:cubicBezTo>
                  <a:cubicBezTo>
                    <a:pt x="103" y="83"/>
                    <a:pt x="101" y="81"/>
                    <a:pt x="100" y="80"/>
                  </a:cubicBezTo>
                  <a:cubicBezTo>
                    <a:pt x="100" y="81"/>
                    <a:pt x="100" y="82"/>
                    <a:pt x="100" y="83"/>
                  </a:cubicBezTo>
                  <a:cubicBezTo>
                    <a:pt x="100" y="84"/>
                    <a:pt x="101" y="85"/>
                    <a:pt x="101" y="86"/>
                  </a:cubicBezTo>
                  <a:cubicBezTo>
                    <a:pt x="102" y="88"/>
                    <a:pt x="104" y="91"/>
                    <a:pt x="106" y="92"/>
                  </a:cubicBezTo>
                  <a:cubicBezTo>
                    <a:pt x="104" y="91"/>
                    <a:pt x="102" y="89"/>
                    <a:pt x="101" y="87"/>
                  </a:cubicBezTo>
                  <a:cubicBezTo>
                    <a:pt x="100" y="85"/>
                    <a:pt x="99" y="84"/>
                    <a:pt x="99" y="83"/>
                  </a:cubicBezTo>
                  <a:cubicBezTo>
                    <a:pt x="99" y="82"/>
                    <a:pt x="98" y="80"/>
                    <a:pt x="98" y="78"/>
                  </a:cubicBezTo>
                  <a:cubicBezTo>
                    <a:pt x="97" y="77"/>
                    <a:pt x="96" y="75"/>
                    <a:pt x="96" y="73"/>
                  </a:cubicBezTo>
                  <a:cubicBezTo>
                    <a:pt x="95" y="71"/>
                    <a:pt x="95" y="69"/>
                    <a:pt x="95" y="67"/>
                  </a:cubicBezTo>
                  <a:cubicBezTo>
                    <a:pt x="93" y="66"/>
                    <a:pt x="91" y="64"/>
                    <a:pt x="89" y="64"/>
                  </a:cubicBezTo>
                  <a:cubicBezTo>
                    <a:pt x="88" y="63"/>
                    <a:pt x="86" y="62"/>
                    <a:pt x="85" y="60"/>
                  </a:cubicBezTo>
                  <a:cubicBezTo>
                    <a:pt x="82" y="58"/>
                    <a:pt x="80" y="55"/>
                    <a:pt x="79" y="52"/>
                  </a:cubicBezTo>
                  <a:cubicBezTo>
                    <a:pt x="81" y="55"/>
                    <a:pt x="83" y="57"/>
                    <a:pt x="86" y="59"/>
                  </a:cubicBezTo>
                  <a:cubicBezTo>
                    <a:pt x="87" y="60"/>
                    <a:pt x="89" y="61"/>
                    <a:pt x="90" y="61"/>
                  </a:cubicBezTo>
                  <a:cubicBezTo>
                    <a:pt x="92" y="62"/>
                    <a:pt x="93" y="62"/>
                    <a:pt x="94" y="63"/>
                  </a:cubicBezTo>
                  <a:cubicBezTo>
                    <a:pt x="94" y="62"/>
                    <a:pt x="94" y="61"/>
                    <a:pt x="94" y="60"/>
                  </a:cubicBezTo>
                  <a:cubicBezTo>
                    <a:pt x="95" y="60"/>
                    <a:pt x="95" y="60"/>
                    <a:pt x="95" y="60"/>
                  </a:cubicBezTo>
                  <a:cubicBezTo>
                    <a:pt x="96" y="64"/>
                    <a:pt x="96" y="69"/>
                    <a:pt x="97" y="73"/>
                  </a:cubicBezTo>
                  <a:cubicBezTo>
                    <a:pt x="98" y="75"/>
                    <a:pt x="99" y="77"/>
                    <a:pt x="101" y="78"/>
                  </a:cubicBezTo>
                  <a:cubicBezTo>
                    <a:pt x="102" y="79"/>
                    <a:pt x="104" y="80"/>
                    <a:pt x="106" y="81"/>
                  </a:cubicBezTo>
                  <a:cubicBezTo>
                    <a:pt x="108" y="82"/>
                    <a:pt x="110" y="83"/>
                    <a:pt x="112" y="85"/>
                  </a:cubicBezTo>
                  <a:cubicBezTo>
                    <a:pt x="114" y="86"/>
                    <a:pt x="116" y="87"/>
                    <a:pt x="118" y="88"/>
                  </a:cubicBezTo>
                  <a:cubicBezTo>
                    <a:pt x="122" y="91"/>
                    <a:pt x="125" y="93"/>
                    <a:pt x="128" y="96"/>
                  </a:cubicBezTo>
                  <a:cubicBezTo>
                    <a:pt x="132" y="95"/>
                    <a:pt x="135" y="95"/>
                    <a:pt x="139" y="95"/>
                  </a:cubicBezTo>
                  <a:cubicBezTo>
                    <a:pt x="140" y="95"/>
                    <a:pt x="141" y="95"/>
                    <a:pt x="142" y="95"/>
                  </a:cubicBezTo>
                  <a:cubicBezTo>
                    <a:pt x="143" y="91"/>
                    <a:pt x="144" y="87"/>
                    <a:pt x="144" y="84"/>
                  </a:cubicBezTo>
                  <a:cubicBezTo>
                    <a:pt x="144" y="81"/>
                    <a:pt x="144" y="79"/>
                    <a:pt x="144" y="76"/>
                  </a:cubicBezTo>
                  <a:cubicBezTo>
                    <a:pt x="144" y="75"/>
                    <a:pt x="144" y="74"/>
                    <a:pt x="144" y="73"/>
                  </a:cubicBezTo>
                  <a:cubicBezTo>
                    <a:pt x="144" y="72"/>
                    <a:pt x="143" y="70"/>
                    <a:pt x="143" y="69"/>
                  </a:cubicBezTo>
                  <a:cubicBezTo>
                    <a:pt x="143" y="69"/>
                    <a:pt x="143" y="69"/>
                    <a:pt x="143" y="69"/>
                  </a:cubicBezTo>
                  <a:cubicBezTo>
                    <a:pt x="144" y="70"/>
                    <a:pt x="145" y="71"/>
                    <a:pt x="145" y="72"/>
                  </a:cubicBezTo>
                  <a:cubicBezTo>
                    <a:pt x="146" y="74"/>
                    <a:pt x="146" y="75"/>
                    <a:pt x="146" y="76"/>
                  </a:cubicBezTo>
                  <a:cubicBezTo>
                    <a:pt x="147" y="79"/>
                    <a:pt x="147" y="81"/>
                    <a:pt x="147" y="84"/>
                  </a:cubicBezTo>
                  <a:cubicBezTo>
                    <a:pt x="146" y="86"/>
                    <a:pt x="146" y="89"/>
                    <a:pt x="145" y="91"/>
                  </a:cubicBezTo>
                  <a:cubicBezTo>
                    <a:pt x="145" y="92"/>
                    <a:pt x="144" y="94"/>
                    <a:pt x="143" y="95"/>
                  </a:cubicBezTo>
                  <a:cubicBezTo>
                    <a:pt x="145" y="96"/>
                    <a:pt x="147" y="96"/>
                    <a:pt x="149" y="97"/>
                  </a:cubicBezTo>
                  <a:cubicBezTo>
                    <a:pt x="148" y="96"/>
                    <a:pt x="148" y="95"/>
                    <a:pt x="148" y="94"/>
                  </a:cubicBezTo>
                  <a:cubicBezTo>
                    <a:pt x="148" y="92"/>
                    <a:pt x="148" y="90"/>
                    <a:pt x="148" y="88"/>
                  </a:cubicBezTo>
                  <a:cubicBezTo>
                    <a:pt x="148" y="86"/>
                    <a:pt x="149" y="83"/>
                    <a:pt x="149" y="81"/>
                  </a:cubicBezTo>
                  <a:cubicBezTo>
                    <a:pt x="150" y="80"/>
                    <a:pt x="150" y="79"/>
                    <a:pt x="151" y="79"/>
                  </a:cubicBezTo>
                  <a:cubicBezTo>
                    <a:pt x="151" y="78"/>
                    <a:pt x="152" y="77"/>
                    <a:pt x="152" y="76"/>
                  </a:cubicBezTo>
                  <a:cubicBezTo>
                    <a:pt x="150" y="75"/>
                    <a:pt x="149" y="73"/>
                    <a:pt x="147" y="72"/>
                  </a:cubicBezTo>
                  <a:cubicBezTo>
                    <a:pt x="146" y="71"/>
                    <a:pt x="146" y="70"/>
                    <a:pt x="145" y="69"/>
                  </a:cubicBezTo>
                  <a:cubicBezTo>
                    <a:pt x="144" y="68"/>
                    <a:pt x="144" y="67"/>
                    <a:pt x="144" y="66"/>
                  </a:cubicBezTo>
                  <a:cubicBezTo>
                    <a:pt x="143" y="64"/>
                    <a:pt x="144" y="62"/>
                    <a:pt x="144" y="60"/>
                  </a:cubicBezTo>
                  <a:cubicBezTo>
                    <a:pt x="144" y="58"/>
                    <a:pt x="143" y="56"/>
                    <a:pt x="141" y="55"/>
                  </a:cubicBezTo>
                  <a:cubicBezTo>
                    <a:pt x="139" y="53"/>
                    <a:pt x="137" y="53"/>
                    <a:pt x="135" y="53"/>
                  </a:cubicBezTo>
                  <a:cubicBezTo>
                    <a:pt x="133" y="52"/>
                    <a:pt x="131" y="52"/>
                    <a:pt x="129" y="52"/>
                  </a:cubicBezTo>
                  <a:cubicBezTo>
                    <a:pt x="128" y="52"/>
                    <a:pt x="128" y="52"/>
                    <a:pt x="127" y="51"/>
                  </a:cubicBezTo>
                  <a:cubicBezTo>
                    <a:pt x="127" y="51"/>
                    <a:pt x="127" y="51"/>
                    <a:pt x="127" y="51"/>
                  </a:cubicBezTo>
                  <a:cubicBezTo>
                    <a:pt x="127" y="51"/>
                    <a:pt x="127" y="51"/>
                    <a:pt x="127" y="51"/>
                  </a:cubicBezTo>
                  <a:cubicBezTo>
                    <a:pt x="126" y="51"/>
                    <a:pt x="126" y="51"/>
                    <a:pt x="126" y="51"/>
                  </a:cubicBezTo>
                  <a:cubicBezTo>
                    <a:pt x="126" y="50"/>
                    <a:pt x="126" y="50"/>
                    <a:pt x="126" y="50"/>
                  </a:cubicBezTo>
                  <a:cubicBezTo>
                    <a:pt x="127" y="48"/>
                    <a:pt x="127" y="47"/>
                    <a:pt x="128" y="47"/>
                  </a:cubicBezTo>
                  <a:cubicBezTo>
                    <a:pt x="129" y="46"/>
                    <a:pt x="129" y="45"/>
                    <a:pt x="130" y="44"/>
                  </a:cubicBezTo>
                  <a:cubicBezTo>
                    <a:pt x="130" y="44"/>
                    <a:pt x="130" y="42"/>
                    <a:pt x="130" y="41"/>
                  </a:cubicBezTo>
                  <a:cubicBezTo>
                    <a:pt x="130" y="40"/>
                    <a:pt x="129" y="39"/>
                    <a:pt x="128" y="39"/>
                  </a:cubicBezTo>
                  <a:cubicBezTo>
                    <a:pt x="127" y="38"/>
                    <a:pt x="126" y="38"/>
                    <a:pt x="125" y="38"/>
                  </a:cubicBezTo>
                  <a:cubicBezTo>
                    <a:pt x="123" y="37"/>
                    <a:pt x="121" y="37"/>
                    <a:pt x="119" y="36"/>
                  </a:cubicBezTo>
                  <a:cubicBezTo>
                    <a:pt x="117" y="35"/>
                    <a:pt x="115" y="34"/>
                    <a:pt x="113" y="32"/>
                  </a:cubicBezTo>
                  <a:cubicBezTo>
                    <a:pt x="112" y="31"/>
                    <a:pt x="110" y="30"/>
                    <a:pt x="108" y="29"/>
                  </a:cubicBezTo>
                  <a:cubicBezTo>
                    <a:pt x="106" y="28"/>
                    <a:pt x="104" y="28"/>
                    <a:pt x="102" y="28"/>
                  </a:cubicBezTo>
                  <a:cubicBezTo>
                    <a:pt x="101" y="28"/>
                    <a:pt x="100" y="28"/>
                    <a:pt x="99" y="29"/>
                  </a:cubicBezTo>
                  <a:cubicBezTo>
                    <a:pt x="98" y="30"/>
                    <a:pt x="97" y="30"/>
                    <a:pt x="96" y="31"/>
                  </a:cubicBezTo>
                  <a:cubicBezTo>
                    <a:pt x="96" y="32"/>
                    <a:pt x="95" y="32"/>
                    <a:pt x="94" y="33"/>
                  </a:cubicBezTo>
                  <a:cubicBezTo>
                    <a:pt x="93" y="33"/>
                    <a:pt x="93" y="33"/>
                    <a:pt x="92" y="33"/>
                  </a:cubicBezTo>
                  <a:cubicBezTo>
                    <a:pt x="92" y="33"/>
                    <a:pt x="92" y="33"/>
                    <a:pt x="92" y="32"/>
                  </a:cubicBezTo>
                  <a:cubicBezTo>
                    <a:pt x="92" y="32"/>
                    <a:pt x="92" y="32"/>
                    <a:pt x="92" y="32"/>
                  </a:cubicBezTo>
                  <a:cubicBezTo>
                    <a:pt x="92" y="32"/>
                    <a:pt x="92" y="32"/>
                    <a:pt x="92" y="32"/>
                  </a:cubicBezTo>
                  <a:cubicBezTo>
                    <a:pt x="92" y="32"/>
                    <a:pt x="92" y="33"/>
                    <a:pt x="92" y="33"/>
                  </a:cubicBezTo>
                  <a:cubicBezTo>
                    <a:pt x="92" y="33"/>
                    <a:pt x="93" y="32"/>
                    <a:pt x="93" y="32"/>
                  </a:cubicBezTo>
                  <a:cubicBezTo>
                    <a:pt x="94" y="32"/>
                    <a:pt x="95" y="31"/>
                    <a:pt x="96" y="30"/>
                  </a:cubicBezTo>
                  <a:cubicBezTo>
                    <a:pt x="97" y="30"/>
                    <a:pt x="97" y="29"/>
                    <a:pt x="98" y="28"/>
                  </a:cubicBezTo>
                  <a:cubicBezTo>
                    <a:pt x="99" y="27"/>
                    <a:pt x="100" y="26"/>
                    <a:pt x="102" y="26"/>
                  </a:cubicBezTo>
                  <a:cubicBezTo>
                    <a:pt x="104" y="26"/>
                    <a:pt x="107" y="26"/>
                    <a:pt x="109" y="27"/>
                  </a:cubicBezTo>
                  <a:cubicBezTo>
                    <a:pt x="109" y="27"/>
                    <a:pt x="110" y="27"/>
                    <a:pt x="110" y="27"/>
                  </a:cubicBezTo>
                  <a:cubicBezTo>
                    <a:pt x="110" y="27"/>
                    <a:pt x="110" y="26"/>
                    <a:pt x="110" y="26"/>
                  </a:cubicBezTo>
                  <a:cubicBezTo>
                    <a:pt x="110" y="25"/>
                    <a:pt x="110" y="24"/>
                    <a:pt x="109" y="23"/>
                  </a:cubicBezTo>
                  <a:cubicBezTo>
                    <a:pt x="107" y="21"/>
                    <a:pt x="105" y="20"/>
                    <a:pt x="103" y="19"/>
                  </a:cubicBezTo>
                  <a:cubicBezTo>
                    <a:pt x="102" y="18"/>
                    <a:pt x="101" y="17"/>
                    <a:pt x="101" y="16"/>
                  </a:cubicBezTo>
                  <a:cubicBezTo>
                    <a:pt x="100" y="15"/>
                    <a:pt x="100" y="14"/>
                    <a:pt x="100" y="12"/>
                  </a:cubicBezTo>
                  <a:cubicBezTo>
                    <a:pt x="101" y="10"/>
                    <a:pt x="101" y="8"/>
                    <a:pt x="100" y="5"/>
                  </a:cubicBezTo>
                  <a:cubicBezTo>
                    <a:pt x="100" y="5"/>
                    <a:pt x="100" y="5"/>
                    <a:pt x="100" y="5"/>
                  </a:cubicBezTo>
                  <a:cubicBezTo>
                    <a:pt x="102" y="7"/>
                    <a:pt x="102" y="10"/>
                    <a:pt x="102" y="13"/>
                  </a:cubicBezTo>
                  <a:cubicBezTo>
                    <a:pt x="102" y="14"/>
                    <a:pt x="102" y="15"/>
                    <a:pt x="103" y="15"/>
                  </a:cubicBezTo>
                  <a:cubicBezTo>
                    <a:pt x="103" y="16"/>
                    <a:pt x="104" y="16"/>
                    <a:pt x="104" y="17"/>
                  </a:cubicBezTo>
                  <a:cubicBezTo>
                    <a:pt x="105" y="17"/>
                    <a:pt x="105" y="17"/>
                    <a:pt x="105" y="17"/>
                  </a:cubicBezTo>
                  <a:cubicBezTo>
                    <a:pt x="105" y="16"/>
                    <a:pt x="106" y="15"/>
                    <a:pt x="107" y="14"/>
                  </a:cubicBezTo>
                  <a:cubicBezTo>
                    <a:pt x="109" y="13"/>
                    <a:pt x="111" y="13"/>
                    <a:pt x="113" y="13"/>
                  </a:cubicBezTo>
                  <a:cubicBezTo>
                    <a:pt x="114" y="14"/>
                    <a:pt x="116" y="14"/>
                    <a:pt x="118" y="15"/>
                  </a:cubicBezTo>
                  <a:cubicBezTo>
                    <a:pt x="118" y="15"/>
                    <a:pt x="119" y="16"/>
                    <a:pt x="120" y="16"/>
                  </a:cubicBezTo>
                  <a:cubicBezTo>
                    <a:pt x="119" y="15"/>
                    <a:pt x="119" y="14"/>
                    <a:pt x="119" y="14"/>
                  </a:cubicBezTo>
                  <a:cubicBezTo>
                    <a:pt x="119" y="12"/>
                    <a:pt x="119" y="10"/>
                    <a:pt x="120" y="8"/>
                  </a:cubicBezTo>
                  <a:cubicBezTo>
                    <a:pt x="120" y="8"/>
                    <a:pt x="120" y="8"/>
                    <a:pt x="120" y="8"/>
                  </a:cubicBezTo>
                  <a:cubicBezTo>
                    <a:pt x="120" y="10"/>
                    <a:pt x="120" y="12"/>
                    <a:pt x="120" y="13"/>
                  </a:cubicBezTo>
                  <a:cubicBezTo>
                    <a:pt x="121" y="15"/>
                    <a:pt x="122" y="16"/>
                    <a:pt x="123" y="17"/>
                  </a:cubicBezTo>
                  <a:cubicBezTo>
                    <a:pt x="124" y="18"/>
                    <a:pt x="126" y="19"/>
                    <a:pt x="128" y="19"/>
                  </a:cubicBezTo>
                  <a:cubicBezTo>
                    <a:pt x="129" y="19"/>
                    <a:pt x="131" y="19"/>
                    <a:pt x="133" y="19"/>
                  </a:cubicBezTo>
                  <a:cubicBezTo>
                    <a:pt x="136" y="19"/>
                    <a:pt x="139" y="19"/>
                    <a:pt x="142" y="18"/>
                  </a:cubicBezTo>
                  <a:cubicBezTo>
                    <a:pt x="146" y="18"/>
                    <a:pt x="149" y="17"/>
                    <a:pt x="152" y="16"/>
                  </a:cubicBezTo>
                  <a:cubicBezTo>
                    <a:pt x="152" y="16"/>
                    <a:pt x="152" y="16"/>
                    <a:pt x="152" y="16"/>
                  </a:cubicBezTo>
                  <a:cubicBezTo>
                    <a:pt x="149" y="18"/>
                    <a:pt x="146" y="19"/>
                    <a:pt x="143" y="20"/>
                  </a:cubicBezTo>
                  <a:cubicBezTo>
                    <a:pt x="142" y="20"/>
                    <a:pt x="141" y="21"/>
                    <a:pt x="140" y="21"/>
                  </a:cubicBezTo>
                  <a:cubicBezTo>
                    <a:pt x="140" y="21"/>
                    <a:pt x="140" y="22"/>
                    <a:pt x="140" y="23"/>
                  </a:cubicBezTo>
                  <a:cubicBezTo>
                    <a:pt x="140" y="24"/>
                    <a:pt x="140" y="25"/>
                    <a:pt x="140" y="27"/>
                  </a:cubicBezTo>
                  <a:cubicBezTo>
                    <a:pt x="141" y="29"/>
                    <a:pt x="143" y="31"/>
                    <a:pt x="145" y="32"/>
                  </a:cubicBezTo>
                  <a:cubicBezTo>
                    <a:pt x="147" y="31"/>
                    <a:pt x="149" y="30"/>
                    <a:pt x="150" y="29"/>
                  </a:cubicBezTo>
                  <a:cubicBezTo>
                    <a:pt x="152" y="28"/>
                    <a:pt x="154" y="27"/>
                    <a:pt x="157" y="27"/>
                  </a:cubicBezTo>
                  <a:cubicBezTo>
                    <a:pt x="158" y="27"/>
                    <a:pt x="159" y="27"/>
                    <a:pt x="160" y="27"/>
                  </a:cubicBezTo>
                  <a:cubicBezTo>
                    <a:pt x="161" y="28"/>
                    <a:pt x="162" y="28"/>
                    <a:pt x="162" y="28"/>
                  </a:cubicBezTo>
                  <a:cubicBezTo>
                    <a:pt x="163" y="29"/>
                    <a:pt x="163" y="29"/>
                    <a:pt x="164" y="29"/>
                  </a:cubicBezTo>
                  <a:cubicBezTo>
                    <a:pt x="164" y="30"/>
                    <a:pt x="165" y="31"/>
                    <a:pt x="166" y="31"/>
                  </a:cubicBezTo>
                  <a:cubicBezTo>
                    <a:pt x="167" y="32"/>
                    <a:pt x="167" y="32"/>
                    <a:pt x="167" y="33"/>
                  </a:cubicBezTo>
                  <a:cubicBezTo>
                    <a:pt x="168" y="33"/>
                    <a:pt x="168" y="33"/>
                    <a:pt x="168" y="33"/>
                  </a:cubicBezTo>
                  <a:cubicBezTo>
                    <a:pt x="168" y="34"/>
                    <a:pt x="168" y="34"/>
                    <a:pt x="168" y="34"/>
                  </a:cubicBezTo>
                  <a:cubicBezTo>
                    <a:pt x="168" y="34"/>
                    <a:pt x="168" y="34"/>
                    <a:pt x="169" y="34"/>
                  </a:cubicBezTo>
                  <a:cubicBezTo>
                    <a:pt x="169" y="35"/>
                    <a:pt x="169" y="35"/>
                    <a:pt x="169" y="35"/>
                  </a:cubicBezTo>
                  <a:cubicBezTo>
                    <a:pt x="169" y="35"/>
                    <a:pt x="169" y="35"/>
                    <a:pt x="169" y="35"/>
                  </a:cubicBezTo>
                  <a:cubicBezTo>
                    <a:pt x="169" y="35"/>
                    <a:pt x="169" y="35"/>
                    <a:pt x="169" y="35"/>
                  </a:cubicBezTo>
                  <a:cubicBezTo>
                    <a:pt x="169" y="35"/>
                    <a:pt x="169" y="35"/>
                    <a:pt x="169" y="35"/>
                  </a:cubicBezTo>
                  <a:cubicBezTo>
                    <a:pt x="169" y="35"/>
                    <a:pt x="169" y="35"/>
                    <a:pt x="169" y="35"/>
                  </a:cubicBezTo>
                  <a:cubicBezTo>
                    <a:pt x="169" y="35"/>
                    <a:pt x="169" y="35"/>
                    <a:pt x="169" y="35"/>
                  </a:cubicBezTo>
                  <a:cubicBezTo>
                    <a:pt x="170" y="35"/>
                    <a:pt x="171" y="35"/>
                    <a:pt x="172" y="36"/>
                  </a:cubicBezTo>
                  <a:cubicBezTo>
                    <a:pt x="174" y="36"/>
                    <a:pt x="176" y="37"/>
                    <a:pt x="178" y="38"/>
                  </a:cubicBezTo>
                  <a:cubicBezTo>
                    <a:pt x="180" y="39"/>
                    <a:pt x="182" y="40"/>
                    <a:pt x="183" y="42"/>
                  </a:cubicBezTo>
                  <a:cubicBezTo>
                    <a:pt x="184" y="43"/>
                    <a:pt x="185" y="44"/>
                    <a:pt x="185" y="46"/>
                  </a:cubicBezTo>
                  <a:cubicBezTo>
                    <a:pt x="186" y="46"/>
                    <a:pt x="186" y="46"/>
                    <a:pt x="187" y="46"/>
                  </a:cubicBezTo>
                  <a:cubicBezTo>
                    <a:pt x="188" y="45"/>
                    <a:pt x="188" y="46"/>
                    <a:pt x="189" y="46"/>
                  </a:cubicBezTo>
                  <a:cubicBezTo>
                    <a:pt x="190" y="46"/>
                    <a:pt x="190" y="46"/>
                    <a:pt x="191" y="46"/>
                  </a:cubicBezTo>
                  <a:cubicBezTo>
                    <a:pt x="194" y="47"/>
                    <a:pt x="194" y="47"/>
                    <a:pt x="194" y="47"/>
                  </a:cubicBezTo>
                  <a:cubicBezTo>
                    <a:pt x="195" y="47"/>
                    <a:pt x="196" y="47"/>
                    <a:pt x="196" y="47"/>
                  </a:cubicBezTo>
                  <a:cubicBezTo>
                    <a:pt x="196" y="47"/>
                    <a:pt x="196" y="47"/>
                    <a:pt x="196" y="47"/>
                  </a:cubicBezTo>
                  <a:cubicBezTo>
                    <a:pt x="196" y="46"/>
                    <a:pt x="195" y="45"/>
                    <a:pt x="194" y="44"/>
                  </a:cubicBezTo>
                  <a:cubicBezTo>
                    <a:pt x="193" y="42"/>
                    <a:pt x="192" y="41"/>
                    <a:pt x="190" y="40"/>
                  </a:cubicBezTo>
                  <a:cubicBezTo>
                    <a:pt x="189" y="39"/>
                    <a:pt x="188" y="39"/>
                    <a:pt x="187" y="38"/>
                  </a:cubicBezTo>
                  <a:cubicBezTo>
                    <a:pt x="186" y="38"/>
                    <a:pt x="185" y="37"/>
                    <a:pt x="184" y="36"/>
                  </a:cubicBezTo>
                  <a:cubicBezTo>
                    <a:pt x="182" y="35"/>
                    <a:pt x="181" y="32"/>
                    <a:pt x="180" y="30"/>
                  </a:cubicBezTo>
                  <a:cubicBezTo>
                    <a:pt x="181" y="32"/>
                    <a:pt x="182" y="34"/>
                    <a:pt x="184" y="36"/>
                  </a:cubicBezTo>
                  <a:cubicBezTo>
                    <a:pt x="186" y="37"/>
                    <a:pt x="187" y="38"/>
                    <a:pt x="189" y="39"/>
                  </a:cubicBezTo>
                  <a:cubicBezTo>
                    <a:pt x="189" y="38"/>
                    <a:pt x="189" y="37"/>
                    <a:pt x="189" y="37"/>
                  </a:cubicBezTo>
                  <a:cubicBezTo>
                    <a:pt x="189" y="36"/>
                    <a:pt x="188" y="35"/>
                    <a:pt x="189" y="34"/>
                  </a:cubicBezTo>
                  <a:cubicBezTo>
                    <a:pt x="189" y="33"/>
                    <a:pt x="189" y="32"/>
                    <a:pt x="189" y="31"/>
                  </a:cubicBezTo>
                  <a:cubicBezTo>
                    <a:pt x="189" y="31"/>
                    <a:pt x="188" y="30"/>
                    <a:pt x="188" y="30"/>
                  </a:cubicBezTo>
                  <a:cubicBezTo>
                    <a:pt x="185" y="29"/>
                    <a:pt x="182" y="28"/>
                    <a:pt x="180" y="27"/>
                  </a:cubicBezTo>
                  <a:cubicBezTo>
                    <a:pt x="179" y="26"/>
                    <a:pt x="179" y="26"/>
                    <a:pt x="179" y="26"/>
                  </a:cubicBezTo>
                  <a:cubicBezTo>
                    <a:pt x="179" y="25"/>
                    <a:pt x="179" y="25"/>
                    <a:pt x="179" y="25"/>
                  </a:cubicBezTo>
                  <a:cubicBezTo>
                    <a:pt x="178" y="25"/>
                    <a:pt x="178" y="24"/>
                    <a:pt x="177" y="23"/>
                  </a:cubicBezTo>
                  <a:cubicBezTo>
                    <a:pt x="177" y="22"/>
                    <a:pt x="176" y="21"/>
                    <a:pt x="175" y="21"/>
                  </a:cubicBezTo>
                  <a:cubicBezTo>
                    <a:pt x="174" y="19"/>
                    <a:pt x="173" y="18"/>
                    <a:pt x="171" y="17"/>
                  </a:cubicBezTo>
                  <a:cubicBezTo>
                    <a:pt x="167" y="14"/>
                    <a:pt x="164" y="13"/>
                    <a:pt x="159" y="12"/>
                  </a:cubicBezTo>
                  <a:cubicBezTo>
                    <a:pt x="159" y="13"/>
                    <a:pt x="160" y="14"/>
                    <a:pt x="159" y="14"/>
                  </a:cubicBezTo>
                  <a:cubicBezTo>
                    <a:pt x="159" y="15"/>
                    <a:pt x="159" y="16"/>
                    <a:pt x="159" y="17"/>
                  </a:cubicBezTo>
                  <a:cubicBezTo>
                    <a:pt x="159" y="17"/>
                    <a:pt x="159" y="17"/>
                    <a:pt x="158" y="17"/>
                  </a:cubicBezTo>
                  <a:cubicBezTo>
                    <a:pt x="160" y="17"/>
                    <a:pt x="161" y="17"/>
                    <a:pt x="162" y="17"/>
                  </a:cubicBezTo>
                  <a:cubicBezTo>
                    <a:pt x="163" y="17"/>
                    <a:pt x="165" y="18"/>
                    <a:pt x="166" y="18"/>
                  </a:cubicBezTo>
                  <a:cubicBezTo>
                    <a:pt x="166" y="18"/>
                    <a:pt x="166" y="18"/>
                    <a:pt x="166" y="18"/>
                  </a:cubicBezTo>
                  <a:cubicBezTo>
                    <a:pt x="166" y="18"/>
                    <a:pt x="166" y="18"/>
                    <a:pt x="166" y="18"/>
                  </a:cubicBezTo>
                  <a:cubicBezTo>
                    <a:pt x="166" y="17"/>
                    <a:pt x="166" y="16"/>
                    <a:pt x="166" y="15"/>
                  </a:cubicBezTo>
                  <a:cubicBezTo>
                    <a:pt x="166" y="16"/>
                    <a:pt x="166" y="17"/>
                    <a:pt x="167" y="18"/>
                  </a:cubicBezTo>
                  <a:cubicBezTo>
                    <a:pt x="167" y="18"/>
                    <a:pt x="167" y="19"/>
                    <a:pt x="167" y="19"/>
                  </a:cubicBezTo>
                  <a:cubicBezTo>
                    <a:pt x="168" y="20"/>
                    <a:pt x="169" y="20"/>
                    <a:pt x="169" y="21"/>
                  </a:cubicBezTo>
                  <a:cubicBezTo>
                    <a:pt x="170" y="22"/>
                    <a:pt x="171" y="23"/>
                    <a:pt x="172" y="24"/>
                  </a:cubicBezTo>
                  <a:cubicBezTo>
                    <a:pt x="172" y="24"/>
                    <a:pt x="172" y="24"/>
                    <a:pt x="172" y="24"/>
                  </a:cubicBezTo>
                  <a:cubicBezTo>
                    <a:pt x="170" y="23"/>
                    <a:pt x="168" y="21"/>
                    <a:pt x="165" y="20"/>
                  </a:cubicBezTo>
                  <a:cubicBezTo>
                    <a:pt x="163" y="19"/>
                    <a:pt x="161" y="18"/>
                    <a:pt x="158" y="18"/>
                  </a:cubicBezTo>
                  <a:cubicBezTo>
                    <a:pt x="158" y="18"/>
                    <a:pt x="157" y="19"/>
                    <a:pt x="157" y="19"/>
                  </a:cubicBezTo>
                  <a:cubicBezTo>
                    <a:pt x="156" y="20"/>
                    <a:pt x="156" y="21"/>
                    <a:pt x="155" y="21"/>
                  </a:cubicBezTo>
                  <a:cubicBezTo>
                    <a:pt x="154" y="21"/>
                    <a:pt x="154" y="21"/>
                    <a:pt x="154" y="21"/>
                  </a:cubicBezTo>
                  <a:cubicBezTo>
                    <a:pt x="155" y="20"/>
                    <a:pt x="156" y="18"/>
                    <a:pt x="157" y="16"/>
                  </a:cubicBezTo>
                  <a:cubicBezTo>
                    <a:pt x="158" y="15"/>
                    <a:pt x="158" y="15"/>
                    <a:pt x="158" y="14"/>
                  </a:cubicBezTo>
                  <a:cubicBezTo>
                    <a:pt x="158" y="13"/>
                    <a:pt x="158" y="13"/>
                    <a:pt x="158" y="12"/>
                  </a:cubicBezTo>
                  <a:cubicBezTo>
                    <a:pt x="158" y="11"/>
                    <a:pt x="158" y="11"/>
                    <a:pt x="158" y="11"/>
                  </a:cubicBezTo>
                  <a:cubicBezTo>
                    <a:pt x="158" y="11"/>
                    <a:pt x="158" y="11"/>
                    <a:pt x="158" y="11"/>
                  </a:cubicBezTo>
                  <a:cubicBezTo>
                    <a:pt x="158" y="11"/>
                    <a:pt x="158" y="11"/>
                    <a:pt x="157" y="11"/>
                  </a:cubicBezTo>
                  <a:cubicBezTo>
                    <a:pt x="157" y="10"/>
                    <a:pt x="157" y="10"/>
                    <a:pt x="156" y="10"/>
                  </a:cubicBezTo>
                  <a:cubicBezTo>
                    <a:pt x="155" y="9"/>
                    <a:pt x="155" y="9"/>
                    <a:pt x="154" y="8"/>
                  </a:cubicBezTo>
                  <a:cubicBezTo>
                    <a:pt x="151" y="8"/>
                    <a:pt x="149" y="7"/>
                    <a:pt x="147" y="7"/>
                  </a:cubicBezTo>
                  <a:cubicBezTo>
                    <a:pt x="145" y="7"/>
                    <a:pt x="142" y="7"/>
                    <a:pt x="140" y="7"/>
                  </a:cubicBezTo>
                  <a:cubicBezTo>
                    <a:pt x="138" y="7"/>
                    <a:pt x="135" y="7"/>
                    <a:pt x="133" y="8"/>
                  </a:cubicBezTo>
                  <a:cubicBezTo>
                    <a:pt x="133" y="7"/>
                    <a:pt x="133" y="7"/>
                    <a:pt x="133" y="7"/>
                  </a:cubicBezTo>
                  <a:cubicBezTo>
                    <a:pt x="135" y="7"/>
                    <a:pt x="136" y="7"/>
                    <a:pt x="138" y="7"/>
                  </a:cubicBezTo>
                  <a:cubicBezTo>
                    <a:pt x="133" y="0"/>
                    <a:pt x="110" y="1"/>
                    <a:pt x="107" y="1"/>
                  </a:cubicBezTo>
                  <a:cubicBezTo>
                    <a:pt x="105" y="1"/>
                    <a:pt x="101" y="5"/>
                    <a:pt x="101" y="5"/>
                  </a:cubicBezTo>
                  <a:cubicBezTo>
                    <a:pt x="101" y="5"/>
                    <a:pt x="99" y="5"/>
                    <a:pt x="97" y="5"/>
                  </a:cubicBezTo>
                  <a:cubicBezTo>
                    <a:pt x="91" y="5"/>
                    <a:pt x="81" y="4"/>
                    <a:pt x="77" y="5"/>
                  </a:cubicBezTo>
                  <a:cubicBezTo>
                    <a:pt x="71" y="6"/>
                    <a:pt x="70" y="12"/>
                    <a:pt x="70" y="12"/>
                  </a:cubicBezTo>
                  <a:cubicBezTo>
                    <a:pt x="70" y="12"/>
                    <a:pt x="63" y="5"/>
                    <a:pt x="57" y="10"/>
                  </a:cubicBezTo>
                  <a:cubicBezTo>
                    <a:pt x="51" y="14"/>
                    <a:pt x="48" y="18"/>
                    <a:pt x="48" y="18"/>
                  </a:cubicBezTo>
                  <a:cubicBezTo>
                    <a:pt x="48" y="18"/>
                    <a:pt x="40" y="20"/>
                    <a:pt x="32" y="27"/>
                  </a:cubicBezTo>
                  <a:cubicBezTo>
                    <a:pt x="32" y="27"/>
                    <a:pt x="32" y="28"/>
                    <a:pt x="32" y="28"/>
                  </a:cubicBezTo>
                  <a:cubicBezTo>
                    <a:pt x="24" y="36"/>
                    <a:pt x="26" y="40"/>
                    <a:pt x="26" y="40"/>
                  </a:cubicBezTo>
                  <a:cubicBezTo>
                    <a:pt x="26" y="40"/>
                    <a:pt x="26" y="40"/>
                    <a:pt x="26" y="40"/>
                  </a:cubicBezTo>
                  <a:cubicBezTo>
                    <a:pt x="26" y="40"/>
                    <a:pt x="26" y="40"/>
                    <a:pt x="26" y="40"/>
                  </a:cubicBezTo>
                  <a:cubicBezTo>
                    <a:pt x="26" y="40"/>
                    <a:pt x="25" y="40"/>
                    <a:pt x="25" y="40"/>
                  </a:cubicBezTo>
                  <a:cubicBezTo>
                    <a:pt x="26" y="40"/>
                    <a:pt x="26" y="40"/>
                    <a:pt x="26" y="40"/>
                  </a:cubicBezTo>
                  <a:cubicBezTo>
                    <a:pt x="26" y="40"/>
                    <a:pt x="26" y="40"/>
                    <a:pt x="26" y="40"/>
                  </a:cubicBezTo>
                  <a:cubicBezTo>
                    <a:pt x="26" y="40"/>
                    <a:pt x="26" y="40"/>
                    <a:pt x="26" y="40"/>
                  </a:cubicBezTo>
                  <a:cubicBezTo>
                    <a:pt x="26" y="40"/>
                    <a:pt x="27" y="40"/>
                    <a:pt x="27" y="41"/>
                  </a:cubicBezTo>
                  <a:cubicBezTo>
                    <a:pt x="27" y="41"/>
                    <a:pt x="27" y="41"/>
                    <a:pt x="28" y="41"/>
                  </a:cubicBezTo>
                  <a:cubicBezTo>
                    <a:pt x="28" y="41"/>
                    <a:pt x="29" y="41"/>
                    <a:pt x="30" y="41"/>
                  </a:cubicBezTo>
                  <a:cubicBezTo>
                    <a:pt x="32" y="41"/>
                    <a:pt x="34" y="41"/>
                    <a:pt x="35" y="40"/>
                  </a:cubicBezTo>
                  <a:cubicBezTo>
                    <a:pt x="34" y="41"/>
                    <a:pt x="32" y="42"/>
                    <a:pt x="30" y="42"/>
                  </a:cubicBezTo>
                  <a:cubicBezTo>
                    <a:pt x="29" y="42"/>
                    <a:pt x="28" y="42"/>
                    <a:pt x="27" y="42"/>
                  </a:cubicBezTo>
                  <a:cubicBezTo>
                    <a:pt x="27" y="42"/>
                    <a:pt x="27" y="42"/>
                    <a:pt x="27" y="42"/>
                  </a:cubicBezTo>
                  <a:cubicBezTo>
                    <a:pt x="26" y="43"/>
                    <a:pt x="25" y="44"/>
                    <a:pt x="23" y="45"/>
                  </a:cubicBezTo>
                  <a:cubicBezTo>
                    <a:pt x="22" y="47"/>
                    <a:pt x="21" y="48"/>
                    <a:pt x="20" y="49"/>
                  </a:cubicBezTo>
                  <a:cubicBezTo>
                    <a:pt x="18" y="52"/>
                    <a:pt x="16" y="55"/>
                    <a:pt x="15" y="59"/>
                  </a:cubicBezTo>
                  <a:cubicBezTo>
                    <a:pt x="16" y="55"/>
                    <a:pt x="17" y="52"/>
                    <a:pt x="19" y="49"/>
                  </a:cubicBezTo>
                  <a:cubicBezTo>
                    <a:pt x="20" y="47"/>
                    <a:pt x="21" y="46"/>
                    <a:pt x="23" y="45"/>
                  </a:cubicBezTo>
                  <a:cubicBezTo>
                    <a:pt x="24" y="44"/>
                    <a:pt x="25" y="42"/>
                    <a:pt x="26" y="42"/>
                  </a:cubicBezTo>
                  <a:cubicBezTo>
                    <a:pt x="25" y="41"/>
                    <a:pt x="25" y="41"/>
                    <a:pt x="25" y="41"/>
                  </a:cubicBezTo>
                  <a:cubicBezTo>
                    <a:pt x="25" y="41"/>
                    <a:pt x="25" y="41"/>
                    <a:pt x="25" y="41"/>
                  </a:cubicBezTo>
                  <a:cubicBezTo>
                    <a:pt x="25" y="40"/>
                    <a:pt x="25" y="40"/>
                    <a:pt x="25" y="40"/>
                  </a:cubicBezTo>
                  <a:cubicBezTo>
                    <a:pt x="21" y="43"/>
                    <a:pt x="7" y="55"/>
                    <a:pt x="11" y="63"/>
                  </a:cubicBezTo>
                  <a:cubicBezTo>
                    <a:pt x="11" y="63"/>
                    <a:pt x="2" y="72"/>
                    <a:pt x="6" y="81"/>
                  </a:cubicBezTo>
                  <a:cubicBezTo>
                    <a:pt x="6" y="81"/>
                    <a:pt x="0" y="86"/>
                    <a:pt x="8" y="98"/>
                  </a:cubicBezTo>
                  <a:cubicBezTo>
                    <a:pt x="8" y="98"/>
                    <a:pt x="8" y="98"/>
                    <a:pt x="8" y="98"/>
                  </a:cubicBezTo>
                  <a:cubicBezTo>
                    <a:pt x="8" y="98"/>
                    <a:pt x="8" y="98"/>
                    <a:pt x="8" y="99"/>
                  </a:cubicBezTo>
                  <a:cubicBezTo>
                    <a:pt x="8" y="99"/>
                    <a:pt x="9" y="100"/>
                    <a:pt x="9" y="102"/>
                  </a:cubicBezTo>
                  <a:cubicBezTo>
                    <a:pt x="10" y="103"/>
                    <a:pt x="13" y="105"/>
                    <a:pt x="14" y="106"/>
                  </a:cubicBezTo>
                  <a:cubicBezTo>
                    <a:pt x="16" y="107"/>
                    <a:pt x="17" y="108"/>
                    <a:pt x="18" y="109"/>
                  </a:cubicBezTo>
                  <a:cubicBezTo>
                    <a:pt x="21" y="111"/>
                    <a:pt x="24" y="112"/>
                    <a:pt x="28" y="113"/>
                  </a:cubicBezTo>
                  <a:cubicBezTo>
                    <a:pt x="28" y="113"/>
                    <a:pt x="28" y="113"/>
                    <a:pt x="28" y="113"/>
                  </a:cubicBezTo>
                  <a:cubicBezTo>
                    <a:pt x="32" y="113"/>
                    <a:pt x="32" y="113"/>
                    <a:pt x="32" y="113"/>
                  </a:cubicBezTo>
                  <a:cubicBezTo>
                    <a:pt x="29" y="114"/>
                    <a:pt x="29" y="114"/>
                    <a:pt x="29" y="114"/>
                  </a:cubicBezTo>
                  <a:cubicBezTo>
                    <a:pt x="30" y="114"/>
                    <a:pt x="31" y="115"/>
                    <a:pt x="32" y="116"/>
                  </a:cubicBezTo>
                  <a:cubicBezTo>
                    <a:pt x="31" y="115"/>
                    <a:pt x="29" y="114"/>
                    <a:pt x="28" y="114"/>
                  </a:cubicBezTo>
                  <a:cubicBezTo>
                    <a:pt x="28" y="114"/>
                    <a:pt x="28" y="114"/>
                    <a:pt x="28" y="114"/>
                  </a:cubicBezTo>
                  <a:cubicBezTo>
                    <a:pt x="28" y="114"/>
                    <a:pt x="28" y="114"/>
                    <a:pt x="28" y="114"/>
                  </a:cubicBezTo>
                  <a:cubicBezTo>
                    <a:pt x="27" y="114"/>
                    <a:pt x="27" y="114"/>
                    <a:pt x="27" y="114"/>
                  </a:cubicBezTo>
                  <a:cubicBezTo>
                    <a:pt x="24" y="114"/>
                    <a:pt x="20" y="112"/>
                    <a:pt x="17" y="111"/>
                  </a:cubicBezTo>
                  <a:cubicBezTo>
                    <a:pt x="16" y="110"/>
                    <a:pt x="14" y="109"/>
                    <a:pt x="13" y="108"/>
                  </a:cubicBezTo>
                  <a:cubicBezTo>
                    <a:pt x="12" y="108"/>
                    <a:pt x="12" y="107"/>
                    <a:pt x="12" y="107"/>
                  </a:cubicBezTo>
                  <a:cubicBezTo>
                    <a:pt x="10" y="104"/>
                    <a:pt x="10" y="104"/>
                    <a:pt x="10" y="104"/>
                  </a:cubicBezTo>
                  <a:cubicBezTo>
                    <a:pt x="9" y="102"/>
                    <a:pt x="9" y="102"/>
                    <a:pt x="9" y="102"/>
                  </a:cubicBezTo>
                  <a:cubicBezTo>
                    <a:pt x="9" y="102"/>
                    <a:pt x="9" y="103"/>
                    <a:pt x="10" y="103"/>
                  </a:cubicBezTo>
                  <a:cubicBezTo>
                    <a:pt x="11" y="108"/>
                    <a:pt x="14" y="114"/>
                    <a:pt x="20" y="117"/>
                  </a:cubicBezTo>
                  <a:cubicBezTo>
                    <a:pt x="21" y="118"/>
                    <a:pt x="22" y="118"/>
                    <a:pt x="23" y="118"/>
                  </a:cubicBezTo>
                  <a:cubicBezTo>
                    <a:pt x="25" y="118"/>
                    <a:pt x="26" y="118"/>
                    <a:pt x="28" y="118"/>
                  </a:cubicBezTo>
                  <a:cubicBezTo>
                    <a:pt x="31" y="119"/>
                    <a:pt x="34" y="119"/>
                    <a:pt x="37" y="119"/>
                  </a:cubicBezTo>
                  <a:cubicBezTo>
                    <a:pt x="42" y="119"/>
                    <a:pt x="42" y="119"/>
                    <a:pt x="42" y="119"/>
                  </a:cubicBezTo>
                  <a:cubicBezTo>
                    <a:pt x="44" y="120"/>
                    <a:pt x="45" y="120"/>
                    <a:pt x="47" y="120"/>
                  </a:cubicBezTo>
                  <a:cubicBezTo>
                    <a:pt x="49" y="120"/>
                    <a:pt x="50" y="120"/>
                    <a:pt x="52" y="121"/>
                  </a:cubicBezTo>
                  <a:cubicBezTo>
                    <a:pt x="52" y="120"/>
                    <a:pt x="51" y="120"/>
                    <a:pt x="51" y="120"/>
                  </a:cubicBezTo>
                  <a:cubicBezTo>
                    <a:pt x="51" y="120"/>
                    <a:pt x="51" y="120"/>
                    <a:pt x="51" y="119"/>
                  </a:cubicBezTo>
                  <a:cubicBezTo>
                    <a:pt x="50" y="118"/>
                    <a:pt x="49" y="116"/>
                    <a:pt x="49" y="115"/>
                  </a:cubicBezTo>
                  <a:cubicBezTo>
                    <a:pt x="44" y="115"/>
                    <a:pt x="39" y="114"/>
                    <a:pt x="34" y="112"/>
                  </a:cubicBezTo>
                  <a:cubicBezTo>
                    <a:pt x="33" y="112"/>
                    <a:pt x="32" y="111"/>
                    <a:pt x="30" y="110"/>
                  </a:cubicBezTo>
                  <a:cubicBezTo>
                    <a:pt x="30" y="110"/>
                    <a:pt x="29" y="110"/>
                    <a:pt x="28" y="109"/>
                  </a:cubicBezTo>
                  <a:cubicBezTo>
                    <a:pt x="28" y="109"/>
                    <a:pt x="28" y="108"/>
                    <a:pt x="27" y="107"/>
                  </a:cubicBezTo>
                  <a:cubicBezTo>
                    <a:pt x="26" y="105"/>
                    <a:pt x="23" y="104"/>
                    <a:pt x="20" y="103"/>
                  </a:cubicBezTo>
                  <a:cubicBezTo>
                    <a:pt x="22" y="103"/>
                    <a:pt x="23" y="104"/>
                    <a:pt x="24" y="104"/>
                  </a:cubicBezTo>
                  <a:cubicBezTo>
                    <a:pt x="25" y="105"/>
                    <a:pt x="26" y="105"/>
                    <a:pt x="27" y="106"/>
                  </a:cubicBezTo>
                  <a:cubicBezTo>
                    <a:pt x="27" y="105"/>
                    <a:pt x="27" y="105"/>
                    <a:pt x="27" y="104"/>
                  </a:cubicBezTo>
                  <a:cubicBezTo>
                    <a:pt x="26" y="103"/>
                    <a:pt x="26" y="102"/>
                    <a:pt x="26" y="102"/>
                  </a:cubicBezTo>
                  <a:cubicBezTo>
                    <a:pt x="26" y="102"/>
                    <a:pt x="27" y="103"/>
                    <a:pt x="27" y="104"/>
                  </a:cubicBezTo>
                  <a:cubicBezTo>
                    <a:pt x="27" y="105"/>
                    <a:pt x="28" y="106"/>
                    <a:pt x="28" y="107"/>
                  </a:cubicBezTo>
                  <a:cubicBezTo>
                    <a:pt x="28" y="107"/>
                    <a:pt x="29" y="108"/>
                    <a:pt x="29" y="108"/>
                  </a:cubicBezTo>
                  <a:cubicBezTo>
                    <a:pt x="30" y="109"/>
                    <a:pt x="30" y="109"/>
                    <a:pt x="31" y="109"/>
                  </a:cubicBezTo>
                  <a:cubicBezTo>
                    <a:pt x="32" y="110"/>
                    <a:pt x="33" y="110"/>
                    <a:pt x="35" y="111"/>
                  </a:cubicBezTo>
                  <a:cubicBezTo>
                    <a:pt x="37" y="111"/>
                    <a:pt x="40" y="112"/>
                    <a:pt x="43" y="112"/>
                  </a:cubicBezTo>
                  <a:cubicBezTo>
                    <a:pt x="45" y="112"/>
                    <a:pt x="47" y="112"/>
                    <a:pt x="50" y="112"/>
                  </a:cubicBezTo>
                  <a:cubicBezTo>
                    <a:pt x="50" y="111"/>
                    <a:pt x="50" y="110"/>
                    <a:pt x="50" y="109"/>
                  </a:cubicBezTo>
                  <a:cubicBezTo>
                    <a:pt x="51" y="107"/>
                    <a:pt x="51" y="106"/>
                    <a:pt x="52" y="104"/>
                  </a:cubicBezTo>
                  <a:cubicBezTo>
                    <a:pt x="52" y="104"/>
                    <a:pt x="52" y="103"/>
                    <a:pt x="53" y="102"/>
                  </a:cubicBezTo>
                  <a:cubicBezTo>
                    <a:pt x="52" y="102"/>
                    <a:pt x="51" y="101"/>
                    <a:pt x="50" y="101"/>
                  </a:cubicBezTo>
                  <a:cubicBezTo>
                    <a:pt x="49" y="99"/>
                    <a:pt x="47" y="98"/>
                    <a:pt x="47" y="95"/>
                  </a:cubicBezTo>
                  <a:cubicBezTo>
                    <a:pt x="47" y="95"/>
                    <a:pt x="47" y="95"/>
                    <a:pt x="47" y="95"/>
                  </a:cubicBezTo>
                  <a:cubicBezTo>
                    <a:pt x="48" y="97"/>
                    <a:pt x="50" y="98"/>
                    <a:pt x="51" y="99"/>
                  </a:cubicBezTo>
                  <a:cubicBezTo>
                    <a:pt x="53" y="100"/>
                    <a:pt x="55" y="101"/>
                    <a:pt x="57" y="101"/>
                  </a:cubicBezTo>
                  <a:cubicBezTo>
                    <a:pt x="61" y="102"/>
                    <a:pt x="64" y="101"/>
                    <a:pt x="68" y="100"/>
                  </a:cubicBezTo>
                  <a:cubicBezTo>
                    <a:pt x="68" y="100"/>
                    <a:pt x="68" y="100"/>
                    <a:pt x="68" y="100"/>
                  </a:cubicBezTo>
                  <a:cubicBezTo>
                    <a:pt x="67" y="102"/>
                    <a:pt x="65" y="103"/>
                    <a:pt x="63" y="103"/>
                  </a:cubicBezTo>
                  <a:cubicBezTo>
                    <a:pt x="61" y="104"/>
                    <a:pt x="58" y="104"/>
                    <a:pt x="56" y="103"/>
                  </a:cubicBezTo>
                  <a:cubicBezTo>
                    <a:pt x="55" y="103"/>
                    <a:pt x="54" y="103"/>
                    <a:pt x="54" y="103"/>
                  </a:cubicBezTo>
                  <a:cubicBezTo>
                    <a:pt x="53" y="105"/>
                    <a:pt x="52" y="107"/>
                    <a:pt x="52" y="109"/>
                  </a:cubicBezTo>
                  <a:cubicBezTo>
                    <a:pt x="52" y="111"/>
                    <a:pt x="52" y="112"/>
                    <a:pt x="52" y="114"/>
                  </a:cubicBezTo>
                  <a:cubicBezTo>
                    <a:pt x="52" y="115"/>
                    <a:pt x="52" y="117"/>
                    <a:pt x="53" y="118"/>
                  </a:cubicBezTo>
                  <a:cubicBezTo>
                    <a:pt x="54" y="119"/>
                    <a:pt x="55" y="120"/>
                    <a:pt x="56" y="121"/>
                  </a:cubicBezTo>
                  <a:cubicBezTo>
                    <a:pt x="57" y="122"/>
                    <a:pt x="58" y="122"/>
                    <a:pt x="60" y="123"/>
                  </a:cubicBezTo>
                  <a:cubicBezTo>
                    <a:pt x="62" y="124"/>
                    <a:pt x="65" y="125"/>
                    <a:pt x="68" y="126"/>
                  </a:cubicBezTo>
                  <a:cubicBezTo>
                    <a:pt x="74" y="127"/>
                    <a:pt x="80" y="128"/>
                    <a:pt x="86" y="129"/>
                  </a:cubicBezTo>
                  <a:cubicBezTo>
                    <a:pt x="89" y="129"/>
                    <a:pt x="92" y="130"/>
                    <a:pt x="95" y="130"/>
                  </a:cubicBezTo>
                  <a:cubicBezTo>
                    <a:pt x="96" y="130"/>
                    <a:pt x="98" y="130"/>
                    <a:pt x="99" y="129"/>
                  </a:cubicBezTo>
                  <a:cubicBezTo>
                    <a:pt x="101" y="129"/>
                    <a:pt x="102" y="128"/>
                    <a:pt x="103" y="127"/>
                  </a:cubicBezTo>
                  <a:cubicBezTo>
                    <a:pt x="103" y="127"/>
                    <a:pt x="103" y="126"/>
                    <a:pt x="103" y="126"/>
                  </a:cubicBezTo>
                  <a:cubicBezTo>
                    <a:pt x="103" y="126"/>
                    <a:pt x="103" y="126"/>
                    <a:pt x="103" y="126"/>
                  </a:cubicBezTo>
                  <a:cubicBezTo>
                    <a:pt x="103" y="126"/>
                    <a:pt x="103" y="127"/>
                    <a:pt x="103" y="127"/>
                  </a:cubicBezTo>
                  <a:cubicBezTo>
                    <a:pt x="103" y="127"/>
                    <a:pt x="103" y="127"/>
                    <a:pt x="103" y="127"/>
                  </a:cubicBezTo>
                  <a:cubicBezTo>
                    <a:pt x="103" y="127"/>
                    <a:pt x="103" y="127"/>
                    <a:pt x="103" y="127"/>
                  </a:cubicBezTo>
                  <a:cubicBezTo>
                    <a:pt x="103" y="127"/>
                    <a:pt x="103" y="127"/>
                    <a:pt x="103" y="127"/>
                  </a:cubicBezTo>
                  <a:cubicBezTo>
                    <a:pt x="103" y="127"/>
                    <a:pt x="103" y="127"/>
                    <a:pt x="103" y="127"/>
                  </a:cubicBezTo>
                  <a:cubicBezTo>
                    <a:pt x="103" y="127"/>
                    <a:pt x="103" y="127"/>
                    <a:pt x="103" y="127"/>
                  </a:cubicBezTo>
                  <a:cubicBezTo>
                    <a:pt x="104" y="128"/>
                    <a:pt x="104" y="129"/>
                    <a:pt x="105" y="130"/>
                  </a:cubicBezTo>
                  <a:cubicBezTo>
                    <a:pt x="106" y="131"/>
                    <a:pt x="107" y="131"/>
                    <a:pt x="108" y="132"/>
                  </a:cubicBezTo>
                  <a:cubicBezTo>
                    <a:pt x="110" y="132"/>
                    <a:pt x="113" y="133"/>
                    <a:pt x="115" y="133"/>
                  </a:cubicBezTo>
                  <a:cubicBezTo>
                    <a:pt x="120" y="133"/>
                    <a:pt x="125" y="134"/>
                    <a:pt x="130" y="134"/>
                  </a:cubicBezTo>
                  <a:cubicBezTo>
                    <a:pt x="130" y="134"/>
                    <a:pt x="130" y="134"/>
                    <a:pt x="130" y="134"/>
                  </a:cubicBezTo>
                  <a:cubicBezTo>
                    <a:pt x="128" y="135"/>
                    <a:pt x="127" y="135"/>
                    <a:pt x="126" y="135"/>
                  </a:cubicBezTo>
                  <a:cubicBezTo>
                    <a:pt x="124" y="135"/>
                    <a:pt x="124" y="135"/>
                    <a:pt x="124" y="135"/>
                  </a:cubicBezTo>
                  <a:cubicBezTo>
                    <a:pt x="124" y="135"/>
                    <a:pt x="125" y="135"/>
                    <a:pt x="125" y="136"/>
                  </a:cubicBezTo>
                  <a:cubicBezTo>
                    <a:pt x="126" y="137"/>
                    <a:pt x="126" y="138"/>
                    <a:pt x="127" y="138"/>
                  </a:cubicBezTo>
                  <a:cubicBezTo>
                    <a:pt x="129" y="140"/>
                    <a:pt x="130" y="141"/>
                    <a:pt x="132" y="142"/>
                  </a:cubicBezTo>
                  <a:cubicBezTo>
                    <a:pt x="130" y="141"/>
                    <a:pt x="128" y="140"/>
                    <a:pt x="127" y="139"/>
                  </a:cubicBezTo>
                  <a:cubicBezTo>
                    <a:pt x="126" y="138"/>
                    <a:pt x="125" y="138"/>
                    <a:pt x="124" y="137"/>
                  </a:cubicBezTo>
                  <a:cubicBezTo>
                    <a:pt x="124" y="136"/>
                    <a:pt x="123" y="136"/>
                    <a:pt x="123" y="135"/>
                  </a:cubicBezTo>
                  <a:cubicBezTo>
                    <a:pt x="122" y="135"/>
                    <a:pt x="122" y="135"/>
                    <a:pt x="122" y="135"/>
                  </a:cubicBezTo>
                  <a:cubicBezTo>
                    <a:pt x="120" y="135"/>
                    <a:pt x="118" y="135"/>
                    <a:pt x="116" y="135"/>
                  </a:cubicBezTo>
                  <a:cubicBezTo>
                    <a:pt x="107" y="136"/>
                    <a:pt x="97" y="137"/>
                    <a:pt x="88" y="137"/>
                  </a:cubicBezTo>
                  <a:cubicBezTo>
                    <a:pt x="85" y="137"/>
                    <a:pt x="82" y="137"/>
                    <a:pt x="80" y="136"/>
                  </a:cubicBezTo>
                  <a:cubicBezTo>
                    <a:pt x="78" y="136"/>
                    <a:pt x="78" y="136"/>
                    <a:pt x="78" y="136"/>
                  </a:cubicBezTo>
                  <a:cubicBezTo>
                    <a:pt x="77" y="136"/>
                    <a:pt x="76" y="136"/>
                    <a:pt x="76" y="136"/>
                  </a:cubicBezTo>
                  <a:cubicBezTo>
                    <a:pt x="74" y="135"/>
                    <a:pt x="73" y="134"/>
                    <a:pt x="72" y="133"/>
                  </a:cubicBezTo>
                  <a:cubicBezTo>
                    <a:pt x="70" y="132"/>
                    <a:pt x="68" y="130"/>
                    <a:pt x="65" y="128"/>
                  </a:cubicBezTo>
                  <a:cubicBezTo>
                    <a:pt x="63" y="128"/>
                    <a:pt x="61" y="127"/>
                    <a:pt x="58" y="126"/>
                  </a:cubicBezTo>
                  <a:cubicBezTo>
                    <a:pt x="57" y="125"/>
                    <a:pt x="55" y="124"/>
                    <a:pt x="54" y="123"/>
                  </a:cubicBezTo>
                  <a:cubicBezTo>
                    <a:pt x="54" y="123"/>
                    <a:pt x="53" y="122"/>
                    <a:pt x="53" y="122"/>
                  </a:cubicBezTo>
                  <a:cubicBezTo>
                    <a:pt x="48" y="122"/>
                    <a:pt x="42" y="122"/>
                    <a:pt x="37" y="121"/>
                  </a:cubicBezTo>
                  <a:cubicBezTo>
                    <a:pt x="34" y="121"/>
                    <a:pt x="32" y="121"/>
                    <a:pt x="29" y="120"/>
                  </a:cubicBezTo>
                  <a:cubicBezTo>
                    <a:pt x="38" y="134"/>
                    <a:pt x="52" y="149"/>
                    <a:pt x="68" y="150"/>
                  </a:cubicBezTo>
                  <a:cubicBezTo>
                    <a:pt x="84" y="150"/>
                    <a:pt x="99" y="139"/>
                    <a:pt x="100" y="138"/>
                  </a:cubicBezTo>
                  <a:cubicBezTo>
                    <a:pt x="99" y="138"/>
                    <a:pt x="99" y="137"/>
                    <a:pt x="99" y="137"/>
                  </a:cubicBezTo>
                  <a:close/>
                  <a:moveTo>
                    <a:pt x="132" y="106"/>
                  </a:moveTo>
                  <a:cubicBezTo>
                    <a:pt x="134" y="106"/>
                    <a:pt x="136" y="106"/>
                    <a:pt x="139" y="106"/>
                  </a:cubicBezTo>
                  <a:cubicBezTo>
                    <a:pt x="140" y="107"/>
                    <a:pt x="140" y="107"/>
                    <a:pt x="140" y="107"/>
                  </a:cubicBezTo>
                  <a:cubicBezTo>
                    <a:pt x="141" y="107"/>
                    <a:pt x="142" y="107"/>
                    <a:pt x="142" y="107"/>
                  </a:cubicBezTo>
                  <a:cubicBezTo>
                    <a:pt x="143" y="108"/>
                    <a:pt x="144" y="108"/>
                    <a:pt x="145" y="109"/>
                  </a:cubicBezTo>
                  <a:cubicBezTo>
                    <a:pt x="147" y="110"/>
                    <a:pt x="149" y="112"/>
                    <a:pt x="150" y="114"/>
                  </a:cubicBezTo>
                  <a:cubicBezTo>
                    <a:pt x="152" y="115"/>
                    <a:pt x="153" y="117"/>
                    <a:pt x="155" y="119"/>
                  </a:cubicBezTo>
                  <a:cubicBezTo>
                    <a:pt x="155" y="119"/>
                    <a:pt x="155" y="120"/>
                    <a:pt x="155" y="120"/>
                  </a:cubicBezTo>
                  <a:cubicBezTo>
                    <a:pt x="155" y="120"/>
                    <a:pt x="155" y="121"/>
                    <a:pt x="155" y="121"/>
                  </a:cubicBezTo>
                  <a:cubicBezTo>
                    <a:pt x="155" y="121"/>
                    <a:pt x="155" y="121"/>
                    <a:pt x="155" y="121"/>
                  </a:cubicBezTo>
                  <a:cubicBezTo>
                    <a:pt x="155" y="122"/>
                    <a:pt x="155" y="123"/>
                    <a:pt x="155" y="123"/>
                  </a:cubicBezTo>
                  <a:cubicBezTo>
                    <a:pt x="155" y="125"/>
                    <a:pt x="154" y="126"/>
                    <a:pt x="153" y="127"/>
                  </a:cubicBezTo>
                  <a:cubicBezTo>
                    <a:pt x="152" y="129"/>
                    <a:pt x="150" y="130"/>
                    <a:pt x="148" y="132"/>
                  </a:cubicBezTo>
                  <a:cubicBezTo>
                    <a:pt x="146" y="133"/>
                    <a:pt x="145" y="134"/>
                    <a:pt x="143" y="135"/>
                  </a:cubicBezTo>
                  <a:cubicBezTo>
                    <a:pt x="140" y="136"/>
                    <a:pt x="138" y="137"/>
                    <a:pt x="136" y="138"/>
                  </a:cubicBezTo>
                  <a:cubicBezTo>
                    <a:pt x="136" y="138"/>
                    <a:pt x="136" y="138"/>
                    <a:pt x="136" y="138"/>
                  </a:cubicBezTo>
                  <a:cubicBezTo>
                    <a:pt x="140" y="136"/>
                    <a:pt x="144" y="134"/>
                    <a:pt x="148" y="131"/>
                  </a:cubicBezTo>
                  <a:cubicBezTo>
                    <a:pt x="149" y="129"/>
                    <a:pt x="151" y="128"/>
                    <a:pt x="152" y="126"/>
                  </a:cubicBezTo>
                  <a:cubicBezTo>
                    <a:pt x="153" y="125"/>
                    <a:pt x="153" y="124"/>
                    <a:pt x="153" y="123"/>
                  </a:cubicBezTo>
                  <a:cubicBezTo>
                    <a:pt x="154" y="122"/>
                    <a:pt x="154" y="122"/>
                    <a:pt x="154" y="121"/>
                  </a:cubicBezTo>
                  <a:cubicBezTo>
                    <a:pt x="154" y="121"/>
                    <a:pt x="153" y="120"/>
                    <a:pt x="153" y="120"/>
                  </a:cubicBezTo>
                  <a:cubicBezTo>
                    <a:pt x="152" y="118"/>
                    <a:pt x="151" y="116"/>
                    <a:pt x="149" y="115"/>
                  </a:cubicBezTo>
                  <a:cubicBezTo>
                    <a:pt x="148" y="113"/>
                    <a:pt x="146" y="111"/>
                    <a:pt x="144" y="110"/>
                  </a:cubicBezTo>
                  <a:cubicBezTo>
                    <a:pt x="143" y="109"/>
                    <a:pt x="141" y="107"/>
                    <a:pt x="139" y="107"/>
                  </a:cubicBezTo>
                  <a:cubicBezTo>
                    <a:pt x="132" y="106"/>
                    <a:pt x="132" y="106"/>
                    <a:pt x="132" y="106"/>
                  </a:cubicBezTo>
                  <a:close/>
                  <a:moveTo>
                    <a:pt x="83" y="8"/>
                  </a:moveTo>
                  <a:cubicBezTo>
                    <a:pt x="83" y="8"/>
                    <a:pt x="84" y="8"/>
                    <a:pt x="85" y="8"/>
                  </a:cubicBezTo>
                  <a:cubicBezTo>
                    <a:pt x="86" y="7"/>
                    <a:pt x="87" y="7"/>
                    <a:pt x="89" y="6"/>
                  </a:cubicBezTo>
                  <a:cubicBezTo>
                    <a:pt x="91" y="6"/>
                    <a:pt x="94" y="5"/>
                    <a:pt x="97" y="5"/>
                  </a:cubicBezTo>
                  <a:cubicBezTo>
                    <a:pt x="97" y="5"/>
                    <a:pt x="97" y="5"/>
                    <a:pt x="97" y="5"/>
                  </a:cubicBezTo>
                  <a:cubicBezTo>
                    <a:pt x="96" y="6"/>
                    <a:pt x="94" y="6"/>
                    <a:pt x="93" y="7"/>
                  </a:cubicBezTo>
                  <a:cubicBezTo>
                    <a:pt x="92" y="7"/>
                    <a:pt x="90" y="8"/>
                    <a:pt x="89" y="8"/>
                  </a:cubicBezTo>
                  <a:cubicBezTo>
                    <a:pt x="85" y="9"/>
                    <a:pt x="85" y="9"/>
                    <a:pt x="85" y="9"/>
                  </a:cubicBezTo>
                  <a:cubicBezTo>
                    <a:pt x="84" y="9"/>
                    <a:pt x="84" y="9"/>
                    <a:pt x="83" y="9"/>
                  </a:cubicBezTo>
                  <a:cubicBezTo>
                    <a:pt x="83" y="9"/>
                    <a:pt x="82" y="10"/>
                    <a:pt x="81" y="10"/>
                  </a:cubicBezTo>
                  <a:cubicBezTo>
                    <a:pt x="81" y="10"/>
                    <a:pt x="81" y="10"/>
                    <a:pt x="81" y="10"/>
                  </a:cubicBezTo>
                  <a:cubicBezTo>
                    <a:pt x="82" y="9"/>
                    <a:pt x="82" y="9"/>
                    <a:pt x="83" y="8"/>
                  </a:cubicBezTo>
                  <a:close/>
                  <a:moveTo>
                    <a:pt x="35" y="31"/>
                  </a:moveTo>
                  <a:cubicBezTo>
                    <a:pt x="38" y="29"/>
                    <a:pt x="42" y="27"/>
                    <a:pt x="45" y="26"/>
                  </a:cubicBezTo>
                  <a:cubicBezTo>
                    <a:pt x="47" y="25"/>
                    <a:pt x="49" y="24"/>
                    <a:pt x="51" y="24"/>
                  </a:cubicBezTo>
                  <a:cubicBezTo>
                    <a:pt x="52" y="24"/>
                    <a:pt x="53" y="23"/>
                    <a:pt x="54" y="23"/>
                  </a:cubicBezTo>
                  <a:cubicBezTo>
                    <a:pt x="54" y="23"/>
                    <a:pt x="54" y="23"/>
                    <a:pt x="54" y="23"/>
                  </a:cubicBezTo>
                  <a:cubicBezTo>
                    <a:pt x="54" y="22"/>
                    <a:pt x="54" y="20"/>
                    <a:pt x="55" y="19"/>
                  </a:cubicBezTo>
                  <a:cubicBezTo>
                    <a:pt x="55" y="18"/>
                    <a:pt x="56" y="17"/>
                    <a:pt x="56" y="16"/>
                  </a:cubicBezTo>
                  <a:cubicBezTo>
                    <a:pt x="56" y="17"/>
                    <a:pt x="55" y="18"/>
                    <a:pt x="55" y="19"/>
                  </a:cubicBezTo>
                  <a:cubicBezTo>
                    <a:pt x="55" y="21"/>
                    <a:pt x="55" y="22"/>
                    <a:pt x="56" y="22"/>
                  </a:cubicBezTo>
                  <a:cubicBezTo>
                    <a:pt x="56" y="23"/>
                    <a:pt x="57" y="23"/>
                    <a:pt x="58" y="23"/>
                  </a:cubicBezTo>
                  <a:cubicBezTo>
                    <a:pt x="58" y="23"/>
                    <a:pt x="59" y="23"/>
                    <a:pt x="59" y="23"/>
                  </a:cubicBezTo>
                  <a:cubicBezTo>
                    <a:pt x="60" y="23"/>
                    <a:pt x="61" y="22"/>
                    <a:pt x="61" y="22"/>
                  </a:cubicBezTo>
                  <a:cubicBezTo>
                    <a:pt x="63" y="20"/>
                    <a:pt x="64" y="19"/>
                    <a:pt x="66" y="17"/>
                  </a:cubicBezTo>
                  <a:cubicBezTo>
                    <a:pt x="66" y="17"/>
                    <a:pt x="66" y="17"/>
                    <a:pt x="66" y="17"/>
                  </a:cubicBezTo>
                  <a:cubicBezTo>
                    <a:pt x="65" y="19"/>
                    <a:pt x="64" y="21"/>
                    <a:pt x="63" y="23"/>
                  </a:cubicBezTo>
                  <a:cubicBezTo>
                    <a:pt x="62" y="24"/>
                    <a:pt x="61" y="24"/>
                    <a:pt x="61" y="25"/>
                  </a:cubicBezTo>
                  <a:cubicBezTo>
                    <a:pt x="61" y="25"/>
                    <a:pt x="59" y="27"/>
                    <a:pt x="58" y="28"/>
                  </a:cubicBezTo>
                  <a:cubicBezTo>
                    <a:pt x="56" y="29"/>
                    <a:pt x="54" y="30"/>
                    <a:pt x="53" y="32"/>
                  </a:cubicBezTo>
                  <a:cubicBezTo>
                    <a:pt x="53" y="32"/>
                    <a:pt x="52" y="33"/>
                    <a:pt x="52" y="33"/>
                  </a:cubicBezTo>
                  <a:cubicBezTo>
                    <a:pt x="52" y="34"/>
                    <a:pt x="53" y="34"/>
                    <a:pt x="53" y="35"/>
                  </a:cubicBezTo>
                  <a:cubicBezTo>
                    <a:pt x="53" y="35"/>
                    <a:pt x="53" y="35"/>
                    <a:pt x="53" y="35"/>
                  </a:cubicBezTo>
                  <a:cubicBezTo>
                    <a:pt x="54" y="34"/>
                    <a:pt x="54" y="34"/>
                    <a:pt x="54" y="34"/>
                  </a:cubicBezTo>
                  <a:cubicBezTo>
                    <a:pt x="58" y="33"/>
                    <a:pt x="61" y="32"/>
                    <a:pt x="64" y="30"/>
                  </a:cubicBezTo>
                  <a:cubicBezTo>
                    <a:pt x="67" y="29"/>
                    <a:pt x="67" y="29"/>
                    <a:pt x="67" y="29"/>
                  </a:cubicBezTo>
                  <a:cubicBezTo>
                    <a:pt x="67" y="29"/>
                    <a:pt x="67" y="29"/>
                    <a:pt x="67" y="29"/>
                  </a:cubicBezTo>
                  <a:cubicBezTo>
                    <a:pt x="68" y="28"/>
                    <a:pt x="68" y="28"/>
                    <a:pt x="68" y="28"/>
                  </a:cubicBezTo>
                  <a:cubicBezTo>
                    <a:pt x="69" y="28"/>
                    <a:pt x="69" y="28"/>
                    <a:pt x="70" y="28"/>
                  </a:cubicBezTo>
                  <a:cubicBezTo>
                    <a:pt x="72" y="27"/>
                    <a:pt x="75" y="27"/>
                    <a:pt x="77" y="28"/>
                  </a:cubicBezTo>
                  <a:cubicBezTo>
                    <a:pt x="78" y="29"/>
                    <a:pt x="79" y="30"/>
                    <a:pt x="80" y="30"/>
                  </a:cubicBezTo>
                  <a:cubicBezTo>
                    <a:pt x="82" y="30"/>
                    <a:pt x="82" y="30"/>
                    <a:pt x="82" y="30"/>
                  </a:cubicBezTo>
                  <a:cubicBezTo>
                    <a:pt x="83" y="29"/>
                    <a:pt x="84" y="28"/>
                    <a:pt x="85" y="27"/>
                  </a:cubicBezTo>
                  <a:cubicBezTo>
                    <a:pt x="86" y="26"/>
                    <a:pt x="86" y="26"/>
                    <a:pt x="86" y="25"/>
                  </a:cubicBezTo>
                  <a:cubicBezTo>
                    <a:pt x="86" y="24"/>
                    <a:pt x="86" y="23"/>
                    <a:pt x="86" y="23"/>
                  </a:cubicBezTo>
                  <a:cubicBezTo>
                    <a:pt x="86" y="21"/>
                    <a:pt x="86" y="20"/>
                    <a:pt x="85" y="18"/>
                  </a:cubicBezTo>
                  <a:cubicBezTo>
                    <a:pt x="84" y="17"/>
                    <a:pt x="83" y="16"/>
                    <a:pt x="82" y="15"/>
                  </a:cubicBezTo>
                  <a:cubicBezTo>
                    <a:pt x="81" y="15"/>
                    <a:pt x="79" y="15"/>
                    <a:pt x="78" y="15"/>
                  </a:cubicBezTo>
                  <a:cubicBezTo>
                    <a:pt x="76" y="15"/>
                    <a:pt x="74" y="15"/>
                    <a:pt x="73" y="15"/>
                  </a:cubicBezTo>
                  <a:cubicBezTo>
                    <a:pt x="71" y="14"/>
                    <a:pt x="70" y="13"/>
                    <a:pt x="69" y="12"/>
                  </a:cubicBezTo>
                  <a:cubicBezTo>
                    <a:pt x="69" y="12"/>
                    <a:pt x="69" y="12"/>
                    <a:pt x="69" y="12"/>
                  </a:cubicBezTo>
                  <a:cubicBezTo>
                    <a:pt x="71" y="13"/>
                    <a:pt x="72" y="13"/>
                    <a:pt x="73" y="13"/>
                  </a:cubicBezTo>
                  <a:cubicBezTo>
                    <a:pt x="75" y="14"/>
                    <a:pt x="76" y="13"/>
                    <a:pt x="77" y="13"/>
                  </a:cubicBezTo>
                  <a:cubicBezTo>
                    <a:pt x="78" y="13"/>
                    <a:pt x="79" y="13"/>
                    <a:pt x="80" y="13"/>
                  </a:cubicBezTo>
                  <a:cubicBezTo>
                    <a:pt x="81" y="13"/>
                    <a:pt x="82" y="13"/>
                    <a:pt x="83" y="13"/>
                  </a:cubicBezTo>
                  <a:cubicBezTo>
                    <a:pt x="84" y="13"/>
                    <a:pt x="85" y="14"/>
                    <a:pt x="86" y="15"/>
                  </a:cubicBezTo>
                  <a:cubicBezTo>
                    <a:pt x="86" y="16"/>
                    <a:pt x="87" y="16"/>
                    <a:pt x="87" y="17"/>
                  </a:cubicBezTo>
                  <a:cubicBezTo>
                    <a:pt x="88" y="19"/>
                    <a:pt x="88" y="21"/>
                    <a:pt x="89" y="22"/>
                  </a:cubicBezTo>
                  <a:cubicBezTo>
                    <a:pt x="89" y="23"/>
                    <a:pt x="89" y="24"/>
                    <a:pt x="88" y="25"/>
                  </a:cubicBezTo>
                  <a:cubicBezTo>
                    <a:pt x="88" y="27"/>
                    <a:pt x="87" y="27"/>
                    <a:pt x="87" y="28"/>
                  </a:cubicBezTo>
                  <a:cubicBezTo>
                    <a:pt x="85" y="29"/>
                    <a:pt x="84" y="30"/>
                    <a:pt x="82" y="31"/>
                  </a:cubicBezTo>
                  <a:cubicBezTo>
                    <a:pt x="82" y="31"/>
                    <a:pt x="81" y="31"/>
                    <a:pt x="81" y="31"/>
                  </a:cubicBezTo>
                  <a:cubicBezTo>
                    <a:pt x="81" y="32"/>
                    <a:pt x="82" y="32"/>
                    <a:pt x="82" y="33"/>
                  </a:cubicBezTo>
                  <a:cubicBezTo>
                    <a:pt x="83" y="33"/>
                    <a:pt x="83" y="34"/>
                    <a:pt x="84" y="35"/>
                  </a:cubicBezTo>
                  <a:cubicBezTo>
                    <a:pt x="84" y="36"/>
                    <a:pt x="85" y="36"/>
                    <a:pt x="85" y="37"/>
                  </a:cubicBezTo>
                  <a:cubicBezTo>
                    <a:pt x="87" y="39"/>
                    <a:pt x="91" y="40"/>
                    <a:pt x="94" y="42"/>
                  </a:cubicBezTo>
                  <a:cubicBezTo>
                    <a:pt x="96" y="43"/>
                    <a:pt x="97" y="44"/>
                    <a:pt x="99" y="45"/>
                  </a:cubicBezTo>
                  <a:cubicBezTo>
                    <a:pt x="100" y="46"/>
                    <a:pt x="102" y="47"/>
                    <a:pt x="103" y="47"/>
                  </a:cubicBezTo>
                  <a:cubicBezTo>
                    <a:pt x="103" y="47"/>
                    <a:pt x="104" y="48"/>
                    <a:pt x="104" y="48"/>
                  </a:cubicBezTo>
                  <a:cubicBezTo>
                    <a:pt x="105" y="47"/>
                    <a:pt x="106" y="47"/>
                    <a:pt x="107" y="46"/>
                  </a:cubicBezTo>
                  <a:cubicBezTo>
                    <a:pt x="108" y="46"/>
                    <a:pt x="108" y="44"/>
                    <a:pt x="109" y="43"/>
                  </a:cubicBezTo>
                  <a:cubicBezTo>
                    <a:pt x="109" y="43"/>
                    <a:pt x="109" y="42"/>
                    <a:pt x="109" y="42"/>
                  </a:cubicBezTo>
                  <a:cubicBezTo>
                    <a:pt x="108" y="41"/>
                    <a:pt x="107" y="40"/>
                    <a:pt x="106" y="39"/>
                  </a:cubicBezTo>
                  <a:cubicBezTo>
                    <a:pt x="105" y="38"/>
                    <a:pt x="104" y="37"/>
                    <a:pt x="104" y="36"/>
                  </a:cubicBezTo>
                  <a:cubicBezTo>
                    <a:pt x="104" y="36"/>
                    <a:pt x="104" y="36"/>
                    <a:pt x="104" y="36"/>
                  </a:cubicBezTo>
                  <a:cubicBezTo>
                    <a:pt x="104" y="36"/>
                    <a:pt x="104" y="36"/>
                    <a:pt x="104" y="36"/>
                  </a:cubicBezTo>
                  <a:cubicBezTo>
                    <a:pt x="104" y="36"/>
                    <a:pt x="104" y="36"/>
                    <a:pt x="104" y="36"/>
                  </a:cubicBezTo>
                  <a:cubicBezTo>
                    <a:pt x="105" y="37"/>
                    <a:pt x="106" y="38"/>
                    <a:pt x="107" y="38"/>
                  </a:cubicBezTo>
                  <a:cubicBezTo>
                    <a:pt x="107" y="39"/>
                    <a:pt x="108" y="40"/>
                    <a:pt x="109" y="40"/>
                  </a:cubicBezTo>
                  <a:cubicBezTo>
                    <a:pt x="111" y="41"/>
                    <a:pt x="113" y="42"/>
                    <a:pt x="115" y="43"/>
                  </a:cubicBezTo>
                  <a:cubicBezTo>
                    <a:pt x="115" y="43"/>
                    <a:pt x="116" y="43"/>
                    <a:pt x="116" y="43"/>
                  </a:cubicBezTo>
                  <a:cubicBezTo>
                    <a:pt x="116" y="43"/>
                    <a:pt x="116" y="43"/>
                    <a:pt x="116" y="43"/>
                  </a:cubicBezTo>
                  <a:cubicBezTo>
                    <a:pt x="116" y="43"/>
                    <a:pt x="116" y="43"/>
                    <a:pt x="116" y="43"/>
                  </a:cubicBezTo>
                  <a:cubicBezTo>
                    <a:pt x="116" y="43"/>
                    <a:pt x="115" y="43"/>
                    <a:pt x="115" y="43"/>
                  </a:cubicBezTo>
                  <a:cubicBezTo>
                    <a:pt x="114" y="44"/>
                    <a:pt x="112" y="44"/>
                    <a:pt x="111" y="45"/>
                  </a:cubicBezTo>
                  <a:cubicBezTo>
                    <a:pt x="111" y="46"/>
                    <a:pt x="110" y="47"/>
                    <a:pt x="110" y="47"/>
                  </a:cubicBezTo>
                  <a:cubicBezTo>
                    <a:pt x="110" y="48"/>
                    <a:pt x="110" y="48"/>
                    <a:pt x="110" y="48"/>
                  </a:cubicBezTo>
                  <a:cubicBezTo>
                    <a:pt x="110" y="48"/>
                    <a:pt x="110" y="48"/>
                    <a:pt x="110" y="48"/>
                  </a:cubicBezTo>
                  <a:cubicBezTo>
                    <a:pt x="110" y="48"/>
                    <a:pt x="110" y="48"/>
                    <a:pt x="111" y="49"/>
                  </a:cubicBezTo>
                  <a:cubicBezTo>
                    <a:pt x="112" y="49"/>
                    <a:pt x="113" y="49"/>
                    <a:pt x="114" y="50"/>
                  </a:cubicBezTo>
                  <a:cubicBezTo>
                    <a:pt x="115" y="51"/>
                    <a:pt x="117" y="53"/>
                    <a:pt x="117" y="55"/>
                  </a:cubicBezTo>
                  <a:cubicBezTo>
                    <a:pt x="118" y="57"/>
                    <a:pt x="117" y="59"/>
                    <a:pt x="116" y="61"/>
                  </a:cubicBezTo>
                  <a:cubicBezTo>
                    <a:pt x="116" y="62"/>
                    <a:pt x="116" y="63"/>
                    <a:pt x="115" y="64"/>
                  </a:cubicBezTo>
                  <a:cubicBezTo>
                    <a:pt x="115" y="64"/>
                    <a:pt x="115" y="65"/>
                    <a:pt x="115" y="66"/>
                  </a:cubicBezTo>
                  <a:cubicBezTo>
                    <a:pt x="114" y="67"/>
                    <a:pt x="114" y="68"/>
                    <a:pt x="115" y="68"/>
                  </a:cubicBezTo>
                  <a:cubicBezTo>
                    <a:pt x="115" y="68"/>
                    <a:pt x="115" y="67"/>
                    <a:pt x="116" y="66"/>
                  </a:cubicBezTo>
                  <a:cubicBezTo>
                    <a:pt x="117" y="65"/>
                    <a:pt x="117" y="64"/>
                    <a:pt x="118" y="63"/>
                  </a:cubicBezTo>
                  <a:cubicBezTo>
                    <a:pt x="119" y="62"/>
                    <a:pt x="121" y="62"/>
                    <a:pt x="122" y="61"/>
                  </a:cubicBezTo>
                  <a:cubicBezTo>
                    <a:pt x="125" y="61"/>
                    <a:pt x="127" y="61"/>
                    <a:pt x="129" y="62"/>
                  </a:cubicBezTo>
                  <a:cubicBezTo>
                    <a:pt x="129" y="63"/>
                    <a:pt x="129" y="63"/>
                    <a:pt x="129" y="63"/>
                  </a:cubicBezTo>
                  <a:cubicBezTo>
                    <a:pt x="127" y="62"/>
                    <a:pt x="125" y="62"/>
                    <a:pt x="123" y="63"/>
                  </a:cubicBezTo>
                  <a:cubicBezTo>
                    <a:pt x="121" y="64"/>
                    <a:pt x="119" y="66"/>
                    <a:pt x="118" y="68"/>
                  </a:cubicBezTo>
                  <a:cubicBezTo>
                    <a:pt x="116" y="70"/>
                    <a:pt x="113" y="72"/>
                    <a:pt x="113" y="72"/>
                  </a:cubicBezTo>
                  <a:cubicBezTo>
                    <a:pt x="111" y="73"/>
                    <a:pt x="108" y="73"/>
                    <a:pt x="106" y="73"/>
                  </a:cubicBezTo>
                  <a:cubicBezTo>
                    <a:pt x="106" y="73"/>
                    <a:pt x="106" y="73"/>
                    <a:pt x="106" y="73"/>
                  </a:cubicBezTo>
                  <a:cubicBezTo>
                    <a:pt x="108" y="72"/>
                    <a:pt x="111" y="71"/>
                    <a:pt x="112" y="70"/>
                  </a:cubicBezTo>
                  <a:cubicBezTo>
                    <a:pt x="113" y="70"/>
                    <a:pt x="113" y="69"/>
                    <a:pt x="114" y="69"/>
                  </a:cubicBezTo>
                  <a:cubicBezTo>
                    <a:pt x="114" y="66"/>
                    <a:pt x="114" y="63"/>
                    <a:pt x="115" y="61"/>
                  </a:cubicBezTo>
                  <a:cubicBezTo>
                    <a:pt x="117" y="58"/>
                    <a:pt x="116" y="54"/>
                    <a:pt x="113" y="51"/>
                  </a:cubicBezTo>
                  <a:cubicBezTo>
                    <a:pt x="112" y="51"/>
                    <a:pt x="111" y="50"/>
                    <a:pt x="110" y="50"/>
                  </a:cubicBezTo>
                  <a:cubicBezTo>
                    <a:pt x="110" y="50"/>
                    <a:pt x="109" y="50"/>
                    <a:pt x="108" y="50"/>
                  </a:cubicBezTo>
                  <a:cubicBezTo>
                    <a:pt x="106" y="50"/>
                    <a:pt x="104" y="50"/>
                    <a:pt x="102" y="49"/>
                  </a:cubicBezTo>
                  <a:cubicBezTo>
                    <a:pt x="102" y="49"/>
                    <a:pt x="102" y="49"/>
                    <a:pt x="102" y="49"/>
                  </a:cubicBezTo>
                  <a:cubicBezTo>
                    <a:pt x="101" y="49"/>
                    <a:pt x="101" y="49"/>
                    <a:pt x="100" y="48"/>
                  </a:cubicBezTo>
                  <a:cubicBezTo>
                    <a:pt x="98" y="47"/>
                    <a:pt x="95" y="45"/>
                    <a:pt x="93" y="44"/>
                  </a:cubicBezTo>
                  <a:cubicBezTo>
                    <a:pt x="91" y="43"/>
                    <a:pt x="90" y="42"/>
                    <a:pt x="88" y="42"/>
                  </a:cubicBezTo>
                  <a:cubicBezTo>
                    <a:pt x="86" y="41"/>
                    <a:pt x="85" y="40"/>
                    <a:pt x="83" y="39"/>
                  </a:cubicBezTo>
                  <a:cubicBezTo>
                    <a:pt x="82" y="38"/>
                    <a:pt x="82" y="38"/>
                    <a:pt x="81" y="37"/>
                  </a:cubicBezTo>
                  <a:cubicBezTo>
                    <a:pt x="81" y="36"/>
                    <a:pt x="80" y="35"/>
                    <a:pt x="80" y="34"/>
                  </a:cubicBezTo>
                  <a:cubicBezTo>
                    <a:pt x="79" y="33"/>
                    <a:pt x="77" y="32"/>
                    <a:pt x="76" y="31"/>
                  </a:cubicBezTo>
                  <a:cubicBezTo>
                    <a:pt x="74" y="31"/>
                    <a:pt x="72" y="31"/>
                    <a:pt x="71" y="31"/>
                  </a:cubicBezTo>
                  <a:cubicBezTo>
                    <a:pt x="69" y="31"/>
                    <a:pt x="67" y="32"/>
                    <a:pt x="66" y="33"/>
                  </a:cubicBezTo>
                  <a:cubicBezTo>
                    <a:pt x="62" y="35"/>
                    <a:pt x="59" y="36"/>
                    <a:pt x="56" y="37"/>
                  </a:cubicBezTo>
                  <a:cubicBezTo>
                    <a:pt x="53" y="38"/>
                    <a:pt x="53" y="38"/>
                    <a:pt x="53" y="38"/>
                  </a:cubicBezTo>
                  <a:cubicBezTo>
                    <a:pt x="52" y="39"/>
                    <a:pt x="51" y="39"/>
                    <a:pt x="51" y="39"/>
                  </a:cubicBezTo>
                  <a:cubicBezTo>
                    <a:pt x="49" y="40"/>
                    <a:pt x="49" y="42"/>
                    <a:pt x="49" y="44"/>
                  </a:cubicBezTo>
                  <a:cubicBezTo>
                    <a:pt x="49" y="47"/>
                    <a:pt x="50" y="51"/>
                    <a:pt x="52" y="54"/>
                  </a:cubicBezTo>
                  <a:cubicBezTo>
                    <a:pt x="52" y="56"/>
                    <a:pt x="52" y="58"/>
                    <a:pt x="51" y="60"/>
                  </a:cubicBezTo>
                  <a:cubicBezTo>
                    <a:pt x="51" y="61"/>
                    <a:pt x="51" y="61"/>
                    <a:pt x="51" y="62"/>
                  </a:cubicBezTo>
                  <a:cubicBezTo>
                    <a:pt x="51" y="63"/>
                    <a:pt x="51" y="64"/>
                    <a:pt x="52" y="65"/>
                  </a:cubicBezTo>
                  <a:cubicBezTo>
                    <a:pt x="53" y="66"/>
                    <a:pt x="54" y="68"/>
                    <a:pt x="55" y="69"/>
                  </a:cubicBezTo>
                  <a:cubicBezTo>
                    <a:pt x="55" y="70"/>
                    <a:pt x="55" y="71"/>
                    <a:pt x="55" y="72"/>
                  </a:cubicBezTo>
                  <a:cubicBezTo>
                    <a:pt x="55" y="73"/>
                    <a:pt x="54" y="74"/>
                    <a:pt x="53" y="74"/>
                  </a:cubicBezTo>
                  <a:cubicBezTo>
                    <a:pt x="52" y="75"/>
                    <a:pt x="51" y="75"/>
                    <a:pt x="50" y="75"/>
                  </a:cubicBezTo>
                  <a:cubicBezTo>
                    <a:pt x="49" y="75"/>
                    <a:pt x="48" y="75"/>
                    <a:pt x="48" y="74"/>
                  </a:cubicBezTo>
                  <a:cubicBezTo>
                    <a:pt x="46" y="73"/>
                    <a:pt x="45" y="71"/>
                    <a:pt x="44" y="70"/>
                  </a:cubicBezTo>
                  <a:cubicBezTo>
                    <a:pt x="43" y="68"/>
                    <a:pt x="43" y="67"/>
                    <a:pt x="42" y="65"/>
                  </a:cubicBezTo>
                  <a:cubicBezTo>
                    <a:pt x="41" y="64"/>
                    <a:pt x="40" y="62"/>
                    <a:pt x="38" y="61"/>
                  </a:cubicBezTo>
                  <a:cubicBezTo>
                    <a:pt x="36" y="61"/>
                    <a:pt x="35" y="61"/>
                    <a:pt x="33" y="61"/>
                  </a:cubicBezTo>
                  <a:cubicBezTo>
                    <a:pt x="31" y="62"/>
                    <a:pt x="29" y="62"/>
                    <a:pt x="28" y="63"/>
                  </a:cubicBezTo>
                  <a:cubicBezTo>
                    <a:pt x="26" y="64"/>
                    <a:pt x="25" y="65"/>
                    <a:pt x="24" y="67"/>
                  </a:cubicBezTo>
                  <a:cubicBezTo>
                    <a:pt x="23" y="69"/>
                    <a:pt x="23" y="70"/>
                    <a:pt x="22" y="72"/>
                  </a:cubicBezTo>
                  <a:cubicBezTo>
                    <a:pt x="21" y="72"/>
                    <a:pt x="21" y="72"/>
                    <a:pt x="21" y="72"/>
                  </a:cubicBezTo>
                  <a:cubicBezTo>
                    <a:pt x="22" y="70"/>
                    <a:pt x="23" y="68"/>
                    <a:pt x="24" y="67"/>
                  </a:cubicBezTo>
                  <a:cubicBezTo>
                    <a:pt x="24" y="65"/>
                    <a:pt x="25" y="63"/>
                    <a:pt x="27" y="62"/>
                  </a:cubicBezTo>
                  <a:cubicBezTo>
                    <a:pt x="29" y="61"/>
                    <a:pt x="31" y="61"/>
                    <a:pt x="32" y="60"/>
                  </a:cubicBezTo>
                  <a:cubicBezTo>
                    <a:pt x="33" y="60"/>
                    <a:pt x="34" y="60"/>
                    <a:pt x="35" y="59"/>
                  </a:cubicBezTo>
                  <a:cubicBezTo>
                    <a:pt x="36" y="59"/>
                    <a:pt x="38" y="59"/>
                    <a:pt x="39" y="60"/>
                  </a:cubicBezTo>
                  <a:cubicBezTo>
                    <a:pt x="40" y="60"/>
                    <a:pt x="41" y="61"/>
                    <a:pt x="41" y="62"/>
                  </a:cubicBezTo>
                  <a:cubicBezTo>
                    <a:pt x="42" y="63"/>
                    <a:pt x="43" y="63"/>
                    <a:pt x="43" y="64"/>
                  </a:cubicBezTo>
                  <a:cubicBezTo>
                    <a:pt x="44" y="66"/>
                    <a:pt x="45" y="67"/>
                    <a:pt x="46" y="69"/>
                  </a:cubicBezTo>
                  <a:cubicBezTo>
                    <a:pt x="47" y="70"/>
                    <a:pt x="48" y="72"/>
                    <a:pt x="49" y="72"/>
                  </a:cubicBezTo>
                  <a:cubicBezTo>
                    <a:pt x="50" y="73"/>
                    <a:pt x="50" y="73"/>
                    <a:pt x="50" y="73"/>
                  </a:cubicBezTo>
                  <a:cubicBezTo>
                    <a:pt x="51" y="73"/>
                    <a:pt x="51" y="73"/>
                    <a:pt x="51" y="73"/>
                  </a:cubicBezTo>
                  <a:cubicBezTo>
                    <a:pt x="52" y="72"/>
                    <a:pt x="52" y="72"/>
                    <a:pt x="52" y="72"/>
                  </a:cubicBezTo>
                  <a:cubicBezTo>
                    <a:pt x="52" y="72"/>
                    <a:pt x="52" y="72"/>
                    <a:pt x="52" y="72"/>
                  </a:cubicBezTo>
                  <a:cubicBezTo>
                    <a:pt x="52" y="72"/>
                    <a:pt x="52" y="72"/>
                    <a:pt x="52" y="71"/>
                  </a:cubicBezTo>
                  <a:cubicBezTo>
                    <a:pt x="52" y="71"/>
                    <a:pt x="52" y="71"/>
                    <a:pt x="52" y="70"/>
                  </a:cubicBezTo>
                  <a:cubicBezTo>
                    <a:pt x="52" y="69"/>
                    <a:pt x="52" y="69"/>
                    <a:pt x="51" y="68"/>
                  </a:cubicBezTo>
                  <a:cubicBezTo>
                    <a:pt x="51" y="68"/>
                    <a:pt x="51" y="68"/>
                    <a:pt x="51" y="67"/>
                  </a:cubicBezTo>
                  <a:cubicBezTo>
                    <a:pt x="50" y="66"/>
                    <a:pt x="50" y="66"/>
                    <a:pt x="50" y="66"/>
                  </a:cubicBezTo>
                  <a:cubicBezTo>
                    <a:pt x="49" y="65"/>
                    <a:pt x="48" y="64"/>
                    <a:pt x="48" y="63"/>
                  </a:cubicBezTo>
                  <a:cubicBezTo>
                    <a:pt x="48" y="62"/>
                    <a:pt x="48" y="61"/>
                    <a:pt x="48" y="60"/>
                  </a:cubicBezTo>
                  <a:cubicBezTo>
                    <a:pt x="48" y="60"/>
                    <a:pt x="48" y="59"/>
                    <a:pt x="49" y="59"/>
                  </a:cubicBezTo>
                  <a:cubicBezTo>
                    <a:pt x="49" y="58"/>
                    <a:pt x="49" y="58"/>
                    <a:pt x="49" y="57"/>
                  </a:cubicBezTo>
                  <a:cubicBezTo>
                    <a:pt x="49" y="56"/>
                    <a:pt x="49" y="56"/>
                    <a:pt x="49" y="55"/>
                  </a:cubicBezTo>
                  <a:cubicBezTo>
                    <a:pt x="48" y="54"/>
                    <a:pt x="48" y="53"/>
                    <a:pt x="47" y="51"/>
                  </a:cubicBezTo>
                  <a:cubicBezTo>
                    <a:pt x="46" y="51"/>
                    <a:pt x="44" y="51"/>
                    <a:pt x="43" y="50"/>
                  </a:cubicBezTo>
                  <a:cubicBezTo>
                    <a:pt x="44" y="50"/>
                    <a:pt x="45" y="50"/>
                    <a:pt x="47" y="49"/>
                  </a:cubicBezTo>
                  <a:cubicBezTo>
                    <a:pt x="46" y="48"/>
                    <a:pt x="46" y="46"/>
                    <a:pt x="46" y="44"/>
                  </a:cubicBezTo>
                  <a:cubicBezTo>
                    <a:pt x="46" y="43"/>
                    <a:pt x="46" y="42"/>
                    <a:pt x="46" y="40"/>
                  </a:cubicBezTo>
                  <a:cubicBezTo>
                    <a:pt x="47" y="39"/>
                    <a:pt x="48" y="38"/>
                    <a:pt x="49" y="37"/>
                  </a:cubicBezTo>
                  <a:cubicBezTo>
                    <a:pt x="49" y="36"/>
                    <a:pt x="50" y="36"/>
                    <a:pt x="50" y="36"/>
                  </a:cubicBezTo>
                  <a:cubicBezTo>
                    <a:pt x="51" y="35"/>
                    <a:pt x="51" y="35"/>
                    <a:pt x="51" y="35"/>
                  </a:cubicBezTo>
                  <a:cubicBezTo>
                    <a:pt x="52" y="35"/>
                    <a:pt x="52" y="35"/>
                    <a:pt x="52" y="35"/>
                  </a:cubicBezTo>
                  <a:cubicBezTo>
                    <a:pt x="51" y="35"/>
                    <a:pt x="51" y="34"/>
                    <a:pt x="51" y="33"/>
                  </a:cubicBezTo>
                  <a:cubicBezTo>
                    <a:pt x="51" y="32"/>
                    <a:pt x="51" y="31"/>
                    <a:pt x="51" y="31"/>
                  </a:cubicBezTo>
                  <a:cubicBezTo>
                    <a:pt x="53" y="28"/>
                    <a:pt x="55" y="27"/>
                    <a:pt x="57" y="26"/>
                  </a:cubicBezTo>
                  <a:cubicBezTo>
                    <a:pt x="57" y="26"/>
                    <a:pt x="57" y="25"/>
                    <a:pt x="57" y="25"/>
                  </a:cubicBezTo>
                  <a:cubicBezTo>
                    <a:pt x="56" y="25"/>
                    <a:pt x="56" y="25"/>
                    <a:pt x="56" y="25"/>
                  </a:cubicBezTo>
                  <a:cubicBezTo>
                    <a:pt x="54" y="25"/>
                    <a:pt x="52" y="25"/>
                    <a:pt x="51" y="25"/>
                  </a:cubicBezTo>
                  <a:cubicBezTo>
                    <a:pt x="49" y="25"/>
                    <a:pt x="47" y="26"/>
                    <a:pt x="45" y="26"/>
                  </a:cubicBezTo>
                  <a:cubicBezTo>
                    <a:pt x="42" y="27"/>
                    <a:pt x="39" y="29"/>
                    <a:pt x="35" y="31"/>
                  </a:cubicBezTo>
                  <a:close/>
                  <a:moveTo>
                    <a:pt x="25" y="101"/>
                  </a:moveTo>
                  <a:cubicBezTo>
                    <a:pt x="23" y="101"/>
                    <a:pt x="22" y="100"/>
                    <a:pt x="21" y="100"/>
                  </a:cubicBezTo>
                  <a:cubicBezTo>
                    <a:pt x="19" y="100"/>
                    <a:pt x="18" y="100"/>
                    <a:pt x="17" y="100"/>
                  </a:cubicBezTo>
                  <a:cubicBezTo>
                    <a:pt x="15" y="100"/>
                    <a:pt x="14" y="101"/>
                    <a:pt x="12" y="100"/>
                  </a:cubicBezTo>
                  <a:cubicBezTo>
                    <a:pt x="11" y="100"/>
                    <a:pt x="9" y="100"/>
                    <a:pt x="8" y="99"/>
                  </a:cubicBezTo>
                  <a:cubicBezTo>
                    <a:pt x="9" y="99"/>
                    <a:pt x="9" y="99"/>
                    <a:pt x="9" y="99"/>
                  </a:cubicBezTo>
                  <a:cubicBezTo>
                    <a:pt x="10" y="99"/>
                    <a:pt x="11" y="99"/>
                    <a:pt x="12" y="99"/>
                  </a:cubicBezTo>
                  <a:cubicBezTo>
                    <a:pt x="14" y="98"/>
                    <a:pt x="15" y="98"/>
                    <a:pt x="17" y="98"/>
                  </a:cubicBezTo>
                  <a:cubicBezTo>
                    <a:pt x="18" y="98"/>
                    <a:pt x="20" y="98"/>
                    <a:pt x="21" y="99"/>
                  </a:cubicBezTo>
                  <a:cubicBezTo>
                    <a:pt x="23" y="99"/>
                    <a:pt x="24" y="100"/>
                    <a:pt x="25" y="100"/>
                  </a:cubicBezTo>
                  <a:lnTo>
                    <a:pt x="25" y="101"/>
                  </a:lnTo>
                  <a:close/>
                  <a:moveTo>
                    <a:pt x="114" y="103"/>
                  </a:moveTo>
                  <a:cubicBezTo>
                    <a:pt x="112" y="103"/>
                    <a:pt x="110" y="103"/>
                    <a:pt x="108" y="104"/>
                  </a:cubicBezTo>
                  <a:cubicBezTo>
                    <a:pt x="106" y="104"/>
                    <a:pt x="105" y="104"/>
                    <a:pt x="104" y="105"/>
                  </a:cubicBezTo>
                  <a:cubicBezTo>
                    <a:pt x="104" y="105"/>
                    <a:pt x="104" y="105"/>
                    <a:pt x="103" y="106"/>
                  </a:cubicBezTo>
                  <a:cubicBezTo>
                    <a:pt x="103" y="106"/>
                    <a:pt x="103" y="107"/>
                    <a:pt x="102" y="107"/>
                  </a:cubicBezTo>
                  <a:cubicBezTo>
                    <a:pt x="101" y="109"/>
                    <a:pt x="99" y="111"/>
                    <a:pt x="97" y="112"/>
                  </a:cubicBezTo>
                  <a:cubicBezTo>
                    <a:pt x="98" y="117"/>
                    <a:pt x="99" y="122"/>
                    <a:pt x="99" y="126"/>
                  </a:cubicBezTo>
                  <a:cubicBezTo>
                    <a:pt x="99" y="126"/>
                    <a:pt x="99" y="126"/>
                    <a:pt x="99" y="126"/>
                  </a:cubicBezTo>
                  <a:cubicBezTo>
                    <a:pt x="98" y="125"/>
                    <a:pt x="98" y="124"/>
                    <a:pt x="98" y="123"/>
                  </a:cubicBezTo>
                  <a:cubicBezTo>
                    <a:pt x="97" y="122"/>
                    <a:pt x="97" y="120"/>
                    <a:pt x="97" y="119"/>
                  </a:cubicBezTo>
                  <a:cubicBezTo>
                    <a:pt x="96" y="118"/>
                    <a:pt x="96" y="117"/>
                    <a:pt x="96" y="116"/>
                  </a:cubicBezTo>
                  <a:cubicBezTo>
                    <a:pt x="96" y="115"/>
                    <a:pt x="96" y="114"/>
                    <a:pt x="95" y="114"/>
                  </a:cubicBezTo>
                  <a:cubicBezTo>
                    <a:pt x="93" y="114"/>
                    <a:pt x="91" y="115"/>
                    <a:pt x="90" y="116"/>
                  </a:cubicBezTo>
                  <a:cubicBezTo>
                    <a:pt x="89" y="116"/>
                    <a:pt x="88" y="116"/>
                    <a:pt x="88" y="117"/>
                  </a:cubicBezTo>
                  <a:cubicBezTo>
                    <a:pt x="88" y="117"/>
                    <a:pt x="88" y="117"/>
                    <a:pt x="88" y="117"/>
                  </a:cubicBezTo>
                  <a:cubicBezTo>
                    <a:pt x="88" y="117"/>
                    <a:pt x="88" y="117"/>
                    <a:pt x="88" y="117"/>
                  </a:cubicBezTo>
                  <a:cubicBezTo>
                    <a:pt x="88" y="117"/>
                    <a:pt x="88" y="117"/>
                    <a:pt x="88" y="117"/>
                  </a:cubicBezTo>
                  <a:cubicBezTo>
                    <a:pt x="87" y="117"/>
                    <a:pt x="87" y="117"/>
                    <a:pt x="87" y="117"/>
                  </a:cubicBezTo>
                  <a:cubicBezTo>
                    <a:pt x="87" y="117"/>
                    <a:pt x="87" y="117"/>
                    <a:pt x="87" y="117"/>
                  </a:cubicBezTo>
                  <a:cubicBezTo>
                    <a:pt x="87" y="117"/>
                    <a:pt x="87" y="117"/>
                    <a:pt x="87" y="117"/>
                  </a:cubicBezTo>
                  <a:cubicBezTo>
                    <a:pt x="86" y="117"/>
                    <a:pt x="86" y="117"/>
                    <a:pt x="86" y="117"/>
                  </a:cubicBezTo>
                  <a:cubicBezTo>
                    <a:pt x="86" y="116"/>
                    <a:pt x="85" y="116"/>
                    <a:pt x="85" y="116"/>
                  </a:cubicBezTo>
                  <a:cubicBezTo>
                    <a:pt x="84" y="115"/>
                    <a:pt x="82" y="115"/>
                    <a:pt x="81" y="114"/>
                  </a:cubicBezTo>
                  <a:cubicBezTo>
                    <a:pt x="80" y="113"/>
                    <a:pt x="78" y="112"/>
                    <a:pt x="78" y="112"/>
                  </a:cubicBezTo>
                  <a:cubicBezTo>
                    <a:pt x="76" y="111"/>
                    <a:pt x="73" y="111"/>
                    <a:pt x="71" y="112"/>
                  </a:cubicBezTo>
                  <a:cubicBezTo>
                    <a:pt x="69" y="112"/>
                    <a:pt x="67" y="112"/>
                    <a:pt x="64" y="113"/>
                  </a:cubicBezTo>
                  <a:cubicBezTo>
                    <a:pt x="66" y="112"/>
                    <a:pt x="69" y="112"/>
                    <a:pt x="71" y="111"/>
                  </a:cubicBezTo>
                  <a:cubicBezTo>
                    <a:pt x="73" y="111"/>
                    <a:pt x="75" y="111"/>
                    <a:pt x="76" y="110"/>
                  </a:cubicBezTo>
                  <a:cubicBezTo>
                    <a:pt x="73" y="108"/>
                    <a:pt x="70" y="107"/>
                    <a:pt x="66" y="106"/>
                  </a:cubicBezTo>
                  <a:cubicBezTo>
                    <a:pt x="72" y="106"/>
                    <a:pt x="81" y="112"/>
                    <a:pt x="82" y="113"/>
                  </a:cubicBezTo>
                  <a:cubicBezTo>
                    <a:pt x="83" y="113"/>
                    <a:pt x="84" y="114"/>
                    <a:pt x="86" y="115"/>
                  </a:cubicBezTo>
                  <a:cubicBezTo>
                    <a:pt x="86" y="115"/>
                    <a:pt x="86" y="115"/>
                    <a:pt x="86" y="115"/>
                  </a:cubicBezTo>
                  <a:cubicBezTo>
                    <a:pt x="87" y="115"/>
                    <a:pt x="87" y="115"/>
                    <a:pt x="87" y="115"/>
                  </a:cubicBezTo>
                  <a:cubicBezTo>
                    <a:pt x="87" y="115"/>
                    <a:pt x="87" y="115"/>
                    <a:pt x="87" y="115"/>
                  </a:cubicBezTo>
                  <a:cubicBezTo>
                    <a:pt x="87" y="115"/>
                    <a:pt x="87" y="115"/>
                    <a:pt x="87" y="115"/>
                  </a:cubicBezTo>
                  <a:cubicBezTo>
                    <a:pt x="87" y="115"/>
                    <a:pt x="88" y="114"/>
                    <a:pt x="89" y="114"/>
                  </a:cubicBezTo>
                  <a:cubicBezTo>
                    <a:pt x="91" y="113"/>
                    <a:pt x="93" y="112"/>
                    <a:pt x="95" y="111"/>
                  </a:cubicBezTo>
                  <a:cubicBezTo>
                    <a:pt x="95" y="111"/>
                    <a:pt x="95" y="111"/>
                    <a:pt x="95" y="111"/>
                  </a:cubicBezTo>
                  <a:cubicBezTo>
                    <a:pt x="96" y="110"/>
                    <a:pt x="96" y="110"/>
                    <a:pt x="96" y="110"/>
                  </a:cubicBezTo>
                  <a:cubicBezTo>
                    <a:pt x="97" y="109"/>
                    <a:pt x="99" y="107"/>
                    <a:pt x="100" y="106"/>
                  </a:cubicBezTo>
                  <a:cubicBezTo>
                    <a:pt x="101" y="105"/>
                    <a:pt x="101" y="105"/>
                    <a:pt x="101" y="105"/>
                  </a:cubicBezTo>
                  <a:cubicBezTo>
                    <a:pt x="102" y="104"/>
                    <a:pt x="102" y="104"/>
                    <a:pt x="102" y="104"/>
                  </a:cubicBezTo>
                  <a:cubicBezTo>
                    <a:pt x="102" y="104"/>
                    <a:pt x="102" y="104"/>
                    <a:pt x="102" y="104"/>
                  </a:cubicBezTo>
                  <a:cubicBezTo>
                    <a:pt x="102" y="103"/>
                    <a:pt x="103" y="103"/>
                    <a:pt x="103" y="103"/>
                  </a:cubicBezTo>
                  <a:cubicBezTo>
                    <a:pt x="103" y="103"/>
                    <a:pt x="104" y="103"/>
                    <a:pt x="104" y="103"/>
                  </a:cubicBezTo>
                  <a:cubicBezTo>
                    <a:pt x="102" y="101"/>
                    <a:pt x="100" y="100"/>
                    <a:pt x="98" y="99"/>
                  </a:cubicBezTo>
                  <a:cubicBezTo>
                    <a:pt x="95" y="98"/>
                    <a:pt x="92" y="97"/>
                    <a:pt x="89" y="96"/>
                  </a:cubicBezTo>
                  <a:cubicBezTo>
                    <a:pt x="88" y="96"/>
                    <a:pt x="88" y="96"/>
                    <a:pt x="87" y="96"/>
                  </a:cubicBezTo>
                  <a:cubicBezTo>
                    <a:pt x="86" y="96"/>
                    <a:pt x="85" y="95"/>
                    <a:pt x="84" y="95"/>
                  </a:cubicBezTo>
                  <a:cubicBezTo>
                    <a:pt x="83" y="95"/>
                    <a:pt x="82" y="94"/>
                    <a:pt x="80" y="94"/>
                  </a:cubicBezTo>
                  <a:cubicBezTo>
                    <a:pt x="80" y="94"/>
                    <a:pt x="80" y="94"/>
                    <a:pt x="80" y="95"/>
                  </a:cubicBezTo>
                  <a:cubicBezTo>
                    <a:pt x="81" y="96"/>
                    <a:pt x="81" y="97"/>
                    <a:pt x="81" y="98"/>
                  </a:cubicBezTo>
                  <a:cubicBezTo>
                    <a:pt x="83" y="101"/>
                    <a:pt x="84" y="102"/>
                    <a:pt x="87" y="104"/>
                  </a:cubicBezTo>
                  <a:cubicBezTo>
                    <a:pt x="84" y="103"/>
                    <a:pt x="82" y="101"/>
                    <a:pt x="81" y="99"/>
                  </a:cubicBezTo>
                  <a:cubicBezTo>
                    <a:pt x="80" y="98"/>
                    <a:pt x="80" y="96"/>
                    <a:pt x="79" y="95"/>
                  </a:cubicBezTo>
                  <a:cubicBezTo>
                    <a:pt x="79" y="94"/>
                    <a:pt x="79" y="93"/>
                    <a:pt x="79" y="93"/>
                  </a:cubicBezTo>
                  <a:cubicBezTo>
                    <a:pt x="78" y="92"/>
                    <a:pt x="76" y="90"/>
                    <a:pt x="76" y="88"/>
                  </a:cubicBezTo>
                  <a:cubicBezTo>
                    <a:pt x="75" y="86"/>
                    <a:pt x="75" y="84"/>
                    <a:pt x="75" y="83"/>
                  </a:cubicBezTo>
                  <a:cubicBezTo>
                    <a:pt x="75" y="81"/>
                    <a:pt x="75" y="81"/>
                    <a:pt x="75" y="81"/>
                  </a:cubicBezTo>
                  <a:cubicBezTo>
                    <a:pt x="74" y="83"/>
                    <a:pt x="73" y="86"/>
                    <a:pt x="71" y="89"/>
                  </a:cubicBezTo>
                  <a:cubicBezTo>
                    <a:pt x="71" y="90"/>
                    <a:pt x="70" y="90"/>
                    <a:pt x="70" y="91"/>
                  </a:cubicBezTo>
                  <a:cubicBezTo>
                    <a:pt x="69" y="91"/>
                    <a:pt x="69" y="91"/>
                    <a:pt x="69" y="92"/>
                  </a:cubicBezTo>
                  <a:cubicBezTo>
                    <a:pt x="68" y="92"/>
                    <a:pt x="68" y="92"/>
                    <a:pt x="68" y="92"/>
                  </a:cubicBezTo>
                  <a:cubicBezTo>
                    <a:pt x="66" y="93"/>
                    <a:pt x="65" y="94"/>
                    <a:pt x="64" y="95"/>
                  </a:cubicBezTo>
                  <a:cubicBezTo>
                    <a:pt x="61" y="96"/>
                    <a:pt x="57" y="97"/>
                    <a:pt x="53" y="95"/>
                  </a:cubicBezTo>
                  <a:cubicBezTo>
                    <a:pt x="52" y="95"/>
                    <a:pt x="51" y="95"/>
                    <a:pt x="51" y="94"/>
                  </a:cubicBezTo>
                  <a:cubicBezTo>
                    <a:pt x="50" y="94"/>
                    <a:pt x="50" y="94"/>
                    <a:pt x="50" y="93"/>
                  </a:cubicBezTo>
                  <a:cubicBezTo>
                    <a:pt x="49" y="93"/>
                    <a:pt x="49" y="93"/>
                    <a:pt x="49" y="92"/>
                  </a:cubicBezTo>
                  <a:cubicBezTo>
                    <a:pt x="48" y="91"/>
                    <a:pt x="47" y="90"/>
                    <a:pt x="46" y="89"/>
                  </a:cubicBezTo>
                  <a:cubicBezTo>
                    <a:pt x="44" y="87"/>
                    <a:pt x="42" y="85"/>
                    <a:pt x="40" y="83"/>
                  </a:cubicBezTo>
                  <a:cubicBezTo>
                    <a:pt x="39" y="81"/>
                    <a:pt x="37" y="79"/>
                    <a:pt x="36" y="77"/>
                  </a:cubicBezTo>
                  <a:cubicBezTo>
                    <a:pt x="36" y="82"/>
                    <a:pt x="36" y="87"/>
                    <a:pt x="36" y="91"/>
                  </a:cubicBezTo>
                  <a:cubicBezTo>
                    <a:pt x="36" y="93"/>
                    <a:pt x="36" y="94"/>
                    <a:pt x="36" y="96"/>
                  </a:cubicBezTo>
                  <a:cubicBezTo>
                    <a:pt x="36" y="97"/>
                    <a:pt x="37" y="98"/>
                    <a:pt x="38" y="99"/>
                  </a:cubicBezTo>
                  <a:cubicBezTo>
                    <a:pt x="39" y="102"/>
                    <a:pt x="41" y="104"/>
                    <a:pt x="43" y="106"/>
                  </a:cubicBezTo>
                  <a:cubicBezTo>
                    <a:pt x="43" y="106"/>
                    <a:pt x="43" y="106"/>
                    <a:pt x="43" y="106"/>
                  </a:cubicBezTo>
                  <a:cubicBezTo>
                    <a:pt x="40" y="105"/>
                    <a:pt x="38" y="103"/>
                    <a:pt x="36" y="100"/>
                  </a:cubicBezTo>
                  <a:cubicBezTo>
                    <a:pt x="35" y="99"/>
                    <a:pt x="35" y="98"/>
                    <a:pt x="34" y="96"/>
                  </a:cubicBezTo>
                  <a:cubicBezTo>
                    <a:pt x="34" y="96"/>
                    <a:pt x="34" y="97"/>
                    <a:pt x="34" y="97"/>
                  </a:cubicBezTo>
                  <a:cubicBezTo>
                    <a:pt x="33" y="97"/>
                    <a:pt x="32" y="97"/>
                    <a:pt x="31" y="97"/>
                  </a:cubicBezTo>
                  <a:cubicBezTo>
                    <a:pt x="30" y="97"/>
                    <a:pt x="28" y="97"/>
                    <a:pt x="26" y="96"/>
                  </a:cubicBezTo>
                  <a:cubicBezTo>
                    <a:pt x="23" y="95"/>
                    <a:pt x="20" y="94"/>
                    <a:pt x="18" y="92"/>
                  </a:cubicBezTo>
                  <a:cubicBezTo>
                    <a:pt x="16" y="90"/>
                    <a:pt x="15" y="89"/>
                    <a:pt x="14" y="88"/>
                  </a:cubicBezTo>
                  <a:cubicBezTo>
                    <a:pt x="14" y="87"/>
                    <a:pt x="14" y="87"/>
                    <a:pt x="14" y="87"/>
                  </a:cubicBezTo>
                  <a:cubicBezTo>
                    <a:pt x="13" y="87"/>
                    <a:pt x="12" y="86"/>
                    <a:pt x="11" y="86"/>
                  </a:cubicBezTo>
                  <a:cubicBezTo>
                    <a:pt x="9" y="85"/>
                    <a:pt x="8" y="83"/>
                    <a:pt x="6" y="82"/>
                  </a:cubicBezTo>
                  <a:cubicBezTo>
                    <a:pt x="8" y="83"/>
                    <a:pt x="9" y="84"/>
                    <a:pt x="11" y="85"/>
                  </a:cubicBezTo>
                  <a:cubicBezTo>
                    <a:pt x="12" y="85"/>
                    <a:pt x="12" y="85"/>
                    <a:pt x="13" y="85"/>
                  </a:cubicBezTo>
                  <a:cubicBezTo>
                    <a:pt x="12" y="85"/>
                    <a:pt x="12" y="84"/>
                    <a:pt x="11" y="83"/>
                  </a:cubicBezTo>
                  <a:cubicBezTo>
                    <a:pt x="11" y="82"/>
                    <a:pt x="10" y="80"/>
                    <a:pt x="10" y="78"/>
                  </a:cubicBezTo>
                  <a:cubicBezTo>
                    <a:pt x="10" y="76"/>
                    <a:pt x="10" y="74"/>
                    <a:pt x="10" y="73"/>
                  </a:cubicBezTo>
                  <a:cubicBezTo>
                    <a:pt x="11" y="71"/>
                    <a:pt x="11" y="69"/>
                    <a:pt x="12" y="68"/>
                  </a:cubicBezTo>
                  <a:cubicBezTo>
                    <a:pt x="13" y="67"/>
                    <a:pt x="14" y="66"/>
                    <a:pt x="14" y="65"/>
                  </a:cubicBezTo>
                  <a:cubicBezTo>
                    <a:pt x="14" y="65"/>
                    <a:pt x="13" y="65"/>
                    <a:pt x="13" y="65"/>
                  </a:cubicBezTo>
                  <a:cubicBezTo>
                    <a:pt x="12" y="65"/>
                    <a:pt x="11" y="64"/>
                    <a:pt x="11" y="64"/>
                  </a:cubicBezTo>
                  <a:cubicBezTo>
                    <a:pt x="12" y="65"/>
                    <a:pt x="14" y="65"/>
                    <a:pt x="15" y="64"/>
                  </a:cubicBezTo>
                  <a:cubicBezTo>
                    <a:pt x="15" y="64"/>
                    <a:pt x="15" y="64"/>
                    <a:pt x="15" y="64"/>
                  </a:cubicBezTo>
                  <a:cubicBezTo>
                    <a:pt x="17" y="61"/>
                    <a:pt x="19" y="59"/>
                    <a:pt x="22" y="57"/>
                  </a:cubicBezTo>
                  <a:cubicBezTo>
                    <a:pt x="23" y="56"/>
                    <a:pt x="24" y="54"/>
                    <a:pt x="25" y="53"/>
                  </a:cubicBezTo>
                  <a:cubicBezTo>
                    <a:pt x="27" y="52"/>
                    <a:pt x="27" y="52"/>
                    <a:pt x="27" y="52"/>
                  </a:cubicBezTo>
                  <a:cubicBezTo>
                    <a:pt x="26" y="52"/>
                    <a:pt x="25" y="52"/>
                    <a:pt x="24" y="52"/>
                  </a:cubicBezTo>
                  <a:cubicBezTo>
                    <a:pt x="23" y="51"/>
                    <a:pt x="21" y="51"/>
                    <a:pt x="20" y="51"/>
                  </a:cubicBezTo>
                  <a:cubicBezTo>
                    <a:pt x="21" y="51"/>
                    <a:pt x="23" y="51"/>
                    <a:pt x="24" y="51"/>
                  </a:cubicBezTo>
                  <a:cubicBezTo>
                    <a:pt x="25" y="50"/>
                    <a:pt x="27" y="51"/>
                    <a:pt x="29" y="51"/>
                  </a:cubicBezTo>
                  <a:cubicBezTo>
                    <a:pt x="29" y="51"/>
                    <a:pt x="29" y="51"/>
                    <a:pt x="29" y="50"/>
                  </a:cubicBezTo>
                  <a:cubicBezTo>
                    <a:pt x="31" y="50"/>
                    <a:pt x="33" y="50"/>
                    <a:pt x="34" y="50"/>
                  </a:cubicBezTo>
                  <a:cubicBezTo>
                    <a:pt x="36" y="50"/>
                    <a:pt x="37" y="50"/>
                    <a:pt x="39" y="50"/>
                  </a:cubicBezTo>
                  <a:cubicBezTo>
                    <a:pt x="39" y="50"/>
                    <a:pt x="39" y="50"/>
                    <a:pt x="39" y="50"/>
                  </a:cubicBezTo>
                  <a:cubicBezTo>
                    <a:pt x="36" y="51"/>
                    <a:pt x="33" y="51"/>
                    <a:pt x="30" y="52"/>
                  </a:cubicBezTo>
                  <a:cubicBezTo>
                    <a:pt x="29" y="52"/>
                    <a:pt x="29" y="53"/>
                    <a:pt x="28" y="53"/>
                  </a:cubicBezTo>
                  <a:cubicBezTo>
                    <a:pt x="27" y="55"/>
                    <a:pt x="27" y="55"/>
                    <a:pt x="27" y="55"/>
                  </a:cubicBezTo>
                  <a:cubicBezTo>
                    <a:pt x="26" y="56"/>
                    <a:pt x="25" y="57"/>
                    <a:pt x="24" y="58"/>
                  </a:cubicBezTo>
                  <a:cubicBezTo>
                    <a:pt x="22" y="61"/>
                    <a:pt x="20" y="63"/>
                    <a:pt x="18" y="66"/>
                  </a:cubicBezTo>
                  <a:cubicBezTo>
                    <a:pt x="16" y="68"/>
                    <a:pt x="14" y="70"/>
                    <a:pt x="13" y="73"/>
                  </a:cubicBezTo>
                  <a:cubicBezTo>
                    <a:pt x="12" y="76"/>
                    <a:pt x="13" y="79"/>
                    <a:pt x="14" y="82"/>
                  </a:cubicBezTo>
                  <a:cubicBezTo>
                    <a:pt x="15" y="84"/>
                    <a:pt x="16" y="85"/>
                    <a:pt x="17" y="86"/>
                  </a:cubicBezTo>
                  <a:cubicBezTo>
                    <a:pt x="17" y="87"/>
                    <a:pt x="18" y="89"/>
                    <a:pt x="19" y="90"/>
                  </a:cubicBezTo>
                  <a:cubicBezTo>
                    <a:pt x="21" y="92"/>
                    <a:pt x="24" y="94"/>
                    <a:pt x="27" y="95"/>
                  </a:cubicBezTo>
                  <a:cubicBezTo>
                    <a:pt x="28" y="95"/>
                    <a:pt x="30" y="96"/>
                    <a:pt x="31" y="96"/>
                  </a:cubicBezTo>
                  <a:cubicBezTo>
                    <a:pt x="32" y="96"/>
                    <a:pt x="33" y="96"/>
                    <a:pt x="34" y="96"/>
                  </a:cubicBezTo>
                  <a:cubicBezTo>
                    <a:pt x="34" y="94"/>
                    <a:pt x="34" y="93"/>
                    <a:pt x="34" y="92"/>
                  </a:cubicBezTo>
                  <a:cubicBezTo>
                    <a:pt x="34" y="89"/>
                    <a:pt x="34" y="86"/>
                    <a:pt x="34" y="83"/>
                  </a:cubicBezTo>
                  <a:cubicBezTo>
                    <a:pt x="34" y="81"/>
                    <a:pt x="35" y="79"/>
                    <a:pt x="35" y="76"/>
                  </a:cubicBezTo>
                  <a:cubicBezTo>
                    <a:pt x="35" y="76"/>
                    <a:pt x="35" y="76"/>
                    <a:pt x="35" y="76"/>
                  </a:cubicBezTo>
                  <a:cubicBezTo>
                    <a:pt x="34" y="75"/>
                    <a:pt x="34" y="75"/>
                    <a:pt x="34" y="75"/>
                  </a:cubicBezTo>
                  <a:cubicBezTo>
                    <a:pt x="34" y="75"/>
                    <a:pt x="34" y="75"/>
                    <a:pt x="34" y="75"/>
                  </a:cubicBezTo>
                  <a:cubicBezTo>
                    <a:pt x="34" y="74"/>
                    <a:pt x="34" y="74"/>
                    <a:pt x="34" y="74"/>
                  </a:cubicBezTo>
                  <a:cubicBezTo>
                    <a:pt x="33" y="74"/>
                    <a:pt x="33" y="74"/>
                    <a:pt x="32" y="73"/>
                  </a:cubicBezTo>
                  <a:cubicBezTo>
                    <a:pt x="31" y="73"/>
                    <a:pt x="30" y="73"/>
                    <a:pt x="28" y="72"/>
                  </a:cubicBezTo>
                  <a:cubicBezTo>
                    <a:pt x="28" y="72"/>
                    <a:pt x="28" y="72"/>
                    <a:pt x="28" y="72"/>
                  </a:cubicBezTo>
                  <a:cubicBezTo>
                    <a:pt x="30" y="72"/>
                    <a:pt x="31" y="72"/>
                    <a:pt x="32" y="72"/>
                  </a:cubicBezTo>
                  <a:cubicBezTo>
                    <a:pt x="33" y="72"/>
                    <a:pt x="34" y="73"/>
                    <a:pt x="34" y="73"/>
                  </a:cubicBezTo>
                  <a:cubicBezTo>
                    <a:pt x="35" y="74"/>
                    <a:pt x="36" y="74"/>
                    <a:pt x="36" y="75"/>
                  </a:cubicBezTo>
                  <a:cubicBezTo>
                    <a:pt x="42" y="81"/>
                    <a:pt x="42" y="81"/>
                    <a:pt x="42" y="81"/>
                  </a:cubicBezTo>
                  <a:cubicBezTo>
                    <a:pt x="44" y="83"/>
                    <a:pt x="46" y="85"/>
                    <a:pt x="48" y="87"/>
                  </a:cubicBezTo>
                  <a:cubicBezTo>
                    <a:pt x="49" y="88"/>
                    <a:pt x="50" y="89"/>
                    <a:pt x="51" y="90"/>
                  </a:cubicBezTo>
                  <a:cubicBezTo>
                    <a:pt x="52" y="91"/>
                    <a:pt x="53" y="92"/>
                    <a:pt x="54" y="92"/>
                  </a:cubicBezTo>
                  <a:cubicBezTo>
                    <a:pt x="57" y="93"/>
                    <a:pt x="60" y="93"/>
                    <a:pt x="62" y="92"/>
                  </a:cubicBezTo>
                  <a:cubicBezTo>
                    <a:pt x="64" y="91"/>
                    <a:pt x="65" y="91"/>
                    <a:pt x="66" y="90"/>
                  </a:cubicBezTo>
                  <a:cubicBezTo>
                    <a:pt x="67" y="89"/>
                    <a:pt x="68" y="88"/>
                    <a:pt x="69" y="87"/>
                  </a:cubicBezTo>
                  <a:cubicBezTo>
                    <a:pt x="71" y="85"/>
                    <a:pt x="72" y="82"/>
                    <a:pt x="73" y="80"/>
                  </a:cubicBezTo>
                  <a:cubicBezTo>
                    <a:pt x="74" y="79"/>
                    <a:pt x="74" y="78"/>
                    <a:pt x="74" y="76"/>
                  </a:cubicBezTo>
                  <a:cubicBezTo>
                    <a:pt x="74" y="75"/>
                    <a:pt x="74" y="74"/>
                    <a:pt x="74" y="73"/>
                  </a:cubicBezTo>
                  <a:cubicBezTo>
                    <a:pt x="74" y="70"/>
                    <a:pt x="73" y="67"/>
                    <a:pt x="72" y="64"/>
                  </a:cubicBezTo>
                  <a:cubicBezTo>
                    <a:pt x="71" y="61"/>
                    <a:pt x="70" y="58"/>
                    <a:pt x="69" y="56"/>
                  </a:cubicBezTo>
                  <a:cubicBezTo>
                    <a:pt x="68" y="53"/>
                    <a:pt x="66" y="50"/>
                    <a:pt x="64" y="47"/>
                  </a:cubicBezTo>
                  <a:cubicBezTo>
                    <a:pt x="64" y="47"/>
                    <a:pt x="64" y="47"/>
                    <a:pt x="64" y="47"/>
                  </a:cubicBezTo>
                  <a:cubicBezTo>
                    <a:pt x="66" y="49"/>
                    <a:pt x="68" y="52"/>
                    <a:pt x="70" y="55"/>
                  </a:cubicBezTo>
                  <a:cubicBezTo>
                    <a:pt x="70" y="53"/>
                    <a:pt x="70" y="52"/>
                    <a:pt x="69" y="50"/>
                  </a:cubicBezTo>
                  <a:cubicBezTo>
                    <a:pt x="69" y="48"/>
                    <a:pt x="69" y="46"/>
                    <a:pt x="68" y="43"/>
                  </a:cubicBezTo>
                  <a:cubicBezTo>
                    <a:pt x="69" y="45"/>
                    <a:pt x="70" y="48"/>
                    <a:pt x="70" y="50"/>
                  </a:cubicBezTo>
                  <a:cubicBezTo>
                    <a:pt x="71" y="52"/>
                    <a:pt x="71" y="55"/>
                    <a:pt x="72" y="57"/>
                  </a:cubicBezTo>
                  <a:cubicBezTo>
                    <a:pt x="72" y="57"/>
                    <a:pt x="73" y="61"/>
                    <a:pt x="74" y="64"/>
                  </a:cubicBezTo>
                  <a:cubicBezTo>
                    <a:pt x="75" y="67"/>
                    <a:pt x="76" y="70"/>
                    <a:pt x="76" y="73"/>
                  </a:cubicBezTo>
                  <a:cubicBezTo>
                    <a:pt x="77" y="76"/>
                    <a:pt x="77" y="79"/>
                    <a:pt x="78" y="83"/>
                  </a:cubicBezTo>
                  <a:cubicBezTo>
                    <a:pt x="78" y="84"/>
                    <a:pt x="78" y="86"/>
                    <a:pt x="78" y="87"/>
                  </a:cubicBezTo>
                  <a:cubicBezTo>
                    <a:pt x="79" y="89"/>
                    <a:pt x="79" y="90"/>
                    <a:pt x="81" y="91"/>
                  </a:cubicBezTo>
                  <a:cubicBezTo>
                    <a:pt x="81" y="91"/>
                    <a:pt x="81" y="91"/>
                    <a:pt x="81" y="91"/>
                  </a:cubicBezTo>
                  <a:cubicBezTo>
                    <a:pt x="81" y="91"/>
                    <a:pt x="81" y="91"/>
                    <a:pt x="81" y="91"/>
                  </a:cubicBezTo>
                  <a:cubicBezTo>
                    <a:pt x="82" y="92"/>
                    <a:pt x="83" y="93"/>
                    <a:pt x="85" y="93"/>
                  </a:cubicBezTo>
                  <a:cubicBezTo>
                    <a:pt x="86" y="94"/>
                    <a:pt x="88" y="94"/>
                    <a:pt x="90" y="94"/>
                  </a:cubicBezTo>
                  <a:cubicBezTo>
                    <a:pt x="95" y="96"/>
                    <a:pt x="100" y="99"/>
                    <a:pt x="104" y="102"/>
                  </a:cubicBezTo>
                  <a:cubicBezTo>
                    <a:pt x="105" y="102"/>
                    <a:pt x="106" y="102"/>
                    <a:pt x="107" y="102"/>
                  </a:cubicBezTo>
                  <a:cubicBezTo>
                    <a:pt x="108" y="102"/>
                    <a:pt x="110" y="102"/>
                    <a:pt x="111" y="102"/>
                  </a:cubicBezTo>
                  <a:cubicBezTo>
                    <a:pt x="112" y="102"/>
                    <a:pt x="113" y="102"/>
                    <a:pt x="114" y="102"/>
                  </a:cubicBezTo>
                  <a:cubicBezTo>
                    <a:pt x="115" y="102"/>
                    <a:pt x="117" y="102"/>
                    <a:pt x="118" y="102"/>
                  </a:cubicBezTo>
                  <a:cubicBezTo>
                    <a:pt x="119" y="103"/>
                    <a:pt x="120" y="103"/>
                    <a:pt x="121" y="103"/>
                  </a:cubicBezTo>
                  <a:cubicBezTo>
                    <a:pt x="121" y="103"/>
                    <a:pt x="121" y="103"/>
                    <a:pt x="121" y="103"/>
                  </a:cubicBezTo>
                  <a:lnTo>
                    <a:pt x="114" y="103"/>
                  </a:lnTo>
                  <a:close/>
                  <a:moveTo>
                    <a:pt x="132" y="126"/>
                  </a:moveTo>
                  <a:cubicBezTo>
                    <a:pt x="131" y="126"/>
                    <a:pt x="131" y="126"/>
                    <a:pt x="130" y="126"/>
                  </a:cubicBezTo>
                  <a:cubicBezTo>
                    <a:pt x="129" y="126"/>
                    <a:pt x="128" y="126"/>
                    <a:pt x="127" y="126"/>
                  </a:cubicBezTo>
                  <a:cubicBezTo>
                    <a:pt x="126" y="126"/>
                    <a:pt x="126" y="125"/>
                    <a:pt x="125" y="125"/>
                  </a:cubicBezTo>
                  <a:cubicBezTo>
                    <a:pt x="123" y="124"/>
                    <a:pt x="122" y="124"/>
                    <a:pt x="121" y="123"/>
                  </a:cubicBezTo>
                  <a:cubicBezTo>
                    <a:pt x="120" y="124"/>
                    <a:pt x="120" y="124"/>
                    <a:pt x="120" y="125"/>
                  </a:cubicBezTo>
                  <a:cubicBezTo>
                    <a:pt x="119" y="126"/>
                    <a:pt x="118" y="127"/>
                    <a:pt x="116" y="127"/>
                  </a:cubicBezTo>
                  <a:cubicBezTo>
                    <a:pt x="116" y="127"/>
                    <a:pt x="116" y="127"/>
                    <a:pt x="116" y="127"/>
                  </a:cubicBezTo>
                  <a:cubicBezTo>
                    <a:pt x="118" y="125"/>
                    <a:pt x="119" y="123"/>
                    <a:pt x="119" y="121"/>
                  </a:cubicBezTo>
                  <a:cubicBezTo>
                    <a:pt x="120" y="120"/>
                    <a:pt x="119" y="119"/>
                    <a:pt x="119" y="118"/>
                  </a:cubicBezTo>
                  <a:cubicBezTo>
                    <a:pt x="118" y="117"/>
                    <a:pt x="117" y="116"/>
                    <a:pt x="116" y="115"/>
                  </a:cubicBezTo>
                  <a:cubicBezTo>
                    <a:pt x="116" y="115"/>
                    <a:pt x="116" y="115"/>
                    <a:pt x="116" y="115"/>
                  </a:cubicBezTo>
                  <a:cubicBezTo>
                    <a:pt x="118" y="115"/>
                    <a:pt x="119" y="116"/>
                    <a:pt x="120" y="117"/>
                  </a:cubicBezTo>
                  <a:cubicBezTo>
                    <a:pt x="121" y="118"/>
                    <a:pt x="121" y="119"/>
                    <a:pt x="121" y="121"/>
                  </a:cubicBezTo>
                  <a:cubicBezTo>
                    <a:pt x="121" y="121"/>
                    <a:pt x="121" y="122"/>
                    <a:pt x="121" y="122"/>
                  </a:cubicBezTo>
                  <a:cubicBezTo>
                    <a:pt x="122" y="122"/>
                    <a:pt x="124" y="123"/>
                    <a:pt x="125" y="123"/>
                  </a:cubicBezTo>
                  <a:cubicBezTo>
                    <a:pt x="126" y="123"/>
                    <a:pt x="127" y="123"/>
                    <a:pt x="128" y="123"/>
                  </a:cubicBezTo>
                  <a:cubicBezTo>
                    <a:pt x="130" y="123"/>
                    <a:pt x="133" y="122"/>
                    <a:pt x="133" y="122"/>
                  </a:cubicBezTo>
                  <a:cubicBezTo>
                    <a:pt x="134" y="122"/>
                    <a:pt x="135" y="122"/>
                    <a:pt x="136" y="122"/>
                  </a:cubicBezTo>
                  <a:cubicBezTo>
                    <a:pt x="137" y="121"/>
                    <a:pt x="139" y="121"/>
                    <a:pt x="141" y="120"/>
                  </a:cubicBezTo>
                  <a:cubicBezTo>
                    <a:pt x="139" y="121"/>
                    <a:pt x="138" y="122"/>
                    <a:pt x="136" y="123"/>
                  </a:cubicBezTo>
                  <a:cubicBezTo>
                    <a:pt x="135" y="123"/>
                    <a:pt x="135" y="124"/>
                    <a:pt x="134" y="124"/>
                  </a:cubicBezTo>
                  <a:cubicBezTo>
                    <a:pt x="134" y="124"/>
                    <a:pt x="133" y="124"/>
                    <a:pt x="133" y="124"/>
                  </a:cubicBezTo>
                  <a:cubicBezTo>
                    <a:pt x="136" y="124"/>
                    <a:pt x="139" y="124"/>
                    <a:pt x="142" y="124"/>
                  </a:cubicBezTo>
                  <a:cubicBezTo>
                    <a:pt x="142" y="125"/>
                    <a:pt x="142" y="125"/>
                    <a:pt x="142" y="125"/>
                  </a:cubicBezTo>
                  <a:cubicBezTo>
                    <a:pt x="140" y="126"/>
                    <a:pt x="138" y="126"/>
                    <a:pt x="136" y="126"/>
                  </a:cubicBezTo>
                  <a:cubicBezTo>
                    <a:pt x="136" y="126"/>
                    <a:pt x="135" y="126"/>
                    <a:pt x="134" y="126"/>
                  </a:cubicBezTo>
                  <a:cubicBezTo>
                    <a:pt x="135" y="127"/>
                    <a:pt x="136" y="127"/>
                    <a:pt x="136" y="128"/>
                  </a:cubicBezTo>
                  <a:cubicBezTo>
                    <a:pt x="137" y="129"/>
                    <a:pt x="138" y="131"/>
                    <a:pt x="139" y="133"/>
                  </a:cubicBezTo>
                  <a:cubicBezTo>
                    <a:pt x="138" y="131"/>
                    <a:pt x="137" y="130"/>
                    <a:pt x="136" y="129"/>
                  </a:cubicBezTo>
                  <a:cubicBezTo>
                    <a:pt x="135" y="128"/>
                    <a:pt x="134" y="127"/>
                    <a:pt x="133" y="127"/>
                  </a:cubicBezTo>
                  <a:cubicBezTo>
                    <a:pt x="133" y="127"/>
                    <a:pt x="132" y="127"/>
                    <a:pt x="132" y="1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 name="Freeform 10">
              <a:extLst>
                <a:ext uri="{FF2B5EF4-FFF2-40B4-BE49-F238E27FC236}">
                  <a16:creationId xmlns:a16="http://schemas.microsoft.com/office/drawing/2014/main" id="{490BBA22-0313-4E50-AFD2-F437B4D1819F}"/>
                </a:ext>
              </a:extLst>
            </p:cNvPr>
            <p:cNvSpPr>
              <a:spLocks/>
            </p:cNvSpPr>
            <p:nvPr/>
          </p:nvSpPr>
          <p:spPr bwMode="auto">
            <a:xfrm>
              <a:off x="2990" y="811"/>
              <a:ext cx="101" cy="17"/>
            </a:xfrm>
            <a:custGeom>
              <a:avLst/>
              <a:gdLst>
                <a:gd name="T0" fmla="*/ 8 w 42"/>
                <a:gd name="T1" fmla="*/ 6 h 7"/>
                <a:gd name="T2" fmla="*/ 8 w 42"/>
                <a:gd name="T3" fmla="*/ 6 h 7"/>
                <a:gd name="T4" fmla="*/ 8 w 42"/>
                <a:gd name="T5" fmla="*/ 6 h 7"/>
                <a:gd name="T6" fmla="*/ 9 w 42"/>
                <a:gd name="T7" fmla="*/ 6 h 7"/>
                <a:gd name="T8" fmla="*/ 11 w 42"/>
                <a:gd name="T9" fmla="*/ 6 h 7"/>
                <a:gd name="T10" fmla="*/ 19 w 42"/>
                <a:gd name="T11" fmla="*/ 6 h 7"/>
                <a:gd name="T12" fmla="*/ 35 w 42"/>
                <a:gd name="T13" fmla="*/ 6 h 7"/>
                <a:gd name="T14" fmla="*/ 42 w 42"/>
                <a:gd name="T15" fmla="*/ 6 h 7"/>
                <a:gd name="T16" fmla="*/ 39 w 42"/>
                <a:gd name="T17" fmla="*/ 5 h 7"/>
                <a:gd name="T18" fmla="*/ 35 w 42"/>
                <a:gd name="T19" fmla="*/ 3 h 7"/>
                <a:gd name="T20" fmla="*/ 34 w 42"/>
                <a:gd name="T21" fmla="*/ 0 h 7"/>
                <a:gd name="T22" fmla="*/ 31 w 42"/>
                <a:gd name="T23" fmla="*/ 2 h 7"/>
                <a:gd name="T24" fmla="*/ 26 w 42"/>
                <a:gd name="T25" fmla="*/ 3 h 7"/>
                <a:gd name="T26" fmla="*/ 21 w 42"/>
                <a:gd name="T27" fmla="*/ 4 h 7"/>
                <a:gd name="T28" fmla="*/ 17 w 42"/>
                <a:gd name="T29" fmla="*/ 4 h 7"/>
                <a:gd name="T30" fmla="*/ 7 w 42"/>
                <a:gd name="T31" fmla="*/ 2 h 7"/>
                <a:gd name="T32" fmla="*/ 0 w 42"/>
                <a:gd name="T33" fmla="*/ 1 h 7"/>
                <a:gd name="T34" fmla="*/ 4 w 42"/>
                <a:gd name="T35" fmla="*/ 4 h 7"/>
                <a:gd name="T36" fmla="*/ 8 w 42"/>
                <a:gd name="T3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
                  <a:moveTo>
                    <a:pt x="8" y="6"/>
                  </a:moveTo>
                  <a:cubicBezTo>
                    <a:pt x="8" y="6"/>
                    <a:pt x="8" y="6"/>
                    <a:pt x="8" y="6"/>
                  </a:cubicBezTo>
                  <a:cubicBezTo>
                    <a:pt x="8" y="6"/>
                    <a:pt x="8" y="6"/>
                    <a:pt x="8" y="6"/>
                  </a:cubicBezTo>
                  <a:cubicBezTo>
                    <a:pt x="8" y="6"/>
                    <a:pt x="9" y="6"/>
                    <a:pt x="9" y="6"/>
                  </a:cubicBezTo>
                  <a:cubicBezTo>
                    <a:pt x="11" y="6"/>
                    <a:pt x="11" y="6"/>
                    <a:pt x="11" y="6"/>
                  </a:cubicBezTo>
                  <a:cubicBezTo>
                    <a:pt x="14" y="6"/>
                    <a:pt x="16" y="6"/>
                    <a:pt x="19" y="6"/>
                  </a:cubicBezTo>
                  <a:cubicBezTo>
                    <a:pt x="24" y="7"/>
                    <a:pt x="30" y="7"/>
                    <a:pt x="35" y="6"/>
                  </a:cubicBezTo>
                  <a:cubicBezTo>
                    <a:pt x="37" y="6"/>
                    <a:pt x="40" y="6"/>
                    <a:pt x="42" y="6"/>
                  </a:cubicBezTo>
                  <a:cubicBezTo>
                    <a:pt x="41" y="6"/>
                    <a:pt x="40" y="5"/>
                    <a:pt x="39" y="5"/>
                  </a:cubicBezTo>
                  <a:cubicBezTo>
                    <a:pt x="38" y="4"/>
                    <a:pt x="36" y="4"/>
                    <a:pt x="35" y="3"/>
                  </a:cubicBezTo>
                  <a:cubicBezTo>
                    <a:pt x="35" y="2"/>
                    <a:pt x="34" y="1"/>
                    <a:pt x="34" y="0"/>
                  </a:cubicBezTo>
                  <a:cubicBezTo>
                    <a:pt x="33" y="1"/>
                    <a:pt x="32" y="2"/>
                    <a:pt x="31" y="2"/>
                  </a:cubicBezTo>
                  <a:cubicBezTo>
                    <a:pt x="29" y="3"/>
                    <a:pt x="27" y="3"/>
                    <a:pt x="26" y="3"/>
                  </a:cubicBezTo>
                  <a:cubicBezTo>
                    <a:pt x="24" y="4"/>
                    <a:pt x="23" y="4"/>
                    <a:pt x="21" y="4"/>
                  </a:cubicBezTo>
                  <a:cubicBezTo>
                    <a:pt x="20" y="4"/>
                    <a:pt x="18" y="4"/>
                    <a:pt x="17" y="4"/>
                  </a:cubicBezTo>
                  <a:cubicBezTo>
                    <a:pt x="13" y="3"/>
                    <a:pt x="10" y="3"/>
                    <a:pt x="7" y="2"/>
                  </a:cubicBezTo>
                  <a:cubicBezTo>
                    <a:pt x="5" y="2"/>
                    <a:pt x="2" y="1"/>
                    <a:pt x="0" y="1"/>
                  </a:cubicBezTo>
                  <a:cubicBezTo>
                    <a:pt x="1" y="2"/>
                    <a:pt x="3" y="3"/>
                    <a:pt x="4" y="4"/>
                  </a:cubicBezTo>
                  <a:cubicBezTo>
                    <a:pt x="5" y="5"/>
                    <a:pt x="7" y="5"/>
                    <a:pt x="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 name="Freeform 11">
              <a:extLst>
                <a:ext uri="{FF2B5EF4-FFF2-40B4-BE49-F238E27FC236}">
                  <a16:creationId xmlns:a16="http://schemas.microsoft.com/office/drawing/2014/main" id="{EF75A1D6-3C3D-402F-BAA5-305118977042}"/>
                </a:ext>
              </a:extLst>
            </p:cNvPr>
            <p:cNvSpPr>
              <a:spLocks/>
            </p:cNvSpPr>
            <p:nvPr/>
          </p:nvSpPr>
          <p:spPr bwMode="auto">
            <a:xfrm>
              <a:off x="3034" y="7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 name="Freeform 12">
              <a:extLst>
                <a:ext uri="{FF2B5EF4-FFF2-40B4-BE49-F238E27FC236}">
                  <a16:creationId xmlns:a16="http://schemas.microsoft.com/office/drawing/2014/main" id="{E23E698C-17DB-429C-8FC9-774B4CF01EC2}"/>
                </a:ext>
              </a:extLst>
            </p:cNvPr>
            <p:cNvSpPr>
              <a:spLocks/>
            </p:cNvSpPr>
            <p:nvPr/>
          </p:nvSpPr>
          <p:spPr bwMode="auto">
            <a:xfrm>
              <a:off x="3082" y="603"/>
              <a:ext cx="12" cy="14"/>
            </a:xfrm>
            <a:custGeom>
              <a:avLst/>
              <a:gdLst>
                <a:gd name="T0" fmla="*/ 2 w 5"/>
                <a:gd name="T1" fmla="*/ 6 h 6"/>
                <a:gd name="T2" fmla="*/ 2 w 5"/>
                <a:gd name="T3" fmla="*/ 6 h 6"/>
                <a:gd name="T4" fmla="*/ 2 w 5"/>
                <a:gd name="T5" fmla="*/ 5 h 6"/>
                <a:gd name="T6" fmla="*/ 3 w 5"/>
                <a:gd name="T7" fmla="*/ 2 h 6"/>
                <a:gd name="T8" fmla="*/ 5 w 5"/>
                <a:gd name="T9" fmla="*/ 1 h 6"/>
                <a:gd name="T10" fmla="*/ 3 w 5"/>
                <a:gd name="T11" fmla="*/ 0 h 6"/>
                <a:gd name="T12" fmla="*/ 3 w 5"/>
                <a:gd name="T13" fmla="*/ 2 h 6"/>
                <a:gd name="T14" fmla="*/ 1 w 5"/>
                <a:gd name="T15" fmla="*/ 6 h 6"/>
                <a:gd name="T16" fmla="*/ 0 w 5"/>
                <a:gd name="T17" fmla="*/ 6 h 6"/>
                <a:gd name="T18" fmla="*/ 1 w 5"/>
                <a:gd name="T19" fmla="*/ 6 h 6"/>
                <a:gd name="T20" fmla="*/ 2 w 5"/>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6"/>
                  </a:moveTo>
                  <a:cubicBezTo>
                    <a:pt x="2" y="6"/>
                    <a:pt x="2" y="6"/>
                    <a:pt x="2" y="6"/>
                  </a:cubicBezTo>
                  <a:cubicBezTo>
                    <a:pt x="2" y="6"/>
                    <a:pt x="2" y="6"/>
                    <a:pt x="2" y="5"/>
                  </a:cubicBezTo>
                  <a:cubicBezTo>
                    <a:pt x="2" y="4"/>
                    <a:pt x="3" y="3"/>
                    <a:pt x="3" y="2"/>
                  </a:cubicBezTo>
                  <a:cubicBezTo>
                    <a:pt x="4" y="2"/>
                    <a:pt x="4" y="2"/>
                    <a:pt x="5" y="1"/>
                  </a:cubicBezTo>
                  <a:cubicBezTo>
                    <a:pt x="4" y="1"/>
                    <a:pt x="3" y="1"/>
                    <a:pt x="3" y="0"/>
                  </a:cubicBezTo>
                  <a:cubicBezTo>
                    <a:pt x="3" y="1"/>
                    <a:pt x="3" y="1"/>
                    <a:pt x="3" y="2"/>
                  </a:cubicBezTo>
                  <a:cubicBezTo>
                    <a:pt x="3" y="3"/>
                    <a:pt x="2" y="5"/>
                    <a:pt x="1" y="6"/>
                  </a:cubicBezTo>
                  <a:cubicBezTo>
                    <a:pt x="0" y="6"/>
                    <a:pt x="0" y="6"/>
                    <a:pt x="0" y="6"/>
                  </a:cubicBezTo>
                  <a:cubicBezTo>
                    <a:pt x="0" y="6"/>
                    <a:pt x="0" y="6"/>
                    <a:pt x="1" y="6"/>
                  </a:cubicBezTo>
                  <a:cubicBezTo>
                    <a:pt x="1" y="6"/>
                    <a:pt x="1" y="6"/>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 name="Freeform 13">
              <a:extLst>
                <a:ext uri="{FF2B5EF4-FFF2-40B4-BE49-F238E27FC236}">
                  <a16:creationId xmlns:a16="http://schemas.microsoft.com/office/drawing/2014/main" id="{92CEB008-DD58-4BBD-8112-0D496A3DE714}"/>
                </a:ext>
              </a:extLst>
            </p:cNvPr>
            <p:cNvSpPr>
              <a:spLocks/>
            </p:cNvSpPr>
            <p:nvPr/>
          </p:nvSpPr>
          <p:spPr bwMode="auto">
            <a:xfrm>
              <a:off x="3231" y="78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 name="Freeform 14">
              <a:extLst>
                <a:ext uri="{FF2B5EF4-FFF2-40B4-BE49-F238E27FC236}">
                  <a16:creationId xmlns:a16="http://schemas.microsoft.com/office/drawing/2014/main" id="{7F1B31AB-08CF-47CF-B95A-45060D912BED}"/>
                </a:ext>
              </a:extLst>
            </p:cNvPr>
            <p:cNvSpPr>
              <a:spLocks/>
            </p:cNvSpPr>
            <p:nvPr/>
          </p:nvSpPr>
          <p:spPr bwMode="auto">
            <a:xfrm>
              <a:off x="3207" y="525"/>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 name="Freeform 15">
              <a:extLst>
                <a:ext uri="{FF2B5EF4-FFF2-40B4-BE49-F238E27FC236}">
                  <a16:creationId xmlns:a16="http://schemas.microsoft.com/office/drawing/2014/main" id="{A882FE80-83DE-4AF2-9EC9-C77AE5262D13}"/>
                </a:ext>
              </a:extLst>
            </p:cNvPr>
            <p:cNvSpPr>
              <a:spLocks/>
            </p:cNvSpPr>
            <p:nvPr/>
          </p:nvSpPr>
          <p:spPr bwMode="auto">
            <a:xfrm>
              <a:off x="3034" y="7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Freeform 16">
              <a:extLst>
                <a:ext uri="{FF2B5EF4-FFF2-40B4-BE49-F238E27FC236}">
                  <a16:creationId xmlns:a16="http://schemas.microsoft.com/office/drawing/2014/main" id="{AE30BAD9-BC4B-4412-AC0E-F776761A4BB0}"/>
                </a:ext>
              </a:extLst>
            </p:cNvPr>
            <p:cNvSpPr>
              <a:spLocks/>
            </p:cNvSpPr>
            <p:nvPr/>
          </p:nvSpPr>
          <p:spPr bwMode="auto">
            <a:xfrm>
              <a:off x="3224" y="782"/>
              <a:ext cx="4"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1" y="0"/>
                    <a:pt x="0" y="0"/>
                  </a:cubicBezTo>
                  <a:cubicBezTo>
                    <a:pt x="0" y="0"/>
                    <a:pt x="1"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Freeform 17">
              <a:extLst>
                <a:ext uri="{FF2B5EF4-FFF2-40B4-BE49-F238E27FC236}">
                  <a16:creationId xmlns:a16="http://schemas.microsoft.com/office/drawing/2014/main" id="{91F2435D-362D-4205-8640-0D6333707046}"/>
                </a:ext>
              </a:extLst>
            </p:cNvPr>
            <p:cNvSpPr>
              <a:spLocks/>
            </p:cNvSpPr>
            <p:nvPr/>
          </p:nvSpPr>
          <p:spPr bwMode="auto">
            <a:xfrm>
              <a:off x="3077" y="537"/>
              <a:ext cx="72" cy="56"/>
            </a:xfrm>
            <a:custGeom>
              <a:avLst/>
              <a:gdLst>
                <a:gd name="T0" fmla="*/ 27 w 30"/>
                <a:gd name="T1" fmla="*/ 23 h 23"/>
                <a:gd name="T2" fmla="*/ 29 w 30"/>
                <a:gd name="T3" fmla="*/ 16 h 23"/>
                <a:gd name="T4" fmla="*/ 29 w 30"/>
                <a:gd name="T5" fmla="*/ 10 h 23"/>
                <a:gd name="T6" fmla="*/ 28 w 30"/>
                <a:gd name="T7" fmla="*/ 7 h 23"/>
                <a:gd name="T8" fmla="*/ 28 w 30"/>
                <a:gd name="T9" fmla="*/ 7 h 23"/>
                <a:gd name="T10" fmla="*/ 22 w 30"/>
                <a:gd name="T11" fmla="*/ 6 h 23"/>
                <a:gd name="T12" fmla="*/ 17 w 30"/>
                <a:gd name="T13" fmla="*/ 4 h 23"/>
                <a:gd name="T14" fmla="*/ 15 w 30"/>
                <a:gd name="T15" fmla="*/ 2 h 23"/>
                <a:gd name="T16" fmla="*/ 7 w 30"/>
                <a:gd name="T17" fmla="*/ 0 h 23"/>
                <a:gd name="T18" fmla="*/ 2 w 30"/>
                <a:gd name="T19" fmla="*/ 1 h 23"/>
                <a:gd name="T20" fmla="*/ 0 w 30"/>
                <a:gd name="T21" fmla="*/ 2 h 23"/>
                <a:gd name="T22" fmla="*/ 2 w 30"/>
                <a:gd name="T23" fmla="*/ 4 h 23"/>
                <a:gd name="T24" fmla="*/ 5 w 30"/>
                <a:gd name="T25" fmla="*/ 6 h 23"/>
                <a:gd name="T26" fmla="*/ 6 w 30"/>
                <a:gd name="T27" fmla="*/ 8 h 23"/>
                <a:gd name="T28" fmla="*/ 6 w 30"/>
                <a:gd name="T29" fmla="*/ 11 h 23"/>
                <a:gd name="T30" fmla="*/ 6 w 30"/>
                <a:gd name="T31" fmla="*/ 13 h 23"/>
                <a:gd name="T32" fmla="*/ 10 w 30"/>
                <a:gd name="T33" fmla="*/ 15 h 23"/>
                <a:gd name="T34" fmla="*/ 12 w 30"/>
                <a:gd name="T35" fmla="*/ 17 h 23"/>
                <a:gd name="T36" fmla="*/ 15 w 30"/>
                <a:gd name="T37" fmla="*/ 18 h 23"/>
                <a:gd name="T38" fmla="*/ 21 w 30"/>
                <a:gd name="T39" fmla="*/ 20 h 23"/>
                <a:gd name="T40" fmla="*/ 24 w 30"/>
                <a:gd name="T41" fmla="*/ 21 h 23"/>
                <a:gd name="T42" fmla="*/ 26 w 30"/>
                <a:gd name="T43" fmla="*/ 22 h 23"/>
                <a:gd name="T44" fmla="*/ 27 w 30"/>
                <a:gd name="T4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23">
                  <a:moveTo>
                    <a:pt x="27" y="23"/>
                  </a:moveTo>
                  <a:cubicBezTo>
                    <a:pt x="28" y="20"/>
                    <a:pt x="28" y="18"/>
                    <a:pt x="29" y="16"/>
                  </a:cubicBezTo>
                  <a:cubicBezTo>
                    <a:pt x="29" y="14"/>
                    <a:pt x="30" y="12"/>
                    <a:pt x="29" y="10"/>
                  </a:cubicBezTo>
                  <a:cubicBezTo>
                    <a:pt x="29" y="9"/>
                    <a:pt x="29" y="8"/>
                    <a:pt x="28" y="7"/>
                  </a:cubicBezTo>
                  <a:cubicBezTo>
                    <a:pt x="28" y="7"/>
                    <a:pt x="28" y="7"/>
                    <a:pt x="28" y="7"/>
                  </a:cubicBezTo>
                  <a:cubicBezTo>
                    <a:pt x="26" y="7"/>
                    <a:pt x="24" y="7"/>
                    <a:pt x="22" y="6"/>
                  </a:cubicBezTo>
                  <a:cubicBezTo>
                    <a:pt x="20" y="6"/>
                    <a:pt x="18" y="5"/>
                    <a:pt x="17" y="4"/>
                  </a:cubicBezTo>
                  <a:cubicBezTo>
                    <a:pt x="16" y="3"/>
                    <a:pt x="16" y="3"/>
                    <a:pt x="15" y="2"/>
                  </a:cubicBezTo>
                  <a:cubicBezTo>
                    <a:pt x="13" y="1"/>
                    <a:pt x="10" y="0"/>
                    <a:pt x="7" y="0"/>
                  </a:cubicBezTo>
                  <a:cubicBezTo>
                    <a:pt x="6" y="0"/>
                    <a:pt x="4" y="0"/>
                    <a:pt x="2" y="1"/>
                  </a:cubicBezTo>
                  <a:cubicBezTo>
                    <a:pt x="2" y="1"/>
                    <a:pt x="1" y="2"/>
                    <a:pt x="0" y="2"/>
                  </a:cubicBezTo>
                  <a:cubicBezTo>
                    <a:pt x="1" y="3"/>
                    <a:pt x="2" y="3"/>
                    <a:pt x="2" y="4"/>
                  </a:cubicBezTo>
                  <a:cubicBezTo>
                    <a:pt x="3" y="5"/>
                    <a:pt x="4" y="5"/>
                    <a:pt x="5" y="6"/>
                  </a:cubicBezTo>
                  <a:cubicBezTo>
                    <a:pt x="6" y="7"/>
                    <a:pt x="6" y="8"/>
                    <a:pt x="6" y="8"/>
                  </a:cubicBezTo>
                  <a:cubicBezTo>
                    <a:pt x="7" y="9"/>
                    <a:pt x="7" y="10"/>
                    <a:pt x="6" y="11"/>
                  </a:cubicBezTo>
                  <a:cubicBezTo>
                    <a:pt x="6" y="11"/>
                    <a:pt x="6" y="12"/>
                    <a:pt x="6" y="13"/>
                  </a:cubicBezTo>
                  <a:cubicBezTo>
                    <a:pt x="7" y="13"/>
                    <a:pt x="9" y="14"/>
                    <a:pt x="10" y="15"/>
                  </a:cubicBezTo>
                  <a:cubicBezTo>
                    <a:pt x="11" y="16"/>
                    <a:pt x="12" y="17"/>
                    <a:pt x="12" y="17"/>
                  </a:cubicBezTo>
                  <a:cubicBezTo>
                    <a:pt x="13" y="17"/>
                    <a:pt x="14" y="18"/>
                    <a:pt x="15" y="18"/>
                  </a:cubicBezTo>
                  <a:cubicBezTo>
                    <a:pt x="17" y="19"/>
                    <a:pt x="19" y="19"/>
                    <a:pt x="21" y="20"/>
                  </a:cubicBezTo>
                  <a:cubicBezTo>
                    <a:pt x="22" y="20"/>
                    <a:pt x="23" y="20"/>
                    <a:pt x="24" y="21"/>
                  </a:cubicBezTo>
                  <a:cubicBezTo>
                    <a:pt x="25" y="21"/>
                    <a:pt x="26" y="22"/>
                    <a:pt x="26" y="22"/>
                  </a:cubicBezTo>
                  <a:cubicBezTo>
                    <a:pt x="27" y="22"/>
                    <a:pt x="27" y="23"/>
                    <a:pt x="27"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Freeform 18">
              <a:extLst>
                <a:ext uri="{FF2B5EF4-FFF2-40B4-BE49-F238E27FC236}">
                  <a16:creationId xmlns:a16="http://schemas.microsoft.com/office/drawing/2014/main" id="{338AF24C-4835-49CC-A38A-2C654C5CB6C4}"/>
                </a:ext>
              </a:extLst>
            </p:cNvPr>
            <p:cNvSpPr>
              <a:spLocks/>
            </p:cNvSpPr>
            <p:nvPr/>
          </p:nvSpPr>
          <p:spPr bwMode="auto">
            <a:xfrm>
              <a:off x="3300" y="639"/>
              <a:ext cx="32" cy="36"/>
            </a:xfrm>
            <a:custGeom>
              <a:avLst/>
              <a:gdLst>
                <a:gd name="T0" fmla="*/ 5 w 13"/>
                <a:gd name="T1" fmla="*/ 3 h 15"/>
                <a:gd name="T2" fmla="*/ 0 w 13"/>
                <a:gd name="T3" fmla="*/ 3 h 15"/>
                <a:gd name="T4" fmla="*/ 0 w 13"/>
                <a:gd name="T5" fmla="*/ 3 h 15"/>
                <a:gd name="T6" fmla="*/ 0 w 13"/>
                <a:gd name="T7" fmla="*/ 4 h 15"/>
                <a:gd name="T8" fmla="*/ 4 w 13"/>
                <a:gd name="T9" fmla="*/ 10 h 15"/>
                <a:gd name="T10" fmla="*/ 7 w 13"/>
                <a:gd name="T11" fmla="*/ 12 h 15"/>
                <a:gd name="T12" fmla="*/ 10 w 13"/>
                <a:gd name="T13" fmla="*/ 14 h 15"/>
                <a:gd name="T14" fmla="*/ 13 w 13"/>
                <a:gd name="T15" fmla="*/ 15 h 15"/>
                <a:gd name="T16" fmla="*/ 10 w 13"/>
                <a:gd name="T17" fmla="*/ 11 h 15"/>
                <a:gd name="T18" fmla="*/ 10 w 13"/>
                <a:gd name="T19" fmla="*/ 10 h 15"/>
                <a:gd name="T20" fmla="*/ 10 w 13"/>
                <a:gd name="T21" fmla="*/ 9 h 15"/>
                <a:gd name="T22" fmla="*/ 10 w 13"/>
                <a:gd name="T23" fmla="*/ 4 h 15"/>
                <a:gd name="T24" fmla="*/ 9 w 13"/>
                <a:gd name="T25" fmla="*/ 0 h 15"/>
                <a:gd name="T26" fmla="*/ 9 w 13"/>
                <a:gd name="T27" fmla="*/ 0 h 15"/>
                <a:gd name="T28" fmla="*/ 5 w 13"/>
                <a:gd name="T29"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5">
                  <a:moveTo>
                    <a:pt x="5" y="3"/>
                  </a:moveTo>
                  <a:cubicBezTo>
                    <a:pt x="4" y="3"/>
                    <a:pt x="2" y="3"/>
                    <a:pt x="0" y="3"/>
                  </a:cubicBezTo>
                  <a:cubicBezTo>
                    <a:pt x="0" y="3"/>
                    <a:pt x="0" y="3"/>
                    <a:pt x="0" y="3"/>
                  </a:cubicBezTo>
                  <a:cubicBezTo>
                    <a:pt x="0" y="3"/>
                    <a:pt x="0" y="3"/>
                    <a:pt x="0" y="4"/>
                  </a:cubicBezTo>
                  <a:cubicBezTo>
                    <a:pt x="2" y="6"/>
                    <a:pt x="3" y="8"/>
                    <a:pt x="4" y="10"/>
                  </a:cubicBezTo>
                  <a:cubicBezTo>
                    <a:pt x="5" y="11"/>
                    <a:pt x="6" y="12"/>
                    <a:pt x="7" y="12"/>
                  </a:cubicBezTo>
                  <a:cubicBezTo>
                    <a:pt x="10" y="14"/>
                    <a:pt x="10" y="14"/>
                    <a:pt x="10" y="14"/>
                  </a:cubicBezTo>
                  <a:cubicBezTo>
                    <a:pt x="11" y="14"/>
                    <a:pt x="12" y="15"/>
                    <a:pt x="13" y="15"/>
                  </a:cubicBezTo>
                  <a:cubicBezTo>
                    <a:pt x="12" y="14"/>
                    <a:pt x="11" y="12"/>
                    <a:pt x="10" y="11"/>
                  </a:cubicBezTo>
                  <a:cubicBezTo>
                    <a:pt x="10" y="10"/>
                    <a:pt x="10" y="10"/>
                    <a:pt x="10" y="10"/>
                  </a:cubicBezTo>
                  <a:cubicBezTo>
                    <a:pt x="10" y="9"/>
                    <a:pt x="10" y="9"/>
                    <a:pt x="10" y="9"/>
                  </a:cubicBezTo>
                  <a:cubicBezTo>
                    <a:pt x="10" y="7"/>
                    <a:pt x="10" y="6"/>
                    <a:pt x="10" y="4"/>
                  </a:cubicBezTo>
                  <a:cubicBezTo>
                    <a:pt x="10" y="2"/>
                    <a:pt x="10" y="1"/>
                    <a:pt x="9" y="0"/>
                  </a:cubicBezTo>
                  <a:cubicBezTo>
                    <a:pt x="9" y="0"/>
                    <a:pt x="9" y="0"/>
                    <a:pt x="9" y="0"/>
                  </a:cubicBezTo>
                  <a:cubicBezTo>
                    <a:pt x="8" y="1"/>
                    <a:pt x="7" y="2"/>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Oval 19">
              <a:extLst>
                <a:ext uri="{FF2B5EF4-FFF2-40B4-BE49-F238E27FC236}">
                  <a16:creationId xmlns:a16="http://schemas.microsoft.com/office/drawing/2014/main" id="{0D49C7B5-A695-40A3-B566-E9C2916DD5FC}"/>
                </a:ext>
              </a:extLst>
            </p:cNvPr>
            <p:cNvSpPr>
              <a:spLocks noChangeArrowheads="1"/>
            </p:cNvSpPr>
            <p:nvPr/>
          </p:nvSpPr>
          <p:spPr bwMode="auto">
            <a:xfrm>
              <a:off x="3209" y="830"/>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20">
              <a:extLst>
                <a:ext uri="{FF2B5EF4-FFF2-40B4-BE49-F238E27FC236}">
                  <a16:creationId xmlns:a16="http://schemas.microsoft.com/office/drawing/2014/main" id="{941753B4-1D4A-415D-BD22-D516C0457E8E}"/>
                </a:ext>
              </a:extLst>
            </p:cNvPr>
            <p:cNvSpPr>
              <a:spLocks/>
            </p:cNvSpPr>
            <p:nvPr/>
          </p:nvSpPr>
          <p:spPr bwMode="auto">
            <a:xfrm>
              <a:off x="3293" y="649"/>
              <a:ext cx="44" cy="72"/>
            </a:xfrm>
            <a:custGeom>
              <a:avLst/>
              <a:gdLst>
                <a:gd name="T0" fmla="*/ 18 w 18"/>
                <a:gd name="T1" fmla="*/ 22 h 30"/>
                <a:gd name="T2" fmla="*/ 17 w 18"/>
                <a:gd name="T3" fmla="*/ 16 h 30"/>
                <a:gd name="T4" fmla="*/ 16 w 18"/>
                <a:gd name="T5" fmla="*/ 12 h 30"/>
                <a:gd name="T6" fmla="*/ 13 w 18"/>
                <a:gd name="T7" fmla="*/ 10 h 30"/>
                <a:gd name="T8" fmla="*/ 9 w 18"/>
                <a:gd name="T9" fmla="*/ 9 h 30"/>
                <a:gd name="T10" fmla="*/ 6 w 18"/>
                <a:gd name="T11" fmla="*/ 7 h 30"/>
                <a:gd name="T12" fmla="*/ 2 w 18"/>
                <a:gd name="T13" fmla="*/ 1 h 30"/>
                <a:gd name="T14" fmla="*/ 1 w 18"/>
                <a:gd name="T15" fmla="*/ 0 h 30"/>
                <a:gd name="T16" fmla="*/ 2 w 18"/>
                <a:gd name="T17" fmla="*/ 5 h 30"/>
                <a:gd name="T18" fmla="*/ 0 w 18"/>
                <a:gd name="T19" fmla="*/ 9 h 30"/>
                <a:gd name="T20" fmla="*/ 0 w 18"/>
                <a:gd name="T21" fmla="*/ 10 h 30"/>
                <a:gd name="T22" fmla="*/ 0 w 18"/>
                <a:gd name="T23" fmla="*/ 9 h 30"/>
                <a:gd name="T24" fmla="*/ 3 w 18"/>
                <a:gd name="T25" fmla="*/ 10 h 30"/>
                <a:gd name="T26" fmla="*/ 12 w 18"/>
                <a:gd name="T27" fmla="*/ 14 h 30"/>
                <a:gd name="T28" fmla="*/ 15 w 18"/>
                <a:gd name="T29" fmla="*/ 19 h 30"/>
                <a:gd name="T30" fmla="*/ 14 w 18"/>
                <a:gd name="T31" fmla="*/ 24 h 30"/>
                <a:gd name="T32" fmla="*/ 9 w 18"/>
                <a:gd name="T33" fmla="*/ 30 h 30"/>
                <a:gd name="T34" fmla="*/ 14 w 18"/>
                <a:gd name="T35" fmla="*/ 27 h 30"/>
                <a:gd name="T36" fmla="*/ 18 w 18"/>
                <a:gd name="T37"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30">
                  <a:moveTo>
                    <a:pt x="18" y="22"/>
                  </a:moveTo>
                  <a:cubicBezTo>
                    <a:pt x="18" y="20"/>
                    <a:pt x="18" y="18"/>
                    <a:pt x="17" y="16"/>
                  </a:cubicBezTo>
                  <a:cubicBezTo>
                    <a:pt x="17" y="14"/>
                    <a:pt x="16" y="13"/>
                    <a:pt x="16" y="12"/>
                  </a:cubicBezTo>
                  <a:cubicBezTo>
                    <a:pt x="15" y="11"/>
                    <a:pt x="14" y="11"/>
                    <a:pt x="13" y="10"/>
                  </a:cubicBezTo>
                  <a:cubicBezTo>
                    <a:pt x="9" y="9"/>
                    <a:pt x="9" y="9"/>
                    <a:pt x="9" y="9"/>
                  </a:cubicBezTo>
                  <a:cubicBezTo>
                    <a:pt x="8" y="9"/>
                    <a:pt x="7" y="8"/>
                    <a:pt x="6" y="7"/>
                  </a:cubicBezTo>
                  <a:cubicBezTo>
                    <a:pt x="5" y="5"/>
                    <a:pt x="3" y="3"/>
                    <a:pt x="2" y="1"/>
                  </a:cubicBezTo>
                  <a:cubicBezTo>
                    <a:pt x="1" y="0"/>
                    <a:pt x="1" y="0"/>
                    <a:pt x="1" y="0"/>
                  </a:cubicBezTo>
                  <a:cubicBezTo>
                    <a:pt x="1" y="1"/>
                    <a:pt x="2" y="3"/>
                    <a:pt x="2" y="5"/>
                  </a:cubicBezTo>
                  <a:cubicBezTo>
                    <a:pt x="2" y="6"/>
                    <a:pt x="1" y="8"/>
                    <a:pt x="0" y="9"/>
                  </a:cubicBezTo>
                  <a:cubicBezTo>
                    <a:pt x="0" y="9"/>
                    <a:pt x="0" y="9"/>
                    <a:pt x="0" y="10"/>
                  </a:cubicBezTo>
                  <a:cubicBezTo>
                    <a:pt x="0" y="10"/>
                    <a:pt x="0" y="9"/>
                    <a:pt x="0" y="9"/>
                  </a:cubicBezTo>
                  <a:cubicBezTo>
                    <a:pt x="1" y="9"/>
                    <a:pt x="2" y="10"/>
                    <a:pt x="3" y="10"/>
                  </a:cubicBezTo>
                  <a:cubicBezTo>
                    <a:pt x="6" y="10"/>
                    <a:pt x="9" y="11"/>
                    <a:pt x="12" y="14"/>
                  </a:cubicBezTo>
                  <a:cubicBezTo>
                    <a:pt x="14" y="15"/>
                    <a:pt x="15" y="16"/>
                    <a:pt x="15" y="19"/>
                  </a:cubicBezTo>
                  <a:cubicBezTo>
                    <a:pt x="16" y="21"/>
                    <a:pt x="15" y="23"/>
                    <a:pt x="14" y="24"/>
                  </a:cubicBezTo>
                  <a:cubicBezTo>
                    <a:pt x="13" y="27"/>
                    <a:pt x="11" y="28"/>
                    <a:pt x="9" y="30"/>
                  </a:cubicBezTo>
                  <a:cubicBezTo>
                    <a:pt x="10" y="29"/>
                    <a:pt x="12" y="28"/>
                    <a:pt x="14" y="27"/>
                  </a:cubicBezTo>
                  <a:cubicBezTo>
                    <a:pt x="15" y="25"/>
                    <a:pt x="17" y="24"/>
                    <a:pt x="1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 name="Freeform 21">
              <a:extLst>
                <a:ext uri="{FF2B5EF4-FFF2-40B4-BE49-F238E27FC236}">
                  <a16:creationId xmlns:a16="http://schemas.microsoft.com/office/drawing/2014/main" id="{78C1F539-171B-4567-9506-5EB58B2C738E}"/>
                </a:ext>
              </a:extLst>
            </p:cNvPr>
            <p:cNvSpPr>
              <a:spLocks/>
            </p:cNvSpPr>
            <p:nvPr/>
          </p:nvSpPr>
          <p:spPr bwMode="auto">
            <a:xfrm>
              <a:off x="3216" y="707"/>
              <a:ext cx="121" cy="80"/>
            </a:xfrm>
            <a:custGeom>
              <a:avLst/>
              <a:gdLst>
                <a:gd name="T0" fmla="*/ 29 w 50"/>
                <a:gd name="T1" fmla="*/ 22 h 33"/>
                <a:gd name="T2" fmla="*/ 30 w 50"/>
                <a:gd name="T3" fmla="*/ 21 h 33"/>
                <a:gd name="T4" fmla="*/ 30 w 50"/>
                <a:gd name="T5" fmla="*/ 21 h 33"/>
                <a:gd name="T6" fmla="*/ 30 w 50"/>
                <a:gd name="T7" fmla="*/ 20 h 33"/>
                <a:gd name="T8" fmla="*/ 30 w 50"/>
                <a:gd name="T9" fmla="*/ 20 h 33"/>
                <a:gd name="T10" fmla="*/ 31 w 50"/>
                <a:gd name="T11" fmla="*/ 19 h 33"/>
                <a:gd name="T12" fmla="*/ 34 w 50"/>
                <a:gd name="T13" fmla="*/ 18 h 33"/>
                <a:gd name="T14" fmla="*/ 39 w 50"/>
                <a:gd name="T15" fmla="*/ 16 h 33"/>
                <a:gd name="T16" fmla="*/ 47 w 50"/>
                <a:gd name="T17" fmla="*/ 10 h 33"/>
                <a:gd name="T18" fmla="*/ 50 w 50"/>
                <a:gd name="T19" fmla="*/ 2 h 33"/>
                <a:gd name="T20" fmla="*/ 50 w 50"/>
                <a:gd name="T21" fmla="*/ 0 h 33"/>
                <a:gd name="T22" fmla="*/ 47 w 50"/>
                <a:gd name="T23" fmla="*/ 4 h 33"/>
                <a:gd name="T24" fmla="*/ 37 w 50"/>
                <a:gd name="T25" fmla="*/ 8 h 33"/>
                <a:gd name="T26" fmla="*/ 32 w 50"/>
                <a:gd name="T27" fmla="*/ 9 h 33"/>
                <a:gd name="T28" fmla="*/ 27 w 50"/>
                <a:gd name="T29" fmla="*/ 10 h 33"/>
                <a:gd name="T30" fmla="*/ 20 w 50"/>
                <a:gd name="T31" fmla="*/ 14 h 33"/>
                <a:gd name="T32" fmla="*/ 20 w 50"/>
                <a:gd name="T33" fmla="*/ 14 h 33"/>
                <a:gd name="T34" fmla="*/ 21 w 50"/>
                <a:gd name="T35" fmla="*/ 14 h 33"/>
                <a:gd name="T36" fmla="*/ 21 w 50"/>
                <a:gd name="T37" fmla="*/ 16 h 33"/>
                <a:gd name="T38" fmla="*/ 21 w 50"/>
                <a:gd name="T39" fmla="*/ 18 h 33"/>
                <a:gd name="T40" fmla="*/ 20 w 50"/>
                <a:gd name="T41" fmla="*/ 21 h 33"/>
                <a:gd name="T42" fmla="*/ 16 w 50"/>
                <a:gd name="T43" fmla="*/ 24 h 33"/>
                <a:gd name="T44" fmla="*/ 7 w 50"/>
                <a:gd name="T45" fmla="*/ 26 h 33"/>
                <a:gd name="T46" fmla="*/ 0 w 50"/>
                <a:gd name="T47" fmla="*/ 26 h 33"/>
                <a:gd name="T48" fmla="*/ 2 w 50"/>
                <a:gd name="T49" fmla="*/ 30 h 33"/>
                <a:gd name="T50" fmla="*/ 2 w 50"/>
                <a:gd name="T51" fmla="*/ 30 h 33"/>
                <a:gd name="T52" fmla="*/ 2 w 50"/>
                <a:gd name="T53" fmla="*/ 30 h 33"/>
                <a:gd name="T54" fmla="*/ 2 w 50"/>
                <a:gd name="T55" fmla="*/ 30 h 33"/>
                <a:gd name="T56" fmla="*/ 12 w 50"/>
                <a:gd name="T57" fmla="*/ 33 h 33"/>
                <a:gd name="T58" fmla="*/ 15 w 50"/>
                <a:gd name="T59" fmla="*/ 33 h 33"/>
                <a:gd name="T60" fmla="*/ 17 w 50"/>
                <a:gd name="T61" fmla="*/ 32 h 33"/>
                <a:gd name="T62" fmla="*/ 22 w 50"/>
                <a:gd name="T63" fmla="*/ 29 h 33"/>
                <a:gd name="T64" fmla="*/ 29 w 50"/>
                <a:gd name="T65"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33">
                  <a:moveTo>
                    <a:pt x="29" y="22"/>
                  </a:moveTo>
                  <a:cubicBezTo>
                    <a:pt x="30" y="21"/>
                    <a:pt x="30" y="21"/>
                    <a:pt x="30" y="21"/>
                  </a:cubicBezTo>
                  <a:cubicBezTo>
                    <a:pt x="30" y="21"/>
                    <a:pt x="30" y="21"/>
                    <a:pt x="30" y="21"/>
                  </a:cubicBezTo>
                  <a:cubicBezTo>
                    <a:pt x="30" y="20"/>
                    <a:pt x="30" y="20"/>
                    <a:pt x="30" y="20"/>
                  </a:cubicBezTo>
                  <a:cubicBezTo>
                    <a:pt x="30" y="20"/>
                    <a:pt x="30" y="20"/>
                    <a:pt x="30" y="20"/>
                  </a:cubicBezTo>
                  <a:cubicBezTo>
                    <a:pt x="30" y="20"/>
                    <a:pt x="31" y="20"/>
                    <a:pt x="31" y="19"/>
                  </a:cubicBezTo>
                  <a:cubicBezTo>
                    <a:pt x="32" y="19"/>
                    <a:pt x="33" y="18"/>
                    <a:pt x="34" y="18"/>
                  </a:cubicBezTo>
                  <a:cubicBezTo>
                    <a:pt x="36" y="17"/>
                    <a:pt x="37" y="17"/>
                    <a:pt x="39" y="16"/>
                  </a:cubicBezTo>
                  <a:cubicBezTo>
                    <a:pt x="42" y="15"/>
                    <a:pt x="45" y="13"/>
                    <a:pt x="47" y="10"/>
                  </a:cubicBezTo>
                  <a:cubicBezTo>
                    <a:pt x="48" y="8"/>
                    <a:pt x="49" y="5"/>
                    <a:pt x="50" y="2"/>
                  </a:cubicBezTo>
                  <a:cubicBezTo>
                    <a:pt x="50" y="1"/>
                    <a:pt x="50" y="0"/>
                    <a:pt x="50" y="0"/>
                  </a:cubicBezTo>
                  <a:cubicBezTo>
                    <a:pt x="49" y="1"/>
                    <a:pt x="48" y="2"/>
                    <a:pt x="47" y="4"/>
                  </a:cubicBezTo>
                  <a:cubicBezTo>
                    <a:pt x="44" y="6"/>
                    <a:pt x="41" y="8"/>
                    <a:pt x="37" y="8"/>
                  </a:cubicBezTo>
                  <a:cubicBezTo>
                    <a:pt x="35" y="9"/>
                    <a:pt x="33" y="9"/>
                    <a:pt x="32" y="9"/>
                  </a:cubicBezTo>
                  <a:cubicBezTo>
                    <a:pt x="30" y="9"/>
                    <a:pt x="28" y="9"/>
                    <a:pt x="27" y="10"/>
                  </a:cubicBezTo>
                  <a:cubicBezTo>
                    <a:pt x="24" y="10"/>
                    <a:pt x="21" y="11"/>
                    <a:pt x="20" y="14"/>
                  </a:cubicBezTo>
                  <a:cubicBezTo>
                    <a:pt x="20" y="14"/>
                    <a:pt x="20" y="14"/>
                    <a:pt x="20" y="14"/>
                  </a:cubicBezTo>
                  <a:cubicBezTo>
                    <a:pt x="20" y="14"/>
                    <a:pt x="20" y="14"/>
                    <a:pt x="21" y="14"/>
                  </a:cubicBezTo>
                  <a:cubicBezTo>
                    <a:pt x="21" y="15"/>
                    <a:pt x="21" y="16"/>
                    <a:pt x="21" y="16"/>
                  </a:cubicBezTo>
                  <a:cubicBezTo>
                    <a:pt x="21" y="17"/>
                    <a:pt x="21" y="18"/>
                    <a:pt x="21" y="18"/>
                  </a:cubicBezTo>
                  <a:cubicBezTo>
                    <a:pt x="21" y="19"/>
                    <a:pt x="20" y="20"/>
                    <a:pt x="20" y="21"/>
                  </a:cubicBezTo>
                  <a:cubicBezTo>
                    <a:pt x="18" y="22"/>
                    <a:pt x="17" y="23"/>
                    <a:pt x="16" y="24"/>
                  </a:cubicBezTo>
                  <a:cubicBezTo>
                    <a:pt x="13" y="25"/>
                    <a:pt x="10" y="26"/>
                    <a:pt x="7" y="26"/>
                  </a:cubicBezTo>
                  <a:cubicBezTo>
                    <a:pt x="5" y="27"/>
                    <a:pt x="2" y="27"/>
                    <a:pt x="0" y="26"/>
                  </a:cubicBezTo>
                  <a:cubicBezTo>
                    <a:pt x="1" y="27"/>
                    <a:pt x="2" y="29"/>
                    <a:pt x="2" y="30"/>
                  </a:cubicBezTo>
                  <a:cubicBezTo>
                    <a:pt x="2" y="30"/>
                    <a:pt x="2" y="30"/>
                    <a:pt x="2" y="30"/>
                  </a:cubicBezTo>
                  <a:cubicBezTo>
                    <a:pt x="2" y="30"/>
                    <a:pt x="2" y="30"/>
                    <a:pt x="2" y="30"/>
                  </a:cubicBezTo>
                  <a:cubicBezTo>
                    <a:pt x="2" y="30"/>
                    <a:pt x="2" y="30"/>
                    <a:pt x="2" y="30"/>
                  </a:cubicBezTo>
                  <a:cubicBezTo>
                    <a:pt x="6" y="32"/>
                    <a:pt x="9" y="33"/>
                    <a:pt x="12" y="33"/>
                  </a:cubicBezTo>
                  <a:cubicBezTo>
                    <a:pt x="13" y="33"/>
                    <a:pt x="14" y="33"/>
                    <a:pt x="15" y="33"/>
                  </a:cubicBezTo>
                  <a:cubicBezTo>
                    <a:pt x="16" y="32"/>
                    <a:pt x="17" y="32"/>
                    <a:pt x="17" y="32"/>
                  </a:cubicBezTo>
                  <a:cubicBezTo>
                    <a:pt x="19" y="31"/>
                    <a:pt x="21" y="30"/>
                    <a:pt x="22" y="29"/>
                  </a:cubicBezTo>
                  <a:cubicBezTo>
                    <a:pt x="25" y="27"/>
                    <a:pt x="27" y="25"/>
                    <a:pt x="29"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 name="Freeform 22">
              <a:extLst>
                <a:ext uri="{FF2B5EF4-FFF2-40B4-BE49-F238E27FC236}">
                  <a16:creationId xmlns:a16="http://schemas.microsoft.com/office/drawing/2014/main" id="{46399D17-3DDD-406E-87CD-FFDB49FC324F}"/>
                </a:ext>
              </a:extLst>
            </p:cNvPr>
            <p:cNvSpPr>
              <a:spLocks/>
            </p:cNvSpPr>
            <p:nvPr/>
          </p:nvSpPr>
          <p:spPr bwMode="auto">
            <a:xfrm>
              <a:off x="3250" y="724"/>
              <a:ext cx="26" cy="14"/>
            </a:xfrm>
            <a:custGeom>
              <a:avLst/>
              <a:gdLst>
                <a:gd name="T0" fmla="*/ 7 w 11"/>
                <a:gd name="T1" fmla="*/ 2 h 6"/>
                <a:gd name="T2" fmla="*/ 1 w 11"/>
                <a:gd name="T3" fmla="*/ 0 h 6"/>
                <a:gd name="T4" fmla="*/ 0 w 11"/>
                <a:gd name="T5" fmla="*/ 4 h 6"/>
                <a:gd name="T6" fmla="*/ 3 w 11"/>
                <a:gd name="T7" fmla="*/ 5 h 6"/>
                <a:gd name="T8" fmla="*/ 5 w 11"/>
                <a:gd name="T9" fmla="*/ 6 h 6"/>
                <a:gd name="T10" fmla="*/ 5 w 11"/>
                <a:gd name="T11" fmla="*/ 6 h 6"/>
                <a:gd name="T12" fmla="*/ 8 w 11"/>
                <a:gd name="T13" fmla="*/ 4 h 6"/>
                <a:gd name="T14" fmla="*/ 11 w 11"/>
                <a:gd name="T15" fmla="*/ 2 h 6"/>
                <a:gd name="T16" fmla="*/ 10 w 11"/>
                <a:gd name="T17" fmla="*/ 2 h 6"/>
                <a:gd name="T18" fmla="*/ 7 w 11"/>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6">
                  <a:moveTo>
                    <a:pt x="7" y="2"/>
                  </a:moveTo>
                  <a:cubicBezTo>
                    <a:pt x="5" y="2"/>
                    <a:pt x="3" y="1"/>
                    <a:pt x="1" y="0"/>
                  </a:cubicBezTo>
                  <a:cubicBezTo>
                    <a:pt x="1" y="1"/>
                    <a:pt x="1" y="3"/>
                    <a:pt x="0" y="4"/>
                  </a:cubicBezTo>
                  <a:cubicBezTo>
                    <a:pt x="1" y="4"/>
                    <a:pt x="2" y="4"/>
                    <a:pt x="3" y="5"/>
                  </a:cubicBezTo>
                  <a:cubicBezTo>
                    <a:pt x="3" y="5"/>
                    <a:pt x="4" y="5"/>
                    <a:pt x="5" y="6"/>
                  </a:cubicBezTo>
                  <a:cubicBezTo>
                    <a:pt x="5" y="6"/>
                    <a:pt x="5" y="6"/>
                    <a:pt x="5" y="6"/>
                  </a:cubicBezTo>
                  <a:cubicBezTo>
                    <a:pt x="6" y="5"/>
                    <a:pt x="7" y="4"/>
                    <a:pt x="8" y="4"/>
                  </a:cubicBezTo>
                  <a:cubicBezTo>
                    <a:pt x="9" y="3"/>
                    <a:pt x="10" y="2"/>
                    <a:pt x="11" y="2"/>
                  </a:cubicBezTo>
                  <a:cubicBezTo>
                    <a:pt x="11" y="2"/>
                    <a:pt x="10" y="2"/>
                    <a:pt x="10" y="2"/>
                  </a:cubicBezTo>
                  <a:cubicBezTo>
                    <a:pt x="9" y="2"/>
                    <a:pt x="8" y="2"/>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23">
              <a:extLst>
                <a:ext uri="{FF2B5EF4-FFF2-40B4-BE49-F238E27FC236}">
                  <a16:creationId xmlns:a16="http://schemas.microsoft.com/office/drawing/2014/main" id="{7B57C440-5629-4151-BF72-B22AFC0EF0F7}"/>
                </a:ext>
              </a:extLst>
            </p:cNvPr>
            <p:cNvSpPr>
              <a:spLocks noEditPoints="1"/>
            </p:cNvSpPr>
            <p:nvPr/>
          </p:nvSpPr>
          <p:spPr bwMode="auto">
            <a:xfrm>
              <a:off x="3216" y="588"/>
              <a:ext cx="106" cy="136"/>
            </a:xfrm>
            <a:custGeom>
              <a:avLst/>
              <a:gdLst>
                <a:gd name="T0" fmla="*/ 9 w 44"/>
                <a:gd name="T1" fmla="*/ 18 h 56"/>
                <a:gd name="T2" fmla="*/ 9 w 44"/>
                <a:gd name="T3" fmla="*/ 23 h 56"/>
                <a:gd name="T4" fmla="*/ 3 w 44"/>
                <a:gd name="T5" fmla="*/ 31 h 56"/>
                <a:gd name="T6" fmla="*/ 2 w 44"/>
                <a:gd name="T7" fmla="*/ 39 h 56"/>
                <a:gd name="T8" fmla="*/ 6 w 44"/>
                <a:gd name="T9" fmla="*/ 45 h 56"/>
                <a:gd name="T10" fmla="*/ 13 w 44"/>
                <a:gd name="T11" fmla="*/ 51 h 56"/>
                <a:gd name="T12" fmla="*/ 21 w 44"/>
                <a:gd name="T13" fmla="*/ 56 h 56"/>
                <a:gd name="T14" fmla="*/ 27 w 44"/>
                <a:gd name="T15" fmla="*/ 51 h 56"/>
                <a:gd name="T16" fmla="*/ 28 w 44"/>
                <a:gd name="T17" fmla="*/ 38 h 56"/>
                <a:gd name="T18" fmla="*/ 21 w 44"/>
                <a:gd name="T19" fmla="*/ 37 h 56"/>
                <a:gd name="T20" fmla="*/ 10 w 44"/>
                <a:gd name="T21" fmla="*/ 37 h 56"/>
                <a:gd name="T22" fmla="*/ 7 w 44"/>
                <a:gd name="T23" fmla="*/ 38 h 56"/>
                <a:gd name="T24" fmla="*/ 10 w 44"/>
                <a:gd name="T25" fmla="*/ 37 h 56"/>
                <a:gd name="T26" fmla="*/ 20 w 44"/>
                <a:gd name="T27" fmla="*/ 35 h 56"/>
                <a:gd name="T28" fmla="*/ 29 w 44"/>
                <a:gd name="T29" fmla="*/ 34 h 56"/>
                <a:gd name="T30" fmla="*/ 31 w 44"/>
                <a:gd name="T31" fmla="*/ 30 h 56"/>
                <a:gd name="T32" fmla="*/ 28 w 44"/>
                <a:gd name="T33" fmla="*/ 20 h 56"/>
                <a:gd name="T34" fmla="*/ 18 w 44"/>
                <a:gd name="T35" fmla="*/ 17 h 56"/>
                <a:gd name="T36" fmla="*/ 11 w 44"/>
                <a:gd name="T37" fmla="*/ 16 h 56"/>
                <a:gd name="T38" fmla="*/ 29 w 44"/>
                <a:gd name="T39" fmla="*/ 19 h 56"/>
                <a:gd name="T40" fmla="*/ 31 w 44"/>
                <a:gd name="T41" fmla="*/ 21 h 56"/>
                <a:gd name="T42" fmla="*/ 44 w 44"/>
                <a:gd name="T43" fmla="*/ 21 h 56"/>
                <a:gd name="T44" fmla="*/ 44 w 44"/>
                <a:gd name="T45" fmla="*/ 18 h 56"/>
                <a:gd name="T46" fmla="*/ 38 w 44"/>
                <a:gd name="T47" fmla="*/ 13 h 56"/>
                <a:gd name="T48" fmla="*/ 38 w 44"/>
                <a:gd name="T49" fmla="*/ 13 h 56"/>
                <a:gd name="T50" fmla="*/ 34 w 44"/>
                <a:gd name="T51" fmla="*/ 14 h 56"/>
                <a:gd name="T52" fmla="*/ 34 w 44"/>
                <a:gd name="T53" fmla="*/ 14 h 56"/>
                <a:gd name="T54" fmla="*/ 20 w 44"/>
                <a:gd name="T55" fmla="*/ 12 h 56"/>
                <a:gd name="T56" fmla="*/ 14 w 44"/>
                <a:gd name="T57" fmla="*/ 14 h 56"/>
                <a:gd name="T58" fmla="*/ 21 w 44"/>
                <a:gd name="T59" fmla="*/ 10 h 56"/>
                <a:gd name="T60" fmla="*/ 14 w 44"/>
                <a:gd name="T61" fmla="*/ 3 h 56"/>
                <a:gd name="T62" fmla="*/ 7 w 44"/>
                <a:gd name="T63" fmla="*/ 8 h 56"/>
                <a:gd name="T64" fmla="*/ 14 w 44"/>
                <a:gd name="T65" fmla="*/ 45 h 56"/>
                <a:gd name="T66" fmla="*/ 16 w 44"/>
                <a:gd name="T67" fmla="*/ 42 h 56"/>
                <a:gd name="T68" fmla="*/ 15 w 44"/>
                <a:gd name="T69" fmla="*/ 44 h 56"/>
                <a:gd name="T70" fmla="*/ 18 w 44"/>
                <a:gd name="T71" fmla="*/ 45 h 56"/>
                <a:gd name="T72" fmla="*/ 21 w 44"/>
                <a:gd name="T73" fmla="*/ 44 h 56"/>
                <a:gd name="T74" fmla="*/ 22 w 44"/>
                <a:gd name="T75" fmla="*/ 40 h 56"/>
                <a:gd name="T76" fmla="*/ 20 w 44"/>
                <a:gd name="T77" fmla="*/ 46 h 56"/>
                <a:gd name="T78" fmla="*/ 16 w 44"/>
                <a:gd name="T79" fmla="*/ 46 h 56"/>
                <a:gd name="T80" fmla="*/ 14 w 44"/>
                <a:gd name="T81"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 h="56">
                  <a:moveTo>
                    <a:pt x="8" y="13"/>
                  </a:moveTo>
                  <a:cubicBezTo>
                    <a:pt x="8" y="15"/>
                    <a:pt x="8" y="16"/>
                    <a:pt x="9" y="18"/>
                  </a:cubicBezTo>
                  <a:cubicBezTo>
                    <a:pt x="9" y="20"/>
                    <a:pt x="9" y="20"/>
                    <a:pt x="9" y="20"/>
                  </a:cubicBezTo>
                  <a:cubicBezTo>
                    <a:pt x="9" y="21"/>
                    <a:pt x="9" y="22"/>
                    <a:pt x="9" y="23"/>
                  </a:cubicBezTo>
                  <a:cubicBezTo>
                    <a:pt x="9" y="25"/>
                    <a:pt x="9" y="27"/>
                    <a:pt x="7" y="28"/>
                  </a:cubicBezTo>
                  <a:cubicBezTo>
                    <a:pt x="6" y="30"/>
                    <a:pt x="4" y="31"/>
                    <a:pt x="3" y="31"/>
                  </a:cubicBezTo>
                  <a:cubicBezTo>
                    <a:pt x="2" y="32"/>
                    <a:pt x="1" y="32"/>
                    <a:pt x="0" y="32"/>
                  </a:cubicBezTo>
                  <a:cubicBezTo>
                    <a:pt x="0" y="34"/>
                    <a:pt x="1" y="36"/>
                    <a:pt x="2" y="39"/>
                  </a:cubicBezTo>
                  <a:cubicBezTo>
                    <a:pt x="2" y="41"/>
                    <a:pt x="3" y="43"/>
                    <a:pt x="4" y="45"/>
                  </a:cubicBezTo>
                  <a:cubicBezTo>
                    <a:pt x="5" y="45"/>
                    <a:pt x="5" y="45"/>
                    <a:pt x="6" y="45"/>
                  </a:cubicBezTo>
                  <a:cubicBezTo>
                    <a:pt x="7" y="46"/>
                    <a:pt x="9" y="46"/>
                    <a:pt x="10" y="47"/>
                  </a:cubicBezTo>
                  <a:cubicBezTo>
                    <a:pt x="11" y="48"/>
                    <a:pt x="12" y="49"/>
                    <a:pt x="13" y="51"/>
                  </a:cubicBezTo>
                  <a:cubicBezTo>
                    <a:pt x="14" y="52"/>
                    <a:pt x="15" y="54"/>
                    <a:pt x="15" y="55"/>
                  </a:cubicBezTo>
                  <a:cubicBezTo>
                    <a:pt x="17" y="56"/>
                    <a:pt x="19" y="56"/>
                    <a:pt x="21" y="56"/>
                  </a:cubicBezTo>
                  <a:cubicBezTo>
                    <a:pt x="23" y="56"/>
                    <a:pt x="24" y="56"/>
                    <a:pt x="26" y="55"/>
                  </a:cubicBezTo>
                  <a:cubicBezTo>
                    <a:pt x="27" y="54"/>
                    <a:pt x="27" y="53"/>
                    <a:pt x="27" y="51"/>
                  </a:cubicBezTo>
                  <a:cubicBezTo>
                    <a:pt x="28" y="48"/>
                    <a:pt x="28" y="45"/>
                    <a:pt x="28" y="42"/>
                  </a:cubicBezTo>
                  <a:cubicBezTo>
                    <a:pt x="28" y="41"/>
                    <a:pt x="28" y="40"/>
                    <a:pt x="28" y="38"/>
                  </a:cubicBezTo>
                  <a:cubicBezTo>
                    <a:pt x="27" y="38"/>
                    <a:pt x="27" y="37"/>
                    <a:pt x="27" y="36"/>
                  </a:cubicBezTo>
                  <a:cubicBezTo>
                    <a:pt x="25" y="37"/>
                    <a:pt x="23" y="37"/>
                    <a:pt x="21" y="37"/>
                  </a:cubicBezTo>
                  <a:cubicBezTo>
                    <a:pt x="18" y="37"/>
                    <a:pt x="16" y="37"/>
                    <a:pt x="14" y="37"/>
                  </a:cubicBezTo>
                  <a:cubicBezTo>
                    <a:pt x="13" y="37"/>
                    <a:pt x="11" y="37"/>
                    <a:pt x="10" y="37"/>
                  </a:cubicBezTo>
                  <a:cubicBezTo>
                    <a:pt x="10" y="37"/>
                    <a:pt x="9" y="38"/>
                    <a:pt x="9" y="38"/>
                  </a:cubicBezTo>
                  <a:cubicBezTo>
                    <a:pt x="8" y="38"/>
                    <a:pt x="8" y="38"/>
                    <a:pt x="7" y="38"/>
                  </a:cubicBezTo>
                  <a:cubicBezTo>
                    <a:pt x="7" y="38"/>
                    <a:pt x="7" y="38"/>
                    <a:pt x="7" y="38"/>
                  </a:cubicBezTo>
                  <a:cubicBezTo>
                    <a:pt x="8" y="37"/>
                    <a:pt x="9" y="37"/>
                    <a:pt x="10" y="37"/>
                  </a:cubicBezTo>
                  <a:cubicBezTo>
                    <a:pt x="11" y="36"/>
                    <a:pt x="12" y="36"/>
                    <a:pt x="14" y="36"/>
                  </a:cubicBezTo>
                  <a:cubicBezTo>
                    <a:pt x="16" y="35"/>
                    <a:pt x="18" y="35"/>
                    <a:pt x="20" y="35"/>
                  </a:cubicBezTo>
                  <a:cubicBezTo>
                    <a:pt x="27" y="34"/>
                    <a:pt x="27" y="34"/>
                    <a:pt x="27" y="34"/>
                  </a:cubicBezTo>
                  <a:cubicBezTo>
                    <a:pt x="28" y="34"/>
                    <a:pt x="29" y="34"/>
                    <a:pt x="29" y="34"/>
                  </a:cubicBezTo>
                  <a:cubicBezTo>
                    <a:pt x="30" y="34"/>
                    <a:pt x="30" y="33"/>
                    <a:pt x="30" y="33"/>
                  </a:cubicBezTo>
                  <a:cubicBezTo>
                    <a:pt x="31" y="32"/>
                    <a:pt x="31" y="31"/>
                    <a:pt x="31" y="30"/>
                  </a:cubicBezTo>
                  <a:cubicBezTo>
                    <a:pt x="31" y="27"/>
                    <a:pt x="31" y="25"/>
                    <a:pt x="30" y="23"/>
                  </a:cubicBezTo>
                  <a:cubicBezTo>
                    <a:pt x="29" y="22"/>
                    <a:pt x="29" y="21"/>
                    <a:pt x="28" y="20"/>
                  </a:cubicBezTo>
                  <a:cubicBezTo>
                    <a:pt x="27" y="20"/>
                    <a:pt x="26" y="19"/>
                    <a:pt x="25" y="19"/>
                  </a:cubicBezTo>
                  <a:cubicBezTo>
                    <a:pt x="23" y="18"/>
                    <a:pt x="21" y="17"/>
                    <a:pt x="18" y="17"/>
                  </a:cubicBezTo>
                  <a:cubicBezTo>
                    <a:pt x="16" y="17"/>
                    <a:pt x="14" y="16"/>
                    <a:pt x="11" y="16"/>
                  </a:cubicBezTo>
                  <a:cubicBezTo>
                    <a:pt x="11" y="16"/>
                    <a:pt x="11" y="16"/>
                    <a:pt x="11" y="16"/>
                  </a:cubicBezTo>
                  <a:cubicBezTo>
                    <a:pt x="16" y="16"/>
                    <a:pt x="21" y="15"/>
                    <a:pt x="26" y="17"/>
                  </a:cubicBezTo>
                  <a:cubicBezTo>
                    <a:pt x="27" y="17"/>
                    <a:pt x="28" y="18"/>
                    <a:pt x="29" y="19"/>
                  </a:cubicBezTo>
                  <a:cubicBezTo>
                    <a:pt x="30" y="19"/>
                    <a:pt x="31" y="20"/>
                    <a:pt x="31" y="21"/>
                  </a:cubicBezTo>
                  <a:cubicBezTo>
                    <a:pt x="31" y="21"/>
                    <a:pt x="31" y="21"/>
                    <a:pt x="31" y="21"/>
                  </a:cubicBezTo>
                  <a:cubicBezTo>
                    <a:pt x="34" y="22"/>
                    <a:pt x="37" y="23"/>
                    <a:pt x="40" y="23"/>
                  </a:cubicBezTo>
                  <a:cubicBezTo>
                    <a:pt x="41" y="22"/>
                    <a:pt x="43" y="22"/>
                    <a:pt x="44" y="21"/>
                  </a:cubicBezTo>
                  <a:cubicBezTo>
                    <a:pt x="44" y="20"/>
                    <a:pt x="44" y="20"/>
                    <a:pt x="44" y="20"/>
                  </a:cubicBezTo>
                  <a:cubicBezTo>
                    <a:pt x="44" y="19"/>
                    <a:pt x="44" y="19"/>
                    <a:pt x="44" y="18"/>
                  </a:cubicBezTo>
                  <a:cubicBezTo>
                    <a:pt x="42" y="17"/>
                    <a:pt x="42" y="17"/>
                    <a:pt x="42" y="17"/>
                  </a:cubicBezTo>
                  <a:cubicBezTo>
                    <a:pt x="41" y="15"/>
                    <a:pt x="40" y="14"/>
                    <a:pt x="38" y="13"/>
                  </a:cubicBezTo>
                  <a:cubicBezTo>
                    <a:pt x="38" y="12"/>
                    <a:pt x="38" y="12"/>
                    <a:pt x="38" y="12"/>
                  </a:cubicBezTo>
                  <a:cubicBezTo>
                    <a:pt x="38" y="13"/>
                    <a:pt x="38" y="13"/>
                    <a:pt x="38" y="13"/>
                  </a:cubicBezTo>
                  <a:cubicBezTo>
                    <a:pt x="37" y="13"/>
                    <a:pt x="36" y="14"/>
                    <a:pt x="35" y="14"/>
                  </a:cubicBezTo>
                  <a:cubicBezTo>
                    <a:pt x="34" y="14"/>
                    <a:pt x="34" y="14"/>
                    <a:pt x="34" y="14"/>
                  </a:cubicBezTo>
                  <a:cubicBezTo>
                    <a:pt x="34" y="14"/>
                    <a:pt x="34" y="14"/>
                    <a:pt x="34" y="14"/>
                  </a:cubicBezTo>
                  <a:cubicBezTo>
                    <a:pt x="34" y="14"/>
                    <a:pt x="34" y="14"/>
                    <a:pt x="34" y="14"/>
                  </a:cubicBezTo>
                  <a:cubicBezTo>
                    <a:pt x="32" y="13"/>
                    <a:pt x="30" y="13"/>
                    <a:pt x="27" y="12"/>
                  </a:cubicBezTo>
                  <a:cubicBezTo>
                    <a:pt x="25" y="12"/>
                    <a:pt x="23" y="12"/>
                    <a:pt x="20" y="12"/>
                  </a:cubicBezTo>
                  <a:cubicBezTo>
                    <a:pt x="18" y="12"/>
                    <a:pt x="16" y="13"/>
                    <a:pt x="14" y="14"/>
                  </a:cubicBezTo>
                  <a:cubicBezTo>
                    <a:pt x="14" y="14"/>
                    <a:pt x="14" y="14"/>
                    <a:pt x="14" y="14"/>
                  </a:cubicBezTo>
                  <a:cubicBezTo>
                    <a:pt x="15" y="12"/>
                    <a:pt x="18" y="11"/>
                    <a:pt x="20" y="10"/>
                  </a:cubicBezTo>
                  <a:cubicBezTo>
                    <a:pt x="21" y="10"/>
                    <a:pt x="21" y="10"/>
                    <a:pt x="21" y="10"/>
                  </a:cubicBezTo>
                  <a:cubicBezTo>
                    <a:pt x="21" y="9"/>
                    <a:pt x="20" y="8"/>
                    <a:pt x="19" y="7"/>
                  </a:cubicBezTo>
                  <a:cubicBezTo>
                    <a:pt x="18" y="5"/>
                    <a:pt x="16" y="4"/>
                    <a:pt x="14" y="3"/>
                  </a:cubicBezTo>
                  <a:cubicBezTo>
                    <a:pt x="12" y="2"/>
                    <a:pt x="9" y="1"/>
                    <a:pt x="6" y="0"/>
                  </a:cubicBezTo>
                  <a:cubicBezTo>
                    <a:pt x="6" y="3"/>
                    <a:pt x="7" y="6"/>
                    <a:pt x="7" y="8"/>
                  </a:cubicBezTo>
                  <a:lnTo>
                    <a:pt x="8" y="13"/>
                  </a:lnTo>
                  <a:close/>
                  <a:moveTo>
                    <a:pt x="14" y="45"/>
                  </a:moveTo>
                  <a:cubicBezTo>
                    <a:pt x="14" y="44"/>
                    <a:pt x="14" y="44"/>
                    <a:pt x="15" y="44"/>
                  </a:cubicBezTo>
                  <a:cubicBezTo>
                    <a:pt x="15" y="43"/>
                    <a:pt x="16" y="43"/>
                    <a:pt x="16" y="42"/>
                  </a:cubicBezTo>
                  <a:cubicBezTo>
                    <a:pt x="16" y="43"/>
                    <a:pt x="16" y="43"/>
                    <a:pt x="16" y="43"/>
                  </a:cubicBezTo>
                  <a:cubicBezTo>
                    <a:pt x="16" y="43"/>
                    <a:pt x="15" y="44"/>
                    <a:pt x="15" y="44"/>
                  </a:cubicBezTo>
                  <a:cubicBezTo>
                    <a:pt x="15" y="44"/>
                    <a:pt x="15" y="45"/>
                    <a:pt x="15" y="45"/>
                  </a:cubicBezTo>
                  <a:cubicBezTo>
                    <a:pt x="16" y="45"/>
                    <a:pt x="17" y="45"/>
                    <a:pt x="18" y="45"/>
                  </a:cubicBezTo>
                  <a:cubicBezTo>
                    <a:pt x="19" y="45"/>
                    <a:pt x="20" y="45"/>
                    <a:pt x="20" y="44"/>
                  </a:cubicBezTo>
                  <a:cubicBezTo>
                    <a:pt x="20" y="44"/>
                    <a:pt x="20" y="44"/>
                    <a:pt x="21" y="44"/>
                  </a:cubicBezTo>
                  <a:cubicBezTo>
                    <a:pt x="21" y="43"/>
                    <a:pt x="22" y="41"/>
                    <a:pt x="22" y="40"/>
                  </a:cubicBezTo>
                  <a:cubicBezTo>
                    <a:pt x="22" y="40"/>
                    <a:pt x="22" y="40"/>
                    <a:pt x="22" y="40"/>
                  </a:cubicBezTo>
                  <a:cubicBezTo>
                    <a:pt x="22" y="41"/>
                    <a:pt x="22" y="43"/>
                    <a:pt x="22" y="44"/>
                  </a:cubicBezTo>
                  <a:cubicBezTo>
                    <a:pt x="22" y="45"/>
                    <a:pt x="21" y="45"/>
                    <a:pt x="20" y="46"/>
                  </a:cubicBezTo>
                  <a:cubicBezTo>
                    <a:pt x="20" y="46"/>
                    <a:pt x="19" y="46"/>
                    <a:pt x="18" y="46"/>
                  </a:cubicBezTo>
                  <a:cubicBezTo>
                    <a:pt x="18" y="46"/>
                    <a:pt x="17" y="46"/>
                    <a:pt x="16" y="46"/>
                  </a:cubicBezTo>
                  <a:cubicBezTo>
                    <a:pt x="15" y="46"/>
                    <a:pt x="15" y="46"/>
                    <a:pt x="14" y="46"/>
                  </a:cubicBezTo>
                  <a:cubicBezTo>
                    <a:pt x="14" y="46"/>
                    <a:pt x="14" y="45"/>
                    <a:pt x="14" y="45"/>
                  </a:cubicBezTo>
                  <a:cubicBezTo>
                    <a:pt x="14" y="45"/>
                    <a:pt x="14" y="45"/>
                    <a:pt x="1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Freeform 24">
              <a:extLst>
                <a:ext uri="{FF2B5EF4-FFF2-40B4-BE49-F238E27FC236}">
                  <a16:creationId xmlns:a16="http://schemas.microsoft.com/office/drawing/2014/main" id="{B1482E1B-52D5-409A-88D7-CED032397063}"/>
                </a:ext>
              </a:extLst>
            </p:cNvPr>
            <p:cNvSpPr>
              <a:spLocks/>
            </p:cNvSpPr>
            <p:nvPr/>
          </p:nvSpPr>
          <p:spPr bwMode="auto">
            <a:xfrm>
              <a:off x="3284" y="675"/>
              <a:ext cx="2" cy="5"/>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1"/>
                    <a:pt x="1" y="2"/>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25">
              <a:extLst>
                <a:ext uri="{FF2B5EF4-FFF2-40B4-BE49-F238E27FC236}">
                  <a16:creationId xmlns:a16="http://schemas.microsoft.com/office/drawing/2014/main" id="{1D433193-AB88-4D80-B995-2DB2C39DE8D4}"/>
                </a:ext>
              </a:extLst>
            </p:cNvPr>
            <p:cNvSpPr>
              <a:spLocks/>
            </p:cNvSpPr>
            <p:nvPr/>
          </p:nvSpPr>
          <p:spPr bwMode="auto">
            <a:xfrm>
              <a:off x="3252" y="69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26">
              <a:extLst>
                <a:ext uri="{FF2B5EF4-FFF2-40B4-BE49-F238E27FC236}">
                  <a16:creationId xmlns:a16="http://schemas.microsoft.com/office/drawing/2014/main" id="{092F8389-951D-4249-A54E-A6A839EDA72B}"/>
                </a:ext>
              </a:extLst>
            </p:cNvPr>
            <p:cNvSpPr>
              <a:spLocks/>
            </p:cNvSpPr>
            <p:nvPr/>
          </p:nvSpPr>
          <p:spPr bwMode="auto">
            <a:xfrm>
              <a:off x="3279" y="576"/>
              <a:ext cx="29" cy="41"/>
            </a:xfrm>
            <a:custGeom>
              <a:avLst/>
              <a:gdLst>
                <a:gd name="T0" fmla="*/ 9 w 12"/>
                <a:gd name="T1" fmla="*/ 17 h 17"/>
                <a:gd name="T2" fmla="*/ 11 w 12"/>
                <a:gd name="T3" fmla="*/ 17 h 17"/>
                <a:gd name="T4" fmla="*/ 12 w 12"/>
                <a:gd name="T5" fmla="*/ 17 h 17"/>
                <a:gd name="T6" fmla="*/ 12 w 12"/>
                <a:gd name="T7" fmla="*/ 16 h 17"/>
                <a:gd name="T8" fmla="*/ 10 w 12"/>
                <a:gd name="T9" fmla="*/ 8 h 17"/>
                <a:gd name="T10" fmla="*/ 6 w 12"/>
                <a:gd name="T11" fmla="*/ 3 h 17"/>
                <a:gd name="T12" fmla="*/ 1 w 12"/>
                <a:gd name="T13" fmla="*/ 0 h 17"/>
                <a:gd name="T14" fmla="*/ 0 w 12"/>
                <a:gd name="T15" fmla="*/ 3 h 17"/>
                <a:gd name="T16" fmla="*/ 1 w 12"/>
                <a:gd name="T17" fmla="*/ 8 h 17"/>
                <a:gd name="T18" fmla="*/ 6 w 12"/>
                <a:gd name="T19" fmla="*/ 12 h 17"/>
                <a:gd name="T20" fmla="*/ 8 w 12"/>
                <a:gd name="T21" fmla="*/ 15 h 17"/>
                <a:gd name="T22" fmla="*/ 9 w 12"/>
                <a:gd name="T2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7">
                  <a:moveTo>
                    <a:pt x="9" y="17"/>
                  </a:moveTo>
                  <a:cubicBezTo>
                    <a:pt x="10" y="17"/>
                    <a:pt x="11" y="17"/>
                    <a:pt x="11" y="17"/>
                  </a:cubicBezTo>
                  <a:cubicBezTo>
                    <a:pt x="11" y="17"/>
                    <a:pt x="12" y="17"/>
                    <a:pt x="12" y="17"/>
                  </a:cubicBezTo>
                  <a:cubicBezTo>
                    <a:pt x="12" y="16"/>
                    <a:pt x="12" y="16"/>
                    <a:pt x="12" y="16"/>
                  </a:cubicBezTo>
                  <a:cubicBezTo>
                    <a:pt x="12" y="13"/>
                    <a:pt x="11" y="11"/>
                    <a:pt x="10" y="8"/>
                  </a:cubicBezTo>
                  <a:cubicBezTo>
                    <a:pt x="9" y="6"/>
                    <a:pt x="8" y="5"/>
                    <a:pt x="6" y="3"/>
                  </a:cubicBezTo>
                  <a:cubicBezTo>
                    <a:pt x="4" y="2"/>
                    <a:pt x="2" y="1"/>
                    <a:pt x="1" y="0"/>
                  </a:cubicBezTo>
                  <a:cubicBezTo>
                    <a:pt x="0" y="1"/>
                    <a:pt x="0" y="2"/>
                    <a:pt x="0" y="3"/>
                  </a:cubicBezTo>
                  <a:cubicBezTo>
                    <a:pt x="0" y="5"/>
                    <a:pt x="0" y="6"/>
                    <a:pt x="1" y="8"/>
                  </a:cubicBezTo>
                  <a:cubicBezTo>
                    <a:pt x="3" y="9"/>
                    <a:pt x="5" y="11"/>
                    <a:pt x="6" y="12"/>
                  </a:cubicBezTo>
                  <a:cubicBezTo>
                    <a:pt x="7" y="13"/>
                    <a:pt x="8" y="14"/>
                    <a:pt x="8" y="15"/>
                  </a:cubicBezTo>
                  <a:cubicBezTo>
                    <a:pt x="9" y="16"/>
                    <a:pt x="9" y="16"/>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27">
              <a:extLst>
                <a:ext uri="{FF2B5EF4-FFF2-40B4-BE49-F238E27FC236}">
                  <a16:creationId xmlns:a16="http://schemas.microsoft.com/office/drawing/2014/main" id="{B766A61C-B84A-4596-9754-AA264BAF9861}"/>
                </a:ext>
              </a:extLst>
            </p:cNvPr>
            <p:cNvSpPr>
              <a:spLocks/>
            </p:cNvSpPr>
            <p:nvPr/>
          </p:nvSpPr>
          <p:spPr bwMode="auto">
            <a:xfrm>
              <a:off x="3137" y="552"/>
              <a:ext cx="125" cy="215"/>
            </a:xfrm>
            <a:custGeom>
              <a:avLst/>
              <a:gdLst>
                <a:gd name="T0" fmla="*/ 51 w 52"/>
                <a:gd name="T1" fmla="*/ 83 h 89"/>
                <a:gd name="T2" fmla="*/ 52 w 52"/>
                <a:gd name="T3" fmla="*/ 79 h 89"/>
                <a:gd name="T4" fmla="*/ 46 w 52"/>
                <a:gd name="T5" fmla="*/ 76 h 89"/>
                <a:gd name="T6" fmla="*/ 38 w 52"/>
                <a:gd name="T7" fmla="*/ 80 h 89"/>
                <a:gd name="T8" fmla="*/ 46 w 52"/>
                <a:gd name="T9" fmla="*/ 71 h 89"/>
                <a:gd name="T10" fmla="*/ 38 w 52"/>
                <a:gd name="T11" fmla="*/ 62 h 89"/>
                <a:gd name="T12" fmla="*/ 30 w 52"/>
                <a:gd name="T13" fmla="*/ 59 h 89"/>
                <a:gd name="T14" fmla="*/ 33 w 52"/>
                <a:gd name="T15" fmla="*/ 54 h 89"/>
                <a:gd name="T16" fmla="*/ 31 w 52"/>
                <a:gd name="T17" fmla="*/ 44 h 89"/>
                <a:gd name="T18" fmla="*/ 30 w 52"/>
                <a:gd name="T19" fmla="*/ 38 h 89"/>
                <a:gd name="T20" fmla="*/ 22 w 52"/>
                <a:gd name="T21" fmla="*/ 35 h 89"/>
                <a:gd name="T22" fmla="*/ 24 w 52"/>
                <a:gd name="T23" fmla="*/ 31 h 89"/>
                <a:gd name="T24" fmla="*/ 25 w 52"/>
                <a:gd name="T25" fmla="*/ 20 h 89"/>
                <a:gd name="T26" fmla="*/ 25 w 52"/>
                <a:gd name="T27" fmla="*/ 20 h 89"/>
                <a:gd name="T28" fmla="*/ 21 w 52"/>
                <a:gd name="T29" fmla="*/ 17 h 89"/>
                <a:gd name="T30" fmla="*/ 28 w 52"/>
                <a:gd name="T31" fmla="*/ 17 h 89"/>
                <a:gd name="T32" fmla="*/ 25 w 52"/>
                <a:gd name="T33" fmla="*/ 26 h 89"/>
                <a:gd name="T34" fmla="*/ 31 w 52"/>
                <a:gd name="T35" fmla="*/ 37 h 89"/>
                <a:gd name="T36" fmla="*/ 33 w 52"/>
                <a:gd name="T37" fmla="*/ 43 h 89"/>
                <a:gd name="T38" fmla="*/ 33 w 52"/>
                <a:gd name="T39" fmla="*/ 46 h 89"/>
                <a:gd name="T40" fmla="*/ 39 w 52"/>
                <a:gd name="T41" fmla="*/ 42 h 89"/>
                <a:gd name="T42" fmla="*/ 39 w 52"/>
                <a:gd name="T43" fmla="*/ 33 h 89"/>
                <a:gd name="T44" fmla="*/ 36 w 52"/>
                <a:gd name="T45" fmla="*/ 14 h 89"/>
                <a:gd name="T46" fmla="*/ 34 w 52"/>
                <a:gd name="T47" fmla="*/ 12 h 89"/>
                <a:gd name="T48" fmla="*/ 30 w 52"/>
                <a:gd name="T49" fmla="*/ 9 h 89"/>
                <a:gd name="T50" fmla="*/ 21 w 52"/>
                <a:gd name="T51" fmla="*/ 9 h 89"/>
                <a:gd name="T52" fmla="*/ 15 w 52"/>
                <a:gd name="T53" fmla="*/ 12 h 89"/>
                <a:gd name="T54" fmla="*/ 11 w 52"/>
                <a:gd name="T55" fmla="*/ 10 h 89"/>
                <a:gd name="T56" fmla="*/ 9 w 52"/>
                <a:gd name="T57" fmla="*/ 1 h 89"/>
                <a:gd name="T58" fmla="*/ 5 w 52"/>
                <a:gd name="T59" fmla="*/ 1 h 89"/>
                <a:gd name="T60" fmla="*/ 6 w 52"/>
                <a:gd name="T61" fmla="*/ 10 h 89"/>
                <a:gd name="T62" fmla="*/ 3 w 52"/>
                <a:gd name="T63" fmla="*/ 18 h 89"/>
                <a:gd name="T64" fmla="*/ 3 w 52"/>
                <a:gd name="T65" fmla="*/ 19 h 89"/>
                <a:gd name="T66" fmla="*/ 3 w 52"/>
                <a:gd name="T67" fmla="*/ 19 h 89"/>
                <a:gd name="T68" fmla="*/ 5 w 52"/>
                <a:gd name="T69" fmla="*/ 19 h 89"/>
                <a:gd name="T70" fmla="*/ 5 w 52"/>
                <a:gd name="T71" fmla="*/ 20 h 89"/>
                <a:gd name="T72" fmla="*/ 3 w 52"/>
                <a:gd name="T73" fmla="*/ 22 h 89"/>
                <a:gd name="T74" fmla="*/ 1 w 52"/>
                <a:gd name="T75" fmla="*/ 27 h 89"/>
                <a:gd name="T76" fmla="*/ 6 w 52"/>
                <a:gd name="T77" fmla="*/ 29 h 89"/>
                <a:gd name="T78" fmla="*/ 14 w 52"/>
                <a:gd name="T79" fmla="*/ 32 h 89"/>
                <a:gd name="T80" fmla="*/ 14 w 52"/>
                <a:gd name="T81" fmla="*/ 33 h 89"/>
                <a:gd name="T82" fmla="*/ 17 w 52"/>
                <a:gd name="T83" fmla="*/ 39 h 89"/>
                <a:gd name="T84" fmla="*/ 16 w 52"/>
                <a:gd name="T85" fmla="*/ 46 h 89"/>
                <a:gd name="T86" fmla="*/ 17 w 52"/>
                <a:gd name="T87" fmla="*/ 47 h 89"/>
                <a:gd name="T88" fmla="*/ 28 w 52"/>
                <a:gd name="T89" fmla="*/ 58 h 89"/>
                <a:gd name="T90" fmla="*/ 22 w 52"/>
                <a:gd name="T91" fmla="*/ 55 h 89"/>
                <a:gd name="T92" fmla="*/ 20 w 52"/>
                <a:gd name="T93" fmla="*/ 76 h 89"/>
                <a:gd name="T94" fmla="*/ 22 w 52"/>
                <a:gd name="T95" fmla="*/ 78 h 89"/>
                <a:gd name="T96" fmla="*/ 25 w 52"/>
                <a:gd name="T97" fmla="*/ 81 h 89"/>
                <a:gd name="T98" fmla="*/ 32 w 52"/>
                <a:gd name="T99" fmla="*/ 89 h 89"/>
                <a:gd name="T100" fmla="*/ 48 w 52"/>
                <a:gd name="T101" fmla="*/ 8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 h="89">
                  <a:moveTo>
                    <a:pt x="48" y="85"/>
                  </a:moveTo>
                  <a:cubicBezTo>
                    <a:pt x="49" y="85"/>
                    <a:pt x="50" y="84"/>
                    <a:pt x="51" y="83"/>
                  </a:cubicBezTo>
                  <a:cubicBezTo>
                    <a:pt x="51" y="83"/>
                    <a:pt x="52" y="82"/>
                    <a:pt x="52" y="81"/>
                  </a:cubicBezTo>
                  <a:cubicBezTo>
                    <a:pt x="52" y="81"/>
                    <a:pt x="52" y="80"/>
                    <a:pt x="52" y="79"/>
                  </a:cubicBezTo>
                  <a:cubicBezTo>
                    <a:pt x="51" y="78"/>
                    <a:pt x="49" y="76"/>
                    <a:pt x="47" y="75"/>
                  </a:cubicBezTo>
                  <a:cubicBezTo>
                    <a:pt x="47" y="75"/>
                    <a:pt x="47" y="76"/>
                    <a:pt x="46" y="76"/>
                  </a:cubicBezTo>
                  <a:cubicBezTo>
                    <a:pt x="44" y="79"/>
                    <a:pt x="41" y="80"/>
                    <a:pt x="38" y="80"/>
                  </a:cubicBezTo>
                  <a:cubicBezTo>
                    <a:pt x="38" y="80"/>
                    <a:pt x="38" y="80"/>
                    <a:pt x="38" y="80"/>
                  </a:cubicBezTo>
                  <a:cubicBezTo>
                    <a:pt x="41" y="79"/>
                    <a:pt x="43" y="77"/>
                    <a:pt x="45" y="75"/>
                  </a:cubicBezTo>
                  <a:cubicBezTo>
                    <a:pt x="46" y="74"/>
                    <a:pt x="46" y="72"/>
                    <a:pt x="46" y="71"/>
                  </a:cubicBezTo>
                  <a:cubicBezTo>
                    <a:pt x="46" y="70"/>
                    <a:pt x="45" y="68"/>
                    <a:pt x="44" y="67"/>
                  </a:cubicBezTo>
                  <a:cubicBezTo>
                    <a:pt x="43" y="65"/>
                    <a:pt x="40" y="63"/>
                    <a:pt x="38" y="62"/>
                  </a:cubicBezTo>
                  <a:cubicBezTo>
                    <a:pt x="35" y="60"/>
                    <a:pt x="33" y="60"/>
                    <a:pt x="30" y="59"/>
                  </a:cubicBezTo>
                  <a:cubicBezTo>
                    <a:pt x="30" y="59"/>
                    <a:pt x="30" y="59"/>
                    <a:pt x="30" y="59"/>
                  </a:cubicBezTo>
                  <a:cubicBezTo>
                    <a:pt x="32" y="59"/>
                    <a:pt x="34" y="59"/>
                    <a:pt x="36" y="59"/>
                  </a:cubicBezTo>
                  <a:cubicBezTo>
                    <a:pt x="35" y="58"/>
                    <a:pt x="34" y="56"/>
                    <a:pt x="33" y="54"/>
                  </a:cubicBezTo>
                  <a:cubicBezTo>
                    <a:pt x="32" y="52"/>
                    <a:pt x="31" y="49"/>
                    <a:pt x="31" y="46"/>
                  </a:cubicBezTo>
                  <a:cubicBezTo>
                    <a:pt x="31" y="46"/>
                    <a:pt x="31" y="45"/>
                    <a:pt x="31" y="44"/>
                  </a:cubicBezTo>
                  <a:cubicBezTo>
                    <a:pt x="31" y="43"/>
                    <a:pt x="31" y="43"/>
                    <a:pt x="31" y="42"/>
                  </a:cubicBezTo>
                  <a:cubicBezTo>
                    <a:pt x="31" y="41"/>
                    <a:pt x="31" y="39"/>
                    <a:pt x="30" y="38"/>
                  </a:cubicBezTo>
                  <a:cubicBezTo>
                    <a:pt x="28" y="36"/>
                    <a:pt x="25" y="35"/>
                    <a:pt x="22" y="35"/>
                  </a:cubicBezTo>
                  <a:cubicBezTo>
                    <a:pt x="22" y="35"/>
                    <a:pt x="22" y="35"/>
                    <a:pt x="22" y="35"/>
                  </a:cubicBezTo>
                  <a:cubicBezTo>
                    <a:pt x="23" y="35"/>
                    <a:pt x="24" y="35"/>
                    <a:pt x="24" y="35"/>
                  </a:cubicBezTo>
                  <a:cubicBezTo>
                    <a:pt x="24" y="33"/>
                    <a:pt x="24" y="32"/>
                    <a:pt x="24" y="31"/>
                  </a:cubicBezTo>
                  <a:cubicBezTo>
                    <a:pt x="24" y="29"/>
                    <a:pt x="24" y="27"/>
                    <a:pt x="24" y="26"/>
                  </a:cubicBezTo>
                  <a:cubicBezTo>
                    <a:pt x="24" y="24"/>
                    <a:pt x="24" y="22"/>
                    <a:pt x="25" y="20"/>
                  </a:cubicBezTo>
                  <a:cubicBezTo>
                    <a:pt x="25" y="20"/>
                    <a:pt x="25" y="20"/>
                    <a:pt x="25" y="20"/>
                  </a:cubicBezTo>
                  <a:cubicBezTo>
                    <a:pt x="25" y="20"/>
                    <a:pt x="25" y="20"/>
                    <a:pt x="25" y="20"/>
                  </a:cubicBezTo>
                  <a:cubicBezTo>
                    <a:pt x="24" y="19"/>
                    <a:pt x="24" y="18"/>
                    <a:pt x="23" y="18"/>
                  </a:cubicBezTo>
                  <a:cubicBezTo>
                    <a:pt x="22" y="17"/>
                    <a:pt x="22" y="17"/>
                    <a:pt x="21" y="17"/>
                  </a:cubicBezTo>
                  <a:cubicBezTo>
                    <a:pt x="22" y="17"/>
                    <a:pt x="24" y="18"/>
                    <a:pt x="25" y="19"/>
                  </a:cubicBezTo>
                  <a:cubicBezTo>
                    <a:pt x="25" y="18"/>
                    <a:pt x="26" y="17"/>
                    <a:pt x="28" y="17"/>
                  </a:cubicBezTo>
                  <a:cubicBezTo>
                    <a:pt x="26" y="17"/>
                    <a:pt x="25" y="19"/>
                    <a:pt x="25" y="21"/>
                  </a:cubicBezTo>
                  <a:cubicBezTo>
                    <a:pt x="25" y="22"/>
                    <a:pt x="25" y="24"/>
                    <a:pt x="25" y="26"/>
                  </a:cubicBezTo>
                  <a:cubicBezTo>
                    <a:pt x="25" y="29"/>
                    <a:pt x="25" y="32"/>
                    <a:pt x="26" y="35"/>
                  </a:cubicBezTo>
                  <a:cubicBezTo>
                    <a:pt x="28" y="35"/>
                    <a:pt x="29" y="36"/>
                    <a:pt x="31" y="37"/>
                  </a:cubicBezTo>
                  <a:cubicBezTo>
                    <a:pt x="32" y="38"/>
                    <a:pt x="33" y="40"/>
                    <a:pt x="33" y="42"/>
                  </a:cubicBezTo>
                  <a:cubicBezTo>
                    <a:pt x="33" y="43"/>
                    <a:pt x="33" y="43"/>
                    <a:pt x="33" y="43"/>
                  </a:cubicBezTo>
                  <a:cubicBezTo>
                    <a:pt x="33" y="44"/>
                    <a:pt x="33" y="44"/>
                    <a:pt x="32" y="44"/>
                  </a:cubicBezTo>
                  <a:cubicBezTo>
                    <a:pt x="32" y="45"/>
                    <a:pt x="32" y="45"/>
                    <a:pt x="33" y="46"/>
                  </a:cubicBezTo>
                  <a:cubicBezTo>
                    <a:pt x="33" y="46"/>
                    <a:pt x="33" y="46"/>
                    <a:pt x="33" y="46"/>
                  </a:cubicBezTo>
                  <a:cubicBezTo>
                    <a:pt x="35" y="46"/>
                    <a:pt x="38" y="44"/>
                    <a:pt x="39" y="42"/>
                  </a:cubicBezTo>
                  <a:cubicBezTo>
                    <a:pt x="40" y="41"/>
                    <a:pt x="40" y="39"/>
                    <a:pt x="40" y="38"/>
                  </a:cubicBezTo>
                  <a:cubicBezTo>
                    <a:pt x="40" y="36"/>
                    <a:pt x="39" y="35"/>
                    <a:pt x="39" y="33"/>
                  </a:cubicBezTo>
                  <a:cubicBezTo>
                    <a:pt x="38" y="27"/>
                    <a:pt x="37" y="21"/>
                    <a:pt x="36" y="14"/>
                  </a:cubicBezTo>
                  <a:cubicBezTo>
                    <a:pt x="36" y="14"/>
                    <a:pt x="36" y="14"/>
                    <a:pt x="36" y="14"/>
                  </a:cubicBezTo>
                  <a:cubicBezTo>
                    <a:pt x="36" y="14"/>
                    <a:pt x="36" y="14"/>
                    <a:pt x="35" y="13"/>
                  </a:cubicBezTo>
                  <a:cubicBezTo>
                    <a:pt x="35" y="13"/>
                    <a:pt x="35" y="13"/>
                    <a:pt x="34" y="12"/>
                  </a:cubicBezTo>
                  <a:cubicBezTo>
                    <a:pt x="34" y="12"/>
                    <a:pt x="33" y="11"/>
                    <a:pt x="32" y="10"/>
                  </a:cubicBezTo>
                  <a:cubicBezTo>
                    <a:pt x="31" y="10"/>
                    <a:pt x="30" y="9"/>
                    <a:pt x="30" y="9"/>
                  </a:cubicBezTo>
                  <a:cubicBezTo>
                    <a:pt x="29" y="8"/>
                    <a:pt x="28" y="8"/>
                    <a:pt x="27" y="8"/>
                  </a:cubicBezTo>
                  <a:cubicBezTo>
                    <a:pt x="25" y="8"/>
                    <a:pt x="23" y="9"/>
                    <a:pt x="21" y="9"/>
                  </a:cubicBezTo>
                  <a:cubicBezTo>
                    <a:pt x="19" y="10"/>
                    <a:pt x="17" y="11"/>
                    <a:pt x="15" y="12"/>
                  </a:cubicBezTo>
                  <a:cubicBezTo>
                    <a:pt x="15" y="12"/>
                    <a:pt x="15" y="12"/>
                    <a:pt x="15" y="12"/>
                  </a:cubicBezTo>
                  <a:cubicBezTo>
                    <a:pt x="15" y="12"/>
                    <a:pt x="15" y="12"/>
                    <a:pt x="15" y="12"/>
                  </a:cubicBezTo>
                  <a:cubicBezTo>
                    <a:pt x="14" y="12"/>
                    <a:pt x="12" y="11"/>
                    <a:pt x="11" y="10"/>
                  </a:cubicBezTo>
                  <a:cubicBezTo>
                    <a:pt x="10" y="9"/>
                    <a:pt x="9" y="8"/>
                    <a:pt x="8" y="6"/>
                  </a:cubicBezTo>
                  <a:cubicBezTo>
                    <a:pt x="8" y="4"/>
                    <a:pt x="8" y="3"/>
                    <a:pt x="9" y="1"/>
                  </a:cubicBezTo>
                  <a:cubicBezTo>
                    <a:pt x="9" y="1"/>
                    <a:pt x="9" y="0"/>
                    <a:pt x="9" y="0"/>
                  </a:cubicBezTo>
                  <a:cubicBezTo>
                    <a:pt x="8" y="0"/>
                    <a:pt x="6" y="0"/>
                    <a:pt x="5" y="1"/>
                  </a:cubicBezTo>
                  <a:cubicBezTo>
                    <a:pt x="6" y="1"/>
                    <a:pt x="6" y="2"/>
                    <a:pt x="6" y="4"/>
                  </a:cubicBezTo>
                  <a:cubicBezTo>
                    <a:pt x="7" y="6"/>
                    <a:pt x="7" y="8"/>
                    <a:pt x="6" y="10"/>
                  </a:cubicBezTo>
                  <a:cubicBezTo>
                    <a:pt x="6" y="13"/>
                    <a:pt x="5" y="15"/>
                    <a:pt x="4" y="16"/>
                  </a:cubicBezTo>
                  <a:cubicBezTo>
                    <a:pt x="4" y="17"/>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20"/>
                  </a:cubicBezTo>
                  <a:cubicBezTo>
                    <a:pt x="4" y="19"/>
                    <a:pt x="4" y="19"/>
                    <a:pt x="5" y="19"/>
                  </a:cubicBezTo>
                  <a:cubicBezTo>
                    <a:pt x="6" y="18"/>
                    <a:pt x="8" y="17"/>
                    <a:pt x="10" y="17"/>
                  </a:cubicBezTo>
                  <a:cubicBezTo>
                    <a:pt x="8" y="17"/>
                    <a:pt x="7" y="18"/>
                    <a:pt x="5" y="20"/>
                  </a:cubicBezTo>
                  <a:cubicBezTo>
                    <a:pt x="4" y="20"/>
                    <a:pt x="4" y="20"/>
                    <a:pt x="3" y="21"/>
                  </a:cubicBezTo>
                  <a:cubicBezTo>
                    <a:pt x="3" y="21"/>
                    <a:pt x="3" y="22"/>
                    <a:pt x="3" y="22"/>
                  </a:cubicBezTo>
                  <a:cubicBezTo>
                    <a:pt x="3" y="23"/>
                    <a:pt x="3" y="24"/>
                    <a:pt x="2" y="24"/>
                  </a:cubicBezTo>
                  <a:cubicBezTo>
                    <a:pt x="2" y="25"/>
                    <a:pt x="1" y="26"/>
                    <a:pt x="1" y="27"/>
                  </a:cubicBezTo>
                  <a:cubicBezTo>
                    <a:pt x="1" y="27"/>
                    <a:pt x="0" y="28"/>
                    <a:pt x="0" y="28"/>
                  </a:cubicBezTo>
                  <a:cubicBezTo>
                    <a:pt x="2" y="28"/>
                    <a:pt x="4" y="28"/>
                    <a:pt x="6" y="29"/>
                  </a:cubicBezTo>
                  <a:cubicBezTo>
                    <a:pt x="8" y="29"/>
                    <a:pt x="10" y="30"/>
                    <a:pt x="13" y="31"/>
                  </a:cubicBezTo>
                  <a:cubicBezTo>
                    <a:pt x="13" y="31"/>
                    <a:pt x="13" y="32"/>
                    <a:pt x="14" y="32"/>
                  </a:cubicBezTo>
                  <a:cubicBezTo>
                    <a:pt x="14" y="32"/>
                    <a:pt x="14" y="32"/>
                    <a:pt x="14" y="32"/>
                  </a:cubicBezTo>
                  <a:cubicBezTo>
                    <a:pt x="14" y="33"/>
                    <a:pt x="14" y="33"/>
                    <a:pt x="14" y="33"/>
                  </a:cubicBezTo>
                  <a:cubicBezTo>
                    <a:pt x="15" y="33"/>
                    <a:pt x="15" y="34"/>
                    <a:pt x="16" y="35"/>
                  </a:cubicBezTo>
                  <a:cubicBezTo>
                    <a:pt x="16" y="36"/>
                    <a:pt x="17" y="37"/>
                    <a:pt x="17" y="39"/>
                  </a:cubicBezTo>
                  <a:cubicBezTo>
                    <a:pt x="17" y="41"/>
                    <a:pt x="16" y="43"/>
                    <a:pt x="16" y="45"/>
                  </a:cubicBezTo>
                  <a:cubicBezTo>
                    <a:pt x="16" y="45"/>
                    <a:pt x="16" y="46"/>
                    <a:pt x="16" y="46"/>
                  </a:cubicBezTo>
                  <a:cubicBezTo>
                    <a:pt x="16" y="46"/>
                    <a:pt x="16" y="46"/>
                    <a:pt x="16" y="46"/>
                  </a:cubicBezTo>
                  <a:cubicBezTo>
                    <a:pt x="16" y="47"/>
                    <a:pt x="16" y="47"/>
                    <a:pt x="17" y="47"/>
                  </a:cubicBezTo>
                  <a:cubicBezTo>
                    <a:pt x="17" y="48"/>
                    <a:pt x="18" y="49"/>
                    <a:pt x="18" y="50"/>
                  </a:cubicBezTo>
                  <a:cubicBezTo>
                    <a:pt x="21" y="53"/>
                    <a:pt x="24" y="56"/>
                    <a:pt x="28" y="58"/>
                  </a:cubicBezTo>
                  <a:cubicBezTo>
                    <a:pt x="28" y="58"/>
                    <a:pt x="28" y="58"/>
                    <a:pt x="28" y="58"/>
                  </a:cubicBezTo>
                  <a:cubicBezTo>
                    <a:pt x="26" y="57"/>
                    <a:pt x="24" y="56"/>
                    <a:pt x="22" y="55"/>
                  </a:cubicBezTo>
                  <a:cubicBezTo>
                    <a:pt x="21" y="59"/>
                    <a:pt x="20" y="63"/>
                    <a:pt x="20" y="67"/>
                  </a:cubicBezTo>
                  <a:cubicBezTo>
                    <a:pt x="19" y="70"/>
                    <a:pt x="19" y="73"/>
                    <a:pt x="20" y="76"/>
                  </a:cubicBezTo>
                  <a:cubicBezTo>
                    <a:pt x="20" y="77"/>
                    <a:pt x="20" y="77"/>
                    <a:pt x="21" y="77"/>
                  </a:cubicBezTo>
                  <a:cubicBezTo>
                    <a:pt x="21" y="77"/>
                    <a:pt x="21" y="78"/>
                    <a:pt x="22" y="78"/>
                  </a:cubicBezTo>
                  <a:cubicBezTo>
                    <a:pt x="22" y="78"/>
                    <a:pt x="23" y="79"/>
                    <a:pt x="23" y="79"/>
                  </a:cubicBezTo>
                  <a:cubicBezTo>
                    <a:pt x="25" y="81"/>
                    <a:pt x="25" y="81"/>
                    <a:pt x="25" y="81"/>
                  </a:cubicBezTo>
                  <a:cubicBezTo>
                    <a:pt x="26" y="82"/>
                    <a:pt x="28" y="84"/>
                    <a:pt x="29" y="85"/>
                  </a:cubicBezTo>
                  <a:cubicBezTo>
                    <a:pt x="30" y="86"/>
                    <a:pt x="31" y="88"/>
                    <a:pt x="32" y="89"/>
                  </a:cubicBezTo>
                  <a:cubicBezTo>
                    <a:pt x="35" y="89"/>
                    <a:pt x="37" y="89"/>
                    <a:pt x="40" y="89"/>
                  </a:cubicBezTo>
                  <a:cubicBezTo>
                    <a:pt x="42" y="88"/>
                    <a:pt x="45" y="87"/>
                    <a:pt x="48"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28">
              <a:extLst>
                <a:ext uri="{FF2B5EF4-FFF2-40B4-BE49-F238E27FC236}">
                  <a16:creationId xmlns:a16="http://schemas.microsoft.com/office/drawing/2014/main" id="{578910F5-64D2-491C-88D9-D2099C69FE15}"/>
                </a:ext>
              </a:extLst>
            </p:cNvPr>
            <p:cNvSpPr>
              <a:spLocks/>
            </p:cNvSpPr>
            <p:nvPr/>
          </p:nvSpPr>
          <p:spPr bwMode="auto">
            <a:xfrm>
              <a:off x="3272" y="741"/>
              <a:ext cx="57" cy="38"/>
            </a:xfrm>
            <a:custGeom>
              <a:avLst/>
              <a:gdLst>
                <a:gd name="T0" fmla="*/ 20 w 24"/>
                <a:gd name="T1" fmla="*/ 5 h 16"/>
                <a:gd name="T2" fmla="*/ 23 w 24"/>
                <a:gd name="T3" fmla="*/ 2 h 16"/>
                <a:gd name="T4" fmla="*/ 24 w 24"/>
                <a:gd name="T5" fmla="*/ 0 h 16"/>
                <a:gd name="T6" fmla="*/ 17 w 24"/>
                <a:gd name="T7" fmla="*/ 4 h 16"/>
                <a:gd name="T8" fmla="*/ 12 w 24"/>
                <a:gd name="T9" fmla="*/ 6 h 16"/>
                <a:gd name="T10" fmla="*/ 9 w 24"/>
                <a:gd name="T11" fmla="*/ 7 h 16"/>
                <a:gd name="T12" fmla="*/ 8 w 24"/>
                <a:gd name="T13" fmla="*/ 9 h 16"/>
                <a:gd name="T14" fmla="*/ 0 w 24"/>
                <a:gd name="T15" fmla="*/ 16 h 16"/>
                <a:gd name="T16" fmla="*/ 8 w 24"/>
                <a:gd name="T17" fmla="*/ 15 h 16"/>
                <a:gd name="T18" fmla="*/ 15 w 24"/>
                <a:gd name="T19" fmla="*/ 11 h 16"/>
                <a:gd name="T20" fmla="*/ 20 w 24"/>
                <a:gd name="T2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16">
                  <a:moveTo>
                    <a:pt x="20" y="5"/>
                  </a:moveTo>
                  <a:cubicBezTo>
                    <a:pt x="21" y="4"/>
                    <a:pt x="22" y="3"/>
                    <a:pt x="23" y="2"/>
                  </a:cubicBezTo>
                  <a:cubicBezTo>
                    <a:pt x="23" y="1"/>
                    <a:pt x="24" y="0"/>
                    <a:pt x="24" y="0"/>
                  </a:cubicBezTo>
                  <a:cubicBezTo>
                    <a:pt x="22" y="2"/>
                    <a:pt x="19" y="3"/>
                    <a:pt x="17" y="4"/>
                  </a:cubicBezTo>
                  <a:cubicBezTo>
                    <a:pt x="15" y="5"/>
                    <a:pt x="13" y="5"/>
                    <a:pt x="12" y="6"/>
                  </a:cubicBezTo>
                  <a:cubicBezTo>
                    <a:pt x="11" y="6"/>
                    <a:pt x="10" y="7"/>
                    <a:pt x="9" y="7"/>
                  </a:cubicBezTo>
                  <a:cubicBezTo>
                    <a:pt x="9" y="8"/>
                    <a:pt x="8" y="8"/>
                    <a:pt x="8" y="9"/>
                  </a:cubicBezTo>
                  <a:cubicBezTo>
                    <a:pt x="5" y="12"/>
                    <a:pt x="3" y="14"/>
                    <a:pt x="0" y="16"/>
                  </a:cubicBezTo>
                  <a:cubicBezTo>
                    <a:pt x="3" y="16"/>
                    <a:pt x="5" y="15"/>
                    <a:pt x="8" y="15"/>
                  </a:cubicBezTo>
                  <a:cubicBezTo>
                    <a:pt x="10" y="14"/>
                    <a:pt x="13" y="13"/>
                    <a:pt x="15" y="11"/>
                  </a:cubicBezTo>
                  <a:cubicBezTo>
                    <a:pt x="17" y="10"/>
                    <a:pt x="19" y="8"/>
                    <a:pt x="2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29">
              <a:extLst>
                <a:ext uri="{FF2B5EF4-FFF2-40B4-BE49-F238E27FC236}">
                  <a16:creationId xmlns:a16="http://schemas.microsoft.com/office/drawing/2014/main" id="{DB3F2AE5-E0D8-4569-BAA3-C3E843431023}"/>
                </a:ext>
              </a:extLst>
            </p:cNvPr>
            <p:cNvSpPr>
              <a:spLocks/>
            </p:cNvSpPr>
            <p:nvPr/>
          </p:nvSpPr>
          <p:spPr bwMode="auto">
            <a:xfrm>
              <a:off x="3279" y="675"/>
              <a:ext cx="48" cy="53"/>
            </a:xfrm>
            <a:custGeom>
              <a:avLst/>
              <a:gdLst>
                <a:gd name="T0" fmla="*/ 4 w 20"/>
                <a:gd name="T1" fmla="*/ 19 h 22"/>
                <a:gd name="T2" fmla="*/ 2 w 20"/>
                <a:gd name="T3" fmla="*/ 20 h 22"/>
                <a:gd name="T4" fmla="*/ 1 w 20"/>
                <a:gd name="T5" fmla="*/ 21 h 22"/>
                <a:gd name="T6" fmla="*/ 0 w 20"/>
                <a:gd name="T7" fmla="*/ 22 h 22"/>
                <a:gd name="T8" fmla="*/ 0 w 20"/>
                <a:gd name="T9" fmla="*/ 21 h 22"/>
                <a:gd name="T10" fmla="*/ 11 w 20"/>
                <a:gd name="T11" fmla="*/ 20 h 22"/>
                <a:gd name="T12" fmla="*/ 13 w 20"/>
                <a:gd name="T13" fmla="*/ 19 h 22"/>
                <a:gd name="T14" fmla="*/ 19 w 20"/>
                <a:gd name="T15" fmla="*/ 12 h 22"/>
                <a:gd name="T16" fmla="*/ 19 w 20"/>
                <a:gd name="T17" fmla="*/ 8 h 22"/>
                <a:gd name="T18" fmla="*/ 17 w 20"/>
                <a:gd name="T19" fmla="*/ 4 h 22"/>
                <a:gd name="T20" fmla="*/ 9 w 20"/>
                <a:gd name="T21" fmla="*/ 1 h 22"/>
                <a:gd name="T22" fmla="*/ 4 w 20"/>
                <a:gd name="T23" fmla="*/ 1 h 22"/>
                <a:gd name="T24" fmla="*/ 3 w 20"/>
                <a:gd name="T25" fmla="*/ 3 h 22"/>
                <a:gd name="T26" fmla="*/ 4 w 20"/>
                <a:gd name="T27" fmla="*/ 6 h 22"/>
                <a:gd name="T28" fmla="*/ 4 w 20"/>
                <a:gd name="T29" fmla="*/ 16 h 22"/>
                <a:gd name="T30" fmla="*/ 3 w 20"/>
                <a:gd name="T31" fmla="*/ 17 h 22"/>
                <a:gd name="T32" fmla="*/ 7 w 20"/>
                <a:gd name="T33" fmla="*/ 15 h 22"/>
                <a:gd name="T34" fmla="*/ 11 w 20"/>
                <a:gd name="T35" fmla="*/ 8 h 22"/>
                <a:gd name="T36" fmla="*/ 7 w 20"/>
                <a:gd name="T37" fmla="*/ 16 h 22"/>
                <a:gd name="T38" fmla="*/ 4 w 20"/>
                <a:gd name="T39"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2">
                  <a:moveTo>
                    <a:pt x="4" y="19"/>
                  </a:moveTo>
                  <a:cubicBezTo>
                    <a:pt x="3" y="19"/>
                    <a:pt x="3" y="20"/>
                    <a:pt x="2" y="20"/>
                  </a:cubicBezTo>
                  <a:cubicBezTo>
                    <a:pt x="2" y="20"/>
                    <a:pt x="1" y="21"/>
                    <a:pt x="1" y="21"/>
                  </a:cubicBezTo>
                  <a:cubicBezTo>
                    <a:pt x="0" y="21"/>
                    <a:pt x="0" y="21"/>
                    <a:pt x="0" y="22"/>
                  </a:cubicBezTo>
                  <a:cubicBezTo>
                    <a:pt x="0" y="22"/>
                    <a:pt x="0" y="21"/>
                    <a:pt x="0" y="21"/>
                  </a:cubicBezTo>
                  <a:cubicBezTo>
                    <a:pt x="4" y="21"/>
                    <a:pt x="7" y="21"/>
                    <a:pt x="11" y="20"/>
                  </a:cubicBezTo>
                  <a:cubicBezTo>
                    <a:pt x="11" y="20"/>
                    <a:pt x="12" y="20"/>
                    <a:pt x="13" y="19"/>
                  </a:cubicBezTo>
                  <a:cubicBezTo>
                    <a:pt x="15" y="17"/>
                    <a:pt x="17" y="15"/>
                    <a:pt x="19" y="12"/>
                  </a:cubicBezTo>
                  <a:cubicBezTo>
                    <a:pt x="19" y="11"/>
                    <a:pt x="20" y="9"/>
                    <a:pt x="19" y="8"/>
                  </a:cubicBezTo>
                  <a:cubicBezTo>
                    <a:pt x="19" y="7"/>
                    <a:pt x="18" y="5"/>
                    <a:pt x="17" y="4"/>
                  </a:cubicBezTo>
                  <a:cubicBezTo>
                    <a:pt x="14" y="3"/>
                    <a:pt x="11" y="2"/>
                    <a:pt x="9" y="1"/>
                  </a:cubicBezTo>
                  <a:cubicBezTo>
                    <a:pt x="7" y="0"/>
                    <a:pt x="6" y="0"/>
                    <a:pt x="4" y="1"/>
                  </a:cubicBezTo>
                  <a:cubicBezTo>
                    <a:pt x="4" y="1"/>
                    <a:pt x="4" y="2"/>
                    <a:pt x="3" y="3"/>
                  </a:cubicBezTo>
                  <a:cubicBezTo>
                    <a:pt x="4" y="4"/>
                    <a:pt x="4" y="5"/>
                    <a:pt x="4" y="6"/>
                  </a:cubicBezTo>
                  <a:cubicBezTo>
                    <a:pt x="5" y="10"/>
                    <a:pt x="4" y="13"/>
                    <a:pt x="4" y="16"/>
                  </a:cubicBezTo>
                  <a:cubicBezTo>
                    <a:pt x="3" y="16"/>
                    <a:pt x="3" y="17"/>
                    <a:pt x="3" y="17"/>
                  </a:cubicBezTo>
                  <a:cubicBezTo>
                    <a:pt x="4" y="17"/>
                    <a:pt x="6" y="16"/>
                    <a:pt x="7" y="15"/>
                  </a:cubicBezTo>
                  <a:cubicBezTo>
                    <a:pt x="9" y="13"/>
                    <a:pt x="10" y="11"/>
                    <a:pt x="11" y="8"/>
                  </a:cubicBezTo>
                  <a:cubicBezTo>
                    <a:pt x="11" y="11"/>
                    <a:pt x="10" y="14"/>
                    <a:pt x="7" y="16"/>
                  </a:cubicBezTo>
                  <a:cubicBezTo>
                    <a:pt x="6" y="17"/>
                    <a:pt x="5" y="18"/>
                    <a:pt x="4"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Freeform 30">
              <a:extLst>
                <a:ext uri="{FF2B5EF4-FFF2-40B4-BE49-F238E27FC236}">
                  <a16:creationId xmlns:a16="http://schemas.microsoft.com/office/drawing/2014/main" id="{1E16A110-0C57-4E6F-ADDB-EF558C0E25A5}"/>
                </a:ext>
              </a:extLst>
            </p:cNvPr>
            <p:cNvSpPr>
              <a:spLocks/>
            </p:cNvSpPr>
            <p:nvPr/>
          </p:nvSpPr>
          <p:spPr bwMode="auto">
            <a:xfrm>
              <a:off x="3272" y="777"/>
              <a:ext cx="28" cy="5"/>
            </a:xfrm>
            <a:custGeom>
              <a:avLst/>
              <a:gdLst>
                <a:gd name="T0" fmla="*/ 0 w 12"/>
                <a:gd name="T1" fmla="*/ 2 h 2"/>
                <a:gd name="T2" fmla="*/ 0 w 12"/>
                <a:gd name="T3" fmla="*/ 2 h 2"/>
                <a:gd name="T4" fmla="*/ 12 w 12"/>
                <a:gd name="T5" fmla="*/ 0 h 2"/>
                <a:gd name="T6" fmla="*/ 8 w 12"/>
                <a:gd name="T7" fmla="*/ 1 h 2"/>
                <a:gd name="T8" fmla="*/ 0 w 12"/>
                <a:gd name="T9" fmla="*/ 2 h 2"/>
              </a:gdLst>
              <a:ahLst/>
              <a:cxnLst>
                <a:cxn ang="0">
                  <a:pos x="T0" y="T1"/>
                </a:cxn>
                <a:cxn ang="0">
                  <a:pos x="T2" y="T3"/>
                </a:cxn>
                <a:cxn ang="0">
                  <a:pos x="T4" y="T5"/>
                </a:cxn>
                <a:cxn ang="0">
                  <a:pos x="T6" y="T7"/>
                </a:cxn>
                <a:cxn ang="0">
                  <a:pos x="T8" y="T9"/>
                </a:cxn>
              </a:cxnLst>
              <a:rect l="0" t="0" r="r" b="b"/>
              <a:pathLst>
                <a:path w="12" h="2">
                  <a:moveTo>
                    <a:pt x="0" y="2"/>
                  </a:moveTo>
                  <a:cubicBezTo>
                    <a:pt x="0" y="2"/>
                    <a:pt x="0" y="2"/>
                    <a:pt x="0" y="2"/>
                  </a:cubicBezTo>
                  <a:cubicBezTo>
                    <a:pt x="4" y="1"/>
                    <a:pt x="8" y="1"/>
                    <a:pt x="12" y="0"/>
                  </a:cubicBezTo>
                  <a:cubicBezTo>
                    <a:pt x="11" y="0"/>
                    <a:pt x="9" y="1"/>
                    <a:pt x="8" y="1"/>
                  </a:cubicBezTo>
                  <a:cubicBezTo>
                    <a:pt x="5" y="1"/>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 name="Group 33">
            <a:extLst>
              <a:ext uri="{FF2B5EF4-FFF2-40B4-BE49-F238E27FC236}">
                <a16:creationId xmlns:a16="http://schemas.microsoft.com/office/drawing/2014/main" id="{6F4F3518-7B7E-4A06-9D3F-98BBE07B2F82}"/>
              </a:ext>
            </a:extLst>
          </p:cNvPr>
          <p:cNvGrpSpPr>
            <a:grpSpLocks noChangeAspect="1"/>
          </p:cNvGrpSpPr>
          <p:nvPr/>
        </p:nvGrpSpPr>
        <p:grpSpPr bwMode="auto">
          <a:xfrm>
            <a:off x="4243183" y="2754838"/>
            <a:ext cx="409650" cy="612670"/>
            <a:chOff x="2926" y="1364"/>
            <a:chExt cx="320" cy="439"/>
          </a:xfrm>
          <a:solidFill>
            <a:srgbClr val="FF0000"/>
          </a:solidFill>
        </p:grpSpPr>
        <p:sp>
          <p:nvSpPr>
            <p:cNvPr id="32" name="Freeform 34">
              <a:extLst>
                <a:ext uri="{FF2B5EF4-FFF2-40B4-BE49-F238E27FC236}">
                  <a16:creationId xmlns:a16="http://schemas.microsoft.com/office/drawing/2014/main" id="{66E02972-CD5A-4DB6-A676-7F5A7692AE29}"/>
                </a:ext>
              </a:extLst>
            </p:cNvPr>
            <p:cNvSpPr>
              <a:spLocks noEditPoints="1"/>
            </p:cNvSpPr>
            <p:nvPr/>
          </p:nvSpPr>
          <p:spPr bwMode="auto">
            <a:xfrm>
              <a:off x="2926" y="1364"/>
              <a:ext cx="320" cy="439"/>
            </a:xfrm>
            <a:custGeom>
              <a:avLst/>
              <a:gdLst>
                <a:gd name="T0" fmla="*/ 109 w 132"/>
                <a:gd name="T1" fmla="*/ 84 h 182"/>
                <a:gd name="T2" fmla="*/ 124 w 132"/>
                <a:gd name="T3" fmla="*/ 102 h 182"/>
                <a:gd name="T4" fmla="*/ 117 w 132"/>
                <a:gd name="T5" fmla="*/ 107 h 182"/>
                <a:gd name="T6" fmla="*/ 122 w 132"/>
                <a:gd name="T7" fmla="*/ 119 h 182"/>
                <a:gd name="T8" fmla="*/ 112 w 132"/>
                <a:gd name="T9" fmla="*/ 128 h 182"/>
                <a:gd name="T10" fmla="*/ 113 w 132"/>
                <a:gd name="T11" fmla="*/ 137 h 182"/>
                <a:gd name="T12" fmla="*/ 110 w 132"/>
                <a:gd name="T13" fmla="*/ 102 h 182"/>
                <a:gd name="T14" fmla="*/ 112 w 132"/>
                <a:gd name="T15" fmla="*/ 80 h 182"/>
                <a:gd name="T16" fmla="*/ 103 w 132"/>
                <a:gd name="T17" fmla="*/ 50 h 182"/>
                <a:gd name="T18" fmla="*/ 77 w 132"/>
                <a:gd name="T19" fmla="*/ 14 h 182"/>
                <a:gd name="T20" fmla="*/ 41 w 132"/>
                <a:gd name="T21" fmla="*/ 10 h 182"/>
                <a:gd name="T22" fmla="*/ 1 w 132"/>
                <a:gd name="T23" fmla="*/ 92 h 182"/>
                <a:gd name="T24" fmla="*/ 25 w 132"/>
                <a:gd name="T25" fmla="*/ 116 h 182"/>
                <a:gd name="T26" fmla="*/ 92 w 132"/>
                <a:gd name="T27" fmla="*/ 181 h 182"/>
                <a:gd name="T28" fmla="*/ 95 w 132"/>
                <a:gd name="T29" fmla="*/ 180 h 182"/>
                <a:gd name="T30" fmla="*/ 71 w 132"/>
                <a:gd name="T31" fmla="*/ 63 h 182"/>
                <a:gd name="T32" fmla="*/ 38 w 132"/>
                <a:gd name="T33" fmla="*/ 60 h 182"/>
                <a:gd name="T34" fmla="*/ 51 w 132"/>
                <a:gd name="T35" fmla="*/ 22 h 182"/>
                <a:gd name="T36" fmla="*/ 60 w 132"/>
                <a:gd name="T37" fmla="*/ 110 h 182"/>
                <a:gd name="T38" fmla="*/ 55 w 132"/>
                <a:gd name="T39" fmla="*/ 114 h 182"/>
                <a:gd name="T40" fmla="*/ 57 w 132"/>
                <a:gd name="T41" fmla="*/ 121 h 182"/>
                <a:gd name="T42" fmla="*/ 47 w 132"/>
                <a:gd name="T43" fmla="*/ 125 h 182"/>
                <a:gd name="T44" fmla="*/ 56 w 132"/>
                <a:gd name="T45" fmla="*/ 134 h 182"/>
                <a:gd name="T46" fmla="*/ 78 w 132"/>
                <a:gd name="T47" fmla="*/ 161 h 182"/>
                <a:gd name="T48" fmla="*/ 71 w 132"/>
                <a:gd name="T49" fmla="*/ 158 h 182"/>
                <a:gd name="T50" fmla="*/ 43 w 132"/>
                <a:gd name="T51" fmla="*/ 127 h 182"/>
                <a:gd name="T52" fmla="*/ 50 w 132"/>
                <a:gd name="T53" fmla="*/ 135 h 182"/>
                <a:gd name="T54" fmla="*/ 66 w 132"/>
                <a:gd name="T55" fmla="*/ 169 h 182"/>
                <a:gd name="T56" fmla="*/ 58 w 132"/>
                <a:gd name="T57" fmla="*/ 156 h 182"/>
                <a:gd name="T58" fmla="*/ 37 w 132"/>
                <a:gd name="T59" fmla="*/ 130 h 182"/>
                <a:gd name="T60" fmla="*/ 32 w 132"/>
                <a:gd name="T61" fmla="*/ 118 h 182"/>
                <a:gd name="T62" fmla="*/ 36 w 132"/>
                <a:gd name="T63" fmla="*/ 120 h 182"/>
                <a:gd name="T64" fmla="*/ 38 w 132"/>
                <a:gd name="T65" fmla="*/ 118 h 182"/>
                <a:gd name="T66" fmla="*/ 36 w 132"/>
                <a:gd name="T67" fmla="*/ 103 h 182"/>
                <a:gd name="T68" fmla="*/ 39 w 132"/>
                <a:gd name="T69" fmla="*/ 107 h 182"/>
                <a:gd name="T70" fmla="*/ 58 w 132"/>
                <a:gd name="T71" fmla="*/ 104 h 182"/>
                <a:gd name="T72" fmla="*/ 75 w 132"/>
                <a:gd name="T73" fmla="*/ 70 h 182"/>
                <a:gd name="T74" fmla="*/ 81 w 132"/>
                <a:gd name="T75" fmla="*/ 85 h 182"/>
                <a:gd name="T76" fmla="*/ 85 w 132"/>
                <a:gd name="T77" fmla="*/ 82 h 182"/>
                <a:gd name="T78" fmla="*/ 82 w 132"/>
                <a:gd name="T79" fmla="*/ 85 h 182"/>
                <a:gd name="T80" fmla="*/ 60 w 132"/>
                <a:gd name="T81" fmla="*/ 104 h 182"/>
                <a:gd name="T82" fmla="*/ 106 w 132"/>
                <a:gd name="T83" fmla="*/ 158 h 182"/>
                <a:gd name="T84" fmla="*/ 104 w 132"/>
                <a:gd name="T85" fmla="*/ 166 h 182"/>
                <a:gd name="T86" fmla="*/ 102 w 132"/>
                <a:gd name="T87" fmla="*/ 168 h 182"/>
                <a:gd name="T88" fmla="*/ 102 w 132"/>
                <a:gd name="T89" fmla="*/ 167 h 182"/>
                <a:gd name="T90" fmla="*/ 97 w 132"/>
                <a:gd name="T91" fmla="*/ 163 h 182"/>
                <a:gd name="T92" fmla="*/ 97 w 132"/>
                <a:gd name="T93" fmla="*/ 163 h 182"/>
                <a:gd name="T94" fmla="*/ 87 w 132"/>
                <a:gd name="T95" fmla="*/ 155 h 182"/>
                <a:gd name="T96" fmla="*/ 107 w 132"/>
                <a:gd name="T97" fmla="*/ 147 h 182"/>
                <a:gd name="T98" fmla="*/ 101 w 132"/>
                <a:gd name="T99" fmla="*/ 129 h 182"/>
                <a:gd name="T100" fmla="*/ 103 w 132"/>
                <a:gd name="T101" fmla="*/ 110 h 182"/>
                <a:gd name="T102" fmla="*/ 103 w 132"/>
                <a:gd name="T103" fmla="*/ 108 h 182"/>
                <a:gd name="T104" fmla="*/ 105 w 132"/>
                <a:gd name="T105" fmla="*/ 78 h 182"/>
                <a:gd name="T106" fmla="*/ 108 w 132"/>
                <a:gd name="T107" fmla="*/ 141 h 182"/>
                <a:gd name="T108" fmla="*/ 107 w 132"/>
                <a:gd name="T109" fmla="*/ 15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2" h="182">
                  <a:moveTo>
                    <a:pt x="128" y="102"/>
                  </a:moveTo>
                  <a:cubicBezTo>
                    <a:pt x="126" y="95"/>
                    <a:pt x="124" y="88"/>
                    <a:pt x="122" y="85"/>
                  </a:cubicBezTo>
                  <a:cubicBezTo>
                    <a:pt x="122" y="84"/>
                    <a:pt x="121" y="84"/>
                    <a:pt x="121" y="84"/>
                  </a:cubicBezTo>
                  <a:cubicBezTo>
                    <a:pt x="121" y="84"/>
                    <a:pt x="121" y="84"/>
                    <a:pt x="121" y="84"/>
                  </a:cubicBezTo>
                  <a:cubicBezTo>
                    <a:pt x="118" y="83"/>
                    <a:pt x="115" y="82"/>
                    <a:pt x="112" y="82"/>
                  </a:cubicBezTo>
                  <a:cubicBezTo>
                    <a:pt x="111" y="82"/>
                    <a:pt x="111" y="83"/>
                    <a:pt x="110" y="83"/>
                  </a:cubicBezTo>
                  <a:cubicBezTo>
                    <a:pt x="109" y="83"/>
                    <a:pt x="109" y="83"/>
                    <a:pt x="109" y="84"/>
                  </a:cubicBezTo>
                  <a:cubicBezTo>
                    <a:pt x="109" y="84"/>
                    <a:pt x="110" y="85"/>
                    <a:pt x="110" y="85"/>
                  </a:cubicBezTo>
                  <a:cubicBezTo>
                    <a:pt x="110" y="86"/>
                    <a:pt x="110" y="87"/>
                    <a:pt x="111" y="88"/>
                  </a:cubicBezTo>
                  <a:cubicBezTo>
                    <a:pt x="111" y="89"/>
                    <a:pt x="111" y="90"/>
                    <a:pt x="111" y="91"/>
                  </a:cubicBezTo>
                  <a:cubicBezTo>
                    <a:pt x="112" y="92"/>
                    <a:pt x="113" y="94"/>
                    <a:pt x="113" y="95"/>
                  </a:cubicBezTo>
                  <a:cubicBezTo>
                    <a:pt x="114" y="96"/>
                    <a:pt x="115" y="98"/>
                    <a:pt x="116" y="99"/>
                  </a:cubicBezTo>
                  <a:cubicBezTo>
                    <a:pt x="117" y="101"/>
                    <a:pt x="118" y="102"/>
                    <a:pt x="119" y="102"/>
                  </a:cubicBezTo>
                  <a:cubicBezTo>
                    <a:pt x="121" y="103"/>
                    <a:pt x="123" y="103"/>
                    <a:pt x="124" y="102"/>
                  </a:cubicBezTo>
                  <a:cubicBezTo>
                    <a:pt x="123" y="103"/>
                    <a:pt x="121" y="103"/>
                    <a:pt x="119" y="103"/>
                  </a:cubicBezTo>
                  <a:cubicBezTo>
                    <a:pt x="119" y="103"/>
                    <a:pt x="118" y="102"/>
                    <a:pt x="117" y="102"/>
                  </a:cubicBezTo>
                  <a:cubicBezTo>
                    <a:pt x="116" y="101"/>
                    <a:pt x="116" y="101"/>
                    <a:pt x="115" y="100"/>
                  </a:cubicBezTo>
                  <a:cubicBezTo>
                    <a:pt x="114" y="98"/>
                    <a:pt x="113" y="96"/>
                    <a:pt x="111" y="94"/>
                  </a:cubicBezTo>
                  <a:cubicBezTo>
                    <a:pt x="112" y="95"/>
                    <a:pt x="112" y="97"/>
                    <a:pt x="112" y="98"/>
                  </a:cubicBezTo>
                  <a:cubicBezTo>
                    <a:pt x="112" y="99"/>
                    <a:pt x="112" y="101"/>
                    <a:pt x="112" y="102"/>
                  </a:cubicBezTo>
                  <a:cubicBezTo>
                    <a:pt x="114" y="103"/>
                    <a:pt x="115" y="105"/>
                    <a:pt x="117" y="107"/>
                  </a:cubicBezTo>
                  <a:cubicBezTo>
                    <a:pt x="118" y="108"/>
                    <a:pt x="119" y="111"/>
                    <a:pt x="120" y="113"/>
                  </a:cubicBezTo>
                  <a:cubicBezTo>
                    <a:pt x="120" y="113"/>
                    <a:pt x="120" y="113"/>
                    <a:pt x="120" y="113"/>
                  </a:cubicBezTo>
                  <a:cubicBezTo>
                    <a:pt x="121" y="114"/>
                    <a:pt x="122" y="115"/>
                    <a:pt x="123" y="116"/>
                  </a:cubicBezTo>
                  <a:cubicBezTo>
                    <a:pt x="124" y="117"/>
                    <a:pt x="125" y="118"/>
                    <a:pt x="126" y="118"/>
                  </a:cubicBezTo>
                  <a:cubicBezTo>
                    <a:pt x="125" y="118"/>
                    <a:pt x="124" y="117"/>
                    <a:pt x="122" y="116"/>
                  </a:cubicBezTo>
                  <a:cubicBezTo>
                    <a:pt x="122" y="116"/>
                    <a:pt x="121" y="115"/>
                    <a:pt x="121" y="115"/>
                  </a:cubicBezTo>
                  <a:cubicBezTo>
                    <a:pt x="122" y="116"/>
                    <a:pt x="122" y="118"/>
                    <a:pt x="122" y="119"/>
                  </a:cubicBezTo>
                  <a:cubicBezTo>
                    <a:pt x="123" y="121"/>
                    <a:pt x="124" y="124"/>
                    <a:pt x="126" y="125"/>
                  </a:cubicBezTo>
                  <a:cubicBezTo>
                    <a:pt x="124" y="124"/>
                    <a:pt x="123" y="122"/>
                    <a:pt x="122" y="119"/>
                  </a:cubicBezTo>
                  <a:cubicBezTo>
                    <a:pt x="121" y="117"/>
                    <a:pt x="121" y="115"/>
                    <a:pt x="120" y="113"/>
                  </a:cubicBezTo>
                  <a:cubicBezTo>
                    <a:pt x="119" y="111"/>
                    <a:pt x="117" y="109"/>
                    <a:pt x="116" y="107"/>
                  </a:cubicBezTo>
                  <a:cubicBezTo>
                    <a:pt x="115" y="106"/>
                    <a:pt x="113" y="105"/>
                    <a:pt x="112" y="104"/>
                  </a:cubicBezTo>
                  <a:cubicBezTo>
                    <a:pt x="112" y="105"/>
                    <a:pt x="112" y="107"/>
                    <a:pt x="112" y="108"/>
                  </a:cubicBezTo>
                  <a:cubicBezTo>
                    <a:pt x="112" y="115"/>
                    <a:pt x="112" y="121"/>
                    <a:pt x="112" y="128"/>
                  </a:cubicBezTo>
                  <a:cubicBezTo>
                    <a:pt x="112" y="130"/>
                    <a:pt x="112" y="132"/>
                    <a:pt x="112" y="133"/>
                  </a:cubicBezTo>
                  <a:cubicBezTo>
                    <a:pt x="111" y="134"/>
                    <a:pt x="111" y="135"/>
                    <a:pt x="112" y="136"/>
                  </a:cubicBezTo>
                  <a:cubicBezTo>
                    <a:pt x="112" y="136"/>
                    <a:pt x="112" y="137"/>
                    <a:pt x="113" y="137"/>
                  </a:cubicBezTo>
                  <a:cubicBezTo>
                    <a:pt x="115" y="137"/>
                    <a:pt x="117" y="137"/>
                    <a:pt x="118" y="137"/>
                  </a:cubicBezTo>
                  <a:cubicBezTo>
                    <a:pt x="120" y="137"/>
                    <a:pt x="122" y="138"/>
                    <a:pt x="123" y="139"/>
                  </a:cubicBezTo>
                  <a:cubicBezTo>
                    <a:pt x="122" y="138"/>
                    <a:pt x="120" y="137"/>
                    <a:pt x="118" y="137"/>
                  </a:cubicBezTo>
                  <a:cubicBezTo>
                    <a:pt x="117" y="137"/>
                    <a:pt x="115" y="137"/>
                    <a:pt x="113" y="137"/>
                  </a:cubicBezTo>
                  <a:cubicBezTo>
                    <a:pt x="113" y="137"/>
                    <a:pt x="112" y="137"/>
                    <a:pt x="112" y="137"/>
                  </a:cubicBezTo>
                  <a:cubicBezTo>
                    <a:pt x="112" y="137"/>
                    <a:pt x="111" y="136"/>
                    <a:pt x="111" y="136"/>
                  </a:cubicBezTo>
                  <a:cubicBezTo>
                    <a:pt x="111" y="135"/>
                    <a:pt x="111" y="134"/>
                    <a:pt x="111" y="133"/>
                  </a:cubicBezTo>
                  <a:cubicBezTo>
                    <a:pt x="111" y="131"/>
                    <a:pt x="111" y="130"/>
                    <a:pt x="111" y="128"/>
                  </a:cubicBezTo>
                  <a:cubicBezTo>
                    <a:pt x="111" y="122"/>
                    <a:pt x="111" y="115"/>
                    <a:pt x="111" y="108"/>
                  </a:cubicBezTo>
                  <a:cubicBezTo>
                    <a:pt x="111" y="106"/>
                    <a:pt x="110" y="105"/>
                    <a:pt x="110" y="103"/>
                  </a:cubicBezTo>
                  <a:cubicBezTo>
                    <a:pt x="110" y="103"/>
                    <a:pt x="110" y="102"/>
                    <a:pt x="110" y="102"/>
                  </a:cubicBezTo>
                  <a:cubicBezTo>
                    <a:pt x="110" y="101"/>
                    <a:pt x="110" y="100"/>
                    <a:pt x="110" y="98"/>
                  </a:cubicBezTo>
                  <a:cubicBezTo>
                    <a:pt x="110" y="95"/>
                    <a:pt x="109" y="92"/>
                    <a:pt x="108" y="89"/>
                  </a:cubicBezTo>
                  <a:cubicBezTo>
                    <a:pt x="108" y="88"/>
                    <a:pt x="108" y="87"/>
                    <a:pt x="108" y="86"/>
                  </a:cubicBezTo>
                  <a:cubicBezTo>
                    <a:pt x="107" y="86"/>
                    <a:pt x="107" y="85"/>
                    <a:pt x="107" y="83"/>
                  </a:cubicBezTo>
                  <a:cubicBezTo>
                    <a:pt x="107" y="83"/>
                    <a:pt x="107" y="82"/>
                    <a:pt x="108" y="82"/>
                  </a:cubicBezTo>
                  <a:cubicBezTo>
                    <a:pt x="108" y="81"/>
                    <a:pt x="108" y="81"/>
                    <a:pt x="109" y="80"/>
                  </a:cubicBezTo>
                  <a:cubicBezTo>
                    <a:pt x="110" y="80"/>
                    <a:pt x="111" y="80"/>
                    <a:pt x="112" y="80"/>
                  </a:cubicBezTo>
                  <a:cubicBezTo>
                    <a:pt x="116" y="80"/>
                    <a:pt x="119" y="80"/>
                    <a:pt x="122" y="82"/>
                  </a:cubicBezTo>
                  <a:cubicBezTo>
                    <a:pt x="122" y="82"/>
                    <a:pt x="122" y="82"/>
                    <a:pt x="123" y="82"/>
                  </a:cubicBezTo>
                  <a:cubicBezTo>
                    <a:pt x="123" y="82"/>
                    <a:pt x="124" y="81"/>
                    <a:pt x="121" y="77"/>
                  </a:cubicBezTo>
                  <a:cubicBezTo>
                    <a:pt x="118" y="72"/>
                    <a:pt x="115" y="67"/>
                    <a:pt x="111" y="64"/>
                  </a:cubicBezTo>
                  <a:cubicBezTo>
                    <a:pt x="112" y="53"/>
                    <a:pt x="109" y="50"/>
                    <a:pt x="109" y="50"/>
                  </a:cubicBezTo>
                  <a:cubicBezTo>
                    <a:pt x="108" y="50"/>
                    <a:pt x="106" y="50"/>
                    <a:pt x="103" y="50"/>
                  </a:cubicBezTo>
                  <a:cubicBezTo>
                    <a:pt x="103" y="50"/>
                    <a:pt x="103" y="50"/>
                    <a:pt x="103" y="50"/>
                  </a:cubicBezTo>
                  <a:cubicBezTo>
                    <a:pt x="102" y="43"/>
                    <a:pt x="97" y="42"/>
                    <a:pt x="97" y="42"/>
                  </a:cubicBezTo>
                  <a:cubicBezTo>
                    <a:pt x="89" y="42"/>
                    <a:pt x="89" y="42"/>
                    <a:pt x="89" y="42"/>
                  </a:cubicBezTo>
                  <a:cubicBezTo>
                    <a:pt x="89" y="42"/>
                    <a:pt x="89" y="42"/>
                    <a:pt x="89" y="42"/>
                  </a:cubicBezTo>
                  <a:cubicBezTo>
                    <a:pt x="88" y="41"/>
                    <a:pt x="87" y="41"/>
                    <a:pt x="86" y="40"/>
                  </a:cubicBezTo>
                  <a:cubicBezTo>
                    <a:pt x="84" y="39"/>
                    <a:pt x="80" y="39"/>
                    <a:pt x="75" y="39"/>
                  </a:cubicBezTo>
                  <a:cubicBezTo>
                    <a:pt x="75" y="37"/>
                    <a:pt x="75" y="33"/>
                    <a:pt x="77" y="30"/>
                  </a:cubicBezTo>
                  <a:cubicBezTo>
                    <a:pt x="80" y="25"/>
                    <a:pt x="80" y="19"/>
                    <a:pt x="77" y="14"/>
                  </a:cubicBezTo>
                  <a:cubicBezTo>
                    <a:pt x="75" y="10"/>
                    <a:pt x="78" y="6"/>
                    <a:pt x="78" y="6"/>
                  </a:cubicBezTo>
                  <a:cubicBezTo>
                    <a:pt x="79" y="5"/>
                    <a:pt x="74" y="5"/>
                    <a:pt x="71" y="5"/>
                  </a:cubicBezTo>
                  <a:cubicBezTo>
                    <a:pt x="71" y="5"/>
                    <a:pt x="71" y="5"/>
                    <a:pt x="71" y="5"/>
                  </a:cubicBezTo>
                  <a:cubicBezTo>
                    <a:pt x="69" y="7"/>
                    <a:pt x="59" y="6"/>
                    <a:pt x="58" y="5"/>
                  </a:cubicBezTo>
                  <a:cubicBezTo>
                    <a:pt x="59" y="6"/>
                    <a:pt x="59" y="15"/>
                    <a:pt x="57" y="16"/>
                  </a:cubicBezTo>
                  <a:cubicBezTo>
                    <a:pt x="57" y="17"/>
                    <a:pt x="53" y="11"/>
                    <a:pt x="52" y="7"/>
                  </a:cubicBezTo>
                  <a:cubicBezTo>
                    <a:pt x="51" y="9"/>
                    <a:pt x="41" y="11"/>
                    <a:pt x="41" y="10"/>
                  </a:cubicBezTo>
                  <a:cubicBezTo>
                    <a:pt x="41" y="10"/>
                    <a:pt x="41" y="11"/>
                    <a:pt x="41" y="14"/>
                  </a:cubicBezTo>
                  <a:cubicBezTo>
                    <a:pt x="40" y="14"/>
                    <a:pt x="39" y="15"/>
                    <a:pt x="38" y="15"/>
                  </a:cubicBezTo>
                  <a:cubicBezTo>
                    <a:pt x="36" y="14"/>
                    <a:pt x="38" y="4"/>
                    <a:pt x="38" y="4"/>
                  </a:cubicBezTo>
                  <a:cubicBezTo>
                    <a:pt x="37" y="0"/>
                    <a:pt x="27" y="1"/>
                    <a:pt x="24" y="4"/>
                  </a:cubicBezTo>
                  <a:cubicBezTo>
                    <a:pt x="24" y="4"/>
                    <a:pt x="23" y="14"/>
                    <a:pt x="19" y="31"/>
                  </a:cubicBezTo>
                  <a:cubicBezTo>
                    <a:pt x="17" y="42"/>
                    <a:pt x="9" y="56"/>
                    <a:pt x="4" y="69"/>
                  </a:cubicBezTo>
                  <a:cubicBezTo>
                    <a:pt x="2" y="77"/>
                    <a:pt x="0" y="85"/>
                    <a:pt x="1" y="92"/>
                  </a:cubicBezTo>
                  <a:cubicBezTo>
                    <a:pt x="1" y="95"/>
                    <a:pt x="1" y="98"/>
                    <a:pt x="2" y="101"/>
                  </a:cubicBezTo>
                  <a:cubicBezTo>
                    <a:pt x="2" y="101"/>
                    <a:pt x="2" y="101"/>
                    <a:pt x="2" y="101"/>
                  </a:cubicBezTo>
                  <a:cubicBezTo>
                    <a:pt x="7" y="114"/>
                    <a:pt x="17" y="122"/>
                    <a:pt x="26" y="132"/>
                  </a:cubicBezTo>
                  <a:cubicBezTo>
                    <a:pt x="27" y="132"/>
                    <a:pt x="27" y="132"/>
                    <a:pt x="27" y="132"/>
                  </a:cubicBezTo>
                  <a:cubicBezTo>
                    <a:pt x="27" y="131"/>
                    <a:pt x="26" y="131"/>
                    <a:pt x="26" y="130"/>
                  </a:cubicBezTo>
                  <a:cubicBezTo>
                    <a:pt x="26" y="128"/>
                    <a:pt x="25" y="127"/>
                    <a:pt x="25" y="125"/>
                  </a:cubicBezTo>
                  <a:cubicBezTo>
                    <a:pt x="25" y="122"/>
                    <a:pt x="25" y="119"/>
                    <a:pt x="25" y="116"/>
                  </a:cubicBezTo>
                  <a:cubicBezTo>
                    <a:pt x="25" y="119"/>
                    <a:pt x="25" y="122"/>
                    <a:pt x="26" y="125"/>
                  </a:cubicBezTo>
                  <a:cubicBezTo>
                    <a:pt x="26" y="127"/>
                    <a:pt x="27" y="128"/>
                    <a:pt x="27" y="129"/>
                  </a:cubicBezTo>
                  <a:cubicBezTo>
                    <a:pt x="28" y="131"/>
                    <a:pt x="28" y="133"/>
                    <a:pt x="29" y="134"/>
                  </a:cubicBezTo>
                  <a:cubicBezTo>
                    <a:pt x="29" y="134"/>
                    <a:pt x="29" y="134"/>
                    <a:pt x="29" y="134"/>
                  </a:cubicBezTo>
                  <a:cubicBezTo>
                    <a:pt x="40" y="147"/>
                    <a:pt x="54" y="175"/>
                    <a:pt x="68" y="179"/>
                  </a:cubicBezTo>
                  <a:cubicBezTo>
                    <a:pt x="74" y="181"/>
                    <a:pt x="81" y="182"/>
                    <a:pt x="87" y="181"/>
                  </a:cubicBezTo>
                  <a:cubicBezTo>
                    <a:pt x="89" y="181"/>
                    <a:pt x="90" y="181"/>
                    <a:pt x="92" y="181"/>
                  </a:cubicBezTo>
                  <a:cubicBezTo>
                    <a:pt x="92" y="181"/>
                    <a:pt x="92" y="180"/>
                    <a:pt x="92" y="180"/>
                  </a:cubicBezTo>
                  <a:cubicBezTo>
                    <a:pt x="92" y="180"/>
                    <a:pt x="92" y="180"/>
                    <a:pt x="92" y="180"/>
                  </a:cubicBezTo>
                  <a:cubicBezTo>
                    <a:pt x="93" y="180"/>
                    <a:pt x="94" y="179"/>
                    <a:pt x="95" y="179"/>
                  </a:cubicBezTo>
                  <a:cubicBezTo>
                    <a:pt x="95" y="179"/>
                    <a:pt x="96" y="178"/>
                    <a:pt x="97" y="178"/>
                  </a:cubicBezTo>
                  <a:cubicBezTo>
                    <a:pt x="98" y="177"/>
                    <a:pt x="99" y="176"/>
                    <a:pt x="100" y="175"/>
                  </a:cubicBezTo>
                  <a:cubicBezTo>
                    <a:pt x="99" y="176"/>
                    <a:pt x="98" y="177"/>
                    <a:pt x="97" y="179"/>
                  </a:cubicBezTo>
                  <a:cubicBezTo>
                    <a:pt x="96" y="179"/>
                    <a:pt x="96" y="180"/>
                    <a:pt x="95" y="180"/>
                  </a:cubicBezTo>
                  <a:cubicBezTo>
                    <a:pt x="95" y="180"/>
                    <a:pt x="94" y="181"/>
                    <a:pt x="94" y="181"/>
                  </a:cubicBezTo>
                  <a:cubicBezTo>
                    <a:pt x="103" y="180"/>
                    <a:pt x="111" y="177"/>
                    <a:pt x="116" y="172"/>
                  </a:cubicBezTo>
                  <a:cubicBezTo>
                    <a:pt x="128" y="162"/>
                    <a:pt x="132" y="130"/>
                    <a:pt x="132" y="121"/>
                  </a:cubicBezTo>
                  <a:cubicBezTo>
                    <a:pt x="132" y="117"/>
                    <a:pt x="130" y="110"/>
                    <a:pt x="128" y="102"/>
                  </a:cubicBezTo>
                  <a:close/>
                  <a:moveTo>
                    <a:pt x="63" y="54"/>
                  </a:moveTo>
                  <a:cubicBezTo>
                    <a:pt x="66" y="55"/>
                    <a:pt x="69" y="57"/>
                    <a:pt x="71" y="59"/>
                  </a:cubicBezTo>
                  <a:cubicBezTo>
                    <a:pt x="71" y="60"/>
                    <a:pt x="71" y="61"/>
                    <a:pt x="71" y="63"/>
                  </a:cubicBezTo>
                  <a:cubicBezTo>
                    <a:pt x="70" y="64"/>
                    <a:pt x="70" y="65"/>
                    <a:pt x="69" y="66"/>
                  </a:cubicBezTo>
                  <a:cubicBezTo>
                    <a:pt x="69" y="66"/>
                    <a:pt x="69" y="66"/>
                    <a:pt x="69" y="66"/>
                  </a:cubicBezTo>
                  <a:cubicBezTo>
                    <a:pt x="69" y="66"/>
                    <a:pt x="63" y="64"/>
                    <a:pt x="63" y="57"/>
                  </a:cubicBezTo>
                  <a:cubicBezTo>
                    <a:pt x="63" y="56"/>
                    <a:pt x="63" y="55"/>
                    <a:pt x="63" y="54"/>
                  </a:cubicBezTo>
                  <a:close/>
                  <a:moveTo>
                    <a:pt x="33" y="54"/>
                  </a:moveTo>
                  <a:cubicBezTo>
                    <a:pt x="33" y="54"/>
                    <a:pt x="36" y="53"/>
                    <a:pt x="40" y="53"/>
                  </a:cubicBezTo>
                  <a:cubicBezTo>
                    <a:pt x="39" y="57"/>
                    <a:pt x="38" y="60"/>
                    <a:pt x="38" y="60"/>
                  </a:cubicBezTo>
                  <a:cubicBezTo>
                    <a:pt x="38" y="60"/>
                    <a:pt x="37" y="60"/>
                    <a:pt x="37" y="59"/>
                  </a:cubicBezTo>
                  <a:cubicBezTo>
                    <a:pt x="36" y="59"/>
                    <a:pt x="36" y="59"/>
                    <a:pt x="35" y="59"/>
                  </a:cubicBezTo>
                  <a:cubicBezTo>
                    <a:pt x="34" y="58"/>
                    <a:pt x="33" y="56"/>
                    <a:pt x="33" y="54"/>
                  </a:cubicBezTo>
                  <a:close/>
                  <a:moveTo>
                    <a:pt x="51" y="22"/>
                  </a:moveTo>
                  <a:cubicBezTo>
                    <a:pt x="51" y="22"/>
                    <a:pt x="51" y="22"/>
                    <a:pt x="51" y="22"/>
                  </a:cubicBezTo>
                  <a:cubicBezTo>
                    <a:pt x="50" y="22"/>
                    <a:pt x="50" y="15"/>
                    <a:pt x="52" y="11"/>
                  </a:cubicBezTo>
                  <a:cubicBezTo>
                    <a:pt x="54" y="9"/>
                    <a:pt x="53" y="22"/>
                    <a:pt x="51" y="22"/>
                  </a:cubicBezTo>
                  <a:close/>
                  <a:moveTo>
                    <a:pt x="37" y="36"/>
                  </a:moveTo>
                  <a:cubicBezTo>
                    <a:pt x="38" y="32"/>
                    <a:pt x="40" y="28"/>
                    <a:pt x="42" y="26"/>
                  </a:cubicBezTo>
                  <a:cubicBezTo>
                    <a:pt x="42" y="29"/>
                    <a:pt x="42" y="33"/>
                    <a:pt x="42" y="36"/>
                  </a:cubicBezTo>
                  <a:cubicBezTo>
                    <a:pt x="42" y="38"/>
                    <a:pt x="42" y="40"/>
                    <a:pt x="42" y="41"/>
                  </a:cubicBezTo>
                  <a:cubicBezTo>
                    <a:pt x="39" y="42"/>
                    <a:pt x="37" y="42"/>
                    <a:pt x="35" y="43"/>
                  </a:cubicBezTo>
                  <a:cubicBezTo>
                    <a:pt x="35" y="41"/>
                    <a:pt x="36" y="39"/>
                    <a:pt x="37" y="36"/>
                  </a:cubicBezTo>
                  <a:close/>
                  <a:moveTo>
                    <a:pt x="60" y="110"/>
                  </a:moveTo>
                  <a:cubicBezTo>
                    <a:pt x="60" y="110"/>
                    <a:pt x="61" y="110"/>
                    <a:pt x="62" y="110"/>
                  </a:cubicBezTo>
                  <a:cubicBezTo>
                    <a:pt x="63" y="110"/>
                    <a:pt x="64" y="110"/>
                    <a:pt x="65" y="109"/>
                  </a:cubicBezTo>
                  <a:cubicBezTo>
                    <a:pt x="67" y="109"/>
                    <a:pt x="69" y="108"/>
                    <a:pt x="70" y="107"/>
                  </a:cubicBezTo>
                  <a:cubicBezTo>
                    <a:pt x="69" y="108"/>
                    <a:pt x="67" y="109"/>
                    <a:pt x="65" y="110"/>
                  </a:cubicBezTo>
                  <a:cubicBezTo>
                    <a:pt x="64" y="110"/>
                    <a:pt x="63" y="110"/>
                    <a:pt x="62" y="111"/>
                  </a:cubicBezTo>
                  <a:cubicBezTo>
                    <a:pt x="61" y="111"/>
                    <a:pt x="60" y="111"/>
                    <a:pt x="59" y="111"/>
                  </a:cubicBezTo>
                  <a:cubicBezTo>
                    <a:pt x="58" y="112"/>
                    <a:pt x="56" y="113"/>
                    <a:pt x="55" y="114"/>
                  </a:cubicBezTo>
                  <a:cubicBezTo>
                    <a:pt x="53" y="115"/>
                    <a:pt x="52" y="116"/>
                    <a:pt x="50" y="117"/>
                  </a:cubicBezTo>
                  <a:cubicBezTo>
                    <a:pt x="48" y="118"/>
                    <a:pt x="47" y="119"/>
                    <a:pt x="45" y="119"/>
                  </a:cubicBezTo>
                  <a:cubicBezTo>
                    <a:pt x="44" y="119"/>
                    <a:pt x="43" y="119"/>
                    <a:pt x="42" y="120"/>
                  </a:cubicBezTo>
                  <a:cubicBezTo>
                    <a:pt x="43" y="120"/>
                    <a:pt x="44" y="121"/>
                    <a:pt x="44" y="122"/>
                  </a:cubicBezTo>
                  <a:cubicBezTo>
                    <a:pt x="45" y="122"/>
                    <a:pt x="45" y="123"/>
                    <a:pt x="46" y="123"/>
                  </a:cubicBezTo>
                  <a:cubicBezTo>
                    <a:pt x="47" y="123"/>
                    <a:pt x="48" y="123"/>
                    <a:pt x="49" y="122"/>
                  </a:cubicBezTo>
                  <a:cubicBezTo>
                    <a:pt x="51" y="122"/>
                    <a:pt x="54" y="121"/>
                    <a:pt x="57" y="121"/>
                  </a:cubicBezTo>
                  <a:cubicBezTo>
                    <a:pt x="58" y="121"/>
                    <a:pt x="59" y="121"/>
                    <a:pt x="61" y="122"/>
                  </a:cubicBezTo>
                  <a:cubicBezTo>
                    <a:pt x="62" y="122"/>
                    <a:pt x="63" y="122"/>
                    <a:pt x="65" y="122"/>
                  </a:cubicBezTo>
                  <a:cubicBezTo>
                    <a:pt x="67" y="122"/>
                    <a:pt x="70" y="120"/>
                    <a:pt x="71" y="118"/>
                  </a:cubicBezTo>
                  <a:cubicBezTo>
                    <a:pt x="70" y="120"/>
                    <a:pt x="67" y="122"/>
                    <a:pt x="65" y="122"/>
                  </a:cubicBezTo>
                  <a:cubicBezTo>
                    <a:pt x="63" y="123"/>
                    <a:pt x="62" y="123"/>
                    <a:pt x="61" y="122"/>
                  </a:cubicBezTo>
                  <a:cubicBezTo>
                    <a:pt x="59" y="122"/>
                    <a:pt x="58" y="122"/>
                    <a:pt x="57" y="122"/>
                  </a:cubicBezTo>
                  <a:cubicBezTo>
                    <a:pt x="53" y="122"/>
                    <a:pt x="50" y="123"/>
                    <a:pt x="47" y="125"/>
                  </a:cubicBezTo>
                  <a:cubicBezTo>
                    <a:pt x="48" y="126"/>
                    <a:pt x="49" y="127"/>
                    <a:pt x="50" y="128"/>
                  </a:cubicBezTo>
                  <a:cubicBezTo>
                    <a:pt x="52" y="130"/>
                    <a:pt x="53" y="131"/>
                    <a:pt x="54" y="132"/>
                  </a:cubicBezTo>
                  <a:cubicBezTo>
                    <a:pt x="55" y="132"/>
                    <a:pt x="56" y="133"/>
                    <a:pt x="57" y="133"/>
                  </a:cubicBezTo>
                  <a:cubicBezTo>
                    <a:pt x="57" y="133"/>
                    <a:pt x="58" y="133"/>
                    <a:pt x="59" y="133"/>
                  </a:cubicBezTo>
                  <a:cubicBezTo>
                    <a:pt x="61" y="134"/>
                    <a:pt x="63" y="134"/>
                    <a:pt x="64" y="135"/>
                  </a:cubicBezTo>
                  <a:cubicBezTo>
                    <a:pt x="63" y="135"/>
                    <a:pt x="61" y="134"/>
                    <a:pt x="59" y="134"/>
                  </a:cubicBezTo>
                  <a:cubicBezTo>
                    <a:pt x="58" y="134"/>
                    <a:pt x="57" y="134"/>
                    <a:pt x="56" y="134"/>
                  </a:cubicBezTo>
                  <a:cubicBezTo>
                    <a:pt x="56" y="134"/>
                    <a:pt x="56" y="134"/>
                    <a:pt x="55" y="134"/>
                  </a:cubicBezTo>
                  <a:cubicBezTo>
                    <a:pt x="56" y="134"/>
                    <a:pt x="56" y="135"/>
                    <a:pt x="56" y="135"/>
                  </a:cubicBezTo>
                  <a:cubicBezTo>
                    <a:pt x="58" y="137"/>
                    <a:pt x="60" y="140"/>
                    <a:pt x="62" y="142"/>
                  </a:cubicBezTo>
                  <a:cubicBezTo>
                    <a:pt x="65" y="147"/>
                    <a:pt x="69" y="152"/>
                    <a:pt x="71" y="157"/>
                  </a:cubicBezTo>
                  <a:cubicBezTo>
                    <a:pt x="71" y="157"/>
                    <a:pt x="71" y="157"/>
                    <a:pt x="71" y="157"/>
                  </a:cubicBezTo>
                  <a:cubicBezTo>
                    <a:pt x="73" y="157"/>
                    <a:pt x="74" y="158"/>
                    <a:pt x="75" y="159"/>
                  </a:cubicBezTo>
                  <a:cubicBezTo>
                    <a:pt x="76" y="159"/>
                    <a:pt x="77" y="160"/>
                    <a:pt x="78" y="161"/>
                  </a:cubicBezTo>
                  <a:cubicBezTo>
                    <a:pt x="77" y="160"/>
                    <a:pt x="76" y="160"/>
                    <a:pt x="75" y="159"/>
                  </a:cubicBezTo>
                  <a:cubicBezTo>
                    <a:pt x="74" y="158"/>
                    <a:pt x="72" y="158"/>
                    <a:pt x="71" y="158"/>
                  </a:cubicBezTo>
                  <a:cubicBezTo>
                    <a:pt x="71" y="158"/>
                    <a:pt x="71" y="159"/>
                    <a:pt x="71" y="159"/>
                  </a:cubicBezTo>
                  <a:cubicBezTo>
                    <a:pt x="72" y="160"/>
                    <a:pt x="72" y="161"/>
                    <a:pt x="72" y="161"/>
                  </a:cubicBezTo>
                  <a:cubicBezTo>
                    <a:pt x="72" y="161"/>
                    <a:pt x="72" y="160"/>
                    <a:pt x="71" y="159"/>
                  </a:cubicBezTo>
                  <a:cubicBezTo>
                    <a:pt x="71" y="159"/>
                    <a:pt x="71" y="158"/>
                    <a:pt x="71" y="158"/>
                  </a:cubicBezTo>
                  <a:cubicBezTo>
                    <a:pt x="71" y="158"/>
                    <a:pt x="71" y="158"/>
                    <a:pt x="71" y="158"/>
                  </a:cubicBezTo>
                  <a:cubicBezTo>
                    <a:pt x="71" y="157"/>
                    <a:pt x="71" y="157"/>
                    <a:pt x="71" y="157"/>
                  </a:cubicBezTo>
                  <a:cubicBezTo>
                    <a:pt x="71" y="157"/>
                    <a:pt x="71" y="157"/>
                    <a:pt x="71" y="157"/>
                  </a:cubicBezTo>
                  <a:cubicBezTo>
                    <a:pt x="68" y="152"/>
                    <a:pt x="65" y="147"/>
                    <a:pt x="61" y="143"/>
                  </a:cubicBezTo>
                  <a:cubicBezTo>
                    <a:pt x="59" y="140"/>
                    <a:pt x="57" y="138"/>
                    <a:pt x="55" y="136"/>
                  </a:cubicBezTo>
                  <a:cubicBezTo>
                    <a:pt x="53" y="134"/>
                    <a:pt x="51" y="132"/>
                    <a:pt x="49" y="130"/>
                  </a:cubicBezTo>
                  <a:cubicBezTo>
                    <a:pt x="48" y="128"/>
                    <a:pt x="47" y="127"/>
                    <a:pt x="45" y="126"/>
                  </a:cubicBezTo>
                  <a:cubicBezTo>
                    <a:pt x="45" y="126"/>
                    <a:pt x="44" y="126"/>
                    <a:pt x="43" y="127"/>
                  </a:cubicBezTo>
                  <a:cubicBezTo>
                    <a:pt x="45" y="129"/>
                    <a:pt x="47" y="131"/>
                    <a:pt x="49" y="133"/>
                  </a:cubicBezTo>
                  <a:cubicBezTo>
                    <a:pt x="49" y="133"/>
                    <a:pt x="49" y="133"/>
                    <a:pt x="49" y="133"/>
                  </a:cubicBezTo>
                  <a:cubicBezTo>
                    <a:pt x="49" y="133"/>
                    <a:pt x="49" y="133"/>
                    <a:pt x="49" y="133"/>
                  </a:cubicBezTo>
                  <a:cubicBezTo>
                    <a:pt x="53" y="137"/>
                    <a:pt x="56" y="141"/>
                    <a:pt x="59" y="145"/>
                  </a:cubicBezTo>
                  <a:cubicBezTo>
                    <a:pt x="62" y="149"/>
                    <a:pt x="65" y="153"/>
                    <a:pt x="67" y="157"/>
                  </a:cubicBezTo>
                  <a:cubicBezTo>
                    <a:pt x="64" y="153"/>
                    <a:pt x="61" y="149"/>
                    <a:pt x="58" y="145"/>
                  </a:cubicBezTo>
                  <a:cubicBezTo>
                    <a:pt x="56" y="142"/>
                    <a:pt x="53" y="138"/>
                    <a:pt x="50" y="135"/>
                  </a:cubicBezTo>
                  <a:cubicBezTo>
                    <a:pt x="50" y="137"/>
                    <a:pt x="50" y="139"/>
                    <a:pt x="50" y="141"/>
                  </a:cubicBezTo>
                  <a:cubicBezTo>
                    <a:pt x="51" y="142"/>
                    <a:pt x="51" y="144"/>
                    <a:pt x="52" y="145"/>
                  </a:cubicBezTo>
                  <a:cubicBezTo>
                    <a:pt x="53" y="146"/>
                    <a:pt x="54" y="147"/>
                    <a:pt x="55" y="148"/>
                  </a:cubicBezTo>
                  <a:cubicBezTo>
                    <a:pt x="56" y="151"/>
                    <a:pt x="57" y="153"/>
                    <a:pt x="59" y="156"/>
                  </a:cubicBezTo>
                  <a:cubicBezTo>
                    <a:pt x="60" y="158"/>
                    <a:pt x="61" y="161"/>
                    <a:pt x="62" y="163"/>
                  </a:cubicBezTo>
                  <a:cubicBezTo>
                    <a:pt x="63" y="165"/>
                    <a:pt x="64" y="166"/>
                    <a:pt x="65" y="167"/>
                  </a:cubicBezTo>
                  <a:cubicBezTo>
                    <a:pt x="65" y="168"/>
                    <a:pt x="66" y="169"/>
                    <a:pt x="66" y="169"/>
                  </a:cubicBezTo>
                  <a:cubicBezTo>
                    <a:pt x="67" y="170"/>
                    <a:pt x="67" y="171"/>
                    <a:pt x="67" y="172"/>
                  </a:cubicBezTo>
                  <a:cubicBezTo>
                    <a:pt x="67" y="171"/>
                    <a:pt x="67" y="170"/>
                    <a:pt x="66" y="169"/>
                  </a:cubicBezTo>
                  <a:cubicBezTo>
                    <a:pt x="66" y="169"/>
                    <a:pt x="65" y="168"/>
                    <a:pt x="65" y="167"/>
                  </a:cubicBezTo>
                  <a:cubicBezTo>
                    <a:pt x="64" y="166"/>
                    <a:pt x="63" y="165"/>
                    <a:pt x="61" y="164"/>
                  </a:cubicBezTo>
                  <a:cubicBezTo>
                    <a:pt x="61" y="164"/>
                    <a:pt x="61" y="164"/>
                    <a:pt x="61" y="164"/>
                  </a:cubicBezTo>
                  <a:cubicBezTo>
                    <a:pt x="61" y="164"/>
                    <a:pt x="61" y="164"/>
                    <a:pt x="61" y="164"/>
                  </a:cubicBezTo>
                  <a:cubicBezTo>
                    <a:pt x="60" y="161"/>
                    <a:pt x="59" y="158"/>
                    <a:pt x="58" y="156"/>
                  </a:cubicBezTo>
                  <a:cubicBezTo>
                    <a:pt x="57" y="153"/>
                    <a:pt x="56" y="151"/>
                    <a:pt x="54" y="149"/>
                  </a:cubicBezTo>
                  <a:cubicBezTo>
                    <a:pt x="53" y="147"/>
                    <a:pt x="52" y="146"/>
                    <a:pt x="51" y="145"/>
                  </a:cubicBezTo>
                  <a:cubicBezTo>
                    <a:pt x="51" y="144"/>
                    <a:pt x="50" y="143"/>
                    <a:pt x="49" y="142"/>
                  </a:cubicBezTo>
                  <a:cubicBezTo>
                    <a:pt x="48" y="139"/>
                    <a:pt x="48" y="136"/>
                    <a:pt x="48" y="134"/>
                  </a:cubicBezTo>
                  <a:cubicBezTo>
                    <a:pt x="44" y="130"/>
                    <a:pt x="41" y="127"/>
                    <a:pt x="37" y="124"/>
                  </a:cubicBezTo>
                  <a:cubicBezTo>
                    <a:pt x="37" y="124"/>
                    <a:pt x="37" y="124"/>
                    <a:pt x="37" y="124"/>
                  </a:cubicBezTo>
                  <a:cubicBezTo>
                    <a:pt x="37" y="126"/>
                    <a:pt x="37" y="128"/>
                    <a:pt x="37" y="130"/>
                  </a:cubicBezTo>
                  <a:cubicBezTo>
                    <a:pt x="37" y="132"/>
                    <a:pt x="37" y="133"/>
                    <a:pt x="37" y="135"/>
                  </a:cubicBezTo>
                  <a:cubicBezTo>
                    <a:pt x="37" y="136"/>
                    <a:pt x="38" y="137"/>
                    <a:pt x="38" y="139"/>
                  </a:cubicBezTo>
                  <a:cubicBezTo>
                    <a:pt x="38" y="137"/>
                    <a:pt x="37" y="136"/>
                    <a:pt x="37" y="135"/>
                  </a:cubicBezTo>
                  <a:cubicBezTo>
                    <a:pt x="36" y="133"/>
                    <a:pt x="36" y="132"/>
                    <a:pt x="36" y="130"/>
                  </a:cubicBezTo>
                  <a:cubicBezTo>
                    <a:pt x="36" y="128"/>
                    <a:pt x="36" y="125"/>
                    <a:pt x="36" y="123"/>
                  </a:cubicBezTo>
                  <a:cubicBezTo>
                    <a:pt x="35" y="123"/>
                    <a:pt x="35" y="122"/>
                    <a:pt x="34" y="121"/>
                  </a:cubicBezTo>
                  <a:cubicBezTo>
                    <a:pt x="34" y="120"/>
                    <a:pt x="33" y="119"/>
                    <a:pt x="32" y="118"/>
                  </a:cubicBezTo>
                  <a:cubicBezTo>
                    <a:pt x="31" y="116"/>
                    <a:pt x="30" y="113"/>
                    <a:pt x="29" y="111"/>
                  </a:cubicBezTo>
                  <a:cubicBezTo>
                    <a:pt x="29" y="111"/>
                    <a:pt x="29" y="111"/>
                    <a:pt x="29" y="111"/>
                  </a:cubicBezTo>
                  <a:cubicBezTo>
                    <a:pt x="29" y="110"/>
                    <a:pt x="30" y="109"/>
                    <a:pt x="30" y="109"/>
                  </a:cubicBezTo>
                  <a:cubicBezTo>
                    <a:pt x="31" y="109"/>
                    <a:pt x="32" y="109"/>
                    <a:pt x="32" y="110"/>
                  </a:cubicBezTo>
                  <a:cubicBezTo>
                    <a:pt x="32" y="110"/>
                    <a:pt x="32" y="110"/>
                    <a:pt x="32" y="110"/>
                  </a:cubicBezTo>
                  <a:cubicBezTo>
                    <a:pt x="33" y="112"/>
                    <a:pt x="34" y="115"/>
                    <a:pt x="35" y="117"/>
                  </a:cubicBezTo>
                  <a:cubicBezTo>
                    <a:pt x="35" y="118"/>
                    <a:pt x="36" y="119"/>
                    <a:pt x="36" y="120"/>
                  </a:cubicBezTo>
                  <a:cubicBezTo>
                    <a:pt x="37" y="121"/>
                    <a:pt x="37" y="121"/>
                    <a:pt x="37" y="121"/>
                  </a:cubicBezTo>
                  <a:cubicBezTo>
                    <a:pt x="38" y="122"/>
                    <a:pt x="38" y="122"/>
                    <a:pt x="39" y="122"/>
                  </a:cubicBezTo>
                  <a:cubicBezTo>
                    <a:pt x="40" y="123"/>
                    <a:pt x="41" y="124"/>
                    <a:pt x="42" y="125"/>
                  </a:cubicBezTo>
                  <a:cubicBezTo>
                    <a:pt x="42" y="125"/>
                    <a:pt x="43" y="125"/>
                    <a:pt x="44" y="124"/>
                  </a:cubicBezTo>
                  <a:cubicBezTo>
                    <a:pt x="43" y="124"/>
                    <a:pt x="43" y="124"/>
                    <a:pt x="43" y="123"/>
                  </a:cubicBezTo>
                  <a:cubicBezTo>
                    <a:pt x="42" y="122"/>
                    <a:pt x="41" y="121"/>
                    <a:pt x="40" y="120"/>
                  </a:cubicBezTo>
                  <a:cubicBezTo>
                    <a:pt x="39" y="120"/>
                    <a:pt x="38" y="119"/>
                    <a:pt x="38" y="118"/>
                  </a:cubicBezTo>
                  <a:cubicBezTo>
                    <a:pt x="38" y="118"/>
                    <a:pt x="37" y="118"/>
                    <a:pt x="37" y="117"/>
                  </a:cubicBezTo>
                  <a:cubicBezTo>
                    <a:pt x="37" y="117"/>
                    <a:pt x="37" y="117"/>
                    <a:pt x="37" y="117"/>
                  </a:cubicBezTo>
                  <a:cubicBezTo>
                    <a:pt x="37" y="117"/>
                    <a:pt x="37" y="117"/>
                    <a:pt x="37" y="116"/>
                  </a:cubicBezTo>
                  <a:cubicBezTo>
                    <a:pt x="37" y="116"/>
                    <a:pt x="37" y="116"/>
                    <a:pt x="37" y="116"/>
                  </a:cubicBezTo>
                  <a:cubicBezTo>
                    <a:pt x="37" y="116"/>
                    <a:pt x="37" y="116"/>
                    <a:pt x="37" y="116"/>
                  </a:cubicBezTo>
                  <a:cubicBezTo>
                    <a:pt x="37" y="113"/>
                    <a:pt x="37" y="110"/>
                    <a:pt x="36" y="107"/>
                  </a:cubicBezTo>
                  <a:cubicBezTo>
                    <a:pt x="36" y="106"/>
                    <a:pt x="36" y="104"/>
                    <a:pt x="36" y="103"/>
                  </a:cubicBezTo>
                  <a:cubicBezTo>
                    <a:pt x="35" y="101"/>
                    <a:pt x="35" y="100"/>
                    <a:pt x="34" y="99"/>
                  </a:cubicBezTo>
                  <a:cubicBezTo>
                    <a:pt x="34" y="99"/>
                    <a:pt x="34" y="97"/>
                    <a:pt x="35" y="97"/>
                  </a:cubicBezTo>
                  <a:cubicBezTo>
                    <a:pt x="35" y="96"/>
                    <a:pt x="37" y="96"/>
                    <a:pt x="37" y="97"/>
                  </a:cubicBezTo>
                  <a:cubicBezTo>
                    <a:pt x="37" y="97"/>
                    <a:pt x="37" y="97"/>
                    <a:pt x="37" y="97"/>
                  </a:cubicBezTo>
                  <a:cubicBezTo>
                    <a:pt x="37" y="97"/>
                    <a:pt x="37" y="97"/>
                    <a:pt x="37" y="97"/>
                  </a:cubicBezTo>
                  <a:cubicBezTo>
                    <a:pt x="38" y="99"/>
                    <a:pt x="39" y="101"/>
                    <a:pt x="39" y="102"/>
                  </a:cubicBezTo>
                  <a:cubicBezTo>
                    <a:pt x="39" y="104"/>
                    <a:pt x="39" y="105"/>
                    <a:pt x="39" y="107"/>
                  </a:cubicBezTo>
                  <a:cubicBezTo>
                    <a:pt x="39" y="110"/>
                    <a:pt x="39" y="113"/>
                    <a:pt x="39" y="116"/>
                  </a:cubicBezTo>
                  <a:cubicBezTo>
                    <a:pt x="39" y="116"/>
                    <a:pt x="39" y="116"/>
                    <a:pt x="40" y="117"/>
                  </a:cubicBezTo>
                  <a:cubicBezTo>
                    <a:pt x="41" y="117"/>
                    <a:pt x="43" y="117"/>
                    <a:pt x="44" y="117"/>
                  </a:cubicBezTo>
                  <a:cubicBezTo>
                    <a:pt x="46" y="116"/>
                    <a:pt x="48" y="116"/>
                    <a:pt x="49" y="115"/>
                  </a:cubicBezTo>
                  <a:cubicBezTo>
                    <a:pt x="51" y="114"/>
                    <a:pt x="53" y="114"/>
                    <a:pt x="54" y="113"/>
                  </a:cubicBezTo>
                  <a:cubicBezTo>
                    <a:pt x="56" y="112"/>
                    <a:pt x="57" y="111"/>
                    <a:pt x="58" y="110"/>
                  </a:cubicBezTo>
                  <a:cubicBezTo>
                    <a:pt x="58" y="108"/>
                    <a:pt x="58" y="106"/>
                    <a:pt x="58" y="104"/>
                  </a:cubicBezTo>
                  <a:cubicBezTo>
                    <a:pt x="58" y="103"/>
                    <a:pt x="59" y="102"/>
                    <a:pt x="59" y="101"/>
                  </a:cubicBezTo>
                  <a:cubicBezTo>
                    <a:pt x="60" y="99"/>
                    <a:pt x="60" y="99"/>
                    <a:pt x="61" y="98"/>
                  </a:cubicBezTo>
                  <a:cubicBezTo>
                    <a:pt x="62" y="96"/>
                    <a:pt x="63" y="94"/>
                    <a:pt x="64" y="92"/>
                  </a:cubicBezTo>
                  <a:cubicBezTo>
                    <a:pt x="65" y="90"/>
                    <a:pt x="67" y="89"/>
                    <a:pt x="68" y="88"/>
                  </a:cubicBezTo>
                  <a:cubicBezTo>
                    <a:pt x="68" y="86"/>
                    <a:pt x="68" y="84"/>
                    <a:pt x="68" y="83"/>
                  </a:cubicBezTo>
                  <a:cubicBezTo>
                    <a:pt x="69" y="81"/>
                    <a:pt x="70" y="80"/>
                    <a:pt x="70" y="78"/>
                  </a:cubicBezTo>
                  <a:cubicBezTo>
                    <a:pt x="71" y="75"/>
                    <a:pt x="73" y="73"/>
                    <a:pt x="75" y="70"/>
                  </a:cubicBezTo>
                  <a:cubicBezTo>
                    <a:pt x="73" y="73"/>
                    <a:pt x="72" y="76"/>
                    <a:pt x="71" y="78"/>
                  </a:cubicBezTo>
                  <a:cubicBezTo>
                    <a:pt x="70" y="80"/>
                    <a:pt x="70" y="81"/>
                    <a:pt x="69" y="83"/>
                  </a:cubicBezTo>
                  <a:cubicBezTo>
                    <a:pt x="69" y="84"/>
                    <a:pt x="69" y="85"/>
                    <a:pt x="69" y="87"/>
                  </a:cubicBezTo>
                  <a:cubicBezTo>
                    <a:pt x="69" y="86"/>
                    <a:pt x="70" y="86"/>
                    <a:pt x="70" y="86"/>
                  </a:cubicBezTo>
                  <a:cubicBezTo>
                    <a:pt x="71" y="86"/>
                    <a:pt x="71" y="85"/>
                    <a:pt x="72" y="85"/>
                  </a:cubicBezTo>
                  <a:cubicBezTo>
                    <a:pt x="73" y="85"/>
                    <a:pt x="74" y="85"/>
                    <a:pt x="75" y="85"/>
                  </a:cubicBezTo>
                  <a:cubicBezTo>
                    <a:pt x="77" y="85"/>
                    <a:pt x="79" y="85"/>
                    <a:pt x="81" y="85"/>
                  </a:cubicBezTo>
                  <a:cubicBezTo>
                    <a:pt x="82" y="84"/>
                    <a:pt x="83" y="83"/>
                    <a:pt x="84" y="81"/>
                  </a:cubicBezTo>
                  <a:cubicBezTo>
                    <a:pt x="85" y="80"/>
                    <a:pt x="85" y="78"/>
                    <a:pt x="85" y="77"/>
                  </a:cubicBezTo>
                  <a:cubicBezTo>
                    <a:pt x="85" y="75"/>
                    <a:pt x="85" y="74"/>
                    <a:pt x="86" y="72"/>
                  </a:cubicBezTo>
                  <a:cubicBezTo>
                    <a:pt x="86" y="70"/>
                    <a:pt x="86" y="69"/>
                    <a:pt x="87" y="67"/>
                  </a:cubicBezTo>
                  <a:cubicBezTo>
                    <a:pt x="86" y="69"/>
                    <a:pt x="86" y="70"/>
                    <a:pt x="86" y="72"/>
                  </a:cubicBezTo>
                  <a:cubicBezTo>
                    <a:pt x="86" y="74"/>
                    <a:pt x="85" y="75"/>
                    <a:pt x="85" y="77"/>
                  </a:cubicBezTo>
                  <a:cubicBezTo>
                    <a:pt x="86" y="78"/>
                    <a:pt x="86" y="80"/>
                    <a:pt x="85" y="82"/>
                  </a:cubicBezTo>
                  <a:cubicBezTo>
                    <a:pt x="84" y="83"/>
                    <a:pt x="83" y="84"/>
                    <a:pt x="82" y="85"/>
                  </a:cubicBezTo>
                  <a:cubicBezTo>
                    <a:pt x="83" y="85"/>
                    <a:pt x="84" y="84"/>
                    <a:pt x="85" y="84"/>
                  </a:cubicBezTo>
                  <a:cubicBezTo>
                    <a:pt x="86" y="84"/>
                    <a:pt x="87" y="83"/>
                    <a:pt x="88" y="83"/>
                  </a:cubicBezTo>
                  <a:cubicBezTo>
                    <a:pt x="90" y="83"/>
                    <a:pt x="92" y="83"/>
                    <a:pt x="94" y="83"/>
                  </a:cubicBezTo>
                  <a:cubicBezTo>
                    <a:pt x="92" y="83"/>
                    <a:pt x="90" y="83"/>
                    <a:pt x="88" y="83"/>
                  </a:cubicBezTo>
                  <a:cubicBezTo>
                    <a:pt x="87" y="83"/>
                    <a:pt x="86" y="84"/>
                    <a:pt x="85" y="84"/>
                  </a:cubicBezTo>
                  <a:cubicBezTo>
                    <a:pt x="84" y="85"/>
                    <a:pt x="83" y="85"/>
                    <a:pt x="82" y="85"/>
                  </a:cubicBezTo>
                  <a:cubicBezTo>
                    <a:pt x="79" y="86"/>
                    <a:pt x="77" y="86"/>
                    <a:pt x="75" y="86"/>
                  </a:cubicBezTo>
                  <a:cubicBezTo>
                    <a:pt x="74" y="86"/>
                    <a:pt x="73" y="86"/>
                    <a:pt x="72" y="86"/>
                  </a:cubicBezTo>
                  <a:cubicBezTo>
                    <a:pt x="71" y="86"/>
                    <a:pt x="70" y="87"/>
                    <a:pt x="69" y="87"/>
                  </a:cubicBezTo>
                  <a:cubicBezTo>
                    <a:pt x="68" y="89"/>
                    <a:pt x="66" y="91"/>
                    <a:pt x="65" y="92"/>
                  </a:cubicBezTo>
                  <a:cubicBezTo>
                    <a:pt x="64" y="94"/>
                    <a:pt x="63" y="96"/>
                    <a:pt x="62" y="98"/>
                  </a:cubicBezTo>
                  <a:cubicBezTo>
                    <a:pt x="61" y="99"/>
                    <a:pt x="61" y="100"/>
                    <a:pt x="60" y="101"/>
                  </a:cubicBezTo>
                  <a:cubicBezTo>
                    <a:pt x="60" y="102"/>
                    <a:pt x="60" y="103"/>
                    <a:pt x="60" y="104"/>
                  </a:cubicBezTo>
                  <a:cubicBezTo>
                    <a:pt x="59" y="106"/>
                    <a:pt x="59" y="108"/>
                    <a:pt x="60" y="110"/>
                  </a:cubicBezTo>
                  <a:close/>
                  <a:moveTo>
                    <a:pt x="110" y="163"/>
                  </a:moveTo>
                  <a:cubicBezTo>
                    <a:pt x="109" y="162"/>
                    <a:pt x="109" y="161"/>
                    <a:pt x="108" y="160"/>
                  </a:cubicBezTo>
                  <a:cubicBezTo>
                    <a:pt x="108" y="159"/>
                    <a:pt x="108" y="158"/>
                    <a:pt x="107" y="157"/>
                  </a:cubicBezTo>
                  <a:cubicBezTo>
                    <a:pt x="107" y="157"/>
                    <a:pt x="107" y="156"/>
                    <a:pt x="106" y="156"/>
                  </a:cubicBezTo>
                  <a:cubicBezTo>
                    <a:pt x="106" y="156"/>
                    <a:pt x="106" y="157"/>
                    <a:pt x="106" y="157"/>
                  </a:cubicBezTo>
                  <a:cubicBezTo>
                    <a:pt x="106" y="157"/>
                    <a:pt x="106" y="158"/>
                    <a:pt x="106" y="158"/>
                  </a:cubicBezTo>
                  <a:cubicBezTo>
                    <a:pt x="106" y="158"/>
                    <a:pt x="106" y="158"/>
                    <a:pt x="106" y="158"/>
                  </a:cubicBezTo>
                  <a:cubicBezTo>
                    <a:pt x="106" y="158"/>
                    <a:pt x="106" y="158"/>
                    <a:pt x="106" y="158"/>
                  </a:cubicBezTo>
                  <a:cubicBezTo>
                    <a:pt x="106" y="158"/>
                    <a:pt x="106" y="158"/>
                    <a:pt x="106" y="158"/>
                  </a:cubicBezTo>
                  <a:cubicBezTo>
                    <a:pt x="106" y="158"/>
                    <a:pt x="106" y="158"/>
                    <a:pt x="106" y="158"/>
                  </a:cubicBezTo>
                  <a:cubicBezTo>
                    <a:pt x="105" y="160"/>
                    <a:pt x="105" y="161"/>
                    <a:pt x="105" y="163"/>
                  </a:cubicBezTo>
                  <a:cubicBezTo>
                    <a:pt x="104" y="164"/>
                    <a:pt x="104" y="165"/>
                    <a:pt x="104" y="165"/>
                  </a:cubicBezTo>
                  <a:cubicBezTo>
                    <a:pt x="104" y="166"/>
                    <a:pt x="104" y="166"/>
                    <a:pt x="104" y="166"/>
                  </a:cubicBezTo>
                  <a:cubicBezTo>
                    <a:pt x="104" y="167"/>
                    <a:pt x="104" y="167"/>
                    <a:pt x="104" y="167"/>
                  </a:cubicBezTo>
                  <a:cubicBezTo>
                    <a:pt x="104" y="168"/>
                    <a:pt x="104" y="168"/>
                    <a:pt x="104" y="169"/>
                  </a:cubicBezTo>
                  <a:cubicBezTo>
                    <a:pt x="105" y="170"/>
                    <a:pt x="105" y="171"/>
                    <a:pt x="104" y="172"/>
                  </a:cubicBezTo>
                  <a:cubicBezTo>
                    <a:pt x="104" y="171"/>
                    <a:pt x="104" y="170"/>
                    <a:pt x="104" y="169"/>
                  </a:cubicBezTo>
                  <a:cubicBezTo>
                    <a:pt x="104" y="169"/>
                    <a:pt x="103" y="168"/>
                    <a:pt x="103" y="168"/>
                  </a:cubicBezTo>
                  <a:cubicBezTo>
                    <a:pt x="103" y="168"/>
                    <a:pt x="103" y="167"/>
                    <a:pt x="103" y="167"/>
                  </a:cubicBezTo>
                  <a:cubicBezTo>
                    <a:pt x="102" y="168"/>
                    <a:pt x="102" y="168"/>
                    <a:pt x="102" y="168"/>
                  </a:cubicBezTo>
                  <a:cubicBezTo>
                    <a:pt x="100" y="170"/>
                    <a:pt x="98" y="173"/>
                    <a:pt x="96" y="175"/>
                  </a:cubicBezTo>
                  <a:cubicBezTo>
                    <a:pt x="95" y="176"/>
                    <a:pt x="95" y="176"/>
                    <a:pt x="94" y="176"/>
                  </a:cubicBezTo>
                  <a:cubicBezTo>
                    <a:pt x="93" y="177"/>
                    <a:pt x="92" y="177"/>
                    <a:pt x="91" y="177"/>
                  </a:cubicBezTo>
                  <a:cubicBezTo>
                    <a:pt x="90" y="178"/>
                    <a:pt x="88" y="178"/>
                    <a:pt x="87" y="179"/>
                  </a:cubicBezTo>
                  <a:cubicBezTo>
                    <a:pt x="88" y="178"/>
                    <a:pt x="90" y="178"/>
                    <a:pt x="91" y="177"/>
                  </a:cubicBezTo>
                  <a:cubicBezTo>
                    <a:pt x="93" y="176"/>
                    <a:pt x="95" y="176"/>
                    <a:pt x="96" y="175"/>
                  </a:cubicBezTo>
                  <a:cubicBezTo>
                    <a:pt x="98" y="172"/>
                    <a:pt x="100" y="170"/>
                    <a:pt x="102" y="167"/>
                  </a:cubicBezTo>
                  <a:cubicBezTo>
                    <a:pt x="102" y="167"/>
                    <a:pt x="102" y="167"/>
                    <a:pt x="102" y="167"/>
                  </a:cubicBezTo>
                  <a:cubicBezTo>
                    <a:pt x="102" y="166"/>
                    <a:pt x="103" y="166"/>
                    <a:pt x="103" y="166"/>
                  </a:cubicBezTo>
                  <a:cubicBezTo>
                    <a:pt x="103" y="166"/>
                    <a:pt x="103" y="165"/>
                    <a:pt x="103" y="165"/>
                  </a:cubicBezTo>
                  <a:cubicBezTo>
                    <a:pt x="103" y="164"/>
                    <a:pt x="104" y="164"/>
                    <a:pt x="104" y="163"/>
                  </a:cubicBezTo>
                  <a:cubicBezTo>
                    <a:pt x="104" y="162"/>
                    <a:pt x="104" y="160"/>
                    <a:pt x="104" y="159"/>
                  </a:cubicBezTo>
                  <a:cubicBezTo>
                    <a:pt x="103" y="160"/>
                    <a:pt x="101" y="161"/>
                    <a:pt x="100" y="162"/>
                  </a:cubicBezTo>
                  <a:cubicBezTo>
                    <a:pt x="99" y="162"/>
                    <a:pt x="98" y="163"/>
                    <a:pt x="97" y="163"/>
                  </a:cubicBezTo>
                  <a:cubicBezTo>
                    <a:pt x="96" y="164"/>
                    <a:pt x="96" y="165"/>
                    <a:pt x="95" y="166"/>
                  </a:cubicBezTo>
                  <a:cubicBezTo>
                    <a:pt x="94" y="168"/>
                    <a:pt x="92" y="169"/>
                    <a:pt x="90" y="171"/>
                  </a:cubicBezTo>
                  <a:cubicBezTo>
                    <a:pt x="88" y="172"/>
                    <a:pt x="86" y="173"/>
                    <a:pt x="84" y="174"/>
                  </a:cubicBezTo>
                  <a:cubicBezTo>
                    <a:pt x="86" y="173"/>
                    <a:pt x="88" y="172"/>
                    <a:pt x="90" y="170"/>
                  </a:cubicBezTo>
                  <a:cubicBezTo>
                    <a:pt x="92" y="169"/>
                    <a:pt x="93" y="167"/>
                    <a:pt x="95" y="166"/>
                  </a:cubicBezTo>
                  <a:cubicBezTo>
                    <a:pt x="95" y="165"/>
                    <a:pt x="95" y="165"/>
                    <a:pt x="95" y="164"/>
                  </a:cubicBezTo>
                  <a:cubicBezTo>
                    <a:pt x="96" y="164"/>
                    <a:pt x="96" y="163"/>
                    <a:pt x="97" y="163"/>
                  </a:cubicBezTo>
                  <a:cubicBezTo>
                    <a:pt x="97" y="162"/>
                    <a:pt x="98" y="161"/>
                    <a:pt x="99" y="161"/>
                  </a:cubicBezTo>
                  <a:cubicBezTo>
                    <a:pt x="101" y="159"/>
                    <a:pt x="103" y="158"/>
                    <a:pt x="105" y="157"/>
                  </a:cubicBezTo>
                  <a:cubicBezTo>
                    <a:pt x="105" y="154"/>
                    <a:pt x="105" y="152"/>
                    <a:pt x="105" y="150"/>
                  </a:cubicBezTo>
                  <a:cubicBezTo>
                    <a:pt x="105" y="150"/>
                    <a:pt x="104" y="151"/>
                    <a:pt x="103" y="151"/>
                  </a:cubicBezTo>
                  <a:cubicBezTo>
                    <a:pt x="102" y="151"/>
                    <a:pt x="101" y="151"/>
                    <a:pt x="100" y="151"/>
                  </a:cubicBezTo>
                  <a:cubicBezTo>
                    <a:pt x="99" y="151"/>
                    <a:pt x="98" y="151"/>
                    <a:pt x="97" y="151"/>
                  </a:cubicBezTo>
                  <a:cubicBezTo>
                    <a:pt x="94" y="151"/>
                    <a:pt x="90" y="153"/>
                    <a:pt x="87" y="155"/>
                  </a:cubicBezTo>
                  <a:cubicBezTo>
                    <a:pt x="90" y="152"/>
                    <a:pt x="94" y="151"/>
                    <a:pt x="97" y="150"/>
                  </a:cubicBezTo>
                  <a:cubicBezTo>
                    <a:pt x="98" y="150"/>
                    <a:pt x="99" y="150"/>
                    <a:pt x="100" y="150"/>
                  </a:cubicBezTo>
                  <a:cubicBezTo>
                    <a:pt x="101" y="150"/>
                    <a:pt x="102" y="150"/>
                    <a:pt x="103" y="150"/>
                  </a:cubicBezTo>
                  <a:cubicBezTo>
                    <a:pt x="104" y="150"/>
                    <a:pt x="105" y="149"/>
                    <a:pt x="106" y="148"/>
                  </a:cubicBezTo>
                  <a:cubicBezTo>
                    <a:pt x="106" y="148"/>
                    <a:pt x="106" y="148"/>
                    <a:pt x="106" y="148"/>
                  </a:cubicBezTo>
                  <a:cubicBezTo>
                    <a:pt x="106" y="148"/>
                    <a:pt x="106" y="148"/>
                    <a:pt x="106" y="148"/>
                  </a:cubicBezTo>
                  <a:cubicBezTo>
                    <a:pt x="106" y="148"/>
                    <a:pt x="107" y="147"/>
                    <a:pt x="107" y="147"/>
                  </a:cubicBezTo>
                  <a:cubicBezTo>
                    <a:pt x="107" y="145"/>
                    <a:pt x="107" y="143"/>
                    <a:pt x="107" y="141"/>
                  </a:cubicBezTo>
                  <a:cubicBezTo>
                    <a:pt x="107" y="139"/>
                    <a:pt x="107" y="137"/>
                    <a:pt x="106" y="136"/>
                  </a:cubicBezTo>
                  <a:cubicBezTo>
                    <a:pt x="106" y="133"/>
                    <a:pt x="106" y="130"/>
                    <a:pt x="106" y="128"/>
                  </a:cubicBezTo>
                  <a:cubicBezTo>
                    <a:pt x="106" y="128"/>
                    <a:pt x="105" y="128"/>
                    <a:pt x="104" y="128"/>
                  </a:cubicBezTo>
                  <a:cubicBezTo>
                    <a:pt x="103" y="129"/>
                    <a:pt x="102" y="129"/>
                    <a:pt x="101" y="130"/>
                  </a:cubicBezTo>
                  <a:cubicBezTo>
                    <a:pt x="99" y="131"/>
                    <a:pt x="97" y="132"/>
                    <a:pt x="96" y="134"/>
                  </a:cubicBezTo>
                  <a:cubicBezTo>
                    <a:pt x="97" y="132"/>
                    <a:pt x="99" y="130"/>
                    <a:pt x="101" y="129"/>
                  </a:cubicBezTo>
                  <a:cubicBezTo>
                    <a:pt x="102" y="128"/>
                    <a:pt x="103" y="128"/>
                    <a:pt x="104" y="127"/>
                  </a:cubicBezTo>
                  <a:cubicBezTo>
                    <a:pt x="105" y="127"/>
                    <a:pt x="106" y="127"/>
                    <a:pt x="106" y="126"/>
                  </a:cubicBezTo>
                  <a:cubicBezTo>
                    <a:pt x="106" y="125"/>
                    <a:pt x="106" y="125"/>
                    <a:pt x="106" y="124"/>
                  </a:cubicBezTo>
                  <a:cubicBezTo>
                    <a:pt x="107" y="120"/>
                    <a:pt x="106" y="117"/>
                    <a:pt x="106" y="113"/>
                  </a:cubicBezTo>
                  <a:cubicBezTo>
                    <a:pt x="106" y="112"/>
                    <a:pt x="106" y="111"/>
                    <a:pt x="106" y="110"/>
                  </a:cubicBezTo>
                  <a:cubicBezTo>
                    <a:pt x="106" y="110"/>
                    <a:pt x="105" y="110"/>
                    <a:pt x="105" y="111"/>
                  </a:cubicBezTo>
                  <a:cubicBezTo>
                    <a:pt x="104" y="111"/>
                    <a:pt x="104" y="110"/>
                    <a:pt x="103" y="110"/>
                  </a:cubicBezTo>
                  <a:cubicBezTo>
                    <a:pt x="103" y="110"/>
                    <a:pt x="102" y="109"/>
                    <a:pt x="102" y="109"/>
                  </a:cubicBezTo>
                  <a:cubicBezTo>
                    <a:pt x="101" y="108"/>
                    <a:pt x="100" y="106"/>
                    <a:pt x="98" y="105"/>
                  </a:cubicBezTo>
                  <a:cubicBezTo>
                    <a:pt x="97" y="104"/>
                    <a:pt x="95" y="103"/>
                    <a:pt x="94" y="102"/>
                  </a:cubicBezTo>
                  <a:cubicBezTo>
                    <a:pt x="92" y="101"/>
                    <a:pt x="90" y="100"/>
                    <a:pt x="88" y="100"/>
                  </a:cubicBezTo>
                  <a:cubicBezTo>
                    <a:pt x="90" y="100"/>
                    <a:pt x="92" y="101"/>
                    <a:pt x="94" y="101"/>
                  </a:cubicBezTo>
                  <a:cubicBezTo>
                    <a:pt x="96" y="102"/>
                    <a:pt x="97" y="103"/>
                    <a:pt x="99" y="104"/>
                  </a:cubicBezTo>
                  <a:cubicBezTo>
                    <a:pt x="100" y="106"/>
                    <a:pt x="102" y="107"/>
                    <a:pt x="103" y="108"/>
                  </a:cubicBezTo>
                  <a:cubicBezTo>
                    <a:pt x="104" y="109"/>
                    <a:pt x="104" y="109"/>
                    <a:pt x="105" y="109"/>
                  </a:cubicBezTo>
                  <a:cubicBezTo>
                    <a:pt x="105" y="109"/>
                    <a:pt x="105" y="109"/>
                    <a:pt x="106" y="109"/>
                  </a:cubicBezTo>
                  <a:cubicBezTo>
                    <a:pt x="106" y="106"/>
                    <a:pt x="106" y="104"/>
                    <a:pt x="106" y="101"/>
                  </a:cubicBezTo>
                  <a:cubicBezTo>
                    <a:pt x="106" y="98"/>
                    <a:pt x="105" y="94"/>
                    <a:pt x="104" y="90"/>
                  </a:cubicBezTo>
                  <a:cubicBezTo>
                    <a:pt x="103" y="87"/>
                    <a:pt x="103" y="83"/>
                    <a:pt x="102" y="80"/>
                  </a:cubicBezTo>
                  <a:cubicBezTo>
                    <a:pt x="102" y="80"/>
                    <a:pt x="101" y="77"/>
                    <a:pt x="102" y="77"/>
                  </a:cubicBezTo>
                  <a:cubicBezTo>
                    <a:pt x="103" y="76"/>
                    <a:pt x="104" y="77"/>
                    <a:pt x="105" y="78"/>
                  </a:cubicBezTo>
                  <a:cubicBezTo>
                    <a:pt x="105" y="78"/>
                    <a:pt x="105" y="78"/>
                    <a:pt x="105" y="78"/>
                  </a:cubicBezTo>
                  <a:cubicBezTo>
                    <a:pt x="106" y="82"/>
                    <a:pt x="107" y="86"/>
                    <a:pt x="108" y="90"/>
                  </a:cubicBezTo>
                  <a:cubicBezTo>
                    <a:pt x="109" y="93"/>
                    <a:pt x="109" y="97"/>
                    <a:pt x="109" y="101"/>
                  </a:cubicBezTo>
                  <a:cubicBezTo>
                    <a:pt x="109" y="105"/>
                    <a:pt x="109" y="109"/>
                    <a:pt x="109" y="113"/>
                  </a:cubicBezTo>
                  <a:cubicBezTo>
                    <a:pt x="109" y="116"/>
                    <a:pt x="109" y="120"/>
                    <a:pt x="109" y="124"/>
                  </a:cubicBezTo>
                  <a:cubicBezTo>
                    <a:pt x="108" y="128"/>
                    <a:pt x="108" y="132"/>
                    <a:pt x="108" y="136"/>
                  </a:cubicBezTo>
                  <a:cubicBezTo>
                    <a:pt x="108" y="137"/>
                    <a:pt x="108" y="139"/>
                    <a:pt x="108" y="141"/>
                  </a:cubicBezTo>
                  <a:cubicBezTo>
                    <a:pt x="109" y="143"/>
                    <a:pt x="108" y="145"/>
                    <a:pt x="108" y="147"/>
                  </a:cubicBezTo>
                  <a:cubicBezTo>
                    <a:pt x="108" y="147"/>
                    <a:pt x="107" y="148"/>
                    <a:pt x="107" y="148"/>
                  </a:cubicBezTo>
                  <a:cubicBezTo>
                    <a:pt x="107" y="148"/>
                    <a:pt x="107" y="148"/>
                    <a:pt x="107" y="148"/>
                  </a:cubicBezTo>
                  <a:cubicBezTo>
                    <a:pt x="107" y="148"/>
                    <a:pt x="107" y="148"/>
                    <a:pt x="107" y="148"/>
                  </a:cubicBezTo>
                  <a:cubicBezTo>
                    <a:pt x="107" y="150"/>
                    <a:pt x="107" y="152"/>
                    <a:pt x="106" y="154"/>
                  </a:cubicBezTo>
                  <a:cubicBezTo>
                    <a:pt x="106" y="154"/>
                    <a:pt x="107" y="154"/>
                    <a:pt x="107" y="154"/>
                  </a:cubicBezTo>
                  <a:cubicBezTo>
                    <a:pt x="107" y="155"/>
                    <a:pt x="107" y="155"/>
                    <a:pt x="107" y="155"/>
                  </a:cubicBezTo>
                  <a:cubicBezTo>
                    <a:pt x="108" y="156"/>
                    <a:pt x="108" y="156"/>
                    <a:pt x="108" y="157"/>
                  </a:cubicBezTo>
                  <a:cubicBezTo>
                    <a:pt x="109" y="158"/>
                    <a:pt x="109" y="159"/>
                    <a:pt x="109" y="160"/>
                  </a:cubicBezTo>
                  <a:cubicBezTo>
                    <a:pt x="109" y="161"/>
                    <a:pt x="110" y="162"/>
                    <a:pt x="110" y="163"/>
                  </a:cubicBezTo>
                  <a:cubicBezTo>
                    <a:pt x="110" y="164"/>
                    <a:pt x="111" y="165"/>
                    <a:pt x="111" y="166"/>
                  </a:cubicBezTo>
                  <a:cubicBezTo>
                    <a:pt x="111" y="165"/>
                    <a:pt x="110" y="164"/>
                    <a:pt x="110" y="1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35">
              <a:extLst>
                <a:ext uri="{FF2B5EF4-FFF2-40B4-BE49-F238E27FC236}">
                  <a16:creationId xmlns:a16="http://schemas.microsoft.com/office/drawing/2014/main" id="{67178DC6-BFD7-429B-8809-0A34B644CBA2}"/>
                </a:ext>
              </a:extLst>
            </p:cNvPr>
            <p:cNvSpPr>
              <a:spLocks/>
            </p:cNvSpPr>
            <p:nvPr/>
          </p:nvSpPr>
          <p:spPr bwMode="auto">
            <a:xfrm>
              <a:off x="3071" y="1374"/>
              <a:ext cx="25" cy="5"/>
            </a:xfrm>
            <a:custGeom>
              <a:avLst/>
              <a:gdLst>
                <a:gd name="T0" fmla="*/ 9 w 10"/>
                <a:gd name="T1" fmla="*/ 1 h 2"/>
                <a:gd name="T2" fmla="*/ 0 w 10"/>
                <a:gd name="T3" fmla="*/ 1 h 2"/>
                <a:gd name="T4" fmla="*/ 0 w 10"/>
                <a:gd name="T5" fmla="*/ 1 h 2"/>
                <a:gd name="T6" fmla="*/ 9 w 10"/>
                <a:gd name="T7" fmla="*/ 1 h 2"/>
              </a:gdLst>
              <a:ahLst/>
              <a:cxnLst>
                <a:cxn ang="0">
                  <a:pos x="T0" y="T1"/>
                </a:cxn>
                <a:cxn ang="0">
                  <a:pos x="T2" y="T3"/>
                </a:cxn>
                <a:cxn ang="0">
                  <a:pos x="T4" y="T5"/>
                </a:cxn>
                <a:cxn ang="0">
                  <a:pos x="T6" y="T7"/>
                </a:cxn>
              </a:cxnLst>
              <a:rect l="0" t="0" r="r" b="b"/>
              <a:pathLst>
                <a:path w="10" h="2">
                  <a:moveTo>
                    <a:pt x="9" y="1"/>
                  </a:moveTo>
                  <a:cubicBezTo>
                    <a:pt x="10" y="0"/>
                    <a:pt x="0" y="1"/>
                    <a:pt x="0" y="1"/>
                  </a:cubicBezTo>
                  <a:cubicBezTo>
                    <a:pt x="0" y="1"/>
                    <a:pt x="0" y="1"/>
                    <a:pt x="0" y="1"/>
                  </a:cubicBezTo>
                  <a:cubicBezTo>
                    <a:pt x="0" y="2"/>
                    <a:pt x="8" y="2"/>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36">
              <a:extLst>
                <a:ext uri="{FF2B5EF4-FFF2-40B4-BE49-F238E27FC236}">
                  <a16:creationId xmlns:a16="http://schemas.microsoft.com/office/drawing/2014/main" id="{FF9D562A-4807-4953-9EA8-E042F0597B2D}"/>
                </a:ext>
              </a:extLst>
            </p:cNvPr>
            <p:cNvSpPr>
              <a:spLocks/>
            </p:cNvSpPr>
            <p:nvPr/>
          </p:nvSpPr>
          <p:spPr bwMode="auto">
            <a:xfrm>
              <a:off x="3050" y="1391"/>
              <a:ext cx="4" cy="24"/>
            </a:xfrm>
            <a:custGeom>
              <a:avLst/>
              <a:gdLst>
                <a:gd name="T0" fmla="*/ 0 w 2"/>
                <a:gd name="T1" fmla="*/ 10 h 10"/>
                <a:gd name="T2" fmla="*/ 1 w 2"/>
                <a:gd name="T3" fmla="*/ 10 h 10"/>
                <a:gd name="T4" fmla="*/ 1 w 2"/>
                <a:gd name="T5" fmla="*/ 1 h 10"/>
                <a:gd name="T6" fmla="*/ 0 w 2"/>
                <a:gd name="T7" fmla="*/ 10 h 10"/>
              </a:gdLst>
              <a:ahLst/>
              <a:cxnLst>
                <a:cxn ang="0">
                  <a:pos x="T0" y="T1"/>
                </a:cxn>
                <a:cxn ang="0">
                  <a:pos x="T2" y="T3"/>
                </a:cxn>
                <a:cxn ang="0">
                  <a:pos x="T4" y="T5"/>
                </a:cxn>
                <a:cxn ang="0">
                  <a:pos x="T6" y="T7"/>
                </a:cxn>
              </a:cxnLst>
              <a:rect l="0" t="0" r="r" b="b"/>
              <a:pathLst>
                <a:path w="2" h="10">
                  <a:moveTo>
                    <a:pt x="0" y="10"/>
                  </a:moveTo>
                  <a:cubicBezTo>
                    <a:pt x="0" y="10"/>
                    <a:pt x="0" y="10"/>
                    <a:pt x="1" y="10"/>
                  </a:cubicBezTo>
                  <a:cubicBezTo>
                    <a:pt x="1" y="10"/>
                    <a:pt x="2" y="0"/>
                    <a:pt x="1" y="1"/>
                  </a:cubicBezTo>
                  <a:cubicBezTo>
                    <a:pt x="0" y="4"/>
                    <a:pt x="0" y="10"/>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37">
              <a:extLst>
                <a:ext uri="{FF2B5EF4-FFF2-40B4-BE49-F238E27FC236}">
                  <a16:creationId xmlns:a16="http://schemas.microsoft.com/office/drawing/2014/main" id="{6986FDBF-11C3-47FD-8EF3-3BE9EB6F3728}"/>
                </a:ext>
              </a:extLst>
            </p:cNvPr>
            <p:cNvSpPr>
              <a:spLocks/>
            </p:cNvSpPr>
            <p:nvPr/>
          </p:nvSpPr>
          <p:spPr bwMode="auto">
            <a:xfrm>
              <a:off x="3025" y="1376"/>
              <a:ext cx="27" cy="12"/>
            </a:xfrm>
            <a:custGeom>
              <a:avLst/>
              <a:gdLst>
                <a:gd name="T0" fmla="*/ 10 w 11"/>
                <a:gd name="T1" fmla="*/ 2 h 5"/>
                <a:gd name="T2" fmla="*/ 1 w 11"/>
                <a:gd name="T3" fmla="*/ 4 h 5"/>
                <a:gd name="T4" fmla="*/ 10 w 11"/>
                <a:gd name="T5" fmla="*/ 2 h 5"/>
              </a:gdLst>
              <a:ahLst/>
              <a:cxnLst>
                <a:cxn ang="0">
                  <a:pos x="T0" y="T1"/>
                </a:cxn>
                <a:cxn ang="0">
                  <a:pos x="T2" y="T3"/>
                </a:cxn>
                <a:cxn ang="0">
                  <a:pos x="T4" y="T5"/>
                </a:cxn>
              </a:cxnLst>
              <a:rect l="0" t="0" r="r" b="b"/>
              <a:pathLst>
                <a:path w="11" h="5">
                  <a:moveTo>
                    <a:pt x="10" y="2"/>
                  </a:moveTo>
                  <a:cubicBezTo>
                    <a:pt x="11" y="0"/>
                    <a:pt x="0" y="3"/>
                    <a:pt x="1" y="4"/>
                  </a:cubicBezTo>
                  <a:cubicBezTo>
                    <a:pt x="2" y="5"/>
                    <a:pt x="10" y="3"/>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6" name="Freeform 41">
            <a:extLst>
              <a:ext uri="{FF2B5EF4-FFF2-40B4-BE49-F238E27FC236}">
                <a16:creationId xmlns:a16="http://schemas.microsoft.com/office/drawing/2014/main" id="{1602FCF5-0405-4956-A408-46747DB242D2}"/>
              </a:ext>
            </a:extLst>
          </p:cNvPr>
          <p:cNvSpPr>
            <a:spLocks/>
          </p:cNvSpPr>
          <p:nvPr/>
        </p:nvSpPr>
        <p:spPr bwMode="auto">
          <a:xfrm>
            <a:off x="4155887" y="4099746"/>
            <a:ext cx="560708" cy="572198"/>
          </a:xfrm>
          <a:custGeom>
            <a:avLst/>
            <a:gdLst>
              <a:gd name="T0" fmla="*/ 24 w 182"/>
              <a:gd name="T1" fmla="*/ 127 h 170"/>
              <a:gd name="T2" fmla="*/ 44 w 182"/>
              <a:gd name="T3" fmla="*/ 159 h 170"/>
              <a:gd name="T4" fmla="*/ 35 w 182"/>
              <a:gd name="T5" fmla="*/ 168 h 170"/>
              <a:gd name="T6" fmla="*/ 3 w 182"/>
              <a:gd name="T7" fmla="*/ 127 h 170"/>
              <a:gd name="T8" fmla="*/ 22 w 182"/>
              <a:gd name="T9" fmla="*/ 104 h 170"/>
              <a:gd name="T10" fmla="*/ 50 w 182"/>
              <a:gd name="T11" fmla="*/ 104 h 170"/>
              <a:gd name="T12" fmla="*/ 97 w 182"/>
              <a:gd name="T13" fmla="*/ 85 h 170"/>
              <a:gd name="T14" fmla="*/ 70 w 182"/>
              <a:gd name="T15" fmla="*/ 46 h 170"/>
              <a:gd name="T16" fmla="*/ 60 w 182"/>
              <a:gd name="T17" fmla="*/ 16 h 170"/>
              <a:gd name="T18" fmla="*/ 75 w 182"/>
              <a:gd name="T19" fmla="*/ 14 h 170"/>
              <a:gd name="T20" fmla="*/ 89 w 182"/>
              <a:gd name="T21" fmla="*/ 38 h 170"/>
              <a:gd name="T22" fmla="*/ 99 w 182"/>
              <a:gd name="T23" fmla="*/ 27 h 170"/>
              <a:gd name="T24" fmla="*/ 136 w 182"/>
              <a:gd name="T25" fmla="*/ 1 h 170"/>
              <a:gd name="T26" fmla="*/ 173 w 182"/>
              <a:gd name="T27" fmla="*/ 69 h 170"/>
              <a:gd name="T28" fmla="*/ 99 w 182"/>
              <a:gd name="T29" fmla="*/ 147 h 170"/>
              <a:gd name="T30" fmla="*/ 45 w 182"/>
              <a:gd name="T31" fmla="*/ 132 h 170"/>
              <a:gd name="T32" fmla="*/ 24 w 182"/>
              <a:gd name="T33" fmla="*/ 127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2" h="170">
                <a:moveTo>
                  <a:pt x="24" y="127"/>
                </a:moveTo>
                <a:cubicBezTo>
                  <a:pt x="11" y="141"/>
                  <a:pt x="44" y="159"/>
                  <a:pt x="44" y="159"/>
                </a:cubicBezTo>
                <a:cubicBezTo>
                  <a:pt x="41" y="170"/>
                  <a:pt x="35" y="168"/>
                  <a:pt x="35" y="168"/>
                </a:cubicBezTo>
                <a:cubicBezTo>
                  <a:pt x="24" y="162"/>
                  <a:pt x="0" y="149"/>
                  <a:pt x="3" y="127"/>
                </a:cubicBezTo>
                <a:cubicBezTo>
                  <a:pt x="5" y="110"/>
                  <a:pt x="20" y="106"/>
                  <a:pt x="22" y="104"/>
                </a:cubicBezTo>
                <a:cubicBezTo>
                  <a:pt x="33" y="96"/>
                  <a:pt x="44" y="100"/>
                  <a:pt x="50" y="104"/>
                </a:cubicBezTo>
                <a:cubicBezTo>
                  <a:pt x="57" y="110"/>
                  <a:pt x="93" y="106"/>
                  <a:pt x="97" y="85"/>
                </a:cubicBezTo>
                <a:cubicBezTo>
                  <a:pt x="101" y="64"/>
                  <a:pt x="82" y="56"/>
                  <a:pt x="70" y="46"/>
                </a:cubicBezTo>
                <a:cubicBezTo>
                  <a:pt x="58" y="35"/>
                  <a:pt x="60" y="16"/>
                  <a:pt x="60" y="16"/>
                </a:cubicBezTo>
                <a:cubicBezTo>
                  <a:pt x="71" y="9"/>
                  <a:pt x="75" y="14"/>
                  <a:pt x="75" y="14"/>
                </a:cubicBezTo>
                <a:cubicBezTo>
                  <a:pt x="75" y="27"/>
                  <a:pt x="82" y="38"/>
                  <a:pt x="89" y="38"/>
                </a:cubicBezTo>
                <a:cubicBezTo>
                  <a:pt x="96" y="39"/>
                  <a:pt x="98" y="36"/>
                  <a:pt x="99" y="27"/>
                </a:cubicBezTo>
                <a:cubicBezTo>
                  <a:pt x="99" y="18"/>
                  <a:pt x="104" y="0"/>
                  <a:pt x="136" y="1"/>
                </a:cubicBezTo>
                <a:cubicBezTo>
                  <a:pt x="168" y="2"/>
                  <a:pt x="182" y="34"/>
                  <a:pt x="173" y="69"/>
                </a:cubicBezTo>
                <a:cubicBezTo>
                  <a:pt x="164" y="104"/>
                  <a:pt x="147" y="154"/>
                  <a:pt x="99" y="147"/>
                </a:cubicBezTo>
                <a:cubicBezTo>
                  <a:pt x="51" y="139"/>
                  <a:pt x="51" y="130"/>
                  <a:pt x="45" y="132"/>
                </a:cubicBezTo>
                <a:cubicBezTo>
                  <a:pt x="40" y="135"/>
                  <a:pt x="30" y="137"/>
                  <a:pt x="24" y="127"/>
                </a:cubicBezTo>
                <a:close/>
              </a:path>
            </a:pathLst>
          </a:custGeom>
          <a:solidFill>
            <a:srgbClr val="B48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45">
            <a:extLst>
              <a:ext uri="{FF2B5EF4-FFF2-40B4-BE49-F238E27FC236}">
                <a16:creationId xmlns:a16="http://schemas.microsoft.com/office/drawing/2014/main" id="{4A4A9597-CC65-4002-B449-E21055F761DA}"/>
              </a:ext>
            </a:extLst>
          </p:cNvPr>
          <p:cNvSpPr>
            <a:spLocks noEditPoints="1"/>
          </p:cNvSpPr>
          <p:nvPr/>
        </p:nvSpPr>
        <p:spPr bwMode="auto">
          <a:xfrm>
            <a:off x="4230037" y="5591582"/>
            <a:ext cx="610635" cy="629418"/>
          </a:xfrm>
          <a:custGeom>
            <a:avLst/>
            <a:gdLst>
              <a:gd name="T0" fmla="*/ 139 w 198"/>
              <a:gd name="T1" fmla="*/ 15 h 187"/>
              <a:gd name="T2" fmla="*/ 73 w 198"/>
              <a:gd name="T3" fmla="*/ 29 h 187"/>
              <a:gd name="T4" fmla="*/ 5 w 198"/>
              <a:gd name="T5" fmla="*/ 24 h 187"/>
              <a:gd name="T6" fmla="*/ 9 w 198"/>
              <a:gd name="T7" fmla="*/ 54 h 187"/>
              <a:gd name="T8" fmla="*/ 18 w 198"/>
              <a:gd name="T9" fmla="*/ 61 h 187"/>
              <a:gd name="T10" fmla="*/ 53 w 198"/>
              <a:gd name="T11" fmla="*/ 56 h 187"/>
              <a:gd name="T12" fmla="*/ 84 w 198"/>
              <a:gd name="T13" fmla="*/ 95 h 187"/>
              <a:gd name="T14" fmla="*/ 94 w 198"/>
              <a:gd name="T15" fmla="*/ 183 h 187"/>
              <a:gd name="T16" fmla="*/ 90 w 198"/>
              <a:gd name="T17" fmla="*/ 147 h 187"/>
              <a:gd name="T18" fmla="*/ 97 w 198"/>
              <a:gd name="T19" fmla="*/ 95 h 187"/>
              <a:gd name="T20" fmla="*/ 64 w 198"/>
              <a:gd name="T21" fmla="*/ 22 h 187"/>
              <a:gd name="T22" fmla="*/ 30 w 198"/>
              <a:gd name="T23" fmla="*/ 11 h 187"/>
              <a:gd name="T24" fmla="*/ 9 w 198"/>
              <a:gd name="T25" fmla="*/ 31 h 187"/>
              <a:gd name="T26" fmla="*/ 19 w 198"/>
              <a:gd name="T27" fmla="*/ 46 h 187"/>
              <a:gd name="T28" fmla="*/ 15 w 198"/>
              <a:gd name="T29" fmla="*/ 53 h 187"/>
              <a:gd name="T30" fmla="*/ 10 w 198"/>
              <a:gd name="T31" fmla="*/ 53 h 187"/>
              <a:gd name="T32" fmla="*/ 8 w 198"/>
              <a:gd name="T33" fmla="*/ 21 h 187"/>
              <a:gd name="T34" fmla="*/ 43 w 198"/>
              <a:gd name="T35" fmla="*/ 19 h 187"/>
              <a:gd name="T36" fmla="*/ 99 w 198"/>
              <a:gd name="T37" fmla="*/ 41 h 187"/>
              <a:gd name="T38" fmla="*/ 155 w 198"/>
              <a:gd name="T39" fmla="*/ 19 h 187"/>
              <a:gd name="T40" fmla="*/ 190 w 198"/>
              <a:gd name="T41" fmla="*/ 21 h 187"/>
              <a:gd name="T42" fmla="*/ 188 w 198"/>
              <a:gd name="T43" fmla="*/ 53 h 187"/>
              <a:gd name="T44" fmla="*/ 182 w 198"/>
              <a:gd name="T45" fmla="*/ 53 h 187"/>
              <a:gd name="T46" fmla="*/ 179 w 198"/>
              <a:gd name="T47" fmla="*/ 46 h 187"/>
              <a:gd name="T48" fmla="*/ 189 w 198"/>
              <a:gd name="T49" fmla="*/ 31 h 187"/>
              <a:gd name="T50" fmla="*/ 168 w 198"/>
              <a:gd name="T51" fmla="*/ 11 h 187"/>
              <a:gd name="T52" fmla="*/ 134 w 198"/>
              <a:gd name="T53" fmla="*/ 22 h 187"/>
              <a:gd name="T54" fmla="*/ 102 w 198"/>
              <a:gd name="T55" fmla="*/ 95 h 187"/>
              <a:gd name="T56" fmla="*/ 112 w 198"/>
              <a:gd name="T57" fmla="*/ 148 h 187"/>
              <a:gd name="T58" fmla="*/ 108 w 198"/>
              <a:gd name="T59" fmla="*/ 183 h 187"/>
              <a:gd name="T60" fmla="*/ 114 w 198"/>
              <a:gd name="T61" fmla="*/ 95 h 187"/>
              <a:gd name="T62" fmla="*/ 145 w 198"/>
              <a:gd name="T63" fmla="*/ 56 h 187"/>
              <a:gd name="T64" fmla="*/ 161 w 198"/>
              <a:gd name="T65" fmla="*/ 67 h 187"/>
              <a:gd name="T66" fmla="*/ 185 w 198"/>
              <a:gd name="T67" fmla="*/ 59 h 187"/>
              <a:gd name="T68" fmla="*/ 194 w 198"/>
              <a:gd name="T69" fmla="*/ 48 h 187"/>
              <a:gd name="T70" fmla="*/ 12 w 198"/>
              <a:gd name="T71" fmla="*/ 24 h 187"/>
              <a:gd name="T72" fmla="*/ 62 w 198"/>
              <a:gd name="T73" fmla="*/ 23 h 187"/>
              <a:gd name="T74" fmla="*/ 44 w 198"/>
              <a:gd name="T75" fmla="*/ 43 h 187"/>
              <a:gd name="T76" fmla="*/ 29 w 198"/>
              <a:gd name="T77" fmla="*/ 37 h 187"/>
              <a:gd name="T78" fmla="*/ 146 w 198"/>
              <a:gd name="T79" fmla="*/ 49 h 187"/>
              <a:gd name="T80" fmla="*/ 156 w 198"/>
              <a:gd name="T81" fmla="*/ 22 h 187"/>
              <a:gd name="T82" fmla="*/ 181 w 198"/>
              <a:gd name="T83" fmla="*/ 36 h 187"/>
              <a:gd name="T84" fmla="*/ 162 w 198"/>
              <a:gd name="T85" fmla="*/ 42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8" h="187">
                <a:moveTo>
                  <a:pt x="192" y="24"/>
                </a:moveTo>
                <a:cubicBezTo>
                  <a:pt x="191" y="7"/>
                  <a:pt x="172" y="0"/>
                  <a:pt x="161" y="11"/>
                </a:cubicBezTo>
                <a:cubicBezTo>
                  <a:pt x="150" y="22"/>
                  <a:pt x="148" y="15"/>
                  <a:pt x="139" y="15"/>
                </a:cubicBezTo>
                <a:cubicBezTo>
                  <a:pt x="130" y="15"/>
                  <a:pt x="130" y="26"/>
                  <a:pt x="124" y="29"/>
                </a:cubicBezTo>
                <a:cubicBezTo>
                  <a:pt x="119" y="33"/>
                  <a:pt x="112" y="26"/>
                  <a:pt x="99" y="26"/>
                </a:cubicBezTo>
                <a:cubicBezTo>
                  <a:pt x="86" y="26"/>
                  <a:pt x="78" y="33"/>
                  <a:pt x="73" y="29"/>
                </a:cubicBezTo>
                <a:cubicBezTo>
                  <a:pt x="68" y="26"/>
                  <a:pt x="68" y="15"/>
                  <a:pt x="59" y="15"/>
                </a:cubicBezTo>
                <a:cubicBezTo>
                  <a:pt x="50" y="15"/>
                  <a:pt x="47" y="22"/>
                  <a:pt x="37" y="11"/>
                </a:cubicBezTo>
                <a:cubicBezTo>
                  <a:pt x="26" y="0"/>
                  <a:pt x="7" y="7"/>
                  <a:pt x="5" y="24"/>
                </a:cubicBezTo>
                <a:cubicBezTo>
                  <a:pt x="4" y="41"/>
                  <a:pt x="0" y="38"/>
                  <a:pt x="4" y="48"/>
                </a:cubicBezTo>
                <a:cubicBezTo>
                  <a:pt x="8" y="58"/>
                  <a:pt x="8" y="65"/>
                  <a:pt x="9" y="64"/>
                </a:cubicBezTo>
                <a:cubicBezTo>
                  <a:pt x="9" y="63"/>
                  <a:pt x="11" y="58"/>
                  <a:pt x="9" y="54"/>
                </a:cubicBezTo>
                <a:cubicBezTo>
                  <a:pt x="8" y="53"/>
                  <a:pt x="10" y="54"/>
                  <a:pt x="13" y="59"/>
                </a:cubicBezTo>
                <a:cubicBezTo>
                  <a:pt x="16" y="64"/>
                  <a:pt x="21" y="66"/>
                  <a:pt x="19" y="63"/>
                </a:cubicBezTo>
                <a:cubicBezTo>
                  <a:pt x="19" y="63"/>
                  <a:pt x="18" y="62"/>
                  <a:pt x="18" y="61"/>
                </a:cubicBezTo>
                <a:cubicBezTo>
                  <a:pt x="23" y="67"/>
                  <a:pt x="31" y="65"/>
                  <a:pt x="37" y="67"/>
                </a:cubicBezTo>
                <a:cubicBezTo>
                  <a:pt x="42" y="68"/>
                  <a:pt x="45" y="65"/>
                  <a:pt x="47" y="64"/>
                </a:cubicBezTo>
                <a:cubicBezTo>
                  <a:pt x="49" y="63"/>
                  <a:pt x="52" y="61"/>
                  <a:pt x="53" y="56"/>
                </a:cubicBezTo>
                <a:cubicBezTo>
                  <a:pt x="55" y="52"/>
                  <a:pt x="60" y="49"/>
                  <a:pt x="66" y="49"/>
                </a:cubicBezTo>
                <a:cubicBezTo>
                  <a:pt x="65" y="53"/>
                  <a:pt x="66" y="57"/>
                  <a:pt x="70" y="64"/>
                </a:cubicBezTo>
                <a:cubicBezTo>
                  <a:pt x="75" y="75"/>
                  <a:pt x="83" y="90"/>
                  <a:pt x="84" y="95"/>
                </a:cubicBezTo>
                <a:cubicBezTo>
                  <a:pt x="87" y="106"/>
                  <a:pt x="77" y="119"/>
                  <a:pt x="91" y="124"/>
                </a:cubicBezTo>
                <a:cubicBezTo>
                  <a:pt x="91" y="124"/>
                  <a:pt x="80" y="128"/>
                  <a:pt x="85" y="141"/>
                </a:cubicBezTo>
                <a:cubicBezTo>
                  <a:pt x="90" y="156"/>
                  <a:pt x="93" y="172"/>
                  <a:pt x="94" y="183"/>
                </a:cubicBezTo>
                <a:cubicBezTo>
                  <a:pt x="94" y="186"/>
                  <a:pt x="96" y="186"/>
                  <a:pt x="97" y="184"/>
                </a:cubicBezTo>
                <a:cubicBezTo>
                  <a:pt x="97" y="184"/>
                  <a:pt x="97" y="183"/>
                  <a:pt x="97" y="183"/>
                </a:cubicBezTo>
                <a:cubicBezTo>
                  <a:pt x="96" y="172"/>
                  <a:pt x="94" y="160"/>
                  <a:pt x="90" y="147"/>
                </a:cubicBezTo>
                <a:cubicBezTo>
                  <a:pt x="86" y="135"/>
                  <a:pt x="87" y="131"/>
                  <a:pt x="94" y="128"/>
                </a:cubicBezTo>
                <a:cubicBezTo>
                  <a:pt x="97" y="127"/>
                  <a:pt x="98" y="115"/>
                  <a:pt x="98" y="105"/>
                </a:cubicBezTo>
                <a:cubicBezTo>
                  <a:pt x="98" y="101"/>
                  <a:pt x="97" y="97"/>
                  <a:pt x="97" y="95"/>
                </a:cubicBezTo>
                <a:cubicBezTo>
                  <a:pt x="96" y="86"/>
                  <a:pt x="91" y="80"/>
                  <a:pt x="88" y="75"/>
                </a:cubicBezTo>
                <a:cubicBezTo>
                  <a:pt x="81" y="60"/>
                  <a:pt x="75" y="44"/>
                  <a:pt x="73" y="39"/>
                </a:cubicBezTo>
                <a:cubicBezTo>
                  <a:pt x="71" y="35"/>
                  <a:pt x="66" y="25"/>
                  <a:pt x="64" y="22"/>
                </a:cubicBezTo>
                <a:cubicBezTo>
                  <a:pt x="61" y="19"/>
                  <a:pt x="58" y="19"/>
                  <a:pt x="54" y="19"/>
                </a:cubicBezTo>
                <a:cubicBezTo>
                  <a:pt x="51" y="20"/>
                  <a:pt x="46" y="21"/>
                  <a:pt x="43" y="20"/>
                </a:cubicBezTo>
                <a:cubicBezTo>
                  <a:pt x="39" y="19"/>
                  <a:pt x="33" y="13"/>
                  <a:pt x="30" y="11"/>
                </a:cubicBezTo>
                <a:cubicBezTo>
                  <a:pt x="27" y="9"/>
                  <a:pt x="23" y="8"/>
                  <a:pt x="19" y="10"/>
                </a:cubicBezTo>
                <a:cubicBezTo>
                  <a:pt x="17" y="11"/>
                  <a:pt x="16" y="12"/>
                  <a:pt x="14" y="13"/>
                </a:cubicBezTo>
                <a:cubicBezTo>
                  <a:pt x="9" y="18"/>
                  <a:pt x="9" y="25"/>
                  <a:pt x="9" y="31"/>
                </a:cubicBezTo>
                <a:cubicBezTo>
                  <a:pt x="10" y="37"/>
                  <a:pt x="16" y="39"/>
                  <a:pt x="16" y="39"/>
                </a:cubicBezTo>
                <a:cubicBezTo>
                  <a:pt x="16" y="41"/>
                  <a:pt x="22" y="42"/>
                  <a:pt x="19" y="43"/>
                </a:cubicBezTo>
                <a:cubicBezTo>
                  <a:pt x="16" y="43"/>
                  <a:pt x="22" y="46"/>
                  <a:pt x="19" y="46"/>
                </a:cubicBezTo>
                <a:cubicBezTo>
                  <a:pt x="15" y="46"/>
                  <a:pt x="17" y="48"/>
                  <a:pt x="19" y="50"/>
                </a:cubicBezTo>
                <a:cubicBezTo>
                  <a:pt x="20" y="51"/>
                  <a:pt x="17" y="51"/>
                  <a:pt x="15" y="50"/>
                </a:cubicBezTo>
                <a:cubicBezTo>
                  <a:pt x="13" y="49"/>
                  <a:pt x="16" y="53"/>
                  <a:pt x="15" y="53"/>
                </a:cubicBezTo>
                <a:cubicBezTo>
                  <a:pt x="15" y="54"/>
                  <a:pt x="15" y="54"/>
                  <a:pt x="15" y="53"/>
                </a:cubicBezTo>
                <a:cubicBezTo>
                  <a:pt x="13" y="53"/>
                  <a:pt x="11" y="51"/>
                  <a:pt x="11" y="53"/>
                </a:cubicBezTo>
                <a:cubicBezTo>
                  <a:pt x="12" y="55"/>
                  <a:pt x="12" y="54"/>
                  <a:pt x="10" y="53"/>
                </a:cubicBezTo>
                <a:cubicBezTo>
                  <a:pt x="9" y="51"/>
                  <a:pt x="8" y="49"/>
                  <a:pt x="7" y="51"/>
                </a:cubicBezTo>
                <a:cubicBezTo>
                  <a:pt x="7" y="54"/>
                  <a:pt x="3" y="41"/>
                  <a:pt x="5" y="38"/>
                </a:cubicBezTo>
                <a:cubicBezTo>
                  <a:pt x="7" y="34"/>
                  <a:pt x="6" y="28"/>
                  <a:pt x="8" y="21"/>
                </a:cubicBezTo>
                <a:cubicBezTo>
                  <a:pt x="10" y="15"/>
                  <a:pt x="14" y="11"/>
                  <a:pt x="19" y="9"/>
                </a:cubicBezTo>
                <a:cubicBezTo>
                  <a:pt x="20" y="9"/>
                  <a:pt x="21" y="8"/>
                  <a:pt x="22" y="8"/>
                </a:cubicBezTo>
                <a:cubicBezTo>
                  <a:pt x="31" y="7"/>
                  <a:pt x="36" y="16"/>
                  <a:pt x="43" y="19"/>
                </a:cubicBezTo>
                <a:cubicBezTo>
                  <a:pt x="48" y="20"/>
                  <a:pt x="55" y="17"/>
                  <a:pt x="60" y="18"/>
                </a:cubicBezTo>
                <a:cubicBezTo>
                  <a:pt x="64" y="19"/>
                  <a:pt x="65" y="21"/>
                  <a:pt x="69" y="29"/>
                </a:cubicBezTo>
                <a:cubicBezTo>
                  <a:pt x="74" y="36"/>
                  <a:pt x="82" y="41"/>
                  <a:pt x="99" y="41"/>
                </a:cubicBezTo>
                <a:cubicBezTo>
                  <a:pt x="116" y="41"/>
                  <a:pt x="124" y="36"/>
                  <a:pt x="128" y="29"/>
                </a:cubicBezTo>
                <a:cubicBezTo>
                  <a:pt x="133" y="21"/>
                  <a:pt x="134" y="19"/>
                  <a:pt x="138" y="18"/>
                </a:cubicBezTo>
                <a:cubicBezTo>
                  <a:pt x="142" y="17"/>
                  <a:pt x="150" y="20"/>
                  <a:pt x="155" y="19"/>
                </a:cubicBezTo>
                <a:cubicBezTo>
                  <a:pt x="162" y="16"/>
                  <a:pt x="167" y="7"/>
                  <a:pt x="175" y="8"/>
                </a:cubicBezTo>
                <a:cubicBezTo>
                  <a:pt x="177" y="8"/>
                  <a:pt x="178" y="9"/>
                  <a:pt x="179" y="9"/>
                </a:cubicBezTo>
                <a:cubicBezTo>
                  <a:pt x="184" y="11"/>
                  <a:pt x="188" y="15"/>
                  <a:pt x="190" y="21"/>
                </a:cubicBezTo>
                <a:cubicBezTo>
                  <a:pt x="192" y="28"/>
                  <a:pt x="191" y="34"/>
                  <a:pt x="193" y="38"/>
                </a:cubicBezTo>
                <a:cubicBezTo>
                  <a:pt x="194" y="41"/>
                  <a:pt x="191" y="54"/>
                  <a:pt x="190" y="51"/>
                </a:cubicBezTo>
                <a:cubicBezTo>
                  <a:pt x="190" y="49"/>
                  <a:pt x="189" y="51"/>
                  <a:pt x="188" y="53"/>
                </a:cubicBezTo>
                <a:cubicBezTo>
                  <a:pt x="186" y="54"/>
                  <a:pt x="186" y="55"/>
                  <a:pt x="186" y="53"/>
                </a:cubicBezTo>
                <a:cubicBezTo>
                  <a:pt x="187" y="51"/>
                  <a:pt x="184" y="53"/>
                  <a:pt x="183" y="53"/>
                </a:cubicBezTo>
                <a:cubicBezTo>
                  <a:pt x="183" y="54"/>
                  <a:pt x="183" y="54"/>
                  <a:pt x="182" y="53"/>
                </a:cubicBezTo>
                <a:cubicBezTo>
                  <a:pt x="182" y="53"/>
                  <a:pt x="185" y="49"/>
                  <a:pt x="183" y="50"/>
                </a:cubicBezTo>
                <a:cubicBezTo>
                  <a:pt x="181" y="51"/>
                  <a:pt x="177" y="51"/>
                  <a:pt x="179" y="50"/>
                </a:cubicBezTo>
                <a:cubicBezTo>
                  <a:pt x="181" y="48"/>
                  <a:pt x="182" y="46"/>
                  <a:pt x="179" y="46"/>
                </a:cubicBezTo>
                <a:cubicBezTo>
                  <a:pt x="176" y="46"/>
                  <a:pt x="182" y="43"/>
                  <a:pt x="179" y="43"/>
                </a:cubicBezTo>
                <a:cubicBezTo>
                  <a:pt x="176" y="42"/>
                  <a:pt x="182" y="41"/>
                  <a:pt x="182" y="39"/>
                </a:cubicBezTo>
                <a:cubicBezTo>
                  <a:pt x="182" y="39"/>
                  <a:pt x="188" y="37"/>
                  <a:pt x="189" y="31"/>
                </a:cubicBezTo>
                <a:cubicBezTo>
                  <a:pt x="189" y="25"/>
                  <a:pt x="189" y="18"/>
                  <a:pt x="184" y="13"/>
                </a:cubicBezTo>
                <a:cubicBezTo>
                  <a:pt x="182" y="12"/>
                  <a:pt x="180" y="11"/>
                  <a:pt x="179" y="10"/>
                </a:cubicBezTo>
                <a:cubicBezTo>
                  <a:pt x="175" y="8"/>
                  <a:pt x="171" y="9"/>
                  <a:pt x="168" y="11"/>
                </a:cubicBezTo>
                <a:cubicBezTo>
                  <a:pt x="165" y="13"/>
                  <a:pt x="158" y="19"/>
                  <a:pt x="155" y="20"/>
                </a:cubicBezTo>
                <a:cubicBezTo>
                  <a:pt x="151" y="21"/>
                  <a:pt x="147" y="20"/>
                  <a:pt x="143" y="19"/>
                </a:cubicBezTo>
                <a:cubicBezTo>
                  <a:pt x="140" y="19"/>
                  <a:pt x="137" y="19"/>
                  <a:pt x="134" y="22"/>
                </a:cubicBezTo>
                <a:cubicBezTo>
                  <a:pt x="131" y="25"/>
                  <a:pt x="127" y="35"/>
                  <a:pt x="125" y="39"/>
                </a:cubicBezTo>
                <a:cubicBezTo>
                  <a:pt x="122" y="44"/>
                  <a:pt x="118" y="58"/>
                  <a:pt x="111" y="73"/>
                </a:cubicBezTo>
                <a:cubicBezTo>
                  <a:pt x="105" y="85"/>
                  <a:pt x="102" y="86"/>
                  <a:pt x="102" y="95"/>
                </a:cubicBezTo>
                <a:cubicBezTo>
                  <a:pt x="101" y="98"/>
                  <a:pt x="101" y="101"/>
                  <a:pt x="101" y="105"/>
                </a:cubicBezTo>
                <a:cubicBezTo>
                  <a:pt x="102" y="115"/>
                  <a:pt x="103" y="126"/>
                  <a:pt x="107" y="128"/>
                </a:cubicBezTo>
                <a:cubicBezTo>
                  <a:pt x="113" y="130"/>
                  <a:pt x="115" y="135"/>
                  <a:pt x="112" y="148"/>
                </a:cubicBezTo>
                <a:cubicBezTo>
                  <a:pt x="108" y="161"/>
                  <a:pt x="107" y="172"/>
                  <a:pt x="106" y="183"/>
                </a:cubicBezTo>
                <a:cubicBezTo>
                  <a:pt x="106" y="184"/>
                  <a:pt x="106" y="184"/>
                  <a:pt x="106" y="185"/>
                </a:cubicBezTo>
                <a:cubicBezTo>
                  <a:pt x="106" y="187"/>
                  <a:pt x="108" y="187"/>
                  <a:pt x="108" y="183"/>
                </a:cubicBezTo>
                <a:cubicBezTo>
                  <a:pt x="110" y="168"/>
                  <a:pt x="113" y="154"/>
                  <a:pt x="116" y="141"/>
                </a:cubicBezTo>
                <a:cubicBezTo>
                  <a:pt x="120" y="127"/>
                  <a:pt x="110" y="124"/>
                  <a:pt x="110" y="124"/>
                </a:cubicBezTo>
                <a:cubicBezTo>
                  <a:pt x="118" y="119"/>
                  <a:pt x="114" y="108"/>
                  <a:pt x="114" y="95"/>
                </a:cubicBezTo>
                <a:cubicBezTo>
                  <a:pt x="114" y="90"/>
                  <a:pt x="123" y="75"/>
                  <a:pt x="128" y="64"/>
                </a:cubicBezTo>
                <a:cubicBezTo>
                  <a:pt x="131" y="58"/>
                  <a:pt x="132" y="54"/>
                  <a:pt x="132" y="50"/>
                </a:cubicBezTo>
                <a:cubicBezTo>
                  <a:pt x="134" y="48"/>
                  <a:pt x="142" y="50"/>
                  <a:pt x="145" y="56"/>
                </a:cubicBezTo>
                <a:cubicBezTo>
                  <a:pt x="145" y="56"/>
                  <a:pt x="145" y="56"/>
                  <a:pt x="145" y="56"/>
                </a:cubicBezTo>
                <a:cubicBezTo>
                  <a:pt x="146" y="61"/>
                  <a:pt x="149" y="63"/>
                  <a:pt x="151" y="64"/>
                </a:cubicBezTo>
                <a:cubicBezTo>
                  <a:pt x="153" y="65"/>
                  <a:pt x="156" y="68"/>
                  <a:pt x="161" y="67"/>
                </a:cubicBezTo>
                <a:cubicBezTo>
                  <a:pt x="167" y="65"/>
                  <a:pt x="174" y="67"/>
                  <a:pt x="180" y="61"/>
                </a:cubicBezTo>
                <a:cubicBezTo>
                  <a:pt x="180" y="62"/>
                  <a:pt x="179" y="63"/>
                  <a:pt x="179" y="63"/>
                </a:cubicBezTo>
                <a:cubicBezTo>
                  <a:pt x="177" y="66"/>
                  <a:pt x="182" y="64"/>
                  <a:pt x="185" y="59"/>
                </a:cubicBezTo>
                <a:cubicBezTo>
                  <a:pt x="188" y="54"/>
                  <a:pt x="189" y="53"/>
                  <a:pt x="189" y="54"/>
                </a:cubicBezTo>
                <a:cubicBezTo>
                  <a:pt x="187" y="58"/>
                  <a:pt x="188" y="63"/>
                  <a:pt x="189" y="64"/>
                </a:cubicBezTo>
                <a:cubicBezTo>
                  <a:pt x="190" y="65"/>
                  <a:pt x="190" y="58"/>
                  <a:pt x="194" y="48"/>
                </a:cubicBezTo>
                <a:cubicBezTo>
                  <a:pt x="198" y="38"/>
                  <a:pt x="194" y="41"/>
                  <a:pt x="192" y="24"/>
                </a:cubicBezTo>
                <a:close/>
                <a:moveTo>
                  <a:pt x="17" y="36"/>
                </a:moveTo>
                <a:cubicBezTo>
                  <a:pt x="13" y="35"/>
                  <a:pt x="10" y="32"/>
                  <a:pt x="12" y="24"/>
                </a:cubicBezTo>
                <a:cubicBezTo>
                  <a:pt x="13" y="16"/>
                  <a:pt x="17" y="11"/>
                  <a:pt x="25" y="11"/>
                </a:cubicBezTo>
                <a:cubicBezTo>
                  <a:pt x="32" y="12"/>
                  <a:pt x="35" y="21"/>
                  <a:pt x="42" y="22"/>
                </a:cubicBezTo>
                <a:cubicBezTo>
                  <a:pt x="49" y="24"/>
                  <a:pt x="56" y="17"/>
                  <a:pt x="62" y="23"/>
                </a:cubicBezTo>
                <a:cubicBezTo>
                  <a:pt x="66" y="27"/>
                  <a:pt x="68" y="33"/>
                  <a:pt x="68" y="38"/>
                </a:cubicBezTo>
                <a:cubicBezTo>
                  <a:pt x="64" y="47"/>
                  <a:pt x="58" y="49"/>
                  <a:pt x="52" y="49"/>
                </a:cubicBezTo>
                <a:cubicBezTo>
                  <a:pt x="51" y="44"/>
                  <a:pt x="47" y="42"/>
                  <a:pt x="44" y="43"/>
                </a:cubicBezTo>
                <a:cubicBezTo>
                  <a:pt x="40" y="43"/>
                  <a:pt x="38" y="44"/>
                  <a:pt x="36" y="42"/>
                </a:cubicBezTo>
                <a:cubicBezTo>
                  <a:pt x="34" y="40"/>
                  <a:pt x="31" y="38"/>
                  <a:pt x="24" y="38"/>
                </a:cubicBezTo>
                <a:cubicBezTo>
                  <a:pt x="27" y="38"/>
                  <a:pt x="29" y="38"/>
                  <a:pt x="29" y="37"/>
                </a:cubicBezTo>
                <a:cubicBezTo>
                  <a:pt x="28" y="36"/>
                  <a:pt x="20" y="37"/>
                  <a:pt x="17" y="36"/>
                </a:cubicBezTo>
                <a:close/>
                <a:moveTo>
                  <a:pt x="154" y="43"/>
                </a:moveTo>
                <a:cubicBezTo>
                  <a:pt x="151" y="42"/>
                  <a:pt x="147" y="44"/>
                  <a:pt x="146" y="49"/>
                </a:cubicBezTo>
                <a:cubicBezTo>
                  <a:pt x="138" y="51"/>
                  <a:pt x="131" y="44"/>
                  <a:pt x="130" y="38"/>
                </a:cubicBezTo>
                <a:cubicBezTo>
                  <a:pt x="130" y="33"/>
                  <a:pt x="131" y="27"/>
                  <a:pt x="136" y="23"/>
                </a:cubicBezTo>
                <a:cubicBezTo>
                  <a:pt x="142" y="17"/>
                  <a:pt x="148" y="24"/>
                  <a:pt x="156" y="22"/>
                </a:cubicBezTo>
                <a:cubicBezTo>
                  <a:pt x="163" y="21"/>
                  <a:pt x="165" y="12"/>
                  <a:pt x="173" y="11"/>
                </a:cubicBezTo>
                <a:cubicBezTo>
                  <a:pt x="180" y="11"/>
                  <a:pt x="184" y="16"/>
                  <a:pt x="186" y="24"/>
                </a:cubicBezTo>
                <a:cubicBezTo>
                  <a:pt x="188" y="32"/>
                  <a:pt x="185" y="35"/>
                  <a:pt x="181" y="36"/>
                </a:cubicBezTo>
                <a:cubicBezTo>
                  <a:pt x="177" y="37"/>
                  <a:pt x="170" y="36"/>
                  <a:pt x="169" y="37"/>
                </a:cubicBezTo>
                <a:cubicBezTo>
                  <a:pt x="169" y="38"/>
                  <a:pt x="171" y="38"/>
                  <a:pt x="174" y="38"/>
                </a:cubicBezTo>
                <a:cubicBezTo>
                  <a:pt x="167" y="38"/>
                  <a:pt x="164" y="40"/>
                  <a:pt x="162" y="42"/>
                </a:cubicBezTo>
                <a:cubicBezTo>
                  <a:pt x="160" y="44"/>
                  <a:pt x="158" y="43"/>
                  <a:pt x="154" y="43"/>
                </a:cubicBezTo>
                <a:close/>
              </a:path>
            </a:pathLst>
          </a:custGeom>
          <a:solidFill>
            <a:srgbClr val="F28D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38" name="Group 48">
            <a:extLst>
              <a:ext uri="{FF2B5EF4-FFF2-40B4-BE49-F238E27FC236}">
                <a16:creationId xmlns:a16="http://schemas.microsoft.com/office/drawing/2014/main" id="{C6B805D4-1D53-4BCE-9B91-4CC815EEC95A}"/>
              </a:ext>
            </a:extLst>
          </p:cNvPr>
          <p:cNvGrpSpPr>
            <a:grpSpLocks noChangeAspect="1"/>
          </p:cNvGrpSpPr>
          <p:nvPr/>
        </p:nvGrpSpPr>
        <p:grpSpPr bwMode="auto">
          <a:xfrm>
            <a:off x="7671473" y="5492624"/>
            <a:ext cx="513344" cy="675473"/>
            <a:chOff x="4959" y="2893"/>
            <a:chExt cx="401" cy="484"/>
          </a:xfrm>
        </p:grpSpPr>
        <p:sp>
          <p:nvSpPr>
            <p:cNvPr id="39" name="Freeform 49">
              <a:extLst>
                <a:ext uri="{FF2B5EF4-FFF2-40B4-BE49-F238E27FC236}">
                  <a16:creationId xmlns:a16="http://schemas.microsoft.com/office/drawing/2014/main" id="{56E2C339-08D0-41CB-AF02-4169AA718DF9}"/>
                </a:ext>
              </a:extLst>
            </p:cNvPr>
            <p:cNvSpPr>
              <a:spLocks/>
            </p:cNvSpPr>
            <p:nvPr/>
          </p:nvSpPr>
          <p:spPr bwMode="auto">
            <a:xfrm>
              <a:off x="4959" y="2910"/>
              <a:ext cx="401" cy="467"/>
            </a:xfrm>
            <a:custGeom>
              <a:avLst/>
              <a:gdLst>
                <a:gd name="T0" fmla="*/ 21 w 166"/>
                <a:gd name="T1" fmla="*/ 114 h 194"/>
                <a:gd name="T2" fmla="*/ 25 w 166"/>
                <a:gd name="T3" fmla="*/ 110 h 194"/>
                <a:gd name="T4" fmla="*/ 29 w 166"/>
                <a:gd name="T5" fmla="*/ 99 h 194"/>
                <a:gd name="T6" fmla="*/ 30 w 166"/>
                <a:gd name="T7" fmla="*/ 92 h 194"/>
                <a:gd name="T8" fmla="*/ 29 w 166"/>
                <a:gd name="T9" fmla="*/ 92 h 194"/>
                <a:gd name="T10" fmla="*/ 29 w 166"/>
                <a:gd name="T11" fmla="*/ 91 h 194"/>
                <a:gd name="T12" fmla="*/ 32 w 166"/>
                <a:gd name="T13" fmla="*/ 80 h 194"/>
                <a:gd name="T14" fmla="*/ 29 w 166"/>
                <a:gd name="T15" fmla="*/ 64 h 194"/>
                <a:gd name="T16" fmla="*/ 30 w 166"/>
                <a:gd name="T17" fmla="*/ 34 h 194"/>
                <a:gd name="T18" fmla="*/ 27 w 166"/>
                <a:gd name="T19" fmla="*/ 27 h 194"/>
                <a:gd name="T20" fmla="*/ 38 w 166"/>
                <a:gd name="T21" fmla="*/ 27 h 194"/>
                <a:gd name="T22" fmla="*/ 64 w 166"/>
                <a:gd name="T23" fmla="*/ 30 h 194"/>
                <a:gd name="T24" fmla="*/ 84 w 166"/>
                <a:gd name="T25" fmla="*/ 32 h 194"/>
                <a:gd name="T26" fmla="*/ 106 w 166"/>
                <a:gd name="T27" fmla="*/ 32 h 194"/>
                <a:gd name="T28" fmla="*/ 119 w 166"/>
                <a:gd name="T29" fmla="*/ 31 h 194"/>
                <a:gd name="T30" fmla="*/ 135 w 166"/>
                <a:gd name="T31" fmla="*/ 25 h 194"/>
                <a:gd name="T32" fmla="*/ 140 w 166"/>
                <a:gd name="T33" fmla="*/ 22 h 194"/>
                <a:gd name="T34" fmla="*/ 157 w 166"/>
                <a:gd name="T35" fmla="*/ 24 h 194"/>
                <a:gd name="T36" fmla="*/ 146 w 166"/>
                <a:gd name="T37" fmla="*/ 49 h 194"/>
                <a:gd name="T38" fmla="*/ 149 w 166"/>
                <a:gd name="T39" fmla="*/ 73 h 194"/>
                <a:gd name="T40" fmla="*/ 141 w 166"/>
                <a:gd name="T41" fmla="*/ 90 h 194"/>
                <a:gd name="T42" fmla="*/ 127 w 166"/>
                <a:gd name="T43" fmla="*/ 113 h 194"/>
                <a:gd name="T44" fmla="*/ 116 w 166"/>
                <a:gd name="T45" fmla="*/ 117 h 194"/>
                <a:gd name="T46" fmla="*/ 108 w 166"/>
                <a:gd name="T47" fmla="*/ 120 h 194"/>
                <a:gd name="T48" fmla="*/ 95 w 166"/>
                <a:gd name="T49" fmla="*/ 123 h 194"/>
                <a:gd name="T50" fmla="*/ 89 w 166"/>
                <a:gd name="T51" fmla="*/ 135 h 194"/>
                <a:gd name="T52" fmla="*/ 79 w 166"/>
                <a:gd name="T53" fmla="*/ 143 h 194"/>
                <a:gd name="T54" fmla="*/ 83 w 166"/>
                <a:gd name="T55" fmla="*/ 159 h 194"/>
                <a:gd name="T56" fmla="*/ 77 w 166"/>
                <a:gd name="T57" fmla="*/ 173 h 194"/>
                <a:gd name="T58" fmla="*/ 89 w 166"/>
                <a:gd name="T59" fmla="*/ 184 h 194"/>
                <a:gd name="T60" fmla="*/ 93 w 166"/>
                <a:gd name="T61" fmla="*/ 193 h 194"/>
                <a:gd name="T62" fmla="*/ 96 w 166"/>
                <a:gd name="T63" fmla="*/ 182 h 194"/>
                <a:gd name="T64" fmla="*/ 100 w 166"/>
                <a:gd name="T65" fmla="*/ 160 h 194"/>
                <a:gd name="T66" fmla="*/ 100 w 166"/>
                <a:gd name="T67" fmla="*/ 154 h 194"/>
                <a:gd name="T68" fmla="*/ 103 w 166"/>
                <a:gd name="T69" fmla="*/ 148 h 194"/>
                <a:gd name="T70" fmla="*/ 112 w 166"/>
                <a:gd name="T71" fmla="*/ 143 h 194"/>
                <a:gd name="T72" fmla="*/ 122 w 166"/>
                <a:gd name="T73" fmla="*/ 144 h 194"/>
                <a:gd name="T74" fmla="*/ 144 w 166"/>
                <a:gd name="T75" fmla="*/ 130 h 194"/>
                <a:gd name="T76" fmla="*/ 155 w 166"/>
                <a:gd name="T77" fmla="*/ 109 h 194"/>
                <a:gd name="T78" fmla="*/ 159 w 166"/>
                <a:gd name="T79" fmla="*/ 88 h 194"/>
                <a:gd name="T80" fmla="*/ 165 w 166"/>
                <a:gd name="T81" fmla="*/ 71 h 194"/>
                <a:gd name="T82" fmla="*/ 162 w 166"/>
                <a:gd name="T83" fmla="*/ 66 h 194"/>
                <a:gd name="T84" fmla="*/ 163 w 166"/>
                <a:gd name="T85" fmla="*/ 50 h 194"/>
                <a:gd name="T86" fmla="*/ 162 w 166"/>
                <a:gd name="T87" fmla="*/ 41 h 194"/>
                <a:gd name="T88" fmla="*/ 161 w 166"/>
                <a:gd name="T89" fmla="*/ 27 h 194"/>
                <a:gd name="T90" fmla="*/ 162 w 166"/>
                <a:gd name="T91" fmla="*/ 19 h 194"/>
                <a:gd name="T92" fmla="*/ 159 w 166"/>
                <a:gd name="T93" fmla="*/ 2 h 194"/>
                <a:gd name="T94" fmla="*/ 136 w 166"/>
                <a:gd name="T95" fmla="*/ 10 h 194"/>
                <a:gd name="T96" fmla="*/ 112 w 166"/>
                <a:gd name="T97" fmla="*/ 15 h 194"/>
                <a:gd name="T98" fmla="*/ 100 w 166"/>
                <a:gd name="T99" fmla="*/ 11 h 194"/>
                <a:gd name="T100" fmla="*/ 76 w 166"/>
                <a:gd name="T101" fmla="*/ 13 h 194"/>
                <a:gd name="T102" fmla="*/ 56 w 166"/>
                <a:gd name="T103" fmla="*/ 9 h 194"/>
                <a:gd name="T104" fmla="*/ 39 w 166"/>
                <a:gd name="T105" fmla="*/ 8 h 194"/>
                <a:gd name="T106" fmla="*/ 19 w 166"/>
                <a:gd name="T107" fmla="*/ 7 h 194"/>
                <a:gd name="T108" fmla="*/ 1 w 166"/>
                <a:gd name="T109" fmla="*/ 15 h 194"/>
                <a:gd name="T110" fmla="*/ 8 w 166"/>
                <a:gd name="T111" fmla="*/ 61 h 194"/>
                <a:gd name="T112" fmla="*/ 23 w 166"/>
                <a:gd name="T113" fmla="*/ 12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 h="194">
                  <a:moveTo>
                    <a:pt x="23" y="123"/>
                  </a:moveTo>
                  <a:cubicBezTo>
                    <a:pt x="23" y="123"/>
                    <a:pt x="23" y="122"/>
                    <a:pt x="23" y="122"/>
                  </a:cubicBezTo>
                  <a:cubicBezTo>
                    <a:pt x="22" y="119"/>
                    <a:pt x="22" y="119"/>
                    <a:pt x="22" y="119"/>
                  </a:cubicBezTo>
                  <a:cubicBezTo>
                    <a:pt x="21" y="117"/>
                    <a:pt x="21" y="117"/>
                    <a:pt x="21" y="117"/>
                  </a:cubicBezTo>
                  <a:cubicBezTo>
                    <a:pt x="21" y="116"/>
                    <a:pt x="21" y="115"/>
                    <a:pt x="21" y="114"/>
                  </a:cubicBezTo>
                  <a:cubicBezTo>
                    <a:pt x="21" y="113"/>
                    <a:pt x="21" y="113"/>
                    <a:pt x="21" y="113"/>
                  </a:cubicBezTo>
                  <a:cubicBezTo>
                    <a:pt x="21" y="113"/>
                    <a:pt x="21" y="113"/>
                    <a:pt x="21" y="113"/>
                  </a:cubicBezTo>
                  <a:cubicBezTo>
                    <a:pt x="21" y="112"/>
                    <a:pt x="21" y="112"/>
                    <a:pt x="22" y="112"/>
                  </a:cubicBezTo>
                  <a:cubicBezTo>
                    <a:pt x="23" y="111"/>
                    <a:pt x="23" y="111"/>
                    <a:pt x="23" y="111"/>
                  </a:cubicBezTo>
                  <a:cubicBezTo>
                    <a:pt x="23" y="110"/>
                    <a:pt x="24" y="110"/>
                    <a:pt x="25" y="110"/>
                  </a:cubicBezTo>
                  <a:cubicBezTo>
                    <a:pt x="26" y="109"/>
                    <a:pt x="27" y="108"/>
                    <a:pt x="28" y="107"/>
                  </a:cubicBezTo>
                  <a:cubicBezTo>
                    <a:pt x="29" y="106"/>
                    <a:pt x="30" y="105"/>
                    <a:pt x="31" y="104"/>
                  </a:cubicBezTo>
                  <a:cubicBezTo>
                    <a:pt x="31" y="104"/>
                    <a:pt x="31" y="103"/>
                    <a:pt x="32" y="103"/>
                  </a:cubicBezTo>
                  <a:cubicBezTo>
                    <a:pt x="32" y="103"/>
                    <a:pt x="32" y="103"/>
                    <a:pt x="32" y="103"/>
                  </a:cubicBezTo>
                  <a:cubicBezTo>
                    <a:pt x="30" y="102"/>
                    <a:pt x="30" y="100"/>
                    <a:pt x="29" y="99"/>
                  </a:cubicBezTo>
                  <a:cubicBezTo>
                    <a:pt x="29" y="98"/>
                    <a:pt x="29" y="97"/>
                    <a:pt x="29" y="96"/>
                  </a:cubicBezTo>
                  <a:cubicBezTo>
                    <a:pt x="29" y="96"/>
                    <a:pt x="29" y="96"/>
                    <a:pt x="29" y="95"/>
                  </a:cubicBezTo>
                  <a:cubicBezTo>
                    <a:pt x="29" y="95"/>
                    <a:pt x="29" y="95"/>
                    <a:pt x="29" y="95"/>
                  </a:cubicBezTo>
                  <a:cubicBezTo>
                    <a:pt x="29" y="94"/>
                    <a:pt x="29" y="94"/>
                    <a:pt x="29" y="94"/>
                  </a:cubicBezTo>
                  <a:cubicBezTo>
                    <a:pt x="30" y="94"/>
                    <a:pt x="30" y="93"/>
                    <a:pt x="30" y="92"/>
                  </a:cubicBezTo>
                  <a:cubicBezTo>
                    <a:pt x="30" y="92"/>
                    <a:pt x="30" y="92"/>
                    <a:pt x="30" y="92"/>
                  </a:cubicBezTo>
                  <a:cubicBezTo>
                    <a:pt x="30" y="92"/>
                    <a:pt x="30" y="92"/>
                    <a:pt x="30" y="92"/>
                  </a:cubicBezTo>
                  <a:cubicBezTo>
                    <a:pt x="29" y="92"/>
                    <a:pt x="29" y="92"/>
                    <a:pt x="29" y="92"/>
                  </a:cubicBezTo>
                  <a:cubicBezTo>
                    <a:pt x="29" y="92"/>
                    <a:pt x="29" y="92"/>
                    <a:pt x="29" y="92"/>
                  </a:cubicBezTo>
                  <a:cubicBezTo>
                    <a:pt x="29" y="92"/>
                    <a:pt x="29" y="92"/>
                    <a:pt x="29" y="92"/>
                  </a:cubicBezTo>
                  <a:cubicBezTo>
                    <a:pt x="29" y="92"/>
                    <a:pt x="29" y="92"/>
                    <a:pt x="29" y="92"/>
                  </a:cubicBezTo>
                  <a:cubicBezTo>
                    <a:pt x="29" y="92"/>
                    <a:pt x="29" y="92"/>
                    <a:pt x="29" y="92"/>
                  </a:cubicBezTo>
                  <a:cubicBezTo>
                    <a:pt x="29" y="92"/>
                    <a:pt x="29" y="92"/>
                    <a:pt x="29" y="92"/>
                  </a:cubicBezTo>
                  <a:cubicBezTo>
                    <a:pt x="29" y="92"/>
                    <a:pt x="29" y="92"/>
                    <a:pt x="29" y="92"/>
                  </a:cubicBezTo>
                  <a:cubicBezTo>
                    <a:pt x="29" y="91"/>
                    <a:pt x="29" y="91"/>
                    <a:pt x="29" y="91"/>
                  </a:cubicBezTo>
                  <a:cubicBezTo>
                    <a:pt x="29" y="91"/>
                    <a:pt x="29" y="91"/>
                    <a:pt x="29" y="91"/>
                  </a:cubicBezTo>
                  <a:cubicBezTo>
                    <a:pt x="29" y="90"/>
                    <a:pt x="29" y="90"/>
                    <a:pt x="29" y="89"/>
                  </a:cubicBezTo>
                  <a:cubicBezTo>
                    <a:pt x="29" y="88"/>
                    <a:pt x="30" y="86"/>
                    <a:pt x="30" y="85"/>
                  </a:cubicBezTo>
                  <a:cubicBezTo>
                    <a:pt x="30" y="84"/>
                    <a:pt x="31" y="83"/>
                    <a:pt x="31" y="81"/>
                  </a:cubicBezTo>
                  <a:cubicBezTo>
                    <a:pt x="31" y="81"/>
                    <a:pt x="31" y="80"/>
                    <a:pt x="32" y="80"/>
                  </a:cubicBezTo>
                  <a:cubicBezTo>
                    <a:pt x="31" y="80"/>
                    <a:pt x="31" y="79"/>
                    <a:pt x="31" y="79"/>
                  </a:cubicBezTo>
                  <a:cubicBezTo>
                    <a:pt x="29" y="76"/>
                    <a:pt x="29" y="74"/>
                    <a:pt x="29" y="71"/>
                  </a:cubicBezTo>
                  <a:cubicBezTo>
                    <a:pt x="29" y="70"/>
                    <a:pt x="29" y="69"/>
                    <a:pt x="29" y="69"/>
                  </a:cubicBezTo>
                  <a:cubicBezTo>
                    <a:pt x="29" y="67"/>
                    <a:pt x="29" y="67"/>
                    <a:pt x="29" y="67"/>
                  </a:cubicBezTo>
                  <a:cubicBezTo>
                    <a:pt x="29" y="66"/>
                    <a:pt x="29" y="65"/>
                    <a:pt x="29" y="64"/>
                  </a:cubicBezTo>
                  <a:cubicBezTo>
                    <a:pt x="29" y="60"/>
                    <a:pt x="28" y="55"/>
                    <a:pt x="28" y="51"/>
                  </a:cubicBezTo>
                  <a:cubicBezTo>
                    <a:pt x="27" y="47"/>
                    <a:pt x="27" y="47"/>
                    <a:pt x="27" y="47"/>
                  </a:cubicBezTo>
                  <a:cubicBezTo>
                    <a:pt x="27" y="46"/>
                    <a:pt x="27" y="45"/>
                    <a:pt x="27" y="44"/>
                  </a:cubicBezTo>
                  <a:cubicBezTo>
                    <a:pt x="27" y="41"/>
                    <a:pt x="27" y="39"/>
                    <a:pt x="29" y="36"/>
                  </a:cubicBezTo>
                  <a:cubicBezTo>
                    <a:pt x="29" y="36"/>
                    <a:pt x="30" y="35"/>
                    <a:pt x="30" y="34"/>
                  </a:cubicBezTo>
                  <a:cubicBezTo>
                    <a:pt x="29" y="31"/>
                    <a:pt x="27" y="29"/>
                    <a:pt x="26" y="29"/>
                  </a:cubicBezTo>
                  <a:cubicBezTo>
                    <a:pt x="23" y="28"/>
                    <a:pt x="19" y="26"/>
                    <a:pt x="16" y="24"/>
                  </a:cubicBezTo>
                  <a:cubicBezTo>
                    <a:pt x="16" y="24"/>
                    <a:pt x="16" y="24"/>
                    <a:pt x="16" y="24"/>
                  </a:cubicBezTo>
                  <a:cubicBezTo>
                    <a:pt x="22" y="26"/>
                    <a:pt x="22" y="26"/>
                    <a:pt x="22" y="26"/>
                  </a:cubicBezTo>
                  <a:cubicBezTo>
                    <a:pt x="24" y="27"/>
                    <a:pt x="25" y="27"/>
                    <a:pt x="27" y="27"/>
                  </a:cubicBezTo>
                  <a:cubicBezTo>
                    <a:pt x="29" y="28"/>
                    <a:pt x="31" y="28"/>
                    <a:pt x="33" y="28"/>
                  </a:cubicBezTo>
                  <a:cubicBezTo>
                    <a:pt x="34" y="28"/>
                    <a:pt x="34" y="27"/>
                    <a:pt x="35" y="27"/>
                  </a:cubicBezTo>
                  <a:cubicBezTo>
                    <a:pt x="36" y="27"/>
                    <a:pt x="37" y="27"/>
                    <a:pt x="38" y="27"/>
                  </a:cubicBezTo>
                  <a:cubicBezTo>
                    <a:pt x="38" y="27"/>
                    <a:pt x="38" y="27"/>
                    <a:pt x="38" y="27"/>
                  </a:cubicBezTo>
                  <a:cubicBezTo>
                    <a:pt x="38" y="27"/>
                    <a:pt x="38" y="27"/>
                    <a:pt x="38" y="27"/>
                  </a:cubicBezTo>
                  <a:cubicBezTo>
                    <a:pt x="42" y="30"/>
                    <a:pt x="47" y="32"/>
                    <a:pt x="52" y="32"/>
                  </a:cubicBezTo>
                  <a:cubicBezTo>
                    <a:pt x="54" y="32"/>
                    <a:pt x="55" y="32"/>
                    <a:pt x="56" y="32"/>
                  </a:cubicBezTo>
                  <a:cubicBezTo>
                    <a:pt x="57" y="31"/>
                    <a:pt x="58" y="31"/>
                    <a:pt x="60" y="31"/>
                  </a:cubicBezTo>
                  <a:cubicBezTo>
                    <a:pt x="60" y="31"/>
                    <a:pt x="61" y="30"/>
                    <a:pt x="62" y="30"/>
                  </a:cubicBezTo>
                  <a:cubicBezTo>
                    <a:pt x="62" y="30"/>
                    <a:pt x="63" y="30"/>
                    <a:pt x="64" y="30"/>
                  </a:cubicBezTo>
                  <a:cubicBezTo>
                    <a:pt x="66" y="30"/>
                    <a:pt x="67" y="31"/>
                    <a:pt x="68" y="31"/>
                  </a:cubicBezTo>
                  <a:cubicBezTo>
                    <a:pt x="71" y="32"/>
                    <a:pt x="73" y="32"/>
                    <a:pt x="76" y="33"/>
                  </a:cubicBezTo>
                  <a:cubicBezTo>
                    <a:pt x="78" y="33"/>
                    <a:pt x="80" y="33"/>
                    <a:pt x="83" y="32"/>
                  </a:cubicBezTo>
                  <a:cubicBezTo>
                    <a:pt x="83" y="32"/>
                    <a:pt x="83" y="32"/>
                    <a:pt x="83" y="32"/>
                  </a:cubicBezTo>
                  <a:cubicBezTo>
                    <a:pt x="84" y="32"/>
                    <a:pt x="84" y="32"/>
                    <a:pt x="84" y="32"/>
                  </a:cubicBezTo>
                  <a:cubicBezTo>
                    <a:pt x="85" y="32"/>
                    <a:pt x="85" y="32"/>
                    <a:pt x="85" y="32"/>
                  </a:cubicBezTo>
                  <a:cubicBezTo>
                    <a:pt x="86" y="32"/>
                    <a:pt x="87" y="32"/>
                    <a:pt x="87" y="32"/>
                  </a:cubicBezTo>
                  <a:cubicBezTo>
                    <a:pt x="89" y="32"/>
                    <a:pt x="90" y="32"/>
                    <a:pt x="92" y="33"/>
                  </a:cubicBezTo>
                  <a:cubicBezTo>
                    <a:pt x="94" y="33"/>
                    <a:pt x="96" y="34"/>
                    <a:pt x="99" y="34"/>
                  </a:cubicBezTo>
                  <a:cubicBezTo>
                    <a:pt x="101" y="34"/>
                    <a:pt x="103" y="33"/>
                    <a:pt x="106" y="32"/>
                  </a:cubicBezTo>
                  <a:cubicBezTo>
                    <a:pt x="107" y="32"/>
                    <a:pt x="108" y="31"/>
                    <a:pt x="109" y="31"/>
                  </a:cubicBezTo>
                  <a:cubicBezTo>
                    <a:pt x="111" y="30"/>
                    <a:pt x="111" y="30"/>
                    <a:pt x="111" y="30"/>
                  </a:cubicBezTo>
                  <a:cubicBezTo>
                    <a:pt x="112" y="30"/>
                    <a:pt x="113" y="30"/>
                    <a:pt x="114" y="30"/>
                  </a:cubicBezTo>
                  <a:cubicBezTo>
                    <a:pt x="116" y="30"/>
                    <a:pt x="117" y="30"/>
                    <a:pt x="118" y="31"/>
                  </a:cubicBezTo>
                  <a:cubicBezTo>
                    <a:pt x="119" y="31"/>
                    <a:pt x="119" y="31"/>
                    <a:pt x="119" y="31"/>
                  </a:cubicBezTo>
                  <a:cubicBezTo>
                    <a:pt x="120" y="31"/>
                    <a:pt x="120" y="31"/>
                    <a:pt x="120" y="31"/>
                  </a:cubicBezTo>
                  <a:cubicBezTo>
                    <a:pt x="121" y="31"/>
                    <a:pt x="121" y="31"/>
                    <a:pt x="122" y="31"/>
                  </a:cubicBezTo>
                  <a:cubicBezTo>
                    <a:pt x="124" y="32"/>
                    <a:pt x="126" y="31"/>
                    <a:pt x="128" y="30"/>
                  </a:cubicBezTo>
                  <a:cubicBezTo>
                    <a:pt x="130" y="29"/>
                    <a:pt x="132" y="28"/>
                    <a:pt x="134" y="26"/>
                  </a:cubicBezTo>
                  <a:cubicBezTo>
                    <a:pt x="134" y="25"/>
                    <a:pt x="135" y="25"/>
                    <a:pt x="135" y="25"/>
                  </a:cubicBezTo>
                  <a:cubicBezTo>
                    <a:pt x="135" y="24"/>
                    <a:pt x="135" y="24"/>
                    <a:pt x="135" y="24"/>
                  </a:cubicBezTo>
                  <a:cubicBezTo>
                    <a:pt x="136" y="24"/>
                    <a:pt x="136" y="24"/>
                    <a:pt x="136" y="24"/>
                  </a:cubicBezTo>
                  <a:cubicBezTo>
                    <a:pt x="136" y="23"/>
                    <a:pt x="136" y="23"/>
                    <a:pt x="137" y="23"/>
                  </a:cubicBezTo>
                  <a:cubicBezTo>
                    <a:pt x="137" y="23"/>
                    <a:pt x="137" y="22"/>
                    <a:pt x="138" y="22"/>
                  </a:cubicBezTo>
                  <a:cubicBezTo>
                    <a:pt x="139" y="22"/>
                    <a:pt x="139" y="22"/>
                    <a:pt x="140" y="22"/>
                  </a:cubicBezTo>
                  <a:cubicBezTo>
                    <a:pt x="141" y="22"/>
                    <a:pt x="141" y="23"/>
                    <a:pt x="142" y="23"/>
                  </a:cubicBezTo>
                  <a:cubicBezTo>
                    <a:pt x="143" y="24"/>
                    <a:pt x="144" y="24"/>
                    <a:pt x="145" y="24"/>
                  </a:cubicBezTo>
                  <a:cubicBezTo>
                    <a:pt x="147" y="25"/>
                    <a:pt x="148" y="25"/>
                    <a:pt x="149" y="25"/>
                  </a:cubicBezTo>
                  <a:cubicBezTo>
                    <a:pt x="151" y="25"/>
                    <a:pt x="154" y="25"/>
                    <a:pt x="156" y="23"/>
                  </a:cubicBezTo>
                  <a:cubicBezTo>
                    <a:pt x="157" y="24"/>
                    <a:pt x="157" y="24"/>
                    <a:pt x="157" y="24"/>
                  </a:cubicBezTo>
                  <a:cubicBezTo>
                    <a:pt x="153" y="26"/>
                    <a:pt x="148" y="27"/>
                    <a:pt x="143" y="25"/>
                  </a:cubicBezTo>
                  <a:cubicBezTo>
                    <a:pt x="144" y="26"/>
                    <a:pt x="145" y="27"/>
                    <a:pt x="146" y="28"/>
                  </a:cubicBezTo>
                  <a:cubicBezTo>
                    <a:pt x="147" y="30"/>
                    <a:pt x="148" y="32"/>
                    <a:pt x="148" y="34"/>
                  </a:cubicBezTo>
                  <a:cubicBezTo>
                    <a:pt x="149" y="38"/>
                    <a:pt x="150" y="42"/>
                    <a:pt x="148" y="46"/>
                  </a:cubicBezTo>
                  <a:cubicBezTo>
                    <a:pt x="147" y="47"/>
                    <a:pt x="147" y="48"/>
                    <a:pt x="146" y="49"/>
                  </a:cubicBezTo>
                  <a:cubicBezTo>
                    <a:pt x="147" y="49"/>
                    <a:pt x="148" y="49"/>
                    <a:pt x="148" y="50"/>
                  </a:cubicBezTo>
                  <a:cubicBezTo>
                    <a:pt x="150" y="52"/>
                    <a:pt x="151" y="54"/>
                    <a:pt x="151" y="56"/>
                  </a:cubicBezTo>
                  <a:cubicBezTo>
                    <a:pt x="152" y="60"/>
                    <a:pt x="151" y="64"/>
                    <a:pt x="151" y="67"/>
                  </a:cubicBezTo>
                  <a:cubicBezTo>
                    <a:pt x="150" y="68"/>
                    <a:pt x="150" y="69"/>
                    <a:pt x="150" y="70"/>
                  </a:cubicBezTo>
                  <a:cubicBezTo>
                    <a:pt x="150" y="71"/>
                    <a:pt x="149" y="72"/>
                    <a:pt x="149" y="73"/>
                  </a:cubicBezTo>
                  <a:cubicBezTo>
                    <a:pt x="148" y="75"/>
                    <a:pt x="146" y="77"/>
                    <a:pt x="144" y="78"/>
                  </a:cubicBezTo>
                  <a:cubicBezTo>
                    <a:pt x="144" y="78"/>
                    <a:pt x="143" y="79"/>
                    <a:pt x="142" y="79"/>
                  </a:cubicBezTo>
                  <a:cubicBezTo>
                    <a:pt x="142" y="81"/>
                    <a:pt x="143" y="83"/>
                    <a:pt x="143" y="84"/>
                  </a:cubicBezTo>
                  <a:cubicBezTo>
                    <a:pt x="143" y="86"/>
                    <a:pt x="142" y="86"/>
                    <a:pt x="141" y="87"/>
                  </a:cubicBezTo>
                  <a:cubicBezTo>
                    <a:pt x="142" y="88"/>
                    <a:pt x="142" y="89"/>
                    <a:pt x="141" y="90"/>
                  </a:cubicBezTo>
                  <a:cubicBezTo>
                    <a:pt x="141" y="92"/>
                    <a:pt x="141" y="95"/>
                    <a:pt x="140" y="97"/>
                  </a:cubicBezTo>
                  <a:cubicBezTo>
                    <a:pt x="139" y="99"/>
                    <a:pt x="137" y="101"/>
                    <a:pt x="136" y="103"/>
                  </a:cubicBezTo>
                  <a:cubicBezTo>
                    <a:pt x="134" y="105"/>
                    <a:pt x="132" y="106"/>
                    <a:pt x="130" y="107"/>
                  </a:cubicBezTo>
                  <a:cubicBezTo>
                    <a:pt x="130" y="107"/>
                    <a:pt x="130" y="107"/>
                    <a:pt x="130" y="107"/>
                  </a:cubicBezTo>
                  <a:cubicBezTo>
                    <a:pt x="128" y="109"/>
                    <a:pt x="127" y="111"/>
                    <a:pt x="127" y="113"/>
                  </a:cubicBezTo>
                  <a:cubicBezTo>
                    <a:pt x="127" y="113"/>
                    <a:pt x="127" y="114"/>
                    <a:pt x="127" y="114"/>
                  </a:cubicBezTo>
                  <a:cubicBezTo>
                    <a:pt x="127" y="115"/>
                    <a:pt x="126" y="116"/>
                    <a:pt x="125" y="116"/>
                  </a:cubicBezTo>
                  <a:cubicBezTo>
                    <a:pt x="124" y="116"/>
                    <a:pt x="123" y="115"/>
                    <a:pt x="123" y="115"/>
                  </a:cubicBezTo>
                  <a:cubicBezTo>
                    <a:pt x="123" y="115"/>
                    <a:pt x="122" y="115"/>
                    <a:pt x="122" y="115"/>
                  </a:cubicBezTo>
                  <a:cubicBezTo>
                    <a:pt x="120" y="115"/>
                    <a:pt x="118" y="116"/>
                    <a:pt x="116" y="117"/>
                  </a:cubicBezTo>
                  <a:cubicBezTo>
                    <a:pt x="116" y="118"/>
                    <a:pt x="115" y="118"/>
                    <a:pt x="115" y="119"/>
                  </a:cubicBezTo>
                  <a:cubicBezTo>
                    <a:pt x="114" y="120"/>
                    <a:pt x="114" y="121"/>
                    <a:pt x="114" y="122"/>
                  </a:cubicBezTo>
                  <a:cubicBezTo>
                    <a:pt x="113" y="125"/>
                    <a:pt x="113" y="125"/>
                    <a:pt x="113" y="125"/>
                  </a:cubicBezTo>
                  <a:cubicBezTo>
                    <a:pt x="110" y="122"/>
                    <a:pt x="110" y="122"/>
                    <a:pt x="110" y="122"/>
                  </a:cubicBezTo>
                  <a:cubicBezTo>
                    <a:pt x="110" y="122"/>
                    <a:pt x="109" y="121"/>
                    <a:pt x="108" y="120"/>
                  </a:cubicBezTo>
                  <a:cubicBezTo>
                    <a:pt x="107" y="120"/>
                    <a:pt x="107" y="120"/>
                    <a:pt x="106" y="119"/>
                  </a:cubicBezTo>
                  <a:cubicBezTo>
                    <a:pt x="104" y="119"/>
                    <a:pt x="102" y="119"/>
                    <a:pt x="100" y="120"/>
                  </a:cubicBezTo>
                  <a:cubicBezTo>
                    <a:pt x="99" y="120"/>
                    <a:pt x="99" y="120"/>
                    <a:pt x="99" y="121"/>
                  </a:cubicBezTo>
                  <a:cubicBezTo>
                    <a:pt x="98" y="121"/>
                    <a:pt x="98" y="121"/>
                    <a:pt x="97" y="121"/>
                  </a:cubicBezTo>
                  <a:cubicBezTo>
                    <a:pt x="96" y="122"/>
                    <a:pt x="95" y="122"/>
                    <a:pt x="95" y="123"/>
                  </a:cubicBezTo>
                  <a:cubicBezTo>
                    <a:pt x="93" y="124"/>
                    <a:pt x="92" y="126"/>
                    <a:pt x="91" y="128"/>
                  </a:cubicBezTo>
                  <a:cubicBezTo>
                    <a:pt x="91" y="129"/>
                    <a:pt x="90" y="130"/>
                    <a:pt x="90" y="131"/>
                  </a:cubicBezTo>
                  <a:cubicBezTo>
                    <a:pt x="90" y="132"/>
                    <a:pt x="90" y="133"/>
                    <a:pt x="89" y="134"/>
                  </a:cubicBezTo>
                  <a:cubicBezTo>
                    <a:pt x="89" y="135"/>
                    <a:pt x="89" y="135"/>
                    <a:pt x="89" y="135"/>
                  </a:cubicBezTo>
                  <a:cubicBezTo>
                    <a:pt x="89" y="135"/>
                    <a:pt x="89" y="135"/>
                    <a:pt x="89" y="135"/>
                  </a:cubicBezTo>
                  <a:cubicBezTo>
                    <a:pt x="89" y="135"/>
                    <a:pt x="89" y="135"/>
                    <a:pt x="89" y="135"/>
                  </a:cubicBezTo>
                  <a:cubicBezTo>
                    <a:pt x="89" y="136"/>
                    <a:pt x="88" y="136"/>
                    <a:pt x="88" y="137"/>
                  </a:cubicBezTo>
                  <a:cubicBezTo>
                    <a:pt x="87" y="138"/>
                    <a:pt x="86" y="138"/>
                    <a:pt x="85" y="138"/>
                  </a:cubicBezTo>
                  <a:cubicBezTo>
                    <a:pt x="84" y="139"/>
                    <a:pt x="83" y="139"/>
                    <a:pt x="82" y="139"/>
                  </a:cubicBezTo>
                  <a:cubicBezTo>
                    <a:pt x="81" y="140"/>
                    <a:pt x="80" y="142"/>
                    <a:pt x="79" y="143"/>
                  </a:cubicBezTo>
                  <a:cubicBezTo>
                    <a:pt x="78" y="145"/>
                    <a:pt x="77" y="147"/>
                    <a:pt x="77" y="149"/>
                  </a:cubicBezTo>
                  <a:cubicBezTo>
                    <a:pt x="77" y="150"/>
                    <a:pt x="78" y="152"/>
                    <a:pt x="79" y="153"/>
                  </a:cubicBezTo>
                  <a:cubicBezTo>
                    <a:pt x="80" y="154"/>
                    <a:pt x="80" y="155"/>
                    <a:pt x="81" y="156"/>
                  </a:cubicBezTo>
                  <a:cubicBezTo>
                    <a:pt x="82" y="156"/>
                    <a:pt x="82" y="156"/>
                    <a:pt x="82" y="157"/>
                  </a:cubicBezTo>
                  <a:cubicBezTo>
                    <a:pt x="83" y="158"/>
                    <a:pt x="83" y="159"/>
                    <a:pt x="83" y="159"/>
                  </a:cubicBezTo>
                  <a:cubicBezTo>
                    <a:pt x="82" y="160"/>
                    <a:pt x="82" y="160"/>
                    <a:pt x="82" y="160"/>
                  </a:cubicBezTo>
                  <a:cubicBezTo>
                    <a:pt x="82" y="161"/>
                    <a:pt x="81" y="162"/>
                    <a:pt x="81" y="162"/>
                  </a:cubicBezTo>
                  <a:cubicBezTo>
                    <a:pt x="79" y="164"/>
                    <a:pt x="78" y="165"/>
                    <a:pt x="78" y="167"/>
                  </a:cubicBezTo>
                  <a:cubicBezTo>
                    <a:pt x="77" y="168"/>
                    <a:pt x="77" y="169"/>
                    <a:pt x="77" y="170"/>
                  </a:cubicBezTo>
                  <a:cubicBezTo>
                    <a:pt x="77" y="171"/>
                    <a:pt x="77" y="172"/>
                    <a:pt x="77" y="173"/>
                  </a:cubicBezTo>
                  <a:cubicBezTo>
                    <a:pt x="78" y="175"/>
                    <a:pt x="79" y="177"/>
                    <a:pt x="80" y="178"/>
                  </a:cubicBezTo>
                  <a:cubicBezTo>
                    <a:pt x="82" y="179"/>
                    <a:pt x="84" y="181"/>
                    <a:pt x="86" y="182"/>
                  </a:cubicBezTo>
                  <a:cubicBezTo>
                    <a:pt x="87" y="182"/>
                    <a:pt x="87" y="182"/>
                    <a:pt x="87" y="182"/>
                  </a:cubicBezTo>
                  <a:cubicBezTo>
                    <a:pt x="88" y="183"/>
                    <a:pt x="88" y="183"/>
                    <a:pt x="88" y="183"/>
                  </a:cubicBezTo>
                  <a:cubicBezTo>
                    <a:pt x="89" y="184"/>
                    <a:pt x="89" y="184"/>
                    <a:pt x="89" y="184"/>
                  </a:cubicBezTo>
                  <a:cubicBezTo>
                    <a:pt x="90" y="185"/>
                    <a:pt x="90" y="186"/>
                    <a:pt x="91" y="187"/>
                  </a:cubicBezTo>
                  <a:cubicBezTo>
                    <a:pt x="91" y="188"/>
                    <a:pt x="91" y="190"/>
                    <a:pt x="91" y="191"/>
                  </a:cubicBezTo>
                  <a:cubicBezTo>
                    <a:pt x="91" y="191"/>
                    <a:pt x="91" y="192"/>
                    <a:pt x="92" y="192"/>
                  </a:cubicBezTo>
                  <a:cubicBezTo>
                    <a:pt x="92" y="193"/>
                    <a:pt x="92" y="193"/>
                    <a:pt x="93" y="194"/>
                  </a:cubicBezTo>
                  <a:cubicBezTo>
                    <a:pt x="93" y="194"/>
                    <a:pt x="93" y="193"/>
                    <a:pt x="93" y="193"/>
                  </a:cubicBezTo>
                  <a:cubicBezTo>
                    <a:pt x="93" y="192"/>
                    <a:pt x="94" y="192"/>
                    <a:pt x="94" y="191"/>
                  </a:cubicBezTo>
                  <a:cubicBezTo>
                    <a:pt x="94" y="188"/>
                    <a:pt x="94" y="188"/>
                    <a:pt x="94" y="188"/>
                  </a:cubicBezTo>
                  <a:cubicBezTo>
                    <a:pt x="94" y="187"/>
                    <a:pt x="94" y="186"/>
                    <a:pt x="94" y="184"/>
                  </a:cubicBezTo>
                  <a:cubicBezTo>
                    <a:pt x="95" y="183"/>
                    <a:pt x="95" y="183"/>
                    <a:pt x="95" y="183"/>
                  </a:cubicBezTo>
                  <a:cubicBezTo>
                    <a:pt x="96" y="182"/>
                    <a:pt x="96" y="182"/>
                    <a:pt x="96" y="182"/>
                  </a:cubicBezTo>
                  <a:cubicBezTo>
                    <a:pt x="97" y="181"/>
                    <a:pt x="97" y="181"/>
                    <a:pt x="97" y="181"/>
                  </a:cubicBezTo>
                  <a:cubicBezTo>
                    <a:pt x="100" y="179"/>
                    <a:pt x="101" y="175"/>
                    <a:pt x="101" y="171"/>
                  </a:cubicBezTo>
                  <a:cubicBezTo>
                    <a:pt x="102" y="171"/>
                    <a:pt x="102" y="170"/>
                    <a:pt x="102" y="169"/>
                  </a:cubicBezTo>
                  <a:cubicBezTo>
                    <a:pt x="102" y="168"/>
                    <a:pt x="101" y="167"/>
                    <a:pt x="101" y="166"/>
                  </a:cubicBezTo>
                  <a:cubicBezTo>
                    <a:pt x="101" y="164"/>
                    <a:pt x="101" y="162"/>
                    <a:pt x="100" y="160"/>
                  </a:cubicBezTo>
                  <a:cubicBezTo>
                    <a:pt x="99" y="160"/>
                    <a:pt x="99" y="159"/>
                    <a:pt x="99" y="159"/>
                  </a:cubicBezTo>
                  <a:cubicBezTo>
                    <a:pt x="99" y="158"/>
                    <a:pt x="99" y="158"/>
                    <a:pt x="99" y="157"/>
                  </a:cubicBezTo>
                  <a:cubicBezTo>
                    <a:pt x="99" y="156"/>
                    <a:pt x="99" y="156"/>
                    <a:pt x="99" y="155"/>
                  </a:cubicBezTo>
                  <a:cubicBezTo>
                    <a:pt x="99" y="155"/>
                    <a:pt x="100" y="154"/>
                    <a:pt x="100" y="154"/>
                  </a:cubicBezTo>
                  <a:cubicBezTo>
                    <a:pt x="100" y="154"/>
                    <a:pt x="100" y="154"/>
                    <a:pt x="100" y="154"/>
                  </a:cubicBezTo>
                  <a:cubicBezTo>
                    <a:pt x="100" y="153"/>
                    <a:pt x="100" y="153"/>
                    <a:pt x="100" y="153"/>
                  </a:cubicBezTo>
                  <a:cubicBezTo>
                    <a:pt x="101" y="153"/>
                    <a:pt x="101" y="153"/>
                    <a:pt x="101" y="153"/>
                  </a:cubicBezTo>
                  <a:cubicBezTo>
                    <a:pt x="101" y="152"/>
                    <a:pt x="101" y="152"/>
                    <a:pt x="101" y="152"/>
                  </a:cubicBezTo>
                  <a:cubicBezTo>
                    <a:pt x="102" y="152"/>
                    <a:pt x="102" y="151"/>
                    <a:pt x="102" y="150"/>
                  </a:cubicBezTo>
                  <a:cubicBezTo>
                    <a:pt x="103" y="149"/>
                    <a:pt x="103" y="148"/>
                    <a:pt x="103" y="148"/>
                  </a:cubicBezTo>
                  <a:cubicBezTo>
                    <a:pt x="103" y="146"/>
                    <a:pt x="103" y="146"/>
                    <a:pt x="103" y="146"/>
                  </a:cubicBezTo>
                  <a:cubicBezTo>
                    <a:pt x="104" y="146"/>
                    <a:pt x="104" y="146"/>
                    <a:pt x="104" y="146"/>
                  </a:cubicBezTo>
                  <a:cubicBezTo>
                    <a:pt x="105" y="145"/>
                    <a:pt x="106" y="145"/>
                    <a:pt x="107" y="145"/>
                  </a:cubicBezTo>
                  <a:cubicBezTo>
                    <a:pt x="108" y="145"/>
                    <a:pt x="109" y="144"/>
                    <a:pt x="109" y="144"/>
                  </a:cubicBezTo>
                  <a:cubicBezTo>
                    <a:pt x="110" y="144"/>
                    <a:pt x="111" y="143"/>
                    <a:pt x="112" y="143"/>
                  </a:cubicBezTo>
                  <a:cubicBezTo>
                    <a:pt x="113" y="142"/>
                    <a:pt x="113" y="141"/>
                    <a:pt x="114" y="141"/>
                  </a:cubicBezTo>
                  <a:cubicBezTo>
                    <a:pt x="114" y="141"/>
                    <a:pt x="114" y="141"/>
                    <a:pt x="114" y="141"/>
                  </a:cubicBezTo>
                  <a:cubicBezTo>
                    <a:pt x="114" y="142"/>
                    <a:pt x="113" y="143"/>
                    <a:pt x="112" y="143"/>
                  </a:cubicBezTo>
                  <a:cubicBezTo>
                    <a:pt x="112" y="144"/>
                    <a:pt x="112" y="144"/>
                    <a:pt x="112" y="144"/>
                  </a:cubicBezTo>
                  <a:cubicBezTo>
                    <a:pt x="115" y="145"/>
                    <a:pt x="119" y="145"/>
                    <a:pt x="122" y="144"/>
                  </a:cubicBezTo>
                  <a:cubicBezTo>
                    <a:pt x="126" y="144"/>
                    <a:pt x="129" y="142"/>
                    <a:pt x="131" y="139"/>
                  </a:cubicBezTo>
                  <a:cubicBezTo>
                    <a:pt x="132" y="138"/>
                    <a:pt x="133" y="136"/>
                    <a:pt x="134" y="134"/>
                  </a:cubicBezTo>
                  <a:cubicBezTo>
                    <a:pt x="134" y="133"/>
                    <a:pt x="135" y="132"/>
                    <a:pt x="136" y="132"/>
                  </a:cubicBezTo>
                  <a:cubicBezTo>
                    <a:pt x="137" y="131"/>
                    <a:pt x="138" y="131"/>
                    <a:pt x="139" y="131"/>
                  </a:cubicBezTo>
                  <a:cubicBezTo>
                    <a:pt x="141" y="131"/>
                    <a:pt x="142" y="130"/>
                    <a:pt x="144" y="130"/>
                  </a:cubicBezTo>
                  <a:cubicBezTo>
                    <a:pt x="146" y="129"/>
                    <a:pt x="147" y="128"/>
                    <a:pt x="148" y="127"/>
                  </a:cubicBezTo>
                  <a:cubicBezTo>
                    <a:pt x="151" y="125"/>
                    <a:pt x="152" y="122"/>
                    <a:pt x="153" y="118"/>
                  </a:cubicBezTo>
                  <a:cubicBezTo>
                    <a:pt x="153" y="117"/>
                    <a:pt x="153" y="115"/>
                    <a:pt x="153" y="113"/>
                  </a:cubicBezTo>
                  <a:cubicBezTo>
                    <a:pt x="153" y="112"/>
                    <a:pt x="154" y="112"/>
                    <a:pt x="154" y="111"/>
                  </a:cubicBezTo>
                  <a:cubicBezTo>
                    <a:pt x="154" y="110"/>
                    <a:pt x="155" y="110"/>
                    <a:pt x="155" y="109"/>
                  </a:cubicBezTo>
                  <a:cubicBezTo>
                    <a:pt x="156" y="109"/>
                    <a:pt x="157" y="108"/>
                    <a:pt x="158" y="108"/>
                  </a:cubicBezTo>
                  <a:cubicBezTo>
                    <a:pt x="159" y="107"/>
                    <a:pt x="160" y="106"/>
                    <a:pt x="161" y="104"/>
                  </a:cubicBezTo>
                  <a:cubicBezTo>
                    <a:pt x="161" y="103"/>
                    <a:pt x="162" y="101"/>
                    <a:pt x="162" y="100"/>
                  </a:cubicBezTo>
                  <a:cubicBezTo>
                    <a:pt x="162" y="96"/>
                    <a:pt x="161" y="93"/>
                    <a:pt x="159" y="90"/>
                  </a:cubicBezTo>
                  <a:cubicBezTo>
                    <a:pt x="159" y="88"/>
                    <a:pt x="159" y="88"/>
                    <a:pt x="159" y="88"/>
                  </a:cubicBezTo>
                  <a:cubicBezTo>
                    <a:pt x="160" y="87"/>
                    <a:pt x="160" y="87"/>
                    <a:pt x="160" y="87"/>
                  </a:cubicBezTo>
                  <a:cubicBezTo>
                    <a:pt x="161" y="87"/>
                    <a:pt x="161" y="86"/>
                    <a:pt x="162" y="86"/>
                  </a:cubicBezTo>
                  <a:cubicBezTo>
                    <a:pt x="162" y="85"/>
                    <a:pt x="163" y="84"/>
                    <a:pt x="163" y="84"/>
                  </a:cubicBezTo>
                  <a:cubicBezTo>
                    <a:pt x="164" y="82"/>
                    <a:pt x="165" y="81"/>
                    <a:pt x="165" y="79"/>
                  </a:cubicBezTo>
                  <a:cubicBezTo>
                    <a:pt x="166" y="76"/>
                    <a:pt x="166" y="73"/>
                    <a:pt x="165" y="71"/>
                  </a:cubicBezTo>
                  <a:cubicBezTo>
                    <a:pt x="164" y="70"/>
                    <a:pt x="163" y="70"/>
                    <a:pt x="163" y="68"/>
                  </a:cubicBezTo>
                  <a:cubicBezTo>
                    <a:pt x="163" y="68"/>
                    <a:pt x="162" y="68"/>
                    <a:pt x="162" y="67"/>
                  </a:cubicBezTo>
                  <a:cubicBezTo>
                    <a:pt x="162" y="66"/>
                    <a:pt x="162" y="66"/>
                    <a:pt x="162" y="66"/>
                  </a:cubicBezTo>
                  <a:cubicBezTo>
                    <a:pt x="162" y="66"/>
                    <a:pt x="162" y="66"/>
                    <a:pt x="162" y="66"/>
                  </a:cubicBezTo>
                  <a:cubicBezTo>
                    <a:pt x="162" y="66"/>
                    <a:pt x="162" y="66"/>
                    <a:pt x="162" y="66"/>
                  </a:cubicBezTo>
                  <a:cubicBezTo>
                    <a:pt x="162" y="66"/>
                    <a:pt x="162" y="66"/>
                    <a:pt x="162" y="66"/>
                  </a:cubicBezTo>
                  <a:cubicBezTo>
                    <a:pt x="162" y="65"/>
                    <a:pt x="162" y="65"/>
                    <a:pt x="162" y="64"/>
                  </a:cubicBezTo>
                  <a:cubicBezTo>
                    <a:pt x="163" y="62"/>
                    <a:pt x="163" y="60"/>
                    <a:pt x="164" y="58"/>
                  </a:cubicBezTo>
                  <a:cubicBezTo>
                    <a:pt x="164" y="57"/>
                    <a:pt x="165" y="55"/>
                    <a:pt x="165" y="54"/>
                  </a:cubicBezTo>
                  <a:cubicBezTo>
                    <a:pt x="164" y="53"/>
                    <a:pt x="164" y="51"/>
                    <a:pt x="163" y="50"/>
                  </a:cubicBezTo>
                  <a:cubicBezTo>
                    <a:pt x="162" y="49"/>
                    <a:pt x="162" y="49"/>
                    <a:pt x="161" y="47"/>
                  </a:cubicBezTo>
                  <a:cubicBezTo>
                    <a:pt x="161" y="47"/>
                    <a:pt x="161" y="46"/>
                    <a:pt x="161" y="45"/>
                  </a:cubicBezTo>
                  <a:cubicBezTo>
                    <a:pt x="160" y="45"/>
                    <a:pt x="161" y="44"/>
                    <a:pt x="161" y="43"/>
                  </a:cubicBezTo>
                  <a:cubicBezTo>
                    <a:pt x="161" y="42"/>
                    <a:pt x="161" y="42"/>
                    <a:pt x="161" y="42"/>
                  </a:cubicBezTo>
                  <a:cubicBezTo>
                    <a:pt x="162" y="41"/>
                    <a:pt x="162" y="41"/>
                    <a:pt x="162" y="41"/>
                  </a:cubicBezTo>
                  <a:cubicBezTo>
                    <a:pt x="162" y="40"/>
                    <a:pt x="162" y="40"/>
                    <a:pt x="162" y="40"/>
                  </a:cubicBezTo>
                  <a:cubicBezTo>
                    <a:pt x="163" y="39"/>
                    <a:pt x="163" y="39"/>
                    <a:pt x="163" y="38"/>
                  </a:cubicBezTo>
                  <a:cubicBezTo>
                    <a:pt x="164" y="37"/>
                    <a:pt x="164" y="35"/>
                    <a:pt x="164" y="33"/>
                  </a:cubicBezTo>
                  <a:cubicBezTo>
                    <a:pt x="164" y="32"/>
                    <a:pt x="163" y="30"/>
                    <a:pt x="163" y="30"/>
                  </a:cubicBezTo>
                  <a:cubicBezTo>
                    <a:pt x="162" y="29"/>
                    <a:pt x="162" y="28"/>
                    <a:pt x="161" y="27"/>
                  </a:cubicBezTo>
                  <a:cubicBezTo>
                    <a:pt x="161" y="27"/>
                    <a:pt x="160" y="27"/>
                    <a:pt x="160" y="26"/>
                  </a:cubicBezTo>
                  <a:cubicBezTo>
                    <a:pt x="160" y="25"/>
                    <a:pt x="160" y="25"/>
                    <a:pt x="160" y="24"/>
                  </a:cubicBezTo>
                  <a:cubicBezTo>
                    <a:pt x="160" y="23"/>
                    <a:pt x="160" y="23"/>
                    <a:pt x="160" y="22"/>
                  </a:cubicBezTo>
                  <a:cubicBezTo>
                    <a:pt x="160" y="21"/>
                    <a:pt x="161" y="21"/>
                    <a:pt x="161" y="20"/>
                  </a:cubicBezTo>
                  <a:cubicBezTo>
                    <a:pt x="162" y="19"/>
                    <a:pt x="162" y="19"/>
                    <a:pt x="162" y="19"/>
                  </a:cubicBezTo>
                  <a:cubicBezTo>
                    <a:pt x="162" y="19"/>
                    <a:pt x="163" y="18"/>
                    <a:pt x="163" y="18"/>
                  </a:cubicBezTo>
                  <a:cubicBezTo>
                    <a:pt x="164" y="15"/>
                    <a:pt x="165" y="11"/>
                    <a:pt x="164" y="8"/>
                  </a:cubicBezTo>
                  <a:cubicBezTo>
                    <a:pt x="164" y="7"/>
                    <a:pt x="163" y="6"/>
                    <a:pt x="162" y="5"/>
                  </a:cubicBezTo>
                  <a:cubicBezTo>
                    <a:pt x="162" y="4"/>
                    <a:pt x="161" y="4"/>
                    <a:pt x="161" y="3"/>
                  </a:cubicBezTo>
                  <a:cubicBezTo>
                    <a:pt x="160" y="3"/>
                    <a:pt x="159" y="2"/>
                    <a:pt x="159" y="2"/>
                  </a:cubicBezTo>
                  <a:cubicBezTo>
                    <a:pt x="156" y="0"/>
                    <a:pt x="153" y="0"/>
                    <a:pt x="150" y="1"/>
                  </a:cubicBezTo>
                  <a:cubicBezTo>
                    <a:pt x="147" y="2"/>
                    <a:pt x="145" y="4"/>
                    <a:pt x="143" y="7"/>
                  </a:cubicBezTo>
                  <a:cubicBezTo>
                    <a:pt x="143" y="7"/>
                    <a:pt x="143" y="7"/>
                    <a:pt x="142" y="8"/>
                  </a:cubicBezTo>
                  <a:cubicBezTo>
                    <a:pt x="142" y="8"/>
                    <a:pt x="141" y="9"/>
                    <a:pt x="140" y="10"/>
                  </a:cubicBezTo>
                  <a:cubicBezTo>
                    <a:pt x="139" y="11"/>
                    <a:pt x="137" y="10"/>
                    <a:pt x="136" y="10"/>
                  </a:cubicBezTo>
                  <a:cubicBezTo>
                    <a:pt x="135" y="10"/>
                    <a:pt x="134" y="10"/>
                    <a:pt x="134" y="10"/>
                  </a:cubicBezTo>
                  <a:cubicBezTo>
                    <a:pt x="133" y="10"/>
                    <a:pt x="132" y="10"/>
                    <a:pt x="131" y="10"/>
                  </a:cubicBezTo>
                  <a:cubicBezTo>
                    <a:pt x="128" y="10"/>
                    <a:pt x="125" y="11"/>
                    <a:pt x="121" y="12"/>
                  </a:cubicBezTo>
                  <a:cubicBezTo>
                    <a:pt x="120" y="13"/>
                    <a:pt x="118" y="14"/>
                    <a:pt x="116" y="15"/>
                  </a:cubicBezTo>
                  <a:cubicBezTo>
                    <a:pt x="115" y="15"/>
                    <a:pt x="113" y="15"/>
                    <a:pt x="112" y="15"/>
                  </a:cubicBezTo>
                  <a:cubicBezTo>
                    <a:pt x="111" y="14"/>
                    <a:pt x="110" y="14"/>
                    <a:pt x="109" y="13"/>
                  </a:cubicBezTo>
                  <a:cubicBezTo>
                    <a:pt x="108" y="13"/>
                    <a:pt x="107" y="13"/>
                    <a:pt x="107" y="12"/>
                  </a:cubicBezTo>
                  <a:cubicBezTo>
                    <a:pt x="105" y="12"/>
                    <a:pt x="105" y="12"/>
                    <a:pt x="105" y="12"/>
                  </a:cubicBezTo>
                  <a:cubicBezTo>
                    <a:pt x="104" y="11"/>
                    <a:pt x="104" y="11"/>
                    <a:pt x="104" y="11"/>
                  </a:cubicBezTo>
                  <a:cubicBezTo>
                    <a:pt x="103" y="11"/>
                    <a:pt x="101" y="11"/>
                    <a:pt x="100" y="11"/>
                  </a:cubicBezTo>
                  <a:cubicBezTo>
                    <a:pt x="97" y="11"/>
                    <a:pt x="93" y="13"/>
                    <a:pt x="91" y="14"/>
                  </a:cubicBezTo>
                  <a:cubicBezTo>
                    <a:pt x="90" y="15"/>
                    <a:pt x="90" y="15"/>
                    <a:pt x="90" y="15"/>
                  </a:cubicBezTo>
                  <a:cubicBezTo>
                    <a:pt x="88" y="15"/>
                    <a:pt x="88" y="15"/>
                    <a:pt x="88" y="15"/>
                  </a:cubicBezTo>
                  <a:cubicBezTo>
                    <a:pt x="86" y="13"/>
                    <a:pt x="83" y="12"/>
                    <a:pt x="80" y="12"/>
                  </a:cubicBezTo>
                  <a:cubicBezTo>
                    <a:pt x="79" y="12"/>
                    <a:pt x="77" y="12"/>
                    <a:pt x="76" y="13"/>
                  </a:cubicBezTo>
                  <a:cubicBezTo>
                    <a:pt x="73" y="13"/>
                    <a:pt x="73" y="13"/>
                    <a:pt x="73" y="13"/>
                  </a:cubicBezTo>
                  <a:cubicBezTo>
                    <a:pt x="72" y="13"/>
                    <a:pt x="72" y="14"/>
                    <a:pt x="71" y="14"/>
                  </a:cubicBezTo>
                  <a:cubicBezTo>
                    <a:pt x="69" y="14"/>
                    <a:pt x="67" y="14"/>
                    <a:pt x="65" y="13"/>
                  </a:cubicBezTo>
                  <a:cubicBezTo>
                    <a:pt x="63" y="12"/>
                    <a:pt x="62" y="11"/>
                    <a:pt x="60" y="11"/>
                  </a:cubicBezTo>
                  <a:cubicBezTo>
                    <a:pt x="59" y="10"/>
                    <a:pt x="58" y="9"/>
                    <a:pt x="56" y="9"/>
                  </a:cubicBezTo>
                  <a:cubicBezTo>
                    <a:pt x="55" y="8"/>
                    <a:pt x="53" y="8"/>
                    <a:pt x="52" y="8"/>
                  </a:cubicBezTo>
                  <a:cubicBezTo>
                    <a:pt x="50" y="8"/>
                    <a:pt x="49" y="9"/>
                    <a:pt x="47" y="9"/>
                  </a:cubicBezTo>
                  <a:cubicBezTo>
                    <a:pt x="46" y="10"/>
                    <a:pt x="46" y="10"/>
                    <a:pt x="45" y="10"/>
                  </a:cubicBezTo>
                  <a:cubicBezTo>
                    <a:pt x="44" y="10"/>
                    <a:pt x="43" y="10"/>
                    <a:pt x="42" y="10"/>
                  </a:cubicBezTo>
                  <a:cubicBezTo>
                    <a:pt x="41" y="9"/>
                    <a:pt x="40" y="9"/>
                    <a:pt x="39" y="8"/>
                  </a:cubicBezTo>
                  <a:cubicBezTo>
                    <a:pt x="39" y="8"/>
                    <a:pt x="38" y="7"/>
                    <a:pt x="37" y="7"/>
                  </a:cubicBezTo>
                  <a:cubicBezTo>
                    <a:pt x="36" y="6"/>
                    <a:pt x="35" y="5"/>
                    <a:pt x="33" y="5"/>
                  </a:cubicBezTo>
                  <a:cubicBezTo>
                    <a:pt x="30" y="4"/>
                    <a:pt x="27" y="5"/>
                    <a:pt x="24" y="7"/>
                  </a:cubicBezTo>
                  <a:cubicBezTo>
                    <a:pt x="23" y="7"/>
                    <a:pt x="22" y="7"/>
                    <a:pt x="22" y="7"/>
                  </a:cubicBezTo>
                  <a:cubicBezTo>
                    <a:pt x="21" y="8"/>
                    <a:pt x="20" y="8"/>
                    <a:pt x="19" y="7"/>
                  </a:cubicBezTo>
                  <a:cubicBezTo>
                    <a:pt x="17" y="7"/>
                    <a:pt x="16" y="7"/>
                    <a:pt x="14" y="6"/>
                  </a:cubicBezTo>
                  <a:cubicBezTo>
                    <a:pt x="14" y="6"/>
                    <a:pt x="14" y="6"/>
                    <a:pt x="14" y="6"/>
                  </a:cubicBezTo>
                  <a:cubicBezTo>
                    <a:pt x="13" y="7"/>
                    <a:pt x="11" y="7"/>
                    <a:pt x="10" y="7"/>
                  </a:cubicBezTo>
                  <a:cubicBezTo>
                    <a:pt x="9" y="8"/>
                    <a:pt x="7" y="8"/>
                    <a:pt x="6" y="9"/>
                  </a:cubicBezTo>
                  <a:cubicBezTo>
                    <a:pt x="4" y="10"/>
                    <a:pt x="2" y="13"/>
                    <a:pt x="1" y="15"/>
                  </a:cubicBezTo>
                  <a:cubicBezTo>
                    <a:pt x="0" y="17"/>
                    <a:pt x="0" y="20"/>
                    <a:pt x="0" y="23"/>
                  </a:cubicBezTo>
                  <a:cubicBezTo>
                    <a:pt x="0" y="25"/>
                    <a:pt x="1" y="28"/>
                    <a:pt x="3" y="30"/>
                  </a:cubicBezTo>
                  <a:cubicBezTo>
                    <a:pt x="3" y="30"/>
                    <a:pt x="3" y="30"/>
                    <a:pt x="3" y="30"/>
                  </a:cubicBezTo>
                  <a:cubicBezTo>
                    <a:pt x="0" y="37"/>
                    <a:pt x="5" y="42"/>
                    <a:pt x="8" y="46"/>
                  </a:cubicBezTo>
                  <a:cubicBezTo>
                    <a:pt x="12" y="50"/>
                    <a:pt x="7" y="55"/>
                    <a:pt x="8" y="61"/>
                  </a:cubicBezTo>
                  <a:cubicBezTo>
                    <a:pt x="9" y="68"/>
                    <a:pt x="14" y="70"/>
                    <a:pt x="12" y="76"/>
                  </a:cubicBezTo>
                  <a:cubicBezTo>
                    <a:pt x="10" y="82"/>
                    <a:pt x="11" y="85"/>
                    <a:pt x="13" y="89"/>
                  </a:cubicBezTo>
                  <a:cubicBezTo>
                    <a:pt x="15" y="93"/>
                    <a:pt x="7" y="98"/>
                    <a:pt x="9" y="105"/>
                  </a:cubicBezTo>
                  <a:cubicBezTo>
                    <a:pt x="11" y="111"/>
                    <a:pt x="17" y="109"/>
                    <a:pt x="19" y="115"/>
                  </a:cubicBezTo>
                  <a:cubicBezTo>
                    <a:pt x="20" y="121"/>
                    <a:pt x="22" y="125"/>
                    <a:pt x="23" y="124"/>
                  </a:cubicBezTo>
                  <a:cubicBezTo>
                    <a:pt x="23" y="124"/>
                    <a:pt x="23" y="124"/>
                    <a:pt x="23" y="124"/>
                  </a:cubicBezTo>
                  <a:cubicBezTo>
                    <a:pt x="24" y="124"/>
                    <a:pt x="24" y="124"/>
                    <a:pt x="23" y="123"/>
                  </a:cubicBezTo>
                  <a:close/>
                </a:path>
              </a:pathLst>
            </a:custGeom>
            <a:solidFill>
              <a:srgbClr val="6B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50">
              <a:extLst>
                <a:ext uri="{FF2B5EF4-FFF2-40B4-BE49-F238E27FC236}">
                  <a16:creationId xmlns:a16="http://schemas.microsoft.com/office/drawing/2014/main" id="{005AF796-6559-48D7-86B8-5DF067E73AC6}"/>
                </a:ext>
              </a:extLst>
            </p:cNvPr>
            <p:cNvSpPr>
              <a:spLocks/>
            </p:cNvSpPr>
            <p:nvPr/>
          </p:nvSpPr>
          <p:spPr bwMode="auto">
            <a:xfrm>
              <a:off x="4996" y="2893"/>
              <a:ext cx="325" cy="48"/>
            </a:xfrm>
            <a:custGeom>
              <a:avLst/>
              <a:gdLst>
                <a:gd name="T0" fmla="*/ 9 w 135"/>
                <a:gd name="T1" fmla="*/ 13 h 20"/>
                <a:gd name="T2" fmla="*/ 18 w 135"/>
                <a:gd name="T3" fmla="*/ 11 h 20"/>
                <a:gd name="T4" fmla="*/ 23 w 135"/>
                <a:gd name="T5" fmla="*/ 13 h 20"/>
                <a:gd name="T6" fmla="*/ 27 w 135"/>
                <a:gd name="T7" fmla="*/ 16 h 20"/>
                <a:gd name="T8" fmla="*/ 32 w 135"/>
                <a:gd name="T9" fmla="*/ 15 h 20"/>
                <a:gd name="T10" fmla="*/ 37 w 135"/>
                <a:gd name="T11" fmla="*/ 14 h 20"/>
                <a:gd name="T12" fmla="*/ 42 w 135"/>
                <a:gd name="T13" fmla="*/ 14 h 20"/>
                <a:gd name="T14" fmla="*/ 46 w 135"/>
                <a:gd name="T15" fmla="*/ 16 h 20"/>
                <a:gd name="T16" fmla="*/ 51 w 135"/>
                <a:gd name="T17" fmla="*/ 18 h 20"/>
                <a:gd name="T18" fmla="*/ 55 w 135"/>
                <a:gd name="T19" fmla="*/ 19 h 20"/>
                <a:gd name="T20" fmla="*/ 65 w 135"/>
                <a:gd name="T21" fmla="*/ 17 h 20"/>
                <a:gd name="T22" fmla="*/ 74 w 135"/>
                <a:gd name="T23" fmla="*/ 20 h 20"/>
                <a:gd name="T24" fmla="*/ 85 w 135"/>
                <a:gd name="T25" fmla="*/ 15 h 20"/>
                <a:gd name="T26" fmla="*/ 90 w 135"/>
                <a:gd name="T27" fmla="*/ 16 h 20"/>
                <a:gd name="T28" fmla="*/ 93 w 135"/>
                <a:gd name="T29" fmla="*/ 17 h 20"/>
                <a:gd name="T30" fmla="*/ 95 w 135"/>
                <a:gd name="T31" fmla="*/ 18 h 20"/>
                <a:gd name="T32" fmla="*/ 100 w 135"/>
                <a:gd name="T33" fmla="*/ 19 h 20"/>
                <a:gd name="T34" fmla="*/ 105 w 135"/>
                <a:gd name="T35" fmla="*/ 17 h 20"/>
                <a:gd name="T36" fmla="*/ 116 w 135"/>
                <a:gd name="T37" fmla="*/ 14 h 20"/>
                <a:gd name="T38" fmla="*/ 119 w 135"/>
                <a:gd name="T39" fmla="*/ 14 h 20"/>
                <a:gd name="T40" fmla="*/ 122 w 135"/>
                <a:gd name="T41" fmla="*/ 15 h 20"/>
                <a:gd name="T42" fmla="*/ 124 w 135"/>
                <a:gd name="T43" fmla="*/ 14 h 20"/>
                <a:gd name="T44" fmla="*/ 126 w 135"/>
                <a:gd name="T45" fmla="*/ 12 h 20"/>
                <a:gd name="T46" fmla="*/ 129 w 135"/>
                <a:gd name="T47" fmla="*/ 8 h 20"/>
                <a:gd name="T48" fmla="*/ 134 w 135"/>
                <a:gd name="T49" fmla="*/ 5 h 20"/>
                <a:gd name="T50" fmla="*/ 135 w 135"/>
                <a:gd name="T51" fmla="*/ 5 h 20"/>
                <a:gd name="T52" fmla="*/ 135 w 135"/>
                <a:gd name="T53" fmla="*/ 5 h 20"/>
                <a:gd name="T54" fmla="*/ 120 w 135"/>
                <a:gd name="T55" fmla="*/ 6 h 20"/>
                <a:gd name="T56" fmla="*/ 109 w 135"/>
                <a:gd name="T57" fmla="*/ 8 h 20"/>
                <a:gd name="T58" fmla="*/ 98 w 135"/>
                <a:gd name="T59" fmla="*/ 9 h 20"/>
                <a:gd name="T60" fmla="*/ 83 w 135"/>
                <a:gd name="T61" fmla="*/ 9 h 20"/>
                <a:gd name="T62" fmla="*/ 72 w 135"/>
                <a:gd name="T63" fmla="*/ 8 h 20"/>
                <a:gd name="T64" fmla="*/ 56 w 135"/>
                <a:gd name="T65" fmla="*/ 8 h 20"/>
                <a:gd name="T66" fmla="*/ 41 w 135"/>
                <a:gd name="T67" fmla="*/ 3 h 20"/>
                <a:gd name="T68" fmla="*/ 27 w 135"/>
                <a:gd name="T69" fmla="*/ 4 h 20"/>
                <a:gd name="T70" fmla="*/ 7 w 135"/>
                <a:gd name="T71" fmla="*/ 9 h 20"/>
                <a:gd name="T72" fmla="*/ 0 w 135"/>
                <a:gd name="T73" fmla="*/ 13 h 20"/>
                <a:gd name="T74" fmla="*/ 4 w 135"/>
                <a:gd name="T75" fmla="*/ 14 h 20"/>
                <a:gd name="T76" fmla="*/ 9 w 135"/>
                <a:gd name="T7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5" h="20">
                  <a:moveTo>
                    <a:pt x="9" y="13"/>
                  </a:moveTo>
                  <a:cubicBezTo>
                    <a:pt x="12" y="12"/>
                    <a:pt x="15" y="11"/>
                    <a:pt x="18" y="11"/>
                  </a:cubicBezTo>
                  <a:cubicBezTo>
                    <a:pt x="20" y="11"/>
                    <a:pt x="22" y="12"/>
                    <a:pt x="23" y="13"/>
                  </a:cubicBezTo>
                  <a:cubicBezTo>
                    <a:pt x="24" y="14"/>
                    <a:pt x="25" y="15"/>
                    <a:pt x="27" y="16"/>
                  </a:cubicBezTo>
                  <a:cubicBezTo>
                    <a:pt x="29" y="16"/>
                    <a:pt x="30" y="16"/>
                    <a:pt x="32" y="15"/>
                  </a:cubicBezTo>
                  <a:cubicBezTo>
                    <a:pt x="33" y="14"/>
                    <a:pt x="35" y="14"/>
                    <a:pt x="37" y="14"/>
                  </a:cubicBezTo>
                  <a:cubicBezTo>
                    <a:pt x="38" y="13"/>
                    <a:pt x="40" y="14"/>
                    <a:pt x="42" y="14"/>
                  </a:cubicBezTo>
                  <a:cubicBezTo>
                    <a:pt x="43" y="15"/>
                    <a:pt x="45" y="15"/>
                    <a:pt x="46" y="16"/>
                  </a:cubicBezTo>
                  <a:cubicBezTo>
                    <a:pt x="48" y="17"/>
                    <a:pt x="49" y="18"/>
                    <a:pt x="51" y="18"/>
                  </a:cubicBezTo>
                  <a:cubicBezTo>
                    <a:pt x="52" y="19"/>
                    <a:pt x="54" y="19"/>
                    <a:pt x="55" y="19"/>
                  </a:cubicBezTo>
                  <a:cubicBezTo>
                    <a:pt x="58" y="18"/>
                    <a:pt x="62" y="17"/>
                    <a:pt x="65" y="17"/>
                  </a:cubicBezTo>
                  <a:cubicBezTo>
                    <a:pt x="68" y="17"/>
                    <a:pt x="72" y="18"/>
                    <a:pt x="74" y="20"/>
                  </a:cubicBezTo>
                  <a:cubicBezTo>
                    <a:pt x="78" y="18"/>
                    <a:pt x="81" y="16"/>
                    <a:pt x="85" y="15"/>
                  </a:cubicBezTo>
                  <a:cubicBezTo>
                    <a:pt x="86" y="15"/>
                    <a:pt x="88" y="15"/>
                    <a:pt x="90" y="16"/>
                  </a:cubicBezTo>
                  <a:cubicBezTo>
                    <a:pt x="91" y="16"/>
                    <a:pt x="92" y="17"/>
                    <a:pt x="93" y="17"/>
                  </a:cubicBezTo>
                  <a:cubicBezTo>
                    <a:pt x="93" y="17"/>
                    <a:pt x="94" y="18"/>
                    <a:pt x="95" y="18"/>
                  </a:cubicBezTo>
                  <a:cubicBezTo>
                    <a:pt x="97" y="19"/>
                    <a:pt x="99" y="19"/>
                    <a:pt x="100" y="19"/>
                  </a:cubicBezTo>
                  <a:cubicBezTo>
                    <a:pt x="102" y="19"/>
                    <a:pt x="104" y="18"/>
                    <a:pt x="105" y="17"/>
                  </a:cubicBezTo>
                  <a:cubicBezTo>
                    <a:pt x="109" y="15"/>
                    <a:pt x="112" y="14"/>
                    <a:pt x="116" y="14"/>
                  </a:cubicBezTo>
                  <a:cubicBezTo>
                    <a:pt x="117" y="14"/>
                    <a:pt x="118" y="14"/>
                    <a:pt x="119" y="14"/>
                  </a:cubicBezTo>
                  <a:cubicBezTo>
                    <a:pt x="120" y="14"/>
                    <a:pt x="121" y="15"/>
                    <a:pt x="122" y="15"/>
                  </a:cubicBezTo>
                  <a:cubicBezTo>
                    <a:pt x="122" y="15"/>
                    <a:pt x="123" y="15"/>
                    <a:pt x="124" y="14"/>
                  </a:cubicBezTo>
                  <a:cubicBezTo>
                    <a:pt x="125" y="14"/>
                    <a:pt x="125" y="13"/>
                    <a:pt x="126" y="12"/>
                  </a:cubicBezTo>
                  <a:cubicBezTo>
                    <a:pt x="127" y="11"/>
                    <a:pt x="128" y="9"/>
                    <a:pt x="129" y="8"/>
                  </a:cubicBezTo>
                  <a:cubicBezTo>
                    <a:pt x="131" y="7"/>
                    <a:pt x="133" y="6"/>
                    <a:pt x="134" y="5"/>
                  </a:cubicBezTo>
                  <a:cubicBezTo>
                    <a:pt x="135" y="5"/>
                    <a:pt x="135" y="5"/>
                    <a:pt x="135" y="5"/>
                  </a:cubicBezTo>
                  <a:cubicBezTo>
                    <a:pt x="135" y="5"/>
                    <a:pt x="135" y="5"/>
                    <a:pt x="135" y="5"/>
                  </a:cubicBezTo>
                  <a:cubicBezTo>
                    <a:pt x="131" y="2"/>
                    <a:pt x="124" y="3"/>
                    <a:pt x="120" y="6"/>
                  </a:cubicBezTo>
                  <a:cubicBezTo>
                    <a:pt x="116" y="11"/>
                    <a:pt x="113" y="7"/>
                    <a:pt x="109" y="8"/>
                  </a:cubicBezTo>
                  <a:cubicBezTo>
                    <a:pt x="105" y="9"/>
                    <a:pt x="103" y="13"/>
                    <a:pt x="98" y="9"/>
                  </a:cubicBezTo>
                  <a:cubicBezTo>
                    <a:pt x="93" y="6"/>
                    <a:pt x="88" y="6"/>
                    <a:pt x="83" y="9"/>
                  </a:cubicBezTo>
                  <a:cubicBezTo>
                    <a:pt x="79" y="12"/>
                    <a:pt x="77" y="10"/>
                    <a:pt x="72" y="8"/>
                  </a:cubicBezTo>
                  <a:cubicBezTo>
                    <a:pt x="67" y="6"/>
                    <a:pt x="59" y="11"/>
                    <a:pt x="56" y="8"/>
                  </a:cubicBezTo>
                  <a:cubicBezTo>
                    <a:pt x="53" y="5"/>
                    <a:pt x="49" y="3"/>
                    <a:pt x="41" y="3"/>
                  </a:cubicBezTo>
                  <a:cubicBezTo>
                    <a:pt x="34" y="3"/>
                    <a:pt x="32" y="8"/>
                    <a:pt x="27" y="4"/>
                  </a:cubicBezTo>
                  <a:cubicBezTo>
                    <a:pt x="22" y="0"/>
                    <a:pt x="11" y="3"/>
                    <a:pt x="7" y="9"/>
                  </a:cubicBezTo>
                  <a:cubicBezTo>
                    <a:pt x="5" y="12"/>
                    <a:pt x="2" y="13"/>
                    <a:pt x="0" y="13"/>
                  </a:cubicBezTo>
                  <a:cubicBezTo>
                    <a:pt x="1" y="13"/>
                    <a:pt x="3" y="14"/>
                    <a:pt x="4" y="14"/>
                  </a:cubicBezTo>
                  <a:cubicBezTo>
                    <a:pt x="6" y="14"/>
                    <a:pt x="7" y="14"/>
                    <a:pt x="9" y="13"/>
                  </a:cubicBezTo>
                  <a:close/>
                </a:path>
              </a:pathLst>
            </a:custGeom>
            <a:solidFill>
              <a:srgbClr val="6B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51">
              <a:extLst>
                <a:ext uri="{FF2B5EF4-FFF2-40B4-BE49-F238E27FC236}">
                  <a16:creationId xmlns:a16="http://schemas.microsoft.com/office/drawing/2014/main" id="{716D2EB0-C3D1-4D01-A4CF-A55444021E2B}"/>
                </a:ext>
              </a:extLst>
            </p:cNvPr>
            <p:cNvSpPr>
              <a:spLocks/>
            </p:cNvSpPr>
            <p:nvPr/>
          </p:nvSpPr>
          <p:spPr bwMode="auto">
            <a:xfrm>
              <a:off x="5169" y="2967"/>
              <a:ext cx="150" cy="133"/>
            </a:xfrm>
            <a:custGeom>
              <a:avLst/>
              <a:gdLst>
                <a:gd name="T0" fmla="*/ 46 w 62"/>
                <a:gd name="T1" fmla="*/ 54 h 55"/>
                <a:gd name="T2" fmla="*/ 56 w 62"/>
                <a:gd name="T3" fmla="*/ 52 h 55"/>
                <a:gd name="T4" fmla="*/ 62 w 62"/>
                <a:gd name="T5" fmla="*/ 32 h 55"/>
                <a:gd name="T6" fmla="*/ 59 w 62"/>
                <a:gd name="T7" fmla="*/ 25 h 55"/>
                <a:gd name="T8" fmla="*/ 54 w 62"/>
                <a:gd name="T9" fmla="*/ 28 h 55"/>
                <a:gd name="T10" fmla="*/ 49 w 62"/>
                <a:gd name="T11" fmla="*/ 28 h 55"/>
                <a:gd name="T12" fmla="*/ 40 w 62"/>
                <a:gd name="T13" fmla="*/ 25 h 55"/>
                <a:gd name="T14" fmla="*/ 40 w 62"/>
                <a:gd name="T15" fmla="*/ 22 h 55"/>
                <a:gd name="T16" fmla="*/ 49 w 62"/>
                <a:gd name="T17" fmla="*/ 26 h 55"/>
                <a:gd name="T18" fmla="*/ 54 w 62"/>
                <a:gd name="T19" fmla="*/ 25 h 55"/>
                <a:gd name="T20" fmla="*/ 59 w 62"/>
                <a:gd name="T21" fmla="*/ 10 h 55"/>
                <a:gd name="T22" fmla="*/ 54 w 62"/>
                <a:gd name="T23" fmla="*/ 1 h 55"/>
                <a:gd name="T24" fmla="*/ 52 w 62"/>
                <a:gd name="T25" fmla="*/ 0 h 55"/>
                <a:gd name="T26" fmla="*/ 48 w 62"/>
                <a:gd name="T27" fmla="*/ 3 h 55"/>
                <a:gd name="T28" fmla="*/ 36 w 62"/>
                <a:gd name="T29" fmla="*/ 10 h 55"/>
                <a:gd name="T30" fmla="*/ 41 w 62"/>
                <a:gd name="T31" fmla="*/ 12 h 55"/>
                <a:gd name="T32" fmla="*/ 47 w 62"/>
                <a:gd name="T33" fmla="*/ 12 h 55"/>
                <a:gd name="T34" fmla="*/ 51 w 62"/>
                <a:gd name="T35" fmla="*/ 12 h 55"/>
                <a:gd name="T36" fmla="*/ 38 w 62"/>
                <a:gd name="T37" fmla="*/ 13 h 55"/>
                <a:gd name="T38" fmla="*/ 35 w 62"/>
                <a:gd name="T39" fmla="*/ 10 h 55"/>
                <a:gd name="T40" fmla="*/ 25 w 62"/>
                <a:gd name="T41" fmla="*/ 9 h 55"/>
                <a:gd name="T42" fmla="*/ 32 w 62"/>
                <a:gd name="T43" fmla="*/ 15 h 55"/>
                <a:gd name="T44" fmla="*/ 34 w 62"/>
                <a:gd name="T45" fmla="*/ 23 h 55"/>
                <a:gd name="T46" fmla="*/ 34 w 62"/>
                <a:gd name="T47" fmla="*/ 25 h 55"/>
                <a:gd name="T48" fmla="*/ 36 w 62"/>
                <a:gd name="T49" fmla="*/ 34 h 55"/>
                <a:gd name="T50" fmla="*/ 39 w 62"/>
                <a:gd name="T51" fmla="*/ 31 h 55"/>
                <a:gd name="T52" fmla="*/ 42 w 62"/>
                <a:gd name="T53" fmla="*/ 30 h 55"/>
                <a:gd name="T54" fmla="*/ 49 w 62"/>
                <a:gd name="T55" fmla="*/ 32 h 55"/>
                <a:gd name="T56" fmla="*/ 52 w 62"/>
                <a:gd name="T57" fmla="*/ 30 h 55"/>
                <a:gd name="T58" fmla="*/ 50 w 62"/>
                <a:gd name="T59" fmla="*/ 33 h 55"/>
                <a:gd name="T60" fmla="*/ 53 w 62"/>
                <a:gd name="T61" fmla="*/ 38 h 55"/>
                <a:gd name="T62" fmla="*/ 48 w 62"/>
                <a:gd name="T63" fmla="*/ 34 h 55"/>
                <a:gd name="T64" fmla="*/ 39 w 62"/>
                <a:gd name="T65" fmla="*/ 34 h 55"/>
                <a:gd name="T66" fmla="*/ 36 w 62"/>
                <a:gd name="T67" fmla="*/ 37 h 55"/>
                <a:gd name="T68" fmla="*/ 34 w 62"/>
                <a:gd name="T69" fmla="*/ 42 h 55"/>
                <a:gd name="T70" fmla="*/ 34 w 62"/>
                <a:gd name="T71" fmla="*/ 43 h 55"/>
                <a:gd name="T72" fmla="*/ 32 w 62"/>
                <a:gd name="T73" fmla="*/ 45 h 55"/>
                <a:gd name="T74" fmla="*/ 34 w 62"/>
                <a:gd name="T75" fmla="*/ 39 h 55"/>
                <a:gd name="T76" fmla="*/ 32 w 62"/>
                <a:gd name="T77" fmla="*/ 26 h 55"/>
                <a:gd name="T78" fmla="*/ 28 w 62"/>
                <a:gd name="T79" fmla="*/ 12 h 55"/>
                <a:gd name="T80" fmla="*/ 23 w 62"/>
                <a:gd name="T81" fmla="*/ 10 h 55"/>
                <a:gd name="T82" fmla="*/ 12 w 62"/>
                <a:gd name="T83" fmla="*/ 13 h 55"/>
                <a:gd name="T84" fmla="*/ 0 w 62"/>
                <a:gd name="T85" fmla="*/ 11 h 55"/>
                <a:gd name="T86" fmla="*/ 2 w 62"/>
                <a:gd name="T87" fmla="*/ 21 h 55"/>
                <a:gd name="T88" fmla="*/ 0 w 62"/>
                <a:gd name="T89" fmla="*/ 24 h 55"/>
                <a:gd name="T90" fmla="*/ 6 w 62"/>
                <a:gd name="T91" fmla="*/ 27 h 55"/>
                <a:gd name="T92" fmla="*/ 9 w 62"/>
                <a:gd name="T93" fmla="*/ 35 h 55"/>
                <a:gd name="T94" fmla="*/ 9 w 62"/>
                <a:gd name="T95" fmla="*/ 39 h 55"/>
                <a:gd name="T96" fmla="*/ 18 w 62"/>
                <a:gd name="T97" fmla="*/ 47 h 55"/>
                <a:gd name="T98" fmla="*/ 19 w 62"/>
                <a:gd name="T99" fmla="*/ 37 h 55"/>
                <a:gd name="T100" fmla="*/ 15 w 62"/>
                <a:gd name="T101" fmla="*/ 25 h 55"/>
                <a:gd name="T102" fmla="*/ 15 w 62"/>
                <a:gd name="T103" fmla="*/ 26 h 55"/>
                <a:gd name="T104" fmla="*/ 11 w 62"/>
                <a:gd name="T105" fmla="*/ 30 h 55"/>
                <a:gd name="T106" fmla="*/ 14 w 62"/>
                <a:gd name="T107" fmla="*/ 26 h 55"/>
                <a:gd name="T108" fmla="*/ 14 w 62"/>
                <a:gd name="T109" fmla="*/ 21 h 55"/>
                <a:gd name="T110" fmla="*/ 15 w 62"/>
                <a:gd name="T111" fmla="*/ 24 h 55"/>
                <a:gd name="T112" fmla="*/ 22 w 62"/>
                <a:gd name="T113" fmla="*/ 25 h 55"/>
                <a:gd name="T114" fmla="*/ 20 w 62"/>
                <a:gd name="T115" fmla="*/ 26 h 55"/>
                <a:gd name="T116" fmla="*/ 20 w 62"/>
                <a:gd name="T117" fmla="*/ 30 h 55"/>
                <a:gd name="T118" fmla="*/ 21 w 62"/>
                <a:gd name="T119" fmla="*/ 43 h 55"/>
                <a:gd name="T120" fmla="*/ 25 w 62"/>
                <a:gd name="T121" fmla="*/ 51 h 55"/>
                <a:gd name="T122" fmla="*/ 35 w 62"/>
                <a:gd name="T123"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2" h="55">
                  <a:moveTo>
                    <a:pt x="38" y="53"/>
                  </a:moveTo>
                  <a:cubicBezTo>
                    <a:pt x="41" y="53"/>
                    <a:pt x="43" y="53"/>
                    <a:pt x="46" y="54"/>
                  </a:cubicBezTo>
                  <a:cubicBezTo>
                    <a:pt x="47" y="54"/>
                    <a:pt x="48" y="54"/>
                    <a:pt x="49" y="55"/>
                  </a:cubicBezTo>
                  <a:cubicBezTo>
                    <a:pt x="52" y="55"/>
                    <a:pt x="54" y="53"/>
                    <a:pt x="56" y="52"/>
                  </a:cubicBezTo>
                  <a:cubicBezTo>
                    <a:pt x="59" y="50"/>
                    <a:pt x="60" y="46"/>
                    <a:pt x="61" y="43"/>
                  </a:cubicBezTo>
                  <a:cubicBezTo>
                    <a:pt x="61" y="39"/>
                    <a:pt x="62" y="36"/>
                    <a:pt x="62" y="32"/>
                  </a:cubicBezTo>
                  <a:cubicBezTo>
                    <a:pt x="61" y="30"/>
                    <a:pt x="61" y="28"/>
                    <a:pt x="60" y="27"/>
                  </a:cubicBezTo>
                  <a:cubicBezTo>
                    <a:pt x="60" y="26"/>
                    <a:pt x="59" y="26"/>
                    <a:pt x="59" y="25"/>
                  </a:cubicBezTo>
                  <a:cubicBezTo>
                    <a:pt x="58" y="26"/>
                    <a:pt x="56" y="27"/>
                    <a:pt x="55" y="27"/>
                  </a:cubicBezTo>
                  <a:cubicBezTo>
                    <a:pt x="55" y="28"/>
                    <a:pt x="54" y="28"/>
                    <a:pt x="54" y="28"/>
                  </a:cubicBezTo>
                  <a:cubicBezTo>
                    <a:pt x="52" y="28"/>
                    <a:pt x="52" y="28"/>
                    <a:pt x="52" y="28"/>
                  </a:cubicBezTo>
                  <a:cubicBezTo>
                    <a:pt x="51" y="28"/>
                    <a:pt x="50" y="28"/>
                    <a:pt x="49" y="28"/>
                  </a:cubicBezTo>
                  <a:cubicBezTo>
                    <a:pt x="47" y="28"/>
                    <a:pt x="45" y="28"/>
                    <a:pt x="43" y="27"/>
                  </a:cubicBezTo>
                  <a:cubicBezTo>
                    <a:pt x="42" y="27"/>
                    <a:pt x="41" y="26"/>
                    <a:pt x="40" y="25"/>
                  </a:cubicBezTo>
                  <a:cubicBezTo>
                    <a:pt x="40" y="24"/>
                    <a:pt x="39" y="23"/>
                    <a:pt x="39" y="22"/>
                  </a:cubicBezTo>
                  <a:cubicBezTo>
                    <a:pt x="40" y="22"/>
                    <a:pt x="40" y="22"/>
                    <a:pt x="40" y="22"/>
                  </a:cubicBezTo>
                  <a:cubicBezTo>
                    <a:pt x="40" y="24"/>
                    <a:pt x="42" y="25"/>
                    <a:pt x="43" y="26"/>
                  </a:cubicBezTo>
                  <a:cubicBezTo>
                    <a:pt x="45" y="26"/>
                    <a:pt x="47" y="26"/>
                    <a:pt x="49" y="26"/>
                  </a:cubicBezTo>
                  <a:cubicBezTo>
                    <a:pt x="50" y="26"/>
                    <a:pt x="51" y="26"/>
                    <a:pt x="52" y="25"/>
                  </a:cubicBezTo>
                  <a:cubicBezTo>
                    <a:pt x="52" y="25"/>
                    <a:pt x="53" y="25"/>
                    <a:pt x="54" y="25"/>
                  </a:cubicBezTo>
                  <a:cubicBezTo>
                    <a:pt x="56" y="24"/>
                    <a:pt x="57" y="23"/>
                    <a:pt x="58" y="21"/>
                  </a:cubicBezTo>
                  <a:cubicBezTo>
                    <a:pt x="60" y="18"/>
                    <a:pt x="60" y="14"/>
                    <a:pt x="59" y="10"/>
                  </a:cubicBezTo>
                  <a:cubicBezTo>
                    <a:pt x="59" y="9"/>
                    <a:pt x="58" y="7"/>
                    <a:pt x="57" y="5"/>
                  </a:cubicBezTo>
                  <a:cubicBezTo>
                    <a:pt x="57" y="3"/>
                    <a:pt x="56" y="2"/>
                    <a:pt x="54" y="1"/>
                  </a:cubicBezTo>
                  <a:cubicBezTo>
                    <a:pt x="54" y="1"/>
                    <a:pt x="54" y="1"/>
                    <a:pt x="54" y="1"/>
                  </a:cubicBezTo>
                  <a:cubicBezTo>
                    <a:pt x="54" y="0"/>
                    <a:pt x="53" y="0"/>
                    <a:pt x="52" y="0"/>
                  </a:cubicBezTo>
                  <a:cubicBezTo>
                    <a:pt x="52" y="0"/>
                    <a:pt x="51" y="0"/>
                    <a:pt x="51" y="0"/>
                  </a:cubicBezTo>
                  <a:cubicBezTo>
                    <a:pt x="50" y="1"/>
                    <a:pt x="49" y="2"/>
                    <a:pt x="48" y="3"/>
                  </a:cubicBezTo>
                  <a:cubicBezTo>
                    <a:pt x="47" y="5"/>
                    <a:pt x="45" y="7"/>
                    <a:pt x="42" y="8"/>
                  </a:cubicBezTo>
                  <a:cubicBezTo>
                    <a:pt x="40" y="9"/>
                    <a:pt x="38" y="10"/>
                    <a:pt x="36" y="10"/>
                  </a:cubicBezTo>
                  <a:cubicBezTo>
                    <a:pt x="37" y="11"/>
                    <a:pt x="38" y="11"/>
                    <a:pt x="39" y="12"/>
                  </a:cubicBezTo>
                  <a:cubicBezTo>
                    <a:pt x="40" y="12"/>
                    <a:pt x="41" y="12"/>
                    <a:pt x="41" y="12"/>
                  </a:cubicBezTo>
                  <a:cubicBezTo>
                    <a:pt x="42" y="12"/>
                    <a:pt x="42" y="12"/>
                    <a:pt x="43" y="12"/>
                  </a:cubicBezTo>
                  <a:cubicBezTo>
                    <a:pt x="44" y="12"/>
                    <a:pt x="46" y="12"/>
                    <a:pt x="47" y="12"/>
                  </a:cubicBezTo>
                  <a:cubicBezTo>
                    <a:pt x="48" y="12"/>
                    <a:pt x="50" y="12"/>
                    <a:pt x="51" y="12"/>
                  </a:cubicBezTo>
                  <a:cubicBezTo>
                    <a:pt x="51" y="12"/>
                    <a:pt x="51" y="12"/>
                    <a:pt x="51" y="12"/>
                  </a:cubicBezTo>
                  <a:cubicBezTo>
                    <a:pt x="49" y="14"/>
                    <a:pt x="46" y="15"/>
                    <a:pt x="43" y="15"/>
                  </a:cubicBezTo>
                  <a:cubicBezTo>
                    <a:pt x="41" y="14"/>
                    <a:pt x="40" y="14"/>
                    <a:pt x="38" y="13"/>
                  </a:cubicBezTo>
                  <a:cubicBezTo>
                    <a:pt x="37" y="12"/>
                    <a:pt x="36" y="11"/>
                    <a:pt x="35" y="10"/>
                  </a:cubicBezTo>
                  <a:cubicBezTo>
                    <a:pt x="35" y="10"/>
                    <a:pt x="35" y="10"/>
                    <a:pt x="35" y="10"/>
                  </a:cubicBezTo>
                  <a:cubicBezTo>
                    <a:pt x="32" y="10"/>
                    <a:pt x="29" y="9"/>
                    <a:pt x="27" y="9"/>
                  </a:cubicBezTo>
                  <a:cubicBezTo>
                    <a:pt x="26" y="9"/>
                    <a:pt x="25" y="9"/>
                    <a:pt x="25" y="9"/>
                  </a:cubicBezTo>
                  <a:cubicBezTo>
                    <a:pt x="26" y="10"/>
                    <a:pt x="28" y="10"/>
                    <a:pt x="29" y="11"/>
                  </a:cubicBezTo>
                  <a:cubicBezTo>
                    <a:pt x="30" y="12"/>
                    <a:pt x="32" y="14"/>
                    <a:pt x="32" y="15"/>
                  </a:cubicBezTo>
                  <a:cubicBezTo>
                    <a:pt x="33" y="17"/>
                    <a:pt x="33" y="19"/>
                    <a:pt x="34" y="21"/>
                  </a:cubicBezTo>
                  <a:cubicBezTo>
                    <a:pt x="34" y="22"/>
                    <a:pt x="34" y="22"/>
                    <a:pt x="34" y="23"/>
                  </a:cubicBezTo>
                  <a:cubicBezTo>
                    <a:pt x="34" y="24"/>
                    <a:pt x="34" y="24"/>
                    <a:pt x="34" y="24"/>
                  </a:cubicBezTo>
                  <a:cubicBezTo>
                    <a:pt x="34" y="25"/>
                    <a:pt x="34" y="25"/>
                    <a:pt x="34" y="25"/>
                  </a:cubicBezTo>
                  <a:cubicBezTo>
                    <a:pt x="35" y="28"/>
                    <a:pt x="35" y="31"/>
                    <a:pt x="36" y="34"/>
                  </a:cubicBezTo>
                  <a:cubicBezTo>
                    <a:pt x="36" y="34"/>
                    <a:pt x="36" y="34"/>
                    <a:pt x="36" y="34"/>
                  </a:cubicBezTo>
                  <a:cubicBezTo>
                    <a:pt x="36" y="33"/>
                    <a:pt x="37" y="32"/>
                    <a:pt x="38" y="32"/>
                  </a:cubicBezTo>
                  <a:cubicBezTo>
                    <a:pt x="39" y="31"/>
                    <a:pt x="39" y="31"/>
                    <a:pt x="39" y="31"/>
                  </a:cubicBezTo>
                  <a:cubicBezTo>
                    <a:pt x="40" y="31"/>
                    <a:pt x="40" y="31"/>
                    <a:pt x="40" y="31"/>
                  </a:cubicBezTo>
                  <a:cubicBezTo>
                    <a:pt x="41" y="31"/>
                    <a:pt x="41" y="31"/>
                    <a:pt x="42" y="30"/>
                  </a:cubicBezTo>
                  <a:cubicBezTo>
                    <a:pt x="45" y="30"/>
                    <a:pt x="47" y="31"/>
                    <a:pt x="49" y="32"/>
                  </a:cubicBezTo>
                  <a:cubicBezTo>
                    <a:pt x="49" y="32"/>
                    <a:pt x="49" y="32"/>
                    <a:pt x="49" y="32"/>
                  </a:cubicBezTo>
                  <a:cubicBezTo>
                    <a:pt x="50" y="32"/>
                    <a:pt x="50" y="32"/>
                    <a:pt x="51" y="31"/>
                  </a:cubicBezTo>
                  <a:cubicBezTo>
                    <a:pt x="51" y="31"/>
                    <a:pt x="52" y="31"/>
                    <a:pt x="52" y="30"/>
                  </a:cubicBezTo>
                  <a:cubicBezTo>
                    <a:pt x="52" y="31"/>
                    <a:pt x="52" y="31"/>
                    <a:pt x="51" y="32"/>
                  </a:cubicBezTo>
                  <a:cubicBezTo>
                    <a:pt x="50" y="33"/>
                    <a:pt x="50" y="33"/>
                    <a:pt x="50" y="33"/>
                  </a:cubicBezTo>
                  <a:cubicBezTo>
                    <a:pt x="51" y="33"/>
                    <a:pt x="51" y="34"/>
                    <a:pt x="52" y="35"/>
                  </a:cubicBezTo>
                  <a:cubicBezTo>
                    <a:pt x="52" y="36"/>
                    <a:pt x="53" y="37"/>
                    <a:pt x="53" y="38"/>
                  </a:cubicBezTo>
                  <a:cubicBezTo>
                    <a:pt x="53" y="38"/>
                    <a:pt x="53" y="38"/>
                    <a:pt x="53" y="38"/>
                  </a:cubicBezTo>
                  <a:cubicBezTo>
                    <a:pt x="52" y="36"/>
                    <a:pt x="50" y="35"/>
                    <a:pt x="48" y="34"/>
                  </a:cubicBezTo>
                  <a:cubicBezTo>
                    <a:pt x="47" y="33"/>
                    <a:pt x="44" y="32"/>
                    <a:pt x="42" y="33"/>
                  </a:cubicBezTo>
                  <a:cubicBezTo>
                    <a:pt x="41" y="33"/>
                    <a:pt x="40" y="33"/>
                    <a:pt x="39" y="34"/>
                  </a:cubicBezTo>
                  <a:cubicBezTo>
                    <a:pt x="39" y="34"/>
                    <a:pt x="38" y="35"/>
                    <a:pt x="37" y="36"/>
                  </a:cubicBezTo>
                  <a:cubicBezTo>
                    <a:pt x="36" y="36"/>
                    <a:pt x="36" y="37"/>
                    <a:pt x="36" y="37"/>
                  </a:cubicBezTo>
                  <a:cubicBezTo>
                    <a:pt x="35" y="39"/>
                    <a:pt x="35" y="40"/>
                    <a:pt x="35" y="41"/>
                  </a:cubicBezTo>
                  <a:cubicBezTo>
                    <a:pt x="35" y="41"/>
                    <a:pt x="34" y="42"/>
                    <a:pt x="34" y="42"/>
                  </a:cubicBezTo>
                  <a:cubicBezTo>
                    <a:pt x="34" y="44"/>
                    <a:pt x="34" y="46"/>
                    <a:pt x="34" y="48"/>
                  </a:cubicBezTo>
                  <a:cubicBezTo>
                    <a:pt x="34" y="46"/>
                    <a:pt x="34" y="45"/>
                    <a:pt x="34" y="43"/>
                  </a:cubicBezTo>
                  <a:cubicBezTo>
                    <a:pt x="33" y="44"/>
                    <a:pt x="33" y="45"/>
                    <a:pt x="32" y="45"/>
                  </a:cubicBezTo>
                  <a:cubicBezTo>
                    <a:pt x="32" y="45"/>
                    <a:pt x="32" y="45"/>
                    <a:pt x="32" y="45"/>
                  </a:cubicBezTo>
                  <a:cubicBezTo>
                    <a:pt x="33" y="44"/>
                    <a:pt x="33" y="42"/>
                    <a:pt x="34" y="41"/>
                  </a:cubicBezTo>
                  <a:cubicBezTo>
                    <a:pt x="34" y="40"/>
                    <a:pt x="34" y="39"/>
                    <a:pt x="34" y="39"/>
                  </a:cubicBezTo>
                  <a:cubicBezTo>
                    <a:pt x="34" y="38"/>
                    <a:pt x="34" y="37"/>
                    <a:pt x="34" y="36"/>
                  </a:cubicBezTo>
                  <a:cubicBezTo>
                    <a:pt x="33" y="32"/>
                    <a:pt x="32" y="29"/>
                    <a:pt x="32" y="26"/>
                  </a:cubicBezTo>
                  <a:cubicBezTo>
                    <a:pt x="31" y="23"/>
                    <a:pt x="31" y="19"/>
                    <a:pt x="31" y="16"/>
                  </a:cubicBezTo>
                  <a:cubicBezTo>
                    <a:pt x="30" y="14"/>
                    <a:pt x="29" y="13"/>
                    <a:pt x="28" y="12"/>
                  </a:cubicBezTo>
                  <a:cubicBezTo>
                    <a:pt x="27" y="11"/>
                    <a:pt x="26" y="10"/>
                    <a:pt x="24" y="9"/>
                  </a:cubicBezTo>
                  <a:cubicBezTo>
                    <a:pt x="23" y="10"/>
                    <a:pt x="23" y="10"/>
                    <a:pt x="23" y="10"/>
                  </a:cubicBezTo>
                  <a:cubicBezTo>
                    <a:pt x="22" y="10"/>
                    <a:pt x="21" y="11"/>
                    <a:pt x="19" y="11"/>
                  </a:cubicBezTo>
                  <a:cubicBezTo>
                    <a:pt x="17" y="12"/>
                    <a:pt x="14" y="13"/>
                    <a:pt x="12" y="13"/>
                  </a:cubicBezTo>
                  <a:cubicBezTo>
                    <a:pt x="9" y="13"/>
                    <a:pt x="6" y="12"/>
                    <a:pt x="4" y="12"/>
                  </a:cubicBezTo>
                  <a:cubicBezTo>
                    <a:pt x="2" y="11"/>
                    <a:pt x="1" y="11"/>
                    <a:pt x="0" y="11"/>
                  </a:cubicBezTo>
                  <a:cubicBezTo>
                    <a:pt x="1" y="12"/>
                    <a:pt x="2" y="13"/>
                    <a:pt x="3" y="15"/>
                  </a:cubicBezTo>
                  <a:cubicBezTo>
                    <a:pt x="3" y="17"/>
                    <a:pt x="3" y="19"/>
                    <a:pt x="2" y="21"/>
                  </a:cubicBezTo>
                  <a:cubicBezTo>
                    <a:pt x="2" y="22"/>
                    <a:pt x="1" y="23"/>
                    <a:pt x="1" y="23"/>
                  </a:cubicBezTo>
                  <a:cubicBezTo>
                    <a:pt x="0" y="24"/>
                    <a:pt x="0" y="24"/>
                    <a:pt x="0" y="24"/>
                  </a:cubicBezTo>
                  <a:cubicBezTo>
                    <a:pt x="1" y="24"/>
                    <a:pt x="2" y="25"/>
                    <a:pt x="3" y="25"/>
                  </a:cubicBezTo>
                  <a:cubicBezTo>
                    <a:pt x="4" y="25"/>
                    <a:pt x="5" y="26"/>
                    <a:pt x="6" y="27"/>
                  </a:cubicBezTo>
                  <a:cubicBezTo>
                    <a:pt x="7" y="27"/>
                    <a:pt x="7" y="28"/>
                    <a:pt x="8" y="29"/>
                  </a:cubicBezTo>
                  <a:cubicBezTo>
                    <a:pt x="9" y="31"/>
                    <a:pt x="9" y="33"/>
                    <a:pt x="9" y="35"/>
                  </a:cubicBezTo>
                  <a:cubicBezTo>
                    <a:pt x="9" y="36"/>
                    <a:pt x="8" y="37"/>
                    <a:pt x="8" y="38"/>
                  </a:cubicBezTo>
                  <a:cubicBezTo>
                    <a:pt x="8" y="38"/>
                    <a:pt x="8" y="39"/>
                    <a:pt x="9" y="39"/>
                  </a:cubicBezTo>
                  <a:cubicBezTo>
                    <a:pt x="11" y="41"/>
                    <a:pt x="12" y="42"/>
                    <a:pt x="14" y="44"/>
                  </a:cubicBezTo>
                  <a:cubicBezTo>
                    <a:pt x="15" y="45"/>
                    <a:pt x="17" y="46"/>
                    <a:pt x="18" y="47"/>
                  </a:cubicBezTo>
                  <a:cubicBezTo>
                    <a:pt x="19" y="46"/>
                    <a:pt x="19" y="45"/>
                    <a:pt x="19" y="43"/>
                  </a:cubicBezTo>
                  <a:cubicBezTo>
                    <a:pt x="19" y="41"/>
                    <a:pt x="19" y="39"/>
                    <a:pt x="19" y="37"/>
                  </a:cubicBezTo>
                  <a:cubicBezTo>
                    <a:pt x="19" y="33"/>
                    <a:pt x="18" y="29"/>
                    <a:pt x="16" y="26"/>
                  </a:cubicBezTo>
                  <a:cubicBezTo>
                    <a:pt x="16" y="26"/>
                    <a:pt x="16" y="26"/>
                    <a:pt x="15" y="25"/>
                  </a:cubicBezTo>
                  <a:cubicBezTo>
                    <a:pt x="15" y="25"/>
                    <a:pt x="15" y="25"/>
                    <a:pt x="15" y="25"/>
                  </a:cubicBezTo>
                  <a:cubicBezTo>
                    <a:pt x="15" y="26"/>
                    <a:pt x="15" y="26"/>
                    <a:pt x="15" y="26"/>
                  </a:cubicBezTo>
                  <a:cubicBezTo>
                    <a:pt x="15" y="27"/>
                    <a:pt x="14" y="28"/>
                    <a:pt x="14" y="29"/>
                  </a:cubicBezTo>
                  <a:cubicBezTo>
                    <a:pt x="13" y="29"/>
                    <a:pt x="12" y="30"/>
                    <a:pt x="11" y="30"/>
                  </a:cubicBezTo>
                  <a:cubicBezTo>
                    <a:pt x="11" y="30"/>
                    <a:pt x="11" y="30"/>
                    <a:pt x="11" y="30"/>
                  </a:cubicBezTo>
                  <a:cubicBezTo>
                    <a:pt x="12" y="29"/>
                    <a:pt x="13" y="27"/>
                    <a:pt x="14" y="26"/>
                  </a:cubicBezTo>
                  <a:cubicBezTo>
                    <a:pt x="14" y="24"/>
                    <a:pt x="14" y="22"/>
                    <a:pt x="14" y="21"/>
                  </a:cubicBezTo>
                  <a:cubicBezTo>
                    <a:pt x="14" y="21"/>
                    <a:pt x="14" y="21"/>
                    <a:pt x="14" y="21"/>
                  </a:cubicBezTo>
                  <a:cubicBezTo>
                    <a:pt x="15" y="21"/>
                    <a:pt x="15" y="22"/>
                    <a:pt x="15" y="23"/>
                  </a:cubicBezTo>
                  <a:cubicBezTo>
                    <a:pt x="15" y="24"/>
                    <a:pt x="15" y="24"/>
                    <a:pt x="15" y="24"/>
                  </a:cubicBezTo>
                  <a:cubicBezTo>
                    <a:pt x="16" y="24"/>
                    <a:pt x="17" y="25"/>
                    <a:pt x="18" y="25"/>
                  </a:cubicBezTo>
                  <a:cubicBezTo>
                    <a:pt x="19" y="25"/>
                    <a:pt x="20" y="25"/>
                    <a:pt x="22" y="25"/>
                  </a:cubicBezTo>
                  <a:cubicBezTo>
                    <a:pt x="22" y="25"/>
                    <a:pt x="22" y="25"/>
                    <a:pt x="22" y="25"/>
                  </a:cubicBezTo>
                  <a:cubicBezTo>
                    <a:pt x="21" y="26"/>
                    <a:pt x="20" y="26"/>
                    <a:pt x="20" y="26"/>
                  </a:cubicBezTo>
                  <a:cubicBezTo>
                    <a:pt x="19" y="26"/>
                    <a:pt x="18" y="26"/>
                    <a:pt x="18" y="26"/>
                  </a:cubicBezTo>
                  <a:cubicBezTo>
                    <a:pt x="19" y="27"/>
                    <a:pt x="19" y="29"/>
                    <a:pt x="20" y="30"/>
                  </a:cubicBezTo>
                  <a:cubicBezTo>
                    <a:pt x="21" y="32"/>
                    <a:pt x="21" y="34"/>
                    <a:pt x="22" y="36"/>
                  </a:cubicBezTo>
                  <a:cubicBezTo>
                    <a:pt x="22" y="39"/>
                    <a:pt x="22" y="41"/>
                    <a:pt x="21" y="43"/>
                  </a:cubicBezTo>
                  <a:cubicBezTo>
                    <a:pt x="21" y="45"/>
                    <a:pt x="20" y="46"/>
                    <a:pt x="19" y="48"/>
                  </a:cubicBezTo>
                  <a:cubicBezTo>
                    <a:pt x="21" y="49"/>
                    <a:pt x="23" y="50"/>
                    <a:pt x="25" y="51"/>
                  </a:cubicBezTo>
                  <a:cubicBezTo>
                    <a:pt x="27" y="52"/>
                    <a:pt x="29" y="52"/>
                    <a:pt x="31" y="52"/>
                  </a:cubicBezTo>
                  <a:cubicBezTo>
                    <a:pt x="33" y="53"/>
                    <a:pt x="34" y="53"/>
                    <a:pt x="35" y="53"/>
                  </a:cubicBezTo>
                  <a:cubicBezTo>
                    <a:pt x="36" y="53"/>
                    <a:pt x="37" y="53"/>
                    <a:pt x="38" y="53"/>
                  </a:cubicBezTo>
                  <a:close/>
                </a:path>
              </a:pathLst>
            </a:custGeom>
            <a:solidFill>
              <a:srgbClr val="6B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52">
              <a:extLst>
                <a:ext uri="{FF2B5EF4-FFF2-40B4-BE49-F238E27FC236}">
                  <a16:creationId xmlns:a16="http://schemas.microsoft.com/office/drawing/2014/main" id="{12A63129-BE31-4B9E-BAC4-E29CA05376CE}"/>
                </a:ext>
              </a:extLst>
            </p:cNvPr>
            <p:cNvSpPr>
              <a:spLocks noEditPoints="1"/>
            </p:cNvSpPr>
            <p:nvPr/>
          </p:nvSpPr>
          <p:spPr bwMode="auto">
            <a:xfrm>
              <a:off x="5022" y="2980"/>
              <a:ext cx="275" cy="233"/>
            </a:xfrm>
            <a:custGeom>
              <a:avLst/>
              <a:gdLst>
                <a:gd name="T0" fmla="*/ 80 w 114"/>
                <a:gd name="T1" fmla="*/ 80 h 97"/>
                <a:gd name="T2" fmla="*/ 81 w 114"/>
                <a:gd name="T3" fmla="*/ 75 h 97"/>
                <a:gd name="T4" fmla="*/ 82 w 114"/>
                <a:gd name="T5" fmla="*/ 80 h 97"/>
                <a:gd name="T6" fmla="*/ 86 w 114"/>
                <a:gd name="T7" fmla="*/ 92 h 97"/>
                <a:gd name="T8" fmla="*/ 97 w 114"/>
                <a:gd name="T9" fmla="*/ 85 h 97"/>
                <a:gd name="T10" fmla="*/ 104 w 114"/>
                <a:gd name="T11" fmla="*/ 78 h 97"/>
                <a:gd name="T12" fmla="*/ 114 w 114"/>
                <a:gd name="T13" fmla="*/ 61 h 97"/>
                <a:gd name="T14" fmla="*/ 96 w 114"/>
                <a:gd name="T15" fmla="*/ 50 h 97"/>
                <a:gd name="T16" fmla="*/ 69 w 114"/>
                <a:gd name="T17" fmla="*/ 36 h 97"/>
                <a:gd name="T18" fmla="*/ 36 w 114"/>
                <a:gd name="T19" fmla="*/ 37 h 97"/>
                <a:gd name="T20" fmla="*/ 21 w 114"/>
                <a:gd name="T21" fmla="*/ 35 h 97"/>
                <a:gd name="T22" fmla="*/ 17 w 114"/>
                <a:gd name="T23" fmla="*/ 29 h 97"/>
                <a:gd name="T24" fmla="*/ 12 w 114"/>
                <a:gd name="T25" fmla="*/ 8 h 97"/>
                <a:gd name="T26" fmla="*/ 21 w 114"/>
                <a:gd name="T27" fmla="*/ 10 h 97"/>
                <a:gd name="T28" fmla="*/ 20 w 114"/>
                <a:gd name="T29" fmla="*/ 17 h 97"/>
                <a:gd name="T30" fmla="*/ 19 w 114"/>
                <a:gd name="T31" fmla="*/ 32 h 97"/>
                <a:gd name="T32" fmla="*/ 39 w 114"/>
                <a:gd name="T33" fmla="*/ 30 h 97"/>
                <a:gd name="T34" fmla="*/ 41 w 114"/>
                <a:gd name="T35" fmla="*/ 15 h 97"/>
                <a:gd name="T36" fmla="*/ 44 w 114"/>
                <a:gd name="T37" fmla="*/ 23 h 97"/>
                <a:gd name="T38" fmla="*/ 48 w 114"/>
                <a:gd name="T39" fmla="*/ 22 h 97"/>
                <a:gd name="T40" fmla="*/ 41 w 114"/>
                <a:gd name="T41" fmla="*/ 31 h 97"/>
                <a:gd name="T42" fmla="*/ 68 w 114"/>
                <a:gd name="T43" fmla="*/ 30 h 97"/>
                <a:gd name="T44" fmla="*/ 60 w 114"/>
                <a:gd name="T45" fmla="*/ 21 h 97"/>
                <a:gd name="T46" fmla="*/ 62 w 114"/>
                <a:gd name="T47" fmla="*/ 10 h 97"/>
                <a:gd name="T48" fmla="*/ 42 w 114"/>
                <a:gd name="T49" fmla="*/ 4 h 97"/>
                <a:gd name="T50" fmla="*/ 30 w 114"/>
                <a:gd name="T51" fmla="*/ 9 h 97"/>
                <a:gd name="T52" fmla="*/ 31 w 114"/>
                <a:gd name="T53" fmla="*/ 26 h 97"/>
                <a:gd name="T54" fmla="*/ 29 w 114"/>
                <a:gd name="T55" fmla="*/ 8 h 97"/>
                <a:gd name="T56" fmla="*/ 14 w 114"/>
                <a:gd name="T57" fmla="*/ 0 h 97"/>
                <a:gd name="T58" fmla="*/ 5 w 114"/>
                <a:gd name="T59" fmla="*/ 28 h 97"/>
                <a:gd name="T60" fmla="*/ 7 w 114"/>
                <a:gd name="T61" fmla="*/ 48 h 97"/>
                <a:gd name="T62" fmla="*/ 25 w 114"/>
                <a:gd name="T63" fmla="*/ 51 h 97"/>
                <a:gd name="T64" fmla="*/ 58 w 114"/>
                <a:gd name="T65" fmla="*/ 47 h 97"/>
                <a:gd name="T66" fmla="*/ 77 w 114"/>
                <a:gd name="T67" fmla="*/ 59 h 97"/>
                <a:gd name="T68" fmla="*/ 88 w 114"/>
                <a:gd name="T69" fmla="*/ 62 h 97"/>
                <a:gd name="T70" fmla="*/ 94 w 114"/>
                <a:gd name="T71" fmla="*/ 67 h 97"/>
                <a:gd name="T72" fmla="*/ 99 w 114"/>
                <a:gd name="T73" fmla="*/ 59 h 97"/>
                <a:gd name="T74" fmla="*/ 106 w 114"/>
                <a:gd name="T75" fmla="*/ 62 h 97"/>
                <a:gd name="T76" fmla="*/ 93 w 114"/>
                <a:gd name="T77" fmla="*/ 73 h 97"/>
                <a:gd name="T78" fmla="*/ 92 w 114"/>
                <a:gd name="T79" fmla="*/ 73 h 97"/>
                <a:gd name="T80" fmla="*/ 76 w 114"/>
                <a:gd name="T81" fmla="*/ 64 h 97"/>
                <a:gd name="T82" fmla="*/ 67 w 114"/>
                <a:gd name="T83" fmla="*/ 75 h 97"/>
                <a:gd name="T84" fmla="*/ 58 w 114"/>
                <a:gd name="T85" fmla="*/ 72 h 97"/>
                <a:gd name="T86" fmla="*/ 75 w 114"/>
                <a:gd name="T87" fmla="*/ 59 h 97"/>
                <a:gd name="T88" fmla="*/ 46 w 114"/>
                <a:gd name="T89" fmla="*/ 54 h 97"/>
                <a:gd name="T90" fmla="*/ 19 w 114"/>
                <a:gd name="T91" fmla="*/ 56 h 97"/>
                <a:gd name="T92" fmla="*/ 11 w 114"/>
                <a:gd name="T93" fmla="*/ 56 h 97"/>
                <a:gd name="T94" fmla="*/ 14 w 114"/>
                <a:gd name="T95" fmla="*/ 75 h 97"/>
                <a:gd name="T96" fmla="*/ 43 w 114"/>
                <a:gd name="T97" fmla="*/ 74 h 97"/>
                <a:gd name="T98" fmla="*/ 36 w 114"/>
                <a:gd name="T99" fmla="*/ 75 h 97"/>
                <a:gd name="T100" fmla="*/ 32 w 114"/>
                <a:gd name="T101" fmla="*/ 74 h 97"/>
                <a:gd name="T102" fmla="*/ 22 w 114"/>
                <a:gd name="T103" fmla="*/ 78 h 97"/>
                <a:gd name="T104" fmla="*/ 3 w 114"/>
                <a:gd name="T105" fmla="*/ 79 h 97"/>
                <a:gd name="T106" fmla="*/ 43 w 114"/>
                <a:gd name="T107" fmla="*/ 90 h 97"/>
                <a:gd name="T108" fmla="*/ 53 w 114"/>
                <a:gd name="T109" fmla="*/ 72 h 97"/>
                <a:gd name="T110" fmla="*/ 30 w 114"/>
                <a:gd name="T111" fmla="*/ 60 h 97"/>
                <a:gd name="T112" fmla="*/ 38 w 114"/>
                <a:gd name="T113" fmla="*/ 58 h 97"/>
                <a:gd name="T114" fmla="*/ 54 w 114"/>
                <a:gd name="T115" fmla="*/ 60 h 97"/>
                <a:gd name="T116" fmla="*/ 50 w 114"/>
                <a:gd name="T117" fmla="*/ 64 h 97"/>
                <a:gd name="T118" fmla="*/ 55 w 114"/>
                <a:gd name="T119" fmla="*/ 72 h 97"/>
                <a:gd name="T120" fmla="*/ 65 w 114"/>
                <a:gd name="T121" fmla="*/ 94 h 97"/>
                <a:gd name="T122" fmla="*/ 35 w 114"/>
                <a:gd name="T123" fmla="*/ 4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97">
                  <a:moveTo>
                    <a:pt x="67" y="92"/>
                  </a:moveTo>
                  <a:cubicBezTo>
                    <a:pt x="69" y="90"/>
                    <a:pt x="71" y="89"/>
                    <a:pt x="73" y="88"/>
                  </a:cubicBezTo>
                  <a:cubicBezTo>
                    <a:pt x="75" y="88"/>
                    <a:pt x="76" y="88"/>
                    <a:pt x="78" y="88"/>
                  </a:cubicBezTo>
                  <a:cubicBezTo>
                    <a:pt x="79" y="85"/>
                    <a:pt x="80" y="83"/>
                    <a:pt x="80" y="80"/>
                  </a:cubicBezTo>
                  <a:cubicBezTo>
                    <a:pt x="80" y="79"/>
                    <a:pt x="80" y="77"/>
                    <a:pt x="79" y="76"/>
                  </a:cubicBezTo>
                  <a:cubicBezTo>
                    <a:pt x="78" y="75"/>
                    <a:pt x="77" y="74"/>
                    <a:pt x="76" y="73"/>
                  </a:cubicBezTo>
                  <a:cubicBezTo>
                    <a:pt x="76" y="73"/>
                    <a:pt x="76" y="73"/>
                    <a:pt x="76" y="73"/>
                  </a:cubicBezTo>
                  <a:cubicBezTo>
                    <a:pt x="78" y="73"/>
                    <a:pt x="80" y="74"/>
                    <a:pt x="81" y="75"/>
                  </a:cubicBezTo>
                  <a:cubicBezTo>
                    <a:pt x="81" y="76"/>
                    <a:pt x="81" y="76"/>
                    <a:pt x="82" y="77"/>
                  </a:cubicBezTo>
                  <a:cubicBezTo>
                    <a:pt x="83" y="76"/>
                    <a:pt x="84" y="75"/>
                    <a:pt x="85" y="74"/>
                  </a:cubicBezTo>
                  <a:cubicBezTo>
                    <a:pt x="84" y="75"/>
                    <a:pt x="83" y="77"/>
                    <a:pt x="82" y="78"/>
                  </a:cubicBezTo>
                  <a:cubicBezTo>
                    <a:pt x="82" y="79"/>
                    <a:pt x="82" y="79"/>
                    <a:pt x="82" y="80"/>
                  </a:cubicBezTo>
                  <a:cubicBezTo>
                    <a:pt x="82" y="82"/>
                    <a:pt x="82" y="83"/>
                    <a:pt x="81" y="85"/>
                  </a:cubicBezTo>
                  <a:cubicBezTo>
                    <a:pt x="81" y="86"/>
                    <a:pt x="80" y="87"/>
                    <a:pt x="79" y="88"/>
                  </a:cubicBezTo>
                  <a:cubicBezTo>
                    <a:pt x="79" y="88"/>
                    <a:pt x="80" y="88"/>
                    <a:pt x="80" y="88"/>
                  </a:cubicBezTo>
                  <a:cubicBezTo>
                    <a:pt x="82" y="89"/>
                    <a:pt x="84" y="90"/>
                    <a:pt x="86" y="92"/>
                  </a:cubicBezTo>
                  <a:cubicBezTo>
                    <a:pt x="87" y="90"/>
                    <a:pt x="88" y="88"/>
                    <a:pt x="89" y="87"/>
                  </a:cubicBezTo>
                  <a:cubicBezTo>
                    <a:pt x="90" y="86"/>
                    <a:pt x="91" y="86"/>
                    <a:pt x="92" y="85"/>
                  </a:cubicBezTo>
                  <a:cubicBezTo>
                    <a:pt x="93" y="85"/>
                    <a:pt x="95" y="85"/>
                    <a:pt x="96" y="85"/>
                  </a:cubicBezTo>
                  <a:cubicBezTo>
                    <a:pt x="96" y="85"/>
                    <a:pt x="97" y="85"/>
                    <a:pt x="97" y="85"/>
                  </a:cubicBezTo>
                  <a:cubicBezTo>
                    <a:pt x="98" y="85"/>
                    <a:pt x="98" y="86"/>
                    <a:pt x="99" y="86"/>
                  </a:cubicBezTo>
                  <a:cubicBezTo>
                    <a:pt x="99" y="86"/>
                    <a:pt x="100" y="85"/>
                    <a:pt x="100" y="85"/>
                  </a:cubicBezTo>
                  <a:cubicBezTo>
                    <a:pt x="100" y="84"/>
                    <a:pt x="100" y="84"/>
                    <a:pt x="100" y="83"/>
                  </a:cubicBezTo>
                  <a:cubicBezTo>
                    <a:pt x="101" y="81"/>
                    <a:pt x="102" y="79"/>
                    <a:pt x="104" y="78"/>
                  </a:cubicBezTo>
                  <a:cubicBezTo>
                    <a:pt x="104" y="78"/>
                    <a:pt x="104" y="78"/>
                    <a:pt x="104" y="78"/>
                  </a:cubicBezTo>
                  <a:cubicBezTo>
                    <a:pt x="104" y="78"/>
                    <a:pt x="104" y="78"/>
                    <a:pt x="104" y="78"/>
                  </a:cubicBezTo>
                  <a:cubicBezTo>
                    <a:pt x="108" y="76"/>
                    <a:pt x="111" y="72"/>
                    <a:pt x="112" y="67"/>
                  </a:cubicBezTo>
                  <a:cubicBezTo>
                    <a:pt x="113" y="65"/>
                    <a:pt x="114" y="63"/>
                    <a:pt x="114" y="61"/>
                  </a:cubicBezTo>
                  <a:cubicBezTo>
                    <a:pt x="114" y="58"/>
                    <a:pt x="114" y="56"/>
                    <a:pt x="112" y="54"/>
                  </a:cubicBezTo>
                  <a:cubicBezTo>
                    <a:pt x="111" y="52"/>
                    <a:pt x="108" y="51"/>
                    <a:pt x="106" y="51"/>
                  </a:cubicBezTo>
                  <a:cubicBezTo>
                    <a:pt x="104" y="50"/>
                    <a:pt x="102" y="50"/>
                    <a:pt x="99" y="50"/>
                  </a:cubicBezTo>
                  <a:cubicBezTo>
                    <a:pt x="98" y="50"/>
                    <a:pt x="97" y="50"/>
                    <a:pt x="96" y="50"/>
                  </a:cubicBezTo>
                  <a:cubicBezTo>
                    <a:pt x="95" y="50"/>
                    <a:pt x="93" y="50"/>
                    <a:pt x="92" y="50"/>
                  </a:cubicBezTo>
                  <a:cubicBezTo>
                    <a:pt x="90" y="50"/>
                    <a:pt x="88" y="49"/>
                    <a:pt x="85" y="48"/>
                  </a:cubicBezTo>
                  <a:cubicBezTo>
                    <a:pt x="81" y="47"/>
                    <a:pt x="77" y="44"/>
                    <a:pt x="74" y="40"/>
                  </a:cubicBezTo>
                  <a:cubicBezTo>
                    <a:pt x="72" y="39"/>
                    <a:pt x="70" y="37"/>
                    <a:pt x="69" y="36"/>
                  </a:cubicBezTo>
                  <a:cubicBezTo>
                    <a:pt x="67" y="34"/>
                    <a:pt x="65" y="33"/>
                    <a:pt x="63" y="32"/>
                  </a:cubicBezTo>
                  <a:cubicBezTo>
                    <a:pt x="59" y="30"/>
                    <a:pt x="54" y="29"/>
                    <a:pt x="49" y="30"/>
                  </a:cubicBezTo>
                  <a:cubicBezTo>
                    <a:pt x="46" y="30"/>
                    <a:pt x="43" y="31"/>
                    <a:pt x="41" y="32"/>
                  </a:cubicBezTo>
                  <a:cubicBezTo>
                    <a:pt x="39" y="34"/>
                    <a:pt x="38" y="35"/>
                    <a:pt x="36" y="37"/>
                  </a:cubicBezTo>
                  <a:cubicBezTo>
                    <a:pt x="35" y="37"/>
                    <a:pt x="33" y="38"/>
                    <a:pt x="32" y="38"/>
                  </a:cubicBezTo>
                  <a:cubicBezTo>
                    <a:pt x="31" y="38"/>
                    <a:pt x="29" y="38"/>
                    <a:pt x="28" y="38"/>
                  </a:cubicBezTo>
                  <a:cubicBezTo>
                    <a:pt x="26" y="38"/>
                    <a:pt x="23" y="37"/>
                    <a:pt x="21" y="35"/>
                  </a:cubicBezTo>
                  <a:cubicBezTo>
                    <a:pt x="21" y="35"/>
                    <a:pt x="21" y="35"/>
                    <a:pt x="21" y="35"/>
                  </a:cubicBezTo>
                  <a:cubicBezTo>
                    <a:pt x="21" y="35"/>
                    <a:pt x="21" y="35"/>
                    <a:pt x="21" y="35"/>
                  </a:cubicBezTo>
                  <a:cubicBezTo>
                    <a:pt x="20" y="35"/>
                    <a:pt x="19" y="34"/>
                    <a:pt x="18" y="33"/>
                  </a:cubicBezTo>
                  <a:cubicBezTo>
                    <a:pt x="18" y="33"/>
                    <a:pt x="17" y="32"/>
                    <a:pt x="17" y="31"/>
                  </a:cubicBezTo>
                  <a:cubicBezTo>
                    <a:pt x="17" y="31"/>
                    <a:pt x="17" y="30"/>
                    <a:pt x="17" y="29"/>
                  </a:cubicBezTo>
                  <a:cubicBezTo>
                    <a:pt x="17" y="27"/>
                    <a:pt x="18" y="24"/>
                    <a:pt x="18" y="22"/>
                  </a:cubicBezTo>
                  <a:cubicBezTo>
                    <a:pt x="19" y="19"/>
                    <a:pt x="18" y="16"/>
                    <a:pt x="17" y="14"/>
                  </a:cubicBezTo>
                  <a:cubicBezTo>
                    <a:pt x="16" y="12"/>
                    <a:pt x="14" y="10"/>
                    <a:pt x="12" y="8"/>
                  </a:cubicBezTo>
                  <a:cubicBezTo>
                    <a:pt x="12" y="8"/>
                    <a:pt x="12" y="8"/>
                    <a:pt x="12" y="8"/>
                  </a:cubicBezTo>
                  <a:cubicBezTo>
                    <a:pt x="15" y="9"/>
                    <a:pt x="17" y="11"/>
                    <a:pt x="19" y="13"/>
                  </a:cubicBezTo>
                  <a:cubicBezTo>
                    <a:pt x="19" y="14"/>
                    <a:pt x="19" y="14"/>
                    <a:pt x="19" y="14"/>
                  </a:cubicBezTo>
                  <a:cubicBezTo>
                    <a:pt x="19" y="14"/>
                    <a:pt x="20" y="14"/>
                    <a:pt x="20" y="13"/>
                  </a:cubicBezTo>
                  <a:cubicBezTo>
                    <a:pt x="20" y="12"/>
                    <a:pt x="20" y="11"/>
                    <a:pt x="21" y="10"/>
                  </a:cubicBezTo>
                  <a:cubicBezTo>
                    <a:pt x="21" y="11"/>
                    <a:pt x="21" y="12"/>
                    <a:pt x="20" y="13"/>
                  </a:cubicBezTo>
                  <a:cubicBezTo>
                    <a:pt x="20" y="14"/>
                    <a:pt x="20" y="15"/>
                    <a:pt x="20" y="15"/>
                  </a:cubicBezTo>
                  <a:cubicBezTo>
                    <a:pt x="20" y="16"/>
                    <a:pt x="20" y="16"/>
                    <a:pt x="20" y="16"/>
                  </a:cubicBezTo>
                  <a:cubicBezTo>
                    <a:pt x="20" y="16"/>
                    <a:pt x="20" y="17"/>
                    <a:pt x="20" y="17"/>
                  </a:cubicBezTo>
                  <a:cubicBezTo>
                    <a:pt x="21" y="19"/>
                    <a:pt x="21" y="20"/>
                    <a:pt x="21" y="22"/>
                  </a:cubicBezTo>
                  <a:cubicBezTo>
                    <a:pt x="20" y="23"/>
                    <a:pt x="20" y="25"/>
                    <a:pt x="20" y="26"/>
                  </a:cubicBezTo>
                  <a:cubicBezTo>
                    <a:pt x="19" y="30"/>
                    <a:pt x="19" y="30"/>
                    <a:pt x="19" y="30"/>
                  </a:cubicBezTo>
                  <a:cubicBezTo>
                    <a:pt x="19" y="31"/>
                    <a:pt x="18" y="31"/>
                    <a:pt x="19" y="32"/>
                  </a:cubicBezTo>
                  <a:cubicBezTo>
                    <a:pt x="19" y="33"/>
                    <a:pt x="20" y="34"/>
                    <a:pt x="21" y="35"/>
                  </a:cubicBezTo>
                  <a:cubicBezTo>
                    <a:pt x="23" y="36"/>
                    <a:pt x="26" y="37"/>
                    <a:pt x="28" y="37"/>
                  </a:cubicBezTo>
                  <a:cubicBezTo>
                    <a:pt x="30" y="37"/>
                    <a:pt x="33" y="36"/>
                    <a:pt x="35" y="35"/>
                  </a:cubicBezTo>
                  <a:cubicBezTo>
                    <a:pt x="36" y="33"/>
                    <a:pt x="38" y="32"/>
                    <a:pt x="39" y="30"/>
                  </a:cubicBezTo>
                  <a:cubicBezTo>
                    <a:pt x="41" y="28"/>
                    <a:pt x="41" y="26"/>
                    <a:pt x="42" y="24"/>
                  </a:cubicBezTo>
                  <a:cubicBezTo>
                    <a:pt x="43" y="22"/>
                    <a:pt x="43" y="21"/>
                    <a:pt x="43" y="19"/>
                  </a:cubicBezTo>
                  <a:cubicBezTo>
                    <a:pt x="43" y="18"/>
                    <a:pt x="42" y="17"/>
                    <a:pt x="41" y="15"/>
                  </a:cubicBezTo>
                  <a:cubicBezTo>
                    <a:pt x="41" y="15"/>
                    <a:pt x="41" y="15"/>
                    <a:pt x="41" y="15"/>
                  </a:cubicBezTo>
                  <a:cubicBezTo>
                    <a:pt x="42" y="16"/>
                    <a:pt x="43" y="16"/>
                    <a:pt x="43" y="17"/>
                  </a:cubicBezTo>
                  <a:cubicBezTo>
                    <a:pt x="43" y="18"/>
                    <a:pt x="44" y="19"/>
                    <a:pt x="44" y="19"/>
                  </a:cubicBezTo>
                  <a:cubicBezTo>
                    <a:pt x="44" y="20"/>
                    <a:pt x="44" y="21"/>
                    <a:pt x="44" y="22"/>
                  </a:cubicBezTo>
                  <a:cubicBezTo>
                    <a:pt x="44" y="22"/>
                    <a:pt x="44" y="23"/>
                    <a:pt x="44" y="23"/>
                  </a:cubicBezTo>
                  <a:cubicBezTo>
                    <a:pt x="45" y="23"/>
                    <a:pt x="45" y="23"/>
                    <a:pt x="45" y="23"/>
                  </a:cubicBezTo>
                  <a:cubicBezTo>
                    <a:pt x="46" y="23"/>
                    <a:pt x="47" y="22"/>
                    <a:pt x="48" y="22"/>
                  </a:cubicBezTo>
                  <a:cubicBezTo>
                    <a:pt x="49" y="21"/>
                    <a:pt x="50" y="20"/>
                    <a:pt x="52" y="18"/>
                  </a:cubicBezTo>
                  <a:cubicBezTo>
                    <a:pt x="51" y="20"/>
                    <a:pt x="49" y="21"/>
                    <a:pt x="48" y="22"/>
                  </a:cubicBezTo>
                  <a:cubicBezTo>
                    <a:pt x="47" y="23"/>
                    <a:pt x="46" y="24"/>
                    <a:pt x="46" y="24"/>
                  </a:cubicBezTo>
                  <a:cubicBezTo>
                    <a:pt x="45" y="24"/>
                    <a:pt x="44" y="25"/>
                    <a:pt x="44" y="25"/>
                  </a:cubicBezTo>
                  <a:cubicBezTo>
                    <a:pt x="44" y="26"/>
                    <a:pt x="43" y="27"/>
                    <a:pt x="43" y="28"/>
                  </a:cubicBezTo>
                  <a:cubicBezTo>
                    <a:pt x="42" y="29"/>
                    <a:pt x="42" y="30"/>
                    <a:pt x="41" y="31"/>
                  </a:cubicBezTo>
                  <a:cubicBezTo>
                    <a:pt x="44" y="30"/>
                    <a:pt x="46" y="29"/>
                    <a:pt x="49" y="28"/>
                  </a:cubicBezTo>
                  <a:cubicBezTo>
                    <a:pt x="54" y="27"/>
                    <a:pt x="59" y="28"/>
                    <a:pt x="64" y="30"/>
                  </a:cubicBezTo>
                  <a:cubicBezTo>
                    <a:pt x="65" y="31"/>
                    <a:pt x="66" y="32"/>
                    <a:pt x="68" y="33"/>
                  </a:cubicBezTo>
                  <a:cubicBezTo>
                    <a:pt x="68" y="32"/>
                    <a:pt x="68" y="31"/>
                    <a:pt x="68" y="30"/>
                  </a:cubicBezTo>
                  <a:cubicBezTo>
                    <a:pt x="68" y="28"/>
                    <a:pt x="67" y="26"/>
                    <a:pt x="67" y="25"/>
                  </a:cubicBezTo>
                  <a:cubicBezTo>
                    <a:pt x="66" y="24"/>
                    <a:pt x="65" y="22"/>
                    <a:pt x="63" y="22"/>
                  </a:cubicBezTo>
                  <a:cubicBezTo>
                    <a:pt x="62" y="21"/>
                    <a:pt x="62" y="21"/>
                    <a:pt x="60" y="20"/>
                  </a:cubicBezTo>
                  <a:cubicBezTo>
                    <a:pt x="60" y="21"/>
                    <a:pt x="60" y="21"/>
                    <a:pt x="60" y="21"/>
                  </a:cubicBezTo>
                  <a:cubicBezTo>
                    <a:pt x="59" y="22"/>
                    <a:pt x="57" y="23"/>
                    <a:pt x="56" y="24"/>
                  </a:cubicBezTo>
                  <a:cubicBezTo>
                    <a:pt x="56" y="24"/>
                    <a:pt x="56" y="24"/>
                    <a:pt x="56" y="24"/>
                  </a:cubicBezTo>
                  <a:cubicBezTo>
                    <a:pt x="58" y="21"/>
                    <a:pt x="60" y="18"/>
                    <a:pt x="61" y="15"/>
                  </a:cubicBezTo>
                  <a:cubicBezTo>
                    <a:pt x="62" y="13"/>
                    <a:pt x="62" y="12"/>
                    <a:pt x="62" y="10"/>
                  </a:cubicBezTo>
                  <a:cubicBezTo>
                    <a:pt x="62" y="8"/>
                    <a:pt x="61" y="7"/>
                    <a:pt x="60" y="6"/>
                  </a:cubicBezTo>
                  <a:cubicBezTo>
                    <a:pt x="59" y="6"/>
                    <a:pt x="58" y="6"/>
                    <a:pt x="57" y="6"/>
                  </a:cubicBezTo>
                  <a:cubicBezTo>
                    <a:pt x="55" y="7"/>
                    <a:pt x="52" y="7"/>
                    <a:pt x="49" y="6"/>
                  </a:cubicBezTo>
                  <a:cubicBezTo>
                    <a:pt x="47" y="6"/>
                    <a:pt x="44" y="5"/>
                    <a:pt x="42" y="4"/>
                  </a:cubicBezTo>
                  <a:cubicBezTo>
                    <a:pt x="40" y="4"/>
                    <a:pt x="39" y="4"/>
                    <a:pt x="38" y="3"/>
                  </a:cubicBezTo>
                  <a:cubicBezTo>
                    <a:pt x="37" y="3"/>
                    <a:pt x="35" y="3"/>
                    <a:pt x="34" y="4"/>
                  </a:cubicBezTo>
                  <a:cubicBezTo>
                    <a:pt x="34" y="4"/>
                    <a:pt x="34" y="4"/>
                    <a:pt x="34" y="4"/>
                  </a:cubicBezTo>
                  <a:cubicBezTo>
                    <a:pt x="32" y="5"/>
                    <a:pt x="31" y="7"/>
                    <a:pt x="30" y="9"/>
                  </a:cubicBezTo>
                  <a:cubicBezTo>
                    <a:pt x="29" y="10"/>
                    <a:pt x="29" y="12"/>
                    <a:pt x="29" y="14"/>
                  </a:cubicBezTo>
                  <a:cubicBezTo>
                    <a:pt x="29" y="16"/>
                    <a:pt x="29" y="19"/>
                    <a:pt x="29" y="21"/>
                  </a:cubicBezTo>
                  <a:cubicBezTo>
                    <a:pt x="30" y="23"/>
                    <a:pt x="30" y="25"/>
                    <a:pt x="31" y="26"/>
                  </a:cubicBezTo>
                  <a:cubicBezTo>
                    <a:pt x="31" y="26"/>
                    <a:pt x="31" y="26"/>
                    <a:pt x="31" y="26"/>
                  </a:cubicBezTo>
                  <a:cubicBezTo>
                    <a:pt x="29" y="25"/>
                    <a:pt x="28" y="23"/>
                    <a:pt x="27" y="21"/>
                  </a:cubicBezTo>
                  <a:cubicBezTo>
                    <a:pt x="27" y="19"/>
                    <a:pt x="26" y="17"/>
                    <a:pt x="27" y="14"/>
                  </a:cubicBezTo>
                  <a:cubicBezTo>
                    <a:pt x="27" y="12"/>
                    <a:pt x="27" y="10"/>
                    <a:pt x="29" y="8"/>
                  </a:cubicBezTo>
                  <a:cubicBezTo>
                    <a:pt x="29" y="8"/>
                    <a:pt x="29" y="8"/>
                    <a:pt x="29" y="8"/>
                  </a:cubicBezTo>
                  <a:cubicBezTo>
                    <a:pt x="29" y="7"/>
                    <a:pt x="29" y="7"/>
                    <a:pt x="29" y="7"/>
                  </a:cubicBezTo>
                  <a:cubicBezTo>
                    <a:pt x="29" y="6"/>
                    <a:pt x="28" y="5"/>
                    <a:pt x="28" y="5"/>
                  </a:cubicBezTo>
                  <a:cubicBezTo>
                    <a:pt x="27" y="5"/>
                    <a:pt x="27" y="5"/>
                    <a:pt x="26" y="5"/>
                  </a:cubicBezTo>
                  <a:cubicBezTo>
                    <a:pt x="22" y="4"/>
                    <a:pt x="18" y="2"/>
                    <a:pt x="14" y="0"/>
                  </a:cubicBezTo>
                  <a:cubicBezTo>
                    <a:pt x="10" y="1"/>
                    <a:pt x="6" y="4"/>
                    <a:pt x="4" y="8"/>
                  </a:cubicBezTo>
                  <a:cubicBezTo>
                    <a:pt x="3" y="10"/>
                    <a:pt x="3" y="12"/>
                    <a:pt x="3" y="15"/>
                  </a:cubicBezTo>
                  <a:cubicBezTo>
                    <a:pt x="3" y="17"/>
                    <a:pt x="3" y="19"/>
                    <a:pt x="4" y="21"/>
                  </a:cubicBezTo>
                  <a:cubicBezTo>
                    <a:pt x="5" y="28"/>
                    <a:pt x="5" y="28"/>
                    <a:pt x="5" y="28"/>
                  </a:cubicBezTo>
                  <a:cubicBezTo>
                    <a:pt x="6" y="30"/>
                    <a:pt x="6" y="33"/>
                    <a:pt x="6" y="35"/>
                  </a:cubicBezTo>
                  <a:cubicBezTo>
                    <a:pt x="6" y="36"/>
                    <a:pt x="6" y="37"/>
                    <a:pt x="6" y="38"/>
                  </a:cubicBezTo>
                  <a:cubicBezTo>
                    <a:pt x="6" y="40"/>
                    <a:pt x="6" y="41"/>
                    <a:pt x="6" y="42"/>
                  </a:cubicBezTo>
                  <a:cubicBezTo>
                    <a:pt x="6" y="44"/>
                    <a:pt x="6" y="46"/>
                    <a:pt x="7" y="48"/>
                  </a:cubicBezTo>
                  <a:cubicBezTo>
                    <a:pt x="8" y="50"/>
                    <a:pt x="10" y="52"/>
                    <a:pt x="12" y="53"/>
                  </a:cubicBezTo>
                  <a:cubicBezTo>
                    <a:pt x="13" y="53"/>
                    <a:pt x="14" y="53"/>
                    <a:pt x="15" y="53"/>
                  </a:cubicBezTo>
                  <a:cubicBezTo>
                    <a:pt x="16" y="53"/>
                    <a:pt x="18" y="53"/>
                    <a:pt x="19" y="53"/>
                  </a:cubicBezTo>
                  <a:cubicBezTo>
                    <a:pt x="21" y="52"/>
                    <a:pt x="23" y="52"/>
                    <a:pt x="25" y="51"/>
                  </a:cubicBezTo>
                  <a:cubicBezTo>
                    <a:pt x="28" y="51"/>
                    <a:pt x="30" y="51"/>
                    <a:pt x="32" y="52"/>
                  </a:cubicBezTo>
                  <a:cubicBezTo>
                    <a:pt x="37" y="53"/>
                    <a:pt x="41" y="53"/>
                    <a:pt x="46" y="53"/>
                  </a:cubicBezTo>
                  <a:cubicBezTo>
                    <a:pt x="50" y="52"/>
                    <a:pt x="54" y="50"/>
                    <a:pt x="58" y="47"/>
                  </a:cubicBezTo>
                  <a:cubicBezTo>
                    <a:pt x="58" y="47"/>
                    <a:pt x="58" y="47"/>
                    <a:pt x="58" y="47"/>
                  </a:cubicBezTo>
                  <a:cubicBezTo>
                    <a:pt x="58" y="47"/>
                    <a:pt x="58" y="47"/>
                    <a:pt x="58" y="47"/>
                  </a:cubicBezTo>
                  <a:cubicBezTo>
                    <a:pt x="62" y="46"/>
                    <a:pt x="66" y="46"/>
                    <a:pt x="71" y="48"/>
                  </a:cubicBezTo>
                  <a:cubicBezTo>
                    <a:pt x="73" y="49"/>
                    <a:pt x="75" y="50"/>
                    <a:pt x="76" y="52"/>
                  </a:cubicBezTo>
                  <a:cubicBezTo>
                    <a:pt x="77" y="55"/>
                    <a:pt x="77" y="57"/>
                    <a:pt x="77" y="59"/>
                  </a:cubicBezTo>
                  <a:cubicBezTo>
                    <a:pt x="77" y="60"/>
                    <a:pt x="77" y="61"/>
                    <a:pt x="77" y="62"/>
                  </a:cubicBezTo>
                  <a:cubicBezTo>
                    <a:pt x="78" y="62"/>
                    <a:pt x="79" y="61"/>
                    <a:pt x="80" y="61"/>
                  </a:cubicBezTo>
                  <a:cubicBezTo>
                    <a:pt x="81" y="61"/>
                    <a:pt x="82" y="61"/>
                    <a:pt x="84" y="61"/>
                  </a:cubicBezTo>
                  <a:cubicBezTo>
                    <a:pt x="85" y="61"/>
                    <a:pt x="86" y="61"/>
                    <a:pt x="88" y="62"/>
                  </a:cubicBezTo>
                  <a:cubicBezTo>
                    <a:pt x="89" y="63"/>
                    <a:pt x="90" y="64"/>
                    <a:pt x="91" y="65"/>
                  </a:cubicBezTo>
                  <a:cubicBezTo>
                    <a:pt x="92" y="66"/>
                    <a:pt x="92" y="67"/>
                    <a:pt x="93" y="68"/>
                  </a:cubicBezTo>
                  <a:cubicBezTo>
                    <a:pt x="93" y="69"/>
                    <a:pt x="93" y="69"/>
                    <a:pt x="93" y="69"/>
                  </a:cubicBezTo>
                  <a:cubicBezTo>
                    <a:pt x="93" y="68"/>
                    <a:pt x="94" y="68"/>
                    <a:pt x="94" y="67"/>
                  </a:cubicBezTo>
                  <a:cubicBezTo>
                    <a:pt x="95" y="66"/>
                    <a:pt x="95" y="65"/>
                    <a:pt x="96" y="65"/>
                  </a:cubicBezTo>
                  <a:cubicBezTo>
                    <a:pt x="97" y="64"/>
                    <a:pt x="98" y="63"/>
                    <a:pt x="99" y="63"/>
                  </a:cubicBezTo>
                  <a:cubicBezTo>
                    <a:pt x="99" y="62"/>
                    <a:pt x="99" y="62"/>
                    <a:pt x="99" y="62"/>
                  </a:cubicBezTo>
                  <a:cubicBezTo>
                    <a:pt x="99" y="61"/>
                    <a:pt x="99" y="60"/>
                    <a:pt x="99" y="59"/>
                  </a:cubicBezTo>
                  <a:cubicBezTo>
                    <a:pt x="100" y="60"/>
                    <a:pt x="100" y="61"/>
                    <a:pt x="100" y="62"/>
                  </a:cubicBezTo>
                  <a:cubicBezTo>
                    <a:pt x="100" y="62"/>
                    <a:pt x="100" y="62"/>
                    <a:pt x="100" y="62"/>
                  </a:cubicBezTo>
                  <a:cubicBezTo>
                    <a:pt x="101" y="62"/>
                    <a:pt x="101" y="62"/>
                    <a:pt x="101" y="62"/>
                  </a:cubicBezTo>
                  <a:cubicBezTo>
                    <a:pt x="103" y="62"/>
                    <a:pt x="104" y="61"/>
                    <a:pt x="106" y="62"/>
                  </a:cubicBezTo>
                  <a:cubicBezTo>
                    <a:pt x="106" y="62"/>
                    <a:pt x="106" y="62"/>
                    <a:pt x="106" y="62"/>
                  </a:cubicBezTo>
                  <a:cubicBezTo>
                    <a:pt x="103" y="63"/>
                    <a:pt x="100" y="64"/>
                    <a:pt x="98" y="66"/>
                  </a:cubicBezTo>
                  <a:cubicBezTo>
                    <a:pt x="96" y="68"/>
                    <a:pt x="95" y="69"/>
                    <a:pt x="95" y="70"/>
                  </a:cubicBezTo>
                  <a:cubicBezTo>
                    <a:pt x="94" y="71"/>
                    <a:pt x="94" y="72"/>
                    <a:pt x="93" y="73"/>
                  </a:cubicBezTo>
                  <a:cubicBezTo>
                    <a:pt x="93" y="74"/>
                    <a:pt x="93" y="75"/>
                    <a:pt x="93" y="76"/>
                  </a:cubicBezTo>
                  <a:cubicBezTo>
                    <a:pt x="93" y="76"/>
                    <a:pt x="93" y="76"/>
                    <a:pt x="93" y="76"/>
                  </a:cubicBezTo>
                  <a:cubicBezTo>
                    <a:pt x="93" y="75"/>
                    <a:pt x="93" y="75"/>
                    <a:pt x="93" y="75"/>
                  </a:cubicBezTo>
                  <a:cubicBezTo>
                    <a:pt x="92" y="74"/>
                    <a:pt x="92" y="74"/>
                    <a:pt x="92" y="73"/>
                  </a:cubicBezTo>
                  <a:cubicBezTo>
                    <a:pt x="92" y="72"/>
                    <a:pt x="92" y="70"/>
                    <a:pt x="91" y="69"/>
                  </a:cubicBezTo>
                  <a:cubicBezTo>
                    <a:pt x="90" y="67"/>
                    <a:pt x="88" y="65"/>
                    <a:pt x="86" y="64"/>
                  </a:cubicBezTo>
                  <a:cubicBezTo>
                    <a:pt x="84" y="63"/>
                    <a:pt x="82" y="63"/>
                    <a:pt x="80" y="63"/>
                  </a:cubicBezTo>
                  <a:cubicBezTo>
                    <a:pt x="79" y="63"/>
                    <a:pt x="77" y="63"/>
                    <a:pt x="76" y="64"/>
                  </a:cubicBezTo>
                  <a:cubicBezTo>
                    <a:pt x="76" y="64"/>
                    <a:pt x="76" y="65"/>
                    <a:pt x="75" y="66"/>
                  </a:cubicBezTo>
                  <a:cubicBezTo>
                    <a:pt x="74" y="68"/>
                    <a:pt x="72" y="70"/>
                    <a:pt x="70" y="71"/>
                  </a:cubicBezTo>
                  <a:cubicBezTo>
                    <a:pt x="70" y="71"/>
                    <a:pt x="70" y="71"/>
                    <a:pt x="70" y="71"/>
                  </a:cubicBezTo>
                  <a:cubicBezTo>
                    <a:pt x="69" y="72"/>
                    <a:pt x="68" y="73"/>
                    <a:pt x="67" y="75"/>
                  </a:cubicBezTo>
                  <a:cubicBezTo>
                    <a:pt x="66" y="77"/>
                    <a:pt x="65" y="79"/>
                    <a:pt x="65" y="81"/>
                  </a:cubicBezTo>
                  <a:cubicBezTo>
                    <a:pt x="65" y="79"/>
                    <a:pt x="66" y="76"/>
                    <a:pt x="66" y="74"/>
                  </a:cubicBezTo>
                  <a:cubicBezTo>
                    <a:pt x="67" y="73"/>
                    <a:pt x="67" y="73"/>
                    <a:pt x="68" y="72"/>
                  </a:cubicBezTo>
                  <a:cubicBezTo>
                    <a:pt x="65" y="73"/>
                    <a:pt x="61" y="73"/>
                    <a:pt x="58" y="72"/>
                  </a:cubicBezTo>
                  <a:cubicBezTo>
                    <a:pt x="58" y="72"/>
                    <a:pt x="58" y="72"/>
                    <a:pt x="58" y="72"/>
                  </a:cubicBezTo>
                  <a:cubicBezTo>
                    <a:pt x="62" y="72"/>
                    <a:pt x="66" y="71"/>
                    <a:pt x="69" y="69"/>
                  </a:cubicBezTo>
                  <a:cubicBezTo>
                    <a:pt x="71" y="68"/>
                    <a:pt x="73" y="67"/>
                    <a:pt x="73" y="65"/>
                  </a:cubicBezTo>
                  <a:cubicBezTo>
                    <a:pt x="74" y="63"/>
                    <a:pt x="75" y="61"/>
                    <a:pt x="75" y="59"/>
                  </a:cubicBezTo>
                  <a:cubicBezTo>
                    <a:pt x="75" y="57"/>
                    <a:pt x="75" y="55"/>
                    <a:pt x="74" y="53"/>
                  </a:cubicBezTo>
                  <a:cubicBezTo>
                    <a:pt x="73" y="52"/>
                    <a:pt x="71" y="50"/>
                    <a:pt x="70" y="49"/>
                  </a:cubicBezTo>
                  <a:cubicBezTo>
                    <a:pt x="66" y="47"/>
                    <a:pt x="62" y="47"/>
                    <a:pt x="58" y="47"/>
                  </a:cubicBezTo>
                  <a:cubicBezTo>
                    <a:pt x="55" y="50"/>
                    <a:pt x="51" y="53"/>
                    <a:pt x="46" y="54"/>
                  </a:cubicBezTo>
                  <a:cubicBezTo>
                    <a:pt x="41" y="55"/>
                    <a:pt x="36" y="55"/>
                    <a:pt x="32" y="54"/>
                  </a:cubicBezTo>
                  <a:cubicBezTo>
                    <a:pt x="30" y="54"/>
                    <a:pt x="28" y="53"/>
                    <a:pt x="26" y="54"/>
                  </a:cubicBezTo>
                  <a:cubicBezTo>
                    <a:pt x="24" y="54"/>
                    <a:pt x="22" y="55"/>
                    <a:pt x="19" y="56"/>
                  </a:cubicBezTo>
                  <a:cubicBezTo>
                    <a:pt x="19" y="56"/>
                    <a:pt x="19" y="56"/>
                    <a:pt x="19" y="56"/>
                  </a:cubicBezTo>
                  <a:cubicBezTo>
                    <a:pt x="18" y="56"/>
                    <a:pt x="18" y="56"/>
                    <a:pt x="18" y="56"/>
                  </a:cubicBezTo>
                  <a:cubicBezTo>
                    <a:pt x="18" y="56"/>
                    <a:pt x="18" y="56"/>
                    <a:pt x="18" y="56"/>
                  </a:cubicBezTo>
                  <a:cubicBezTo>
                    <a:pt x="17" y="56"/>
                    <a:pt x="16" y="56"/>
                    <a:pt x="15" y="56"/>
                  </a:cubicBezTo>
                  <a:cubicBezTo>
                    <a:pt x="14" y="56"/>
                    <a:pt x="13" y="56"/>
                    <a:pt x="11" y="56"/>
                  </a:cubicBezTo>
                  <a:cubicBezTo>
                    <a:pt x="10" y="57"/>
                    <a:pt x="9" y="58"/>
                    <a:pt x="9" y="59"/>
                  </a:cubicBezTo>
                  <a:cubicBezTo>
                    <a:pt x="7" y="61"/>
                    <a:pt x="6" y="63"/>
                    <a:pt x="6" y="65"/>
                  </a:cubicBezTo>
                  <a:cubicBezTo>
                    <a:pt x="5" y="68"/>
                    <a:pt x="6" y="70"/>
                    <a:pt x="8" y="72"/>
                  </a:cubicBezTo>
                  <a:cubicBezTo>
                    <a:pt x="9" y="74"/>
                    <a:pt x="12" y="75"/>
                    <a:pt x="14" y="75"/>
                  </a:cubicBezTo>
                  <a:cubicBezTo>
                    <a:pt x="16" y="76"/>
                    <a:pt x="19" y="76"/>
                    <a:pt x="21" y="75"/>
                  </a:cubicBezTo>
                  <a:cubicBezTo>
                    <a:pt x="24" y="75"/>
                    <a:pt x="26" y="74"/>
                    <a:pt x="28" y="73"/>
                  </a:cubicBezTo>
                  <a:cubicBezTo>
                    <a:pt x="31" y="73"/>
                    <a:pt x="33" y="72"/>
                    <a:pt x="36" y="72"/>
                  </a:cubicBezTo>
                  <a:cubicBezTo>
                    <a:pt x="38" y="72"/>
                    <a:pt x="41" y="73"/>
                    <a:pt x="43" y="74"/>
                  </a:cubicBezTo>
                  <a:cubicBezTo>
                    <a:pt x="42" y="75"/>
                    <a:pt x="42" y="75"/>
                    <a:pt x="42" y="75"/>
                  </a:cubicBezTo>
                  <a:cubicBezTo>
                    <a:pt x="40" y="74"/>
                    <a:pt x="38" y="73"/>
                    <a:pt x="36" y="74"/>
                  </a:cubicBezTo>
                  <a:cubicBezTo>
                    <a:pt x="35" y="74"/>
                    <a:pt x="35" y="74"/>
                    <a:pt x="34" y="74"/>
                  </a:cubicBezTo>
                  <a:cubicBezTo>
                    <a:pt x="35" y="74"/>
                    <a:pt x="35" y="75"/>
                    <a:pt x="36" y="75"/>
                  </a:cubicBezTo>
                  <a:cubicBezTo>
                    <a:pt x="37" y="76"/>
                    <a:pt x="38" y="78"/>
                    <a:pt x="38" y="80"/>
                  </a:cubicBezTo>
                  <a:cubicBezTo>
                    <a:pt x="38" y="78"/>
                    <a:pt x="37" y="77"/>
                    <a:pt x="35" y="76"/>
                  </a:cubicBezTo>
                  <a:cubicBezTo>
                    <a:pt x="35" y="75"/>
                    <a:pt x="34" y="75"/>
                    <a:pt x="33" y="75"/>
                  </a:cubicBezTo>
                  <a:cubicBezTo>
                    <a:pt x="32" y="74"/>
                    <a:pt x="32" y="74"/>
                    <a:pt x="32" y="74"/>
                  </a:cubicBezTo>
                  <a:cubicBezTo>
                    <a:pt x="31" y="75"/>
                    <a:pt x="30" y="75"/>
                    <a:pt x="29" y="75"/>
                  </a:cubicBezTo>
                  <a:cubicBezTo>
                    <a:pt x="26" y="77"/>
                    <a:pt x="26" y="77"/>
                    <a:pt x="26" y="77"/>
                  </a:cubicBezTo>
                  <a:cubicBezTo>
                    <a:pt x="25" y="77"/>
                    <a:pt x="24" y="77"/>
                    <a:pt x="24" y="77"/>
                  </a:cubicBezTo>
                  <a:cubicBezTo>
                    <a:pt x="23" y="78"/>
                    <a:pt x="22" y="78"/>
                    <a:pt x="22" y="78"/>
                  </a:cubicBezTo>
                  <a:cubicBezTo>
                    <a:pt x="19" y="78"/>
                    <a:pt x="16" y="79"/>
                    <a:pt x="13" y="78"/>
                  </a:cubicBezTo>
                  <a:cubicBezTo>
                    <a:pt x="11" y="78"/>
                    <a:pt x="8" y="77"/>
                    <a:pt x="6" y="75"/>
                  </a:cubicBezTo>
                  <a:cubicBezTo>
                    <a:pt x="6" y="76"/>
                    <a:pt x="6" y="76"/>
                    <a:pt x="6" y="76"/>
                  </a:cubicBezTo>
                  <a:cubicBezTo>
                    <a:pt x="5" y="77"/>
                    <a:pt x="4" y="78"/>
                    <a:pt x="3" y="79"/>
                  </a:cubicBezTo>
                  <a:cubicBezTo>
                    <a:pt x="2" y="80"/>
                    <a:pt x="1" y="81"/>
                    <a:pt x="0" y="81"/>
                  </a:cubicBezTo>
                  <a:cubicBezTo>
                    <a:pt x="1" y="84"/>
                    <a:pt x="3" y="85"/>
                    <a:pt x="8" y="85"/>
                  </a:cubicBezTo>
                  <a:cubicBezTo>
                    <a:pt x="15" y="86"/>
                    <a:pt x="18" y="90"/>
                    <a:pt x="23" y="93"/>
                  </a:cubicBezTo>
                  <a:cubicBezTo>
                    <a:pt x="28" y="96"/>
                    <a:pt x="33" y="97"/>
                    <a:pt x="43" y="90"/>
                  </a:cubicBezTo>
                  <a:cubicBezTo>
                    <a:pt x="45" y="88"/>
                    <a:pt x="46" y="86"/>
                    <a:pt x="48" y="84"/>
                  </a:cubicBezTo>
                  <a:cubicBezTo>
                    <a:pt x="48" y="84"/>
                    <a:pt x="48" y="84"/>
                    <a:pt x="48" y="84"/>
                  </a:cubicBezTo>
                  <a:cubicBezTo>
                    <a:pt x="49" y="83"/>
                    <a:pt x="51" y="81"/>
                    <a:pt x="52" y="79"/>
                  </a:cubicBezTo>
                  <a:cubicBezTo>
                    <a:pt x="53" y="77"/>
                    <a:pt x="53" y="75"/>
                    <a:pt x="53" y="72"/>
                  </a:cubicBezTo>
                  <a:cubicBezTo>
                    <a:pt x="53" y="71"/>
                    <a:pt x="52" y="70"/>
                    <a:pt x="51" y="69"/>
                  </a:cubicBezTo>
                  <a:cubicBezTo>
                    <a:pt x="51" y="69"/>
                    <a:pt x="50" y="68"/>
                    <a:pt x="49" y="67"/>
                  </a:cubicBezTo>
                  <a:cubicBezTo>
                    <a:pt x="47" y="66"/>
                    <a:pt x="45" y="65"/>
                    <a:pt x="43" y="63"/>
                  </a:cubicBezTo>
                  <a:cubicBezTo>
                    <a:pt x="39" y="61"/>
                    <a:pt x="35" y="60"/>
                    <a:pt x="30" y="60"/>
                  </a:cubicBezTo>
                  <a:cubicBezTo>
                    <a:pt x="26" y="60"/>
                    <a:pt x="21" y="62"/>
                    <a:pt x="17" y="63"/>
                  </a:cubicBezTo>
                  <a:cubicBezTo>
                    <a:pt x="17" y="63"/>
                    <a:pt x="17" y="63"/>
                    <a:pt x="17" y="63"/>
                  </a:cubicBezTo>
                  <a:cubicBezTo>
                    <a:pt x="21" y="60"/>
                    <a:pt x="25" y="59"/>
                    <a:pt x="30" y="58"/>
                  </a:cubicBezTo>
                  <a:cubicBezTo>
                    <a:pt x="33" y="57"/>
                    <a:pt x="35" y="58"/>
                    <a:pt x="38" y="58"/>
                  </a:cubicBezTo>
                  <a:cubicBezTo>
                    <a:pt x="40" y="59"/>
                    <a:pt x="43" y="60"/>
                    <a:pt x="45" y="61"/>
                  </a:cubicBezTo>
                  <a:cubicBezTo>
                    <a:pt x="46" y="61"/>
                    <a:pt x="47" y="62"/>
                    <a:pt x="48" y="63"/>
                  </a:cubicBezTo>
                  <a:cubicBezTo>
                    <a:pt x="49" y="62"/>
                    <a:pt x="49" y="62"/>
                    <a:pt x="50" y="61"/>
                  </a:cubicBezTo>
                  <a:cubicBezTo>
                    <a:pt x="51" y="61"/>
                    <a:pt x="53" y="60"/>
                    <a:pt x="54" y="60"/>
                  </a:cubicBezTo>
                  <a:cubicBezTo>
                    <a:pt x="56" y="59"/>
                    <a:pt x="59" y="58"/>
                    <a:pt x="61" y="59"/>
                  </a:cubicBezTo>
                  <a:cubicBezTo>
                    <a:pt x="59" y="59"/>
                    <a:pt x="56" y="60"/>
                    <a:pt x="54" y="61"/>
                  </a:cubicBezTo>
                  <a:cubicBezTo>
                    <a:pt x="53" y="61"/>
                    <a:pt x="52" y="62"/>
                    <a:pt x="51" y="63"/>
                  </a:cubicBezTo>
                  <a:cubicBezTo>
                    <a:pt x="51" y="63"/>
                    <a:pt x="50" y="64"/>
                    <a:pt x="50" y="64"/>
                  </a:cubicBezTo>
                  <a:cubicBezTo>
                    <a:pt x="50" y="65"/>
                    <a:pt x="50" y="65"/>
                    <a:pt x="50" y="65"/>
                  </a:cubicBezTo>
                  <a:cubicBezTo>
                    <a:pt x="52" y="66"/>
                    <a:pt x="52" y="66"/>
                    <a:pt x="52" y="66"/>
                  </a:cubicBezTo>
                  <a:cubicBezTo>
                    <a:pt x="52" y="66"/>
                    <a:pt x="53" y="67"/>
                    <a:pt x="53" y="68"/>
                  </a:cubicBezTo>
                  <a:cubicBezTo>
                    <a:pt x="54" y="69"/>
                    <a:pt x="55" y="70"/>
                    <a:pt x="55" y="72"/>
                  </a:cubicBezTo>
                  <a:cubicBezTo>
                    <a:pt x="56" y="75"/>
                    <a:pt x="54" y="77"/>
                    <a:pt x="53" y="80"/>
                  </a:cubicBezTo>
                  <a:cubicBezTo>
                    <a:pt x="52" y="82"/>
                    <a:pt x="50" y="83"/>
                    <a:pt x="48" y="85"/>
                  </a:cubicBezTo>
                  <a:cubicBezTo>
                    <a:pt x="48" y="84"/>
                    <a:pt x="48" y="84"/>
                    <a:pt x="48" y="84"/>
                  </a:cubicBezTo>
                  <a:cubicBezTo>
                    <a:pt x="50" y="89"/>
                    <a:pt x="53" y="97"/>
                    <a:pt x="65" y="94"/>
                  </a:cubicBezTo>
                  <a:cubicBezTo>
                    <a:pt x="66" y="93"/>
                    <a:pt x="66" y="92"/>
                    <a:pt x="67" y="92"/>
                  </a:cubicBezTo>
                  <a:moveTo>
                    <a:pt x="35" y="42"/>
                  </a:moveTo>
                  <a:cubicBezTo>
                    <a:pt x="35" y="42"/>
                    <a:pt x="35" y="42"/>
                    <a:pt x="35" y="42"/>
                  </a:cubicBezTo>
                  <a:cubicBezTo>
                    <a:pt x="35" y="42"/>
                    <a:pt x="35" y="42"/>
                    <a:pt x="35" y="42"/>
                  </a:cubicBezTo>
                  <a:cubicBezTo>
                    <a:pt x="35" y="42"/>
                    <a:pt x="35" y="42"/>
                    <a:pt x="35" y="42"/>
                  </a:cubicBezTo>
                  <a:cubicBezTo>
                    <a:pt x="35" y="42"/>
                    <a:pt x="35" y="42"/>
                    <a:pt x="35" y="42"/>
                  </a:cubicBezTo>
                </a:path>
              </a:pathLst>
            </a:custGeom>
            <a:solidFill>
              <a:srgbClr val="6B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Rectangle 53">
              <a:extLst>
                <a:ext uri="{FF2B5EF4-FFF2-40B4-BE49-F238E27FC236}">
                  <a16:creationId xmlns:a16="http://schemas.microsoft.com/office/drawing/2014/main" id="{21C1895C-33B6-44CF-A415-0E78976AA64A}"/>
                </a:ext>
              </a:extLst>
            </p:cNvPr>
            <p:cNvSpPr>
              <a:spLocks noChangeArrowheads="1"/>
            </p:cNvSpPr>
            <p:nvPr/>
          </p:nvSpPr>
          <p:spPr bwMode="auto">
            <a:xfrm>
              <a:off x="5106" y="3081"/>
              <a:ext cx="1" cy="1"/>
            </a:xfrm>
            <a:prstGeom prst="rect">
              <a:avLst/>
            </a:prstGeom>
            <a:solidFill>
              <a:srgbClr val="6BBF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Rectangle 54">
              <a:extLst>
                <a:ext uri="{FF2B5EF4-FFF2-40B4-BE49-F238E27FC236}">
                  <a16:creationId xmlns:a16="http://schemas.microsoft.com/office/drawing/2014/main" id="{6EEF4E99-5B41-414A-9CD2-7430FD6D19BE}"/>
                </a:ext>
              </a:extLst>
            </p:cNvPr>
            <p:cNvSpPr>
              <a:spLocks noChangeArrowheads="1"/>
            </p:cNvSpPr>
            <p:nvPr/>
          </p:nvSpPr>
          <p:spPr bwMode="auto">
            <a:xfrm>
              <a:off x="5106" y="3081"/>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Rectangle 55">
              <a:extLst>
                <a:ext uri="{FF2B5EF4-FFF2-40B4-BE49-F238E27FC236}">
                  <a16:creationId xmlns:a16="http://schemas.microsoft.com/office/drawing/2014/main" id="{8A22F7AE-C2A3-4742-9356-C9786EEA4A50}"/>
                </a:ext>
              </a:extLst>
            </p:cNvPr>
            <p:cNvSpPr>
              <a:spLocks noChangeArrowheads="1"/>
            </p:cNvSpPr>
            <p:nvPr/>
          </p:nvSpPr>
          <p:spPr bwMode="auto">
            <a:xfrm>
              <a:off x="5106" y="3081"/>
              <a:ext cx="1" cy="1"/>
            </a:xfrm>
            <a:prstGeom prst="rect">
              <a:avLst/>
            </a:prstGeom>
            <a:solidFill>
              <a:srgbClr val="8CC9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Rectangle 56">
              <a:extLst>
                <a:ext uri="{FF2B5EF4-FFF2-40B4-BE49-F238E27FC236}">
                  <a16:creationId xmlns:a16="http://schemas.microsoft.com/office/drawing/2014/main" id="{6C8D3B9B-F9A9-4775-BD7E-3415BEFF49B1}"/>
                </a:ext>
              </a:extLst>
            </p:cNvPr>
            <p:cNvSpPr>
              <a:spLocks noChangeArrowheads="1"/>
            </p:cNvSpPr>
            <p:nvPr/>
          </p:nvSpPr>
          <p:spPr bwMode="auto">
            <a:xfrm>
              <a:off x="5106" y="3081"/>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7" name="Group 59">
            <a:extLst>
              <a:ext uri="{FF2B5EF4-FFF2-40B4-BE49-F238E27FC236}">
                <a16:creationId xmlns:a16="http://schemas.microsoft.com/office/drawing/2014/main" id="{FB9B2702-4B46-4766-9D56-BE9E2209D265}"/>
              </a:ext>
            </a:extLst>
          </p:cNvPr>
          <p:cNvGrpSpPr>
            <a:grpSpLocks noChangeAspect="1"/>
          </p:cNvGrpSpPr>
          <p:nvPr/>
        </p:nvGrpSpPr>
        <p:grpSpPr bwMode="auto">
          <a:xfrm>
            <a:off x="7514014" y="4070213"/>
            <a:ext cx="618316" cy="628022"/>
            <a:chOff x="4893" y="2292"/>
            <a:chExt cx="483" cy="450"/>
          </a:xfrm>
        </p:grpSpPr>
        <p:sp>
          <p:nvSpPr>
            <p:cNvPr id="48" name="Freeform 60">
              <a:extLst>
                <a:ext uri="{FF2B5EF4-FFF2-40B4-BE49-F238E27FC236}">
                  <a16:creationId xmlns:a16="http://schemas.microsoft.com/office/drawing/2014/main" id="{804D2FDE-B905-47D1-B6C3-8786D80EBE78}"/>
                </a:ext>
              </a:extLst>
            </p:cNvPr>
            <p:cNvSpPr>
              <a:spLocks noEditPoints="1"/>
            </p:cNvSpPr>
            <p:nvPr/>
          </p:nvSpPr>
          <p:spPr bwMode="auto">
            <a:xfrm>
              <a:off x="5162" y="2331"/>
              <a:ext cx="214" cy="411"/>
            </a:xfrm>
            <a:custGeom>
              <a:avLst/>
              <a:gdLst>
                <a:gd name="T0" fmla="*/ 66 w 89"/>
                <a:gd name="T1" fmla="*/ 23 h 171"/>
                <a:gd name="T2" fmla="*/ 37 w 89"/>
                <a:gd name="T3" fmla="*/ 2 h 171"/>
                <a:gd name="T4" fmla="*/ 8 w 89"/>
                <a:gd name="T5" fmla="*/ 26 h 171"/>
                <a:gd name="T6" fmla="*/ 17 w 89"/>
                <a:gd name="T7" fmla="*/ 45 h 171"/>
                <a:gd name="T8" fmla="*/ 7 w 89"/>
                <a:gd name="T9" fmla="*/ 51 h 171"/>
                <a:gd name="T10" fmla="*/ 0 w 89"/>
                <a:gd name="T11" fmla="*/ 50 h 171"/>
                <a:gd name="T12" fmla="*/ 0 w 89"/>
                <a:gd name="T13" fmla="*/ 61 h 171"/>
                <a:gd name="T14" fmla="*/ 4 w 89"/>
                <a:gd name="T15" fmla="*/ 62 h 171"/>
                <a:gd name="T16" fmla="*/ 26 w 89"/>
                <a:gd name="T17" fmla="*/ 62 h 171"/>
                <a:gd name="T18" fmla="*/ 24 w 89"/>
                <a:gd name="T19" fmla="*/ 64 h 171"/>
                <a:gd name="T20" fmla="*/ 4 w 89"/>
                <a:gd name="T21" fmla="*/ 62 h 171"/>
                <a:gd name="T22" fmla="*/ 1 w 89"/>
                <a:gd name="T23" fmla="*/ 73 h 171"/>
                <a:gd name="T24" fmla="*/ 17 w 89"/>
                <a:gd name="T25" fmla="*/ 74 h 171"/>
                <a:gd name="T26" fmla="*/ 6 w 89"/>
                <a:gd name="T27" fmla="*/ 121 h 171"/>
                <a:gd name="T28" fmla="*/ 6 w 89"/>
                <a:gd name="T29" fmla="*/ 167 h 171"/>
                <a:gd name="T30" fmla="*/ 13 w 89"/>
                <a:gd name="T31" fmla="*/ 168 h 171"/>
                <a:gd name="T32" fmla="*/ 13 w 89"/>
                <a:gd name="T33" fmla="*/ 108 h 171"/>
                <a:gd name="T34" fmla="*/ 25 w 89"/>
                <a:gd name="T35" fmla="*/ 87 h 171"/>
                <a:gd name="T36" fmla="*/ 24 w 89"/>
                <a:gd name="T37" fmla="*/ 90 h 171"/>
                <a:gd name="T38" fmla="*/ 59 w 89"/>
                <a:gd name="T39" fmla="*/ 119 h 171"/>
                <a:gd name="T40" fmla="*/ 80 w 89"/>
                <a:gd name="T41" fmla="*/ 82 h 171"/>
                <a:gd name="T42" fmla="*/ 66 w 89"/>
                <a:gd name="T43" fmla="*/ 23 h 171"/>
                <a:gd name="T44" fmla="*/ 31 w 89"/>
                <a:gd name="T45" fmla="*/ 68 h 171"/>
                <a:gd name="T46" fmla="*/ 30 w 89"/>
                <a:gd name="T47" fmla="*/ 62 h 171"/>
                <a:gd name="T48" fmla="*/ 31 w 89"/>
                <a:gd name="T49" fmla="*/ 68 h 171"/>
                <a:gd name="T50" fmla="*/ 18 w 89"/>
                <a:gd name="T51" fmla="*/ 52 h 171"/>
                <a:gd name="T52" fmla="*/ 14 w 89"/>
                <a:gd name="T53" fmla="*/ 50 h 171"/>
                <a:gd name="T54" fmla="*/ 19 w 89"/>
                <a:gd name="T55" fmla="*/ 46 h 171"/>
                <a:gd name="T56" fmla="*/ 24 w 89"/>
                <a:gd name="T57" fmla="*/ 48 h 171"/>
                <a:gd name="T58" fmla="*/ 18 w 89"/>
                <a:gd name="T59" fmla="*/ 52 h 171"/>
                <a:gd name="T60" fmla="*/ 25 w 89"/>
                <a:gd name="T61" fmla="*/ 55 h 171"/>
                <a:gd name="T62" fmla="*/ 28 w 89"/>
                <a:gd name="T63" fmla="*/ 49 h 171"/>
                <a:gd name="T64" fmla="*/ 28 w 89"/>
                <a:gd name="T65" fmla="*/ 49 h 171"/>
                <a:gd name="T66" fmla="*/ 29 w 89"/>
                <a:gd name="T67" fmla="*/ 49 h 171"/>
                <a:gd name="T68" fmla="*/ 29 w 89"/>
                <a:gd name="T69" fmla="*/ 55 h 171"/>
                <a:gd name="T70" fmla="*/ 25 w 89"/>
                <a:gd name="T71" fmla="*/ 5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9" h="171">
                  <a:moveTo>
                    <a:pt x="66" y="23"/>
                  </a:moveTo>
                  <a:cubicBezTo>
                    <a:pt x="61" y="11"/>
                    <a:pt x="50" y="5"/>
                    <a:pt x="37" y="2"/>
                  </a:cubicBezTo>
                  <a:cubicBezTo>
                    <a:pt x="25" y="0"/>
                    <a:pt x="7" y="8"/>
                    <a:pt x="8" y="26"/>
                  </a:cubicBezTo>
                  <a:cubicBezTo>
                    <a:pt x="9" y="35"/>
                    <a:pt x="13" y="41"/>
                    <a:pt x="17" y="45"/>
                  </a:cubicBezTo>
                  <a:cubicBezTo>
                    <a:pt x="11" y="50"/>
                    <a:pt x="7" y="51"/>
                    <a:pt x="7" y="51"/>
                  </a:cubicBezTo>
                  <a:cubicBezTo>
                    <a:pt x="4" y="51"/>
                    <a:pt x="1" y="50"/>
                    <a:pt x="0" y="50"/>
                  </a:cubicBezTo>
                  <a:cubicBezTo>
                    <a:pt x="2" y="51"/>
                    <a:pt x="1" y="61"/>
                    <a:pt x="0" y="61"/>
                  </a:cubicBezTo>
                  <a:cubicBezTo>
                    <a:pt x="0" y="61"/>
                    <a:pt x="1" y="61"/>
                    <a:pt x="4" y="62"/>
                  </a:cubicBezTo>
                  <a:cubicBezTo>
                    <a:pt x="9" y="62"/>
                    <a:pt x="19" y="63"/>
                    <a:pt x="26" y="62"/>
                  </a:cubicBezTo>
                  <a:cubicBezTo>
                    <a:pt x="25" y="63"/>
                    <a:pt x="25" y="64"/>
                    <a:pt x="24" y="64"/>
                  </a:cubicBezTo>
                  <a:cubicBezTo>
                    <a:pt x="22" y="64"/>
                    <a:pt x="13" y="66"/>
                    <a:pt x="4" y="62"/>
                  </a:cubicBezTo>
                  <a:cubicBezTo>
                    <a:pt x="5" y="63"/>
                    <a:pt x="2" y="73"/>
                    <a:pt x="1" y="73"/>
                  </a:cubicBezTo>
                  <a:cubicBezTo>
                    <a:pt x="7" y="74"/>
                    <a:pt x="13" y="74"/>
                    <a:pt x="17" y="74"/>
                  </a:cubicBezTo>
                  <a:cubicBezTo>
                    <a:pt x="8" y="76"/>
                    <a:pt x="6" y="98"/>
                    <a:pt x="6" y="121"/>
                  </a:cubicBezTo>
                  <a:cubicBezTo>
                    <a:pt x="6" y="144"/>
                    <a:pt x="6" y="167"/>
                    <a:pt x="6" y="167"/>
                  </a:cubicBezTo>
                  <a:cubicBezTo>
                    <a:pt x="6" y="167"/>
                    <a:pt x="8" y="171"/>
                    <a:pt x="13" y="168"/>
                  </a:cubicBezTo>
                  <a:cubicBezTo>
                    <a:pt x="13" y="168"/>
                    <a:pt x="11" y="127"/>
                    <a:pt x="13" y="108"/>
                  </a:cubicBezTo>
                  <a:cubicBezTo>
                    <a:pt x="15" y="90"/>
                    <a:pt x="19" y="87"/>
                    <a:pt x="25" y="87"/>
                  </a:cubicBezTo>
                  <a:cubicBezTo>
                    <a:pt x="24" y="88"/>
                    <a:pt x="24" y="89"/>
                    <a:pt x="24" y="90"/>
                  </a:cubicBezTo>
                  <a:cubicBezTo>
                    <a:pt x="18" y="109"/>
                    <a:pt x="38" y="128"/>
                    <a:pt x="59" y="119"/>
                  </a:cubicBezTo>
                  <a:cubicBezTo>
                    <a:pt x="82" y="110"/>
                    <a:pt x="79" y="86"/>
                    <a:pt x="80" y="82"/>
                  </a:cubicBezTo>
                  <a:cubicBezTo>
                    <a:pt x="89" y="42"/>
                    <a:pt x="67" y="26"/>
                    <a:pt x="66" y="23"/>
                  </a:cubicBezTo>
                  <a:close/>
                  <a:moveTo>
                    <a:pt x="31" y="68"/>
                  </a:moveTo>
                  <a:cubicBezTo>
                    <a:pt x="27" y="65"/>
                    <a:pt x="27" y="64"/>
                    <a:pt x="30" y="62"/>
                  </a:cubicBezTo>
                  <a:cubicBezTo>
                    <a:pt x="30" y="64"/>
                    <a:pt x="31" y="66"/>
                    <a:pt x="31" y="68"/>
                  </a:cubicBezTo>
                  <a:close/>
                  <a:moveTo>
                    <a:pt x="18" y="52"/>
                  </a:moveTo>
                  <a:cubicBezTo>
                    <a:pt x="14" y="52"/>
                    <a:pt x="11" y="52"/>
                    <a:pt x="14" y="50"/>
                  </a:cubicBezTo>
                  <a:cubicBezTo>
                    <a:pt x="17" y="48"/>
                    <a:pt x="19" y="46"/>
                    <a:pt x="19" y="46"/>
                  </a:cubicBezTo>
                  <a:cubicBezTo>
                    <a:pt x="21" y="47"/>
                    <a:pt x="23" y="48"/>
                    <a:pt x="24" y="48"/>
                  </a:cubicBezTo>
                  <a:cubicBezTo>
                    <a:pt x="24" y="50"/>
                    <a:pt x="21" y="53"/>
                    <a:pt x="18" y="52"/>
                  </a:cubicBezTo>
                  <a:close/>
                  <a:moveTo>
                    <a:pt x="25" y="55"/>
                  </a:moveTo>
                  <a:cubicBezTo>
                    <a:pt x="23" y="54"/>
                    <a:pt x="26" y="52"/>
                    <a:pt x="28" y="49"/>
                  </a:cubicBezTo>
                  <a:cubicBezTo>
                    <a:pt x="28" y="49"/>
                    <a:pt x="28" y="49"/>
                    <a:pt x="28" y="49"/>
                  </a:cubicBezTo>
                  <a:cubicBezTo>
                    <a:pt x="28" y="49"/>
                    <a:pt x="29" y="49"/>
                    <a:pt x="29" y="49"/>
                  </a:cubicBezTo>
                  <a:cubicBezTo>
                    <a:pt x="29" y="49"/>
                    <a:pt x="29" y="51"/>
                    <a:pt x="29" y="55"/>
                  </a:cubicBezTo>
                  <a:cubicBezTo>
                    <a:pt x="29" y="55"/>
                    <a:pt x="27" y="56"/>
                    <a:pt x="25" y="55"/>
                  </a:cubicBezTo>
                  <a:close/>
                </a:path>
              </a:pathLst>
            </a:custGeom>
            <a:solidFill>
              <a:srgbClr val="CC6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61">
              <a:extLst>
                <a:ext uri="{FF2B5EF4-FFF2-40B4-BE49-F238E27FC236}">
                  <a16:creationId xmlns:a16="http://schemas.microsoft.com/office/drawing/2014/main" id="{80F29455-901E-4392-AA89-B56479624D0A}"/>
                </a:ext>
              </a:extLst>
            </p:cNvPr>
            <p:cNvSpPr>
              <a:spLocks/>
            </p:cNvSpPr>
            <p:nvPr/>
          </p:nvSpPr>
          <p:spPr bwMode="auto">
            <a:xfrm>
              <a:off x="5165" y="2482"/>
              <a:ext cx="7" cy="19"/>
            </a:xfrm>
            <a:custGeom>
              <a:avLst/>
              <a:gdLst>
                <a:gd name="T0" fmla="*/ 0 w 3"/>
                <a:gd name="T1" fmla="*/ 8 h 8"/>
                <a:gd name="T2" fmla="*/ 3 w 3"/>
                <a:gd name="T3" fmla="*/ 1 h 8"/>
                <a:gd name="T4" fmla="*/ 3 w 3"/>
                <a:gd name="T5" fmla="*/ 1 h 8"/>
                <a:gd name="T6" fmla="*/ 0 w 3"/>
                <a:gd name="T7" fmla="*/ 8 h 8"/>
                <a:gd name="T8" fmla="*/ 0 w 3"/>
                <a:gd name="T9" fmla="*/ 8 h 8"/>
              </a:gdLst>
              <a:ahLst/>
              <a:cxnLst>
                <a:cxn ang="0">
                  <a:pos x="T0" y="T1"/>
                </a:cxn>
                <a:cxn ang="0">
                  <a:pos x="T2" y="T3"/>
                </a:cxn>
                <a:cxn ang="0">
                  <a:pos x="T4" y="T5"/>
                </a:cxn>
                <a:cxn ang="0">
                  <a:pos x="T6" y="T7"/>
                </a:cxn>
                <a:cxn ang="0">
                  <a:pos x="T8" y="T9"/>
                </a:cxn>
              </a:cxnLst>
              <a:rect l="0" t="0" r="r" b="b"/>
              <a:pathLst>
                <a:path w="3" h="8">
                  <a:moveTo>
                    <a:pt x="0" y="8"/>
                  </a:moveTo>
                  <a:cubicBezTo>
                    <a:pt x="1" y="8"/>
                    <a:pt x="3" y="1"/>
                    <a:pt x="3" y="1"/>
                  </a:cubicBezTo>
                  <a:cubicBezTo>
                    <a:pt x="3" y="1"/>
                    <a:pt x="3" y="1"/>
                    <a:pt x="3" y="1"/>
                  </a:cubicBezTo>
                  <a:cubicBezTo>
                    <a:pt x="2" y="0"/>
                    <a:pt x="0" y="8"/>
                    <a:pt x="0" y="8"/>
                  </a:cubicBezTo>
                  <a:cubicBezTo>
                    <a:pt x="0" y="8"/>
                    <a:pt x="0" y="8"/>
                    <a:pt x="0" y="8"/>
                  </a:cubicBezTo>
                  <a:close/>
                </a:path>
              </a:pathLst>
            </a:custGeom>
            <a:solidFill>
              <a:srgbClr val="CC6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62">
              <a:extLst>
                <a:ext uri="{FF2B5EF4-FFF2-40B4-BE49-F238E27FC236}">
                  <a16:creationId xmlns:a16="http://schemas.microsoft.com/office/drawing/2014/main" id="{A141BF99-11F9-446B-9399-AF3054B4674B}"/>
                </a:ext>
              </a:extLst>
            </p:cNvPr>
            <p:cNvSpPr>
              <a:spLocks/>
            </p:cNvSpPr>
            <p:nvPr/>
          </p:nvSpPr>
          <p:spPr bwMode="auto">
            <a:xfrm>
              <a:off x="5160" y="2453"/>
              <a:ext cx="5" cy="19"/>
            </a:xfrm>
            <a:custGeom>
              <a:avLst/>
              <a:gdLst>
                <a:gd name="T0" fmla="*/ 1 w 2"/>
                <a:gd name="T1" fmla="*/ 0 h 8"/>
                <a:gd name="T2" fmla="*/ 1 w 2"/>
                <a:gd name="T3" fmla="*/ 0 h 8"/>
                <a:gd name="T4" fmla="*/ 1 w 2"/>
                <a:gd name="T5" fmla="*/ 0 h 8"/>
                <a:gd name="T6" fmla="*/ 1 w 2"/>
                <a:gd name="T7" fmla="*/ 8 h 8"/>
                <a:gd name="T8" fmla="*/ 1 w 2"/>
                <a:gd name="T9" fmla="*/ 0 h 8"/>
              </a:gdLst>
              <a:ahLst/>
              <a:cxnLst>
                <a:cxn ang="0">
                  <a:pos x="T0" y="T1"/>
                </a:cxn>
                <a:cxn ang="0">
                  <a:pos x="T2" y="T3"/>
                </a:cxn>
                <a:cxn ang="0">
                  <a:pos x="T4" y="T5"/>
                </a:cxn>
                <a:cxn ang="0">
                  <a:pos x="T6" y="T7"/>
                </a:cxn>
                <a:cxn ang="0">
                  <a:pos x="T8" y="T9"/>
                </a:cxn>
              </a:cxnLst>
              <a:rect l="0" t="0" r="r" b="b"/>
              <a:pathLst>
                <a:path w="2" h="8">
                  <a:moveTo>
                    <a:pt x="1" y="0"/>
                  </a:moveTo>
                  <a:cubicBezTo>
                    <a:pt x="1" y="0"/>
                    <a:pt x="1" y="0"/>
                    <a:pt x="1" y="0"/>
                  </a:cubicBezTo>
                  <a:cubicBezTo>
                    <a:pt x="1" y="0"/>
                    <a:pt x="1" y="0"/>
                    <a:pt x="1" y="0"/>
                  </a:cubicBezTo>
                  <a:cubicBezTo>
                    <a:pt x="0" y="0"/>
                    <a:pt x="0" y="8"/>
                    <a:pt x="1" y="8"/>
                  </a:cubicBezTo>
                  <a:cubicBezTo>
                    <a:pt x="2" y="8"/>
                    <a:pt x="2" y="1"/>
                    <a:pt x="1" y="0"/>
                  </a:cubicBezTo>
                  <a:close/>
                </a:path>
              </a:pathLst>
            </a:custGeom>
            <a:solidFill>
              <a:srgbClr val="CC6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63">
              <a:extLst>
                <a:ext uri="{FF2B5EF4-FFF2-40B4-BE49-F238E27FC236}">
                  <a16:creationId xmlns:a16="http://schemas.microsoft.com/office/drawing/2014/main" id="{964A3325-3851-4D61-A6A0-0455BEF47BC6}"/>
                </a:ext>
              </a:extLst>
            </p:cNvPr>
            <p:cNvSpPr>
              <a:spLocks/>
            </p:cNvSpPr>
            <p:nvPr/>
          </p:nvSpPr>
          <p:spPr bwMode="auto">
            <a:xfrm>
              <a:off x="5102" y="2415"/>
              <a:ext cx="7" cy="21"/>
            </a:xfrm>
            <a:custGeom>
              <a:avLst/>
              <a:gdLst>
                <a:gd name="T0" fmla="*/ 1 w 3"/>
                <a:gd name="T1" fmla="*/ 0 h 9"/>
                <a:gd name="T2" fmla="*/ 1 w 3"/>
                <a:gd name="T3" fmla="*/ 1 h 9"/>
                <a:gd name="T4" fmla="*/ 1 w 3"/>
                <a:gd name="T5" fmla="*/ 1 h 9"/>
                <a:gd name="T6" fmla="*/ 2 w 3"/>
                <a:gd name="T7" fmla="*/ 9 h 9"/>
                <a:gd name="T8" fmla="*/ 1 w 3"/>
                <a:gd name="T9" fmla="*/ 0 h 9"/>
              </a:gdLst>
              <a:ahLst/>
              <a:cxnLst>
                <a:cxn ang="0">
                  <a:pos x="T0" y="T1"/>
                </a:cxn>
                <a:cxn ang="0">
                  <a:pos x="T2" y="T3"/>
                </a:cxn>
                <a:cxn ang="0">
                  <a:pos x="T4" y="T5"/>
                </a:cxn>
                <a:cxn ang="0">
                  <a:pos x="T6" y="T7"/>
                </a:cxn>
                <a:cxn ang="0">
                  <a:pos x="T8" y="T9"/>
                </a:cxn>
              </a:cxnLst>
              <a:rect l="0" t="0" r="r" b="b"/>
              <a:pathLst>
                <a:path w="3" h="9">
                  <a:moveTo>
                    <a:pt x="1" y="0"/>
                  </a:moveTo>
                  <a:cubicBezTo>
                    <a:pt x="1" y="0"/>
                    <a:pt x="1" y="0"/>
                    <a:pt x="1" y="1"/>
                  </a:cubicBezTo>
                  <a:cubicBezTo>
                    <a:pt x="1" y="1"/>
                    <a:pt x="1" y="1"/>
                    <a:pt x="1" y="1"/>
                  </a:cubicBezTo>
                  <a:cubicBezTo>
                    <a:pt x="0" y="1"/>
                    <a:pt x="1" y="9"/>
                    <a:pt x="2" y="9"/>
                  </a:cubicBezTo>
                  <a:cubicBezTo>
                    <a:pt x="3" y="9"/>
                    <a:pt x="3" y="0"/>
                    <a:pt x="1" y="0"/>
                  </a:cubicBezTo>
                  <a:close/>
                </a:path>
              </a:pathLst>
            </a:custGeom>
            <a:solidFill>
              <a:srgbClr val="CC6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64">
              <a:extLst>
                <a:ext uri="{FF2B5EF4-FFF2-40B4-BE49-F238E27FC236}">
                  <a16:creationId xmlns:a16="http://schemas.microsoft.com/office/drawing/2014/main" id="{7CB20E0F-7A33-465B-A33B-B613B698886D}"/>
                </a:ext>
              </a:extLst>
            </p:cNvPr>
            <p:cNvSpPr>
              <a:spLocks/>
            </p:cNvSpPr>
            <p:nvPr/>
          </p:nvSpPr>
          <p:spPr bwMode="auto">
            <a:xfrm>
              <a:off x="5095" y="2446"/>
              <a:ext cx="9" cy="17"/>
            </a:xfrm>
            <a:custGeom>
              <a:avLst/>
              <a:gdLst>
                <a:gd name="T0" fmla="*/ 3 w 4"/>
                <a:gd name="T1" fmla="*/ 7 h 7"/>
                <a:gd name="T2" fmla="*/ 3 w 4"/>
                <a:gd name="T3" fmla="*/ 7 h 7"/>
                <a:gd name="T4" fmla="*/ 1 w 4"/>
                <a:gd name="T5" fmla="*/ 0 h 7"/>
                <a:gd name="T6" fmla="*/ 1 w 4"/>
                <a:gd name="T7" fmla="*/ 0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3" y="7"/>
                    <a:pt x="3" y="7"/>
                    <a:pt x="3" y="7"/>
                  </a:cubicBezTo>
                  <a:cubicBezTo>
                    <a:pt x="4" y="6"/>
                    <a:pt x="2" y="0"/>
                    <a:pt x="1" y="0"/>
                  </a:cubicBezTo>
                  <a:cubicBezTo>
                    <a:pt x="1" y="0"/>
                    <a:pt x="1" y="0"/>
                    <a:pt x="1" y="0"/>
                  </a:cubicBezTo>
                  <a:cubicBezTo>
                    <a:pt x="0" y="0"/>
                    <a:pt x="2" y="7"/>
                    <a:pt x="3" y="7"/>
                  </a:cubicBezTo>
                  <a:close/>
                </a:path>
              </a:pathLst>
            </a:custGeom>
            <a:solidFill>
              <a:srgbClr val="CC6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65">
              <a:extLst>
                <a:ext uri="{FF2B5EF4-FFF2-40B4-BE49-F238E27FC236}">
                  <a16:creationId xmlns:a16="http://schemas.microsoft.com/office/drawing/2014/main" id="{F7CE6EAF-5280-4C1C-B252-7EB340166F16}"/>
                </a:ext>
              </a:extLst>
            </p:cNvPr>
            <p:cNvSpPr>
              <a:spLocks noEditPoints="1"/>
            </p:cNvSpPr>
            <p:nvPr/>
          </p:nvSpPr>
          <p:spPr bwMode="auto">
            <a:xfrm>
              <a:off x="4893" y="2292"/>
              <a:ext cx="214" cy="414"/>
            </a:xfrm>
            <a:custGeom>
              <a:avLst/>
              <a:gdLst>
                <a:gd name="T0" fmla="*/ 88 w 89"/>
                <a:gd name="T1" fmla="*/ 50 h 172"/>
                <a:gd name="T2" fmla="*/ 82 w 89"/>
                <a:gd name="T3" fmla="*/ 51 h 172"/>
                <a:gd name="T4" fmla="*/ 71 w 89"/>
                <a:gd name="T5" fmla="*/ 45 h 172"/>
                <a:gd name="T6" fmla="*/ 81 w 89"/>
                <a:gd name="T7" fmla="*/ 26 h 172"/>
                <a:gd name="T8" fmla="*/ 51 w 89"/>
                <a:gd name="T9" fmla="*/ 3 h 172"/>
                <a:gd name="T10" fmla="*/ 23 w 89"/>
                <a:gd name="T11" fmla="*/ 24 h 172"/>
                <a:gd name="T12" fmla="*/ 8 w 89"/>
                <a:gd name="T13" fmla="*/ 83 h 172"/>
                <a:gd name="T14" fmla="*/ 30 w 89"/>
                <a:gd name="T15" fmla="*/ 120 h 172"/>
                <a:gd name="T16" fmla="*/ 65 w 89"/>
                <a:gd name="T17" fmla="*/ 90 h 172"/>
                <a:gd name="T18" fmla="*/ 64 w 89"/>
                <a:gd name="T19" fmla="*/ 87 h 172"/>
                <a:gd name="T20" fmla="*/ 76 w 89"/>
                <a:gd name="T21" fmla="*/ 108 h 172"/>
                <a:gd name="T22" fmla="*/ 75 w 89"/>
                <a:gd name="T23" fmla="*/ 169 h 172"/>
                <a:gd name="T24" fmla="*/ 83 w 89"/>
                <a:gd name="T25" fmla="*/ 168 h 172"/>
                <a:gd name="T26" fmla="*/ 83 w 89"/>
                <a:gd name="T27" fmla="*/ 121 h 172"/>
                <a:gd name="T28" fmla="*/ 71 w 89"/>
                <a:gd name="T29" fmla="*/ 74 h 172"/>
                <a:gd name="T30" fmla="*/ 88 w 89"/>
                <a:gd name="T31" fmla="*/ 73 h 172"/>
                <a:gd name="T32" fmla="*/ 84 w 89"/>
                <a:gd name="T33" fmla="*/ 62 h 172"/>
                <a:gd name="T34" fmla="*/ 65 w 89"/>
                <a:gd name="T35" fmla="*/ 65 h 172"/>
                <a:gd name="T36" fmla="*/ 62 w 89"/>
                <a:gd name="T37" fmla="*/ 62 h 172"/>
                <a:gd name="T38" fmla="*/ 84 w 89"/>
                <a:gd name="T39" fmla="*/ 62 h 172"/>
                <a:gd name="T40" fmla="*/ 89 w 89"/>
                <a:gd name="T41" fmla="*/ 61 h 172"/>
                <a:gd name="T42" fmla="*/ 88 w 89"/>
                <a:gd name="T43" fmla="*/ 50 h 172"/>
                <a:gd name="T44" fmla="*/ 59 w 89"/>
                <a:gd name="T45" fmla="*/ 63 h 172"/>
                <a:gd name="T46" fmla="*/ 57 w 89"/>
                <a:gd name="T47" fmla="*/ 69 h 172"/>
                <a:gd name="T48" fmla="*/ 59 w 89"/>
                <a:gd name="T49" fmla="*/ 63 h 172"/>
                <a:gd name="T50" fmla="*/ 64 w 89"/>
                <a:gd name="T51" fmla="*/ 55 h 172"/>
                <a:gd name="T52" fmla="*/ 60 w 89"/>
                <a:gd name="T53" fmla="*/ 56 h 172"/>
                <a:gd name="T54" fmla="*/ 60 w 89"/>
                <a:gd name="T55" fmla="*/ 56 h 172"/>
                <a:gd name="T56" fmla="*/ 59 w 89"/>
                <a:gd name="T57" fmla="*/ 49 h 172"/>
                <a:gd name="T58" fmla="*/ 61 w 89"/>
                <a:gd name="T59" fmla="*/ 49 h 172"/>
                <a:gd name="T60" fmla="*/ 61 w 89"/>
                <a:gd name="T61" fmla="*/ 49 h 172"/>
                <a:gd name="T62" fmla="*/ 64 w 89"/>
                <a:gd name="T63" fmla="*/ 55 h 172"/>
                <a:gd name="T64" fmla="*/ 71 w 89"/>
                <a:gd name="T65" fmla="*/ 53 h 172"/>
                <a:gd name="T66" fmla="*/ 64 w 89"/>
                <a:gd name="T67" fmla="*/ 48 h 172"/>
                <a:gd name="T68" fmla="*/ 70 w 89"/>
                <a:gd name="T69" fmla="*/ 46 h 172"/>
                <a:gd name="T70" fmla="*/ 74 w 89"/>
                <a:gd name="T71" fmla="*/ 51 h 172"/>
                <a:gd name="T72" fmla="*/ 71 w 89"/>
                <a:gd name="T73" fmla="*/ 5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172">
                  <a:moveTo>
                    <a:pt x="88" y="50"/>
                  </a:moveTo>
                  <a:cubicBezTo>
                    <a:pt x="87" y="50"/>
                    <a:pt x="85" y="51"/>
                    <a:pt x="82" y="51"/>
                  </a:cubicBezTo>
                  <a:cubicBezTo>
                    <a:pt x="82" y="51"/>
                    <a:pt x="77" y="50"/>
                    <a:pt x="71" y="45"/>
                  </a:cubicBezTo>
                  <a:cubicBezTo>
                    <a:pt x="76" y="41"/>
                    <a:pt x="80" y="36"/>
                    <a:pt x="81" y="26"/>
                  </a:cubicBezTo>
                  <a:cubicBezTo>
                    <a:pt x="82" y="8"/>
                    <a:pt x="64" y="0"/>
                    <a:pt x="51" y="3"/>
                  </a:cubicBezTo>
                  <a:cubicBezTo>
                    <a:pt x="38" y="5"/>
                    <a:pt x="27" y="12"/>
                    <a:pt x="23" y="24"/>
                  </a:cubicBezTo>
                  <a:cubicBezTo>
                    <a:pt x="21" y="27"/>
                    <a:pt x="0" y="42"/>
                    <a:pt x="8" y="83"/>
                  </a:cubicBezTo>
                  <a:cubicBezTo>
                    <a:pt x="9" y="86"/>
                    <a:pt x="7" y="110"/>
                    <a:pt x="30" y="120"/>
                  </a:cubicBezTo>
                  <a:cubicBezTo>
                    <a:pt x="51" y="128"/>
                    <a:pt x="70" y="109"/>
                    <a:pt x="65" y="90"/>
                  </a:cubicBezTo>
                  <a:cubicBezTo>
                    <a:pt x="65" y="89"/>
                    <a:pt x="64" y="88"/>
                    <a:pt x="64" y="87"/>
                  </a:cubicBezTo>
                  <a:cubicBezTo>
                    <a:pt x="70" y="87"/>
                    <a:pt x="74" y="90"/>
                    <a:pt x="76" y="108"/>
                  </a:cubicBezTo>
                  <a:cubicBezTo>
                    <a:pt x="77" y="127"/>
                    <a:pt x="75" y="169"/>
                    <a:pt x="75" y="169"/>
                  </a:cubicBezTo>
                  <a:cubicBezTo>
                    <a:pt x="81" y="172"/>
                    <a:pt x="83" y="168"/>
                    <a:pt x="83" y="168"/>
                  </a:cubicBezTo>
                  <a:cubicBezTo>
                    <a:pt x="83" y="168"/>
                    <a:pt x="83" y="145"/>
                    <a:pt x="83" y="121"/>
                  </a:cubicBezTo>
                  <a:cubicBezTo>
                    <a:pt x="83" y="98"/>
                    <a:pt x="81" y="76"/>
                    <a:pt x="71" y="74"/>
                  </a:cubicBezTo>
                  <a:cubicBezTo>
                    <a:pt x="76" y="74"/>
                    <a:pt x="82" y="74"/>
                    <a:pt x="88" y="73"/>
                  </a:cubicBezTo>
                  <a:cubicBezTo>
                    <a:pt x="86" y="73"/>
                    <a:pt x="83" y="63"/>
                    <a:pt x="84" y="62"/>
                  </a:cubicBezTo>
                  <a:cubicBezTo>
                    <a:pt x="75" y="66"/>
                    <a:pt x="67" y="65"/>
                    <a:pt x="65" y="65"/>
                  </a:cubicBezTo>
                  <a:cubicBezTo>
                    <a:pt x="63" y="65"/>
                    <a:pt x="63" y="63"/>
                    <a:pt x="62" y="62"/>
                  </a:cubicBezTo>
                  <a:cubicBezTo>
                    <a:pt x="70" y="63"/>
                    <a:pt x="79" y="63"/>
                    <a:pt x="84" y="62"/>
                  </a:cubicBezTo>
                  <a:cubicBezTo>
                    <a:pt x="87" y="62"/>
                    <a:pt x="89" y="61"/>
                    <a:pt x="89" y="61"/>
                  </a:cubicBezTo>
                  <a:cubicBezTo>
                    <a:pt x="87" y="62"/>
                    <a:pt x="87" y="51"/>
                    <a:pt x="88" y="50"/>
                  </a:cubicBezTo>
                  <a:close/>
                  <a:moveTo>
                    <a:pt x="59" y="63"/>
                  </a:moveTo>
                  <a:cubicBezTo>
                    <a:pt x="62" y="65"/>
                    <a:pt x="62" y="66"/>
                    <a:pt x="57" y="69"/>
                  </a:cubicBezTo>
                  <a:cubicBezTo>
                    <a:pt x="58" y="67"/>
                    <a:pt x="59" y="65"/>
                    <a:pt x="59" y="63"/>
                  </a:cubicBezTo>
                  <a:close/>
                  <a:moveTo>
                    <a:pt x="64" y="55"/>
                  </a:moveTo>
                  <a:cubicBezTo>
                    <a:pt x="61" y="56"/>
                    <a:pt x="60" y="56"/>
                    <a:pt x="60" y="56"/>
                  </a:cubicBezTo>
                  <a:cubicBezTo>
                    <a:pt x="60" y="56"/>
                    <a:pt x="60" y="56"/>
                    <a:pt x="60" y="56"/>
                  </a:cubicBezTo>
                  <a:cubicBezTo>
                    <a:pt x="60" y="52"/>
                    <a:pt x="59" y="49"/>
                    <a:pt x="59" y="49"/>
                  </a:cubicBezTo>
                  <a:cubicBezTo>
                    <a:pt x="60" y="49"/>
                    <a:pt x="60" y="49"/>
                    <a:pt x="61" y="49"/>
                  </a:cubicBezTo>
                  <a:cubicBezTo>
                    <a:pt x="61" y="49"/>
                    <a:pt x="61" y="49"/>
                    <a:pt x="61" y="49"/>
                  </a:cubicBezTo>
                  <a:cubicBezTo>
                    <a:pt x="62" y="52"/>
                    <a:pt x="66" y="54"/>
                    <a:pt x="64" y="55"/>
                  </a:cubicBezTo>
                  <a:close/>
                  <a:moveTo>
                    <a:pt x="71" y="53"/>
                  </a:moveTo>
                  <a:cubicBezTo>
                    <a:pt x="67" y="53"/>
                    <a:pt x="65" y="50"/>
                    <a:pt x="64" y="48"/>
                  </a:cubicBezTo>
                  <a:cubicBezTo>
                    <a:pt x="66" y="48"/>
                    <a:pt x="68" y="47"/>
                    <a:pt x="70" y="46"/>
                  </a:cubicBezTo>
                  <a:cubicBezTo>
                    <a:pt x="70" y="46"/>
                    <a:pt x="72" y="49"/>
                    <a:pt x="74" y="51"/>
                  </a:cubicBezTo>
                  <a:cubicBezTo>
                    <a:pt x="77" y="53"/>
                    <a:pt x="74" y="52"/>
                    <a:pt x="71" y="53"/>
                  </a:cubicBezTo>
                  <a:close/>
                </a:path>
              </a:pathLst>
            </a:custGeom>
            <a:solidFill>
              <a:srgbClr val="CC6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 name="Group 68">
            <a:extLst>
              <a:ext uri="{FF2B5EF4-FFF2-40B4-BE49-F238E27FC236}">
                <a16:creationId xmlns:a16="http://schemas.microsoft.com/office/drawing/2014/main" id="{D0BAED19-5B52-4866-AA4B-CCFC2F6B232D}"/>
              </a:ext>
            </a:extLst>
          </p:cNvPr>
          <p:cNvGrpSpPr>
            <a:grpSpLocks noChangeAspect="1"/>
          </p:cNvGrpSpPr>
          <p:nvPr/>
        </p:nvGrpSpPr>
        <p:grpSpPr bwMode="auto">
          <a:xfrm>
            <a:off x="7484619" y="2867496"/>
            <a:ext cx="624716" cy="414495"/>
            <a:chOff x="4715" y="1430"/>
            <a:chExt cx="488" cy="297"/>
          </a:xfrm>
        </p:grpSpPr>
        <p:sp>
          <p:nvSpPr>
            <p:cNvPr id="55" name="Freeform 69">
              <a:extLst>
                <a:ext uri="{FF2B5EF4-FFF2-40B4-BE49-F238E27FC236}">
                  <a16:creationId xmlns:a16="http://schemas.microsoft.com/office/drawing/2014/main" id="{61AC368F-8706-4995-86A9-B870BDD49385}"/>
                </a:ext>
              </a:extLst>
            </p:cNvPr>
            <p:cNvSpPr>
              <a:spLocks/>
            </p:cNvSpPr>
            <p:nvPr/>
          </p:nvSpPr>
          <p:spPr bwMode="auto">
            <a:xfrm>
              <a:off x="4715" y="1430"/>
              <a:ext cx="488" cy="297"/>
            </a:xfrm>
            <a:custGeom>
              <a:avLst/>
              <a:gdLst>
                <a:gd name="T0" fmla="*/ 202 w 203"/>
                <a:gd name="T1" fmla="*/ 22 h 122"/>
                <a:gd name="T2" fmla="*/ 163 w 203"/>
                <a:gd name="T3" fmla="*/ 13 h 122"/>
                <a:gd name="T4" fmla="*/ 140 w 203"/>
                <a:gd name="T5" fmla="*/ 13 h 122"/>
                <a:gd name="T6" fmla="*/ 112 w 203"/>
                <a:gd name="T7" fmla="*/ 9 h 122"/>
                <a:gd name="T8" fmla="*/ 98 w 203"/>
                <a:gd name="T9" fmla="*/ 9 h 122"/>
                <a:gd name="T10" fmla="*/ 34 w 203"/>
                <a:gd name="T11" fmla="*/ 12 h 122"/>
                <a:gd name="T12" fmla="*/ 1 w 203"/>
                <a:gd name="T13" fmla="*/ 77 h 122"/>
                <a:gd name="T14" fmla="*/ 6 w 203"/>
                <a:gd name="T15" fmla="*/ 120 h 122"/>
                <a:gd name="T16" fmla="*/ 14 w 203"/>
                <a:gd name="T17" fmla="*/ 118 h 122"/>
                <a:gd name="T18" fmla="*/ 14 w 203"/>
                <a:gd name="T19" fmla="*/ 118 h 122"/>
                <a:gd name="T20" fmla="*/ 29 w 203"/>
                <a:gd name="T21" fmla="*/ 107 h 122"/>
                <a:gd name="T22" fmla="*/ 51 w 203"/>
                <a:gd name="T23" fmla="*/ 101 h 122"/>
                <a:gd name="T24" fmla="*/ 64 w 203"/>
                <a:gd name="T25" fmla="*/ 104 h 122"/>
                <a:gd name="T26" fmla="*/ 79 w 203"/>
                <a:gd name="T27" fmla="*/ 103 h 122"/>
                <a:gd name="T28" fmla="*/ 94 w 203"/>
                <a:gd name="T29" fmla="*/ 91 h 122"/>
                <a:gd name="T30" fmla="*/ 110 w 203"/>
                <a:gd name="T31" fmla="*/ 78 h 122"/>
                <a:gd name="T32" fmla="*/ 110 w 203"/>
                <a:gd name="T33" fmla="*/ 77 h 122"/>
                <a:gd name="T34" fmla="*/ 117 w 203"/>
                <a:gd name="T35" fmla="*/ 89 h 122"/>
                <a:gd name="T36" fmla="*/ 119 w 203"/>
                <a:gd name="T37" fmla="*/ 109 h 122"/>
                <a:gd name="T38" fmla="*/ 119 w 203"/>
                <a:gd name="T39" fmla="*/ 108 h 122"/>
                <a:gd name="T40" fmla="*/ 119 w 203"/>
                <a:gd name="T41" fmla="*/ 109 h 122"/>
                <a:gd name="T42" fmla="*/ 125 w 203"/>
                <a:gd name="T43" fmla="*/ 103 h 122"/>
                <a:gd name="T44" fmla="*/ 124 w 203"/>
                <a:gd name="T45" fmla="*/ 92 h 122"/>
                <a:gd name="T46" fmla="*/ 126 w 203"/>
                <a:gd name="T47" fmla="*/ 84 h 122"/>
                <a:gd name="T48" fmla="*/ 126 w 203"/>
                <a:gd name="T49" fmla="*/ 84 h 122"/>
                <a:gd name="T50" fmla="*/ 139 w 203"/>
                <a:gd name="T51" fmla="*/ 86 h 122"/>
                <a:gd name="T52" fmla="*/ 176 w 203"/>
                <a:gd name="T53" fmla="*/ 66 h 122"/>
                <a:gd name="T54" fmla="*/ 193 w 203"/>
                <a:gd name="T55" fmla="*/ 32 h 122"/>
                <a:gd name="T56" fmla="*/ 202 w 203"/>
                <a:gd name="T57" fmla="*/ 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3" h="122">
                  <a:moveTo>
                    <a:pt x="202" y="22"/>
                  </a:moveTo>
                  <a:cubicBezTo>
                    <a:pt x="199" y="14"/>
                    <a:pt x="181" y="13"/>
                    <a:pt x="163" y="13"/>
                  </a:cubicBezTo>
                  <a:cubicBezTo>
                    <a:pt x="153" y="12"/>
                    <a:pt x="146" y="12"/>
                    <a:pt x="140" y="13"/>
                  </a:cubicBezTo>
                  <a:cubicBezTo>
                    <a:pt x="121" y="14"/>
                    <a:pt x="112" y="9"/>
                    <a:pt x="112" y="9"/>
                  </a:cubicBezTo>
                  <a:cubicBezTo>
                    <a:pt x="104" y="11"/>
                    <a:pt x="98" y="9"/>
                    <a:pt x="98" y="9"/>
                  </a:cubicBezTo>
                  <a:cubicBezTo>
                    <a:pt x="86" y="10"/>
                    <a:pt x="57" y="0"/>
                    <a:pt x="34" y="12"/>
                  </a:cubicBezTo>
                  <a:cubicBezTo>
                    <a:pt x="12" y="24"/>
                    <a:pt x="1" y="48"/>
                    <a:pt x="1" y="77"/>
                  </a:cubicBezTo>
                  <a:cubicBezTo>
                    <a:pt x="2" y="106"/>
                    <a:pt x="0" y="122"/>
                    <a:pt x="6" y="120"/>
                  </a:cubicBezTo>
                  <a:cubicBezTo>
                    <a:pt x="8" y="120"/>
                    <a:pt x="10" y="119"/>
                    <a:pt x="14" y="118"/>
                  </a:cubicBezTo>
                  <a:cubicBezTo>
                    <a:pt x="14" y="118"/>
                    <a:pt x="14" y="118"/>
                    <a:pt x="14" y="118"/>
                  </a:cubicBezTo>
                  <a:cubicBezTo>
                    <a:pt x="20" y="115"/>
                    <a:pt x="26" y="112"/>
                    <a:pt x="29" y="107"/>
                  </a:cubicBezTo>
                  <a:cubicBezTo>
                    <a:pt x="33" y="99"/>
                    <a:pt x="42" y="97"/>
                    <a:pt x="51" y="101"/>
                  </a:cubicBezTo>
                  <a:cubicBezTo>
                    <a:pt x="56" y="103"/>
                    <a:pt x="60" y="104"/>
                    <a:pt x="64" y="104"/>
                  </a:cubicBezTo>
                  <a:cubicBezTo>
                    <a:pt x="70" y="105"/>
                    <a:pt x="75" y="104"/>
                    <a:pt x="79" y="103"/>
                  </a:cubicBezTo>
                  <a:cubicBezTo>
                    <a:pt x="86" y="100"/>
                    <a:pt x="87" y="97"/>
                    <a:pt x="94" y="91"/>
                  </a:cubicBezTo>
                  <a:cubicBezTo>
                    <a:pt x="101" y="85"/>
                    <a:pt x="110" y="83"/>
                    <a:pt x="110" y="78"/>
                  </a:cubicBezTo>
                  <a:cubicBezTo>
                    <a:pt x="110" y="78"/>
                    <a:pt x="110" y="77"/>
                    <a:pt x="110" y="77"/>
                  </a:cubicBezTo>
                  <a:cubicBezTo>
                    <a:pt x="110" y="83"/>
                    <a:pt x="117" y="84"/>
                    <a:pt x="117" y="89"/>
                  </a:cubicBezTo>
                  <a:cubicBezTo>
                    <a:pt x="117" y="94"/>
                    <a:pt x="115" y="102"/>
                    <a:pt x="119" y="109"/>
                  </a:cubicBezTo>
                  <a:cubicBezTo>
                    <a:pt x="119" y="109"/>
                    <a:pt x="119" y="109"/>
                    <a:pt x="119" y="108"/>
                  </a:cubicBezTo>
                  <a:cubicBezTo>
                    <a:pt x="119" y="109"/>
                    <a:pt x="119" y="109"/>
                    <a:pt x="119" y="109"/>
                  </a:cubicBezTo>
                  <a:cubicBezTo>
                    <a:pt x="119" y="109"/>
                    <a:pt x="129" y="107"/>
                    <a:pt x="125" y="103"/>
                  </a:cubicBezTo>
                  <a:cubicBezTo>
                    <a:pt x="123" y="100"/>
                    <a:pt x="123" y="96"/>
                    <a:pt x="124" y="92"/>
                  </a:cubicBezTo>
                  <a:cubicBezTo>
                    <a:pt x="126" y="88"/>
                    <a:pt x="128" y="86"/>
                    <a:pt x="126" y="84"/>
                  </a:cubicBezTo>
                  <a:cubicBezTo>
                    <a:pt x="126" y="84"/>
                    <a:pt x="126" y="84"/>
                    <a:pt x="126" y="84"/>
                  </a:cubicBezTo>
                  <a:cubicBezTo>
                    <a:pt x="128" y="86"/>
                    <a:pt x="132" y="86"/>
                    <a:pt x="139" y="86"/>
                  </a:cubicBezTo>
                  <a:cubicBezTo>
                    <a:pt x="151" y="86"/>
                    <a:pt x="172" y="81"/>
                    <a:pt x="176" y="66"/>
                  </a:cubicBezTo>
                  <a:cubicBezTo>
                    <a:pt x="181" y="51"/>
                    <a:pt x="183" y="39"/>
                    <a:pt x="193" y="32"/>
                  </a:cubicBezTo>
                  <a:cubicBezTo>
                    <a:pt x="202" y="26"/>
                    <a:pt x="203" y="26"/>
                    <a:pt x="202" y="22"/>
                  </a:cubicBezTo>
                  <a:close/>
                </a:path>
              </a:pathLst>
            </a:custGeom>
            <a:solidFill>
              <a:srgbClr val="A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70">
              <a:extLst>
                <a:ext uri="{FF2B5EF4-FFF2-40B4-BE49-F238E27FC236}">
                  <a16:creationId xmlns:a16="http://schemas.microsoft.com/office/drawing/2014/main" id="{300376B1-DE7E-4954-B052-F7F5FB6188DD}"/>
                </a:ext>
              </a:extLst>
            </p:cNvPr>
            <p:cNvSpPr>
              <a:spLocks/>
            </p:cNvSpPr>
            <p:nvPr/>
          </p:nvSpPr>
          <p:spPr bwMode="auto">
            <a:xfrm>
              <a:off x="4811" y="1684"/>
              <a:ext cx="48" cy="26"/>
            </a:xfrm>
            <a:custGeom>
              <a:avLst/>
              <a:gdLst>
                <a:gd name="T0" fmla="*/ 6 w 20"/>
                <a:gd name="T1" fmla="*/ 0 h 11"/>
                <a:gd name="T2" fmla="*/ 0 w 20"/>
                <a:gd name="T3" fmla="*/ 1 h 11"/>
                <a:gd name="T4" fmla="*/ 0 w 20"/>
                <a:gd name="T5" fmla="*/ 1 h 11"/>
                <a:gd name="T6" fmla="*/ 20 w 20"/>
                <a:gd name="T7" fmla="*/ 1 h 11"/>
                <a:gd name="T8" fmla="*/ 6 w 20"/>
                <a:gd name="T9" fmla="*/ 0 h 11"/>
              </a:gdLst>
              <a:ahLst/>
              <a:cxnLst>
                <a:cxn ang="0">
                  <a:pos x="T0" y="T1"/>
                </a:cxn>
                <a:cxn ang="0">
                  <a:pos x="T2" y="T3"/>
                </a:cxn>
                <a:cxn ang="0">
                  <a:pos x="T4" y="T5"/>
                </a:cxn>
                <a:cxn ang="0">
                  <a:pos x="T6" y="T7"/>
                </a:cxn>
                <a:cxn ang="0">
                  <a:pos x="T8" y="T9"/>
                </a:cxn>
              </a:cxnLst>
              <a:rect l="0" t="0" r="r" b="b"/>
              <a:pathLst>
                <a:path w="20" h="11">
                  <a:moveTo>
                    <a:pt x="6" y="0"/>
                  </a:moveTo>
                  <a:cubicBezTo>
                    <a:pt x="4" y="0"/>
                    <a:pt x="2" y="0"/>
                    <a:pt x="0" y="1"/>
                  </a:cubicBezTo>
                  <a:cubicBezTo>
                    <a:pt x="0" y="1"/>
                    <a:pt x="0" y="1"/>
                    <a:pt x="0" y="1"/>
                  </a:cubicBezTo>
                  <a:cubicBezTo>
                    <a:pt x="4" y="11"/>
                    <a:pt x="16" y="11"/>
                    <a:pt x="20" y="1"/>
                  </a:cubicBezTo>
                  <a:cubicBezTo>
                    <a:pt x="16" y="1"/>
                    <a:pt x="9" y="1"/>
                    <a:pt x="6" y="0"/>
                  </a:cubicBezTo>
                  <a:close/>
                </a:path>
              </a:pathLst>
            </a:custGeom>
            <a:solidFill>
              <a:srgbClr val="A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7" name="Group 73">
            <a:extLst>
              <a:ext uri="{FF2B5EF4-FFF2-40B4-BE49-F238E27FC236}">
                <a16:creationId xmlns:a16="http://schemas.microsoft.com/office/drawing/2014/main" id="{445B9692-E77E-4EE6-BFA3-318CE3DB1282}"/>
              </a:ext>
            </a:extLst>
          </p:cNvPr>
          <p:cNvGrpSpPr>
            <a:grpSpLocks noChangeAspect="1"/>
          </p:cNvGrpSpPr>
          <p:nvPr/>
        </p:nvGrpSpPr>
        <p:grpSpPr bwMode="auto">
          <a:xfrm>
            <a:off x="7434692" y="1265132"/>
            <a:ext cx="527425" cy="639186"/>
            <a:chOff x="4786" y="488"/>
            <a:chExt cx="412" cy="458"/>
          </a:xfrm>
        </p:grpSpPr>
        <p:sp>
          <p:nvSpPr>
            <p:cNvPr id="58" name="Freeform 74">
              <a:extLst>
                <a:ext uri="{FF2B5EF4-FFF2-40B4-BE49-F238E27FC236}">
                  <a16:creationId xmlns:a16="http://schemas.microsoft.com/office/drawing/2014/main" id="{52FE0BDC-3105-4D52-AAF3-4F13C7BD9143}"/>
                </a:ext>
              </a:extLst>
            </p:cNvPr>
            <p:cNvSpPr>
              <a:spLocks noEditPoints="1"/>
            </p:cNvSpPr>
            <p:nvPr/>
          </p:nvSpPr>
          <p:spPr bwMode="auto">
            <a:xfrm>
              <a:off x="5020" y="558"/>
              <a:ext cx="178" cy="380"/>
            </a:xfrm>
            <a:custGeom>
              <a:avLst/>
              <a:gdLst>
                <a:gd name="T0" fmla="*/ 72 w 74"/>
                <a:gd name="T1" fmla="*/ 109 h 158"/>
                <a:gd name="T2" fmla="*/ 69 w 74"/>
                <a:gd name="T3" fmla="*/ 77 h 158"/>
                <a:gd name="T4" fmla="*/ 69 w 74"/>
                <a:gd name="T5" fmla="*/ 75 h 158"/>
                <a:gd name="T6" fmla="*/ 64 w 74"/>
                <a:gd name="T7" fmla="*/ 50 h 158"/>
                <a:gd name="T8" fmla="*/ 27 w 74"/>
                <a:gd name="T9" fmla="*/ 2 h 158"/>
                <a:gd name="T10" fmla="*/ 19 w 74"/>
                <a:gd name="T11" fmla="*/ 1 h 158"/>
                <a:gd name="T12" fmla="*/ 19 w 74"/>
                <a:gd name="T13" fmla="*/ 1 h 158"/>
                <a:gd name="T14" fmla="*/ 19 w 74"/>
                <a:gd name="T15" fmla="*/ 1 h 158"/>
                <a:gd name="T16" fmla="*/ 15 w 74"/>
                <a:gd name="T17" fmla="*/ 11 h 158"/>
                <a:gd name="T18" fmla="*/ 5 w 74"/>
                <a:gd name="T19" fmla="*/ 28 h 158"/>
                <a:gd name="T20" fmla="*/ 3 w 74"/>
                <a:gd name="T21" fmla="*/ 61 h 158"/>
                <a:gd name="T22" fmla="*/ 3 w 74"/>
                <a:gd name="T23" fmla="*/ 61 h 158"/>
                <a:gd name="T24" fmla="*/ 5 w 74"/>
                <a:gd name="T25" fmla="*/ 63 h 158"/>
                <a:gd name="T26" fmla="*/ 5 w 74"/>
                <a:gd name="T27" fmla="*/ 63 h 158"/>
                <a:gd name="T28" fmla="*/ 5 w 74"/>
                <a:gd name="T29" fmla="*/ 63 h 158"/>
                <a:gd name="T30" fmla="*/ 4 w 74"/>
                <a:gd name="T31" fmla="*/ 64 h 158"/>
                <a:gd name="T32" fmla="*/ 3 w 74"/>
                <a:gd name="T33" fmla="*/ 66 h 158"/>
                <a:gd name="T34" fmla="*/ 1 w 74"/>
                <a:gd name="T35" fmla="*/ 70 h 158"/>
                <a:gd name="T36" fmla="*/ 1 w 74"/>
                <a:gd name="T37" fmla="*/ 70 h 158"/>
                <a:gd name="T38" fmla="*/ 4 w 74"/>
                <a:gd name="T39" fmla="*/ 91 h 158"/>
                <a:gd name="T40" fmla="*/ 5 w 74"/>
                <a:gd name="T41" fmla="*/ 103 h 158"/>
                <a:gd name="T42" fmla="*/ 5 w 74"/>
                <a:gd name="T43" fmla="*/ 104 h 158"/>
                <a:gd name="T44" fmla="*/ 3 w 74"/>
                <a:gd name="T45" fmla="*/ 125 h 158"/>
                <a:gd name="T46" fmla="*/ 20 w 74"/>
                <a:gd name="T47" fmla="*/ 141 h 158"/>
                <a:gd name="T48" fmla="*/ 49 w 74"/>
                <a:gd name="T49" fmla="*/ 153 h 158"/>
                <a:gd name="T50" fmla="*/ 63 w 74"/>
                <a:gd name="T51" fmla="*/ 154 h 158"/>
                <a:gd name="T52" fmla="*/ 72 w 74"/>
                <a:gd name="T53" fmla="*/ 109 h 158"/>
                <a:gd name="T54" fmla="*/ 3 w 74"/>
                <a:gd name="T55" fmla="*/ 71 h 158"/>
                <a:gd name="T56" fmla="*/ 2 w 74"/>
                <a:gd name="T57" fmla="*/ 70 h 158"/>
                <a:gd name="T58" fmla="*/ 3 w 74"/>
                <a:gd name="T59" fmla="*/ 71 h 158"/>
                <a:gd name="T60" fmla="*/ 4 w 74"/>
                <a:gd name="T61" fmla="*/ 71 h 158"/>
                <a:gd name="T62" fmla="*/ 4 w 74"/>
                <a:gd name="T63" fmla="*/ 69 h 158"/>
                <a:gd name="T64" fmla="*/ 5 w 74"/>
                <a:gd name="T65" fmla="*/ 67 h 158"/>
                <a:gd name="T66" fmla="*/ 6 w 74"/>
                <a:gd name="T67" fmla="*/ 66 h 158"/>
                <a:gd name="T68" fmla="*/ 7 w 74"/>
                <a:gd name="T69" fmla="*/ 64 h 158"/>
                <a:gd name="T70" fmla="*/ 7 w 74"/>
                <a:gd name="T71" fmla="*/ 64 h 158"/>
                <a:gd name="T72" fmla="*/ 4 w 74"/>
                <a:gd name="T73" fmla="*/ 71 h 158"/>
                <a:gd name="T74" fmla="*/ 4 w 74"/>
                <a:gd name="T75" fmla="*/ 71 h 158"/>
                <a:gd name="T76" fmla="*/ 4 w 74"/>
                <a:gd name="T77" fmla="*/ 71 h 158"/>
                <a:gd name="T78" fmla="*/ 4 w 74"/>
                <a:gd name="T79" fmla="*/ 71 h 158"/>
                <a:gd name="T80" fmla="*/ 6 w 74"/>
                <a:gd name="T81" fmla="*/ 72 h 158"/>
                <a:gd name="T82" fmla="*/ 4 w 74"/>
                <a:gd name="T83" fmla="*/ 7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 h="158">
                  <a:moveTo>
                    <a:pt x="72" y="109"/>
                  </a:moveTo>
                  <a:cubicBezTo>
                    <a:pt x="74" y="102"/>
                    <a:pt x="71" y="90"/>
                    <a:pt x="69" y="77"/>
                  </a:cubicBezTo>
                  <a:cubicBezTo>
                    <a:pt x="69" y="76"/>
                    <a:pt x="69" y="75"/>
                    <a:pt x="69" y="75"/>
                  </a:cubicBezTo>
                  <a:cubicBezTo>
                    <a:pt x="69" y="75"/>
                    <a:pt x="70" y="66"/>
                    <a:pt x="64" y="50"/>
                  </a:cubicBezTo>
                  <a:cubicBezTo>
                    <a:pt x="54" y="24"/>
                    <a:pt x="37" y="7"/>
                    <a:pt x="27" y="2"/>
                  </a:cubicBezTo>
                  <a:cubicBezTo>
                    <a:pt x="23" y="0"/>
                    <a:pt x="21" y="0"/>
                    <a:pt x="19" y="1"/>
                  </a:cubicBezTo>
                  <a:cubicBezTo>
                    <a:pt x="19" y="1"/>
                    <a:pt x="19" y="1"/>
                    <a:pt x="19" y="1"/>
                  </a:cubicBezTo>
                  <a:cubicBezTo>
                    <a:pt x="19" y="1"/>
                    <a:pt x="19" y="1"/>
                    <a:pt x="19" y="1"/>
                  </a:cubicBezTo>
                  <a:cubicBezTo>
                    <a:pt x="17" y="3"/>
                    <a:pt x="16" y="6"/>
                    <a:pt x="15" y="11"/>
                  </a:cubicBezTo>
                  <a:cubicBezTo>
                    <a:pt x="12" y="19"/>
                    <a:pt x="5" y="24"/>
                    <a:pt x="5" y="28"/>
                  </a:cubicBezTo>
                  <a:cubicBezTo>
                    <a:pt x="4" y="34"/>
                    <a:pt x="4" y="48"/>
                    <a:pt x="3" y="61"/>
                  </a:cubicBezTo>
                  <a:cubicBezTo>
                    <a:pt x="3" y="61"/>
                    <a:pt x="3" y="61"/>
                    <a:pt x="3" y="61"/>
                  </a:cubicBezTo>
                  <a:cubicBezTo>
                    <a:pt x="3" y="62"/>
                    <a:pt x="4" y="62"/>
                    <a:pt x="5" y="63"/>
                  </a:cubicBezTo>
                  <a:cubicBezTo>
                    <a:pt x="5" y="63"/>
                    <a:pt x="5" y="63"/>
                    <a:pt x="5" y="63"/>
                  </a:cubicBezTo>
                  <a:cubicBezTo>
                    <a:pt x="5" y="63"/>
                    <a:pt x="5" y="63"/>
                    <a:pt x="5" y="63"/>
                  </a:cubicBezTo>
                  <a:cubicBezTo>
                    <a:pt x="4" y="63"/>
                    <a:pt x="4" y="64"/>
                    <a:pt x="4" y="64"/>
                  </a:cubicBezTo>
                  <a:cubicBezTo>
                    <a:pt x="3" y="65"/>
                    <a:pt x="3" y="66"/>
                    <a:pt x="3" y="66"/>
                  </a:cubicBezTo>
                  <a:cubicBezTo>
                    <a:pt x="2" y="68"/>
                    <a:pt x="2" y="69"/>
                    <a:pt x="1" y="70"/>
                  </a:cubicBezTo>
                  <a:cubicBezTo>
                    <a:pt x="1" y="70"/>
                    <a:pt x="1" y="70"/>
                    <a:pt x="1" y="70"/>
                  </a:cubicBezTo>
                  <a:cubicBezTo>
                    <a:pt x="0" y="81"/>
                    <a:pt x="0" y="83"/>
                    <a:pt x="4" y="91"/>
                  </a:cubicBezTo>
                  <a:cubicBezTo>
                    <a:pt x="5" y="94"/>
                    <a:pt x="5" y="98"/>
                    <a:pt x="5" y="103"/>
                  </a:cubicBezTo>
                  <a:cubicBezTo>
                    <a:pt x="5" y="103"/>
                    <a:pt x="5" y="103"/>
                    <a:pt x="5" y="104"/>
                  </a:cubicBezTo>
                  <a:cubicBezTo>
                    <a:pt x="4" y="110"/>
                    <a:pt x="2" y="118"/>
                    <a:pt x="3" y="125"/>
                  </a:cubicBezTo>
                  <a:cubicBezTo>
                    <a:pt x="3" y="136"/>
                    <a:pt x="8" y="136"/>
                    <a:pt x="20" y="141"/>
                  </a:cubicBezTo>
                  <a:cubicBezTo>
                    <a:pt x="29" y="150"/>
                    <a:pt x="45" y="152"/>
                    <a:pt x="49" y="153"/>
                  </a:cubicBezTo>
                  <a:cubicBezTo>
                    <a:pt x="53" y="153"/>
                    <a:pt x="58" y="158"/>
                    <a:pt x="63" y="154"/>
                  </a:cubicBezTo>
                  <a:cubicBezTo>
                    <a:pt x="69" y="150"/>
                    <a:pt x="72" y="119"/>
                    <a:pt x="72" y="109"/>
                  </a:cubicBezTo>
                  <a:close/>
                  <a:moveTo>
                    <a:pt x="3" y="71"/>
                  </a:moveTo>
                  <a:cubicBezTo>
                    <a:pt x="3" y="71"/>
                    <a:pt x="2" y="71"/>
                    <a:pt x="2" y="70"/>
                  </a:cubicBezTo>
                  <a:cubicBezTo>
                    <a:pt x="2" y="71"/>
                    <a:pt x="3" y="71"/>
                    <a:pt x="3" y="71"/>
                  </a:cubicBezTo>
                  <a:close/>
                  <a:moveTo>
                    <a:pt x="4" y="71"/>
                  </a:moveTo>
                  <a:cubicBezTo>
                    <a:pt x="4" y="70"/>
                    <a:pt x="4" y="70"/>
                    <a:pt x="4" y="69"/>
                  </a:cubicBezTo>
                  <a:cubicBezTo>
                    <a:pt x="4" y="69"/>
                    <a:pt x="4" y="68"/>
                    <a:pt x="5" y="67"/>
                  </a:cubicBezTo>
                  <a:cubicBezTo>
                    <a:pt x="5" y="67"/>
                    <a:pt x="5" y="66"/>
                    <a:pt x="6" y="66"/>
                  </a:cubicBezTo>
                  <a:cubicBezTo>
                    <a:pt x="6" y="65"/>
                    <a:pt x="6" y="64"/>
                    <a:pt x="7" y="64"/>
                  </a:cubicBezTo>
                  <a:cubicBezTo>
                    <a:pt x="7" y="64"/>
                    <a:pt x="7" y="64"/>
                    <a:pt x="7" y="64"/>
                  </a:cubicBezTo>
                  <a:cubicBezTo>
                    <a:pt x="6" y="66"/>
                    <a:pt x="5" y="69"/>
                    <a:pt x="4" y="71"/>
                  </a:cubicBezTo>
                  <a:cubicBezTo>
                    <a:pt x="4" y="71"/>
                    <a:pt x="4" y="71"/>
                    <a:pt x="4" y="71"/>
                  </a:cubicBezTo>
                  <a:cubicBezTo>
                    <a:pt x="4" y="71"/>
                    <a:pt x="4" y="71"/>
                    <a:pt x="4" y="71"/>
                  </a:cubicBezTo>
                  <a:close/>
                  <a:moveTo>
                    <a:pt x="4" y="71"/>
                  </a:moveTo>
                  <a:cubicBezTo>
                    <a:pt x="5" y="72"/>
                    <a:pt x="6" y="72"/>
                    <a:pt x="6" y="72"/>
                  </a:cubicBezTo>
                  <a:cubicBezTo>
                    <a:pt x="6" y="72"/>
                    <a:pt x="5" y="72"/>
                    <a:pt x="4" y="71"/>
                  </a:cubicBezTo>
                  <a:close/>
                </a:path>
              </a:pathLst>
            </a:custGeom>
            <a:solidFill>
              <a:srgbClr val="A7D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75">
              <a:extLst>
                <a:ext uri="{FF2B5EF4-FFF2-40B4-BE49-F238E27FC236}">
                  <a16:creationId xmlns:a16="http://schemas.microsoft.com/office/drawing/2014/main" id="{529A832B-7EBC-4D89-8EBD-624A205EEE13}"/>
                </a:ext>
              </a:extLst>
            </p:cNvPr>
            <p:cNvSpPr>
              <a:spLocks/>
            </p:cNvSpPr>
            <p:nvPr/>
          </p:nvSpPr>
          <p:spPr bwMode="auto">
            <a:xfrm>
              <a:off x="4984" y="635"/>
              <a:ext cx="21" cy="9"/>
            </a:xfrm>
            <a:custGeom>
              <a:avLst/>
              <a:gdLst>
                <a:gd name="T0" fmla="*/ 7 w 9"/>
                <a:gd name="T1" fmla="*/ 3 h 4"/>
                <a:gd name="T2" fmla="*/ 9 w 9"/>
                <a:gd name="T3" fmla="*/ 4 h 4"/>
                <a:gd name="T4" fmla="*/ 9 w 9"/>
                <a:gd name="T5" fmla="*/ 0 h 4"/>
                <a:gd name="T6" fmla="*/ 5 w 9"/>
                <a:gd name="T7" fmla="*/ 0 h 4"/>
                <a:gd name="T8" fmla="*/ 0 w 9"/>
                <a:gd name="T9" fmla="*/ 0 h 4"/>
                <a:gd name="T10" fmla="*/ 0 w 9"/>
                <a:gd name="T11" fmla="*/ 0 h 4"/>
                <a:gd name="T12" fmla="*/ 0 w 9"/>
                <a:gd name="T13" fmla="*/ 1 h 4"/>
                <a:gd name="T14" fmla="*/ 0 w 9"/>
                <a:gd name="T15" fmla="*/ 4 h 4"/>
                <a:gd name="T16" fmla="*/ 2 w 9"/>
                <a:gd name="T17" fmla="*/ 3 h 4"/>
                <a:gd name="T18" fmla="*/ 5 w 9"/>
                <a:gd name="T19" fmla="*/ 3 h 4"/>
                <a:gd name="T20" fmla="*/ 7 w 9"/>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4">
                  <a:moveTo>
                    <a:pt x="7" y="3"/>
                  </a:moveTo>
                  <a:cubicBezTo>
                    <a:pt x="8" y="4"/>
                    <a:pt x="8" y="4"/>
                    <a:pt x="9" y="4"/>
                  </a:cubicBezTo>
                  <a:cubicBezTo>
                    <a:pt x="9" y="3"/>
                    <a:pt x="9" y="2"/>
                    <a:pt x="9" y="0"/>
                  </a:cubicBezTo>
                  <a:cubicBezTo>
                    <a:pt x="8" y="0"/>
                    <a:pt x="6" y="0"/>
                    <a:pt x="5" y="0"/>
                  </a:cubicBezTo>
                  <a:cubicBezTo>
                    <a:pt x="3" y="0"/>
                    <a:pt x="2" y="0"/>
                    <a:pt x="0" y="0"/>
                  </a:cubicBezTo>
                  <a:cubicBezTo>
                    <a:pt x="0" y="0"/>
                    <a:pt x="0" y="0"/>
                    <a:pt x="0" y="0"/>
                  </a:cubicBezTo>
                  <a:cubicBezTo>
                    <a:pt x="0" y="1"/>
                    <a:pt x="0" y="1"/>
                    <a:pt x="0" y="1"/>
                  </a:cubicBezTo>
                  <a:cubicBezTo>
                    <a:pt x="0" y="2"/>
                    <a:pt x="0" y="3"/>
                    <a:pt x="0" y="4"/>
                  </a:cubicBezTo>
                  <a:cubicBezTo>
                    <a:pt x="1" y="3"/>
                    <a:pt x="2" y="3"/>
                    <a:pt x="2" y="3"/>
                  </a:cubicBezTo>
                  <a:cubicBezTo>
                    <a:pt x="3" y="3"/>
                    <a:pt x="4" y="3"/>
                    <a:pt x="5" y="3"/>
                  </a:cubicBezTo>
                  <a:cubicBezTo>
                    <a:pt x="5" y="3"/>
                    <a:pt x="6" y="3"/>
                    <a:pt x="7" y="3"/>
                  </a:cubicBezTo>
                  <a:close/>
                </a:path>
              </a:pathLst>
            </a:custGeom>
            <a:solidFill>
              <a:srgbClr val="A7D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Freeform 76">
              <a:extLst>
                <a:ext uri="{FF2B5EF4-FFF2-40B4-BE49-F238E27FC236}">
                  <a16:creationId xmlns:a16="http://schemas.microsoft.com/office/drawing/2014/main" id="{A1FC26B3-6EAF-4E93-B93B-C42DC51C2264}"/>
                </a:ext>
              </a:extLst>
            </p:cNvPr>
            <p:cNvSpPr>
              <a:spLocks/>
            </p:cNvSpPr>
            <p:nvPr/>
          </p:nvSpPr>
          <p:spPr bwMode="auto">
            <a:xfrm>
              <a:off x="4984" y="644"/>
              <a:ext cx="26" cy="36"/>
            </a:xfrm>
            <a:custGeom>
              <a:avLst/>
              <a:gdLst>
                <a:gd name="T0" fmla="*/ 5 w 11"/>
                <a:gd name="T1" fmla="*/ 7 h 15"/>
                <a:gd name="T2" fmla="*/ 1 w 11"/>
                <a:gd name="T3" fmla="*/ 8 h 15"/>
                <a:gd name="T4" fmla="*/ 1 w 11"/>
                <a:gd name="T5" fmla="*/ 8 h 15"/>
                <a:gd name="T6" fmla="*/ 1 w 11"/>
                <a:gd name="T7" fmla="*/ 12 h 15"/>
                <a:gd name="T8" fmla="*/ 3 w 11"/>
                <a:gd name="T9" fmla="*/ 11 h 15"/>
                <a:gd name="T10" fmla="*/ 5 w 11"/>
                <a:gd name="T11" fmla="*/ 10 h 15"/>
                <a:gd name="T12" fmla="*/ 8 w 11"/>
                <a:gd name="T13" fmla="*/ 10 h 15"/>
                <a:gd name="T14" fmla="*/ 10 w 11"/>
                <a:gd name="T15" fmla="*/ 11 h 15"/>
                <a:gd name="T16" fmla="*/ 10 w 11"/>
                <a:gd name="T17" fmla="*/ 11 h 15"/>
                <a:gd name="T18" fmla="*/ 5 w 11"/>
                <a:gd name="T19" fmla="*/ 11 h 15"/>
                <a:gd name="T20" fmla="*/ 1 w 11"/>
                <a:gd name="T21" fmla="*/ 12 h 15"/>
                <a:gd name="T22" fmla="*/ 1 w 11"/>
                <a:gd name="T23" fmla="*/ 12 h 15"/>
                <a:gd name="T24" fmla="*/ 1 w 11"/>
                <a:gd name="T25" fmla="*/ 15 h 15"/>
                <a:gd name="T26" fmla="*/ 3 w 11"/>
                <a:gd name="T27" fmla="*/ 14 h 15"/>
                <a:gd name="T28" fmla="*/ 6 w 11"/>
                <a:gd name="T29" fmla="*/ 14 h 15"/>
                <a:gd name="T30" fmla="*/ 8 w 11"/>
                <a:gd name="T31" fmla="*/ 14 h 15"/>
                <a:gd name="T32" fmla="*/ 11 w 11"/>
                <a:gd name="T33" fmla="*/ 15 h 15"/>
                <a:gd name="T34" fmla="*/ 10 w 11"/>
                <a:gd name="T35" fmla="*/ 11 h 15"/>
                <a:gd name="T36" fmla="*/ 9 w 11"/>
                <a:gd name="T37" fmla="*/ 7 h 15"/>
                <a:gd name="T38" fmla="*/ 9 w 11"/>
                <a:gd name="T39" fmla="*/ 4 h 15"/>
                <a:gd name="T40" fmla="*/ 9 w 11"/>
                <a:gd name="T41" fmla="*/ 3 h 15"/>
                <a:gd name="T42" fmla="*/ 9 w 11"/>
                <a:gd name="T43" fmla="*/ 0 h 15"/>
                <a:gd name="T44" fmla="*/ 9 w 11"/>
                <a:gd name="T45" fmla="*/ 0 h 15"/>
                <a:gd name="T46" fmla="*/ 9 w 11"/>
                <a:gd name="T47" fmla="*/ 0 h 15"/>
                <a:gd name="T48" fmla="*/ 5 w 11"/>
                <a:gd name="T49" fmla="*/ 0 h 15"/>
                <a:gd name="T50" fmla="*/ 0 w 11"/>
                <a:gd name="T51" fmla="*/ 0 h 15"/>
                <a:gd name="T52" fmla="*/ 0 w 11"/>
                <a:gd name="T53" fmla="*/ 3 h 15"/>
                <a:gd name="T54" fmla="*/ 3 w 11"/>
                <a:gd name="T55" fmla="*/ 3 h 15"/>
                <a:gd name="T56" fmla="*/ 5 w 11"/>
                <a:gd name="T57" fmla="*/ 3 h 15"/>
                <a:gd name="T58" fmla="*/ 7 w 11"/>
                <a:gd name="T59" fmla="*/ 3 h 15"/>
                <a:gd name="T60" fmla="*/ 9 w 11"/>
                <a:gd name="T61" fmla="*/ 4 h 15"/>
                <a:gd name="T62" fmla="*/ 9 w 11"/>
                <a:gd name="T63" fmla="*/ 4 h 15"/>
                <a:gd name="T64" fmla="*/ 5 w 11"/>
                <a:gd name="T65" fmla="*/ 4 h 15"/>
                <a:gd name="T66" fmla="*/ 0 w 11"/>
                <a:gd name="T67" fmla="*/ 3 h 15"/>
                <a:gd name="T68" fmla="*/ 1 w 11"/>
                <a:gd name="T69" fmla="*/ 8 h 15"/>
                <a:gd name="T70" fmla="*/ 3 w 11"/>
                <a:gd name="T71" fmla="*/ 7 h 15"/>
                <a:gd name="T72" fmla="*/ 5 w 11"/>
                <a:gd name="T73" fmla="*/ 6 h 15"/>
                <a:gd name="T74" fmla="*/ 7 w 11"/>
                <a:gd name="T75" fmla="*/ 6 h 15"/>
                <a:gd name="T76" fmla="*/ 9 w 11"/>
                <a:gd name="T77" fmla="*/ 7 h 15"/>
                <a:gd name="T78" fmla="*/ 9 w 11"/>
                <a:gd name="T79" fmla="*/ 7 h 15"/>
                <a:gd name="T80" fmla="*/ 5 w 11"/>
                <a:gd name="T81"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5">
                  <a:moveTo>
                    <a:pt x="5" y="7"/>
                  </a:moveTo>
                  <a:cubicBezTo>
                    <a:pt x="3" y="7"/>
                    <a:pt x="2" y="7"/>
                    <a:pt x="1" y="8"/>
                  </a:cubicBezTo>
                  <a:cubicBezTo>
                    <a:pt x="1" y="8"/>
                    <a:pt x="1" y="8"/>
                    <a:pt x="1" y="8"/>
                  </a:cubicBezTo>
                  <a:cubicBezTo>
                    <a:pt x="1" y="9"/>
                    <a:pt x="1" y="11"/>
                    <a:pt x="1" y="12"/>
                  </a:cubicBezTo>
                  <a:cubicBezTo>
                    <a:pt x="1" y="11"/>
                    <a:pt x="2" y="11"/>
                    <a:pt x="3" y="11"/>
                  </a:cubicBezTo>
                  <a:cubicBezTo>
                    <a:pt x="4" y="10"/>
                    <a:pt x="4" y="10"/>
                    <a:pt x="5" y="10"/>
                  </a:cubicBezTo>
                  <a:cubicBezTo>
                    <a:pt x="6" y="10"/>
                    <a:pt x="7" y="10"/>
                    <a:pt x="8" y="10"/>
                  </a:cubicBezTo>
                  <a:cubicBezTo>
                    <a:pt x="8" y="10"/>
                    <a:pt x="9" y="11"/>
                    <a:pt x="10" y="11"/>
                  </a:cubicBezTo>
                  <a:cubicBezTo>
                    <a:pt x="10" y="11"/>
                    <a:pt x="10" y="11"/>
                    <a:pt x="10" y="11"/>
                  </a:cubicBezTo>
                  <a:cubicBezTo>
                    <a:pt x="8" y="11"/>
                    <a:pt x="7" y="11"/>
                    <a:pt x="5" y="11"/>
                  </a:cubicBezTo>
                  <a:cubicBezTo>
                    <a:pt x="4" y="11"/>
                    <a:pt x="2" y="11"/>
                    <a:pt x="1" y="12"/>
                  </a:cubicBezTo>
                  <a:cubicBezTo>
                    <a:pt x="1" y="12"/>
                    <a:pt x="1" y="12"/>
                    <a:pt x="1" y="12"/>
                  </a:cubicBezTo>
                  <a:cubicBezTo>
                    <a:pt x="1" y="13"/>
                    <a:pt x="1" y="14"/>
                    <a:pt x="1" y="15"/>
                  </a:cubicBezTo>
                  <a:cubicBezTo>
                    <a:pt x="1" y="15"/>
                    <a:pt x="2" y="15"/>
                    <a:pt x="3" y="14"/>
                  </a:cubicBezTo>
                  <a:cubicBezTo>
                    <a:pt x="4" y="14"/>
                    <a:pt x="5" y="14"/>
                    <a:pt x="6" y="14"/>
                  </a:cubicBezTo>
                  <a:cubicBezTo>
                    <a:pt x="7" y="14"/>
                    <a:pt x="8" y="14"/>
                    <a:pt x="8" y="14"/>
                  </a:cubicBezTo>
                  <a:cubicBezTo>
                    <a:pt x="9" y="14"/>
                    <a:pt x="10" y="15"/>
                    <a:pt x="11" y="15"/>
                  </a:cubicBezTo>
                  <a:cubicBezTo>
                    <a:pt x="10" y="14"/>
                    <a:pt x="10" y="13"/>
                    <a:pt x="10" y="11"/>
                  </a:cubicBezTo>
                  <a:cubicBezTo>
                    <a:pt x="10" y="10"/>
                    <a:pt x="10" y="9"/>
                    <a:pt x="9" y="7"/>
                  </a:cubicBezTo>
                  <a:cubicBezTo>
                    <a:pt x="9" y="6"/>
                    <a:pt x="9" y="5"/>
                    <a:pt x="9" y="4"/>
                  </a:cubicBezTo>
                  <a:cubicBezTo>
                    <a:pt x="9" y="4"/>
                    <a:pt x="9" y="4"/>
                    <a:pt x="9" y="3"/>
                  </a:cubicBezTo>
                  <a:cubicBezTo>
                    <a:pt x="9" y="2"/>
                    <a:pt x="9" y="1"/>
                    <a:pt x="9" y="0"/>
                  </a:cubicBezTo>
                  <a:cubicBezTo>
                    <a:pt x="9" y="0"/>
                    <a:pt x="9" y="0"/>
                    <a:pt x="9" y="0"/>
                  </a:cubicBezTo>
                  <a:cubicBezTo>
                    <a:pt x="9" y="0"/>
                    <a:pt x="9" y="0"/>
                    <a:pt x="9" y="0"/>
                  </a:cubicBezTo>
                  <a:cubicBezTo>
                    <a:pt x="8" y="0"/>
                    <a:pt x="6" y="0"/>
                    <a:pt x="5" y="0"/>
                  </a:cubicBezTo>
                  <a:cubicBezTo>
                    <a:pt x="3" y="0"/>
                    <a:pt x="2" y="0"/>
                    <a:pt x="0" y="0"/>
                  </a:cubicBezTo>
                  <a:cubicBezTo>
                    <a:pt x="0" y="1"/>
                    <a:pt x="0" y="2"/>
                    <a:pt x="0" y="3"/>
                  </a:cubicBezTo>
                  <a:cubicBezTo>
                    <a:pt x="1" y="3"/>
                    <a:pt x="2" y="3"/>
                    <a:pt x="3" y="3"/>
                  </a:cubicBezTo>
                  <a:cubicBezTo>
                    <a:pt x="3" y="3"/>
                    <a:pt x="4" y="3"/>
                    <a:pt x="5" y="3"/>
                  </a:cubicBezTo>
                  <a:cubicBezTo>
                    <a:pt x="6" y="3"/>
                    <a:pt x="6" y="3"/>
                    <a:pt x="7" y="3"/>
                  </a:cubicBezTo>
                  <a:cubicBezTo>
                    <a:pt x="8" y="4"/>
                    <a:pt x="9" y="4"/>
                    <a:pt x="9" y="4"/>
                  </a:cubicBezTo>
                  <a:cubicBezTo>
                    <a:pt x="9" y="4"/>
                    <a:pt x="9" y="4"/>
                    <a:pt x="9" y="4"/>
                  </a:cubicBezTo>
                  <a:cubicBezTo>
                    <a:pt x="8" y="4"/>
                    <a:pt x="6" y="4"/>
                    <a:pt x="5" y="4"/>
                  </a:cubicBezTo>
                  <a:cubicBezTo>
                    <a:pt x="3" y="3"/>
                    <a:pt x="2" y="3"/>
                    <a:pt x="0" y="3"/>
                  </a:cubicBezTo>
                  <a:cubicBezTo>
                    <a:pt x="0" y="5"/>
                    <a:pt x="0" y="6"/>
                    <a:pt x="1" y="8"/>
                  </a:cubicBezTo>
                  <a:cubicBezTo>
                    <a:pt x="1" y="7"/>
                    <a:pt x="2" y="7"/>
                    <a:pt x="3" y="7"/>
                  </a:cubicBezTo>
                  <a:cubicBezTo>
                    <a:pt x="3" y="7"/>
                    <a:pt x="4" y="6"/>
                    <a:pt x="5" y="6"/>
                  </a:cubicBezTo>
                  <a:cubicBezTo>
                    <a:pt x="6" y="6"/>
                    <a:pt x="6" y="6"/>
                    <a:pt x="7" y="6"/>
                  </a:cubicBezTo>
                  <a:cubicBezTo>
                    <a:pt x="8" y="7"/>
                    <a:pt x="9" y="7"/>
                    <a:pt x="9" y="7"/>
                  </a:cubicBezTo>
                  <a:cubicBezTo>
                    <a:pt x="9" y="7"/>
                    <a:pt x="9" y="7"/>
                    <a:pt x="9" y="7"/>
                  </a:cubicBezTo>
                  <a:cubicBezTo>
                    <a:pt x="8" y="7"/>
                    <a:pt x="6" y="7"/>
                    <a:pt x="5" y="7"/>
                  </a:cubicBezTo>
                  <a:close/>
                </a:path>
              </a:pathLst>
            </a:custGeom>
            <a:solidFill>
              <a:srgbClr val="A7D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 name="Freeform 77">
              <a:extLst>
                <a:ext uri="{FF2B5EF4-FFF2-40B4-BE49-F238E27FC236}">
                  <a16:creationId xmlns:a16="http://schemas.microsoft.com/office/drawing/2014/main" id="{59A9AB49-D8E9-4939-B544-B402A4B3C1D9}"/>
                </a:ext>
              </a:extLst>
            </p:cNvPr>
            <p:cNvSpPr>
              <a:spLocks/>
            </p:cNvSpPr>
            <p:nvPr/>
          </p:nvSpPr>
          <p:spPr bwMode="auto">
            <a:xfrm>
              <a:off x="4984" y="690"/>
              <a:ext cx="36" cy="15"/>
            </a:xfrm>
            <a:custGeom>
              <a:avLst/>
              <a:gdLst>
                <a:gd name="T0" fmla="*/ 7 w 15"/>
                <a:gd name="T1" fmla="*/ 3 h 6"/>
                <a:gd name="T2" fmla="*/ 11 w 15"/>
                <a:gd name="T3" fmla="*/ 3 h 6"/>
                <a:gd name="T4" fmla="*/ 15 w 15"/>
                <a:gd name="T5" fmla="*/ 4 h 6"/>
                <a:gd name="T6" fmla="*/ 12 w 15"/>
                <a:gd name="T7" fmla="*/ 0 h 6"/>
                <a:gd name="T8" fmla="*/ 12 w 15"/>
                <a:gd name="T9" fmla="*/ 0 h 6"/>
                <a:gd name="T10" fmla="*/ 6 w 15"/>
                <a:gd name="T11" fmla="*/ 0 h 6"/>
                <a:gd name="T12" fmla="*/ 1 w 15"/>
                <a:gd name="T13" fmla="*/ 1 h 6"/>
                <a:gd name="T14" fmla="*/ 1 w 15"/>
                <a:gd name="T15" fmla="*/ 1 h 6"/>
                <a:gd name="T16" fmla="*/ 0 w 15"/>
                <a:gd name="T17" fmla="*/ 6 h 6"/>
                <a:gd name="T18" fmla="*/ 3 w 15"/>
                <a:gd name="T19" fmla="*/ 4 h 6"/>
                <a:gd name="T20" fmla="*/ 7 w 1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6">
                  <a:moveTo>
                    <a:pt x="7" y="3"/>
                  </a:moveTo>
                  <a:cubicBezTo>
                    <a:pt x="9" y="3"/>
                    <a:pt x="10" y="3"/>
                    <a:pt x="11" y="3"/>
                  </a:cubicBezTo>
                  <a:cubicBezTo>
                    <a:pt x="12" y="3"/>
                    <a:pt x="14" y="4"/>
                    <a:pt x="15" y="4"/>
                  </a:cubicBezTo>
                  <a:cubicBezTo>
                    <a:pt x="14" y="3"/>
                    <a:pt x="13" y="2"/>
                    <a:pt x="12" y="0"/>
                  </a:cubicBezTo>
                  <a:cubicBezTo>
                    <a:pt x="12" y="0"/>
                    <a:pt x="12" y="0"/>
                    <a:pt x="12" y="0"/>
                  </a:cubicBezTo>
                  <a:cubicBezTo>
                    <a:pt x="10" y="0"/>
                    <a:pt x="8" y="0"/>
                    <a:pt x="6" y="0"/>
                  </a:cubicBezTo>
                  <a:cubicBezTo>
                    <a:pt x="4" y="0"/>
                    <a:pt x="2" y="1"/>
                    <a:pt x="1" y="1"/>
                  </a:cubicBezTo>
                  <a:cubicBezTo>
                    <a:pt x="1" y="1"/>
                    <a:pt x="1" y="1"/>
                    <a:pt x="1" y="1"/>
                  </a:cubicBezTo>
                  <a:cubicBezTo>
                    <a:pt x="0" y="3"/>
                    <a:pt x="0" y="5"/>
                    <a:pt x="0" y="6"/>
                  </a:cubicBezTo>
                  <a:cubicBezTo>
                    <a:pt x="1" y="5"/>
                    <a:pt x="2" y="5"/>
                    <a:pt x="3" y="4"/>
                  </a:cubicBezTo>
                  <a:cubicBezTo>
                    <a:pt x="5" y="4"/>
                    <a:pt x="6" y="4"/>
                    <a:pt x="7" y="3"/>
                  </a:cubicBezTo>
                  <a:close/>
                </a:path>
              </a:pathLst>
            </a:custGeom>
            <a:solidFill>
              <a:srgbClr val="A7D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 name="Freeform 78">
              <a:extLst>
                <a:ext uri="{FF2B5EF4-FFF2-40B4-BE49-F238E27FC236}">
                  <a16:creationId xmlns:a16="http://schemas.microsoft.com/office/drawing/2014/main" id="{C4720C98-23F0-4EEB-AE54-7FA4FE1489F1}"/>
                </a:ext>
              </a:extLst>
            </p:cNvPr>
            <p:cNvSpPr>
              <a:spLocks/>
            </p:cNvSpPr>
            <p:nvPr/>
          </p:nvSpPr>
          <p:spPr bwMode="auto">
            <a:xfrm>
              <a:off x="4986" y="680"/>
              <a:ext cx="26" cy="13"/>
            </a:xfrm>
            <a:custGeom>
              <a:avLst/>
              <a:gdLst>
                <a:gd name="T0" fmla="*/ 5 w 11"/>
                <a:gd name="T1" fmla="*/ 3 h 5"/>
                <a:gd name="T2" fmla="*/ 8 w 11"/>
                <a:gd name="T3" fmla="*/ 3 h 5"/>
                <a:gd name="T4" fmla="*/ 11 w 11"/>
                <a:gd name="T5" fmla="*/ 4 h 5"/>
                <a:gd name="T6" fmla="*/ 10 w 11"/>
                <a:gd name="T7" fmla="*/ 0 h 5"/>
                <a:gd name="T8" fmla="*/ 10 w 11"/>
                <a:gd name="T9" fmla="*/ 0 h 5"/>
                <a:gd name="T10" fmla="*/ 10 w 11"/>
                <a:gd name="T11" fmla="*/ 0 h 5"/>
                <a:gd name="T12" fmla="*/ 5 w 11"/>
                <a:gd name="T13" fmla="*/ 0 h 5"/>
                <a:gd name="T14" fmla="*/ 0 w 11"/>
                <a:gd name="T15" fmla="*/ 0 h 5"/>
                <a:gd name="T16" fmla="*/ 0 w 11"/>
                <a:gd name="T17" fmla="*/ 5 h 5"/>
                <a:gd name="T18" fmla="*/ 2 w 11"/>
                <a:gd name="T19" fmla="*/ 4 h 5"/>
                <a:gd name="T20" fmla="*/ 5 w 11"/>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5">
                  <a:moveTo>
                    <a:pt x="5" y="3"/>
                  </a:moveTo>
                  <a:cubicBezTo>
                    <a:pt x="6" y="3"/>
                    <a:pt x="7" y="3"/>
                    <a:pt x="8" y="3"/>
                  </a:cubicBezTo>
                  <a:cubicBezTo>
                    <a:pt x="9" y="3"/>
                    <a:pt x="10" y="4"/>
                    <a:pt x="11" y="4"/>
                  </a:cubicBezTo>
                  <a:cubicBezTo>
                    <a:pt x="11" y="3"/>
                    <a:pt x="10" y="2"/>
                    <a:pt x="10" y="0"/>
                  </a:cubicBezTo>
                  <a:cubicBezTo>
                    <a:pt x="10" y="0"/>
                    <a:pt x="10" y="0"/>
                    <a:pt x="10" y="0"/>
                  </a:cubicBezTo>
                  <a:cubicBezTo>
                    <a:pt x="10" y="0"/>
                    <a:pt x="10" y="0"/>
                    <a:pt x="10" y="0"/>
                  </a:cubicBezTo>
                  <a:cubicBezTo>
                    <a:pt x="8" y="0"/>
                    <a:pt x="6" y="0"/>
                    <a:pt x="5" y="0"/>
                  </a:cubicBezTo>
                  <a:cubicBezTo>
                    <a:pt x="3" y="0"/>
                    <a:pt x="1" y="0"/>
                    <a:pt x="0" y="0"/>
                  </a:cubicBezTo>
                  <a:cubicBezTo>
                    <a:pt x="0" y="2"/>
                    <a:pt x="0" y="4"/>
                    <a:pt x="0" y="5"/>
                  </a:cubicBezTo>
                  <a:cubicBezTo>
                    <a:pt x="0" y="5"/>
                    <a:pt x="1" y="4"/>
                    <a:pt x="2" y="4"/>
                  </a:cubicBezTo>
                  <a:cubicBezTo>
                    <a:pt x="3" y="4"/>
                    <a:pt x="4" y="3"/>
                    <a:pt x="5" y="3"/>
                  </a:cubicBezTo>
                  <a:close/>
                </a:path>
              </a:pathLst>
            </a:custGeom>
            <a:solidFill>
              <a:srgbClr val="A7D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 name="Freeform 79">
              <a:extLst>
                <a:ext uri="{FF2B5EF4-FFF2-40B4-BE49-F238E27FC236}">
                  <a16:creationId xmlns:a16="http://schemas.microsoft.com/office/drawing/2014/main" id="{873CF553-67C6-49AE-92A2-E125AA064BCD}"/>
                </a:ext>
              </a:extLst>
            </p:cNvPr>
            <p:cNvSpPr>
              <a:spLocks/>
            </p:cNvSpPr>
            <p:nvPr/>
          </p:nvSpPr>
          <p:spPr bwMode="auto">
            <a:xfrm>
              <a:off x="4998" y="488"/>
              <a:ext cx="24" cy="19"/>
            </a:xfrm>
            <a:custGeom>
              <a:avLst/>
              <a:gdLst>
                <a:gd name="T0" fmla="*/ 2 w 10"/>
                <a:gd name="T1" fmla="*/ 6 h 8"/>
                <a:gd name="T2" fmla="*/ 5 w 10"/>
                <a:gd name="T3" fmla="*/ 5 h 8"/>
                <a:gd name="T4" fmla="*/ 8 w 10"/>
                <a:gd name="T5" fmla="*/ 6 h 8"/>
                <a:gd name="T6" fmla="*/ 10 w 10"/>
                <a:gd name="T7" fmla="*/ 8 h 8"/>
                <a:gd name="T8" fmla="*/ 10 w 10"/>
                <a:gd name="T9" fmla="*/ 6 h 8"/>
                <a:gd name="T10" fmla="*/ 1 w 10"/>
                <a:gd name="T11" fmla="*/ 5 h 8"/>
                <a:gd name="T12" fmla="*/ 0 w 10"/>
                <a:gd name="T13" fmla="*/ 8 h 8"/>
                <a:gd name="T14" fmla="*/ 2 w 10"/>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2" y="6"/>
                  </a:moveTo>
                  <a:cubicBezTo>
                    <a:pt x="3" y="5"/>
                    <a:pt x="4" y="5"/>
                    <a:pt x="5" y="5"/>
                  </a:cubicBezTo>
                  <a:cubicBezTo>
                    <a:pt x="6" y="5"/>
                    <a:pt x="7" y="5"/>
                    <a:pt x="8" y="6"/>
                  </a:cubicBezTo>
                  <a:cubicBezTo>
                    <a:pt x="9" y="6"/>
                    <a:pt x="10" y="7"/>
                    <a:pt x="10" y="8"/>
                  </a:cubicBezTo>
                  <a:cubicBezTo>
                    <a:pt x="10" y="7"/>
                    <a:pt x="10" y="6"/>
                    <a:pt x="10" y="6"/>
                  </a:cubicBezTo>
                  <a:cubicBezTo>
                    <a:pt x="8" y="0"/>
                    <a:pt x="1" y="5"/>
                    <a:pt x="1" y="5"/>
                  </a:cubicBezTo>
                  <a:cubicBezTo>
                    <a:pt x="1" y="5"/>
                    <a:pt x="1" y="6"/>
                    <a:pt x="0" y="8"/>
                  </a:cubicBezTo>
                  <a:cubicBezTo>
                    <a:pt x="1" y="7"/>
                    <a:pt x="1" y="7"/>
                    <a:pt x="2" y="6"/>
                  </a:cubicBezTo>
                  <a:close/>
                </a:path>
              </a:pathLst>
            </a:custGeom>
            <a:solidFill>
              <a:srgbClr val="A7D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Freeform 80">
              <a:extLst>
                <a:ext uri="{FF2B5EF4-FFF2-40B4-BE49-F238E27FC236}">
                  <a16:creationId xmlns:a16="http://schemas.microsoft.com/office/drawing/2014/main" id="{27CA90A7-F7F3-445C-914D-AEE756A58272}"/>
                </a:ext>
              </a:extLst>
            </p:cNvPr>
            <p:cNvSpPr>
              <a:spLocks/>
            </p:cNvSpPr>
            <p:nvPr/>
          </p:nvSpPr>
          <p:spPr bwMode="auto">
            <a:xfrm>
              <a:off x="4991" y="521"/>
              <a:ext cx="29" cy="37"/>
            </a:xfrm>
            <a:custGeom>
              <a:avLst/>
              <a:gdLst>
                <a:gd name="T0" fmla="*/ 5 w 12"/>
                <a:gd name="T1" fmla="*/ 13 h 15"/>
                <a:gd name="T2" fmla="*/ 8 w 12"/>
                <a:gd name="T3" fmla="*/ 14 h 15"/>
                <a:gd name="T4" fmla="*/ 10 w 12"/>
                <a:gd name="T5" fmla="*/ 15 h 15"/>
                <a:gd name="T6" fmla="*/ 10 w 12"/>
                <a:gd name="T7" fmla="*/ 12 h 15"/>
                <a:gd name="T8" fmla="*/ 11 w 12"/>
                <a:gd name="T9" fmla="*/ 6 h 15"/>
                <a:gd name="T10" fmla="*/ 12 w 12"/>
                <a:gd name="T11" fmla="*/ 2 h 15"/>
                <a:gd name="T12" fmla="*/ 12 w 12"/>
                <a:gd name="T13" fmla="*/ 2 h 15"/>
                <a:gd name="T14" fmla="*/ 12 w 12"/>
                <a:gd name="T15" fmla="*/ 2 h 15"/>
                <a:gd name="T16" fmla="*/ 7 w 12"/>
                <a:gd name="T17" fmla="*/ 1 h 15"/>
                <a:gd name="T18" fmla="*/ 2 w 12"/>
                <a:gd name="T19" fmla="*/ 1 h 15"/>
                <a:gd name="T20" fmla="*/ 2 w 12"/>
                <a:gd name="T21" fmla="*/ 1 h 15"/>
                <a:gd name="T22" fmla="*/ 1 w 12"/>
                <a:gd name="T23" fmla="*/ 6 h 15"/>
                <a:gd name="T24" fmla="*/ 3 w 12"/>
                <a:gd name="T25" fmla="*/ 5 h 15"/>
                <a:gd name="T26" fmla="*/ 6 w 12"/>
                <a:gd name="T27" fmla="*/ 4 h 15"/>
                <a:gd name="T28" fmla="*/ 9 w 12"/>
                <a:gd name="T29" fmla="*/ 5 h 15"/>
                <a:gd name="T30" fmla="*/ 11 w 12"/>
                <a:gd name="T31" fmla="*/ 6 h 15"/>
                <a:gd name="T32" fmla="*/ 11 w 12"/>
                <a:gd name="T33" fmla="*/ 6 h 15"/>
                <a:gd name="T34" fmla="*/ 6 w 12"/>
                <a:gd name="T35" fmla="*/ 5 h 15"/>
                <a:gd name="T36" fmla="*/ 1 w 12"/>
                <a:gd name="T37" fmla="*/ 6 h 15"/>
                <a:gd name="T38" fmla="*/ 1 w 12"/>
                <a:gd name="T39" fmla="*/ 6 h 15"/>
                <a:gd name="T40" fmla="*/ 0 w 12"/>
                <a:gd name="T41" fmla="*/ 10 h 15"/>
                <a:gd name="T42" fmla="*/ 3 w 12"/>
                <a:gd name="T43" fmla="*/ 9 h 15"/>
                <a:gd name="T44" fmla="*/ 6 w 12"/>
                <a:gd name="T45" fmla="*/ 9 h 15"/>
                <a:gd name="T46" fmla="*/ 8 w 12"/>
                <a:gd name="T47" fmla="*/ 10 h 15"/>
                <a:gd name="T48" fmla="*/ 10 w 12"/>
                <a:gd name="T49" fmla="*/ 12 h 15"/>
                <a:gd name="T50" fmla="*/ 10 w 12"/>
                <a:gd name="T51" fmla="*/ 12 h 15"/>
                <a:gd name="T52" fmla="*/ 6 w 12"/>
                <a:gd name="T53" fmla="*/ 10 h 15"/>
                <a:gd name="T54" fmla="*/ 0 w 12"/>
                <a:gd name="T55" fmla="*/ 11 h 15"/>
                <a:gd name="T56" fmla="*/ 0 w 12"/>
                <a:gd name="T57" fmla="*/ 10 h 15"/>
                <a:gd name="T58" fmla="*/ 0 w 12"/>
                <a:gd name="T59" fmla="*/ 14 h 15"/>
                <a:gd name="T60" fmla="*/ 2 w 12"/>
                <a:gd name="T61" fmla="*/ 13 h 15"/>
                <a:gd name="T62" fmla="*/ 5 w 12"/>
                <a:gd name="T63"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5">
                  <a:moveTo>
                    <a:pt x="5" y="13"/>
                  </a:moveTo>
                  <a:cubicBezTo>
                    <a:pt x="6" y="13"/>
                    <a:pt x="7" y="13"/>
                    <a:pt x="8" y="14"/>
                  </a:cubicBezTo>
                  <a:cubicBezTo>
                    <a:pt x="8" y="14"/>
                    <a:pt x="9" y="15"/>
                    <a:pt x="10" y="15"/>
                  </a:cubicBezTo>
                  <a:cubicBezTo>
                    <a:pt x="10" y="14"/>
                    <a:pt x="10" y="13"/>
                    <a:pt x="10" y="12"/>
                  </a:cubicBezTo>
                  <a:cubicBezTo>
                    <a:pt x="11" y="10"/>
                    <a:pt x="11" y="8"/>
                    <a:pt x="11" y="6"/>
                  </a:cubicBezTo>
                  <a:cubicBezTo>
                    <a:pt x="11" y="5"/>
                    <a:pt x="12" y="3"/>
                    <a:pt x="12" y="2"/>
                  </a:cubicBezTo>
                  <a:cubicBezTo>
                    <a:pt x="12" y="2"/>
                    <a:pt x="12" y="2"/>
                    <a:pt x="12" y="2"/>
                  </a:cubicBezTo>
                  <a:cubicBezTo>
                    <a:pt x="12" y="2"/>
                    <a:pt x="12" y="2"/>
                    <a:pt x="12" y="2"/>
                  </a:cubicBezTo>
                  <a:cubicBezTo>
                    <a:pt x="10" y="1"/>
                    <a:pt x="9" y="1"/>
                    <a:pt x="7" y="1"/>
                  </a:cubicBezTo>
                  <a:cubicBezTo>
                    <a:pt x="5" y="0"/>
                    <a:pt x="4" y="1"/>
                    <a:pt x="2" y="1"/>
                  </a:cubicBezTo>
                  <a:cubicBezTo>
                    <a:pt x="2" y="1"/>
                    <a:pt x="2" y="1"/>
                    <a:pt x="2" y="1"/>
                  </a:cubicBezTo>
                  <a:cubicBezTo>
                    <a:pt x="2" y="3"/>
                    <a:pt x="1" y="4"/>
                    <a:pt x="1" y="6"/>
                  </a:cubicBezTo>
                  <a:cubicBezTo>
                    <a:pt x="2" y="5"/>
                    <a:pt x="3" y="5"/>
                    <a:pt x="3" y="5"/>
                  </a:cubicBezTo>
                  <a:cubicBezTo>
                    <a:pt x="4" y="4"/>
                    <a:pt x="5" y="4"/>
                    <a:pt x="6" y="4"/>
                  </a:cubicBezTo>
                  <a:cubicBezTo>
                    <a:pt x="7" y="4"/>
                    <a:pt x="8" y="5"/>
                    <a:pt x="9" y="5"/>
                  </a:cubicBezTo>
                  <a:cubicBezTo>
                    <a:pt x="10" y="5"/>
                    <a:pt x="11" y="6"/>
                    <a:pt x="11" y="6"/>
                  </a:cubicBezTo>
                  <a:cubicBezTo>
                    <a:pt x="11" y="6"/>
                    <a:pt x="11" y="6"/>
                    <a:pt x="11" y="6"/>
                  </a:cubicBezTo>
                  <a:cubicBezTo>
                    <a:pt x="10" y="6"/>
                    <a:pt x="8" y="5"/>
                    <a:pt x="6" y="5"/>
                  </a:cubicBezTo>
                  <a:cubicBezTo>
                    <a:pt x="4" y="5"/>
                    <a:pt x="3" y="5"/>
                    <a:pt x="1" y="6"/>
                  </a:cubicBezTo>
                  <a:cubicBezTo>
                    <a:pt x="1" y="6"/>
                    <a:pt x="1" y="6"/>
                    <a:pt x="1" y="6"/>
                  </a:cubicBezTo>
                  <a:cubicBezTo>
                    <a:pt x="1" y="7"/>
                    <a:pt x="1" y="9"/>
                    <a:pt x="0" y="10"/>
                  </a:cubicBezTo>
                  <a:cubicBezTo>
                    <a:pt x="1" y="10"/>
                    <a:pt x="2" y="9"/>
                    <a:pt x="3" y="9"/>
                  </a:cubicBezTo>
                  <a:cubicBezTo>
                    <a:pt x="4" y="9"/>
                    <a:pt x="5" y="9"/>
                    <a:pt x="6" y="9"/>
                  </a:cubicBezTo>
                  <a:cubicBezTo>
                    <a:pt x="7" y="9"/>
                    <a:pt x="7" y="9"/>
                    <a:pt x="8" y="10"/>
                  </a:cubicBezTo>
                  <a:cubicBezTo>
                    <a:pt x="9" y="10"/>
                    <a:pt x="10" y="11"/>
                    <a:pt x="10" y="12"/>
                  </a:cubicBezTo>
                  <a:cubicBezTo>
                    <a:pt x="10" y="12"/>
                    <a:pt x="10" y="12"/>
                    <a:pt x="10" y="12"/>
                  </a:cubicBezTo>
                  <a:cubicBezTo>
                    <a:pt x="9" y="10"/>
                    <a:pt x="7" y="10"/>
                    <a:pt x="6" y="10"/>
                  </a:cubicBezTo>
                  <a:cubicBezTo>
                    <a:pt x="4" y="10"/>
                    <a:pt x="2" y="10"/>
                    <a:pt x="0" y="11"/>
                  </a:cubicBezTo>
                  <a:cubicBezTo>
                    <a:pt x="0" y="10"/>
                    <a:pt x="0" y="10"/>
                    <a:pt x="0" y="10"/>
                  </a:cubicBezTo>
                  <a:cubicBezTo>
                    <a:pt x="0" y="12"/>
                    <a:pt x="0" y="13"/>
                    <a:pt x="0" y="14"/>
                  </a:cubicBezTo>
                  <a:cubicBezTo>
                    <a:pt x="1" y="14"/>
                    <a:pt x="1" y="14"/>
                    <a:pt x="2" y="13"/>
                  </a:cubicBezTo>
                  <a:cubicBezTo>
                    <a:pt x="3" y="13"/>
                    <a:pt x="4" y="13"/>
                    <a:pt x="5" y="13"/>
                  </a:cubicBezTo>
                  <a:close/>
                </a:path>
              </a:pathLst>
            </a:custGeom>
            <a:solidFill>
              <a:srgbClr val="A7D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 name="Freeform 81">
              <a:extLst>
                <a:ext uri="{FF2B5EF4-FFF2-40B4-BE49-F238E27FC236}">
                  <a16:creationId xmlns:a16="http://schemas.microsoft.com/office/drawing/2014/main" id="{AEA3CF65-C3F3-4555-B2C7-6C53ACBC3DF5}"/>
                </a:ext>
              </a:extLst>
            </p:cNvPr>
            <p:cNvSpPr>
              <a:spLocks/>
            </p:cNvSpPr>
            <p:nvPr/>
          </p:nvSpPr>
          <p:spPr bwMode="auto">
            <a:xfrm>
              <a:off x="4988" y="555"/>
              <a:ext cx="27" cy="12"/>
            </a:xfrm>
            <a:custGeom>
              <a:avLst/>
              <a:gdLst>
                <a:gd name="T0" fmla="*/ 5 w 11"/>
                <a:gd name="T1" fmla="*/ 3 h 5"/>
                <a:gd name="T2" fmla="*/ 8 w 11"/>
                <a:gd name="T3" fmla="*/ 4 h 5"/>
                <a:gd name="T4" fmla="*/ 10 w 11"/>
                <a:gd name="T5" fmla="*/ 5 h 5"/>
                <a:gd name="T6" fmla="*/ 11 w 11"/>
                <a:gd name="T7" fmla="*/ 1 h 5"/>
                <a:gd name="T8" fmla="*/ 11 w 11"/>
                <a:gd name="T9" fmla="*/ 1 h 5"/>
                <a:gd name="T10" fmla="*/ 11 w 11"/>
                <a:gd name="T11" fmla="*/ 2 h 5"/>
                <a:gd name="T12" fmla="*/ 6 w 11"/>
                <a:gd name="T13" fmla="*/ 0 h 5"/>
                <a:gd name="T14" fmla="*/ 1 w 11"/>
                <a:gd name="T15" fmla="*/ 1 h 5"/>
                <a:gd name="T16" fmla="*/ 1 w 11"/>
                <a:gd name="T17" fmla="*/ 1 h 5"/>
                <a:gd name="T18" fmla="*/ 0 w 11"/>
                <a:gd name="T19" fmla="*/ 5 h 5"/>
                <a:gd name="T20" fmla="*/ 3 w 11"/>
                <a:gd name="T21" fmla="*/ 4 h 5"/>
                <a:gd name="T22" fmla="*/ 5 w 11"/>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5">
                  <a:moveTo>
                    <a:pt x="5" y="3"/>
                  </a:moveTo>
                  <a:cubicBezTo>
                    <a:pt x="6" y="3"/>
                    <a:pt x="7" y="3"/>
                    <a:pt x="8" y="4"/>
                  </a:cubicBezTo>
                  <a:cubicBezTo>
                    <a:pt x="9" y="4"/>
                    <a:pt x="10" y="5"/>
                    <a:pt x="10" y="5"/>
                  </a:cubicBezTo>
                  <a:cubicBezTo>
                    <a:pt x="10" y="4"/>
                    <a:pt x="11" y="3"/>
                    <a:pt x="11" y="1"/>
                  </a:cubicBezTo>
                  <a:cubicBezTo>
                    <a:pt x="11" y="1"/>
                    <a:pt x="11" y="1"/>
                    <a:pt x="11" y="1"/>
                  </a:cubicBezTo>
                  <a:cubicBezTo>
                    <a:pt x="11" y="2"/>
                    <a:pt x="11" y="2"/>
                    <a:pt x="11" y="2"/>
                  </a:cubicBezTo>
                  <a:cubicBezTo>
                    <a:pt x="9" y="0"/>
                    <a:pt x="8" y="0"/>
                    <a:pt x="6" y="0"/>
                  </a:cubicBezTo>
                  <a:cubicBezTo>
                    <a:pt x="4" y="0"/>
                    <a:pt x="2" y="0"/>
                    <a:pt x="1" y="1"/>
                  </a:cubicBezTo>
                  <a:cubicBezTo>
                    <a:pt x="1" y="1"/>
                    <a:pt x="1" y="1"/>
                    <a:pt x="1" y="1"/>
                  </a:cubicBezTo>
                  <a:cubicBezTo>
                    <a:pt x="1" y="2"/>
                    <a:pt x="0" y="3"/>
                    <a:pt x="0" y="5"/>
                  </a:cubicBezTo>
                  <a:cubicBezTo>
                    <a:pt x="1" y="4"/>
                    <a:pt x="2" y="4"/>
                    <a:pt x="3" y="4"/>
                  </a:cubicBezTo>
                  <a:cubicBezTo>
                    <a:pt x="3" y="3"/>
                    <a:pt x="4" y="3"/>
                    <a:pt x="5" y="3"/>
                  </a:cubicBezTo>
                  <a:close/>
                </a:path>
              </a:pathLst>
            </a:custGeom>
            <a:solidFill>
              <a:srgbClr val="A7D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 name="Freeform 82">
              <a:extLst>
                <a:ext uri="{FF2B5EF4-FFF2-40B4-BE49-F238E27FC236}">
                  <a16:creationId xmlns:a16="http://schemas.microsoft.com/office/drawing/2014/main" id="{88FA325E-F9AE-4861-94C9-5EC6EC4933D6}"/>
                </a:ext>
              </a:extLst>
            </p:cNvPr>
            <p:cNvSpPr>
              <a:spLocks/>
            </p:cNvSpPr>
            <p:nvPr/>
          </p:nvSpPr>
          <p:spPr bwMode="auto">
            <a:xfrm>
              <a:off x="4988" y="565"/>
              <a:ext cx="24" cy="14"/>
            </a:xfrm>
            <a:custGeom>
              <a:avLst/>
              <a:gdLst>
                <a:gd name="T0" fmla="*/ 5 w 10"/>
                <a:gd name="T1" fmla="*/ 4 h 6"/>
                <a:gd name="T2" fmla="*/ 8 w 10"/>
                <a:gd name="T3" fmla="*/ 4 h 6"/>
                <a:gd name="T4" fmla="*/ 10 w 10"/>
                <a:gd name="T5" fmla="*/ 6 h 6"/>
                <a:gd name="T6" fmla="*/ 10 w 10"/>
                <a:gd name="T7" fmla="*/ 1 h 6"/>
                <a:gd name="T8" fmla="*/ 10 w 10"/>
                <a:gd name="T9" fmla="*/ 1 h 6"/>
                <a:gd name="T10" fmla="*/ 10 w 10"/>
                <a:gd name="T11" fmla="*/ 1 h 6"/>
                <a:gd name="T12" fmla="*/ 5 w 10"/>
                <a:gd name="T13" fmla="*/ 0 h 6"/>
                <a:gd name="T14" fmla="*/ 0 w 10"/>
                <a:gd name="T15" fmla="*/ 1 h 6"/>
                <a:gd name="T16" fmla="*/ 0 w 10"/>
                <a:gd name="T17" fmla="*/ 1 h 6"/>
                <a:gd name="T18" fmla="*/ 0 w 10"/>
                <a:gd name="T19" fmla="*/ 5 h 6"/>
                <a:gd name="T20" fmla="*/ 2 w 10"/>
                <a:gd name="T21" fmla="*/ 4 h 6"/>
                <a:gd name="T22" fmla="*/ 5 w 10"/>
                <a:gd name="T2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6">
                  <a:moveTo>
                    <a:pt x="5" y="4"/>
                  </a:moveTo>
                  <a:cubicBezTo>
                    <a:pt x="6" y="4"/>
                    <a:pt x="7" y="4"/>
                    <a:pt x="8" y="4"/>
                  </a:cubicBezTo>
                  <a:cubicBezTo>
                    <a:pt x="8" y="4"/>
                    <a:pt x="9" y="5"/>
                    <a:pt x="10" y="6"/>
                  </a:cubicBezTo>
                  <a:cubicBezTo>
                    <a:pt x="10" y="4"/>
                    <a:pt x="10" y="3"/>
                    <a:pt x="10" y="1"/>
                  </a:cubicBezTo>
                  <a:cubicBezTo>
                    <a:pt x="10" y="1"/>
                    <a:pt x="10" y="1"/>
                    <a:pt x="10" y="1"/>
                  </a:cubicBezTo>
                  <a:cubicBezTo>
                    <a:pt x="10" y="1"/>
                    <a:pt x="10" y="1"/>
                    <a:pt x="10" y="1"/>
                  </a:cubicBezTo>
                  <a:cubicBezTo>
                    <a:pt x="9" y="1"/>
                    <a:pt x="7" y="0"/>
                    <a:pt x="5" y="0"/>
                  </a:cubicBezTo>
                  <a:cubicBezTo>
                    <a:pt x="4" y="0"/>
                    <a:pt x="2" y="0"/>
                    <a:pt x="0" y="1"/>
                  </a:cubicBezTo>
                  <a:cubicBezTo>
                    <a:pt x="0" y="1"/>
                    <a:pt x="0" y="1"/>
                    <a:pt x="0" y="1"/>
                  </a:cubicBezTo>
                  <a:cubicBezTo>
                    <a:pt x="0" y="2"/>
                    <a:pt x="0" y="3"/>
                    <a:pt x="0" y="5"/>
                  </a:cubicBezTo>
                  <a:cubicBezTo>
                    <a:pt x="1" y="4"/>
                    <a:pt x="1" y="4"/>
                    <a:pt x="2" y="4"/>
                  </a:cubicBezTo>
                  <a:cubicBezTo>
                    <a:pt x="3" y="4"/>
                    <a:pt x="4" y="4"/>
                    <a:pt x="5" y="4"/>
                  </a:cubicBezTo>
                  <a:close/>
                </a:path>
              </a:pathLst>
            </a:custGeom>
            <a:solidFill>
              <a:srgbClr val="A7D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 name="Freeform 83">
              <a:extLst>
                <a:ext uri="{FF2B5EF4-FFF2-40B4-BE49-F238E27FC236}">
                  <a16:creationId xmlns:a16="http://schemas.microsoft.com/office/drawing/2014/main" id="{98D9248F-F5DD-4643-BC00-2B989B684D6A}"/>
                </a:ext>
              </a:extLst>
            </p:cNvPr>
            <p:cNvSpPr>
              <a:spLocks/>
            </p:cNvSpPr>
            <p:nvPr/>
          </p:nvSpPr>
          <p:spPr bwMode="auto">
            <a:xfrm>
              <a:off x="4998" y="502"/>
              <a:ext cx="24" cy="12"/>
            </a:xfrm>
            <a:custGeom>
              <a:avLst/>
              <a:gdLst>
                <a:gd name="T0" fmla="*/ 5 w 10"/>
                <a:gd name="T1" fmla="*/ 3 h 5"/>
                <a:gd name="T2" fmla="*/ 7 w 10"/>
                <a:gd name="T3" fmla="*/ 3 h 5"/>
                <a:gd name="T4" fmla="*/ 10 w 10"/>
                <a:gd name="T5" fmla="*/ 5 h 5"/>
                <a:gd name="T6" fmla="*/ 10 w 10"/>
                <a:gd name="T7" fmla="*/ 2 h 5"/>
                <a:gd name="T8" fmla="*/ 10 w 10"/>
                <a:gd name="T9" fmla="*/ 2 h 5"/>
                <a:gd name="T10" fmla="*/ 10 w 10"/>
                <a:gd name="T11" fmla="*/ 2 h 5"/>
                <a:gd name="T12" fmla="*/ 8 w 10"/>
                <a:gd name="T13" fmla="*/ 0 h 5"/>
                <a:gd name="T14" fmla="*/ 5 w 10"/>
                <a:gd name="T15" fmla="*/ 0 h 5"/>
                <a:gd name="T16" fmla="*/ 0 w 10"/>
                <a:gd name="T17" fmla="*/ 2 h 5"/>
                <a:gd name="T18" fmla="*/ 0 w 10"/>
                <a:gd name="T19" fmla="*/ 2 h 5"/>
                <a:gd name="T20" fmla="*/ 0 w 10"/>
                <a:gd name="T21" fmla="*/ 2 h 5"/>
                <a:gd name="T22" fmla="*/ 0 w 10"/>
                <a:gd name="T23" fmla="*/ 5 h 5"/>
                <a:gd name="T24" fmla="*/ 2 w 10"/>
                <a:gd name="T25" fmla="*/ 3 h 5"/>
                <a:gd name="T26" fmla="*/ 5 w 10"/>
                <a:gd name="T2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5">
                  <a:moveTo>
                    <a:pt x="5" y="3"/>
                  </a:moveTo>
                  <a:cubicBezTo>
                    <a:pt x="6" y="3"/>
                    <a:pt x="7" y="3"/>
                    <a:pt x="7" y="3"/>
                  </a:cubicBezTo>
                  <a:cubicBezTo>
                    <a:pt x="8" y="4"/>
                    <a:pt x="9" y="4"/>
                    <a:pt x="10" y="5"/>
                  </a:cubicBezTo>
                  <a:cubicBezTo>
                    <a:pt x="10" y="4"/>
                    <a:pt x="10" y="3"/>
                    <a:pt x="10" y="2"/>
                  </a:cubicBezTo>
                  <a:cubicBezTo>
                    <a:pt x="10" y="2"/>
                    <a:pt x="10" y="2"/>
                    <a:pt x="10" y="2"/>
                  </a:cubicBezTo>
                  <a:cubicBezTo>
                    <a:pt x="10" y="2"/>
                    <a:pt x="10" y="2"/>
                    <a:pt x="10" y="2"/>
                  </a:cubicBezTo>
                  <a:cubicBezTo>
                    <a:pt x="10" y="1"/>
                    <a:pt x="9" y="0"/>
                    <a:pt x="8" y="0"/>
                  </a:cubicBezTo>
                  <a:cubicBezTo>
                    <a:pt x="7" y="0"/>
                    <a:pt x="6" y="0"/>
                    <a:pt x="5" y="0"/>
                  </a:cubicBezTo>
                  <a:cubicBezTo>
                    <a:pt x="3" y="0"/>
                    <a:pt x="2" y="1"/>
                    <a:pt x="0" y="2"/>
                  </a:cubicBezTo>
                  <a:cubicBezTo>
                    <a:pt x="0" y="2"/>
                    <a:pt x="0" y="2"/>
                    <a:pt x="0" y="2"/>
                  </a:cubicBezTo>
                  <a:cubicBezTo>
                    <a:pt x="0" y="2"/>
                    <a:pt x="0" y="2"/>
                    <a:pt x="0" y="2"/>
                  </a:cubicBezTo>
                  <a:cubicBezTo>
                    <a:pt x="0" y="3"/>
                    <a:pt x="0" y="4"/>
                    <a:pt x="0" y="5"/>
                  </a:cubicBezTo>
                  <a:cubicBezTo>
                    <a:pt x="0" y="4"/>
                    <a:pt x="1" y="4"/>
                    <a:pt x="2" y="3"/>
                  </a:cubicBezTo>
                  <a:cubicBezTo>
                    <a:pt x="3" y="3"/>
                    <a:pt x="4" y="3"/>
                    <a:pt x="5" y="3"/>
                  </a:cubicBezTo>
                  <a:close/>
                </a:path>
              </a:pathLst>
            </a:custGeom>
            <a:solidFill>
              <a:srgbClr val="A7D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 name="Freeform 84">
              <a:extLst>
                <a:ext uri="{FF2B5EF4-FFF2-40B4-BE49-F238E27FC236}">
                  <a16:creationId xmlns:a16="http://schemas.microsoft.com/office/drawing/2014/main" id="{D9ADCF16-402C-43BF-B0F6-7A49C7460C69}"/>
                </a:ext>
              </a:extLst>
            </p:cNvPr>
            <p:cNvSpPr>
              <a:spLocks/>
            </p:cNvSpPr>
            <p:nvPr/>
          </p:nvSpPr>
          <p:spPr bwMode="auto">
            <a:xfrm>
              <a:off x="4969" y="700"/>
              <a:ext cx="53" cy="31"/>
            </a:xfrm>
            <a:custGeom>
              <a:avLst/>
              <a:gdLst>
                <a:gd name="T0" fmla="*/ 16 w 22"/>
                <a:gd name="T1" fmla="*/ 4 h 13"/>
                <a:gd name="T2" fmla="*/ 17 w 22"/>
                <a:gd name="T3" fmla="*/ 2 h 13"/>
                <a:gd name="T4" fmla="*/ 20 w 22"/>
                <a:gd name="T5" fmla="*/ 1 h 13"/>
                <a:gd name="T6" fmla="*/ 22 w 22"/>
                <a:gd name="T7" fmla="*/ 1 h 13"/>
                <a:gd name="T8" fmla="*/ 21 w 22"/>
                <a:gd name="T9" fmla="*/ 0 h 13"/>
                <a:gd name="T10" fmla="*/ 21 w 22"/>
                <a:gd name="T11" fmla="*/ 0 h 13"/>
                <a:gd name="T12" fmla="*/ 21 w 22"/>
                <a:gd name="T13" fmla="*/ 0 h 13"/>
                <a:gd name="T14" fmla="*/ 13 w 22"/>
                <a:gd name="T15" fmla="*/ 0 h 13"/>
                <a:gd name="T16" fmla="*/ 6 w 22"/>
                <a:gd name="T17" fmla="*/ 2 h 13"/>
                <a:gd name="T18" fmla="*/ 6 w 22"/>
                <a:gd name="T19" fmla="*/ 2 h 13"/>
                <a:gd name="T20" fmla="*/ 6 w 22"/>
                <a:gd name="T21" fmla="*/ 2 h 13"/>
                <a:gd name="T22" fmla="*/ 5 w 22"/>
                <a:gd name="T23" fmla="*/ 4 h 13"/>
                <a:gd name="T24" fmla="*/ 7 w 22"/>
                <a:gd name="T25" fmla="*/ 4 h 13"/>
                <a:gd name="T26" fmla="*/ 9 w 22"/>
                <a:gd name="T27" fmla="*/ 4 h 13"/>
                <a:gd name="T28" fmla="*/ 11 w 22"/>
                <a:gd name="T29" fmla="*/ 5 h 13"/>
                <a:gd name="T30" fmla="*/ 12 w 22"/>
                <a:gd name="T31" fmla="*/ 6 h 13"/>
                <a:gd name="T32" fmla="*/ 12 w 22"/>
                <a:gd name="T33" fmla="*/ 7 h 13"/>
                <a:gd name="T34" fmla="*/ 9 w 22"/>
                <a:gd name="T35" fmla="*/ 5 h 13"/>
                <a:gd name="T36" fmla="*/ 5 w 22"/>
                <a:gd name="T37" fmla="*/ 4 h 13"/>
                <a:gd name="T38" fmla="*/ 5 w 22"/>
                <a:gd name="T39" fmla="*/ 4 h 13"/>
                <a:gd name="T40" fmla="*/ 4 w 22"/>
                <a:gd name="T41" fmla="*/ 5 h 13"/>
                <a:gd name="T42" fmla="*/ 3 w 22"/>
                <a:gd name="T43" fmla="*/ 6 h 13"/>
                <a:gd name="T44" fmla="*/ 5 w 22"/>
                <a:gd name="T45" fmla="*/ 6 h 13"/>
                <a:gd name="T46" fmla="*/ 6 w 22"/>
                <a:gd name="T47" fmla="*/ 7 h 13"/>
                <a:gd name="T48" fmla="*/ 8 w 22"/>
                <a:gd name="T49" fmla="*/ 8 h 13"/>
                <a:gd name="T50" fmla="*/ 9 w 22"/>
                <a:gd name="T51" fmla="*/ 10 h 13"/>
                <a:gd name="T52" fmla="*/ 9 w 22"/>
                <a:gd name="T53" fmla="*/ 10 h 13"/>
                <a:gd name="T54" fmla="*/ 6 w 22"/>
                <a:gd name="T55" fmla="*/ 8 h 13"/>
                <a:gd name="T56" fmla="*/ 3 w 22"/>
                <a:gd name="T57" fmla="*/ 6 h 13"/>
                <a:gd name="T58" fmla="*/ 3 w 22"/>
                <a:gd name="T59" fmla="*/ 6 h 13"/>
                <a:gd name="T60" fmla="*/ 0 w 22"/>
                <a:gd name="T61" fmla="*/ 8 h 13"/>
                <a:gd name="T62" fmla="*/ 2 w 22"/>
                <a:gd name="T63" fmla="*/ 9 h 13"/>
                <a:gd name="T64" fmla="*/ 3 w 22"/>
                <a:gd name="T65" fmla="*/ 10 h 13"/>
                <a:gd name="T66" fmla="*/ 4 w 22"/>
                <a:gd name="T67" fmla="*/ 12 h 13"/>
                <a:gd name="T68" fmla="*/ 5 w 22"/>
                <a:gd name="T69" fmla="*/ 13 h 13"/>
                <a:gd name="T70" fmla="*/ 9 w 22"/>
                <a:gd name="T71" fmla="*/ 10 h 13"/>
                <a:gd name="T72" fmla="*/ 11 w 22"/>
                <a:gd name="T73" fmla="*/ 8 h 13"/>
                <a:gd name="T74" fmla="*/ 12 w 22"/>
                <a:gd name="T75" fmla="*/ 6 h 13"/>
                <a:gd name="T76" fmla="*/ 14 w 22"/>
                <a:gd name="T77" fmla="*/ 6 h 13"/>
                <a:gd name="T78" fmla="*/ 14 w 22"/>
                <a:gd name="T79" fmla="*/ 6 h 13"/>
                <a:gd name="T80" fmla="*/ 16 w 22"/>
                <a:gd name="T8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13">
                  <a:moveTo>
                    <a:pt x="16" y="4"/>
                  </a:moveTo>
                  <a:cubicBezTo>
                    <a:pt x="16" y="3"/>
                    <a:pt x="17" y="3"/>
                    <a:pt x="17" y="2"/>
                  </a:cubicBezTo>
                  <a:cubicBezTo>
                    <a:pt x="18" y="2"/>
                    <a:pt x="19" y="2"/>
                    <a:pt x="20" y="1"/>
                  </a:cubicBezTo>
                  <a:cubicBezTo>
                    <a:pt x="20" y="1"/>
                    <a:pt x="21" y="1"/>
                    <a:pt x="22" y="1"/>
                  </a:cubicBezTo>
                  <a:cubicBezTo>
                    <a:pt x="22" y="1"/>
                    <a:pt x="21" y="0"/>
                    <a:pt x="21" y="0"/>
                  </a:cubicBezTo>
                  <a:cubicBezTo>
                    <a:pt x="21" y="0"/>
                    <a:pt x="21" y="0"/>
                    <a:pt x="21" y="0"/>
                  </a:cubicBezTo>
                  <a:cubicBezTo>
                    <a:pt x="21" y="0"/>
                    <a:pt x="21" y="0"/>
                    <a:pt x="21" y="0"/>
                  </a:cubicBezTo>
                  <a:cubicBezTo>
                    <a:pt x="18" y="0"/>
                    <a:pt x="16" y="0"/>
                    <a:pt x="13" y="0"/>
                  </a:cubicBezTo>
                  <a:cubicBezTo>
                    <a:pt x="11" y="0"/>
                    <a:pt x="8" y="1"/>
                    <a:pt x="6" y="2"/>
                  </a:cubicBezTo>
                  <a:cubicBezTo>
                    <a:pt x="6" y="2"/>
                    <a:pt x="6" y="2"/>
                    <a:pt x="6" y="2"/>
                  </a:cubicBezTo>
                  <a:cubicBezTo>
                    <a:pt x="6" y="2"/>
                    <a:pt x="6" y="2"/>
                    <a:pt x="6" y="2"/>
                  </a:cubicBezTo>
                  <a:cubicBezTo>
                    <a:pt x="6" y="2"/>
                    <a:pt x="5" y="3"/>
                    <a:pt x="5" y="4"/>
                  </a:cubicBezTo>
                  <a:cubicBezTo>
                    <a:pt x="6" y="3"/>
                    <a:pt x="7" y="3"/>
                    <a:pt x="7" y="4"/>
                  </a:cubicBezTo>
                  <a:cubicBezTo>
                    <a:pt x="8" y="4"/>
                    <a:pt x="8" y="4"/>
                    <a:pt x="9" y="4"/>
                  </a:cubicBezTo>
                  <a:cubicBezTo>
                    <a:pt x="10" y="4"/>
                    <a:pt x="10" y="5"/>
                    <a:pt x="11" y="5"/>
                  </a:cubicBezTo>
                  <a:cubicBezTo>
                    <a:pt x="11" y="5"/>
                    <a:pt x="12" y="6"/>
                    <a:pt x="12" y="6"/>
                  </a:cubicBezTo>
                  <a:cubicBezTo>
                    <a:pt x="12" y="7"/>
                    <a:pt x="12" y="7"/>
                    <a:pt x="12" y="7"/>
                  </a:cubicBezTo>
                  <a:cubicBezTo>
                    <a:pt x="11" y="6"/>
                    <a:pt x="10" y="5"/>
                    <a:pt x="9" y="5"/>
                  </a:cubicBezTo>
                  <a:cubicBezTo>
                    <a:pt x="8" y="4"/>
                    <a:pt x="6" y="4"/>
                    <a:pt x="5" y="4"/>
                  </a:cubicBezTo>
                  <a:cubicBezTo>
                    <a:pt x="5" y="4"/>
                    <a:pt x="5" y="4"/>
                    <a:pt x="5" y="4"/>
                  </a:cubicBezTo>
                  <a:cubicBezTo>
                    <a:pt x="5" y="4"/>
                    <a:pt x="5" y="5"/>
                    <a:pt x="4" y="5"/>
                  </a:cubicBezTo>
                  <a:cubicBezTo>
                    <a:pt x="4" y="5"/>
                    <a:pt x="3" y="6"/>
                    <a:pt x="3" y="6"/>
                  </a:cubicBezTo>
                  <a:cubicBezTo>
                    <a:pt x="4" y="6"/>
                    <a:pt x="4" y="6"/>
                    <a:pt x="5" y="6"/>
                  </a:cubicBezTo>
                  <a:cubicBezTo>
                    <a:pt x="5" y="6"/>
                    <a:pt x="6" y="7"/>
                    <a:pt x="6" y="7"/>
                  </a:cubicBezTo>
                  <a:cubicBezTo>
                    <a:pt x="7" y="7"/>
                    <a:pt x="8" y="8"/>
                    <a:pt x="8" y="8"/>
                  </a:cubicBezTo>
                  <a:cubicBezTo>
                    <a:pt x="8" y="9"/>
                    <a:pt x="9" y="9"/>
                    <a:pt x="9" y="10"/>
                  </a:cubicBezTo>
                  <a:cubicBezTo>
                    <a:pt x="9" y="10"/>
                    <a:pt x="9" y="10"/>
                    <a:pt x="9" y="10"/>
                  </a:cubicBezTo>
                  <a:cubicBezTo>
                    <a:pt x="8" y="9"/>
                    <a:pt x="7" y="8"/>
                    <a:pt x="6" y="8"/>
                  </a:cubicBezTo>
                  <a:cubicBezTo>
                    <a:pt x="5" y="7"/>
                    <a:pt x="4" y="7"/>
                    <a:pt x="3" y="6"/>
                  </a:cubicBezTo>
                  <a:cubicBezTo>
                    <a:pt x="3" y="6"/>
                    <a:pt x="3" y="6"/>
                    <a:pt x="3" y="6"/>
                  </a:cubicBezTo>
                  <a:cubicBezTo>
                    <a:pt x="2" y="7"/>
                    <a:pt x="1" y="8"/>
                    <a:pt x="0" y="8"/>
                  </a:cubicBezTo>
                  <a:cubicBezTo>
                    <a:pt x="1" y="8"/>
                    <a:pt x="1" y="9"/>
                    <a:pt x="2" y="9"/>
                  </a:cubicBezTo>
                  <a:cubicBezTo>
                    <a:pt x="2" y="9"/>
                    <a:pt x="3" y="10"/>
                    <a:pt x="3" y="10"/>
                  </a:cubicBezTo>
                  <a:cubicBezTo>
                    <a:pt x="4" y="11"/>
                    <a:pt x="4" y="11"/>
                    <a:pt x="4" y="12"/>
                  </a:cubicBezTo>
                  <a:cubicBezTo>
                    <a:pt x="4" y="12"/>
                    <a:pt x="5" y="13"/>
                    <a:pt x="5" y="13"/>
                  </a:cubicBezTo>
                  <a:cubicBezTo>
                    <a:pt x="6" y="12"/>
                    <a:pt x="8" y="11"/>
                    <a:pt x="9" y="10"/>
                  </a:cubicBezTo>
                  <a:cubicBezTo>
                    <a:pt x="10" y="9"/>
                    <a:pt x="10" y="9"/>
                    <a:pt x="11" y="8"/>
                  </a:cubicBezTo>
                  <a:cubicBezTo>
                    <a:pt x="11" y="7"/>
                    <a:pt x="12" y="7"/>
                    <a:pt x="12" y="6"/>
                  </a:cubicBezTo>
                  <a:cubicBezTo>
                    <a:pt x="13" y="6"/>
                    <a:pt x="13" y="6"/>
                    <a:pt x="14" y="6"/>
                  </a:cubicBezTo>
                  <a:cubicBezTo>
                    <a:pt x="14" y="6"/>
                    <a:pt x="14" y="6"/>
                    <a:pt x="14" y="6"/>
                  </a:cubicBezTo>
                  <a:cubicBezTo>
                    <a:pt x="14" y="5"/>
                    <a:pt x="15" y="5"/>
                    <a:pt x="16" y="4"/>
                  </a:cubicBezTo>
                  <a:close/>
                </a:path>
              </a:pathLst>
            </a:custGeom>
            <a:solidFill>
              <a:srgbClr val="A7D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 name="Freeform 85">
              <a:extLst>
                <a:ext uri="{FF2B5EF4-FFF2-40B4-BE49-F238E27FC236}">
                  <a16:creationId xmlns:a16="http://schemas.microsoft.com/office/drawing/2014/main" id="{3A153B37-C3A3-4A30-83ED-C97220C2C093}"/>
                </a:ext>
              </a:extLst>
            </p:cNvPr>
            <p:cNvSpPr>
              <a:spLocks/>
            </p:cNvSpPr>
            <p:nvPr/>
          </p:nvSpPr>
          <p:spPr bwMode="auto">
            <a:xfrm>
              <a:off x="5003" y="702"/>
              <a:ext cx="29" cy="24"/>
            </a:xfrm>
            <a:custGeom>
              <a:avLst/>
              <a:gdLst>
                <a:gd name="T0" fmla="*/ 8 w 12"/>
                <a:gd name="T1" fmla="*/ 0 h 10"/>
                <a:gd name="T2" fmla="*/ 8 w 12"/>
                <a:gd name="T3" fmla="*/ 0 h 10"/>
                <a:gd name="T4" fmla="*/ 8 w 12"/>
                <a:gd name="T5" fmla="*/ 0 h 10"/>
                <a:gd name="T6" fmla="*/ 4 w 12"/>
                <a:gd name="T7" fmla="*/ 2 h 10"/>
                <a:gd name="T8" fmla="*/ 0 w 12"/>
                <a:gd name="T9" fmla="*/ 5 h 10"/>
                <a:gd name="T10" fmla="*/ 2 w 12"/>
                <a:gd name="T11" fmla="*/ 6 h 10"/>
                <a:gd name="T12" fmla="*/ 4 w 12"/>
                <a:gd name="T13" fmla="*/ 8 h 10"/>
                <a:gd name="T14" fmla="*/ 5 w 12"/>
                <a:gd name="T15" fmla="*/ 6 h 10"/>
                <a:gd name="T16" fmla="*/ 6 w 12"/>
                <a:gd name="T17" fmla="*/ 4 h 10"/>
                <a:gd name="T18" fmla="*/ 7 w 12"/>
                <a:gd name="T19" fmla="*/ 2 h 10"/>
                <a:gd name="T20" fmla="*/ 9 w 12"/>
                <a:gd name="T21" fmla="*/ 1 h 10"/>
                <a:gd name="T22" fmla="*/ 9 w 12"/>
                <a:gd name="T23" fmla="*/ 1 h 10"/>
                <a:gd name="T24" fmla="*/ 7 w 12"/>
                <a:gd name="T25" fmla="*/ 4 h 10"/>
                <a:gd name="T26" fmla="*/ 4 w 12"/>
                <a:gd name="T27" fmla="*/ 8 h 10"/>
                <a:gd name="T28" fmla="*/ 4 w 12"/>
                <a:gd name="T29" fmla="*/ 8 h 10"/>
                <a:gd name="T30" fmla="*/ 4 w 12"/>
                <a:gd name="T31" fmla="*/ 8 h 10"/>
                <a:gd name="T32" fmla="*/ 8 w 12"/>
                <a:gd name="T33" fmla="*/ 10 h 10"/>
                <a:gd name="T34" fmla="*/ 9 w 12"/>
                <a:gd name="T35" fmla="*/ 8 h 10"/>
                <a:gd name="T36" fmla="*/ 9 w 12"/>
                <a:gd name="T37" fmla="*/ 6 h 10"/>
                <a:gd name="T38" fmla="*/ 10 w 12"/>
                <a:gd name="T39" fmla="*/ 4 h 10"/>
                <a:gd name="T40" fmla="*/ 12 w 12"/>
                <a:gd name="T41" fmla="*/ 3 h 10"/>
                <a:gd name="T42" fmla="*/ 10 w 12"/>
                <a:gd name="T43" fmla="*/ 1 h 10"/>
                <a:gd name="T44" fmla="*/ 9 w 12"/>
                <a:gd name="T45" fmla="*/ 1 h 10"/>
                <a:gd name="T46" fmla="*/ 8 w 12"/>
                <a:gd name="T4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0">
                  <a:moveTo>
                    <a:pt x="8" y="0"/>
                  </a:moveTo>
                  <a:cubicBezTo>
                    <a:pt x="8" y="0"/>
                    <a:pt x="8" y="0"/>
                    <a:pt x="8" y="0"/>
                  </a:cubicBezTo>
                  <a:cubicBezTo>
                    <a:pt x="8" y="0"/>
                    <a:pt x="8" y="0"/>
                    <a:pt x="8" y="0"/>
                  </a:cubicBezTo>
                  <a:cubicBezTo>
                    <a:pt x="6" y="0"/>
                    <a:pt x="5" y="1"/>
                    <a:pt x="4" y="2"/>
                  </a:cubicBezTo>
                  <a:cubicBezTo>
                    <a:pt x="2" y="3"/>
                    <a:pt x="1" y="4"/>
                    <a:pt x="0" y="5"/>
                  </a:cubicBezTo>
                  <a:cubicBezTo>
                    <a:pt x="1" y="5"/>
                    <a:pt x="1" y="6"/>
                    <a:pt x="2" y="6"/>
                  </a:cubicBezTo>
                  <a:cubicBezTo>
                    <a:pt x="3" y="7"/>
                    <a:pt x="3" y="7"/>
                    <a:pt x="4" y="8"/>
                  </a:cubicBezTo>
                  <a:cubicBezTo>
                    <a:pt x="4" y="7"/>
                    <a:pt x="5" y="6"/>
                    <a:pt x="5" y="6"/>
                  </a:cubicBezTo>
                  <a:cubicBezTo>
                    <a:pt x="5" y="5"/>
                    <a:pt x="6" y="4"/>
                    <a:pt x="6" y="4"/>
                  </a:cubicBezTo>
                  <a:cubicBezTo>
                    <a:pt x="6" y="3"/>
                    <a:pt x="7" y="3"/>
                    <a:pt x="7" y="2"/>
                  </a:cubicBezTo>
                  <a:cubicBezTo>
                    <a:pt x="8" y="2"/>
                    <a:pt x="8" y="1"/>
                    <a:pt x="9" y="1"/>
                  </a:cubicBezTo>
                  <a:cubicBezTo>
                    <a:pt x="9" y="1"/>
                    <a:pt x="9" y="1"/>
                    <a:pt x="9" y="1"/>
                  </a:cubicBezTo>
                  <a:cubicBezTo>
                    <a:pt x="8" y="2"/>
                    <a:pt x="7" y="3"/>
                    <a:pt x="7" y="4"/>
                  </a:cubicBezTo>
                  <a:cubicBezTo>
                    <a:pt x="6" y="5"/>
                    <a:pt x="5" y="7"/>
                    <a:pt x="4" y="8"/>
                  </a:cubicBezTo>
                  <a:cubicBezTo>
                    <a:pt x="4" y="8"/>
                    <a:pt x="4" y="8"/>
                    <a:pt x="4" y="8"/>
                  </a:cubicBezTo>
                  <a:cubicBezTo>
                    <a:pt x="4" y="8"/>
                    <a:pt x="4" y="8"/>
                    <a:pt x="4" y="8"/>
                  </a:cubicBezTo>
                  <a:cubicBezTo>
                    <a:pt x="5" y="9"/>
                    <a:pt x="7" y="9"/>
                    <a:pt x="8" y="10"/>
                  </a:cubicBezTo>
                  <a:cubicBezTo>
                    <a:pt x="8" y="9"/>
                    <a:pt x="8" y="9"/>
                    <a:pt x="9" y="8"/>
                  </a:cubicBezTo>
                  <a:cubicBezTo>
                    <a:pt x="9" y="7"/>
                    <a:pt x="9" y="7"/>
                    <a:pt x="9" y="6"/>
                  </a:cubicBezTo>
                  <a:cubicBezTo>
                    <a:pt x="9" y="5"/>
                    <a:pt x="10" y="5"/>
                    <a:pt x="10" y="4"/>
                  </a:cubicBezTo>
                  <a:cubicBezTo>
                    <a:pt x="10" y="4"/>
                    <a:pt x="11" y="3"/>
                    <a:pt x="12" y="3"/>
                  </a:cubicBezTo>
                  <a:cubicBezTo>
                    <a:pt x="11" y="2"/>
                    <a:pt x="10" y="2"/>
                    <a:pt x="10" y="1"/>
                  </a:cubicBezTo>
                  <a:cubicBezTo>
                    <a:pt x="9" y="1"/>
                    <a:pt x="9" y="1"/>
                    <a:pt x="9" y="1"/>
                  </a:cubicBezTo>
                  <a:cubicBezTo>
                    <a:pt x="9" y="1"/>
                    <a:pt x="8" y="0"/>
                    <a:pt x="8" y="0"/>
                  </a:cubicBezTo>
                  <a:close/>
                </a:path>
              </a:pathLst>
            </a:custGeom>
            <a:solidFill>
              <a:srgbClr val="A7D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 name="Freeform 86">
              <a:extLst>
                <a:ext uri="{FF2B5EF4-FFF2-40B4-BE49-F238E27FC236}">
                  <a16:creationId xmlns:a16="http://schemas.microsoft.com/office/drawing/2014/main" id="{FEDA33D8-56C7-4233-9E0F-8856C9487A2D}"/>
                </a:ext>
              </a:extLst>
            </p:cNvPr>
            <p:cNvSpPr>
              <a:spLocks/>
            </p:cNvSpPr>
            <p:nvPr/>
          </p:nvSpPr>
          <p:spPr bwMode="auto">
            <a:xfrm>
              <a:off x="4984" y="574"/>
              <a:ext cx="28" cy="61"/>
            </a:xfrm>
            <a:custGeom>
              <a:avLst/>
              <a:gdLst>
                <a:gd name="T0" fmla="*/ 5 w 12"/>
                <a:gd name="T1" fmla="*/ 24 h 25"/>
                <a:gd name="T2" fmla="*/ 9 w 12"/>
                <a:gd name="T3" fmla="*/ 25 h 25"/>
                <a:gd name="T4" fmla="*/ 10 w 12"/>
                <a:gd name="T5" fmla="*/ 17 h 25"/>
                <a:gd name="T6" fmla="*/ 10 w 12"/>
                <a:gd name="T7" fmla="*/ 13 h 25"/>
                <a:gd name="T8" fmla="*/ 5 w 12"/>
                <a:gd name="T9" fmla="*/ 12 h 25"/>
                <a:gd name="T10" fmla="*/ 1 w 12"/>
                <a:gd name="T11" fmla="*/ 12 h 25"/>
                <a:gd name="T12" fmla="*/ 6 w 12"/>
                <a:gd name="T13" fmla="*/ 11 h 25"/>
                <a:gd name="T14" fmla="*/ 10 w 12"/>
                <a:gd name="T15" fmla="*/ 13 h 25"/>
                <a:gd name="T16" fmla="*/ 11 w 12"/>
                <a:gd name="T17" fmla="*/ 6 h 25"/>
                <a:gd name="T18" fmla="*/ 12 w 12"/>
                <a:gd name="T19" fmla="*/ 2 h 25"/>
                <a:gd name="T20" fmla="*/ 7 w 12"/>
                <a:gd name="T21" fmla="*/ 0 h 25"/>
                <a:gd name="T22" fmla="*/ 2 w 12"/>
                <a:gd name="T23" fmla="*/ 1 h 25"/>
                <a:gd name="T24" fmla="*/ 4 w 12"/>
                <a:gd name="T25" fmla="*/ 4 h 25"/>
                <a:gd name="T26" fmla="*/ 9 w 12"/>
                <a:gd name="T27" fmla="*/ 4 h 25"/>
                <a:gd name="T28" fmla="*/ 11 w 12"/>
                <a:gd name="T29" fmla="*/ 6 h 25"/>
                <a:gd name="T30" fmla="*/ 1 w 12"/>
                <a:gd name="T31" fmla="*/ 5 h 25"/>
                <a:gd name="T32" fmla="*/ 1 w 12"/>
                <a:gd name="T33" fmla="*/ 8 h 25"/>
                <a:gd name="T34" fmla="*/ 6 w 12"/>
                <a:gd name="T35" fmla="*/ 7 h 25"/>
                <a:gd name="T36" fmla="*/ 11 w 12"/>
                <a:gd name="T37" fmla="*/ 9 h 25"/>
                <a:gd name="T38" fmla="*/ 6 w 12"/>
                <a:gd name="T39" fmla="*/ 8 h 25"/>
                <a:gd name="T40" fmla="*/ 2 w 12"/>
                <a:gd name="T41" fmla="*/ 8 h 25"/>
                <a:gd name="T42" fmla="*/ 1 w 12"/>
                <a:gd name="T43" fmla="*/ 8 h 25"/>
                <a:gd name="T44" fmla="*/ 1 w 12"/>
                <a:gd name="T45" fmla="*/ 12 h 25"/>
                <a:gd name="T46" fmla="*/ 3 w 12"/>
                <a:gd name="T47" fmla="*/ 16 h 25"/>
                <a:gd name="T48" fmla="*/ 8 w 12"/>
                <a:gd name="T49" fmla="*/ 16 h 25"/>
                <a:gd name="T50" fmla="*/ 10 w 12"/>
                <a:gd name="T51" fmla="*/ 17 h 25"/>
                <a:gd name="T52" fmla="*/ 0 w 12"/>
                <a:gd name="T53" fmla="*/ 16 h 25"/>
                <a:gd name="T54" fmla="*/ 2 w 12"/>
                <a:gd name="T55" fmla="*/ 20 h 25"/>
                <a:gd name="T56" fmla="*/ 7 w 12"/>
                <a:gd name="T57" fmla="*/ 20 h 25"/>
                <a:gd name="T58" fmla="*/ 9 w 12"/>
                <a:gd name="T59" fmla="*/ 21 h 25"/>
                <a:gd name="T60" fmla="*/ 0 w 12"/>
                <a:gd name="T61" fmla="*/ 20 h 25"/>
                <a:gd name="T62" fmla="*/ 0 w 12"/>
                <a:gd name="T6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25">
                  <a:moveTo>
                    <a:pt x="2" y="24"/>
                  </a:moveTo>
                  <a:cubicBezTo>
                    <a:pt x="3" y="24"/>
                    <a:pt x="4" y="24"/>
                    <a:pt x="5" y="24"/>
                  </a:cubicBezTo>
                  <a:cubicBezTo>
                    <a:pt x="6" y="24"/>
                    <a:pt x="6" y="24"/>
                    <a:pt x="7" y="24"/>
                  </a:cubicBezTo>
                  <a:cubicBezTo>
                    <a:pt x="8" y="25"/>
                    <a:pt x="9" y="25"/>
                    <a:pt x="9" y="25"/>
                  </a:cubicBezTo>
                  <a:cubicBezTo>
                    <a:pt x="9" y="24"/>
                    <a:pt x="9" y="23"/>
                    <a:pt x="10" y="21"/>
                  </a:cubicBezTo>
                  <a:cubicBezTo>
                    <a:pt x="10" y="20"/>
                    <a:pt x="10" y="19"/>
                    <a:pt x="10" y="17"/>
                  </a:cubicBezTo>
                  <a:cubicBezTo>
                    <a:pt x="10" y="16"/>
                    <a:pt x="10" y="15"/>
                    <a:pt x="10" y="13"/>
                  </a:cubicBezTo>
                  <a:cubicBezTo>
                    <a:pt x="10" y="13"/>
                    <a:pt x="10" y="13"/>
                    <a:pt x="10" y="13"/>
                  </a:cubicBezTo>
                  <a:cubicBezTo>
                    <a:pt x="10" y="13"/>
                    <a:pt x="10" y="13"/>
                    <a:pt x="10" y="13"/>
                  </a:cubicBezTo>
                  <a:cubicBezTo>
                    <a:pt x="9" y="13"/>
                    <a:pt x="7" y="12"/>
                    <a:pt x="5" y="12"/>
                  </a:cubicBezTo>
                  <a:cubicBezTo>
                    <a:pt x="4" y="12"/>
                    <a:pt x="2" y="12"/>
                    <a:pt x="1" y="12"/>
                  </a:cubicBezTo>
                  <a:cubicBezTo>
                    <a:pt x="1" y="12"/>
                    <a:pt x="1" y="12"/>
                    <a:pt x="1" y="12"/>
                  </a:cubicBezTo>
                  <a:cubicBezTo>
                    <a:pt x="1" y="12"/>
                    <a:pt x="2" y="12"/>
                    <a:pt x="3" y="11"/>
                  </a:cubicBezTo>
                  <a:cubicBezTo>
                    <a:pt x="4" y="11"/>
                    <a:pt x="5" y="11"/>
                    <a:pt x="6" y="11"/>
                  </a:cubicBezTo>
                  <a:cubicBezTo>
                    <a:pt x="6" y="12"/>
                    <a:pt x="7" y="12"/>
                    <a:pt x="8" y="12"/>
                  </a:cubicBezTo>
                  <a:cubicBezTo>
                    <a:pt x="9" y="12"/>
                    <a:pt x="10" y="13"/>
                    <a:pt x="10" y="13"/>
                  </a:cubicBezTo>
                  <a:cubicBezTo>
                    <a:pt x="10" y="12"/>
                    <a:pt x="11" y="10"/>
                    <a:pt x="11" y="9"/>
                  </a:cubicBezTo>
                  <a:cubicBezTo>
                    <a:pt x="11" y="8"/>
                    <a:pt x="11" y="7"/>
                    <a:pt x="11" y="6"/>
                  </a:cubicBezTo>
                  <a:cubicBezTo>
                    <a:pt x="11" y="4"/>
                    <a:pt x="12" y="3"/>
                    <a:pt x="12" y="2"/>
                  </a:cubicBezTo>
                  <a:cubicBezTo>
                    <a:pt x="12" y="2"/>
                    <a:pt x="12" y="2"/>
                    <a:pt x="12" y="2"/>
                  </a:cubicBezTo>
                  <a:cubicBezTo>
                    <a:pt x="12" y="2"/>
                    <a:pt x="12" y="2"/>
                    <a:pt x="12" y="2"/>
                  </a:cubicBezTo>
                  <a:cubicBezTo>
                    <a:pt x="10" y="1"/>
                    <a:pt x="9" y="0"/>
                    <a:pt x="7" y="0"/>
                  </a:cubicBezTo>
                  <a:cubicBezTo>
                    <a:pt x="5" y="0"/>
                    <a:pt x="3" y="0"/>
                    <a:pt x="2" y="1"/>
                  </a:cubicBezTo>
                  <a:cubicBezTo>
                    <a:pt x="2" y="1"/>
                    <a:pt x="2" y="1"/>
                    <a:pt x="2" y="1"/>
                  </a:cubicBezTo>
                  <a:cubicBezTo>
                    <a:pt x="2" y="2"/>
                    <a:pt x="1" y="3"/>
                    <a:pt x="1" y="4"/>
                  </a:cubicBezTo>
                  <a:cubicBezTo>
                    <a:pt x="2" y="4"/>
                    <a:pt x="3" y="4"/>
                    <a:pt x="4" y="4"/>
                  </a:cubicBezTo>
                  <a:cubicBezTo>
                    <a:pt x="5" y="4"/>
                    <a:pt x="6" y="4"/>
                    <a:pt x="6" y="4"/>
                  </a:cubicBezTo>
                  <a:cubicBezTo>
                    <a:pt x="7" y="4"/>
                    <a:pt x="8" y="4"/>
                    <a:pt x="9" y="4"/>
                  </a:cubicBezTo>
                  <a:cubicBezTo>
                    <a:pt x="10" y="5"/>
                    <a:pt x="10" y="5"/>
                    <a:pt x="11" y="5"/>
                  </a:cubicBezTo>
                  <a:cubicBezTo>
                    <a:pt x="11" y="6"/>
                    <a:pt x="11" y="6"/>
                    <a:pt x="11" y="6"/>
                  </a:cubicBezTo>
                  <a:cubicBezTo>
                    <a:pt x="10" y="5"/>
                    <a:pt x="8" y="5"/>
                    <a:pt x="6" y="4"/>
                  </a:cubicBezTo>
                  <a:cubicBezTo>
                    <a:pt x="5" y="4"/>
                    <a:pt x="3" y="4"/>
                    <a:pt x="1" y="5"/>
                  </a:cubicBezTo>
                  <a:cubicBezTo>
                    <a:pt x="1" y="5"/>
                    <a:pt x="1" y="5"/>
                    <a:pt x="1" y="5"/>
                  </a:cubicBezTo>
                  <a:cubicBezTo>
                    <a:pt x="1" y="6"/>
                    <a:pt x="1" y="7"/>
                    <a:pt x="1" y="8"/>
                  </a:cubicBezTo>
                  <a:cubicBezTo>
                    <a:pt x="2" y="8"/>
                    <a:pt x="3" y="8"/>
                    <a:pt x="3" y="7"/>
                  </a:cubicBezTo>
                  <a:cubicBezTo>
                    <a:pt x="4" y="7"/>
                    <a:pt x="5" y="7"/>
                    <a:pt x="6" y="7"/>
                  </a:cubicBezTo>
                  <a:cubicBezTo>
                    <a:pt x="7" y="8"/>
                    <a:pt x="8" y="8"/>
                    <a:pt x="8" y="8"/>
                  </a:cubicBezTo>
                  <a:cubicBezTo>
                    <a:pt x="9" y="8"/>
                    <a:pt x="10" y="9"/>
                    <a:pt x="11" y="9"/>
                  </a:cubicBezTo>
                  <a:cubicBezTo>
                    <a:pt x="11" y="9"/>
                    <a:pt x="11" y="9"/>
                    <a:pt x="11" y="9"/>
                  </a:cubicBezTo>
                  <a:cubicBezTo>
                    <a:pt x="9" y="9"/>
                    <a:pt x="7" y="8"/>
                    <a:pt x="6" y="8"/>
                  </a:cubicBezTo>
                  <a:cubicBezTo>
                    <a:pt x="5" y="8"/>
                    <a:pt x="4" y="8"/>
                    <a:pt x="3" y="8"/>
                  </a:cubicBezTo>
                  <a:cubicBezTo>
                    <a:pt x="3" y="8"/>
                    <a:pt x="3" y="8"/>
                    <a:pt x="2" y="8"/>
                  </a:cubicBezTo>
                  <a:cubicBezTo>
                    <a:pt x="2" y="8"/>
                    <a:pt x="1" y="8"/>
                    <a:pt x="1" y="8"/>
                  </a:cubicBezTo>
                  <a:cubicBezTo>
                    <a:pt x="1" y="8"/>
                    <a:pt x="1" y="8"/>
                    <a:pt x="1" y="8"/>
                  </a:cubicBezTo>
                  <a:cubicBezTo>
                    <a:pt x="1" y="8"/>
                    <a:pt x="1" y="8"/>
                    <a:pt x="1" y="8"/>
                  </a:cubicBezTo>
                  <a:cubicBezTo>
                    <a:pt x="1" y="10"/>
                    <a:pt x="1" y="11"/>
                    <a:pt x="1" y="12"/>
                  </a:cubicBezTo>
                  <a:cubicBezTo>
                    <a:pt x="0" y="14"/>
                    <a:pt x="0" y="15"/>
                    <a:pt x="0" y="16"/>
                  </a:cubicBezTo>
                  <a:cubicBezTo>
                    <a:pt x="1" y="16"/>
                    <a:pt x="2" y="16"/>
                    <a:pt x="3" y="16"/>
                  </a:cubicBezTo>
                  <a:cubicBezTo>
                    <a:pt x="3" y="15"/>
                    <a:pt x="4" y="16"/>
                    <a:pt x="5" y="16"/>
                  </a:cubicBezTo>
                  <a:cubicBezTo>
                    <a:pt x="6" y="16"/>
                    <a:pt x="7" y="16"/>
                    <a:pt x="8" y="16"/>
                  </a:cubicBezTo>
                  <a:cubicBezTo>
                    <a:pt x="8" y="16"/>
                    <a:pt x="9" y="17"/>
                    <a:pt x="10" y="17"/>
                  </a:cubicBezTo>
                  <a:cubicBezTo>
                    <a:pt x="10" y="17"/>
                    <a:pt x="10" y="17"/>
                    <a:pt x="10" y="17"/>
                  </a:cubicBezTo>
                  <a:cubicBezTo>
                    <a:pt x="8" y="17"/>
                    <a:pt x="7" y="16"/>
                    <a:pt x="5" y="16"/>
                  </a:cubicBezTo>
                  <a:cubicBezTo>
                    <a:pt x="3" y="16"/>
                    <a:pt x="2" y="16"/>
                    <a:pt x="0" y="16"/>
                  </a:cubicBezTo>
                  <a:cubicBezTo>
                    <a:pt x="0" y="18"/>
                    <a:pt x="0" y="19"/>
                    <a:pt x="0" y="20"/>
                  </a:cubicBezTo>
                  <a:cubicBezTo>
                    <a:pt x="1" y="20"/>
                    <a:pt x="2" y="20"/>
                    <a:pt x="2" y="20"/>
                  </a:cubicBezTo>
                  <a:cubicBezTo>
                    <a:pt x="3" y="20"/>
                    <a:pt x="4" y="20"/>
                    <a:pt x="5" y="20"/>
                  </a:cubicBezTo>
                  <a:cubicBezTo>
                    <a:pt x="6" y="20"/>
                    <a:pt x="7" y="20"/>
                    <a:pt x="7" y="20"/>
                  </a:cubicBezTo>
                  <a:cubicBezTo>
                    <a:pt x="8" y="20"/>
                    <a:pt x="9" y="21"/>
                    <a:pt x="9" y="21"/>
                  </a:cubicBezTo>
                  <a:cubicBezTo>
                    <a:pt x="9" y="21"/>
                    <a:pt x="9" y="21"/>
                    <a:pt x="9" y="21"/>
                  </a:cubicBezTo>
                  <a:cubicBezTo>
                    <a:pt x="8" y="21"/>
                    <a:pt x="6" y="21"/>
                    <a:pt x="5" y="20"/>
                  </a:cubicBezTo>
                  <a:cubicBezTo>
                    <a:pt x="3" y="20"/>
                    <a:pt x="2" y="20"/>
                    <a:pt x="0" y="20"/>
                  </a:cubicBezTo>
                  <a:cubicBezTo>
                    <a:pt x="0" y="20"/>
                    <a:pt x="0" y="20"/>
                    <a:pt x="0" y="20"/>
                  </a:cubicBezTo>
                  <a:cubicBezTo>
                    <a:pt x="0" y="22"/>
                    <a:pt x="0" y="24"/>
                    <a:pt x="0" y="25"/>
                  </a:cubicBezTo>
                  <a:cubicBezTo>
                    <a:pt x="1" y="25"/>
                    <a:pt x="2" y="25"/>
                    <a:pt x="2" y="24"/>
                  </a:cubicBezTo>
                  <a:close/>
                </a:path>
              </a:pathLst>
            </a:custGeom>
            <a:solidFill>
              <a:srgbClr val="A7D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 name="Freeform 87">
              <a:extLst>
                <a:ext uri="{FF2B5EF4-FFF2-40B4-BE49-F238E27FC236}">
                  <a16:creationId xmlns:a16="http://schemas.microsoft.com/office/drawing/2014/main" id="{94BEDB17-B3A0-48A4-A2BC-E3EB20AD5653}"/>
                </a:ext>
              </a:extLst>
            </p:cNvPr>
            <p:cNvSpPr>
              <a:spLocks/>
            </p:cNvSpPr>
            <p:nvPr/>
          </p:nvSpPr>
          <p:spPr bwMode="auto">
            <a:xfrm>
              <a:off x="4996" y="509"/>
              <a:ext cx="26" cy="17"/>
            </a:xfrm>
            <a:custGeom>
              <a:avLst/>
              <a:gdLst>
                <a:gd name="T0" fmla="*/ 5 w 11"/>
                <a:gd name="T1" fmla="*/ 5 h 7"/>
                <a:gd name="T2" fmla="*/ 8 w 11"/>
                <a:gd name="T3" fmla="*/ 5 h 7"/>
                <a:gd name="T4" fmla="*/ 10 w 11"/>
                <a:gd name="T5" fmla="*/ 7 h 7"/>
                <a:gd name="T6" fmla="*/ 11 w 11"/>
                <a:gd name="T7" fmla="*/ 2 h 7"/>
                <a:gd name="T8" fmla="*/ 11 w 11"/>
                <a:gd name="T9" fmla="*/ 2 h 7"/>
                <a:gd name="T10" fmla="*/ 11 w 11"/>
                <a:gd name="T11" fmla="*/ 2 h 7"/>
                <a:gd name="T12" fmla="*/ 6 w 11"/>
                <a:gd name="T13" fmla="*/ 0 h 7"/>
                <a:gd name="T14" fmla="*/ 1 w 11"/>
                <a:gd name="T15" fmla="*/ 2 h 7"/>
                <a:gd name="T16" fmla="*/ 1 w 11"/>
                <a:gd name="T17" fmla="*/ 2 h 7"/>
                <a:gd name="T18" fmla="*/ 0 w 11"/>
                <a:gd name="T19" fmla="*/ 6 h 7"/>
                <a:gd name="T20" fmla="*/ 2 w 11"/>
                <a:gd name="T21" fmla="*/ 5 h 7"/>
                <a:gd name="T22" fmla="*/ 5 w 11"/>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7">
                  <a:moveTo>
                    <a:pt x="5" y="5"/>
                  </a:moveTo>
                  <a:cubicBezTo>
                    <a:pt x="6" y="5"/>
                    <a:pt x="7" y="5"/>
                    <a:pt x="8" y="5"/>
                  </a:cubicBezTo>
                  <a:cubicBezTo>
                    <a:pt x="9" y="6"/>
                    <a:pt x="9" y="6"/>
                    <a:pt x="10" y="7"/>
                  </a:cubicBezTo>
                  <a:cubicBezTo>
                    <a:pt x="10" y="5"/>
                    <a:pt x="10" y="4"/>
                    <a:pt x="11" y="2"/>
                  </a:cubicBezTo>
                  <a:cubicBezTo>
                    <a:pt x="11" y="2"/>
                    <a:pt x="11" y="2"/>
                    <a:pt x="11" y="2"/>
                  </a:cubicBezTo>
                  <a:cubicBezTo>
                    <a:pt x="11" y="2"/>
                    <a:pt x="11" y="2"/>
                    <a:pt x="11" y="2"/>
                  </a:cubicBezTo>
                  <a:cubicBezTo>
                    <a:pt x="9" y="1"/>
                    <a:pt x="7" y="0"/>
                    <a:pt x="6" y="0"/>
                  </a:cubicBezTo>
                  <a:cubicBezTo>
                    <a:pt x="4" y="1"/>
                    <a:pt x="2" y="1"/>
                    <a:pt x="1" y="2"/>
                  </a:cubicBezTo>
                  <a:cubicBezTo>
                    <a:pt x="1" y="2"/>
                    <a:pt x="1" y="2"/>
                    <a:pt x="1" y="2"/>
                  </a:cubicBezTo>
                  <a:cubicBezTo>
                    <a:pt x="0" y="3"/>
                    <a:pt x="0" y="5"/>
                    <a:pt x="0" y="6"/>
                  </a:cubicBezTo>
                  <a:cubicBezTo>
                    <a:pt x="1" y="6"/>
                    <a:pt x="1" y="5"/>
                    <a:pt x="2" y="5"/>
                  </a:cubicBezTo>
                  <a:cubicBezTo>
                    <a:pt x="3" y="5"/>
                    <a:pt x="4" y="5"/>
                    <a:pt x="5" y="5"/>
                  </a:cubicBezTo>
                  <a:close/>
                </a:path>
              </a:pathLst>
            </a:custGeom>
            <a:solidFill>
              <a:srgbClr val="A7D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Freeform 88">
              <a:extLst>
                <a:ext uri="{FF2B5EF4-FFF2-40B4-BE49-F238E27FC236}">
                  <a16:creationId xmlns:a16="http://schemas.microsoft.com/office/drawing/2014/main" id="{524FE61B-9350-4229-AE3A-D6D5457D9BEF}"/>
                </a:ext>
              </a:extLst>
            </p:cNvPr>
            <p:cNvSpPr>
              <a:spLocks/>
            </p:cNvSpPr>
            <p:nvPr/>
          </p:nvSpPr>
          <p:spPr bwMode="auto">
            <a:xfrm>
              <a:off x="4964" y="719"/>
              <a:ext cx="17" cy="19"/>
            </a:xfrm>
            <a:custGeom>
              <a:avLst/>
              <a:gdLst>
                <a:gd name="T0" fmla="*/ 5 w 7"/>
                <a:gd name="T1" fmla="*/ 3 h 8"/>
                <a:gd name="T2" fmla="*/ 2 w 7"/>
                <a:gd name="T3" fmla="*/ 0 h 8"/>
                <a:gd name="T4" fmla="*/ 2 w 7"/>
                <a:gd name="T5" fmla="*/ 0 h 8"/>
                <a:gd name="T6" fmla="*/ 0 w 7"/>
                <a:gd name="T7" fmla="*/ 2 h 8"/>
                <a:gd name="T8" fmla="*/ 1 w 7"/>
                <a:gd name="T9" fmla="*/ 3 h 8"/>
                <a:gd name="T10" fmla="*/ 2 w 7"/>
                <a:gd name="T11" fmla="*/ 5 h 8"/>
                <a:gd name="T12" fmla="*/ 3 w 7"/>
                <a:gd name="T13" fmla="*/ 7 h 8"/>
                <a:gd name="T14" fmla="*/ 2 w 7"/>
                <a:gd name="T15" fmla="*/ 8 h 8"/>
                <a:gd name="T16" fmla="*/ 7 w 7"/>
                <a:gd name="T17" fmla="*/ 5 h 8"/>
                <a:gd name="T18" fmla="*/ 7 w 7"/>
                <a:gd name="T19" fmla="*/ 5 h 8"/>
                <a:gd name="T20" fmla="*/ 7 w 7"/>
                <a:gd name="T21" fmla="*/ 5 h 8"/>
                <a:gd name="T22" fmla="*/ 5 w 7"/>
                <a:gd name="T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8">
                  <a:moveTo>
                    <a:pt x="5" y="3"/>
                  </a:moveTo>
                  <a:cubicBezTo>
                    <a:pt x="4" y="2"/>
                    <a:pt x="3" y="1"/>
                    <a:pt x="2" y="0"/>
                  </a:cubicBezTo>
                  <a:cubicBezTo>
                    <a:pt x="2" y="0"/>
                    <a:pt x="2" y="0"/>
                    <a:pt x="2" y="0"/>
                  </a:cubicBezTo>
                  <a:cubicBezTo>
                    <a:pt x="1" y="1"/>
                    <a:pt x="0" y="2"/>
                    <a:pt x="0" y="2"/>
                  </a:cubicBezTo>
                  <a:cubicBezTo>
                    <a:pt x="0" y="3"/>
                    <a:pt x="1" y="3"/>
                    <a:pt x="1" y="3"/>
                  </a:cubicBezTo>
                  <a:cubicBezTo>
                    <a:pt x="1" y="4"/>
                    <a:pt x="2" y="4"/>
                    <a:pt x="2" y="5"/>
                  </a:cubicBezTo>
                  <a:cubicBezTo>
                    <a:pt x="2" y="5"/>
                    <a:pt x="3" y="6"/>
                    <a:pt x="3" y="7"/>
                  </a:cubicBezTo>
                  <a:cubicBezTo>
                    <a:pt x="3" y="7"/>
                    <a:pt x="3" y="8"/>
                    <a:pt x="2" y="8"/>
                  </a:cubicBezTo>
                  <a:cubicBezTo>
                    <a:pt x="4" y="7"/>
                    <a:pt x="5" y="6"/>
                    <a:pt x="7" y="5"/>
                  </a:cubicBezTo>
                  <a:cubicBezTo>
                    <a:pt x="7" y="5"/>
                    <a:pt x="7" y="5"/>
                    <a:pt x="7" y="5"/>
                  </a:cubicBezTo>
                  <a:cubicBezTo>
                    <a:pt x="7" y="5"/>
                    <a:pt x="7" y="5"/>
                    <a:pt x="7" y="5"/>
                  </a:cubicBezTo>
                  <a:cubicBezTo>
                    <a:pt x="6" y="4"/>
                    <a:pt x="5" y="4"/>
                    <a:pt x="5" y="3"/>
                  </a:cubicBezTo>
                  <a:close/>
                </a:path>
              </a:pathLst>
            </a:custGeom>
            <a:solidFill>
              <a:srgbClr val="A7D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Freeform 89">
              <a:extLst>
                <a:ext uri="{FF2B5EF4-FFF2-40B4-BE49-F238E27FC236}">
                  <a16:creationId xmlns:a16="http://schemas.microsoft.com/office/drawing/2014/main" id="{7949816C-9485-4188-9EA1-7AFEECB6ED24}"/>
                </a:ext>
              </a:extLst>
            </p:cNvPr>
            <p:cNvSpPr>
              <a:spLocks/>
            </p:cNvSpPr>
            <p:nvPr/>
          </p:nvSpPr>
          <p:spPr bwMode="auto">
            <a:xfrm>
              <a:off x="4786" y="553"/>
              <a:ext cx="190" cy="393"/>
            </a:xfrm>
            <a:custGeom>
              <a:avLst/>
              <a:gdLst>
                <a:gd name="T0" fmla="*/ 75 w 79"/>
                <a:gd name="T1" fmla="*/ 74 h 163"/>
                <a:gd name="T2" fmla="*/ 73 w 79"/>
                <a:gd name="T3" fmla="*/ 71 h 163"/>
                <a:gd name="T4" fmla="*/ 71 w 79"/>
                <a:gd name="T5" fmla="*/ 73 h 163"/>
                <a:gd name="T6" fmla="*/ 74 w 79"/>
                <a:gd name="T7" fmla="*/ 56 h 163"/>
                <a:gd name="T8" fmla="*/ 68 w 79"/>
                <a:gd name="T9" fmla="*/ 32 h 163"/>
                <a:gd name="T10" fmla="*/ 65 w 79"/>
                <a:gd name="T11" fmla="*/ 19 h 163"/>
                <a:gd name="T12" fmla="*/ 53 w 79"/>
                <a:gd name="T13" fmla="*/ 3 h 163"/>
                <a:gd name="T14" fmla="*/ 15 w 79"/>
                <a:gd name="T15" fmla="*/ 55 h 163"/>
                <a:gd name="T16" fmla="*/ 3 w 79"/>
                <a:gd name="T17" fmla="*/ 87 h 163"/>
                <a:gd name="T18" fmla="*/ 4 w 79"/>
                <a:gd name="T19" fmla="*/ 92 h 163"/>
                <a:gd name="T20" fmla="*/ 2 w 79"/>
                <a:gd name="T21" fmla="*/ 127 h 163"/>
                <a:gd name="T22" fmla="*/ 6 w 79"/>
                <a:gd name="T23" fmla="*/ 160 h 163"/>
                <a:gd name="T24" fmla="*/ 26 w 79"/>
                <a:gd name="T25" fmla="*/ 160 h 163"/>
                <a:gd name="T26" fmla="*/ 50 w 79"/>
                <a:gd name="T27" fmla="*/ 143 h 163"/>
                <a:gd name="T28" fmla="*/ 55 w 79"/>
                <a:gd name="T29" fmla="*/ 143 h 163"/>
                <a:gd name="T30" fmla="*/ 57 w 79"/>
                <a:gd name="T31" fmla="*/ 139 h 163"/>
                <a:gd name="T32" fmla="*/ 65 w 79"/>
                <a:gd name="T33" fmla="*/ 135 h 163"/>
                <a:gd name="T34" fmla="*/ 65 w 79"/>
                <a:gd name="T35" fmla="*/ 134 h 163"/>
                <a:gd name="T36" fmla="*/ 69 w 79"/>
                <a:gd name="T37" fmla="*/ 94 h 163"/>
                <a:gd name="T38" fmla="*/ 69 w 79"/>
                <a:gd name="T39" fmla="*/ 94 h 163"/>
                <a:gd name="T40" fmla="*/ 72 w 79"/>
                <a:gd name="T41" fmla="*/ 83 h 163"/>
                <a:gd name="T42" fmla="*/ 72 w 79"/>
                <a:gd name="T43" fmla="*/ 80 h 163"/>
                <a:gd name="T44" fmla="*/ 76 w 79"/>
                <a:gd name="T45" fmla="*/ 77 h 163"/>
                <a:gd name="T46" fmla="*/ 76 w 79"/>
                <a:gd name="T47" fmla="*/ 77 h 163"/>
                <a:gd name="T48" fmla="*/ 76 w 79"/>
                <a:gd name="T49" fmla="*/ 77 h 163"/>
                <a:gd name="T50" fmla="*/ 75 w 79"/>
                <a:gd name="T51" fmla="*/ 7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163">
                  <a:moveTo>
                    <a:pt x="75" y="74"/>
                  </a:moveTo>
                  <a:cubicBezTo>
                    <a:pt x="75" y="73"/>
                    <a:pt x="74" y="72"/>
                    <a:pt x="73" y="71"/>
                  </a:cubicBezTo>
                  <a:cubicBezTo>
                    <a:pt x="72" y="72"/>
                    <a:pt x="71" y="73"/>
                    <a:pt x="71" y="73"/>
                  </a:cubicBezTo>
                  <a:cubicBezTo>
                    <a:pt x="71" y="69"/>
                    <a:pt x="72" y="64"/>
                    <a:pt x="74" y="56"/>
                  </a:cubicBezTo>
                  <a:cubicBezTo>
                    <a:pt x="79" y="41"/>
                    <a:pt x="72" y="36"/>
                    <a:pt x="68" y="32"/>
                  </a:cubicBezTo>
                  <a:cubicBezTo>
                    <a:pt x="64" y="29"/>
                    <a:pt x="63" y="26"/>
                    <a:pt x="65" y="19"/>
                  </a:cubicBezTo>
                  <a:cubicBezTo>
                    <a:pt x="67" y="13"/>
                    <a:pt x="56" y="0"/>
                    <a:pt x="53" y="3"/>
                  </a:cubicBezTo>
                  <a:cubicBezTo>
                    <a:pt x="28" y="24"/>
                    <a:pt x="19" y="38"/>
                    <a:pt x="15" y="55"/>
                  </a:cubicBezTo>
                  <a:cubicBezTo>
                    <a:pt x="10" y="72"/>
                    <a:pt x="4" y="85"/>
                    <a:pt x="3" y="87"/>
                  </a:cubicBezTo>
                  <a:cubicBezTo>
                    <a:pt x="3" y="88"/>
                    <a:pt x="2" y="90"/>
                    <a:pt x="4" y="92"/>
                  </a:cubicBezTo>
                  <a:cubicBezTo>
                    <a:pt x="0" y="98"/>
                    <a:pt x="0" y="111"/>
                    <a:pt x="2" y="127"/>
                  </a:cubicBezTo>
                  <a:cubicBezTo>
                    <a:pt x="5" y="144"/>
                    <a:pt x="6" y="160"/>
                    <a:pt x="6" y="160"/>
                  </a:cubicBezTo>
                  <a:cubicBezTo>
                    <a:pt x="6" y="160"/>
                    <a:pt x="16" y="163"/>
                    <a:pt x="26" y="160"/>
                  </a:cubicBezTo>
                  <a:cubicBezTo>
                    <a:pt x="34" y="156"/>
                    <a:pt x="43" y="147"/>
                    <a:pt x="50" y="143"/>
                  </a:cubicBezTo>
                  <a:cubicBezTo>
                    <a:pt x="52" y="144"/>
                    <a:pt x="53" y="144"/>
                    <a:pt x="55" y="143"/>
                  </a:cubicBezTo>
                  <a:cubicBezTo>
                    <a:pt x="56" y="143"/>
                    <a:pt x="56" y="142"/>
                    <a:pt x="57" y="139"/>
                  </a:cubicBezTo>
                  <a:cubicBezTo>
                    <a:pt x="61" y="138"/>
                    <a:pt x="64" y="136"/>
                    <a:pt x="65" y="135"/>
                  </a:cubicBezTo>
                  <a:cubicBezTo>
                    <a:pt x="65" y="134"/>
                    <a:pt x="65" y="134"/>
                    <a:pt x="65" y="134"/>
                  </a:cubicBezTo>
                  <a:cubicBezTo>
                    <a:pt x="69" y="115"/>
                    <a:pt x="69" y="95"/>
                    <a:pt x="69" y="94"/>
                  </a:cubicBezTo>
                  <a:cubicBezTo>
                    <a:pt x="69" y="94"/>
                    <a:pt x="69" y="94"/>
                    <a:pt x="69" y="94"/>
                  </a:cubicBezTo>
                  <a:cubicBezTo>
                    <a:pt x="71" y="90"/>
                    <a:pt x="73" y="86"/>
                    <a:pt x="72" y="83"/>
                  </a:cubicBezTo>
                  <a:cubicBezTo>
                    <a:pt x="72" y="82"/>
                    <a:pt x="72" y="81"/>
                    <a:pt x="72" y="80"/>
                  </a:cubicBezTo>
                  <a:cubicBezTo>
                    <a:pt x="74" y="79"/>
                    <a:pt x="75" y="78"/>
                    <a:pt x="76" y="77"/>
                  </a:cubicBezTo>
                  <a:cubicBezTo>
                    <a:pt x="76" y="77"/>
                    <a:pt x="76" y="77"/>
                    <a:pt x="76" y="77"/>
                  </a:cubicBezTo>
                  <a:cubicBezTo>
                    <a:pt x="76" y="77"/>
                    <a:pt x="76" y="77"/>
                    <a:pt x="76" y="77"/>
                  </a:cubicBezTo>
                  <a:cubicBezTo>
                    <a:pt x="76" y="76"/>
                    <a:pt x="76" y="75"/>
                    <a:pt x="75" y="74"/>
                  </a:cubicBezTo>
                  <a:close/>
                </a:path>
              </a:pathLst>
            </a:custGeom>
            <a:solidFill>
              <a:srgbClr val="A7D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74" name="Elipse 73">
            <a:extLst>
              <a:ext uri="{FF2B5EF4-FFF2-40B4-BE49-F238E27FC236}">
                <a16:creationId xmlns:a16="http://schemas.microsoft.com/office/drawing/2014/main" id="{76E6D061-F32C-4A42-8A1F-FFC68B2B54B3}"/>
              </a:ext>
            </a:extLst>
          </p:cNvPr>
          <p:cNvSpPr/>
          <p:nvPr/>
        </p:nvSpPr>
        <p:spPr>
          <a:xfrm>
            <a:off x="4011018" y="1253631"/>
            <a:ext cx="858510" cy="935932"/>
          </a:xfrm>
          <a:prstGeom prst="ellipse">
            <a:avLst/>
          </a:prstGeom>
          <a:noFill/>
          <a:ln w="57150">
            <a:solidFill>
              <a:srgbClr val="FF92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Elipse 74">
            <a:extLst>
              <a:ext uri="{FF2B5EF4-FFF2-40B4-BE49-F238E27FC236}">
                <a16:creationId xmlns:a16="http://schemas.microsoft.com/office/drawing/2014/main" id="{0206DF2F-CD7A-4D8F-9AF0-9666BDADC0AB}"/>
              </a:ext>
            </a:extLst>
          </p:cNvPr>
          <p:cNvSpPr/>
          <p:nvPr/>
        </p:nvSpPr>
        <p:spPr>
          <a:xfrm>
            <a:off x="4007827" y="2566201"/>
            <a:ext cx="858510" cy="935932"/>
          </a:xfrm>
          <a:prstGeom prst="ellipse">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Elipse 75">
            <a:extLst>
              <a:ext uri="{FF2B5EF4-FFF2-40B4-BE49-F238E27FC236}">
                <a16:creationId xmlns:a16="http://schemas.microsoft.com/office/drawing/2014/main" id="{A9DD4AEF-8F57-4AE9-A348-4A5F9E20441D}"/>
              </a:ext>
            </a:extLst>
          </p:cNvPr>
          <p:cNvSpPr/>
          <p:nvPr/>
        </p:nvSpPr>
        <p:spPr>
          <a:xfrm>
            <a:off x="4039880" y="3891950"/>
            <a:ext cx="858510" cy="935932"/>
          </a:xfrm>
          <a:prstGeom prst="ellipse">
            <a:avLst/>
          </a:prstGeom>
          <a:noFill/>
          <a:ln w="57150">
            <a:solidFill>
              <a:srgbClr val="B48DB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Elipse 76">
            <a:extLst>
              <a:ext uri="{FF2B5EF4-FFF2-40B4-BE49-F238E27FC236}">
                <a16:creationId xmlns:a16="http://schemas.microsoft.com/office/drawing/2014/main" id="{15811884-4FF1-4910-889E-E0835BE560D3}"/>
              </a:ext>
            </a:extLst>
          </p:cNvPr>
          <p:cNvSpPr/>
          <p:nvPr/>
        </p:nvSpPr>
        <p:spPr>
          <a:xfrm>
            <a:off x="4084042" y="5356425"/>
            <a:ext cx="858510" cy="935932"/>
          </a:xfrm>
          <a:prstGeom prst="ellipse">
            <a:avLst/>
          </a:prstGeom>
          <a:noFill/>
          <a:ln w="57150">
            <a:solidFill>
              <a:srgbClr val="F5AA5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Elipse 77">
            <a:extLst>
              <a:ext uri="{FF2B5EF4-FFF2-40B4-BE49-F238E27FC236}">
                <a16:creationId xmlns:a16="http://schemas.microsoft.com/office/drawing/2014/main" id="{66C88F85-3788-47E8-8D93-72559792958B}"/>
              </a:ext>
            </a:extLst>
          </p:cNvPr>
          <p:cNvSpPr/>
          <p:nvPr/>
        </p:nvSpPr>
        <p:spPr>
          <a:xfrm>
            <a:off x="7239705" y="1146066"/>
            <a:ext cx="858510" cy="935932"/>
          </a:xfrm>
          <a:prstGeom prst="ellipse">
            <a:avLst/>
          </a:prstGeom>
          <a:noFill/>
          <a:ln w="57150">
            <a:solidFill>
              <a:srgbClr val="A7D1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Elipse 78">
            <a:extLst>
              <a:ext uri="{FF2B5EF4-FFF2-40B4-BE49-F238E27FC236}">
                <a16:creationId xmlns:a16="http://schemas.microsoft.com/office/drawing/2014/main" id="{B6A9FEDB-0314-4C5F-9324-291B2300A9DC}"/>
              </a:ext>
            </a:extLst>
          </p:cNvPr>
          <p:cNvSpPr/>
          <p:nvPr/>
        </p:nvSpPr>
        <p:spPr>
          <a:xfrm>
            <a:off x="7343351" y="2551932"/>
            <a:ext cx="858510" cy="935932"/>
          </a:xfrm>
          <a:prstGeom prst="ellipse">
            <a:avLst/>
          </a:prstGeom>
          <a:noFill/>
          <a:ln w="57150">
            <a:solidFill>
              <a:srgbClr val="A3565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Elipse 79">
            <a:extLst>
              <a:ext uri="{FF2B5EF4-FFF2-40B4-BE49-F238E27FC236}">
                <a16:creationId xmlns:a16="http://schemas.microsoft.com/office/drawing/2014/main" id="{C36B6805-C52B-47BF-AEE2-3AC3D9F79E5F}"/>
              </a:ext>
            </a:extLst>
          </p:cNvPr>
          <p:cNvSpPr/>
          <p:nvPr/>
        </p:nvSpPr>
        <p:spPr>
          <a:xfrm>
            <a:off x="7372156" y="3890213"/>
            <a:ext cx="858510" cy="935932"/>
          </a:xfrm>
          <a:prstGeom prst="ellipse">
            <a:avLst/>
          </a:prstGeom>
          <a:noFill/>
          <a:ln w="57150">
            <a:solidFill>
              <a:srgbClr val="CC66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Elipse 80">
            <a:extLst>
              <a:ext uri="{FF2B5EF4-FFF2-40B4-BE49-F238E27FC236}">
                <a16:creationId xmlns:a16="http://schemas.microsoft.com/office/drawing/2014/main" id="{3072268C-3B40-42B3-91BD-C0C4225E1733}"/>
              </a:ext>
            </a:extLst>
          </p:cNvPr>
          <p:cNvSpPr/>
          <p:nvPr/>
        </p:nvSpPr>
        <p:spPr>
          <a:xfrm>
            <a:off x="7491847" y="5306719"/>
            <a:ext cx="858510" cy="935932"/>
          </a:xfrm>
          <a:prstGeom prst="ellipse">
            <a:avLst/>
          </a:prstGeom>
          <a:noFill/>
          <a:ln w="57150">
            <a:solidFill>
              <a:srgbClr val="6BBFD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itle 20">
            <a:extLst>
              <a:ext uri="{FF2B5EF4-FFF2-40B4-BE49-F238E27FC236}">
                <a16:creationId xmlns:a16="http://schemas.microsoft.com/office/drawing/2014/main" id="{5DA9CB51-AD4A-4903-B80C-38A27BEECE99}"/>
              </a:ext>
            </a:extLst>
          </p:cNvPr>
          <p:cNvSpPr txBox="1">
            <a:spLocks/>
          </p:cNvSpPr>
          <p:nvPr/>
        </p:nvSpPr>
        <p:spPr bwMode="auto">
          <a:xfrm>
            <a:off x="5028946" y="1235736"/>
            <a:ext cx="2401807" cy="312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s-CO" altLang="es-MX" sz="1800" dirty="0">
                <a:solidFill>
                  <a:srgbClr val="24AFE4"/>
                </a:solidFill>
                <a:latin typeface="Calibri" panose="020F0502020204030204" pitchFamily="34" charset="0"/>
                <a:cs typeface="Calibri" panose="020F0502020204030204" pitchFamily="34" charset="0"/>
              </a:rPr>
              <a:t>Cerebro</a:t>
            </a:r>
          </a:p>
        </p:txBody>
      </p:sp>
      <p:sp>
        <p:nvSpPr>
          <p:cNvPr id="83" name="Title 20">
            <a:extLst>
              <a:ext uri="{FF2B5EF4-FFF2-40B4-BE49-F238E27FC236}">
                <a16:creationId xmlns:a16="http://schemas.microsoft.com/office/drawing/2014/main" id="{373C950B-B513-440B-B714-E28E4AF20D3E}"/>
              </a:ext>
            </a:extLst>
          </p:cNvPr>
          <p:cNvSpPr txBox="1">
            <a:spLocks/>
          </p:cNvSpPr>
          <p:nvPr/>
        </p:nvSpPr>
        <p:spPr bwMode="auto">
          <a:xfrm>
            <a:off x="5050194" y="2629432"/>
            <a:ext cx="2401807" cy="312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s-CO" altLang="es-MX" sz="1800" dirty="0">
                <a:solidFill>
                  <a:srgbClr val="24AFE4"/>
                </a:solidFill>
                <a:latin typeface="Calibri" panose="020F0502020204030204" pitchFamily="34" charset="0"/>
                <a:cs typeface="Calibri" panose="020F0502020204030204" pitchFamily="34" charset="0"/>
              </a:rPr>
              <a:t>Corazón</a:t>
            </a:r>
          </a:p>
        </p:txBody>
      </p:sp>
      <p:sp>
        <p:nvSpPr>
          <p:cNvPr id="84" name="Title 20">
            <a:extLst>
              <a:ext uri="{FF2B5EF4-FFF2-40B4-BE49-F238E27FC236}">
                <a16:creationId xmlns:a16="http://schemas.microsoft.com/office/drawing/2014/main" id="{DF917EEB-4B31-4E73-A9B6-97B9BFA0414F}"/>
              </a:ext>
            </a:extLst>
          </p:cNvPr>
          <p:cNvSpPr txBox="1">
            <a:spLocks/>
          </p:cNvSpPr>
          <p:nvPr/>
        </p:nvSpPr>
        <p:spPr bwMode="auto">
          <a:xfrm>
            <a:off x="5059393" y="2864049"/>
            <a:ext cx="2119692" cy="6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pt-BR" altLang="es-MX" sz="1200" dirty="0">
                <a:latin typeface="+mn-lt"/>
                <a:cs typeface="Calibri Light" panose="020F0302020204030204" pitchFamily="34" charset="0"/>
              </a:rPr>
              <a:t>Lorem ipsum dolor sit amet, consectetur adipiscing elit. Aliquam tincidunt</a:t>
            </a:r>
            <a:endParaRPr lang="en-US" altLang="es-MX" sz="1200" dirty="0">
              <a:latin typeface="+mn-lt"/>
              <a:cs typeface="Calibri Light" panose="020F0302020204030204" pitchFamily="34" charset="0"/>
            </a:endParaRPr>
          </a:p>
        </p:txBody>
      </p:sp>
      <p:sp>
        <p:nvSpPr>
          <p:cNvPr id="85" name="Title 20">
            <a:extLst>
              <a:ext uri="{FF2B5EF4-FFF2-40B4-BE49-F238E27FC236}">
                <a16:creationId xmlns:a16="http://schemas.microsoft.com/office/drawing/2014/main" id="{48458119-2A21-44DD-8D0B-F40711A060DC}"/>
              </a:ext>
            </a:extLst>
          </p:cNvPr>
          <p:cNvSpPr txBox="1">
            <a:spLocks/>
          </p:cNvSpPr>
          <p:nvPr/>
        </p:nvSpPr>
        <p:spPr bwMode="auto">
          <a:xfrm>
            <a:off x="5098990" y="3994848"/>
            <a:ext cx="2401807" cy="312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s-CO" altLang="es-MX" sz="1800" dirty="0">
                <a:solidFill>
                  <a:srgbClr val="24AFE4"/>
                </a:solidFill>
                <a:latin typeface="Calibri" panose="020F0502020204030204" pitchFamily="34" charset="0"/>
                <a:cs typeface="Calibri" panose="020F0502020204030204" pitchFamily="34" charset="0"/>
              </a:rPr>
              <a:t>Estómago</a:t>
            </a:r>
          </a:p>
        </p:txBody>
      </p:sp>
      <p:sp>
        <p:nvSpPr>
          <p:cNvPr id="86" name="Title 20">
            <a:extLst>
              <a:ext uri="{FF2B5EF4-FFF2-40B4-BE49-F238E27FC236}">
                <a16:creationId xmlns:a16="http://schemas.microsoft.com/office/drawing/2014/main" id="{24166DCD-2EC4-4C08-A70E-D4C17F9A672A}"/>
              </a:ext>
            </a:extLst>
          </p:cNvPr>
          <p:cNvSpPr txBox="1">
            <a:spLocks/>
          </p:cNvSpPr>
          <p:nvPr/>
        </p:nvSpPr>
        <p:spPr bwMode="auto">
          <a:xfrm>
            <a:off x="5110716" y="5405443"/>
            <a:ext cx="2401807" cy="312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s-CO" altLang="es-MX" sz="1800" dirty="0">
                <a:solidFill>
                  <a:srgbClr val="24AFE4"/>
                </a:solidFill>
                <a:latin typeface="Calibri" panose="020F0502020204030204" pitchFamily="34" charset="0"/>
                <a:cs typeface="Calibri" panose="020F0502020204030204" pitchFamily="34" charset="0"/>
              </a:rPr>
              <a:t>útero</a:t>
            </a:r>
          </a:p>
        </p:txBody>
      </p:sp>
      <p:sp>
        <p:nvSpPr>
          <p:cNvPr id="87" name="Title 20">
            <a:extLst>
              <a:ext uri="{FF2B5EF4-FFF2-40B4-BE49-F238E27FC236}">
                <a16:creationId xmlns:a16="http://schemas.microsoft.com/office/drawing/2014/main" id="{5ABA3A23-D4CA-4B9D-8A23-7D6F99EC33BA}"/>
              </a:ext>
            </a:extLst>
          </p:cNvPr>
          <p:cNvSpPr txBox="1">
            <a:spLocks/>
          </p:cNvSpPr>
          <p:nvPr/>
        </p:nvSpPr>
        <p:spPr bwMode="auto">
          <a:xfrm>
            <a:off x="5119915" y="5640060"/>
            <a:ext cx="2119692" cy="6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pt-BR" altLang="es-MX" sz="1200" dirty="0">
                <a:latin typeface="+mn-lt"/>
                <a:cs typeface="Calibri Light" panose="020F0302020204030204" pitchFamily="34" charset="0"/>
              </a:rPr>
              <a:t>Lorem ipsum dolor sit amet, consectetur adipiscing elit. Aliquam tincidunt</a:t>
            </a:r>
            <a:endParaRPr lang="en-US" altLang="es-MX" sz="1200" dirty="0">
              <a:latin typeface="+mn-lt"/>
              <a:cs typeface="Calibri Light" panose="020F0302020204030204" pitchFamily="34" charset="0"/>
            </a:endParaRPr>
          </a:p>
        </p:txBody>
      </p:sp>
      <p:sp>
        <p:nvSpPr>
          <p:cNvPr id="88" name="Title 20">
            <a:extLst>
              <a:ext uri="{FF2B5EF4-FFF2-40B4-BE49-F238E27FC236}">
                <a16:creationId xmlns:a16="http://schemas.microsoft.com/office/drawing/2014/main" id="{BC3AE5C6-53C7-4CDC-8DB7-01B5DF009FA4}"/>
              </a:ext>
            </a:extLst>
          </p:cNvPr>
          <p:cNvSpPr txBox="1">
            <a:spLocks/>
          </p:cNvSpPr>
          <p:nvPr/>
        </p:nvSpPr>
        <p:spPr bwMode="auto">
          <a:xfrm>
            <a:off x="8290268" y="1200929"/>
            <a:ext cx="2401807" cy="312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s-CO" altLang="es-MX" sz="1800" dirty="0">
                <a:solidFill>
                  <a:srgbClr val="24AFE4"/>
                </a:solidFill>
                <a:latin typeface="Calibri" panose="020F0502020204030204" pitchFamily="34" charset="0"/>
                <a:cs typeface="Calibri" panose="020F0502020204030204" pitchFamily="34" charset="0"/>
              </a:rPr>
              <a:t>Pulmones</a:t>
            </a:r>
          </a:p>
        </p:txBody>
      </p:sp>
      <p:sp>
        <p:nvSpPr>
          <p:cNvPr id="89" name="Title 20">
            <a:extLst>
              <a:ext uri="{FF2B5EF4-FFF2-40B4-BE49-F238E27FC236}">
                <a16:creationId xmlns:a16="http://schemas.microsoft.com/office/drawing/2014/main" id="{432463B1-0E56-4662-BB56-FE496A007E02}"/>
              </a:ext>
            </a:extLst>
          </p:cNvPr>
          <p:cNvSpPr txBox="1">
            <a:spLocks/>
          </p:cNvSpPr>
          <p:nvPr/>
        </p:nvSpPr>
        <p:spPr bwMode="auto">
          <a:xfrm>
            <a:off x="8299467" y="1435546"/>
            <a:ext cx="2119692" cy="6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pt-BR" altLang="es-MX" sz="1200" dirty="0">
                <a:latin typeface="+mn-lt"/>
                <a:cs typeface="Calibri Light" panose="020F0302020204030204" pitchFamily="34" charset="0"/>
              </a:rPr>
              <a:t>Lorem ipsum dolor sit amet, consectetur adipiscing elit. Aliquam tincidunt</a:t>
            </a:r>
            <a:endParaRPr lang="en-US" altLang="es-MX" sz="1200" dirty="0">
              <a:latin typeface="+mn-lt"/>
              <a:cs typeface="Calibri Light" panose="020F0302020204030204" pitchFamily="34" charset="0"/>
            </a:endParaRPr>
          </a:p>
        </p:txBody>
      </p:sp>
      <p:sp>
        <p:nvSpPr>
          <p:cNvPr id="90" name="Title 20">
            <a:extLst>
              <a:ext uri="{FF2B5EF4-FFF2-40B4-BE49-F238E27FC236}">
                <a16:creationId xmlns:a16="http://schemas.microsoft.com/office/drawing/2014/main" id="{58758D9E-D21B-405B-897A-51A8ABCE581A}"/>
              </a:ext>
            </a:extLst>
          </p:cNvPr>
          <p:cNvSpPr txBox="1">
            <a:spLocks/>
          </p:cNvSpPr>
          <p:nvPr/>
        </p:nvSpPr>
        <p:spPr bwMode="auto">
          <a:xfrm>
            <a:off x="8309038" y="2607781"/>
            <a:ext cx="2401807" cy="312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s-CO" altLang="es-MX" sz="1800" dirty="0">
                <a:solidFill>
                  <a:srgbClr val="24AFE4"/>
                </a:solidFill>
                <a:latin typeface="Calibri" panose="020F0502020204030204" pitchFamily="34" charset="0"/>
                <a:cs typeface="Calibri" panose="020F0502020204030204" pitchFamily="34" charset="0"/>
              </a:rPr>
              <a:t>Hígado</a:t>
            </a:r>
          </a:p>
        </p:txBody>
      </p:sp>
      <p:sp>
        <p:nvSpPr>
          <p:cNvPr id="91" name="Title 20">
            <a:extLst>
              <a:ext uri="{FF2B5EF4-FFF2-40B4-BE49-F238E27FC236}">
                <a16:creationId xmlns:a16="http://schemas.microsoft.com/office/drawing/2014/main" id="{69FF73F1-F00D-40C6-BA87-D134E40AE9BE}"/>
              </a:ext>
            </a:extLst>
          </p:cNvPr>
          <p:cNvSpPr txBox="1">
            <a:spLocks/>
          </p:cNvSpPr>
          <p:nvPr/>
        </p:nvSpPr>
        <p:spPr bwMode="auto">
          <a:xfrm>
            <a:off x="8318237" y="2842397"/>
            <a:ext cx="2119692" cy="6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pt-BR" altLang="es-MX" sz="1200" dirty="0">
                <a:latin typeface="+mn-lt"/>
                <a:cs typeface="Calibri Light" panose="020F0302020204030204" pitchFamily="34" charset="0"/>
              </a:rPr>
              <a:t>Lorem ipsum dolor sit amet, consectetur adipiscing elit. Aliquam tincidunt</a:t>
            </a:r>
            <a:endParaRPr lang="en-US" altLang="es-MX" sz="1200" dirty="0">
              <a:latin typeface="+mn-lt"/>
              <a:cs typeface="Calibri Light" panose="020F0302020204030204" pitchFamily="34" charset="0"/>
            </a:endParaRPr>
          </a:p>
        </p:txBody>
      </p:sp>
      <p:sp>
        <p:nvSpPr>
          <p:cNvPr id="92" name="Title 20">
            <a:extLst>
              <a:ext uri="{FF2B5EF4-FFF2-40B4-BE49-F238E27FC236}">
                <a16:creationId xmlns:a16="http://schemas.microsoft.com/office/drawing/2014/main" id="{F501BD54-1B6B-47A0-A376-A015B8D70A67}"/>
              </a:ext>
            </a:extLst>
          </p:cNvPr>
          <p:cNvSpPr txBox="1">
            <a:spLocks/>
          </p:cNvSpPr>
          <p:nvPr/>
        </p:nvSpPr>
        <p:spPr bwMode="auto">
          <a:xfrm>
            <a:off x="8357835" y="3973197"/>
            <a:ext cx="2401807" cy="312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s-CO" altLang="es-MX" sz="1800" dirty="0">
                <a:solidFill>
                  <a:srgbClr val="24AFE4"/>
                </a:solidFill>
                <a:latin typeface="Calibri" panose="020F0502020204030204" pitchFamily="34" charset="0"/>
                <a:cs typeface="Calibri" panose="020F0502020204030204" pitchFamily="34" charset="0"/>
              </a:rPr>
              <a:t>Riñones</a:t>
            </a:r>
          </a:p>
        </p:txBody>
      </p:sp>
      <p:sp>
        <p:nvSpPr>
          <p:cNvPr id="93" name="Title 20">
            <a:extLst>
              <a:ext uri="{FF2B5EF4-FFF2-40B4-BE49-F238E27FC236}">
                <a16:creationId xmlns:a16="http://schemas.microsoft.com/office/drawing/2014/main" id="{E605041C-4B2D-4E97-AC25-83199F72D0B1}"/>
              </a:ext>
            </a:extLst>
          </p:cNvPr>
          <p:cNvSpPr txBox="1">
            <a:spLocks/>
          </p:cNvSpPr>
          <p:nvPr/>
        </p:nvSpPr>
        <p:spPr bwMode="auto">
          <a:xfrm>
            <a:off x="8367034" y="4207813"/>
            <a:ext cx="2119692" cy="6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pt-BR" altLang="es-MX" sz="1200" dirty="0">
                <a:latin typeface="+mn-lt"/>
                <a:cs typeface="Calibri Light" panose="020F0302020204030204" pitchFamily="34" charset="0"/>
              </a:rPr>
              <a:t>Lorem ipsum dolor sit amet, consectetur adipiscing elit. Aliquam tincidunt</a:t>
            </a:r>
            <a:endParaRPr lang="en-US" altLang="es-MX" sz="1200" dirty="0">
              <a:latin typeface="+mn-lt"/>
              <a:cs typeface="Calibri Light" panose="020F0302020204030204" pitchFamily="34" charset="0"/>
            </a:endParaRPr>
          </a:p>
        </p:txBody>
      </p:sp>
      <p:sp>
        <p:nvSpPr>
          <p:cNvPr id="94" name="Title 20">
            <a:extLst>
              <a:ext uri="{FF2B5EF4-FFF2-40B4-BE49-F238E27FC236}">
                <a16:creationId xmlns:a16="http://schemas.microsoft.com/office/drawing/2014/main" id="{2B15CB2D-0CF0-471B-81E0-6C8C34555D96}"/>
              </a:ext>
            </a:extLst>
          </p:cNvPr>
          <p:cNvSpPr txBox="1">
            <a:spLocks/>
          </p:cNvSpPr>
          <p:nvPr/>
        </p:nvSpPr>
        <p:spPr bwMode="auto">
          <a:xfrm>
            <a:off x="8369559" y="5383792"/>
            <a:ext cx="2401807" cy="312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s-CO" altLang="es-MX" sz="1800" dirty="0">
                <a:solidFill>
                  <a:srgbClr val="24AFE4"/>
                </a:solidFill>
                <a:latin typeface="Calibri" panose="020F0502020204030204" pitchFamily="34" charset="0"/>
                <a:cs typeface="Calibri" panose="020F0502020204030204" pitchFamily="34" charset="0"/>
              </a:rPr>
              <a:t>Intestino</a:t>
            </a:r>
          </a:p>
        </p:txBody>
      </p:sp>
      <p:sp>
        <p:nvSpPr>
          <p:cNvPr id="95" name="Title 20">
            <a:extLst>
              <a:ext uri="{FF2B5EF4-FFF2-40B4-BE49-F238E27FC236}">
                <a16:creationId xmlns:a16="http://schemas.microsoft.com/office/drawing/2014/main" id="{41D9678E-2322-4361-BD38-FD097CF1E8B5}"/>
              </a:ext>
            </a:extLst>
          </p:cNvPr>
          <p:cNvSpPr txBox="1">
            <a:spLocks/>
          </p:cNvSpPr>
          <p:nvPr/>
        </p:nvSpPr>
        <p:spPr bwMode="auto">
          <a:xfrm>
            <a:off x="8378759" y="5618408"/>
            <a:ext cx="2119692" cy="6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pt-BR" altLang="es-MX" sz="1200" dirty="0">
                <a:latin typeface="+mn-lt"/>
                <a:cs typeface="Calibri Light" panose="020F0302020204030204" pitchFamily="34" charset="0"/>
              </a:rPr>
              <a:t>Lorem ipsum dolor sit amet, consectetur adipiscing elit. Aliquam tincidunt</a:t>
            </a:r>
            <a:endParaRPr lang="en-US" altLang="es-MX" sz="1200" dirty="0">
              <a:latin typeface="+mn-lt"/>
              <a:cs typeface="Calibri Light" panose="020F0302020204030204" pitchFamily="34" charset="0"/>
            </a:endParaRPr>
          </a:p>
        </p:txBody>
      </p:sp>
      <p:sp>
        <p:nvSpPr>
          <p:cNvPr id="96" name="Title 20">
            <a:extLst>
              <a:ext uri="{FF2B5EF4-FFF2-40B4-BE49-F238E27FC236}">
                <a16:creationId xmlns:a16="http://schemas.microsoft.com/office/drawing/2014/main" id="{8DC060F7-6730-4A03-94C6-C22FE4278B5A}"/>
              </a:ext>
            </a:extLst>
          </p:cNvPr>
          <p:cNvSpPr txBox="1">
            <a:spLocks/>
          </p:cNvSpPr>
          <p:nvPr/>
        </p:nvSpPr>
        <p:spPr bwMode="auto">
          <a:xfrm>
            <a:off x="5108190" y="4229465"/>
            <a:ext cx="2119692" cy="6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pt-BR" altLang="es-MX" sz="1200" dirty="0">
                <a:latin typeface="+mn-lt"/>
                <a:cs typeface="Calibri Light" panose="020F0302020204030204" pitchFamily="34" charset="0"/>
              </a:rPr>
              <a:t>Lorem ipsum dolor sit amet, consectetur adipiscing elit. Aliquam tincidunt</a:t>
            </a:r>
            <a:endParaRPr lang="en-US" altLang="es-MX" sz="1200" dirty="0">
              <a:latin typeface="+mn-lt"/>
              <a:cs typeface="Calibri Light" panose="020F0302020204030204" pitchFamily="34" charset="0"/>
            </a:endParaRPr>
          </a:p>
        </p:txBody>
      </p:sp>
      <p:sp>
        <p:nvSpPr>
          <p:cNvPr id="97" name="Title 20">
            <a:extLst>
              <a:ext uri="{FF2B5EF4-FFF2-40B4-BE49-F238E27FC236}">
                <a16:creationId xmlns:a16="http://schemas.microsoft.com/office/drawing/2014/main" id="{CC2BDD0D-B331-460C-AE7F-FC30D1BCE10C}"/>
              </a:ext>
            </a:extLst>
          </p:cNvPr>
          <p:cNvSpPr txBox="1">
            <a:spLocks/>
          </p:cNvSpPr>
          <p:nvPr/>
        </p:nvSpPr>
        <p:spPr bwMode="auto">
          <a:xfrm>
            <a:off x="5040624" y="1457198"/>
            <a:ext cx="2119692" cy="6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pt-BR" altLang="es-MX" sz="1200" dirty="0">
                <a:latin typeface="+mn-lt"/>
                <a:cs typeface="Calibri Light" panose="020F0302020204030204" pitchFamily="34" charset="0"/>
              </a:rPr>
              <a:t>Lorem ipsum dolor sit amet, consectetur adipiscing elit. Aliquam tincidunt</a:t>
            </a:r>
            <a:endParaRPr lang="en-US" altLang="es-MX" sz="1200" dirty="0">
              <a:latin typeface="+mn-lt"/>
              <a:cs typeface="Calibri Light" panose="020F0302020204030204" pitchFamily="34" charset="0"/>
            </a:endParaRPr>
          </a:p>
        </p:txBody>
      </p:sp>
      <p:sp>
        <p:nvSpPr>
          <p:cNvPr id="98" name="Elipse 97">
            <a:extLst>
              <a:ext uri="{FF2B5EF4-FFF2-40B4-BE49-F238E27FC236}">
                <a16:creationId xmlns:a16="http://schemas.microsoft.com/office/drawing/2014/main" id="{058DD993-D351-4224-BB6F-F5CBFEA93828}"/>
              </a:ext>
            </a:extLst>
          </p:cNvPr>
          <p:cNvSpPr/>
          <p:nvPr/>
        </p:nvSpPr>
        <p:spPr>
          <a:xfrm>
            <a:off x="2368829" y="1255450"/>
            <a:ext cx="215061" cy="215061"/>
          </a:xfrm>
          <a:prstGeom prst="ellipse">
            <a:avLst/>
          </a:prstGeom>
          <a:solidFill>
            <a:srgbClr val="FF92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Elipse 98">
            <a:extLst>
              <a:ext uri="{FF2B5EF4-FFF2-40B4-BE49-F238E27FC236}">
                <a16:creationId xmlns:a16="http://schemas.microsoft.com/office/drawing/2014/main" id="{E50E4C8F-3F5F-4EAA-90C3-185415CC4015}"/>
              </a:ext>
            </a:extLst>
          </p:cNvPr>
          <p:cNvSpPr/>
          <p:nvPr/>
        </p:nvSpPr>
        <p:spPr>
          <a:xfrm>
            <a:off x="2500161" y="2487186"/>
            <a:ext cx="215061" cy="215061"/>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Elipse 99">
            <a:extLst>
              <a:ext uri="{FF2B5EF4-FFF2-40B4-BE49-F238E27FC236}">
                <a16:creationId xmlns:a16="http://schemas.microsoft.com/office/drawing/2014/main" id="{36BD656D-1033-497E-B8F4-92A55FDAA0AF}"/>
              </a:ext>
            </a:extLst>
          </p:cNvPr>
          <p:cNvSpPr/>
          <p:nvPr/>
        </p:nvSpPr>
        <p:spPr>
          <a:xfrm>
            <a:off x="2171414" y="2260589"/>
            <a:ext cx="215061" cy="215061"/>
          </a:xfrm>
          <a:prstGeom prst="ellipse">
            <a:avLst/>
          </a:prstGeom>
          <a:solidFill>
            <a:srgbClr val="A7D1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Elipse 100">
            <a:extLst>
              <a:ext uri="{FF2B5EF4-FFF2-40B4-BE49-F238E27FC236}">
                <a16:creationId xmlns:a16="http://schemas.microsoft.com/office/drawing/2014/main" id="{1E28EB08-C516-43B1-8CB3-35F29258F83D}"/>
              </a:ext>
            </a:extLst>
          </p:cNvPr>
          <p:cNvSpPr/>
          <p:nvPr/>
        </p:nvSpPr>
        <p:spPr>
          <a:xfrm>
            <a:off x="2658227" y="2260588"/>
            <a:ext cx="215061" cy="215061"/>
          </a:xfrm>
          <a:prstGeom prst="ellipse">
            <a:avLst/>
          </a:prstGeom>
          <a:solidFill>
            <a:srgbClr val="A7D1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Elipse 101">
            <a:extLst>
              <a:ext uri="{FF2B5EF4-FFF2-40B4-BE49-F238E27FC236}">
                <a16:creationId xmlns:a16="http://schemas.microsoft.com/office/drawing/2014/main" id="{E5CB0380-5584-4972-9536-376BB0A9522E}"/>
              </a:ext>
            </a:extLst>
          </p:cNvPr>
          <p:cNvSpPr/>
          <p:nvPr/>
        </p:nvSpPr>
        <p:spPr>
          <a:xfrm>
            <a:off x="2379183" y="2892964"/>
            <a:ext cx="215061" cy="215061"/>
          </a:xfrm>
          <a:prstGeom prst="ellipse">
            <a:avLst/>
          </a:prstGeom>
          <a:solidFill>
            <a:srgbClr val="B48D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Elipse 102">
            <a:extLst>
              <a:ext uri="{FF2B5EF4-FFF2-40B4-BE49-F238E27FC236}">
                <a16:creationId xmlns:a16="http://schemas.microsoft.com/office/drawing/2014/main" id="{23B4EC5E-450B-42D9-AEAA-A088C452D961}"/>
              </a:ext>
            </a:extLst>
          </p:cNvPr>
          <p:cNvSpPr/>
          <p:nvPr/>
        </p:nvSpPr>
        <p:spPr>
          <a:xfrm>
            <a:off x="2189666" y="3024164"/>
            <a:ext cx="215061" cy="215061"/>
          </a:xfrm>
          <a:prstGeom prst="ellipse">
            <a:avLst/>
          </a:prstGeom>
          <a:solidFill>
            <a:srgbClr val="A356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Rounded Rectangle 4">
            <a:extLst>
              <a:ext uri="{FF2B5EF4-FFF2-40B4-BE49-F238E27FC236}">
                <a16:creationId xmlns:a16="http://schemas.microsoft.com/office/drawing/2014/main" id="{8D707CE4-2767-4D4B-97F0-25178CF8EE03}"/>
              </a:ext>
            </a:extLst>
          </p:cNvPr>
          <p:cNvSpPr/>
          <p:nvPr/>
        </p:nvSpPr>
        <p:spPr>
          <a:xfrm>
            <a:off x="11436823" y="361731"/>
            <a:ext cx="477272" cy="328187"/>
          </a:xfrm>
          <a:prstGeom prst="roundRect">
            <a:avLst/>
          </a:prstGeom>
          <a:solidFill>
            <a:schemeClr val="tx2">
              <a:lumMod val="40000"/>
              <a:lumOff val="60000"/>
            </a:schemeClr>
          </a:solidFill>
          <a:ln w="381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fld id="{DBBBA498-DA9E-49E0-9B68-36103A5B348F}" type="slidenum">
              <a:rPr kumimoji="0" lang="id-ID" sz="1200" b="0" i="0" u="none" strike="noStrike" kern="0" cap="none" spc="0" normalizeH="0" baseline="0" noProof="0" smtClean="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pPr marL="0" marR="0" lvl="0" indent="0" algn="ctr" defTabSz="914400" eaLnBrk="1" fontAlgn="auto" latinLnBrk="0" hangingPunct="1">
                <a:lnSpc>
                  <a:spcPct val="100000"/>
                </a:lnSpc>
                <a:spcBef>
                  <a:spcPts val="0"/>
                </a:spcBef>
                <a:spcAft>
                  <a:spcPts val="0"/>
                </a:spcAft>
                <a:buClrTx/>
                <a:buSzTx/>
                <a:buFontTx/>
                <a:buNone/>
                <a:tabLst/>
                <a:defRPr/>
              </a:pPr>
              <a:t>13</a:t>
            </a:fld>
            <a:endParaRPr kumimoji="0" lang="en-US" sz="1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Tree>
    <p:extLst>
      <p:ext uri="{BB962C8B-B14F-4D97-AF65-F5344CB8AC3E}">
        <p14:creationId xmlns:p14="http://schemas.microsoft.com/office/powerpoint/2010/main" val="48184710"/>
      </p:ext>
    </p:extLst>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B1A461BA-3DB7-4E5C-8843-F1FA5822F8C1}"/>
              </a:ext>
            </a:extLst>
          </p:cNvPr>
          <p:cNvSpPr>
            <a:spLocks noGrp="1"/>
          </p:cNvSpPr>
          <p:nvPr>
            <p:ph type="title"/>
          </p:nvPr>
        </p:nvSpPr>
        <p:spPr/>
        <p:txBody>
          <a:bodyPr/>
          <a:lstStyle/>
          <a:p>
            <a:endParaRPr lang="es-PE" dirty="0"/>
          </a:p>
        </p:txBody>
      </p:sp>
      <p:grpSp>
        <p:nvGrpSpPr>
          <p:cNvPr id="82" name="Text">
            <a:extLst>
              <a:ext uri="{FF2B5EF4-FFF2-40B4-BE49-F238E27FC236}">
                <a16:creationId xmlns:a16="http://schemas.microsoft.com/office/drawing/2014/main" id="{5E360FAE-22C4-4EA1-9B5F-0D32E9EC8BB0}"/>
              </a:ext>
            </a:extLst>
          </p:cNvPr>
          <p:cNvGrpSpPr/>
          <p:nvPr/>
        </p:nvGrpSpPr>
        <p:grpSpPr>
          <a:xfrm>
            <a:off x="4986548" y="2736307"/>
            <a:ext cx="1956572" cy="2344011"/>
            <a:chOff x="3589174" y="1857418"/>
            <a:chExt cx="1956572" cy="2344011"/>
          </a:xfrm>
        </p:grpSpPr>
        <p:sp>
          <p:nvSpPr>
            <p:cNvPr id="83" name="Rectangle 15">
              <a:extLst>
                <a:ext uri="{FF2B5EF4-FFF2-40B4-BE49-F238E27FC236}">
                  <a16:creationId xmlns:a16="http://schemas.microsoft.com/office/drawing/2014/main" id="{6A4FEF53-5A3E-427B-A856-93752C33CDF8}"/>
                </a:ext>
              </a:extLst>
            </p:cNvPr>
            <p:cNvSpPr>
              <a:spLocks noChangeArrowheads="1"/>
            </p:cNvSpPr>
            <p:nvPr/>
          </p:nvSpPr>
          <p:spPr bwMode="auto">
            <a:xfrm>
              <a:off x="3594081" y="2903478"/>
              <a:ext cx="1067408" cy="184666"/>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ru-RU" sz="1200" b="0" i="0" u="none" strike="noStrike" cap="none" normalizeH="0" baseline="0" dirty="0">
                  <a:ln>
                    <a:noFill/>
                  </a:ln>
                  <a:solidFill>
                    <a:srgbClr val="DBEAF1"/>
                  </a:solidFill>
                  <a:effectLst/>
                  <a:cs typeface="Arial" pitchFamily="34" charset="0"/>
                </a:rPr>
                <a:t>INFORM</a:t>
              </a:r>
              <a:r>
                <a:rPr kumimoji="0" lang="en-US" sz="1200" b="0" i="0" u="none" strike="noStrike" cap="none" normalizeH="0" baseline="0" dirty="0">
                  <a:ln>
                    <a:noFill/>
                  </a:ln>
                  <a:solidFill>
                    <a:srgbClr val="DBEAF1"/>
                  </a:solidFill>
                  <a:effectLst/>
                  <a:cs typeface="Arial" pitchFamily="34" charset="0"/>
                </a:rPr>
                <a:t>ATION</a:t>
              </a:r>
              <a:endParaRPr kumimoji="0" lang="ru-RU" sz="1200" b="0" i="0" u="none" strike="noStrike" cap="none" normalizeH="0" baseline="0" dirty="0">
                <a:ln>
                  <a:noFill/>
                </a:ln>
                <a:solidFill>
                  <a:srgbClr val="DBEAF1"/>
                </a:solidFill>
                <a:effectLst/>
                <a:cs typeface="Arial" pitchFamily="34" charset="0"/>
              </a:endParaRPr>
            </a:p>
          </p:txBody>
        </p:sp>
        <p:sp>
          <p:nvSpPr>
            <p:cNvPr id="84" name="Rectangle 14">
              <a:extLst>
                <a:ext uri="{FF2B5EF4-FFF2-40B4-BE49-F238E27FC236}">
                  <a16:creationId xmlns:a16="http://schemas.microsoft.com/office/drawing/2014/main" id="{F24A07BE-FDA1-43AC-819E-03AA4AEF1D88}"/>
                </a:ext>
              </a:extLst>
            </p:cNvPr>
            <p:cNvSpPr>
              <a:spLocks noChangeArrowheads="1"/>
            </p:cNvSpPr>
            <p:nvPr/>
          </p:nvSpPr>
          <p:spPr bwMode="auto">
            <a:xfrm>
              <a:off x="3598895" y="2502704"/>
              <a:ext cx="367088" cy="184666"/>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ru-RU" sz="1200" b="1" i="0" u="none" strike="noStrike" cap="none" normalizeH="0" baseline="0" dirty="0">
                  <a:ln>
                    <a:noFill/>
                  </a:ln>
                  <a:solidFill>
                    <a:srgbClr val="7AB3CC"/>
                  </a:solidFill>
                  <a:effectLst/>
                  <a:cs typeface="Arial" pitchFamily="34" charset="0"/>
                </a:rPr>
                <a:t>IDEA</a:t>
              </a:r>
              <a:endParaRPr kumimoji="0" lang="ru-RU" sz="1200" b="0" i="0" u="none" strike="noStrike" cap="none" normalizeH="0" baseline="0" dirty="0">
                <a:ln>
                  <a:noFill/>
                </a:ln>
                <a:solidFill>
                  <a:srgbClr val="7AB3CC"/>
                </a:solidFill>
                <a:effectLst/>
                <a:cs typeface="Arial" pitchFamily="34" charset="0"/>
              </a:endParaRPr>
            </a:p>
          </p:txBody>
        </p:sp>
        <p:sp>
          <p:nvSpPr>
            <p:cNvPr id="85" name="Rectangle 18">
              <a:extLst>
                <a:ext uri="{FF2B5EF4-FFF2-40B4-BE49-F238E27FC236}">
                  <a16:creationId xmlns:a16="http://schemas.microsoft.com/office/drawing/2014/main" id="{ADCA5376-1C7D-4BFA-967D-0B00C2943D42}"/>
                </a:ext>
              </a:extLst>
            </p:cNvPr>
            <p:cNvSpPr>
              <a:spLocks noChangeArrowheads="1"/>
            </p:cNvSpPr>
            <p:nvPr/>
          </p:nvSpPr>
          <p:spPr bwMode="auto">
            <a:xfrm rot="16200000">
              <a:off x="3830919" y="3583861"/>
              <a:ext cx="894284" cy="184666"/>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ru-RU" sz="1200" i="0" u="none" strike="noStrike" cap="none" normalizeH="0" baseline="0" dirty="0">
                  <a:ln>
                    <a:noFill/>
                  </a:ln>
                  <a:solidFill>
                    <a:srgbClr val="7AB3CC"/>
                  </a:solidFill>
                  <a:effectLst/>
                  <a:cs typeface="Arial" pitchFamily="34" charset="0"/>
                </a:rPr>
                <a:t>EDUC</a:t>
              </a:r>
              <a:r>
                <a:rPr kumimoji="0" lang="en-US" sz="1200" i="0" u="none" strike="noStrike" cap="none" normalizeH="0" baseline="0" dirty="0">
                  <a:ln>
                    <a:noFill/>
                  </a:ln>
                  <a:solidFill>
                    <a:srgbClr val="7AB3CC"/>
                  </a:solidFill>
                  <a:effectLst/>
                  <a:cs typeface="Arial" pitchFamily="34" charset="0"/>
                </a:rPr>
                <a:t>ATION</a:t>
              </a:r>
              <a:endParaRPr kumimoji="0" lang="ru-RU" sz="1200" i="0" u="none" strike="noStrike" cap="none" normalizeH="0" baseline="0" dirty="0">
                <a:ln>
                  <a:noFill/>
                </a:ln>
                <a:solidFill>
                  <a:srgbClr val="7AB3CC"/>
                </a:solidFill>
                <a:effectLst/>
                <a:cs typeface="Arial" pitchFamily="34" charset="0"/>
              </a:endParaRPr>
            </a:p>
          </p:txBody>
        </p:sp>
        <p:sp>
          <p:nvSpPr>
            <p:cNvPr id="86" name="Rectangle 21">
              <a:extLst>
                <a:ext uri="{FF2B5EF4-FFF2-40B4-BE49-F238E27FC236}">
                  <a16:creationId xmlns:a16="http://schemas.microsoft.com/office/drawing/2014/main" id="{FF92AE20-38D9-400C-ADBB-4EC08BCB03D6}"/>
                </a:ext>
              </a:extLst>
            </p:cNvPr>
            <p:cNvSpPr>
              <a:spLocks noChangeArrowheads="1"/>
            </p:cNvSpPr>
            <p:nvPr/>
          </p:nvSpPr>
          <p:spPr bwMode="auto">
            <a:xfrm rot="16200000">
              <a:off x="4082697" y="3730082"/>
              <a:ext cx="758028" cy="184666"/>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ru-RU" sz="1200" b="0" i="0" u="none" strike="noStrike" cap="none" normalizeH="0" baseline="0" dirty="0">
                  <a:ln>
                    <a:noFill/>
                  </a:ln>
                  <a:solidFill>
                    <a:srgbClr val="DBEAF1"/>
                  </a:solidFill>
                  <a:effectLst/>
                  <a:cs typeface="Arial" pitchFamily="34" charset="0"/>
                </a:rPr>
                <a:t>CRE</a:t>
              </a:r>
              <a:r>
                <a:rPr kumimoji="0" lang="en-US" sz="1200" b="0" i="0" u="none" strike="noStrike" cap="none" normalizeH="0" baseline="0" dirty="0">
                  <a:ln>
                    <a:noFill/>
                  </a:ln>
                  <a:solidFill>
                    <a:srgbClr val="DBEAF1"/>
                  </a:solidFill>
                  <a:effectLst/>
                  <a:cs typeface="Arial" pitchFamily="34" charset="0"/>
                </a:rPr>
                <a:t>ATIVE</a:t>
              </a:r>
              <a:endParaRPr kumimoji="0" lang="ru-RU" sz="1200" b="0" i="0" u="none" strike="noStrike" cap="none" normalizeH="0" baseline="0" dirty="0">
                <a:ln>
                  <a:noFill/>
                </a:ln>
                <a:solidFill>
                  <a:srgbClr val="DBEAF1"/>
                </a:solidFill>
                <a:effectLst/>
                <a:cs typeface="Arial" pitchFamily="34" charset="0"/>
              </a:endParaRPr>
            </a:p>
          </p:txBody>
        </p:sp>
        <p:sp>
          <p:nvSpPr>
            <p:cNvPr id="87" name="Rectangle 27">
              <a:extLst>
                <a:ext uri="{FF2B5EF4-FFF2-40B4-BE49-F238E27FC236}">
                  <a16:creationId xmlns:a16="http://schemas.microsoft.com/office/drawing/2014/main" id="{A5DE4EF0-E4F7-4BE3-AA6D-32930A919864}"/>
                </a:ext>
              </a:extLst>
            </p:cNvPr>
            <p:cNvSpPr>
              <a:spLocks noChangeArrowheads="1"/>
            </p:cNvSpPr>
            <p:nvPr/>
          </p:nvSpPr>
          <p:spPr bwMode="auto">
            <a:xfrm rot="16200000">
              <a:off x="3311309" y="2135283"/>
              <a:ext cx="74039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ru-RU" sz="1200" dirty="0">
                  <a:solidFill>
                    <a:srgbClr val="DBEAF1"/>
                  </a:solidFill>
                  <a:latin typeface="+mn-lt"/>
                  <a:cs typeface="Arial" pitchFamily="34" charset="0"/>
                </a:rPr>
                <a:t>ANALYSIS</a:t>
              </a:r>
              <a:endParaRPr lang="ru-RU" altLang="ru-RU" sz="1200" dirty="0">
                <a:solidFill>
                  <a:srgbClr val="DBEAF1"/>
                </a:solidFill>
                <a:latin typeface="+mn-lt"/>
                <a:cs typeface="Arial" pitchFamily="34" charset="0"/>
              </a:endParaRPr>
            </a:p>
          </p:txBody>
        </p:sp>
        <p:sp>
          <p:nvSpPr>
            <p:cNvPr id="88" name="Rectangle 31">
              <a:extLst>
                <a:ext uri="{FF2B5EF4-FFF2-40B4-BE49-F238E27FC236}">
                  <a16:creationId xmlns:a16="http://schemas.microsoft.com/office/drawing/2014/main" id="{6E15F4EE-A62F-49AA-9FEE-3C3C8F903F22}"/>
                </a:ext>
              </a:extLst>
            </p:cNvPr>
            <p:cNvSpPr>
              <a:spLocks noChangeArrowheads="1"/>
            </p:cNvSpPr>
            <p:nvPr/>
          </p:nvSpPr>
          <p:spPr bwMode="auto">
            <a:xfrm>
              <a:off x="3881433" y="2423715"/>
              <a:ext cx="787075" cy="184666"/>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ru-RU" sz="1200" b="0" i="0" u="none" strike="noStrike" cap="none" normalizeH="0" baseline="0" dirty="0">
                  <a:ln>
                    <a:noFill/>
                  </a:ln>
                  <a:solidFill>
                    <a:srgbClr val="B4D4E2"/>
                  </a:solidFill>
                  <a:effectLst/>
                  <a:cs typeface="Arial" pitchFamily="34" charset="0"/>
                </a:rPr>
                <a:t>SO</a:t>
              </a:r>
              <a:r>
                <a:rPr kumimoji="0" lang="en-US" sz="1200" b="0" i="0" u="none" strike="noStrike" cap="none" normalizeH="0" baseline="0" dirty="0">
                  <a:ln>
                    <a:noFill/>
                  </a:ln>
                  <a:solidFill>
                    <a:srgbClr val="B4D4E2"/>
                  </a:solidFill>
                  <a:effectLst/>
                  <a:cs typeface="Arial" pitchFamily="34" charset="0"/>
                </a:rPr>
                <a:t>LUTION</a:t>
              </a:r>
              <a:endParaRPr kumimoji="0" lang="ru-RU" sz="1200" b="0" u="none" strike="noStrike" cap="none" normalizeH="0" baseline="0" dirty="0">
                <a:ln>
                  <a:noFill/>
                </a:ln>
                <a:solidFill>
                  <a:srgbClr val="B4D4E2"/>
                </a:solidFill>
                <a:effectLst/>
                <a:cs typeface="Arial" pitchFamily="34" charset="0"/>
              </a:endParaRPr>
            </a:p>
          </p:txBody>
        </p:sp>
        <p:sp>
          <p:nvSpPr>
            <p:cNvPr id="89" name="Rectangle 35">
              <a:extLst>
                <a:ext uri="{FF2B5EF4-FFF2-40B4-BE49-F238E27FC236}">
                  <a16:creationId xmlns:a16="http://schemas.microsoft.com/office/drawing/2014/main" id="{1753D689-607F-43A0-83FA-01613574A070}"/>
                </a:ext>
              </a:extLst>
            </p:cNvPr>
            <p:cNvSpPr>
              <a:spLocks noChangeArrowheads="1"/>
            </p:cNvSpPr>
            <p:nvPr/>
          </p:nvSpPr>
          <p:spPr bwMode="auto">
            <a:xfrm rot="16200000">
              <a:off x="3448101" y="2243141"/>
              <a:ext cx="742191" cy="184666"/>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ru-RU" sz="1200" b="1" i="0" u="none" strike="noStrike" cap="none" normalizeH="0" baseline="0" dirty="0">
                  <a:ln>
                    <a:noFill/>
                  </a:ln>
                  <a:solidFill>
                    <a:srgbClr val="7AB3CC"/>
                  </a:solidFill>
                  <a:effectLst/>
                  <a:cs typeface="Arial" pitchFamily="34" charset="0"/>
                </a:rPr>
                <a:t>SUCCESS</a:t>
              </a:r>
              <a:endParaRPr kumimoji="0" lang="ru-RU" sz="1200" b="0" i="0" u="none" strike="noStrike" cap="none" normalizeH="0" baseline="0" dirty="0">
                <a:ln>
                  <a:noFill/>
                </a:ln>
                <a:solidFill>
                  <a:srgbClr val="7AB3CC"/>
                </a:solidFill>
                <a:effectLst/>
                <a:cs typeface="Arial" pitchFamily="34" charset="0"/>
              </a:endParaRPr>
            </a:p>
          </p:txBody>
        </p:sp>
        <p:sp>
          <p:nvSpPr>
            <p:cNvPr id="90" name="Rectangle 28">
              <a:extLst>
                <a:ext uri="{FF2B5EF4-FFF2-40B4-BE49-F238E27FC236}">
                  <a16:creationId xmlns:a16="http://schemas.microsoft.com/office/drawing/2014/main" id="{B7DF7C72-D39B-4DEE-8F28-94057BBF9695}"/>
                </a:ext>
              </a:extLst>
            </p:cNvPr>
            <p:cNvSpPr>
              <a:spLocks noChangeArrowheads="1"/>
            </p:cNvSpPr>
            <p:nvPr/>
          </p:nvSpPr>
          <p:spPr bwMode="auto">
            <a:xfrm>
              <a:off x="4760275" y="3183846"/>
              <a:ext cx="785471" cy="184666"/>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200" b="1" dirty="0">
                  <a:solidFill>
                    <a:srgbClr val="B4D4E2"/>
                  </a:solidFill>
                  <a:cs typeface="Arial" pitchFamily="34" charset="0"/>
                </a:rPr>
                <a:t>BUSINESS</a:t>
              </a:r>
              <a:endParaRPr lang="ru-RU" sz="1200" b="1" dirty="0">
                <a:solidFill>
                  <a:srgbClr val="B4D4E2"/>
                </a:solidFill>
                <a:cs typeface="Arial" pitchFamily="34" charset="0"/>
              </a:endParaRPr>
            </a:p>
          </p:txBody>
        </p:sp>
      </p:grpSp>
      <p:sp>
        <p:nvSpPr>
          <p:cNvPr id="91" name="Head">
            <a:extLst>
              <a:ext uri="{FF2B5EF4-FFF2-40B4-BE49-F238E27FC236}">
                <a16:creationId xmlns:a16="http://schemas.microsoft.com/office/drawing/2014/main" id="{E39ADFE1-1175-4222-AFC8-FBBB15F4D03A}"/>
              </a:ext>
            </a:extLst>
          </p:cNvPr>
          <p:cNvSpPr>
            <a:spLocks noChangeShapeType="1"/>
          </p:cNvSpPr>
          <p:nvPr/>
        </p:nvSpPr>
        <p:spPr bwMode="auto">
          <a:xfrm flipH="1">
            <a:off x="4969250" y="4531727"/>
            <a:ext cx="244475" cy="717550"/>
          </a:xfrm>
          <a:prstGeom prst="line">
            <a:avLst/>
          </a:prstGeom>
          <a:noFill/>
          <a:ln w="180975" cap="rnd">
            <a:solidFill>
              <a:srgbClr val="A5C4C3"/>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92" name="Head">
            <a:extLst>
              <a:ext uri="{FF2B5EF4-FFF2-40B4-BE49-F238E27FC236}">
                <a16:creationId xmlns:a16="http://schemas.microsoft.com/office/drawing/2014/main" id="{81634A32-D93F-46E7-A2E2-257000149F77}"/>
              </a:ext>
            </a:extLst>
          </p:cNvPr>
          <p:cNvSpPr>
            <a:spLocks/>
          </p:cNvSpPr>
          <p:nvPr/>
        </p:nvSpPr>
        <p:spPr bwMode="auto">
          <a:xfrm>
            <a:off x="4654925" y="3968164"/>
            <a:ext cx="558800" cy="635000"/>
          </a:xfrm>
          <a:custGeom>
            <a:avLst/>
            <a:gdLst/>
            <a:ahLst/>
            <a:cxnLst>
              <a:cxn ang="0">
                <a:pos x="45" y="0"/>
              </a:cxn>
              <a:cxn ang="0">
                <a:pos x="470" y="474"/>
              </a:cxn>
            </a:cxnLst>
            <a:rect l="0" t="0" r="r" b="b"/>
            <a:pathLst>
              <a:path w="470" h="534">
                <a:moveTo>
                  <a:pt x="45" y="0"/>
                </a:moveTo>
                <a:cubicBezTo>
                  <a:pt x="0" y="444"/>
                  <a:pt x="216" y="534"/>
                  <a:pt x="470" y="474"/>
                </a:cubicBezTo>
              </a:path>
            </a:pathLst>
          </a:custGeom>
          <a:noFill/>
          <a:ln w="180975" cap="rnd">
            <a:solidFill>
              <a:srgbClr val="6C9598">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93" name="Head">
            <a:extLst>
              <a:ext uri="{FF2B5EF4-FFF2-40B4-BE49-F238E27FC236}">
                <a16:creationId xmlns:a16="http://schemas.microsoft.com/office/drawing/2014/main" id="{0A913909-EB42-4C68-8D09-EF891D08CE2B}"/>
              </a:ext>
            </a:extLst>
          </p:cNvPr>
          <p:cNvSpPr>
            <a:spLocks/>
          </p:cNvSpPr>
          <p:nvPr/>
        </p:nvSpPr>
        <p:spPr bwMode="auto">
          <a:xfrm>
            <a:off x="4626350" y="1785352"/>
            <a:ext cx="1354138" cy="1458913"/>
          </a:xfrm>
          <a:custGeom>
            <a:avLst/>
            <a:gdLst/>
            <a:ahLst/>
            <a:cxnLst>
              <a:cxn ang="0">
                <a:pos x="1139" y="0"/>
              </a:cxn>
              <a:cxn ang="0">
                <a:pos x="71" y="953"/>
              </a:cxn>
              <a:cxn ang="0">
                <a:pos x="116" y="1225"/>
              </a:cxn>
            </a:cxnLst>
            <a:rect l="0" t="0" r="r" b="b"/>
            <a:pathLst>
              <a:path w="1139" h="1225">
                <a:moveTo>
                  <a:pt x="1139" y="0"/>
                </a:moveTo>
                <a:cubicBezTo>
                  <a:pt x="170" y="0"/>
                  <a:pt x="71" y="833"/>
                  <a:pt x="71" y="953"/>
                </a:cubicBezTo>
                <a:cubicBezTo>
                  <a:pt x="0" y="1124"/>
                  <a:pt x="46" y="1188"/>
                  <a:pt x="116" y="1225"/>
                </a:cubicBezTo>
              </a:path>
            </a:pathLst>
          </a:custGeom>
          <a:noFill/>
          <a:ln w="180975" cap="rnd">
            <a:solidFill>
              <a:srgbClr val="51A3E0"/>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94" name="Head">
            <a:extLst>
              <a:ext uri="{FF2B5EF4-FFF2-40B4-BE49-F238E27FC236}">
                <a16:creationId xmlns:a16="http://schemas.microsoft.com/office/drawing/2014/main" id="{7C4C5215-6BF9-4CFF-A600-6B39A1D03950}"/>
              </a:ext>
            </a:extLst>
          </p:cNvPr>
          <p:cNvSpPr>
            <a:spLocks/>
          </p:cNvSpPr>
          <p:nvPr/>
        </p:nvSpPr>
        <p:spPr bwMode="auto">
          <a:xfrm>
            <a:off x="7101262" y="2909302"/>
            <a:ext cx="290513" cy="860425"/>
          </a:xfrm>
          <a:custGeom>
            <a:avLst/>
            <a:gdLst/>
            <a:ahLst/>
            <a:cxnLst>
              <a:cxn ang="0">
                <a:pos x="0" y="723"/>
              </a:cxn>
              <a:cxn ang="0">
                <a:pos x="244" y="0"/>
              </a:cxn>
            </a:cxnLst>
            <a:rect l="0" t="0" r="r" b="b"/>
            <a:pathLst>
              <a:path w="244" h="723">
                <a:moveTo>
                  <a:pt x="0" y="723"/>
                </a:moveTo>
                <a:cubicBezTo>
                  <a:pt x="156" y="537"/>
                  <a:pt x="244" y="309"/>
                  <a:pt x="244" y="0"/>
                </a:cubicBezTo>
              </a:path>
            </a:pathLst>
          </a:custGeom>
          <a:noFill/>
          <a:ln w="180975" cap="rnd">
            <a:solidFill>
              <a:srgbClr val="98B5B7"/>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95" name="Head">
            <a:extLst>
              <a:ext uri="{FF2B5EF4-FFF2-40B4-BE49-F238E27FC236}">
                <a16:creationId xmlns:a16="http://schemas.microsoft.com/office/drawing/2014/main" id="{BE24DD4C-F85A-4799-8B47-D9F9582D60B6}"/>
              </a:ext>
            </a:extLst>
          </p:cNvPr>
          <p:cNvSpPr>
            <a:spLocks noChangeArrowheads="1"/>
          </p:cNvSpPr>
          <p:nvPr/>
        </p:nvSpPr>
        <p:spPr bwMode="auto">
          <a:xfrm>
            <a:off x="5967787" y="4339639"/>
            <a:ext cx="209550" cy="207963"/>
          </a:xfrm>
          <a:prstGeom prst="ellipse">
            <a:avLst/>
          </a:prstGeom>
          <a:solidFill>
            <a:srgbClr val="FFD45C"/>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96" name="Head">
            <a:extLst>
              <a:ext uri="{FF2B5EF4-FFF2-40B4-BE49-F238E27FC236}">
                <a16:creationId xmlns:a16="http://schemas.microsoft.com/office/drawing/2014/main" id="{6A10CDB6-6554-4CAB-883A-3782FEDC36EA}"/>
              </a:ext>
            </a:extLst>
          </p:cNvPr>
          <p:cNvSpPr>
            <a:spLocks/>
          </p:cNvSpPr>
          <p:nvPr/>
        </p:nvSpPr>
        <p:spPr bwMode="auto">
          <a:xfrm>
            <a:off x="4340600" y="3244264"/>
            <a:ext cx="422275" cy="723900"/>
          </a:xfrm>
          <a:custGeom>
            <a:avLst/>
            <a:gdLst/>
            <a:ahLst/>
            <a:cxnLst>
              <a:cxn ang="0">
                <a:pos x="355" y="0"/>
              </a:cxn>
              <a:cxn ang="0">
                <a:pos x="308" y="608"/>
              </a:cxn>
            </a:cxnLst>
            <a:rect l="0" t="0" r="r" b="b"/>
            <a:pathLst>
              <a:path w="355" h="608">
                <a:moveTo>
                  <a:pt x="355" y="0"/>
                </a:moveTo>
                <a:cubicBezTo>
                  <a:pt x="0" y="523"/>
                  <a:pt x="126" y="608"/>
                  <a:pt x="308" y="608"/>
                </a:cubicBezTo>
              </a:path>
            </a:pathLst>
          </a:custGeom>
          <a:noFill/>
          <a:ln w="180975" cap="rnd">
            <a:solidFill>
              <a:srgbClr val="2F6C91">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97" name="Head">
            <a:extLst>
              <a:ext uri="{FF2B5EF4-FFF2-40B4-BE49-F238E27FC236}">
                <a16:creationId xmlns:a16="http://schemas.microsoft.com/office/drawing/2014/main" id="{D6ACD875-12AD-401F-822F-0892991C5F0E}"/>
              </a:ext>
            </a:extLst>
          </p:cNvPr>
          <p:cNvSpPr>
            <a:spLocks/>
          </p:cNvSpPr>
          <p:nvPr/>
        </p:nvSpPr>
        <p:spPr bwMode="auto">
          <a:xfrm>
            <a:off x="5980487" y="1785352"/>
            <a:ext cx="1411288" cy="1123950"/>
          </a:xfrm>
          <a:custGeom>
            <a:avLst/>
            <a:gdLst/>
            <a:ahLst/>
            <a:cxnLst>
              <a:cxn ang="0">
                <a:pos x="1185" y="944"/>
              </a:cxn>
              <a:cxn ang="0">
                <a:pos x="0" y="0"/>
              </a:cxn>
            </a:cxnLst>
            <a:rect l="0" t="0" r="r" b="b"/>
            <a:pathLst>
              <a:path w="1185" h="944">
                <a:moveTo>
                  <a:pt x="1185" y="944"/>
                </a:moveTo>
                <a:cubicBezTo>
                  <a:pt x="1185" y="594"/>
                  <a:pt x="969" y="0"/>
                  <a:pt x="0" y="0"/>
                </a:cubicBezTo>
              </a:path>
            </a:pathLst>
          </a:custGeom>
          <a:noFill/>
          <a:ln w="180975" cap="rnd">
            <a:solidFill>
              <a:srgbClr val="2F6C91">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98" name="Question">
            <a:extLst>
              <a:ext uri="{FF2B5EF4-FFF2-40B4-BE49-F238E27FC236}">
                <a16:creationId xmlns:a16="http://schemas.microsoft.com/office/drawing/2014/main" id="{90951912-7FEF-4F8F-A1D9-F15BCCAC1535}"/>
              </a:ext>
            </a:extLst>
          </p:cNvPr>
          <p:cNvSpPr>
            <a:spLocks noChangeShapeType="1"/>
          </p:cNvSpPr>
          <p:nvPr/>
        </p:nvSpPr>
        <p:spPr bwMode="auto">
          <a:xfrm>
            <a:off x="6072562" y="3779252"/>
            <a:ext cx="1588" cy="403225"/>
          </a:xfrm>
          <a:prstGeom prst="line">
            <a:avLst/>
          </a:prstGeom>
          <a:noFill/>
          <a:ln w="104775" cap="rnd">
            <a:solidFill>
              <a:srgbClr val="FF7E09">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99" name="Question">
            <a:extLst>
              <a:ext uri="{FF2B5EF4-FFF2-40B4-BE49-F238E27FC236}">
                <a16:creationId xmlns:a16="http://schemas.microsoft.com/office/drawing/2014/main" id="{A86BCB5E-4572-4FB3-AB1A-CE42B77BF668}"/>
              </a:ext>
            </a:extLst>
          </p:cNvPr>
          <p:cNvSpPr>
            <a:spLocks/>
          </p:cNvSpPr>
          <p:nvPr/>
        </p:nvSpPr>
        <p:spPr bwMode="auto">
          <a:xfrm>
            <a:off x="5540750" y="2444164"/>
            <a:ext cx="908050" cy="582613"/>
          </a:xfrm>
          <a:custGeom>
            <a:avLst/>
            <a:gdLst/>
            <a:ahLst/>
            <a:cxnLst>
              <a:cxn ang="0">
                <a:pos x="0" y="490"/>
              </a:cxn>
              <a:cxn ang="0">
                <a:pos x="131" y="174"/>
              </a:cxn>
              <a:cxn ang="0">
                <a:pos x="763" y="174"/>
              </a:cxn>
            </a:cxnLst>
            <a:rect l="0" t="0" r="r" b="b"/>
            <a:pathLst>
              <a:path w="763" h="490">
                <a:moveTo>
                  <a:pt x="0" y="490"/>
                </a:moveTo>
                <a:cubicBezTo>
                  <a:pt x="0" y="376"/>
                  <a:pt x="44" y="262"/>
                  <a:pt x="131" y="174"/>
                </a:cubicBezTo>
                <a:cubicBezTo>
                  <a:pt x="305" y="0"/>
                  <a:pt x="588" y="0"/>
                  <a:pt x="763" y="174"/>
                </a:cubicBezTo>
              </a:path>
            </a:pathLst>
          </a:custGeom>
          <a:noFill/>
          <a:ln w="104775" cap="rnd">
            <a:solidFill>
              <a:srgbClr val="50DBE2"/>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100" name="Question">
            <a:extLst>
              <a:ext uri="{FF2B5EF4-FFF2-40B4-BE49-F238E27FC236}">
                <a16:creationId xmlns:a16="http://schemas.microsoft.com/office/drawing/2014/main" id="{C54DA954-C7E9-4D0C-BDBC-7A188E1577A3}"/>
              </a:ext>
            </a:extLst>
          </p:cNvPr>
          <p:cNvSpPr>
            <a:spLocks/>
          </p:cNvSpPr>
          <p:nvPr/>
        </p:nvSpPr>
        <p:spPr bwMode="auto">
          <a:xfrm>
            <a:off x="6072562" y="2650539"/>
            <a:ext cx="584200" cy="1128713"/>
          </a:xfrm>
          <a:custGeom>
            <a:avLst/>
            <a:gdLst/>
            <a:ahLst/>
            <a:cxnLst>
              <a:cxn ang="0">
                <a:pos x="316" y="0"/>
              </a:cxn>
              <a:cxn ang="0">
                <a:pos x="316" y="632"/>
              </a:cxn>
              <a:cxn ang="0">
                <a:pos x="0" y="948"/>
              </a:cxn>
            </a:cxnLst>
            <a:rect l="0" t="0" r="r" b="b"/>
            <a:pathLst>
              <a:path w="490" h="948">
                <a:moveTo>
                  <a:pt x="316" y="0"/>
                </a:moveTo>
                <a:cubicBezTo>
                  <a:pt x="490" y="175"/>
                  <a:pt x="490" y="458"/>
                  <a:pt x="316" y="632"/>
                </a:cubicBezTo>
                <a:cubicBezTo>
                  <a:pt x="0" y="948"/>
                  <a:pt x="0" y="948"/>
                  <a:pt x="0" y="948"/>
                </a:cubicBezTo>
              </a:path>
            </a:pathLst>
          </a:custGeom>
          <a:noFill/>
          <a:ln w="104775" cap="rnd">
            <a:solidFill>
              <a:srgbClr val="EA3F22">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sz="1200"/>
          </a:p>
        </p:txBody>
      </p:sp>
      <p:grpSp>
        <p:nvGrpSpPr>
          <p:cNvPr id="101" name="Lorem Ipsum Text">
            <a:extLst>
              <a:ext uri="{FF2B5EF4-FFF2-40B4-BE49-F238E27FC236}">
                <a16:creationId xmlns:a16="http://schemas.microsoft.com/office/drawing/2014/main" id="{4D58C903-45EB-4C2B-8DFB-68F2EA1308A6}"/>
              </a:ext>
            </a:extLst>
          </p:cNvPr>
          <p:cNvGrpSpPr/>
          <p:nvPr/>
        </p:nvGrpSpPr>
        <p:grpSpPr>
          <a:xfrm>
            <a:off x="2483226" y="1477070"/>
            <a:ext cx="2279649" cy="677109"/>
            <a:chOff x="444501" y="846376"/>
            <a:chExt cx="2279649" cy="677109"/>
          </a:xfrm>
        </p:grpSpPr>
        <p:sp>
          <p:nvSpPr>
            <p:cNvPr id="102" name="Rectangle 70">
              <a:extLst>
                <a:ext uri="{FF2B5EF4-FFF2-40B4-BE49-F238E27FC236}">
                  <a16:creationId xmlns:a16="http://schemas.microsoft.com/office/drawing/2014/main" id="{5F5CFC4B-9AA5-4FEB-B9F7-C43AAE5C2D6F}"/>
                </a:ext>
              </a:extLst>
            </p:cNvPr>
            <p:cNvSpPr>
              <a:spLocks noChangeArrowheads="1"/>
            </p:cNvSpPr>
            <p:nvPr/>
          </p:nvSpPr>
          <p:spPr bwMode="auto">
            <a:xfrm>
              <a:off x="959750" y="846376"/>
              <a:ext cx="1077218" cy="184666"/>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rgbClr val="51E5E9"/>
                  </a:solidFill>
                  <a:effectLst/>
                  <a:cs typeface="Arial" pitchFamily="34" charset="0"/>
                </a:rPr>
                <a:t>INFOGRAPHIC</a:t>
              </a:r>
              <a:endParaRPr kumimoji="0" lang="ru-RU" sz="1200" b="1" i="0" u="none" strike="noStrike" cap="none" normalizeH="0" baseline="0" dirty="0">
                <a:ln>
                  <a:noFill/>
                </a:ln>
                <a:solidFill>
                  <a:srgbClr val="51E5E9"/>
                </a:solidFill>
                <a:effectLst/>
                <a:cs typeface="Arial" pitchFamily="34" charset="0"/>
              </a:endParaRPr>
            </a:p>
          </p:txBody>
        </p:sp>
        <p:sp>
          <p:nvSpPr>
            <p:cNvPr id="103" name="TextBox 04">
              <a:extLst>
                <a:ext uri="{FF2B5EF4-FFF2-40B4-BE49-F238E27FC236}">
                  <a16:creationId xmlns:a16="http://schemas.microsoft.com/office/drawing/2014/main" id="{07559AB1-046E-4F10-8933-3D28ECBE210E}"/>
                </a:ext>
              </a:extLst>
            </p:cNvPr>
            <p:cNvSpPr txBox="1"/>
            <p:nvPr/>
          </p:nvSpPr>
          <p:spPr>
            <a:xfrm>
              <a:off x="444501" y="1061820"/>
              <a:ext cx="2279649" cy="461665"/>
            </a:xfrm>
            <a:prstGeom prst="rect">
              <a:avLst/>
            </a:prstGeom>
            <a:noFill/>
          </p:spPr>
          <p:txBody>
            <a:bodyPr wrap="square" rtlCol="0">
              <a:spAutoFit/>
            </a:bodyPr>
            <a:lstStyle/>
            <a:p>
              <a:pPr algn="just"/>
              <a:r>
                <a:rPr lang="en-US" sz="1200" dirty="0">
                  <a:solidFill>
                    <a:srgbClr val="58706D"/>
                  </a:solidFill>
                </a:rPr>
                <a:t>Lorem ipsum dolor sit amet, consectetur adipiscing elit, </a:t>
              </a:r>
              <a:endParaRPr lang="ru-RU" sz="1200" dirty="0">
                <a:solidFill>
                  <a:srgbClr val="58706D"/>
                </a:solidFill>
              </a:endParaRPr>
            </a:p>
          </p:txBody>
        </p:sp>
      </p:grpSp>
      <p:grpSp>
        <p:nvGrpSpPr>
          <p:cNvPr id="104" name="Lorem Ipsum Text">
            <a:extLst>
              <a:ext uri="{FF2B5EF4-FFF2-40B4-BE49-F238E27FC236}">
                <a16:creationId xmlns:a16="http://schemas.microsoft.com/office/drawing/2014/main" id="{FCACB32D-EDC9-4497-9C6E-D7ED43F2714A}"/>
              </a:ext>
            </a:extLst>
          </p:cNvPr>
          <p:cNvGrpSpPr/>
          <p:nvPr/>
        </p:nvGrpSpPr>
        <p:grpSpPr>
          <a:xfrm>
            <a:off x="1858650" y="3813145"/>
            <a:ext cx="2279649" cy="677109"/>
            <a:chOff x="444501" y="846376"/>
            <a:chExt cx="2279649" cy="677109"/>
          </a:xfrm>
        </p:grpSpPr>
        <p:sp>
          <p:nvSpPr>
            <p:cNvPr id="105" name="Rectangle 70">
              <a:extLst>
                <a:ext uri="{FF2B5EF4-FFF2-40B4-BE49-F238E27FC236}">
                  <a16:creationId xmlns:a16="http://schemas.microsoft.com/office/drawing/2014/main" id="{1BA7E468-BCD1-4C91-B368-D9F1DBF9E990}"/>
                </a:ext>
              </a:extLst>
            </p:cNvPr>
            <p:cNvSpPr>
              <a:spLocks noChangeArrowheads="1"/>
            </p:cNvSpPr>
            <p:nvPr/>
          </p:nvSpPr>
          <p:spPr bwMode="auto">
            <a:xfrm>
              <a:off x="959750" y="846376"/>
              <a:ext cx="1077218" cy="184666"/>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rgbClr val="46AFDE"/>
                  </a:solidFill>
                  <a:effectLst/>
                  <a:cs typeface="Arial" pitchFamily="34" charset="0"/>
                </a:rPr>
                <a:t>INFOGRAPHIC</a:t>
              </a:r>
              <a:endParaRPr kumimoji="0" lang="ru-RU" sz="1200" b="1" i="0" u="none" strike="noStrike" cap="none" normalizeH="0" baseline="0" dirty="0">
                <a:ln>
                  <a:noFill/>
                </a:ln>
                <a:solidFill>
                  <a:srgbClr val="46AFDE"/>
                </a:solidFill>
                <a:effectLst/>
                <a:cs typeface="Arial" pitchFamily="34" charset="0"/>
              </a:endParaRPr>
            </a:p>
          </p:txBody>
        </p:sp>
        <p:sp>
          <p:nvSpPr>
            <p:cNvPr id="106" name="TextBox 04">
              <a:extLst>
                <a:ext uri="{FF2B5EF4-FFF2-40B4-BE49-F238E27FC236}">
                  <a16:creationId xmlns:a16="http://schemas.microsoft.com/office/drawing/2014/main" id="{6FB65427-99CC-4B0B-A73D-5E73E7B0B169}"/>
                </a:ext>
              </a:extLst>
            </p:cNvPr>
            <p:cNvSpPr txBox="1"/>
            <p:nvPr/>
          </p:nvSpPr>
          <p:spPr>
            <a:xfrm>
              <a:off x="444501" y="1061820"/>
              <a:ext cx="2279649" cy="461665"/>
            </a:xfrm>
            <a:prstGeom prst="rect">
              <a:avLst/>
            </a:prstGeom>
            <a:noFill/>
          </p:spPr>
          <p:txBody>
            <a:bodyPr wrap="square" rtlCol="0">
              <a:spAutoFit/>
            </a:bodyPr>
            <a:lstStyle/>
            <a:p>
              <a:pPr algn="just"/>
              <a:r>
                <a:rPr lang="en-US" sz="1200" dirty="0">
                  <a:solidFill>
                    <a:srgbClr val="58706D"/>
                  </a:solidFill>
                </a:rPr>
                <a:t>Lorem ipsum dolor sit amet, consectetur adipiscing elit,</a:t>
              </a:r>
              <a:endParaRPr lang="ru-RU" sz="1200" dirty="0">
                <a:solidFill>
                  <a:srgbClr val="58706D"/>
                </a:solidFill>
              </a:endParaRPr>
            </a:p>
          </p:txBody>
        </p:sp>
      </p:grpSp>
      <p:grpSp>
        <p:nvGrpSpPr>
          <p:cNvPr id="107" name="Lorem Ipsum Text">
            <a:extLst>
              <a:ext uri="{FF2B5EF4-FFF2-40B4-BE49-F238E27FC236}">
                <a16:creationId xmlns:a16="http://schemas.microsoft.com/office/drawing/2014/main" id="{19BEA7E0-27FE-4DA6-A7D3-B30C2E82E075}"/>
              </a:ext>
            </a:extLst>
          </p:cNvPr>
          <p:cNvGrpSpPr/>
          <p:nvPr/>
        </p:nvGrpSpPr>
        <p:grpSpPr>
          <a:xfrm>
            <a:off x="7825084" y="2170638"/>
            <a:ext cx="2279649" cy="677109"/>
            <a:chOff x="444501" y="846376"/>
            <a:chExt cx="2279649" cy="677109"/>
          </a:xfrm>
        </p:grpSpPr>
        <p:sp>
          <p:nvSpPr>
            <p:cNvPr id="108" name="Rectangle 70">
              <a:extLst>
                <a:ext uri="{FF2B5EF4-FFF2-40B4-BE49-F238E27FC236}">
                  <a16:creationId xmlns:a16="http://schemas.microsoft.com/office/drawing/2014/main" id="{965612AF-C2DA-4BC1-901A-25C24A8CAA51}"/>
                </a:ext>
              </a:extLst>
            </p:cNvPr>
            <p:cNvSpPr>
              <a:spLocks noChangeArrowheads="1"/>
            </p:cNvSpPr>
            <p:nvPr/>
          </p:nvSpPr>
          <p:spPr bwMode="auto">
            <a:xfrm>
              <a:off x="959750" y="846376"/>
              <a:ext cx="1077218" cy="184666"/>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rgbClr val="FFC00D"/>
                  </a:solidFill>
                  <a:effectLst/>
                  <a:cs typeface="Arial" pitchFamily="34" charset="0"/>
                </a:rPr>
                <a:t>INFOGRAPHIC</a:t>
              </a:r>
              <a:endParaRPr kumimoji="0" lang="ru-RU" sz="1200" b="1" i="0" u="none" strike="noStrike" cap="none" normalizeH="0" baseline="0" dirty="0">
                <a:ln>
                  <a:noFill/>
                </a:ln>
                <a:solidFill>
                  <a:srgbClr val="FFC00D"/>
                </a:solidFill>
                <a:effectLst/>
                <a:cs typeface="Arial" pitchFamily="34" charset="0"/>
              </a:endParaRPr>
            </a:p>
          </p:txBody>
        </p:sp>
        <p:sp>
          <p:nvSpPr>
            <p:cNvPr id="109" name="TextBox 04">
              <a:extLst>
                <a:ext uri="{FF2B5EF4-FFF2-40B4-BE49-F238E27FC236}">
                  <a16:creationId xmlns:a16="http://schemas.microsoft.com/office/drawing/2014/main" id="{409EDBEE-1E16-4CE9-95D7-DC4D7B8F9839}"/>
                </a:ext>
              </a:extLst>
            </p:cNvPr>
            <p:cNvSpPr txBox="1"/>
            <p:nvPr/>
          </p:nvSpPr>
          <p:spPr>
            <a:xfrm>
              <a:off x="444501" y="1061820"/>
              <a:ext cx="2279649" cy="461665"/>
            </a:xfrm>
            <a:prstGeom prst="rect">
              <a:avLst/>
            </a:prstGeom>
            <a:noFill/>
          </p:spPr>
          <p:txBody>
            <a:bodyPr wrap="square" rtlCol="0">
              <a:spAutoFit/>
            </a:bodyPr>
            <a:lstStyle/>
            <a:p>
              <a:pPr algn="just"/>
              <a:r>
                <a:rPr lang="en-US" sz="1200" dirty="0">
                  <a:solidFill>
                    <a:srgbClr val="58706D"/>
                  </a:solidFill>
                </a:rPr>
                <a:t>Lorem ipsum dolor sit amet, consectetur adipiscing elit</a:t>
              </a:r>
              <a:endParaRPr lang="ru-RU" sz="1200" dirty="0">
                <a:solidFill>
                  <a:srgbClr val="58706D"/>
                </a:solidFill>
              </a:endParaRPr>
            </a:p>
          </p:txBody>
        </p:sp>
      </p:grpSp>
      <p:grpSp>
        <p:nvGrpSpPr>
          <p:cNvPr id="110" name="Lorem Ipsum Text">
            <a:extLst>
              <a:ext uri="{FF2B5EF4-FFF2-40B4-BE49-F238E27FC236}">
                <a16:creationId xmlns:a16="http://schemas.microsoft.com/office/drawing/2014/main" id="{5B3627AF-F636-4AE2-B763-1B4571D2407D}"/>
              </a:ext>
            </a:extLst>
          </p:cNvPr>
          <p:cNvGrpSpPr/>
          <p:nvPr/>
        </p:nvGrpSpPr>
        <p:grpSpPr>
          <a:xfrm>
            <a:off x="7059259" y="4339639"/>
            <a:ext cx="2279649" cy="677109"/>
            <a:chOff x="444501" y="846376"/>
            <a:chExt cx="2279649" cy="677109"/>
          </a:xfrm>
        </p:grpSpPr>
        <p:sp>
          <p:nvSpPr>
            <p:cNvPr id="111" name="Rectangle 70">
              <a:extLst>
                <a:ext uri="{FF2B5EF4-FFF2-40B4-BE49-F238E27FC236}">
                  <a16:creationId xmlns:a16="http://schemas.microsoft.com/office/drawing/2014/main" id="{7845A976-471A-429E-9742-B2E538102B00}"/>
                </a:ext>
              </a:extLst>
            </p:cNvPr>
            <p:cNvSpPr>
              <a:spLocks noChangeArrowheads="1"/>
            </p:cNvSpPr>
            <p:nvPr/>
          </p:nvSpPr>
          <p:spPr bwMode="auto">
            <a:xfrm>
              <a:off x="959750" y="846376"/>
              <a:ext cx="1077218" cy="184666"/>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rgbClr val="ED6751"/>
                  </a:solidFill>
                  <a:effectLst/>
                  <a:cs typeface="Arial" pitchFamily="34" charset="0"/>
                </a:rPr>
                <a:t>INFOGRAPHIC</a:t>
              </a:r>
              <a:endParaRPr kumimoji="0" lang="ru-RU" sz="1200" b="1" i="0" u="none" strike="noStrike" cap="none" normalizeH="0" baseline="0" dirty="0">
                <a:ln>
                  <a:noFill/>
                </a:ln>
                <a:solidFill>
                  <a:srgbClr val="ED6751"/>
                </a:solidFill>
                <a:effectLst/>
                <a:cs typeface="Arial" pitchFamily="34" charset="0"/>
              </a:endParaRPr>
            </a:p>
          </p:txBody>
        </p:sp>
        <p:sp>
          <p:nvSpPr>
            <p:cNvPr id="112" name="TextBox 04">
              <a:extLst>
                <a:ext uri="{FF2B5EF4-FFF2-40B4-BE49-F238E27FC236}">
                  <a16:creationId xmlns:a16="http://schemas.microsoft.com/office/drawing/2014/main" id="{8A3B5E0A-030B-4AC7-ACD7-118A1A13245D}"/>
                </a:ext>
              </a:extLst>
            </p:cNvPr>
            <p:cNvSpPr txBox="1"/>
            <p:nvPr/>
          </p:nvSpPr>
          <p:spPr>
            <a:xfrm>
              <a:off x="444501" y="1061820"/>
              <a:ext cx="2279649" cy="461665"/>
            </a:xfrm>
            <a:prstGeom prst="rect">
              <a:avLst/>
            </a:prstGeom>
            <a:noFill/>
          </p:spPr>
          <p:txBody>
            <a:bodyPr wrap="square" rtlCol="0">
              <a:spAutoFit/>
            </a:bodyPr>
            <a:lstStyle/>
            <a:p>
              <a:pPr algn="just"/>
              <a:r>
                <a:rPr lang="en-US" sz="1200" dirty="0">
                  <a:solidFill>
                    <a:srgbClr val="58706D"/>
                  </a:solidFill>
                </a:rPr>
                <a:t>Lorem ipsum dolor sit amet, consectetur adipiscing elit,</a:t>
              </a:r>
              <a:endParaRPr lang="ru-RU" sz="1200" dirty="0">
                <a:solidFill>
                  <a:srgbClr val="58706D"/>
                </a:solidFill>
              </a:endParaRPr>
            </a:p>
          </p:txBody>
        </p:sp>
      </p:grpSp>
      <p:grpSp>
        <p:nvGrpSpPr>
          <p:cNvPr id="113" name="Clock">
            <a:extLst>
              <a:ext uri="{FF2B5EF4-FFF2-40B4-BE49-F238E27FC236}">
                <a16:creationId xmlns:a16="http://schemas.microsoft.com/office/drawing/2014/main" id="{1CEEB306-B8CE-42B3-AB9A-83131CAB4620}"/>
              </a:ext>
            </a:extLst>
          </p:cNvPr>
          <p:cNvGrpSpPr/>
          <p:nvPr/>
        </p:nvGrpSpPr>
        <p:grpSpPr>
          <a:xfrm>
            <a:off x="3395703" y="2277477"/>
            <a:ext cx="469900" cy="469900"/>
            <a:chOff x="4332288" y="700088"/>
            <a:chExt cx="469900" cy="469900"/>
          </a:xfrm>
        </p:grpSpPr>
        <p:sp>
          <p:nvSpPr>
            <p:cNvPr id="114" name="Freeform 6">
              <a:extLst>
                <a:ext uri="{FF2B5EF4-FFF2-40B4-BE49-F238E27FC236}">
                  <a16:creationId xmlns:a16="http://schemas.microsoft.com/office/drawing/2014/main" id="{F8C78445-ACA3-4005-AA77-D7007CBA0B1F}"/>
                </a:ext>
              </a:extLst>
            </p:cNvPr>
            <p:cNvSpPr>
              <a:spLocks/>
            </p:cNvSpPr>
            <p:nvPr/>
          </p:nvSpPr>
          <p:spPr bwMode="auto">
            <a:xfrm>
              <a:off x="4332288" y="700088"/>
              <a:ext cx="469900" cy="469900"/>
            </a:xfrm>
            <a:custGeom>
              <a:avLst/>
              <a:gdLst/>
              <a:ahLst/>
              <a:cxnLst>
                <a:cxn ang="0">
                  <a:pos x="153" y="277"/>
                </a:cxn>
                <a:cxn ang="0">
                  <a:pos x="28" y="152"/>
                </a:cxn>
                <a:cxn ang="0">
                  <a:pos x="153" y="28"/>
                </a:cxn>
                <a:cxn ang="0">
                  <a:pos x="277" y="152"/>
                </a:cxn>
                <a:cxn ang="0">
                  <a:pos x="277" y="152"/>
                </a:cxn>
                <a:cxn ang="0">
                  <a:pos x="291" y="166"/>
                </a:cxn>
                <a:cxn ang="0">
                  <a:pos x="305" y="152"/>
                </a:cxn>
                <a:cxn ang="0">
                  <a:pos x="305" y="152"/>
                </a:cxn>
                <a:cxn ang="0">
                  <a:pos x="153" y="0"/>
                </a:cxn>
                <a:cxn ang="0">
                  <a:pos x="0" y="152"/>
                </a:cxn>
                <a:cxn ang="0">
                  <a:pos x="153" y="305"/>
                </a:cxn>
                <a:cxn ang="0">
                  <a:pos x="153" y="305"/>
                </a:cxn>
                <a:cxn ang="0">
                  <a:pos x="167" y="291"/>
                </a:cxn>
                <a:cxn ang="0">
                  <a:pos x="153" y="277"/>
                </a:cxn>
              </a:cxnLst>
              <a:rect l="0" t="0" r="r" b="b"/>
              <a:pathLst>
                <a:path w="305" h="305">
                  <a:moveTo>
                    <a:pt x="153" y="277"/>
                  </a:moveTo>
                  <a:cubicBezTo>
                    <a:pt x="84" y="277"/>
                    <a:pt x="28" y="221"/>
                    <a:pt x="28" y="152"/>
                  </a:cubicBezTo>
                  <a:cubicBezTo>
                    <a:pt x="28" y="84"/>
                    <a:pt x="84" y="28"/>
                    <a:pt x="153" y="28"/>
                  </a:cubicBezTo>
                  <a:cubicBezTo>
                    <a:pt x="221" y="28"/>
                    <a:pt x="277" y="84"/>
                    <a:pt x="277" y="152"/>
                  </a:cubicBezTo>
                  <a:cubicBezTo>
                    <a:pt x="277" y="152"/>
                    <a:pt x="277" y="152"/>
                    <a:pt x="277" y="152"/>
                  </a:cubicBezTo>
                  <a:cubicBezTo>
                    <a:pt x="277" y="160"/>
                    <a:pt x="284" y="166"/>
                    <a:pt x="291" y="166"/>
                  </a:cubicBezTo>
                  <a:cubicBezTo>
                    <a:pt x="299" y="166"/>
                    <a:pt x="305" y="160"/>
                    <a:pt x="305" y="152"/>
                  </a:cubicBezTo>
                  <a:cubicBezTo>
                    <a:pt x="305" y="152"/>
                    <a:pt x="305" y="152"/>
                    <a:pt x="305" y="152"/>
                  </a:cubicBezTo>
                  <a:cubicBezTo>
                    <a:pt x="305" y="68"/>
                    <a:pt x="237" y="0"/>
                    <a:pt x="153" y="0"/>
                  </a:cubicBezTo>
                  <a:cubicBezTo>
                    <a:pt x="69" y="0"/>
                    <a:pt x="0" y="68"/>
                    <a:pt x="0" y="152"/>
                  </a:cubicBezTo>
                  <a:cubicBezTo>
                    <a:pt x="0" y="237"/>
                    <a:pt x="69" y="305"/>
                    <a:pt x="153" y="305"/>
                  </a:cubicBezTo>
                  <a:cubicBezTo>
                    <a:pt x="153" y="305"/>
                    <a:pt x="153" y="305"/>
                    <a:pt x="153" y="305"/>
                  </a:cubicBezTo>
                  <a:cubicBezTo>
                    <a:pt x="160" y="305"/>
                    <a:pt x="167" y="299"/>
                    <a:pt x="167" y="291"/>
                  </a:cubicBezTo>
                  <a:cubicBezTo>
                    <a:pt x="167" y="283"/>
                    <a:pt x="160" y="277"/>
                    <a:pt x="153" y="277"/>
                  </a:cubicBezTo>
                  <a:close/>
                </a:path>
              </a:pathLst>
            </a:custGeom>
            <a:solidFill>
              <a:srgbClr val="77DFFC"/>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115" name="Freeform 7">
              <a:extLst>
                <a:ext uri="{FF2B5EF4-FFF2-40B4-BE49-F238E27FC236}">
                  <a16:creationId xmlns:a16="http://schemas.microsoft.com/office/drawing/2014/main" id="{828FFDFC-7E10-4489-B583-720F9AAB3281}"/>
                </a:ext>
              </a:extLst>
            </p:cNvPr>
            <p:cNvSpPr>
              <a:spLocks/>
            </p:cNvSpPr>
            <p:nvPr/>
          </p:nvSpPr>
          <p:spPr bwMode="auto">
            <a:xfrm>
              <a:off x="4438651" y="806450"/>
              <a:ext cx="138113" cy="138113"/>
            </a:xfrm>
            <a:custGeom>
              <a:avLst/>
              <a:gdLst/>
              <a:ahLst/>
              <a:cxnLst>
                <a:cxn ang="0">
                  <a:pos x="88" y="79"/>
                </a:cxn>
                <a:cxn ang="0">
                  <a:pos x="11" y="3"/>
                </a:cxn>
                <a:cxn ang="0">
                  <a:pos x="11" y="3"/>
                </a:cxn>
                <a:cxn ang="0">
                  <a:pos x="3" y="3"/>
                </a:cxn>
                <a:cxn ang="0">
                  <a:pos x="3" y="11"/>
                </a:cxn>
                <a:cxn ang="0">
                  <a:pos x="3" y="11"/>
                </a:cxn>
                <a:cxn ang="0">
                  <a:pos x="79" y="88"/>
                </a:cxn>
                <a:cxn ang="0">
                  <a:pos x="79" y="88"/>
                </a:cxn>
                <a:cxn ang="0">
                  <a:pos x="88" y="88"/>
                </a:cxn>
                <a:cxn ang="0">
                  <a:pos x="88" y="79"/>
                </a:cxn>
              </a:cxnLst>
              <a:rect l="0" t="0" r="r" b="b"/>
              <a:pathLst>
                <a:path w="90" h="90">
                  <a:moveTo>
                    <a:pt x="88" y="79"/>
                  </a:moveTo>
                  <a:cubicBezTo>
                    <a:pt x="11" y="3"/>
                    <a:pt x="11" y="3"/>
                    <a:pt x="11" y="3"/>
                  </a:cubicBezTo>
                  <a:cubicBezTo>
                    <a:pt x="11" y="3"/>
                    <a:pt x="11" y="3"/>
                    <a:pt x="11" y="3"/>
                  </a:cubicBezTo>
                  <a:cubicBezTo>
                    <a:pt x="9" y="0"/>
                    <a:pt x="5" y="0"/>
                    <a:pt x="3" y="3"/>
                  </a:cubicBezTo>
                  <a:cubicBezTo>
                    <a:pt x="0" y="5"/>
                    <a:pt x="0" y="9"/>
                    <a:pt x="3" y="11"/>
                  </a:cubicBezTo>
                  <a:cubicBezTo>
                    <a:pt x="3" y="11"/>
                    <a:pt x="3" y="11"/>
                    <a:pt x="3" y="11"/>
                  </a:cubicBezTo>
                  <a:cubicBezTo>
                    <a:pt x="79" y="88"/>
                    <a:pt x="79" y="88"/>
                    <a:pt x="79" y="88"/>
                  </a:cubicBezTo>
                  <a:cubicBezTo>
                    <a:pt x="79" y="88"/>
                    <a:pt x="79" y="88"/>
                    <a:pt x="79" y="88"/>
                  </a:cubicBezTo>
                  <a:cubicBezTo>
                    <a:pt x="82" y="90"/>
                    <a:pt x="86" y="90"/>
                    <a:pt x="88" y="88"/>
                  </a:cubicBezTo>
                  <a:cubicBezTo>
                    <a:pt x="90" y="85"/>
                    <a:pt x="90" y="82"/>
                    <a:pt x="88" y="79"/>
                  </a:cubicBezTo>
                  <a:close/>
                </a:path>
              </a:pathLst>
            </a:custGeom>
            <a:solidFill>
              <a:srgbClr val="93AAA8"/>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116" name="Freeform 8">
              <a:extLst>
                <a:ext uri="{FF2B5EF4-FFF2-40B4-BE49-F238E27FC236}">
                  <a16:creationId xmlns:a16="http://schemas.microsoft.com/office/drawing/2014/main" id="{917AC433-BF97-438F-86CE-B1BC6E261761}"/>
                </a:ext>
              </a:extLst>
            </p:cNvPr>
            <p:cNvSpPr>
              <a:spLocks/>
            </p:cNvSpPr>
            <p:nvPr/>
          </p:nvSpPr>
          <p:spPr bwMode="auto">
            <a:xfrm>
              <a:off x="4551363" y="854075"/>
              <a:ext cx="98425" cy="96838"/>
            </a:xfrm>
            <a:custGeom>
              <a:avLst/>
              <a:gdLst/>
              <a:ahLst/>
              <a:cxnLst>
                <a:cxn ang="0">
                  <a:pos x="18" y="60"/>
                </a:cxn>
                <a:cxn ang="0">
                  <a:pos x="60" y="18"/>
                </a:cxn>
                <a:cxn ang="0">
                  <a:pos x="60" y="18"/>
                </a:cxn>
                <a:cxn ang="0">
                  <a:pos x="60" y="3"/>
                </a:cxn>
                <a:cxn ang="0">
                  <a:pos x="46" y="3"/>
                </a:cxn>
                <a:cxn ang="0">
                  <a:pos x="46" y="3"/>
                </a:cxn>
                <a:cxn ang="0">
                  <a:pos x="4" y="45"/>
                </a:cxn>
                <a:cxn ang="0">
                  <a:pos x="4" y="45"/>
                </a:cxn>
                <a:cxn ang="0">
                  <a:pos x="4" y="60"/>
                </a:cxn>
                <a:cxn ang="0">
                  <a:pos x="18" y="60"/>
                </a:cxn>
              </a:cxnLst>
              <a:rect l="0" t="0" r="r" b="b"/>
              <a:pathLst>
                <a:path w="64" h="63">
                  <a:moveTo>
                    <a:pt x="18" y="60"/>
                  </a:moveTo>
                  <a:cubicBezTo>
                    <a:pt x="60" y="18"/>
                    <a:pt x="60" y="18"/>
                    <a:pt x="60" y="18"/>
                  </a:cubicBezTo>
                  <a:cubicBezTo>
                    <a:pt x="60" y="18"/>
                    <a:pt x="60" y="18"/>
                    <a:pt x="60" y="18"/>
                  </a:cubicBezTo>
                  <a:cubicBezTo>
                    <a:pt x="64" y="14"/>
                    <a:pt x="64" y="7"/>
                    <a:pt x="60" y="3"/>
                  </a:cubicBezTo>
                  <a:cubicBezTo>
                    <a:pt x="56" y="0"/>
                    <a:pt x="50" y="0"/>
                    <a:pt x="46" y="3"/>
                  </a:cubicBezTo>
                  <a:cubicBezTo>
                    <a:pt x="46" y="3"/>
                    <a:pt x="46" y="3"/>
                    <a:pt x="46" y="3"/>
                  </a:cubicBezTo>
                  <a:cubicBezTo>
                    <a:pt x="4" y="45"/>
                    <a:pt x="4" y="45"/>
                    <a:pt x="4" y="45"/>
                  </a:cubicBezTo>
                  <a:cubicBezTo>
                    <a:pt x="4" y="45"/>
                    <a:pt x="4" y="45"/>
                    <a:pt x="4" y="45"/>
                  </a:cubicBezTo>
                  <a:cubicBezTo>
                    <a:pt x="0" y="49"/>
                    <a:pt x="0" y="56"/>
                    <a:pt x="4" y="60"/>
                  </a:cubicBezTo>
                  <a:cubicBezTo>
                    <a:pt x="8" y="63"/>
                    <a:pt x="14" y="63"/>
                    <a:pt x="18" y="60"/>
                  </a:cubicBezTo>
                  <a:close/>
                </a:path>
              </a:pathLst>
            </a:custGeom>
            <a:solidFill>
              <a:srgbClr val="4D5554">
                <a:alpha val="80000"/>
              </a:srgbClr>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117" name="Oval 9">
              <a:extLst>
                <a:ext uri="{FF2B5EF4-FFF2-40B4-BE49-F238E27FC236}">
                  <a16:creationId xmlns:a16="http://schemas.microsoft.com/office/drawing/2014/main" id="{B99C1A06-B5FA-4E3F-B992-F9B7BA3268AB}"/>
                </a:ext>
              </a:extLst>
            </p:cNvPr>
            <p:cNvSpPr>
              <a:spLocks noChangeArrowheads="1"/>
            </p:cNvSpPr>
            <p:nvPr/>
          </p:nvSpPr>
          <p:spPr bwMode="auto">
            <a:xfrm>
              <a:off x="4692651" y="1060450"/>
              <a:ext cx="52388" cy="50800"/>
            </a:xfrm>
            <a:prstGeom prst="ellipse">
              <a:avLst/>
            </a:prstGeom>
            <a:solidFill>
              <a:srgbClr val="24B2B2"/>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grpSp>
      <p:grpSp>
        <p:nvGrpSpPr>
          <p:cNvPr id="118" name="Speech">
            <a:extLst>
              <a:ext uri="{FF2B5EF4-FFF2-40B4-BE49-F238E27FC236}">
                <a16:creationId xmlns:a16="http://schemas.microsoft.com/office/drawing/2014/main" id="{A9CC1953-002C-44AF-A94A-8F36F667D15C}"/>
              </a:ext>
            </a:extLst>
          </p:cNvPr>
          <p:cNvGrpSpPr/>
          <p:nvPr/>
        </p:nvGrpSpPr>
        <p:grpSpPr>
          <a:xfrm>
            <a:off x="7915014" y="5099610"/>
            <a:ext cx="503238" cy="460375"/>
            <a:chOff x="4311651" y="1527175"/>
            <a:chExt cx="503238" cy="460375"/>
          </a:xfrm>
        </p:grpSpPr>
        <p:sp>
          <p:nvSpPr>
            <p:cNvPr id="119" name="Freeform 28">
              <a:extLst>
                <a:ext uri="{FF2B5EF4-FFF2-40B4-BE49-F238E27FC236}">
                  <a16:creationId xmlns:a16="http://schemas.microsoft.com/office/drawing/2014/main" id="{D225CA13-4717-46D9-B10E-2112B167B803}"/>
                </a:ext>
              </a:extLst>
            </p:cNvPr>
            <p:cNvSpPr>
              <a:spLocks/>
            </p:cNvSpPr>
            <p:nvPr/>
          </p:nvSpPr>
          <p:spPr bwMode="auto">
            <a:xfrm>
              <a:off x="4311651" y="1527175"/>
              <a:ext cx="503238" cy="407988"/>
            </a:xfrm>
            <a:custGeom>
              <a:avLst/>
              <a:gdLst/>
              <a:ahLst/>
              <a:cxnLst>
                <a:cxn ang="0">
                  <a:pos x="327" y="139"/>
                </a:cxn>
                <a:cxn ang="0">
                  <a:pos x="163" y="0"/>
                </a:cxn>
                <a:cxn ang="0">
                  <a:pos x="0" y="139"/>
                </a:cxn>
                <a:cxn ang="0">
                  <a:pos x="89" y="262"/>
                </a:cxn>
                <a:cxn ang="0">
                  <a:pos x="89" y="262"/>
                </a:cxn>
                <a:cxn ang="0">
                  <a:pos x="107" y="255"/>
                </a:cxn>
                <a:cxn ang="0">
                  <a:pos x="100" y="237"/>
                </a:cxn>
                <a:cxn ang="0">
                  <a:pos x="100" y="237"/>
                </a:cxn>
                <a:cxn ang="0">
                  <a:pos x="28" y="139"/>
                </a:cxn>
                <a:cxn ang="0">
                  <a:pos x="163" y="28"/>
                </a:cxn>
                <a:cxn ang="0">
                  <a:pos x="299" y="139"/>
                </a:cxn>
                <a:cxn ang="0">
                  <a:pos x="299" y="139"/>
                </a:cxn>
                <a:cxn ang="0">
                  <a:pos x="313" y="153"/>
                </a:cxn>
                <a:cxn ang="0">
                  <a:pos x="327" y="139"/>
                </a:cxn>
              </a:cxnLst>
              <a:rect l="0" t="0" r="r" b="b"/>
              <a:pathLst>
                <a:path w="327" h="265">
                  <a:moveTo>
                    <a:pt x="327" y="139"/>
                  </a:moveTo>
                  <a:cubicBezTo>
                    <a:pt x="327" y="63"/>
                    <a:pt x="254" y="0"/>
                    <a:pt x="163" y="0"/>
                  </a:cubicBezTo>
                  <a:cubicBezTo>
                    <a:pt x="73" y="0"/>
                    <a:pt x="0" y="63"/>
                    <a:pt x="0" y="139"/>
                  </a:cubicBezTo>
                  <a:cubicBezTo>
                    <a:pt x="0" y="191"/>
                    <a:pt x="34" y="238"/>
                    <a:pt x="89" y="262"/>
                  </a:cubicBezTo>
                  <a:cubicBezTo>
                    <a:pt x="89" y="262"/>
                    <a:pt x="89" y="262"/>
                    <a:pt x="89" y="262"/>
                  </a:cubicBezTo>
                  <a:cubicBezTo>
                    <a:pt x="96" y="265"/>
                    <a:pt x="104" y="262"/>
                    <a:pt x="107" y="255"/>
                  </a:cubicBezTo>
                  <a:cubicBezTo>
                    <a:pt x="110" y="248"/>
                    <a:pt x="107" y="240"/>
                    <a:pt x="100" y="237"/>
                  </a:cubicBezTo>
                  <a:cubicBezTo>
                    <a:pt x="100" y="237"/>
                    <a:pt x="100" y="237"/>
                    <a:pt x="100" y="237"/>
                  </a:cubicBezTo>
                  <a:cubicBezTo>
                    <a:pt x="56" y="217"/>
                    <a:pt x="28" y="180"/>
                    <a:pt x="28" y="139"/>
                  </a:cubicBezTo>
                  <a:cubicBezTo>
                    <a:pt x="28" y="78"/>
                    <a:pt x="89" y="28"/>
                    <a:pt x="163" y="28"/>
                  </a:cubicBezTo>
                  <a:cubicBezTo>
                    <a:pt x="238" y="28"/>
                    <a:pt x="299" y="78"/>
                    <a:pt x="299" y="139"/>
                  </a:cubicBezTo>
                  <a:cubicBezTo>
                    <a:pt x="299" y="139"/>
                    <a:pt x="299" y="139"/>
                    <a:pt x="299" y="139"/>
                  </a:cubicBezTo>
                  <a:cubicBezTo>
                    <a:pt x="299" y="147"/>
                    <a:pt x="305" y="153"/>
                    <a:pt x="313" y="153"/>
                  </a:cubicBezTo>
                  <a:cubicBezTo>
                    <a:pt x="321" y="153"/>
                    <a:pt x="327" y="147"/>
                    <a:pt x="327" y="139"/>
                  </a:cubicBezTo>
                  <a:close/>
                </a:path>
              </a:pathLst>
            </a:custGeom>
            <a:solidFill>
              <a:srgbClr val="98B5B7"/>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120" name="Freeform 27">
              <a:extLst>
                <a:ext uri="{FF2B5EF4-FFF2-40B4-BE49-F238E27FC236}">
                  <a16:creationId xmlns:a16="http://schemas.microsoft.com/office/drawing/2014/main" id="{794EB8D5-D1B6-41AE-9DB7-818D8B6C6119}"/>
                </a:ext>
              </a:extLst>
            </p:cNvPr>
            <p:cNvSpPr>
              <a:spLocks/>
            </p:cNvSpPr>
            <p:nvPr/>
          </p:nvSpPr>
          <p:spPr bwMode="auto">
            <a:xfrm>
              <a:off x="4398963" y="1885950"/>
              <a:ext cx="80963" cy="101600"/>
            </a:xfrm>
            <a:custGeom>
              <a:avLst/>
              <a:gdLst/>
              <a:ahLst/>
              <a:cxnLst>
                <a:cxn ang="0">
                  <a:pos x="26" y="9"/>
                </a:cxn>
                <a:cxn ang="0">
                  <a:pos x="4" y="42"/>
                </a:cxn>
                <a:cxn ang="0">
                  <a:pos x="4" y="42"/>
                </a:cxn>
                <a:cxn ang="0">
                  <a:pos x="8" y="61"/>
                </a:cxn>
                <a:cxn ang="0">
                  <a:pos x="28" y="57"/>
                </a:cxn>
                <a:cxn ang="0">
                  <a:pos x="28" y="57"/>
                </a:cxn>
                <a:cxn ang="0">
                  <a:pos x="49" y="24"/>
                </a:cxn>
                <a:cxn ang="0">
                  <a:pos x="49" y="24"/>
                </a:cxn>
                <a:cxn ang="0">
                  <a:pos x="45" y="5"/>
                </a:cxn>
                <a:cxn ang="0">
                  <a:pos x="26" y="9"/>
                </a:cxn>
              </a:cxnLst>
              <a:rect l="0" t="0" r="r" b="b"/>
              <a:pathLst>
                <a:path w="53" h="66">
                  <a:moveTo>
                    <a:pt x="26" y="9"/>
                  </a:moveTo>
                  <a:cubicBezTo>
                    <a:pt x="4" y="42"/>
                    <a:pt x="4" y="42"/>
                    <a:pt x="4" y="42"/>
                  </a:cubicBezTo>
                  <a:cubicBezTo>
                    <a:pt x="4" y="42"/>
                    <a:pt x="4" y="42"/>
                    <a:pt x="4" y="42"/>
                  </a:cubicBezTo>
                  <a:cubicBezTo>
                    <a:pt x="0" y="49"/>
                    <a:pt x="2" y="57"/>
                    <a:pt x="8" y="61"/>
                  </a:cubicBezTo>
                  <a:cubicBezTo>
                    <a:pt x="15" y="66"/>
                    <a:pt x="24" y="64"/>
                    <a:pt x="28" y="57"/>
                  </a:cubicBezTo>
                  <a:cubicBezTo>
                    <a:pt x="28" y="57"/>
                    <a:pt x="28" y="57"/>
                    <a:pt x="28" y="57"/>
                  </a:cubicBezTo>
                  <a:cubicBezTo>
                    <a:pt x="49" y="24"/>
                    <a:pt x="49" y="24"/>
                    <a:pt x="49" y="24"/>
                  </a:cubicBezTo>
                  <a:cubicBezTo>
                    <a:pt x="49" y="24"/>
                    <a:pt x="49" y="24"/>
                    <a:pt x="49" y="24"/>
                  </a:cubicBezTo>
                  <a:cubicBezTo>
                    <a:pt x="53" y="17"/>
                    <a:pt x="51" y="9"/>
                    <a:pt x="45" y="5"/>
                  </a:cubicBezTo>
                  <a:cubicBezTo>
                    <a:pt x="38" y="0"/>
                    <a:pt x="30" y="2"/>
                    <a:pt x="26" y="9"/>
                  </a:cubicBezTo>
                  <a:close/>
                </a:path>
              </a:pathLst>
            </a:custGeom>
            <a:solidFill>
              <a:srgbClr val="658E91">
                <a:alpha val="69804"/>
              </a:srgbClr>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121" name="Freeform 29">
              <a:extLst>
                <a:ext uri="{FF2B5EF4-FFF2-40B4-BE49-F238E27FC236}">
                  <a16:creationId xmlns:a16="http://schemas.microsoft.com/office/drawing/2014/main" id="{16A1913E-B5BF-4ECC-955E-C76CACDE144F}"/>
                </a:ext>
              </a:extLst>
            </p:cNvPr>
            <p:cNvSpPr>
              <a:spLocks noEditPoints="1"/>
            </p:cNvSpPr>
            <p:nvPr/>
          </p:nvSpPr>
          <p:spPr bwMode="auto">
            <a:xfrm>
              <a:off x="4438651" y="1655763"/>
              <a:ext cx="246063" cy="192088"/>
            </a:xfrm>
            <a:custGeom>
              <a:avLst/>
              <a:gdLst/>
              <a:ahLst/>
              <a:cxnLst>
                <a:cxn ang="0">
                  <a:pos x="18" y="105"/>
                </a:cxn>
                <a:cxn ang="0">
                  <a:pos x="8" y="115"/>
                </a:cxn>
                <a:cxn ang="0">
                  <a:pos x="18" y="125"/>
                </a:cxn>
                <a:cxn ang="0">
                  <a:pos x="28" y="115"/>
                </a:cxn>
                <a:cxn ang="0">
                  <a:pos x="18" y="105"/>
                </a:cxn>
                <a:cxn ang="0">
                  <a:pos x="55" y="105"/>
                </a:cxn>
                <a:cxn ang="0">
                  <a:pos x="45" y="115"/>
                </a:cxn>
                <a:cxn ang="0">
                  <a:pos x="55" y="125"/>
                </a:cxn>
                <a:cxn ang="0">
                  <a:pos x="65" y="115"/>
                </a:cxn>
                <a:cxn ang="0">
                  <a:pos x="55" y="105"/>
                </a:cxn>
                <a:cxn ang="0">
                  <a:pos x="91" y="105"/>
                </a:cxn>
                <a:cxn ang="0">
                  <a:pos x="81" y="115"/>
                </a:cxn>
                <a:cxn ang="0">
                  <a:pos x="91" y="125"/>
                </a:cxn>
                <a:cxn ang="0">
                  <a:pos x="102" y="115"/>
                </a:cxn>
                <a:cxn ang="0">
                  <a:pos x="91" y="105"/>
                </a:cxn>
                <a:cxn ang="0">
                  <a:pos x="152" y="67"/>
                </a:cxn>
                <a:cxn ang="0">
                  <a:pos x="8" y="67"/>
                </a:cxn>
                <a:cxn ang="0">
                  <a:pos x="0" y="74"/>
                </a:cxn>
                <a:cxn ang="0">
                  <a:pos x="8" y="82"/>
                </a:cxn>
                <a:cxn ang="0">
                  <a:pos x="152" y="82"/>
                </a:cxn>
                <a:cxn ang="0">
                  <a:pos x="160" y="74"/>
                </a:cxn>
                <a:cxn ang="0">
                  <a:pos x="152" y="67"/>
                </a:cxn>
                <a:cxn ang="0">
                  <a:pos x="152" y="33"/>
                </a:cxn>
                <a:cxn ang="0">
                  <a:pos x="8" y="33"/>
                </a:cxn>
                <a:cxn ang="0">
                  <a:pos x="0" y="41"/>
                </a:cxn>
                <a:cxn ang="0">
                  <a:pos x="8" y="49"/>
                </a:cxn>
                <a:cxn ang="0">
                  <a:pos x="152" y="49"/>
                </a:cxn>
                <a:cxn ang="0">
                  <a:pos x="160" y="41"/>
                </a:cxn>
                <a:cxn ang="0">
                  <a:pos x="152" y="33"/>
                </a:cxn>
                <a:cxn ang="0">
                  <a:pos x="8" y="16"/>
                </a:cxn>
                <a:cxn ang="0">
                  <a:pos x="152" y="16"/>
                </a:cxn>
                <a:cxn ang="0">
                  <a:pos x="160" y="8"/>
                </a:cxn>
                <a:cxn ang="0">
                  <a:pos x="152" y="0"/>
                </a:cxn>
                <a:cxn ang="0">
                  <a:pos x="8" y="0"/>
                </a:cxn>
                <a:cxn ang="0">
                  <a:pos x="0" y="8"/>
                </a:cxn>
                <a:cxn ang="0">
                  <a:pos x="8" y="16"/>
                </a:cxn>
              </a:cxnLst>
              <a:rect l="0" t="0" r="r" b="b"/>
              <a:pathLst>
                <a:path w="160" h="125">
                  <a:moveTo>
                    <a:pt x="18" y="105"/>
                  </a:moveTo>
                  <a:cubicBezTo>
                    <a:pt x="13" y="105"/>
                    <a:pt x="8" y="110"/>
                    <a:pt x="8" y="115"/>
                  </a:cubicBezTo>
                  <a:cubicBezTo>
                    <a:pt x="8" y="121"/>
                    <a:pt x="13" y="125"/>
                    <a:pt x="18" y="125"/>
                  </a:cubicBezTo>
                  <a:cubicBezTo>
                    <a:pt x="24" y="125"/>
                    <a:pt x="28" y="121"/>
                    <a:pt x="28" y="115"/>
                  </a:cubicBezTo>
                  <a:cubicBezTo>
                    <a:pt x="28" y="110"/>
                    <a:pt x="24" y="105"/>
                    <a:pt x="18" y="105"/>
                  </a:cubicBezTo>
                  <a:close/>
                  <a:moveTo>
                    <a:pt x="55" y="105"/>
                  </a:moveTo>
                  <a:cubicBezTo>
                    <a:pt x="49" y="105"/>
                    <a:pt x="45" y="110"/>
                    <a:pt x="45" y="115"/>
                  </a:cubicBezTo>
                  <a:cubicBezTo>
                    <a:pt x="45" y="121"/>
                    <a:pt x="49" y="125"/>
                    <a:pt x="55" y="125"/>
                  </a:cubicBezTo>
                  <a:cubicBezTo>
                    <a:pt x="60" y="125"/>
                    <a:pt x="65" y="121"/>
                    <a:pt x="65" y="115"/>
                  </a:cubicBezTo>
                  <a:cubicBezTo>
                    <a:pt x="65" y="110"/>
                    <a:pt x="60" y="105"/>
                    <a:pt x="55" y="105"/>
                  </a:cubicBezTo>
                  <a:close/>
                  <a:moveTo>
                    <a:pt x="91" y="105"/>
                  </a:moveTo>
                  <a:cubicBezTo>
                    <a:pt x="86" y="105"/>
                    <a:pt x="81" y="110"/>
                    <a:pt x="81" y="115"/>
                  </a:cubicBezTo>
                  <a:cubicBezTo>
                    <a:pt x="81" y="121"/>
                    <a:pt x="86" y="125"/>
                    <a:pt x="91" y="125"/>
                  </a:cubicBezTo>
                  <a:cubicBezTo>
                    <a:pt x="97" y="125"/>
                    <a:pt x="102" y="121"/>
                    <a:pt x="102" y="115"/>
                  </a:cubicBezTo>
                  <a:cubicBezTo>
                    <a:pt x="102" y="110"/>
                    <a:pt x="97" y="105"/>
                    <a:pt x="91" y="105"/>
                  </a:cubicBezTo>
                  <a:close/>
                  <a:moveTo>
                    <a:pt x="152" y="67"/>
                  </a:moveTo>
                  <a:cubicBezTo>
                    <a:pt x="8" y="67"/>
                    <a:pt x="8" y="67"/>
                    <a:pt x="8" y="67"/>
                  </a:cubicBezTo>
                  <a:cubicBezTo>
                    <a:pt x="4" y="67"/>
                    <a:pt x="0" y="70"/>
                    <a:pt x="0" y="74"/>
                  </a:cubicBezTo>
                  <a:cubicBezTo>
                    <a:pt x="0" y="79"/>
                    <a:pt x="4" y="82"/>
                    <a:pt x="8" y="82"/>
                  </a:cubicBezTo>
                  <a:cubicBezTo>
                    <a:pt x="152" y="82"/>
                    <a:pt x="152" y="82"/>
                    <a:pt x="152" y="82"/>
                  </a:cubicBezTo>
                  <a:cubicBezTo>
                    <a:pt x="157" y="82"/>
                    <a:pt x="160" y="79"/>
                    <a:pt x="160" y="74"/>
                  </a:cubicBezTo>
                  <a:cubicBezTo>
                    <a:pt x="160" y="70"/>
                    <a:pt x="157" y="67"/>
                    <a:pt x="152" y="67"/>
                  </a:cubicBezTo>
                  <a:close/>
                  <a:moveTo>
                    <a:pt x="152" y="33"/>
                  </a:moveTo>
                  <a:cubicBezTo>
                    <a:pt x="8" y="33"/>
                    <a:pt x="8" y="33"/>
                    <a:pt x="8" y="33"/>
                  </a:cubicBezTo>
                  <a:cubicBezTo>
                    <a:pt x="4" y="33"/>
                    <a:pt x="0" y="37"/>
                    <a:pt x="0" y="41"/>
                  </a:cubicBezTo>
                  <a:cubicBezTo>
                    <a:pt x="0" y="46"/>
                    <a:pt x="4" y="49"/>
                    <a:pt x="8" y="49"/>
                  </a:cubicBezTo>
                  <a:cubicBezTo>
                    <a:pt x="152" y="49"/>
                    <a:pt x="152" y="49"/>
                    <a:pt x="152" y="49"/>
                  </a:cubicBezTo>
                  <a:cubicBezTo>
                    <a:pt x="157" y="49"/>
                    <a:pt x="160" y="46"/>
                    <a:pt x="160" y="41"/>
                  </a:cubicBezTo>
                  <a:cubicBezTo>
                    <a:pt x="160" y="37"/>
                    <a:pt x="157" y="33"/>
                    <a:pt x="152" y="33"/>
                  </a:cubicBezTo>
                  <a:close/>
                  <a:moveTo>
                    <a:pt x="8" y="16"/>
                  </a:moveTo>
                  <a:cubicBezTo>
                    <a:pt x="152" y="16"/>
                    <a:pt x="152" y="16"/>
                    <a:pt x="152" y="16"/>
                  </a:cubicBezTo>
                  <a:cubicBezTo>
                    <a:pt x="157" y="16"/>
                    <a:pt x="160" y="12"/>
                    <a:pt x="160" y="8"/>
                  </a:cubicBezTo>
                  <a:cubicBezTo>
                    <a:pt x="160" y="4"/>
                    <a:pt x="157" y="0"/>
                    <a:pt x="152" y="0"/>
                  </a:cubicBezTo>
                  <a:cubicBezTo>
                    <a:pt x="8" y="0"/>
                    <a:pt x="8" y="0"/>
                    <a:pt x="8" y="0"/>
                  </a:cubicBezTo>
                  <a:cubicBezTo>
                    <a:pt x="4" y="0"/>
                    <a:pt x="0" y="4"/>
                    <a:pt x="0" y="8"/>
                  </a:cubicBezTo>
                  <a:cubicBezTo>
                    <a:pt x="0" y="12"/>
                    <a:pt x="4" y="16"/>
                    <a:pt x="8" y="16"/>
                  </a:cubicBezTo>
                  <a:close/>
                </a:path>
              </a:pathLst>
            </a:custGeom>
            <a:solidFill>
              <a:srgbClr val="EF6C56"/>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122" name="Oval 30">
              <a:extLst>
                <a:ext uri="{FF2B5EF4-FFF2-40B4-BE49-F238E27FC236}">
                  <a16:creationId xmlns:a16="http://schemas.microsoft.com/office/drawing/2014/main" id="{3224A6E8-A75E-44DE-B479-C90613C7A14F}"/>
                </a:ext>
              </a:extLst>
            </p:cNvPr>
            <p:cNvSpPr>
              <a:spLocks noChangeArrowheads="1"/>
            </p:cNvSpPr>
            <p:nvPr/>
          </p:nvSpPr>
          <p:spPr bwMode="auto">
            <a:xfrm>
              <a:off x="4730751" y="1816100"/>
              <a:ext cx="52388" cy="52388"/>
            </a:xfrm>
            <a:prstGeom prst="ellipse">
              <a:avLst/>
            </a:prstGeom>
            <a:solidFill>
              <a:srgbClr val="98B5B7"/>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grpSp>
      <p:grpSp>
        <p:nvGrpSpPr>
          <p:cNvPr id="123" name="Gears">
            <a:extLst>
              <a:ext uri="{FF2B5EF4-FFF2-40B4-BE49-F238E27FC236}">
                <a16:creationId xmlns:a16="http://schemas.microsoft.com/office/drawing/2014/main" id="{29C20D9D-5848-430A-8525-E8B86A673D55}"/>
              </a:ext>
            </a:extLst>
          </p:cNvPr>
          <p:cNvGrpSpPr/>
          <p:nvPr/>
        </p:nvGrpSpPr>
        <p:grpSpPr>
          <a:xfrm>
            <a:off x="2567046" y="4555083"/>
            <a:ext cx="693738" cy="455613"/>
            <a:chOff x="5826126" y="1509713"/>
            <a:chExt cx="693738" cy="455613"/>
          </a:xfrm>
        </p:grpSpPr>
        <p:sp>
          <p:nvSpPr>
            <p:cNvPr id="124" name="Freeform 47">
              <a:extLst>
                <a:ext uri="{FF2B5EF4-FFF2-40B4-BE49-F238E27FC236}">
                  <a16:creationId xmlns:a16="http://schemas.microsoft.com/office/drawing/2014/main" id="{4E167BF1-5FA4-4133-B825-9AF67ABD0C42}"/>
                </a:ext>
              </a:extLst>
            </p:cNvPr>
            <p:cNvSpPr>
              <a:spLocks noEditPoints="1"/>
            </p:cNvSpPr>
            <p:nvPr/>
          </p:nvSpPr>
          <p:spPr bwMode="auto">
            <a:xfrm>
              <a:off x="6270626" y="1676400"/>
              <a:ext cx="249238" cy="250825"/>
            </a:xfrm>
            <a:custGeom>
              <a:avLst/>
              <a:gdLst/>
              <a:ahLst/>
              <a:cxnLst>
                <a:cxn ang="0">
                  <a:pos x="147" y="66"/>
                </a:cxn>
                <a:cxn ang="0">
                  <a:pos x="146" y="66"/>
                </a:cxn>
                <a:cxn ang="0">
                  <a:pos x="138" y="46"/>
                </a:cxn>
                <a:cxn ang="0">
                  <a:pos x="138" y="46"/>
                </a:cxn>
                <a:cxn ang="0">
                  <a:pos x="138" y="24"/>
                </a:cxn>
                <a:cxn ang="0">
                  <a:pos x="116" y="24"/>
                </a:cxn>
                <a:cxn ang="0">
                  <a:pos x="116" y="25"/>
                </a:cxn>
                <a:cxn ang="0">
                  <a:pos x="97" y="17"/>
                </a:cxn>
                <a:cxn ang="0">
                  <a:pos x="97" y="16"/>
                </a:cxn>
                <a:cxn ang="0">
                  <a:pos x="81" y="0"/>
                </a:cxn>
                <a:cxn ang="0">
                  <a:pos x="66" y="16"/>
                </a:cxn>
                <a:cxn ang="0">
                  <a:pos x="66" y="16"/>
                </a:cxn>
                <a:cxn ang="0">
                  <a:pos x="46" y="25"/>
                </a:cxn>
                <a:cxn ang="0">
                  <a:pos x="46" y="24"/>
                </a:cxn>
                <a:cxn ang="0">
                  <a:pos x="24" y="24"/>
                </a:cxn>
                <a:cxn ang="0">
                  <a:pos x="24" y="46"/>
                </a:cxn>
                <a:cxn ang="0">
                  <a:pos x="24" y="46"/>
                </a:cxn>
                <a:cxn ang="0">
                  <a:pos x="16" y="66"/>
                </a:cxn>
                <a:cxn ang="0">
                  <a:pos x="15" y="66"/>
                </a:cxn>
                <a:cxn ang="0">
                  <a:pos x="0" y="81"/>
                </a:cxn>
                <a:cxn ang="0">
                  <a:pos x="15" y="97"/>
                </a:cxn>
                <a:cxn ang="0">
                  <a:pos x="16" y="97"/>
                </a:cxn>
                <a:cxn ang="0">
                  <a:pos x="24" y="116"/>
                </a:cxn>
                <a:cxn ang="0">
                  <a:pos x="23" y="117"/>
                </a:cxn>
                <a:cxn ang="0">
                  <a:pos x="23" y="139"/>
                </a:cxn>
                <a:cxn ang="0">
                  <a:pos x="45" y="139"/>
                </a:cxn>
                <a:cxn ang="0">
                  <a:pos x="46" y="138"/>
                </a:cxn>
                <a:cxn ang="0">
                  <a:pos x="65" y="147"/>
                </a:cxn>
                <a:cxn ang="0">
                  <a:pos x="65" y="147"/>
                </a:cxn>
                <a:cxn ang="0">
                  <a:pos x="81" y="163"/>
                </a:cxn>
                <a:cxn ang="0">
                  <a:pos x="81" y="163"/>
                </a:cxn>
                <a:cxn ang="0">
                  <a:pos x="96" y="147"/>
                </a:cxn>
                <a:cxn ang="0">
                  <a:pos x="96" y="147"/>
                </a:cxn>
                <a:cxn ang="0">
                  <a:pos x="116" y="139"/>
                </a:cxn>
                <a:cxn ang="0">
                  <a:pos x="116" y="139"/>
                </a:cxn>
                <a:cxn ang="0">
                  <a:pos x="138" y="139"/>
                </a:cxn>
                <a:cxn ang="0">
                  <a:pos x="138" y="117"/>
                </a:cxn>
                <a:cxn ang="0">
                  <a:pos x="138" y="117"/>
                </a:cxn>
                <a:cxn ang="0">
                  <a:pos x="146" y="97"/>
                </a:cxn>
                <a:cxn ang="0">
                  <a:pos x="147" y="97"/>
                </a:cxn>
                <a:cxn ang="0">
                  <a:pos x="162" y="81"/>
                </a:cxn>
                <a:cxn ang="0">
                  <a:pos x="147" y="66"/>
                </a:cxn>
                <a:cxn ang="0">
                  <a:pos x="81" y="126"/>
                </a:cxn>
                <a:cxn ang="0">
                  <a:pos x="81" y="126"/>
                </a:cxn>
                <a:cxn ang="0">
                  <a:pos x="36" y="82"/>
                </a:cxn>
                <a:cxn ang="0">
                  <a:pos x="81" y="37"/>
                </a:cxn>
                <a:cxn ang="0">
                  <a:pos x="81" y="37"/>
                </a:cxn>
                <a:cxn ang="0">
                  <a:pos x="126" y="82"/>
                </a:cxn>
                <a:cxn ang="0">
                  <a:pos x="81" y="126"/>
                </a:cxn>
              </a:cxnLst>
              <a:rect l="0" t="0" r="r" b="b"/>
              <a:pathLst>
                <a:path w="162" h="163">
                  <a:moveTo>
                    <a:pt x="147" y="66"/>
                  </a:moveTo>
                  <a:cubicBezTo>
                    <a:pt x="146" y="66"/>
                    <a:pt x="146" y="66"/>
                    <a:pt x="146" y="66"/>
                  </a:cubicBezTo>
                  <a:cubicBezTo>
                    <a:pt x="144" y="59"/>
                    <a:pt x="141" y="52"/>
                    <a:pt x="138" y="46"/>
                  </a:cubicBezTo>
                  <a:cubicBezTo>
                    <a:pt x="138" y="46"/>
                    <a:pt x="138" y="46"/>
                    <a:pt x="138" y="46"/>
                  </a:cubicBezTo>
                  <a:cubicBezTo>
                    <a:pt x="144" y="40"/>
                    <a:pt x="144" y="30"/>
                    <a:pt x="138" y="24"/>
                  </a:cubicBezTo>
                  <a:cubicBezTo>
                    <a:pt x="132" y="18"/>
                    <a:pt x="122" y="18"/>
                    <a:pt x="116" y="24"/>
                  </a:cubicBezTo>
                  <a:cubicBezTo>
                    <a:pt x="116" y="24"/>
                    <a:pt x="116" y="24"/>
                    <a:pt x="116" y="25"/>
                  </a:cubicBezTo>
                  <a:cubicBezTo>
                    <a:pt x="110" y="21"/>
                    <a:pt x="103" y="18"/>
                    <a:pt x="97" y="17"/>
                  </a:cubicBezTo>
                  <a:cubicBezTo>
                    <a:pt x="97" y="16"/>
                    <a:pt x="97" y="16"/>
                    <a:pt x="97" y="16"/>
                  </a:cubicBezTo>
                  <a:cubicBezTo>
                    <a:pt x="97" y="7"/>
                    <a:pt x="90" y="0"/>
                    <a:pt x="81" y="0"/>
                  </a:cubicBezTo>
                  <a:cubicBezTo>
                    <a:pt x="73" y="0"/>
                    <a:pt x="66" y="7"/>
                    <a:pt x="66" y="16"/>
                  </a:cubicBezTo>
                  <a:cubicBezTo>
                    <a:pt x="66" y="16"/>
                    <a:pt x="66" y="16"/>
                    <a:pt x="66" y="16"/>
                  </a:cubicBezTo>
                  <a:cubicBezTo>
                    <a:pt x="59" y="18"/>
                    <a:pt x="52" y="21"/>
                    <a:pt x="46" y="25"/>
                  </a:cubicBezTo>
                  <a:cubicBezTo>
                    <a:pt x="46" y="24"/>
                    <a:pt x="46" y="24"/>
                    <a:pt x="46" y="24"/>
                  </a:cubicBezTo>
                  <a:cubicBezTo>
                    <a:pt x="40" y="18"/>
                    <a:pt x="30" y="18"/>
                    <a:pt x="24" y="24"/>
                  </a:cubicBezTo>
                  <a:cubicBezTo>
                    <a:pt x="18" y="30"/>
                    <a:pt x="18" y="40"/>
                    <a:pt x="24" y="46"/>
                  </a:cubicBezTo>
                  <a:cubicBezTo>
                    <a:pt x="24" y="46"/>
                    <a:pt x="24" y="46"/>
                    <a:pt x="24" y="46"/>
                  </a:cubicBezTo>
                  <a:cubicBezTo>
                    <a:pt x="20" y="52"/>
                    <a:pt x="18" y="59"/>
                    <a:pt x="16" y="66"/>
                  </a:cubicBezTo>
                  <a:cubicBezTo>
                    <a:pt x="16" y="66"/>
                    <a:pt x="15" y="66"/>
                    <a:pt x="15" y="66"/>
                  </a:cubicBezTo>
                  <a:cubicBezTo>
                    <a:pt x="7" y="66"/>
                    <a:pt x="0" y="73"/>
                    <a:pt x="0" y="81"/>
                  </a:cubicBezTo>
                  <a:cubicBezTo>
                    <a:pt x="0" y="90"/>
                    <a:pt x="7" y="97"/>
                    <a:pt x="15" y="97"/>
                  </a:cubicBezTo>
                  <a:cubicBezTo>
                    <a:pt x="15" y="97"/>
                    <a:pt x="16" y="97"/>
                    <a:pt x="16" y="97"/>
                  </a:cubicBezTo>
                  <a:cubicBezTo>
                    <a:pt x="17" y="104"/>
                    <a:pt x="20" y="110"/>
                    <a:pt x="24" y="116"/>
                  </a:cubicBezTo>
                  <a:cubicBezTo>
                    <a:pt x="24" y="117"/>
                    <a:pt x="23" y="117"/>
                    <a:pt x="23" y="117"/>
                  </a:cubicBezTo>
                  <a:cubicBezTo>
                    <a:pt x="17" y="123"/>
                    <a:pt x="17" y="133"/>
                    <a:pt x="23" y="139"/>
                  </a:cubicBezTo>
                  <a:cubicBezTo>
                    <a:pt x="29" y="145"/>
                    <a:pt x="39" y="145"/>
                    <a:pt x="45" y="139"/>
                  </a:cubicBezTo>
                  <a:cubicBezTo>
                    <a:pt x="45" y="139"/>
                    <a:pt x="45" y="139"/>
                    <a:pt x="46" y="138"/>
                  </a:cubicBezTo>
                  <a:cubicBezTo>
                    <a:pt x="51" y="142"/>
                    <a:pt x="58" y="145"/>
                    <a:pt x="65" y="147"/>
                  </a:cubicBezTo>
                  <a:cubicBezTo>
                    <a:pt x="65" y="147"/>
                    <a:pt x="65" y="147"/>
                    <a:pt x="65" y="147"/>
                  </a:cubicBezTo>
                  <a:cubicBezTo>
                    <a:pt x="65" y="156"/>
                    <a:pt x="72" y="163"/>
                    <a:pt x="81" y="163"/>
                  </a:cubicBezTo>
                  <a:cubicBezTo>
                    <a:pt x="81" y="163"/>
                    <a:pt x="81" y="163"/>
                    <a:pt x="81" y="163"/>
                  </a:cubicBezTo>
                  <a:cubicBezTo>
                    <a:pt x="89" y="162"/>
                    <a:pt x="96" y="156"/>
                    <a:pt x="96" y="147"/>
                  </a:cubicBezTo>
                  <a:cubicBezTo>
                    <a:pt x="96" y="147"/>
                    <a:pt x="96" y="147"/>
                    <a:pt x="96" y="147"/>
                  </a:cubicBezTo>
                  <a:cubicBezTo>
                    <a:pt x="103" y="145"/>
                    <a:pt x="110" y="142"/>
                    <a:pt x="116" y="139"/>
                  </a:cubicBezTo>
                  <a:cubicBezTo>
                    <a:pt x="116" y="139"/>
                    <a:pt x="116" y="139"/>
                    <a:pt x="116" y="139"/>
                  </a:cubicBezTo>
                  <a:cubicBezTo>
                    <a:pt x="122" y="145"/>
                    <a:pt x="132" y="145"/>
                    <a:pt x="138" y="139"/>
                  </a:cubicBezTo>
                  <a:cubicBezTo>
                    <a:pt x="144" y="133"/>
                    <a:pt x="144" y="123"/>
                    <a:pt x="138" y="117"/>
                  </a:cubicBezTo>
                  <a:cubicBezTo>
                    <a:pt x="138" y="117"/>
                    <a:pt x="138" y="117"/>
                    <a:pt x="138" y="117"/>
                  </a:cubicBezTo>
                  <a:cubicBezTo>
                    <a:pt x="141" y="111"/>
                    <a:pt x="144" y="104"/>
                    <a:pt x="146" y="97"/>
                  </a:cubicBezTo>
                  <a:cubicBezTo>
                    <a:pt x="146" y="97"/>
                    <a:pt x="146" y="97"/>
                    <a:pt x="147" y="97"/>
                  </a:cubicBezTo>
                  <a:cubicBezTo>
                    <a:pt x="155" y="97"/>
                    <a:pt x="162" y="90"/>
                    <a:pt x="162" y="81"/>
                  </a:cubicBezTo>
                  <a:cubicBezTo>
                    <a:pt x="162" y="73"/>
                    <a:pt x="155" y="66"/>
                    <a:pt x="147" y="66"/>
                  </a:cubicBezTo>
                  <a:close/>
                  <a:moveTo>
                    <a:pt x="81" y="126"/>
                  </a:moveTo>
                  <a:cubicBezTo>
                    <a:pt x="81" y="126"/>
                    <a:pt x="81" y="126"/>
                    <a:pt x="81" y="126"/>
                  </a:cubicBezTo>
                  <a:cubicBezTo>
                    <a:pt x="56" y="126"/>
                    <a:pt x="36" y="106"/>
                    <a:pt x="36" y="82"/>
                  </a:cubicBezTo>
                  <a:cubicBezTo>
                    <a:pt x="36" y="57"/>
                    <a:pt x="56" y="37"/>
                    <a:pt x="81" y="37"/>
                  </a:cubicBezTo>
                  <a:cubicBezTo>
                    <a:pt x="81" y="37"/>
                    <a:pt x="81" y="37"/>
                    <a:pt x="81" y="37"/>
                  </a:cubicBezTo>
                  <a:cubicBezTo>
                    <a:pt x="106" y="37"/>
                    <a:pt x="126" y="57"/>
                    <a:pt x="126" y="82"/>
                  </a:cubicBezTo>
                  <a:cubicBezTo>
                    <a:pt x="126" y="106"/>
                    <a:pt x="106" y="126"/>
                    <a:pt x="81" y="126"/>
                  </a:cubicBezTo>
                  <a:close/>
                </a:path>
              </a:pathLst>
            </a:custGeom>
            <a:solidFill>
              <a:srgbClr val="98B5B7"/>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125" name="Freeform 49">
              <a:extLst>
                <a:ext uri="{FF2B5EF4-FFF2-40B4-BE49-F238E27FC236}">
                  <a16:creationId xmlns:a16="http://schemas.microsoft.com/office/drawing/2014/main" id="{E8BAC847-9D29-4267-9C58-B8C8F66208F9}"/>
                </a:ext>
              </a:extLst>
            </p:cNvPr>
            <p:cNvSpPr>
              <a:spLocks/>
            </p:cNvSpPr>
            <p:nvPr/>
          </p:nvSpPr>
          <p:spPr bwMode="auto">
            <a:xfrm>
              <a:off x="5875338" y="1649413"/>
              <a:ext cx="404813" cy="315913"/>
            </a:xfrm>
            <a:custGeom>
              <a:avLst/>
              <a:gdLst/>
              <a:ahLst/>
              <a:cxnLst>
                <a:cxn ang="0">
                  <a:pos x="235" y="28"/>
                </a:cxn>
                <a:cxn ang="0">
                  <a:pos x="229" y="29"/>
                </a:cxn>
                <a:cxn ang="0">
                  <a:pos x="224" y="12"/>
                </a:cxn>
                <a:cxn ang="0">
                  <a:pos x="224" y="12"/>
                </a:cxn>
                <a:cxn ang="0">
                  <a:pos x="224" y="12"/>
                </a:cxn>
                <a:cxn ang="0">
                  <a:pos x="224" y="11"/>
                </a:cxn>
                <a:cxn ang="0">
                  <a:pos x="203" y="3"/>
                </a:cxn>
                <a:cxn ang="0">
                  <a:pos x="195" y="24"/>
                </a:cxn>
                <a:cxn ang="0">
                  <a:pos x="195" y="24"/>
                </a:cxn>
                <a:cxn ang="0">
                  <a:pos x="202" y="57"/>
                </a:cxn>
                <a:cxn ang="0">
                  <a:pos x="116" y="143"/>
                </a:cxn>
                <a:cxn ang="0">
                  <a:pos x="116" y="143"/>
                </a:cxn>
                <a:cxn ang="0">
                  <a:pos x="35" y="88"/>
                </a:cxn>
                <a:cxn ang="0">
                  <a:pos x="35" y="88"/>
                </a:cxn>
                <a:cxn ang="0">
                  <a:pos x="15" y="79"/>
                </a:cxn>
                <a:cxn ang="0">
                  <a:pos x="6" y="99"/>
                </a:cxn>
                <a:cxn ang="0">
                  <a:pos x="7" y="100"/>
                </a:cxn>
                <a:cxn ang="0">
                  <a:pos x="15" y="117"/>
                </a:cxn>
                <a:cxn ang="0">
                  <a:pos x="11" y="121"/>
                </a:cxn>
                <a:cxn ang="0">
                  <a:pos x="11" y="161"/>
                </a:cxn>
                <a:cxn ang="0">
                  <a:pos x="51" y="161"/>
                </a:cxn>
                <a:cxn ang="0">
                  <a:pos x="54" y="157"/>
                </a:cxn>
                <a:cxn ang="0">
                  <a:pos x="87" y="171"/>
                </a:cxn>
                <a:cxn ang="0">
                  <a:pos x="87" y="176"/>
                </a:cxn>
                <a:cxn ang="0">
                  <a:pos x="115" y="205"/>
                </a:cxn>
                <a:cxn ang="0">
                  <a:pos x="116" y="205"/>
                </a:cxn>
                <a:cxn ang="0">
                  <a:pos x="143" y="176"/>
                </a:cxn>
                <a:cxn ang="0">
                  <a:pos x="143" y="171"/>
                </a:cxn>
                <a:cxn ang="0">
                  <a:pos x="176" y="157"/>
                </a:cxn>
                <a:cxn ang="0">
                  <a:pos x="180" y="162"/>
                </a:cxn>
                <a:cxn ang="0">
                  <a:pos x="220" y="162"/>
                </a:cxn>
                <a:cxn ang="0">
                  <a:pos x="220" y="122"/>
                </a:cxn>
                <a:cxn ang="0">
                  <a:pos x="215" y="118"/>
                </a:cxn>
                <a:cxn ang="0">
                  <a:pos x="230" y="84"/>
                </a:cxn>
                <a:cxn ang="0">
                  <a:pos x="235" y="84"/>
                </a:cxn>
                <a:cxn ang="0">
                  <a:pos x="263" y="56"/>
                </a:cxn>
                <a:cxn ang="0">
                  <a:pos x="235" y="28"/>
                </a:cxn>
              </a:cxnLst>
              <a:rect l="0" t="0" r="r" b="b"/>
              <a:pathLst>
                <a:path w="263" h="205">
                  <a:moveTo>
                    <a:pt x="235" y="28"/>
                  </a:moveTo>
                  <a:cubicBezTo>
                    <a:pt x="233" y="28"/>
                    <a:pt x="231" y="28"/>
                    <a:pt x="229" y="29"/>
                  </a:cubicBezTo>
                  <a:cubicBezTo>
                    <a:pt x="228" y="23"/>
                    <a:pt x="226" y="17"/>
                    <a:pt x="224" y="12"/>
                  </a:cubicBezTo>
                  <a:cubicBezTo>
                    <a:pt x="224" y="12"/>
                    <a:pt x="224" y="12"/>
                    <a:pt x="224" y="12"/>
                  </a:cubicBezTo>
                  <a:cubicBezTo>
                    <a:pt x="224" y="12"/>
                    <a:pt x="224" y="12"/>
                    <a:pt x="224" y="12"/>
                  </a:cubicBezTo>
                  <a:cubicBezTo>
                    <a:pt x="224" y="12"/>
                    <a:pt x="224" y="12"/>
                    <a:pt x="224" y="11"/>
                  </a:cubicBezTo>
                  <a:cubicBezTo>
                    <a:pt x="220" y="4"/>
                    <a:pt x="211" y="0"/>
                    <a:pt x="203" y="3"/>
                  </a:cubicBezTo>
                  <a:cubicBezTo>
                    <a:pt x="195" y="6"/>
                    <a:pt x="192" y="16"/>
                    <a:pt x="195" y="24"/>
                  </a:cubicBezTo>
                  <a:cubicBezTo>
                    <a:pt x="195" y="24"/>
                    <a:pt x="195" y="24"/>
                    <a:pt x="195" y="24"/>
                  </a:cubicBezTo>
                  <a:cubicBezTo>
                    <a:pt x="199" y="34"/>
                    <a:pt x="202" y="45"/>
                    <a:pt x="202" y="57"/>
                  </a:cubicBezTo>
                  <a:cubicBezTo>
                    <a:pt x="202" y="104"/>
                    <a:pt x="164" y="142"/>
                    <a:pt x="116" y="143"/>
                  </a:cubicBezTo>
                  <a:cubicBezTo>
                    <a:pt x="116" y="143"/>
                    <a:pt x="116" y="143"/>
                    <a:pt x="116" y="143"/>
                  </a:cubicBezTo>
                  <a:cubicBezTo>
                    <a:pt x="79" y="143"/>
                    <a:pt x="48" y="120"/>
                    <a:pt x="35" y="88"/>
                  </a:cubicBezTo>
                  <a:cubicBezTo>
                    <a:pt x="35" y="88"/>
                    <a:pt x="35" y="88"/>
                    <a:pt x="35" y="88"/>
                  </a:cubicBezTo>
                  <a:cubicBezTo>
                    <a:pt x="32" y="80"/>
                    <a:pt x="23" y="76"/>
                    <a:pt x="15" y="79"/>
                  </a:cubicBezTo>
                  <a:cubicBezTo>
                    <a:pt x="7" y="83"/>
                    <a:pt x="4" y="91"/>
                    <a:pt x="6" y="99"/>
                  </a:cubicBezTo>
                  <a:cubicBezTo>
                    <a:pt x="7" y="99"/>
                    <a:pt x="7" y="100"/>
                    <a:pt x="7" y="100"/>
                  </a:cubicBezTo>
                  <a:cubicBezTo>
                    <a:pt x="9" y="106"/>
                    <a:pt x="12" y="112"/>
                    <a:pt x="15" y="117"/>
                  </a:cubicBezTo>
                  <a:cubicBezTo>
                    <a:pt x="14" y="118"/>
                    <a:pt x="12" y="119"/>
                    <a:pt x="11" y="121"/>
                  </a:cubicBezTo>
                  <a:cubicBezTo>
                    <a:pt x="0" y="132"/>
                    <a:pt x="0" y="150"/>
                    <a:pt x="11" y="161"/>
                  </a:cubicBezTo>
                  <a:cubicBezTo>
                    <a:pt x="22" y="172"/>
                    <a:pt x="40" y="172"/>
                    <a:pt x="51" y="161"/>
                  </a:cubicBezTo>
                  <a:cubicBezTo>
                    <a:pt x="52" y="160"/>
                    <a:pt x="53" y="158"/>
                    <a:pt x="54" y="157"/>
                  </a:cubicBezTo>
                  <a:cubicBezTo>
                    <a:pt x="64" y="163"/>
                    <a:pt x="76" y="168"/>
                    <a:pt x="87" y="171"/>
                  </a:cubicBezTo>
                  <a:cubicBezTo>
                    <a:pt x="87" y="172"/>
                    <a:pt x="87" y="174"/>
                    <a:pt x="87" y="176"/>
                  </a:cubicBezTo>
                  <a:cubicBezTo>
                    <a:pt x="87" y="192"/>
                    <a:pt x="99" y="205"/>
                    <a:pt x="115" y="205"/>
                  </a:cubicBezTo>
                  <a:cubicBezTo>
                    <a:pt x="116" y="205"/>
                    <a:pt x="116" y="205"/>
                    <a:pt x="116" y="205"/>
                  </a:cubicBezTo>
                  <a:cubicBezTo>
                    <a:pt x="131" y="204"/>
                    <a:pt x="143" y="191"/>
                    <a:pt x="143" y="176"/>
                  </a:cubicBezTo>
                  <a:cubicBezTo>
                    <a:pt x="143" y="174"/>
                    <a:pt x="143" y="173"/>
                    <a:pt x="143" y="171"/>
                  </a:cubicBezTo>
                  <a:cubicBezTo>
                    <a:pt x="155" y="168"/>
                    <a:pt x="166" y="163"/>
                    <a:pt x="176" y="157"/>
                  </a:cubicBezTo>
                  <a:cubicBezTo>
                    <a:pt x="177" y="159"/>
                    <a:pt x="178" y="160"/>
                    <a:pt x="180" y="162"/>
                  </a:cubicBezTo>
                  <a:cubicBezTo>
                    <a:pt x="191" y="173"/>
                    <a:pt x="209" y="173"/>
                    <a:pt x="220" y="162"/>
                  </a:cubicBezTo>
                  <a:cubicBezTo>
                    <a:pt x="231" y="151"/>
                    <a:pt x="231" y="133"/>
                    <a:pt x="220" y="122"/>
                  </a:cubicBezTo>
                  <a:cubicBezTo>
                    <a:pt x="218" y="120"/>
                    <a:pt x="217" y="119"/>
                    <a:pt x="215" y="118"/>
                  </a:cubicBezTo>
                  <a:cubicBezTo>
                    <a:pt x="222" y="108"/>
                    <a:pt x="227" y="96"/>
                    <a:pt x="230" y="84"/>
                  </a:cubicBezTo>
                  <a:cubicBezTo>
                    <a:pt x="231" y="84"/>
                    <a:pt x="233" y="84"/>
                    <a:pt x="235" y="84"/>
                  </a:cubicBezTo>
                  <a:cubicBezTo>
                    <a:pt x="251" y="84"/>
                    <a:pt x="263" y="72"/>
                    <a:pt x="263" y="56"/>
                  </a:cubicBezTo>
                  <a:cubicBezTo>
                    <a:pt x="263" y="41"/>
                    <a:pt x="251" y="28"/>
                    <a:pt x="235" y="28"/>
                  </a:cubicBezTo>
                  <a:close/>
                </a:path>
              </a:pathLst>
            </a:custGeom>
            <a:solidFill>
              <a:srgbClr val="77CAFC"/>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126" name="Freeform 48">
              <a:extLst>
                <a:ext uri="{FF2B5EF4-FFF2-40B4-BE49-F238E27FC236}">
                  <a16:creationId xmlns:a16="http://schemas.microsoft.com/office/drawing/2014/main" id="{05CD0D8E-E07B-41DF-A537-8F313E556F27}"/>
                </a:ext>
              </a:extLst>
            </p:cNvPr>
            <p:cNvSpPr>
              <a:spLocks/>
            </p:cNvSpPr>
            <p:nvPr/>
          </p:nvSpPr>
          <p:spPr bwMode="auto">
            <a:xfrm>
              <a:off x="5826126" y="1509713"/>
              <a:ext cx="404813" cy="311150"/>
            </a:xfrm>
            <a:custGeom>
              <a:avLst/>
              <a:gdLst/>
              <a:ahLst/>
              <a:cxnLst>
                <a:cxn ang="0">
                  <a:pos x="256" y="103"/>
                </a:cxn>
                <a:cxn ang="0">
                  <a:pos x="256" y="103"/>
                </a:cxn>
                <a:cxn ang="0">
                  <a:pos x="247" y="86"/>
                </a:cxn>
                <a:cxn ang="0">
                  <a:pos x="252" y="83"/>
                </a:cxn>
                <a:cxn ang="0">
                  <a:pos x="252" y="43"/>
                </a:cxn>
                <a:cxn ang="0">
                  <a:pos x="212" y="43"/>
                </a:cxn>
                <a:cxn ang="0">
                  <a:pos x="208" y="47"/>
                </a:cxn>
                <a:cxn ang="0">
                  <a:pos x="176" y="34"/>
                </a:cxn>
                <a:cxn ang="0">
                  <a:pos x="177" y="28"/>
                </a:cxn>
                <a:cxn ang="0">
                  <a:pos x="148" y="0"/>
                </a:cxn>
                <a:cxn ang="0">
                  <a:pos x="120" y="28"/>
                </a:cxn>
                <a:cxn ang="0">
                  <a:pos x="121" y="34"/>
                </a:cxn>
                <a:cxn ang="0">
                  <a:pos x="87" y="47"/>
                </a:cxn>
                <a:cxn ang="0">
                  <a:pos x="84" y="43"/>
                </a:cxn>
                <a:cxn ang="0">
                  <a:pos x="44" y="43"/>
                </a:cxn>
                <a:cxn ang="0">
                  <a:pos x="44" y="83"/>
                </a:cxn>
                <a:cxn ang="0">
                  <a:pos x="48" y="86"/>
                </a:cxn>
                <a:cxn ang="0">
                  <a:pos x="34" y="120"/>
                </a:cxn>
                <a:cxn ang="0">
                  <a:pos x="28" y="119"/>
                </a:cxn>
                <a:cxn ang="0">
                  <a:pos x="0" y="147"/>
                </a:cxn>
                <a:cxn ang="0">
                  <a:pos x="28" y="175"/>
                </a:cxn>
                <a:cxn ang="0">
                  <a:pos x="34" y="175"/>
                </a:cxn>
                <a:cxn ang="0">
                  <a:pos x="38" y="190"/>
                </a:cxn>
                <a:cxn ang="0">
                  <a:pos x="39" y="191"/>
                </a:cxn>
                <a:cxn ang="0">
                  <a:pos x="59" y="199"/>
                </a:cxn>
                <a:cxn ang="0">
                  <a:pos x="67" y="179"/>
                </a:cxn>
                <a:cxn ang="0">
                  <a:pos x="67" y="179"/>
                </a:cxn>
                <a:cxn ang="0">
                  <a:pos x="62" y="148"/>
                </a:cxn>
                <a:cxn ang="0">
                  <a:pos x="148" y="62"/>
                </a:cxn>
                <a:cxn ang="0">
                  <a:pos x="148" y="62"/>
                </a:cxn>
                <a:cxn ang="0">
                  <a:pos x="227" y="115"/>
                </a:cxn>
                <a:cxn ang="0">
                  <a:pos x="227" y="115"/>
                </a:cxn>
                <a:cxn ang="0">
                  <a:pos x="247" y="123"/>
                </a:cxn>
                <a:cxn ang="0">
                  <a:pos x="256" y="103"/>
                </a:cxn>
              </a:cxnLst>
              <a:rect l="0" t="0" r="r" b="b"/>
              <a:pathLst>
                <a:path w="263" h="202">
                  <a:moveTo>
                    <a:pt x="256" y="103"/>
                  </a:moveTo>
                  <a:cubicBezTo>
                    <a:pt x="256" y="103"/>
                    <a:pt x="256" y="103"/>
                    <a:pt x="256" y="103"/>
                  </a:cubicBezTo>
                  <a:cubicBezTo>
                    <a:pt x="254" y="97"/>
                    <a:pt x="251" y="92"/>
                    <a:pt x="247" y="86"/>
                  </a:cubicBezTo>
                  <a:cubicBezTo>
                    <a:pt x="249" y="85"/>
                    <a:pt x="250" y="84"/>
                    <a:pt x="252" y="83"/>
                  </a:cubicBezTo>
                  <a:cubicBezTo>
                    <a:pt x="263" y="72"/>
                    <a:pt x="263" y="54"/>
                    <a:pt x="252" y="43"/>
                  </a:cubicBezTo>
                  <a:cubicBezTo>
                    <a:pt x="241" y="32"/>
                    <a:pt x="223" y="32"/>
                    <a:pt x="212" y="43"/>
                  </a:cubicBezTo>
                  <a:cubicBezTo>
                    <a:pt x="210" y="44"/>
                    <a:pt x="209" y="46"/>
                    <a:pt x="208" y="47"/>
                  </a:cubicBezTo>
                  <a:cubicBezTo>
                    <a:pt x="198" y="41"/>
                    <a:pt x="187" y="37"/>
                    <a:pt x="176" y="34"/>
                  </a:cubicBezTo>
                  <a:cubicBezTo>
                    <a:pt x="176" y="32"/>
                    <a:pt x="177" y="30"/>
                    <a:pt x="177" y="28"/>
                  </a:cubicBezTo>
                  <a:cubicBezTo>
                    <a:pt x="177" y="13"/>
                    <a:pt x="164" y="0"/>
                    <a:pt x="148" y="0"/>
                  </a:cubicBezTo>
                  <a:cubicBezTo>
                    <a:pt x="133" y="0"/>
                    <a:pt x="120" y="13"/>
                    <a:pt x="120" y="28"/>
                  </a:cubicBezTo>
                  <a:cubicBezTo>
                    <a:pt x="120" y="30"/>
                    <a:pt x="120" y="32"/>
                    <a:pt x="121" y="34"/>
                  </a:cubicBezTo>
                  <a:cubicBezTo>
                    <a:pt x="109" y="37"/>
                    <a:pt x="98" y="41"/>
                    <a:pt x="87" y="47"/>
                  </a:cubicBezTo>
                  <a:cubicBezTo>
                    <a:pt x="86" y="46"/>
                    <a:pt x="85" y="44"/>
                    <a:pt x="84" y="43"/>
                  </a:cubicBezTo>
                  <a:cubicBezTo>
                    <a:pt x="73" y="32"/>
                    <a:pt x="55" y="32"/>
                    <a:pt x="44" y="43"/>
                  </a:cubicBezTo>
                  <a:cubicBezTo>
                    <a:pt x="33" y="54"/>
                    <a:pt x="33" y="72"/>
                    <a:pt x="44" y="83"/>
                  </a:cubicBezTo>
                  <a:cubicBezTo>
                    <a:pt x="45" y="84"/>
                    <a:pt x="46" y="85"/>
                    <a:pt x="48" y="86"/>
                  </a:cubicBezTo>
                  <a:cubicBezTo>
                    <a:pt x="42" y="96"/>
                    <a:pt x="37" y="108"/>
                    <a:pt x="34" y="120"/>
                  </a:cubicBezTo>
                  <a:cubicBezTo>
                    <a:pt x="32" y="119"/>
                    <a:pt x="30" y="119"/>
                    <a:pt x="28" y="119"/>
                  </a:cubicBezTo>
                  <a:cubicBezTo>
                    <a:pt x="12" y="119"/>
                    <a:pt x="0" y="132"/>
                    <a:pt x="0" y="147"/>
                  </a:cubicBezTo>
                  <a:cubicBezTo>
                    <a:pt x="0" y="163"/>
                    <a:pt x="12" y="175"/>
                    <a:pt x="28" y="175"/>
                  </a:cubicBezTo>
                  <a:cubicBezTo>
                    <a:pt x="30" y="175"/>
                    <a:pt x="32" y="175"/>
                    <a:pt x="34" y="175"/>
                  </a:cubicBezTo>
                  <a:cubicBezTo>
                    <a:pt x="35" y="180"/>
                    <a:pt x="37" y="185"/>
                    <a:pt x="38" y="190"/>
                  </a:cubicBezTo>
                  <a:cubicBezTo>
                    <a:pt x="39" y="190"/>
                    <a:pt x="39" y="191"/>
                    <a:pt x="39" y="191"/>
                  </a:cubicBezTo>
                  <a:cubicBezTo>
                    <a:pt x="42" y="199"/>
                    <a:pt x="51" y="202"/>
                    <a:pt x="59" y="199"/>
                  </a:cubicBezTo>
                  <a:cubicBezTo>
                    <a:pt x="67" y="196"/>
                    <a:pt x="71" y="187"/>
                    <a:pt x="67" y="179"/>
                  </a:cubicBezTo>
                  <a:cubicBezTo>
                    <a:pt x="67" y="179"/>
                    <a:pt x="67" y="179"/>
                    <a:pt x="67" y="179"/>
                  </a:cubicBezTo>
                  <a:cubicBezTo>
                    <a:pt x="64" y="169"/>
                    <a:pt x="62" y="159"/>
                    <a:pt x="62" y="148"/>
                  </a:cubicBezTo>
                  <a:cubicBezTo>
                    <a:pt x="62" y="100"/>
                    <a:pt x="100" y="62"/>
                    <a:pt x="148" y="62"/>
                  </a:cubicBezTo>
                  <a:cubicBezTo>
                    <a:pt x="148" y="62"/>
                    <a:pt x="148" y="62"/>
                    <a:pt x="148" y="62"/>
                  </a:cubicBezTo>
                  <a:cubicBezTo>
                    <a:pt x="184" y="62"/>
                    <a:pt x="214" y="84"/>
                    <a:pt x="227" y="115"/>
                  </a:cubicBezTo>
                  <a:cubicBezTo>
                    <a:pt x="227" y="115"/>
                    <a:pt x="227" y="115"/>
                    <a:pt x="227" y="115"/>
                  </a:cubicBezTo>
                  <a:cubicBezTo>
                    <a:pt x="230" y="122"/>
                    <a:pt x="240" y="126"/>
                    <a:pt x="247" y="123"/>
                  </a:cubicBezTo>
                  <a:cubicBezTo>
                    <a:pt x="255" y="120"/>
                    <a:pt x="259" y="111"/>
                    <a:pt x="256" y="103"/>
                  </a:cubicBezTo>
                  <a:close/>
                </a:path>
              </a:pathLst>
            </a:custGeom>
            <a:solidFill>
              <a:srgbClr val="1466CA">
                <a:alpha val="69804"/>
              </a:srgbClr>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grpSp>
      <p:grpSp>
        <p:nvGrpSpPr>
          <p:cNvPr id="127" name="Pencil">
            <a:extLst>
              <a:ext uri="{FF2B5EF4-FFF2-40B4-BE49-F238E27FC236}">
                <a16:creationId xmlns:a16="http://schemas.microsoft.com/office/drawing/2014/main" id="{4EF8101E-BFA0-4A7C-83F9-37B68189E828}"/>
              </a:ext>
            </a:extLst>
          </p:cNvPr>
          <p:cNvGrpSpPr/>
          <p:nvPr/>
        </p:nvGrpSpPr>
        <p:grpSpPr>
          <a:xfrm>
            <a:off x="8723369" y="2916922"/>
            <a:ext cx="430212" cy="468313"/>
            <a:chOff x="5156201" y="1487488"/>
            <a:chExt cx="430212" cy="468313"/>
          </a:xfrm>
        </p:grpSpPr>
        <p:sp>
          <p:nvSpPr>
            <p:cNvPr id="128" name="Freeform 50">
              <a:extLst>
                <a:ext uri="{FF2B5EF4-FFF2-40B4-BE49-F238E27FC236}">
                  <a16:creationId xmlns:a16="http://schemas.microsoft.com/office/drawing/2014/main" id="{46E3960D-F14C-4CC3-B01A-6CB1F28B78F7}"/>
                </a:ext>
              </a:extLst>
            </p:cNvPr>
            <p:cNvSpPr>
              <a:spLocks/>
            </p:cNvSpPr>
            <p:nvPr/>
          </p:nvSpPr>
          <p:spPr bwMode="auto">
            <a:xfrm>
              <a:off x="5156201" y="1746250"/>
              <a:ext cx="42863" cy="173038"/>
            </a:xfrm>
            <a:custGeom>
              <a:avLst/>
              <a:gdLst/>
              <a:ahLst/>
              <a:cxnLst>
                <a:cxn ang="0">
                  <a:pos x="28" y="98"/>
                </a:cxn>
                <a:cxn ang="0">
                  <a:pos x="28" y="14"/>
                </a:cxn>
                <a:cxn ang="0">
                  <a:pos x="28" y="14"/>
                </a:cxn>
                <a:cxn ang="0">
                  <a:pos x="14" y="0"/>
                </a:cxn>
                <a:cxn ang="0">
                  <a:pos x="0" y="14"/>
                </a:cxn>
                <a:cxn ang="0">
                  <a:pos x="0" y="14"/>
                </a:cxn>
                <a:cxn ang="0">
                  <a:pos x="0" y="98"/>
                </a:cxn>
                <a:cxn ang="0">
                  <a:pos x="0" y="98"/>
                </a:cxn>
                <a:cxn ang="0">
                  <a:pos x="14" y="112"/>
                </a:cxn>
                <a:cxn ang="0">
                  <a:pos x="28" y="98"/>
                </a:cxn>
              </a:cxnLst>
              <a:rect l="0" t="0" r="r" b="b"/>
              <a:pathLst>
                <a:path w="28" h="112">
                  <a:moveTo>
                    <a:pt x="28" y="98"/>
                  </a:moveTo>
                  <a:cubicBezTo>
                    <a:pt x="28" y="14"/>
                    <a:pt x="28" y="14"/>
                    <a:pt x="28" y="14"/>
                  </a:cubicBezTo>
                  <a:cubicBezTo>
                    <a:pt x="28" y="14"/>
                    <a:pt x="28" y="14"/>
                    <a:pt x="28" y="14"/>
                  </a:cubicBezTo>
                  <a:cubicBezTo>
                    <a:pt x="28" y="6"/>
                    <a:pt x="22" y="0"/>
                    <a:pt x="14" y="0"/>
                  </a:cubicBezTo>
                  <a:cubicBezTo>
                    <a:pt x="6" y="0"/>
                    <a:pt x="0" y="6"/>
                    <a:pt x="0" y="14"/>
                  </a:cubicBezTo>
                  <a:cubicBezTo>
                    <a:pt x="0" y="14"/>
                    <a:pt x="0" y="14"/>
                    <a:pt x="0" y="14"/>
                  </a:cubicBezTo>
                  <a:cubicBezTo>
                    <a:pt x="0" y="98"/>
                    <a:pt x="0" y="98"/>
                    <a:pt x="0" y="98"/>
                  </a:cubicBezTo>
                  <a:cubicBezTo>
                    <a:pt x="0" y="98"/>
                    <a:pt x="0" y="98"/>
                    <a:pt x="0" y="98"/>
                  </a:cubicBezTo>
                  <a:cubicBezTo>
                    <a:pt x="0" y="105"/>
                    <a:pt x="6" y="112"/>
                    <a:pt x="14" y="112"/>
                  </a:cubicBezTo>
                  <a:cubicBezTo>
                    <a:pt x="22" y="112"/>
                    <a:pt x="28" y="105"/>
                    <a:pt x="28" y="98"/>
                  </a:cubicBezTo>
                  <a:close/>
                </a:path>
              </a:pathLst>
            </a:custGeom>
            <a:solidFill>
              <a:srgbClr val="CEC7C0"/>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129" name="Freeform 51">
              <a:extLst>
                <a:ext uri="{FF2B5EF4-FFF2-40B4-BE49-F238E27FC236}">
                  <a16:creationId xmlns:a16="http://schemas.microsoft.com/office/drawing/2014/main" id="{3B5FC51E-08C8-4A95-9A75-D233BBC6110E}"/>
                </a:ext>
              </a:extLst>
            </p:cNvPr>
            <p:cNvSpPr>
              <a:spLocks/>
            </p:cNvSpPr>
            <p:nvPr/>
          </p:nvSpPr>
          <p:spPr bwMode="auto">
            <a:xfrm>
              <a:off x="5156201" y="1876425"/>
              <a:ext cx="173038" cy="42863"/>
            </a:xfrm>
            <a:custGeom>
              <a:avLst/>
              <a:gdLst/>
              <a:ahLst/>
              <a:cxnLst>
                <a:cxn ang="0">
                  <a:pos x="14" y="28"/>
                </a:cxn>
                <a:cxn ang="0">
                  <a:pos x="98" y="28"/>
                </a:cxn>
                <a:cxn ang="0">
                  <a:pos x="98" y="28"/>
                </a:cxn>
                <a:cxn ang="0">
                  <a:pos x="112" y="14"/>
                </a:cxn>
                <a:cxn ang="0">
                  <a:pos x="98" y="0"/>
                </a:cxn>
                <a:cxn ang="0">
                  <a:pos x="98" y="0"/>
                </a:cxn>
                <a:cxn ang="0">
                  <a:pos x="14" y="0"/>
                </a:cxn>
                <a:cxn ang="0">
                  <a:pos x="14" y="0"/>
                </a:cxn>
                <a:cxn ang="0">
                  <a:pos x="0" y="14"/>
                </a:cxn>
                <a:cxn ang="0">
                  <a:pos x="14" y="28"/>
                </a:cxn>
              </a:cxnLst>
              <a:rect l="0" t="0" r="r" b="b"/>
              <a:pathLst>
                <a:path w="112" h="28">
                  <a:moveTo>
                    <a:pt x="14" y="28"/>
                  </a:moveTo>
                  <a:cubicBezTo>
                    <a:pt x="98" y="28"/>
                    <a:pt x="98" y="28"/>
                    <a:pt x="98" y="28"/>
                  </a:cubicBezTo>
                  <a:cubicBezTo>
                    <a:pt x="98" y="28"/>
                    <a:pt x="98" y="28"/>
                    <a:pt x="98" y="28"/>
                  </a:cubicBezTo>
                  <a:cubicBezTo>
                    <a:pt x="105" y="28"/>
                    <a:pt x="112" y="21"/>
                    <a:pt x="112" y="14"/>
                  </a:cubicBezTo>
                  <a:cubicBezTo>
                    <a:pt x="112" y="6"/>
                    <a:pt x="105" y="0"/>
                    <a:pt x="98" y="0"/>
                  </a:cubicBezTo>
                  <a:cubicBezTo>
                    <a:pt x="98" y="0"/>
                    <a:pt x="98" y="0"/>
                    <a:pt x="98" y="0"/>
                  </a:cubicBezTo>
                  <a:cubicBezTo>
                    <a:pt x="14" y="0"/>
                    <a:pt x="14" y="0"/>
                    <a:pt x="14" y="0"/>
                  </a:cubicBezTo>
                  <a:cubicBezTo>
                    <a:pt x="14" y="0"/>
                    <a:pt x="14" y="0"/>
                    <a:pt x="14" y="0"/>
                  </a:cubicBezTo>
                  <a:cubicBezTo>
                    <a:pt x="6" y="0"/>
                    <a:pt x="0" y="6"/>
                    <a:pt x="0" y="14"/>
                  </a:cubicBezTo>
                  <a:cubicBezTo>
                    <a:pt x="0" y="21"/>
                    <a:pt x="6" y="28"/>
                    <a:pt x="14" y="28"/>
                  </a:cubicBezTo>
                  <a:close/>
                </a:path>
              </a:pathLst>
            </a:custGeom>
            <a:solidFill>
              <a:srgbClr val="796D5D">
                <a:alpha val="69804"/>
              </a:srgbClr>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130" name="Freeform 52">
              <a:extLst>
                <a:ext uri="{FF2B5EF4-FFF2-40B4-BE49-F238E27FC236}">
                  <a16:creationId xmlns:a16="http://schemas.microsoft.com/office/drawing/2014/main" id="{BECA9110-15FB-4D67-B20B-002B01FEAA30}"/>
                </a:ext>
              </a:extLst>
            </p:cNvPr>
            <p:cNvSpPr>
              <a:spLocks/>
            </p:cNvSpPr>
            <p:nvPr/>
          </p:nvSpPr>
          <p:spPr bwMode="auto">
            <a:xfrm>
              <a:off x="5195888" y="1487488"/>
              <a:ext cx="261938" cy="261938"/>
            </a:xfrm>
            <a:custGeom>
              <a:avLst/>
              <a:gdLst/>
              <a:ahLst/>
              <a:cxnLst>
                <a:cxn ang="0">
                  <a:pos x="26" y="164"/>
                </a:cxn>
                <a:cxn ang="0">
                  <a:pos x="165" y="25"/>
                </a:cxn>
                <a:cxn ang="0">
                  <a:pos x="165" y="25"/>
                </a:cxn>
                <a:cxn ang="0">
                  <a:pos x="165" y="5"/>
                </a:cxn>
                <a:cxn ang="0">
                  <a:pos x="145" y="5"/>
                </a:cxn>
                <a:cxn ang="0">
                  <a:pos x="145" y="5"/>
                </a:cxn>
                <a:cxn ang="0">
                  <a:pos x="6" y="144"/>
                </a:cxn>
                <a:cxn ang="0">
                  <a:pos x="6" y="144"/>
                </a:cxn>
                <a:cxn ang="0">
                  <a:pos x="6" y="164"/>
                </a:cxn>
                <a:cxn ang="0">
                  <a:pos x="26" y="164"/>
                </a:cxn>
              </a:cxnLst>
              <a:rect l="0" t="0" r="r" b="b"/>
              <a:pathLst>
                <a:path w="170" h="170">
                  <a:moveTo>
                    <a:pt x="26" y="164"/>
                  </a:moveTo>
                  <a:cubicBezTo>
                    <a:pt x="165" y="25"/>
                    <a:pt x="165" y="25"/>
                    <a:pt x="165" y="25"/>
                  </a:cubicBezTo>
                  <a:cubicBezTo>
                    <a:pt x="165" y="25"/>
                    <a:pt x="165" y="25"/>
                    <a:pt x="165" y="25"/>
                  </a:cubicBezTo>
                  <a:cubicBezTo>
                    <a:pt x="170" y="19"/>
                    <a:pt x="170" y="11"/>
                    <a:pt x="165" y="5"/>
                  </a:cubicBezTo>
                  <a:cubicBezTo>
                    <a:pt x="159" y="0"/>
                    <a:pt x="150" y="0"/>
                    <a:pt x="145" y="5"/>
                  </a:cubicBezTo>
                  <a:cubicBezTo>
                    <a:pt x="145" y="5"/>
                    <a:pt x="145" y="5"/>
                    <a:pt x="145" y="5"/>
                  </a:cubicBezTo>
                  <a:cubicBezTo>
                    <a:pt x="6" y="144"/>
                    <a:pt x="6" y="144"/>
                    <a:pt x="6" y="144"/>
                  </a:cubicBezTo>
                  <a:cubicBezTo>
                    <a:pt x="6" y="144"/>
                    <a:pt x="6" y="144"/>
                    <a:pt x="6" y="144"/>
                  </a:cubicBezTo>
                  <a:cubicBezTo>
                    <a:pt x="0" y="150"/>
                    <a:pt x="0" y="159"/>
                    <a:pt x="6" y="164"/>
                  </a:cubicBezTo>
                  <a:cubicBezTo>
                    <a:pt x="11" y="170"/>
                    <a:pt x="20" y="170"/>
                    <a:pt x="26" y="164"/>
                  </a:cubicBezTo>
                  <a:close/>
                </a:path>
              </a:pathLst>
            </a:custGeom>
            <a:solidFill>
              <a:srgbClr val="FFED69"/>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131" name="Freeform 53">
              <a:extLst>
                <a:ext uri="{FF2B5EF4-FFF2-40B4-BE49-F238E27FC236}">
                  <a16:creationId xmlns:a16="http://schemas.microsoft.com/office/drawing/2014/main" id="{0AA83696-D3C7-45F1-B9F1-93C06EF6F4F8}"/>
                </a:ext>
              </a:extLst>
            </p:cNvPr>
            <p:cNvSpPr>
              <a:spLocks/>
            </p:cNvSpPr>
            <p:nvPr/>
          </p:nvSpPr>
          <p:spPr bwMode="auto">
            <a:xfrm>
              <a:off x="5326063" y="1616075"/>
              <a:ext cx="260350" cy="261938"/>
            </a:xfrm>
            <a:custGeom>
              <a:avLst/>
              <a:gdLst/>
              <a:ahLst/>
              <a:cxnLst>
                <a:cxn ang="0">
                  <a:pos x="25" y="165"/>
                </a:cxn>
                <a:cxn ang="0">
                  <a:pos x="165" y="26"/>
                </a:cxn>
                <a:cxn ang="0">
                  <a:pos x="165" y="26"/>
                </a:cxn>
                <a:cxn ang="0">
                  <a:pos x="165" y="6"/>
                </a:cxn>
                <a:cxn ang="0">
                  <a:pos x="145" y="6"/>
                </a:cxn>
                <a:cxn ang="0">
                  <a:pos x="145" y="6"/>
                </a:cxn>
                <a:cxn ang="0">
                  <a:pos x="6" y="145"/>
                </a:cxn>
                <a:cxn ang="0">
                  <a:pos x="6" y="145"/>
                </a:cxn>
                <a:cxn ang="0">
                  <a:pos x="6" y="165"/>
                </a:cxn>
                <a:cxn ang="0">
                  <a:pos x="25" y="165"/>
                </a:cxn>
              </a:cxnLst>
              <a:rect l="0" t="0" r="r" b="b"/>
              <a:pathLst>
                <a:path w="170" h="170">
                  <a:moveTo>
                    <a:pt x="25" y="165"/>
                  </a:moveTo>
                  <a:cubicBezTo>
                    <a:pt x="165" y="26"/>
                    <a:pt x="165" y="26"/>
                    <a:pt x="165" y="26"/>
                  </a:cubicBezTo>
                  <a:cubicBezTo>
                    <a:pt x="165" y="26"/>
                    <a:pt x="165" y="26"/>
                    <a:pt x="165" y="26"/>
                  </a:cubicBezTo>
                  <a:cubicBezTo>
                    <a:pt x="170" y="20"/>
                    <a:pt x="170" y="11"/>
                    <a:pt x="165" y="6"/>
                  </a:cubicBezTo>
                  <a:cubicBezTo>
                    <a:pt x="159" y="0"/>
                    <a:pt x="150" y="0"/>
                    <a:pt x="145" y="6"/>
                  </a:cubicBezTo>
                  <a:cubicBezTo>
                    <a:pt x="145" y="6"/>
                    <a:pt x="145" y="6"/>
                    <a:pt x="145" y="6"/>
                  </a:cubicBezTo>
                  <a:cubicBezTo>
                    <a:pt x="6" y="145"/>
                    <a:pt x="6" y="145"/>
                    <a:pt x="6" y="145"/>
                  </a:cubicBezTo>
                  <a:cubicBezTo>
                    <a:pt x="6" y="145"/>
                    <a:pt x="6" y="145"/>
                    <a:pt x="6" y="145"/>
                  </a:cubicBezTo>
                  <a:cubicBezTo>
                    <a:pt x="0" y="151"/>
                    <a:pt x="0" y="159"/>
                    <a:pt x="6" y="165"/>
                  </a:cubicBezTo>
                  <a:cubicBezTo>
                    <a:pt x="11" y="170"/>
                    <a:pt x="20" y="170"/>
                    <a:pt x="25" y="165"/>
                  </a:cubicBezTo>
                  <a:close/>
                </a:path>
              </a:pathLst>
            </a:custGeom>
            <a:solidFill>
              <a:srgbClr val="F2AB55"/>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132" name="Freeform 54">
              <a:extLst>
                <a:ext uri="{FF2B5EF4-FFF2-40B4-BE49-F238E27FC236}">
                  <a16:creationId xmlns:a16="http://schemas.microsoft.com/office/drawing/2014/main" id="{D29D2BE7-F1CD-4074-83F9-57BD0CD06D91}"/>
                </a:ext>
              </a:extLst>
            </p:cNvPr>
            <p:cNvSpPr>
              <a:spLocks/>
            </p:cNvSpPr>
            <p:nvPr/>
          </p:nvSpPr>
          <p:spPr bwMode="auto">
            <a:xfrm>
              <a:off x="5251451" y="1541463"/>
              <a:ext cx="282575" cy="282575"/>
            </a:xfrm>
            <a:custGeom>
              <a:avLst/>
              <a:gdLst/>
              <a:ahLst/>
              <a:cxnLst>
                <a:cxn ang="0">
                  <a:pos x="36" y="175"/>
                </a:cxn>
                <a:cxn ang="0">
                  <a:pos x="175" y="36"/>
                </a:cxn>
                <a:cxn ang="0">
                  <a:pos x="175" y="36"/>
                </a:cxn>
                <a:cxn ang="0">
                  <a:pos x="175" y="8"/>
                </a:cxn>
                <a:cxn ang="0">
                  <a:pos x="147" y="8"/>
                </a:cxn>
                <a:cxn ang="0">
                  <a:pos x="147" y="8"/>
                </a:cxn>
                <a:cxn ang="0">
                  <a:pos x="7" y="147"/>
                </a:cxn>
                <a:cxn ang="0">
                  <a:pos x="7" y="147"/>
                </a:cxn>
                <a:cxn ang="0">
                  <a:pos x="7" y="175"/>
                </a:cxn>
                <a:cxn ang="0">
                  <a:pos x="36" y="175"/>
                </a:cxn>
              </a:cxnLst>
              <a:rect l="0" t="0" r="r" b="b"/>
              <a:pathLst>
                <a:path w="183" h="183">
                  <a:moveTo>
                    <a:pt x="36" y="175"/>
                  </a:moveTo>
                  <a:cubicBezTo>
                    <a:pt x="175" y="36"/>
                    <a:pt x="175" y="36"/>
                    <a:pt x="175" y="36"/>
                  </a:cubicBezTo>
                  <a:cubicBezTo>
                    <a:pt x="175" y="36"/>
                    <a:pt x="175" y="36"/>
                    <a:pt x="175" y="36"/>
                  </a:cubicBezTo>
                  <a:cubicBezTo>
                    <a:pt x="183" y="28"/>
                    <a:pt x="183" y="16"/>
                    <a:pt x="175" y="8"/>
                  </a:cubicBezTo>
                  <a:cubicBezTo>
                    <a:pt x="167" y="0"/>
                    <a:pt x="154" y="0"/>
                    <a:pt x="147" y="8"/>
                  </a:cubicBezTo>
                  <a:cubicBezTo>
                    <a:pt x="147" y="8"/>
                    <a:pt x="147" y="8"/>
                    <a:pt x="147" y="8"/>
                  </a:cubicBezTo>
                  <a:cubicBezTo>
                    <a:pt x="7" y="147"/>
                    <a:pt x="7" y="147"/>
                    <a:pt x="7" y="147"/>
                  </a:cubicBezTo>
                  <a:cubicBezTo>
                    <a:pt x="7" y="147"/>
                    <a:pt x="7" y="147"/>
                    <a:pt x="7" y="147"/>
                  </a:cubicBezTo>
                  <a:cubicBezTo>
                    <a:pt x="0" y="155"/>
                    <a:pt x="0" y="167"/>
                    <a:pt x="7" y="175"/>
                  </a:cubicBezTo>
                  <a:cubicBezTo>
                    <a:pt x="15" y="183"/>
                    <a:pt x="28" y="183"/>
                    <a:pt x="36" y="175"/>
                  </a:cubicBezTo>
                  <a:close/>
                </a:path>
              </a:pathLst>
            </a:custGeom>
            <a:solidFill>
              <a:srgbClr val="FFD45C"/>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sp>
          <p:nvSpPr>
            <p:cNvPr id="133" name="Freeform 55">
              <a:extLst>
                <a:ext uri="{FF2B5EF4-FFF2-40B4-BE49-F238E27FC236}">
                  <a16:creationId xmlns:a16="http://schemas.microsoft.com/office/drawing/2014/main" id="{589C07C9-5BB2-490B-9840-BDD3382E5565}"/>
                </a:ext>
              </a:extLst>
            </p:cNvPr>
            <p:cNvSpPr>
              <a:spLocks/>
            </p:cNvSpPr>
            <p:nvPr/>
          </p:nvSpPr>
          <p:spPr bwMode="auto">
            <a:xfrm>
              <a:off x="5168901" y="1938338"/>
              <a:ext cx="404813" cy="17463"/>
            </a:xfrm>
            <a:custGeom>
              <a:avLst/>
              <a:gdLst/>
              <a:ahLst/>
              <a:cxnLst>
                <a:cxn ang="0">
                  <a:pos x="6" y="12"/>
                </a:cxn>
                <a:cxn ang="0">
                  <a:pos x="257" y="12"/>
                </a:cxn>
                <a:cxn ang="0">
                  <a:pos x="257" y="12"/>
                </a:cxn>
                <a:cxn ang="0">
                  <a:pos x="263" y="6"/>
                </a:cxn>
                <a:cxn ang="0">
                  <a:pos x="257" y="0"/>
                </a:cxn>
                <a:cxn ang="0">
                  <a:pos x="257" y="0"/>
                </a:cxn>
                <a:cxn ang="0">
                  <a:pos x="6" y="0"/>
                </a:cxn>
                <a:cxn ang="0">
                  <a:pos x="6" y="0"/>
                </a:cxn>
                <a:cxn ang="0">
                  <a:pos x="0" y="6"/>
                </a:cxn>
                <a:cxn ang="0">
                  <a:pos x="6" y="12"/>
                </a:cxn>
              </a:cxnLst>
              <a:rect l="0" t="0" r="r" b="b"/>
              <a:pathLst>
                <a:path w="263" h="12">
                  <a:moveTo>
                    <a:pt x="6" y="12"/>
                  </a:moveTo>
                  <a:cubicBezTo>
                    <a:pt x="257" y="12"/>
                    <a:pt x="257" y="12"/>
                    <a:pt x="257" y="12"/>
                  </a:cubicBezTo>
                  <a:cubicBezTo>
                    <a:pt x="257" y="12"/>
                    <a:pt x="257" y="12"/>
                    <a:pt x="257" y="12"/>
                  </a:cubicBezTo>
                  <a:cubicBezTo>
                    <a:pt x="260" y="12"/>
                    <a:pt x="263" y="9"/>
                    <a:pt x="263" y="6"/>
                  </a:cubicBezTo>
                  <a:cubicBezTo>
                    <a:pt x="263" y="2"/>
                    <a:pt x="260" y="0"/>
                    <a:pt x="257" y="0"/>
                  </a:cubicBezTo>
                  <a:cubicBezTo>
                    <a:pt x="257" y="0"/>
                    <a:pt x="257" y="0"/>
                    <a:pt x="257" y="0"/>
                  </a:cubicBezTo>
                  <a:cubicBezTo>
                    <a:pt x="6" y="0"/>
                    <a:pt x="6" y="0"/>
                    <a:pt x="6" y="0"/>
                  </a:cubicBezTo>
                  <a:cubicBezTo>
                    <a:pt x="6" y="0"/>
                    <a:pt x="6" y="0"/>
                    <a:pt x="6" y="0"/>
                  </a:cubicBezTo>
                  <a:cubicBezTo>
                    <a:pt x="3" y="0"/>
                    <a:pt x="0" y="2"/>
                    <a:pt x="0" y="6"/>
                  </a:cubicBezTo>
                  <a:cubicBezTo>
                    <a:pt x="0" y="9"/>
                    <a:pt x="3" y="12"/>
                    <a:pt x="6" y="12"/>
                  </a:cubicBezTo>
                  <a:close/>
                </a:path>
              </a:pathLst>
            </a:custGeom>
            <a:solidFill>
              <a:srgbClr val="ABC4C1"/>
            </a:solidFill>
            <a:ln w="9525">
              <a:noFill/>
              <a:round/>
              <a:headEnd/>
              <a:tailEnd/>
            </a:ln>
          </p:spPr>
          <p:txBody>
            <a:bodyPr vert="horz" wrap="square" lIns="91440" tIns="45720" rIns="91440" bIns="45720" numCol="1" anchor="t" anchorCtr="0" compatLnSpc="1">
              <a:prstTxWarp prst="textNoShape">
                <a:avLst/>
              </a:prstTxWarp>
            </a:bodyPr>
            <a:lstStyle/>
            <a:p>
              <a:endParaRPr lang="ru-RU" sz="1200"/>
            </a:p>
          </p:txBody>
        </p:sp>
      </p:grpSp>
      <p:sp>
        <p:nvSpPr>
          <p:cNvPr id="134" name="Rounded Rectangle 4">
            <a:extLst>
              <a:ext uri="{FF2B5EF4-FFF2-40B4-BE49-F238E27FC236}">
                <a16:creationId xmlns:a16="http://schemas.microsoft.com/office/drawing/2014/main" id="{1ED15CBA-BF8C-4E9D-A0D8-433449A117B4}"/>
              </a:ext>
            </a:extLst>
          </p:cNvPr>
          <p:cNvSpPr/>
          <p:nvPr/>
        </p:nvSpPr>
        <p:spPr>
          <a:xfrm>
            <a:off x="11436823" y="361731"/>
            <a:ext cx="477272" cy="328187"/>
          </a:xfrm>
          <a:prstGeom prst="roundRect">
            <a:avLst/>
          </a:prstGeom>
          <a:solidFill>
            <a:schemeClr val="tx2">
              <a:lumMod val="40000"/>
              <a:lumOff val="60000"/>
            </a:schemeClr>
          </a:solidFill>
          <a:ln w="381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fld id="{DBBBA498-DA9E-49E0-9B68-36103A5B348F}" type="slidenum">
              <a:rPr kumimoji="0" lang="id-ID" sz="1200" b="0" i="0" u="none" strike="noStrike" kern="0" cap="none" spc="0" normalizeH="0" baseline="0" noProof="0" smtClean="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pPr marL="0" marR="0" lvl="0" indent="0" algn="ctr" defTabSz="914400" eaLnBrk="1" fontAlgn="auto" latinLnBrk="0" hangingPunct="1">
                <a:lnSpc>
                  <a:spcPct val="100000"/>
                </a:lnSpc>
                <a:spcBef>
                  <a:spcPts val="0"/>
                </a:spcBef>
                <a:spcAft>
                  <a:spcPts val="0"/>
                </a:spcAft>
                <a:buClrTx/>
                <a:buSzTx/>
                <a:buFontTx/>
                <a:buNone/>
                <a:tabLst/>
                <a:defRPr/>
              </a:pPr>
              <a:t>14</a:t>
            </a:fld>
            <a:endParaRPr kumimoji="0" lang="en-US" sz="1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grpSp>
        <p:nvGrpSpPr>
          <p:cNvPr id="56" name="Group 1">
            <a:extLst>
              <a:ext uri="{FF2B5EF4-FFF2-40B4-BE49-F238E27FC236}">
                <a16:creationId xmlns:a16="http://schemas.microsoft.com/office/drawing/2014/main" id="{24D09755-57D4-4F83-B2C9-00503AC193EF}"/>
              </a:ext>
            </a:extLst>
          </p:cNvPr>
          <p:cNvGrpSpPr/>
          <p:nvPr/>
        </p:nvGrpSpPr>
        <p:grpSpPr>
          <a:xfrm>
            <a:off x="5219700" y="793915"/>
            <a:ext cx="1828801" cy="120485"/>
            <a:chOff x="10866255" y="8448874"/>
            <a:chExt cx="2738812" cy="73150"/>
          </a:xfrm>
        </p:grpSpPr>
        <p:sp>
          <p:nvSpPr>
            <p:cNvPr id="57" name="Rectangle 11">
              <a:extLst>
                <a:ext uri="{FF2B5EF4-FFF2-40B4-BE49-F238E27FC236}">
                  <a16:creationId xmlns:a16="http://schemas.microsoft.com/office/drawing/2014/main" id="{3CA9496D-1004-49CF-8207-128E0FA52CC7}"/>
                </a:ext>
              </a:extLst>
            </p:cNvPr>
            <p:cNvSpPr/>
            <p:nvPr/>
          </p:nvSpPr>
          <p:spPr>
            <a:xfrm flipV="1">
              <a:off x="10866255" y="8448874"/>
              <a:ext cx="407521" cy="73150"/>
            </a:xfrm>
            <a:prstGeom prst="rect">
              <a:avLst/>
            </a:prstGeom>
            <a:solidFill>
              <a:srgbClr val="E9475A"/>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58" name="Rectangle 12">
              <a:extLst>
                <a:ext uri="{FF2B5EF4-FFF2-40B4-BE49-F238E27FC236}">
                  <a16:creationId xmlns:a16="http://schemas.microsoft.com/office/drawing/2014/main" id="{A1A02B40-DD7E-4F6E-8DE8-AC52B9485898}"/>
                </a:ext>
              </a:extLst>
            </p:cNvPr>
            <p:cNvSpPr/>
            <p:nvPr/>
          </p:nvSpPr>
          <p:spPr>
            <a:xfrm flipV="1">
              <a:off x="11330497" y="8448874"/>
              <a:ext cx="407521" cy="73150"/>
            </a:xfrm>
            <a:prstGeom prst="rect">
              <a:avLst/>
            </a:prstGeom>
            <a:solidFill>
              <a:srgbClr val="FA8D30"/>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59" name="Rectangle 13">
              <a:extLst>
                <a:ext uri="{FF2B5EF4-FFF2-40B4-BE49-F238E27FC236}">
                  <a16:creationId xmlns:a16="http://schemas.microsoft.com/office/drawing/2014/main" id="{173A39C2-F87F-48A4-9A2C-79D461BD4466}"/>
                </a:ext>
              </a:extLst>
            </p:cNvPr>
            <p:cNvSpPr/>
            <p:nvPr/>
          </p:nvSpPr>
          <p:spPr>
            <a:xfrm flipV="1">
              <a:off x="11809200" y="8448874"/>
              <a:ext cx="407521" cy="73150"/>
            </a:xfrm>
            <a:prstGeom prst="rect">
              <a:avLst/>
            </a:prstGeom>
            <a:solidFill>
              <a:srgbClr val="F8C95C"/>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60" name="Rectangle 14">
              <a:extLst>
                <a:ext uri="{FF2B5EF4-FFF2-40B4-BE49-F238E27FC236}">
                  <a16:creationId xmlns:a16="http://schemas.microsoft.com/office/drawing/2014/main" id="{ABEB5FCF-B17E-4B94-BF4A-76CEF1F1625D}"/>
                </a:ext>
              </a:extLst>
            </p:cNvPr>
            <p:cNvSpPr/>
            <p:nvPr/>
          </p:nvSpPr>
          <p:spPr>
            <a:xfrm flipV="1">
              <a:off x="12273541" y="8448874"/>
              <a:ext cx="407521" cy="73150"/>
            </a:xfrm>
            <a:prstGeom prst="rect">
              <a:avLst/>
            </a:prstGeom>
            <a:solidFill>
              <a:srgbClr val="FFB98B"/>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61" name="Rectangle 15">
              <a:extLst>
                <a:ext uri="{FF2B5EF4-FFF2-40B4-BE49-F238E27FC236}">
                  <a16:creationId xmlns:a16="http://schemas.microsoft.com/office/drawing/2014/main" id="{229B700D-62D6-495C-BE2D-11740F7BFA5D}"/>
                </a:ext>
              </a:extLst>
            </p:cNvPr>
            <p:cNvSpPr/>
            <p:nvPr/>
          </p:nvSpPr>
          <p:spPr>
            <a:xfrm flipV="1">
              <a:off x="12737783" y="8448874"/>
              <a:ext cx="407521" cy="73150"/>
            </a:xfrm>
            <a:prstGeom prst="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62" name="Rectangle 16">
              <a:extLst>
                <a:ext uri="{FF2B5EF4-FFF2-40B4-BE49-F238E27FC236}">
                  <a16:creationId xmlns:a16="http://schemas.microsoft.com/office/drawing/2014/main" id="{0BD905F9-2DE2-45F0-A977-4EFEAE1D6AE4}"/>
                </a:ext>
              </a:extLst>
            </p:cNvPr>
            <p:cNvSpPr/>
            <p:nvPr/>
          </p:nvSpPr>
          <p:spPr>
            <a:xfrm flipV="1">
              <a:off x="13197546" y="8448874"/>
              <a:ext cx="407521" cy="73150"/>
            </a:xfrm>
            <a:prstGeom prst="rect">
              <a:avLst/>
            </a:prstGeom>
            <a:solidFill>
              <a:schemeClr val="accent6">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grpSp>
    </p:spTree>
    <p:extLst>
      <p:ext uri="{BB962C8B-B14F-4D97-AF65-F5344CB8AC3E}">
        <p14:creationId xmlns:p14="http://schemas.microsoft.com/office/powerpoint/2010/main" val="16279880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fade">
                                      <p:cBhvr>
                                        <p:cTn id="7" dur="3000"/>
                                        <p:tgtEl>
                                          <p:spTgt spid="9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2"/>
                                        </p:tgtEl>
                                        <p:attrNameLst>
                                          <p:attrName>style.visibility</p:attrName>
                                        </p:attrNameLst>
                                      </p:cBhvr>
                                      <p:to>
                                        <p:strVal val="visible"/>
                                      </p:to>
                                    </p:set>
                                    <p:animEffect transition="in" filter="fade">
                                      <p:cBhvr>
                                        <p:cTn id="10" dur="1000"/>
                                        <p:tgtEl>
                                          <p:spTgt spid="9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96"/>
                                        </p:tgtEl>
                                        <p:attrNameLst>
                                          <p:attrName>style.visibility</p:attrName>
                                        </p:attrNameLst>
                                      </p:cBhvr>
                                      <p:to>
                                        <p:strVal val="visible"/>
                                      </p:to>
                                    </p:set>
                                    <p:animEffect transition="in" filter="fade">
                                      <p:cBhvr>
                                        <p:cTn id="13" dur="2000"/>
                                        <p:tgtEl>
                                          <p:spTgt spid="9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Effect transition="in" filter="fade">
                                      <p:cBhvr>
                                        <p:cTn id="16" dur="1000"/>
                                        <p:tgtEl>
                                          <p:spTgt spid="9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97"/>
                                        </p:tgtEl>
                                        <p:attrNameLst>
                                          <p:attrName>style.visibility</p:attrName>
                                        </p:attrNameLst>
                                      </p:cBhvr>
                                      <p:to>
                                        <p:strVal val="visible"/>
                                      </p:to>
                                    </p:set>
                                    <p:animEffect transition="in" filter="fade">
                                      <p:cBhvr>
                                        <p:cTn id="19" dur="3000"/>
                                        <p:tgtEl>
                                          <p:spTgt spid="9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94"/>
                                        </p:tgtEl>
                                        <p:attrNameLst>
                                          <p:attrName>style.visibility</p:attrName>
                                        </p:attrNameLst>
                                      </p:cBhvr>
                                      <p:to>
                                        <p:strVal val="visible"/>
                                      </p:to>
                                    </p:set>
                                    <p:animEffect transition="in" filter="fade">
                                      <p:cBhvr>
                                        <p:cTn id="22" dur="1000"/>
                                        <p:tgtEl>
                                          <p:spTgt spid="94"/>
                                        </p:tgtEl>
                                      </p:cBhvr>
                                    </p:animEffect>
                                  </p:childTnLst>
                                </p:cTn>
                              </p:par>
                            </p:childTnLst>
                          </p:cTn>
                        </p:par>
                      </p:childTnLst>
                    </p:cTn>
                  </p:par>
                  <p:par>
                    <p:cTn id="23" fill="hold">
                      <p:stCondLst>
                        <p:cond delay="indefinite"/>
                      </p:stCondLst>
                      <p:childTnLst>
                        <p:par>
                          <p:cTn id="24" fill="hold">
                            <p:stCondLst>
                              <p:cond delay="0"/>
                            </p:stCondLst>
                            <p:childTnLst>
                              <p:par>
                                <p:cTn id="25" presetID="47" presetClass="entr" presetSubtype="0" fill="hold" grpId="0" nodeType="clickEffect">
                                  <p:stCondLst>
                                    <p:cond delay="0"/>
                                  </p:stCondLst>
                                  <p:childTnLst>
                                    <p:set>
                                      <p:cBhvr>
                                        <p:cTn id="26" dur="1" fill="hold">
                                          <p:stCondLst>
                                            <p:cond delay="0"/>
                                          </p:stCondLst>
                                        </p:cTn>
                                        <p:tgtEl>
                                          <p:spTgt spid="95"/>
                                        </p:tgtEl>
                                        <p:attrNameLst>
                                          <p:attrName>style.visibility</p:attrName>
                                        </p:attrNameLst>
                                      </p:cBhvr>
                                      <p:to>
                                        <p:strVal val="visible"/>
                                      </p:to>
                                    </p:set>
                                    <p:animEffect transition="in" filter="fade">
                                      <p:cBhvr>
                                        <p:cTn id="27" dur="1000"/>
                                        <p:tgtEl>
                                          <p:spTgt spid="95"/>
                                        </p:tgtEl>
                                      </p:cBhvr>
                                    </p:animEffect>
                                    <p:anim calcmode="lin" valueType="num">
                                      <p:cBhvr>
                                        <p:cTn id="28" dur="1000" fill="hold"/>
                                        <p:tgtEl>
                                          <p:spTgt spid="95"/>
                                        </p:tgtEl>
                                        <p:attrNameLst>
                                          <p:attrName>ppt_x</p:attrName>
                                        </p:attrNameLst>
                                      </p:cBhvr>
                                      <p:tavLst>
                                        <p:tav tm="0">
                                          <p:val>
                                            <p:strVal val="#ppt_x"/>
                                          </p:val>
                                        </p:tav>
                                        <p:tav tm="100000">
                                          <p:val>
                                            <p:strVal val="#ppt_x"/>
                                          </p:val>
                                        </p:tav>
                                      </p:tavLst>
                                    </p:anim>
                                    <p:anim calcmode="lin" valueType="num">
                                      <p:cBhvr>
                                        <p:cTn id="29" dur="1000" fill="hold"/>
                                        <p:tgtEl>
                                          <p:spTgt spid="95"/>
                                        </p:tgtEl>
                                        <p:attrNameLst>
                                          <p:attrName>ppt_y</p:attrName>
                                        </p:attrNameLst>
                                      </p:cBhvr>
                                      <p:tavLst>
                                        <p:tav tm="0">
                                          <p:val>
                                            <p:strVal val="#ppt_y-.1"/>
                                          </p:val>
                                        </p:tav>
                                        <p:tav tm="100000">
                                          <p:val>
                                            <p:strVal val="#ppt_y"/>
                                          </p:val>
                                        </p:tav>
                                      </p:tavLst>
                                    </p:anim>
                                  </p:childTnLst>
                                </p:cTn>
                              </p:par>
                              <p:par>
                                <p:cTn id="30" presetID="47" presetClass="entr" presetSubtype="0" fill="hold" grpId="0" nodeType="withEffect">
                                  <p:stCondLst>
                                    <p:cond delay="0"/>
                                  </p:stCondLst>
                                  <p:childTnLst>
                                    <p:set>
                                      <p:cBhvr>
                                        <p:cTn id="31" dur="1" fill="hold">
                                          <p:stCondLst>
                                            <p:cond delay="0"/>
                                          </p:stCondLst>
                                        </p:cTn>
                                        <p:tgtEl>
                                          <p:spTgt spid="100"/>
                                        </p:tgtEl>
                                        <p:attrNameLst>
                                          <p:attrName>style.visibility</p:attrName>
                                        </p:attrNameLst>
                                      </p:cBhvr>
                                      <p:to>
                                        <p:strVal val="visible"/>
                                      </p:to>
                                    </p:set>
                                    <p:animEffect transition="in" filter="fade">
                                      <p:cBhvr>
                                        <p:cTn id="32" dur="1000"/>
                                        <p:tgtEl>
                                          <p:spTgt spid="100"/>
                                        </p:tgtEl>
                                      </p:cBhvr>
                                    </p:animEffect>
                                    <p:anim calcmode="lin" valueType="num">
                                      <p:cBhvr>
                                        <p:cTn id="33" dur="1000" fill="hold"/>
                                        <p:tgtEl>
                                          <p:spTgt spid="100"/>
                                        </p:tgtEl>
                                        <p:attrNameLst>
                                          <p:attrName>ppt_x</p:attrName>
                                        </p:attrNameLst>
                                      </p:cBhvr>
                                      <p:tavLst>
                                        <p:tav tm="0">
                                          <p:val>
                                            <p:strVal val="#ppt_x"/>
                                          </p:val>
                                        </p:tav>
                                        <p:tav tm="100000">
                                          <p:val>
                                            <p:strVal val="#ppt_x"/>
                                          </p:val>
                                        </p:tav>
                                      </p:tavLst>
                                    </p:anim>
                                    <p:anim calcmode="lin" valueType="num">
                                      <p:cBhvr>
                                        <p:cTn id="34" dur="1000" fill="hold"/>
                                        <p:tgtEl>
                                          <p:spTgt spid="100"/>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7" presetClass="entr" presetSubtype="0" fill="hold" grpId="0" nodeType="clickEffect">
                                  <p:stCondLst>
                                    <p:cond delay="0"/>
                                  </p:stCondLst>
                                  <p:childTnLst>
                                    <p:set>
                                      <p:cBhvr>
                                        <p:cTn id="38" dur="1" fill="hold">
                                          <p:stCondLst>
                                            <p:cond delay="0"/>
                                          </p:stCondLst>
                                        </p:cTn>
                                        <p:tgtEl>
                                          <p:spTgt spid="98"/>
                                        </p:tgtEl>
                                        <p:attrNameLst>
                                          <p:attrName>style.visibility</p:attrName>
                                        </p:attrNameLst>
                                      </p:cBhvr>
                                      <p:to>
                                        <p:strVal val="visible"/>
                                      </p:to>
                                    </p:set>
                                    <p:animEffect transition="in" filter="fade">
                                      <p:cBhvr>
                                        <p:cTn id="39" dur="1000"/>
                                        <p:tgtEl>
                                          <p:spTgt spid="98"/>
                                        </p:tgtEl>
                                      </p:cBhvr>
                                    </p:animEffect>
                                    <p:anim calcmode="lin" valueType="num">
                                      <p:cBhvr>
                                        <p:cTn id="40" dur="1000" fill="hold"/>
                                        <p:tgtEl>
                                          <p:spTgt spid="98"/>
                                        </p:tgtEl>
                                        <p:attrNameLst>
                                          <p:attrName>ppt_x</p:attrName>
                                        </p:attrNameLst>
                                      </p:cBhvr>
                                      <p:tavLst>
                                        <p:tav tm="0">
                                          <p:val>
                                            <p:strVal val="#ppt_x"/>
                                          </p:val>
                                        </p:tav>
                                        <p:tav tm="100000">
                                          <p:val>
                                            <p:strVal val="#ppt_x"/>
                                          </p:val>
                                        </p:tav>
                                      </p:tavLst>
                                    </p:anim>
                                    <p:anim calcmode="lin" valueType="num">
                                      <p:cBhvr>
                                        <p:cTn id="41" dur="1000" fill="hold"/>
                                        <p:tgtEl>
                                          <p:spTgt spid="98"/>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99"/>
                                        </p:tgtEl>
                                        <p:attrNameLst>
                                          <p:attrName>style.visibility</p:attrName>
                                        </p:attrNameLst>
                                      </p:cBhvr>
                                      <p:to>
                                        <p:strVal val="visible"/>
                                      </p:to>
                                    </p:set>
                                    <p:animEffect transition="in" filter="fade">
                                      <p:cBhvr>
                                        <p:cTn id="44" dur="1000"/>
                                        <p:tgtEl>
                                          <p:spTgt spid="99"/>
                                        </p:tgtEl>
                                      </p:cBhvr>
                                    </p:animEffect>
                                    <p:anim calcmode="lin" valueType="num">
                                      <p:cBhvr>
                                        <p:cTn id="45" dur="1000" fill="hold"/>
                                        <p:tgtEl>
                                          <p:spTgt spid="99"/>
                                        </p:tgtEl>
                                        <p:attrNameLst>
                                          <p:attrName>ppt_x</p:attrName>
                                        </p:attrNameLst>
                                      </p:cBhvr>
                                      <p:tavLst>
                                        <p:tav tm="0">
                                          <p:val>
                                            <p:strVal val="#ppt_x"/>
                                          </p:val>
                                        </p:tav>
                                        <p:tav tm="100000">
                                          <p:val>
                                            <p:strVal val="#ppt_x"/>
                                          </p:val>
                                        </p:tav>
                                      </p:tavLst>
                                    </p:anim>
                                    <p:anim calcmode="lin" valueType="num">
                                      <p:cBhvr>
                                        <p:cTn id="46" dur="1000" fill="hold"/>
                                        <p:tgtEl>
                                          <p:spTgt spid="99"/>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nodeType="clickEffect">
                                  <p:stCondLst>
                                    <p:cond delay="0"/>
                                  </p:stCondLst>
                                  <p:childTnLst>
                                    <p:set>
                                      <p:cBhvr>
                                        <p:cTn id="50" dur="1" fill="hold">
                                          <p:stCondLst>
                                            <p:cond delay="0"/>
                                          </p:stCondLst>
                                        </p:cTn>
                                        <p:tgtEl>
                                          <p:spTgt spid="82"/>
                                        </p:tgtEl>
                                        <p:attrNameLst>
                                          <p:attrName>style.visibility</p:attrName>
                                        </p:attrNameLst>
                                      </p:cBhvr>
                                      <p:to>
                                        <p:strVal val="visible"/>
                                      </p:to>
                                    </p:set>
                                    <p:animEffect transition="in" filter="fade">
                                      <p:cBhvr>
                                        <p:cTn id="51" dur="1000"/>
                                        <p:tgtEl>
                                          <p:spTgt spid="82"/>
                                        </p:tgtEl>
                                      </p:cBhvr>
                                    </p:animEffect>
                                  </p:childTnLst>
                                </p:cTn>
                              </p:par>
                            </p:childTnLst>
                          </p:cTn>
                        </p:par>
                      </p:childTnLst>
                    </p:cTn>
                  </p:par>
                  <p:par>
                    <p:cTn id="52" fill="hold">
                      <p:stCondLst>
                        <p:cond delay="indefinite"/>
                      </p:stCondLst>
                      <p:childTnLst>
                        <p:par>
                          <p:cTn id="53" fill="hold">
                            <p:stCondLst>
                              <p:cond delay="0"/>
                            </p:stCondLst>
                            <p:childTnLst>
                              <p:par>
                                <p:cTn id="54" presetID="23" presetClass="entr" presetSubtype="16" fill="hold" nodeType="clickEffect">
                                  <p:stCondLst>
                                    <p:cond delay="0"/>
                                  </p:stCondLst>
                                  <p:childTnLst>
                                    <p:set>
                                      <p:cBhvr>
                                        <p:cTn id="55" dur="1" fill="hold">
                                          <p:stCondLst>
                                            <p:cond delay="0"/>
                                          </p:stCondLst>
                                        </p:cTn>
                                        <p:tgtEl>
                                          <p:spTgt spid="101"/>
                                        </p:tgtEl>
                                        <p:attrNameLst>
                                          <p:attrName>style.visibility</p:attrName>
                                        </p:attrNameLst>
                                      </p:cBhvr>
                                      <p:to>
                                        <p:strVal val="visible"/>
                                      </p:to>
                                    </p:set>
                                    <p:anim calcmode="lin" valueType="num">
                                      <p:cBhvr>
                                        <p:cTn id="56" dur="500" fill="hold"/>
                                        <p:tgtEl>
                                          <p:spTgt spid="101"/>
                                        </p:tgtEl>
                                        <p:attrNameLst>
                                          <p:attrName>ppt_w</p:attrName>
                                        </p:attrNameLst>
                                      </p:cBhvr>
                                      <p:tavLst>
                                        <p:tav tm="0">
                                          <p:val>
                                            <p:fltVal val="0"/>
                                          </p:val>
                                        </p:tav>
                                        <p:tav tm="100000">
                                          <p:val>
                                            <p:strVal val="#ppt_w"/>
                                          </p:val>
                                        </p:tav>
                                      </p:tavLst>
                                    </p:anim>
                                    <p:anim calcmode="lin" valueType="num">
                                      <p:cBhvr>
                                        <p:cTn id="57" dur="500" fill="hold"/>
                                        <p:tgtEl>
                                          <p:spTgt spid="101"/>
                                        </p:tgtEl>
                                        <p:attrNameLst>
                                          <p:attrName>ppt_h</p:attrName>
                                        </p:attrNameLst>
                                      </p:cBhvr>
                                      <p:tavLst>
                                        <p:tav tm="0">
                                          <p:val>
                                            <p:fltVal val="0"/>
                                          </p:val>
                                        </p:tav>
                                        <p:tav tm="100000">
                                          <p:val>
                                            <p:strVal val="#ppt_h"/>
                                          </p:val>
                                        </p:tav>
                                      </p:tavLst>
                                    </p:anim>
                                  </p:childTnLst>
                                </p:cTn>
                              </p:par>
                              <p:par>
                                <p:cTn id="58" presetID="10" presetClass="entr" presetSubtype="0" fill="hold" nodeType="withEffect">
                                  <p:stCondLst>
                                    <p:cond delay="0"/>
                                  </p:stCondLst>
                                  <p:childTnLst>
                                    <p:set>
                                      <p:cBhvr>
                                        <p:cTn id="59" dur="1" fill="hold">
                                          <p:stCondLst>
                                            <p:cond delay="0"/>
                                          </p:stCondLst>
                                        </p:cTn>
                                        <p:tgtEl>
                                          <p:spTgt spid="113"/>
                                        </p:tgtEl>
                                        <p:attrNameLst>
                                          <p:attrName>style.visibility</p:attrName>
                                        </p:attrNameLst>
                                      </p:cBhvr>
                                      <p:to>
                                        <p:strVal val="visible"/>
                                      </p:to>
                                    </p:set>
                                    <p:animEffect transition="in" filter="fade">
                                      <p:cBhvr>
                                        <p:cTn id="60" dur="2000"/>
                                        <p:tgtEl>
                                          <p:spTgt spid="113"/>
                                        </p:tgtEl>
                                      </p:cBhvr>
                                    </p:animEffect>
                                  </p:childTnLst>
                                </p:cTn>
                              </p:par>
                            </p:childTnLst>
                          </p:cTn>
                        </p:par>
                      </p:childTnLst>
                    </p:cTn>
                  </p:par>
                  <p:par>
                    <p:cTn id="61" fill="hold">
                      <p:stCondLst>
                        <p:cond delay="indefinite"/>
                      </p:stCondLst>
                      <p:childTnLst>
                        <p:par>
                          <p:cTn id="62" fill="hold">
                            <p:stCondLst>
                              <p:cond delay="0"/>
                            </p:stCondLst>
                            <p:childTnLst>
                              <p:par>
                                <p:cTn id="63" presetID="23" presetClass="entr" presetSubtype="16" fill="hold" nodeType="clickEffect">
                                  <p:stCondLst>
                                    <p:cond delay="0"/>
                                  </p:stCondLst>
                                  <p:childTnLst>
                                    <p:set>
                                      <p:cBhvr>
                                        <p:cTn id="64" dur="1" fill="hold">
                                          <p:stCondLst>
                                            <p:cond delay="0"/>
                                          </p:stCondLst>
                                        </p:cTn>
                                        <p:tgtEl>
                                          <p:spTgt spid="104"/>
                                        </p:tgtEl>
                                        <p:attrNameLst>
                                          <p:attrName>style.visibility</p:attrName>
                                        </p:attrNameLst>
                                      </p:cBhvr>
                                      <p:to>
                                        <p:strVal val="visible"/>
                                      </p:to>
                                    </p:set>
                                    <p:anim calcmode="lin" valueType="num">
                                      <p:cBhvr>
                                        <p:cTn id="65" dur="500" fill="hold"/>
                                        <p:tgtEl>
                                          <p:spTgt spid="104"/>
                                        </p:tgtEl>
                                        <p:attrNameLst>
                                          <p:attrName>ppt_w</p:attrName>
                                        </p:attrNameLst>
                                      </p:cBhvr>
                                      <p:tavLst>
                                        <p:tav tm="0">
                                          <p:val>
                                            <p:fltVal val="0"/>
                                          </p:val>
                                        </p:tav>
                                        <p:tav tm="100000">
                                          <p:val>
                                            <p:strVal val="#ppt_w"/>
                                          </p:val>
                                        </p:tav>
                                      </p:tavLst>
                                    </p:anim>
                                    <p:anim calcmode="lin" valueType="num">
                                      <p:cBhvr>
                                        <p:cTn id="66" dur="500" fill="hold"/>
                                        <p:tgtEl>
                                          <p:spTgt spid="104"/>
                                        </p:tgtEl>
                                        <p:attrNameLst>
                                          <p:attrName>ppt_h</p:attrName>
                                        </p:attrNameLst>
                                      </p:cBhvr>
                                      <p:tavLst>
                                        <p:tav tm="0">
                                          <p:val>
                                            <p:fltVal val="0"/>
                                          </p:val>
                                        </p:tav>
                                        <p:tav tm="100000">
                                          <p:val>
                                            <p:strVal val="#ppt_h"/>
                                          </p:val>
                                        </p:tav>
                                      </p:tavLst>
                                    </p:anim>
                                  </p:childTnLst>
                                </p:cTn>
                              </p:par>
                              <p:par>
                                <p:cTn id="67" presetID="10" presetClass="entr" presetSubtype="0" fill="hold" nodeType="withEffect">
                                  <p:stCondLst>
                                    <p:cond delay="0"/>
                                  </p:stCondLst>
                                  <p:childTnLst>
                                    <p:set>
                                      <p:cBhvr>
                                        <p:cTn id="68" dur="1" fill="hold">
                                          <p:stCondLst>
                                            <p:cond delay="0"/>
                                          </p:stCondLst>
                                        </p:cTn>
                                        <p:tgtEl>
                                          <p:spTgt spid="123"/>
                                        </p:tgtEl>
                                        <p:attrNameLst>
                                          <p:attrName>style.visibility</p:attrName>
                                        </p:attrNameLst>
                                      </p:cBhvr>
                                      <p:to>
                                        <p:strVal val="visible"/>
                                      </p:to>
                                    </p:set>
                                    <p:animEffect transition="in" filter="fade">
                                      <p:cBhvr>
                                        <p:cTn id="69" dur="2000"/>
                                        <p:tgtEl>
                                          <p:spTgt spid="123"/>
                                        </p:tgtEl>
                                      </p:cBhvr>
                                    </p:animEffect>
                                  </p:childTnLst>
                                </p:cTn>
                              </p:par>
                            </p:childTnLst>
                          </p:cTn>
                        </p:par>
                      </p:childTnLst>
                    </p:cTn>
                  </p:par>
                  <p:par>
                    <p:cTn id="70" fill="hold">
                      <p:stCondLst>
                        <p:cond delay="indefinite"/>
                      </p:stCondLst>
                      <p:childTnLst>
                        <p:par>
                          <p:cTn id="71" fill="hold">
                            <p:stCondLst>
                              <p:cond delay="0"/>
                            </p:stCondLst>
                            <p:childTnLst>
                              <p:par>
                                <p:cTn id="72" presetID="23" presetClass="entr" presetSubtype="16" fill="hold" nodeType="clickEffect">
                                  <p:stCondLst>
                                    <p:cond delay="0"/>
                                  </p:stCondLst>
                                  <p:childTnLst>
                                    <p:set>
                                      <p:cBhvr>
                                        <p:cTn id="73" dur="1" fill="hold">
                                          <p:stCondLst>
                                            <p:cond delay="0"/>
                                          </p:stCondLst>
                                        </p:cTn>
                                        <p:tgtEl>
                                          <p:spTgt spid="107"/>
                                        </p:tgtEl>
                                        <p:attrNameLst>
                                          <p:attrName>style.visibility</p:attrName>
                                        </p:attrNameLst>
                                      </p:cBhvr>
                                      <p:to>
                                        <p:strVal val="visible"/>
                                      </p:to>
                                    </p:set>
                                    <p:anim calcmode="lin" valueType="num">
                                      <p:cBhvr>
                                        <p:cTn id="74" dur="500" fill="hold"/>
                                        <p:tgtEl>
                                          <p:spTgt spid="107"/>
                                        </p:tgtEl>
                                        <p:attrNameLst>
                                          <p:attrName>ppt_w</p:attrName>
                                        </p:attrNameLst>
                                      </p:cBhvr>
                                      <p:tavLst>
                                        <p:tav tm="0">
                                          <p:val>
                                            <p:fltVal val="0"/>
                                          </p:val>
                                        </p:tav>
                                        <p:tav tm="100000">
                                          <p:val>
                                            <p:strVal val="#ppt_w"/>
                                          </p:val>
                                        </p:tav>
                                      </p:tavLst>
                                    </p:anim>
                                    <p:anim calcmode="lin" valueType="num">
                                      <p:cBhvr>
                                        <p:cTn id="75" dur="500" fill="hold"/>
                                        <p:tgtEl>
                                          <p:spTgt spid="107"/>
                                        </p:tgtEl>
                                        <p:attrNameLst>
                                          <p:attrName>ppt_h</p:attrName>
                                        </p:attrNameLst>
                                      </p:cBhvr>
                                      <p:tavLst>
                                        <p:tav tm="0">
                                          <p:val>
                                            <p:fltVal val="0"/>
                                          </p:val>
                                        </p:tav>
                                        <p:tav tm="100000">
                                          <p:val>
                                            <p:strVal val="#ppt_h"/>
                                          </p:val>
                                        </p:tav>
                                      </p:tavLst>
                                    </p:anim>
                                  </p:childTnLst>
                                </p:cTn>
                              </p:par>
                              <p:par>
                                <p:cTn id="76" presetID="10" presetClass="entr" presetSubtype="0" fill="hold" nodeType="withEffect">
                                  <p:stCondLst>
                                    <p:cond delay="0"/>
                                  </p:stCondLst>
                                  <p:childTnLst>
                                    <p:set>
                                      <p:cBhvr>
                                        <p:cTn id="77" dur="1" fill="hold">
                                          <p:stCondLst>
                                            <p:cond delay="0"/>
                                          </p:stCondLst>
                                        </p:cTn>
                                        <p:tgtEl>
                                          <p:spTgt spid="127"/>
                                        </p:tgtEl>
                                        <p:attrNameLst>
                                          <p:attrName>style.visibility</p:attrName>
                                        </p:attrNameLst>
                                      </p:cBhvr>
                                      <p:to>
                                        <p:strVal val="visible"/>
                                      </p:to>
                                    </p:set>
                                    <p:animEffect transition="in" filter="fade">
                                      <p:cBhvr>
                                        <p:cTn id="78" dur="2000"/>
                                        <p:tgtEl>
                                          <p:spTgt spid="127"/>
                                        </p:tgtEl>
                                      </p:cBhvr>
                                    </p:animEffect>
                                  </p:childTnLst>
                                </p:cTn>
                              </p:par>
                            </p:childTnLst>
                          </p:cTn>
                        </p:par>
                      </p:childTnLst>
                    </p:cTn>
                  </p:par>
                  <p:par>
                    <p:cTn id="79" fill="hold">
                      <p:stCondLst>
                        <p:cond delay="indefinite"/>
                      </p:stCondLst>
                      <p:childTnLst>
                        <p:par>
                          <p:cTn id="80" fill="hold">
                            <p:stCondLst>
                              <p:cond delay="0"/>
                            </p:stCondLst>
                            <p:childTnLst>
                              <p:par>
                                <p:cTn id="81" presetID="23" presetClass="entr" presetSubtype="16" fill="hold" nodeType="clickEffect">
                                  <p:stCondLst>
                                    <p:cond delay="0"/>
                                  </p:stCondLst>
                                  <p:childTnLst>
                                    <p:set>
                                      <p:cBhvr>
                                        <p:cTn id="82" dur="1" fill="hold">
                                          <p:stCondLst>
                                            <p:cond delay="0"/>
                                          </p:stCondLst>
                                        </p:cTn>
                                        <p:tgtEl>
                                          <p:spTgt spid="110"/>
                                        </p:tgtEl>
                                        <p:attrNameLst>
                                          <p:attrName>style.visibility</p:attrName>
                                        </p:attrNameLst>
                                      </p:cBhvr>
                                      <p:to>
                                        <p:strVal val="visible"/>
                                      </p:to>
                                    </p:set>
                                    <p:anim calcmode="lin" valueType="num">
                                      <p:cBhvr>
                                        <p:cTn id="83" dur="500" fill="hold"/>
                                        <p:tgtEl>
                                          <p:spTgt spid="110"/>
                                        </p:tgtEl>
                                        <p:attrNameLst>
                                          <p:attrName>ppt_w</p:attrName>
                                        </p:attrNameLst>
                                      </p:cBhvr>
                                      <p:tavLst>
                                        <p:tav tm="0">
                                          <p:val>
                                            <p:fltVal val="0"/>
                                          </p:val>
                                        </p:tav>
                                        <p:tav tm="100000">
                                          <p:val>
                                            <p:strVal val="#ppt_w"/>
                                          </p:val>
                                        </p:tav>
                                      </p:tavLst>
                                    </p:anim>
                                    <p:anim calcmode="lin" valueType="num">
                                      <p:cBhvr>
                                        <p:cTn id="84" dur="500" fill="hold"/>
                                        <p:tgtEl>
                                          <p:spTgt spid="110"/>
                                        </p:tgtEl>
                                        <p:attrNameLst>
                                          <p:attrName>ppt_h</p:attrName>
                                        </p:attrNameLst>
                                      </p:cBhvr>
                                      <p:tavLst>
                                        <p:tav tm="0">
                                          <p:val>
                                            <p:fltVal val="0"/>
                                          </p:val>
                                        </p:tav>
                                        <p:tav tm="100000">
                                          <p:val>
                                            <p:strVal val="#ppt_h"/>
                                          </p:val>
                                        </p:tav>
                                      </p:tavLst>
                                    </p:anim>
                                  </p:childTnLst>
                                </p:cTn>
                              </p:par>
                              <p:par>
                                <p:cTn id="85" presetID="10" presetClass="entr" presetSubtype="0" fill="hold" nodeType="withEffect">
                                  <p:stCondLst>
                                    <p:cond delay="0"/>
                                  </p:stCondLst>
                                  <p:childTnLst>
                                    <p:set>
                                      <p:cBhvr>
                                        <p:cTn id="86" dur="1" fill="hold">
                                          <p:stCondLst>
                                            <p:cond delay="0"/>
                                          </p:stCondLst>
                                        </p:cTn>
                                        <p:tgtEl>
                                          <p:spTgt spid="118"/>
                                        </p:tgtEl>
                                        <p:attrNameLst>
                                          <p:attrName>style.visibility</p:attrName>
                                        </p:attrNameLst>
                                      </p:cBhvr>
                                      <p:to>
                                        <p:strVal val="visible"/>
                                      </p:to>
                                    </p:set>
                                    <p:animEffect transition="in" filter="fade">
                                      <p:cBhvr>
                                        <p:cTn id="87" dur="2000"/>
                                        <p:tgtEl>
                                          <p:spTgt spid="118"/>
                                        </p:tgtEl>
                                      </p:cBhvr>
                                    </p:animEffect>
                                  </p:childTnLst>
                                </p:cTn>
                              </p:par>
                              <p:par>
                                <p:cTn id="88" presetID="42" presetClass="entr" presetSubtype="0" fill="hold" nodeType="withEffect">
                                  <p:stCondLst>
                                    <p:cond delay="0"/>
                                  </p:stCondLst>
                                  <p:childTnLst>
                                    <p:set>
                                      <p:cBhvr>
                                        <p:cTn id="89" dur="1" fill="hold">
                                          <p:stCondLst>
                                            <p:cond delay="0"/>
                                          </p:stCondLst>
                                        </p:cTn>
                                        <p:tgtEl>
                                          <p:spTgt spid="56"/>
                                        </p:tgtEl>
                                        <p:attrNameLst>
                                          <p:attrName>style.visibility</p:attrName>
                                        </p:attrNameLst>
                                      </p:cBhvr>
                                      <p:to>
                                        <p:strVal val="visible"/>
                                      </p:to>
                                    </p:set>
                                    <p:animEffect transition="in" filter="fade">
                                      <p:cBhvr>
                                        <p:cTn id="90" dur="500"/>
                                        <p:tgtEl>
                                          <p:spTgt spid="56"/>
                                        </p:tgtEl>
                                      </p:cBhvr>
                                    </p:animEffect>
                                    <p:anim calcmode="lin" valueType="num">
                                      <p:cBhvr>
                                        <p:cTn id="91" dur="500" fill="hold"/>
                                        <p:tgtEl>
                                          <p:spTgt spid="56"/>
                                        </p:tgtEl>
                                        <p:attrNameLst>
                                          <p:attrName>ppt_x</p:attrName>
                                        </p:attrNameLst>
                                      </p:cBhvr>
                                      <p:tavLst>
                                        <p:tav tm="0">
                                          <p:val>
                                            <p:strVal val="#ppt_x"/>
                                          </p:val>
                                        </p:tav>
                                        <p:tav tm="100000">
                                          <p:val>
                                            <p:strVal val="#ppt_x"/>
                                          </p:val>
                                        </p:tav>
                                      </p:tavLst>
                                    </p:anim>
                                    <p:anim calcmode="lin" valueType="num">
                                      <p:cBhvr>
                                        <p:cTn id="92" dur="5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B1A461BA-3DB7-4E5C-8843-F1FA5822F8C1}"/>
              </a:ext>
            </a:extLst>
          </p:cNvPr>
          <p:cNvSpPr>
            <a:spLocks noGrp="1"/>
          </p:cNvSpPr>
          <p:nvPr>
            <p:ph type="title"/>
          </p:nvPr>
        </p:nvSpPr>
        <p:spPr/>
        <p:txBody>
          <a:bodyPr/>
          <a:lstStyle/>
          <a:p>
            <a:endParaRPr lang="es-PE" dirty="0"/>
          </a:p>
        </p:txBody>
      </p:sp>
      <p:grpSp>
        <p:nvGrpSpPr>
          <p:cNvPr id="11" name="กลุ่ม 165">
            <a:extLst>
              <a:ext uri="{FF2B5EF4-FFF2-40B4-BE49-F238E27FC236}">
                <a16:creationId xmlns:a16="http://schemas.microsoft.com/office/drawing/2014/main" id="{B8C2930D-E531-4E73-B3DF-5E543AD0669D}"/>
              </a:ext>
            </a:extLst>
          </p:cNvPr>
          <p:cNvGrpSpPr/>
          <p:nvPr/>
        </p:nvGrpSpPr>
        <p:grpSpPr>
          <a:xfrm>
            <a:off x="3349557" y="2352238"/>
            <a:ext cx="5565844" cy="4543863"/>
            <a:chOff x="4338815" y="4462139"/>
            <a:chExt cx="8830357" cy="7208957"/>
          </a:xfrm>
        </p:grpSpPr>
        <p:sp>
          <p:nvSpPr>
            <p:cNvPr id="12" name="Freeform 119">
              <a:extLst>
                <a:ext uri="{FF2B5EF4-FFF2-40B4-BE49-F238E27FC236}">
                  <a16:creationId xmlns:a16="http://schemas.microsoft.com/office/drawing/2014/main" id="{736D84F9-05C5-4194-BF06-5E4A6001F8E5}"/>
                </a:ext>
              </a:extLst>
            </p:cNvPr>
            <p:cNvSpPr>
              <a:spLocks noEditPoints="1"/>
            </p:cNvSpPr>
            <p:nvPr/>
          </p:nvSpPr>
          <p:spPr bwMode="auto">
            <a:xfrm>
              <a:off x="8902647" y="6693482"/>
              <a:ext cx="4266525" cy="4977613"/>
            </a:xfrm>
            <a:custGeom>
              <a:avLst/>
              <a:gdLst>
                <a:gd name="T0" fmla="*/ 223 w 232"/>
                <a:gd name="T1" fmla="*/ 224 h 270"/>
                <a:gd name="T2" fmla="*/ 220 w 232"/>
                <a:gd name="T3" fmla="*/ 203 h 270"/>
                <a:gd name="T4" fmla="*/ 151 w 232"/>
                <a:gd name="T5" fmla="*/ 106 h 270"/>
                <a:gd name="T6" fmla="*/ 142 w 232"/>
                <a:gd name="T7" fmla="*/ 99 h 270"/>
                <a:gd name="T8" fmla="*/ 141 w 232"/>
                <a:gd name="T9" fmla="*/ 98 h 270"/>
                <a:gd name="T10" fmla="*/ 141 w 232"/>
                <a:gd name="T11" fmla="*/ 69 h 270"/>
                <a:gd name="T12" fmla="*/ 148 w 232"/>
                <a:gd name="T13" fmla="*/ 48 h 270"/>
                <a:gd name="T14" fmla="*/ 146 w 232"/>
                <a:gd name="T15" fmla="*/ 46 h 270"/>
                <a:gd name="T16" fmla="*/ 148 w 232"/>
                <a:gd name="T17" fmla="*/ 34 h 270"/>
                <a:gd name="T18" fmla="*/ 146 w 232"/>
                <a:gd name="T19" fmla="*/ 16 h 270"/>
                <a:gd name="T20" fmla="*/ 135 w 232"/>
                <a:gd name="T21" fmla="*/ 4 h 270"/>
                <a:gd name="T22" fmla="*/ 116 w 232"/>
                <a:gd name="T23" fmla="*/ 0 h 270"/>
                <a:gd name="T24" fmla="*/ 98 w 232"/>
                <a:gd name="T25" fmla="*/ 4 h 270"/>
                <a:gd name="T26" fmla="*/ 86 w 232"/>
                <a:gd name="T27" fmla="*/ 17 h 270"/>
                <a:gd name="T28" fmla="*/ 85 w 232"/>
                <a:gd name="T29" fmla="*/ 34 h 270"/>
                <a:gd name="T30" fmla="*/ 88 w 232"/>
                <a:gd name="T31" fmla="*/ 47 h 270"/>
                <a:gd name="T32" fmla="*/ 88 w 232"/>
                <a:gd name="T33" fmla="*/ 64 h 270"/>
                <a:gd name="T34" fmla="*/ 93 w 232"/>
                <a:gd name="T35" fmla="*/ 83 h 270"/>
                <a:gd name="T36" fmla="*/ 93 w 232"/>
                <a:gd name="T37" fmla="*/ 100 h 270"/>
                <a:gd name="T38" fmla="*/ 92 w 232"/>
                <a:gd name="T39" fmla="*/ 100 h 270"/>
                <a:gd name="T40" fmla="*/ 85 w 232"/>
                <a:gd name="T41" fmla="*/ 104 h 270"/>
                <a:gd name="T42" fmla="*/ 20 w 232"/>
                <a:gd name="T43" fmla="*/ 173 h 270"/>
                <a:gd name="T44" fmla="*/ 8 w 232"/>
                <a:gd name="T45" fmla="*/ 216 h 270"/>
                <a:gd name="T46" fmla="*/ 5 w 232"/>
                <a:gd name="T47" fmla="*/ 241 h 270"/>
                <a:gd name="T48" fmla="*/ 41 w 232"/>
                <a:gd name="T49" fmla="*/ 270 h 270"/>
                <a:gd name="T50" fmla="*/ 46 w 232"/>
                <a:gd name="T51" fmla="*/ 270 h 270"/>
                <a:gd name="T52" fmla="*/ 40 w 232"/>
                <a:gd name="T53" fmla="*/ 248 h 270"/>
                <a:gd name="T54" fmla="*/ 40 w 232"/>
                <a:gd name="T55" fmla="*/ 246 h 270"/>
                <a:gd name="T56" fmla="*/ 41 w 232"/>
                <a:gd name="T57" fmla="*/ 239 h 270"/>
                <a:gd name="T58" fmla="*/ 43 w 232"/>
                <a:gd name="T59" fmla="*/ 231 h 270"/>
                <a:gd name="T60" fmla="*/ 60 w 232"/>
                <a:gd name="T61" fmla="*/ 230 h 270"/>
                <a:gd name="T62" fmla="*/ 59 w 232"/>
                <a:gd name="T63" fmla="*/ 235 h 270"/>
                <a:gd name="T64" fmla="*/ 55 w 232"/>
                <a:gd name="T65" fmla="*/ 249 h 270"/>
                <a:gd name="T66" fmla="*/ 52 w 232"/>
                <a:gd name="T67" fmla="*/ 270 h 270"/>
                <a:gd name="T68" fmla="*/ 179 w 232"/>
                <a:gd name="T69" fmla="*/ 270 h 270"/>
                <a:gd name="T70" fmla="*/ 177 w 232"/>
                <a:gd name="T71" fmla="*/ 249 h 270"/>
                <a:gd name="T72" fmla="*/ 173 w 232"/>
                <a:gd name="T73" fmla="*/ 235 h 270"/>
                <a:gd name="T74" fmla="*/ 172 w 232"/>
                <a:gd name="T75" fmla="*/ 230 h 270"/>
                <a:gd name="T76" fmla="*/ 189 w 232"/>
                <a:gd name="T77" fmla="*/ 231 h 270"/>
                <a:gd name="T78" fmla="*/ 190 w 232"/>
                <a:gd name="T79" fmla="*/ 239 h 270"/>
                <a:gd name="T80" fmla="*/ 191 w 232"/>
                <a:gd name="T81" fmla="*/ 246 h 270"/>
                <a:gd name="T82" fmla="*/ 192 w 232"/>
                <a:gd name="T83" fmla="*/ 248 h 270"/>
                <a:gd name="T84" fmla="*/ 186 w 232"/>
                <a:gd name="T85" fmla="*/ 270 h 270"/>
                <a:gd name="T86" fmla="*/ 191 w 232"/>
                <a:gd name="T87" fmla="*/ 270 h 270"/>
                <a:gd name="T88" fmla="*/ 227 w 232"/>
                <a:gd name="T89" fmla="*/ 241 h 270"/>
                <a:gd name="T90" fmla="*/ 90 w 232"/>
                <a:gd name="T91" fmla="*/ 48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2" h="270">
                  <a:moveTo>
                    <a:pt x="227" y="241"/>
                  </a:moveTo>
                  <a:cubicBezTo>
                    <a:pt x="227" y="240"/>
                    <a:pt x="232" y="238"/>
                    <a:pt x="229" y="233"/>
                  </a:cubicBezTo>
                  <a:cubicBezTo>
                    <a:pt x="226" y="228"/>
                    <a:pt x="224" y="225"/>
                    <a:pt x="223" y="224"/>
                  </a:cubicBezTo>
                  <a:cubicBezTo>
                    <a:pt x="222" y="223"/>
                    <a:pt x="224" y="218"/>
                    <a:pt x="224" y="216"/>
                  </a:cubicBezTo>
                  <a:cubicBezTo>
                    <a:pt x="223" y="215"/>
                    <a:pt x="221" y="213"/>
                    <a:pt x="224" y="210"/>
                  </a:cubicBezTo>
                  <a:cubicBezTo>
                    <a:pt x="227" y="206"/>
                    <a:pt x="222" y="208"/>
                    <a:pt x="220" y="203"/>
                  </a:cubicBezTo>
                  <a:cubicBezTo>
                    <a:pt x="218" y="198"/>
                    <a:pt x="216" y="190"/>
                    <a:pt x="212" y="173"/>
                  </a:cubicBezTo>
                  <a:cubicBezTo>
                    <a:pt x="209" y="156"/>
                    <a:pt x="201" y="126"/>
                    <a:pt x="200" y="123"/>
                  </a:cubicBezTo>
                  <a:cubicBezTo>
                    <a:pt x="199" y="122"/>
                    <a:pt x="166" y="111"/>
                    <a:pt x="151" y="106"/>
                  </a:cubicBezTo>
                  <a:cubicBezTo>
                    <a:pt x="150" y="105"/>
                    <a:pt x="150" y="105"/>
                    <a:pt x="150" y="105"/>
                  </a:cubicBezTo>
                  <a:cubicBezTo>
                    <a:pt x="144" y="101"/>
                    <a:pt x="144" y="101"/>
                    <a:pt x="144" y="101"/>
                  </a:cubicBezTo>
                  <a:cubicBezTo>
                    <a:pt x="142" y="99"/>
                    <a:pt x="142" y="99"/>
                    <a:pt x="142" y="99"/>
                  </a:cubicBezTo>
                  <a:cubicBezTo>
                    <a:pt x="142" y="99"/>
                    <a:pt x="142" y="99"/>
                    <a:pt x="142" y="99"/>
                  </a:cubicBezTo>
                  <a:cubicBezTo>
                    <a:pt x="142" y="100"/>
                    <a:pt x="142" y="100"/>
                    <a:pt x="142" y="100"/>
                  </a:cubicBezTo>
                  <a:cubicBezTo>
                    <a:pt x="142" y="99"/>
                    <a:pt x="141" y="99"/>
                    <a:pt x="141" y="98"/>
                  </a:cubicBezTo>
                  <a:cubicBezTo>
                    <a:pt x="140" y="94"/>
                    <a:pt x="139" y="89"/>
                    <a:pt x="138" y="83"/>
                  </a:cubicBezTo>
                  <a:cubicBezTo>
                    <a:pt x="139" y="82"/>
                    <a:pt x="139" y="82"/>
                    <a:pt x="139" y="82"/>
                  </a:cubicBezTo>
                  <a:cubicBezTo>
                    <a:pt x="141" y="69"/>
                    <a:pt x="141" y="69"/>
                    <a:pt x="141" y="69"/>
                  </a:cubicBezTo>
                  <a:cubicBezTo>
                    <a:pt x="141" y="64"/>
                    <a:pt x="141" y="64"/>
                    <a:pt x="141" y="64"/>
                  </a:cubicBezTo>
                  <a:cubicBezTo>
                    <a:pt x="144" y="64"/>
                    <a:pt x="144" y="64"/>
                    <a:pt x="144" y="64"/>
                  </a:cubicBezTo>
                  <a:cubicBezTo>
                    <a:pt x="148" y="48"/>
                    <a:pt x="148" y="48"/>
                    <a:pt x="148" y="48"/>
                  </a:cubicBezTo>
                  <a:cubicBezTo>
                    <a:pt x="146" y="46"/>
                    <a:pt x="146" y="46"/>
                    <a:pt x="146" y="46"/>
                  </a:cubicBezTo>
                  <a:cubicBezTo>
                    <a:pt x="146" y="46"/>
                    <a:pt x="146" y="46"/>
                    <a:pt x="146" y="46"/>
                  </a:cubicBezTo>
                  <a:cubicBezTo>
                    <a:pt x="146" y="46"/>
                    <a:pt x="146" y="46"/>
                    <a:pt x="146" y="46"/>
                  </a:cubicBezTo>
                  <a:cubicBezTo>
                    <a:pt x="146" y="46"/>
                    <a:pt x="146" y="46"/>
                    <a:pt x="146" y="46"/>
                  </a:cubicBezTo>
                  <a:cubicBezTo>
                    <a:pt x="146" y="46"/>
                    <a:pt x="147" y="43"/>
                    <a:pt x="148" y="38"/>
                  </a:cubicBezTo>
                  <a:cubicBezTo>
                    <a:pt x="148" y="36"/>
                    <a:pt x="148" y="35"/>
                    <a:pt x="148" y="34"/>
                  </a:cubicBezTo>
                  <a:cubicBezTo>
                    <a:pt x="149" y="32"/>
                    <a:pt x="149" y="29"/>
                    <a:pt x="149" y="27"/>
                  </a:cubicBezTo>
                  <a:cubicBezTo>
                    <a:pt x="149" y="25"/>
                    <a:pt x="148" y="22"/>
                    <a:pt x="148" y="20"/>
                  </a:cubicBezTo>
                  <a:cubicBezTo>
                    <a:pt x="147" y="19"/>
                    <a:pt x="147" y="17"/>
                    <a:pt x="146" y="16"/>
                  </a:cubicBezTo>
                  <a:cubicBezTo>
                    <a:pt x="145" y="14"/>
                    <a:pt x="145" y="13"/>
                    <a:pt x="144" y="12"/>
                  </a:cubicBezTo>
                  <a:cubicBezTo>
                    <a:pt x="143" y="10"/>
                    <a:pt x="142" y="9"/>
                    <a:pt x="141" y="8"/>
                  </a:cubicBezTo>
                  <a:cubicBezTo>
                    <a:pt x="139" y="6"/>
                    <a:pt x="137" y="5"/>
                    <a:pt x="135" y="4"/>
                  </a:cubicBezTo>
                  <a:cubicBezTo>
                    <a:pt x="133" y="3"/>
                    <a:pt x="132" y="2"/>
                    <a:pt x="130" y="1"/>
                  </a:cubicBezTo>
                  <a:cubicBezTo>
                    <a:pt x="128" y="1"/>
                    <a:pt x="125" y="0"/>
                    <a:pt x="123" y="0"/>
                  </a:cubicBezTo>
                  <a:cubicBezTo>
                    <a:pt x="121" y="0"/>
                    <a:pt x="118" y="0"/>
                    <a:pt x="116" y="0"/>
                  </a:cubicBezTo>
                  <a:cubicBezTo>
                    <a:pt x="114" y="0"/>
                    <a:pt x="113" y="0"/>
                    <a:pt x="111" y="0"/>
                  </a:cubicBezTo>
                  <a:cubicBezTo>
                    <a:pt x="108" y="1"/>
                    <a:pt x="106" y="2"/>
                    <a:pt x="103" y="2"/>
                  </a:cubicBezTo>
                  <a:cubicBezTo>
                    <a:pt x="100" y="3"/>
                    <a:pt x="98" y="4"/>
                    <a:pt x="98" y="4"/>
                  </a:cubicBezTo>
                  <a:cubicBezTo>
                    <a:pt x="98" y="4"/>
                    <a:pt x="96" y="5"/>
                    <a:pt x="94" y="7"/>
                  </a:cubicBezTo>
                  <a:cubicBezTo>
                    <a:pt x="92" y="8"/>
                    <a:pt x="90" y="10"/>
                    <a:pt x="89" y="12"/>
                  </a:cubicBezTo>
                  <a:cubicBezTo>
                    <a:pt x="88" y="13"/>
                    <a:pt x="87" y="15"/>
                    <a:pt x="86" y="17"/>
                  </a:cubicBezTo>
                  <a:cubicBezTo>
                    <a:pt x="85" y="18"/>
                    <a:pt x="85" y="19"/>
                    <a:pt x="85" y="20"/>
                  </a:cubicBezTo>
                  <a:cubicBezTo>
                    <a:pt x="85" y="21"/>
                    <a:pt x="84" y="23"/>
                    <a:pt x="84" y="25"/>
                  </a:cubicBezTo>
                  <a:cubicBezTo>
                    <a:pt x="84" y="29"/>
                    <a:pt x="84" y="32"/>
                    <a:pt x="85" y="34"/>
                  </a:cubicBezTo>
                  <a:cubicBezTo>
                    <a:pt x="85" y="35"/>
                    <a:pt x="85" y="37"/>
                    <a:pt x="85" y="38"/>
                  </a:cubicBezTo>
                  <a:cubicBezTo>
                    <a:pt x="86" y="40"/>
                    <a:pt x="86" y="41"/>
                    <a:pt x="87" y="42"/>
                  </a:cubicBezTo>
                  <a:cubicBezTo>
                    <a:pt x="88" y="47"/>
                    <a:pt x="88" y="47"/>
                    <a:pt x="88" y="47"/>
                  </a:cubicBezTo>
                  <a:cubicBezTo>
                    <a:pt x="86" y="46"/>
                    <a:pt x="86" y="46"/>
                    <a:pt x="86" y="46"/>
                  </a:cubicBezTo>
                  <a:cubicBezTo>
                    <a:pt x="83" y="48"/>
                    <a:pt x="83" y="48"/>
                    <a:pt x="83" y="48"/>
                  </a:cubicBezTo>
                  <a:cubicBezTo>
                    <a:pt x="88" y="64"/>
                    <a:pt x="88" y="64"/>
                    <a:pt x="88" y="64"/>
                  </a:cubicBezTo>
                  <a:cubicBezTo>
                    <a:pt x="90" y="64"/>
                    <a:pt x="90" y="64"/>
                    <a:pt x="90" y="64"/>
                  </a:cubicBezTo>
                  <a:cubicBezTo>
                    <a:pt x="90" y="68"/>
                    <a:pt x="90" y="68"/>
                    <a:pt x="90" y="68"/>
                  </a:cubicBezTo>
                  <a:cubicBezTo>
                    <a:pt x="93" y="83"/>
                    <a:pt x="93" y="83"/>
                    <a:pt x="93" y="83"/>
                  </a:cubicBezTo>
                  <a:cubicBezTo>
                    <a:pt x="96" y="86"/>
                    <a:pt x="96" y="86"/>
                    <a:pt x="96" y="86"/>
                  </a:cubicBezTo>
                  <a:cubicBezTo>
                    <a:pt x="95" y="91"/>
                    <a:pt x="94" y="95"/>
                    <a:pt x="94" y="98"/>
                  </a:cubicBezTo>
                  <a:cubicBezTo>
                    <a:pt x="94" y="99"/>
                    <a:pt x="94" y="100"/>
                    <a:pt x="93" y="100"/>
                  </a:cubicBezTo>
                  <a:cubicBezTo>
                    <a:pt x="93" y="100"/>
                    <a:pt x="93" y="100"/>
                    <a:pt x="93" y="100"/>
                  </a:cubicBezTo>
                  <a:cubicBezTo>
                    <a:pt x="93" y="100"/>
                    <a:pt x="93" y="100"/>
                    <a:pt x="93" y="100"/>
                  </a:cubicBezTo>
                  <a:cubicBezTo>
                    <a:pt x="92" y="100"/>
                    <a:pt x="92" y="100"/>
                    <a:pt x="92" y="100"/>
                  </a:cubicBezTo>
                  <a:cubicBezTo>
                    <a:pt x="92" y="99"/>
                    <a:pt x="92" y="99"/>
                    <a:pt x="92" y="99"/>
                  </a:cubicBezTo>
                  <a:cubicBezTo>
                    <a:pt x="90" y="102"/>
                    <a:pt x="90" y="102"/>
                    <a:pt x="90" y="102"/>
                  </a:cubicBezTo>
                  <a:cubicBezTo>
                    <a:pt x="85" y="104"/>
                    <a:pt x="85" y="104"/>
                    <a:pt x="85" y="104"/>
                  </a:cubicBezTo>
                  <a:cubicBezTo>
                    <a:pt x="85" y="105"/>
                    <a:pt x="85" y="105"/>
                    <a:pt x="85" y="105"/>
                  </a:cubicBezTo>
                  <a:cubicBezTo>
                    <a:pt x="72" y="109"/>
                    <a:pt x="33" y="121"/>
                    <a:pt x="32" y="123"/>
                  </a:cubicBezTo>
                  <a:cubicBezTo>
                    <a:pt x="31" y="126"/>
                    <a:pt x="23" y="156"/>
                    <a:pt x="20" y="173"/>
                  </a:cubicBezTo>
                  <a:cubicBezTo>
                    <a:pt x="16" y="190"/>
                    <a:pt x="14" y="198"/>
                    <a:pt x="12" y="203"/>
                  </a:cubicBezTo>
                  <a:cubicBezTo>
                    <a:pt x="10" y="208"/>
                    <a:pt x="5" y="206"/>
                    <a:pt x="8" y="210"/>
                  </a:cubicBezTo>
                  <a:cubicBezTo>
                    <a:pt x="11" y="213"/>
                    <a:pt x="9" y="215"/>
                    <a:pt x="8" y="216"/>
                  </a:cubicBezTo>
                  <a:cubicBezTo>
                    <a:pt x="8" y="218"/>
                    <a:pt x="10" y="223"/>
                    <a:pt x="9" y="224"/>
                  </a:cubicBezTo>
                  <a:cubicBezTo>
                    <a:pt x="8" y="225"/>
                    <a:pt x="6" y="228"/>
                    <a:pt x="3" y="233"/>
                  </a:cubicBezTo>
                  <a:cubicBezTo>
                    <a:pt x="0" y="238"/>
                    <a:pt x="5" y="240"/>
                    <a:pt x="5" y="241"/>
                  </a:cubicBezTo>
                  <a:cubicBezTo>
                    <a:pt x="4" y="242"/>
                    <a:pt x="0" y="253"/>
                    <a:pt x="1" y="257"/>
                  </a:cubicBezTo>
                  <a:cubicBezTo>
                    <a:pt x="1" y="258"/>
                    <a:pt x="3" y="263"/>
                    <a:pt x="5" y="270"/>
                  </a:cubicBezTo>
                  <a:cubicBezTo>
                    <a:pt x="41" y="270"/>
                    <a:pt x="41" y="270"/>
                    <a:pt x="41" y="270"/>
                  </a:cubicBezTo>
                  <a:cubicBezTo>
                    <a:pt x="46" y="270"/>
                    <a:pt x="46" y="270"/>
                    <a:pt x="46" y="270"/>
                  </a:cubicBezTo>
                  <a:cubicBezTo>
                    <a:pt x="46" y="270"/>
                    <a:pt x="46" y="270"/>
                    <a:pt x="46" y="270"/>
                  </a:cubicBezTo>
                  <a:cubicBezTo>
                    <a:pt x="46" y="270"/>
                    <a:pt x="46" y="270"/>
                    <a:pt x="46" y="270"/>
                  </a:cubicBezTo>
                  <a:cubicBezTo>
                    <a:pt x="46" y="270"/>
                    <a:pt x="46" y="269"/>
                    <a:pt x="46" y="269"/>
                  </a:cubicBezTo>
                  <a:cubicBezTo>
                    <a:pt x="45" y="263"/>
                    <a:pt x="41" y="251"/>
                    <a:pt x="40" y="249"/>
                  </a:cubicBezTo>
                  <a:cubicBezTo>
                    <a:pt x="40" y="248"/>
                    <a:pt x="40" y="248"/>
                    <a:pt x="40" y="248"/>
                  </a:cubicBezTo>
                  <a:cubicBezTo>
                    <a:pt x="40" y="248"/>
                    <a:pt x="40" y="248"/>
                    <a:pt x="40" y="248"/>
                  </a:cubicBezTo>
                  <a:cubicBezTo>
                    <a:pt x="40" y="248"/>
                    <a:pt x="40" y="247"/>
                    <a:pt x="40" y="247"/>
                  </a:cubicBezTo>
                  <a:cubicBezTo>
                    <a:pt x="40" y="247"/>
                    <a:pt x="40" y="246"/>
                    <a:pt x="40" y="246"/>
                  </a:cubicBezTo>
                  <a:cubicBezTo>
                    <a:pt x="41" y="244"/>
                    <a:pt x="41" y="244"/>
                    <a:pt x="40" y="243"/>
                  </a:cubicBezTo>
                  <a:cubicBezTo>
                    <a:pt x="40" y="242"/>
                    <a:pt x="41" y="240"/>
                    <a:pt x="41" y="239"/>
                  </a:cubicBezTo>
                  <a:cubicBezTo>
                    <a:pt x="41" y="239"/>
                    <a:pt x="41" y="239"/>
                    <a:pt x="41" y="239"/>
                  </a:cubicBezTo>
                  <a:cubicBezTo>
                    <a:pt x="42" y="239"/>
                    <a:pt x="42" y="239"/>
                    <a:pt x="42" y="239"/>
                  </a:cubicBezTo>
                  <a:cubicBezTo>
                    <a:pt x="42" y="238"/>
                    <a:pt x="42" y="237"/>
                    <a:pt x="42" y="234"/>
                  </a:cubicBezTo>
                  <a:cubicBezTo>
                    <a:pt x="42" y="233"/>
                    <a:pt x="42" y="232"/>
                    <a:pt x="43" y="231"/>
                  </a:cubicBezTo>
                  <a:cubicBezTo>
                    <a:pt x="46" y="222"/>
                    <a:pt x="57" y="197"/>
                    <a:pt x="57" y="197"/>
                  </a:cubicBezTo>
                  <a:cubicBezTo>
                    <a:pt x="57" y="197"/>
                    <a:pt x="60" y="222"/>
                    <a:pt x="60" y="227"/>
                  </a:cubicBezTo>
                  <a:cubicBezTo>
                    <a:pt x="60" y="228"/>
                    <a:pt x="60" y="229"/>
                    <a:pt x="60" y="230"/>
                  </a:cubicBezTo>
                  <a:cubicBezTo>
                    <a:pt x="60" y="230"/>
                    <a:pt x="60" y="230"/>
                    <a:pt x="60" y="231"/>
                  </a:cubicBezTo>
                  <a:cubicBezTo>
                    <a:pt x="59" y="234"/>
                    <a:pt x="59" y="234"/>
                    <a:pt x="60" y="233"/>
                  </a:cubicBezTo>
                  <a:cubicBezTo>
                    <a:pt x="60" y="234"/>
                    <a:pt x="59" y="234"/>
                    <a:pt x="59" y="235"/>
                  </a:cubicBezTo>
                  <a:cubicBezTo>
                    <a:pt x="59" y="236"/>
                    <a:pt x="59" y="238"/>
                    <a:pt x="59" y="238"/>
                  </a:cubicBezTo>
                  <a:cubicBezTo>
                    <a:pt x="59" y="238"/>
                    <a:pt x="56" y="244"/>
                    <a:pt x="55" y="246"/>
                  </a:cubicBezTo>
                  <a:cubicBezTo>
                    <a:pt x="55" y="248"/>
                    <a:pt x="55" y="248"/>
                    <a:pt x="55" y="249"/>
                  </a:cubicBezTo>
                  <a:cubicBezTo>
                    <a:pt x="54" y="251"/>
                    <a:pt x="50" y="254"/>
                    <a:pt x="51" y="257"/>
                  </a:cubicBezTo>
                  <a:cubicBezTo>
                    <a:pt x="52" y="260"/>
                    <a:pt x="53" y="261"/>
                    <a:pt x="53" y="265"/>
                  </a:cubicBezTo>
                  <a:cubicBezTo>
                    <a:pt x="53" y="266"/>
                    <a:pt x="53" y="268"/>
                    <a:pt x="52" y="270"/>
                  </a:cubicBezTo>
                  <a:cubicBezTo>
                    <a:pt x="107" y="270"/>
                    <a:pt x="107" y="270"/>
                    <a:pt x="107" y="270"/>
                  </a:cubicBezTo>
                  <a:cubicBezTo>
                    <a:pt x="125" y="270"/>
                    <a:pt x="125" y="270"/>
                    <a:pt x="125" y="270"/>
                  </a:cubicBezTo>
                  <a:cubicBezTo>
                    <a:pt x="179" y="270"/>
                    <a:pt x="179" y="270"/>
                    <a:pt x="179" y="270"/>
                  </a:cubicBezTo>
                  <a:cubicBezTo>
                    <a:pt x="179" y="268"/>
                    <a:pt x="179" y="266"/>
                    <a:pt x="179" y="265"/>
                  </a:cubicBezTo>
                  <a:cubicBezTo>
                    <a:pt x="179" y="261"/>
                    <a:pt x="180" y="260"/>
                    <a:pt x="181" y="257"/>
                  </a:cubicBezTo>
                  <a:cubicBezTo>
                    <a:pt x="182" y="254"/>
                    <a:pt x="178" y="251"/>
                    <a:pt x="177" y="249"/>
                  </a:cubicBezTo>
                  <a:cubicBezTo>
                    <a:pt x="177" y="248"/>
                    <a:pt x="177" y="248"/>
                    <a:pt x="177" y="246"/>
                  </a:cubicBezTo>
                  <a:cubicBezTo>
                    <a:pt x="176" y="244"/>
                    <a:pt x="173" y="238"/>
                    <a:pt x="173" y="238"/>
                  </a:cubicBezTo>
                  <a:cubicBezTo>
                    <a:pt x="173" y="238"/>
                    <a:pt x="173" y="236"/>
                    <a:pt x="173" y="235"/>
                  </a:cubicBezTo>
                  <a:cubicBezTo>
                    <a:pt x="172" y="234"/>
                    <a:pt x="172" y="234"/>
                    <a:pt x="172" y="233"/>
                  </a:cubicBezTo>
                  <a:cubicBezTo>
                    <a:pt x="173" y="234"/>
                    <a:pt x="173" y="234"/>
                    <a:pt x="172" y="231"/>
                  </a:cubicBezTo>
                  <a:cubicBezTo>
                    <a:pt x="172" y="230"/>
                    <a:pt x="172" y="230"/>
                    <a:pt x="172" y="230"/>
                  </a:cubicBezTo>
                  <a:cubicBezTo>
                    <a:pt x="172" y="229"/>
                    <a:pt x="172" y="228"/>
                    <a:pt x="172" y="227"/>
                  </a:cubicBezTo>
                  <a:cubicBezTo>
                    <a:pt x="172" y="222"/>
                    <a:pt x="175" y="197"/>
                    <a:pt x="175" y="197"/>
                  </a:cubicBezTo>
                  <a:cubicBezTo>
                    <a:pt x="175" y="197"/>
                    <a:pt x="186" y="222"/>
                    <a:pt x="189" y="231"/>
                  </a:cubicBezTo>
                  <a:cubicBezTo>
                    <a:pt x="190" y="232"/>
                    <a:pt x="190" y="233"/>
                    <a:pt x="190" y="234"/>
                  </a:cubicBezTo>
                  <a:cubicBezTo>
                    <a:pt x="190" y="237"/>
                    <a:pt x="190" y="238"/>
                    <a:pt x="190" y="239"/>
                  </a:cubicBezTo>
                  <a:cubicBezTo>
                    <a:pt x="190" y="239"/>
                    <a:pt x="190" y="239"/>
                    <a:pt x="190" y="239"/>
                  </a:cubicBezTo>
                  <a:cubicBezTo>
                    <a:pt x="190" y="239"/>
                    <a:pt x="190" y="239"/>
                    <a:pt x="190" y="239"/>
                  </a:cubicBezTo>
                  <a:cubicBezTo>
                    <a:pt x="191" y="240"/>
                    <a:pt x="192" y="242"/>
                    <a:pt x="191" y="243"/>
                  </a:cubicBezTo>
                  <a:cubicBezTo>
                    <a:pt x="191" y="244"/>
                    <a:pt x="191" y="244"/>
                    <a:pt x="191" y="246"/>
                  </a:cubicBezTo>
                  <a:cubicBezTo>
                    <a:pt x="192" y="246"/>
                    <a:pt x="192" y="247"/>
                    <a:pt x="192" y="247"/>
                  </a:cubicBezTo>
                  <a:cubicBezTo>
                    <a:pt x="192" y="247"/>
                    <a:pt x="192" y="248"/>
                    <a:pt x="192" y="248"/>
                  </a:cubicBezTo>
                  <a:cubicBezTo>
                    <a:pt x="192" y="248"/>
                    <a:pt x="192" y="248"/>
                    <a:pt x="192" y="248"/>
                  </a:cubicBezTo>
                  <a:cubicBezTo>
                    <a:pt x="192" y="248"/>
                    <a:pt x="192" y="248"/>
                    <a:pt x="191" y="249"/>
                  </a:cubicBezTo>
                  <a:cubicBezTo>
                    <a:pt x="190" y="251"/>
                    <a:pt x="186" y="263"/>
                    <a:pt x="186" y="269"/>
                  </a:cubicBezTo>
                  <a:cubicBezTo>
                    <a:pt x="186" y="269"/>
                    <a:pt x="186" y="270"/>
                    <a:pt x="186" y="270"/>
                  </a:cubicBezTo>
                  <a:cubicBezTo>
                    <a:pt x="186" y="270"/>
                    <a:pt x="186" y="270"/>
                    <a:pt x="186" y="270"/>
                  </a:cubicBezTo>
                  <a:cubicBezTo>
                    <a:pt x="186" y="270"/>
                    <a:pt x="186" y="270"/>
                    <a:pt x="186" y="270"/>
                  </a:cubicBezTo>
                  <a:cubicBezTo>
                    <a:pt x="191" y="270"/>
                    <a:pt x="191" y="270"/>
                    <a:pt x="191" y="270"/>
                  </a:cubicBezTo>
                  <a:cubicBezTo>
                    <a:pt x="227" y="270"/>
                    <a:pt x="227" y="270"/>
                    <a:pt x="227" y="270"/>
                  </a:cubicBezTo>
                  <a:cubicBezTo>
                    <a:pt x="229" y="263"/>
                    <a:pt x="231" y="258"/>
                    <a:pt x="231" y="257"/>
                  </a:cubicBezTo>
                  <a:cubicBezTo>
                    <a:pt x="232" y="253"/>
                    <a:pt x="228" y="242"/>
                    <a:pt x="227" y="241"/>
                  </a:cubicBezTo>
                  <a:close/>
                  <a:moveTo>
                    <a:pt x="90" y="47"/>
                  </a:moveTo>
                  <a:cubicBezTo>
                    <a:pt x="90" y="46"/>
                    <a:pt x="90" y="46"/>
                    <a:pt x="90" y="46"/>
                  </a:cubicBezTo>
                  <a:cubicBezTo>
                    <a:pt x="90" y="48"/>
                    <a:pt x="90" y="48"/>
                    <a:pt x="90" y="48"/>
                  </a:cubicBezTo>
                  <a:cubicBezTo>
                    <a:pt x="90" y="48"/>
                    <a:pt x="90" y="48"/>
                    <a:pt x="90" y="48"/>
                  </a:cubicBezTo>
                  <a:cubicBezTo>
                    <a:pt x="90" y="48"/>
                    <a:pt x="90" y="47"/>
                    <a:pt x="90" y="47"/>
                  </a:cubicBezTo>
                  <a:close/>
                </a:path>
              </a:pathLst>
            </a:custGeom>
            <a:solidFill>
              <a:srgbClr val="2247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13" name="Freeform 120">
              <a:extLst>
                <a:ext uri="{FF2B5EF4-FFF2-40B4-BE49-F238E27FC236}">
                  <a16:creationId xmlns:a16="http://schemas.microsoft.com/office/drawing/2014/main" id="{D4729533-59B9-4700-811B-EB3AE51B4FD3}"/>
                </a:ext>
              </a:extLst>
            </p:cNvPr>
            <p:cNvSpPr>
              <a:spLocks noEditPoints="1"/>
            </p:cNvSpPr>
            <p:nvPr/>
          </p:nvSpPr>
          <p:spPr bwMode="auto">
            <a:xfrm>
              <a:off x="4338815" y="6693482"/>
              <a:ext cx="4269591" cy="4977613"/>
            </a:xfrm>
            <a:custGeom>
              <a:avLst/>
              <a:gdLst>
                <a:gd name="T0" fmla="*/ 223 w 232"/>
                <a:gd name="T1" fmla="*/ 224 h 270"/>
                <a:gd name="T2" fmla="*/ 220 w 232"/>
                <a:gd name="T3" fmla="*/ 203 h 270"/>
                <a:gd name="T4" fmla="*/ 151 w 232"/>
                <a:gd name="T5" fmla="*/ 106 h 270"/>
                <a:gd name="T6" fmla="*/ 143 w 232"/>
                <a:gd name="T7" fmla="*/ 99 h 270"/>
                <a:gd name="T8" fmla="*/ 141 w 232"/>
                <a:gd name="T9" fmla="*/ 98 h 270"/>
                <a:gd name="T10" fmla="*/ 141 w 232"/>
                <a:gd name="T11" fmla="*/ 69 h 270"/>
                <a:gd name="T12" fmla="*/ 149 w 232"/>
                <a:gd name="T13" fmla="*/ 48 h 270"/>
                <a:gd name="T14" fmla="*/ 146 w 232"/>
                <a:gd name="T15" fmla="*/ 46 h 270"/>
                <a:gd name="T16" fmla="*/ 149 w 232"/>
                <a:gd name="T17" fmla="*/ 34 h 270"/>
                <a:gd name="T18" fmla="*/ 146 w 232"/>
                <a:gd name="T19" fmla="*/ 16 h 270"/>
                <a:gd name="T20" fmla="*/ 135 w 232"/>
                <a:gd name="T21" fmla="*/ 4 h 270"/>
                <a:gd name="T22" fmla="*/ 116 w 232"/>
                <a:gd name="T23" fmla="*/ 0 h 270"/>
                <a:gd name="T24" fmla="*/ 99 w 232"/>
                <a:gd name="T25" fmla="*/ 4 h 270"/>
                <a:gd name="T26" fmla="*/ 86 w 232"/>
                <a:gd name="T27" fmla="*/ 17 h 270"/>
                <a:gd name="T28" fmla="*/ 85 w 232"/>
                <a:gd name="T29" fmla="*/ 34 h 270"/>
                <a:gd name="T30" fmla="*/ 88 w 232"/>
                <a:gd name="T31" fmla="*/ 47 h 270"/>
                <a:gd name="T32" fmla="*/ 88 w 232"/>
                <a:gd name="T33" fmla="*/ 64 h 270"/>
                <a:gd name="T34" fmla="*/ 94 w 232"/>
                <a:gd name="T35" fmla="*/ 83 h 270"/>
                <a:gd name="T36" fmla="*/ 94 w 232"/>
                <a:gd name="T37" fmla="*/ 100 h 270"/>
                <a:gd name="T38" fmla="*/ 93 w 232"/>
                <a:gd name="T39" fmla="*/ 100 h 270"/>
                <a:gd name="T40" fmla="*/ 85 w 232"/>
                <a:gd name="T41" fmla="*/ 104 h 270"/>
                <a:gd name="T42" fmla="*/ 20 w 232"/>
                <a:gd name="T43" fmla="*/ 173 h 270"/>
                <a:gd name="T44" fmla="*/ 8 w 232"/>
                <a:gd name="T45" fmla="*/ 216 h 270"/>
                <a:gd name="T46" fmla="*/ 5 w 232"/>
                <a:gd name="T47" fmla="*/ 241 h 270"/>
                <a:gd name="T48" fmla="*/ 41 w 232"/>
                <a:gd name="T49" fmla="*/ 270 h 270"/>
                <a:gd name="T50" fmla="*/ 46 w 232"/>
                <a:gd name="T51" fmla="*/ 270 h 270"/>
                <a:gd name="T52" fmla="*/ 40 w 232"/>
                <a:gd name="T53" fmla="*/ 248 h 270"/>
                <a:gd name="T54" fmla="*/ 41 w 232"/>
                <a:gd name="T55" fmla="*/ 246 h 270"/>
                <a:gd name="T56" fmla="*/ 42 w 232"/>
                <a:gd name="T57" fmla="*/ 239 h 270"/>
                <a:gd name="T58" fmla="*/ 43 w 232"/>
                <a:gd name="T59" fmla="*/ 231 h 270"/>
                <a:gd name="T60" fmla="*/ 60 w 232"/>
                <a:gd name="T61" fmla="*/ 230 h 270"/>
                <a:gd name="T62" fmla="*/ 59 w 232"/>
                <a:gd name="T63" fmla="*/ 235 h 270"/>
                <a:gd name="T64" fmla="*/ 55 w 232"/>
                <a:gd name="T65" fmla="*/ 249 h 270"/>
                <a:gd name="T66" fmla="*/ 53 w 232"/>
                <a:gd name="T67" fmla="*/ 270 h 270"/>
                <a:gd name="T68" fmla="*/ 180 w 232"/>
                <a:gd name="T69" fmla="*/ 270 h 270"/>
                <a:gd name="T70" fmla="*/ 178 w 232"/>
                <a:gd name="T71" fmla="*/ 249 h 270"/>
                <a:gd name="T72" fmla="*/ 173 w 232"/>
                <a:gd name="T73" fmla="*/ 235 h 270"/>
                <a:gd name="T74" fmla="*/ 173 w 232"/>
                <a:gd name="T75" fmla="*/ 230 h 270"/>
                <a:gd name="T76" fmla="*/ 190 w 232"/>
                <a:gd name="T77" fmla="*/ 231 h 270"/>
                <a:gd name="T78" fmla="*/ 191 w 232"/>
                <a:gd name="T79" fmla="*/ 239 h 270"/>
                <a:gd name="T80" fmla="*/ 192 w 232"/>
                <a:gd name="T81" fmla="*/ 246 h 270"/>
                <a:gd name="T82" fmla="*/ 192 w 232"/>
                <a:gd name="T83" fmla="*/ 248 h 270"/>
                <a:gd name="T84" fmla="*/ 186 w 232"/>
                <a:gd name="T85" fmla="*/ 270 h 270"/>
                <a:gd name="T86" fmla="*/ 191 w 232"/>
                <a:gd name="T87" fmla="*/ 270 h 270"/>
                <a:gd name="T88" fmla="*/ 227 w 232"/>
                <a:gd name="T89" fmla="*/ 241 h 270"/>
                <a:gd name="T90" fmla="*/ 91 w 232"/>
                <a:gd name="T91" fmla="*/ 48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2" h="270">
                  <a:moveTo>
                    <a:pt x="227" y="241"/>
                  </a:moveTo>
                  <a:cubicBezTo>
                    <a:pt x="227" y="240"/>
                    <a:pt x="232" y="238"/>
                    <a:pt x="229" y="233"/>
                  </a:cubicBezTo>
                  <a:cubicBezTo>
                    <a:pt x="226" y="228"/>
                    <a:pt x="224" y="225"/>
                    <a:pt x="223" y="224"/>
                  </a:cubicBezTo>
                  <a:cubicBezTo>
                    <a:pt x="222" y="223"/>
                    <a:pt x="225" y="218"/>
                    <a:pt x="224" y="216"/>
                  </a:cubicBezTo>
                  <a:cubicBezTo>
                    <a:pt x="224" y="215"/>
                    <a:pt x="221" y="213"/>
                    <a:pt x="224" y="210"/>
                  </a:cubicBezTo>
                  <a:cubicBezTo>
                    <a:pt x="227" y="206"/>
                    <a:pt x="223" y="208"/>
                    <a:pt x="220" y="203"/>
                  </a:cubicBezTo>
                  <a:cubicBezTo>
                    <a:pt x="218" y="198"/>
                    <a:pt x="216" y="190"/>
                    <a:pt x="213" y="173"/>
                  </a:cubicBezTo>
                  <a:cubicBezTo>
                    <a:pt x="209" y="156"/>
                    <a:pt x="201" y="126"/>
                    <a:pt x="200" y="123"/>
                  </a:cubicBezTo>
                  <a:cubicBezTo>
                    <a:pt x="199" y="122"/>
                    <a:pt x="166" y="111"/>
                    <a:pt x="151" y="106"/>
                  </a:cubicBezTo>
                  <a:cubicBezTo>
                    <a:pt x="151" y="105"/>
                    <a:pt x="151" y="105"/>
                    <a:pt x="151" y="105"/>
                  </a:cubicBezTo>
                  <a:cubicBezTo>
                    <a:pt x="145" y="101"/>
                    <a:pt x="145" y="101"/>
                    <a:pt x="145" y="101"/>
                  </a:cubicBezTo>
                  <a:cubicBezTo>
                    <a:pt x="143" y="99"/>
                    <a:pt x="143" y="99"/>
                    <a:pt x="143" y="99"/>
                  </a:cubicBezTo>
                  <a:cubicBezTo>
                    <a:pt x="143" y="99"/>
                    <a:pt x="143" y="99"/>
                    <a:pt x="143" y="99"/>
                  </a:cubicBezTo>
                  <a:cubicBezTo>
                    <a:pt x="142" y="100"/>
                    <a:pt x="142" y="100"/>
                    <a:pt x="142" y="100"/>
                  </a:cubicBezTo>
                  <a:cubicBezTo>
                    <a:pt x="142" y="99"/>
                    <a:pt x="142" y="99"/>
                    <a:pt x="141" y="98"/>
                  </a:cubicBezTo>
                  <a:cubicBezTo>
                    <a:pt x="141" y="94"/>
                    <a:pt x="139" y="89"/>
                    <a:pt x="139" y="83"/>
                  </a:cubicBezTo>
                  <a:cubicBezTo>
                    <a:pt x="139" y="82"/>
                    <a:pt x="139" y="82"/>
                    <a:pt x="139" y="82"/>
                  </a:cubicBezTo>
                  <a:cubicBezTo>
                    <a:pt x="141" y="69"/>
                    <a:pt x="141" y="69"/>
                    <a:pt x="141" y="69"/>
                  </a:cubicBezTo>
                  <a:cubicBezTo>
                    <a:pt x="142" y="64"/>
                    <a:pt x="142" y="64"/>
                    <a:pt x="142" y="64"/>
                  </a:cubicBezTo>
                  <a:cubicBezTo>
                    <a:pt x="144" y="64"/>
                    <a:pt x="144" y="64"/>
                    <a:pt x="144" y="64"/>
                  </a:cubicBezTo>
                  <a:cubicBezTo>
                    <a:pt x="149" y="48"/>
                    <a:pt x="149" y="48"/>
                    <a:pt x="149" y="48"/>
                  </a:cubicBezTo>
                  <a:cubicBezTo>
                    <a:pt x="146" y="46"/>
                    <a:pt x="146" y="46"/>
                    <a:pt x="146" y="46"/>
                  </a:cubicBezTo>
                  <a:cubicBezTo>
                    <a:pt x="146" y="46"/>
                    <a:pt x="146" y="46"/>
                    <a:pt x="146" y="46"/>
                  </a:cubicBezTo>
                  <a:cubicBezTo>
                    <a:pt x="146" y="46"/>
                    <a:pt x="146" y="46"/>
                    <a:pt x="146" y="46"/>
                  </a:cubicBezTo>
                  <a:cubicBezTo>
                    <a:pt x="146" y="46"/>
                    <a:pt x="146" y="46"/>
                    <a:pt x="146" y="46"/>
                  </a:cubicBezTo>
                  <a:cubicBezTo>
                    <a:pt x="146" y="46"/>
                    <a:pt x="147" y="43"/>
                    <a:pt x="148" y="38"/>
                  </a:cubicBezTo>
                  <a:cubicBezTo>
                    <a:pt x="148" y="36"/>
                    <a:pt x="149" y="35"/>
                    <a:pt x="149" y="34"/>
                  </a:cubicBezTo>
                  <a:cubicBezTo>
                    <a:pt x="149" y="32"/>
                    <a:pt x="149" y="29"/>
                    <a:pt x="149" y="27"/>
                  </a:cubicBezTo>
                  <a:cubicBezTo>
                    <a:pt x="149" y="25"/>
                    <a:pt x="149" y="22"/>
                    <a:pt x="148" y="20"/>
                  </a:cubicBezTo>
                  <a:cubicBezTo>
                    <a:pt x="148" y="19"/>
                    <a:pt x="147" y="17"/>
                    <a:pt x="146" y="16"/>
                  </a:cubicBezTo>
                  <a:cubicBezTo>
                    <a:pt x="146" y="14"/>
                    <a:pt x="145" y="13"/>
                    <a:pt x="144" y="12"/>
                  </a:cubicBezTo>
                  <a:cubicBezTo>
                    <a:pt x="143" y="10"/>
                    <a:pt x="142" y="9"/>
                    <a:pt x="141" y="8"/>
                  </a:cubicBezTo>
                  <a:cubicBezTo>
                    <a:pt x="139" y="6"/>
                    <a:pt x="137" y="5"/>
                    <a:pt x="135" y="4"/>
                  </a:cubicBezTo>
                  <a:cubicBezTo>
                    <a:pt x="134" y="3"/>
                    <a:pt x="132" y="2"/>
                    <a:pt x="130" y="1"/>
                  </a:cubicBezTo>
                  <a:cubicBezTo>
                    <a:pt x="128" y="1"/>
                    <a:pt x="126" y="0"/>
                    <a:pt x="123" y="0"/>
                  </a:cubicBezTo>
                  <a:cubicBezTo>
                    <a:pt x="121" y="0"/>
                    <a:pt x="119" y="0"/>
                    <a:pt x="116" y="0"/>
                  </a:cubicBezTo>
                  <a:cubicBezTo>
                    <a:pt x="115" y="0"/>
                    <a:pt x="113" y="0"/>
                    <a:pt x="111" y="0"/>
                  </a:cubicBezTo>
                  <a:cubicBezTo>
                    <a:pt x="109" y="1"/>
                    <a:pt x="106" y="2"/>
                    <a:pt x="104" y="2"/>
                  </a:cubicBezTo>
                  <a:cubicBezTo>
                    <a:pt x="101" y="3"/>
                    <a:pt x="99" y="4"/>
                    <a:pt x="99" y="4"/>
                  </a:cubicBezTo>
                  <a:cubicBezTo>
                    <a:pt x="99" y="4"/>
                    <a:pt x="97" y="5"/>
                    <a:pt x="94" y="7"/>
                  </a:cubicBezTo>
                  <a:cubicBezTo>
                    <a:pt x="92" y="8"/>
                    <a:pt x="91" y="10"/>
                    <a:pt x="89" y="12"/>
                  </a:cubicBezTo>
                  <a:cubicBezTo>
                    <a:pt x="88" y="13"/>
                    <a:pt x="87" y="15"/>
                    <a:pt x="86" y="17"/>
                  </a:cubicBezTo>
                  <a:cubicBezTo>
                    <a:pt x="86" y="18"/>
                    <a:pt x="86" y="19"/>
                    <a:pt x="85" y="20"/>
                  </a:cubicBezTo>
                  <a:cubicBezTo>
                    <a:pt x="85" y="21"/>
                    <a:pt x="85" y="23"/>
                    <a:pt x="85" y="25"/>
                  </a:cubicBezTo>
                  <a:cubicBezTo>
                    <a:pt x="84" y="29"/>
                    <a:pt x="85" y="32"/>
                    <a:pt x="85" y="34"/>
                  </a:cubicBezTo>
                  <a:cubicBezTo>
                    <a:pt x="85" y="35"/>
                    <a:pt x="85" y="37"/>
                    <a:pt x="86" y="38"/>
                  </a:cubicBezTo>
                  <a:cubicBezTo>
                    <a:pt x="86" y="40"/>
                    <a:pt x="87" y="41"/>
                    <a:pt x="87" y="42"/>
                  </a:cubicBezTo>
                  <a:cubicBezTo>
                    <a:pt x="88" y="47"/>
                    <a:pt x="88" y="47"/>
                    <a:pt x="88" y="47"/>
                  </a:cubicBezTo>
                  <a:cubicBezTo>
                    <a:pt x="87" y="46"/>
                    <a:pt x="87" y="46"/>
                    <a:pt x="87" y="46"/>
                  </a:cubicBezTo>
                  <a:cubicBezTo>
                    <a:pt x="84" y="48"/>
                    <a:pt x="84" y="48"/>
                    <a:pt x="84" y="48"/>
                  </a:cubicBezTo>
                  <a:cubicBezTo>
                    <a:pt x="88" y="64"/>
                    <a:pt x="88" y="64"/>
                    <a:pt x="88" y="64"/>
                  </a:cubicBezTo>
                  <a:cubicBezTo>
                    <a:pt x="91" y="64"/>
                    <a:pt x="91" y="64"/>
                    <a:pt x="91" y="64"/>
                  </a:cubicBezTo>
                  <a:cubicBezTo>
                    <a:pt x="91" y="68"/>
                    <a:pt x="91" y="68"/>
                    <a:pt x="91" y="68"/>
                  </a:cubicBezTo>
                  <a:cubicBezTo>
                    <a:pt x="94" y="83"/>
                    <a:pt x="94" y="83"/>
                    <a:pt x="94" y="83"/>
                  </a:cubicBezTo>
                  <a:cubicBezTo>
                    <a:pt x="97" y="86"/>
                    <a:pt x="97" y="86"/>
                    <a:pt x="97" y="86"/>
                  </a:cubicBezTo>
                  <a:cubicBezTo>
                    <a:pt x="96" y="91"/>
                    <a:pt x="94" y="95"/>
                    <a:pt x="94" y="98"/>
                  </a:cubicBezTo>
                  <a:cubicBezTo>
                    <a:pt x="94" y="99"/>
                    <a:pt x="94" y="100"/>
                    <a:pt x="94" y="100"/>
                  </a:cubicBezTo>
                  <a:cubicBezTo>
                    <a:pt x="93" y="100"/>
                    <a:pt x="93" y="100"/>
                    <a:pt x="93" y="100"/>
                  </a:cubicBezTo>
                  <a:cubicBezTo>
                    <a:pt x="93" y="100"/>
                    <a:pt x="93" y="100"/>
                    <a:pt x="93" y="100"/>
                  </a:cubicBezTo>
                  <a:cubicBezTo>
                    <a:pt x="93" y="100"/>
                    <a:pt x="93" y="100"/>
                    <a:pt x="93" y="100"/>
                  </a:cubicBezTo>
                  <a:cubicBezTo>
                    <a:pt x="93" y="99"/>
                    <a:pt x="93" y="99"/>
                    <a:pt x="93" y="99"/>
                  </a:cubicBezTo>
                  <a:cubicBezTo>
                    <a:pt x="90" y="102"/>
                    <a:pt x="90" y="102"/>
                    <a:pt x="90" y="102"/>
                  </a:cubicBezTo>
                  <a:cubicBezTo>
                    <a:pt x="85" y="104"/>
                    <a:pt x="85" y="104"/>
                    <a:pt x="85" y="104"/>
                  </a:cubicBezTo>
                  <a:cubicBezTo>
                    <a:pt x="85" y="105"/>
                    <a:pt x="85" y="105"/>
                    <a:pt x="85" y="105"/>
                  </a:cubicBezTo>
                  <a:cubicBezTo>
                    <a:pt x="72" y="109"/>
                    <a:pt x="33" y="121"/>
                    <a:pt x="32" y="123"/>
                  </a:cubicBezTo>
                  <a:cubicBezTo>
                    <a:pt x="31" y="126"/>
                    <a:pt x="24" y="156"/>
                    <a:pt x="20" y="173"/>
                  </a:cubicBezTo>
                  <a:cubicBezTo>
                    <a:pt x="16" y="190"/>
                    <a:pt x="14" y="198"/>
                    <a:pt x="12" y="203"/>
                  </a:cubicBezTo>
                  <a:cubicBezTo>
                    <a:pt x="10" y="208"/>
                    <a:pt x="6" y="206"/>
                    <a:pt x="8" y="210"/>
                  </a:cubicBezTo>
                  <a:cubicBezTo>
                    <a:pt x="11" y="213"/>
                    <a:pt x="9" y="215"/>
                    <a:pt x="8" y="216"/>
                  </a:cubicBezTo>
                  <a:cubicBezTo>
                    <a:pt x="8" y="218"/>
                    <a:pt x="10" y="223"/>
                    <a:pt x="9" y="224"/>
                  </a:cubicBezTo>
                  <a:cubicBezTo>
                    <a:pt x="8" y="225"/>
                    <a:pt x="7" y="228"/>
                    <a:pt x="4" y="233"/>
                  </a:cubicBezTo>
                  <a:cubicBezTo>
                    <a:pt x="1" y="238"/>
                    <a:pt x="6" y="240"/>
                    <a:pt x="5" y="241"/>
                  </a:cubicBezTo>
                  <a:cubicBezTo>
                    <a:pt x="5" y="242"/>
                    <a:pt x="0" y="253"/>
                    <a:pt x="1" y="257"/>
                  </a:cubicBezTo>
                  <a:cubicBezTo>
                    <a:pt x="1" y="258"/>
                    <a:pt x="3" y="263"/>
                    <a:pt x="5" y="270"/>
                  </a:cubicBezTo>
                  <a:cubicBezTo>
                    <a:pt x="41" y="270"/>
                    <a:pt x="41" y="270"/>
                    <a:pt x="41" y="270"/>
                  </a:cubicBezTo>
                  <a:cubicBezTo>
                    <a:pt x="46" y="270"/>
                    <a:pt x="46" y="270"/>
                    <a:pt x="46" y="270"/>
                  </a:cubicBezTo>
                  <a:cubicBezTo>
                    <a:pt x="46" y="270"/>
                    <a:pt x="46" y="270"/>
                    <a:pt x="46" y="270"/>
                  </a:cubicBezTo>
                  <a:cubicBezTo>
                    <a:pt x="46" y="270"/>
                    <a:pt x="46" y="270"/>
                    <a:pt x="46" y="270"/>
                  </a:cubicBezTo>
                  <a:cubicBezTo>
                    <a:pt x="46" y="270"/>
                    <a:pt x="46" y="269"/>
                    <a:pt x="46" y="269"/>
                  </a:cubicBezTo>
                  <a:cubicBezTo>
                    <a:pt x="46" y="263"/>
                    <a:pt x="42" y="251"/>
                    <a:pt x="41" y="249"/>
                  </a:cubicBezTo>
                  <a:cubicBezTo>
                    <a:pt x="41" y="248"/>
                    <a:pt x="40" y="248"/>
                    <a:pt x="40" y="248"/>
                  </a:cubicBezTo>
                  <a:cubicBezTo>
                    <a:pt x="40" y="248"/>
                    <a:pt x="40" y="248"/>
                    <a:pt x="40" y="248"/>
                  </a:cubicBezTo>
                  <a:cubicBezTo>
                    <a:pt x="40" y="248"/>
                    <a:pt x="40" y="247"/>
                    <a:pt x="40" y="247"/>
                  </a:cubicBezTo>
                  <a:cubicBezTo>
                    <a:pt x="40" y="247"/>
                    <a:pt x="41" y="246"/>
                    <a:pt x="41" y="246"/>
                  </a:cubicBezTo>
                  <a:cubicBezTo>
                    <a:pt x="41" y="244"/>
                    <a:pt x="42" y="244"/>
                    <a:pt x="41" y="243"/>
                  </a:cubicBezTo>
                  <a:cubicBezTo>
                    <a:pt x="40" y="242"/>
                    <a:pt x="41" y="240"/>
                    <a:pt x="42" y="239"/>
                  </a:cubicBezTo>
                  <a:cubicBezTo>
                    <a:pt x="42" y="239"/>
                    <a:pt x="42" y="239"/>
                    <a:pt x="42" y="239"/>
                  </a:cubicBezTo>
                  <a:cubicBezTo>
                    <a:pt x="42" y="239"/>
                    <a:pt x="42" y="239"/>
                    <a:pt x="42" y="239"/>
                  </a:cubicBezTo>
                  <a:cubicBezTo>
                    <a:pt x="42" y="238"/>
                    <a:pt x="42" y="237"/>
                    <a:pt x="42" y="234"/>
                  </a:cubicBezTo>
                  <a:cubicBezTo>
                    <a:pt x="42" y="233"/>
                    <a:pt x="43" y="232"/>
                    <a:pt x="43" y="231"/>
                  </a:cubicBezTo>
                  <a:cubicBezTo>
                    <a:pt x="46" y="222"/>
                    <a:pt x="57" y="197"/>
                    <a:pt x="57" y="197"/>
                  </a:cubicBezTo>
                  <a:cubicBezTo>
                    <a:pt x="57" y="197"/>
                    <a:pt x="60" y="222"/>
                    <a:pt x="60" y="227"/>
                  </a:cubicBezTo>
                  <a:cubicBezTo>
                    <a:pt x="60" y="228"/>
                    <a:pt x="60" y="229"/>
                    <a:pt x="60" y="230"/>
                  </a:cubicBezTo>
                  <a:cubicBezTo>
                    <a:pt x="60" y="230"/>
                    <a:pt x="60" y="230"/>
                    <a:pt x="60" y="231"/>
                  </a:cubicBezTo>
                  <a:cubicBezTo>
                    <a:pt x="59" y="234"/>
                    <a:pt x="60" y="234"/>
                    <a:pt x="60" y="233"/>
                  </a:cubicBezTo>
                  <a:cubicBezTo>
                    <a:pt x="60" y="234"/>
                    <a:pt x="60" y="234"/>
                    <a:pt x="59" y="235"/>
                  </a:cubicBezTo>
                  <a:cubicBezTo>
                    <a:pt x="59" y="236"/>
                    <a:pt x="59" y="238"/>
                    <a:pt x="59" y="238"/>
                  </a:cubicBezTo>
                  <a:cubicBezTo>
                    <a:pt x="59" y="238"/>
                    <a:pt x="56" y="244"/>
                    <a:pt x="56" y="246"/>
                  </a:cubicBezTo>
                  <a:cubicBezTo>
                    <a:pt x="55" y="248"/>
                    <a:pt x="56" y="248"/>
                    <a:pt x="55" y="249"/>
                  </a:cubicBezTo>
                  <a:cubicBezTo>
                    <a:pt x="54" y="251"/>
                    <a:pt x="51" y="254"/>
                    <a:pt x="51" y="257"/>
                  </a:cubicBezTo>
                  <a:cubicBezTo>
                    <a:pt x="52" y="260"/>
                    <a:pt x="53" y="261"/>
                    <a:pt x="53" y="265"/>
                  </a:cubicBezTo>
                  <a:cubicBezTo>
                    <a:pt x="53" y="266"/>
                    <a:pt x="53" y="268"/>
                    <a:pt x="53" y="270"/>
                  </a:cubicBezTo>
                  <a:cubicBezTo>
                    <a:pt x="107" y="270"/>
                    <a:pt x="107" y="270"/>
                    <a:pt x="107" y="270"/>
                  </a:cubicBezTo>
                  <a:cubicBezTo>
                    <a:pt x="125" y="270"/>
                    <a:pt x="125" y="270"/>
                    <a:pt x="125" y="270"/>
                  </a:cubicBezTo>
                  <a:cubicBezTo>
                    <a:pt x="180" y="270"/>
                    <a:pt x="180" y="270"/>
                    <a:pt x="180" y="270"/>
                  </a:cubicBezTo>
                  <a:cubicBezTo>
                    <a:pt x="179" y="268"/>
                    <a:pt x="179" y="266"/>
                    <a:pt x="179" y="265"/>
                  </a:cubicBezTo>
                  <a:cubicBezTo>
                    <a:pt x="179" y="261"/>
                    <a:pt x="181" y="260"/>
                    <a:pt x="181" y="257"/>
                  </a:cubicBezTo>
                  <a:cubicBezTo>
                    <a:pt x="182" y="254"/>
                    <a:pt x="178" y="251"/>
                    <a:pt x="178" y="249"/>
                  </a:cubicBezTo>
                  <a:cubicBezTo>
                    <a:pt x="177" y="248"/>
                    <a:pt x="178" y="248"/>
                    <a:pt x="177" y="246"/>
                  </a:cubicBezTo>
                  <a:cubicBezTo>
                    <a:pt x="176" y="244"/>
                    <a:pt x="173" y="238"/>
                    <a:pt x="173" y="238"/>
                  </a:cubicBezTo>
                  <a:cubicBezTo>
                    <a:pt x="173" y="238"/>
                    <a:pt x="174" y="236"/>
                    <a:pt x="173" y="235"/>
                  </a:cubicBezTo>
                  <a:cubicBezTo>
                    <a:pt x="173" y="234"/>
                    <a:pt x="173" y="234"/>
                    <a:pt x="173" y="233"/>
                  </a:cubicBezTo>
                  <a:cubicBezTo>
                    <a:pt x="173" y="234"/>
                    <a:pt x="173" y="234"/>
                    <a:pt x="173" y="231"/>
                  </a:cubicBezTo>
                  <a:cubicBezTo>
                    <a:pt x="173" y="230"/>
                    <a:pt x="173" y="230"/>
                    <a:pt x="173" y="230"/>
                  </a:cubicBezTo>
                  <a:cubicBezTo>
                    <a:pt x="173" y="229"/>
                    <a:pt x="173" y="228"/>
                    <a:pt x="173" y="227"/>
                  </a:cubicBezTo>
                  <a:cubicBezTo>
                    <a:pt x="173" y="222"/>
                    <a:pt x="176" y="197"/>
                    <a:pt x="176" y="197"/>
                  </a:cubicBezTo>
                  <a:cubicBezTo>
                    <a:pt x="176" y="197"/>
                    <a:pt x="186" y="222"/>
                    <a:pt x="190" y="231"/>
                  </a:cubicBezTo>
                  <a:cubicBezTo>
                    <a:pt x="190" y="232"/>
                    <a:pt x="190" y="233"/>
                    <a:pt x="190" y="234"/>
                  </a:cubicBezTo>
                  <a:cubicBezTo>
                    <a:pt x="190" y="237"/>
                    <a:pt x="190" y="238"/>
                    <a:pt x="191" y="239"/>
                  </a:cubicBezTo>
                  <a:cubicBezTo>
                    <a:pt x="191" y="239"/>
                    <a:pt x="191" y="239"/>
                    <a:pt x="191" y="239"/>
                  </a:cubicBezTo>
                  <a:cubicBezTo>
                    <a:pt x="191" y="239"/>
                    <a:pt x="191" y="239"/>
                    <a:pt x="191" y="239"/>
                  </a:cubicBezTo>
                  <a:cubicBezTo>
                    <a:pt x="191" y="240"/>
                    <a:pt x="193" y="242"/>
                    <a:pt x="192" y="243"/>
                  </a:cubicBezTo>
                  <a:cubicBezTo>
                    <a:pt x="191" y="244"/>
                    <a:pt x="191" y="244"/>
                    <a:pt x="192" y="246"/>
                  </a:cubicBezTo>
                  <a:cubicBezTo>
                    <a:pt x="192" y="246"/>
                    <a:pt x="192" y="247"/>
                    <a:pt x="192" y="247"/>
                  </a:cubicBezTo>
                  <a:cubicBezTo>
                    <a:pt x="192" y="247"/>
                    <a:pt x="192" y="248"/>
                    <a:pt x="192" y="248"/>
                  </a:cubicBezTo>
                  <a:cubicBezTo>
                    <a:pt x="192" y="248"/>
                    <a:pt x="192" y="248"/>
                    <a:pt x="192" y="248"/>
                  </a:cubicBezTo>
                  <a:cubicBezTo>
                    <a:pt x="192" y="248"/>
                    <a:pt x="192" y="248"/>
                    <a:pt x="192" y="249"/>
                  </a:cubicBezTo>
                  <a:cubicBezTo>
                    <a:pt x="191" y="251"/>
                    <a:pt x="187" y="263"/>
                    <a:pt x="186" y="269"/>
                  </a:cubicBezTo>
                  <a:cubicBezTo>
                    <a:pt x="186" y="269"/>
                    <a:pt x="186" y="270"/>
                    <a:pt x="186" y="270"/>
                  </a:cubicBezTo>
                  <a:cubicBezTo>
                    <a:pt x="186" y="270"/>
                    <a:pt x="186" y="270"/>
                    <a:pt x="186" y="270"/>
                  </a:cubicBezTo>
                  <a:cubicBezTo>
                    <a:pt x="186" y="270"/>
                    <a:pt x="186" y="270"/>
                    <a:pt x="186" y="270"/>
                  </a:cubicBezTo>
                  <a:cubicBezTo>
                    <a:pt x="191" y="270"/>
                    <a:pt x="191" y="270"/>
                    <a:pt x="191" y="270"/>
                  </a:cubicBezTo>
                  <a:cubicBezTo>
                    <a:pt x="227" y="270"/>
                    <a:pt x="227" y="270"/>
                    <a:pt x="227" y="270"/>
                  </a:cubicBezTo>
                  <a:cubicBezTo>
                    <a:pt x="230" y="263"/>
                    <a:pt x="231" y="258"/>
                    <a:pt x="231" y="257"/>
                  </a:cubicBezTo>
                  <a:cubicBezTo>
                    <a:pt x="232" y="253"/>
                    <a:pt x="228" y="242"/>
                    <a:pt x="227" y="241"/>
                  </a:cubicBezTo>
                  <a:close/>
                  <a:moveTo>
                    <a:pt x="91" y="47"/>
                  </a:moveTo>
                  <a:cubicBezTo>
                    <a:pt x="91" y="46"/>
                    <a:pt x="91" y="46"/>
                    <a:pt x="91" y="46"/>
                  </a:cubicBezTo>
                  <a:cubicBezTo>
                    <a:pt x="91" y="48"/>
                    <a:pt x="91" y="48"/>
                    <a:pt x="91" y="48"/>
                  </a:cubicBezTo>
                  <a:cubicBezTo>
                    <a:pt x="91" y="48"/>
                    <a:pt x="91" y="48"/>
                    <a:pt x="91" y="48"/>
                  </a:cubicBezTo>
                  <a:cubicBezTo>
                    <a:pt x="91" y="48"/>
                    <a:pt x="91" y="47"/>
                    <a:pt x="91" y="47"/>
                  </a:cubicBezTo>
                  <a:close/>
                </a:path>
              </a:pathLst>
            </a:custGeom>
            <a:solidFill>
              <a:srgbClr val="2247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14" name="Freeform 121">
              <a:extLst>
                <a:ext uri="{FF2B5EF4-FFF2-40B4-BE49-F238E27FC236}">
                  <a16:creationId xmlns:a16="http://schemas.microsoft.com/office/drawing/2014/main" id="{3E9E8B78-F4D7-4ED1-ABF8-7D7A838C6E0E}"/>
                </a:ext>
              </a:extLst>
            </p:cNvPr>
            <p:cNvSpPr>
              <a:spLocks/>
            </p:cNvSpPr>
            <p:nvPr/>
          </p:nvSpPr>
          <p:spPr bwMode="auto">
            <a:xfrm>
              <a:off x="6585483" y="8609128"/>
              <a:ext cx="2298774" cy="3061968"/>
            </a:xfrm>
            <a:custGeom>
              <a:avLst/>
              <a:gdLst>
                <a:gd name="T0" fmla="*/ 1 w 125"/>
                <a:gd name="T1" fmla="*/ 153 h 166"/>
                <a:gd name="T2" fmla="*/ 5 w 125"/>
                <a:gd name="T3" fmla="*/ 166 h 166"/>
                <a:gd name="T4" fmla="*/ 46 w 125"/>
                <a:gd name="T5" fmla="*/ 166 h 166"/>
                <a:gd name="T6" fmla="*/ 45 w 125"/>
                <a:gd name="T7" fmla="*/ 161 h 166"/>
                <a:gd name="T8" fmla="*/ 40 w 125"/>
                <a:gd name="T9" fmla="*/ 144 h 166"/>
                <a:gd name="T10" fmla="*/ 40 w 125"/>
                <a:gd name="T11" fmla="*/ 138 h 166"/>
                <a:gd name="T12" fmla="*/ 42 w 125"/>
                <a:gd name="T13" fmla="*/ 133 h 166"/>
                <a:gd name="T14" fmla="*/ 57 w 125"/>
                <a:gd name="T15" fmla="*/ 93 h 166"/>
                <a:gd name="T16" fmla="*/ 60 w 125"/>
                <a:gd name="T17" fmla="*/ 123 h 166"/>
                <a:gd name="T18" fmla="*/ 59 w 125"/>
                <a:gd name="T19" fmla="*/ 131 h 166"/>
                <a:gd name="T20" fmla="*/ 59 w 125"/>
                <a:gd name="T21" fmla="*/ 134 h 166"/>
                <a:gd name="T22" fmla="*/ 55 w 125"/>
                <a:gd name="T23" fmla="*/ 142 h 166"/>
                <a:gd name="T24" fmla="*/ 55 w 125"/>
                <a:gd name="T25" fmla="*/ 145 h 166"/>
                <a:gd name="T26" fmla="*/ 51 w 125"/>
                <a:gd name="T27" fmla="*/ 153 h 166"/>
                <a:gd name="T28" fmla="*/ 53 w 125"/>
                <a:gd name="T29" fmla="*/ 161 h 166"/>
                <a:gd name="T30" fmla="*/ 53 w 125"/>
                <a:gd name="T31" fmla="*/ 166 h 166"/>
                <a:gd name="T32" fmla="*/ 125 w 125"/>
                <a:gd name="T33" fmla="*/ 166 h 166"/>
                <a:gd name="T34" fmla="*/ 107 w 125"/>
                <a:gd name="T35" fmla="*/ 20 h 166"/>
                <a:gd name="T36" fmla="*/ 106 w 125"/>
                <a:gd name="T37" fmla="*/ 20 h 166"/>
                <a:gd name="T38" fmla="*/ 98 w 125"/>
                <a:gd name="T39" fmla="*/ 16 h 166"/>
                <a:gd name="T40" fmla="*/ 89 w 125"/>
                <a:gd name="T41" fmla="*/ 0 h 166"/>
                <a:gd name="T42" fmla="*/ 32 w 125"/>
                <a:gd name="T43" fmla="*/ 19 h 166"/>
                <a:gd name="T44" fmla="*/ 20 w 125"/>
                <a:gd name="T45" fmla="*/ 69 h 166"/>
                <a:gd name="T46" fmla="*/ 12 w 125"/>
                <a:gd name="T47" fmla="*/ 99 h 166"/>
                <a:gd name="T48" fmla="*/ 8 w 125"/>
                <a:gd name="T49" fmla="*/ 106 h 166"/>
                <a:gd name="T50" fmla="*/ 8 w 125"/>
                <a:gd name="T51" fmla="*/ 112 h 166"/>
                <a:gd name="T52" fmla="*/ 9 w 125"/>
                <a:gd name="T53" fmla="*/ 120 h 166"/>
                <a:gd name="T54" fmla="*/ 3 w 125"/>
                <a:gd name="T55" fmla="*/ 129 h 166"/>
                <a:gd name="T56" fmla="*/ 5 w 125"/>
                <a:gd name="T57" fmla="*/ 137 h 166"/>
                <a:gd name="T58" fmla="*/ 1 w 125"/>
                <a:gd name="T59" fmla="*/ 15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5" h="166">
                  <a:moveTo>
                    <a:pt x="1" y="153"/>
                  </a:moveTo>
                  <a:cubicBezTo>
                    <a:pt x="1" y="154"/>
                    <a:pt x="3" y="159"/>
                    <a:pt x="5" y="166"/>
                  </a:cubicBezTo>
                  <a:cubicBezTo>
                    <a:pt x="46" y="166"/>
                    <a:pt x="46" y="166"/>
                    <a:pt x="46" y="166"/>
                  </a:cubicBezTo>
                  <a:cubicBezTo>
                    <a:pt x="46" y="165"/>
                    <a:pt x="45" y="163"/>
                    <a:pt x="45" y="161"/>
                  </a:cubicBezTo>
                  <a:cubicBezTo>
                    <a:pt x="43" y="151"/>
                    <a:pt x="40" y="146"/>
                    <a:pt x="40" y="144"/>
                  </a:cubicBezTo>
                  <a:cubicBezTo>
                    <a:pt x="40" y="141"/>
                    <a:pt x="41" y="139"/>
                    <a:pt x="40" y="138"/>
                  </a:cubicBezTo>
                  <a:cubicBezTo>
                    <a:pt x="38" y="137"/>
                    <a:pt x="43" y="136"/>
                    <a:pt x="42" y="133"/>
                  </a:cubicBezTo>
                  <a:cubicBezTo>
                    <a:pt x="40" y="130"/>
                    <a:pt x="52" y="102"/>
                    <a:pt x="57" y="93"/>
                  </a:cubicBezTo>
                  <a:cubicBezTo>
                    <a:pt x="57" y="93"/>
                    <a:pt x="60" y="118"/>
                    <a:pt x="60" y="123"/>
                  </a:cubicBezTo>
                  <a:cubicBezTo>
                    <a:pt x="60" y="129"/>
                    <a:pt x="60" y="130"/>
                    <a:pt x="59" y="131"/>
                  </a:cubicBezTo>
                  <a:cubicBezTo>
                    <a:pt x="59" y="132"/>
                    <a:pt x="59" y="134"/>
                    <a:pt x="59" y="134"/>
                  </a:cubicBezTo>
                  <a:cubicBezTo>
                    <a:pt x="59" y="134"/>
                    <a:pt x="56" y="140"/>
                    <a:pt x="55" y="142"/>
                  </a:cubicBezTo>
                  <a:cubicBezTo>
                    <a:pt x="55" y="144"/>
                    <a:pt x="55" y="144"/>
                    <a:pt x="55" y="145"/>
                  </a:cubicBezTo>
                  <a:cubicBezTo>
                    <a:pt x="54" y="147"/>
                    <a:pt x="50" y="150"/>
                    <a:pt x="51" y="153"/>
                  </a:cubicBezTo>
                  <a:cubicBezTo>
                    <a:pt x="52" y="156"/>
                    <a:pt x="53" y="157"/>
                    <a:pt x="53" y="161"/>
                  </a:cubicBezTo>
                  <a:cubicBezTo>
                    <a:pt x="53" y="162"/>
                    <a:pt x="53" y="164"/>
                    <a:pt x="53" y="166"/>
                  </a:cubicBezTo>
                  <a:cubicBezTo>
                    <a:pt x="125" y="166"/>
                    <a:pt x="125" y="166"/>
                    <a:pt x="125" y="166"/>
                  </a:cubicBezTo>
                  <a:cubicBezTo>
                    <a:pt x="107" y="20"/>
                    <a:pt x="107" y="20"/>
                    <a:pt x="107" y="20"/>
                  </a:cubicBezTo>
                  <a:cubicBezTo>
                    <a:pt x="106" y="20"/>
                    <a:pt x="106" y="20"/>
                    <a:pt x="106" y="20"/>
                  </a:cubicBezTo>
                  <a:cubicBezTo>
                    <a:pt x="106" y="20"/>
                    <a:pt x="100" y="17"/>
                    <a:pt x="98" y="16"/>
                  </a:cubicBezTo>
                  <a:cubicBezTo>
                    <a:pt x="97" y="15"/>
                    <a:pt x="88" y="1"/>
                    <a:pt x="89" y="0"/>
                  </a:cubicBezTo>
                  <a:cubicBezTo>
                    <a:pt x="89" y="0"/>
                    <a:pt x="33" y="17"/>
                    <a:pt x="32" y="19"/>
                  </a:cubicBezTo>
                  <a:cubicBezTo>
                    <a:pt x="31" y="22"/>
                    <a:pt x="23" y="52"/>
                    <a:pt x="20" y="69"/>
                  </a:cubicBezTo>
                  <a:cubicBezTo>
                    <a:pt x="16" y="86"/>
                    <a:pt x="14" y="94"/>
                    <a:pt x="12" y="99"/>
                  </a:cubicBezTo>
                  <a:cubicBezTo>
                    <a:pt x="10" y="104"/>
                    <a:pt x="6" y="102"/>
                    <a:pt x="8" y="106"/>
                  </a:cubicBezTo>
                  <a:cubicBezTo>
                    <a:pt x="11" y="109"/>
                    <a:pt x="9" y="111"/>
                    <a:pt x="8" y="112"/>
                  </a:cubicBezTo>
                  <a:cubicBezTo>
                    <a:pt x="8" y="114"/>
                    <a:pt x="10" y="119"/>
                    <a:pt x="9" y="120"/>
                  </a:cubicBezTo>
                  <a:cubicBezTo>
                    <a:pt x="8" y="121"/>
                    <a:pt x="6" y="124"/>
                    <a:pt x="3" y="129"/>
                  </a:cubicBezTo>
                  <a:cubicBezTo>
                    <a:pt x="0" y="134"/>
                    <a:pt x="6" y="136"/>
                    <a:pt x="5" y="137"/>
                  </a:cubicBezTo>
                  <a:cubicBezTo>
                    <a:pt x="4" y="138"/>
                    <a:pt x="0" y="149"/>
                    <a:pt x="1" y="15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15" name="Freeform 122">
              <a:extLst>
                <a:ext uri="{FF2B5EF4-FFF2-40B4-BE49-F238E27FC236}">
                  <a16:creationId xmlns:a16="http://schemas.microsoft.com/office/drawing/2014/main" id="{2EEEC9D4-AE89-404F-A56C-588589B7655A}"/>
                </a:ext>
              </a:extLst>
            </p:cNvPr>
            <p:cNvSpPr>
              <a:spLocks/>
            </p:cNvSpPr>
            <p:nvPr/>
          </p:nvSpPr>
          <p:spPr bwMode="auto">
            <a:xfrm>
              <a:off x="7302700" y="9458141"/>
              <a:ext cx="18390" cy="55171"/>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1"/>
                    <a:pt x="0" y="0"/>
                    <a:pt x="0" y="0"/>
                  </a:cubicBezTo>
                  <a:cubicBezTo>
                    <a:pt x="0" y="1"/>
                    <a:pt x="1" y="2"/>
                    <a:pt x="1" y="3"/>
                  </a:cubicBezTo>
                  <a:close/>
                </a:path>
              </a:pathLst>
            </a:custGeom>
            <a:solidFill>
              <a:srgbClr val="7C6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16" name="Freeform 123">
              <a:extLst>
                <a:ext uri="{FF2B5EF4-FFF2-40B4-BE49-F238E27FC236}">
                  <a16:creationId xmlns:a16="http://schemas.microsoft.com/office/drawing/2014/main" id="{5C1B1806-6BA3-4DA9-8280-FC8406301468}"/>
                </a:ext>
              </a:extLst>
            </p:cNvPr>
            <p:cNvSpPr>
              <a:spLocks/>
            </p:cNvSpPr>
            <p:nvPr/>
          </p:nvSpPr>
          <p:spPr bwMode="auto">
            <a:xfrm>
              <a:off x="6934896" y="9347800"/>
              <a:ext cx="882729" cy="2323295"/>
            </a:xfrm>
            <a:custGeom>
              <a:avLst/>
              <a:gdLst>
                <a:gd name="T0" fmla="*/ 15 w 48"/>
                <a:gd name="T1" fmla="*/ 100 h 126"/>
                <a:gd name="T2" fmla="*/ 22 w 48"/>
                <a:gd name="T3" fmla="*/ 126 h 126"/>
                <a:gd name="T4" fmla="*/ 27 w 48"/>
                <a:gd name="T5" fmla="*/ 126 h 126"/>
                <a:gd name="T6" fmla="*/ 27 w 48"/>
                <a:gd name="T7" fmla="*/ 125 h 126"/>
                <a:gd name="T8" fmla="*/ 22 w 48"/>
                <a:gd name="T9" fmla="*/ 105 h 126"/>
                <a:gd name="T10" fmla="*/ 22 w 48"/>
                <a:gd name="T11" fmla="*/ 102 h 126"/>
                <a:gd name="T12" fmla="*/ 22 w 48"/>
                <a:gd name="T13" fmla="*/ 99 h 126"/>
                <a:gd name="T14" fmla="*/ 23 w 48"/>
                <a:gd name="T15" fmla="*/ 95 h 126"/>
                <a:gd name="T16" fmla="*/ 23 w 48"/>
                <a:gd name="T17" fmla="*/ 90 h 126"/>
                <a:gd name="T18" fmla="*/ 38 w 48"/>
                <a:gd name="T19" fmla="*/ 53 h 126"/>
                <a:gd name="T20" fmla="*/ 41 w 48"/>
                <a:gd name="T21" fmla="*/ 87 h 126"/>
                <a:gd name="T22" fmla="*/ 42 w 48"/>
                <a:gd name="T23" fmla="*/ 86 h 126"/>
                <a:gd name="T24" fmla="*/ 42 w 48"/>
                <a:gd name="T25" fmla="*/ 49 h 126"/>
                <a:gd name="T26" fmla="*/ 48 w 48"/>
                <a:gd name="T27" fmla="*/ 50 h 126"/>
                <a:gd name="T28" fmla="*/ 40 w 48"/>
                <a:gd name="T29" fmla="*/ 39 h 126"/>
                <a:gd name="T30" fmla="*/ 31 w 48"/>
                <a:gd name="T31" fmla="*/ 0 h 126"/>
                <a:gd name="T32" fmla="*/ 28 w 48"/>
                <a:gd name="T33" fmla="*/ 17 h 126"/>
                <a:gd name="T34" fmla="*/ 38 w 48"/>
                <a:gd name="T35" fmla="*/ 41 h 126"/>
                <a:gd name="T36" fmla="*/ 21 w 48"/>
                <a:gd name="T37" fmla="*/ 9 h 126"/>
                <a:gd name="T38" fmla="*/ 36 w 48"/>
                <a:gd name="T39" fmla="*/ 43 h 126"/>
                <a:gd name="T40" fmla="*/ 29 w 48"/>
                <a:gd name="T41" fmla="*/ 53 h 126"/>
                <a:gd name="T42" fmla="*/ 32 w 48"/>
                <a:gd name="T43" fmla="*/ 55 h 126"/>
                <a:gd name="T44" fmla="*/ 24 w 48"/>
                <a:gd name="T45" fmla="*/ 78 h 126"/>
                <a:gd name="T46" fmla="*/ 17 w 48"/>
                <a:gd name="T47" fmla="*/ 49 h 126"/>
                <a:gd name="T48" fmla="*/ 20 w 48"/>
                <a:gd name="T49" fmla="*/ 84 h 126"/>
                <a:gd name="T50" fmla="*/ 13 w 48"/>
                <a:gd name="T51" fmla="*/ 76 h 126"/>
                <a:gd name="T52" fmla="*/ 16 w 48"/>
                <a:gd name="T53" fmla="*/ 85 h 126"/>
                <a:gd name="T54" fmla="*/ 17 w 48"/>
                <a:gd name="T55" fmla="*/ 94 h 126"/>
                <a:gd name="T56" fmla="*/ 4 w 48"/>
                <a:gd name="T57" fmla="*/ 94 h 126"/>
                <a:gd name="T58" fmla="*/ 15 w 48"/>
                <a:gd name="T59" fmla="*/ 10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 h="126">
                  <a:moveTo>
                    <a:pt x="15" y="100"/>
                  </a:moveTo>
                  <a:cubicBezTo>
                    <a:pt x="17" y="103"/>
                    <a:pt x="20" y="118"/>
                    <a:pt x="22" y="126"/>
                  </a:cubicBezTo>
                  <a:cubicBezTo>
                    <a:pt x="27" y="126"/>
                    <a:pt x="27" y="126"/>
                    <a:pt x="27" y="126"/>
                  </a:cubicBezTo>
                  <a:cubicBezTo>
                    <a:pt x="27" y="126"/>
                    <a:pt x="27" y="125"/>
                    <a:pt x="27" y="125"/>
                  </a:cubicBezTo>
                  <a:cubicBezTo>
                    <a:pt x="27" y="119"/>
                    <a:pt x="23" y="107"/>
                    <a:pt x="22" y="105"/>
                  </a:cubicBezTo>
                  <a:cubicBezTo>
                    <a:pt x="21" y="103"/>
                    <a:pt x="21" y="103"/>
                    <a:pt x="22" y="102"/>
                  </a:cubicBezTo>
                  <a:cubicBezTo>
                    <a:pt x="22" y="100"/>
                    <a:pt x="22" y="100"/>
                    <a:pt x="22" y="99"/>
                  </a:cubicBezTo>
                  <a:cubicBezTo>
                    <a:pt x="21" y="98"/>
                    <a:pt x="22" y="96"/>
                    <a:pt x="23" y="95"/>
                  </a:cubicBezTo>
                  <a:cubicBezTo>
                    <a:pt x="23" y="94"/>
                    <a:pt x="23" y="93"/>
                    <a:pt x="23" y="90"/>
                  </a:cubicBezTo>
                  <a:cubicBezTo>
                    <a:pt x="23" y="88"/>
                    <a:pt x="38" y="53"/>
                    <a:pt x="38" y="53"/>
                  </a:cubicBezTo>
                  <a:cubicBezTo>
                    <a:pt x="38" y="53"/>
                    <a:pt x="42" y="80"/>
                    <a:pt x="41" y="87"/>
                  </a:cubicBezTo>
                  <a:cubicBezTo>
                    <a:pt x="40" y="93"/>
                    <a:pt x="42" y="86"/>
                    <a:pt x="42" y="86"/>
                  </a:cubicBezTo>
                  <a:cubicBezTo>
                    <a:pt x="42" y="86"/>
                    <a:pt x="42" y="53"/>
                    <a:pt x="42" y="49"/>
                  </a:cubicBezTo>
                  <a:cubicBezTo>
                    <a:pt x="42" y="45"/>
                    <a:pt x="48" y="50"/>
                    <a:pt x="48" y="50"/>
                  </a:cubicBezTo>
                  <a:cubicBezTo>
                    <a:pt x="48" y="50"/>
                    <a:pt x="40" y="40"/>
                    <a:pt x="40" y="39"/>
                  </a:cubicBezTo>
                  <a:cubicBezTo>
                    <a:pt x="40" y="38"/>
                    <a:pt x="31" y="0"/>
                    <a:pt x="31" y="0"/>
                  </a:cubicBezTo>
                  <a:cubicBezTo>
                    <a:pt x="28" y="17"/>
                    <a:pt x="28" y="17"/>
                    <a:pt x="28" y="17"/>
                  </a:cubicBezTo>
                  <a:cubicBezTo>
                    <a:pt x="38" y="41"/>
                    <a:pt x="38" y="41"/>
                    <a:pt x="38" y="41"/>
                  </a:cubicBezTo>
                  <a:cubicBezTo>
                    <a:pt x="38" y="41"/>
                    <a:pt x="25" y="19"/>
                    <a:pt x="21" y="9"/>
                  </a:cubicBezTo>
                  <a:cubicBezTo>
                    <a:pt x="24" y="17"/>
                    <a:pt x="30" y="36"/>
                    <a:pt x="36" y="43"/>
                  </a:cubicBezTo>
                  <a:cubicBezTo>
                    <a:pt x="36" y="43"/>
                    <a:pt x="31" y="51"/>
                    <a:pt x="29" y="53"/>
                  </a:cubicBezTo>
                  <a:cubicBezTo>
                    <a:pt x="28" y="56"/>
                    <a:pt x="33" y="51"/>
                    <a:pt x="32" y="55"/>
                  </a:cubicBezTo>
                  <a:cubicBezTo>
                    <a:pt x="30" y="58"/>
                    <a:pt x="26" y="77"/>
                    <a:pt x="24" y="78"/>
                  </a:cubicBezTo>
                  <a:cubicBezTo>
                    <a:pt x="21" y="79"/>
                    <a:pt x="17" y="49"/>
                    <a:pt x="17" y="49"/>
                  </a:cubicBezTo>
                  <a:cubicBezTo>
                    <a:pt x="20" y="84"/>
                    <a:pt x="20" y="84"/>
                    <a:pt x="20" y="84"/>
                  </a:cubicBezTo>
                  <a:cubicBezTo>
                    <a:pt x="13" y="76"/>
                    <a:pt x="13" y="76"/>
                    <a:pt x="13" y="76"/>
                  </a:cubicBezTo>
                  <a:cubicBezTo>
                    <a:pt x="13" y="76"/>
                    <a:pt x="16" y="83"/>
                    <a:pt x="16" y="85"/>
                  </a:cubicBezTo>
                  <a:cubicBezTo>
                    <a:pt x="16" y="86"/>
                    <a:pt x="16" y="91"/>
                    <a:pt x="17" y="94"/>
                  </a:cubicBezTo>
                  <a:cubicBezTo>
                    <a:pt x="18" y="96"/>
                    <a:pt x="8" y="95"/>
                    <a:pt x="4" y="94"/>
                  </a:cubicBezTo>
                  <a:cubicBezTo>
                    <a:pt x="0" y="93"/>
                    <a:pt x="13" y="96"/>
                    <a:pt x="15" y="100"/>
                  </a:cubicBezTo>
                  <a:close/>
                </a:path>
              </a:pathLst>
            </a:custGeom>
            <a:solidFill>
              <a:srgbClr val="D1D2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17" name="Freeform 124">
              <a:extLst>
                <a:ext uri="{FF2B5EF4-FFF2-40B4-BE49-F238E27FC236}">
                  <a16:creationId xmlns:a16="http://schemas.microsoft.com/office/drawing/2014/main" id="{CA39FB76-7E1E-4D69-8F42-4207A445FBB7}"/>
                </a:ext>
              </a:extLst>
            </p:cNvPr>
            <p:cNvSpPr>
              <a:spLocks/>
            </p:cNvSpPr>
            <p:nvPr/>
          </p:nvSpPr>
          <p:spPr bwMode="auto">
            <a:xfrm>
              <a:off x="10116400" y="9476532"/>
              <a:ext cx="18390" cy="73561"/>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cubicBezTo>
                    <a:pt x="0" y="1"/>
                    <a:pt x="1" y="0"/>
                    <a:pt x="1" y="0"/>
                  </a:cubicBezTo>
                  <a:cubicBezTo>
                    <a:pt x="1" y="1"/>
                    <a:pt x="0" y="2"/>
                    <a:pt x="0" y="4"/>
                  </a:cubicBezTo>
                  <a:close/>
                </a:path>
              </a:pathLst>
            </a:custGeom>
            <a:solidFill>
              <a:srgbClr val="7C6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18" name="Freeform 125">
              <a:extLst>
                <a:ext uri="{FF2B5EF4-FFF2-40B4-BE49-F238E27FC236}">
                  <a16:creationId xmlns:a16="http://schemas.microsoft.com/office/drawing/2014/main" id="{1BB8F5E0-E471-4473-8208-0C078C213357}"/>
                </a:ext>
              </a:extLst>
            </p:cNvPr>
            <p:cNvSpPr>
              <a:spLocks/>
            </p:cNvSpPr>
            <p:nvPr/>
          </p:nvSpPr>
          <p:spPr bwMode="auto">
            <a:xfrm>
              <a:off x="8553233" y="8609128"/>
              <a:ext cx="2298774" cy="3061968"/>
            </a:xfrm>
            <a:custGeom>
              <a:avLst/>
              <a:gdLst>
                <a:gd name="T0" fmla="*/ 124 w 125"/>
                <a:gd name="T1" fmla="*/ 153 h 166"/>
                <a:gd name="T2" fmla="*/ 120 w 125"/>
                <a:gd name="T3" fmla="*/ 166 h 166"/>
                <a:gd name="T4" fmla="*/ 79 w 125"/>
                <a:gd name="T5" fmla="*/ 166 h 166"/>
                <a:gd name="T6" fmla="*/ 81 w 125"/>
                <a:gd name="T7" fmla="*/ 161 h 166"/>
                <a:gd name="T8" fmla="*/ 85 w 125"/>
                <a:gd name="T9" fmla="*/ 144 h 166"/>
                <a:gd name="T10" fmla="*/ 85 w 125"/>
                <a:gd name="T11" fmla="*/ 138 h 166"/>
                <a:gd name="T12" fmla="*/ 84 w 125"/>
                <a:gd name="T13" fmla="*/ 133 h 166"/>
                <a:gd name="T14" fmla="*/ 68 w 125"/>
                <a:gd name="T15" fmla="*/ 93 h 166"/>
                <a:gd name="T16" fmla="*/ 65 w 125"/>
                <a:gd name="T17" fmla="*/ 123 h 166"/>
                <a:gd name="T18" fmla="*/ 66 w 125"/>
                <a:gd name="T19" fmla="*/ 131 h 166"/>
                <a:gd name="T20" fmla="*/ 66 w 125"/>
                <a:gd name="T21" fmla="*/ 134 h 166"/>
                <a:gd name="T22" fmla="*/ 70 w 125"/>
                <a:gd name="T23" fmla="*/ 142 h 166"/>
                <a:gd name="T24" fmla="*/ 71 w 125"/>
                <a:gd name="T25" fmla="*/ 145 h 166"/>
                <a:gd name="T26" fmla="*/ 74 w 125"/>
                <a:gd name="T27" fmla="*/ 153 h 166"/>
                <a:gd name="T28" fmla="*/ 72 w 125"/>
                <a:gd name="T29" fmla="*/ 161 h 166"/>
                <a:gd name="T30" fmla="*/ 73 w 125"/>
                <a:gd name="T31" fmla="*/ 166 h 166"/>
                <a:gd name="T32" fmla="*/ 0 w 125"/>
                <a:gd name="T33" fmla="*/ 166 h 166"/>
                <a:gd name="T34" fmla="*/ 18 w 125"/>
                <a:gd name="T35" fmla="*/ 20 h 166"/>
                <a:gd name="T36" fmla="*/ 19 w 125"/>
                <a:gd name="T37" fmla="*/ 20 h 166"/>
                <a:gd name="T38" fmla="*/ 27 w 125"/>
                <a:gd name="T39" fmla="*/ 16 h 166"/>
                <a:gd name="T40" fmla="*/ 37 w 125"/>
                <a:gd name="T41" fmla="*/ 0 h 166"/>
                <a:gd name="T42" fmla="*/ 93 w 125"/>
                <a:gd name="T43" fmla="*/ 19 h 166"/>
                <a:gd name="T44" fmla="*/ 105 w 125"/>
                <a:gd name="T45" fmla="*/ 69 h 166"/>
                <a:gd name="T46" fmla="*/ 113 w 125"/>
                <a:gd name="T47" fmla="*/ 99 h 166"/>
                <a:gd name="T48" fmla="*/ 117 w 125"/>
                <a:gd name="T49" fmla="*/ 106 h 166"/>
                <a:gd name="T50" fmla="*/ 117 w 125"/>
                <a:gd name="T51" fmla="*/ 112 h 166"/>
                <a:gd name="T52" fmla="*/ 116 w 125"/>
                <a:gd name="T53" fmla="*/ 120 h 166"/>
                <a:gd name="T54" fmla="*/ 122 w 125"/>
                <a:gd name="T55" fmla="*/ 129 h 166"/>
                <a:gd name="T56" fmla="*/ 120 w 125"/>
                <a:gd name="T57" fmla="*/ 137 h 166"/>
                <a:gd name="T58" fmla="*/ 124 w 125"/>
                <a:gd name="T59" fmla="*/ 15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5" h="166">
                  <a:moveTo>
                    <a:pt x="124" y="153"/>
                  </a:moveTo>
                  <a:cubicBezTo>
                    <a:pt x="124" y="154"/>
                    <a:pt x="122" y="159"/>
                    <a:pt x="120" y="166"/>
                  </a:cubicBezTo>
                  <a:cubicBezTo>
                    <a:pt x="79" y="166"/>
                    <a:pt x="79" y="166"/>
                    <a:pt x="79" y="166"/>
                  </a:cubicBezTo>
                  <a:cubicBezTo>
                    <a:pt x="80" y="165"/>
                    <a:pt x="80" y="163"/>
                    <a:pt x="81" y="161"/>
                  </a:cubicBezTo>
                  <a:cubicBezTo>
                    <a:pt x="82" y="151"/>
                    <a:pt x="85" y="146"/>
                    <a:pt x="85" y="144"/>
                  </a:cubicBezTo>
                  <a:cubicBezTo>
                    <a:pt x="85" y="141"/>
                    <a:pt x="84" y="139"/>
                    <a:pt x="85" y="138"/>
                  </a:cubicBezTo>
                  <a:cubicBezTo>
                    <a:pt x="87" y="137"/>
                    <a:pt x="82" y="136"/>
                    <a:pt x="84" y="133"/>
                  </a:cubicBezTo>
                  <a:cubicBezTo>
                    <a:pt x="85" y="130"/>
                    <a:pt x="73" y="102"/>
                    <a:pt x="68" y="93"/>
                  </a:cubicBezTo>
                  <a:cubicBezTo>
                    <a:pt x="68" y="93"/>
                    <a:pt x="65" y="118"/>
                    <a:pt x="65" y="123"/>
                  </a:cubicBezTo>
                  <a:cubicBezTo>
                    <a:pt x="65" y="129"/>
                    <a:pt x="65" y="130"/>
                    <a:pt x="66" y="131"/>
                  </a:cubicBezTo>
                  <a:cubicBezTo>
                    <a:pt x="67" y="132"/>
                    <a:pt x="66" y="134"/>
                    <a:pt x="66" y="134"/>
                  </a:cubicBezTo>
                  <a:cubicBezTo>
                    <a:pt x="66" y="134"/>
                    <a:pt x="69" y="140"/>
                    <a:pt x="70" y="142"/>
                  </a:cubicBezTo>
                  <a:cubicBezTo>
                    <a:pt x="71" y="144"/>
                    <a:pt x="70" y="144"/>
                    <a:pt x="71" y="145"/>
                  </a:cubicBezTo>
                  <a:cubicBezTo>
                    <a:pt x="71" y="147"/>
                    <a:pt x="75" y="150"/>
                    <a:pt x="74" y="153"/>
                  </a:cubicBezTo>
                  <a:cubicBezTo>
                    <a:pt x="74" y="156"/>
                    <a:pt x="72" y="157"/>
                    <a:pt x="72" y="161"/>
                  </a:cubicBezTo>
                  <a:cubicBezTo>
                    <a:pt x="72" y="162"/>
                    <a:pt x="72" y="164"/>
                    <a:pt x="73" y="166"/>
                  </a:cubicBezTo>
                  <a:cubicBezTo>
                    <a:pt x="0" y="166"/>
                    <a:pt x="0" y="166"/>
                    <a:pt x="0" y="166"/>
                  </a:cubicBezTo>
                  <a:cubicBezTo>
                    <a:pt x="18" y="20"/>
                    <a:pt x="18" y="20"/>
                    <a:pt x="18" y="20"/>
                  </a:cubicBezTo>
                  <a:cubicBezTo>
                    <a:pt x="19" y="20"/>
                    <a:pt x="19" y="20"/>
                    <a:pt x="19" y="20"/>
                  </a:cubicBezTo>
                  <a:cubicBezTo>
                    <a:pt x="19" y="20"/>
                    <a:pt x="26" y="17"/>
                    <a:pt x="27" y="16"/>
                  </a:cubicBezTo>
                  <a:cubicBezTo>
                    <a:pt x="28" y="15"/>
                    <a:pt x="37" y="1"/>
                    <a:pt x="37" y="0"/>
                  </a:cubicBezTo>
                  <a:cubicBezTo>
                    <a:pt x="37" y="0"/>
                    <a:pt x="92" y="17"/>
                    <a:pt x="93" y="19"/>
                  </a:cubicBezTo>
                  <a:cubicBezTo>
                    <a:pt x="94" y="22"/>
                    <a:pt x="102" y="52"/>
                    <a:pt x="105" y="69"/>
                  </a:cubicBezTo>
                  <a:cubicBezTo>
                    <a:pt x="109" y="86"/>
                    <a:pt x="111" y="94"/>
                    <a:pt x="113" y="99"/>
                  </a:cubicBezTo>
                  <a:cubicBezTo>
                    <a:pt x="115" y="104"/>
                    <a:pt x="120" y="102"/>
                    <a:pt x="117" y="106"/>
                  </a:cubicBezTo>
                  <a:cubicBezTo>
                    <a:pt x="114" y="109"/>
                    <a:pt x="116" y="111"/>
                    <a:pt x="117" y="112"/>
                  </a:cubicBezTo>
                  <a:cubicBezTo>
                    <a:pt x="118" y="114"/>
                    <a:pt x="115" y="119"/>
                    <a:pt x="116" y="120"/>
                  </a:cubicBezTo>
                  <a:cubicBezTo>
                    <a:pt x="117" y="121"/>
                    <a:pt x="119" y="124"/>
                    <a:pt x="122" y="129"/>
                  </a:cubicBezTo>
                  <a:cubicBezTo>
                    <a:pt x="125" y="134"/>
                    <a:pt x="120" y="136"/>
                    <a:pt x="120" y="137"/>
                  </a:cubicBezTo>
                  <a:cubicBezTo>
                    <a:pt x="121" y="138"/>
                    <a:pt x="125" y="149"/>
                    <a:pt x="124" y="15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19" name="Freeform 126">
              <a:extLst>
                <a:ext uri="{FF2B5EF4-FFF2-40B4-BE49-F238E27FC236}">
                  <a16:creationId xmlns:a16="http://schemas.microsoft.com/office/drawing/2014/main" id="{5981E4C4-9FEB-4FAB-9CD7-5000D1A61549}"/>
                </a:ext>
              </a:extLst>
            </p:cNvPr>
            <p:cNvSpPr>
              <a:spLocks/>
            </p:cNvSpPr>
            <p:nvPr/>
          </p:nvSpPr>
          <p:spPr bwMode="auto">
            <a:xfrm>
              <a:off x="10116400" y="9458141"/>
              <a:ext cx="18390" cy="55171"/>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1"/>
                    <a:pt x="1" y="0"/>
                    <a:pt x="1" y="0"/>
                  </a:cubicBezTo>
                  <a:cubicBezTo>
                    <a:pt x="1" y="1"/>
                    <a:pt x="1" y="2"/>
                    <a:pt x="0" y="3"/>
                  </a:cubicBezTo>
                  <a:close/>
                </a:path>
              </a:pathLst>
            </a:custGeom>
            <a:solidFill>
              <a:srgbClr val="7C6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20" name="Freeform 127">
              <a:extLst>
                <a:ext uri="{FF2B5EF4-FFF2-40B4-BE49-F238E27FC236}">
                  <a16:creationId xmlns:a16="http://schemas.microsoft.com/office/drawing/2014/main" id="{0A2680F0-5F27-4675-86D3-FD8483BB45A3}"/>
                </a:ext>
              </a:extLst>
            </p:cNvPr>
            <p:cNvSpPr>
              <a:spLocks/>
            </p:cNvSpPr>
            <p:nvPr/>
          </p:nvSpPr>
          <p:spPr bwMode="auto">
            <a:xfrm>
              <a:off x="9619865" y="9347800"/>
              <a:ext cx="901119" cy="2323295"/>
            </a:xfrm>
            <a:custGeom>
              <a:avLst/>
              <a:gdLst>
                <a:gd name="T0" fmla="*/ 33 w 49"/>
                <a:gd name="T1" fmla="*/ 100 h 126"/>
                <a:gd name="T2" fmla="*/ 26 w 49"/>
                <a:gd name="T3" fmla="*/ 126 h 126"/>
                <a:gd name="T4" fmla="*/ 21 w 49"/>
                <a:gd name="T5" fmla="*/ 126 h 126"/>
                <a:gd name="T6" fmla="*/ 21 w 49"/>
                <a:gd name="T7" fmla="*/ 125 h 126"/>
                <a:gd name="T8" fmla="*/ 27 w 49"/>
                <a:gd name="T9" fmla="*/ 105 h 126"/>
                <a:gd name="T10" fmla="*/ 27 w 49"/>
                <a:gd name="T11" fmla="*/ 102 h 126"/>
                <a:gd name="T12" fmla="*/ 27 w 49"/>
                <a:gd name="T13" fmla="*/ 99 h 126"/>
                <a:gd name="T14" fmla="*/ 26 w 49"/>
                <a:gd name="T15" fmla="*/ 95 h 126"/>
                <a:gd name="T16" fmla="*/ 25 w 49"/>
                <a:gd name="T17" fmla="*/ 90 h 126"/>
                <a:gd name="T18" fmla="*/ 10 w 49"/>
                <a:gd name="T19" fmla="*/ 53 h 126"/>
                <a:gd name="T20" fmla="*/ 7 w 49"/>
                <a:gd name="T21" fmla="*/ 87 h 126"/>
                <a:gd name="T22" fmla="*/ 7 w 49"/>
                <a:gd name="T23" fmla="*/ 86 h 126"/>
                <a:gd name="T24" fmla="*/ 6 w 49"/>
                <a:gd name="T25" fmla="*/ 49 h 126"/>
                <a:gd name="T26" fmla="*/ 0 w 49"/>
                <a:gd name="T27" fmla="*/ 50 h 126"/>
                <a:gd name="T28" fmla="*/ 8 w 49"/>
                <a:gd name="T29" fmla="*/ 39 h 126"/>
                <a:gd name="T30" fmla="*/ 17 w 49"/>
                <a:gd name="T31" fmla="*/ 0 h 126"/>
                <a:gd name="T32" fmla="*/ 20 w 49"/>
                <a:gd name="T33" fmla="*/ 17 h 126"/>
                <a:gd name="T34" fmla="*/ 10 w 49"/>
                <a:gd name="T35" fmla="*/ 41 h 126"/>
                <a:gd name="T36" fmla="*/ 27 w 49"/>
                <a:gd name="T37" fmla="*/ 9 h 126"/>
                <a:gd name="T38" fmla="*/ 13 w 49"/>
                <a:gd name="T39" fmla="*/ 43 h 126"/>
                <a:gd name="T40" fmla="*/ 19 w 49"/>
                <a:gd name="T41" fmla="*/ 53 h 126"/>
                <a:gd name="T42" fmla="*/ 17 w 49"/>
                <a:gd name="T43" fmla="*/ 55 h 126"/>
                <a:gd name="T44" fmla="*/ 25 w 49"/>
                <a:gd name="T45" fmla="*/ 78 h 126"/>
                <a:gd name="T46" fmla="*/ 31 w 49"/>
                <a:gd name="T47" fmla="*/ 49 h 126"/>
                <a:gd name="T48" fmla="*/ 28 w 49"/>
                <a:gd name="T49" fmla="*/ 84 h 126"/>
                <a:gd name="T50" fmla="*/ 35 w 49"/>
                <a:gd name="T51" fmla="*/ 76 h 126"/>
                <a:gd name="T52" fmla="*/ 32 w 49"/>
                <a:gd name="T53" fmla="*/ 85 h 126"/>
                <a:gd name="T54" fmla="*/ 31 w 49"/>
                <a:gd name="T55" fmla="*/ 94 h 126"/>
                <a:gd name="T56" fmla="*/ 45 w 49"/>
                <a:gd name="T57" fmla="*/ 94 h 126"/>
                <a:gd name="T58" fmla="*/ 33 w 49"/>
                <a:gd name="T59" fmla="*/ 10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126">
                  <a:moveTo>
                    <a:pt x="33" y="100"/>
                  </a:moveTo>
                  <a:cubicBezTo>
                    <a:pt x="31" y="103"/>
                    <a:pt x="28" y="118"/>
                    <a:pt x="26" y="126"/>
                  </a:cubicBezTo>
                  <a:cubicBezTo>
                    <a:pt x="21" y="126"/>
                    <a:pt x="21" y="126"/>
                    <a:pt x="21" y="126"/>
                  </a:cubicBezTo>
                  <a:cubicBezTo>
                    <a:pt x="21" y="126"/>
                    <a:pt x="21" y="125"/>
                    <a:pt x="21" y="125"/>
                  </a:cubicBezTo>
                  <a:cubicBezTo>
                    <a:pt x="22" y="119"/>
                    <a:pt x="26" y="107"/>
                    <a:pt x="27" y="105"/>
                  </a:cubicBezTo>
                  <a:cubicBezTo>
                    <a:pt x="28" y="103"/>
                    <a:pt x="27" y="103"/>
                    <a:pt x="27" y="102"/>
                  </a:cubicBezTo>
                  <a:cubicBezTo>
                    <a:pt x="26" y="100"/>
                    <a:pt x="26" y="100"/>
                    <a:pt x="27" y="99"/>
                  </a:cubicBezTo>
                  <a:cubicBezTo>
                    <a:pt x="27" y="98"/>
                    <a:pt x="26" y="96"/>
                    <a:pt x="26" y="95"/>
                  </a:cubicBezTo>
                  <a:cubicBezTo>
                    <a:pt x="25" y="94"/>
                    <a:pt x="25" y="93"/>
                    <a:pt x="25" y="90"/>
                  </a:cubicBezTo>
                  <a:cubicBezTo>
                    <a:pt x="25" y="88"/>
                    <a:pt x="10" y="53"/>
                    <a:pt x="10" y="53"/>
                  </a:cubicBezTo>
                  <a:cubicBezTo>
                    <a:pt x="10" y="53"/>
                    <a:pt x="6" y="80"/>
                    <a:pt x="7" y="87"/>
                  </a:cubicBezTo>
                  <a:cubicBezTo>
                    <a:pt x="8" y="93"/>
                    <a:pt x="7" y="86"/>
                    <a:pt x="7" y="86"/>
                  </a:cubicBezTo>
                  <a:cubicBezTo>
                    <a:pt x="7" y="86"/>
                    <a:pt x="6" y="53"/>
                    <a:pt x="6" y="49"/>
                  </a:cubicBezTo>
                  <a:cubicBezTo>
                    <a:pt x="7" y="45"/>
                    <a:pt x="0" y="50"/>
                    <a:pt x="0" y="50"/>
                  </a:cubicBezTo>
                  <a:cubicBezTo>
                    <a:pt x="0" y="50"/>
                    <a:pt x="8" y="40"/>
                    <a:pt x="8" y="39"/>
                  </a:cubicBezTo>
                  <a:cubicBezTo>
                    <a:pt x="8" y="38"/>
                    <a:pt x="17" y="0"/>
                    <a:pt x="17" y="0"/>
                  </a:cubicBezTo>
                  <a:cubicBezTo>
                    <a:pt x="20" y="17"/>
                    <a:pt x="20" y="17"/>
                    <a:pt x="20" y="17"/>
                  </a:cubicBezTo>
                  <a:cubicBezTo>
                    <a:pt x="10" y="41"/>
                    <a:pt x="10" y="41"/>
                    <a:pt x="10" y="41"/>
                  </a:cubicBezTo>
                  <a:cubicBezTo>
                    <a:pt x="10" y="41"/>
                    <a:pt x="23" y="19"/>
                    <a:pt x="27" y="9"/>
                  </a:cubicBezTo>
                  <a:cubicBezTo>
                    <a:pt x="25" y="17"/>
                    <a:pt x="18" y="36"/>
                    <a:pt x="13" y="43"/>
                  </a:cubicBezTo>
                  <a:cubicBezTo>
                    <a:pt x="13" y="43"/>
                    <a:pt x="17" y="51"/>
                    <a:pt x="19" y="53"/>
                  </a:cubicBezTo>
                  <a:cubicBezTo>
                    <a:pt x="21" y="56"/>
                    <a:pt x="15" y="51"/>
                    <a:pt x="17" y="55"/>
                  </a:cubicBezTo>
                  <a:cubicBezTo>
                    <a:pt x="18" y="58"/>
                    <a:pt x="22" y="77"/>
                    <a:pt x="25" y="78"/>
                  </a:cubicBezTo>
                  <a:cubicBezTo>
                    <a:pt x="27" y="79"/>
                    <a:pt x="31" y="49"/>
                    <a:pt x="31" y="49"/>
                  </a:cubicBezTo>
                  <a:cubicBezTo>
                    <a:pt x="28" y="84"/>
                    <a:pt x="28" y="84"/>
                    <a:pt x="28" y="84"/>
                  </a:cubicBezTo>
                  <a:cubicBezTo>
                    <a:pt x="35" y="76"/>
                    <a:pt x="35" y="76"/>
                    <a:pt x="35" y="76"/>
                  </a:cubicBezTo>
                  <a:cubicBezTo>
                    <a:pt x="35" y="76"/>
                    <a:pt x="33" y="83"/>
                    <a:pt x="32" y="85"/>
                  </a:cubicBezTo>
                  <a:cubicBezTo>
                    <a:pt x="32" y="86"/>
                    <a:pt x="33" y="91"/>
                    <a:pt x="31" y="94"/>
                  </a:cubicBezTo>
                  <a:cubicBezTo>
                    <a:pt x="30" y="96"/>
                    <a:pt x="41" y="95"/>
                    <a:pt x="45" y="94"/>
                  </a:cubicBezTo>
                  <a:cubicBezTo>
                    <a:pt x="49" y="93"/>
                    <a:pt x="36" y="96"/>
                    <a:pt x="33" y="100"/>
                  </a:cubicBezTo>
                  <a:close/>
                </a:path>
              </a:pathLst>
            </a:custGeom>
            <a:solidFill>
              <a:srgbClr val="D1D2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21" name="Freeform 128">
              <a:extLst>
                <a:ext uri="{FF2B5EF4-FFF2-40B4-BE49-F238E27FC236}">
                  <a16:creationId xmlns:a16="http://schemas.microsoft.com/office/drawing/2014/main" id="{902A240D-0107-4855-98A7-51EC169A4A92}"/>
                </a:ext>
              </a:extLst>
            </p:cNvPr>
            <p:cNvSpPr>
              <a:spLocks/>
            </p:cNvSpPr>
            <p:nvPr/>
          </p:nvSpPr>
          <p:spPr bwMode="auto">
            <a:xfrm>
              <a:off x="8130259" y="7891911"/>
              <a:ext cx="1305704" cy="1014527"/>
            </a:xfrm>
            <a:custGeom>
              <a:avLst/>
              <a:gdLst>
                <a:gd name="T0" fmla="*/ 54 w 71"/>
                <a:gd name="T1" fmla="*/ 6 h 55"/>
                <a:gd name="T2" fmla="*/ 57 w 71"/>
                <a:gd name="T3" fmla="*/ 33 h 55"/>
                <a:gd name="T4" fmla="*/ 67 w 71"/>
                <a:gd name="T5" fmla="*/ 50 h 55"/>
                <a:gd name="T6" fmla="*/ 32 w 71"/>
                <a:gd name="T7" fmla="*/ 55 h 55"/>
                <a:gd name="T8" fmla="*/ 2 w 71"/>
                <a:gd name="T9" fmla="*/ 49 h 55"/>
                <a:gd name="T10" fmla="*/ 10 w 71"/>
                <a:gd name="T11" fmla="*/ 33 h 55"/>
                <a:gd name="T12" fmla="*/ 13 w 71"/>
                <a:gd name="T13" fmla="*/ 8 h 55"/>
                <a:gd name="T14" fmla="*/ 32 w 71"/>
                <a:gd name="T15" fmla="*/ 12 h 55"/>
                <a:gd name="T16" fmla="*/ 54 w 71"/>
                <a:gd name="T17"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55">
                  <a:moveTo>
                    <a:pt x="54" y="6"/>
                  </a:moveTo>
                  <a:cubicBezTo>
                    <a:pt x="53" y="14"/>
                    <a:pt x="56" y="26"/>
                    <a:pt x="57" y="33"/>
                  </a:cubicBezTo>
                  <a:cubicBezTo>
                    <a:pt x="58" y="38"/>
                    <a:pt x="71" y="46"/>
                    <a:pt x="67" y="50"/>
                  </a:cubicBezTo>
                  <a:cubicBezTo>
                    <a:pt x="62" y="55"/>
                    <a:pt x="38" y="55"/>
                    <a:pt x="32" y="55"/>
                  </a:cubicBezTo>
                  <a:cubicBezTo>
                    <a:pt x="27" y="55"/>
                    <a:pt x="7" y="55"/>
                    <a:pt x="2" y="49"/>
                  </a:cubicBezTo>
                  <a:cubicBezTo>
                    <a:pt x="0" y="46"/>
                    <a:pt x="10" y="38"/>
                    <a:pt x="10" y="33"/>
                  </a:cubicBezTo>
                  <a:cubicBezTo>
                    <a:pt x="10" y="27"/>
                    <a:pt x="15" y="17"/>
                    <a:pt x="13" y="8"/>
                  </a:cubicBezTo>
                  <a:cubicBezTo>
                    <a:pt x="12" y="3"/>
                    <a:pt x="28" y="12"/>
                    <a:pt x="32" y="12"/>
                  </a:cubicBezTo>
                  <a:cubicBezTo>
                    <a:pt x="36" y="12"/>
                    <a:pt x="55" y="0"/>
                    <a:pt x="54" y="6"/>
                  </a:cubicBezTo>
                </a:path>
              </a:pathLst>
            </a:custGeom>
            <a:solidFill>
              <a:srgbClr val="EFCA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22" name="Freeform 129">
              <a:extLst>
                <a:ext uri="{FF2B5EF4-FFF2-40B4-BE49-F238E27FC236}">
                  <a16:creationId xmlns:a16="http://schemas.microsoft.com/office/drawing/2014/main" id="{49903F55-31E0-4D28-9055-F8FED5D0F95F}"/>
                </a:ext>
              </a:extLst>
            </p:cNvPr>
            <p:cNvSpPr>
              <a:spLocks/>
            </p:cNvSpPr>
            <p:nvPr/>
          </p:nvSpPr>
          <p:spPr bwMode="auto">
            <a:xfrm>
              <a:off x="8700355" y="8517177"/>
              <a:ext cx="514925" cy="2231344"/>
            </a:xfrm>
            <a:custGeom>
              <a:avLst/>
              <a:gdLst>
                <a:gd name="T0" fmla="*/ 6 w 28"/>
                <a:gd name="T1" fmla="*/ 121 h 121"/>
                <a:gd name="T2" fmla="*/ 13 w 28"/>
                <a:gd name="T3" fmla="*/ 121 h 121"/>
                <a:gd name="T4" fmla="*/ 22 w 28"/>
                <a:gd name="T5" fmla="*/ 40 h 121"/>
                <a:gd name="T6" fmla="*/ 28 w 28"/>
                <a:gd name="T7" fmla="*/ 16 h 121"/>
                <a:gd name="T8" fmla="*/ 28 w 28"/>
                <a:gd name="T9" fmla="*/ 0 h 121"/>
                <a:gd name="T10" fmla="*/ 0 w 28"/>
                <a:gd name="T11" fmla="*/ 20 h 121"/>
                <a:gd name="T12" fmla="*/ 3 w 28"/>
                <a:gd name="T13" fmla="*/ 116 h 121"/>
                <a:gd name="T14" fmla="*/ 6 w 28"/>
                <a:gd name="T15" fmla="*/ 121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21">
                  <a:moveTo>
                    <a:pt x="6" y="121"/>
                  </a:moveTo>
                  <a:cubicBezTo>
                    <a:pt x="13" y="121"/>
                    <a:pt x="13" y="121"/>
                    <a:pt x="13" y="121"/>
                  </a:cubicBezTo>
                  <a:cubicBezTo>
                    <a:pt x="22" y="40"/>
                    <a:pt x="22" y="40"/>
                    <a:pt x="22" y="40"/>
                  </a:cubicBezTo>
                  <a:cubicBezTo>
                    <a:pt x="28" y="16"/>
                    <a:pt x="28" y="16"/>
                    <a:pt x="28" y="16"/>
                  </a:cubicBezTo>
                  <a:cubicBezTo>
                    <a:pt x="27" y="18"/>
                    <a:pt x="28" y="0"/>
                    <a:pt x="28" y="0"/>
                  </a:cubicBezTo>
                  <a:cubicBezTo>
                    <a:pt x="27" y="1"/>
                    <a:pt x="1" y="19"/>
                    <a:pt x="0" y="20"/>
                  </a:cubicBezTo>
                  <a:cubicBezTo>
                    <a:pt x="2" y="21"/>
                    <a:pt x="2" y="107"/>
                    <a:pt x="3" y="116"/>
                  </a:cubicBezTo>
                  <a:cubicBezTo>
                    <a:pt x="6" y="121"/>
                    <a:pt x="6" y="121"/>
                    <a:pt x="6" y="12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23" name="Freeform 130">
              <a:extLst>
                <a:ext uri="{FF2B5EF4-FFF2-40B4-BE49-F238E27FC236}">
                  <a16:creationId xmlns:a16="http://schemas.microsoft.com/office/drawing/2014/main" id="{176D0FCE-5C48-43DB-8CD4-8197CF242603}"/>
                </a:ext>
              </a:extLst>
            </p:cNvPr>
            <p:cNvSpPr>
              <a:spLocks/>
            </p:cNvSpPr>
            <p:nvPr/>
          </p:nvSpPr>
          <p:spPr bwMode="auto">
            <a:xfrm>
              <a:off x="8277380" y="8535568"/>
              <a:ext cx="496535" cy="2212953"/>
            </a:xfrm>
            <a:custGeom>
              <a:avLst/>
              <a:gdLst>
                <a:gd name="T0" fmla="*/ 20 w 27"/>
                <a:gd name="T1" fmla="*/ 120 h 120"/>
                <a:gd name="T2" fmla="*/ 27 w 27"/>
                <a:gd name="T3" fmla="*/ 120 h 120"/>
                <a:gd name="T4" fmla="*/ 26 w 27"/>
                <a:gd name="T5" fmla="*/ 18 h 120"/>
                <a:gd name="T6" fmla="*/ 0 w 27"/>
                <a:gd name="T7" fmla="*/ 0 h 120"/>
                <a:gd name="T8" fmla="*/ 0 w 27"/>
                <a:gd name="T9" fmla="*/ 15 h 120"/>
                <a:gd name="T10" fmla="*/ 6 w 27"/>
                <a:gd name="T11" fmla="*/ 39 h 120"/>
                <a:gd name="T12" fmla="*/ 20 w 27"/>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27" h="120">
                  <a:moveTo>
                    <a:pt x="20" y="120"/>
                  </a:moveTo>
                  <a:cubicBezTo>
                    <a:pt x="27" y="120"/>
                    <a:pt x="27" y="120"/>
                    <a:pt x="27" y="120"/>
                  </a:cubicBezTo>
                  <a:cubicBezTo>
                    <a:pt x="27" y="94"/>
                    <a:pt x="25" y="18"/>
                    <a:pt x="26" y="18"/>
                  </a:cubicBezTo>
                  <a:cubicBezTo>
                    <a:pt x="26" y="17"/>
                    <a:pt x="1" y="0"/>
                    <a:pt x="0" y="0"/>
                  </a:cubicBezTo>
                  <a:cubicBezTo>
                    <a:pt x="0" y="0"/>
                    <a:pt x="1" y="17"/>
                    <a:pt x="0" y="15"/>
                  </a:cubicBezTo>
                  <a:cubicBezTo>
                    <a:pt x="6" y="39"/>
                    <a:pt x="6" y="39"/>
                    <a:pt x="6" y="39"/>
                  </a:cubicBezTo>
                  <a:cubicBezTo>
                    <a:pt x="20" y="120"/>
                    <a:pt x="20" y="120"/>
                    <a:pt x="20" y="12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24" name="Freeform 131">
              <a:extLst>
                <a:ext uri="{FF2B5EF4-FFF2-40B4-BE49-F238E27FC236}">
                  <a16:creationId xmlns:a16="http://schemas.microsoft.com/office/drawing/2014/main" id="{28E3BD0A-E2D4-407B-9300-7F31FF99F350}"/>
                </a:ext>
              </a:extLst>
            </p:cNvPr>
            <p:cNvSpPr>
              <a:spLocks/>
            </p:cNvSpPr>
            <p:nvPr/>
          </p:nvSpPr>
          <p:spPr bwMode="auto">
            <a:xfrm>
              <a:off x="8590014" y="8851265"/>
              <a:ext cx="331023" cy="606876"/>
            </a:xfrm>
            <a:custGeom>
              <a:avLst/>
              <a:gdLst>
                <a:gd name="T0" fmla="*/ 54 w 108"/>
                <a:gd name="T1" fmla="*/ 0 h 198"/>
                <a:gd name="T2" fmla="*/ 0 w 108"/>
                <a:gd name="T3" fmla="*/ 96 h 198"/>
                <a:gd name="T4" fmla="*/ 60 w 108"/>
                <a:gd name="T5" fmla="*/ 198 h 198"/>
                <a:gd name="T6" fmla="*/ 108 w 108"/>
                <a:gd name="T7" fmla="*/ 96 h 198"/>
                <a:gd name="T8" fmla="*/ 60 w 108"/>
                <a:gd name="T9" fmla="*/ 0 h 198"/>
                <a:gd name="T10" fmla="*/ 54 w 108"/>
                <a:gd name="T11" fmla="*/ 0 h 198"/>
              </a:gdLst>
              <a:ahLst/>
              <a:cxnLst>
                <a:cxn ang="0">
                  <a:pos x="T0" y="T1"/>
                </a:cxn>
                <a:cxn ang="0">
                  <a:pos x="T2" y="T3"/>
                </a:cxn>
                <a:cxn ang="0">
                  <a:pos x="T4" y="T5"/>
                </a:cxn>
                <a:cxn ang="0">
                  <a:pos x="T6" y="T7"/>
                </a:cxn>
                <a:cxn ang="0">
                  <a:pos x="T8" y="T9"/>
                </a:cxn>
                <a:cxn ang="0">
                  <a:pos x="T10" y="T11"/>
                </a:cxn>
              </a:cxnLst>
              <a:rect l="0" t="0" r="r" b="b"/>
              <a:pathLst>
                <a:path w="108" h="198">
                  <a:moveTo>
                    <a:pt x="54" y="0"/>
                  </a:moveTo>
                  <a:lnTo>
                    <a:pt x="0" y="96"/>
                  </a:lnTo>
                  <a:lnTo>
                    <a:pt x="60" y="198"/>
                  </a:lnTo>
                  <a:lnTo>
                    <a:pt x="108" y="96"/>
                  </a:lnTo>
                  <a:lnTo>
                    <a:pt x="60" y="0"/>
                  </a:lnTo>
                  <a:lnTo>
                    <a:pt x="54" y="0"/>
                  </a:lnTo>
                  <a:close/>
                </a:path>
              </a:pathLst>
            </a:custGeom>
            <a:solidFill>
              <a:srgbClr val="2B2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25" name="Freeform 132">
              <a:extLst>
                <a:ext uri="{FF2B5EF4-FFF2-40B4-BE49-F238E27FC236}">
                  <a16:creationId xmlns:a16="http://schemas.microsoft.com/office/drawing/2014/main" id="{190C3008-57DA-43FF-9393-6D09FB8DB2A3}"/>
                </a:ext>
              </a:extLst>
            </p:cNvPr>
            <p:cNvSpPr>
              <a:spLocks/>
            </p:cNvSpPr>
            <p:nvPr/>
          </p:nvSpPr>
          <p:spPr bwMode="auto">
            <a:xfrm>
              <a:off x="8590014" y="8851265"/>
              <a:ext cx="331023" cy="606876"/>
            </a:xfrm>
            <a:custGeom>
              <a:avLst/>
              <a:gdLst>
                <a:gd name="T0" fmla="*/ 54 w 108"/>
                <a:gd name="T1" fmla="*/ 0 h 198"/>
                <a:gd name="T2" fmla="*/ 0 w 108"/>
                <a:gd name="T3" fmla="*/ 96 h 198"/>
                <a:gd name="T4" fmla="*/ 60 w 108"/>
                <a:gd name="T5" fmla="*/ 198 h 198"/>
                <a:gd name="T6" fmla="*/ 108 w 108"/>
                <a:gd name="T7" fmla="*/ 96 h 198"/>
                <a:gd name="T8" fmla="*/ 60 w 108"/>
                <a:gd name="T9" fmla="*/ 0 h 198"/>
                <a:gd name="T10" fmla="*/ 54 w 108"/>
                <a:gd name="T11" fmla="*/ 0 h 198"/>
              </a:gdLst>
              <a:ahLst/>
              <a:cxnLst>
                <a:cxn ang="0">
                  <a:pos x="T0" y="T1"/>
                </a:cxn>
                <a:cxn ang="0">
                  <a:pos x="T2" y="T3"/>
                </a:cxn>
                <a:cxn ang="0">
                  <a:pos x="T4" y="T5"/>
                </a:cxn>
                <a:cxn ang="0">
                  <a:pos x="T6" y="T7"/>
                </a:cxn>
                <a:cxn ang="0">
                  <a:pos x="T8" y="T9"/>
                </a:cxn>
                <a:cxn ang="0">
                  <a:pos x="T10" y="T11"/>
                </a:cxn>
              </a:cxnLst>
              <a:rect l="0" t="0" r="r" b="b"/>
              <a:pathLst>
                <a:path w="108" h="198">
                  <a:moveTo>
                    <a:pt x="54" y="0"/>
                  </a:moveTo>
                  <a:lnTo>
                    <a:pt x="0" y="96"/>
                  </a:lnTo>
                  <a:lnTo>
                    <a:pt x="60" y="198"/>
                  </a:lnTo>
                  <a:lnTo>
                    <a:pt x="108" y="96"/>
                  </a:lnTo>
                  <a:lnTo>
                    <a:pt x="60" y="0"/>
                  </a:lnTo>
                  <a:lnTo>
                    <a:pt x="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26" name="Freeform 133">
              <a:extLst>
                <a:ext uri="{FF2B5EF4-FFF2-40B4-BE49-F238E27FC236}">
                  <a16:creationId xmlns:a16="http://schemas.microsoft.com/office/drawing/2014/main" id="{364B482B-9308-4729-A6D5-E07B806324B3}"/>
                </a:ext>
              </a:extLst>
            </p:cNvPr>
            <p:cNvSpPr>
              <a:spLocks/>
            </p:cNvSpPr>
            <p:nvPr/>
          </p:nvSpPr>
          <p:spPr bwMode="auto">
            <a:xfrm>
              <a:off x="8295771" y="8535568"/>
              <a:ext cx="459755" cy="701893"/>
            </a:xfrm>
            <a:custGeom>
              <a:avLst/>
              <a:gdLst>
                <a:gd name="T0" fmla="*/ 0 w 150"/>
                <a:gd name="T1" fmla="*/ 0 h 229"/>
                <a:gd name="T2" fmla="*/ 78 w 150"/>
                <a:gd name="T3" fmla="*/ 229 h 229"/>
                <a:gd name="T4" fmla="*/ 150 w 150"/>
                <a:gd name="T5" fmla="*/ 103 h 229"/>
                <a:gd name="T6" fmla="*/ 0 w 150"/>
                <a:gd name="T7" fmla="*/ 0 h 229"/>
              </a:gdLst>
              <a:ahLst/>
              <a:cxnLst>
                <a:cxn ang="0">
                  <a:pos x="T0" y="T1"/>
                </a:cxn>
                <a:cxn ang="0">
                  <a:pos x="T2" y="T3"/>
                </a:cxn>
                <a:cxn ang="0">
                  <a:pos x="T4" y="T5"/>
                </a:cxn>
                <a:cxn ang="0">
                  <a:pos x="T6" y="T7"/>
                </a:cxn>
              </a:cxnLst>
              <a:rect l="0" t="0" r="r" b="b"/>
              <a:pathLst>
                <a:path w="150" h="229">
                  <a:moveTo>
                    <a:pt x="0" y="0"/>
                  </a:moveTo>
                  <a:lnTo>
                    <a:pt x="78" y="229"/>
                  </a:lnTo>
                  <a:lnTo>
                    <a:pt x="150" y="103"/>
                  </a:lnTo>
                  <a:lnTo>
                    <a:pt x="0" y="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27" name="Freeform 134">
              <a:extLst>
                <a:ext uri="{FF2B5EF4-FFF2-40B4-BE49-F238E27FC236}">
                  <a16:creationId xmlns:a16="http://schemas.microsoft.com/office/drawing/2014/main" id="{217827D0-763B-4EA2-9C81-EB0AD36B5A57}"/>
                </a:ext>
              </a:extLst>
            </p:cNvPr>
            <p:cNvSpPr>
              <a:spLocks/>
            </p:cNvSpPr>
            <p:nvPr/>
          </p:nvSpPr>
          <p:spPr bwMode="auto">
            <a:xfrm>
              <a:off x="8295771" y="8535568"/>
              <a:ext cx="459755" cy="701893"/>
            </a:xfrm>
            <a:custGeom>
              <a:avLst/>
              <a:gdLst>
                <a:gd name="T0" fmla="*/ 0 w 150"/>
                <a:gd name="T1" fmla="*/ 0 h 229"/>
                <a:gd name="T2" fmla="*/ 78 w 150"/>
                <a:gd name="T3" fmla="*/ 229 h 229"/>
                <a:gd name="T4" fmla="*/ 150 w 150"/>
                <a:gd name="T5" fmla="*/ 103 h 229"/>
                <a:gd name="T6" fmla="*/ 0 w 150"/>
                <a:gd name="T7" fmla="*/ 0 h 229"/>
              </a:gdLst>
              <a:ahLst/>
              <a:cxnLst>
                <a:cxn ang="0">
                  <a:pos x="T0" y="T1"/>
                </a:cxn>
                <a:cxn ang="0">
                  <a:pos x="T2" y="T3"/>
                </a:cxn>
                <a:cxn ang="0">
                  <a:pos x="T4" y="T5"/>
                </a:cxn>
                <a:cxn ang="0">
                  <a:pos x="T6" y="T7"/>
                </a:cxn>
              </a:cxnLst>
              <a:rect l="0" t="0" r="r" b="b"/>
              <a:pathLst>
                <a:path w="150" h="229">
                  <a:moveTo>
                    <a:pt x="0" y="0"/>
                  </a:moveTo>
                  <a:lnTo>
                    <a:pt x="78" y="229"/>
                  </a:lnTo>
                  <a:lnTo>
                    <a:pt x="150" y="1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28" name="Freeform 135">
              <a:extLst>
                <a:ext uri="{FF2B5EF4-FFF2-40B4-BE49-F238E27FC236}">
                  <a16:creationId xmlns:a16="http://schemas.microsoft.com/office/drawing/2014/main" id="{D5E94AAA-A49C-43C8-B333-6404A12DE5E5}"/>
                </a:ext>
              </a:extLst>
            </p:cNvPr>
            <p:cNvSpPr>
              <a:spLocks/>
            </p:cNvSpPr>
            <p:nvPr/>
          </p:nvSpPr>
          <p:spPr bwMode="auto">
            <a:xfrm>
              <a:off x="8755525" y="8517177"/>
              <a:ext cx="441365" cy="720284"/>
            </a:xfrm>
            <a:custGeom>
              <a:avLst/>
              <a:gdLst>
                <a:gd name="T0" fmla="*/ 144 w 144"/>
                <a:gd name="T1" fmla="*/ 0 h 235"/>
                <a:gd name="T2" fmla="*/ 66 w 144"/>
                <a:gd name="T3" fmla="*/ 235 h 235"/>
                <a:gd name="T4" fmla="*/ 0 w 144"/>
                <a:gd name="T5" fmla="*/ 109 h 235"/>
                <a:gd name="T6" fmla="*/ 144 w 144"/>
                <a:gd name="T7" fmla="*/ 0 h 235"/>
              </a:gdLst>
              <a:ahLst/>
              <a:cxnLst>
                <a:cxn ang="0">
                  <a:pos x="T0" y="T1"/>
                </a:cxn>
                <a:cxn ang="0">
                  <a:pos x="T2" y="T3"/>
                </a:cxn>
                <a:cxn ang="0">
                  <a:pos x="T4" y="T5"/>
                </a:cxn>
                <a:cxn ang="0">
                  <a:pos x="T6" y="T7"/>
                </a:cxn>
              </a:cxnLst>
              <a:rect l="0" t="0" r="r" b="b"/>
              <a:pathLst>
                <a:path w="144" h="235">
                  <a:moveTo>
                    <a:pt x="144" y="0"/>
                  </a:moveTo>
                  <a:lnTo>
                    <a:pt x="66" y="235"/>
                  </a:lnTo>
                  <a:lnTo>
                    <a:pt x="0" y="109"/>
                  </a:lnTo>
                  <a:lnTo>
                    <a:pt x="144" y="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29" name="Freeform 136">
              <a:extLst>
                <a:ext uri="{FF2B5EF4-FFF2-40B4-BE49-F238E27FC236}">
                  <a16:creationId xmlns:a16="http://schemas.microsoft.com/office/drawing/2014/main" id="{82C42312-7107-45C5-B597-505BCD1E6DDB}"/>
                </a:ext>
              </a:extLst>
            </p:cNvPr>
            <p:cNvSpPr>
              <a:spLocks/>
            </p:cNvSpPr>
            <p:nvPr/>
          </p:nvSpPr>
          <p:spPr bwMode="auto">
            <a:xfrm>
              <a:off x="8755525" y="8517177"/>
              <a:ext cx="441365" cy="720284"/>
            </a:xfrm>
            <a:custGeom>
              <a:avLst/>
              <a:gdLst>
                <a:gd name="T0" fmla="*/ 144 w 144"/>
                <a:gd name="T1" fmla="*/ 0 h 235"/>
                <a:gd name="T2" fmla="*/ 66 w 144"/>
                <a:gd name="T3" fmla="*/ 235 h 235"/>
                <a:gd name="T4" fmla="*/ 0 w 144"/>
                <a:gd name="T5" fmla="*/ 109 h 235"/>
                <a:gd name="T6" fmla="*/ 144 w 144"/>
                <a:gd name="T7" fmla="*/ 0 h 235"/>
              </a:gdLst>
              <a:ahLst/>
              <a:cxnLst>
                <a:cxn ang="0">
                  <a:pos x="T0" y="T1"/>
                </a:cxn>
                <a:cxn ang="0">
                  <a:pos x="T2" y="T3"/>
                </a:cxn>
                <a:cxn ang="0">
                  <a:pos x="T4" y="T5"/>
                </a:cxn>
                <a:cxn ang="0">
                  <a:pos x="T6" y="T7"/>
                </a:cxn>
              </a:cxnLst>
              <a:rect l="0" t="0" r="r" b="b"/>
              <a:pathLst>
                <a:path w="144" h="235">
                  <a:moveTo>
                    <a:pt x="144" y="0"/>
                  </a:moveTo>
                  <a:lnTo>
                    <a:pt x="66" y="235"/>
                  </a:lnTo>
                  <a:lnTo>
                    <a:pt x="0" y="109"/>
                  </a:lnTo>
                  <a:lnTo>
                    <a:pt x="1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30" name="Freeform 137">
              <a:extLst>
                <a:ext uri="{FF2B5EF4-FFF2-40B4-BE49-F238E27FC236}">
                  <a16:creationId xmlns:a16="http://schemas.microsoft.com/office/drawing/2014/main" id="{3723CE28-9D71-460D-8BF3-F7B0D747FCDD}"/>
                </a:ext>
              </a:extLst>
            </p:cNvPr>
            <p:cNvSpPr>
              <a:spLocks/>
            </p:cNvSpPr>
            <p:nvPr/>
          </p:nvSpPr>
          <p:spPr bwMode="auto">
            <a:xfrm>
              <a:off x="7983137" y="8517177"/>
              <a:ext cx="772388" cy="2767725"/>
            </a:xfrm>
            <a:custGeom>
              <a:avLst/>
              <a:gdLst>
                <a:gd name="T0" fmla="*/ 18 w 252"/>
                <a:gd name="T1" fmla="*/ 301 h 903"/>
                <a:gd name="T2" fmla="*/ 252 w 252"/>
                <a:gd name="T3" fmla="*/ 903 h 903"/>
                <a:gd name="T4" fmla="*/ 216 w 252"/>
                <a:gd name="T5" fmla="*/ 728 h 903"/>
                <a:gd name="T6" fmla="*/ 102 w 252"/>
                <a:gd name="T7" fmla="*/ 0 h 903"/>
                <a:gd name="T8" fmla="*/ 84 w 252"/>
                <a:gd name="T9" fmla="*/ 18 h 903"/>
                <a:gd name="T10" fmla="*/ 54 w 252"/>
                <a:gd name="T11" fmla="*/ 30 h 903"/>
                <a:gd name="T12" fmla="*/ 0 w 252"/>
                <a:gd name="T13" fmla="*/ 199 h 903"/>
                <a:gd name="T14" fmla="*/ 84 w 252"/>
                <a:gd name="T15" fmla="*/ 265 h 903"/>
                <a:gd name="T16" fmla="*/ 18 w 252"/>
                <a:gd name="T17" fmla="*/ 30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 h="903">
                  <a:moveTo>
                    <a:pt x="18" y="301"/>
                  </a:moveTo>
                  <a:lnTo>
                    <a:pt x="252" y="903"/>
                  </a:lnTo>
                  <a:lnTo>
                    <a:pt x="216" y="728"/>
                  </a:lnTo>
                  <a:lnTo>
                    <a:pt x="102" y="0"/>
                  </a:lnTo>
                  <a:lnTo>
                    <a:pt x="84" y="18"/>
                  </a:lnTo>
                  <a:lnTo>
                    <a:pt x="54" y="30"/>
                  </a:lnTo>
                  <a:lnTo>
                    <a:pt x="0" y="199"/>
                  </a:lnTo>
                  <a:lnTo>
                    <a:pt x="84" y="265"/>
                  </a:lnTo>
                  <a:lnTo>
                    <a:pt x="18" y="30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31" name="Freeform 138">
              <a:extLst>
                <a:ext uri="{FF2B5EF4-FFF2-40B4-BE49-F238E27FC236}">
                  <a16:creationId xmlns:a16="http://schemas.microsoft.com/office/drawing/2014/main" id="{CEC97D7F-49C1-4924-920E-2E39AEA30A4A}"/>
                </a:ext>
              </a:extLst>
            </p:cNvPr>
            <p:cNvSpPr>
              <a:spLocks/>
            </p:cNvSpPr>
            <p:nvPr/>
          </p:nvSpPr>
          <p:spPr bwMode="auto">
            <a:xfrm>
              <a:off x="7983137" y="8517177"/>
              <a:ext cx="772388" cy="2767725"/>
            </a:xfrm>
            <a:custGeom>
              <a:avLst/>
              <a:gdLst>
                <a:gd name="T0" fmla="*/ 18 w 252"/>
                <a:gd name="T1" fmla="*/ 301 h 903"/>
                <a:gd name="T2" fmla="*/ 252 w 252"/>
                <a:gd name="T3" fmla="*/ 903 h 903"/>
                <a:gd name="T4" fmla="*/ 216 w 252"/>
                <a:gd name="T5" fmla="*/ 728 h 903"/>
                <a:gd name="T6" fmla="*/ 102 w 252"/>
                <a:gd name="T7" fmla="*/ 0 h 903"/>
                <a:gd name="T8" fmla="*/ 84 w 252"/>
                <a:gd name="T9" fmla="*/ 18 h 903"/>
                <a:gd name="T10" fmla="*/ 54 w 252"/>
                <a:gd name="T11" fmla="*/ 30 h 903"/>
                <a:gd name="T12" fmla="*/ 0 w 252"/>
                <a:gd name="T13" fmla="*/ 199 h 903"/>
                <a:gd name="T14" fmla="*/ 84 w 252"/>
                <a:gd name="T15" fmla="*/ 265 h 903"/>
                <a:gd name="T16" fmla="*/ 18 w 252"/>
                <a:gd name="T17" fmla="*/ 30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 h="903">
                  <a:moveTo>
                    <a:pt x="18" y="301"/>
                  </a:moveTo>
                  <a:lnTo>
                    <a:pt x="252" y="903"/>
                  </a:lnTo>
                  <a:lnTo>
                    <a:pt x="216" y="728"/>
                  </a:lnTo>
                  <a:lnTo>
                    <a:pt x="102" y="0"/>
                  </a:lnTo>
                  <a:lnTo>
                    <a:pt x="84" y="18"/>
                  </a:lnTo>
                  <a:lnTo>
                    <a:pt x="54" y="30"/>
                  </a:lnTo>
                  <a:lnTo>
                    <a:pt x="0" y="199"/>
                  </a:lnTo>
                  <a:lnTo>
                    <a:pt x="84" y="265"/>
                  </a:lnTo>
                  <a:lnTo>
                    <a:pt x="18" y="30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32" name="Freeform 139">
              <a:extLst>
                <a:ext uri="{FF2B5EF4-FFF2-40B4-BE49-F238E27FC236}">
                  <a16:creationId xmlns:a16="http://schemas.microsoft.com/office/drawing/2014/main" id="{F87EE149-3F7E-43AF-91D4-AB45FB588FA1}"/>
                </a:ext>
              </a:extLst>
            </p:cNvPr>
            <p:cNvSpPr>
              <a:spLocks/>
            </p:cNvSpPr>
            <p:nvPr/>
          </p:nvSpPr>
          <p:spPr bwMode="auto">
            <a:xfrm>
              <a:off x="8755525" y="8517177"/>
              <a:ext cx="753998" cy="2767725"/>
            </a:xfrm>
            <a:custGeom>
              <a:avLst/>
              <a:gdLst>
                <a:gd name="T0" fmla="*/ 228 w 246"/>
                <a:gd name="T1" fmla="*/ 301 h 903"/>
                <a:gd name="T2" fmla="*/ 162 w 246"/>
                <a:gd name="T3" fmla="*/ 265 h 903"/>
                <a:gd name="T4" fmla="*/ 246 w 246"/>
                <a:gd name="T5" fmla="*/ 199 h 903"/>
                <a:gd name="T6" fmla="*/ 192 w 246"/>
                <a:gd name="T7" fmla="*/ 36 h 903"/>
                <a:gd name="T8" fmla="*/ 162 w 246"/>
                <a:gd name="T9" fmla="*/ 12 h 903"/>
                <a:gd name="T10" fmla="*/ 144 w 246"/>
                <a:gd name="T11" fmla="*/ 0 h 903"/>
                <a:gd name="T12" fmla="*/ 0 w 246"/>
                <a:gd name="T13" fmla="*/ 903 h 903"/>
                <a:gd name="T14" fmla="*/ 228 w 246"/>
                <a:gd name="T15" fmla="*/ 301 h 9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903">
                  <a:moveTo>
                    <a:pt x="228" y="301"/>
                  </a:moveTo>
                  <a:lnTo>
                    <a:pt x="162" y="265"/>
                  </a:lnTo>
                  <a:lnTo>
                    <a:pt x="246" y="199"/>
                  </a:lnTo>
                  <a:lnTo>
                    <a:pt x="192" y="36"/>
                  </a:lnTo>
                  <a:lnTo>
                    <a:pt x="162" y="12"/>
                  </a:lnTo>
                  <a:lnTo>
                    <a:pt x="144" y="0"/>
                  </a:lnTo>
                  <a:lnTo>
                    <a:pt x="0" y="903"/>
                  </a:lnTo>
                  <a:lnTo>
                    <a:pt x="228" y="30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33" name="Freeform 140">
              <a:extLst>
                <a:ext uri="{FF2B5EF4-FFF2-40B4-BE49-F238E27FC236}">
                  <a16:creationId xmlns:a16="http://schemas.microsoft.com/office/drawing/2014/main" id="{E18E899E-EC4A-44B1-9F36-79BA58FC257D}"/>
                </a:ext>
              </a:extLst>
            </p:cNvPr>
            <p:cNvSpPr>
              <a:spLocks/>
            </p:cNvSpPr>
            <p:nvPr/>
          </p:nvSpPr>
          <p:spPr bwMode="auto">
            <a:xfrm>
              <a:off x="8755525" y="8517177"/>
              <a:ext cx="753998" cy="2767725"/>
            </a:xfrm>
            <a:custGeom>
              <a:avLst/>
              <a:gdLst>
                <a:gd name="T0" fmla="*/ 228 w 246"/>
                <a:gd name="T1" fmla="*/ 301 h 903"/>
                <a:gd name="T2" fmla="*/ 162 w 246"/>
                <a:gd name="T3" fmla="*/ 265 h 903"/>
                <a:gd name="T4" fmla="*/ 246 w 246"/>
                <a:gd name="T5" fmla="*/ 199 h 903"/>
                <a:gd name="T6" fmla="*/ 192 w 246"/>
                <a:gd name="T7" fmla="*/ 36 h 903"/>
                <a:gd name="T8" fmla="*/ 162 w 246"/>
                <a:gd name="T9" fmla="*/ 12 h 903"/>
                <a:gd name="T10" fmla="*/ 144 w 246"/>
                <a:gd name="T11" fmla="*/ 0 h 903"/>
                <a:gd name="T12" fmla="*/ 0 w 246"/>
                <a:gd name="T13" fmla="*/ 903 h 903"/>
                <a:gd name="T14" fmla="*/ 228 w 246"/>
                <a:gd name="T15" fmla="*/ 301 h 9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903">
                  <a:moveTo>
                    <a:pt x="228" y="301"/>
                  </a:moveTo>
                  <a:lnTo>
                    <a:pt x="162" y="265"/>
                  </a:lnTo>
                  <a:lnTo>
                    <a:pt x="246" y="199"/>
                  </a:lnTo>
                  <a:lnTo>
                    <a:pt x="192" y="36"/>
                  </a:lnTo>
                  <a:lnTo>
                    <a:pt x="162" y="12"/>
                  </a:lnTo>
                  <a:lnTo>
                    <a:pt x="144" y="0"/>
                  </a:lnTo>
                  <a:lnTo>
                    <a:pt x="0" y="903"/>
                  </a:lnTo>
                  <a:lnTo>
                    <a:pt x="228" y="30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34" name="Freeform 141">
              <a:extLst>
                <a:ext uri="{FF2B5EF4-FFF2-40B4-BE49-F238E27FC236}">
                  <a16:creationId xmlns:a16="http://schemas.microsoft.com/office/drawing/2014/main" id="{D2F64774-B59B-4FA2-B263-AA8523580F81}"/>
                </a:ext>
              </a:extLst>
            </p:cNvPr>
            <p:cNvSpPr>
              <a:spLocks/>
            </p:cNvSpPr>
            <p:nvPr/>
          </p:nvSpPr>
          <p:spPr bwMode="auto">
            <a:xfrm>
              <a:off x="8130259" y="7542497"/>
              <a:ext cx="147122" cy="331023"/>
            </a:xfrm>
            <a:custGeom>
              <a:avLst/>
              <a:gdLst>
                <a:gd name="T0" fmla="*/ 48 w 48"/>
                <a:gd name="T1" fmla="*/ 18 h 108"/>
                <a:gd name="T2" fmla="*/ 12 w 48"/>
                <a:gd name="T3" fmla="*/ 0 h 108"/>
                <a:gd name="T4" fmla="*/ 0 w 48"/>
                <a:gd name="T5" fmla="*/ 12 h 108"/>
                <a:gd name="T6" fmla="*/ 24 w 48"/>
                <a:gd name="T7" fmla="*/ 108 h 108"/>
                <a:gd name="T8" fmla="*/ 48 w 48"/>
                <a:gd name="T9" fmla="*/ 108 h 108"/>
                <a:gd name="T10" fmla="*/ 48 w 48"/>
                <a:gd name="T11" fmla="*/ 18 h 108"/>
              </a:gdLst>
              <a:ahLst/>
              <a:cxnLst>
                <a:cxn ang="0">
                  <a:pos x="T0" y="T1"/>
                </a:cxn>
                <a:cxn ang="0">
                  <a:pos x="T2" y="T3"/>
                </a:cxn>
                <a:cxn ang="0">
                  <a:pos x="T4" y="T5"/>
                </a:cxn>
                <a:cxn ang="0">
                  <a:pos x="T6" y="T7"/>
                </a:cxn>
                <a:cxn ang="0">
                  <a:pos x="T8" y="T9"/>
                </a:cxn>
                <a:cxn ang="0">
                  <a:pos x="T10" y="T11"/>
                </a:cxn>
              </a:cxnLst>
              <a:rect l="0" t="0" r="r" b="b"/>
              <a:pathLst>
                <a:path w="48" h="108">
                  <a:moveTo>
                    <a:pt x="48" y="18"/>
                  </a:moveTo>
                  <a:lnTo>
                    <a:pt x="12" y="0"/>
                  </a:lnTo>
                  <a:lnTo>
                    <a:pt x="0" y="12"/>
                  </a:lnTo>
                  <a:lnTo>
                    <a:pt x="24" y="108"/>
                  </a:lnTo>
                  <a:lnTo>
                    <a:pt x="48" y="108"/>
                  </a:lnTo>
                  <a:lnTo>
                    <a:pt x="48" y="18"/>
                  </a:lnTo>
                  <a:close/>
                </a:path>
              </a:pathLst>
            </a:custGeom>
            <a:solidFill>
              <a:srgbClr val="E2BB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35" name="Freeform 142">
              <a:extLst>
                <a:ext uri="{FF2B5EF4-FFF2-40B4-BE49-F238E27FC236}">
                  <a16:creationId xmlns:a16="http://schemas.microsoft.com/office/drawing/2014/main" id="{1D3CD718-41D7-446F-88E1-F9C9C60DFA43}"/>
                </a:ext>
              </a:extLst>
            </p:cNvPr>
            <p:cNvSpPr>
              <a:spLocks/>
            </p:cNvSpPr>
            <p:nvPr/>
          </p:nvSpPr>
          <p:spPr bwMode="auto">
            <a:xfrm>
              <a:off x="8130259" y="7542497"/>
              <a:ext cx="147122" cy="331023"/>
            </a:xfrm>
            <a:custGeom>
              <a:avLst/>
              <a:gdLst>
                <a:gd name="T0" fmla="*/ 48 w 48"/>
                <a:gd name="T1" fmla="*/ 18 h 108"/>
                <a:gd name="T2" fmla="*/ 12 w 48"/>
                <a:gd name="T3" fmla="*/ 0 h 108"/>
                <a:gd name="T4" fmla="*/ 0 w 48"/>
                <a:gd name="T5" fmla="*/ 12 h 108"/>
                <a:gd name="T6" fmla="*/ 24 w 48"/>
                <a:gd name="T7" fmla="*/ 108 h 108"/>
                <a:gd name="T8" fmla="*/ 48 w 48"/>
                <a:gd name="T9" fmla="*/ 108 h 108"/>
                <a:gd name="T10" fmla="*/ 48 w 48"/>
                <a:gd name="T11" fmla="*/ 18 h 108"/>
              </a:gdLst>
              <a:ahLst/>
              <a:cxnLst>
                <a:cxn ang="0">
                  <a:pos x="T0" y="T1"/>
                </a:cxn>
                <a:cxn ang="0">
                  <a:pos x="T2" y="T3"/>
                </a:cxn>
                <a:cxn ang="0">
                  <a:pos x="T4" y="T5"/>
                </a:cxn>
                <a:cxn ang="0">
                  <a:pos x="T6" y="T7"/>
                </a:cxn>
                <a:cxn ang="0">
                  <a:pos x="T8" y="T9"/>
                </a:cxn>
                <a:cxn ang="0">
                  <a:pos x="T10" y="T11"/>
                </a:cxn>
              </a:cxnLst>
              <a:rect l="0" t="0" r="r" b="b"/>
              <a:pathLst>
                <a:path w="48" h="108">
                  <a:moveTo>
                    <a:pt x="48" y="18"/>
                  </a:moveTo>
                  <a:lnTo>
                    <a:pt x="12" y="0"/>
                  </a:lnTo>
                  <a:lnTo>
                    <a:pt x="0" y="12"/>
                  </a:lnTo>
                  <a:lnTo>
                    <a:pt x="24" y="108"/>
                  </a:lnTo>
                  <a:lnTo>
                    <a:pt x="48" y="108"/>
                  </a:lnTo>
                  <a:lnTo>
                    <a:pt x="48"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36" name="Freeform 143">
              <a:extLst>
                <a:ext uri="{FF2B5EF4-FFF2-40B4-BE49-F238E27FC236}">
                  <a16:creationId xmlns:a16="http://schemas.microsoft.com/office/drawing/2014/main" id="{6FEF9F0F-C1D6-445E-ACA0-49B9380D33D3}"/>
                </a:ext>
              </a:extLst>
            </p:cNvPr>
            <p:cNvSpPr>
              <a:spLocks/>
            </p:cNvSpPr>
            <p:nvPr/>
          </p:nvSpPr>
          <p:spPr bwMode="auto">
            <a:xfrm>
              <a:off x="9160110" y="7542497"/>
              <a:ext cx="147122" cy="331023"/>
            </a:xfrm>
            <a:custGeom>
              <a:avLst/>
              <a:gdLst>
                <a:gd name="T0" fmla="*/ 0 w 48"/>
                <a:gd name="T1" fmla="*/ 18 h 108"/>
                <a:gd name="T2" fmla="*/ 36 w 48"/>
                <a:gd name="T3" fmla="*/ 0 h 108"/>
                <a:gd name="T4" fmla="*/ 48 w 48"/>
                <a:gd name="T5" fmla="*/ 12 h 108"/>
                <a:gd name="T6" fmla="*/ 24 w 48"/>
                <a:gd name="T7" fmla="*/ 108 h 108"/>
                <a:gd name="T8" fmla="*/ 0 w 48"/>
                <a:gd name="T9" fmla="*/ 108 h 108"/>
                <a:gd name="T10" fmla="*/ 0 w 48"/>
                <a:gd name="T11" fmla="*/ 18 h 108"/>
              </a:gdLst>
              <a:ahLst/>
              <a:cxnLst>
                <a:cxn ang="0">
                  <a:pos x="T0" y="T1"/>
                </a:cxn>
                <a:cxn ang="0">
                  <a:pos x="T2" y="T3"/>
                </a:cxn>
                <a:cxn ang="0">
                  <a:pos x="T4" y="T5"/>
                </a:cxn>
                <a:cxn ang="0">
                  <a:pos x="T6" y="T7"/>
                </a:cxn>
                <a:cxn ang="0">
                  <a:pos x="T8" y="T9"/>
                </a:cxn>
                <a:cxn ang="0">
                  <a:pos x="T10" y="T11"/>
                </a:cxn>
              </a:cxnLst>
              <a:rect l="0" t="0" r="r" b="b"/>
              <a:pathLst>
                <a:path w="48" h="108">
                  <a:moveTo>
                    <a:pt x="0" y="18"/>
                  </a:moveTo>
                  <a:lnTo>
                    <a:pt x="36" y="0"/>
                  </a:lnTo>
                  <a:lnTo>
                    <a:pt x="48" y="12"/>
                  </a:lnTo>
                  <a:lnTo>
                    <a:pt x="24" y="108"/>
                  </a:lnTo>
                  <a:lnTo>
                    <a:pt x="0" y="108"/>
                  </a:lnTo>
                  <a:lnTo>
                    <a:pt x="0" y="18"/>
                  </a:lnTo>
                  <a:close/>
                </a:path>
              </a:pathLst>
            </a:custGeom>
            <a:solidFill>
              <a:srgbClr val="E2BB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37" name="Freeform 144">
              <a:extLst>
                <a:ext uri="{FF2B5EF4-FFF2-40B4-BE49-F238E27FC236}">
                  <a16:creationId xmlns:a16="http://schemas.microsoft.com/office/drawing/2014/main" id="{D12C68DE-4489-4751-A771-E1A9E354CDBB}"/>
                </a:ext>
              </a:extLst>
            </p:cNvPr>
            <p:cNvSpPr>
              <a:spLocks/>
            </p:cNvSpPr>
            <p:nvPr/>
          </p:nvSpPr>
          <p:spPr bwMode="auto">
            <a:xfrm>
              <a:off x="9160110" y="7542497"/>
              <a:ext cx="147122" cy="331023"/>
            </a:xfrm>
            <a:custGeom>
              <a:avLst/>
              <a:gdLst>
                <a:gd name="T0" fmla="*/ 0 w 48"/>
                <a:gd name="T1" fmla="*/ 18 h 108"/>
                <a:gd name="T2" fmla="*/ 36 w 48"/>
                <a:gd name="T3" fmla="*/ 0 h 108"/>
                <a:gd name="T4" fmla="*/ 48 w 48"/>
                <a:gd name="T5" fmla="*/ 12 h 108"/>
                <a:gd name="T6" fmla="*/ 24 w 48"/>
                <a:gd name="T7" fmla="*/ 108 h 108"/>
                <a:gd name="T8" fmla="*/ 0 w 48"/>
                <a:gd name="T9" fmla="*/ 108 h 108"/>
                <a:gd name="T10" fmla="*/ 0 w 48"/>
                <a:gd name="T11" fmla="*/ 18 h 108"/>
              </a:gdLst>
              <a:ahLst/>
              <a:cxnLst>
                <a:cxn ang="0">
                  <a:pos x="T0" y="T1"/>
                </a:cxn>
                <a:cxn ang="0">
                  <a:pos x="T2" y="T3"/>
                </a:cxn>
                <a:cxn ang="0">
                  <a:pos x="T4" y="T5"/>
                </a:cxn>
                <a:cxn ang="0">
                  <a:pos x="T6" y="T7"/>
                </a:cxn>
                <a:cxn ang="0">
                  <a:pos x="T8" y="T9"/>
                </a:cxn>
                <a:cxn ang="0">
                  <a:pos x="T10" y="T11"/>
                </a:cxn>
              </a:cxnLst>
              <a:rect l="0" t="0" r="r" b="b"/>
              <a:pathLst>
                <a:path w="48" h="108">
                  <a:moveTo>
                    <a:pt x="0" y="18"/>
                  </a:moveTo>
                  <a:lnTo>
                    <a:pt x="36" y="0"/>
                  </a:lnTo>
                  <a:lnTo>
                    <a:pt x="48" y="12"/>
                  </a:lnTo>
                  <a:lnTo>
                    <a:pt x="24" y="108"/>
                  </a:lnTo>
                  <a:lnTo>
                    <a:pt x="0" y="108"/>
                  </a:lnTo>
                  <a:lnTo>
                    <a:pt x="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38" name="Freeform 145">
              <a:extLst>
                <a:ext uri="{FF2B5EF4-FFF2-40B4-BE49-F238E27FC236}">
                  <a16:creationId xmlns:a16="http://schemas.microsoft.com/office/drawing/2014/main" id="{AEFBBD0D-E2F8-475B-BD4B-DE00ED14395A}"/>
                </a:ext>
              </a:extLst>
            </p:cNvPr>
            <p:cNvSpPr>
              <a:spLocks/>
            </p:cNvSpPr>
            <p:nvPr/>
          </p:nvSpPr>
          <p:spPr bwMode="auto">
            <a:xfrm>
              <a:off x="8258990" y="7024506"/>
              <a:ext cx="937900" cy="1455891"/>
            </a:xfrm>
            <a:custGeom>
              <a:avLst/>
              <a:gdLst>
                <a:gd name="T0" fmla="*/ 0 w 306"/>
                <a:gd name="T1" fmla="*/ 0 h 475"/>
                <a:gd name="T2" fmla="*/ 306 w 306"/>
                <a:gd name="T3" fmla="*/ 0 h 475"/>
                <a:gd name="T4" fmla="*/ 300 w 306"/>
                <a:gd name="T5" fmla="*/ 307 h 475"/>
                <a:gd name="T6" fmla="*/ 288 w 306"/>
                <a:gd name="T7" fmla="*/ 385 h 475"/>
                <a:gd name="T8" fmla="*/ 216 w 306"/>
                <a:gd name="T9" fmla="*/ 475 h 475"/>
                <a:gd name="T10" fmla="*/ 84 w 306"/>
                <a:gd name="T11" fmla="*/ 475 h 475"/>
                <a:gd name="T12" fmla="*/ 18 w 306"/>
                <a:gd name="T13" fmla="*/ 391 h 475"/>
                <a:gd name="T14" fmla="*/ 0 w 306"/>
                <a:gd name="T15" fmla="*/ 301 h 475"/>
                <a:gd name="T16" fmla="*/ 0 w 306"/>
                <a:gd name="T17"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 h="475">
                  <a:moveTo>
                    <a:pt x="0" y="0"/>
                  </a:moveTo>
                  <a:lnTo>
                    <a:pt x="306" y="0"/>
                  </a:lnTo>
                  <a:lnTo>
                    <a:pt x="300" y="307"/>
                  </a:lnTo>
                  <a:lnTo>
                    <a:pt x="288" y="385"/>
                  </a:lnTo>
                  <a:lnTo>
                    <a:pt x="216" y="475"/>
                  </a:lnTo>
                  <a:lnTo>
                    <a:pt x="84" y="475"/>
                  </a:lnTo>
                  <a:lnTo>
                    <a:pt x="18" y="391"/>
                  </a:lnTo>
                  <a:lnTo>
                    <a:pt x="0" y="301"/>
                  </a:lnTo>
                  <a:lnTo>
                    <a:pt x="0" y="0"/>
                  </a:lnTo>
                  <a:close/>
                </a:path>
              </a:pathLst>
            </a:custGeom>
            <a:solidFill>
              <a:srgbClr val="F6C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39" name="Freeform 146">
              <a:extLst>
                <a:ext uri="{FF2B5EF4-FFF2-40B4-BE49-F238E27FC236}">
                  <a16:creationId xmlns:a16="http://schemas.microsoft.com/office/drawing/2014/main" id="{E639FC70-23D6-406A-91EA-1B0617836D1A}"/>
                </a:ext>
              </a:extLst>
            </p:cNvPr>
            <p:cNvSpPr>
              <a:spLocks/>
            </p:cNvSpPr>
            <p:nvPr/>
          </p:nvSpPr>
          <p:spPr bwMode="auto">
            <a:xfrm>
              <a:off x="8258990" y="7024506"/>
              <a:ext cx="937900" cy="1455891"/>
            </a:xfrm>
            <a:custGeom>
              <a:avLst/>
              <a:gdLst>
                <a:gd name="T0" fmla="*/ 0 w 306"/>
                <a:gd name="T1" fmla="*/ 0 h 475"/>
                <a:gd name="T2" fmla="*/ 306 w 306"/>
                <a:gd name="T3" fmla="*/ 0 h 475"/>
                <a:gd name="T4" fmla="*/ 300 w 306"/>
                <a:gd name="T5" fmla="*/ 307 h 475"/>
                <a:gd name="T6" fmla="*/ 288 w 306"/>
                <a:gd name="T7" fmla="*/ 385 h 475"/>
                <a:gd name="T8" fmla="*/ 216 w 306"/>
                <a:gd name="T9" fmla="*/ 475 h 475"/>
                <a:gd name="T10" fmla="*/ 84 w 306"/>
                <a:gd name="T11" fmla="*/ 475 h 475"/>
                <a:gd name="T12" fmla="*/ 18 w 306"/>
                <a:gd name="T13" fmla="*/ 391 h 475"/>
                <a:gd name="T14" fmla="*/ 0 w 306"/>
                <a:gd name="T15" fmla="*/ 301 h 475"/>
                <a:gd name="T16" fmla="*/ 0 w 306"/>
                <a:gd name="T17"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 h="475">
                  <a:moveTo>
                    <a:pt x="0" y="0"/>
                  </a:moveTo>
                  <a:lnTo>
                    <a:pt x="306" y="0"/>
                  </a:lnTo>
                  <a:lnTo>
                    <a:pt x="300" y="307"/>
                  </a:lnTo>
                  <a:lnTo>
                    <a:pt x="288" y="385"/>
                  </a:lnTo>
                  <a:lnTo>
                    <a:pt x="216" y="475"/>
                  </a:lnTo>
                  <a:lnTo>
                    <a:pt x="84" y="475"/>
                  </a:lnTo>
                  <a:lnTo>
                    <a:pt x="18" y="391"/>
                  </a:lnTo>
                  <a:lnTo>
                    <a:pt x="0" y="30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40" name="Freeform 147">
              <a:extLst>
                <a:ext uri="{FF2B5EF4-FFF2-40B4-BE49-F238E27FC236}">
                  <a16:creationId xmlns:a16="http://schemas.microsoft.com/office/drawing/2014/main" id="{1C9E4667-0047-462F-9804-50FC85BE0317}"/>
                </a:ext>
              </a:extLst>
            </p:cNvPr>
            <p:cNvSpPr>
              <a:spLocks/>
            </p:cNvSpPr>
            <p:nvPr/>
          </p:nvSpPr>
          <p:spPr bwMode="auto">
            <a:xfrm>
              <a:off x="8130259" y="6693482"/>
              <a:ext cx="1195363" cy="1051307"/>
            </a:xfrm>
            <a:custGeom>
              <a:avLst/>
              <a:gdLst>
                <a:gd name="T0" fmla="*/ 65 w 65"/>
                <a:gd name="T1" fmla="*/ 27 h 57"/>
                <a:gd name="T2" fmla="*/ 64 w 65"/>
                <a:gd name="T3" fmla="*/ 20 h 57"/>
                <a:gd name="T4" fmla="*/ 62 w 65"/>
                <a:gd name="T5" fmla="*/ 16 h 57"/>
                <a:gd name="T6" fmla="*/ 60 w 65"/>
                <a:gd name="T7" fmla="*/ 12 h 57"/>
                <a:gd name="T8" fmla="*/ 57 w 65"/>
                <a:gd name="T9" fmla="*/ 8 h 57"/>
                <a:gd name="T10" fmla="*/ 51 w 65"/>
                <a:gd name="T11" fmla="*/ 4 h 57"/>
                <a:gd name="T12" fmla="*/ 46 w 65"/>
                <a:gd name="T13" fmla="*/ 1 h 57"/>
                <a:gd name="T14" fmla="*/ 39 w 65"/>
                <a:gd name="T15" fmla="*/ 0 h 57"/>
                <a:gd name="T16" fmla="*/ 32 w 65"/>
                <a:gd name="T17" fmla="*/ 0 h 57"/>
                <a:gd name="T18" fmla="*/ 27 w 65"/>
                <a:gd name="T19" fmla="*/ 0 h 57"/>
                <a:gd name="T20" fmla="*/ 20 w 65"/>
                <a:gd name="T21" fmla="*/ 2 h 57"/>
                <a:gd name="T22" fmla="*/ 15 w 65"/>
                <a:gd name="T23" fmla="*/ 4 h 57"/>
                <a:gd name="T24" fmla="*/ 10 w 65"/>
                <a:gd name="T25" fmla="*/ 7 h 57"/>
                <a:gd name="T26" fmla="*/ 5 w 65"/>
                <a:gd name="T27" fmla="*/ 12 h 57"/>
                <a:gd name="T28" fmla="*/ 2 w 65"/>
                <a:gd name="T29" fmla="*/ 17 h 57"/>
                <a:gd name="T30" fmla="*/ 1 w 65"/>
                <a:gd name="T31" fmla="*/ 20 h 57"/>
                <a:gd name="T32" fmla="*/ 0 w 65"/>
                <a:gd name="T33" fmla="*/ 25 h 57"/>
                <a:gd name="T34" fmla="*/ 1 w 65"/>
                <a:gd name="T35" fmla="*/ 34 h 57"/>
                <a:gd name="T36" fmla="*/ 1 w 65"/>
                <a:gd name="T37" fmla="*/ 38 h 57"/>
                <a:gd name="T38" fmla="*/ 3 w 65"/>
                <a:gd name="T39" fmla="*/ 42 h 57"/>
                <a:gd name="T40" fmla="*/ 5 w 65"/>
                <a:gd name="T41" fmla="*/ 55 h 57"/>
                <a:gd name="T42" fmla="*/ 5 w 65"/>
                <a:gd name="T43" fmla="*/ 55 h 57"/>
                <a:gd name="T44" fmla="*/ 5 w 65"/>
                <a:gd name="T45" fmla="*/ 55 h 57"/>
                <a:gd name="T46" fmla="*/ 7 w 65"/>
                <a:gd name="T47" fmla="*/ 56 h 57"/>
                <a:gd name="T48" fmla="*/ 7 w 65"/>
                <a:gd name="T49" fmla="*/ 55 h 57"/>
                <a:gd name="T50" fmla="*/ 7 w 65"/>
                <a:gd name="T51" fmla="*/ 47 h 57"/>
                <a:gd name="T52" fmla="*/ 11 w 65"/>
                <a:gd name="T53" fmla="*/ 32 h 57"/>
                <a:gd name="T54" fmla="*/ 18 w 65"/>
                <a:gd name="T55" fmla="*/ 30 h 57"/>
                <a:gd name="T56" fmla="*/ 18 w 65"/>
                <a:gd name="T57" fmla="*/ 30 h 57"/>
                <a:gd name="T58" fmla="*/ 20 w 65"/>
                <a:gd name="T59" fmla="*/ 30 h 57"/>
                <a:gd name="T60" fmla="*/ 46 w 65"/>
                <a:gd name="T61" fmla="*/ 37 h 57"/>
                <a:gd name="T62" fmla="*/ 39 w 65"/>
                <a:gd name="T63" fmla="*/ 32 h 57"/>
                <a:gd name="T64" fmla="*/ 41 w 65"/>
                <a:gd name="T65" fmla="*/ 32 h 57"/>
                <a:gd name="T66" fmla="*/ 52 w 65"/>
                <a:gd name="T67" fmla="*/ 34 h 57"/>
                <a:gd name="T68" fmla="*/ 54 w 65"/>
                <a:gd name="T69" fmla="*/ 42 h 57"/>
                <a:gd name="T70" fmla="*/ 54 w 65"/>
                <a:gd name="T71" fmla="*/ 42 h 57"/>
                <a:gd name="T72" fmla="*/ 58 w 65"/>
                <a:gd name="T73" fmla="*/ 49 h 57"/>
                <a:gd name="T74" fmla="*/ 58 w 65"/>
                <a:gd name="T75" fmla="*/ 51 h 57"/>
                <a:gd name="T76" fmla="*/ 57 w 65"/>
                <a:gd name="T77" fmla="*/ 57 h 57"/>
                <a:gd name="T78" fmla="*/ 58 w 65"/>
                <a:gd name="T79" fmla="*/ 55 h 57"/>
                <a:gd name="T80" fmla="*/ 59 w 65"/>
                <a:gd name="T81" fmla="*/ 48 h 57"/>
                <a:gd name="T82" fmla="*/ 60 w 65"/>
                <a:gd name="T83" fmla="*/ 48 h 57"/>
                <a:gd name="T84" fmla="*/ 62 w 65"/>
                <a:gd name="T85" fmla="*/ 46 h 57"/>
                <a:gd name="T86" fmla="*/ 62 w 65"/>
                <a:gd name="T87" fmla="*/ 46 h 57"/>
                <a:gd name="T88" fmla="*/ 62 w 65"/>
                <a:gd name="T89" fmla="*/ 46 h 57"/>
                <a:gd name="T90" fmla="*/ 64 w 65"/>
                <a:gd name="T91" fmla="*/ 38 h 57"/>
                <a:gd name="T92" fmla="*/ 65 w 65"/>
                <a:gd name="T93" fmla="*/ 34 h 57"/>
                <a:gd name="T94" fmla="*/ 65 w 65"/>
                <a:gd name="T95"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57">
                  <a:moveTo>
                    <a:pt x="65" y="27"/>
                  </a:moveTo>
                  <a:cubicBezTo>
                    <a:pt x="65" y="25"/>
                    <a:pt x="64" y="22"/>
                    <a:pt x="64" y="20"/>
                  </a:cubicBezTo>
                  <a:cubicBezTo>
                    <a:pt x="63" y="19"/>
                    <a:pt x="63" y="17"/>
                    <a:pt x="62" y="16"/>
                  </a:cubicBezTo>
                  <a:cubicBezTo>
                    <a:pt x="62" y="14"/>
                    <a:pt x="61" y="13"/>
                    <a:pt x="60" y="12"/>
                  </a:cubicBezTo>
                  <a:cubicBezTo>
                    <a:pt x="59" y="10"/>
                    <a:pt x="58" y="9"/>
                    <a:pt x="57" y="8"/>
                  </a:cubicBezTo>
                  <a:cubicBezTo>
                    <a:pt x="55" y="6"/>
                    <a:pt x="53" y="5"/>
                    <a:pt x="51" y="4"/>
                  </a:cubicBezTo>
                  <a:cubicBezTo>
                    <a:pt x="50" y="3"/>
                    <a:pt x="48" y="2"/>
                    <a:pt x="46" y="1"/>
                  </a:cubicBezTo>
                  <a:cubicBezTo>
                    <a:pt x="44" y="1"/>
                    <a:pt x="41" y="0"/>
                    <a:pt x="39" y="0"/>
                  </a:cubicBezTo>
                  <a:cubicBezTo>
                    <a:pt x="37" y="0"/>
                    <a:pt x="34" y="0"/>
                    <a:pt x="32" y="0"/>
                  </a:cubicBezTo>
                  <a:cubicBezTo>
                    <a:pt x="30" y="0"/>
                    <a:pt x="29" y="0"/>
                    <a:pt x="27" y="0"/>
                  </a:cubicBezTo>
                  <a:cubicBezTo>
                    <a:pt x="24" y="1"/>
                    <a:pt x="22" y="2"/>
                    <a:pt x="20" y="2"/>
                  </a:cubicBezTo>
                  <a:cubicBezTo>
                    <a:pt x="16" y="3"/>
                    <a:pt x="15" y="4"/>
                    <a:pt x="15" y="4"/>
                  </a:cubicBezTo>
                  <a:cubicBezTo>
                    <a:pt x="15" y="4"/>
                    <a:pt x="12" y="5"/>
                    <a:pt x="10" y="7"/>
                  </a:cubicBezTo>
                  <a:cubicBezTo>
                    <a:pt x="8" y="8"/>
                    <a:pt x="7" y="10"/>
                    <a:pt x="5" y="12"/>
                  </a:cubicBezTo>
                  <a:cubicBezTo>
                    <a:pt x="4" y="13"/>
                    <a:pt x="3" y="15"/>
                    <a:pt x="2" y="17"/>
                  </a:cubicBezTo>
                  <a:cubicBezTo>
                    <a:pt x="2" y="18"/>
                    <a:pt x="1" y="19"/>
                    <a:pt x="1" y="20"/>
                  </a:cubicBezTo>
                  <a:cubicBezTo>
                    <a:pt x="1" y="21"/>
                    <a:pt x="0" y="23"/>
                    <a:pt x="0" y="25"/>
                  </a:cubicBezTo>
                  <a:cubicBezTo>
                    <a:pt x="0" y="29"/>
                    <a:pt x="0" y="32"/>
                    <a:pt x="1" y="34"/>
                  </a:cubicBezTo>
                  <a:cubicBezTo>
                    <a:pt x="1" y="35"/>
                    <a:pt x="1" y="37"/>
                    <a:pt x="1" y="38"/>
                  </a:cubicBezTo>
                  <a:cubicBezTo>
                    <a:pt x="2" y="40"/>
                    <a:pt x="3" y="41"/>
                    <a:pt x="3" y="42"/>
                  </a:cubicBezTo>
                  <a:cubicBezTo>
                    <a:pt x="5" y="55"/>
                    <a:pt x="5" y="55"/>
                    <a:pt x="5" y="55"/>
                  </a:cubicBezTo>
                  <a:cubicBezTo>
                    <a:pt x="5" y="55"/>
                    <a:pt x="5" y="55"/>
                    <a:pt x="5" y="55"/>
                  </a:cubicBezTo>
                  <a:cubicBezTo>
                    <a:pt x="5" y="55"/>
                    <a:pt x="5" y="55"/>
                    <a:pt x="5" y="55"/>
                  </a:cubicBezTo>
                  <a:cubicBezTo>
                    <a:pt x="7" y="56"/>
                    <a:pt x="7" y="56"/>
                    <a:pt x="7" y="56"/>
                  </a:cubicBezTo>
                  <a:cubicBezTo>
                    <a:pt x="7" y="55"/>
                    <a:pt x="7" y="55"/>
                    <a:pt x="7" y="55"/>
                  </a:cubicBezTo>
                  <a:cubicBezTo>
                    <a:pt x="7" y="52"/>
                    <a:pt x="7" y="49"/>
                    <a:pt x="7" y="47"/>
                  </a:cubicBezTo>
                  <a:cubicBezTo>
                    <a:pt x="7" y="43"/>
                    <a:pt x="9" y="35"/>
                    <a:pt x="11" y="32"/>
                  </a:cubicBezTo>
                  <a:cubicBezTo>
                    <a:pt x="11" y="32"/>
                    <a:pt x="14" y="29"/>
                    <a:pt x="18" y="30"/>
                  </a:cubicBezTo>
                  <a:cubicBezTo>
                    <a:pt x="18" y="30"/>
                    <a:pt x="18" y="30"/>
                    <a:pt x="18" y="30"/>
                  </a:cubicBezTo>
                  <a:cubicBezTo>
                    <a:pt x="20" y="30"/>
                    <a:pt x="20" y="30"/>
                    <a:pt x="20" y="30"/>
                  </a:cubicBezTo>
                  <a:cubicBezTo>
                    <a:pt x="28" y="35"/>
                    <a:pt x="40" y="39"/>
                    <a:pt x="46" y="37"/>
                  </a:cubicBezTo>
                  <a:cubicBezTo>
                    <a:pt x="46" y="37"/>
                    <a:pt x="43" y="35"/>
                    <a:pt x="39" y="32"/>
                  </a:cubicBezTo>
                  <a:cubicBezTo>
                    <a:pt x="41" y="32"/>
                    <a:pt x="41" y="32"/>
                    <a:pt x="41" y="32"/>
                  </a:cubicBezTo>
                  <a:cubicBezTo>
                    <a:pt x="52" y="34"/>
                    <a:pt x="52" y="34"/>
                    <a:pt x="52" y="34"/>
                  </a:cubicBezTo>
                  <a:cubicBezTo>
                    <a:pt x="54" y="42"/>
                    <a:pt x="54" y="42"/>
                    <a:pt x="54" y="42"/>
                  </a:cubicBezTo>
                  <a:cubicBezTo>
                    <a:pt x="54" y="42"/>
                    <a:pt x="54" y="42"/>
                    <a:pt x="54" y="42"/>
                  </a:cubicBezTo>
                  <a:cubicBezTo>
                    <a:pt x="58" y="49"/>
                    <a:pt x="58" y="49"/>
                    <a:pt x="58" y="49"/>
                  </a:cubicBezTo>
                  <a:cubicBezTo>
                    <a:pt x="58" y="51"/>
                    <a:pt x="58" y="51"/>
                    <a:pt x="58" y="51"/>
                  </a:cubicBezTo>
                  <a:cubicBezTo>
                    <a:pt x="57" y="57"/>
                    <a:pt x="57" y="57"/>
                    <a:pt x="57" y="57"/>
                  </a:cubicBezTo>
                  <a:cubicBezTo>
                    <a:pt x="58" y="55"/>
                    <a:pt x="58" y="55"/>
                    <a:pt x="58" y="55"/>
                  </a:cubicBezTo>
                  <a:cubicBezTo>
                    <a:pt x="58" y="55"/>
                    <a:pt x="58" y="52"/>
                    <a:pt x="59" y="48"/>
                  </a:cubicBezTo>
                  <a:cubicBezTo>
                    <a:pt x="60" y="48"/>
                    <a:pt x="60" y="48"/>
                    <a:pt x="60" y="48"/>
                  </a:cubicBezTo>
                  <a:cubicBezTo>
                    <a:pt x="62" y="46"/>
                    <a:pt x="62" y="46"/>
                    <a:pt x="62" y="46"/>
                  </a:cubicBezTo>
                  <a:cubicBezTo>
                    <a:pt x="62" y="46"/>
                    <a:pt x="62" y="46"/>
                    <a:pt x="62" y="46"/>
                  </a:cubicBezTo>
                  <a:cubicBezTo>
                    <a:pt x="62" y="46"/>
                    <a:pt x="62" y="46"/>
                    <a:pt x="62" y="46"/>
                  </a:cubicBezTo>
                  <a:cubicBezTo>
                    <a:pt x="62" y="46"/>
                    <a:pt x="63" y="43"/>
                    <a:pt x="64" y="38"/>
                  </a:cubicBezTo>
                  <a:cubicBezTo>
                    <a:pt x="64" y="36"/>
                    <a:pt x="64" y="35"/>
                    <a:pt x="65" y="34"/>
                  </a:cubicBezTo>
                  <a:cubicBezTo>
                    <a:pt x="65" y="32"/>
                    <a:pt x="65" y="29"/>
                    <a:pt x="65" y="27"/>
                  </a:cubicBezTo>
                </a:path>
              </a:pathLst>
            </a:custGeom>
            <a:solidFill>
              <a:srgbClr val="2247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41" name="Freeform 148">
              <a:extLst>
                <a:ext uri="{FF2B5EF4-FFF2-40B4-BE49-F238E27FC236}">
                  <a16:creationId xmlns:a16="http://schemas.microsoft.com/office/drawing/2014/main" id="{FF95B511-D3AE-42DE-A807-2F0597228B65}"/>
                </a:ext>
              </a:extLst>
            </p:cNvPr>
            <p:cNvSpPr>
              <a:spLocks/>
            </p:cNvSpPr>
            <p:nvPr/>
          </p:nvSpPr>
          <p:spPr bwMode="auto">
            <a:xfrm>
              <a:off x="8571623" y="9347800"/>
              <a:ext cx="367804" cy="1992271"/>
            </a:xfrm>
            <a:custGeom>
              <a:avLst/>
              <a:gdLst>
                <a:gd name="T0" fmla="*/ 60 w 120"/>
                <a:gd name="T1" fmla="*/ 650 h 650"/>
                <a:gd name="T2" fmla="*/ 120 w 120"/>
                <a:gd name="T3" fmla="*/ 584 h 650"/>
                <a:gd name="T4" fmla="*/ 72 w 120"/>
                <a:gd name="T5" fmla="*/ 96 h 650"/>
                <a:gd name="T6" fmla="*/ 66 w 120"/>
                <a:gd name="T7" fmla="*/ 0 h 650"/>
                <a:gd name="T8" fmla="*/ 54 w 120"/>
                <a:gd name="T9" fmla="*/ 96 h 650"/>
                <a:gd name="T10" fmla="*/ 0 w 120"/>
                <a:gd name="T11" fmla="*/ 584 h 650"/>
                <a:gd name="T12" fmla="*/ 60 w 120"/>
                <a:gd name="T13" fmla="*/ 650 h 650"/>
              </a:gdLst>
              <a:ahLst/>
              <a:cxnLst>
                <a:cxn ang="0">
                  <a:pos x="T0" y="T1"/>
                </a:cxn>
                <a:cxn ang="0">
                  <a:pos x="T2" y="T3"/>
                </a:cxn>
                <a:cxn ang="0">
                  <a:pos x="T4" y="T5"/>
                </a:cxn>
                <a:cxn ang="0">
                  <a:pos x="T6" y="T7"/>
                </a:cxn>
                <a:cxn ang="0">
                  <a:pos x="T8" y="T9"/>
                </a:cxn>
                <a:cxn ang="0">
                  <a:pos x="T10" y="T11"/>
                </a:cxn>
                <a:cxn ang="0">
                  <a:pos x="T12" y="T13"/>
                </a:cxn>
              </a:cxnLst>
              <a:rect l="0" t="0" r="r" b="b"/>
              <a:pathLst>
                <a:path w="120" h="650">
                  <a:moveTo>
                    <a:pt x="60" y="650"/>
                  </a:moveTo>
                  <a:lnTo>
                    <a:pt x="120" y="584"/>
                  </a:lnTo>
                  <a:lnTo>
                    <a:pt x="72" y="96"/>
                  </a:lnTo>
                  <a:lnTo>
                    <a:pt x="66" y="0"/>
                  </a:lnTo>
                  <a:lnTo>
                    <a:pt x="54" y="96"/>
                  </a:lnTo>
                  <a:lnTo>
                    <a:pt x="0" y="584"/>
                  </a:lnTo>
                  <a:lnTo>
                    <a:pt x="60" y="650"/>
                  </a:lnTo>
                  <a:close/>
                </a:path>
              </a:pathLst>
            </a:custGeom>
            <a:solidFill>
              <a:srgbClr val="2B2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42" name="Freeform 149">
              <a:extLst>
                <a:ext uri="{FF2B5EF4-FFF2-40B4-BE49-F238E27FC236}">
                  <a16:creationId xmlns:a16="http://schemas.microsoft.com/office/drawing/2014/main" id="{79BD9547-CFBE-48E7-981F-A54662B7E02F}"/>
                </a:ext>
              </a:extLst>
            </p:cNvPr>
            <p:cNvSpPr>
              <a:spLocks noEditPoints="1"/>
            </p:cNvSpPr>
            <p:nvPr/>
          </p:nvSpPr>
          <p:spPr bwMode="auto">
            <a:xfrm>
              <a:off x="6953286" y="5881250"/>
              <a:ext cx="3475747" cy="3484943"/>
            </a:xfrm>
            <a:custGeom>
              <a:avLst/>
              <a:gdLst>
                <a:gd name="T0" fmla="*/ 25 w 189"/>
                <a:gd name="T1" fmla="*/ 48 h 189"/>
                <a:gd name="T2" fmla="*/ 140 w 189"/>
                <a:gd name="T3" fmla="*/ 25 h 189"/>
                <a:gd name="T4" fmla="*/ 164 w 189"/>
                <a:gd name="T5" fmla="*/ 140 h 189"/>
                <a:gd name="T6" fmla="*/ 48 w 189"/>
                <a:gd name="T7" fmla="*/ 164 h 189"/>
                <a:gd name="T8" fmla="*/ 25 w 189"/>
                <a:gd name="T9" fmla="*/ 48 h 189"/>
                <a:gd name="T10" fmla="*/ 157 w 189"/>
                <a:gd name="T11" fmla="*/ 136 h 189"/>
                <a:gd name="T12" fmla="*/ 136 w 189"/>
                <a:gd name="T13" fmla="*/ 32 h 189"/>
                <a:gd name="T14" fmla="*/ 32 w 189"/>
                <a:gd name="T15" fmla="*/ 53 h 189"/>
                <a:gd name="T16" fmla="*/ 53 w 189"/>
                <a:gd name="T17" fmla="*/ 157 h 189"/>
                <a:gd name="T18" fmla="*/ 157 w 189"/>
                <a:gd name="T19" fmla="*/ 136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9" h="189">
                  <a:moveTo>
                    <a:pt x="25" y="48"/>
                  </a:moveTo>
                  <a:cubicBezTo>
                    <a:pt x="50" y="10"/>
                    <a:pt x="102" y="0"/>
                    <a:pt x="140" y="25"/>
                  </a:cubicBezTo>
                  <a:cubicBezTo>
                    <a:pt x="179" y="51"/>
                    <a:pt x="189" y="102"/>
                    <a:pt x="164" y="140"/>
                  </a:cubicBezTo>
                  <a:cubicBezTo>
                    <a:pt x="138" y="179"/>
                    <a:pt x="86" y="189"/>
                    <a:pt x="48" y="164"/>
                  </a:cubicBezTo>
                  <a:cubicBezTo>
                    <a:pt x="10" y="138"/>
                    <a:pt x="0" y="87"/>
                    <a:pt x="25" y="48"/>
                  </a:cubicBezTo>
                  <a:moveTo>
                    <a:pt x="157" y="136"/>
                  </a:moveTo>
                  <a:cubicBezTo>
                    <a:pt x="180" y="102"/>
                    <a:pt x="171" y="55"/>
                    <a:pt x="136" y="32"/>
                  </a:cubicBezTo>
                  <a:cubicBezTo>
                    <a:pt x="101" y="9"/>
                    <a:pt x="55" y="18"/>
                    <a:pt x="32" y="53"/>
                  </a:cubicBezTo>
                  <a:cubicBezTo>
                    <a:pt x="9" y="87"/>
                    <a:pt x="18" y="134"/>
                    <a:pt x="53" y="157"/>
                  </a:cubicBezTo>
                  <a:cubicBezTo>
                    <a:pt x="87" y="180"/>
                    <a:pt x="134" y="171"/>
                    <a:pt x="157" y="136"/>
                  </a:cubicBezTo>
                </a:path>
              </a:pathLst>
            </a:custGeom>
            <a:solidFill>
              <a:srgbClr val="414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43" name="Freeform 151">
              <a:extLst>
                <a:ext uri="{FF2B5EF4-FFF2-40B4-BE49-F238E27FC236}">
                  <a16:creationId xmlns:a16="http://schemas.microsoft.com/office/drawing/2014/main" id="{6AA7D8B4-626D-4603-8F88-0D437F1F2642}"/>
                </a:ext>
              </a:extLst>
            </p:cNvPr>
            <p:cNvSpPr>
              <a:spLocks/>
            </p:cNvSpPr>
            <p:nvPr/>
          </p:nvSpPr>
          <p:spPr bwMode="auto">
            <a:xfrm>
              <a:off x="7909576" y="8627519"/>
              <a:ext cx="239073" cy="186968"/>
            </a:xfrm>
            <a:custGeom>
              <a:avLst/>
              <a:gdLst>
                <a:gd name="T0" fmla="*/ 13 w 13"/>
                <a:gd name="T1" fmla="*/ 0 h 10"/>
                <a:gd name="T2" fmla="*/ 0 w 13"/>
                <a:gd name="T3" fmla="*/ 4 h 10"/>
                <a:gd name="T4" fmla="*/ 3 w 13"/>
                <a:gd name="T5" fmla="*/ 6 h 10"/>
                <a:gd name="T6" fmla="*/ 10 w 13"/>
                <a:gd name="T7" fmla="*/ 10 h 10"/>
                <a:gd name="T8" fmla="*/ 13 w 13"/>
                <a:gd name="T9" fmla="*/ 0 h 10"/>
              </a:gdLst>
              <a:ahLst/>
              <a:cxnLst>
                <a:cxn ang="0">
                  <a:pos x="T0" y="T1"/>
                </a:cxn>
                <a:cxn ang="0">
                  <a:pos x="T2" y="T3"/>
                </a:cxn>
                <a:cxn ang="0">
                  <a:pos x="T4" y="T5"/>
                </a:cxn>
                <a:cxn ang="0">
                  <a:pos x="T6" y="T7"/>
                </a:cxn>
                <a:cxn ang="0">
                  <a:pos x="T8" y="T9"/>
                </a:cxn>
              </a:cxnLst>
              <a:rect l="0" t="0" r="r" b="b"/>
              <a:pathLst>
                <a:path w="13" h="10">
                  <a:moveTo>
                    <a:pt x="13" y="0"/>
                  </a:moveTo>
                  <a:cubicBezTo>
                    <a:pt x="10" y="1"/>
                    <a:pt x="5" y="2"/>
                    <a:pt x="0" y="4"/>
                  </a:cubicBezTo>
                  <a:cubicBezTo>
                    <a:pt x="1" y="5"/>
                    <a:pt x="2" y="5"/>
                    <a:pt x="3" y="6"/>
                  </a:cubicBezTo>
                  <a:cubicBezTo>
                    <a:pt x="5" y="7"/>
                    <a:pt x="7" y="9"/>
                    <a:pt x="10" y="10"/>
                  </a:cubicBezTo>
                  <a:cubicBezTo>
                    <a:pt x="13" y="0"/>
                    <a:pt x="13" y="0"/>
                    <a:pt x="1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44" name="Freeform 152">
              <a:extLst>
                <a:ext uri="{FF2B5EF4-FFF2-40B4-BE49-F238E27FC236}">
                  <a16:creationId xmlns:a16="http://schemas.microsoft.com/office/drawing/2014/main" id="{A4A40FCD-19AE-4DDC-B3C7-F7DA40FAAA27}"/>
                </a:ext>
              </a:extLst>
            </p:cNvPr>
            <p:cNvSpPr>
              <a:spLocks/>
            </p:cNvSpPr>
            <p:nvPr/>
          </p:nvSpPr>
          <p:spPr bwMode="auto">
            <a:xfrm>
              <a:off x="9362402" y="8648973"/>
              <a:ext cx="183902" cy="147122"/>
            </a:xfrm>
            <a:custGeom>
              <a:avLst/>
              <a:gdLst>
                <a:gd name="T0" fmla="*/ 0 w 10"/>
                <a:gd name="T1" fmla="*/ 0 h 8"/>
                <a:gd name="T2" fmla="*/ 3 w 10"/>
                <a:gd name="T3" fmla="*/ 8 h 8"/>
                <a:gd name="T4" fmla="*/ 9 w 10"/>
                <a:gd name="T5" fmla="*/ 4 h 8"/>
                <a:gd name="T6" fmla="*/ 10 w 10"/>
                <a:gd name="T7" fmla="*/ 3 h 8"/>
                <a:gd name="T8" fmla="*/ 0 w 10"/>
                <a:gd name="T9" fmla="*/ 0 h 8"/>
              </a:gdLst>
              <a:ahLst/>
              <a:cxnLst>
                <a:cxn ang="0">
                  <a:pos x="T0" y="T1"/>
                </a:cxn>
                <a:cxn ang="0">
                  <a:pos x="T2" y="T3"/>
                </a:cxn>
                <a:cxn ang="0">
                  <a:pos x="T4" y="T5"/>
                </a:cxn>
                <a:cxn ang="0">
                  <a:pos x="T6" y="T7"/>
                </a:cxn>
                <a:cxn ang="0">
                  <a:pos x="T8" y="T9"/>
                </a:cxn>
              </a:cxnLst>
              <a:rect l="0" t="0" r="r" b="b"/>
              <a:pathLst>
                <a:path w="10" h="8">
                  <a:moveTo>
                    <a:pt x="0" y="0"/>
                  </a:moveTo>
                  <a:cubicBezTo>
                    <a:pt x="3" y="8"/>
                    <a:pt x="3" y="8"/>
                    <a:pt x="3" y="8"/>
                  </a:cubicBezTo>
                  <a:cubicBezTo>
                    <a:pt x="5" y="7"/>
                    <a:pt x="7" y="6"/>
                    <a:pt x="9" y="4"/>
                  </a:cubicBezTo>
                  <a:cubicBezTo>
                    <a:pt x="9" y="4"/>
                    <a:pt x="10" y="4"/>
                    <a:pt x="10" y="3"/>
                  </a:cubicBezTo>
                  <a:cubicBezTo>
                    <a:pt x="6" y="2"/>
                    <a:pt x="3"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45" name="Freeform 153">
              <a:extLst>
                <a:ext uri="{FF2B5EF4-FFF2-40B4-BE49-F238E27FC236}">
                  <a16:creationId xmlns:a16="http://schemas.microsoft.com/office/drawing/2014/main" id="{8EEAB1F8-4939-4EB7-B9C6-258B6C8DADD7}"/>
                </a:ext>
              </a:extLst>
            </p:cNvPr>
            <p:cNvSpPr>
              <a:spLocks/>
            </p:cNvSpPr>
            <p:nvPr/>
          </p:nvSpPr>
          <p:spPr bwMode="auto">
            <a:xfrm>
              <a:off x="8314161" y="8278105"/>
              <a:ext cx="478145" cy="573162"/>
            </a:xfrm>
            <a:custGeom>
              <a:avLst/>
              <a:gdLst>
                <a:gd name="T0" fmla="*/ 2 w 26"/>
                <a:gd name="T1" fmla="*/ 0 h 31"/>
                <a:gd name="T2" fmla="*/ 0 w 26"/>
                <a:gd name="T3" fmla="*/ 12 h 31"/>
                <a:gd name="T4" fmla="*/ 0 w 26"/>
                <a:gd name="T5" fmla="*/ 14 h 31"/>
                <a:gd name="T6" fmla="*/ 18 w 26"/>
                <a:gd name="T7" fmla="*/ 27 h 31"/>
                <a:gd name="T8" fmla="*/ 24 w 26"/>
                <a:gd name="T9" fmla="*/ 31 h 31"/>
                <a:gd name="T10" fmla="*/ 26 w 26"/>
                <a:gd name="T11" fmla="*/ 30 h 31"/>
                <a:gd name="T12" fmla="*/ 1 w 26"/>
                <a:gd name="T13" fmla="*/ 8 h 31"/>
                <a:gd name="T14" fmla="*/ 3 w 26"/>
                <a:gd name="T15" fmla="*/ 1 h 31"/>
                <a:gd name="T16" fmla="*/ 2 w 26"/>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31">
                  <a:moveTo>
                    <a:pt x="2" y="0"/>
                  </a:moveTo>
                  <a:cubicBezTo>
                    <a:pt x="1" y="5"/>
                    <a:pt x="0" y="9"/>
                    <a:pt x="0" y="12"/>
                  </a:cubicBezTo>
                  <a:cubicBezTo>
                    <a:pt x="0" y="13"/>
                    <a:pt x="0" y="14"/>
                    <a:pt x="0" y="14"/>
                  </a:cubicBezTo>
                  <a:cubicBezTo>
                    <a:pt x="18" y="27"/>
                    <a:pt x="18" y="27"/>
                    <a:pt x="18" y="27"/>
                  </a:cubicBezTo>
                  <a:cubicBezTo>
                    <a:pt x="21" y="29"/>
                    <a:pt x="23" y="31"/>
                    <a:pt x="24" y="31"/>
                  </a:cubicBezTo>
                  <a:cubicBezTo>
                    <a:pt x="24" y="31"/>
                    <a:pt x="25" y="30"/>
                    <a:pt x="26" y="30"/>
                  </a:cubicBezTo>
                  <a:cubicBezTo>
                    <a:pt x="1" y="8"/>
                    <a:pt x="1" y="8"/>
                    <a:pt x="1" y="8"/>
                  </a:cubicBezTo>
                  <a:cubicBezTo>
                    <a:pt x="3" y="1"/>
                    <a:pt x="3" y="1"/>
                    <a:pt x="3" y="1"/>
                  </a:cubicBezTo>
                  <a:cubicBezTo>
                    <a:pt x="2" y="0"/>
                    <a:pt x="2" y="0"/>
                    <a:pt x="2" y="0"/>
                  </a:cubicBezTo>
                </a:path>
              </a:pathLst>
            </a:custGeom>
            <a:solidFill>
              <a:srgbClr val="F4DE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46" name="Freeform 154">
              <a:extLst>
                <a:ext uri="{FF2B5EF4-FFF2-40B4-BE49-F238E27FC236}">
                  <a16:creationId xmlns:a16="http://schemas.microsoft.com/office/drawing/2014/main" id="{14E8498B-6E99-4933-9F9B-D1A5FE98E268}"/>
                </a:ext>
              </a:extLst>
            </p:cNvPr>
            <p:cNvSpPr>
              <a:spLocks/>
            </p:cNvSpPr>
            <p:nvPr/>
          </p:nvSpPr>
          <p:spPr bwMode="auto">
            <a:xfrm>
              <a:off x="8332551" y="8222934"/>
              <a:ext cx="864339" cy="609942"/>
            </a:xfrm>
            <a:custGeom>
              <a:avLst/>
              <a:gdLst>
                <a:gd name="T0" fmla="*/ 43 w 47"/>
                <a:gd name="T1" fmla="*/ 0 h 33"/>
                <a:gd name="T2" fmla="*/ 32 w 47"/>
                <a:gd name="T3" fmla="*/ 14 h 33"/>
                <a:gd name="T4" fmla="*/ 10 w 47"/>
                <a:gd name="T5" fmla="*/ 14 h 33"/>
                <a:gd name="T6" fmla="*/ 2 w 47"/>
                <a:gd name="T7" fmla="*/ 4 h 33"/>
                <a:gd name="T8" fmla="*/ 0 w 47"/>
                <a:gd name="T9" fmla="*/ 11 h 33"/>
                <a:gd name="T10" fmla="*/ 25 w 47"/>
                <a:gd name="T11" fmla="*/ 33 h 33"/>
                <a:gd name="T12" fmla="*/ 39 w 47"/>
                <a:gd name="T13" fmla="*/ 22 h 33"/>
                <a:gd name="T14" fmla="*/ 47 w 47"/>
                <a:gd name="T15" fmla="*/ 17 h 33"/>
                <a:gd name="T16" fmla="*/ 46 w 47"/>
                <a:gd name="T17" fmla="*/ 15 h 33"/>
                <a:gd name="T18" fmla="*/ 43 w 47"/>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33">
                  <a:moveTo>
                    <a:pt x="43" y="0"/>
                  </a:moveTo>
                  <a:cubicBezTo>
                    <a:pt x="32" y="14"/>
                    <a:pt x="32" y="14"/>
                    <a:pt x="32" y="14"/>
                  </a:cubicBezTo>
                  <a:cubicBezTo>
                    <a:pt x="10" y="14"/>
                    <a:pt x="10" y="14"/>
                    <a:pt x="10" y="14"/>
                  </a:cubicBezTo>
                  <a:cubicBezTo>
                    <a:pt x="2" y="4"/>
                    <a:pt x="2" y="4"/>
                    <a:pt x="2" y="4"/>
                  </a:cubicBezTo>
                  <a:cubicBezTo>
                    <a:pt x="0" y="11"/>
                    <a:pt x="0" y="11"/>
                    <a:pt x="0" y="11"/>
                  </a:cubicBezTo>
                  <a:cubicBezTo>
                    <a:pt x="25" y="33"/>
                    <a:pt x="25" y="33"/>
                    <a:pt x="25" y="33"/>
                  </a:cubicBezTo>
                  <a:cubicBezTo>
                    <a:pt x="29" y="30"/>
                    <a:pt x="35" y="26"/>
                    <a:pt x="39" y="22"/>
                  </a:cubicBezTo>
                  <a:cubicBezTo>
                    <a:pt x="47" y="17"/>
                    <a:pt x="47" y="17"/>
                    <a:pt x="47" y="17"/>
                  </a:cubicBezTo>
                  <a:cubicBezTo>
                    <a:pt x="47" y="16"/>
                    <a:pt x="46" y="16"/>
                    <a:pt x="46" y="15"/>
                  </a:cubicBezTo>
                  <a:cubicBezTo>
                    <a:pt x="45" y="11"/>
                    <a:pt x="44" y="6"/>
                    <a:pt x="43" y="0"/>
                  </a:cubicBezTo>
                </a:path>
              </a:pathLst>
            </a:custGeom>
            <a:solidFill>
              <a:srgbClr val="F2D5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47" name="Freeform 155">
              <a:extLst>
                <a:ext uri="{FF2B5EF4-FFF2-40B4-BE49-F238E27FC236}">
                  <a16:creationId xmlns:a16="http://schemas.microsoft.com/office/drawing/2014/main" id="{8645712A-3059-467D-AB51-8D237EC89D34}"/>
                </a:ext>
              </a:extLst>
            </p:cNvPr>
            <p:cNvSpPr>
              <a:spLocks/>
            </p:cNvSpPr>
            <p:nvPr/>
          </p:nvSpPr>
          <p:spPr bwMode="auto">
            <a:xfrm>
              <a:off x="8755525" y="8627519"/>
              <a:ext cx="294243" cy="223748"/>
            </a:xfrm>
            <a:custGeom>
              <a:avLst/>
              <a:gdLst>
                <a:gd name="T0" fmla="*/ 16 w 16"/>
                <a:gd name="T1" fmla="*/ 0 h 12"/>
                <a:gd name="T2" fmla="*/ 2 w 16"/>
                <a:gd name="T3" fmla="*/ 11 h 12"/>
                <a:gd name="T4" fmla="*/ 0 w 16"/>
                <a:gd name="T5" fmla="*/ 12 h 12"/>
                <a:gd name="T6" fmla="*/ 0 w 16"/>
                <a:gd name="T7" fmla="*/ 12 h 12"/>
                <a:gd name="T8" fmla="*/ 0 w 16"/>
                <a:gd name="T9" fmla="*/ 12 h 12"/>
                <a:gd name="T10" fmla="*/ 0 w 16"/>
                <a:gd name="T11" fmla="*/ 12 h 12"/>
                <a:gd name="T12" fmla="*/ 16 w 1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16" y="0"/>
                  </a:moveTo>
                  <a:cubicBezTo>
                    <a:pt x="12" y="4"/>
                    <a:pt x="6" y="8"/>
                    <a:pt x="2" y="11"/>
                  </a:cubicBezTo>
                  <a:cubicBezTo>
                    <a:pt x="1" y="11"/>
                    <a:pt x="0" y="12"/>
                    <a:pt x="0" y="12"/>
                  </a:cubicBezTo>
                  <a:cubicBezTo>
                    <a:pt x="0" y="12"/>
                    <a:pt x="0" y="12"/>
                    <a:pt x="0" y="12"/>
                  </a:cubicBezTo>
                  <a:cubicBezTo>
                    <a:pt x="0" y="12"/>
                    <a:pt x="0" y="12"/>
                    <a:pt x="0" y="12"/>
                  </a:cubicBezTo>
                  <a:cubicBezTo>
                    <a:pt x="0" y="12"/>
                    <a:pt x="0" y="12"/>
                    <a:pt x="0" y="12"/>
                  </a:cubicBezTo>
                  <a:cubicBezTo>
                    <a:pt x="16" y="0"/>
                    <a:pt x="16" y="0"/>
                    <a:pt x="1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48" name="Freeform 156">
              <a:extLst>
                <a:ext uri="{FF2B5EF4-FFF2-40B4-BE49-F238E27FC236}">
                  <a16:creationId xmlns:a16="http://schemas.microsoft.com/office/drawing/2014/main" id="{DB59911C-126E-4B99-94A1-7D74D6E0538B}"/>
                </a:ext>
              </a:extLst>
            </p:cNvPr>
            <p:cNvSpPr>
              <a:spLocks noEditPoints="1"/>
            </p:cNvSpPr>
            <p:nvPr/>
          </p:nvSpPr>
          <p:spPr bwMode="auto">
            <a:xfrm>
              <a:off x="8295771" y="8535568"/>
              <a:ext cx="459755" cy="407650"/>
            </a:xfrm>
            <a:custGeom>
              <a:avLst/>
              <a:gdLst>
                <a:gd name="T0" fmla="*/ 19 w 25"/>
                <a:gd name="T1" fmla="*/ 13 h 22"/>
                <a:gd name="T2" fmla="*/ 25 w 25"/>
                <a:gd name="T3" fmla="*/ 17 h 22"/>
                <a:gd name="T4" fmla="*/ 25 w 25"/>
                <a:gd name="T5" fmla="*/ 17 h 22"/>
                <a:gd name="T6" fmla="*/ 25 w 25"/>
                <a:gd name="T7" fmla="*/ 17 h 22"/>
                <a:gd name="T8" fmla="*/ 25 w 25"/>
                <a:gd name="T9" fmla="*/ 17 h 22"/>
                <a:gd name="T10" fmla="*/ 19 w 25"/>
                <a:gd name="T11" fmla="*/ 13 h 22"/>
                <a:gd name="T12" fmla="*/ 0 w 25"/>
                <a:gd name="T13" fmla="*/ 0 h 22"/>
                <a:gd name="T14" fmla="*/ 3 w 25"/>
                <a:gd name="T15" fmla="*/ 21 h 22"/>
                <a:gd name="T16" fmla="*/ 8 w 25"/>
                <a:gd name="T17" fmla="*/ 22 h 22"/>
                <a:gd name="T18" fmla="*/ 0 w 25"/>
                <a:gd name="T19" fmla="*/ 0 h 22"/>
                <a:gd name="T20" fmla="*/ 0 w 25"/>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2">
                  <a:moveTo>
                    <a:pt x="19" y="13"/>
                  </a:moveTo>
                  <a:cubicBezTo>
                    <a:pt x="25" y="17"/>
                    <a:pt x="25" y="17"/>
                    <a:pt x="25" y="17"/>
                  </a:cubicBezTo>
                  <a:cubicBezTo>
                    <a:pt x="25" y="17"/>
                    <a:pt x="25" y="17"/>
                    <a:pt x="25" y="17"/>
                  </a:cubicBezTo>
                  <a:cubicBezTo>
                    <a:pt x="25" y="17"/>
                    <a:pt x="25" y="17"/>
                    <a:pt x="25" y="17"/>
                  </a:cubicBezTo>
                  <a:cubicBezTo>
                    <a:pt x="25" y="17"/>
                    <a:pt x="25" y="17"/>
                    <a:pt x="25" y="17"/>
                  </a:cubicBezTo>
                  <a:cubicBezTo>
                    <a:pt x="24" y="17"/>
                    <a:pt x="22" y="15"/>
                    <a:pt x="19" y="13"/>
                  </a:cubicBezTo>
                  <a:moveTo>
                    <a:pt x="0" y="0"/>
                  </a:moveTo>
                  <a:cubicBezTo>
                    <a:pt x="3" y="21"/>
                    <a:pt x="3" y="21"/>
                    <a:pt x="3" y="21"/>
                  </a:cubicBezTo>
                  <a:cubicBezTo>
                    <a:pt x="5" y="21"/>
                    <a:pt x="6" y="22"/>
                    <a:pt x="8" y="22"/>
                  </a:cubicBezTo>
                  <a:cubicBezTo>
                    <a:pt x="0" y="0"/>
                    <a:pt x="0" y="0"/>
                    <a:pt x="0"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49" name="Freeform 157">
              <a:extLst>
                <a:ext uri="{FF2B5EF4-FFF2-40B4-BE49-F238E27FC236}">
                  <a16:creationId xmlns:a16="http://schemas.microsoft.com/office/drawing/2014/main" id="{48D8DCCF-5E74-4CF5-8F68-49FC7002E055}"/>
                </a:ext>
              </a:extLst>
            </p:cNvPr>
            <p:cNvSpPr>
              <a:spLocks/>
            </p:cNvSpPr>
            <p:nvPr/>
          </p:nvSpPr>
          <p:spPr bwMode="auto">
            <a:xfrm>
              <a:off x="8681965" y="8851265"/>
              <a:ext cx="128731" cy="128731"/>
            </a:xfrm>
            <a:custGeom>
              <a:avLst/>
              <a:gdLst>
                <a:gd name="T0" fmla="*/ 4 w 7"/>
                <a:gd name="T1" fmla="*/ 0 h 7"/>
                <a:gd name="T2" fmla="*/ 4 w 7"/>
                <a:gd name="T3" fmla="*/ 0 h 7"/>
                <a:gd name="T4" fmla="*/ 4 w 7"/>
                <a:gd name="T5" fmla="*/ 0 h 7"/>
                <a:gd name="T6" fmla="*/ 0 w 7"/>
                <a:gd name="T7" fmla="*/ 7 h 7"/>
                <a:gd name="T8" fmla="*/ 3 w 7"/>
                <a:gd name="T9" fmla="*/ 7 h 7"/>
                <a:gd name="T10" fmla="*/ 7 w 7"/>
                <a:gd name="T11" fmla="*/ 7 h 7"/>
                <a:gd name="T12" fmla="*/ 4 w 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4" y="0"/>
                  </a:moveTo>
                  <a:cubicBezTo>
                    <a:pt x="4" y="0"/>
                    <a:pt x="4" y="0"/>
                    <a:pt x="4" y="0"/>
                  </a:cubicBezTo>
                  <a:cubicBezTo>
                    <a:pt x="4" y="0"/>
                    <a:pt x="4" y="0"/>
                    <a:pt x="4" y="0"/>
                  </a:cubicBezTo>
                  <a:cubicBezTo>
                    <a:pt x="0" y="7"/>
                    <a:pt x="0" y="7"/>
                    <a:pt x="0" y="7"/>
                  </a:cubicBezTo>
                  <a:cubicBezTo>
                    <a:pt x="1" y="7"/>
                    <a:pt x="2" y="7"/>
                    <a:pt x="3" y="7"/>
                  </a:cubicBezTo>
                  <a:cubicBezTo>
                    <a:pt x="4" y="7"/>
                    <a:pt x="6" y="7"/>
                    <a:pt x="7" y="7"/>
                  </a:cubicBezTo>
                  <a:cubicBezTo>
                    <a:pt x="4" y="0"/>
                    <a:pt x="4" y="0"/>
                    <a:pt x="4" y="0"/>
                  </a:cubicBezTo>
                </a:path>
              </a:pathLst>
            </a:custGeom>
            <a:solidFill>
              <a:srgbClr val="6D69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50" name="Freeform 158">
              <a:extLst>
                <a:ext uri="{FF2B5EF4-FFF2-40B4-BE49-F238E27FC236}">
                  <a16:creationId xmlns:a16="http://schemas.microsoft.com/office/drawing/2014/main" id="{503DE92E-CD0C-4606-99C7-63B6789D04F9}"/>
                </a:ext>
              </a:extLst>
            </p:cNvPr>
            <p:cNvSpPr>
              <a:spLocks/>
            </p:cNvSpPr>
            <p:nvPr/>
          </p:nvSpPr>
          <p:spPr bwMode="auto">
            <a:xfrm>
              <a:off x="8295771" y="8535568"/>
              <a:ext cx="459755" cy="444431"/>
            </a:xfrm>
            <a:custGeom>
              <a:avLst/>
              <a:gdLst>
                <a:gd name="T0" fmla="*/ 0 w 25"/>
                <a:gd name="T1" fmla="*/ 0 h 24"/>
                <a:gd name="T2" fmla="*/ 0 w 25"/>
                <a:gd name="T3" fmla="*/ 0 h 24"/>
                <a:gd name="T4" fmla="*/ 8 w 25"/>
                <a:gd name="T5" fmla="*/ 22 h 24"/>
                <a:gd name="T6" fmla="*/ 21 w 25"/>
                <a:gd name="T7" fmla="*/ 24 h 24"/>
                <a:gd name="T8" fmla="*/ 25 w 25"/>
                <a:gd name="T9" fmla="*/ 17 h 24"/>
                <a:gd name="T10" fmla="*/ 25 w 25"/>
                <a:gd name="T11" fmla="*/ 17 h 24"/>
                <a:gd name="T12" fmla="*/ 19 w 25"/>
                <a:gd name="T13" fmla="*/ 13 h 24"/>
                <a:gd name="T14" fmla="*/ 1 w 25"/>
                <a:gd name="T15" fmla="*/ 0 h 24"/>
                <a:gd name="T16" fmla="*/ 0 w 25"/>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4">
                  <a:moveTo>
                    <a:pt x="0" y="0"/>
                  </a:moveTo>
                  <a:cubicBezTo>
                    <a:pt x="0" y="0"/>
                    <a:pt x="0" y="0"/>
                    <a:pt x="0" y="0"/>
                  </a:cubicBezTo>
                  <a:cubicBezTo>
                    <a:pt x="8" y="22"/>
                    <a:pt x="8" y="22"/>
                    <a:pt x="8" y="22"/>
                  </a:cubicBezTo>
                  <a:cubicBezTo>
                    <a:pt x="12" y="23"/>
                    <a:pt x="17" y="23"/>
                    <a:pt x="21" y="24"/>
                  </a:cubicBezTo>
                  <a:cubicBezTo>
                    <a:pt x="25" y="17"/>
                    <a:pt x="25" y="17"/>
                    <a:pt x="25" y="17"/>
                  </a:cubicBezTo>
                  <a:cubicBezTo>
                    <a:pt x="25" y="17"/>
                    <a:pt x="25" y="17"/>
                    <a:pt x="25" y="17"/>
                  </a:cubicBezTo>
                  <a:cubicBezTo>
                    <a:pt x="19" y="13"/>
                    <a:pt x="19" y="13"/>
                    <a:pt x="19" y="13"/>
                  </a:cubicBezTo>
                  <a:cubicBezTo>
                    <a:pt x="1" y="0"/>
                    <a:pt x="1" y="0"/>
                    <a:pt x="1" y="0"/>
                  </a:cubicBezTo>
                  <a:cubicBezTo>
                    <a:pt x="0" y="0"/>
                    <a:pt x="0" y="0"/>
                    <a:pt x="0" y="0"/>
                  </a:cubicBezTo>
                </a:path>
              </a:pathLst>
            </a:custGeom>
            <a:solidFill>
              <a:srgbClr val="F0F0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51" name="Freeform 159">
              <a:extLst>
                <a:ext uri="{FF2B5EF4-FFF2-40B4-BE49-F238E27FC236}">
                  <a16:creationId xmlns:a16="http://schemas.microsoft.com/office/drawing/2014/main" id="{673F5F18-4189-4794-AE04-2FF35C3A92E2}"/>
                </a:ext>
              </a:extLst>
            </p:cNvPr>
            <p:cNvSpPr>
              <a:spLocks/>
            </p:cNvSpPr>
            <p:nvPr/>
          </p:nvSpPr>
          <p:spPr bwMode="auto">
            <a:xfrm>
              <a:off x="8258990" y="7542497"/>
              <a:ext cx="0" cy="36780"/>
            </a:xfrm>
            <a:custGeom>
              <a:avLst/>
              <a:gdLst>
                <a:gd name="T0" fmla="*/ 0 h 2"/>
                <a:gd name="T1" fmla="*/ 1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1"/>
                  </a:cubicBezTo>
                  <a:cubicBezTo>
                    <a:pt x="0" y="1"/>
                    <a:pt x="0" y="2"/>
                    <a:pt x="0" y="2"/>
                  </a:cubicBezTo>
                  <a:cubicBezTo>
                    <a:pt x="0" y="2"/>
                    <a:pt x="0" y="2"/>
                    <a:pt x="0" y="2"/>
                  </a:cubicBezTo>
                  <a:cubicBezTo>
                    <a:pt x="0" y="0"/>
                    <a:pt x="0" y="0"/>
                    <a:pt x="0" y="0"/>
                  </a:cubicBezTo>
                </a:path>
              </a:pathLst>
            </a:custGeom>
            <a:solidFill>
              <a:srgbClr val="8FCC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52" name="Freeform 160">
              <a:extLst>
                <a:ext uri="{FF2B5EF4-FFF2-40B4-BE49-F238E27FC236}">
                  <a16:creationId xmlns:a16="http://schemas.microsoft.com/office/drawing/2014/main" id="{85B0476B-055B-41A4-8BE4-CC2808BFFD02}"/>
                </a:ext>
              </a:extLst>
            </p:cNvPr>
            <p:cNvSpPr>
              <a:spLocks/>
            </p:cNvSpPr>
            <p:nvPr/>
          </p:nvSpPr>
          <p:spPr bwMode="auto">
            <a:xfrm>
              <a:off x="9068159" y="8535568"/>
              <a:ext cx="128731" cy="407650"/>
            </a:xfrm>
            <a:custGeom>
              <a:avLst/>
              <a:gdLst>
                <a:gd name="T0" fmla="*/ 7 w 7"/>
                <a:gd name="T1" fmla="*/ 0 h 22"/>
                <a:gd name="T2" fmla="*/ 0 w 7"/>
                <a:gd name="T3" fmla="*/ 22 h 22"/>
                <a:gd name="T4" fmla="*/ 4 w 7"/>
                <a:gd name="T5" fmla="*/ 20 h 22"/>
                <a:gd name="T6" fmla="*/ 7 w 7"/>
                <a:gd name="T7" fmla="*/ 0 h 22"/>
              </a:gdLst>
              <a:ahLst/>
              <a:cxnLst>
                <a:cxn ang="0">
                  <a:pos x="T0" y="T1"/>
                </a:cxn>
                <a:cxn ang="0">
                  <a:pos x="T2" y="T3"/>
                </a:cxn>
                <a:cxn ang="0">
                  <a:pos x="T4" y="T5"/>
                </a:cxn>
                <a:cxn ang="0">
                  <a:pos x="T6" y="T7"/>
                </a:cxn>
              </a:cxnLst>
              <a:rect l="0" t="0" r="r" b="b"/>
              <a:pathLst>
                <a:path w="7" h="22">
                  <a:moveTo>
                    <a:pt x="7" y="0"/>
                  </a:moveTo>
                  <a:cubicBezTo>
                    <a:pt x="0" y="22"/>
                    <a:pt x="0" y="22"/>
                    <a:pt x="0" y="22"/>
                  </a:cubicBezTo>
                  <a:cubicBezTo>
                    <a:pt x="1" y="21"/>
                    <a:pt x="3" y="21"/>
                    <a:pt x="4" y="2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53" name="Freeform 161">
              <a:extLst>
                <a:ext uri="{FF2B5EF4-FFF2-40B4-BE49-F238E27FC236}">
                  <a16:creationId xmlns:a16="http://schemas.microsoft.com/office/drawing/2014/main" id="{BB0432A2-93FA-4D54-A5FF-5DC59B886807}"/>
                </a:ext>
              </a:extLst>
            </p:cNvPr>
            <p:cNvSpPr>
              <a:spLocks/>
            </p:cNvSpPr>
            <p:nvPr/>
          </p:nvSpPr>
          <p:spPr bwMode="auto">
            <a:xfrm>
              <a:off x="8755525" y="8517177"/>
              <a:ext cx="441365" cy="462821"/>
            </a:xfrm>
            <a:custGeom>
              <a:avLst/>
              <a:gdLst>
                <a:gd name="T0" fmla="*/ 24 w 24"/>
                <a:gd name="T1" fmla="*/ 0 h 25"/>
                <a:gd name="T2" fmla="*/ 24 w 24"/>
                <a:gd name="T3" fmla="*/ 1 h 25"/>
                <a:gd name="T4" fmla="*/ 16 w 24"/>
                <a:gd name="T5" fmla="*/ 6 h 25"/>
                <a:gd name="T6" fmla="*/ 0 w 24"/>
                <a:gd name="T7" fmla="*/ 18 h 25"/>
                <a:gd name="T8" fmla="*/ 0 w 24"/>
                <a:gd name="T9" fmla="*/ 18 h 25"/>
                <a:gd name="T10" fmla="*/ 3 w 24"/>
                <a:gd name="T11" fmla="*/ 25 h 25"/>
                <a:gd name="T12" fmla="*/ 17 w 24"/>
                <a:gd name="T13" fmla="*/ 23 h 25"/>
                <a:gd name="T14" fmla="*/ 24 w 24"/>
                <a:gd name="T15" fmla="*/ 1 h 25"/>
                <a:gd name="T16" fmla="*/ 24 w 24"/>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5">
                  <a:moveTo>
                    <a:pt x="24" y="0"/>
                  </a:moveTo>
                  <a:cubicBezTo>
                    <a:pt x="24" y="1"/>
                    <a:pt x="24" y="1"/>
                    <a:pt x="24" y="1"/>
                  </a:cubicBezTo>
                  <a:cubicBezTo>
                    <a:pt x="16" y="6"/>
                    <a:pt x="16" y="6"/>
                    <a:pt x="16" y="6"/>
                  </a:cubicBezTo>
                  <a:cubicBezTo>
                    <a:pt x="0" y="18"/>
                    <a:pt x="0" y="18"/>
                    <a:pt x="0" y="18"/>
                  </a:cubicBezTo>
                  <a:cubicBezTo>
                    <a:pt x="0" y="18"/>
                    <a:pt x="0" y="18"/>
                    <a:pt x="0" y="18"/>
                  </a:cubicBezTo>
                  <a:cubicBezTo>
                    <a:pt x="3" y="25"/>
                    <a:pt x="3" y="25"/>
                    <a:pt x="3" y="25"/>
                  </a:cubicBezTo>
                  <a:cubicBezTo>
                    <a:pt x="8" y="24"/>
                    <a:pt x="12" y="24"/>
                    <a:pt x="17" y="23"/>
                  </a:cubicBezTo>
                  <a:cubicBezTo>
                    <a:pt x="24" y="1"/>
                    <a:pt x="24" y="1"/>
                    <a:pt x="24" y="1"/>
                  </a:cubicBezTo>
                  <a:cubicBezTo>
                    <a:pt x="24" y="0"/>
                    <a:pt x="24" y="0"/>
                    <a:pt x="24" y="0"/>
                  </a:cubicBezTo>
                </a:path>
              </a:pathLst>
            </a:custGeom>
            <a:solidFill>
              <a:srgbClr val="F0F0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54" name="Freeform 162">
              <a:extLst>
                <a:ext uri="{FF2B5EF4-FFF2-40B4-BE49-F238E27FC236}">
                  <a16:creationId xmlns:a16="http://schemas.microsoft.com/office/drawing/2014/main" id="{71642A23-DD01-4822-B72B-186F96FF721F}"/>
                </a:ext>
              </a:extLst>
            </p:cNvPr>
            <p:cNvSpPr>
              <a:spLocks/>
            </p:cNvSpPr>
            <p:nvPr/>
          </p:nvSpPr>
          <p:spPr bwMode="auto">
            <a:xfrm>
              <a:off x="8093478" y="8517177"/>
              <a:ext cx="257463" cy="407650"/>
            </a:xfrm>
            <a:custGeom>
              <a:avLst/>
              <a:gdLst>
                <a:gd name="T0" fmla="*/ 11 w 14"/>
                <a:gd name="T1" fmla="*/ 0 h 22"/>
                <a:gd name="T2" fmla="*/ 8 w 14"/>
                <a:gd name="T3" fmla="*/ 3 h 22"/>
                <a:gd name="T4" fmla="*/ 3 w 14"/>
                <a:gd name="T5" fmla="*/ 5 h 22"/>
                <a:gd name="T6" fmla="*/ 3 w 14"/>
                <a:gd name="T7" fmla="*/ 6 h 22"/>
                <a:gd name="T8" fmla="*/ 0 w 14"/>
                <a:gd name="T9" fmla="*/ 16 h 22"/>
                <a:gd name="T10" fmla="*/ 14 w 14"/>
                <a:gd name="T11" fmla="*/ 22 h 22"/>
                <a:gd name="T12" fmla="*/ 11 w 14"/>
                <a:gd name="T13" fmla="*/ 1 h 22"/>
                <a:gd name="T14" fmla="*/ 11 w 14"/>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2">
                  <a:moveTo>
                    <a:pt x="11" y="0"/>
                  </a:moveTo>
                  <a:cubicBezTo>
                    <a:pt x="8" y="3"/>
                    <a:pt x="8" y="3"/>
                    <a:pt x="8" y="3"/>
                  </a:cubicBezTo>
                  <a:cubicBezTo>
                    <a:pt x="3" y="5"/>
                    <a:pt x="3" y="5"/>
                    <a:pt x="3" y="5"/>
                  </a:cubicBezTo>
                  <a:cubicBezTo>
                    <a:pt x="3" y="6"/>
                    <a:pt x="3" y="6"/>
                    <a:pt x="3" y="6"/>
                  </a:cubicBezTo>
                  <a:cubicBezTo>
                    <a:pt x="0" y="16"/>
                    <a:pt x="0" y="16"/>
                    <a:pt x="0" y="16"/>
                  </a:cubicBezTo>
                  <a:cubicBezTo>
                    <a:pt x="4" y="18"/>
                    <a:pt x="9" y="20"/>
                    <a:pt x="14" y="22"/>
                  </a:cubicBezTo>
                  <a:cubicBezTo>
                    <a:pt x="11" y="1"/>
                    <a:pt x="11" y="1"/>
                    <a:pt x="11" y="1"/>
                  </a:cubicBezTo>
                  <a:cubicBezTo>
                    <a:pt x="11" y="0"/>
                    <a:pt x="11" y="0"/>
                    <a:pt x="1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55" name="Freeform 163">
              <a:extLst>
                <a:ext uri="{FF2B5EF4-FFF2-40B4-BE49-F238E27FC236}">
                  <a16:creationId xmlns:a16="http://schemas.microsoft.com/office/drawing/2014/main" id="{B479736B-8EF6-4E58-9E65-7D8EBB6E3807}"/>
                </a:ext>
              </a:extLst>
            </p:cNvPr>
            <p:cNvSpPr>
              <a:spLocks/>
            </p:cNvSpPr>
            <p:nvPr/>
          </p:nvSpPr>
          <p:spPr bwMode="auto">
            <a:xfrm>
              <a:off x="9141719" y="8517177"/>
              <a:ext cx="275853" cy="389260"/>
            </a:xfrm>
            <a:custGeom>
              <a:avLst/>
              <a:gdLst>
                <a:gd name="T0" fmla="*/ 3 w 15"/>
                <a:gd name="T1" fmla="*/ 0 h 21"/>
                <a:gd name="T2" fmla="*/ 3 w 15"/>
                <a:gd name="T3" fmla="*/ 0 h 21"/>
                <a:gd name="T4" fmla="*/ 3 w 15"/>
                <a:gd name="T5" fmla="*/ 1 h 21"/>
                <a:gd name="T6" fmla="*/ 0 w 15"/>
                <a:gd name="T7" fmla="*/ 21 h 21"/>
                <a:gd name="T8" fmla="*/ 15 w 15"/>
                <a:gd name="T9" fmla="*/ 15 h 21"/>
                <a:gd name="T10" fmla="*/ 12 w 15"/>
                <a:gd name="T11" fmla="*/ 7 h 21"/>
                <a:gd name="T12" fmla="*/ 11 w 15"/>
                <a:gd name="T13" fmla="*/ 6 h 21"/>
                <a:gd name="T14" fmla="*/ 6 w 15"/>
                <a:gd name="T15" fmla="*/ 2 h 21"/>
                <a:gd name="T16" fmla="*/ 3 w 15"/>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1">
                  <a:moveTo>
                    <a:pt x="3" y="0"/>
                  </a:moveTo>
                  <a:cubicBezTo>
                    <a:pt x="3" y="0"/>
                    <a:pt x="3" y="0"/>
                    <a:pt x="3" y="0"/>
                  </a:cubicBezTo>
                  <a:cubicBezTo>
                    <a:pt x="3" y="1"/>
                    <a:pt x="3" y="1"/>
                    <a:pt x="3" y="1"/>
                  </a:cubicBezTo>
                  <a:cubicBezTo>
                    <a:pt x="0" y="21"/>
                    <a:pt x="0" y="21"/>
                    <a:pt x="0" y="21"/>
                  </a:cubicBezTo>
                  <a:cubicBezTo>
                    <a:pt x="5" y="20"/>
                    <a:pt x="10" y="18"/>
                    <a:pt x="15" y="15"/>
                  </a:cubicBezTo>
                  <a:cubicBezTo>
                    <a:pt x="12" y="7"/>
                    <a:pt x="12" y="7"/>
                    <a:pt x="12" y="7"/>
                  </a:cubicBezTo>
                  <a:cubicBezTo>
                    <a:pt x="11" y="6"/>
                    <a:pt x="11" y="6"/>
                    <a:pt x="11" y="6"/>
                  </a:cubicBezTo>
                  <a:cubicBezTo>
                    <a:pt x="6" y="2"/>
                    <a:pt x="6" y="2"/>
                    <a:pt x="6" y="2"/>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56" name="Freeform 164">
              <a:extLst>
                <a:ext uri="{FF2B5EF4-FFF2-40B4-BE49-F238E27FC236}">
                  <a16:creationId xmlns:a16="http://schemas.microsoft.com/office/drawing/2014/main" id="{635E8AC6-2EE5-40DF-8BE6-C55C552D2BEC}"/>
                </a:ext>
              </a:extLst>
            </p:cNvPr>
            <p:cNvSpPr>
              <a:spLocks noEditPoints="1"/>
            </p:cNvSpPr>
            <p:nvPr/>
          </p:nvSpPr>
          <p:spPr bwMode="auto">
            <a:xfrm>
              <a:off x="8130259" y="7542497"/>
              <a:ext cx="128731" cy="331023"/>
            </a:xfrm>
            <a:custGeom>
              <a:avLst/>
              <a:gdLst>
                <a:gd name="T0" fmla="*/ 7 w 7"/>
                <a:gd name="T1" fmla="*/ 2 h 18"/>
                <a:gd name="T2" fmla="*/ 7 w 7"/>
                <a:gd name="T3" fmla="*/ 9 h 18"/>
                <a:gd name="T4" fmla="*/ 7 w 7"/>
                <a:gd name="T5" fmla="*/ 10 h 18"/>
                <a:gd name="T6" fmla="*/ 7 w 7"/>
                <a:gd name="T7" fmla="*/ 2 h 18"/>
                <a:gd name="T8" fmla="*/ 7 w 7"/>
                <a:gd name="T9" fmla="*/ 2 h 18"/>
                <a:gd name="T10" fmla="*/ 2 w 7"/>
                <a:gd name="T11" fmla="*/ 0 h 18"/>
                <a:gd name="T12" fmla="*/ 0 w 7"/>
                <a:gd name="T13" fmla="*/ 2 h 18"/>
                <a:gd name="T14" fmla="*/ 4 w 7"/>
                <a:gd name="T15" fmla="*/ 18 h 18"/>
                <a:gd name="T16" fmla="*/ 7 w 7"/>
                <a:gd name="T17" fmla="*/ 18 h 18"/>
                <a:gd name="T18" fmla="*/ 7 w 7"/>
                <a:gd name="T19" fmla="*/ 10 h 18"/>
                <a:gd name="T20" fmla="*/ 5 w 7"/>
                <a:gd name="T21" fmla="*/ 9 h 18"/>
                <a:gd name="T22" fmla="*/ 5 w 7"/>
                <a:gd name="T23" fmla="*/ 9 h 18"/>
                <a:gd name="T24" fmla="*/ 5 w 7"/>
                <a:gd name="T25" fmla="*/ 9 h 18"/>
                <a:gd name="T26" fmla="*/ 4 w 7"/>
                <a:gd name="T27" fmla="*/ 1 h 18"/>
                <a:gd name="T28" fmla="*/ 2 w 7"/>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8">
                  <a:moveTo>
                    <a:pt x="7" y="2"/>
                  </a:moveTo>
                  <a:cubicBezTo>
                    <a:pt x="7" y="4"/>
                    <a:pt x="7" y="6"/>
                    <a:pt x="7" y="9"/>
                  </a:cubicBezTo>
                  <a:cubicBezTo>
                    <a:pt x="7" y="10"/>
                    <a:pt x="7" y="10"/>
                    <a:pt x="7" y="10"/>
                  </a:cubicBezTo>
                  <a:cubicBezTo>
                    <a:pt x="7" y="2"/>
                    <a:pt x="7" y="2"/>
                    <a:pt x="7" y="2"/>
                  </a:cubicBezTo>
                  <a:cubicBezTo>
                    <a:pt x="7" y="2"/>
                    <a:pt x="7" y="2"/>
                    <a:pt x="7" y="2"/>
                  </a:cubicBezTo>
                  <a:moveTo>
                    <a:pt x="2" y="0"/>
                  </a:moveTo>
                  <a:cubicBezTo>
                    <a:pt x="0" y="2"/>
                    <a:pt x="0" y="2"/>
                    <a:pt x="0" y="2"/>
                  </a:cubicBezTo>
                  <a:cubicBezTo>
                    <a:pt x="4" y="18"/>
                    <a:pt x="4" y="18"/>
                    <a:pt x="4" y="18"/>
                  </a:cubicBezTo>
                  <a:cubicBezTo>
                    <a:pt x="7" y="18"/>
                    <a:pt x="7" y="18"/>
                    <a:pt x="7" y="18"/>
                  </a:cubicBezTo>
                  <a:cubicBezTo>
                    <a:pt x="7" y="10"/>
                    <a:pt x="7" y="10"/>
                    <a:pt x="7" y="10"/>
                  </a:cubicBezTo>
                  <a:cubicBezTo>
                    <a:pt x="5" y="9"/>
                    <a:pt x="5" y="9"/>
                    <a:pt x="5" y="9"/>
                  </a:cubicBezTo>
                  <a:cubicBezTo>
                    <a:pt x="5" y="9"/>
                    <a:pt x="5" y="9"/>
                    <a:pt x="5" y="9"/>
                  </a:cubicBezTo>
                  <a:cubicBezTo>
                    <a:pt x="5" y="9"/>
                    <a:pt x="5" y="9"/>
                    <a:pt x="5" y="9"/>
                  </a:cubicBezTo>
                  <a:cubicBezTo>
                    <a:pt x="4" y="1"/>
                    <a:pt x="4" y="1"/>
                    <a:pt x="4" y="1"/>
                  </a:cubicBezTo>
                  <a:cubicBezTo>
                    <a:pt x="2" y="0"/>
                    <a:pt x="2" y="0"/>
                    <a:pt x="2" y="0"/>
                  </a:cubicBezTo>
                </a:path>
              </a:pathLst>
            </a:custGeom>
            <a:solidFill>
              <a:srgbClr val="ECD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57" name="Freeform 165">
              <a:extLst>
                <a:ext uri="{FF2B5EF4-FFF2-40B4-BE49-F238E27FC236}">
                  <a16:creationId xmlns:a16="http://schemas.microsoft.com/office/drawing/2014/main" id="{CDB22137-A373-4EF9-8FEB-0AEE7EF26D5C}"/>
                </a:ext>
              </a:extLst>
            </p:cNvPr>
            <p:cNvSpPr>
              <a:spLocks noEditPoints="1"/>
            </p:cNvSpPr>
            <p:nvPr/>
          </p:nvSpPr>
          <p:spPr bwMode="auto">
            <a:xfrm>
              <a:off x="9178500" y="7542497"/>
              <a:ext cx="128731" cy="331023"/>
            </a:xfrm>
            <a:custGeom>
              <a:avLst/>
              <a:gdLst>
                <a:gd name="T0" fmla="*/ 0 w 7"/>
                <a:gd name="T1" fmla="*/ 3 h 18"/>
                <a:gd name="T2" fmla="*/ 0 w 7"/>
                <a:gd name="T3" fmla="*/ 7 h 18"/>
                <a:gd name="T4" fmla="*/ 1 w 7"/>
                <a:gd name="T5" fmla="*/ 5 h 18"/>
                <a:gd name="T6" fmla="*/ 1 w 7"/>
                <a:gd name="T7" fmla="*/ 3 h 18"/>
                <a:gd name="T8" fmla="*/ 0 w 7"/>
                <a:gd name="T9" fmla="*/ 3 h 18"/>
                <a:gd name="T10" fmla="*/ 5 w 7"/>
                <a:gd name="T11" fmla="*/ 0 h 18"/>
                <a:gd name="T12" fmla="*/ 3 w 7"/>
                <a:gd name="T13" fmla="*/ 2 h 18"/>
                <a:gd name="T14" fmla="*/ 2 w 7"/>
                <a:gd name="T15" fmla="*/ 2 h 18"/>
                <a:gd name="T16" fmla="*/ 1 w 7"/>
                <a:gd name="T17" fmla="*/ 9 h 18"/>
                <a:gd name="T18" fmla="*/ 0 w 7"/>
                <a:gd name="T19" fmla="*/ 11 h 18"/>
                <a:gd name="T20" fmla="*/ 0 w 7"/>
                <a:gd name="T21" fmla="*/ 18 h 18"/>
                <a:gd name="T22" fmla="*/ 3 w 7"/>
                <a:gd name="T23" fmla="*/ 18 h 18"/>
                <a:gd name="T24" fmla="*/ 7 w 7"/>
                <a:gd name="T25" fmla="*/ 2 h 18"/>
                <a:gd name="T26" fmla="*/ 5 w 7"/>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8">
                  <a:moveTo>
                    <a:pt x="0" y="3"/>
                  </a:moveTo>
                  <a:cubicBezTo>
                    <a:pt x="0" y="7"/>
                    <a:pt x="0" y="7"/>
                    <a:pt x="0" y="7"/>
                  </a:cubicBezTo>
                  <a:cubicBezTo>
                    <a:pt x="1" y="5"/>
                    <a:pt x="1" y="5"/>
                    <a:pt x="1" y="5"/>
                  </a:cubicBezTo>
                  <a:cubicBezTo>
                    <a:pt x="1" y="3"/>
                    <a:pt x="1" y="3"/>
                    <a:pt x="1" y="3"/>
                  </a:cubicBezTo>
                  <a:cubicBezTo>
                    <a:pt x="0" y="3"/>
                    <a:pt x="0" y="3"/>
                    <a:pt x="0" y="3"/>
                  </a:cubicBezTo>
                  <a:moveTo>
                    <a:pt x="5" y="0"/>
                  </a:moveTo>
                  <a:cubicBezTo>
                    <a:pt x="3" y="2"/>
                    <a:pt x="3" y="2"/>
                    <a:pt x="3" y="2"/>
                  </a:cubicBezTo>
                  <a:cubicBezTo>
                    <a:pt x="2" y="2"/>
                    <a:pt x="2" y="2"/>
                    <a:pt x="2" y="2"/>
                  </a:cubicBezTo>
                  <a:cubicBezTo>
                    <a:pt x="1" y="6"/>
                    <a:pt x="1" y="9"/>
                    <a:pt x="1" y="9"/>
                  </a:cubicBezTo>
                  <a:cubicBezTo>
                    <a:pt x="0" y="11"/>
                    <a:pt x="0" y="11"/>
                    <a:pt x="0" y="11"/>
                  </a:cubicBezTo>
                  <a:cubicBezTo>
                    <a:pt x="0" y="18"/>
                    <a:pt x="0" y="18"/>
                    <a:pt x="0" y="18"/>
                  </a:cubicBezTo>
                  <a:cubicBezTo>
                    <a:pt x="3" y="18"/>
                    <a:pt x="3" y="18"/>
                    <a:pt x="3" y="18"/>
                  </a:cubicBezTo>
                  <a:cubicBezTo>
                    <a:pt x="7" y="2"/>
                    <a:pt x="7" y="2"/>
                    <a:pt x="7" y="2"/>
                  </a:cubicBezTo>
                  <a:cubicBezTo>
                    <a:pt x="5" y="0"/>
                    <a:pt x="5" y="0"/>
                    <a:pt x="5" y="0"/>
                  </a:cubicBezTo>
                </a:path>
              </a:pathLst>
            </a:custGeom>
            <a:solidFill>
              <a:srgbClr val="ECD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58" name="Freeform 166">
              <a:extLst>
                <a:ext uri="{FF2B5EF4-FFF2-40B4-BE49-F238E27FC236}">
                  <a16:creationId xmlns:a16="http://schemas.microsoft.com/office/drawing/2014/main" id="{CE902E70-BB03-4053-B142-79A438106EC1}"/>
                </a:ext>
              </a:extLst>
            </p:cNvPr>
            <p:cNvSpPr>
              <a:spLocks/>
            </p:cNvSpPr>
            <p:nvPr/>
          </p:nvSpPr>
          <p:spPr bwMode="auto">
            <a:xfrm>
              <a:off x="8258990" y="7245188"/>
              <a:ext cx="919510" cy="1235209"/>
            </a:xfrm>
            <a:custGeom>
              <a:avLst/>
              <a:gdLst>
                <a:gd name="T0" fmla="*/ 10 w 50"/>
                <a:gd name="T1" fmla="*/ 0 h 67"/>
                <a:gd name="T2" fmla="*/ 4 w 50"/>
                <a:gd name="T3" fmla="*/ 2 h 67"/>
                <a:gd name="T4" fmla="*/ 0 w 50"/>
                <a:gd name="T5" fmla="*/ 16 h 67"/>
                <a:gd name="T6" fmla="*/ 0 w 50"/>
                <a:gd name="T7" fmla="*/ 18 h 67"/>
                <a:gd name="T8" fmla="*/ 0 w 50"/>
                <a:gd name="T9" fmla="*/ 26 h 67"/>
                <a:gd name="T10" fmla="*/ 0 w 50"/>
                <a:gd name="T11" fmla="*/ 26 h 67"/>
                <a:gd name="T12" fmla="*/ 0 w 50"/>
                <a:gd name="T13" fmla="*/ 26 h 67"/>
                <a:gd name="T14" fmla="*/ 0 w 50"/>
                <a:gd name="T15" fmla="*/ 34 h 67"/>
                <a:gd name="T16" fmla="*/ 0 w 50"/>
                <a:gd name="T17" fmla="*/ 38 h 67"/>
                <a:gd name="T18" fmla="*/ 3 w 50"/>
                <a:gd name="T19" fmla="*/ 53 h 67"/>
                <a:gd name="T20" fmla="*/ 5 w 50"/>
                <a:gd name="T21" fmla="*/ 56 h 67"/>
                <a:gd name="T22" fmla="*/ 6 w 50"/>
                <a:gd name="T23" fmla="*/ 57 h 67"/>
                <a:gd name="T24" fmla="*/ 14 w 50"/>
                <a:gd name="T25" fmla="*/ 67 h 67"/>
                <a:gd name="T26" fmla="*/ 36 w 50"/>
                <a:gd name="T27" fmla="*/ 67 h 67"/>
                <a:gd name="T28" fmla="*/ 47 w 50"/>
                <a:gd name="T29" fmla="*/ 53 h 67"/>
                <a:gd name="T30" fmla="*/ 48 w 50"/>
                <a:gd name="T31" fmla="*/ 52 h 67"/>
                <a:gd name="T32" fmla="*/ 50 w 50"/>
                <a:gd name="T33" fmla="*/ 39 h 67"/>
                <a:gd name="T34" fmla="*/ 50 w 50"/>
                <a:gd name="T35" fmla="*/ 34 h 67"/>
                <a:gd name="T36" fmla="*/ 50 w 50"/>
                <a:gd name="T37" fmla="*/ 27 h 67"/>
                <a:gd name="T38" fmla="*/ 50 w 50"/>
                <a:gd name="T39" fmla="*/ 39 h 67"/>
                <a:gd name="T40" fmla="*/ 48 w 50"/>
                <a:gd name="T41" fmla="*/ 52 h 67"/>
                <a:gd name="T42" fmla="*/ 36 w 50"/>
                <a:gd name="T43" fmla="*/ 67 h 67"/>
                <a:gd name="T44" fmla="*/ 25 w 50"/>
                <a:gd name="T45" fmla="*/ 67 h 67"/>
                <a:gd name="T46" fmla="*/ 25 w 50"/>
                <a:gd name="T47" fmla="*/ 6 h 67"/>
                <a:gd name="T48" fmla="*/ 13 w 50"/>
                <a:gd name="T49" fmla="*/ 0 h 67"/>
                <a:gd name="T50" fmla="*/ 11 w 50"/>
                <a:gd name="T51" fmla="*/ 0 h 67"/>
                <a:gd name="T52" fmla="*/ 11 w 50"/>
                <a:gd name="T53" fmla="*/ 0 h 67"/>
                <a:gd name="T54" fmla="*/ 10 w 50"/>
                <a:gd name="T5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0" h="67">
                  <a:moveTo>
                    <a:pt x="10" y="0"/>
                  </a:moveTo>
                  <a:cubicBezTo>
                    <a:pt x="6" y="0"/>
                    <a:pt x="4" y="2"/>
                    <a:pt x="4" y="2"/>
                  </a:cubicBezTo>
                  <a:cubicBezTo>
                    <a:pt x="2" y="5"/>
                    <a:pt x="0" y="11"/>
                    <a:pt x="0" y="16"/>
                  </a:cubicBezTo>
                  <a:cubicBezTo>
                    <a:pt x="0" y="18"/>
                    <a:pt x="0" y="18"/>
                    <a:pt x="0" y="18"/>
                  </a:cubicBezTo>
                  <a:cubicBezTo>
                    <a:pt x="0" y="26"/>
                    <a:pt x="0" y="26"/>
                    <a:pt x="0" y="26"/>
                  </a:cubicBezTo>
                  <a:cubicBezTo>
                    <a:pt x="0" y="26"/>
                    <a:pt x="0" y="26"/>
                    <a:pt x="0" y="26"/>
                  </a:cubicBezTo>
                  <a:cubicBezTo>
                    <a:pt x="0" y="26"/>
                    <a:pt x="0" y="26"/>
                    <a:pt x="0" y="26"/>
                  </a:cubicBezTo>
                  <a:cubicBezTo>
                    <a:pt x="0" y="34"/>
                    <a:pt x="0" y="34"/>
                    <a:pt x="0" y="34"/>
                  </a:cubicBezTo>
                  <a:cubicBezTo>
                    <a:pt x="0" y="38"/>
                    <a:pt x="0" y="38"/>
                    <a:pt x="0" y="38"/>
                  </a:cubicBezTo>
                  <a:cubicBezTo>
                    <a:pt x="3" y="53"/>
                    <a:pt x="3" y="53"/>
                    <a:pt x="3" y="53"/>
                  </a:cubicBezTo>
                  <a:cubicBezTo>
                    <a:pt x="5" y="56"/>
                    <a:pt x="5" y="56"/>
                    <a:pt x="5" y="56"/>
                  </a:cubicBezTo>
                  <a:cubicBezTo>
                    <a:pt x="6" y="57"/>
                    <a:pt x="6" y="57"/>
                    <a:pt x="6" y="57"/>
                  </a:cubicBezTo>
                  <a:cubicBezTo>
                    <a:pt x="14" y="67"/>
                    <a:pt x="14" y="67"/>
                    <a:pt x="14" y="67"/>
                  </a:cubicBezTo>
                  <a:cubicBezTo>
                    <a:pt x="36" y="67"/>
                    <a:pt x="36" y="67"/>
                    <a:pt x="36" y="67"/>
                  </a:cubicBezTo>
                  <a:cubicBezTo>
                    <a:pt x="47" y="53"/>
                    <a:pt x="47" y="53"/>
                    <a:pt x="47" y="53"/>
                  </a:cubicBezTo>
                  <a:cubicBezTo>
                    <a:pt x="48" y="52"/>
                    <a:pt x="48" y="52"/>
                    <a:pt x="48" y="52"/>
                  </a:cubicBezTo>
                  <a:cubicBezTo>
                    <a:pt x="50" y="39"/>
                    <a:pt x="50" y="39"/>
                    <a:pt x="50" y="39"/>
                  </a:cubicBezTo>
                  <a:cubicBezTo>
                    <a:pt x="50" y="34"/>
                    <a:pt x="50" y="34"/>
                    <a:pt x="50" y="34"/>
                  </a:cubicBezTo>
                  <a:cubicBezTo>
                    <a:pt x="50" y="27"/>
                    <a:pt x="50" y="27"/>
                    <a:pt x="50" y="27"/>
                  </a:cubicBezTo>
                  <a:cubicBezTo>
                    <a:pt x="50" y="39"/>
                    <a:pt x="50" y="39"/>
                    <a:pt x="50" y="39"/>
                  </a:cubicBezTo>
                  <a:cubicBezTo>
                    <a:pt x="48" y="52"/>
                    <a:pt x="48" y="52"/>
                    <a:pt x="48" y="52"/>
                  </a:cubicBezTo>
                  <a:cubicBezTo>
                    <a:pt x="36" y="67"/>
                    <a:pt x="36" y="67"/>
                    <a:pt x="36" y="67"/>
                  </a:cubicBezTo>
                  <a:cubicBezTo>
                    <a:pt x="25" y="67"/>
                    <a:pt x="25" y="67"/>
                    <a:pt x="25" y="67"/>
                  </a:cubicBezTo>
                  <a:cubicBezTo>
                    <a:pt x="25" y="6"/>
                    <a:pt x="25" y="6"/>
                    <a:pt x="25" y="6"/>
                  </a:cubicBezTo>
                  <a:cubicBezTo>
                    <a:pt x="21" y="4"/>
                    <a:pt x="17" y="2"/>
                    <a:pt x="13" y="0"/>
                  </a:cubicBezTo>
                  <a:cubicBezTo>
                    <a:pt x="11" y="0"/>
                    <a:pt x="11" y="0"/>
                    <a:pt x="11" y="0"/>
                  </a:cubicBezTo>
                  <a:cubicBezTo>
                    <a:pt x="11" y="0"/>
                    <a:pt x="11" y="0"/>
                    <a:pt x="11" y="0"/>
                  </a:cubicBezTo>
                  <a:cubicBezTo>
                    <a:pt x="11" y="0"/>
                    <a:pt x="10" y="0"/>
                    <a:pt x="10" y="0"/>
                  </a:cubicBezTo>
                </a:path>
              </a:pathLst>
            </a:custGeom>
            <a:solidFill>
              <a:srgbClr val="FAE1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59" name="Freeform 167">
              <a:extLst>
                <a:ext uri="{FF2B5EF4-FFF2-40B4-BE49-F238E27FC236}">
                  <a16:creationId xmlns:a16="http://schemas.microsoft.com/office/drawing/2014/main" id="{DCFF86FB-4101-4247-BAC7-7C7E7CA19CF6}"/>
                </a:ext>
              </a:extLst>
            </p:cNvPr>
            <p:cNvSpPr>
              <a:spLocks/>
            </p:cNvSpPr>
            <p:nvPr/>
          </p:nvSpPr>
          <p:spPr bwMode="auto">
            <a:xfrm>
              <a:off x="8718745" y="7281968"/>
              <a:ext cx="459755" cy="1198429"/>
            </a:xfrm>
            <a:custGeom>
              <a:avLst/>
              <a:gdLst>
                <a:gd name="T0" fmla="*/ 9 w 25"/>
                <a:gd name="T1" fmla="*/ 0 h 65"/>
                <a:gd name="T2" fmla="*/ 7 w 25"/>
                <a:gd name="T3" fmla="*/ 0 h 65"/>
                <a:gd name="T4" fmla="*/ 14 w 25"/>
                <a:gd name="T5" fmla="*/ 5 h 65"/>
                <a:gd name="T6" fmla="*/ 10 w 25"/>
                <a:gd name="T7" fmla="*/ 6 h 65"/>
                <a:gd name="T8" fmla="*/ 0 w 25"/>
                <a:gd name="T9" fmla="*/ 4 h 65"/>
                <a:gd name="T10" fmla="*/ 0 w 25"/>
                <a:gd name="T11" fmla="*/ 65 h 65"/>
                <a:gd name="T12" fmla="*/ 11 w 25"/>
                <a:gd name="T13" fmla="*/ 65 h 65"/>
                <a:gd name="T14" fmla="*/ 23 w 25"/>
                <a:gd name="T15" fmla="*/ 50 h 65"/>
                <a:gd name="T16" fmla="*/ 25 w 25"/>
                <a:gd name="T17" fmla="*/ 37 h 65"/>
                <a:gd name="T18" fmla="*/ 25 w 25"/>
                <a:gd name="T19" fmla="*/ 25 h 65"/>
                <a:gd name="T20" fmla="*/ 25 w 25"/>
                <a:gd name="T21" fmla="*/ 25 h 65"/>
                <a:gd name="T22" fmla="*/ 25 w 25"/>
                <a:gd name="T23" fmla="*/ 21 h 65"/>
                <a:gd name="T24" fmla="*/ 25 w 25"/>
                <a:gd name="T25" fmla="*/ 17 h 65"/>
                <a:gd name="T26" fmla="*/ 22 w 25"/>
                <a:gd name="T27" fmla="*/ 10 h 65"/>
                <a:gd name="T28" fmla="*/ 22 w 25"/>
                <a:gd name="T29" fmla="*/ 10 h 65"/>
                <a:gd name="T30" fmla="*/ 20 w 25"/>
                <a:gd name="T31" fmla="*/ 2 h 65"/>
                <a:gd name="T32" fmla="*/ 9 w 25"/>
                <a:gd name="T3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65">
                  <a:moveTo>
                    <a:pt x="9" y="0"/>
                  </a:moveTo>
                  <a:cubicBezTo>
                    <a:pt x="7" y="0"/>
                    <a:pt x="7" y="0"/>
                    <a:pt x="7" y="0"/>
                  </a:cubicBezTo>
                  <a:cubicBezTo>
                    <a:pt x="11" y="3"/>
                    <a:pt x="14" y="5"/>
                    <a:pt x="14" y="5"/>
                  </a:cubicBezTo>
                  <a:cubicBezTo>
                    <a:pt x="13" y="6"/>
                    <a:pt x="12" y="6"/>
                    <a:pt x="10" y="6"/>
                  </a:cubicBezTo>
                  <a:cubicBezTo>
                    <a:pt x="8" y="6"/>
                    <a:pt x="4" y="5"/>
                    <a:pt x="0" y="4"/>
                  </a:cubicBezTo>
                  <a:cubicBezTo>
                    <a:pt x="0" y="65"/>
                    <a:pt x="0" y="65"/>
                    <a:pt x="0" y="65"/>
                  </a:cubicBezTo>
                  <a:cubicBezTo>
                    <a:pt x="11" y="65"/>
                    <a:pt x="11" y="65"/>
                    <a:pt x="11" y="65"/>
                  </a:cubicBezTo>
                  <a:cubicBezTo>
                    <a:pt x="23" y="50"/>
                    <a:pt x="23" y="50"/>
                    <a:pt x="23" y="50"/>
                  </a:cubicBezTo>
                  <a:cubicBezTo>
                    <a:pt x="25" y="37"/>
                    <a:pt x="25" y="37"/>
                    <a:pt x="25" y="37"/>
                  </a:cubicBezTo>
                  <a:cubicBezTo>
                    <a:pt x="25" y="25"/>
                    <a:pt x="25" y="25"/>
                    <a:pt x="25" y="25"/>
                  </a:cubicBezTo>
                  <a:cubicBezTo>
                    <a:pt x="25" y="25"/>
                    <a:pt x="25" y="25"/>
                    <a:pt x="25" y="25"/>
                  </a:cubicBezTo>
                  <a:cubicBezTo>
                    <a:pt x="25" y="21"/>
                    <a:pt x="25" y="21"/>
                    <a:pt x="25" y="21"/>
                  </a:cubicBezTo>
                  <a:cubicBezTo>
                    <a:pt x="25" y="17"/>
                    <a:pt x="25" y="17"/>
                    <a:pt x="25" y="17"/>
                  </a:cubicBezTo>
                  <a:cubicBezTo>
                    <a:pt x="22" y="10"/>
                    <a:pt x="22" y="10"/>
                    <a:pt x="22" y="10"/>
                  </a:cubicBezTo>
                  <a:cubicBezTo>
                    <a:pt x="22" y="10"/>
                    <a:pt x="22" y="10"/>
                    <a:pt x="22" y="10"/>
                  </a:cubicBezTo>
                  <a:cubicBezTo>
                    <a:pt x="20" y="2"/>
                    <a:pt x="20" y="2"/>
                    <a:pt x="20" y="2"/>
                  </a:cubicBezTo>
                  <a:cubicBezTo>
                    <a:pt x="9" y="0"/>
                    <a:pt x="9" y="0"/>
                    <a:pt x="9" y="0"/>
                  </a:cubicBezTo>
                </a:path>
              </a:pathLst>
            </a:custGeom>
            <a:solidFill>
              <a:srgbClr val="F4DC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60" name="Freeform 168">
              <a:extLst>
                <a:ext uri="{FF2B5EF4-FFF2-40B4-BE49-F238E27FC236}">
                  <a16:creationId xmlns:a16="http://schemas.microsoft.com/office/drawing/2014/main" id="{FF0A3EB5-9B9B-47FB-A1FE-D4CF56C21161}"/>
                </a:ext>
              </a:extLst>
            </p:cNvPr>
            <p:cNvSpPr>
              <a:spLocks/>
            </p:cNvSpPr>
            <p:nvPr/>
          </p:nvSpPr>
          <p:spPr bwMode="auto">
            <a:xfrm>
              <a:off x="8130259" y="6693482"/>
              <a:ext cx="1195363" cy="1051307"/>
            </a:xfrm>
            <a:custGeom>
              <a:avLst/>
              <a:gdLst>
                <a:gd name="T0" fmla="*/ 35 w 65"/>
                <a:gd name="T1" fmla="*/ 0 h 57"/>
                <a:gd name="T2" fmla="*/ 32 w 65"/>
                <a:gd name="T3" fmla="*/ 0 h 57"/>
                <a:gd name="T4" fmla="*/ 27 w 65"/>
                <a:gd name="T5" fmla="*/ 0 h 57"/>
                <a:gd name="T6" fmla="*/ 20 w 65"/>
                <a:gd name="T7" fmla="*/ 2 h 57"/>
                <a:gd name="T8" fmla="*/ 15 w 65"/>
                <a:gd name="T9" fmla="*/ 4 h 57"/>
                <a:gd name="T10" fmla="*/ 10 w 65"/>
                <a:gd name="T11" fmla="*/ 7 h 57"/>
                <a:gd name="T12" fmla="*/ 5 w 65"/>
                <a:gd name="T13" fmla="*/ 12 h 57"/>
                <a:gd name="T14" fmla="*/ 2 w 65"/>
                <a:gd name="T15" fmla="*/ 17 h 57"/>
                <a:gd name="T16" fmla="*/ 1 w 65"/>
                <a:gd name="T17" fmla="*/ 20 h 57"/>
                <a:gd name="T18" fmla="*/ 0 w 65"/>
                <a:gd name="T19" fmla="*/ 25 h 57"/>
                <a:gd name="T20" fmla="*/ 1 w 65"/>
                <a:gd name="T21" fmla="*/ 34 h 57"/>
                <a:gd name="T22" fmla="*/ 1 w 65"/>
                <a:gd name="T23" fmla="*/ 38 h 57"/>
                <a:gd name="T24" fmla="*/ 3 w 65"/>
                <a:gd name="T25" fmla="*/ 42 h 57"/>
                <a:gd name="T26" fmla="*/ 4 w 65"/>
                <a:gd name="T27" fmla="*/ 47 h 57"/>
                <a:gd name="T28" fmla="*/ 5 w 65"/>
                <a:gd name="T29" fmla="*/ 55 h 57"/>
                <a:gd name="T30" fmla="*/ 5 w 65"/>
                <a:gd name="T31" fmla="*/ 55 h 57"/>
                <a:gd name="T32" fmla="*/ 5 w 65"/>
                <a:gd name="T33" fmla="*/ 55 h 57"/>
                <a:gd name="T34" fmla="*/ 7 w 65"/>
                <a:gd name="T35" fmla="*/ 56 h 57"/>
                <a:gd name="T36" fmla="*/ 7 w 65"/>
                <a:gd name="T37" fmla="*/ 56 h 57"/>
                <a:gd name="T38" fmla="*/ 7 w 65"/>
                <a:gd name="T39" fmla="*/ 56 h 57"/>
                <a:gd name="T40" fmla="*/ 7 w 65"/>
                <a:gd name="T41" fmla="*/ 55 h 57"/>
                <a:gd name="T42" fmla="*/ 7 w 65"/>
                <a:gd name="T43" fmla="*/ 48 h 57"/>
                <a:gd name="T44" fmla="*/ 7 w 65"/>
                <a:gd name="T45" fmla="*/ 47 h 57"/>
                <a:gd name="T46" fmla="*/ 7 w 65"/>
                <a:gd name="T47" fmla="*/ 46 h 57"/>
                <a:gd name="T48" fmla="*/ 11 w 65"/>
                <a:gd name="T49" fmla="*/ 32 h 57"/>
                <a:gd name="T50" fmla="*/ 17 w 65"/>
                <a:gd name="T51" fmla="*/ 30 h 57"/>
                <a:gd name="T52" fmla="*/ 18 w 65"/>
                <a:gd name="T53" fmla="*/ 30 h 57"/>
                <a:gd name="T54" fmla="*/ 18 w 65"/>
                <a:gd name="T55" fmla="*/ 30 h 57"/>
                <a:gd name="T56" fmla="*/ 20 w 65"/>
                <a:gd name="T57" fmla="*/ 30 h 57"/>
                <a:gd name="T58" fmla="*/ 32 w 65"/>
                <a:gd name="T59" fmla="*/ 36 h 57"/>
                <a:gd name="T60" fmla="*/ 42 w 65"/>
                <a:gd name="T61" fmla="*/ 38 h 57"/>
                <a:gd name="T62" fmla="*/ 46 w 65"/>
                <a:gd name="T63" fmla="*/ 37 h 57"/>
                <a:gd name="T64" fmla="*/ 39 w 65"/>
                <a:gd name="T65" fmla="*/ 32 h 57"/>
                <a:gd name="T66" fmla="*/ 41 w 65"/>
                <a:gd name="T67" fmla="*/ 32 h 57"/>
                <a:gd name="T68" fmla="*/ 52 w 65"/>
                <a:gd name="T69" fmla="*/ 34 h 57"/>
                <a:gd name="T70" fmla="*/ 54 w 65"/>
                <a:gd name="T71" fmla="*/ 42 h 57"/>
                <a:gd name="T72" fmla="*/ 54 w 65"/>
                <a:gd name="T73" fmla="*/ 42 h 57"/>
                <a:gd name="T74" fmla="*/ 57 w 65"/>
                <a:gd name="T75" fmla="*/ 49 h 57"/>
                <a:gd name="T76" fmla="*/ 58 w 65"/>
                <a:gd name="T77" fmla="*/ 49 h 57"/>
                <a:gd name="T78" fmla="*/ 58 w 65"/>
                <a:gd name="T79" fmla="*/ 51 h 57"/>
                <a:gd name="T80" fmla="*/ 57 w 65"/>
                <a:gd name="T81" fmla="*/ 53 h 57"/>
                <a:gd name="T82" fmla="*/ 57 w 65"/>
                <a:gd name="T83" fmla="*/ 57 h 57"/>
                <a:gd name="T84" fmla="*/ 57 w 65"/>
                <a:gd name="T85" fmla="*/ 57 h 57"/>
                <a:gd name="T86" fmla="*/ 58 w 65"/>
                <a:gd name="T87" fmla="*/ 55 h 57"/>
                <a:gd name="T88" fmla="*/ 59 w 65"/>
                <a:gd name="T89" fmla="*/ 48 h 57"/>
                <a:gd name="T90" fmla="*/ 60 w 65"/>
                <a:gd name="T91" fmla="*/ 48 h 57"/>
                <a:gd name="T92" fmla="*/ 62 w 65"/>
                <a:gd name="T93" fmla="*/ 46 h 57"/>
                <a:gd name="T94" fmla="*/ 62 w 65"/>
                <a:gd name="T95" fmla="*/ 46 h 57"/>
                <a:gd name="T96" fmla="*/ 62 w 65"/>
                <a:gd name="T97" fmla="*/ 46 h 57"/>
                <a:gd name="T98" fmla="*/ 62 w 65"/>
                <a:gd name="T99" fmla="*/ 46 h 57"/>
                <a:gd name="T100" fmla="*/ 64 w 65"/>
                <a:gd name="T101" fmla="*/ 38 h 57"/>
                <a:gd name="T102" fmla="*/ 65 w 65"/>
                <a:gd name="T103" fmla="*/ 34 h 57"/>
                <a:gd name="T104" fmla="*/ 65 w 65"/>
                <a:gd name="T105" fmla="*/ 27 h 57"/>
                <a:gd name="T106" fmla="*/ 64 w 65"/>
                <a:gd name="T107" fmla="*/ 20 h 57"/>
                <a:gd name="T108" fmla="*/ 62 w 65"/>
                <a:gd name="T109" fmla="*/ 16 h 57"/>
                <a:gd name="T110" fmla="*/ 60 w 65"/>
                <a:gd name="T111" fmla="*/ 12 h 57"/>
                <a:gd name="T112" fmla="*/ 57 w 65"/>
                <a:gd name="T113" fmla="*/ 8 h 57"/>
                <a:gd name="T114" fmla="*/ 51 w 65"/>
                <a:gd name="T115" fmla="*/ 4 h 57"/>
                <a:gd name="T116" fmla="*/ 46 w 65"/>
                <a:gd name="T117" fmla="*/ 1 h 57"/>
                <a:gd name="T118" fmla="*/ 39 w 65"/>
                <a:gd name="T119" fmla="*/ 0 h 57"/>
                <a:gd name="T120" fmla="*/ 35 w 65"/>
                <a:gd name="T12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 h="57">
                  <a:moveTo>
                    <a:pt x="35" y="0"/>
                  </a:moveTo>
                  <a:cubicBezTo>
                    <a:pt x="34" y="0"/>
                    <a:pt x="33" y="0"/>
                    <a:pt x="32" y="0"/>
                  </a:cubicBezTo>
                  <a:cubicBezTo>
                    <a:pt x="30" y="0"/>
                    <a:pt x="29" y="0"/>
                    <a:pt x="27" y="0"/>
                  </a:cubicBezTo>
                  <a:cubicBezTo>
                    <a:pt x="24" y="1"/>
                    <a:pt x="22" y="2"/>
                    <a:pt x="20" y="2"/>
                  </a:cubicBezTo>
                  <a:cubicBezTo>
                    <a:pt x="16" y="3"/>
                    <a:pt x="15" y="4"/>
                    <a:pt x="15" y="4"/>
                  </a:cubicBezTo>
                  <a:cubicBezTo>
                    <a:pt x="15" y="4"/>
                    <a:pt x="12" y="5"/>
                    <a:pt x="10" y="7"/>
                  </a:cubicBezTo>
                  <a:cubicBezTo>
                    <a:pt x="8" y="8"/>
                    <a:pt x="7" y="10"/>
                    <a:pt x="5" y="12"/>
                  </a:cubicBezTo>
                  <a:cubicBezTo>
                    <a:pt x="4" y="13"/>
                    <a:pt x="3" y="15"/>
                    <a:pt x="2" y="17"/>
                  </a:cubicBezTo>
                  <a:cubicBezTo>
                    <a:pt x="2" y="18"/>
                    <a:pt x="1" y="19"/>
                    <a:pt x="1" y="20"/>
                  </a:cubicBezTo>
                  <a:cubicBezTo>
                    <a:pt x="1" y="21"/>
                    <a:pt x="0" y="23"/>
                    <a:pt x="0" y="25"/>
                  </a:cubicBezTo>
                  <a:cubicBezTo>
                    <a:pt x="0" y="29"/>
                    <a:pt x="0" y="32"/>
                    <a:pt x="1" y="34"/>
                  </a:cubicBezTo>
                  <a:cubicBezTo>
                    <a:pt x="1" y="35"/>
                    <a:pt x="1" y="37"/>
                    <a:pt x="1" y="38"/>
                  </a:cubicBezTo>
                  <a:cubicBezTo>
                    <a:pt x="2" y="40"/>
                    <a:pt x="3" y="41"/>
                    <a:pt x="3" y="42"/>
                  </a:cubicBezTo>
                  <a:cubicBezTo>
                    <a:pt x="4" y="47"/>
                    <a:pt x="4" y="47"/>
                    <a:pt x="4" y="47"/>
                  </a:cubicBezTo>
                  <a:cubicBezTo>
                    <a:pt x="5" y="55"/>
                    <a:pt x="5" y="55"/>
                    <a:pt x="5" y="55"/>
                  </a:cubicBezTo>
                  <a:cubicBezTo>
                    <a:pt x="5" y="55"/>
                    <a:pt x="5" y="55"/>
                    <a:pt x="5" y="55"/>
                  </a:cubicBezTo>
                  <a:cubicBezTo>
                    <a:pt x="5" y="55"/>
                    <a:pt x="5" y="55"/>
                    <a:pt x="5" y="55"/>
                  </a:cubicBezTo>
                  <a:cubicBezTo>
                    <a:pt x="7" y="56"/>
                    <a:pt x="7" y="56"/>
                    <a:pt x="7" y="56"/>
                  </a:cubicBezTo>
                  <a:cubicBezTo>
                    <a:pt x="7" y="56"/>
                    <a:pt x="7" y="56"/>
                    <a:pt x="7" y="56"/>
                  </a:cubicBezTo>
                  <a:cubicBezTo>
                    <a:pt x="7" y="56"/>
                    <a:pt x="7" y="56"/>
                    <a:pt x="7" y="56"/>
                  </a:cubicBezTo>
                  <a:cubicBezTo>
                    <a:pt x="7" y="55"/>
                    <a:pt x="7" y="55"/>
                    <a:pt x="7" y="55"/>
                  </a:cubicBezTo>
                  <a:cubicBezTo>
                    <a:pt x="7" y="52"/>
                    <a:pt x="7" y="50"/>
                    <a:pt x="7" y="48"/>
                  </a:cubicBezTo>
                  <a:cubicBezTo>
                    <a:pt x="7" y="48"/>
                    <a:pt x="7" y="47"/>
                    <a:pt x="7" y="47"/>
                  </a:cubicBezTo>
                  <a:cubicBezTo>
                    <a:pt x="7" y="46"/>
                    <a:pt x="7" y="46"/>
                    <a:pt x="7" y="46"/>
                  </a:cubicBezTo>
                  <a:cubicBezTo>
                    <a:pt x="7" y="41"/>
                    <a:pt x="9" y="35"/>
                    <a:pt x="11" y="32"/>
                  </a:cubicBezTo>
                  <a:cubicBezTo>
                    <a:pt x="11" y="32"/>
                    <a:pt x="13" y="30"/>
                    <a:pt x="17" y="30"/>
                  </a:cubicBezTo>
                  <a:cubicBezTo>
                    <a:pt x="17" y="30"/>
                    <a:pt x="18" y="30"/>
                    <a:pt x="18" y="30"/>
                  </a:cubicBezTo>
                  <a:cubicBezTo>
                    <a:pt x="18" y="30"/>
                    <a:pt x="18" y="30"/>
                    <a:pt x="18" y="30"/>
                  </a:cubicBezTo>
                  <a:cubicBezTo>
                    <a:pt x="20" y="30"/>
                    <a:pt x="20" y="30"/>
                    <a:pt x="20" y="30"/>
                  </a:cubicBezTo>
                  <a:cubicBezTo>
                    <a:pt x="24" y="32"/>
                    <a:pt x="28" y="34"/>
                    <a:pt x="32" y="36"/>
                  </a:cubicBezTo>
                  <a:cubicBezTo>
                    <a:pt x="36" y="37"/>
                    <a:pt x="40" y="38"/>
                    <a:pt x="42" y="38"/>
                  </a:cubicBezTo>
                  <a:cubicBezTo>
                    <a:pt x="44" y="38"/>
                    <a:pt x="45" y="38"/>
                    <a:pt x="46" y="37"/>
                  </a:cubicBezTo>
                  <a:cubicBezTo>
                    <a:pt x="46" y="37"/>
                    <a:pt x="43" y="35"/>
                    <a:pt x="39" y="32"/>
                  </a:cubicBezTo>
                  <a:cubicBezTo>
                    <a:pt x="41" y="32"/>
                    <a:pt x="41" y="32"/>
                    <a:pt x="41" y="32"/>
                  </a:cubicBezTo>
                  <a:cubicBezTo>
                    <a:pt x="52" y="34"/>
                    <a:pt x="52" y="34"/>
                    <a:pt x="52" y="34"/>
                  </a:cubicBezTo>
                  <a:cubicBezTo>
                    <a:pt x="54" y="42"/>
                    <a:pt x="54" y="42"/>
                    <a:pt x="54" y="42"/>
                  </a:cubicBezTo>
                  <a:cubicBezTo>
                    <a:pt x="54" y="42"/>
                    <a:pt x="54" y="42"/>
                    <a:pt x="54" y="42"/>
                  </a:cubicBezTo>
                  <a:cubicBezTo>
                    <a:pt x="57" y="49"/>
                    <a:pt x="57" y="49"/>
                    <a:pt x="57" y="49"/>
                  </a:cubicBezTo>
                  <a:cubicBezTo>
                    <a:pt x="58" y="49"/>
                    <a:pt x="58" y="49"/>
                    <a:pt x="58" y="49"/>
                  </a:cubicBezTo>
                  <a:cubicBezTo>
                    <a:pt x="58" y="51"/>
                    <a:pt x="58" y="51"/>
                    <a:pt x="58" y="51"/>
                  </a:cubicBezTo>
                  <a:cubicBezTo>
                    <a:pt x="57" y="53"/>
                    <a:pt x="57" y="53"/>
                    <a:pt x="57" y="53"/>
                  </a:cubicBezTo>
                  <a:cubicBezTo>
                    <a:pt x="57" y="57"/>
                    <a:pt x="57" y="57"/>
                    <a:pt x="57" y="57"/>
                  </a:cubicBezTo>
                  <a:cubicBezTo>
                    <a:pt x="57" y="57"/>
                    <a:pt x="57" y="57"/>
                    <a:pt x="57" y="57"/>
                  </a:cubicBezTo>
                  <a:cubicBezTo>
                    <a:pt x="58" y="55"/>
                    <a:pt x="58" y="55"/>
                    <a:pt x="58" y="55"/>
                  </a:cubicBezTo>
                  <a:cubicBezTo>
                    <a:pt x="58" y="55"/>
                    <a:pt x="58" y="52"/>
                    <a:pt x="59" y="48"/>
                  </a:cubicBezTo>
                  <a:cubicBezTo>
                    <a:pt x="60" y="48"/>
                    <a:pt x="60" y="48"/>
                    <a:pt x="60" y="48"/>
                  </a:cubicBezTo>
                  <a:cubicBezTo>
                    <a:pt x="62" y="46"/>
                    <a:pt x="62" y="46"/>
                    <a:pt x="62" y="46"/>
                  </a:cubicBezTo>
                  <a:cubicBezTo>
                    <a:pt x="62" y="46"/>
                    <a:pt x="62" y="46"/>
                    <a:pt x="62" y="46"/>
                  </a:cubicBezTo>
                  <a:cubicBezTo>
                    <a:pt x="62" y="46"/>
                    <a:pt x="62" y="46"/>
                    <a:pt x="62" y="46"/>
                  </a:cubicBezTo>
                  <a:cubicBezTo>
                    <a:pt x="62" y="46"/>
                    <a:pt x="62" y="46"/>
                    <a:pt x="62" y="46"/>
                  </a:cubicBezTo>
                  <a:cubicBezTo>
                    <a:pt x="62" y="46"/>
                    <a:pt x="63" y="43"/>
                    <a:pt x="64" y="38"/>
                  </a:cubicBezTo>
                  <a:cubicBezTo>
                    <a:pt x="64" y="36"/>
                    <a:pt x="64" y="35"/>
                    <a:pt x="65" y="34"/>
                  </a:cubicBezTo>
                  <a:cubicBezTo>
                    <a:pt x="65" y="32"/>
                    <a:pt x="65" y="29"/>
                    <a:pt x="65" y="27"/>
                  </a:cubicBezTo>
                  <a:cubicBezTo>
                    <a:pt x="65" y="25"/>
                    <a:pt x="64" y="22"/>
                    <a:pt x="64" y="20"/>
                  </a:cubicBezTo>
                  <a:cubicBezTo>
                    <a:pt x="63" y="19"/>
                    <a:pt x="63" y="17"/>
                    <a:pt x="62" y="16"/>
                  </a:cubicBezTo>
                  <a:cubicBezTo>
                    <a:pt x="62" y="14"/>
                    <a:pt x="61" y="13"/>
                    <a:pt x="60" y="12"/>
                  </a:cubicBezTo>
                  <a:cubicBezTo>
                    <a:pt x="59" y="10"/>
                    <a:pt x="58" y="9"/>
                    <a:pt x="57" y="8"/>
                  </a:cubicBezTo>
                  <a:cubicBezTo>
                    <a:pt x="55" y="6"/>
                    <a:pt x="53" y="5"/>
                    <a:pt x="51" y="4"/>
                  </a:cubicBezTo>
                  <a:cubicBezTo>
                    <a:pt x="50" y="3"/>
                    <a:pt x="48" y="2"/>
                    <a:pt x="46" y="1"/>
                  </a:cubicBezTo>
                  <a:cubicBezTo>
                    <a:pt x="44" y="1"/>
                    <a:pt x="41" y="0"/>
                    <a:pt x="39" y="0"/>
                  </a:cubicBezTo>
                  <a:cubicBezTo>
                    <a:pt x="38" y="0"/>
                    <a:pt x="36" y="0"/>
                    <a:pt x="35" y="0"/>
                  </a:cubicBezTo>
                </a:path>
              </a:pathLst>
            </a:custGeom>
            <a:solidFill>
              <a:srgbClr val="6F7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61" name="Freeform 169">
              <a:extLst>
                <a:ext uri="{FF2B5EF4-FFF2-40B4-BE49-F238E27FC236}">
                  <a16:creationId xmlns:a16="http://schemas.microsoft.com/office/drawing/2014/main" id="{2BE94D50-A4A0-46C1-A3BA-055DB24091F5}"/>
                </a:ext>
              </a:extLst>
            </p:cNvPr>
            <p:cNvSpPr>
              <a:spLocks/>
            </p:cNvSpPr>
            <p:nvPr/>
          </p:nvSpPr>
          <p:spPr bwMode="auto">
            <a:xfrm>
              <a:off x="7909576" y="6196947"/>
              <a:ext cx="2409115" cy="2525587"/>
            </a:xfrm>
            <a:custGeom>
              <a:avLst/>
              <a:gdLst>
                <a:gd name="T0" fmla="*/ 45 w 131"/>
                <a:gd name="T1" fmla="*/ 0 h 137"/>
                <a:gd name="T2" fmla="*/ 0 w 131"/>
                <a:gd name="T3" fmla="*/ 15 h 137"/>
                <a:gd name="T4" fmla="*/ 42 w 131"/>
                <a:gd name="T5" fmla="*/ 2 h 137"/>
                <a:gd name="T6" fmla="*/ 84 w 131"/>
                <a:gd name="T7" fmla="*/ 15 h 137"/>
                <a:gd name="T8" fmla="*/ 105 w 131"/>
                <a:gd name="T9" fmla="*/ 119 h 137"/>
                <a:gd name="T10" fmla="*/ 89 w 131"/>
                <a:gd name="T11" fmla="*/ 136 h 137"/>
                <a:gd name="T12" fmla="*/ 88 w 131"/>
                <a:gd name="T13" fmla="*/ 137 h 137"/>
                <a:gd name="T14" fmla="*/ 108 w 131"/>
                <a:gd name="T15" fmla="*/ 117 h 137"/>
                <a:gd name="T16" fmla="*/ 87 w 131"/>
                <a:gd name="T17" fmla="*/ 13 h 137"/>
                <a:gd name="T18" fmla="*/ 45 w 131"/>
                <a:gd name="T1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137">
                  <a:moveTo>
                    <a:pt x="45" y="0"/>
                  </a:moveTo>
                  <a:cubicBezTo>
                    <a:pt x="29" y="0"/>
                    <a:pt x="13" y="5"/>
                    <a:pt x="0" y="15"/>
                  </a:cubicBezTo>
                  <a:cubicBezTo>
                    <a:pt x="12" y="7"/>
                    <a:pt x="27" y="2"/>
                    <a:pt x="42" y="2"/>
                  </a:cubicBezTo>
                  <a:cubicBezTo>
                    <a:pt x="57" y="2"/>
                    <a:pt x="71" y="6"/>
                    <a:pt x="84" y="15"/>
                  </a:cubicBezTo>
                  <a:cubicBezTo>
                    <a:pt x="119" y="38"/>
                    <a:pt x="128" y="85"/>
                    <a:pt x="105" y="119"/>
                  </a:cubicBezTo>
                  <a:cubicBezTo>
                    <a:pt x="101" y="126"/>
                    <a:pt x="95" y="132"/>
                    <a:pt x="89" y="136"/>
                  </a:cubicBezTo>
                  <a:cubicBezTo>
                    <a:pt x="89" y="137"/>
                    <a:pt x="88" y="137"/>
                    <a:pt x="88" y="137"/>
                  </a:cubicBezTo>
                  <a:cubicBezTo>
                    <a:pt x="95" y="132"/>
                    <a:pt x="102" y="125"/>
                    <a:pt x="108" y="117"/>
                  </a:cubicBezTo>
                  <a:cubicBezTo>
                    <a:pt x="131" y="82"/>
                    <a:pt x="121" y="36"/>
                    <a:pt x="87" y="13"/>
                  </a:cubicBezTo>
                  <a:cubicBezTo>
                    <a:pt x="74" y="4"/>
                    <a:pt x="60" y="0"/>
                    <a:pt x="45" y="0"/>
                  </a:cubicBezTo>
                </a:path>
              </a:pathLst>
            </a:custGeom>
            <a:solidFill>
              <a:srgbClr val="7E7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62" name="Freeform 170">
              <a:extLst>
                <a:ext uri="{FF2B5EF4-FFF2-40B4-BE49-F238E27FC236}">
                  <a16:creationId xmlns:a16="http://schemas.microsoft.com/office/drawing/2014/main" id="{C9A407DF-E3CA-4AD9-A72C-4561DE4FBB37}"/>
                </a:ext>
              </a:extLst>
            </p:cNvPr>
            <p:cNvSpPr>
              <a:spLocks/>
            </p:cNvSpPr>
            <p:nvPr/>
          </p:nvSpPr>
          <p:spPr bwMode="auto">
            <a:xfrm>
              <a:off x="4964081" y="4885113"/>
              <a:ext cx="2688034" cy="2121002"/>
            </a:xfrm>
            <a:custGeom>
              <a:avLst/>
              <a:gdLst>
                <a:gd name="T0" fmla="*/ 5 w 146"/>
                <a:gd name="T1" fmla="*/ 42 h 115"/>
                <a:gd name="T2" fmla="*/ 3 w 146"/>
                <a:gd name="T3" fmla="*/ 29 h 115"/>
                <a:gd name="T4" fmla="*/ 18 w 146"/>
                <a:gd name="T5" fmla="*/ 6 h 115"/>
                <a:gd name="T6" fmla="*/ 31 w 146"/>
                <a:gd name="T7" fmla="*/ 3 h 115"/>
                <a:gd name="T8" fmla="*/ 140 w 146"/>
                <a:gd name="T9" fmla="*/ 83 h 115"/>
                <a:gd name="T10" fmla="*/ 143 w 146"/>
                <a:gd name="T11" fmla="*/ 96 h 115"/>
                <a:gd name="T12" fmla="*/ 135 w 146"/>
                <a:gd name="T13" fmla="*/ 109 h 115"/>
                <a:gd name="T14" fmla="*/ 122 w 146"/>
                <a:gd name="T15" fmla="*/ 112 h 115"/>
                <a:gd name="T16" fmla="*/ 5 w 146"/>
                <a:gd name="T17" fmla="*/ 4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115">
                  <a:moveTo>
                    <a:pt x="5" y="42"/>
                  </a:moveTo>
                  <a:cubicBezTo>
                    <a:pt x="1" y="39"/>
                    <a:pt x="0" y="33"/>
                    <a:pt x="3" y="29"/>
                  </a:cubicBezTo>
                  <a:cubicBezTo>
                    <a:pt x="18" y="6"/>
                    <a:pt x="18" y="6"/>
                    <a:pt x="18" y="6"/>
                  </a:cubicBezTo>
                  <a:cubicBezTo>
                    <a:pt x="21" y="1"/>
                    <a:pt x="27" y="0"/>
                    <a:pt x="31" y="3"/>
                  </a:cubicBezTo>
                  <a:cubicBezTo>
                    <a:pt x="140" y="83"/>
                    <a:pt x="140" y="83"/>
                    <a:pt x="140" y="83"/>
                  </a:cubicBezTo>
                  <a:cubicBezTo>
                    <a:pt x="145" y="86"/>
                    <a:pt x="146" y="92"/>
                    <a:pt x="143" y="96"/>
                  </a:cubicBezTo>
                  <a:cubicBezTo>
                    <a:pt x="135" y="109"/>
                    <a:pt x="135" y="109"/>
                    <a:pt x="135" y="109"/>
                  </a:cubicBezTo>
                  <a:cubicBezTo>
                    <a:pt x="132" y="113"/>
                    <a:pt x="126" y="115"/>
                    <a:pt x="122" y="112"/>
                  </a:cubicBezTo>
                  <a:cubicBezTo>
                    <a:pt x="5" y="42"/>
                    <a:pt x="5" y="42"/>
                    <a:pt x="5" y="42"/>
                  </a:cubicBezTo>
                </a:path>
              </a:pathLst>
            </a:custGeom>
            <a:solidFill>
              <a:srgbClr val="FDB7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63" name="Freeform 171">
              <a:extLst>
                <a:ext uri="{FF2B5EF4-FFF2-40B4-BE49-F238E27FC236}">
                  <a16:creationId xmlns:a16="http://schemas.microsoft.com/office/drawing/2014/main" id="{65972FFF-7E02-41FE-8120-DA96ABF3449C}"/>
                </a:ext>
              </a:extLst>
            </p:cNvPr>
            <p:cNvSpPr>
              <a:spLocks noEditPoints="1"/>
            </p:cNvSpPr>
            <p:nvPr/>
          </p:nvSpPr>
          <p:spPr bwMode="auto">
            <a:xfrm>
              <a:off x="7302700" y="6527971"/>
              <a:ext cx="312633" cy="441365"/>
            </a:xfrm>
            <a:custGeom>
              <a:avLst/>
              <a:gdLst>
                <a:gd name="T0" fmla="*/ 2 w 17"/>
                <a:gd name="T1" fmla="*/ 24 h 24"/>
                <a:gd name="T2" fmla="*/ 0 w 17"/>
                <a:gd name="T3" fmla="*/ 24 h 24"/>
                <a:gd name="T4" fmla="*/ 2 w 17"/>
                <a:gd name="T5" fmla="*/ 24 h 24"/>
                <a:gd name="T6" fmla="*/ 2 w 17"/>
                <a:gd name="T7" fmla="*/ 24 h 24"/>
                <a:gd name="T8" fmla="*/ 17 w 17"/>
                <a:gd name="T9" fmla="*/ 0 h 24"/>
                <a:gd name="T10" fmla="*/ 17 w 17"/>
                <a:gd name="T11" fmla="*/ 0 h 24"/>
                <a:gd name="T12" fmla="*/ 17 w 17"/>
                <a:gd name="T13" fmla="*/ 0 h 24"/>
                <a:gd name="T14" fmla="*/ 17 w 17"/>
                <a:gd name="T15" fmla="*/ 0 h 24"/>
                <a:gd name="T16" fmla="*/ 17 w 17"/>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4">
                  <a:moveTo>
                    <a:pt x="2" y="24"/>
                  </a:moveTo>
                  <a:cubicBezTo>
                    <a:pt x="1" y="24"/>
                    <a:pt x="1" y="24"/>
                    <a:pt x="0" y="24"/>
                  </a:cubicBezTo>
                  <a:cubicBezTo>
                    <a:pt x="1" y="24"/>
                    <a:pt x="1" y="24"/>
                    <a:pt x="2" y="24"/>
                  </a:cubicBezTo>
                  <a:cubicBezTo>
                    <a:pt x="2" y="24"/>
                    <a:pt x="2" y="24"/>
                    <a:pt x="2" y="24"/>
                  </a:cubicBezTo>
                  <a:moveTo>
                    <a:pt x="17" y="0"/>
                  </a:moveTo>
                  <a:cubicBezTo>
                    <a:pt x="17" y="0"/>
                    <a:pt x="17" y="0"/>
                    <a:pt x="17" y="0"/>
                  </a:cubicBezTo>
                  <a:cubicBezTo>
                    <a:pt x="17" y="0"/>
                    <a:pt x="17" y="0"/>
                    <a:pt x="17" y="0"/>
                  </a:cubicBezTo>
                  <a:cubicBezTo>
                    <a:pt x="17" y="0"/>
                    <a:pt x="17" y="0"/>
                    <a:pt x="17" y="0"/>
                  </a:cubicBezTo>
                  <a:cubicBezTo>
                    <a:pt x="17" y="0"/>
                    <a:pt x="17" y="0"/>
                    <a:pt x="17" y="0"/>
                  </a:cubicBezTo>
                </a:path>
              </a:pathLst>
            </a:custGeom>
            <a:solidFill>
              <a:srgbClr val="383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64" name="Freeform 172">
              <a:extLst>
                <a:ext uri="{FF2B5EF4-FFF2-40B4-BE49-F238E27FC236}">
                  <a16:creationId xmlns:a16="http://schemas.microsoft.com/office/drawing/2014/main" id="{49058B4B-2301-4A7E-9A2F-2D7BA0AE3774}"/>
                </a:ext>
              </a:extLst>
            </p:cNvPr>
            <p:cNvSpPr>
              <a:spLocks/>
            </p:cNvSpPr>
            <p:nvPr/>
          </p:nvSpPr>
          <p:spPr bwMode="auto">
            <a:xfrm>
              <a:off x="7082018" y="6344069"/>
              <a:ext cx="533316" cy="625267"/>
            </a:xfrm>
            <a:custGeom>
              <a:avLst/>
              <a:gdLst>
                <a:gd name="T0" fmla="*/ 19 w 29"/>
                <a:gd name="T1" fmla="*/ 0 h 34"/>
                <a:gd name="T2" fmla="*/ 0 w 29"/>
                <a:gd name="T3" fmla="*/ 28 h 34"/>
                <a:gd name="T4" fmla="*/ 7 w 29"/>
                <a:gd name="T5" fmla="*/ 33 h 34"/>
                <a:gd name="T6" fmla="*/ 12 w 29"/>
                <a:gd name="T7" fmla="*/ 34 h 34"/>
                <a:gd name="T8" fmla="*/ 12 w 29"/>
                <a:gd name="T9" fmla="*/ 34 h 34"/>
                <a:gd name="T10" fmla="*/ 12 w 29"/>
                <a:gd name="T11" fmla="*/ 34 h 34"/>
                <a:gd name="T12" fmla="*/ 14 w 29"/>
                <a:gd name="T13" fmla="*/ 34 h 34"/>
                <a:gd name="T14" fmla="*/ 21 w 29"/>
                <a:gd name="T15" fmla="*/ 21 h 34"/>
                <a:gd name="T16" fmla="*/ 29 w 29"/>
                <a:gd name="T17" fmla="*/ 10 h 34"/>
                <a:gd name="T18" fmla="*/ 29 w 29"/>
                <a:gd name="T19" fmla="*/ 10 h 34"/>
                <a:gd name="T20" fmla="*/ 25 w 29"/>
                <a:gd name="T21" fmla="*/ 4 h 34"/>
                <a:gd name="T22" fmla="*/ 19 w 29"/>
                <a:gd name="T2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34">
                  <a:moveTo>
                    <a:pt x="19" y="0"/>
                  </a:moveTo>
                  <a:cubicBezTo>
                    <a:pt x="0" y="28"/>
                    <a:pt x="0" y="28"/>
                    <a:pt x="0" y="28"/>
                  </a:cubicBezTo>
                  <a:cubicBezTo>
                    <a:pt x="7" y="33"/>
                    <a:pt x="7" y="33"/>
                    <a:pt x="7" y="33"/>
                  </a:cubicBezTo>
                  <a:cubicBezTo>
                    <a:pt x="8" y="34"/>
                    <a:pt x="10" y="34"/>
                    <a:pt x="12" y="34"/>
                  </a:cubicBezTo>
                  <a:cubicBezTo>
                    <a:pt x="12" y="34"/>
                    <a:pt x="12" y="34"/>
                    <a:pt x="12" y="34"/>
                  </a:cubicBezTo>
                  <a:cubicBezTo>
                    <a:pt x="12" y="34"/>
                    <a:pt x="12" y="34"/>
                    <a:pt x="12" y="34"/>
                  </a:cubicBezTo>
                  <a:cubicBezTo>
                    <a:pt x="13" y="34"/>
                    <a:pt x="13" y="34"/>
                    <a:pt x="14" y="34"/>
                  </a:cubicBezTo>
                  <a:cubicBezTo>
                    <a:pt x="16" y="30"/>
                    <a:pt x="18" y="25"/>
                    <a:pt x="21" y="21"/>
                  </a:cubicBezTo>
                  <a:cubicBezTo>
                    <a:pt x="23" y="17"/>
                    <a:pt x="26" y="14"/>
                    <a:pt x="29" y="10"/>
                  </a:cubicBezTo>
                  <a:cubicBezTo>
                    <a:pt x="29" y="10"/>
                    <a:pt x="29" y="10"/>
                    <a:pt x="29" y="10"/>
                  </a:cubicBezTo>
                  <a:cubicBezTo>
                    <a:pt x="29" y="8"/>
                    <a:pt x="27" y="6"/>
                    <a:pt x="25" y="4"/>
                  </a:cubicBezTo>
                  <a:cubicBezTo>
                    <a:pt x="19" y="0"/>
                    <a:pt x="19" y="0"/>
                    <a:pt x="19" y="0"/>
                  </a:cubicBezTo>
                </a:path>
              </a:pathLst>
            </a:custGeom>
            <a:solidFill>
              <a:srgbClr val="BB8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65" name="Freeform 173">
              <a:extLst>
                <a:ext uri="{FF2B5EF4-FFF2-40B4-BE49-F238E27FC236}">
                  <a16:creationId xmlns:a16="http://schemas.microsoft.com/office/drawing/2014/main" id="{7C95664B-F0CC-4BC5-8AA9-C41C17D75004}"/>
                </a:ext>
              </a:extLst>
            </p:cNvPr>
            <p:cNvSpPr>
              <a:spLocks noEditPoints="1"/>
            </p:cNvSpPr>
            <p:nvPr/>
          </p:nvSpPr>
          <p:spPr bwMode="auto">
            <a:xfrm>
              <a:off x="6990067" y="5844469"/>
              <a:ext cx="3494137" cy="3484943"/>
            </a:xfrm>
            <a:custGeom>
              <a:avLst/>
              <a:gdLst>
                <a:gd name="T0" fmla="*/ 26 w 190"/>
                <a:gd name="T1" fmla="*/ 48 h 189"/>
                <a:gd name="T2" fmla="*/ 141 w 190"/>
                <a:gd name="T3" fmla="*/ 25 h 189"/>
                <a:gd name="T4" fmla="*/ 164 w 190"/>
                <a:gd name="T5" fmla="*/ 140 h 189"/>
                <a:gd name="T6" fmla="*/ 49 w 190"/>
                <a:gd name="T7" fmla="*/ 164 h 189"/>
                <a:gd name="T8" fmla="*/ 26 w 190"/>
                <a:gd name="T9" fmla="*/ 48 h 189"/>
                <a:gd name="T10" fmla="*/ 158 w 190"/>
                <a:gd name="T11" fmla="*/ 136 h 189"/>
                <a:gd name="T12" fmla="*/ 137 w 190"/>
                <a:gd name="T13" fmla="*/ 32 h 189"/>
                <a:gd name="T14" fmla="*/ 32 w 190"/>
                <a:gd name="T15" fmla="*/ 53 h 189"/>
                <a:gd name="T16" fmla="*/ 53 w 190"/>
                <a:gd name="T17" fmla="*/ 157 h 189"/>
                <a:gd name="T18" fmla="*/ 158 w 190"/>
                <a:gd name="T19" fmla="*/ 136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189">
                  <a:moveTo>
                    <a:pt x="26" y="48"/>
                  </a:moveTo>
                  <a:cubicBezTo>
                    <a:pt x="51" y="10"/>
                    <a:pt x="103" y="0"/>
                    <a:pt x="141" y="25"/>
                  </a:cubicBezTo>
                  <a:cubicBezTo>
                    <a:pt x="179" y="51"/>
                    <a:pt x="190" y="102"/>
                    <a:pt x="164" y="140"/>
                  </a:cubicBezTo>
                  <a:cubicBezTo>
                    <a:pt x="139" y="179"/>
                    <a:pt x="87" y="189"/>
                    <a:pt x="49" y="164"/>
                  </a:cubicBezTo>
                  <a:cubicBezTo>
                    <a:pt x="11" y="138"/>
                    <a:pt x="0" y="86"/>
                    <a:pt x="26" y="48"/>
                  </a:cubicBezTo>
                  <a:moveTo>
                    <a:pt x="158" y="136"/>
                  </a:moveTo>
                  <a:cubicBezTo>
                    <a:pt x="181" y="101"/>
                    <a:pt x="171" y="55"/>
                    <a:pt x="137" y="32"/>
                  </a:cubicBezTo>
                  <a:cubicBezTo>
                    <a:pt x="102" y="9"/>
                    <a:pt x="55" y="18"/>
                    <a:pt x="32" y="53"/>
                  </a:cubicBezTo>
                  <a:cubicBezTo>
                    <a:pt x="9" y="87"/>
                    <a:pt x="19" y="134"/>
                    <a:pt x="53" y="157"/>
                  </a:cubicBezTo>
                  <a:cubicBezTo>
                    <a:pt x="88" y="180"/>
                    <a:pt x="135" y="171"/>
                    <a:pt x="158" y="136"/>
                  </a:cubicBezTo>
                </a:path>
              </a:pathLst>
            </a:custGeom>
            <a:solidFill>
              <a:srgbClr val="111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66" name="Freeform 176">
              <a:extLst>
                <a:ext uri="{FF2B5EF4-FFF2-40B4-BE49-F238E27FC236}">
                  <a16:creationId xmlns:a16="http://schemas.microsoft.com/office/drawing/2014/main" id="{7B6DA051-7370-4D2C-920B-6B675A60B09B}"/>
                </a:ext>
              </a:extLst>
            </p:cNvPr>
            <p:cNvSpPr>
              <a:spLocks noEditPoints="1"/>
            </p:cNvSpPr>
            <p:nvPr/>
          </p:nvSpPr>
          <p:spPr bwMode="auto">
            <a:xfrm>
              <a:off x="10006059" y="5623787"/>
              <a:ext cx="1140192" cy="665113"/>
            </a:xfrm>
            <a:custGeom>
              <a:avLst/>
              <a:gdLst>
                <a:gd name="T0" fmla="*/ 2 w 62"/>
                <a:gd name="T1" fmla="*/ 35 h 36"/>
                <a:gd name="T2" fmla="*/ 2 w 62"/>
                <a:gd name="T3" fmla="*/ 0 h 36"/>
                <a:gd name="T4" fmla="*/ 60 w 62"/>
                <a:gd name="T5" fmla="*/ 0 h 36"/>
                <a:gd name="T6" fmla="*/ 60 w 62"/>
                <a:gd name="T7" fmla="*/ 35 h 36"/>
                <a:gd name="T8" fmla="*/ 2 w 62"/>
                <a:gd name="T9" fmla="*/ 35 h 36"/>
                <a:gd name="T10" fmla="*/ 62 w 62"/>
                <a:gd name="T11" fmla="*/ 0 h 36"/>
                <a:gd name="T12" fmla="*/ 61 w 62"/>
                <a:gd name="T13" fmla="*/ 0 h 36"/>
                <a:gd name="T14" fmla="*/ 1 w 62"/>
                <a:gd name="T15" fmla="*/ 0 h 36"/>
                <a:gd name="T16" fmla="*/ 0 w 62"/>
                <a:gd name="T17" fmla="*/ 0 h 36"/>
                <a:gd name="T18" fmla="*/ 0 w 62"/>
                <a:gd name="T19" fmla="*/ 0 h 36"/>
                <a:gd name="T20" fmla="*/ 0 w 62"/>
                <a:gd name="T21" fmla="*/ 35 h 36"/>
                <a:gd name="T22" fmla="*/ 1 w 62"/>
                <a:gd name="T23" fmla="*/ 36 h 36"/>
                <a:gd name="T24" fmla="*/ 61 w 62"/>
                <a:gd name="T25" fmla="*/ 36 h 36"/>
                <a:gd name="T26" fmla="*/ 62 w 62"/>
                <a:gd name="T27" fmla="*/ 35 h 36"/>
                <a:gd name="T28" fmla="*/ 62 w 62"/>
                <a:gd name="T29" fmla="*/ 0 h 36"/>
                <a:gd name="T30" fmla="*/ 62 w 62"/>
                <a:gd name="T3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 h="36">
                  <a:moveTo>
                    <a:pt x="2" y="35"/>
                  </a:moveTo>
                  <a:cubicBezTo>
                    <a:pt x="2" y="0"/>
                    <a:pt x="2" y="0"/>
                    <a:pt x="2" y="0"/>
                  </a:cubicBezTo>
                  <a:cubicBezTo>
                    <a:pt x="60" y="0"/>
                    <a:pt x="60" y="0"/>
                    <a:pt x="60" y="0"/>
                  </a:cubicBezTo>
                  <a:cubicBezTo>
                    <a:pt x="60" y="35"/>
                    <a:pt x="60" y="35"/>
                    <a:pt x="60" y="35"/>
                  </a:cubicBezTo>
                  <a:cubicBezTo>
                    <a:pt x="2" y="35"/>
                    <a:pt x="2" y="35"/>
                    <a:pt x="2" y="35"/>
                  </a:cubicBezTo>
                  <a:moveTo>
                    <a:pt x="62" y="0"/>
                  </a:moveTo>
                  <a:cubicBezTo>
                    <a:pt x="62" y="0"/>
                    <a:pt x="61" y="0"/>
                    <a:pt x="61" y="0"/>
                  </a:cubicBezTo>
                  <a:cubicBezTo>
                    <a:pt x="1" y="0"/>
                    <a:pt x="1" y="0"/>
                    <a:pt x="1" y="0"/>
                  </a:cubicBezTo>
                  <a:cubicBezTo>
                    <a:pt x="0" y="0"/>
                    <a:pt x="0" y="0"/>
                    <a:pt x="0" y="0"/>
                  </a:cubicBezTo>
                  <a:cubicBezTo>
                    <a:pt x="0" y="0"/>
                    <a:pt x="0" y="0"/>
                    <a:pt x="0" y="0"/>
                  </a:cubicBezTo>
                  <a:cubicBezTo>
                    <a:pt x="0" y="35"/>
                    <a:pt x="0" y="35"/>
                    <a:pt x="0" y="35"/>
                  </a:cubicBezTo>
                  <a:cubicBezTo>
                    <a:pt x="0" y="36"/>
                    <a:pt x="0" y="36"/>
                    <a:pt x="1" y="36"/>
                  </a:cubicBezTo>
                  <a:cubicBezTo>
                    <a:pt x="61" y="36"/>
                    <a:pt x="61" y="36"/>
                    <a:pt x="61" y="36"/>
                  </a:cubicBezTo>
                  <a:cubicBezTo>
                    <a:pt x="61" y="36"/>
                    <a:pt x="62" y="36"/>
                    <a:pt x="62" y="35"/>
                  </a:cubicBezTo>
                  <a:cubicBezTo>
                    <a:pt x="62" y="0"/>
                    <a:pt x="62" y="0"/>
                    <a:pt x="62" y="0"/>
                  </a:cubicBezTo>
                  <a:cubicBezTo>
                    <a:pt x="62" y="0"/>
                    <a:pt x="62" y="0"/>
                    <a:pt x="62"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67" name="Freeform 177">
              <a:extLst>
                <a:ext uri="{FF2B5EF4-FFF2-40B4-BE49-F238E27FC236}">
                  <a16:creationId xmlns:a16="http://schemas.microsoft.com/office/drawing/2014/main" id="{70D52DD5-7CF2-42E0-BC33-166BAB039596}"/>
                </a:ext>
              </a:extLst>
            </p:cNvPr>
            <p:cNvSpPr>
              <a:spLocks noEditPoints="1"/>
            </p:cNvSpPr>
            <p:nvPr/>
          </p:nvSpPr>
          <p:spPr bwMode="auto">
            <a:xfrm>
              <a:off x="10006059" y="5366324"/>
              <a:ext cx="1140192" cy="257463"/>
            </a:xfrm>
            <a:custGeom>
              <a:avLst/>
              <a:gdLst>
                <a:gd name="T0" fmla="*/ 2 w 62"/>
                <a:gd name="T1" fmla="*/ 13 h 14"/>
                <a:gd name="T2" fmla="*/ 2 w 62"/>
                <a:gd name="T3" fmla="*/ 1 h 14"/>
                <a:gd name="T4" fmla="*/ 60 w 62"/>
                <a:gd name="T5" fmla="*/ 1 h 14"/>
                <a:gd name="T6" fmla="*/ 60 w 62"/>
                <a:gd name="T7" fmla="*/ 13 h 14"/>
                <a:gd name="T8" fmla="*/ 2 w 62"/>
                <a:gd name="T9" fmla="*/ 13 h 14"/>
                <a:gd name="T10" fmla="*/ 61 w 62"/>
                <a:gd name="T11" fmla="*/ 0 h 14"/>
                <a:gd name="T12" fmla="*/ 1 w 62"/>
                <a:gd name="T13" fmla="*/ 0 h 14"/>
                <a:gd name="T14" fmla="*/ 0 w 62"/>
                <a:gd name="T15" fmla="*/ 0 h 14"/>
                <a:gd name="T16" fmla="*/ 0 w 62"/>
                <a:gd name="T17" fmla="*/ 14 h 14"/>
                <a:gd name="T18" fmla="*/ 0 w 62"/>
                <a:gd name="T19" fmla="*/ 14 h 14"/>
                <a:gd name="T20" fmla="*/ 1 w 62"/>
                <a:gd name="T21" fmla="*/ 14 h 14"/>
                <a:gd name="T22" fmla="*/ 61 w 62"/>
                <a:gd name="T23" fmla="*/ 14 h 14"/>
                <a:gd name="T24" fmla="*/ 62 w 62"/>
                <a:gd name="T25" fmla="*/ 14 h 14"/>
                <a:gd name="T26" fmla="*/ 62 w 62"/>
                <a:gd name="T27" fmla="*/ 14 h 14"/>
                <a:gd name="T28" fmla="*/ 62 w 62"/>
                <a:gd name="T29" fmla="*/ 0 h 14"/>
                <a:gd name="T30" fmla="*/ 61 w 62"/>
                <a:gd name="T3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 h="14">
                  <a:moveTo>
                    <a:pt x="2" y="13"/>
                  </a:moveTo>
                  <a:cubicBezTo>
                    <a:pt x="2" y="1"/>
                    <a:pt x="2" y="1"/>
                    <a:pt x="2" y="1"/>
                  </a:cubicBezTo>
                  <a:cubicBezTo>
                    <a:pt x="60" y="1"/>
                    <a:pt x="60" y="1"/>
                    <a:pt x="60" y="1"/>
                  </a:cubicBezTo>
                  <a:cubicBezTo>
                    <a:pt x="60" y="13"/>
                    <a:pt x="60" y="13"/>
                    <a:pt x="60" y="13"/>
                  </a:cubicBezTo>
                  <a:cubicBezTo>
                    <a:pt x="2" y="13"/>
                    <a:pt x="2" y="13"/>
                    <a:pt x="2" y="13"/>
                  </a:cubicBezTo>
                  <a:moveTo>
                    <a:pt x="61" y="0"/>
                  </a:moveTo>
                  <a:cubicBezTo>
                    <a:pt x="1" y="0"/>
                    <a:pt x="1" y="0"/>
                    <a:pt x="1" y="0"/>
                  </a:cubicBezTo>
                  <a:cubicBezTo>
                    <a:pt x="0" y="0"/>
                    <a:pt x="0" y="0"/>
                    <a:pt x="0" y="0"/>
                  </a:cubicBezTo>
                  <a:cubicBezTo>
                    <a:pt x="0" y="14"/>
                    <a:pt x="0" y="14"/>
                    <a:pt x="0" y="14"/>
                  </a:cubicBezTo>
                  <a:cubicBezTo>
                    <a:pt x="0" y="14"/>
                    <a:pt x="0" y="14"/>
                    <a:pt x="0" y="14"/>
                  </a:cubicBezTo>
                  <a:cubicBezTo>
                    <a:pt x="0" y="14"/>
                    <a:pt x="0" y="14"/>
                    <a:pt x="1" y="14"/>
                  </a:cubicBezTo>
                  <a:cubicBezTo>
                    <a:pt x="61" y="14"/>
                    <a:pt x="61" y="14"/>
                    <a:pt x="61" y="14"/>
                  </a:cubicBezTo>
                  <a:cubicBezTo>
                    <a:pt x="61" y="14"/>
                    <a:pt x="62" y="14"/>
                    <a:pt x="62" y="14"/>
                  </a:cubicBezTo>
                  <a:cubicBezTo>
                    <a:pt x="62" y="14"/>
                    <a:pt x="62" y="14"/>
                    <a:pt x="62" y="14"/>
                  </a:cubicBezTo>
                  <a:cubicBezTo>
                    <a:pt x="62" y="0"/>
                    <a:pt x="62" y="0"/>
                    <a:pt x="62" y="0"/>
                  </a:cubicBezTo>
                  <a:cubicBezTo>
                    <a:pt x="62" y="0"/>
                    <a:pt x="61" y="0"/>
                    <a:pt x="61"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68" name="Freeform 178">
              <a:extLst>
                <a:ext uri="{FF2B5EF4-FFF2-40B4-BE49-F238E27FC236}">
                  <a16:creationId xmlns:a16="http://schemas.microsoft.com/office/drawing/2014/main" id="{5AD3B8DB-F79E-4361-B72E-039F9CEBC76C}"/>
                </a:ext>
              </a:extLst>
            </p:cNvPr>
            <p:cNvSpPr>
              <a:spLocks/>
            </p:cNvSpPr>
            <p:nvPr/>
          </p:nvSpPr>
          <p:spPr bwMode="auto">
            <a:xfrm>
              <a:off x="10171570" y="5770909"/>
              <a:ext cx="809169" cy="36780"/>
            </a:xfrm>
            <a:custGeom>
              <a:avLst/>
              <a:gdLst>
                <a:gd name="T0" fmla="*/ 43 w 44"/>
                <a:gd name="T1" fmla="*/ 0 h 2"/>
                <a:gd name="T2" fmla="*/ 1 w 44"/>
                <a:gd name="T3" fmla="*/ 0 h 2"/>
                <a:gd name="T4" fmla="*/ 0 w 44"/>
                <a:gd name="T5" fmla="*/ 1 h 2"/>
                <a:gd name="T6" fmla="*/ 1 w 44"/>
                <a:gd name="T7" fmla="*/ 2 h 2"/>
                <a:gd name="T8" fmla="*/ 43 w 44"/>
                <a:gd name="T9" fmla="*/ 2 h 2"/>
                <a:gd name="T10" fmla="*/ 44 w 44"/>
                <a:gd name="T11" fmla="*/ 1 h 2"/>
                <a:gd name="T12" fmla="*/ 43 w 4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4" h="2">
                  <a:moveTo>
                    <a:pt x="43" y="0"/>
                  </a:moveTo>
                  <a:cubicBezTo>
                    <a:pt x="1" y="0"/>
                    <a:pt x="1" y="0"/>
                    <a:pt x="1" y="0"/>
                  </a:cubicBezTo>
                  <a:cubicBezTo>
                    <a:pt x="1" y="0"/>
                    <a:pt x="0" y="1"/>
                    <a:pt x="0" y="1"/>
                  </a:cubicBezTo>
                  <a:cubicBezTo>
                    <a:pt x="0" y="2"/>
                    <a:pt x="1" y="2"/>
                    <a:pt x="1" y="2"/>
                  </a:cubicBezTo>
                  <a:cubicBezTo>
                    <a:pt x="43" y="2"/>
                    <a:pt x="43" y="2"/>
                    <a:pt x="43" y="2"/>
                  </a:cubicBezTo>
                  <a:cubicBezTo>
                    <a:pt x="43" y="2"/>
                    <a:pt x="44" y="2"/>
                    <a:pt x="44" y="1"/>
                  </a:cubicBezTo>
                  <a:cubicBezTo>
                    <a:pt x="44" y="1"/>
                    <a:pt x="43" y="0"/>
                    <a:pt x="43"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69" name="Freeform 179">
              <a:extLst>
                <a:ext uri="{FF2B5EF4-FFF2-40B4-BE49-F238E27FC236}">
                  <a16:creationId xmlns:a16="http://schemas.microsoft.com/office/drawing/2014/main" id="{E6B97D58-2666-46D4-A6EB-4E9AF5DB87E1}"/>
                </a:ext>
              </a:extLst>
            </p:cNvPr>
            <p:cNvSpPr>
              <a:spLocks/>
            </p:cNvSpPr>
            <p:nvPr/>
          </p:nvSpPr>
          <p:spPr bwMode="auto">
            <a:xfrm>
              <a:off x="10171570" y="5881250"/>
              <a:ext cx="809169" cy="36780"/>
            </a:xfrm>
            <a:custGeom>
              <a:avLst/>
              <a:gdLst>
                <a:gd name="T0" fmla="*/ 43 w 44"/>
                <a:gd name="T1" fmla="*/ 0 h 2"/>
                <a:gd name="T2" fmla="*/ 1 w 44"/>
                <a:gd name="T3" fmla="*/ 0 h 2"/>
                <a:gd name="T4" fmla="*/ 0 w 44"/>
                <a:gd name="T5" fmla="*/ 1 h 2"/>
                <a:gd name="T6" fmla="*/ 1 w 44"/>
                <a:gd name="T7" fmla="*/ 2 h 2"/>
                <a:gd name="T8" fmla="*/ 43 w 44"/>
                <a:gd name="T9" fmla="*/ 2 h 2"/>
                <a:gd name="T10" fmla="*/ 44 w 44"/>
                <a:gd name="T11" fmla="*/ 1 h 2"/>
                <a:gd name="T12" fmla="*/ 43 w 4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4" h="2">
                  <a:moveTo>
                    <a:pt x="43" y="0"/>
                  </a:moveTo>
                  <a:cubicBezTo>
                    <a:pt x="1" y="0"/>
                    <a:pt x="1" y="0"/>
                    <a:pt x="1" y="0"/>
                  </a:cubicBezTo>
                  <a:cubicBezTo>
                    <a:pt x="1" y="0"/>
                    <a:pt x="0" y="0"/>
                    <a:pt x="0" y="1"/>
                  </a:cubicBezTo>
                  <a:cubicBezTo>
                    <a:pt x="0" y="1"/>
                    <a:pt x="1" y="2"/>
                    <a:pt x="1" y="2"/>
                  </a:cubicBezTo>
                  <a:cubicBezTo>
                    <a:pt x="43" y="2"/>
                    <a:pt x="43" y="2"/>
                    <a:pt x="43" y="2"/>
                  </a:cubicBezTo>
                  <a:cubicBezTo>
                    <a:pt x="43" y="2"/>
                    <a:pt x="44" y="1"/>
                    <a:pt x="44" y="1"/>
                  </a:cubicBezTo>
                  <a:cubicBezTo>
                    <a:pt x="44" y="0"/>
                    <a:pt x="43" y="0"/>
                    <a:pt x="43"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70" name="Freeform 180">
              <a:extLst>
                <a:ext uri="{FF2B5EF4-FFF2-40B4-BE49-F238E27FC236}">
                  <a16:creationId xmlns:a16="http://schemas.microsoft.com/office/drawing/2014/main" id="{866D1A44-0F63-4909-9BFC-6939D2F5117E}"/>
                </a:ext>
              </a:extLst>
            </p:cNvPr>
            <p:cNvSpPr>
              <a:spLocks/>
            </p:cNvSpPr>
            <p:nvPr/>
          </p:nvSpPr>
          <p:spPr bwMode="auto">
            <a:xfrm>
              <a:off x="10171570" y="5991591"/>
              <a:ext cx="809169" cy="18390"/>
            </a:xfrm>
            <a:custGeom>
              <a:avLst/>
              <a:gdLst>
                <a:gd name="T0" fmla="*/ 43 w 44"/>
                <a:gd name="T1" fmla="*/ 0 h 1"/>
                <a:gd name="T2" fmla="*/ 1 w 44"/>
                <a:gd name="T3" fmla="*/ 0 h 1"/>
                <a:gd name="T4" fmla="*/ 0 w 44"/>
                <a:gd name="T5" fmla="*/ 1 h 1"/>
                <a:gd name="T6" fmla="*/ 1 w 44"/>
                <a:gd name="T7" fmla="*/ 1 h 1"/>
                <a:gd name="T8" fmla="*/ 43 w 44"/>
                <a:gd name="T9" fmla="*/ 1 h 1"/>
                <a:gd name="T10" fmla="*/ 44 w 44"/>
                <a:gd name="T11" fmla="*/ 1 h 1"/>
                <a:gd name="T12" fmla="*/ 43 w 44"/>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44" h="1">
                  <a:moveTo>
                    <a:pt x="43" y="0"/>
                  </a:moveTo>
                  <a:cubicBezTo>
                    <a:pt x="1" y="0"/>
                    <a:pt x="1" y="0"/>
                    <a:pt x="1" y="0"/>
                  </a:cubicBezTo>
                  <a:cubicBezTo>
                    <a:pt x="1" y="0"/>
                    <a:pt x="0" y="0"/>
                    <a:pt x="0" y="1"/>
                  </a:cubicBezTo>
                  <a:cubicBezTo>
                    <a:pt x="0" y="1"/>
                    <a:pt x="1" y="1"/>
                    <a:pt x="1" y="1"/>
                  </a:cubicBezTo>
                  <a:cubicBezTo>
                    <a:pt x="43" y="1"/>
                    <a:pt x="43" y="1"/>
                    <a:pt x="43" y="1"/>
                  </a:cubicBezTo>
                  <a:cubicBezTo>
                    <a:pt x="43" y="1"/>
                    <a:pt x="44" y="1"/>
                    <a:pt x="44" y="1"/>
                  </a:cubicBezTo>
                  <a:cubicBezTo>
                    <a:pt x="44" y="0"/>
                    <a:pt x="43" y="0"/>
                    <a:pt x="43"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71" name="Freeform 181">
              <a:extLst>
                <a:ext uri="{FF2B5EF4-FFF2-40B4-BE49-F238E27FC236}">
                  <a16:creationId xmlns:a16="http://schemas.microsoft.com/office/drawing/2014/main" id="{293556B8-508A-4B78-BB36-22735AA8672F}"/>
                </a:ext>
              </a:extLst>
            </p:cNvPr>
            <p:cNvSpPr>
              <a:spLocks/>
            </p:cNvSpPr>
            <p:nvPr/>
          </p:nvSpPr>
          <p:spPr bwMode="auto">
            <a:xfrm>
              <a:off x="10171570" y="6083542"/>
              <a:ext cx="809169" cy="36780"/>
            </a:xfrm>
            <a:custGeom>
              <a:avLst/>
              <a:gdLst>
                <a:gd name="T0" fmla="*/ 43 w 44"/>
                <a:gd name="T1" fmla="*/ 0 h 2"/>
                <a:gd name="T2" fmla="*/ 1 w 44"/>
                <a:gd name="T3" fmla="*/ 0 h 2"/>
                <a:gd name="T4" fmla="*/ 0 w 44"/>
                <a:gd name="T5" fmla="*/ 1 h 2"/>
                <a:gd name="T6" fmla="*/ 1 w 44"/>
                <a:gd name="T7" fmla="*/ 2 h 2"/>
                <a:gd name="T8" fmla="*/ 43 w 44"/>
                <a:gd name="T9" fmla="*/ 2 h 2"/>
                <a:gd name="T10" fmla="*/ 44 w 44"/>
                <a:gd name="T11" fmla="*/ 1 h 2"/>
                <a:gd name="T12" fmla="*/ 43 w 4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4" h="2">
                  <a:moveTo>
                    <a:pt x="43" y="0"/>
                  </a:moveTo>
                  <a:cubicBezTo>
                    <a:pt x="1" y="0"/>
                    <a:pt x="1" y="0"/>
                    <a:pt x="1" y="0"/>
                  </a:cubicBezTo>
                  <a:cubicBezTo>
                    <a:pt x="1" y="0"/>
                    <a:pt x="0" y="1"/>
                    <a:pt x="0" y="1"/>
                  </a:cubicBezTo>
                  <a:cubicBezTo>
                    <a:pt x="0" y="2"/>
                    <a:pt x="1" y="2"/>
                    <a:pt x="1" y="2"/>
                  </a:cubicBezTo>
                  <a:cubicBezTo>
                    <a:pt x="43" y="2"/>
                    <a:pt x="43" y="2"/>
                    <a:pt x="43" y="2"/>
                  </a:cubicBezTo>
                  <a:cubicBezTo>
                    <a:pt x="43" y="2"/>
                    <a:pt x="44" y="2"/>
                    <a:pt x="44" y="1"/>
                  </a:cubicBezTo>
                  <a:cubicBezTo>
                    <a:pt x="44" y="1"/>
                    <a:pt x="43" y="0"/>
                    <a:pt x="43"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72" name="Freeform 182">
              <a:extLst>
                <a:ext uri="{FF2B5EF4-FFF2-40B4-BE49-F238E27FC236}">
                  <a16:creationId xmlns:a16="http://schemas.microsoft.com/office/drawing/2014/main" id="{B59EDE39-32CE-4E90-95F3-C593A3D90FD3}"/>
                </a:ext>
              </a:extLst>
            </p:cNvPr>
            <p:cNvSpPr>
              <a:spLocks noEditPoints="1"/>
            </p:cNvSpPr>
            <p:nvPr/>
          </p:nvSpPr>
          <p:spPr bwMode="auto">
            <a:xfrm>
              <a:off x="10962349" y="5439885"/>
              <a:ext cx="91951" cy="91951"/>
            </a:xfrm>
            <a:custGeom>
              <a:avLst/>
              <a:gdLst>
                <a:gd name="T0" fmla="*/ 1 w 5"/>
                <a:gd name="T1" fmla="*/ 3 h 5"/>
                <a:gd name="T2" fmla="*/ 0 w 5"/>
                <a:gd name="T3" fmla="*/ 4 h 5"/>
                <a:gd name="T4" fmla="*/ 0 w 5"/>
                <a:gd name="T5" fmla="*/ 5 h 5"/>
                <a:gd name="T6" fmla="*/ 1 w 5"/>
                <a:gd name="T7" fmla="*/ 5 h 5"/>
                <a:gd name="T8" fmla="*/ 1 w 5"/>
                <a:gd name="T9" fmla="*/ 5 h 5"/>
                <a:gd name="T10" fmla="*/ 3 w 5"/>
                <a:gd name="T11" fmla="*/ 4 h 5"/>
                <a:gd name="T12" fmla="*/ 1 w 5"/>
                <a:gd name="T13" fmla="*/ 3 h 5"/>
                <a:gd name="T14" fmla="*/ 5 w 5"/>
                <a:gd name="T15" fmla="*/ 0 h 5"/>
                <a:gd name="T16" fmla="*/ 4 w 5"/>
                <a:gd name="T17" fmla="*/ 0 h 5"/>
                <a:gd name="T18" fmla="*/ 3 w 5"/>
                <a:gd name="T19" fmla="*/ 2 h 5"/>
                <a:gd name="T20" fmla="*/ 4 w 5"/>
                <a:gd name="T21" fmla="*/ 3 h 5"/>
                <a:gd name="T22" fmla="*/ 5 w 5"/>
                <a:gd name="T23" fmla="*/ 1 h 5"/>
                <a:gd name="T24" fmla="*/ 5 w 5"/>
                <a:gd name="T25" fmla="*/ 0 h 5"/>
                <a:gd name="T26" fmla="*/ 5 w 5"/>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5">
                  <a:moveTo>
                    <a:pt x="1" y="3"/>
                  </a:moveTo>
                  <a:cubicBezTo>
                    <a:pt x="0" y="4"/>
                    <a:pt x="0" y="4"/>
                    <a:pt x="0" y="4"/>
                  </a:cubicBezTo>
                  <a:cubicBezTo>
                    <a:pt x="0" y="4"/>
                    <a:pt x="0" y="5"/>
                    <a:pt x="0" y="5"/>
                  </a:cubicBezTo>
                  <a:cubicBezTo>
                    <a:pt x="0" y="5"/>
                    <a:pt x="0" y="5"/>
                    <a:pt x="1" y="5"/>
                  </a:cubicBezTo>
                  <a:cubicBezTo>
                    <a:pt x="1" y="5"/>
                    <a:pt x="1" y="5"/>
                    <a:pt x="1" y="5"/>
                  </a:cubicBezTo>
                  <a:cubicBezTo>
                    <a:pt x="3" y="4"/>
                    <a:pt x="3" y="4"/>
                    <a:pt x="3" y="4"/>
                  </a:cubicBezTo>
                  <a:cubicBezTo>
                    <a:pt x="1" y="3"/>
                    <a:pt x="1" y="3"/>
                    <a:pt x="1" y="3"/>
                  </a:cubicBezTo>
                  <a:moveTo>
                    <a:pt x="5" y="0"/>
                  </a:moveTo>
                  <a:cubicBezTo>
                    <a:pt x="4" y="0"/>
                    <a:pt x="4" y="0"/>
                    <a:pt x="4" y="0"/>
                  </a:cubicBezTo>
                  <a:cubicBezTo>
                    <a:pt x="3" y="2"/>
                    <a:pt x="3" y="2"/>
                    <a:pt x="3" y="2"/>
                  </a:cubicBezTo>
                  <a:cubicBezTo>
                    <a:pt x="4" y="3"/>
                    <a:pt x="4" y="3"/>
                    <a:pt x="4" y="3"/>
                  </a:cubicBezTo>
                  <a:cubicBezTo>
                    <a:pt x="5" y="1"/>
                    <a:pt x="5" y="1"/>
                    <a:pt x="5" y="1"/>
                  </a:cubicBezTo>
                  <a:cubicBezTo>
                    <a:pt x="5" y="1"/>
                    <a:pt x="5" y="1"/>
                    <a:pt x="5" y="0"/>
                  </a:cubicBezTo>
                  <a:cubicBezTo>
                    <a:pt x="5" y="0"/>
                    <a:pt x="5" y="0"/>
                    <a:pt x="5"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73" name="Freeform 183">
              <a:extLst>
                <a:ext uri="{FF2B5EF4-FFF2-40B4-BE49-F238E27FC236}">
                  <a16:creationId xmlns:a16="http://schemas.microsoft.com/office/drawing/2014/main" id="{E621A6F9-1D60-4A36-B16C-BFD9856182FE}"/>
                </a:ext>
              </a:extLst>
            </p:cNvPr>
            <p:cNvSpPr>
              <a:spLocks/>
            </p:cNvSpPr>
            <p:nvPr/>
          </p:nvSpPr>
          <p:spPr bwMode="auto">
            <a:xfrm>
              <a:off x="10962349" y="5439885"/>
              <a:ext cx="91951" cy="91951"/>
            </a:xfrm>
            <a:custGeom>
              <a:avLst/>
              <a:gdLst>
                <a:gd name="T0" fmla="*/ 1 w 5"/>
                <a:gd name="T1" fmla="*/ 0 h 5"/>
                <a:gd name="T2" fmla="*/ 0 w 5"/>
                <a:gd name="T3" fmla="*/ 0 h 5"/>
                <a:gd name="T4" fmla="*/ 0 w 5"/>
                <a:gd name="T5" fmla="*/ 1 h 5"/>
                <a:gd name="T6" fmla="*/ 1 w 5"/>
                <a:gd name="T7" fmla="*/ 3 h 5"/>
                <a:gd name="T8" fmla="*/ 3 w 5"/>
                <a:gd name="T9" fmla="*/ 4 h 5"/>
                <a:gd name="T10" fmla="*/ 4 w 5"/>
                <a:gd name="T11" fmla="*/ 5 h 5"/>
                <a:gd name="T12" fmla="*/ 5 w 5"/>
                <a:gd name="T13" fmla="*/ 5 h 5"/>
                <a:gd name="T14" fmla="*/ 5 w 5"/>
                <a:gd name="T15" fmla="*/ 5 h 5"/>
                <a:gd name="T16" fmla="*/ 5 w 5"/>
                <a:gd name="T17" fmla="*/ 4 h 5"/>
                <a:gd name="T18" fmla="*/ 4 w 5"/>
                <a:gd name="T19" fmla="*/ 3 h 5"/>
                <a:gd name="T20" fmla="*/ 3 w 5"/>
                <a:gd name="T21" fmla="*/ 2 h 5"/>
                <a:gd name="T22" fmla="*/ 1 w 5"/>
                <a:gd name="T23" fmla="*/ 0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cubicBezTo>
                    <a:pt x="0" y="0"/>
                    <a:pt x="0" y="0"/>
                    <a:pt x="0" y="0"/>
                  </a:cubicBezTo>
                  <a:cubicBezTo>
                    <a:pt x="0" y="1"/>
                    <a:pt x="0" y="1"/>
                    <a:pt x="0" y="1"/>
                  </a:cubicBezTo>
                  <a:cubicBezTo>
                    <a:pt x="1" y="3"/>
                    <a:pt x="1" y="3"/>
                    <a:pt x="1" y="3"/>
                  </a:cubicBezTo>
                  <a:cubicBezTo>
                    <a:pt x="3" y="4"/>
                    <a:pt x="3" y="4"/>
                    <a:pt x="3" y="4"/>
                  </a:cubicBezTo>
                  <a:cubicBezTo>
                    <a:pt x="4" y="5"/>
                    <a:pt x="4" y="5"/>
                    <a:pt x="4" y="5"/>
                  </a:cubicBezTo>
                  <a:cubicBezTo>
                    <a:pt x="4" y="5"/>
                    <a:pt x="4" y="5"/>
                    <a:pt x="5" y="5"/>
                  </a:cubicBezTo>
                  <a:cubicBezTo>
                    <a:pt x="5" y="5"/>
                    <a:pt x="5" y="5"/>
                    <a:pt x="5" y="5"/>
                  </a:cubicBezTo>
                  <a:cubicBezTo>
                    <a:pt x="5" y="5"/>
                    <a:pt x="5" y="4"/>
                    <a:pt x="5" y="4"/>
                  </a:cubicBezTo>
                  <a:cubicBezTo>
                    <a:pt x="4" y="3"/>
                    <a:pt x="4" y="3"/>
                    <a:pt x="4" y="3"/>
                  </a:cubicBezTo>
                  <a:cubicBezTo>
                    <a:pt x="3" y="2"/>
                    <a:pt x="3" y="2"/>
                    <a:pt x="3" y="2"/>
                  </a:cubicBezTo>
                  <a:cubicBezTo>
                    <a:pt x="1" y="0"/>
                    <a:pt x="1" y="0"/>
                    <a:pt x="1" y="0"/>
                  </a:cubicBezTo>
                  <a:cubicBezTo>
                    <a:pt x="1" y="0"/>
                    <a:pt x="1" y="0"/>
                    <a:pt x="1"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74" name="Freeform 184">
              <a:extLst>
                <a:ext uri="{FF2B5EF4-FFF2-40B4-BE49-F238E27FC236}">
                  <a16:creationId xmlns:a16="http://schemas.microsoft.com/office/drawing/2014/main" id="{E93E9C87-1518-492E-A365-C625C1F35493}"/>
                </a:ext>
              </a:extLst>
            </p:cNvPr>
            <p:cNvSpPr>
              <a:spLocks noEditPoints="1"/>
            </p:cNvSpPr>
            <p:nvPr/>
          </p:nvSpPr>
          <p:spPr bwMode="auto">
            <a:xfrm>
              <a:off x="8939427" y="4719601"/>
              <a:ext cx="312633" cy="609942"/>
            </a:xfrm>
            <a:custGeom>
              <a:avLst/>
              <a:gdLst>
                <a:gd name="T0" fmla="*/ 16 w 17"/>
                <a:gd name="T1" fmla="*/ 10 h 33"/>
                <a:gd name="T2" fmla="*/ 17 w 17"/>
                <a:gd name="T3" fmla="*/ 23 h 33"/>
                <a:gd name="T4" fmla="*/ 17 w 17"/>
                <a:gd name="T5" fmla="*/ 24 h 33"/>
                <a:gd name="T6" fmla="*/ 16 w 17"/>
                <a:gd name="T7" fmla="*/ 10 h 33"/>
                <a:gd name="T8" fmla="*/ 10 w 17"/>
                <a:gd name="T9" fmla="*/ 0 h 33"/>
                <a:gd name="T10" fmla="*/ 10 w 17"/>
                <a:gd name="T11" fmla="*/ 0 h 33"/>
                <a:gd name="T12" fmla="*/ 6 w 17"/>
                <a:gd name="T13" fmla="*/ 1 h 33"/>
                <a:gd name="T14" fmla="*/ 1 w 17"/>
                <a:gd name="T15" fmla="*/ 6 h 33"/>
                <a:gd name="T16" fmla="*/ 2 w 17"/>
                <a:gd name="T17" fmla="*/ 28 h 33"/>
                <a:gd name="T18" fmla="*/ 7 w 17"/>
                <a:gd name="T19" fmla="*/ 33 h 33"/>
                <a:gd name="T20" fmla="*/ 8 w 17"/>
                <a:gd name="T21" fmla="*/ 33 h 33"/>
                <a:gd name="T22" fmla="*/ 12 w 17"/>
                <a:gd name="T23" fmla="*/ 33 h 33"/>
                <a:gd name="T24" fmla="*/ 16 w 17"/>
                <a:gd name="T25" fmla="*/ 31 h 33"/>
                <a:gd name="T26" fmla="*/ 17 w 17"/>
                <a:gd name="T27" fmla="*/ 28 h 33"/>
                <a:gd name="T28" fmla="*/ 15 w 17"/>
                <a:gd name="T29" fmla="*/ 24 h 33"/>
                <a:gd name="T30" fmla="*/ 15 w 17"/>
                <a:gd name="T31" fmla="*/ 22 h 33"/>
                <a:gd name="T32" fmla="*/ 15 w 17"/>
                <a:gd name="T33" fmla="*/ 27 h 33"/>
                <a:gd name="T34" fmla="*/ 14 w 17"/>
                <a:gd name="T35" fmla="*/ 30 h 33"/>
                <a:gd name="T36" fmla="*/ 12 w 17"/>
                <a:gd name="T37" fmla="*/ 31 h 33"/>
                <a:gd name="T38" fmla="*/ 8 w 17"/>
                <a:gd name="T39" fmla="*/ 31 h 33"/>
                <a:gd name="T40" fmla="*/ 7 w 17"/>
                <a:gd name="T41" fmla="*/ 31 h 33"/>
                <a:gd name="T42" fmla="*/ 4 w 17"/>
                <a:gd name="T43" fmla="*/ 28 h 33"/>
                <a:gd name="T44" fmla="*/ 2 w 17"/>
                <a:gd name="T45" fmla="*/ 6 h 33"/>
                <a:gd name="T46" fmla="*/ 6 w 17"/>
                <a:gd name="T47" fmla="*/ 2 h 33"/>
                <a:gd name="T48" fmla="*/ 10 w 17"/>
                <a:gd name="T49" fmla="*/ 2 h 33"/>
                <a:gd name="T50" fmla="*/ 10 w 17"/>
                <a:gd name="T51" fmla="*/ 2 h 33"/>
                <a:gd name="T52" fmla="*/ 14 w 17"/>
                <a:gd name="T53" fmla="*/ 6 h 33"/>
                <a:gd name="T54" fmla="*/ 14 w 17"/>
                <a:gd name="T55" fmla="*/ 7 h 33"/>
                <a:gd name="T56" fmla="*/ 15 w 17"/>
                <a:gd name="T57" fmla="*/ 3 h 33"/>
                <a:gd name="T58" fmla="*/ 10 w 17"/>
                <a:gd name="T5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 h="33">
                  <a:moveTo>
                    <a:pt x="16" y="10"/>
                  </a:moveTo>
                  <a:cubicBezTo>
                    <a:pt x="17" y="23"/>
                    <a:pt x="17" y="23"/>
                    <a:pt x="17" y="23"/>
                  </a:cubicBezTo>
                  <a:cubicBezTo>
                    <a:pt x="17" y="23"/>
                    <a:pt x="17" y="23"/>
                    <a:pt x="17" y="24"/>
                  </a:cubicBezTo>
                  <a:cubicBezTo>
                    <a:pt x="16" y="10"/>
                    <a:pt x="16" y="10"/>
                    <a:pt x="16" y="10"/>
                  </a:cubicBezTo>
                  <a:moveTo>
                    <a:pt x="10" y="0"/>
                  </a:moveTo>
                  <a:cubicBezTo>
                    <a:pt x="10" y="0"/>
                    <a:pt x="10" y="0"/>
                    <a:pt x="10" y="0"/>
                  </a:cubicBezTo>
                  <a:cubicBezTo>
                    <a:pt x="6" y="1"/>
                    <a:pt x="6" y="1"/>
                    <a:pt x="6" y="1"/>
                  </a:cubicBezTo>
                  <a:cubicBezTo>
                    <a:pt x="3" y="1"/>
                    <a:pt x="0" y="3"/>
                    <a:pt x="1" y="6"/>
                  </a:cubicBezTo>
                  <a:cubicBezTo>
                    <a:pt x="2" y="28"/>
                    <a:pt x="2" y="28"/>
                    <a:pt x="2" y="28"/>
                  </a:cubicBezTo>
                  <a:cubicBezTo>
                    <a:pt x="2" y="31"/>
                    <a:pt x="4" y="33"/>
                    <a:pt x="7" y="33"/>
                  </a:cubicBezTo>
                  <a:cubicBezTo>
                    <a:pt x="8" y="33"/>
                    <a:pt x="8" y="33"/>
                    <a:pt x="8" y="33"/>
                  </a:cubicBezTo>
                  <a:cubicBezTo>
                    <a:pt x="12" y="33"/>
                    <a:pt x="12" y="33"/>
                    <a:pt x="12" y="33"/>
                  </a:cubicBezTo>
                  <a:cubicBezTo>
                    <a:pt x="13" y="33"/>
                    <a:pt x="15" y="32"/>
                    <a:pt x="16" y="31"/>
                  </a:cubicBezTo>
                  <a:cubicBezTo>
                    <a:pt x="16" y="30"/>
                    <a:pt x="17" y="29"/>
                    <a:pt x="17" y="28"/>
                  </a:cubicBezTo>
                  <a:cubicBezTo>
                    <a:pt x="16" y="27"/>
                    <a:pt x="15" y="25"/>
                    <a:pt x="15" y="24"/>
                  </a:cubicBezTo>
                  <a:cubicBezTo>
                    <a:pt x="15" y="22"/>
                    <a:pt x="15" y="22"/>
                    <a:pt x="15" y="22"/>
                  </a:cubicBezTo>
                  <a:cubicBezTo>
                    <a:pt x="15" y="27"/>
                    <a:pt x="15" y="27"/>
                    <a:pt x="15" y="27"/>
                  </a:cubicBezTo>
                  <a:cubicBezTo>
                    <a:pt x="15" y="28"/>
                    <a:pt x="15" y="29"/>
                    <a:pt x="14" y="30"/>
                  </a:cubicBezTo>
                  <a:cubicBezTo>
                    <a:pt x="14" y="31"/>
                    <a:pt x="13" y="31"/>
                    <a:pt x="12" y="31"/>
                  </a:cubicBezTo>
                  <a:cubicBezTo>
                    <a:pt x="8" y="31"/>
                    <a:pt x="8" y="31"/>
                    <a:pt x="8" y="31"/>
                  </a:cubicBezTo>
                  <a:cubicBezTo>
                    <a:pt x="7" y="31"/>
                    <a:pt x="7" y="31"/>
                    <a:pt x="7" y="31"/>
                  </a:cubicBezTo>
                  <a:cubicBezTo>
                    <a:pt x="5" y="31"/>
                    <a:pt x="4" y="30"/>
                    <a:pt x="4" y="28"/>
                  </a:cubicBezTo>
                  <a:cubicBezTo>
                    <a:pt x="2" y="6"/>
                    <a:pt x="2" y="6"/>
                    <a:pt x="2" y="6"/>
                  </a:cubicBezTo>
                  <a:cubicBezTo>
                    <a:pt x="2" y="4"/>
                    <a:pt x="4" y="2"/>
                    <a:pt x="6" y="2"/>
                  </a:cubicBezTo>
                  <a:cubicBezTo>
                    <a:pt x="10" y="2"/>
                    <a:pt x="10" y="2"/>
                    <a:pt x="10" y="2"/>
                  </a:cubicBezTo>
                  <a:cubicBezTo>
                    <a:pt x="10" y="2"/>
                    <a:pt x="10" y="2"/>
                    <a:pt x="10" y="2"/>
                  </a:cubicBezTo>
                  <a:cubicBezTo>
                    <a:pt x="12" y="2"/>
                    <a:pt x="14" y="4"/>
                    <a:pt x="14" y="6"/>
                  </a:cubicBezTo>
                  <a:cubicBezTo>
                    <a:pt x="14" y="7"/>
                    <a:pt x="14" y="7"/>
                    <a:pt x="14" y="7"/>
                  </a:cubicBezTo>
                  <a:cubicBezTo>
                    <a:pt x="14" y="6"/>
                    <a:pt x="14" y="4"/>
                    <a:pt x="15" y="3"/>
                  </a:cubicBezTo>
                  <a:cubicBezTo>
                    <a:pt x="14" y="2"/>
                    <a:pt x="12" y="0"/>
                    <a:pt x="10"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75" name="Freeform 185">
              <a:extLst>
                <a:ext uri="{FF2B5EF4-FFF2-40B4-BE49-F238E27FC236}">
                  <a16:creationId xmlns:a16="http://schemas.microsoft.com/office/drawing/2014/main" id="{FEF3BB7C-C206-4F1A-807B-8F151FD28BA2}"/>
                </a:ext>
              </a:extLst>
            </p:cNvPr>
            <p:cNvSpPr>
              <a:spLocks noEditPoints="1"/>
            </p:cNvSpPr>
            <p:nvPr/>
          </p:nvSpPr>
          <p:spPr bwMode="auto">
            <a:xfrm>
              <a:off x="9196890" y="4462139"/>
              <a:ext cx="662047" cy="812235"/>
            </a:xfrm>
            <a:custGeom>
              <a:avLst/>
              <a:gdLst>
                <a:gd name="T0" fmla="*/ 2 w 36"/>
                <a:gd name="T1" fmla="*/ 24 h 44"/>
                <a:gd name="T2" fmla="*/ 2 w 36"/>
                <a:gd name="T3" fmla="*/ 21 h 44"/>
                <a:gd name="T4" fmla="*/ 6 w 36"/>
                <a:gd name="T5" fmla="*/ 16 h 44"/>
                <a:gd name="T6" fmla="*/ 11 w 36"/>
                <a:gd name="T7" fmla="*/ 10 h 44"/>
                <a:gd name="T8" fmla="*/ 11 w 36"/>
                <a:gd name="T9" fmla="*/ 5 h 44"/>
                <a:gd name="T10" fmla="*/ 14 w 36"/>
                <a:gd name="T11" fmla="*/ 1 h 44"/>
                <a:gd name="T12" fmla="*/ 14 w 36"/>
                <a:gd name="T13" fmla="*/ 1 h 44"/>
                <a:gd name="T14" fmla="*/ 18 w 36"/>
                <a:gd name="T15" fmla="*/ 5 h 44"/>
                <a:gd name="T16" fmla="*/ 18 w 36"/>
                <a:gd name="T17" fmla="*/ 14 h 44"/>
                <a:gd name="T18" fmla="*/ 19 w 36"/>
                <a:gd name="T19" fmla="*/ 15 h 44"/>
                <a:gd name="T20" fmla="*/ 19 w 36"/>
                <a:gd name="T21" fmla="*/ 15 h 44"/>
                <a:gd name="T22" fmla="*/ 31 w 36"/>
                <a:gd name="T23" fmla="*/ 14 h 44"/>
                <a:gd name="T24" fmla="*/ 31 w 36"/>
                <a:gd name="T25" fmla="*/ 14 h 44"/>
                <a:gd name="T26" fmla="*/ 35 w 36"/>
                <a:gd name="T27" fmla="*/ 17 h 44"/>
                <a:gd name="T28" fmla="*/ 32 w 36"/>
                <a:gd name="T29" fmla="*/ 21 h 44"/>
                <a:gd name="T30" fmla="*/ 32 w 36"/>
                <a:gd name="T31" fmla="*/ 21 h 44"/>
                <a:gd name="T32" fmla="*/ 32 w 36"/>
                <a:gd name="T33" fmla="*/ 22 h 44"/>
                <a:gd name="T34" fmla="*/ 33 w 36"/>
                <a:gd name="T35" fmla="*/ 25 h 44"/>
                <a:gd name="T36" fmla="*/ 30 w 36"/>
                <a:gd name="T37" fmla="*/ 28 h 44"/>
                <a:gd name="T38" fmla="*/ 30 w 36"/>
                <a:gd name="T39" fmla="*/ 29 h 44"/>
                <a:gd name="T40" fmla="*/ 30 w 36"/>
                <a:gd name="T41" fmla="*/ 29 h 44"/>
                <a:gd name="T42" fmla="*/ 32 w 36"/>
                <a:gd name="T43" fmla="*/ 32 h 44"/>
                <a:gd name="T44" fmla="*/ 29 w 36"/>
                <a:gd name="T45" fmla="*/ 35 h 44"/>
                <a:gd name="T46" fmla="*/ 28 w 36"/>
                <a:gd name="T47" fmla="*/ 36 h 44"/>
                <a:gd name="T48" fmla="*/ 29 w 36"/>
                <a:gd name="T49" fmla="*/ 37 h 44"/>
                <a:gd name="T50" fmla="*/ 30 w 36"/>
                <a:gd name="T51" fmla="*/ 39 h 44"/>
                <a:gd name="T52" fmla="*/ 29 w 36"/>
                <a:gd name="T53" fmla="*/ 40 h 44"/>
                <a:gd name="T54" fmla="*/ 28 w 36"/>
                <a:gd name="T55" fmla="*/ 41 h 44"/>
                <a:gd name="T56" fmla="*/ 8 w 36"/>
                <a:gd name="T57" fmla="*/ 42 h 44"/>
                <a:gd name="T58" fmla="*/ 8 w 36"/>
                <a:gd name="T59" fmla="*/ 42 h 44"/>
                <a:gd name="T60" fmla="*/ 3 w 36"/>
                <a:gd name="T61" fmla="*/ 38 h 44"/>
                <a:gd name="T62" fmla="*/ 3 w 36"/>
                <a:gd name="T63" fmla="*/ 37 h 44"/>
                <a:gd name="T64" fmla="*/ 2 w 36"/>
                <a:gd name="T65" fmla="*/ 24 h 44"/>
                <a:gd name="T66" fmla="*/ 14 w 36"/>
                <a:gd name="T67" fmla="*/ 0 h 44"/>
                <a:gd name="T68" fmla="*/ 14 w 36"/>
                <a:gd name="T69" fmla="*/ 0 h 44"/>
                <a:gd name="T70" fmla="*/ 9 w 36"/>
                <a:gd name="T71" fmla="*/ 5 h 44"/>
                <a:gd name="T72" fmla="*/ 10 w 36"/>
                <a:gd name="T73" fmla="*/ 10 h 44"/>
                <a:gd name="T74" fmla="*/ 6 w 36"/>
                <a:gd name="T75" fmla="*/ 14 h 44"/>
                <a:gd name="T76" fmla="*/ 6 w 36"/>
                <a:gd name="T77" fmla="*/ 14 h 44"/>
                <a:gd name="T78" fmla="*/ 1 w 36"/>
                <a:gd name="T79" fmla="*/ 17 h 44"/>
                <a:gd name="T80" fmla="*/ 0 w 36"/>
                <a:gd name="T81" fmla="*/ 21 h 44"/>
                <a:gd name="T82" fmla="*/ 0 w 36"/>
                <a:gd name="T83" fmla="*/ 21 h 44"/>
                <a:gd name="T84" fmla="*/ 1 w 36"/>
                <a:gd name="T85" fmla="*/ 36 h 44"/>
                <a:gd name="T86" fmla="*/ 1 w 36"/>
                <a:gd name="T87" fmla="*/ 38 h 44"/>
                <a:gd name="T88" fmla="*/ 3 w 36"/>
                <a:gd name="T89" fmla="*/ 42 h 44"/>
                <a:gd name="T90" fmla="*/ 8 w 36"/>
                <a:gd name="T91" fmla="*/ 44 h 44"/>
                <a:gd name="T92" fmla="*/ 9 w 36"/>
                <a:gd name="T93" fmla="*/ 44 h 44"/>
                <a:gd name="T94" fmla="*/ 28 w 36"/>
                <a:gd name="T95" fmla="*/ 43 h 44"/>
                <a:gd name="T96" fmla="*/ 31 w 36"/>
                <a:gd name="T97" fmla="*/ 41 h 44"/>
                <a:gd name="T98" fmla="*/ 32 w 36"/>
                <a:gd name="T99" fmla="*/ 39 h 44"/>
                <a:gd name="T100" fmla="*/ 31 w 36"/>
                <a:gd name="T101" fmla="*/ 36 h 44"/>
                <a:gd name="T102" fmla="*/ 33 w 36"/>
                <a:gd name="T103" fmla="*/ 32 h 44"/>
                <a:gd name="T104" fmla="*/ 32 w 36"/>
                <a:gd name="T105" fmla="*/ 29 h 44"/>
                <a:gd name="T106" fmla="*/ 35 w 36"/>
                <a:gd name="T107" fmla="*/ 24 h 44"/>
                <a:gd name="T108" fmla="*/ 34 w 36"/>
                <a:gd name="T109" fmla="*/ 22 h 44"/>
                <a:gd name="T110" fmla="*/ 36 w 36"/>
                <a:gd name="T111" fmla="*/ 17 h 44"/>
                <a:gd name="T112" fmla="*/ 31 w 36"/>
                <a:gd name="T113" fmla="*/ 12 h 44"/>
                <a:gd name="T114" fmla="*/ 31 w 36"/>
                <a:gd name="T115" fmla="*/ 12 h 44"/>
                <a:gd name="T116" fmla="*/ 20 w 36"/>
                <a:gd name="T117" fmla="*/ 13 h 44"/>
                <a:gd name="T118" fmla="*/ 19 w 36"/>
                <a:gd name="T119" fmla="*/ 5 h 44"/>
                <a:gd name="T120" fmla="*/ 14 w 36"/>
                <a:gd name="T1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44">
                  <a:moveTo>
                    <a:pt x="2" y="24"/>
                  </a:moveTo>
                  <a:cubicBezTo>
                    <a:pt x="2" y="21"/>
                    <a:pt x="2" y="21"/>
                    <a:pt x="2" y="21"/>
                  </a:cubicBezTo>
                  <a:cubicBezTo>
                    <a:pt x="2" y="18"/>
                    <a:pt x="4" y="16"/>
                    <a:pt x="6" y="16"/>
                  </a:cubicBezTo>
                  <a:cubicBezTo>
                    <a:pt x="9" y="15"/>
                    <a:pt x="11" y="13"/>
                    <a:pt x="11" y="10"/>
                  </a:cubicBezTo>
                  <a:cubicBezTo>
                    <a:pt x="11" y="5"/>
                    <a:pt x="11" y="5"/>
                    <a:pt x="11" y="5"/>
                  </a:cubicBezTo>
                  <a:cubicBezTo>
                    <a:pt x="11" y="3"/>
                    <a:pt x="12" y="2"/>
                    <a:pt x="14" y="1"/>
                  </a:cubicBezTo>
                  <a:cubicBezTo>
                    <a:pt x="14" y="1"/>
                    <a:pt x="14" y="1"/>
                    <a:pt x="14" y="1"/>
                  </a:cubicBezTo>
                  <a:cubicBezTo>
                    <a:pt x="16" y="1"/>
                    <a:pt x="18" y="3"/>
                    <a:pt x="18" y="5"/>
                  </a:cubicBezTo>
                  <a:cubicBezTo>
                    <a:pt x="18" y="14"/>
                    <a:pt x="18" y="14"/>
                    <a:pt x="18" y="14"/>
                  </a:cubicBezTo>
                  <a:cubicBezTo>
                    <a:pt x="18" y="15"/>
                    <a:pt x="19" y="15"/>
                    <a:pt x="19" y="15"/>
                  </a:cubicBezTo>
                  <a:cubicBezTo>
                    <a:pt x="19" y="15"/>
                    <a:pt x="19" y="15"/>
                    <a:pt x="19" y="15"/>
                  </a:cubicBezTo>
                  <a:cubicBezTo>
                    <a:pt x="31" y="14"/>
                    <a:pt x="31" y="14"/>
                    <a:pt x="31" y="14"/>
                  </a:cubicBezTo>
                  <a:cubicBezTo>
                    <a:pt x="31" y="14"/>
                    <a:pt x="31" y="14"/>
                    <a:pt x="31" y="14"/>
                  </a:cubicBezTo>
                  <a:cubicBezTo>
                    <a:pt x="33" y="14"/>
                    <a:pt x="35" y="15"/>
                    <a:pt x="35" y="17"/>
                  </a:cubicBezTo>
                  <a:cubicBezTo>
                    <a:pt x="35" y="19"/>
                    <a:pt x="34" y="20"/>
                    <a:pt x="32" y="21"/>
                  </a:cubicBezTo>
                  <a:cubicBezTo>
                    <a:pt x="32" y="21"/>
                    <a:pt x="32" y="21"/>
                    <a:pt x="32" y="21"/>
                  </a:cubicBezTo>
                  <a:cubicBezTo>
                    <a:pt x="31" y="22"/>
                    <a:pt x="32" y="22"/>
                    <a:pt x="32" y="22"/>
                  </a:cubicBezTo>
                  <a:cubicBezTo>
                    <a:pt x="33" y="23"/>
                    <a:pt x="33" y="24"/>
                    <a:pt x="33" y="25"/>
                  </a:cubicBezTo>
                  <a:cubicBezTo>
                    <a:pt x="33" y="26"/>
                    <a:pt x="32" y="28"/>
                    <a:pt x="30" y="28"/>
                  </a:cubicBezTo>
                  <a:cubicBezTo>
                    <a:pt x="30" y="28"/>
                    <a:pt x="30" y="28"/>
                    <a:pt x="30" y="29"/>
                  </a:cubicBezTo>
                  <a:cubicBezTo>
                    <a:pt x="30" y="29"/>
                    <a:pt x="30" y="29"/>
                    <a:pt x="30" y="29"/>
                  </a:cubicBezTo>
                  <a:cubicBezTo>
                    <a:pt x="31" y="30"/>
                    <a:pt x="32" y="31"/>
                    <a:pt x="32" y="32"/>
                  </a:cubicBezTo>
                  <a:cubicBezTo>
                    <a:pt x="32" y="34"/>
                    <a:pt x="31" y="35"/>
                    <a:pt x="29" y="35"/>
                  </a:cubicBezTo>
                  <a:cubicBezTo>
                    <a:pt x="29" y="35"/>
                    <a:pt x="29" y="35"/>
                    <a:pt x="28" y="36"/>
                  </a:cubicBezTo>
                  <a:cubicBezTo>
                    <a:pt x="28" y="36"/>
                    <a:pt x="29" y="36"/>
                    <a:pt x="29" y="37"/>
                  </a:cubicBezTo>
                  <a:cubicBezTo>
                    <a:pt x="30" y="37"/>
                    <a:pt x="30" y="38"/>
                    <a:pt x="30" y="39"/>
                  </a:cubicBezTo>
                  <a:cubicBezTo>
                    <a:pt x="30" y="39"/>
                    <a:pt x="30" y="40"/>
                    <a:pt x="29" y="40"/>
                  </a:cubicBezTo>
                  <a:cubicBezTo>
                    <a:pt x="29" y="41"/>
                    <a:pt x="28" y="41"/>
                    <a:pt x="28" y="41"/>
                  </a:cubicBezTo>
                  <a:cubicBezTo>
                    <a:pt x="8" y="42"/>
                    <a:pt x="8" y="42"/>
                    <a:pt x="8" y="42"/>
                  </a:cubicBezTo>
                  <a:cubicBezTo>
                    <a:pt x="8" y="42"/>
                    <a:pt x="8" y="42"/>
                    <a:pt x="8" y="42"/>
                  </a:cubicBezTo>
                  <a:cubicBezTo>
                    <a:pt x="5" y="42"/>
                    <a:pt x="3" y="40"/>
                    <a:pt x="3" y="38"/>
                  </a:cubicBezTo>
                  <a:cubicBezTo>
                    <a:pt x="3" y="37"/>
                    <a:pt x="3" y="37"/>
                    <a:pt x="3" y="37"/>
                  </a:cubicBezTo>
                  <a:cubicBezTo>
                    <a:pt x="2" y="24"/>
                    <a:pt x="2" y="24"/>
                    <a:pt x="2" y="24"/>
                  </a:cubicBezTo>
                  <a:moveTo>
                    <a:pt x="14" y="0"/>
                  </a:moveTo>
                  <a:cubicBezTo>
                    <a:pt x="14" y="0"/>
                    <a:pt x="14" y="0"/>
                    <a:pt x="14" y="0"/>
                  </a:cubicBezTo>
                  <a:cubicBezTo>
                    <a:pt x="11" y="0"/>
                    <a:pt x="9" y="2"/>
                    <a:pt x="9" y="5"/>
                  </a:cubicBezTo>
                  <a:cubicBezTo>
                    <a:pt x="10" y="10"/>
                    <a:pt x="10" y="10"/>
                    <a:pt x="10" y="10"/>
                  </a:cubicBezTo>
                  <a:cubicBezTo>
                    <a:pt x="10" y="12"/>
                    <a:pt x="8" y="14"/>
                    <a:pt x="6" y="14"/>
                  </a:cubicBezTo>
                  <a:cubicBezTo>
                    <a:pt x="6" y="14"/>
                    <a:pt x="6" y="14"/>
                    <a:pt x="6" y="14"/>
                  </a:cubicBezTo>
                  <a:cubicBezTo>
                    <a:pt x="4" y="14"/>
                    <a:pt x="2" y="16"/>
                    <a:pt x="1" y="17"/>
                  </a:cubicBezTo>
                  <a:cubicBezTo>
                    <a:pt x="0" y="18"/>
                    <a:pt x="0" y="20"/>
                    <a:pt x="0" y="21"/>
                  </a:cubicBezTo>
                  <a:cubicBezTo>
                    <a:pt x="0" y="21"/>
                    <a:pt x="0" y="21"/>
                    <a:pt x="0" y="21"/>
                  </a:cubicBezTo>
                  <a:cubicBezTo>
                    <a:pt x="1" y="36"/>
                    <a:pt x="1" y="36"/>
                    <a:pt x="1" y="36"/>
                  </a:cubicBezTo>
                  <a:cubicBezTo>
                    <a:pt x="1" y="38"/>
                    <a:pt x="1" y="38"/>
                    <a:pt x="1" y="38"/>
                  </a:cubicBezTo>
                  <a:cubicBezTo>
                    <a:pt x="1" y="39"/>
                    <a:pt x="2" y="41"/>
                    <a:pt x="3" y="42"/>
                  </a:cubicBezTo>
                  <a:cubicBezTo>
                    <a:pt x="4" y="43"/>
                    <a:pt x="6" y="44"/>
                    <a:pt x="8" y="44"/>
                  </a:cubicBezTo>
                  <a:cubicBezTo>
                    <a:pt x="8" y="44"/>
                    <a:pt x="8" y="44"/>
                    <a:pt x="9" y="44"/>
                  </a:cubicBezTo>
                  <a:cubicBezTo>
                    <a:pt x="28" y="43"/>
                    <a:pt x="28" y="43"/>
                    <a:pt x="28" y="43"/>
                  </a:cubicBezTo>
                  <a:cubicBezTo>
                    <a:pt x="29" y="43"/>
                    <a:pt x="30" y="42"/>
                    <a:pt x="31" y="41"/>
                  </a:cubicBezTo>
                  <a:cubicBezTo>
                    <a:pt x="31" y="41"/>
                    <a:pt x="32" y="40"/>
                    <a:pt x="32" y="39"/>
                  </a:cubicBezTo>
                  <a:cubicBezTo>
                    <a:pt x="32" y="38"/>
                    <a:pt x="31" y="37"/>
                    <a:pt x="31" y="36"/>
                  </a:cubicBezTo>
                  <a:cubicBezTo>
                    <a:pt x="32" y="35"/>
                    <a:pt x="34" y="34"/>
                    <a:pt x="33" y="32"/>
                  </a:cubicBezTo>
                  <a:cubicBezTo>
                    <a:pt x="33" y="31"/>
                    <a:pt x="33" y="30"/>
                    <a:pt x="32" y="29"/>
                  </a:cubicBezTo>
                  <a:cubicBezTo>
                    <a:pt x="34" y="28"/>
                    <a:pt x="35" y="26"/>
                    <a:pt x="35" y="24"/>
                  </a:cubicBezTo>
                  <a:cubicBezTo>
                    <a:pt x="35" y="23"/>
                    <a:pt x="34" y="22"/>
                    <a:pt x="34" y="22"/>
                  </a:cubicBezTo>
                  <a:cubicBezTo>
                    <a:pt x="35" y="21"/>
                    <a:pt x="36" y="19"/>
                    <a:pt x="36" y="17"/>
                  </a:cubicBezTo>
                  <a:cubicBezTo>
                    <a:pt x="36" y="15"/>
                    <a:pt x="34" y="12"/>
                    <a:pt x="31" y="12"/>
                  </a:cubicBezTo>
                  <a:cubicBezTo>
                    <a:pt x="31" y="12"/>
                    <a:pt x="31" y="12"/>
                    <a:pt x="31" y="12"/>
                  </a:cubicBezTo>
                  <a:cubicBezTo>
                    <a:pt x="20" y="13"/>
                    <a:pt x="20" y="13"/>
                    <a:pt x="20" y="13"/>
                  </a:cubicBezTo>
                  <a:cubicBezTo>
                    <a:pt x="19" y="5"/>
                    <a:pt x="19" y="5"/>
                    <a:pt x="19" y="5"/>
                  </a:cubicBezTo>
                  <a:cubicBezTo>
                    <a:pt x="19" y="2"/>
                    <a:pt x="17" y="0"/>
                    <a:pt x="14"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76" name="Freeform 186">
              <a:extLst>
                <a:ext uri="{FF2B5EF4-FFF2-40B4-BE49-F238E27FC236}">
                  <a16:creationId xmlns:a16="http://schemas.microsoft.com/office/drawing/2014/main" id="{87BB8105-5CCB-4BF4-9F0A-073A7882E9D2}"/>
                </a:ext>
              </a:extLst>
            </p:cNvPr>
            <p:cNvSpPr>
              <a:spLocks noEditPoints="1"/>
            </p:cNvSpPr>
            <p:nvPr/>
          </p:nvSpPr>
          <p:spPr bwMode="auto">
            <a:xfrm>
              <a:off x="9031378" y="4829943"/>
              <a:ext cx="128731" cy="113407"/>
            </a:xfrm>
            <a:custGeom>
              <a:avLst/>
              <a:gdLst>
                <a:gd name="T0" fmla="*/ 3 w 7"/>
                <a:gd name="T1" fmla="*/ 5 h 6"/>
                <a:gd name="T2" fmla="*/ 2 w 7"/>
                <a:gd name="T3" fmla="*/ 3 h 6"/>
                <a:gd name="T4" fmla="*/ 2 w 7"/>
                <a:gd name="T5" fmla="*/ 2 h 6"/>
                <a:gd name="T6" fmla="*/ 3 w 7"/>
                <a:gd name="T7" fmla="*/ 2 h 6"/>
                <a:gd name="T8" fmla="*/ 3 w 7"/>
                <a:gd name="T9" fmla="*/ 2 h 6"/>
                <a:gd name="T10" fmla="*/ 5 w 7"/>
                <a:gd name="T11" fmla="*/ 3 h 6"/>
                <a:gd name="T12" fmla="*/ 3 w 7"/>
                <a:gd name="T13" fmla="*/ 5 h 6"/>
                <a:gd name="T14" fmla="*/ 3 w 7"/>
                <a:gd name="T15" fmla="*/ 5 h 6"/>
                <a:gd name="T16" fmla="*/ 3 w 7"/>
                <a:gd name="T17" fmla="*/ 0 h 6"/>
                <a:gd name="T18" fmla="*/ 3 w 7"/>
                <a:gd name="T19" fmla="*/ 0 h 6"/>
                <a:gd name="T20" fmla="*/ 1 w 7"/>
                <a:gd name="T21" fmla="*/ 1 h 6"/>
                <a:gd name="T22" fmla="*/ 0 w 7"/>
                <a:gd name="T23" fmla="*/ 3 h 6"/>
                <a:gd name="T24" fmla="*/ 3 w 7"/>
                <a:gd name="T25" fmla="*/ 6 h 6"/>
                <a:gd name="T26" fmla="*/ 4 w 7"/>
                <a:gd name="T27" fmla="*/ 6 h 6"/>
                <a:gd name="T28" fmla="*/ 7 w 7"/>
                <a:gd name="T29" fmla="*/ 3 h 6"/>
                <a:gd name="T30" fmla="*/ 3 w 7"/>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6">
                  <a:moveTo>
                    <a:pt x="3" y="5"/>
                  </a:moveTo>
                  <a:cubicBezTo>
                    <a:pt x="3" y="5"/>
                    <a:pt x="2" y="4"/>
                    <a:pt x="2" y="3"/>
                  </a:cubicBezTo>
                  <a:cubicBezTo>
                    <a:pt x="2" y="3"/>
                    <a:pt x="2" y="2"/>
                    <a:pt x="2" y="2"/>
                  </a:cubicBezTo>
                  <a:cubicBezTo>
                    <a:pt x="2" y="2"/>
                    <a:pt x="3" y="2"/>
                    <a:pt x="3" y="2"/>
                  </a:cubicBezTo>
                  <a:cubicBezTo>
                    <a:pt x="3" y="2"/>
                    <a:pt x="3" y="2"/>
                    <a:pt x="3" y="2"/>
                  </a:cubicBezTo>
                  <a:cubicBezTo>
                    <a:pt x="4" y="2"/>
                    <a:pt x="5" y="2"/>
                    <a:pt x="5" y="3"/>
                  </a:cubicBezTo>
                  <a:cubicBezTo>
                    <a:pt x="5" y="4"/>
                    <a:pt x="4" y="5"/>
                    <a:pt x="3" y="5"/>
                  </a:cubicBezTo>
                  <a:cubicBezTo>
                    <a:pt x="3" y="5"/>
                    <a:pt x="3" y="5"/>
                    <a:pt x="3" y="5"/>
                  </a:cubicBezTo>
                  <a:moveTo>
                    <a:pt x="3" y="0"/>
                  </a:moveTo>
                  <a:cubicBezTo>
                    <a:pt x="3" y="0"/>
                    <a:pt x="3" y="0"/>
                    <a:pt x="3" y="0"/>
                  </a:cubicBezTo>
                  <a:cubicBezTo>
                    <a:pt x="2" y="0"/>
                    <a:pt x="2" y="0"/>
                    <a:pt x="1" y="1"/>
                  </a:cubicBezTo>
                  <a:cubicBezTo>
                    <a:pt x="0" y="2"/>
                    <a:pt x="0" y="3"/>
                    <a:pt x="0" y="3"/>
                  </a:cubicBezTo>
                  <a:cubicBezTo>
                    <a:pt x="0" y="5"/>
                    <a:pt x="2" y="6"/>
                    <a:pt x="3" y="6"/>
                  </a:cubicBezTo>
                  <a:cubicBezTo>
                    <a:pt x="4" y="6"/>
                    <a:pt x="4" y="6"/>
                    <a:pt x="4" y="6"/>
                  </a:cubicBezTo>
                  <a:cubicBezTo>
                    <a:pt x="5" y="6"/>
                    <a:pt x="7" y="5"/>
                    <a:pt x="7" y="3"/>
                  </a:cubicBezTo>
                  <a:cubicBezTo>
                    <a:pt x="6" y="1"/>
                    <a:pt x="5" y="0"/>
                    <a:pt x="3"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77" name="Freeform 187">
              <a:extLst>
                <a:ext uri="{FF2B5EF4-FFF2-40B4-BE49-F238E27FC236}">
                  <a16:creationId xmlns:a16="http://schemas.microsoft.com/office/drawing/2014/main" id="{4C68D77B-5A96-4D36-8629-BFA0115375D9}"/>
                </a:ext>
              </a:extLst>
            </p:cNvPr>
            <p:cNvSpPr>
              <a:spLocks noEditPoints="1"/>
            </p:cNvSpPr>
            <p:nvPr/>
          </p:nvSpPr>
          <p:spPr bwMode="auto">
            <a:xfrm>
              <a:off x="8277380" y="5182422"/>
              <a:ext cx="753998" cy="753998"/>
            </a:xfrm>
            <a:custGeom>
              <a:avLst/>
              <a:gdLst>
                <a:gd name="T0" fmla="*/ 12 w 41"/>
                <a:gd name="T1" fmla="*/ 27 h 41"/>
                <a:gd name="T2" fmla="*/ 14 w 41"/>
                <a:gd name="T3" fmla="*/ 13 h 41"/>
                <a:gd name="T4" fmla="*/ 28 w 41"/>
                <a:gd name="T5" fmla="*/ 14 h 41"/>
                <a:gd name="T6" fmla="*/ 27 w 41"/>
                <a:gd name="T7" fmla="*/ 28 h 41"/>
                <a:gd name="T8" fmla="*/ 20 w 41"/>
                <a:gd name="T9" fmla="*/ 9 h 41"/>
                <a:gd name="T10" fmla="*/ 9 w 41"/>
                <a:gd name="T11" fmla="*/ 19 h 41"/>
                <a:gd name="T12" fmla="*/ 20 w 41"/>
                <a:gd name="T13" fmla="*/ 32 h 41"/>
                <a:gd name="T14" fmla="*/ 32 w 41"/>
                <a:gd name="T15" fmla="*/ 22 h 41"/>
                <a:gd name="T16" fmla="*/ 20 w 41"/>
                <a:gd name="T17" fmla="*/ 9 h 41"/>
                <a:gd name="T18" fmla="*/ 14 w 41"/>
                <a:gd name="T19" fmla="*/ 7 h 41"/>
                <a:gd name="T20" fmla="*/ 19 w 41"/>
                <a:gd name="T21" fmla="*/ 5 h 41"/>
                <a:gd name="T22" fmla="*/ 22 w 41"/>
                <a:gd name="T23" fmla="*/ 2 h 41"/>
                <a:gd name="T24" fmla="*/ 25 w 41"/>
                <a:gd name="T25" fmla="*/ 6 h 41"/>
                <a:gd name="T26" fmla="*/ 30 w 41"/>
                <a:gd name="T27" fmla="*/ 9 h 41"/>
                <a:gd name="T28" fmla="*/ 33 w 41"/>
                <a:gd name="T29" fmla="*/ 8 h 41"/>
                <a:gd name="T30" fmla="*/ 34 w 41"/>
                <a:gd name="T31" fmla="*/ 13 h 41"/>
                <a:gd name="T32" fmla="*/ 35 w 41"/>
                <a:gd name="T33" fmla="*/ 19 h 41"/>
                <a:gd name="T34" fmla="*/ 39 w 41"/>
                <a:gd name="T35" fmla="*/ 23 h 41"/>
                <a:gd name="T36" fmla="*/ 34 w 41"/>
                <a:gd name="T37" fmla="*/ 26 h 41"/>
                <a:gd name="T38" fmla="*/ 32 w 41"/>
                <a:gd name="T39" fmla="*/ 31 h 41"/>
                <a:gd name="T40" fmla="*/ 31 w 41"/>
                <a:gd name="T41" fmla="*/ 35 h 41"/>
                <a:gd name="T42" fmla="*/ 27 w 41"/>
                <a:gd name="T43" fmla="*/ 34 h 41"/>
                <a:gd name="T44" fmla="*/ 22 w 41"/>
                <a:gd name="T45" fmla="*/ 36 h 41"/>
                <a:gd name="T46" fmla="*/ 18 w 41"/>
                <a:gd name="T47" fmla="*/ 39 h 41"/>
                <a:gd name="T48" fmla="*/ 16 w 41"/>
                <a:gd name="T49" fmla="*/ 36 h 41"/>
                <a:gd name="T50" fmla="*/ 11 w 41"/>
                <a:gd name="T51" fmla="*/ 33 h 41"/>
                <a:gd name="T52" fmla="*/ 10 w 41"/>
                <a:gd name="T53" fmla="*/ 33 h 41"/>
                <a:gd name="T54" fmla="*/ 6 w 41"/>
                <a:gd name="T55" fmla="*/ 32 h 41"/>
                <a:gd name="T56" fmla="*/ 7 w 41"/>
                <a:gd name="T57" fmla="*/ 27 h 41"/>
                <a:gd name="T58" fmla="*/ 5 w 41"/>
                <a:gd name="T59" fmla="*/ 22 h 41"/>
                <a:gd name="T60" fmla="*/ 5 w 41"/>
                <a:gd name="T61" fmla="*/ 16 h 41"/>
                <a:gd name="T62" fmla="*/ 8 w 41"/>
                <a:gd name="T63" fmla="*/ 11 h 41"/>
                <a:gd name="T64" fmla="*/ 8 w 41"/>
                <a:gd name="T65" fmla="*/ 6 h 41"/>
                <a:gd name="T66" fmla="*/ 13 w 41"/>
                <a:gd name="T67" fmla="*/ 7 h 41"/>
                <a:gd name="T68" fmla="*/ 22 w 41"/>
                <a:gd name="T69" fmla="*/ 0 h 41"/>
                <a:gd name="T70" fmla="*/ 13 w 41"/>
                <a:gd name="T71" fmla="*/ 5 h 41"/>
                <a:gd name="T72" fmla="*/ 7 w 41"/>
                <a:gd name="T73" fmla="*/ 5 h 41"/>
                <a:gd name="T74" fmla="*/ 5 w 41"/>
                <a:gd name="T75" fmla="*/ 15 h 41"/>
                <a:gd name="T76" fmla="*/ 4 w 41"/>
                <a:gd name="T77" fmla="*/ 23 h 41"/>
                <a:gd name="T78" fmla="*/ 4 w 41"/>
                <a:gd name="T79" fmla="*/ 33 h 41"/>
                <a:gd name="T80" fmla="*/ 10 w 41"/>
                <a:gd name="T81" fmla="*/ 34 h 41"/>
                <a:gd name="T82" fmla="*/ 18 w 41"/>
                <a:gd name="T83" fmla="*/ 41 h 41"/>
                <a:gd name="T84" fmla="*/ 23 w 41"/>
                <a:gd name="T85" fmla="*/ 37 h 41"/>
                <a:gd name="T86" fmla="*/ 31 w 41"/>
                <a:gd name="T87" fmla="*/ 37 h 41"/>
                <a:gd name="T88" fmla="*/ 34 w 41"/>
                <a:gd name="T89" fmla="*/ 30 h 41"/>
                <a:gd name="T90" fmla="*/ 40 w 41"/>
                <a:gd name="T91" fmla="*/ 23 h 41"/>
                <a:gd name="T92" fmla="*/ 35 w 41"/>
                <a:gd name="T93" fmla="*/ 14 h 41"/>
                <a:gd name="T94" fmla="*/ 33 w 41"/>
                <a:gd name="T95" fmla="*/ 7 h 41"/>
                <a:gd name="T96" fmla="*/ 26 w 41"/>
                <a:gd name="T97" fmla="*/ 5 h 41"/>
                <a:gd name="T98" fmla="*/ 22 w 41"/>
                <a:gd name="T9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 h="41">
                  <a:moveTo>
                    <a:pt x="20" y="31"/>
                  </a:moveTo>
                  <a:cubicBezTo>
                    <a:pt x="17" y="31"/>
                    <a:pt x="14" y="29"/>
                    <a:pt x="12" y="27"/>
                  </a:cubicBezTo>
                  <a:cubicBezTo>
                    <a:pt x="11" y="25"/>
                    <a:pt x="10" y="22"/>
                    <a:pt x="10" y="20"/>
                  </a:cubicBezTo>
                  <a:cubicBezTo>
                    <a:pt x="11" y="17"/>
                    <a:pt x="12" y="15"/>
                    <a:pt x="14" y="13"/>
                  </a:cubicBezTo>
                  <a:cubicBezTo>
                    <a:pt x="16" y="11"/>
                    <a:pt x="18" y="11"/>
                    <a:pt x="20" y="11"/>
                  </a:cubicBezTo>
                  <a:cubicBezTo>
                    <a:pt x="23" y="11"/>
                    <a:pt x="26" y="12"/>
                    <a:pt x="28" y="14"/>
                  </a:cubicBezTo>
                  <a:cubicBezTo>
                    <a:pt x="30" y="16"/>
                    <a:pt x="30" y="19"/>
                    <a:pt x="30" y="22"/>
                  </a:cubicBezTo>
                  <a:cubicBezTo>
                    <a:pt x="30" y="24"/>
                    <a:pt x="29" y="27"/>
                    <a:pt x="27" y="28"/>
                  </a:cubicBezTo>
                  <a:cubicBezTo>
                    <a:pt x="25" y="30"/>
                    <a:pt x="23" y="31"/>
                    <a:pt x="20" y="31"/>
                  </a:cubicBezTo>
                  <a:moveTo>
                    <a:pt x="20" y="9"/>
                  </a:moveTo>
                  <a:cubicBezTo>
                    <a:pt x="18" y="9"/>
                    <a:pt x="15" y="10"/>
                    <a:pt x="13" y="12"/>
                  </a:cubicBezTo>
                  <a:cubicBezTo>
                    <a:pt x="10" y="14"/>
                    <a:pt x="9" y="16"/>
                    <a:pt x="9" y="19"/>
                  </a:cubicBezTo>
                  <a:cubicBezTo>
                    <a:pt x="8" y="23"/>
                    <a:pt x="9" y="26"/>
                    <a:pt x="11" y="28"/>
                  </a:cubicBezTo>
                  <a:cubicBezTo>
                    <a:pt x="13" y="31"/>
                    <a:pt x="17" y="32"/>
                    <a:pt x="20" y="32"/>
                  </a:cubicBezTo>
                  <a:cubicBezTo>
                    <a:pt x="23" y="32"/>
                    <a:pt x="26" y="31"/>
                    <a:pt x="28" y="30"/>
                  </a:cubicBezTo>
                  <a:cubicBezTo>
                    <a:pt x="30" y="28"/>
                    <a:pt x="32" y="25"/>
                    <a:pt x="32" y="22"/>
                  </a:cubicBezTo>
                  <a:cubicBezTo>
                    <a:pt x="32" y="19"/>
                    <a:pt x="31" y="16"/>
                    <a:pt x="29" y="13"/>
                  </a:cubicBezTo>
                  <a:cubicBezTo>
                    <a:pt x="27" y="11"/>
                    <a:pt x="24" y="9"/>
                    <a:pt x="20" y="9"/>
                  </a:cubicBezTo>
                  <a:moveTo>
                    <a:pt x="13" y="7"/>
                  </a:moveTo>
                  <a:cubicBezTo>
                    <a:pt x="13" y="7"/>
                    <a:pt x="14" y="7"/>
                    <a:pt x="14" y="7"/>
                  </a:cubicBezTo>
                  <a:cubicBezTo>
                    <a:pt x="15" y="6"/>
                    <a:pt x="17" y="6"/>
                    <a:pt x="18" y="6"/>
                  </a:cubicBezTo>
                  <a:cubicBezTo>
                    <a:pt x="19" y="6"/>
                    <a:pt x="19" y="5"/>
                    <a:pt x="19" y="5"/>
                  </a:cubicBezTo>
                  <a:cubicBezTo>
                    <a:pt x="20" y="3"/>
                    <a:pt x="21" y="2"/>
                    <a:pt x="22" y="2"/>
                  </a:cubicBezTo>
                  <a:cubicBezTo>
                    <a:pt x="22" y="2"/>
                    <a:pt x="22" y="2"/>
                    <a:pt x="22" y="2"/>
                  </a:cubicBezTo>
                  <a:cubicBezTo>
                    <a:pt x="23" y="2"/>
                    <a:pt x="24" y="4"/>
                    <a:pt x="25" y="6"/>
                  </a:cubicBezTo>
                  <a:cubicBezTo>
                    <a:pt x="25" y="6"/>
                    <a:pt x="25" y="6"/>
                    <a:pt x="25" y="6"/>
                  </a:cubicBezTo>
                  <a:cubicBezTo>
                    <a:pt x="27" y="7"/>
                    <a:pt x="28" y="8"/>
                    <a:pt x="29" y="9"/>
                  </a:cubicBezTo>
                  <a:cubicBezTo>
                    <a:pt x="30" y="9"/>
                    <a:pt x="30" y="9"/>
                    <a:pt x="30" y="9"/>
                  </a:cubicBezTo>
                  <a:cubicBezTo>
                    <a:pt x="30" y="9"/>
                    <a:pt x="30" y="9"/>
                    <a:pt x="30" y="9"/>
                  </a:cubicBezTo>
                  <a:cubicBezTo>
                    <a:pt x="31" y="8"/>
                    <a:pt x="32" y="8"/>
                    <a:pt x="33" y="8"/>
                  </a:cubicBezTo>
                  <a:cubicBezTo>
                    <a:pt x="33" y="8"/>
                    <a:pt x="34" y="8"/>
                    <a:pt x="35" y="9"/>
                  </a:cubicBezTo>
                  <a:cubicBezTo>
                    <a:pt x="35" y="10"/>
                    <a:pt x="35" y="12"/>
                    <a:pt x="34" y="13"/>
                  </a:cubicBezTo>
                  <a:cubicBezTo>
                    <a:pt x="34" y="14"/>
                    <a:pt x="34" y="14"/>
                    <a:pt x="34" y="14"/>
                  </a:cubicBezTo>
                  <a:cubicBezTo>
                    <a:pt x="35" y="16"/>
                    <a:pt x="35" y="17"/>
                    <a:pt x="35" y="19"/>
                  </a:cubicBezTo>
                  <a:cubicBezTo>
                    <a:pt x="35" y="19"/>
                    <a:pt x="35" y="19"/>
                    <a:pt x="36" y="19"/>
                  </a:cubicBezTo>
                  <a:cubicBezTo>
                    <a:pt x="38" y="20"/>
                    <a:pt x="39" y="22"/>
                    <a:pt x="39" y="23"/>
                  </a:cubicBezTo>
                  <a:cubicBezTo>
                    <a:pt x="39" y="24"/>
                    <a:pt x="37" y="25"/>
                    <a:pt x="35" y="25"/>
                  </a:cubicBezTo>
                  <a:cubicBezTo>
                    <a:pt x="35" y="25"/>
                    <a:pt x="35" y="25"/>
                    <a:pt x="34" y="26"/>
                  </a:cubicBezTo>
                  <a:cubicBezTo>
                    <a:pt x="34" y="27"/>
                    <a:pt x="33" y="29"/>
                    <a:pt x="32" y="30"/>
                  </a:cubicBezTo>
                  <a:cubicBezTo>
                    <a:pt x="32" y="30"/>
                    <a:pt x="32" y="30"/>
                    <a:pt x="32" y="31"/>
                  </a:cubicBezTo>
                  <a:cubicBezTo>
                    <a:pt x="33" y="33"/>
                    <a:pt x="33" y="34"/>
                    <a:pt x="32" y="35"/>
                  </a:cubicBezTo>
                  <a:cubicBezTo>
                    <a:pt x="32" y="35"/>
                    <a:pt x="31" y="35"/>
                    <a:pt x="31" y="35"/>
                  </a:cubicBezTo>
                  <a:cubicBezTo>
                    <a:pt x="30" y="35"/>
                    <a:pt x="29" y="35"/>
                    <a:pt x="28" y="34"/>
                  </a:cubicBezTo>
                  <a:cubicBezTo>
                    <a:pt x="27" y="34"/>
                    <a:pt x="27" y="34"/>
                    <a:pt x="27" y="34"/>
                  </a:cubicBezTo>
                  <a:cubicBezTo>
                    <a:pt x="27" y="34"/>
                    <a:pt x="27" y="34"/>
                    <a:pt x="27" y="34"/>
                  </a:cubicBezTo>
                  <a:cubicBezTo>
                    <a:pt x="25" y="35"/>
                    <a:pt x="24" y="35"/>
                    <a:pt x="22" y="36"/>
                  </a:cubicBezTo>
                  <a:cubicBezTo>
                    <a:pt x="22" y="36"/>
                    <a:pt x="22" y="36"/>
                    <a:pt x="22" y="36"/>
                  </a:cubicBezTo>
                  <a:cubicBezTo>
                    <a:pt x="21" y="38"/>
                    <a:pt x="19" y="39"/>
                    <a:pt x="18" y="39"/>
                  </a:cubicBezTo>
                  <a:cubicBezTo>
                    <a:pt x="18" y="39"/>
                    <a:pt x="18" y="39"/>
                    <a:pt x="18" y="39"/>
                  </a:cubicBezTo>
                  <a:cubicBezTo>
                    <a:pt x="17" y="39"/>
                    <a:pt x="16" y="38"/>
                    <a:pt x="16" y="36"/>
                  </a:cubicBezTo>
                  <a:cubicBezTo>
                    <a:pt x="16" y="35"/>
                    <a:pt x="16" y="35"/>
                    <a:pt x="15" y="35"/>
                  </a:cubicBezTo>
                  <a:cubicBezTo>
                    <a:pt x="14" y="34"/>
                    <a:pt x="12" y="34"/>
                    <a:pt x="11" y="33"/>
                  </a:cubicBezTo>
                  <a:cubicBezTo>
                    <a:pt x="11" y="33"/>
                    <a:pt x="11" y="32"/>
                    <a:pt x="11" y="32"/>
                  </a:cubicBezTo>
                  <a:cubicBezTo>
                    <a:pt x="10" y="33"/>
                    <a:pt x="10" y="33"/>
                    <a:pt x="10" y="33"/>
                  </a:cubicBezTo>
                  <a:cubicBezTo>
                    <a:pt x="9" y="33"/>
                    <a:pt x="8" y="33"/>
                    <a:pt x="8" y="33"/>
                  </a:cubicBezTo>
                  <a:cubicBezTo>
                    <a:pt x="7" y="33"/>
                    <a:pt x="6" y="33"/>
                    <a:pt x="6" y="32"/>
                  </a:cubicBezTo>
                  <a:cubicBezTo>
                    <a:pt x="5" y="32"/>
                    <a:pt x="5" y="30"/>
                    <a:pt x="7" y="28"/>
                  </a:cubicBezTo>
                  <a:cubicBezTo>
                    <a:pt x="7" y="28"/>
                    <a:pt x="7" y="27"/>
                    <a:pt x="7" y="27"/>
                  </a:cubicBezTo>
                  <a:cubicBezTo>
                    <a:pt x="6" y="26"/>
                    <a:pt x="5" y="24"/>
                    <a:pt x="5" y="23"/>
                  </a:cubicBezTo>
                  <a:cubicBezTo>
                    <a:pt x="5" y="22"/>
                    <a:pt x="5" y="22"/>
                    <a:pt x="5" y="22"/>
                  </a:cubicBezTo>
                  <a:cubicBezTo>
                    <a:pt x="3" y="21"/>
                    <a:pt x="2" y="20"/>
                    <a:pt x="2" y="19"/>
                  </a:cubicBezTo>
                  <a:cubicBezTo>
                    <a:pt x="2" y="18"/>
                    <a:pt x="3" y="17"/>
                    <a:pt x="5" y="16"/>
                  </a:cubicBezTo>
                  <a:cubicBezTo>
                    <a:pt x="6" y="16"/>
                    <a:pt x="6" y="16"/>
                    <a:pt x="6" y="16"/>
                  </a:cubicBezTo>
                  <a:cubicBezTo>
                    <a:pt x="6" y="14"/>
                    <a:pt x="7" y="13"/>
                    <a:pt x="8" y="11"/>
                  </a:cubicBezTo>
                  <a:cubicBezTo>
                    <a:pt x="8" y="11"/>
                    <a:pt x="8" y="11"/>
                    <a:pt x="8" y="11"/>
                  </a:cubicBezTo>
                  <a:cubicBezTo>
                    <a:pt x="8" y="9"/>
                    <a:pt x="8" y="7"/>
                    <a:pt x="8" y="6"/>
                  </a:cubicBezTo>
                  <a:cubicBezTo>
                    <a:pt x="9" y="6"/>
                    <a:pt x="9" y="6"/>
                    <a:pt x="10" y="6"/>
                  </a:cubicBezTo>
                  <a:cubicBezTo>
                    <a:pt x="10" y="6"/>
                    <a:pt x="12" y="6"/>
                    <a:pt x="13" y="7"/>
                  </a:cubicBezTo>
                  <a:cubicBezTo>
                    <a:pt x="13" y="7"/>
                    <a:pt x="13" y="7"/>
                    <a:pt x="13" y="7"/>
                  </a:cubicBezTo>
                  <a:moveTo>
                    <a:pt x="22" y="0"/>
                  </a:moveTo>
                  <a:cubicBezTo>
                    <a:pt x="20" y="0"/>
                    <a:pt x="18" y="2"/>
                    <a:pt x="18" y="4"/>
                  </a:cubicBezTo>
                  <a:cubicBezTo>
                    <a:pt x="16" y="4"/>
                    <a:pt x="15" y="5"/>
                    <a:pt x="13" y="5"/>
                  </a:cubicBezTo>
                  <a:cubicBezTo>
                    <a:pt x="12" y="5"/>
                    <a:pt x="11" y="4"/>
                    <a:pt x="10" y="4"/>
                  </a:cubicBezTo>
                  <a:cubicBezTo>
                    <a:pt x="9" y="4"/>
                    <a:pt x="8" y="4"/>
                    <a:pt x="7" y="5"/>
                  </a:cubicBezTo>
                  <a:cubicBezTo>
                    <a:pt x="6" y="6"/>
                    <a:pt x="6" y="9"/>
                    <a:pt x="7" y="11"/>
                  </a:cubicBezTo>
                  <a:cubicBezTo>
                    <a:pt x="6" y="12"/>
                    <a:pt x="5" y="13"/>
                    <a:pt x="5" y="15"/>
                  </a:cubicBezTo>
                  <a:cubicBezTo>
                    <a:pt x="2" y="15"/>
                    <a:pt x="0" y="17"/>
                    <a:pt x="0" y="19"/>
                  </a:cubicBezTo>
                  <a:cubicBezTo>
                    <a:pt x="0" y="21"/>
                    <a:pt x="2" y="22"/>
                    <a:pt x="4" y="23"/>
                  </a:cubicBezTo>
                  <a:cubicBezTo>
                    <a:pt x="4" y="25"/>
                    <a:pt x="4" y="26"/>
                    <a:pt x="5" y="28"/>
                  </a:cubicBezTo>
                  <a:cubicBezTo>
                    <a:pt x="4" y="29"/>
                    <a:pt x="3" y="32"/>
                    <a:pt x="4" y="33"/>
                  </a:cubicBezTo>
                  <a:cubicBezTo>
                    <a:pt x="5" y="34"/>
                    <a:pt x="6" y="35"/>
                    <a:pt x="8" y="35"/>
                  </a:cubicBezTo>
                  <a:cubicBezTo>
                    <a:pt x="8" y="35"/>
                    <a:pt x="9" y="35"/>
                    <a:pt x="10" y="34"/>
                  </a:cubicBezTo>
                  <a:cubicBezTo>
                    <a:pt x="12" y="35"/>
                    <a:pt x="13" y="36"/>
                    <a:pt x="14" y="36"/>
                  </a:cubicBezTo>
                  <a:cubicBezTo>
                    <a:pt x="15" y="38"/>
                    <a:pt x="16" y="41"/>
                    <a:pt x="18" y="41"/>
                  </a:cubicBezTo>
                  <a:cubicBezTo>
                    <a:pt x="18" y="41"/>
                    <a:pt x="18" y="41"/>
                    <a:pt x="18" y="41"/>
                  </a:cubicBezTo>
                  <a:cubicBezTo>
                    <a:pt x="20" y="41"/>
                    <a:pt x="22" y="39"/>
                    <a:pt x="23" y="37"/>
                  </a:cubicBezTo>
                  <a:cubicBezTo>
                    <a:pt x="24" y="37"/>
                    <a:pt x="26" y="37"/>
                    <a:pt x="27" y="36"/>
                  </a:cubicBezTo>
                  <a:cubicBezTo>
                    <a:pt x="28" y="37"/>
                    <a:pt x="30" y="37"/>
                    <a:pt x="31" y="37"/>
                  </a:cubicBezTo>
                  <a:cubicBezTo>
                    <a:pt x="32" y="37"/>
                    <a:pt x="32" y="37"/>
                    <a:pt x="33" y="36"/>
                  </a:cubicBezTo>
                  <a:cubicBezTo>
                    <a:pt x="35" y="35"/>
                    <a:pt x="34" y="33"/>
                    <a:pt x="34" y="30"/>
                  </a:cubicBezTo>
                  <a:cubicBezTo>
                    <a:pt x="35" y="29"/>
                    <a:pt x="35" y="28"/>
                    <a:pt x="36" y="27"/>
                  </a:cubicBezTo>
                  <a:cubicBezTo>
                    <a:pt x="38" y="26"/>
                    <a:pt x="40" y="25"/>
                    <a:pt x="40" y="23"/>
                  </a:cubicBezTo>
                  <a:cubicBezTo>
                    <a:pt x="41" y="21"/>
                    <a:pt x="39" y="19"/>
                    <a:pt x="37" y="18"/>
                  </a:cubicBezTo>
                  <a:cubicBezTo>
                    <a:pt x="37" y="17"/>
                    <a:pt x="36" y="15"/>
                    <a:pt x="35" y="14"/>
                  </a:cubicBezTo>
                  <a:cubicBezTo>
                    <a:pt x="37" y="12"/>
                    <a:pt x="37" y="9"/>
                    <a:pt x="36" y="8"/>
                  </a:cubicBezTo>
                  <a:cubicBezTo>
                    <a:pt x="35" y="7"/>
                    <a:pt x="34" y="7"/>
                    <a:pt x="33" y="7"/>
                  </a:cubicBezTo>
                  <a:cubicBezTo>
                    <a:pt x="32" y="7"/>
                    <a:pt x="31" y="7"/>
                    <a:pt x="30" y="7"/>
                  </a:cubicBezTo>
                  <a:cubicBezTo>
                    <a:pt x="29" y="6"/>
                    <a:pt x="28" y="6"/>
                    <a:pt x="26" y="5"/>
                  </a:cubicBezTo>
                  <a:cubicBezTo>
                    <a:pt x="26" y="3"/>
                    <a:pt x="24" y="1"/>
                    <a:pt x="22" y="0"/>
                  </a:cubicBezTo>
                  <a:cubicBezTo>
                    <a:pt x="22" y="0"/>
                    <a:pt x="22" y="0"/>
                    <a:pt x="22"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78" name="Freeform 188">
              <a:extLst>
                <a:ext uri="{FF2B5EF4-FFF2-40B4-BE49-F238E27FC236}">
                  <a16:creationId xmlns:a16="http://schemas.microsoft.com/office/drawing/2014/main" id="{FFE2998F-6A8C-4041-8652-F29784AD7AEA}"/>
                </a:ext>
              </a:extLst>
            </p:cNvPr>
            <p:cNvSpPr>
              <a:spLocks noEditPoints="1"/>
            </p:cNvSpPr>
            <p:nvPr/>
          </p:nvSpPr>
          <p:spPr bwMode="auto">
            <a:xfrm>
              <a:off x="8534843" y="5458275"/>
              <a:ext cx="220682" cy="202292"/>
            </a:xfrm>
            <a:custGeom>
              <a:avLst/>
              <a:gdLst>
                <a:gd name="T0" fmla="*/ 6 w 12"/>
                <a:gd name="T1" fmla="*/ 9 h 11"/>
                <a:gd name="T2" fmla="*/ 3 w 12"/>
                <a:gd name="T3" fmla="*/ 8 h 11"/>
                <a:gd name="T4" fmla="*/ 4 w 12"/>
                <a:gd name="T5" fmla="*/ 3 h 11"/>
                <a:gd name="T6" fmla="*/ 6 w 12"/>
                <a:gd name="T7" fmla="*/ 2 h 11"/>
                <a:gd name="T8" fmla="*/ 9 w 12"/>
                <a:gd name="T9" fmla="*/ 3 h 11"/>
                <a:gd name="T10" fmla="*/ 9 w 12"/>
                <a:gd name="T11" fmla="*/ 9 h 11"/>
                <a:gd name="T12" fmla="*/ 6 w 12"/>
                <a:gd name="T13" fmla="*/ 9 h 11"/>
                <a:gd name="T14" fmla="*/ 6 w 12"/>
                <a:gd name="T15" fmla="*/ 0 h 11"/>
                <a:gd name="T16" fmla="*/ 3 w 12"/>
                <a:gd name="T17" fmla="*/ 1 h 11"/>
                <a:gd name="T18" fmla="*/ 2 w 12"/>
                <a:gd name="T19" fmla="*/ 9 h 11"/>
                <a:gd name="T20" fmla="*/ 6 w 12"/>
                <a:gd name="T21" fmla="*/ 11 h 11"/>
                <a:gd name="T22" fmla="*/ 10 w 12"/>
                <a:gd name="T23" fmla="*/ 10 h 11"/>
                <a:gd name="T24" fmla="*/ 10 w 12"/>
                <a:gd name="T25" fmla="*/ 2 h 11"/>
                <a:gd name="T26" fmla="*/ 6 w 12"/>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1">
                  <a:moveTo>
                    <a:pt x="6" y="9"/>
                  </a:moveTo>
                  <a:cubicBezTo>
                    <a:pt x="5" y="9"/>
                    <a:pt x="4" y="9"/>
                    <a:pt x="3" y="8"/>
                  </a:cubicBezTo>
                  <a:cubicBezTo>
                    <a:pt x="2" y="6"/>
                    <a:pt x="2" y="4"/>
                    <a:pt x="4" y="3"/>
                  </a:cubicBezTo>
                  <a:cubicBezTo>
                    <a:pt x="5" y="2"/>
                    <a:pt x="5" y="2"/>
                    <a:pt x="6" y="2"/>
                  </a:cubicBezTo>
                  <a:cubicBezTo>
                    <a:pt x="7" y="2"/>
                    <a:pt x="8" y="2"/>
                    <a:pt x="9" y="3"/>
                  </a:cubicBezTo>
                  <a:cubicBezTo>
                    <a:pt x="10" y="5"/>
                    <a:pt x="10" y="7"/>
                    <a:pt x="9" y="9"/>
                  </a:cubicBezTo>
                  <a:cubicBezTo>
                    <a:pt x="8" y="9"/>
                    <a:pt x="7" y="9"/>
                    <a:pt x="6" y="9"/>
                  </a:cubicBezTo>
                  <a:moveTo>
                    <a:pt x="6" y="0"/>
                  </a:moveTo>
                  <a:cubicBezTo>
                    <a:pt x="5" y="0"/>
                    <a:pt x="4" y="1"/>
                    <a:pt x="3" y="1"/>
                  </a:cubicBezTo>
                  <a:cubicBezTo>
                    <a:pt x="1" y="3"/>
                    <a:pt x="0" y="7"/>
                    <a:pt x="2" y="9"/>
                  </a:cubicBezTo>
                  <a:cubicBezTo>
                    <a:pt x="3" y="10"/>
                    <a:pt x="5" y="11"/>
                    <a:pt x="6" y="11"/>
                  </a:cubicBezTo>
                  <a:cubicBezTo>
                    <a:pt x="7" y="11"/>
                    <a:pt x="9" y="11"/>
                    <a:pt x="10" y="10"/>
                  </a:cubicBezTo>
                  <a:cubicBezTo>
                    <a:pt x="12" y="8"/>
                    <a:pt x="12" y="5"/>
                    <a:pt x="10" y="2"/>
                  </a:cubicBezTo>
                  <a:cubicBezTo>
                    <a:pt x="9" y="1"/>
                    <a:pt x="8" y="0"/>
                    <a:pt x="6"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79" name="Freeform 189">
              <a:extLst>
                <a:ext uri="{FF2B5EF4-FFF2-40B4-BE49-F238E27FC236}">
                  <a16:creationId xmlns:a16="http://schemas.microsoft.com/office/drawing/2014/main" id="{706FE550-8E36-4D92-84D1-D57350DC1C2D}"/>
                </a:ext>
              </a:extLst>
            </p:cNvPr>
            <p:cNvSpPr>
              <a:spLocks noEditPoints="1"/>
            </p:cNvSpPr>
            <p:nvPr/>
          </p:nvSpPr>
          <p:spPr bwMode="auto">
            <a:xfrm>
              <a:off x="11569225" y="7708009"/>
              <a:ext cx="901119" cy="901120"/>
            </a:xfrm>
            <a:custGeom>
              <a:avLst/>
              <a:gdLst>
                <a:gd name="T0" fmla="*/ 16 w 49"/>
                <a:gd name="T1" fmla="*/ 32 h 49"/>
                <a:gd name="T2" fmla="*/ 17 w 49"/>
                <a:gd name="T3" fmla="*/ 15 h 49"/>
                <a:gd name="T4" fmla="*/ 34 w 49"/>
                <a:gd name="T5" fmla="*/ 17 h 49"/>
                <a:gd name="T6" fmla="*/ 32 w 49"/>
                <a:gd name="T7" fmla="*/ 33 h 49"/>
                <a:gd name="T8" fmla="*/ 25 w 49"/>
                <a:gd name="T9" fmla="*/ 10 h 49"/>
                <a:gd name="T10" fmla="*/ 11 w 49"/>
                <a:gd name="T11" fmla="*/ 23 h 49"/>
                <a:gd name="T12" fmla="*/ 25 w 49"/>
                <a:gd name="T13" fmla="*/ 39 h 49"/>
                <a:gd name="T14" fmla="*/ 39 w 49"/>
                <a:gd name="T15" fmla="*/ 26 h 49"/>
                <a:gd name="T16" fmla="*/ 25 w 49"/>
                <a:gd name="T17" fmla="*/ 10 h 49"/>
                <a:gd name="T18" fmla="*/ 17 w 49"/>
                <a:gd name="T19" fmla="*/ 8 h 49"/>
                <a:gd name="T20" fmla="*/ 23 w 49"/>
                <a:gd name="T21" fmla="*/ 6 h 49"/>
                <a:gd name="T22" fmla="*/ 27 w 49"/>
                <a:gd name="T23" fmla="*/ 2 h 49"/>
                <a:gd name="T24" fmla="*/ 31 w 49"/>
                <a:gd name="T25" fmla="*/ 8 h 49"/>
                <a:gd name="T26" fmla="*/ 36 w 49"/>
                <a:gd name="T27" fmla="*/ 10 h 49"/>
                <a:gd name="T28" fmla="*/ 40 w 49"/>
                <a:gd name="T29" fmla="*/ 10 h 49"/>
                <a:gd name="T30" fmla="*/ 41 w 49"/>
                <a:gd name="T31" fmla="*/ 15 h 49"/>
                <a:gd name="T32" fmla="*/ 42 w 49"/>
                <a:gd name="T33" fmla="*/ 22 h 49"/>
                <a:gd name="T34" fmla="*/ 47 w 49"/>
                <a:gd name="T35" fmla="*/ 27 h 49"/>
                <a:gd name="T36" fmla="*/ 42 w 49"/>
                <a:gd name="T37" fmla="*/ 30 h 49"/>
                <a:gd name="T38" fmla="*/ 39 w 49"/>
                <a:gd name="T39" fmla="*/ 36 h 49"/>
                <a:gd name="T40" fmla="*/ 37 w 49"/>
                <a:gd name="T41" fmla="*/ 42 h 49"/>
                <a:gd name="T42" fmla="*/ 33 w 49"/>
                <a:gd name="T43" fmla="*/ 40 h 49"/>
                <a:gd name="T44" fmla="*/ 27 w 49"/>
                <a:gd name="T45" fmla="*/ 42 h 49"/>
                <a:gd name="T46" fmla="*/ 23 w 49"/>
                <a:gd name="T47" fmla="*/ 46 h 49"/>
                <a:gd name="T48" fmla="*/ 20 w 49"/>
                <a:gd name="T49" fmla="*/ 42 h 49"/>
                <a:gd name="T50" fmla="*/ 14 w 49"/>
                <a:gd name="T51" fmla="*/ 38 h 49"/>
                <a:gd name="T52" fmla="*/ 13 w 49"/>
                <a:gd name="T53" fmla="*/ 38 h 49"/>
                <a:gd name="T54" fmla="*/ 8 w 49"/>
                <a:gd name="T55" fmla="*/ 38 h 49"/>
                <a:gd name="T56" fmla="*/ 9 w 49"/>
                <a:gd name="T57" fmla="*/ 32 h 49"/>
                <a:gd name="T58" fmla="*/ 6 w 49"/>
                <a:gd name="T59" fmla="*/ 26 h 49"/>
                <a:gd name="T60" fmla="*/ 7 w 49"/>
                <a:gd name="T61" fmla="*/ 19 h 49"/>
                <a:gd name="T62" fmla="*/ 11 w 49"/>
                <a:gd name="T63" fmla="*/ 13 h 49"/>
                <a:gd name="T64" fmla="*/ 11 w 49"/>
                <a:gd name="T65" fmla="*/ 7 h 49"/>
                <a:gd name="T66" fmla="*/ 16 w 49"/>
                <a:gd name="T67" fmla="*/ 8 h 49"/>
                <a:gd name="T68" fmla="*/ 27 w 49"/>
                <a:gd name="T69" fmla="*/ 0 h 49"/>
                <a:gd name="T70" fmla="*/ 16 w 49"/>
                <a:gd name="T71" fmla="*/ 6 h 49"/>
                <a:gd name="T72" fmla="*/ 9 w 49"/>
                <a:gd name="T73" fmla="*/ 5 h 49"/>
                <a:gd name="T74" fmla="*/ 6 w 49"/>
                <a:gd name="T75" fmla="*/ 17 h 49"/>
                <a:gd name="T76" fmla="*/ 5 w 49"/>
                <a:gd name="T77" fmla="*/ 28 h 49"/>
                <a:gd name="T78" fmla="*/ 6 w 49"/>
                <a:gd name="T79" fmla="*/ 40 h 49"/>
                <a:gd name="T80" fmla="*/ 13 w 49"/>
                <a:gd name="T81" fmla="*/ 41 h 49"/>
                <a:gd name="T82" fmla="*/ 22 w 49"/>
                <a:gd name="T83" fmla="*/ 49 h 49"/>
                <a:gd name="T84" fmla="*/ 28 w 49"/>
                <a:gd name="T85" fmla="*/ 44 h 49"/>
                <a:gd name="T86" fmla="*/ 37 w 49"/>
                <a:gd name="T87" fmla="*/ 44 h 49"/>
                <a:gd name="T88" fmla="*/ 41 w 49"/>
                <a:gd name="T89" fmla="*/ 36 h 49"/>
                <a:gd name="T90" fmla="*/ 49 w 49"/>
                <a:gd name="T91" fmla="*/ 27 h 49"/>
                <a:gd name="T92" fmla="*/ 43 w 49"/>
                <a:gd name="T93" fmla="*/ 16 h 49"/>
                <a:gd name="T94" fmla="*/ 40 w 49"/>
                <a:gd name="T95" fmla="*/ 7 h 49"/>
                <a:gd name="T96" fmla="*/ 32 w 49"/>
                <a:gd name="T97" fmla="*/ 5 h 49"/>
                <a:gd name="T98" fmla="*/ 27 w 49"/>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49">
                  <a:moveTo>
                    <a:pt x="25" y="36"/>
                  </a:moveTo>
                  <a:cubicBezTo>
                    <a:pt x="21" y="36"/>
                    <a:pt x="18" y="34"/>
                    <a:pt x="16" y="32"/>
                  </a:cubicBezTo>
                  <a:cubicBezTo>
                    <a:pt x="14" y="29"/>
                    <a:pt x="13" y="26"/>
                    <a:pt x="13" y="23"/>
                  </a:cubicBezTo>
                  <a:cubicBezTo>
                    <a:pt x="13" y="20"/>
                    <a:pt x="15" y="17"/>
                    <a:pt x="17" y="15"/>
                  </a:cubicBezTo>
                  <a:cubicBezTo>
                    <a:pt x="19" y="14"/>
                    <a:pt x="22" y="13"/>
                    <a:pt x="25" y="13"/>
                  </a:cubicBezTo>
                  <a:cubicBezTo>
                    <a:pt x="28" y="13"/>
                    <a:pt x="32" y="14"/>
                    <a:pt x="34" y="17"/>
                  </a:cubicBezTo>
                  <a:cubicBezTo>
                    <a:pt x="36" y="19"/>
                    <a:pt x="37" y="22"/>
                    <a:pt x="36" y="26"/>
                  </a:cubicBezTo>
                  <a:cubicBezTo>
                    <a:pt x="36" y="29"/>
                    <a:pt x="35" y="31"/>
                    <a:pt x="32" y="33"/>
                  </a:cubicBezTo>
                  <a:cubicBezTo>
                    <a:pt x="30" y="35"/>
                    <a:pt x="27" y="36"/>
                    <a:pt x="25" y="36"/>
                  </a:cubicBezTo>
                  <a:moveTo>
                    <a:pt x="25" y="10"/>
                  </a:moveTo>
                  <a:cubicBezTo>
                    <a:pt x="21" y="10"/>
                    <a:pt x="18" y="11"/>
                    <a:pt x="16" y="13"/>
                  </a:cubicBezTo>
                  <a:cubicBezTo>
                    <a:pt x="13" y="16"/>
                    <a:pt x="11" y="19"/>
                    <a:pt x="11" y="23"/>
                  </a:cubicBezTo>
                  <a:cubicBezTo>
                    <a:pt x="10" y="27"/>
                    <a:pt x="11" y="30"/>
                    <a:pt x="14" y="33"/>
                  </a:cubicBezTo>
                  <a:cubicBezTo>
                    <a:pt x="16" y="37"/>
                    <a:pt x="20" y="39"/>
                    <a:pt x="25" y="39"/>
                  </a:cubicBezTo>
                  <a:cubicBezTo>
                    <a:pt x="28" y="39"/>
                    <a:pt x="31" y="37"/>
                    <a:pt x="34" y="35"/>
                  </a:cubicBezTo>
                  <a:cubicBezTo>
                    <a:pt x="37" y="33"/>
                    <a:pt x="39" y="30"/>
                    <a:pt x="39" y="26"/>
                  </a:cubicBezTo>
                  <a:cubicBezTo>
                    <a:pt x="39" y="22"/>
                    <a:pt x="38" y="18"/>
                    <a:pt x="36" y="15"/>
                  </a:cubicBezTo>
                  <a:cubicBezTo>
                    <a:pt x="33" y="12"/>
                    <a:pt x="29" y="10"/>
                    <a:pt x="25" y="10"/>
                  </a:cubicBezTo>
                  <a:moveTo>
                    <a:pt x="16" y="8"/>
                  </a:moveTo>
                  <a:cubicBezTo>
                    <a:pt x="17" y="8"/>
                    <a:pt x="17" y="8"/>
                    <a:pt x="17" y="8"/>
                  </a:cubicBezTo>
                  <a:cubicBezTo>
                    <a:pt x="19" y="7"/>
                    <a:pt x="20" y="7"/>
                    <a:pt x="22" y="7"/>
                  </a:cubicBezTo>
                  <a:cubicBezTo>
                    <a:pt x="23" y="7"/>
                    <a:pt x="23" y="6"/>
                    <a:pt x="23" y="6"/>
                  </a:cubicBezTo>
                  <a:cubicBezTo>
                    <a:pt x="24" y="4"/>
                    <a:pt x="26" y="2"/>
                    <a:pt x="27" y="2"/>
                  </a:cubicBezTo>
                  <a:cubicBezTo>
                    <a:pt x="27" y="2"/>
                    <a:pt x="27" y="2"/>
                    <a:pt x="27" y="2"/>
                  </a:cubicBezTo>
                  <a:cubicBezTo>
                    <a:pt x="28" y="2"/>
                    <a:pt x="29" y="4"/>
                    <a:pt x="30" y="7"/>
                  </a:cubicBezTo>
                  <a:cubicBezTo>
                    <a:pt x="30" y="7"/>
                    <a:pt x="30" y="7"/>
                    <a:pt x="31" y="8"/>
                  </a:cubicBezTo>
                  <a:cubicBezTo>
                    <a:pt x="32" y="8"/>
                    <a:pt x="34" y="9"/>
                    <a:pt x="36" y="10"/>
                  </a:cubicBezTo>
                  <a:cubicBezTo>
                    <a:pt x="36" y="10"/>
                    <a:pt x="36" y="10"/>
                    <a:pt x="36" y="10"/>
                  </a:cubicBezTo>
                  <a:cubicBezTo>
                    <a:pt x="36" y="10"/>
                    <a:pt x="37" y="10"/>
                    <a:pt x="37" y="10"/>
                  </a:cubicBezTo>
                  <a:cubicBezTo>
                    <a:pt x="38" y="10"/>
                    <a:pt x="39" y="10"/>
                    <a:pt x="40" y="10"/>
                  </a:cubicBezTo>
                  <a:cubicBezTo>
                    <a:pt x="41" y="10"/>
                    <a:pt x="41" y="10"/>
                    <a:pt x="42" y="10"/>
                  </a:cubicBezTo>
                  <a:cubicBezTo>
                    <a:pt x="43" y="11"/>
                    <a:pt x="42" y="13"/>
                    <a:pt x="41" y="15"/>
                  </a:cubicBezTo>
                  <a:cubicBezTo>
                    <a:pt x="41" y="16"/>
                    <a:pt x="41" y="16"/>
                    <a:pt x="41" y="17"/>
                  </a:cubicBezTo>
                  <a:cubicBezTo>
                    <a:pt x="42" y="18"/>
                    <a:pt x="42" y="20"/>
                    <a:pt x="42" y="22"/>
                  </a:cubicBezTo>
                  <a:cubicBezTo>
                    <a:pt x="42" y="22"/>
                    <a:pt x="43" y="23"/>
                    <a:pt x="43" y="23"/>
                  </a:cubicBezTo>
                  <a:cubicBezTo>
                    <a:pt x="45" y="24"/>
                    <a:pt x="47" y="26"/>
                    <a:pt x="47" y="27"/>
                  </a:cubicBezTo>
                  <a:cubicBezTo>
                    <a:pt x="47" y="28"/>
                    <a:pt x="45" y="29"/>
                    <a:pt x="42" y="29"/>
                  </a:cubicBezTo>
                  <a:cubicBezTo>
                    <a:pt x="42" y="29"/>
                    <a:pt x="42" y="30"/>
                    <a:pt x="42" y="30"/>
                  </a:cubicBezTo>
                  <a:cubicBezTo>
                    <a:pt x="41" y="32"/>
                    <a:pt x="40" y="34"/>
                    <a:pt x="39" y="35"/>
                  </a:cubicBezTo>
                  <a:cubicBezTo>
                    <a:pt x="39" y="36"/>
                    <a:pt x="38" y="36"/>
                    <a:pt x="39" y="36"/>
                  </a:cubicBezTo>
                  <a:cubicBezTo>
                    <a:pt x="39" y="39"/>
                    <a:pt x="39" y="41"/>
                    <a:pt x="39" y="41"/>
                  </a:cubicBezTo>
                  <a:cubicBezTo>
                    <a:pt x="38" y="42"/>
                    <a:pt x="38" y="42"/>
                    <a:pt x="37" y="42"/>
                  </a:cubicBezTo>
                  <a:cubicBezTo>
                    <a:pt x="36" y="42"/>
                    <a:pt x="35" y="41"/>
                    <a:pt x="34" y="40"/>
                  </a:cubicBezTo>
                  <a:cubicBezTo>
                    <a:pt x="33" y="40"/>
                    <a:pt x="33" y="40"/>
                    <a:pt x="33" y="40"/>
                  </a:cubicBezTo>
                  <a:cubicBezTo>
                    <a:pt x="33" y="40"/>
                    <a:pt x="33" y="40"/>
                    <a:pt x="32" y="40"/>
                  </a:cubicBezTo>
                  <a:cubicBezTo>
                    <a:pt x="31" y="41"/>
                    <a:pt x="29" y="42"/>
                    <a:pt x="27" y="42"/>
                  </a:cubicBezTo>
                  <a:cubicBezTo>
                    <a:pt x="27" y="42"/>
                    <a:pt x="26" y="42"/>
                    <a:pt x="26" y="43"/>
                  </a:cubicBezTo>
                  <a:cubicBezTo>
                    <a:pt x="25" y="45"/>
                    <a:pt x="24" y="46"/>
                    <a:pt x="23" y="46"/>
                  </a:cubicBezTo>
                  <a:cubicBezTo>
                    <a:pt x="23" y="46"/>
                    <a:pt x="22" y="46"/>
                    <a:pt x="22" y="46"/>
                  </a:cubicBezTo>
                  <a:cubicBezTo>
                    <a:pt x="21" y="46"/>
                    <a:pt x="20" y="44"/>
                    <a:pt x="20" y="42"/>
                  </a:cubicBezTo>
                  <a:cubicBezTo>
                    <a:pt x="20" y="42"/>
                    <a:pt x="19" y="41"/>
                    <a:pt x="19" y="41"/>
                  </a:cubicBezTo>
                  <a:cubicBezTo>
                    <a:pt x="17" y="41"/>
                    <a:pt x="15" y="40"/>
                    <a:pt x="14" y="38"/>
                  </a:cubicBezTo>
                  <a:cubicBezTo>
                    <a:pt x="14" y="38"/>
                    <a:pt x="13" y="38"/>
                    <a:pt x="13" y="38"/>
                  </a:cubicBezTo>
                  <a:cubicBezTo>
                    <a:pt x="13" y="38"/>
                    <a:pt x="13" y="38"/>
                    <a:pt x="13" y="38"/>
                  </a:cubicBezTo>
                  <a:cubicBezTo>
                    <a:pt x="12" y="39"/>
                    <a:pt x="10" y="39"/>
                    <a:pt x="10" y="39"/>
                  </a:cubicBezTo>
                  <a:cubicBezTo>
                    <a:pt x="9" y="39"/>
                    <a:pt x="8" y="39"/>
                    <a:pt x="8" y="38"/>
                  </a:cubicBezTo>
                  <a:cubicBezTo>
                    <a:pt x="7" y="37"/>
                    <a:pt x="7" y="35"/>
                    <a:pt x="9" y="33"/>
                  </a:cubicBezTo>
                  <a:cubicBezTo>
                    <a:pt x="9" y="33"/>
                    <a:pt x="9" y="32"/>
                    <a:pt x="9" y="32"/>
                  </a:cubicBezTo>
                  <a:cubicBezTo>
                    <a:pt x="8" y="30"/>
                    <a:pt x="7" y="29"/>
                    <a:pt x="7" y="27"/>
                  </a:cubicBezTo>
                  <a:cubicBezTo>
                    <a:pt x="7" y="26"/>
                    <a:pt x="7" y="26"/>
                    <a:pt x="6" y="26"/>
                  </a:cubicBezTo>
                  <a:cubicBezTo>
                    <a:pt x="4" y="25"/>
                    <a:pt x="3" y="23"/>
                    <a:pt x="3" y="22"/>
                  </a:cubicBezTo>
                  <a:cubicBezTo>
                    <a:pt x="3" y="21"/>
                    <a:pt x="5" y="20"/>
                    <a:pt x="7" y="19"/>
                  </a:cubicBezTo>
                  <a:cubicBezTo>
                    <a:pt x="7" y="19"/>
                    <a:pt x="8" y="19"/>
                    <a:pt x="8" y="18"/>
                  </a:cubicBezTo>
                  <a:cubicBezTo>
                    <a:pt x="8" y="17"/>
                    <a:pt x="9" y="15"/>
                    <a:pt x="11" y="13"/>
                  </a:cubicBezTo>
                  <a:cubicBezTo>
                    <a:pt x="11" y="13"/>
                    <a:pt x="11" y="13"/>
                    <a:pt x="11" y="12"/>
                  </a:cubicBezTo>
                  <a:cubicBezTo>
                    <a:pt x="10" y="10"/>
                    <a:pt x="10" y="8"/>
                    <a:pt x="11" y="7"/>
                  </a:cubicBezTo>
                  <a:cubicBezTo>
                    <a:pt x="11" y="7"/>
                    <a:pt x="11" y="7"/>
                    <a:pt x="12" y="7"/>
                  </a:cubicBezTo>
                  <a:cubicBezTo>
                    <a:pt x="13" y="7"/>
                    <a:pt x="14" y="7"/>
                    <a:pt x="16" y="8"/>
                  </a:cubicBezTo>
                  <a:cubicBezTo>
                    <a:pt x="16" y="8"/>
                    <a:pt x="16" y="8"/>
                    <a:pt x="16" y="8"/>
                  </a:cubicBezTo>
                  <a:moveTo>
                    <a:pt x="27" y="0"/>
                  </a:moveTo>
                  <a:cubicBezTo>
                    <a:pt x="25" y="0"/>
                    <a:pt x="22" y="2"/>
                    <a:pt x="21" y="4"/>
                  </a:cubicBezTo>
                  <a:cubicBezTo>
                    <a:pt x="20" y="5"/>
                    <a:pt x="18" y="5"/>
                    <a:pt x="16" y="6"/>
                  </a:cubicBezTo>
                  <a:cubicBezTo>
                    <a:pt x="15" y="5"/>
                    <a:pt x="13" y="4"/>
                    <a:pt x="12" y="4"/>
                  </a:cubicBezTo>
                  <a:cubicBezTo>
                    <a:pt x="11" y="4"/>
                    <a:pt x="10" y="5"/>
                    <a:pt x="9" y="5"/>
                  </a:cubicBezTo>
                  <a:cubicBezTo>
                    <a:pt x="7" y="7"/>
                    <a:pt x="7" y="10"/>
                    <a:pt x="8" y="12"/>
                  </a:cubicBezTo>
                  <a:cubicBezTo>
                    <a:pt x="7" y="14"/>
                    <a:pt x="6" y="15"/>
                    <a:pt x="6" y="17"/>
                  </a:cubicBezTo>
                  <a:cubicBezTo>
                    <a:pt x="3" y="18"/>
                    <a:pt x="0" y="19"/>
                    <a:pt x="0" y="22"/>
                  </a:cubicBezTo>
                  <a:cubicBezTo>
                    <a:pt x="0" y="24"/>
                    <a:pt x="2" y="26"/>
                    <a:pt x="5" y="28"/>
                  </a:cubicBezTo>
                  <a:cubicBezTo>
                    <a:pt x="5" y="29"/>
                    <a:pt x="5" y="31"/>
                    <a:pt x="6" y="33"/>
                  </a:cubicBezTo>
                  <a:cubicBezTo>
                    <a:pt x="5" y="35"/>
                    <a:pt x="4" y="38"/>
                    <a:pt x="6" y="40"/>
                  </a:cubicBezTo>
                  <a:cubicBezTo>
                    <a:pt x="6" y="41"/>
                    <a:pt x="8" y="41"/>
                    <a:pt x="10" y="41"/>
                  </a:cubicBezTo>
                  <a:cubicBezTo>
                    <a:pt x="11" y="41"/>
                    <a:pt x="12" y="41"/>
                    <a:pt x="13" y="41"/>
                  </a:cubicBezTo>
                  <a:cubicBezTo>
                    <a:pt x="14" y="42"/>
                    <a:pt x="16" y="43"/>
                    <a:pt x="17" y="43"/>
                  </a:cubicBezTo>
                  <a:cubicBezTo>
                    <a:pt x="18" y="46"/>
                    <a:pt x="20" y="49"/>
                    <a:pt x="22" y="49"/>
                  </a:cubicBezTo>
                  <a:cubicBezTo>
                    <a:pt x="22" y="49"/>
                    <a:pt x="22" y="49"/>
                    <a:pt x="23" y="49"/>
                  </a:cubicBezTo>
                  <a:cubicBezTo>
                    <a:pt x="25" y="49"/>
                    <a:pt x="27" y="47"/>
                    <a:pt x="28" y="44"/>
                  </a:cubicBezTo>
                  <a:cubicBezTo>
                    <a:pt x="30" y="44"/>
                    <a:pt x="31" y="44"/>
                    <a:pt x="33" y="43"/>
                  </a:cubicBezTo>
                  <a:cubicBezTo>
                    <a:pt x="34" y="44"/>
                    <a:pt x="36" y="44"/>
                    <a:pt x="37" y="44"/>
                  </a:cubicBezTo>
                  <a:cubicBezTo>
                    <a:pt x="39" y="44"/>
                    <a:pt x="40" y="44"/>
                    <a:pt x="40" y="43"/>
                  </a:cubicBezTo>
                  <a:cubicBezTo>
                    <a:pt x="42" y="42"/>
                    <a:pt x="42" y="39"/>
                    <a:pt x="41" y="36"/>
                  </a:cubicBezTo>
                  <a:cubicBezTo>
                    <a:pt x="42" y="35"/>
                    <a:pt x="43" y="33"/>
                    <a:pt x="44" y="32"/>
                  </a:cubicBezTo>
                  <a:cubicBezTo>
                    <a:pt x="46" y="31"/>
                    <a:pt x="49" y="29"/>
                    <a:pt x="49" y="27"/>
                  </a:cubicBezTo>
                  <a:cubicBezTo>
                    <a:pt x="49" y="24"/>
                    <a:pt x="47" y="22"/>
                    <a:pt x="45" y="21"/>
                  </a:cubicBezTo>
                  <a:cubicBezTo>
                    <a:pt x="45" y="19"/>
                    <a:pt x="44" y="18"/>
                    <a:pt x="43" y="16"/>
                  </a:cubicBezTo>
                  <a:cubicBezTo>
                    <a:pt x="45" y="14"/>
                    <a:pt x="45" y="11"/>
                    <a:pt x="44" y="9"/>
                  </a:cubicBezTo>
                  <a:cubicBezTo>
                    <a:pt x="43" y="8"/>
                    <a:pt x="42" y="7"/>
                    <a:pt x="40" y="7"/>
                  </a:cubicBezTo>
                  <a:cubicBezTo>
                    <a:pt x="39" y="7"/>
                    <a:pt x="38" y="7"/>
                    <a:pt x="37" y="8"/>
                  </a:cubicBezTo>
                  <a:cubicBezTo>
                    <a:pt x="35" y="7"/>
                    <a:pt x="34" y="6"/>
                    <a:pt x="32" y="5"/>
                  </a:cubicBezTo>
                  <a:cubicBezTo>
                    <a:pt x="31" y="3"/>
                    <a:pt x="30" y="0"/>
                    <a:pt x="27" y="0"/>
                  </a:cubicBezTo>
                  <a:cubicBezTo>
                    <a:pt x="27" y="0"/>
                    <a:pt x="27" y="0"/>
                    <a:pt x="27"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80" name="Freeform 190">
              <a:extLst>
                <a:ext uri="{FF2B5EF4-FFF2-40B4-BE49-F238E27FC236}">
                  <a16:creationId xmlns:a16="http://schemas.microsoft.com/office/drawing/2014/main" id="{47C42F3A-19E2-4FE8-BEB8-AD49289DF4FB}"/>
                </a:ext>
              </a:extLst>
            </p:cNvPr>
            <p:cNvSpPr>
              <a:spLocks noEditPoints="1"/>
            </p:cNvSpPr>
            <p:nvPr/>
          </p:nvSpPr>
          <p:spPr bwMode="auto">
            <a:xfrm>
              <a:off x="11881858" y="8039032"/>
              <a:ext cx="275853" cy="239073"/>
            </a:xfrm>
            <a:custGeom>
              <a:avLst/>
              <a:gdLst>
                <a:gd name="T0" fmla="*/ 8 w 15"/>
                <a:gd name="T1" fmla="*/ 11 h 13"/>
                <a:gd name="T2" fmla="*/ 4 w 15"/>
                <a:gd name="T3" fmla="*/ 9 h 13"/>
                <a:gd name="T4" fmla="*/ 5 w 15"/>
                <a:gd name="T5" fmla="*/ 3 h 13"/>
                <a:gd name="T6" fmla="*/ 8 w 15"/>
                <a:gd name="T7" fmla="*/ 2 h 13"/>
                <a:gd name="T8" fmla="*/ 11 w 15"/>
                <a:gd name="T9" fmla="*/ 4 h 13"/>
                <a:gd name="T10" fmla="*/ 12 w 15"/>
                <a:gd name="T11" fmla="*/ 7 h 13"/>
                <a:gd name="T12" fmla="*/ 10 w 15"/>
                <a:gd name="T13" fmla="*/ 10 h 13"/>
                <a:gd name="T14" fmla="*/ 8 w 15"/>
                <a:gd name="T15" fmla="*/ 11 h 13"/>
                <a:gd name="T16" fmla="*/ 8 w 15"/>
                <a:gd name="T17" fmla="*/ 0 h 13"/>
                <a:gd name="T18" fmla="*/ 3 w 15"/>
                <a:gd name="T19" fmla="*/ 1 h 13"/>
                <a:gd name="T20" fmla="*/ 2 w 15"/>
                <a:gd name="T21" fmla="*/ 11 h 13"/>
                <a:gd name="T22" fmla="*/ 8 w 15"/>
                <a:gd name="T23" fmla="*/ 13 h 13"/>
                <a:gd name="T24" fmla="*/ 12 w 15"/>
                <a:gd name="T25" fmla="*/ 12 h 13"/>
                <a:gd name="T26" fmla="*/ 14 w 15"/>
                <a:gd name="T27" fmla="*/ 7 h 13"/>
                <a:gd name="T28" fmla="*/ 13 w 15"/>
                <a:gd name="T29" fmla="*/ 2 h 13"/>
                <a:gd name="T30" fmla="*/ 8 w 15"/>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3">
                  <a:moveTo>
                    <a:pt x="8" y="11"/>
                  </a:moveTo>
                  <a:cubicBezTo>
                    <a:pt x="6" y="11"/>
                    <a:pt x="5" y="10"/>
                    <a:pt x="4" y="9"/>
                  </a:cubicBezTo>
                  <a:cubicBezTo>
                    <a:pt x="3" y="7"/>
                    <a:pt x="3" y="5"/>
                    <a:pt x="5" y="3"/>
                  </a:cubicBezTo>
                  <a:cubicBezTo>
                    <a:pt x="6" y="2"/>
                    <a:pt x="7" y="2"/>
                    <a:pt x="8" y="2"/>
                  </a:cubicBezTo>
                  <a:cubicBezTo>
                    <a:pt x="9" y="2"/>
                    <a:pt x="10" y="3"/>
                    <a:pt x="11" y="4"/>
                  </a:cubicBezTo>
                  <a:cubicBezTo>
                    <a:pt x="12" y="5"/>
                    <a:pt x="12" y="6"/>
                    <a:pt x="12" y="7"/>
                  </a:cubicBezTo>
                  <a:cubicBezTo>
                    <a:pt x="12" y="8"/>
                    <a:pt x="11" y="9"/>
                    <a:pt x="10" y="10"/>
                  </a:cubicBezTo>
                  <a:cubicBezTo>
                    <a:pt x="10" y="10"/>
                    <a:pt x="9" y="11"/>
                    <a:pt x="8" y="11"/>
                  </a:cubicBezTo>
                  <a:moveTo>
                    <a:pt x="8" y="0"/>
                  </a:moveTo>
                  <a:cubicBezTo>
                    <a:pt x="6" y="0"/>
                    <a:pt x="5" y="0"/>
                    <a:pt x="3" y="1"/>
                  </a:cubicBezTo>
                  <a:cubicBezTo>
                    <a:pt x="1" y="3"/>
                    <a:pt x="0" y="8"/>
                    <a:pt x="2" y="11"/>
                  </a:cubicBezTo>
                  <a:cubicBezTo>
                    <a:pt x="4" y="12"/>
                    <a:pt x="6" y="13"/>
                    <a:pt x="8" y="13"/>
                  </a:cubicBezTo>
                  <a:cubicBezTo>
                    <a:pt x="9" y="13"/>
                    <a:pt x="11" y="13"/>
                    <a:pt x="12" y="12"/>
                  </a:cubicBezTo>
                  <a:cubicBezTo>
                    <a:pt x="13" y="10"/>
                    <a:pt x="14" y="9"/>
                    <a:pt x="14" y="7"/>
                  </a:cubicBezTo>
                  <a:cubicBezTo>
                    <a:pt x="15" y="5"/>
                    <a:pt x="14" y="3"/>
                    <a:pt x="13" y="2"/>
                  </a:cubicBezTo>
                  <a:cubicBezTo>
                    <a:pt x="12" y="1"/>
                    <a:pt x="10" y="0"/>
                    <a:pt x="8"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81" name="Freeform 191">
              <a:extLst>
                <a:ext uri="{FF2B5EF4-FFF2-40B4-BE49-F238E27FC236}">
                  <a16:creationId xmlns:a16="http://schemas.microsoft.com/office/drawing/2014/main" id="{844F6DF7-5855-453B-8406-0982D2E93604}"/>
                </a:ext>
              </a:extLst>
            </p:cNvPr>
            <p:cNvSpPr>
              <a:spLocks noEditPoints="1"/>
            </p:cNvSpPr>
            <p:nvPr/>
          </p:nvSpPr>
          <p:spPr bwMode="auto">
            <a:xfrm>
              <a:off x="11458884" y="6178557"/>
              <a:ext cx="588486" cy="588486"/>
            </a:xfrm>
            <a:custGeom>
              <a:avLst/>
              <a:gdLst>
                <a:gd name="T0" fmla="*/ 11 w 32"/>
                <a:gd name="T1" fmla="*/ 22 h 32"/>
                <a:gd name="T2" fmla="*/ 16 w 32"/>
                <a:gd name="T3" fmla="*/ 9 h 32"/>
                <a:gd name="T4" fmla="*/ 22 w 32"/>
                <a:gd name="T5" fmla="*/ 21 h 32"/>
                <a:gd name="T6" fmla="*/ 16 w 32"/>
                <a:gd name="T7" fmla="*/ 7 h 32"/>
                <a:gd name="T8" fmla="*/ 10 w 32"/>
                <a:gd name="T9" fmla="*/ 23 h 32"/>
                <a:gd name="T10" fmla="*/ 23 w 32"/>
                <a:gd name="T11" fmla="*/ 23 h 32"/>
                <a:gd name="T12" fmla="*/ 16 w 32"/>
                <a:gd name="T13" fmla="*/ 7 h 32"/>
                <a:gd name="T14" fmla="*/ 9 w 32"/>
                <a:gd name="T15" fmla="*/ 7 h 32"/>
                <a:gd name="T16" fmla="*/ 13 w 32"/>
                <a:gd name="T17" fmla="*/ 4 h 32"/>
                <a:gd name="T18" fmla="*/ 18 w 32"/>
                <a:gd name="T19" fmla="*/ 4 h 32"/>
                <a:gd name="T20" fmla="*/ 22 w 32"/>
                <a:gd name="T21" fmla="*/ 6 h 32"/>
                <a:gd name="T22" fmla="*/ 23 w 32"/>
                <a:gd name="T23" fmla="*/ 6 h 32"/>
                <a:gd name="T24" fmla="*/ 26 w 32"/>
                <a:gd name="T25" fmla="*/ 6 h 32"/>
                <a:gd name="T26" fmla="*/ 26 w 32"/>
                <a:gd name="T27" fmla="*/ 10 h 32"/>
                <a:gd name="T28" fmla="*/ 28 w 32"/>
                <a:gd name="T29" fmla="*/ 14 h 32"/>
                <a:gd name="T30" fmla="*/ 28 w 32"/>
                <a:gd name="T31" fmla="*/ 18 h 32"/>
                <a:gd name="T32" fmla="*/ 26 w 32"/>
                <a:gd name="T33" fmla="*/ 22 h 32"/>
                <a:gd name="T34" fmla="*/ 27 w 32"/>
                <a:gd name="T35" fmla="*/ 26 h 32"/>
                <a:gd name="T36" fmla="*/ 23 w 32"/>
                <a:gd name="T37" fmla="*/ 26 h 32"/>
                <a:gd name="T38" fmla="*/ 23 w 32"/>
                <a:gd name="T39" fmla="*/ 26 h 32"/>
                <a:gd name="T40" fmla="*/ 19 w 32"/>
                <a:gd name="T41" fmla="*/ 28 h 32"/>
                <a:gd name="T42" fmla="*/ 17 w 32"/>
                <a:gd name="T43" fmla="*/ 31 h 32"/>
                <a:gd name="T44" fmla="*/ 14 w 32"/>
                <a:gd name="T45" fmla="*/ 28 h 32"/>
                <a:gd name="T46" fmla="*/ 10 w 32"/>
                <a:gd name="T47" fmla="*/ 26 h 32"/>
                <a:gd name="T48" fmla="*/ 7 w 32"/>
                <a:gd name="T49" fmla="*/ 27 h 32"/>
                <a:gd name="T50" fmla="*/ 6 w 32"/>
                <a:gd name="T51" fmla="*/ 24 h 32"/>
                <a:gd name="T52" fmla="*/ 5 w 32"/>
                <a:gd name="T53" fmla="*/ 19 h 32"/>
                <a:gd name="T54" fmla="*/ 2 w 32"/>
                <a:gd name="T55" fmla="*/ 17 h 32"/>
                <a:gd name="T56" fmla="*/ 5 w 32"/>
                <a:gd name="T57" fmla="*/ 14 h 32"/>
                <a:gd name="T58" fmla="*/ 6 w 32"/>
                <a:gd name="T59" fmla="*/ 10 h 32"/>
                <a:gd name="T60" fmla="*/ 6 w 32"/>
                <a:gd name="T61" fmla="*/ 6 h 32"/>
                <a:gd name="T62" fmla="*/ 9 w 32"/>
                <a:gd name="T63" fmla="*/ 7 h 32"/>
                <a:gd name="T64" fmla="*/ 15 w 32"/>
                <a:gd name="T65" fmla="*/ 0 h 32"/>
                <a:gd name="T66" fmla="*/ 9 w 32"/>
                <a:gd name="T67" fmla="*/ 5 h 32"/>
                <a:gd name="T68" fmla="*/ 4 w 32"/>
                <a:gd name="T69" fmla="*/ 5 h 32"/>
                <a:gd name="T70" fmla="*/ 3 w 32"/>
                <a:gd name="T71" fmla="*/ 13 h 32"/>
                <a:gd name="T72" fmla="*/ 3 w 32"/>
                <a:gd name="T73" fmla="*/ 20 h 32"/>
                <a:gd name="T74" fmla="*/ 5 w 32"/>
                <a:gd name="T75" fmla="*/ 28 h 32"/>
                <a:gd name="T76" fmla="*/ 10 w 32"/>
                <a:gd name="T77" fmla="*/ 28 h 32"/>
                <a:gd name="T78" fmla="*/ 17 w 32"/>
                <a:gd name="T79" fmla="*/ 32 h 32"/>
                <a:gd name="T80" fmla="*/ 20 w 32"/>
                <a:gd name="T81" fmla="*/ 29 h 32"/>
                <a:gd name="T82" fmla="*/ 26 w 32"/>
                <a:gd name="T83" fmla="*/ 28 h 32"/>
                <a:gd name="T84" fmla="*/ 28 w 32"/>
                <a:gd name="T85" fmla="*/ 22 h 32"/>
                <a:gd name="T86" fmla="*/ 32 w 32"/>
                <a:gd name="T87" fmla="*/ 16 h 32"/>
                <a:gd name="T88" fmla="*/ 27 w 32"/>
                <a:gd name="T89" fmla="*/ 9 h 32"/>
                <a:gd name="T90" fmla="*/ 25 w 32"/>
                <a:gd name="T91" fmla="*/ 4 h 32"/>
                <a:gd name="T92" fmla="*/ 19 w 32"/>
                <a:gd name="T93"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32">
                  <a:moveTo>
                    <a:pt x="16" y="24"/>
                  </a:moveTo>
                  <a:cubicBezTo>
                    <a:pt x="14" y="24"/>
                    <a:pt x="12" y="23"/>
                    <a:pt x="11" y="22"/>
                  </a:cubicBezTo>
                  <a:cubicBezTo>
                    <a:pt x="8" y="19"/>
                    <a:pt x="7" y="14"/>
                    <a:pt x="10" y="11"/>
                  </a:cubicBezTo>
                  <a:cubicBezTo>
                    <a:pt x="12" y="9"/>
                    <a:pt x="14" y="9"/>
                    <a:pt x="16" y="9"/>
                  </a:cubicBezTo>
                  <a:cubicBezTo>
                    <a:pt x="18" y="9"/>
                    <a:pt x="20" y="9"/>
                    <a:pt x="21" y="11"/>
                  </a:cubicBezTo>
                  <a:cubicBezTo>
                    <a:pt x="24" y="13"/>
                    <a:pt x="25" y="18"/>
                    <a:pt x="22" y="21"/>
                  </a:cubicBezTo>
                  <a:cubicBezTo>
                    <a:pt x="20" y="23"/>
                    <a:pt x="18" y="24"/>
                    <a:pt x="16" y="24"/>
                  </a:cubicBezTo>
                  <a:moveTo>
                    <a:pt x="16" y="7"/>
                  </a:moveTo>
                  <a:cubicBezTo>
                    <a:pt x="13" y="7"/>
                    <a:pt x="11" y="8"/>
                    <a:pt x="9" y="10"/>
                  </a:cubicBezTo>
                  <a:cubicBezTo>
                    <a:pt x="6" y="14"/>
                    <a:pt x="6" y="20"/>
                    <a:pt x="10" y="23"/>
                  </a:cubicBezTo>
                  <a:cubicBezTo>
                    <a:pt x="11" y="25"/>
                    <a:pt x="14" y="26"/>
                    <a:pt x="16" y="26"/>
                  </a:cubicBezTo>
                  <a:cubicBezTo>
                    <a:pt x="19" y="26"/>
                    <a:pt x="21" y="24"/>
                    <a:pt x="23" y="23"/>
                  </a:cubicBezTo>
                  <a:cubicBezTo>
                    <a:pt x="26" y="19"/>
                    <a:pt x="26" y="13"/>
                    <a:pt x="22" y="9"/>
                  </a:cubicBezTo>
                  <a:cubicBezTo>
                    <a:pt x="21" y="8"/>
                    <a:pt x="18" y="7"/>
                    <a:pt x="16" y="7"/>
                  </a:cubicBezTo>
                  <a:moveTo>
                    <a:pt x="9" y="7"/>
                  </a:moveTo>
                  <a:cubicBezTo>
                    <a:pt x="9" y="7"/>
                    <a:pt x="9" y="7"/>
                    <a:pt x="9" y="7"/>
                  </a:cubicBezTo>
                  <a:cubicBezTo>
                    <a:pt x="11" y="6"/>
                    <a:pt x="12" y="5"/>
                    <a:pt x="13" y="5"/>
                  </a:cubicBezTo>
                  <a:cubicBezTo>
                    <a:pt x="13" y="5"/>
                    <a:pt x="13" y="5"/>
                    <a:pt x="13" y="4"/>
                  </a:cubicBezTo>
                  <a:cubicBezTo>
                    <a:pt x="14" y="3"/>
                    <a:pt x="15" y="2"/>
                    <a:pt x="15" y="2"/>
                  </a:cubicBezTo>
                  <a:cubicBezTo>
                    <a:pt x="16" y="2"/>
                    <a:pt x="17" y="3"/>
                    <a:pt x="18" y="4"/>
                  </a:cubicBezTo>
                  <a:cubicBezTo>
                    <a:pt x="18" y="5"/>
                    <a:pt x="18" y="5"/>
                    <a:pt x="18" y="5"/>
                  </a:cubicBezTo>
                  <a:cubicBezTo>
                    <a:pt x="19" y="5"/>
                    <a:pt x="21" y="5"/>
                    <a:pt x="22" y="6"/>
                  </a:cubicBezTo>
                  <a:cubicBezTo>
                    <a:pt x="22" y="6"/>
                    <a:pt x="22" y="6"/>
                    <a:pt x="22" y="6"/>
                  </a:cubicBezTo>
                  <a:cubicBezTo>
                    <a:pt x="22" y="6"/>
                    <a:pt x="22" y="6"/>
                    <a:pt x="23" y="6"/>
                  </a:cubicBezTo>
                  <a:cubicBezTo>
                    <a:pt x="23" y="6"/>
                    <a:pt x="24" y="5"/>
                    <a:pt x="25" y="5"/>
                  </a:cubicBezTo>
                  <a:cubicBezTo>
                    <a:pt x="25" y="5"/>
                    <a:pt x="26" y="5"/>
                    <a:pt x="26" y="6"/>
                  </a:cubicBezTo>
                  <a:cubicBezTo>
                    <a:pt x="26" y="6"/>
                    <a:pt x="26" y="8"/>
                    <a:pt x="26" y="9"/>
                  </a:cubicBezTo>
                  <a:cubicBezTo>
                    <a:pt x="26" y="9"/>
                    <a:pt x="26" y="9"/>
                    <a:pt x="26" y="10"/>
                  </a:cubicBezTo>
                  <a:cubicBezTo>
                    <a:pt x="26" y="11"/>
                    <a:pt x="27" y="12"/>
                    <a:pt x="27" y="13"/>
                  </a:cubicBezTo>
                  <a:cubicBezTo>
                    <a:pt x="27" y="13"/>
                    <a:pt x="28" y="14"/>
                    <a:pt x="28" y="14"/>
                  </a:cubicBezTo>
                  <a:cubicBezTo>
                    <a:pt x="29" y="14"/>
                    <a:pt x="30" y="15"/>
                    <a:pt x="30" y="16"/>
                  </a:cubicBezTo>
                  <a:cubicBezTo>
                    <a:pt x="30" y="16"/>
                    <a:pt x="29" y="17"/>
                    <a:pt x="28" y="18"/>
                  </a:cubicBezTo>
                  <a:cubicBezTo>
                    <a:pt x="28" y="18"/>
                    <a:pt x="28" y="18"/>
                    <a:pt x="27" y="18"/>
                  </a:cubicBezTo>
                  <a:cubicBezTo>
                    <a:pt x="27" y="20"/>
                    <a:pt x="27" y="21"/>
                    <a:pt x="26" y="22"/>
                  </a:cubicBezTo>
                  <a:cubicBezTo>
                    <a:pt x="26" y="22"/>
                    <a:pt x="26" y="23"/>
                    <a:pt x="26" y="23"/>
                  </a:cubicBezTo>
                  <a:cubicBezTo>
                    <a:pt x="27" y="24"/>
                    <a:pt x="27" y="26"/>
                    <a:pt x="27" y="26"/>
                  </a:cubicBezTo>
                  <a:cubicBezTo>
                    <a:pt x="26" y="26"/>
                    <a:pt x="26" y="26"/>
                    <a:pt x="26" y="26"/>
                  </a:cubicBezTo>
                  <a:cubicBezTo>
                    <a:pt x="25" y="26"/>
                    <a:pt x="24" y="26"/>
                    <a:pt x="23" y="26"/>
                  </a:cubicBezTo>
                  <a:cubicBezTo>
                    <a:pt x="23" y="26"/>
                    <a:pt x="23" y="26"/>
                    <a:pt x="23" y="26"/>
                  </a:cubicBezTo>
                  <a:cubicBezTo>
                    <a:pt x="23" y="26"/>
                    <a:pt x="23" y="26"/>
                    <a:pt x="23" y="26"/>
                  </a:cubicBezTo>
                  <a:cubicBezTo>
                    <a:pt x="21" y="27"/>
                    <a:pt x="20" y="27"/>
                    <a:pt x="19" y="27"/>
                  </a:cubicBezTo>
                  <a:cubicBezTo>
                    <a:pt x="19" y="28"/>
                    <a:pt x="19" y="28"/>
                    <a:pt x="19" y="28"/>
                  </a:cubicBezTo>
                  <a:cubicBezTo>
                    <a:pt x="18" y="30"/>
                    <a:pt x="17" y="31"/>
                    <a:pt x="17" y="31"/>
                  </a:cubicBezTo>
                  <a:cubicBezTo>
                    <a:pt x="17" y="31"/>
                    <a:pt x="17" y="31"/>
                    <a:pt x="17" y="31"/>
                  </a:cubicBezTo>
                  <a:cubicBezTo>
                    <a:pt x="16" y="31"/>
                    <a:pt x="15" y="30"/>
                    <a:pt x="14" y="28"/>
                  </a:cubicBezTo>
                  <a:cubicBezTo>
                    <a:pt x="14" y="28"/>
                    <a:pt x="14" y="28"/>
                    <a:pt x="14" y="28"/>
                  </a:cubicBezTo>
                  <a:cubicBezTo>
                    <a:pt x="13" y="27"/>
                    <a:pt x="11" y="27"/>
                    <a:pt x="10" y="26"/>
                  </a:cubicBezTo>
                  <a:cubicBezTo>
                    <a:pt x="10" y="26"/>
                    <a:pt x="10" y="26"/>
                    <a:pt x="10" y="26"/>
                  </a:cubicBezTo>
                  <a:cubicBezTo>
                    <a:pt x="10" y="26"/>
                    <a:pt x="10" y="26"/>
                    <a:pt x="9" y="26"/>
                  </a:cubicBezTo>
                  <a:cubicBezTo>
                    <a:pt x="9" y="27"/>
                    <a:pt x="8" y="27"/>
                    <a:pt x="7" y="27"/>
                  </a:cubicBezTo>
                  <a:cubicBezTo>
                    <a:pt x="7" y="27"/>
                    <a:pt x="6" y="27"/>
                    <a:pt x="6" y="27"/>
                  </a:cubicBezTo>
                  <a:cubicBezTo>
                    <a:pt x="6" y="26"/>
                    <a:pt x="6" y="25"/>
                    <a:pt x="6" y="24"/>
                  </a:cubicBezTo>
                  <a:cubicBezTo>
                    <a:pt x="7" y="23"/>
                    <a:pt x="6" y="23"/>
                    <a:pt x="6" y="23"/>
                  </a:cubicBezTo>
                  <a:cubicBezTo>
                    <a:pt x="6" y="22"/>
                    <a:pt x="5" y="21"/>
                    <a:pt x="5" y="19"/>
                  </a:cubicBezTo>
                  <a:cubicBezTo>
                    <a:pt x="5" y="19"/>
                    <a:pt x="4" y="19"/>
                    <a:pt x="4" y="19"/>
                  </a:cubicBezTo>
                  <a:cubicBezTo>
                    <a:pt x="3" y="18"/>
                    <a:pt x="2" y="18"/>
                    <a:pt x="2" y="17"/>
                  </a:cubicBezTo>
                  <a:cubicBezTo>
                    <a:pt x="2" y="16"/>
                    <a:pt x="3" y="15"/>
                    <a:pt x="4" y="15"/>
                  </a:cubicBezTo>
                  <a:cubicBezTo>
                    <a:pt x="4" y="15"/>
                    <a:pt x="4" y="14"/>
                    <a:pt x="5" y="14"/>
                  </a:cubicBezTo>
                  <a:cubicBezTo>
                    <a:pt x="5" y="13"/>
                    <a:pt x="5" y="12"/>
                    <a:pt x="6" y="11"/>
                  </a:cubicBezTo>
                  <a:cubicBezTo>
                    <a:pt x="6" y="10"/>
                    <a:pt x="6" y="10"/>
                    <a:pt x="6" y="10"/>
                  </a:cubicBezTo>
                  <a:cubicBezTo>
                    <a:pt x="5" y="8"/>
                    <a:pt x="5" y="7"/>
                    <a:pt x="5" y="6"/>
                  </a:cubicBezTo>
                  <a:cubicBezTo>
                    <a:pt x="6" y="6"/>
                    <a:pt x="6" y="6"/>
                    <a:pt x="6" y="6"/>
                  </a:cubicBezTo>
                  <a:cubicBezTo>
                    <a:pt x="7" y="6"/>
                    <a:pt x="8" y="6"/>
                    <a:pt x="9" y="7"/>
                  </a:cubicBezTo>
                  <a:cubicBezTo>
                    <a:pt x="9" y="7"/>
                    <a:pt x="9" y="7"/>
                    <a:pt x="9" y="7"/>
                  </a:cubicBezTo>
                  <a:moveTo>
                    <a:pt x="15" y="0"/>
                  </a:moveTo>
                  <a:cubicBezTo>
                    <a:pt x="15" y="0"/>
                    <a:pt x="15" y="0"/>
                    <a:pt x="15" y="0"/>
                  </a:cubicBezTo>
                  <a:cubicBezTo>
                    <a:pt x="14" y="0"/>
                    <a:pt x="13" y="2"/>
                    <a:pt x="12" y="4"/>
                  </a:cubicBezTo>
                  <a:cubicBezTo>
                    <a:pt x="11" y="4"/>
                    <a:pt x="10" y="4"/>
                    <a:pt x="9" y="5"/>
                  </a:cubicBezTo>
                  <a:cubicBezTo>
                    <a:pt x="8" y="5"/>
                    <a:pt x="7" y="4"/>
                    <a:pt x="6" y="4"/>
                  </a:cubicBezTo>
                  <a:cubicBezTo>
                    <a:pt x="5" y="4"/>
                    <a:pt x="5" y="5"/>
                    <a:pt x="4" y="5"/>
                  </a:cubicBezTo>
                  <a:cubicBezTo>
                    <a:pt x="3" y="7"/>
                    <a:pt x="3" y="9"/>
                    <a:pt x="4" y="10"/>
                  </a:cubicBezTo>
                  <a:cubicBezTo>
                    <a:pt x="4" y="11"/>
                    <a:pt x="3" y="12"/>
                    <a:pt x="3" y="13"/>
                  </a:cubicBezTo>
                  <a:cubicBezTo>
                    <a:pt x="1" y="14"/>
                    <a:pt x="0" y="15"/>
                    <a:pt x="0" y="17"/>
                  </a:cubicBezTo>
                  <a:cubicBezTo>
                    <a:pt x="0" y="19"/>
                    <a:pt x="2" y="20"/>
                    <a:pt x="3" y="20"/>
                  </a:cubicBezTo>
                  <a:cubicBezTo>
                    <a:pt x="4" y="21"/>
                    <a:pt x="4" y="22"/>
                    <a:pt x="5" y="23"/>
                  </a:cubicBezTo>
                  <a:cubicBezTo>
                    <a:pt x="4" y="25"/>
                    <a:pt x="4" y="27"/>
                    <a:pt x="5" y="28"/>
                  </a:cubicBezTo>
                  <a:cubicBezTo>
                    <a:pt x="6" y="29"/>
                    <a:pt x="6" y="29"/>
                    <a:pt x="7" y="29"/>
                  </a:cubicBezTo>
                  <a:cubicBezTo>
                    <a:pt x="8" y="29"/>
                    <a:pt x="9" y="29"/>
                    <a:pt x="10" y="28"/>
                  </a:cubicBezTo>
                  <a:cubicBezTo>
                    <a:pt x="11" y="29"/>
                    <a:pt x="12" y="29"/>
                    <a:pt x="13" y="29"/>
                  </a:cubicBezTo>
                  <a:cubicBezTo>
                    <a:pt x="14" y="31"/>
                    <a:pt x="15" y="32"/>
                    <a:pt x="17" y="32"/>
                  </a:cubicBezTo>
                  <a:cubicBezTo>
                    <a:pt x="17" y="32"/>
                    <a:pt x="17" y="32"/>
                    <a:pt x="17" y="32"/>
                  </a:cubicBezTo>
                  <a:cubicBezTo>
                    <a:pt x="18" y="32"/>
                    <a:pt x="19" y="31"/>
                    <a:pt x="20" y="29"/>
                  </a:cubicBezTo>
                  <a:cubicBezTo>
                    <a:pt x="21" y="29"/>
                    <a:pt x="22" y="28"/>
                    <a:pt x="23" y="28"/>
                  </a:cubicBezTo>
                  <a:cubicBezTo>
                    <a:pt x="24" y="28"/>
                    <a:pt x="25" y="28"/>
                    <a:pt x="26" y="28"/>
                  </a:cubicBezTo>
                  <a:cubicBezTo>
                    <a:pt x="27" y="28"/>
                    <a:pt x="27" y="28"/>
                    <a:pt x="28" y="27"/>
                  </a:cubicBezTo>
                  <a:cubicBezTo>
                    <a:pt x="29" y="26"/>
                    <a:pt x="29" y="24"/>
                    <a:pt x="28" y="22"/>
                  </a:cubicBezTo>
                  <a:cubicBezTo>
                    <a:pt x="28" y="21"/>
                    <a:pt x="29" y="20"/>
                    <a:pt x="29" y="19"/>
                  </a:cubicBezTo>
                  <a:cubicBezTo>
                    <a:pt x="31" y="19"/>
                    <a:pt x="32" y="17"/>
                    <a:pt x="32" y="16"/>
                  </a:cubicBezTo>
                  <a:cubicBezTo>
                    <a:pt x="32" y="14"/>
                    <a:pt x="30" y="13"/>
                    <a:pt x="29" y="12"/>
                  </a:cubicBezTo>
                  <a:cubicBezTo>
                    <a:pt x="28" y="11"/>
                    <a:pt x="28" y="10"/>
                    <a:pt x="27" y="9"/>
                  </a:cubicBezTo>
                  <a:cubicBezTo>
                    <a:pt x="28" y="8"/>
                    <a:pt x="28" y="6"/>
                    <a:pt x="27" y="4"/>
                  </a:cubicBezTo>
                  <a:cubicBezTo>
                    <a:pt x="26" y="4"/>
                    <a:pt x="26" y="4"/>
                    <a:pt x="25" y="4"/>
                  </a:cubicBezTo>
                  <a:cubicBezTo>
                    <a:pt x="24" y="4"/>
                    <a:pt x="23" y="4"/>
                    <a:pt x="22" y="4"/>
                  </a:cubicBezTo>
                  <a:cubicBezTo>
                    <a:pt x="21" y="4"/>
                    <a:pt x="20" y="3"/>
                    <a:pt x="19" y="3"/>
                  </a:cubicBezTo>
                  <a:cubicBezTo>
                    <a:pt x="18" y="2"/>
                    <a:pt x="17" y="0"/>
                    <a:pt x="15"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82" name="Freeform 192">
              <a:extLst>
                <a:ext uri="{FF2B5EF4-FFF2-40B4-BE49-F238E27FC236}">
                  <a16:creationId xmlns:a16="http://schemas.microsoft.com/office/drawing/2014/main" id="{B728CC51-5527-4B1A-B3F3-7BF9E85358EB}"/>
                </a:ext>
              </a:extLst>
            </p:cNvPr>
            <p:cNvSpPr>
              <a:spLocks noEditPoints="1"/>
            </p:cNvSpPr>
            <p:nvPr/>
          </p:nvSpPr>
          <p:spPr bwMode="auto">
            <a:xfrm>
              <a:off x="11679566" y="6399239"/>
              <a:ext cx="147122" cy="165512"/>
            </a:xfrm>
            <a:custGeom>
              <a:avLst/>
              <a:gdLst>
                <a:gd name="T0" fmla="*/ 4 w 8"/>
                <a:gd name="T1" fmla="*/ 7 h 9"/>
                <a:gd name="T2" fmla="*/ 2 w 8"/>
                <a:gd name="T3" fmla="*/ 6 h 9"/>
                <a:gd name="T4" fmla="*/ 1 w 8"/>
                <a:gd name="T5" fmla="*/ 4 h 9"/>
                <a:gd name="T6" fmla="*/ 2 w 8"/>
                <a:gd name="T7" fmla="*/ 2 h 9"/>
                <a:gd name="T8" fmla="*/ 4 w 8"/>
                <a:gd name="T9" fmla="*/ 1 h 9"/>
                <a:gd name="T10" fmla="*/ 6 w 8"/>
                <a:gd name="T11" fmla="*/ 2 h 9"/>
                <a:gd name="T12" fmla="*/ 7 w 8"/>
                <a:gd name="T13" fmla="*/ 4 h 9"/>
                <a:gd name="T14" fmla="*/ 6 w 8"/>
                <a:gd name="T15" fmla="*/ 6 h 9"/>
                <a:gd name="T16" fmla="*/ 4 w 8"/>
                <a:gd name="T17" fmla="*/ 7 h 9"/>
                <a:gd name="T18" fmla="*/ 4 w 8"/>
                <a:gd name="T19" fmla="*/ 0 h 9"/>
                <a:gd name="T20" fmla="*/ 1 w 8"/>
                <a:gd name="T21" fmla="*/ 1 h 9"/>
                <a:gd name="T22" fmla="*/ 0 w 8"/>
                <a:gd name="T23" fmla="*/ 4 h 9"/>
                <a:gd name="T24" fmla="*/ 1 w 8"/>
                <a:gd name="T25" fmla="*/ 7 h 9"/>
                <a:gd name="T26" fmla="*/ 4 w 8"/>
                <a:gd name="T27" fmla="*/ 9 h 9"/>
                <a:gd name="T28" fmla="*/ 7 w 8"/>
                <a:gd name="T29" fmla="*/ 7 h 9"/>
                <a:gd name="T30" fmla="*/ 8 w 8"/>
                <a:gd name="T31" fmla="*/ 4 h 9"/>
                <a:gd name="T32" fmla="*/ 7 w 8"/>
                <a:gd name="T33" fmla="*/ 1 h 9"/>
                <a:gd name="T34" fmla="*/ 4 w 8"/>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9">
                  <a:moveTo>
                    <a:pt x="4" y="7"/>
                  </a:moveTo>
                  <a:cubicBezTo>
                    <a:pt x="3" y="7"/>
                    <a:pt x="3" y="7"/>
                    <a:pt x="2" y="6"/>
                  </a:cubicBezTo>
                  <a:cubicBezTo>
                    <a:pt x="2" y="6"/>
                    <a:pt x="1" y="5"/>
                    <a:pt x="1" y="4"/>
                  </a:cubicBezTo>
                  <a:cubicBezTo>
                    <a:pt x="1" y="4"/>
                    <a:pt x="1" y="3"/>
                    <a:pt x="2" y="2"/>
                  </a:cubicBezTo>
                  <a:cubicBezTo>
                    <a:pt x="3" y="2"/>
                    <a:pt x="3" y="1"/>
                    <a:pt x="4" y="1"/>
                  </a:cubicBezTo>
                  <a:cubicBezTo>
                    <a:pt x="5" y="1"/>
                    <a:pt x="5" y="2"/>
                    <a:pt x="6" y="2"/>
                  </a:cubicBezTo>
                  <a:cubicBezTo>
                    <a:pt x="6" y="3"/>
                    <a:pt x="7" y="3"/>
                    <a:pt x="7" y="4"/>
                  </a:cubicBezTo>
                  <a:cubicBezTo>
                    <a:pt x="7" y="5"/>
                    <a:pt x="7" y="6"/>
                    <a:pt x="6" y="6"/>
                  </a:cubicBezTo>
                  <a:cubicBezTo>
                    <a:pt x="6" y="7"/>
                    <a:pt x="5" y="7"/>
                    <a:pt x="4" y="7"/>
                  </a:cubicBezTo>
                  <a:moveTo>
                    <a:pt x="4" y="0"/>
                  </a:moveTo>
                  <a:cubicBezTo>
                    <a:pt x="3" y="0"/>
                    <a:pt x="2" y="0"/>
                    <a:pt x="1" y="1"/>
                  </a:cubicBezTo>
                  <a:cubicBezTo>
                    <a:pt x="0" y="2"/>
                    <a:pt x="0" y="3"/>
                    <a:pt x="0" y="4"/>
                  </a:cubicBezTo>
                  <a:cubicBezTo>
                    <a:pt x="0" y="6"/>
                    <a:pt x="0" y="7"/>
                    <a:pt x="1" y="7"/>
                  </a:cubicBezTo>
                  <a:cubicBezTo>
                    <a:pt x="2" y="8"/>
                    <a:pt x="3" y="9"/>
                    <a:pt x="4" y="9"/>
                  </a:cubicBezTo>
                  <a:cubicBezTo>
                    <a:pt x="5" y="9"/>
                    <a:pt x="6" y="8"/>
                    <a:pt x="7" y="7"/>
                  </a:cubicBezTo>
                  <a:cubicBezTo>
                    <a:pt x="8" y="6"/>
                    <a:pt x="8" y="5"/>
                    <a:pt x="8" y="4"/>
                  </a:cubicBezTo>
                  <a:cubicBezTo>
                    <a:pt x="8" y="3"/>
                    <a:pt x="8" y="2"/>
                    <a:pt x="7" y="1"/>
                  </a:cubicBezTo>
                  <a:cubicBezTo>
                    <a:pt x="6" y="0"/>
                    <a:pt x="5" y="0"/>
                    <a:pt x="4"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83" name="Freeform 193">
              <a:extLst>
                <a:ext uri="{FF2B5EF4-FFF2-40B4-BE49-F238E27FC236}">
                  <a16:creationId xmlns:a16="http://schemas.microsoft.com/office/drawing/2014/main" id="{6E6ED7FD-4FBD-43AC-98BB-42008BF15F6D}"/>
                </a:ext>
              </a:extLst>
            </p:cNvPr>
            <p:cNvSpPr>
              <a:spLocks noEditPoints="1"/>
            </p:cNvSpPr>
            <p:nvPr/>
          </p:nvSpPr>
          <p:spPr bwMode="auto">
            <a:xfrm>
              <a:off x="10373862" y="6509580"/>
              <a:ext cx="18390" cy="275853"/>
            </a:xfrm>
            <a:custGeom>
              <a:avLst/>
              <a:gdLst>
                <a:gd name="T0" fmla="*/ 1 w 1"/>
                <a:gd name="T1" fmla="*/ 9 h 15"/>
                <a:gd name="T2" fmla="*/ 0 w 1"/>
                <a:gd name="T3" fmla="*/ 9 h 15"/>
                <a:gd name="T4" fmla="*/ 0 w 1"/>
                <a:gd name="T5" fmla="*/ 14 h 15"/>
                <a:gd name="T6" fmla="*/ 0 w 1"/>
                <a:gd name="T7" fmla="*/ 15 h 15"/>
                <a:gd name="T8" fmla="*/ 1 w 1"/>
                <a:gd name="T9" fmla="*/ 14 h 15"/>
                <a:gd name="T10" fmla="*/ 1 w 1"/>
                <a:gd name="T11" fmla="*/ 9 h 15"/>
                <a:gd name="T12" fmla="*/ 0 w 1"/>
                <a:gd name="T13" fmla="*/ 0 h 15"/>
                <a:gd name="T14" fmla="*/ 0 w 1"/>
                <a:gd name="T15" fmla="*/ 1 h 15"/>
                <a:gd name="T16" fmla="*/ 0 w 1"/>
                <a:gd name="T17" fmla="*/ 7 h 15"/>
                <a:gd name="T18" fmla="*/ 1 w 1"/>
                <a:gd name="T19" fmla="*/ 7 h 15"/>
                <a:gd name="T20" fmla="*/ 1 w 1"/>
                <a:gd name="T21" fmla="*/ 1 h 15"/>
                <a:gd name="T22" fmla="*/ 0 w 1"/>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5">
                  <a:moveTo>
                    <a:pt x="1" y="9"/>
                  </a:moveTo>
                  <a:cubicBezTo>
                    <a:pt x="0" y="9"/>
                    <a:pt x="0" y="9"/>
                    <a:pt x="0" y="9"/>
                  </a:cubicBezTo>
                  <a:cubicBezTo>
                    <a:pt x="0" y="14"/>
                    <a:pt x="0" y="14"/>
                    <a:pt x="0" y="14"/>
                  </a:cubicBezTo>
                  <a:cubicBezTo>
                    <a:pt x="0" y="15"/>
                    <a:pt x="0" y="15"/>
                    <a:pt x="0" y="15"/>
                  </a:cubicBezTo>
                  <a:cubicBezTo>
                    <a:pt x="1" y="15"/>
                    <a:pt x="1" y="15"/>
                    <a:pt x="1" y="14"/>
                  </a:cubicBezTo>
                  <a:cubicBezTo>
                    <a:pt x="1" y="9"/>
                    <a:pt x="1" y="9"/>
                    <a:pt x="1" y="9"/>
                  </a:cubicBezTo>
                  <a:moveTo>
                    <a:pt x="0" y="0"/>
                  </a:moveTo>
                  <a:cubicBezTo>
                    <a:pt x="0" y="0"/>
                    <a:pt x="0" y="1"/>
                    <a:pt x="0" y="1"/>
                  </a:cubicBezTo>
                  <a:cubicBezTo>
                    <a:pt x="0" y="7"/>
                    <a:pt x="0" y="7"/>
                    <a:pt x="0" y="7"/>
                  </a:cubicBezTo>
                  <a:cubicBezTo>
                    <a:pt x="1" y="7"/>
                    <a:pt x="1" y="7"/>
                    <a:pt x="1" y="7"/>
                  </a:cubicBezTo>
                  <a:cubicBezTo>
                    <a:pt x="1" y="1"/>
                    <a:pt x="1" y="1"/>
                    <a:pt x="1" y="1"/>
                  </a:cubicBezTo>
                  <a:cubicBezTo>
                    <a:pt x="1" y="1"/>
                    <a:pt x="1" y="0"/>
                    <a:pt x="0"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84" name="Freeform 194">
              <a:extLst>
                <a:ext uri="{FF2B5EF4-FFF2-40B4-BE49-F238E27FC236}">
                  <a16:creationId xmlns:a16="http://schemas.microsoft.com/office/drawing/2014/main" id="{D093E007-4E18-4DFC-B931-557059FA30B3}"/>
                </a:ext>
              </a:extLst>
            </p:cNvPr>
            <p:cNvSpPr>
              <a:spLocks/>
            </p:cNvSpPr>
            <p:nvPr/>
          </p:nvSpPr>
          <p:spPr bwMode="auto">
            <a:xfrm>
              <a:off x="10245131" y="6638312"/>
              <a:ext cx="275853" cy="36780"/>
            </a:xfrm>
            <a:custGeom>
              <a:avLst/>
              <a:gdLst>
                <a:gd name="T0" fmla="*/ 14 w 15"/>
                <a:gd name="T1" fmla="*/ 0 h 2"/>
                <a:gd name="T2" fmla="*/ 8 w 15"/>
                <a:gd name="T3" fmla="*/ 0 h 2"/>
                <a:gd name="T4" fmla="*/ 7 w 15"/>
                <a:gd name="T5" fmla="*/ 0 h 2"/>
                <a:gd name="T6" fmla="*/ 1 w 15"/>
                <a:gd name="T7" fmla="*/ 0 h 2"/>
                <a:gd name="T8" fmla="*/ 0 w 15"/>
                <a:gd name="T9" fmla="*/ 1 h 2"/>
                <a:gd name="T10" fmla="*/ 1 w 15"/>
                <a:gd name="T11" fmla="*/ 2 h 2"/>
                <a:gd name="T12" fmla="*/ 7 w 15"/>
                <a:gd name="T13" fmla="*/ 2 h 2"/>
                <a:gd name="T14" fmla="*/ 8 w 15"/>
                <a:gd name="T15" fmla="*/ 2 h 2"/>
                <a:gd name="T16" fmla="*/ 14 w 15"/>
                <a:gd name="T17" fmla="*/ 2 h 2"/>
                <a:gd name="T18" fmla="*/ 15 w 15"/>
                <a:gd name="T19" fmla="*/ 1 h 2"/>
                <a:gd name="T20" fmla="*/ 14 w 15"/>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
                  <a:moveTo>
                    <a:pt x="14" y="0"/>
                  </a:moveTo>
                  <a:cubicBezTo>
                    <a:pt x="8" y="0"/>
                    <a:pt x="8" y="0"/>
                    <a:pt x="8" y="0"/>
                  </a:cubicBezTo>
                  <a:cubicBezTo>
                    <a:pt x="7" y="0"/>
                    <a:pt x="7" y="0"/>
                    <a:pt x="7" y="0"/>
                  </a:cubicBezTo>
                  <a:cubicBezTo>
                    <a:pt x="1" y="0"/>
                    <a:pt x="1" y="0"/>
                    <a:pt x="1" y="0"/>
                  </a:cubicBezTo>
                  <a:cubicBezTo>
                    <a:pt x="0" y="0"/>
                    <a:pt x="0" y="0"/>
                    <a:pt x="0" y="1"/>
                  </a:cubicBezTo>
                  <a:cubicBezTo>
                    <a:pt x="0" y="1"/>
                    <a:pt x="0" y="2"/>
                    <a:pt x="1" y="2"/>
                  </a:cubicBezTo>
                  <a:cubicBezTo>
                    <a:pt x="7" y="2"/>
                    <a:pt x="7" y="2"/>
                    <a:pt x="7" y="2"/>
                  </a:cubicBezTo>
                  <a:cubicBezTo>
                    <a:pt x="8" y="2"/>
                    <a:pt x="8" y="2"/>
                    <a:pt x="8" y="2"/>
                  </a:cubicBezTo>
                  <a:cubicBezTo>
                    <a:pt x="14" y="2"/>
                    <a:pt x="14" y="2"/>
                    <a:pt x="14" y="2"/>
                  </a:cubicBezTo>
                  <a:cubicBezTo>
                    <a:pt x="14" y="2"/>
                    <a:pt x="15" y="1"/>
                    <a:pt x="15" y="1"/>
                  </a:cubicBezTo>
                  <a:cubicBezTo>
                    <a:pt x="15" y="0"/>
                    <a:pt x="14" y="0"/>
                    <a:pt x="14"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85" name="Freeform 195">
              <a:extLst>
                <a:ext uri="{FF2B5EF4-FFF2-40B4-BE49-F238E27FC236}">
                  <a16:creationId xmlns:a16="http://schemas.microsoft.com/office/drawing/2014/main" id="{2DC48AA1-1D23-473B-9834-B3C60BCC6754}"/>
                </a:ext>
              </a:extLst>
            </p:cNvPr>
            <p:cNvSpPr>
              <a:spLocks noEditPoints="1"/>
            </p:cNvSpPr>
            <p:nvPr/>
          </p:nvSpPr>
          <p:spPr bwMode="auto">
            <a:xfrm>
              <a:off x="8056698" y="4554090"/>
              <a:ext cx="570096" cy="481211"/>
            </a:xfrm>
            <a:custGeom>
              <a:avLst/>
              <a:gdLst>
                <a:gd name="T0" fmla="*/ 16 w 31"/>
                <a:gd name="T1" fmla="*/ 8 h 26"/>
                <a:gd name="T2" fmla="*/ 17 w 31"/>
                <a:gd name="T3" fmla="*/ 7 h 26"/>
                <a:gd name="T4" fmla="*/ 24 w 31"/>
                <a:gd name="T5" fmla="*/ 2 h 26"/>
                <a:gd name="T6" fmla="*/ 27 w 31"/>
                <a:gd name="T7" fmla="*/ 4 h 26"/>
                <a:gd name="T8" fmla="*/ 27 w 31"/>
                <a:gd name="T9" fmla="*/ 9 h 26"/>
                <a:gd name="T10" fmla="*/ 16 w 31"/>
                <a:gd name="T11" fmla="*/ 23 h 26"/>
                <a:gd name="T12" fmla="*/ 4 w 31"/>
                <a:gd name="T13" fmla="*/ 9 h 26"/>
                <a:gd name="T14" fmla="*/ 4 w 31"/>
                <a:gd name="T15" fmla="*/ 4 h 26"/>
                <a:gd name="T16" fmla="*/ 7 w 31"/>
                <a:gd name="T17" fmla="*/ 2 h 26"/>
                <a:gd name="T18" fmla="*/ 14 w 31"/>
                <a:gd name="T19" fmla="*/ 7 h 26"/>
                <a:gd name="T20" fmla="*/ 16 w 31"/>
                <a:gd name="T21" fmla="*/ 8 h 26"/>
                <a:gd name="T22" fmla="*/ 24 w 31"/>
                <a:gd name="T23" fmla="*/ 0 h 26"/>
                <a:gd name="T24" fmla="*/ 16 w 31"/>
                <a:gd name="T25" fmla="*/ 4 h 26"/>
                <a:gd name="T26" fmla="*/ 7 w 31"/>
                <a:gd name="T27" fmla="*/ 0 h 26"/>
                <a:gd name="T28" fmla="*/ 2 w 31"/>
                <a:gd name="T29" fmla="*/ 2 h 26"/>
                <a:gd name="T30" fmla="*/ 1 w 31"/>
                <a:gd name="T31" fmla="*/ 10 h 26"/>
                <a:gd name="T32" fmla="*/ 15 w 31"/>
                <a:gd name="T33" fmla="*/ 26 h 26"/>
                <a:gd name="T34" fmla="*/ 16 w 31"/>
                <a:gd name="T35" fmla="*/ 26 h 26"/>
                <a:gd name="T36" fmla="*/ 16 w 31"/>
                <a:gd name="T37" fmla="*/ 26 h 26"/>
                <a:gd name="T38" fmla="*/ 30 w 31"/>
                <a:gd name="T39" fmla="*/ 10 h 26"/>
                <a:gd name="T40" fmla="*/ 29 w 31"/>
                <a:gd name="T41" fmla="*/ 2 h 26"/>
                <a:gd name="T42" fmla="*/ 24 w 31"/>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26">
                  <a:moveTo>
                    <a:pt x="16" y="8"/>
                  </a:moveTo>
                  <a:cubicBezTo>
                    <a:pt x="16" y="8"/>
                    <a:pt x="16" y="8"/>
                    <a:pt x="17" y="7"/>
                  </a:cubicBezTo>
                  <a:cubicBezTo>
                    <a:pt x="19" y="4"/>
                    <a:pt x="22" y="2"/>
                    <a:pt x="24" y="2"/>
                  </a:cubicBezTo>
                  <a:cubicBezTo>
                    <a:pt x="25" y="2"/>
                    <a:pt x="26" y="3"/>
                    <a:pt x="27" y="4"/>
                  </a:cubicBezTo>
                  <a:cubicBezTo>
                    <a:pt x="28" y="5"/>
                    <a:pt x="28" y="7"/>
                    <a:pt x="27" y="9"/>
                  </a:cubicBezTo>
                  <a:cubicBezTo>
                    <a:pt x="26" y="16"/>
                    <a:pt x="18" y="21"/>
                    <a:pt x="16" y="23"/>
                  </a:cubicBezTo>
                  <a:cubicBezTo>
                    <a:pt x="13" y="21"/>
                    <a:pt x="5" y="16"/>
                    <a:pt x="4" y="9"/>
                  </a:cubicBezTo>
                  <a:cubicBezTo>
                    <a:pt x="3" y="7"/>
                    <a:pt x="3" y="5"/>
                    <a:pt x="4" y="4"/>
                  </a:cubicBezTo>
                  <a:cubicBezTo>
                    <a:pt x="5" y="3"/>
                    <a:pt x="6" y="2"/>
                    <a:pt x="7" y="2"/>
                  </a:cubicBezTo>
                  <a:cubicBezTo>
                    <a:pt x="9" y="2"/>
                    <a:pt x="12" y="4"/>
                    <a:pt x="14" y="7"/>
                  </a:cubicBezTo>
                  <a:cubicBezTo>
                    <a:pt x="15" y="8"/>
                    <a:pt x="15" y="8"/>
                    <a:pt x="16" y="8"/>
                  </a:cubicBezTo>
                  <a:moveTo>
                    <a:pt x="24" y="0"/>
                  </a:moveTo>
                  <a:cubicBezTo>
                    <a:pt x="21" y="0"/>
                    <a:pt x="18" y="1"/>
                    <a:pt x="16" y="4"/>
                  </a:cubicBezTo>
                  <a:cubicBezTo>
                    <a:pt x="13" y="1"/>
                    <a:pt x="10" y="0"/>
                    <a:pt x="7" y="0"/>
                  </a:cubicBezTo>
                  <a:cubicBezTo>
                    <a:pt x="5" y="0"/>
                    <a:pt x="3" y="0"/>
                    <a:pt x="2" y="2"/>
                  </a:cubicBezTo>
                  <a:cubicBezTo>
                    <a:pt x="1" y="3"/>
                    <a:pt x="0" y="6"/>
                    <a:pt x="1" y="10"/>
                  </a:cubicBezTo>
                  <a:cubicBezTo>
                    <a:pt x="3" y="19"/>
                    <a:pt x="14" y="26"/>
                    <a:pt x="15" y="26"/>
                  </a:cubicBezTo>
                  <a:cubicBezTo>
                    <a:pt x="15" y="26"/>
                    <a:pt x="15" y="26"/>
                    <a:pt x="16" y="26"/>
                  </a:cubicBezTo>
                  <a:cubicBezTo>
                    <a:pt x="16" y="26"/>
                    <a:pt x="16" y="26"/>
                    <a:pt x="16" y="26"/>
                  </a:cubicBezTo>
                  <a:cubicBezTo>
                    <a:pt x="17" y="26"/>
                    <a:pt x="28" y="19"/>
                    <a:pt x="30" y="10"/>
                  </a:cubicBezTo>
                  <a:cubicBezTo>
                    <a:pt x="31" y="6"/>
                    <a:pt x="30" y="3"/>
                    <a:pt x="29" y="2"/>
                  </a:cubicBezTo>
                  <a:cubicBezTo>
                    <a:pt x="28" y="0"/>
                    <a:pt x="26" y="0"/>
                    <a:pt x="24"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86" name="Freeform 196">
              <a:extLst>
                <a:ext uri="{FF2B5EF4-FFF2-40B4-BE49-F238E27FC236}">
                  <a16:creationId xmlns:a16="http://schemas.microsoft.com/office/drawing/2014/main" id="{74F2DC8C-76DA-4B9B-BF69-4E7EEFBF1C3D}"/>
                </a:ext>
              </a:extLst>
            </p:cNvPr>
            <p:cNvSpPr>
              <a:spLocks noEditPoints="1"/>
            </p:cNvSpPr>
            <p:nvPr/>
          </p:nvSpPr>
          <p:spPr bwMode="auto">
            <a:xfrm>
              <a:off x="7376261" y="5145642"/>
              <a:ext cx="772388" cy="772388"/>
            </a:xfrm>
            <a:custGeom>
              <a:avLst/>
              <a:gdLst>
                <a:gd name="T0" fmla="*/ 21 w 42"/>
                <a:gd name="T1" fmla="*/ 41 h 42"/>
                <a:gd name="T2" fmla="*/ 1 w 42"/>
                <a:gd name="T3" fmla="*/ 21 h 42"/>
                <a:gd name="T4" fmla="*/ 21 w 42"/>
                <a:gd name="T5" fmla="*/ 2 h 42"/>
                <a:gd name="T6" fmla="*/ 40 w 42"/>
                <a:gd name="T7" fmla="*/ 21 h 42"/>
                <a:gd name="T8" fmla="*/ 21 w 42"/>
                <a:gd name="T9" fmla="*/ 41 h 42"/>
                <a:gd name="T10" fmla="*/ 21 w 42"/>
                <a:gd name="T11" fmla="*/ 0 h 42"/>
                <a:gd name="T12" fmla="*/ 0 w 42"/>
                <a:gd name="T13" fmla="*/ 21 h 42"/>
                <a:gd name="T14" fmla="*/ 21 w 42"/>
                <a:gd name="T15" fmla="*/ 42 h 42"/>
                <a:gd name="T16" fmla="*/ 42 w 42"/>
                <a:gd name="T17" fmla="*/ 21 h 42"/>
                <a:gd name="T18" fmla="*/ 21 w 42"/>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21" y="41"/>
                  </a:moveTo>
                  <a:cubicBezTo>
                    <a:pt x="10" y="41"/>
                    <a:pt x="1" y="32"/>
                    <a:pt x="1" y="21"/>
                  </a:cubicBezTo>
                  <a:cubicBezTo>
                    <a:pt x="1" y="11"/>
                    <a:pt x="10" y="2"/>
                    <a:pt x="21" y="2"/>
                  </a:cubicBezTo>
                  <a:cubicBezTo>
                    <a:pt x="31" y="2"/>
                    <a:pt x="40" y="11"/>
                    <a:pt x="40" y="21"/>
                  </a:cubicBezTo>
                  <a:cubicBezTo>
                    <a:pt x="40" y="32"/>
                    <a:pt x="31" y="41"/>
                    <a:pt x="21" y="41"/>
                  </a:cubicBezTo>
                  <a:moveTo>
                    <a:pt x="21" y="0"/>
                  </a:moveTo>
                  <a:cubicBezTo>
                    <a:pt x="9" y="0"/>
                    <a:pt x="0" y="10"/>
                    <a:pt x="0" y="21"/>
                  </a:cubicBezTo>
                  <a:cubicBezTo>
                    <a:pt x="0" y="33"/>
                    <a:pt x="9" y="42"/>
                    <a:pt x="21" y="42"/>
                  </a:cubicBezTo>
                  <a:cubicBezTo>
                    <a:pt x="32" y="42"/>
                    <a:pt x="42" y="33"/>
                    <a:pt x="42" y="21"/>
                  </a:cubicBezTo>
                  <a:cubicBezTo>
                    <a:pt x="42" y="10"/>
                    <a:pt x="32" y="0"/>
                    <a:pt x="21"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87" name="Freeform 197">
              <a:extLst>
                <a:ext uri="{FF2B5EF4-FFF2-40B4-BE49-F238E27FC236}">
                  <a16:creationId xmlns:a16="http://schemas.microsoft.com/office/drawing/2014/main" id="{F7958BC3-84CA-436A-97D2-63869C8676E9}"/>
                </a:ext>
              </a:extLst>
            </p:cNvPr>
            <p:cNvSpPr>
              <a:spLocks noEditPoints="1"/>
            </p:cNvSpPr>
            <p:nvPr/>
          </p:nvSpPr>
          <p:spPr bwMode="auto">
            <a:xfrm>
              <a:off x="7615333" y="5311154"/>
              <a:ext cx="404584" cy="459755"/>
            </a:xfrm>
            <a:custGeom>
              <a:avLst/>
              <a:gdLst>
                <a:gd name="T0" fmla="*/ 2 w 22"/>
                <a:gd name="T1" fmla="*/ 22 h 25"/>
                <a:gd name="T2" fmla="*/ 2 w 22"/>
                <a:gd name="T3" fmla="*/ 2 h 25"/>
                <a:gd name="T4" fmla="*/ 19 w 22"/>
                <a:gd name="T5" fmla="*/ 12 h 25"/>
                <a:gd name="T6" fmla="*/ 2 w 22"/>
                <a:gd name="T7" fmla="*/ 22 h 25"/>
                <a:gd name="T8" fmla="*/ 1 w 22"/>
                <a:gd name="T9" fmla="*/ 0 h 25"/>
                <a:gd name="T10" fmla="*/ 0 w 22"/>
                <a:gd name="T11" fmla="*/ 0 h 25"/>
                <a:gd name="T12" fmla="*/ 0 w 22"/>
                <a:gd name="T13" fmla="*/ 1 h 25"/>
                <a:gd name="T14" fmla="*/ 0 w 22"/>
                <a:gd name="T15" fmla="*/ 24 h 25"/>
                <a:gd name="T16" fmla="*/ 0 w 22"/>
                <a:gd name="T17" fmla="*/ 25 h 25"/>
                <a:gd name="T18" fmla="*/ 1 w 22"/>
                <a:gd name="T19" fmla="*/ 25 h 25"/>
                <a:gd name="T20" fmla="*/ 1 w 22"/>
                <a:gd name="T21" fmla="*/ 25 h 25"/>
                <a:gd name="T22" fmla="*/ 21 w 22"/>
                <a:gd name="T23" fmla="*/ 13 h 25"/>
                <a:gd name="T24" fmla="*/ 22 w 22"/>
                <a:gd name="T25" fmla="*/ 12 h 25"/>
                <a:gd name="T26" fmla="*/ 21 w 22"/>
                <a:gd name="T27" fmla="*/ 12 h 25"/>
                <a:gd name="T28" fmla="*/ 1 w 22"/>
                <a:gd name="T29" fmla="*/ 0 h 25"/>
                <a:gd name="T30" fmla="*/ 1 w 22"/>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5">
                  <a:moveTo>
                    <a:pt x="2" y="22"/>
                  </a:moveTo>
                  <a:cubicBezTo>
                    <a:pt x="2" y="2"/>
                    <a:pt x="2" y="2"/>
                    <a:pt x="2" y="2"/>
                  </a:cubicBezTo>
                  <a:cubicBezTo>
                    <a:pt x="19" y="12"/>
                    <a:pt x="19" y="12"/>
                    <a:pt x="19" y="12"/>
                  </a:cubicBezTo>
                  <a:cubicBezTo>
                    <a:pt x="2" y="22"/>
                    <a:pt x="2" y="22"/>
                    <a:pt x="2" y="22"/>
                  </a:cubicBezTo>
                  <a:moveTo>
                    <a:pt x="1" y="0"/>
                  </a:moveTo>
                  <a:cubicBezTo>
                    <a:pt x="1" y="0"/>
                    <a:pt x="0" y="0"/>
                    <a:pt x="0" y="0"/>
                  </a:cubicBezTo>
                  <a:cubicBezTo>
                    <a:pt x="0" y="0"/>
                    <a:pt x="0" y="1"/>
                    <a:pt x="0" y="1"/>
                  </a:cubicBezTo>
                  <a:cubicBezTo>
                    <a:pt x="0" y="24"/>
                    <a:pt x="0" y="24"/>
                    <a:pt x="0" y="24"/>
                  </a:cubicBezTo>
                  <a:cubicBezTo>
                    <a:pt x="0" y="24"/>
                    <a:pt x="0" y="24"/>
                    <a:pt x="0" y="25"/>
                  </a:cubicBezTo>
                  <a:cubicBezTo>
                    <a:pt x="0" y="25"/>
                    <a:pt x="1" y="25"/>
                    <a:pt x="1" y="25"/>
                  </a:cubicBezTo>
                  <a:cubicBezTo>
                    <a:pt x="1" y="25"/>
                    <a:pt x="1" y="25"/>
                    <a:pt x="1" y="25"/>
                  </a:cubicBezTo>
                  <a:cubicBezTo>
                    <a:pt x="21" y="13"/>
                    <a:pt x="21" y="13"/>
                    <a:pt x="21" y="13"/>
                  </a:cubicBezTo>
                  <a:cubicBezTo>
                    <a:pt x="21" y="13"/>
                    <a:pt x="22" y="13"/>
                    <a:pt x="22" y="12"/>
                  </a:cubicBezTo>
                  <a:cubicBezTo>
                    <a:pt x="22" y="12"/>
                    <a:pt x="21" y="12"/>
                    <a:pt x="21" y="12"/>
                  </a:cubicBezTo>
                  <a:cubicBezTo>
                    <a:pt x="1" y="0"/>
                    <a:pt x="1" y="0"/>
                    <a:pt x="1" y="0"/>
                  </a:cubicBezTo>
                  <a:cubicBezTo>
                    <a:pt x="1" y="0"/>
                    <a:pt x="1" y="0"/>
                    <a:pt x="1"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88" name="Freeform 198">
              <a:extLst>
                <a:ext uri="{FF2B5EF4-FFF2-40B4-BE49-F238E27FC236}">
                  <a16:creationId xmlns:a16="http://schemas.microsoft.com/office/drawing/2014/main" id="{48C5B43B-284E-4571-994F-73DBAF82A29F}"/>
                </a:ext>
              </a:extLst>
            </p:cNvPr>
            <p:cNvSpPr>
              <a:spLocks noEditPoints="1"/>
            </p:cNvSpPr>
            <p:nvPr/>
          </p:nvSpPr>
          <p:spPr bwMode="auto">
            <a:xfrm>
              <a:off x="6401581" y="4590870"/>
              <a:ext cx="864339" cy="977746"/>
            </a:xfrm>
            <a:custGeom>
              <a:avLst/>
              <a:gdLst>
                <a:gd name="T0" fmla="*/ 9 w 47"/>
                <a:gd name="T1" fmla="*/ 40 h 53"/>
                <a:gd name="T2" fmla="*/ 2 w 47"/>
                <a:gd name="T3" fmla="*/ 33 h 53"/>
                <a:gd name="T4" fmla="*/ 2 w 47"/>
                <a:gd name="T5" fmla="*/ 9 h 53"/>
                <a:gd name="T6" fmla="*/ 4 w 47"/>
                <a:gd name="T7" fmla="*/ 4 h 53"/>
                <a:gd name="T8" fmla="*/ 9 w 47"/>
                <a:gd name="T9" fmla="*/ 2 h 53"/>
                <a:gd name="T10" fmla="*/ 39 w 47"/>
                <a:gd name="T11" fmla="*/ 2 h 53"/>
                <a:gd name="T12" fmla="*/ 46 w 47"/>
                <a:gd name="T13" fmla="*/ 8 h 53"/>
                <a:gd name="T14" fmla="*/ 46 w 47"/>
                <a:gd name="T15" fmla="*/ 33 h 53"/>
                <a:gd name="T16" fmla="*/ 39 w 47"/>
                <a:gd name="T17" fmla="*/ 40 h 53"/>
                <a:gd name="T18" fmla="*/ 29 w 47"/>
                <a:gd name="T19" fmla="*/ 40 h 53"/>
                <a:gd name="T20" fmla="*/ 28 w 47"/>
                <a:gd name="T21" fmla="*/ 40 h 53"/>
                <a:gd name="T22" fmla="*/ 24 w 47"/>
                <a:gd name="T23" fmla="*/ 50 h 53"/>
                <a:gd name="T24" fmla="*/ 20 w 47"/>
                <a:gd name="T25" fmla="*/ 40 h 53"/>
                <a:gd name="T26" fmla="*/ 19 w 47"/>
                <a:gd name="T27" fmla="*/ 40 h 53"/>
                <a:gd name="T28" fmla="*/ 19 w 47"/>
                <a:gd name="T29" fmla="*/ 40 h 53"/>
                <a:gd name="T30" fmla="*/ 9 w 47"/>
                <a:gd name="T31" fmla="*/ 40 h 53"/>
                <a:gd name="T32" fmla="*/ 39 w 47"/>
                <a:gd name="T33" fmla="*/ 0 h 53"/>
                <a:gd name="T34" fmla="*/ 9 w 47"/>
                <a:gd name="T35" fmla="*/ 0 h 53"/>
                <a:gd name="T36" fmla="*/ 3 w 47"/>
                <a:gd name="T37" fmla="*/ 3 h 53"/>
                <a:gd name="T38" fmla="*/ 0 w 47"/>
                <a:gd name="T39" fmla="*/ 9 h 53"/>
                <a:gd name="T40" fmla="*/ 0 w 47"/>
                <a:gd name="T41" fmla="*/ 33 h 53"/>
                <a:gd name="T42" fmla="*/ 9 w 47"/>
                <a:gd name="T43" fmla="*/ 42 h 53"/>
                <a:gd name="T44" fmla="*/ 18 w 47"/>
                <a:gd name="T45" fmla="*/ 41 h 53"/>
                <a:gd name="T46" fmla="*/ 23 w 47"/>
                <a:gd name="T47" fmla="*/ 52 h 53"/>
                <a:gd name="T48" fmla="*/ 24 w 47"/>
                <a:gd name="T49" fmla="*/ 53 h 53"/>
                <a:gd name="T50" fmla="*/ 24 w 47"/>
                <a:gd name="T51" fmla="*/ 53 h 53"/>
                <a:gd name="T52" fmla="*/ 25 w 47"/>
                <a:gd name="T53" fmla="*/ 52 h 53"/>
                <a:gd name="T54" fmla="*/ 30 w 47"/>
                <a:gd name="T55" fmla="*/ 41 h 53"/>
                <a:gd name="T56" fmla="*/ 39 w 47"/>
                <a:gd name="T57" fmla="*/ 41 h 53"/>
                <a:gd name="T58" fmla="*/ 47 w 47"/>
                <a:gd name="T59" fmla="*/ 33 h 53"/>
                <a:gd name="T60" fmla="*/ 47 w 47"/>
                <a:gd name="T61" fmla="*/ 8 h 53"/>
                <a:gd name="T62" fmla="*/ 39 w 47"/>
                <a:gd name="T6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53">
                  <a:moveTo>
                    <a:pt x="9" y="40"/>
                  </a:moveTo>
                  <a:cubicBezTo>
                    <a:pt x="5" y="40"/>
                    <a:pt x="2" y="37"/>
                    <a:pt x="2" y="33"/>
                  </a:cubicBezTo>
                  <a:cubicBezTo>
                    <a:pt x="2" y="9"/>
                    <a:pt x="2" y="9"/>
                    <a:pt x="2" y="9"/>
                  </a:cubicBezTo>
                  <a:cubicBezTo>
                    <a:pt x="2" y="7"/>
                    <a:pt x="3" y="5"/>
                    <a:pt x="4" y="4"/>
                  </a:cubicBezTo>
                  <a:cubicBezTo>
                    <a:pt x="5" y="2"/>
                    <a:pt x="7" y="2"/>
                    <a:pt x="9" y="2"/>
                  </a:cubicBezTo>
                  <a:cubicBezTo>
                    <a:pt x="39" y="2"/>
                    <a:pt x="39" y="2"/>
                    <a:pt x="39" y="2"/>
                  </a:cubicBezTo>
                  <a:cubicBezTo>
                    <a:pt x="43" y="2"/>
                    <a:pt x="46" y="5"/>
                    <a:pt x="46" y="8"/>
                  </a:cubicBezTo>
                  <a:cubicBezTo>
                    <a:pt x="46" y="33"/>
                    <a:pt x="46" y="33"/>
                    <a:pt x="46" y="33"/>
                  </a:cubicBezTo>
                  <a:cubicBezTo>
                    <a:pt x="46" y="37"/>
                    <a:pt x="43" y="40"/>
                    <a:pt x="39" y="40"/>
                  </a:cubicBezTo>
                  <a:cubicBezTo>
                    <a:pt x="29" y="40"/>
                    <a:pt x="29" y="40"/>
                    <a:pt x="29" y="40"/>
                  </a:cubicBezTo>
                  <a:cubicBezTo>
                    <a:pt x="29" y="40"/>
                    <a:pt x="29" y="40"/>
                    <a:pt x="28" y="40"/>
                  </a:cubicBezTo>
                  <a:cubicBezTo>
                    <a:pt x="24" y="50"/>
                    <a:pt x="24" y="50"/>
                    <a:pt x="24" y="50"/>
                  </a:cubicBezTo>
                  <a:cubicBezTo>
                    <a:pt x="20" y="40"/>
                    <a:pt x="20" y="40"/>
                    <a:pt x="20" y="40"/>
                  </a:cubicBezTo>
                  <a:cubicBezTo>
                    <a:pt x="19" y="40"/>
                    <a:pt x="19" y="40"/>
                    <a:pt x="19" y="40"/>
                  </a:cubicBezTo>
                  <a:cubicBezTo>
                    <a:pt x="19" y="40"/>
                    <a:pt x="19" y="40"/>
                    <a:pt x="19" y="40"/>
                  </a:cubicBezTo>
                  <a:cubicBezTo>
                    <a:pt x="9" y="40"/>
                    <a:pt x="9" y="40"/>
                    <a:pt x="9" y="40"/>
                  </a:cubicBezTo>
                  <a:moveTo>
                    <a:pt x="39" y="0"/>
                  </a:moveTo>
                  <a:cubicBezTo>
                    <a:pt x="9" y="0"/>
                    <a:pt x="9" y="0"/>
                    <a:pt x="9" y="0"/>
                  </a:cubicBezTo>
                  <a:cubicBezTo>
                    <a:pt x="6" y="0"/>
                    <a:pt x="4" y="1"/>
                    <a:pt x="3" y="3"/>
                  </a:cubicBezTo>
                  <a:cubicBezTo>
                    <a:pt x="1" y="4"/>
                    <a:pt x="0" y="6"/>
                    <a:pt x="0" y="9"/>
                  </a:cubicBezTo>
                  <a:cubicBezTo>
                    <a:pt x="0" y="33"/>
                    <a:pt x="0" y="33"/>
                    <a:pt x="0" y="33"/>
                  </a:cubicBezTo>
                  <a:cubicBezTo>
                    <a:pt x="0" y="38"/>
                    <a:pt x="4" y="42"/>
                    <a:pt x="9" y="42"/>
                  </a:cubicBezTo>
                  <a:cubicBezTo>
                    <a:pt x="18" y="41"/>
                    <a:pt x="18" y="41"/>
                    <a:pt x="18" y="41"/>
                  </a:cubicBezTo>
                  <a:cubicBezTo>
                    <a:pt x="23" y="52"/>
                    <a:pt x="23" y="52"/>
                    <a:pt x="23" y="52"/>
                  </a:cubicBezTo>
                  <a:cubicBezTo>
                    <a:pt x="24" y="53"/>
                    <a:pt x="24" y="53"/>
                    <a:pt x="24" y="53"/>
                  </a:cubicBezTo>
                  <a:cubicBezTo>
                    <a:pt x="24" y="53"/>
                    <a:pt x="24" y="53"/>
                    <a:pt x="24" y="53"/>
                  </a:cubicBezTo>
                  <a:cubicBezTo>
                    <a:pt x="25" y="53"/>
                    <a:pt x="25" y="53"/>
                    <a:pt x="25" y="52"/>
                  </a:cubicBezTo>
                  <a:cubicBezTo>
                    <a:pt x="30" y="41"/>
                    <a:pt x="30" y="41"/>
                    <a:pt x="30" y="41"/>
                  </a:cubicBezTo>
                  <a:cubicBezTo>
                    <a:pt x="39" y="41"/>
                    <a:pt x="39" y="41"/>
                    <a:pt x="39" y="41"/>
                  </a:cubicBezTo>
                  <a:cubicBezTo>
                    <a:pt x="44" y="41"/>
                    <a:pt x="47" y="38"/>
                    <a:pt x="47" y="33"/>
                  </a:cubicBezTo>
                  <a:cubicBezTo>
                    <a:pt x="47" y="8"/>
                    <a:pt x="47" y="8"/>
                    <a:pt x="47" y="8"/>
                  </a:cubicBezTo>
                  <a:cubicBezTo>
                    <a:pt x="47" y="4"/>
                    <a:pt x="44" y="0"/>
                    <a:pt x="39"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89" name="Freeform 199">
              <a:extLst>
                <a:ext uri="{FF2B5EF4-FFF2-40B4-BE49-F238E27FC236}">
                  <a16:creationId xmlns:a16="http://schemas.microsoft.com/office/drawing/2014/main" id="{553E5F00-3070-441E-AE0A-F37143E63544}"/>
                </a:ext>
              </a:extLst>
            </p:cNvPr>
            <p:cNvSpPr>
              <a:spLocks/>
            </p:cNvSpPr>
            <p:nvPr/>
          </p:nvSpPr>
          <p:spPr bwMode="auto">
            <a:xfrm>
              <a:off x="6585483" y="4737992"/>
              <a:ext cx="514925" cy="481211"/>
            </a:xfrm>
            <a:custGeom>
              <a:avLst/>
              <a:gdLst>
                <a:gd name="T0" fmla="*/ 14 w 28"/>
                <a:gd name="T1" fmla="*/ 0 h 26"/>
                <a:gd name="T2" fmla="*/ 8 w 28"/>
                <a:gd name="T3" fmla="*/ 6 h 26"/>
                <a:gd name="T4" fmla="*/ 9 w 28"/>
                <a:gd name="T5" fmla="*/ 13 h 26"/>
                <a:gd name="T6" fmla="*/ 10 w 28"/>
                <a:gd name="T7" fmla="*/ 14 h 26"/>
                <a:gd name="T8" fmla="*/ 11 w 28"/>
                <a:gd name="T9" fmla="*/ 16 h 26"/>
                <a:gd name="T10" fmla="*/ 7 w 28"/>
                <a:gd name="T11" fmla="*/ 17 h 26"/>
                <a:gd name="T12" fmla="*/ 4 w 28"/>
                <a:gd name="T13" fmla="*/ 18 h 26"/>
                <a:gd name="T14" fmla="*/ 0 w 28"/>
                <a:gd name="T15" fmla="*/ 21 h 26"/>
                <a:gd name="T16" fmla="*/ 0 w 28"/>
                <a:gd name="T17" fmla="*/ 25 h 26"/>
                <a:gd name="T18" fmla="*/ 1 w 28"/>
                <a:gd name="T19" fmla="*/ 26 h 26"/>
                <a:gd name="T20" fmla="*/ 2 w 28"/>
                <a:gd name="T21" fmla="*/ 26 h 26"/>
                <a:gd name="T22" fmla="*/ 2 w 28"/>
                <a:gd name="T23" fmla="*/ 24 h 26"/>
                <a:gd name="T24" fmla="*/ 2 w 28"/>
                <a:gd name="T25" fmla="*/ 22 h 26"/>
                <a:gd name="T26" fmla="*/ 4 w 28"/>
                <a:gd name="T27" fmla="*/ 20 h 26"/>
                <a:gd name="T28" fmla="*/ 7 w 28"/>
                <a:gd name="T29" fmla="*/ 19 h 26"/>
                <a:gd name="T30" fmla="*/ 12 w 28"/>
                <a:gd name="T31" fmla="*/ 16 h 26"/>
                <a:gd name="T32" fmla="*/ 12 w 28"/>
                <a:gd name="T33" fmla="*/ 14 h 26"/>
                <a:gd name="T34" fmla="*/ 11 w 28"/>
                <a:gd name="T35" fmla="*/ 12 h 26"/>
                <a:gd name="T36" fmla="*/ 10 w 28"/>
                <a:gd name="T37" fmla="*/ 6 h 26"/>
                <a:gd name="T38" fmla="*/ 14 w 28"/>
                <a:gd name="T39" fmla="*/ 2 h 26"/>
                <a:gd name="T40" fmla="*/ 14 w 28"/>
                <a:gd name="T41" fmla="*/ 2 h 26"/>
                <a:gd name="T42" fmla="*/ 19 w 28"/>
                <a:gd name="T43" fmla="*/ 6 h 26"/>
                <a:gd name="T44" fmla="*/ 17 w 28"/>
                <a:gd name="T45" fmla="*/ 12 h 26"/>
                <a:gd name="T46" fmla="*/ 16 w 28"/>
                <a:gd name="T47" fmla="*/ 14 h 26"/>
                <a:gd name="T48" fmla="*/ 16 w 28"/>
                <a:gd name="T49" fmla="*/ 16 h 26"/>
                <a:gd name="T50" fmla="*/ 20 w 28"/>
                <a:gd name="T51" fmla="*/ 19 h 26"/>
                <a:gd name="T52" fmla="*/ 23 w 28"/>
                <a:gd name="T53" fmla="*/ 20 h 26"/>
                <a:gd name="T54" fmla="*/ 26 w 28"/>
                <a:gd name="T55" fmla="*/ 22 h 26"/>
                <a:gd name="T56" fmla="*/ 25 w 28"/>
                <a:gd name="T57" fmla="*/ 25 h 26"/>
                <a:gd name="T58" fmla="*/ 26 w 28"/>
                <a:gd name="T59" fmla="*/ 26 h 26"/>
                <a:gd name="T60" fmla="*/ 26 w 28"/>
                <a:gd name="T61" fmla="*/ 26 h 26"/>
                <a:gd name="T62" fmla="*/ 27 w 28"/>
                <a:gd name="T63" fmla="*/ 26 h 26"/>
                <a:gd name="T64" fmla="*/ 27 w 28"/>
                <a:gd name="T65" fmla="*/ 22 h 26"/>
                <a:gd name="T66" fmla="*/ 24 w 28"/>
                <a:gd name="T67" fmla="*/ 19 h 26"/>
                <a:gd name="T68" fmla="*/ 21 w 28"/>
                <a:gd name="T69" fmla="*/ 18 h 26"/>
                <a:gd name="T70" fmla="*/ 17 w 28"/>
                <a:gd name="T71" fmla="*/ 16 h 26"/>
                <a:gd name="T72" fmla="*/ 17 w 28"/>
                <a:gd name="T73" fmla="*/ 14 h 26"/>
                <a:gd name="T74" fmla="*/ 19 w 28"/>
                <a:gd name="T75" fmla="*/ 13 h 26"/>
                <a:gd name="T76" fmla="*/ 20 w 28"/>
                <a:gd name="T77" fmla="*/ 6 h 26"/>
                <a:gd name="T78" fmla="*/ 14 w 28"/>
                <a:gd name="T79" fmla="*/ 0 h 26"/>
                <a:gd name="T80" fmla="*/ 14 w 28"/>
                <a:gd name="T8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26">
                  <a:moveTo>
                    <a:pt x="14" y="0"/>
                  </a:moveTo>
                  <a:cubicBezTo>
                    <a:pt x="12" y="0"/>
                    <a:pt x="8" y="1"/>
                    <a:pt x="8" y="6"/>
                  </a:cubicBezTo>
                  <a:cubicBezTo>
                    <a:pt x="7" y="10"/>
                    <a:pt x="8" y="11"/>
                    <a:pt x="9" y="13"/>
                  </a:cubicBezTo>
                  <a:cubicBezTo>
                    <a:pt x="10" y="13"/>
                    <a:pt x="10" y="14"/>
                    <a:pt x="10" y="14"/>
                  </a:cubicBezTo>
                  <a:cubicBezTo>
                    <a:pt x="11" y="15"/>
                    <a:pt x="11" y="15"/>
                    <a:pt x="11" y="16"/>
                  </a:cubicBezTo>
                  <a:cubicBezTo>
                    <a:pt x="10" y="16"/>
                    <a:pt x="9" y="17"/>
                    <a:pt x="7" y="17"/>
                  </a:cubicBezTo>
                  <a:cubicBezTo>
                    <a:pt x="6" y="18"/>
                    <a:pt x="5" y="18"/>
                    <a:pt x="4" y="18"/>
                  </a:cubicBezTo>
                  <a:cubicBezTo>
                    <a:pt x="2" y="19"/>
                    <a:pt x="1" y="20"/>
                    <a:pt x="0" y="21"/>
                  </a:cubicBezTo>
                  <a:cubicBezTo>
                    <a:pt x="0" y="23"/>
                    <a:pt x="0" y="25"/>
                    <a:pt x="0" y="25"/>
                  </a:cubicBezTo>
                  <a:cubicBezTo>
                    <a:pt x="1" y="25"/>
                    <a:pt x="1" y="26"/>
                    <a:pt x="1" y="26"/>
                  </a:cubicBezTo>
                  <a:cubicBezTo>
                    <a:pt x="1" y="26"/>
                    <a:pt x="1" y="26"/>
                    <a:pt x="2" y="26"/>
                  </a:cubicBezTo>
                  <a:cubicBezTo>
                    <a:pt x="2" y="25"/>
                    <a:pt x="2" y="25"/>
                    <a:pt x="2" y="24"/>
                  </a:cubicBezTo>
                  <a:cubicBezTo>
                    <a:pt x="2" y="24"/>
                    <a:pt x="1" y="23"/>
                    <a:pt x="2" y="22"/>
                  </a:cubicBezTo>
                  <a:cubicBezTo>
                    <a:pt x="2" y="21"/>
                    <a:pt x="3" y="20"/>
                    <a:pt x="4" y="20"/>
                  </a:cubicBezTo>
                  <a:cubicBezTo>
                    <a:pt x="5" y="19"/>
                    <a:pt x="6" y="19"/>
                    <a:pt x="7" y="19"/>
                  </a:cubicBezTo>
                  <a:cubicBezTo>
                    <a:pt x="10" y="18"/>
                    <a:pt x="12" y="18"/>
                    <a:pt x="12" y="16"/>
                  </a:cubicBezTo>
                  <a:cubicBezTo>
                    <a:pt x="12" y="15"/>
                    <a:pt x="12" y="15"/>
                    <a:pt x="12" y="14"/>
                  </a:cubicBezTo>
                  <a:cubicBezTo>
                    <a:pt x="11" y="13"/>
                    <a:pt x="11" y="12"/>
                    <a:pt x="11" y="12"/>
                  </a:cubicBezTo>
                  <a:cubicBezTo>
                    <a:pt x="10" y="10"/>
                    <a:pt x="9" y="9"/>
                    <a:pt x="10" y="6"/>
                  </a:cubicBezTo>
                  <a:cubicBezTo>
                    <a:pt x="10" y="2"/>
                    <a:pt x="14" y="2"/>
                    <a:pt x="14" y="2"/>
                  </a:cubicBezTo>
                  <a:cubicBezTo>
                    <a:pt x="14" y="2"/>
                    <a:pt x="14" y="2"/>
                    <a:pt x="14" y="2"/>
                  </a:cubicBezTo>
                  <a:cubicBezTo>
                    <a:pt x="14" y="2"/>
                    <a:pt x="18" y="2"/>
                    <a:pt x="19" y="6"/>
                  </a:cubicBezTo>
                  <a:cubicBezTo>
                    <a:pt x="19" y="9"/>
                    <a:pt x="18" y="10"/>
                    <a:pt x="17" y="12"/>
                  </a:cubicBezTo>
                  <a:cubicBezTo>
                    <a:pt x="17" y="12"/>
                    <a:pt x="16" y="13"/>
                    <a:pt x="16" y="14"/>
                  </a:cubicBezTo>
                  <a:cubicBezTo>
                    <a:pt x="15" y="15"/>
                    <a:pt x="15" y="15"/>
                    <a:pt x="16" y="16"/>
                  </a:cubicBezTo>
                  <a:cubicBezTo>
                    <a:pt x="16" y="18"/>
                    <a:pt x="18" y="18"/>
                    <a:pt x="20" y="19"/>
                  </a:cubicBezTo>
                  <a:cubicBezTo>
                    <a:pt x="21" y="19"/>
                    <a:pt x="22" y="20"/>
                    <a:pt x="23" y="20"/>
                  </a:cubicBezTo>
                  <a:cubicBezTo>
                    <a:pt x="24" y="21"/>
                    <a:pt x="25" y="21"/>
                    <a:pt x="26" y="22"/>
                  </a:cubicBezTo>
                  <a:cubicBezTo>
                    <a:pt x="26" y="23"/>
                    <a:pt x="25" y="25"/>
                    <a:pt x="25" y="25"/>
                  </a:cubicBezTo>
                  <a:cubicBezTo>
                    <a:pt x="25" y="25"/>
                    <a:pt x="25" y="26"/>
                    <a:pt x="26" y="26"/>
                  </a:cubicBezTo>
                  <a:cubicBezTo>
                    <a:pt x="26" y="26"/>
                    <a:pt x="26" y="26"/>
                    <a:pt x="26" y="26"/>
                  </a:cubicBezTo>
                  <a:cubicBezTo>
                    <a:pt x="27" y="26"/>
                    <a:pt x="27" y="26"/>
                    <a:pt x="27" y="26"/>
                  </a:cubicBezTo>
                  <a:cubicBezTo>
                    <a:pt x="27" y="25"/>
                    <a:pt x="28" y="24"/>
                    <a:pt x="27" y="22"/>
                  </a:cubicBezTo>
                  <a:cubicBezTo>
                    <a:pt x="27" y="20"/>
                    <a:pt x="26" y="19"/>
                    <a:pt x="24" y="19"/>
                  </a:cubicBezTo>
                  <a:cubicBezTo>
                    <a:pt x="23" y="18"/>
                    <a:pt x="22" y="18"/>
                    <a:pt x="21" y="18"/>
                  </a:cubicBezTo>
                  <a:cubicBezTo>
                    <a:pt x="19" y="17"/>
                    <a:pt x="17" y="16"/>
                    <a:pt x="17" y="16"/>
                  </a:cubicBezTo>
                  <a:cubicBezTo>
                    <a:pt x="17" y="15"/>
                    <a:pt x="17" y="15"/>
                    <a:pt x="17" y="14"/>
                  </a:cubicBezTo>
                  <a:cubicBezTo>
                    <a:pt x="18" y="14"/>
                    <a:pt x="18" y="13"/>
                    <a:pt x="19" y="13"/>
                  </a:cubicBezTo>
                  <a:cubicBezTo>
                    <a:pt x="20" y="11"/>
                    <a:pt x="21" y="10"/>
                    <a:pt x="20" y="6"/>
                  </a:cubicBezTo>
                  <a:cubicBezTo>
                    <a:pt x="20" y="2"/>
                    <a:pt x="16" y="0"/>
                    <a:pt x="14" y="0"/>
                  </a:cubicBezTo>
                  <a:cubicBezTo>
                    <a:pt x="14" y="0"/>
                    <a:pt x="14" y="0"/>
                    <a:pt x="14"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90" name="Freeform 200">
              <a:extLst>
                <a:ext uri="{FF2B5EF4-FFF2-40B4-BE49-F238E27FC236}">
                  <a16:creationId xmlns:a16="http://schemas.microsoft.com/office/drawing/2014/main" id="{ED4F2A48-7B7F-4AB7-A7C3-EEC278DD5210}"/>
                </a:ext>
              </a:extLst>
            </p:cNvPr>
            <p:cNvSpPr>
              <a:spLocks noEditPoints="1"/>
            </p:cNvSpPr>
            <p:nvPr/>
          </p:nvSpPr>
          <p:spPr bwMode="auto">
            <a:xfrm>
              <a:off x="12543905" y="5789299"/>
              <a:ext cx="36780" cy="407650"/>
            </a:xfrm>
            <a:custGeom>
              <a:avLst/>
              <a:gdLst>
                <a:gd name="T0" fmla="*/ 2 w 2"/>
                <a:gd name="T1" fmla="*/ 12 h 22"/>
                <a:gd name="T2" fmla="*/ 0 w 2"/>
                <a:gd name="T3" fmla="*/ 12 h 22"/>
                <a:gd name="T4" fmla="*/ 0 w 2"/>
                <a:gd name="T5" fmla="*/ 21 h 22"/>
                <a:gd name="T6" fmla="*/ 1 w 2"/>
                <a:gd name="T7" fmla="*/ 22 h 22"/>
                <a:gd name="T8" fmla="*/ 2 w 2"/>
                <a:gd name="T9" fmla="*/ 21 h 22"/>
                <a:gd name="T10" fmla="*/ 2 w 2"/>
                <a:gd name="T11" fmla="*/ 12 h 22"/>
                <a:gd name="T12" fmla="*/ 1 w 2"/>
                <a:gd name="T13" fmla="*/ 0 h 22"/>
                <a:gd name="T14" fmla="*/ 0 w 2"/>
                <a:gd name="T15" fmla="*/ 1 h 22"/>
                <a:gd name="T16" fmla="*/ 0 w 2"/>
                <a:gd name="T17" fmla="*/ 10 h 22"/>
                <a:gd name="T18" fmla="*/ 2 w 2"/>
                <a:gd name="T19" fmla="*/ 10 h 22"/>
                <a:gd name="T20" fmla="*/ 2 w 2"/>
                <a:gd name="T21" fmla="*/ 1 h 22"/>
                <a:gd name="T22" fmla="*/ 1 w 2"/>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2">
                  <a:moveTo>
                    <a:pt x="2" y="12"/>
                  </a:moveTo>
                  <a:cubicBezTo>
                    <a:pt x="0" y="12"/>
                    <a:pt x="0" y="12"/>
                    <a:pt x="0" y="12"/>
                  </a:cubicBezTo>
                  <a:cubicBezTo>
                    <a:pt x="0" y="21"/>
                    <a:pt x="0" y="21"/>
                    <a:pt x="0" y="21"/>
                  </a:cubicBezTo>
                  <a:cubicBezTo>
                    <a:pt x="0" y="22"/>
                    <a:pt x="0" y="22"/>
                    <a:pt x="1" y="22"/>
                  </a:cubicBezTo>
                  <a:cubicBezTo>
                    <a:pt x="2" y="22"/>
                    <a:pt x="2" y="22"/>
                    <a:pt x="2" y="21"/>
                  </a:cubicBezTo>
                  <a:cubicBezTo>
                    <a:pt x="2" y="12"/>
                    <a:pt x="2" y="12"/>
                    <a:pt x="2" y="12"/>
                  </a:cubicBezTo>
                  <a:moveTo>
                    <a:pt x="1" y="0"/>
                  </a:moveTo>
                  <a:cubicBezTo>
                    <a:pt x="0" y="0"/>
                    <a:pt x="0" y="1"/>
                    <a:pt x="0" y="1"/>
                  </a:cubicBezTo>
                  <a:cubicBezTo>
                    <a:pt x="0" y="10"/>
                    <a:pt x="0" y="10"/>
                    <a:pt x="0" y="10"/>
                  </a:cubicBezTo>
                  <a:cubicBezTo>
                    <a:pt x="2" y="10"/>
                    <a:pt x="2" y="10"/>
                    <a:pt x="2" y="10"/>
                  </a:cubicBezTo>
                  <a:cubicBezTo>
                    <a:pt x="2" y="1"/>
                    <a:pt x="2" y="1"/>
                    <a:pt x="2" y="1"/>
                  </a:cubicBezTo>
                  <a:cubicBezTo>
                    <a:pt x="2" y="1"/>
                    <a:pt x="2" y="0"/>
                    <a:pt x="1"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91" name="Freeform 201">
              <a:extLst>
                <a:ext uri="{FF2B5EF4-FFF2-40B4-BE49-F238E27FC236}">
                  <a16:creationId xmlns:a16="http://schemas.microsoft.com/office/drawing/2014/main" id="{C530DBEC-639F-45BA-A48C-F486061866EE}"/>
                </a:ext>
              </a:extLst>
            </p:cNvPr>
            <p:cNvSpPr>
              <a:spLocks/>
            </p:cNvSpPr>
            <p:nvPr/>
          </p:nvSpPr>
          <p:spPr bwMode="auto">
            <a:xfrm>
              <a:off x="12360003" y="5973201"/>
              <a:ext cx="404584" cy="36780"/>
            </a:xfrm>
            <a:custGeom>
              <a:avLst/>
              <a:gdLst>
                <a:gd name="T0" fmla="*/ 21 w 22"/>
                <a:gd name="T1" fmla="*/ 0 h 2"/>
                <a:gd name="T2" fmla="*/ 12 w 22"/>
                <a:gd name="T3" fmla="*/ 0 h 2"/>
                <a:gd name="T4" fmla="*/ 10 w 22"/>
                <a:gd name="T5" fmla="*/ 0 h 2"/>
                <a:gd name="T6" fmla="*/ 1 w 22"/>
                <a:gd name="T7" fmla="*/ 0 h 2"/>
                <a:gd name="T8" fmla="*/ 0 w 22"/>
                <a:gd name="T9" fmla="*/ 1 h 2"/>
                <a:gd name="T10" fmla="*/ 1 w 22"/>
                <a:gd name="T11" fmla="*/ 2 h 2"/>
                <a:gd name="T12" fmla="*/ 10 w 22"/>
                <a:gd name="T13" fmla="*/ 2 h 2"/>
                <a:gd name="T14" fmla="*/ 12 w 22"/>
                <a:gd name="T15" fmla="*/ 2 h 2"/>
                <a:gd name="T16" fmla="*/ 21 w 22"/>
                <a:gd name="T17" fmla="*/ 2 h 2"/>
                <a:gd name="T18" fmla="*/ 22 w 22"/>
                <a:gd name="T19" fmla="*/ 1 h 2"/>
                <a:gd name="T20" fmla="*/ 21 w 2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
                  <a:moveTo>
                    <a:pt x="21" y="0"/>
                  </a:moveTo>
                  <a:cubicBezTo>
                    <a:pt x="12" y="0"/>
                    <a:pt x="12" y="0"/>
                    <a:pt x="12" y="0"/>
                  </a:cubicBezTo>
                  <a:cubicBezTo>
                    <a:pt x="10" y="0"/>
                    <a:pt x="10" y="0"/>
                    <a:pt x="10" y="0"/>
                  </a:cubicBezTo>
                  <a:cubicBezTo>
                    <a:pt x="1" y="0"/>
                    <a:pt x="1" y="0"/>
                    <a:pt x="1" y="0"/>
                  </a:cubicBezTo>
                  <a:cubicBezTo>
                    <a:pt x="1" y="0"/>
                    <a:pt x="0" y="0"/>
                    <a:pt x="0" y="1"/>
                  </a:cubicBezTo>
                  <a:cubicBezTo>
                    <a:pt x="0" y="2"/>
                    <a:pt x="1" y="2"/>
                    <a:pt x="1" y="2"/>
                  </a:cubicBezTo>
                  <a:cubicBezTo>
                    <a:pt x="10" y="2"/>
                    <a:pt x="10" y="2"/>
                    <a:pt x="10" y="2"/>
                  </a:cubicBezTo>
                  <a:cubicBezTo>
                    <a:pt x="12" y="2"/>
                    <a:pt x="12" y="2"/>
                    <a:pt x="12" y="2"/>
                  </a:cubicBezTo>
                  <a:cubicBezTo>
                    <a:pt x="21" y="2"/>
                    <a:pt x="21" y="2"/>
                    <a:pt x="21" y="2"/>
                  </a:cubicBezTo>
                  <a:cubicBezTo>
                    <a:pt x="21" y="2"/>
                    <a:pt x="22" y="2"/>
                    <a:pt x="22" y="1"/>
                  </a:cubicBezTo>
                  <a:cubicBezTo>
                    <a:pt x="22" y="0"/>
                    <a:pt x="21" y="0"/>
                    <a:pt x="21"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92" name="Freeform 202">
              <a:extLst>
                <a:ext uri="{FF2B5EF4-FFF2-40B4-BE49-F238E27FC236}">
                  <a16:creationId xmlns:a16="http://schemas.microsoft.com/office/drawing/2014/main" id="{CA5BCBB4-FE17-4F30-82CB-52C91377BED3}"/>
                </a:ext>
              </a:extLst>
            </p:cNvPr>
            <p:cNvSpPr>
              <a:spLocks noEditPoints="1"/>
            </p:cNvSpPr>
            <p:nvPr/>
          </p:nvSpPr>
          <p:spPr bwMode="auto">
            <a:xfrm>
              <a:off x="11973809" y="6730263"/>
              <a:ext cx="790778" cy="738674"/>
            </a:xfrm>
            <a:custGeom>
              <a:avLst/>
              <a:gdLst>
                <a:gd name="T0" fmla="*/ 39 w 43"/>
                <a:gd name="T1" fmla="*/ 37 h 40"/>
                <a:gd name="T2" fmla="*/ 4 w 43"/>
                <a:gd name="T3" fmla="*/ 35 h 40"/>
                <a:gd name="T4" fmla="*/ 4 w 43"/>
                <a:gd name="T5" fmla="*/ 32 h 40"/>
                <a:gd name="T6" fmla="*/ 8 w 43"/>
                <a:gd name="T7" fmla="*/ 30 h 40"/>
                <a:gd name="T8" fmla="*/ 12 w 43"/>
                <a:gd name="T9" fmla="*/ 28 h 40"/>
                <a:gd name="T10" fmla="*/ 20 w 43"/>
                <a:gd name="T11" fmla="*/ 24 h 40"/>
                <a:gd name="T12" fmla="*/ 20 w 43"/>
                <a:gd name="T13" fmla="*/ 20 h 40"/>
                <a:gd name="T14" fmla="*/ 18 w 43"/>
                <a:gd name="T15" fmla="*/ 17 h 40"/>
                <a:gd name="T16" fmla="*/ 17 w 43"/>
                <a:gd name="T17" fmla="*/ 9 h 40"/>
                <a:gd name="T18" fmla="*/ 23 w 43"/>
                <a:gd name="T19" fmla="*/ 4 h 40"/>
                <a:gd name="T20" fmla="*/ 24 w 43"/>
                <a:gd name="T21" fmla="*/ 4 h 40"/>
                <a:gd name="T22" fmla="*/ 30 w 43"/>
                <a:gd name="T23" fmla="*/ 10 h 40"/>
                <a:gd name="T24" fmla="*/ 27 w 43"/>
                <a:gd name="T25" fmla="*/ 18 h 40"/>
                <a:gd name="T26" fmla="*/ 25 w 43"/>
                <a:gd name="T27" fmla="*/ 21 h 40"/>
                <a:gd name="T28" fmla="*/ 24 w 43"/>
                <a:gd name="T29" fmla="*/ 25 h 40"/>
                <a:gd name="T30" fmla="*/ 32 w 43"/>
                <a:gd name="T31" fmla="*/ 30 h 40"/>
                <a:gd name="T32" fmla="*/ 36 w 43"/>
                <a:gd name="T33" fmla="*/ 31 h 40"/>
                <a:gd name="T34" fmla="*/ 39 w 43"/>
                <a:gd name="T35" fmla="*/ 34 h 40"/>
                <a:gd name="T36" fmla="*/ 39 w 43"/>
                <a:gd name="T37" fmla="*/ 37 h 40"/>
                <a:gd name="T38" fmla="*/ 23 w 43"/>
                <a:gd name="T39" fmla="*/ 0 h 40"/>
                <a:gd name="T40" fmla="*/ 14 w 43"/>
                <a:gd name="T41" fmla="*/ 8 h 40"/>
                <a:gd name="T42" fmla="*/ 15 w 43"/>
                <a:gd name="T43" fmla="*/ 19 h 40"/>
                <a:gd name="T44" fmla="*/ 17 w 43"/>
                <a:gd name="T45" fmla="*/ 22 h 40"/>
                <a:gd name="T46" fmla="*/ 17 w 43"/>
                <a:gd name="T47" fmla="*/ 23 h 40"/>
                <a:gd name="T48" fmla="*/ 11 w 43"/>
                <a:gd name="T49" fmla="*/ 25 h 40"/>
                <a:gd name="T50" fmla="*/ 7 w 43"/>
                <a:gd name="T51" fmla="*/ 26 h 40"/>
                <a:gd name="T52" fmla="*/ 1 w 43"/>
                <a:gd name="T53" fmla="*/ 31 h 40"/>
                <a:gd name="T54" fmla="*/ 1 w 43"/>
                <a:gd name="T55" fmla="*/ 37 h 40"/>
                <a:gd name="T56" fmla="*/ 3 w 43"/>
                <a:gd name="T57" fmla="*/ 38 h 40"/>
                <a:gd name="T58" fmla="*/ 40 w 43"/>
                <a:gd name="T59" fmla="*/ 40 h 40"/>
                <a:gd name="T60" fmla="*/ 40 w 43"/>
                <a:gd name="T61" fmla="*/ 40 h 40"/>
                <a:gd name="T62" fmla="*/ 42 w 43"/>
                <a:gd name="T63" fmla="*/ 40 h 40"/>
                <a:gd name="T64" fmla="*/ 42 w 43"/>
                <a:gd name="T65" fmla="*/ 33 h 40"/>
                <a:gd name="T66" fmla="*/ 37 w 43"/>
                <a:gd name="T67" fmla="*/ 28 h 40"/>
                <a:gd name="T68" fmla="*/ 33 w 43"/>
                <a:gd name="T69" fmla="*/ 27 h 40"/>
                <a:gd name="T70" fmla="*/ 28 w 43"/>
                <a:gd name="T71" fmla="*/ 24 h 40"/>
                <a:gd name="T72" fmla="*/ 28 w 43"/>
                <a:gd name="T73" fmla="*/ 22 h 40"/>
                <a:gd name="T74" fmla="*/ 30 w 43"/>
                <a:gd name="T75" fmla="*/ 20 h 40"/>
                <a:gd name="T76" fmla="*/ 33 w 43"/>
                <a:gd name="T77" fmla="*/ 9 h 40"/>
                <a:gd name="T78" fmla="*/ 24 w 43"/>
                <a:gd name="T79" fmla="*/ 0 h 40"/>
                <a:gd name="T80" fmla="*/ 23 w 43"/>
                <a:gd name="T8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 h="40">
                  <a:moveTo>
                    <a:pt x="39" y="37"/>
                  </a:moveTo>
                  <a:cubicBezTo>
                    <a:pt x="4" y="35"/>
                    <a:pt x="4" y="35"/>
                    <a:pt x="4" y="35"/>
                  </a:cubicBezTo>
                  <a:cubicBezTo>
                    <a:pt x="4" y="34"/>
                    <a:pt x="4" y="33"/>
                    <a:pt x="4" y="32"/>
                  </a:cubicBezTo>
                  <a:cubicBezTo>
                    <a:pt x="5" y="31"/>
                    <a:pt x="6" y="30"/>
                    <a:pt x="8" y="30"/>
                  </a:cubicBezTo>
                  <a:cubicBezTo>
                    <a:pt x="9" y="29"/>
                    <a:pt x="11" y="29"/>
                    <a:pt x="12" y="28"/>
                  </a:cubicBezTo>
                  <a:cubicBezTo>
                    <a:pt x="16" y="28"/>
                    <a:pt x="19" y="27"/>
                    <a:pt x="20" y="24"/>
                  </a:cubicBezTo>
                  <a:cubicBezTo>
                    <a:pt x="21" y="23"/>
                    <a:pt x="21" y="22"/>
                    <a:pt x="20" y="20"/>
                  </a:cubicBezTo>
                  <a:cubicBezTo>
                    <a:pt x="19" y="19"/>
                    <a:pt x="19" y="18"/>
                    <a:pt x="18" y="17"/>
                  </a:cubicBezTo>
                  <a:cubicBezTo>
                    <a:pt x="17" y="15"/>
                    <a:pt x="16" y="13"/>
                    <a:pt x="17" y="9"/>
                  </a:cubicBezTo>
                  <a:cubicBezTo>
                    <a:pt x="18" y="4"/>
                    <a:pt x="22" y="4"/>
                    <a:pt x="23" y="4"/>
                  </a:cubicBezTo>
                  <a:cubicBezTo>
                    <a:pt x="24" y="4"/>
                    <a:pt x="24" y="4"/>
                    <a:pt x="24" y="4"/>
                  </a:cubicBezTo>
                  <a:cubicBezTo>
                    <a:pt x="24" y="4"/>
                    <a:pt x="29" y="4"/>
                    <a:pt x="30" y="10"/>
                  </a:cubicBezTo>
                  <a:cubicBezTo>
                    <a:pt x="30" y="14"/>
                    <a:pt x="29" y="15"/>
                    <a:pt x="27" y="18"/>
                  </a:cubicBezTo>
                  <a:cubicBezTo>
                    <a:pt x="27" y="19"/>
                    <a:pt x="26" y="19"/>
                    <a:pt x="25" y="21"/>
                  </a:cubicBezTo>
                  <a:cubicBezTo>
                    <a:pt x="24" y="22"/>
                    <a:pt x="24" y="24"/>
                    <a:pt x="24" y="25"/>
                  </a:cubicBezTo>
                  <a:cubicBezTo>
                    <a:pt x="25" y="27"/>
                    <a:pt x="28" y="28"/>
                    <a:pt x="32" y="30"/>
                  </a:cubicBezTo>
                  <a:cubicBezTo>
                    <a:pt x="33" y="30"/>
                    <a:pt x="34" y="31"/>
                    <a:pt x="36" y="31"/>
                  </a:cubicBezTo>
                  <a:cubicBezTo>
                    <a:pt x="37" y="32"/>
                    <a:pt x="38" y="33"/>
                    <a:pt x="39" y="34"/>
                  </a:cubicBezTo>
                  <a:cubicBezTo>
                    <a:pt x="39" y="35"/>
                    <a:pt x="39" y="36"/>
                    <a:pt x="39" y="37"/>
                  </a:cubicBezTo>
                  <a:moveTo>
                    <a:pt x="23" y="0"/>
                  </a:moveTo>
                  <a:cubicBezTo>
                    <a:pt x="19" y="0"/>
                    <a:pt x="15" y="2"/>
                    <a:pt x="14" y="8"/>
                  </a:cubicBezTo>
                  <a:cubicBezTo>
                    <a:pt x="13" y="14"/>
                    <a:pt x="14" y="16"/>
                    <a:pt x="15" y="19"/>
                  </a:cubicBezTo>
                  <a:cubicBezTo>
                    <a:pt x="16" y="20"/>
                    <a:pt x="16" y="20"/>
                    <a:pt x="17" y="22"/>
                  </a:cubicBezTo>
                  <a:cubicBezTo>
                    <a:pt x="17" y="22"/>
                    <a:pt x="17" y="23"/>
                    <a:pt x="17" y="23"/>
                  </a:cubicBezTo>
                  <a:cubicBezTo>
                    <a:pt x="17" y="24"/>
                    <a:pt x="14" y="25"/>
                    <a:pt x="11" y="25"/>
                  </a:cubicBezTo>
                  <a:cubicBezTo>
                    <a:pt x="10" y="26"/>
                    <a:pt x="8" y="26"/>
                    <a:pt x="7" y="26"/>
                  </a:cubicBezTo>
                  <a:cubicBezTo>
                    <a:pt x="4" y="27"/>
                    <a:pt x="2" y="29"/>
                    <a:pt x="1" y="31"/>
                  </a:cubicBezTo>
                  <a:cubicBezTo>
                    <a:pt x="0" y="34"/>
                    <a:pt x="1" y="37"/>
                    <a:pt x="1" y="37"/>
                  </a:cubicBezTo>
                  <a:cubicBezTo>
                    <a:pt x="1" y="37"/>
                    <a:pt x="2" y="38"/>
                    <a:pt x="3" y="38"/>
                  </a:cubicBezTo>
                  <a:cubicBezTo>
                    <a:pt x="40" y="40"/>
                    <a:pt x="40" y="40"/>
                    <a:pt x="40" y="40"/>
                  </a:cubicBezTo>
                  <a:cubicBezTo>
                    <a:pt x="40" y="40"/>
                    <a:pt x="40" y="40"/>
                    <a:pt x="40" y="40"/>
                  </a:cubicBezTo>
                  <a:cubicBezTo>
                    <a:pt x="41" y="40"/>
                    <a:pt x="41" y="40"/>
                    <a:pt x="42" y="40"/>
                  </a:cubicBezTo>
                  <a:cubicBezTo>
                    <a:pt x="42" y="39"/>
                    <a:pt x="43" y="36"/>
                    <a:pt x="42" y="33"/>
                  </a:cubicBezTo>
                  <a:cubicBezTo>
                    <a:pt x="41" y="31"/>
                    <a:pt x="40" y="30"/>
                    <a:pt x="37" y="28"/>
                  </a:cubicBezTo>
                  <a:cubicBezTo>
                    <a:pt x="36" y="28"/>
                    <a:pt x="34" y="27"/>
                    <a:pt x="33" y="27"/>
                  </a:cubicBezTo>
                  <a:cubicBezTo>
                    <a:pt x="31" y="26"/>
                    <a:pt x="28" y="25"/>
                    <a:pt x="28" y="24"/>
                  </a:cubicBezTo>
                  <a:cubicBezTo>
                    <a:pt x="28" y="23"/>
                    <a:pt x="28" y="23"/>
                    <a:pt x="28" y="22"/>
                  </a:cubicBezTo>
                  <a:cubicBezTo>
                    <a:pt x="29" y="21"/>
                    <a:pt x="29" y="20"/>
                    <a:pt x="30" y="20"/>
                  </a:cubicBezTo>
                  <a:cubicBezTo>
                    <a:pt x="32" y="17"/>
                    <a:pt x="33" y="15"/>
                    <a:pt x="33" y="9"/>
                  </a:cubicBezTo>
                  <a:cubicBezTo>
                    <a:pt x="33" y="3"/>
                    <a:pt x="27" y="0"/>
                    <a:pt x="24" y="0"/>
                  </a:cubicBezTo>
                  <a:cubicBezTo>
                    <a:pt x="24" y="0"/>
                    <a:pt x="24" y="0"/>
                    <a:pt x="23"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93" name="Freeform 203">
              <a:extLst>
                <a:ext uri="{FF2B5EF4-FFF2-40B4-BE49-F238E27FC236}">
                  <a16:creationId xmlns:a16="http://schemas.microsoft.com/office/drawing/2014/main" id="{21E3E5A8-29B9-43C3-B74B-5FCD46401E2D}"/>
                </a:ext>
              </a:extLst>
            </p:cNvPr>
            <p:cNvSpPr>
              <a:spLocks/>
            </p:cNvSpPr>
            <p:nvPr/>
          </p:nvSpPr>
          <p:spPr bwMode="auto">
            <a:xfrm>
              <a:off x="5390120" y="8167764"/>
              <a:ext cx="404584" cy="36780"/>
            </a:xfrm>
            <a:custGeom>
              <a:avLst/>
              <a:gdLst>
                <a:gd name="T0" fmla="*/ 21 w 22"/>
                <a:gd name="T1" fmla="*/ 0 h 2"/>
                <a:gd name="T2" fmla="*/ 1 w 22"/>
                <a:gd name="T3" fmla="*/ 0 h 2"/>
                <a:gd name="T4" fmla="*/ 0 w 22"/>
                <a:gd name="T5" fmla="*/ 1 h 2"/>
                <a:gd name="T6" fmla="*/ 1 w 22"/>
                <a:gd name="T7" fmla="*/ 2 h 2"/>
                <a:gd name="T8" fmla="*/ 21 w 22"/>
                <a:gd name="T9" fmla="*/ 2 h 2"/>
                <a:gd name="T10" fmla="*/ 22 w 22"/>
                <a:gd name="T11" fmla="*/ 1 h 2"/>
                <a:gd name="T12" fmla="*/ 21 w 2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2" h="2">
                  <a:moveTo>
                    <a:pt x="21" y="0"/>
                  </a:moveTo>
                  <a:cubicBezTo>
                    <a:pt x="1" y="0"/>
                    <a:pt x="1" y="0"/>
                    <a:pt x="1" y="0"/>
                  </a:cubicBezTo>
                  <a:cubicBezTo>
                    <a:pt x="1" y="0"/>
                    <a:pt x="0" y="1"/>
                    <a:pt x="0" y="1"/>
                  </a:cubicBezTo>
                  <a:cubicBezTo>
                    <a:pt x="0" y="2"/>
                    <a:pt x="1" y="2"/>
                    <a:pt x="1" y="2"/>
                  </a:cubicBezTo>
                  <a:cubicBezTo>
                    <a:pt x="21" y="2"/>
                    <a:pt x="21" y="2"/>
                    <a:pt x="21" y="2"/>
                  </a:cubicBezTo>
                  <a:cubicBezTo>
                    <a:pt x="22" y="2"/>
                    <a:pt x="22" y="2"/>
                    <a:pt x="22" y="1"/>
                  </a:cubicBezTo>
                  <a:cubicBezTo>
                    <a:pt x="22" y="1"/>
                    <a:pt x="22" y="0"/>
                    <a:pt x="21"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94" name="Freeform 204">
              <a:extLst>
                <a:ext uri="{FF2B5EF4-FFF2-40B4-BE49-F238E27FC236}">
                  <a16:creationId xmlns:a16="http://schemas.microsoft.com/office/drawing/2014/main" id="{DDE830AC-8085-45B8-BA6F-BD40C5381F04}"/>
                </a:ext>
              </a:extLst>
            </p:cNvPr>
            <p:cNvSpPr>
              <a:spLocks/>
            </p:cNvSpPr>
            <p:nvPr/>
          </p:nvSpPr>
          <p:spPr bwMode="auto">
            <a:xfrm>
              <a:off x="5390120" y="8296495"/>
              <a:ext cx="404584" cy="36780"/>
            </a:xfrm>
            <a:custGeom>
              <a:avLst/>
              <a:gdLst>
                <a:gd name="T0" fmla="*/ 21 w 22"/>
                <a:gd name="T1" fmla="*/ 0 h 2"/>
                <a:gd name="T2" fmla="*/ 1 w 22"/>
                <a:gd name="T3" fmla="*/ 0 h 2"/>
                <a:gd name="T4" fmla="*/ 0 w 22"/>
                <a:gd name="T5" fmla="*/ 1 h 2"/>
                <a:gd name="T6" fmla="*/ 1 w 22"/>
                <a:gd name="T7" fmla="*/ 2 h 2"/>
                <a:gd name="T8" fmla="*/ 21 w 22"/>
                <a:gd name="T9" fmla="*/ 2 h 2"/>
                <a:gd name="T10" fmla="*/ 22 w 22"/>
                <a:gd name="T11" fmla="*/ 1 h 2"/>
                <a:gd name="T12" fmla="*/ 21 w 2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2" h="2">
                  <a:moveTo>
                    <a:pt x="21" y="0"/>
                  </a:moveTo>
                  <a:cubicBezTo>
                    <a:pt x="1" y="0"/>
                    <a:pt x="1" y="0"/>
                    <a:pt x="1" y="0"/>
                  </a:cubicBezTo>
                  <a:cubicBezTo>
                    <a:pt x="1" y="0"/>
                    <a:pt x="0" y="0"/>
                    <a:pt x="0" y="1"/>
                  </a:cubicBezTo>
                  <a:cubicBezTo>
                    <a:pt x="0" y="2"/>
                    <a:pt x="1" y="2"/>
                    <a:pt x="1" y="2"/>
                  </a:cubicBezTo>
                  <a:cubicBezTo>
                    <a:pt x="21" y="2"/>
                    <a:pt x="21" y="2"/>
                    <a:pt x="21" y="2"/>
                  </a:cubicBezTo>
                  <a:cubicBezTo>
                    <a:pt x="22" y="2"/>
                    <a:pt x="22" y="2"/>
                    <a:pt x="22" y="1"/>
                  </a:cubicBezTo>
                  <a:cubicBezTo>
                    <a:pt x="22" y="0"/>
                    <a:pt x="22" y="0"/>
                    <a:pt x="21"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95" name="Freeform 205">
              <a:extLst>
                <a:ext uri="{FF2B5EF4-FFF2-40B4-BE49-F238E27FC236}">
                  <a16:creationId xmlns:a16="http://schemas.microsoft.com/office/drawing/2014/main" id="{872499EB-B6EA-4064-800A-1BF3385AE0FC}"/>
                </a:ext>
              </a:extLst>
            </p:cNvPr>
            <p:cNvSpPr>
              <a:spLocks/>
            </p:cNvSpPr>
            <p:nvPr/>
          </p:nvSpPr>
          <p:spPr bwMode="auto">
            <a:xfrm>
              <a:off x="5390120" y="8406836"/>
              <a:ext cx="404584" cy="55171"/>
            </a:xfrm>
            <a:custGeom>
              <a:avLst/>
              <a:gdLst>
                <a:gd name="T0" fmla="*/ 21 w 22"/>
                <a:gd name="T1" fmla="*/ 0 h 3"/>
                <a:gd name="T2" fmla="*/ 1 w 22"/>
                <a:gd name="T3" fmla="*/ 0 h 3"/>
                <a:gd name="T4" fmla="*/ 0 w 22"/>
                <a:gd name="T5" fmla="*/ 1 h 3"/>
                <a:gd name="T6" fmla="*/ 1 w 22"/>
                <a:gd name="T7" fmla="*/ 3 h 3"/>
                <a:gd name="T8" fmla="*/ 21 w 22"/>
                <a:gd name="T9" fmla="*/ 3 h 3"/>
                <a:gd name="T10" fmla="*/ 22 w 22"/>
                <a:gd name="T11" fmla="*/ 1 h 3"/>
                <a:gd name="T12" fmla="*/ 21 w 2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2" h="3">
                  <a:moveTo>
                    <a:pt x="21" y="0"/>
                  </a:moveTo>
                  <a:cubicBezTo>
                    <a:pt x="1" y="0"/>
                    <a:pt x="1" y="0"/>
                    <a:pt x="1" y="0"/>
                  </a:cubicBezTo>
                  <a:cubicBezTo>
                    <a:pt x="1" y="0"/>
                    <a:pt x="0" y="1"/>
                    <a:pt x="0" y="1"/>
                  </a:cubicBezTo>
                  <a:cubicBezTo>
                    <a:pt x="0" y="2"/>
                    <a:pt x="1" y="3"/>
                    <a:pt x="1" y="3"/>
                  </a:cubicBezTo>
                  <a:cubicBezTo>
                    <a:pt x="21" y="3"/>
                    <a:pt x="21" y="3"/>
                    <a:pt x="21" y="3"/>
                  </a:cubicBezTo>
                  <a:cubicBezTo>
                    <a:pt x="22" y="3"/>
                    <a:pt x="22" y="2"/>
                    <a:pt x="22" y="1"/>
                  </a:cubicBezTo>
                  <a:cubicBezTo>
                    <a:pt x="22" y="1"/>
                    <a:pt x="22" y="0"/>
                    <a:pt x="21"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96" name="Freeform 207">
              <a:extLst>
                <a:ext uri="{FF2B5EF4-FFF2-40B4-BE49-F238E27FC236}">
                  <a16:creationId xmlns:a16="http://schemas.microsoft.com/office/drawing/2014/main" id="{D4EF355C-1B6A-4D6A-ABA2-56CE0B1DDEB5}"/>
                </a:ext>
              </a:extLst>
            </p:cNvPr>
            <p:cNvSpPr>
              <a:spLocks noEditPoints="1"/>
            </p:cNvSpPr>
            <p:nvPr/>
          </p:nvSpPr>
          <p:spPr bwMode="auto">
            <a:xfrm>
              <a:off x="10355474" y="4572480"/>
              <a:ext cx="404584" cy="462821"/>
            </a:xfrm>
            <a:custGeom>
              <a:avLst/>
              <a:gdLst>
                <a:gd name="T0" fmla="*/ 2 w 22"/>
                <a:gd name="T1" fmla="*/ 22 h 25"/>
                <a:gd name="T2" fmla="*/ 2 w 22"/>
                <a:gd name="T3" fmla="*/ 2 h 25"/>
                <a:gd name="T4" fmla="*/ 19 w 22"/>
                <a:gd name="T5" fmla="*/ 12 h 25"/>
                <a:gd name="T6" fmla="*/ 2 w 22"/>
                <a:gd name="T7" fmla="*/ 22 h 25"/>
                <a:gd name="T8" fmla="*/ 1 w 22"/>
                <a:gd name="T9" fmla="*/ 0 h 25"/>
                <a:gd name="T10" fmla="*/ 1 w 22"/>
                <a:gd name="T11" fmla="*/ 0 h 25"/>
                <a:gd name="T12" fmla="*/ 0 w 22"/>
                <a:gd name="T13" fmla="*/ 1 h 25"/>
                <a:gd name="T14" fmla="*/ 0 w 22"/>
                <a:gd name="T15" fmla="*/ 24 h 25"/>
                <a:gd name="T16" fmla="*/ 1 w 22"/>
                <a:gd name="T17" fmla="*/ 25 h 25"/>
                <a:gd name="T18" fmla="*/ 1 w 22"/>
                <a:gd name="T19" fmla="*/ 25 h 25"/>
                <a:gd name="T20" fmla="*/ 2 w 22"/>
                <a:gd name="T21" fmla="*/ 25 h 25"/>
                <a:gd name="T22" fmla="*/ 21 w 22"/>
                <a:gd name="T23" fmla="*/ 13 h 25"/>
                <a:gd name="T24" fmla="*/ 22 w 22"/>
                <a:gd name="T25" fmla="*/ 12 h 25"/>
                <a:gd name="T26" fmla="*/ 21 w 22"/>
                <a:gd name="T27" fmla="*/ 12 h 25"/>
                <a:gd name="T28" fmla="*/ 2 w 22"/>
                <a:gd name="T29" fmla="*/ 0 h 25"/>
                <a:gd name="T30" fmla="*/ 1 w 22"/>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5">
                  <a:moveTo>
                    <a:pt x="2" y="22"/>
                  </a:moveTo>
                  <a:cubicBezTo>
                    <a:pt x="2" y="2"/>
                    <a:pt x="2" y="2"/>
                    <a:pt x="2" y="2"/>
                  </a:cubicBezTo>
                  <a:cubicBezTo>
                    <a:pt x="19" y="12"/>
                    <a:pt x="19" y="12"/>
                    <a:pt x="19" y="12"/>
                  </a:cubicBezTo>
                  <a:cubicBezTo>
                    <a:pt x="2" y="22"/>
                    <a:pt x="2" y="22"/>
                    <a:pt x="2" y="22"/>
                  </a:cubicBezTo>
                  <a:moveTo>
                    <a:pt x="1" y="0"/>
                  </a:moveTo>
                  <a:cubicBezTo>
                    <a:pt x="1" y="0"/>
                    <a:pt x="1" y="0"/>
                    <a:pt x="1" y="0"/>
                  </a:cubicBezTo>
                  <a:cubicBezTo>
                    <a:pt x="0" y="0"/>
                    <a:pt x="0" y="1"/>
                    <a:pt x="0" y="1"/>
                  </a:cubicBezTo>
                  <a:cubicBezTo>
                    <a:pt x="0" y="24"/>
                    <a:pt x="0" y="24"/>
                    <a:pt x="0" y="24"/>
                  </a:cubicBezTo>
                  <a:cubicBezTo>
                    <a:pt x="0" y="24"/>
                    <a:pt x="0" y="24"/>
                    <a:pt x="1" y="25"/>
                  </a:cubicBezTo>
                  <a:cubicBezTo>
                    <a:pt x="1" y="25"/>
                    <a:pt x="1" y="25"/>
                    <a:pt x="1" y="25"/>
                  </a:cubicBezTo>
                  <a:cubicBezTo>
                    <a:pt x="1" y="25"/>
                    <a:pt x="1" y="25"/>
                    <a:pt x="2" y="25"/>
                  </a:cubicBezTo>
                  <a:cubicBezTo>
                    <a:pt x="21" y="13"/>
                    <a:pt x="21" y="13"/>
                    <a:pt x="21" y="13"/>
                  </a:cubicBezTo>
                  <a:cubicBezTo>
                    <a:pt x="22" y="13"/>
                    <a:pt x="22" y="13"/>
                    <a:pt x="22" y="12"/>
                  </a:cubicBezTo>
                  <a:cubicBezTo>
                    <a:pt x="22" y="12"/>
                    <a:pt x="22" y="12"/>
                    <a:pt x="21" y="12"/>
                  </a:cubicBezTo>
                  <a:cubicBezTo>
                    <a:pt x="2" y="0"/>
                    <a:pt x="2" y="0"/>
                    <a:pt x="2" y="0"/>
                  </a:cubicBezTo>
                  <a:cubicBezTo>
                    <a:pt x="1" y="0"/>
                    <a:pt x="1" y="0"/>
                    <a:pt x="1"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97" name="Freeform 208">
              <a:extLst>
                <a:ext uri="{FF2B5EF4-FFF2-40B4-BE49-F238E27FC236}">
                  <a16:creationId xmlns:a16="http://schemas.microsoft.com/office/drawing/2014/main" id="{CA73D1A7-7411-4792-80E7-9D8E3C02C279}"/>
                </a:ext>
              </a:extLst>
            </p:cNvPr>
            <p:cNvSpPr>
              <a:spLocks/>
            </p:cNvSpPr>
            <p:nvPr/>
          </p:nvSpPr>
          <p:spPr bwMode="auto">
            <a:xfrm>
              <a:off x="11330154" y="5642177"/>
              <a:ext cx="275853" cy="220682"/>
            </a:xfrm>
            <a:custGeom>
              <a:avLst/>
              <a:gdLst>
                <a:gd name="T0" fmla="*/ 0 w 15"/>
                <a:gd name="T1" fmla="*/ 0 h 12"/>
                <a:gd name="T2" fmla="*/ 3 w 15"/>
                <a:gd name="T3" fmla="*/ 9 h 12"/>
                <a:gd name="T4" fmla="*/ 4 w 15"/>
                <a:gd name="T5" fmla="*/ 10 h 12"/>
                <a:gd name="T6" fmla="*/ 10 w 15"/>
                <a:gd name="T7" fmla="*/ 12 h 12"/>
                <a:gd name="T8" fmla="*/ 14 w 15"/>
                <a:gd name="T9" fmla="*/ 11 h 12"/>
                <a:gd name="T10" fmla="*/ 15 w 15"/>
                <a:gd name="T11" fmla="*/ 11 h 12"/>
                <a:gd name="T12" fmla="*/ 13 w 15"/>
                <a:gd name="T13" fmla="*/ 10 h 12"/>
                <a:gd name="T14" fmla="*/ 10 w 15"/>
                <a:gd name="T15" fmla="*/ 10 h 12"/>
                <a:gd name="T16" fmla="*/ 5 w 15"/>
                <a:gd name="T17" fmla="*/ 8 h 12"/>
                <a:gd name="T18" fmla="*/ 2 w 15"/>
                <a:gd name="T19" fmla="*/ 1 h 12"/>
                <a:gd name="T20" fmla="*/ 0 w 15"/>
                <a:gd name="T21" fmla="*/ 0 h 12"/>
                <a:gd name="T22" fmla="*/ 0 w 15"/>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2">
                  <a:moveTo>
                    <a:pt x="0" y="0"/>
                  </a:moveTo>
                  <a:cubicBezTo>
                    <a:pt x="0" y="3"/>
                    <a:pt x="1" y="6"/>
                    <a:pt x="3" y="9"/>
                  </a:cubicBezTo>
                  <a:cubicBezTo>
                    <a:pt x="3" y="9"/>
                    <a:pt x="4" y="9"/>
                    <a:pt x="4" y="10"/>
                  </a:cubicBezTo>
                  <a:cubicBezTo>
                    <a:pt x="6" y="11"/>
                    <a:pt x="8" y="12"/>
                    <a:pt x="10" y="12"/>
                  </a:cubicBezTo>
                  <a:cubicBezTo>
                    <a:pt x="12" y="12"/>
                    <a:pt x="13" y="12"/>
                    <a:pt x="14" y="11"/>
                  </a:cubicBezTo>
                  <a:cubicBezTo>
                    <a:pt x="14" y="11"/>
                    <a:pt x="15" y="11"/>
                    <a:pt x="15" y="11"/>
                  </a:cubicBezTo>
                  <a:cubicBezTo>
                    <a:pt x="13" y="10"/>
                    <a:pt x="13" y="10"/>
                    <a:pt x="13" y="10"/>
                  </a:cubicBezTo>
                  <a:cubicBezTo>
                    <a:pt x="12" y="10"/>
                    <a:pt x="11" y="10"/>
                    <a:pt x="10" y="10"/>
                  </a:cubicBezTo>
                  <a:cubicBezTo>
                    <a:pt x="8" y="10"/>
                    <a:pt x="7" y="10"/>
                    <a:pt x="5" y="8"/>
                  </a:cubicBezTo>
                  <a:cubicBezTo>
                    <a:pt x="3" y="7"/>
                    <a:pt x="2" y="4"/>
                    <a:pt x="2" y="1"/>
                  </a:cubicBezTo>
                  <a:cubicBezTo>
                    <a:pt x="0" y="0"/>
                    <a:pt x="0" y="0"/>
                    <a:pt x="0" y="0"/>
                  </a:cubicBezTo>
                  <a:cubicBezTo>
                    <a:pt x="0" y="0"/>
                    <a:pt x="0" y="0"/>
                    <a:pt x="0"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98" name="Freeform 209">
              <a:extLst>
                <a:ext uri="{FF2B5EF4-FFF2-40B4-BE49-F238E27FC236}">
                  <a16:creationId xmlns:a16="http://schemas.microsoft.com/office/drawing/2014/main" id="{E01A6305-AFC7-40C6-AEFA-8DC83FAE711D}"/>
                </a:ext>
              </a:extLst>
            </p:cNvPr>
            <p:cNvSpPr>
              <a:spLocks noEditPoints="1"/>
            </p:cNvSpPr>
            <p:nvPr/>
          </p:nvSpPr>
          <p:spPr bwMode="auto">
            <a:xfrm>
              <a:off x="11550837" y="4719601"/>
              <a:ext cx="882729" cy="867405"/>
            </a:xfrm>
            <a:custGeom>
              <a:avLst/>
              <a:gdLst>
                <a:gd name="T0" fmla="*/ 6 w 48"/>
                <a:gd name="T1" fmla="*/ 38 h 47"/>
                <a:gd name="T2" fmla="*/ 17 w 48"/>
                <a:gd name="T3" fmla="*/ 47 h 47"/>
                <a:gd name="T4" fmla="*/ 17 w 48"/>
                <a:gd name="T5" fmla="*/ 47 h 47"/>
                <a:gd name="T6" fmla="*/ 6 w 48"/>
                <a:gd name="T7" fmla="*/ 38 h 47"/>
                <a:gd name="T8" fmla="*/ 24 w 48"/>
                <a:gd name="T9" fmla="*/ 0 h 47"/>
                <a:gd name="T10" fmla="*/ 8 w 48"/>
                <a:gd name="T11" fmla="*/ 7 h 47"/>
                <a:gd name="T12" fmla="*/ 3 w 48"/>
                <a:gd name="T13" fmla="*/ 22 h 47"/>
                <a:gd name="T14" fmla="*/ 3 w 48"/>
                <a:gd name="T15" fmla="*/ 22 h 47"/>
                <a:gd name="T16" fmla="*/ 3 w 48"/>
                <a:gd name="T17" fmla="*/ 22 h 47"/>
                <a:gd name="T18" fmla="*/ 0 w 48"/>
                <a:gd name="T19" fmla="*/ 31 h 47"/>
                <a:gd name="T20" fmla="*/ 1 w 48"/>
                <a:gd name="T21" fmla="*/ 31 h 47"/>
                <a:gd name="T22" fmla="*/ 1 w 48"/>
                <a:gd name="T23" fmla="*/ 32 h 47"/>
                <a:gd name="T24" fmla="*/ 5 w 48"/>
                <a:gd name="T25" fmla="*/ 22 h 47"/>
                <a:gd name="T26" fmla="*/ 4 w 48"/>
                <a:gd name="T27" fmla="*/ 22 h 47"/>
                <a:gd name="T28" fmla="*/ 4 w 48"/>
                <a:gd name="T29" fmla="*/ 22 h 47"/>
                <a:gd name="T30" fmla="*/ 4 w 48"/>
                <a:gd name="T31" fmla="*/ 22 h 47"/>
                <a:gd name="T32" fmla="*/ 9 w 48"/>
                <a:gd name="T33" fmla="*/ 9 h 47"/>
                <a:gd name="T34" fmla="*/ 24 w 48"/>
                <a:gd name="T35" fmla="*/ 1 h 47"/>
                <a:gd name="T36" fmla="*/ 37 w 48"/>
                <a:gd name="T37" fmla="*/ 6 h 47"/>
                <a:gd name="T38" fmla="*/ 38 w 48"/>
                <a:gd name="T39" fmla="*/ 7 h 47"/>
                <a:gd name="T40" fmla="*/ 39 w 48"/>
                <a:gd name="T41" fmla="*/ 33 h 47"/>
                <a:gd name="T42" fmla="*/ 27 w 48"/>
                <a:gd name="T43" fmla="*/ 40 h 47"/>
                <a:gd name="T44" fmla="*/ 27 w 48"/>
                <a:gd name="T45" fmla="*/ 40 h 47"/>
                <a:gd name="T46" fmla="*/ 27 w 48"/>
                <a:gd name="T47" fmla="*/ 40 h 47"/>
                <a:gd name="T48" fmla="*/ 27 w 48"/>
                <a:gd name="T49" fmla="*/ 40 h 47"/>
                <a:gd name="T50" fmla="*/ 18 w 48"/>
                <a:gd name="T51" fmla="*/ 45 h 47"/>
                <a:gd name="T52" fmla="*/ 18 w 48"/>
                <a:gd name="T53" fmla="*/ 46 h 47"/>
                <a:gd name="T54" fmla="*/ 19 w 48"/>
                <a:gd name="T55" fmla="*/ 47 h 47"/>
                <a:gd name="T56" fmla="*/ 27 w 48"/>
                <a:gd name="T57" fmla="*/ 42 h 47"/>
                <a:gd name="T58" fmla="*/ 27 w 48"/>
                <a:gd name="T59" fmla="*/ 42 h 47"/>
                <a:gd name="T60" fmla="*/ 27 w 48"/>
                <a:gd name="T61" fmla="*/ 42 h 47"/>
                <a:gd name="T62" fmla="*/ 41 w 48"/>
                <a:gd name="T63" fmla="*/ 35 h 47"/>
                <a:gd name="T64" fmla="*/ 40 w 48"/>
                <a:gd name="T65" fmla="*/ 6 h 47"/>
                <a:gd name="T66" fmla="*/ 38 w 48"/>
                <a:gd name="T67" fmla="*/ 4 h 47"/>
                <a:gd name="T68" fmla="*/ 24 w 48"/>
                <a:gd name="T6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47">
                  <a:moveTo>
                    <a:pt x="6" y="38"/>
                  </a:moveTo>
                  <a:cubicBezTo>
                    <a:pt x="17" y="47"/>
                    <a:pt x="17" y="47"/>
                    <a:pt x="17" y="47"/>
                  </a:cubicBezTo>
                  <a:cubicBezTo>
                    <a:pt x="17" y="47"/>
                    <a:pt x="17" y="47"/>
                    <a:pt x="17" y="47"/>
                  </a:cubicBezTo>
                  <a:cubicBezTo>
                    <a:pt x="6" y="38"/>
                    <a:pt x="6" y="38"/>
                    <a:pt x="6" y="38"/>
                  </a:cubicBezTo>
                  <a:moveTo>
                    <a:pt x="24" y="0"/>
                  </a:moveTo>
                  <a:cubicBezTo>
                    <a:pt x="18" y="0"/>
                    <a:pt x="12" y="2"/>
                    <a:pt x="8" y="7"/>
                  </a:cubicBezTo>
                  <a:cubicBezTo>
                    <a:pt x="4" y="11"/>
                    <a:pt x="2" y="16"/>
                    <a:pt x="3" y="22"/>
                  </a:cubicBezTo>
                  <a:cubicBezTo>
                    <a:pt x="3" y="22"/>
                    <a:pt x="3" y="22"/>
                    <a:pt x="3" y="22"/>
                  </a:cubicBezTo>
                  <a:cubicBezTo>
                    <a:pt x="3" y="22"/>
                    <a:pt x="3" y="22"/>
                    <a:pt x="3" y="22"/>
                  </a:cubicBezTo>
                  <a:cubicBezTo>
                    <a:pt x="3" y="25"/>
                    <a:pt x="2" y="28"/>
                    <a:pt x="0" y="31"/>
                  </a:cubicBezTo>
                  <a:cubicBezTo>
                    <a:pt x="0" y="31"/>
                    <a:pt x="0" y="31"/>
                    <a:pt x="1" y="31"/>
                  </a:cubicBezTo>
                  <a:cubicBezTo>
                    <a:pt x="1" y="32"/>
                    <a:pt x="1" y="32"/>
                    <a:pt x="1" y="32"/>
                  </a:cubicBezTo>
                  <a:cubicBezTo>
                    <a:pt x="3" y="29"/>
                    <a:pt x="5" y="26"/>
                    <a:pt x="5" y="22"/>
                  </a:cubicBezTo>
                  <a:cubicBezTo>
                    <a:pt x="4" y="22"/>
                    <a:pt x="4" y="22"/>
                    <a:pt x="4" y="22"/>
                  </a:cubicBezTo>
                  <a:cubicBezTo>
                    <a:pt x="4" y="22"/>
                    <a:pt x="4" y="22"/>
                    <a:pt x="4" y="22"/>
                  </a:cubicBezTo>
                  <a:cubicBezTo>
                    <a:pt x="4" y="22"/>
                    <a:pt x="4" y="22"/>
                    <a:pt x="4" y="22"/>
                  </a:cubicBezTo>
                  <a:cubicBezTo>
                    <a:pt x="4" y="17"/>
                    <a:pt x="6" y="12"/>
                    <a:pt x="9" y="9"/>
                  </a:cubicBezTo>
                  <a:cubicBezTo>
                    <a:pt x="13" y="4"/>
                    <a:pt x="18" y="1"/>
                    <a:pt x="24" y="1"/>
                  </a:cubicBezTo>
                  <a:cubicBezTo>
                    <a:pt x="28" y="1"/>
                    <a:pt x="33" y="3"/>
                    <a:pt x="37" y="6"/>
                  </a:cubicBezTo>
                  <a:cubicBezTo>
                    <a:pt x="37" y="6"/>
                    <a:pt x="38" y="7"/>
                    <a:pt x="38" y="7"/>
                  </a:cubicBezTo>
                  <a:cubicBezTo>
                    <a:pt x="45" y="15"/>
                    <a:pt x="46" y="26"/>
                    <a:pt x="39" y="33"/>
                  </a:cubicBezTo>
                  <a:cubicBezTo>
                    <a:pt x="36" y="37"/>
                    <a:pt x="32" y="40"/>
                    <a:pt x="27" y="40"/>
                  </a:cubicBezTo>
                  <a:cubicBezTo>
                    <a:pt x="27" y="40"/>
                    <a:pt x="27" y="40"/>
                    <a:pt x="27" y="40"/>
                  </a:cubicBezTo>
                  <a:cubicBezTo>
                    <a:pt x="27" y="40"/>
                    <a:pt x="27" y="40"/>
                    <a:pt x="27" y="40"/>
                  </a:cubicBezTo>
                  <a:cubicBezTo>
                    <a:pt x="27" y="40"/>
                    <a:pt x="27" y="40"/>
                    <a:pt x="27" y="40"/>
                  </a:cubicBezTo>
                  <a:cubicBezTo>
                    <a:pt x="23" y="41"/>
                    <a:pt x="20" y="43"/>
                    <a:pt x="18" y="45"/>
                  </a:cubicBezTo>
                  <a:cubicBezTo>
                    <a:pt x="18" y="46"/>
                    <a:pt x="18" y="46"/>
                    <a:pt x="18" y="46"/>
                  </a:cubicBezTo>
                  <a:cubicBezTo>
                    <a:pt x="19" y="46"/>
                    <a:pt x="19" y="46"/>
                    <a:pt x="19" y="47"/>
                  </a:cubicBezTo>
                  <a:cubicBezTo>
                    <a:pt x="21" y="44"/>
                    <a:pt x="24" y="43"/>
                    <a:pt x="27" y="42"/>
                  </a:cubicBezTo>
                  <a:cubicBezTo>
                    <a:pt x="27" y="42"/>
                    <a:pt x="27" y="42"/>
                    <a:pt x="27" y="42"/>
                  </a:cubicBezTo>
                  <a:cubicBezTo>
                    <a:pt x="27" y="42"/>
                    <a:pt x="27" y="42"/>
                    <a:pt x="27" y="42"/>
                  </a:cubicBezTo>
                  <a:cubicBezTo>
                    <a:pt x="33" y="41"/>
                    <a:pt x="37" y="39"/>
                    <a:pt x="41" y="35"/>
                  </a:cubicBezTo>
                  <a:cubicBezTo>
                    <a:pt x="48" y="26"/>
                    <a:pt x="47" y="14"/>
                    <a:pt x="40" y="6"/>
                  </a:cubicBezTo>
                  <a:cubicBezTo>
                    <a:pt x="39" y="6"/>
                    <a:pt x="38" y="5"/>
                    <a:pt x="38" y="4"/>
                  </a:cubicBezTo>
                  <a:cubicBezTo>
                    <a:pt x="34" y="1"/>
                    <a:pt x="29" y="0"/>
                    <a:pt x="24"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99" name="Freeform 210">
              <a:extLst>
                <a:ext uri="{FF2B5EF4-FFF2-40B4-BE49-F238E27FC236}">
                  <a16:creationId xmlns:a16="http://schemas.microsoft.com/office/drawing/2014/main" id="{185B1C3C-4AA0-4CA9-A320-A76697B1FE67}"/>
                </a:ext>
              </a:extLst>
            </p:cNvPr>
            <p:cNvSpPr>
              <a:spLocks/>
            </p:cNvSpPr>
            <p:nvPr/>
          </p:nvSpPr>
          <p:spPr bwMode="auto">
            <a:xfrm>
              <a:off x="11458886" y="5274373"/>
              <a:ext cx="459755" cy="404584"/>
            </a:xfrm>
            <a:custGeom>
              <a:avLst/>
              <a:gdLst>
                <a:gd name="T0" fmla="*/ 3 w 25"/>
                <a:gd name="T1" fmla="*/ 0 h 22"/>
                <a:gd name="T2" fmla="*/ 3 w 25"/>
                <a:gd name="T3" fmla="*/ 0 h 22"/>
                <a:gd name="T4" fmla="*/ 1 w 25"/>
                <a:gd name="T5" fmla="*/ 2 h 22"/>
                <a:gd name="T6" fmla="*/ 0 w 25"/>
                <a:gd name="T7" fmla="*/ 4 h 22"/>
                <a:gd name="T8" fmla="*/ 0 w 25"/>
                <a:gd name="T9" fmla="*/ 4 h 22"/>
                <a:gd name="T10" fmla="*/ 2 w 25"/>
                <a:gd name="T11" fmla="*/ 5 h 22"/>
                <a:gd name="T12" fmla="*/ 2 w 25"/>
                <a:gd name="T13" fmla="*/ 3 h 22"/>
                <a:gd name="T14" fmla="*/ 3 w 25"/>
                <a:gd name="T15" fmla="*/ 2 h 22"/>
                <a:gd name="T16" fmla="*/ 3 w 25"/>
                <a:gd name="T17" fmla="*/ 2 h 22"/>
                <a:gd name="T18" fmla="*/ 4 w 25"/>
                <a:gd name="T19" fmla="*/ 3 h 22"/>
                <a:gd name="T20" fmla="*/ 11 w 25"/>
                <a:gd name="T21" fmla="*/ 8 h 22"/>
                <a:gd name="T22" fmla="*/ 22 w 25"/>
                <a:gd name="T23" fmla="*/ 17 h 22"/>
                <a:gd name="T24" fmla="*/ 22 w 25"/>
                <a:gd name="T25" fmla="*/ 17 h 22"/>
                <a:gd name="T26" fmla="*/ 22 w 25"/>
                <a:gd name="T27" fmla="*/ 17 h 22"/>
                <a:gd name="T28" fmla="*/ 22 w 25"/>
                <a:gd name="T29" fmla="*/ 20 h 22"/>
                <a:gd name="T30" fmla="*/ 21 w 25"/>
                <a:gd name="T31" fmla="*/ 20 h 22"/>
                <a:gd name="T32" fmla="*/ 21 w 25"/>
                <a:gd name="T33" fmla="*/ 20 h 22"/>
                <a:gd name="T34" fmla="*/ 20 w 25"/>
                <a:gd name="T35" fmla="*/ 20 h 22"/>
                <a:gd name="T36" fmla="*/ 21 w 25"/>
                <a:gd name="T37" fmla="*/ 22 h 22"/>
                <a:gd name="T38" fmla="*/ 22 w 25"/>
                <a:gd name="T39" fmla="*/ 22 h 22"/>
                <a:gd name="T40" fmla="*/ 24 w 25"/>
                <a:gd name="T41" fmla="*/ 21 h 22"/>
                <a:gd name="T42" fmla="*/ 24 w 25"/>
                <a:gd name="T43" fmla="*/ 17 h 22"/>
                <a:gd name="T44" fmla="*/ 23 w 25"/>
                <a:gd name="T45" fmla="*/ 16 h 22"/>
                <a:gd name="T46" fmla="*/ 23 w 25"/>
                <a:gd name="T47" fmla="*/ 15 h 22"/>
                <a:gd name="T48" fmla="*/ 18 w 25"/>
                <a:gd name="T49" fmla="*/ 11 h 22"/>
                <a:gd name="T50" fmla="*/ 18 w 25"/>
                <a:gd name="T51" fmla="*/ 12 h 22"/>
                <a:gd name="T52" fmla="*/ 17 w 25"/>
                <a:gd name="T53" fmla="*/ 13 h 22"/>
                <a:gd name="T54" fmla="*/ 16 w 25"/>
                <a:gd name="T55" fmla="*/ 13 h 22"/>
                <a:gd name="T56" fmla="*/ 16 w 25"/>
                <a:gd name="T57" fmla="*/ 11 h 22"/>
                <a:gd name="T58" fmla="*/ 17 w 25"/>
                <a:gd name="T59" fmla="*/ 10 h 22"/>
                <a:gd name="T60" fmla="*/ 13 w 25"/>
                <a:gd name="T61" fmla="*/ 8 h 22"/>
                <a:gd name="T62" fmla="*/ 13 w 25"/>
                <a:gd name="T63" fmla="*/ 8 h 22"/>
                <a:gd name="T64" fmla="*/ 12 w 25"/>
                <a:gd name="T65" fmla="*/ 9 h 22"/>
                <a:gd name="T66" fmla="*/ 11 w 25"/>
                <a:gd name="T67" fmla="*/ 8 h 22"/>
                <a:gd name="T68" fmla="*/ 11 w 25"/>
                <a:gd name="T69" fmla="*/ 8 h 22"/>
                <a:gd name="T70" fmla="*/ 11 w 25"/>
                <a:gd name="T71" fmla="*/ 7 h 22"/>
                <a:gd name="T72" fmla="*/ 12 w 25"/>
                <a:gd name="T73" fmla="*/ 7 h 22"/>
                <a:gd name="T74" fmla="*/ 6 w 25"/>
                <a:gd name="T75" fmla="*/ 2 h 22"/>
                <a:gd name="T76" fmla="*/ 6 w 25"/>
                <a:gd name="T77" fmla="*/ 1 h 22"/>
                <a:gd name="T78" fmla="*/ 5 w 25"/>
                <a:gd name="T79" fmla="*/ 1 h 22"/>
                <a:gd name="T80" fmla="*/ 3 w 25"/>
                <a:gd name="T8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22">
                  <a:moveTo>
                    <a:pt x="3" y="0"/>
                  </a:moveTo>
                  <a:cubicBezTo>
                    <a:pt x="3" y="0"/>
                    <a:pt x="3" y="0"/>
                    <a:pt x="3" y="0"/>
                  </a:cubicBezTo>
                  <a:cubicBezTo>
                    <a:pt x="2" y="1"/>
                    <a:pt x="1" y="1"/>
                    <a:pt x="1" y="2"/>
                  </a:cubicBezTo>
                  <a:cubicBezTo>
                    <a:pt x="0" y="2"/>
                    <a:pt x="0" y="3"/>
                    <a:pt x="0" y="4"/>
                  </a:cubicBezTo>
                  <a:cubicBezTo>
                    <a:pt x="0" y="4"/>
                    <a:pt x="0" y="4"/>
                    <a:pt x="0" y="4"/>
                  </a:cubicBezTo>
                  <a:cubicBezTo>
                    <a:pt x="1" y="4"/>
                    <a:pt x="2" y="5"/>
                    <a:pt x="2" y="5"/>
                  </a:cubicBezTo>
                  <a:cubicBezTo>
                    <a:pt x="2" y="5"/>
                    <a:pt x="2" y="4"/>
                    <a:pt x="2" y="3"/>
                  </a:cubicBezTo>
                  <a:cubicBezTo>
                    <a:pt x="3" y="3"/>
                    <a:pt x="3" y="2"/>
                    <a:pt x="3" y="2"/>
                  </a:cubicBezTo>
                  <a:cubicBezTo>
                    <a:pt x="3" y="2"/>
                    <a:pt x="3" y="2"/>
                    <a:pt x="3" y="2"/>
                  </a:cubicBezTo>
                  <a:cubicBezTo>
                    <a:pt x="4" y="2"/>
                    <a:pt x="4" y="2"/>
                    <a:pt x="4" y="3"/>
                  </a:cubicBezTo>
                  <a:cubicBezTo>
                    <a:pt x="11" y="8"/>
                    <a:pt x="11" y="8"/>
                    <a:pt x="11" y="8"/>
                  </a:cubicBezTo>
                  <a:cubicBezTo>
                    <a:pt x="22" y="17"/>
                    <a:pt x="22" y="17"/>
                    <a:pt x="22" y="17"/>
                  </a:cubicBezTo>
                  <a:cubicBezTo>
                    <a:pt x="22" y="17"/>
                    <a:pt x="22" y="17"/>
                    <a:pt x="22" y="17"/>
                  </a:cubicBezTo>
                  <a:cubicBezTo>
                    <a:pt x="22" y="17"/>
                    <a:pt x="22" y="17"/>
                    <a:pt x="22" y="17"/>
                  </a:cubicBezTo>
                  <a:cubicBezTo>
                    <a:pt x="23" y="18"/>
                    <a:pt x="23" y="19"/>
                    <a:pt x="22" y="20"/>
                  </a:cubicBezTo>
                  <a:cubicBezTo>
                    <a:pt x="22" y="20"/>
                    <a:pt x="22" y="20"/>
                    <a:pt x="21" y="20"/>
                  </a:cubicBezTo>
                  <a:cubicBezTo>
                    <a:pt x="21" y="20"/>
                    <a:pt x="21" y="20"/>
                    <a:pt x="21" y="20"/>
                  </a:cubicBezTo>
                  <a:cubicBezTo>
                    <a:pt x="21" y="20"/>
                    <a:pt x="21" y="20"/>
                    <a:pt x="20" y="20"/>
                  </a:cubicBezTo>
                  <a:cubicBezTo>
                    <a:pt x="21" y="20"/>
                    <a:pt x="21" y="21"/>
                    <a:pt x="21" y="22"/>
                  </a:cubicBezTo>
                  <a:cubicBezTo>
                    <a:pt x="21" y="22"/>
                    <a:pt x="22" y="22"/>
                    <a:pt x="22" y="22"/>
                  </a:cubicBezTo>
                  <a:cubicBezTo>
                    <a:pt x="22" y="22"/>
                    <a:pt x="23" y="21"/>
                    <a:pt x="24" y="21"/>
                  </a:cubicBezTo>
                  <a:cubicBezTo>
                    <a:pt x="25" y="20"/>
                    <a:pt x="25" y="18"/>
                    <a:pt x="24" y="17"/>
                  </a:cubicBezTo>
                  <a:cubicBezTo>
                    <a:pt x="24" y="16"/>
                    <a:pt x="24" y="16"/>
                    <a:pt x="23" y="16"/>
                  </a:cubicBezTo>
                  <a:cubicBezTo>
                    <a:pt x="23" y="15"/>
                    <a:pt x="23" y="15"/>
                    <a:pt x="23" y="15"/>
                  </a:cubicBezTo>
                  <a:cubicBezTo>
                    <a:pt x="18" y="11"/>
                    <a:pt x="18" y="11"/>
                    <a:pt x="18" y="11"/>
                  </a:cubicBezTo>
                  <a:cubicBezTo>
                    <a:pt x="18" y="12"/>
                    <a:pt x="18" y="12"/>
                    <a:pt x="18" y="12"/>
                  </a:cubicBezTo>
                  <a:cubicBezTo>
                    <a:pt x="17" y="12"/>
                    <a:pt x="17" y="13"/>
                    <a:pt x="17" y="13"/>
                  </a:cubicBezTo>
                  <a:cubicBezTo>
                    <a:pt x="17" y="13"/>
                    <a:pt x="17" y="13"/>
                    <a:pt x="16" y="13"/>
                  </a:cubicBezTo>
                  <a:cubicBezTo>
                    <a:pt x="16" y="12"/>
                    <a:pt x="16" y="12"/>
                    <a:pt x="16" y="11"/>
                  </a:cubicBezTo>
                  <a:cubicBezTo>
                    <a:pt x="16" y="11"/>
                    <a:pt x="16" y="11"/>
                    <a:pt x="17" y="10"/>
                  </a:cubicBezTo>
                  <a:cubicBezTo>
                    <a:pt x="13" y="8"/>
                    <a:pt x="13" y="8"/>
                    <a:pt x="13" y="8"/>
                  </a:cubicBezTo>
                  <a:cubicBezTo>
                    <a:pt x="13" y="8"/>
                    <a:pt x="13" y="8"/>
                    <a:pt x="13" y="8"/>
                  </a:cubicBezTo>
                  <a:cubicBezTo>
                    <a:pt x="13" y="9"/>
                    <a:pt x="12" y="9"/>
                    <a:pt x="12" y="9"/>
                  </a:cubicBezTo>
                  <a:cubicBezTo>
                    <a:pt x="12" y="9"/>
                    <a:pt x="12" y="9"/>
                    <a:pt x="11" y="8"/>
                  </a:cubicBezTo>
                  <a:cubicBezTo>
                    <a:pt x="11" y="8"/>
                    <a:pt x="11" y="8"/>
                    <a:pt x="11" y="8"/>
                  </a:cubicBezTo>
                  <a:cubicBezTo>
                    <a:pt x="11" y="8"/>
                    <a:pt x="11" y="7"/>
                    <a:pt x="11" y="7"/>
                  </a:cubicBezTo>
                  <a:cubicBezTo>
                    <a:pt x="12" y="7"/>
                    <a:pt x="12" y="7"/>
                    <a:pt x="12" y="7"/>
                  </a:cubicBezTo>
                  <a:cubicBezTo>
                    <a:pt x="6" y="2"/>
                    <a:pt x="6" y="2"/>
                    <a:pt x="6" y="2"/>
                  </a:cubicBezTo>
                  <a:cubicBezTo>
                    <a:pt x="6" y="1"/>
                    <a:pt x="6" y="1"/>
                    <a:pt x="6" y="1"/>
                  </a:cubicBezTo>
                  <a:cubicBezTo>
                    <a:pt x="5" y="1"/>
                    <a:pt x="5" y="1"/>
                    <a:pt x="5" y="1"/>
                  </a:cubicBezTo>
                  <a:cubicBezTo>
                    <a:pt x="5" y="1"/>
                    <a:pt x="4" y="0"/>
                    <a:pt x="3"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100" name="Freeform 211">
              <a:extLst>
                <a:ext uri="{FF2B5EF4-FFF2-40B4-BE49-F238E27FC236}">
                  <a16:creationId xmlns:a16="http://schemas.microsoft.com/office/drawing/2014/main" id="{B6CB287B-A23C-48FD-B61E-0CDEE2B54C04}"/>
                </a:ext>
              </a:extLst>
            </p:cNvPr>
            <p:cNvSpPr>
              <a:spLocks noEditPoints="1"/>
            </p:cNvSpPr>
            <p:nvPr/>
          </p:nvSpPr>
          <p:spPr bwMode="auto">
            <a:xfrm>
              <a:off x="11403715" y="5347934"/>
              <a:ext cx="459755" cy="404584"/>
            </a:xfrm>
            <a:custGeom>
              <a:avLst/>
              <a:gdLst>
                <a:gd name="T0" fmla="*/ 2 w 25"/>
                <a:gd name="T1" fmla="*/ 7 h 22"/>
                <a:gd name="T2" fmla="*/ 6 w 25"/>
                <a:gd name="T3" fmla="*/ 11 h 22"/>
                <a:gd name="T4" fmla="*/ 2 w 25"/>
                <a:gd name="T5" fmla="*/ 7 h 22"/>
                <a:gd name="T6" fmla="*/ 2 w 25"/>
                <a:gd name="T7" fmla="*/ 7 h 22"/>
                <a:gd name="T8" fmla="*/ 3 w 25"/>
                <a:gd name="T9" fmla="*/ 0 h 22"/>
                <a:gd name="T10" fmla="*/ 3 w 25"/>
                <a:gd name="T11" fmla="*/ 0 h 22"/>
                <a:gd name="T12" fmla="*/ 1 w 25"/>
                <a:gd name="T13" fmla="*/ 2 h 22"/>
                <a:gd name="T14" fmla="*/ 0 w 25"/>
                <a:gd name="T15" fmla="*/ 5 h 22"/>
                <a:gd name="T16" fmla="*/ 0 w 25"/>
                <a:gd name="T17" fmla="*/ 5 h 22"/>
                <a:gd name="T18" fmla="*/ 1 w 25"/>
                <a:gd name="T19" fmla="*/ 5 h 22"/>
                <a:gd name="T20" fmla="*/ 3 w 25"/>
                <a:gd name="T21" fmla="*/ 5 h 22"/>
                <a:gd name="T22" fmla="*/ 2 w 25"/>
                <a:gd name="T23" fmla="*/ 5 h 22"/>
                <a:gd name="T24" fmla="*/ 2 w 25"/>
                <a:gd name="T25" fmla="*/ 3 h 22"/>
                <a:gd name="T26" fmla="*/ 3 w 25"/>
                <a:gd name="T27" fmla="*/ 2 h 22"/>
                <a:gd name="T28" fmla="*/ 4 w 25"/>
                <a:gd name="T29" fmla="*/ 3 h 22"/>
                <a:gd name="T30" fmla="*/ 4 w 25"/>
                <a:gd name="T31" fmla="*/ 3 h 22"/>
                <a:gd name="T32" fmla="*/ 22 w 25"/>
                <a:gd name="T33" fmla="*/ 17 h 22"/>
                <a:gd name="T34" fmla="*/ 22 w 25"/>
                <a:gd name="T35" fmla="*/ 17 h 22"/>
                <a:gd name="T36" fmla="*/ 22 w 25"/>
                <a:gd name="T37" fmla="*/ 19 h 22"/>
                <a:gd name="T38" fmla="*/ 21 w 25"/>
                <a:gd name="T39" fmla="*/ 20 h 22"/>
                <a:gd name="T40" fmla="*/ 21 w 25"/>
                <a:gd name="T41" fmla="*/ 20 h 22"/>
                <a:gd name="T42" fmla="*/ 20 w 25"/>
                <a:gd name="T43" fmla="*/ 20 h 22"/>
                <a:gd name="T44" fmla="*/ 5 w 25"/>
                <a:gd name="T45" fmla="*/ 7 h 22"/>
                <a:gd name="T46" fmla="*/ 20 w 25"/>
                <a:gd name="T47" fmla="*/ 19 h 22"/>
                <a:gd name="T48" fmla="*/ 21 w 25"/>
                <a:gd name="T49" fmla="*/ 22 h 22"/>
                <a:gd name="T50" fmla="*/ 21 w 25"/>
                <a:gd name="T51" fmla="*/ 22 h 22"/>
                <a:gd name="T52" fmla="*/ 21 w 25"/>
                <a:gd name="T53" fmla="*/ 22 h 22"/>
                <a:gd name="T54" fmla="*/ 24 w 25"/>
                <a:gd name="T55" fmla="*/ 21 h 22"/>
                <a:gd name="T56" fmla="*/ 24 w 25"/>
                <a:gd name="T57" fmla="*/ 18 h 22"/>
                <a:gd name="T58" fmla="*/ 23 w 25"/>
                <a:gd name="T59" fmla="*/ 16 h 22"/>
                <a:gd name="T60" fmla="*/ 23 w 25"/>
                <a:gd name="T61" fmla="*/ 16 h 22"/>
                <a:gd name="T62" fmla="*/ 5 w 25"/>
                <a:gd name="T63" fmla="*/ 1 h 22"/>
                <a:gd name="T64" fmla="*/ 5 w 25"/>
                <a:gd name="T65" fmla="*/ 1 h 22"/>
                <a:gd name="T66" fmla="*/ 3 w 25"/>
                <a:gd name="T6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 h="22">
                  <a:moveTo>
                    <a:pt x="2" y="7"/>
                  </a:moveTo>
                  <a:cubicBezTo>
                    <a:pt x="6" y="11"/>
                    <a:pt x="6" y="11"/>
                    <a:pt x="6" y="11"/>
                  </a:cubicBezTo>
                  <a:cubicBezTo>
                    <a:pt x="2" y="7"/>
                    <a:pt x="2" y="7"/>
                    <a:pt x="2" y="7"/>
                  </a:cubicBezTo>
                  <a:cubicBezTo>
                    <a:pt x="2" y="7"/>
                    <a:pt x="2" y="7"/>
                    <a:pt x="2" y="7"/>
                  </a:cubicBezTo>
                  <a:moveTo>
                    <a:pt x="3" y="0"/>
                  </a:moveTo>
                  <a:cubicBezTo>
                    <a:pt x="3" y="0"/>
                    <a:pt x="3" y="0"/>
                    <a:pt x="3" y="0"/>
                  </a:cubicBezTo>
                  <a:cubicBezTo>
                    <a:pt x="2" y="0"/>
                    <a:pt x="1" y="1"/>
                    <a:pt x="1" y="2"/>
                  </a:cubicBezTo>
                  <a:cubicBezTo>
                    <a:pt x="0" y="2"/>
                    <a:pt x="0" y="4"/>
                    <a:pt x="0" y="5"/>
                  </a:cubicBezTo>
                  <a:cubicBezTo>
                    <a:pt x="0" y="5"/>
                    <a:pt x="0" y="5"/>
                    <a:pt x="0" y="5"/>
                  </a:cubicBezTo>
                  <a:cubicBezTo>
                    <a:pt x="0" y="5"/>
                    <a:pt x="0" y="5"/>
                    <a:pt x="1" y="5"/>
                  </a:cubicBezTo>
                  <a:cubicBezTo>
                    <a:pt x="1" y="5"/>
                    <a:pt x="2" y="5"/>
                    <a:pt x="3" y="5"/>
                  </a:cubicBezTo>
                  <a:cubicBezTo>
                    <a:pt x="2" y="5"/>
                    <a:pt x="2" y="5"/>
                    <a:pt x="2" y="5"/>
                  </a:cubicBezTo>
                  <a:cubicBezTo>
                    <a:pt x="2" y="4"/>
                    <a:pt x="2" y="3"/>
                    <a:pt x="2" y="3"/>
                  </a:cubicBezTo>
                  <a:cubicBezTo>
                    <a:pt x="2" y="2"/>
                    <a:pt x="3" y="2"/>
                    <a:pt x="3" y="2"/>
                  </a:cubicBezTo>
                  <a:cubicBezTo>
                    <a:pt x="4" y="2"/>
                    <a:pt x="4" y="2"/>
                    <a:pt x="4" y="3"/>
                  </a:cubicBezTo>
                  <a:cubicBezTo>
                    <a:pt x="4" y="3"/>
                    <a:pt x="4" y="3"/>
                    <a:pt x="4" y="3"/>
                  </a:cubicBezTo>
                  <a:cubicBezTo>
                    <a:pt x="22" y="17"/>
                    <a:pt x="22" y="17"/>
                    <a:pt x="22" y="17"/>
                  </a:cubicBezTo>
                  <a:cubicBezTo>
                    <a:pt x="22" y="17"/>
                    <a:pt x="22" y="17"/>
                    <a:pt x="22" y="17"/>
                  </a:cubicBezTo>
                  <a:cubicBezTo>
                    <a:pt x="23" y="18"/>
                    <a:pt x="23" y="19"/>
                    <a:pt x="22" y="19"/>
                  </a:cubicBezTo>
                  <a:cubicBezTo>
                    <a:pt x="22" y="20"/>
                    <a:pt x="22" y="20"/>
                    <a:pt x="21" y="20"/>
                  </a:cubicBezTo>
                  <a:cubicBezTo>
                    <a:pt x="21" y="20"/>
                    <a:pt x="21" y="20"/>
                    <a:pt x="21" y="20"/>
                  </a:cubicBezTo>
                  <a:cubicBezTo>
                    <a:pt x="21" y="20"/>
                    <a:pt x="20" y="20"/>
                    <a:pt x="20" y="20"/>
                  </a:cubicBezTo>
                  <a:cubicBezTo>
                    <a:pt x="5" y="7"/>
                    <a:pt x="5" y="7"/>
                    <a:pt x="5" y="7"/>
                  </a:cubicBezTo>
                  <a:cubicBezTo>
                    <a:pt x="20" y="19"/>
                    <a:pt x="20" y="19"/>
                    <a:pt x="20" y="19"/>
                  </a:cubicBezTo>
                  <a:cubicBezTo>
                    <a:pt x="20" y="20"/>
                    <a:pt x="21" y="21"/>
                    <a:pt x="21" y="22"/>
                  </a:cubicBezTo>
                  <a:cubicBezTo>
                    <a:pt x="21" y="22"/>
                    <a:pt x="21" y="22"/>
                    <a:pt x="21" y="22"/>
                  </a:cubicBezTo>
                  <a:cubicBezTo>
                    <a:pt x="21" y="22"/>
                    <a:pt x="21" y="22"/>
                    <a:pt x="21" y="22"/>
                  </a:cubicBezTo>
                  <a:cubicBezTo>
                    <a:pt x="22" y="22"/>
                    <a:pt x="23" y="21"/>
                    <a:pt x="24" y="21"/>
                  </a:cubicBezTo>
                  <a:cubicBezTo>
                    <a:pt x="24" y="20"/>
                    <a:pt x="25" y="19"/>
                    <a:pt x="24" y="18"/>
                  </a:cubicBezTo>
                  <a:cubicBezTo>
                    <a:pt x="24" y="17"/>
                    <a:pt x="24" y="16"/>
                    <a:pt x="23" y="16"/>
                  </a:cubicBezTo>
                  <a:cubicBezTo>
                    <a:pt x="23" y="16"/>
                    <a:pt x="23" y="16"/>
                    <a:pt x="23" y="16"/>
                  </a:cubicBezTo>
                  <a:cubicBezTo>
                    <a:pt x="5" y="1"/>
                    <a:pt x="5" y="1"/>
                    <a:pt x="5" y="1"/>
                  </a:cubicBezTo>
                  <a:cubicBezTo>
                    <a:pt x="5" y="1"/>
                    <a:pt x="5" y="1"/>
                    <a:pt x="5" y="1"/>
                  </a:cubicBezTo>
                  <a:cubicBezTo>
                    <a:pt x="5" y="1"/>
                    <a:pt x="4" y="0"/>
                    <a:pt x="3"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101" name="Freeform 212">
              <a:extLst>
                <a:ext uri="{FF2B5EF4-FFF2-40B4-BE49-F238E27FC236}">
                  <a16:creationId xmlns:a16="http://schemas.microsoft.com/office/drawing/2014/main" id="{7B5923B7-D520-4C51-AF49-6C6610754C78}"/>
                </a:ext>
              </a:extLst>
            </p:cNvPr>
            <p:cNvSpPr>
              <a:spLocks noEditPoints="1"/>
            </p:cNvSpPr>
            <p:nvPr/>
          </p:nvSpPr>
          <p:spPr bwMode="auto">
            <a:xfrm>
              <a:off x="11348545" y="5439885"/>
              <a:ext cx="441365" cy="367804"/>
            </a:xfrm>
            <a:custGeom>
              <a:avLst/>
              <a:gdLst>
                <a:gd name="T0" fmla="*/ 3 w 24"/>
                <a:gd name="T1" fmla="*/ 7 h 20"/>
                <a:gd name="T2" fmla="*/ 17 w 24"/>
                <a:gd name="T3" fmla="*/ 18 h 20"/>
                <a:gd name="T4" fmla="*/ 17 w 24"/>
                <a:gd name="T5" fmla="*/ 18 h 20"/>
                <a:gd name="T6" fmla="*/ 3 w 24"/>
                <a:gd name="T7" fmla="*/ 7 h 20"/>
                <a:gd name="T8" fmla="*/ 3 w 24"/>
                <a:gd name="T9" fmla="*/ 7 h 20"/>
                <a:gd name="T10" fmla="*/ 4 w 24"/>
                <a:gd name="T11" fmla="*/ 0 h 20"/>
                <a:gd name="T12" fmla="*/ 3 w 24"/>
                <a:gd name="T13" fmla="*/ 0 h 20"/>
                <a:gd name="T14" fmla="*/ 3 w 24"/>
                <a:gd name="T15" fmla="*/ 0 h 20"/>
                <a:gd name="T16" fmla="*/ 1 w 24"/>
                <a:gd name="T17" fmla="*/ 1 h 20"/>
                <a:gd name="T18" fmla="*/ 1 w 24"/>
                <a:gd name="T19" fmla="*/ 5 h 20"/>
                <a:gd name="T20" fmla="*/ 2 w 24"/>
                <a:gd name="T21" fmla="*/ 5 h 20"/>
                <a:gd name="T22" fmla="*/ 4 w 24"/>
                <a:gd name="T23" fmla="*/ 5 h 20"/>
                <a:gd name="T24" fmla="*/ 3 w 24"/>
                <a:gd name="T25" fmla="*/ 4 h 20"/>
                <a:gd name="T26" fmla="*/ 2 w 24"/>
                <a:gd name="T27" fmla="*/ 2 h 20"/>
                <a:gd name="T28" fmla="*/ 3 w 24"/>
                <a:gd name="T29" fmla="*/ 1 h 20"/>
                <a:gd name="T30" fmla="*/ 4 w 24"/>
                <a:gd name="T31" fmla="*/ 1 h 20"/>
                <a:gd name="T32" fmla="*/ 5 w 24"/>
                <a:gd name="T33" fmla="*/ 2 h 20"/>
                <a:gd name="T34" fmla="*/ 5 w 24"/>
                <a:gd name="T35" fmla="*/ 2 h 20"/>
                <a:gd name="T36" fmla="*/ 9 w 24"/>
                <a:gd name="T37" fmla="*/ 6 h 20"/>
                <a:gd name="T38" fmla="*/ 21 w 24"/>
                <a:gd name="T39" fmla="*/ 16 h 20"/>
                <a:gd name="T40" fmla="*/ 22 w 24"/>
                <a:gd name="T41" fmla="*/ 16 h 20"/>
                <a:gd name="T42" fmla="*/ 22 w 24"/>
                <a:gd name="T43" fmla="*/ 18 h 20"/>
                <a:gd name="T44" fmla="*/ 21 w 24"/>
                <a:gd name="T45" fmla="*/ 19 h 20"/>
                <a:gd name="T46" fmla="*/ 20 w 24"/>
                <a:gd name="T47" fmla="*/ 19 h 20"/>
                <a:gd name="T48" fmla="*/ 19 w 24"/>
                <a:gd name="T49" fmla="*/ 18 h 20"/>
                <a:gd name="T50" fmla="*/ 11 w 24"/>
                <a:gd name="T51" fmla="*/ 11 h 20"/>
                <a:gd name="T52" fmla="*/ 18 w 24"/>
                <a:gd name="T53" fmla="*/ 17 h 20"/>
                <a:gd name="T54" fmla="*/ 19 w 24"/>
                <a:gd name="T55" fmla="*/ 20 h 20"/>
                <a:gd name="T56" fmla="*/ 20 w 24"/>
                <a:gd name="T57" fmla="*/ 20 h 20"/>
                <a:gd name="T58" fmla="*/ 21 w 24"/>
                <a:gd name="T59" fmla="*/ 20 h 20"/>
                <a:gd name="T60" fmla="*/ 23 w 24"/>
                <a:gd name="T61" fmla="*/ 19 h 20"/>
                <a:gd name="T62" fmla="*/ 24 w 24"/>
                <a:gd name="T63" fmla="*/ 17 h 20"/>
                <a:gd name="T64" fmla="*/ 23 w 24"/>
                <a:gd name="T65" fmla="*/ 14 h 20"/>
                <a:gd name="T66" fmla="*/ 8 w 24"/>
                <a:gd name="T67" fmla="*/ 2 h 20"/>
                <a:gd name="T68" fmla="*/ 6 w 24"/>
                <a:gd name="T69" fmla="*/ 0 h 20"/>
                <a:gd name="T70" fmla="*/ 6 w 24"/>
                <a:gd name="T71" fmla="*/ 0 h 20"/>
                <a:gd name="T72" fmla="*/ 4 w 24"/>
                <a:gd name="T7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20">
                  <a:moveTo>
                    <a:pt x="3" y="7"/>
                  </a:moveTo>
                  <a:cubicBezTo>
                    <a:pt x="17" y="18"/>
                    <a:pt x="17" y="18"/>
                    <a:pt x="17" y="18"/>
                  </a:cubicBezTo>
                  <a:cubicBezTo>
                    <a:pt x="17" y="18"/>
                    <a:pt x="17" y="18"/>
                    <a:pt x="17" y="18"/>
                  </a:cubicBezTo>
                  <a:cubicBezTo>
                    <a:pt x="3" y="7"/>
                    <a:pt x="3" y="7"/>
                    <a:pt x="3" y="7"/>
                  </a:cubicBezTo>
                  <a:cubicBezTo>
                    <a:pt x="3" y="7"/>
                    <a:pt x="3" y="7"/>
                    <a:pt x="3" y="7"/>
                  </a:cubicBezTo>
                  <a:moveTo>
                    <a:pt x="4" y="0"/>
                  </a:moveTo>
                  <a:cubicBezTo>
                    <a:pt x="3" y="0"/>
                    <a:pt x="3" y="0"/>
                    <a:pt x="3" y="0"/>
                  </a:cubicBezTo>
                  <a:cubicBezTo>
                    <a:pt x="3" y="0"/>
                    <a:pt x="3" y="0"/>
                    <a:pt x="3" y="0"/>
                  </a:cubicBezTo>
                  <a:cubicBezTo>
                    <a:pt x="2" y="0"/>
                    <a:pt x="1" y="0"/>
                    <a:pt x="1" y="1"/>
                  </a:cubicBezTo>
                  <a:cubicBezTo>
                    <a:pt x="0" y="2"/>
                    <a:pt x="0" y="4"/>
                    <a:pt x="1" y="5"/>
                  </a:cubicBezTo>
                  <a:cubicBezTo>
                    <a:pt x="1" y="5"/>
                    <a:pt x="1" y="5"/>
                    <a:pt x="2" y="5"/>
                  </a:cubicBezTo>
                  <a:cubicBezTo>
                    <a:pt x="2" y="5"/>
                    <a:pt x="3" y="5"/>
                    <a:pt x="4" y="5"/>
                  </a:cubicBezTo>
                  <a:cubicBezTo>
                    <a:pt x="3" y="4"/>
                    <a:pt x="3" y="4"/>
                    <a:pt x="3" y="4"/>
                  </a:cubicBezTo>
                  <a:cubicBezTo>
                    <a:pt x="2" y="4"/>
                    <a:pt x="2" y="3"/>
                    <a:pt x="2" y="2"/>
                  </a:cubicBezTo>
                  <a:cubicBezTo>
                    <a:pt x="3" y="2"/>
                    <a:pt x="3" y="1"/>
                    <a:pt x="3" y="1"/>
                  </a:cubicBezTo>
                  <a:cubicBezTo>
                    <a:pt x="3" y="1"/>
                    <a:pt x="3" y="1"/>
                    <a:pt x="4" y="1"/>
                  </a:cubicBezTo>
                  <a:cubicBezTo>
                    <a:pt x="4" y="1"/>
                    <a:pt x="4" y="2"/>
                    <a:pt x="5" y="2"/>
                  </a:cubicBezTo>
                  <a:cubicBezTo>
                    <a:pt x="5" y="2"/>
                    <a:pt x="5" y="2"/>
                    <a:pt x="5" y="2"/>
                  </a:cubicBezTo>
                  <a:cubicBezTo>
                    <a:pt x="9" y="6"/>
                    <a:pt x="9" y="6"/>
                    <a:pt x="9" y="6"/>
                  </a:cubicBezTo>
                  <a:cubicBezTo>
                    <a:pt x="21" y="16"/>
                    <a:pt x="21" y="16"/>
                    <a:pt x="21" y="16"/>
                  </a:cubicBezTo>
                  <a:cubicBezTo>
                    <a:pt x="22" y="16"/>
                    <a:pt x="22" y="16"/>
                    <a:pt x="22" y="16"/>
                  </a:cubicBezTo>
                  <a:cubicBezTo>
                    <a:pt x="22" y="16"/>
                    <a:pt x="22" y="17"/>
                    <a:pt x="22" y="18"/>
                  </a:cubicBezTo>
                  <a:cubicBezTo>
                    <a:pt x="21" y="18"/>
                    <a:pt x="21" y="18"/>
                    <a:pt x="21" y="19"/>
                  </a:cubicBezTo>
                  <a:cubicBezTo>
                    <a:pt x="20" y="19"/>
                    <a:pt x="20" y="19"/>
                    <a:pt x="20" y="19"/>
                  </a:cubicBezTo>
                  <a:cubicBezTo>
                    <a:pt x="20" y="19"/>
                    <a:pt x="20" y="18"/>
                    <a:pt x="19" y="18"/>
                  </a:cubicBezTo>
                  <a:cubicBezTo>
                    <a:pt x="11" y="11"/>
                    <a:pt x="11" y="11"/>
                    <a:pt x="11" y="11"/>
                  </a:cubicBezTo>
                  <a:cubicBezTo>
                    <a:pt x="18" y="17"/>
                    <a:pt x="18" y="17"/>
                    <a:pt x="18" y="17"/>
                  </a:cubicBezTo>
                  <a:cubicBezTo>
                    <a:pt x="19" y="18"/>
                    <a:pt x="19" y="19"/>
                    <a:pt x="19" y="20"/>
                  </a:cubicBezTo>
                  <a:cubicBezTo>
                    <a:pt x="20" y="20"/>
                    <a:pt x="20" y="20"/>
                    <a:pt x="20" y="20"/>
                  </a:cubicBezTo>
                  <a:cubicBezTo>
                    <a:pt x="20" y="20"/>
                    <a:pt x="21" y="20"/>
                    <a:pt x="21" y="20"/>
                  </a:cubicBezTo>
                  <a:cubicBezTo>
                    <a:pt x="22" y="20"/>
                    <a:pt x="22" y="20"/>
                    <a:pt x="23" y="19"/>
                  </a:cubicBezTo>
                  <a:cubicBezTo>
                    <a:pt x="24" y="18"/>
                    <a:pt x="24" y="18"/>
                    <a:pt x="24" y="17"/>
                  </a:cubicBezTo>
                  <a:cubicBezTo>
                    <a:pt x="24" y="16"/>
                    <a:pt x="23" y="15"/>
                    <a:pt x="23" y="14"/>
                  </a:cubicBezTo>
                  <a:cubicBezTo>
                    <a:pt x="8" y="2"/>
                    <a:pt x="8" y="2"/>
                    <a:pt x="8" y="2"/>
                  </a:cubicBezTo>
                  <a:cubicBezTo>
                    <a:pt x="6" y="0"/>
                    <a:pt x="6" y="0"/>
                    <a:pt x="6" y="0"/>
                  </a:cubicBezTo>
                  <a:cubicBezTo>
                    <a:pt x="6" y="0"/>
                    <a:pt x="6" y="0"/>
                    <a:pt x="6" y="0"/>
                  </a:cubicBezTo>
                  <a:cubicBezTo>
                    <a:pt x="5" y="0"/>
                    <a:pt x="4" y="0"/>
                    <a:pt x="4"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102" name="Freeform 213">
              <a:extLst>
                <a:ext uri="{FF2B5EF4-FFF2-40B4-BE49-F238E27FC236}">
                  <a16:creationId xmlns:a16="http://schemas.microsoft.com/office/drawing/2014/main" id="{E7027170-E57D-4B54-878C-295CACFE89CD}"/>
                </a:ext>
              </a:extLst>
            </p:cNvPr>
            <p:cNvSpPr>
              <a:spLocks noEditPoints="1"/>
            </p:cNvSpPr>
            <p:nvPr/>
          </p:nvSpPr>
          <p:spPr bwMode="auto">
            <a:xfrm>
              <a:off x="11311764" y="5531836"/>
              <a:ext cx="386194" cy="331023"/>
            </a:xfrm>
            <a:custGeom>
              <a:avLst/>
              <a:gdLst>
                <a:gd name="T0" fmla="*/ 18 w 21"/>
                <a:gd name="T1" fmla="*/ 16 h 18"/>
                <a:gd name="T2" fmla="*/ 17 w 21"/>
                <a:gd name="T3" fmla="*/ 16 h 18"/>
                <a:gd name="T4" fmla="*/ 3 w 21"/>
                <a:gd name="T5" fmla="*/ 4 h 18"/>
                <a:gd name="T6" fmla="*/ 2 w 21"/>
                <a:gd name="T7" fmla="*/ 2 h 18"/>
                <a:gd name="T8" fmla="*/ 4 w 21"/>
                <a:gd name="T9" fmla="*/ 1 h 18"/>
                <a:gd name="T10" fmla="*/ 5 w 21"/>
                <a:gd name="T11" fmla="*/ 2 h 18"/>
                <a:gd name="T12" fmla="*/ 5 w 21"/>
                <a:gd name="T13" fmla="*/ 2 h 18"/>
                <a:gd name="T14" fmla="*/ 19 w 21"/>
                <a:gd name="T15" fmla="*/ 13 h 18"/>
                <a:gd name="T16" fmla="*/ 19 w 21"/>
                <a:gd name="T17" fmla="*/ 13 h 18"/>
                <a:gd name="T18" fmla="*/ 19 w 21"/>
                <a:gd name="T19" fmla="*/ 14 h 18"/>
                <a:gd name="T20" fmla="*/ 19 w 21"/>
                <a:gd name="T21" fmla="*/ 16 h 18"/>
                <a:gd name="T22" fmla="*/ 18 w 21"/>
                <a:gd name="T23" fmla="*/ 16 h 18"/>
                <a:gd name="T24" fmla="*/ 18 w 21"/>
                <a:gd name="T25" fmla="*/ 16 h 18"/>
                <a:gd name="T26" fmla="*/ 4 w 21"/>
                <a:gd name="T27" fmla="*/ 0 h 18"/>
                <a:gd name="T28" fmla="*/ 3 w 21"/>
                <a:gd name="T29" fmla="*/ 0 h 18"/>
                <a:gd name="T30" fmla="*/ 1 w 21"/>
                <a:gd name="T31" fmla="*/ 1 h 18"/>
                <a:gd name="T32" fmla="*/ 1 w 21"/>
                <a:gd name="T33" fmla="*/ 5 h 18"/>
                <a:gd name="T34" fmla="*/ 1 w 21"/>
                <a:gd name="T35" fmla="*/ 6 h 18"/>
                <a:gd name="T36" fmla="*/ 1 w 21"/>
                <a:gd name="T37" fmla="*/ 6 h 18"/>
                <a:gd name="T38" fmla="*/ 3 w 21"/>
                <a:gd name="T39" fmla="*/ 7 h 18"/>
                <a:gd name="T40" fmla="*/ 14 w 21"/>
                <a:gd name="T41" fmla="*/ 16 h 18"/>
                <a:gd name="T42" fmla="*/ 16 w 21"/>
                <a:gd name="T43" fmla="*/ 17 h 18"/>
                <a:gd name="T44" fmla="*/ 16 w 21"/>
                <a:gd name="T45" fmla="*/ 17 h 18"/>
                <a:gd name="T46" fmla="*/ 18 w 21"/>
                <a:gd name="T47" fmla="*/ 18 h 18"/>
                <a:gd name="T48" fmla="*/ 18 w 21"/>
                <a:gd name="T49" fmla="*/ 18 h 18"/>
                <a:gd name="T50" fmla="*/ 21 w 21"/>
                <a:gd name="T51" fmla="*/ 17 h 18"/>
                <a:gd name="T52" fmla="*/ 21 w 21"/>
                <a:gd name="T53" fmla="*/ 15 h 18"/>
                <a:gd name="T54" fmla="*/ 20 w 21"/>
                <a:gd name="T55" fmla="*/ 12 h 18"/>
                <a:gd name="T56" fmla="*/ 13 w 21"/>
                <a:gd name="T57" fmla="*/ 6 h 18"/>
                <a:gd name="T58" fmla="*/ 6 w 21"/>
                <a:gd name="T59" fmla="*/ 0 h 18"/>
                <a:gd name="T60" fmla="*/ 6 w 21"/>
                <a:gd name="T61" fmla="*/ 0 h 18"/>
                <a:gd name="T62" fmla="*/ 4 w 21"/>
                <a:gd name="T6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18">
                  <a:moveTo>
                    <a:pt x="18" y="16"/>
                  </a:moveTo>
                  <a:cubicBezTo>
                    <a:pt x="17" y="16"/>
                    <a:pt x="17" y="16"/>
                    <a:pt x="17" y="16"/>
                  </a:cubicBezTo>
                  <a:cubicBezTo>
                    <a:pt x="3" y="4"/>
                    <a:pt x="3" y="4"/>
                    <a:pt x="3" y="4"/>
                  </a:cubicBezTo>
                  <a:cubicBezTo>
                    <a:pt x="2" y="4"/>
                    <a:pt x="2" y="3"/>
                    <a:pt x="2" y="2"/>
                  </a:cubicBezTo>
                  <a:cubicBezTo>
                    <a:pt x="3" y="2"/>
                    <a:pt x="3" y="1"/>
                    <a:pt x="4" y="1"/>
                  </a:cubicBezTo>
                  <a:cubicBezTo>
                    <a:pt x="4" y="1"/>
                    <a:pt x="4" y="2"/>
                    <a:pt x="5" y="2"/>
                  </a:cubicBezTo>
                  <a:cubicBezTo>
                    <a:pt x="5" y="2"/>
                    <a:pt x="5" y="2"/>
                    <a:pt x="5" y="2"/>
                  </a:cubicBezTo>
                  <a:cubicBezTo>
                    <a:pt x="19" y="13"/>
                    <a:pt x="19" y="13"/>
                    <a:pt x="19" y="13"/>
                  </a:cubicBezTo>
                  <a:cubicBezTo>
                    <a:pt x="19" y="13"/>
                    <a:pt x="19" y="13"/>
                    <a:pt x="19" y="13"/>
                  </a:cubicBezTo>
                  <a:cubicBezTo>
                    <a:pt x="19" y="14"/>
                    <a:pt x="19" y="14"/>
                    <a:pt x="19" y="14"/>
                  </a:cubicBezTo>
                  <a:cubicBezTo>
                    <a:pt x="20" y="14"/>
                    <a:pt x="20" y="15"/>
                    <a:pt x="19" y="16"/>
                  </a:cubicBezTo>
                  <a:cubicBezTo>
                    <a:pt x="19" y="16"/>
                    <a:pt x="18" y="16"/>
                    <a:pt x="18" y="16"/>
                  </a:cubicBezTo>
                  <a:cubicBezTo>
                    <a:pt x="18" y="16"/>
                    <a:pt x="18" y="16"/>
                    <a:pt x="18" y="16"/>
                  </a:cubicBezTo>
                  <a:moveTo>
                    <a:pt x="4" y="0"/>
                  </a:moveTo>
                  <a:cubicBezTo>
                    <a:pt x="3" y="0"/>
                    <a:pt x="3" y="0"/>
                    <a:pt x="3" y="0"/>
                  </a:cubicBezTo>
                  <a:cubicBezTo>
                    <a:pt x="2" y="0"/>
                    <a:pt x="1" y="0"/>
                    <a:pt x="1" y="1"/>
                  </a:cubicBezTo>
                  <a:cubicBezTo>
                    <a:pt x="0" y="2"/>
                    <a:pt x="0" y="4"/>
                    <a:pt x="1" y="5"/>
                  </a:cubicBezTo>
                  <a:cubicBezTo>
                    <a:pt x="1" y="6"/>
                    <a:pt x="1" y="6"/>
                    <a:pt x="1" y="6"/>
                  </a:cubicBezTo>
                  <a:cubicBezTo>
                    <a:pt x="1" y="6"/>
                    <a:pt x="1" y="6"/>
                    <a:pt x="1" y="6"/>
                  </a:cubicBezTo>
                  <a:cubicBezTo>
                    <a:pt x="3" y="7"/>
                    <a:pt x="3" y="7"/>
                    <a:pt x="3" y="7"/>
                  </a:cubicBezTo>
                  <a:cubicBezTo>
                    <a:pt x="14" y="16"/>
                    <a:pt x="14" y="16"/>
                    <a:pt x="14" y="16"/>
                  </a:cubicBezTo>
                  <a:cubicBezTo>
                    <a:pt x="16" y="17"/>
                    <a:pt x="16" y="17"/>
                    <a:pt x="16" y="17"/>
                  </a:cubicBezTo>
                  <a:cubicBezTo>
                    <a:pt x="16" y="17"/>
                    <a:pt x="16" y="17"/>
                    <a:pt x="16" y="17"/>
                  </a:cubicBezTo>
                  <a:cubicBezTo>
                    <a:pt x="16" y="18"/>
                    <a:pt x="17" y="18"/>
                    <a:pt x="18" y="18"/>
                  </a:cubicBezTo>
                  <a:cubicBezTo>
                    <a:pt x="18" y="18"/>
                    <a:pt x="18" y="18"/>
                    <a:pt x="18" y="18"/>
                  </a:cubicBezTo>
                  <a:cubicBezTo>
                    <a:pt x="19" y="18"/>
                    <a:pt x="20" y="18"/>
                    <a:pt x="21" y="17"/>
                  </a:cubicBezTo>
                  <a:cubicBezTo>
                    <a:pt x="21" y="16"/>
                    <a:pt x="21" y="16"/>
                    <a:pt x="21" y="15"/>
                  </a:cubicBezTo>
                  <a:cubicBezTo>
                    <a:pt x="21" y="14"/>
                    <a:pt x="21" y="13"/>
                    <a:pt x="20" y="12"/>
                  </a:cubicBezTo>
                  <a:cubicBezTo>
                    <a:pt x="13" y="6"/>
                    <a:pt x="13" y="6"/>
                    <a:pt x="13" y="6"/>
                  </a:cubicBezTo>
                  <a:cubicBezTo>
                    <a:pt x="6" y="0"/>
                    <a:pt x="6" y="0"/>
                    <a:pt x="6" y="0"/>
                  </a:cubicBezTo>
                  <a:cubicBezTo>
                    <a:pt x="6" y="0"/>
                    <a:pt x="6" y="0"/>
                    <a:pt x="6" y="0"/>
                  </a:cubicBezTo>
                  <a:cubicBezTo>
                    <a:pt x="5" y="0"/>
                    <a:pt x="4" y="0"/>
                    <a:pt x="4"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103" name="Freeform 214">
              <a:extLst>
                <a:ext uri="{FF2B5EF4-FFF2-40B4-BE49-F238E27FC236}">
                  <a16:creationId xmlns:a16="http://schemas.microsoft.com/office/drawing/2014/main" id="{DCB1ABCB-07DB-4D3C-917A-66DE5742052E}"/>
                </a:ext>
              </a:extLst>
            </p:cNvPr>
            <p:cNvSpPr>
              <a:spLocks noEditPoints="1"/>
            </p:cNvSpPr>
            <p:nvPr/>
          </p:nvSpPr>
          <p:spPr bwMode="auto">
            <a:xfrm>
              <a:off x="11661178" y="5053691"/>
              <a:ext cx="441365" cy="459755"/>
            </a:xfrm>
            <a:custGeom>
              <a:avLst/>
              <a:gdLst>
                <a:gd name="T0" fmla="*/ 21 w 24"/>
                <a:gd name="T1" fmla="*/ 10 h 25"/>
                <a:gd name="T2" fmla="*/ 20 w 24"/>
                <a:gd name="T3" fmla="*/ 10 h 25"/>
                <a:gd name="T4" fmla="*/ 18 w 24"/>
                <a:gd name="T5" fmla="*/ 9 h 25"/>
                <a:gd name="T6" fmla="*/ 20 w 24"/>
                <a:gd name="T7" fmla="*/ 8 h 25"/>
                <a:gd name="T8" fmla="*/ 20 w 24"/>
                <a:gd name="T9" fmla="*/ 8 h 25"/>
                <a:gd name="T10" fmla="*/ 22 w 24"/>
                <a:gd name="T11" fmla="*/ 8 h 25"/>
                <a:gd name="T12" fmla="*/ 22 w 24"/>
                <a:gd name="T13" fmla="*/ 8 h 25"/>
                <a:gd name="T14" fmla="*/ 22 w 24"/>
                <a:gd name="T15" fmla="*/ 10 h 25"/>
                <a:gd name="T16" fmla="*/ 21 w 24"/>
                <a:gd name="T17" fmla="*/ 10 h 25"/>
                <a:gd name="T18" fmla="*/ 12 w 24"/>
                <a:gd name="T19" fmla="*/ 5 h 25"/>
                <a:gd name="T20" fmla="*/ 11 w 24"/>
                <a:gd name="T21" fmla="*/ 2 h 25"/>
                <a:gd name="T22" fmla="*/ 11 w 24"/>
                <a:gd name="T23" fmla="*/ 2 h 25"/>
                <a:gd name="T24" fmla="*/ 12 w 24"/>
                <a:gd name="T25" fmla="*/ 2 h 25"/>
                <a:gd name="T26" fmla="*/ 12 w 24"/>
                <a:gd name="T27" fmla="*/ 2 h 25"/>
                <a:gd name="T28" fmla="*/ 12 w 24"/>
                <a:gd name="T29" fmla="*/ 2 h 25"/>
                <a:gd name="T30" fmla="*/ 12 w 24"/>
                <a:gd name="T31" fmla="*/ 5 h 25"/>
                <a:gd name="T32" fmla="*/ 12 w 24"/>
                <a:gd name="T33" fmla="*/ 0 h 25"/>
                <a:gd name="T34" fmla="*/ 10 w 24"/>
                <a:gd name="T35" fmla="*/ 0 h 25"/>
                <a:gd name="T36" fmla="*/ 9 w 24"/>
                <a:gd name="T37" fmla="*/ 3 h 25"/>
                <a:gd name="T38" fmla="*/ 11 w 24"/>
                <a:gd name="T39" fmla="*/ 7 h 25"/>
                <a:gd name="T40" fmla="*/ 1 w 24"/>
                <a:gd name="T41" fmla="*/ 19 h 25"/>
                <a:gd name="T42" fmla="*/ 0 w 24"/>
                <a:gd name="T43" fmla="*/ 19 h 25"/>
                <a:gd name="T44" fmla="*/ 0 w 24"/>
                <a:gd name="T45" fmla="*/ 20 h 25"/>
                <a:gd name="T46" fmla="*/ 0 w 24"/>
                <a:gd name="T47" fmla="*/ 20 h 25"/>
                <a:gd name="T48" fmla="*/ 1 w 24"/>
                <a:gd name="T49" fmla="*/ 21 h 25"/>
                <a:gd name="T50" fmla="*/ 2 w 24"/>
                <a:gd name="T51" fmla="*/ 20 h 25"/>
                <a:gd name="T52" fmla="*/ 2 w 24"/>
                <a:gd name="T53" fmla="*/ 20 h 25"/>
                <a:gd name="T54" fmla="*/ 13 w 24"/>
                <a:gd name="T55" fmla="*/ 8 h 25"/>
                <a:gd name="T56" fmla="*/ 15 w 24"/>
                <a:gd name="T57" fmla="*/ 9 h 25"/>
                <a:gd name="T58" fmla="*/ 6 w 24"/>
                <a:gd name="T59" fmla="*/ 22 h 25"/>
                <a:gd name="T60" fmla="*/ 5 w 24"/>
                <a:gd name="T61" fmla="*/ 23 h 25"/>
                <a:gd name="T62" fmla="*/ 5 w 24"/>
                <a:gd name="T63" fmla="*/ 25 h 25"/>
                <a:gd name="T64" fmla="*/ 6 w 24"/>
                <a:gd name="T65" fmla="*/ 25 h 25"/>
                <a:gd name="T66" fmla="*/ 7 w 24"/>
                <a:gd name="T67" fmla="*/ 24 h 25"/>
                <a:gd name="T68" fmla="*/ 7 w 24"/>
                <a:gd name="T69" fmla="*/ 23 h 25"/>
                <a:gd name="T70" fmla="*/ 16 w 24"/>
                <a:gd name="T71" fmla="*/ 10 h 25"/>
                <a:gd name="T72" fmla="*/ 19 w 24"/>
                <a:gd name="T73" fmla="*/ 12 h 25"/>
                <a:gd name="T74" fmla="*/ 21 w 24"/>
                <a:gd name="T75" fmla="*/ 12 h 25"/>
                <a:gd name="T76" fmla="*/ 23 w 24"/>
                <a:gd name="T77" fmla="*/ 11 h 25"/>
                <a:gd name="T78" fmla="*/ 24 w 24"/>
                <a:gd name="T79" fmla="*/ 7 h 25"/>
                <a:gd name="T80" fmla="*/ 20 w 24"/>
                <a:gd name="T81" fmla="*/ 6 h 25"/>
                <a:gd name="T82" fmla="*/ 20 w 24"/>
                <a:gd name="T83" fmla="*/ 6 h 25"/>
                <a:gd name="T84" fmla="*/ 16 w 24"/>
                <a:gd name="T85" fmla="*/ 8 h 25"/>
                <a:gd name="T86" fmla="*/ 14 w 24"/>
                <a:gd name="T87" fmla="*/ 6 h 25"/>
                <a:gd name="T88" fmla="*/ 14 w 24"/>
                <a:gd name="T89" fmla="*/ 1 h 25"/>
                <a:gd name="T90" fmla="*/ 12 w 24"/>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 h="25">
                  <a:moveTo>
                    <a:pt x="21" y="10"/>
                  </a:moveTo>
                  <a:cubicBezTo>
                    <a:pt x="21" y="10"/>
                    <a:pt x="20" y="10"/>
                    <a:pt x="20" y="10"/>
                  </a:cubicBezTo>
                  <a:cubicBezTo>
                    <a:pt x="19" y="10"/>
                    <a:pt x="18" y="9"/>
                    <a:pt x="18" y="9"/>
                  </a:cubicBezTo>
                  <a:cubicBezTo>
                    <a:pt x="19" y="8"/>
                    <a:pt x="20" y="8"/>
                    <a:pt x="20" y="8"/>
                  </a:cubicBezTo>
                  <a:cubicBezTo>
                    <a:pt x="20" y="8"/>
                    <a:pt x="20" y="8"/>
                    <a:pt x="20" y="8"/>
                  </a:cubicBezTo>
                  <a:cubicBezTo>
                    <a:pt x="21" y="8"/>
                    <a:pt x="22" y="8"/>
                    <a:pt x="22" y="8"/>
                  </a:cubicBezTo>
                  <a:cubicBezTo>
                    <a:pt x="22" y="8"/>
                    <a:pt x="22" y="8"/>
                    <a:pt x="22" y="8"/>
                  </a:cubicBezTo>
                  <a:cubicBezTo>
                    <a:pt x="22" y="9"/>
                    <a:pt x="22" y="9"/>
                    <a:pt x="22" y="10"/>
                  </a:cubicBezTo>
                  <a:cubicBezTo>
                    <a:pt x="22" y="10"/>
                    <a:pt x="21" y="10"/>
                    <a:pt x="21" y="10"/>
                  </a:cubicBezTo>
                  <a:moveTo>
                    <a:pt x="12" y="5"/>
                  </a:moveTo>
                  <a:cubicBezTo>
                    <a:pt x="11" y="4"/>
                    <a:pt x="11" y="3"/>
                    <a:pt x="11" y="2"/>
                  </a:cubicBezTo>
                  <a:cubicBezTo>
                    <a:pt x="11" y="2"/>
                    <a:pt x="11" y="2"/>
                    <a:pt x="11" y="2"/>
                  </a:cubicBezTo>
                  <a:cubicBezTo>
                    <a:pt x="11" y="2"/>
                    <a:pt x="11" y="2"/>
                    <a:pt x="12" y="2"/>
                  </a:cubicBezTo>
                  <a:cubicBezTo>
                    <a:pt x="12" y="2"/>
                    <a:pt x="12" y="2"/>
                    <a:pt x="12" y="2"/>
                  </a:cubicBezTo>
                  <a:cubicBezTo>
                    <a:pt x="12" y="2"/>
                    <a:pt x="12" y="2"/>
                    <a:pt x="12" y="2"/>
                  </a:cubicBezTo>
                  <a:cubicBezTo>
                    <a:pt x="13" y="2"/>
                    <a:pt x="13" y="3"/>
                    <a:pt x="12" y="5"/>
                  </a:cubicBezTo>
                  <a:moveTo>
                    <a:pt x="12" y="0"/>
                  </a:moveTo>
                  <a:cubicBezTo>
                    <a:pt x="11" y="0"/>
                    <a:pt x="10" y="0"/>
                    <a:pt x="10" y="0"/>
                  </a:cubicBezTo>
                  <a:cubicBezTo>
                    <a:pt x="9" y="1"/>
                    <a:pt x="9" y="2"/>
                    <a:pt x="9" y="3"/>
                  </a:cubicBezTo>
                  <a:cubicBezTo>
                    <a:pt x="9" y="4"/>
                    <a:pt x="10" y="5"/>
                    <a:pt x="11" y="7"/>
                  </a:cubicBezTo>
                  <a:cubicBezTo>
                    <a:pt x="10" y="9"/>
                    <a:pt x="7" y="13"/>
                    <a:pt x="1" y="19"/>
                  </a:cubicBezTo>
                  <a:cubicBezTo>
                    <a:pt x="1" y="19"/>
                    <a:pt x="1" y="19"/>
                    <a:pt x="0" y="19"/>
                  </a:cubicBezTo>
                  <a:cubicBezTo>
                    <a:pt x="0" y="19"/>
                    <a:pt x="0" y="20"/>
                    <a:pt x="0" y="20"/>
                  </a:cubicBezTo>
                  <a:cubicBezTo>
                    <a:pt x="0" y="20"/>
                    <a:pt x="0" y="20"/>
                    <a:pt x="0" y="20"/>
                  </a:cubicBezTo>
                  <a:cubicBezTo>
                    <a:pt x="1" y="21"/>
                    <a:pt x="1" y="21"/>
                    <a:pt x="1" y="21"/>
                  </a:cubicBezTo>
                  <a:cubicBezTo>
                    <a:pt x="1" y="21"/>
                    <a:pt x="2" y="21"/>
                    <a:pt x="2" y="20"/>
                  </a:cubicBezTo>
                  <a:cubicBezTo>
                    <a:pt x="2" y="20"/>
                    <a:pt x="2" y="20"/>
                    <a:pt x="2" y="20"/>
                  </a:cubicBezTo>
                  <a:cubicBezTo>
                    <a:pt x="6" y="17"/>
                    <a:pt x="10" y="12"/>
                    <a:pt x="13" y="8"/>
                  </a:cubicBezTo>
                  <a:cubicBezTo>
                    <a:pt x="13" y="9"/>
                    <a:pt x="14" y="9"/>
                    <a:pt x="15" y="9"/>
                  </a:cubicBezTo>
                  <a:cubicBezTo>
                    <a:pt x="11" y="13"/>
                    <a:pt x="7" y="20"/>
                    <a:pt x="6" y="22"/>
                  </a:cubicBezTo>
                  <a:cubicBezTo>
                    <a:pt x="5" y="23"/>
                    <a:pt x="5" y="23"/>
                    <a:pt x="5" y="23"/>
                  </a:cubicBezTo>
                  <a:cubicBezTo>
                    <a:pt x="5" y="24"/>
                    <a:pt x="5" y="24"/>
                    <a:pt x="5" y="25"/>
                  </a:cubicBezTo>
                  <a:cubicBezTo>
                    <a:pt x="6" y="25"/>
                    <a:pt x="6" y="25"/>
                    <a:pt x="6" y="25"/>
                  </a:cubicBezTo>
                  <a:cubicBezTo>
                    <a:pt x="6" y="25"/>
                    <a:pt x="6" y="24"/>
                    <a:pt x="7" y="24"/>
                  </a:cubicBezTo>
                  <a:cubicBezTo>
                    <a:pt x="7" y="24"/>
                    <a:pt x="7" y="24"/>
                    <a:pt x="7" y="23"/>
                  </a:cubicBezTo>
                  <a:cubicBezTo>
                    <a:pt x="11" y="17"/>
                    <a:pt x="14" y="13"/>
                    <a:pt x="16" y="10"/>
                  </a:cubicBezTo>
                  <a:cubicBezTo>
                    <a:pt x="17" y="11"/>
                    <a:pt x="18" y="11"/>
                    <a:pt x="19" y="12"/>
                  </a:cubicBezTo>
                  <a:cubicBezTo>
                    <a:pt x="20" y="12"/>
                    <a:pt x="20" y="12"/>
                    <a:pt x="21" y="12"/>
                  </a:cubicBezTo>
                  <a:cubicBezTo>
                    <a:pt x="22" y="12"/>
                    <a:pt x="23" y="11"/>
                    <a:pt x="23" y="11"/>
                  </a:cubicBezTo>
                  <a:cubicBezTo>
                    <a:pt x="24" y="10"/>
                    <a:pt x="24" y="9"/>
                    <a:pt x="24" y="7"/>
                  </a:cubicBezTo>
                  <a:cubicBezTo>
                    <a:pt x="23" y="6"/>
                    <a:pt x="22" y="6"/>
                    <a:pt x="20" y="6"/>
                  </a:cubicBezTo>
                  <a:cubicBezTo>
                    <a:pt x="20" y="6"/>
                    <a:pt x="20" y="6"/>
                    <a:pt x="20" y="6"/>
                  </a:cubicBezTo>
                  <a:cubicBezTo>
                    <a:pt x="19" y="6"/>
                    <a:pt x="17" y="7"/>
                    <a:pt x="16" y="8"/>
                  </a:cubicBezTo>
                  <a:cubicBezTo>
                    <a:pt x="15" y="8"/>
                    <a:pt x="14" y="7"/>
                    <a:pt x="14" y="6"/>
                  </a:cubicBezTo>
                  <a:cubicBezTo>
                    <a:pt x="15" y="4"/>
                    <a:pt x="15" y="2"/>
                    <a:pt x="14" y="1"/>
                  </a:cubicBezTo>
                  <a:cubicBezTo>
                    <a:pt x="13" y="0"/>
                    <a:pt x="13" y="0"/>
                    <a:pt x="12"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104" name="Freeform 215">
              <a:extLst>
                <a:ext uri="{FF2B5EF4-FFF2-40B4-BE49-F238E27FC236}">
                  <a16:creationId xmlns:a16="http://schemas.microsoft.com/office/drawing/2014/main" id="{7C6EE4BD-E20F-430E-A25B-3FB3970F8E3A}"/>
                </a:ext>
              </a:extLst>
            </p:cNvPr>
            <p:cNvSpPr>
              <a:spLocks noEditPoints="1"/>
            </p:cNvSpPr>
            <p:nvPr/>
          </p:nvSpPr>
          <p:spPr bwMode="auto">
            <a:xfrm>
              <a:off x="5037642" y="6895774"/>
              <a:ext cx="775454" cy="720284"/>
            </a:xfrm>
            <a:custGeom>
              <a:avLst/>
              <a:gdLst>
                <a:gd name="T0" fmla="*/ 11 w 42"/>
                <a:gd name="T1" fmla="*/ 37 h 39"/>
                <a:gd name="T2" fmla="*/ 10 w 42"/>
                <a:gd name="T3" fmla="*/ 37 h 39"/>
                <a:gd name="T4" fmla="*/ 9 w 42"/>
                <a:gd name="T5" fmla="*/ 35 h 39"/>
                <a:gd name="T6" fmla="*/ 11 w 42"/>
                <a:gd name="T7" fmla="*/ 25 h 39"/>
                <a:gd name="T8" fmla="*/ 11 w 42"/>
                <a:gd name="T9" fmla="*/ 24 h 39"/>
                <a:gd name="T10" fmla="*/ 3 w 42"/>
                <a:gd name="T11" fmla="*/ 17 h 39"/>
                <a:gd name="T12" fmla="*/ 3 w 42"/>
                <a:gd name="T13" fmla="*/ 15 h 39"/>
                <a:gd name="T14" fmla="*/ 4 w 42"/>
                <a:gd name="T15" fmla="*/ 14 h 39"/>
                <a:gd name="T16" fmla="*/ 14 w 42"/>
                <a:gd name="T17" fmla="*/ 13 h 39"/>
                <a:gd name="T18" fmla="*/ 15 w 42"/>
                <a:gd name="T19" fmla="*/ 12 h 39"/>
                <a:gd name="T20" fmla="*/ 20 w 42"/>
                <a:gd name="T21" fmla="*/ 3 h 39"/>
                <a:gd name="T22" fmla="*/ 21 w 42"/>
                <a:gd name="T23" fmla="*/ 2 h 39"/>
                <a:gd name="T24" fmla="*/ 22 w 42"/>
                <a:gd name="T25" fmla="*/ 3 h 39"/>
                <a:gd name="T26" fmla="*/ 27 w 42"/>
                <a:gd name="T27" fmla="*/ 12 h 39"/>
                <a:gd name="T28" fmla="*/ 28 w 42"/>
                <a:gd name="T29" fmla="*/ 13 h 39"/>
                <a:gd name="T30" fmla="*/ 38 w 42"/>
                <a:gd name="T31" fmla="*/ 14 h 39"/>
                <a:gd name="T32" fmla="*/ 39 w 42"/>
                <a:gd name="T33" fmla="*/ 15 h 39"/>
                <a:gd name="T34" fmla="*/ 39 w 42"/>
                <a:gd name="T35" fmla="*/ 17 h 39"/>
                <a:gd name="T36" fmla="*/ 31 w 42"/>
                <a:gd name="T37" fmla="*/ 24 h 39"/>
                <a:gd name="T38" fmla="*/ 31 w 42"/>
                <a:gd name="T39" fmla="*/ 25 h 39"/>
                <a:gd name="T40" fmla="*/ 33 w 42"/>
                <a:gd name="T41" fmla="*/ 35 h 39"/>
                <a:gd name="T42" fmla="*/ 32 w 42"/>
                <a:gd name="T43" fmla="*/ 37 h 39"/>
                <a:gd name="T44" fmla="*/ 31 w 42"/>
                <a:gd name="T45" fmla="*/ 37 h 39"/>
                <a:gd name="T46" fmla="*/ 31 w 42"/>
                <a:gd name="T47" fmla="*/ 37 h 39"/>
                <a:gd name="T48" fmla="*/ 22 w 42"/>
                <a:gd name="T49" fmla="*/ 32 h 39"/>
                <a:gd name="T50" fmla="*/ 21 w 42"/>
                <a:gd name="T51" fmla="*/ 32 h 39"/>
                <a:gd name="T52" fmla="*/ 20 w 42"/>
                <a:gd name="T53" fmla="*/ 32 h 39"/>
                <a:gd name="T54" fmla="*/ 11 w 42"/>
                <a:gd name="T55" fmla="*/ 37 h 39"/>
                <a:gd name="T56" fmla="*/ 11 w 42"/>
                <a:gd name="T57" fmla="*/ 37 h 39"/>
                <a:gd name="T58" fmla="*/ 21 w 42"/>
                <a:gd name="T59" fmla="*/ 0 h 39"/>
                <a:gd name="T60" fmla="*/ 18 w 42"/>
                <a:gd name="T61" fmla="*/ 2 h 39"/>
                <a:gd name="T62" fmla="*/ 13 w 42"/>
                <a:gd name="T63" fmla="*/ 11 h 39"/>
                <a:gd name="T64" fmla="*/ 4 w 42"/>
                <a:gd name="T65" fmla="*/ 12 h 39"/>
                <a:gd name="T66" fmla="*/ 1 w 42"/>
                <a:gd name="T67" fmla="*/ 15 h 39"/>
                <a:gd name="T68" fmla="*/ 2 w 42"/>
                <a:gd name="T69" fmla="*/ 19 h 39"/>
                <a:gd name="T70" fmla="*/ 8 w 42"/>
                <a:gd name="T71" fmla="*/ 25 h 39"/>
                <a:gd name="T72" fmla="*/ 7 w 42"/>
                <a:gd name="T73" fmla="*/ 35 h 39"/>
                <a:gd name="T74" fmla="*/ 8 w 42"/>
                <a:gd name="T75" fmla="*/ 39 h 39"/>
                <a:gd name="T76" fmla="*/ 11 w 42"/>
                <a:gd name="T77" fmla="*/ 39 h 39"/>
                <a:gd name="T78" fmla="*/ 13 w 42"/>
                <a:gd name="T79" fmla="*/ 39 h 39"/>
                <a:gd name="T80" fmla="*/ 21 w 42"/>
                <a:gd name="T81" fmla="*/ 34 h 39"/>
                <a:gd name="T82" fmla="*/ 30 w 42"/>
                <a:gd name="T83" fmla="*/ 39 h 39"/>
                <a:gd name="T84" fmla="*/ 31 w 42"/>
                <a:gd name="T85" fmla="*/ 39 h 39"/>
                <a:gd name="T86" fmla="*/ 34 w 42"/>
                <a:gd name="T87" fmla="*/ 39 h 39"/>
                <a:gd name="T88" fmla="*/ 35 w 42"/>
                <a:gd name="T89" fmla="*/ 35 h 39"/>
                <a:gd name="T90" fmla="*/ 34 w 42"/>
                <a:gd name="T91" fmla="*/ 25 h 39"/>
                <a:gd name="T92" fmla="*/ 40 w 42"/>
                <a:gd name="T93" fmla="*/ 19 h 39"/>
                <a:gd name="T94" fmla="*/ 41 w 42"/>
                <a:gd name="T95" fmla="*/ 15 h 39"/>
                <a:gd name="T96" fmla="*/ 38 w 42"/>
                <a:gd name="T97" fmla="*/ 12 h 39"/>
                <a:gd name="T98" fmla="*/ 29 w 42"/>
                <a:gd name="T99" fmla="*/ 11 h 39"/>
                <a:gd name="T100" fmla="*/ 25 w 42"/>
                <a:gd name="T101" fmla="*/ 2 h 39"/>
                <a:gd name="T102" fmla="*/ 21 w 42"/>
                <a:gd name="T10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 h="39">
                  <a:moveTo>
                    <a:pt x="11" y="37"/>
                  </a:moveTo>
                  <a:cubicBezTo>
                    <a:pt x="10" y="37"/>
                    <a:pt x="10" y="37"/>
                    <a:pt x="10" y="37"/>
                  </a:cubicBezTo>
                  <a:cubicBezTo>
                    <a:pt x="9" y="36"/>
                    <a:pt x="9" y="36"/>
                    <a:pt x="9" y="35"/>
                  </a:cubicBezTo>
                  <a:cubicBezTo>
                    <a:pt x="11" y="25"/>
                    <a:pt x="11" y="25"/>
                    <a:pt x="11" y="25"/>
                  </a:cubicBezTo>
                  <a:cubicBezTo>
                    <a:pt x="11" y="25"/>
                    <a:pt x="11" y="24"/>
                    <a:pt x="11" y="24"/>
                  </a:cubicBezTo>
                  <a:cubicBezTo>
                    <a:pt x="3" y="17"/>
                    <a:pt x="3" y="17"/>
                    <a:pt x="3" y="17"/>
                  </a:cubicBezTo>
                  <a:cubicBezTo>
                    <a:pt x="3" y="16"/>
                    <a:pt x="3" y="16"/>
                    <a:pt x="3" y="15"/>
                  </a:cubicBezTo>
                  <a:cubicBezTo>
                    <a:pt x="3" y="15"/>
                    <a:pt x="4" y="14"/>
                    <a:pt x="4" y="14"/>
                  </a:cubicBezTo>
                  <a:cubicBezTo>
                    <a:pt x="14" y="13"/>
                    <a:pt x="14" y="13"/>
                    <a:pt x="14" y="13"/>
                  </a:cubicBezTo>
                  <a:cubicBezTo>
                    <a:pt x="15" y="13"/>
                    <a:pt x="15" y="13"/>
                    <a:pt x="15" y="12"/>
                  </a:cubicBezTo>
                  <a:cubicBezTo>
                    <a:pt x="20" y="3"/>
                    <a:pt x="20" y="3"/>
                    <a:pt x="20" y="3"/>
                  </a:cubicBezTo>
                  <a:cubicBezTo>
                    <a:pt x="20" y="3"/>
                    <a:pt x="20" y="2"/>
                    <a:pt x="21" y="2"/>
                  </a:cubicBezTo>
                  <a:cubicBezTo>
                    <a:pt x="22" y="2"/>
                    <a:pt x="22" y="3"/>
                    <a:pt x="22" y="3"/>
                  </a:cubicBezTo>
                  <a:cubicBezTo>
                    <a:pt x="27" y="12"/>
                    <a:pt x="27" y="12"/>
                    <a:pt x="27" y="12"/>
                  </a:cubicBezTo>
                  <a:cubicBezTo>
                    <a:pt x="27" y="13"/>
                    <a:pt x="27" y="13"/>
                    <a:pt x="28" y="13"/>
                  </a:cubicBezTo>
                  <a:cubicBezTo>
                    <a:pt x="38" y="14"/>
                    <a:pt x="38" y="14"/>
                    <a:pt x="38" y="14"/>
                  </a:cubicBezTo>
                  <a:cubicBezTo>
                    <a:pt x="38" y="14"/>
                    <a:pt x="39" y="15"/>
                    <a:pt x="39" y="15"/>
                  </a:cubicBezTo>
                  <a:cubicBezTo>
                    <a:pt x="39" y="16"/>
                    <a:pt x="39" y="16"/>
                    <a:pt x="39" y="17"/>
                  </a:cubicBezTo>
                  <a:cubicBezTo>
                    <a:pt x="31" y="24"/>
                    <a:pt x="31" y="24"/>
                    <a:pt x="31" y="24"/>
                  </a:cubicBezTo>
                  <a:cubicBezTo>
                    <a:pt x="31" y="24"/>
                    <a:pt x="31" y="25"/>
                    <a:pt x="31" y="25"/>
                  </a:cubicBezTo>
                  <a:cubicBezTo>
                    <a:pt x="33" y="35"/>
                    <a:pt x="33" y="35"/>
                    <a:pt x="33" y="35"/>
                  </a:cubicBezTo>
                  <a:cubicBezTo>
                    <a:pt x="33" y="36"/>
                    <a:pt x="33" y="36"/>
                    <a:pt x="32" y="37"/>
                  </a:cubicBezTo>
                  <a:cubicBezTo>
                    <a:pt x="32" y="37"/>
                    <a:pt x="32" y="37"/>
                    <a:pt x="31" y="37"/>
                  </a:cubicBezTo>
                  <a:cubicBezTo>
                    <a:pt x="31" y="37"/>
                    <a:pt x="31" y="37"/>
                    <a:pt x="31" y="37"/>
                  </a:cubicBezTo>
                  <a:cubicBezTo>
                    <a:pt x="22" y="32"/>
                    <a:pt x="22" y="32"/>
                    <a:pt x="22" y="32"/>
                  </a:cubicBezTo>
                  <a:cubicBezTo>
                    <a:pt x="21" y="32"/>
                    <a:pt x="21" y="32"/>
                    <a:pt x="21" y="32"/>
                  </a:cubicBezTo>
                  <a:cubicBezTo>
                    <a:pt x="21" y="32"/>
                    <a:pt x="21" y="32"/>
                    <a:pt x="20" y="32"/>
                  </a:cubicBezTo>
                  <a:cubicBezTo>
                    <a:pt x="11" y="37"/>
                    <a:pt x="11" y="37"/>
                    <a:pt x="11" y="37"/>
                  </a:cubicBezTo>
                  <a:cubicBezTo>
                    <a:pt x="11" y="37"/>
                    <a:pt x="11" y="37"/>
                    <a:pt x="11" y="37"/>
                  </a:cubicBezTo>
                  <a:moveTo>
                    <a:pt x="21" y="0"/>
                  </a:moveTo>
                  <a:cubicBezTo>
                    <a:pt x="20" y="0"/>
                    <a:pt x="18" y="1"/>
                    <a:pt x="18" y="2"/>
                  </a:cubicBezTo>
                  <a:cubicBezTo>
                    <a:pt x="13" y="11"/>
                    <a:pt x="13" y="11"/>
                    <a:pt x="13" y="11"/>
                  </a:cubicBezTo>
                  <a:cubicBezTo>
                    <a:pt x="4" y="12"/>
                    <a:pt x="4" y="12"/>
                    <a:pt x="4" y="12"/>
                  </a:cubicBezTo>
                  <a:cubicBezTo>
                    <a:pt x="2" y="12"/>
                    <a:pt x="1" y="13"/>
                    <a:pt x="1" y="15"/>
                  </a:cubicBezTo>
                  <a:cubicBezTo>
                    <a:pt x="0" y="16"/>
                    <a:pt x="1" y="18"/>
                    <a:pt x="2" y="19"/>
                  </a:cubicBezTo>
                  <a:cubicBezTo>
                    <a:pt x="8" y="25"/>
                    <a:pt x="8" y="25"/>
                    <a:pt x="8" y="25"/>
                  </a:cubicBezTo>
                  <a:cubicBezTo>
                    <a:pt x="7" y="35"/>
                    <a:pt x="7" y="35"/>
                    <a:pt x="7" y="35"/>
                  </a:cubicBezTo>
                  <a:cubicBezTo>
                    <a:pt x="7" y="36"/>
                    <a:pt x="7" y="38"/>
                    <a:pt x="8" y="39"/>
                  </a:cubicBezTo>
                  <a:cubicBezTo>
                    <a:pt x="9" y="39"/>
                    <a:pt x="10" y="39"/>
                    <a:pt x="11" y="39"/>
                  </a:cubicBezTo>
                  <a:cubicBezTo>
                    <a:pt x="11" y="39"/>
                    <a:pt x="12" y="39"/>
                    <a:pt x="13" y="39"/>
                  </a:cubicBezTo>
                  <a:cubicBezTo>
                    <a:pt x="21" y="34"/>
                    <a:pt x="21" y="34"/>
                    <a:pt x="21" y="34"/>
                  </a:cubicBezTo>
                  <a:cubicBezTo>
                    <a:pt x="30" y="39"/>
                    <a:pt x="30" y="39"/>
                    <a:pt x="30" y="39"/>
                  </a:cubicBezTo>
                  <a:cubicBezTo>
                    <a:pt x="30" y="39"/>
                    <a:pt x="31" y="39"/>
                    <a:pt x="31" y="39"/>
                  </a:cubicBezTo>
                  <a:cubicBezTo>
                    <a:pt x="32" y="39"/>
                    <a:pt x="33" y="39"/>
                    <a:pt x="34" y="39"/>
                  </a:cubicBezTo>
                  <a:cubicBezTo>
                    <a:pt x="35" y="38"/>
                    <a:pt x="35" y="36"/>
                    <a:pt x="35" y="35"/>
                  </a:cubicBezTo>
                  <a:cubicBezTo>
                    <a:pt x="34" y="25"/>
                    <a:pt x="34" y="25"/>
                    <a:pt x="34" y="25"/>
                  </a:cubicBezTo>
                  <a:cubicBezTo>
                    <a:pt x="40" y="19"/>
                    <a:pt x="40" y="19"/>
                    <a:pt x="40" y="19"/>
                  </a:cubicBezTo>
                  <a:cubicBezTo>
                    <a:pt x="42" y="18"/>
                    <a:pt x="42" y="16"/>
                    <a:pt x="41" y="15"/>
                  </a:cubicBezTo>
                  <a:cubicBezTo>
                    <a:pt x="41" y="13"/>
                    <a:pt x="40" y="12"/>
                    <a:pt x="38" y="12"/>
                  </a:cubicBezTo>
                  <a:cubicBezTo>
                    <a:pt x="29" y="11"/>
                    <a:pt x="29" y="11"/>
                    <a:pt x="29" y="11"/>
                  </a:cubicBezTo>
                  <a:cubicBezTo>
                    <a:pt x="25" y="2"/>
                    <a:pt x="25" y="2"/>
                    <a:pt x="25" y="2"/>
                  </a:cubicBezTo>
                  <a:cubicBezTo>
                    <a:pt x="24" y="1"/>
                    <a:pt x="23" y="0"/>
                    <a:pt x="21"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105" name="Freeform 216">
              <a:extLst>
                <a:ext uri="{FF2B5EF4-FFF2-40B4-BE49-F238E27FC236}">
                  <a16:creationId xmlns:a16="http://schemas.microsoft.com/office/drawing/2014/main" id="{57197FC1-0CC8-44FA-8336-F9E49EB0B2A5}"/>
                </a:ext>
              </a:extLst>
            </p:cNvPr>
            <p:cNvSpPr>
              <a:spLocks noEditPoints="1"/>
            </p:cNvSpPr>
            <p:nvPr/>
          </p:nvSpPr>
          <p:spPr bwMode="auto">
            <a:xfrm>
              <a:off x="5555634" y="6215337"/>
              <a:ext cx="588486" cy="588486"/>
            </a:xfrm>
            <a:custGeom>
              <a:avLst/>
              <a:gdLst>
                <a:gd name="T0" fmla="*/ 11 w 32"/>
                <a:gd name="T1" fmla="*/ 22 h 32"/>
                <a:gd name="T2" fmla="*/ 16 w 32"/>
                <a:gd name="T3" fmla="*/ 9 h 32"/>
                <a:gd name="T4" fmla="*/ 22 w 32"/>
                <a:gd name="T5" fmla="*/ 21 h 32"/>
                <a:gd name="T6" fmla="*/ 16 w 32"/>
                <a:gd name="T7" fmla="*/ 7 h 32"/>
                <a:gd name="T8" fmla="*/ 10 w 32"/>
                <a:gd name="T9" fmla="*/ 23 h 32"/>
                <a:gd name="T10" fmla="*/ 23 w 32"/>
                <a:gd name="T11" fmla="*/ 23 h 32"/>
                <a:gd name="T12" fmla="*/ 16 w 32"/>
                <a:gd name="T13" fmla="*/ 7 h 32"/>
                <a:gd name="T14" fmla="*/ 10 w 32"/>
                <a:gd name="T15" fmla="*/ 7 h 32"/>
                <a:gd name="T16" fmla="*/ 14 w 32"/>
                <a:gd name="T17" fmla="*/ 4 h 32"/>
                <a:gd name="T18" fmla="*/ 18 w 32"/>
                <a:gd name="T19" fmla="*/ 4 h 32"/>
                <a:gd name="T20" fmla="*/ 22 w 32"/>
                <a:gd name="T21" fmla="*/ 6 h 32"/>
                <a:gd name="T22" fmla="*/ 23 w 32"/>
                <a:gd name="T23" fmla="*/ 6 h 32"/>
                <a:gd name="T24" fmla="*/ 26 w 32"/>
                <a:gd name="T25" fmla="*/ 6 h 32"/>
                <a:gd name="T26" fmla="*/ 26 w 32"/>
                <a:gd name="T27" fmla="*/ 10 h 32"/>
                <a:gd name="T28" fmla="*/ 28 w 32"/>
                <a:gd name="T29" fmla="*/ 14 h 32"/>
                <a:gd name="T30" fmla="*/ 28 w 32"/>
                <a:gd name="T31" fmla="*/ 18 h 32"/>
                <a:gd name="T32" fmla="*/ 26 w 32"/>
                <a:gd name="T33" fmla="*/ 22 h 32"/>
                <a:gd name="T34" fmla="*/ 27 w 32"/>
                <a:gd name="T35" fmla="*/ 26 h 32"/>
                <a:gd name="T36" fmla="*/ 23 w 32"/>
                <a:gd name="T37" fmla="*/ 26 h 32"/>
                <a:gd name="T38" fmla="*/ 23 w 32"/>
                <a:gd name="T39" fmla="*/ 26 h 32"/>
                <a:gd name="T40" fmla="*/ 19 w 32"/>
                <a:gd name="T41" fmla="*/ 28 h 32"/>
                <a:gd name="T42" fmla="*/ 17 w 32"/>
                <a:gd name="T43" fmla="*/ 31 h 32"/>
                <a:gd name="T44" fmla="*/ 14 w 32"/>
                <a:gd name="T45" fmla="*/ 28 h 32"/>
                <a:gd name="T46" fmla="*/ 10 w 32"/>
                <a:gd name="T47" fmla="*/ 26 h 32"/>
                <a:gd name="T48" fmla="*/ 7 w 32"/>
                <a:gd name="T49" fmla="*/ 27 h 32"/>
                <a:gd name="T50" fmla="*/ 6 w 32"/>
                <a:gd name="T51" fmla="*/ 24 h 32"/>
                <a:gd name="T52" fmla="*/ 5 w 32"/>
                <a:gd name="T53" fmla="*/ 19 h 32"/>
                <a:gd name="T54" fmla="*/ 2 w 32"/>
                <a:gd name="T55" fmla="*/ 17 h 32"/>
                <a:gd name="T56" fmla="*/ 5 w 32"/>
                <a:gd name="T57" fmla="*/ 14 h 32"/>
                <a:gd name="T58" fmla="*/ 6 w 32"/>
                <a:gd name="T59" fmla="*/ 10 h 32"/>
                <a:gd name="T60" fmla="*/ 7 w 32"/>
                <a:gd name="T61" fmla="*/ 6 h 32"/>
                <a:gd name="T62" fmla="*/ 9 w 32"/>
                <a:gd name="T63" fmla="*/ 7 h 32"/>
                <a:gd name="T64" fmla="*/ 15 w 32"/>
                <a:gd name="T65" fmla="*/ 0 h 32"/>
                <a:gd name="T66" fmla="*/ 9 w 32"/>
                <a:gd name="T67" fmla="*/ 5 h 32"/>
                <a:gd name="T68" fmla="*/ 4 w 32"/>
                <a:gd name="T69" fmla="*/ 5 h 32"/>
                <a:gd name="T70" fmla="*/ 3 w 32"/>
                <a:gd name="T71" fmla="*/ 13 h 32"/>
                <a:gd name="T72" fmla="*/ 3 w 32"/>
                <a:gd name="T73" fmla="*/ 20 h 32"/>
                <a:gd name="T74" fmla="*/ 5 w 32"/>
                <a:gd name="T75" fmla="*/ 28 h 32"/>
                <a:gd name="T76" fmla="*/ 10 w 32"/>
                <a:gd name="T77" fmla="*/ 28 h 32"/>
                <a:gd name="T78" fmla="*/ 17 w 32"/>
                <a:gd name="T79" fmla="*/ 32 h 32"/>
                <a:gd name="T80" fmla="*/ 20 w 32"/>
                <a:gd name="T81" fmla="*/ 29 h 32"/>
                <a:gd name="T82" fmla="*/ 26 w 32"/>
                <a:gd name="T83" fmla="*/ 28 h 32"/>
                <a:gd name="T84" fmla="*/ 28 w 32"/>
                <a:gd name="T85" fmla="*/ 22 h 32"/>
                <a:gd name="T86" fmla="*/ 32 w 32"/>
                <a:gd name="T87" fmla="*/ 16 h 32"/>
                <a:gd name="T88" fmla="*/ 27 w 32"/>
                <a:gd name="T89" fmla="*/ 9 h 32"/>
                <a:gd name="T90" fmla="*/ 25 w 32"/>
                <a:gd name="T91" fmla="*/ 4 h 32"/>
                <a:gd name="T92" fmla="*/ 19 w 32"/>
                <a:gd name="T93"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32">
                  <a:moveTo>
                    <a:pt x="16" y="24"/>
                  </a:moveTo>
                  <a:cubicBezTo>
                    <a:pt x="14" y="24"/>
                    <a:pt x="12" y="23"/>
                    <a:pt x="11" y="22"/>
                  </a:cubicBezTo>
                  <a:cubicBezTo>
                    <a:pt x="8" y="19"/>
                    <a:pt x="8" y="14"/>
                    <a:pt x="10" y="11"/>
                  </a:cubicBezTo>
                  <a:cubicBezTo>
                    <a:pt x="12" y="9"/>
                    <a:pt x="14" y="9"/>
                    <a:pt x="16" y="9"/>
                  </a:cubicBezTo>
                  <a:cubicBezTo>
                    <a:pt x="18" y="9"/>
                    <a:pt x="20" y="9"/>
                    <a:pt x="21" y="11"/>
                  </a:cubicBezTo>
                  <a:cubicBezTo>
                    <a:pt x="24" y="13"/>
                    <a:pt x="25" y="18"/>
                    <a:pt x="22" y="21"/>
                  </a:cubicBezTo>
                  <a:cubicBezTo>
                    <a:pt x="20" y="23"/>
                    <a:pt x="18" y="24"/>
                    <a:pt x="16" y="24"/>
                  </a:cubicBezTo>
                  <a:moveTo>
                    <a:pt x="16" y="7"/>
                  </a:moveTo>
                  <a:cubicBezTo>
                    <a:pt x="13" y="7"/>
                    <a:pt x="11" y="8"/>
                    <a:pt x="9" y="10"/>
                  </a:cubicBezTo>
                  <a:cubicBezTo>
                    <a:pt x="6" y="14"/>
                    <a:pt x="6" y="20"/>
                    <a:pt x="10" y="23"/>
                  </a:cubicBezTo>
                  <a:cubicBezTo>
                    <a:pt x="11" y="25"/>
                    <a:pt x="14" y="26"/>
                    <a:pt x="16" y="26"/>
                  </a:cubicBezTo>
                  <a:cubicBezTo>
                    <a:pt x="19" y="26"/>
                    <a:pt x="21" y="24"/>
                    <a:pt x="23" y="23"/>
                  </a:cubicBezTo>
                  <a:cubicBezTo>
                    <a:pt x="26" y="19"/>
                    <a:pt x="26" y="13"/>
                    <a:pt x="22" y="9"/>
                  </a:cubicBezTo>
                  <a:cubicBezTo>
                    <a:pt x="21" y="8"/>
                    <a:pt x="18" y="7"/>
                    <a:pt x="16" y="7"/>
                  </a:cubicBezTo>
                  <a:moveTo>
                    <a:pt x="9" y="7"/>
                  </a:moveTo>
                  <a:cubicBezTo>
                    <a:pt x="9" y="7"/>
                    <a:pt x="9" y="7"/>
                    <a:pt x="10" y="7"/>
                  </a:cubicBezTo>
                  <a:cubicBezTo>
                    <a:pt x="11" y="6"/>
                    <a:pt x="12" y="5"/>
                    <a:pt x="13" y="5"/>
                  </a:cubicBezTo>
                  <a:cubicBezTo>
                    <a:pt x="13" y="5"/>
                    <a:pt x="13" y="5"/>
                    <a:pt x="14" y="4"/>
                  </a:cubicBezTo>
                  <a:cubicBezTo>
                    <a:pt x="14" y="3"/>
                    <a:pt x="15" y="2"/>
                    <a:pt x="16" y="2"/>
                  </a:cubicBezTo>
                  <a:cubicBezTo>
                    <a:pt x="16" y="2"/>
                    <a:pt x="17" y="3"/>
                    <a:pt x="18" y="4"/>
                  </a:cubicBezTo>
                  <a:cubicBezTo>
                    <a:pt x="18" y="5"/>
                    <a:pt x="18" y="5"/>
                    <a:pt x="18" y="5"/>
                  </a:cubicBezTo>
                  <a:cubicBezTo>
                    <a:pt x="20" y="5"/>
                    <a:pt x="21" y="5"/>
                    <a:pt x="22" y="6"/>
                  </a:cubicBezTo>
                  <a:cubicBezTo>
                    <a:pt x="22" y="6"/>
                    <a:pt x="22" y="6"/>
                    <a:pt x="22" y="6"/>
                  </a:cubicBezTo>
                  <a:cubicBezTo>
                    <a:pt x="22" y="6"/>
                    <a:pt x="22" y="6"/>
                    <a:pt x="23" y="6"/>
                  </a:cubicBezTo>
                  <a:cubicBezTo>
                    <a:pt x="23" y="6"/>
                    <a:pt x="24" y="5"/>
                    <a:pt x="25" y="5"/>
                  </a:cubicBezTo>
                  <a:cubicBezTo>
                    <a:pt x="25" y="5"/>
                    <a:pt x="26" y="5"/>
                    <a:pt x="26" y="6"/>
                  </a:cubicBezTo>
                  <a:cubicBezTo>
                    <a:pt x="26" y="6"/>
                    <a:pt x="26" y="8"/>
                    <a:pt x="26" y="9"/>
                  </a:cubicBezTo>
                  <a:cubicBezTo>
                    <a:pt x="26" y="9"/>
                    <a:pt x="26" y="9"/>
                    <a:pt x="26" y="10"/>
                  </a:cubicBezTo>
                  <a:cubicBezTo>
                    <a:pt x="26" y="11"/>
                    <a:pt x="27" y="12"/>
                    <a:pt x="27" y="13"/>
                  </a:cubicBezTo>
                  <a:cubicBezTo>
                    <a:pt x="27" y="13"/>
                    <a:pt x="28" y="14"/>
                    <a:pt x="28" y="14"/>
                  </a:cubicBezTo>
                  <a:cubicBezTo>
                    <a:pt x="29" y="14"/>
                    <a:pt x="31" y="15"/>
                    <a:pt x="31" y="16"/>
                  </a:cubicBezTo>
                  <a:cubicBezTo>
                    <a:pt x="31" y="16"/>
                    <a:pt x="29" y="17"/>
                    <a:pt x="28" y="18"/>
                  </a:cubicBezTo>
                  <a:cubicBezTo>
                    <a:pt x="28" y="18"/>
                    <a:pt x="28" y="18"/>
                    <a:pt x="28" y="18"/>
                  </a:cubicBezTo>
                  <a:cubicBezTo>
                    <a:pt x="27" y="20"/>
                    <a:pt x="27" y="21"/>
                    <a:pt x="26" y="22"/>
                  </a:cubicBezTo>
                  <a:cubicBezTo>
                    <a:pt x="26" y="22"/>
                    <a:pt x="26" y="23"/>
                    <a:pt x="26" y="23"/>
                  </a:cubicBezTo>
                  <a:cubicBezTo>
                    <a:pt x="27" y="24"/>
                    <a:pt x="27" y="26"/>
                    <a:pt x="27" y="26"/>
                  </a:cubicBezTo>
                  <a:cubicBezTo>
                    <a:pt x="26" y="26"/>
                    <a:pt x="26" y="26"/>
                    <a:pt x="26" y="26"/>
                  </a:cubicBezTo>
                  <a:cubicBezTo>
                    <a:pt x="25" y="26"/>
                    <a:pt x="24" y="26"/>
                    <a:pt x="23" y="26"/>
                  </a:cubicBezTo>
                  <a:cubicBezTo>
                    <a:pt x="23" y="26"/>
                    <a:pt x="23" y="26"/>
                    <a:pt x="23" y="26"/>
                  </a:cubicBezTo>
                  <a:cubicBezTo>
                    <a:pt x="23" y="26"/>
                    <a:pt x="23" y="26"/>
                    <a:pt x="23" y="26"/>
                  </a:cubicBezTo>
                  <a:cubicBezTo>
                    <a:pt x="22" y="27"/>
                    <a:pt x="20" y="27"/>
                    <a:pt x="19" y="27"/>
                  </a:cubicBezTo>
                  <a:cubicBezTo>
                    <a:pt x="19" y="28"/>
                    <a:pt x="19" y="28"/>
                    <a:pt x="19" y="28"/>
                  </a:cubicBezTo>
                  <a:cubicBezTo>
                    <a:pt x="18" y="29"/>
                    <a:pt x="17" y="31"/>
                    <a:pt x="17" y="31"/>
                  </a:cubicBezTo>
                  <a:cubicBezTo>
                    <a:pt x="17" y="31"/>
                    <a:pt x="17" y="31"/>
                    <a:pt x="17" y="31"/>
                  </a:cubicBezTo>
                  <a:cubicBezTo>
                    <a:pt x="16" y="31"/>
                    <a:pt x="15" y="30"/>
                    <a:pt x="14" y="28"/>
                  </a:cubicBezTo>
                  <a:cubicBezTo>
                    <a:pt x="14" y="28"/>
                    <a:pt x="14" y="28"/>
                    <a:pt x="14" y="28"/>
                  </a:cubicBezTo>
                  <a:cubicBezTo>
                    <a:pt x="13" y="27"/>
                    <a:pt x="11" y="27"/>
                    <a:pt x="10" y="26"/>
                  </a:cubicBezTo>
                  <a:cubicBezTo>
                    <a:pt x="10" y="26"/>
                    <a:pt x="10" y="26"/>
                    <a:pt x="10" y="26"/>
                  </a:cubicBezTo>
                  <a:cubicBezTo>
                    <a:pt x="10" y="26"/>
                    <a:pt x="10" y="26"/>
                    <a:pt x="10" y="26"/>
                  </a:cubicBezTo>
                  <a:cubicBezTo>
                    <a:pt x="9" y="27"/>
                    <a:pt x="8" y="27"/>
                    <a:pt x="7" y="27"/>
                  </a:cubicBezTo>
                  <a:cubicBezTo>
                    <a:pt x="7" y="27"/>
                    <a:pt x="6" y="27"/>
                    <a:pt x="6" y="27"/>
                  </a:cubicBezTo>
                  <a:cubicBezTo>
                    <a:pt x="6" y="26"/>
                    <a:pt x="6" y="25"/>
                    <a:pt x="6" y="24"/>
                  </a:cubicBezTo>
                  <a:cubicBezTo>
                    <a:pt x="7" y="23"/>
                    <a:pt x="7" y="23"/>
                    <a:pt x="6" y="23"/>
                  </a:cubicBezTo>
                  <a:cubicBezTo>
                    <a:pt x="6" y="22"/>
                    <a:pt x="5" y="21"/>
                    <a:pt x="5" y="19"/>
                  </a:cubicBezTo>
                  <a:cubicBezTo>
                    <a:pt x="5" y="19"/>
                    <a:pt x="5" y="19"/>
                    <a:pt x="4" y="19"/>
                  </a:cubicBezTo>
                  <a:cubicBezTo>
                    <a:pt x="3" y="18"/>
                    <a:pt x="2" y="18"/>
                    <a:pt x="2" y="17"/>
                  </a:cubicBezTo>
                  <a:cubicBezTo>
                    <a:pt x="2" y="16"/>
                    <a:pt x="3" y="15"/>
                    <a:pt x="4" y="15"/>
                  </a:cubicBezTo>
                  <a:cubicBezTo>
                    <a:pt x="4" y="15"/>
                    <a:pt x="5" y="14"/>
                    <a:pt x="5" y="14"/>
                  </a:cubicBezTo>
                  <a:cubicBezTo>
                    <a:pt x="5" y="13"/>
                    <a:pt x="5" y="12"/>
                    <a:pt x="6" y="11"/>
                  </a:cubicBezTo>
                  <a:cubicBezTo>
                    <a:pt x="6" y="10"/>
                    <a:pt x="6" y="10"/>
                    <a:pt x="6" y="10"/>
                  </a:cubicBezTo>
                  <a:cubicBezTo>
                    <a:pt x="5" y="8"/>
                    <a:pt x="5" y="7"/>
                    <a:pt x="5" y="6"/>
                  </a:cubicBezTo>
                  <a:cubicBezTo>
                    <a:pt x="6" y="6"/>
                    <a:pt x="6" y="6"/>
                    <a:pt x="7" y="6"/>
                  </a:cubicBezTo>
                  <a:cubicBezTo>
                    <a:pt x="7" y="6"/>
                    <a:pt x="8" y="6"/>
                    <a:pt x="9" y="7"/>
                  </a:cubicBezTo>
                  <a:cubicBezTo>
                    <a:pt x="9" y="7"/>
                    <a:pt x="9" y="7"/>
                    <a:pt x="9" y="7"/>
                  </a:cubicBezTo>
                  <a:moveTo>
                    <a:pt x="16" y="0"/>
                  </a:moveTo>
                  <a:cubicBezTo>
                    <a:pt x="15" y="0"/>
                    <a:pt x="15" y="0"/>
                    <a:pt x="15" y="0"/>
                  </a:cubicBezTo>
                  <a:cubicBezTo>
                    <a:pt x="14" y="0"/>
                    <a:pt x="13" y="2"/>
                    <a:pt x="12" y="4"/>
                  </a:cubicBezTo>
                  <a:cubicBezTo>
                    <a:pt x="11" y="4"/>
                    <a:pt x="10" y="4"/>
                    <a:pt x="9" y="5"/>
                  </a:cubicBezTo>
                  <a:cubicBezTo>
                    <a:pt x="8" y="5"/>
                    <a:pt x="7" y="4"/>
                    <a:pt x="7" y="4"/>
                  </a:cubicBezTo>
                  <a:cubicBezTo>
                    <a:pt x="6" y="4"/>
                    <a:pt x="5" y="5"/>
                    <a:pt x="4" y="5"/>
                  </a:cubicBezTo>
                  <a:cubicBezTo>
                    <a:pt x="3" y="7"/>
                    <a:pt x="3" y="9"/>
                    <a:pt x="4" y="10"/>
                  </a:cubicBezTo>
                  <a:cubicBezTo>
                    <a:pt x="4" y="11"/>
                    <a:pt x="3" y="12"/>
                    <a:pt x="3" y="13"/>
                  </a:cubicBezTo>
                  <a:cubicBezTo>
                    <a:pt x="2" y="14"/>
                    <a:pt x="0" y="15"/>
                    <a:pt x="0" y="17"/>
                  </a:cubicBezTo>
                  <a:cubicBezTo>
                    <a:pt x="0" y="19"/>
                    <a:pt x="2" y="20"/>
                    <a:pt x="3" y="20"/>
                  </a:cubicBezTo>
                  <a:cubicBezTo>
                    <a:pt x="4" y="21"/>
                    <a:pt x="4" y="22"/>
                    <a:pt x="5" y="23"/>
                  </a:cubicBezTo>
                  <a:cubicBezTo>
                    <a:pt x="4" y="25"/>
                    <a:pt x="4" y="27"/>
                    <a:pt x="5" y="28"/>
                  </a:cubicBezTo>
                  <a:cubicBezTo>
                    <a:pt x="6" y="29"/>
                    <a:pt x="6" y="29"/>
                    <a:pt x="7" y="29"/>
                  </a:cubicBezTo>
                  <a:cubicBezTo>
                    <a:pt x="8" y="29"/>
                    <a:pt x="9" y="29"/>
                    <a:pt x="10" y="28"/>
                  </a:cubicBezTo>
                  <a:cubicBezTo>
                    <a:pt x="11" y="29"/>
                    <a:pt x="12" y="29"/>
                    <a:pt x="13" y="29"/>
                  </a:cubicBezTo>
                  <a:cubicBezTo>
                    <a:pt x="14" y="31"/>
                    <a:pt x="15" y="32"/>
                    <a:pt x="17" y="32"/>
                  </a:cubicBezTo>
                  <a:cubicBezTo>
                    <a:pt x="17" y="32"/>
                    <a:pt x="17" y="32"/>
                    <a:pt x="17" y="32"/>
                  </a:cubicBezTo>
                  <a:cubicBezTo>
                    <a:pt x="18" y="32"/>
                    <a:pt x="20" y="31"/>
                    <a:pt x="20" y="29"/>
                  </a:cubicBezTo>
                  <a:cubicBezTo>
                    <a:pt x="21" y="29"/>
                    <a:pt x="22" y="28"/>
                    <a:pt x="23" y="28"/>
                  </a:cubicBezTo>
                  <a:cubicBezTo>
                    <a:pt x="24" y="28"/>
                    <a:pt x="25" y="28"/>
                    <a:pt x="26" y="28"/>
                  </a:cubicBezTo>
                  <a:cubicBezTo>
                    <a:pt x="27" y="28"/>
                    <a:pt x="27" y="28"/>
                    <a:pt x="28" y="27"/>
                  </a:cubicBezTo>
                  <a:cubicBezTo>
                    <a:pt x="29" y="26"/>
                    <a:pt x="29" y="24"/>
                    <a:pt x="28" y="22"/>
                  </a:cubicBezTo>
                  <a:cubicBezTo>
                    <a:pt x="28" y="21"/>
                    <a:pt x="29" y="20"/>
                    <a:pt x="29" y="19"/>
                  </a:cubicBezTo>
                  <a:cubicBezTo>
                    <a:pt x="31" y="19"/>
                    <a:pt x="32" y="17"/>
                    <a:pt x="32" y="16"/>
                  </a:cubicBezTo>
                  <a:cubicBezTo>
                    <a:pt x="32" y="14"/>
                    <a:pt x="30" y="13"/>
                    <a:pt x="29" y="12"/>
                  </a:cubicBezTo>
                  <a:cubicBezTo>
                    <a:pt x="28" y="11"/>
                    <a:pt x="28" y="10"/>
                    <a:pt x="27" y="9"/>
                  </a:cubicBezTo>
                  <a:cubicBezTo>
                    <a:pt x="28" y="8"/>
                    <a:pt x="28" y="5"/>
                    <a:pt x="27" y="4"/>
                  </a:cubicBezTo>
                  <a:cubicBezTo>
                    <a:pt x="27" y="4"/>
                    <a:pt x="26" y="4"/>
                    <a:pt x="25" y="4"/>
                  </a:cubicBezTo>
                  <a:cubicBezTo>
                    <a:pt x="24" y="4"/>
                    <a:pt x="23" y="4"/>
                    <a:pt x="22" y="4"/>
                  </a:cubicBezTo>
                  <a:cubicBezTo>
                    <a:pt x="21" y="4"/>
                    <a:pt x="20" y="3"/>
                    <a:pt x="19" y="3"/>
                  </a:cubicBezTo>
                  <a:cubicBezTo>
                    <a:pt x="18" y="2"/>
                    <a:pt x="17" y="0"/>
                    <a:pt x="16"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106" name="Freeform 217">
              <a:extLst>
                <a:ext uri="{FF2B5EF4-FFF2-40B4-BE49-F238E27FC236}">
                  <a16:creationId xmlns:a16="http://schemas.microsoft.com/office/drawing/2014/main" id="{27A17A52-DA10-4938-8BFA-000467653E4B}"/>
                </a:ext>
              </a:extLst>
            </p:cNvPr>
            <p:cNvSpPr>
              <a:spLocks noEditPoints="1"/>
            </p:cNvSpPr>
            <p:nvPr/>
          </p:nvSpPr>
          <p:spPr bwMode="auto">
            <a:xfrm>
              <a:off x="5776316" y="6436020"/>
              <a:ext cx="165512" cy="165512"/>
            </a:xfrm>
            <a:custGeom>
              <a:avLst/>
              <a:gdLst>
                <a:gd name="T0" fmla="*/ 4 w 9"/>
                <a:gd name="T1" fmla="*/ 7 h 9"/>
                <a:gd name="T2" fmla="*/ 2 w 9"/>
                <a:gd name="T3" fmla="*/ 6 h 9"/>
                <a:gd name="T4" fmla="*/ 1 w 9"/>
                <a:gd name="T5" fmla="*/ 4 h 9"/>
                <a:gd name="T6" fmla="*/ 2 w 9"/>
                <a:gd name="T7" fmla="*/ 2 h 9"/>
                <a:gd name="T8" fmla="*/ 4 w 9"/>
                <a:gd name="T9" fmla="*/ 1 h 9"/>
                <a:gd name="T10" fmla="*/ 6 w 9"/>
                <a:gd name="T11" fmla="*/ 2 h 9"/>
                <a:gd name="T12" fmla="*/ 7 w 9"/>
                <a:gd name="T13" fmla="*/ 4 h 9"/>
                <a:gd name="T14" fmla="*/ 6 w 9"/>
                <a:gd name="T15" fmla="*/ 6 h 9"/>
                <a:gd name="T16" fmla="*/ 4 w 9"/>
                <a:gd name="T17" fmla="*/ 7 h 9"/>
                <a:gd name="T18" fmla="*/ 4 w 9"/>
                <a:gd name="T19" fmla="*/ 0 h 9"/>
                <a:gd name="T20" fmla="*/ 1 w 9"/>
                <a:gd name="T21" fmla="*/ 1 h 9"/>
                <a:gd name="T22" fmla="*/ 0 w 9"/>
                <a:gd name="T23" fmla="*/ 4 h 9"/>
                <a:gd name="T24" fmla="*/ 1 w 9"/>
                <a:gd name="T25" fmla="*/ 7 h 9"/>
                <a:gd name="T26" fmla="*/ 4 w 9"/>
                <a:gd name="T27" fmla="*/ 9 h 9"/>
                <a:gd name="T28" fmla="*/ 7 w 9"/>
                <a:gd name="T29" fmla="*/ 7 h 9"/>
                <a:gd name="T30" fmla="*/ 8 w 9"/>
                <a:gd name="T31" fmla="*/ 4 h 9"/>
                <a:gd name="T32" fmla="*/ 7 w 9"/>
                <a:gd name="T33" fmla="*/ 1 h 9"/>
                <a:gd name="T34" fmla="*/ 4 w 9"/>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9">
                  <a:moveTo>
                    <a:pt x="4" y="7"/>
                  </a:moveTo>
                  <a:cubicBezTo>
                    <a:pt x="3" y="7"/>
                    <a:pt x="3" y="7"/>
                    <a:pt x="2" y="6"/>
                  </a:cubicBezTo>
                  <a:cubicBezTo>
                    <a:pt x="2" y="6"/>
                    <a:pt x="1" y="5"/>
                    <a:pt x="1" y="4"/>
                  </a:cubicBezTo>
                  <a:cubicBezTo>
                    <a:pt x="1" y="4"/>
                    <a:pt x="2" y="3"/>
                    <a:pt x="2" y="2"/>
                  </a:cubicBezTo>
                  <a:cubicBezTo>
                    <a:pt x="3" y="2"/>
                    <a:pt x="3" y="1"/>
                    <a:pt x="4" y="1"/>
                  </a:cubicBezTo>
                  <a:cubicBezTo>
                    <a:pt x="5" y="1"/>
                    <a:pt x="5" y="2"/>
                    <a:pt x="6" y="2"/>
                  </a:cubicBezTo>
                  <a:cubicBezTo>
                    <a:pt x="6" y="3"/>
                    <a:pt x="7" y="3"/>
                    <a:pt x="7" y="4"/>
                  </a:cubicBezTo>
                  <a:cubicBezTo>
                    <a:pt x="7" y="5"/>
                    <a:pt x="7" y="6"/>
                    <a:pt x="6" y="6"/>
                  </a:cubicBezTo>
                  <a:cubicBezTo>
                    <a:pt x="6" y="7"/>
                    <a:pt x="5" y="7"/>
                    <a:pt x="4" y="7"/>
                  </a:cubicBezTo>
                  <a:moveTo>
                    <a:pt x="4" y="0"/>
                  </a:moveTo>
                  <a:cubicBezTo>
                    <a:pt x="3" y="0"/>
                    <a:pt x="2" y="0"/>
                    <a:pt x="1" y="1"/>
                  </a:cubicBezTo>
                  <a:cubicBezTo>
                    <a:pt x="0" y="2"/>
                    <a:pt x="0" y="3"/>
                    <a:pt x="0" y="4"/>
                  </a:cubicBezTo>
                  <a:cubicBezTo>
                    <a:pt x="0" y="6"/>
                    <a:pt x="0" y="7"/>
                    <a:pt x="1" y="7"/>
                  </a:cubicBezTo>
                  <a:cubicBezTo>
                    <a:pt x="2" y="8"/>
                    <a:pt x="3" y="9"/>
                    <a:pt x="4" y="9"/>
                  </a:cubicBezTo>
                  <a:cubicBezTo>
                    <a:pt x="5" y="9"/>
                    <a:pt x="6" y="8"/>
                    <a:pt x="7" y="7"/>
                  </a:cubicBezTo>
                  <a:cubicBezTo>
                    <a:pt x="8" y="6"/>
                    <a:pt x="9" y="5"/>
                    <a:pt x="8" y="4"/>
                  </a:cubicBezTo>
                  <a:cubicBezTo>
                    <a:pt x="8" y="3"/>
                    <a:pt x="8" y="2"/>
                    <a:pt x="7" y="1"/>
                  </a:cubicBezTo>
                  <a:cubicBezTo>
                    <a:pt x="6" y="0"/>
                    <a:pt x="5" y="0"/>
                    <a:pt x="4"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107" name="Freeform 218">
              <a:extLst>
                <a:ext uri="{FF2B5EF4-FFF2-40B4-BE49-F238E27FC236}">
                  <a16:creationId xmlns:a16="http://schemas.microsoft.com/office/drawing/2014/main" id="{1FBE85BF-9BB9-4B19-BA77-DDED0E67236E}"/>
                </a:ext>
              </a:extLst>
            </p:cNvPr>
            <p:cNvSpPr>
              <a:spLocks noEditPoints="1"/>
            </p:cNvSpPr>
            <p:nvPr/>
          </p:nvSpPr>
          <p:spPr bwMode="auto">
            <a:xfrm>
              <a:off x="5056032" y="6215337"/>
              <a:ext cx="55171" cy="404584"/>
            </a:xfrm>
            <a:custGeom>
              <a:avLst/>
              <a:gdLst>
                <a:gd name="T0" fmla="*/ 3 w 3"/>
                <a:gd name="T1" fmla="*/ 12 h 22"/>
                <a:gd name="T2" fmla="*/ 0 w 3"/>
                <a:gd name="T3" fmla="*/ 12 h 22"/>
                <a:gd name="T4" fmla="*/ 0 w 3"/>
                <a:gd name="T5" fmla="*/ 21 h 22"/>
                <a:gd name="T6" fmla="*/ 1 w 3"/>
                <a:gd name="T7" fmla="*/ 22 h 22"/>
                <a:gd name="T8" fmla="*/ 3 w 3"/>
                <a:gd name="T9" fmla="*/ 21 h 22"/>
                <a:gd name="T10" fmla="*/ 3 w 3"/>
                <a:gd name="T11" fmla="*/ 12 h 22"/>
                <a:gd name="T12" fmla="*/ 1 w 3"/>
                <a:gd name="T13" fmla="*/ 0 h 22"/>
                <a:gd name="T14" fmla="*/ 0 w 3"/>
                <a:gd name="T15" fmla="*/ 1 h 22"/>
                <a:gd name="T16" fmla="*/ 0 w 3"/>
                <a:gd name="T17" fmla="*/ 10 h 22"/>
                <a:gd name="T18" fmla="*/ 3 w 3"/>
                <a:gd name="T19" fmla="*/ 10 h 22"/>
                <a:gd name="T20" fmla="*/ 3 w 3"/>
                <a:gd name="T21" fmla="*/ 1 h 22"/>
                <a:gd name="T22" fmla="*/ 1 w 3"/>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2">
                  <a:moveTo>
                    <a:pt x="3" y="12"/>
                  </a:moveTo>
                  <a:cubicBezTo>
                    <a:pt x="0" y="12"/>
                    <a:pt x="0" y="12"/>
                    <a:pt x="0" y="12"/>
                  </a:cubicBezTo>
                  <a:cubicBezTo>
                    <a:pt x="0" y="21"/>
                    <a:pt x="0" y="21"/>
                    <a:pt x="0" y="21"/>
                  </a:cubicBezTo>
                  <a:cubicBezTo>
                    <a:pt x="0" y="21"/>
                    <a:pt x="1" y="22"/>
                    <a:pt x="1" y="22"/>
                  </a:cubicBezTo>
                  <a:cubicBezTo>
                    <a:pt x="2" y="22"/>
                    <a:pt x="3" y="21"/>
                    <a:pt x="3" y="21"/>
                  </a:cubicBezTo>
                  <a:cubicBezTo>
                    <a:pt x="3" y="12"/>
                    <a:pt x="3" y="12"/>
                    <a:pt x="3" y="12"/>
                  </a:cubicBezTo>
                  <a:moveTo>
                    <a:pt x="1" y="0"/>
                  </a:moveTo>
                  <a:cubicBezTo>
                    <a:pt x="1" y="0"/>
                    <a:pt x="0" y="0"/>
                    <a:pt x="0" y="1"/>
                  </a:cubicBezTo>
                  <a:cubicBezTo>
                    <a:pt x="0" y="10"/>
                    <a:pt x="0" y="10"/>
                    <a:pt x="0" y="10"/>
                  </a:cubicBezTo>
                  <a:cubicBezTo>
                    <a:pt x="3" y="10"/>
                    <a:pt x="3" y="10"/>
                    <a:pt x="3" y="10"/>
                  </a:cubicBezTo>
                  <a:cubicBezTo>
                    <a:pt x="3" y="1"/>
                    <a:pt x="3" y="1"/>
                    <a:pt x="3" y="1"/>
                  </a:cubicBezTo>
                  <a:cubicBezTo>
                    <a:pt x="3" y="0"/>
                    <a:pt x="2" y="0"/>
                    <a:pt x="1"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108" name="Freeform 219">
              <a:extLst>
                <a:ext uri="{FF2B5EF4-FFF2-40B4-BE49-F238E27FC236}">
                  <a16:creationId xmlns:a16="http://schemas.microsoft.com/office/drawing/2014/main" id="{C4F8FC0F-0289-4967-88E4-6948D79EFC36}"/>
                </a:ext>
              </a:extLst>
            </p:cNvPr>
            <p:cNvSpPr>
              <a:spLocks/>
            </p:cNvSpPr>
            <p:nvPr/>
          </p:nvSpPr>
          <p:spPr bwMode="auto">
            <a:xfrm>
              <a:off x="4872130" y="6399239"/>
              <a:ext cx="407650" cy="36780"/>
            </a:xfrm>
            <a:custGeom>
              <a:avLst/>
              <a:gdLst>
                <a:gd name="T0" fmla="*/ 21 w 22"/>
                <a:gd name="T1" fmla="*/ 0 h 2"/>
                <a:gd name="T2" fmla="*/ 13 w 22"/>
                <a:gd name="T3" fmla="*/ 0 h 2"/>
                <a:gd name="T4" fmla="*/ 10 w 22"/>
                <a:gd name="T5" fmla="*/ 0 h 2"/>
                <a:gd name="T6" fmla="*/ 2 w 22"/>
                <a:gd name="T7" fmla="*/ 0 h 2"/>
                <a:gd name="T8" fmla="*/ 0 w 22"/>
                <a:gd name="T9" fmla="*/ 1 h 2"/>
                <a:gd name="T10" fmla="*/ 2 w 22"/>
                <a:gd name="T11" fmla="*/ 2 h 2"/>
                <a:gd name="T12" fmla="*/ 10 w 22"/>
                <a:gd name="T13" fmla="*/ 2 h 2"/>
                <a:gd name="T14" fmla="*/ 13 w 22"/>
                <a:gd name="T15" fmla="*/ 2 h 2"/>
                <a:gd name="T16" fmla="*/ 21 w 22"/>
                <a:gd name="T17" fmla="*/ 2 h 2"/>
                <a:gd name="T18" fmla="*/ 22 w 22"/>
                <a:gd name="T19" fmla="*/ 1 h 2"/>
                <a:gd name="T20" fmla="*/ 21 w 2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
                  <a:moveTo>
                    <a:pt x="21" y="0"/>
                  </a:moveTo>
                  <a:cubicBezTo>
                    <a:pt x="13" y="0"/>
                    <a:pt x="13" y="0"/>
                    <a:pt x="13" y="0"/>
                  </a:cubicBezTo>
                  <a:cubicBezTo>
                    <a:pt x="10" y="0"/>
                    <a:pt x="10" y="0"/>
                    <a:pt x="10" y="0"/>
                  </a:cubicBezTo>
                  <a:cubicBezTo>
                    <a:pt x="2" y="0"/>
                    <a:pt x="2" y="0"/>
                    <a:pt x="2" y="0"/>
                  </a:cubicBezTo>
                  <a:cubicBezTo>
                    <a:pt x="1" y="0"/>
                    <a:pt x="0" y="0"/>
                    <a:pt x="0" y="1"/>
                  </a:cubicBezTo>
                  <a:cubicBezTo>
                    <a:pt x="0" y="1"/>
                    <a:pt x="1" y="2"/>
                    <a:pt x="2" y="2"/>
                  </a:cubicBezTo>
                  <a:cubicBezTo>
                    <a:pt x="10" y="2"/>
                    <a:pt x="10" y="2"/>
                    <a:pt x="10" y="2"/>
                  </a:cubicBezTo>
                  <a:cubicBezTo>
                    <a:pt x="13" y="2"/>
                    <a:pt x="13" y="2"/>
                    <a:pt x="13" y="2"/>
                  </a:cubicBezTo>
                  <a:cubicBezTo>
                    <a:pt x="21" y="2"/>
                    <a:pt x="21" y="2"/>
                    <a:pt x="21" y="2"/>
                  </a:cubicBezTo>
                  <a:cubicBezTo>
                    <a:pt x="22" y="2"/>
                    <a:pt x="22" y="1"/>
                    <a:pt x="22" y="1"/>
                  </a:cubicBezTo>
                  <a:cubicBezTo>
                    <a:pt x="22" y="0"/>
                    <a:pt x="22" y="0"/>
                    <a:pt x="21" y="0"/>
                  </a:cubicBezTo>
                </a:path>
              </a:pathLst>
            </a:custGeom>
            <a:solidFill>
              <a:srgbClr val="9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grpSp>
      <p:sp>
        <p:nvSpPr>
          <p:cNvPr id="109" name="TextBox 328">
            <a:extLst>
              <a:ext uri="{FF2B5EF4-FFF2-40B4-BE49-F238E27FC236}">
                <a16:creationId xmlns:a16="http://schemas.microsoft.com/office/drawing/2014/main" id="{1181B5F7-CEFA-4AA7-A46F-D69E30FB9A7E}"/>
              </a:ext>
            </a:extLst>
          </p:cNvPr>
          <p:cNvSpPr txBox="1"/>
          <p:nvPr/>
        </p:nvSpPr>
        <p:spPr>
          <a:xfrm>
            <a:off x="4743531" y="1316421"/>
            <a:ext cx="2772338" cy="369314"/>
          </a:xfrm>
          <a:prstGeom prst="rect">
            <a:avLst/>
          </a:prstGeom>
          <a:noFill/>
        </p:spPr>
        <p:txBody>
          <a:bodyPr wrap="square" lIns="91422" tIns="45711" rIns="91422" bIns="45711" rtlCol="0">
            <a:spAutoFit/>
          </a:bodyPr>
          <a:lstStyle/>
          <a:p>
            <a:pPr algn="ctr"/>
            <a:r>
              <a:rPr lang="en-US" b="1" dirty="0">
                <a:solidFill>
                  <a:schemeClr val="accent1"/>
                </a:solidFill>
                <a:latin typeface="Lato" pitchFamily="34" charset="0"/>
                <a:ea typeface="Lato" pitchFamily="34" charset="0"/>
                <a:cs typeface="Lato" pitchFamily="34" charset="0"/>
              </a:rPr>
              <a:t>Leadership</a:t>
            </a:r>
            <a:endParaRPr lang="id-ID" b="1" dirty="0">
              <a:solidFill>
                <a:schemeClr val="accent1"/>
              </a:solidFill>
              <a:latin typeface="Lato" pitchFamily="34" charset="0"/>
              <a:ea typeface="Lato" pitchFamily="34" charset="0"/>
              <a:cs typeface="Lato" pitchFamily="34" charset="0"/>
            </a:endParaRPr>
          </a:p>
        </p:txBody>
      </p:sp>
      <p:sp>
        <p:nvSpPr>
          <p:cNvPr id="110" name="TextBox 329">
            <a:extLst>
              <a:ext uri="{FF2B5EF4-FFF2-40B4-BE49-F238E27FC236}">
                <a16:creationId xmlns:a16="http://schemas.microsoft.com/office/drawing/2014/main" id="{F5F157A8-550B-46F9-B4BA-1ADC62FFB196}"/>
              </a:ext>
            </a:extLst>
          </p:cNvPr>
          <p:cNvSpPr txBox="1"/>
          <p:nvPr/>
        </p:nvSpPr>
        <p:spPr>
          <a:xfrm>
            <a:off x="4209133" y="1659321"/>
            <a:ext cx="3944268" cy="664779"/>
          </a:xfrm>
          <a:prstGeom prst="rect">
            <a:avLst/>
          </a:prstGeom>
          <a:noFill/>
        </p:spPr>
        <p:txBody>
          <a:bodyPr wrap="square" lIns="109710" tIns="54855" rIns="109710" bIns="54855" rtlCol="0">
            <a:spAutoFit/>
          </a:bodyPr>
          <a:lstStyle/>
          <a:p>
            <a:pPr algn="ctr"/>
            <a:r>
              <a:rPr lang="en-US" sz="12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cxnSp>
        <p:nvCxnSpPr>
          <p:cNvPr id="111" name="ตัวเชื่อมต่อตรง 237">
            <a:extLst>
              <a:ext uri="{FF2B5EF4-FFF2-40B4-BE49-F238E27FC236}">
                <a16:creationId xmlns:a16="http://schemas.microsoft.com/office/drawing/2014/main" id="{E21E6F9C-08E1-48A8-A45A-BFBFF6FE7F78}"/>
              </a:ext>
            </a:extLst>
          </p:cNvPr>
          <p:cNvCxnSpPr/>
          <p:nvPr/>
        </p:nvCxnSpPr>
        <p:spPr>
          <a:xfrm>
            <a:off x="2457489" y="1581934"/>
            <a:ext cx="1370644" cy="1224304"/>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12" name="กลุ่ม 355">
            <a:extLst>
              <a:ext uri="{FF2B5EF4-FFF2-40B4-BE49-F238E27FC236}">
                <a16:creationId xmlns:a16="http://schemas.microsoft.com/office/drawing/2014/main" id="{EFA5CA80-8CD0-4087-8CC3-E32ED077D4B2}"/>
              </a:ext>
            </a:extLst>
          </p:cNvPr>
          <p:cNvGrpSpPr/>
          <p:nvPr/>
        </p:nvGrpSpPr>
        <p:grpSpPr>
          <a:xfrm>
            <a:off x="448796" y="1250069"/>
            <a:ext cx="2854326" cy="1811689"/>
            <a:chOff x="2865437" y="2537154"/>
            <a:chExt cx="5708651" cy="3623378"/>
          </a:xfrm>
        </p:grpSpPr>
        <p:grpSp>
          <p:nvGrpSpPr>
            <p:cNvPr id="113" name="กลุ่ม 356">
              <a:extLst>
                <a:ext uri="{FF2B5EF4-FFF2-40B4-BE49-F238E27FC236}">
                  <a16:creationId xmlns:a16="http://schemas.microsoft.com/office/drawing/2014/main" id="{03113C56-71D3-41DF-9064-8BBE6CBDB388}"/>
                </a:ext>
              </a:extLst>
            </p:cNvPr>
            <p:cNvGrpSpPr/>
            <p:nvPr/>
          </p:nvGrpSpPr>
          <p:grpSpPr>
            <a:xfrm>
              <a:off x="2865437" y="2537154"/>
              <a:ext cx="5708651" cy="3623378"/>
              <a:chOff x="1036637" y="8861754"/>
              <a:chExt cx="5708651" cy="3623378"/>
            </a:xfrm>
          </p:grpSpPr>
          <p:grpSp>
            <p:nvGrpSpPr>
              <p:cNvPr id="115" name="กลุ่ม 358">
                <a:extLst>
                  <a:ext uri="{FF2B5EF4-FFF2-40B4-BE49-F238E27FC236}">
                    <a16:creationId xmlns:a16="http://schemas.microsoft.com/office/drawing/2014/main" id="{FB7A5E20-9B80-4B35-A66D-6CEB3FD0D549}"/>
                  </a:ext>
                </a:extLst>
              </p:cNvPr>
              <p:cNvGrpSpPr/>
              <p:nvPr/>
            </p:nvGrpSpPr>
            <p:grpSpPr>
              <a:xfrm>
                <a:off x="1036637" y="10416946"/>
                <a:ext cx="5708651" cy="2068186"/>
                <a:chOff x="14205896" y="4584246"/>
                <a:chExt cx="6670996" cy="2068186"/>
              </a:xfrm>
            </p:grpSpPr>
            <p:sp>
              <p:nvSpPr>
                <p:cNvPr id="117" name="TextBox 360">
                  <a:extLst>
                    <a:ext uri="{FF2B5EF4-FFF2-40B4-BE49-F238E27FC236}">
                      <a16:creationId xmlns:a16="http://schemas.microsoft.com/office/drawing/2014/main" id="{383A3C80-A7BF-42D7-B7E8-D815951CFD62}"/>
                    </a:ext>
                  </a:extLst>
                </p:cNvPr>
                <p:cNvSpPr txBox="1"/>
                <p:nvPr/>
              </p:nvSpPr>
              <p:spPr>
                <a:xfrm>
                  <a:off x="15034255" y="5322874"/>
                  <a:ext cx="4952181" cy="1329558"/>
                </a:xfrm>
                <a:prstGeom prst="rect">
                  <a:avLst/>
                </a:prstGeom>
                <a:noFill/>
              </p:spPr>
              <p:txBody>
                <a:bodyPr wrap="square" lIns="109710" tIns="54855" rIns="109710" bIns="54855" rtlCol="0">
                  <a:spAutoFit/>
                </a:bodyPr>
                <a:lstStyle/>
                <a:p>
                  <a:pPr algn="ctr"/>
                  <a:r>
                    <a:rPr lang="en-US" sz="1200" dirty="0">
                      <a:solidFill>
                        <a:schemeClr val="bg1">
                          <a:lumMod val="65000"/>
                        </a:schemeClr>
                      </a:solidFill>
                      <a:latin typeface="Lato" pitchFamily="34" charset="0"/>
                      <a:ea typeface="Lato" pitchFamily="34" charset="0"/>
                      <a:cs typeface="Lato" pitchFamily="34" charset="0"/>
                    </a:rPr>
                    <a:t>Lorem Ipsum has two main data statistical this methodologies</a:t>
                  </a:r>
                </a:p>
              </p:txBody>
            </p:sp>
            <p:sp>
              <p:nvSpPr>
                <p:cNvPr id="118" name="TextBox 361">
                  <a:extLst>
                    <a:ext uri="{FF2B5EF4-FFF2-40B4-BE49-F238E27FC236}">
                      <a16:creationId xmlns:a16="http://schemas.microsoft.com/office/drawing/2014/main" id="{86A7945B-6A11-487C-B50C-7B2E89CF83F8}"/>
                    </a:ext>
                  </a:extLst>
                </p:cNvPr>
                <p:cNvSpPr txBox="1"/>
                <p:nvPr/>
              </p:nvSpPr>
              <p:spPr>
                <a:xfrm>
                  <a:off x="14205896" y="4584246"/>
                  <a:ext cx="6670996" cy="738628"/>
                </a:xfrm>
                <a:prstGeom prst="rect">
                  <a:avLst/>
                </a:prstGeom>
                <a:noFill/>
              </p:spPr>
              <p:txBody>
                <a:bodyPr wrap="square" lIns="91422" tIns="45711" rIns="91422" bIns="45711" rtlCol="0">
                  <a:spAutoFit/>
                </a:bodyPr>
                <a:lstStyle/>
                <a:p>
                  <a:pPr algn="ctr"/>
                  <a:r>
                    <a:rPr lang="en-US" b="1" dirty="0">
                      <a:solidFill>
                        <a:schemeClr val="accent6"/>
                      </a:solidFill>
                      <a:latin typeface="Lato" pitchFamily="34" charset="0"/>
                      <a:ea typeface="Lato" pitchFamily="34" charset="0"/>
                      <a:cs typeface="Lato" pitchFamily="34" charset="0"/>
                    </a:rPr>
                    <a:t>Smart</a:t>
                  </a:r>
                  <a:endParaRPr lang="id-ID" b="1" dirty="0">
                    <a:solidFill>
                      <a:schemeClr val="accent6"/>
                    </a:solidFill>
                    <a:latin typeface="Lato" pitchFamily="34" charset="0"/>
                    <a:ea typeface="Lato" pitchFamily="34" charset="0"/>
                    <a:cs typeface="Lato" pitchFamily="34" charset="0"/>
                  </a:endParaRPr>
                </a:p>
              </p:txBody>
            </p:sp>
          </p:grpSp>
          <p:sp>
            <p:nvSpPr>
              <p:cNvPr id="116" name="Rectangle 139">
                <a:extLst>
                  <a:ext uri="{FF2B5EF4-FFF2-40B4-BE49-F238E27FC236}">
                    <a16:creationId xmlns:a16="http://schemas.microsoft.com/office/drawing/2014/main" id="{3E387D9F-FF80-4022-9D56-E1F688DB7F2F}"/>
                  </a:ext>
                </a:extLst>
              </p:cNvPr>
              <p:cNvSpPr/>
              <p:nvPr/>
            </p:nvSpPr>
            <p:spPr>
              <a:xfrm>
                <a:off x="3056015" y="8861754"/>
                <a:ext cx="1479473" cy="147985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id-ID" sz="900"/>
              </a:p>
            </p:txBody>
          </p:sp>
        </p:grpSp>
        <p:sp>
          <p:nvSpPr>
            <p:cNvPr id="114" name="Freeform 101">
              <a:extLst>
                <a:ext uri="{FF2B5EF4-FFF2-40B4-BE49-F238E27FC236}">
                  <a16:creationId xmlns:a16="http://schemas.microsoft.com/office/drawing/2014/main" id="{D0211BC7-16F6-416B-9CA5-39A5833611C6}"/>
                </a:ext>
              </a:extLst>
            </p:cNvPr>
            <p:cNvSpPr>
              <a:spLocks noEditPoints="1"/>
            </p:cNvSpPr>
            <p:nvPr/>
          </p:nvSpPr>
          <p:spPr bwMode="auto">
            <a:xfrm>
              <a:off x="5129439" y="2895600"/>
              <a:ext cx="838202" cy="775478"/>
            </a:xfrm>
            <a:custGeom>
              <a:avLst/>
              <a:gdLst>
                <a:gd name="T0" fmla="*/ 2147483646 w 68"/>
                <a:gd name="T1" fmla="*/ 2147483646 h 63"/>
                <a:gd name="T2" fmla="*/ 2147483646 w 68"/>
                <a:gd name="T3" fmla="*/ 2147483646 h 63"/>
                <a:gd name="T4" fmla="*/ 2147483646 w 68"/>
                <a:gd name="T5" fmla="*/ 2147483646 h 63"/>
                <a:gd name="T6" fmla="*/ 2147483646 w 68"/>
                <a:gd name="T7" fmla="*/ 2147483646 h 63"/>
                <a:gd name="T8" fmla="*/ 2147483646 w 68"/>
                <a:gd name="T9" fmla="*/ 2147483646 h 63"/>
                <a:gd name="T10" fmla="*/ 2147483646 w 68"/>
                <a:gd name="T11" fmla="*/ 2147483646 h 63"/>
                <a:gd name="T12" fmla="*/ 2147483646 w 68"/>
                <a:gd name="T13" fmla="*/ 2147483646 h 63"/>
                <a:gd name="T14" fmla="*/ 2147483646 w 68"/>
                <a:gd name="T15" fmla="*/ 2147483646 h 63"/>
                <a:gd name="T16" fmla="*/ 0 w 68"/>
                <a:gd name="T17" fmla="*/ 2147483646 h 63"/>
                <a:gd name="T18" fmla="*/ 2147483646 w 68"/>
                <a:gd name="T19" fmla="*/ 2147483646 h 63"/>
                <a:gd name="T20" fmla="*/ 2147483646 w 68"/>
                <a:gd name="T21" fmla="*/ 2147483646 h 63"/>
                <a:gd name="T22" fmla="*/ 2147483646 w 68"/>
                <a:gd name="T23" fmla="*/ 2147483646 h 63"/>
                <a:gd name="T24" fmla="*/ 2147483646 w 68"/>
                <a:gd name="T25" fmla="*/ 2147483646 h 63"/>
                <a:gd name="T26" fmla="*/ 2147483646 w 68"/>
                <a:gd name="T27" fmla="*/ 2147483646 h 63"/>
                <a:gd name="T28" fmla="*/ 2147483646 w 68"/>
                <a:gd name="T29" fmla="*/ 2147483646 h 63"/>
                <a:gd name="T30" fmla="*/ 2147483646 w 68"/>
                <a:gd name="T31" fmla="*/ 2147483646 h 63"/>
                <a:gd name="T32" fmla="*/ 2147483646 w 68"/>
                <a:gd name="T33" fmla="*/ 2147483646 h 63"/>
                <a:gd name="T34" fmla="*/ 2147483646 w 68"/>
                <a:gd name="T35" fmla="*/ 2147483646 h 63"/>
                <a:gd name="T36" fmla="*/ 2147483646 w 68"/>
                <a:gd name="T37" fmla="*/ 2147483646 h 63"/>
                <a:gd name="T38" fmla="*/ 2147483646 w 68"/>
                <a:gd name="T39" fmla="*/ 2147483646 h 63"/>
                <a:gd name="T40" fmla="*/ 2147483646 w 68"/>
                <a:gd name="T41" fmla="*/ 2147483646 h 63"/>
                <a:gd name="T42" fmla="*/ 2147483646 w 68"/>
                <a:gd name="T43" fmla="*/ 2147483646 h 63"/>
                <a:gd name="T44" fmla="*/ 2147483646 w 68"/>
                <a:gd name="T45" fmla="*/ 2147483646 h 63"/>
                <a:gd name="T46" fmla="*/ 2147483646 w 68"/>
                <a:gd name="T47" fmla="*/ 2147483646 h 63"/>
                <a:gd name="T48" fmla="*/ 2147483646 w 68"/>
                <a:gd name="T49" fmla="*/ 2147483646 h 63"/>
                <a:gd name="T50" fmla="*/ 2147483646 w 68"/>
                <a:gd name="T51" fmla="*/ 2147483646 h 63"/>
                <a:gd name="T52" fmla="*/ 2147483646 w 68"/>
                <a:gd name="T53" fmla="*/ 2147483646 h 63"/>
                <a:gd name="T54" fmla="*/ 2147483646 w 68"/>
                <a:gd name="T55" fmla="*/ 0 h 63"/>
                <a:gd name="T56" fmla="*/ 2147483646 w 68"/>
                <a:gd name="T57" fmla="*/ 2147483646 h 63"/>
                <a:gd name="T58" fmla="*/ 2147483646 w 68"/>
                <a:gd name="T59" fmla="*/ 2147483646 h 63"/>
                <a:gd name="T60" fmla="*/ 2147483646 w 68"/>
                <a:gd name="T61" fmla="*/ 2147483646 h 63"/>
                <a:gd name="T62" fmla="*/ 2147483646 w 68"/>
                <a:gd name="T63" fmla="*/ 2147483646 h 63"/>
                <a:gd name="T64" fmla="*/ 2147483646 w 68"/>
                <a:gd name="T65" fmla="*/ 2147483646 h 63"/>
                <a:gd name="T66" fmla="*/ 2147483646 w 68"/>
                <a:gd name="T67" fmla="*/ 2147483646 h 63"/>
                <a:gd name="T68" fmla="*/ 2147483646 w 68"/>
                <a:gd name="T69" fmla="*/ 2147483646 h 63"/>
                <a:gd name="T70" fmla="*/ 2147483646 w 68"/>
                <a:gd name="T71" fmla="*/ 2147483646 h 63"/>
                <a:gd name="T72" fmla="*/ 2147483646 w 68"/>
                <a:gd name="T73" fmla="*/ 2147483646 h 63"/>
                <a:gd name="T74" fmla="*/ 2147483646 w 68"/>
                <a:gd name="T75" fmla="*/ 2147483646 h 63"/>
                <a:gd name="T76" fmla="*/ 2147483646 w 68"/>
                <a:gd name="T77" fmla="*/ 2147483646 h 63"/>
                <a:gd name="T78" fmla="*/ 2147483646 w 68"/>
                <a:gd name="T79" fmla="*/ 2147483646 h 63"/>
                <a:gd name="T80" fmla="*/ 2147483646 w 68"/>
                <a:gd name="T81" fmla="*/ 2147483646 h 63"/>
                <a:gd name="T82" fmla="*/ 2147483646 w 68"/>
                <a:gd name="T83" fmla="*/ 2147483646 h 63"/>
                <a:gd name="T84" fmla="*/ 2147483646 w 68"/>
                <a:gd name="T85" fmla="*/ 2147483646 h 63"/>
                <a:gd name="T86" fmla="*/ 2147483646 w 68"/>
                <a:gd name="T87" fmla="*/ 2147483646 h 6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sz="900"/>
            </a:p>
          </p:txBody>
        </p:sp>
      </p:grpSp>
      <p:cxnSp>
        <p:nvCxnSpPr>
          <p:cNvPr id="119" name="ตัวเชื่อมต่อตรง 237">
            <a:extLst>
              <a:ext uri="{FF2B5EF4-FFF2-40B4-BE49-F238E27FC236}">
                <a16:creationId xmlns:a16="http://schemas.microsoft.com/office/drawing/2014/main" id="{6DAB06C1-706D-4A6A-A8C7-12E61B0CFC86}"/>
              </a:ext>
            </a:extLst>
          </p:cNvPr>
          <p:cNvCxnSpPr/>
          <p:nvPr/>
        </p:nvCxnSpPr>
        <p:spPr>
          <a:xfrm rot="10800000" flipV="1">
            <a:off x="8449270" y="1670320"/>
            <a:ext cx="1239318" cy="1135918"/>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20" name="กลุ่ม 363">
            <a:extLst>
              <a:ext uri="{FF2B5EF4-FFF2-40B4-BE49-F238E27FC236}">
                <a16:creationId xmlns:a16="http://schemas.microsoft.com/office/drawing/2014/main" id="{21C571D9-DA4F-46F5-A1F3-907FF596639F}"/>
              </a:ext>
            </a:extLst>
          </p:cNvPr>
          <p:cNvGrpSpPr/>
          <p:nvPr/>
        </p:nvGrpSpPr>
        <p:grpSpPr>
          <a:xfrm>
            <a:off x="8766175" y="1420977"/>
            <a:ext cx="2854326" cy="1811689"/>
            <a:chOff x="2865437" y="2537154"/>
            <a:chExt cx="5708651" cy="3623378"/>
          </a:xfrm>
        </p:grpSpPr>
        <p:grpSp>
          <p:nvGrpSpPr>
            <p:cNvPr id="121" name="กลุ่ม 364">
              <a:extLst>
                <a:ext uri="{FF2B5EF4-FFF2-40B4-BE49-F238E27FC236}">
                  <a16:creationId xmlns:a16="http://schemas.microsoft.com/office/drawing/2014/main" id="{09555EBF-F1A5-4755-8010-8B417B12174A}"/>
                </a:ext>
              </a:extLst>
            </p:cNvPr>
            <p:cNvGrpSpPr/>
            <p:nvPr/>
          </p:nvGrpSpPr>
          <p:grpSpPr>
            <a:xfrm>
              <a:off x="2865437" y="2537154"/>
              <a:ext cx="5708651" cy="3623378"/>
              <a:chOff x="1036637" y="8861754"/>
              <a:chExt cx="5708651" cy="3623378"/>
            </a:xfrm>
          </p:grpSpPr>
          <p:grpSp>
            <p:nvGrpSpPr>
              <p:cNvPr id="123" name="กลุ่ม 366">
                <a:extLst>
                  <a:ext uri="{FF2B5EF4-FFF2-40B4-BE49-F238E27FC236}">
                    <a16:creationId xmlns:a16="http://schemas.microsoft.com/office/drawing/2014/main" id="{AED50EAA-E118-4F86-A953-55159E1431C0}"/>
                  </a:ext>
                </a:extLst>
              </p:cNvPr>
              <p:cNvGrpSpPr/>
              <p:nvPr/>
            </p:nvGrpSpPr>
            <p:grpSpPr>
              <a:xfrm>
                <a:off x="1036637" y="10416946"/>
                <a:ext cx="5708651" cy="2068186"/>
                <a:chOff x="14205896" y="4584246"/>
                <a:chExt cx="6670996" cy="2068186"/>
              </a:xfrm>
            </p:grpSpPr>
            <p:sp>
              <p:nvSpPr>
                <p:cNvPr id="125" name="TextBox 368">
                  <a:extLst>
                    <a:ext uri="{FF2B5EF4-FFF2-40B4-BE49-F238E27FC236}">
                      <a16:creationId xmlns:a16="http://schemas.microsoft.com/office/drawing/2014/main" id="{784A3F70-259A-48EF-AD79-78928E9C4457}"/>
                    </a:ext>
                  </a:extLst>
                </p:cNvPr>
                <p:cNvSpPr txBox="1"/>
                <p:nvPr/>
              </p:nvSpPr>
              <p:spPr>
                <a:xfrm>
                  <a:off x="15034255" y="5322874"/>
                  <a:ext cx="4952181" cy="1329558"/>
                </a:xfrm>
                <a:prstGeom prst="rect">
                  <a:avLst/>
                </a:prstGeom>
                <a:noFill/>
              </p:spPr>
              <p:txBody>
                <a:bodyPr wrap="square" lIns="109710" tIns="54855" rIns="109710" bIns="54855" rtlCol="0">
                  <a:spAutoFit/>
                </a:bodyPr>
                <a:lstStyle/>
                <a:p>
                  <a:pPr algn="ctr"/>
                  <a:r>
                    <a:rPr lang="en-US" sz="1200" dirty="0">
                      <a:solidFill>
                        <a:schemeClr val="bg1">
                          <a:lumMod val="65000"/>
                        </a:schemeClr>
                      </a:solidFill>
                      <a:latin typeface="Lato" pitchFamily="34" charset="0"/>
                      <a:ea typeface="Lato" pitchFamily="34" charset="0"/>
                      <a:cs typeface="Lato" pitchFamily="34" charset="0"/>
                    </a:rPr>
                    <a:t>Lorem Ipsum has two main data statistical this methodologies</a:t>
                  </a:r>
                </a:p>
              </p:txBody>
            </p:sp>
            <p:sp>
              <p:nvSpPr>
                <p:cNvPr id="126" name="TextBox 369">
                  <a:extLst>
                    <a:ext uri="{FF2B5EF4-FFF2-40B4-BE49-F238E27FC236}">
                      <a16:creationId xmlns:a16="http://schemas.microsoft.com/office/drawing/2014/main" id="{00E95C19-A57C-4D0D-BF16-B8401F342862}"/>
                    </a:ext>
                  </a:extLst>
                </p:cNvPr>
                <p:cNvSpPr txBox="1"/>
                <p:nvPr/>
              </p:nvSpPr>
              <p:spPr>
                <a:xfrm>
                  <a:off x="14205896" y="4584246"/>
                  <a:ext cx="6670996" cy="738628"/>
                </a:xfrm>
                <a:prstGeom prst="rect">
                  <a:avLst/>
                </a:prstGeom>
                <a:noFill/>
              </p:spPr>
              <p:txBody>
                <a:bodyPr wrap="square" lIns="91422" tIns="45711" rIns="91422" bIns="45711" rtlCol="0">
                  <a:spAutoFit/>
                </a:bodyPr>
                <a:lstStyle/>
                <a:p>
                  <a:pPr algn="ctr"/>
                  <a:r>
                    <a:rPr lang="en-US" b="1" dirty="0">
                      <a:solidFill>
                        <a:schemeClr val="accent5"/>
                      </a:solidFill>
                      <a:latin typeface="Lato" pitchFamily="34" charset="0"/>
                      <a:ea typeface="Lato" pitchFamily="34" charset="0"/>
                      <a:cs typeface="Lato" pitchFamily="34" charset="0"/>
                    </a:rPr>
                    <a:t>Good Ideas</a:t>
                  </a:r>
                  <a:endParaRPr lang="id-ID" b="1" dirty="0">
                    <a:solidFill>
                      <a:schemeClr val="accent5"/>
                    </a:solidFill>
                    <a:latin typeface="Lato" pitchFamily="34" charset="0"/>
                    <a:ea typeface="Lato" pitchFamily="34" charset="0"/>
                    <a:cs typeface="Lato" pitchFamily="34" charset="0"/>
                  </a:endParaRPr>
                </a:p>
              </p:txBody>
            </p:sp>
          </p:grpSp>
          <p:sp>
            <p:nvSpPr>
              <p:cNvPr id="124" name="Rectangle 139">
                <a:extLst>
                  <a:ext uri="{FF2B5EF4-FFF2-40B4-BE49-F238E27FC236}">
                    <a16:creationId xmlns:a16="http://schemas.microsoft.com/office/drawing/2014/main" id="{6356614E-4422-478E-8840-5BC8F08BE750}"/>
                  </a:ext>
                </a:extLst>
              </p:cNvPr>
              <p:cNvSpPr/>
              <p:nvPr/>
            </p:nvSpPr>
            <p:spPr>
              <a:xfrm>
                <a:off x="3056015" y="8861754"/>
                <a:ext cx="1479473" cy="147985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id-ID" sz="900"/>
              </a:p>
            </p:txBody>
          </p:sp>
        </p:grpSp>
        <p:sp>
          <p:nvSpPr>
            <p:cNvPr id="122" name="Freeform 101">
              <a:extLst>
                <a:ext uri="{FF2B5EF4-FFF2-40B4-BE49-F238E27FC236}">
                  <a16:creationId xmlns:a16="http://schemas.microsoft.com/office/drawing/2014/main" id="{5DAB9B75-BED6-4C70-8091-D6123C8D7738}"/>
                </a:ext>
              </a:extLst>
            </p:cNvPr>
            <p:cNvSpPr>
              <a:spLocks noEditPoints="1"/>
            </p:cNvSpPr>
            <p:nvPr/>
          </p:nvSpPr>
          <p:spPr bwMode="auto">
            <a:xfrm>
              <a:off x="5129439" y="2895600"/>
              <a:ext cx="838202" cy="775478"/>
            </a:xfrm>
            <a:custGeom>
              <a:avLst/>
              <a:gdLst>
                <a:gd name="T0" fmla="*/ 2147483646 w 68"/>
                <a:gd name="T1" fmla="*/ 2147483646 h 63"/>
                <a:gd name="T2" fmla="*/ 2147483646 w 68"/>
                <a:gd name="T3" fmla="*/ 2147483646 h 63"/>
                <a:gd name="T4" fmla="*/ 2147483646 w 68"/>
                <a:gd name="T5" fmla="*/ 2147483646 h 63"/>
                <a:gd name="T6" fmla="*/ 2147483646 w 68"/>
                <a:gd name="T7" fmla="*/ 2147483646 h 63"/>
                <a:gd name="T8" fmla="*/ 2147483646 w 68"/>
                <a:gd name="T9" fmla="*/ 2147483646 h 63"/>
                <a:gd name="T10" fmla="*/ 2147483646 w 68"/>
                <a:gd name="T11" fmla="*/ 2147483646 h 63"/>
                <a:gd name="T12" fmla="*/ 2147483646 w 68"/>
                <a:gd name="T13" fmla="*/ 2147483646 h 63"/>
                <a:gd name="T14" fmla="*/ 2147483646 w 68"/>
                <a:gd name="T15" fmla="*/ 2147483646 h 63"/>
                <a:gd name="T16" fmla="*/ 0 w 68"/>
                <a:gd name="T17" fmla="*/ 2147483646 h 63"/>
                <a:gd name="T18" fmla="*/ 2147483646 w 68"/>
                <a:gd name="T19" fmla="*/ 2147483646 h 63"/>
                <a:gd name="T20" fmla="*/ 2147483646 w 68"/>
                <a:gd name="T21" fmla="*/ 2147483646 h 63"/>
                <a:gd name="T22" fmla="*/ 2147483646 w 68"/>
                <a:gd name="T23" fmla="*/ 2147483646 h 63"/>
                <a:gd name="T24" fmla="*/ 2147483646 w 68"/>
                <a:gd name="T25" fmla="*/ 2147483646 h 63"/>
                <a:gd name="T26" fmla="*/ 2147483646 w 68"/>
                <a:gd name="T27" fmla="*/ 2147483646 h 63"/>
                <a:gd name="T28" fmla="*/ 2147483646 w 68"/>
                <a:gd name="T29" fmla="*/ 2147483646 h 63"/>
                <a:gd name="T30" fmla="*/ 2147483646 w 68"/>
                <a:gd name="T31" fmla="*/ 2147483646 h 63"/>
                <a:gd name="T32" fmla="*/ 2147483646 w 68"/>
                <a:gd name="T33" fmla="*/ 2147483646 h 63"/>
                <a:gd name="T34" fmla="*/ 2147483646 w 68"/>
                <a:gd name="T35" fmla="*/ 2147483646 h 63"/>
                <a:gd name="T36" fmla="*/ 2147483646 w 68"/>
                <a:gd name="T37" fmla="*/ 2147483646 h 63"/>
                <a:gd name="T38" fmla="*/ 2147483646 w 68"/>
                <a:gd name="T39" fmla="*/ 2147483646 h 63"/>
                <a:gd name="T40" fmla="*/ 2147483646 w 68"/>
                <a:gd name="T41" fmla="*/ 2147483646 h 63"/>
                <a:gd name="T42" fmla="*/ 2147483646 w 68"/>
                <a:gd name="T43" fmla="*/ 2147483646 h 63"/>
                <a:gd name="T44" fmla="*/ 2147483646 w 68"/>
                <a:gd name="T45" fmla="*/ 2147483646 h 63"/>
                <a:gd name="T46" fmla="*/ 2147483646 w 68"/>
                <a:gd name="T47" fmla="*/ 2147483646 h 63"/>
                <a:gd name="T48" fmla="*/ 2147483646 w 68"/>
                <a:gd name="T49" fmla="*/ 2147483646 h 63"/>
                <a:gd name="T50" fmla="*/ 2147483646 w 68"/>
                <a:gd name="T51" fmla="*/ 2147483646 h 63"/>
                <a:gd name="T52" fmla="*/ 2147483646 w 68"/>
                <a:gd name="T53" fmla="*/ 2147483646 h 63"/>
                <a:gd name="T54" fmla="*/ 2147483646 w 68"/>
                <a:gd name="T55" fmla="*/ 0 h 63"/>
                <a:gd name="T56" fmla="*/ 2147483646 w 68"/>
                <a:gd name="T57" fmla="*/ 2147483646 h 63"/>
                <a:gd name="T58" fmla="*/ 2147483646 w 68"/>
                <a:gd name="T59" fmla="*/ 2147483646 h 63"/>
                <a:gd name="T60" fmla="*/ 2147483646 w 68"/>
                <a:gd name="T61" fmla="*/ 2147483646 h 63"/>
                <a:gd name="T62" fmla="*/ 2147483646 w 68"/>
                <a:gd name="T63" fmla="*/ 2147483646 h 63"/>
                <a:gd name="T64" fmla="*/ 2147483646 w 68"/>
                <a:gd name="T65" fmla="*/ 2147483646 h 63"/>
                <a:gd name="T66" fmla="*/ 2147483646 w 68"/>
                <a:gd name="T67" fmla="*/ 2147483646 h 63"/>
                <a:gd name="T68" fmla="*/ 2147483646 w 68"/>
                <a:gd name="T69" fmla="*/ 2147483646 h 63"/>
                <a:gd name="T70" fmla="*/ 2147483646 w 68"/>
                <a:gd name="T71" fmla="*/ 2147483646 h 63"/>
                <a:gd name="T72" fmla="*/ 2147483646 w 68"/>
                <a:gd name="T73" fmla="*/ 2147483646 h 63"/>
                <a:gd name="T74" fmla="*/ 2147483646 w 68"/>
                <a:gd name="T75" fmla="*/ 2147483646 h 63"/>
                <a:gd name="T76" fmla="*/ 2147483646 w 68"/>
                <a:gd name="T77" fmla="*/ 2147483646 h 63"/>
                <a:gd name="T78" fmla="*/ 2147483646 w 68"/>
                <a:gd name="T79" fmla="*/ 2147483646 h 63"/>
                <a:gd name="T80" fmla="*/ 2147483646 w 68"/>
                <a:gd name="T81" fmla="*/ 2147483646 h 63"/>
                <a:gd name="T82" fmla="*/ 2147483646 w 68"/>
                <a:gd name="T83" fmla="*/ 2147483646 h 63"/>
                <a:gd name="T84" fmla="*/ 2147483646 w 68"/>
                <a:gd name="T85" fmla="*/ 2147483646 h 63"/>
                <a:gd name="T86" fmla="*/ 2147483646 w 68"/>
                <a:gd name="T87" fmla="*/ 2147483646 h 6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sz="900"/>
            </a:p>
          </p:txBody>
        </p:sp>
      </p:grpSp>
      <p:cxnSp>
        <p:nvCxnSpPr>
          <p:cNvPr id="127" name="ตัวเชื่อมต่อตรง 237">
            <a:extLst>
              <a:ext uri="{FF2B5EF4-FFF2-40B4-BE49-F238E27FC236}">
                <a16:creationId xmlns:a16="http://schemas.microsoft.com/office/drawing/2014/main" id="{272DEDAF-440D-4713-8C93-D456B81EE6D0}"/>
              </a:ext>
            </a:extLst>
          </p:cNvPr>
          <p:cNvCxnSpPr/>
          <p:nvPr/>
        </p:nvCxnSpPr>
        <p:spPr>
          <a:xfrm>
            <a:off x="2362200" y="3886200"/>
            <a:ext cx="1370644" cy="1224304"/>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28" name="กลุ่ม 371">
            <a:extLst>
              <a:ext uri="{FF2B5EF4-FFF2-40B4-BE49-F238E27FC236}">
                <a16:creationId xmlns:a16="http://schemas.microsoft.com/office/drawing/2014/main" id="{B61F8CA8-AEBC-4D51-B71A-1F9EAEACFD46}"/>
              </a:ext>
            </a:extLst>
          </p:cNvPr>
          <p:cNvGrpSpPr/>
          <p:nvPr/>
        </p:nvGrpSpPr>
        <p:grpSpPr>
          <a:xfrm>
            <a:off x="430663" y="3592677"/>
            <a:ext cx="2854326" cy="1811689"/>
            <a:chOff x="2865437" y="2537154"/>
            <a:chExt cx="5708651" cy="3623378"/>
          </a:xfrm>
        </p:grpSpPr>
        <p:grpSp>
          <p:nvGrpSpPr>
            <p:cNvPr id="129" name="กลุ่ม 372">
              <a:extLst>
                <a:ext uri="{FF2B5EF4-FFF2-40B4-BE49-F238E27FC236}">
                  <a16:creationId xmlns:a16="http://schemas.microsoft.com/office/drawing/2014/main" id="{DC820D35-2FB1-4F99-9F09-6D9A40F102CB}"/>
                </a:ext>
              </a:extLst>
            </p:cNvPr>
            <p:cNvGrpSpPr/>
            <p:nvPr/>
          </p:nvGrpSpPr>
          <p:grpSpPr>
            <a:xfrm>
              <a:off x="2865437" y="2537154"/>
              <a:ext cx="5708651" cy="3623378"/>
              <a:chOff x="1036637" y="8861754"/>
              <a:chExt cx="5708651" cy="3623378"/>
            </a:xfrm>
          </p:grpSpPr>
          <p:grpSp>
            <p:nvGrpSpPr>
              <p:cNvPr id="131" name="กลุ่ม 374">
                <a:extLst>
                  <a:ext uri="{FF2B5EF4-FFF2-40B4-BE49-F238E27FC236}">
                    <a16:creationId xmlns:a16="http://schemas.microsoft.com/office/drawing/2014/main" id="{9F1FB1E7-7602-4657-A08A-CAAE3046E008}"/>
                  </a:ext>
                </a:extLst>
              </p:cNvPr>
              <p:cNvGrpSpPr/>
              <p:nvPr/>
            </p:nvGrpSpPr>
            <p:grpSpPr>
              <a:xfrm>
                <a:off x="1036637" y="10416946"/>
                <a:ext cx="5708651" cy="2068186"/>
                <a:chOff x="14205896" y="4584246"/>
                <a:chExt cx="6670996" cy="2068186"/>
              </a:xfrm>
            </p:grpSpPr>
            <p:sp>
              <p:nvSpPr>
                <p:cNvPr id="133" name="TextBox 376">
                  <a:extLst>
                    <a:ext uri="{FF2B5EF4-FFF2-40B4-BE49-F238E27FC236}">
                      <a16:creationId xmlns:a16="http://schemas.microsoft.com/office/drawing/2014/main" id="{C1588DDF-975A-456D-BB8F-E4B30C44BF4E}"/>
                    </a:ext>
                  </a:extLst>
                </p:cNvPr>
                <p:cNvSpPr txBox="1"/>
                <p:nvPr/>
              </p:nvSpPr>
              <p:spPr>
                <a:xfrm>
                  <a:off x="15034255" y="5322874"/>
                  <a:ext cx="4952181" cy="1329558"/>
                </a:xfrm>
                <a:prstGeom prst="rect">
                  <a:avLst/>
                </a:prstGeom>
                <a:noFill/>
              </p:spPr>
              <p:txBody>
                <a:bodyPr wrap="square" lIns="109710" tIns="54855" rIns="109710" bIns="54855" rtlCol="0">
                  <a:spAutoFit/>
                </a:bodyPr>
                <a:lstStyle/>
                <a:p>
                  <a:pPr algn="ctr"/>
                  <a:r>
                    <a:rPr lang="en-US" sz="1200" dirty="0">
                      <a:solidFill>
                        <a:schemeClr val="bg1">
                          <a:lumMod val="65000"/>
                        </a:schemeClr>
                      </a:solidFill>
                      <a:latin typeface="Lato" pitchFamily="34" charset="0"/>
                      <a:ea typeface="Lato" pitchFamily="34" charset="0"/>
                      <a:cs typeface="Lato" pitchFamily="34" charset="0"/>
                    </a:rPr>
                    <a:t>Lorem Ipsum has two main data statistical this methodologies</a:t>
                  </a:r>
                </a:p>
              </p:txBody>
            </p:sp>
            <p:sp>
              <p:nvSpPr>
                <p:cNvPr id="134" name="TextBox 377">
                  <a:extLst>
                    <a:ext uri="{FF2B5EF4-FFF2-40B4-BE49-F238E27FC236}">
                      <a16:creationId xmlns:a16="http://schemas.microsoft.com/office/drawing/2014/main" id="{AD2DF5B3-0B8D-46E0-B962-37A4C385542F}"/>
                    </a:ext>
                  </a:extLst>
                </p:cNvPr>
                <p:cNvSpPr txBox="1"/>
                <p:nvPr/>
              </p:nvSpPr>
              <p:spPr>
                <a:xfrm>
                  <a:off x="14205896" y="4584246"/>
                  <a:ext cx="6670996" cy="738628"/>
                </a:xfrm>
                <a:prstGeom prst="rect">
                  <a:avLst/>
                </a:prstGeom>
                <a:noFill/>
              </p:spPr>
              <p:txBody>
                <a:bodyPr wrap="square" lIns="91422" tIns="45711" rIns="91422" bIns="45711" rtlCol="0">
                  <a:spAutoFit/>
                </a:bodyPr>
                <a:lstStyle/>
                <a:p>
                  <a:pPr algn="ctr"/>
                  <a:r>
                    <a:rPr lang="en-US" b="1" dirty="0">
                      <a:solidFill>
                        <a:schemeClr val="accent3"/>
                      </a:solidFill>
                      <a:latin typeface="Lato" pitchFamily="34" charset="0"/>
                      <a:ea typeface="Lato" pitchFamily="34" charset="0"/>
                      <a:cs typeface="Lato" pitchFamily="34" charset="0"/>
                    </a:rPr>
                    <a:t>Teamwork</a:t>
                  </a:r>
                  <a:endParaRPr lang="id-ID" b="1" dirty="0">
                    <a:solidFill>
                      <a:schemeClr val="accent3"/>
                    </a:solidFill>
                    <a:latin typeface="Lato" pitchFamily="34" charset="0"/>
                    <a:ea typeface="Lato" pitchFamily="34" charset="0"/>
                    <a:cs typeface="Lato" pitchFamily="34" charset="0"/>
                  </a:endParaRPr>
                </a:p>
              </p:txBody>
            </p:sp>
          </p:grpSp>
          <p:sp>
            <p:nvSpPr>
              <p:cNvPr id="132" name="Rectangle 139">
                <a:extLst>
                  <a:ext uri="{FF2B5EF4-FFF2-40B4-BE49-F238E27FC236}">
                    <a16:creationId xmlns:a16="http://schemas.microsoft.com/office/drawing/2014/main" id="{12825DC3-733B-4AD1-B0C8-B11563E694C4}"/>
                  </a:ext>
                </a:extLst>
              </p:cNvPr>
              <p:cNvSpPr/>
              <p:nvPr/>
            </p:nvSpPr>
            <p:spPr>
              <a:xfrm>
                <a:off x="3056015" y="8861754"/>
                <a:ext cx="1479473" cy="147985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id-ID" sz="900"/>
              </a:p>
            </p:txBody>
          </p:sp>
        </p:grpSp>
        <p:sp>
          <p:nvSpPr>
            <p:cNvPr id="130" name="Freeform 101">
              <a:extLst>
                <a:ext uri="{FF2B5EF4-FFF2-40B4-BE49-F238E27FC236}">
                  <a16:creationId xmlns:a16="http://schemas.microsoft.com/office/drawing/2014/main" id="{3E1F4F0C-7A9A-4023-8A03-4A1D2D805E79}"/>
                </a:ext>
              </a:extLst>
            </p:cNvPr>
            <p:cNvSpPr>
              <a:spLocks noEditPoints="1"/>
            </p:cNvSpPr>
            <p:nvPr/>
          </p:nvSpPr>
          <p:spPr bwMode="auto">
            <a:xfrm>
              <a:off x="5129439" y="2895600"/>
              <a:ext cx="838202" cy="775478"/>
            </a:xfrm>
            <a:custGeom>
              <a:avLst/>
              <a:gdLst>
                <a:gd name="T0" fmla="*/ 2147483646 w 68"/>
                <a:gd name="T1" fmla="*/ 2147483646 h 63"/>
                <a:gd name="T2" fmla="*/ 2147483646 w 68"/>
                <a:gd name="T3" fmla="*/ 2147483646 h 63"/>
                <a:gd name="T4" fmla="*/ 2147483646 w 68"/>
                <a:gd name="T5" fmla="*/ 2147483646 h 63"/>
                <a:gd name="T6" fmla="*/ 2147483646 w 68"/>
                <a:gd name="T7" fmla="*/ 2147483646 h 63"/>
                <a:gd name="T8" fmla="*/ 2147483646 w 68"/>
                <a:gd name="T9" fmla="*/ 2147483646 h 63"/>
                <a:gd name="T10" fmla="*/ 2147483646 w 68"/>
                <a:gd name="T11" fmla="*/ 2147483646 h 63"/>
                <a:gd name="T12" fmla="*/ 2147483646 w 68"/>
                <a:gd name="T13" fmla="*/ 2147483646 h 63"/>
                <a:gd name="T14" fmla="*/ 2147483646 w 68"/>
                <a:gd name="T15" fmla="*/ 2147483646 h 63"/>
                <a:gd name="T16" fmla="*/ 0 w 68"/>
                <a:gd name="T17" fmla="*/ 2147483646 h 63"/>
                <a:gd name="T18" fmla="*/ 2147483646 w 68"/>
                <a:gd name="T19" fmla="*/ 2147483646 h 63"/>
                <a:gd name="T20" fmla="*/ 2147483646 w 68"/>
                <a:gd name="T21" fmla="*/ 2147483646 h 63"/>
                <a:gd name="T22" fmla="*/ 2147483646 w 68"/>
                <a:gd name="T23" fmla="*/ 2147483646 h 63"/>
                <a:gd name="T24" fmla="*/ 2147483646 w 68"/>
                <a:gd name="T25" fmla="*/ 2147483646 h 63"/>
                <a:gd name="T26" fmla="*/ 2147483646 w 68"/>
                <a:gd name="T27" fmla="*/ 2147483646 h 63"/>
                <a:gd name="T28" fmla="*/ 2147483646 w 68"/>
                <a:gd name="T29" fmla="*/ 2147483646 h 63"/>
                <a:gd name="T30" fmla="*/ 2147483646 w 68"/>
                <a:gd name="T31" fmla="*/ 2147483646 h 63"/>
                <a:gd name="T32" fmla="*/ 2147483646 w 68"/>
                <a:gd name="T33" fmla="*/ 2147483646 h 63"/>
                <a:gd name="T34" fmla="*/ 2147483646 w 68"/>
                <a:gd name="T35" fmla="*/ 2147483646 h 63"/>
                <a:gd name="T36" fmla="*/ 2147483646 w 68"/>
                <a:gd name="T37" fmla="*/ 2147483646 h 63"/>
                <a:gd name="T38" fmla="*/ 2147483646 w 68"/>
                <a:gd name="T39" fmla="*/ 2147483646 h 63"/>
                <a:gd name="T40" fmla="*/ 2147483646 w 68"/>
                <a:gd name="T41" fmla="*/ 2147483646 h 63"/>
                <a:gd name="T42" fmla="*/ 2147483646 w 68"/>
                <a:gd name="T43" fmla="*/ 2147483646 h 63"/>
                <a:gd name="T44" fmla="*/ 2147483646 w 68"/>
                <a:gd name="T45" fmla="*/ 2147483646 h 63"/>
                <a:gd name="T46" fmla="*/ 2147483646 w 68"/>
                <a:gd name="T47" fmla="*/ 2147483646 h 63"/>
                <a:gd name="T48" fmla="*/ 2147483646 w 68"/>
                <a:gd name="T49" fmla="*/ 2147483646 h 63"/>
                <a:gd name="T50" fmla="*/ 2147483646 w 68"/>
                <a:gd name="T51" fmla="*/ 2147483646 h 63"/>
                <a:gd name="T52" fmla="*/ 2147483646 w 68"/>
                <a:gd name="T53" fmla="*/ 2147483646 h 63"/>
                <a:gd name="T54" fmla="*/ 2147483646 w 68"/>
                <a:gd name="T55" fmla="*/ 0 h 63"/>
                <a:gd name="T56" fmla="*/ 2147483646 w 68"/>
                <a:gd name="T57" fmla="*/ 2147483646 h 63"/>
                <a:gd name="T58" fmla="*/ 2147483646 w 68"/>
                <a:gd name="T59" fmla="*/ 2147483646 h 63"/>
                <a:gd name="T60" fmla="*/ 2147483646 w 68"/>
                <a:gd name="T61" fmla="*/ 2147483646 h 63"/>
                <a:gd name="T62" fmla="*/ 2147483646 w 68"/>
                <a:gd name="T63" fmla="*/ 2147483646 h 63"/>
                <a:gd name="T64" fmla="*/ 2147483646 w 68"/>
                <a:gd name="T65" fmla="*/ 2147483646 h 63"/>
                <a:gd name="T66" fmla="*/ 2147483646 w 68"/>
                <a:gd name="T67" fmla="*/ 2147483646 h 63"/>
                <a:gd name="T68" fmla="*/ 2147483646 w 68"/>
                <a:gd name="T69" fmla="*/ 2147483646 h 63"/>
                <a:gd name="T70" fmla="*/ 2147483646 w 68"/>
                <a:gd name="T71" fmla="*/ 2147483646 h 63"/>
                <a:gd name="T72" fmla="*/ 2147483646 w 68"/>
                <a:gd name="T73" fmla="*/ 2147483646 h 63"/>
                <a:gd name="T74" fmla="*/ 2147483646 w 68"/>
                <a:gd name="T75" fmla="*/ 2147483646 h 63"/>
                <a:gd name="T76" fmla="*/ 2147483646 w 68"/>
                <a:gd name="T77" fmla="*/ 2147483646 h 63"/>
                <a:gd name="T78" fmla="*/ 2147483646 w 68"/>
                <a:gd name="T79" fmla="*/ 2147483646 h 63"/>
                <a:gd name="T80" fmla="*/ 2147483646 w 68"/>
                <a:gd name="T81" fmla="*/ 2147483646 h 63"/>
                <a:gd name="T82" fmla="*/ 2147483646 w 68"/>
                <a:gd name="T83" fmla="*/ 2147483646 h 63"/>
                <a:gd name="T84" fmla="*/ 2147483646 w 68"/>
                <a:gd name="T85" fmla="*/ 2147483646 h 63"/>
                <a:gd name="T86" fmla="*/ 2147483646 w 68"/>
                <a:gd name="T87" fmla="*/ 2147483646 h 6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sz="900"/>
            </a:p>
          </p:txBody>
        </p:sp>
      </p:grpSp>
      <p:cxnSp>
        <p:nvCxnSpPr>
          <p:cNvPr id="135" name="ตัวเชื่อมต่อตรง 237">
            <a:extLst>
              <a:ext uri="{FF2B5EF4-FFF2-40B4-BE49-F238E27FC236}">
                <a16:creationId xmlns:a16="http://schemas.microsoft.com/office/drawing/2014/main" id="{083B1F98-8503-43DD-8278-2A0A429DE393}"/>
              </a:ext>
            </a:extLst>
          </p:cNvPr>
          <p:cNvCxnSpPr/>
          <p:nvPr/>
        </p:nvCxnSpPr>
        <p:spPr>
          <a:xfrm rot="10800000" flipV="1">
            <a:off x="8449270" y="3918219"/>
            <a:ext cx="1315518" cy="1188929"/>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36" name="กลุ่ม 379">
            <a:extLst>
              <a:ext uri="{FF2B5EF4-FFF2-40B4-BE49-F238E27FC236}">
                <a16:creationId xmlns:a16="http://schemas.microsoft.com/office/drawing/2014/main" id="{601398BF-968E-47BF-8E76-C1E69D63C4EC}"/>
              </a:ext>
            </a:extLst>
          </p:cNvPr>
          <p:cNvGrpSpPr/>
          <p:nvPr/>
        </p:nvGrpSpPr>
        <p:grpSpPr>
          <a:xfrm>
            <a:off x="8842375" y="3668877"/>
            <a:ext cx="2854326" cy="1811689"/>
            <a:chOff x="2865437" y="2537154"/>
            <a:chExt cx="5708651" cy="3623378"/>
          </a:xfrm>
        </p:grpSpPr>
        <p:grpSp>
          <p:nvGrpSpPr>
            <p:cNvPr id="137" name="กลุ่ม 380">
              <a:extLst>
                <a:ext uri="{FF2B5EF4-FFF2-40B4-BE49-F238E27FC236}">
                  <a16:creationId xmlns:a16="http://schemas.microsoft.com/office/drawing/2014/main" id="{6AC44E2E-11FD-450B-940D-6021DA01E2AA}"/>
                </a:ext>
              </a:extLst>
            </p:cNvPr>
            <p:cNvGrpSpPr/>
            <p:nvPr/>
          </p:nvGrpSpPr>
          <p:grpSpPr>
            <a:xfrm>
              <a:off x="2865437" y="2537154"/>
              <a:ext cx="5708651" cy="3623378"/>
              <a:chOff x="1036637" y="8861754"/>
              <a:chExt cx="5708651" cy="3623378"/>
            </a:xfrm>
          </p:grpSpPr>
          <p:grpSp>
            <p:nvGrpSpPr>
              <p:cNvPr id="139" name="กลุ่ม 382">
                <a:extLst>
                  <a:ext uri="{FF2B5EF4-FFF2-40B4-BE49-F238E27FC236}">
                    <a16:creationId xmlns:a16="http://schemas.microsoft.com/office/drawing/2014/main" id="{4FC9295B-81B0-440A-BA3A-8ACCBB496F69}"/>
                  </a:ext>
                </a:extLst>
              </p:cNvPr>
              <p:cNvGrpSpPr/>
              <p:nvPr/>
            </p:nvGrpSpPr>
            <p:grpSpPr>
              <a:xfrm>
                <a:off x="1036637" y="10416946"/>
                <a:ext cx="5708651" cy="2068186"/>
                <a:chOff x="14205896" y="4584246"/>
                <a:chExt cx="6670996" cy="2068186"/>
              </a:xfrm>
            </p:grpSpPr>
            <p:sp>
              <p:nvSpPr>
                <p:cNvPr id="141" name="TextBox 384">
                  <a:extLst>
                    <a:ext uri="{FF2B5EF4-FFF2-40B4-BE49-F238E27FC236}">
                      <a16:creationId xmlns:a16="http://schemas.microsoft.com/office/drawing/2014/main" id="{7279BEB5-4DFA-44B7-8C17-8EDEF7564F44}"/>
                    </a:ext>
                  </a:extLst>
                </p:cNvPr>
                <p:cNvSpPr txBox="1"/>
                <p:nvPr/>
              </p:nvSpPr>
              <p:spPr>
                <a:xfrm>
                  <a:off x="15034255" y="5322874"/>
                  <a:ext cx="4952181" cy="1329558"/>
                </a:xfrm>
                <a:prstGeom prst="rect">
                  <a:avLst/>
                </a:prstGeom>
                <a:noFill/>
              </p:spPr>
              <p:txBody>
                <a:bodyPr wrap="square" lIns="109710" tIns="54855" rIns="109710" bIns="54855" rtlCol="0">
                  <a:spAutoFit/>
                </a:bodyPr>
                <a:lstStyle/>
                <a:p>
                  <a:pPr algn="ctr"/>
                  <a:r>
                    <a:rPr lang="en-US" sz="1200" dirty="0">
                      <a:solidFill>
                        <a:schemeClr val="bg1">
                          <a:lumMod val="65000"/>
                        </a:schemeClr>
                      </a:solidFill>
                      <a:latin typeface="Lato" pitchFamily="34" charset="0"/>
                      <a:ea typeface="Lato" pitchFamily="34" charset="0"/>
                      <a:cs typeface="Lato" pitchFamily="34" charset="0"/>
                    </a:rPr>
                    <a:t>Lorem Ipsum has two main data statistical this methodologies</a:t>
                  </a:r>
                </a:p>
              </p:txBody>
            </p:sp>
            <p:sp>
              <p:nvSpPr>
                <p:cNvPr id="142" name="TextBox 385">
                  <a:extLst>
                    <a:ext uri="{FF2B5EF4-FFF2-40B4-BE49-F238E27FC236}">
                      <a16:creationId xmlns:a16="http://schemas.microsoft.com/office/drawing/2014/main" id="{28034F0A-A52B-4B9F-B813-E57F1447FAFC}"/>
                    </a:ext>
                  </a:extLst>
                </p:cNvPr>
                <p:cNvSpPr txBox="1"/>
                <p:nvPr/>
              </p:nvSpPr>
              <p:spPr>
                <a:xfrm>
                  <a:off x="14205896" y="4584246"/>
                  <a:ext cx="6670996" cy="738628"/>
                </a:xfrm>
                <a:prstGeom prst="rect">
                  <a:avLst/>
                </a:prstGeom>
                <a:noFill/>
              </p:spPr>
              <p:txBody>
                <a:bodyPr wrap="square" lIns="91422" tIns="45711" rIns="91422" bIns="45711" rtlCol="0">
                  <a:spAutoFit/>
                </a:bodyPr>
                <a:lstStyle/>
                <a:p>
                  <a:pPr algn="ctr"/>
                  <a:r>
                    <a:rPr lang="en-US" b="1" dirty="0">
                      <a:solidFill>
                        <a:schemeClr val="accent4"/>
                      </a:solidFill>
                      <a:latin typeface="Lato" pitchFamily="34" charset="0"/>
                      <a:ea typeface="Lato" pitchFamily="34" charset="0"/>
                      <a:cs typeface="Lato" pitchFamily="34" charset="0"/>
                    </a:rPr>
                    <a:t>Learning</a:t>
                  </a:r>
                  <a:endParaRPr lang="id-ID" b="1" dirty="0">
                    <a:solidFill>
                      <a:schemeClr val="accent4"/>
                    </a:solidFill>
                    <a:latin typeface="Lato" pitchFamily="34" charset="0"/>
                    <a:ea typeface="Lato" pitchFamily="34" charset="0"/>
                    <a:cs typeface="Lato" pitchFamily="34" charset="0"/>
                  </a:endParaRPr>
                </a:p>
              </p:txBody>
            </p:sp>
          </p:grpSp>
          <p:sp>
            <p:nvSpPr>
              <p:cNvPr id="140" name="Rectangle 139">
                <a:extLst>
                  <a:ext uri="{FF2B5EF4-FFF2-40B4-BE49-F238E27FC236}">
                    <a16:creationId xmlns:a16="http://schemas.microsoft.com/office/drawing/2014/main" id="{DA4483F5-1372-454F-B319-CC02822B87F1}"/>
                  </a:ext>
                </a:extLst>
              </p:cNvPr>
              <p:cNvSpPr/>
              <p:nvPr/>
            </p:nvSpPr>
            <p:spPr>
              <a:xfrm>
                <a:off x="3056015" y="8861754"/>
                <a:ext cx="1479473" cy="147985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id-ID" sz="900"/>
              </a:p>
            </p:txBody>
          </p:sp>
        </p:grpSp>
        <p:sp>
          <p:nvSpPr>
            <p:cNvPr id="138" name="Freeform 101">
              <a:extLst>
                <a:ext uri="{FF2B5EF4-FFF2-40B4-BE49-F238E27FC236}">
                  <a16:creationId xmlns:a16="http://schemas.microsoft.com/office/drawing/2014/main" id="{03953516-D361-4941-B2FA-FBEBCF09BB18}"/>
                </a:ext>
              </a:extLst>
            </p:cNvPr>
            <p:cNvSpPr>
              <a:spLocks noEditPoints="1"/>
            </p:cNvSpPr>
            <p:nvPr/>
          </p:nvSpPr>
          <p:spPr bwMode="auto">
            <a:xfrm>
              <a:off x="5129439" y="2895600"/>
              <a:ext cx="838202" cy="775478"/>
            </a:xfrm>
            <a:custGeom>
              <a:avLst/>
              <a:gdLst>
                <a:gd name="T0" fmla="*/ 2147483646 w 68"/>
                <a:gd name="T1" fmla="*/ 2147483646 h 63"/>
                <a:gd name="T2" fmla="*/ 2147483646 w 68"/>
                <a:gd name="T3" fmla="*/ 2147483646 h 63"/>
                <a:gd name="T4" fmla="*/ 2147483646 w 68"/>
                <a:gd name="T5" fmla="*/ 2147483646 h 63"/>
                <a:gd name="T6" fmla="*/ 2147483646 w 68"/>
                <a:gd name="T7" fmla="*/ 2147483646 h 63"/>
                <a:gd name="T8" fmla="*/ 2147483646 w 68"/>
                <a:gd name="T9" fmla="*/ 2147483646 h 63"/>
                <a:gd name="T10" fmla="*/ 2147483646 w 68"/>
                <a:gd name="T11" fmla="*/ 2147483646 h 63"/>
                <a:gd name="T12" fmla="*/ 2147483646 w 68"/>
                <a:gd name="T13" fmla="*/ 2147483646 h 63"/>
                <a:gd name="T14" fmla="*/ 2147483646 w 68"/>
                <a:gd name="T15" fmla="*/ 2147483646 h 63"/>
                <a:gd name="T16" fmla="*/ 0 w 68"/>
                <a:gd name="T17" fmla="*/ 2147483646 h 63"/>
                <a:gd name="T18" fmla="*/ 2147483646 w 68"/>
                <a:gd name="T19" fmla="*/ 2147483646 h 63"/>
                <a:gd name="T20" fmla="*/ 2147483646 w 68"/>
                <a:gd name="T21" fmla="*/ 2147483646 h 63"/>
                <a:gd name="T22" fmla="*/ 2147483646 w 68"/>
                <a:gd name="T23" fmla="*/ 2147483646 h 63"/>
                <a:gd name="T24" fmla="*/ 2147483646 w 68"/>
                <a:gd name="T25" fmla="*/ 2147483646 h 63"/>
                <a:gd name="T26" fmla="*/ 2147483646 w 68"/>
                <a:gd name="T27" fmla="*/ 2147483646 h 63"/>
                <a:gd name="T28" fmla="*/ 2147483646 w 68"/>
                <a:gd name="T29" fmla="*/ 2147483646 h 63"/>
                <a:gd name="T30" fmla="*/ 2147483646 w 68"/>
                <a:gd name="T31" fmla="*/ 2147483646 h 63"/>
                <a:gd name="T32" fmla="*/ 2147483646 w 68"/>
                <a:gd name="T33" fmla="*/ 2147483646 h 63"/>
                <a:gd name="T34" fmla="*/ 2147483646 w 68"/>
                <a:gd name="T35" fmla="*/ 2147483646 h 63"/>
                <a:gd name="T36" fmla="*/ 2147483646 w 68"/>
                <a:gd name="T37" fmla="*/ 2147483646 h 63"/>
                <a:gd name="T38" fmla="*/ 2147483646 w 68"/>
                <a:gd name="T39" fmla="*/ 2147483646 h 63"/>
                <a:gd name="T40" fmla="*/ 2147483646 w 68"/>
                <a:gd name="T41" fmla="*/ 2147483646 h 63"/>
                <a:gd name="T42" fmla="*/ 2147483646 w 68"/>
                <a:gd name="T43" fmla="*/ 2147483646 h 63"/>
                <a:gd name="T44" fmla="*/ 2147483646 w 68"/>
                <a:gd name="T45" fmla="*/ 2147483646 h 63"/>
                <a:gd name="T46" fmla="*/ 2147483646 w 68"/>
                <a:gd name="T47" fmla="*/ 2147483646 h 63"/>
                <a:gd name="T48" fmla="*/ 2147483646 w 68"/>
                <a:gd name="T49" fmla="*/ 2147483646 h 63"/>
                <a:gd name="T50" fmla="*/ 2147483646 w 68"/>
                <a:gd name="T51" fmla="*/ 2147483646 h 63"/>
                <a:gd name="T52" fmla="*/ 2147483646 w 68"/>
                <a:gd name="T53" fmla="*/ 2147483646 h 63"/>
                <a:gd name="T54" fmla="*/ 2147483646 w 68"/>
                <a:gd name="T55" fmla="*/ 0 h 63"/>
                <a:gd name="T56" fmla="*/ 2147483646 w 68"/>
                <a:gd name="T57" fmla="*/ 2147483646 h 63"/>
                <a:gd name="T58" fmla="*/ 2147483646 w 68"/>
                <a:gd name="T59" fmla="*/ 2147483646 h 63"/>
                <a:gd name="T60" fmla="*/ 2147483646 w 68"/>
                <a:gd name="T61" fmla="*/ 2147483646 h 63"/>
                <a:gd name="T62" fmla="*/ 2147483646 w 68"/>
                <a:gd name="T63" fmla="*/ 2147483646 h 63"/>
                <a:gd name="T64" fmla="*/ 2147483646 w 68"/>
                <a:gd name="T65" fmla="*/ 2147483646 h 63"/>
                <a:gd name="T66" fmla="*/ 2147483646 w 68"/>
                <a:gd name="T67" fmla="*/ 2147483646 h 63"/>
                <a:gd name="T68" fmla="*/ 2147483646 w 68"/>
                <a:gd name="T69" fmla="*/ 2147483646 h 63"/>
                <a:gd name="T70" fmla="*/ 2147483646 w 68"/>
                <a:gd name="T71" fmla="*/ 2147483646 h 63"/>
                <a:gd name="T72" fmla="*/ 2147483646 w 68"/>
                <a:gd name="T73" fmla="*/ 2147483646 h 63"/>
                <a:gd name="T74" fmla="*/ 2147483646 w 68"/>
                <a:gd name="T75" fmla="*/ 2147483646 h 63"/>
                <a:gd name="T76" fmla="*/ 2147483646 w 68"/>
                <a:gd name="T77" fmla="*/ 2147483646 h 63"/>
                <a:gd name="T78" fmla="*/ 2147483646 w 68"/>
                <a:gd name="T79" fmla="*/ 2147483646 h 63"/>
                <a:gd name="T80" fmla="*/ 2147483646 w 68"/>
                <a:gd name="T81" fmla="*/ 2147483646 h 63"/>
                <a:gd name="T82" fmla="*/ 2147483646 w 68"/>
                <a:gd name="T83" fmla="*/ 2147483646 h 63"/>
                <a:gd name="T84" fmla="*/ 2147483646 w 68"/>
                <a:gd name="T85" fmla="*/ 2147483646 h 63"/>
                <a:gd name="T86" fmla="*/ 2147483646 w 68"/>
                <a:gd name="T87" fmla="*/ 2147483646 h 6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sz="900"/>
            </a:p>
          </p:txBody>
        </p:sp>
      </p:grpSp>
      <p:grpSp>
        <p:nvGrpSpPr>
          <p:cNvPr id="143" name="Group 1">
            <a:extLst>
              <a:ext uri="{FF2B5EF4-FFF2-40B4-BE49-F238E27FC236}">
                <a16:creationId xmlns:a16="http://schemas.microsoft.com/office/drawing/2014/main" id="{DDEBC832-8701-4B7D-8A1B-28B37A9D407B}"/>
              </a:ext>
            </a:extLst>
          </p:cNvPr>
          <p:cNvGrpSpPr/>
          <p:nvPr/>
        </p:nvGrpSpPr>
        <p:grpSpPr>
          <a:xfrm>
            <a:off x="5219700" y="793915"/>
            <a:ext cx="1828801" cy="120485"/>
            <a:chOff x="10866255" y="8448874"/>
            <a:chExt cx="2738812" cy="73150"/>
          </a:xfrm>
        </p:grpSpPr>
        <p:sp>
          <p:nvSpPr>
            <p:cNvPr id="144" name="Rectangle 11">
              <a:extLst>
                <a:ext uri="{FF2B5EF4-FFF2-40B4-BE49-F238E27FC236}">
                  <a16:creationId xmlns:a16="http://schemas.microsoft.com/office/drawing/2014/main" id="{76BC498A-17BA-4482-8680-ABE2A76C7E9A}"/>
                </a:ext>
              </a:extLst>
            </p:cNvPr>
            <p:cNvSpPr/>
            <p:nvPr/>
          </p:nvSpPr>
          <p:spPr>
            <a:xfrm flipV="1">
              <a:off x="10866255" y="8448874"/>
              <a:ext cx="407521" cy="73150"/>
            </a:xfrm>
            <a:prstGeom prst="rect">
              <a:avLst/>
            </a:prstGeom>
            <a:solidFill>
              <a:srgbClr val="E9475A"/>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145" name="Rectangle 12">
              <a:extLst>
                <a:ext uri="{FF2B5EF4-FFF2-40B4-BE49-F238E27FC236}">
                  <a16:creationId xmlns:a16="http://schemas.microsoft.com/office/drawing/2014/main" id="{8503C391-DE65-4B84-B4F0-802113D5E840}"/>
                </a:ext>
              </a:extLst>
            </p:cNvPr>
            <p:cNvSpPr/>
            <p:nvPr/>
          </p:nvSpPr>
          <p:spPr>
            <a:xfrm flipV="1">
              <a:off x="11330497" y="8448874"/>
              <a:ext cx="407521" cy="73150"/>
            </a:xfrm>
            <a:prstGeom prst="rect">
              <a:avLst/>
            </a:prstGeom>
            <a:solidFill>
              <a:srgbClr val="FA8D30"/>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146" name="Rectangle 13">
              <a:extLst>
                <a:ext uri="{FF2B5EF4-FFF2-40B4-BE49-F238E27FC236}">
                  <a16:creationId xmlns:a16="http://schemas.microsoft.com/office/drawing/2014/main" id="{34479CF7-FD7C-4346-BCA5-173ED094CE25}"/>
                </a:ext>
              </a:extLst>
            </p:cNvPr>
            <p:cNvSpPr/>
            <p:nvPr/>
          </p:nvSpPr>
          <p:spPr>
            <a:xfrm flipV="1">
              <a:off x="11809200" y="8448874"/>
              <a:ext cx="407521" cy="73150"/>
            </a:xfrm>
            <a:prstGeom prst="rect">
              <a:avLst/>
            </a:prstGeom>
            <a:solidFill>
              <a:srgbClr val="F8C95C"/>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147" name="Rectangle 14">
              <a:extLst>
                <a:ext uri="{FF2B5EF4-FFF2-40B4-BE49-F238E27FC236}">
                  <a16:creationId xmlns:a16="http://schemas.microsoft.com/office/drawing/2014/main" id="{5910EF9E-1D35-49EA-8900-DD322D4B8518}"/>
                </a:ext>
              </a:extLst>
            </p:cNvPr>
            <p:cNvSpPr/>
            <p:nvPr/>
          </p:nvSpPr>
          <p:spPr>
            <a:xfrm flipV="1">
              <a:off x="12273541" y="8448874"/>
              <a:ext cx="407521" cy="73150"/>
            </a:xfrm>
            <a:prstGeom prst="rect">
              <a:avLst/>
            </a:prstGeom>
            <a:solidFill>
              <a:srgbClr val="FFB98B"/>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148" name="Rectangle 15">
              <a:extLst>
                <a:ext uri="{FF2B5EF4-FFF2-40B4-BE49-F238E27FC236}">
                  <a16:creationId xmlns:a16="http://schemas.microsoft.com/office/drawing/2014/main" id="{2C825422-D702-4A5E-8C5F-45CCA02A5E0B}"/>
                </a:ext>
              </a:extLst>
            </p:cNvPr>
            <p:cNvSpPr/>
            <p:nvPr/>
          </p:nvSpPr>
          <p:spPr>
            <a:xfrm flipV="1">
              <a:off x="12737783" y="8448874"/>
              <a:ext cx="407521" cy="73150"/>
            </a:xfrm>
            <a:prstGeom prst="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149" name="Rectangle 16">
              <a:extLst>
                <a:ext uri="{FF2B5EF4-FFF2-40B4-BE49-F238E27FC236}">
                  <a16:creationId xmlns:a16="http://schemas.microsoft.com/office/drawing/2014/main" id="{2D8D7D70-1F13-4BEC-9538-664FBA096828}"/>
                </a:ext>
              </a:extLst>
            </p:cNvPr>
            <p:cNvSpPr/>
            <p:nvPr/>
          </p:nvSpPr>
          <p:spPr>
            <a:xfrm flipV="1">
              <a:off x="13197546" y="8448874"/>
              <a:ext cx="407521" cy="73150"/>
            </a:xfrm>
            <a:prstGeom prst="rect">
              <a:avLst/>
            </a:prstGeom>
            <a:solidFill>
              <a:schemeClr val="accent6">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grpSp>
      <p:sp>
        <p:nvSpPr>
          <p:cNvPr id="150" name="Rounded Rectangle 4">
            <a:extLst>
              <a:ext uri="{FF2B5EF4-FFF2-40B4-BE49-F238E27FC236}">
                <a16:creationId xmlns:a16="http://schemas.microsoft.com/office/drawing/2014/main" id="{17DF2F22-84C1-41CD-A8B6-B7EAE98324B3}"/>
              </a:ext>
            </a:extLst>
          </p:cNvPr>
          <p:cNvSpPr/>
          <p:nvPr/>
        </p:nvSpPr>
        <p:spPr>
          <a:xfrm>
            <a:off x="11436823" y="361731"/>
            <a:ext cx="477272" cy="328187"/>
          </a:xfrm>
          <a:prstGeom prst="roundRect">
            <a:avLst/>
          </a:prstGeom>
          <a:solidFill>
            <a:schemeClr val="tx2">
              <a:lumMod val="40000"/>
              <a:lumOff val="60000"/>
            </a:schemeClr>
          </a:solidFill>
          <a:ln w="381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fld id="{DBBBA498-DA9E-49E0-9B68-36103A5B348F}" type="slidenum">
              <a:rPr kumimoji="0" lang="id-ID" sz="1200" b="0" i="0" u="none" strike="noStrike" kern="0" cap="none" spc="0" normalizeH="0" baseline="0" noProof="0" smtClean="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pPr marL="0" marR="0" lvl="0" indent="0" algn="ctr" defTabSz="914400" eaLnBrk="1" fontAlgn="auto" latinLnBrk="0" hangingPunct="1">
                <a:lnSpc>
                  <a:spcPct val="100000"/>
                </a:lnSpc>
                <a:spcBef>
                  <a:spcPts val="0"/>
                </a:spcBef>
                <a:spcAft>
                  <a:spcPts val="0"/>
                </a:spcAft>
                <a:buClrTx/>
                <a:buSzTx/>
                <a:buFontTx/>
                <a:buNone/>
                <a:tabLst/>
                <a:defRPr/>
              </a:pPr>
              <a:t>15</a:t>
            </a:fld>
            <a:endParaRPr kumimoji="0" lang="en-US" sz="1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Tree>
    <p:extLst>
      <p:ext uri="{BB962C8B-B14F-4D97-AF65-F5344CB8AC3E}">
        <p14:creationId xmlns:p14="http://schemas.microsoft.com/office/powerpoint/2010/main" val="13920577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09"/>
                                        </p:tgtEl>
                                        <p:attrNameLst>
                                          <p:attrName>style.visibility</p:attrName>
                                        </p:attrNameLst>
                                      </p:cBhvr>
                                      <p:to>
                                        <p:strVal val="visible"/>
                                      </p:to>
                                    </p:set>
                                    <p:anim calcmode="lin" valueType="num">
                                      <p:cBhvr>
                                        <p:cTn id="7" dur="500" fill="hold"/>
                                        <p:tgtEl>
                                          <p:spTgt spid="109"/>
                                        </p:tgtEl>
                                        <p:attrNameLst>
                                          <p:attrName>ppt_w</p:attrName>
                                        </p:attrNameLst>
                                      </p:cBhvr>
                                      <p:tavLst>
                                        <p:tav tm="0">
                                          <p:val>
                                            <p:fltVal val="0"/>
                                          </p:val>
                                        </p:tav>
                                        <p:tav tm="100000">
                                          <p:val>
                                            <p:strVal val="#ppt_w"/>
                                          </p:val>
                                        </p:tav>
                                      </p:tavLst>
                                    </p:anim>
                                    <p:anim calcmode="lin" valueType="num">
                                      <p:cBhvr>
                                        <p:cTn id="8" dur="500" fill="hold"/>
                                        <p:tgtEl>
                                          <p:spTgt spid="109"/>
                                        </p:tgtEl>
                                        <p:attrNameLst>
                                          <p:attrName>ppt_h</p:attrName>
                                        </p:attrNameLst>
                                      </p:cBhvr>
                                      <p:tavLst>
                                        <p:tav tm="0">
                                          <p:val>
                                            <p:fltVal val="0"/>
                                          </p:val>
                                        </p:tav>
                                        <p:tav tm="100000">
                                          <p:val>
                                            <p:strVal val="#ppt_h"/>
                                          </p:val>
                                        </p:tav>
                                      </p:tavLst>
                                    </p:anim>
                                    <p:animEffect transition="in" filter="fade">
                                      <p:cBhvr>
                                        <p:cTn id="9" dur="500"/>
                                        <p:tgtEl>
                                          <p:spTgt spid="109"/>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10"/>
                                        </p:tgtEl>
                                        <p:attrNameLst>
                                          <p:attrName>style.visibility</p:attrName>
                                        </p:attrNameLst>
                                      </p:cBhvr>
                                      <p:to>
                                        <p:strVal val="visible"/>
                                      </p:to>
                                    </p:set>
                                    <p:anim calcmode="lin" valueType="num">
                                      <p:cBhvr>
                                        <p:cTn id="13" dur="500" fill="hold"/>
                                        <p:tgtEl>
                                          <p:spTgt spid="110"/>
                                        </p:tgtEl>
                                        <p:attrNameLst>
                                          <p:attrName>ppt_w</p:attrName>
                                        </p:attrNameLst>
                                      </p:cBhvr>
                                      <p:tavLst>
                                        <p:tav tm="0">
                                          <p:val>
                                            <p:fltVal val="0"/>
                                          </p:val>
                                        </p:tav>
                                        <p:tav tm="100000">
                                          <p:val>
                                            <p:strVal val="#ppt_w"/>
                                          </p:val>
                                        </p:tav>
                                      </p:tavLst>
                                    </p:anim>
                                    <p:anim calcmode="lin" valueType="num">
                                      <p:cBhvr>
                                        <p:cTn id="14" dur="500" fill="hold"/>
                                        <p:tgtEl>
                                          <p:spTgt spid="110"/>
                                        </p:tgtEl>
                                        <p:attrNameLst>
                                          <p:attrName>ppt_h</p:attrName>
                                        </p:attrNameLst>
                                      </p:cBhvr>
                                      <p:tavLst>
                                        <p:tav tm="0">
                                          <p:val>
                                            <p:fltVal val="0"/>
                                          </p:val>
                                        </p:tav>
                                        <p:tav tm="100000">
                                          <p:val>
                                            <p:strVal val="#ppt_h"/>
                                          </p:val>
                                        </p:tav>
                                      </p:tavLst>
                                    </p:anim>
                                    <p:animEffect transition="in" filter="fade">
                                      <p:cBhvr>
                                        <p:cTn id="15" dur="500"/>
                                        <p:tgtEl>
                                          <p:spTgt spid="110"/>
                                        </p:tgtEl>
                                      </p:cBhvr>
                                    </p:animEffect>
                                  </p:childTnLst>
                                </p:cTn>
                              </p:par>
                            </p:childTnLst>
                          </p:cTn>
                        </p:par>
                        <p:par>
                          <p:cTn id="16" fill="hold">
                            <p:stCondLst>
                              <p:cond delay="1000"/>
                            </p:stCondLst>
                            <p:childTnLst>
                              <p:par>
                                <p:cTn id="17" presetID="42" presetClass="entr" presetSubtype="0" fill="hold"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1000"/>
                                        <p:tgtEl>
                                          <p:spTgt spid="11"/>
                                        </p:tgtEl>
                                      </p:cBhvr>
                                    </p:animEffect>
                                    <p:anim calcmode="lin" valueType="num">
                                      <p:cBhvr>
                                        <p:cTn id="20" dur="1000" fill="hold"/>
                                        <p:tgtEl>
                                          <p:spTgt spid="11"/>
                                        </p:tgtEl>
                                        <p:attrNameLst>
                                          <p:attrName>ppt_x</p:attrName>
                                        </p:attrNameLst>
                                      </p:cBhvr>
                                      <p:tavLst>
                                        <p:tav tm="0">
                                          <p:val>
                                            <p:strVal val="#ppt_x"/>
                                          </p:val>
                                        </p:tav>
                                        <p:tav tm="100000">
                                          <p:val>
                                            <p:strVal val="#ppt_x"/>
                                          </p:val>
                                        </p:tav>
                                      </p:tavLst>
                                    </p:anim>
                                    <p:anim calcmode="lin" valueType="num">
                                      <p:cBhvr>
                                        <p:cTn id="21" dur="1000" fill="hold"/>
                                        <p:tgtEl>
                                          <p:spTgt spid="11"/>
                                        </p:tgtEl>
                                        <p:attrNameLst>
                                          <p:attrName>ppt_y</p:attrName>
                                        </p:attrNameLst>
                                      </p:cBhvr>
                                      <p:tavLst>
                                        <p:tav tm="0">
                                          <p:val>
                                            <p:strVal val="#ppt_y+.1"/>
                                          </p:val>
                                        </p:tav>
                                        <p:tav tm="100000">
                                          <p:val>
                                            <p:strVal val="#ppt_y"/>
                                          </p:val>
                                        </p:tav>
                                      </p:tavLst>
                                    </p:anim>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111"/>
                                        </p:tgtEl>
                                        <p:attrNameLst>
                                          <p:attrName>style.visibility</p:attrName>
                                        </p:attrNameLst>
                                      </p:cBhvr>
                                      <p:to>
                                        <p:strVal val="visible"/>
                                      </p:to>
                                    </p:set>
                                    <p:animEffect transition="in" filter="fade">
                                      <p:cBhvr>
                                        <p:cTn id="25" dur="500"/>
                                        <p:tgtEl>
                                          <p:spTgt spid="111"/>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112"/>
                                        </p:tgtEl>
                                        <p:attrNameLst>
                                          <p:attrName>style.visibility</p:attrName>
                                        </p:attrNameLst>
                                      </p:cBhvr>
                                      <p:to>
                                        <p:strVal val="visible"/>
                                      </p:to>
                                    </p:set>
                                    <p:animEffect transition="in" filter="fade">
                                      <p:cBhvr>
                                        <p:cTn id="29" dur="500"/>
                                        <p:tgtEl>
                                          <p:spTgt spid="112"/>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119"/>
                                        </p:tgtEl>
                                        <p:attrNameLst>
                                          <p:attrName>style.visibility</p:attrName>
                                        </p:attrNameLst>
                                      </p:cBhvr>
                                      <p:to>
                                        <p:strVal val="visible"/>
                                      </p:to>
                                    </p:set>
                                    <p:animEffect transition="in" filter="fade">
                                      <p:cBhvr>
                                        <p:cTn id="33" dur="500"/>
                                        <p:tgtEl>
                                          <p:spTgt spid="119"/>
                                        </p:tgtEl>
                                      </p:cBhvr>
                                    </p:animEffect>
                                  </p:childTnLst>
                                </p:cTn>
                              </p:par>
                            </p:childTnLst>
                          </p:cTn>
                        </p:par>
                        <p:par>
                          <p:cTn id="34" fill="hold">
                            <p:stCondLst>
                              <p:cond delay="3500"/>
                            </p:stCondLst>
                            <p:childTnLst>
                              <p:par>
                                <p:cTn id="35" presetID="10" presetClass="entr" presetSubtype="0" fill="hold" nodeType="afterEffect">
                                  <p:stCondLst>
                                    <p:cond delay="0"/>
                                  </p:stCondLst>
                                  <p:childTnLst>
                                    <p:set>
                                      <p:cBhvr>
                                        <p:cTn id="36" dur="1" fill="hold">
                                          <p:stCondLst>
                                            <p:cond delay="0"/>
                                          </p:stCondLst>
                                        </p:cTn>
                                        <p:tgtEl>
                                          <p:spTgt spid="120"/>
                                        </p:tgtEl>
                                        <p:attrNameLst>
                                          <p:attrName>style.visibility</p:attrName>
                                        </p:attrNameLst>
                                      </p:cBhvr>
                                      <p:to>
                                        <p:strVal val="visible"/>
                                      </p:to>
                                    </p:set>
                                    <p:animEffect transition="in" filter="fade">
                                      <p:cBhvr>
                                        <p:cTn id="37" dur="500"/>
                                        <p:tgtEl>
                                          <p:spTgt spid="120"/>
                                        </p:tgtEl>
                                      </p:cBhvr>
                                    </p:animEffect>
                                  </p:childTnLst>
                                </p:cTn>
                              </p:par>
                            </p:childTnLst>
                          </p:cTn>
                        </p:par>
                        <p:par>
                          <p:cTn id="38" fill="hold">
                            <p:stCondLst>
                              <p:cond delay="4000"/>
                            </p:stCondLst>
                            <p:childTnLst>
                              <p:par>
                                <p:cTn id="39" presetID="10" presetClass="entr" presetSubtype="0" fill="hold" nodeType="afterEffect">
                                  <p:stCondLst>
                                    <p:cond delay="0"/>
                                  </p:stCondLst>
                                  <p:childTnLst>
                                    <p:set>
                                      <p:cBhvr>
                                        <p:cTn id="40" dur="1" fill="hold">
                                          <p:stCondLst>
                                            <p:cond delay="0"/>
                                          </p:stCondLst>
                                        </p:cTn>
                                        <p:tgtEl>
                                          <p:spTgt spid="127"/>
                                        </p:tgtEl>
                                        <p:attrNameLst>
                                          <p:attrName>style.visibility</p:attrName>
                                        </p:attrNameLst>
                                      </p:cBhvr>
                                      <p:to>
                                        <p:strVal val="visible"/>
                                      </p:to>
                                    </p:set>
                                    <p:animEffect transition="in" filter="fade">
                                      <p:cBhvr>
                                        <p:cTn id="41" dur="500"/>
                                        <p:tgtEl>
                                          <p:spTgt spid="127"/>
                                        </p:tgtEl>
                                      </p:cBhvr>
                                    </p:animEffect>
                                  </p:childTnLst>
                                </p:cTn>
                              </p:par>
                            </p:childTnLst>
                          </p:cTn>
                        </p:par>
                        <p:par>
                          <p:cTn id="42" fill="hold">
                            <p:stCondLst>
                              <p:cond delay="4500"/>
                            </p:stCondLst>
                            <p:childTnLst>
                              <p:par>
                                <p:cTn id="43" presetID="10" presetClass="entr" presetSubtype="0" fill="hold" nodeType="afterEffect">
                                  <p:stCondLst>
                                    <p:cond delay="0"/>
                                  </p:stCondLst>
                                  <p:childTnLst>
                                    <p:set>
                                      <p:cBhvr>
                                        <p:cTn id="44" dur="1" fill="hold">
                                          <p:stCondLst>
                                            <p:cond delay="0"/>
                                          </p:stCondLst>
                                        </p:cTn>
                                        <p:tgtEl>
                                          <p:spTgt spid="128"/>
                                        </p:tgtEl>
                                        <p:attrNameLst>
                                          <p:attrName>style.visibility</p:attrName>
                                        </p:attrNameLst>
                                      </p:cBhvr>
                                      <p:to>
                                        <p:strVal val="visible"/>
                                      </p:to>
                                    </p:set>
                                    <p:animEffect transition="in" filter="fade">
                                      <p:cBhvr>
                                        <p:cTn id="45" dur="500"/>
                                        <p:tgtEl>
                                          <p:spTgt spid="128"/>
                                        </p:tgtEl>
                                      </p:cBhvr>
                                    </p:animEffect>
                                  </p:childTnLst>
                                </p:cTn>
                              </p:par>
                            </p:childTnLst>
                          </p:cTn>
                        </p:par>
                        <p:par>
                          <p:cTn id="46" fill="hold">
                            <p:stCondLst>
                              <p:cond delay="5000"/>
                            </p:stCondLst>
                            <p:childTnLst>
                              <p:par>
                                <p:cTn id="47" presetID="10" presetClass="entr" presetSubtype="0" fill="hold"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fade">
                                      <p:cBhvr>
                                        <p:cTn id="49" dur="500"/>
                                        <p:tgtEl>
                                          <p:spTgt spid="135"/>
                                        </p:tgtEl>
                                      </p:cBhvr>
                                    </p:animEffect>
                                  </p:childTnLst>
                                </p:cTn>
                              </p:par>
                            </p:childTnLst>
                          </p:cTn>
                        </p:par>
                        <p:par>
                          <p:cTn id="50" fill="hold">
                            <p:stCondLst>
                              <p:cond delay="5500"/>
                            </p:stCondLst>
                            <p:childTnLst>
                              <p:par>
                                <p:cTn id="51" presetID="10" presetClass="entr" presetSubtype="0" fill="hold" nodeType="afterEffect">
                                  <p:stCondLst>
                                    <p:cond delay="0"/>
                                  </p:stCondLst>
                                  <p:childTnLst>
                                    <p:set>
                                      <p:cBhvr>
                                        <p:cTn id="52" dur="1" fill="hold">
                                          <p:stCondLst>
                                            <p:cond delay="0"/>
                                          </p:stCondLst>
                                        </p:cTn>
                                        <p:tgtEl>
                                          <p:spTgt spid="136"/>
                                        </p:tgtEl>
                                        <p:attrNameLst>
                                          <p:attrName>style.visibility</p:attrName>
                                        </p:attrNameLst>
                                      </p:cBhvr>
                                      <p:to>
                                        <p:strVal val="visible"/>
                                      </p:to>
                                    </p:set>
                                    <p:animEffect transition="in" filter="fade">
                                      <p:cBhvr>
                                        <p:cTn id="53" dur="500"/>
                                        <p:tgtEl>
                                          <p:spTgt spid="136"/>
                                        </p:tgtEl>
                                      </p:cBhvr>
                                    </p:animEffect>
                                  </p:childTnLst>
                                </p:cTn>
                              </p:par>
                              <p:par>
                                <p:cTn id="54" presetID="42" presetClass="entr" presetSubtype="0" fill="hold" nodeType="withEffect">
                                  <p:stCondLst>
                                    <p:cond delay="0"/>
                                  </p:stCondLst>
                                  <p:childTnLst>
                                    <p:set>
                                      <p:cBhvr>
                                        <p:cTn id="55" dur="1" fill="hold">
                                          <p:stCondLst>
                                            <p:cond delay="0"/>
                                          </p:stCondLst>
                                        </p:cTn>
                                        <p:tgtEl>
                                          <p:spTgt spid="143"/>
                                        </p:tgtEl>
                                        <p:attrNameLst>
                                          <p:attrName>style.visibility</p:attrName>
                                        </p:attrNameLst>
                                      </p:cBhvr>
                                      <p:to>
                                        <p:strVal val="visible"/>
                                      </p:to>
                                    </p:set>
                                    <p:animEffect transition="in" filter="fade">
                                      <p:cBhvr>
                                        <p:cTn id="56" dur="500"/>
                                        <p:tgtEl>
                                          <p:spTgt spid="143"/>
                                        </p:tgtEl>
                                      </p:cBhvr>
                                    </p:animEffect>
                                    <p:anim calcmode="lin" valueType="num">
                                      <p:cBhvr>
                                        <p:cTn id="57" dur="500" fill="hold"/>
                                        <p:tgtEl>
                                          <p:spTgt spid="143"/>
                                        </p:tgtEl>
                                        <p:attrNameLst>
                                          <p:attrName>ppt_x</p:attrName>
                                        </p:attrNameLst>
                                      </p:cBhvr>
                                      <p:tavLst>
                                        <p:tav tm="0">
                                          <p:val>
                                            <p:strVal val="#ppt_x"/>
                                          </p:val>
                                        </p:tav>
                                        <p:tav tm="100000">
                                          <p:val>
                                            <p:strVal val="#ppt_x"/>
                                          </p:val>
                                        </p:tav>
                                      </p:tavLst>
                                    </p:anim>
                                    <p:anim calcmode="lin" valueType="num">
                                      <p:cBhvr>
                                        <p:cTn id="58" dur="500" fill="hold"/>
                                        <p:tgtEl>
                                          <p:spTgt spid="1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p:bldP spid="11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B1A461BA-3DB7-4E5C-8843-F1FA5822F8C1}"/>
              </a:ext>
            </a:extLst>
          </p:cNvPr>
          <p:cNvSpPr>
            <a:spLocks noGrp="1"/>
          </p:cNvSpPr>
          <p:nvPr>
            <p:ph type="title"/>
          </p:nvPr>
        </p:nvSpPr>
        <p:spPr/>
        <p:txBody>
          <a:bodyPr/>
          <a:lstStyle/>
          <a:p>
            <a:endParaRPr lang="es-PE" dirty="0"/>
          </a:p>
        </p:txBody>
      </p:sp>
      <p:grpSp>
        <p:nvGrpSpPr>
          <p:cNvPr id="4" name="Group 41">
            <a:extLst>
              <a:ext uri="{FF2B5EF4-FFF2-40B4-BE49-F238E27FC236}">
                <a16:creationId xmlns:a16="http://schemas.microsoft.com/office/drawing/2014/main" id="{D1768331-AFF8-46E2-A101-96A4968D322C}"/>
              </a:ext>
            </a:extLst>
          </p:cNvPr>
          <p:cNvGrpSpPr/>
          <p:nvPr/>
        </p:nvGrpSpPr>
        <p:grpSpPr>
          <a:xfrm>
            <a:off x="6914439" y="2808115"/>
            <a:ext cx="1920591" cy="764721"/>
            <a:chOff x="8508022" y="2061983"/>
            <a:chExt cx="1920591" cy="764721"/>
          </a:xfrm>
        </p:grpSpPr>
        <p:sp>
          <p:nvSpPr>
            <p:cNvPr id="5" name="TextBox 42">
              <a:extLst>
                <a:ext uri="{FF2B5EF4-FFF2-40B4-BE49-F238E27FC236}">
                  <a16:creationId xmlns:a16="http://schemas.microsoft.com/office/drawing/2014/main" id="{73EBB43A-7E07-4585-B632-720A782C22EA}"/>
                </a:ext>
              </a:extLst>
            </p:cNvPr>
            <p:cNvSpPr txBox="1"/>
            <p:nvPr/>
          </p:nvSpPr>
          <p:spPr>
            <a:xfrm>
              <a:off x="8508022" y="2061983"/>
              <a:ext cx="1080745" cy="369332"/>
            </a:xfrm>
            <a:prstGeom prst="rect">
              <a:avLst/>
            </a:prstGeom>
            <a:noFill/>
          </p:spPr>
          <p:txBody>
            <a:bodyPr wrap="none" rtlCol="0">
              <a:spAutoFit/>
            </a:bodyPr>
            <a:lstStyle/>
            <a:p>
              <a:r>
                <a:rPr lang="en-US" b="1" dirty="0"/>
                <a:t>Teal Color</a:t>
              </a:r>
              <a:endParaRPr lang="en-GB" b="1" dirty="0"/>
            </a:p>
          </p:txBody>
        </p:sp>
        <p:sp>
          <p:nvSpPr>
            <p:cNvPr id="6" name="Rectangle 43">
              <a:extLst>
                <a:ext uri="{FF2B5EF4-FFF2-40B4-BE49-F238E27FC236}">
                  <a16:creationId xmlns:a16="http://schemas.microsoft.com/office/drawing/2014/main" id="{95F8FDE3-96AD-49C0-AB8B-7439E4F099E9}"/>
                </a:ext>
              </a:extLst>
            </p:cNvPr>
            <p:cNvSpPr/>
            <p:nvPr/>
          </p:nvSpPr>
          <p:spPr>
            <a:xfrm>
              <a:off x="8508023" y="2365039"/>
              <a:ext cx="1920590" cy="461665"/>
            </a:xfrm>
            <a:prstGeom prst="rect">
              <a:avLst/>
            </a:prstGeom>
          </p:spPr>
          <p:txBody>
            <a:bodyPr wrap="square">
              <a:spAutoFit/>
            </a:bodyPr>
            <a:lstStyle/>
            <a:p>
              <a:r>
                <a:rPr lang="en-GB" sz="1200" dirty="0"/>
                <a:t>Lorem ipsum dolor sit consectetur adipiscing elit. </a:t>
              </a:r>
            </a:p>
          </p:txBody>
        </p:sp>
      </p:grpSp>
      <p:grpSp>
        <p:nvGrpSpPr>
          <p:cNvPr id="7" name="Group 45">
            <a:extLst>
              <a:ext uri="{FF2B5EF4-FFF2-40B4-BE49-F238E27FC236}">
                <a16:creationId xmlns:a16="http://schemas.microsoft.com/office/drawing/2014/main" id="{1B466937-0C8C-4070-9507-98B8F95D12D3}"/>
              </a:ext>
            </a:extLst>
          </p:cNvPr>
          <p:cNvGrpSpPr/>
          <p:nvPr/>
        </p:nvGrpSpPr>
        <p:grpSpPr>
          <a:xfrm>
            <a:off x="6909722" y="4681735"/>
            <a:ext cx="1920591" cy="764721"/>
            <a:chOff x="8508022" y="2061983"/>
            <a:chExt cx="1920591" cy="764721"/>
          </a:xfrm>
        </p:grpSpPr>
        <p:sp>
          <p:nvSpPr>
            <p:cNvPr id="8" name="TextBox 46">
              <a:extLst>
                <a:ext uri="{FF2B5EF4-FFF2-40B4-BE49-F238E27FC236}">
                  <a16:creationId xmlns:a16="http://schemas.microsoft.com/office/drawing/2014/main" id="{455C6C0A-9DEA-4572-9135-D97CC93F7D43}"/>
                </a:ext>
              </a:extLst>
            </p:cNvPr>
            <p:cNvSpPr txBox="1"/>
            <p:nvPr/>
          </p:nvSpPr>
          <p:spPr>
            <a:xfrm>
              <a:off x="8508022" y="2061983"/>
              <a:ext cx="1151277" cy="369332"/>
            </a:xfrm>
            <a:prstGeom prst="rect">
              <a:avLst/>
            </a:prstGeom>
            <a:noFill/>
          </p:spPr>
          <p:txBody>
            <a:bodyPr wrap="none" rtlCol="0">
              <a:spAutoFit/>
            </a:bodyPr>
            <a:lstStyle/>
            <a:p>
              <a:r>
                <a:rPr lang="en-US" b="1" dirty="0"/>
                <a:t>Gold Color</a:t>
              </a:r>
              <a:endParaRPr lang="en-GB" b="1" dirty="0"/>
            </a:p>
          </p:txBody>
        </p:sp>
        <p:sp>
          <p:nvSpPr>
            <p:cNvPr id="9" name="Rectangle 47">
              <a:extLst>
                <a:ext uri="{FF2B5EF4-FFF2-40B4-BE49-F238E27FC236}">
                  <a16:creationId xmlns:a16="http://schemas.microsoft.com/office/drawing/2014/main" id="{98B4D424-3ACF-4743-BEDE-BC8CE87CF701}"/>
                </a:ext>
              </a:extLst>
            </p:cNvPr>
            <p:cNvSpPr/>
            <p:nvPr/>
          </p:nvSpPr>
          <p:spPr>
            <a:xfrm>
              <a:off x="8508023" y="2365039"/>
              <a:ext cx="1920590" cy="461665"/>
            </a:xfrm>
            <a:prstGeom prst="rect">
              <a:avLst/>
            </a:prstGeom>
          </p:spPr>
          <p:txBody>
            <a:bodyPr wrap="square">
              <a:spAutoFit/>
            </a:bodyPr>
            <a:lstStyle/>
            <a:p>
              <a:r>
                <a:rPr lang="en-GB" sz="1200" dirty="0"/>
                <a:t>Lorem ipsum dolor sit consectetur adipiscing elit. </a:t>
              </a:r>
            </a:p>
          </p:txBody>
        </p:sp>
      </p:grpSp>
      <p:grpSp>
        <p:nvGrpSpPr>
          <p:cNvPr id="10" name="Group 49">
            <a:extLst>
              <a:ext uri="{FF2B5EF4-FFF2-40B4-BE49-F238E27FC236}">
                <a16:creationId xmlns:a16="http://schemas.microsoft.com/office/drawing/2014/main" id="{23D79ED3-518C-4E9D-A69F-0B25E10BD419}"/>
              </a:ext>
            </a:extLst>
          </p:cNvPr>
          <p:cNvGrpSpPr/>
          <p:nvPr/>
        </p:nvGrpSpPr>
        <p:grpSpPr>
          <a:xfrm>
            <a:off x="9576879" y="2808115"/>
            <a:ext cx="1920591" cy="764721"/>
            <a:chOff x="8508022" y="2061983"/>
            <a:chExt cx="1920591" cy="764721"/>
          </a:xfrm>
        </p:grpSpPr>
        <p:sp>
          <p:nvSpPr>
            <p:cNvPr id="11" name="TextBox 50">
              <a:extLst>
                <a:ext uri="{FF2B5EF4-FFF2-40B4-BE49-F238E27FC236}">
                  <a16:creationId xmlns:a16="http://schemas.microsoft.com/office/drawing/2014/main" id="{AC805A73-2BA2-4E23-974F-C38721BBDC6B}"/>
                </a:ext>
              </a:extLst>
            </p:cNvPr>
            <p:cNvSpPr txBox="1"/>
            <p:nvPr/>
          </p:nvSpPr>
          <p:spPr>
            <a:xfrm>
              <a:off x="8508022" y="2061983"/>
              <a:ext cx="1146468" cy="369332"/>
            </a:xfrm>
            <a:prstGeom prst="rect">
              <a:avLst/>
            </a:prstGeom>
            <a:noFill/>
          </p:spPr>
          <p:txBody>
            <a:bodyPr wrap="none" rtlCol="0">
              <a:spAutoFit/>
            </a:bodyPr>
            <a:lstStyle/>
            <a:p>
              <a:r>
                <a:rPr lang="en-US" b="1" dirty="0"/>
                <a:t>Dark Color</a:t>
              </a:r>
              <a:endParaRPr lang="en-GB" b="1" dirty="0"/>
            </a:p>
          </p:txBody>
        </p:sp>
        <p:sp>
          <p:nvSpPr>
            <p:cNvPr id="12" name="Rectangle 51">
              <a:extLst>
                <a:ext uri="{FF2B5EF4-FFF2-40B4-BE49-F238E27FC236}">
                  <a16:creationId xmlns:a16="http://schemas.microsoft.com/office/drawing/2014/main" id="{85159D81-4387-428A-88C6-B88AD68A4FFD}"/>
                </a:ext>
              </a:extLst>
            </p:cNvPr>
            <p:cNvSpPr/>
            <p:nvPr/>
          </p:nvSpPr>
          <p:spPr>
            <a:xfrm>
              <a:off x="8508023" y="2365039"/>
              <a:ext cx="1920590" cy="461665"/>
            </a:xfrm>
            <a:prstGeom prst="rect">
              <a:avLst/>
            </a:prstGeom>
          </p:spPr>
          <p:txBody>
            <a:bodyPr wrap="square">
              <a:spAutoFit/>
            </a:bodyPr>
            <a:lstStyle/>
            <a:p>
              <a:r>
                <a:rPr lang="en-GB" sz="1200" dirty="0"/>
                <a:t>Lorem ipsum dolor sit consectetur adipiscing elit. </a:t>
              </a:r>
            </a:p>
          </p:txBody>
        </p:sp>
      </p:grpSp>
      <p:grpSp>
        <p:nvGrpSpPr>
          <p:cNvPr id="13" name="Group 53">
            <a:extLst>
              <a:ext uri="{FF2B5EF4-FFF2-40B4-BE49-F238E27FC236}">
                <a16:creationId xmlns:a16="http://schemas.microsoft.com/office/drawing/2014/main" id="{CF02AE1A-5EB6-4F3F-9C4B-B43FD12F659A}"/>
              </a:ext>
            </a:extLst>
          </p:cNvPr>
          <p:cNvGrpSpPr/>
          <p:nvPr/>
        </p:nvGrpSpPr>
        <p:grpSpPr>
          <a:xfrm>
            <a:off x="9576879" y="4681735"/>
            <a:ext cx="1920591" cy="764721"/>
            <a:chOff x="8508022" y="2061983"/>
            <a:chExt cx="1920591" cy="764721"/>
          </a:xfrm>
        </p:grpSpPr>
        <p:sp>
          <p:nvSpPr>
            <p:cNvPr id="14" name="TextBox 54">
              <a:extLst>
                <a:ext uri="{FF2B5EF4-FFF2-40B4-BE49-F238E27FC236}">
                  <a16:creationId xmlns:a16="http://schemas.microsoft.com/office/drawing/2014/main" id="{0F0DFCC5-2B77-4A2E-8445-8EAFDF5F76C1}"/>
                </a:ext>
              </a:extLst>
            </p:cNvPr>
            <p:cNvSpPr txBox="1"/>
            <p:nvPr/>
          </p:nvSpPr>
          <p:spPr>
            <a:xfrm>
              <a:off x="8508022" y="2061983"/>
              <a:ext cx="1146468" cy="369332"/>
            </a:xfrm>
            <a:prstGeom prst="rect">
              <a:avLst/>
            </a:prstGeom>
            <a:noFill/>
          </p:spPr>
          <p:txBody>
            <a:bodyPr wrap="none" rtlCol="0">
              <a:spAutoFit/>
            </a:bodyPr>
            <a:lstStyle/>
            <a:p>
              <a:r>
                <a:rPr lang="en-US" b="1" dirty="0"/>
                <a:t>Dark Color</a:t>
              </a:r>
              <a:endParaRPr lang="en-GB" b="1" dirty="0"/>
            </a:p>
          </p:txBody>
        </p:sp>
        <p:sp>
          <p:nvSpPr>
            <p:cNvPr id="15" name="Rectangle 55">
              <a:extLst>
                <a:ext uri="{FF2B5EF4-FFF2-40B4-BE49-F238E27FC236}">
                  <a16:creationId xmlns:a16="http://schemas.microsoft.com/office/drawing/2014/main" id="{0693CA93-DC2F-4A1B-B0F5-EC00126B3482}"/>
                </a:ext>
              </a:extLst>
            </p:cNvPr>
            <p:cNvSpPr/>
            <p:nvPr/>
          </p:nvSpPr>
          <p:spPr>
            <a:xfrm>
              <a:off x="8508023" y="2365039"/>
              <a:ext cx="1920590" cy="461665"/>
            </a:xfrm>
            <a:prstGeom prst="rect">
              <a:avLst/>
            </a:prstGeom>
          </p:spPr>
          <p:txBody>
            <a:bodyPr wrap="square">
              <a:spAutoFit/>
            </a:bodyPr>
            <a:lstStyle/>
            <a:p>
              <a:r>
                <a:rPr lang="en-GB" sz="1200" dirty="0"/>
                <a:t>Lorem ipsum dolor sit consectetur adipiscing elit. </a:t>
              </a:r>
            </a:p>
          </p:txBody>
        </p:sp>
      </p:grpSp>
      <p:sp>
        <p:nvSpPr>
          <p:cNvPr id="16" name="Freeform 52">
            <a:extLst>
              <a:ext uri="{FF2B5EF4-FFF2-40B4-BE49-F238E27FC236}">
                <a16:creationId xmlns:a16="http://schemas.microsoft.com/office/drawing/2014/main" id="{B60E17AD-4928-4F14-B16E-EC763B0CB870}"/>
              </a:ext>
            </a:extLst>
          </p:cNvPr>
          <p:cNvSpPr>
            <a:spLocks noEditPoints="1"/>
          </p:cNvSpPr>
          <p:nvPr/>
        </p:nvSpPr>
        <p:spPr bwMode="auto">
          <a:xfrm>
            <a:off x="6307015" y="2908456"/>
            <a:ext cx="555357" cy="555357"/>
          </a:xfrm>
          <a:custGeom>
            <a:avLst/>
            <a:gdLst>
              <a:gd name="T0" fmla="*/ 173 w 346"/>
              <a:gd name="T1" fmla="*/ 324 h 346"/>
              <a:gd name="T2" fmla="*/ 201 w 346"/>
              <a:gd name="T3" fmla="*/ 321 h 346"/>
              <a:gd name="T4" fmla="*/ 211 w 346"/>
              <a:gd name="T5" fmla="*/ 345 h 346"/>
              <a:gd name="T6" fmla="*/ 271 w 346"/>
              <a:gd name="T7" fmla="*/ 320 h 346"/>
              <a:gd name="T8" fmla="*/ 260 w 346"/>
              <a:gd name="T9" fmla="*/ 296 h 346"/>
              <a:gd name="T10" fmla="*/ 298 w 346"/>
              <a:gd name="T11" fmla="*/ 258 h 346"/>
              <a:gd name="T12" fmla="*/ 322 w 346"/>
              <a:gd name="T13" fmla="*/ 268 h 346"/>
              <a:gd name="T14" fmla="*/ 346 w 346"/>
              <a:gd name="T15" fmla="*/ 208 h 346"/>
              <a:gd name="T16" fmla="*/ 322 w 346"/>
              <a:gd name="T17" fmla="*/ 198 h 346"/>
              <a:gd name="T18" fmla="*/ 321 w 346"/>
              <a:gd name="T19" fmla="*/ 145 h 346"/>
              <a:gd name="T20" fmla="*/ 345 w 346"/>
              <a:gd name="T21" fmla="*/ 135 h 346"/>
              <a:gd name="T22" fmla="*/ 320 w 346"/>
              <a:gd name="T23" fmla="*/ 75 h 346"/>
              <a:gd name="T24" fmla="*/ 296 w 346"/>
              <a:gd name="T25" fmla="*/ 85 h 346"/>
              <a:gd name="T26" fmla="*/ 258 w 346"/>
              <a:gd name="T27" fmla="*/ 48 h 346"/>
              <a:gd name="T28" fmla="*/ 268 w 346"/>
              <a:gd name="T29" fmla="*/ 24 h 346"/>
              <a:gd name="T30" fmla="*/ 208 w 346"/>
              <a:gd name="T31" fmla="*/ 0 h 346"/>
              <a:gd name="T32" fmla="*/ 198 w 346"/>
              <a:gd name="T33" fmla="*/ 24 h 346"/>
              <a:gd name="T34" fmla="*/ 173 w 346"/>
              <a:gd name="T35" fmla="*/ 22 h 346"/>
              <a:gd name="T36" fmla="*/ 173 w 346"/>
              <a:gd name="T37" fmla="*/ 45 h 346"/>
              <a:gd name="T38" fmla="*/ 291 w 346"/>
              <a:gd name="T39" fmla="*/ 123 h 346"/>
              <a:gd name="T40" fmla="*/ 223 w 346"/>
              <a:gd name="T41" fmla="*/ 291 h 346"/>
              <a:gd name="T42" fmla="*/ 173 w 346"/>
              <a:gd name="T43" fmla="*/ 301 h 346"/>
              <a:gd name="T44" fmla="*/ 173 w 346"/>
              <a:gd name="T45" fmla="*/ 301 h 346"/>
              <a:gd name="T46" fmla="*/ 173 w 346"/>
              <a:gd name="T47" fmla="*/ 324 h 346"/>
              <a:gd name="T48" fmla="*/ 25 w 346"/>
              <a:gd name="T49" fmla="*/ 201 h 346"/>
              <a:gd name="T50" fmla="*/ 0 w 346"/>
              <a:gd name="T51" fmla="*/ 211 h 346"/>
              <a:gd name="T52" fmla="*/ 26 w 346"/>
              <a:gd name="T53" fmla="*/ 271 h 346"/>
              <a:gd name="T54" fmla="*/ 50 w 346"/>
              <a:gd name="T55" fmla="*/ 261 h 346"/>
              <a:gd name="T56" fmla="*/ 88 w 346"/>
              <a:gd name="T57" fmla="*/ 298 h 346"/>
              <a:gd name="T58" fmla="*/ 78 w 346"/>
              <a:gd name="T59" fmla="*/ 322 h 346"/>
              <a:gd name="T60" fmla="*/ 138 w 346"/>
              <a:gd name="T61" fmla="*/ 346 h 346"/>
              <a:gd name="T62" fmla="*/ 148 w 346"/>
              <a:gd name="T63" fmla="*/ 322 h 346"/>
              <a:gd name="T64" fmla="*/ 173 w 346"/>
              <a:gd name="T65" fmla="*/ 324 h 346"/>
              <a:gd name="T66" fmla="*/ 173 w 346"/>
              <a:gd name="T67" fmla="*/ 301 h 346"/>
              <a:gd name="T68" fmla="*/ 55 w 346"/>
              <a:gd name="T69" fmla="*/ 223 h 346"/>
              <a:gd name="T70" fmla="*/ 123 w 346"/>
              <a:gd name="T71" fmla="*/ 55 h 346"/>
              <a:gd name="T72" fmla="*/ 123 w 346"/>
              <a:gd name="T73" fmla="*/ 55 h 346"/>
              <a:gd name="T74" fmla="*/ 173 w 346"/>
              <a:gd name="T75" fmla="*/ 45 h 346"/>
              <a:gd name="T76" fmla="*/ 173 w 346"/>
              <a:gd name="T77" fmla="*/ 45 h 346"/>
              <a:gd name="T78" fmla="*/ 173 w 346"/>
              <a:gd name="T79" fmla="*/ 22 h 346"/>
              <a:gd name="T80" fmla="*/ 145 w 346"/>
              <a:gd name="T81" fmla="*/ 25 h 346"/>
              <a:gd name="T82" fmla="*/ 135 w 346"/>
              <a:gd name="T83" fmla="*/ 1 h 346"/>
              <a:gd name="T84" fmla="*/ 75 w 346"/>
              <a:gd name="T85" fmla="*/ 26 h 346"/>
              <a:gd name="T86" fmla="*/ 85 w 346"/>
              <a:gd name="T87" fmla="*/ 50 h 346"/>
              <a:gd name="T88" fmla="*/ 48 w 346"/>
              <a:gd name="T89" fmla="*/ 88 h 346"/>
              <a:gd name="T90" fmla="*/ 24 w 346"/>
              <a:gd name="T91" fmla="*/ 78 h 346"/>
              <a:gd name="T92" fmla="*/ 0 w 346"/>
              <a:gd name="T93" fmla="*/ 138 h 346"/>
              <a:gd name="T94" fmla="*/ 24 w 346"/>
              <a:gd name="T95" fmla="*/ 148 h 346"/>
              <a:gd name="T96" fmla="*/ 25 w 346"/>
              <a:gd name="T97" fmla="*/ 20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6" h="346">
                <a:moveTo>
                  <a:pt x="173" y="324"/>
                </a:moveTo>
                <a:cubicBezTo>
                  <a:pt x="182" y="324"/>
                  <a:pt x="192" y="323"/>
                  <a:pt x="201" y="321"/>
                </a:cubicBezTo>
                <a:cubicBezTo>
                  <a:pt x="211" y="345"/>
                  <a:pt x="211" y="345"/>
                  <a:pt x="211" y="345"/>
                </a:cubicBezTo>
                <a:cubicBezTo>
                  <a:pt x="271" y="320"/>
                  <a:pt x="271" y="320"/>
                  <a:pt x="271" y="320"/>
                </a:cubicBezTo>
                <a:cubicBezTo>
                  <a:pt x="260" y="296"/>
                  <a:pt x="260" y="296"/>
                  <a:pt x="260" y="296"/>
                </a:cubicBezTo>
                <a:cubicBezTo>
                  <a:pt x="275" y="286"/>
                  <a:pt x="287" y="273"/>
                  <a:pt x="298" y="258"/>
                </a:cubicBezTo>
                <a:cubicBezTo>
                  <a:pt x="322" y="268"/>
                  <a:pt x="322" y="268"/>
                  <a:pt x="322" y="268"/>
                </a:cubicBezTo>
                <a:cubicBezTo>
                  <a:pt x="346" y="208"/>
                  <a:pt x="346" y="208"/>
                  <a:pt x="346" y="208"/>
                </a:cubicBezTo>
                <a:cubicBezTo>
                  <a:pt x="322" y="198"/>
                  <a:pt x="322" y="198"/>
                  <a:pt x="322" y="198"/>
                </a:cubicBezTo>
                <a:cubicBezTo>
                  <a:pt x="325" y="180"/>
                  <a:pt x="324" y="163"/>
                  <a:pt x="321" y="145"/>
                </a:cubicBezTo>
                <a:cubicBezTo>
                  <a:pt x="345" y="135"/>
                  <a:pt x="345" y="135"/>
                  <a:pt x="345" y="135"/>
                </a:cubicBezTo>
                <a:cubicBezTo>
                  <a:pt x="320" y="75"/>
                  <a:pt x="320" y="75"/>
                  <a:pt x="320" y="75"/>
                </a:cubicBezTo>
                <a:cubicBezTo>
                  <a:pt x="296" y="85"/>
                  <a:pt x="296" y="85"/>
                  <a:pt x="296" y="85"/>
                </a:cubicBezTo>
                <a:cubicBezTo>
                  <a:pt x="285" y="71"/>
                  <a:pt x="273" y="58"/>
                  <a:pt x="258" y="48"/>
                </a:cubicBezTo>
                <a:cubicBezTo>
                  <a:pt x="268" y="24"/>
                  <a:pt x="268" y="24"/>
                  <a:pt x="268" y="24"/>
                </a:cubicBezTo>
                <a:cubicBezTo>
                  <a:pt x="208" y="0"/>
                  <a:pt x="208" y="0"/>
                  <a:pt x="208" y="0"/>
                </a:cubicBezTo>
                <a:cubicBezTo>
                  <a:pt x="198" y="24"/>
                  <a:pt x="198" y="24"/>
                  <a:pt x="198" y="24"/>
                </a:cubicBezTo>
                <a:cubicBezTo>
                  <a:pt x="190" y="23"/>
                  <a:pt x="181" y="22"/>
                  <a:pt x="173" y="22"/>
                </a:cubicBezTo>
                <a:cubicBezTo>
                  <a:pt x="173" y="45"/>
                  <a:pt x="173" y="45"/>
                  <a:pt x="173" y="45"/>
                </a:cubicBezTo>
                <a:cubicBezTo>
                  <a:pt x="224" y="45"/>
                  <a:pt x="271" y="75"/>
                  <a:pt x="291" y="123"/>
                </a:cubicBezTo>
                <a:cubicBezTo>
                  <a:pt x="318" y="188"/>
                  <a:pt x="288" y="263"/>
                  <a:pt x="223" y="291"/>
                </a:cubicBezTo>
                <a:cubicBezTo>
                  <a:pt x="207" y="298"/>
                  <a:pt x="190" y="301"/>
                  <a:pt x="173" y="301"/>
                </a:cubicBezTo>
                <a:cubicBezTo>
                  <a:pt x="173" y="301"/>
                  <a:pt x="173" y="301"/>
                  <a:pt x="173" y="301"/>
                </a:cubicBezTo>
                <a:lnTo>
                  <a:pt x="173" y="324"/>
                </a:lnTo>
                <a:close/>
                <a:moveTo>
                  <a:pt x="25" y="201"/>
                </a:moveTo>
                <a:cubicBezTo>
                  <a:pt x="0" y="211"/>
                  <a:pt x="0" y="211"/>
                  <a:pt x="0" y="211"/>
                </a:cubicBezTo>
                <a:cubicBezTo>
                  <a:pt x="26" y="271"/>
                  <a:pt x="26" y="271"/>
                  <a:pt x="26" y="271"/>
                </a:cubicBezTo>
                <a:cubicBezTo>
                  <a:pt x="50" y="261"/>
                  <a:pt x="50" y="261"/>
                  <a:pt x="50" y="261"/>
                </a:cubicBezTo>
                <a:cubicBezTo>
                  <a:pt x="60" y="275"/>
                  <a:pt x="73" y="288"/>
                  <a:pt x="88" y="298"/>
                </a:cubicBezTo>
                <a:cubicBezTo>
                  <a:pt x="78" y="322"/>
                  <a:pt x="78" y="322"/>
                  <a:pt x="78" y="322"/>
                </a:cubicBezTo>
                <a:cubicBezTo>
                  <a:pt x="138" y="346"/>
                  <a:pt x="138" y="346"/>
                  <a:pt x="138" y="346"/>
                </a:cubicBezTo>
                <a:cubicBezTo>
                  <a:pt x="148" y="322"/>
                  <a:pt x="148" y="322"/>
                  <a:pt x="148" y="322"/>
                </a:cubicBezTo>
                <a:cubicBezTo>
                  <a:pt x="156" y="323"/>
                  <a:pt x="164" y="324"/>
                  <a:pt x="173" y="324"/>
                </a:cubicBezTo>
                <a:cubicBezTo>
                  <a:pt x="173" y="301"/>
                  <a:pt x="173" y="301"/>
                  <a:pt x="173" y="301"/>
                </a:cubicBezTo>
                <a:cubicBezTo>
                  <a:pt x="121" y="301"/>
                  <a:pt x="75" y="271"/>
                  <a:pt x="55" y="223"/>
                </a:cubicBezTo>
                <a:cubicBezTo>
                  <a:pt x="27" y="158"/>
                  <a:pt x="58" y="83"/>
                  <a:pt x="123" y="55"/>
                </a:cubicBezTo>
                <a:cubicBezTo>
                  <a:pt x="123" y="55"/>
                  <a:pt x="123" y="55"/>
                  <a:pt x="123" y="55"/>
                </a:cubicBezTo>
                <a:cubicBezTo>
                  <a:pt x="139" y="48"/>
                  <a:pt x="155" y="45"/>
                  <a:pt x="173" y="45"/>
                </a:cubicBezTo>
                <a:cubicBezTo>
                  <a:pt x="173" y="45"/>
                  <a:pt x="173" y="45"/>
                  <a:pt x="173" y="45"/>
                </a:cubicBezTo>
                <a:cubicBezTo>
                  <a:pt x="173" y="22"/>
                  <a:pt x="173" y="22"/>
                  <a:pt x="173" y="22"/>
                </a:cubicBezTo>
                <a:cubicBezTo>
                  <a:pt x="163" y="22"/>
                  <a:pt x="154" y="23"/>
                  <a:pt x="145" y="25"/>
                </a:cubicBezTo>
                <a:cubicBezTo>
                  <a:pt x="135" y="1"/>
                  <a:pt x="135" y="1"/>
                  <a:pt x="135" y="1"/>
                </a:cubicBezTo>
                <a:cubicBezTo>
                  <a:pt x="75" y="26"/>
                  <a:pt x="75" y="26"/>
                  <a:pt x="75" y="26"/>
                </a:cubicBezTo>
                <a:cubicBezTo>
                  <a:pt x="85" y="50"/>
                  <a:pt x="85" y="50"/>
                  <a:pt x="85" y="50"/>
                </a:cubicBezTo>
                <a:cubicBezTo>
                  <a:pt x="71" y="60"/>
                  <a:pt x="58" y="73"/>
                  <a:pt x="48" y="88"/>
                </a:cubicBezTo>
                <a:cubicBezTo>
                  <a:pt x="24" y="78"/>
                  <a:pt x="24" y="78"/>
                  <a:pt x="24" y="78"/>
                </a:cubicBezTo>
                <a:cubicBezTo>
                  <a:pt x="0" y="138"/>
                  <a:pt x="0" y="138"/>
                  <a:pt x="0" y="138"/>
                </a:cubicBezTo>
                <a:cubicBezTo>
                  <a:pt x="24" y="148"/>
                  <a:pt x="24" y="148"/>
                  <a:pt x="24" y="148"/>
                </a:cubicBezTo>
                <a:cubicBezTo>
                  <a:pt x="21" y="166"/>
                  <a:pt x="21" y="183"/>
                  <a:pt x="25" y="201"/>
                </a:cubicBezTo>
                <a:close/>
              </a:path>
            </a:pathLst>
          </a:custGeom>
          <a:solidFill>
            <a:schemeClr val="accent1"/>
          </a:solidFill>
          <a:ln>
            <a:noFill/>
          </a:ln>
        </p:spPr>
        <p:txBody>
          <a:bodyPr vert="horz" wrap="square" lIns="91440" tIns="45720" rIns="91440" bIns="45720" numCol="1" anchor="t" anchorCtr="0" compatLnSpc="1"/>
          <a:lstStyle/>
          <a:p>
            <a:endParaRPr lang="en-US" dirty="0"/>
          </a:p>
        </p:txBody>
      </p:sp>
      <p:sp>
        <p:nvSpPr>
          <p:cNvPr id="17" name="Freeform 52">
            <a:extLst>
              <a:ext uri="{FF2B5EF4-FFF2-40B4-BE49-F238E27FC236}">
                <a16:creationId xmlns:a16="http://schemas.microsoft.com/office/drawing/2014/main" id="{223CAF02-CB5A-4D6F-B274-E5399A57DAA1}"/>
              </a:ext>
            </a:extLst>
          </p:cNvPr>
          <p:cNvSpPr>
            <a:spLocks noEditPoints="1"/>
          </p:cNvSpPr>
          <p:nvPr/>
        </p:nvSpPr>
        <p:spPr bwMode="auto">
          <a:xfrm>
            <a:off x="8988501" y="2908456"/>
            <a:ext cx="555357" cy="555357"/>
          </a:xfrm>
          <a:custGeom>
            <a:avLst/>
            <a:gdLst>
              <a:gd name="T0" fmla="*/ 173 w 346"/>
              <a:gd name="T1" fmla="*/ 324 h 346"/>
              <a:gd name="T2" fmla="*/ 201 w 346"/>
              <a:gd name="T3" fmla="*/ 321 h 346"/>
              <a:gd name="T4" fmla="*/ 211 w 346"/>
              <a:gd name="T5" fmla="*/ 345 h 346"/>
              <a:gd name="T6" fmla="*/ 271 w 346"/>
              <a:gd name="T7" fmla="*/ 320 h 346"/>
              <a:gd name="T8" fmla="*/ 260 w 346"/>
              <a:gd name="T9" fmla="*/ 296 h 346"/>
              <a:gd name="T10" fmla="*/ 298 w 346"/>
              <a:gd name="T11" fmla="*/ 258 h 346"/>
              <a:gd name="T12" fmla="*/ 322 w 346"/>
              <a:gd name="T13" fmla="*/ 268 h 346"/>
              <a:gd name="T14" fmla="*/ 346 w 346"/>
              <a:gd name="T15" fmla="*/ 208 h 346"/>
              <a:gd name="T16" fmla="*/ 322 w 346"/>
              <a:gd name="T17" fmla="*/ 198 h 346"/>
              <a:gd name="T18" fmla="*/ 321 w 346"/>
              <a:gd name="T19" fmla="*/ 145 h 346"/>
              <a:gd name="T20" fmla="*/ 345 w 346"/>
              <a:gd name="T21" fmla="*/ 135 h 346"/>
              <a:gd name="T22" fmla="*/ 320 w 346"/>
              <a:gd name="T23" fmla="*/ 75 h 346"/>
              <a:gd name="T24" fmla="*/ 296 w 346"/>
              <a:gd name="T25" fmla="*/ 85 h 346"/>
              <a:gd name="T26" fmla="*/ 258 w 346"/>
              <a:gd name="T27" fmla="*/ 48 h 346"/>
              <a:gd name="T28" fmla="*/ 268 w 346"/>
              <a:gd name="T29" fmla="*/ 24 h 346"/>
              <a:gd name="T30" fmla="*/ 208 w 346"/>
              <a:gd name="T31" fmla="*/ 0 h 346"/>
              <a:gd name="T32" fmla="*/ 198 w 346"/>
              <a:gd name="T33" fmla="*/ 24 h 346"/>
              <a:gd name="T34" fmla="*/ 173 w 346"/>
              <a:gd name="T35" fmla="*/ 22 h 346"/>
              <a:gd name="T36" fmla="*/ 173 w 346"/>
              <a:gd name="T37" fmla="*/ 45 h 346"/>
              <a:gd name="T38" fmla="*/ 291 w 346"/>
              <a:gd name="T39" fmla="*/ 123 h 346"/>
              <a:gd name="T40" fmla="*/ 223 w 346"/>
              <a:gd name="T41" fmla="*/ 291 h 346"/>
              <a:gd name="T42" fmla="*/ 173 w 346"/>
              <a:gd name="T43" fmla="*/ 301 h 346"/>
              <a:gd name="T44" fmla="*/ 173 w 346"/>
              <a:gd name="T45" fmla="*/ 301 h 346"/>
              <a:gd name="T46" fmla="*/ 173 w 346"/>
              <a:gd name="T47" fmla="*/ 324 h 346"/>
              <a:gd name="T48" fmla="*/ 25 w 346"/>
              <a:gd name="T49" fmla="*/ 201 h 346"/>
              <a:gd name="T50" fmla="*/ 0 w 346"/>
              <a:gd name="T51" fmla="*/ 211 h 346"/>
              <a:gd name="T52" fmla="*/ 26 w 346"/>
              <a:gd name="T53" fmla="*/ 271 h 346"/>
              <a:gd name="T54" fmla="*/ 50 w 346"/>
              <a:gd name="T55" fmla="*/ 261 h 346"/>
              <a:gd name="T56" fmla="*/ 88 w 346"/>
              <a:gd name="T57" fmla="*/ 298 h 346"/>
              <a:gd name="T58" fmla="*/ 78 w 346"/>
              <a:gd name="T59" fmla="*/ 322 h 346"/>
              <a:gd name="T60" fmla="*/ 138 w 346"/>
              <a:gd name="T61" fmla="*/ 346 h 346"/>
              <a:gd name="T62" fmla="*/ 148 w 346"/>
              <a:gd name="T63" fmla="*/ 322 h 346"/>
              <a:gd name="T64" fmla="*/ 173 w 346"/>
              <a:gd name="T65" fmla="*/ 324 h 346"/>
              <a:gd name="T66" fmla="*/ 173 w 346"/>
              <a:gd name="T67" fmla="*/ 301 h 346"/>
              <a:gd name="T68" fmla="*/ 55 w 346"/>
              <a:gd name="T69" fmla="*/ 223 h 346"/>
              <a:gd name="T70" fmla="*/ 123 w 346"/>
              <a:gd name="T71" fmla="*/ 55 h 346"/>
              <a:gd name="T72" fmla="*/ 123 w 346"/>
              <a:gd name="T73" fmla="*/ 55 h 346"/>
              <a:gd name="T74" fmla="*/ 173 w 346"/>
              <a:gd name="T75" fmla="*/ 45 h 346"/>
              <a:gd name="T76" fmla="*/ 173 w 346"/>
              <a:gd name="T77" fmla="*/ 45 h 346"/>
              <a:gd name="T78" fmla="*/ 173 w 346"/>
              <a:gd name="T79" fmla="*/ 22 h 346"/>
              <a:gd name="T80" fmla="*/ 145 w 346"/>
              <a:gd name="T81" fmla="*/ 25 h 346"/>
              <a:gd name="T82" fmla="*/ 135 w 346"/>
              <a:gd name="T83" fmla="*/ 1 h 346"/>
              <a:gd name="T84" fmla="*/ 75 w 346"/>
              <a:gd name="T85" fmla="*/ 26 h 346"/>
              <a:gd name="T86" fmla="*/ 85 w 346"/>
              <a:gd name="T87" fmla="*/ 50 h 346"/>
              <a:gd name="T88" fmla="*/ 48 w 346"/>
              <a:gd name="T89" fmla="*/ 88 h 346"/>
              <a:gd name="T90" fmla="*/ 24 w 346"/>
              <a:gd name="T91" fmla="*/ 78 h 346"/>
              <a:gd name="T92" fmla="*/ 0 w 346"/>
              <a:gd name="T93" fmla="*/ 138 h 346"/>
              <a:gd name="T94" fmla="*/ 24 w 346"/>
              <a:gd name="T95" fmla="*/ 148 h 346"/>
              <a:gd name="T96" fmla="*/ 25 w 346"/>
              <a:gd name="T97" fmla="*/ 20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6" h="346">
                <a:moveTo>
                  <a:pt x="173" y="324"/>
                </a:moveTo>
                <a:cubicBezTo>
                  <a:pt x="182" y="324"/>
                  <a:pt x="192" y="323"/>
                  <a:pt x="201" y="321"/>
                </a:cubicBezTo>
                <a:cubicBezTo>
                  <a:pt x="211" y="345"/>
                  <a:pt x="211" y="345"/>
                  <a:pt x="211" y="345"/>
                </a:cubicBezTo>
                <a:cubicBezTo>
                  <a:pt x="271" y="320"/>
                  <a:pt x="271" y="320"/>
                  <a:pt x="271" y="320"/>
                </a:cubicBezTo>
                <a:cubicBezTo>
                  <a:pt x="260" y="296"/>
                  <a:pt x="260" y="296"/>
                  <a:pt x="260" y="296"/>
                </a:cubicBezTo>
                <a:cubicBezTo>
                  <a:pt x="275" y="286"/>
                  <a:pt x="287" y="273"/>
                  <a:pt x="298" y="258"/>
                </a:cubicBezTo>
                <a:cubicBezTo>
                  <a:pt x="322" y="268"/>
                  <a:pt x="322" y="268"/>
                  <a:pt x="322" y="268"/>
                </a:cubicBezTo>
                <a:cubicBezTo>
                  <a:pt x="346" y="208"/>
                  <a:pt x="346" y="208"/>
                  <a:pt x="346" y="208"/>
                </a:cubicBezTo>
                <a:cubicBezTo>
                  <a:pt x="322" y="198"/>
                  <a:pt x="322" y="198"/>
                  <a:pt x="322" y="198"/>
                </a:cubicBezTo>
                <a:cubicBezTo>
                  <a:pt x="325" y="180"/>
                  <a:pt x="324" y="163"/>
                  <a:pt x="321" y="145"/>
                </a:cubicBezTo>
                <a:cubicBezTo>
                  <a:pt x="345" y="135"/>
                  <a:pt x="345" y="135"/>
                  <a:pt x="345" y="135"/>
                </a:cubicBezTo>
                <a:cubicBezTo>
                  <a:pt x="320" y="75"/>
                  <a:pt x="320" y="75"/>
                  <a:pt x="320" y="75"/>
                </a:cubicBezTo>
                <a:cubicBezTo>
                  <a:pt x="296" y="85"/>
                  <a:pt x="296" y="85"/>
                  <a:pt x="296" y="85"/>
                </a:cubicBezTo>
                <a:cubicBezTo>
                  <a:pt x="285" y="71"/>
                  <a:pt x="273" y="58"/>
                  <a:pt x="258" y="48"/>
                </a:cubicBezTo>
                <a:cubicBezTo>
                  <a:pt x="268" y="24"/>
                  <a:pt x="268" y="24"/>
                  <a:pt x="268" y="24"/>
                </a:cubicBezTo>
                <a:cubicBezTo>
                  <a:pt x="208" y="0"/>
                  <a:pt x="208" y="0"/>
                  <a:pt x="208" y="0"/>
                </a:cubicBezTo>
                <a:cubicBezTo>
                  <a:pt x="198" y="24"/>
                  <a:pt x="198" y="24"/>
                  <a:pt x="198" y="24"/>
                </a:cubicBezTo>
                <a:cubicBezTo>
                  <a:pt x="190" y="23"/>
                  <a:pt x="181" y="22"/>
                  <a:pt x="173" y="22"/>
                </a:cubicBezTo>
                <a:cubicBezTo>
                  <a:pt x="173" y="45"/>
                  <a:pt x="173" y="45"/>
                  <a:pt x="173" y="45"/>
                </a:cubicBezTo>
                <a:cubicBezTo>
                  <a:pt x="224" y="45"/>
                  <a:pt x="271" y="75"/>
                  <a:pt x="291" y="123"/>
                </a:cubicBezTo>
                <a:cubicBezTo>
                  <a:pt x="318" y="188"/>
                  <a:pt x="288" y="263"/>
                  <a:pt x="223" y="291"/>
                </a:cubicBezTo>
                <a:cubicBezTo>
                  <a:pt x="207" y="298"/>
                  <a:pt x="190" y="301"/>
                  <a:pt x="173" y="301"/>
                </a:cubicBezTo>
                <a:cubicBezTo>
                  <a:pt x="173" y="301"/>
                  <a:pt x="173" y="301"/>
                  <a:pt x="173" y="301"/>
                </a:cubicBezTo>
                <a:lnTo>
                  <a:pt x="173" y="324"/>
                </a:lnTo>
                <a:close/>
                <a:moveTo>
                  <a:pt x="25" y="201"/>
                </a:moveTo>
                <a:cubicBezTo>
                  <a:pt x="0" y="211"/>
                  <a:pt x="0" y="211"/>
                  <a:pt x="0" y="211"/>
                </a:cubicBezTo>
                <a:cubicBezTo>
                  <a:pt x="26" y="271"/>
                  <a:pt x="26" y="271"/>
                  <a:pt x="26" y="271"/>
                </a:cubicBezTo>
                <a:cubicBezTo>
                  <a:pt x="50" y="261"/>
                  <a:pt x="50" y="261"/>
                  <a:pt x="50" y="261"/>
                </a:cubicBezTo>
                <a:cubicBezTo>
                  <a:pt x="60" y="275"/>
                  <a:pt x="73" y="288"/>
                  <a:pt x="88" y="298"/>
                </a:cubicBezTo>
                <a:cubicBezTo>
                  <a:pt x="78" y="322"/>
                  <a:pt x="78" y="322"/>
                  <a:pt x="78" y="322"/>
                </a:cubicBezTo>
                <a:cubicBezTo>
                  <a:pt x="138" y="346"/>
                  <a:pt x="138" y="346"/>
                  <a:pt x="138" y="346"/>
                </a:cubicBezTo>
                <a:cubicBezTo>
                  <a:pt x="148" y="322"/>
                  <a:pt x="148" y="322"/>
                  <a:pt x="148" y="322"/>
                </a:cubicBezTo>
                <a:cubicBezTo>
                  <a:pt x="156" y="323"/>
                  <a:pt x="164" y="324"/>
                  <a:pt x="173" y="324"/>
                </a:cubicBezTo>
                <a:cubicBezTo>
                  <a:pt x="173" y="301"/>
                  <a:pt x="173" y="301"/>
                  <a:pt x="173" y="301"/>
                </a:cubicBezTo>
                <a:cubicBezTo>
                  <a:pt x="121" y="301"/>
                  <a:pt x="75" y="271"/>
                  <a:pt x="55" y="223"/>
                </a:cubicBezTo>
                <a:cubicBezTo>
                  <a:pt x="27" y="158"/>
                  <a:pt x="58" y="83"/>
                  <a:pt x="123" y="55"/>
                </a:cubicBezTo>
                <a:cubicBezTo>
                  <a:pt x="123" y="55"/>
                  <a:pt x="123" y="55"/>
                  <a:pt x="123" y="55"/>
                </a:cubicBezTo>
                <a:cubicBezTo>
                  <a:pt x="139" y="48"/>
                  <a:pt x="155" y="45"/>
                  <a:pt x="173" y="45"/>
                </a:cubicBezTo>
                <a:cubicBezTo>
                  <a:pt x="173" y="45"/>
                  <a:pt x="173" y="45"/>
                  <a:pt x="173" y="45"/>
                </a:cubicBezTo>
                <a:cubicBezTo>
                  <a:pt x="173" y="22"/>
                  <a:pt x="173" y="22"/>
                  <a:pt x="173" y="22"/>
                </a:cubicBezTo>
                <a:cubicBezTo>
                  <a:pt x="163" y="22"/>
                  <a:pt x="154" y="23"/>
                  <a:pt x="145" y="25"/>
                </a:cubicBezTo>
                <a:cubicBezTo>
                  <a:pt x="135" y="1"/>
                  <a:pt x="135" y="1"/>
                  <a:pt x="135" y="1"/>
                </a:cubicBezTo>
                <a:cubicBezTo>
                  <a:pt x="75" y="26"/>
                  <a:pt x="75" y="26"/>
                  <a:pt x="75" y="26"/>
                </a:cubicBezTo>
                <a:cubicBezTo>
                  <a:pt x="85" y="50"/>
                  <a:pt x="85" y="50"/>
                  <a:pt x="85" y="50"/>
                </a:cubicBezTo>
                <a:cubicBezTo>
                  <a:pt x="71" y="60"/>
                  <a:pt x="58" y="73"/>
                  <a:pt x="48" y="88"/>
                </a:cubicBezTo>
                <a:cubicBezTo>
                  <a:pt x="24" y="78"/>
                  <a:pt x="24" y="78"/>
                  <a:pt x="24" y="78"/>
                </a:cubicBezTo>
                <a:cubicBezTo>
                  <a:pt x="0" y="138"/>
                  <a:pt x="0" y="138"/>
                  <a:pt x="0" y="138"/>
                </a:cubicBezTo>
                <a:cubicBezTo>
                  <a:pt x="24" y="148"/>
                  <a:pt x="24" y="148"/>
                  <a:pt x="24" y="148"/>
                </a:cubicBezTo>
                <a:cubicBezTo>
                  <a:pt x="21" y="166"/>
                  <a:pt x="21" y="183"/>
                  <a:pt x="25" y="201"/>
                </a:cubicBezTo>
                <a:close/>
              </a:path>
            </a:pathLst>
          </a:custGeom>
          <a:solidFill>
            <a:schemeClr val="accent2"/>
          </a:solidFill>
          <a:ln>
            <a:noFill/>
          </a:ln>
        </p:spPr>
        <p:txBody>
          <a:bodyPr vert="horz" wrap="square" lIns="91440" tIns="45720" rIns="91440" bIns="45720" numCol="1" anchor="t" anchorCtr="0" compatLnSpc="1"/>
          <a:lstStyle/>
          <a:p>
            <a:endParaRPr lang="en-US" dirty="0"/>
          </a:p>
        </p:txBody>
      </p:sp>
      <p:sp>
        <p:nvSpPr>
          <p:cNvPr id="18" name="Freeform 52">
            <a:extLst>
              <a:ext uri="{FF2B5EF4-FFF2-40B4-BE49-F238E27FC236}">
                <a16:creationId xmlns:a16="http://schemas.microsoft.com/office/drawing/2014/main" id="{9240366B-7690-4FDA-A6BD-2E81809879B9}"/>
              </a:ext>
            </a:extLst>
          </p:cNvPr>
          <p:cNvSpPr>
            <a:spLocks noEditPoints="1"/>
          </p:cNvSpPr>
          <p:nvPr/>
        </p:nvSpPr>
        <p:spPr bwMode="auto">
          <a:xfrm>
            <a:off x="6307015" y="4786857"/>
            <a:ext cx="555357" cy="555357"/>
          </a:xfrm>
          <a:custGeom>
            <a:avLst/>
            <a:gdLst>
              <a:gd name="T0" fmla="*/ 173 w 346"/>
              <a:gd name="T1" fmla="*/ 324 h 346"/>
              <a:gd name="T2" fmla="*/ 201 w 346"/>
              <a:gd name="T3" fmla="*/ 321 h 346"/>
              <a:gd name="T4" fmla="*/ 211 w 346"/>
              <a:gd name="T5" fmla="*/ 345 h 346"/>
              <a:gd name="T6" fmla="*/ 271 w 346"/>
              <a:gd name="T7" fmla="*/ 320 h 346"/>
              <a:gd name="T8" fmla="*/ 260 w 346"/>
              <a:gd name="T9" fmla="*/ 296 h 346"/>
              <a:gd name="T10" fmla="*/ 298 w 346"/>
              <a:gd name="T11" fmla="*/ 258 h 346"/>
              <a:gd name="T12" fmla="*/ 322 w 346"/>
              <a:gd name="T13" fmla="*/ 268 h 346"/>
              <a:gd name="T14" fmla="*/ 346 w 346"/>
              <a:gd name="T15" fmla="*/ 208 h 346"/>
              <a:gd name="T16" fmla="*/ 322 w 346"/>
              <a:gd name="T17" fmla="*/ 198 h 346"/>
              <a:gd name="T18" fmla="*/ 321 w 346"/>
              <a:gd name="T19" fmla="*/ 145 h 346"/>
              <a:gd name="T20" fmla="*/ 345 w 346"/>
              <a:gd name="T21" fmla="*/ 135 h 346"/>
              <a:gd name="T22" fmla="*/ 320 w 346"/>
              <a:gd name="T23" fmla="*/ 75 h 346"/>
              <a:gd name="T24" fmla="*/ 296 w 346"/>
              <a:gd name="T25" fmla="*/ 85 h 346"/>
              <a:gd name="T26" fmla="*/ 258 w 346"/>
              <a:gd name="T27" fmla="*/ 48 h 346"/>
              <a:gd name="T28" fmla="*/ 268 w 346"/>
              <a:gd name="T29" fmla="*/ 24 h 346"/>
              <a:gd name="T30" fmla="*/ 208 w 346"/>
              <a:gd name="T31" fmla="*/ 0 h 346"/>
              <a:gd name="T32" fmla="*/ 198 w 346"/>
              <a:gd name="T33" fmla="*/ 24 h 346"/>
              <a:gd name="T34" fmla="*/ 173 w 346"/>
              <a:gd name="T35" fmla="*/ 22 h 346"/>
              <a:gd name="T36" fmla="*/ 173 w 346"/>
              <a:gd name="T37" fmla="*/ 45 h 346"/>
              <a:gd name="T38" fmla="*/ 291 w 346"/>
              <a:gd name="T39" fmla="*/ 123 h 346"/>
              <a:gd name="T40" fmla="*/ 223 w 346"/>
              <a:gd name="T41" fmla="*/ 291 h 346"/>
              <a:gd name="T42" fmla="*/ 173 w 346"/>
              <a:gd name="T43" fmla="*/ 301 h 346"/>
              <a:gd name="T44" fmla="*/ 173 w 346"/>
              <a:gd name="T45" fmla="*/ 301 h 346"/>
              <a:gd name="T46" fmla="*/ 173 w 346"/>
              <a:gd name="T47" fmla="*/ 324 h 346"/>
              <a:gd name="T48" fmla="*/ 25 w 346"/>
              <a:gd name="T49" fmla="*/ 201 h 346"/>
              <a:gd name="T50" fmla="*/ 0 w 346"/>
              <a:gd name="T51" fmla="*/ 211 h 346"/>
              <a:gd name="T52" fmla="*/ 26 w 346"/>
              <a:gd name="T53" fmla="*/ 271 h 346"/>
              <a:gd name="T54" fmla="*/ 50 w 346"/>
              <a:gd name="T55" fmla="*/ 261 h 346"/>
              <a:gd name="T56" fmla="*/ 88 w 346"/>
              <a:gd name="T57" fmla="*/ 298 h 346"/>
              <a:gd name="T58" fmla="*/ 78 w 346"/>
              <a:gd name="T59" fmla="*/ 322 h 346"/>
              <a:gd name="T60" fmla="*/ 138 w 346"/>
              <a:gd name="T61" fmla="*/ 346 h 346"/>
              <a:gd name="T62" fmla="*/ 148 w 346"/>
              <a:gd name="T63" fmla="*/ 322 h 346"/>
              <a:gd name="T64" fmla="*/ 173 w 346"/>
              <a:gd name="T65" fmla="*/ 324 h 346"/>
              <a:gd name="T66" fmla="*/ 173 w 346"/>
              <a:gd name="T67" fmla="*/ 301 h 346"/>
              <a:gd name="T68" fmla="*/ 55 w 346"/>
              <a:gd name="T69" fmla="*/ 223 h 346"/>
              <a:gd name="T70" fmla="*/ 123 w 346"/>
              <a:gd name="T71" fmla="*/ 55 h 346"/>
              <a:gd name="T72" fmla="*/ 123 w 346"/>
              <a:gd name="T73" fmla="*/ 55 h 346"/>
              <a:gd name="T74" fmla="*/ 173 w 346"/>
              <a:gd name="T75" fmla="*/ 45 h 346"/>
              <a:gd name="T76" fmla="*/ 173 w 346"/>
              <a:gd name="T77" fmla="*/ 45 h 346"/>
              <a:gd name="T78" fmla="*/ 173 w 346"/>
              <a:gd name="T79" fmla="*/ 22 h 346"/>
              <a:gd name="T80" fmla="*/ 145 w 346"/>
              <a:gd name="T81" fmla="*/ 25 h 346"/>
              <a:gd name="T82" fmla="*/ 135 w 346"/>
              <a:gd name="T83" fmla="*/ 1 h 346"/>
              <a:gd name="T84" fmla="*/ 75 w 346"/>
              <a:gd name="T85" fmla="*/ 26 h 346"/>
              <a:gd name="T86" fmla="*/ 85 w 346"/>
              <a:gd name="T87" fmla="*/ 50 h 346"/>
              <a:gd name="T88" fmla="*/ 48 w 346"/>
              <a:gd name="T89" fmla="*/ 88 h 346"/>
              <a:gd name="T90" fmla="*/ 24 w 346"/>
              <a:gd name="T91" fmla="*/ 78 h 346"/>
              <a:gd name="T92" fmla="*/ 0 w 346"/>
              <a:gd name="T93" fmla="*/ 138 h 346"/>
              <a:gd name="T94" fmla="*/ 24 w 346"/>
              <a:gd name="T95" fmla="*/ 148 h 346"/>
              <a:gd name="T96" fmla="*/ 25 w 346"/>
              <a:gd name="T97" fmla="*/ 20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6" h="346">
                <a:moveTo>
                  <a:pt x="173" y="324"/>
                </a:moveTo>
                <a:cubicBezTo>
                  <a:pt x="182" y="324"/>
                  <a:pt x="192" y="323"/>
                  <a:pt x="201" y="321"/>
                </a:cubicBezTo>
                <a:cubicBezTo>
                  <a:pt x="211" y="345"/>
                  <a:pt x="211" y="345"/>
                  <a:pt x="211" y="345"/>
                </a:cubicBezTo>
                <a:cubicBezTo>
                  <a:pt x="271" y="320"/>
                  <a:pt x="271" y="320"/>
                  <a:pt x="271" y="320"/>
                </a:cubicBezTo>
                <a:cubicBezTo>
                  <a:pt x="260" y="296"/>
                  <a:pt x="260" y="296"/>
                  <a:pt x="260" y="296"/>
                </a:cubicBezTo>
                <a:cubicBezTo>
                  <a:pt x="275" y="286"/>
                  <a:pt x="287" y="273"/>
                  <a:pt x="298" y="258"/>
                </a:cubicBezTo>
                <a:cubicBezTo>
                  <a:pt x="322" y="268"/>
                  <a:pt x="322" y="268"/>
                  <a:pt x="322" y="268"/>
                </a:cubicBezTo>
                <a:cubicBezTo>
                  <a:pt x="346" y="208"/>
                  <a:pt x="346" y="208"/>
                  <a:pt x="346" y="208"/>
                </a:cubicBezTo>
                <a:cubicBezTo>
                  <a:pt x="322" y="198"/>
                  <a:pt x="322" y="198"/>
                  <a:pt x="322" y="198"/>
                </a:cubicBezTo>
                <a:cubicBezTo>
                  <a:pt x="325" y="180"/>
                  <a:pt x="324" y="163"/>
                  <a:pt x="321" y="145"/>
                </a:cubicBezTo>
                <a:cubicBezTo>
                  <a:pt x="345" y="135"/>
                  <a:pt x="345" y="135"/>
                  <a:pt x="345" y="135"/>
                </a:cubicBezTo>
                <a:cubicBezTo>
                  <a:pt x="320" y="75"/>
                  <a:pt x="320" y="75"/>
                  <a:pt x="320" y="75"/>
                </a:cubicBezTo>
                <a:cubicBezTo>
                  <a:pt x="296" y="85"/>
                  <a:pt x="296" y="85"/>
                  <a:pt x="296" y="85"/>
                </a:cubicBezTo>
                <a:cubicBezTo>
                  <a:pt x="285" y="71"/>
                  <a:pt x="273" y="58"/>
                  <a:pt x="258" y="48"/>
                </a:cubicBezTo>
                <a:cubicBezTo>
                  <a:pt x="268" y="24"/>
                  <a:pt x="268" y="24"/>
                  <a:pt x="268" y="24"/>
                </a:cubicBezTo>
                <a:cubicBezTo>
                  <a:pt x="208" y="0"/>
                  <a:pt x="208" y="0"/>
                  <a:pt x="208" y="0"/>
                </a:cubicBezTo>
                <a:cubicBezTo>
                  <a:pt x="198" y="24"/>
                  <a:pt x="198" y="24"/>
                  <a:pt x="198" y="24"/>
                </a:cubicBezTo>
                <a:cubicBezTo>
                  <a:pt x="190" y="23"/>
                  <a:pt x="181" y="22"/>
                  <a:pt x="173" y="22"/>
                </a:cubicBezTo>
                <a:cubicBezTo>
                  <a:pt x="173" y="45"/>
                  <a:pt x="173" y="45"/>
                  <a:pt x="173" y="45"/>
                </a:cubicBezTo>
                <a:cubicBezTo>
                  <a:pt x="224" y="45"/>
                  <a:pt x="271" y="75"/>
                  <a:pt x="291" y="123"/>
                </a:cubicBezTo>
                <a:cubicBezTo>
                  <a:pt x="318" y="188"/>
                  <a:pt x="288" y="263"/>
                  <a:pt x="223" y="291"/>
                </a:cubicBezTo>
                <a:cubicBezTo>
                  <a:pt x="207" y="298"/>
                  <a:pt x="190" y="301"/>
                  <a:pt x="173" y="301"/>
                </a:cubicBezTo>
                <a:cubicBezTo>
                  <a:pt x="173" y="301"/>
                  <a:pt x="173" y="301"/>
                  <a:pt x="173" y="301"/>
                </a:cubicBezTo>
                <a:lnTo>
                  <a:pt x="173" y="324"/>
                </a:lnTo>
                <a:close/>
                <a:moveTo>
                  <a:pt x="25" y="201"/>
                </a:moveTo>
                <a:cubicBezTo>
                  <a:pt x="0" y="211"/>
                  <a:pt x="0" y="211"/>
                  <a:pt x="0" y="211"/>
                </a:cubicBezTo>
                <a:cubicBezTo>
                  <a:pt x="26" y="271"/>
                  <a:pt x="26" y="271"/>
                  <a:pt x="26" y="271"/>
                </a:cubicBezTo>
                <a:cubicBezTo>
                  <a:pt x="50" y="261"/>
                  <a:pt x="50" y="261"/>
                  <a:pt x="50" y="261"/>
                </a:cubicBezTo>
                <a:cubicBezTo>
                  <a:pt x="60" y="275"/>
                  <a:pt x="73" y="288"/>
                  <a:pt x="88" y="298"/>
                </a:cubicBezTo>
                <a:cubicBezTo>
                  <a:pt x="78" y="322"/>
                  <a:pt x="78" y="322"/>
                  <a:pt x="78" y="322"/>
                </a:cubicBezTo>
                <a:cubicBezTo>
                  <a:pt x="138" y="346"/>
                  <a:pt x="138" y="346"/>
                  <a:pt x="138" y="346"/>
                </a:cubicBezTo>
                <a:cubicBezTo>
                  <a:pt x="148" y="322"/>
                  <a:pt x="148" y="322"/>
                  <a:pt x="148" y="322"/>
                </a:cubicBezTo>
                <a:cubicBezTo>
                  <a:pt x="156" y="323"/>
                  <a:pt x="164" y="324"/>
                  <a:pt x="173" y="324"/>
                </a:cubicBezTo>
                <a:cubicBezTo>
                  <a:pt x="173" y="301"/>
                  <a:pt x="173" y="301"/>
                  <a:pt x="173" y="301"/>
                </a:cubicBezTo>
                <a:cubicBezTo>
                  <a:pt x="121" y="301"/>
                  <a:pt x="75" y="271"/>
                  <a:pt x="55" y="223"/>
                </a:cubicBezTo>
                <a:cubicBezTo>
                  <a:pt x="27" y="158"/>
                  <a:pt x="58" y="83"/>
                  <a:pt x="123" y="55"/>
                </a:cubicBezTo>
                <a:cubicBezTo>
                  <a:pt x="123" y="55"/>
                  <a:pt x="123" y="55"/>
                  <a:pt x="123" y="55"/>
                </a:cubicBezTo>
                <a:cubicBezTo>
                  <a:pt x="139" y="48"/>
                  <a:pt x="155" y="45"/>
                  <a:pt x="173" y="45"/>
                </a:cubicBezTo>
                <a:cubicBezTo>
                  <a:pt x="173" y="45"/>
                  <a:pt x="173" y="45"/>
                  <a:pt x="173" y="45"/>
                </a:cubicBezTo>
                <a:cubicBezTo>
                  <a:pt x="173" y="22"/>
                  <a:pt x="173" y="22"/>
                  <a:pt x="173" y="22"/>
                </a:cubicBezTo>
                <a:cubicBezTo>
                  <a:pt x="163" y="22"/>
                  <a:pt x="154" y="23"/>
                  <a:pt x="145" y="25"/>
                </a:cubicBezTo>
                <a:cubicBezTo>
                  <a:pt x="135" y="1"/>
                  <a:pt x="135" y="1"/>
                  <a:pt x="135" y="1"/>
                </a:cubicBezTo>
                <a:cubicBezTo>
                  <a:pt x="75" y="26"/>
                  <a:pt x="75" y="26"/>
                  <a:pt x="75" y="26"/>
                </a:cubicBezTo>
                <a:cubicBezTo>
                  <a:pt x="85" y="50"/>
                  <a:pt x="85" y="50"/>
                  <a:pt x="85" y="50"/>
                </a:cubicBezTo>
                <a:cubicBezTo>
                  <a:pt x="71" y="60"/>
                  <a:pt x="58" y="73"/>
                  <a:pt x="48" y="88"/>
                </a:cubicBezTo>
                <a:cubicBezTo>
                  <a:pt x="24" y="78"/>
                  <a:pt x="24" y="78"/>
                  <a:pt x="24" y="78"/>
                </a:cubicBezTo>
                <a:cubicBezTo>
                  <a:pt x="0" y="138"/>
                  <a:pt x="0" y="138"/>
                  <a:pt x="0" y="138"/>
                </a:cubicBezTo>
                <a:cubicBezTo>
                  <a:pt x="24" y="148"/>
                  <a:pt x="24" y="148"/>
                  <a:pt x="24" y="148"/>
                </a:cubicBezTo>
                <a:cubicBezTo>
                  <a:pt x="21" y="166"/>
                  <a:pt x="21" y="183"/>
                  <a:pt x="25" y="201"/>
                </a:cubicBezTo>
                <a:close/>
              </a:path>
            </a:pathLst>
          </a:custGeom>
          <a:solidFill>
            <a:schemeClr val="accent3"/>
          </a:solidFill>
          <a:ln>
            <a:noFill/>
          </a:ln>
        </p:spPr>
        <p:txBody>
          <a:bodyPr vert="horz" wrap="square" lIns="91440" tIns="45720" rIns="91440" bIns="45720" numCol="1" anchor="t" anchorCtr="0" compatLnSpc="1"/>
          <a:lstStyle/>
          <a:p>
            <a:endParaRPr lang="en-US" dirty="0"/>
          </a:p>
        </p:txBody>
      </p:sp>
      <p:sp>
        <p:nvSpPr>
          <p:cNvPr id="19" name="Freeform 52">
            <a:extLst>
              <a:ext uri="{FF2B5EF4-FFF2-40B4-BE49-F238E27FC236}">
                <a16:creationId xmlns:a16="http://schemas.microsoft.com/office/drawing/2014/main" id="{55417C4B-84E5-4D6F-A0A8-78DFA5D4A723}"/>
              </a:ext>
            </a:extLst>
          </p:cNvPr>
          <p:cNvSpPr>
            <a:spLocks noEditPoints="1"/>
          </p:cNvSpPr>
          <p:nvPr/>
        </p:nvSpPr>
        <p:spPr bwMode="auto">
          <a:xfrm>
            <a:off x="8988501" y="4786857"/>
            <a:ext cx="555357" cy="555357"/>
          </a:xfrm>
          <a:custGeom>
            <a:avLst/>
            <a:gdLst>
              <a:gd name="T0" fmla="*/ 173 w 346"/>
              <a:gd name="T1" fmla="*/ 324 h 346"/>
              <a:gd name="T2" fmla="*/ 201 w 346"/>
              <a:gd name="T3" fmla="*/ 321 h 346"/>
              <a:gd name="T4" fmla="*/ 211 w 346"/>
              <a:gd name="T5" fmla="*/ 345 h 346"/>
              <a:gd name="T6" fmla="*/ 271 w 346"/>
              <a:gd name="T7" fmla="*/ 320 h 346"/>
              <a:gd name="T8" fmla="*/ 260 w 346"/>
              <a:gd name="T9" fmla="*/ 296 h 346"/>
              <a:gd name="T10" fmla="*/ 298 w 346"/>
              <a:gd name="T11" fmla="*/ 258 h 346"/>
              <a:gd name="T12" fmla="*/ 322 w 346"/>
              <a:gd name="T13" fmla="*/ 268 h 346"/>
              <a:gd name="T14" fmla="*/ 346 w 346"/>
              <a:gd name="T15" fmla="*/ 208 h 346"/>
              <a:gd name="T16" fmla="*/ 322 w 346"/>
              <a:gd name="T17" fmla="*/ 198 h 346"/>
              <a:gd name="T18" fmla="*/ 321 w 346"/>
              <a:gd name="T19" fmla="*/ 145 h 346"/>
              <a:gd name="T20" fmla="*/ 345 w 346"/>
              <a:gd name="T21" fmla="*/ 135 h 346"/>
              <a:gd name="T22" fmla="*/ 320 w 346"/>
              <a:gd name="T23" fmla="*/ 75 h 346"/>
              <a:gd name="T24" fmla="*/ 296 w 346"/>
              <a:gd name="T25" fmla="*/ 85 h 346"/>
              <a:gd name="T26" fmla="*/ 258 w 346"/>
              <a:gd name="T27" fmla="*/ 48 h 346"/>
              <a:gd name="T28" fmla="*/ 268 w 346"/>
              <a:gd name="T29" fmla="*/ 24 h 346"/>
              <a:gd name="T30" fmla="*/ 208 w 346"/>
              <a:gd name="T31" fmla="*/ 0 h 346"/>
              <a:gd name="T32" fmla="*/ 198 w 346"/>
              <a:gd name="T33" fmla="*/ 24 h 346"/>
              <a:gd name="T34" fmla="*/ 173 w 346"/>
              <a:gd name="T35" fmla="*/ 22 h 346"/>
              <a:gd name="T36" fmla="*/ 173 w 346"/>
              <a:gd name="T37" fmla="*/ 45 h 346"/>
              <a:gd name="T38" fmla="*/ 291 w 346"/>
              <a:gd name="T39" fmla="*/ 123 h 346"/>
              <a:gd name="T40" fmla="*/ 223 w 346"/>
              <a:gd name="T41" fmla="*/ 291 h 346"/>
              <a:gd name="T42" fmla="*/ 173 w 346"/>
              <a:gd name="T43" fmla="*/ 301 h 346"/>
              <a:gd name="T44" fmla="*/ 173 w 346"/>
              <a:gd name="T45" fmla="*/ 301 h 346"/>
              <a:gd name="T46" fmla="*/ 173 w 346"/>
              <a:gd name="T47" fmla="*/ 324 h 346"/>
              <a:gd name="T48" fmla="*/ 25 w 346"/>
              <a:gd name="T49" fmla="*/ 201 h 346"/>
              <a:gd name="T50" fmla="*/ 0 w 346"/>
              <a:gd name="T51" fmla="*/ 211 h 346"/>
              <a:gd name="T52" fmla="*/ 26 w 346"/>
              <a:gd name="T53" fmla="*/ 271 h 346"/>
              <a:gd name="T54" fmla="*/ 50 w 346"/>
              <a:gd name="T55" fmla="*/ 261 h 346"/>
              <a:gd name="T56" fmla="*/ 88 w 346"/>
              <a:gd name="T57" fmla="*/ 298 h 346"/>
              <a:gd name="T58" fmla="*/ 78 w 346"/>
              <a:gd name="T59" fmla="*/ 322 h 346"/>
              <a:gd name="T60" fmla="*/ 138 w 346"/>
              <a:gd name="T61" fmla="*/ 346 h 346"/>
              <a:gd name="T62" fmla="*/ 148 w 346"/>
              <a:gd name="T63" fmla="*/ 322 h 346"/>
              <a:gd name="T64" fmla="*/ 173 w 346"/>
              <a:gd name="T65" fmla="*/ 324 h 346"/>
              <a:gd name="T66" fmla="*/ 173 w 346"/>
              <a:gd name="T67" fmla="*/ 301 h 346"/>
              <a:gd name="T68" fmla="*/ 55 w 346"/>
              <a:gd name="T69" fmla="*/ 223 h 346"/>
              <a:gd name="T70" fmla="*/ 123 w 346"/>
              <a:gd name="T71" fmla="*/ 55 h 346"/>
              <a:gd name="T72" fmla="*/ 123 w 346"/>
              <a:gd name="T73" fmla="*/ 55 h 346"/>
              <a:gd name="T74" fmla="*/ 173 w 346"/>
              <a:gd name="T75" fmla="*/ 45 h 346"/>
              <a:gd name="T76" fmla="*/ 173 w 346"/>
              <a:gd name="T77" fmla="*/ 45 h 346"/>
              <a:gd name="T78" fmla="*/ 173 w 346"/>
              <a:gd name="T79" fmla="*/ 22 h 346"/>
              <a:gd name="T80" fmla="*/ 145 w 346"/>
              <a:gd name="T81" fmla="*/ 25 h 346"/>
              <a:gd name="T82" fmla="*/ 135 w 346"/>
              <a:gd name="T83" fmla="*/ 1 h 346"/>
              <a:gd name="T84" fmla="*/ 75 w 346"/>
              <a:gd name="T85" fmla="*/ 26 h 346"/>
              <a:gd name="T86" fmla="*/ 85 w 346"/>
              <a:gd name="T87" fmla="*/ 50 h 346"/>
              <a:gd name="T88" fmla="*/ 48 w 346"/>
              <a:gd name="T89" fmla="*/ 88 h 346"/>
              <a:gd name="T90" fmla="*/ 24 w 346"/>
              <a:gd name="T91" fmla="*/ 78 h 346"/>
              <a:gd name="T92" fmla="*/ 0 w 346"/>
              <a:gd name="T93" fmla="*/ 138 h 346"/>
              <a:gd name="T94" fmla="*/ 24 w 346"/>
              <a:gd name="T95" fmla="*/ 148 h 346"/>
              <a:gd name="T96" fmla="*/ 25 w 346"/>
              <a:gd name="T97" fmla="*/ 20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6" h="346">
                <a:moveTo>
                  <a:pt x="173" y="324"/>
                </a:moveTo>
                <a:cubicBezTo>
                  <a:pt x="182" y="324"/>
                  <a:pt x="192" y="323"/>
                  <a:pt x="201" y="321"/>
                </a:cubicBezTo>
                <a:cubicBezTo>
                  <a:pt x="211" y="345"/>
                  <a:pt x="211" y="345"/>
                  <a:pt x="211" y="345"/>
                </a:cubicBezTo>
                <a:cubicBezTo>
                  <a:pt x="271" y="320"/>
                  <a:pt x="271" y="320"/>
                  <a:pt x="271" y="320"/>
                </a:cubicBezTo>
                <a:cubicBezTo>
                  <a:pt x="260" y="296"/>
                  <a:pt x="260" y="296"/>
                  <a:pt x="260" y="296"/>
                </a:cubicBezTo>
                <a:cubicBezTo>
                  <a:pt x="275" y="286"/>
                  <a:pt x="287" y="273"/>
                  <a:pt x="298" y="258"/>
                </a:cubicBezTo>
                <a:cubicBezTo>
                  <a:pt x="322" y="268"/>
                  <a:pt x="322" y="268"/>
                  <a:pt x="322" y="268"/>
                </a:cubicBezTo>
                <a:cubicBezTo>
                  <a:pt x="346" y="208"/>
                  <a:pt x="346" y="208"/>
                  <a:pt x="346" y="208"/>
                </a:cubicBezTo>
                <a:cubicBezTo>
                  <a:pt x="322" y="198"/>
                  <a:pt x="322" y="198"/>
                  <a:pt x="322" y="198"/>
                </a:cubicBezTo>
                <a:cubicBezTo>
                  <a:pt x="325" y="180"/>
                  <a:pt x="324" y="163"/>
                  <a:pt x="321" y="145"/>
                </a:cubicBezTo>
                <a:cubicBezTo>
                  <a:pt x="345" y="135"/>
                  <a:pt x="345" y="135"/>
                  <a:pt x="345" y="135"/>
                </a:cubicBezTo>
                <a:cubicBezTo>
                  <a:pt x="320" y="75"/>
                  <a:pt x="320" y="75"/>
                  <a:pt x="320" y="75"/>
                </a:cubicBezTo>
                <a:cubicBezTo>
                  <a:pt x="296" y="85"/>
                  <a:pt x="296" y="85"/>
                  <a:pt x="296" y="85"/>
                </a:cubicBezTo>
                <a:cubicBezTo>
                  <a:pt x="285" y="71"/>
                  <a:pt x="273" y="58"/>
                  <a:pt x="258" y="48"/>
                </a:cubicBezTo>
                <a:cubicBezTo>
                  <a:pt x="268" y="24"/>
                  <a:pt x="268" y="24"/>
                  <a:pt x="268" y="24"/>
                </a:cubicBezTo>
                <a:cubicBezTo>
                  <a:pt x="208" y="0"/>
                  <a:pt x="208" y="0"/>
                  <a:pt x="208" y="0"/>
                </a:cubicBezTo>
                <a:cubicBezTo>
                  <a:pt x="198" y="24"/>
                  <a:pt x="198" y="24"/>
                  <a:pt x="198" y="24"/>
                </a:cubicBezTo>
                <a:cubicBezTo>
                  <a:pt x="190" y="23"/>
                  <a:pt x="181" y="22"/>
                  <a:pt x="173" y="22"/>
                </a:cubicBezTo>
                <a:cubicBezTo>
                  <a:pt x="173" y="45"/>
                  <a:pt x="173" y="45"/>
                  <a:pt x="173" y="45"/>
                </a:cubicBezTo>
                <a:cubicBezTo>
                  <a:pt x="224" y="45"/>
                  <a:pt x="271" y="75"/>
                  <a:pt x="291" y="123"/>
                </a:cubicBezTo>
                <a:cubicBezTo>
                  <a:pt x="318" y="188"/>
                  <a:pt x="288" y="263"/>
                  <a:pt x="223" y="291"/>
                </a:cubicBezTo>
                <a:cubicBezTo>
                  <a:pt x="207" y="298"/>
                  <a:pt x="190" y="301"/>
                  <a:pt x="173" y="301"/>
                </a:cubicBezTo>
                <a:cubicBezTo>
                  <a:pt x="173" y="301"/>
                  <a:pt x="173" y="301"/>
                  <a:pt x="173" y="301"/>
                </a:cubicBezTo>
                <a:lnTo>
                  <a:pt x="173" y="324"/>
                </a:lnTo>
                <a:close/>
                <a:moveTo>
                  <a:pt x="25" y="201"/>
                </a:moveTo>
                <a:cubicBezTo>
                  <a:pt x="0" y="211"/>
                  <a:pt x="0" y="211"/>
                  <a:pt x="0" y="211"/>
                </a:cubicBezTo>
                <a:cubicBezTo>
                  <a:pt x="26" y="271"/>
                  <a:pt x="26" y="271"/>
                  <a:pt x="26" y="271"/>
                </a:cubicBezTo>
                <a:cubicBezTo>
                  <a:pt x="50" y="261"/>
                  <a:pt x="50" y="261"/>
                  <a:pt x="50" y="261"/>
                </a:cubicBezTo>
                <a:cubicBezTo>
                  <a:pt x="60" y="275"/>
                  <a:pt x="73" y="288"/>
                  <a:pt x="88" y="298"/>
                </a:cubicBezTo>
                <a:cubicBezTo>
                  <a:pt x="78" y="322"/>
                  <a:pt x="78" y="322"/>
                  <a:pt x="78" y="322"/>
                </a:cubicBezTo>
                <a:cubicBezTo>
                  <a:pt x="138" y="346"/>
                  <a:pt x="138" y="346"/>
                  <a:pt x="138" y="346"/>
                </a:cubicBezTo>
                <a:cubicBezTo>
                  <a:pt x="148" y="322"/>
                  <a:pt x="148" y="322"/>
                  <a:pt x="148" y="322"/>
                </a:cubicBezTo>
                <a:cubicBezTo>
                  <a:pt x="156" y="323"/>
                  <a:pt x="164" y="324"/>
                  <a:pt x="173" y="324"/>
                </a:cubicBezTo>
                <a:cubicBezTo>
                  <a:pt x="173" y="301"/>
                  <a:pt x="173" y="301"/>
                  <a:pt x="173" y="301"/>
                </a:cubicBezTo>
                <a:cubicBezTo>
                  <a:pt x="121" y="301"/>
                  <a:pt x="75" y="271"/>
                  <a:pt x="55" y="223"/>
                </a:cubicBezTo>
                <a:cubicBezTo>
                  <a:pt x="27" y="158"/>
                  <a:pt x="58" y="83"/>
                  <a:pt x="123" y="55"/>
                </a:cubicBezTo>
                <a:cubicBezTo>
                  <a:pt x="123" y="55"/>
                  <a:pt x="123" y="55"/>
                  <a:pt x="123" y="55"/>
                </a:cubicBezTo>
                <a:cubicBezTo>
                  <a:pt x="139" y="48"/>
                  <a:pt x="155" y="45"/>
                  <a:pt x="173" y="45"/>
                </a:cubicBezTo>
                <a:cubicBezTo>
                  <a:pt x="173" y="45"/>
                  <a:pt x="173" y="45"/>
                  <a:pt x="173" y="45"/>
                </a:cubicBezTo>
                <a:cubicBezTo>
                  <a:pt x="173" y="22"/>
                  <a:pt x="173" y="22"/>
                  <a:pt x="173" y="22"/>
                </a:cubicBezTo>
                <a:cubicBezTo>
                  <a:pt x="163" y="22"/>
                  <a:pt x="154" y="23"/>
                  <a:pt x="145" y="25"/>
                </a:cubicBezTo>
                <a:cubicBezTo>
                  <a:pt x="135" y="1"/>
                  <a:pt x="135" y="1"/>
                  <a:pt x="135" y="1"/>
                </a:cubicBezTo>
                <a:cubicBezTo>
                  <a:pt x="75" y="26"/>
                  <a:pt x="75" y="26"/>
                  <a:pt x="75" y="26"/>
                </a:cubicBezTo>
                <a:cubicBezTo>
                  <a:pt x="85" y="50"/>
                  <a:pt x="85" y="50"/>
                  <a:pt x="85" y="50"/>
                </a:cubicBezTo>
                <a:cubicBezTo>
                  <a:pt x="71" y="60"/>
                  <a:pt x="58" y="73"/>
                  <a:pt x="48" y="88"/>
                </a:cubicBezTo>
                <a:cubicBezTo>
                  <a:pt x="24" y="78"/>
                  <a:pt x="24" y="78"/>
                  <a:pt x="24" y="78"/>
                </a:cubicBezTo>
                <a:cubicBezTo>
                  <a:pt x="0" y="138"/>
                  <a:pt x="0" y="138"/>
                  <a:pt x="0" y="138"/>
                </a:cubicBezTo>
                <a:cubicBezTo>
                  <a:pt x="24" y="148"/>
                  <a:pt x="24" y="148"/>
                  <a:pt x="24" y="148"/>
                </a:cubicBezTo>
                <a:cubicBezTo>
                  <a:pt x="21" y="166"/>
                  <a:pt x="21" y="183"/>
                  <a:pt x="25" y="201"/>
                </a:cubicBezTo>
                <a:close/>
              </a:path>
            </a:pathLst>
          </a:custGeom>
          <a:solidFill>
            <a:schemeClr val="accent4"/>
          </a:solidFill>
          <a:ln>
            <a:noFill/>
          </a:ln>
        </p:spPr>
        <p:txBody>
          <a:bodyPr vert="horz" wrap="square" lIns="91440" tIns="45720" rIns="91440" bIns="45720" numCol="1" anchor="t" anchorCtr="0" compatLnSpc="1"/>
          <a:lstStyle/>
          <a:p>
            <a:endParaRPr lang="en-US" dirty="0"/>
          </a:p>
        </p:txBody>
      </p:sp>
      <p:grpSp>
        <p:nvGrpSpPr>
          <p:cNvPr id="20" name="Group 60">
            <a:extLst>
              <a:ext uri="{FF2B5EF4-FFF2-40B4-BE49-F238E27FC236}">
                <a16:creationId xmlns:a16="http://schemas.microsoft.com/office/drawing/2014/main" id="{A5F3C89C-8CBE-42A0-9C3D-C7EC47F25FF0}"/>
              </a:ext>
            </a:extLst>
          </p:cNvPr>
          <p:cNvGrpSpPr/>
          <p:nvPr/>
        </p:nvGrpSpPr>
        <p:grpSpPr>
          <a:xfrm>
            <a:off x="6435903" y="4953535"/>
            <a:ext cx="282246" cy="246604"/>
            <a:chOff x="6357938" y="3535363"/>
            <a:chExt cx="465138" cy="406400"/>
          </a:xfrm>
          <a:solidFill>
            <a:schemeClr val="accent3"/>
          </a:solidFill>
        </p:grpSpPr>
        <p:sp>
          <p:nvSpPr>
            <p:cNvPr id="21" name="AutoShape 43">
              <a:extLst>
                <a:ext uri="{FF2B5EF4-FFF2-40B4-BE49-F238E27FC236}">
                  <a16:creationId xmlns:a16="http://schemas.microsoft.com/office/drawing/2014/main" id="{C8CA158D-1CFC-4F02-93FB-4F7D26B9A1BB}"/>
                </a:ext>
              </a:extLst>
            </p:cNvPr>
            <p:cNvSpPr/>
            <p:nvPr/>
          </p:nvSpPr>
          <p:spPr bwMode="auto">
            <a:xfrm>
              <a:off x="6357938" y="3535363"/>
              <a:ext cx="465138" cy="334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51" y="9367"/>
                  </a:moveTo>
                  <a:cubicBezTo>
                    <a:pt x="10901" y="9383"/>
                    <a:pt x="10851" y="9391"/>
                    <a:pt x="10800" y="9391"/>
                  </a:cubicBezTo>
                  <a:cubicBezTo>
                    <a:pt x="10748" y="9391"/>
                    <a:pt x="10698" y="9383"/>
                    <a:pt x="10648" y="9367"/>
                  </a:cubicBezTo>
                  <a:lnTo>
                    <a:pt x="1873" y="6550"/>
                  </a:lnTo>
                  <a:cubicBezTo>
                    <a:pt x="1566" y="6452"/>
                    <a:pt x="1349" y="6072"/>
                    <a:pt x="1349" y="5634"/>
                  </a:cubicBezTo>
                  <a:cubicBezTo>
                    <a:pt x="1349" y="5197"/>
                    <a:pt x="1566" y="4817"/>
                    <a:pt x="1873" y="4719"/>
                  </a:cubicBezTo>
                  <a:lnTo>
                    <a:pt x="10648" y="1902"/>
                  </a:lnTo>
                  <a:cubicBezTo>
                    <a:pt x="10698" y="1886"/>
                    <a:pt x="10748" y="1878"/>
                    <a:pt x="10800" y="1878"/>
                  </a:cubicBezTo>
                  <a:cubicBezTo>
                    <a:pt x="10851" y="1878"/>
                    <a:pt x="10901" y="1886"/>
                    <a:pt x="10951" y="1902"/>
                  </a:cubicBezTo>
                  <a:lnTo>
                    <a:pt x="19726" y="4719"/>
                  </a:lnTo>
                  <a:cubicBezTo>
                    <a:pt x="20033" y="4817"/>
                    <a:pt x="20249" y="5197"/>
                    <a:pt x="20249" y="5634"/>
                  </a:cubicBezTo>
                  <a:cubicBezTo>
                    <a:pt x="20249" y="6072"/>
                    <a:pt x="20033" y="6452"/>
                    <a:pt x="19726" y="6550"/>
                  </a:cubicBezTo>
                  <a:cubicBezTo>
                    <a:pt x="19726" y="6550"/>
                    <a:pt x="10951" y="9367"/>
                    <a:pt x="10951" y="9367"/>
                  </a:cubicBezTo>
                  <a:close/>
                  <a:moveTo>
                    <a:pt x="16874" y="16904"/>
                  </a:moveTo>
                  <a:cubicBezTo>
                    <a:pt x="16874" y="17942"/>
                    <a:pt x="14849" y="19721"/>
                    <a:pt x="10800" y="19721"/>
                  </a:cubicBezTo>
                  <a:cubicBezTo>
                    <a:pt x="6749" y="19721"/>
                    <a:pt x="4724" y="17942"/>
                    <a:pt x="4724" y="16904"/>
                  </a:cubicBezTo>
                  <a:lnTo>
                    <a:pt x="4724" y="9394"/>
                  </a:lnTo>
                  <a:lnTo>
                    <a:pt x="10353" y="11200"/>
                  </a:lnTo>
                  <a:cubicBezTo>
                    <a:pt x="10501" y="11246"/>
                    <a:pt x="10651" y="11269"/>
                    <a:pt x="10800" y="11269"/>
                  </a:cubicBezTo>
                  <a:cubicBezTo>
                    <a:pt x="10949" y="11269"/>
                    <a:pt x="11098" y="11246"/>
                    <a:pt x="11255" y="11198"/>
                  </a:cubicBezTo>
                  <a:lnTo>
                    <a:pt x="16874" y="9394"/>
                  </a:lnTo>
                  <a:cubicBezTo>
                    <a:pt x="16874" y="9394"/>
                    <a:pt x="16874" y="16904"/>
                    <a:pt x="16874" y="16904"/>
                  </a:cubicBezTo>
                  <a:close/>
                  <a:moveTo>
                    <a:pt x="21600" y="5634"/>
                  </a:moveTo>
                  <a:cubicBezTo>
                    <a:pt x="21600" y="4314"/>
                    <a:pt x="20954" y="3185"/>
                    <a:pt x="20030" y="2888"/>
                  </a:cubicBezTo>
                  <a:lnTo>
                    <a:pt x="11246" y="68"/>
                  </a:lnTo>
                  <a:cubicBezTo>
                    <a:pt x="11098" y="22"/>
                    <a:pt x="10949" y="0"/>
                    <a:pt x="10800" y="0"/>
                  </a:cubicBezTo>
                  <a:cubicBezTo>
                    <a:pt x="10651" y="0"/>
                    <a:pt x="10501" y="22"/>
                    <a:pt x="10344" y="71"/>
                  </a:cubicBezTo>
                  <a:lnTo>
                    <a:pt x="1570" y="2888"/>
                  </a:lnTo>
                  <a:cubicBezTo>
                    <a:pt x="645" y="3185"/>
                    <a:pt x="0" y="4314"/>
                    <a:pt x="0" y="5634"/>
                  </a:cubicBezTo>
                  <a:cubicBezTo>
                    <a:pt x="0" y="6955"/>
                    <a:pt x="645" y="8084"/>
                    <a:pt x="1569" y="8380"/>
                  </a:cubicBezTo>
                  <a:lnTo>
                    <a:pt x="3374" y="8960"/>
                  </a:lnTo>
                  <a:lnTo>
                    <a:pt x="3374" y="16904"/>
                  </a:lnTo>
                  <a:cubicBezTo>
                    <a:pt x="3374" y="19397"/>
                    <a:pt x="5425" y="21600"/>
                    <a:pt x="10800" y="21600"/>
                  </a:cubicBezTo>
                  <a:cubicBezTo>
                    <a:pt x="16174" y="21600"/>
                    <a:pt x="18224" y="19397"/>
                    <a:pt x="18224" y="16904"/>
                  </a:cubicBezTo>
                  <a:lnTo>
                    <a:pt x="18224" y="8960"/>
                  </a:lnTo>
                  <a:lnTo>
                    <a:pt x="20030" y="8380"/>
                  </a:lnTo>
                  <a:cubicBezTo>
                    <a:pt x="20954" y="8084"/>
                    <a:pt x="21600" y="6955"/>
                    <a:pt x="21600" y="563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sp>
          <p:nvSpPr>
            <p:cNvPr id="22" name="AutoShape 44">
              <a:extLst>
                <a:ext uri="{FF2B5EF4-FFF2-40B4-BE49-F238E27FC236}">
                  <a16:creationId xmlns:a16="http://schemas.microsoft.com/office/drawing/2014/main" id="{5CE106BB-AAEA-482B-833C-2B55D548802A}"/>
                </a:ext>
              </a:extLst>
            </p:cNvPr>
            <p:cNvSpPr/>
            <p:nvPr/>
          </p:nvSpPr>
          <p:spPr bwMode="auto">
            <a:xfrm>
              <a:off x="6779419" y="3680619"/>
              <a:ext cx="28575" cy="1595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963"/>
                  </a:moveTo>
                  <a:lnTo>
                    <a:pt x="0" y="19636"/>
                  </a:lnTo>
                  <a:cubicBezTo>
                    <a:pt x="0" y="20721"/>
                    <a:pt x="4841" y="21599"/>
                    <a:pt x="10800" y="21599"/>
                  </a:cubicBezTo>
                  <a:cubicBezTo>
                    <a:pt x="16758" y="21599"/>
                    <a:pt x="21600" y="20721"/>
                    <a:pt x="21600" y="19636"/>
                  </a:cubicBezTo>
                  <a:lnTo>
                    <a:pt x="21600" y="1963"/>
                  </a:lnTo>
                  <a:cubicBezTo>
                    <a:pt x="21600" y="878"/>
                    <a:pt x="16758" y="0"/>
                    <a:pt x="10800" y="0"/>
                  </a:cubicBezTo>
                  <a:cubicBezTo>
                    <a:pt x="4841" y="0"/>
                    <a:pt x="0" y="878"/>
                    <a:pt x="0" y="1963"/>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sp>
          <p:nvSpPr>
            <p:cNvPr id="23" name="AutoShape 45">
              <a:extLst>
                <a:ext uri="{FF2B5EF4-FFF2-40B4-BE49-F238E27FC236}">
                  <a16:creationId xmlns:a16="http://schemas.microsoft.com/office/drawing/2014/main" id="{E34B96E9-9349-45BD-BF79-F404CF433678}"/>
                </a:ext>
              </a:extLst>
            </p:cNvPr>
            <p:cNvSpPr/>
            <p:nvPr/>
          </p:nvSpPr>
          <p:spPr bwMode="auto">
            <a:xfrm>
              <a:off x="6764338" y="3854450"/>
              <a:ext cx="58738"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10427"/>
                    <a:pt x="0" y="14400"/>
                  </a:cubicBezTo>
                  <a:cubicBezTo>
                    <a:pt x="0" y="18372"/>
                    <a:pt x="4838" y="21599"/>
                    <a:pt x="10800" y="21599"/>
                  </a:cubicBezTo>
                  <a:cubicBezTo>
                    <a:pt x="16761" y="21599"/>
                    <a:pt x="21600" y="18372"/>
                    <a:pt x="21600" y="14400"/>
                  </a:cubicBezTo>
                  <a:cubicBezTo>
                    <a:pt x="21600" y="10427"/>
                    <a:pt x="16761"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grpSp>
      <p:grpSp>
        <p:nvGrpSpPr>
          <p:cNvPr id="24" name="Group 64">
            <a:extLst>
              <a:ext uri="{FF2B5EF4-FFF2-40B4-BE49-F238E27FC236}">
                <a16:creationId xmlns:a16="http://schemas.microsoft.com/office/drawing/2014/main" id="{94B50CEB-B628-4653-AA64-DE9D611CA169}"/>
              </a:ext>
            </a:extLst>
          </p:cNvPr>
          <p:cNvGrpSpPr/>
          <p:nvPr/>
        </p:nvGrpSpPr>
        <p:grpSpPr>
          <a:xfrm>
            <a:off x="9130460" y="4927790"/>
            <a:ext cx="281764" cy="281764"/>
            <a:chOff x="8216107" y="2577307"/>
            <a:chExt cx="464344" cy="464344"/>
          </a:xfrm>
          <a:solidFill>
            <a:schemeClr val="accent4"/>
          </a:solidFill>
        </p:grpSpPr>
        <p:sp>
          <p:nvSpPr>
            <p:cNvPr id="25" name="AutoShape 52">
              <a:extLst>
                <a:ext uri="{FF2B5EF4-FFF2-40B4-BE49-F238E27FC236}">
                  <a16:creationId xmlns:a16="http://schemas.microsoft.com/office/drawing/2014/main" id="{0CE50482-B39F-44D8-A8D5-242EC022B11D}"/>
                </a:ext>
              </a:extLst>
            </p:cNvPr>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sp>
          <p:nvSpPr>
            <p:cNvPr id="26" name="AutoShape 53">
              <a:extLst>
                <a:ext uri="{FF2B5EF4-FFF2-40B4-BE49-F238E27FC236}">
                  <a16:creationId xmlns:a16="http://schemas.microsoft.com/office/drawing/2014/main" id="{3DA28387-09B6-4349-84EB-7103786F127A}"/>
                </a:ext>
              </a:extLst>
            </p:cNvPr>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sp>
          <p:nvSpPr>
            <p:cNvPr id="27" name="AutoShape 54">
              <a:extLst>
                <a:ext uri="{FF2B5EF4-FFF2-40B4-BE49-F238E27FC236}">
                  <a16:creationId xmlns:a16="http://schemas.microsoft.com/office/drawing/2014/main" id="{39C7A2E9-19D8-4806-97E2-8D0CD150AB1B}"/>
                </a:ext>
              </a:extLst>
            </p:cNvPr>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sp>
          <p:nvSpPr>
            <p:cNvPr id="28" name="AutoShape 55">
              <a:extLst>
                <a:ext uri="{FF2B5EF4-FFF2-40B4-BE49-F238E27FC236}">
                  <a16:creationId xmlns:a16="http://schemas.microsoft.com/office/drawing/2014/main" id="{0A101C3E-947C-4D14-BB7A-DE5EC621680E}"/>
                </a:ext>
              </a:extLst>
            </p:cNvPr>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grpSp>
      <p:grpSp>
        <p:nvGrpSpPr>
          <p:cNvPr id="29" name="Group 69">
            <a:extLst>
              <a:ext uri="{FF2B5EF4-FFF2-40B4-BE49-F238E27FC236}">
                <a16:creationId xmlns:a16="http://schemas.microsoft.com/office/drawing/2014/main" id="{F0D8ED17-1208-4D4B-8A11-3161D510C292}"/>
              </a:ext>
            </a:extLst>
          </p:cNvPr>
          <p:cNvGrpSpPr/>
          <p:nvPr/>
        </p:nvGrpSpPr>
        <p:grpSpPr>
          <a:xfrm>
            <a:off x="9172542" y="3049353"/>
            <a:ext cx="193623" cy="282247"/>
            <a:chOff x="3582988" y="3510757"/>
            <a:chExt cx="319088" cy="465138"/>
          </a:xfrm>
          <a:solidFill>
            <a:schemeClr val="accent2"/>
          </a:solidFill>
        </p:grpSpPr>
        <p:sp>
          <p:nvSpPr>
            <p:cNvPr id="30" name="AutoShape 113">
              <a:extLst>
                <a:ext uri="{FF2B5EF4-FFF2-40B4-BE49-F238E27FC236}">
                  <a16:creationId xmlns:a16="http://schemas.microsoft.com/office/drawing/2014/main" id="{A1FB3986-41BE-4090-8241-31EF0CD946B8}"/>
                </a:ext>
              </a:extLst>
            </p:cNvPr>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sp>
          <p:nvSpPr>
            <p:cNvPr id="31" name="AutoShape 114">
              <a:extLst>
                <a:ext uri="{FF2B5EF4-FFF2-40B4-BE49-F238E27FC236}">
                  <a16:creationId xmlns:a16="http://schemas.microsoft.com/office/drawing/2014/main" id="{1563C0AA-1320-4786-8634-F73D97604943}"/>
                </a:ext>
              </a:extLst>
            </p:cNvPr>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grpSp>
      <p:sp>
        <p:nvSpPr>
          <p:cNvPr id="32" name="AutoShape 149">
            <a:extLst>
              <a:ext uri="{FF2B5EF4-FFF2-40B4-BE49-F238E27FC236}">
                <a16:creationId xmlns:a16="http://schemas.microsoft.com/office/drawing/2014/main" id="{49B88088-3CC1-4941-8E35-0CE212545D65}"/>
              </a:ext>
            </a:extLst>
          </p:cNvPr>
          <p:cNvSpPr/>
          <p:nvPr/>
        </p:nvSpPr>
        <p:spPr bwMode="auto">
          <a:xfrm>
            <a:off x="6445116" y="3081893"/>
            <a:ext cx="281764" cy="2027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537" y="19720"/>
                </a:moveTo>
                <a:lnTo>
                  <a:pt x="16537" y="19721"/>
                </a:lnTo>
                <a:lnTo>
                  <a:pt x="4387" y="19721"/>
                </a:lnTo>
                <a:cubicBezTo>
                  <a:pt x="2713" y="19720"/>
                  <a:pt x="1350" y="17824"/>
                  <a:pt x="1350" y="15494"/>
                </a:cubicBezTo>
                <a:cubicBezTo>
                  <a:pt x="1350" y="13992"/>
                  <a:pt x="1918" y="12635"/>
                  <a:pt x="2871" y="11862"/>
                </a:cubicBezTo>
                <a:cubicBezTo>
                  <a:pt x="3797" y="11123"/>
                  <a:pt x="3860" y="10975"/>
                  <a:pt x="3472" y="9647"/>
                </a:cubicBezTo>
                <a:cubicBezTo>
                  <a:pt x="3406" y="9374"/>
                  <a:pt x="3375" y="9136"/>
                  <a:pt x="3375" y="8921"/>
                </a:cubicBezTo>
                <a:cubicBezTo>
                  <a:pt x="3375" y="7626"/>
                  <a:pt x="4131" y="6573"/>
                  <a:pt x="5062" y="6573"/>
                </a:cubicBezTo>
                <a:cubicBezTo>
                  <a:pt x="5062" y="6573"/>
                  <a:pt x="5505" y="6529"/>
                  <a:pt x="5976" y="6789"/>
                </a:cubicBezTo>
                <a:cubicBezTo>
                  <a:pt x="6750" y="7219"/>
                  <a:pt x="6834" y="6808"/>
                  <a:pt x="7200" y="5701"/>
                </a:cubicBezTo>
                <a:cubicBezTo>
                  <a:pt x="7974" y="3380"/>
                  <a:pt x="9652" y="1878"/>
                  <a:pt x="11475" y="1878"/>
                </a:cubicBezTo>
                <a:cubicBezTo>
                  <a:pt x="13905" y="1878"/>
                  <a:pt x="15914" y="4435"/>
                  <a:pt x="16148" y="7826"/>
                </a:cubicBezTo>
                <a:cubicBezTo>
                  <a:pt x="16231" y="9171"/>
                  <a:pt x="16231" y="9171"/>
                  <a:pt x="17239" y="9491"/>
                </a:cubicBezTo>
                <a:cubicBezTo>
                  <a:pt x="18984" y="9955"/>
                  <a:pt x="20250" y="12085"/>
                  <a:pt x="20250" y="14555"/>
                </a:cubicBezTo>
                <a:cubicBezTo>
                  <a:pt x="20250" y="17404"/>
                  <a:pt x="18585" y="19720"/>
                  <a:pt x="16537" y="19720"/>
                </a:cubicBezTo>
                <a:moveTo>
                  <a:pt x="17492" y="7647"/>
                </a:moveTo>
                <a:cubicBezTo>
                  <a:pt x="17196" y="3362"/>
                  <a:pt x="14632" y="0"/>
                  <a:pt x="11475" y="0"/>
                </a:cubicBezTo>
                <a:cubicBezTo>
                  <a:pt x="9031" y="0"/>
                  <a:pt x="6939" y="2017"/>
                  <a:pt x="5976" y="4911"/>
                </a:cubicBezTo>
                <a:cubicBezTo>
                  <a:pt x="5685" y="4784"/>
                  <a:pt x="5383" y="4695"/>
                  <a:pt x="5062" y="4695"/>
                </a:cubicBezTo>
                <a:cubicBezTo>
                  <a:pt x="3385" y="4695"/>
                  <a:pt x="2025" y="6589"/>
                  <a:pt x="2025" y="8921"/>
                </a:cubicBezTo>
                <a:cubicBezTo>
                  <a:pt x="2025" y="9385"/>
                  <a:pt x="2092" y="9824"/>
                  <a:pt x="2191" y="10240"/>
                </a:cubicBezTo>
                <a:cubicBezTo>
                  <a:pt x="886" y="11298"/>
                  <a:pt x="0" y="13242"/>
                  <a:pt x="0" y="15494"/>
                </a:cubicBezTo>
                <a:cubicBezTo>
                  <a:pt x="0" y="18866"/>
                  <a:pt x="1964" y="21599"/>
                  <a:pt x="4387" y="21599"/>
                </a:cubicBezTo>
                <a:lnTo>
                  <a:pt x="4387" y="21600"/>
                </a:lnTo>
                <a:lnTo>
                  <a:pt x="16537" y="21600"/>
                </a:lnTo>
                <a:lnTo>
                  <a:pt x="16537" y="21599"/>
                </a:lnTo>
                <a:cubicBezTo>
                  <a:pt x="19334" y="21599"/>
                  <a:pt x="21599" y="18446"/>
                  <a:pt x="21599" y="14555"/>
                </a:cubicBezTo>
                <a:cubicBezTo>
                  <a:pt x="21599" y="11120"/>
                  <a:pt x="19831" y="8269"/>
                  <a:pt x="17492" y="7647"/>
                </a:cubicBezTo>
              </a:path>
            </a:pathLst>
          </a:custGeom>
          <a:solidFill>
            <a:schemeClr val="accent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grpSp>
        <p:nvGrpSpPr>
          <p:cNvPr id="33" name="Group 3">
            <a:extLst>
              <a:ext uri="{FF2B5EF4-FFF2-40B4-BE49-F238E27FC236}">
                <a16:creationId xmlns:a16="http://schemas.microsoft.com/office/drawing/2014/main" id="{5C074E9B-D7B5-4FC6-82AE-60C2D9AC63E4}"/>
              </a:ext>
            </a:extLst>
          </p:cNvPr>
          <p:cNvGrpSpPr/>
          <p:nvPr/>
        </p:nvGrpSpPr>
        <p:grpSpPr>
          <a:xfrm>
            <a:off x="1235244" y="1783324"/>
            <a:ext cx="4444830" cy="4225348"/>
            <a:chOff x="1235244" y="1783324"/>
            <a:chExt cx="4444830" cy="4225348"/>
          </a:xfrm>
        </p:grpSpPr>
        <p:sp>
          <p:nvSpPr>
            <p:cNvPr id="34" name="Freeform 74">
              <a:extLst>
                <a:ext uri="{FF2B5EF4-FFF2-40B4-BE49-F238E27FC236}">
                  <a16:creationId xmlns:a16="http://schemas.microsoft.com/office/drawing/2014/main" id="{898C7B4B-7297-4493-AA4A-62445BD775BB}"/>
                </a:ext>
              </a:extLst>
            </p:cNvPr>
            <p:cNvSpPr/>
            <p:nvPr/>
          </p:nvSpPr>
          <p:spPr bwMode="auto">
            <a:xfrm>
              <a:off x="1693731" y="3819247"/>
              <a:ext cx="2989926" cy="2189425"/>
            </a:xfrm>
            <a:custGeom>
              <a:avLst/>
              <a:gdLst>
                <a:gd name="T0" fmla="*/ 1195 w 1878"/>
                <a:gd name="T1" fmla="*/ 1375 h 1375"/>
                <a:gd name="T2" fmla="*/ 30 w 1878"/>
                <a:gd name="T3" fmla="*/ 1375 h 1375"/>
                <a:gd name="T4" fmla="*/ 0 w 1878"/>
                <a:gd name="T5" fmla="*/ 1345 h 1375"/>
                <a:gd name="T6" fmla="*/ 0 w 1878"/>
                <a:gd name="T7" fmla="*/ 956 h 1375"/>
                <a:gd name="T8" fmla="*/ 30 w 1878"/>
                <a:gd name="T9" fmla="*/ 926 h 1375"/>
                <a:gd name="T10" fmla="*/ 401 w 1878"/>
                <a:gd name="T11" fmla="*/ 926 h 1375"/>
                <a:gd name="T12" fmla="*/ 401 w 1878"/>
                <a:gd name="T13" fmla="*/ 530 h 1375"/>
                <a:gd name="T14" fmla="*/ 431 w 1878"/>
                <a:gd name="T15" fmla="*/ 500 h 1375"/>
                <a:gd name="T16" fmla="*/ 461 w 1878"/>
                <a:gd name="T17" fmla="*/ 530 h 1375"/>
                <a:gd name="T18" fmla="*/ 461 w 1878"/>
                <a:gd name="T19" fmla="*/ 956 h 1375"/>
                <a:gd name="T20" fmla="*/ 431 w 1878"/>
                <a:gd name="T21" fmla="*/ 986 h 1375"/>
                <a:gd name="T22" fmla="*/ 60 w 1878"/>
                <a:gd name="T23" fmla="*/ 986 h 1375"/>
                <a:gd name="T24" fmla="*/ 60 w 1878"/>
                <a:gd name="T25" fmla="*/ 1315 h 1375"/>
                <a:gd name="T26" fmla="*/ 1165 w 1878"/>
                <a:gd name="T27" fmla="*/ 1315 h 1375"/>
                <a:gd name="T28" fmla="*/ 1165 w 1878"/>
                <a:gd name="T29" fmla="*/ 860 h 1375"/>
                <a:gd name="T30" fmla="*/ 1195 w 1878"/>
                <a:gd name="T31" fmla="*/ 830 h 1375"/>
                <a:gd name="T32" fmla="*/ 1539 w 1878"/>
                <a:gd name="T33" fmla="*/ 830 h 1375"/>
                <a:gd name="T34" fmla="*/ 1569 w 1878"/>
                <a:gd name="T35" fmla="*/ 860 h 1375"/>
                <a:gd name="T36" fmla="*/ 1569 w 1878"/>
                <a:gd name="T37" fmla="*/ 1281 h 1375"/>
                <a:gd name="T38" fmla="*/ 1818 w 1878"/>
                <a:gd name="T39" fmla="*/ 1281 h 1375"/>
                <a:gd name="T40" fmla="*/ 1815 w 1878"/>
                <a:gd name="T41" fmla="*/ 30 h 1375"/>
                <a:gd name="T42" fmla="*/ 1845 w 1878"/>
                <a:gd name="T43" fmla="*/ 0 h 1375"/>
                <a:gd name="T44" fmla="*/ 1845 w 1878"/>
                <a:gd name="T45" fmla="*/ 0 h 1375"/>
                <a:gd name="T46" fmla="*/ 1875 w 1878"/>
                <a:gd name="T47" fmla="*/ 30 h 1375"/>
                <a:gd name="T48" fmla="*/ 1878 w 1878"/>
                <a:gd name="T49" fmla="*/ 1311 h 1375"/>
                <a:gd name="T50" fmla="*/ 1869 w 1878"/>
                <a:gd name="T51" fmla="*/ 1332 h 1375"/>
                <a:gd name="T52" fmla="*/ 1848 w 1878"/>
                <a:gd name="T53" fmla="*/ 1341 h 1375"/>
                <a:gd name="T54" fmla="*/ 1539 w 1878"/>
                <a:gd name="T55" fmla="*/ 1341 h 1375"/>
                <a:gd name="T56" fmla="*/ 1509 w 1878"/>
                <a:gd name="T57" fmla="*/ 1311 h 1375"/>
                <a:gd name="T58" fmla="*/ 1509 w 1878"/>
                <a:gd name="T59" fmla="*/ 890 h 1375"/>
                <a:gd name="T60" fmla="*/ 1225 w 1878"/>
                <a:gd name="T61" fmla="*/ 890 h 1375"/>
                <a:gd name="T62" fmla="*/ 1225 w 1878"/>
                <a:gd name="T63" fmla="*/ 1345 h 1375"/>
                <a:gd name="T64" fmla="*/ 1195 w 1878"/>
                <a:gd name="T65" fmla="*/ 1375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78" h="1375">
                  <a:moveTo>
                    <a:pt x="1195" y="1375"/>
                  </a:moveTo>
                  <a:cubicBezTo>
                    <a:pt x="30" y="1375"/>
                    <a:pt x="30" y="1375"/>
                    <a:pt x="30" y="1375"/>
                  </a:cubicBezTo>
                  <a:cubicBezTo>
                    <a:pt x="13" y="1375"/>
                    <a:pt x="0" y="1362"/>
                    <a:pt x="0" y="1345"/>
                  </a:cubicBezTo>
                  <a:cubicBezTo>
                    <a:pt x="0" y="956"/>
                    <a:pt x="0" y="956"/>
                    <a:pt x="0" y="956"/>
                  </a:cubicBezTo>
                  <a:cubicBezTo>
                    <a:pt x="0" y="939"/>
                    <a:pt x="13" y="926"/>
                    <a:pt x="30" y="926"/>
                  </a:cubicBezTo>
                  <a:cubicBezTo>
                    <a:pt x="401" y="926"/>
                    <a:pt x="401" y="926"/>
                    <a:pt x="401" y="926"/>
                  </a:cubicBezTo>
                  <a:cubicBezTo>
                    <a:pt x="401" y="530"/>
                    <a:pt x="401" y="530"/>
                    <a:pt x="401" y="530"/>
                  </a:cubicBezTo>
                  <a:cubicBezTo>
                    <a:pt x="401" y="514"/>
                    <a:pt x="414" y="500"/>
                    <a:pt x="431" y="500"/>
                  </a:cubicBezTo>
                  <a:cubicBezTo>
                    <a:pt x="447" y="500"/>
                    <a:pt x="461" y="514"/>
                    <a:pt x="461" y="530"/>
                  </a:cubicBezTo>
                  <a:cubicBezTo>
                    <a:pt x="461" y="956"/>
                    <a:pt x="461" y="956"/>
                    <a:pt x="461" y="956"/>
                  </a:cubicBezTo>
                  <a:cubicBezTo>
                    <a:pt x="461" y="972"/>
                    <a:pt x="447" y="986"/>
                    <a:pt x="431" y="986"/>
                  </a:cubicBezTo>
                  <a:cubicBezTo>
                    <a:pt x="60" y="986"/>
                    <a:pt x="60" y="986"/>
                    <a:pt x="60" y="986"/>
                  </a:cubicBezTo>
                  <a:cubicBezTo>
                    <a:pt x="60" y="1315"/>
                    <a:pt x="60" y="1315"/>
                    <a:pt x="60" y="1315"/>
                  </a:cubicBezTo>
                  <a:cubicBezTo>
                    <a:pt x="1165" y="1315"/>
                    <a:pt x="1165" y="1315"/>
                    <a:pt x="1165" y="1315"/>
                  </a:cubicBezTo>
                  <a:cubicBezTo>
                    <a:pt x="1165" y="860"/>
                    <a:pt x="1165" y="860"/>
                    <a:pt x="1165" y="860"/>
                  </a:cubicBezTo>
                  <a:cubicBezTo>
                    <a:pt x="1165" y="843"/>
                    <a:pt x="1178" y="830"/>
                    <a:pt x="1195" y="830"/>
                  </a:cubicBezTo>
                  <a:cubicBezTo>
                    <a:pt x="1539" y="830"/>
                    <a:pt x="1539" y="830"/>
                    <a:pt x="1539" y="830"/>
                  </a:cubicBezTo>
                  <a:cubicBezTo>
                    <a:pt x="1556" y="830"/>
                    <a:pt x="1569" y="843"/>
                    <a:pt x="1569" y="860"/>
                  </a:cubicBezTo>
                  <a:cubicBezTo>
                    <a:pt x="1569" y="1281"/>
                    <a:pt x="1569" y="1281"/>
                    <a:pt x="1569" y="1281"/>
                  </a:cubicBezTo>
                  <a:cubicBezTo>
                    <a:pt x="1818" y="1281"/>
                    <a:pt x="1818" y="1281"/>
                    <a:pt x="1818" y="1281"/>
                  </a:cubicBezTo>
                  <a:cubicBezTo>
                    <a:pt x="1815" y="30"/>
                    <a:pt x="1815" y="30"/>
                    <a:pt x="1815" y="30"/>
                  </a:cubicBezTo>
                  <a:cubicBezTo>
                    <a:pt x="1815" y="14"/>
                    <a:pt x="1828" y="0"/>
                    <a:pt x="1845" y="0"/>
                  </a:cubicBezTo>
                  <a:cubicBezTo>
                    <a:pt x="1845" y="0"/>
                    <a:pt x="1845" y="0"/>
                    <a:pt x="1845" y="0"/>
                  </a:cubicBezTo>
                  <a:cubicBezTo>
                    <a:pt x="1862" y="0"/>
                    <a:pt x="1875" y="14"/>
                    <a:pt x="1875" y="30"/>
                  </a:cubicBezTo>
                  <a:cubicBezTo>
                    <a:pt x="1878" y="1311"/>
                    <a:pt x="1878" y="1311"/>
                    <a:pt x="1878" y="1311"/>
                  </a:cubicBezTo>
                  <a:cubicBezTo>
                    <a:pt x="1878" y="1319"/>
                    <a:pt x="1875" y="1326"/>
                    <a:pt x="1869" y="1332"/>
                  </a:cubicBezTo>
                  <a:cubicBezTo>
                    <a:pt x="1864" y="1338"/>
                    <a:pt x="1856" y="1341"/>
                    <a:pt x="1848" y="1341"/>
                  </a:cubicBezTo>
                  <a:cubicBezTo>
                    <a:pt x="1539" y="1341"/>
                    <a:pt x="1539" y="1341"/>
                    <a:pt x="1539" y="1341"/>
                  </a:cubicBezTo>
                  <a:cubicBezTo>
                    <a:pt x="1523" y="1341"/>
                    <a:pt x="1509" y="1327"/>
                    <a:pt x="1509" y="1311"/>
                  </a:cubicBezTo>
                  <a:cubicBezTo>
                    <a:pt x="1509" y="890"/>
                    <a:pt x="1509" y="890"/>
                    <a:pt x="1509" y="890"/>
                  </a:cubicBezTo>
                  <a:cubicBezTo>
                    <a:pt x="1225" y="890"/>
                    <a:pt x="1225" y="890"/>
                    <a:pt x="1225" y="890"/>
                  </a:cubicBezTo>
                  <a:cubicBezTo>
                    <a:pt x="1225" y="1345"/>
                    <a:pt x="1225" y="1345"/>
                    <a:pt x="1225" y="1345"/>
                  </a:cubicBezTo>
                  <a:cubicBezTo>
                    <a:pt x="1225" y="1362"/>
                    <a:pt x="1212" y="1375"/>
                    <a:pt x="1195" y="1375"/>
                  </a:cubicBezTo>
                  <a:close/>
                </a:path>
              </a:pathLst>
            </a:custGeom>
            <a:solidFill>
              <a:schemeClr val="tx2"/>
            </a:solidFill>
            <a:ln>
              <a:noFill/>
            </a:ln>
          </p:spPr>
          <p:txBody>
            <a:bodyPr vert="horz" wrap="square" lIns="91440" tIns="45720" rIns="91440" bIns="45720" numCol="1" anchor="t" anchorCtr="0" compatLnSpc="1"/>
            <a:lstStyle/>
            <a:p>
              <a:endParaRPr lang="en-GB" dirty="0"/>
            </a:p>
          </p:txBody>
        </p:sp>
        <p:sp>
          <p:nvSpPr>
            <p:cNvPr id="35" name="Freeform 75">
              <a:extLst>
                <a:ext uri="{FF2B5EF4-FFF2-40B4-BE49-F238E27FC236}">
                  <a16:creationId xmlns:a16="http://schemas.microsoft.com/office/drawing/2014/main" id="{8A4CEB1B-458A-486E-8E8E-E3209922AFCC}"/>
                </a:ext>
              </a:extLst>
            </p:cNvPr>
            <p:cNvSpPr>
              <a:spLocks noEditPoints="1"/>
            </p:cNvSpPr>
            <p:nvPr/>
          </p:nvSpPr>
          <p:spPr bwMode="auto">
            <a:xfrm>
              <a:off x="4316059" y="2738673"/>
              <a:ext cx="619395" cy="563514"/>
            </a:xfrm>
            <a:custGeom>
              <a:avLst/>
              <a:gdLst>
                <a:gd name="T0" fmla="*/ 366 w 389"/>
                <a:gd name="T1" fmla="*/ 13 h 354"/>
                <a:gd name="T2" fmla="*/ 295 w 389"/>
                <a:gd name="T3" fmla="*/ 31 h 354"/>
                <a:gd name="T4" fmla="*/ 269 w 389"/>
                <a:gd name="T5" fmla="*/ 82 h 354"/>
                <a:gd name="T6" fmla="*/ 232 w 389"/>
                <a:gd name="T7" fmla="*/ 77 h 354"/>
                <a:gd name="T8" fmla="*/ 251 w 389"/>
                <a:gd name="T9" fmla="*/ 42 h 354"/>
                <a:gd name="T10" fmla="*/ 194 w 389"/>
                <a:gd name="T11" fmla="*/ 0 h 354"/>
                <a:gd name="T12" fmla="*/ 138 w 389"/>
                <a:gd name="T13" fmla="*/ 42 h 354"/>
                <a:gd name="T14" fmla="*/ 157 w 389"/>
                <a:gd name="T15" fmla="*/ 77 h 354"/>
                <a:gd name="T16" fmla="*/ 120 w 389"/>
                <a:gd name="T17" fmla="*/ 82 h 354"/>
                <a:gd name="T18" fmla="*/ 94 w 389"/>
                <a:gd name="T19" fmla="*/ 31 h 354"/>
                <a:gd name="T20" fmla="*/ 23 w 389"/>
                <a:gd name="T21" fmla="*/ 13 h 354"/>
                <a:gd name="T22" fmla="*/ 4 w 389"/>
                <a:gd name="T23" fmla="*/ 53 h 354"/>
                <a:gd name="T24" fmla="*/ 39 w 389"/>
                <a:gd name="T25" fmla="*/ 96 h 354"/>
                <a:gd name="T26" fmla="*/ 98 w 389"/>
                <a:gd name="T27" fmla="*/ 111 h 354"/>
                <a:gd name="T28" fmla="*/ 126 w 389"/>
                <a:gd name="T29" fmla="*/ 339 h 354"/>
                <a:gd name="T30" fmla="*/ 141 w 389"/>
                <a:gd name="T31" fmla="*/ 353 h 354"/>
                <a:gd name="T32" fmla="*/ 155 w 389"/>
                <a:gd name="T33" fmla="*/ 338 h 354"/>
                <a:gd name="T34" fmla="*/ 128 w 389"/>
                <a:gd name="T35" fmla="*/ 111 h 354"/>
                <a:gd name="T36" fmla="*/ 182 w 389"/>
                <a:gd name="T37" fmla="*/ 100 h 354"/>
                <a:gd name="T38" fmla="*/ 194 w 389"/>
                <a:gd name="T39" fmla="*/ 96 h 354"/>
                <a:gd name="T40" fmla="*/ 207 w 389"/>
                <a:gd name="T41" fmla="*/ 100 h 354"/>
                <a:gd name="T42" fmla="*/ 260 w 389"/>
                <a:gd name="T43" fmla="*/ 111 h 354"/>
                <a:gd name="T44" fmla="*/ 234 w 389"/>
                <a:gd name="T45" fmla="*/ 338 h 354"/>
                <a:gd name="T46" fmla="*/ 248 w 389"/>
                <a:gd name="T47" fmla="*/ 353 h 354"/>
                <a:gd name="T48" fmla="*/ 263 w 389"/>
                <a:gd name="T49" fmla="*/ 339 h 354"/>
                <a:gd name="T50" fmla="*/ 290 w 389"/>
                <a:gd name="T51" fmla="*/ 111 h 354"/>
                <a:gd name="T52" fmla="*/ 350 w 389"/>
                <a:gd name="T53" fmla="*/ 96 h 354"/>
                <a:gd name="T54" fmla="*/ 385 w 389"/>
                <a:gd name="T55" fmla="*/ 53 h 354"/>
                <a:gd name="T56" fmla="*/ 366 w 389"/>
                <a:gd name="T57" fmla="*/ 13 h 354"/>
                <a:gd name="T58" fmla="*/ 53 w 389"/>
                <a:gd name="T59" fmla="*/ 71 h 354"/>
                <a:gd name="T60" fmla="*/ 32 w 389"/>
                <a:gd name="T61" fmla="*/ 46 h 354"/>
                <a:gd name="T62" fmla="*/ 37 w 389"/>
                <a:gd name="T63" fmla="*/ 39 h 354"/>
                <a:gd name="T64" fmla="*/ 72 w 389"/>
                <a:gd name="T65" fmla="*/ 51 h 354"/>
                <a:gd name="T66" fmla="*/ 89 w 389"/>
                <a:gd name="T67" fmla="*/ 81 h 354"/>
                <a:gd name="T68" fmla="*/ 53 w 389"/>
                <a:gd name="T69" fmla="*/ 71 h 354"/>
                <a:gd name="T70" fmla="*/ 194 w 389"/>
                <a:gd name="T71" fmla="*/ 63 h 354"/>
                <a:gd name="T72" fmla="*/ 167 w 389"/>
                <a:gd name="T73" fmla="*/ 44 h 354"/>
                <a:gd name="T74" fmla="*/ 194 w 389"/>
                <a:gd name="T75" fmla="*/ 29 h 354"/>
                <a:gd name="T76" fmla="*/ 222 w 389"/>
                <a:gd name="T77" fmla="*/ 44 h 354"/>
                <a:gd name="T78" fmla="*/ 194 w 389"/>
                <a:gd name="T79" fmla="*/ 63 h 354"/>
                <a:gd name="T80" fmla="*/ 336 w 389"/>
                <a:gd name="T81" fmla="*/ 71 h 354"/>
                <a:gd name="T82" fmla="*/ 299 w 389"/>
                <a:gd name="T83" fmla="*/ 81 h 354"/>
                <a:gd name="T84" fmla="*/ 316 w 389"/>
                <a:gd name="T85" fmla="*/ 51 h 354"/>
                <a:gd name="T86" fmla="*/ 352 w 389"/>
                <a:gd name="T87" fmla="*/ 39 h 354"/>
                <a:gd name="T88" fmla="*/ 357 w 389"/>
                <a:gd name="T89" fmla="*/ 46 h 354"/>
                <a:gd name="T90" fmla="*/ 336 w 389"/>
                <a:gd name="T91" fmla="*/ 71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9" h="354">
                  <a:moveTo>
                    <a:pt x="366" y="13"/>
                  </a:moveTo>
                  <a:cubicBezTo>
                    <a:pt x="349" y="4"/>
                    <a:pt x="321" y="3"/>
                    <a:pt x="295" y="31"/>
                  </a:cubicBezTo>
                  <a:cubicBezTo>
                    <a:pt x="285" y="43"/>
                    <a:pt x="276" y="60"/>
                    <a:pt x="269" y="82"/>
                  </a:cubicBezTo>
                  <a:cubicBezTo>
                    <a:pt x="256" y="81"/>
                    <a:pt x="243" y="80"/>
                    <a:pt x="232" y="77"/>
                  </a:cubicBezTo>
                  <a:cubicBezTo>
                    <a:pt x="250" y="64"/>
                    <a:pt x="251" y="49"/>
                    <a:pt x="251" y="42"/>
                  </a:cubicBezTo>
                  <a:cubicBezTo>
                    <a:pt x="250" y="22"/>
                    <a:pt x="223" y="0"/>
                    <a:pt x="194" y="0"/>
                  </a:cubicBezTo>
                  <a:cubicBezTo>
                    <a:pt x="165" y="0"/>
                    <a:pt x="139" y="22"/>
                    <a:pt x="138" y="42"/>
                  </a:cubicBezTo>
                  <a:cubicBezTo>
                    <a:pt x="137" y="49"/>
                    <a:pt x="139" y="64"/>
                    <a:pt x="157" y="77"/>
                  </a:cubicBezTo>
                  <a:cubicBezTo>
                    <a:pt x="145" y="80"/>
                    <a:pt x="133" y="81"/>
                    <a:pt x="120" y="82"/>
                  </a:cubicBezTo>
                  <a:cubicBezTo>
                    <a:pt x="113" y="60"/>
                    <a:pt x="104" y="43"/>
                    <a:pt x="94" y="31"/>
                  </a:cubicBezTo>
                  <a:cubicBezTo>
                    <a:pt x="68" y="3"/>
                    <a:pt x="39" y="4"/>
                    <a:pt x="23" y="13"/>
                  </a:cubicBezTo>
                  <a:cubicBezTo>
                    <a:pt x="7" y="22"/>
                    <a:pt x="0" y="38"/>
                    <a:pt x="4" y="53"/>
                  </a:cubicBezTo>
                  <a:cubicBezTo>
                    <a:pt x="9" y="72"/>
                    <a:pt x="21" y="86"/>
                    <a:pt x="39" y="96"/>
                  </a:cubicBezTo>
                  <a:cubicBezTo>
                    <a:pt x="56" y="105"/>
                    <a:pt x="77" y="110"/>
                    <a:pt x="98" y="111"/>
                  </a:cubicBezTo>
                  <a:cubicBezTo>
                    <a:pt x="117" y="183"/>
                    <a:pt x="124" y="291"/>
                    <a:pt x="126" y="339"/>
                  </a:cubicBezTo>
                  <a:cubicBezTo>
                    <a:pt x="126" y="347"/>
                    <a:pt x="133" y="354"/>
                    <a:pt x="141" y="353"/>
                  </a:cubicBezTo>
                  <a:cubicBezTo>
                    <a:pt x="149" y="353"/>
                    <a:pt x="155" y="346"/>
                    <a:pt x="155" y="338"/>
                  </a:cubicBezTo>
                  <a:cubicBezTo>
                    <a:pt x="154" y="320"/>
                    <a:pt x="150" y="199"/>
                    <a:pt x="128" y="111"/>
                  </a:cubicBezTo>
                  <a:cubicBezTo>
                    <a:pt x="147" y="109"/>
                    <a:pt x="166" y="105"/>
                    <a:pt x="182" y="100"/>
                  </a:cubicBezTo>
                  <a:cubicBezTo>
                    <a:pt x="186" y="99"/>
                    <a:pt x="190" y="98"/>
                    <a:pt x="194" y="96"/>
                  </a:cubicBezTo>
                  <a:cubicBezTo>
                    <a:pt x="198" y="98"/>
                    <a:pt x="202" y="99"/>
                    <a:pt x="207" y="100"/>
                  </a:cubicBezTo>
                  <a:cubicBezTo>
                    <a:pt x="223" y="105"/>
                    <a:pt x="241" y="109"/>
                    <a:pt x="260" y="111"/>
                  </a:cubicBezTo>
                  <a:cubicBezTo>
                    <a:pt x="238" y="199"/>
                    <a:pt x="234" y="320"/>
                    <a:pt x="234" y="338"/>
                  </a:cubicBezTo>
                  <a:cubicBezTo>
                    <a:pt x="234" y="346"/>
                    <a:pt x="240" y="353"/>
                    <a:pt x="248" y="353"/>
                  </a:cubicBezTo>
                  <a:cubicBezTo>
                    <a:pt x="256" y="354"/>
                    <a:pt x="263" y="347"/>
                    <a:pt x="263" y="339"/>
                  </a:cubicBezTo>
                  <a:cubicBezTo>
                    <a:pt x="264" y="291"/>
                    <a:pt x="272" y="183"/>
                    <a:pt x="290" y="111"/>
                  </a:cubicBezTo>
                  <a:cubicBezTo>
                    <a:pt x="312" y="110"/>
                    <a:pt x="333" y="105"/>
                    <a:pt x="350" y="96"/>
                  </a:cubicBezTo>
                  <a:cubicBezTo>
                    <a:pt x="368" y="86"/>
                    <a:pt x="380" y="72"/>
                    <a:pt x="385" y="53"/>
                  </a:cubicBezTo>
                  <a:cubicBezTo>
                    <a:pt x="389" y="38"/>
                    <a:pt x="381" y="22"/>
                    <a:pt x="366" y="13"/>
                  </a:cubicBezTo>
                  <a:close/>
                  <a:moveTo>
                    <a:pt x="53" y="71"/>
                  </a:moveTo>
                  <a:cubicBezTo>
                    <a:pt x="42" y="65"/>
                    <a:pt x="35" y="56"/>
                    <a:pt x="32" y="46"/>
                  </a:cubicBezTo>
                  <a:cubicBezTo>
                    <a:pt x="31" y="44"/>
                    <a:pt x="33" y="41"/>
                    <a:pt x="37" y="39"/>
                  </a:cubicBezTo>
                  <a:cubicBezTo>
                    <a:pt x="44" y="35"/>
                    <a:pt x="58" y="35"/>
                    <a:pt x="72" y="51"/>
                  </a:cubicBezTo>
                  <a:cubicBezTo>
                    <a:pt x="79" y="58"/>
                    <a:pt x="84" y="68"/>
                    <a:pt x="89" y="81"/>
                  </a:cubicBezTo>
                  <a:cubicBezTo>
                    <a:pt x="76" y="80"/>
                    <a:pt x="63" y="76"/>
                    <a:pt x="53" y="71"/>
                  </a:cubicBezTo>
                  <a:close/>
                  <a:moveTo>
                    <a:pt x="194" y="63"/>
                  </a:moveTo>
                  <a:cubicBezTo>
                    <a:pt x="174" y="56"/>
                    <a:pt x="166" y="48"/>
                    <a:pt x="167" y="44"/>
                  </a:cubicBezTo>
                  <a:cubicBezTo>
                    <a:pt x="167" y="39"/>
                    <a:pt x="182" y="29"/>
                    <a:pt x="194" y="29"/>
                  </a:cubicBezTo>
                  <a:cubicBezTo>
                    <a:pt x="206" y="29"/>
                    <a:pt x="222" y="39"/>
                    <a:pt x="222" y="44"/>
                  </a:cubicBezTo>
                  <a:cubicBezTo>
                    <a:pt x="222" y="48"/>
                    <a:pt x="215" y="56"/>
                    <a:pt x="194" y="63"/>
                  </a:cubicBezTo>
                  <a:close/>
                  <a:moveTo>
                    <a:pt x="336" y="71"/>
                  </a:moveTo>
                  <a:cubicBezTo>
                    <a:pt x="325" y="76"/>
                    <a:pt x="313" y="80"/>
                    <a:pt x="299" y="81"/>
                  </a:cubicBezTo>
                  <a:cubicBezTo>
                    <a:pt x="304" y="68"/>
                    <a:pt x="310" y="58"/>
                    <a:pt x="316" y="51"/>
                  </a:cubicBezTo>
                  <a:cubicBezTo>
                    <a:pt x="331" y="35"/>
                    <a:pt x="344" y="35"/>
                    <a:pt x="352" y="39"/>
                  </a:cubicBezTo>
                  <a:cubicBezTo>
                    <a:pt x="355" y="41"/>
                    <a:pt x="357" y="44"/>
                    <a:pt x="357" y="46"/>
                  </a:cubicBezTo>
                  <a:cubicBezTo>
                    <a:pt x="354" y="56"/>
                    <a:pt x="347" y="65"/>
                    <a:pt x="336" y="71"/>
                  </a:cubicBezTo>
                  <a:close/>
                </a:path>
              </a:pathLst>
            </a:custGeom>
            <a:solidFill>
              <a:schemeClr val="tx2"/>
            </a:solidFill>
            <a:ln>
              <a:noFill/>
            </a:ln>
          </p:spPr>
          <p:txBody>
            <a:bodyPr vert="horz" wrap="square" lIns="91440" tIns="45720" rIns="91440" bIns="45720" numCol="1" anchor="t" anchorCtr="0" compatLnSpc="1"/>
            <a:lstStyle/>
            <a:p>
              <a:endParaRPr lang="en-GB" dirty="0"/>
            </a:p>
          </p:txBody>
        </p:sp>
        <p:sp>
          <p:nvSpPr>
            <p:cNvPr id="36" name="Freeform 76">
              <a:extLst>
                <a:ext uri="{FF2B5EF4-FFF2-40B4-BE49-F238E27FC236}">
                  <a16:creationId xmlns:a16="http://schemas.microsoft.com/office/drawing/2014/main" id="{E9D568FE-F8F4-4792-89C1-3DFC486EBE74}"/>
                </a:ext>
              </a:extLst>
            </p:cNvPr>
            <p:cNvSpPr/>
            <p:nvPr/>
          </p:nvSpPr>
          <p:spPr bwMode="auto">
            <a:xfrm>
              <a:off x="3981451" y="2181218"/>
              <a:ext cx="1286590" cy="1129049"/>
            </a:xfrm>
            <a:custGeom>
              <a:avLst/>
              <a:gdLst>
                <a:gd name="T0" fmla="*/ 153 w 808"/>
                <a:gd name="T1" fmla="*/ 709 h 709"/>
                <a:gd name="T2" fmla="*/ 130 w 808"/>
                <a:gd name="T3" fmla="*/ 699 h 709"/>
                <a:gd name="T4" fmla="*/ 0 w 808"/>
                <a:gd name="T5" fmla="*/ 403 h 709"/>
                <a:gd name="T6" fmla="*/ 404 w 808"/>
                <a:gd name="T7" fmla="*/ 0 h 709"/>
                <a:gd name="T8" fmla="*/ 808 w 808"/>
                <a:gd name="T9" fmla="*/ 403 h 709"/>
                <a:gd name="T10" fmla="*/ 682 w 808"/>
                <a:gd name="T11" fmla="*/ 696 h 709"/>
                <a:gd name="T12" fmla="*/ 634 w 808"/>
                <a:gd name="T13" fmla="*/ 695 h 709"/>
                <a:gd name="T14" fmla="*/ 635 w 808"/>
                <a:gd name="T15" fmla="*/ 646 h 709"/>
                <a:gd name="T16" fmla="*/ 739 w 808"/>
                <a:gd name="T17" fmla="*/ 403 h 709"/>
                <a:gd name="T18" fmla="*/ 404 w 808"/>
                <a:gd name="T19" fmla="*/ 68 h 709"/>
                <a:gd name="T20" fmla="*/ 69 w 808"/>
                <a:gd name="T21" fmla="*/ 403 h 709"/>
                <a:gd name="T22" fmla="*/ 176 w 808"/>
                <a:gd name="T23" fmla="*/ 649 h 709"/>
                <a:gd name="T24" fmla="*/ 178 w 808"/>
                <a:gd name="T25" fmla="*/ 698 h 709"/>
                <a:gd name="T26" fmla="*/ 153 w 808"/>
                <a:gd name="T27" fmla="*/ 709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8" h="709">
                  <a:moveTo>
                    <a:pt x="153" y="709"/>
                  </a:moveTo>
                  <a:cubicBezTo>
                    <a:pt x="145" y="709"/>
                    <a:pt x="136" y="705"/>
                    <a:pt x="130" y="699"/>
                  </a:cubicBezTo>
                  <a:cubicBezTo>
                    <a:pt x="48" y="623"/>
                    <a:pt x="0" y="515"/>
                    <a:pt x="0" y="403"/>
                  </a:cubicBezTo>
                  <a:cubicBezTo>
                    <a:pt x="0" y="181"/>
                    <a:pt x="182" y="0"/>
                    <a:pt x="404" y="0"/>
                  </a:cubicBezTo>
                  <a:cubicBezTo>
                    <a:pt x="627" y="0"/>
                    <a:pt x="808" y="181"/>
                    <a:pt x="808" y="403"/>
                  </a:cubicBezTo>
                  <a:cubicBezTo>
                    <a:pt x="808" y="515"/>
                    <a:pt x="763" y="619"/>
                    <a:pt x="682" y="696"/>
                  </a:cubicBezTo>
                  <a:cubicBezTo>
                    <a:pt x="668" y="709"/>
                    <a:pt x="647" y="709"/>
                    <a:pt x="634" y="695"/>
                  </a:cubicBezTo>
                  <a:cubicBezTo>
                    <a:pt x="621" y="681"/>
                    <a:pt x="621" y="660"/>
                    <a:pt x="635" y="646"/>
                  </a:cubicBezTo>
                  <a:cubicBezTo>
                    <a:pt x="702" y="583"/>
                    <a:pt x="739" y="496"/>
                    <a:pt x="739" y="403"/>
                  </a:cubicBezTo>
                  <a:cubicBezTo>
                    <a:pt x="739" y="219"/>
                    <a:pt x="589" y="68"/>
                    <a:pt x="404" y="68"/>
                  </a:cubicBezTo>
                  <a:cubicBezTo>
                    <a:pt x="220" y="68"/>
                    <a:pt x="69" y="219"/>
                    <a:pt x="69" y="403"/>
                  </a:cubicBezTo>
                  <a:cubicBezTo>
                    <a:pt x="69" y="496"/>
                    <a:pt x="108" y="586"/>
                    <a:pt x="176" y="649"/>
                  </a:cubicBezTo>
                  <a:cubicBezTo>
                    <a:pt x="190" y="662"/>
                    <a:pt x="191" y="684"/>
                    <a:pt x="178" y="698"/>
                  </a:cubicBezTo>
                  <a:cubicBezTo>
                    <a:pt x="171" y="705"/>
                    <a:pt x="162" y="709"/>
                    <a:pt x="153" y="709"/>
                  </a:cubicBezTo>
                  <a:close/>
                </a:path>
              </a:pathLst>
            </a:custGeom>
            <a:solidFill>
              <a:schemeClr val="accent3"/>
            </a:solidFill>
            <a:ln>
              <a:noFill/>
            </a:ln>
          </p:spPr>
          <p:txBody>
            <a:bodyPr vert="horz" wrap="square" lIns="91440" tIns="45720" rIns="91440" bIns="45720" numCol="1" anchor="t" anchorCtr="0" compatLnSpc="1"/>
            <a:lstStyle/>
            <a:p>
              <a:endParaRPr lang="en-GB" dirty="0"/>
            </a:p>
          </p:txBody>
        </p:sp>
        <p:sp>
          <p:nvSpPr>
            <p:cNvPr id="37" name="Freeform 77">
              <a:extLst>
                <a:ext uri="{FF2B5EF4-FFF2-40B4-BE49-F238E27FC236}">
                  <a16:creationId xmlns:a16="http://schemas.microsoft.com/office/drawing/2014/main" id="{72EC3B47-6919-4443-9A0E-8D4507DD8669}"/>
                </a:ext>
              </a:extLst>
            </p:cNvPr>
            <p:cNvSpPr/>
            <p:nvPr/>
          </p:nvSpPr>
          <p:spPr bwMode="auto">
            <a:xfrm>
              <a:off x="4312693" y="3325751"/>
              <a:ext cx="625454" cy="108394"/>
            </a:xfrm>
            <a:custGeom>
              <a:avLst/>
              <a:gdLst>
                <a:gd name="T0" fmla="*/ 393 w 393"/>
                <a:gd name="T1" fmla="*/ 34 h 68"/>
                <a:gd name="T2" fmla="*/ 359 w 393"/>
                <a:gd name="T3" fmla="*/ 68 h 68"/>
                <a:gd name="T4" fmla="*/ 34 w 393"/>
                <a:gd name="T5" fmla="*/ 68 h 68"/>
                <a:gd name="T6" fmla="*/ 0 w 393"/>
                <a:gd name="T7" fmla="*/ 34 h 68"/>
                <a:gd name="T8" fmla="*/ 34 w 393"/>
                <a:gd name="T9" fmla="*/ 0 h 68"/>
                <a:gd name="T10" fmla="*/ 359 w 393"/>
                <a:gd name="T11" fmla="*/ 0 h 68"/>
                <a:gd name="T12" fmla="*/ 393 w 393"/>
                <a:gd name="T13" fmla="*/ 34 h 68"/>
              </a:gdLst>
              <a:ahLst/>
              <a:cxnLst>
                <a:cxn ang="0">
                  <a:pos x="T0" y="T1"/>
                </a:cxn>
                <a:cxn ang="0">
                  <a:pos x="T2" y="T3"/>
                </a:cxn>
                <a:cxn ang="0">
                  <a:pos x="T4" y="T5"/>
                </a:cxn>
                <a:cxn ang="0">
                  <a:pos x="T6" y="T7"/>
                </a:cxn>
                <a:cxn ang="0">
                  <a:pos x="T8" y="T9"/>
                </a:cxn>
                <a:cxn ang="0">
                  <a:pos x="T10" y="T11"/>
                </a:cxn>
                <a:cxn ang="0">
                  <a:pos x="T12" y="T13"/>
                </a:cxn>
              </a:cxnLst>
              <a:rect l="0" t="0" r="r" b="b"/>
              <a:pathLst>
                <a:path w="393" h="68">
                  <a:moveTo>
                    <a:pt x="393" y="34"/>
                  </a:moveTo>
                  <a:cubicBezTo>
                    <a:pt x="393" y="52"/>
                    <a:pt x="378" y="68"/>
                    <a:pt x="359" y="68"/>
                  </a:cubicBezTo>
                  <a:cubicBezTo>
                    <a:pt x="34" y="68"/>
                    <a:pt x="34" y="68"/>
                    <a:pt x="34" y="68"/>
                  </a:cubicBezTo>
                  <a:cubicBezTo>
                    <a:pt x="15" y="68"/>
                    <a:pt x="0" y="52"/>
                    <a:pt x="0" y="34"/>
                  </a:cubicBezTo>
                  <a:cubicBezTo>
                    <a:pt x="0" y="15"/>
                    <a:pt x="15" y="0"/>
                    <a:pt x="34" y="0"/>
                  </a:cubicBezTo>
                  <a:cubicBezTo>
                    <a:pt x="359" y="0"/>
                    <a:pt x="359" y="0"/>
                    <a:pt x="359" y="0"/>
                  </a:cubicBezTo>
                  <a:cubicBezTo>
                    <a:pt x="378" y="0"/>
                    <a:pt x="393" y="15"/>
                    <a:pt x="393" y="34"/>
                  </a:cubicBezTo>
                  <a:close/>
                </a:path>
              </a:pathLst>
            </a:custGeom>
            <a:solidFill>
              <a:schemeClr val="tx2"/>
            </a:solidFill>
            <a:ln>
              <a:noFill/>
            </a:ln>
          </p:spPr>
          <p:txBody>
            <a:bodyPr vert="horz" wrap="square" lIns="91440" tIns="45720" rIns="91440" bIns="45720" numCol="1" anchor="t" anchorCtr="0" compatLnSpc="1"/>
            <a:lstStyle/>
            <a:p>
              <a:endParaRPr lang="en-GB" dirty="0"/>
            </a:p>
          </p:txBody>
        </p:sp>
        <p:sp>
          <p:nvSpPr>
            <p:cNvPr id="38" name="Freeform 78">
              <a:extLst>
                <a:ext uri="{FF2B5EF4-FFF2-40B4-BE49-F238E27FC236}">
                  <a16:creationId xmlns:a16="http://schemas.microsoft.com/office/drawing/2014/main" id="{D936885F-1B69-42CF-860F-CB3DB4C27FAE}"/>
                </a:ext>
              </a:extLst>
            </p:cNvPr>
            <p:cNvSpPr/>
            <p:nvPr/>
          </p:nvSpPr>
          <p:spPr bwMode="auto">
            <a:xfrm>
              <a:off x="4312693" y="3464442"/>
              <a:ext cx="625454" cy="108394"/>
            </a:xfrm>
            <a:custGeom>
              <a:avLst/>
              <a:gdLst>
                <a:gd name="T0" fmla="*/ 393 w 393"/>
                <a:gd name="T1" fmla="*/ 34 h 68"/>
                <a:gd name="T2" fmla="*/ 359 w 393"/>
                <a:gd name="T3" fmla="*/ 68 h 68"/>
                <a:gd name="T4" fmla="*/ 34 w 393"/>
                <a:gd name="T5" fmla="*/ 68 h 68"/>
                <a:gd name="T6" fmla="*/ 0 w 393"/>
                <a:gd name="T7" fmla="*/ 34 h 68"/>
                <a:gd name="T8" fmla="*/ 34 w 393"/>
                <a:gd name="T9" fmla="*/ 0 h 68"/>
                <a:gd name="T10" fmla="*/ 359 w 393"/>
                <a:gd name="T11" fmla="*/ 0 h 68"/>
                <a:gd name="T12" fmla="*/ 393 w 393"/>
                <a:gd name="T13" fmla="*/ 34 h 68"/>
              </a:gdLst>
              <a:ahLst/>
              <a:cxnLst>
                <a:cxn ang="0">
                  <a:pos x="T0" y="T1"/>
                </a:cxn>
                <a:cxn ang="0">
                  <a:pos x="T2" y="T3"/>
                </a:cxn>
                <a:cxn ang="0">
                  <a:pos x="T4" y="T5"/>
                </a:cxn>
                <a:cxn ang="0">
                  <a:pos x="T6" y="T7"/>
                </a:cxn>
                <a:cxn ang="0">
                  <a:pos x="T8" y="T9"/>
                </a:cxn>
                <a:cxn ang="0">
                  <a:pos x="T10" y="T11"/>
                </a:cxn>
                <a:cxn ang="0">
                  <a:pos x="T12" y="T13"/>
                </a:cxn>
              </a:cxnLst>
              <a:rect l="0" t="0" r="r" b="b"/>
              <a:pathLst>
                <a:path w="393" h="68">
                  <a:moveTo>
                    <a:pt x="393" y="34"/>
                  </a:moveTo>
                  <a:cubicBezTo>
                    <a:pt x="393" y="53"/>
                    <a:pt x="378" y="68"/>
                    <a:pt x="359" y="68"/>
                  </a:cubicBezTo>
                  <a:cubicBezTo>
                    <a:pt x="34" y="68"/>
                    <a:pt x="34" y="68"/>
                    <a:pt x="34" y="68"/>
                  </a:cubicBezTo>
                  <a:cubicBezTo>
                    <a:pt x="15" y="68"/>
                    <a:pt x="0" y="53"/>
                    <a:pt x="0" y="34"/>
                  </a:cubicBezTo>
                  <a:cubicBezTo>
                    <a:pt x="0" y="15"/>
                    <a:pt x="15" y="0"/>
                    <a:pt x="34" y="0"/>
                  </a:cubicBezTo>
                  <a:cubicBezTo>
                    <a:pt x="359" y="0"/>
                    <a:pt x="359" y="0"/>
                    <a:pt x="359" y="0"/>
                  </a:cubicBezTo>
                  <a:cubicBezTo>
                    <a:pt x="378" y="0"/>
                    <a:pt x="393" y="15"/>
                    <a:pt x="393" y="34"/>
                  </a:cubicBezTo>
                  <a:close/>
                </a:path>
              </a:pathLst>
            </a:custGeom>
            <a:solidFill>
              <a:schemeClr val="tx2"/>
            </a:solidFill>
            <a:ln>
              <a:noFill/>
            </a:ln>
          </p:spPr>
          <p:txBody>
            <a:bodyPr vert="horz" wrap="square" lIns="91440" tIns="45720" rIns="91440" bIns="45720" numCol="1" anchor="t" anchorCtr="0" compatLnSpc="1"/>
            <a:lstStyle/>
            <a:p>
              <a:endParaRPr lang="en-GB" dirty="0"/>
            </a:p>
          </p:txBody>
        </p:sp>
        <p:sp>
          <p:nvSpPr>
            <p:cNvPr id="39" name="Freeform 79">
              <a:extLst>
                <a:ext uri="{FF2B5EF4-FFF2-40B4-BE49-F238E27FC236}">
                  <a16:creationId xmlns:a16="http://schemas.microsoft.com/office/drawing/2014/main" id="{CCAD9B22-5D06-42BB-B75F-4161AAA7039C}"/>
                </a:ext>
              </a:extLst>
            </p:cNvPr>
            <p:cNvSpPr/>
            <p:nvPr/>
          </p:nvSpPr>
          <p:spPr bwMode="auto">
            <a:xfrm>
              <a:off x="4312693" y="3603132"/>
              <a:ext cx="625454" cy="107721"/>
            </a:xfrm>
            <a:custGeom>
              <a:avLst/>
              <a:gdLst>
                <a:gd name="T0" fmla="*/ 393 w 393"/>
                <a:gd name="T1" fmla="*/ 34 h 68"/>
                <a:gd name="T2" fmla="*/ 359 w 393"/>
                <a:gd name="T3" fmla="*/ 68 h 68"/>
                <a:gd name="T4" fmla="*/ 34 w 393"/>
                <a:gd name="T5" fmla="*/ 68 h 68"/>
                <a:gd name="T6" fmla="*/ 0 w 393"/>
                <a:gd name="T7" fmla="*/ 34 h 68"/>
                <a:gd name="T8" fmla="*/ 34 w 393"/>
                <a:gd name="T9" fmla="*/ 0 h 68"/>
                <a:gd name="T10" fmla="*/ 359 w 393"/>
                <a:gd name="T11" fmla="*/ 0 h 68"/>
                <a:gd name="T12" fmla="*/ 393 w 393"/>
                <a:gd name="T13" fmla="*/ 34 h 68"/>
              </a:gdLst>
              <a:ahLst/>
              <a:cxnLst>
                <a:cxn ang="0">
                  <a:pos x="T0" y="T1"/>
                </a:cxn>
                <a:cxn ang="0">
                  <a:pos x="T2" y="T3"/>
                </a:cxn>
                <a:cxn ang="0">
                  <a:pos x="T4" y="T5"/>
                </a:cxn>
                <a:cxn ang="0">
                  <a:pos x="T6" y="T7"/>
                </a:cxn>
                <a:cxn ang="0">
                  <a:pos x="T8" y="T9"/>
                </a:cxn>
                <a:cxn ang="0">
                  <a:pos x="T10" y="T11"/>
                </a:cxn>
                <a:cxn ang="0">
                  <a:pos x="T12" y="T13"/>
                </a:cxn>
              </a:cxnLst>
              <a:rect l="0" t="0" r="r" b="b"/>
              <a:pathLst>
                <a:path w="393" h="68">
                  <a:moveTo>
                    <a:pt x="393" y="34"/>
                  </a:moveTo>
                  <a:cubicBezTo>
                    <a:pt x="393" y="53"/>
                    <a:pt x="378" y="68"/>
                    <a:pt x="359" y="68"/>
                  </a:cubicBezTo>
                  <a:cubicBezTo>
                    <a:pt x="34" y="68"/>
                    <a:pt x="34" y="68"/>
                    <a:pt x="34" y="68"/>
                  </a:cubicBezTo>
                  <a:cubicBezTo>
                    <a:pt x="15" y="68"/>
                    <a:pt x="0" y="53"/>
                    <a:pt x="0" y="34"/>
                  </a:cubicBezTo>
                  <a:cubicBezTo>
                    <a:pt x="0" y="15"/>
                    <a:pt x="15" y="0"/>
                    <a:pt x="34" y="0"/>
                  </a:cubicBezTo>
                  <a:cubicBezTo>
                    <a:pt x="359" y="0"/>
                    <a:pt x="359" y="0"/>
                    <a:pt x="359" y="0"/>
                  </a:cubicBezTo>
                  <a:cubicBezTo>
                    <a:pt x="378" y="0"/>
                    <a:pt x="393" y="15"/>
                    <a:pt x="393" y="34"/>
                  </a:cubicBezTo>
                  <a:close/>
                </a:path>
              </a:pathLst>
            </a:custGeom>
            <a:solidFill>
              <a:schemeClr val="tx2"/>
            </a:solidFill>
            <a:ln>
              <a:noFill/>
            </a:ln>
          </p:spPr>
          <p:txBody>
            <a:bodyPr vert="horz" wrap="square" lIns="91440" tIns="45720" rIns="91440" bIns="45720" numCol="1" anchor="t" anchorCtr="0" compatLnSpc="1"/>
            <a:lstStyle/>
            <a:p>
              <a:endParaRPr lang="en-GB" dirty="0"/>
            </a:p>
          </p:txBody>
        </p:sp>
        <p:sp>
          <p:nvSpPr>
            <p:cNvPr id="40" name="Freeform 80">
              <a:extLst>
                <a:ext uri="{FF2B5EF4-FFF2-40B4-BE49-F238E27FC236}">
                  <a16:creationId xmlns:a16="http://schemas.microsoft.com/office/drawing/2014/main" id="{83763D6A-00D9-4D80-B88E-94AC2C3ADE22}"/>
                </a:ext>
              </a:extLst>
            </p:cNvPr>
            <p:cNvSpPr/>
            <p:nvPr/>
          </p:nvSpPr>
          <p:spPr bwMode="auto">
            <a:xfrm>
              <a:off x="4429166" y="3743169"/>
              <a:ext cx="391161" cy="170334"/>
            </a:xfrm>
            <a:custGeom>
              <a:avLst/>
              <a:gdLst>
                <a:gd name="T0" fmla="*/ 0 w 246"/>
                <a:gd name="T1" fmla="*/ 0 h 107"/>
                <a:gd name="T2" fmla="*/ 0 w 246"/>
                <a:gd name="T3" fmla="*/ 20 h 107"/>
                <a:gd name="T4" fmla="*/ 88 w 246"/>
                <a:gd name="T5" fmla="*/ 107 h 107"/>
                <a:gd name="T6" fmla="*/ 159 w 246"/>
                <a:gd name="T7" fmla="*/ 107 h 107"/>
                <a:gd name="T8" fmla="*/ 246 w 246"/>
                <a:gd name="T9" fmla="*/ 20 h 107"/>
                <a:gd name="T10" fmla="*/ 246 w 246"/>
                <a:gd name="T11" fmla="*/ 0 h 107"/>
                <a:gd name="T12" fmla="*/ 0 w 246"/>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246" h="107">
                  <a:moveTo>
                    <a:pt x="0" y="0"/>
                  </a:moveTo>
                  <a:cubicBezTo>
                    <a:pt x="0" y="20"/>
                    <a:pt x="0" y="20"/>
                    <a:pt x="0" y="20"/>
                  </a:cubicBezTo>
                  <a:cubicBezTo>
                    <a:pt x="0" y="68"/>
                    <a:pt x="39" y="107"/>
                    <a:pt x="88" y="107"/>
                  </a:cubicBezTo>
                  <a:cubicBezTo>
                    <a:pt x="159" y="107"/>
                    <a:pt x="159" y="107"/>
                    <a:pt x="159" y="107"/>
                  </a:cubicBezTo>
                  <a:cubicBezTo>
                    <a:pt x="207" y="107"/>
                    <a:pt x="246" y="68"/>
                    <a:pt x="246" y="20"/>
                  </a:cubicBezTo>
                  <a:cubicBezTo>
                    <a:pt x="246" y="0"/>
                    <a:pt x="246" y="0"/>
                    <a:pt x="246" y="0"/>
                  </a:cubicBezTo>
                  <a:lnTo>
                    <a:pt x="0" y="0"/>
                  </a:lnTo>
                  <a:close/>
                </a:path>
              </a:pathLst>
            </a:custGeom>
            <a:solidFill>
              <a:schemeClr val="tx2"/>
            </a:solidFill>
            <a:ln>
              <a:noFill/>
            </a:ln>
          </p:spPr>
          <p:txBody>
            <a:bodyPr vert="horz" wrap="square" lIns="91440" tIns="45720" rIns="91440" bIns="45720" numCol="1" anchor="t" anchorCtr="0" compatLnSpc="1"/>
            <a:lstStyle/>
            <a:p>
              <a:endParaRPr lang="en-GB" dirty="0"/>
            </a:p>
          </p:txBody>
        </p:sp>
        <p:sp>
          <p:nvSpPr>
            <p:cNvPr id="41" name="Freeform 81">
              <a:extLst>
                <a:ext uri="{FF2B5EF4-FFF2-40B4-BE49-F238E27FC236}">
                  <a16:creationId xmlns:a16="http://schemas.microsoft.com/office/drawing/2014/main" id="{368BAFF2-33B4-48E0-AA87-81A728A9F02A}"/>
                </a:ext>
              </a:extLst>
            </p:cNvPr>
            <p:cNvSpPr/>
            <p:nvPr/>
          </p:nvSpPr>
          <p:spPr bwMode="auto">
            <a:xfrm>
              <a:off x="5368357" y="2843701"/>
              <a:ext cx="311717" cy="95602"/>
            </a:xfrm>
            <a:custGeom>
              <a:avLst/>
              <a:gdLst>
                <a:gd name="T0" fmla="*/ 166 w 196"/>
                <a:gd name="T1" fmla="*/ 60 h 60"/>
                <a:gd name="T2" fmla="*/ 166 w 196"/>
                <a:gd name="T3" fmla="*/ 60 h 60"/>
                <a:gd name="T4" fmla="*/ 30 w 196"/>
                <a:gd name="T5" fmla="*/ 60 h 60"/>
                <a:gd name="T6" fmla="*/ 0 w 196"/>
                <a:gd name="T7" fmla="*/ 30 h 60"/>
                <a:gd name="T8" fmla="*/ 30 w 196"/>
                <a:gd name="T9" fmla="*/ 0 h 60"/>
                <a:gd name="T10" fmla="*/ 30 w 196"/>
                <a:gd name="T11" fmla="*/ 0 h 60"/>
                <a:gd name="T12" fmla="*/ 166 w 196"/>
                <a:gd name="T13" fmla="*/ 0 h 60"/>
                <a:gd name="T14" fmla="*/ 196 w 196"/>
                <a:gd name="T15" fmla="*/ 30 h 60"/>
                <a:gd name="T16" fmla="*/ 166 w 196"/>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60">
                  <a:moveTo>
                    <a:pt x="166" y="60"/>
                  </a:moveTo>
                  <a:cubicBezTo>
                    <a:pt x="166" y="60"/>
                    <a:pt x="166" y="60"/>
                    <a:pt x="166" y="60"/>
                  </a:cubicBezTo>
                  <a:cubicBezTo>
                    <a:pt x="30" y="60"/>
                    <a:pt x="30" y="60"/>
                    <a:pt x="30" y="60"/>
                  </a:cubicBezTo>
                  <a:cubicBezTo>
                    <a:pt x="14" y="60"/>
                    <a:pt x="0" y="46"/>
                    <a:pt x="0" y="30"/>
                  </a:cubicBezTo>
                  <a:cubicBezTo>
                    <a:pt x="0" y="13"/>
                    <a:pt x="14" y="0"/>
                    <a:pt x="30" y="0"/>
                  </a:cubicBezTo>
                  <a:cubicBezTo>
                    <a:pt x="30" y="0"/>
                    <a:pt x="30" y="0"/>
                    <a:pt x="30" y="0"/>
                  </a:cubicBezTo>
                  <a:cubicBezTo>
                    <a:pt x="166" y="0"/>
                    <a:pt x="166" y="0"/>
                    <a:pt x="166" y="0"/>
                  </a:cubicBezTo>
                  <a:cubicBezTo>
                    <a:pt x="183" y="0"/>
                    <a:pt x="196" y="13"/>
                    <a:pt x="196" y="30"/>
                  </a:cubicBezTo>
                  <a:cubicBezTo>
                    <a:pt x="196" y="46"/>
                    <a:pt x="183" y="60"/>
                    <a:pt x="166" y="60"/>
                  </a:cubicBezTo>
                  <a:close/>
                </a:path>
              </a:pathLst>
            </a:custGeom>
            <a:solidFill>
              <a:schemeClr val="accent3"/>
            </a:solidFill>
            <a:ln>
              <a:noFill/>
            </a:ln>
          </p:spPr>
          <p:txBody>
            <a:bodyPr vert="horz" wrap="square" lIns="91440" tIns="45720" rIns="91440" bIns="45720" numCol="1" anchor="t" anchorCtr="0" compatLnSpc="1"/>
            <a:lstStyle/>
            <a:p>
              <a:endParaRPr lang="en-GB" dirty="0"/>
            </a:p>
          </p:txBody>
        </p:sp>
        <p:sp>
          <p:nvSpPr>
            <p:cNvPr id="42" name="Freeform 82">
              <a:extLst>
                <a:ext uri="{FF2B5EF4-FFF2-40B4-BE49-F238E27FC236}">
                  <a16:creationId xmlns:a16="http://schemas.microsoft.com/office/drawing/2014/main" id="{EC2B4CC9-AE2B-4AA0-BF66-1643C33440CB}"/>
                </a:ext>
              </a:extLst>
            </p:cNvPr>
            <p:cNvSpPr/>
            <p:nvPr/>
          </p:nvSpPr>
          <p:spPr bwMode="auto">
            <a:xfrm>
              <a:off x="3559994" y="2843701"/>
              <a:ext cx="318450" cy="95602"/>
            </a:xfrm>
            <a:custGeom>
              <a:avLst/>
              <a:gdLst>
                <a:gd name="T0" fmla="*/ 170 w 200"/>
                <a:gd name="T1" fmla="*/ 60 h 60"/>
                <a:gd name="T2" fmla="*/ 170 w 200"/>
                <a:gd name="T3" fmla="*/ 60 h 60"/>
                <a:gd name="T4" fmla="*/ 30 w 200"/>
                <a:gd name="T5" fmla="*/ 60 h 60"/>
                <a:gd name="T6" fmla="*/ 0 w 200"/>
                <a:gd name="T7" fmla="*/ 30 h 60"/>
                <a:gd name="T8" fmla="*/ 30 w 200"/>
                <a:gd name="T9" fmla="*/ 0 h 60"/>
                <a:gd name="T10" fmla="*/ 30 w 200"/>
                <a:gd name="T11" fmla="*/ 0 h 60"/>
                <a:gd name="T12" fmla="*/ 170 w 200"/>
                <a:gd name="T13" fmla="*/ 0 h 60"/>
                <a:gd name="T14" fmla="*/ 200 w 200"/>
                <a:gd name="T15" fmla="*/ 30 h 60"/>
                <a:gd name="T16" fmla="*/ 170 w 200"/>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60">
                  <a:moveTo>
                    <a:pt x="170" y="60"/>
                  </a:moveTo>
                  <a:cubicBezTo>
                    <a:pt x="170" y="60"/>
                    <a:pt x="170" y="60"/>
                    <a:pt x="170" y="60"/>
                  </a:cubicBezTo>
                  <a:cubicBezTo>
                    <a:pt x="30" y="60"/>
                    <a:pt x="30" y="60"/>
                    <a:pt x="30" y="60"/>
                  </a:cubicBezTo>
                  <a:cubicBezTo>
                    <a:pt x="14" y="60"/>
                    <a:pt x="0" y="46"/>
                    <a:pt x="0" y="30"/>
                  </a:cubicBezTo>
                  <a:cubicBezTo>
                    <a:pt x="0" y="13"/>
                    <a:pt x="14" y="0"/>
                    <a:pt x="30" y="0"/>
                  </a:cubicBezTo>
                  <a:cubicBezTo>
                    <a:pt x="30" y="0"/>
                    <a:pt x="30" y="0"/>
                    <a:pt x="30" y="0"/>
                  </a:cubicBezTo>
                  <a:cubicBezTo>
                    <a:pt x="170" y="0"/>
                    <a:pt x="170" y="0"/>
                    <a:pt x="170" y="0"/>
                  </a:cubicBezTo>
                  <a:cubicBezTo>
                    <a:pt x="187" y="0"/>
                    <a:pt x="200" y="13"/>
                    <a:pt x="200" y="30"/>
                  </a:cubicBezTo>
                  <a:cubicBezTo>
                    <a:pt x="200" y="47"/>
                    <a:pt x="186" y="60"/>
                    <a:pt x="170" y="60"/>
                  </a:cubicBezTo>
                  <a:close/>
                </a:path>
              </a:pathLst>
            </a:custGeom>
            <a:solidFill>
              <a:schemeClr val="accent3"/>
            </a:solidFill>
            <a:ln>
              <a:noFill/>
            </a:ln>
          </p:spPr>
          <p:txBody>
            <a:bodyPr vert="horz" wrap="square" lIns="91440" tIns="45720" rIns="91440" bIns="45720" numCol="1" anchor="t" anchorCtr="0" compatLnSpc="1"/>
            <a:lstStyle/>
            <a:p>
              <a:endParaRPr lang="en-GB" dirty="0"/>
            </a:p>
          </p:txBody>
        </p:sp>
        <p:sp>
          <p:nvSpPr>
            <p:cNvPr id="43" name="Freeform 83">
              <a:extLst>
                <a:ext uri="{FF2B5EF4-FFF2-40B4-BE49-F238E27FC236}">
                  <a16:creationId xmlns:a16="http://schemas.microsoft.com/office/drawing/2014/main" id="{71D8D3B0-97B8-4C2A-A2E6-FAFA36AD78DC}"/>
                </a:ext>
              </a:extLst>
            </p:cNvPr>
            <p:cNvSpPr/>
            <p:nvPr/>
          </p:nvSpPr>
          <p:spPr bwMode="auto">
            <a:xfrm>
              <a:off x="4577282" y="1783324"/>
              <a:ext cx="95602" cy="300945"/>
            </a:xfrm>
            <a:custGeom>
              <a:avLst/>
              <a:gdLst>
                <a:gd name="T0" fmla="*/ 30 w 60"/>
                <a:gd name="T1" fmla="*/ 189 h 189"/>
                <a:gd name="T2" fmla="*/ 30 w 60"/>
                <a:gd name="T3" fmla="*/ 189 h 189"/>
                <a:gd name="T4" fmla="*/ 0 w 60"/>
                <a:gd name="T5" fmla="*/ 159 h 189"/>
                <a:gd name="T6" fmla="*/ 0 w 60"/>
                <a:gd name="T7" fmla="*/ 30 h 189"/>
                <a:gd name="T8" fmla="*/ 30 w 60"/>
                <a:gd name="T9" fmla="*/ 0 h 189"/>
                <a:gd name="T10" fmla="*/ 30 w 60"/>
                <a:gd name="T11" fmla="*/ 0 h 189"/>
                <a:gd name="T12" fmla="*/ 60 w 60"/>
                <a:gd name="T13" fmla="*/ 30 h 189"/>
                <a:gd name="T14" fmla="*/ 60 w 60"/>
                <a:gd name="T15" fmla="*/ 159 h 189"/>
                <a:gd name="T16" fmla="*/ 30 w 60"/>
                <a:gd name="T17"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9">
                  <a:moveTo>
                    <a:pt x="30" y="189"/>
                  </a:moveTo>
                  <a:cubicBezTo>
                    <a:pt x="30" y="189"/>
                    <a:pt x="30" y="189"/>
                    <a:pt x="30" y="189"/>
                  </a:cubicBezTo>
                  <a:cubicBezTo>
                    <a:pt x="14" y="189"/>
                    <a:pt x="0" y="175"/>
                    <a:pt x="0" y="159"/>
                  </a:cubicBezTo>
                  <a:cubicBezTo>
                    <a:pt x="0" y="30"/>
                    <a:pt x="0" y="30"/>
                    <a:pt x="0" y="30"/>
                  </a:cubicBezTo>
                  <a:cubicBezTo>
                    <a:pt x="0" y="14"/>
                    <a:pt x="14" y="0"/>
                    <a:pt x="30" y="0"/>
                  </a:cubicBezTo>
                  <a:cubicBezTo>
                    <a:pt x="30" y="0"/>
                    <a:pt x="30" y="0"/>
                    <a:pt x="30" y="0"/>
                  </a:cubicBezTo>
                  <a:cubicBezTo>
                    <a:pt x="47" y="0"/>
                    <a:pt x="60" y="14"/>
                    <a:pt x="60" y="30"/>
                  </a:cubicBezTo>
                  <a:cubicBezTo>
                    <a:pt x="60" y="159"/>
                    <a:pt x="60" y="159"/>
                    <a:pt x="60" y="159"/>
                  </a:cubicBezTo>
                  <a:cubicBezTo>
                    <a:pt x="60" y="175"/>
                    <a:pt x="47" y="189"/>
                    <a:pt x="30" y="189"/>
                  </a:cubicBezTo>
                  <a:close/>
                </a:path>
              </a:pathLst>
            </a:custGeom>
            <a:solidFill>
              <a:schemeClr val="accent3"/>
            </a:solidFill>
            <a:ln>
              <a:noFill/>
            </a:ln>
          </p:spPr>
          <p:txBody>
            <a:bodyPr vert="horz" wrap="square" lIns="91440" tIns="45720" rIns="91440" bIns="45720" numCol="1" anchor="t" anchorCtr="0" compatLnSpc="1"/>
            <a:lstStyle/>
            <a:p>
              <a:endParaRPr lang="en-GB" dirty="0"/>
            </a:p>
          </p:txBody>
        </p:sp>
        <p:sp>
          <p:nvSpPr>
            <p:cNvPr id="44" name="Freeform 84">
              <a:extLst>
                <a:ext uri="{FF2B5EF4-FFF2-40B4-BE49-F238E27FC236}">
                  <a16:creationId xmlns:a16="http://schemas.microsoft.com/office/drawing/2014/main" id="{D8BC6C6D-D50B-4538-8FDB-880088ECA098}"/>
                </a:ext>
              </a:extLst>
            </p:cNvPr>
            <p:cNvSpPr/>
            <p:nvPr/>
          </p:nvSpPr>
          <p:spPr bwMode="auto">
            <a:xfrm>
              <a:off x="5160994" y="2099754"/>
              <a:ext cx="239006" cy="234293"/>
            </a:xfrm>
            <a:custGeom>
              <a:avLst/>
              <a:gdLst>
                <a:gd name="T0" fmla="*/ 33 w 150"/>
                <a:gd name="T1" fmla="*/ 147 h 147"/>
                <a:gd name="T2" fmla="*/ 11 w 150"/>
                <a:gd name="T3" fmla="*/ 139 h 147"/>
                <a:gd name="T4" fmla="*/ 11 w 150"/>
                <a:gd name="T5" fmla="*/ 96 h 147"/>
                <a:gd name="T6" fmla="*/ 96 w 150"/>
                <a:gd name="T7" fmla="*/ 11 h 147"/>
                <a:gd name="T8" fmla="*/ 139 w 150"/>
                <a:gd name="T9" fmla="*/ 11 h 147"/>
                <a:gd name="T10" fmla="*/ 139 w 150"/>
                <a:gd name="T11" fmla="*/ 54 h 147"/>
                <a:gd name="T12" fmla="*/ 54 w 150"/>
                <a:gd name="T13" fmla="*/ 139 h 147"/>
                <a:gd name="T14" fmla="*/ 33 w 150"/>
                <a:gd name="T15" fmla="*/ 147 h 1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147">
                  <a:moveTo>
                    <a:pt x="33" y="147"/>
                  </a:moveTo>
                  <a:cubicBezTo>
                    <a:pt x="25" y="147"/>
                    <a:pt x="17" y="145"/>
                    <a:pt x="11" y="139"/>
                  </a:cubicBezTo>
                  <a:cubicBezTo>
                    <a:pt x="0" y="127"/>
                    <a:pt x="0" y="108"/>
                    <a:pt x="11" y="96"/>
                  </a:cubicBezTo>
                  <a:cubicBezTo>
                    <a:pt x="96" y="11"/>
                    <a:pt x="96" y="11"/>
                    <a:pt x="96" y="11"/>
                  </a:cubicBezTo>
                  <a:cubicBezTo>
                    <a:pt x="108" y="0"/>
                    <a:pt x="127" y="0"/>
                    <a:pt x="139" y="11"/>
                  </a:cubicBezTo>
                  <a:cubicBezTo>
                    <a:pt x="150" y="23"/>
                    <a:pt x="150" y="42"/>
                    <a:pt x="139" y="54"/>
                  </a:cubicBezTo>
                  <a:cubicBezTo>
                    <a:pt x="54" y="139"/>
                    <a:pt x="54" y="139"/>
                    <a:pt x="54" y="139"/>
                  </a:cubicBezTo>
                  <a:cubicBezTo>
                    <a:pt x="48" y="145"/>
                    <a:pt x="40" y="147"/>
                    <a:pt x="33" y="147"/>
                  </a:cubicBezTo>
                  <a:close/>
                </a:path>
              </a:pathLst>
            </a:custGeom>
            <a:solidFill>
              <a:schemeClr val="accent3"/>
            </a:solidFill>
            <a:ln>
              <a:noFill/>
            </a:ln>
          </p:spPr>
          <p:txBody>
            <a:bodyPr vert="horz" wrap="square" lIns="91440" tIns="45720" rIns="91440" bIns="45720" numCol="1" anchor="t" anchorCtr="0" compatLnSpc="1"/>
            <a:lstStyle/>
            <a:p>
              <a:endParaRPr lang="en-GB" dirty="0"/>
            </a:p>
          </p:txBody>
        </p:sp>
        <p:sp>
          <p:nvSpPr>
            <p:cNvPr id="45" name="Freeform 85">
              <a:extLst>
                <a:ext uri="{FF2B5EF4-FFF2-40B4-BE49-F238E27FC236}">
                  <a16:creationId xmlns:a16="http://schemas.microsoft.com/office/drawing/2014/main" id="{0623B5A7-5735-40E7-96B3-2CAEE381EBC5}"/>
                </a:ext>
              </a:extLst>
            </p:cNvPr>
            <p:cNvSpPr/>
            <p:nvPr/>
          </p:nvSpPr>
          <p:spPr bwMode="auto">
            <a:xfrm>
              <a:off x="3835355" y="2160347"/>
              <a:ext cx="240352" cy="235639"/>
            </a:xfrm>
            <a:custGeom>
              <a:avLst/>
              <a:gdLst>
                <a:gd name="T0" fmla="*/ 118 w 151"/>
                <a:gd name="T1" fmla="*/ 148 h 148"/>
                <a:gd name="T2" fmla="*/ 97 w 151"/>
                <a:gd name="T3" fmla="*/ 139 h 148"/>
                <a:gd name="T4" fmla="*/ 12 w 151"/>
                <a:gd name="T5" fmla="*/ 54 h 148"/>
                <a:gd name="T6" fmla="*/ 12 w 151"/>
                <a:gd name="T7" fmla="*/ 12 h 148"/>
                <a:gd name="T8" fmla="*/ 54 w 151"/>
                <a:gd name="T9" fmla="*/ 12 h 148"/>
                <a:gd name="T10" fmla="*/ 139 w 151"/>
                <a:gd name="T11" fmla="*/ 97 h 148"/>
                <a:gd name="T12" fmla="*/ 139 w 151"/>
                <a:gd name="T13" fmla="*/ 139 h 148"/>
                <a:gd name="T14" fmla="*/ 118 w 151"/>
                <a:gd name="T15" fmla="*/ 148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1" h="148">
                  <a:moveTo>
                    <a:pt x="118" y="148"/>
                  </a:moveTo>
                  <a:cubicBezTo>
                    <a:pt x="110" y="148"/>
                    <a:pt x="102" y="145"/>
                    <a:pt x="97" y="139"/>
                  </a:cubicBezTo>
                  <a:cubicBezTo>
                    <a:pt x="12" y="54"/>
                    <a:pt x="12" y="54"/>
                    <a:pt x="12" y="54"/>
                  </a:cubicBezTo>
                  <a:cubicBezTo>
                    <a:pt x="0" y="43"/>
                    <a:pt x="0" y="24"/>
                    <a:pt x="12" y="12"/>
                  </a:cubicBezTo>
                  <a:cubicBezTo>
                    <a:pt x="24" y="0"/>
                    <a:pt x="43" y="0"/>
                    <a:pt x="54" y="12"/>
                  </a:cubicBezTo>
                  <a:cubicBezTo>
                    <a:pt x="139" y="97"/>
                    <a:pt x="139" y="97"/>
                    <a:pt x="139" y="97"/>
                  </a:cubicBezTo>
                  <a:cubicBezTo>
                    <a:pt x="151" y="108"/>
                    <a:pt x="151" y="127"/>
                    <a:pt x="139" y="139"/>
                  </a:cubicBezTo>
                  <a:cubicBezTo>
                    <a:pt x="133" y="145"/>
                    <a:pt x="126" y="148"/>
                    <a:pt x="118" y="148"/>
                  </a:cubicBezTo>
                  <a:close/>
                </a:path>
              </a:pathLst>
            </a:custGeom>
            <a:solidFill>
              <a:schemeClr val="accent3"/>
            </a:solidFill>
            <a:ln>
              <a:noFill/>
            </a:ln>
          </p:spPr>
          <p:txBody>
            <a:bodyPr vert="horz" wrap="square" lIns="91440" tIns="45720" rIns="91440" bIns="45720" numCol="1" anchor="t" anchorCtr="0" compatLnSpc="1"/>
            <a:lstStyle/>
            <a:p>
              <a:endParaRPr lang="en-GB" dirty="0"/>
            </a:p>
          </p:txBody>
        </p:sp>
        <p:sp>
          <p:nvSpPr>
            <p:cNvPr id="46" name="Freeform 86">
              <a:extLst>
                <a:ext uri="{FF2B5EF4-FFF2-40B4-BE49-F238E27FC236}">
                  <a16:creationId xmlns:a16="http://schemas.microsoft.com/office/drawing/2014/main" id="{298E9EF4-6DF1-4C42-9E65-43758D1CF672}"/>
                </a:ext>
              </a:extLst>
            </p:cNvPr>
            <p:cNvSpPr>
              <a:spLocks noEditPoints="1"/>
            </p:cNvSpPr>
            <p:nvPr/>
          </p:nvSpPr>
          <p:spPr bwMode="auto">
            <a:xfrm>
              <a:off x="1522051" y="3391057"/>
              <a:ext cx="2028518" cy="1673039"/>
            </a:xfrm>
            <a:custGeom>
              <a:avLst/>
              <a:gdLst>
                <a:gd name="T0" fmla="*/ 720 w 1274"/>
                <a:gd name="T1" fmla="*/ 1045 h 1051"/>
                <a:gd name="T2" fmla="*/ 537 w 1274"/>
                <a:gd name="T3" fmla="*/ 802 h 1051"/>
                <a:gd name="T4" fmla="*/ 273 w 1274"/>
                <a:gd name="T5" fmla="*/ 701 h 1051"/>
                <a:gd name="T6" fmla="*/ 45 w 1274"/>
                <a:gd name="T7" fmla="*/ 596 h 1051"/>
                <a:gd name="T8" fmla="*/ 176 w 1274"/>
                <a:gd name="T9" fmla="*/ 247 h 1051"/>
                <a:gd name="T10" fmla="*/ 407 w 1274"/>
                <a:gd name="T11" fmla="*/ 36 h 1051"/>
                <a:gd name="T12" fmla="*/ 474 w 1274"/>
                <a:gd name="T13" fmla="*/ 46 h 1051"/>
                <a:gd name="T14" fmla="*/ 663 w 1274"/>
                <a:gd name="T15" fmla="*/ 5 h 1051"/>
                <a:gd name="T16" fmla="*/ 919 w 1274"/>
                <a:gd name="T17" fmla="*/ 61 h 1051"/>
                <a:gd name="T18" fmla="*/ 1248 w 1274"/>
                <a:gd name="T19" fmla="*/ 543 h 1051"/>
                <a:gd name="T20" fmla="*/ 1225 w 1274"/>
                <a:gd name="T21" fmla="*/ 811 h 1051"/>
                <a:gd name="T22" fmla="*/ 997 w 1274"/>
                <a:gd name="T23" fmla="*/ 994 h 1051"/>
                <a:gd name="T24" fmla="*/ 932 w 1274"/>
                <a:gd name="T25" fmla="*/ 984 h 1051"/>
                <a:gd name="T26" fmla="*/ 578 w 1274"/>
                <a:gd name="T27" fmla="*/ 721 h 1051"/>
                <a:gd name="T28" fmla="*/ 607 w 1274"/>
                <a:gd name="T29" fmla="*/ 761 h 1051"/>
                <a:gd name="T30" fmla="*/ 624 w 1274"/>
                <a:gd name="T31" fmla="*/ 911 h 1051"/>
                <a:gd name="T32" fmla="*/ 770 w 1274"/>
                <a:gd name="T33" fmla="*/ 991 h 1051"/>
                <a:gd name="T34" fmla="*/ 934 w 1274"/>
                <a:gd name="T35" fmla="*/ 922 h 1051"/>
                <a:gd name="T36" fmla="*/ 997 w 1274"/>
                <a:gd name="T37" fmla="*/ 934 h 1051"/>
                <a:gd name="T38" fmla="*/ 1136 w 1274"/>
                <a:gd name="T39" fmla="*/ 658 h 1051"/>
                <a:gd name="T40" fmla="*/ 1190 w 1274"/>
                <a:gd name="T41" fmla="*/ 530 h 1051"/>
                <a:gd name="T42" fmla="*/ 1041 w 1274"/>
                <a:gd name="T43" fmla="*/ 295 h 1051"/>
                <a:gd name="T44" fmla="*/ 788 w 1274"/>
                <a:gd name="T45" fmla="*/ 136 h 1051"/>
                <a:gd name="T46" fmla="*/ 651 w 1274"/>
                <a:gd name="T47" fmla="*/ 64 h 1051"/>
                <a:gd name="T48" fmla="*/ 500 w 1274"/>
                <a:gd name="T49" fmla="*/ 102 h 1051"/>
                <a:gd name="T50" fmla="*/ 444 w 1274"/>
                <a:gd name="T51" fmla="*/ 100 h 1051"/>
                <a:gd name="T52" fmla="*/ 239 w 1274"/>
                <a:gd name="T53" fmla="*/ 231 h 1051"/>
                <a:gd name="T54" fmla="*/ 210 w 1274"/>
                <a:gd name="T55" fmla="*/ 300 h 1051"/>
                <a:gd name="T56" fmla="*/ 95 w 1274"/>
                <a:gd name="T57" fmla="*/ 563 h 1051"/>
                <a:gd name="T58" fmla="*/ 281 w 1274"/>
                <a:gd name="T59" fmla="*/ 638 h 1051"/>
                <a:gd name="T60" fmla="*/ 434 w 1274"/>
                <a:gd name="T61" fmla="*/ 748 h 1051"/>
                <a:gd name="T62" fmla="*/ 562 w 1274"/>
                <a:gd name="T63" fmla="*/ 726 h 1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4" h="1051">
                  <a:moveTo>
                    <a:pt x="770" y="1051"/>
                  </a:moveTo>
                  <a:cubicBezTo>
                    <a:pt x="753" y="1051"/>
                    <a:pt x="736" y="1049"/>
                    <a:pt x="720" y="1045"/>
                  </a:cubicBezTo>
                  <a:cubicBezTo>
                    <a:pt x="659" y="1032"/>
                    <a:pt x="607" y="995"/>
                    <a:pt x="574" y="943"/>
                  </a:cubicBezTo>
                  <a:cubicBezTo>
                    <a:pt x="547" y="901"/>
                    <a:pt x="534" y="852"/>
                    <a:pt x="537" y="802"/>
                  </a:cubicBezTo>
                  <a:cubicBezTo>
                    <a:pt x="500" y="814"/>
                    <a:pt x="460" y="815"/>
                    <a:pt x="421" y="807"/>
                  </a:cubicBezTo>
                  <a:cubicBezTo>
                    <a:pt x="359" y="793"/>
                    <a:pt x="306" y="755"/>
                    <a:pt x="273" y="701"/>
                  </a:cubicBezTo>
                  <a:cubicBezTo>
                    <a:pt x="246" y="705"/>
                    <a:pt x="218" y="703"/>
                    <a:pt x="191" y="698"/>
                  </a:cubicBezTo>
                  <a:cubicBezTo>
                    <a:pt x="130" y="684"/>
                    <a:pt x="78" y="648"/>
                    <a:pt x="45" y="596"/>
                  </a:cubicBezTo>
                  <a:cubicBezTo>
                    <a:pt x="11" y="543"/>
                    <a:pt x="0" y="481"/>
                    <a:pt x="14" y="420"/>
                  </a:cubicBezTo>
                  <a:cubicBezTo>
                    <a:pt x="32" y="336"/>
                    <a:pt x="94" y="270"/>
                    <a:pt x="176" y="247"/>
                  </a:cubicBezTo>
                  <a:cubicBezTo>
                    <a:pt x="176" y="237"/>
                    <a:pt x="178" y="228"/>
                    <a:pt x="180" y="219"/>
                  </a:cubicBezTo>
                  <a:cubicBezTo>
                    <a:pt x="203" y="113"/>
                    <a:pt x="299" y="36"/>
                    <a:pt x="407" y="36"/>
                  </a:cubicBezTo>
                  <a:cubicBezTo>
                    <a:pt x="424" y="36"/>
                    <a:pt x="441" y="38"/>
                    <a:pt x="457" y="41"/>
                  </a:cubicBezTo>
                  <a:cubicBezTo>
                    <a:pt x="463" y="43"/>
                    <a:pt x="469" y="44"/>
                    <a:pt x="474" y="46"/>
                  </a:cubicBezTo>
                  <a:cubicBezTo>
                    <a:pt x="514" y="16"/>
                    <a:pt x="563" y="0"/>
                    <a:pt x="613" y="0"/>
                  </a:cubicBezTo>
                  <a:cubicBezTo>
                    <a:pt x="630" y="0"/>
                    <a:pt x="647" y="2"/>
                    <a:pt x="663" y="5"/>
                  </a:cubicBezTo>
                  <a:cubicBezTo>
                    <a:pt x="709" y="15"/>
                    <a:pt x="751" y="39"/>
                    <a:pt x="782" y="73"/>
                  </a:cubicBezTo>
                  <a:cubicBezTo>
                    <a:pt x="825" y="55"/>
                    <a:pt x="873" y="51"/>
                    <a:pt x="919" y="61"/>
                  </a:cubicBezTo>
                  <a:cubicBezTo>
                    <a:pt x="1021" y="84"/>
                    <a:pt x="1095" y="172"/>
                    <a:pt x="1101" y="274"/>
                  </a:cubicBezTo>
                  <a:cubicBezTo>
                    <a:pt x="1210" y="314"/>
                    <a:pt x="1274" y="427"/>
                    <a:pt x="1248" y="543"/>
                  </a:cubicBezTo>
                  <a:cubicBezTo>
                    <a:pt x="1240" y="580"/>
                    <a:pt x="1223" y="615"/>
                    <a:pt x="1198" y="644"/>
                  </a:cubicBezTo>
                  <a:cubicBezTo>
                    <a:pt x="1228" y="694"/>
                    <a:pt x="1237" y="754"/>
                    <a:pt x="1225" y="811"/>
                  </a:cubicBezTo>
                  <a:cubicBezTo>
                    <a:pt x="1201" y="917"/>
                    <a:pt x="1106" y="994"/>
                    <a:pt x="997" y="994"/>
                  </a:cubicBezTo>
                  <a:cubicBezTo>
                    <a:pt x="997" y="994"/>
                    <a:pt x="997" y="994"/>
                    <a:pt x="997" y="994"/>
                  </a:cubicBezTo>
                  <a:cubicBezTo>
                    <a:pt x="981" y="994"/>
                    <a:pt x="964" y="992"/>
                    <a:pt x="947" y="988"/>
                  </a:cubicBezTo>
                  <a:cubicBezTo>
                    <a:pt x="942" y="987"/>
                    <a:pt x="937" y="986"/>
                    <a:pt x="932" y="984"/>
                  </a:cubicBezTo>
                  <a:cubicBezTo>
                    <a:pt x="889" y="1027"/>
                    <a:pt x="831" y="1051"/>
                    <a:pt x="770" y="1051"/>
                  </a:cubicBezTo>
                  <a:moveTo>
                    <a:pt x="578" y="721"/>
                  </a:moveTo>
                  <a:cubicBezTo>
                    <a:pt x="585" y="721"/>
                    <a:pt x="591" y="724"/>
                    <a:pt x="597" y="728"/>
                  </a:cubicBezTo>
                  <a:cubicBezTo>
                    <a:pt x="607" y="736"/>
                    <a:pt x="611" y="749"/>
                    <a:pt x="607" y="761"/>
                  </a:cubicBezTo>
                  <a:cubicBezTo>
                    <a:pt x="604" y="768"/>
                    <a:pt x="602" y="774"/>
                    <a:pt x="601" y="781"/>
                  </a:cubicBezTo>
                  <a:cubicBezTo>
                    <a:pt x="591" y="826"/>
                    <a:pt x="599" y="872"/>
                    <a:pt x="624" y="911"/>
                  </a:cubicBezTo>
                  <a:cubicBezTo>
                    <a:pt x="649" y="950"/>
                    <a:pt x="688" y="976"/>
                    <a:pt x="733" y="986"/>
                  </a:cubicBezTo>
                  <a:cubicBezTo>
                    <a:pt x="745" y="989"/>
                    <a:pt x="757" y="991"/>
                    <a:pt x="770" y="991"/>
                  </a:cubicBezTo>
                  <a:cubicBezTo>
                    <a:pt x="820" y="991"/>
                    <a:pt x="868" y="969"/>
                    <a:pt x="901" y="930"/>
                  </a:cubicBezTo>
                  <a:cubicBezTo>
                    <a:pt x="909" y="921"/>
                    <a:pt x="923" y="917"/>
                    <a:pt x="934" y="922"/>
                  </a:cubicBezTo>
                  <a:cubicBezTo>
                    <a:pt x="943" y="925"/>
                    <a:pt x="951" y="928"/>
                    <a:pt x="960" y="930"/>
                  </a:cubicBezTo>
                  <a:cubicBezTo>
                    <a:pt x="972" y="932"/>
                    <a:pt x="985" y="934"/>
                    <a:pt x="997" y="934"/>
                  </a:cubicBezTo>
                  <a:cubicBezTo>
                    <a:pt x="1078" y="934"/>
                    <a:pt x="1149" y="877"/>
                    <a:pt x="1166" y="798"/>
                  </a:cubicBezTo>
                  <a:cubicBezTo>
                    <a:pt x="1177" y="749"/>
                    <a:pt x="1166" y="698"/>
                    <a:pt x="1136" y="658"/>
                  </a:cubicBezTo>
                  <a:cubicBezTo>
                    <a:pt x="1127" y="646"/>
                    <a:pt x="1128" y="629"/>
                    <a:pt x="1140" y="618"/>
                  </a:cubicBezTo>
                  <a:cubicBezTo>
                    <a:pt x="1165" y="595"/>
                    <a:pt x="1182" y="564"/>
                    <a:pt x="1190" y="530"/>
                  </a:cubicBezTo>
                  <a:cubicBezTo>
                    <a:pt x="1210" y="439"/>
                    <a:pt x="1155" y="349"/>
                    <a:pt x="1064" y="326"/>
                  </a:cubicBezTo>
                  <a:cubicBezTo>
                    <a:pt x="1050" y="322"/>
                    <a:pt x="1041" y="309"/>
                    <a:pt x="1041" y="295"/>
                  </a:cubicBezTo>
                  <a:cubicBezTo>
                    <a:pt x="1045" y="212"/>
                    <a:pt x="988" y="138"/>
                    <a:pt x="906" y="120"/>
                  </a:cubicBezTo>
                  <a:cubicBezTo>
                    <a:pt x="866" y="111"/>
                    <a:pt x="824" y="117"/>
                    <a:pt x="788" y="136"/>
                  </a:cubicBezTo>
                  <a:cubicBezTo>
                    <a:pt x="775" y="143"/>
                    <a:pt x="759" y="139"/>
                    <a:pt x="750" y="128"/>
                  </a:cubicBezTo>
                  <a:cubicBezTo>
                    <a:pt x="726" y="95"/>
                    <a:pt x="690" y="73"/>
                    <a:pt x="651" y="64"/>
                  </a:cubicBezTo>
                  <a:cubicBezTo>
                    <a:pt x="638" y="61"/>
                    <a:pt x="626" y="60"/>
                    <a:pt x="613" y="60"/>
                  </a:cubicBezTo>
                  <a:cubicBezTo>
                    <a:pt x="572" y="60"/>
                    <a:pt x="531" y="75"/>
                    <a:pt x="500" y="102"/>
                  </a:cubicBezTo>
                  <a:cubicBezTo>
                    <a:pt x="492" y="109"/>
                    <a:pt x="480" y="111"/>
                    <a:pt x="470" y="107"/>
                  </a:cubicBezTo>
                  <a:cubicBezTo>
                    <a:pt x="461" y="104"/>
                    <a:pt x="453" y="102"/>
                    <a:pt x="444" y="100"/>
                  </a:cubicBezTo>
                  <a:cubicBezTo>
                    <a:pt x="432" y="97"/>
                    <a:pt x="420" y="96"/>
                    <a:pt x="407" y="96"/>
                  </a:cubicBezTo>
                  <a:cubicBezTo>
                    <a:pt x="327" y="96"/>
                    <a:pt x="256" y="153"/>
                    <a:pt x="239" y="231"/>
                  </a:cubicBezTo>
                  <a:cubicBezTo>
                    <a:pt x="236" y="244"/>
                    <a:pt x="234" y="257"/>
                    <a:pt x="235" y="270"/>
                  </a:cubicBezTo>
                  <a:cubicBezTo>
                    <a:pt x="235" y="285"/>
                    <a:pt x="224" y="298"/>
                    <a:pt x="210" y="300"/>
                  </a:cubicBezTo>
                  <a:cubicBezTo>
                    <a:pt x="141" y="313"/>
                    <a:pt x="87" y="365"/>
                    <a:pt x="72" y="433"/>
                  </a:cubicBezTo>
                  <a:cubicBezTo>
                    <a:pt x="62" y="478"/>
                    <a:pt x="70" y="524"/>
                    <a:pt x="95" y="563"/>
                  </a:cubicBezTo>
                  <a:cubicBezTo>
                    <a:pt x="120" y="602"/>
                    <a:pt x="159" y="629"/>
                    <a:pt x="204" y="639"/>
                  </a:cubicBezTo>
                  <a:cubicBezTo>
                    <a:pt x="229" y="645"/>
                    <a:pt x="256" y="644"/>
                    <a:pt x="281" y="638"/>
                  </a:cubicBezTo>
                  <a:cubicBezTo>
                    <a:pt x="295" y="635"/>
                    <a:pt x="309" y="642"/>
                    <a:pt x="316" y="654"/>
                  </a:cubicBezTo>
                  <a:cubicBezTo>
                    <a:pt x="339" y="702"/>
                    <a:pt x="382" y="737"/>
                    <a:pt x="434" y="748"/>
                  </a:cubicBezTo>
                  <a:cubicBezTo>
                    <a:pt x="446" y="751"/>
                    <a:pt x="459" y="752"/>
                    <a:pt x="471" y="752"/>
                  </a:cubicBezTo>
                  <a:cubicBezTo>
                    <a:pt x="503" y="752"/>
                    <a:pt x="535" y="743"/>
                    <a:pt x="562" y="726"/>
                  </a:cubicBezTo>
                  <a:cubicBezTo>
                    <a:pt x="567" y="723"/>
                    <a:pt x="573" y="721"/>
                    <a:pt x="578" y="721"/>
                  </a:cubicBezTo>
                </a:path>
              </a:pathLst>
            </a:custGeom>
            <a:solidFill>
              <a:schemeClr val="tx2"/>
            </a:solidFill>
            <a:ln>
              <a:noFill/>
            </a:ln>
          </p:spPr>
          <p:txBody>
            <a:bodyPr vert="horz" wrap="square" lIns="91440" tIns="45720" rIns="91440" bIns="45720" numCol="1" anchor="t" anchorCtr="0" compatLnSpc="1"/>
            <a:lstStyle/>
            <a:p>
              <a:endParaRPr lang="en-GB" dirty="0"/>
            </a:p>
          </p:txBody>
        </p:sp>
        <p:sp>
          <p:nvSpPr>
            <p:cNvPr id="47" name="Freeform 87">
              <a:extLst>
                <a:ext uri="{FF2B5EF4-FFF2-40B4-BE49-F238E27FC236}">
                  <a16:creationId xmlns:a16="http://schemas.microsoft.com/office/drawing/2014/main" id="{05506C38-C64F-4982-9AD9-C9B38E2EDA9C}"/>
                </a:ext>
              </a:extLst>
            </p:cNvPr>
            <p:cNvSpPr/>
            <p:nvPr/>
          </p:nvSpPr>
          <p:spPr bwMode="auto">
            <a:xfrm>
              <a:off x="1858005" y="3031539"/>
              <a:ext cx="253144" cy="337301"/>
            </a:xfrm>
            <a:custGeom>
              <a:avLst/>
              <a:gdLst>
                <a:gd name="T0" fmla="*/ 125 w 159"/>
                <a:gd name="T1" fmla="*/ 212 h 212"/>
                <a:gd name="T2" fmla="*/ 99 w 159"/>
                <a:gd name="T3" fmla="*/ 198 h 212"/>
                <a:gd name="T4" fmla="*/ 9 w 159"/>
                <a:gd name="T5" fmla="*/ 50 h 212"/>
                <a:gd name="T6" fmla="*/ 19 w 159"/>
                <a:gd name="T7" fmla="*/ 8 h 212"/>
                <a:gd name="T8" fmla="*/ 60 w 159"/>
                <a:gd name="T9" fmla="*/ 18 h 212"/>
                <a:gd name="T10" fmla="*/ 151 w 159"/>
                <a:gd name="T11" fmla="*/ 166 h 212"/>
                <a:gd name="T12" fmla="*/ 141 w 159"/>
                <a:gd name="T13" fmla="*/ 208 h 212"/>
                <a:gd name="T14" fmla="*/ 125 w 159"/>
                <a:gd name="T15" fmla="*/ 212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9" h="212">
                  <a:moveTo>
                    <a:pt x="125" y="212"/>
                  </a:moveTo>
                  <a:cubicBezTo>
                    <a:pt x="115" y="212"/>
                    <a:pt x="105" y="207"/>
                    <a:pt x="99" y="198"/>
                  </a:cubicBezTo>
                  <a:cubicBezTo>
                    <a:pt x="9" y="50"/>
                    <a:pt x="9" y="50"/>
                    <a:pt x="9" y="50"/>
                  </a:cubicBezTo>
                  <a:cubicBezTo>
                    <a:pt x="0" y="35"/>
                    <a:pt x="5" y="17"/>
                    <a:pt x="19" y="8"/>
                  </a:cubicBezTo>
                  <a:cubicBezTo>
                    <a:pt x="33" y="0"/>
                    <a:pt x="52" y="4"/>
                    <a:pt x="60" y="18"/>
                  </a:cubicBezTo>
                  <a:cubicBezTo>
                    <a:pt x="151" y="166"/>
                    <a:pt x="151" y="166"/>
                    <a:pt x="151" y="166"/>
                  </a:cubicBezTo>
                  <a:cubicBezTo>
                    <a:pt x="159" y="181"/>
                    <a:pt x="155" y="199"/>
                    <a:pt x="141" y="208"/>
                  </a:cubicBezTo>
                  <a:cubicBezTo>
                    <a:pt x="136" y="211"/>
                    <a:pt x="130" y="212"/>
                    <a:pt x="125" y="212"/>
                  </a:cubicBezTo>
                  <a:close/>
                </a:path>
              </a:pathLst>
            </a:custGeom>
            <a:solidFill>
              <a:schemeClr val="tx2"/>
            </a:solidFill>
            <a:ln>
              <a:noFill/>
            </a:ln>
          </p:spPr>
          <p:txBody>
            <a:bodyPr vert="horz" wrap="square" lIns="91440" tIns="45720" rIns="91440" bIns="45720" numCol="1" anchor="t" anchorCtr="0" compatLnSpc="1"/>
            <a:lstStyle/>
            <a:p>
              <a:endParaRPr lang="en-GB" dirty="0"/>
            </a:p>
          </p:txBody>
        </p:sp>
        <p:sp>
          <p:nvSpPr>
            <p:cNvPr id="48" name="Freeform 88">
              <a:extLst>
                <a:ext uri="{FF2B5EF4-FFF2-40B4-BE49-F238E27FC236}">
                  <a16:creationId xmlns:a16="http://schemas.microsoft.com/office/drawing/2014/main" id="{8E45BF10-A06D-4C4F-A7C6-6E505AF4FB36}"/>
                </a:ext>
              </a:extLst>
            </p:cNvPr>
            <p:cNvSpPr/>
            <p:nvPr/>
          </p:nvSpPr>
          <p:spPr bwMode="auto">
            <a:xfrm>
              <a:off x="2700247" y="2953441"/>
              <a:ext cx="150809" cy="372310"/>
            </a:xfrm>
            <a:custGeom>
              <a:avLst/>
              <a:gdLst>
                <a:gd name="T0" fmla="*/ 32 w 95"/>
                <a:gd name="T1" fmla="*/ 234 h 234"/>
                <a:gd name="T2" fmla="*/ 27 w 95"/>
                <a:gd name="T3" fmla="*/ 234 h 234"/>
                <a:gd name="T4" fmla="*/ 2 w 95"/>
                <a:gd name="T5" fmla="*/ 199 h 234"/>
                <a:gd name="T6" fmla="*/ 33 w 95"/>
                <a:gd name="T7" fmla="*/ 27 h 234"/>
                <a:gd name="T8" fmla="*/ 67 w 95"/>
                <a:gd name="T9" fmla="*/ 2 h 234"/>
                <a:gd name="T10" fmla="*/ 92 w 95"/>
                <a:gd name="T11" fmla="*/ 37 h 234"/>
                <a:gd name="T12" fmla="*/ 62 w 95"/>
                <a:gd name="T13" fmla="*/ 209 h 234"/>
                <a:gd name="T14" fmla="*/ 32 w 95"/>
                <a:gd name="T15" fmla="*/ 234 h 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234">
                  <a:moveTo>
                    <a:pt x="32" y="234"/>
                  </a:moveTo>
                  <a:cubicBezTo>
                    <a:pt x="30" y="234"/>
                    <a:pt x="29" y="234"/>
                    <a:pt x="27" y="234"/>
                  </a:cubicBezTo>
                  <a:cubicBezTo>
                    <a:pt x="11" y="231"/>
                    <a:pt x="0" y="215"/>
                    <a:pt x="2" y="199"/>
                  </a:cubicBezTo>
                  <a:cubicBezTo>
                    <a:pt x="33" y="27"/>
                    <a:pt x="33" y="27"/>
                    <a:pt x="33" y="27"/>
                  </a:cubicBezTo>
                  <a:cubicBezTo>
                    <a:pt x="36" y="10"/>
                    <a:pt x="51" y="0"/>
                    <a:pt x="67" y="2"/>
                  </a:cubicBezTo>
                  <a:cubicBezTo>
                    <a:pt x="84" y="5"/>
                    <a:pt x="95" y="21"/>
                    <a:pt x="92" y="37"/>
                  </a:cubicBezTo>
                  <a:cubicBezTo>
                    <a:pt x="62" y="209"/>
                    <a:pt x="62" y="209"/>
                    <a:pt x="62" y="209"/>
                  </a:cubicBezTo>
                  <a:cubicBezTo>
                    <a:pt x="59" y="224"/>
                    <a:pt x="46" y="234"/>
                    <a:pt x="32" y="234"/>
                  </a:cubicBezTo>
                  <a:close/>
                </a:path>
              </a:pathLst>
            </a:custGeom>
            <a:solidFill>
              <a:schemeClr val="tx2"/>
            </a:solidFill>
            <a:ln>
              <a:noFill/>
            </a:ln>
          </p:spPr>
          <p:txBody>
            <a:bodyPr vert="horz" wrap="square" lIns="91440" tIns="45720" rIns="91440" bIns="45720" numCol="1" anchor="t" anchorCtr="0" compatLnSpc="1"/>
            <a:lstStyle/>
            <a:p>
              <a:endParaRPr lang="en-GB" dirty="0"/>
            </a:p>
          </p:txBody>
        </p:sp>
        <p:sp>
          <p:nvSpPr>
            <p:cNvPr id="49" name="Freeform 89">
              <a:extLst>
                <a:ext uri="{FF2B5EF4-FFF2-40B4-BE49-F238E27FC236}">
                  <a16:creationId xmlns:a16="http://schemas.microsoft.com/office/drawing/2014/main" id="{F592742C-72FE-4353-A64B-276AF4CC9DCA}"/>
                </a:ext>
              </a:extLst>
            </p:cNvPr>
            <p:cNvSpPr/>
            <p:nvPr/>
          </p:nvSpPr>
          <p:spPr bwMode="auto">
            <a:xfrm>
              <a:off x="3207881" y="3230149"/>
              <a:ext cx="297579" cy="304311"/>
            </a:xfrm>
            <a:custGeom>
              <a:avLst/>
              <a:gdLst>
                <a:gd name="T0" fmla="*/ 97 w 187"/>
                <a:gd name="T1" fmla="*/ 138 h 191"/>
                <a:gd name="T2" fmla="*/ 55 w 187"/>
                <a:gd name="T3" fmla="*/ 182 h 191"/>
                <a:gd name="T4" fmla="*/ 33 w 187"/>
                <a:gd name="T5" fmla="*/ 191 h 191"/>
                <a:gd name="T6" fmla="*/ 13 w 187"/>
                <a:gd name="T7" fmla="*/ 183 h 191"/>
                <a:gd name="T8" fmla="*/ 11 w 187"/>
                <a:gd name="T9" fmla="*/ 141 h 191"/>
                <a:gd name="T10" fmla="*/ 132 w 187"/>
                <a:gd name="T11" fmla="*/ 13 h 191"/>
                <a:gd name="T12" fmla="*/ 174 w 187"/>
                <a:gd name="T13" fmla="*/ 11 h 191"/>
                <a:gd name="T14" fmla="*/ 175 w 187"/>
                <a:gd name="T15" fmla="*/ 54 h 191"/>
                <a:gd name="T16" fmla="*/ 97 w 187"/>
                <a:gd name="T17" fmla="*/ 13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91">
                  <a:moveTo>
                    <a:pt x="97" y="138"/>
                  </a:moveTo>
                  <a:cubicBezTo>
                    <a:pt x="55" y="182"/>
                    <a:pt x="55" y="182"/>
                    <a:pt x="55" y="182"/>
                  </a:cubicBezTo>
                  <a:cubicBezTo>
                    <a:pt x="49" y="188"/>
                    <a:pt x="41" y="191"/>
                    <a:pt x="33" y="191"/>
                  </a:cubicBezTo>
                  <a:cubicBezTo>
                    <a:pt x="26" y="191"/>
                    <a:pt x="18" y="189"/>
                    <a:pt x="13" y="183"/>
                  </a:cubicBezTo>
                  <a:cubicBezTo>
                    <a:pt x="0" y="172"/>
                    <a:pt x="0" y="153"/>
                    <a:pt x="11" y="141"/>
                  </a:cubicBezTo>
                  <a:cubicBezTo>
                    <a:pt x="132" y="13"/>
                    <a:pt x="132" y="13"/>
                    <a:pt x="132" y="13"/>
                  </a:cubicBezTo>
                  <a:cubicBezTo>
                    <a:pt x="143" y="1"/>
                    <a:pt x="162" y="0"/>
                    <a:pt x="174" y="11"/>
                  </a:cubicBezTo>
                  <a:cubicBezTo>
                    <a:pt x="186" y="23"/>
                    <a:pt x="187" y="42"/>
                    <a:pt x="175" y="54"/>
                  </a:cubicBezTo>
                  <a:cubicBezTo>
                    <a:pt x="97" y="138"/>
                    <a:pt x="97" y="138"/>
                    <a:pt x="97" y="138"/>
                  </a:cubicBezTo>
                </a:path>
              </a:pathLst>
            </a:custGeom>
            <a:solidFill>
              <a:schemeClr val="tx2"/>
            </a:solidFill>
            <a:ln>
              <a:noFill/>
            </a:ln>
          </p:spPr>
          <p:txBody>
            <a:bodyPr vert="horz" wrap="square" lIns="91440" tIns="45720" rIns="91440" bIns="45720" numCol="1" anchor="t" anchorCtr="0" compatLnSpc="1"/>
            <a:lstStyle/>
            <a:p>
              <a:endParaRPr lang="en-GB" dirty="0"/>
            </a:p>
          </p:txBody>
        </p:sp>
        <p:sp>
          <p:nvSpPr>
            <p:cNvPr id="50" name="Freeform 90">
              <a:extLst>
                <a:ext uri="{FF2B5EF4-FFF2-40B4-BE49-F238E27FC236}">
                  <a16:creationId xmlns:a16="http://schemas.microsoft.com/office/drawing/2014/main" id="{2BACA4D1-A41A-4D54-83E1-3B42555010D9}"/>
                </a:ext>
              </a:extLst>
            </p:cNvPr>
            <p:cNvSpPr/>
            <p:nvPr/>
          </p:nvSpPr>
          <p:spPr bwMode="auto">
            <a:xfrm>
              <a:off x="3539123" y="3895998"/>
              <a:ext cx="370964" cy="123879"/>
            </a:xfrm>
            <a:custGeom>
              <a:avLst/>
              <a:gdLst>
                <a:gd name="T0" fmla="*/ 31 w 233"/>
                <a:gd name="T1" fmla="*/ 78 h 78"/>
                <a:gd name="T2" fmla="*/ 1 w 233"/>
                <a:gd name="T3" fmla="*/ 51 h 78"/>
                <a:gd name="T4" fmla="*/ 28 w 233"/>
                <a:gd name="T5" fmla="*/ 19 h 78"/>
                <a:gd name="T6" fmla="*/ 199 w 233"/>
                <a:gd name="T7" fmla="*/ 2 h 78"/>
                <a:gd name="T8" fmla="*/ 232 w 233"/>
                <a:gd name="T9" fmla="*/ 29 h 78"/>
                <a:gd name="T10" fmla="*/ 205 w 233"/>
                <a:gd name="T11" fmla="*/ 62 h 78"/>
                <a:gd name="T12" fmla="*/ 34 w 233"/>
                <a:gd name="T13" fmla="*/ 78 h 78"/>
                <a:gd name="T14" fmla="*/ 31 w 233"/>
                <a:gd name="T15" fmla="*/ 7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3" h="78">
                  <a:moveTo>
                    <a:pt x="31" y="78"/>
                  </a:moveTo>
                  <a:cubicBezTo>
                    <a:pt x="16" y="78"/>
                    <a:pt x="3" y="67"/>
                    <a:pt x="1" y="51"/>
                  </a:cubicBezTo>
                  <a:cubicBezTo>
                    <a:pt x="0" y="35"/>
                    <a:pt x="12" y="20"/>
                    <a:pt x="28" y="19"/>
                  </a:cubicBezTo>
                  <a:cubicBezTo>
                    <a:pt x="199" y="2"/>
                    <a:pt x="199" y="2"/>
                    <a:pt x="199" y="2"/>
                  </a:cubicBezTo>
                  <a:cubicBezTo>
                    <a:pt x="215" y="0"/>
                    <a:pt x="230" y="12"/>
                    <a:pt x="232" y="29"/>
                  </a:cubicBezTo>
                  <a:cubicBezTo>
                    <a:pt x="233" y="45"/>
                    <a:pt x="221" y="60"/>
                    <a:pt x="205" y="62"/>
                  </a:cubicBezTo>
                  <a:cubicBezTo>
                    <a:pt x="34" y="78"/>
                    <a:pt x="34" y="78"/>
                    <a:pt x="34" y="78"/>
                  </a:cubicBezTo>
                  <a:cubicBezTo>
                    <a:pt x="33" y="78"/>
                    <a:pt x="32" y="78"/>
                    <a:pt x="31" y="78"/>
                  </a:cubicBezTo>
                  <a:close/>
                </a:path>
              </a:pathLst>
            </a:custGeom>
            <a:solidFill>
              <a:schemeClr val="tx2"/>
            </a:solidFill>
            <a:ln>
              <a:noFill/>
            </a:ln>
          </p:spPr>
          <p:txBody>
            <a:bodyPr vert="horz" wrap="square" lIns="91440" tIns="45720" rIns="91440" bIns="45720" numCol="1" anchor="t" anchorCtr="0" compatLnSpc="1"/>
            <a:lstStyle/>
            <a:p>
              <a:endParaRPr lang="en-GB" dirty="0"/>
            </a:p>
          </p:txBody>
        </p:sp>
        <p:sp>
          <p:nvSpPr>
            <p:cNvPr id="51" name="Freeform 91">
              <a:extLst>
                <a:ext uri="{FF2B5EF4-FFF2-40B4-BE49-F238E27FC236}">
                  <a16:creationId xmlns:a16="http://schemas.microsoft.com/office/drawing/2014/main" id="{E7B7B2D9-E87F-4CAB-A8EC-766F92A72A87}"/>
                </a:ext>
              </a:extLst>
            </p:cNvPr>
            <p:cNvSpPr/>
            <p:nvPr/>
          </p:nvSpPr>
          <p:spPr bwMode="auto">
            <a:xfrm>
              <a:off x="1235244" y="3609192"/>
              <a:ext cx="325182" cy="208709"/>
            </a:xfrm>
            <a:custGeom>
              <a:avLst/>
              <a:gdLst>
                <a:gd name="T0" fmla="*/ 170 w 204"/>
                <a:gd name="T1" fmla="*/ 131 h 131"/>
                <a:gd name="T2" fmla="*/ 157 w 204"/>
                <a:gd name="T3" fmla="*/ 128 h 131"/>
                <a:gd name="T4" fmla="*/ 21 w 204"/>
                <a:gd name="T5" fmla="*/ 61 h 131"/>
                <a:gd name="T6" fmla="*/ 7 w 204"/>
                <a:gd name="T7" fmla="*/ 21 h 131"/>
                <a:gd name="T8" fmla="*/ 47 w 204"/>
                <a:gd name="T9" fmla="*/ 7 h 131"/>
                <a:gd name="T10" fmla="*/ 183 w 204"/>
                <a:gd name="T11" fmla="*/ 74 h 131"/>
                <a:gd name="T12" fmla="*/ 197 w 204"/>
                <a:gd name="T13" fmla="*/ 114 h 131"/>
                <a:gd name="T14" fmla="*/ 170 w 204"/>
                <a:gd name="T15" fmla="*/ 131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131">
                  <a:moveTo>
                    <a:pt x="170" y="131"/>
                  </a:moveTo>
                  <a:cubicBezTo>
                    <a:pt x="166" y="131"/>
                    <a:pt x="161" y="130"/>
                    <a:pt x="157" y="128"/>
                  </a:cubicBezTo>
                  <a:cubicBezTo>
                    <a:pt x="21" y="61"/>
                    <a:pt x="21" y="61"/>
                    <a:pt x="21" y="61"/>
                  </a:cubicBezTo>
                  <a:cubicBezTo>
                    <a:pt x="6" y="54"/>
                    <a:pt x="0" y="36"/>
                    <a:pt x="7" y="21"/>
                  </a:cubicBezTo>
                  <a:cubicBezTo>
                    <a:pt x="14" y="6"/>
                    <a:pt x="32" y="0"/>
                    <a:pt x="47" y="7"/>
                  </a:cubicBezTo>
                  <a:cubicBezTo>
                    <a:pt x="183" y="74"/>
                    <a:pt x="183" y="74"/>
                    <a:pt x="183" y="74"/>
                  </a:cubicBezTo>
                  <a:cubicBezTo>
                    <a:pt x="198" y="81"/>
                    <a:pt x="204" y="99"/>
                    <a:pt x="197" y="114"/>
                  </a:cubicBezTo>
                  <a:cubicBezTo>
                    <a:pt x="192" y="125"/>
                    <a:pt x="181" y="131"/>
                    <a:pt x="170" y="131"/>
                  </a:cubicBezTo>
                  <a:close/>
                </a:path>
              </a:pathLst>
            </a:custGeom>
            <a:solidFill>
              <a:schemeClr val="tx2"/>
            </a:solidFill>
            <a:ln>
              <a:noFill/>
            </a:ln>
          </p:spPr>
          <p:txBody>
            <a:bodyPr vert="horz" wrap="square" lIns="91440" tIns="45720" rIns="91440" bIns="45720" numCol="1" anchor="t" anchorCtr="0" compatLnSpc="1"/>
            <a:lstStyle/>
            <a:p>
              <a:endParaRPr lang="en-GB" dirty="0"/>
            </a:p>
          </p:txBody>
        </p:sp>
        <p:sp>
          <p:nvSpPr>
            <p:cNvPr id="52" name="Freeform 92">
              <a:extLst>
                <a:ext uri="{FF2B5EF4-FFF2-40B4-BE49-F238E27FC236}">
                  <a16:creationId xmlns:a16="http://schemas.microsoft.com/office/drawing/2014/main" id="{BF11EC62-412C-4061-9B15-124CCF4C4DDF}"/>
                </a:ext>
              </a:extLst>
            </p:cNvPr>
            <p:cNvSpPr/>
            <p:nvPr/>
          </p:nvSpPr>
          <p:spPr bwMode="auto">
            <a:xfrm>
              <a:off x="1262847" y="4489809"/>
              <a:ext cx="330568" cy="197264"/>
            </a:xfrm>
            <a:custGeom>
              <a:avLst/>
              <a:gdLst>
                <a:gd name="T0" fmla="*/ 34 w 208"/>
                <a:gd name="T1" fmla="*/ 124 h 124"/>
                <a:gd name="T2" fmla="*/ 7 w 208"/>
                <a:gd name="T3" fmla="*/ 105 h 124"/>
                <a:gd name="T4" fmla="*/ 22 w 208"/>
                <a:gd name="T5" fmla="*/ 66 h 124"/>
                <a:gd name="T6" fmla="*/ 162 w 208"/>
                <a:gd name="T7" fmla="*/ 6 h 124"/>
                <a:gd name="T8" fmla="*/ 201 w 208"/>
                <a:gd name="T9" fmla="*/ 22 h 124"/>
                <a:gd name="T10" fmla="*/ 185 w 208"/>
                <a:gd name="T11" fmla="*/ 61 h 124"/>
                <a:gd name="T12" fmla="*/ 46 w 208"/>
                <a:gd name="T13" fmla="*/ 121 h 124"/>
                <a:gd name="T14" fmla="*/ 34 w 208"/>
                <a:gd name="T15" fmla="*/ 124 h 1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8" h="124">
                  <a:moveTo>
                    <a:pt x="34" y="124"/>
                  </a:moveTo>
                  <a:cubicBezTo>
                    <a:pt x="23" y="124"/>
                    <a:pt x="12" y="117"/>
                    <a:pt x="7" y="105"/>
                  </a:cubicBezTo>
                  <a:cubicBezTo>
                    <a:pt x="0" y="90"/>
                    <a:pt x="7" y="73"/>
                    <a:pt x="22" y="66"/>
                  </a:cubicBezTo>
                  <a:cubicBezTo>
                    <a:pt x="162" y="6"/>
                    <a:pt x="162" y="6"/>
                    <a:pt x="162" y="6"/>
                  </a:cubicBezTo>
                  <a:cubicBezTo>
                    <a:pt x="177" y="0"/>
                    <a:pt x="195" y="7"/>
                    <a:pt x="201" y="22"/>
                  </a:cubicBezTo>
                  <a:cubicBezTo>
                    <a:pt x="208" y="37"/>
                    <a:pt x="201" y="55"/>
                    <a:pt x="185" y="61"/>
                  </a:cubicBezTo>
                  <a:cubicBezTo>
                    <a:pt x="46" y="121"/>
                    <a:pt x="46" y="121"/>
                    <a:pt x="46" y="121"/>
                  </a:cubicBezTo>
                  <a:cubicBezTo>
                    <a:pt x="42" y="123"/>
                    <a:pt x="38" y="124"/>
                    <a:pt x="34" y="124"/>
                  </a:cubicBezTo>
                  <a:close/>
                </a:path>
              </a:pathLst>
            </a:custGeom>
            <a:solidFill>
              <a:schemeClr val="tx2"/>
            </a:solidFill>
            <a:ln>
              <a:noFill/>
            </a:ln>
          </p:spPr>
          <p:txBody>
            <a:bodyPr vert="horz" wrap="square" lIns="91440" tIns="45720" rIns="91440" bIns="45720" numCol="1" anchor="t" anchorCtr="0" compatLnSpc="1"/>
            <a:lstStyle/>
            <a:p>
              <a:endParaRPr lang="en-GB" dirty="0"/>
            </a:p>
          </p:txBody>
        </p:sp>
        <p:sp>
          <p:nvSpPr>
            <p:cNvPr id="53" name="Freeform 25">
              <a:extLst>
                <a:ext uri="{FF2B5EF4-FFF2-40B4-BE49-F238E27FC236}">
                  <a16:creationId xmlns:a16="http://schemas.microsoft.com/office/drawing/2014/main" id="{2BDB4CA8-D4B7-4070-AC4F-F06F5E3393FF}"/>
                </a:ext>
              </a:extLst>
            </p:cNvPr>
            <p:cNvSpPr>
              <a:spLocks noEditPoints="1"/>
            </p:cNvSpPr>
            <p:nvPr/>
          </p:nvSpPr>
          <p:spPr bwMode="auto">
            <a:xfrm>
              <a:off x="2859135" y="3640835"/>
              <a:ext cx="224867" cy="224867"/>
            </a:xfrm>
            <a:custGeom>
              <a:avLst/>
              <a:gdLst>
                <a:gd name="T0" fmla="*/ 71 w 141"/>
                <a:gd name="T1" fmla="*/ 116 h 141"/>
                <a:gd name="T2" fmla="*/ 26 w 141"/>
                <a:gd name="T3" fmla="*/ 71 h 141"/>
                <a:gd name="T4" fmla="*/ 71 w 141"/>
                <a:gd name="T5" fmla="*/ 26 h 141"/>
                <a:gd name="T6" fmla="*/ 116 w 141"/>
                <a:gd name="T7" fmla="*/ 71 h 141"/>
                <a:gd name="T8" fmla="*/ 71 w 141"/>
                <a:gd name="T9" fmla="*/ 116 h 141"/>
                <a:gd name="T10" fmla="*/ 82 w 141"/>
                <a:gd name="T11" fmla="*/ 0 h 141"/>
                <a:gd name="T12" fmla="*/ 71 w 141"/>
                <a:gd name="T13" fmla="*/ 0 h 141"/>
                <a:gd name="T14" fmla="*/ 60 w 141"/>
                <a:gd name="T15" fmla="*/ 0 h 141"/>
                <a:gd name="T16" fmla="*/ 60 w 141"/>
                <a:gd name="T17" fmla="*/ 11 h 141"/>
                <a:gd name="T18" fmla="*/ 36 w 141"/>
                <a:gd name="T19" fmla="*/ 21 h 141"/>
                <a:gd name="T20" fmla="*/ 29 w 141"/>
                <a:gd name="T21" fmla="*/ 13 h 141"/>
                <a:gd name="T22" fmla="*/ 13 w 141"/>
                <a:gd name="T23" fmla="*/ 29 h 141"/>
                <a:gd name="T24" fmla="*/ 21 w 141"/>
                <a:gd name="T25" fmla="*/ 36 h 141"/>
                <a:gd name="T26" fmla="*/ 11 w 141"/>
                <a:gd name="T27" fmla="*/ 60 h 141"/>
                <a:gd name="T28" fmla="*/ 0 w 141"/>
                <a:gd name="T29" fmla="*/ 60 h 141"/>
                <a:gd name="T30" fmla="*/ 0 w 141"/>
                <a:gd name="T31" fmla="*/ 82 h 141"/>
                <a:gd name="T32" fmla="*/ 11 w 141"/>
                <a:gd name="T33" fmla="*/ 82 h 141"/>
                <a:gd name="T34" fmla="*/ 21 w 141"/>
                <a:gd name="T35" fmla="*/ 105 h 141"/>
                <a:gd name="T36" fmla="*/ 13 w 141"/>
                <a:gd name="T37" fmla="*/ 113 h 141"/>
                <a:gd name="T38" fmla="*/ 29 w 141"/>
                <a:gd name="T39" fmla="*/ 128 h 141"/>
                <a:gd name="T40" fmla="*/ 36 w 141"/>
                <a:gd name="T41" fmla="*/ 121 h 141"/>
                <a:gd name="T42" fmla="*/ 60 w 141"/>
                <a:gd name="T43" fmla="*/ 131 h 141"/>
                <a:gd name="T44" fmla="*/ 60 w 141"/>
                <a:gd name="T45" fmla="*/ 141 h 141"/>
                <a:gd name="T46" fmla="*/ 71 w 141"/>
                <a:gd name="T47" fmla="*/ 141 h 141"/>
                <a:gd name="T48" fmla="*/ 82 w 141"/>
                <a:gd name="T49" fmla="*/ 141 h 141"/>
                <a:gd name="T50" fmla="*/ 82 w 141"/>
                <a:gd name="T51" fmla="*/ 131 h 141"/>
                <a:gd name="T52" fmla="*/ 105 w 141"/>
                <a:gd name="T53" fmla="*/ 121 h 141"/>
                <a:gd name="T54" fmla="*/ 113 w 141"/>
                <a:gd name="T55" fmla="*/ 128 h 141"/>
                <a:gd name="T56" fmla="*/ 128 w 141"/>
                <a:gd name="T57" fmla="*/ 113 h 141"/>
                <a:gd name="T58" fmla="*/ 121 w 141"/>
                <a:gd name="T59" fmla="*/ 105 h 141"/>
                <a:gd name="T60" fmla="*/ 131 w 141"/>
                <a:gd name="T61" fmla="*/ 82 h 141"/>
                <a:gd name="T62" fmla="*/ 141 w 141"/>
                <a:gd name="T63" fmla="*/ 82 h 141"/>
                <a:gd name="T64" fmla="*/ 141 w 141"/>
                <a:gd name="T65" fmla="*/ 60 h 141"/>
                <a:gd name="T66" fmla="*/ 131 w 141"/>
                <a:gd name="T67" fmla="*/ 60 h 141"/>
                <a:gd name="T68" fmla="*/ 121 w 141"/>
                <a:gd name="T69" fmla="*/ 36 h 141"/>
                <a:gd name="T70" fmla="*/ 128 w 141"/>
                <a:gd name="T71" fmla="*/ 29 h 141"/>
                <a:gd name="T72" fmla="*/ 113 w 141"/>
                <a:gd name="T73" fmla="*/ 13 h 141"/>
                <a:gd name="T74" fmla="*/ 105 w 141"/>
                <a:gd name="T75" fmla="*/ 21 h 141"/>
                <a:gd name="T76" fmla="*/ 82 w 141"/>
                <a:gd name="T77" fmla="*/ 11 h 141"/>
                <a:gd name="T78" fmla="*/ 82 w 141"/>
                <a:gd name="T79"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141">
                  <a:moveTo>
                    <a:pt x="71" y="116"/>
                  </a:moveTo>
                  <a:cubicBezTo>
                    <a:pt x="46" y="116"/>
                    <a:pt x="26" y="96"/>
                    <a:pt x="26" y="71"/>
                  </a:cubicBezTo>
                  <a:cubicBezTo>
                    <a:pt x="26" y="46"/>
                    <a:pt x="46" y="26"/>
                    <a:pt x="71" y="26"/>
                  </a:cubicBezTo>
                  <a:cubicBezTo>
                    <a:pt x="96" y="26"/>
                    <a:pt x="116" y="46"/>
                    <a:pt x="116" y="71"/>
                  </a:cubicBezTo>
                  <a:cubicBezTo>
                    <a:pt x="116" y="96"/>
                    <a:pt x="96" y="116"/>
                    <a:pt x="71" y="116"/>
                  </a:cubicBezTo>
                  <a:moveTo>
                    <a:pt x="82" y="0"/>
                  </a:moveTo>
                  <a:cubicBezTo>
                    <a:pt x="71" y="0"/>
                    <a:pt x="71" y="0"/>
                    <a:pt x="71" y="0"/>
                  </a:cubicBezTo>
                  <a:cubicBezTo>
                    <a:pt x="60" y="0"/>
                    <a:pt x="60" y="0"/>
                    <a:pt x="60" y="0"/>
                  </a:cubicBezTo>
                  <a:cubicBezTo>
                    <a:pt x="60" y="11"/>
                    <a:pt x="60" y="11"/>
                    <a:pt x="60" y="11"/>
                  </a:cubicBezTo>
                  <a:cubicBezTo>
                    <a:pt x="51" y="13"/>
                    <a:pt x="43" y="16"/>
                    <a:pt x="36" y="21"/>
                  </a:cubicBezTo>
                  <a:cubicBezTo>
                    <a:pt x="29" y="13"/>
                    <a:pt x="29" y="13"/>
                    <a:pt x="29" y="13"/>
                  </a:cubicBezTo>
                  <a:cubicBezTo>
                    <a:pt x="13" y="29"/>
                    <a:pt x="13" y="29"/>
                    <a:pt x="13" y="29"/>
                  </a:cubicBezTo>
                  <a:cubicBezTo>
                    <a:pt x="21" y="36"/>
                    <a:pt x="21" y="36"/>
                    <a:pt x="21" y="36"/>
                  </a:cubicBezTo>
                  <a:cubicBezTo>
                    <a:pt x="16" y="43"/>
                    <a:pt x="12" y="51"/>
                    <a:pt x="11" y="60"/>
                  </a:cubicBezTo>
                  <a:cubicBezTo>
                    <a:pt x="0" y="60"/>
                    <a:pt x="0" y="60"/>
                    <a:pt x="0" y="60"/>
                  </a:cubicBezTo>
                  <a:cubicBezTo>
                    <a:pt x="0" y="82"/>
                    <a:pt x="0" y="82"/>
                    <a:pt x="0" y="82"/>
                  </a:cubicBezTo>
                  <a:cubicBezTo>
                    <a:pt x="11" y="82"/>
                    <a:pt x="11" y="82"/>
                    <a:pt x="11" y="82"/>
                  </a:cubicBezTo>
                  <a:cubicBezTo>
                    <a:pt x="12" y="90"/>
                    <a:pt x="16" y="98"/>
                    <a:pt x="21" y="105"/>
                  </a:cubicBezTo>
                  <a:cubicBezTo>
                    <a:pt x="13" y="113"/>
                    <a:pt x="13" y="113"/>
                    <a:pt x="13" y="113"/>
                  </a:cubicBezTo>
                  <a:cubicBezTo>
                    <a:pt x="29" y="128"/>
                    <a:pt x="29" y="128"/>
                    <a:pt x="29" y="128"/>
                  </a:cubicBezTo>
                  <a:cubicBezTo>
                    <a:pt x="36" y="121"/>
                    <a:pt x="36" y="121"/>
                    <a:pt x="36" y="121"/>
                  </a:cubicBezTo>
                  <a:cubicBezTo>
                    <a:pt x="43" y="126"/>
                    <a:pt x="51" y="129"/>
                    <a:pt x="60" y="131"/>
                  </a:cubicBezTo>
                  <a:cubicBezTo>
                    <a:pt x="60" y="141"/>
                    <a:pt x="60" y="141"/>
                    <a:pt x="60" y="141"/>
                  </a:cubicBezTo>
                  <a:cubicBezTo>
                    <a:pt x="71" y="141"/>
                    <a:pt x="71" y="141"/>
                    <a:pt x="71" y="141"/>
                  </a:cubicBezTo>
                  <a:cubicBezTo>
                    <a:pt x="82" y="141"/>
                    <a:pt x="82" y="141"/>
                    <a:pt x="82" y="141"/>
                  </a:cubicBezTo>
                  <a:cubicBezTo>
                    <a:pt x="82" y="131"/>
                    <a:pt x="82" y="131"/>
                    <a:pt x="82" y="131"/>
                  </a:cubicBezTo>
                  <a:cubicBezTo>
                    <a:pt x="90" y="129"/>
                    <a:pt x="98" y="126"/>
                    <a:pt x="105" y="121"/>
                  </a:cubicBezTo>
                  <a:cubicBezTo>
                    <a:pt x="113" y="128"/>
                    <a:pt x="113" y="128"/>
                    <a:pt x="113" y="128"/>
                  </a:cubicBezTo>
                  <a:cubicBezTo>
                    <a:pt x="128" y="113"/>
                    <a:pt x="128" y="113"/>
                    <a:pt x="128" y="113"/>
                  </a:cubicBezTo>
                  <a:cubicBezTo>
                    <a:pt x="121" y="105"/>
                    <a:pt x="121" y="105"/>
                    <a:pt x="121" y="105"/>
                  </a:cubicBezTo>
                  <a:cubicBezTo>
                    <a:pt x="126" y="98"/>
                    <a:pt x="129" y="90"/>
                    <a:pt x="131" y="82"/>
                  </a:cubicBezTo>
                  <a:cubicBezTo>
                    <a:pt x="141" y="82"/>
                    <a:pt x="141" y="82"/>
                    <a:pt x="141" y="82"/>
                  </a:cubicBezTo>
                  <a:cubicBezTo>
                    <a:pt x="141" y="60"/>
                    <a:pt x="141" y="60"/>
                    <a:pt x="141" y="60"/>
                  </a:cubicBezTo>
                  <a:cubicBezTo>
                    <a:pt x="131" y="60"/>
                    <a:pt x="131" y="60"/>
                    <a:pt x="131" y="60"/>
                  </a:cubicBezTo>
                  <a:cubicBezTo>
                    <a:pt x="129" y="51"/>
                    <a:pt x="126" y="43"/>
                    <a:pt x="121" y="36"/>
                  </a:cubicBezTo>
                  <a:cubicBezTo>
                    <a:pt x="128" y="29"/>
                    <a:pt x="128" y="29"/>
                    <a:pt x="128" y="29"/>
                  </a:cubicBezTo>
                  <a:cubicBezTo>
                    <a:pt x="113" y="13"/>
                    <a:pt x="113" y="13"/>
                    <a:pt x="113" y="13"/>
                  </a:cubicBezTo>
                  <a:cubicBezTo>
                    <a:pt x="105" y="21"/>
                    <a:pt x="105" y="21"/>
                    <a:pt x="105" y="21"/>
                  </a:cubicBezTo>
                  <a:cubicBezTo>
                    <a:pt x="98" y="16"/>
                    <a:pt x="90" y="13"/>
                    <a:pt x="82" y="11"/>
                  </a:cubicBezTo>
                  <a:cubicBezTo>
                    <a:pt x="82" y="0"/>
                    <a:pt x="82" y="0"/>
                    <a:pt x="82" y="0"/>
                  </a:cubicBezTo>
                </a:path>
              </a:pathLst>
            </a:custGeom>
            <a:solidFill>
              <a:schemeClr val="accent2"/>
            </a:solidFill>
            <a:ln>
              <a:noFill/>
            </a:ln>
          </p:spPr>
          <p:txBody>
            <a:bodyPr vert="horz" wrap="square" lIns="91440" tIns="45720" rIns="91440" bIns="45720" numCol="1" anchor="t" anchorCtr="0" compatLnSpc="1"/>
            <a:lstStyle/>
            <a:p>
              <a:endParaRPr lang="en-GB" dirty="0"/>
            </a:p>
          </p:txBody>
        </p:sp>
        <p:sp>
          <p:nvSpPr>
            <p:cNvPr id="54" name="Freeform 26">
              <a:extLst>
                <a:ext uri="{FF2B5EF4-FFF2-40B4-BE49-F238E27FC236}">
                  <a16:creationId xmlns:a16="http://schemas.microsoft.com/office/drawing/2014/main" id="{2FC593BE-B5F8-44C1-9A37-984022F3E406}"/>
                </a:ext>
              </a:extLst>
            </p:cNvPr>
            <p:cNvSpPr>
              <a:spLocks noEditPoints="1"/>
            </p:cNvSpPr>
            <p:nvPr/>
          </p:nvSpPr>
          <p:spPr bwMode="auto">
            <a:xfrm>
              <a:off x="2004775" y="4182132"/>
              <a:ext cx="220828" cy="221501"/>
            </a:xfrm>
            <a:custGeom>
              <a:avLst/>
              <a:gdLst>
                <a:gd name="T0" fmla="*/ 69 w 139"/>
                <a:gd name="T1" fmla="*/ 114 h 139"/>
                <a:gd name="T2" fmla="*/ 54 w 139"/>
                <a:gd name="T3" fmla="*/ 112 h 139"/>
                <a:gd name="T4" fmla="*/ 27 w 139"/>
                <a:gd name="T5" fmla="*/ 55 h 139"/>
                <a:gd name="T6" fmla="*/ 69 w 139"/>
                <a:gd name="T7" fmla="*/ 25 h 139"/>
                <a:gd name="T8" fmla="*/ 84 w 139"/>
                <a:gd name="T9" fmla="*/ 28 h 139"/>
                <a:gd name="T10" fmla="*/ 111 w 139"/>
                <a:gd name="T11" fmla="*/ 85 h 139"/>
                <a:gd name="T12" fmla="*/ 69 w 139"/>
                <a:gd name="T13" fmla="*/ 114 h 139"/>
                <a:gd name="T14" fmla="*/ 83 w 139"/>
                <a:gd name="T15" fmla="*/ 0 h 139"/>
                <a:gd name="T16" fmla="*/ 79 w 139"/>
                <a:gd name="T17" fmla="*/ 10 h 139"/>
                <a:gd name="T18" fmla="*/ 69 w 139"/>
                <a:gd name="T19" fmla="*/ 9 h 139"/>
                <a:gd name="T20" fmla="*/ 54 w 139"/>
                <a:gd name="T21" fmla="*/ 11 h 139"/>
                <a:gd name="T22" fmla="*/ 50 w 139"/>
                <a:gd name="T23" fmla="*/ 2 h 139"/>
                <a:gd name="T24" fmla="*/ 30 w 139"/>
                <a:gd name="T25" fmla="*/ 11 h 139"/>
                <a:gd name="T26" fmla="*/ 34 w 139"/>
                <a:gd name="T27" fmla="*/ 21 h 139"/>
                <a:gd name="T28" fmla="*/ 17 w 139"/>
                <a:gd name="T29" fmla="*/ 39 h 139"/>
                <a:gd name="T30" fmla="*/ 7 w 139"/>
                <a:gd name="T31" fmla="*/ 36 h 139"/>
                <a:gd name="T32" fmla="*/ 0 w 139"/>
                <a:gd name="T33" fmla="*/ 56 h 139"/>
                <a:gd name="T34" fmla="*/ 10 w 139"/>
                <a:gd name="T35" fmla="*/ 60 h 139"/>
                <a:gd name="T36" fmla="*/ 11 w 139"/>
                <a:gd name="T37" fmla="*/ 85 h 139"/>
                <a:gd name="T38" fmla="*/ 1 w 139"/>
                <a:gd name="T39" fmla="*/ 89 h 139"/>
                <a:gd name="T40" fmla="*/ 11 w 139"/>
                <a:gd name="T41" fmla="*/ 109 h 139"/>
                <a:gd name="T42" fmla="*/ 20 w 139"/>
                <a:gd name="T43" fmla="*/ 105 h 139"/>
                <a:gd name="T44" fmla="*/ 39 w 139"/>
                <a:gd name="T45" fmla="*/ 122 h 139"/>
                <a:gd name="T46" fmla="*/ 35 w 139"/>
                <a:gd name="T47" fmla="*/ 132 h 139"/>
                <a:gd name="T48" fmla="*/ 45 w 139"/>
                <a:gd name="T49" fmla="*/ 135 h 139"/>
                <a:gd name="T50" fmla="*/ 56 w 139"/>
                <a:gd name="T51" fmla="*/ 139 h 139"/>
                <a:gd name="T52" fmla="*/ 59 w 139"/>
                <a:gd name="T53" fmla="*/ 129 h 139"/>
                <a:gd name="T54" fmla="*/ 69 w 139"/>
                <a:gd name="T55" fmla="*/ 130 h 139"/>
                <a:gd name="T56" fmla="*/ 84 w 139"/>
                <a:gd name="T57" fmla="*/ 128 h 139"/>
                <a:gd name="T58" fmla="*/ 89 w 139"/>
                <a:gd name="T59" fmla="*/ 138 h 139"/>
                <a:gd name="T60" fmla="*/ 109 w 139"/>
                <a:gd name="T61" fmla="*/ 128 h 139"/>
                <a:gd name="T62" fmla="*/ 104 w 139"/>
                <a:gd name="T63" fmla="*/ 119 h 139"/>
                <a:gd name="T64" fmla="*/ 121 w 139"/>
                <a:gd name="T65" fmla="*/ 100 h 139"/>
                <a:gd name="T66" fmla="*/ 131 w 139"/>
                <a:gd name="T67" fmla="*/ 104 h 139"/>
                <a:gd name="T68" fmla="*/ 139 w 139"/>
                <a:gd name="T69" fmla="*/ 83 h 139"/>
                <a:gd name="T70" fmla="*/ 129 w 139"/>
                <a:gd name="T71" fmla="*/ 80 h 139"/>
                <a:gd name="T72" fmla="*/ 128 w 139"/>
                <a:gd name="T73" fmla="*/ 55 h 139"/>
                <a:gd name="T74" fmla="*/ 137 w 139"/>
                <a:gd name="T75" fmla="*/ 50 h 139"/>
                <a:gd name="T76" fmla="*/ 128 w 139"/>
                <a:gd name="T77" fmla="*/ 30 h 139"/>
                <a:gd name="T78" fmla="*/ 118 w 139"/>
                <a:gd name="T79" fmla="*/ 35 h 139"/>
                <a:gd name="T80" fmla="*/ 100 w 139"/>
                <a:gd name="T81" fmla="*/ 18 h 139"/>
                <a:gd name="T82" fmla="*/ 103 w 139"/>
                <a:gd name="T83" fmla="*/ 8 h 139"/>
                <a:gd name="T84" fmla="*/ 93 w 139"/>
                <a:gd name="T85" fmla="*/ 4 h 139"/>
                <a:gd name="T86" fmla="*/ 83 w 139"/>
                <a:gd name="T87"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39">
                  <a:moveTo>
                    <a:pt x="69" y="114"/>
                  </a:moveTo>
                  <a:cubicBezTo>
                    <a:pt x="64" y="114"/>
                    <a:pt x="59" y="114"/>
                    <a:pt x="54" y="112"/>
                  </a:cubicBezTo>
                  <a:cubicBezTo>
                    <a:pt x="31" y="103"/>
                    <a:pt x="19" y="78"/>
                    <a:pt x="27" y="55"/>
                  </a:cubicBezTo>
                  <a:cubicBezTo>
                    <a:pt x="34" y="36"/>
                    <a:pt x="51" y="25"/>
                    <a:pt x="69" y="25"/>
                  </a:cubicBezTo>
                  <a:cubicBezTo>
                    <a:pt x="74" y="25"/>
                    <a:pt x="79" y="26"/>
                    <a:pt x="84" y="28"/>
                  </a:cubicBezTo>
                  <a:cubicBezTo>
                    <a:pt x="108" y="36"/>
                    <a:pt x="120" y="62"/>
                    <a:pt x="111" y="85"/>
                  </a:cubicBezTo>
                  <a:cubicBezTo>
                    <a:pt x="105" y="103"/>
                    <a:pt x="87" y="114"/>
                    <a:pt x="69" y="114"/>
                  </a:cubicBezTo>
                  <a:moveTo>
                    <a:pt x="83" y="0"/>
                  </a:moveTo>
                  <a:cubicBezTo>
                    <a:pt x="79" y="10"/>
                    <a:pt x="79" y="10"/>
                    <a:pt x="79" y="10"/>
                  </a:cubicBezTo>
                  <a:cubicBezTo>
                    <a:pt x="76" y="10"/>
                    <a:pt x="72" y="9"/>
                    <a:pt x="69" y="9"/>
                  </a:cubicBezTo>
                  <a:cubicBezTo>
                    <a:pt x="64" y="9"/>
                    <a:pt x="59" y="10"/>
                    <a:pt x="54" y="11"/>
                  </a:cubicBezTo>
                  <a:cubicBezTo>
                    <a:pt x="50" y="2"/>
                    <a:pt x="50" y="2"/>
                    <a:pt x="50" y="2"/>
                  </a:cubicBezTo>
                  <a:cubicBezTo>
                    <a:pt x="30" y="11"/>
                    <a:pt x="30" y="11"/>
                    <a:pt x="30" y="11"/>
                  </a:cubicBezTo>
                  <a:cubicBezTo>
                    <a:pt x="34" y="21"/>
                    <a:pt x="34" y="21"/>
                    <a:pt x="34" y="21"/>
                  </a:cubicBezTo>
                  <a:cubicBezTo>
                    <a:pt x="27" y="25"/>
                    <a:pt x="22" y="32"/>
                    <a:pt x="17" y="39"/>
                  </a:cubicBezTo>
                  <a:cubicBezTo>
                    <a:pt x="7" y="36"/>
                    <a:pt x="7" y="36"/>
                    <a:pt x="7" y="36"/>
                  </a:cubicBezTo>
                  <a:cubicBezTo>
                    <a:pt x="0" y="56"/>
                    <a:pt x="0" y="56"/>
                    <a:pt x="0" y="56"/>
                  </a:cubicBezTo>
                  <a:cubicBezTo>
                    <a:pt x="10" y="60"/>
                    <a:pt x="10" y="60"/>
                    <a:pt x="10" y="60"/>
                  </a:cubicBezTo>
                  <a:cubicBezTo>
                    <a:pt x="8" y="68"/>
                    <a:pt x="9" y="77"/>
                    <a:pt x="11" y="85"/>
                  </a:cubicBezTo>
                  <a:cubicBezTo>
                    <a:pt x="1" y="89"/>
                    <a:pt x="1" y="89"/>
                    <a:pt x="1" y="89"/>
                  </a:cubicBezTo>
                  <a:cubicBezTo>
                    <a:pt x="11" y="109"/>
                    <a:pt x="11" y="109"/>
                    <a:pt x="11" y="109"/>
                  </a:cubicBezTo>
                  <a:cubicBezTo>
                    <a:pt x="20" y="105"/>
                    <a:pt x="20" y="105"/>
                    <a:pt x="20" y="105"/>
                  </a:cubicBezTo>
                  <a:cubicBezTo>
                    <a:pt x="25" y="112"/>
                    <a:pt x="31" y="117"/>
                    <a:pt x="39" y="122"/>
                  </a:cubicBezTo>
                  <a:cubicBezTo>
                    <a:pt x="35" y="132"/>
                    <a:pt x="35" y="132"/>
                    <a:pt x="35" y="132"/>
                  </a:cubicBezTo>
                  <a:cubicBezTo>
                    <a:pt x="45" y="135"/>
                    <a:pt x="45" y="135"/>
                    <a:pt x="45" y="135"/>
                  </a:cubicBezTo>
                  <a:cubicBezTo>
                    <a:pt x="56" y="139"/>
                    <a:pt x="56" y="139"/>
                    <a:pt x="56" y="139"/>
                  </a:cubicBezTo>
                  <a:cubicBezTo>
                    <a:pt x="59" y="129"/>
                    <a:pt x="59" y="129"/>
                    <a:pt x="59" y="129"/>
                  </a:cubicBezTo>
                  <a:cubicBezTo>
                    <a:pt x="63" y="130"/>
                    <a:pt x="66" y="130"/>
                    <a:pt x="69" y="130"/>
                  </a:cubicBezTo>
                  <a:cubicBezTo>
                    <a:pt x="74" y="130"/>
                    <a:pt x="79" y="130"/>
                    <a:pt x="84" y="128"/>
                  </a:cubicBezTo>
                  <a:cubicBezTo>
                    <a:pt x="89" y="138"/>
                    <a:pt x="89" y="138"/>
                    <a:pt x="89" y="138"/>
                  </a:cubicBezTo>
                  <a:cubicBezTo>
                    <a:pt x="109" y="128"/>
                    <a:pt x="109" y="128"/>
                    <a:pt x="109" y="128"/>
                  </a:cubicBezTo>
                  <a:cubicBezTo>
                    <a:pt x="104" y="119"/>
                    <a:pt x="104" y="119"/>
                    <a:pt x="104" y="119"/>
                  </a:cubicBezTo>
                  <a:cubicBezTo>
                    <a:pt x="111" y="114"/>
                    <a:pt x="117" y="108"/>
                    <a:pt x="121" y="100"/>
                  </a:cubicBezTo>
                  <a:cubicBezTo>
                    <a:pt x="131" y="104"/>
                    <a:pt x="131" y="104"/>
                    <a:pt x="131" y="104"/>
                  </a:cubicBezTo>
                  <a:cubicBezTo>
                    <a:pt x="139" y="83"/>
                    <a:pt x="139" y="83"/>
                    <a:pt x="139" y="83"/>
                  </a:cubicBezTo>
                  <a:cubicBezTo>
                    <a:pt x="129" y="80"/>
                    <a:pt x="129" y="80"/>
                    <a:pt x="129" y="80"/>
                  </a:cubicBezTo>
                  <a:cubicBezTo>
                    <a:pt x="130" y="71"/>
                    <a:pt x="130" y="63"/>
                    <a:pt x="128" y="55"/>
                  </a:cubicBezTo>
                  <a:cubicBezTo>
                    <a:pt x="137" y="50"/>
                    <a:pt x="137" y="50"/>
                    <a:pt x="137" y="50"/>
                  </a:cubicBezTo>
                  <a:cubicBezTo>
                    <a:pt x="128" y="30"/>
                    <a:pt x="128" y="30"/>
                    <a:pt x="128" y="30"/>
                  </a:cubicBezTo>
                  <a:cubicBezTo>
                    <a:pt x="118" y="35"/>
                    <a:pt x="118" y="35"/>
                    <a:pt x="118" y="35"/>
                  </a:cubicBezTo>
                  <a:cubicBezTo>
                    <a:pt x="114" y="28"/>
                    <a:pt x="107" y="22"/>
                    <a:pt x="100" y="18"/>
                  </a:cubicBezTo>
                  <a:cubicBezTo>
                    <a:pt x="103" y="8"/>
                    <a:pt x="103" y="8"/>
                    <a:pt x="103" y="8"/>
                  </a:cubicBezTo>
                  <a:cubicBezTo>
                    <a:pt x="93" y="4"/>
                    <a:pt x="93" y="4"/>
                    <a:pt x="93" y="4"/>
                  </a:cubicBezTo>
                  <a:cubicBezTo>
                    <a:pt x="83" y="0"/>
                    <a:pt x="83" y="0"/>
                    <a:pt x="83" y="0"/>
                  </a:cubicBezTo>
                </a:path>
              </a:pathLst>
            </a:custGeom>
            <a:solidFill>
              <a:schemeClr val="accent4"/>
            </a:solidFill>
            <a:ln>
              <a:noFill/>
            </a:ln>
          </p:spPr>
          <p:txBody>
            <a:bodyPr vert="horz" wrap="square" lIns="91440" tIns="45720" rIns="91440" bIns="45720" numCol="1" anchor="t" anchorCtr="0" compatLnSpc="1"/>
            <a:lstStyle/>
            <a:p>
              <a:endParaRPr lang="en-GB" dirty="0"/>
            </a:p>
          </p:txBody>
        </p:sp>
        <p:sp>
          <p:nvSpPr>
            <p:cNvPr id="55" name="Freeform 27">
              <a:extLst>
                <a:ext uri="{FF2B5EF4-FFF2-40B4-BE49-F238E27FC236}">
                  <a16:creationId xmlns:a16="http://schemas.microsoft.com/office/drawing/2014/main" id="{A98BCF1B-8DBF-4799-9288-D9D1C7C21B5C}"/>
                </a:ext>
              </a:extLst>
            </p:cNvPr>
            <p:cNvSpPr>
              <a:spLocks noEditPoints="1"/>
            </p:cNvSpPr>
            <p:nvPr/>
          </p:nvSpPr>
          <p:spPr bwMode="auto">
            <a:xfrm>
              <a:off x="2255899" y="4072391"/>
              <a:ext cx="445695" cy="440982"/>
            </a:xfrm>
            <a:custGeom>
              <a:avLst/>
              <a:gdLst>
                <a:gd name="T0" fmla="*/ 140 w 280"/>
                <a:gd name="T1" fmla="*/ 195 h 277"/>
                <a:gd name="T2" fmla="*/ 84 w 280"/>
                <a:gd name="T3" fmla="*/ 147 h 277"/>
                <a:gd name="T4" fmla="*/ 114 w 280"/>
                <a:gd name="T5" fmla="*/ 88 h 277"/>
                <a:gd name="T6" fmla="*/ 132 w 280"/>
                <a:gd name="T7" fmla="*/ 83 h 277"/>
                <a:gd name="T8" fmla="*/ 140 w 280"/>
                <a:gd name="T9" fmla="*/ 82 h 277"/>
                <a:gd name="T10" fmla="*/ 196 w 280"/>
                <a:gd name="T11" fmla="*/ 130 h 277"/>
                <a:gd name="T12" fmla="*/ 165 w 280"/>
                <a:gd name="T13" fmla="*/ 189 h 277"/>
                <a:gd name="T14" fmla="*/ 148 w 280"/>
                <a:gd name="T15" fmla="*/ 195 h 277"/>
                <a:gd name="T16" fmla="*/ 140 w 280"/>
                <a:gd name="T17" fmla="*/ 195 h 277"/>
                <a:gd name="T18" fmla="*/ 140 w 280"/>
                <a:gd name="T19" fmla="*/ 0 h 277"/>
                <a:gd name="T20" fmla="*/ 119 w 280"/>
                <a:gd name="T21" fmla="*/ 2 h 277"/>
                <a:gd name="T22" fmla="*/ 123 w 280"/>
                <a:gd name="T23" fmla="*/ 24 h 277"/>
                <a:gd name="T24" fmla="*/ 87 w 280"/>
                <a:gd name="T25" fmla="*/ 35 h 277"/>
                <a:gd name="T26" fmla="*/ 80 w 280"/>
                <a:gd name="T27" fmla="*/ 39 h 277"/>
                <a:gd name="T28" fmla="*/ 69 w 280"/>
                <a:gd name="T29" fmla="*/ 20 h 277"/>
                <a:gd name="T30" fmla="*/ 29 w 280"/>
                <a:gd name="T31" fmla="*/ 56 h 277"/>
                <a:gd name="T32" fmla="*/ 46 w 280"/>
                <a:gd name="T33" fmla="*/ 69 h 277"/>
                <a:gd name="T34" fmla="*/ 27 w 280"/>
                <a:gd name="T35" fmla="*/ 111 h 277"/>
                <a:gd name="T36" fmla="*/ 5 w 280"/>
                <a:gd name="T37" fmla="*/ 105 h 277"/>
                <a:gd name="T38" fmla="*/ 3 w 280"/>
                <a:gd name="T39" fmla="*/ 159 h 277"/>
                <a:gd name="T40" fmla="*/ 25 w 280"/>
                <a:gd name="T41" fmla="*/ 156 h 277"/>
                <a:gd name="T42" fmla="*/ 40 w 280"/>
                <a:gd name="T43" fmla="*/ 199 h 277"/>
                <a:gd name="T44" fmla="*/ 21 w 280"/>
                <a:gd name="T45" fmla="*/ 210 h 277"/>
                <a:gd name="T46" fmla="*/ 57 w 280"/>
                <a:gd name="T47" fmla="*/ 250 h 277"/>
                <a:gd name="T48" fmla="*/ 70 w 280"/>
                <a:gd name="T49" fmla="*/ 232 h 277"/>
                <a:gd name="T50" fmla="*/ 112 w 280"/>
                <a:gd name="T51" fmla="*/ 252 h 277"/>
                <a:gd name="T52" fmla="*/ 106 w 280"/>
                <a:gd name="T53" fmla="*/ 273 h 277"/>
                <a:gd name="T54" fmla="*/ 140 w 280"/>
                <a:gd name="T55" fmla="*/ 277 h 277"/>
                <a:gd name="T56" fmla="*/ 160 w 280"/>
                <a:gd name="T57" fmla="*/ 276 h 277"/>
                <a:gd name="T58" fmla="*/ 157 w 280"/>
                <a:gd name="T59" fmla="*/ 254 h 277"/>
                <a:gd name="T60" fmla="*/ 193 w 280"/>
                <a:gd name="T61" fmla="*/ 243 h 277"/>
                <a:gd name="T62" fmla="*/ 200 w 280"/>
                <a:gd name="T63" fmla="*/ 239 h 277"/>
                <a:gd name="T64" fmla="*/ 211 w 280"/>
                <a:gd name="T65" fmla="*/ 258 h 277"/>
                <a:gd name="T66" fmla="*/ 251 w 280"/>
                <a:gd name="T67" fmla="*/ 221 h 277"/>
                <a:gd name="T68" fmla="*/ 234 w 280"/>
                <a:gd name="T69" fmla="*/ 208 h 277"/>
                <a:gd name="T70" fmla="*/ 253 w 280"/>
                <a:gd name="T71" fmla="*/ 167 h 277"/>
                <a:gd name="T72" fmla="*/ 274 w 280"/>
                <a:gd name="T73" fmla="*/ 172 h 277"/>
                <a:gd name="T74" fmla="*/ 277 w 280"/>
                <a:gd name="T75" fmla="*/ 118 h 277"/>
                <a:gd name="T76" fmla="*/ 255 w 280"/>
                <a:gd name="T77" fmla="*/ 122 h 277"/>
                <a:gd name="T78" fmla="*/ 240 w 280"/>
                <a:gd name="T79" fmla="*/ 79 h 277"/>
                <a:gd name="T80" fmla="*/ 259 w 280"/>
                <a:gd name="T81" fmla="*/ 67 h 277"/>
                <a:gd name="T82" fmla="*/ 222 w 280"/>
                <a:gd name="T83" fmla="*/ 27 h 277"/>
                <a:gd name="T84" fmla="*/ 209 w 280"/>
                <a:gd name="T85" fmla="*/ 45 h 277"/>
                <a:gd name="T86" fmla="*/ 168 w 280"/>
                <a:gd name="T87" fmla="*/ 26 h 277"/>
                <a:gd name="T88" fmla="*/ 173 w 280"/>
                <a:gd name="T89" fmla="*/ 4 h 277"/>
                <a:gd name="T90" fmla="*/ 140 w 280"/>
                <a:gd name="T91"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0" h="277">
                  <a:moveTo>
                    <a:pt x="140" y="195"/>
                  </a:moveTo>
                  <a:cubicBezTo>
                    <a:pt x="112" y="195"/>
                    <a:pt x="88" y="175"/>
                    <a:pt x="84" y="147"/>
                  </a:cubicBezTo>
                  <a:cubicBezTo>
                    <a:pt x="80" y="122"/>
                    <a:pt x="93" y="99"/>
                    <a:pt x="114" y="88"/>
                  </a:cubicBezTo>
                  <a:cubicBezTo>
                    <a:pt x="120" y="86"/>
                    <a:pt x="125" y="84"/>
                    <a:pt x="132" y="83"/>
                  </a:cubicBezTo>
                  <a:cubicBezTo>
                    <a:pt x="134" y="83"/>
                    <a:pt x="137" y="82"/>
                    <a:pt x="140" y="82"/>
                  </a:cubicBezTo>
                  <a:cubicBezTo>
                    <a:pt x="167" y="82"/>
                    <a:pt x="191" y="102"/>
                    <a:pt x="196" y="130"/>
                  </a:cubicBezTo>
                  <a:cubicBezTo>
                    <a:pt x="199" y="155"/>
                    <a:pt x="186" y="178"/>
                    <a:pt x="165" y="189"/>
                  </a:cubicBezTo>
                  <a:cubicBezTo>
                    <a:pt x="160" y="192"/>
                    <a:pt x="154" y="194"/>
                    <a:pt x="148" y="195"/>
                  </a:cubicBezTo>
                  <a:cubicBezTo>
                    <a:pt x="145" y="195"/>
                    <a:pt x="143" y="195"/>
                    <a:pt x="140" y="195"/>
                  </a:cubicBezTo>
                  <a:moveTo>
                    <a:pt x="140" y="0"/>
                  </a:moveTo>
                  <a:cubicBezTo>
                    <a:pt x="133" y="0"/>
                    <a:pt x="126" y="1"/>
                    <a:pt x="119" y="2"/>
                  </a:cubicBezTo>
                  <a:cubicBezTo>
                    <a:pt x="123" y="24"/>
                    <a:pt x="123" y="24"/>
                    <a:pt x="123" y="24"/>
                  </a:cubicBezTo>
                  <a:cubicBezTo>
                    <a:pt x="110" y="25"/>
                    <a:pt x="98" y="29"/>
                    <a:pt x="87" y="35"/>
                  </a:cubicBezTo>
                  <a:cubicBezTo>
                    <a:pt x="85" y="36"/>
                    <a:pt x="82" y="37"/>
                    <a:pt x="80" y="39"/>
                  </a:cubicBezTo>
                  <a:cubicBezTo>
                    <a:pt x="69" y="20"/>
                    <a:pt x="69" y="20"/>
                    <a:pt x="69" y="20"/>
                  </a:cubicBezTo>
                  <a:cubicBezTo>
                    <a:pt x="53" y="29"/>
                    <a:pt x="39" y="42"/>
                    <a:pt x="29" y="56"/>
                  </a:cubicBezTo>
                  <a:cubicBezTo>
                    <a:pt x="46" y="69"/>
                    <a:pt x="46" y="69"/>
                    <a:pt x="46" y="69"/>
                  </a:cubicBezTo>
                  <a:cubicBezTo>
                    <a:pt x="37" y="82"/>
                    <a:pt x="31" y="96"/>
                    <a:pt x="27" y="111"/>
                  </a:cubicBezTo>
                  <a:cubicBezTo>
                    <a:pt x="5" y="105"/>
                    <a:pt x="5" y="105"/>
                    <a:pt x="5" y="105"/>
                  </a:cubicBezTo>
                  <a:cubicBezTo>
                    <a:pt x="1" y="122"/>
                    <a:pt x="0" y="141"/>
                    <a:pt x="3" y="159"/>
                  </a:cubicBezTo>
                  <a:cubicBezTo>
                    <a:pt x="25" y="156"/>
                    <a:pt x="25" y="156"/>
                    <a:pt x="25" y="156"/>
                  </a:cubicBezTo>
                  <a:cubicBezTo>
                    <a:pt x="27" y="172"/>
                    <a:pt x="32" y="186"/>
                    <a:pt x="40" y="199"/>
                  </a:cubicBezTo>
                  <a:cubicBezTo>
                    <a:pt x="21" y="210"/>
                    <a:pt x="21" y="210"/>
                    <a:pt x="21" y="210"/>
                  </a:cubicBezTo>
                  <a:cubicBezTo>
                    <a:pt x="30" y="226"/>
                    <a:pt x="43" y="239"/>
                    <a:pt x="57" y="250"/>
                  </a:cubicBezTo>
                  <a:cubicBezTo>
                    <a:pt x="70" y="232"/>
                    <a:pt x="70" y="232"/>
                    <a:pt x="70" y="232"/>
                  </a:cubicBezTo>
                  <a:cubicBezTo>
                    <a:pt x="83" y="241"/>
                    <a:pt x="97" y="248"/>
                    <a:pt x="112" y="252"/>
                  </a:cubicBezTo>
                  <a:cubicBezTo>
                    <a:pt x="106" y="273"/>
                    <a:pt x="106" y="273"/>
                    <a:pt x="106" y="273"/>
                  </a:cubicBezTo>
                  <a:cubicBezTo>
                    <a:pt x="117" y="276"/>
                    <a:pt x="128" y="277"/>
                    <a:pt x="140" y="277"/>
                  </a:cubicBezTo>
                  <a:cubicBezTo>
                    <a:pt x="147" y="277"/>
                    <a:pt x="153" y="277"/>
                    <a:pt x="160" y="276"/>
                  </a:cubicBezTo>
                  <a:cubicBezTo>
                    <a:pt x="157" y="254"/>
                    <a:pt x="157" y="254"/>
                    <a:pt x="157" y="254"/>
                  </a:cubicBezTo>
                  <a:cubicBezTo>
                    <a:pt x="170" y="252"/>
                    <a:pt x="182" y="248"/>
                    <a:pt x="193" y="243"/>
                  </a:cubicBezTo>
                  <a:cubicBezTo>
                    <a:pt x="195" y="241"/>
                    <a:pt x="198" y="240"/>
                    <a:pt x="200" y="239"/>
                  </a:cubicBezTo>
                  <a:cubicBezTo>
                    <a:pt x="211" y="258"/>
                    <a:pt x="211" y="258"/>
                    <a:pt x="211" y="258"/>
                  </a:cubicBezTo>
                  <a:cubicBezTo>
                    <a:pt x="227" y="248"/>
                    <a:pt x="240" y="236"/>
                    <a:pt x="251" y="221"/>
                  </a:cubicBezTo>
                  <a:cubicBezTo>
                    <a:pt x="234" y="208"/>
                    <a:pt x="234" y="208"/>
                    <a:pt x="234" y="208"/>
                  </a:cubicBezTo>
                  <a:cubicBezTo>
                    <a:pt x="243" y="196"/>
                    <a:pt x="249" y="182"/>
                    <a:pt x="253" y="167"/>
                  </a:cubicBezTo>
                  <a:cubicBezTo>
                    <a:pt x="274" y="172"/>
                    <a:pt x="274" y="172"/>
                    <a:pt x="274" y="172"/>
                  </a:cubicBezTo>
                  <a:cubicBezTo>
                    <a:pt x="279" y="155"/>
                    <a:pt x="280" y="137"/>
                    <a:pt x="277" y="118"/>
                  </a:cubicBezTo>
                  <a:cubicBezTo>
                    <a:pt x="255" y="122"/>
                    <a:pt x="255" y="122"/>
                    <a:pt x="255" y="122"/>
                  </a:cubicBezTo>
                  <a:cubicBezTo>
                    <a:pt x="253" y="106"/>
                    <a:pt x="247" y="92"/>
                    <a:pt x="240" y="79"/>
                  </a:cubicBezTo>
                  <a:cubicBezTo>
                    <a:pt x="259" y="67"/>
                    <a:pt x="259" y="67"/>
                    <a:pt x="259" y="67"/>
                  </a:cubicBezTo>
                  <a:cubicBezTo>
                    <a:pt x="249" y="52"/>
                    <a:pt x="237" y="38"/>
                    <a:pt x="222" y="27"/>
                  </a:cubicBezTo>
                  <a:cubicBezTo>
                    <a:pt x="209" y="45"/>
                    <a:pt x="209" y="45"/>
                    <a:pt x="209" y="45"/>
                  </a:cubicBezTo>
                  <a:cubicBezTo>
                    <a:pt x="197" y="36"/>
                    <a:pt x="183" y="29"/>
                    <a:pt x="168" y="26"/>
                  </a:cubicBezTo>
                  <a:cubicBezTo>
                    <a:pt x="173" y="4"/>
                    <a:pt x="173" y="4"/>
                    <a:pt x="173" y="4"/>
                  </a:cubicBezTo>
                  <a:cubicBezTo>
                    <a:pt x="163" y="2"/>
                    <a:pt x="151" y="0"/>
                    <a:pt x="140" y="0"/>
                  </a:cubicBezTo>
                </a:path>
              </a:pathLst>
            </a:custGeom>
            <a:solidFill>
              <a:schemeClr val="accent3"/>
            </a:solidFill>
            <a:ln>
              <a:noFill/>
            </a:ln>
          </p:spPr>
          <p:txBody>
            <a:bodyPr vert="horz" wrap="square" lIns="91440" tIns="45720" rIns="91440" bIns="45720" numCol="1" anchor="t" anchorCtr="0" compatLnSpc="1"/>
            <a:lstStyle/>
            <a:p>
              <a:endParaRPr lang="en-GB" dirty="0"/>
            </a:p>
          </p:txBody>
        </p:sp>
        <p:sp>
          <p:nvSpPr>
            <p:cNvPr id="56" name="Freeform 28">
              <a:extLst>
                <a:ext uri="{FF2B5EF4-FFF2-40B4-BE49-F238E27FC236}">
                  <a16:creationId xmlns:a16="http://schemas.microsoft.com/office/drawing/2014/main" id="{E4EC1E63-5AC3-4BC1-AD27-CA56EAA05F5D}"/>
                </a:ext>
              </a:extLst>
            </p:cNvPr>
            <p:cNvSpPr>
              <a:spLocks noEditPoints="1"/>
            </p:cNvSpPr>
            <p:nvPr/>
          </p:nvSpPr>
          <p:spPr bwMode="auto">
            <a:xfrm>
              <a:off x="2534626" y="4442008"/>
              <a:ext cx="459833" cy="459833"/>
            </a:xfrm>
            <a:custGeom>
              <a:avLst/>
              <a:gdLst>
                <a:gd name="T0" fmla="*/ 145 w 289"/>
                <a:gd name="T1" fmla="*/ 204 h 289"/>
                <a:gd name="T2" fmla="*/ 126 w 289"/>
                <a:gd name="T3" fmla="*/ 201 h 289"/>
                <a:gd name="T4" fmla="*/ 89 w 289"/>
                <a:gd name="T5" fmla="*/ 126 h 289"/>
                <a:gd name="T6" fmla="*/ 145 w 289"/>
                <a:gd name="T7" fmla="*/ 85 h 289"/>
                <a:gd name="T8" fmla="*/ 163 w 289"/>
                <a:gd name="T9" fmla="*/ 89 h 289"/>
                <a:gd name="T10" fmla="*/ 201 w 289"/>
                <a:gd name="T11" fmla="*/ 163 h 289"/>
                <a:gd name="T12" fmla="*/ 145 w 289"/>
                <a:gd name="T13" fmla="*/ 204 h 289"/>
                <a:gd name="T14" fmla="*/ 134 w 289"/>
                <a:gd name="T15" fmla="*/ 0 h 289"/>
                <a:gd name="T16" fmla="*/ 80 w 289"/>
                <a:gd name="T17" fmla="*/ 15 h 289"/>
                <a:gd name="T18" fmla="*/ 90 w 289"/>
                <a:gd name="T19" fmla="*/ 35 h 289"/>
                <a:gd name="T20" fmla="*/ 52 w 289"/>
                <a:gd name="T21" fmla="*/ 65 h 289"/>
                <a:gd name="T22" fmla="*/ 35 w 289"/>
                <a:gd name="T23" fmla="*/ 49 h 289"/>
                <a:gd name="T24" fmla="*/ 7 w 289"/>
                <a:gd name="T25" fmla="*/ 99 h 289"/>
                <a:gd name="T26" fmla="*/ 29 w 289"/>
                <a:gd name="T27" fmla="*/ 106 h 289"/>
                <a:gd name="T28" fmla="*/ 23 w 289"/>
                <a:gd name="T29" fmla="*/ 153 h 289"/>
                <a:gd name="T30" fmla="*/ 0 w 289"/>
                <a:gd name="T31" fmla="*/ 155 h 289"/>
                <a:gd name="T32" fmla="*/ 15 w 289"/>
                <a:gd name="T33" fmla="*/ 209 h 289"/>
                <a:gd name="T34" fmla="*/ 35 w 289"/>
                <a:gd name="T35" fmla="*/ 199 h 289"/>
                <a:gd name="T36" fmla="*/ 65 w 289"/>
                <a:gd name="T37" fmla="*/ 237 h 289"/>
                <a:gd name="T38" fmla="*/ 49 w 289"/>
                <a:gd name="T39" fmla="*/ 254 h 289"/>
                <a:gd name="T40" fmla="*/ 99 w 289"/>
                <a:gd name="T41" fmla="*/ 282 h 289"/>
                <a:gd name="T42" fmla="*/ 106 w 289"/>
                <a:gd name="T43" fmla="*/ 260 h 289"/>
                <a:gd name="T44" fmla="*/ 145 w 289"/>
                <a:gd name="T45" fmla="*/ 267 h 289"/>
                <a:gd name="T46" fmla="*/ 153 w 289"/>
                <a:gd name="T47" fmla="*/ 266 h 289"/>
                <a:gd name="T48" fmla="*/ 155 w 289"/>
                <a:gd name="T49" fmla="*/ 289 h 289"/>
                <a:gd name="T50" fmla="*/ 209 w 289"/>
                <a:gd name="T51" fmla="*/ 274 h 289"/>
                <a:gd name="T52" fmla="*/ 199 w 289"/>
                <a:gd name="T53" fmla="*/ 254 h 289"/>
                <a:gd name="T54" fmla="*/ 237 w 289"/>
                <a:gd name="T55" fmla="*/ 225 h 289"/>
                <a:gd name="T56" fmla="*/ 254 w 289"/>
                <a:gd name="T57" fmla="*/ 240 h 289"/>
                <a:gd name="T58" fmla="*/ 282 w 289"/>
                <a:gd name="T59" fmla="*/ 191 h 289"/>
                <a:gd name="T60" fmla="*/ 260 w 289"/>
                <a:gd name="T61" fmla="*/ 183 h 289"/>
                <a:gd name="T62" fmla="*/ 266 w 289"/>
                <a:gd name="T63" fmla="*/ 136 h 289"/>
                <a:gd name="T64" fmla="*/ 289 w 289"/>
                <a:gd name="T65" fmla="*/ 134 h 289"/>
                <a:gd name="T66" fmla="*/ 274 w 289"/>
                <a:gd name="T67" fmla="*/ 80 h 289"/>
                <a:gd name="T68" fmla="*/ 254 w 289"/>
                <a:gd name="T69" fmla="*/ 90 h 289"/>
                <a:gd name="T70" fmla="*/ 225 w 289"/>
                <a:gd name="T71" fmla="*/ 52 h 289"/>
                <a:gd name="T72" fmla="*/ 240 w 289"/>
                <a:gd name="T73" fmla="*/ 35 h 289"/>
                <a:gd name="T74" fmla="*/ 192 w 289"/>
                <a:gd name="T75" fmla="*/ 7 h 289"/>
                <a:gd name="T76" fmla="*/ 190 w 289"/>
                <a:gd name="T77" fmla="*/ 10 h 289"/>
                <a:gd name="T78" fmla="*/ 183 w 289"/>
                <a:gd name="T79" fmla="*/ 29 h 289"/>
                <a:gd name="T80" fmla="*/ 145 w 289"/>
                <a:gd name="T81" fmla="*/ 22 h 289"/>
                <a:gd name="T82" fmla="*/ 136 w 289"/>
                <a:gd name="T83" fmla="*/ 23 h 289"/>
                <a:gd name="T84" fmla="*/ 134 w 289"/>
                <a:gd name="T85"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9" h="289">
                  <a:moveTo>
                    <a:pt x="145" y="204"/>
                  </a:moveTo>
                  <a:cubicBezTo>
                    <a:pt x="138" y="204"/>
                    <a:pt x="132" y="203"/>
                    <a:pt x="126" y="201"/>
                  </a:cubicBezTo>
                  <a:cubicBezTo>
                    <a:pt x="95" y="190"/>
                    <a:pt x="78" y="157"/>
                    <a:pt x="89" y="126"/>
                  </a:cubicBezTo>
                  <a:cubicBezTo>
                    <a:pt x="97" y="101"/>
                    <a:pt x="120" y="85"/>
                    <a:pt x="145" y="85"/>
                  </a:cubicBezTo>
                  <a:cubicBezTo>
                    <a:pt x="151" y="85"/>
                    <a:pt x="157" y="86"/>
                    <a:pt x="163" y="89"/>
                  </a:cubicBezTo>
                  <a:cubicBezTo>
                    <a:pt x="194" y="99"/>
                    <a:pt x="211" y="132"/>
                    <a:pt x="201" y="163"/>
                  </a:cubicBezTo>
                  <a:cubicBezTo>
                    <a:pt x="192" y="188"/>
                    <a:pt x="169" y="204"/>
                    <a:pt x="145" y="204"/>
                  </a:cubicBezTo>
                  <a:moveTo>
                    <a:pt x="134" y="0"/>
                  </a:moveTo>
                  <a:cubicBezTo>
                    <a:pt x="115" y="1"/>
                    <a:pt x="97" y="6"/>
                    <a:pt x="80" y="15"/>
                  </a:cubicBezTo>
                  <a:cubicBezTo>
                    <a:pt x="90" y="35"/>
                    <a:pt x="90" y="35"/>
                    <a:pt x="90" y="35"/>
                  </a:cubicBezTo>
                  <a:cubicBezTo>
                    <a:pt x="76" y="42"/>
                    <a:pt x="63" y="52"/>
                    <a:pt x="52" y="65"/>
                  </a:cubicBezTo>
                  <a:cubicBezTo>
                    <a:pt x="35" y="49"/>
                    <a:pt x="35" y="49"/>
                    <a:pt x="35" y="49"/>
                  </a:cubicBezTo>
                  <a:cubicBezTo>
                    <a:pt x="23" y="63"/>
                    <a:pt x="13" y="80"/>
                    <a:pt x="7" y="99"/>
                  </a:cubicBezTo>
                  <a:cubicBezTo>
                    <a:pt x="29" y="106"/>
                    <a:pt x="29" y="106"/>
                    <a:pt x="29" y="106"/>
                  </a:cubicBezTo>
                  <a:cubicBezTo>
                    <a:pt x="24" y="122"/>
                    <a:pt x="22" y="138"/>
                    <a:pt x="23" y="153"/>
                  </a:cubicBezTo>
                  <a:cubicBezTo>
                    <a:pt x="0" y="155"/>
                    <a:pt x="0" y="155"/>
                    <a:pt x="0" y="155"/>
                  </a:cubicBezTo>
                  <a:cubicBezTo>
                    <a:pt x="1" y="174"/>
                    <a:pt x="6" y="193"/>
                    <a:pt x="15" y="209"/>
                  </a:cubicBezTo>
                  <a:cubicBezTo>
                    <a:pt x="35" y="199"/>
                    <a:pt x="35" y="199"/>
                    <a:pt x="35" y="199"/>
                  </a:cubicBezTo>
                  <a:cubicBezTo>
                    <a:pt x="42" y="213"/>
                    <a:pt x="52" y="226"/>
                    <a:pt x="65" y="237"/>
                  </a:cubicBezTo>
                  <a:cubicBezTo>
                    <a:pt x="49" y="254"/>
                    <a:pt x="49" y="254"/>
                    <a:pt x="49" y="254"/>
                  </a:cubicBezTo>
                  <a:cubicBezTo>
                    <a:pt x="63" y="266"/>
                    <a:pt x="80" y="276"/>
                    <a:pt x="99" y="282"/>
                  </a:cubicBezTo>
                  <a:cubicBezTo>
                    <a:pt x="106" y="260"/>
                    <a:pt x="106" y="260"/>
                    <a:pt x="106" y="260"/>
                  </a:cubicBezTo>
                  <a:cubicBezTo>
                    <a:pt x="119" y="265"/>
                    <a:pt x="132" y="267"/>
                    <a:pt x="145" y="267"/>
                  </a:cubicBezTo>
                  <a:cubicBezTo>
                    <a:pt x="147" y="267"/>
                    <a:pt x="150" y="267"/>
                    <a:pt x="153" y="266"/>
                  </a:cubicBezTo>
                  <a:cubicBezTo>
                    <a:pt x="155" y="289"/>
                    <a:pt x="155" y="289"/>
                    <a:pt x="155" y="289"/>
                  </a:cubicBezTo>
                  <a:cubicBezTo>
                    <a:pt x="174" y="288"/>
                    <a:pt x="193" y="283"/>
                    <a:pt x="209" y="274"/>
                  </a:cubicBezTo>
                  <a:cubicBezTo>
                    <a:pt x="199" y="254"/>
                    <a:pt x="199" y="254"/>
                    <a:pt x="199" y="254"/>
                  </a:cubicBezTo>
                  <a:cubicBezTo>
                    <a:pt x="213" y="247"/>
                    <a:pt x="226" y="237"/>
                    <a:pt x="237" y="225"/>
                  </a:cubicBezTo>
                  <a:cubicBezTo>
                    <a:pt x="254" y="240"/>
                    <a:pt x="254" y="240"/>
                    <a:pt x="254" y="240"/>
                  </a:cubicBezTo>
                  <a:cubicBezTo>
                    <a:pt x="266" y="226"/>
                    <a:pt x="276" y="209"/>
                    <a:pt x="282" y="191"/>
                  </a:cubicBezTo>
                  <a:cubicBezTo>
                    <a:pt x="260" y="183"/>
                    <a:pt x="260" y="183"/>
                    <a:pt x="260" y="183"/>
                  </a:cubicBezTo>
                  <a:cubicBezTo>
                    <a:pt x="266" y="168"/>
                    <a:pt x="268" y="152"/>
                    <a:pt x="266" y="136"/>
                  </a:cubicBezTo>
                  <a:cubicBezTo>
                    <a:pt x="289" y="134"/>
                    <a:pt x="289" y="134"/>
                    <a:pt x="289" y="134"/>
                  </a:cubicBezTo>
                  <a:cubicBezTo>
                    <a:pt x="288" y="115"/>
                    <a:pt x="283" y="97"/>
                    <a:pt x="274" y="80"/>
                  </a:cubicBezTo>
                  <a:cubicBezTo>
                    <a:pt x="254" y="90"/>
                    <a:pt x="254" y="90"/>
                    <a:pt x="254" y="90"/>
                  </a:cubicBezTo>
                  <a:cubicBezTo>
                    <a:pt x="247" y="76"/>
                    <a:pt x="237" y="63"/>
                    <a:pt x="225" y="52"/>
                  </a:cubicBezTo>
                  <a:cubicBezTo>
                    <a:pt x="240" y="35"/>
                    <a:pt x="240" y="35"/>
                    <a:pt x="240" y="35"/>
                  </a:cubicBezTo>
                  <a:cubicBezTo>
                    <a:pt x="226" y="23"/>
                    <a:pt x="210" y="14"/>
                    <a:pt x="192" y="7"/>
                  </a:cubicBezTo>
                  <a:cubicBezTo>
                    <a:pt x="190" y="10"/>
                    <a:pt x="190" y="10"/>
                    <a:pt x="190" y="10"/>
                  </a:cubicBezTo>
                  <a:cubicBezTo>
                    <a:pt x="183" y="29"/>
                    <a:pt x="183" y="29"/>
                    <a:pt x="183" y="29"/>
                  </a:cubicBezTo>
                  <a:cubicBezTo>
                    <a:pt x="170" y="24"/>
                    <a:pt x="157" y="22"/>
                    <a:pt x="145" y="22"/>
                  </a:cubicBezTo>
                  <a:cubicBezTo>
                    <a:pt x="142" y="22"/>
                    <a:pt x="139" y="23"/>
                    <a:pt x="136" y="23"/>
                  </a:cubicBezTo>
                  <a:cubicBezTo>
                    <a:pt x="134" y="0"/>
                    <a:pt x="134" y="0"/>
                    <a:pt x="134" y="0"/>
                  </a:cubicBezTo>
                </a:path>
              </a:pathLst>
            </a:custGeom>
            <a:solidFill>
              <a:schemeClr val="accent4"/>
            </a:solidFill>
            <a:ln>
              <a:noFill/>
            </a:ln>
          </p:spPr>
          <p:txBody>
            <a:bodyPr vert="horz" wrap="square" lIns="91440" tIns="45720" rIns="91440" bIns="45720" numCol="1" anchor="t" anchorCtr="0" compatLnSpc="1"/>
            <a:lstStyle/>
            <a:p>
              <a:endParaRPr lang="en-GB" dirty="0"/>
            </a:p>
          </p:txBody>
        </p:sp>
        <p:sp>
          <p:nvSpPr>
            <p:cNvPr id="57" name="Freeform 29">
              <a:extLst>
                <a:ext uri="{FF2B5EF4-FFF2-40B4-BE49-F238E27FC236}">
                  <a16:creationId xmlns:a16="http://schemas.microsoft.com/office/drawing/2014/main" id="{B527D8E7-1456-4657-8EAD-7C9E3D895D6C}"/>
                </a:ext>
              </a:extLst>
            </p:cNvPr>
            <p:cNvSpPr/>
            <p:nvPr/>
          </p:nvSpPr>
          <p:spPr bwMode="auto">
            <a:xfrm>
              <a:off x="2836918" y="4452780"/>
              <a:ext cx="3366" cy="4713"/>
            </a:xfrm>
            <a:custGeom>
              <a:avLst/>
              <a:gdLst>
                <a:gd name="T0" fmla="*/ 1 w 2"/>
                <a:gd name="T1" fmla="*/ 0 h 3"/>
                <a:gd name="T2" fmla="*/ 0 w 2"/>
                <a:gd name="T3" fmla="*/ 3 h 3"/>
                <a:gd name="T4" fmla="*/ 2 w 2"/>
                <a:gd name="T5" fmla="*/ 0 h 3"/>
                <a:gd name="T6" fmla="*/ 1 w 2"/>
                <a:gd name="T7" fmla="*/ 0 h 3"/>
              </a:gdLst>
              <a:ahLst/>
              <a:cxnLst>
                <a:cxn ang="0">
                  <a:pos x="T0" y="T1"/>
                </a:cxn>
                <a:cxn ang="0">
                  <a:pos x="T2" y="T3"/>
                </a:cxn>
                <a:cxn ang="0">
                  <a:pos x="T4" y="T5"/>
                </a:cxn>
                <a:cxn ang="0">
                  <a:pos x="T6" y="T7"/>
                </a:cxn>
              </a:cxnLst>
              <a:rect l="0" t="0" r="r" b="b"/>
              <a:pathLst>
                <a:path w="2" h="3">
                  <a:moveTo>
                    <a:pt x="1" y="0"/>
                  </a:moveTo>
                  <a:cubicBezTo>
                    <a:pt x="0" y="3"/>
                    <a:pt x="0" y="3"/>
                    <a:pt x="0" y="3"/>
                  </a:cubicBezTo>
                  <a:cubicBezTo>
                    <a:pt x="2" y="0"/>
                    <a:pt x="2" y="0"/>
                    <a:pt x="2" y="0"/>
                  </a:cubicBezTo>
                  <a:cubicBezTo>
                    <a:pt x="1" y="0"/>
                    <a:pt x="1" y="0"/>
                    <a:pt x="1" y="0"/>
                  </a:cubicBezTo>
                </a:path>
              </a:pathLst>
            </a:custGeom>
            <a:solidFill>
              <a:srgbClr val="AC270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GB" dirty="0"/>
            </a:p>
          </p:txBody>
        </p:sp>
        <p:sp>
          <p:nvSpPr>
            <p:cNvPr id="58" name="Freeform 30">
              <a:extLst>
                <a:ext uri="{FF2B5EF4-FFF2-40B4-BE49-F238E27FC236}">
                  <a16:creationId xmlns:a16="http://schemas.microsoft.com/office/drawing/2014/main" id="{C395F96E-F770-4F51-A845-BE0A447752DE}"/>
                </a:ext>
              </a:extLst>
            </p:cNvPr>
            <p:cNvSpPr>
              <a:spLocks noEditPoints="1"/>
            </p:cNvSpPr>
            <p:nvPr/>
          </p:nvSpPr>
          <p:spPr bwMode="auto">
            <a:xfrm>
              <a:off x="3011964" y="4483077"/>
              <a:ext cx="323162" cy="321816"/>
            </a:xfrm>
            <a:custGeom>
              <a:avLst/>
              <a:gdLst>
                <a:gd name="T0" fmla="*/ 102 w 203"/>
                <a:gd name="T1" fmla="*/ 143 h 202"/>
                <a:gd name="T2" fmla="*/ 94 w 203"/>
                <a:gd name="T3" fmla="*/ 142 h 202"/>
                <a:gd name="T4" fmla="*/ 60 w 203"/>
                <a:gd name="T5" fmla="*/ 93 h 202"/>
                <a:gd name="T6" fmla="*/ 96 w 203"/>
                <a:gd name="T7" fmla="*/ 59 h 202"/>
                <a:gd name="T8" fmla="*/ 102 w 203"/>
                <a:gd name="T9" fmla="*/ 59 h 202"/>
                <a:gd name="T10" fmla="*/ 110 w 203"/>
                <a:gd name="T11" fmla="*/ 60 h 202"/>
                <a:gd name="T12" fmla="*/ 143 w 203"/>
                <a:gd name="T13" fmla="*/ 109 h 202"/>
                <a:gd name="T14" fmla="*/ 107 w 203"/>
                <a:gd name="T15" fmla="*/ 143 h 202"/>
                <a:gd name="T16" fmla="*/ 102 w 203"/>
                <a:gd name="T17" fmla="*/ 143 h 202"/>
                <a:gd name="T18" fmla="*/ 121 w 203"/>
                <a:gd name="T19" fmla="*/ 0 h 202"/>
                <a:gd name="T20" fmla="*/ 118 w 203"/>
                <a:gd name="T21" fmla="*/ 16 h 202"/>
                <a:gd name="T22" fmla="*/ 102 w 203"/>
                <a:gd name="T23" fmla="*/ 14 h 202"/>
                <a:gd name="T24" fmla="*/ 90 w 203"/>
                <a:gd name="T25" fmla="*/ 15 h 202"/>
                <a:gd name="T26" fmla="*/ 84 w 203"/>
                <a:gd name="T27" fmla="*/ 16 h 202"/>
                <a:gd name="T28" fmla="*/ 81 w 203"/>
                <a:gd name="T29" fmla="*/ 0 h 202"/>
                <a:gd name="T30" fmla="*/ 44 w 203"/>
                <a:gd name="T31" fmla="*/ 15 h 202"/>
                <a:gd name="T32" fmla="*/ 53 w 203"/>
                <a:gd name="T33" fmla="*/ 29 h 202"/>
                <a:gd name="T34" fmla="*/ 29 w 203"/>
                <a:gd name="T35" fmla="*/ 53 h 202"/>
                <a:gd name="T36" fmla="*/ 15 w 203"/>
                <a:gd name="T37" fmla="*/ 44 h 202"/>
                <a:gd name="T38" fmla="*/ 0 w 203"/>
                <a:gd name="T39" fmla="*/ 81 h 202"/>
                <a:gd name="T40" fmla="*/ 16 w 203"/>
                <a:gd name="T41" fmla="*/ 85 h 202"/>
                <a:gd name="T42" fmla="*/ 16 w 203"/>
                <a:gd name="T43" fmla="*/ 118 h 202"/>
                <a:gd name="T44" fmla="*/ 0 w 203"/>
                <a:gd name="T45" fmla="*/ 122 h 202"/>
                <a:gd name="T46" fmla="*/ 16 w 203"/>
                <a:gd name="T47" fmla="*/ 159 h 202"/>
                <a:gd name="T48" fmla="*/ 30 w 203"/>
                <a:gd name="T49" fmla="*/ 150 h 202"/>
                <a:gd name="T50" fmla="*/ 54 w 203"/>
                <a:gd name="T51" fmla="*/ 174 h 202"/>
                <a:gd name="T52" fmla="*/ 45 w 203"/>
                <a:gd name="T53" fmla="*/ 187 h 202"/>
                <a:gd name="T54" fmla="*/ 82 w 203"/>
                <a:gd name="T55" fmla="*/ 202 h 202"/>
                <a:gd name="T56" fmla="*/ 85 w 203"/>
                <a:gd name="T57" fmla="*/ 186 h 202"/>
                <a:gd name="T58" fmla="*/ 102 w 203"/>
                <a:gd name="T59" fmla="*/ 188 h 202"/>
                <a:gd name="T60" fmla="*/ 113 w 203"/>
                <a:gd name="T61" fmla="*/ 187 h 202"/>
                <a:gd name="T62" fmla="*/ 119 w 203"/>
                <a:gd name="T63" fmla="*/ 186 h 202"/>
                <a:gd name="T64" fmla="*/ 122 w 203"/>
                <a:gd name="T65" fmla="*/ 202 h 202"/>
                <a:gd name="T66" fmla="*/ 159 w 203"/>
                <a:gd name="T67" fmla="*/ 187 h 202"/>
                <a:gd name="T68" fmla="*/ 150 w 203"/>
                <a:gd name="T69" fmla="*/ 173 h 202"/>
                <a:gd name="T70" fmla="*/ 174 w 203"/>
                <a:gd name="T71" fmla="*/ 149 h 202"/>
                <a:gd name="T72" fmla="*/ 188 w 203"/>
                <a:gd name="T73" fmla="*/ 158 h 202"/>
                <a:gd name="T74" fmla="*/ 203 w 203"/>
                <a:gd name="T75" fmla="*/ 121 h 202"/>
                <a:gd name="T76" fmla="*/ 187 w 203"/>
                <a:gd name="T77" fmla="*/ 117 h 202"/>
                <a:gd name="T78" fmla="*/ 187 w 203"/>
                <a:gd name="T79" fmla="*/ 84 h 202"/>
                <a:gd name="T80" fmla="*/ 203 w 203"/>
                <a:gd name="T81" fmla="*/ 80 h 202"/>
                <a:gd name="T82" fmla="*/ 187 w 203"/>
                <a:gd name="T83" fmla="*/ 43 h 202"/>
                <a:gd name="T84" fmla="*/ 174 w 203"/>
                <a:gd name="T85" fmla="*/ 52 h 202"/>
                <a:gd name="T86" fmla="*/ 149 w 203"/>
                <a:gd name="T87" fmla="*/ 28 h 202"/>
                <a:gd name="T88" fmla="*/ 159 w 203"/>
                <a:gd name="T89" fmla="*/ 15 h 202"/>
                <a:gd name="T90" fmla="*/ 121 w 203"/>
                <a:gd name="T91"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 h="202">
                  <a:moveTo>
                    <a:pt x="102" y="143"/>
                  </a:moveTo>
                  <a:cubicBezTo>
                    <a:pt x="99" y="143"/>
                    <a:pt x="96" y="143"/>
                    <a:pt x="94" y="142"/>
                  </a:cubicBezTo>
                  <a:cubicBezTo>
                    <a:pt x="71" y="138"/>
                    <a:pt x="56" y="116"/>
                    <a:pt x="60" y="93"/>
                  </a:cubicBezTo>
                  <a:cubicBezTo>
                    <a:pt x="64" y="75"/>
                    <a:pt x="79" y="62"/>
                    <a:pt x="96" y="59"/>
                  </a:cubicBezTo>
                  <a:cubicBezTo>
                    <a:pt x="98" y="59"/>
                    <a:pt x="100" y="59"/>
                    <a:pt x="102" y="59"/>
                  </a:cubicBezTo>
                  <a:cubicBezTo>
                    <a:pt x="104" y="59"/>
                    <a:pt x="107" y="59"/>
                    <a:pt x="110" y="60"/>
                  </a:cubicBezTo>
                  <a:cubicBezTo>
                    <a:pt x="132" y="64"/>
                    <a:pt x="147" y="86"/>
                    <a:pt x="143" y="109"/>
                  </a:cubicBezTo>
                  <a:cubicBezTo>
                    <a:pt x="139" y="127"/>
                    <a:pt x="125" y="140"/>
                    <a:pt x="107" y="143"/>
                  </a:cubicBezTo>
                  <a:cubicBezTo>
                    <a:pt x="105" y="143"/>
                    <a:pt x="103" y="143"/>
                    <a:pt x="102" y="143"/>
                  </a:cubicBezTo>
                  <a:moveTo>
                    <a:pt x="121" y="0"/>
                  </a:moveTo>
                  <a:cubicBezTo>
                    <a:pt x="118" y="16"/>
                    <a:pt x="118" y="16"/>
                    <a:pt x="118" y="16"/>
                  </a:cubicBezTo>
                  <a:cubicBezTo>
                    <a:pt x="113" y="15"/>
                    <a:pt x="107" y="14"/>
                    <a:pt x="102" y="14"/>
                  </a:cubicBezTo>
                  <a:cubicBezTo>
                    <a:pt x="98" y="14"/>
                    <a:pt x="94" y="14"/>
                    <a:pt x="90" y="15"/>
                  </a:cubicBezTo>
                  <a:cubicBezTo>
                    <a:pt x="88" y="15"/>
                    <a:pt x="86" y="15"/>
                    <a:pt x="84" y="16"/>
                  </a:cubicBezTo>
                  <a:cubicBezTo>
                    <a:pt x="81" y="0"/>
                    <a:pt x="81" y="0"/>
                    <a:pt x="81" y="0"/>
                  </a:cubicBezTo>
                  <a:cubicBezTo>
                    <a:pt x="67" y="3"/>
                    <a:pt x="55" y="8"/>
                    <a:pt x="44" y="15"/>
                  </a:cubicBezTo>
                  <a:cubicBezTo>
                    <a:pt x="53" y="29"/>
                    <a:pt x="53" y="29"/>
                    <a:pt x="53" y="29"/>
                  </a:cubicBezTo>
                  <a:cubicBezTo>
                    <a:pt x="44" y="35"/>
                    <a:pt x="35" y="44"/>
                    <a:pt x="29" y="53"/>
                  </a:cubicBezTo>
                  <a:cubicBezTo>
                    <a:pt x="15" y="44"/>
                    <a:pt x="15" y="44"/>
                    <a:pt x="15" y="44"/>
                  </a:cubicBezTo>
                  <a:cubicBezTo>
                    <a:pt x="8" y="55"/>
                    <a:pt x="3" y="68"/>
                    <a:pt x="0" y="81"/>
                  </a:cubicBezTo>
                  <a:cubicBezTo>
                    <a:pt x="16" y="85"/>
                    <a:pt x="16" y="85"/>
                    <a:pt x="16" y="85"/>
                  </a:cubicBezTo>
                  <a:cubicBezTo>
                    <a:pt x="14" y="96"/>
                    <a:pt x="14" y="108"/>
                    <a:pt x="16" y="118"/>
                  </a:cubicBezTo>
                  <a:cubicBezTo>
                    <a:pt x="0" y="122"/>
                    <a:pt x="0" y="122"/>
                    <a:pt x="0" y="122"/>
                  </a:cubicBezTo>
                  <a:cubicBezTo>
                    <a:pt x="3" y="135"/>
                    <a:pt x="8" y="148"/>
                    <a:pt x="16" y="159"/>
                  </a:cubicBezTo>
                  <a:cubicBezTo>
                    <a:pt x="30" y="150"/>
                    <a:pt x="30" y="150"/>
                    <a:pt x="30" y="150"/>
                  </a:cubicBezTo>
                  <a:cubicBezTo>
                    <a:pt x="36" y="159"/>
                    <a:pt x="44" y="167"/>
                    <a:pt x="54" y="174"/>
                  </a:cubicBezTo>
                  <a:cubicBezTo>
                    <a:pt x="45" y="187"/>
                    <a:pt x="45" y="187"/>
                    <a:pt x="45" y="187"/>
                  </a:cubicBezTo>
                  <a:cubicBezTo>
                    <a:pt x="56" y="194"/>
                    <a:pt x="68" y="200"/>
                    <a:pt x="82" y="202"/>
                  </a:cubicBezTo>
                  <a:cubicBezTo>
                    <a:pt x="85" y="186"/>
                    <a:pt x="85" y="186"/>
                    <a:pt x="85" y="186"/>
                  </a:cubicBezTo>
                  <a:cubicBezTo>
                    <a:pt x="91" y="187"/>
                    <a:pt x="96" y="188"/>
                    <a:pt x="102" y="188"/>
                  </a:cubicBezTo>
                  <a:cubicBezTo>
                    <a:pt x="105" y="188"/>
                    <a:pt x="109" y="188"/>
                    <a:pt x="113" y="187"/>
                  </a:cubicBezTo>
                  <a:cubicBezTo>
                    <a:pt x="115" y="187"/>
                    <a:pt x="117" y="187"/>
                    <a:pt x="119" y="186"/>
                  </a:cubicBezTo>
                  <a:cubicBezTo>
                    <a:pt x="122" y="202"/>
                    <a:pt x="122" y="202"/>
                    <a:pt x="122" y="202"/>
                  </a:cubicBezTo>
                  <a:cubicBezTo>
                    <a:pt x="136" y="199"/>
                    <a:pt x="148" y="194"/>
                    <a:pt x="159" y="187"/>
                  </a:cubicBezTo>
                  <a:cubicBezTo>
                    <a:pt x="150" y="173"/>
                    <a:pt x="150" y="173"/>
                    <a:pt x="150" y="173"/>
                  </a:cubicBezTo>
                  <a:cubicBezTo>
                    <a:pt x="160" y="167"/>
                    <a:pt x="168" y="158"/>
                    <a:pt x="174" y="149"/>
                  </a:cubicBezTo>
                  <a:cubicBezTo>
                    <a:pt x="188" y="158"/>
                    <a:pt x="188" y="158"/>
                    <a:pt x="188" y="158"/>
                  </a:cubicBezTo>
                  <a:cubicBezTo>
                    <a:pt x="195" y="147"/>
                    <a:pt x="200" y="134"/>
                    <a:pt x="203" y="121"/>
                  </a:cubicBezTo>
                  <a:cubicBezTo>
                    <a:pt x="187" y="117"/>
                    <a:pt x="187" y="117"/>
                    <a:pt x="187" y="117"/>
                  </a:cubicBezTo>
                  <a:cubicBezTo>
                    <a:pt x="189" y="106"/>
                    <a:pt x="189" y="94"/>
                    <a:pt x="187" y="84"/>
                  </a:cubicBezTo>
                  <a:cubicBezTo>
                    <a:pt x="203" y="80"/>
                    <a:pt x="203" y="80"/>
                    <a:pt x="203" y="80"/>
                  </a:cubicBezTo>
                  <a:cubicBezTo>
                    <a:pt x="200" y="67"/>
                    <a:pt x="195" y="54"/>
                    <a:pt x="187" y="43"/>
                  </a:cubicBezTo>
                  <a:cubicBezTo>
                    <a:pt x="174" y="52"/>
                    <a:pt x="174" y="52"/>
                    <a:pt x="174" y="52"/>
                  </a:cubicBezTo>
                  <a:cubicBezTo>
                    <a:pt x="167" y="43"/>
                    <a:pt x="159" y="35"/>
                    <a:pt x="149" y="28"/>
                  </a:cubicBezTo>
                  <a:cubicBezTo>
                    <a:pt x="159" y="15"/>
                    <a:pt x="159" y="15"/>
                    <a:pt x="159" y="15"/>
                  </a:cubicBezTo>
                  <a:cubicBezTo>
                    <a:pt x="148" y="7"/>
                    <a:pt x="135" y="2"/>
                    <a:pt x="121" y="0"/>
                  </a:cubicBezTo>
                </a:path>
              </a:pathLst>
            </a:custGeom>
            <a:solidFill>
              <a:schemeClr val="accent2"/>
            </a:solidFill>
            <a:ln>
              <a:noFill/>
            </a:ln>
          </p:spPr>
          <p:txBody>
            <a:bodyPr vert="horz" wrap="square" lIns="91440" tIns="45720" rIns="91440" bIns="45720" numCol="1" anchor="t" anchorCtr="0" compatLnSpc="1"/>
            <a:lstStyle/>
            <a:p>
              <a:endParaRPr lang="en-GB" dirty="0"/>
            </a:p>
          </p:txBody>
        </p:sp>
        <p:sp>
          <p:nvSpPr>
            <p:cNvPr id="59" name="Freeform 31">
              <a:extLst>
                <a:ext uri="{FF2B5EF4-FFF2-40B4-BE49-F238E27FC236}">
                  <a16:creationId xmlns:a16="http://schemas.microsoft.com/office/drawing/2014/main" id="{88FAD595-D982-4473-AF0B-0325720A439D}"/>
                </a:ext>
              </a:extLst>
            </p:cNvPr>
            <p:cNvSpPr>
              <a:spLocks noEditPoints="1"/>
            </p:cNvSpPr>
            <p:nvPr/>
          </p:nvSpPr>
          <p:spPr bwMode="auto">
            <a:xfrm>
              <a:off x="1681612" y="3959284"/>
              <a:ext cx="333935" cy="334608"/>
            </a:xfrm>
            <a:custGeom>
              <a:avLst/>
              <a:gdLst>
                <a:gd name="T0" fmla="*/ 105 w 210"/>
                <a:gd name="T1" fmla="*/ 143 h 210"/>
                <a:gd name="T2" fmla="*/ 93 w 210"/>
                <a:gd name="T3" fmla="*/ 141 h 210"/>
                <a:gd name="T4" fmla="*/ 68 w 210"/>
                <a:gd name="T5" fmla="*/ 93 h 210"/>
                <a:gd name="T6" fmla="*/ 105 w 210"/>
                <a:gd name="T7" fmla="*/ 67 h 210"/>
                <a:gd name="T8" fmla="*/ 117 w 210"/>
                <a:gd name="T9" fmla="*/ 68 h 210"/>
                <a:gd name="T10" fmla="*/ 141 w 210"/>
                <a:gd name="T11" fmla="*/ 117 h 210"/>
                <a:gd name="T12" fmla="*/ 105 w 210"/>
                <a:gd name="T13" fmla="*/ 143 h 210"/>
                <a:gd name="T14" fmla="*/ 97 w 210"/>
                <a:gd name="T15" fmla="*/ 0 h 210"/>
                <a:gd name="T16" fmla="*/ 58 w 210"/>
                <a:gd name="T17" fmla="*/ 11 h 210"/>
                <a:gd name="T18" fmla="*/ 65 w 210"/>
                <a:gd name="T19" fmla="*/ 26 h 210"/>
                <a:gd name="T20" fmla="*/ 38 w 210"/>
                <a:gd name="T21" fmla="*/ 47 h 210"/>
                <a:gd name="T22" fmla="*/ 25 w 210"/>
                <a:gd name="T23" fmla="*/ 36 h 210"/>
                <a:gd name="T24" fmla="*/ 5 w 210"/>
                <a:gd name="T25" fmla="*/ 72 h 210"/>
                <a:gd name="T26" fmla="*/ 21 w 210"/>
                <a:gd name="T27" fmla="*/ 77 h 210"/>
                <a:gd name="T28" fmla="*/ 17 w 210"/>
                <a:gd name="T29" fmla="*/ 111 h 210"/>
                <a:gd name="T30" fmla="*/ 0 w 210"/>
                <a:gd name="T31" fmla="*/ 112 h 210"/>
                <a:gd name="T32" fmla="*/ 11 w 210"/>
                <a:gd name="T33" fmla="*/ 152 h 210"/>
                <a:gd name="T34" fmla="*/ 26 w 210"/>
                <a:gd name="T35" fmla="*/ 144 h 210"/>
                <a:gd name="T36" fmla="*/ 47 w 210"/>
                <a:gd name="T37" fmla="*/ 172 h 210"/>
                <a:gd name="T38" fmla="*/ 36 w 210"/>
                <a:gd name="T39" fmla="*/ 184 h 210"/>
                <a:gd name="T40" fmla="*/ 71 w 210"/>
                <a:gd name="T41" fmla="*/ 205 h 210"/>
                <a:gd name="T42" fmla="*/ 77 w 210"/>
                <a:gd name="T43" fmla="*/ 189 h 210"/>
                <a:gd name="T44" fmla="*/ 105 w 210"/>
                <a:gd name="T45" fmla="*/ 193 h 210"/>
                <a:gd name="T46" fmla="*/ 111 w 210"/>
                <a:gd name="T47" fmla="*/ 193 h 210"/>
                <a:gd name="T48" fmla="*/ 112 w 210"/>
                <a:gd name="T49" fmla="*/ 210 h 210"/>
                <a:gd name="T50" fmla="*/ 152 w 210"/>
                <a:gd name="T51" fmla="*/ 199 h 210"/>
                <a:gd name="T52" fmla="*/ 144 w 210"/>
                <a:gd name="T53" fmla="*/ 184 h 210"/>
                <a:gd name="T54" fmla="*/ 171 w 210"/>
                <a:gd name="T55" fmla="*/ 163 h 210"/>
                <a:gd name="T56" fmla="*/ 184 w 210"/>
                <a:gd name="T57" fmla="*/ 174 h 210"/>
                <a:gd name="T58" fmla="*/ 204 w 210"/>
                <a:gd name="T59" fmla="*/ 138 h 210"/>
                <a:gd name="T60" fmla="*/ 189 w 210"/>
                <a:gd name="T61" fmla="*/ 133 h 210"/>
                <a:gd name="T62" fmla="*/ 193 w 210"/>
                <a:gd name="T63" fmla="*/ 99 h 210"/>
                <a:gd name="T64" fmla="*/ 210 w 210"/>
                <a:gd name="T65" fmla="*/ 98 h 210"/>
                <a:gd name="T66" fmla="*/ 199 w 210"/>
                <a:gd name="T67" fmla="*/ 58 h 210"/>
                <a:gd name="T68" fmla="*/ 184 w 210"/>
                <a:gd name="T69" fmla="*/ 65 h 210"/>
                <a:gd name="T70" fmla="*/ 163 w 210"/>
                <a:gd name="T71" fmla="*/ 38 h 210"/>
                <a:gd name="T72" fmla="*/ 174 w 210"/>
                <a:gd name="T73" fmla="*/ 26 h 210"/>
                <a:gd name="T74" fmla="*/ 138 w 210"/>
                <a:gd name="T75" fmla="*/ 5 h 210"/>
                <a:gd name="T76" fmla="*/ 133 w 210"/>
                <a:gd name="T77" fmla="*/ 21 h 210"/>
                <a:gd name="T78" fmla="*/ 105 w 210"/>
                <a:gd name="T79" fmla="*/ 17 h 210"/>
                <a:gd name="T80" fmla="*/ 98 w 210"/>
                <a:gd name="T81" fmla="*/ 17 h 210"/>
                <a:gd name="T82" fmla="*/ 97 w 210"/>
                <a:gd name="T83"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0" h="210">
                  <a:moveTo>
                    <a:pt x="105" y="143"/>
                  </a:moveTo>
                  <a:cubicBezTo>
                    <a:pt x="101" y="143"/>
                    <a:pt x="97" y="143"/>
                    <a:pt x="93" y="141"/>
                  </a:cubicBezTo>
                  <a:cubicBezTo>
                    <a:pt x="72" y="135"/>
                    <a:pt x="62" y="113"/>
                    <a:pt x="68" y="93"/>
                  </a:cubicBezTo>
                  <a:cubicBezTo>
                    <a:pt x="74" y="77"/>
                    <a:pt x="89" y="67"/>
                    <a:pt x="105" y="67"/>
                  </a:cubicBezTo>
                  <a:cubicBezTo>
                    <a:pt x="109" y="67"/>
                    <a:pt x="113" y="67"/>
                    <a:pt x="117" y="68"/>
                  </a:cubicBezTo>
                  <a:cubicBezTo>
                    <a:pt x="137" y="75"/>
                    <a:pt x="148" y="97"/>
                    <a:pt x="141" y="117"/>
                  </a:cubicBezTo>
                  <a:cubicBezTo>
                    <a:pt x="136" y="133"/>
                    <a:pt x="121" y="143"/>
                    <a:pt x="105" y="143"/>
                  </a:cubicBezTo>
                  <a:moveTo>
                    <a:pt x="97" y="0"/>
                  </a:moveTo>
                  <a:cubicBezTo>
                    <a:pt x="83" y="1"/>
                    <a:pt x="70" y="5"/>
                    <a:pt x="58" y="11"/>
                  </a:cubicBezTo>
                  <a:cubicBezTo>
                    <a:pt x="65" y="26"/>
                    <a:pt x="65" y="26"/>
                    <a:pt x="65" y="26"/>
                  </a:cubicBezTo>
                  <a:cubicBezTo>
                    <a:pt x="55" y="31"/>
                    <a:pt x="46" y="38"/>
                    <a:pt x="38" y="47"/>
                  </a:cubicBezTo>
                  <a:cubicBezTo>
                    <a:pt x="25" y="36"/>
                    <a:pt x="25" y="36"/>
                    <a:pt x="25" y="36"/>
                  </a:cubicBezTo>
                  <a:cubicBezTo>
                    <a:pt x="17" y="46"/>
                    <a:pt x="10" y="58"/>
                    <a:pt x="5" y="72"/>
                  </a:cubicBezTo>
                  <a:cubicBezTo>
                    <a:pt x="21" y="77"/>
                    <a:pt x="21" y="77"/>
                    <a:pt x="21" y="77"/>
                  </a:cubicBezTo>
                  <a:cubicBezTo>
                    <a:pt x="17" y="88"/>
                    <a:pt x="16" y="100"/>
                    <a:pt x="17" y="111"/>
                  </a:cubicBezTo>
                  <a:cubicBezTo>
                    <a:pt x="0" y="112"/>
                    <a:pt x="0" y="112"/>
                    <a:pt x="0" y="112"/>
                  </a:cubicBezTo>
                  <a:cubicBezTo>
                    <a:pt x="1" y="126"/>
                    <a:pt x="5" y="140"/>
                    <a:pt x="11" y="152"/>
                  </a:cubicBezTo>
                  <a:cubicBezTo>
                    <a:pt x="26" y="144"/>
                    <a:pt x="26" y="144"/>
                    <a:pt x="26" y="144"/>
                  </a:cubicBezTo>
                  <a:cubicBezTo>
                    <a:pt x="31" y="155"/>
                    <a:pt x="38" y="164"/>
                    <a:pt x="47" y="172"/>
                  </a:cubicBezTo>
                  <a:cubicBezTo>
                    <a:pt x="36" y="184"/>
                    <a:pt x="36" y="184"/>
                    <a:pt x="36" y="184"/>
                  </a:cubicBezTo>
                  <a:cubicBezTo>
                    <a:pt x="46" y="193"/>
                    <a:pt x="58" y="200"/>
                    <a:pt x="71" y="205"/>
                  </a:cubicBezTo>
                  <a:cubicBezTo>
                    <a:pt x="77" y="189"/>
                    <a:pt x="77" y="189"/>
                    <a:pt x="77" y="189"/>
                  </a:cubicBezTo>
                  <a:cubicBezTo>
                    <a:pt x="86" y="192"/>
                    <a:pt x="95" y="193"/>
                    <a:pt x="105" y="193"/>
                  </a:cubicBezTo>
                  <a:cubicBezTo>
                    <a:pt x="107" y="193"/>
                    <a:pt x="109" y="193"/>
                    <a:pt x="111" y="193"/>
                  </a:cubicBezTo>
                  <a:cubicBezTo>
                    <a:pt x="112" y="210"/>
                    <a:pt x="112" y="210"/>
                    <a:pt x="112" y="210"/>
                  </a:cubicBezTo>
                  <a:cubicBezTo>
                    <a:pt x="126" y="209"/>
                    <a:pt x="139" y="205"/>
                    <a:pt x="152" y="199"/>
                  </a:cubicBezTo>
                  <a:cubicBezTo>
                    <a:pt x="144" y="184"/>
                    <a:pt x="144" y="184"/>
                    <a:pt x="144" y="184"/>
                  </a:cubicBezTo>
                  <a:cubicBezTo>
                    <a:pt x="154" y="179"/>
                    <a:pt x="164" y="172"/>
                    <a:pt x="171" y="163"/>
                  </a:cubicBezTo>
                  <a:cubicBezTo>
                    <a:pt x="184" y="174"/>
                    <a:pt x="184" y="174"/>
                    <a:pt x="184" y="174"/>
                  </a:cubicBezTo>
                  <a:cubicBezTo>
                    <a:pt x="193" y="164"/>
                    <a:pt x="200" y="152"/>
                    <a:pt x="204" y="138"/>
                  </a:cubicBezTo>
                  <a:cubicBezTo>
                    <a:pt x="189" y="133"/>
                    <a:pt x="189" y="133"/>
                    <a:pt x="189" y="133"/>
                  </a:cubicBezTo>
                  <a:cubicBezTo>
                    <a:pt x="192" y="122"/>
                    <a:pt x="194" y="110"/>
                    <a:pt x="193" y="99"/>
                  </a:cubicBezTo>
                  <a:cubicBezTo>
                    <a:pt x="210" y="98"/>
                    <a:pt x="210" y="98"/>
                    <a:pt x="210" y="98"/>
                  </a:cubicBezTo>
                  <a:cubicBezTo>
                    <a:pt x="209" y="84"/>
                    <a:pt x="205" y="70"/>
                    <a:pt x="199" y="58"/>
                  </a:cubicBezTo>
                  <a:cubicBezTo>
                    <a:pt x="184" y="65"/>
                    <a:pt x="184" y="65"/>
                    <a:pt x="184" y="65"/>
                  </a:cubicBezTo>
                  <a:cubicBezTo>
                    <a:pt x="179" y="55"/>
                    <a:pt x="171" y="46"/>
                    <a:pt x="163" y="38"/>
                  </a:cubicBezTo>
                  <a:cubicBezTo>
                    <a:pt x="174" y="26"/>
                    <a:pt x="174" y="26"/>
                    <a:pt x="174" y="26"/>
                  </a:cubicBezTo>
                  <a:cubicBezTo>
                    <a:pt x="163" y="17"/>
                    <a:pt x="152" y="10"/>
                    <a:pt x="138" y="5"/>
                  </a:cubicBezTo>
                  <a:cubicBezTo>
                    <a:pt x="133" y="21"/>
                    <a:pt x="133" y="21"/>
                    <a:pt x="133" y="21"/>
                  </a:cubicBezTo>
                  <a:cubicBezTo>
                    <a:pt x="123" y="18"/>
                    <a:pt x="114" y="17"/>
                    <a:pt x="105" y="17"/>
                  </a:cubicBezTo>
                  <a:cubicBezTo>
                    <a:pt x="103" y="17"/>
                    <a:pt x="101" y="17"/>
                    <a:pt x="98" y="17"/>
                  </a:cubicBezTo>
                  <a:cubicBezTo>
                    <a:pt x="97" y="0"/>
                    <a:pt x="97" y="0"/>
                    <a:pt x="97" y="0"/>
                  </a:cubicBezTo>
                </a:path>
              </a:pathLst>
            </a:custGeom>
            <a:solidFill>
              <a:schemeClr val="accent2"/>
            </a:solidFill>
            <a:ln>
              <a:noFill/>
            </a:ln>
          </p:spPr>
          <p:txBody>
            <a:bodyPr vert="horz" wrap="square" lIns="91440" tIns="45720" rIns="91440" bIns="45720" numCol="1" anchor="t" anchorCtr="0" compatLnSpc="1"/>
            <a:lstStyle/>
            <a:p>
              <a:endParaRPr lang="en-GB" dirty="0"/>
            </a:p>
          </p:txBody>
        </p:sp>
        <p:sp>
          <p:nvSpPr>
            <p:cNvPr id="60" name="Freeform 32">
              <a:extLst>
                <a:ext uri="{FF2B5EF4-FFF2-40B4-BE49-F238E27FC236}">
                  <a16:creationId xmlns:a16="http://schemas.microsoft.com/office/drawing/2014/main" id="{26295812-C8E2-421A-80B6-F474045609D7}"/>
                </a:ext>
              </a:extLst>
            </p:cNvPr>
            <p:cNvSpPr>
              <a:spLocks noEditPoints="1"/>
            </p:cNvSpPr>
            <p:nvPr/>
          </p:nvSpPr>
          <p:spPr bwMode="auto">
            <a:xfrm>
              <a:off x="2461241" y="3628716"/>
              <a:ext cx="383755" cy="383082"/>
            </a:xfrm>
            <a:custGeom>
              <a:avLst/>
              <a:gdLst>
                <a:gd name="T0" fmla="*/ 121 w 241"/>
                <a:gd name="T1" fmla="*/ 170 h 241"/>
                <a:gd name="T2" fmla="*/ 109 w 241"/>
                <a:gd name="T3" fmla="*/ 168 h 241"/>
                <a:gd name="T4" fmla="*/ 73 w 241"/>
                <a:gd name="T5" fmla="*/ 108 h 241"/>
                <a:gd name="T6" fmla="*/ 117 w 241"/>
                <a:gd name="T7" fmla="*/ 71 h 241"/>
                <a:gd name="T8" fmla="*/ 121 w 241"/>
                <a:gd name="T9" fmla="*/ 71 h 241"/>
                <a:gd name="T10" fmla="*/ 132 w 241"/>
                <a:gd name="T11" fmla="*/ 72 h 241"/>
                <a:gd name="T12" fmla="*/ 169 w 241"/>
                <a:gd name="T13" fmla="*/ 132 h 241"/>
                <a:gd name="T14" fmla="*/ 125 w 241"/>
                <a:gd name="T15" fmla="*/ 170 h 241"/>
                <a:gd name="T16" fmla="*/ 121 w 241"/>
                <a:gd name="T17" fmla="*/ 170 h 241"/>
                <a:gd name="T18" fmla="*/ 102 w 241"/>
                <a:gd name="T19" fmla="*/ 0 h 241"/>
                <a:gd name="T20" fmla="*/ 57 w 241"/>
                <a:gd name="T21" fmla="*/ 16 h 241"/>
                <a:gd name="T22" fmla="*/ 67 w 241"/>
                <a:gd name="T23" fmla="*/ 33 h 241"/>
                <a:gd name="T24" fmla="*/ 38 w 241"/>
                <a:gd name="T25" fmla="*/ 60 h 241"/>
                <a:gd name="T26" fmla="*/ 22 w 241"/>
                <a:gd name="T27" fmla="*/ 48 h 241"/>
                <a:gd name="T28" fmla="*/ 2 w 241"/>
                <a:gd name="T29" fmla="*/ 91 h 241"/>
                <a:gd name="T30" fmla="*/ 21 w 241"/>
                <a:gd name="T31" fmla="*/ 96 h 241"/>
                <a:gd name="T32" fmla="*/ 19 w 241"/>
                <a:gd name="T33" fmla="*/ 136 h 241"/>
                <a:gd name="T34" fmla="*/ 0 w 241"/>
                <a:gd name="T35" fmla="*/ 139 h 241"/>
                <a:gd name="T36" fmla="*/ 17 w 241"/>
                <a:gd name="T37" fmla="*/ 184 h 241"/>
                <a:gd name="T38" fmla="*/ 33 w 241"/>
                <a:gd name="T39" fmla="*/ 173 h 241"/>
                <a:gd name="T40" fmla="*/ 60 w 241"/>
                <a:gd name="T41" fmla="*/ 203 h 241"/>
                <a:gd name="T42" fmla="*/ 49 w 241"/>
                <a:gd name="T43" fmla="*/ 219 h 241"/>
                <a:gd name="T44" fmla="*/ 92 w 241"/>
                <a:gd name="T45" fmla="*/ 239 h 241"/>
                <a:gd name="T46" fmla="*/ 96 w 241"/>
                <a:gd name="T47" fmla="*/ 220 h 241"/>
                <a:gd name="T48" fmla="*/ 121 w 241"/>
                <a:gd name="T49" fmla="*/ 223 h 241"/>
                <a:gd name="T50" fmla="*/ 129 w 241"/>
                <a:gd name="T51" fmla="*/ 222 h 241"/>
                <a:gd name="T52" fmla="*/ 136 w 241"/>
                <a:gd name="T53" fmla="*/ 222 h 241"/>
                <a:gd name="T54" fmla="*/ 139 w 241"/>
                <a:gd name="T55" fmla="*/ 241 h 241"/>
                <a:gd name="T56" fmla="*/ 184 w 241"/>
                <a:gd name="T57" fmla="*/ 224 h 241"/>
                <a:gd name="T58" fmla="*/ 174 w 241"/>
                <a:gd name="T59" fmla="*/ 208 h 241"/>
                <a:gd name="T60" fmla="*/ 203 w 241"/>
                <a:gd name="T61" fmla="*/ 181 h 241"/>
                <a:gd name="T62" fmla="*/ 219 w 241"/>
                <a:gd name="T63" fmla="*/ 192 h 241"/>
                <a:gd name="T64" fmla="*/ 239 w 241"/>
                <a:gd name="T65" fmla="*/ 149 h 241"/>
                <a:gd name="T66" fmla="*/ 220 w 241"/>
                <a:gd name="T67" fmla="*/ 144 h 241"/>
                <a:gd name="T68" fmla="*/ 222 w 241"/>
                <a:gd name="T69" fmla="*/ 104 h 241"/>
                <a:gd name="T70" fmla="*/ 241 w 241"/>
                <a:gd name="T71" fmla="*/ 102 h 241"/>
                <a:gd name="T72" fmla="*/ 225 w 241"/>
                <a:gd name="T73" fmla="*/ 57 h 241"/>
                <a:gd name="T74" fmla="*/ 208 w 241"/>
                <a:gd name="T75" fmla="*/ 67 h 241"/>
                <a:gd name="T76" fmla="*/ 181 w 241"/>
                <a:gd name="T77" fmla="*/ 37 h 241"/>
                <a:gd name="T78" fmla="*/ 193 w 241"/>
                <a:gd name="T79" fmla="*/ 22 h 241"/>
                <a:gd name="T80" fmla="*/ 150 w 241"/>
                <a:gd name="T81" fmla="*/ 2 h 241"/>
                <a:gd name="T82" fmla="*/ 145 w 241"/>
                <a:gd name="T83" fmla="*/ 21 h 241"/>
                <a:gd name="T84" fmla="*/ 121 w 241"/>
                <a:gd name="T85" fmla="*/ 18 h 241"/>
                <a:gd name="T86" fmla="*/ 112 w 241"/>
                <a:gd name="T87" fmla="*/ 18 h 241"/>
                <a:gd name="T88" fmla="*/ 105 w 241"/>
                <a:gd name="T89" fmla="*/ 19 h 241"/>
                <a:gd name="T90" fmla="*/ 102 w 241"/>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1" h="241">
                  <a:moveTo>
                    <a:pt x="121" y="170"/>
                  </a:moveTo>
                  <a:cubicBezTo>
                    <a:pt x="117" y="170"/>
                    <a:pt x="113" y="169"/>
                    <a:pt x="109" y="168"/>
                  </a:cubicBezTo>
                  <a:cubicBezTo>
                    <a:pt x="82" y="162"/>
                    <a:pt x="66" y="135"/>
                    <a:pt x="73" y="108"/>
                  </a:cubicBezTo>
                  <a:cubicBezTo>
                    <a:pt x="78" y="87"/>
                    <a:pt x="96" y="73"/>
                    <a:pt x="117" y="71"/>
                  </a:cubicBezTo>
                  <a:cubicBezTo>
                    <a:pt x="118" y="71"/>
                    <a:pt x="119" y="71"/>
                    <a:pt x="121" y="71"/>
                  </a:cubicBezTo>
                  <a:cubicBezTo>
                    <a:pt x="125" y="71"/>
                    <a:pt x="129" y="71"/>
                    <a:pt x="132" y="72"/>
                  </a:cubicBezTo>
                  <a:cubicBezTo>
                    <a:pt x="159" y="79"/>
                    <a:pt x="175" y="105"/>
                    <a:pt x="169" y="132"/>
                  </a:cubicBezTo>
                  <a:cubicBezTo>
                    <a:pt x="164" y="153"/>
                    <a:pt x="146" y="168"/>
                    <a:pt x="125" y="170"/>
                  </a:cubicBezTo>
                  <a:cubicBezTo>
                    <a:pt x="123" y="170"/>
                    <a:pt x="122" y="170"/>
                    <a:pt x="121" y="170"/>
                  </a:cubicBezTo>
                  <a:moveTo>
                    <a:pt x="102" y="0"/>
                  </a:moveTo>
                  <a:cubicBezTo>
                    <a:pt x="86" y="2"/>
                    <a:pt x="71" y="8"/>
                    <a:pt x="57" y="16"/>
                  </a:cubicBezTo>
                  <a:cubicBezTo>
                    <a:pt x="67" y="33"/>
                    <a:pt x="67" y="33"/>
                    <a:pt x="67" y="33"/>
                  </a:cubicBezTo>
                  <a:cubicBezTo>
                    <a:pt x="56" y="40"/>
                    <a:pt x="46" y="49"/>
                    <a:pt x="38" y="60"/>
                  </a:cubicBezTo>
                  <a:cubicBezTo>
                    <a:pt x="22" y="48"/>
                    <a:pt x="22" y="48"/>
                    <a:pt x="22" y="48"/>
                  </a:cubicBezTo>
                  <a:cubicBezTo>
                    <a:pt x="13" y="61"/>
                    <a:pt x="6" y="75"/>
                    <a:pt x="2" y="91"/>
                  </a:cubicBezTo>
                  <a:cubicBezTo>
                    <a:pt x="21" y="96"/>
                    <a:pt x="21" y="96"/>
                    <a:pt x="21" y="96"/>
                  </a:cubicBezTo>
                  <a:cubicBezTo>
                    <a:pt x="18" y="110"/>
                    <a:pt x="17" y="123"/>
                    <a:pt x="19" y="136"/>
                  </a:cubicBezTo>
                  <a:cubicBezTo>
                    <a:pt x="0" y="139"/>
                    <a:pt x="0" y="139"/>
                    <a:pt x="0" y="139"/>
                  </a:cubicBezTo>
                  <a:cubicBezTo>
                    <a:pt x="3" y="155"/>
                    <a:pt x="8" y="170"/>
                    <a:pt x="17" y="184"/>
                  </a:cubicBezTo>
                  <a:cubicBezTo>
                    <a:pt x="33" y="173"/>
                    <a:pt x="33" y="173"/>
                    <a:pt x="33" y="173"/>
                  </a:cubicBezTo>
                  <a:cubicBezTo>
                    <a:pt x="40" y="185"/>
                    <a:pt x="49" y="195"/>
                    <a:pt x="60" y="203"/>
                  </a:cubicBezTo>
                  <a:cubicBezTo>
                    <a:pt x="49" y="219"/>
                    <a:pt x="49" y="219"/>
                    <a:pt x="49" y="219"/>
                  </a:cubicBezTo>
                  <a:cubicBezTo>
                    <a:pt x="61" y="228"/>
                    <a:pt x="76" y="235"/>
                    <a:pt x="92" y="239"/>
                  </a:cubicBezTo>
                  <a:cubicBezTo>
                    <a:pt x="96" y="220"/>
                    <a:pt x="96" y="220"/>
                    <a:pt x="96" y="220"/>
                  </a:cubicBezTo>
                  <a:cubicBezTo>
                    <a:pt x="105" y="222"/>
                    <a:pt x="113" y="223"/>
                    <a:pt x="121" y="223"/>
                  </a:cubicBezTo>
                  <a:cubicBezTo>
                    <a:pt x="124" y="223"/>
                    <a:pt x="126" y="223"/>
                    <a:pt x="129" y="222"/>
                  </a:cubicBezTo>
                  <a:cubicBezTo>
                    <a:pt x="132" y="222"/>
                    <a:pt x="134" y="222"/>
                    <a:pt x="136" y="222"/>
                  </a:cubicBezTo>
                  <a:cubicBezTo>
                    <a:pt x="139" y="241"/>
                    <a:pt x="139" y="241"/>
                    <a:pt x="139" y="241"/>
                  </a:cubicBezTo>
                  <a:cubicBezTo>
                    <a:pt x="155" y="238"/>
                    <a:pt x="170" y="233"/>
                    <a:pt x="184" y="224"/>
                  </a:cubicBezTo>
                  <a:cubicBezTo>
                    <a:pt x="174" y="208"/>
                    <a:pt x="174" y="208"/>
                    <a:pt x="174" y="208"/>
                  </a:cubicBezTo>
                  <a:cubicBezTo>
                    <a:pt x="185" y="201"/>
                    <a:pt x="195" y="192"/>
                    <a:pt x="203" y="181"/>
                  </a:cubicBezTo>
                  <a:cubicBezTo>
                    <a:pt x="219" y="192"/>
                    <a:pt x="219" y="192"/>
                    <a:pt x="219" y="192"/>
                  </a:cubicBezTo>
                  <a:cubicBezTo>
                    <a:pt x="228" y="180"/>
                    <a:pt x="235" y="165"/>
                    <a:pt x="239" y="149"/>
                  </a:cubicBezTo>
                  <a:cubicBezTo>
                    <a:pt x="220" y="144"/>
                    <a:pt x="220" y="144"/>
                    <a:pt x="220" y="144"/>
                  </a:cubicBezTo>
                  <a:cubicBezTo>
                    <a:pt x="224" y="131"/>
                    <a:pt x="224" y="117"/>
                    <a:pt x="222" y="104"/>
                  </a:cubicBezTo>
                  <a:cubicBezTo>
                    <a:pt x="241" y="102"/>
                    <a:pt x="241" y="102"/>
                    <a:pt x="241" y="102"/>
                  </a:cubicBezTo>
                  <a:cubicBezTo>
                    <a:pt x="239" y="86"/>
                    <a:pt x="233" y="70"/>
                    <a:pt x="225" y="57"/>
                  </a:cubicBezTo>
                  <a:cubicBezTo>
                    <a:pt x="208" y="67"/>
                    <a:pt x="208" y="67"/>
                    <a:pt x="208" y="67"/>
                  </a:cubicBezTo>
                  <a:cubicBezTo>
                    <a:pt x="201" y="56"/>
                    <a:pt x="192" y="46"/>
                    <a:pt x="181" y="37"/>
                  </a:cubicBezTo>
                  <a:cubicBezTo>
                    <a:pt x="193" y="22"/>
                    <a:pt x="193" y="22"/>
                    <a:pt x="193" y="22"/>
                  </a:cubicBezTo>
                  <a:cubicBezTo>
                    <a:pt x="180" y="13"/>
                    <a:pt x="166" y="6"/>
                    <a:pt x="150" y="2"/>
                  </a:cubicBezTo>
                  <a:cubicBezTo>
                    <a:pt x="145" y="21"/>
                    <a:pt x="145" y="21"/>
                    <a:pt x="145" y="21"/>
                  </a:cubicBezTo>
                  <a:cubicBezTo>
                    <a:pt x="137" y="19"/>
                    <a:pt x="129" y="18"/>
                    <a:pt x="121" y="18"/>
                  </a:cubicBezTo>
                  <a:cubicBezTo>
                    <a:pt x="118" y="18"/>
                    <a:pt x="115" y="18"/>
                    <a:pt x="112" y="18"/>
                  </a:cubicBezTo>
                  <a:cubicBezTo>
                    <a:pt x="110" y="18"/>
                    <a:pt x="107" y="19"/>
                    <a:pt x="105" y="19"/>
                  </a:cubicBezTo>
                  <a:cubicBezTo>
                    <a:pt x="102" y="0"/>
                    <a:pt x="102" y="0"/>
                    <a:pt x="102" y="0"/>
                  </a:cubicBezTo>
                </a:path>
              </a:pathLst>
            </a:custGeom>
            <a:solidFill>
              <a:schemeClr val="accent4"/>
            </a:solidFill>
            <a:ln>
              <a:noFill/>
            </a:ln>
          </p:spPr>
          <p:txBody>
            <a:bodyPr vert="horz" wrap="square" lIns="91440" tIns="45720" rIns="91440" bIns="45720" numCol="1" anchor="t" anchorCtr="0" compatLnSpc="1"/>
            <a:lstStyle/>
            <a:p>
              <a:endParaRPr lang="en-GB" dirty="0"/>
            </a:p>
          </p:txBody>
        </p:sp>
        <p:sp>
          <p:nvSpPr>
            <p:cNvPr id="61" name="Freeform 33">
              <a:extLst>
                <a:ext uri="{FF2B5EF4-FFF2-40B4-BE49-F238E27FC236}">
                  <a16:creationId xmlns:a16="http://schemas.microsoft.com/office/drawing/2014/main" id="{D105C32A-754F-4023-B4F7-C7D261138916}"/>
                </a:ext>
              </a:extLst>
            </p:cNvPr>
            <p:cNvSpPr>
              <a:spLocks noEditPoints="1"/>
            </p:cNvSpPr>
            <p:nvPr/>
          </p:nvSpPr>
          <p:spPr bwMode="auto">
            <a:xfrm>
              <a:off x="2365639" y="3525035"/>
              <a:ext cx="160908" cy="160908"/>
            </a:xfrm>
            <a:custGeom>
              <a:avLst/>
              <a:gdLst>
                <a:gd name="T0" fmla="*/ 50 w 101"/>
                <a:gd name="T1" fmla="*/ 71 h 101"/>
                <a:gd name="T2" fmla="*/ 44 w 101"/>
                <a:gd name="T3" fmla="*/ 70 h 101"/>
                <a:gd name="T4" fmla="*/ 31 w 101"/>
                <a:gd name="T5" fmla="*/ 44 h 101"/>
                <a:gd name="T6" fmla="*/ 50 w 101"/>
                <a:gd name="T7" fmla="*/ 30 h 101"/>
                <a:gd name="T8" fmla="*/ 57 w 101"/>
                <a:gd name="T9" fmla="*/ 31 h 101"/>
                <a:gd name="T10" fmla="*/ 70 w 101"/>
                <a:gd name="T11" fmla="*/ 57 h 101"/>
                <a:gd name="T12" fmla="*/ 50 w 101"/>
                <a:gd name="T13" fmla="*/ 71 h 101"/>
                <a:gd name="T14" fmla="*/ 47 w 101"/>
                <a:gd name="T15" fmla="*/ 0 h 101"/>
                <a:gd name="T16" fmla="*/ 28 w 101"/>
                <a:gd name="T17" fmla="*/ 6 h 101"/>
                <a:gd name="T18" fmla="*/ 31 w 101"/>
                <a:gd name="T19" fmla="*/ 13 h 101"/>
                <a:gd name="T20" fmla="*/ 18 w 101"/>
                <a:gd name="T21" fmla="*/ 23 h 101"/>
                <a:gd name="T22" fmla="*/ 12 w 101"/>
                <a:gd name="T23" fmla="*/ 18 h 101"/>
                <a:gd name="T24" fmla="*/ 2 w 101"/>
                <a:gd name="T25" fmla="*/ 35 h 101"/>
                <a:gd name="T26" fmla="*/ 10 w 101"/>
                <a:gd name="T27" fmla="*/ 37 h 101"/>
                <a:gd name="T28" fmla="*/ 8 w 101"/>
                <a:gd name="T29" fmla="*/ 54 h 101"/>
                <a:gd name="T30" fmla="*/ 0 w 101"/>
                <a:gd name="T31" fmla="*/ 54 h 101"/>
                <a:gd name="T32" fmla="*/ 5 w 101"/>
                <a:gd name="T33" fmla="*/ 73 h 101"/>
                <a:gd name="T34" fmla="*/ 12 w 101"/>
                <a:gd name="T35" fmla="*/ 70 h 101"/>
                <a:gd name="T36" fmla="*/ 23 w 101"/>
                <a:gd name="T37" fmla="*/ 83 h 101"/>
                <a:gd name="T38" fmla="*/ 17 w 101"/>
                <a:gd name="T39" fmla="*/ 89 h 101"/>
                <a:gd name="T40" fmla="*/ 34 w 101"/>
                <a:gd name="T41" fmla="*/ 99 h 101"/>
                <a:gd name="T42" fmla="*/ 37 w 101"/>
                <a:gd name="T43" fmla="*/ 91 h 101"/>
                <a:gd name="T44" fmla="*/ 50 w 101"/>
                <a:gd name="T45" fmla="*/ 93 h 101"/>
                <a:gd name="T46" fmla="*/ 53 w 101"/>
                <a:gd name="T47" fmla="*/ 93 h 101"/>
                <a:gd name="T48" fmla="*/ 54 w 101"/>
                <a:gd name="T49" fmla="*/ 101 h 101"/>
                <a:gd name="T50" fmla="*/ 73 w 101"/>
                <a:gd name="T51" fmla="*/ 96 h 101"/>
                <a:gd name="T52" fmla="*/ 69 w 101"/>
                <a:gd name="T53" fmla="*/ 89 h 101"/>
                <a:gd name="T54" fmla="*/ 83 w 101"/>
                <a:gd name="T55" fmla="*/ 79 h 101"/>
                <a:gd name="T56" fmla="*/ 89 w 101"/>
                <a:gd name="T57" fmla="*/ 84 h 101"/>
                <a:gd name="T58" fmla="*/ 98 w 101"/>
                <a:gd name="T59" fmla="*/ 67 h 101"/>
                <a:gd name="T60" fmla="*/ 91 w 101"/>
                <a:gd name="T61" fmla="*/ 64 h 101"/>
                <a:gd name="T62" fmla="*/ 93 w 101"/>
                <a:gd name="T63" fmla="*/ 48 h 101"/>
                <a:gd name="T64" fmla="*/ 101 w 101"/>
                <a:gd name="T65" fmla="*/ 47 h 101"/>
                <a:gd name="T66" fmla="*/ 96 w 101"/>
                <a:gd name="T67" fmla="*/ 28 h 101"/>
                <a:gd name="T68" fmla="*/ 88 w 101"/>
                <a:gd name="T69" fmla="*/ 32 h 101"/>
                <a:gd name="T70" fmla="*/ 78 w 101"/>
                <a:gd name="T71" fmla="*/ 19 h 101"/>
                <a:gd name="T72" fmla="*/ 84 w 101"/>
                <a:gd name="T73" fmla="*/ 13 h 101"/>
                <a:gd name="T74" fmla="*/ 66 w 101"/>
                <a:gd name="T75" fmla="*/ 3 h 101"/>
                <a:gd name="T76" fmla="*/ 64 w 101"/>
                <a:gd name="T77" fmla="*/ 10 h 101"/>
                <a:gd name="T78" fmla="*/ 50 w 101"/>
                <a:gd name="T79" fmla="*/ 8 h 101"/>
                <a:gd name="T80" fmla="*/ 47 w 101"/>
                <a:gd name="T81" fmla="*/ 8 h 101"/>
                <a:gd name="T82" fmla="*/ 47 w 101"/>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50" y="71"/>
                  </a:moveTo>
                  <a:cubicBezTo>
                    <a:pt x="48" y="71"/>
                    <a:pt x="46" y="71"/>
                    <a:pt x="44" y="70"/>
                  </a:cubicBezTo>
                  <a:cubicBezTo>
                    <a:pt x="33" y="67"/>
                    <a:pt x="27" y="55"/>
                    <a:pt x="31" y="44"/>
                  </a:cubicBezTo>
                  <a:cubicBezTo>
                    <a:pt x="34" y="36"/>
                    <a:pt x="42" y="30"/>
                    <a:pt x="50" y="30"/>
                  </a:cubicBezTo>
                  <a:cubicBezTo>
                    <a:pt x="53" y="30"/>
                    <a:pt x="55" y="31"/>
                    <a:pt x="57" y="31"/>
                  </a:cubicBezTo>
                  <a:cubicBezTo>
                    <a:pt x="68" y="35"/>
                    <a:pt x="74" y="47"/>
                    <a:pt x="70" y="57"/>
                  </a:cubicBezTo>
                  <a:cubicBezTo>
                    <a:pt x="67" y="66"/>
                    <a:pt x="59" y="71"/>
                    <a:pt x="50" y="71"/>
                  </a:cubicBezTo>
                  <a:moveTo>
                    <a:pt x="47" y="0"/>
                  </a:moveTo>
                  <a:cubicBezTo>
                    <a:pt x="40" y="1"/>
                    <a:pt x="34" y="3"/>
                    <a:pt x="28" y="6"/>
                  </a:cubicBezTo>
                  <a:cubicBezTo>
                    <a:pt x="31" y="13"/>
                    <a:pt x="31" y="13"/>
                    <a:pt x="31" y="13"/>
                  </a:cubicBezTo>
                  <a:cubicBezTo>
                    <a:pt x="26" y="15"/>
                    <a:pt x="22" y="19"/>
                    <a:pt x="18" y="23"/>
                  </a:cubicBezTo>
                  <a:cubicBezTo>
                    <a:pt x="12" y="18"/>
                    <a:pt x="12" y="18"/>
                    <a:pt x="12" y="18"/>
                  </a:cubicBezTo>
                  <a:cubicBezTo>
                    <a:pt x="8" y="22"/>
                    <a:pt x="5" y="28"/>
                    <a:pt x="2" y="35"/>
                  </a:cubicBezTo>
                  <a:cubicBezTo>
                    <a:pt x="10" y="37"/>
                    <a:pt x="10" y="37"/>
                    <a:pt x="10" y="37"/>
                  </a:cubicBezTo>
                  <a:cubicBezTo>
                    <a:pt x="8" y="43"/>
                    <a:pt x="8" y="48"/>
                    <a:pt x="8" y="54"/>
                  </a:cubicBezTo>
                  <a:cubicBezTo>
                    <a:pt x="0" y="54"/>
                    <a:pt x="0" y="54"/>
                    <a:pt x="0" y="54"/>
                  </a:cubicBezTo>
                  <a:cubicBezTo>
                    <a:pt x="0" y="61"/>
                    <a:pt x="2" y="67"/>
                    <a:pt x="5" y="73"/>
                  </a:cubicBezTo>
                  <a:cubicBezTo>
                    <a:pt x="12" y="70"/>
                    <a:pt x="12" y="70"/>
                    <a:pt x="12" y="70"/>
                  </a:cubicBezTo>
                  <a:cubicBezTo>
                    <a:pt x="15" y="75"/>
                    <a:pt x="18" y="79"/>
                    <a:pt x="23" y="83"/>
                  </a:cubicBezTo>
                  <a:cubicBezTo>
                    <a:pt x="17" y="89"/>
                    <a:pt x="17" y="89"/>
                    <a:pt x="17" y="89"/>
                  </a:cubicBezTo>
                  <a:cubicBezTo>
                    <a:pt x="22" y="93"/>
                    <a:pt x="28" y="97"/>
                    <a:pt x="34" y="99"/>
                  </a:cubicBezTo>
                  <a:cubicBezTo>
                    <a:pt x="37" y="91"/>
                    <a:pt x="37" y="91"/>
                    <a:pt x="37" y="91"/>
                  </a:cubicBezTo>
                  <a:cubicBezTo>
                    <a:pt x="41" y="93"/>
                    <a:pt x="46" y="93"/>
                    <a:pt x="50" y="93"/>
                  </a:cubicBezTo>
                  <a:cubicBezTo>
                    <a:pt x="51" y="93"/>
                    <a:pt x="52" y="93"/>
                    <a:pt x="53" y="93"/>
                  </a:cubicBezTo>
                  <a:cubicBezTo>
                    <a:pt x="54" y="101"/>
                    <a:pt x="54" y="101"/>
                    <a:pt x="54" y="101"/>
                  </a:cubicBezTo>
                  <a:cubicBezTo>
                    <a:pt x="61" y="101"/>
                    <a:pt x="67" y="99"/>
                    <a:pt x="73" y="96"/>
                  </a:cubicBezTo>
                  <a:cubicBezTo>
                    <a:pt x="69" y="89"/>
                    <a:pt x="69" y="89"/>
                    <a:pt x="69" y="89"/>
                  </a:cubicBezTo>
                  <a:cubicBezTo>
                    <a:pt x="74" y="86"/>
                    <a:pt x="79" y="83"/>
                    <a:pt x="83" y="79"/>
                  </a:cubicBezTo>
                  <a:cubicBezTo>
                    <a:pt x="89" y="84"/>
                    <a:pt x="89" y="84"/>
                    <a:pt x="89" y="84"/>
                  </a:cubicBezTo>
                  <a:cubicBezTo>
                    <a:pt x="93" y="79"/>
                    <a:pt x="96" y="73"/>
                    <a:pt x="98" y="67"/>
                  </a:cubicBezTo>
                  <a:cubicBezTo>
                    <a:pt x="91" y="64"/>
                    <a:pt x="91" y="64"/>
                    <a:pt x="91" y="64"/>
                  </a:cubicBezTo>
                  <a:cubicBezTo>
                    <a:pt x="93" y="59"/>
                    <a:pt x="93" y="53"/>
                    <a:pt x="93" y="48"/>
                  </a:cubicBezTo>
                  <a:cubicBezTo>
                    <a:pt x="101" y="47"/>
                    <a:pt x="101" y="47"/>
                    <a:pt x="101" y="47"/>
                  </a:cubicBezTo>
                  <a:cubicBezTo>
                    <a:pt x="100" y="41"/>
                    <a:pt x="99" y="34"/>
                    <a:pt x="96" y="28"/>
                  </a:cubicBezTo>
                  <a:cubicBezTo>
                    <a:pt x="88" y="32"/>
                    <a:pt x="88" y="32"/>
                    <a:pt x="88" y="32"/>
                  </a:cubicBezTo>
                  <a:cubicBezTo>
                    <a:pt x="86" y="27"/>
                    <a:pt x="83" y="22"/>
                    <a:pt x="78" y="19"/>
                  </a:cubicBezTo>
                  <a:cubicBezTo>
                    <a:pt x="84" y="13"/>
                    <a:pt x="84" y="13"/>
                    <a:pt x="84" y="13"/>
                  </a:cubicBezTo>
                  <a:cubicBezTo>
                    <a:pt x="79" y="8"/>
                    <a:pt x="73" y="5"/>
                    <a:pt x="66" y="3"/>
                  </a:cubicBezTo>
                  <a:cubicBezTo>
                    <a:pt x="64" y="10"/>
                    <a:pt x="64" y="10"/>
                    <a:pt x="64" y="10"/>
                  </a:cubicBezTo>
                  <a:cubicBezTo>
                    <a:pt x="59" y="9"/>
                    <a:pt x="55" y="8"/>
                    <a:pt x="50" y="8"/>
                  </a:cubicBezTo>
                  <a:cubicBezTo>
                    <a:pt x="49" y="8"/>
                    <a:pt x="48" y="8"/>
                    <a:pt x="47" y="8"/>
                  </a:cubicBezTo>
                  <a:cubicBezTo>
                    <a:pt x="47" y="0"/>
                    <a:pt x="47" y="0"/>
                    <a:pt x="47" y="0"/>
                  </a:cubicBezTo>
                </a:path>
              </a:pathLst>
            </a:custGeom>
            <a:solidFill>
              <a:schemeClr val="accent3"/>
            </a:solidFill>
            <a:ln>
              <a:noFill/>
            </a:ln>
          </p:spPr>
          <p:txBody>
            <a:bodyPr vert="horz" wrap="square" lIns="91440" tIns="45720" rIns="91440" bIns="45720" numCol="1" anchor="t" anchorCtr="0" compatLnSpc="1"/>
            <a:lstStyle/>
            <a:p>
              <a:endParaRPr lang="en-GB" dirty="0"/>
            </a:p>
          </p:txBody>
        </p:sp>
        <p:sp>
          <p:nvSpPr>
            <p:cNvPr id="62" name="Freeform 34">
              <a:extLst>
                <a:ext uri="{FF2B5EF4-FFF2-40B4-BE49-F238E27FC236}">
                  <a16:creationId xmlns:a16="http://schemas.microsoft.com/office/drawing/2014/main" id="{C17E66F9-8E03-417E-8C3E-9AE450D5F760}"/>
                </a:ext>
              </a:extLst>
            </p:cNvPr>
            <p:cNvSpPr>
              <a:spLocks noEditPoints="1"/>
            </p:cNvSpPr>
            <p:nvPr/>
          </p:nvSpPr>
          <p:spPr bwMode="auto">
            <a:xfrm>
              <a:off x="1937449" y="3623330"/>
              <a:ext cx="502922" cy="504941"/>
            </a:xfrm>
            <a:custGeom>
              <a:avLst/>
              <a:gdLst>
                <a:gd name="T0" fmla="*/ 158 w 316"/>
                <a:gd name="T1" fmla="*/ 259 h 317"/>
                <a:gd name="T2" fmla="*/ 57 w 316"/>
                <a:gd name="T3" fmla="*/ 160 h 317"/>
                <a:gd name="T4" fmla="*/ 156 w 316"/>
                <a:gd name="T5" fmla="*/ 58 h 317"/>
                <a:gd name="T6" fmla="*/ 156 w 316"/>
                <a:gd name="T7" fmla="*/ 58 h 317"/>
                <a:gd name="T8" fmla="*/ 158 w 316"/>
                <a:gd name="T9" fmla="*/ 58 h 317"/>
                <a:gd name="T10" fmla="*/ 258 w 316"/>
                <a:gd name="T11" fmla="*/ 157 h 317"/>
                <a:gd name="T12" fmla="*/ 159 w 316"/>
                <a:gd name="T13" fmla="*/ 259 h 317"/>
                <a:gd name="T14" fmla="*/ 159 w 316"/>
                <a:gd name="T15" fmla="*/ 259 h 317"/>
                <a:gd name="T16" fmla="*/ 158 w 316"/>
                <a:gd name="T17" fmla="*/ 259 h 317"/>
                <a:gd name="T18" fmla="*/ 181 w 316"/>
                <a:gd name="T19" fmla="*/ 0 h 317"/>
                <a:gd name="T20" fmla="*/ 156 w 316"/>
                <a:gd name="T21" fmla="*/ 1 h 317"/>
                <a:gd name="T22" fmla="*/ 131 w 316"/>
                <a:gd name="T23" fmla="*/ 1 h 317"/>
                <a:gd name="T24" fmla="*/ 131 w 316"/>
                <a:gd name="T25" fmla="*/ 25 h 317"/>
                <a:gd name="T26" fmla="*/ 79 w 316"/>
                <a:gd name="T27" fmla="*/ 47 h 317"/>
                <a:gd name="T28" fmla="*/ 62 w 316"/>
                <a:gd name="T29" fmla="*/ 31 h 317"/>
                <a:gd name="T30" fmla="*/ 27 w 316"/>
                <a:gd name="T31" fmla="*/ 66 h 317"/>
                <a:gd name="T32" fmla="*/ 44 w 316"/>
                <a:gd name="T33" fmla="*/ 83 h 317"/>
                <a:gd name="T34" fmla="*/ 23 w 316"/>
                <a:gd name="T35" fmla="*/ 135 h 317"/>
                <a:gd name="T36" fmla="*/ 0 w 316"/>
                <a:gd name="T37" fmla="*/ 136 h 317"/>
                <a:gd name="T38" fmla="*/ 0 w 316"/>
                <a:gd name="T39" fmla="*/ 186 h 317"/>
                <a:gd name="T40" fmla="*/ 24 w 316"/>
                <a:gd name="T41" fmla="*/ 185 h 317"/>
                <a:gd name="T42" fmla="*/ 46 w 316"/>
                <a:gd name="T43" fmla="*/ 237 h 317"/>
                <a:gd name="T44" fmla="*/ 30 w 316"/>
                <a:gd name="T45" fmla="*/ 254 h 317"/>
                <a:gd name="T46" fmla="*/ 65 w 316"/>
                <a:gd name="T47" fmla="*/ 289 h 317"/>
                <a:gd name="T48" fmla="*/ 82 w 316"/>
                <a:gd name="T49" fmla="*/ 272 h 317"/>
                <a:gd name="T50" fmla="*/ 135 w 316"/>
                <a:gd name="T51" fmla="*/ 293 h 317"/>
                <a:gd name="T52" fmla="*/ 135 w 316"/>
                <a:gd name="T53" fmla="*/ 317 h 317"/>
                <a:gd name="T54" fmla="*/ 160 w 316"/>
                <a:gd name="T55" fmla="*/ 316 h 317"/>
                <a:gd name="T56" fmla="*/ 185 w 316"/>
                <a:gd name="T57" fmla="*/ 316 h 317"/>
                <a:gd name="T58" fmla="*/ 184 w 316"/>
                <a:gd name="T59" fmla="*/ 292 h 317"/>
                <a:gd name="T60" fmla="*/ 236 w 316"/>
                <a:gd name="T61" fmla="*/ 270 h 317"/>
                <a:gd name="T62" fmla="*/ 253 w 316"/>
                <a:gd name="T63" fmla="*/ 287 h 317"/>
                <a:gd name="T64" fmla="*/ 288 w 316"/>
                <a:gd name="T65" fmla="*/ 251 h 317"/>
                <a:gd name="T66" fmla="*/ 271 w 316"/>
                <a:gd name="T67" fmla="*/ 234 h 317"/>
                <a:gd name="T68" fmla="*/ 292 w 316"/>
                <a:gd name="T69" fmla="*/ 182 h 317"/>
                <a:gd name="T70" fmla="*/ 316 w 316"/>
                <a:gd name="T71" fmla="*/ 181 h 317"/>
                <a:gd name="T72" fmla="*/ 315 w 316"/>
                <a:gd name="T73" fmla="*/ 132 h 317"/>
                <a:gd name="T74" fmla="*/ 292 w 316"/>
                <a:gd name="T75" fmla="*/ 132 h 317"/>
                <a:gd name="T76" fmla="*/ 269 w 316"/>
                <a:gd name="T77" fmla="*/ 80 h 317"/>
                <a:gd name="T78" fmla="*/ 286 w 316"/>
                <a:gd name="T79" fmla="*/ 63 h 317"/>
                <a:gd name="T80" fmla="*/ 250 w 316"/>
                <a:gd name="T81" fmla="*/ 28 h 317"/>
                <a:gd name="T82" fmla="*/ 234 w 316"/>
                <a:gd name="T83" fmla="*/ 45 h 317"/>
                <a:gd name="T84" fmla="*/ 181 w 316"/>
                <a:gd name="T85" fmla="*/ 24 h 317"/>
                <a:gd name="T86" fmla="*/ 181 w 316"/>
                <a:gd name="T87"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6" h="317">
                  <a:moveTo>
                    <a:pt x="158" y="259"/>
                  </a:moveTo>
                  <a:cubicBezTo>
                    <a:pt x="103" y="259"/>
                    <a:pt x="58" y="215"/>
                    <a:pt x="57" y="160"/>
                  </a:cubicBezTo>
                  <a:cubicBezTo>
                    <a:pt x="56" y="104"/>
                    <a:pt x="101" y="59"/>
                    <a:pt x="156" y="58"/>
                  </a:cubicBezTo>
                  <a:cubicBezTo>
                    <a:pt x="156" y="58"/>
                    <a:pt x="156" y="58"/>
                    <a:pt x="156" y="58"/>
                  </a:cubicBezTo>
                  <a:cubicBezTo>
                    <a:pt x="157" y="58"/>
                    <a:pt x="157" y="58"/>
                    <a:pt x="158" y="58"/>
                  </a:cubicBezTo>
                  <a:cubicBezTo>
                    <a:pt x="213" y="58"/>
                    <a:pt x="258" y="102"/>
                    <a:pt x="258" y="157"/>
                  </a:cubicBezTo>
                  <a:cubicBezTo>
                    <a:pt x="259" y="213"/>
                    <a:pt x="215" y="259"/>
                    <a:pt x="159" y="259"/>
                  </a:cubicBezTo>
                  <a:cubicBezTo>
                    <a:pt x="159" y="259"/>
                    <a:pt x="159" y="259"/>
                    <a:pt x="159" y="259"/>
                  </a:cubicBezTo>
                  <a:cubicBezTo>
                    <a:pt x="159" y="259"/>
                    <a:pt x="158" y="259"/>
                    <a:pt x="158" y="259"/>
                  </a:cubicBezTo>
                  <a:moveTo>
                    <a:pt x="181" y="0"/>
                  </a:moveTo>
                  <a:cubicBezTo>
                    <a:pt x="156" y="1"/>
                    <a:pt x="156" y="1"/>
                    <a:pt x="156" y="1"/>
                  </a:cubicBezTo>
                  <a:cubicBezTo>
                    <a:pt x="131" y="1"/>
                    <a:pt x="131" y="1"/>
                    <a:pt x="131" y="1"/>
                  </a:cubicBezTo>
                  <a:cubicBezTo>
                    <a:pt x="131" y="25"/>
                    <a:pt x="131" y="25"/>
                    <a:pt x="131" y="25"/>
                  </a:cubicBezTo>
                  <a:cubicBezTo>
                    <a:pt x="112" y="29"/>
                    <a:pt x="94" y="36"/>
                    <a:pt x="79" y="47"/>
                  </a:cubicBezTo>
                  <a:cubicBezTo>
                    <a:pt x="62" y="31"/>
                    <a:pt x="62" y="31"/>
                    <a:pt x="62" y="31"/>
                  </a:cubicBezTo>
                  <a:cubicBezTo>
                    <a:pt x="27" y="66"/>
                    <a:pt x="27" y="66"/>
                    <a:pt x="27" y="66"/>
                  </a:cubicBezTo>
                  <a:cubicBezTo>
                    <a:pt x="44" y="83"/>
                    <a:pt x="44" y="83"/>
                    <a:pt x="44" y="83"/>
                  </a:cubicBezTo>
                  <a:cubicBezTo>
                    <a:pt x="34" y="98"/>
                    <a:pt x="27" y="116"/>
                    <a:pt x="23" y="135"/>
                  </a:cubicBezTo>
                  <a:cubicBezTo>
                    <a:pt x="0" y="136"/>
                    <a:pt x="0" y="136"/>
                    <a:pt x="0" y="136"/>
                  </a:cubicBezTo>
                  <a:cubicBezTo>
                    <a:pt x="0" y="186"/>
                    <a:pt x="0" y="186"/>
                    <a:pt x="0" y="186"/>
                  </a:cubicBezTo>
                  <a:cubicBezTo>
                    <a:pt x="24" y="185"/>
                    <a:pt x="24" y="185"/>
                    <a:pt x="24" y="185"/>
                  </a:cubicBezTo>
                  <a:cubicBezTo>
                    <a:pt x="28" y="204"/>
                    <a:pt x="35" y="222"/>
                    <a:pt x="46" y="237"/>
                  </a:cubicBezTo>
                  <a:cubicBezTo>
                    <a:pt x="30" y="254"/>
                    <a:pt x="30" y="254"/>
                    <a:pt x="30" y="254"/>
                  </a:cubicBezTo>
                  <a:cubicBezTo>
                    <a:pt x="65" y="289"/>
                    <a:pt x="65" y="289"/>
                    <a:pt x="65" y="289"/>
                  </a:cubicBezTo>
                  <a:cubicBezTo>
                    <a:pt x="82" y="272"/>
                    <a:pt x="82" y="272"/>
                    <a:pt x="82" y="272"/>
                  </a:cubicBezTo>
                  <a:cubicBezTo>
                    <a:pt x="98" y="283"/>
                    <a:pt x="115" y="290"/>
                    <a:pt x="135" y="293"/>
                  </a:cubicBezTo>
                  <a:cubicBezTo>
                    <a:pt x="135" y="317"/>
                    <a:pt x="135" y="317"/>
                    <a:pt x="135" y="317"/>
                  </a:cubicBezTo>
                  <a:cubicBezTo>
                    <a:pt x="160" y="316"/>
                    <a:pt x="160" y="316"/>
                    <a:pt x="160" y="316"/>
                  </a:cubicBezTo>
                  <a:cubicBezTo>
                    <a:pt x="185" y="316"/>
                    <a:pt x="185" y="316"/>
                    <a:pt x="185" y="316"/>
                  </a:cubicBezTo>
                  <a:cubicBezTo>
                    <a:pt x="184" y="292"/>
                    <a:pt x="184" y="292"/>
                    <a:pt x="184" y="292"/>
                  </a:cubicBezTo>
                  <a:cubicBezTo>
                    <a:pt x="203" y="289"/>
                    <a:pt x="221" y="281"/>
                    <a:pt x="236" y="270"/>
                  </a:cubicBezTo>
                  <a:cubicBezTo>
                    <a:pt x="253" y="287"/>
                    <a:pt x="253" y="287"/>
                    <a:pt x="253" y="287"/>
                  </a:cubicBezTo>
                  <a:cubicBezTo>
                    <a:pt x="288" y="251"/>
                    <a:pt x="288" y="251"/>
                    <a:pt x="288" y="251"/>
                  </a:cubicBezTo>
                  <a:cubicBezTo>
                    <a:pt x="271" y="234"/>
                    <a:pt x="271" y="234"/>
                    <a:pt x="271" y="234"/>
                  </a:cubicBezTo>
                  <a:cubicBezTo>
                    <a:pt x="282" y="219"/>
                    <a:pt x="289" y="201"/>
                    <a:pt x="292" y="182"/>
                  </a:cubicBezTo>
                  <a:cubicBezTo>
                    <a:pt x="316" y="181"/>
                    <a:pt x="316" y="181"/>
                    <a:pt x="316" y="181"/>
                  </a:cubicBezTo>
                  <a:cubicBezTo>
                    <a:pt x="315" y="132"/>
                    <a:pt x="315" y="132"/>
                    <a:pt x="315" y="132"/>
                  </a:cubicBezTo>
                  <a:cubicBezTo>
                    <a:pt x="292" y="132"/>
                    <a:pt x="292" y="132"/>
                    <a:pt x="292" y="132"/>
                  </a:cubicBezTo>
                  <a:cubicBezTo>
                    <a:pt x="288" y="113"/>
                    <a:pt x="280" y="95"/>
                    <a:pt x="269" y="80"/>
                  </a:cubicBezTo>
                  <a:cubicBezTo>
                    <a:pt x="286" y="63"/>
                    <a:pt x="286" y="63"/>
                    <a:pt x="286" y="63"/>
                  </a:cubicBezTo>
                  <a:cubicBezTo>
                    <a:pt x="250" y="28"/>
                    <a:pt x="250" y="28"/>
                    <a:pt x="250" y="28"/>
                  </a:cubicBezTo>
                  <a:cubicBezTo>
                    <a:pt x="234" y="45"/>
                    <a:pt x="234" y="45"/>
                    <a:pt x="234" y="45"/>
                  </a:cubicBezTo>
                  <a:cubicBezTo>
                    <a:pt x="218" y="35"/>
                    <a:pt x="200" y="27"/>
                    <a:pt x="181" y="24"/>
                  </a:cubicBezTo>
                  <a:cubicBezTo>
                    <a:pt x="181" y="0"/>
                    <a:pt x="181" y="0"/>
                    <a:pt x="181" y="0"/>
                  </a:cubicBezTo>
                </a:path>
              </a:pathLst>
            </a:custGeom>
            <a:solidFill>
              <a:schemeClr val="accent1"/>
            </a:solidFill>
            <a:ln>
              <a:noFill/>
            </a:ln>
          </p:spPr>
          <p:txBody>
            <a:bodyPr vert="horz" wrap="square" lIns="91440" tIns="45720" rIns="91440" bIns="45720" numCol="1" anchor="t" anchorCtr="0" compatLnSpc="1"/>
            <a:lstStyle/>
            <a:p>
              <a:endParaRPr lang="en-GB" dirty="0"/>
            </a:p>
          </p:txBody>
        </p:sp>
        <p:sp>
          <p:nvSpPr>
            <p:cNvPr id="63" name="Freeform 35">
              <a:extLst>
                <a:ext uri="{FF2B5EF4-FFF2-40B4-BE49-F238E27FC236}">
                  <a16:creationId xmlns:a16="http://schemas.microsoft.com/office/drawing/2014/main" id="{CAFF315B-DDA5-41ED-B6BF-1AA74F4E898B}"/>
                </a:ext>
              </a:extLst>
            </p:cNvPr>
            <p:cNvSpPr/>
            <p:nvPr/>
          </p:nvSpPr>
          <p:spPr bwMode="auto">
            <a:xfrm>
              <a:off x="2080852" y="3768753"/>
              <a:ext cx="216788" cy="214768"/>
            </a:xfrm>
            <a:custGeom>
              <a:avLst/>
              <a:gdLst>
                <a:gd name="T0" fmla="*/ 68 w 136"/>
                <a:gd name="T1" fmla="*/ 0 h 135"/>
                <a:gd name="T2" fmla="*/ 67 w 136"/>
                <a:gd name="T3" fmla="*/ 0 h 135"/>
                <a:gd name="T4" fmla="*/ 67 w 136"/>
                <a:gd name="T5" fmla="*/ 0 h 135"/>
                <a:gd name="T6" fmla="*/ 0 w 136"/>
                <a:gd name="T7" fmla="*/ 68 h 135"/>
                <a:gd name="T8" fmla="*/ 68 w 136"/>
                <a:gd name="T9" fmla="*/ 135 h 135"/>
                <a:gd name="T10" fmla="*/ 69 w 136"/>
                <a:gd name="T11" fmla="*/ 135 h 135"/>
                <a:gd name="T12" fmla="*/ 69 w 136"/>
                <a:gd name="T13" fmla="*/ 135 h 135"/>
                <a:gd name="T14" fmla="*/ 135 w 136"/>
                <a:gd name="T15" fmla="*/ 67 h 135"/>
                <a:gd name="T16" fmla="*/ 68 w 136"/>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135">
                  <a:moveTo>
                    <a:pt x="68" y="0"/>
                  </a:moveTo>
                  <a:cubicBezTo>
                    <a:pt x="67" y="0"/>
                    <a:pt x="67" y="0"/>
                    <a:pt x="67" y="0"/>
                  </a:cubicBezTo>
                  <a:cubicBezTo>
                    <a:pt x="67" y="0"/>
                    <a:pt x="67" y="0"/>
                    <a:pt x="67" y="0"/>
                  </a:cubicBezTo>
                  <a:cubicBezTo>
                    <a:pt x="29" y="0"/>
                    <a:pt x="0" y="31"/>
                    <a:pt x="0" y="68"/>
                  </a:cubicBezTo>
                  <a:cubicBezTo>
                    <a:pt x="1" y="106"/>
                    <a:pt x="31" y="135"/>
                    <a:pt x="68" y="135"/>
                  </a:cubicBezTo>
                  <a:cubicBezTo>
                    <a:pt x="68" y="135"/>
                    <a:pt x="68" y="135"/>
                    <a:pt x="69" y="135"/>
                  </a:cubicBezTo>
                  <a:cubicBezTo>
                    <a:pt x="69" y="135"/>
                    <a:pt x="69" y="135"/>
                    <a:pt x="69" y="135"/>
                  </a:cubicBezTo>
                  <a:cubicBezTo>
                    <a:pt x="106" y="135"/>
                    <a:pt x="136" y="104"/>
                    <a:pt x="135" y="67"/>
                  </a:cubicBezTo>
                  <a:cubicBezTo>
                    <a:pt x="135" y="30"/>
                    <a:pt x="105" y="0"/>
                    <a:pt x="68" y="0"/>
                  </a:cubicBezTo>
                </a:path>
              </a:pathLst>
            </a:custGeom>
            <a:solidFill>
              <a:schemeClr val="accent1"/>
            </a:solidFill>
            <a:ln>
              <a:noFill/>
            </a:ln>
          </p:spPr>
          <p:txBody>
            <a:bodyPr vert="horz" wrap="square" lIns="91440" tIns="45720" rIns="91440" bIns="45720" numCol="1" anchor="t" anchorCtr="0" compatLnSpc="1"/>
            <a:lstStyle/>
            <a:p>
              <a:endParaRPr lang="en-GB" dirty="0"/>
            </a:p>
          </p:txBody>
        </p:sp>
        <p:sp>
          <p:nvSpPr>
            <p:cNvPr id="64" name="Freeform 36">
              <a:extLst>
                <a:ext uri="{FF2B5EF4-FFF2-40B4-BE49-F238E27FC236}">
                  <a16:creationId xmlns:a16="http://schemas.microsoft.com/office/drawing/2014/main" id="{B38B0E17-8630-479C-BC61-DBB4522D79AB}"/>
                </a:ext>
              </a:extLst>
            </p:cNvPr>
            <p:cNvSpPr/>
            <p:nvPr/>
          </p:nvSpPr>
          <p:spPr bwMode="auto">
            <a:xfrm>
              <a:off x="2708816" y="4625133"/>
              <a:ext cx="106374" cy="93582"/>
            </a:xfrm>
            <a:custGeom>
              <a:avLst/>
              <a:gdLst>
                <a:gd name="T0" fmla="*/ 34 w 67"/>
                <a:gd name="T1" fmla="*/ 0 h 59"/>
                <a:gd name="T2" fmla="*/ 5 w 67"/>
                <a:gd name="T3" fmla="*/ 20 h 59"/>
                <a:gd name="T4" fmla="*/ 24 w 67"/>
                <a:gd name="T5" fmla="*/ 58 h 59"/>
                <a:gd name="T6" fmla="*/ 34 w 67"/>
                <a:gd name="T7" fmla="*/ 59 h 59"/>
                <a:gd name="T8" fmla="*/ 62 w 67"/>
                <a:gd name="T9" fmla="*/ 39 h 59"/>
                <a:gd name="T10" fmla="*/ 43 w 67"/>
                <a:gd name="T11" fmla="*/ 1 h 59"/>
                <a:gd name="T12" fmla="*/ 34 w 67"/>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34" y="0"/>
                  </a:moveTo>
                  <a:cubicBezTo>
                    <a:pt x="21" y="0"/>
                    <a:pt x="10" y="8"/>
                    <a:pt x="5" y="20"/>
                  </a:cubicBezTo>
                  <a:cubicBezTo>
                    <a:pt x="0" y="36"/>
                    <a:pt x="9" y="53"/>
                    <a:pt x="24" y="58"/>
                  </a:cubicBezTo>
                  <a:cubicBezTo>
                    <a:pt x="27" y="59"/>
                    <a:pt x="30" y="59"/>
                    <a:pt x="34" y="59"/>
                  </a:cubicBezTo>
                  <a:cubicBezTo>
                    <a:pt x="46" y="59"/>
                    <a:pt x="58" y="51"/>
                    <a:pt x="62" y="39"/>
                  </a:cubicBezTo>
                  <a:cubicBezTo>
                    <a:pt x="67" y="23"/>
                    <a:pt x="59" y="7"/>
                    <a:pt x="43" y="1"/>
                  </a:cubicBezTo>
                  <a:cubicBezTo>
                    <a:pt x="40" y="0"/>
                    <a:pt x="37" y="0"/>
                    <a:pt x="34" y="0"/>
                  </a:cubicBezTo>
                </a:path>
              </a:pathLst>
            </a:custGeom>
            <a:solidFill>
              <a:schemeClr val="accent4"/>
            </a:solidFill>
            <a:ln>
              <a:noFill/>
            </a:ln>
          </p:spPr>
          <p:txBody>
            <a:bodyPr vert="horz" wrap="square" lIns="91440" tIns="45720" rIns="91440" bIns="45720" numCol="1" anchor="t" anchorCtr="0" compatLnSpc="1"/>
            <a:lstStyle/>
            <a:p>
              <a:endParaRPr lang="en-GB" dirty="0"/>
            </a:p>
          </p:txBody>
        </p:sp>
        <p:sp>
          <p:nvSpPr>
            <p:cNvPr id="65" name="Freeform 27">
              <a:extLst>
                <a:ext uri="{FF2B5EF4-FFF2-40B4-BE49-F238E27FC236}">
                  <a16:creationId xmlns:a16="http://schemas.microsoft.com/office/drawing/2014/main" id="{C2F23837-4100-455F-9444-9F1F1E298725}"/>
                </a:ext>
              </a:extLst>
            </p:cNvPr>
            <p:cNvSpPr>
              <a:spLocks noEditPoints="1"/>
            </p:cNvSpPr>
            <p:nvPr/>
          </p:nvSpPr>
          <p:spPr bwMode="auto">
            <a:xfrm>
              <a:off x="2815215" y="3964670"/>
              <a:ext cx="445695" cy="440982"/>
            </a:xfrm>
            <a:custGeom>
              <a:avLst/>
              <a:gdLst>
                <a:gd name="T0" fmla="*/ 140 w 280"/>
                <a:gd name="T1" fmla="*/ 195 h 277"/>
                <a:gd name="T2" fmla="*/ 84 w 280"/>
                <a:gd name="T3" fmla="*/ 147 h 277"/>
                <a:gd name="T4" fmla="*/ 114 w 280"/>
                <a:gd name="T5" fmla="*/ 88 h 277"/>
                <a:gd name="T6" fmla="*/ 132 w 280"/>
                <a:gd name="T7" fmla="*/ 83 h 277"/>
                <a:gd name="T8" fmla="*/ 140 w 280"/>
                <a:gd name="T9" fmla="*/ 82 h 277"/>
                <a:gd name="T10" fmla="*/ 196 w 280"/>
                <a:gd name="T11" fmla="*/ 130 h 277"/>
                <a:gd name="T12" fmla="*/ 165 w 280"/>
                <a:gd name="T13" fmla="*/ 189 h 277"/>
                <a:gd name="T14" fmla="*/ 148 w 280"/>
                <a:gd name="T15" fmla="*/ 195 h 277"/>
                <a:gd name="T16" fmla="*/ 140 w 280"/>
                <a:gd name="T17" fmla="*/ 195 h 277"/>
                <a:gd name="T18" fmla="*/ 140 w 280"/>
                <a:gd name="T19" fmla="*/ 0 h 277"/>
                <a:gd name="T20" fmla="*/ 119 w 280"/>
                <a:gd name="T21" fmla="*/ 2 h 277"/>
                <a:gd name="T22" fmla="*/ 123 w 280"/>
                <a:gd name="T23" fmla="*/ 24 h 277"/>
                <a:gd name="T24" fmla="*/ 87 w 280"/>
                <a:gd name="T25" fmla="*/ 35 h 277"/>
                <a:gd name="T26" fmla="*/ 80 w 280"/>
                <a:gd name="T27" fmla="*/ 39 h 277"/>
                <a:gd name="T28" fmla="*/ 69 w 280"/>
                <a:gd name="T29" fmla="*/ 20 h 277"/>
                <a:gd name="T30" fmla="*/ 29 w 280"/>
                <a:gd name="T31" fmla="*/ 56 h 277"/>
                <a:gd name="T32" fmla="*/ 46 w 280"/>
                <a:gd name="T33" fmla="*/ 69 h 277"/>
                <a:gd name="T34" fmla="*/ 27 w 280"/>
                <a:gd name="T35" fmla="*/ 111 h 277"/>
                <a:gd name="T36" fmla="*/ 5 w 280"/>
                <a:gd name="T37" fmla="*/ 105 h 277"/>
                <a:gd name="T38" fmla="*/ 3 w 280"/>
                <a:gd name="T39" fmla="*/ 159 h 277"/>
                <a:gd name="T40" fmla="*/ 25 w 280"/>
                <a:gd name="T41" fmla="*/ 156 h 277"/>
                <a:gd name="T42" fmla="*/ 40 w 280"/>
                <a:gd name="T43" fmla="*/ 199 h 277"/>
                <a:gd name="T44" fmla="*/ 21 w 280"/>
                <a:gd name="T45" fmla="*/ 210 h 277"/>
                <a:gd name="T46" fmla="*/ 57 w 280"/>
                <a:gd name="T47" fmla="*/ 250 h 277"/>
                <a:gd name="T48" fmla="*/ 70 w 280"/>
                <a:gd name="T49" fmla="*/ 232 h 277"/>
                <a:gd name="T50" fmla="*/ 112 w 280"/>
                <a:gd name="T51" fmla="*/ 252 h 277"/>
                <a:gd name="T52" fmla="*/ 106 w 280"/>
                <a:gd name="T53" fmla="*/ 273 h 277"/>
                <a:gd name="T54" fmla="*/ 140 w 280"/>
                <a:gd name="T55" fmla="*/ 277 h 277"/>
                <a:gd name="T56" fmla="*/ 160 w 280"/>
                <a:gd name="T57" fmla="*/ 276 h 277"/>
                <a:gd name="T58" fmla="*/ 157 w 280"/>
                <a:gd name="T59" fmla="*/ 254 h 277"/>
                <a:gd name="T60" fmla="*/ 193 w 280"/>
                <a:gd name="T61" fmla="*/ 243 h 277"/>
                <a:gd name="T62" fmla="*/ 200 w 280"/>
                <a:gd name="T63" fmla="*/ 239 h 277"/>
                <a:gd name="T64" fmla="*/ 211 w 280"/>
                <a:gd name="T65" fmla="*/ 258 h 277"/>
                <a:gd name="T66" fmla="*/ 251 w 280"/>
                <a:gd name="T67" fmla="*/ 221 h 277"/>
                <a:gd name="T68" fmla="*/ 234 w 280"/>
                <a:gd name="T69" fmla="*/ 208 h 277"/>
                <a:gd name="T70" fmla="*/ 253 w 280"/>
                <a:gd name="T71" fmla="*/ 167 h 277"/>
                <a:gd name="T72" fmla="*/ 274 w 280"/>
                <a:gd name="T73" fmla="*/ 172 h 277"/>
                <a:gd name="T74" fmla="*/ 277 w 280"/>
                <a:gd name="T75" fmla="*/ 118 h 277"/>
                <a:gd name="T76" fmla="*/ 255 w 280"/>
                <a:gd name="T77" fmla="*/ 122 h 277"/>
                <a:gd name="T78" fmla="*/ 240 w 280"/>
                <a:gd name="T79" fmla="*/ 79 h 277"/>
                <a:gd name="T80" fmla="*/ 259 w 280"/>
                <a:gd name="T81" fmla="*/ 67 h 277"/>
                <a:gd name="T82" fmla="*/ 222 w 280"/>
                <a:gd name="T83" fmla="*/ 27 h 277"/>
                <a:gd name="T84" fmla="*/ 209 w 280"/>
                <a:gd name="T85" fmla="*/ 45 h 277"/>
                <a:gd name="T86" fmla="*/ 168 w 280"/>
                <a:gd name="T87" fmla="*/ 26 h 277"/>
                <a:gd name="T88" fmla="*/ 173 w 280"/>
                <a:gd name="T89" fmla="*/ 4 h 277"/>
                <a:gd name="T90" fmla="*/ 140 w 280"/>
                <a:gd name="T91"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0" h="277">
                  <a:moveTo>
                    <a:pt x="140" y="195"/>
                  </a:moveTo>
                  <a:cubicBezTo>
                    <a:pt x="112" y="195"/>
                    <a:pt x="88" y="175"/>
                    <a:pt x="84" y="147"/>
                  </a:cubicBezTo>
                  <a:cubicBezTo>
                    <a:pt x="80" y="122"/>
                    <a:pt x="93" y="99"/>
                    <a:pt x="114" y="88"/>
                  </a:cubicBezTo>
                  <a:cubicBezTo>
                    <a:pt x="120" y="86"/>
                    <a:pt x="125" y="84"/>
                    <a:pt x="132" y="83"/>
                  </a:cubicBezTo>
                  <a:cubicBezTo>
                    <a:pt x="134" y="83"/>
                    <a:pt x="137" y="82"/>
                    <a:pt x="140" y="82"/>
                  </a:cubicBezTo>
                  <a:cubicBezTo>
                    <a:pt x="167" y="82"/>
                    <a:pt x="191" y="102"/>
                    <a:pt x="196" y="130"/>
                  </a:cubicBezTo>
                  <a:cubicBezTo>
                    <a:pt x="199" y="155"/>
                    <a:pt x="186" y="178"/>
                    <a:pt x="165" y="189"/>
                  </a:cubicBezTo>
                  <a:cubicBezTo>
                    <a:pt x="160" y="192"/>
                    <a:pt x="154" y="194"/>
                    <a:pt x="148" y="195"/>
                  </a:cubicBezTo>
                  <a:cubicBezTo>
                    <a:pt x="145" y="195"/>
                    <a:pt x="143" y="195"/>
                    <a:pt x="140" y="195"/>
                  </a:cubicBezTo>
                  <a:moveTo>
                    <a:pt x="140" y="0"/>
                  </a:moveTo>
                  <a:cubicBezTo>
                    <a:pt x="133" y="0"/>
                    <a:pt x="126" y="1"/>
                    <a:pt x="119" y="2"/>
                  </a:cubicBezTo>
                  <a:cubicBezTo>
                    <a:pt x="123" y="24"/>
                    <a:pt x="123" y="24"/>
                    <a:pt x="123" y="24"/>
                  </a:cubicBezTo>
                  <a:cubicBezTo>
                    <a:pt x="110" y="25"/>
                    <a:pt x="98" y="29"/>
                    <a:pt x="87" y="35"/>
                  </a:cubicBezTo>
                  <a:cubicBezTo>
                    <a:pt x="85" y="36"/>
                    <a:pt x="82" y="37"/>
                    <a:pt x="80" y="39"/>
                  </a:cubicBezTo>
                  <a:cubicBezTo>
                    <a:pt x="69" y="20"/>
                    <a:pt x="69" y="20"/>
                    <a:pt x="69" y="20"/>
                  </a:cubicBezTo>
                  <a:cubicBezTo>
                    <a:pt x="53" y="29"/>
                    <a:pt x="39" y="42"/>
                    <a:pt x="29" y="56"/>
                  </a:cubicBezTo>
                  <a:cubicBezTo>
                    <a:pt x="46" y="69"/>
                    <a:pt x="46" y="69"/>
                    <a:pt x="46" y="69"/>
                  </a:cubicBezTo>
                  <a:cubicBezTo>
                    <a:pt x="37" y="82"/>
                    <a:pt x="31" y="96"/>
                    <a:pt x="27" y="111"/>
                  </a:cubicBezTo>
                  <a:cubicBezTo>
                    <a:pt x="5" y="105"/>
                    <a:pt x="5" y="105"/>
                    <a:pt x="5" y="105"/>
                  </a:cubicBezTo>
                  <a:cubicBezTo>
                    <a:pt x="1" y="122"/>
                    <a:pt x="0" y="141"/>
                    <a:pt x="3" y="159"/>
                  </a:cubicBezTo>
                  <a:cubicBezTo>
                    <a:pt x="25" y="156"/>
                    <a:pt x="25" y="156"/>
                    <a:pt x="25" y="156"/>
                  </a:cubicBezTo>
                  <a:cubicBezTo>
                    <a:pt x="27" y="172"/>
                    <a:pt x="32" y="186"/>
                    <a:pt x="40" y="199"/>
                  </a:cubicBezTo>
                  <a:cubicBezTo>
                    <a:pt x="21" y="210"/>
                    <a:pt x="21" y="210"/>
                    <a:pt x="21" y="210"/>
                  </a:cubicBezTo>
                  <a:cubicBezTo>
                    <a:pt x="30" y="226"/>
                    <a:pt x="43" y="239"/>
                    <a:pt x="57" y="250"/>
                  </a:cubicBezTo>
                  <a:cubicBezTo>
                    <a:pt x="70" y="232"/>
                    <a:pt x="70" y="232"/>
                    <a:pt x="70" y="232"/>
                  </a:cubicBezTo>
                  <a:cubicBezTo>
                    <a:pt x="83" y="241"/>
                    <a:pt x="97" y="248"/>
                    <a:pt x="112" y="252"/>
                  </a:cubicBezTo>
                  <a:cubicBezTo>
                    <a:pt x="106" y="273"/>
                    <a:pt x="106" y="273"/>
                    <a:pt x="106" y="273"/>
                  </a:cubicBezTo>
                  <a:cubicBezTo>
                    <a:pt x="117" y="276"/>
                    <a:pt x="128" y="277"/>
                    <a:pt x="140" y="277"/>
                  </a:cubicBezTo>
                  <a:cubicBezTo>
                    <a:pt x="147" y="277"/>
                    <a:pt x="153" y="277"/>
                    <a:pt x="160" y="276"/>
                  </a:cubicBezTo>
                  <a:cubicBezTo>
                    <a:pt x="157" y="254"/>
                    <a:pt x="157" y="254"/>
                    <a:pt x="157" y="254"/>
                  </a:cubicBezTo>
                  <a:cubicBezTo>
                    <a:pt x="170" y="252"/>
                    <a:pt x="182" y="248"/>
                    <a:pt x="193" y="243"/>
                  </a:cubicBezTo>
                  <a:cubicBezTo>
                    <a:pt x="195" y="241"/>
                    <a:pt x="198" y="240"/>
                    <a:pt x="200" y="239"/>
                  </a:cubicBezTo>
                  <a:cubicBezTo>
                    <a:pt x="211" y="258"/>
                    <a:pt x="211" y="258"/>
                    <a:pt x="211" y="258"/>
                  </a:cubicBezTo>
                  <a:cubicBezTo>
                    <a:pt x="227" y="248"/>
                    <a:pt x="240" y="236"/>
                    <a:pt x="251" y="221"/>
                  </a:cubicBezTo>
                  <a:cubicBezTo>
                    <a:pt x="234" y="208"/>
                    <a:pt x="234" y="208"/>
                    <a:pt x="234" y="208"/>
                  </a:cubicBezTo>
                  <a:cubicBezTo>
                    <a:pt x="243" y="196"/>
                    <a:pt x="249" y="182"/>
                    <a:pt x="253" y="167"/>
                  </a:cubicBezTo>
                  <a:cubicBezTo>
                    <a:pt x="274" y="172"/>
                    <a:pt x="274" y="172"/>
                    <a:pt x="274" y="172"/>
                  </a:cubicBezTo>
                  <a:cubicBezTo>
                    <a:pt x="279" y="155"/>
                    <a:pt x="280" y="137"/>
                    <a:pt x="277" y="118"/>
                  </a:cubicBezTo>
                  <a:cubicBezTo>
                    <a:pt x="255" y="122"/>
                    <a:pt x="255" y="122"/>
                    <a:pt x="255" y="122"/>
                  </a:cubicBezTo>
                  <a:cubicBezTo>
                    <a:pt x="253" y="106"/>
                    <a:pt x="247" y="92"/>
                    <a:pt x="240" y="79"/>
                  </a:cubicBezTo>
                  <a:cubicBezTo>
                    <a:pt x="259" y="67"/>
                    <a:pt x="259" y="67"/>
                    <a:pt x="259" y="67"/>
                  </a:cubicBezTo>
                  <a:cubicBezTo>
                    <a:pt x="249" y="52"/>
                    <a:pt x="237" y="38"/>
                    <a:pt x="222" y="27"/>
                  </a:cubicBezTo>
                  <a:cubicBezTo>
                    <a:pt x="209" y="45"/>
                    <a:pt x="209" y="45"/>
                    <a:pt x="209" y="45"/>
                  </a:cubicBezTo>
                  <a:cubicBezTo>
                    <a:pt x="197" y="36"/>
                    <a:pt x="183" y="29"/>
                    <a:pt x="168" y="26"/>
                  </a:cubicBezTo>
                  <a:cubicBezTo>
                    <a:pt x="173" y="4"/>
                    <a:pt x="173" y="4"/>
                    <a:pt x="173" y="4"/>
                  </a:cubicBezTo>
                  <a:cubicBezTo>
                    <a:pt x="163" y="2"/>
                    <a:pt x="151" y="0"/>
                    <a:pt x="140" y="0"/>
                  </a:cubicBezTo>
                </a:path>
              </a:pathLst>
            </a:custGeom>
            <a:solidFill>
              <a:schemeClr val="accent1"/>
            </a:solidFill>
            <a:ln>
              <a:noFill/>
            </a:ln>
          </p:spPr>
          <p:txBody>
            <a:bodyPr vert="horz" wrap="square" lIns="91440" tIns="45720" rIns="91440" bIns="45720" numCol="1" anchor="t" anchorCtr="0" compatLnSpc="1"/>
            <a:lstStyle/>
            <a:p>
              <a:endParaRPr lang="en-GB" dirty="0"/>
            </a:p>
          </p:txBody>
        </p:sp>
      </p:grpSp>
      <p:grpSp>
        <p:nvGrpSpPr>
          <p:cNvPr id="66" name="Group 1">
            <a:extLst>
              <a:ext uri="{FF2B5EF4-FFF2-40B4-BE49-F238E27FC236}">
                <a16:creationId xmlns:a16="http://schemas.microsoft.com/office/drawing/2014/main" id="{4E1FBD5D-9E9C-4B6B-AE9B-1EE4CECBC4F3}"/>
              </a:ext>
            </a:extLst>
          </p:cNvPr>
          <p:cNvGrpSpPr/>
          <p:nvPr/>
        </p:nvGrpSpPr>
        <p:grpSpPr>
          <a:xfrm>
            <a:off x="5219700" y="793915"/>
            <a:ext cx="1828801" cy="120485"/>
            <a:chOff x="10866255" y="8448874"/>
            <a:chExt cx="2738812" cy="73150"/>
          </a:xfrm>
        </p:grpSpPr>
        <p:sp>
          <p:nvSpPr>
            <p:cNvPr id="67" name="Rectangle 11">
              <a:extLst>
                <a:ext uri="{FF2B5EF4-FFF2-40B4-BE49-F238E27FC236}">
                  <a16:creationId xmlns:a16="http://schemas.microsoft.com/office/drawing/2014/main" id="{4B545327-E1D1-40EB-934D-4FBA9213E225}"/>
                </a:ext>
              </a:extLst>
            </p:cNvPr>
            <p:cNvSpPr/>
            <p:nvPr/>
          </p:nvSpPr>
          <p:spPr>
            <a:xfrm flipV="1">
              <a:off x="10866255" y="8448874"/>
              <a:ext cx="407521" cy="73150"/>
            </a:xfrm>
            <a:prstGeom prst="rect">
              <a:avLst/>
            </a:prstGeom>
            <a:solidFill>
              <a:srgbClr val="E9475A"/>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68" name="Rectangle 12">
              <a:extLst>
                <a:ext uri="{FF2B5EF4-FFF2-40B4-BE49-F238E27FC236}">
                  <a16:creationId xmlns:a16="http://schemas.microsoft.com/office/drawing/2014/main" id="{E185AF48-8ADE-49A2-844D-CB919632FC49}"/>
                </a:ext>
              </a:extLst>
            </p:cNvPr>
            <p:cNvSpPr/>
            <p:nvPr/>
          </p:nvSpPr>
          <p:spPr>
            <a:xfrm flipV="1">
              <a:off x="11330497" y="8448874"/>
              <a:ext cx="407521" cy="73150"/>
            </a:xfrm>
            <a:prstGeom prst="rect">
              <a:avLst/>
            </a:prstGeom>
            <a:solidFill>
              <a:srgbClr val="FA8D30"/>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69" name="Rectangle 13">
              <a:extLst>
                <a:ext uri="{FF2B5EF4-FFF2-40B4-BE49-F238E27FC236}">
                  <a16:creationId xmlns:a16="http://schemas.microsoft.com/office/drawing/2014/main" id="{D31B2573-EA4B-4AA2-A218-02E385A5EC91}"/>
                </a:ext>
              </a:extLst>
            </p:cNvPr>
            <p:cNvSpPr/>
            <p:nvPr/>
          </p:nvSpPr>
          <p:spPr>
            <a:xfrm flipV="1">
              <a:off x="11809200" y="8448874"/>
              <a:ext cx="407521" cy="73150"/>
            </a:xfrm>
            <a:prstGeom prst="rect">
              <a:avLst/>
            </a:prstGeom>
            <a:solidFill>
              <a:srgbClr val="F8C95C"/>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70" name="Rectangle 14">
              <a:extLst>
                <a:ext uri="{FF2B5EF4-FFF2-40B4-BE49-F238E27FC236}">
                  <a16:creationId xmlns:a16="http://schemas.microsoft.com/office/drawing/2014/main" id="{C6FFCE91-C654-43B9-9034-8AEC920065D0}"/>
                </a:ext>
              </a:extLst>
            </p:cNvPr>
            <p:cNvSpPr/>
            <p:nvPr/>
          </p:nvSpPr>
          <p:spPr>
            <a:xfrm flipV="1">
              <a:off x="12273541" y="8448874"/>
              <a:ext cx="407521" cy="73150"/>
            </a:xfrm>
            <a:prstGeom prst="rect">
              <a:avLst/>
            </a:prstGeom>
            <a:solidFill>
              <a:srgbClr val="FFB98B"/>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71" name="Rectangle 15">
              <a:extLst>
                <a:ext uri="{FF2B5EF4-FFF2-40B4-BE49-F238E27FC236}">
                  <a16:creationId xmlns:a16="http://schemas.microsoft.com/office/drawing/2014/main" id="{E9378143-35D9-4B54-B696-580ADE29ADA9}"/>
                </a:ext>
              </a:extLst>
            </p:cNvPr>
            <p:cNvSpPr/>
            <p:nvPr/>
          </p:nvSpPr>
          <p:spPr>
            <a:xfrm flipV="1">
              <a:off x="12737783" y="8448874"/>
              <a:ext cx="407521" cy="73150"/>
            </a:xfrm>
            <a:prstGeom prst="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72" name="Rectangle 16">
              <a:extLst>
                <a:ext uri="{FF2B5EF4-FFF2-40B4-BE49-F238E27FC236}">
                  <a16:creationId xmlns:a16="http://schemas.microsoft.com/office/drawing/2014/main" id="{77F117DC-0A00-4886-AAB6-C144895C3DC3}"/>
                </a:ext>
              </a:extLst>
            </p:cNvPr>
            <p:cNvSpPr/>
            <p:nvPr/>
          </p:nvSpPr>
          <p:spPr>
            <a:xfrm flipV="1">
              <a:off x="13197546" y="8448874"/>
              <a:ext cx="407521" cy="73150"/>
            </a:xfrm>
            <a:prstGeom prst="rect">
              <a:avLst/>
            </a:prstGeom>
            <a:solidFill>
              <a:schemeClr val="accent6">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grpSp>
      <p:sp>
        <p:nvSpPr>
          <p:cNvPr id="73" name="Rounded Rectangle 4">
            <a:extLst>
              <a:ext uri="{FF2B5EF4-FFF2-40B4-BE49-F238E27FC236}">
                <a16:creationId xmlns:a16="http://schemas.microsoft.com/office/drawing/2014/main" id="{85180E47-7B82-4047-B541-26D1FC78B353}"/>
              </a:ext>
            </a:extLst>
          </p:cNvPr>
          <p:cNvSpPr/>
          <p:nvPr/>
        </p:nvSpPr>
        <p:spPr>
          <a:xfrm>
            <a:off x="11436823" y="361731"/>
            <a:ext cx="477272" cy="328187"/>
          </a:xfrm>
          <a:prstGeom prst="roundRect">
            <a:avLst/>
          </a:prstGeom>
          <a:solidFill>
            <a:schemeClr val="tx2">
              <a:lumMod val="40000"/>
              <a:lumOff val="60000"/>
            </a:schemeClr>
          </a:solidFill>
          <a:ln w="381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fld id="{DBBBA498-DA9E-49E0-9B68-36103A5B348F}" type="slidenum">
              <a:rPr kumimoji="0" lang="id-ID" sz="1200" b="0" i="0" u="none" strike="noStrike" kern="0" cap="none" spc="0" normalizeH="0" baseline="0" noProof="0" smtClean="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pPr marL="0" marR="0" lvl="0" indent="0" algn="ctr" defTabSz="914400" eaLnBrk="1" fontAlgn="auto" latinLnBrk="0" hangingPunct="1">
                <a:lnSpc>
                  <a:spcPct val="100000"/>
                </a:lnSpc>
                <a:spcBef>
                  <a:spcPts val="0"/>
                </a:spcBef>
                <a:spcAft>
                  <a:spcPts val="0"/>
                </a:spcAft>
                <a:buClrTx/>
                <a:buSzTx/>
                <a:buFontTx/>
                <a:buNone/>
                <a:tabLst/>
                <a:defRPr/>
              </a:pPr>
              <a:t>16</a:t>
            </a:fld>
            <a:endParaRPr kumimoji="0" lang="en-US" sz="1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Tree>
    <p:extLst>
      <p:ext uri="{BB962C8B-B14F-4D97-AF65-F5344CB8AC3E}">
        <p14:creationId xmlns:p14="http://schemas.microsoft.com/office/powerpoint/2010/main" val="7011019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fade">
                                      <p:cBhvr>
                                        <p:cTn id="7" dur="500"/>
                                        <p:tgtEl>
                                          <p:spTgt spid="66"/>
                                        </p:tgtEl>
                                      </p:cBhvr>
                                    </p:animEffect>
                                    <p:anim calcmode="lin" valueType="num">
                                      <p:cBhvr>
                                        <p:cTn id="8" dur="500" fill="hold"/>
                                        <p:tgtEl>
                                          <p:spTgt spid="66"/>
                                        </p:tgtEl>
                                        <p:attrNameLst>
                                          <p:attrName>ppt_x</p:attrName>
                                        </p:attrNameLst>
                                      </p:cBhvr>
                                      <p:tavLst>
                                        <p:tav tm="0">
                                          <p:val>
                                            <p:strVal val="#ppt_x"/>
                                          </p:val>
                                        </p:tav>
                                        <p:tav tm="100000">
                                          <p:val>
                                            <p:strVal val="#ppt_x"/>
                                          </p:val>
                                        </p:tav>
                                      </p:tavLst>
                                    </p:anim>
                                    <p:anim calcmode="lin" valueType="num">
                                      <p:cBhvr>
                                        <p:cTn id="9" dur="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B1A461BA-3DB7-4E5C-8843-F1FA5822F8C1}"/>
              </a:ext>
            </a:extLst>
          </p:cNvPr>
          <p:cNvSpPr>
            <a:spLocks noGrp="1"/>
          </p:cNvSpPr>
          <p:nvPr>
            <p:ph type="title"/>
          </p:nvPr>
        </p:nvSpPr>
        <p:spPr/>
        <p:txBody>
          <a:bodyPr/>
          <a:lstStyle/>
          <a:p>
            <a:endParaRPr lang="es-PE" dirty="0"/>
          </a:p>
        </p:txBody>
      </p:sp>
      <p:grpSp>
        <p:nvGrpSpPr>
          <p:cNvPr id="4" name="Group 80">
            <a:extLst>
              <a:ext uri="{FF2B5EF4-FFF2-40B4-BE49-F238E27FC236}">
                <a16:creationId xmlns:a16="http://schemas.microsoft.com/office/drawing/2014/main" id="{7847C6F6-1647-42A2-981F-2D2FACC82D42}"/>
              </a:ext>
            </a:extLst>
          </p:cNvPr>
          <p:cNvGrpSpPr>
            <a:grpSpLocks/>
          </p:cNvGrpSpPr>
          <p:nvPr/>
        </p:nvGrpSpPr>
        <p:grpSpPr bwMode="auto">
          <a:xfrm>
            <a:off x="1108075" y="2143125"/>
            <a:ext cx="4264025" cy="3805238"/>
            <a:chOff x="3967973" y="2112454"/>
            <a:chExt cx="4264025" cy="3803801"/>
          </a:xfrm>
        </p:grpSpPr>
        <p:grpSp>
          <p:nvGrpSpPr>
            <p:cNvPr id="5" name="Group 1">
              <a:extLst>
                <a:ext uri="{FF2B5EF4-FFF2-40B4-BE49-F238E27FC236}">
                  <a16:creationId xmlns:a16="http://schemas.microsoft.com/office/drawing/2014/main" id="{D13AD816-D5AF-48D8-A6CA-9662D1F7A5D7}"/>
                </a:ext>
              </a:extLst>
            </p:cNvPr>
            <p:cNvGrpSpPr>
              <a:grpSpLocks/>
            </p:cNvGrpSpPr>
            <p:nvPr/>
          </p:nvGrpSpPr>
          <p:grpSpPr bwMode="auto">
            <a:xfrm>
              <a:off x="3967973" y="2112454"/>
              <a:ext cx="4264025" cy="3803801"/>
              <a:chOff x="3114533" y="1683829"/>
              <a:chExt cx="4264025" cy="3803801"/>
            </a:xfrm>
          </p:grpSpPr>
          <p:grpSp>
            <p:nvGrpSpPr>
              <p:cNvPr id="12" name="Group 31">
                <a:extLst>
                  <a:ext uri="{FF2B5EF4-FFF2-40B4-BE49-F238E27FC236}">
                    <a16:creationId xmlns:a16="http://schemas.microsoft.com/office/drawing/2014/main" id="{4F331987-1737-4A8A-B0FA-350464940185}"/>
                  </a:ext>
                </a:extLst>
              </p:cNvPr>
              <p:cNvGrpSpPr>
                <a:grpSpLocks/>
              </p:cNvGrpSpPr>
              <p:nvPr/>
            </p:nvGrpSpPr>
            <p:grpSpPr bwMode="auto">
              <a:xfrm>
                <a:off x="3114533" y="2274530"/>
                <a:ext cx="4264025" cy="3213100"/>
                <a:chOff x="685427" y="2384772"/>
                <a:chExt cx="4264025" cy="3213100"/>
              </a:xfrm>
            </p:grpSpPr>
            <p:grpSp>
              <p:nvGrpSpPr>
                <p:cNvPr id="16" name="Group 3">
                  <a:extLst>
                    <a:ext uri="{FF2B5EF4-FFF2-40B4-BE49-F238E27FC236}">
                      <a16:creationId xmlns:a16="http://schemas.microsoft.com/office/drawing/2014/main" id="{006AA78C-E65E-4E21-905B-F76EEAC9F1A4}"/>
                    </a:ext>
                  </a:extLst>
                </p:cNvPr>
                <p:cNvGrpSpPr>
                  <a:grpSpLocks/>
                </p:cNvGrpSpPr>
                <p:nvPr/>
              </p:nvGrpSpPr>
              <p:grpSpPr bwMode="auto">
                <a:xfrm>
                  <a:off x="836240" y="4238972"/>
                  <a:ext cx="4113212" cy="1358900"/>
                  <a:chOff x="368" y="2813"/>
                  <a:chExt cx="3229" cy="1067"/>
                </a:xfrm>
              </p:grpSpPr>
              <p:sp>
                <p:nvSpPr>
                  <p:cNvPr id="41" name="Freeform 4">
                    <a:extLst>
                      <a:ext uri="{FF2B5EF4-FFF2-40B4-BE49-F238E27FC236}">
                        <a16:creationId xmlns:a16="http://schemas.microsoft.com/office/drawing/2014/main" id="{CDF6CC6E-0400-4F02-BEA6-31C2354D9D6D}"/>
                      </a:ext>
                    </a:extLst>
                  </p:cNvPr>
                  <p:cNvSpPr>
                    <a:spLocks/>
                  </p:cNvSpPr>
                  <p:nvPr/>
                </p:nvSpPr>
                <p:spPr bwMode="auto">
                  <a:xfrm>
                    <a:off x="369" y="2813"/>
                    <a:ext cx="3167" cy="552"/>
                  </a:xfrm>
                  <a:custGeom>
                    <a:avLst/>
                    <a:gdLst>
                      <a:gd name="T0" fmla="*/ 3630 w 2763"/>
                      <a:gd name="T1" fmla="*/ 314 h 450"/>
                      <a:gd name="T2" fmla="*/ 2714 w 2763"/>
                      <a:gd name="T3" fmla="*/ 0 h 450"/>
                      <a:gd name="T4" fmla="*/ 0 w 2763"/>
                      <a:gd name="T5" fmla="*/ 278 h 450"/>
                      <a:gd name="T6" fmla="*/ 862 w 2763"/>
                      <a:gd name="T7" fmla="*/ 677 h 450"/>
                      <a:gd name="T8" fmla="*/ 871 w 2763"/>
                      <a:gd name="T9" fmla="*/ 666 h 450"/>
                      <a:gd name="T10" fmla="*/ 3630 w 2763"/>
                      <a:gd name="T11" fmla="*/ 314 h 450"/>
                      <a:gd name="T12" fmla="*/ 0 60000 65536"/>
                      <a:gd name="T13" fmla="*/ 0 60000 65536"/>
                      <a:gd name="T14" fmla="*/ 0 60000 65536"/>
                      <a:gd name="T15" fmla="*/ 0 60000 65536"/>
                      <a:gd name="T16" fmla="*/ 0 60000 65536"/>
                      <a:gd name="T17" fmla="*/ 0 60000 65536"/>
                      <a:gd name="T18" fmla="*/ 0 w 2763"/>
                      <a:gd name="T19" fmla="*/ 0 h 450"/>
                      <a:gd name="T20" fmla="*/ 2763 w 2763"/>
                      <a:gd name="T21" fmla="*/ 450 h 450"/>
                    </a:gdLst>
                    <a:ahLst/>
                    <a:cxnLst>
                      <a:cxn ang="T12">
                        <a:pos x="T0" y="T1"/>
                      </a:cxn>
                      <a:cxn ang="T13">
                        <a:pos x="T2" y="T3"/>
                      </a:cxn>
                      <a:cxn ang="T14">
                        <a:pos x="T4" y="T5"/>
                      </a:cxn>
                      <a:cxn ang="T15">
                        <a:pos x="T6" y="T7"/>
                      </a:cxn>
                      <a:cxn ang="T16">
                        <a:pos x="T8" y="T9"/>
                      </a:cxn>
                      <a:cxn ang="T17">
                        <a:pos x="T10" y="T11"/>
                      </a:cxn>
                    </a:cxnLst>
                    <a:rect l="T18" t="T19" r="T20" b="T21"/>
                    <a:pathLst>
                      <a:path w="2763" h="450">
                        <a:moveTo>
                          <a:pt x="2763" y="209"/>
                        </a:moveTo>
                        <a:lnTo>
                          <a:pt x="2066" y="0"/>
                        </a:lnTo>
                        <a:lnTo>
                          <a:pt x="0" y="185"/>
                        </a:lnTo>
                        <a:lnTo>
                          <a:pt x="656" y="450"/>
                        </a:lnTo>
                        <a:lnTo>
                          <a:pt x="663" y="443"/>
                        </a:lnTo>
                        <a:lnTo>
                          <a:pt x="2763" y="209"/>
                        </a:lnTo>
                        <a:close/>
                      </a:path>
                    </a:pathLst>
                  </a:custGeom>
                  <a:gradFill rotWithShape="1">
                    <a:gsLst>
                      <a:gs pos="0">
                        <a:srgbClr val="333333"/>
                      </a:gs>
                      <a:gs pos="100000">
                        <a:srgbClr val="5F5F5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zh-CN" altLang="en-US" b="1" kern="0">
                      <a:solidFill>
                        <a:srgbClr val="000000"/>
                      </a:solidFill>
                      <a:latin typeface="Arial" charset="0"/>
                      <a:ea typeface="微软雅黑" pitchFamily="34" charset="-122"/>
                    </a:endParaRPr>
                  </a:p>
                </p:txBody>
              </p:sp>
              <p:grpSp>
                <p:nvGrpSpPr>
                  <p:cNvPr id="42" name="Group 5">
                    <a:extLst>
                      <a:ext uri="{FF2B5EF4-FFF2-40B4-BE49-F238E27FC236}">
                        <a16:creationId xmlns:a16="http://schemas.microsoft.com/office/drawing/2014/main" id="{0B2FC22D-B388-4BFD-8BF2-C926718950F8}"/>
                      </a:ext>
                    </a:extLst>
                  </p:cNvPr>
                  <p:cNvGrpSpPr>
                    <a:grpSpLocks/>
                  </p:cNvGrpSpPr>
                  <p:nvPr/>
                </p:nvGrpSpPr>
                <p:grpSpPr bwMode="auto">
                  <a:xfrm>
                    <a:off x="368" y="3040"/>
                    <a:ext cx="3229" cy="840"/>
                    <a:chOff x="368" y="3040"/>
                    <a:chExt cx="3229" cy="840"/>
                  </a:xfrm>
                </p:grpSpPr>
                <p:sp>
                  <p:nvSpPr>
                    <p:cNvPr id="43" name="Freeform 6">
                      <a:extLst>
                        <a:ext uri="{FF2B5EF4-FFF2-40B4-BE49-F238E27FC236}">
                          <a16:creationId xmlns:a16="http://schemas.microsoft.com/office/drawing/2014/main" id="{111E3857-D7D8-427A-BC35-82C73F165E75}"/>
                        </a:ext>
                      </a:extLst>
                    </p:cNvPr>
                    <p:cNvSpPr>
                      <a:spLocks/>
                    </p:cNvSpPr>
                    <p:nvPr/>
                  </p:nvSpPr>
                  <p:spPr bwMode="auto">
                    <a:xfrm>
                      <a:off x="380" y="3459"/>
                      <a:ext cx="901" cy="404"/>
                    </a:xfrm>
                    <a:custGeom>
                      <a:avLst/>
                      <a:gdLst>
                        <a:gd name="T0" fmla="*/ 245 w 785"/>
                        <a:gd name="T1" fmla="*/ 0 h 328"/>
                        <a:gd name="T2" fmla="*/ 0 w 785"/>
                        <a:gd name="T3" fmla="*/ 14 h 328"/>
                        <a:gd name="T4" fmla="*/ 844 w 785"/>
                        <a:gd name="T5" fmla="*/ 495 h 328"/>
                        <a:gd name="T6" fmla="*/ 1032 w 785"/>
                        <a:gd name="T7" fmla="*/ 469 h 328"/>
                        <a:gd name="T8" fmla="*/ 245 w 785"/>
                        <a:gd name="T9" fmla="*/ 0 h 328"/>
                        <a:gd name="T10" fmla="*/ 0 60000 65536"/>
                        <a:gd name="T11" fmla="*/ 0 60000 65536"/>
                        <a:gd name="T12" fmla="*/ 0 60000 65536"/>
                        <a:gd name="T13" fmla="*/ 0 60000 65536"/>
                        <a:gd name="T14" fmla="*/ 0 60000 65536"/>
                        <a:gd name="T15" fmla="*/ 0 w 785"/>
                        <a:gd name="T16" fmla="*/ 0 h 328"/>
                        <a:gd name="T17" fmla="*/ 785 w 785"/>
                        <a:gd name="T18" fmla="*/ 328 h 328"/>
                      </a:gdLst>
                      <a:ahLst/>
                      <a:cxnLst>
                        <a:cxn ang="T10">
                          <a:pos x="T0" y="T1"/>
                        </a:cxn>
                        <a:cxn ang="T11">
                          <a:pos x="T2" y="T3"/>
                        </a:cxn>
                        <a:cxn ang="T12">
                          <a:pos x="T4" y="T5"/>
                        </a:cxn>
                        <a:cxn ang="T13">
                          <a:pos x="T6" y="T7"/>
                        </a:cxn>
                        <a:cxn ang="T14">
                          <a:pos x="T8" y="T9"/>
                        </a:cxn>
                      </a:cxnLst>
                      <a:rect l="T15" t="T16" r="T17" b="T18"/>
                      <a:pathLst>
                        <a:path w="785" h="328">
                          <a:moveTo>
                            <a:pt x="187" y="0"/>
                          </a:moveTo>
                          <a:lnTo>
                            <a:pt x="0" y="9"/>
                          </a:lnTo>
                          <a:lnTo>
                            <a:pt x="642" y="328"/>
                          </a:lnTo>
                          <a:lnTo>
                            <a:pt x="785" y="311"/>
                          </a:lnTo>
                          <a:lnTo>
                            <a:pt x="187" y="0"/>
                          </a:lnTo>
                          <a:close/>
                        </a:path>
                      </a:pathLst>
                    </a:custGeom>
                    <a:gradFill rotWithShape="1">
                      <a:gsLst>
                        <a:gs pos="0">
                          <a:srgbClr val="969696"/>
                        </a:gs>
                        <a:gs pos="100000">
                          <a:srgbClr val="4D4D4D"/>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zh-CN" altLang="en-US" b="1" kern="0">
                        <a:solidFill>
                          <a:srgbClr val="000000"/>
                        </a:solidFill>
                        <a:latin typeface="Arial" charset="0"/>
                        <a:ea typeface="微软雅黑" pitchFamily="34" charset="-122"/>
                      </a:endParaRPr>
                    </a:p>
                  </p:txBody>
                </p:sp>
                <p:sp>
                  <p:nvSpPr>
                    <p:cNvPr id="44" name="Freeform 7">
                      <a:extLst>
                        <a:ext uri="{FF2B5EF4-FFF2-40B4-BE49-F238E27FC236}">
                          <a16:creationId xmlns:a16="http://schemas.microsoft.com/office/drawing/2014/main" id="{96B2DB18-38B8-4BC6-AA84-60C4E19B5DC5}"/>
                        </a:ext>
                      </a:extLst>
                    </p:cNvPr>
                    <p:cNvSpPr>
                      <a:spLocks/>
                    </p:cNvSpPr>
                    <p:nvPr/>
                  </p:nvSpPr>
                  <p:spPr bwMode="auto">
                    <a:xfrm>
                      <a:off x="456" y="3085"/>
                      <a:ext cx="718" cy="764"/>
                    </a:xfrm>
                    <a:custGeom>
                      <a:avLst/>
                      <a:gdLst>
                        <a:gd name="T0" fmla="*/ 0 w 593"/>
                        <a:gd name="T1" fmla="*/ 0 h 590"/>
                        <a:gd name="T2" fmla="*/ 0 w 593"/>
                        <a:gd name="T3" fmla="*/ 506 h 590"/>
                        <a:gd name="T4" fmla="*/ 869 w 593"/>
                        <a:gd name="T5" fmla="*/ 989 h 590"/>
                        <a:gd name="T6" fmla="*/ 869 w 593"/>
                        <a:gd name="T7" fmla="*/ 392 h 590"/>
                        <a:gd name="T8" fmla="*/ 0 w 593"/>
                        <a:gd name="T9" fmla="*/ 0 h 590"/>
                        <a:gd name="T10" fmla="*/ 0 60000 65536"/>
                        <a:gd name="T11" fmla="*/ 0 60000 65536"/>
                        <a:gd name="T12" fmla="*/ 0 60000 65536"/>
                        <a:gd name="T13" fmla="*/ 0 60000 65536"/>
                        <a:gd name="T14" fmla="*/ 0 60000 65536"/>
                        <a:gd name="T15" fmla="*/ 0 w 593"/>
                        <a:gd name="T16" fmla="*/ 0 h 590"/>
                        <a:gd name="T17" fmla="*/ 593 w 593"/>
                        <a:gd name="T18" fmla="*/ 590 h 590"/>
                      </a:gdLst>
                      <a:ahLst/>
                      <a:cxnLst>
                        <a:cxn ang="T10">
                          <a:pos x="T0" y="T1"/>
                        </a:cxn>
                        <a:cxn ang="T11">
                          <a:pos x="T2" y="T3"/>
                        </a:cxn>
                        <a:cxn ang="T12">
                          <a:pos x="T4" y="T5"/>
                        </a:cxn>
                        <a:cxn ang="T13">
                          <a:pos x="T6" y="T7"/>
                        </a:cxn>
                        <a:cxn ang="T14">
                          <a:pos x="T8" y="T9"/>
                        </a:cxn>
                      </a:cxnLst>
                      <a:rect l="T15" t="T16" r="T17" b="T18"/>
                      <a:pathLst>
                        <a:path w="593" h="590">
                          <a:moveTo>
                            <a:pt x="0" y="0"/>
                          </a:moveTo>
                          <a:cubicBezTo>
                            <a:pt x="0" y="0"/>
                            <a:pt x="11" y="143"/>
                            <a:pt x="0" y="302"/>
                          </a:cubicBezTo>
                          <a:cubicBezTo>
                            <a:pt x="593" y="590"/>
                            <a:pt x="593" y="590"/>
                            <a:pt x="593" y="590"/>
                          </a:cubicBezTo>
                          <a:cubicBezTo>
                            <a:pt x="593" y="234"/>
                            <a:pt x="593" y="234"/>
                            <a:pt x="593" y="234"/>
                          </a:cubicBezTo>
                          <a:lnTo>
                            <a:pt x="0" y="0"/>
                          </a:lnTo>
                          <a:close/>
                        </a:path>
                      </a:pathLst>
                    </a:custGeom>
                    <a:gradFill rotWithShape="1">
                      <a:gsLst>
                        <a:gs pos="0">
                          <a:srgbClr val="EAEAEA"/>
                        </a:gs>
                        <a:gs pos="100000">
                          <a:srgbClr val="FFFFFF"/>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zh-CN" altLang="en-US" b="1" kern="0">
                        <a:solidFill>
                          <a:srgbClr val="000000"/>
                        </a:solidFill>
                        <a:latin typeface="Arial" charset="0"/>
                        <a:ea typeface="微软雅黑" pitchFamily="34" charset="-122"/>
                      </a:endParaRPr>
                    </a:p>
                  </p:txBody>
                </p:sp>
                <p:sp>
                  <p:nvSpPr>
                    <p:cNvPr id="45" name="Freeform 8">
                      <a:extLst>
                        <a:ext uri="{FF2B5EF4-FFF2-40B4-BE49-F238E27FC236}">
                          <a16:creationId xmlns:a16="http://schemas.microsoft.com/office/drawing/2014/main" id="{C942782F-FC8E-435A-AB9D-D585BCDDEB20}"/>
                        </a:ext>
                      </a:extLst>
                    </p:cNvPr>
                    <p:cNvSpPr>
                      <a:spLocks/>
                    </p:cNvSpPr>
                    <p:nvPr/>
                  </p:nvSpPr>
                  <p:spPr bwMode="auto">
                    <a:xfrm>
                      <a:off x="368" y="3040"/>
                      <a:ext cx="778" cy="840"/>
                    </a:xfrm>
                    <a:custGeom>
                      <a:avLst/>
                      <a:gdLst>
                        <a:gd name="T0" fmla="*/ 912 w 643"/>
                        <a:gd name="T1" fmla="*/ 420 h 648"/>
                        <a:gd name="T2" fmla="*/ 1 w 643"/>
                        <a:gd name="T3" fmla="*/ 0 h 648"/>
                        <a:gd name="T4" fmla="*/ 0 w 643"/>
                        <a:gd name="T5" fmla="*/ 22 h 648"/>
                        <a:gd name="T6" fmla="*/ 892 w 643"/>
                        <a:gd name="T7" fmla="*/ 442 h 648"/>
                        <a:gd name="T8" fmla="*/ 901 w 643"/>
                        <a:gd name="T9" fmla="*/ 1064 h 648"/>
                        <a:gd name="T10" fmla="*/ 15 w 643"/>
                        <a:gd name="T11" fmla="*/ 557 h 648"/>
                        <a:gd name="T12" fmla="*/ 16 w 643"/>
                        <a:gd name="T13" fmla="*/ 577 h 648"/>
                        <a:gd name="T14" fmla="*/ 899 w 643"/>
                        <a:gd name="T15" fmla="*/ 1089 h 648"/>
                        <a:gd name="T16" fmla="*/ 921 w 643"/>
                        <a:gd name="T17" fmla="*/ 1089 h 648"/>
                        <a:gd name="T18" fmla="*/ 912 w 643"/>
                        <a:gd name="T19" fmla="*/ 420 h 6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3"/>
                        <a:gd name="T31" fmla="*/ 0 h 648"/>
                        <a:gd name="T32" fmla="*/ 643 w 643"/>
                        <a:gd name="T33" fmla="*/ 648 h 6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3" h="648">
                          <a:moveTo>
                            <a:pt x="623" y="250"/>
                          </a:moveTo>
                          <a:cubicBezTo>
                            <a:pt x="1" y="0"/>
                            <a:pt x="1" y="0"/>
                            <a:pt x="1" y="0"/>
                          </a:cubicBezTo>
                          <a:cubicBezTo>
                            <a:pt x="0" y="13"/>
                            <a:pt x="0" y="13"/>
                            <a:pt x="0" y="13"/>
                          </a:cubicBezTo>
                          <a:cubicBezTo>
                            <a:pt x="609" y="263"/>
                            <a:pt x="609" y="263"/>
                            <a:pt x="609" y="263"/>
                          </a:cubicBezTo>
                          <a:cubicBezTo>
                            <a:pt x="609" y="263"/>
                            <a:pt x="631" y="330"/>
                            <a:pt x="616" y="633"/>
                          </a:cubicBezTo>
                          <a:cubicBezTo>
                            <a:pt x="10" y="332"/>
                            <a:pt x="10" y="332"/>
                            <a:pt x="10" y="332"/>
                          </a:cubicBezTo>
                          <a:cubicBezTo>
                            <a:pt x="11" y="343"/>
                            <a:pt x="11" y="343"/>
                            <a:pt x="11" y="343"/>
                          </a:cubicBezTo>
                          <a:cubicBezTo>
                            <a:pt x="614" y="648"/>
                            <a:pt x="614" y="648"/>
                            <a:pt x="614" y="648"/>
                          </a:cubicBezTo>
                          <a:cubicBezTo>
                            <a:pt x="629" y="648"/>
                            <a:pt x="629" y="648"/>
                            <a:pt x="629" y="648"/>
                          </a:cubicBezTo>
                          <a:cubicBezTo>
                            <a:pt x="643" y="363"/>
                            <a:pt x="623" y="250"/>
                            <a:pt x="623" y="250"/>
                          </a:cubicBezTo>
                          <a:close/>
                        </a:path>
                      </a:pathLst>
                    </a:custGeom>
                    <a:solidFill>
                      <a:srgbClr val="B7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zh-CN" altLang="en-US" b="1" kern="0">
                        <a:solidFill>
                          <a:srgbClr val="000000"/>
                        </a:solidFill>
                        <a:latin typeface="Arial" charset="0"/>
                        <a:ea typeface="微软雅黑" pitchFamily="34" charset="-122"/>
                      </a:endParaRPr>
                    </a:p>
                  </p:txBody>
                </p:sp>
                <p:sp>
                  <p:nvSpPr>
                    <p:cNvPr id="46" name="Freeform 9">
                      <a:extLst>
                        <a:ext uri="{FF2B5EF4-FFF2-40B4-BE49-F238E27FC236}">
                          <a16:creationId xmlns:a16="http://schemas.microsoft.com/office/drawing/2014/main" id="{0D7B6BE0-1B18-4750-BA9D-B389EBA4CE01}"/>
                        </a:ext>
                      </a:extLst>
                    </p:cNvPr>
                    <p:cNvSpPr>
                      <a:spLocks/>
                    </p:cNvSpPr>
                    <p:nvPr/>
                  </p:nvSpPr>
                  <p:spPr bwMode="auto">
                    <a:xfrm>
                      <a:off x="1121" y="3069"/>
                      <a:ext cx="2476" cy="811"/>
                    </a:xfrm>
                    <a:custGeom>
                      <a:avLst/>
                      <a:gdLst/>
                      <a:ahLst/>
                      <a:cxnLst>
                        <a:cxn ang="0">
                          <a:pos x="7" y="221"/>
                        </a:cxn>
                        <a:cxn ang="0">
                          <a:pos x="0" y="228"/>
                        </a:cxn>
                        <a:cxn ang="0">
                          <a:pos x="7" y="625"/>
                        </a:cxn>
                        <a:cxn ang="0">
                          <a:pos x="2014" y="328"/>
                        </a:cxn>
                        <a:cxn ang="0">
                          <a:pos x="1997" y="0"/>
                        </a:cxn>
                        <a:cxn ang="0">
                          <a:pos x="7" y="221"/>
                        </a:cxn>
                      </a:cxnLst>
                      <a:rect l="0" t="0" r="r" b="b"/>
                      <a:pathLst>
                        <a:path w="2047" h="625">
                          <a:moveTo>
                            <a:pt x="7" y="221"/>
                          </a:moveTo>
                          <a:cubicBezTo>
                            <a:pt x="0" y="228"/>
                            <a:pt x="0" y="228"/>
                            <a:pt x="0" y="228"/>
                          </a:cubicBezTo>
                          <a:cubicBezTo>
                            <a:pt x="0" y="228"/>
                            <a:pt x="21" y="340"/>
                            <a:pt x="7" y="625"/>
                          </a:cubicBezTo>
                          <a:cubicBezTo>
                            <a:pt x="2014" y="328"/>
                            <a:pt x="2014" y="328"/>
                            <a:pt x="2014" y="328"/>
                          </a:cubicBezTo>
                          <a:cubicBezTo>
                            <a:pt x="2014" y="328"/>
                            <a:pt x="2047" y="125"/>
                            <a:pt x="1997" y="0"/>
                          </a:cubicBezTo>
                          <a:lnTo>
                            <a:pt x="7" y="221"/>
                          </a:lnTo>
                          <a:close/>
                        </a:path>
                      </a:pathLst>
                    </a:custGeom>
                    <a:solidFill>
                      <a:schemeClr val="accent6"/>
                    </a:solidFill>
                    <a:ln w="9525">
                      <a:noFill/>
                      <a:round/>
                      <a:headEnd/>
                      <a:tailEnd/>
                    </a:ln>
                  </p:spPr>
                  <p:txBody>
                    <a:bodyPr/>
                    <a:lstStyle>
                      <a:lvl1pPr eaLnBrk="0" hangingPunct="0">
                        <a:defRPr>
                          <a:solidFill>
                            <a:schemeClr val="tx1"/>
                          </a:solidFill>
                          <a:latin typeface="Arial" charset="0"/>
                          <a:ea typeface="华文细黑" pitchFamily="2" charset="-122"/>
                        </a:defRPr>
                      </a:lvl1pPr>
                      <a:lvl2pPr marL="742950" indent="-285750" eaLnBrk="0" hangingPunct="0">
                        <a:defRPr>
                          <a:solidFill>
                            <a:schemeClr val="tx1"/>
                          </a:solidFill>
                          <a:latin typeface="Arial" charset="0"/>
                          <a:ea typeface="华文细黑" pitchFamily="2" charset="-122"/>
                        </a:defRPr>
                      </a:lvl2pPr>
                      <a:lvl3pPr marL="1143000" indent="-228600" eaLnBrk="0" hangingPunct="0">
                        <a:defRPr>
                          <a:solidFill>
                            <a:schemeClr val="tx1"/>
                          </a:solidFill>
                          <a:latin typeface="Arial" charset="0"/>
                          <a:ea typeface="华文细黑" pitchFamily="2" charset="-122"/>
                        </a:defRPr>
                      </a:lvl3pPr>
                      <a:lvl4pPr marL="1600200" indent="-228600" eaLnBrk="0" hangingPunct="0">
                        <a:defRPr>
                          <a:solidFill>
                            <a:schemeClr val="tx1"/>
                          </a:solidFill>
                          <a:latin typeface="Arial" charset="0"/>
                          <a:ea typeface="华文细黑" pitchFamily="2" charset="-122"/>
                        </a:defRPr>
                      </a:lvl4pPr>
                      <a:lvl5pPr marL="2057400" indent="-228600" eaLnBrk="0" hangingPunct="0">
                        <a:defRPr>
                          <a:solidFill>
                            <a:schemeClr val="tx1"/>
                          </a:solidFill>
                          <a:latin typeface="Arial" charset="0"/>
                          <a:ea typeface="华文细黑" pitchFamily="2" charset="-122"/>
                        </a:defRPr>
                      </a:lvl5pPr>
                      <a:lvl6pPr marL="2514600" indent="-228600" eaLnBrk="0" fontAlgn="base" hangingPunct="0">
                        <a:spcBef>
                          <a:spcPct val="0"/>
                        </a:spcBef>
                        <a:spcAft>
                          <a:spcPct val="0"/>
                        </a:spcAft>
                        <a:defRPr>
                          <a:solidFill>
                            <a:schemeClr val="tx1"/>
                          </a:solidFill>
                          <a:latin typeface="Arial" charset="0"/>
                          <a:ea typeface="华文细黑" pitchFamily="2" charset="-122"/>
                        </a:defRPr>
                      </a:lvl6pPr>
                      <a:lvl7pPr marL="2971800" indent="-228600" eaLnBrk="0" fontAlgn="base" hangingPunct="0">
                        <a:spcBef>
                          <a:spcPct val="0"/>
                        </a:spcBef>
                        <a:spcAft>
                          <a:spcPct val="0"/>
                        </a:spcAft>
                        <a:defRPr>
                          <a:solidFill>
                            <a:schemeClr val="tx1"/>
                          </a:solidFill>
                          <a:latin typeface="Arial" charset="0"/>
                          <a:ea typeface="华文细黑" pitchFamily="2" charset="-122"/>
                        </a:defRPr>
                      </a:lvl7pPr>
                      <a:lvl8pPr marL="3429000" indent="-228600" eaLnBrk="0" fontAlgn="base" hangingPunct="0">
                        <a:spcBef>
                          <a:spcPct val="0"/>
                        </a:spcBef>
                        <a:spcAft>
                          <a:spcPct val="0"/>
                        </a:spcAft>
                        <a:defRPr>
                          <a:solidFill>
                            <a:schemeClr val="tx1"/>
                          </a:solidFill>
                          <a:latin typeface="Arial" charset="0"/>
                          <a:ea typeface="华文细黑" pitchFamily="2" charset="-122"/>
                        </a:defRPr>
                      </a:lvl8pPr>
                      <a:lvl9pPr marL="3886200" indent="-228600" eaLnBrk="0" fontAlgn="base" hangingPunct="0">
                        <a:spcBef>
                          <a:spcPct val="0"/>
                        </a:spcBef>
                        <a:spcAft>
                          <a:spcPct val="0"/>
                        </a:spcAft>
                        <a:defRPr>
                          <a:solidFill>
                            <a:schemeClr val="tx1"/>
                          </a:solidFill>
                          <a:latin typeface="Arial" charset="0"/>
                          <a:ea typeface="华文细黑" pitchFamily="2" charset="-122"/>
                        </a:defRPr>
                      </a:lvl9pPr>
                    </a:lstStyle>
                    <a:p>
                      <a:pPr eaLnBrk="1" fontAlgn="auto" hangingPunct="1">
                        <a:spcBef>
                          <a:spcPts val="0"/>
                        </a:spcBef>
                        <a:spcAft>
                          <a:spcPts val="0"/>
                        </a:spcAft>
                        <a:defRPr/>
                      </a:pPr>
                      <a:endParaRPr lang="zh-CN" altLang="en-US" kern="0">
                        <a:solidFill>
                          <a:srgbClr val="000000"/>
                        </a:solidFill>
                        <a:ea typeface="微软雅黑" pitchFamily="34" charset="-122"/>
                      </a:endParaRPr>
                    </a:p>
                  </p:txBody>
                </p:sp>
              </p:grpSp>
            </p:grpSp>
            <p:grpSp>
              <p:nvGrpSpPr>
                <p:cNvPr id="17" name="Group 10">
                  <a:extLst>
                    <a:ext uri="{FF2B5EF4-FFF2-40B4-BE49-F238E27FC236}">
                      <a16:creationId xmlns:a16="http://schemas.microsoft.com/office/drawing/2014/main" id="{ED2FE9A2-A569-4D40-A17B-D72D565BC2E3}"/>
                    </a:ext>
                  </a:extLst>
                </p:cNvPr>
                <p:cNvGrpSpPr>
                  <a:grpSpLocks/>
                </p:cNvGrpSpPr>
                <p:nvPr/>
              </p:nvGrpSpPr>
              <p:grpSpPr bwMode="auto">
                <a:xfrm>
                  <a:off x="801315" y="3943697"/>
                  <a:ext cx="3676650" cy="933450"/>
                  <a:chOff x="340" y="2581"/>
                  <a:chExt cx="2887" cy="733"/>
                </a:xfrm>
              </p:grpSpPr>
              <p:sp>
                <p:nvSpPr>
                  <p:cNvPr id="36" name="Freeform 11">
                    <a:extLst>
                      <a:ext uri="{FF2B5EF4-FFF2-40B4-BE49-F238E27FC236}">
                        <a16:creationId xmlns:a16="http://schemas.microsoft.com/office/drawing/2014/main" id="{D1CFD404-F5ED-455A-8A14-E0FFD73D3896}"/>
                      </a:ext>
                    </a:extLst>
                  </p:cNvPr>
                  <p:cNvSpPr>
                    <a:spLocks/>
                  </p:cNvSpPr>
                  <p:nvPr/>
                </p:nvSpPr>
                <p:spPr bwMode="auto">
                  <a:xfrm>
                    <a:off x="340" y="3024"/>
                    <a:ext cx="1331" cy="273"/>
                  </a:xfrm>
                  <a:custGeom>
                    <a:avLst/>
                    <a:gdLst>
                      <a:gd name="T0" fmla="*/ 317 w 1162"/>
                      <a:gd name="T1" fmla="*/ 0 h 223"/>
                      <a:gd name="T2" fmla="*/ 0 w 1162"/>
                      <a:gd name="T3" fmla="*/ 40 h 223"/>
                      <a:gd name="T4" fmla="*/ 1788 w 1162"/>
                      <a:gd name="T5" fmla="*/ 501 h 223"/>
                      <a:gd name="T6" fmla="*/ 2001 w 1162"/>
                      <a:gd name="T7" fmla="*/ 442 h 223"/>
                      <a:gd name="T8" fmla="*/ 317 w 1162"/>
                      <a:gd name="T9" fmla="*/ 0 h 223"/>
                      <a:gd name="T10" fmla="*/ 0 60000 65536"/>
                      <a:gd name="T11" fmla="*/ 0 60000 65536"/>
                      <a:gd name="T12" fmla="*/ 0 60000 65536"/>
                      <a:gd name="T13" fmla="*/ 0 60000 65536"/>
                      <a:gd name="T14" fmla="*/ 0 60000 65536"/>
                      <a:gd name="T15" fmla="*/ 0 w 1162"/>
                      <a:gd name="T16" fmla="*/ 0 h 223"/>
                      <a:gd name="T17" fmla="*/ 1162 w 1162"/>
                      <a:gd name="T18" fmla="*/ 223 h 223"/>
                    </a:gdLst>
                    <a:ahLst/>
                    <a:cxnLst>
                      <a:cxn ang="T10">
                        <a:pos x="T0" y="T1"/>
                      </a:cxn>
                      <a:cxn ang="T11">
                        <a:pos x="T2" y="T3"/>
                      </a:cxn>
                      <a:cxn ang="T12">
                        <a:pos x="T4" y="T5"/>
                      </a:cxn>
                      <a:cxn ang="T13">
                        <a:pos x="T6" y="T7"/>
                      </a:cxn>
                      <a:cxn ang="T14">
                        <a:pos x="T8" y="T9"/>
                      </a:cxn>
                    </a:cxnLst>
                    <a:rect l="T15" t="T16" r="T17" b="T18"/>
                    <a:pathLst>
                      <a:path w="1162" h="223">
                        <a:moveTo>
                          <a:pt x="184" y="0"/>
                        </a:moveTo>
                        <a:lnTo>
                          <a:pt x="0" y="18"/>
                        </a:lnTo>
                        <a:lnTo>
                          <a:pt x="1039" y="223"/>
                        </a:lnTo>
                        <a:lnTo>
                          <a:pt x="1162" y="197"/>
                        </a:lnTo>
                        <a:lnTo>
                          <a:pt x="184" y="0"/>
                        </a:lnTo>
                        <a:close/>
                      </a:path>
                    </a:pathLst>
                  </a:custGeom>
                  <a:gradFill rotWithShape="1">
                    <a:gsLst>
                      <a:gs pos="0">
                        <a:srgbClr val="4D4D4D"/>
                      </a:gs>
                      <a:gs pos="100000">
                        <a:srgbClr val="242424"/>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7" name="Freeform 12">
                    <a:extLst>
                      <a:ext uri="{FF2B5EF4-FFF2-40B4-BE49-F238E27FC236}">
                        <a16:creationId xmlns:a16="http://schemas.microsoft.com/office/drawing/2014/main" id="{C02178F7-B584-4BDF-8A49-D0DFC89601BC}"/>
                      </a:ext>
                    </a:extLst>
                  </p:cNvPr>
                  <p:cNvSpPr>
                    <a:spLocks/>
                  </p:cNvSpPr>
                  <p:nvPr/>
                </p:nvSpPr>
                <p:spPr bwMode="auto">
                  <a:xfrm>
                    <a:off x="426" y="2752"/>
                    <a:ext cx="1129" cy="537"/>
                  </a:xfrm>
                  <a:custGeom>
                    <a:avLst/>
                    <a:gdLst>
                      <a:gd name="T0" fmla="*/ 0 w 933"/>
                      <a:gd name="T1" fmla="*/ 0 h 413"/>
                      <a:gd name="T2" fmla="*/ 0 w 933"/>
                      <a:gd name="T3" fmla="*/ 644 h 413"/>
                      <a:gd name="T4" fmla="*/ 1999 w 933"/>
                      <a:gd name="T5" fmla="*/ 1181 h 413"/>
                      <a:gd name="T6" fmla="*/ 2000 w 933"/>
                      <a:gd name="T7" fmla="*/ 350 h 413"/>
                      <a:gd name="T8" fmla="*/ 0 w 933"/>
                      <a:gd name="T9" fmla="*/ 0 h 413"/>
                      <a:gd name="T10" fmla="*/ 0 60000 65536"/>
                      <a:gd name="T11" fmla="*/ 0 60000 65536"/>
                      <a:gd name="T12" fmla="*/ 0 60000 65536"/>
                      <a:gd name="T13" fmla="*/ 0 60000 65536"/>
                      <a:gd name="T14" fmla="*/ 0 60000 65536"/>
                      <a:gd name="T15" fmla="*/ 0 w 933"/>
                      <a:gd name="T16" fmla="*/ 0 h 413"/>
                      <a:gd name="T17" fmla="*/ 933 w 933"/>
                      <a:gd name="T18" fmla="*/ 413 h 413"/>
                    </a:gdLst>
                    <a:ahLst/>
                    <a:cxnLst>
                      <a:cxn ang="T10">
                        <a:pos x="T0" y="T1"/>
                      </a:cxn>
                      <a:cxn ang="T11">
                        <a:pos x="T2" y="T3"/>
                      </a:cxn>
                      <a:cxn ang="T12">
                        <a:pos x="T4" y="T5"/>
                      </a:cxn>
                      <a:cxn ang="T13">
                        <a:pos x="T6" y="T7"/>
                      </a:cxn>
                      <a:cxn ang="T14">
                        <a:pos x="T8" y="T9"/>
                      </a:cxn>
                    </a:cxnLst>
                    <a:rect l="T15" t="T16" r="T17" b="T18"/>
                    <a:pathLst>
                      <a:path w="933" h="413">
                        <a:moveTo>
                          <a:pt x="0" y="0"/>
                        </a:moveTo>
                        <a:cubicBezTo>
                          <a:pt x="0" y="0"/>
                          <a:pt x="11" y="66"/>
                          <a:pt x="0" y="225"/>
                        </a:cubicBezTo>
                        <a:cubicBezTo>
                          <a:pt x="932" y="413"/>
                          <a:pt x="932" y="413"/>
                          <a:pt x="932" y="413"/>
                        </a:cubicBezTo>
                        <a:cubicBezTo>
                          <a:pt x="933" y="122"/>
                          <a:pt x="933" y="122"/>
                          <a:pt x="933" y="122"/>
                        </a:cubicBezTo>
                        <a:lnTo>
                          <a:pt x="0" y="0"/>
                        </a:lnTo>
                        <a:close/>
                      </a:path>
                    </a:pathLst>
                  </a:custGeom>
                  <a:gradFill rotWithShape="1">
                    <a:gsLst>
                      <a:gs pos="0">
                        <a:srgbClr val="EAEAEA"/>
                      </a:gs>
                      <a:gs pos="100000">
                        <a:srgbClr val="FFFFFF"/>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8" name="Freeform 13">
                    <a:extLst>
                      <a:ext uri="{FF2B5EF4-FFF2-40B4-BE49-F238E27FC236}">
                        <a16:creationId xmlns:a16="http://schemas.microsoft.com/office/drawing/2014/main" id="{F3FE674E-E492-475D-9C98-C986B716287E}"/>
                      </a:ext>
                    </a:extLst>
                  </p:cNvPr>
                  <p:cNvSpPr>
                    <a:spLocks/>
                  </p:cNvSpPr>
                  <p:nvPr/>
                </p:nvSpPr>
                <p:spPr bwMode="auto">
                  <a:xfrm>
                    <a:off x="340" y="2579"/>
                    <a:ext cx="2850" cy="315"/>
                  </a:xfrm>
                  <a:custGeom>
                    <a:avLst/>
                    <a:gdLst>
                      <a:gd name="T0" fmla="*/ 1424 w 2355"/>
                      <a:gd name="T1" fmla="*/ 407 h 242"/>
                      <a:gd name="T2" fmla="*/ 3447 w 2355"/>
                      <a:gd name="T3" fmla="*/ 101 h 242"/>
                      <a:gd name="T4" fmla="*/ 2729 w 2355"/>
                      <a:gd name="T5" fmla="*/ 0 h 242"/>
                      <a:gd name="T6" fmla="*/ 0 w 2355"/>
                      <a:gd name="T7" fmla="*/ 202 h 242"/>
                      <a:gd name="T8" fmla="*/ 1424 w 2355"/>
                      <a:gd name="T9" fmla="*/ 407 h 242"/>
                      <a:gd name="T10" fmla="*/ 1424 w 2355"/>
                      <a:gd name="T11" fmla="*/ 407 h 242"/>
                      <a:gd name="T12" fmla="*/ 0 60000 65536"/>
                      <a:gd name="T13" fmla="*/ 0 60000 65536"/>
                      <a:gd name="T14" fmla="*/ 0 60000 65536"/>
                      <a:gd name="T15" fmla="*/ 0 60000 65536"/>
                      <a:gd name="T16" fmla="*/ 0 60000 65536"/>
                      <a:gd name="T17" fmla="*/ 0 60000 65536"/>
                      <a:gd name="T18" fmla="*/ 0 w 2355"/>
                      <a:gd name="T19" fmla="*/ 0 h 242"/>
                      <a:gd name="T20" fmla="*/ 2355 w 2355"/>
                      <a:gd name="T21" fmla="*/ 242 h 242"/>
                    </a:gdLst>
                    <a:ahLst/>
                    <a:cxnLst>
                      <a:cxn ang="T12">
                        <a:pos x="T0" y="T1"/>
                      </a:cxn>
                      <a:cxn ang="T13">
                        <a:pos x="T2" y="T3"/>
                      </a:cxn>
                      <a:cxn ang="T14">
                        <a:pos x="T4" y="T5"/>
                      </a:cxn>
                      <a:cxn ang="T15">
                        <a:pos x="T6" y="T7"/>
                      </a:cxn>
                      <a:cxn ang="T16">
                        <a:pos x="T8" y="T9"/>
                      </a:cxn>
                      <a:cxn ang="T17">
                        <a:pos x="T10" y="T11"/>
                      </a:cxn>
                    </a:cxnLst>
                    <a:rect l="T18" t="T19" r="T20" b="T21"/>
                    <a:pathLst>
                      <a:path w="2355" h="242">
                        <a:moveTo>
                          <a:pt x="973" y="242"/>
                        </a:moveTo>
                        <a:cubicBezTo>
                          <a:pt x="2355" y="60"/>
                          <a:pt x="2355" y="60"/>
                          <a:pt x="2355" y="60"/>
                        </a:cubicBezTo>
                        <a:cubicBezTo>
                          <a:pt x="1865" y="0"/>
                          <a:pt x="1865" y="0"/>
                          <a:pt x="1865" y="0"/>
                        </a:cubicBezTo>
                        <a:cubicBezTo>
                          <a:pt x="0" y="120"/>
                          <a:pt x="0" y="120"/>
                          <a:pt x="0" y="120"/>
                        </a:cubicBezTo>
                        <a:cubicBezTo>
                          <a:pt x="973" y="242"/>
                          <a:pt x="973" y="242"/>
                          <a:pt x="973" y="242"/>
                        </a:cubicBezTo>
                        <a:cubicBezTo>
                          <a:pt x="973" y="242"/>
                          <a:pt x="973" y="242"/>
                          <a:pt x="973" y="242"/>
                        </a:cubicBezTo>
                        <a:close/>
                      </a:path>
                    </a:pathLst>
                  </a:custGeom>
                  <a:solidFill>
                    <a:schemeClr val="accent5">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zh-CN" altLang="en-US" b="1">
                      <a:solidFill>
                        <a:srgbClr val="000000"/>
                      </a:solidFill>
                      <a:latin typeface="Arial" charset="0"/>
                      <a:ea typeface="微软雅黑" pitchFamily="34" charset="-122"/>
                    </a:endParaRPr>
                  </a:p>
                </p:txBody>
              </p:sp>
              <p:sp>
                <p:nvSpPr>
                  <p:cNvPr id="39" name="Freeform 14">
                    <a:extLst>
                      <a:ext uri="{FF2B5EF4-FFF2-40B4-BE49-F238E27FC236}">
                        <a16:creationId xmlns:a16="http://schemas.microsoft.com/office/drawing/2014/main" id="{E05BFF77-1AE1-4C6F-9B09-84160739D387}"/>
                      </a:ext>
                    </a:extLst>
                  </p:cNvPr>
                  <p:cNvSpPr>
                    <a:spLocks/>
                  </p:cNvSpPr>
                  <p:nvPr/>
                </p:nvSpPr>
                <p:spPr bwMode="auto">
                  <a:xfrm>
                    <a:off x="340" y="2737"/>
                    <a:ext cx="1226" cy="577"/>
                  </a:xfrm>
                  <a:custGeom>
                    <a:avLst/>
                    <a:gdLst>
                      <a:gd name="T0" fmla="*/ 2082 w 1014"/>
                      <a:gd name="T1" fmla="*/ 342 h 446"/>
                      <a:gd name="T2" fmla="*/ 2082 w 1014"/>
                      <a:gd name="T3" fmla="*/ 342 h 446"/>
                      <a:gd name="T4" fmla="*/ 2082 w 1014"/>
                      <a:gd name="T5" fmla="*/ 342 h 446"/>
                      <a:gd name="T6" fmla="*/ 0 w 1014"/>
                      <a:gd name="T7" fmla="*/ 0 h 446"/>
                      <a:gd name="T8" fmla="*/ 0 w 1014"/>
                      <a:gd name="T9" fmla="*/ 35 h 446"/>
                      <a:gd name="T10" fmla="*/ 2064 w 1014"/>
                      <a:gd name="T11" fmla="*/ 375 h 446"/>
                      <a:gd name="T12" fmla="*/ 2095 w 1014"/>
                      <a:gd name="T13" fmla="*/ 1212 h 446"/>
                      <a:gd name="T14" fmla="*/ 0 w 1014"/>
                      <a:gd name="T15" fmla="*/ 669 h 446"/>
                      <a:gd name="T16" fmla="*/ 0 w 1014"/>
                      <a:gd name="T17" fmla="*/ 702 h 446"/>
                      <a:gd name="T18" fmla="*/ 2095 w 1014"/>
                      <a:gd name="T19" fmla="*/ 1248 h 446"/>
                      <a:gd name="T20" fmla="*/ 2117 w 1014"/>
                      <a:gd name="T21" fmla="*/ 1232 h 446"/>
                      <a:gd name="T22" fmla="*/ 2082 w 1014"/>
                      <a:gd name="T23" fmla="*/ 342 h 4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14"/>
                      <a:gd name="T37" fmla="*/ 0 h 446"/>
                      <a:gd name="T38" fmla="*/ 1014 w 1014"/>
                      <a:gd name="T39" fmla="*/ 446 h 4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14" h="446">
                        <a:moveTo>
                          <a:pt x="974" y="122"/>
                        </a:moveTo>
                        <a:cubicBezTo>
                          <a:pt x="974" y="122"/>
                          <a:pt x="974" y="122"/>
                          <a:pt x="974" y="122"/>
                        </a:cubicBezTo>
                        <a:cubicBezTo>
                          <a:pt x="974" y="122"/>
                          <a:pt x="974" y="122"/>
                          <a:pt x="974" y="122"/>
                        </a:cubicBezTo>
                        <a:cubicBezTo>
                          <a:pt x="0" y="0"/>
                          <a:pt x="0" y="0"/>
                          <a:pt x="0" y="0"/>
                        </a:cubicBezTo>
                        <a:cubicBezTo>
                          <a:pt x="0" y="12"/>
                          <a:pt x="0" y="12"/>
                          <a:pt x="0" y="12"/>
                        </a:cubicBezTo>
                        <a:cubicBezTo>
                          <a:pt x="966" y="134"/>
                          <a:pt x="966" y="134"/>
                          <a:pt x="966" y="134"/>
                        </a:cubicBezTo>
                        <a:cubicBezTo>
                          <a:pt x="966" y="134"/>
                          <a:pt x="1005" y="189"/>
                          <a:pt x="980" y="433"/>
                        </a:cubicBezTo>
                        <a:cubicBezTo>
                          <a:pt x="0" y="239"/>
                          <a:pt x="0" y="239"/>
                          <a:pt x="0" y="239"/>
                        </a:cubicBezTo>
                        <a:cubicBezTo>
                          <a:pt x="0" y="251"/>
                          <a:pt x="0" y="251"/>
                          <a:pt x="0" y="251"/>
                        </a:cubicBezTo>
                        <a:cubicBezTo>
                          <a:pt x="980" y="446"/>
                          <a:pt x="980" y="446"/>
                          <a:pt x="980" y="446"/>
                        </a:cubicBezTo>
                        <a:cubicBezTo>
                          <a:pt x="991" y="440"/>
                          <a:pt x="991" y="440"/>
                          <a:pt x="991" y="440"/>
                        </a:cubicBezTo>
                        <a:cubicBezTo>
                          <a:pt x="1014" y="190"/>
                          <a:pt x="975" y="125"/>
                          <a:pt x="974" y="122"/>
                        </a:cubicBezTo>
                        <a:close/>
                      </a:path>
                    </a:pathLst>
                  </a:custGeom>
                  <a:gradFill rotWithShape="1">
                    <a:gsLst>
                      <a:gs pos="0">
                        <a:srgbClr val="969696"/>
                      </a:gs>
                      <a:gs pos="100000">
                        <a:srgbClr val="C0C0C0"/>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0" name="Freeform 15">
                    <a:extLst>
                      <a:ext uri="{FF2B5EF4-FFF2-40B4-BE49-F238E27FC236}">
                        <a16:creationId xmlns:a16="http://schemas.microsoft.com/office/drawing/2014/main" id="{FB5890E5-7576-4490-9BAA-E12FCE89F373}"/>
                      </a:ext>
                    </a:extLst>
                  </p:cNvPr>
                  <p:cNvSpPr>
                    <a:spLocks/>
                  </p:cNvSpPr>
                  <p:nvPr/>
                </p:nvSpPr>
                <p:spPr bwMode="auto">
                  <a:xfrm>
                    <a:off x="1517" y="2658"/>
                    <a:ext cx="1710" cy="649"/>
                  </a:xfrm>
                  <a:custGeom>
                    <a:avLst/>
                    <a:gdLst>
                      <a:gd name="T0" fmla="*/ 2021 w 1414"/>
                      <a:gd name="T1" fmla="*/ 0 h 500"/>
                      <a:gd name="T2" fmla="*/ 0 w 1414"/>
                      <a:gd name="T3" fmla="*/ 306 h 500"/>
                      <a:gd name="T4" fmla="*/ 27 w 1414"/>
                      <a:gd name="T5" fmla="*/ 842 h 500"/>
                      <a:gd name="T6" fmla="*/ 2033 w 1414"/>
                      <a:gd name="T7" fmla="*/ 288 h 500"/>
                      <a:gd name="T8" fmla="*/ 2021 w 1414"/>
                      <a:gd name="T9" fmla="*/ 0 h 500"/>
                      <a:gd name="T10" fmla="*/ 0 60000 65536"/>
                      <a:gd name="T11" fmla="*/ 0 60000 65536"/>
                      <a:gd name="T12" fmla="*/ 0 60000 65536"/>
                      <a:gd name="T13" fmla="*/ 0 60000 65536"/>
                      <a:gd name="T14" fmla="*/ 0 60000 65536"/>
                      <a:gd name="T15" fmla="*/ 0 w 1414"/>
                      <a:gd name="T16" fmla="*/ 0 h 500"/>
                      <a:gd name="T17" fmla="*/ 1414 w 1414"/>
                      <a:gd name="T18" fmla="*/ 500 h 500"/>
                    </a:gdLst>
                    <a:ahLst/>
                    <a:cxnLst>
                      <a:cxn ang="T10">
                        <a:pos x="T0" y="T1"/>
                      </a:cxn>
                      <a:cxn ang="T11">
                        <a:pos x="T2" y="T3"/>
                      </a:cxn>
                      <a:cxn ang="T12">
                        <a:pos x="T4" y="T5"/>
                      </a:cxn>
                      <a:cxn ang="T13">
                        <a:pos x="T6" y="T7"/>
                      </a:cxn>
                      <a:cxn ang="T14">
                        <a:pos x="T8" y="T9"/>
                      </a:cxn>
                    </a:cxnLst>
                    <a:rect l="T15" t="T16" r="T17" b="T18"/>
                    <a:pathLst>
                      <a:path w="1414" h="500">
                        <a:moveTo>
                          <a:pt x="1382" y="0"/>
                        </a:moveTo>
                        <a:cubicBezTo>
                          <a:pt x="0" y="182"/>
                          <a:pt x="0" y="182"/>
                          <a:pt x="0" y="182"/>
                        </a:cubicBezTo>
                        <a:cubicBezTo>
                          <a:pt x="1" y="185"/>
                          <a:pt x="41" y="236"/>
                          <a:pt x="18" y="500"/>
                        </a:cubicBezTo>
                        <a:cubicBezTo>
                          <a:pt x="1390" y="171"/>
                          <a:pt x="1390" y="171"/>
                          <a:pt x="1390" y="171"/>
                        </a:cubicBezTo>
                        <a:cubicBezTo>
                          <a:pt x="1390" y="171"/>
                          <a:pt x="1414" y="78"/>
                          <a:pt x="1382"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zh-CN" altLang="en-US" b="1">
                      <a:solidFill>
                        <a:srgbClr val="000000"/>
                      </a:solidFill>
                      <a:latin typeface="Arial" charset="0"/>
                      <a:ea typeface="微软雅黑" pitchFamily="34" charset="-122"/>
                    </a:endParaRPr>
                  </a:p>
                </p:txBody>
              </p:sp>
            </p:grpSp>
            <p:grpSp>
              <p:nvGrpSpPr>
                <p:cNvPr id="18" name="Group 16">
                  <a:extLst>
                    <a:ext uri="{FF2B5EF4-FFF2-40B4-BE49-F238E27FC236}">
                      <a16:creationId xmlns:a16="http://schemas.microsoft.com/office/drawing/2014/main" id="{8A11822B-96A4-4097-8678-2B439705665E}"/>
                    </a:ext>
                  </a:extLst>
                </p:cNvPr>
                <p:cNvGrpSpPr>
                  <a:grpSpLocks/>
                </p:cNvGrpSpPr>
                <p:nvPr/>
              </p:nvGrpSpPr>
              <p:grpSpPr bwMode="auto">
                <a:xfrm>
                  <a:off x="685427" y="3476972"/>
                  <a:ext cx="4125913" cy="869950"/>
                  <a:chOff x="249" y="2215"/>
                  <a:chExt cx="3239" cy="683"/>
                </a:xfrm>
              </p:grpSpPr>
              <p:sp>
                <p:nvSpPr>
                  <p:cNvPr id="31" name="Freeform 17">
                    <a:extLst>
                      <a:ext uri="{FF2B5EF4-FFF2-40B4-BE49-F238E27FC236}">
                        <a16:creationId xmlns:a16="http://schemas.microsoft.com/office/drawing/2014/main" id="{10E1D40C-D7B2-4ED1-B275-CAFD416FFCD2}"/>
                      </a:ext>
                    </a:extLst>
                  </p:cNvPr>
                  <p:cNvSpPr>
                    <a:spLocks/>
                  </p:cNvSpPr>
                  <p:nvPr/>
                </p:nvSpPr>
                <p:spPr bwMode="auto">
                  <a:xfrm>
                    <a:off x="249" y="2604"/>
                    <a:ext cx="776" cy="274"/>
                  </a:xfrm>
                  <a:custGeom>
                    <a:avLst/>
                    <a:gdLst>
                      <a:gd name="T0" fmla="*/ 235 w 678"/>
                      <a:gd name="T1" fmla="*/ 0 h 222"/>
                      <a:gd name="T2" fmla="*/ 0 w 678"/>
                      <a:gd name="T3" fmla="*/ 5 h 222"/>
                      <a:gd name="T4" fmla="*/ 766 w 678"/>
                      <a:gd name="T5" fmla="*/ 336 h 222"/>
                      <a:gd name="T6" fmla="*/ 890 w 678"/>
                      <a:gd name="T7" fmla="*/ 321 h 222"/>
                      <a:gd name="T8" fmla="*/ 235 w 678"/>
                      <a:gd name="T9" fmla="*/ 0 h 222"/>
                      <a:gd name="T10" fmla="*/ 0 60000 65536"/>
                      <a:gd name="T11" fmla="*/ 0 60000 65536"/>
                      <a:gd name="T12" fmla="*/ 0 60000 65536"/>
                      <a:gd name="T13" fmla="*/ 0 60000 65536"/>
                      <a:gd name="T14" fmla="*/ 0 60000 65536"/>
                      <a:gd name="T15" fmla="*/ 0 w 678"/>
                      <a:gd name="T16" fmla="*/ 0 h 222"/>
                      <a:gd name="T17" fmla="*/ 678 w 678"/>
                      <a:gd name="T18" fmla="*/ 222 h 222"/>
                    </a:gdLst>
                    <a:ahLst/>
                    <a:cxnLst>
                      <a:cxn ang="T10">
                        <a:pos x="T0" y="T1"/>
                      </a:cxn>
                      <a:cxn ang="T11">
                        <a:pos x="T2" y="T3"/>
                      </a:cxn>
                      <a:cxn ang="T12">
                        <a:pos x="T4" y="T5"/>
                      </a:cxn>
                      <a:cxn ang="T13">
                        <a:pos x="T6" y="T7"/>
                      </a:cxn>
                      <a:cxn ang="T14">
                        <a:pos x="T8" y="T9"/>
                      </a:cxn>
                    </a:cxnLst>
                    <a:rect l="T15" t="T16" r="T17" b="T18"/>
                    <a:pathLst>
                      <a:path w="678" h="222">
                        <a:moveTo>
                          <a:pt x="179" y="0"/>
                        </a:moveTo>
                        <a:lnTo>
                          <a:pt x="0" y="3"/>
                        </a:lnTo>
                        <a:lnTo>
                          <a:pt x="583" y="222"/>
                        </a:lnTo>
                        <a:lnTo>
                          <a:pt x="678" y="212"/>
                        </a:lnTo>
                        <a:lnTo>
                          <a:pt x="179" y="0"/>
                        </a:lnTo>
                        <a:close/>
                      </a:path>
                    </a:pathLst>
                  </a:custGeom>
                  <a:solidFill>
                    <a:schemeClr val="accent4">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zh-CN" altLang="en-US" b="1" kern="0">
                      <a:solidFill>
                        <a:srgbClr val="000000"/>
                      </a:solidFill>
                      <a:latin typeface="Arial" charset="0"/>
                      <a:ea typeface="微软雅黑" pitchFamily="34" charset="-122"/>
                    </a:endParaRPr>
                  </a:p>
                </p:txBody>
              </p:sp>
              <p:sp>
                <p:nvSpPr>
                  <p:cNvPr id="32" name="Freeform 18">
                    <a:extLst>
                      <a:ext uri="{FF2B5EF4-FFF2-40B4-BE49-F238E27FC236}">
                        <a16:creationId xmlns:a16="http://schemas.microsoft.com/office/drawing/2014/main" id="{1B571549-12AA-4D5F-9AB1-BEF5FFC84771}"/>
                      </a:ext>
                    </a:extLst>
                  </p:cNvPr>
                  <p:cNvSpPr>
                    <a:spLocks/>
                  </p:cNvSpPr>
                  <p:nvPr/>
                </p:nvSpPr>
                <p:spPr bwMode="auto">
                  <a:xfrm>
                    <a:off x="347" y="2318"/>
                    <a:ext cx="597" cy="542"/>
                  </a:xfrm>
                  <a:custGeom>
                    <a:avLst/>
                    <a:gdLst>
                      <a:gd name="T0" fmla="*/ 1 w 494"/>
                      <a:gd name="T1" fmla="*/ 0 h 417"/>
                      <a:gd name="T2" fmla="*/ 0 w 494"/>
                      <a:gd name="T3" fmla="*/ 392 h 417"/>
                      <a:gd name="T4" fmla="*/ 724 w 494"/>
                      <a:gd name="T5" fmla="*/ 702 h 417"/>
                      <a:gd name="T6" fmla="*/ 724 w 494"/>
                      <a:gd name="T7" fmla="*/ 257 h 417"/>
                      <a:gd name="T8" fmla="*/ 1 w 494"/>
                      <a:gd name="T9" fmla="*/ 0 h 417"/>
                      <a:gd name="T10" fmla="*/ 0 60000 65536"/>
                      <a:gd name="T11" fmla="*/ 0 60000 65536"/>
                      <a:gd name="T12" fmla="*/ 0 60000 65536"/>
                      <a:gd name="T13" fmla="*/ 0 60000 65536"/>
                      <a:gd name="T14" fmla="*/ 0 60000 65536"/>
                      <a:gd name="T15" fmla="*/ 0 w 494"/>
                      <a:gd name="T16" fmla="*/ 0 h 417"/>
                      <a:gd name="T17" fmla="*/ 494 w 494"/>
                      <a:gd name="T18" fmla="*/ 417 h 417"/>
                    </a:gdLst>
                    <a:ahLst/>
                    <a:cxnLst>
                      <a:cxn ang="T10">
                        <a:pos x="T0" y="T1"/>
                      </a:cxn>
                      <a:cxn ang="T11">
                        <a:pos x="T2" y="T3"/>
                      </a:cxn>
                      <a:cxn ang="T12">
                        <a:pos x="T4" y="T5"/>
                      </a:cxn>
                      <a:cxn ang="T13">
                        <a:pos x="T6" y="T7"/>
                      </a:cxn>
                      <a:cxn ang="T14">
                        <a:pos x="T8" y="T9"/>
                      </a:cxn>
                    </a:cxnLst>
                    <a:rect l="T15" t="T16" r="T17" b="T18"/>
                    <a:pathLst>
                      <a:path w="494" h="417">
                        <a:moveTo>
                          <a:pt x="1" y="0"/>
                        </a:moveTo>
                        <a:cubicBezTo>
                          <a:pt x="1" y="0"/>
                          <a:pt x="11" y="74"/>
                          <a:pt x="0" y="233"/>
                        </a:cubicBezTo>
                        <a:cubicBezTo>
                          <a:pt x="494" y="417"/>
                          <a:pt x="494" y="417"/>
                          <a:pt x="494" y="417"/>
                        </a:cubicBezTo>
                        <a:cubicBezTo>
                          <a:pt x="494" y="153"/>
                          <a:pt x="494" y="153"/>
                          <a:pt x="494" y="153"/>
                        </a:cubicBezTo>
                        <a:lnTo>
                          <a:pt x="1" y="0"/>
                        </a:lnTo>
                        <a:close/>
                      </a:path>
                    </a:pathLst>
                  </a:custGeom>
                  <a:gradFill rotWithShape="1">
                    <a:gsLst>
                      <a:gs pos="0">
                        <a:srgbClr val="EAEAEA"/>
                      </a:gs>
                      <a:gs pos="100000">
                        <a:srgbClr val="FFFFFF"/>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zh-CN" altLang="en-US" b="1" kern="0">
                      <a:solidFill>
                        <a:srgbClr val="000000"/>
                      </a:solidFill>
                      <a:latin typeface="Arial" charset="0"/>
                      <a:ea typeface="微软雅黑" pitchFamily="34" charset="-122"/>
                    </a:endParaRPr>
                  </a:p>
                </p:txBody>
              </p:sp>
              <p:sp>
                <p:nvSpPr>
                  <p:cNvPr id="33" name="Freeform 19">
                    <a:extLst>
                      <a:ext uri="{FF2B5EF4-FFF2-40B4-BE49-F238E27FC236}">
                        <a16:creationId xmlns:a16="http://schemas.microsoft.com/office/drawing/2014/main" id="{FED00B5B-239A-40C5-BB88-AF2BA389C7E4}"/>
                      </a:ext>
                    </a:extLst>
                  </p:cNvPr>
                  <p:cNvSpPr>
                    <a:spLocks/>
                  </p:cNvSpPr>
                  <p:nvPr/>
                </p:nvSpPr>
                <p:spPr bwMode="auto">
                  <a:xfrm>
                    <a:off x="255" y="2213"/>
                    <a:ext cx="3184" cy="293"/>
                  </a:xfrm>
                  <a:custGeom>
                    <a:avLst/>
                    <a:gdLst>
                      <a:gd name="T0" fmla="*/ 832 w 2633"/>
                      <a:gd name="T1" fmla="*/ 378 h 224"/>
                      <a:gd name="T2" fmla="*/ 3853 w 2633"/>
                      <a:gd name="T3" fmla="*/ 122 h 224"/>
                      <a:gd name="T4" fmla="*/ 2793 w 2633"/>
                      <a:gd name="T5" fmla="*/ 0 h 224"/>
                      <a:gd name="T6" fmla="*/ 0 w 2633"/>
                      <a:gd name="T7" fmla="*/ 83 h 224"/>
                      <a:gd name="T8" fmla="*/ 0 w 2633"/>
                      <a:gd name="T9" fmla="*/ 84 h 224"/>
                      <a:gd name="T10" fmla="*/ 832 w 2633"/>
                      <a:gd name="T11" fmla="*/ 378 h 224"/>
                      <a:gd name="T12" fmla="*/ 832 w 2633"/>
                      <a:gd name="T13" fmla="*/ 378 h 224"/>
                      <a:gd name="T14" fmla="*/ 0 60000 65536"/>
                      <a:gd name="T15" fmla="*/ 0 60000 65536"/>
                      <a:gd name="T16" fmla="*/ 0 60000 65536"/>
                      <a:gd name="T17" fmla="*/ 0 60000 65536"/>
                      <a:gd name="T18" fmla="*/ 0 60000 65536"/>
                      <a:gd name="T19" fmla="*/ 0 60000 65536"/>
                      <a:gd name="T20" fmla="*/ 0 60000 65536"/>
                      <a:gd name="T21" fmla="*/ 0 w 2633"/>
                      <a:gd name="T22" fmla="*/ 0 h 224"/>
                      <a:gd name="T23" fmla="*/ 2633 w 2633"/>
                      <a:gd name="T24" fmla="*/ 224 h 2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33" h="224">
                        <a:moveTo>
                          <a:pt x="569" y="224"/>
                        </a:moveTo>
                        <a:cubicBezTo>
                          <a:pt x="2633" y="72"/>
                          <a:pt x="2633" y="72"/>
                          <a:pt x="2633" y="72"/>
                        </a:cubicBezTo>
                        <a:cubicBezTo>
                          <a:pt x="1909" y="0"/>
                          <a:pt x="1909" y="0"/>
                          <a:pt x="1909" y="0"/>
                        </a:cubicBezTo>
                        <a:cubicBezTo>
                          <a:pt x="0" y="49"/>
                          <a:pt x="0" y="49"/>
                          <a:pt x="0" y="49"/>
                        </a:cubicBezTo>
                        <a:cubicBezTo>
                          <a:pt x="0" y="50"/>
                          <a:pt x="0" y="50"/>
                          <a:pt x="0" y="50"/>
                        </a:cubicBezTo>
                        <a:cubicBezTo>
                          <a:pt x="569" y="224"/>
                          <a:pt x="569" y="224"/>
                          <a:pt x="569" y="224"/>
                        </a:cubicBezTo>
                        <a:cubicBezTo>
                          <a:pt x="569" y="224"/>
                          <a:pt x="569" y="224"/>
                          <a:pt x="569" y="224"/>
                        </a:cubicBezTo>
                        <a:close/>
                      </a:path>
                    </a:pathLst>
                  </a:custGeom>
                  <a:solidFill>
                    <a:schemeClr val="accent4">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zh-CN" altLang="en-US" b="1" kern="0">
                      <a:solidFill>
                        <a:srgbClr val="000000"/>
                      </a:solidFill>
                      <a:latin typeface="Arial" charset="0"/>
                      <a:ea typeface="微软雅黑" pitchFamily="34" charset="-122"/>
                    </a:endParaRPr>
                  </a:p>
                </p:txBody>
              </p:sp>
              <p:sp>
                <p:nvSpPr>
                  <p:cNvPr id="34" name="Freeform 20">
                    <a:extLst>
                      <a:ext uri="{FF2B5EF4-FFF2-40B4-BE49-F238E27FC236}">
                        <a16:creationId xmlns:a16="http://schemas.microsoft.com/office/drawing/2014/main" id="{1100747F-E027-4F78-8340-DAFB41AC5EBD}"/>
                      </a:ext>
                    </a:extLst>
                  </p:cNvPr>
                  <p:cNvSpPr>
                    <a:spLocks/>
                  </p:cNvSpPr>
                  <p:nvPr/>
                </p:nvSpPr>
                <p:spPr bwMode="auto">
                  <a:xfrm>
                    <a:off x="249" y="2278"/>
                    <a:ext cx="737" cy="620"/>
                  </a:xfrm>
                  <a:custGeom>
                    <a:avLst/>
                    <a:gdLst>
                      <a:gd name="T0" fmla="*/ 841 w 608"/>
                      <a:gd name="T1" fmla="*/ 292 h 477"/>
                      <a:gd name="T2" fmla="*/ 841 w 608"/>
                      <a:gd name="T3" fmla="*/ 292 h 477"/>
                      <a:gd name="T4" fmla="*/ 841 w 608"/>
                      <a:gd name="T5" fmla="*/ 292 h 477"/>
                      <a:gd name="T6" fmla="*/ 7 w 608"/>
                      <a:gd name="T7" fmla="*/ 0 h 477"/>
                      <a:gd name="T8" fmla="*/ 7 w 608"/>
                      <a:gd name="T9" fmla="*/ 21 h 477"/>
                      <a:gd name="T10" fmla="*/ 828 w 608"/>
                      <a:gd name="T11" fmla="*/ 312 h 477"/>
                      <a:gd name="T12" fmla="*/ 809 w 608"/>
                      <a:gd name="T13" fmla="*/ 773 h 477"/>
                      <a:gd name="T14" fmla="*/ 0 w 608"/>
                      <a:gd name="T15" fmla="*/ 426 h 477"/>
                      <a:gd name="T16" fmla="*/ 0 w 608"/>
                      <a:gd name="T17" fmla="*/ 456 h 477"/>
                      <a:gd name="T18" fmla="*/ 806 w 608"/>
                      <a:gd name="T19" fmla="*/ 801 h 477"/>
                      <a:gd name="T20" fmla="*/ 820 w 608"/>
                      <a:gd name="T21" fmla="*/ 799 h 477"/>
                      <a:gd name="T22" fmla="*/ 841 w 608"/>
                      <a:gd name="T23" fmla="*/ 292 h 4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08"/>
                      <a:gd name="T37" fmla="*/ 0 h 477"/>
                      <a:gd name="T38" fmla="*/ 608 w 608"/>
                      <a:gd name="T39" fmla="*/ 477 h 4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08" h="477">
                        <a:moveTo>
                          <a:pt x="574" y="174"/>
                        </a:moveTo>
                        <a:cubicBezTo>
                          <a:pt x="574" y="174"/>
                          <a:pt x="574" y="174"/>
                          <a:pt x="574" y="174"/>
                        </a:cubicBezTo>
                        <a:cubicBezTo>
                          <a:pt x="574" y="174"/>
                          <a:pt x="574" y="174"/>
                          <a:pt x="574" y="174"/>
                        </a:cubicBezTo>
                        <a:cubicBezTo>
                          <a:pt x="5" y="0"/>
                          <a:pt x="5" y="0"/>
                          <a:pt x="5" y="0"/>
                        </a:cubicBezTo>
                        <a:cubicBezTo>
                          <a:pt x="5" y="12"/>
                          <a:pt x="5" y="12"/>
                          <a:pt x="5" y="12"/>
                        </a:cubicBezTo>
                        <a:cubicBezTo>
                          <a:pt x="565" y="186"/>
                          <a:pt x="565" y="186"/>
                          <a:pt x="565" y="186"/>
                        </a:cubicBezTo>
                        <a:cubicBezTo>
                          <a:pt x="565" y="186"/>
                          <a:pt x="594" y="324"/>
                          <a:pt x="552" y="461"/>
                        </a:cubicBezTo>
                        <a:cubicBezTo>
                          <a:pt x="0" y="254"/>
                          <a:pt x="0" y="254"/>
                          <a:pt x="0" y="254"/>
                        </a:cubicBezTo>
                        <a:cubicBezTo>
                          <a:pt x="0" y="272"/>
                          <a:pt x="0" y="272"/>
                          <a:pt x="0" y="272"/>
                        </a:cubicBezTo>
                        <a:cubicBezTo>
                          <a:pt x="550" y="477"/>
                          <a:pt x="550" y="477"/>
                          <a:pt x="550" y="477"/>
                        </a:cubicBezTo>
                        <a:cubicBezTo>
                          <a:pt x="559" y="476"/>
                          <a:pt x="559" y="476"/>
                          <a:pt x="559" y="476"/>
                        </a:cubicBezTo>
                        <a:cubicBezTo>
                          <a:pt x="608" y="346"/>
                          <a:pt x="574" y="177"/>
                          <a:pt x="574" y="174"/>
                        </a:cubicBezTo>
                        <a:close/>
                      </a:path>
                    </a:pathLst>
                  </a:custGeom>
                  <a:solidFill>
                    <a:schemeClr val="accent4">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zh-CN" altLang="en-US" b="1" kern="0">
                      <a:solidFill>
                        <a:srgbClr val="000000"/>
                      </a:solidFill>
                      <a:latin typeface="Arial" charset="0"/>
                      <a:ea typeface="微软雅黑" pitchFamily="34" charset="-122"/>
                    </a:endParaRPr>
                  </a:p>
                </p:txBody>
              </p:sp>
              <p:sp>
                <p:nvSpPr>
                  <p:cNvPr id="35" name="Freeform 21">
                    <a:extLst>
                      <a:ext uri="{FF2B5EF4-FFF2-40B4-BE49-F238E27FC236}">
                        <a16:creationId xmlns:a16="http://schemas.microsoft.com/office/drawing/2014/main" id="{B3CB1C8E-7D93-42DF-A932-9FDEF93557DA}"/>
                      </a:ext>
                    </a:extLst>
                  </p:cNvPr>
                  <p:cNvSpPr>
                    <a:spLocks/>
                  </p:cNvSpPr>
                  <p:nvPr/>
                </p:nvSpPr>
                <p:spPr bwMode="auto">
                  <a:xfrm>
                    <a:off x="924" y="2308"/>
                    <a:ext cx="2564" cy="588"/>
                  </a:xfrm>
                  <a:custGeom>
                    <a:avLst/>
                    <a:gdLst/>
                    <a:ahLst/>
                    <a:cxnLst>
                      <a:cxn ang="0">
                        <a:pos x="2077" y="0"/>
                      </a:cxn>
                      <a:cxn ang="0">
                        <a:pos x="15" y="152"/>
                      </a:cxn>
                      <a:cxn ang="0">
                        <a:pos x="0" y="454"/>
                      </a:cxn>
                      <a:cxn ang="0">
                        <a:pos x="2100" y="242"/>
                      </a:cxn>
                      <a:cxn ang="0">
                        <a:pos x="2077" y="0"/>
                      </a:cxn>
                    </a:cxnLst>
                    <a:rect l="0" t="0" r="r" b="b"/>
                    <a:pathLst>
                      <a:path w="2119" h="454">
                        <a:moveTo>
                          <a:pt x="2077" y="0"/>
                        </a:moveTo>
                        <a:cubicBezTo>
                          <a:pt x="15" y="152"/>
                          <a:pt x="15" y="152"/>
                          <a:pt x="15" y="152"/>
                        </a:cubicBezTo>
                        <a:cubicBezTo>
                          <a:pt x="15" y="155"/>
                          <a:pt x="49" y="324"/>
                          <a:pt x="0" y="454"/>
                        </a:cubicBezTo>
                        <a:cubicBezTo>
                          <a:pt x="2100" y="242"/>
                          <a:pt x="2100" y="242"/>
                          <a:pt x="2100" y="242"/>
                        </a:cubicBezTo>
                        <a:cubicBezTo>
                          <a:pt x="2100" y="242"/>
                          <a:pt x="2119" y="52"/>
                          <a:pt x="2077" y="0"/>
                        </a:cubicBezTo>
                        <a:close/>
                      </a:path>
                    </a:pathLst>
                  </a:custGeom>
                  <a:solidFill>
                    <a:schemeClr val="accent4"/>
                  </a:solidFill>
                  <a:ln w="9525">
                    <a:noFill/>
                    <a:round/>
                    <a:headEnd/>
                    <a:tailEnd/>
                  </a:ln>
                </p:spPr>
                <p:txBody>
                  <a:bodyPr/>
                  <a:lstStyle>
                    <a:lvl1pPr eaLnBrk="0" hangingPunct="0">
                      <a:defRPr>
                        <a:solidFill>
                          <a:schemeClr val="tx1"/>
                        </a:solidFill>
                        <a:latin typeface="Arial" charset="0"/>
                        <a:ea typeface="华文细黑" pitchFamily="2" charset="-122"/>
                      </a:defRPr>
                    </a:lvl1pPr>
                    <a:lvl2pPr marL="742950" indent="-285750" eaLnBrk="0" hangingPunct="0">
                      <a:defRPr>
                        <a:solidFill>
                          <a:schemeClr val="tx1"/>
                        </a:solidFill>
                        <a:latin typeface="Arial" charset="0"/>
                        <a:ea typeface="华文细黑" pitchFamily="2" charset="-122"/>
                      </a:defRPr>
                    </a:lvl2pPr>
                    <a:lvl3pPr marL="1143000" indent="-228600" eaLnBrk="0" hangingPunct="0">
                      <a:defRPr>
                        <a:solidFill>
                          <a:schemeClr val="tx1"/>
                        </a:solidFill>
                        <a:latin typeface="Arial" charset="0"/>
                        <a:ea typeface="华文细黑" pitchFamily="2" charset="-122"/>
                      </a:defRPr>
                    </a:lvl3pPr>
                    <a:lvl4pPr marL="1600200" indent="-228600" eaLnBrk="0" hangingPunct="0">
                      <a:defRPr>
                        <a:solidFill>
                          <a:schemeClr val="tx1"/>
                        </a:solidFill>
                        <a:latin typeface="Arial" charset="0"/>
                        <a:ea typeface="华文细黑" pitchFamily="2" charset="-122"/>
                      </a:defRPr>
                    </a:lvl4pPr>
                    <a:lvl5pPr marL="2057400" indent="-228600" eaLnBrk="0" hangingPunct="0">
                      <a:defRPr>
                        <a:solidFill>
                          <a:schemeClr val="tx1"/>
                        </a:solidFill>
                        <a:latin typeface="Arial" charset="0"/>
                        <a:ea typeface="华文细黑" pitchFamily="2" charset="-122"/>
                      </a:defRPr>
                    </a:lvl5pPr>
                    <a:lvl6pPr marL="2514600" indent="-228600" eaLnBrk="0" fontAlgn="base" hangingPunct="0">
                      <a:spcBef>
                        <a:spcPct val="0"/>
                      </a:spcBef>
                      <a:spcAft>
                        <a:spcPct val="0"/>
                      </a:spcAft>
                      <a:defRPr>
                        <a:solidFill>
                          <a:schemeClr val="tx1"/>
                        </a:solidFill>
                        <a:latin typeface="Arial" charset="0"/>
                        <a:ea typeface="华文细黑" pitchFamily="2" charset="-122"/>
                      </a:defRPr>
                    </a:lvl6pPr>
                    <a:lvl7pPr marL="2971800" indent="-228600" eaLnBrk="0" fontAlgn="base" hangingPunct="0">
                      <a:spcBef>
                        <a:spcPct val="0"/>
                      </a:spcBef>
                      <a:spcAft>
                        <a:spcPct val="0"/>
                      </a:spcAft>
                      <a:defRPr>
                        <a:solidFill>
                          <a:schemeClr val="tx1"/>
                        </a:solidFill>
                        <a:latin typeface="Arial" charset="0"/>
                        <a:ea typeface="华文细黑" pitchFamily="2" charset="-122"/>
                      </a:defRPr>
                    </a:lvl7pPr>
                    <a:lvl8pPr marL="3429000" indent="-228600" eaLnBrk="0" fontAlgn="base" hangingPunct="0">
                      <a:spcBef>
                        <a:spcPct val="0"/>
                      </a:spcBef>
                      <a:spcAft>
                        <a:spcPct val="0"/>
                      </a:spcAft>
                      <a:defRPr>
                        <a:solidFill>
                          <a:schemeClr val="tx1"/>
                        </a:solidFill>
                        <a:latin typeface="Arial" charset="0"/>
                        <a:ea typeface="华文细黑" pitchFamily="2" charset="-122"/>
                      </a:defRPr>
                    </a:lvl8pPr>
                    <a:lvl9pPr marL="3886200" indent="-228600" eaLnBrk="0" fontAlgn="base" hangingPunct="0">
                      <a:spcBef>
                        <a:spcPct val="0"/>
                      </a:spcBef>
                      <a:spcAft>
                        <a:spcPct val="0"/>
                      </a:spcAft>
                      <a:defRPr>
                        <a:solidFill>
                          <a:schemeClr val="tx1"/>
                        </a:solidFill>
                        <a:latin typeface="Arial" charset="0"/>
                        <a:ea typeface="华文细黑" pitchFamily="2" charset="-122"/>
                      </a:defRPr>
                    </a:lvl9pPr>
                  </a:lstStyle>
                  <a:p>
                    <a:pPr eaLnBrk="1" fontAlgn="auto" hangingPunct="1">
                      <a:spcBef>
                        <a:spcPts val="0"/>
                      </a:spcBef>
                      <a:spcAft>
                        <a:spcPts val="0"/>
                      </a:spcAft>
                      <a:defRPr/>
                    </a:pPr>
                    <a:endParaRPr lang="zh-CN" altLang="en-US" kern="0">
                      <a:solidFill>
                        <a:srgbClr val="000000"/>
                      </a:solidFill>
                      <a:ea typeface="微软雅黑" pitchFamily="34" charset="-122"/>
                    </a:endParaRPr>
                  </a:p>
                </p:txBody>
              </p:sp>
            </p:grpSp>
            <p:grpSp>
              <p:nvGrpSpPr>
                <p:cNvPr id="19" name="Group 22">
                  <a:extLst>
                    <a:ext uri="{FF2B5EF4-FFF2-40B4-BE49-F238E27FC236}">
                      <a16:creationId xmlns:a16="http://schemas.microsoft.com/office/drawing/2014/main" id="{16263175-21B0-45AB-BC06-BA8E2018B6E0}"/>
                    </a:ext>
                  </a:extLst>
                </p:cNvPr>
                <p:cNvGrpSpPr>
                  <a:grpSpLocks/>
                </p:cNvGrpSpPr>
                <p:nvPr/>
              </p:nvGrpSpPr>
              <p:grpSpPr bwMode="auto">
                <a:xfrm>
                  <a:off x="1009277" y="2954685"/>
                  <a:ext cx="3654425" cy="784225"/>
                  <a:chOff x="503" y="1705"/>
                  <a:chExt cx="2870" cy="715"/>
                </a:xfrm>
              </p:grpSpPr>
              <p:sp>
                <p:nvSpPr>
                  <p:cNvPr id="26" name="Freeform 23">
                    <a:extLst>
                      <a:ext uri="{FF2B5EF4-FFF2-40B4-BE49-F238E27FC236}">
                        <a16:creationId xmlns:a16="http://schemas.microsoft.com/office/drawing/2014/main" id="{965F7D27-0EF5-4805-B4D7-47CF47D79CA0}"/>
                      </a:ext>
                    </a:extLst>
                  </p:cNvPr>
                  <p:cNvSpPr>
                    <a:spLocks/>
                  </p:cNvSpPr>
                  <p:nvPr/>
                </p:nvSpPr>
                <p:spPr bwMode="auto">
                  <a:xfrm>
                    <a:off x="505" y="2215"/>
                    <a:ext cx="699" cy="191"/>
                  </a:xfrm>
                  <a:custGeom>
                    <a:avLst/>
                    <a:gdLst>
                      <a:gd name="T0" fmla="*/ 336 w 610"/>
                      <a:gd name="T1" fmla="*/ 0 h 156"/>
                      <a:gd name="T2" fmla="*/ 0 w 610"/>
                      <a:gd name="T3" fmla="*/ 32 h 156"/>
                      <a:gd name="T4" fmla="*/ 854 w 610"/>
                      <a:gd name="T5" fmla="*/ 351 h 156"/>
                      <a:gd name="T6" fmla="*/ 1052 w 610"/>
                      <a:gd name="T7" fmla="*/ 342 h 156"/>
                      <a:gd name="T8" fmla="*/ 336 w 610"/>
                      <a:gd name="T9" fmla="*/ 0 h 156"/>
                      <a:gd name="T10" fmla="*/ 0 60000 65536"/>
                      <a:gd name="T11" fmla="*/ 0 60000 65536"/>
                      <a:gd name="T12" fmla="*/ 0 60000 65536"/>
                      <a:gd name="T13" fmla="*/ 0 60000 65536"/>
                      <a:gd name="T14" fmla="*/ 0 60000 65536"/>
                      <a:gd name="T15" fmla="*/ 0 w 610"/>
                      <a:gd name="T16" fmla="*/ 0 h 156"/>
                      <a:gd name="T17" fmla="*/ 610 w 610"/>
                      <a:gd name="T18" fmla="*/ 156 h 156"/>
                    </a:gdLst>
                    <a:ahLst/>
                    <a:cxnLst>
                      <a:cxn ang="T10">
                        <a:pos x="T0" y="T1"/>
                      </a:cxn>
                      <a:cxn ang="T11">
                        <a:pos x="T2" y="T3"/>
                      </a:cxn>
                      <a:cxn ang="T12">
                        <a:pos x="T4" y="T5"/>
                      </a:cxn>
                      <a:cxn ang="T13">
                        <a:pos x="T6" y="T7"/>
                      </a:cxn>
                      <a:cxn ang="T14">
                        <a:pos x="T8" y="T9"/>
                      </a:cxn>
                    </a:cxnLst>
                    <a:rect l="T15" t="T16" r="T17" b="T18"/>
                    <a:pathLst>
                      <a:path w="610" h="156">
                        <a:moveTo>
                          <a:pt x="195" y="0"/>
                        </a:moveTo>
                        <a:lnTo>
                          <a:pt x="0" y="14"/>
                        </a:lnTo>
                        <a:lnTo>
                          <a:pt x="495" y="156"/>
                        </a:lnTo>
                        <a:lnTo>
                          <a:pt x="610" y="152"/>
                        </a:lnTo>
                        <a:lnTo>
                          <a:pt x="195" y="0"/>
                        </a:lnTo>
                        <a:close/>
                      </a:path>
                    </a:pathLst>
                  </a:custGeom>
                  <a:gradFill rotWithShape="1">
                    <a:gsLst>
                      <a:gs pos="0">
                        <a:srgbClr val="4D4D4D"/>
                      </a:gs>
                      <a:gs pos="100000">
                        <a:srgbClr val="242424"/>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7" name="Freeform 24">
                    <a:extLst>
                      <a:ext uri="{FF2B5EF4-FFF2-40B4-BE49-F238E27FC236}">
                        <a16:creationId xmlns:a16="http://schemas.microsoft.com/office/drawing/2014/main" id="{723E1F3E-998F-4C81-A436-32C899B88CC7}"/>
                      </a:ext>
                    </a:extLst>
                  </p:cNvPr>
                  <p:cNvSpPr>
                    <a:spLocks/>
                  </p:cNvSpPr>
                  <p:nvPr/>
                </p:nvSpPr>
                <p:spPr bwMode="auto">
                  <a:xfrm>
                    <a:off x="592" y="1757"/>
                    <a:ext cx="503" cy="637"/>
                  </a:xfrm>
                  <a:custGeom>
                    <a:avLst/>
                    <a:gdLst>
                      <a:gd name="T0" fmla="*/ 12 w 416"/>
                      <a:gd name="T1" fmla="*/ 0 h 491"/>
                      <a:gd name="T2" fmla="*/ 0 w 416"/>
                      <a:gd name="T3" fmla="*/ 1042 h 491"/>
                      <a:gd name="T4" fmla="*/ 889 w 416"/>
                      <a:gd name="T5" fmla="*/ 1391 h 491"/>
                      <a:gd name="T6" fmla="*/ 889 w 416"/>
                      <a:gd name="T7" fmla="*/ 270 h 491"/>
                      <a:gd name="T8" fmla="*/ 12 w 416"/>
                      <a:gd name="T9" fmla="*/ 0 h 491"/>
                      <a:gd name="T10" fmla="*/ 0 60000 65536"/>
                      <a:gd name="T11" fmla="*/ 0 60000 65536"/>
                      <a:gd name="T12" fmla="*/ 0 60000 65536"/>
                      <a:gd name="T13" fmla="*/ 0 60000 65536"/>
                      <a:gd name="T14" fmla="*/ 0 60000 65536"/>
                      <a:gd name="T15" fmla="*/ 0 w 416"/>
                      <a:gd name="T16" fmla="*/ 0 h 491"/>
                      <a:gd name="T17" fmla="*/ 416 w 416"/>
                      <a:gd name="T18" fmla="*/ 491 h 491"/>
                    </a:gdLst>
                    <a:ahLst/>
                    <a:cxnLst>
                      <a:cxn ang="T10">
                        <a:pos x="T0" y="T1"/>
                      </a:cxn>
                      <a:cxn ang="T11">
                        <a:pos x="T2" y="T3"/>
                      </a:cxn>
                      <a:cxn ang="T12">
                        <a:pos x="T4" y="T5"/>
                      </a:cxn>
                      <a:cxn ang="T13">
                        <a:pos x="T6" y="T7"/>
                      </a:cxn>
                      <a:cxn ang="T14">
                        <a:pos x="T8" y="T9"/>
                      </a:cxn>
                    </a:cxnLst>
                    <a:rect l="T15" t="T16" r="T17" b="T18"/>
                    <a:pathLst>
                      <a:path w="416" h="491">
                        <a:moveTo>
                          <a:pt x="6" y="0"/>
                        </a:moveTo>
                        <a:cubicBezTo>
                          <a:pt x="6" y="0"/>
                          <a:pt x="28" y="138"/>
                          <a:pt x="0" y="368"/>
                        </a:cubicBezTo>
                        <a:cubicBezTo>
                          <a:pt x="416" y="491"/>
                          <a:pt x="416" y="491"/>
                          <a:pt x="416" y="491"/>
                        </a:cubicBezTo>
                        <a:cubicBezTo>
                          <a:pt x="416" y="95"/>
                          <a:pt x="416" y="95"/>
                          <a:pt x="416" y="95"/>
                        </a:cubicBezTo>
                        <a:lnTo>
                          <a:pt x="6" y="0"/>
                        </a:lnTo>
                        <a:close/>
                      </a:path>
                    </a:pathLst>
                  </a:custGeom>
                  <a:gradFill rotWithShape="1">
                    <a:gsLst>
                      <a:gs pos="0">
                        <a:srgbClr val="C0C0C0"/>
                      </a:gs>
                      <a:gs pos="100000">
                        <a:srgbClr val="FFFFFF"/>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8" name="Freeform 25">
                    <a:extLst>
                      <a:ext uri="{FF2B5EF4-FFF2-40B4-BE49-F238E27FC236}">
                        <a16:creationId xmlns:a16="http://schemas.microsoft.com/office/drawing/2014/main" id="{5C9DE3EC-7AE7-46AF-B6C9-F57F1CFD2384}"/>
                      </a:ext>
                    </a:extLst>
                  </p:cNvPr>
                  <p:cNvSpPr>
                    <a:spLocks/>
                  </p:cNvSpPr>
                  <p:nvPr/>
                </p:nvSpPr>
                <p:spPr bwMode="auto">
                  <a:xfrm>
                    <a:off x="503" y="1726"/>
                    <a:ext cx="595" cy="694"/>
                  </a:xfrm>
                  <a:custGeom>
                    <a:avLst/>
                    <a:gdLst>
                      <a:gd name="T0" fmla="*/ 1013 w 492"/>
                      <a:gd name="T1" fmla="*/ 307 h 536"/>
                      <a:gd name="T2" fmla="*/ 1 w 492"/>
                      <a:gd name="T3" fmla="*/ 0 h 536"/>
                      <a:gd name="T4" fmla="*/ 1 w 492"/>
                      <a:gd name="T5" fmla="*/ 57 h 536"/>
                      <a:gd name="T6" fmla="*/ 981 w 492"/>
                      <a:gd name="T7" fmla="*/ 343 h 536"/>
                      <a:gd name="T8" fmla="*/ 1004 w 492"/>
                      <a:gd name="T9" fmla="*/ 1461 h 536"/>
                      <a:gd name="T10" fmla="*/ 0 w 492"/>
                      <a:gd name="T11" fmla="*/ 1097 h 536"/>
                      <a:gd name="T12" fmla="*/ 1 w 492"/>
                      <a:gd name="T13" fmla="*/ 1136 h 536"/>
                      <a:gd name="T14" fmla="*/ 1004 w 492"/>
                      <a:gd name="T15" fmla="*/ 1507 h 536"/>
                      <a:gd name="T16" fmla="*/ 1032 w 492"/>
                      <a:gd name="T17" fmla="*/ 1507 h 536"/>
                      <a:gd name="T18" fmla="*/ 1013 w 492"/>
                      <a:gd name="T19" fmla="*/ 307 h 5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2"/>
                      <a:gd name="T31" fmla="*/ 0 h 536"/>
                      <a:gd name="T32" fmla="*/ 492 w 492"/>
                      <a:gd name="T33" fmla="*/ 536 h 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2" h="536">
                        <a:moveTo>
                          <a:pt x="474" y="109"/>
                        </a:moveTo>
                        <a:cubicBezTo>
                          <a:pt x="1" y="0"/>
                          <a:pt x="1" y="0"/>
                          <a:pt x="1" y="0"/>
                        </a:cubicBezTo>
                        <a:cubicBezTo>
                          <a:pt x="1" y="20"/>
                          <a:pt x="1" y="20"/>
                          <a:pt x="1" y="20"/>
                        </a:cubicBezTo>
                        <a:cubicBezTo>
                          <a:pt x="459" y="122"/>
                          <a:pt x="459" y="122"/>
                          <a:pt x="459" y="122"/>
                        </a:cubicBezTo>
                        <a:cubicBezTo>
                          <a:pt x="459" y="122"/>
                          <a:pt x="478" y="207"/>
                          <a:pt x="469" y="520"/>
                        </a:cubicBezTo>
                        <a:cubicBezTo>
                          <a:pt x="0" y="390"/>
                          <a:pt x="0" y="390"/>
                          <a:pt x="0" y="390"/>
                        </a:cubicBezTo>
                        <a:cubicBezTo>
                          <a:pt x="1" y="404"/>
                          <a:pt x="1" y="404"/>
                          <a:pt x="1" y="404"/>
                        </a:cubicBezTo>
                        <a:cubicBezTo>
                          <a:pt x="469" y="536"/>
                          <a:pt x="469" y="536"/>
                          <a:pt x="469" y="536"/>
                        </a:cubicBezTo>
                        <a:cubicBezTo>
                          <a:pt x="482" y="536"/>
                          <a:pt x="482" y="536"/>
                          <a:pt x="482" y="536"/>
                        </a:cubicBezTo>
                        <a:cubicBezTo>
                          <a:pt x="492" y="243"/>
                          <a:pt x="474" y="109"/>
                          <a:pt x="474" y="109"/>
                        </a:cubicBezTo>
                        <a:close/>
                      </a:path>
                    </a:pathLst>
                  </a:custGeom>
                  <a:gradFill rotWithShape="1">
                    <a:gsLst>
                      <a:gs pos="0">
                        <a:srgbClr val="EAEAEA"/>
                      </a:gs>
                      <a:gs pos="100000">
                        <a:srgbClr val="B7B8B8"/>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9" name="Freeform 26">
                    <a:extLst>
                      <a:ext uri="{FF2B5EF4-FFF2-40B4-BE49-F238E27FC236}">
                        <a16:creationId xmlns:a16="http://schemas.microsoft.com/office/drawing/2014/main" id="{4D45770B-0620-4738-9BFD-BC3853AAB685}"/>
                      </a:ext>
                    </a:extLst>
                  </p:cNvPr>
                  <p:cNvSpPr>
                    <a:spLocks/>
                  </p:cNvSpPr>
                  <p:nvPr/>
                </p:nvSpPr>
                <p:spPr bwMode="auto">
                  <a:xfrm>
                    <a:off x="505" y="1705"/>
                    <a:ext cx="2778" cy="160"/>
                  </a:xfrm>
                  <a:custGeom>
                    <a:avLst/>
                    <a:gdLst>
                      <a:gd name="T0" fmla="*/ 4182 w 2424"/>
                      <a:gd name="T1" fmla="*/ 204 h 131"/>
                      <a:gd name="T2" fmla="*/ 3616 w 2424"/>
                      <a:gd name="T3" fmla="*/ 0 h 131"/>
                      <a:gd name="T4" fmla="*/ 0 w 2424"/>
                      <a:gd name="T5" fmla="*/ 39 h 131"/>
                      <a:gd name="T6" fmla="*/ 857 w 2424"/>
                      <a:gd name="T7" fmla="*/ 291 h 131"/>
                      <a:gd name="T8" fmla="*/ 870 w 2424"/>
                      <a:gd name="T9" fmla="*/ 274 h 131"/>
                      <a:gd name="T10" fmla="*/ 4182 w 2424"/>
                      <a:gd name="T11" fmla="*/ 204 h 131"/>
                      <a:gd name="T12" fmla="*/ 0 60000 65536"/>
                      <a:gd name="T13" fmla="*/ 0 60000 65536"/>
                      <a:gd name="T14" fmla="*/ 0 60000 65536"/>
                      <a:gd name="T15" fmla="*/ 0 60000 65536"/>
                      <a:gd name="T16" fmla="*/ 0 60000 65536"/>
                      <a:gd name="T17" fmla="*/ 0 60000 65536"/>
                      <a:gd name="T18" fmla="*/ 0 w 2424"/>
                      <a:gd name="T19" fmla="*/ 0 h 131"/>
                      <a:gd name="T20" fmla="*/ 2424 w 2424"/>
                      <a:gd name="T21" fmla="*/ 131 h 131"/>
                    </a:gdLst>
                    <a:ahLst/>
                    <a:cxnLst>
                      <a:cxn ang="T12">
                        <a:pos x="T0" y="T1"/>
                      </a:cxn>
                      <a:cxn ang="T13">
                        <a:pos x="T2" y="T3"/>
                      </a:cxn>
                      <a:cxn ang="T14">
                        <a:pos x="T4" y="T5"/>
                      </a:cxn>
                      <a:cxn ang="T15">
                        <a:pos x="T6" y="T7"/>
                      </a:cxn>
                      <a:cxn ang="T16">
                        <a:pos x="T8" y="T9"/>
                      </a:cxn>
                      <a:cxn ang="T17">
                        <a:pos x="T10" y="T11"/>
                      </a:cxn>
                    </a:cxnLst>
                    <a:rect l="T18" t="T19" r="T20" b="T21"/>
                    <a:pathLst>
                      <a:path w="2424" h="131">
                        <a:moveTo>
                          <a:pt x="2424" y="92"/>
                        </a:moveTo>
                        <a:lnTo>
                          <a:pt x="2096" y="0"/>
                        </a:lnTo>
                        <a:lnTo>
                          <a:pt x="0" y="17"/>
                        </a:lnTo>
                        <a:lnTo>
                          <a:pt x="497" y="131"/>
                        </a:lnTo>
                        <a:lnTo>
                          <a:pt x="504" y="123"/>
                        </a:lnTo>
                        <a:lnTo>
                          <a:pt x="2424" y="92"/>
                        </a:lnTo>
                        <a:close/>
                      </a:path>
                    </a:pathLst>
                  </a:custGeom>
                  <a:gradFill rotWithShape="1">
                    <a:gsLst>
                      <a:gs pos="0">
                        <a:srgbClr val="5F5F5F"/>
                      </a:gs>
                      <a:gs pos="100000">
                        <a:srgbClr val="969696"/>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0" name="Freeform 27">
                    <a:extLst>
                      <a:ext uri="{FF2B5EF4-FFF2-40B4-BE49-F238E27FC236}">
                        <a16:creationId xmlns:a16="http://schemas.microsoft.com/office/drawing/2014/main" id="{E216BAA7-1119-4B00-ABE2-79F7F47C6C3A}"/>
                      </a:ext>
                    </a:extLst>
                  </p:cNvPr>
                  <p:cNvSpPr>
                    <a:spLocks/>
                  </p:cNvSpPr>
                  <p:nvPr/>
                </p:nvSpPr>
                <p:spPr bwMode="auto">
                  <a:xfrm>
                    <a:off x="1074" y="1816"/>
                    <a:ext cx="2299" cy="602"/>
                  </a:xfrm>
                  <a:custGeom>
                    <a:avLst/>
                    <a:gdLst>
                      <a:gd name="T0" fmla="*/ 2670 w 1901"/>
                      <a:gd name="T1" fmla="*/ 0 h 465"/>
                      <a:gd name="T2" fmla="*/ 10 w 1901"/>
                      <a:gd name="T3" fmla="*/ 50 h 465"/>
                      <a:gd name="T4" fmla="*/ 0 w 1901"/>
                      <a:gd name="T5" fmla="*/ 62 h 465"/>
                      <a:gd name="T6" fmla="*/ 15 w 1901"/>
                      <a:gd name="T7" fmla="*/ 779 h 465"/>
                      <a:gd name="T8" fmla="*/ 2703 w 1901"/>
                      <a:gd name="T9" fmla="*/ 641 h 465"/>
                      <a:gd name="T10" fmla="*/ 2692 w 1901"/>
                      <a:gd name="T11" fmla="*/ 8 h 465"/>
                      <a:gd name="T12" fmla="*/ 2670 w 1901"/>
                      <a:gd name="T13" fmla="*/ 0 h 465"/>
                      <a:gd name="T14" fmla="*/ 0 60000 65536"/>
                      <a:gd name="T15" fmla="*/ 0 60000 65536"/>
                      <a:gd name="T16" fmla="*/ 0 60000 65536"/>
                      <a:gd name="T17" fmla="*/ 0 60000 65536"/>
                      <a:gd name="T18" fmla="*/ 0 60000 65536"/>
                      <a:gd name="T19" fmla="*/ 0 60000 65536"/>
                      <a:gd name="T20" fmla="*/ 0 60000 65536"/>
                      <a:gd name="T21" fmla="*/ 0 w 1901"/>
                      <a:gd name="T22" fmla="*/ 0 h 465"/>
                      <a:gd name="T23" fmla="*/ 1901 w 1901"/>
                      <a:gd name="T24" fmla="*/ 465 h 4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01" h="465">
                        <a:moveTo>
                          <a:pt x="1826" y="0"/>
                        </a:moveTo>
                        <a:cubicBezTo>
                          <a:pt x="7" y="30"/>
                          <a:pt x="7" y="30"/>
                          <a:pt x="7" y="30"/>
                        </a:cubicBezTo>
                        <a:cubicBezTo>
                          <a:pt x="0" y="37"/>
                          <a:pt x="0" y="37"/>
                          <a:pt x="0" y="37"/>
                        </a:cubicBezTo>
                        <a:cubicBezTo>
                          <a:pt x="0" y="37"/>
                          <a:pt x="19" y="175"/>
                          <a:pt x="10" y="465"/>
                        </a:cubicBezTo>
                        <a:cubicBezTo>
                          <a:pt x="1848" y="382"/>
                          <a:pt x="1848" y="382"/>
                          <a:pt x="1848" y="382"/>
                        </a:cubicBezTo>
                        <a:cubicBezTo>
                          <a:pt x="1848" y="382"/>
                          <a:pt x="1901" y="194"/>
                          <a:pt x="1841" y="5"/>
                        </a:cubicBezTo>
                        <a:lnTo>
                          <a:pt x="1826"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zh-CN" altLang="en-US" b="1">
                      <a:solidFill>
                        <a:srgbClr val="000000"/>
                      </a:solidFill>
                      <a:latin typeface="Arial" charset="0"/>
                      <a:ea typeface="微软雅黑" pitchFamily="34" charset="-122"/>
                    </a:endParaRPr>
                  </a:p>
                </p:txBody>
              </p:sp>
            </p:grpSp>
            <p:grpSp>
              <p:nvGrpSpPr>
                <p:cNvPr id="20" name="Group 28">
                  <a:extLst>
                    <a:ext uri="{FF2B5EF4-FFF2-40B4-BE49-F238E27FC236}">
                      <a16:creationId xmlns:a16="http://schemas.microsoft.com/office/drawing/2014/main" id="{61964567-2740-4FD5-B82C-8A1A108F2F69}"/>
                    </a:ext>
                  </a:extLst>
                </p:cNvPr>
                <p:cNvGrpSpPr>
                  <a:grpSpLocks/>
                </p:cNvGrpSpPr>
                <p:nvPr/>
              </p:nvGrpSpPr>
              <p:grpSpPr bwMode="auto">
                <a:xfrm>
                  <a:off x="1133102" y="2384772"/>
                  <a:ext cx="3619500" cy="704850"/>
                  <a:chOff x="688" y="542"/>
                  <a:chExt cx="2841" cy="719"/>
                </a:xfrm>
              </p:grpSpPr>
              <p:sp>
                <p:nvSpPr>
                  <p:cNvPr id="21" name="Freeform 29">
                    <a:extLst>
                      <a:ext uri="{FF2B5EF4-FFF2-40B4-BE49-F238E27FC236}">
                        <a16:creationId xmlns:a16="http://schemas.microsoft.com/office/drawing/2014/main" id="{F7E96700-DA95-44C2-89F4-425E32DBEA9F}"/>
                      </a:ext>
                    </a:extLst>
                  </p:cNvPr>
                  <p:cNvSpPr>
                    <a:spLocks/>
                  </p:cNvSpPr>
                  <p:nvPr/>
                </p:nvSpPr>
                <p:spPr bwMode="auto">
                  <a:xfrm>
                    <a:off x="688" y="1079"/>
                    <a:ext cx="654" cy="180"/>
                  </a:xfrm>
                  <a:custGeom>
                    <a:avLst/>
                    <a:gdLst>
                      <a:gd name="T0" fmla="*/ 245 w 571"/>
                      <a:gd name="T1" fmla="*/ 0 h 148"/>
                      <a:gd name="T2" fmla="*/ 0 w 571"/>
                      <a:gd name="T3" fmla="*/ 15 h 148"/>
                      <a:gd name="T4" fmla="*/ 584 w 571"/>
                      <a:gd name="T5" fmla="*/ 224 h 148"/>
                      <a:gd name="T6" fmla="*/ 749 w 571"/>
                      <a:gd name="T7" fmla="*/ 216 h 148"/>
                      <a:gd name="T8" fmla="*/ 245 w 571"/>
                      <a:gd name="T9" fmla="*/ 0 h 148"/>
                      <a:gd name="T10" fmla="*/ 0 60000 65536"/>
                      <a:gd name="T11" fmla="*/ 0 60000 65536"/>
                      <a:gd name="T12" fmla="*/ 0 60000 65536"/>
                      <a:gd name="T13" fmla="*/ 0 60000 65536"/>
                      <a:gd name="T14" fmla="*/ 0 60000 65536"/>
                      <a:gd name="T15" fmla="*/ 0 w 571"/>
                      <a:gd name="T16" fmla="*/ 0 h 148"/>
                      <a:gd name="T17" fmla="*/ 571 w 571"/>
                      <a:gd name="T18" fmla="*/ 148 h 148"/>
                    </a:gdLst>
                    <a:ahLst/>
                    <a:cxnLst>
                      <a:cxn ang="T10">
                        <a:pos x="T0" y="T1"/>
                      </a:cxn>
                      <a:cxn ang="T11">
                        <a:pos x="T2" y="T3"/>
                      </a:cxn>
                      <a:cxn ang="T12">
                        <a:pos x="T4" y="T5"/>
                      </a:cxn>
                      <a:cxn ang="T13">
                        <a:pos x="T6" y="T7"/>
                      </a:cxn>
                      <a:cxn ang="T14">
                        <a:pos x="T8" y="T9"/>
                      </a:cxn>
                    </a:cxnLst>
                    <a:rect l="T15" t="T16" r="T17" b="T18"/>
                    <a:pathLst>
                      <a:path w="571" h="148">
                        <a:moveTo>
                          <a:pt x="187" y="0"/>
                        </a:moveTo>
                        <a:lnTo>
                          <a:pt x="0" y="10"/>
                        </a:lnTo>
                        <a:lnTo>
                          <a:pt x="445" y="148"/>
                        </a:lnTo>
                        <a:lnTo>
                          <a:pt x="571" y="143"/>
                        </a:lnTo>
                        <a:lnTo>
                          <a:pt x="187" y="0"/>
                        </a:lnTo>
                        <a:close/>
                      </a:path>
                    </a:pathLst>
                  </a:custGeom>
                  <a:gradFill rotWithShape="1">
                    <a:gsLst>
                      <a:gs pos="0">
                        <a:srgbClr val="4D4D4D"/>
                      </a:gs>
                      <a:gs pos="100000">
                        <a:srgbClr val="242424"/>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zh-CN" altLang="en-US" b="1" kern="0">
                      <a:solidFill>
                        <a:srgbClr val="000000"/>
                      </a:solidFill>
                      <a:latin typeface="Arial" charset="0"/>
                      <a:ea typeface="微软雅黑" pitchFamily="34" charset="-122"/>
                    </a:endParaRPr>
                  </a:p>
                </p:txBody>
              </p:sp>
              <p:sp>
                <p:nvSpPr>
                  <p:cNvPr id="22" name="Freeform 30">
                    <a:extLst>
                      <a:ext uri="{FF2B5EF4-FFF2-40B4-BE49-F238E27FC236}">
                        <a16:creationId xmlns:a16="http://schemas.microsoft.com/office/drawing/2014/main" id="{49F5F693-CF32-4005-9FB2-DFB1C5722AA0}"/>
                      </a:ext>
                    </a:extLst>
                  </p:cNvPr>
                  <p:cNvSpPr>
                    <a:spLocks/>
                  </p:cNvSpPr>
                  <p:nvPr/>
                </p:nvSpPr>
                <p:spPr bwMode="auto">
                  <a:xfrm>
                    <a:off x="813" y="598"/>
                    <a:ext cx="395" cy="630"/>
                  </a:xfrm>
                  <a:custGeom>
                    <a:avLst/>
                    <a:gdLst>
                      <a:gd name="T0" fmla="*/ 23 w 325"/>
                      <a:gd name="T1" fmla="*/ 0 h 487"/>
                      <a:gd name="T2" fmla="*/ 0 w 325"/>
                      <a:gd name="T3" fmla="*/ 644 h 487"/>
                      <a:gd name="T4" fmla="*/ 475 w 325"/>
                      <a:gd name="T5" fmla="*/ 820 h 487"/>
                      <a:gd name="T6" fmla="*/ 475 w 325"/>
                      <a:gd name="T7" fmla="*/ 152 h 487"/>
                      <a:gd name="T8" fmla="*/ 23 w 325"/>
                      <a:gd name="T9" fmla="*/ 0 h 487"/>
                      <a:gd name="T10" fmla="*/ 0 60000 65536"/>
                      <a:gd name="T11" fmla="*/ 0 60000 65536"/>
                      <a:gd name="T12" fmla="*/ 0 60000 65536"/>
                      <a:gd name="T13" fmla="*/ 0 60000 65536"/>
                      <a:gd name="T14" fmla="*/ 0 60000 65536"/>
                      <a:gd name="T15" fmla="*/ 0 w 325"/>
                      <a:gd name="T16" fmla="*/ 0 h 487"/>
                      <a:gd name="T17" fmla="*/ 325 w 325"/>
                      <a:gd name="T18" fmla="*/ 487 h 487"/>
                    </a:gdLst>
                    <a:ahLst/>
                    <a:cxnLst>
                      <a:cxn ang="T10">
                        <a:pos x="T0" y="T1"/>
                      </a:cxn>
                      <a:cxn ang="T11">
                        <a:pos x="T2" y="T3"/>
                      </a:cxn>
                      <a:cxn ang="T12">
                        <a:pos x="T4" y="T5"/>
                      </a:cxn>
                      <a:cxn ang="T13">
                        <a:pos x="T6" y="T7"/>
                      </a:cxn>
                      <a:cxn ang="T14">
                        <a:pos x="T8" y="T9"/>
                      </a:cxn>
                    </a:cxnLst>
                    <a:rect l="T15" t="T16" r="T17" b="T18"/>
                    <a:pathLst>
                      <a:path w="325" h="487">
                        <a:moveTo>
                          <a:pt x="16" y="0"/>
                        </a:moveTo>
                        <a:cubicBezTo>
                          <a:pt x="16" y="0"/>
                          <a:pt x="37" y="218"/>
                          <a:pt x="0" y="382"/>
                        </a:cubicBezTo>
                        <a:cubicBezTo>
                          <a:pt x="325" y="487"/>
                          <a:pt x="325" y="487"/>
                          <a:pt x="325" y="487"/>
                        </a:cubicBezTo>
                        <a:cubicBezTo>
                          <a:pt x="325" y="90"/>
                          <a:pt x="325" y="90"/>
                          <a:pt x="325" y="90"/>
                        </a:cubicBezTo>
                        <a:lnTo>
                          <a:pt x="16" y="0"/>
                        </a:lnTo>
                        <a:close/>
                      </a:path>
                    </a:pathLst>
                  </a:custGeom>
                  <a:gradFill rotWithShape="1">
                    <a:gsLst>
                      <a:gs pos="0">
                        <a:srgbClr val="E9EAEA"/>
                      </a:gs>
                      <a:gs pos="100000">
                        <a:srgbClr val="FFFFFF"/>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zh-CN" altLang="en-US" b="1" kern="0">
                      <a:solidFill>
                        <a:srgbClr val="000000"/>
                      </a:solidFill>
                      <a:latin typeface="Arial" charset="0"/>
                      <a:ea typeface="微软雅黑" pitchFamily="34" charset="-122"/>
                    </a:endParaRPr>
                  </a:p>
                </p:txBody>
              </p:sp>
              <p:sp>
                <p:nvSpPr>
                  <p:cNvPr id="23" name="Freeform 31">
                    <a:extLst>
                      <a:ext uri="{FF2B5EF4-FFF2-40B4-BE49-F238E27FC236}">
                        <a16:creationId xmlns:a16="http://schemas.microsoft.com/office/drawing/2014/main" id="{B7B4551D-1255-4C8F-B1BD-162A5317F435}"/>
                      </a:ext>
                    </a:extLst>
                  </p:cNvPr>
                  <p:cNvSpPr>
                    <a:spLocks/>
                  </p:cNvSpPr>
                  <p:nvPr/>
                </p:nvSpPr>
                <p:spPr bwMode="auto">
                  <a:xfrm>
                    <a:off x="688" y="542"/>
                    <a:ext cx="533" cy="719"/>
                  </a:xfrm>
                  <a:custGeom>
                    <a:avLst/>
                    <a:gdLst>
                      <a:gd name="T0" fmla="*/ 622 w 441"/>
                      <a:gd name="T1" fmla="*/ 225 h 555"/>
                      <a:gd name="T2" fmla="*/ 25 w 441"/>
                      <a:gd name="T3" fmla="*/ 0 h 555"/>
                      <a:gd name="T4" fmla="*/ 21 w 441"/>
                      <a:gd name="T5" fmla="*/ 0 h 555"/>
                      <a:gd name="T6" fmla="*/ 22 w 441"/>
                      <a:gd name="T7" fmla="*/ 27 h 555"/>
                      <a:gd name="T8" fmla="*/ 601 w 441"/>
                      <a:gd name="T9" fmla="*/ 246 h 555"/>
                      <a:gd name="T10" fmla="*/ 602 w 441"/>
                      <a:gd name="T11" fmla="*/ 904 h 555"/>
                      <a:gd name="T12" fmla="*/ 0 w 441"/>
                      <a:gd name="T13" fmla="*/ 711 h 555"/>
                      <a:gd name="T14" fmla="*/ 0 w 441"/>
                      <a:gd name="T15" fmla="*/ 732 h 555"/>
                      <a:gd name="T16" fmla="*/ 602 w 441"/>
                      <a:gd name="T17" fmla="*/ 931 h 555"/>
                      <a:gd name="T18" fmla="*/ 624 w 441"/>
                      <a:gd name="T19" fmla="*/ 931 h 555"/>
                      <a:gd name="T20" fmla="*/ 622 w 441"/>
                      <a:gd name="T21" fmla="*/ 225 h 5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1"/>
                      <a:gd name="T34" fmla="*/ 0 h 555"/>
                      <a:gd name="T35" fmla="*/ 441 w 441"/>
                      <a:gd name="T36" fmla="*/ 555 h 5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1" h="555">
                        <a:moveTo>
                          <a:pt x="426" y="134"/>
                        </a:moveTo>
                        <a:cubicBezTo>
                          <a:pt x="17" y="0"/>
                          <a:pt x="17" y="0"/>
                          <a:pt x="17" y="0"/>
                        </a:cubicBezTo>
                        <a:cubicBezTo>
                          <a:pt x="14" y="0"/>
                          <a:pt x="14" y="0"/>
                          <a:pt x="14" y="0"/>
                        </a:cubicBezTo>
                        <a:cubicBezTo>
                          <a:pt x="15" y="16"/>
                          <a:pt x="15" y="16"/>
                          <a:pt x="15" y="16"/>
                        </a:cubicBezTo>
                        <a:cubicBezTo>
                          <a:pt x="411" y="147"/>
                          <a:pt x="411" y="147"/>
                          <a:pt x="411" y="147"/>
                        </a:cubicBezTo>
                        <a:cubicBezTo>
                          <a:pt x="411" y="147"/>
                          <a:pt x="427" y="235"/>
                          <a:pt x="412" y="539"/>
                        </a:cubicBezTo>
                        <a:cubicBezTo>
                          <a:pt x="0" y="424"/>
                          <a:pt x="0" y="424"/>
                          <a:pt x="0" y="424"/>
                        </a:cubicBezTo>
                        <a:cubicBezTo>
                          <a:pt x="0" y="436"/>
                          <a:pt x="0" y="436"/>
                          <a:pt x="0" y="436"/>
                        </a:cubicBezTo>
                        <a:cubicBezTo>
                          <a:pt x="412" y="555"/>
                          <a:pt x="412" y="555"/>
                          <a:pt x="412" y="555"/>
                        </a:cubicBezTo>
                        <a:cubicBezTo>
                          <a:pt x="427" y="555"/>
                          <a:pt x="427" y="555"/>
                          <a:pt x="427" y="555"/>
                        </a:cubicBezTo>
                        <a:cubicBezTo>
                          <a:pt x="441" y="270"/>
                          <a:pt x="426" y="134"/>
                          <a:pt x="426" y="134"/>
                        </a:cubicBezTo>
                        <a:close/>
                      </a:path>
                    </a:pathLst>
                  </a:custGeom>
                  <a:gradFill rotWithShape="1">
                    <a:gsLst>
                      <a:gs pos="0">
                        <a:srgbClr val="C0C0C0"/>
                      </a:gs>
                      <a:gs pos="100000">
                        <a:srgbClr val="B2B2B2"/>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zh-CN" altLang="en-US" b="1" kern="0">
                      <a:solidFill>
                        <a:srgbClr val="000000"/>
                      </a:solidFill>
                      <a:latin typeface="Arial" charset="0"/>
                      <a:ea typeface="微软雅黑" pitchFamily="34" charset="-122"/>
                    </a:endParaRPr>
                  </a:p>
                </p:txBody>
              </p:sp>
              <p:sp>
                <p:nvSpPr>
                  <p:cNvPr id="24" name="Freeform 32">
                    <a:extLst>
                      <a:ext uri="{FF2B5EF4-FFF2-40B4-BE49-F238E27FC236}">
                        <a16:creationId xmlns:a16="http://schemas.microsoft.com/office/drawing/2014/main" id="{62B2127C-8F53-4245-A79F-57B178C850AF}"/>
                      </a:ext>
                    </a:extLst>
                  </p:cNvPr>
                  <p:cNvSpPr>
                    <a:spLocks/>
                  </p:cNvSpPr>
                  <p:nvPr/>
                </p:nvSpPr>
                <p:spPr bwMode="auto">
                  <a:xfrm>
                    <a:off x="708" y="542"/>
                    <a:ext cx="2735" cy="173"/>
                  </a:xfrm>
                  <a:custGeom>
                    <a:avLst/>
                    <a:gdLst>
                      <a:gd name="T0" fmla="*/ 3135 w 2386"/>
                      <a:gd name="T1" fmla="*/ 207 h 142"/>
                      <a:gd name="T2" fmla="*/ 2698 w 2386"/>
                      <a:gd name="T3" fmla="*/ 61 h 142"/>
                      <a:gd name="T4" fmla="*/ 0 w 2386"/>
                      <a:gd name="T5" fmla="*/ 0 h 142"/>
                      <a:gd name="T6" fmla="*/ 566 w 2386"/>
                      <a:gd name="T7" fmla="*/ 213 h 142"/>
                      <a:gd name="T8" fmla="*/ 575 w 2386"/>
                      <a:gd name="T9" fmla="*/ 202 h 142"/>
                      <a:gd name="T10" fmla="*/ 3135 w 2386"/>
                      <a:gd name="T11" fmla="*/ 207 h 142"/>
                      <a:gd name="T12" fmla="*/ 0 60000 65536"/>
                      <a:gd name="T13" fmla="*/ 0 60000 65536"/>
                      <a:gd name="T14" fmla="*/ 0 60000 65536"/>
                      <a:gd name="T15" fmla="*/ 0 60000 65536"/>
                      <a:gd name="T16" fmla="*/ 0 60000 65536"/>
                      <a:gd name="T17" fmla="*/ 0 60000 65536"/>
                      <a:gd name="T18" fmla="*/ 0 w 2386"/>
                      <a:gd name="T19" fmla="*/ 0 h 142"/>
                      <a:gd name="T20" fmla="*/ 2386 w 2386"/>
                      <a:gd name="T21" fmla="*/ 142 h 142"/>
                    </a:gdLst>
                    <a:ahLst/>
                    <a:cxnLst>
                      <a:cxn ang="T12">
                        <a:pos x="T0" y="T1"/>
                      </a:cxn>
                      <a:cxn ang="T13">
                        <a:pos x="T2" y="T3"/>
                      </a:cxn>
                      <a:cxn ang="T14">
                        <a:pos x="T4" y="T5"/>
                      </a:cxn>
                      <a:cxn ang="T15">
                        <a:pos x="T6" y="T7"/>
                      </a:cxn>
                      <a:cxn ang="T16">
                        <a:pos x="T8" y="T9"/>
                      </a:cxn>
                      <a:cxn ang="T17">
                        <a:pos x="T10" y="T11"/>
                      </a:cxn>
                    </a:cxnLst>
                    <a:rect l="T18" t="T19" r="T20" b="T21"/>
                    <a:pathLst>
                      <a:path w="2386" h="142">
                        <a:moveTo>
                          <a:pt x="2386" y="138"/>
                        </a:moveTo>
                        <a:lnTo>
                          <a:pt x="2054" y="41"/>
                        </a:lnTo>
                        <a:lnTo>
                          <a:pt x="0" y="0"/>
                        </a:lnTo>
                        <a:lnTo>
                          <a:pt x="431" y="142"/>
                        </a:lnTo>
                        <a:lnTo>
                          <a:pt x="438" y="135"/>
                        </a:lnTo>
                        <a:lnTo>
                          <a:pt x="2386" y="13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zh-CN" altLang="en-US" b="1" kern="0">
                      <a:solidFill>
                        <a:srgbClr val="000000"/>
                      </a:solidFill>
                      <a:latin typeface="Arial" charset="0"/>
                      <a:ea typeface="微软雅黑" pitchFamily="34" charset="-122"/>
                    </a:endParaRPr>
                  </a:p>
                </p:txBody>
              </p:sp>
              <p:sp>
                <p:nvSpPr>
                  <p:cNvPr id="25" name="Freeform 33">
                    <a:extLst>
                      <a:ext uri="{FF2B5EF4-FFF2-40B4-BE49-F238E27FC236}">
                        <a16:creationId xmlns:a16="http://schemas.microsoft.com/office/drawing/2014/main" id="{1D8392A6-6614-4A90-A6EB-680C08803510}"/>
                      </a:ext>
                    </a:extLst>
                  </p:cNvPr>
                  <p:cNvSpPr>
                    <a:spLocks/>
                  </p:cNvSpPr>
                  <p:nvPr/>
                </p:nvSpPr>
                <p:spPr bwMode="auto">
                  <a:xfrm>
                    <a:off x="1203" y="708"/>
                    <a:ext cx="2326" cy="550"/>
                  </a:xfrm>
                  <a:custGeom>
                    <a:avLst/>
                    <a:gdLst>
                      <a:gd name="T0" fmla="*/ 2710 w 1924"/>
                      <a:gd name="T1" fmla="*/ 5 h 427"/>
                      <a:gd name="T2" fmla="*/ 10 w 1924"/>
                      <a:gd name="T3" fmla="*/ 0 h 427"/>
                      <a:gd name="T4" fmla="*/ 0 w 1924"/>
                      <a:gd name="T5" fmla="*/ 10 h 427"/>
                      <a:gd name="T6" fmla="*/ 2 w 1924"/>
                      <a:gd name="T7" fmla="*/ 716 h 427"/>
                      <a:gd name="T8" fmla="*/ 2731 w 1924"/>
                      <a:gd name="T9" fmla="*/ 635 h 427"/>
                      <a:gd name="T10" fmla="*/ 2731 w 1924"/>
                      <a:gd name="T11" fmla="*/ 12 h 427"/>
                      <a:gd name="T12" fmla="*/ 2710 w 1924"/>
                      <a:gd name="T13" fmla="*/ 5 h 427"/>
                      <a:gd name="T14" fmla="*/ 0 60000 65536"/>
                      <a:gd name="T15" fmla="*/ 0 60000 65536"/>
                      <a:gd name="T16" fmla="*/ 0 60000 65536"/>
                      <a:gd name="T17" fmla="*/ 0 60000 65536"/>
                      <a:gd name="T18" fmla="*/ 0 60000 65536"/>
                      <a:gd name="T19" fmla="*/ 0 60000 65536"/>
                      <a:gd name="T20" fmla="*/ 0 60000 65536"/>
                      <a:gd name="T21" fmla="*/ 0 w 1924"/>
                      <a:gd name="T22" fmla="*/ 0 h 427"/>
                      <a:gd name="T23" fmla="*/ 1924 w 1924"/>
                      <a:gd name="T24" fmla="*/ 427 h 4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24" h="427">
                        <a:moveTo>
                          <a:pt x="1853" y="3"/>
                        </a:moveTo>
                        <a:cubicBezTo>
                          <a:pt x="7" y="0"/>
                          <a:pt x="7" y="0"/>
                          <a:pt x="7" y="0"/>
                        </a:cubicBezTo>
                        <a:cubicBezTo>
                          <a:pt x="0" y="6"/>
                          <a:pt x="0" y="6"/>
                          <a:pt x="0" y="6"/>
                        </a:cubicBezTo>
                        <a:cubicBezTo>
                          <a:pt x="0" y="6"/>
                          <a:pt x="16" y="142"/>
                          <a:pt x="2" y="427"/>
                        </a:cubicBezTo>
                        <a:cubicBezTo>
                          <a:pt x="1867" y="378"/>
                          <a:pt x="1867" y="378"/>
                          <a:pt x="1867" y="378"/>
                        </a:cubicBezTo>
                        <a:cubicBezTo>
                          <a:pt x="1867" y="378"/>
                          <a:pt x="1924" y="194"/>
                          <a:pt x="1867" y="7"/>
                        </a:cubicBezTo>
                        <a:lnTo>
                          <a:pt x="1853" y="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zh-CN" altLang="en-US" b="1" kern="0">
                      <a:solidFill>
                        <a:srgbClr val="000000"/>
                      </a:solidFill>
                      <a:latin typeface="Arial" charset="0"/>
                      <a:ea typeface="微软雅黑" pitchFamily="34" charset="-122"/>
                    </a:endParaRPr>
                  </a:p>
                </p:txBody>
              </p:sp>
            </p:grpSp>
          </p:grpSp>
          <p:sp>
            <p:nvSpPr>
              <p:cNvPr id="13" name="Freeform 30">
                <a:extLst>
                  <a:ext uri="{FF2B5EF4-FFF2-40B4-BE49-F238E27FC236}">
                    <a16:creationId xmlns:a16="http://schemas.microsoft.com/office/drawing/2014/main" id="{693B950F-D599-4D86-8055-FA257AFD6AD5}"/>
                  </a:ext>
                </a:extLst>
              </p:cNvPr>
              <p:cNvSpPr>
                <a:spLocks/>
              </p:cNvSpPr>
              <p:nvPr/>
            </p:nvSpPr>
            <p:spPr bwMode="auto">
              <a:xfrm>
                <a:off x="3374883" y="1739371"/>
                <a:ext cx="500063" cy="618891"/>
              </a:xfrm>
              <a:custGeom>
                <a:avLst/>
                <a:gdLst>
                  <a:gd name="T0" fmla="*/ 23 w 325"/>
                  <a:gd name="T1" fmla="*/ 0 h 487"/>
                  <a:gd name="T2" fmla="*/ 0 w 325"/>
                  <a:gd name="T3" fmla="*/ 644 h 487"/>
                  <a:gd name="T4" fmla="*/ 475 w 325"/>
                  <a:gd name="T5" fmla="*/ 820 h 487"/>
                  <a:gd name="T6" fmla="*/ 475 w 325"/>
                  <a:gd name="T7" fmla="*/ 152 h 487"/>
                  <a:gd name="T8" fmla="*/ 23 w 325"/>
                  <a:gd name="T9" fmla="*/ 0 h 487"/>
                  <a:gd name="T10" fmla="*/ 0 60000 65536"/>
                  <a:gd name="T11" fmla="*/ 0 60000 65536"/>
                  <a:gd name="T12" fmla="*/ 0 60000 65536"/>
                  <a:gd name="T13" fmla="*/ 0 60000 65536"/>
                  <a:gd name="T14" fmla="*/ 0 60000 65536"/>
                  <a:gd name="T15" fmla="*/ 0 w 325"/>
                  <a:gd name="T16" fmla="*/ 0 h 487"/>
                  <a:gd name="T17" fmla="*/ 325 w 325"/>
                  <a:gd name="T18" fmla="*/ 487 h 487"/>
                </a:gdLst>
                <a:ahLst/>
                <a:cxnLst>
                  <a:cxn ang="T10">
                    <a:pos x="T0" y="T1"/>
                  </a:cxn>
                  <a:cxn ang="T11">
                    <a:pos x="T2" y="T3"/>
                  </a:cxn>
                  <a:cxn ang="T12">
                    <a:pos x="T4" y="T5"/>
                  </a:cxn>
                  <a:cxn ang="T13">
                    <a:pos x="T6" y="T7"/>
                  </a:cxn>
                  <a:cxn ang="T14">
                    <a:pos x="T8" y="T9"/>
                  </a:cxn>
                </a:cxnLst>
                <a:rect l="T15" t="T16" r="T17" b="T18"/>
                <a:pathLst>
                  <a:path w="325" h="487">
                    <a:moveTo>
                      <a:pt x="16" y="0"/>
                    </a:moveTo>
                    <a:cubicBezTo>
                      <a:pt x="16" y="0"/>
                      <a:pt x="37" y="218"/>
                      <a:pt x="0" y="382"/>
                    </a:cubicBezTo>
                    <a:cubicBezTo>
                      <a:pt x="325" y="487"/>
                      <a:pt x="325" y="487"/>
                      <a:pt x="325" y="487"/>
                    </a:cubicBezTo>
                    <a:cubicBezTo>
                      <a:pt x="325" y="90"/>
                      <a:pt x="325" y="90"/>
                      <a:pt x="325" y="90"/>
                    </a:cubicBezTo>
                    <a:lnTo>
                      <a:pt x="16" y="0"/>
                    </a:lnTo>
                    <a:close/>
                  </a:path>
                </a:pathLst>
              </a:custGeom>
              <a:gradFill rotWithShape="1">
                <a:gsLst>
                  <a:gs pos="0">
                    <a:srgbClr val="E9EAEA"/>
                  </a:gs>
                  <a:gs pos="100000">
                    <a:srgbClr val="FFFFFF"/>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zh-CN" altLang="en-US" b="1" kern="0">
                  <a:solidFill>
                    <a:srgbClr val="000000"/>
                  </a:solidFill>
                  <a:latin typeface="Arial" charset="0"/>
                  <a:ea typeface="微软雅黑" pitchFamily="34" charset="-122"/>
                </a:endParaRPr>
              </a:p>
            </p:txBody>
          </p:sp>
          <p:sp>
            <p:nvSpPr>
              <p:cNvPr id="14" name="Freeform 32">
                <a:extLst>
                  <a:ext uri="{FF2B5EF4-FFF2-40B4-BE49-F238E27FC236}">
                    <a16:creationId xmlns:a16="http://schemas.microsoft.com/office/drawing/2014/main" id="{5A627B9B-05A5-4E9C-9850-B14560D5AE51}"/>
                  </a:ext>
                </a:extLst>
              </p:cNvPr>
              <p:cNvSpPr>
                <a:spLocks/>
              </p:cNvSpPr>
              <p:nvPr/>
            </p:nvSpPr>
            <p:spPr bwMode="auto">
              <a:xfrm>
                <a:off x="3239946" y="1683829"/>
                <a:ext cx="3484562" cy="169799"/>
              </a:xfrm>
              <a:custGeom>
                <a:avLst/>
                <a:gdLst>
                  <a:gd name="T0" fmla="*/ 3135 w 2386"/>
                  <a:gd name="T1" fmla="*/ 207 h 142"/>
                  <a:gd name="T2" fmla="*/ 2698 w 2386"/>
                  <a:gd name="T3" fmla="*/ 61 h 142"/>
                  <a:gd name="T4" fmla="*/ 0 w 2386"/>
                  <a:gd name="T5" fmla="*/ 0 h 142"/>
                  <a:gd name="T6" fmla="*/ 566 w 2386"/>
                  <a:gd name="T7" fmla="*/ 213 h 142"/>
                  <a:gd name="T8" fmla="*/ 575 w 2386"/>
                  <a:gd name="T9" fmla="*/ 202 h 142"/>
                  <a:gd name="T10" fmla="*/ 3135 w 2386"/>
                  <a:gd name="T11" fmla="*/ 207 h 142"/>
                  <a:gd name="T12" fmla="*/ 0 60000 65536"/>
                  <a:gd name="T13" fmla="*/ 0 60000 65536"/>
                  <a:gd name="T14" fmla="*/ 0 60000 65536"/>
                  <a:gd name="T15" fmla="*/ 0 60000 65536"/>
                  <a:gd name="T16" fmla="*/ 0 60000 65536"/>
                  <a:gd name="T17" fmla="*/ 0 60000 65536"/>
                  <a:gd name="T18" fmla="*/ 0 w 2386"/>
                  <a:gd name="T19" fmla="*/ 0 h 142"/>
                  <a:gd name="T20" fmla="*/ 2386 w 2386"/>
                  <a:gd name="T21" fmla="*/ 142 h 142"/>
                </a:gdLst>
                <a:ahLst/>
                <a:cxnLst>
                  <a:cxn ang="T12">
                    <a:pos x="T0" y="T1"/>
                  </a:cxn>
                  <a:cxn ang="T13">
                    <a:pos x="T2" y="T3"/>
                  </a:cxn>
                  <a:cxn ang="T14">
                    <a:pos x="T4" y="T5"/>
                  </a:cxn>
                  <a:cxn ang="T15">
                    <a:pos x="T6" y="T7"/>
                  </a:cxn>
                  <a:cxn ang="T16">
                    <a:pos x="T8" y="T9"/>
                  </a:cxn>
                  <a:cxn ang="T17">
                    <a:pos x="T10" y="T11"/>
                  </a:cxn>
                </a:cxnLst>
                <a:rect l="T18" t="T19" r="T20" b="T21"/>
                <a:pathLst>
                  <a:path w="2386" h="142">
                    <a:moveTo>
                      <a:pt x="2386" y="138"/>
                    </a:moveTo>
                    <a:lnTo>
                      <a:pt x="2054" y="41"/>
                    </a:lnTo>
                    <a:lnTo>
                      <a:pt x="0" y="0"/>
                    </a:lnTo>
                    <a:lnTo>
                      <a:pt x="431" y="142"/>
                    </a:lnTo>
                    <a:lnTo>
                      <a:pt x="438" y="135"/>
                    </a:lnTo>
                    <a:lnTo>
                      <a:pt x="2386" y="138"/>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zh-CN" altLang="en-US" b="1" kern="0">
                  <a:solidFill>
                    <a:srgbClr val="000000"/>
                  </a:solidFill>
                  <a:latin typeface="Arial" charset="0"/>
                  <a:ea typeface="微软雅黑" pitchFamily="34" charset="-122"/>
                </a:endParaRPr>
              </a:p>
            </p:txBody>
          </p:sp>
          <p:sp>
            <p:nvSpPr>
              <p:cNvPr id="15" name="Freeform 33">
                <a:extLst>
                  <a:ext uri="{FF2B5EF4-FFF2-40B4-BE49-F238E27FC236}">
                    <a16:creationId xmlns:a16="http://schemas.microsoft.com/office/drawing/2014/main" id="{E00FCF01-DB66-434D-BD99-868A975A3BF2}"/>
                  </a:ext>
                </a:extLst>
              </p:cNvPr>
              <p:cNvSpPr>
                <a:spLocks/>
              </p:cNvSpPr>
              <p:nvPr/>
            </p:nvSpPr>
            <p:spPr bwMode="auto">
              <a:xfrm>
                <a:off x="3870183" y="1847280"/>
                <a:ext cx="2963863" cy="541133"/>
              </a:xfrm>
              <a:custGeom>
                <a:avLst/>
                <a:gdLst>
                  <a:gd name="T0" fmla="*/ 2710 w 1924"/>
                  <a:gd name="T1" fmla="*/ 5 h 427"/>
                  <a:gd name="T2" fmla="*/ 10 w 1924"/>
                  <a:gd name="T3" fmla="*/ 0 h 427"/>
                  <a:gd name="T4" fmla="*/ 0 w 1924"/>
                  <a:gd name="T5" fmla="*/ 10 h 427"/>
                  <a:gd name="T6" fmla="*/ 2 w 1924"/>
                  <a:gd name="T7" fmla="*/ 716 h 427"/>
                  <a:gd name="T8" fmla="*/ 2731 w 1924"/>
                  <a:gd name="T9" fmla="*/ 635 h 427"/>
                  <a:gd name="T10" fmla="*/ 2731 w 1924"/>
                  <a:gd name="T11" fmla="*/ 12 h 427"/>
                  <a:gd name="T12" fmla="*/ 2710 w 1924"/>
                  <a:gd name="T13" fmla="*/ 5 h 427"/>
                  <a:gd name="T14" fmla="*/ 0 60000 65536"/>
                  <a:gd name="T15" fmla="*/ 0 60000 65536"/>
                  <a:gd name="T16" fmla="*/ 0 60000 65536"/>
                  <a:gd name="T17" fmla="*/ 0 60000 65536"/>
                  <a:gd name="T18" fmla="*/ 0 60000 65536"/>
                  <a:gd name="T19" fmla="*/ 0 60000 65536"/>
                  <a:gd name="T20" fmla="*/ 0 60000 65536"/>
                  <a:gd name="T21" fmla="*/ 0 w 1924"/>
                  <a:gd name="T22" fmla="*/ 0 h 427"/>
                  <a:gd name="T23" fmla="*/ 1924 w 1924"/>
                  <a:gd name="T24" fmla="*/ 427 h 4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24" h="427">
                    <a:moveTo>
                      <a:pt x="1853" y="3"/>
                    </a:moveTo>
                    <a:cubicBezTo>
                      <a:pt x="7" y="0"/>
                      <a:pt x="7" y="0"/>
                      <a:pt x="7" y="0"/>
                    </a:cubicBezTo>
                    <a:cubicBezTo>
                      <a:pt x="0" y="6"/>
                      <a:pt x="0" y="6"/>
                      <a:pt x="0" y="6"/>
                    </a:cubicBezTo>
                    <a:cubicBezTo>
                      <a:pt x="0" y="6"/>
                      <a:pt x="16" y="142"/>
                      <a:pt x="2" y="427"/>
                    </a:cubicBezTo>
                    <a:cubicBezTo>
                      <a:pt x="1867" y="378"/>
                      <a:pt x="1867" y="378"/>
                      <a:pt x="1867" y="378"/>
                    </a:cubicBezTo>
                    <a:cubicBezTo>
                      <a:pt x="1867" y="378"/>
                      <a:pt x="1924" y="194"/>
                      <a:pt x="1867" y="7"/>
                    </a:cubicBezTo>
                    <a:lnTo>
                      <a:pt x="1853" y="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zh-CN" altLang="en-US" b="1" kern="0">
                  <a:solidFill>
                    <a:srgbClr val="000000"/>
                  </a:solidFill>
                  <a:latin typeface="Arial" charset="0"/>
                  <a:ea typeface="微软雅黑" pitchFamily="34" charset="-122"/>
                </a:endParaRPr>
              </a:p>
            </p:txBody>
          </p:sp>
        </p:grpSp>
        <p:sp>
          <p:nvSpPr>
            <p:cNvPr id="6" name="TextBox 74">
              <a:extLst>
                <a:ext uri="{FF2B5EF4-FFF2-40B4-BE49-F238E27FC236}">
                  <a16:creationId xmlns:a16="http://schemas.microsoft.com/office/drawing/2014/main" id="{6281E20A-458D-430D-9692-CCBC02141DB1}"/>
                </a:ext>
              </a:extLst>
            </p:cNvPr>
            <p:cNvSpPr txBox="1">
              <a:spLocks noChangeArrowheads="1"/>
            </p:cNvSpPr>
            <p:nvPr/>
          </p:nvSpPr>
          <p:spPr bwMode="auto">
            <a:xfrm>
              <a:off x="5906356" y="2356359"/>
              <a:ext cx="185415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id-ID" altLang="zh-CN" sz="1600" b="1" dirty="0">
                  <a:solidFill>
                    <a:schemeClr val="bg1"/>
                  </a:solidFill>
                </a:rPr>
                <a:t>Content A</a:t>
              </a:r>
            </a:p>
          </p:txBody>
        </p:sp>
        <p:sp>
          <p:nvSpPr>
            <p:cNvPr id="7" name="TextBox 75">
              <a:extLst>
                <a:ext uri="{FF2B5EF4-FFF2-40B4-BE49-F238E27FC236}">
                  <a16:creationId xmlns:a16="http://schemas.microsoft.com/office/drawing/2014/main" id="{DC517468-C546-460D-8391-70ACB4401F09}"/>
                </a:ext>
              </a:extLst>
            </p:cNvPr>
            <p:cNvSpPr txBox="1">
              <a:spLocks noChangeArrowheads="1"/>
            </p:cNvSpPr>
            <p:nvPr/>
          </p:nvSpPr>
          <p:spPr bwMode="auto">
            <a:xfrm>
              <a:off x="6034794" y="2994763"/>
              <a:ext cx="185415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id-ID" altLang="zh-CN" sz="1600" b="1">
                  <a:solidFill>
                    <a:schemeClr val="bg1"/>
                  </a:solidFill>
                </a:rPr>
                <a:t>Content B</a:t>
              </a:r>
            </a:p>
          </p:txBody>
        </p:sp>
        <p:sp>
          <p:nvSpPr>
            <p:cNvPr id="8" name="TextBox 76">
              <a:extLst>
                <a:ext uri="{FF2B5EF4-FFF2-40B4-BE49-F238E27FC236}">
                  <a16:creationId xmlns:a16="http://schemas.microsoft.com/office/drawing/2014/main" id="{4A963191-52E4-46CB-96BD-121BA21C9E93}"/>
                </a:ext>
              </a:extLst>
            </p:cNvPr>
            <p:cNvSpPr txBox="1">
              <a:spLocks noChangeArrowheads="1"/>
            </p:cNvSpPr>
            <p:nvPr/>
          </p:nvSpPr>
          <p:spPr bwMode="auto">
            <a:xfrm>
              <a:off x="6122664" y="3530107"/>
              <a:ext cx="185415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id-ID" altLang="zh-CN" sz="1600" b="1">
                  <a:solidFill>
                    <a:schemeClr val="bg1"/>
                  </a:solidFill>
                </a:rPr>
                <a:t>Content C</a:t>
              </a:r>
            </a:p>
          </p:txBody>
        </p:sp>
        <p:sp>
          <p:nvSpPr>
            <p:cNvPr id="9" name="TextBox 77">
              <a:extLst>
                <a:ext uri="{FF2B5EF4-FFF2-40B4-BE49-F238E27FC236}">
                  <a16:creationId xmlns:a16="http://schemas.microsoft.com/office/drawing/2014/main" id="{D4CB396F-5538-4807-B888-42D549B900F3}"/>
                </a:ext>
              </a:extLst>
            </p:cNvPr>
            <p:cNvSpPr txBox="1">
              <a:spLocks noChangeArrowheads="1"/>
            </p:cNvSpPr>
            <p:nvPr/>
          </p:nvSpPr>
          <p:spPr bwMode="auto">
            <a:xfrm rot="-300000">
              <a:off x="6162943" y="4070777"/>
              <a:ext cx="185415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id-ID" altLang="zh-CN" sz="1600" b="1">
                  <a:solidFill>
                    <a:schemeClr val="bg1"/>
                  </a:solidFill>
                </a:rPr>
                <a:t>Content D</a:t>
              </a:r>
            </a:p>
          </p:txBody>
        </p:sp>
        <p:sp>
          <p:nvSpPr>
            <p:cNvPr id="10" name="TextBox 78">
              <a:extLst>
                <a:ext uri="{FF2B5EF4-FFF2-40B4-BE49-F238E27FC236}">
                  <a16:creationId xmlns:a16="http://schemas.microsoft.com/office/drawing/2014/main" id="{A3E19772-6B9C-43EA-A93A-7CFC9273A20D}"/>
                </a:ext>
              </a:extLst>
            </p:cNvPr>
            <p:cNvSpPr txBox="1">
              <a:spLocks noChangeArrowheads="1"/>
            </p:cNvSpPr>
            <p:nvPr/>
          </p:nvSpPr>
          <p:spPr bwMode="auto">
            <a:xfrm rot="-600000">
              <a:off x="6112115" y="4490551"/>
              <a:ext cx="185415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id-ID" altLang="zh-CN" sz="1600" b="1">
                  <a:solidFill>
                    <a:schemeClr val="bg1"/>
                  </a:solidFill>
                </a:rPr>
                <a:t>Content E</a:t>
              </a:r>
            </a:p>
          </p:txBody>
        </p:sp>
        <p:sp>
          <p:nvSpPr>
            <p:cNvPr id="11" name="TextBox 79">
              <a:extLst>
                <a:ext uri="{FF2B5EF4-FFF2-40B4-BE49-F238E27FC236}">
                  <a16:creationId xmlns:a16="http://schemas.microsoft.com/office/drawing/2014/main" id="{0D76A731-E216-4C87-9ED2-556EC9BA8586}"/>
                </a:ext>
              </a:extLst>
            </p:cNvPr>
            <p:cNvSpPr txBox="1">
              <a:spLocks noChangeArrowheads="1"/>
            </p:cNvSpPr>
            <p:nvPr/>
          </p:nvSpPr>
          <p:spPr bwMode="auto">
            <a:xfrm rot="-420000">
              <a:off x="6279203" y="5146187"/>
              <a:ext cx="185415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id-ID" altLang="zh-CN" sz="1600" b="1">
                  <a:solidFill>
                    <a:schemeClr val="bg1"/>
                  </a:solidFill>
                </a:rPr>
                <a:t>Content F</a:t>
              </a:r>
            </a:p>
          </p:txBody>
        </p:sp>
      </p:grpSp>
      <p:sp>
        <p:nvSpPr>
          <p:cNvPr id="47" name="Rectangle 95">
            <a:extLst>
              <a:ext uri="{FF2B5EF4-FFF2-40B4-BE49-F238E27FC236}">
                <a16:creationId xmlns:a16="http://schemas.microsoft.com/office/drawing/2014/main" id="{DE1A432F-1921-4A2F-827D-5E3BABB8768C}"/>
              </a:ext>
            </a:extLst>
          </p:cNvPr>
          <p:cNvSpPr/>
          <p:nvPr/>
        </p:nvSpPr>
        <p:spPr>
          <a:xfrm>
            <a:off x="6340805" y="2143125"/>
            <a:ext cx="5291137" cy="363855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48" name="Rectangle 104">
            <a:extLst>
              <a:ext uri="{FF2B5EF4-FFF2-40B4-BE49-F238E27FC236}">
                <a16:creationId xmlns:a16="http://schemas.microsoft.com/office/drawing/2014/main" id="{24FB207D-FC56-4ED3-960B-C74991B78313}"/>
              </a:ext>
            </a:extLst>
          </p:cNvPr>
          <p:cNvSpPr/>
          <p:nvPr/>
        </p:nvSpPr>
        <p:spPr>
          <a:xfrm>
            <a:off x="6331280" y="2143125"/>
            <a:ext cx="5300662" cy="363855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49" name="TextBox 105">
            <a:extLst>
              <a:ext uri="{FF2B5EF4-FFF2-40B4-BE49-F238E27FC236}">
                <a16:creationId xmlns:a16="http://schemas.microsoft.com/office/drawing/2014/main" id="{1AF263F2-DE35-4425-A498-0AF83E0D8510}"/>
              </a:ext>
            </a:extLst>
          </p:cNvPr>
          <p:cNvSpPr txBox="1">
            <a:spLocks noChangeArrowheads="1"/>
          </p:cNvSpPr>
          <p:nvPr/>
        </p:nvSpPr>
        <p:spPr bwMode="auto">
          <a:xfrm>
            <a:off x="6650367" y="2416175"/>
            <a:ext cx="1925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id-ID" altLang="zh-CN" sz="1500" b="1">
                <a:solidFill>
                  <a:schemeClr val="bg1"/>
                </a:solidFill>
              </a:rPr>
              <a:t>Description</a:t>
            </a:r>
          </a:p>
        </p:txBody>
      </p:sp>
      <p:sp>
        <p:nvSpPr>
          <p:cNvPr id="50" name="Title 13">
            <a:extLst>
              <a:ext uri="{FF2B5EF4-FFF2-40B4-BE49-F238E27FC236}">
                <a16:creationId xmlns:a16="http://schemas.microsoft.com/office/drawing/2014/main" id="{36FE50FE-BD77-4D4E-BB54-3235320CFD45}"/>
              </a:ext>
            </a:extLst>
          </p:cNvPr>
          <p:cNvSpPr txBox="1">
            <a:spLocks/>
          </p:cNvSpPr>
          <p:nvPr/>
        </p:nvSpPr>
        <p:spPr>
          <a:xfrm>
            <a:off x="6737680" y="2816225"/>
            <a:ext cx="1973262" cy="765175"/>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id-ID" sz="1400" b="1" dirty="0">
                <a:solidFill>
                  <a:schemeClr val="bg1"/>
                </a:solidFill>
                <a:latin typeface="+mn-lt"/>
                <a:ea typeface="Roboto" panose="02000000000000000000" pitchFamily="2" charset="0"/>
              </a:rPr>
              <a:t>Content A</a:t>
            </a:r>
          </a:p>
          <a:p>
            <a:pPr fontAlgn="auto">
              <a:spcAft>
                <a:spcPts val="0"/>
              </a:spcAft>
              <a:defRPr/>
            </a:pPr>
            <a:r>
              <a:rPr lang="id-ID" sz="1100" dirty="0">
                <a:solidFill>
                  <a:schemeClr val="bg1"/>
                </a:solidFill>
                <a:latin typeface="+mn-lt"/>
                <a:ea typeface="Roboto" panose="02000000000000000000" pitchFamily="2" charset="0"/>
              </a:rPr>
              <a:t>Lorem ipsum dolor sit amet consectetur</a:t>
            </a:r>
            <a:r>
              <a:rPr lang="id-ID" sz="1100" dirty="0">
                <a:solidFill>
                  <a:schemeClr val="bg1"/>
                </a:solidFill>
                <a:latin typeface="+mn-lt"/>
              </a:rPr>
              <a:t> sagitis purus</a:t>
            </a:r>
            <a:endParaRPr lang="en-US" sz="1100" dirty="0">
              <a:solidFill>
                <a:schemeClr val="bg1"/>
              </a:solidFill>
              <a:latin typeface="+mn-lt"/>
              <a:ea typeface="Roboto" panose="02000000000000000000" pitchFamily="2" charset="0"/>
            </a:endParaRPr>
          </a:p>
        </p:txBody>
      </p:sp>
      <p:sp>
        <p:nvSpPr>
          <p:cNvPr id="51" name="Title 13">
            <a:extLst>
              <a:ext uri="{FF2B5EF4-FFF2-40B4-BE49-F238E27FC236}">
                <a16:creationId xmlns:a16="http://schemas.microsoft.com/office/drawing/2014/main" id="{F9AD8E34-B10B-48EE-8AE0-6FF3EFD62EB8}"/>
              </a:ext>
            </a:extLst>
          </p:cNvPr>
          <p:cNvSpPr txBox="1">
            <a:spLocks/>
          </p:cNvSpPr>
          <p:nvPr/>
        </p:nvSpPr>
        <p:spPr>
          <a:xfrm>
            <a:off x="6702755" y="4689475"/>
            <a:ext cx="1974850" cy="765175"/>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id-ID" sz="1400" b="1" dirty="0">
                <a:solidFill>
                  <a:schemeClr val="bg1"/>
                </a:solidFill>
                <a:latin typeface="+mn-lt"/>
                <a:ea typeface="Roboto" panose="02000000000000000000" pitchFamily="2" charset="0"/>
              </a:rPr>
              <a:t>Content C</a:t>
            </a:r>
          </a:p>
          <a:p>
            <a:pPr fontAlgn="auto">
              <a:spcAft>
                <a:spcPts val="0"/>
              </a:spcAft>
              <a:defRPr/>
            </a:pPr>
            <a:r>
              <a:rPr lang="id-ID" sz="1100" dirty="0">
                <a:solidFill>
                  <a:schemeClr val="bg1"/>
                </a:solidFill>
                <a:latin typeface="+mn-lt"/>
                <a:ea typeface="Roboto" panose="02000000000000000000" pitchFamily="2" charset="0"/>
              </a:rPr>
              <a:t>Lorem ipsum dolor sit amet consectetur</a:t>
            </a:r>
            <a:r>
              <a:rPr lang="id-ID" sz="1100" dirty="0">
                <a:solidFill>
                  <a:schemeClr val="bg1"/>
                </a:solidFill>
                <a:latin typeface="+mn-lt"/>
              </a:rPr>
              <a:t> sagitis purus</a:t>
            </a:r>
            <a:endParaRPr lang="en-US" sz="1100" dirty="0">
              <a:solidFill>
                <a:schemeClr val="bg1"/>
              </a:solidFill>
              <a:latin typeface="+mn-lt"/>
              <a:ea typeface="Roboto" panose="02000000000000000000" pitchFamily="2" charset="0"/>
            </a:endParaRPr>
          </a:p>
        </p:txBody>
      </p:sp>
      <p:sp>
        <p:nvSpPr>
          <p:cNvPr id="52" name="Title 13">
            <a:extLst>
              <a:ext uri="{FF2B5EF4-FFF2-40B4-BE49-F238E27FC236}">
                <a16:creationId xmlns:a16="http://schemas.microsoft.com/office/drawing/2014/main" id="{00CE5EA7-FF1D-4088-827C-4F942ED355CB}"/>
              </a:ext>
            </a:extLst>
          </p:cNvPr>
          <p:cNvSpPr txBox="1">
            <a:spLocks/>
          </p:cNvSpPr>
          <p:nvPr/>
        </p:nvSpPr>
        <p:spPr>
          <a:xfrm>
            <a:off x="6737680" y="3752850"/>
            <a:ext cx="1973262" cy="765175"/>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id-ID" sz="1400" b="1" dirty="0">
                <a:solidFill>
                  <a:schemeClr val="bg1"/>
                </a:solidFill>
                <a:latin typeface="+mn-lt"/>
                <a:ea typeface="Roboto" panose="02000000000000000000" pitchFamily="2" charset="0"/>
              </a:rPr>
              <a:t>Content B</a:t>
            </a:r>
          </a:p>
          <a:p>
            <a:pPr fontAlgn="auto">
              <a:spcAft>
                <a:spcPts val="0"/>
              </a:spcAft>
              <a:defRPr/>
            </a:pPr>
            <a:r>
              <a:rPr lang="id-ID" sz="1100" dirty="0">
                <a:solidFill>
                  <a:schemeClr val="bg1"/>
                </a:solidFill>
                <a:latin typeface="+mn-lt"/>
                <a:ea typeface="Roboto" panose="02000000000000000000" pitchFamily="2" charset="0"/>
              </a:rPr>
              <a:t>Lorem ipsum dolor sit amet consectetur</a:t>
            </a:r>
            <a:r>
              <a:rPr lang="id-ID" sz="1100" dirty="0">
                <a:solidFill>
                  <a:schemeClr val="bg1"/>
                </a:solidFill>
                <a:latin typeface="+mn-lt"/>
              </a:rPr>
              <a:t> sagitis purus</a:t>
            </a:r>
            <a:endParaRPr lang="en-US" sz="1100" dirty="0">
              <a:solidFill>
                <a:schemeClr val="bg1"/>
              </a:solidFill>
              <a:latin typeface="+mn-lt"/>
              <a:ea typeface="Roboto" panose="02000000000000000000" pitchFamily="2" charset="0"/>
            </a:endParaRPr>
          </a:p>
        </p:txBody>
      </p:sp>
      <p:sp>
        <p:nvSpPr>
          <p:cNvPr id="53" name="Title 13">
            <a:extLst>
              <a:ext uri="{FF2B5EF4-FFF2-40B4-BE49-F238E27FC236}">
                <a16:creationId xmlns:a16="http://schemas.microsoft.com/office/drawing/2014/main" id="{D45D61D7-008E-4E4E-831C-41E1BC6A5E64}"/>
              </a:ext>
            </a:extLst>
          </p:cNvPr>
          <p:cNvSpPr txBox="1">
            <a:spLocks/>
          </p:cNvSpPr>
          <p:nvPr/>
        </p:nvSpPr>
        <p:spPr>
          <a:xfrm>
            <a:off x="9249105" y="2859088"/>
            <a:ext cx="1973262" cy="766762"/>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id-ID" sz="1400" b="1" dirty="0">
                <a:solidFill>
                  <a:schemeClr val="bg1"/>
                </a:solidFill>
                <a:latin typeface="+mn-lt"/>
                <a:ea typeface="Roboto" panose="02000000000000000000" pitchFamily="2" charset="0"/>
              </a:rPr>
              <a:t>Content D</a:t>
            </a:r>
          </a:p>
          <a:p>
            <a:pPr fontAlgn="auto">
              <a:spcAft>
                <a:spcPts val="0"/>
              </a:spcAft>
              <a:defRPr/>
            </a:pPr>
            <a:r>
              <a:rPr lang="id-ID" sz="1100" dirty="0">
                <a:solidFill>
                  <a:schemeClr val="bg1"/>
                </a:solidFill>
                <a:latin typeface="+mn-lt"/>
                <a:ea typeface="Roboto" panose="02000000000000000000" pitchFamily="2" charset="0"/>
              </a:rPr>
              <a:t>Lorem ipsum dolor sit amet consectetur</a:t>
            </a:r>
            <a:r>
              <a:rPr lang="id-ID" sz="1100" dirty="0">
                <a:solidFill>
                  <a:schemeClr val="bg1"/>
                </a:solidFill>
                <a:latin typeface="+mn-lt"/>
              </a:rPr>
              <a:t> sagitis purus</a:t>
            </a:r>
            <a:endParaRPr lang="en-US" sz="1100" dirty="0">
              <a:solidFill>
                <a:schemeClr val="bg1"/>
              </a:solidFill>
              <a:latin typeface="+mn-lt"/>
              <a:ea typeface="Roboto" panose="02000000000000000000" pitchFamily="2" charset="0"/>
            </a:endParaRPr>
          </a:p>
        </p:txBody>
      </p:sp>
      <p:sp>
        <p:nvSpPr>
          <p:cNvPr id="54" name="Title 13">
            <a:extLst>
              <a:ext uri="{FF2B5EF4-FFF2-40B4-BE49-F238E27FC236}">
                <a16:creationId xmlns:a16="http://schemas.microsoft.com/office/drawing/2014/main" id="{020C1FC6-4206-4E90-B0FE-F26FB8596A89}"/>
              </a:ext>
            </a:extLst>
          </p:cNvPr>
          <p:cNvSpPr txBox="1">
            <a:spLocks/>
          </p:cNvSpPr>
          <p:nvPr/>
        </p:nvSpPr>
        <p:spPr>
          <a:xfrm>
            <a:off x="9272917" y="3743325"/>
            <a:ext cx="1973263" cy="765175"/>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id-ID" sz="1400" b="1" dirty="0">
                <a:solidFill>
                  <a:schemeClr val="bg1"/>
                </a:solidFill>
                <a:latin typeface="+mn-lt"/>
                <a:ea typeface="Roboto" panose="02000000000000000000" pitchFamily="2" charset="0"/>
              </a:rPr>
              <a:t>Content D</a:t>
            </a:r>
          </a:p>
          <a:p>
            <a:pPr fontAlgn="auto">
              <a:spcAft>
                <a:spcPts val="0"/>
              </a:spcAft>
              <a:defRPr/>
            </a:pPr>
            <a:r>
              <a:rPr lang="id-ID" sz="1100" dirty="0">
                <a:solidFill>
                  <a:schemeClr val="bg1"/>
                </a:solidFill>
                <a:latin typeface="+mn-lt"/>
                <a:ea typeface="Roboto" panose="02000000000000000000" pitchFamily="2" charset="0"/>
              </a:rPr>
              <a:t>Lorem ipsum dolor sit amet consectetur</a:t>
            </a:r>
            <a:r>
              <a:rPr lang="id-ID" sz="1100" dirty="0">
                <a:solidFill>
                  <a:schemeClr val="bg1"/>
                </a:solidFill>
                <a:latin typeface="+mn-lt"/>
              </a:rPr>
              <a:t> sagitis purus</a:t>
            </a:r>
            <a:endParaRPr lang="en-US" sz="1100" dirty="0">
              <a:solidFill>
                <a:schemeClr val="bg1"/>
              </a:solidFill>
              <a:latin typeface="+mn-lt"/>
              <a:ea typeface="Roboto" panose="02000000000000000000" pitchFamily="2" charset="0"/>
            </a:endParaRPr>
          </a:p>
        </p:txBody>
      </p:sp>
      <p:sp>
        <p:nvSpPr>
          <p:cNvPr id="55" name="Title 13">
            <a:extLst>
              <a:ext uri="{FF2B5EF4-FFF2-40B4-BE49-F238E27FC236}">
                <a16:creationId xmlns:a16="http://schemas.microsoft.com/office/drawing/2014/main" id="{E15283AD-396F-4A38-87B8-DBB83194C680}"/>
              </a:ext>
            </a:extLst>
          </p:cNvPr>
          <p:cNvSpPr txBox="1">
            <a:spLocks/>
          </p:cNvSpPr>
          <p:nvPr/>
        </p:nvSpPr>
        <p:spPr>
          <a:xfrm>
            <a:off x="9272917" y="4668838"/>
            <a:ext cx="1973263" cy="766762"/>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id-ID" sz="1400" b="1" dirty="0">
                <a:solidFill>
                  <a:schemeClr val="bg1"/>
                </a:solidFill>
                <a:latin typeface="+mn-lt"/>
                <a:ea typeface="Roboto" panose="02000000000000000000" pitchFamily="2" charset="0"/>
              </a:rPr>
              <a:t>Content D</a:t>
            </a:r>
          </a:p>
          <a:p>
            <a:pPr fontAlgn="auto">
              <a:spcAft>
                <a:spcPts val="0"/>
              </a:spcAft>
              <a:defRPr/>
            </a:pPr>
            <a:r>
              <a:rPr lang="id-ID" sz="1100" dirty="0">
                <a:solidFill>
                  <a:schemeClr val="bg1"/>
                </a:solidFill>
                <a:latin typeface="+mn-lt"/>
                <a:ea typeface="Roboto" panose="02000000000000000000" pitchFamily="2" charset="0"/>
              </a:rPr>
              <a:t>Lorem ipsum dolor sit amet consectetur</a:t>
            </a:r>
            <a:r>
              <a:rPr lang="id-ID" sz="1100" dirty="0">
                <a:solidFill>
                  <a:schemeClr val="bg1"/>
                </a:solidFill>
                <a:latin typeface="+mn-lt"/>
              </a:rPr>
              <a:t> sagitis purus</a:t>
            </a:r>
            <a:endParaRPr lang="en-US" sz="1100" dirty="0">
              <a:solidFill>
                <a:schemeClr val="bg1"/>
              </a:solidFill>
              <a:latin typeface="+mn-lt"/>
              <a:ea typeface="Roboto" panose="02000000000000000000" pitchFamily="2" charset="0"/>
            </a:endParaRPr>
          </a:p>
        </p:txBody>
      </p:sp>
      <p:grpSp>
        <p:nvGrpSpPr>
          <p:cNvPr id="56" name="Group 1">
            <a:extLst>
              <a:ext uri="{FF2B5EF4-FFF2-40B4-BE49-F238E27FC236}">
                <a16:creationId xmlns:a16="http://schemas.microsoft.com/office/drawing/2014/main" id="{6A95A19C-D9AB-4407-BEE4-AA37BBE79B35}"/>
              </a:ext>
            </a:extLst>
          </p:cNvPr>
          <p:cNvGrpSpPr/>
          <p:nvPr/>
        </p:nvGrpSpPr>
        <p:grpSpPr>
          <a:xfrm>
            <a:off x="5219700" y="793915"/>
            <a:ext cx="1828801" cy="120485"/>
            <a:chOff x="10866255" y="8448874"/>
            <a:chExt cx="2738812" cy="73150"/>
          </a:xfrm>
        </p:grpSpPr>
        <p:sp>
          <p:nvSpPr>
            <p:cNvPr id="57" name="Rectangle 11">
              <a:extLst>
                <a:ext uri="{FF2B5EF4-FFF2-40B4-BE49-F238E27FC236}">
                  <a16:creationId xmlns:a16="http://schemas.microsoft.com/office/drawing/2014/main" id="{A407F400-CC5C-42B2-A2D7-94FAD1697693}"/>
                </a:ext>
              </a:extLst>
            </p:cNvPr>
            <p:cNvSpPr/>
            <p:nvPr/>
          </p:nvSpPr>
          <p:spPr>
            <a:xfrm flipV="1">
              <a:off x="10866255" y="8448874"/>
              <a:ext cx="407521" cy="73150"/>
            </a:xfrm>
            <a:prstGeom prst="rect">
              <a:avLst/>
            </a:prstGeom>
            <a:solidFill>
              <a:srgbClr val="E9475A"/>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58" name="Rectangle 12">
              <a:extLst>
                <a:ext uri="{FF2B5EF4-FFF2-40B4-BE49-F238E27FC236}">
                  <a16:creationId xmlns:a16="http://schemas.microsoft.com/office/drawing/2014/main" id="{4B87E9AC-3842-4137-81FE-B086771D007E}"/>
                </a:ext>
              </a:extLst>
            </p:cNvPr>
            <p:cNvSpPr/>
            <p:nvPr/>
          </p:nvSpPr>
          <p:spPr>
            <a:xfrm flipV="1">
              <a:off x="11330497" y="8448874"/>
              <a:ext cx="407521" cy="73150"/>
            </a:xfrm>
            <a:prstGeom prst="rect">
              <a:avLst/>
            </a:prstGeom>
            <a:solidFill>
              <a:srgbClr val="FA8D30"/>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59" name="Rectangle 13">
              <a:extLst>
                <a:ext uri="{FF2B5EF4-FFF2-40B4-BE49-F238E27FC236}">
                  <a16:creationId xmlns:a16="http://schemas.microsoft.com/office/drawing/2014/main" id="{D1062DA6-422A-47BB-BF15-76DB6599A11B}"/>
                </a:ext>
              </a:extLst>
            </p:cNvPr>
            <p:cNvSpPr/>
            <p:nvPr/>
          </p:nvSpPr>
          <p:spPr>
            <a:xfrm flipV="1">
              <a:off x="11809200" y="8448874"/>
              <a:ext cx="407521" cy="73150"/>
            </a:xfrm>
            <a:prstGeom prst="rect">
              <a:avLst/>
            </a:prstGeom>
            <a:solidFill>
              <a:srgbClr val="F8C95C"/>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60" name="Rectangle 14">
              <a:extLst>
                <a:ext uri="{FF2B5EF4-FFF2-40B4-BE49-F238E27FC236}">
                  <a16:creationId xmlns:a16="http://schemas.microsoft.com/office/drawing/2014/main" id="{5762C37F-4731-44CB-B8D7-0C4D2AE994F8}"/>
                </a:ext>
              </a:extLst>
            </p:cNvPr>
            <p:cNvSpPr/>
            <p:nvPr/>
          </p:nvSpPr>
          <p:spPr>
            <a:xfrm flipV="1">
              <a:off x="12273541" y="8448874"/>
              <a:ext cx="407521" cy="73150"/>
            </a:xfrm>
            <a:prstGeom prst="rect">
              <a:avLst/>
            </a:prstGeom>
            <a:solidFill>
              <a:srgbClr val="FFB98B"/>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61" name="Rectangle 15">
              <a:extLst>
                <a:ext uri="{FF2B5EF4-FFF2-40B4-BE49-F238E27FC236}">
                  <a16:creationId xmlns:a16="http://schemas.microsoft.com/office/drawing/2014/main" id="{15573C2F-53AC-437C-9265-9CA9467BBD11}"/>
                </a:ext>
              </a:extLst>
            </p:cNvPr>
            <p:cNvSpPr/>
            <p:nvPr/>
          </p:nvSpPr>
          <p:spPr>
            <a:xfrm flipV="1">
              <a:off x="12737783" y="8448874"/>
              <a:ext cx="407521" cy="73150"/>
            </a:xfrm>
            <a:prstGeom prst="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62" name="Rectangle 16">
              <a:extLst>
                <a:ext uri="{FF2B5EF4-FFF2-40B4-BE49-F238E27FC236}">
                  <a16:creationId xmlns:a16="http://schemas.microsoft.com/office/drawing/2014/main" id="{C790DC45-4FB8-45B8-80F0-D7D25B373C2E}"/>
                </a:ext>
              </a:extLst>
            </p:cNvPr>
            <p:cNvSpPr/>
            <p:nvPr/>
          </p:nvSpPr>
          <p:spPr>
            <a:xfrm flipV="1">
              <a:off x="13197546" y="8448874"/>
              <a:ext cx="407521" cy="73150"/>
            </a:xfrm>
            <a:prstGeom prst="rect">
              <a:avLst/>
            </a:prstGeom>
            <a:solidFill>
              <a:schemeClr val="accent6">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grpSp>
      <p:sp>
        <p:nvSpPr>
          <p:cNvPr id="63" name="Rounded Rectangle 4">
            <a:extLst>
              <a:ext uri="{FF2B5EF4-FFF2-40B4-BE49-F238E27FC236}">
                <a16:creationId xmlns:a16="http://schemas.microsoft.com/office/drawing/2014/main" id="{0DA7273F-4465-4926-9D8E-4952D9692794}"/>
              </a:ext>
            </a:extLst>
          </p:cNvPr>
          <p:cNvSpPr/>
          <p:nvPr/>
        </p:nvSpPr>
        <p:spPr>
          <a:xfrm>
            <a:off x="11436823" y="361731"/>
            <a:ext cx="477272" cy="328187"/>
          </a:xfrm>
          <a:prstGeom prst="roundRect">
            <a:avLst/>
          </a:prstGeom>
          <a:solidFill>
            <a:schemeClr val="tx2">
              <a:lumMod val="40000"/>
              <a:lumOff val="60000"/>
            </a:schemeClr>
          </a:solidFill>
          <a:ln w="381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fld id="{DBBBA498-DA9E-49E0-9B68-36103A5B348F}" type="slidenum">
              <a:rPr kumimoji="0" lang="id-ID" sz="1200" b="0" i="0" u="none" strike="noStrike" kern="0" cap="none" spc="0" normalizeH="0" baseline="0" noProof="0" smtClean="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pPr marL="0" marR="0" lvl="0" indent="0" algn="ctr" defTabSz="914400" eaLnBrk="1" fontAlgn="auto" latinLnBrk="0" hangingPunct="1">
                <a:lnSpc>
                  <a:spcPct val="100000"/>
                </a:lnSpc>
                <a:spcBef>
                  <a:spcPts val="0"/>
                </a:spcBef>
                <a:spcAft>
                  <a:spcPts val="0"/>
                </a:spcAft>
                <a:buClrTx/>
                <a:buSzTx/>
                <a:buFontTx/>
                <a:buNone/>
                <a:tabLst/>
                <a:defRPr/>
              </a:pPr>
              <a:t>17</a:t>
            </a:fld>
            <a:endParaRPr kumimoji="0" lang="en-US" sz="1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Tree>
    <p:extLst>
      <p:ext uri="{BB962C8B-B14F-4D97-AF65-F5344CB8AC3E}">
        <p14:creationId xmlns:p14="http://schemas.microsoft.com/office/powerpoint/2010/main" val="425154178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anim calcmode="lin" valueType="num">
                                      <p:cBhvr>
                                        <p:cTn id="8" dur="500" fill="hold"/>
                                        <p:tgtEl>
                                          <p:spTgt spid="56"/>
                                        </p:tgtEl>
                                        <p:attrNameLst>
                                          <p:attrName>ppt_x</p:attrName>
                                        </p:attrNameLst>
                                      </p:cBhvr>
                                      <p:tavLst>
                                        <p:tav tm="0">
                                          <p:val>
                                            <p:strVal val="#ppt_x"/>
                                          </p:val>
                                        </p:tav>
                                        <p:tav tm="100000">
                                          <p:val>
                                            <p:strVal val="#ppt_x"/>
                                          </p:val>
                                        </p:tav>
                                      </p:tavLst>
                                    </p:anim>
                                    <p:anim calcmode="lin" valueType="num">
                                      <p:cBhvr>
                                        <p:cTn id="9" dur="5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93A00AA5-2189-43A1-8A4B-20A4FF71AC57}"/>
              </a:ext>
            </a:extLst>
          </p:cNvPr>
          <p:cNvSpPr/>
          <p:nvPr/>
        </p:nvSpPr>
        <p:spPr>
          <a:xfrm>
            <a:off x="0" y="0"/>
            <a:ext cx="12192000" cy="6858000"/>
          </a:xfrm>
          <a:prstGeom prst="rect">
            <a:avLst/>
          </a:prstGeom>
          <a:solidFill>
            <a:schemeClr val="tx2">
              <a:lumMod val="50000"/>
              <a:alpha val="67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sz="2400" dirty="0"/>
          </a:p>
        </p:txBody>
      </p:sp>
      <p:grpSp>
        <p:nvGrpSpPr>
          <p:cNvPr id="3" name="Group 12">
            <a:extLst>
              <a:ext uri="{FF2B5EF4-FFF2-40B4-BE49-F238E27FC236}">
                <a16:creationId xmlns:a16="http://schemas.microsoft.com/office/drawing/2014/main" id="{604778B2-2A43-483E-A661-A06313A6BC92}"/>
              </a:ext>
            </a:extLst>
          </p:cNvPr>
          <p:cNvGrpSpPr/>
          <p:nvPr/>
        </p:nvGrpSpPr>
        <p:grpSpPr>
          <a:xfrm>
            <a:off x="11264605" y="1"/>
            <a:ext cx="354584" cy="381000"/>
            <a:chOff x="8448460" y="0"/>
            <a:chExt cx="265938" cy="285750"/>
          </a:xfrm>
        </p:grpSpPr>
        <p:sp>
          <p:nvSpPr>
            <p:cNvPr id="4" name="Rectangle 13">
              <a:extLst>
                <a:ext uri="{FF2B5EF4-FFF2-40B4-BE49-F238E27FC236}">
                  <a16:creationId xmlns:a16="http://schemas.microsoft.com/office/drawing/2014/main" id="{EB6B93A4-A604-4956-A755-BE3D5B6ED08B}"/>
                </a:ext>
              </a:extLst>
            </p:cNvPr>
            <p:cNvSpPr/>
            <p:nvPr/>
          </p:nvSpPr>
          <p:spPr>
            <a:xfrm>
              <a:off x="8458200" y="0"/>
              <a:ext cx="228600" cy="285750"/>
            </a:xfrm>
            <a:prstGeom prst="rect">
              <a:avLst/>
            </a:prstGeom>
            <a:solidFill>
              <a:srgbClr val="16A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 name="TextBox 14">
              <a:extLst>
                <a:ext uri="{FF2B5EF4-FFF2-40B4-BE49-F238E27FC236}">
                  <a16:creationId xmlns:a16="http://schemas.microsoft.com/office/drawing/2014/main" id="{9A948EF7-A2B6-40E7-B576-F401B585E853}"/>
                </a:ext>
              </a:extLst>
            </p:cNvPr>
            <p:cNvSpPr txBox="1"/>
            <p:nvPr/>
          </p:nvSpPr>
          <p:spPr>
            <a:xfrm>
              <a:off x="8448460" y="44010"/>
              <a:ext cx="265938" cy="207749"/>
            </a:xfrm>
            <a:prstGeom prst="rect">
              <a:avLst/>
            </a:prstGeom>
            <a:noFill/>
          </p:spPr>
          <p:txBody>
            <a:bodyPr wrap="none" rtlCol="0">
              <a:spAutoFit/>
            </a:bodyPr>
            <a:lstStyle/>
            <a:p>
              <a:pPr algn="ctr"/>
              <a:r>
                <a:rPr lang="id-ID" sz="1200" b="1" dirty="0">
                  <a:solidFill>
                    <a:schemeClr val="bg1"/>
                  </a:solidFill>
                </a:rPr>
                <a:t>44</a:t>
              </a:r>
              <a:endParaRPr lang="en-US" sz="1200" b="1" dirty="0">
                <a:solidFill>
                  <a:schemeClr val="bg1"/>
                </a:solidFill>
              </a:endParaRPr>
            </a:p>
          </p:txBody>
        </p:sp>
      </p:grpSp>
      <p:sp>
        <p:nvSpPr>
          <p:cNvPr id="7" name="Title 13">
            <a:extLst>
              <a:ext uri="{FF2B5EF4-FFF2-40B4-BE49-F238E27FC236}">
                <a16:creationId xmlns:a16="http://schemas.microsoft.com/office/drawing/2014/main" id="{BFFB593F-20A3-4DAE-9E66-371B4B5BFB52}"/>
              </a:ext>
            </a:extLst>
          </p:cNvPr>
          <p:cNvSpPr txBox="1">
            <a:spLocks/>
          </p:cNvSpPr>
          <p:nvPr/>
        </p:nvSpPr>
        <p:spPr>
          <a:xfrm>
            <a:off x="406400" y="482600"/>
            <a:ext cx="10464800" cy="634475"/>
          </a:xfrm>
          <a:prstGeom prst="rect">
            <a:avLst/>
          </a:prstGeom>
        </p:spPr>
        <p:txBody>
          <a:bodyPr vert="horz" lIns="121920" tIns="60960" rIns="121920" bIns="60960" rtlCol="0" anchor="ctr">
            <a:noAutofit/>
          </a:bodyPr>
          <a:lstStyle/>
          <a:p>
            <a:pPr lvl="0" algn="ctr">
              <a:spcBef>
                <a:spcPct val="0"/>
              </a:spcBef>
              <a:defRPr/>
            </a:pPr>
            <a:r>
              <a:rPr lang="id-ID" sz="3200" dirty="0">
                <a:solidFill>
                  <a:srgbClr val="FF8200"/>
                </a:solidFill>
                <a:latin typeface="微软雅黑" panose="020B0503020204020204" pitchFamily="34" charset="-122"/>
              </a:rPr>
              <a:t>Creative</a:t>
            </a:r>
            <a:r>
              <a:rPr lang="id-ID" sz="3200" dirty="0">
                <a:solidFill>
                  <a:schemeClr val="bg1"/>
                </a:solidFill>
                <a:latin typeface="微软雅黑" panose="020B0503020204020204" pitchFamily="34" charset="-122"/>
              </a:rPr>
              <a:t>Design</a:t>
            </a:r>
            <a:endParaRPr lang="en-US" sz="3200" dirty="0">
              <a:solidFill>
                <a:schemeClr val="bg1"/>
              </a:solidFill>
              <a:latin typeface="微软雅黑" panose="020B0503020204020204" pitchFamily="34" charset="-122"/>
            </a:endParaRPr>
          </a:p>
        </p:txBody>
      </p:sp>
      <p:sp>
        <p:nvSpPr>
          <p:cNvPr id="8" name="Subtitle 2">
            <a:extLst>
              <a:ext uri="{FF2B5EF4-FFF2-40B4-BE49-F238E27FC236}">
                <a16:creationId xmlns:a16="http://schemas.microsoft.com/office/drawing/2014/main" id="{CB046E7B-75F8-40A6-81D1-2418B528D347}"/>
              </a:ext>
            </a:extLst>
          </p:cNvPr>
          <p:cNvSpPr txBox="1">
            <a:spLocks/>
          </p:cNvSpPr>
          <p:nvPr/>
        </p:nvSpPr>
        <p:spPr>
          <a:xfrm>
            <a:off x="2700357" y="926068"/>
            <a:ext cx="5689600" cy="369332"/>
          </a:xfrm>
          <a:prstGeom prst="rect">
            <a:avLst/>
          </a:prstGeom>
        </p:spPr>
        <p:txBody>
          <a:bodyPr vert="horz" wrap="square" lIns="121920" tIns="60960" rIns="121920" bIns="60960" rtlCol="0">
            <a:spAutoFit/>
          </a:bodyPr>
          <a:lstStyle/>
          <a:p>
            <a:pPr algn="ctr" defTabSz="1219170">
              <a:spcBef>
                <a:spcPct val="20000"/>
              </a:spcBef>
              <a:defRPr/>
            </a:pPr>
            <a:r>
              <a:rPr lang="id-ID" sz="1600" b="1" i="1" dirty="0">
                <a:solidFill>
                  <a:schemeClr val="bg1"/>
                </a:solidFill>
              </a:rPr>
              <a:t>We</a:t>
            </a:r>
            <a:r>
              <a:rPr lang="id-ID" sz="1600" i="1" dirty="0">
                <a:solidFill>
                  <a:schemeClr val="bg1"/>
                </a:solidFill>
              </a:rPr>
              <a:t> promise to make your </a:t>
            </a:r>
            <a:r>
              <a:rPr lang="id-ID" sz="1600" b="1" i="1" dirty="0">
                <a:solidFill>
                  <a:schemeClr val="bg1"/>
                </a:solidFill>
              </a:rPr>
              <a:t>life success</a:t>
            </a:r>
            <a:endParaRPr lang="en-US" sz="1600" b="1" i="1" dirty="0">
              <a:solidFill>
                <a:schemeClr val="bg1"/>
              </a:solidFill>
            </a:endParaRPr>
          </a:p>
        </p:txBody>
      </p:sp>
      <p:grpSp>
        <p:nvGrpSpPr>
          <p:cNvPr id="9" name="Group 10">
            <a:extLst>
              <a:ext uri="{FF2B5EF4-FFF2-40B4-BE49-F238E27FC236}">
                <a16:creationId xmlns:a16="http://schemas.microsoft.com/office/drawing/2014/main" id="{FC2174D5-23FD-4A8D-BDBB-9745FF179C27}"/>
              </a:ext>
            </a:extLst>
          </p:cNvPr>
          <p:cNvGrpSpPr/>
          <p:nvPr/>
        </p:nvGrpSpPr>
        <p:grpSpPr>
          <a:xfrm>
            <a:off x="812800" y="1397000"/>
            <a:ext cx="1524000" cy="1524000"/>
            <a:chOff x="7391400" y="1276350"/>
            <a:chExt cx="1143000" cy="1143000"/>
          </a:xfrm>
        </p:grpSpPr>
        <p:sp>
          <p:nvSpPr>
            <p:cNvPr id="10" name="Rounded Rectangle 11">
              <a:extLst>
                <a:ext uri="{FF2B5EF4-FFF2-40B4-BE49-F238E27FC236}">
                  <a16:creationId xmlns:a16="http://schemas.microsoft.com/office/drawing/2014/main" id="{2B6357C4-E918-492C-AFE6-A1965BD0E1E4}"/>
                </a:ext>
              </a:extLst>
            </p:cNvPr>
            <p:cNvSpPr/>
            <p:nvPr/>
          </p:nvSpPr>
          <p:spPr>
            <a:xfrm>
              <a:off x="7391400" y="1276350"/>
              <a:ext cx="1143000" cy="1143000"/>
            </a:xfrm>
            <a:prstGeom prst="roundRect">
              <a:avLst>
                <a:gd name="adj" fmla="val 8667"/>
              </a:avLst>
            </a:prstGeom>
            <a:solidFill>
              <a:srgbClr val="45C1A4">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11" name="Group 68">
              <a:extLst>
                <a:ext uri="{FF2B5EF4-FFF2-40B4-BE49-F238E27FC236}">
                  <a16:creationId xmlns:a16="http://schemas.microsoft.com/office/drawing/2014/main" id="{05BBC6F9-E2D4-44A0-9E1E-1E62D51F12E0}"/>
                </a:ext>
              </a:extLst>
            </p:cNvPr>
            <p:cNvGrpSpPr/>
            <p:nvPr/>
          </p:nvGrpSpPr>
          <p:grpSpPr>
            <a:xfrm>
              <a:off x="7510755" y="1428750"/>
              <a:ext cx="914400" cy="762000"/>
              <a:chOff x="7700963" y="2874963"/>
              <a:chExt cx="434975" cy="369888"/>
            </a:xfrm>
            <a:solidFill>
              <a:schemeClr val="bg1"/>
            </a:solidFill>
          </p:grpSpPr>
          <p:sp>
            <p:nvSpPr>
              <p:cNvPr id="12" name="Freeform 829">
                <a:extLst>
                  <a:ext uri="{FF2B5EF4-FFF2-40B4-BE49-F238E27FC236}">
                    <a16:creationId xmlns:a16="http://schemas.microsoft.com/office/drawing/2014/main" id="{A8C3E5D5-CA09-4BE3-9D76-E068E7F009F4}"/>
                  </a:ext>
                </a:extLst>
              </p:cNvPr>
              <p:cNvSpPr>
                <a:spLocks/>
              </p:cNvSpPr>
              <p:nvPr/>
            </p:nvSpPr>
            <p:spPr bwMode="auto">
              <a:xfrm>
                <a:off x="7743825" y="3017838"/>
                <a:ext cx="346075" cy="115888"/>
              </a:xfrm>
              <a:custGeom>
                <a:avLst/>
                <a:gdLst/>
                <a:ahLst/>
                <a:cxnLst>
                  <a:cxn ang="0">
                    <a:pos x="2" y="32"/>
                  </a:cxn>
                  <a:cxn ang="0">
                    <a:pos x="3" y="32"/>
                  </a:cxn>
                  <a:cxn ang="0">
                    <a:pos x="5" y="30"/>
                  </a:cxn>
                  <a:cxn ang="0">
                    <a:pos x="5" y="26"/>
                  </a:cxn>
                  <a:cxn ang="0">
                    <a:pos x="13" y="18"/>
                  </a:cxn>
                  <a:cxn ang="0">
                    <a:pos x="43" y="18"/>
                  </a:cxn>
                  <a:cxn ang="0">
                    <a:pos x="47" y="21"/>
                  </a:cxn>
                  <a:cxn ang="0">
                    <a:pos x="47" y="30"/>
                  </a:cxn>
                  <a:cxn ang="0">
                    <a:pos x="49" y="32"/>
                  </a:cxn>
                  <a:cxn ang="0">
                    <a:pos x="49" y="32"/>
                  </a:cxn>
                  <a:cxn ang="0">
                    <a:pos x="51" y="30"/>
                  </a:cxn>
                  <a:cxn ang="0">
                    <a:pos x="51" y="21"/>
                  </a:cxn>
                  <a:cxn ang="0">
                    <a:pos x="54" y="18"/>
                  </a:cxn>
                  <a:cxn ang="0">
                    <a:pos x="85" y="18"/>
                  </a:cxn>
                  <a:cxn ang="0">
                    <a:pos x="93" y="26"/>
                  </a:cxn>
                  <a:cxn ang="0">
                    <a:pos x="93" y="30"/>
                  </a:cxn>
                  <a:cxn ang="0">
                    <a:pos x="95" y="32"/>
                  </a:cxn>
                  <a:cxn ang="0">
                    <a:pos x="95" y="32"/>
                  </a:cxn>
                  <a:cxn ang="0">
                    <a:pos x="97" y="30"/>
                  </a:cxn>
                  <a:cxn ang="0">
                    <a:pos x="97" y="26"/>
                  </a:cxn>
                  <a:cxn ang="0">
                    <a:pos x="85" y="13"/>
                  </a:cxn>
                  <a:cxn ang="0">
                    <a:pos x="54" y="13"/>
                  </a:cxn>
                  <a:cxn ang="0">
                    <a:pos x="51" y="10"/>
                  </a:cxn>
                  <a:cxn ang="0">
                    <a:pos x="51" y="2"/>
                  </a:cxn>
                  <a:cxn ang="0">
                    <a:pos x="49" y="0"/>
                  </a:cxn>
                  <a:cxn ang="0">
                    <a:pos x="49" y="0"/>
                  </a:cxn>
                  <a:cxn ang="0">
                    <a:pos x="47" y="2"/>
                  </a:cxn>
                  <a:cxn ang="0">
                    <a:pos x="47" y="10"/>
                  </a:cxn>
                  <a:cxn ang="0">
                    <a:pos x="43" y="13"/>
                  </a:cxn>
                  <a:cxn ang="0">
                    <a:pos x="13" y="13"/>
                  </a:cxn>
                  <a:cxn ang="0">
                    <a:pos x="0" y="26"/>
                  </a:cxn>
                  <a:cxn ang="0">
                    <a:pos x="0" y="30"/>
                  </a:cxn>
                  <a:cxn ang="0">
                    <a:pos x="2" y="32"/>
                  </a:cxn>
                </a:cxnLst>
                <a:rect l="0" t="0" r="r" b="b"/>
                <a:pathLst>
                  <a:path w="97" h="32">
                    <a:moveTo>
                      <a:pt x="2" y="32"/>
                    </a:moveTo>
                    <a:cubicBezTo>
                      <a:pt x="3" y="32"/>
                      <a:pt x="3" y="32"/>
                      <a:pt x="3" y="32"/>
                    </a:cubicBezTo>
                    <a:cubicBezTo>
                      <a:pt x="4" y="32"/>
                      <a:pt x="5" y="31"/>
                      <a:pt x="5" y="30"/>
                    </a:cubicBezTo>
                    <a:cubicBezTo>
                      <a:pt x="5" y="26"/>
                      <a:pt x="5" y="26"/>
                      <a:pt x="5" y="26"/>
                    </a:cubicBezTo>
                    <a:cubicBezTo>
                      <a:pt x="5" y="21"/>
                      <a:pt x="8" y="18"/>
                      <a:pt x="13" y="18"/>
                    </a:cubicBezTo>
                    <a:cubicBezTo>
                      <a:pt x="43" y="18"/>
                      <a:pt x="43" y="18"/>
                      <a:pt x="43" y="18"/>
                    </a:cubicBezTo>
                    <a:cubicBezTo>
                      <a:pt x="45" y="18"/>
                      <a:pt x="47" y="19"/>
                      <a:pt x="47" y="21"/>
                    </a:cubicBezTo>
                    <a:cubicBezTo>
                      <a:pt x="47" y="30"/>
                      <a:pt x="47" y="30"/>
                      <a:pt x="47" y="30"/>
                    </a:cubicBezTo>
                    <a:cubicBezTo>
                      <a:pt x="47" y="31"/>
                      <a:pt x="48" y="32"/>
                      <a:pt x="49" y="32"/>
                    </a:cubicBezTo>
                    <a:cubicBezTo>
                      <a:pt x="49" y="32"/>
                      <a:pt x="49" y="32"/>
                      <a:pt x="49" y="32"/>
                    </a:cubicBezTo>
                    <a:cubicBezTo>
                      <a:pt x="50" y="32"/>
                      <a:pt x="51" y="31"/>
                      <a:pt x="51" y="30"/>
                    </a:cubicBezTo>
                    <a:cubicBezTo>
                      <a:pt x="51" y="21"/>
                      <a:pt x="51" y="21"/>
                      <a:pt x="51" y="21"/>
                    </a:cubicBezTo>
                    <a:cubicBezTo>
                      <a:pt x="51" y="19"/>
                      <a:pt x="52" y="18"/>
                      <a:pt x="54" y="18"/>
                    </a:cubicBezTo>
                    <a:cubicBezTo>
                      <a:pt x="85" y="18"/>
                      <a:pt x="85" y="18"/>
                      <a:pt x="85" y="18"/>
                    </a:cubicBezTo>
                    <a:cubicBezTo>
                      <a:pt x="89" y="18"/>
                      <a:pt x="93" y="21"/>
                      <a:pt x="93" y="26"/>
                    </a:cubicBezTo>
                    <a:cubicBezTo>
                      <a:pt x="93" y="30"/>
                      <a:pt x="93" y="30"/>
                      <a:pt x="93" y="30"/>
                    </a:cubicBezTo>
                    <a:cubicBezTo>
                      <a:pt x="93" y="31"/>
                      <a:pt x="94" y="32"/>
                      <a:pt x="95" y="32"/>
                    </a:cubicBezTo>
                    <a:cubicBezTo>
                      <a:pt x="95" y="32"/>
                      <a:pt x="95" y="32"/>
                      <a:pt x="95" y="32"/>
                    </a:cubicBezTo>
                    <a:cubicBezTo>
                      <a:pt x="97" y="32"/>
                      <a:pt x="97" y="31"/>
                      <a:pt x="97" y="30"/>
                    </a:cubicBezTo>
                    <a:cubicBezTo>
                      <a:pt x="97" y="26"/>
                      <a:pt x="97" y="26"/>
                      <a:pt x="97" y="26"/>
                    </a:cubicBezTo>
                    <a:cubicBezTo>
                      <a:pt x="97" y="19"/>
                      <a:pt x="92" y="13"/>
                      <a:pt x="85" y="13"/>
                    </a:cubicBezTo>
                    <a:cubicBezTo>
                      <a:pt x="54" y="13"/>
                      <a:pt x="54" y="13"/>
                      <a:pt x="54" y="13"/>
                    </a:cubicBezTo>
                    <a:cubicBezTo>
                      <a:pt x="52" y="13"/>
                      <a:pt x="51" y="12"/>
                      <a:pt x="51" y="10"/>
                    </a:cubicBezTo>
                    <a:cubicBezTo>
                      <a:pt x="51" y="2"/>
                      <a:pt x="51" y="2"/>
                      <a:pt x="51" y="2"/>
                    </a:cubicBezTo>
                    <a:cubicBezTo>
                      <a:pt x="51" y="1"/>
                      <a:pt x="50" y="0"/>
                      <a:pt x="49" y="0"/>
                    </a:cubicBezTo>
                    <a:cubicBezTo>
                      <a:pt x="49" y="0"/>
                      <a:pt x="49" y="0"/>
                      <a:pt x="49" y="0"/>
                    </a:cubicBezTo>
                    <a:cubicBezTo>
                      <a:pt x="48" y="0"/>
                      <a:pt x="47" y="1"/>
                      <a:pt x="47" y="2"/>
                    </a:cubicBezTo>
                    <a:cubicBezTo>
                      <a:pt x="47" y="10"/>
                      <a:pt x="47" y="10"/>
                      <a:pt x="47" y="10"/>
                    </a:cubicBezTo>
                    <a:cubicBezTo>
                      <a:pt x="47" y="12"/>
                      <a:pt x="45" y="13"/>
                      <a:pt x="43" y="13"/>
                    </a:cubicBezTo>
                    <a:cubicBezTo>
                      <a:pt x="13" y="13"/>
                      <a:pt x="13" y="13"/>
                      <a:pt x="13" y="13"/>
                    </a:cubicBezTo>
                    <a:cubicBezTo>
                      <a:pt x="6" y="13"/>
                      <a:pt x="0" y="19"/>
                      <a:pt x="0" y="26"/>
                    </a:cubicBezTo>
                    <a:cubicBezTo>
                      <a:pt x="0" y="30"/>
                      <a:pt x="0" y="30"/>
                      <a:pt x="0" y="30"/>
                    </a:cubicBezTo>
                    <a:cubicBezTo>
                      <a:pt x="0" y="31"/>
                      <a:pt x="1" y="32"/>
                      <a:pt x="2" y="3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3" name="Freeform 830">
                <a:extLst>
                  <a:ext uri="{FF2B5EF4-FFF2-40B4-BE49-F238E27FC236}">
                    <a16:creationId xmlns:a16="http://schemas.microsoft.com/office/drawing/2014/main" id="{52E944ED-09F5-41B1-A6BC-41B35CFCD16B}"/>
                  </a:ext>
                </a:extLst>
              </p:cNvPr>
              <p:cNvSpPr>
                <a:spLocks/>
              </p:cNvSpPr>
              <p:nvPr/>
            </p:nvSpPr>
            <p:spPr bwMode="auto">
              <a:xfrm>
                <a:off x="7847013" y="2874963"/>
                <a:ext cx="142875" cy="128588"/>
              </a:xfrm>
              <a:custGeom>
                <a:avLst/>
                <a:gdLst/>
                <a:ahLst/>
                <a:cxnLst>
                  <a:cxn ang="0">
                    <a:pos x="8" y="36"/>
                  </a:cxn>
                  <a:cxn ang="0">
                    <a:pos x="18" y="36"/>
                  </a:cxn>
                  <a:cxn ang="0">
                    <a:pos x="22" y="36"/>
                  </a:cxn>
                  <a:cxn ang="0">
                    <a:pos x="32" y="36"/>
                  </a:cxn>
                  <a:cxn ang="0">
                    <a:pos x="40" y="28"/>
                  </a:cxn>
                  <a:cxn ang="0">
                    <a:pos x="40" y="8"/>
                  </a:cxn>
                  <a:cxn ang="0">
                    <a:pos x="32" y="0"/>
                  </a:cxn>
                  <a:cxn ang="0">
                    <a:pos x="8" y="0"/>
                  </a:cxn>
                  <a:cxn ang="0">
                    <a:pos x="0" y="8"/>
                  </a:cxn>
                  <a:cxn ang="0">
                    <a:pos x="0" y="28"/>
                  </a:cxn>
                  <a:cxn ang="0">
                    <a:pos x="8" y="36"/>
                  </a:cxn>
                </a:cxnLst>
                <a:rect l="0" t="0" r="r" b="b"/>
                <a:pathLst>
                  <a:path w="40" h="36">
                    <a:moveTo>
                      <a:pt x="8" y="36"/>
                    </a:moveTo>
                    <a:cubicBezTo>
                      <a:pt x="18" y="36"/>
                      <a:pt x="18" y="36"/>
                      <a:pt x="18" y="36"/>
                    </a:cubicBezTo>
                    <a:cubicBezTo>
                      <a:pt x="22" y="36"/>
                      <a:pt x="22" y="36"/>
                      <a:pt x="22" y="36"/>
                    </a:cubicBezTo>
                    <a:cubicBezTo>
                      <a:pt x="32" y="36"/>
                      <a:pt x="32" y="36"/>
                      <a:pt x="32" y="36"/>
                    </a:cubicBezTo>
                    <a:cubicBezTo>
                      <a:pt x="36" y="36"/>
                      <a:pt x="40" y="32"/>
                      <a:pt x="40" y="28"/>
                    </a:cubicBezTo>
                    <a:cubicBezTo>
                      <a:pt x="40" y="8"/>
                      <a:pt x="40" y="8"/>
                      <a:pt x="40" y="8"/>
                    </a:cubicBezTo>
                    <a:cubicBezTo>
                      <a:pt x="40" y="3"/>
                      <a:pt x="36" y="0"/>
                      <a:pt x="32" y="0"/>
                    </a:cubicBezTo>
                    <a:cubicBezTo>
                      <a:pt x="8" y="0"/>
                      <a:pt x="8" y="0"/>
                      <a:pt x="8" y="0"/>
                    </a:cubicBezTo>
                    <a:cubicBezTo>
                      <a:pt x="4" y="0"/>
                      <a:pt x="0" y="3"/>
                      <a:pt x="0" y="8"/>
                    </a:cubicBezTo>
                    <a:cubicBezTo>
                      <a:pt x="0" y="28"/>
                      <a:pt x="0" y="28"/>
                      <a:pt x="0" y="28"/>
                    </a:cubicBezTo>
                    <a:cubicBezTo>
                      <a:pt x="0" y="32"/>
                      <a:pt x="4" y="36"/>
                      <a:pt x="8" y="3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4" name="Freeform 831">
                <a:extLst>
                  <a:ext uri="{FF2B5EF4-FFF2-40B4-BE49-F238E27FC236}">
                    <a16:creationId xmlns:a16="http://schemas.microsoft.com/office/drawing/2014/main" id="{8AC1F595-5D75-45D5-8141-9A1A7BCD4CA9}"/>
                  </a:ext>
                </a:extLst>
              </p:cNvPr>
              <p:cNvSpPr>
                <a:spLocks/>
              </p:cNvSpPr>
              <p:nvPr/>
            </p:nvSpPr>
            <p:spPr bwMode="auto">
              <a:xfrm>
                <a:off x="7700963" y="3148013"/>
                <a:ext cx="103188" cy="96838"/>
              </a:xfrm>
              <a:custGeom>
                <a:avLst/>
                <a:gdLst/>
                <a:ahLst/>
                <a:cxnLst>
                  <a:cxn ang="0">
                    <a:pos x="23" y="0"/>
                  </a:cxn>
                  <a:cxn ang="0">
                    <a:pos x="6" y="0"/>
                  </a:cxn>
                  <a:cxn ang="0">
                    <a:pos x="0" y="6"/>
                  </a:cxn>
                  <a:cxn ang="0">
                    <a:pos x="0" y="21"/>
                  </a:cxn>
                  <a:cxn ang="0">
                    <a:pos x="6" y="27"/>
                  </a:cxn>
                  <a:cxn ang="0">
                    <a:pos x="23" y="27"/>
                  </a:cxn>
                  <a:cxn ang="0">
                    <a:pos x="29" y="21"/>
                  </a:cxn>
                  <a:cxn ang="0">
                    <a:pos x="29" y="6"/>
                  </a:cxn>
                  <a:cxn ang="0">
                    <a:pos x="23" y="0"/>
                  </a:cxn>
                </a:cxnLst>
                <a:rect l="0" t="0" r="r" b="b"/>
                <a:pathLst>
                  <a:path w="29" h="27">
                    <a:moveTo>
                      <a:pt x="23" y="0"/>
                    </a:moveTo>
                    <a:cubicBezTo>
                      <a:pt x="6" y="0"/>
                      <a:pt x="6" y="0"/>
                      <a:pt x="6" y="0"/>
                    </a:cubicBezTo>
                    <a:cubicBezTo>
                      <a:pt x="2" y="0"/>
                      <a:pt x="0" y="3"/>
                      <a:pt x="0" y="6"/>
                    </a:cubicBezTo>
                    <a:cubicBezTo>
                      <a:pt x="0" y="21"/>
                      <a:pt x="0" y="21"/>
                      <a:pt x="0" y="21"/>
                    </a:cubicBezTo>
                    <a:cubicBezTo>
                      <a:pt x="0" y="24"/>
                      <a:pt x="2" y="27"/>
                      <a:pt x="6" y="27"/>
                    </a:cubicBezTo>
                    <a:cubicBezTo>
                      <a:pt x="23" y="27"/>
                      <a:pt x="23" y="27"/>
                      <a:pt x="23" y="27"/>
                    </a:cubicBezTo>
                    <a:cubicBezTo>
                      <a:pt x="27" y="27"/>
                      <a:pt x="29" y="24"/>
                      <a:pt x="29" y="21"/>
                    </a:cubicBezTo>
                    <a:cubicBezTo>
                      <a:pt x="29" y="6"/>
                      <a:pt x="29" y="6"/>
                      <a:pt x="29" y="6"/>
                    </a:cubicBezTo>
                    <a:cubicBezTo>
                      <a:pt x="29" y="3"/>
                      <a:pt x="27" y="0"/>
                      <a:pt x="23"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5" name="Freeform 832">
                <a:extLst>
                  <a:ext uri="{FF2B5EF4-FFF2-40B4-BE49-F238E27FC236}">
                    <a16:creationId xmlns:a16="http://schemas.microsoft.com/office/drawing/2014/main" id="{8ECFE9D3-F82A-4F92-9B77-3C65370115BA}"/>
                  </a:ext>
                </a:extLst>
              </p:cNvPr>
              <p:cNvSpPr>
                <a:spLocks/>
              </p:cNvSpPr>
              <p:nvPr/>
            </p:nvSpPr>
            <p:spPr bwMode="auto">
              <a:xfrm>
                <a:off x="7864475" y="3148013"/>
                <a:ext cx="106363" cy="96838"/>
              </a:xfrm>
              <a:custGeom>
                <a:avLst/>
                <a:gdLst/>
                <a:ahLst/>
                <a:cxnLst>
                  <a:cxn ang="0">
                    <a:pos x="24" y="0"/>
                  </a:cxn>
                  <a:cxn ang="0">
                    <a:pos x="6" y="0"/>
                  </a:cxn>
                  <a:cxn ang="0">
                    <a:pos x="0" y="6"/>
                  </a:cxn>
                  <a:cxn ang="0">
                    <a:pos x="0" y="21"/>
                  </a:cxn>
                  <a:cxn ang="0">
                    <a:pos x="6" y="27"/>
                  </a:cxn>
                  <a:cxn ang="0">
                    <a:pos x="24" y="27"/>
                  </a:cxn>
                  <a:cxn ang="0">
                    <a:pos x="30" y="21"/>
                  </a:cxn>
                  <a:cxn ang="0">
                    <a:pos x="30" y="6"/>
                  </a:cxn>
                  <a:cxn ang="0">
                    <a:pos x="24" y="0"/>
                  </a:cxn>
                </a:cxnLst>
                <a:rect l="0" t="0" r="r" b="b"/>
                <a:pathLst>
                  <a:path w="30" h="27">
                    <a:moveTo>
                      <a:pt x="24" y="0"/>
                    </a:moveTo>
                    <a:cubicBezTo>
                      <a:pt x="6" y="0"/>
                      <a:pt x="6" y="0"/>
                      <a:pt x="6" y="0"/>
                    </a:cubicBezTo>
                    <a:cubicBezTo>
                      <a:pt x="3" y="0"/>
                      <a:pt x="0" y="3"/>
                      <a:pt x="0" y="6"/>
                    </a:cubicBezTo>
                    <a:cubicBezTo>
                      <a:pt x="0" y="21"/>
                      <a:pt x="0" y="21"/>
                      <a:pt x="0" y="21"/>
                    </a:cubicBezTo>
                    <a:cubicBezTo>
                      <a:pt x="0" y="24"/>
                      <a:pt x="3" y="27"/>
                      <a:pt x="6" y="27"/>
                    </a:cubicBezTo>
                    <a:cubicBezTo>
                      <a:pt x="24" y="27"/>
                      <a:pt x="24" y="27"/>
                      <a:pt x="24" y="27"/>
                    </a:cubicBezTo>
                    <a:cubicBezTo>
                      <a:pt x="27" y="27"/>
                      <a:pt x="30" y="24"/>
                      <a:pt x="30" y="21"/>
                    </a:cubicBezTo>
                    <a:cubicBezTo>
                      <a:pt x="30" y="6"/>
                      <a:pt x="30" y="6"/>
                      <a:pt x="30" y="6"/>
                    </a:cubicBezTo>
                    <a:cubicBezTo>
                      <a:pt x="30" y="3"/>
                      <a:pt x="27" y="0"/>
                      <a:pt x="2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6" name="Freeform 833">
                <a:extLst>
                  <a:ext uri="{FF2B5EF4-FFF2-40B4-BE49-F238E27FC236}">
                    <a16:creationId xmlns:a16="http://schemas.microsoft.com/office/drawing/2014/main" id="{B8868B76-75DE-46A7-804B-909F24F9955D}"/>
                  </a:ext>
                </a:extLst>
              </p:cNvPr>
              <p:cNvSpPr>
                <a:spLocks/>
              </p:cNvSpPr>
              <p:nvPr/>
            </p:nvSpPr>
            <p:spPr bwMode="auto">
              <a:xfrm>
                <a:off x="8027988" y="3148013"/>
                <a:ext cx="107950" cy="96838"/>
              </a:xfrm>
              <a:custGeom>
                <a:avLst/>
                <a:gdLst/>
                <a:ahLst/>
                <a:cxnLst>
                  <a:cxn ang="0">
                    <a:pos x="24" y="0"/>
                  </a:cxn>
                  <a:cxn ang="0">
                    <a:pos x="6" y="0"/>
                  </a:cxn>
                  <a:cxn ang="0">
                    <a:pos x="0" y="6"/>
                  </a:cxn>
                  <a:cxn ang="0">
                    <a:pos x="0" y="21"/>
                  </a:cxn>
                  <a:cxn ang="0">
                    <a:pos x="6" y="27"/>
                  </a:cxn>
                  <a:cxn ang="0">
                    <a:pos x="24" y="27"/>
                  </a:cxn>
                  <a:cxn ang="0">
                    <a:pos x="30" y="21"/>
                  </a:cxn>
                  <a:cxn ang="0">
                    <a:pos x="30" y="6"/>
                  </a:cxn>
                  <a:cxn ang="0">
                    <a:pos x="24" y="0"/>
                  </a:cxn>
                </a:cxnLst>
                <a:rect l="0" t="0" r="r" b="b"/>
                <a:pathLst>
                  <a:path w="30" h="27">
                    <a:moveTo>
                      <a:pt x="24" y="0"/>
                    </a:moveTo>
                    <a:cubicBezTo>
                      <a:pt x="6" y="0"/>
                      <a:pt x="6" y="0"/>
                      <a:pt x="6" y="0"/>
                    </a:cubicBezTo>
                    <a:cubicBezTo>
                      <a:pt x="3" y="0"/>
                      <a:pt x="0" y="3"/>
                      <a:pt x="0" y="6"/>
                    </a:cubicBezTo>
                    <a:cubicBezTo>
                      <a:pt x="0" y="21"/>
                      <a:pt x="0" y="21"/>
                      <a:pt x="0" y="21"/>
                    </a:cubicBezTo>
                    <a:cubicBezTo>
                      <a:pt x="0" y="24"/>
                      <a:pt x="3" y="27"/>
                      <a:pt x="6" y="27"/>
                    </a:cubicBezTo>
                    <a:cubicBezTo>
                      <a:pt x="24" y="27"/>
                      <a:pt x="24" y="27"/>
                      <a:pt x="24" y="27"/>
                    </a:cubicBezTo>
                    <a:cubicBezTo>
                      <a:pt x="27" y="27"/>
                      <a:pt x="30" y="24"/>
                      <a:pt x="30" y="21"/>
                    </a:cubicBezTo>
                    <a:cubicBezTo>
                      <a:pt x="30" y="6"/>
                      <a:pt x="30" y="6"/>
                      <a:pt x="30" y="6"/>
                    </a:cubicBezTo>
                    <a:cubicBezTo>
                      <a:pt x="30" y="3"/>
                      <a:pt x="27" y="0"/>
                      <a:pt x="2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grpSp>
        <p:nvGrpSpPr>
          <p:cNvPr id="17" name="Group 20">
            <a:extLst>
              <a:ext uri="{FF2B5EF4-FFF2-40B4-BE49-F238E27FC236}">
                <a16:creationId xmlns:a16="http://schemas.microsoft.com/office/drawing/2014/main" id="{B292B47E-52BD-4FD2-870E-984B605D7B86}"/>
              </a:ext>
            </a:extLst>
          </p:cNvPr>
          <p:cNvGrpSpPr/>
          <p:nvPr/>
        </p:nvGrpSpPr>
        <p:grpSpPr>
          <a:xfrm>
            <a:off x="812800" y="3124200"/>
            <a:ext cx="1524000" cy="1524000"/>
            <a:chOff x="5105400" y="2038350"/>
            <a:chExt cx="1143000" cy="1143000"/>
          </a:xfrm>
        </p:grpSpPr>
        <p:sp>
          <p:nvSpPr>
            <p:cNvPr id="18" name="Rounded Rectangle 21">
              <a:extLst>
                <a:ext uri="{FF2B5EF4-FFF2-40B4-BE49-F238E27FC236}">
                  <a16:creationId xmlns:a16="http://schemas.microsoft.com/office/drawing/2014/main" id="{D24B6B40-5F58-4DD6-9E3E-0D0173B8B36E}"/>
                </a:ext>
              </a:extLst>
            </p:cNvPr>
            <p:cNvSpPr/>
            <p:nvPr/>
          </p:nvSpPr>
          <p:spPr>
            <a:xfrm>
              <a:off x="5105400" y="2038350"/>
              <a:ext cx="1143000" cy="1143000"/>
            </a:xfrm>
            <a:prstGeom prst="roundRect">
              <a:avLst>
                <a:gd name="adj" fmla="val 8667"/>
              </a:avLst>
            </a:prstGeom>
            <a:solidFill>
              <a:srgbClr val="45C1A4">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19" name="Group 64">
              <a:extLst>
                <a:ext uri="{FF2B5EF4-FFF2-40B4-BE49-F238E27FC236}">
                  <a16:creationId xmlns:a16="http://schemas.microsoft.com/office/drawing/2014/main" id="{85BB4197-CD86-4AFD-B3C5-9463D5AF8114}"/>
                </a:ext>
              </a:extLst>
            </p:cNvPr>
            <p:cNvGrpSpPr/>
            <p:nvPr/>
          </p:nvGrpSpPr>
          <p:grpSpPr>
            <a:xfrm>
              <a:off x="5261402" y="2212784"/>
              <a:ext cx="856632" cy="809440"/>
              <a:chOff x="5391768" y="1610089"/>
              <a:chExt cx="428440" cy="428440"/>
            </a:xfrm>
          </p:grpSpPr>
          <p:sp>
            <p:nvSpPr>
              <p:cNvPr id="20" name="Freeform 39">
                <a:extLst>
                  <a:ext uri="{FF2B5EF4-FFF2-40B4-BE49-F238E27FC236}">
                    <a16:creationId xmlns:a16="http://schemas.microsoft.com/office/drawing/2014/main" id="{609DA363-B7DA-4EE8-BAEC-ECC8DFC2865C}"/>
                  </a:ext>
                </a:extLst>
              </p:cNvPr>
              <p:cNvSpPr>
                <a:spLocks noEditPoints="1"/>
              </p:cNvSpPr>
              <p:nvPr/>
            </p:nvSpPr>
            <p:spPr bwMode="auto">
              <a:xfrm>
                <a:off x="5391768" y="1610089"/>
                <a:ext cx="428440" cy="428440"/>
              </a:xfrm>
              <a:custGeom>
                <a:avLst/>
                <a:gdLst>
                  <a:gd name="T0" fmla="*/ 61 w 122"/>
                  <a:gd name="T1" fmla="*/ 0 h 122"/>
                  <a:gd name="T2" fmla="*/ 0 w 122"/>
                  <a:gd name="T3" fmla="*/ 61 h 122"/>
                  <a:gd name="T4" fmla="*/ 61 w 122"/>
                  <a:gd name="T5" fmla="*/ 122 h 122"/>
                  <a:gd name="T6" fmla="*/ 122 w 122"/>
                  <a:gd name="T7" fmla="*/ 61 h 122"/>
                  <a:gd name="T8" fmla="*/ 61 w 122"/>
                  <a:gd name="T9" fmla="*/ 0 h 122"/>
                  <a:gd name="T10" fmla="*/ 65 w 122"/>
                  <a:gd name="T11" fmla="*/ 109 h 122"/>
                  <a:gd name="T12" fmla="*/ 65 w 122"/>
                  <a:gd name="T13" fmla="*/ 102 h 122"/>
                  <a:gd name="T14" fmla="*/ 58 w 122"/>
                  <a:gd name="T15" fmla="*/ 102 h 122"/>
                  <a:gd name="T16" fmla="*/ 58 w 122"/>
                  <a:gd name="T17" fmla="*/ 109 h 122"/>
                  <a:gd name="T18" fmla="*/ 30 w 122"/>
                  <a:gd name="T19" fmla="*/ 97 h 122"/>
                  <a:gd name="T20" fmla="*/ 29 w 122"/>
                  <a:gd name="T21" fmla="*/ 97 h 122"/>
                  <a:gd name="T22" fmla="*/ 27 w 122"/>
                  <a:gd name="T23" fmla="*/ 95 h 122"/>
                  <a:gd name="T24" fmla="*/ 25 w 122"/>
                  <a:gd name="T25" fmla="*/ 93 h 122"/>
                  <a:gd name="T26" fmla="*/ 25 w 122"/>
                  <a:gd name="T27" fmla="*/ 92 h 122"/>
                  <a:gd name="T28" fmla="*/ 13 w 122"/>
                  <a:gd name="T29" fmla="*/ 64 h 122"/>
                  <a:gd name="T30" fmla="*/ 20 w 122"/>
                  <a:gd name="T31" fmla="*/ 64 h 122"/>
                  <a:gd name="T32" fmla="*/ 20 w 122"/>
                  <a:gd name="T33" fmla="*/ 57 h 122"/>
                  <a:gd name="T34" fmla="*/ 13 w 122"/>
                  <a:gd name="T35" fmla="*/ 57 h 122"/>
                  <a:gd name="T36" fmla="*/ 58 w 122"/>
                  <a:gd name="T37" fmla="*/ 13 h 122"/>
                  <a:gd name="T38" fmla="*/ 58 w 122"/>
                  <a:gd name="T39" fmla="*/ 20 h 122"/>
                  <a:gd name="T40" fmla="*/ 65 w 122"/>
                  <a:gd name="T41" fmla="*/ 20 h 122"/>
                  <a:gd name="T42" fmla="*/ 65 w 122"/>
                  <a:gd name="T43" fmla="*/ 13 h 122"/>
                  <a:gd name="T44" fmla="*/ 83 w 122"/>
                  <a:gd name="T45" fmla="*/ 18 h 122"/>
                  <a:gd name="T46" fmla="*/ 83 w 122"/>
                  <a:gd name="T47" fmla="*/ 18 h 122"/>
                  <a:gd name="T48" fmla="*/ 87 w 122"/>
                  <a:gd name="T49" fmla="*/ 20 h 122"/>
                  <a:gd name="T50" fmla="*/ 88 w 122"/>
                  <a:gd name="T51" fmla="*/ 21 h 122"/>
                  <a:gd name="T52" fmla="*/ 90 w 122"/>
                  <a:gd name="T53" fmla="*/ 23 h 122"/>
                  <a:gd name="T54" fmla="*/ 91 w 122"/>
                  <a:gd name="T55" fmla="*/ 24 h 122"/>
                  <a:gd name="T56" fmla="*/ 94 w 122"/>
                  <a:gd name="T57" fmla="*/ 25 h 122"/>
                  <a:gd name="T58" fmla="*/ 95 w 122"/>
                  <a:gd name="T59" fmla="*/ 27 h 122"/>
                  <a:gd name="T60" fmla="*/ 97 w 122"/>
                  <a:gd name="T61" fmla="*/ 28 h 122"/>
                  <a:gd name="T62" fmla="*/ 98 w 122"/>
                  <a:gd name="T63" fmla="*/ 31 h 122"/>
                  <a:gd name="T64" fmla="*/ 99 w 122"/>
                  <a:gd name="T65" fmla="*/ 32 h 122"/>
                  <a:gd name="T66" fmla="*/ 101 w 122"/>
                  <a:gd name="T67" fmla="*/ 34 h 122"/>
                  <a:gd name="T68" fmla="*/ 102 w 122"/>
                  <a:gd name="T69" fmla="*/ 35 h 122"/>
                  <a:gd name="T70" fmla="*/ 104 w 122"/>
                  <a:gd name="T71" fmla="*/ 39 h 122"/>
                  <a:gd name="T72" fmla="*/ 104 w 122"/>
                  <a:gd name="T73" fmla="*/ 39 h 122"/>
                  <a:gd name="T74" fmla="*/ 109 w 122"/>
                  <a:gd name="T75" fmla="*/ 57 h 122"/>
                  <a:gd name="T76" fmla="*/ 102 w 122"/>
                  <a:gd name="T77" fmla="*/ 57 h 122"/>
                  <a:gd name="T78" fmla="*/ 102 w 122"/>
                  <a:gd name="T79" fmla="*/ 64 h 122"/>
                  <a:gd name="T80" fmla="*/ 109 w 122"/>
                  <a:gd name="T81" fmla="*/ 64 h 122"/>
                  <a:gd name="T82" fmla="*/ 65 w 122"/>
                  <a:gd name="T83" fmla="*/ 10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22">
                    <a:moveTo>
                      <a:pt x="61" y="0"/>
                    </a:moveTo>
                    <a:cubicBezTo>
                      <a:pt x="27" y="0"/>
                      <a:pt x="0" y="27"/>
                      <a:pt x="0" y="61"/>
                    </a:cubicBezTo>
                    <a:cubicBezTo>
                      <a:pt x="0" y="95"/>
                      <a:pt x="27" y="122"/>
                      <a:pt x="61" y="122"/>
                    </a:cubicBezTo>
                    <a:cubicBezTo>
                      <a:pt x="95" y="122"/>
                      <a:pt x="122" y="95"/>
                      <a:pt x="122" y="61"/>
                    </a:cubicBezTo>
                    <a:cubicBezTo>
                      <a:pt x="122" y="27"/>
                      <a:pt x="95" y="0"/>
                      <a:pt x="61" y="0"/>
                    </a:cubicBezTo>
                    <a:close/>
                    <a:moveTo>
                      <a:pt x="65" y="109"/>
                    </a:moveTo>
                    <a:cubicBezTo>
                      <a:pt x="65" y="102"/>
                      <a:pt x="65" y="102"/>
                      <a:pt x="65" y="102"/>
                    </a:cubicBezTo>
                    <a:cubicBezTo>
                      <a:pt x="58" y="102"/>
                      <a:pt x="58" y="102"/>
                      <a:pt x="58" y="102"/>
                    </a:cubicBezTo>
                    <a:cubicBezTo>
                      <a:pt x="58" y="109"/>
                      <a:pt x="58" y="109"/>
                      <a:pt x="58" y="109"/>
                    </a:cubicBezTo>
                    <a:cubicBezTo>
                      <a:pt x="47" y="108"/>
                      <a:pt x="37" y="104"/>
                      <a:pt x="30" y="97"/>
                    </a:cubicBezTo>
                    <a:cubicBezTo>
                      <a:pt x="29" y="97"/>
                      <a:pt x="29" y="97"/>
                      <a:pt x="29" y="97"/>
                    </a:cubicBezTo>
                    <a:cubicBezTo>
                      <a:pt x="28" y="96"/>
                      <a:pt x="28" y="95"/>
                      <a:pt x="27" y="95"/>
                    </a:cubicBezTo>
                    <a:cubicBezTo>
                      <a:pt x="27" y="94"/>
                      <a:pt x="26" y="94"/>
                      <a:pt x="25" y="93"/>
                    </a:cubicBezTo>
                    <a:cubicBezTo>
                      <a:pt x="25" y="93"/>
                      <a:pt x="25" y="93"/>
                      <a:pt x="25" y="92"/>
                    </a:cubicBezTo>
                    <a:cubicBezTo>
                      <a:pt x="18" y="85"/>
                      <a:pt x="14" y="75"/>
                      <a:pt x="13" y="64"/>
                    </a:cubicBezTo>
                    <a:cubicBezTo>
                      <a:pt x="20" y="64"/>
                      <a:pt x="20" y="64"/>
                      <a:pt x="20" y="64"/>
                    </a:cubicBezTo>
                    <a:cubicBezTo>
                      <a:pt x="20" y="57"/>
                      <a:pt x="20" y="57"/>
                      <a:pt x="20" y="57"/>
                    </a:cubicBezTo>
                    <a:cubicBezTo>
                      <a:pt x="13" y="57"/>
                      <a:pt x="13" y="57"/>
                      <a:pt x="13" y="57"/>
                    </a:cubicBezTo>
                    <a:cubicBezTo>
                      <a:pt x="15" y="34"/>
                      <a:pt x="34" y="15"/>
                      <a:pt x="58" y="13"/>
                    </a:cubicBezTo>
                    <a:cubicBezTo>
                      <a:pt x="58" y="20"/>
                      <a:pt x="58" y="20"/>
                      <a:pt x="58" y="20"/>
                    </a:cubicBezTo>
                    <a:cubicBezTo>
                      <a:pt x="65" y="20"/>
                      <a:pt x="65" y="20"/>
                      <a:pt x="65" y="20"/>
                    </a:cubicBezTo>
                    <a:cubicBezTo>
                      <a:pt x="65" y="13"/>
                      <a:pt x="65" y="13"/>
                      <a:pt x="65" y="13"/>
                    </a:cubicBezTo>
                    <a:cubicBezTo>
                      <a:pt x="71" y="14"/>
                      <a:pt x="77" y="15"/>
                      <a:pt x="83" y="18"/>
                    </a:cubicBezTo>
                    <a:cubicBezTo>
                      <a:pt x="83" y="18"/>
                      <a:pt x="83" y="18"/>
                      <a:pt x="83" y="18"/>
                    </a:cubicBezTo>
                    <a:cubicBezTo>
                      <a:pt x="84" y="19"/>
                      <a:pt x="86" y="20"/>
                      <a:pt x="87" y="20"/>
                    </a:cubicBezTo>
                    <a:cubicBezTo>
                      <a:pt x="87" y="20"/>
                      <a:pt x="87" y="21"/>
                      <a:pt x="88" y="21"/>
                    </a:cubicBezTo>
                    <a:cubicBezTo>
                      <a:pt x="88" y="21"/>
                      <a:pt x="89" y="22"/>
                      <a:pt x="90" y="23"/>
                    </a:cubicBezTo>
                    <a:cubicBezTo>
                      <a:pt x="91" y="23"/>
                      <a:pt x="91" y="23"/>
                      <a:pt x="91" y="24"/>
                    </a:cubicBezTo>
                    <a:cubicBezTo>
                      <a:pt x="92" y="24"/>
                      <a:pt x="93" y="25"/>
                      <a:pt x="94" y="25"/>
                    </a:cubicBezTo>
                    <a:cubicBezTo>
                      <a:pt x="94" y="26"/>
                      <a:pt x="95" y="26"/>
                      <a:pt x="95" y="27"/>
                    </a:cubicBezTo>
                    <a:cubicBezTo>
                      <a:pt x="96" y="27"/>
                      <a:pt x="96" y="28"/>
                      <a:pt x="97" y="28"/>
                    </a:cubicBezTo>
                    <a:cubicBezTo>
                      <a:pt x="97" y="29"/>
                      <a:pt x="98" y="30"/>
                      <a:pt x="98" y="31"/>
                    </a:cubicBezTo>
                    <a:cubicBezTo>
                      <a:pt x="99" y="31"/>
                      <a:pt x="99" y="31"/>
                      <a:pt x="99" y="32"/>
                    </a:cubicBezTo>
                    <a:cubicBezTo>
                      <a:pt x="100" y="33"/>
                      <a:pt x="101" y="34"/>
                      <a:pt x="101" y="34"/>
                    </a:cubicBezTo>
                    <a:cubicBezTo>
                      <a:pt x="101" y="35"/>
                      <a:pt x="102" y="35"/>
                      <a:pt x="102" y="35"/>
                    </a:cubicBezTo>
                    <a:cubicBezTo>
                      <a:pt x="102" y="36"/>
                      <a:pt x="103" y="37"/>
                      <a:pt x="104" y="39"/>
                    </a:cubicBezTo>
                    <a:cubicBezTo>
                      <a:pt x="104" y="39"/>
                      <a:pt x="104" y="39"/>
                      <a:pt x="104" y="39"/>
                    </a:cubicBezTo>
                    <a:cubicBezTo>
                      <a:pt x="107" y="45"/>
                      <a:pt x="108" y="51"/>
                      <a:pt x="109" y="57"/>
                    </a:cubicBezTo>
                    <a:cubicBezTo>
                      <a:pt x="102" y="57"/>
                      <a:pt x="102" y="57"/>
                      <a:pt x="102" y="57"/>
                    </a:cubicBezTo>
                    <a:cubicBezTo>
                      <a:pt x="102" y="64"/>
                      <a:pt x="102" y="64"/>
                      <a:pt x="102" y="64"/>
                    </a:cubicBezTo>
                    <a:cubicBezTo>
                      <a:pt x="109" y="64"/>
                      <a:pt x="109" y="64"/>
                      <a:pt x="109" y="64"/>
                    </a:cubicBezTo>
                    <a:cubicBezTo>
                      <a:pt x="107" y="88"/>
                      <a:pt x="88" y="107"/>
                      <a:pt x="65" y="10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21" name="Freeform 40">
                <a:extLst>
                  <a:ext uri="{FF2B5EF4-FFF2-40B4-BE49-F238E27FC236}">
                    <a16:creationId xmlns:a16="http://schemas.microsoft.com/office/drawing/2014/main" id="{A6FEBF3C-CE90-42B0-B5B6-D18B0EECC02A}"/>
                  </a:ext>
                </a:extLst>
              </p:cNvPr>
              <p:cNvSpPr>
                <a:spLocks noEditPoints="1"/>
              </p:cNvSpPr>
              <p:nvPr/>
            </p:nvSpPr>
            <p:spPr bwMode="auto">
              <a:xfrm>
                <a:off x="5554733" y="1715228"/>
                <a:ext cx="126166" cy="186621"/>
              </a:xfrm>
              <a:custGeom>
                <a:avLst/>
                <a:gdLst>
                  <a:gd name="T0" fmla="*/ 8 w 36"/>
                  <a:gd name="T1" fmla="*/ 29 h 53"/>
                  <a:gd name="T2" fmla="*/ 8 w 36"/>
                  <a:gd name="T3" fmla="*/ 29 h 53"/>
                  <a:gd name="T4" fmla="*/ 0 w 36"/>
                  <a:gd name="T5" fmla="*/ 53 h 53"/>
                  <a:gd name="T6" fmla="*/ 19 w 36"/>
                  <a:gd name="T7" fmla="*/ 36 h 53"/>
                  <a:gd name="T8" fmla="*/ 19 w 36"/>
                  <a:gd name="T9" fmla="*/ 36 h 53"/>
                  <a:gd name="T10" fmla="*/ 22 w 36"/>
                  <a:gd name="T11" fmla="*/ 33 h 53"/>
                  <a:gd name="T12" fmla="*/ 36 w 36"/>
                  <a:gd name="T13" fmla="*/ 0 h 53"/>
                  <a:gd name="T14" fmla="*/ 11 w 36"/>
                  <a:gd name="T15" fmla="*/ 25 h 53"/>
                  <a:gd name="T16" fmla="*/ 8 w 36"/>
                  <a:gd name="T17" fmla="*/ 29 h 53"/>
                  <a:gd name="T18" fmla="*/ 15 w 36"/>
                  <a:gd name="T19" fmla="*/ 28 h 53"/>
                  <a:gd name="T20" fmla="*/ 18 w 36"/>
                  <a:gd name="T21" fmla="*/ 31 h 53"/>
                  <a:gd name="T22" fmla="*/ 15 w 36"/>
                  <a:gd name="T23" fmla="*/ 34 h 53"/>
                  <a:gd name="T24" fmla="*/ 12 w 36"/>
                  <a:gd name="T25" fmla="*/ 31 h 53"/>
                  <a:gd name="T26" fmla="*/ 15 w 36"/>
                  <a:gd name="T2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53">
                    <a:moveTo>
                      <a:pt x="8" y="29"/>
                    </a:moveTo>
                    <a:cubicBezTo>
                      <a:pt x="8" y="29"/>
                      <a:pt x="8" y="29"/>
                      <a:pt x="8" y="29"/>
                    </a:cubicBezTo>
                    <a:cubicBezTo>
                      <a:pt x="0" y="53"/>
                      <a:pt x="0" y="53"/>
                      <a:pt x="0" y="53"/>
                    </a:cubicBezTo>
                    <a:cubicBezTo>
                      <a:pt x="19" y="36"/>
                      <a:pt x="19" y="36"/>
                      <a:pt x="19" y="36"/>
                    </a:cubicBezTo>
                    <a:cubicBezTo>
                      <a:pt x="19" y="36"/>
                      <a:pt x="19" y="36"/>
                      <a:pt x="19" y="36"/>
                    </a:cubicBezTo>
                    <a:cubicBezTo>
                      <a:pt x="21" y="35"/>
                      <a:pt x="22" y="33"/>
                      <a:pt x="22" y="33"/>
                    </a:cubicBezTo>
                    <a:cubicBezTo>
                      <a:pt x="36" y="0"/>
                      <a:pt x="36" y="0"/>
                      <a:pt x="36" y="0"/>
                    </a:cubicBezTo>
                    <a:cubicBezTo>
                      <a:pt x="11" y="25"/>
                      <a:pt x="11" y="25"/>
                      <a:pt x="11" y="25"/>
                    </a:cubicBezTo>
                    <a:cubicBezTo>
                      <a:pt x="10" y="26"/>
                      <a:pt x="9" y="28"/>
                      <a:pt x="8" y="29"/>
                    </a:cubicBezTo>
                    <a:close/>
                    <a:moveTo>
                      <a:pt x="15" y="28"/>
                    </a:moveTo>
                    <a:cubicBezTo>
                      <a:pt x="17" y="28"/>
                      <a:pt x="18" y="29"/>
                      <a:pt x="18" y="31"/>
                    </a:cubicBezTo>
                    <a:cubicBezTo>
                      <a:pt x="18" y="33"/>
                      <a:pt x="17" y="34"/>
                      <a:pt x="15" y="34"/>
                    </a:cubicBezTo>
                    <a:cubicBezTo>
                      <a:pt x="13" y="34"/>
                      <a:pt x="12" y="33"/>
                      <a:pt x="12" y="31"/>
                    </a:cubicBezTo>
                    <a:cubicBezTo>
                      <a:pt x="12" y="29"/>
                      <a:pt x="13" y="28"/>
                      <a:pt x="15" y="2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grpSp>
      </p:grpSp>
      <p:grpSp>
        <p:nvGrpSpPr>
          <p:cNvPr id="22" name="Group 25">
            <a:extLst>
              <a:ext uri="{FF2B5EF4-FFF2-40B4-BE49-F238E27FC236}">
                <a16:creationId xmlns:a16="http://schemas.microsoft.com/office/drawing/2014/main" id="{CA897038-42EE-41E3-AF0E-A4C56599220F}"/>
              </a:ext>
            </a:extLst>
          </p:cNvPr>
          <p:cNvGrpSpPr/>
          <p:nvPr/>
        </p:nvGrpSpPr>
        <p:grpSpPr>
          <a:xfrm>
            <a:off x="812800" y="4851400"/>
            <a:ext cx="1524000" cy="1524000"/>
            <a:chOff x="6400800" y="2038350"/>
            <a:chExt cx="1143000" cy="1143000"/>
          </a:xfrm>
        </p:grpSpPr>
        <p:sp>
          <p:nvSpPr>
            <p:cNvPr id="23" name="Rounded Rectangle 26">
              <a:extLst>
                <a:ext uri="{FF2B5EF4-FFF2-40B4-BE49-F238E27FC236}">
                  <a16:creationId xmlns:a16="http://schemas.microsoft.com/office/drawing/2014/main" id="{D653ECCB-835D-49EF-87CE-437CA7E1C7B2}"/>
                </a:ext>
              </a:extLst>
            </p:cNvPr>
            <p:cNvSpPr/>
            <p:nvPr/>
          </p:nvSpPr>
          <p:spPr>
            <a:xfrm>
              <a:off x="6400800" y="2038350"/>
              <a:ext cx="1143000" cy="1143000"/>
            </a:xfrm>
            <a:prstGeom prst="roundRect">
              <a:avLst>
                <a:gd name="adj" fmla="val 8667"/>
              </a:avLst>
            </a:prstGeom>
            <a:solidFill>
              <a:srgbClr val="45C1A4">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24" name="Group 65">
              <a:extLst>
                <a:ext uri="{FF2B5EF4-FFF2-40B4-BE49-F238E27FC236}">
                  <a16:creationId xmlns:a16="http://schemas.microsoft.com/office/drawing/2014/main" id="{40AA4A0B-8117-4F26-AB9F-D3151659C2C4}"/>
                </a:ext>
              </a:extLst>
            </p:cNvPr>
            <p:cNvGrpSpPr/>
            <p:nvPr/>
          </p:nvGrpSpPr>
          <p:grpSpPr>
            <a:xfrm>
              <a:off x="6553213" y="2195942"/>
              <a:ext cx="838201" cy="854093"/>
              <a:chOff x="6726389" y="1486674"/>
              <a:chExt cx="411805" cy="376863"/>
            </a:xfrm>
            <a:solidFill>
              <a:schemeClr val="bg1"/>
            </a:solidFill>
          </p:grpSpPr>
          <p:sp>
            <p:nvSpPr>
              <p:cNvPr id="25" name="Oval 52">
                <a:extLst>
                  <a:ext uri="{FF2B5EF4-FFF2-40B4-BE49-F238E27FC236}">
                    <a16:creationId xmlns:a16="http://schemas.microsoft.com/office/drawing/2014/main" id="{1577EA60-80F1-4AC6-BF5C-92535AD8335D}"/>
                  </a:ext>
                </a:extLst>
              </p:cNvPr>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26" name="Oval 53">
                <a:extLst>
                  <a:ext uri="{FF2B5EF4-FFF2-40B4-BE49-F238E27FC236}">
                    <a16:creationId xmlns:a16="http://schemas.microsoft.com/office/drawing/2014/main" id="{0D1ED297-E081-4CC5-B938-90873521EAF4}"/>
                  </a:ext>
                </a:extLst>
              </p:cNvPr>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27" name="Freeform 54">
                <a:extLst>
                  <a:ext uri="{FF2B5EF4-FFF2-40B4-BE49-F238E27FC236}">
                    <a16:creationId xmlns:a16="http://schemas.microsoft.com/office/drawing/2014/main" id="{8FE01A10-823C-4D05-94C6-0132929BAEDE}"/>
                  </a:ext>
                </a:extLst>
              </p:cNvPr>
              <p:cNvSpPr>
                <a:spLocks/>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grpSp>
      </p:grpSp>
      <p:sp>
        <p:nvSpPr>
          <p:cNvPr id="28" name="Content Placeholder 2">
            <a:extLst>
              <a:ext uri="{FF2B5EF4-FFF2-40B4-BE49-F238E27FC236}">
                <a16:creationId xmlns:a16="http://schemas.microsoft.com/office/drawing/2014/main" id="{B2A1AADD-AB98-47EB-B63E-472DDF38D74A}"/>
              </a:ext>
            </a:extLst>
          </p:cNvPr>
          <p:cNvSpPr txBox="1">
            <a:spLocks/>
          </p:cNvSpPr>
          <p:nvPr/>
        </p:nvSpPr>
        <p:spPr>
          <a:xfrm>
            <a:off x="2565963" y="1600201"/>
            <a:ext cx="3936437" cy="1191828"/>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600" b="1" i="1" dirty="0">
                <a:solidFill>
                  <a:schemeClr val="bg1"/>
                </a:solidFill>
              </a:rPr>
              <a:t>Business  Chart</a:t>
            </a:r>
            <a:r>
              <a:rPr lang="en-US" sz="1600" b="1" i="1" dirty="0">
                <a:solidFill>
                  <a:schemeClr val="bg1"/>
                </a:solidFill>
              </a:rPr>
              <a:t/>
            </a:r>
            <a:br>
              <a:rPr lang="en-US" sz="1600" b="1" i="1" dirty="0">
                <a:solidFill>
                  <a:schemeClr val="bg1"/>
                </a:solidFill>
              </a:rPr>
            </a:br>
            <a:r>
              <a:rPr lang="en-US" sz="1200" i="1" dirty="0">
                <a:solidFill>
                  <a:schemeClr val="bg1"/>
                </a:solidFill>
              </a:rPr>
              <a:t>Lorem ipsum dolor sit amet, consectetur adipiscing elit. Curabitur elementum posuere pretium. Quisque nibh dolor, dignissim ac dignissim ut, luctus ac urna. Aliquam aliquet non massa quis tincidunt.</a:t>
            </a:r>
          </a:p>
        </p:txBody>
      </p:sp>
      <p:sp>
        <p:nvSpPr>
          <p:cNvPr id="29" name="Content Placeholder 2">
            <a:extLst>
              <a:ext uri="{FF2B5EF4-FFF2-40B4-BE49-F238E27FC236}">
                <a16:creationId xmlns:a16="http://schemas.microsoft.com/office/drawing/2014/main" id="{3E56C992-EB44-4051-B0F9-6942261631C1}"/>
              </a:ext>
            </a:extLst>
          </p:cNvPr>
          <p:cNvSpPr txBox="1">
            <a:spLocks/>
          </p:cNvSpPr>
          <p:nvPr/>
        </p:nvSpPr>
        <p:spPr>
          <a:xfrm>
            <a:off x="2565963" y="3354773"/>
            <a:ext cx="3936437" cy="1191828"/>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600" b="1" i="1" dirty="0">
                <a:solidFill>
                  <a:schemeClr val="bg1"/>
                </a:solidFill>
              </a:rPr>
              <a:t>Protection</a:t>
            </a:r>
            <a:r>
              <a:rPr lang="en-US" sz="1600" b="1" i="1" dirty="0">
                <a:solidFill>
                  <a:schemeClr val="bg1"/>
                </a:solidFill>
              </a:rPr>
              <a:t/>
            </a:r>
            <a:br>
              <a:rPr lang="en-US" sz="1600" b="1" i="1" dirty="0">
                <a:solidFill>
                  <a:schemeClr val="bg1"/>
                </a:solidFill>
              </a:rPr>
            </a:br>
            <a:r>
              <a:rPr lang="en-US" sz="1200" i="1" dirty="0">
                <a:solidFill>
                  <a:schemeClr val="bg1"/>
                </a:solidFill>
              </a:rPr>
              <a:t>Lorem ipsum dolor sit amet, consectetur adipiscing elit. Curabitur elementum posuere pretium. Quisque nibh dolor, dignissim ac dignissim ut, luctus ac urna. Aliquam aliquet non massa quis tincidunt.</a:t>
            </a:r>
          </a:p>
        </p:txBody>
      </p:sp>
      <p:sp>
        <p:nvSpPr>
          <p:cNvPr id="30" name="Content Placeholder 2">
            <a:extLst>
              <a:ext uri="{FF2B5EF4-FFF2-40B4-BE49-F238E27FC236}">
                <a16:creationId xmlns:a16="http://schemas.microsoft.com/office/drawing/2014/main" id="{34F9FB75-6DD8-4041-A985-C527B639ECE6}"/>
              </a:ext>
            </a:extLst>
          </p:cNvPr>
          <p:cNvSpPr txBox="1">
            <a:spLocks/>
          </p:cNvSpPr>
          <p:nvPr/>
        </p:nvSpPr>
        <p:spPr>
          <a:xfrm>
            <a:off x="2540000" y="4980373"/>
            <a:ext cx="3936437" cy="1191828"/>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600" b="1" i="1" dirty="0">
                <a:solidFill>
                  <a:schemeClr val="bg1"/>
                </a:solidFill>
              </a:rPr>
              <a:t>Business  Success</a:t>
            </a:r>
            <a:r>
              <a:rPr lang="en-US" sz="1600" b="1" i="1" dirty="0">
                <a:solidFill>
                  <a:schemeClr val="bg1"/>
                </a:solidFill>
              </a:rPr>
              <a:t/>
            </a:r>
            <a:br>
              <a:rPr lang="en-US" sz="1600" b="1" i="1" dirty="0">
                <a:solidFill>
                  <a:schemeClr val="bg1"/>
                </a:solidFill>
              </a:rPr>
            </a:br>
            <a:r>
              <a:rPr lang="en-US" sz="1200" i="1" dirty="0">
                <a:solidFill>
                  <a:schemeClr val="bg1"/>
                </a:solidFill>
              </a:rPr>
              <a:t>Lorem ipsum dolor sit amet, consectetur adipiscing elit. Curabitur elementum posuere pretium. Quisque nibh dolor, dignissim ac dignissim ut, luctus ac urna. Aliquam aliquet non massa quis tincidunt.</a:t>
            </a:r>
          </a:p>
        </p:txBody>
      </p:sp>
      <p:grpSp>
        <p:nvGrpSpPr>
          <p:cNvPr id="31" name="Group 4">
            <a:extLst>
              <a:ext uri="{FF2B5EF4-FFF2-40B4-BE49-F238E27FC236}">
                <a16:creationId xmlns:a16="http://schemas.microsoft.com/office/drawing/2014/main" id="{23F809A0-4C94-44DD-A32B-F28D7B27065D}"/>
              </a:ext>
            </a:extLst>
          </p:cNvPr>
          <p:cNvGrpSpPr>
            <a:grpSpLocks noChangeAspect="1"/>
          </p:cNvGrpSpPr>
          <p:nvPr/>
        </p:nvGrpSpPr>
        <p:grpSpPr bwMode="auto">
          <a:xfrm>
            <a:off x="7823201" y="889000"/>
            <a:ext cx="3697817" cy="5268384"/>
            <a:chOff x="3790" y="273"/>
            <a:chExt cx="1747" cy="2489"/>
          </a:xfrm>
        </p:grpSpPr>
        <p:sp>
          <p:nvSpPr>
            <p:cNvPr id="32" name="Freeform 5">
              <a:extLst>
                <a:ext uri="{FF2B5EF4-FFF2-40B4-BE49-F238E27FC236}">
                  <a16:creationId xmlns:a16="http://schemas.microsoft.com/office/drawing/2014/main" id="{02A59235-6135-4DC2-9F37-AA0FE39E0C03}"/>
                </a:ext>
              </a:extLst>
            </p:cNvPr>
            <p:cNvSpPr>
              <a:spLocks/>
            </p:cNvSpPr>
            <p:nvPr/>
          </p:nvSpPr>
          <p:spPr bwMode="auto">
            <a:xfrm>
              <a:off x="4335" y="1302"/>
              <a:ext cx="457" cy="295"/>
            </a:xfrm>
            <a:custGeom>
              <a:avLst/>
              <a:gdLst/>
              <a:ahLst/>
              <a:cxnLst>
                <a:cxn ang="0">
                  <a:pos x="474" y="335"/>
                </a:cxn>
                <a:cxn ang="0">
                  <a:pos x="525" y="323"/>
                </a:cxn>
                <a:cxn ang="0">
                  <a:pos x="512" y="270"/>
                </a:cxn>
                <a:cxn ang="0">
                  <a:pos x="61" y="10"/>
                </a:cxn>
                <a:cxn ang="0">
                  <a:pos x="11" y="22"/>
                </a:cxn>
                <a:cxn ang="0">
                  <a:pos x="23" y="75"/>
                </a:cxn>
                <a:cxn ang="0">
                  <a:pos x="474" y="335"/>
                </a:cxn>
              </a:cxnLst>
              <a:rect l="0" t="0" r="r" b="b"/>
              <a:pathLst>
                <a:path w="535" h="345">
                  <a:moveTo>
                    <a:pt x="474" y="335"/>
                  </a:moveTo>
                  <a:cubicBezTo>
                    <a:pt x="492" y="345"/>
                    <a:pt x="514" y="341"/>
                    <a:pt x="525" y="323"/>
                  </a:cubicBezTo>
                  <a:cubicBezTo>
                    <a:pt x="535" y="305"/>
                    <a:pt x="530" y="281"/>
                    <a:pt x="512" y="270"/>
                  </a:cubicBezTo>
                  <a:cubicBezTo>
                    <a:pt x="61" y="10"/>
                    <a:pt x="61" y="10"/>
                    <a:pt x="61" y="10"/>
                  </a:cubicBezTo>
                  <a:cubicBezTo>
                    <a:pt x="43" y="0"/>
                    <a:pt x="21" y="5"/>
                    <a:pt x="11" y="22"/>
                  </a:cubicBezTo>
                  <a:cubicBezTo>
                    <a:pt x="0" y="40"/>
                    <a:pt x="5" y="64"/>
                    <a:pt x="23" y="75"/>
                  </a:cubicBezTo>
                  <a:lnTo>
                    <a:pt x="474" y="33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6">
              <a:extLst>
                <a:ext uri="{FF2B5EF4-FFF2-40B4-BE49-F238E27FC236}">
                  <a16:creationId xmlns:a16="http://schemas.microsoft.com/office/drawing/2014/main" id="{11BE915C-07B5-4159-AA79-620A89222C15}"/>
                </a:ext>
              </a:extLst>
            </p:cNvPr>
            <p:cNvSpPr>
              <a:spLocks/>
            </p:cNvSpPr>
            <p:nvPr/>
          </p:nvSpPr>
          <p:spPr bwMode="auto">
            <a:xfrm>
              <a:off x="4287" y="1384"/>
              <a:ext cx="457" cy="295"/>
            </a:xfrm>
            <a:custGeom>
              <a:avLst/>
              <a:gdLst/>
              <a:ahLst/>
              <a:cxnLst>
                <a:cxn ang="0">
                  <a:pos x="24" y="76"/>
                </a:cxn>
                <a:cxn ang="0">
                  <a:pos x="474" y="336"/>
                </a:cxn>
                <a:cxn ang="0">
                  <a:pos x="525" y="323"/>
                </a:cxn>
                <a:cxn ang="0">
                  <a:pos x="512" y="271"/>
                </a:cxn>
                <a:cxn ang="0">
                  <a:pos x="61" y="11"/>
                </a:cxn>
                <a:cxn ang="0">
                  <a:pos x="11" y="23"/>
                </a:cxn>
                <a:cxn ang="0">
                  <a:pos x="24" y="76"/>
                </a:cxn>
              </a:cxnLst>
              <a:rect l="0" t="0" r="r" b="b"/>
              <a:pathLst>
                <a:path w="535" h="346">
                  <a:moveTo>
                    <a:pt x="24" y="76"/>
                  </a:moveTo>
                  <a:cubicBezTo>
                    <a:pt x="474" y="336"/>
                    <a:pt x="474" y="336"/>
                    <a:pt x="474" y="336"/>
                  </a:cubicBezTo>
                  <a:cubicBezTo>
                    <a:pt x="492" y="346"/>
                    <a:pt x="514" y="341"/>
                    <a:pt x="525" y="323"/>
                  </a:cubicBezTo>
                  <a:cubicBezTo>
                    <a:pt x="535" y="306"/>
                    <a:pt x="530" y="281"/>
                    <a:pt x="512" y="271"/>
                  </a:cubicBezTo>
                  <a:cubicBezTo>
                    <a:pt x="61" y="11"/>
                    <a:pt x="61" y="11"/>
                    <a:pt x="61" y="11"/>
                  </a:cubicBezTo>
                  <a:cubicBezTo>
                    <a:pt x="43" y="0"/>
                    <a:pt x="21" y="5"/>
                    <a:pt x="11" y="23"/>
                  </a:cubicBezTo>
                  <a:cubicBezTo>
                    <a:pt x="0" y="41"/>
                    <a:pt x="6" y="65"/>
                    <a:pt x="24" y="7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7">
              <a:extLst>
                <a:ext uri="{FF2B5EF4-FFF2-40B4-BE49-F238E27FC236}">
                  <a16:creationId xmlns:a16="http://schemas.microsoft.com/office/drawing/2014/main" id="{F9FC376D-9E5B-4150-9C49-745F4281D0D3}"/>
                </a:ext>
              </a:extLst>
            </p:cNvPr>
            <p:cNvSpPr>
              <a:spLocks noEditPoints="1"/>
            </p:cNvSpPr>
            <p:nvPr/>
          </p:nvSpPr>
          <p:spPr bwMode="auto">
            <a:xfrm>
              <a:off x="3790" y="1467"/>
              <a:ext cx="914" cy="1295"/>
            </a:xfrm>
            <a:custGeom>
              <a:avLst/>
              <a:gdLst/>
              <a:ahLst/>
              <a:cxnLst>
                <a:cxn ang="0">
                  <a:pos x="1068" y="298"/>
                </a:cxn>
                <a:cxn ang="0">
                  <a:pos x="1058" y="284"/>
                </a:cxn>
                <a:cxn ang="0">
                  <a:pos x="1038" y="271"/>
                </a:cxn>
                <a:cxn ang="0">
                  <a:pos x="587" y="11"/>
                </a:cxn>
                <a:cxn ang="0">
                  <a:pos x="567" y="3"/>
                </a:cxn>
                <a:cxn ang="0">
                  <a:pos x="536" y="17"/>
                </a:cxn>
                <a:cxn ang="0">
                  <a:pos x="24" y="903"/>
                </a:cxn>
                <a:cxn ang="0">
                  <a:pos x="24" y="903"/>
                </a:cxn>
                <a:cxn ang="0">
                  <a:pos x="1" y="1456"/>
                </a:cxn>
                <a:cxn ang="0">
                  <a:pos x="29" y="1507"/>
                </a:cxn>
                <a:cxn ang="0">
                  <a:pos x="87" y="1506"/>
                </a:cxn>
                <a:cxn ang="0">
                  <a:pos x="554" y="1209"/>
                </a:cxn>
                <a:cxn ang="0">
                  <a:pos x="554" y="1209"/>
                </a:cxn>
                <a:cxn ang="0">
                  <a:pos x="1066" y="323"/>
                </a:cxn>
                <a:cxn ang="0">
                  <a:pos x="1069" y="304"/>
                </a:cxn>
                <a:cxn ang="0">
                  <a:pos x="1068" y="298"/>
                </a:cxn>
                <a:cxn ang="0">
                  <a:pos x="509" y="1167"/>
                </a:cxn>
                <a:cxn ang="0">
                  <a:pos x="509" y="1167"/>
                </a:cxn>
                <a:cxn ang="0">
                  <a:pos x="195" y="1367"/>
                </a:cxn>
                <a:cxn ang="0">
                  <a:pos x="194" y="1366"/>
                </a:cxn>
                <a:cxn ang="0">
                  <a:pos x="142" y="1310"/>
                </a:cxn>
                <a:cxn ang="0">
                  <a:pos x="68" y="1289"/>
                </a:cxn>
                <a:cxn ang="0">
                  <a:pos x="68" y="1289"/>
                </a:cxn>
                <a:cxn ang="0">
                  <a:pos x="83" y="921"/>
                </a:cxn>
                <a:cxn ang="0">
                  <a:pos x="83" y="921"/>
                </a:cxn>
                <a:cxn ang="0">
                  <a:pos x="87" y="914"/>
                </a:cxn>
                <a:cxn ang="0">
                  <a:pos x="87" y="914"/>
                </a:cxn>
                <a:cxn ang="0">
                  <a:pos x="229" y="896"/>
                </a:cxn>
                <a:cxn ang="0">
                  <a:pos x="237" y="898"/>
                </a:cxn>
                <a:cxn ang="0">
                  <a:pos x="241" y="905"/>
                </a:cxn>
                <a:cxn ang="0">
                  <a:pos x="255" y="1023"/>
                </a:cxn>
                <a:cxn ang="0">
                  <a:pos x="281" y="1063"/>
                </a:cxn>
                <a:cxn ang="0">
                  <a:pos x="281" y="1063"/>
                </a:cxn>
                <a:cxn ang="0">
                  <a:pos x="328" y="1067"/>
                </a:cxn>
                <a:cxn ang="0">
                  <a:pos x="446" y="1021"/>
                </a:cxn>
                <a:cxn ang="0">
                  <a:pos x="457" y="1025"/>
                </a:cxn>
                <a:cxn ang="0">
                  <a:pos x="513" y="1161"/>
                </a:cxn>
                <a:cxn ang="0">
                  <a:pos x="513" y="1161"/>
                </a:cxn>
                <a:cxn ang="0">
                  <a:pos x="509" y="1167"/>
                </a:cxn>
                <a:cxn ang="0">
                  <a:pos x="538" y="1117"/>
                </a:cxn>
                <a:cxn ang="0">
                  <a:pos x="538" y="1117"/>
                </a:cxn>
                <a:cxn ang="0">
                  <a:pos x="494" y="1010"/>
                </a:cxn>
                <a:cxn ang="0">
                  <a:pos x="432" y="984"/>
                </a:cxn>
                <a:cxn ang="0">
                  <a:pos x="314" y="1030"/>
                </a:cxn>
                <a:cxn ang="0">
                  <a:pos x="301" y="1029"/>
                </a:cxn>
                <a:cxn ang="0">
                  <a:pos x="294" y="1018"/>
                </a:cxn>
                <a:cxn ang="0">
                  <a:pos x="280" y="901"/>
                </a:cxn>
                <a:cxn ang="0">
                  <a:pos x="267" y="872"/>
                </a:cxn>
                <a:cxn ang="0">
                  <a:pos x="224" y="856"/>
                </a:cxn>
                <a:cxn ang="0">
                  <a:pos x="113" y="871"/>
                </a:cxn>
                <a:cxn ang="0">
                  <a:pos x="112" y="870"/>
                </a:cxn>
                <a:cxn ang="0">
                  <a:pos x="566" y="85"/>
                </a:cxn>
                <a:cxn ang="0">
                  <a:pos x="566" y="85"/>
                </a:cxn>
                <a:cxn ang="0">
                  <a:pos x="992" y="331"/>
                </a:cxn>
                <a:cxn ang="0">
                  <a:pos x="992" y="331"/>
                </a:cxn>
                <a:cxn ang="0">
                  <a:pos x="538" y="1117"/>
                </a:cxn>
              </a:cxnLst>
              <a:rect l="0" t="0" r="r" b="b"/>
              <a:pathLst>
                <a:path w="1070" h="1517">
                  <a:moveTo>
                    <a:pt x="1068" y="298"/>
                  </a:moveTo>
                  <a:cubicBezTo>
                    <a:pt x="1066" y="293"/>
                    <a:pt x="1063" y="288"/>
                    <a:pt x="1058" y="284"/>
                  </a:cubicBezTo>
                  <a:cubicBezTo>
                    <a:pt x="1053" y="280"/>
                    <a:pt x="1046" y="275"/>
                    <a:pt x="1038" y="271"/>
                  </a:cubicBezTo>
                  <a:cubicBezTo>
                    <a:pt x="587" y="11"/>
                    <a:pt x="587" y="11"/>
                    <a:pt x="587" y="11"/>
                  </a:cubicBezTo>
                  <a:cubicBezTo>
                    <a:pt x="580" y="6"/>
                    <a:pt x="573" y="4"/>
                    <a:pt x="567" y="3"/>
                  </a:cubicBezTo>
                  <a:cubicBezTo>
                    <a:pt x="555" y="0"/>
                    <a:pt x="542" y="6"/>
                    <a:pt x="536" y="17"/>
                  </a:cubicBezTo>
                  <a:cubicBezTo>
                    <a:pt x="24" y="903"/>
                    <a:pt x="24" y="903"/>
                    <a:pt x="24" y="903"/>
                  </a:cubicBezTo>
                  <a:cubicBezTo>
                    <a:pt x="24" y="903"/>
                    <a:pt x="24" y="903"/>
                    <a:pt x="24" y="903"/>
                  </a:cubicBezTo>
                  <a:cubicBezTo>
                    <a:pt x="1" y="1456"/>
                    <a:pt x="1" y="1456"/>
                    <a:pt x="1" y="1456"/>
                  </a:cubicBezTo>
                  <a:cubicBezTo>
                    <a:pt x="0" y="1477"/>
                    <a:pt x="11" y="1496"/>
                    <a:pt x="29" y="1507"/>
                  </a:cubicBezTo>
                  <a:cubicBezTo>
                    <a:pt x="47" y="1517"/>
                    <a:pt x="70" y="1517"/>
                    <a:pt x="87" y="1506"/>
                  </a:cubicBezTo>
                  <a:cubicBezTo>
                    <a:pt x="554" y="1209"/>
                    <a:pt x="554" y="1209"/>
                    <a:pt x="554" y="1209"/>
                  </a:cubicBezTo>
                  <a:cubicBezTo>
                    <a:pt x="554" y="1209"/>
                    <a:pt x="554" y="1209"/>
                    <a:pt x="554" y="1209"/>
                  </a:cubicBezTo>
                  <a:cubicBezTo>
                    <a:pt x="1066" y="323"/>
                    <a:pt x="1066" y="323"/>
                    <a:pt x="1066" y="323"/>
                  </a:cubicBezTo>
                  <a:cubicBezTo>
                    <a:pt x="1069" y="317"/>
                    <a:pt x="1070" y="311"/>
                    <a:pt x="1069" y="304"/>
                  </a:cubicBezTo>
                  <a:cubicBezTo>
                    <a:pt x="1069" y="302"/>
                    <a:pt x="1069" y="300"/>
                    <a:pt x="1068" y="298"/>
                  </a:cubicBezTo>
                  <a:close/>
                  <a:moveTo>
                    <a:pt x="509" y="1167"/>
                  </a:moveTo>
                  <a:cubicBezTo>
                    <a:pt x="509" y="1167"/>
                    <a:pt x="509" y="1167"/>
                    <a:pt x="509" y="1167"/>
                  </a:cubicBezTo>
                  <a:cubicBezTo>
                    <a:pt x="195" y="1367"/>
                    <a:pt x="195" y="1367"/>
                    <a:pt x="195" y="1367"/>
                  </a:cubicBezTo>
                  <a:cubicBezTo>
                    <a:pt x="194" y="1366"/>
                    <a:pt x="194" y="1366"/>
                    <a:pt x="194" y="1366"/>
                  </a:cubicBezTo>
                  <a:cubicBezTo>
                    <a:pt x="179" y="1342"/>
                    <a:pt x="158" y="1320"/>
                    <a:pt x="142" y="1310"/>
                  </a:cubicBezTo>
                  <a:cubicBezTo>
                    <a:pt x="124" y="1300"/>
                    <a:pt x="95" y="1292"/>
                    <a:pt x="68" y="1289"/>
                  </a:cubicBezTo>
                  <a:cubicBezTo>
                    <a:pt x="68" y="1289"/>
                    <a:pt x="68" y="1289"/>
                    <a:pt x="68" y="1289"/>
                  </a:cubicBezTo>
                  <a:cubicBezTo>
                    <a:pt x="83" y="921"/>
                    <a:pt x="83" y="921"/>
                    <a:pt x="83" y="921"/>
                  </a:cubicBezTo>
                  <a:cubicBezTo>
                    <a:pt x="83" y="921"/>
                    <a:pt x="83" y="921"/>
                    <a:pt x="83" y="921"/>
                  </a:cubicBezTo>
                  <a:cubicBezTo>
                    <a:pt x="87" y="914"/>
                    <a:pt x="87" y="914"/>
                    <a:pt x="87" y="914"/>
                  </a:cubicBezTo>
                  <a:cubicBezTo>
                    <a:pt x="87" y="914"/>
                    <a:pt x="87" y="914"/>
                    <a:pt x="87" y="914"/>
                  </a:cubicBezTo>
                  <a:cubicBezTo>
                    <a:pt x="229" y="896"/>
                    <a:pt x="229" y="896"/>
                    <a:pt x="229" y="896"/>
                  </a:cubicBezTo>
                  <a:cubicBezTo>
                    <a:pt x="233" y="896"/>
                    <a:pt x="235" y="897"/>
                    <a:pt x="237" y="898"/>
                  </a:cubicBezTo>
                  <a:cubicBezTo>
                    <a:pt x="238" y="899"/>
                    <a:pt x="240" y="901"/>
                    <a:pt x="241" y="905"/>
                  </a:cubicBezTo>
                  <a:cubicBezTo>
                    <a:pt x="255" y="1023"/>
                    <a:pt x="255" y="1023"/>
                    <a:pt x="255" y="1023"/>
                  </a:cubicBezTo>
                  <a:cubicBezTo>
                    <a:pt x="257" y="1040"/>
                    <a:pt x="266" y="1054"/>
                    <a:pt x="281" y="1063"/>
                  </a:cubicBezTo>
                  <a:cubicBezTo>
                    <a:pt x="281" y="1063"/>
                    <a:pt x="281" y="1063"/>
                    <a:pt x="281" y="1063"/>
                  </a:cubicBezTo>
                  <a:cubicBezTo>
                    <a:pt x="296" y="1072"/>
                    <a:pt x="313" y="1073"/>
                    <a:pt x="328" y="1067"/>
                  </a:cubicBezTo>
                  <a:cubicBezTo>
                    <a:pt x="446" y="1021"/>
                    <a:pt x="446" y="1021"/>
                    <a:pt x="446" y="1021"/>
                  </a:cubicBezTo>
                  <a:cubicBezTo>
                    <a:pt x="450" y="1019"/>
                    <a:pt x="455" y="1021"/>
                    <a:pt x="457" y="1025"/>
                  </a:cubicBezTo>
                  <a:cubicBezTo>
                    <a:pt x="513" y="1161"/>
                    <a:pt x="513" y="1161"/>
                    <a:pt x="513" y="1161"/>
                  </a:cubicBezTo>
                  <a:cubicBezTo>
                    <a:pt x="513" y="1161"/>
                    <a:pt x="513" y="1161"/>
                    <a:pt x="513" y="1161"/>
                  </a:cubicBezTo>
                  <a:lnTo>
                    <a:pt x="509" y="1167"/>
                  </a:lnTo>
                  <a:close/>
                  <a:moveTo>
                    <a:pt x="538" y="1117"/>
                  </a:moveTo>
                  <a:cubicBezTo>
                    <a:pt x="538" y="1117"/>
                    <a:pt x="538" y="1117"/>
                    <a:pt x="538" y="1117"/>
                  </a:cubicBezTo>
                  <a:cubicBezTo>
                    <a:pt x="494" y="1010"/>
                    <a:pt x="494" y="1010"/>
                    <a:pt x="494" y="1010"/>
                  </a:cubicBezTo>
                  <a:cubicBezTo>
                    <a:pt x="484" y="986"/>
                    <a:pt x="456" y="974"/>
                    <a:pt x="432" y="984"/>
                  </a:cubicBezTo>
                  <a:cubicBezTo>
                    <a:pt x="314" y="1030"/>
                    <a:pt x="314" y="1030"/>
                    <a:pt x="314" y="1030"/>
                  </a:cubicBezTo>
                  <a:cubicBezTo>
                    <a:pt x="308" y="1032"/>
                    <a:pt x="303" y="1030"/>
                    <a:pt x="301" y="1029"/>
                  </a:cubicBezTo>
                  <a:cubicBezTo>
                    <a:pt x="299" y="1027"/>
                    <a:pt x="295" y="1024"/>
                    <a:pt x="294" y="1018"/>
                  </a:cubicBezTo>
                  <a:cubicBezTo>
                    <a:pt x="280" y="901"/>
                    <a:pt x="280" y="901"/>
                    <a:pt x="280" y="901"/>
                  </a:cubicBezTo>
                  <a:cubicBezTo>
                    <a:pt x="279" y="891"/>
                    <a:pt x="275" y="880"/>
                    <a:pt x="267" y="872"/>
                  </a:cubicBezTo>
                  <a:cubicBezTo>
                    <a:pt x="256" y="860"/>
                    <a:pt x="240" y="854"/>
                    <a:pt x="224" y="856"/>
                  </a:cubicBezTo>
                  <a:cubicBezTo>
                    <a:pt x="113" y="871"/>
                    <a:pt x="113" y="871"/>
                    <a:pt x="113" y="871"/>
                  </a:cubicBezTo>
                  <a:cubicBezTo>
                    <a:pt x="112" y="871"/>
                    <a:pt x="112" y="871"/>
                    <a:pt x="112" y="870"/>
                  </a:cubicBezTo>
                  <a:cubicBezTo>
                    <a:pt x="566" y="85"/>
                    <a:pt x="566" y="85"/>
                    <a:pt x="566" y="85"/>
                  </a:cubicBezTo>
                  <a:cubicBezTo>
                    <a:pt x="566" y="85"/>
                    <a:pt x="566" y="85"/>
                    <a:pt x="566" y="85"/>
                  </a:cubicBezTo>
                  <a:cubicBezTo>
                    <a:pt x="992" y="331"/>
                    <a:pt x="992" y="331"/>
                    <a:pt x="992" y="331"/>
                  </a:cubicBezTo>
                  <a:cubicBezTo>
                    <a:pt x="992" y="331"/>
                    <a:pt x="992" y="331"/>
                    <a:pt x="992" y="331"/>
                  </a:cubicBezTo>
                  <a:lnTo>
                    <a:pt x="538" y="1117"/>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8">
              <a:extLst>
                <a:ext uri="{FF2B5EF4-FFF2-40B4-BE49-F238E27FC236}">
                  <a16:creationId xmlns:a16="http://schemas.microsoft.com/office/drawing/2014/main" id="{9B994E2D-A84C-471A-91D8-BA9CF04C3247}"/>
                </a:ext>
              </a:extLst>
            </p:cNvPr>
            <p:cNvSpPr>
              <a:spLocks/>
            </p:cNvSpPr>
            <p:nvPr/>
          </p:nvSpPr>
          <p:spPr bwMode="auto">
            <a:xfrm>
              <a:off x="5375" y="745"/>
              <a:ext cx="162" cy="88"/>
            </a:xfrm>
            <a:custGeom>
              <a:avLst/>
              <a:gdLst/>
              <a:ahLst/>
              <a:cxnLst>
                <a:cxn ang="0">
                  <a:pos x="33" y="33"/>
                </a:cxn>
                <a:cxn ang="0">
                  <a:pos x="5" y="76"/>
                </a:cxn>
                <a:cxn ang="0">
                  <a:pos x="51" y="99"/>
                </a:cxn>
                <a:cxn ang="0">
                  <a:pos x="155" y="71"/>
                </a:cxn>
                <a:cxn ang="0">
                  <a:pos x="184" y="28"/>
                </a:cxn>
                <a:cxn ang="0">
                  <a:pos x="138" y="5"/>
                </a:cxn>
                <a:cxn ang="0">
                  <a:pos x="33" y="33"/>
                </a:cxn>
              </a:cxnLst>
              <a:rect l="0" t="0" r="r" b="b"/>
              <a:pathLst>
                <a:path w="189" h="104">
                  <a:moveTo>
                    <a:pt x="33" y="33"/>
                  </a:moveTo>
                  <a:cubicBezTo>
                    <a:pt x="13" y="39"/>
                    <a:pt x="0" y="58"/>
                    <a:pt x="5" y="76"/>
                  </a:cubicBezTo>
                  <a:cubicBezTo>
                    <a:pt x="10" y="94"/>
                    <a:pt x="31" y="104"/>
                    <a:pt x="51" y="99"/>
                  </a:cubicBezTo>
                  <a:cubicBezTo>
                    <a:pt x="155" y="71"/>
                    <a:pt x="155" y="71"/>
                    <a:pt x="155" y="71"/>
                  </a:cubicBezTo>
                  <a:cubicBezTo>
                    <a:pt x="176" y="65"/>
                    <a:pt x="189" y="46"/>
                    <a:pt x="184" y="28"/>
                  </a:cubicBezTo>
                  <a:cubicBezTo>
                    <a:pt x="179" y="10"/>
                    <a:pt x="158" y="0"/>
                    <a:pt x="138" y="5"/>
                  </a:cubicBezTo>
                  <a:lnTo>
                    <a:pt x="33" y="3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9">
              <a:extLst>
                <a:ext uri="{FF2B5EF4-FFF2-40B4-BE49-F238E27FC236}">
                  <a16:creationId xmlns:a16="http://schemas.microsoft.com/office/drawing/2014/main" id="{9813D16F-1BF9-4F9E-9540-45AE6AABDCC2}"/>
                </a:ext>
              </a:extLst>
            </p:cNvPr>
            <p:cNvSpPr>
              <a:spLocks/>
            </p:cNvSpPr>
            <p:nvPr/>
          </p:nvSpPr>
          <p:spPr bwMode="auto">
            <a:xfrm>
              <a:off x="4656" y="273"/>
              <a:ext cx="89" cy="161"/>
            </a:xfrm>
            <a:custGeom>
              <a:avLst/>
              <a:gdLst/>
              <a:ahLst/>
              <a:cxnLst>
                <a:cxn ang="0">
                  <a:pos x="99" y="138"/>
                </a:cxn>
                <a:cxn ang="0">
                  <a:pos x="76" y="184"/>
                </a:cxn>
                <a:cxn ang="0">
                  <a:pos x="33" y="155"/>
                </a:cxn>
                <a:cxn ang="0">
                  <a:pos x="5" y="51"/>
                </a:cxn>
                <a:cxn ang="0">
                  <a:pos x="28" y="5"/>
                </a:cxn>
                <a:cxn ang="0">
                  <a:pos x="71" y="33"/>
                </a:cxn>
                <a:cxn ang="0">
                  <a:pos x="99" y="138"/>
                </a:cxn>
              </a:cxnLst>
              <a:rect l="0" t="0" r="r" b="b"/>
              <a:pathLst>
                <a:path w="104" h="189">
                  <a:moveTo>
                    <a:pt x="99" y="138"/>
                  </a:moveTo>
                  <a:cubicBezTo>
                    <a:pt x="104" y="158"/>
                    <a:pt x="94" y="179"/>
                    <a:pt x="76" y="184"/>
                  </a:cubicBezTo>
                  <a:cubicBezTo>
                    <a:pt x="58" y="189"/>
                    <a:pt x="39" y="176"/>
                    <a:pt x="33" y="155"/>
                  </a:cubicBezTo>
                  <a:cubicBezTo>
                    <a:pt x="5" y="51"/>
                    <a:pt x="5" y="51"/>
                    <a:pt x="5" y="51"/>
                  </a:cubicBezTo>
                  <a:cubicBezTo>
                    <a:pt x="0" y="31"/>
                    <a:pt x="10" y="10"/>
                    <a:pt x="28" y="5"/>
                  </a:cubicBezTo>
                  <a:cubicBezTo>
                    <a:pt x="46" y="0"/>
                    <a:pt x="65" y="13"/>
                    <a:pt x="71" y="33"/>
                  </a:cubicBezTo>
                  <a:lnTo>
                    <a:pt x="99" y="138"/>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0">
              <a:extLst>
                <a:ext uri="{FF2B5EF4-FFF2-40B4-BE49-F238E27FC236}">
                  <a16:creationId xmlns:a16="http://schemas.microsoft.com/office/drawing/2014/main" id="{2894988A-FBD6-44F7-8DE5-D78EDFFE96D8}"/>
                </a:ext>
              </a:extLst>
            </p:cNvPr>
            <p:cNvSpPr>
              <a:spLocks/>
            </p:cNvSpPr>
            <p:nvPr/>
          </p:nvSpPr>
          <p:spPr bwMode="auto">
            <a:xfrm>
              <a:off x="4960" y="1451"/>
              <a:ext cx="89" cy="161"/>
            </a:xfrm>
            <a:custGeom>
              <a:avLst/>
              <a:gdLst/>
              <a:ahLst/>
              <a:cxnLst>
                <a:cxn ang="0">
                  <a:pos x="5" y="51"/>
                </a:cxn>
                <a:cxn ang="0">
                  <a:pos x="28" y="5"/>
                </a:cxn>
                <a:cxn ang="0">
                  <a:pos x="71" y="33"/>
                </a:cxn>
                <a:cxn ang="0">
                  <a:pos x="99" y="137"/>
                </a:cxn>
                <a:cxn ang="0">
                  <a:pos x="76" y="183"/>
                </a:cxn>
                <a:cxn ang="0">
                  <a:pos x="33" y="155"/>
                </a:cxn>
                <a:cxn ang="0">
                  <a:pos x="5" y="51"/>
                </a:cxn>
              </a:cxnLst>
              <a:rect l="0" t="0" r="r" b="b"/>
              <a:pathLst>
                <a:path w="104" h="188">
                  <a:moveTo>
                    <a:pt x="5" y="51"/>
                  </a:moveTo>
                  <a:cubicBezTo>
                    <a:pt x="0" y="30"/>
                    <a:pt x="10" y="10"/>
                    <a:pt x="28" y="5"/>
                  </a:cubicBezTo>
                  <a:cubicBezTo>
                    <a:pt x="46" y="0"/>
                    <a:pt x="65" y="13"/>
                    <a:pt x="71" y="33"/>
                  </a:cubicBezTo>
                  <a:cubicBezTo>
                    <a:pt x="99" y="137"/>
                    <a:pt x="99" y="137"/>
                    <a:pt x="99" y="137"/>
                  </a:cubicBezTo>
                  <a:cubicBezTo>
                    <a:pt x="104" y="158"/>
                    <a:pt x="94" y="179"/>
                    <a:pt x="76" y="183"/>
                  </a:cubicBezTo>
                  <a:cubicBezTo>
                    <a:pt x="58" y="188"/>
                    <a:pt x="39" y="175"/>
                    <a:pt x="33" y="155"/>
                  </a:cubicBezTo>
                  <a:lnTo>
                    <a:pt x="5" y="51"/>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1">
              <a:extLst>
                <a:ext uri="{FF2B5EF4-FFF2-40B4-BE49-F238E27FC236}">
                  <a16:creationId xmlns:a16="http://schemas.microsoft.com/office/drawing/2014/main" id="{CDA6768D-B4FA-4FBB-AF2D-9199901AC90A}"/>
                </a:ext>
              </a:extLst>
            </p:cNvPr>
            <p:cNvSpPr>
              <a:spLocks/>
            </p:cNvSpPr>
            <p:nvPr/>
          </p:nvSpPr>
          <p:spPr bwMode="auto">
            <a:xfrm>
              <a:off x="4198" y="1068"/>
              <a:ext cx="162" cy="90"/>
            </a:xfrm>
            <a:custGeom>
              <a:avLst/>
              <a:gdLst/>
              <a:ahLst/>
              <a:cxnLst>
                <a:cxn ang="0">
                  <a:pos x="155" y="72"/>
                </a:cxn>
                <a:cxn ang="0">
                  <a:pos x="184" y="29"/>
                </a:cxn>
                <a:cxn ang="0">
                  <a:pos x="138" y="6"/>
                </a:cxn>
                <a:cxn ang="0">
                  <a:pos x="34" y="34"/>
                </a:cxn>
                <a:cxn ang="0">
                  <a:pos x="5" y="77"/>
                </a:cxn>
                <a:cxn ang="0">
                  <a:pos x="51" y="99"/>
                </a:cxn>
                <a:cxn ang="0">
                  <a:pos x="155" y="72"/>
                </a:cxn>
              </a:cxnLst>
              <a:rect l="0" t="0" r="r" b="b"/>
              <a:pathLst>
                <a:path w="189" h="105">
                  <a:moveTo>
                    <a:pt x="155" y="72"/>
                  </a:moveTo>
                  <a:cubicBezTo>
                    <a:pt x="176" y="66"/>
                    <a:pt x="189" y="47"/>
                    <a:pt x="184" y="29"/>
                  </a:cubicBezTo>
                  <a:cubicBezTo>
                    <a:pt x="179" y="11"/>
                    <a:pt x="158" y="0"/>
                    <a:pt x="138" y="6"/>
                  </a:cubicBezTo>
                  <a:cubicBezTo>
                    <a:pt x="34" y="34"/>
                    <a:pt x="34" y="34"/>
                    <a:pt x="34" y="34"/>
                  </a:cubicBezTo>
                  <a:cubicBezTo>
                    <a:pt x="13" y="39"/>
                    <a:pt x="0" y="59"/>
                    <a:pt x="5" y="77"/>
                  </a:cubicBezTo>
                  <a:cubicBezTo>
                    <a:pt x="10" y="95"/>
                    <a:pt x="31" y="105"/>
                    <a:pt x="51" y="99"/>
                  </a:cubicBezTo>
                  <a:lnTo>
                    <a:pt x="155" y="7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12">
              <a:extLst>
                <a:ext uri="{FF2B5EF4-FFF2-40B4-BE49-F238E27FC236}">
                  <a16:creationId xmlns:a16="http://schemas.microsoft.com/office/drawing/2014/main" id="{3AF2C1CB-B2EE-48AB-BEC0-D13A4CC24807}"/>
                </a:ext>
              </a:extLst>
            </p:cNvPr>
            <p:cNvSpPr>
              <a:spLocks/>
            </p:cNvSpPr>
            <p:nvPr/>
          </p:nvSpPr>
          <p:spPr bwMode="auto">
            <a:xfrm>
              <a:off x="5124" y="324"/>
              <a:ext cx="115" cy="153"/>
            </a:xfrm>
            <a:custGeom>
              <a:avLst/>
              <a:gdLst/>
              <a:ahLst/>
              <a:cxnLst>
                <a:cxn ang="0">
                  <a:pos x="10" y="119"/>
                </a:cxn>
                <a:cxn ang="0">
                  <a:pos x="21" y="170"/>
                </a:cxn>
                <a:cxn ang="0">
                  <a:pos x="69" y="153"/>
                </a:cxn>
                <a:cxn ang="0">
                  <a:pos x="123" y="60"/>
                </a:cxn>
                <a:cxn ang="0">
                  <a:pos x="113" y="9"/>
                </a:cxn>
                <a:cxn ang="0">
                  <a:pos x="64" y="26"/>
                </a:cxn>
                <a:cxn ang="0">
                  <a:pos x="10" y="119"/>
                </a:cxn>
              </a:cxnLst>
              <a:rect l="0" t="0" r="r" b="b"/>
              <a:pathLst>
                <a:path w="134" h="179">
                  <a:moveTo>
                    <a:pt x="10" y="119"/>
                  </a:moveTo>
                  <a:cubicBezTo>
                    <a:pt x="0" y="138"/>
                    <a:pt x="4" y="160"/>
                    <a:pt x="21" y="170"/>
                  </a:cubicBezTo>
                  <a:cubicBezTo>
                    <a:pt x="37" y="179"/>
                    <a:pt x="59" y="171"/>
                    <a:pt x="69" y="153"/>
                  </a:cubicBezTo>
                  <a:cubicBezTo>
                    <a:pt x="123" y="60"/>
                    <a:pt x="123" y="60"/>
                    <a:pt x="123" y="60"/>
                  </a:cubicBezTo>
                  <a:cubicBezTo>
                    <a:pt x="134" y="41"/>
                    <a:pt x="129" y="19"/>
                    <a:pt x="113" y="9"/>
                  </a:cubicBezTo>
                  <a:cubicBezTo>
                    <a:pt x="97" y="0"/>
                    <a:pt x="75" y="7"/>
                    <a:pt x="64" y="26"/>
                  </a:cubicBezTo>
                  <a:lnTo>
                    <a:pt x="10" y="119"/>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3">
              <a:extLst>
                <a:ext uri="{FF2B5EF4-FFF2-40B4-BE49-F238E27FC236}">
                  <a16:creationId xmlns:a16="http://schemas.microsoft.com/office/drawing/2014/main" id="{638E6400-88B1-42EB-9BF2-0A49D4786FF6}"/>
                </a:ext>
              </a:extLst>
            </p:cNvPr>
            <p:cNvSpPr>
              <a:spLocks/>
            </p:cNvSpPr>
            <p:nvPr/>
          </p:nvSpPr>
          <p:spPr bwMode="auto">
            <a:xfrm>
              <a:off x="4252" y="626"/>
              <a:ext cx="153" cy="114"/>
            </a:xfrm>
            <a:custGeom>
              <a:avLst/>
              <a:gdLst/>
              <a:ahLst/>
              <a:cxnLst>
                <a:cxn ang="0">
                  <a:pos x="59" y="11"/>
                </a:cxn>
                <a:cxn ang="0">
                  <a:pos x="9" y="21"/>
                </a:cxn>
                <a:cxn ang="0">
                  <a:pos x="25" y="69"/>
                </a:cxn>
                <a:cxn ang="0">
                  <a:pos x="119" y="123"/>
                </a:cxn>
                <a:cxn ang="0">
                  <a:pos x="169" y="113"/>
                </a:cxn>
                <a:cxn ang="0">
                  <a:pos x="153" y="65"/>
                </a:cxn>
                <a:cxn ang="0">
                  <a:pos x="59" y="11"/>
                </a:cxn>
              </a:cxnLst>
              <a:rect l="0" t="0" r="r" b="b"/>
              <a:pathLst>
                <a:path w="179" h="134">
                  <a:moveTo>
                    <a:pt x="59" y="11"/>
                  </a:moveTo>
                  <a:cubicBezTo>
                    <a:pt x="41" y="0"/>
                    <a:pt x="18" y="5"/>
                    <a:pt x="9" y="21"/>
                  </a:cubicBezTo>
                  <a:cubicBezTo>
                    <a:pt x="0" y="37"/>
                    <a:pt x="7" y="59"/>
                    <a:pt x="25" y="69"/>
                  </a:cubicBezTo>
                  <a:cubicBezTo>
                    <a:pt x="119" y="123"/>
                    <a:pt x="119" y="123"/>
                    <a:pt x="119" y="123"/>
                  </a:cubicBezTo>
                  <a:cubicBezTo>
                    <a:pt x="137" y="134"/>
                    <a:pt x="160" y="129"/>
                    <a:pt x="169" y="113"/>
                  </a:cubicBezTo>
                  <a:cubicBezTo>
                    <a:pt x="179" y="97"/>
                    <a:pt x="171" y="75"/>
                    <a:pt x="153" y="65"/>
                  </a:cubicBezTo>
                  <a:lnTo>
                    <a:pt x="59" y="11"/>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4">
              <a:extLst>
                <a:ext uri="{FF2B5EF4-FFF2-40B4-BE49-F238E27FC236}">
                  <a16:creationId xmlns:a16="http://schemas.microsoft.com/office/drawing/2014/main" id="{045E9E14-DB8B-47C9-903D-41217850BB2B}"/>
                </a:ext>
              </a:extLst>
            </p:cNvPr>
            <p:cNvSpPr>
              <a:spLocks/>
            </p:cNvSpPr>
            <p:nvPr/>
          </p:nvSpPr>
          <p:spPr bwMode="auto">
            <a:xfrm>
              <a:off x="5275" y="1217"/>
              <a:ext cx="153" cy="114"/>
            </a:xfrm>
            <a:custGeom>
              <a:avLst/>
              <a:gdLst/>
              <a:ahLst/>
              <a:cxnLst>
                <a:cxn ang="0">
                  <a:pos x="60" y="10"/>
                </a:cxn>
                <a:cxn ang="0">
                  <a:pos x="9" y="21"/>
                </a:cxn>
                <a:cxn ang="0">
                  <a:pos x="26" y="69"/>
                </a:cxn>
                <a:cxn ang="0">
                  <a:pos x="119" y="123"/>
                </a:cxn>
                <a:cxn ang="0">
                  <a:pos x="169" y="113"/>
                </a:cxn>
                <a:cxn ang="0">
                  <a:pos x="153" y="64"/>
                </a:cxn>
                <a:cxn ang="0">
                  <a:pos x="60" y="10"/>
                </a:cxn>
              </a:cxnLst>
              <a:rect l="0" t="0" r="r" b="b"/>
              <a:pathLst>
                <a:path w="179" h="134">
                  <a:moveTo>
                    <a:pt x="60" y="10"/>
                  </a:moveTo>
                  <a:cubicBezTo>
                    <a:pt x="41" y="0"/>
                    <a:pt x="19" y="4"/>
                    <a:pt x="9" y="21"/>
                  </a:cubicBezTo>
                  <a:cubicBezTo>
                    <a:pt x="0" y="37"/>
                    <a:pt x="7" y="59"/>
                    <a:pt x="26" y="69"/>
                  </a:cubicBezTo>
                  <a:cubicBezTo>
                    <a:pt x="119" y="123"/>
                    <a:pt x="119" y="123"/>
                    <a:pt x="119" y="123"/>
                  </a:cubicBezTo>
                  <a:cubicBezTo>
                    <a:pt x="137" y="134"/>
                    <a:pt x="160" y="129"/>
                    <a:pt x="169" y="113"/>
                  </a:cubicBezTo>
                  <a:cubicBezTo>
                    <a:pt x="179" y="97"/>
                    <a:pt x="171" y="75"/>
                    <a:pt x="153" y="64"/>
                  </a:cubicBezTo>
                  <a:lnTo>
                    <a:pt x="60" y="1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5">
              <a:extLst>
                <a:ext uri="{FF2B5EF4-FFF2-40B4-BE49-F238E27FC236}">
                  <a16:creationId xmlns:a16="http://schemas.microsoft.com/office/drawing/2014/main" id="{C927C16E-5B5B-454F-B456-52D7C4012201}"/>
                </a:ext>
              </a:extLst>
            </p:cNvPr>
            <p:cNvSpPr>
              <a:spLocks noEditPoints="1"/>
            </p:cNvSpPr>
            <p:nvPr/>
          </p:nvSpPr>
          <p:spPr bwMode="auto">
            <a:xfrm>
              <a:off x="4379" y="454"/>
              <a:ext cx="983" cy="1072"/>
            </a:xfrm>
            <a:custGeom>
              <a:avLst/>
              <a:gdLst/>
              <a:ahLst/>
              <a:cxnLst>
                <a:cxn ang="0">
                  <a:pos x="510" y="1256"/>
                </a:cxn>
                <a:cxn ang="0">
                  <a:pos x="0" y="961"/>
                </a:cxn>
                <a:cxn ang="0">
                  <a:pos x="13" y="937"/>
                </a:cxn>
                <a:cxn ang="0">
                  <a:pos x="32" y="713"/>
                </a:cxn>
                <a:cxn ang="0">
                  <a:pos x="73" y="317"/>
                </a:cxn>
                <a:cxn ang="0">
                  <a:pos x="373" y="37"/>
                </a:cxn>
                <a:cxn ang="0">
                  <a:pos x="616" y="7"/>
                </a:cxn>
                <a:cxn ang="0">
                  <a:pos x="848" y="77"/>
                </a:cxn>
                <a:cxn ang="0">
                  <a:pos x="852" y="80"/>
                </a:cxn>
                <a:cxn ang="0">
                  <a:pos x="853" y="80"/>
                </a:cxn>
                <a:cxn ang="0">
                  <a:pos x="1029" y="245"/>
                </a:cxn>
                <a:cxn ang="0">
                  <a:pos x="1125" y="470"/>
                </a:cxn>
                <a:cxn ang="0">
                  <a:pos x="1032" y="870"/>
                </a:cxn>
                <a:cxn ang="0">
                  <a:pos x="710" y="1104"/>
                </a:cxn>
                <a:cxn ang="0">
                  <a:pos x="524" y="1232"/>
                </a:cxn>
                <a:cxn ang="0">
                  <a:pos x="510" y="1256"/>
                </a:cxn>
                <a:cxn ang="0">
                  <a:pos x="75" y="939"/>
                </a:cxn>
                <a:cxn ang="0">
                  <a:pos x="492" y="1180"/>
                </a:cxn>
                <a:cxn ang="0">
                  <a:pos x="686" y="1053"/>
                </a:cxn>
                <a:cxn ang="0">
                  <a:pos x="987" y="836"/>
                </a:cxn>
                <a:cxn ang="0">
                  <a:pos x="1069" y="481"/>
                </a:cxn>
                <a:cxn ang="0">
                  <a:pos x="824" y="128"/>
                </a:cxn>
                <a:cxn ang="0">
                  <a:pos x="820" y="126"/>
                </a:cxn>
                <a:cxn ang="0">
                  <a:pos x="392" y="90"/>
                </a:cxn>
                <a:cxn ang="0">
                  <a:pos x="125" y="339"/>
                </a:cxn>
                <a:cxn ang="0">
                  <a:pos x="88" y="708"/>
                </a:cxn>
                <a:cxn ang="0">
                  <a:pos x="75" y="939"/>
                </a:cxn>
              </a:cxnLst>
              <a:rect l="0" t="0" r="r" b="b"/>
              <a:pathLst>
                <a:path w="1152" h="1256">
                  <a:moveTo>
                    <a:pt x="510" y="1256"/>
                  </a:moveTo>
                  <a:cubicBezTo>
                    <a:pt x="0" y="961"/>
                    <a:pt x="0" y="961"/>
                    <a:pt x="0" y="961"/>
                  </a:cubicBezTo>
                  <a:cubicBezTo>
                    <a:pt x="13" y="937"/>
                    <a:pt x="13" y="937"/>
                    <a:pt x="13" y="937"/>
                  </a:cubicBezTo>
                  <a:cubicBezTo>
                    <a:pt x="46" y="877"/>
                    <a:pt x="40" y="801"/>
                    <a:pt x="32" y="713"/>
                  </a:cubicBezTo>
                  <a:cubicBezTo>
                    <a:pt x="23" y="604"/>
                    <a:pt x="11" y="468"/>
                    <a:pt x="73" y="317"/>
                  </a:cubicBezTo>
                  <a:cubicBezTo>
                    <a:pt x="128" y="184"/>
                    <a:pt x="234" y="85"/>
                    <a:pt x="373" y="37"/>
                  </a:cubicBezTo>
                  <a:cubicBezTo>
                    <a:pt x="449" y="10"/>
                    <a:pt x="533" y="0"/>
                    <a:pt x="616" y="7"/>
                  </a:cubicBezTo>
                  <a:cubicBezTo>
                    <a:pt x="699" y="14"/>
                    <a:pt x="779" y="38"/>
                    <a:pt x="848" y="77"/>
                  </a:cubicBezTo>
                  <a:cubicBezTo>
                    <a:pt x="852" y="80"/>
                    <a:pt x="852" y="80"/>
                    <a:pt x="852" y="80"/>
                  </a:cubicBezTo>
                  <a:cubicBezTo>
                    <a:pt x="853" y="80"/>
                    <a:pt x="853" y="80"/>
                    <a:pt x="853" y="80"/>
                  </a:cubicBezTo>
                  <a:cubicBezTo>
                    <a:pt x="920" y="120"/>
                    <a:pt x="981" y="177"/>
                    <a:pt x="1029" y="245"/>
                  </a:cubicBezTo>
                  <a:cubicBezTo>
                    <a:pt x="1076" y="313"/>
                    <a:pt x="1109" y="391"/>
                    <a:pt x="1125" y="470"/>
                  </a:cubicBezTo>
                  <a:cubicBezTo>
                    <a:pt x="1152" y="615"/>
                    <a:pt x="1119" y="757"/>
                    <a:pt x="1032" y="870"/>
                  </a:cubicBezTo>
                  <a:cubicBezTo>
                    <a:pt x="932" y="1000"/>
                    <a:pt x="809" y="1057"/>
                    <a:pt x="710" y="1104"/>
                  </a:cubicBezTo>
                  <a:cubicBezTo>
                    <a:pt x="629" y="1141"/>
                    <a:pt x="560" y="1174"/>
                    <a:pt x="524" y="1232"/>
                  </a:cubicBezTo>
                  <a:lnTo>
                    <a:pt x="510" y="1256"/>
                  </a:lnTo>
                  <a:close/>
                  <a:moveTo>
                    <a:pt x="75" y="939"/>
                  </a:moveTo>
                  <a:cubicBezTo>
                    <a:pt x="492" y="1180"/>
                    <a:pt x="492" y="1180"/>
                    <a:pt x="492" y="1180"/>
                  </a:cubicBezTo>
                  <a:cubicBezTo>
                    <a:pt x="538" y="1122"/>
                    <a:pt x="607" y="1090"/>
                    <a:pt x="686" y="1053"/>
                  </a:cubicBezTo>
                  <a:cubicBezTo>
                    <a:pt x="784" y="1007"/>
                    <a:pt x="896" y="955"/>
                    <a:pt x="987" y="836"/>
                  </a:cubicBezTo>
                  <a:cubicBezTo>
                    <a:pt x="1087" y="707"/>
                    <a:pt x="1087" y="572"/>
                    <a:pt x="1069" y="481"/>
                  </a:cubicBezTo>
                  <a:cubicBezTo>
                    <a:pt x="1042" y="337"/>
                    <a:pt x="948" y="201"/>
                    <a:pt x="824" y="128"/>
                  </a:cubicBezTo>
                  <a:cubicBezTo>
                    <a:pt x="820" y="126"/>
                    <a:pt x="820" y="126"/>
                    <a:pt x="820" y="126"/>
                  </a:cubicBezTo>
                  <a:cubicBezTo>
                    <a:pt x="695" y="55"/>
                    <a:pt x="530" y="41"/>
                    <a:pt x="392" y="90"/>
                  </a:cubicBezTo>
                  <a:cubicBezTo>
                    <a:pt x="304" y="120"/>
                    <a:pt x="187" y="188"/>
                    <a:pt x="125" y="339"/>
                  </a:cubicBezTo>
                  <a:cubicBezTo>
                    <a:pt x="68" y="477"/>
                    <a:pt x="79" y="600"/>
                    <a:pt x="88" y="708"/>
                  </a:cubicBezTo>
                  <a:cubicBezTo>
                    <a:pt x="96" y="795"/>
                    <a:pt x="102" y="871"/>
                    <a:pt x="75" y="93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6">
              <a:extLst>
                <a:ext uri="{FF2B5EF4-FFF2-40B4-BE49-F238E27FC236}">
                  <a16:creationId xmlns:a16="http://schemas.microsoft.com/office/drawing/2014/main" id="{C0E9154A-E877-4B58-9FFD-DFE3ACFEA343}"/>
                </a:ext>
              </a:extLst>
            </p:cNvPr>
            <p:cNvSpPr>
              <a:spLocks/>
            </p:cNvSpPr>
            <p:nvPr/>
          </p:nvSpPr>
          <p:spPr bwMode="auto">
            <a:xfrm>
              <a:off x="4949" y="641"/>
              <a:ext cx="318" cy="365"/>
            </a:xfrm>
            <a:custGeom>
              <a:avLst/>
              <a:gdLst/>
              <a:ahLst/>
              <a:cxnLst>
                <a:cxn ang="0">
                  <a:pos x="90" y="42"/>
                </a:cxn>
                <a:cxn ang="0">
                  <a:pos x="16" y="171"/>
                </a:cxn>
                <a:cxn ang="0">
                  <a:pos x="15" y="174"/>
                </a:cxn>
                <a:cxn ang="0">
                  <a:pos x="4" y="267"/>
                </a:cxn>
                <a:cxn ang="0">
                  <a:pos x="40" y="375"/>
                </a:cxn>
                <a:cxn ang="0">
                  <a:pos x="44" y="375"/>
                </a:cxn>
                <a:cxn ang="0">
                  <a:pos x="112" y="379"/>
                </a:cxn>
                <a:cxn ang="0">
                  <a:pos x="149" y="332"/>
                </a:cxn>
                <a:cxn ang="0">
                  <a:pos x="149" y="331"/>
                </a:cxn>
                <a:cxn ang="0">
                  <a:pos x="148" y="330"/>
                </a:cxn>
                <a:cxn ang="0">
                  <a:pos x="131" y="312"/>
                </a:cxn>
                <a:cxn ang="0">
                  <a:pos x="134" y="301"/>
                </a:cxn>
                <a:cxn ang="0">
                  <a:pos x="145" y="304"/>
                </a:cxn>
                <a:cxn ang="0">
                  <a:pos x="192" y="323"/>
                </a:cxn>
                <a:cxn ang="0">
                  <a:pos x="202" y="327"/>
                </a:cxn>
                <a:cxn ang="0">
                  <a:pos x="197" y="337"/>
                </a:cxn>
                <a:cxn ang="0">
                  <a:pos x="171" y="340"/>
                </a:cxn>
                <a:cxn ang="0">
                  <a:pos x="137" y="391"/>
                </a:cxn>
                <a:cxn ang="0">
                  <a:pos x="254" y="416"/>
                </a:cxn>
                <a:cxn ang="0">
                  <a:pos x="319" y="366"/>
                </a:cxn>
                <a:cxn ang="0">
                  <a:pos x="320" y="365"/>
                </a:cxn>
                <a:cxn ang="0">
                  <a:pos x="312" y="237"/>
                </a:cxn>
                <a:cxn ang="0">
                  <a:pos x="306" y="232"/>
                </a:cxn>
                <a:cxn ang="0">
                  <a:pos x="307" y="226"/>
                </a:cxn>
                <a:cxn ang="0">
                  <a:pos x="247" y="115"/>
                </a:cxn>
                <a:cxn ang="0">
                  <a:pos x="227" y="149"/>
                </a:cxn>
                <a:cxn ang="0">
                  <a:pos x="180" y="179"/>
                </a:cxn>
                <a:cxn ang="0">
                  <a:pos x="108" y="171"/>
                </a:cxn>
                <a:cxn ang="0">
                  <a:pos x="106" y="171"/>
                </a:cxn>
                <a:cxn ang="0">
                  <a:pos x="104" y="169"/>
                </a:cxn>
                <a:cxn ang="0">
                  <a:pos x="85" y="182"/>
                </a:cxn>
                <a:cxn ang="0">
                  <a:pos x="78" y="181"/>
                </a:cxn>
                <a:cxn ang="0">
                  <a:pos x="75" y="178"/>
                </a:cxn>
                <a:cxn ang="0">
                  <a:pos x="79" y="168"/>
                </a:cxn>
                <a:cxn ang="0">
                  <a:pos x="106" y="126"/>
                </a:cxn>
                <a:cxn ang="0">
                  <a:pos x="114" y="118"/>
                </a:cxn>
                <a:cxn ang="0">
                  <a:pos x="122" y="125"/>
                </a:cxn>
                <a:cxn ang="0">
                  <a:pos x="118" y="150"/>
                </a:cxn>
                <a:cxn ang="0">
                  <a:pos x="210" y="134"/>
                </a:cxn>
                <a:cxn ang="0">
                  <a:pos x="229" y="96"/>
                </a:cxn>
                <a:cxn ang="0">
                  <a:pos x="192" y="14"/>
                </a:cxn>
                <a:cxn ang="0">
                  <a:pos x="164" y="4"/>
                </a:cxn>
                <a:cxn ang="0">
                  <a:pos x="110" y="18"/>
                </a:cxn>
                <a:cxn ang="0">
                  <a:pos x="90" y="42"/>
                </a:cxn>
              </a:cxnLst>
              <a:rect l="0" t="0" r="r" b="b"/>
              <a:pathLst>
                <a:path w="372" h="428">
                  <a:moveTo>
                    <a:pt x="90" y="42"/>
                  </a:moveTo>
                  <a:cubicBezTo>
                    <a:pt x="16" y="171"/>
                    <a:pt x="16" y="171"/>
                    <a:pt x="16" y="171"/>
                  </a:cubicBezTo>
                  <a:cubicBezTo>
                    <a:pt x="16" y="172"/>
                    <a:pt x="16" y="173"/>
                    <a:pt x="15" y="174"/>
                  </a:cubicBezTo>
                  <a:cubicBezTo>
                    <a:pt x="15" y="175"/>
                    <a:pt x="0" y="215"/>
                    <a:pt x="4" y="267"/>
                  </a:cubicBezTo>
                  <a:cubicBezTo>
                    <a:pt x="6" y="307"/>
                    <a:pt x="19" y="343"/>
                    <a:pt x="40" y="375"/>
                  </a:cubicBezTo>
                  <a:cubicBezTo>
                    <a:pt x="42" y="375"/>
                    <a:pt x="43" y="375"/>
                    <a:pt x="44" y="375"/>
                  </a:cubicBezTo>
                  <a:cubicBezTo>
                    <a:pt x="71" y="387"/>
                    <a:pt x="93" y="388"/>
                    <a:pt x="112" y="379"/>
                  </a:cubicBezTo>
                  <a:cubicBezTo>
                    <a:pt x="139" y="366"/>
                    <a:pt x="149" y="333"/>
                    <a:pt x="149" y="332"/>
                  </a:cubicBezTo>
                  <a:cubicBezTo>
                    <a:pt x="149" y="332"/>
                    <a:pt x="149" y="332"/>
                    <a:pt x="149" y="331"/>
                  </a:cubicBezTo>
                  <a:cubicBezTo>
                    <a:pt x="149" y="331"/>
                    <a:pt x="148" y="331"/>
                    <a:pt x="148" y="330"/>
                  </a:cubicBezTo>
                  <a:cubicBezTo>
                    <a:pt x="137" y="322"/>
                    <a:pt x="131" y="312"/>
                    <a:pt x="131" y="312"/>
                  </a:cubicBezTo>
                  <a:cubicBezTo>
                    <a:pt x="129" y="308"/>
                    <a:pt x="130" y="303"/>
                    <a:pt x="134" y="301"/>
                  </a:cubicBezTo>
                  <a:cubicBezTo>
                    <a:pt x="138" y="299"/>
                    <a:pt x="142" y="300"/>
                    <a:pt x="145" y="304"/>
                  </a:cubicBezTo>
                  <a:cubicBezTo>
                    <a:pt x="145" y="305"/>
                    <a:pt x="162" y="334"/>
                    <a:pt x="192" y="323"/>
                  </a:cubicBezTo>
                  <a:cubicBezTo>
                    <a:pt x="196" y="321"/>
                    <a:pt x="200" y="323"/>
                    <a:pt x="202" y="327"/>
                  </a:cubicBezTo>
                  <a:cubicBezTo>
                    <a:pt x="203" y="331"/>
                    <a:pt x="201" y="336"/>
                    <a:pt x="197" y="337"/>
                  </a:cubicBezTo>
                  <a:cubicBezTo>
                    <a:pt x="188" y="341"/>
                    <a:pt x="179" y="342"/>
                    <a:pt x="171" y="340"/>
                  </a:cubicBezTo>
                  <a:cubicBezTo>
                    <a:pt x="168" y="348"/>
                    <a:pt x="159" y="373"/>
                    <a:pt x="137" y="391"/>
                  </a:cubicBezTo>
                  <a:cubicBezTo>
                    <a:pt x="171" y="421"/>
                    <a:pt x="223" y="428"/>
                    <a:pt x="254" y="416"/>
                  </a:cubicBezTo>
                  <a:cubicBezTo>
                    <a:pt x="298" y="400"/>
                    <a:pt x="319" y="366"/>
                    <a:pt x="319" y="366"/>
                  </a:cubicBezTo>
                  <a:cubicBezTo>
                    <a:pt x="320" y="365"/>
                    <a:pt x="320" y="365"/>
                    <a:pt x="320" y="365"/>
                  </a:cubicBezTo>
                  <a:cubicBezTo>
                    <a:pt x="372" y="283"/>
                    <a:pt x="314" y="238"/>
                    <a:pt x="312" y="237"/>
                  </a:cubicBezTo>
                  <a:cubicBezTo>
                    <a:pt x="306" y="232"/>
                    <a:pt x="306" y="232"/>
                    <a:pt x="306" y="232"/>
                  </a:cubicBezTo>
                  <a:cubicBezTo>
                    <a:pt x="307" y="226"/>
                    <a:pt x="307" y="226"/>
                    <a:pt x="307" y="226"/>
                  </a:cubicBezTo>
                  <a:cubicBezTo>
                    <a:pt x="316" y="167"/>
                    <a:pt x="272" y="131"/>
                    <a:pt x="247" y="115"/>
                  </a:cubicBezTo>
                  <a:cubicBezTo>
                    <a:pt x="244" y="125"/>
                    <a:pt x="237" y="137"/>
                    <a:pt x="227" y="149"/>
                  </a:cubicBezTo>
                  <a:cubicBezTo>
                    <a:pt x="214" y="164"/>
                    <a:pt x="198" y="174"/>
                    <a:pt x="180" y="179"/>
                  </a:cubicBezTo>
                  <a:cubicBezTo>
                    <a:pt x="158" y="185"/>
                    <a:pt x="133" y="182"/>
                    <a:pt x="108" y="171"/>
                  </a:cubicBezTo>
                  <a:cubicBezTo>
                    <a:pt x="107" y="171"/>
                    <a:pt x="107" y="171"/>
                    <a:pt x="106" y="171"/>
                  </a:cubicBezTo>
                  <a:cubicBezTo>
                    <a:pt x="106" y="170"/>
                    <a:pt x="105" y="170"/>
                    <a:pt x="104" y="169"/>
                  </a:cubicBezTo>
                  <a:cubicBezTo>
                    <a:pt x="95" y="178"/>
                    <a:pt x="86" y="182"/>
                    <a:pt x="85" y="182"/>
                  </a:cubicBezTo>
                  <a:cubicBezTo>
                    <a:pt x="83" y="183"/>
                    <a:pt x="81" y="183"/>
                    <a:pt x="78" y="181"/>
                  </a:cubicBezTo>
                  <a:cubicBezTo>
                    <a:pt x="77" y="181"/>
                    <a:pt x="76" y="179"/>
                    <a:pt x="75" y="178"/>
                  </a:cubicBezTo>
                  <a:cubicBezTo>
                    <a:pt x="74" y="174"/>
                    <a:pt x="75" y="169"/>
                    <a:pt x="79" y="168"/>
                  </a:cubicBezTo>
                  <a:cubicBezTo>
                    <a:pt x="81" y="167"/>
                    <a:pt x="108" y="155"/>
                    <a:pt x="106" y="126"/>
                  </a:cubicBezTo>
                  <a:cubicBezTo>
                    <a:pt x="106" y="122"/>
                    <a:pt x="109" y="118"/>
                    <a:pt x="114" y="118"/>
                  </a:cubicBezTo>
                  <a:cubicBezTo>
                    <a:pt x="118" y="118"/>
                    <a:pt x="122" y="121"/>
                    <a:pt x="122" y="125"/>
                  </a:cubicBezTo>
                  <a:cubicBezTo>
                    <a:pt x="123" y="135"/>
                    <a:pt x="121" y="143"/>
                    <a:pt x="118" y="150"/>
                  </a:cubicBezTo>
                  <a:cubicBezTo>
                    <a:pt x="167" y="171"/>
                    <a:pt x="196" y="149"/>
                    <a:pt x="210" y="134"/>
                  </a:cubicBezTo>
                  <a:cubicBezTo>
                    <a:pt x="224" y="117"/>
                    <a:pt x="229" y="97"/>
                    <a:pt x="229" y="96"/>
                  </a:cubicBezTo>
                  <a:cubicBezTo>
                    <a:pt x="236" y="63"/>
                    <a:pt x="221" y="31"/>
                    <a:pt x="192" y="14"/>
                  </a:cubicBezTo>
                  <a:cubicBezTo>
                    <a:pt x="183" y="10"/>
                    <a:pt x="174" y="6"/>
                    <a:pt x="164" y="4"/>
                  </a:cubicBezTo>
                  <a:cubicBezTo>
                    <a:pt x="145" y="0"/>
                    <a:pt x="127" y="5"/>
                    <a:pt x="110" y="18"/>
                  </a:cubicBezTo>
                  <a:cubicBezTo>
                    <a:pt x="97" y="29"/>
                    <a:pt x="90" y="42"/>
                    <a:pt x="90" y="42"/>
                  </a:cubicBezTo>
                  <a:close/>
                </a:path>
              </a:pathLst>
            </a:custGeom>
            <a:solidFill>
              <a:srgbClr val="F15A2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7">
              <a:extLst>
                <a:ext uri="{FF2B5EF4-FFF2-40B4-BE49-F238E27FC236}">
                  <a16:creationId xmlns:a16="http://schemas.microsoft.com/office/drawing/2014/main" id="{492313CB-AFD2-4894-A189-02FF1CD00AA0}"/>
                </a:ext>
              </a:extLst>
            </p:cNvPr>
            <p:cNvSpPr>
              <a:spLocks/>
            </p:cNvSpPr>
            <p:nvPr/>
          </p:nvSpPr>
          <p:spPr bwMode="auto">
            <a:xfrm>
              <a:off x="4756" y="839"/>
              <a:ext cx="477" cy="440"/>
            </a:xfrm>
            <a:custGeom>
              <a:avLst/>
              <a:gdLst/>
              <a:ahLst/>
              <a:cxnLst>
                <a:cxn ang="0">
                  <a:pos x="362" y="381"/>
                </a:cxn>
                <a:cxn ang="0">
                  <a:pos x="272" y="324"/>
                </a:cxn>
                <a:cxn ang="0">
                  <a:pos x="187" y="270"/>
                </a:cxn>
                <a:cxn ang="0">
                  <a:pos x="206" y="257"/>
                </a:cxn>
                <a:cxn ang="0">
                  <a:pos x="310" y="296"/>
                </a:cxn>
                <a:cxn ang="0">
                  <a:pos x="325" y="302"/>
                </a:cxn>
                <a:cxn ang="0">
                  <a:pos x="409" y="373"/>
                </a:cxn>
                <a:cxn ang="0">
                  <a:pos x="464" y="367"/>
                </a:cxn>
                <a:cxn ang="0">
                  <a:pos x="513" y="267"/>
                </a:cxn>
                <a:cxn ang="0">
                  <a:pos x="518" y="254"/>
                </a:cxn>
                <a:cxn ang="0">
                  <a:pos x="488" y="206"/>
                </a:cxn>
                <a:cxn ang="0">
                  <a:pos x="370" y="192"/>
                </a:cxn>
                <a:cxn ang="0">
                  <a:pos x="294" y="175"/>
                </a:cxn>
                <a:cxn ang="0">
                  <a:pos x="330" y="218"/>
                </a:cxn>
                <a:cxn ang="0">
                  <a:pos x="313" y="221"/>
                </a:cxn>
                <a:cxn ang="0">
                  <a:pos x="206" y="36"/>
                </a:cxn>
                <a:cxn ang="0">
                  <a:pos x="34" y="300"/>
                </a:cxn>
                <a:cxn ang="0">
                  <a:pos x="24" y="452"/>
                </a:cxn>
                <a:cxn ang="0">
                  <a:pos x="67" y="488"/>
                </a:cxn>
                <a:cxn ang="0">
                  <a:pos x="182" y="495"/>
                </a:cxn>
                <a:cxn ang="0">
                  <a:pos x="188" y="492"/>
                </a:cxn>
                <a:cxn ang="0">
                  <a:pos x="251" y="369"/>
                </a:cxn>
                <a:cxn ang="0">
                  <a:pos x="208" y="383"/>
                </a:cxn>
                <a:cxn ang="0">
                  <a:pos x="202" y="374"/>
                </a:cxn>
                <a:cxn ang="0">
                  <a:pos x="227" y="366"/>
                </a:cxn>
                <a:cxn ang="0">
                  <a:pos x="258" y="336"/>
                </a:cxn>
                <a:cxn ang="0">
                  <a:pos x="270" y="346"/>
                </a:cxn>
                <a:cxn ang="0">
                  <a:pos x="215" y="502"/>
                </a:cxn>
                <a:cxn ang="0">
                  <a:pos x="345" y="463"/>
                </a:cxn>
                <a:cxn ang="0">
                  <a:pos x="365" y="414"/>
                </a:cxn>
                <a:cxn ang="0">
                  <a:pos x="388" y="414"/>
                </a:cxn>
                <a:cxn ang="0">
                  <a:pos x="426" y="416"/>
                </a:cxn>
                <a:cxn ang="0">
                  <a:pos x="406" y="396"/>
                </a:cxn>
              </a:cxnLst>
              <a:rect l="0" t="0" r="r" b="b"/>
              <a:pathLst>
                <a:path w="559" h="516">
                  <a:moveTo>
                    <a:pt x="406" y="396"/>
                  </a:moveTo>
                  <a:cubicBezTo>
                    <a:pt x="393" y="394"/>
                    <a:pt x="377" y="390"/>
                    <a:pt x="362" y="381"/>
                  </a:cubicBezTo>
                  <a:cubicBezTo>
                    <a:pt x="342" y="370"/>
                    <a:pt x="323" y="351"/>
                    <a:pt x="308" y="321"/>
                  </a:cubicBezTo>
                  <a:cubicBezTo>
                    <a:pt x="300" y="323"/>
                    <a:pt x="287" y="325"/>
                    <a:pt x="272" y="324"/>
                  </a:cubicBezTo>
                  <a:cubicBezTo>
                    <a:pt x="260" y="323"/>
                    <a:pt x="244" y="320"/>
                    <a:pt x="228" y="311"/>
                  </a:cubicBezTo>
                  <a:cubicBezTo>
                    <a:pt x="214" y="303"/>
                    <a:pt x="199" y="290"/>
                    <a:pt x="187" y="270"/>
                  </a:cubicBezTo>
                  <a:cubicBezTo>
                    <a:pt x="183" y="264"/>
                    <a:pt x="185" y="257"/>
                    <a:pt x="190" y="254"/>
                  </a:cubicBezTo>
                  <a:cubicBezTo>
                    <a:pt x="196" y="250"/>
                    <a:pt x="203" y="252"/>
                    <a:pt x="206" y="257"/>
                  </a:cubicBezTo>
                  <a:cubicBezTo>
                    <a:pt x="243" y="315"/>
                    <a:pt x="295" y="301"/>
                    <a:pt x="308" y="297"/>
                  </a:cubicBezTo>
                  <a:cubicBezTo>
                    <a:pt x="308" y="296"/>
                    <a:pt x="309" y="296"/>
                    <a:pt x="310" y="296"/>
                  </a:cubicBezTo>
                  <a:cubicBezTo>
                    <a:pt x="313" y="294"/>
                    <a:pt x="316" y="294"/>
                    <a:pt x="319" y="296"/>
                  </a:cubicBezTo>
                  <a:cubicBezTo>
                    <a:pt x="322" y="297"/>
                    <a:pt x="324" y="299"/>
                    <a:pt x="325" y="302"/>
                  </a:cubicBezTo>
                  <a:cubicBezTo>
                    <a:pt x="326" y="303"/>
                    <a:pt x="326" y="303"/>
                    <a:pt x="326" y="304"/>
                  </a:cubicBezTo>
                  <a:cubicBezTo>
                    <a:pt x="344" y="345"/>
                    <a:pt x="372" y="368"/>
                    <a:pt x="409" y="373"/>
                  </a:cubicBezTo>
                  <a:cubicBezTo>
                    <a:pt x="438" y="376"/>
                    <a:pt x="461" y="368"/>
                    <a:pt x="462" y="368"/>
                  </a:cubicBezTo>
                  <a:cubicBezTo>
                    <a:pt x="462" y="367"/>
                    <a:pt x="463" y="367"/>
                    <a:pt x="464" y="367"/>
                  </a:cubicBezTo>
                  <a:cubicBezTo>
                    <a:pt x="490" y="353"/>
                    <a:pt x="506" y="333"/>
                    <a:pt x="512" y="308"/>
                  </a:cubicBezTo>
                  <a:cubicBezTo>
                    <a:pt x="517" y="285"/>
                    <a:pt x="513" y="267"/>
                    <a:pt x="513" y="267"/>
                  </a:cubicBezTo>
                  <a:cubicBezTo>
                    <a:pt x="511" y="259"/>
                    <a:pt x="511" y="259"/>
                    <a:pt x="511" y="259"/>
                  </a:cubicBezTo>
                  <a:cubicBezTo>
                    <a:pt x="518" y="254"/>
                    <a:pt x="518" y="254"/>
                    <a:pt x="518" y="254"/>
                  </a:cubicBezTo>
                  <a:cubicBezTo>
                    <a:pt x="559" y="224"/>
                    <a:pt x="557" y="186"/>
                    <a:pt x="551" y="163"/>
                  </a:cubicBezTo>
                  <a:cubicBezTo>
                    <a:pt x="539" y="177"/>
                    <a:pt x="518" y="195"/>
                    <a:pt x="488" y="206"/>
                  </a:cubicBezTo>
                  <a:cubicBezTo>
                    <a:pt x="465" y="214"/>
                    <a:pt x="438" y="215"/>
                    <a:pt x="410" y="208"/>
                  </a:cubicBezTo>
                  <a:cubicBezTo>
                    <a:pt x="396" y="205"/>
                    <a:pt x="382" y="199"/>
                    <a:pt x="370" y="192"/>
                  </a:cubicBezTo>
                  <a:cubicBezTo>
                    <a:pt x="359" y="186"/>
                    <a:pt x="350" y="179"/>
                    <a:pt x="342" y="171"/>
                  </a:cubicBezTo>
                  <a:cubicBezTo>
                    <a:pt x="327" y="176"/>
                    <a:pt x="311" y="178"/>
                    <a:pt x="294" y="175"/>
                  </a:cubicBezTo>
                  <a:cubicBezTo>
                    <a:pt x="304" y="184"/>
                    <a:pt x="315" y="193"/>
                    <a:pt x="327" y="202"/>
                  </a:cubicBezTo>
                  <a:cubicBezTo>
                    <a:pt x="332" y="205"/>
                    <a:pt x="333" y="213"/>
                    <a:pt x="330" y="218"/>
                  </a:cubicBezTo>
                  <a:cubicBezTo>
                    <a:pt x="326" y="223"/>
                    <a:pt x="319" y="224"/>
                    <a:pt x="314" y="221"/>
                  </a:cubicBezTo>
                  <a:cubicBezTo>
                    <a:pt x="314" y="221"/>
                    <a:pt x="314" y="221"/>
                    <a:pt x="313" y="221"/>
                  </a:cubicBezTo>
                  <a:cubicBezTo>
                    <a:pt x="277" y="195"/>
                    <a:pt x="249" y="165"/>
                    <a:pt x="231" y="129"/>
                  </a:cubicBezTo>
                  <a:cubicBezTo>
                    <a:pt x="217" y="101"/>
                    <a:pt x="209" y="69"/>
                    <a:pt x="206" y="36"/>
                  </a:cubicBezTo>
                  <a:cubicBezTo>
                    <a:pt x="206" y="23"/>
                    <a:pt x="206" y="11"/>
                    <a:pt x="207" y="0"/>
                  </a:cubicBezTo>
                  <a:cubicBezTo>
                    <a:pt x="34" y="300"/>
                    <a:pt x="34" y="300"/>
                    <a:pt x="34" y="300"/>
                  </a:cubicBezTo>
                  <a:cubicBezTo>
                    <a:pt x="17" y="329"/>
                    <a:pt x="2" y="357"/>
                    <a:pt x="1" y="389"/>
                  </a:cubicBezTo>
                  <a:cubicBezTo>
                    <a:pt x="0" y="427"/>
                    <a:pt x="24" y="452"/>
                    <a:pt x="24" y="452"/>
                  </a:cubicBezTo>
                  <a:cubicBezTo>
                    <a:pt x="24" y="453"/>
                    <a:pt x="24" y="453"/>
                    <a:pt x="24" y="453"/>
                  </a:cubicBezTo>
                  <a:cubicBezTo>
                    <a:pt x="38" y="467"/>
                    <a:pt x="52" y="479"/>
                    <a:pt x="67" y="488"/>
                  </a:cubicBezTo>
                  <a:cubicBezTo>
                    <a:pt x="93" y="502"/>
                    <a:pt x="120" y="508"/>
                    <a:pt x="148" y="505"/>
                  </a:cubicBezTo>
                  <a:cubicBezTo>
                    <a:pt x="169" y="502"/>
                    <a:pt x="182" y="495"/>
                    <a:pt x="182" y="495"/>
                  </a:cubicBezTo>
                  <a:cubicBezTo>
                    <a:pt x="187" y="492"/>
                    <a:pt x="187" y="492"/>
                    <a:pt x="187" y="492"/>
                  </a:cubicBezTo>
                  <a:cubicBezTo>
                    <a:pt x="188" y="492"/>
                    <a:pt x="188" y="492"/>
                    <a:pt x="188" y="492"/>
                  </a:cubicBezTo>
                  <a:cubicBezTo>
                    <a:pt x="193" y="489"/>
                    <a:pt x="202" y="484"/>
                    <a:pt x="210" y="476"/>
                  </a:cubicBezTo>
                  <a:cubicBezTo>
                    <a:pt x="225" y="462"/>
                    <a:pt x="257" y="424"/>
                    <a:pt x="251" y="369"/>
                  </a:cubicBezTo>
                  <a:cubicBezTo>
                    <a:pt x="244" y="375"/>
                    <a:pt x="237" y="379"/>
                    <a:pt x="231" y="381"/>
                  </a:cubicBezTo>
                  <a:cubicBezTo>
                    <a:pt x="219" y="384"/>
                    <a:pt x="209" y="383"/>
                    <a:pt x="208" y="383"/>
                  </a:cubicBezTo>
                  <a:cubicBezTo>
                    <a:pt x="207" y="382"/>
                    <a:pt x="206" y="382"/>
                    <a:pt x="205" y="382"/>
                  </a:cubicBezTo>
                  <a:cubicBezTo>
                    <a:pt x="203" y="380"/>
                    <a:pt x="201" y="377"/>
                    <a:pt x="202" y="374"/>
                  </a:cubicBezTo>
                  <a:cubicBezTo>
                    <a:pt x="202" y="369"/>
                    <a:pt x="206" y="367"/>
                    <a:pt x="211" y="367"/>
                  </a:cubicBezTo>
                  <a:cubicBezTo>
                    <a:pt x="211" y="367"/>
                    <a:pt x="218" y="368"/>
                    <a:pt x="227" y="366"/>
                  </a:cubicBezTo>
                  <a:cubicBezTo>
                    <a:pt x="237" y="362"/>
                    <a:pt x="245" y="354"/>
                    <a:pt x="248" y="341"/>
                  </a:cubicBezTo>
                  <a:cubicBezTo>
                    <a:pt x="249" y="337"/>
                    <a:pt x="254" y="335"/>
                    <a:pt x="258" y="336"/>
                  </a:cubicBezTo>
                  <a:cubicBezTo>
                    <a:pt x="259" y="336"/>
                    <a:pt x="259" y="337"/>
                    <a:pt x="260" y="337"/>
                  </a:cubicBezTo>
                  <a:cubicBezTo>
                    <a:pt x="265" y="338"/>
                    <a:pt x="269" y="341"/>
                    <a:pt x="270" y="346"/>
                  </a:cubicBezTo>
                  <a:cubicBezTo>
                    <a:pt x="289" y="422"/>
                    <a:pt x="246" y="474"/>
                    <a:pt x="226" y="493"/>
                  </a:cubicBezTo>
                  <a:cubicBezTo>
                    <a:pt x="222" y="497"/>
                    <a:pt x="218" y="500"/>
                    <a:pt x="215" y="502"/>
                  </a:cubicBezTo>
                  <a:cubicBezTo>
                    <a:pt x="262" y="516"/>
                    <a:pt x="306" y="503"/>
                    <a:pt x="343" y="465"/>
                  </a:cubicBezTo>
                  <a:cubicBezTo>
                    <a:pt x="343" y="464"/>
                    <a:pt x="344" y="463"/>
                    <a:pt x="345" y="463"/>
                  </a:cubicBezTo>
                  <a:cubicBezTo>
                    <a:pt x="345" y="462"/>
                    <a:pt x="346" y="461"/>
                    <a:pt x="346" y="461"/>
                  </a:cubicBezTo>
                  <a:cubicBezTo>
                    <a:pt x="351" y="456"/>
                    <a:pt x="365" y="436"/>
                    <a:pt x="365" y="414"/>
                  </a:cubicBezTo>
                  <a:cubicBezTo>
                    <a:pt x="365" y="408"/>
                    <a:pt x="370" y="403"/>
                    <a:pt x="377" y="403"/>
                  </a:cubicBezTo>
                  <a:cubicBezTo>
                    <a:pt x="383" y="402"/>
                    <a:pt x="388" y="408"/>
                    <a:pt x="388" y="414"/>
                  </a:cubicBezTo>
                  <a:cubicBezTo>
                    <a:pt x="389" y="428"/>
                    <a:pt x="385" y="441"/>
                    <a:pt x="380" y="451"/>
                  </a:cubicBezTo>
                  <a:cubicBezTo>
                    <a:pt x="398" y="444"/>
                    <a:pt x="413" y="433"/>
                    <a:pt x="426" y="416"/>
                  </a:cubicBezTo>
                  <a:cubicBezTo>
                    <a:pt x="432" y="409"/>
                    <a:pt x="436" y="402"/>
                    <a:pt x="439" y="396"/>
                  </a:cubicBezTo>
                  <a:cubicBezTo>
                    <a:pt x="430" y="397"/>
                    <a:pt x="418" y="397"/>
                    <a:pt x="406" y="396"/>
                  </a:cubicBezTo>
                  <a:close/>
                </a:path>
              </a:pathLst>
            </a:custGeom>
            <a:solidFill>
              <a:srgbClr val="F15A2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18">
              <a:extLst>
                <a:ext uri="{FF2B5EF4-FFF2-40B4-BE49-F238E27FC236}">
                  <a16:creationId xmlns:a16="http://schemas.microsoft.com/office/drawing/2014/main" id="{D87E6C2F-7C52-494A-BE36-400D1ABADC1D}"/>
                </a:ext>
              </a:extLst>
            </p:cNvPr>
            <p:cNvSpPr>
              <a:spLocks/>
            </p:cNvSpPr>
            <p:nvPr/>
          </p:nvSpPr>
          <p:spPr bwMode="auto">
            <a:xfrm>
              <a:off x="4507" y="565"/>
              <a:ext cx="512" cy="592"/>
            </a:xfrm>
            <a:custGeom>
              <a:avLst/>
              <a:gdLst/>
              <a:ahLst/>
              <a:cxnLst>
                <a:cxn ang="0">
                  <a:pos x="234" y="325"/>
                </a:cxn>
                <a:cxn ang="0">
                  <a:pos x="132" y="258"/>
                </a:cxn>
                <a:cxn ang="0">
                  <a:pos x="171" y="259"/>
                </a:cxn>
                <a:cxn ang="0">
                  <a:pos x="457" y="297"/>
                </a:cxn>
                <a:cxn ang="0">
                  <a:pos x="511" y="248"/>
                </a:cxn>
                <a:cxn ang="0">
                  <a:pos x="588" y="117"/>
                </a:cxn>
                <a:cxn ang="0">
                  <a:pos x="593" y="106"/>
                </a:cxn>
                <a:cxn ang="0">
                  <a:pos x="562" y="16"/>
                </a:cxn>
                <a:cxn ang="0">
                  <a:pos x="471" y="25"/>
                </a:cxn>
                <a:cxn ang="0">
                  <a:pos x="449" y="107"/>
                </a:cxn>
                <a:cxn ang="0">
                  <a:pos x="509" y="138"/>
                </a:cxn>
                <a:cxn ang="0">
                  <a:pos x="485" y="180"/>
                </a:cxn>
                <a:cxn ang="0">
                  <a:pos x="470" y="191"/>
                </a:cxn>
                <a:cxn ang="0">
                  <a:pos x="423" y="100"/>
                </a:cxn>
                <a:cxn ang="0">
                  <a:pos x="431" y="10"/>
                </a:cxn>
                <a:cxn ang="0">
                  <a:pos x="316" y="25"/>
                </a:cxn>
                <a:cxn ang="0">
                  <a:pos x="310" y="23"/>
                </a:cxn>
                <a:cxn ang="0">
                  <a:pos x="260" y="21"/>
                </a:cxn>
                <a:cxn ang="0">
                  <a:pos x="196" y="83"/>
                </a:cxn>
                <a:cxn ang="0">
                  <a:pos x="224" y="164"/>
                </a:cxn>
                <a:cxn ang="0">
                  <a:pos x="301" y="139"/>
                </a:cxn>
                <a:cxn ang="0">
                  <a:pos x="308" y="109"/>
                </a:cxn>
                <a:cxn ang="0">
                  <a:pos x="350" y="139"/>
                </a:cxn>
                <a:cxn ang="0">
                  <a:pos x="324" y="149"/>
                </a:cxn>
                <a:cxn ang="0">
                  <a:pos x="322" y="151"/>
                </a:cxn>
                <a:cxn ang="0">
                  <a:pos x="302" y="213"/>
                </a:cxn>
                <a:cxn ang="0">
                  <a:pos x="294" y="251"/>
                </a:cxn>
                <a:cxn ang="0">
                  <a:pos x="175" y="131"/>
                </a:cxn>
                <a:cxn ang="0">
                  <a:pos x="113" y="134"/>
                </a:cxn>
                <a:cxn ang="0">
                  <a:pos x="95" y="175"/>
                </a:cxn>
                <a:cxn ang="0">
                  <a:pos x="92" y="176"/>
                </a:cxn>
                <a:cxn ang="0">
                  <a:pos x="32" y="268"/>
                </a:cxn>
                <a:cxn ang="0">
                  <a:pos x="33" y="274"/>
                </a:cxn>
                <a:cxn ang="0">
                  <a:pos x="108" y="350"/>
                </a:cxn>
                <a:cxn ang="0">
                  <a:pos x="185" y="332"/>
                </a:cxn>
                <a:cxn ang="0">
                  <a:pos x="181" y="386"/>
                </a:cxn>
                <a:cxn ang="0">
                  <a:pos x="180" y="400"/>
                </a:cxn>
                <a:cxn ang="0">
                  <a:pos x="103" y="373"/>
                </a:cxn>
                <a:cxn ang="0">
                  <a:pos x="1" y="357"/>
                </a:cxn>
                <a:cxn ang="0">
                  <a:pos x="45" y="361"/>
                </a:cxn>
                <a:cxn ang="0">
                  <a:pos x="10" y="417"/>
                </a:cxn>
                <a:cxn ang="0">
                  <a:pos x="8" y="421"/>
                </a:cxn>
                <a:cxn ang="0">
                  <a:pos x="39" y="551"/>
                </a:cxn>
                <a:cxn ang="0">
                  <a:pos x="147" y="425"/>
                </a:cxn>
                <a:cxn ang="0">
                  <a:pos x="220" y="424"/>
                </a:cxn>
                <a:cxn ang="0">
                  <a:pos x="289" y="498"/>
                </a:cxn>
                <a:cxn ang="0">
                  <a:pos x="154" y="448"/>
                </a:cxn>
                <a:cxn ang="0">
                  <a:pos x="79" y="505"/>
                </a:cxn>
                <a:cxn ang="0">
                  <a:pos x="62" y="576"/>
                </a:cxn>
                <a:cxn ang="0">
                  <a:pos x="62" y="576"/>
                </a:cxn>
                <a:cxn ang="0">
                  <a:pos x="63" y="578"/>
                </a:cxn>
                <a:cxn ang="0">
                  <a:pos x="177" y="692"/>
                </a:cxn>
                <a:cxn ang="0">
                  <a:pos x="241" y="681"/>
                </a:cxn>
                <a:cxn ang="0">
                  <a:pos x="306" y="607"/>
                </a:cxn>
              </a:cxnLst>
              <a:rect l="0" t="0" r="r" b="b"/>
              <a:pathLst>
                <a:path w="600" h="693">
                  <a:moveTo>
                    <a:pt x="475" y="312"/>
                  </a:moveTo>
                  <a:cubicBezTo>
                    <a:pt x="469" y="317"/>
                    <a:pt x="462" y="321"/>
                    <a:pt x="455" y="325"/>
                  </a:cubicBezTo>
                  <a:cubicBezTo>
                    <a:pt x="439" y="334"/>
                    <a:pt x="420" y="341"/>
                    <a:pt x="398" y="346"/>
                  </a:cubicBezTo>
                  <a:cubicBezTo>
                    <a:pt x="370" y="353"/>
                    <a:pt x="337" y="354"/>
                    <a:pt x="300" y="347"/>
                  </a:cubicBezTo>
                  <a:cubicBezTo>
                    <a:pt x="279" y="343"/>
                    <a:pt x="257" y="336"/>
                    <a:pt x="234" y="325"/>
                  </a:cubicBezTo>
                  <a:cubicBezTo>
                    <a:pt x="234" y="325"/>
                    <a:pt x="234" y="325"/>
                    <a:pt x="234" y="325"/>
                  </a:cubicBezTo>
                  <a:cubicBezTo>
                    <a:pt x="234" y="325"/>
                    <a:pt x="234" y="325"/>
                    <a:pt x="234" y="325"/>
                  </a:cubicBezTo>
                  <a:cubicBezTo>
                    <a:pt x="234" y="325"/>
                    <a:pt x="222" y="319"/>
                    <a:pt x="206" y="310"/>
                  </a:cubicBezTo>
                  <a:cubicBezTo>
                    <a:pt x="195" y="304"/>
                    <a:pt x="183" y="296"/>
                    <a:pt x="170" y="287"/>
                  </a:cubicBezTo>
                  <a:cubicBezTo>
                    <a:pt x="157" y="279"/>
                    <a:pt x="144" y="269"/>
                    <a:pt x="132" y="258"/>
                  </a:cubicBezTo>
                  <a:cubicBezTo>
                    <a:pt x="124" y="251"/>
                    <a:pt x="116" y="244"/>
                    <a:pt x="110" y="237"/>
                  </a:cubicBezTo>
                  <a:cubicBezTo>
                    <a:pt x="106" y="232"/>
                    <a:pt x="107" y="224"/>
                    <a:pt x="111" y="220"/>
                  </a:cubicBezTo>
                  <a:cubicBezTo>
                    <a:pt x="116" y="216"/>
                    <a:pt x="124" y="217"/>
                    <a:pt x="128" y="222"/>
                  </a:cubicBezTo>
                  <a:cubicBezTo>
                    <a:pt x="133" y="228"/>
                    <a:pt x="140" y="235"/>
                    <a:pt x="147" y="241"/>
                  </a:cubicBezTo>
                  <a:cubicBezTo>
                    <a:pt x="154" y="247"/>
                    <a:pt x="162" y="254"/>
                    <a:pt x="171" y="259"/>
                  </a:cubicBezTo>
                  <a:cubicBezTo>
                    <a:pt x="187" y="271"/>
                    <a:pt x="204" y="282"/>
                    <a:pt x="217" y="290"/>
                  </a:cubicBezTo>
                  <a:cubicBezTo>
                    <a:pt x="232" y="298"/>
                    <a:pt x="243" y="303"/>
                    <a:pt x="244" y="304"/>
                  </a:cubicBezTo>
                  <a:cubicBezTo>
                    <a:pt x="280" y="321"/>
                    <a:pt x="313" y="328"/>
                    <a:pt x="342" y="328"/>
                  </a:cubicBezTo>
                  <a:cubicBezTo>
                    <a:pt x="371" y="329"/>
                    <a:pt x="396" y="324"/>
                    <a:pt x="418" y="316"/>
                  </a:cubicBezTo>
                  <a:cubicBezTo>
                    <a:pt x="432" y="311"/>
                    <a:pt x="445" y="304"/>
                    <a:pt x="457" y="297"/>
                  </a:cubicBezTo>
                  <a:cubicBezTo>
                    <a:pt x="472" y="287"/>
                    <a:pt x="484" y="277"/>
                    <a:pt x="493" y="269"/>
                  </a:cubicBezTo>
                  <a:cubicBezTo>
                    <a:pt x="505" y="257"/>
                    <a:pt x="511" y="249"/>
                    <a:pt x="511" y="248"/>
                  </a:cubicBezTo>
                  <a:cubicBezTo>
                    <a:pt x="511" y="248"/>
                    <a:pt x="511" y="248"/>
                    <a:pt x="511" y="248"/>
                  </a:cubicBezTo>
                  <a:cubicBezTo>
                    <a:pt x="511" y="248"/>
                    <a:pt x="511" y="248"/>
                    <a:pt x="511" y="248"/>
                  </a:cubicBezTo>
                  <a:cubicBezTo>
                    <a:pt x="511" y="248"/>
                    <a:pt x="511" y="248"/>
                    <a:pt x="511" y="248"/>
                  </a:cubicBezTo>
                  <a:cubicBezTo>
                    <a:pt x="511" y="248"/>
                    <a:pt x="511" y="248"/>
                    <a:pt x="511" y="248"/>
                  </a:cubicBezTo>
                  <a:cubicBezTo>
                    <a:pt x="511" y="248"/>
                    <a:pt x="511" y="248"/>
                    <a:pt x="511" y="248"/>
                  </a:cubicBezTo>
                  <a:cubicBezTo>
                    <a:pt x="512" y="247"/>
                    <a:pt x="513" y="247"/>
                    <a:pt x="514" y="246"/>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9" y="115"/>
                    <a:pt x="591" y="112"/>
                    <a:pt x="593" y="106"/>
                  </a:cubicBezTo>
                  <a:cubicBezTo>
                    <a:pt x="596" y="101"/>
                    <a:pt x="598" y="94"/>
                    <a:pt x="599" y="86"/>
                  </a:cubicBezTo>
                  <a:cubicBezTo>
                    <a:pt x="600" y="81"/>
                    <a:pt x="600" y="75"/>
                    <a:pt x="600" y="70"/>
                  </a:cubicBezTo>
                  <a:cubicBezTo>
                    <a:pt x="599" y="62"/>
                    <a:pt x="597" y="55"/>
                    <a:pt x="593" y="47"/>
                  </a:cubicBezTo>
                  <a:cubicBezTo>
                    <a:pt x="591" y="43"/>
                    <a:pt x="588" y="38"/>
                    <a:pt x="584" y="34"/>
                  </a:cubicBezTo>
                  <a:cubicBezTo>
                    <a:pt x="577" y="26"/>
                    <a:pt x="570" y="20"/>
                    <a:pt x="562" y="16"/>
                  </a:cubicBezTo>
                  <a:cubicBezTo>
                    <a:pt x="551" y="9"/>
                    <a:pt x="539" y="6"/>
                    <a:pt x="527" y="5"/>
                  </a:cubicBezTo>
                  <a:cubicBezTo>
                    <a:pt x="515" y="4"/>
                    <a:pt x="504" y="6"/>
                    <a:pt x="493" y="11"/>
                  </a:cubicBezTo>
                  <a:cubicBezTo>
                    <a:pt x="486" y="14"/>
                    <a:pt x="479" y="18"/>
                    <a:pt x="472" y="24"/>
                  </a:cubicBezTo>
                  <a:cubicBezTo>
                    <a:pt x="472" y="24"/>
                    <a:pt x="472" y="24"/>
                    <a:pt x="472" y="24"/>
                  </a:cubicBezTo>
                  <a:cubicBezTo>
                    <a:pt x="472" y="24"/>
                    <a:pt x="472" y="24"/>
                    <a:pt x="471" y="25"/>
                  </a:cubicBezTo>
                  <a:cubicBezTo>
                    <a:pt x="470" y="26"/>
                    <a:pt x="469" y="27"/>
                    <a:pt x="467" y="29"/>
                  </a:cubicBezTo>
                  <a:cubicBezTo>
                    <a:pt x="464" y="32"/>
                    <a:pt x="460" y="37"/>
                    <a:pt x="456" y="44"/>
                  </a:cubicBezTo>
                  <a:cubicBezTo>
                    <a:pt x="454" y="49"/>
                    <a:pt x="451" y="54"/>
                    <a:pt x="449" y="60"/>
                  </a:cubicBezTo>
                  <a:cubicBezTo>
                    <a:pt x="447" y="67"/>
                    <a:pt x="445" y="74"/>
                    <a:pt x="445" y="82"/>
                  </a:cubicBezTo>
                  <a:cubicBezTo>
                    <a:pt x="445" y="90"/>
                    <a:pt x="446" y="99"/>
                    <a:pt x="449" y="107"/>
                  </a:cubicBezTo>
                  <a:cubicBezTo>
                    <a:pt x="452" y="113"/>
                    <a:pt x="454" y="119"/>
                    <a:pt x="459" y="125"/>
                  </a:cubicBezTo>
                  <a:cubicBezTo>
                    <a:pt x="464" y="132"/>
                    <a:pt x="471" y="140"/>
                    <a:pt x="481" y="148"/>
                  </a:cubicBezTo>
                  <a:cubicBezTo>
                    <a:pt x="482" y="146"/>
                    <a:pt x="484" y="144"/>
                    <a:pt x="486" y="143"/>
                  </a:cubicBezTo>
                  <a:cubicBezTo>
                    <a:pt x="489" y="139"/>
                    <a:pt x="494" y="136"/>
                    <a:pt x="499" y="134"/>
                  </a:cubicBezTo>
                  <a:cubicBezTo>
                    <a:pt x="503" y="132"/>
                    <a:pt x="508" y="134"/>
                    <a:pt x="509" y="138"/>
                  </a:cubicBezTo>
                  <a:cubicBezTo>
                    <a:pt x="511" y="142"/>
                    <a:pt x="509" y="146"/>
                    <a:pt x="505" y="148"/>
                  </a:cubicBezTo>
                  <a:cubicBezTo>
                    <a:pt x="502" y="150"/>
                    <a:pt x="499" y="152"/>
                    <a:pt x="496" y="154"/>
                  </a:cubicBezTo>
                  <a:cubicBezTo>
                    <a:pt x="494" y="156"/>
                    <a:pt x="492" y="159"/>
                    <a:pt x="490" y="161"/>
                  </a:cubicBezTo>
                  <a:cubicBezTo>
                    <a:pt x="489" y="164"/>
                    <a:pt x="487" y="168"/>
                    <a:pt x="486" y="171"/>
                  </a:cubicBezTo>
                  <a:cubicBezTo>
                    <a:pt x="486" y="174"/>
                    <a:pt x="485" y="177"/>
                    <a:pt x="485" y="180"/>
                  </a:cubicBezTo>
                  <a:cubicBezTo>
                    <a:pt x="484" y="185"/>
                    <a:pt x="485" y="189"/>
                    <a:pt x="485" y="189"/>
                  </a:cubicBezTo>
                  <a:cubicBezTo>
                    <a:pt x="485" y="189"/>
                    <a:pt x="485" y="189"/>
                    <a:pt x="485" y="189"/>
                  </a:cubicBezTo>
                  <a:cubicBezTo>
                    <a:pt x="485" y="189"/>
                    <a:pt x="485" y="189"/>
                    <a:pt x="485" y="189"/>
                  </a:cubicBezTo>
                  <a:cubicBezTo>
                    <a:pt x="486" y="194"/>
                    <a:pt x="483" y="197"/>
                    <a:pt x="478" y="198"/>
                  </a:cubicBezTo>
                  <a:cubicBezTo>
                    <a:pt x="474" y="199"/>
                    <a:pt x="470" y="196"/>
                    <a:pt x="470" y="191"/>
                  </a:cubicBezTo>
                  <a:cubicBezTo>
                    <a:pt x="470" y="191"/>
                    <a:pt x="469" y="188"/>
                    <a:pt x="469" y="184"/>
                  </a:cubicBezTo>
                  <a:cubicBezTo>
                    <a:pt x="469" y="180"/>
                    <a:pt x="470" y="174"/>
                    <a:pt x="471" y="169"/>
                  </a:cubicBezTo>
                  <a:cubicBezTo>
                    <a:pt x="470" y="168"/>
                    <a:pt x="469" y="168"/>
                    <a:pt x="468" y="167"/>
                  </a:cubicBezTo>
                  <a:cubicBezTo>
                    <a:pt x="454" y="157"/>
                    <a:pt x="444" y="146"/>
                    <a:pt x="437" y="135"/>
                  </a:cubicBezTo>
                  <a:cubicBezTo>
                    <a:pt x="430" y="123"/>
                    <a:pt x="425" y="112"/>
                    <a:pt x="423" y="100"/>
                  </a:cubicBezTo>
                  <a:cubicBezTo>
                    <a:pt x="422" y="93"/>
                    <a:pt x="422" y="85"/>
                    <a:pt x="422" y="78"/>
                  </a:cubicBezTo>
                  <a:cubicBezTo>
                    <a:pt x="423" y="69"/>
                    <a:pt x="425" y="60"/>
                    <a:pt x="427" y="52"/>
                  </a:cubicBezTo>
                  <a:cubicBezTo>
                    <a:pt x="430" y="45"/>
                    <a:pt x="433" y="38"/>
                    <a:pt x="436" y="32"/>
                  </a:cubicBezTo>
                  <a:cubicBezTo>
                    <a:pt x="440" y="27"/>
                    <a:pt x="443" y="22"/>
                    <a:pt x="446" y="18"/>
                  </a:cubicBezTo>
                  <a:cubicBezTo>
                    <a:pt x="442" y="15"/>
                    <a:pt x="437" y="13"/>
                    <a:pt x="431" y="10"/>
                  </a:cubicBezTo>
                  <a:cubicBezTo>
                    <a:pt x="421" y="7"/>
                    <a:pt x="410" y="3"/>
                    <a:pt x="399" y="2"/>
                  </a:cubicBezTo>
                  <a:cubicBezTo>
                    <a:pt x="391" y="0"/>
                    <a:pt x="383" y="0"/>
                    <a:pt x="374" y="1"/>
                  </a:cubicBezTo>
                  <a:cubicBezTo>
                    <a:pt x="363" y="1"/>
                    <a:pt x="352" y="4"/>
                    <a:pt x="340" y="9"/>
                  </a:cubicBezTo>
                  <a:cubicBezTo>
                    <a:pt x="334" y="12"/>
                    <a:pt x="327" y="16"/>
                    <a:pt x="321" y="21"/>
                  </a:cubicBezTo>
                  <a:cubicBezTo>
                    <a:pt x="316" y="25"/>
                    <a:pt x="316" y="25"/>
                    <a:pt x="316" y="25"/>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09" y="23"/>
                    <a:pt x="308" y="23"/>
                  </a:cubicBezTo>
                  <a:cubicBezTo>
                    <a:pt x="307" y="22"/>
                    <a:pt x="305" y="22"/>
                    <a:pt x="302" y="21"/>
                  </a:cubicBezTo>
                  <a:cubicBezTo>
                    <a:pt x="296" y="20"/>
                    <a:pt x="288" y="19"/>
                    <a:pt x="279" y="19"/>
                  </a:cubicBezTo>
                  <a:cubicBezTo>
                    <a:pt x="273" y="19"/>
                    <a:pt x="267" y="20"/>
                    <a:pt x="260" y="21"/>
                  </a:cubicBezTo>
                  <a:cubicBezTo>
                    <a:pt x="252" y="22"/>
                    <a:pt x="243" y="25"/>
                    <a:pt x="235" y="30"/>
                  </a:cubicBezTo>
                  <a:cubicBezTo>
                    <a:pt x="230" y="33"/>
                    <a:pt x="225" y="36"/>
                    <a:pt x="221" y="41"/>
                  </a:cubicBezTo>
                  <a:cubicBezTo>
                    <a:pt x="216" y="45"/>
                    <a:pt x="211" y="51"/>
                    <a:pt x="207" y="59"/>
                  </a:cubicBezTo>
                  <a:cubicBezTo>
                    <a:pt x="203" y="65"/>
                    <a:pt x="200" y="72"/>
                    <a:pt x="197" y="81"/>
                  </a:cubicBezTo>
                  <a:cubicBezTo>
                    <a:pt x="196" y="83"/>
                    <a:pt x="196" y="83"/>
                    <a:pt x="196" y="83"/>
                  </a:cubicBezTo>
                  <a:cubicBezTo>
                    <a:pt x="196" y="83"/>
                    <a:pt x="196" y="83"/>
                    <a:pt x="196" y="83"/>
                  </a:cubicBezTo>
                  <a:cubicBezTo>
                    <a:pt x="196" y="85"/>
                    <a:pt x="195" y="87"/>
                    <a:pt x="195" y="90"/>
                  </a:cubicBezTo>
                  <a:cubicBezTo>
                    <a:pt x="194" y="96"/>
                    <a:pt x="193" y="104"/>
                    <a:pt x="195" y="114"/>
                  </a:cubicBezTo>
                  <a:cubicBezTo>
                    <a:pt x="196" y="120"/>
                    <a:pt x="198" y="127"/>
                    <a:pt x="201" y="134"/>
                  </a:cubicBezTo>
                  <a:cubicBezTo>
                    <a:pt x="206" y="144"/>
                    <a:pt x="213" y="154"/>
                    <a:pt x="224" y="164"/>
                  </a:cubicBezTo>
                  <a:cubicBezTo>
                    <a:pt x="231" y="169"/>
                    <a:pt x="238" y="175"/>
                    <a:pt x="248" y="181"/>
                  </a:cubicBezTo>
                  <a:cubicBezTo>
                    <a:pt x="256" y="185"/>
                    <a:pt x="266" y="190"/>
                    <a:pt x="278" y="195"/>
                  </a:cubicBezTo>
                  <a:cubicBezTo>
                    <a:pt x="278" y="189"/>
                    <a:pt x="279" y="183"/>
                    <a:pt x="280" y="178"/>
                  </a:cubicBezTo>
                  <a:cubicBezTo>
                    <a:pt x="283" y="169"/>
                    <a:pt x="287" y="161"/>
                    <a:pt x="291" y="154"/>
                  </a:cubicBezTo>
                  <a:cubicBezTo>
                    <a:pt x="294" y="148"/>
                    <a:pt x="298" y="143"/>
                    <a:pt x="301" y="139"/>
                  </a:cubicBezTo>
                  <a:cubicBezTo>
                    <a:pt x="302" y="137"/>
                    <a:pt x="304" y="136"/>
                    <a:pt x="304" y="135"/>
                  </a:cubicBezTo>
                  <a:cubicBezTo>
                    <a:pt x="304" y="134"/>
                    <a:pt x="303" y="134"/>
                    <a:pt x="303" y="133"/>
                  </a:cubicBezTo>
                  <a:cubicBezTo>
                    <a:pt x="298" y="128"/>
                    <a:pt x="295" y="121"/>
                    <a:pt x="293" y="113"/>
                  </a:cubicBezTo>
                  <a:cubicBezTo>
                    <a:pt x="292" y="109"/>
                    <a:pt x="295" y="104"/>
                    <a:pt x="299" y="103"/>
                  </a:cubicBezTo>
                  <a:cubicBezTo>
                    <a:pt x="303" y="103"/>
                    <a:pt x="307" y="105"/>
                    <a:pt x="308" y="109"/>
                  </a:cubicBezTo>
                  <a:cubicBezTo>
                    <a:pt x="310" y="115"/>
                    <a:pt x="312" y="120"/>
                    <a:pt x="315" y="123"/>
                  </a:cubicBezTo>
                  <a:cubicBezTo>
                    <a:pt x="318" y="127"/>
                    <a:pt x="321" y="130"/>
                    <a:pt x="325" y="132"/>
                  </a:cubicBezTo>
                  <a:cubicBezTo>
                    <a:pt x="331" y="135"/>
                    <a:pt x="337" y="137"/>
                    <a:pt x="342" y="138"/>
                  </a:cubicBezTo>
                  <a:cubicBezTo>
                    <a:pt x="346" y="139"/>
                    <a:pt x="350" y="139"/>
                    <a:pt x="350" y="139"/>
                  </a:cubicBezTo>
                  <a:cubicBezTo>
                    <a:pt x="350" y="139"/>
                    <a:pt x="350" y="139"/>
                    <a:pt x="350" y="139"/>
                  </a:cubicBezTo>
                  <a:cubicBezTo>
                    <a:pt x="350" y="139"/>
                    <a:pt x="350" y="139"/>
                    <a:pt x="350" y="139"/>
                  </a:cubicBezTo>
                  <a:cubicBezTo>
                    <a:pt x="354" y="139"/>
                    <a:pt x="357" y="143"/>
                    <a:pt x="357" y="147"/>
                  </a:cubicBezTo>
                  <a:cubicBezTo>
                    <a:pt x="357" y="151"/>
                    <a:pt x="354" y="155"/>
                    <a:pt x="349" y="155"/>
                  </a:cubicBezTo>
                  <a:cubicBezTo>
                    <a:pt x="349" y="155"/>
                    <a:pt x="345" y="154"/>
                    <a:pt x="339" y="153"/>
                  </a:cubicBezTo>
                  <a:cubicBezTo>
                    <a:pt x="335" y="152"/>
                    <a:pt x="329" y="151"/>
                    <a:pt x="324" y="149"/>
                  </a:cubicBezTo>
                  <a:cubicBezTo>
                    <a:pt x="323" y="149"/>
                    <a:pt x="323" y="149"/>
                    <a:pt x="323" y="150"/>
                  </a:cubicBezTo>
                  <a:cubicBezTo>
                    <a:pt x="323" y="150"/>
                    <a:pt x="323" y="150"/>
                    <a:pt x="323" y="150"/>
                  </a:cubicBezTo>
                  <a:cubicBezTo>
                    <a:pt x="323" y="150"/>
                    <a:pt x="323" y="150"/>
                    <a:pt x="323" y="150"/>
                  </a:cubicBezTo>
                  <a:cubicBezTo>
                    <a:pt x="323" y="150"/>
                    <a:pt x="323" y="150"/>
                    <a:pt x="322" y="150"/>
                  </a:cubicBezTo>
                  <a:cubicBezTo>
                    <a:pt x="322" y="150"/>
                    <a:pt x="322" y="150"/>
                    <a:pt x="322" y="151"/>
                  </a:cubicBezTo>
                  <a:cubicBezTo>
                    <a:pt x="321" y="151"/>
                    <a:pt x="320" y="152"/>
                    <a:pt x="319" y="154"/>
                  </a:cubicBezTo>
                  <a:cubicBezTo>
                    <a:pt x="317" y="156"/>
                    <a:pt x="314" y="161"/>
                    <a:pt x="311" y="166"/>
                  </a:cubicBezTo>
                  <a:cubicBezTo>
                    <a:pt x="308" y="170"/>
                    <a:pt x="306" y="175"/>
                    <a:pt x="304" y="181"/>
                  </a:cubicBezTo>
                  <a:cubicBezTo>
                    <a:pt x="302" y="187"/>
                    <a:pt x="301" y="193"/>
                    <a:pt x="301" y="200"/>
                  </a:cubicBezTo>
                  <a:cubicBezTo>
                    <a:pt x="301" y="204"/>
                    <a:pt x="301" y="209"/>
                    <a:pt x="302" y="213"/>
                  </a:cubicBezTo>
                  <a:cubicBezTo>
                    <a:pt x="303" y="220"/>
                    <a:pt x="306" y="226"/>
                    <a:pt x="310" y="233"/>
                  </a:cubicBezTo>
                  <a:cubicBezTo>
                    <a:pt x="316" y="242"/>
                    <a:pt x="325" y="252"/>
                    <a:pt x="338" y="262"/>
                  </a:cubicBezTo>
                  <a:cubicBezTo>
                    <a:pt x="343" y="266"/>
                    <a:pt x="344" y="273"/>
                    <a:pt x="340" y="278"/>
                  </a:cubicBezTo>
                  <a:cubicBezTo>
                    <a:pt x="336" y="283"/>
                    <a:pt x="329" y="284"/>
                    <a:pt x="324" y="280"/>
                  </a:cubicBezTo>
                  <a:cubicBezTo>
                    <a:pt x="311" y="271"/>
                    <a:pt x="301" y="261"/>
                    <a:pt x="294" y="251"/>
                  </a:cubicBezTo>
                  <a:cubicBezTo>
                    <a:pt x="287" y="241"/>
                    <a:pt x="282" y="231"/>
                    <a:pt x="280" y="221"/>
                  </a:cubicBezTo>
                  <a:cubicBezTo>
                    <a:pt x="280" y="221"/>
                    <a:pt x="280" y="220"/>
                    <a:pt x="280" y="220"/>
                  </a:cubicBezTo>
                  <a:cubicBezTo>
                    <a:pt x="263" y="214"/>
                    <a:pt x="248" y="208"/>
                    <a:pt x="236" y="201"/>
                  </a:cubicBezTo>
                  <a:cubicBezTo>
                    <a:pt x="218" y="190"/>
                    <a:pt x="205" y="179"/>
                    <a:pt x="195" y="167"/>
                  </a:cubicBezTo>
                  <a:cubicBezTo>
                    <a:pt x="185" y="155"/>
                    <a:pt x="179" y="142"/>
                    <a:pt x="175" y="131"/>
                  </a:cubicBezTo>
                  <a:cubicBezTo>
                    <a:pt x="173" y="123"/>
                    <a:pt x="172" y="116"/>
                    <a:pt x="171" y="109"/>
                  </a:cubicBezTo>
                  <a:cubicBezTo>
                    <a:pt x="171" y="103"/>
                    <a:pt x="171" y="97"/>
                    <a:pt x="171" y="92"/>
                  </a:cubicBezTo>
                  <a:cubicBezTo>
                    <a:pt x="166" y="94"/>
                    <a:pt x="159" y="96"/>
                    <a:pt x="153" y="99"/>
                  </a:cubicBezTo>
                  <a:cubicBezTo>
                    <a:pt x="146" y="102"/>
                    <a:pt x="140" y="106"/>
                    <a:pt x="134" y="110"/>
                  </a:cubicBezTo>
                  <a:cubicBezTo>
                    <a:pt x="126" y="117"/>
                    <a:pt x="119" y="124"/>
                    <a:pt x="113" y="134"/>
                  </a:cubicBezTo>
                  <a:cubicBezTo>
                    <a:pt x="108" y="143"/>
                    <a:pt x="104" y="153"/>
                    <a:pt x="103" y="165"/>
                  </a:cubicBezTo>
                  <a:cubicBezTo>
                    <a:pt x="102" y="173"/>
                    <a:pt x="102" y="173"/>
                    <a:pt x="102" y="173"/>
                  </a:cubicBezTo>
                  <a:cubicBezTo>
                    <a:pt x="95" y="175"/>
                    <a:pt x="95" y="175"/>
                    <a:pt x="95" y="175"/>
                  </a:cubicBezTo>
                  <a:cubicBezTo>
                    <a:pt x="95" y="175"/>
                    <a:pt x="95" y="175"/>
                    <a:pt x="95" y="175"/>
                  </a:cubicBezTo>
                  <a:cubicBezTo>
                    <a:pt x="95" y="175"/>
                    <a:pt x="95" y="175"/>
                    <a:pt x="95" y="175"/>
                  </a:cubicBezTo>
                  <a:cubicBezTo>
                    <a:pt x="95" y="175"/>
                    <a:pt x="95" y="175"/>
                    <a:pt x="95" y="175"/>
                  </a:cubicBezTo>
                  <a:cubicBezTo>
                    <a:pt x="95" y="175"/>
                    <a:pt x="95" y="175"/>
                    <a:pt x="95" y="175"/>
                  </a:cubicBezTo>
                  <a:cubicBezTo>
                    <a:pt x="94" y="175"/>
                    <a:pt x="94" y="175"/>
                    <a:pt x="94" y="175"/>
                  </a:cubicBezTo>
                  <a:cubicBezTo>
                    <a:pt x="94" y="175"/>
                    <a:pt x="94" y="175"/>
                    <a:pt x="94" y="175"/>
                  </a:cubicBezTo>
                  <a:cubicBezTo>
                    <a:pt x="94" y="175"/>
                    <a:pt x="93" y="176"/>
                    <a:pt x="92" y="176"/>
                  </a:cubicBezTo>
                  <a:cubicBezTo>
                    <a:pt x="90" y="177"/>
                    <a:pt x="87" y="178"/>
                    <a:pt x="84" y="180"/>
                  </a:cubicBezTo>
                  <a:cubicBezTo>
                    <a:pt x="77" y="183"/>
                    <a:pt x="68" y="188"/>
                    <a:pt x="59" y="196"/>
                  </a:cubicBezTo>
                  <a:cubicBezTo>
                    <a:pt x="54" y="202"/>
                    <a:pt x="48" y="208"/>
                    <a:pt x="44" y="216"/>
                  </a:cubicBezTo>
                  <a:cubicBezTo>
                    <a:pt x="39" y="224"/>
                    <a:pt x="36" y="232"/>
                    <a:pt x="34" y="243"/>
                  </a:cubicBezTo>
                  <a:cubicBezTo>
                    <a:pt x="32" y="250"/>
                    <a:pt x="32" y="258"/>
                    <a:pt x="32" y="268"/>
                  </a:cubicBezTo>
                  <a:cubicBezTo>
                    <a:pt x="33" y="269"/>
                    <a:pt x="33" y="271"/>
                    <a:pt x="33" y="272"/>
                  </a:cubicBezTo>
                  <a:cubicBezTo>
                    <a:pt x="33" y="272"/>
                    <a:pt x="33" y="272"/>
                    <a:pt x="33" y="272"/>
                  </a:cubicBezTo>
                  <a:cubicBezTo>
                    <a:pt x="33" y="272"/>
                    <a:pt x="33" y="272"/>
                    <a:pt x="33" y="272"/>
                  </a:cubicBezTo>
                  <a:cubicBezTo>
                    <a:pt x="33" y="272"/>
                    <a:pt x="33" y="273"/>
                    <a:pt x="33" y="273"/>
                  </a:cubicBezTo>
                  <a:cubicBezTo>
                    <a:pt x="33" y="273"/>
                    <a:pt x="33" y="273"/>
                    <a:pt x="33" y="274"/>
                  </a:cubicBezTo>
                  <a:cubicBezTo>
                    <a:pt x="33" y="275"/>
                    <a:pt x="33" y="277"/>
                    <a:pt x="33" y="280"/>
                  </a:cubicBezTo>
                  <a:cubicBezTo>
                    <a:pt x="34" y="285"/>
                    <a:pt x="36" y="292"/>
                    <a:pt x="39" y="300"/>
                  </a:cubicBezTo>
                  <a:cubicBezTo>
                    <a:pt x="42" y="305"/>
                    <a:pt x="45" y="311"/>
                    <a:pt x="49" y="316"/>
                  </a:cubicBezTo>
                  <a:cubicBezTo>
                    <a:pt x="55" y="323"/>
                    <a:pt x="62" y="330"/>
                    <a:pt x="73" y="337"/>
                  </a:cubicBezTo>
                  <a:cubicBezTo>
                    <a:pt x="82" y="342"/>
                    <a:pt x="94" y="347"/>
                    <a:pt x="108" y="350"/>
                  </a:cubicBezTo>
                  <a:cubicBezTo>
                    <a:pt x="122" y="353"/>
                    <a:pt x="139" y="355"/>
                    <a:pt x="160" y="355"/>
                  </a:cubicBezTo>
                  <a:cubicBezTo>
                    <a:pt x="161" y="355"/>
                    <a:pt x="162" y="356"/>
                    <a:pt x="163" y="356"/>
                  </a:cubicBezTo>
                  <a:cubicBezTo>
                    <a:pt x="164" y="351"/>
                    <a:pt x="166" y="346"/>
                    <a:pt x="168" y="341"/>
                  </a:cubicBezTo>
                  <a:cubicBezTo>
                    <a:pt x="170" y="338"/>
                    <a:pt x="172" y="336"/>
                    <a:pt x="174" y="333"/>
                  </a:cubicBezTo>
                  <a:cubicBezTo>
                    <a:pt x="177" y="330"/>
                    <a:pt x="182" y="329"/>
                    <a:pt x="185" y="332"/>
                  </a:cubicBezTo>
                  <a:cubicBezTo>
                    <a:pt x="188" y="335"/>
                    <a:pt x="189" y="340"/>
                    <a:pt x="186" y="343"/>
                  </a:cubicBezTo>
                  <a:cubicBezTo>
                    <a:pt x="184" y="345"/>
                    <a:pt x="183" y="347"/>
                    <a:pt x="182" y="349"/>
                  </a:cubicBezTo>
                  <a:cubicBezTo>
                    <a:pt x="180" y="353"/>
                    <a:pt x="178" y="356"/>
                    <a:pt x="178" y="360"/>
                  </a:cubicBezTo>
                  <a:cubicBezTo>
                    <a:pt x="177" y="363"/>
                    <a:pt x="177" y="367"/>
                    <a:pt x="177" y="370"/>
                  </a:cubicBezTo>
                  <a:cubicBezTo>
                    <a:pt x="177" y="377"/>
                    <a:pt x="179" y="382"/>
                    <a:pt x="181" y="386"/>
                  </a:cubicBezTo>
                  <a:cubicBezTo>
                    <a:pt x="182" y="388"/>
                    <a:pt x="183" y="390"/>
                    <a:pt x="183" y="390"/>
                  </a:cubicBezTo>
                  <a:cubicBezTo>
                    <a:pt x="183" y="390"/>
                    <a:pt x="183" y="390"/>
                    <a:pt x="183" y="390"/>
                  </a:cubicBezTo>
                  <a:cubicBezTo>
                    <a:pt x="183" y="390"/>
                    <a:pt x="183" y="390"/>
                    <a:pt x="183" y="390"/>
                  </a:cubicBezTo>
                  <a:cubicBezTo>
                    <a:pt x="183" y="390"/>
                    <a:pt x="183" y="390"/>
                    <a:pt x="183" y="390"/>
                  </a:cubicBezTo>
                  <a:cubicBezTo>
                    <a:pt x="185" y="393"/>
                    <a:pt x="184" y="398"/>
                    <a:pt x="180" y="400"/>
                  </a:cubicBezTo>
                  <a:cubicBezTo>
                    <a:pt x="177" y="403"/>
                    <a:pt x="172" y="402"/>
                    <a:pt x="170" y="398"/>
                  </a:cubicBezTo>
                  <a:cubicBezTo>
                    <a:pt x="169" y="398"/>
                    <a:pt x="168" y="395"/>
                    <a:pt x="166" y="392"/>
                  </a:cubicBezTo>
                  <a:cubicBezTo>
                    <a:pt x="165" y="388"/>
                    <a:pt x="163" y="384"/>
                    <a:pt x="162" y="378"/>
                  </a:cubicBezTo>
                  <a:cubicBezTo>
                    <a:pt x="162" y="379"/>
                    <a:pt x="161" y="379"/>
                    <a:pt x="160" y="379"/>
                  </a:cubicBezTo>
                  <a:cubicBezTo>
                    <a:pt x="138" y="379"/>
                    <a:pt x="119" y="376"/>
                    <a:pt x="103" y="373"/>
                  </a:cubicBezTo>
                  <a:cubicBezTo>
                    <a:pt x="86" y="369"/>
                    <a:pt x="73" y="363"/>
                    <a:pt x="62" y="357"/>
                  </a:cubicBezTo>
                  <a:cubicBezTo>
                    <a:pt x="47" y="348"/>
                    <a:pt x="36" y="338"/>
                    <a:pt x="28" y="327"/>
                  </a:cubicBezTo>
                  <a:cubicBezTo>
                    <a:pt x="23" y="320"/>
                    <a:pt x="20" y="314"/>
                    <a:pt x="17" y="307"/>
                  </a:cubicBezTo>
                  <a:cubicBezTo>
                    <a:pt x="14" y="313"/>
                    <a:pt x="10" y="321"/>
                    <a:pt x="7" y="329"/>
                  </a:cubicBezTo>
                  <a:cubicBezTo>
                    <a:pt x="4" y="337"/>
                    <a:pt x="2" y="347"/>
                    <a:pt x="1" y="357"/>
                  </a:cubicBezTo>
                  <a:cubicBezTo>
                    <a:pt x="0" y="363"/>
                    <a:pt x="0" y="370"/>
                    <a:pt x="1" y="377"/>
                  </a:cubicBezTo>
                  <a:cubicBezTo>
                    <a:pt x="1" y="379"/>
                    <a:pt x="1" y="380"/>
                    <a:pt x="1" y="382"/>
                  </a:cubicBezTo>
                  <a:cubicBezTo>
                    <a:pt x="4" y="379"/>
                    <a:pt x="6" y="376"/>
                    <a:pt x="9" y="373"/>
                  </a:cubicBezTo>
                  <a:cubicBezTo>
                    <a:pt x="14" y="367"/>
                    <a:pt x="21" y="361"/>
                    <a:pt x="29" y="357"/>
                  </a:cubicBezTo>
                  <a:cubicBezTo>
                    <a:pt x="35" y="354"/>
                    <a:pt x="42" y="356"/>
                    <a:pt x="45" y="361"/>
                  </a:cubicBezTo>
                  <a:cubicBezTo>
                    <a:pt x="48" y="367"/>
                    <a:pt x="46" y="374"/>
                    <a:pt x="41" y="377"/>
                  </a:cubicBezTo>
                  <a:cubicBezTo>
                    <a:pt x="35" y="380"/>
                    <a:pt x="30" y="384"/>
                    <a:pt x="26" y="389"/>
                  </a:cubicBezTo>
                  <a:cubicBezTo>
                    <a:pt x="22" y="393"/>
                    <a:pt x="19" y="398"/>
                    <a:pt x="16" y="402"/>
                  </a:cubicBezTo>
                  <a:cubicBezTo>
                    <a:pt x="13" y="407"/>
                    <a:pt x="11" y="412"/>
                    <a:pt x="10" y="415"/>
                  </a:cubicBezTo>
                  <a:cubicBezTo>
                    <a:pt x="10" y="416"/>
                    <a:pt x="10" y="416"/>
                    <a:pt x="10" y="417"/>
                  </a:cubicBezTo>
                  <a:cubicBezTo>
                    <a:pt x="9" y="418"/>
                    <a:pt x="9" y="418"/>
                    <a:pt x="9" y="419"/>
                  </a:cubicBezTo>
                  <a:cubicBezTo>
                    <a:pt x="9" y="419"/>
                    <a:pt x="9" y="419"/>
                    <a:pt x="9" y="419"/>
                  </a:cubicBezTo>
                  <a:cubicBezTo>
                    <a:pt x="9" y="420"/>
                    <a:pt x="9" y="420"/>
                    <a:pt x="8" y="420"/>
                  </a:cubicBezTo>
                  <a:cubicBezTo>
                    <a:pt x="8" y="420"/>
                    <a:pt x="8" y="420"/>
                    <a:pt x="8" y="421"/>
                  </a:cubicBezTo>
                  <a:cubicBezTo>
                    <a:pt x="8" y="421"/>
                    <a:pt x="8" y="421"/>
                    <a:pt x="8" y="421"/>
                  </a:cubicBezTo>
                  <a:cubicBezTo>
                    <a:pt x="7" y="425"/>
                    <a:pt x="5" y="430"/>
                    <a:pt x="4" y="436"/>
                  </a:cubicBezTo>
                  <a:cubicBezTo>
                    <a:pt x="2" y="448"/>
                    <a:pt x="0" y="465"/>
                    <a:pt x="3" y="483"/>
                  </a:cubicBezTo>
                  <a:cubicBezTo>
                    <a:pt x="5" y="495"/>
                    <a:pt x="9" y="508"/>
                    <a:pt x="16" y="520"/>
                  </a:cubicBezTo>
                  <a:cubicBezTo>
                    <a:pt x="19" y="528"/>
                    <a:pt x="24" y="535"/>
                    <a:pt x="31" y="542"/>
                  </a:cubicBezTo>
                  <a:cubicBezTo>
                    <a:pt x="33" y="545"/>
                    <a:pt x="36" y="548"/>
                    <a:pt x="39" y="551"/>
                  </a:cubicBezTo>
                  <a:cubicBezTo>
                    <a:pt x="40" y="547"/>
                    <a:pt x="41" y="542"/>
                    <a:pt x="42" y="537"/>
                  </a:cubicBezTo>
                  <a:cubicBezTo>
                    <a:pt x="45" y="524"/>
                    <a:pt x="51" y="508"/>
                    <a:pt x="59" y="493"/>
                  </a:cubicBezTo>
                  <a:cubicBezTo>
                    <a:pt x="67" y="479"/>
                    <a:pt x="78" y="465"/>
                    <a:pt x="93" y="453"/>
                  </a:cubicBezTo>
                  <a:cubicBezTo>
                    <a:pt x="107" y="441"/>
                    <a:pt x="125" y="431"/>
                    <a:pt x="147" y="425"/>
                  </a:cubicBezTo>
                  <a:cubicBezTo>
                    <a:pt x="147" y="425"/>
                    <a:pt x="147" y="425"/>
                    <a:pt x="147" y="425"/>
                  </a:cubicBezTo>
                  <a:cubicBezTo>
                    <a:pt x="147" y="425"/>
                    <a:pt x="147" y="425"/>
                    <a:pt x="147" y="425"/>
                  </a:cubicBezTo>
                  <a:cubicBezTo>
                    <a:pt x="147" y="425"/>
                    <a:pt x="147" y="425"/>
                    <a:pt x="147" y="425"/>
                  </a:cubicBezTo>
                  <a:cubicBezTo>
                    <a:pt x="147" y="425"/>
                    <a:pt x="147" y="425"/>
                    <a:pt x="147" y="425"/>
                  </a:cubicBezTo>
                  <a:cubicBezTo>
                    <a:pt x="149" y="425"/>
                    <a:pt x="157" y="423"/>
                    <a:pt x="169" y="421"/>
                  </a:cubicBezTo>
                  <a:cubicBezTo>
                    <a:pt x="182" y="420"/>
                    <a:pt x="200" y="420"/>
                    <a:pt x="220" y="424"/>
                  </a:cubicBezTo>
                  <a:cubicBezTo>
                    <a:pt x="233" y="426"/>
                    <a:pt x="247" y="431"/>
                    <a:pt x="260" y="439"/>
                  </a:cubicBezTo>
                  <a:cubicBezTo>
                    <a:pt x="269" y="444"/>
                    <a:pt x="278" y="450"/>
                    <a:pt x="286" y="458"/>
                  </a:cubicBezTo>
                  <a:cubicBezTo>
                    <a:pt x="294" y="466"/>
                    <a:pt x="301" y="475"/>
                    <a:pt x="308" y="486"/>
                  </a:cubicBezTo>
                  <a:cubicBezTo>
                    <a:pt x="312" y="491"/>
                    <a:pt x="310" y="499"/>
                    <a:pt x="305" y="502"/>
                  </a:cubicBezTo>
                  <a:cubicBezTo>
                    <a:pt x="299" y="505"/>
                    <a:pt x="292" y="504"/>
                    <a:pt x="289" y="498"/>
                  </a:cubicBezTo>
                  <a:cubicBezTo>
                    <a:pt x="283" y="489"/>
                    <a:pt x="276" y="481"/>
                    <a:pt x="270" y="475"/>
                  </a:cubicBezTo>
                  <a:cubicBezTo>
                    <a:pt x="263" y="468"/>
                    <a:pt x="256" y="463"/>
                    <a:pt x="249" y="459"/>
                  </a:cubicBezTo>
                  <a:cubicBezTo>
                    <a:pt x="238" y="453"/>
                    <a:pt x="226" y="449"/>
                    <a:pt x="215" y="447"/>
                  </a:cubicBezTo>
                  <a:cubicBezTo>
                    <a:pt x="205" y="444"/>
                    <a:pt x="194" y="444"/>
                    <a:pt x="185" y="444"/>
                  </a:cubicBezTo>
                  <a:cubicBezTo>
                    <a:pt x="167" y="444"/>
                    <a:pt x="154" y="448"/>
                    <a:pt x="154" y="448"/>
                  </a:cubicBezTo>
                  <a:cubicBezTo>
                    <a:pt x="154" y="448"/>
                    <a:pt x="154" y="448"/>
                    <a:pt x="154" y="448"/>
                  </a:cubicBezTo>
                  <a:cubicBezTo>
                    <a:pt x="154" y="448"/>
                    <a:pt x="154" y="448"/>
                    <a:pt x="154" y="448"/>
                  </a:cubicBezTo>
                  <a:cubicBezTo>
                    <a:pt x="154" y="448"/>
                    <a:pt x="154" y="448"/>
                    <a:pt x="154" y="448"/>
                  </a:cubicBezTo>
                  <a:cubicBezTo>
                    <a:pt x="135" y="453"/>
                    <a:pt x="120" y="461"/>
                    <a:pt x="108" y="471"/>
                  </a:cubicBezTo>
                  <a:cubicBezTo>
                    <a:pt x="96" y="481"/>
                    <a:pt x="86" y="493"/>
                    <a:pt x="79" y="505"/>
                  </a:cubicBezTo>
                  <a:cubicBezTo>
                    <a:pt x="72" y="518"/>
                    <a:pt x="67" y="531"/>
                    <a:pt x="65" y="542"/>
                  </a:cubicBezTo>
                  <a:cubicBezTo>
                    <a:pt x="62" y="551"/>
                    <a:pt x="62" y="559"/>
                    <a:pt x="62" y="565"/>
                  </a:cubicBezTo>
                  <a:cubicBezTo>
                    <a:pt x="62" y="566"/>
                    <a:pt x="62" y="568"/>
                    <a:pt x="62" y="569"/>
                  </a:cubicBezTo>
                  <a:cubicBezTo>
                    <a:pt x="62" y="570"/>
                    <a:pt x="62" y="570"/>
                    <a:pt x="62" y="570"/>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7"/>
                    <a:pt x="63" y="577"/>
                    <a:pt x="63" y="578"/>
                  </a:cubicBezTo>
                  <a:cubicBezTo>
                    <a:pt x="63" y="581"/>
                    <a:pt x="63" y="584"/>
                    <a:pt x="64" y="588"/>
                  </a:cubicBezTo>
                  <a:cubicBezTo>
                    <a:pt x="65" y="595"/>
                    <a:pt x="68" y="606"/>
                    <a:pt x="74" y="618"/>
                  </a:cubicBezTo>
                  <a:cubicBezTo>
                    <a:pt x="78" y="626"/>
                    <a:pt x="83" y="634"/>
                    <a:pt x="89" y="642"/>
                  </a:cubicBezTo>
                  <a:cubicBezTo>
                    <a:pt x="98" y="653"/>
                    <a:pt x="110" y="664"/>
                    <a:pt x="126" y="673"/>
                  </a:cubicBezTo>
                  <a:cubicBezTo>
                    <a:pt x="139" y="681"/>
                    <a:pt x="156" y="688"/>
                    <a:pt x="177" y="692"/>
                  </a:cubicBezTo>
                  <a:cubicBezTo>
                    <a:pt x="177" y="692"/>
                    <a:pt x="177" y="692"/>
                    <a:pt x="177" y="692"/>
                  </a:cubicBezTo>
                  <a:cubicBezTo>
                    <a:pt x="178" y="692"/>
                    <a:pt x="178" y="693"/>
                    <a:pt x="180" y="693"/>
                  </a:cubicBezTo>
                  <a:cubicBezTo>
                    <a:pt x="182" y="693"/>
                    <a:pt x="185" y="693"/>
                    <a:pt x="189" y="693"/>
                  </a:cubicBezTo>
                  <a:cubicBezTo>
                    <a:pt x="197" y="693"/>
                    <a:pt x="208" y="693"/>
                    <a:pt x="219" y="690"/>
                  </a:cubicBezTo>
                  <a:cubicBezTo>
                    <a:pt x="227" y="688"/>
                    <a:pt x="234" y="685"/>
                    <a:pt x="241" y="681"/>
                  </a:cubicBezTo>
                  <a:cubicBezTo>
                    <a:pt x="247" y="678"/>
                    <a:pt x="252" y="675"/>
                    <a:pt x="256" y="672"/>
                  </a:cubicBezTo>
                  <a:cubicBezTo>
                    <a:pt x="260" y="669"/>
                    <a:pt x="263" y="666"/>
                    <a:pt x="267" y="662"/>
                  </a:cubicBezTo>
                  <a:cubicBezTo>
                    <a:pt x="270" y="660"/>
                    <a:pt x="272" y="657"/>
                    <a:pt x="275" y="654"/>
                  </a:cubicBezTo>
                  <a:cubicBezTo>
                    <a:pt x="278" y="650"/>
                    <a:pt x="282" y="645"/>
                    <a:pt x="286" y="638"/>
                  </a:cubicBezTo>
                  <a:cubicBezTo>
                    <a:pt x="292" y="630"/>
                    <a:pt x="298" y="620"/>
                    <a:pt x="306" y="607"/>
                  </a:cubicBezTo>
                  <a:cubicBezTo>
                    <a:pt x="306" y="607"/>
                    <a:pt x="306" y="607"/>
                    <a:pt x="306" y="607"/>
                  </a:cubicBezTo>
                  <a:lnTo>
                    <a:pt x="475" y="312"/>
                  </a:lnTo>
                  <a:close/>
                </a:path>
              </a:pathLst>
            </a:custGeom>
            <a:solidFill>
              <a:srgbClr val="F794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19">
              <a:extLst>
                <a:ext uri="{FF2B5EF4-FFF2-40B4-BE49-F238E27FC236}">
                  <a16:creationId xmlns:a16="http://schemas.microsoft.com/office/drawing/2014/main" id="{2388B683-D6AD-47D4-9A31-62D4814B2DFE}"/>
                </a:ext>
              </a:extLst>
            </p:cNvPr>
            <p:cNvSpPr>
              <a:spLocks/>
            </p:cNvSpPr>
            <p:nvPr/>
          </p:nvSpPr>
          <p:spPr bwMode="auto">
            <a:xfrm>
              <a:off x="4549" y="1143"/>
              <a:ext cx="96" cy="174"/>
            </a:xfrm>
            <a:custGeom>
              <a:avLst/>
              <a:gdLst/>
              <a:ahLst/>
              <a:cxnLst>
                <a:cxn ang="0">
                  <a:pos x="18" y="197"/>
                </a:cxn>
                <a:cxn ang="0">
                  <a:pos x="14" y="195"/>
                </a:cxn>
                <a:cxn ang="0">
                  <a:pos x="9" y="156"/>
                </a:cxn>
                <a:cxn ang="0">
                  <a:pos x="44" y="35"/>
                </a:cxn>
                <a:cxn ang="0">
                  <a:pos x="67" y="3"/>
                </a:cxn>
                <a:cxn ang="0">
                  <a:pos x="99" y="26"/>
                </a:cxn>
                <a:cxn ang="0">
                  <a:pos x="54" y="190"/>
                </a:cxn>
                <a:cxn ang="0">
                  <a:pos x="18" y="197"/>
                </a:cxn>
              </a:cxnLst>
              <a:rect l="0" t="0" r="r" b="b"/>
              <a:pathLst>
                <a:path w="113" h="204">
                  <a:moveTo>
                    <a:pt x="18" y="197"/>
                  </a:moveTo>
                  <a:cubicBezTo>
                    <a:pt x="17" y="197"/>
                    <a:pt x="16" y="196"/>
                    <a:pt x="14" y="195"/>
                  </a:cubicBezTo>
                  <a:cubicBezTo>
                    <a:pt x="2" y="186"/>
                    <a:pt x="0" y="168"/>
                    <a:pt x="9" y="156"/>
                  </a:cubicBezTo>
                  <a:cubicBezTo>
                    <a:pt x="10" y="155"/>
                    <a:pt x="54" y="97"/>
                    <a:pt x="44" y="35"/>
                  </a:cubicBezTo>
                  <a:cubicBezTo>
                    <a:pt x="41" y="20"/>
                    <a:pt x="52" y="5"/>
                    <a:pt x="67" y="3"/>
                  </a:cubicBezTo>
                  <a:cubicBezTo>
                    <a:pt x="83" y="0"/>
                    <a:pt x="97" y="11"/>
                    <a:pt x="99" y="26"/>
                  </a:cubicBezTo>
                  <a:cubicBezTo>
                    <a:pt x="113" y="112"/>
                    <a:pt x="56" y="187"/>
                    <a:pt x="54" y="190"/>
                  </a:cubicBezTo>
                  <a:cubicBezTo>
                    <a:pt x="45" y="202"/>
                    <a:pt x="30" y="204"/>
                    <a:pt x="18" y="197"/>
                  </a:cubicBezTo>
                  <a:close/>
                </a:path>
              </a:pathLst>
            </a:custGeom>
            <a:solidFill>
              <a:srgbClr val="F794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0">
              <a:extLst>
                <a:ext uri="{FF2B5EF4-FFF2-40B4-BE49-F238E27FC236}">
                  <a16:creationId xmlns:a16="http://schemas.microsoft.com/office/drawing/2014/main" id="{2F0B47B5-3E0E-4DD3-8FC1-47D7F645B9D2}"/>
                </a:ext>
              </a:extLst>
            </p:cNvPr>
            <p:cNvSpPr>
              <a:spLocks/>
            </p:cNvSpPr>
            <p:nvPr/>
          </p:nvSpPr>
          <p:spPr bwMode="auto">
            <a:xfrm>
              <a:off x="4674" y="1246"/>
              <a:ext cx="143" cy="145"/>
            </a:xfrm>
            <a:custGeom>
              <a:avLst/>
              <a:gdLst/>
              <a:ahLst/>
              <a:cxnLst>
                <a:cxn ang="0">
                  <a:pos x="18" y="162"/>
                </a:cxn>
                <a:cxn ang="0">
                  <a:pos x="6" y="127"/>
                </a:cxn>
                <a:cxn ang="0">
                  <a:pos x="125" y="6"/>
                </a:cxn>
                <a:cxn ang="0">
                  <a:pos x="161" y="22"/>
                </a:cxn>
                <a:cxn ang="0">
                  <a:pos x="145" y="58"/>
                </a:cxn>
                <a:cxn ang="0">
                  <a:pos x="58" y="149"/>
                </a:cxn>
                <a:cxn ang="0">
                  <a:pos x="21" y="164"/>
                </a:cxn>
                <a:cxn ang="0">
                  <a:pos x="18" y="162"/>
                </a:cxn>
              </a:cxnLst>
              <a:rect l="0" t="0" r="r" b="b"/>
              <a:pathLst>
                <a:path w="167" h="170">
                  <a:moveTo>
                    <a:pt x="18" y="162"/>
                  </a:moveTo>
                  <a:cubicBezTo>
                    <a:pt x="6" y="155"/>
                    <a:pt x="0" y="140"/>
                    <a:pt x="6" y="127"/>
                  </a:cubicBezTo>
                  <a:cubicBezTo>
                    <a:pt x="7" y="124"/>
                    <a:pt x="44" y="37"/>
                    <a:pt x="125" y="6"/>
                  </a:cubicBezTo>
                  <a:cubicBezTo>
                    <a:pt x="140" y="0"/>
                    <a:pt x="156" y="8"/>
                    <a:pt x="161" y="22"/>
                  </a:cubicBezTo>
                  <a:cubicBezTo>
                    <a:pt x="167" y="37"/>
                    <a:pt x="160" y="53"/>
                    <a:pt x="145" y="58"/>
                  </a:cubicBezTo>
                  <a:cubicBezTo>
                    <a:pt x="87" y="81"/>
                    <a:pt x="58" y="148"/>
                    <a:pt x="58" y="149"/>
                  </a:cubicBezTo>
                  <a:cubicBezTo>
                    <a:pt x="52" y="163"/>
                    <a:pt x="35" y="170"/>
                    <a:pt x="21" y="164"/>
                  </a:cubicBezTo>
                  <a:cubicBezTo>
                    <a:pt x="20" y="163"/>
                    <a:pt x="19" y="163"/>
                    <a:pt x="18" y="162"/>
                  </a:cubicBezTo>
                  <a:close/>
                </a:path>
              </a:pathLst>
            </a:custGeom>
            <a:solidFill>
              <a:srgbClr val="F15A2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Tree>
    <p:extLst>
      <p:ext uri="{BB962C8B-B14F-4D97-AF65-F5344CB8AC3E}">
        <p14:creationId xmlns:p14="http://schemas.microsoft.com/office/powerpoint/2010/main" val="10844208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par>
                                <p:cTn id="8" presetID="22" presetClass="entr" presetSubtype="8" fill="hold" grpId="0" nodeType="withEffect">
                                  <p:stCondLst>
                                    <p:cond delay="300"/>
                                  </p:stCondLst>
                                  <p:childTnLst>
                                    <p:set>
                                      <p:cBhvr>
                                        <p:cTn id="9" dur="1" fill="hold">
                                          <p:stCondLst>
                                            <p:cond delay="0"/>
                                          </p:stCondLst>
                                        </p:cTn>
                                        <p:tgtEl>
                                          <p:spTgt spid="8">
                                            <p:txEl>
                                              <p:pRg st="0" end="0"/>
                                            </p:txEl>
                                          </p:spTgt>
                                        </p:tgtEl>
                                        <p:attrNameLst>
                                          <p:attrName>style.visibility</p:attrName>
                                        </p:attrNameLst>
                                      </p:cBhvr>
                                      <p:to>
                                        <p:strVal val="visible"/>
                                      </p:to>
                                    </p:set>
                                    <p:animEffect transition="in" filter="wipe(left)">
                                      <p:cBhvr>
                                        <p:cTn id="10" dur="500"/>
                                        <p:tgtEl>
                                          <p:spTgt spid="8">
                                            <p:txEl>
                                              <p:pRg st="0" end="0"/>
                                            </p:txEl>
                                          </p:spTgt>
                                        </p:tgtEl>
                                      </p:cBhvr>
                                    </p:animEffect>
                                  </p:childTnLst>
                                </p:cTn>
                              </p:par>
                              <p:par>
                                <p:cTn id="11" presetID="19" presetClass="entr" presetSubtype="10" fill="hold" nodeType="withEffect">
                                  <p:stCondLst>
                                    <p:cond delay="1000"/>
                                  </p:stCondLst>
                                  <p:childTnLst>
                                    <p:set>
                                      <p:cBhvr>
                                        <p:cTn id="12" dur="1" fill="hold">
                                          <p:stCondLst>
                                            <p:cond delay="0"/>
                                          </p:stCondLst>
                                        </p:cTn>
                                        <p:tgtEl>
                                          <p:spTgt spid="31"/>
                                        </p:tgtEl>
                                        <p:attrNameLst>
                                          <p:attrName>style.visibility</p:attrName>
                                        </p:attrNameLst>
                                      </p:cBhvr>
                                      <p:to>
                                        <p:strVal val="visible"/>
                                      </p:to>
                                    </p:set>
                                    <p:anim calcmode="lin" valueType="num">
                                      <p:cBhvr>
                                        <p:cTn id="13" dur="1000" fill="hold"/>
                                        <p:tgtEl>
                                          <p:spTgt spid="31"/>
                                        </p:tgtEl>
                                        <p:attrNameLst>
                                          <p:attrName>ppt_w</p:attrName>
                                        </p:attrNameLst>
                                      </p:cBhvr>
                                      <p:tavLst>
                                        <p:tav tm="0" fmla="#ppt_w*sin(2.5*pi*$)">
                                          <p:val>
                                            <p:fltVal val="0"/>
                                          </p:val>
                                        </p:tav>
                                        <p:tav tm="100000">
                                          <p:val>
                                            <p:fltVal val="1"/>
                                          </p:val>
                                        </p:tav>
                                      </p:tavLst>
                                    </p:anim>
                                    <p:anim calcmode="lin" valueType="num">
                                      <p:cBhvr>
                                        <p:cTn id="14" dur="1000" fill="hold"/>
                                        <p:tgtEl>
                                          <p:spTgt spid="31"/>
                                        </p:tgtEl>
                                        <p:attrNameLst>
                                          <p:attrName>ppt_h</p:attrName>
                                        </p:attrNameLst>
                                      </p:cBhvr>
                                      <p:tavLst>
                                        <p:tav tm="0">
                                          <p:val>
                                            <p:strVal val="#ppt_h"/>
                                          </p:val>
                                        </p:tav>
                                        <p:tav tm="100000">
                                          <p:val>
                                            <p:strVal val="#ppt_h"/>
                                          </p:val>
                                        </p:tav>
                                      </p:tavLst>
                                    </p:anim>
                                  </p:childTnLst>
                                </p:cTn>
                              </p:par>
                              <p:par>
                                <p:cTn id="15" presetID="12" presetClass="entr" presetSubtype="8" fill="hold" nodeType="withEffect">
                                  <p:stCondLst>
                                    <p:cond delay="2000"/>
                                  </p:stCondLst>
                                  <p:childTnLst>
                                    <p:set>
                                      <p:cBhvr>
                                        <p:cTn id="16" dur="1" fill="hold">
                                          <p:stCondLst>
                                            <p:cond delay="0"/>
                                          </p:stCondLst>
                                        </p:cTn>
                                        <p:tgtEl>
                                          <p:spTgt spid="9"/>
                                        </p:tgtEl>
                                        <p:attrNameLst>
                                          <p:attrName>style.visibility</p:attrName>
                                        </p:attrNameLst>
                                      </p:cBhvr>
                                      <p:to>
                                        <p:strVal val="visible"/>
                                      </p:to>
                                    </p:set>
                                    <p:animEffect transition="in" filter="slide(fromLeft)">
                                      <p:cBhvr>
                                        <p:cTn id="17" dur="500"/>
                                        <p:tgtEl>
                                          <p:spTgt spid="9"/>
                                        </p:tgtEl>
                                      </p:cBhvr>
                                    </p:animEffect>
                                  </p:childTnLst>
                                </p:cTn>
                              </p:par>
                              <p:par>
                                <p:cTn id="18" presetID="22" presetClass="entr" presetSubtype="8" fill="hold" grpId="0" nodeType="withEffect">
                                  <p:stCondLst>
                                    <p:cond delay="2500"/>
                                  </p:stCondLst>
                                  <p:childTnLst>
                                    <p:set>
                                      <p:cBhvr>
                                        <p:cTn id="19" dur="1" fill="hold">
                                          <p:stCondLst>
                                            <p:cond delay="0"/>
                                          </p:stCondLst>
                                        </p:cTn>
                                        <p:tgtEl>
                                          <p:spTgt spid="28"/>
                                        </p:tgtEl>
                                        <p:attrNameLst>
                                          <p:attrName>style.visibility</p:attrName>
                                        </p:attrNameLst>
                                      </p:cBhvr>
                                      <p:to>
                                        <p:strVal val="visible"/>
                                      </p:to>
                                    </p:set>
                                    <p:animEffect transition="in" filter="wipe(left)">
                                      <p:cBhvr>
                                        <p:cTn id="20" dur="500"/>
                                        <p:tgtEl>
                                          <p:spTgt spid="28"/>
                                        </p:tgtEl>
                                      </p:cBhvr>
                                    </p:animEffect>
                                  </p:childTnLst>
                                </p:cTn>
                              </p:par>
                              <p:par>
                                <p:cTn id="21" presetID="12" presetClass="entr" presetSubtype="8" fill="hold" nodeType="withEffect">
                                  <p:stCondLst>
                                    <p:cond delay="3000"/>
                                  </p:stCondLst>
                                  <p:childTnLst>
                                    <p:set>
                                      <p:cBhvr>
                                        <p:cTn id="22" dur="1" fill="hold">
                                          <p:stCondLst>
                                            <p:cond delay="0"/>
                                          </p:stCondLst>
                                        </p:cTn>
                                        <p:tgtEl>
                                          <p:spTgt spid="17"/>
                                        </p:tgtEl>
                                        <p:attrNameLst>
                                          <p:attrName>style.visibility</p:attrName>
                                        </p:attrNameLst>
                                      </p:cBhvr>
                                      <p:to>
                                        <p:strVal val="visible"/>
                                      </p:to>
                                    </p:set>
                                    <p:animEffect transition="in" filter="slide(fromLeft)">
                                      <p:cBhvr>
                                        <p:cTn id="23" dur="500"/>
                                        <p:tgtEl>
                                          <p:spTgt spid="17"/>
                                        </p:tgtEl>
                                      </p:cBhvr>
                                    </p:animEffect>
                                  </p:childTnLst>
                                </p:cTn>
                              </p:par>
                              <p:par>
                                <p:cTn id="24" presetID="22" presetClass="entr" presetSubtype="8" fill="hold" grpId="0" nodeType="withEffect">
                                  <p:stCondLst>
                                    <p:cond delay="3600"/>
                                  </p:stCondLst>
                                  <p:childTnLst>
                                    <p:set>
                                      <p:cBhvr>
                                        <p:cTn id="25" dur="1" fill="hold">
                                          <p:stCondLst>
                                            <p:cond delay="0"/>
                                          </p:stCondLst>
                                        </p:cTn>
                                        <p:tgtEl>
                                          <p:spTgt spid="29"/>
                                        </p:tgtEl>
                                        <p:attrNameLst>
                                          <p:attrName>style.visibility</p:attrName>
                                        </p:attrNameLst>
                                      </p:cBhvr>
                                      <p:to>
                                        <p:strVal val="visible"/>
                                      </p:to>
                                    </p:set>
                                    <p:animEffect transition="in" filter="wipe(left)">
                                      <p:cBhvr>
                                        <p:cTn id="26" dur="500"/>
                                        <p:tgtEl>
                                          <p:spTgt spid="29"/>
                                        </p:tgtEl>
                                      </p:cBhvr>
                                    </p:animEffect>
                                  </p:childTnLst>
                                </p:cTn>
                              </p:par>
                              <p:par>
                                <p:cTn id="27" presetID="12" presetClass="entr" presetSubtype="4" fill="hold" nodeType="withEffect">
                                  <p:stCondLst>
                                    <p:cond delay="4200"/>
                                  </p:stCondLst>
                                  <p:childTnLst>
                                    <p:set>
                                      <p:cBhvr>
                                        <p:cTn id="28" dur="1" fill="hold">
                                          <p:stCondLst>
                                            <p:cond delay="0"/>
                                          </p:stCondLst>
                                        </p:cTn>
                                        <p:tgtEl>
                                          <p:spTgt spid="22"/>
                                        </p:tgtEl>
                                        <p:attrNameLst>
                                          <p:attrName>style.visibility</p:attrName>
                                        </p:attrNameLst>
                                      </p:cBhvr>
                                      <p:to>
                                        <p:strVal val="visible"/>
                                      </p:to>
                                    </p:set>
                                    <p:animEffect transition="in" filter="slide(fromBottom)">
                                      <p:cBhvr>
                                        <p:cTn id="29" dur="500"/>
                                        <p:tgtEl>
                                          <p:spTgt spid="22"/>
                                        </p:tgtEl>
                                      </p:cBhvr>
                                    </p:animEffect>
                                  </p:childTnLst>
                                </p:cTn>
                              </p:par>
                              <p:par>
                                <p:cTn id="30" presetID="16" presetClass="entr" presetSubtype="26" fill="hold" grpId="0" nodeType="withEffect">
                                  <p:stCondLst>
                                    <p:cond delay="4900"/>
                                  </p:stCondLst>
                                  <p:childTnLst>
                                    <p:set>
                                      <p:cBhvr>
                                        <p:cTn id="31" dur="1" fill="hold">
                                          <p:stCondLst>
                                            <p:cond delay="0"/>
                                          </p:stCondLst>
                                        </p:cTn>
                                        <p:tgtEl>
                                          <p:spTgt spid="30"/>
                                        </p:tgtEl>
                                        <p:attrNameLst>
                                          <p:attrName>style.visibility</p:attrName>
                                        </p:attrNameLst>
                                      </p:cBhvr>
                                      <p:to>
                                        <p:strVal val="visible"/>
                                      </p:to>
                                    </p:set>
                                    <p:animEffect transition="in" filter="barn(inHorizontal)">
                                      <p:cBhvr>
                                        <p:cTn id="32" dur="9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build="p"/>
      <p:bldP spid="28" grpId="0"/>
      <p:bldP spid="29" grpId="0"/>
      <p:bldP spid="30"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B1A461BA-3DB7-4E5C-8843-F1FA5822F8C1}"/>
              </a:ext>
            </a:extLst>
          </p:cNvPr>
          <p:cNvSpPr>
            <a:spLocks noGrp="1"/>
          </p:cNvSpPr>
          <p:nvPr>
            <p:ph type="title"/>
          </p:nvPr>
        </p:nvSpPr>
        <p:spPr/>
        <p:txBody>
          <a:bodyPr/>
          <a:lstStyle/>
          <a:p>
            <a:endParaRPr lang="es-PE" dirty="0"/>
          </a:p>
        </p:txBody>
      </p:sp>
      <p:grpSp>
        <p:nvGrpSpPr>
          <p:cNvPr id="98" name="Group 84">
            <a:extLst>
              <a:ext uri="{FF2B5EF4-FFF2-40B4-BE49-F238E27FC236}">
                <a16:creationId xmlns:a16="http://schemas.microsoft.com/office/drawing/2014/main" id="{59C05DE0-D3C4-4599-A907-D16678A8DBEF}"/>
              </a:ext>
            </a:extLst>
          </p:cNvPr>
          <p:cNvGrpSpPr/>
          <p:nvPr/>
        </p:nvGrpSpPr>
        <p:grpSpPr>
          <a:xfrm>
            <a:off x="4064000" y="1409935"/>
            <a:ext cx="3685704" cy="5079883"/>
            <a:chOff x="3048000" y="1057451"/>
            <a:chExt cx="2764278" cy="3809912"/>
          </a:xfrm>
        </p:grpSpPr>
        <p:sp>
          <p:nvSpPr>
            <p:cNvPr id="99" name="Freeform 5">
              <a:extLst>
                <a:ext uri="{FF2B5EF4-FFF2-40B4-BE49-F238E27FC236}">
                  <a16:creationId xmlns:a16="http://schemas.microsoft.com/office/drawing/2014/main" id="{8DD0877A-7779-4569-8F9D-49C006E6F988}"/>
                </a:ext>
              </a:extLst>
            </p:cNvPr>
            <p:cNvSpPr>
              <a:spLocks/>
            </p:cNvSpPr>
            <p:nvPr/>
          </p:nvSpPr>
          <p:spPr bwMode="auto">
            <a:xfrm>
              <a:off x="3048000" y="1057451"/>
              <a:ext cx="2764278" cy="3019954"/>
            </a:xfrm>
            <a:custGeom>
              <a:avLst/>
              <a:gdLst/>
              <a:ahLst/>
              <a:cxnLst>
                <a:cxn ang="0">
                  <a:pos x="1472" y="548"/>
                </a:cxn>
                <a:cxn ang="0">
                  <a:pos x="959" y="57"/>
                </a:cxn>
                <a:cxn ang="0">
                  <a:pos x="107" y="395"/>
                </a:cxn>
                <a:cxn ang="0">
                  <a:pos x="127" y="1032"/>
                </a:cxn>
                <a:cxn ang="0">
                  <a:pos x="403" y="1683"/>
                </a:cxn>
                <a:cxn ang="0">
                  <a:pos x="1158" y="1912"/>
                </a:cxn>
                <a:cxn ang="0">
                  <a:pos x="1290" y="1706"/>
                </a:cxn>
                <a:cxn ang="0">
                  <a:pos x="1565" y="1597"/>
                </a:cxn>
                <a:cxn ang="0">
                  <a:pos x="1553" y="1507"/>
                </a:cxn>
                <a:cxn ang="0">
                  <a:pos x="1580" y="1393"/>
                </a:cxn>
                <a:cxn ang="0">
                  <a:pos x="1566" y="1341"/>
                </a:cxn>
                <a:cxn ang="0">
                  <a:pos x="1599" y="1302"/>
                </a:cxn>
                <a:cxn ang="0">
                  <a:pos x="1593" y="1176"/>
                </a:cxn>
                <a:cxn ang="0">
                  <a:pos x="1718" y="1037"/>
                </a:cxn>
                <a:cxn ang="0">
                  <a:pos x="1600" y="865"/>
                </a:cxn>
                <a:cxn ang="0">
                  <a:pos x="1522" y="767"/>
                </a:cxn>
                <a:cxn ang="0">
                  <a:pos x="1519" y="625"/>
                </a:cxn>
                <a:cxn ang="0">
                  <a:pos x="1472" y="548"/>
                </a:cxn>
              </a:cxnLst>
              <a:rect l="0" t="0" r="r" b="b"/>
              <a:pathLst>
                <a:path w="1749" h="1912">
                  <a:moveTo>
                    <a:pt x="1472" y="548"/>
                  </a:moveTo>
                  <a:cubicBezTo>
                    <a:pt x="1472" y="548"/>
                    <a:pt x="1359" y="115"/>
                    <a:pt x="959" y="57"/>
                  </a:cubicBezTo>
                  <a:cubicBezTo>
                    <a:pt x="558" y="0"/>
                    <a:pt x="213" y="94"/>
                    <a:pt x="107" y="395"/>
                  </a:cubicBezTo>
                  <a:cubicBezTo>
                    <a:pt x="0" y="696"/>
                    <a:pt x="33" y="916"/>
                    <a:pt x="127" y="1032"/>
                  </a:cubicBezTo>
                  <a:cubicBezTo>
                    <a:pt x="222" y="1148"/>
                    <a:pt x="424" y="1398"/>
                    <a:pt x="403" y="1683"/>
                  </a:cubicBezTo>
                  <a:cubicBezTo>
                    <a:pt x="1158" y="1912"/>
                    <a:pt x="1158" y="1912"/>
                    <a:pt x="1158" y="1912"/>
                  </a:cubicBezTo>
                  <a:cubicBezTo>
                    <a:pt x="1158" y="1912"/>
                    <a:pt x="1176" y="1701"/>
                    <a:pt x="1290" y="1706"/>
                  </a:cubicBezTo>
                  <a:cubicBezTo>
                    <a:pt x="1403" y="1710"/>
                    <a:pt x="1558" y="1738"/>
                    <a:pt x="1565" y="1597"/>
                  </a:cubicBezTo>
                  <a:cubicBezTo>
                    <a:pt x="1565" y="1597"/>
                    <a:pt x="1560" y="1529"/>
                    <a:pt x="1553" y="1507"/>
                  </a:cubicBezTo>
                  <a:cubicBezTo>
                    <a:pt x="1547" y="1485"/>
                    <a:pt x="1584" y="1418"/>
                    <a:pt x="1580" y="1393"/>
                  </a:cubicBezTo>
                  <a:cubicBezTo>
                    <a:pt x="1577" y="1369"/>
                    <a:pt x="1566" y="1341"/>
                    <a:pt x="1566" y="1341"/>
                  </a:cubicBezTo>
                  <a:cubicBezTo>
                    <a:pt x="1566" y="1341"/>
                    <a:pt x="1609" y="1324"/>
                    <a:pt x="1599" y="1302"/>
                  </a:cubicBezTo>
                  <a:cubicBezTo>
                    <a:pt x="1588" y="1280"/>
                    <a:pt x="1565" y="1203"/>
                    <a:pt x="1593" y="1176"/>
                  </a:cubicBezTo>
                  <a:cubicBezTo>
                    <a:pt x="1621" y="1148"/>
                    <a:pt x="1749" y="1112"/>
                    <a:pt x="1718" y="1037"/>
                  </a:cubicBezTo>
                  <a:cubicBezTo>
                    <a:pt x="1687" y="961"/>
                    <a:pt x="1636" y="890"/>
                    <a:pt x="1600" y="865"/>
                  </a:cubicBezTo>
                  <a:cubicBezTo>
                    <a:pt x="1600" y="865"/>
                    <a:pt x="1523" y="820"/>
                    <a:pt x="1522" y="767"/>
                  </a:cubicBezTo>
                  <a:cubicBezTo>
                    <a:pt x="1521" y="714"/>
                    <a:pt x="1540" y="657"/>
                    <a:pt x="1519" y="625"/>
                  </a:cubicBezTo>
                  <a:cubicBezTo>
                    <a:pt x="1498" y="592"/>
                    <a:pt x="1478" y="567"/>
                    <a:pt x="1472" y="548"/>
                  </a:cubicBezTo>
                  <a:close/>
                </a:path>
              </a:pathLst>
            </a:custGeom>
            <a:solidFill>
              <a:srgbClr val="FFC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6">
              <a:extLst>
                <a:ext uri="{FF2B5EF4-FFF2-40B4-BE49-F238E27FC236}">
                  <a16:creationId xmlns:a16="http://schemas.microsoft.com/office/drawing/2014/main" id="{E2F91B0C-6BD3-4119-9088-F7A6A52F16AA}"/>
                </a:ext>
              </a:extLst>
            </p:cNvPr>
            <p:cNvSpPr>
              <a:spLocks/>
            </p:cNvSpPr>
            <p:nvPr/>
          </p:nvSpPr>
          <p:spPr bwMode="auto">
            <a:xfrm>
              <a:off x="3432087" y="3685293"/>
              <a:ext cx="1719791" cy="1182070"/>
            </a:xfrm>
            <a:custGeom>
              <a:avLst/>
              <a:gdLst/>
              <a:ahLst/>
              <a:cxnLst>
                <a:cxn ang="0">
                  <a:pos x="128" y="9"/>
                </a:cxn>
                <a:cxn ang="0">
                  <a:pos x="1021" y="320"/>
                </a:cxn>
                <a:cxn ang="0">
                  <a:pos x="1077" y="727"/>
                </a:cxn>
                <a:cxn ang="0">
                  <a:pos x="602" y="523"/>
                </a:cxn>
                <a:cxn ang="0">
                  <a:pos x="90" y="313"/>
                </a:cxn>
                <a:cxn ang="0">
                  <a:pos x="9" y="46"/>
                </a:cxn>
                <a:cxn ang="0">
                  <a:pos x="128" y="9"/>
                </a:cxn>
              </a:cxnLst>
              <a:rect l="0" t="0" r="r" b="b"/>
              <a:pathLst>
                <a:path w="1088" h="748">
                  <a:moveTo>
                    <a:pt x="128" y="9"/>
                  </a:moveTo>
                  <a:cubicBezTo>
                    <a:pt x="128" y="9"/>
                    <a:pt x="1003" y="225"/>
                    <a:pt x="1021" y="320"/>
                  </a:cubicBezTo>
                  <a:cubicBezTo>
                    <a:pt x="1040" y="415"/>
                    <a:pt x="1065" y="706"/>
                    <a:pt x="1077" y="727"/>
                  </a:cubicBezTo>
                  <a:cubicBezTo>
                    <a:pt x="1088" y="748"/>
                    <a:pt x="681" y="577"/>
                    <a:pt x="602" y="523"/>
                  </a:cubicBezTo>
                  <a:cubicBezTo>
                    <a:pt x="523" y="470"/>
                    <a:pt x="128" y="313"/>
                    <a:pt x="90" y="313"/>
                  </a:cubicBezTo>
                  <a:cubicBezTo>
                    <a:pt x="53" y="313"/>
                    <a:pt x="19" y="83"/>
                    <a:pt x="9" y="46"/>
                  </a:cubicBezTo>
                  <a:cubicBezTo>
                    <a:pt x="0" y="9"/>
                    <a:pt x="95" y="0"/>
                    <a:pt x="128" y="9"/>
                  </a:cubicBezTo>
                  <a:close/>
                </a:path>
              </a:pathLst>
            </a:custGeom>
            <a:solidFill>
              <a:srgbClr val="AC565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nvGrpSpPr>
            <p:cNvPr id="101" name="Group 83">
              <a:extLst>
                <a:ext uri="{FF2B5EF4-FFF2-40B4-BE49-F238E27FC236}">
                  <a16:creationId xmlns:a16="http://schemas.microsoft.com/office/drawing/2014/main" id="{36FAB625-2EFB-40CD-B1CA-8CC6B6393ECA}"/>
                </a:ext>
              </a:extLst>
            </p:cNvPr>
            <p:cNvGrpSpPr/>
            <p:nvPr/>
          </p:nvGrpSpPr>
          <p:grpSpPr>
            <a:xfrm>
              <a:off x="3209660" y="1219112"/>
              <a:ext cx="1957123" cy="1900943"/>
              <a:chOff x="3209660" y="1219112"/>
              <a:chExt cx="1957123" cy="1900943"/>
            </a:xfrm>
            <a:solidFill>
              <a:schemeClr val="bg1">
                <a:lumMod val="95000"/>
              </a:schemeClr>
            </a:solidFill>
          </p:grpSpPr>
          <p:sp>
            <p:nvSpPr>
              <p:cNvPr id="102" name="Freeform 7">
                <a:extLst>
                  <a:ext uri="{FF2B5EF4-FFF2-40B4-BE49-F238E27FC236}">
                    <a16:creationId xmlns:a16="http://schemas.microsoft.com/office/drawing/2014/main" id="{A9E3DA8E-9D71-42F2-98FB-16C59A2D328D}"/>
                  </a:ext>
                </a:extLst>
              </p:cNvPr>
              <p:cNvSpPr>
                <a:spLocks noEditPoints="1"/>
              </p:cNvSpPr>
              <p:nvPr/>
            </p:nvSpPr>
            <p:spPr bwMode="auto">
              <a:xfrm>
                <a:off x="4029428" y="1751101"/>
                <a:ext cx="440267" cy="465490"/>
              </a:xfrm>
              <a:custGeom>
                <a:avLst/>
                <a:gdLst/>
                <a:ahLst/>
                <a:cxnLst>
                  <a:cxn ang="0">
                    <a:pos x="277" y="97"/>
                  </a:cxn>
                  <a:cxn ang="0">
                    <a:pos x="264" y="70"/>
                  </a:cxn>
                  <a:cxn ang="0">
                    <a:pos x="253" y="70"/>
                  </a:cxn>
                  <a:cxn ang="0">
                    <a:pos x="214" y="86"/>
                  </a:cxn>
                  <a:cxn ang="0">
                    <a:pos x="168" y="55"/>
                  </a:cxn>
                  <a:cxn ang="0">
                    <a:pos x="168" y="13"/>
                  </a:cxn>
                  <a:cxn ang="0">
                    <a:pos x="164" y="2"/>
                  </a:cxn>
                  <a:cxn ang="0">
                    <a:pos x="135" y="0"/>
                  </a:cxn>
                  <a:cxn ang="0">
                    <a:pos x="129" y="10"/>
                  </a:cxn>
                  <a:cxn ang="0">
                    <a:pos x="124" y="52"/>
                  </a:cxn>
                  <a:cxn ang="0">
                    <a:pos x="74" y="76"/>
                  </a:cxn>
                  <a:cxn ang="0">
                    <a:pos x="37" y="55"/>
                  </a:cxn>
                  <a:cxn ang="0">
                    <a:pos x="26" y="53"/>
                  </a:cxn>
                  <a:cxn ang="0">
                    <a:pos x="10" y="78"/>
                  </a:cxn>
                  <a:cxn ang="0">
                    <a:pos x="16" y="87"/>
                  </a:cxn>
                  <a:cxn ang="0">
                    <a:pos x="49" y="113"/>
                  </a:cxn>
                  <a:cxn ang="0">
                    <a:pos x="43" y="140"/>
                  </a:cxn>
                  <a:cxn ang="0">
                    <a:pos x="45" y="168"/>
                  </a:cxn>
                  <a:cxn ang="0">
                    <a:pos x="8" y="189"/>
                  </a:cxn>
                  <a:cxn ang="0">
                    <a:pos x="1" y="198"/>
                  </a:cxn>
                  <a:cxn ang="0">
                    <a:pos x="14" y="225"/>
                  </a:cxn>
                  <a:cxn ang="0">
                    <a:pos x="25" y="224"/>
                  </a:cxn>
                  <a:cxn ang="0">
                    <a:pos x="64" y="208"/>
                  </a:cxn>
                  <a:cxn ang="0">
                    <a:pos x="110" y="239"/>
                  </a:cxn>
                  <a:cxn ang="0">
                    <a:pos x="110" y="282"/>
                  </a:cxn>
                  <a:cxn ang="0">
                    <a:pos x="114" y="292"/>
                  </a:cxn>
                  <a:cxn ang="0">
                    <a:pos x="143" y="294"/>
                  </a:cxn>
                  <a:cxn ang="0">
                    <a:pos x="149" y="284"/>
                  </a:cxn>
                  <a:cxn ang="0">
                    <a:pos x="154" y="243"/>
                  </a:cxn>
                  <a:cxn ang="0">
                    <a:pos x="205" y="218"/>
                  </a:cxn>
                  <a:cxn ang="0">
                    <a:pos x="241" y="240"/>
                  </a:cxn>
                  <a:cxn ang="0">
                    <a:pos x="252" y="242"/>
                  </a:cxn>
                  <a:cxn ang="0">
                    <a:pos x="269" y="217"/>
                  </a:cxn>
                  <a:cxn ang="0">
                    <a:pos x="263" y="207"/>
                  </a:cxn>
                  <a:cxn ang="0">
                    <a:pos x="229" y="182"/>
                  </a:cxn>
                  <a:cxn ang="0">
                    <a:pos x="235" y="154"/>
                  </a:cxn>
                  <a:cxn ang="0">
                    <a:pos x="233" y="126"/>
                  </a:cxn>
                  <a:cxn ang="0">
                    <a:pos x="270" y="105"/>
                  </a:cxn>
                  <a:cxn ang="0">
                    <a:pos x="277" y="97"/>
                  </a:cxn>
                  <a:cxn ang="0">
                    <a:pos x="139" y="222"/>
                  </a:cxn>
                  <a:cxn ang="0">
                    <a:pos x="65" y="147"/>
                  </a:cxn>
                  <a:cxn ang="0">
                    <a:pos x="139" y="73"/>
                  </a:cxn>
                  <a:cxn ang="0">
                    <a:pos x="214" y="147"/>
                  </a:cxn>
                  <a:cxn ang="0">
                    <a:pos x="139" y="222"/>
                  </a:cxn>
                </a:cxnLst>
                <a:rect l="0" t="0" r="r" b="b"/>
                <a:pathLst>
                  <a:path w="278" h="295">
                    <a:moveTo>
                      <a:pt x="277" y="97"/>
                    </a:moveTo>
                    <a:cubicBezTo>
                      <a:pt x="264" y="70"/>
                      <a:pt x="264" y="70"/>
                      <a:pt x="264" y="70"/>
                    </a:cubicBezTo>
                    <a:cubicBezTo>
                      <a:pt x="263" y="68"/>
                      <a:pt x="258" y="68"/>
                      <a:pt x="253" y="70"/>
                    </a:cubicBezTo>
                    <a:cubicBezTo>
                      <a:pt x="214" y="86"/>
                      <a:pt x="214" y="86"/>
                      <a:pt x="214" y="86"/>
                    </a:cubicBezTo>
                    <a:cubicBezTo>
                      <a:pt x="202" y="72"/>
                      <a:pt x="186" y="61"/>
                      <a:pt x="168" y="55"/>
                    </a:cubicBezTo>
                    <a:cubicBezTo>
                      <a:pt x="168" y="13"/>
                      <a:pt x="168" y="13"/>
                      <a:pt x="168" y="13"/>
                    </a:cubicBezTo>
                    <a:cubicBezTo>
                      <a:pt x="168" y="8"/>
                      <a:pt x="167" y="3"/>
                      <a:pt x="164" y="2"/>
                    </a:cubicBezTo>
                    <a:cubicBezTo>
                      <a:pt x="135" y="0"/>
                      <a:pt x="135" y="0"/>
                      <a:pt x="135" y="0"/>
                    </a:cubicBezTo>
                    <a:cubicBezTo>
                      <a:pt x="133" y="0"/>
                      <a:pt x="130" y="5"/>
                      <a:pt x="129" y="10"/>
                    </a:cubicBezTo>
                    <a:cubicBezTo>
                      <a:pt x="124" y="52"/>
                      <a:pt x="124" y="52"/>
                      <a:pt x="124" y="52"/>
                    </a:cubicBezTo>
                    <a:cubicBezTo>
                      <a:pt x="105" y="55"/>
                      <a:pt x="87" y="64"/>
                      <a:pt x="74" y="76"/>
                    </a:cubicBezTo>
                    <a:cubicBezTo>
                      <a:pt x="37" y="55"/>
                      <a:pt x="37" y="55"/>
                      <a:pt x="37" y="55"/>
                    </a:cubicBezTo>
                    <a:cubicBezTo>
                      <a:pt x="33" y="52"/>
                      <a:pt x="28" y="51"/>
                      <a:pt x="26" y="53"/>
                    </a:cubicBezTo>
                    <a:cubicBezTo>
                      <a:pt x="10" y="78"/>
                      <a:pt x="10" y="78"/>
                      <a:pt x="10" y="78"/>
                    </a:cubicBezTo>
                    <a:cubicBezTo>
                      <a:pt x="8" y="79"/>
                      <a:pt x="11" y="84"/>
                      <a:pt x="16" y="87"/>
                    </a:cubicBezTo>
                    <a:cubicBezTo>
                      <a:pt x="49" y="113"/>
                      <a:pt x="49" y="113"/>
                      <a:pt x="49" y="113"/>
                    </a:cubicBezTo>
                    <a:cubicBezTo>
                      <a:pt x="46" y="121"/>
                      <a:pt x="44" y="131"/>
                      <a:pt x="43" y="140"/>
                    </a:cubicBezTo>
                    <a:cubicBezTo>
                      <a:pt x="42" y="150"/>
                      <a:pt x="43" y="159"/>
                      <a:pt x="45" y="168"/>
                    </a:cubicBezTo>
                    <a:cubicBezTo>
                      <a:pt x="8" y="189"/>
                      <a:pt x="8" y="189"/>
                      <a:pt x="8" y="189"/>
                    </a:cubicBezTo>
                    <a:cubicBezTo>
                      <a:pt x="3" y="192"/>
                      <a:pt x="0" y="196"/>
                      <a:pt x="1" y="198"/>
                    </a:cubicBezTo>
                    <a:cubicBezTo>
                      <a:pt x="14" y="225"/>
                      <a:pt x="14" y="225"/>
                      <a:pt x="14" y="225"/>
                    </a:cubicBezTo>
                    <a:cubicBezTo>
                      <a:pt x="15" y="227"/>
                      <a:pt x="20" y="226"/>
                      <a:pt x="25" y="224"/>
                    </a:cubicBezTo>
                    <a:cubicBezTo>
                      <a:pt x="64" y="208"/>
                      <a:pt x="64" y="208"/>
                      <a:pt x="64" y="208"/>
                    </a:cubicBezTo>
                    <a:cubicBezTo>
                      <a:pt x="76" y="223"/>
                      <a:pt x="92" y="234"/>
                      <a:pt x="110" y="239"/>
                    </a:cubicBezTo>
                    <a:cubicBezTo>
                      <a:pt x="110" y="282"/>
                      <a:pt x="110" y="282"/>
                      <a:pt x="110" y="282"/>
                    </a:cubicBezTo>
                    <a:cubicBezTo>
                      <a:pt x="110" y="287"/>
                      <a:pt x="112" y="292"/>
                      <a:pt x="114" y="292"/>
                    </a:cubicBezTo>
                    <a:cubicBezTo>
                      <a:pt x="143" y="294"/>
                      <a:pt x="143" y="294"/>
                      <a:pt x="143" y="294"/>
                    </a:cubicBezTo>
                    <a:cubicBezTo>
                      <a:pt x="146" y="295"/>
                      <a:pt x="148" y="290"/>
                      <a:pt x="149" y="284"/>
                    </a:cubicBezTo>
                    <a:cubicBezTo>
                      <a:pt x="154" y="243"/>
                      <a:pt x="154" y="243"/>
                      <a:pt x="154" y="243"/>
                    </a:cubicBezTo>
                    <a:cubicBezTo>
                      <a:pt x="173" y="240"/>
                      <a:pt x="191" y="231"/>
                      <a:pt x="205" y="218"/>
                    </a:cubicBezTo>
                    <a:cubicBezTo>
                      <a:pt x="241" y="240"/>
                      <a:pt x="241" y="240"/>
                      <a:pt x="241" y="240"/>
                    </a:cubicBezTo>
                    <a:cubicBezTo>
                      <a:pt x="246" y="243"/>
                      <a:pt x="251" y="243"/>
                      <a:pt x="252" y="242"/>
                    </a:cubicBezTo>
                    <a:cubicBezTo>
                      <a:pt x="269" y="217"/>
                      <a:pt x="269" y="217"/>
                      <a:pt x="269" y="217"/>
                    </a:cubicBezTo>
                    <a:cubicBezTo>
                      <a:pt x="270" y="215"/>
                      <a:pt x="267" y="211"/>
                      <a:pt x="263" y="207"/>
                    </a:cubicBezTo>
                    <a:cubicBezTo>
                      <a:pt x="229" y="182"/>
                      <a:pt x="229" y="182"/>
                      <a:pt x="229" y="182"/>
                    </a:cubicBezTo>
                    <a:cubicBezTo>
                      <a:pt x="233" y="173"/>
                      <a:pt x="235" y="164"/>
                      <a:pt x="235" y="154"/>
                    </a:cubicBezTo>
                    <a:cubicBezTo>
                      <a:pt x="236" y="145"/>
                      <a:pt x="235" y="135"/>
                      <a:pt x="233" y="126"/>
                    </a:cubicBezTo>
                    <a:cubicBezTo>
                      <a:pt x="270" y="105"/>
                      <a:pt x="270" y="105"/>
                      <a:pt x="270" y="105"/>
                    </a:cubicBezTo>
                    <a:cubicBezTo>
                      <a:pt x="275" y="103"/>
                      <a:pt x="278" y="99"/>
                      <a:pt x="277" y="97"/>
                    </a:cubicBezTo>
                    <a:close/>
                    <a:moveTo>
                      <a:pt x="139" y="222"/>
                    </a:moveTo>
                    <a:cubicBezTo>
                      <a:pt x="98" y="222"/>
                      <a:pt x="65" y="189"/>
                      <a:pt x="65" y="147"/>
                    </a:cubicBezTo>
                    <a:cubicBezTo>
                      <a:pt x="65" y="106"/>
                      <a:pt x="98" y="73"/>
                      <a:pt x="139" y="73"/>
                    </a:cubicBezTo>
                    <a:cubicBezTo>
                      <a:pt x="180" y="73"/>
                      <a:pt x="214" y="106"/>
                      <a:pt x="214" y="147"/>
                    </a:cubicBezTo>
                    <a:cubicBezTo>
                      <a:pt x="214" y="189"/>
                      <a:pt x="180" y="222"/>
                      <a:pt x="139" y="2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8">
                <a:extLst>
                  <a:ext uri="{FF2B5EF4-FFF2-40B4-BE49-F238E27FC236}">
                    <a16:creationId xmlns:a16="http://schemas.microsoft.com/office/drawing/2014/main" id="{9AD32E86-8BB8-4B19-89C2-3CBF8D1A2CE6}"/>
                  </a:ext>
                </a:extLst>
              </p:cNvPr>
              <p:cNvSpPr>
                <a:spLocks noEditPoints="1"/>
              </p:cNvSpPr>
              <p:nvPr/>
            </p:nvSpPr>
            <p:spPr bwMode="auto">
              <a:xfrm>
                <a:off x="4139494" y="1872633"/>
                <a:ext cx="221280" cy="222426"/>
              </a:xfrm>
              <a:custGeom>
                <a:avLst/>
                <a:gdLst/>
                <a:ahLst/>
                <a:cxnLst>
                  <a:cxn ang="0">
                    <a:pos x="70" y="0"/>
                  </a:cxn>
                  <a:cxn ang="0">
                    <a:pos x="0" y="70"/>
                  </a:cxn>
                  <a:cxn ang="0">
                    <a:pos x="70" y="141"/>
                  </a:cxn>
                  <a:cxn ang="0">
                    <a:pos x="140" y="70"/>
                  </a:cxn>
                  <a:cxn ang="0">
                    <a:pos x="70" y="0"/>
                  </a:cxn>
                  <a:cxn ang="0">
                    <a:pos x="94" y="31"/>
                  </a:cxn>
                  <a:cxn ang="0">
                    <a:pos x="109" y="31"/>
                  </a:cxn>
                  <a:cxn ang="0">
                    <a:pos x="109" y="46"/>
                  </a:cxn>
                  <a:cxn ang="0">
                    <a:pos x="94" y="46"/>
                  </a:cxn>
                  <a:cxn ang="0">
                    <a:pos x="94" y="31"/>
                  </a:cxn>
                  <a:cxn ang="0">
                    <a:pos x="70" y="15"/>
                  </a:cxn>
                  <a:cxn ang="0">
                    <a:pos x="80" y="26"/>
                  </a:cxn>
                  <a:cxn ang="0">
                    <a:pos x="70" y="36"/>
                  </a:cxn>
                  <a:cxn ang="0">
                    <a:pos x="60" y="26"/>
                  </a:cxn>
                  <a:cxn ang="0">
                    <a:pos x="70" y="15"/>
                  </a:cxn>
                  <a:cxn ang="0">
                    <a:pos x="31" y="31"/>
                  </a:cxn>
                  <a:cxn ang="0">
                    <a:pos x="46" y="31"/>
                  </a:cxn>
                  <a:cxn ang="0">
                    <a:pos x="46" y="46"/>
                  </a:cxn>
                  <a:cxn ang="0">
                    <a:pos x="31" y="46"/>
                  </a:cxn>
                  <a:cxn ang="0">
                    <a:pos x="31" y="31"/>
                  </a:cxn>
                  <a:cxn ang="0">
                    <a:pos x="15" y="70"/>
                  </a:cxn>
                  <a:cxn ang="0">
                    <a:pos x="25" y="60"/>
                  </a:cxn>
                  <a:cxn ang="0">
                    <a:pos x="36" y="70"/>
                  </a:cxn>
                  <a:cxn ang="0">
                    <a:pos x="25" y="81"/>
                  </a:cxn>
                  <a:cxn ang="0">
                    <a:pos x="15" y="70"/>
                  </a:cxn>
                  <a:cxn ang="0">
                    <a:pos x="46" y="109"/>
                  </a:cxn>
                  <a:cxn ang="0">
                    <a:pos x="31" y="109"/>
                  </a:cxn>
                  <a:cxn ang="0">
                    <a:pos x="31" y="95"/>
                  </a:cxn>
                  <a:cxn ang="0">
                    <a:pos x="46" y="95"/>
                  </a:cxn>
                  <a:cxn ang="0">
                    <a:pos x="46" y="109"/>
                  </a:cxn>
                  <a:cxn ang="0">
                    <a:pos x="70" y="125"/>
                  </a:cxn>
                  <a:cxn ang="0">
                    <a:pos x="60" y="115"/>
                  </a:cxn>
                  <a:cxn ang="0">
                    <a:pos x="70" y="105"/>
                  </a:cxn>
                  <a:cxn ang="0">
                    <a:pos x="80" y="115"/>
                  </a:cxn>
                  <a:cxn ang="0">
                    <a:pos x="70" y="125"/>
                  </a:cxn>
                  <a:cxn ang="0">
                    <a:pos x="70" y="97"/>
                  </a:cxn>
                  <a:cxn ang="0">
                    <a:pos x="44" y="70"/>
                  </a:cxn>
                  <a:cxn ang="0">
                    <a:pos x="70" y="44"/>
                  </a:cxn>
                  <a:cxn ang="0">
                    <a:pos x="96" y="70"/>
                  </a:cxn>
                  <a:cxn ang="0">
                    <a:pos x="70" y="97"/>
                  </a:cxn>
                  <a:cxn ang="0">
                    <a:pos x="109" y="109"/>
                  </a:cxn>
                  <a:cxn ang="0">
                    <a:pos x="94" y="109"/>
                  </a:cxn>
                  <a:cxn ang="0">
                    <a:pos x="94" y="95"/>
                  </a:cxn>
                  <a:cxn ang="0">
                    <a:pos x="109" y="95"/>
                  </a:cxn>
                  <a:cxn ang="0">
                    <a:pos x="109" y="109"/>
                  </a:cxn>
                  <a:cxn ang="0">
                    <a:pos x="115" y="81"/>
                  </a:cxn>
                  <a:cxn ang="0">
                    <a:pos x="104" y="70"/>
                  </a:cxn>
                  <a:cxn ang="0">
                    <a:pos x="115" y="60"/>
                  </a:cxn>
                  <a:cxn ang="0">
                    <a:pos x="125" y="70"/>
                  </a:cxn>
                  <a:cxn ang="0">
                    <a:pos x="115" y="81"/>
                  </a:cxn>
                </a:cxnLst>
                <a:rect l="0" t="0" r="r" b="b"/>
                <a:pathLst>
                  <a:path w="140" h="141">
                    <a:moveTo>
                      <a:pt x="70" y="0"/>
                    </a:moveTo>
                    <a:cubicBezTo>
                      <a:pt x="31" y="0"/>
                      <a:pt x="0" y="32"/>
                      <a:pt x="0" y="70"/>
                    </a:cubicBezTo>
                    <a:cubicBezTo>
                      <a:pt x="0" y="109"/>
                      <a:pt x="31" y="141"/>
                      <a:pt x="70" y="141"/>
                    </a:cubicBezTo>
                    <a:cubicBezTo>
                      <a:pt x="109" y="141"/>
                      <a:pt x="140" y="109"/>
                      <a:pt x="140" y="70"/>
                    </a:cubicBezTo>
                    <a:cubicBezTo>
                      <a:pt x="140" y="32"/>
                      <a:pt x="109" y="0"/>
                      <a:pt x="70" y="0"/>
                    </a:cubicBezTo>
                    <a:close/>
                    <a:moveTo>
                      <a:pt x="94" y="31"/>
                    </a:moveTo>
                    <a:cubicBezTo>
                      <a:pt x="98" y="27"/>
                      <a:pt x="105" y="27"/>
                      <a:pt x="109" y="31"/>
                    </a:cubicBezTo>
                    <a:cubicBezTo>
                      <a:pt x="113" y="36"/>
                      <a:pt x="113" y="42"/>
                      <a:pt x="109" y="46"/>
                    </a:cubicBezTo>
                    <a:cubicBezTo>
                      <a:pt x="105" y="50"/>
                      <a:pt x="98" y="50"/>
                      <a:pt x="94" y="46"/>
                    </a:cubicBezTo>
                    <a:cubicBezTo>
                      <a:pt x="90" y="42"/>
                      <a:pt x="90" y="36"/>
                      <a:pt x="94" y="31"/>
                    </a:cubicBezTo>
                    <a:close/>
                    <a:moveTo>
                      <a:pt x="70" y="15"/>
                    </a:moveTo>
                    <a:cubicBezTo>
                      <a:pt x="76" y="15"/>
                      <a:pt x="80" y="20"/>
                      <a:pt x="80" y="26"/>
                    </a:cubicBezTo>
                    <a:cubicBezTo>
                      <a:pt x="80" y="31"/>
                      <a:pt x="76" y="36"/>
                      <a:pt x="70" y="36"/>
                    </a:cubicBezTo>
                    <a:cubicBezTo>
                      <a:pt x="64" y="36"/>
                      <a:pt x="60" y="31"/>
                      <a:pt x="60" y="26"/>
                    </a:cubicBezTo>
                    <a:cubicBezTo>
                      <a:pt x="60" y="20"/>
                      <a:pt x="64" y="15"/>
                      <a:pt x="70" y="15"/>
                    </a:cubicBezTo>
                    <a:close/>
                    <a:moveTo>
                      <a:pt x="31" y="31"/>
                    </a:moveTo>
                    <a:cubicBezTo>
                      <a:pt x="35" y="27"/>
                      <a:pt x="42" y="27"/>
                      <a:pt x="46" y="31"/>
                    </a:cubicBezTo>
                    <a:cubicBezTo>
                      <a:pt x="50" y="36"/>
                      <a:pt x="50" y="42"/>
                      <a:pt x="46" y="46"/>
                    </a:cubicBezTo>
                    <a:cubicBezTo>
                      <a:pt x="42" y="50"/>
                      <a:pt x="35" y="50"/>
                      <a:pt x="31" y="46"/>
                    </a:cubicBezTo>
                    <a:cubicBezTo>
                      <a:pt x="27" y="42"/>
                      <a:pt x="27" y="36"/>
                      <a:pt x="31" y="31"/>
                    </a:cubicBezTo>
                    <a:close/>
                    <a:moveTo>
                      <a:pt x="15" y="70"/>
                    </a:moveTo>
                    <a:cubicBezTo>
                      <a:pt x="15" y="65"/>
                      <a:pt x="20" y="60"/>
                      <a:pt x="25" y="60"/>
                    </a:cubicBezTo>
                    <a:cubicBezTo>
                      <a:pt x="31" y="60"/>
                      <a:pt x="36" y="65"/>
                      <a:pt x="36" y="70"/>
                    </a:cubicBezTo>
                    <a:cubicBezTo>
                      <a:pt x="36" y="76"/>
                      <a:pt x="31" y="81"/>
                      <a:pt x="25" y="81"/>
                    </a:cubicBezTo>
                    <a:cubicBezTo>
                      <a:pt x="20" y="81"/>
                      <a:pt x="15" y="76"/>
                      <a:pt x="15" y="70"/>
                    </a:cubicBezTo>
                    <a:close/>
                    <a:moveTo>
                      <a:pt x="46" y="109"/>
                    </a:moveTo>
                    <a:cubicBezTo>
                      <a:pt x="42" y="113"/>
                      <a:pt x="35" y="113"/>
                      <a:pt x="31" y="109"/>
                    </a:cubicBezTo>
                    <a:cubicBezTo>
                      <a:pt x="27" y="105"/>
                      <a:pt x="27" y="99"/>
                      <a:pt x="31" y="95"/>
                    </a:cubicBezTo>
                    <a:cubicBezTo>
                      <a:pt x="35" y="91"/>
                      <a:pt x="42" y="91"/>
                      <a:pt x="46" y="95"/>
                    </a:cubicBezTo>
                    <a:cubicBezTo>
                      <a:pt x="50" y="99"/>
                      <a:pt x="50" y="105"/>
                      <a:pt x="46" y="109"/>
                    </a:cubicBezTo>
                    <a:close/>
                    <a:moveTo>
                      <a:pt x="70" y="125"/>
                    </a:moveTo>
                    <a:cubicBezTo>
                      <a:pt x="64" y="125"/>
                      <a:pt x="60" y="121"/>
                      <a:pt x="60" y="115"/>
                    </a:cubicBezTo>
                    <a:cubicBezTo>
                      <a:pt x="60" y="109"/>
                      <a:pt x="64" y="105"/>
                      <a:pt x="70" y="105"/>
                    </a:cubicBezTo>
                    <a:cubicBezTo>
                      <a:pt x="76" y="105"/>
                      <a:pt x="80" y="109"/>
                      <a:pt x="80" y="115"/>
                    </a:cubicBezTo>
                    <a:cubicBezTo>
                      <a:pt x="80" y="121"/>
                      <a:pt x="76" y="125"/>
                      <a:pt x="70" y="125"/>
                    </a:cubicBezTo>
                    <a:close/>
                    <a:moveTo>
                      <a:pt x="70" y="97"/>
                    </a:moveTo>
                    <a:cubicBezTo>
                      <a:pt x="56" y="97"/>
                      <a:pt x="44" y="85"/>
                      <a:pt x="44" y="70"/>
                    </a:cubicBezTo>
                    <a:cubicBezTo>
                      <a:pt x="44" y="56"/>
                      <a:pt x="56" y="44"/>
                      <a:pt x="70" y="44"/>
                    </a:cubicBezTo>
                    <a:cubicBezTo>
                      <a:pt x="85" y="44"/>
                      <a:pt x="96" y="56"/>
                      <a:pt x="96" y="70"/>
                    </a:cubicBezTo>
                    <a:cubicBezTo>
                      <a:pt x="96" y="85"/>
                      <a:pt x="85" y="97"/>
                      <a:pt x="70" y="97"/>
                    </a:cubicBezTo>
                    <a:close/>
                    <a:moveTo>
                      <a:pt x="109" y="109"/>
                    </a:moveTo>
                    <a:cubicBezTo>
                      <a:pt x="105" y="113"/>
                      <a:pt x="98" y="113"/>
                      <a:pt x="94" y="109"/>
                    </a:cubicBezTo>
                    <a:cubicBezTo>
                      <a:pt x="90" y="105"/>
                      <a:pt x="90" y="99"/>
                      <a:pt x="94" y="95"/>
                    </a:cubicBezTo>
                    <a:cubicBezTo>
                      <a:pt x="98" y="91"/>
                      <a:pt x="105" y="91"/>
                      <a:pt x="109" y="95"/>
                    </a:cubicBezTo>
                    <a:cubicBezTo>
                      <a:pt x="113" y="99"/>
                      <a:pt x="113" y="105"/>
                      <a:pt x="109" y="109"/>
                    </a:cubicBezTo>
                    <a:close/>
                    <a:moveTo>
                      <a:pt x="115" y="81"/>
                    </a:moveTo>
                    <a:cubicBezTo>
                      <a:pt x="109" y="81"/>
                      <a:pt x="104" y="76"/>
                      <a:pt x="104" y="70"/>
                    </a:cubicBezTo>
                    <a:cubicBezTo>
                      <a:pt x="104" y="65"/>
                      <a:pt x="109" y="60"/>
                      <a:pt x="115" y="60"/>
                    </a:cubicBezTo>
                    <a:cubicBezTo>
                      <a:pt x="120" y="60"/>
                      <a:pt x="125" y="65"/>
                      <a:pt x="125" y="70"/>
                    </a:cubicBezTo>
                    <a:cubicBezTo>
                      <a:pt x="125" y="76"/>
                      <a:pt x="120" y="81"/>
                      <a:pt x="115" y="8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4" name="Oval 9">
                <a:extLst>
                  <a:ext uri="{FF2B5EF4-FFF2-40B4-BE49-F238E27FC236}">
                    <a16:creationId xmlns:a16="http://schemas.microsoft.com/office/drawing/2014/main" id="{AF063218-9AD6-489F-941E-0911CF8C1F59}"/>
                  </a:ext>
                </a:extLst>
              </p:cNvPr>
              <p:cNvSpPr>
                <a:spLocks noChangeArrowheads="1"/>
              </p:cNvSpPr>
              <p:nvPr/>
            </p:nvSpPr>
            <p:spPr bwMode="auto">
              <a:xfrm>
                <a:off x="4224337" y="1959769"/>
                <a:ext cx="50447" cy="48154"/>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10">
                <a:extLst>
                  <a:ext uri="{FF2B5EF4-FFF2-40B4-BE49-F238E27FC236}">
                    <a16:creationId xmlns:a16="http://schemas.microsoft.com/office/drawing/2014/main" id="{FB7272D7-0AC6-490E-A7BB-82AE1CF7E7D7}"/>
                  </a:ext>
                </a:extLst>
              </p:cNvPr>
              <p:cNvSpPr>
                <a:spLocks noEditPoints="1"/>
              </p:cNvSpPr>
              <p:nvPr/>
            </p:nvSpPr>
            <p:spPr bwMode="auto">
              <a:xfrm>
                <a:off x="3843690" y="2655711"/>
                <a:ext cx="465490" cy="464344"/>
              </a:xfrm>
              <a:custGeom>
                <a:avLst/>
                <a:gdLst/>
                <a:ahLst/>
                <a:cxnLst>
                  <a:cxn ang="0">
                    <a:pos x="283" y="89"/>
                  </a:cxn>
                  <a:cxn ang="0">
                    <a:pos x="261" y="91"/>
                  </a:cxn>
                  <a:cxn ang="0">
                    <a:pos x="252" y="47"/>
                  </a:cxn>
                  <a:cxn ang="0">
                    <a:pos x="237" y="30"/>
                  </a:cxn>
                  <a:cxn ang="0">
                    <a:pos x="218" y="42"/>
                  </a:cxn>
                  <a:cxn ang="0">
                    <a:pos x="200" y="12"/>
                  </a:cxn>
                  <a:cxn ang="0">
                    <a:pos x="179" y="3"/>
                  </a:cxn>
                  <a:cxn ang="0">
                    <a:pos x="167" y="22"/>
                  </a:cxn>
                  <a:cxn ang="0">
                    <a:pos x="137" y="3"/>
                  </a:cxn>
                  <a:cxn ang="0">
                    <a:pos x="114" y="4"/>
                  </a:cxn>
                  <a:cxn ang="0">
                    <a:pos x="112" y="26"/>
                  </a:cxn>
                  <a:cxn ang="0">
                    <a:pos x="77" y="21"/>
                  </a:cxn>
                  <a:cxn ang="0">
                    <a:pos x="57" y="31"/>
                  </a:cxn>
                  <a:cxn ang="0">
                    <a:pos x="64" y="52"/>
                  </a:cxn>
                  <a:cxn ang="0">
                    <a:pos x="30" y="63"/>
                  </a:cxn>
                  <a:cxn ang="0">
                    <a:pos x="16" y="80"/>
                  </a:cxn>
                  <a:cxn ang="0">
                    <a:pos x="32" y="96"/>
                  </a:cxn>
                  <a:cxn ang="0">
                    <a:pos x="5" y="120"/>
                  </a:cxn>
                  <a:cxn ang="0">
                    <a:pos x="0" y="142"/>
                  </a:cxn>
                  <a:cxn ang="0">
                    <a:pos x="21" y="150"/>
                  </a:cxn>
                  <a:cxn ang="0">
                    <a:pos x="24" y="174"/>
                  </a:cxn>
                  <a:cxn ang="0">
                    <a:pos x="6" y="187"/>
                  </a:cxn>
                  <a:cxn ang="0">
                    <a:pos x="16" y="207"/>
                  </a:cxn>
                  <a:cxn ang="0">
                    <a:pos x="54" y="232"/>
                  </a:cxn>
                  <a:cxn ang="0">
                    <a:pos x="44" y="252"/>
                  </a:cxn>
                  <a:cxn ang="0">
                    <a:pos x="63" y="265"/>
                  </a:cxn>
                  <a:cxn ang="0">
                    <a:pos x="98" y="264"/>
                  </a:cxn>
                  <a:cxn ang="0">
                    <a:pos x="98" y="286"/>
                  </a:cxn>
                  <a:cxn ang="0">
                    <a:pos x="120" y="290"/>
                  </a:cxn>
                  <a:cxn ang="0">
                    <a:pos x="153" y="274"/>
                  </a:cxn>
                  <a:cxn ang="0">
                    <a:pos x="162" y="294"/>
                  </a:cxn>
                  <a:cxn ang="0">
                    <a:pos x="184" y="288"/>
                  </a:cxn>
                  <a:cxn ang="0">
                    <a:pos x="206" y="260"/>
                  </a:cxn>
                  <a:cxn ang="0">
                    <a:pos x="223" y="274"/>
                  </a:cxn>
                  <a:cxn ang="0">
                    <a:pos x="240" y="259"/>
                  </a:cxn>
                  <a:cxn ang="0">
                    <a:pos x="248" y="225"/>
                  </a:cxn>
                  <a:cxn ang="0">
                    <a:pos x="269" y="230"/>
                  </a:cxn>
                  <a:cxn ang="0">
                    <a:pos x="278" y="210"/>
                  </a:cxn>
                  <a:cxn ang="0">
                    <a:pos x="271" y="175"/>
                  </a:cxn>
                  <a:cxn ang="0">
                    <a:pos x="293" y="171"/>
                  </a:cxn>
                  <a:cxn ang="0">
                    <a:pos x="293" y="149"/>
                  </a:cxn>
                  <a:cxn ang="0">
                    <a:pos x="273" y="127"/>
                  </a:cxn>
                  <a:cxn ang="0">
                    <a:pos x="288" y="111"/>
                  </a:cxn>
                  <a:cxn ang="0">
                    <a:pos x="215" y="228"/>
                  </a:cxn>
                  <a:cxn ang="0">
                    <a:pos x="175" y="248"/>
                  </a:cxn>
                  <a:cxn ang="0">
                    <a:pos x="154" y="252"/>
                  </a:cxn>
                  <a:cxn ang="0">
                    <a:pos x="109" y="245"/>
                  </a:cxn>
                  <a:cxn ang="0">
                    <a:pos x="66" y="212"/>
                  </a:cxn>
                  <a:cxn ang="0">
                    <a:pos x="46" y="171"/>
                  </a:cxn>
                  <a:cxn ang="0">
                    <a:pos x="43" y="147"/>
                  </a:cxn>
                  <a:cxn ang="0">
                    <a:pos x="53" y="103"/>
                  </a:cxn>
                  <a:cxn ang="0">
                    <a:pos x="81" y="67"/>
                  </a:cxn>
                  <a:cxn ang="0">
                    <a:pos x="121" y="46"/>
                  </a:cxn>
                  <a:cxn ang="0">
                    <a:pos x="142" y="43"/>
                  </a:cxn>
                  <a:cxn ang="0">
                    <a:pos x="186" y="50"/>
                  </a:cxn>
                  <a:cxn ang="0">
                    <a:pos x="230" y="82"/>
                  </a:cxn>
                  <a:cxn ang="0">
                    <a:pos x="250" y="123"/>
                  </a:cxn>
                  <a:cxn ang="0">
                    <a:pos x="252" y="147"/>
                  </a:cxn>
                  <a:cxn ang="0">
                    <a:pos x="243" y="192"/>
                  </a:cxn>
                  <a:cxn ang="0">
                    <a:pos x="215" y="228"/>
                  </a:cxn>
                </a:cxnLst>
                <a:rect l="0" t="0" r="r" b="b"/>
                <a:pathLst>
                  <a:path w="295" h="294">
                    <a:moveTo>
                      <a:pt x="290" y="108"/>
                    </a:moveTo>
                    <a:cubicBezTo>
                      <a:pt x="283" y="89"/>
                      <a:pt x="283" y="89"/>
                      <a:pt x="283" y="89"/>
                    </a:cubicBezTo>
                    <a:cubicBezTo>
                      <a:pt x="283" y="88"/>
                      <a:pt x="281" y="87"/>
                      <a:pt x="280" y="87"/>
                    </a:cubicBezTo>
                    <a:cubicBezTo>
                      <a:pt x="261" y="91"/>
                      <a:pt x="261" y="91"/>
                      <a:pt x="261" y="91"/>
                    </a:cubicBezTo>
                    <a:cubicBezTo>
                      <a:pt x="256" y="81"/>
                      <a:pt x="250" y="71"/>
                      <a:pt x="242" y="63"/>
                    </a:cubicBezTo>
                    <a:cubicBezTo>
                      <a:pt x="252" y="47"/>
                      <a:pt x="252" y="47"/>
                      <a:pt x="252" y="47"/>
                    </a:cubicBezTo>
                    <a:cubicBezTo>
                      <a:pt x="253" y="45"/>
                      <a:pt x="253" y="43"/>
                      <a:pt x="252" y="42"/>
                    </a:cubicBezTo>
                    <a:cubicBezTo>
                      <a:pt x="237" y="30"/>
                      <a:pt x="237" y="30"/>
                      <a:pt x="237" y="30"/>
                    </a:cubicBezTo>
                    <a:cubicBezTo>
                      <a:pt x="236" y="29"/>
                      <a:pt x="234" y="29"/>
                      <a:pt x="233" y="30"/>
                    </a:cubicBezTo>
                    <a:cubicBezTo>
                      <a:pt x="218" y="42"/>
                      <a:pt x="218" y="42"/>
                      <a:pt x="218" y="42"/>
                    </a:cubicBezTo>
                    <a:cubicBezTo>
                      <a:pt x="212" y="38"/>
                      <a:pt x="205" y="34"/>
                      <a:pt x="197" y="31"/>
                    </a:cubicBezTo>
                    <a:cubicBezTo>
                      <a:pt x="200" y="12"/>
                      <a:pt x="200" y="12"/>
                      <a:pt x="200" y="12"/>
                    </a:cubicBezTo>
                    <a:cubicBezTo>
                      <a:pt x="200" y="10"/>
                      <a:pt x="199" y="9"/>
                      <a:pt x="198" y="8"/>
                    </a:cubicBezTo>
                    <a:cubicBezTo>
                      <a:pt x="179" y="3"/>
                      <a:pt x="179" y="3"/>
                      <a:pt x="179" y="3"/>
                    </a:cubicBezTo>
                    <a:cubicBezTo>
                      <a:pt x="178" y="3"/>
                      <a:pt x="176" y="4"/>
                      <a:pt x="175" y="5"/>
                    </a:cubicBezTo>
                    <a:cubicBezTo>
                      <a:pt x="167" y="22"/>
                      <a:pt x="167" y="22"/>
                      <a:pt x="167" y="22"/>
                    </a:cubicBezTo>
                    <a:cubicBezTo>
                      <a:pt x="159" y="21"/>
                      <a:pt x="151" y="20"/>
                      <a:pt x="143" y="21"/>
                    </a:cubicBezTo>
                    <a:cubicBezTo>
                      <a:pt x="137" y="3"/>
                      <a:pt x="137" y="3"/>
                      <a:pt x="137" y="3"/>
                    </a:cubicBezTo>
                    <a:cubicBezTo>
                      <a:pt x="136" y="1"/>
                      <a:pt x="135" y="0"/>
                      <a:pt x="133" y="1"/>
                    </a:cubicBezTo>
                    <a:cubicBezTo>
                      <a:pt x="114" y="4"/>
                      <a:pt x="114" y="4"/>
                      <a:pt x="114" y="4"/>
                    </a:cubicBezTo>
                    <a:cubicBezTo>
                      <a:pt x="113" y="4"/>
                      <a:pt x="112" y="5"/>
                      <a:pt x="112" y="7"/>
                    </a:cubicBezTo>
                    <a:cubicBezTo>
                      <a:pt x="112" y="26"/>
                      <a:pt x="112" y="26"/>
                      <a:pt x="112" y="26"/>
                    </a:cubicBezTo>
                    <a:cubicBezTo>
                      <a:pt x="104" y="28"/>
                      <a:pt x="97" y="31"/>
                      <a:pt x="90" y="35"/>
                    </a:cubicBezTo>
                    <a:cubicBezTo>
                      <a:pt x="77" y="21"/>
                      <a:pt x="77" y="21"/>
                      <a:pt x="77" y="21"/>
                    </a:cubicBezTo>
                    <a:cubicBezTo>
                      <a:pt x="76" y="20"/>
                      <a:pt x="74" y="19"/>
                      <a:pt x="73" y="20"/>
                    </a:cubicBezTo>
                    <a:cubicBezTo>
                      <a:pt x="57" y="31"/>
                      <a:pt x="57" y="31"/>
                      <a:pt x="57" y="31"/>
                    </a:cubicBezTo>
                    <a:cubicBezTo>
                      <a:pt x="56" y="32"/>
                      <a:pt x="55" y="34"/>
                      <a:pt x="56" y="35"/>
                    </a:cubicBezTo>
                    <a:cubicBezTo>
                      <a:pt x="64" y="52"/>
                      <a:pt x="64" y="52"/>
                      <a:pt x="64" y="52"/>
                    </a:cubicBezTo>
                    <a:cubicBezTo>
                      <a:pt x="58" y="58"/>
                      <a:pt x="53" y="63"/>
                      <a:pt x="48" y="70"/>
                    </a:cubicBezTo>
                    <a:cubicBezTo>
                      <a:pt x="30" y="63"/>
                      <a:pt x="30" y="63"/>
                      <a:pt x="30" y="63"/>
                    </a:cubicBezTo>
                    <a:cubicBezTo>
                      <a:pt x="29" y="62"/>
                      <a:pt x="27" y="63"/>
                      <a:pt x="26" y="64"/>
                    </a:cubicBezTo>
                    <a:cubicBezTo>
                      <a:pt x="16" y="80"/>
                      <a:pt x="16" y="80"/>
                      <a:pt x="16" y="80"/>
                    </a:cubicBezTo>
                    <a:cubicBezTo>
                      <a:pt x="15" y="82"/>
                      <a:pt x="16" y="84"/>
                      <a:pt x="17" y="85"/>
                    </a:cubicBezTo>
                    <a:cubicBezTo>
                      <a:pt x="32" y="96"/>
                      <a:pt x="32" y="96"/>
                      <a:pt x="32" y="96"/>
                    </a:cubicBezTo>
                    <a:cubicBezTo>
                      <a:pt x="29" y="104"/>
                      <a:pt x="26" y="111"/>
                      <a:pt x="24" y="119"/>
                    </a:cubicBezTo>
                    <a:cubicBezTo>
                      <a:pt x="5" y="120"/>
                      <a:pt x="5" y="120"/>
                      <a:pt x="5" y="120"/>
                    </a:cubicBezTo>
                    <a:cubicBezTo>
                      <a:pt x="4" y="120"/>
                      <a:pt x="2" y="122"/>
                      <a:pt x="2" y="123"/>
                    </a:cubicBezTo>
                    <a:cubicBezTo>
                      <a:pt x="0" y="142"/>
                      <a:pt x="0" y="142"/>
                      <a:pt x="0" y="142"/>
                    </a:cubicBezTo>
                    <a:cubicBezTo>
                      <a:pt x="0" y="144"/>
                      <a:pt x="1" y="145"/>
                      <a:pt x="3" y="146"/>
                    </a:cubicBezTo>
                    <a:cubicBezTo>
                      <a:pt x="21" y="150"/>
                      <a:pt x="21" y="150"/>
                      <a:pt x="21" y="150"/>
                    </a:cubicBezTo>
                    <a:cubicBezTo>
                      <a:pt x="21" y="156"/>
                      <a:pt x="22" y="162"/>
                      <a:pt x="23" y="167"/>
                    </a:cubicBezTo>
                    <a:cubicBezTo>
                      <a:pt x="23" y="170"/>
                      <a:pt x="24" y="172"/>
                      <a:pt x="24" y="174"/>
                    </a:cubicBezTo>
                    <a:cubicBezTo>
                      <a:pt x="7" y="183"/>
                      <a:pt x="7" y="183"/>
                      <a:pt x="7" y="183"/>
                    </a:cubicBezTo>
                    <a:cubicBezTo>
                      <a:pt x="6" y="184"/>
                      <a:pt x="5" y="185"/>
                      <a:pt x="6" y="187"/>
                    </a:cubicBezTo>
                    <a:cubicBezTo>
                      <a:pt x="12" y="205"/>
                      <a:pt x="12" y="205"/>
                      <a:pt x="12" y="205"/>
                    </a:cubicBezTo>
                    <a:cubicBezTo>
                      <a:pt x="13" y="206"/>
                      <a:pt x="14" y="207"/>
                      <a:pt x="16" y="207"/>
                    </a:cubicBezTo>
                    <a:cubicBezTo>
                      <a:pt x="34" y="203"/>
                      <a:pt x="34" y="203"/>
                      <a:pt x="34" y="203"/>
                    </a:cubicBezTo>
                    <a:cubicBezTo>
                      <a:pt x="39" y="214"/>
                      <a:pt x="46" y="223"/>
                      <a:pt x="54" y="232"/>
                    </a:cubicBezTo>
                    <a:cubicBezTo>
                      <a:pt x="43" y="248"/>
                      <a:pt x="43" y="248"/>
                      <a:pt x="43" y="248"/>
                    </a:cubicBezTo>
                    <a:cubicBezTo>
                      <a:pt x="42" y="249"/>
                      <a:pt x="43" y="251"/>
                      <a:pt x="44" y="252"/>
                    </a:cubicBezTo>
                    <a:cubicBezTo>
                      <a:pt x="58" y="265"/>
                      <a:pt x="58" y="265"/>
                      <a:pt x="58" y="265"/>
                    </a:cubicBezTo>
                    <a:cubicBezTo>
                      <a:pt x="60" y="266"/>
                      <a:pt x="61" y="266"/>
                      <a:pt x="63" y="265"/>
                    </a:cubicBezTo>
                    <a:cubicBezTo>
                      <a:pt x="77" y="252"/>
                      <a:pt x="77" y="252"/>
                      <a:pt x="77" y="252"/>
                    </a:cubicBezTo>
                    <a:cubicBezTo>
                      <a:pt x="84" y="257"/>
                      <a:pt x="91" y="261"/>
                      <a:pt x="98" y="264"/>
                    </a:cubicBezTo>
                    <a:cubicBezTo>
                      <a:pt x="96" y="283"/>
                      <a:pt x="96" y="283"/>
                      <a:pt x="96" y="283"/>
                    </a:cubicBezTo>
                    <a:cubicBezTo>
                      <a:pt x="95" y="284"/>
                      <a:pt x="96" y="286"/>
                      <a:pt x="98" y="286"/>
                    </a:cubicBezTo>
                    <a:cubicBezTo>
                      <a:pt x="116" y="291"/>
                      <a:pt x="116" y="291"/>
                      <a:pt x="116" y="291"/>
                    </a:cubicBezTo>
                    <a:cubicBezTo>
                      <a:pt x="118" y="292"/>
                      <a:pt x="120" y="291"/>
                      <a:pt x="120" y="290"/>
                    </a:cubicBezTo>
                    <a:cubicBezTo>
                      <a:pt x="128" y="272"/>
                      <a:pt x="128" y="272"/>
                      <a:pt x="128" y="272"/>
                    </a:cubicBezTo>
                    <a:cubicBezTo>
                      <a:pt x="136" y="274"/>
                      <a:pt x="144" y="274"/>
                      <a:pt x="153" y="274"/>
                    </a:cubicBezTo>
                    <a:cubicBezTo>
                      <a:pt x="159" y="292"/>
                      <a:pt x="159" y="292"/>
                      <a:pt x="159" y="292"/>
                    </a:cubicBezTo>
                    <a:cubicBezTo>
                      <a:pt x="159" y="293"/>
                      <a:pt x="161" y="294"/>
                      <a:pt x="162" y="294"/>
                    </a:cubicBezTo>
                    <a:cubicBezTo>
                      <a:pt x="181" y="291"/>
                      <a:pt x="181" y="291"/>
                      <a:pt x="181" y="291"/>
                    </a:cubicBezTo>
                    <a:cubicBezTo>
                      <a:pt x="183" y="291"/>
                      <a:pt x="184" y="289"/>
                      <a:pt x="184" y="288"/>
                    </a:cubicBezTo>
                    <a:cubicBezTo>
                      <a:pt x="183" y="269"/>
                      <a:pt x="183" y="269"/>
                      <a:pt x="183" y="269"/>
                    </a:cubicBezTo>
                    <a:cubicBezTo>
                      <a:pt x="191" y="266"/>
                      <a:pt x="199" y="263"/>
                      <a:pt x="206" y="260"/>
                    </a:cubicBezTo>
                    <a:cubicBezTo>
                      <a:pt x="219" y="274"/>
                      <a:pt x="219" y="274"/>
                      <a:pt x="219" y="274"/>
                    </a:cubicBezTo>
                    <a:cubicBezTo>
                      <a:pt x="220" y="275"/>
                      <a:pt x="222" y="275"/>
                      <a:pt x="223" y="274"/>
                    </a:cubicBezTo>
                    <a:cubicBezTo>
                      <a:pt x="239" y="263"/>
                      <a:pt x="239" y="263"/>
                      <a:pt x="239" y="263"/>
                    </a:cubicBezTo>
                    <a:cubicBezTo>
                      <a:pt x="240" y="262"/>
                      <a:pt x="240" y="261"/>
                      <a:pt x="240" y="259"/>
                    </a:cubicBezTo>
                    <a:cubicBezTo>
                      <a:pt x="231" y="242"/>
                      <a:pt x="231" y="242"/>
                      <a:pt x="231" y="242"/>
                    </a:cubicBezTo>
                    <a:cubicBezTo>
                      <a:pt x="237" y="237"/>
                      <a:pt x="243" y="231"/>
                      <a:pt x="248" y="225"/>
                    </a:cubicBezTo>
                    <a:cubicBezTo>
                      <a:pt x="265" y="232"/>
                      <a:pt x="265" y="232"/>
                      <a:pt x="265" y="232"/>
                    </a:cubicBezTo>
                    <a:cubicBezTo>
                      <a:pt x="267" y="232"/>
                      <a:pt x="269" y="232"/>
                      <a:pt x="269" y="230"/>
                    </a:cubicBezTo>
                    <a:cubicBezTo>
                      <a:pt x="279" y="214"/>
                      <a:pt x="279" y="214"/>
                      <a:pt x="279" y="214"/>
                    </a:cubicBezTo>
                    <a:cubicBezTo>
                      <a:pt x="280" y="213"/>
                      <a:pt x="280" y="211"/>
                      <a:pt x="278" y="210"/>
                    </a:cubicBezTo>
                    <a:cubicBezTo>
                      <a:pt x="264" y="198"/>
                      <a:pt x="264" y="198"/>
                      <a:pt x="264" y="198"/>
                    </a:cubicBezTo>
                    <a:cubicBezTo>
                      <a:pt x="267" y="191"/>
                      <a:pt x="270" y="183"/>
                      <a:pt x="271" y="175"/>
                    </a:cubicBezTo>
                    <a:cubicBezTo>
                      <a:pt x="290" y="174"/>
                      <a:pt x="290" y="174"/>
                      <a:pt x="290" y="174"/>
                    </a:cubicBezTo>
                    <a:cubicBezTo>
                      <a:pt x="292" y="174"/>
                      <a:pt x="293" y="173"/>
                      <a:pt x="293" y="171"/>
                    </a:cubicBezTo>
                    <a:cubicBezTo>
                      <a:pt x="295" y="152"/>
                      <a:pt x="295" y="152"/>
                      <a:pt x="295" y="152"/>
                    </a:cubicBezTo>
                    <a:cubicBezTo>
                      <a:pt x="295" y="151"/>
                      <a:pt x="294" y="149"/>
                      <a:pt x="293" y="149"/>
                    </a:cubicBezTo>
                    <a:cubicBezTo>
                      <a:pt x="274" y="144"/>
                      <a:pt x="274" y="144"/>
                      <a:pt x="274" y="144"/>
                    </a:cubicBezTo>
                    <a:cubicBezTo>
                      <a:pt x="274" y="139"/>
                      <a:pt x="274" y="133"/>
                      <a:pt x="273" y="127"/>
                    </a:cubicBezTo>
                    <a:cubicBezTo>
                      <a:pt x="272" y="125"/>
                      <a:pt x="272" y="123"/>
                      <a:pt x="271" y="120"/>
                    </a:cubicBezTo>
                    <a:cubicBezTo>
                      <a:pt x="288" y="111"/>
                      <a:pt x="288" y="111"/>
                      <a:pt x="288" y="111"/>
                    </a:cubicBezTo>
                    <a:cubicBezTo>
                      <a:pt x="290" y="111"/>
                      <a:pt x="290" y="109"/>
                      <a:pt x="290" y="108"/>
                    </a:cubicBezTo>
                    <a:close/>
                    <a:moveTo>
                      <a:pt x="215" y="228"/>
                    </a:moveTo>
                    <a:cubicBezTo>
                      <a:pt x="210" y="232"/>
                      <a:pt x="204" y="236"/>
                      <a:pt x="198" y="239"/>
                    </a:cubicBezTo>
                    <a:cubicBezTo>
                      <a:pt x="190" y="243"/>
                      <a:pt x="183" y="246"/>
                      <a:pt x="175" y="248"/>
                    </a:cubicBezTo>
                    <a:cubicBezTo>
                      <a:pt x="171" y="249"/>
                      <a:pt x="168" y="250"/>
                      <a:pt x="164" y="251"/>
                    </a:cubicBezTo>
                    <a:cubicBezTo>
                      <a:pt x="161" y="251"/>
                      <a:pt x="157" y="252"/>
                      <a:pt x="154" y="252"/>
                    </a:cubicBezTo>
                    <a:cubicBezTo>
                      <a:pt x="146" y="252"/>
                      <a:pt x="137" y="252"/>
                      <a:pt x="129" y="250"/>
                    </a:cubicBezTo>
                    <a:cubicBezTo>
                      <a:pt x="122" y="249"/>
                      <a:pt x="116" y="247"/>
                      <a:pt x="109" y="245"/>
                    </a:cubicBezTo>
                    <a:cubicBezTo>
                      <a:pt x="102" y="242"/>
                      <a:pt x="94" y="238"/>
                      <a:pt x="88" y="233"/>
                    </a:cubicBezTo>
                    <a:cubicBezTo>
                      <a:pt x="79" y="227"/>
                      <a:pt x="72" y="220"/>
                      <a:pt x="66" y="212"/>
                    </a:cubicBezTo>
                    <a:cubicBezTo>
                      <a:pt x="62" y="208"/>
                      <a:pt x="60" y="204"/>
                      <a:pt x="57" y="199"/>
                    </a:cubicBezTo>
                    <a:cubicBezTo>
                      <a:pt x="52" y="191"/>
                      <a:pt x="48" y="182"/>
                      <a:pt x="46" y="171"/>
                    </a:cubicBezTo>
                    <a:cubicBezTo>
                      <a:pt x="45" y="169"/>
                      <a:pt x="45" y="166"/>
                      <a:pt x="44" y="164"/>
                    </a:cubicBezTo>
                    <a:cubicBezTo>
                      <a:pt x="43" y="158"/>
                      <a:pt x="43" y="153"/>
                      <a:pt x="43" y="147"/>
                    </a:cubicBezTo>
                    <a:cubicBezTo>
                      <a:pt x="43" y="140"/>
                      <a:pt x="44" y="133"/>
                      <a:pt x="45" y="126"/>
                    </a:cubicBezTo>
                    <a:cubicBezTo>
                      <a:pt x="47" y="118"/>
                      <a:pt x="49" y="110"/>
                      <a:pt x="53" y="103"/>
                    </a:cubicBezTo>
                    <a:cubicBezTo>
                      <a:pt x="56" y="96"/>
                      <a:pt x="59" y="90"/>
                      <a:pt x="64" y="85"/>
                    </a:cubicBezTo>
                    <a:cubicBezTo>
                      <a:pt x="69" y="78"/>
                      <a:pt x="74" y="72"/>
                      <a:pt x="81" y="67"/>
                    </a:cubicBezTo>
                    <a:cubicBezTo>
                      <a:pt x="86" y="62"/>
                      <a:pt x="92" y="58"/>
                      <a:pt x="98" y="55"/>
                    </a:cubicBezTo>
                    <a:cubicBezTo>
                      <a:pt x="105" y="51"/>
                      <a:pt x="113" y="48"/>
                      <a:pt x="121" y="46"/>
                    </a:cubicBezTo>
                    <a:cubicBezTo>
                      <a:pt x="124" y="45"/>
                      <a:pt x="128" y="44"/>
                      <a:pt x="131" y="44"/>
                    </a:cubicBezTo>
                    <a:cubicBezTo>
                      <a:pt x="135" y="43"/>
                      <a:pt x="138" y="43"/>
                      <a:pt x="142" y="43"/>
                    </a:cubicBezTo>
                    <a:cubicBezTo>
                      <a:pt x="150" y="42"/>
                      <a:pt x="158" y="43"/>
                      <a:pt x="166" y="44"/>
                    </a:cubicBezTo>
                    <a:cubicBezTo>
                      <a:pt x="173" y="45"/>
                      <a:pt x="180" y="47"/>
                      <a:pt x="186" y="50"/>
                    </a:cubicBezTo>
                    <a:cubicBezTo>
                      <a:pt x="194" y="53"/>
                      <a:pt x="201" y="57"/>
                      <a:pt x="208" y="62"/>
                    </a:cubicBezTo>
                    <a:cubicBezTo>
                      <a:pt x="216" y="67"/>
                      <a:pt x="223" y="74"/>
                      <a:pt x="230" y="82"/>
                    </a:cubicBezTo>
                    <a:cubicBezTo>
                      <a:pt x="233" y="86"/>
                      <a:pt x="236" y="90"/>
                      <a:pt x="238" y="95"/>
                    </a:cubicBezTo>
                    <a:cubicBezTo>
                      <a:pt x="243" y="104"/>
                      <a:pt x="247" y="113"/>
                      <a:pt x="250" y="123"/>
                    </a:cubicBezTo>
                    <a:cubicBezTo>
                      <a:pt x="250" y="125"/>
                      <a:pt x="251" y="128"/>
                      <a:pt x="251" y="131"/>
                    </a:cubicBezTo>
                    <a:cubicBezTo>
                      <a:pt x="252" y="136"/>
                      <a:pt x="252" y="142"/>
                      <a:pt x="252" y="147"/>
                    </a:cubicBezTo>
                    <a:cubicBezTo>
                      <a:pt x="252" y="154"/>
                      <a:pt x="252" y="161"/>
                      <a:pt x="250" y="168"/>
                    </a:cubicBezTo>
                    <a:cubicBezTo>
                      <a:pt x="249" y="176"/>
                      <a:pt x="246" y="184"/>
                      <a:pt x="243" y="192"/>
                    </a:cubicBezTo>
                    <a:cubicBezTo>
                      <a:pt x="240" y="198"/>
                      <a:pt x="236" y="204"/>
                      <a:pt x="232" y="210"/>
                    </a:cubicBezTo>
                    <a:cubicBezTo>
                      <a:pt x="227" y="216"/>
                      <a:pt x="221" y="222"/>
                      <a:pt x="215" y="22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11">
                <a:extLst>
                  <a:ext uri="{FF2B5EF4-FFF2-40B4-BE49-F238E27FC236}">
                    <a16:creationId xmlns:a16="http://schemas.microsoft.com/office/drawing/2014/main" id="{862E26EF-3506-4175-8327-BACA6854CA65}"/>
                  </a:ext>
                </a:extLst>
              </p:cNvPr>
              <p:cNvSpPr>
                <a:spLocks/>
              </p:cNvSpPr>
              <p:nvPr/>
            </p:nvSpPr>
            <p:spPr bwMode="auto">
              <a:xfrm>
                <a:off x="3943438" y="2754313"/>
                <a:ext cx="268287" cy="269434"/>
              </a:xfrm>
              <a:custGeom>
                <a:avLst/>
                <a:gdLst/>
                <a:ahLst/>
                <a:cxnLst>
                  <a:cxn ang="0">
                    <a:pos x="167" y="66"/>
                  </a:cxn>
                  <a:cxn ang="0">
                    <a:pos x="158" y="43"/>
                  </a:cxn>
                  <a:cxn ang="0">
                    <a:pos x="151" y="32"/>
                  </a:cxn>
                  <a:cxn ang="0">
                    <a:pos x="134" y="16"/>
                  </a:cxn>
                  <a:cxn ang="0">
                    <a:pos x="116" y="6"/>
                  </a:cxn>
                  <a:cxn ang="0">
                    <a:pos x="100" y="1"/>
                  </a:cxn>
                  <a:cxn ang="0">
                    <a:pos x="80" y="0"/>
                  </a:cxn>
                  <a:cxn ang="0">
                    <a:pos x="71" y="1"/>
                  </a:cxn>
                  <a:cxn ang="0">
                    <a:pos x="63" y="3"/>
                  </a:cxn>
                  <a:cxn ang="0">
                    <a:pos x="44" y="10"/>
                  </a:cxn>
                  <a:cxn ang="0">
                    <a:pos x="30" y="20"/>
                  </a:cxn>
                  <a:cxn ang="0">
                    <a:pos x="16" y="35"/>
                  </a:cxn>
                  <a:cxn ang="0">
                    <a:pos x="8" y="49"/>
                  </a:cxn>
                  <a:cxn ang="0">
                    <a:pos x="1" y="68"/>
                  </a:cxn>
                  <a:cxn ang="0">
                    <a:pos x="0" y="85"/>
                  </a:cxn>
                  <a:cxn ang="0">
                    <a:pos x="1" y="99"/>
                  </a:cxn>
                  <a:cxn ang="0">
                    <a:pos x="2" y="105"/>
                  </a:cxn>
                  <a:cxn ang="0">
                    <a:pos x="11" y="128"/>
                  </a:cxn>
                  <a:cxn ang="0">
                    <a:pos x="18" y="138"/>
                  </a:cxn>
                  <a:cxn ang="0">
                    <a:pos x="36" y="155"/>
                  </a:cxn>
                  <a:cxn ang="0">
                    <a:pos x="53" y="164"/>
                  </a:cxn>
                  <a:cxn ang="0">
                    <a:pos x="70" y="169"/>
                  </a:cxn>
                  <a:cxn ang="0">
                    <a:pos x="90" y="170"/>
                  </a:cxn>
                  <a:cxn ang="0">
                    <a:pos x="98" y="169"/>
                  </a:cxn>
                  <a:cxn ang="0">
                    <a:pos x="107" y="167"/>
                  </a:cxn>
                  <a:cxn ang="0">
                    <a:pos x="125" y="160"/>
                  </a:cxn>
                  <a:cxn ang="0">
                    <a:pos x="139" y="150"/>
                  </a:cxn>
                  <a:cxn ang="0">
                    <a:pos x="153" y="136"/>
                  </a:cxn>
                  <a:cxn ang="0">
                    <a:pos x="162" y="121"/>
                  </a:cxn>
                  <a:cxn ang="0">
                    <a:pos x="168" y="102"/>
                  </a:cxn>
                  <a:cxn ang="0">
                    <a:pos x="170" y="85"/>
                  </a:cxn>
                  <a:cxn ang="0">
                    <a:pos x="169" y="72"/>
                  </a:cxn>
                  <a:cxn ang="0">
                    <a:pos x="167" y="66"/>
                  </a:cxn>
                </a:cxnLst>
                <a:rect l="0" t="0" r="r" b="b"/>
                <a:pathLst>
                  <a:path w="170" h="171">
                    <a:moveTo>
                      <a:pt x="167" y="66"/>
                    </a:moveTo>
                    <a:cubicBezTo>
                      <a:pt x="166" y="57"/>
                      <a:pt x="162" y="50"/>
                      <a:pt x="158" y="43"/>
                    </a:cubicBezTo>
                    <a:cubicBezTo>
                      <a:pt x="156" y="39"/>
                      <a:pt x="154" y="36"/>
                      <a:pt x="151" y="32"/>
                    </a:cubicBezTo>
                    <a:cubicBezTo>
                      <a:pt x="146" y="26"/>
                      <a:pt x="140" y="20"/>
                      <a:pt x="134" y="16"/>
                    </a:cubicBezTo>
                    <a:cubicBezTo>
                      <a:pt x="128" y="12"/>
                      <a:pt x="122" y="9"/>
                      <a:pt x="116" y="6"/>
                    </a:cubicBezTo>
                    <a:cubicBezTo>
                      <a:pt x="111" y="4"/>
                      <a:pt x="105" y="2"/>
                      <a:pt x="100" y="1"/>
                    </a:cubicBezTo>
                    <a:cubicBezTo>
                      <a:pt x="93" y="0"/>
                      <a:pt x="86" y="0"/>
                      <a:pt x="80" y="0"/>
                    </a:cubicBezTo>
                    <a:cubicBezTo>
                      <a:pt x="77" y="0"/>
                      <a:pt x="74" y="1"/>
                      <a:pt x="71" y="1"/>
                    </a:cubicBezTo>
                    <a:cubicBezTo>
                      <a:pt x="68" y="2"/>
                      <a:pt x="66" y="2"/>
                      <a:pt x="63" y="3"/>
                    </a:cubicBezTo>
                    <a:cubicBezTo>
                      <a:pt x="56" y="5"/>
                      <a:pt x="50" y="7"/>
                      <a:pt x="44" y="10"/>
                    </a:cubicBezTo>
                    <a:cubicBezTo>
                      <a:pt x="39" y="13"/>
                      <a:pt x="34" y="16"/>
                      <a:pt x="30" y="20"/>
                    </a:cubicBezTo>
                    <a:cubicBezTo>
                      <a:pt x="25" y="24"/>
                      <a:pt x="20" y="29"/>
                      <a:pt x="16" y="35"/>
                    </a:cubicBezTo>
                    <a:cubicBezTo>
                      <a:pt x="13" y="39"/>
                      <a:pt x="10" y="44"/>
                      <a:pt x="8" y="49"/>
                    </a:cubicBezTo>
                    <a:cubicBezTo>
                      <a:pt x="5" y="55"/>
                      <a:pt x="3" y="62"/>
                      <a:pt x="1" y="68"/>
                    </a:cubicBezTo>
                    <a:cubicBezTo>
                      <a:pt x="0" y="74"/>
                      <a:pt x="0" y="79"/>
                      <a:pt x="0" y="85"/>
                    </a:cubicBezTo>
                    <a:cubicBezTo>
                      <a:pt x="0" y="90"/>
                      <a:pt x="0" y="94"/>
                      <a:pt x="1" y="99"/>
                    </a:cubicBezTo>
                    <a:cubicBezTo>
                      <a:pt x="1" y="101"/>
                      <a:pt x="2" y="103"/>
                      <a:pt x="2" y="105"/>
                    </a:cubicBezTo>
                    <a:cubicBezTo>
                      <a:pt x="4" y="113"/>
                      <a:pt x="7" y="121"/>
                      <a:pt x="11" y="128"/>
                    </a:cubicBezTo>
                    <a:cubicBezTo>
                      <a:pt x="13" y="131"/>
                      <a:pt x="15" y="135"/>
                      <a:pt x="18" y="138"/>
                    </a:cubicBezTo>
                    <a:cubicBezTo>
                      <a:pt x="23" y="145"/>
                      <a:pt x="29" y="150"/>
                      <a:pt x="36" y="155"/>
                    </a:cubicBezTo>
                    <a:cubicBezTo>
                      <a:pt x="41" y="159"/>
                      <a:pt x="47" y="162"/>
                      <a:pt x="53" y="164"/>
                    </a:cubicBezTo>
                    <a:cubicBezTo>
                      <a:pt x="59" y="166"/>
                      <a:pt x="64" y="168"/>
                      <a:pt x="70" y="169"/>
                    </a:cubicBezTo>
                    <a:cubicBezTo>
                      <a:pt x="76" y="170"/>
                      <a:pt x="83" y="171"/>
                      <a:pt x="90" y="170"/>
                    </a:cubicBezTo>
                    <a:cubicBezTo>
                      <a:pt x="93" y="170"/>
                      <a:pt x="95" y="170"/>
                      <a:pt x="98" y="169"/>
                    </a:cubicBezTo>
                    <a:cubicBezTo>
                      <a:pt x="101" y="169"/>
                      <a:pt x="104" y="168"/>
                      <a:pt x="107" y="167"/>
                    </a:cubicBezTo>
                    <a:cubicBezTo>
                      <a:pt x="113" y="166"/>
                      <a:pt x="119" y="163"/>
                      <a:pt x="125" y="160"/>
                    </a:cubicBezTo>
                    <a:cubicBezTo>
                      <a:pt x="130" y="157"/>
                      <a:pt x="135" y="154"/>
                      <a:pt x="139" y="150"/>
                    </a:cubicBezTo>
                    <a:cubicBezTo>
                      <a:pt x="144" y="146"/>
                      <a:pt x="149" y="141"/>
                      <a:pt x="153" y="136"/>
                    </a:cubicBezTo>
                    <a:cubicBezTo>
                      <a:pt x="156" y="131"/>
                      <a:pt x="159" y="126"/>
                      <a:pt x="162" y="121"/>
                    </a:cubicBezTo>
                    <a:cubicBezTo>
                      <a:pt x="165" y="115"/>
                      <a:pt x="167" y="109"/>
                      <a:pt x="168" y="102"/>
                    </a:cubicBezTo>
                    <a:cubicBezTo>
                      <a:pt x="169" y="97"/>
                      <a:pt x="170" y="91"/>
                      <a:pt x="170" y="85"/>
                    </a:cubicBezTo>
                    <a:cubicBezTo>
                      <a:pt x="170" y="81"/>
                      <a:pt x="169" y="76"/>
                      <a:pt x="169" y="72"/>
                    </a:cubicBezTo>
                    <a:cubicBezTo>
                      <a:pt x="168" y="70"/>
                      <a:pt x="168" y="68"/>
                      <a:pt x="167" y="6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12">
                <a:extLst>
                  <a:ext uri="{FF2B5EF4-FFF2-40B4-BE49-F238E27FC236}">
                    <a16:creationId xmlns:a16="http://schemas.microsoft.com/office/drawing/2014/main" id="{76A11A12-B581-481A-8163-41F56E3729C9}"/>
                  </a:ext>
                </a:extLst>
              </p:cNvPr>
              <p:cNvSpPr>
                <a:spLocks noEditPoints="1"/>
              </p:cNvSpPr>
              <p:nvPr/>
            </p:nvSpPr>
            <p:spPr bwMode="auto">
              <a:xfrm>
                <a:off x="3209660" y="1935692"/>
                <a:ext cx="644349" cy="645495"/>
              </a:xfrm>
              <a:custGeom>
                <a:avLst/>
                <a:gdLst/>
                <a:ahLst/>
                <a:cxnLst>
                  <a:cxn ang="0">
                    <a:pos x="403" y="155"/>
                  </a:cxn>
                  <a:cxn ang="0">
                    <a:pos x="372" y="152"/>
                  </a:cxn>
                  <a:cxn ang="0">
                    <a:pos x="370" y="89"/>
                  </a:cxn>
                  <a:cxn ang="0">
                    <a:pos x="353" y="63"/>
                  </a:cxn>
                  <a:cxn ang="0">
                    <a:pos x="324" y="76"/>
                  </a:cxn>
                  <a:cxn ang="0">
                    <a:pos x="306" y="30"/>
                  </a:cxn>
                  <a:cxn ang="0">
                    <a:pos x="279" y="14"/>
                  </a:cxn>
                  <a:cxn ang="0">
                    <a:pos x="259" y="37"/>
                  </a:cxn>
                  <a:cxn ang="0">
                    <a:pos x="221" y="3"/>
                  </a:cxn>
                  <a:cxn ang="0">
                    <a:pos x="190" y="0"/>
                  </a:cxn>
                  <a:cxn ang="0">
                    <a:pos x="182" y="30"/>
                  </a:cxn>
                  <a:cxn ang="0">
                    <a:pos x="135" y="15"/>
                  </a:cxn>
                  <a:cxn ang="0">
                    <a:pos x="105" y="25"/>
                  </a:cxn>
                  <a:cxn ang="0">
                    <a:pos x="110" y="55"/>
                  </a:cxn>
                  <a:cxn ang="0">
                    <a:pos x="61" y="62"/>
                  </a:cxn>
                  <a:cxn ang="0">
                    <a:pos x="39" y="83"/>
                  </a:cxn>
                  <a:cxn ang="0">
                    <a:pos x="56" y="109"/>
                  </a:cxn>
                  <a:cxn ang="0">
                    <a:pos x="15" y="136"/>
                  </a:cxn>
                  <a:cxn ang="0">
                    <a:pos x="3" y="165"/>
                  </a:cxn>
                  <a:cxn ang="0">
                    <a:pos x="30" y="180"/>
                  </a:cxn>
                  <a:cxn ang="0">
                    <a:pos x="28" y="214"/>
                  </a:cxn>
                  <a:cxn ang="0">
                    <a:pos x="1" y="227"/>
                  </a:cxn>
                  <a:cxn ang="0">
                    <a:pos x="10" y="257"/>
                  </a:cxn>
                  <a:cxn ang="0">
                    <a:pos x="56" y="300"/>
                  </a:cxn>
                  <a:cxn ang="0">
                    <a:pos x="39" y="325"/>
                  </a:cxn>
                  <a:cxn ang="0">
                    <a:pos x="61" y="346"/>
                  </a:cxn>
                  <a:cxn ang="0">
                    <a:pos x="110" y="353"/>
                  </a:cxn>
                  <a:cxn ang="0">
                    <a:pos x="105" y="384"/>
                  </a:cxn>
                  <a:cxn ang="0">
                    <a:pos x="135" y="393"/>
                  </a:cxn>
                  <a:cxn ang="0">
                    <a:pos x="183" y="379"/>
                  </a:cxn>
                  <a:cxn ang="0">
                    <a:pos x="191" y="409"/>
                  </a:cxn>
                  <a:cxn ang="0">
                    <a:pos x="222" y="405"/>
                  </a:cxn>
                  <a:cxn ang="0">
                    <a:pos x="259" y="371"/>
                  </a:cxn>
                  <a:cxn ang="0">
                    <a:pos x="279" y="395"/>
                  </a:cxn>
                  <a:cxn ang="0">
                    <a:pos x="306" y="378"/>
                  </a:cxn>
                  <a:cxn ang="0">
                    <a:pos x="324" y="333"/>
                  </a:cxn>
                  <a:cxn ang="0">
                    <a:pos x="353" y="345"/>
                  </a:cxn>
                  <a:cxn ang="0">
                    <a:pos x="370" y="319"/>
                  </a:cxn>
                  <a:cxn ang="0">
                    <a:pos x="367" y="270"/>
                  </a:cxn>
                  <a:cxn ang="0">
                    <a:pos x="398" y="269"/>
                  </a:cxn>
                  <a:cxn ang="0">
                    <a:pos x="403" y="238"/>
                  </a:cxn>
                  <a:cxn ang="0">
                    <a:pos x="380" y="204"/>
                  </a:cxn>
                  <a:cxn ang="0">
                    <a:pos x="405" y="186"/>
                  </a:cxn>
                  <a:cxn ang="0">
                    <a:pos x="279" y="329"/>
                  </a:cxn>
                  <a:cxn ang="0">
                    <a:pos x="219" y="349"/>
                  </a:cxn>
                  <a:cxn ang="0">
                    <a:pos x="189" y="349"/>
                  </a:cxn>
                  <a:cxn ang="0">
                    <a:pos x="130" y="329"/>
                  </a:cxn>
                  <a:cxn ang="0">
                    <a:pos x="77" y="275"/>
                  </a:cxn>
                  <a:cxn ang="0">
                    <a:pos x="59" y="215"/>
                  </a:cxn>
                  <a:cxn ang="0">
                    <a:pos x="60" y="181"/>
                  </a:cxn>
                  <a:cxn ang="0">
                    <a:pos x="84" y="122"/>
                  </a:cxn>
                  <a:cxn ang="0">
                    <a:pos x="130" y="79"/>
                  </a:cxn>
                  <a:cxn ang="0">
                    <a:pos x="189" y="59"/>
                  </a:cxn>
                  <a:cxn ang="0">
                    <a:pos x="219" y="59"/>
                  </a:cxn>
                  <a:cxn ang="0">
                    <a:pos x="279" y="79"/>
                  </a:cxn>
                  <a:cxn ang="0">
                    <a:pos x="331" y="133"/>
                  </a:cxn>
                  <a:cxn ang="0">
                    <a:pos x="349" y="193"/>
                  </a:cxn>
                  <a:cxn ang="0">
                    <a:pos x="348" y="228"/>
                  </a:cxn>
                  <a:cxn ang="0">
                    <a:pos x="324" y="286"/>
                  </a:cxn>
                  <a:cxn ang="0">
                    <a:pos x="279" y="329"/>
                  </a:cxn>
                </a:cxnLst>
                <a:rect l="0" t="0" r="r" b="b"/>
                <a:pathLst>
                  <a:path w="408" h="409">
                    <a:moveTo>
                      <a:pt x="408" y="181"/>
                    </a:moveTo>
                    <a:cubicBezTo>
                      <a:pt x="403" y="155"/>
                      <a:pt x="403" y="155"/>
                      <a:pt x="403" y="155"/>
                    </a:cubicBezTo>
                    <a:cubicBezTo>
                      <a:pt x="403" y="153"/>
                      <a:pt x="401" y="151"/>
                      <a:pt x="399" y="151"/>
                    </a:cubicBezTo>
                    <a:cubicBezTo>
                      <a:pt x="372" y="152"/>
                      <a:pt x="372" y="152"/>
                      <a:pt x="372" y="152"/>
                    </a:cubicBezTo>
                    <a:cubicBezTo>
                      <a:pt x="368" y="137"/>
                      <a:pt x="361" y="122"/>
                      <a:pt x="352" y="109"/>
                    </a:cubicBezTo>
                    <a:cubicBezTo>
                      <a:pt x="370" y="89"/>
                      <a:pt x="370" y="89"/>
                      <a:pt x="370" y="89"/>
                    </a:cubicBezTo>
                    <a:cubicBezTo>
                      <a:pt x="371" y="88"/>
                      <a:pt x="371" y="85"/>
                      <a:pt x="370" y="83"/>
                    </a:cubicBezTo>
                    <a:cubicBezTo>
                      <a:pt x="353" y="63"/>
                      <a:pt x="353" y="63"/>
                      <a:pt x="353" y="63"/>
                    </a:cubicBezTo>
                    <a:cubicBezTo>
                      <a:pt x="351" y="61"/>
                      <a:pt x="349" y="61"/>
                      <a:pt x="347" y="62"/>
                    </a:cubicBezTo>
                    <a:cubicBezTo>
                      <a:pt x="324" y="76"/>
                      <a:pt x="324" y="76"/>
                      <a:pt x="324" y="76"/>
                    </a:cubicBezTo>
                    <a:cubicBezTo>
                      <a:pt x="316" y="68"/>
                      <a:pt x="307" y="61"/>
                      <a:pt x="298" y="55"/>
                    </a:cubicBezTo>
                    <a:cubicBezTo>
                      <a:pt x="306" y="30"/>
                      <a:pt x="306" y="30"/>
                      <a:pt x="306" y="30"/>
                    </a:cubicBezTo>
                    <a:cubicBezTo>
                      <a:pt x="306" y="28"/>
                      <a:pt x="305" y="26"/>
                      <a:pt x="303" y="25"/>
                    </a:cubicBezTo>
                    <a:cubicBezTo>
                      <a:pt x="279" y="14"/>
                      <a:pt x="279" y="14"/>
                      <a:pt x="279" y="14"/>
                    </a:cubicBezTo>
                    <a:cubicBezTo>
                      <a:pt x="277" y="13"/>
                      <a:pt x="275" y="13"/>
                      <a:pt x="273" y="15"/>
                    </a:cubicBezTo>
                    <a:cubicBezTo>
                      <a:pt x="259" y="37"/>
                      <a:pt x="259" y="37"/>
                      <a:pt x="259" y="37"/>
                    </a:cubicBezTo>
                    <a:cubicBezTo>
                      <a:pt x="248" y="33"/>
                      <a:pt x="237" y="31"/>
                      <a:pt x="225" y="29"/>
                    </a:cubicBezTo>
                    <a:cubicBezTo>
                      <a:pt x="221" y="3"/>
                      <a:pt x="221" y="3"/>
                      <a:pt x="221" y="3"/>
                    </a:cubicBezTo>
                    <a:cubicBezTo>
                      <a:pt x="221" y="1"/>
                      <a:pt x="219" y="0"/>
                      <a:pt x="217" y="0"/>
                    </a:cubicBezTo>
                    <a:cubicBezTo>
                      <a:pt x="190" y="0"/>
                      <a:pt x="190" y="0"/>
                      <a:pt x="190" y="0"/>
                    </a:cubicBezTo>
                    <a:cubicBezTo>
                      <a:pt x="188" y="0"/>
                      <a:pt x="186" y="1"/>
                      <a:pt x="186" y="4"/>
                    </a:cubicBezTo>
                    <a:cubicBezTo>
                      <a:pt x="182" y="30"/>
                      <a:pt x="182" y="30"/>
                      <a:pt x="182" y="30"/>
                    </a:cubicBezTo>
                    <a:cubicBezTo>
                      <a:pt x="171" y="31"/>
                      <a:pt x="160" y="33"/>
                      <a:pt x="149" y="37"/>
                    </a:cubicBezTo>
                    <a:cubicBezTo>
                      <a:pt x="135" y="15"/>
                      <a:pt x="135" y="15"/>
                      <a:pt x="135" y="15"/>
                    </a:cubicBezTo>
                    <a:cubicBezTo>
                      <a:pt x="134" y="13"/>
                      <a:pt x="131" y="13"/>
                      <a:pt x="129" y="14"/>
                    </a:cubicBezTo>
                    <a:cubicBezTo>
                      <a:pt x="105" y="25"/>
                      <a:pt x="105" y="25"/>
                      <a:pt x="105" y="25"/>
                    </a:cubicBezTo>
                    <a:cubicBezTo>
                      <a:pt x="103" y="26"/>
                      <a:pt x="102" y="28"/>
                      <a:pt x="103" y="30"/>
                    </a:cubicBezTo>
                    <a:cubicBezTo>
                      <a:pt x="110" y="55"/>
                      <a:pt x="110" y="55"/>
                      <a:pt x="110" y="55"/>
                    </a:cubicBezTo>
                    <a:cubicBezTo>
                      <a:pt x="101" y="61"/>
                      <a:pt x="92" y="68"/>
                      <a:pt x="84" y="76"/>
                    </a:cubicBezTo>
                    <a:cubicBezTo>
                      <a:pt x="61" y="62"/>
                      <a:pt x="61" y="62"/>
                      <a:pt x="61" y="62"/>
                    </a:cubicBezTo>
                    <a:cubicBezTo>
                      <a:pt x="60" y="61"/>
                      <a:pt x="57" y="61"/>
                      <a:pt x="56" y="63"/>
                    </a:cubicBezTo>
                    <a:cubicBezTo>
                      <a:pt x="39" y="83"/>
                      <a:pt x="39" y="83"/>
                      <a:pt x="39" y="83"/>
                    </a:cubicBezTo>
                    <a:cubicBezTo>
                      <a:pt x="37" y="85"/>
                      <a:pt x="37" y="88"/>
                      <a:pt x="39" y="89"/>
                    </a:cubicBezTo>
                    <a:cubicBezTo>
                      <a:pt x="56" y="109"/>
                      <a:pt x="56" y="109"/>
                      <a:pt x="56" y="109"/>
                    </a:cubicBezTo>
                    <a:cubicBezTo>
                      <a:pt x="50" y="118"/>
                      <a:pt x="45" y="128"/>
                      <a:pt x="41" y="139"/>
                    </a:cubicBezTo>
                    <a:cubicBezTo>
                      <a:pt x="15" y="136"/>
                      <a:pt x="15" y="136"/>
                      <a:pt x="15" y="136"/>
                    </a:cubicBezTo>
                    <a:cubicBezTo>
                      <a:pt x="13" y="135"/>
                      <a:pt x="10" y="137"/>
                      <a:pt x="10" y="139"/>
                    </a:cubicBezTo>
                    <a:cubicBezTo>
                      <a:pt x="3" y="165"/>
                      <a:pt x="3" y="165"/>
                      <a:pt x="3" y="165"/>
                    </a:cubicBezTo>
                    <a:cubicBezTo>
                      <a:pt x="2" y="167"/>
                      <a:pt x="4" y="169"/>
                      <a:pt x="6" y="170"/>
                    </a:cubicBezTo>
                    <a:cubicBezTo>
                      <a:pt x="30" y="180"/>
                      <a:pt x="30" y="180"/>
                      <a:pt x="30" y="180"/>
                    </a:cubicBezTo>
                    <a:cubicBezTo>
                      <a:pt x="29" y="188"/>
                      <a:pt x="28" y="196"/>
                      <a:pt x="28" y="204"/>
                    </a:cubicBezTo>
                    <a:cubicBezTo>
                      <a:pt x="28" y="207"/>
                      <a:pt x="28" y="211"/>
                      <a:pt x="28" y="214"/>
                    </a:cubicBezTo>
                    <a:cubicBezTo>
                      <a:pt x="3" y="222"/>
                      <a:pt x="3" y="222"/>
                      <a:pt x="3" y="222"/>
                    </a:cubicBezTo>
                    <a:cubicBezTo>
                      <a:pt x="2" y="223"/>
                      <a:pt x="0" y="225"/>
                      <a:pt x="1" y="227"/>
                    </a:cubicBezTo>
                    <a:cubicBezTo>
                      <a:pt x="5" y="253"/>
                      <a:pt x="5" y="253"/>
                      <a:pt x="5" y="253"/>
                    </a:cubicBezTo>
                    <a:cubicBezTo>
                      <a:pt x="6" y="256"/>
                      <a:pt x="8" y="257"/>
                      <a:pt x="10" y="257"/>
                    </a:cubicBezTo>
                    <a:cubicBezTo>
                      <a:pt x="36" y="256"/>
                      <a:pt x="36" y="256"/>
                      <a:pt x="36" y="256"/>
                    </a:cubicBezTo>
                    <a:cubicBezTo>
                      <a:pt x="41" y="272"/>
                      <a:pt x="48" y="286"/>
                      <a:pt x="56" y="300"/>
                    </a:cubicBezTo>
                    <a:cubicBezTo>
                      <a:pt x="39" y="319"/>
                      <a:pt x="39" y="319"/>
                      <a:pt x="39" y="319"/>
                    </a:cubicBezTo>
                    <a:cubicBezTo>
                      <a:pt x="37" y="321"/>
                      <a:pt x="37" y="323"/>
                      <a:pt x="39" y="325"/>
                    </a:cubicBezTo>
                    <a:cubicBezTo>
                      <a:pt x="56" y="345"/>
                      <a:pt x="56" y="345"/>
                      <a:pt x="56" y="345"/>
                    </a:cubicBezTo>
                    <a:cubicBezTo>
                      <a:pt x="57" y="347"/>
                      <a:pt x="60" y="347"/>
                      <a:pt x="61" y="346"/>
                    </a:cubicBezTo>
                    <a:cubicBezTo>
                      <a:pt x="84" y="333"/>
                      <a:pt x="84" y="333"/>
                      <a:pt x="84" y="333"/>
                    </a:cubicBezTo>
                    <a:cubicBezTo>
                      <a:pt x="92" y="340"/>
                      <a:pt x="101" y="347"/>
                      <a:pt x="110" y="353"/>
                    </a:cubicBezTo>
                    <a:cubicBezTo>
                      <a:pt x="103" y="378"/>
                      <a:pt x="103" y="378"/>
                      <a:pt x="103" y="378"/>
                    </a:cubicBezTo>
                    <a:cubicBezTo>
                      <a:pt x="102" y="380"/>
                      <a:pt x="103" y="383"/>
                      <a:pt x="105" y="384"/>
                    </a:cubicBezTo>
                    <a:cubicBezTo>
                      <a:pt x="129" y="395"/>
                      <a:pt x="129" y="395"/>
                      <a:pt x="129" y="395"/>
                    </a:cubicBezTo>
                    <a:cubicBezTo>
                      <a:pt x="131" y="396"/>
                      <a:pt x="134" y="395"/>
                      <a:pt x="135" y="393"/>
                    </a:cubicBezTo>
                    <a:cubicBezTo>
                      <a:pt x="149" y="371"/>
                      <a:pt x="149" y="371"/>
                      <a:pt x="149" y="371"/>
                    </a:cubicBezTo>
                    <a:cubicBezTo>
                      <a:pt x="160" y="375"/>
                      <a:pt x="171" y="378"/>
                      <a:pt x="183" y="379"/>
                    </a:cubicBezTo>
                    <a:cubicBezTo>
                      <a:pt x="187" y="405"/>
                      <a:pt x="187" y="405"/>
                      <a:pt x="187" y="405"/>
                    </a:cubicBezTo>
                    <a:cubicBezTo>
                      <a:pt x="187" y="407"/>
                      <a:pt x="189" y="409"/>
                      <a:pt x="191" y="409"/>
                    </a:cubicBezTo>
                    <a:cubicBezTo>
                      <a:pt x="218" y="409"/>
                      <a:pt x="218" y="409"/>
                      <a:pt x="218" y="409"/>
                    </a:cubicBezTo>
                    <a:cubicBezTo>
                      <a:pt x="220" y="409"/>
                      <a:pt x="222" y="407"/>
                      <a:pt x="222" y="405"/>
                    </a:cubicBezTo>
                    <a:cubicBezTo>
                      <a:pt x="226" y="379"/>
                      <a:pt x="226" y="379"/>
                      <a:pt x="226" y="379"/>
                    </a:cubicBezTo>
                    <a:cubicBezTo>
                      <a:pt x="237" y="377"/>
                      <a:pt x="248" y="375"/>
                      <a:pt x="259" y="371"/>
                    </a:cubicBezTo>
                    <a:cubicBezTo>
                      <a:pt x="273" y="393"/>
                      <a:pt x="273" y="393"/>
                      <a:pt x="273" y="393"/>
                    </a:cubicBezTo>
                    <a:cubicBezTo>
                      <a:pt x="275" y="395"/>
                      <a:pt x="277" y="396"/>
                      <a:pt x="279" y="395"/>
                    </a:cubicBezTo>
                    <a:cubicBezTo>
                      <a:pt x="303" y="384"/>
                      <a:pt x="303" y="384"/>
                      <a:pt x="303" y="384"/>
                    </a:cubicBezTo>
                    <a:cubicBezTo>
                      <a:pt x="305" y="383"/>
                      <a:pt x="306" y="380"/>
                      <a:pt x="306" y="378"/>
                    </a:cubicBezTo>
                    <a:cubicBezTo>
                      <a:pt x="298" y="353"/>
                      <a:pt x="298" y="353"/>
                      <a:pt x="298" y="353"/>
                    </a:cubicBezTo>
                    <a:cubicBezTo>
                      <a:pt x="307" y="347"/>
                      <a:pt x="316" y="340"/>
                      <a:pt x="324" y="333"/>
                    </a:cubicBezTo>
                    <a:cubicBezTo>
                      <a:pt x="347" y="346"/>
                      <a:pt x="347" y="346"/>
                      <a:pt x="347" y="346"/>
                    </a:cubicBezTo>
                    <a:cubicBezTo>
                      <a:pt x="349" y="347"/>
                      <a:pt x="351" y="347"/>
                      <a:pt x="353" y="345"/>
                    </a:cubicBezTo>
                    <a:cubicBezTo>
                      <a:pt x="370" y="325"/>
                      <a:pt x="370" y="325"/>
                      <a:pt x="370" y="325"/>
                    </a:cubicBezTo>
                    <a:cubicBezTo>
                      <a:pt x="371" y="323"/>
                      <a:pt x="371" y="321"/>
                      <a:pt x="370" y="319"/>
                    </a:cubicBezTo>
                    <a:cubicBezTo>
                      <a:pt x="352" y="300"/>
                      <a:pt x="352" y="300"/>
                      <a:pt x="352" y="300"/>
                    </a:cubicBezTo>
                    <a:cubicBezTo>
                      <a:pt x="358" y="290"/>
                      <a:pt x="363" y="280"/>
                      <a:pt x="367" y="270"/>
                    </a:cubicBezTo>
                    <a:cubicBezTo>
                      <a:pt x="394" y="273"/>
                      <a:pt x="394" y="273"/>
                      <a:pt x="394" y="273"/>
                    </a:cubicBezTo>
                    <a:cubicBezTo>
                      <a:pt x="396" y="273"/>
                      <a:pt x="398" y="271"/>
                      <a:pt x="398" y="269"/>
                    </a:cubicBezTo>
                    <a:cubicBezTo>
                      <a:pt x="405" y="244"/>
                      <a:pt x="405" y="244"/>
                      <a:pt x="405" y="244"/>
                    </a:cubicBezTo>
                    <a:cubicBezTo>
                      <a:pt x="406" y="242"/>
                      <a:pt x="405" y="239"/>
                      <a:pt x="403" y="238"/>
                    </a:cubicBezTo>
                    <a:cubicBezTo>
                      <a:pt x="378" y="228"/>
                      <a:pt x="378" y="228"/>
                      <a:pt x="378" y="228"/>
                    </a:cubicBezTo>
                    <a:cubicBezTo>
                      <a:pt x="380" y="220"/>
                      <a:pt x="380" y="212"/>
                      <a:pt x="380" y="204"/>
                    </a:cubicBezTo>
                    <a:cubicBezTo>
                      <a:pt x="380" y="201"/>
                      <a:pt x="380" y="198"/>
                      <a:pt x="380" y="195"/>
                    </a:cubicBezTo>
                    <a:cubicBezTo>
                      <a:pt x="405" y="186"/>
                      <a:pt x="405" y="186"/>
                      <a:pt x="405" y="186"/>
                    </a:cubicBezTo>
                    <a:cubicBezTo>
                      <a:pt x="407" y="186"/>
                      <a:pt x="408" y="183"/>
                      <a:pt x="408" y="181"/>
                    </a:cubicBezTo>
                    <a:close/>
                    <a:moveTo>
                      <a:pt x="279" y="329"/>
                    </a:moveTo>
                    <a:cubicBezTo>
                      <a:pt x="270" y="334"/>
                      <a:pt x="261" y="338"/>
                      <a:pt x="252" y="342"/>
                    </a:cubicBezTo>
                    <a:cubicBezTo>
                      <a:pt x="241" y="345"/>
                      <a:pt x="230" y="348"/>
                      <a:pt x="219" y="349"/>
                    </a:cubicBezTo>
                    <a:cubicBezTo>
                      <a:pt x="214" y="349"/>
                      <a:pt x="209" y="350"/>
                      <a:pt x="204" y="350"/>
                    </a:cubicBezTo>
                    <a:cubicBezTo>
                      <a:pt x="199" y="350"/>
                      <a:pt x="194" y="349"/>
                      <a:pt x="189" y="349"/>
                    </a:cubicBezTo>
                    <a:cubicBezTo>
                      <a:pt x="178" y="348"/>
                      <a:pt x="167" y="345"/>
                      <a:pt x="156" y="342"/>
                    </a:cubicBezTo>
                    <a:cubicBezTo>
                      <a:pt x="147" y="338"/>
                      <a:pt x="138" y="334"/>
                      <a:pt x="130" y="329"/>
                    </a:cubicBezTo>
                    <a:cubicBezTo>
                      <a:pt x="120" y="323"/>
                      <a:pt x="111" y="316"/>
                      <a:pt x="103" y="308"/>
                    </a:cubicBezTo>
                    <a:cubicBezTo>
                      <a:pt x="93" y="299"/>
                      <a:pt x="84" y="288"/>
                      <a:pt x="77" y="275"/>
                    </a:cubicBezTo>
                    <a:cubicBezTo>
                      <a:pt x="74" y="269"/>
                      <a:pt x="71" y="263"/>
                      <a:pt x="68" y="256"/>
                    </a:cubicBezTo>
                    <a:cubicBezTo>
                      <a:pt x="63" y="243"/>
                      <a:pt x="60" y="229"/>
                      <a:pt x="59" y="215"/>
                    </a:cubicBezTo>
                    <a:cubicBezTo>
                      <a:pt x="59" y="211"/>
                      <a:pt x="59" y="208"/>
                      <a:pt x="59" y="204"/>
                    </a:cubicBezTo>
                    <a:cubicBezTo>
                      <a:pt x="59" y="196"/>
                      <a:pt x="59" y="188"/>
                      <a:pt x="60" y="181"/>
                    </a:cubicBezTo>
                    <a:cubicBezTo>
                      <a:pt x="62" y="171"/>
                      <a:pt x="65" y="162"/>
                      <a:pt x="68" y="153"/>
                    </a:cubicBezTo>
                    <a:cubicBezTo>
                      <a:pt x="72" y="142"/>
                      <a:pt x="77" y="132"/>
                      <a:pt x="84" y="122"/>
                    </a:cubicBezTo>
                    <a:cubicBezTo>
                      <a:pt x="89" y="114"/>
                      <a:pt x="96" y="107"/>
                      <a:pt x="103" y="100"/>
                    </a:cubicBezTo>
                    <a:cubicBezTo>
                      <a:pt x="111" y="92"/>
                      <a:pt x="120" y="85"/>
                      <a:pt x="130" y="79"/>
                    </a:cubicBezTo>
                    <a:cubicBezTo>
                      <a:pt x="138" y="74"/>
                      <a:pt x="147" y="70"/>
                      <a:pt x="156" y="67"/>
                    </a:cubicBezTo>
                    <a:cubicBezTo>
                      <a:pt x="167" y="63"/>
                      <a:pt x="178" y="61"/>
                      <a:pt x="189" y="59"/>
                    </a:cubicBezTo>
                    <a:cubicBezTo>
                      <a:pt x="194" y="59"/>
                      <a:pt x="199" y="59"/>
                      <a:pt x="204" y="59"/>
                    </a:cubicBezTo>
                    <a:cubicBezTo>
                      <a:pt x="209" y="59"/>
                      <a:pt x="214" y="59"/>
                      <a:pt x="219" y="59"/>
                    </a:cubicBezTo>
                    <a:cubicBezTo>
                      <a:pt x="230" y="61"/>
                      <a:pt x="241" y="63"/>
                      <a:pt x="252" y="67"/>
                    </a:cubicBezTo>
                    <a:cubicBezTo>
                      <a:pt x="261" y="70"/>
                      <a:pt x="270" y="74"/>
                      <a:pt x="279" y="79"/>
                    </a:cubicBezTo>
                    <a:cubicBezTo>
                      <a:pt x="288" y="85"/>
                      <a:pt x="297" y="92"/>
                      <a:pt x="306" y="100"/>
                    </a:cubicBezTo>
                    <a:cubicBezTo>
                      <a:pt x="316" y="110"/>
                      <a:pt x="324" y="121"/>
                      <a:pt x="331" y="133"/>
                    </a:cubicBezTo>
                    <a:cubicBezTo>
                      <a:pt x="335" y="139"/>
                      <a:pt x="338" y="146"/>
                      <a:pt x="340" y="153"/>
                    </a:cubicBezTo>
                    <a:cubicBezTo>
                      <a:pt x="345" y="165"/>
                      <a:pt x="348" y="179"/>
                      <a:pt x="349" y="193"/>
                    </a:cubicBezTo>
                    <a:cubicBezTo>
                      <a:pt x="349" y="197"/>
                      <a:pt x="350" y="201"/>
                      <a:pt x="350" y="204"/>
                    </a:cubicBezTo>
                    <a:cubicBezTo>
                      <a:pt x="350" y="212"/>
                      <a:pt x="349" y="220"/>
                      <a:pt x="348" y="228"/>
                    </a:cubicBezTo>
                    <a:cubicBezTo>
                      <a:pt x="346" y="237"/>
                      <a:pt x="344" y="247"/>
                      <a:pt x="340" y="256"/>
                    </a:cubicBezTo>
                    <a:cubicBezTo>
                      <a:pt x="336" y="267"/>
                      <a:pt x="331" y="277"/>
                      <a:pt x="324" y="286"/>
                    </a:cubicBezTo>
                    <a:cubicBezTo>
                      <a:pt x="319" y="294"/>
                      <a:pt x="313" y="302"/>
                      <a:pt x="306" y="308"/>
                    </a:cubicBezTo>
                    <a:cubicBezTo>
                      <a:pt x="297" y="316"/>
                      <a:pt x="288" y="323"/>
                      <a:pt x="279" y="32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13">
                <a:extLst>
                  <a:ext uri="{FF2B5EF4-FFF2-40B4-BE49-F238E27FC236}">
                    <a16:creationId xmlns:a16="http://schemas.microsoft.com/office/drawing/2014/main" id="{57EEE066-7D9E-4BDC-A366-811170C3B229}"/>
                  </a:ext>
                </a:extLst>
              </p:cNvPr>
              <p:cNvSpPr>
                <a:spLocks/>
              </p:cNvSpPr>
              <p:nvPr/>
            </p:nvSpPr>
            <p:spPr bwMode="auto">
              <a:xfrm>
                <a:off x="3346097" y="2072128"/>
                <a:ext cx="372621" cy="372622"/>
              </a:xfrm>
              <a:custGeom>
                <a:avLst/>
                <a:gdLst/>
                <a:ahLst/>
                <a:cxnLst>
                  <a:cxn ang="0">
                    <a:pos x="236" y="109"/>
                  </a:cxn>
                  <a:cxn ang="0">
                    <a:pos x="229" y="76"/>
                  </a:cxn>
                  <a:cxn ang="0">
                    <a:pos x="221" y="60"/>
                  </a:cxn>
                  <a:cxn ang="0">
                    <a:pos x="201" y="33"/>
                  </a:cxn>
                  <a:cxn ang="0">
                    <a:pos x="179" y="17"/>
                  </a:cxn>
                  <a:cxn ang="0">
                    <a:pos x="157" y="7"/>
                  </a:cxn>
                  <a:cxn ang="0">
                    <a:pos x="130" y="1"/>
                  </a:cxn>
                  <a:cxn ang="0">
                    <a:pos x="118" y="0"/>
                  </a:cxn>
                  <a:cxn ang="0">
                    <a:pos x="106" y="1"/>
                  </a:cxn>
                  <a:cxn ang="0">
                    <a:pos x="79" y="7"/>
                  </a:cxn>
                  <a:cxn ang="0">
                    <a:pos x="58" y="17"/>
                  </a:cxn>
                  <a:cxn ang="0">
                    <a:pos x="36" y="33"/>
                  </a:cxn>
                  <a:cxn ang="0">
                    <a:pos x="20" y="52"/>
                  </a:cxn>
                  <a:cxn ang="0">
                    <a:pos x="8" y="76"/>
                  </a:cxn>
                  <a:cxn ang="0">
                    <a:pos x="1" y="99"/>
                  </a:cxn>
                  <a:cxn ang="0">
                    <a:pos x="0" y="118"/>
                  </a:cxn>
                  <a:cxn ang="0">
                    <a:pos x="0" y="127"/>
                  </a:cxn>
                  <a:cxn ang="0">
                    <a:pos x="8" y="160"/>
                  </a:cxn>
                  <a:cxn ang="0">
                    <a:pos x="15" y="176"/>
                  </a:cxn>
                  <a:cxn ang="0">
                    <a:pos x="36" y="203"/>
                  </a:cxn>
                  <a:cxn ang="0">
                    <a:pos x="58" y="220"/>
                  </a:cxn>
                  <a:cxn ang="0">
                    <a:pos x="79" y="230"/>
                  </a:cxn>
                  <a:cxn ang="0">
                    <a:pos x="106" y="236"/>
                  </a:cxn>
                  <a:cxn ang="0">
                    <a:pos x="118" y="236"/>
                  </a:cxn>
                  <a:cxn ang="0">
                    <a:pos x="130" y="236"/>
                  </a:cxn>
                  <a:cxn ang="0">
                    <a:pos x="157" y="230"/>
                  </a:cxn>
                  <a:cxn ang="0">
                    <a:pos x="179" y="220"/>
                  </a:cxn>
                  <a:cxn ang="0">
                    <a:pos x="201" y="203"/>
                  </a:cxn>
                  <a:cxn ang="0">
                    <a:pos x="216" y="185"/>
                  </a:cxn>
                  <a:cxn ang="0">
                    <a:pos x="229" y="160"/>
                  </a:cxn>
                  <a:cxn ang="0">
                    <a:pos x="235" y="137"/>
                  </a:cxn>
                  <a:cxn ang="0">
                    <a:pos x="236" y="118"/>
                  </a:cxn>
                  <a:cxn ang="0">
                    <a:pos x="236" y="109"/>
                  </a:cxn>
                </a:cxnLst>
                <a:rect l="0" t="0" r="r" b="b"/>
                <a:pathLst>
                  <a:path w="236" h="236">
                    <a:moveTo>
                      <a:pt x="236" y="109"/>
                    </a:moveTo>
                    <a:cubicBezTo>
                      <a:pt x="235" y="98"/>
                      <a:pt x="233" y="87"/>
                      <a:pt x="229" y="76"/>
                    </a:cubicBezTo>
                    <a:cubicBezTo>
                      <a:pt x="227" y="71"/>
                      <a:pt x="224" y="66"/>
                      <a:pt x="221" y="60"/>
                    </a:cubicBezTo>
                    <a:cubicBezTo>
                      <a:pt x="216" y="51"/>
                      <a:pt x="209" y="41"/>
                      <a:pt x="201" y="33"/>
                    </a:cubicBezTo>
                    <a:cubicBezTo>
                      <a:pt x="194" y="27"/>
                      <a:pt x="187" y="21"/>
                      <a:pt x="179" y="17"/>
                    </a:cubicBezTo>
                    <a:cubicBezTo>
                      <a:pt x="172" y="13"/>
                      <a:pt x="165" y="9"/>
                      <a:pt x="157" y="7"/>
                    </a:cubicBezTo>
                    <a:cubicBezTo>
                      <a:pt x="148" y="4"/>
                      <a:pt x="139" y="2"/>
                      <a:pt x="130" y="1"/>
                    </a:cubicBezTo>
                    <a:cubicBezTo>
                      <a:pt x="126" y="0"/>
                      <a:pt x="122" y="0"/>
                      <a:pt x="118" y="0"/>
                    </a:cubicBezTo>
                    <a:cubicBezTo>
                      <a:pt x="114" y="0"/>
                      <a:pt x="110" y="0"/>
                      <a:pt x="106" y="1"/>
                    </a:cubicBezTo>
                    <a:cubicBezTo>
                      <a:pt x="97" y="2"/>
                      <a:pt x="88" y="4"/>
                      <a:pt x="79" y="7"/>
                    </a:cubicBezTo>
                    <a:cubicBezTo>
                      <a:pt x="72" y="9"/>
                      <a:pt x="64" y="13"/>
                      <a:pt x="58" y="17"/>
                    </a:cubicBezTo>
                    <a:cubicBezTo>
                      <a:pt x="50" y="21"/>
                      <a:pt x="42" y="27"/>
                      <a:pt x="36" y="33"/>
                    </a:cubicBezTo>
                    <a:cubicBezTo>
                      <a:pt x="30" y="39"/>
                      <a:pt x="25" y="45"/>
                      <a:pt x="20" y="52"/>
                    </a:cubicBezTo>
                    <a:cubicBezTo>
                      <a:pt x="15" y="59"/>
                      <a:pt x="11" y="68"/>
                      <a:pt x="8" y="76"/>
                    </a:cubicBezTo>
                    <a:cubicBezTo>
                      <a:pt x="5" y="84"/>
                      <a:pt x="3" y="91"/>
                      <a:pt x="1" y="99"/>
                    </a:cubicBezTo>
                    <a:cubicBezTo>
                      <a:pt x="0" y="105"/>
                      <a:pt x="0" y="112"/>
                      <a:pt x="0" y="118"/>
                    </a:cubicBezTo>
                    <a:cubicBezTo>
                      <a:pt x="0" y="121"/>
                      <a:pt x="0" y="124"/>
                      <a:pt x="0" y="127"/>
                    </a:cubicBezTo>
                    <a:cubicBezTo>
                      <a:pt x="1" y="139"/>
                      <a:pt x="4" y="150"/>
                      <a:pt x="8" y="160"/>
                    </a:cubicBezTo>
                    <a:cubicBezTo>
                      <a:pt x="10" y="166"/>
                      <a:pt x="12" y="171"/>
                      <a:pt x="15" y="176"/>
                    </a:cubicBezTo>
                    <a:cubicBezTo>
                      <a:pt x="21" y="186"/>
                      <a:pt x="28" y="195"/>
                      <a:pt x="36" y="203"/>
                    </a:cubicBezTo>
                    <a:cubicBezTo>
                      <a:pt x="42" y="209"/>
                      <a:pt x="50" y="215"/>
                      <a:pt x="58" y="220"/>
                    </a:cubicBezTo>
                    <a:cubicBezTo>
                      <a:pt x="64" y="224"/>
                      <a:pt x="72" y="227"/>
                      <a:pt x="79" y="230"/>
                    </a:cubicBezTo>
                    <a:cubicBezTo>
                      <a:pt x="88" y="233"/>
                      <a:pt x="97" y="235"/>
                      <a:pt x="106" y="236"/>
                    </a:cubicBezTo>
                    <a:cubicBezTo>
                      <a:pt x="110" y="236"/>
                      <a:pt x="114" y="236"/>
                      <a:pt x="118" y="236"/>
                    </a:cubicBezTo>
                    <a:cubicBezTo>
                      <a:pt x="122" y="236"/>
                      <a:pt x="126" y="236"/>
                      <a:pt x="130" y="236"/>
                    </a:cubicBezTo>
                    <a:cubicBezTo>
                      <a:pt x="139" y="235"/>
                      <a:pt x="148" y="233"/>
                      <a:pt x="157" y="230"/>
                    </a:cubicBezTo>
                    <a:cubicBezTo>
                      <a:pt x="165" y="227"/>
                      <a:pt x="172" y="224"/>
                      <a:pt x="179" y="220"/>
                    </a:cubicBezTo>
                    <a:cubicBezTo>
                      <a:pt x="187" y="215"/>
                      <a:pt x="194" y="209"/>
                      <a:pt x="201" y="203"/>
                    </a:cubicBezTo>
                    <a:cubicBezTo>
                      <a:pt x="206" y="197"/>
                      <a:pt x="211" y="191"/>
                      <a:pt x="216" y="185"/>
                    </a:cubicBezTo>
                    <a:cubicBezTo>
                      <a:pt x="221" y="177"/>
                      <a:pt x="225" y="169"/>
                      <a:pt x="229" y="160"/>
                    </a:cubicBezTo>
                    <a:cubicBezTo>
                      <a:pt x="231" y="153"/>
                      <a:pt x="234" y="145"/>
                      <a:pt x="235" y="137"/>
                    </a:cubicBezTo>
                    <a:cubicBezTo>
                      <a:pt x="236" y="131"/>
                      <a:pt x="236" y="125"/>
                      <a:pt x="236" y="118"/>
                    </a:cubicBezTo>
                    <a:cubicBezTo>
                      <a:pt x="236" y="115"/>
                      <a:pt x="236" y="112"/>
                      <a:pt x="236" y="10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14">
                <a:extLst>
                  <a:ext uri="{FF2B5EF4-FFF2-40B4-BE49-F238E27FC236}">
                    <a16:creationId xmlns:a16="http://schemas.microsoft.com/office/drawing/2014/main" id="{25EA7FBE-0671-4534-A92D-92B9EACD9131}"/>
                  </a:ext>
                </a:extLst>
              </p:cNvPr>
              <p:cNvSpPr>
                <a:spLocks noEditPoints="1"/>
              </p:cNvSpPr>
              <p:nvPr/>
            </p:nvSpPr>
            <p:spPr bwMode="auto">
              <a:xfrm>
                <a:off x="3849423" y="2170730"/>
                <a:ext cx="482688" cy="487274"/>
              </a:xfrm>
              <a:custGeom>
                <a:avLst/>
                <a:gdLst/>
                <a:ahLst/>
                <a:cxnLst>
                  <a:cxn ang="0">
                    <a:pos x="300" y="109"/>
                  </a:cxn>
                  <a:cxn ang="0">
                    <a:pos x="276" y="108"/>
                  </a:cxn>
                  <a:cxn ang="0">
                    <a:pos x="272" y="61"/>
                  </a:cxn>
                  <a:cxn ang="0">
                    <a:pos x="258" y="42"/>
                  </a:cxn>
                  <a:cxn ang="0">
                    <a:pos x="238" y="53"/>
                  </a:cxn>
                  <a:cxn ang="0">
                    <a:pos x="222" y="19"/>
                  </a:cxn>
                  <a:cxn ang="0">
                    <a:pos x="201" y="8"/>
                  </a:cxn>
                  <a:cxn ang="0">
                    <a:pos x="187" y="26"/>
                  </a:cxn>
                  <a:cxn ang="0">
                    <a:pos x="158" y="3"/>
                  </a:cxn>
                  <a:cxn ang="0">
                    <a:pos x="134" y="1"/>
                  </a:cxn>
                  <a:cxn ang="0">
                    <a:pos x="129" y="24"/>
                  </a:cxn>
                  <a:cxn ang="0">
                    <a:pos x="93" y="15"/>
                  </a:cxn>
                  <a:cxn ang="0">
                    <a:pos x="71" y="23"/>
                  </a:cxn>
                  <a:cxn ang="0">
                    <a:pos x="76" y="46"/>
                  </a:cxn>
                  <a:cxn ang="0">
                    <a:pos x="40" y="53"/>
                  </a:cxn>
                  <a:cxn ang="0">
                    <a:pos x="24" y="70"/>
                  </a:cxn>
                  <a:cxn ang="0">
                    <a:pos x="38" y="88"/>
                  </a:cxn>
                  <a:cxn ang="0">
                    <a:pos x="8" y="110"/>
                  </a:cxn>
                  <a:cxn ang="0">
                    <a:pos x="0" y="132"/>
                  </a:cxn>
                  <a:cxn ang="0">
                    <a:pos x="21" y="142"/>
                  </a:cxn>
                  <a:cxn ang="0">
                    <a:pos x="21" y="168"/>
                  </a:cxn>
                  <a:cxn ang="0">
                    <a:pos x="1" y="179"/>
                  </a:cxn>
                  <a:cxn ang="0">
                    <a:pos x="9" y="201"/>
                  </a:cxn>
                  <a:cxn ang="0">
                    <a:pos x="45" y="231"/>
                  </a:cxn>
                  <a:cxn ang="0">
                    <a:pos x="33" y="251"/>
                  </a:cxn>
                  <a:cxn ang="0">
                    <a:pos x="51" y="266"/>
                  </a:cxn>
                  <a:cxn ang="0">
                    <a:pos x="88" y="269"/>
                  </a:cxn>
                  <a:cxn ang="0">
                    <a:pos x="85" y="292"/>
                  </a:cxn>
                  <a:cxn ang="0">
                    <a:pos x="108" y="298"/>
                  </a:cxn>
                  <a:cxn ang="0">
                    <a:pos x="143" y="285"/>
                  </a:cxn>
                  <a:cxn ang="0">
                    <a:pos x="151" y="307"/>
                  </a:cxn>
                  <a:cxn ang="0">
                    <a:pos x="174" y="303"/>
                  </a:cxn>
                  <a:cxn ang="0">
                    <a:pos x="200" y="277"/>
                  </a:cxn>
                  <a:cxn ang="0">
                    <a:pos x="216" y="294"/>
                  </a:cxn>
                  <a:cxn ang="0">
                    <a:pos x="235" y="280"/>
                  </a:cxn>
                  <a:cxn ang="0">
                    <a:pos x="248" y="245"/>
                  </a:cxn>
                  <a:cxn ang="0">
                    <a:pos x="269" y="254"/>
                  </a:cxn>
                  <a:cxn ang="0">
                    <a:pos x="281" y="234"/>
                  </a:cxn>
                  <a:cxn ang="0">
                    <a:pos x="277" y="197"/>
                  </a:cxn>
                  <a:cxn ang="0">
                    <a:pos x="300" y="195"/>
                  </a:cxn>
                  <a:cxn ang="0">
                    <a:pos x="303" y="172"/>
                  </a:cxn>
                  <a:cxn ang="0">
                    <a:pos x="284" y="147"/>
                  </a:cxn>
                  <a:cxn ang="0">
                    <a:pos x="302" y="132"/>
                  </a:cxn>
                  <a:cxn ang="0">
                    <a:pos x="213" y="245"/>
                  </a:cxn>
                  <a:cxn ang="0">
                    <a:pos x="169" y="262"/>
                  </a:cxn>
                  <a:cxn ang="0">
                    <a:pos x="147" y="263"/>
                  </a:cxn>
                  <a:cxn ang="0">
                    <a:pos x="101" y="250"/>
                  </a:cxn>
                  <a:cxn ang="0">
                    <a:pos x="60" y="212"/>
                  </a:cxn>
                  <a:cxn ang="0">
                    <a:pos x="44" y="167"/>
                  </a:cxn>
                  <a:cxn ang="0">
                    <a:pos x="44" y="142"/>
                  </a:cxn>
                  <a:cxn ang="0">
                    <a:pos x="59" y="97"/>
                  </a:cxn>
                  <a:cxn ang="0">
                    <a:pos x="92" y="63"/>
                  </a:cxn>
                  <a:cxn ang="0">
                    <a:pos x="136" y="46"/>
                  </a:cxn>
                  <a:cxn ang="0">
                    <a:pos x="158" y="45"/>
                  </a:cxn>
                  <a:cxn ang="0">
                    <a:pos x="203" y="57"/>
                  </a:cxn>
                  <a:cxn ang="0">
                    <a:pos x="245" y="95"/>
                  </a:cxn>
                  <a:cxn ang="0">
                    <a:pos x="261" y="140"/>
                  </a:cxn>
                  <a:cxn ang="0">
                    <a:pos x="261" y="166"/>
                  </a:cxn>
                  <a:cxn ang="0">
                    <a:pos x="246" y="210"/>
                  </a:cxn>
                  <a:cxn ang="0">
                    <a:pos x="213" y="245"/>
                  </a:cxn>
                </a:cxnLst>
                <a:rect l="0" t="0" r="r" b="b"/>
                <a:pathLst>
                  <a:path w="305" h="308">
                    <a:moveTo>
                      <a:pt x="304" y="129"/>
                    </a:moveTo>
                    <a:cubicBezTo>
                      <a:pt x="300" y="109"/>
                      <a:pt x="300" y="109"/>
                      <a:pt x="300" y="109"/>
                    </a:cubicBezTo>
                    <a:cubicBezTo>
                      <a:pt x="299" y="108"/>
                      <a:pt x="298" y="106"/>
                      <a:pt x="296" y="107"/>
                    </a:cubicBezTo>
                    <a:cubicBezTo>
                      <a:pt x="276" y="108"/>
                      <a:pt x="276" y="108"/>
                      <a:pt x="276" y="108"/>
                    </a:cubicBezTo>
                    <a:cubicBezTo>
                      <a:pt x="272" y="97"/>
                      <a:pt x="267" y="86"/>
                      <a:pt x="260" y="77"/>
                    </a:cubicBezTo>
                    <a:cubicBezTo>
                      <a:pt x="272" y="61"/>
                      <a:pt x="272" y="61"/>
                      <a:pt x="272" y="61"/>
                    </a:cubicBezTo>
                    <a:cubicBezTo>
                      <a:pt x="273" y="60"/>
                      <a:pt x="273" y="58"/>
                      <a:pt x="272" y="57"/>
                    </a:cubicBezTo>
                    <a:cubicBezTo>
                      <a:pt x="258" y="42"/>
                      <a:pt x="258" y="42"/>
                      <a:pt x="258" y="42"/>
                    </a:cubicBezTo>
                    <a:cubicBezTo>
                      <a:pt x="257" y="41"/>
                      <a:pt x="255" y="41"/>
                      <a:pt x="254" y="42"/>
                    </a:cubicBezTo>
                    <a:cubicBezTo>
                      <a:pt x="238" y="53"/>
                      <a:pt x="238" y="53"/>
                      <a:pt x="238" y="53"/>
                    </a:cubicBezTo>
                    <a:cubicBezTo>
                      <a:pt x="231" y="47"/>
                      <a:pt x="224" y="43"/>
                      <a:pt x="217" y="38"/>
                    </a:cubicBezTo>
                    <a:cubicBezTo>
                      <a:pt x="222" y="19"/>
                      <a:pt x="222" y="19"/>
                      <a:pt x="222" y="19"/>
                    </a:cubicBezTo>
                    <a:cubicBezTo>
                      <a:pt x="222" y="18"/>
                      <a:pt x="221" y="16"/>
                      <a:pt x="220" y="15"/>
                    </a:cubicBezTo>
                    <a:cubicBezTo>
                      <a:pt x="201" y="8"/>
                      <a:pt x="201" y="8"/>
                      <a:pt x="201" y="8"/>
                    </a:cubicBezTo>
                    <a:cubicBezTo>
                      <a:pt x="200" y="7"/>
                      <a:pt x="198" y="8"/>
                      <a:pt x="197" y="9"/>
                    </a:cubicBezTo>
                    <a:cubicBezTo>
                      <a:pt x="187" y="26"/>
                      <a:pt x="187" y="26"/>
                      <a:pt x="187" y="26"/>
                    </a:cubicBezTo>
                    <a:cubicBezTo>
                      <a:pt x="179" y="24"/>
                      <a:pt x="170" y="22"/>
                      <a:pt x="162" y="22"/>
                    </a:cubicBezTo>
                    <a:cubicBezTo>
                      <a:pt x="158" y="3"/>
                      <a:pt x="158" y="3"/>
                      <a:pt x="158" y="3"/>
                    </a:cubicBezTo>
                    <a:cubicBezTo>
                      <a:pt x="157" y="1"/>
                      <a:pt x="156" y="0"/>
                      <a:pt x="154" y="0"/>
                    </a:cubicBezTo>
                    <a:cubicBezTo>
                      <a:pt x="134" y="1"/>
                      <a:pt x="134" y="1"/>
                      <a:pt x="134" y="1"/>
                    </a:cubicBezTo>
                    <a:cubicBezTo>
                      <a:pt x="132" y="1"/>
                      <a:pt x="131" y="2"/>
                      <a:pt x="131" y="4"/>
                    </a:cubicBezTo>
                    <a:cubicBezTo>
                      <a:pt x="129" y="24"/>
                      <a:pt x="129" y="24"/>
                      <a:pt x="129" y="24"/>
                    </a:cubicBezTo>
                    <a:cubicBezTo>
                      <a:pt x="121" y="25"/>
                      <a:pt x="113" y="27"/>
                      <a:pt x="105" y="30"/>
                    </a:cubicBezTo>
                    <a:cubicBezTo>
                      <a:pt x="93" y="15"/>
                      <a:pt x="93" y="15"/>
                      <a:pt x="93" y="15"/>
                    </a:cubicBezTo>
                    <a:cubicBezTo>
                      <a:pt x="92" y="13"/>
                      <a:pt x="90" y="13"/>
                      <a:pt x="89" y="14"/>
                    </a:cubicBezTo>
                    <a:cubicBezTo>
                      <a:pt x="71" y="23"/>
                      <a:pt x="71" y="23"/>
                      <a:pt x="71" y="23"/>
                    </a:cubicBezTo>
                    <a:cubicBezTo>
                      <a:pt x="70" y="24"/>
                      <a:pt x="69" y="26"/>
                      <a:pt x="70" y="27"/>
                    </a:cubicBezTo>
                    <a:cubicBezTo>
                      <a:pt x="76" y="46"/>
                      <a:pt x="76" y="46"/>
                      <a:pt x="76" y="46"/>
                    </a:cubicBezTo>
                    <a:cubicBezTo>
                      <a:pt x="70" y="50"/>
                      <a:pt x="63" y="56"/>
                      <a:pt x="57" y="62"/>
                    </a:cubicBezTo>
                    <a:cubicBezTo>
                      <a:pt x="40" y="53"/>
                      <a:pt x="40" y="53"/>
                      <a:pt x="40" y="53"/>
                    </a:cubicBezTo>
                    <a:cubicBezTo>
                      <a:pt x="39" y="52"/>
                      <a:pt x="37" y="52"/>
                      <a:pt x="36" y="54"/>
                    </a:cubicBezTo>
                    <a:cubicBezTo>
                      <a:pt x="24" y="70"/>
                      <a:pt x="24" y="70"/>
                      <a:pt x="24" y="70"/>
                    </a:cubicBezTo>
                    <a:cubicBezTo>
                      <a:pt x="23" y="71"/>
                      <a:pt x="23" y="73"/>
                      <a:pt x="24" y="74"/>
                    </a:cubicBezTo>
                    <a:cubicBezTo>
                      <a:pt x="38" y="88"/>
                      <a:pt x="38" y="88"/>
                      <a:pt x="38" y="88"/>
                    </a:cubicBezTo>
                    <a:cubicBezTo>
                      <a:pt x="34" y="95"/>
                      <a:pt x="30" y="103"/>
                      <a:pt x="27" y="111"/>
                    </a:cubicBezTo>
                    <a:cubicBezTo>
                      <a:pt x="8" y="110"/>
                      <a:pt x="8" y="110"/>
                      <a:pt x="8" y="110"/>
                    </a:cubicBezTo>
                    <a:cubicBezTo>
                      <a:pt x="6" y="110"/>
                      <a:pt x="5" y="111"/>
                      <a:pt x="4" y="112"/>
                    </a:cubicBezTo>
                    <a:cubicBezTo>
                      <a:pt x="0" y="132"/>
                      <a:pt x="0" y="132"/>
                      <a:pt x="0" y="132"/>
                    </a:cubicBezTo>
                    <a:cubicBezTo>
                      <a:pt x="0" y="133"/>
                      <a:pt x="1" y="135"/>
                      <a:pt x="2" y="136"/>
                    </a:cubicBezTo>
                    <a:cubicBezTo>
                      <a:pt x="21" y="142"/>
                      <a:pt x="21" y="142"/>
                      <a:pt x="21" y="142"/>
                    </a:cubicBezTo>
                    <a:cubicBezTo>
                      <a:pt x="20" y="148"/>
                      <a:pt x="20" y="154"/>
                      <a:pt x="20" y="160"/>
                    </a:cubicBezTo>
                    <a:cubicBezTo>
                      <a:pt x="21" y="163"/>
                      <a:pt x="21" y="165"/>
                      <a:pt x="21" y="168"/>
                    </a:cubicBezTo>
                    <a:cubicBezTo>
                      <a:pt x="3" y="175"/>
                      <a:pt x="3" y="175"/>
                      <a:pt x="3" y="175"/>
                    </a:cubicBezTo>
                    <a:cubicBezTo>
                      <a:pt x="1" y="175"/>
                      <a:pt x="0" y="177"/>
                      <a:pt x="1" y="179"/>
                    </a:cubicBezTo>
                    <a:cubicBezTo>
                      <a:pt x="5" y="198"/>
                      <a:pt x="5" y="198"/>
                      <a:pt x="5" y="198"/>
                    </a:cubicBezTo>
                    <a:cubicBezTo>
                      <a:pt x="5" y="200"/>
                      <a:pt x="7" y="201"/>
                      <a:pt x="9" y="201"/>
                    </a:cubicBezTo>
                    <a:cubicBezTo>
                      <a:pt x="28" y="199"/>
                      <a:pt x="28" y="199"/>
                      <a:pt x="28" y="199"/>
                    </a:cubicBezTo>
                    <a:cubicBezTo>
                      <a:pt x="33" y="211"/>
                      <a:pt x="38" y="221"/>
                      <a:pt x="45" y="231"/>
                    </a:cubicBezTo>
                    <a:cubicBezTo>
                      <a:pt x="33" y="246"/>
                      <a:pt x="33" y="246"/>
                      <a:pt x="33" y="246"/>
                    </a:cubicBezTo>
                    <a:cubicBezTo>
                      <a:pt x="32" y="247"/>
                      <a:pt x="32" y="249"/>
                      <a:pt x="33" y="251"/>
                    </a:cubicBezTo>
                    <a:cubicBezTo>
                      <a:pt x="47" y="265"/>
                      <a:pt x="47" y="265"/>
                      <a:pt x="47" y="265"/>
                    </a:cubicBezTo>
                    <a:cubicBezTo>
                      <a:pt x="48" y="266"/>
                      <a:pt x="50" y="267"/>
                      <a:pt x="51" y="266"/>
                    </a:cubicBezTo>
                    <a:cubicBezTo>
                      <a:pt x="67" y="255"/>
                      <a:pt x="67" y="255"/>
                      <a:pt x="67" y="255"/>
                    </a:cubicBezTo>
                    <a:cubicBezTo>
                      <a:pt x="74" y="260"/>
                      <a:pt x="81" y="265"/>
                      <a:pt x="88" y="269"/>
                    </a:cubicBezTo>
                    <a:cubicBezTo>
                      <a:pt x="83" y="288"/>
                      <a:pt x="83" y="288"/>
                      <a:pt x="83" y="288"/>
                    </a:cubicBezTo>
                    <a:cubicBezTo>
                      <a:pt x="83" y="290"/>
                      <a:pt x="84" y="291"/>
                      <a:pt x="85" y="292"/>
                    </a:cubicBezTo>
                    <a:cubicBezTo>
                      <a:pt x="104" y="300"/>
                      <a:pt x="104" y="300"/>
                      <a:pt x="104" y="300"/>
                    </a:cubicBezTo>
                    <a:cubicBezTo>
                      <a:pt x="105" y="300"/>
                      <a:pt x="107" y="299"/>
                      <a:pt x="108" y="298"/>
                    </a:cubicBezTo>
                    <a:cubicBezTo>
                      <a:pt x="118" y="281"/>
                      <a:pt x="118" y="281"/>
                      <a:pt x="118" y="281"/>
                    </a:cubicBezTo>
                    <a:cubicBezTo>
                      <a:pt x="126" y="283"/>
                      <a:pt x="135" y="285"/>
                      <a:pt x="143" y="285"/>
                    </a:cubicBezTo>
                    <a:cubicBezTo>
                      <a:pt x="147" y="305"/>
                      <a:pt x="147" y="305"/>
                      <a:pt x="147" y="305"/>
                    </a:cubicBezTo>
                    <a:cubicBezTo>
                      <a:pt x="148" y="306"/>
                      <a:pt x="149" y="308"/>
                      <a:pt x="151" y="307"/>
                    </a:cubicBezTo>
                    <a:cubicBezTo>
                      <a:pt x="171" y="306"/>
                      <a:pt x="171" y="306"/>
                      <a:pt x="171" y="306"/>
                    </a:cubicBezTo>
                    <a:cubicBezTo>
                      <a:pt x="172" y="306"/>
                      <a:pt x="174" y="305"/>
                      <a:pt x="174" y="303"/>
                    </a:cubicBezTo>
                    <a:cubicBezTo>
                      <a:pt x="176" y="284"/>
                      <a:pt x="176" y="284"/>
                      <a:pt x="176" y="284"/>
                    </a:cubicBezTo>
                    <a:cubicBezTo>
                      <a:pt x="184" y="282"/>
                      <a:pt x="192" y="280"/>
                      <a:pt x="200" y="277"/>
                    </a:cubicBezTo>
                    <a:cubicBezTo>
                      <a:pt x="212" y="293"/>
                      <a:pt x="212" y="293"/>
                      <a:pt x="212" y="293"/>
                    </a:cubicBezTo>
                    <a:cubicBezTo>
                      <a:pt x="213" y="294"/>
                      <a:pt x="214" y="294"/>
                      <a:pt x="216" y="294"/>
                    </a:cubicBezTo>
                    <a:cubicBezTo>
                      <a:pt x="234" y="284"/>
                      <a:pt x="234" y="284"/>
                      <a:pt x="234" y="284"/>
                    </a:cubicBezTo>
                    <a:cubicBezTo>
                      <a:pt x="235" y="284"/>
                      <a:pt x="236" y="282"/>
                      <a:pt x="235" y="280"/>
                    </a:cubicBezTo>
                    <a:cubicBezTo>
                      <a:pt x="228" y="262"/>
                      <a:pt x="228" y="262"/>
                      <a:pt x="228" y="262"/>
                    </a:cubicBezTo>
                    <a:cubicBezTo>
                      <a:pt x="235" y="257"/>
                      <a:pt x="242" y="251"/>
                      <a:pt x="248" y="245"/>
                    </a:cubicBezTo>
                    <a:cubicBezTo>
                      <a:pt x="265" y="255"/>
                      <a:pt x="265" y="255"/>
                      <a:pt x="265" y="255"/>
                    </a:cubicBezTo>
                    <a:cubicBezTo>
                      <a:pt x="266" y="255"/>
                      <a:pt x="268" y="255"/>
                      <a:pt x="269" y="254"/>
                    </a:cubicBezTo>
                    <a:cubicBezTo>
                      <a:pt x="281" y="238"/>
                      <a:pt x="281" y="238"/>
                      <a:pt x="281" y="238"/>
                    </a:cubicBezTo>
                    <a:cubicBezTo>
                      <a:pt x="282" y="237"/>
                      <a:pt x="282" y="235"/>
                      <a:pt x="281" y="234"/>
                    </a:cubicBezTo>
                    <a:cubicBezTo>
                      <a:pt x="267" y="219"/>
                      <a:pt x="267" y="219"/>
                      <a:pt x="267" y="219"/>
                    </a:cubicBezTo>
                    <a:cubicBezTo>
                      <a:pt x="271" y="212"/>
                      <a:pt x="275" y="205"/>
                      <a:pt x="277" y="197"/>
                    </a:cubicBezTo>
                    <a:cubicBezTo>
                      <a:pt x="297" y="198"/>
                      <a:pt x="297" y="198"/>
                      <a:pt x="297" y="198"/>
                    </a:cubicBezTo>
                    <a:cubicBezTo>
                      <a:pt x="299" y="198"/>
                      <a:pt x="300" y="197"/>
                      <a:pt x="300" y="195"/>
                    </a:cubicBezTo>
                    <a:cubicBezTo>
                      <a:pt x="305" y="176"/>
                      <a:pt x="305" y="176"/>
                      <a:pt x="305" y="176"/>
                    </a:cubicBezTo>
                    <a:cubicBezTo>
                      <a:pt x="305" y="174"/>
                      <a:pt x="304" y="172"/>
                      <a:pt x="303" y="172"/>
                    </a:cubicBezTo>
                    <a:cubicBezTo>
                      <a:pt x="284" y="165"/>
                      <a:pt x="284" y="165"/>
                      <a:pt x="284" y="165"/>
                    </a:cubicBezTo>
                    <a:cubicBezTo>
                      <a:pt x="285" y="159"/>
                      <a:pt x="285" y="153"/>
                      <a:pt x="284" y="147"/>
                    </a:cubicBezTo>
                    <a:cubicBezTo>
                      <a:pt x="284" y="145"/>
                      <a:pt x="284" y="142"/>
                      <a:pt x="284" y="140"/>
                    </a:cubicBezTo>
                    <a:cubicBezTo>
                      <a:pt x="302" y="132"/>
                      <a:pt x="302" y="132"/>
                      <a:pt x="302" y="132"/>
                    </a:cubicBezTo>
                    <a:cubicBezTo>
                      <a:pt x="304" y="132"/>
                      <a:pt x="305" y="130"/>
                      <a:pt x="304" y="129"/>
                    </a:cubicBezTo>
                    <a:close/>
                    <a:moveTo>
                      <a:pt x="213" y="245"/>
                    </a:moveTo>
                    <a:cubicBezTo>
                      <a:pt x="207" y="249"/>
                      <a:pt x="200" y="252"/>
                      <a:pt x="194" y="255"/>
                    </a:cubicBezTo>
                    <a:cubicBezTo>
                      <a:pt x="186" y="258"/>
                      <a:pt x="178" y="260"/>
                      <a:pt x="169" y="262"/>
                    </a:cubicBezTo>
                    <a:cubicBezTo>
                      <a:pt x="165" y="262"/>
                      <a:pt x="162" y="263"/>
                      <a:pt x="158" y="263"/>
                    </a:cubicBezTo>
                    <a:cubicBezTo>
                      <a:pt x="154" y="263"/>
                      <a:pt x="151" y="263"/>
                      <a:pt x="147" y="263"/>
                    </a:cubicBezTo>
                    <a:cubicBezTo>
                      <a:pt x="138" y="262"/>
                      <a:pt x="130" y="261"/>
                      <a:pt x="122" y="259"/>
                    </a:cubicBezTo>
                    <a:cubicBezTo>
                      <a:pt x="115" y="256"/>
                      <a:pt x="108" y="254"/>
                      <a:pt x="101" y="250"/>
                    </a:cubicBezTo>
                    <a:cubicBezTo>
                      <a:pt x="94" y="246"/>
                      <a:pt x="87" y="241"/>
                      <a:pt x="80" y="236"/>
                    </a:cubicBezTo>
                    <a:cubicBezTo>
                      <a:pt x="72" y="229"/>
                      <a:pt x="66" y="221"/>
                      <a:pt x="60" y="212"/>
                    </a:cubicBezTo>
                    <a:cubicBezTo>
                      <a:pt x="57" y="207"/>
                      <a:pt x="55" y="203"/>
                      <a:pt x="52" y="198"/>
                    </a:cubicBezTo>
                    <a:cubicBezTo>
                      <a:pt x="48" y="188"/>
                      <a:pt x="45" y="178"/>
                      <a:pt x="44" y="167"/>
                    </a:cubicBezTo>
                    <a:cubicBezTo>
                      <a:pt x="44" y="165"/>
                      <a:pt x="43" y="162"/>
                      <a:pt x="43" y="159"/>
                    </a:cubicBezTo>
                    <a:cubicBezTo>
                      <a:pt x="43" y="153"/>
                      <a:pt x="43" y="147"/>
                      <a:pt x="44" y="142"/>
                    </a:cubicBezTo>
                    <a:cubicBezTo>
                      <a:pt x="45" y="134"/>
                      <a:pt x="46" y="127"/>
                      <a:pt x="48" y="120"/>
                    </a:cubicBezTo>
                    <a:cubicBezTo>
                      <a:pt x="51" y="112"/>
                      <a:pt x="55" y="104"/>
                      <a:pt x="59" y="97"/>
                    </a:cubicBezTo>
                    <a:cubicBezTo>
                      <a:pt x="63" y="91"/>
                      <a:pt x="67" y="85"/>
                      <a:pt x="72" y="79"/>
                    </a:cubicBezTo>
                    <a:cubicBezTo>
                      <a:pt x="78" y="73"/>
                      <a:pt x="85" y="68"/>
                      <a:pt x="92" y="63"/>
                    </a:cubicBezTo>
                    <a:cubicBezTo>
                      <a:pt x="98" y="59"/>
                      <a:pt x="104" y="55"/>
                      <a:pt x="111" y="52"/>
                    </a:cubicBezTo>
                    <a:cubicBezTo>
                      <a:pt x="119" y="49"/>
                      <a:pt x="127" y="47"/>
                      <a:pt x="136" y="46"/>
                    </a:cubicBezTo>
                    <a:cubicBezTo>
                      <a:pt x="139" y="45"/>
                      <a:pt x="143" y="45"/>
                      <a:pt x="147" y="45"/>
                    </a:cubicBezTo>
                    <a:cubicBezTo>
                      <a:pt x="151" y="44"/>
                      <a:pt x="154" y="44"/>
                      <a:pt x="158" y="45"/>
                    </a:cubicBezTo>
                    <a:cubicBezTo>
                      <a:pt x="166" y="45"/>
                      <a:pt x="175" y="46"/>
                      <a:pt x="183" y="49"/>
                    </a:cubicBezTo>
                    <a:cubicBezTo>
                      <a:pt x="190" y="51"/>
                      <a:pt x="197" y="54"/>
                      <a:pt x="203" y="57"/>
                    </a:cubicBezTo>
                    <a:cubicBezTo>
                      <a:pt x="211" y="61"/>
                      <a:pt x="218" y="66"/>
                      <a:pt x="224" y="72"/>
                    </a:cubicBezTo>
                    <a:cubicBezTo>
                      <a:pt x="232" y="79"/>
                      <a:pt x="239" y="87"/>
                      <a:pt x="245" y="95"/>
                    </a:cubicBezTo>
                    <a:cubicBezTo>
                      <a:pt x="248" y="100"/>
                      <a:pt x="250" y="105"/>
                      <a:pt x="252" y="110"/>
                    </a:cubicBezTo>
                    <a:cubicBezTo>
                      <a:pt x="257" y="119"/>
                      <a:pt x="259" y="129"/>
                      <a:pt x="261" y="140"/>
                    </a:cubicBezTo>
                    <a:cubicBezTo>
                      <a:pt x="261" y="143"/>
                      <a:pt x="261" y="145"/>
                      <a:pt x="262" y="148"/>
                    </a:cubicBezTo>
                    <a:cubicBezTo>
                      <a:pt x="262" y="154"/>
                      <a:pt x="262" y="160"/>
                      <a:pt x="261" y="166"/>
                    </a:cubicBezTo>
                    <a:cubicBezTo>
                      <a:pt x="260" y="173"/>
                      <a:pt x="259" y="180"/>
                      <a:pt x="256" y="187"/>
                    </a:cubicBezTo>
                    <a:cubicBezTo>
                      <a:pt x="254" y="195"/>
                      <a:pt x="250" y="203"/>
                      <a:pt x="246" y="210"/>
                    </a:cubicBezTo>
                    <a:cubicBezTo>
                      <a:pt x="242" y="217"/>
                      <a:pt x="238" y="223"/>
                      <a:pt x="233" y="228"/>
                    </a:cubicBezTo>
                    <a:cubicBezTo>
                      <a:pt x="227" y="234"/>
                      <a:pt x="220" y="240"/>
                      <a:pt x="213" y="24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15">
                <a:extLst>
                  <a:ext uri="{FF2B5EF4-FFF2-40B4-BE49-F238E27FC236}">
                    <a16:creationId xmlns:a16="http://schemas.microsoft.com/office/drawing/2014/main" id="{7DEC942E-8D42-4FA6-A571-8200A1628B13}"/>
                  </a:ext>
                </a:extLst>
              </p:cNvPr>
              <p:cNvSpPr>
                <a:spLocks/>
              </p:cNvSpPr>
              <p:nvPr/>
            </p:nvSpPr>
            <p:spPr bwMode="auto">
              <a:xfrm>
                <a:off x="3951464" y="2273917"/>
                <a:ext cx="279753" cy="279753"/>
              </a:xfrm>
              <a:custGeom>
                <a:avLst/>
                <a:gdLst/>
                <a:ahLst/>
                <a:cxnLst>
                  <a:cxn ang="0">
                    <a:pos x="176" y="78"/>
                  </a:cxn>
                  <a:cxn ang="0">
                    <a:pos x="170" y="53"/>
                  </a:cxn>
                  <a:cxn ang="0">
                    <a:pos x="164" y="41"/>
                  </a:cxn>
                  <a:cxn ang="0">
                    <a:pos x="147" y="22"/>
                  </a:cxn>
                  <a:cxn ang="0">
                    <a:pos x="130" y="10"/>
                  </a:cxn>
                  <a:cxn ang="0">
                    <a:pos x="113" y="4"/>
                  </a:cxn>
                  <a:cxn ang="0">
                    <a:pos x="93" y="0"/>
                  </a:cxn>
                  <a:cxn ang="0">
                    <a:pos x="84" y="0"/>
                  </a:cxn>
                  <a:cxn ang="0">
                    <a:pos x="75" y="1"/>
                  </a:cxn>
                  <a:cxn ang="0">
                    <a:pos x="55" y="7"/>
                  </a:cxn>
                  <a:cxn ang="0">
                    <a:pos x="39" y="15"/>
                  </a:cxn>
                  <a:cxn ang="0">
                    <a:pos x="23" y="28"/>
                  </a:cxn>
                  <a:cxn ang="0">
                    <a:pos x="13" y="43"/>
                  </a:cxn>
                  <a:cxn ang="0">
                    <a:pos x="4" y="62"/>
                  </a:cxn>
                  <a:cxn ang="0">
                    <a:pos x="0" y="79"/>
                  </a:cxn>
                  <a:cxn ang="0">
                    <a:pos x="0" y="93"/>
                  </a:cxn>
                  <a:cxn ang="0">
                    <a:pos x="0" y="100"/>
                  </a:cxn>
                  <a:cxn ang="0">
                    <a:pos x="7" y="124"/>
                  </a:cxn>
                  <a:cxn ang="0">
                    <a:pos x="13" y="136"/>
                  </a:cxn>
                  <a:cxn ang="0">
                    <a:pos x="30" y="155"/>
                  </a:cxn>
                  <a:cxn ang="0">
                    <a:pos x="47" y="167"/>
                  </a:cxn>
                  <a:cxn ang="0">
                    <a:pos x="63" y="174"/>
                  </a:cxn>
                  <a:cxn ang="0">
                    <a:pos x="84" y="177"/>
                  </a:cxn>
                  <a:cxn ang="0">
                    <a:pos x="93" y="177"/>
                  </a:cxn>
                  <a:cxn ang="0">
                    <a:pos x="102" y="176"/>
                  </a:cxn>
                  <a:cxn ang="0">
                    <a:pos x="122" y="171"/>
                  </a:cxn>
                  <a:cxn ang="0">
                    <a:pos x="138" y="162"/>
                  </a:cxn>
                  <a:cxn ang="0">
                    <a:pos x="153" y="149"/>
                  </a:cxn>
                  <a:cxn ang="0">
                    <a:pos x="164" y="135"/>
                  </a:cxn>
                  <a:cxn ang="0">
                    <a:pos x="173" y="116"/>
                  </a:cxn>
                  <a:cxn ang="0">
                    <a:pos x="177" y="98"/>
                  </a:cxn>
                  <a:cxn ang="0">
                    <a:pos x="177" y="84"/>
                  </a:cxn>
                  <a:cxn ang="0">
                    <a:pos x="176" y="78"/>
                  </a:cxn>
                </a:cxnLst>
                <a:rect l="0" t="0" r="r" b="b"/>
                <a:pathLst>
                  <a:path w="177" h="177">
                    <a:moveTo>
                      <a:pt x="176" y="78"/>
                    </a:moveTo>
                    <a:cubicBezTo>
                      <a:pt x="175" y="69"/>
                      <a:pt x="173" y="61"/>
                      <a:pt x="170" y="53"/>
                    </a:cubicBezTo>
                    <a:cubicBezTo>
                      <a:pt x="168" y="49"/>
                      <a:pt x="166" y="45"/>
                      <a:pt x="164" y="41"/>
                    </a:cubicBezTo>
                    <a:cubicBezTo>
                      <a:pt x="159" y="34"/>
                      <a:pt x="153" y="28"/>
                      <a:pt x="147" y="22"/>
                    </a:cubicBezTo>
                    <a:cubicBezTo>
                      <a:pt x="142" y="17"/>
                      <a:pt x="136" y="13"/>
                      <a:pt x="130" y="10"/>
                    </a:cubicBezTo>
                    <a:cubicBezTo>
                      <a:pt x="125" y="7"/>
                      <a:pt x="119" y="5"/>
                      <a:pt x="113" y="4"/>
                    </a:cubicBezTo>
                    <a:cubicBezTo>
                      <a:pt x="107" y="2"/>
                      <a:pt x="100" y="0"/>
                      <a:pt x="93" y="0"/>
                    </a:cubicBezTo>
                    <a:cubicBezTo>
                      <a:pt x="90" y="0"/>
                      <a:pt x="87" y="0"/>
                      <a:pt x="84" y="0"/>
                    </a:cubicBezTo>
                    <a:cubicBezTo>
                      <a:pt x="81" y="0"/>
                      <a:pt x="78" y="1"/>
                      <a:pt x="75" y="1"/>
                    </a:cubicBezTo>
                    <a:cubicBezTo>
                      <a:pt x="68" y="2"/>
                      <a:pt x="61" y="4"/>
                      <a:pt x="55" y="7"/>
                    </a:cubicBezTo>
                    <a:cubicBezTo>
                      <a:pt x="49" y="9"/>
                      <a:pt x="44" y="12"/>
                      <a:pt x="39" y="15"/>
                    </a:cubicBezTo>
                    <a:cubicBezTo>
                      <a:pt x="33" y="19"/>
                      <a:pt x="28" y="23"/>
                      <a:pt x="23" y="28"/>
                    </a:cubicBezTo>
                    <a:cubicBezTo>
                      <a:pt x="19" y="33"/>
                      <a:pt x="16" y="37"/>
                      <a:pt x="13" y="43"/>
                    </a:cubicBezTo>
                    <a:cubicBezTo>
                      <a:pt x="9" y="48"/>
                      <a:pt x="6" y="55"/>
                      <a:pt x="4" y="62"/>
                    </a:cubicBezTo>
                    <a:cubicBezTo>
                      <a:pt x="2" y="67"/>
                      <a:pt x="1" y="73"/>
                      <a:pt x="0" y="79"/>
                    </a:cubicBezTo>
                    <a:cubicBezTo>
                      <a:pt x="0" y="84"/>
                      <a:pt x="0" y="88"/>
                      <a:pt x="0" y="93"/>
                    </a:cubicBezTo>
                    <a:cubicBezTo>
                      <a:pt x="0" y="95"/>
                      <a:pt x="0" y="98"/>
                      <a:pt x="0" y="100"/>
                    </a:cubicBezTo>
                    <a:cubicBezTo>
                      <a:pt x="1" y="108"/>
                      <a:pt x="4" y="117"/>
                      <a:pt x="7" y="124"/>
                    </a:cubicBezTo>
                    <a:cubicBezTo>
                      <a:pt x="9" y="128"/>
                      <a:pt x="11" y="132"/>
                      <a:pt x="13" y="136"/>
                    </a:cubicBezTo>
                    <a:cubicBezTo>
                      <a:pt x="18" y="143"/>
                      <a:pt x="23" y="150"/>
                      <a:pt x="30" y="155"/>
                    </a:cubicBezTo>
                    <a:cubicBezTo>
                      <a:pt x="35" y="160"/>
                      <a:pt x="41" y="164"/>
                      <a:pt x="47" y="167"/>
                    </a:cubicBezTo>
                    <a:cubicBezTo>
                      <a:pt x="52" y="170"/>
                      <a:pt x="58" y="172"/>
                      <a:pt x="63" y="174"/>
                    </a:cubicBezTo>
                    <a:cubicBezTo>
                      <a:pt x="70" y="176"/>
                      <a:pt x="77" y="177"/>
                      <a:pt x="84" y="177"/>
                    </a:cubicBezTo>
                    <a:cubicBezTo>
                      <a:pt x="87" y="177"/>
                      <a:pt x="90" y="177"/>
                      <a:pt x="93" y="177"/>
                    </a:cubicBezTo>
                    <a:cubicBezTo>
                      <a:pt x="96" y="177"/>
                      <a:pt x="99" y="177"/>
                      <a:pt x="102" y="176"/>
                    </a:cubicBezTo>
                    <a:cubicBezTo>
                      <a:pt x="109" y="175"/>
                      <a:pt x="116" y="173"/>
                      <a:pt x="122" y="171"/>
                    </a:cubicBezTo>
                    <a:cubicBezTo>
                      <a:pt x="127" y="169"/>
                      <a:pt x="133" y="166"/>
                      <a:pt x="138" y="162"/>
                    </a:cubicBezTo>
                    <a:cubicBezTo>
                      <a:pt x="143" y="159"/>
                      <a:pt x="149" y="154"/>
                      <a:pt x="153" y="149"/>
                    </a:cubicBezTo>
                    <a:cubicBezTo>
                      <a:pt x="157" y="145"/>
                      <a:pt x="161" y="140"/>
                      <a:pt x="164" y="135"/>
                    </a:cubicBezTo>
                    <a:cubicBezTo>
                      <a:pt x="168" y="129"/>
                      <a:pt x="171" y="123"/>
                      <a:pt x="173" y="116"/>
                    </a:cubicBezTo>
                    <a:cubicBezTo>
                      <a:pt x="175" y="110"/>
                      <a:pt x="176" y="104"/>
                      <a:pt x="177" y="98"/>
                    </a:cubicBezTo>
                    <a:cubicBezTo>
                      <a:pt x="177" y="94"/>
                      <a:pt x="177" y="89"/>
                      <a:pt x="177" y="84"/>
                    </a:cubicBezTo>
                    <a:cubicBezTo>
                      <a:pt x="177" y="82"/>
                      <a:pt x="177" y="80"/>
                      <a:pt x="176" y="7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16">
                <a:extLst>
                  <a:ext uri="{FF2B5EF4-FFF2-40B4-BE49-F238E27FC236}">
                    <a16:creationId xmlns:a16="http://schemas.microsoft.com/office/drawing/2014/main" id="{B2493193-7F94-49E0-BF0D-E5460F6EF53E}"/>
                  </a:ext>
                </a:extLst>
              </p:cNvPr>
              <p:cNvSpPr>
                <a:spLocks noEditPoints="1"/>
              </p:cNvSpPr>
              <p:nvPr/>
            </p:nvSpPr>
            <p:spPr bwMode="auto">
              <a:xfrm>
                <a:off x="3780631" y="1913908"/>
                <a:ext cx="292365" cy="302683"/>
              </a:xfrm>
              <a:custGeom>
                <a:avLst/>
                <a:gdLst/>
                <a:ahLst/>
                <a:cxnLst>
                  <a:cxn ang="0">
                    <a:pos x="150" y="122"/>
                  </a:cxn>
                  <a:cxn ang="0">
                    <a:pos x="154" y="86"/>
                  </a:cxn>
                  <a:cxn ang="0">
                    <a:pos x="184" y="68"/>
                  </a:cxn>
                  <a:cxn ang="0">
                    <a:pos x="169" y="50"/>
                  </a:cxn>
                  <a:cxn ang="0">
                    <a:pos x="114" y="37"/>
                  </a:cxn>
                  <a:cxn ang="0">
                    <a:pos x="114" y="3"/>
                  </a:cxn>
                  <a:cxn ang="0">
                    <a:pos x="91" y="6"/>
                  </a:cxn>
                  <a:cxn ang="0">
                    <a:pos x="52" y="47"/>
                  </a:cxn>
                  <a:cxn ang="0">
                    <a:pos x="22" y="30"/>
                  </a:cxn>
                  <a:cxn ang="0">
                    <a:pos x="14" y="52"/>
                  </a:cxn>
                  <a:cxn ang="0">
                    <a:pos x="30" y="88"/>
                  </a:cxn>
                  <a:cxn ang="0">
                    <a:pos x="6" y="118"/>
                  </a:cxn>
                  <a:cxn ang="0">
                    <a:pos x="8" y="142"/>
                  </a:cxn>
                  <a:cxn ang="0">
                    <a:pos x="41" y="133"/>
                  </a:cxn>
                  <a:cxn ang="0">
                    <a:pos x="68" y="182"/>
                  </a:cxn>
                  <a:cxn ang="0">
                    <a:pos x="90" y="192"/>
                  </a:cxn>
                  <a:cxn ang="0">
                    <a:pos x="99" y="159"/>
                  </a:cxn>
                  <a:cxn ang="0">
                    <a:pos x="155" y="160"/>
                  </a:cxn>
                  <a:cxn ang="0">
                    <a:pos x="174" y="146"/>
                  </a:cxn>
                  <a:cxn ang="0">
                    <a:pos x="138" y="102"/>
                  </a:cxn>
                  <a:cxn ang="0">
                    <a:pos x="109" y="100"/>
                  </a:cxn>
                  <a:cxn ang="0">
                    <a:pos x="110" y="96"/>
                  </a:cxn>
                  <a:cxn ang="0">
                    <a:pos x="138" y="102"/>
                  </a:cxn>
                  <a:cxn ang="0">
                    <a:pos x="53" y="74"/>
                  </a:cxn>
                  <a:cxn ang="0">
                    <a:pos x="75" y="94"/>
                  </a:cxn>
                  <a:cxn ang="0">
                    <a:pos x="48" y="107"/>
                  </a:cxn>
                  <a:cxn ang="0">
                    <a:pos x="132" y="73"/>
                  </a:cxn>
                  <a:cxn ang="0">
                    <a:pos x="101" y="81"/>
                  </a:cxn>
                  <a:cxn ang="0">
                    <a:pos x="132" y="73"/>
                  </a:cxn>
                  <a:cxn ang="0">
                    <a:pos x="88" y="79"/>
                  </a:cxn>
                  <a:cxn ang="0">
                    <a:pos x="60" y="63"/>
                  </a:cxn>
                  <a:cxn ang="0">
                    <a:pos x="53" y="119"/>
                  </a:cxn>
                  <a:cxn ang="0">
                    <a:pos x="84" y="111"/>
                  </a:cxn>
                  <a:cxn ang="0">
                    <a:pos x="53" y="119"/>
                  </a:cxn>
                  <a:cxn ang="0">
                    <a:pos x="97" y="113"/>
                  </a:cxn>
                  <a:cxn ang="0">
                    <a:pos x="124" y="129"/>
                  </a:cxn>
                </a:cxnLst>
                <a:rect l="0" t="0" r="r" b="b"/>
                <a:pathLst>
                  <a:path w="185" h="192">
                    <a:moveTo>
                      <a:pt x="171" y="140"/>
                    </a:moveTo>
                    <a:cubicBezTo>
                      <a:pt x="150" y="122"/>
                      <a:pt x="150" y="122"/>
                      <a:pt x="150" y="122"/>
                    </a:cubicBezTo>
                    <a:cubicBezTo>
                      <a:pt x="152" y="116"/>
                      <a:pt x="154" y="110"/>
                      <a:pt x="155" y="104"/>
                    </a:cubicBezTo>
                    <a:cubicBezTo>
                      <a:pt x="156" y="98"/>
                      <a:pt x="155" y="92"/>
                      <a:pt x="154" y="86"/>
                    </a:cubicBezTo>
                    <a:cubicBezTo>
                      <a:pt x="179" y="74"/>
                      <a:pt x="179" y="74"/>
                      <a:pt x="179" y="74"/>
                    </a:cubicBezTo>
                    <a:cubicBezTo>
                      <a:pt x="182" y="72"/>
                      <a:pt x="185" y="69"/>
                      <a:pt x="184" y="68"/>
                    </a:cubicBezTo>
                    <a:cubicBezTo>
                      <a:pt x="177" y="50"/>
                      <a:pt x="177" y="50"/>
                      <a:pt x="177" y="50"/>
                    </a:cubicBezTo>
                    <a:cubicBezTo>
                      <a:pt x="176" y="49"/>
                      <a:pt x="173" y="49"/>
                      <a:pt x="169" y="50"/>
                    </a:cubicBezTo>
                    <a:cubicBezTo>
                      <a:pt x="143" y="59"/>
                      <a:pt x="143" y="59"/>
                      <a:pt x="143" y="59"/>
                    </a:cubicBezTo>
                    <a:cubicBezTo>
                      <a:pt x="136" y="49"/>
                      <a:pt x="126" y="41"/>
                      <a:pt x="114" y="37"/>
                    </a:cubicBezTo>
                    <a:cubicBezTo>
                      <a:pt x="116" y="10"/>
                      <a:pt x="116" y="10"/>
                      <a:pt x="116" y="10"/>
                    </a:cubicBezTo>
                    <a:cubicBezTo>
                      <a:pt x="117" y="6"/>
                      <a:pt x="116" y="3"/>
                      <a:pt x="114" y="3"/>
                    </a:cubicBezTo>
                    <a:cubicBezTo>
                      <a:pt x="95" y="0"/>
                      <a:pt x="95" y="0"/>
                      <a:pt x="95" y="0"/>
                    </a:cubicBezTo>
                    <a:cubicBezTo>
                      <a:pt x="94" y="0"/>
                      <a:pt x="92" y="3"/>
                      <a:pt x="91" y="6"/>
                    </a:cubicBezTo>
                    <a:cubicBezTo>
                      <a:pt x="86" y="33"/>
                      <a:pt x="86" y="33"/>
                      <a:pt x="86" y="33"/>
                    </a:cubicBezTo>
                    <a:cubicBezTo>
                      <a:pt x="73" y="35"/>
                      <a:pt x="62" y="40"/>
                      <a:pt x="52" y="47"/>
                    </a:cubicBezTo>
                    <a:cubicBezTo>
                      <a:pt x="30" y="32"/>
                      <a:pt x="30" y="32"/>
                      <a:pt x="30" y="32"/>
                    </a:cubicBezTo>
                    <a:cubicBezTo>
                      <a:pt x="27" y="30"/>
                      <a:pt x="23" y="29"/>
                      <a:pt x="22" y="30"/>
                    </a:cubicBezTo>
                    <a:cubicBezTo>
                      <a:pt x="11" y="46"/>
                      <a:pt x="11" y="46"/>
                      <a:pt x="11" y="46"/>
                    </a:cubicBezTo>
                    <a:cubicBezTo>
                      <a:pt x="10" y="47"/>
                      <a:pt x="11" y="50"/>
                      <a:pt x="14" y="52"/>
                    </a:cubicBezTo>
                    <a:cubicBezTo>
                      <a:pt x="35" y="70"/>
                      <a:pt x="35" y="70"/>
                      <a:pt x="35" y="70"/>
                    </a:cubicBezTo>
                    <a:cubicBezTo>
                      <a:pt x="32" y="76"/>
                      <a:pt x="31" y="82"/>
                      <a:pt x="30" y="88"/>
                    </a:cubicBezTo>
                    <a:cubicBezTo>
                      <a:pt x="29" y="94"/>
                      <a:pt x="29" y="100"/>
                      <a:pt x="30" y="106"/>
                    </a:cubicBezTo>
                    <a:cubicBezTo>
                      <a:pt x="6" y="118"/>
                      <a:pt x="6" y="118"/>
                      <a:pt x="6" y="118"/>
                    </a:cubicBezTo>
                    <a:cubicBezTo>
                      <a:pt x="2" y="120"/>
                      <a:pt x="0" y="122"/>
                      <a:pt x="1" y="124"/>
                    </a:cubicBezTo>
                    <a:cubicBezTo>
                      <a:pt x="8" y="142"/>
                      <a:pt x="8" y="142"/>
                      <a:pt x="8" y="142"/>
                    </a:cubicBezTo>
                    <a:cubicBezTo>
                      <a:pt x="9" y="143"/>
                      <a:pt x="12" y="143"/>
                      <a:pt x="15" y="142"/>
                    </a:cubicBezTo>
                    <a:cubicBezTo>
                      <a:pt x="41" y="133"/>
                      <a:pt x="41" y="133"/>
                      <a:pt x="41" y="133"/>
                    </a:cubicBezTo>
                    <a:cubicBezTo>
                      <a:pt x="48" y="143"/>
                      <a:pt x="58" y="150"/>
                      <a:pt x="70" y="155"/>
                    </a:cubicBezTo>
                    <a:cubicBezTo>
                      <a:pt x="68" y="182"/>
                      <a:pt x="68" y="182"/>
                      <a:pt x="68" y="182"/>
                    </a:cubicBezTo>
                    <a:cubicBezTo>
                      <a:pt x="68" y="186"/>
                      <a:pt x="69" y="189"/>
                      <a:pt x="71" y="189"/>
                    </a:cubicBezTo>
                    <a:cubicBezTo>
                      <a:pt x="90" y="192"/>
                      <a:pt x="90" y="192"/>
                      <a:pt x="90" y="192"/>
                    </a:cubicBezTo>
                    <a:cubicBezTo>
                      <a:pt x="91" y="192"/>
                      <a:pt x="93" y="189"/>
                      <a:pt x="94" y="185"/>
                    </a:cubicBezTo>
                    <a:cubicBezTo>
                      <a:pt x="99" y="159"/>
                      <a:pt x="99" y="159"/>
                      <a:pt x="99" y="159"/>
                    </a:cubicBezTo>
                    <a:cubicBezTo>
                      <a:pt x="111" y="157"/>
                      <a:pt x="123" y="152"/>
                      <a:pt x="132" y="145"/>
                    </a:cubicBezTo>
                    <a:cubicBezTo>
                      <a:pt x="155" y="160"/>
                      <a:pt x="155" y="160"/>
                      <a:pt x="155" y="160"/>
                    </a:cubicBezTo>
                    <a:cubicBezTo>
                      <a:pt x="158" y="162"/>
                      <a:pt x="161" y="163"/>
                      <a:pt x="162" y="161"/>
                    </a:cubicBezTo>
                    <a:cubicBezTo>
                      <a:pt x="174" y="146"/>
                      <a:pt x="174" y="146"/>
                      <a:pt x="174" y="146"/>
                    </a:cubicBezTo>
                    <a:cubicBezTo>
                      <a:pt x="175" y="145"/>
                      <a:pt x="173" y="142"/>
                      <a:pt x="171" y="140"/>
                    </a:cubicBezTo>
                    <a:close/>
                    <a:moveTo>
                      <a:pt x="138" y="102"/>
                    </a:moveTo>
                    <a:cubicBezTo>
                      <a:pt x="137" y="108"/>
                      <a:pt x="135" y="113"/>
                      <a:pt x="132" y="118"/>
                    </a:cubicBezTo>
                    <a:cubicBezTo>
                      <a:pt x="109" y="100"/>
                      <a:pt x="109" y="100"/>
                      <a:pt x="109" y="100"/>
                    </a:cubicBezTo>
                    <a:cubicBezTo>
                      <a:pt x="109" y="100"/>
                      <a:pt x="109" y="99"/>
                      <a:pt x="110" y="98"/>
                    </a:cubicBezTo>
                    <a:cubicBezTo>
                      <a:pt x="110" y="97"/>
                      <a:pt x="110" y="97"/>
                      <a:pt x="110" y="96"/>
                    </a:cubicBezTo>
                    <a:cubicBezTo>
                      <a:pt x="137" y="85"/>
                      <a:pt x="137" y="85"/>
                      <a:pt x="137" y="85"/>
                    </a:cubicBezTo>
                    <a:cubicBezTo>
                      <a:pt x="138" y="90"/>
                      <a:pt x="138" y="96"/>
                      <a:pt x="138" y="102"/>
                    </a:cubicBezTo>
                    <a:close/>
                    <a:moveTo>
                      <a:pt x="47" y="90"/>
                    </a:moveTo>
                    <a:cubicBezTo>
                      <a:pt x="48" y="84"/>
                      <a:pt x="50" y="79"/>
                      <a:pt x="53" y="74"/>
                    </a:cubicBezTo>
                    <a:cubicBezTo>
                      <a:pt x="76" y="91"/>
                      <a:pt x="76" y="91"/>
                      <a:pt x="76" y="91"/>
                    </a:cubicBezTo>
                    <a:cubicBezTo>
                      <a:pt x="75" y="92"/>
                      <a:pt x="75" y="93"/>
                      <a:pt x="75" y="94"/>
                    </a:cubicBezTo>
                    <a:cubicBezTo>
                      <a:pt x="75" y="94"/>
                      <a:pt x="75" y="95"/>
                      <a:pt x="75" y="96"/>
                    </a:cubicBezTo>
                    <a:cubicBezTo>
                      <a:pt x="48" y="107"/>
                      <a:pt x="48" y="107"/>
                      <a:pt x="48" y="107"/>
                    </a:cubicBezTo>
                    <a:cubicBezTo>
                      <a:pt x="47" y="102"/>
                      <a:pt x="46" y="96"/>
                      <a:pt x="47" y="90"/>
                    </a:cubicBezTo>
                    <a:close/>
                    <a:moveTo>
                      <a:pt x="132" y="73"/>
                    </a:moveTo>
                    <a:cubicBezTo>
                      <a:pt x="105" y="84"/>
                      <a:pt x="105" y="84"/>
                      <a:pt x="105" y="84"/>
                    </a:cubicBezTo>
                    <a:cubicBezTo>
                      <a:pt x="104" y="83"/>
                      <a:pt x="102" y="82"/>
                      <a:pt x="101" y="81"/>
                    </a:cubicBezTo>
                    <a:cubicBezTo>
                      <a:pt x="105" y="52"/>
                      <a:pt x="105" y="52"/>
                      <a:pt x="105" y="52"/>
                    </a:cubicBezTo>
                    <a:cubicBezTo>
                      <a:pt x="116" y="55"/>
                      <a:pt x="126" y="63"/>
                      <a:pt x="132" y="73"/>
                    </a:cubicBezTo>
                    <a:close/>
                    <a:moveTo>
                      <a:pt x="92" y="50"/>
                    </a:moveTo>
                    <a:cubicBezTo>
                      <a:pt x="88" y="79"/>
                      <a:pt x="88" y="79"/>
                      <a:pt x="88" y="79"/>
                    </a:cubicBezTo>
                    <a:cubicBezTo>
                      <a:pt x="86" y="80"/>
                      <a:pt x="85" y="80"/>
                      <a:pt x="84" y="81"/>
                    </a:cubicBezTo>
                    <a:cubicBezTo>
                      <a:pt x="60" y="63"/>
                      <a:pt x="60" y="63"/>
                      <a:pt x="60" y="63"/>
                    </a:cubicBezTo>
                    <a:cubicBezTo>
                      <a:pt x="69" y="55"/>
                      <a:pt x="80" y="50"/>
                      <a:pt x="92" y="50"/>
                    </a:cubicBezTo>
                    <a:close/>
                    <a:moveTo>
                      <a:pt x="53" y="119"/>
                    </a:moveTo>
                    <a:cubicBezTo>
                      <a:pt x="80" y="108"/>
                      <a:pt x="80" y="108"/>
                      <a:pt x="80" y="108"/>
                    </a:cubicBezTo>
                    <a:cubicBezTo>
                      <a:pt x="81" y="109"/>
                      <a:pt x="82" y="110"/>
                      <a:pt x="84" y="111"/>
                    </a:cubicBezTo>
                    <a:cubicBezTo>
                      <a:pt x="80" y="140"/>
                      <a:pt x="80" y="140"/>
                      <a:pt x="80" y="140"/>
                    </a:cubicBezTo>
                    <a:cubicBezTo>
                      <a:pt x="69" y="137"/>
                      <a:pt x="59" y="129"/>
                      <a:pt x="53" y="119"/>
                    </a:cubicBezTo>
                    <a:close/>
                    <a:moveTo>
                      <a:pt x="93" y="142"/>
                    </a:moveTo>
                    <a:cubicBezTo>
                      <a:pt x="97" y="113"/>
                      <a:pt x="97" y="113"/>
                      <a:pt x="97" y="113"/>
                    </a:cubicBezTo>
                    <a:cubicBezTo>
                      <a:pt x="98" y="112"/>
                      <a:pt x="100" y="112"/>
                      <a:pt x="101" y="111"/>
                    </a:cubicBezTo>
                    <a:cubicBezTo>
                      <a:pt x="124" y="129"/>
                      <a:pt x="124" y="129"/>
                      <a:pt x="124" y="129"/>
                    </a:cubicBezTo>
                    <a:cubicBezTo>
                      <a:pt x="116" y="137"/>
                      <a:pt x="105" y="141"/>
                      <a:pt x="93" y="14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17">
                <a:extLst>
                  <a:ext uri="{FF2B5EF4-FFF2-40B4-BE49-F238E27FC236}">
                    <a16:creationId xmlns:a16="http://schemas.microsoft.com/office/drawing/2014/main" id="{AEC01A11-E90E-4D69-8BAE-6B457A128DD8}"/>
                  </a:ext>
                </a:extLst>
              </p:cNvPr>
              <p:cNvSpPr>
                <a:spLocks noEditPoints="1"/>
              </p:cNvSpPr>
              <p:nvPr/>
            </p:nvSpPr>
            <p:spPr bwMode="auto">
              <a:xfrm>
                <a:off x="3488267" y="1237456"/>
                <a:ext cx="722312" cy="728045"/>
              </a:xfrm>
              <a:custGeom>
                <a:avLst/>
                <a:gdLst/>
                <a:ahLst/>
                <a:cxnLst>
                  <a:cxn ang="0">
                    <a:pos x="449" y="164"/>
                  </a:cxn>
                  <a:cxn ang="0">
                    <a:pos x="414" y="163"/>
                  </a:cxn>
                  <a:cxn ang="0">
                    <a:pos x="408" y="92"/>
                  </a:cxn>
                  <a:cxn ang="0">
                    <a:pos x="387" y="64"/>
                  </a:cxn>
                  <a:cxn ang="0">
                    <a:pos x="356" y="80"/>
                  </a:cxn>
                  <a:cxn ang="0">
                    <a:pos x="332" y="29"/>
                  </a:cxn>
                  <a:cxn ang="0">
                    <a:pos x="302" y="12"/>
                  </a:cxn>
                  <a:cxn ang="0">
                    <a:pos x="280" y="40"/>
                  </a:cxn>
                  <a:cxn ang="0">
                    <a:pos x="236" y="4"/>
                  </a:cxn>
                  <a:cxn ang="0">
                    <a:pos x="201" y="2"/>
                  </a:cxn>
                  <a:cxn ang="0">
                    <a:pos x="194" y="36"/>
                  </a:cxn>
                  <a:cxn ang="0">
                    <a:pos x="140" y="22"/>
                  </a:cxn>
                  <a:cxn ang="0">
                    <a:pos x="107" y="35"/>
                  </a:cxn>
                  <a:cxn ang="0">
                    <a:pos x="115" y="69"/>
                  </a:cxn>
                  <a:cxn ang="0">
                    <a:pos x="60" y="79"/>
                  </a:cxn>
                  <a:cxn ang="0">
                    <a:pos x="36" y="105"/>
                  </a:cxn>
                  <a:cxn ang="0">
                    <a:pos x="57" y="132"/>
                  </a:cxn>
                  <a:cxn ang="0">
                    <a:pos x="12" y="165"/>
                  </a:cxn>
                  <a:cxn ang="0">
                    <a:pos x="0" y="198"/>
                  </a:cxn>
                  <a:cxn ang="0">
                    <a:pos x="31" y="214"/>
                  </a:cxn>
                  <a:cxn ang="0">
                    <a:pos x="32" y="251"/>
                  </a:cxn>
                  <a:cxn ang="0">
                    <a:pos x="1" y="268"/>
                  </a:cxn>
                  <a:cxn ang="0">
                    <a:pos x="13" y="301"/>
                  </a:cxn>
                  <a:cxn ang="0">
                    <a:pos x="68" y="346"/>
                  </a:cxn>
                  <a:cxn ang="0">
                    <a:pos x="49" y="376"/>
                  </a:cxn>
                  <a:cxn ang="0">
                    <a:pos x="76" y="398"/>
                  </a:cxn>
                  <a:cxn ang="0">
                    <a:pos x="132" y="403"/>
                  </a:cxn>
                  <a:cxn ang="0">
                    <a:pos x="127" y="438"/>
                  </a:cxn>
                  <a:cxn ang="0">
                    <a:pos x="161" y="447"/>
                  </a:cxn>
                  <a:cxn ang="0">
                    <a:pos x="215" y="428"/>
                  </a:cxn>
                  <a:cxn ang="0">
                    <a:pos x="226" y="461"/>
                  </a:cxn>
                  <a:cxn ang="0">
                    <a:pos x="260" y="455"/>
                  </a:cxn>
                  <a:cxn ang="0">
                    <a:pos x="299" y="415"/>
                  </a:cxn>
                  <a:cxn ang="0">
                    <a:pos x="323" y="441"/>
                  </a:cxn>
                  <a:cxn ang="0">
                    <a:pos x="352" y="421"/>
                  </a:cxn>
                  <a:cxn ang="0">
                    <a:pos x="371" y="368"/>
                  </a:cxn>
                  <a:cxn ang="0">
                    <a:pos x="403" y="381"/>
                  </a:cxn>
                  <a:cxn ang="0">
                    <a:pos x="421" y="350"/>
                  </a:cxn>
                  <a:cxn ang="0">
                    <a:pos x="416" y="295"/>
                  </a:cxn>
                  <a:cxn ang="0">
                    <a:pos x="450" y="293"/>
                  </a:cxn>
                  <a:cxn ang="0">
                    <a:pos x="453" y="258"/>
                  </a:cxn>
                  <a:cxn ang="0">
                    <a:pos x="426" y="221"/>
                  </a:cxn>
                  <a:cxn ang="0">
                    <a:pos x="453" y="199"/>
                  </a:cxn>
                  <a:cxn ang="0">
                    <a:pos x="319" y="367"/>
                  </a:cxn>
                  <a:cxn ang="0">
                    <a:pos x="253" y="392"/>
                  </a:cxn>
                  <a:cxn ang="0">
                    <a:pos x="220" y="394"/>
                  </a:cxn>
                  <a:cxn ang="0">
                    <a:pos x="152" y="375"/>
                  </a:cxn>
                  <a:cxn ang="0">
                    <a:pos x="90" y="318"/>
                  </a:cxn>
                  <a:cxn ang="0">
                    <a:pos x="66" y="251"/>
                  </a:cxn>
                  <a:cxn ang="0">
                    <a:pos x="66" y="213"/>
                  </a:cxn>
                  <a:cxn ang="0">
                    <a:pos x="89" y="146"/>
                  </a:cxn>
                  <a:cxn ang="0">
                    <a:pos x="138" y="95"/>
                  </a:cxn>
                  <a:cxn ang="0">
                    <a:pos x="204" y="69"/>
                  </a:cxn>
                  <a:cxn ang="0">
                    <a:pos x="237" y="67"/>
                  </a:cxn>
                  <a:cxn ang="0">
                    <a:pos x="305" y="86"/>
                  </a:cxn>
                  <a:cxn ang="0">
                    <a:pos x="367" y="144"/>
                  </a:cxn>
                  <a:cxn ang="0">
                    <a:pos x="391" y="210"/>
                  </a:cxn>
                  <a:cxn ang="0">
                    <a:pos x="391" y="249"/>
                  </a:cxn>
                  <a:cxn ang="0">
                    <a:pos x="368" y="316"/>
                  </a:cxn>
                  <a:cxn ang="0">
                    <a:pos x="319" y="367"/>
                  </a:cxn>
                </a:cxnLst>
                <a:rect l="0" t="0" r="r" b="b"/>
                <a:pathLst>
                  <a:path w="457" h="461">
                    <a:moveTo>
                      <a:pt x="456" y="193"/>
                    </a:moveTo>
                    <a:cubicBezTo>
                      <a:pt x="449" y="164"/>
                      <a:pt x="449" y="164"/>
                      <a:pt x="449" y="164"/>
                    </a:cubicBezTo>
                    <a:cubicBezTo>
                      <a:pt x="448" y="162"/>
                      <a:pt x="446" y="160"/>
                      <a:pt x="444" y="160"/>
                    </a:cubicBezTo>
                    <a:cubicBezTo>
                      <a:pt x="414" y="163"/>
                      <a:pt x="414" y="163"/>
                      <a:pt x="414" y="163"/>
                    </a:cubicBezTo>
                    <a:cubicBezTo>
                      <a:pt x="408" y="146"/>
                      <a:pt x="399" y="130"/>
                      <a:pt x="389" y="115"/>
                    </a:cubicBezTo>
                    <a:cubicBezTo>
                      <a:pt x="408" y="92"/>
                      <a:pt x="408" y="92"/>
                      <a:pt x="408" y="92"/>
                    </a:cubicBezTo>
                    <a:cubicBezTo>
                      <a:pt x="409" y="90"/>
                      <a:pt x="409" y="87"/>
                      <a:pt x="407" y="86"/>
                    </a:cubicBezTo>
                    <a:cubicBezTo>
                      <a:pt x="387" y="64"/>
                      <a:pt x="387" y="64"/>
                      <a:pt x="387" y="64"/>
                    </a:cubicBezTo>
                    <a:cubicBezTo>
                      <a:pt x="385" y="62"/>
                      <a:pt x="383" y="62"/>
                      <a:pt x="381" y="63"/>
                    </a:cubicBezTo>
                    <a:cubicBezTo>
                      <a:pt x="356" y="80"/>
                      <a:pt x="356" y="80"/>
                      <a:pt x="356" y="80"/>
                    </a:cubicBezTo>
                    <a:cubicBezTo>
                      <a:pt x="346" y="72"/>
                      <a:pt x="336" y="64"/>
                      <a:pt x="325" y="58"/>
                    </a:cubicBezTo>
                    <a:cubicBezTo>
                      <a:pt x="332" y="29"/>
                      <a:pt x="332" y="29"/>
                      <a:pt x="332" y="29"/>
                    </a:cubicBezTo>
                    <a:cubicBezTo>
                      <a:pt x="333" y="27"/>
                      <a:pt x="332" y="25"/>
                      <a:pt x="329" y="24"/>
                    </a:cubicBezTo>
                    <a:cubicBezTo>
                      <a:pt x="302" y="12"/>
                      <a:pt x="302" y="12"/>
                      <a:pt x="302" y="12"/>
                    </a:cubicBezTo>
                    <a:cubicBezTo>
                      <a:pt x="299" y="11"/>
                      <a:pt x="297" y="12"/>
                      <a:pt x="295" y="14"/>
                    </a:cubicBezTo>
                    <a:cubicBezTo>
                      <a:pt x="280" y="40"/>
                      <a:pt x="280" y="40"/>
                      <a:pt x="280" y="40"/>
                    </a:cubicBezTo>
                    <a:cubicBezTo>
                      <a:pt x="268" y="36"/>
                      <a:pt x="255" y="34"/>
                      <a:pt x="242" y="33"/>
                    </a:cubicBezTo>
                    <a:cubicBezTo>
                      <a:pt x="236" y="4"/>
                      <a:pt x="236" y="4"/>
                      <a:pt x="236" y="4"/>
                    </a:cubicBezTo>
                    <a:cubicBezTo>
                      <a:pt x="236" y="2"/>
                      <a:pt x="233" y="0"/>
                      <a:pt x="231" y="0"/>
                    </a:cubicBezTo>
                    <a:cubicBezTo>
                      <a:pt x="201" y="2"/>
                      <a:pt x="201" y="2"/>
                      <a:pt x="201" y="2"/>
                    </a:cubicBezTo>
                    <a:cubicBezTo>
                      <a:pt x="199" y="2"/>
                      <a:pt x="197" y="4"/>
                      <a:pt x="196" y="6"/>
                    </a:cubicBezTo>
                    <a:cubicBezTo>
                      <a:pt x="194" y="36"/>
                      <a:pt x="194" y="36"/>
                      <a:pt x="194" y="36"/>
                    </a:cubicBezTo>
                    <a:cubicBezTo>
                      <a:pt x="181" y="38"/>
                      <a:pt x="169" y="42"/>
                      <a:pt x="157" y="46"/>
                    </a:cubicBezTo>
                    <a:cubicBezTo>
                      <a:pt x="140" y="22"/>
                      <a:pt x="140" y="22"/>
                      <a:pt x="140" y="22"/>
                    </a:cubicBezTo>
                    <a:cubicBezTo>
                      <a:pt x="138" y="20"/>
                      <a:pt x="136" y="20"/>
                      <a:pt x="133" y="21"/>
                    </a:cubicBezTo>
                    <a:cubicBezTo>
                      <a:pt x="107" y="35"/>
                      <a:pt x="107" y="35"/>
                      <a:pt x="107" y="35"/>
                    </a:cubicBezTo>
                    <a:cubicBezTo>
                      <a:pt x="105" y="36"/>
                      <a:pt x="104" y="39"/>
                      <a:pt x="105" y="41"/>
                    </a:cubicBezTo>
                    <a:cubicBezTo>
                      <a:pt x="115" y="69"/>
                      <a:pt x="115" y="69"/>
                      <a:pt x="115" y="69"/>
                    </a:cubicBezTo>
                    <a:cubicBezTo>
                      <a:pt x="104" y="76"/>
                      <a:pt x="95" y="84"/>
                      <a:pt x="86" y="93"/>
                    </a:cubicBezTo>
                    <a:cubicBezTo>
                      <a:pt x="60" y="79"/>
                      <a:pt x="60" y="79"/>
                      <a:pt x="60" y="79"/>
                    </a:cubicBezTo>
                    <a:cubicBezTo>
                      <a:pt x="58" y="78"/>
                      <a:pt x="55" y="79"/>
                      <a:pt x="54" y="81"/>
                    </a:cubicBezTo>
                    <a:cubicBezTo>
                      <a:pt x="36" y="105"/>
                      <a:pt x="36" y="105"/>
                      <a:pt x="36" y="105"/>
                    </a:cubicBezTo>
                    <a:cubicBezTo>
                      <a:pt x="34" y="106"/>
                      <a:pt x="34" y="109"/>
                      <a:pt x="36" y="111"/>
                    </a:cubicBezTo>
                    <a:cubicBezTo>
                      <a:pt x="57" y="132"/>
                      <a:pt x="57" y="132"/>
                      <a:pt x="57" y="132"/>
                    </a:cubicBezTo>
                    <a:cubicBezTo>
                      <a:pt x="51" y="143"/>
                      <a:pt x="45" y="154"/>
                      <a:pt x="41" y="166"/>
                    </a:cubicBezTo>
                    <a:cubicBezTo>
                      <a:pt x="12" y="165"/>
                      <a:pt x="12" y="165"/>
                      <a:pt x="12" y="165"/>
                    </a:cubicBezTo>
                    <a:cubicBezTo>
                      <a:pt x="9" y="164"/>
                      <a:pt x="7" y="166"/>
                      <a:pt x="7" y="169"/>
                    </a:cubicBezTo>
                    <a:cubicBezTo>
                      <a:pt x="0" y="198"/>
                      <a:pt x="0" y="198"/>
                      <a:pt x="0" y="198"/>
                    </a:cubicBezTo>
                    <a:cubicBezTo>
                      <a:pt x="0" y="200"/>
                      <a:pt x="1" y="203"/>
                      <a:pt x="3" y="204"/>
                    </a:cubicBezTo>
                    <a:cubicBezTo>
                      <a:pt x="31" y="214"/>
                      <a:pt x="31" y="214"/>
                      <a:pt x="31" y="214"/>
                    </a:cubicBezTo>
                    <a:cubicBezTo>
                      <a:pt x="31" y="223"/>
                      <a:pt x="30" y="232"/>
                      <a:pt x="31" y="241"/>
                    </a:cubicBezTo>
                    <a:cubicBezTo>
                      <a:pt x="31" y="244"/>
                      <a:pt x="31" y="248"/>
                      <a:pt x="32" y="251"/>
                    </a:cubicBezTo>
                    <a:cubicBezTo>
                      <a:pt x="4" y="262"/>
                      <a:pt x="4" y="262"/>
                      <a:pt x="4" y="262"/>
                    </a:cubicBezTo>
                    <a:cubicBezTo>
                      <a:pt x="2" y="263"/>
                      <a:pt x="1" y="266"/>
                      <a:pt x="1" y="268"/>
                    </a:cubicBezTo>
                    <a:cubicBezTo>
                      <a:pt x="8" y="297"/>
                      <a:pt x="8" y="297"/>
                      <a:pt x="8" y="297"/>
                    </a:cubicBezTo>
                    <a:cubicBezTo>
                      <a:pt x="8" y="300"/>
                      <a:pt x="11" y="301"/>
                      <a:pt x="13" y="301"/>
                    </a:cubicBezTo>
                    <a:cubicBezTo>
                      <a:pt x="43" y="299"/>
                      <a:pt x="43" y="299"/>
                      <a:pt x="43" y="299"/>
                    </a:cubicBezTo>
                    <a:cubicBezTo>
                      <a:pt x="49" y="316"/>
                      <a:pt x="57" y="332"/>
                      <a:pt x="68" y="346"/>
                    </a:cubicBezTo>
                    <a:cubicBezTo>
                      <a:pt x="49" y="369"/>
                      <a:pt x="49" y="369"/>
                      <a:pt x="49" y="369"/>
                    </a:cubicBezTo>
                    <a:cubicBezTo>
                      <a:pt x="48" y="371"/>
                      <a:pt x="48" y="374"/>
                      <a:pt x="49" y="376"/>
                    </a:cubicBezTo>
                    <a:cubicBezTo>
                      <a:pt x="70" y="398"/>
                      <a:pt x="70" y="398"/>
                      <a:pt x="70" y="398"/>
                    </a:cubicBezTo>
                    <a:cubicBezTo>
                      <a:pt x="71" y="399"/>
                      <a:pt x="74" y="400"/>
                      <a:pt x="76" y="398"/>
                    </a:cubicBezTo>
                    <a:cubicBezTo>
                      <a:pt x="101" y="382"/>
                      <a:pt x="101" y="382"/>
                      <a:pt x="101" y="382"/>
                    </a:cubicBezTo>
                    <a:cubicBezTo>
                      <a:pt x="110" y="390"/>
                      <a:pt x="121" y="397"/>
                      <a:pt x="132" y="403"/>
                    </a:cubicBezTo>
                    <a:cubicBezTo>
                      <a:pt x="124" y="432"/>
                      <a:pt x="124" y="432"/>
                      <a:pt x="124" y="432"/>
                    </a:cubicBezTo>
                    <a:cubicBezTo>
                      <a:pt x="124" y="434"/>
                      <a:pt x="125" y="437"/>
                      <a:pt x="127" y="438"/>
                    </a:cubicBezTo>
                    <a:cubicBezTo>
                      <a:pt x="155" y="449"/>
                      <a:pt x="155" y="449"/>
                      <a:pt x="155" y="449"/>
                    </a:cubicBezTo>
                    <a:cubicBezTo>
                      <a:pt x="157" y="450"/>
                      <a:pt x="160" y="449"/>
                      <a:pt x="161" y="447"/>
                    </a:cubicBezTo>
                    <a:cubicBezTo>
                      <a:pt x="177" y="422"/>
                      <a:pt x="177" y="422"/>
                      <a:pt x="177" y="422"/>
                    </a:cubicBezTo>
                    <a:cubicBezTo>
                      <a:pt x="189" y="425"/>
                      <a:pt x="202" y="427"/>
                      <a:pt x="215" y="428"/>
                    </a:cubicBezTo>
                    <a:cubicBezTo>
                      <a:pt x="221" y="457"/>
                      <a:pt x="221" y="457"/>
                      <a:pt x="221" y="457"/>
                    </a:cubicBezTo>
                    <a:cubicBezTo>
                      <a:pt x="221" y="459"/>
                      <a:pt x="223" y="461"/>
                      <a:pt x="226" y="461"/>
                    </a:cubicBezTo>
                    <a:cubicBezTo>
                      <a:pt x="256" y="460"/>
                      <a:pt x="256" y="460"/>
                      <a:pt x="256" y="460"/>
                    </a:cubicBezTo>
                    <a:cubicBezTo>
                      <a:pt x="258" y="459"/>
                      <a:pt x="260" y="457"/>
                      <a:pt x="260" y="455"/>
                    </a:cubicBezTo>
                    <a:cubicBezTo>
                      <a:pt x="263" y="426"/>
                      <a:pt x="263" y="426"/>
                      <a:pt x="263" y="426"/>
                    </a:cubicBezTo>
                    <a:cubicBezTo>
                      <a:pt x="276" y="423"/>
                      <a:pt x="288" y="420"/>
                      <a:pt x="299" y="415"/>
                    </a:cubicBezTo>
                    <a:cubicBezTo>
                      <a:pt x="317" y="439"/>
                      <a:pt x="317" y="439"/>
                      <a:pt x="317" y="439"/>
                    </a:cubicBezTo>
                    <a:cubicBezTo>
                      <a:pt x="318" y="441"/>
                      <a:pt x="321" y="442"/>
                      <a:pt x="323" y="441"/>
                    </a:cubicBezTo>
                    <a:cubicBezTo>
                      <a:pt x="350" y="427"/>
                      <a:pt x="350" y="427"/>
                      <a:pt x="350" y="427"/>
                    </a:cubicBezTo>
                    <a:cubicBezTo>
                      <a:pt x="352" y="425"/>
                      <a:pt x="353" y="423"/>
                      <a:pt x="352" y="421"/>
                    </a:cubicBezTo>
                    <a:cubicBezTo>
                      <a:pt x="342" y="393"/>
                      <a:pt x="342" y="393"/>
                      <a:pt x="342" y="393"/>
                    </a:cubicBezTo>
                    <a:cubicBezTo>
                      <a:pt x="353" y="385"/>
                      <a:pt x="362" y="377"/>
                      <a:pt x="371" y="368"/>
                    </a:cubicBezTo>
                    <a:cubicBezTo>
                      <a:pt x="397" y="382"/>
                      <a:pt x="397" y="382"/>
                      <a:pt x="397" y="382"/>
                    </a:cubicBezTo>
                    <a:cubicBezTo>
                      <a:pt x="399" y="383"/>
                      <a:pt x="402" y="383"/>
                      <a:pt x="403" y="381"/>
                    </a:cubicBezTo>
                    <a:cubicBezTo>
                      <a:pt x="421" y="357"/>
                      <a:pt x="421" y="357"/>
                      <a:pt x="421" y="357"/>
                    </a:cubicBezTo>
                    <a:cubicBezTo>
                      <a:pt x="423" y="355"/>
                      <a:pt x="423" y="352"/>
                      <a:pt x="421" y="350"/>
                    </a:cubicBezTo>
                    <a:cubicBezTo>
                      <a:pt x="400" y="329"/>
                      <a:pt x="400" y="329"/>
                      <a:pt x="400" y="329"/>
                    </a:cubicBezTo>
                    <a:cubicBezTo>
                      <a:pt x="406" y="318"/>
                      <a:pt x="411" y="307"/>
                      <a:pt x="416" y="295"/>
                    </a:cubicBezTo>
                    <a:cubicBezTo>
                      <a:pt x="445" y="297"/>
                      <a:pt x="445" y="297"/>
                      <a:pt x="445" y="297"/>
                    </a:cubicBezTo>
                    <a:cubicBezTo>
                      <a:pt x="447" y="297"/>
                      <a:pt x="450" y="295"/>
                      <a:pt x="450" y="293"/>
                    </a:cubicBezTo>
                    <a:cubicBezTo>
                      <a:pt x="456" y="264"/>
                      <a:pt x="456" y="264"/>
                      <a:pt x="456" y="264"/>
                    </a:cubicBezTo>
                    <a:cubicBezTo>
                      <a:pt x="457" y="261"/>
                      <a:pt x="456" y="259"/>
                      <a:pt x="453" y="258"/>
                    </a:cubicBezTo>
                    <a:cubicBezTo>
                      <a:pt x="426" y="248"/>
                      <a:pt x="426" y="248"/>
                      <a:pt x="426" y="248"/>
                    </a:cubicBezTo>
                    <a:cubicBezTo>
                      <a:pt x="426" y="239"/>
                      <a:pt x="426" y="230"/>
                      <a:pt x="426" y="221"/>
                    </a:cubicBezTo>
                    <a:cubicBezTo>
                      <a:pt x="426" y="217"/>
                      <a:pt x="425" y="214"/>
                      <a:pt x="425" y="210"/>
                    </a:cubicBezTo>
                    <a:cubicBezTo>
                      <a:pt x="453" y="199"/>
                      <a:pt x="453" y="199"/>
                      <a:pt x="453" y="199"/>
                    </a:cubicBezTo>
                    <a:cubicBezTo>
                      <a:pt x="455" y="198"/>
                      <a:pt x="456" y="196"/>
                      <a:pt x="456" y="193"/>
                    </a:cubicBezTo>
                    <a:close/>
                    <a:moveTo>
                      <a:pt x="319" y="367"/>
                    </a:moveTo>
                    <a:cubicBezTo>
                      <a:pt x="310" y="373"/>
                      <a:pt x="300" y="378"/>
                      <a:pt x="290" y="382"/>
                    </a:cubicBezTo>
                    <a:cubicBezTo>
                      <a:pt x="278" y="387"/>
                      <a:pt x="266" y="391"/>
                      <a:pt x="253" y="392"/>
                    </a:cubicBezTo>
                    <a:cubicBezTo>
                      <a:pt x="248" y="393"/>
                      <a:pt x="242" y="394"/>
                      <a:pt x="237" y="394"/>
                    </a:cubicBezTo>
                    <a:cubicBezTo>
                      <a:pt x="231" y="394"/>
                      <a:pt x="226" y="394"/>
                      <a:pt x="220" y="394"/>
                    </a:cubicBezTo>
                    <a:cubicBezTo>
                      <a:pt x="207" y="393"/>
                      <a:pt x="195" y="391"/>
                      <a:pt x="182" y="388"/>
                    </a:cubicBezTo>
                    <a:cubicBezTo>
                      <a:pt x="172" y="385"/>
                      <a:pt x="162" y="380"/>
                      <a:pt x="152" y="375"/>
                    </a:cubicBezTo>
                    <a:cubicBezTo>
                      <a:pt x="141" y="369"/>
                      <a:pt x="130" y="362"/>
                      <a:pt x="120" y="354"/>
                    </a:cubicBezTo>
                    <a:cubicBezTo>
                      <a:pt x="109" y="343"/>
                      <a:pt x="98" y="331"/>
                      <a:pt x="90" y="318"/>
                    </a:cubicBezTo>
                    <a:cubicBezTo>
                      <a:pt x="86" y="311"/>
                      <a:pt x="82" y="304"/>
                      <a:pt x="79" y="296"/>
                    </a:cubicBezTo>
                    <a:cubicBezTo>
                      <a:pt x="72" y="282"/>
                      <a:pt x="68" y="267"/>
                      <a:pt x="66" y="251"/>
                    </a:cubicBezTo>
                    <a:cubicBezTo>
                      <a:pt x="66" y="247"/>
                      <a:pt x="65" y="243"/>
                      <a:pt x="65" y="239"/>
                    </a:cubicBezTo>
                    <a:cubicBezTo>
                      <a:pt x="65" y="230"/>
                      <a:pt x="65" y="221"/>
                      <a:pt x="66" y="213"/>
                    </a:cubicBezTo>
                    <a:cubicBezTo>
                      <a:pt x="67" y="202"/>
                      <a:pt x="69" y="191"/>
                      <a:pt x="73" y="181"/>
                    </a:cubicBezTo>
                    <a:cubicBezTo>
                      <a:pt x="77" y="168"/>
                      <a:pt x="82" y="157"/>
                      <a:pt x="89" y="146"/>
                    </a:cubicBezTo>
                    <a:cubicBezTo>
                      <a:pt x="94" y="136"/>
                      <a:pt x="101" y="128"/>
                      <a:pt x="108" y="119"/>
                    </a:cubicBezTo>
                    <a:cubicBezTo>
                      <a:pt x="117" y="110"/>
                      <a:pt x="127" y="102"/>
                      <a:pt x="138" y="95"/>
                    </a:cubicBezTo>
                    <a:cubicBezTo>
                      <a:pt x="147" y="89"/>
                      <a:pt x="157" y="83"/>
                      <a:pt x="167" y="79"/>
                    </a:cubicBezTo>
                    <a:cubicBezTo>
                      <a:pt x="178" y="74"/>
                      <a:pt x="191" y="71"/>
                      <a:pt x="204" y="69"/>
                    </a:cubicBezTo>
                    <a:cubicBezTo>
                      <a:pt x="209" y="68"/>
                      <a:pt x="215" y="68"/>
                      <a:pt x="220" y="67"/>
                    </a:cubicBezTo>
                    <a:cubicBezTo>
                      <a:pt x="226" y="67"/>
                      <a:pt x="231" y="67"/>
                      <a:pt x="237" y="67"/>
                    </a:cubicBezTo>
                    <a:cubicBezTo>
                      <a:pt x="250" y="68"/>
                      <a:pt x="262" y="70"/>
                      <a:pt x="274" y="74"/>
                    </a:cubicBezTo>
                    <a:cubicBezTo>
                      <a:pt x="285" y="77"/>
                      <a:pt x="295" y="81"/>
                      <a:pt x="305" y="86"/>
                    </a:cubicBezTo>
                    <a:cubicBezTo>
                      <a:pt x="316" y="92"/>
                      <a:pt x="327" y="99"/>
                      <a:pt x="336" y="108"/>
                    </a:cubicBezTo>
                    <a:cubicBezTo>
                      <a:pt x="348" y="118"/>
                      <a:pt x="358" y="130"/>
                      <a:pt x="367" y="144"/>
                    </a:cubicBezTo>
                    <a:cubicBezTo>
                      <a:pt x="371" y="151"/>
                      <a:pt x="375" y="158"/>
                      <a:pt x="378" y="165"/>
                    </a:cubicBezTo>
                    <a:cubicBezTo>
                      <a:pt x="384" y="179"/>
                      <a:pt x="389" y="194"/>
                      <a:pt x="391" y="210"/>
                    </a:cubicBezTo>
                    <a:cubicBezTo>
                      <a:pt x="391" y="214"/>
                      <a:pt x="392" y="218"/>
                      <a:pt x="392" y="222"/>
                    </a:cubicBezTo>
                    <a:cubicBezTo>
                      <a:pt x="392" y="231"/>
                      <a:pt x="392" y="240"/>
                      <a:pt x="391" y="249"/>
                    </a:cubicBezTo>
                    <a:cubicBezTo>
                      <a:pt x="390" y="260"/>
                      <a:pt x="387" y="271"/>
                      <a:pt x="384" y="281"/>
                    </a:cubicBezTo>
                    <a:cubicBezTo>
                      <a:pt x="380" y="293"/>
                      <a:pt x="375" y="305"/>
                      <a:pt x="368" y="316"/>
                    </a:cubicBezTo>
                    <a:cubicBezTo>
                      <a:pt x="362" y="325"/>
                      <a:pt x="356" y="334"/>
                      <a:pt x="348" y="342"/>
                    </a:cubicBezTo>
                    <a:cubicBezTo>
                      <a:pt x="340" y="351"/>
                      <a:pt x="330" y="360"/>
                      <a:pt x="319" y="36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18">
                <a:extLst>
                  <a:ext uri="{FF2B5EF4-FFF2-40B4-BE49-F238E27FC236}">
                    <a16:creationId xmlns:a16="http://schemas.microsoft.com/office/drawing/2014/main" id="{BBC7CAD9-373C-48F8-BA88-F439538A05E7}"/>
                  </a:ext>
                </a:extLst>
              </p:cNvPr>
              <p:cNvSpPr>
                <a:spLocks/>
              </p:cNvSpPr>
              <p:nvPr/>
            </p:nvSpPr>
            <p:spPr bwMode="auto">
              <a:xfrm>
                <a:off x="3638462" y="1392238"/>
                <a:ext cx="419629" cy="420776"/>
              </a:xfrm>
              <a:custGeom>
                <a:avLst/>
                <a:gdLst/>
                <a:ahLst/>
                <a:cxnLst>
                  <a:cxn ang="0">
                    <a:pos x="265" y="116"/>
                  </a:cxn>
                  <a:cxn ang="0">
                    <a:pos x="255" y="79"/>
                  </a:cxn>
                  <a:cxn ang="0">
                    <a:pos x="246" y="62"/>
                  </a:cxn>
                  <a:cxn ang="0">
                    <a:pos x="221" y="33"/>
                  </a:cxn>
                  <a:cxn ang="0">
                    <a:pos x="195" y="15"/>
                  </a:cxn>
                  <a:cxn ang="0">
                    <a:pos x="171" y="5"/>
                  </a:cxn>
                  <a:cxn ang="0">
                    <a:pos x="140" y="0"/>
                  </a:cxn>
                  <a:cxn ang="0">
                    <a:pos x="127" y="0"/>
                  </a:cxn>
                  <a:cxn ang="0">
                    <a:pos x="113" y="1"/>
                  </a:cxn>
                  <a:cxn ang="0">
                    <a:pos x="83" y="10"/>
                  </a:cxn>
                  <a:cxn ang="0">
                    <a:pos x="60" y="22"/>
                  </a:cxn>
                  <a:cxn ang="0">
                    <a:pos x="36" y="42"/>
                  </a:cxn>
                  <a:cxn ang="0">
                    <a:pos x="20" y="64"/>
                  </a:cxn>
                  <a:cxn ang="0">
                    <a:pos x="7" y="92"/>
                  </a:cxn>
                  <a:cxn ang="0">
                    <a:pos x="1" y="118"/>
                  </a:cxn>
                  <a:cxn ang="0">
                    <a:pos x="1" y="139"/>
                  </a:cxn>
                  <a:cxn ang="0">
                    <a:pos x="2" y="149"/>
                  </a:cxn>
                  <a:cxn ang="0">
                    <a:pos x="12" y="186"/>
                  </a:cxn>
                  <a:cxn ang="0">
                    <a:pos x="21" y="203"/>
                  </a:cxn>
                  <a:cxn ang="0">
                    <a:pos x="46" y="233"/>
                  </a:cxn>
                  <a:cxn ang="0">
                    <a:pos x="71" y="250"/>
                  </a:cxn>
                  <a:cxn ang="0">
                    <a:pos x="96" y="260"/>
                  </a:cxn>
                  <a:cxn ang="0">
                    <a:pos x="127" y="266"/>
                  </a:cxn>
                  <a:cxn ang="0">
                    <a:pos x="140" y="266"/>
                  </a:cxn>
                  <a:cxn ang="0">
                    <a:pos x="153" y="264"/>
                  </a:cxn>
                  <a:cxn ang="0">
                    <a:pos x="184" y="256"/>
                  </a:cxn>
                  <a:cxn ang="0">
                    <a:pos x="207" y="243"/>
                  </a:cxn>
                  <a:cxn ang="0">
                    <a:pos x="231" y="223"/>
                  </a:cxn>
                  <a:cxn ang="0">
                    <a:pos x="247" y="202"/>
                  </a:cxn>
                  <a:cxn ang="0">
                    <a:pos x="260" y="174"/>
                  </a:cxn>
                  <a:cxn ang="0">
                    <a:pos x="266" y="147"/>
                  </a:cxn>
                  <a:cxn ang="0">
                    <a:pos x="266" y="126"/>
                  </a:cxn>
                  <a:cxn ang="0">
                    <a:pos x="265" y="116"/>
                  </a:cxn>
                </a:cxnLst>
                <a:rect l="0" t="0" r="r" b="b"/>
                <a:pathLst>
                  <a:path w="266" h="266">
                    <a:moveTo>
                      <a:pt x="265" y="116"/>
                    </a:moveTo>
                    <a:cubicBezTo>
                      <a:pt x="264" y="103"/>
                      <a:pt x="260" y="91"/>
                      <a:pt x="255" y="79"/>
                    </a:cubicBezTo>
                    <a:cubicBezTo>
                      <a:pt x="252" y="73"/>
                      <a:pt x="249" y="68"/>
                      <a:pt x="246" y="62"/>
                    </a:cubicBezTo>
                    <a:cubicBezTo>
                      <a:pt x="239" y="51"/>
                      <a:pt x="231" y="41"/>
                      <a:pt x="221" y="33"/>
                    </a:cubicBezTo>
                    <a:cubicBezTo>
                      <a:pt x="213" y="26"/>
                      <a:pt x="205" y="20"/>
                      <a:pt x="195" y="15"/>
                    </a:cubicBezTo>
                    <a:cubicBezTo>
                      <a:pt x="188" y="11"/>
                      <a:pt x="179" y="8"/>
                      <a:pt x="171" y="5"/>
                    </a:cubicBezTo>
                    <a:cubicBezTo>
                      <a:pt x="161" y="2"/>
                      <a:pt x="151" y="1"/>
                      <a:pt x="140" y="0"/>
                    </a:cubicBezTo>
                    <a:cubicBezTo>
                      <a:pt x="136" y="0"/>
                      <a:pt x="131" y="0"/>
                      <a:pt x="127" y="0"/>
                    </a:cubicBezTo>
                    <a:cubicBezTo>
                      <a:pt x="122" y="0"/>
                      <a:pt x="118" y="1"/>
                      <a:pt x="113" y="1"/>
                    </a:cubicBezTo>
                    <a:cubicBezTo>
                      <a:pt x="103" y="3"/>
                      <a:pt x="93" y="6"/>
                      <a:pt x="83" y="10"/>
                    </a:cubicBezTo>
                    <a:cubicBezTo>
                      <a:pt x="75" y="13"/>
                      <a:pt x="67" y="17"/>
                      <a:pt x="60" y="22"/>
                    </a:cubicBezTo>
                    <a:cubicBezTo>
                      <a:pt x="51" y="28"/>
                      <a:pt x="43" y="35"/>
                      <a:pt x="36" y="42"/>
                    </a:cubicBezTo>
                    <a:cubicBezTo>
                      <a:pt x="30" y="49"/>
                      <a:pt x="25" y="56"/>
                      <a:pt x="20" y="64"/>
                    </a:cubicBezTo>
                    <a:cubicBezTo>
                      <a:pt x="14" y="72"/>
                      <a:pt x="10" y="82"/>
                      <a:pt x="7" y="92"/>
                    </a:cubicBezTo>
                    <a:cubicBezTo>
                      <a:pt x="4" y="100"/>
                      <a:pt x="2" y="109"/>
                      <a:pt x="1" y="118"/>
                    </a:cubicBezTo>
                    <a:cubicBezTo>
                      <a:pt x="1" y="125"/>
                      <a:pt x="0" y="132"/>
                      <a:pt x="1" y="139"/>
                    </a:cubicBezTo>
                    <a:cubicBezTo>
                      <a:pt x="1" y="143"/>
                      <a:pt x="1" y="146"/>
                      <a:pt x="2" y="149"/>
                    </a:cubicBezTo>
                    <a:cubicBezTo>
                      <a:pt x="3" y="162"/>
                      <a:pt x="7" y="175"/>
                      <a:pt x="12" y="186"/>
                    </a:cubicBezTo>
                    <a:cubicBezTo>
                      <a:pt x="14" y="192"/>
                      <a:pt x="17" y="198"/>
                      <a:pt x="21" y="203"/>
                    </a:cubicBezTo>
                    <a:cubicBezTo>
                      <a:pt x="28" y="214"/>
                      <a:pt x="36" y="224"/>
                      <a:pt x="46" y="233"/>
                    </a:cubicBezTo>
                    <a:cubicBezTo>
                      <a:pt x="53" y="239"/>
                      <a:pt x="62" y="245"/>
                      <a:pt x="71" y="250"/>
                    </a:cubicBezTo>
                    <a:cubicBezTo>
                      <a:pt x="79" y="254"/>
                      <a:pt x="87" y="258"/>
                      <a:pt x="96" y="260"/>
                    </a:cubicBezTo>
                    <a:cubicBezTo>
                      <a:pt x="106" y="263"/>
                      <a:pt x="116" y="265"/>
                      <a:pt x="127" y="266"/>
                    </a:cubicBezTo>
                    <a:cubicBezTo>
                      <a:pt x="131" y="266"/>
                      <a:pt x="136" y="266"/>
                      <a:pt x="140" y="266"/>
                    </a:cubicBezTo>
                    <a:cubicBezTo>
                      <a:pt x="145" y="265"/>
                      <a:pt x="149" y="265"/>
                      <a:pt x="153" y="264"/>
                    </a:cubicBezTo>
                    <a:cubicBezTo>
                      <a:pt x="164" y="263"/>
                      <a:pt x="174" y="260"/>
                      <a:pt x="184" y="256"/>
                    </a:cubicBezTo>
                    <a:cubicBezTo>
                      <a:pt x="192" y="252"/>
                      <a:pt x="200" y="248"/>
                      <a:pt x="207" y="243"/>
                    </a:cubicBezTo>
                    <a:cubicBezTo>
                      <a:pt x="216" y="238"/>
                      <a:pt x="224" y="231"/>
                      <a:pt x="231" y="223"/>
                    </a:cubicBezTo>
                    <a:cubicBezTo>
                      <a:pt x="237" y="217"/>
                      <a:pt x="242" y="209"/>
                      <a:pt x="247" y="202"/>
                    </a:cubicBezTo>
                    <a:cubicBezTo>
                      <a:pt x="252" y="193"/>
                      <a:pt x="257" y="184"/>
                      <a:pt x="260" y="174"/>
                    </a:cubicBezTo>
                    <a:cubicBezTo>
                      <a:pt x="263" y="165"/>
                      <a:pt x="265" y="156"/>
                      <a:pt x="266" y="147"/>
                    </a:cubicBezTo>
                    <a:cubicBezTo>
                      <a:pt x="266" y="140"/>
                      <a:pt x="266" y="133"/>
                      <a:pt x="266" y="126"/>
                    </a:cubicBezTo>
                    <a:cubicBezTo>
                      <a:pt x="266" y="123"/>
                      <a:pt x="266" y="119"/>
                      <a:pt x="265" y="11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19">
                <a:extLst>
                  <a:ext uri="{FF2B5EF4-FFF2-40B4-BE49-F238E27FC236}">
                    <a16:creationId xmlns:a16="http://schemas.microsoft.com/office/drawing/2014/main" id="{45B92093-B0F4-4BCD-A9B9-2F9273090DBA}"/>
                  </a:ext>
                </a:extLst>
              </p:cNvPr>
              <p:cNvSpPr>
                <a:spLocks noEditPoints="1"/>
              </p:cNvSpPr>
              <p:nvPr/>
            </p:nvSpPr>
            <p:spPr bwMode="auto">
              <a:xfrm>
                <a:off x="4360774" y="1873779"/>
                <a:ext cx="803716" cy="806009"/>
              </a:xfrm>
              <a:custGeom>
                <a:avLst/>
                <a:gdLst/>
                <a:ahLst/>
                <a:cxnLst>
                  <a:cxn ang="0">
                    <a:pos x="503" y="193"/>
                  </a:cxn>
                  <a:cxn ang="0">
                    <a:pos x="464" y="190"/>
                  </a:cxn>
                  <a:cxn ang="0">
                    <a:pos x="461" y="111"/>
                  </a:cxn>
                  <a:cxn ang="0">
                    <a:pos x="440" y="79"/>
                  </a:cxn>
                  <a:cxn ang="0">
                    <a:pos x="404" y="94"/>
                  </a:cxn>
                  <a:cxn ang="0">
                    <a:pos x="381" y="37"/>
                  </a:cxn>
                  <a:cxn ang="0">
                    <a:pos x="348" y="17"/>
                  </a:cxn>
                  <a:cxn ang="0">
                    <a:pos x="323" y="46"/>
                  </a:cxn>
                  <a:cxn ang="0">
                    <a:pos x="276" y="4"/>
                  </a:cxn>
                  <a:cxn ang="0">
                    <a:pos x="237" y="0"/>
                  </a:cxn>
                  <a:cxn ang="0">
                    <a:pos x="227" y="37"/>
                  </a:cxn>
                  <a:cxn ang="0">
                    <a:pos x="168" y="19"/>
                  </a:cxn>
                  <a:cxn ang="0">
                    <a:pos x="131" y="31"/>
                  </a:cxn>
                  <a:cxn ang="0">
                    <a:pos x="137" y="69"/>
                  </a:cxn>
                  <a:cxn ang="0">
                    <a:pos x="76" y="77"/>
                  </a:cxn>
                  <a:cxn ang="0">
                    <a:pos x="48" y="104"/>
                  </a:cxn>
                  <a:cxn ang="0">
                    <a:pos x="70" y="136"/>
                  </a:cxn>
                  <a:cxn ang="0">
                    <a:pos x="18" y="169"/>
                  </a:cxn>
                  <a:cxn ang="0">
                    <a:pos x="3" y="206"/>
                  </a:cxn>
                  <a:cxn ang="0">
                    <a:pos x="37" y="225"/>
                  </a:cxn>
                  <a:cxn ang="0">
                    <a:pos x="35" y="267"/>
                  </a:cxn>
                  <a:cxn ang="0">
                    <a:pos x="0" y="284"/>
                  </a:cxn>
                  <a:cxn ang="0">
                    <a:pos x="12" y="321"/>
                  </a:cxn>
                  <a:cxn ang="0">
                    <a:pos x="70" y="374"/>
                  </a:cxn>
                  <a:cxn ang="0">
                    <a:pos x="48" y="406"/>
                  </a:cxn>
                  <a:cxn ang="0">
                    <a:pos x="76" y="432"/>
                  </a:cxn>
                  <a:cxn ang="0">
                    <a:pos x="137" y="441"/>
                  </a:cxn>
                  <a:cxn ang="0">
                    <a:pos x="131" y="479"/>
                  </a:cxn>
                  <a:cxn ang="0">
                    <a:pos x="168" y="491"/>
                  </a:cxn>
                  <a:cxn ang="0">
                    <a:pos x="228" y="473"/>
                  </a:cxn>
                  <a:cxn ang="0">
                    <a:pos x="238" y="510"/>
                  </a:cxn>
                  <a:cxn ang="0">
                    <a:pos x="277" y="505"/>
                  </a:cxn>
                  <a:cxn ang="0">
                    <a:pos x="323" y="464"/>
                  </a:cxn>
                  <a:cxn ang="0">
                    <a:pos x="348" y="493"/>
                  </a:cxn>
                  <a:cxn ang="0">
                    <a:pos x="381" y="472"/>
                  </a:cxn>
                  <a:cxn ang="0">
                    <a:pos x="404" y="415"/>
                  </a:cxn>
                  <a:cxn ang="0">
                    <a:pos x="440" y="431"/>
                  </a:cxn>
                  <a:cxn ang="0">
                    <a:pos x="461" y="398"/>
                  </a:cxn>
                  <a:cxn ang="0">
                    <a:pos x="458" y="337"/>
                  </a:cxn>
                  <a:cxn ang="0">
                    <a:pos x="497" y="336"/>
                  </a:cxn>
                  <a:cxn ang="0">
                    <a:pos x="502" y="298"/>
                  </a:cxn>
                  <a:cxn ang="0">
                    <a:pos x="474" y="255"/>
                  </a:cxn>
                  <a:cxn ang="0">
                    <a:pos x="505" y="232"/>
                  </a:cxn>
                  <a:cxn ang="0">
                    <a:pos x="347" y="411"/>
                  </a:cxn>
                  <a:cxn ang="0">
                    <a:pos x="273" y="436"/>
                  </a:cxn>
                  <a:cxn ang="0">
                    <a:pos x="236" y="436"/>
                  </a:cxn>
                  <a:cxn ang="0">
                    <a:pos x="161" y="411"/>
                  </a:cxn>
                  <a:cxn ang="0">
                    <a:pos x="96" y="344"/>
                  </a:cxn>
                  <a:cxn ang="0">
                    <a:pos x="73" y="268"/>
                  </a:cxn>
                  <a:cxn ang="0">
                    <a:pos x="75" y="226"/>
                  </a:cxn>
                  <a:cxn ang="0">
                    <a:pos x="104" y="153"/>
                  </a:cxn>
                  <a:cxn ang="0">
                    <a:pos x="161" y="99"/>
                  </a:cxn>
                  <a:cxn ang="0">
                    <a:pos x="236" y="74"/>
                  </a:cxn>
                  <a:cxn ang="0">
                    <a:pos x="273" y="74"/>
                  </a:cxn>
                  <a:cxn ang="0">
                    <a:pos x="347" y="99"/>
                  </a:cxn>
                  <a:cxn ang="0">
                    <a:pos x="413" y="166"/>
                  </a:cxn>
                  <a:cxn ang="0">
                    <a:pos x="436" y="241"/>
                  </a:cxn>
                  <a:cxn ang="0">
                    <a:pos x="434" y="284"/>
                  </a:cxn>
                  <a:cxn ang="0">
                    <a:pos x="404" y="357"/>
                  </a:cxn>
                  <a:cxn ang="0">
                    <a:pos x="347" y="411"/>
                  </a:cxn>
                </a:cxnLst>
                <a:rect l="0" t="0" r="r" b="b"/>
                <a:pathLst>
                  <a:path w="509" h="510">
                    <a:moveTo>
                      <a:pt x="508" y="226"/>
                    </a:moveTo>
                    <a:cubicBezTo>
                      <a:pt x="503" y="193"/>
                      <a:pt x="503" y="193"/>
                      <a:pt x="503" y="193"/>
                    </a:cubicBezTo>
                    <a:cubicBezTo>
                      <a:pt x="502" y="191"/>
                      <a:pt x="500" y="189"/>
                      <a:pt x="497" y="189"/>
                    </a:cubicBezTo>
                    <a:cubicBezTo>
                      <a:pt x="464" y="190"/>
                      <a:pt x="464" y="190"/>
                      <a:pt x="464" y="190"/>
                    </a:cubicBezTo>
                    <a:cubicBezTo>
                      <a:pt x="458" y="171"/>
                      <a:pt x="450" y="152"/>
                      <a:pt x="439" y="136"/>
                    </a:cubicBezTo>
                    <a:cubicBezTo>
                      <a:pt x="461" y="111"/>
                      <a:pt x="461" y="111"/>
                      <a:pt x="461" y="111"/>
                    </a:cubicBezTo>
                    <a:cubicBezTo>
                      <a:pt x="463" y="109"/>
                      <a:pt x="463" y="106"/>
                      <a:pt x="461" y="104"/>
                    </a:cubicBezTo>
                    <a:cubicBezTo>
                      <a:pt x="440" y="79"/>
                      <a:pt x="440" y="79"/>
                      <a:pt x="440" y="79"/>
                    </a:cubicBezTo>
                    <a:cubicBezTo>
                      <a:pt x="438" y="77"/>
                      <a:pt x="435" y="76"/>
                      <a:pt x="433" y="77"/>
                    </a:cubicBezTo>
                    <a:cubicBezTo>
                      <a:pt x="404" y="94"/>
                      <a:pt x="404" y="94"/>
                      <a:pt x="404" y="94"/>
                    </a:cubicBezTo>
                    <a:cubicBezTo>
                      <a:pt x="394" y="85"/>
                      <a:pt x="383" y="76"/>
                      <a:pt x="371" y="69"/>
                    </a:cubicBezTo>
                    <a:cubicBezTo>
                      <a:pt x="381" y="37"/>
                      <a:pt x="381" y="37"/>
                      <a:pt x="381" y="37"/>
                    </a:cubicBezTo>
                    <a:cubicBezTo>
                      <a:pt x="382" y="35"/>
                      <a:pt x="380" y="32"/>
                      <a:pt x="378" y="31"/>
                    </a:cubicBezTo>
                    <a:cubicBezTo>
                      <a:pt x="348" y="17"/>
                      <a:pt x="348" y="17"/>
                      <a:pt x="348" y="17"/>
                    </a:cubicBezTo>
                    <a:cubicBezTo>
                      <a:pt x="345" y="16"/>
                      <a:pt x="342" y="17"/>
                      <a:pt x="341" y="19"/>
                    </a:cubicBezTo>
                    <a:cubicBezTo>
                      <a:pt x="323" y="46"/>
                      <a:pt x="323" y="46"/>
                      <a:pt x="323" y="46"/>
                    </a:cubicBezTo>
                    <a:cubicBezTo>
                      <a:pt x="309" y="42"/>
                      <a:pt x="295" y="38"/>
                      <a:pt x="281" y="37"/>
                    </a:cubicBezTo>
                    <a:cubicBezTo>
                      <a:pt x="276" y="4"/>
                      <a:pt x="276" y="4"/>
                      <a:pt x="276" y="4"/>
                    </a:cubicBezTo>
                    <a:cubicBezTo>
                      <a:pt x="275" y="2"/>
                      <a:pt x="273" y="0"/>
                      <a:pt x="270" y="0"/>
                    </a:cubicBezTo>
                    <a:cubicBezTo>
                      <a:pt x="237" y="0"/>
                      <a:pt x="237" y="0"/>
                      <a:pt x="237" y="0"/>
                    </a:cubicBezTo>
                    <a:cubicBezTo>
                      <a:pt x="234" y="0"/>
                      <a:pt x="232" y="2"/>
                      <a:pt x="231" y="4"/>
                    </a:cubicBezTo>
                    <a:cubicBezTo>
                      <a:pt x="227" y="37"/>
                      <a:pt x="227" y="37"/>
                      <a:pt x="227" y="37"/>
                    </a:cubicBezTo>
                    <a:cubicBezTo>
                      <a:pt x="213" y="39"/>
                      <a:pt x="199" y="42"/>
                      <a:pt x="186" y="46"/>
                    </a:cubicBezTo>
                    <a:cubicBezTo>
                      <a:pt x="168" y="19"/>
                      <a:pt x="168" y="19"/>
                      <a:pt x="168" y="19"/>
                    </a:cubicBezTo>
                    <a:cubicBezTo>
                      <a:pt x="166" y="17"/>
                      <a:pt x="163" y="16"/>
                      <a:pt x="161" y="17"/>
                    </a:cubicBezTo>
                    <a:cubicBezTo>
                      <a:pt x="131" y="31"/>
                      <a:pt x="131" y="31"/>
                      <a:pt x="131" y="31"/>
                    </a:cubicBezTo>
                    <a:cubicBezTo>
                      <a:pt x="128" y="32"/>
                      <a:pt x="127" y="35"/>
                      <a:pt x="128" y="37"/>
                    </a:cubicBezTo>
                    <a:cubicBezTo>
                      <a:pt x="137" y="69"/>
                      <a:pt x="137" y="69"/>
                      <a:pt x="137" y="69"/>
                    </a:cubicBezTo>
                    <a:cubicBezTo>
                      <a:pt x="125" y="76"/>
                      <a:pt x="114" y="85"/>
                      <a:pt x="104" y="94"/>
                    </a:cubicBezTo>
                    <a:cubicBezTo>
                      <a:pt x="76" y="77"/>
                      <a:pt x="76" y="77"/>
                      <a:pt x="76" y="77"/>
                    </a:cubicBezTo>
                    <a:cubicBezTo>
                      <a:pt x="74" y="76"/>
                      <a:pt x="71" y="77"/>
                      <a:pt x="69" y="79"/>
                    </a:cubicBezTo>
                    <a:cubicBezTo>
                      <a:pt x="48" y="104"/>
                      <a:pt x="48" y="104"/>
                      <a:pt x="48" y="104"/>
                    </a:cubicBezTo>
                    <a:cubicBezTo>
                      <a:pt x="46" y="106"/>
                      <a:pt x="46" y="109"/>
                      <a:pt x="48" y="111"/>
                    </a:cubicBezTo>
                    <a:cubicBezTo>
                      <a:pt x="70" y="136"/>
                      <a:pt x="70" y="136"/>
                      <a:pt x="70" y="136"/>
                    </a:cubicBezTo>
                    <a:cubicBezTo>
                      <a:pt x="62" y="147"/>
                      <a:pt x="56" y="160"/>
                      <a:pt x="50" y="173"/>
                    </a:cubicBezTo>
                    <a:cubicBezTo>
                      <a:pt x="18" y="169"/>
                      <a:pt x="18" y="169"/>
                      <a:pt x="18" y="169"/>
                    </a:cubicBezTo>
                    <a:cubicBezTo>
                      <a:pt x="15" y="169"/>
                      <a:pt x="13" y="171"/>
                      <a:pt x="12" y="173"/>
                    </a:cubicBezTo>
                    <a:cubicBezTo>
                      <a:pt x="3" y="206"/>
                      <a:pt x="3" y="206"/>
                      <a:pt x="3" y="206"/>
                    </a:cubicBezTo>
                    <a:cubicBezTo>
                      <a:pt x="3" y="208"/>
                      <a:pt x="4" y="211"/>
                      <a:pt x="6" y="212"/>
                    </a:cubicBezTo>
                    <a:cubicBezTo>
                      <a:pt x="37" y="225"/>
                      <a:pt x="37" y="225"/>
                      <a:pt x="37" y="225"/>
                    </a:cubicBezTo>
                    <a:cubicBezTo>
                      <a:pt x="35" y="235"/>
                      <a:pt x="35" y="245"/>
                      <a:pt x="35" y="255"/>
                    </a:cubicBezTo>
                    <a:cubicBezTo>
                      <a:pt x="35" y="259"/>
                      <a:pt x="35" y="263"/>
                      <a:pt x="35" y="267"/>
                    </a:cubicBezTo>
                    <a:cubicBezTo>
                      <a:pt x="4" y="277"/>
                      <a:pt x="4" y="277"/>
                      <a:pt x="4" y="277"/>
                    </a:cubicBezTo>
                    <a:cubicBezTo>
                      <a:pt x="1" y="278"/>
                      <a:pt x="0" y="281"/>
                      <a:pt x="0" y="284"/>
                    </a:cubicBezTo>
                    <a:cubicBezTo>
                      <a:pt x="6" y="316"/>
                      <a:pt x="6" y="316"/>
                      <a:pt x="6" y="316"/>
                    </a:cubicBezTo>
                    <a:cubicBezTo>
                      <a:pt x="6" y="319"/>
                      <a:pt x="9" y="321"/>
                      <a:pt x="12" y="321"/>
                    </a:cubicBezTo>
                    <a:cubicBezTo>
                      <a:pt x="44" y="320"/>
                      <a:pt x="44" y="320"/>
                      <a:pt x="44" y="320"/>
                    </a:cubicBezTo>
                    <a:cubicBezTo>
                      <a:pt x="50" y="339"/>
                      <a:pt x="59" y="357"/>
                      <a:pt x="70" y="374"/>
                    </a:cubicBezTo>
                    <a:cubicBezTo>
                      <a:pt x="48" y="398"/>
                      <a:pt x="48" y="398"/>
                      <a:pt x="48" y="398"/>
                    </a:cubicBezTo>
                    <a:cubicBezTo>
                      <a:pt x="46" y="400"/>
                      <a:pt x="46" y="404"/>
                      <a:pt x="48" y="406"/>
                    </a:cubicBezTo>
                    <a:cubicBezTo>
                      <a:pt x="69" y="431"/>
                      <a:pt x="69" y="431"/>
                      <a:pt x="69" y="431"/>
                    </a:cubicBezTo>
                    <a:cubicBezTo>
                      <a:pt x="71" y="433"/>
                      <a:pt x="74" y="434"/>
                      <a:pt x="76" y="432"/>
                    </a:cubicBezTo>
                    <a:cubicBezTo>
                      <a:pt x="104" y="415"/>
                      <a:pt x="104" y="415"/>
                      <a:pt x="104" y="415"/>
                    </a:cubicBezTo>
                    <a:cubicBezTo>
                      <a:pt x="114" y="425"/>
                      <a:pt x="125" y="433"/>
                      <a:pt x="137" y="441"/>
                    </a:cubicBezTo>
                    <a:cubicBezTo>
                      <a:pt x="128" y="472"/>
                      <a:pt x="128" y="472"/>
                      <a:pt x="128" y="472"/>
                    </a:cubicBezTo>
                    <a:cubicBezTo>
                      <a:pt x="127" y="475"/>
                      <a:pt x="128" y="478"/>
                      <a:pt x="131" y="479"/>
                    </a:cubicBezTo>
                    <a:cubicBezTo>
                      <a:pt x="161" y="493"/>
                      <a:pt x="161" y="493"/>
                      <a:pt x="161" y="493"/>
                    </a:cubicBezTo>
                    <a:cubicBezTo>
                      <a:pt x="163" y="494"/>
                      <a:pt x="166" y="493"/>
                      <a:pt x="168" y="491"/>
                    </a:cubicBezTo>
                    <a:cubicBezTo>
                      <a:pt x="186" y="464"/>
                      <a:pt x="186" y="464"/>
                      <a:pt x="186" y="464"/>
                    </a:cubicBezTo>
                    <a:cubicBezTo>
                      <a:pt x="199" y="468"/>
                      <a:pt x="213" y="471"/>
                      <a:pt x="228" y="473"/>
                    </a:cubicBezTo>
                    <a:cubicBezTo>
                      <a:pt x="233" y="505"/>
                      <a:pt x="233" y="505"/>
                      <a:pt x="233" y="505"/>
                    </a:cubicBezTo>
                    <a:cubicBezTo>
                      <a:pt x="233" y="508"/>
                      <a:pt x="236" y="510"/>
                      <a:pt x="238" y="510"/>
                    </a:cubicBezTo>
                    <a:cubicBezTo>
                      <a:pt x="272" y="510"/>
                      <a:pt x="272" y="510"/>
                      <a:pt x="272" y="510"/>
                    </a:cubicBezTo>
                    <a:cubicBezTo>
                      <a:pt x="274" y="510"/>
                      <a:pt x="277" y="508"/>
                      <a:pt x="277" y="505"/>
                    </a:cubicBezTo>
                    <a:cubicBezTo>
                      <a:pt x="282" y="473"/>
                      <a:pt x="282" y="473"/>
                      <a:pt x="282" y="473"/>
                    </a:cubicBezTo>
                    <a:cubicBezTo>
                      <a:pt x="296" y="471"/>
                      <a:pt x="309" y="468"/>
                      <a:pt x="323" y="464"/>
                    </a:cubicBezTo>
                    <a:cubicBezTo>
                      <a:pt x="341" y="491"/>
                      <a:pt x="341" y="491"/>
                      <a:pt x="341" y="491"/>
                    </a:cubicBezTo>
                    <a:cubicBezTo>
                      <a:pt x="342" y="493"/>
                      <a:pt x="345" y="494"/>
                      <a:pt x="348" y="493"/>
                    </a:cubicBezTo>
                    <a:cubicBezTo>
                      <a:pt x="378" y="479"/>
                      <a:pt x="378" y="479"/>
                      <a:pt x="378" y="479"/>
                    </a:cubicBezTo>
                    <a:cubicBezTo>
                      <a:pt x="380" y="478"/>
                      <a:pt x="382" y="475"/>
                      <a:pt x="381" y="472"/>
                    </a:cubicBezTo>
                    <a:cubicBezTo>
                      <a:pt x="371" y="441"/>
                      <a:pt x="371" y="441"/>
                      <a:pt x="371" y="441"/>
                    </a:cubicBezTo>
                    <a:cubicBezTo>
                      <a:pt x="383" y="433"/>
                      <a:pt x="394" y="425"/>
                      <a:pt x="404" y="415"/>
                    </a:cubicBezTo>
                    <a:cubicBezTo>
                      <a:pt x="433" y="432"/>
                      <a:pt x="433" y="432"/>
                      <a:pt x="433" y="432"/>
                    </a:cubicBezTo>
                    <a:cubicBezTo>
                      <a:pt x="435" y="434"/>
                      <a:pt x="438" y="433"/>
                      <a:pt x="440" y="431"/>
                    </a:cubicBezTo>
                    <a:cubicBezTo>
                      <a:pt x="461" y="406"/>
                      <a:pt x="461" y="406"/>
                      <a:pt x="461" y="406"/>
                    </a:cubicBezTo>
                    <a:cubicBezTo>
                      <a:pt x="463" y="404"/>
                      <a:pt x="463" y="400"/>
                      <a:pt x="461" y="398"/>
                    </a:cubicBezTo>
                    <a:cubicBezTo>
                      <a:pt x="439" y="374"/>
                      <a:pt x="439" y="374"/>
                      <a:pt x="439" y="374"/>
                    </a:cubicBezTo>
                    <a:cubicBezTo>
                      <a:pt x="446" y="362"/>
                      <a:pt x="453" y="350"/>
                      <a:pt x="458" y="337"/>
                    </a:cubicBezTo>
                    <a:cubicBezTo>
                      <a:pt x="491" y="340"/>
                      <a:pt x="491" y="340"/>
                      <a:pt x="491" y="340"/>
                    </a:cubicBezTo>
                    <a:cubicBezTo>
                      <a:pt x="493" y="341"/>
                      <a:pt x="496" y="339"/>
                      <a:pt x="497" y="336"/>
                    </a:cubicBezTo>
                    <a:cubicBezTo>
                      <a:pt x="505" y="304"/>
                      <a:pt x="505" y="304"/>
                      <a:pt x="505" y="304"/>
                    </a:cubicBezTo>
                    <a:cubicBezTo>
                      <a:pt x="506" y="302"/>
                      <a:pt x="505" y="299"/>
                      <a:pt x="502" y="298"/>
                    </a:cubicBezTo>
                    <a:cubicBezTo>
                      <a:pt x="472" y="285"/>
                      <a:pt x="472" y="285"/>
                      <a:pt x="472" y="285"/>
                    </a:cubicBezTo>
                    <a:cubicBezTo>
                      <a:pt x="473" y="275"/>
                      <a:pt x="474" y="265"/>
                      <a:pt x="474" y="255"/>
                    </a:cubicBezTo>
                    <a:cubicBezTo>
                      <a:pt x="474" y="251"/>
                      <a:pt x="474" y="247"/>
                      <a:pt x="474" y="243"/>
                    </a:cubicBezTo>
                    <a:cubicBezTo>
                      <a:pt x="505" y="232"/>
                      <a:pt x="505" y="232"/>
                      <a:pt x="505" y="232"/>
                    </a:cubicBezTo>
                    <a:cubicBezTo>
                      <a:pt x="507" y="232"/>
                      <a:pt x="509" y="229"/>
                      <a:pt x="508" y="226"/>
                    </a:cubicBezTo>
                    <a:close/>
                    <a:moveTo>
                      <a:pt x="347" y="411"/>
                    </a:moveTo>
                    <a:cubicBezTo>
                      <a:pt x="337" y="417"/>
                      <a:pt x="326" y="422"/>
                      <a:pt x="314" y="426"/>
                    </a:cubicBezTo>
                    <a:cubicBezTo>
                      <a:pt x="301" y="431"/>
                      <a:pt x="287" y="434"/>
                      <a:pt x="273" y="436"/>
                    </a:cubicBezTo>
                    <a:cubicBezTo>
                      <a:pt x="267" y="436"/>
                      <a:pt x="261" y="436"/>
                      <a:pt x="254" y="436"/>
                    </a:cubicBezTo>
                    <a:cubicBezTo>
                      <a:pt x="248" y="436"/>
                      <a:pt x="242" y="436"/>
                      <a:pt x="236" y="436"/>
                    </a:cubicBezTo>
                    <a:cubicBezTo>
                      <a:pt x="222" y="434"/>
                      <a:pt x="208" y="431"/>
                      <a:pt x="194" y="426"/>
                    </a:cubicBezTo>
                    <a:cubicBezTo>
                      <a:pt x="183" y="422"/>
                      <a:pt x="172" y="417"/>
                      <a:pt x="161" y="411"/>
                    </a:cubicBezTo>
                    <a:cubicBezTo>
                      <a:pt x="149" y="404"/>
                      <a:pt x="138" y="395"/>
                      <a:pt x="128" y="385"/>
                    </a:cubicBezTo>
                    <a:cubicBezTo>
                      <a:pt x="115" y="373"/>
                      <a:pt x="104" y="359"/>
                      <a:pt x="96" y="344"/>
                    </a:cubicBezTo>
                    <a:cubicBezTo>
                      <a:pt x="91" y="336"/>
                      <a:pt x="88" y="328"/>
                      <a:pt x="84" y="319"/>
                    </a:cubicBezTo>
                    <a:cubicBezTo>
                      <a:pt x="78" y="303"/>
                      <a:pt x="75" y="286"/>
                      <a:pt x="73" y="268"/>
                    </a:cubicBezTo>
                    <a:cubicBezTo>
                      <a:pt x="73" y="264"/>
                      <a:pt x="73" y="259"/>
                      <a:pt x="73" y="255"/>
                    </a:cubicBezTo>
                    <a:cubicBezTo>
                      <a:pt x="73" y="245"/>
                      <a:pt x="73" y="235"/>
                      <a:pt x="75" y="226"/>
                    </a:cubicBezTo>
                    <a:cubicBezTo>
                      <a:pt x="77" y="213"/>
                      <a:pt x="80" y="202"/>
                      <a:pt x="84" y="190"/>
                    </a:cubicBezTo>
                    <a:cubicBezTo>
                      <a:pt x="90" y="177"/>
                      <a:pt x="96" y="164"/>
                      <a:pt x="104" y="153"/>
                    </a:cubicBezTo>
                    <a:cubicBezTo>
                      <a:pt x="111" y="143"/>
                      <a:pt x="119" y="133"/>
                      <a:pt x="128" y="125"/>
                    </a:cubicBezTo>
                    <a:cubicBezTo>
                      <a:pt x="138" y="115"/>
                      <a:pt x="149" y="106"/>
                      <a:pt x="161" y="99"/>
                    </a:cubicBezTo>
                    <a:cubicBezTo>
                      <a:pt x="172" y="93"/>
                      <a:pt x="183" y="87"/>
                      <a:pt x="194" y="83"/>
                    </a:cubicBezTo>
                    <a:cubicBezTo>
                      <a:pt x="208" y="79"/>
                      <a:pt x="222" y="76"/>
                      <a:pt x="236" y="74"/>
                    </a:cubicBezTo>
                    <a:cubicBezTo>
                      <a:pt x="242" y="73"/>
                      <a:pt x="248" y="73"/>
                      <a:pt x="254" y="73"/>
                    </a:cubicBezTo>
                    <a:cubicBezTo>
                      <a:pt x="261" y="73"/>
                      <a:pt x="267" y="73"/>
                      <a:pt x="273" y="74"/>
                    </a:cubicBezTo>
                    <a:cubicBezTo>
                      <a:pt x="287" y="76"/>
                      <a:pt x="301" y="79"/>
                      <a:pt x="314" y="83"/>
                    </a:cubicBezTo>
                    <a:cubicBezTo>
                      <a:pt x="326" y="87"/>
                      <a:pt x="337" y="93"/>
                      <a:pt x="347" y="99"/>
                    </a:cubicBezTo>
                    <a:cubicBezTo>
                      <a:pt x="359" y="106"/>
                      <a:pt x="371" y="115"/>
                      <a:pt x="381" y="125"/>
                    </a:cubicBezTo>
                    <a:cubicBezTo>
                      <a:pt x="394" y="137"/>
                      <a:pt x="404" y="151"/>
                      <a:pt x="413" y="166"/>
                    </a:cubicBezTo>
                    <a:cubicBezTo>
                      <a:pt x="417" y="174"/>
                      <a:pt x="421" y="182"/>
                      <a:pt x="424" y="190"/>
                    </a:cubicBezTo>
                    <a:cubicBezTo>
                      <a:pt x="430" y="206"/>
                      <a:pt x="434" y="224"/>
                      <a:pt x="436" y="241"/>
                    </a:cubicBezTo>
                    <a:cubicBezTo>
                      <a:pt x="436" y="246"/>
                      <a:pt x="436" y="250"/>
                      <a:pt x="436" y="255"/>
                    </a:cubicBezTo>
                    <a:cubicBezTo>
                      <a:pt x="436" y="265"/>
                      <a:pt x="435" y="275"/>
                      <a:pt x="434" y="284"/>
                    </a:cubicBezTo>
                    <a:cubicBezTo>
                      <a:pt x="432" y="296"/>
                      <a:pt x="428" y="308"/>
                      <a:pt x="424" y="319"/>
                    </a:cubicBezTo>
                    <a:cubicBezTo>
                      <a:pt x="419" y="333"/>
                      <a:pt x="412" y="345"/>
                      <a:pt x="404" y="357"/>
                    </a:cubicBezTo>
                    <a:cubicBezTo>
                      <a:pt x="398" y="367"/>
                      <a:pt x="390" y="376"/>
                      <a:pt x="381" y="385"/>
                    </a:cubicBezTo>
                    <a:cubicBezTo>
                      <a:pt x="371" y="395"/>
                      <a:pt x="359" y="404"/>
                      <a:pt x="347" y="41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5" name="Freeform 20">
                <a:extLst>
                  <a:ext uri="{FF2B5EF4-FFF2-40B4-BE49-F238E27FC236}">
                    <a16:creationId xmlns:a16="http://schemas.microsoft.com/office/drawing/2014/main" id="{0FCFA48E-872B-44FF-B312-1E7C7DA94DAC}"/>
                  </a:ext>
                </a:extLst>
              </p:cNvPr>
              <p:cNvSpPr>
                <a:spLocks/>
              </p:cNvSpPr>
              <p:nvPr/>
            </p:nvSpPr>
            <p:spPr bwMode="auto">
              <a:xfrm>
                <a:off x="4529314" y="2043465"/>
                <a:ext cx="466637" cy="465490"/>
              </a:xfrm>
              <a:custGeom>
                <a:avLst/>
                <a:gdLst/>
                <a:ahLst/>
                <a:cxnLst>
                  <a:cxn ang="0">
                    <a:pos x="295" y="137"/>
                  </a:cxn>
                  <a:cxn ang="0">
                    <a:pos x="285" y="96"/>
                  </a:cxn>
                  <a:cxn ang="0">
                    <a:pos x="276" y="76"/>
                  </a:cxn>
                  <a:cxn ang="0">
                    <a:pos x="250" y="42"/>
                  </a:cxn>
                  <a:cxn ang="0">
                    <a:pos x="223" y="21"/>
                  </a:cxn>
                  <a:cxn ang="0">
                    <a:pos x="196" y="9"/>
                  </a:cxn>
                  <a:cxn ang="0">
                    <a:pos x="162" y="1"/>
                  </a:cxn>
                  <a:cxn ang="0">
                    <a:pos x="147" y="0"/>
                  </a:cxn>
                  <a:cxn ang="0">
                    <a:pos x="133" y="1"/>
                  </a:cxn>
                  <a:cxn ang="0">
                    <a:pos x="99" y="9"/>
                  </a:cxn>
                  <a:cxn ang="0">
                    <a:pos x="72" y="21"/>
                  </a:cxn>
                  <a:cxn ang="0">
                    <a:pos x="44" y="42"/>
                  </a:cxn>
                  <a:cxn ang="0">
                    <a:pos x="25" y="65"/>
                  </a:cxn>
                  <a:cxn ang="0">
                    <a:pos x="9" y="96"/>
                  </a:cxn>
                  <a:cxn ang="0">
                    <a:pos x="2" y="124"/>
                  </a:cxn>
                  <a:cxn ang="0">
                    <a:pos x="0" y="148"/>
                  </a:cxn>
                  <a:cxn ang="0">
                    <a:pos x="0" y="159"/>
                  </a:cxn>
                  <a:cxn ang="0">
                    <a:pos x="9" y="200"/>
                  </a:cxn>
                  <a:cxn ang="0">
                    <a:pos x="19" y="220"/>
                  </a:cxn>
                  <a:cxn ang="0">
                    <a:pos x="44" y="254"/>
                  </a:cxn>
                  <a:cxn ang="0">
                    <a:pos x="72" y="275"/>
                  </a:cxn>
                  <a:cxn ang="0">
                    <a:pos x="99" y="287"/>
                  </a:cxn>
                  <a:cxn ang="0">
                    <a:pos x="133" y="295"/>
                  </a:cxn>
                  <a:cxn ang="0">
                    <a:pos x="147" y="295"/>
                  </a:cxn>
                  <a:cxn ang="0">
                    <a:pos x="162" y="295"/>
                  </a:cxn>
                  <a:cxn ang="0">
                    <a:pos x="196" y="287"/>
                  </a:cxn>
                  <a:cxn ang="0">
                    <a:pos x="223" y="275"/>
                  </a:cxn>
                  <a:cxn ang="0">
                    <a:pos x="250" y="254"/>
                  </a:cxn>
                  <a:cxn ang="0">
                    <a:pos x="269" y="231"/>
                  </a:cxn>
                  <a:cxn ang="0">
                    <a:pos x="285" y="200"/>
                  </a:cxn>
                  <a:cxn ang="0">
                    <a:pos x="293" y="172"/>
                  </a:cxn>
                  <a:cxn ang="0">
                    <a:pos x="295" y="148"/>
                  </a:cxn>
                  <a:cxn ang="0">
                    <a:pos x="295" y="137"/>
                  </a:cxn>
                </a:cxnLst>
                <a:rect l="0" t="0" r="r" b="b"/>
                <a:pathLst>
                  <a:path w="295" h="295">
                    <a:moveTo>
                      <a:pt x="295" y="137"/>
                    </a:moveTo>
                    <a:cubicBezTo>
                      <a:pt x="293" y="122"/>
                      <a:pt x="290" y="109"/>
                      <a:pt x="285" y="96"/>
                    </a:cubicBezTo>
                    <a:cubicBezTo>
                      <a:pt x="283" y="89"/>
                      <a:pt x="280" y="82"/>
                      <a:pt x="276" y="76"/>
                    </a:cubicBezTo>
                    <a:cubicBezTo>
                      <a:pt x="269" y="63"/>
                      <a:pt x="260" y="52"/>
                      <a:pt x="250" y="42"/>
                    </a:cubicBezTo>
                    <a:cubicBezTo>
                      <a:pt x="242" y="34"/>
                      <a:pt x="233" y="27"/>
                      <a:pt x="223" y="21"/>
                    </a:cubicBezTo>
                    <a:cubicBezTo>
                      <a:pt x="214" y="16"/>
                      <a:pt x="205" y="12"/>
                      <a:pt x="196" y="9"/>
                    </a:cubicBezTo>
                    <a:cubicBezTo>
                      <a:pt x="185" y="5"/>
                      <a:pt x="174" y="2"/>
                      <a:pt x="162" y="1"/>
                    </a:cubicBezTo>
                    <a:cubicBezTo>
                      <a:pt x="157" y="0"/>
                      <a:pt x="152" y="0"/>
                      <a:pt x="147" y="0"/>
                    </a:cubicBezTo>
                    <a:cubicBezTo>
                      <a:pt x="142" y="0"/>
                      <a:pt x="137" y="0"/>
                      <a:pt x="133" y="1"/>
                    </a:cubicBezTo>
                    <a:cubicBezTo>
                      <a:pt x="121" y="2"/>
                      <a:pt x="109" y="5"/>
                      <a:pt x="99" y="9"/>
                    </a:cubicBezTo>
                    <a:cubicBezTo>
                      <a:pt x="89" y="12"/>
                      <a:pt x="80" y="16"/>
                      <a:pt x="72" y="21"/>
                    </a:cubicBezTo>
                    <a:cubicBezTo>
                      <a:pt x="62" y="27"/>
                      <a:pt x="53" y="34"/>
                      <a:pt x="44" y="42"/>
                    </a:cubicBezTo>
                    <a:cubicBezTo>
                      <a:pt x="37" y="49"/>
                      <a:pt x="31" y="57"/>
                      <a:pt x="25" y="65"/>
                    </a:cubicBezTo>
                    <a:cubicBezTo>
                      <a:pt x="19" y="74"/>
                      <a:pt x="13" y="85"/>
                      <a:pt x="9" y="96"/>
                    </a:cubicBezTo>
                    <a:cubicBezTo>
                      <a:pt x="6" y="105"/>
                      <a:pt x="3" y="114"/>
                      <a:pt x="2" y="124"/>
                    </a:cubicBezTo>
                    <a:cubicBezTo>
                      <a:pt x="0" y="132"/>
                      <a:pt x="0" y="140"/>
                      <a:pt x="0" y="148"/>
                    </a:cubicBezTo>
                    <a:cubicBezTo>
                      <a:pt x="0" y="152"/>
                      <a:pt x="0" y="155"/>
                      <a:pt x="0" y="159"/>
                    </a:cubicBezTo>
                    <a:cubicBezTo>
                      <a:pt x="1" y="173"/>
                      <a:pt x="4" y="187"/>
                      <a:pt x="9" y="200"/>
                    </a:cubicBezTo>
                    <a:cubicBezTo>
                      <a:pt x="12" y="207"/>
                      <a:pt x="15" y="214"/>
                      <a:pt x="19" y="220"/>
                    </a:cubicBezTo>
                    <a:cubicBezTo>
                      <a:pt x="25" y="232"/>
                      <a:pt x="34" y="244"/>
                      <a:pt x="44" y="254"/>
                    </a:cubicBezTo>
                    <a:cubicBezTo>
                      <a:pt x="53" y="262"/>
                      <a:pt x="62" y="269"/>
                      <a:pt x="72" y="275"/>
                    </a:cubicBezTo>
                    <a:cubicBezTo>
                      <a:pt x="80" y="280"/>
                      <a:pt x="89" y="284"/>
                      <a:pt x="99" y="287"/>
                    </a:cubicBezTo>
                    <a:cubicBezTo>
                      <a:pt x="109" y="291"/>
                      <a:pt x="121" y="293"/>
                      <a:pt x="133" y="295"/>
                    </a:cubicBezTo>
                    <a:cubicBezTo>
                      <a:pt x="137" y="295"/>
                      <a:pt x="142" y="295"/>
                      <a:pt x="147" y="295"/>
                    </a:cubicBezTo>
                    <a:cubicBezTo>
                      <a:pt x="152" y="295"/>
                      <a:pt x="157" y="295"/>
                      <a:pt x="162" y="295"/>
                    </a:cubicBezTo>
                    <a:cubicBezTo>
                      <a:pt x="174" y="293"/>
                      <a:pt x="185" y="291"/>
                      <a:pt x="196" y="287"/>
                    </a:cubicBezTo>
                    <a:cubicBezTo>
                      <a:pt x="205" y="284"/>
                      <a:pt x="214" y="280"/>
                      <a:pt x="223" y="275"/>
                    </a:cubicBezTo>
                    <a:cubicBezTo>
                      <a:pt x="233" y="269"/>
                      <a:pt x="242" y="262"/>
                      <a:pt x="250" y="254"/>
                    </a:cubicBezTo>
                    <a:cubicBezTo>
                      <a:pt x="257" y="247"/>
                      <a:pt x="264" y="239"/>
                      <a:pt x="269" y="231"/>
                    </a:cubicBezTo>
                    <a:cubicBezTo>
                      <a:pt x="276" y="221"/>
                      <a:pt x="281" y="211"/>
                      <a:pt x="285" y="200"/>
                    </a:cubicBezTo>
                    <a:cubicBezTo>
                      <a:pt x="289" y="191"/>
                      <a:pt x="291" y="181"/>
                      <a:pt x="293" y="172"/>
                    </a:cubicBezTo>
                    <a:cubicBezTo>
                      <a:pt x="294" y="164"/>
                      <a:pt x="295" y="156"/>
                      <a:pt x="295" y="148"/>
                    </a:cubicBezTo>
                    <a:cubicBezTo>
                      <a:pt x="295" y="144"/>
                      <a:pt x="295" y="141"/>
                      <a:pt x="295" y="13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21">
                <a:extLst>
                  <a:ext uri="{FF2B5EF4-FFF2-40B4-BE49-F238E27FC236}">
                    <a16:creationId xmlns:a16="http://schemas.microsoft.com/office/drawing/2014/main" id="{9C02D08D-068A-46C5-AB2A-83846C5885D8}"/>
                  </a:ext>
                </a:extLst>
              </p:cNvPr>
              <p:cNvSpPr>
                <a:spLocks noEditPoints="1"/>
              </p:cNvSpPr>
              <p:nvPr/>
            </p:nvSpPr>
            <p:spPr bwMode="auto">
              <a:xfrm>
                <a:off x="4224337" y="2488318"/>
                <a:ext cx="338226" cy="355424"/>
              </a:xfrm>
              <a:custGeom>
                <a:avLst/>
                <a:gdLst/>
                <a:ahLst/>
                <a:cxnLst>
                  <a:cxn ang="0">
                    <a:pos x="179" y="127"/>
                  </a:cxn>
                  <a:cxn ang="0">
                    <a:pos x="175" y="85"/>
                  </a:cxn>
                  <a:cxn ang="0">
                    <a:pos x="205" y="57"/>
                  </a:cxn>
                  <a:cxn ang="0">
                    <a:pos x="183" y="40"/>
                  </a:cxn>
                  <a:cxn ang="0">
                    <a:pos x="117" y="40"/>
                  </a:cxn>
                  <a:cxn ang="0">
                    <a:pos x="108" y="0"/>
                  </a:cxn>
                  <a:cxn ang="0">
                    <a:pos x="82" y="11"/>
                  </a:cxn>
                  <a:cxn ang="0">
                    <a:pos x="49" y="67"/>
                  </a:cxn>
                  <a:cxn ang="0">
                    <a:pos x="10" y="56"/>
                  </a:cxn>
                  <a:cxn ang="0">
                    <a:pos x="7" y="83"/>
                  </a:cxn>
                  <a:cxn ang="0">
                    <a:pos x="34" y="120"/>
                  </a:cxn>
                  <a:cxn ang="0">
                    <a:pos x="14" y="161"/>
                  </a:cxn>
                  <a:cxn ang="0">
                    <a:pos x="23" y="187"/>
                  </a:cxn>
                  <a:cxn ang="0">
                    <a:pos x="59" y="168"/>
                  </a:cxn>
                  <a:cxn ang="0">
                    <a:pos x="102" y="217"/>
                  </a:cxn>
                  <a:cxn ang="0">
                    <a:pos x="129" y="223"/>
                  </a:cxn>
                  <a:cxn ang="0">
                    <a:pos x="131" y="182"/>
                  </a:cxn>
                  <a:cxn ang="0">
                    <a:pos x="195" y="169"/>
                  </a:cxn>
                  <a:cxn ang="0">
                    <a:pos x="213" y="149"/>
                  </a:cxn>
                  <a:cxn ang="0">
                    <a:pos x="160" y="108"/>
                  </a:cxn>
                  <a:cxn ang="0">
                    <a:pos x="127" y="113"/>
                  </a:cxn>
                  <a:cxn ang="0">
                    <a:pos x="127" y="108"/>
                  </a:cxn>
                  <a:cxn ang="0">
                    <a:pos x="160" y="108"/>
                  </a:cxn>
                  <a:cxn ang="0">
                    <a:pos x="56" y="98"/>
                  </a:cxn>
                  <a:cxn ang="0">
                    <a:pos x="87" y="114"/>
                  </a:cxn>
                  <a:cxn ang="0">
                    <a:pos x="60" y="137"/>
                  </a:cxn>
                  <a:cxn ang="0">
                    <a:pos x="146" y="76"/>
                  </a:cxn>
                  <a:cxn ang="0">
                    <a:pos x="113" y="93"/>
                  </a:cxn>
                  <a:cxn ang="0">
                    <a:pos x="146" y="76"/>
                  </a:cxn>
                  <a:cxn ang="0">
                    <a:pos x="98" y="95"/>
                  </a:cxn>
                  <a:cxn ang="0">
                    <a:pos x="62" y="84"/>
                  </a:cxn>
                  <a:cxn ang="0">
                    <a:pos x="69" y="149"/>
                  </a:cxn>
                  <a:cxn ang="0">
                    <a:pos x="101" y="132"/>
                  </a:cxn>
                  <a:cxn ang="0">
                    <a:pos x="69" y="149"/>
                  </a:cxn>
                  <a:cxn ang="0">
                    <a:pos x="117" y="131"/>
                  </a:cxn>
                  <a:cxn ang="0">
                    <a:pos x="152" y="142"/>
                  </a:cxn>
                </a:cxnLst>
                <a:rect l="0" t="0" r="r" b="b"/>
                <a:pathLst>
                  <a:path w="214" h="225">
                    <a:moveTo>
                      <a:pt x="208" y="142"/>
                    </a:moveTo>
                    <a:cubicBezTo>
                      <a:pt x="179" y="127"/>
                      <a:pt x="179" y="127"/>
                      <a:pt x="179" y="127"/>
                    </a:cubicBezTo>
                    <a:cubicBezTo>
                      <a:pt x="181" y="120"/>
                      <a:pt x="181" y="113"/>
                      <a:pt x="180" y="106"/>
                    </a:cubicBezTo>
                    <a:cubicBezTo>
                      <a:pt x="180" y="98"/>
                      <a:pt x="178" y="91"/>
                      <a:pt x="175" y="85"/>
                    </a:cubicBezTo>
                    <a:cubicBezTo>
                      <a:pt x="200" y="65"/>
                      <a:pt x="200" y="65"/>
                      <a:pt x="200" y="65"/>
                    </a:cubicBezTo>
                    <a:cubicBezTo>
                      <a:pt x="204" y="62"/>
                      <a:pt x="206" y="58"/>
                      <a:pt x="205" y="57"/>
                    </a:cubicBezTo>
                    <a:cubicBezTo>
                      <a:pt x="192" y="39"/>
                      <a:pt x="192" y="39"/>
                      <a:pt x="192" y="39"/>
                    </a:cubicBezTo>
                    <a:cubicBezTo>
                      <a:pt x="191" y="37"/>
                      <a:pt x="187" y="38"/>
                      <a:pt x="183" y="40"/>
                    </a:cubicBezTo>
                    <a:cubicBezTo>
                      <a:pt x="156" y="57"/>
                      <a:pt x="156" y="57"/>
                      <a:pt x="156" y="57"/>
                    </a:cubicBezTo>
                    <a:cubicBezTo>
                      <a:pt x="145" y="48"/>
                      <a:pt x="132" y="42"/>
                      <a:pt x="117" y="40"/>
                    </a:cubicBezTo>
                    <a:cubicBezTo>
                      <a:pt x="112" y="8"/>
                      <a:pt x="112" y="8"/>
                      <a:pt x="112" y="8"/>
                    </a:cubicBezTo>
                    <a:cubicBezTo>
                      <a:pt x="111" y="4"/>
                      <a:pt x="109" y="0"/>
                      <a:pt x="108" y="0"/>
                    </a:cubicBezTo>
                    <a:cubicBezTo>
                      <a:pt x="85" y="3"/>
                      <a:pt x="85" y="3"/>
                      <a:pt x="85" y="3"/>
                    </a:cubicBezTo>
                    <a:cubicBezTo>
                      <a:pt x="84" y="3"/>
                      <a:pt x="82" y="6"/>
                      <a:pt x="82" y="11"/>
                    </a:cubicBezTo>
                    <a:cubicBezTo>
                      <a:pt x="84" y="43"/>
                      <a:pt x="84" y="43"/>
                      <a:pt x="84" y="43"/>
                    </a:cubicBezTo>
                    <a:cubicBezTo>
                      <a:pt x="70" y="48"/>
                      <a:pt x="58" y="56"/>
                      <a:pt x="49" y="67"/>
                    </a:cubicBezTo>
                    <a:cubicBezTo>
                      <a:pt x="19" y="56"/>
                      <a:pt x="19" y="56"/>
                      <a:pt x="19" y="56"/>
                    </a:cubicBezTo>
                    <a:cubicBezTo>
                      <a:pt x="15" y="54"/>
                      <a:pt x="11" y="54"/>
                      <a:pt x="10" y="56"/>
                    </a:cubicBezTo>
                    <a:cubicBezTo>
                      <a:pt x="1" y="77"/>
                      <a:pt x="1" y="77"/>
                      <a:pt x="1" y="77"/>
                    </a:cubicBezTo>
                    <a:cubicBezTo>
                      <a:pt x="0" y="78"/>
                      <a:pt x="3" y="81"/>
                      <a:pt x="7" y="83"/>
                    </a:cubicBezTo>
                    <a:cubicBezTo>
                      <a:pt x="35" y="98"/>
                      <a:pt x="35" y="98"/>
                      <a:pt x="35" y="98"/>
                    </a:cubicBezTo>
                    <a:cubicBezTo>
                      <a:pt x="34" y="105"/>
                      <a:pt x="33" y="112"/>
                      <a:pt x="34" y="120"/>
                    </a:cubicBezTo>
                    <a:cubicBezTo>
                      <a:pt x="35" y="127"/>
                      <a:pt x="36" y="134"/>
                      <a:pt x="39" y="140"/>
                    </a:cubicBezTo>
                    <a:cubicBezTo>
                      <a:pt x="14" y="161"/>
                      <a:pt x="14" y="161"/>
                      <a:pt x="14" y="161"/>
                    </a:cubicBezTo>
                    <a:cubicBezTo>
                      <a:pt x="11" y="163"/>
                      <a:pt x="9" y="167"/>
                      <a:pt x="10" y="168"/>
                    </a:cubicBezTo>
                    <a:cubicBezTo>
                      <a:pt x="23" y="187"/>
                      <a:pt x="23" y="187"/>
                      <a:pt x="23" y="187"/>
                    </a:cubicBezTo>
                    <a:cubicBezTo>
                      <a:pt x="24" y="188"/>
                      <a:pt x="28" y="187"/>
                      <a:pt x="31" y="185"/>
                    </a:cubicBezTo>
                    <a:cubicBezTo>
                      <a:pt x="59" y="168"/>
                      <a:pt x="59" y="168"/>
                      <a:pt x="59" y="168"/>
                    </a:cubicBezTo>
                    <a:cubicBezTo>
                      <a:pt x="69" y="177"/>
                      <a:pt x="83" y="184"/>
                      <a:pt x="97" y="186"/>
                    </a:cubicBezTo>
                    <a:cubicBezTo>
                      <a:pt x="102" y="217"/>
                      <a:pt x="102" y="217"/>
                      <a:pt x="102" y="217"/>
                    </a:cubicBezTo>
                    <a:cubicBezTo>
                      <a:pt x="103" y="221"/>
                      <a:pt x="105" y="225"/>
                      <a:pt x="107" y="225"/>
                    </a:cubicBezTo>
                    <a:cubicBezTo>
                      <a:pt x="129" y="223"/>
                      <a:pt x="129" y="223"/>
                      <a:pt x="129" y="223"/>
                    </a:cubicBezTo>
                    <a:cubicBezTo>
                      <a:pt x="131" y="222"/>
                      <a:pt x="132" y="219"/>
                      <a:pt x="132" y="214"/>
                    </a:cubicBezTo>
                    <a:cubicBezTo>
                      <a:pt x="131" y="182"/>
                      <a:pt x="131" y="182"/>
                      <a:pt x="131" y="182"/>
                    </a:cubicBezTo>
                    <a:cubicBezTo>
                      <a:pt x="145" y="178"/>
                      <a:pt x="157" y="169"/>
                      <a:pt x="165" y="158"/>
                    </a:cubicBezTo>
                    <a:cubicBezTo>
                      <a:pt x="195" y="169"/>
                      <a:pt x="195" y="169"/>
                      <a:pt x="195" y="169"/>
                    </a:cubicBezTo>
                    <a:cubicBezTo>
                      <a:pt x="199" y="171"/>
                      <a:pt x="203" y="171"/>
                      <a:pt x="204" y="169"/>
                    </a:cubicBezTo>
                    <a:cubicBezTo>
                      <a:pt x="213" y="149"/>
                      <a:pt x="213" y="149"/>
                      <a:pt x="213" y="149"/>
                    </a:cubicBezTo>
                    <a:cubicBezTo>
                      <a:pt x="214" y="147"/>
                      <a:pt x="212" y="144"/>
                      <a:pt x="208" y="142"/>
                    </a:cubicBezTo>
                    <a:close/>
                    <a:moveTo>
                      <a:pt x="160" y="108"/>
                    </a:moveTo>
                    <a:cubicBezTo>
                      <a:pt x="161" y="115"/>
                      <a:pt x="160" y="121"/>
                      <a:pt x="158" y="128"/>
                    </a:cubicBezTo>
                    <a:cubicBezTo>
                      <a:pt x="127" y="113"/>
                      <a:pt x="127" y="113"/>
                      <a:pt x="127" y="113"/>
                    </a:cubicBezTo>
                    <a:cubicBezTo>
                      <a:pt x="127" y="113"/>
                      <a:pt x="127" y="112"/>
                      <a:pt x="127" y="111"/>
                    </a:cubicBezTo>
                    <a:cubicBezTo>
                      <a:pt x="127" y="110"/>
                      <a:pt x="127" y="109"/>
                      <a:pt x="127" y="108"/>
                    </a:cubicBezTo>
                    <a:cubicBezTo>
                      <a:pt x="155" y="88"/>
                      <a:pt x="155" y="88"/>
                      <a:pt x="155" y="88"/>
                    </a:cubicBezTo>
                    <a:cubicBezTo>
                      <a:pt x="158" y="94"/>
                      <a:pt x="160" y="101"/>
                      <a:pt x="160" y="108"/>
                    </a:cubicBezTo>
                    <a:close/>
                    <a:moveTo>
                      <a:pt x="54" y="118"/>
                    </a:moveTo>
                    <a:cubicBezTo>
                      <a:pt x="53" y="111"/>
                      <a:pt x="54" y="104"/>
                      <a:pt x="56" y="98"/>
                    </a:cubicBezTo>
                    <a:cubicBezTo>
                      <a:pt x="87" y="112"/>
                      <a:pt x="87" y="112"/>
                      <a:pt x="87" y="112"/>
                    </a:cubicBezTo>
                    <a:cubicBezTo>
                      <a:pt x="87" y="113"/>
                      <a:pt x="87" y="114"/>
                      <a:pt x="87" y="114"/>
                    </a:cubicBezTo>
                    <a:cubicBezTo>
                      <a:pt x="87" y="115"/>
                      <a:pt x="87" y="116"/>
                      <a:pt x="87" y="117"/>
                    </a:cubicBezTo>
                    <a:cubicBezTo>
                      <a:pt x="60" y="137"/>
                      <a:pt x="60" y="137"/>
                      <a:pt x="60" y="137"/>
                    </a:cubicBezTo>
                    <a:cubicBezTo>
                      <a:pt x="57" y="131"/>
                      <a:pt x="55" y="125"/>
                      <a:pt x="54" y="118"/>
                    </a:cubicBezTo>
                    <a:close/>
                    <a:moveTo>
                      <a:pt x="146" y="76"/>
                    </a:moveTo>
                    <a:cubicBezTo>
                      <a:pt x="118" y="95"/>
                      <a:pt x="118" y="95"/>
                      <a:pt x="118" y="95"/>
                    </a:cubicBezTo>
                    <a:cubicBezTo>
                      <a:pt x="116" y="94"/>
                      <a:pt x="115" y="94"/>
                      <a:pt x="113" y="93"/>
                    </a:cubicBezTo>
                    <a:cubicBezTo>
                      <a:pt x="110" y="59"/>
                      <a:pt x="110" y="59"/>
                      <a:pt x="110" y="59"/>
                    </a:cubicBezTo>
                    <a:cubicBezTo>
                      <a:pt x="124" y="60"/>
                      <a:pt x="137" y="66"/>
                      <a:pt x="146" y="76"/>
                    </a:cubicBezTo>
                    <a:close/>
                    <a:moveTo>
                      <a:pt x="95" y="61"/>
                    </a:moveTo>
                    <a:cubicBezTo>
                      <a:pt x="98" y="95"/>
                      <a:pt x="98" y="95"/>
                      <a:pt x="98" y="95"/>
                    </a:cubicBezTo>
                    <a:cubicBezTo>
                      <a:pt x="96" y="95"/>
                      <a:pt x="95" y="97"/>
                      <a:pt x="93" y="98"/>
                    </a:cubicBezTo>
                    <a:cubicBezTo>
                      <a:pt x="62" y="84"/>
                      <a:pt x="62" y="84"/>
                      <a:pt x="62" y="84"/>
                    </a:cubicBezTo>
                    <a:cubicBezTo>
                      <a:pt x="70" y="72"/>
                      <a:pt x="81" y="64"/>
                      <a:pt x="95" y="61"/>
                    </a:cubicBezTo>
                    <a:close/>
                    <a:moveTo>
                      <a:pt x="69" y="149"/>
                    </a:moveTo>
                    <a:cubicBezTo>
                      <a:pt x="96" y="130"/>
                      <a:pt x="96" y="130"/>
                      <a:pt x="96" y="130"/>
                    </a:cubicBezTo>
                    <a:cubicBezTo>
                      <a:pt x="98" y="131"/>
                      <a:pt x="100" y="131"/>
                      <a:pt x="101" y="132"/>
                    </a:cubicBezTo>
                    <a:cubicBezTo>
                      <a:pt x="105" y="166"/>
                      <a:pt x="105" y="166"/>
                      <a:pt x="105" y="166"/>
                    </a:cubicBezTo>
                    <a:cubicBezTo>
                      <a:pt x="91" y="165"/>
                      <a:pt x="78" y="159"/>
                      <a:pt x="69" y="149"/>
                    </a:cubicBezTo>
                    <a:close/>
                    <a:moveTo>
                      <a:pt x="120" y="164"/>
                    </a:moveTo>
                    <a:cubicBezTo>
                      <a:pt x="117" y="131"/>
                      <a:pt x="117" y="131"/>
                      <a:pt x="117" y="131"/>
                    </a:cubicBezTo>
                    <a:cubicBezTo>
                      <a:pt x="118" y="130"/>
                      <a:pt x="120" y="129"/>
                      <a:pt x="121" y="127"/>
                    </a:cubicBezTo>
                    <a:cubicBezTo>
                      <a:pt x="152" y="142"/>
                      <a:pt x="152" y="142"/>
                      <a:pt x="152" y="142"/>
                    </a:cubicBezTo>
                    <a:cubicBezTo>
                      <a:pt x="145" y="153"/>
                      <a:pt x="133" y="161"/>
                      <a:pt x="120" y="16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22">
                <a:extLst>
                  <a:ext uri="{FF2B5EF4-FFF2-40B4-BE49-F238E27FC236}">
                    <a16:creationId xmlns:a16="http://schemas.microsoft.com/office/drawing/2014/main" id="{E3C1EE00-09E0-404F-BEBF-479CF6EDE266}"/>
                  </a:ext>
                </a:extLst>
              </p:cNvPr>
              <p:cNvSpPr>
                <a:spLocks noEditPoints="1"/>
              </p:cNvSpPr>
              <p:nvPr/>
            </p:nvSpPr>
            <p:spPr bwMode="auto">
              <a:xfrm>
                <a:off x="3526102" y="2500930"/>
                <a:ext cx="380647" cy="376061"/>
              </a:xfrm>
              <a:custGeom>
                <a:avLst/>
                <a:gdLst/>
                <a:ahLst/>
                <a:cxnLst>
                  <a:cxn ang="0">
                    <a:pos x="241" y="105"/>
                  </a:cxn>
                  <a:cxn ang="0">
                    <a:pos x="236" y="81"/>
                  </a:cxn>
                  <a:cxn ang="0">
                    <a:pos x="227" y="79"/>
                  </a:cxn>
                  <a:cxn ang="0">
                    <a:pos x="193" y="85"/>
                  </a:cxn>
                  <a:cxn ang="0">
                    <a:pos x="162" y="51"/>
                  </a:cxn>
                  <a:cxn ang="0">
                    <a:pos x="170" y="17"/>
                  </a:cxn>
                  <a:cxn ang="0">
                    <a:pos x="169" y="8"/>
                  </a:cxn>
                  <a:cxn ang="0">
                    <a:pos x="146" y="1"/>
                  </a:cxn>
                  <a:cxn ang="0">
                    <a:pos x="139" y="8"/>
                  </a:cxn>
                  <a:cxn ang="0">
                    <a:pos x="127" y="40"/>
                  </a:cxn>
                  <a:cxn ang="0">
                    <a:pos x="82" y="50"/>
                  </a:cxn>
                  <a:cxn ang="0">
                    <a:pos x="57" y="25"/>
                  </a:cxn>
                  <a:cxn ang="0">
                    <a:pos x="49" y="22"/>
                  </a:cxn>
                  <a:cxn ang="0">
                    <a:pos x="31" y="38"/>
                  </a:cxn>
                  <a:cxn ang="0">
                    <a:pos x="34" y="47"/>
                  </a:cxn>
                  <a:cxn ang="0">
                    <a:pos x="55" y="74"/>
                  </a:cxn>
                  <a:cxn ang="0">
                    <a:pos x="45" y="95"/>
                  </a:cxn>
                  <a:cxn ang="0">
                    <a:pos x="42" y="118"/>
                  </a:cxn>
                  <a:cxn ang="0">
                    <a:pos x="8" y="127"/>
                  </a:cxn>
                  <a:cxn ang="0">
                    <a:pos x="1" y="133"/>
                  </a:cxn>
                  <a:cxn ang="0">
                    <a:pos x="6" y="157"/>
                  </a:cxn>
                  <a:cxn ang="0">
                    <a:pos x="15" y="159"/>
                  </a:cxn>
                  <a:cxn ang="0">
                    <a:pos x="49" y="153"/>
                  </a:cxn>
                  <a:cxn ang="0">
                    <a:pos x="80" y="187"/>
                  </a:cxn>
                  <a:cxn ang="0">
                    <a:pos x="72" y="221"/>
                  </a:cxn>
                  <a:cxn ang="0">
                    <a:pos x="73" y="230"/>
                  </a:cxn>
                  <a:cxn ang="0">
                    <a:pos x="96" y="237"/>
                  </a:cxn>
                  <a:cxn ang="0">
                    <a:pos x="102" y="230"/>
                  </a:cxn>
                  <a:cxn ang="0">
                    <a:pos x="115" y="198"/>
                  </a:cxn>
                  <a:cxn ang="0">
                    <a:pos x="160" y="188"/>
                  </a:cxn>
                  <a:cxn ang="0">
                    <a:pos x="184" y="212"/>
                  </a:cxn>
                  <a:cxn ang="0">
                    <a:pos x="193" y="216"/>
                  </a:cxn>
                  <a:cxn ang="0">
                    <a:pos x="211" y="200"/>
                  </a:cxn>
                  <a:cxn ang="0">
                    <a:pos x="208" y="191"/>
                  </a:cxn>
                  <a:cxn ang="0">
                    <a:pos x="186" y="164"/>
                  </a:cxn>
                  <a:cxn ang="0">
                    <a:pos x="197" y="143"/>
                  </a:cxn>
                  <a:cxn ang="0">
                    <a:pos x="200" y="120"/>
                  </a:cxn>
                  <a:cxn ang="0">
                    <a:pos x="234" y="111"/>
                  </a:cxn>
                  <a:cxn ang="0">
                    <a:pos x="241" y="105"/>
                  </a:cxn>
                  <a:cxn ang="0">
                    <a:pos x="107" y="179"/>
                  </a:cxn>
                  <a:cxn ang="0">
                    <a:pos x="61" y="105"/>
                  </a:cxn>
                  <a:cxn ang="0">
                    <a:pos x="135" y="59"/>
                  </a:cxn>
                  <a:cxn ang="0">
                    <a:pos x="181" y="133"/>
                  </a:cxn>
                  <a:cxn ang="0">
                    <a:pos x="107" y="179"/>
                  </a:cxn>
                </a:cxnLst>
                <a:rect l="0" t="0" r="r" b="b"/>
                <a:pathLst>
                  <a:path w="241" h="238">
                    <a:moveTo>
                      <a:pt x="241" y="105"/>
                    </a:moveTo>
                    <a:cubicBezTo>
                      <a:pt x="236" y="81"/>
                      <a:pt x="236" y="81"/>
                      <a:pt x="236" y="81"/>
                    </a:cubicBezTo>
                    <a:cubicBezTo>
                      <a:pt x="235" y="80"/>
                      <a:pt x="231" y="79"/>
                      <a:pt x="227" y="79"/>
                    </a:cubicBezTo>
                    <a:cubicBezTo>
                      <a:pt x="193" y="85"/>
                      <a:pt x="193" y="85"/>
                      <a:pt x="193" y="85"/>
                    </a:cubicBezTo>
                    <a:cubicBezTo>
                      <a:pt x="186" y="71"/>
                      <a:pt x="175" y="59"/>
                      <a:pt x="162" y="51"/>
                    </a:cubicBezTo>
                    <a:cubicBezTo>
                      <a:pt x="170" y="17"/>
                      <a:pt x="170" y="17"/>
                      <a:pt x="170" y="17"/>
                    </a:cubicBezTo>
                    <a:cubicBezTo>
                      <a:pt x="171" y="13"/>
                      <a:pt x="171" y="9"/>
                      <a:pt x="169" y="8"/>
                    </a:cubicBezTo>
                    <a:cubicBezTo>
                      <a:pt x="146" y="1"/>
                      <a:pt x="146" y="1"/>
                      <a:pt x="146" y="1"/>
                    </a:cubicBezTo>
                    <a:cubicBezTo>
                      <a:pt x="144" y="0"/>
                      <a:pt x="141" y="3"/>
                      <a:pt x="139" y="8"/>
                    </a:cubicBezTo>
                    <a:cubicBezTo>
                      <a:pt x="127" y="40"/>
                      <a:pt x="127" y="40"/>
                      <a:pt x="127" y="40"/>
                    </a:cubicBezTo>
                    <a:cubicBezTo>
                      <a:pt x="111" y="39"/>
                      <a:pt x="96" y="42"/>
                      <a:pt x="82" y="50"/>
                    </a:cubicBezTo>
                    <a:cubicBezTo>
                      <a:pt x="57" y="25"/>
                      <a:pt x="57" y="25"/>
                      <a:pt x="57" y="25"/>
                    </a:cubicBezTo>
                    <a:cubicBezTo>
                      <a:pt x="54" y="22"/>
                      <a:pt x="50" y="21"/>
                      <a:pt x="49" y="22"/>
                    </a:cubicBezTo>
                    <a:cubicBezTo>
                      <a:pt x="31" y="38"/>
                      <a:pt x="31" y="38"/>
                      <a:pt x="31" y="38"/>
                    </a:cubicBezTo>
                    <a:cubicBezTo>
                      <a:pt x="30" y="39"/>
                      <a:pt x="31" y="44"/>
                      <a:pt x="34" y="47"/>
                    </a:cubicBezTo>
                    <a:cubicBezTo>
                      <a:pt x="55" y="74"/>
                      <a:pt x="55" y="74"/>
                      <a:pt x="55" y="74"/>
                    </a:cubicBezTo>
                    <a:cubicBezTo>
                      <a:pt x="51" y="80"/>
                      <a:pt x="48" y="87"/>
                      <a:pt x="45" y="95"/>
                    </a:cubicBezTo>
                    <a:cubicBezTo>
                      <a:pt x="43" y="102"/>
                      <a:pt x="42" y="110"/>
                      <a:pt x="42" y="118"/>
                    </a:cubicBezTo>
                    <a:cubicBezTo>
                      <a:pt x="8" y="127"/>
                      <a:pt x="8" y="127"/>
                      <a:pt x="8" y="127"/>
                    </a:cubicBezTo>
                    <a:cubicBezTo>
                      <a:pt x="4" y="128"/>
                      <a:pt x="0" y="131"/>
                      <a:pt x="1" y="133"/>
                    </a:cubicBezTo>
                    <a:cubicBezTo>
                      <a:pt x="6" y="157"/>
                      <a:pt x="6" y="157"/>
                      <a:pt x="6" y="157"/>
                    </a:cubicBezTo>
                    <a:cubicBezTo>
                      <a:pt x="6" y="158"/>
                      <a:pt x="11" y="159"/>
                      <a:pt x="15" y="159"/>
                    </a:cubicBezTo>
                    <a:cubicBezTo>
                      <a:pt x="49" y="153"/>
                      <a:pt x="49" y="153"/>
                      <a:pt x="49" y="153"/>
                    </a:cubicBezTo>
                    <a:cubicBezTo>
                      <a:pt x="56" y="167"/>
                      <a:pt x="67" y="179"/>
                      <a:pt x="80" y="187"/>
                    </a:cubicBezTo>
                    <a:cubicBezTo>
                      <a:pt x="72" y="221"/>
                      <a:pt x="72" y="221"/>
                      <a:pt x="72" y="221"/>
                    </a:cubicBezTo>
                    <a:cubicBezTo>
                      <a:pt x="71" y="225"/>
                      <a:pt x="71" y="229"/>
                      <a:pt x="73" y="230"/>
                    </a:cubicBezTo>
                    <a:cubicBezTo>
                      <a:pt x="96" y="237"/>
                      <a:pt x="96" y="237"/>
                      <a:pt x="96" y="237"/>
                    </a:cubicBezTo>
                    <a:cubicBezTo>
                      <a:pt x="98" y="238"/>
                      <a:pt x="101" y="235"/>
                      <a:pt x="102" y="230"/>
                    </a:cubicBezTo>
                    <a:cubicBezTo>
                      <a:pt x="115" y="198"/>
                      <a:pt x="115" y="198"/>
                      <a:pt x="115" y="198"/>
                    </a:cubicBezTo>
                    <a:cubicBezTo>
                      <a:pt x="131" y="199"/>
                      <a:pt x="146" y="196"/>
                      <a:pt x="160" y="188"/>
                    </a:cubicBezTo>
                    <a:cubicBezTo>
                      <a:pt x="184" y="212"/>
                      <a:pt x="184" y="212"/>
                      <a:pt x="184" y="212"/>
                    </a:cubicBezTo>
                    <a:cubicBezTo>
                      <a:pt x="188" y="216"/>
                      <a:pt x="192" y="217"/>
                      <a:pt x="193" y="216"/>
                    </a:cubicBezTo>
                    <a:cubicBezTo>
                      <a:pt x="211" y="200"/>
                      <a:pt x="211" y="200"/>
                      <a:pt x="211" y="200"/>
                    </a:cubicBezTo>
                    <a:cubicBezTo>
                      <a:pt x="212" y="198"/>
                      <a:pt x="211" y="194"/>
                      <a:pt x="208" y="191"/>
                    </a:cubicBezTo>
                    <a:cubicBezTo>
                      <a:pt x="186" y="164"/>
                      <a:pt x="186" y="164"/>
                      <a:pt x="186" y="164"/>
                    </a:cubicBezTo>
                    <a:cubicBezTo>
                      <a:pt x="191" y="158"/>
                      <a:pt x="194" y="151"/>
                      <a:pt x="197" y="143"/>
                    </a:cubicBezTo>
                    <a:cubicBezTo>
                      <a:pt x="199" y="135"/>
                      <a:pt x="200" y="128"/>
                      <a:pt x="200" y="120"/>
                    </a:cubicBezTo>
                    <a:cubicBezTo>
                      <a:pt x="234" y="111"/>
                      <a:pt x="234" y="111"/>
                      <a:pt x="234" y="111"/>
                    </a:cubicBezTo>
                    <a:cubicBezTo>
                      <a:pt x="238" y="109"/>
                      <a:pt x="241" y="107"/>
                      <a:pt x="241" y="105"/>
                    </a:cubicBezTo>
                    <a:close/>
                    <a:moveTo>
                      <a:pt x="107" y="179"/>
                    </a:moveTo>
                    <a:cubicBezTo>
                      <a:pt x="74" y="171"/>
                      <a:pt x="53" y="137"/>
                      <a:pt x="61" y="105"/>
                    </a:cubicBezTo>
                    <a:cubicBezTo>
                      <a:pt x="69" y="72"/>
                      <a:pt x="102" y="51"/>
                      <a:pt x="135" y="59"/>
                    </a:cubicBezTo>
                    <a:cubicBezTo>
                      <a:pt x="168" y="67"/>
                      <a:pt x="188" y="100"/>
                      <a:pt x="181" y="133"/>
                    </a:cubicBezTo>
                    <a:cubicBezTo>
                      <a:pt x="173" y="166"/>
                      <a:pt x="139" y="187"/>
                      <a:pt x="107" y="17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23">
                <a:extLst>
                  <a:ext uri="{FF2B5EF4-FFF2-40B4-BE49-F238E27FC236}">
                    <a16:creationId xmlns:a16="http://schemas.microsoft.com/office/drawing/2014/main" id="{9800FCFE-7A07-4F54-99C0-5868DB638A2C}"/>
                  </a:ext>
                </a:extLst>
              </p:cNvPr>
              <p:cNvSpPr>
                <a:spLocks noEditPoints="1"/>
              </p:cNvSpPr>
              <p:nvPr/>
            </p:nvSpPr>
            <p:spPr bwMode="auto">
              <a:xfrm>
                <a:off x="3615531" y="2588066"/>
                <a:ext cx="202935" cy="201789"/>
              </a:xfrm>
              <a:custGeom>
                <a:avLst/>
                <a:gdLst/>
                <a:ahLst/>
                <a:cxnLst>
                  <a:cxn ang="0">
                    <a:pos x="77" y="8"/>
                  </a:cxn>
                  <a:cxn ang="0">
                    <a:pos x="8" y="50"/>
                  </a:cxn>
                  <a:cxn ang="0">
                    <a:pos x="50" y="120"/>
                  </a:cxn>
                  <a:cxn ang="0">
                    <a:pos x="120" y="77"/>
                  </a:cxn>
                  <a:cxn ang="0">
                    <a:pos x="77" y="8"/>
                  </a:cxn>
                  <a:cxn ang="0">
                    <a:pos x="91" y="38"/>
                  </a:cxn>
                  <a:cxn ang="0">
                    <a:pos x="102" y="40"/>
                  </a:cxn>
                  <a:cxn ang="0">
                    <a:pos x="100" y="52"/>
                  </a:cxn>
                  <a:cxn ang="0">
                    <a:pos x="88" y="49"/>
                  </a:cxn>
                  <a:cxn ang="0">
                    <a:pos x="91" y="38"/>
                  </a:cxn>
                  <a:cxn ang="0">
                    <a:pos x="74" y="20"/>
                  </a:cxn>
                  <a:cxn ang="0">
                    <a:pos x="81" y="30"/>
                  </a:cxn>
                  <a:cxn ang="0">
                    <a:pos x="71" y="36"/>
                  </a:cxn>
                  <a:cxn ang="0">
                    <a:pos x="64" y="26"/>
                  </a:cxn>
                  <a:cxn ang="0">
                    <a:pos x="74" y="20"/>
                  </a:cxn>
                  <a:cxn ang="0">
                    <a:pos x="40" y="25"/>
                  </a:cxn>
                  <a:cxn ang="0">
                    <a:pos x="52" y="28"/>
                  </a:cxn>
                  <a:cxn ang="0">
                    <a:pos x="49" y="40"/>
                  </a:cxn>
                  <a:cxn ang="0">
                    <a:pos x="38" y="37"/>
                  </a:cxn>
                  <a:cxn ang="0">
                    <a:pos x="40" y="25"/>
                  </a:cxn>
                  <a:cxn ang="0">
                    <a:pos x="20" y="53"/>
                  </a:cxn>
                  <a:cxn ang="0">
                    <a:pos x="30" y="47"/>
                  </a:cxn>
                  <a:cxn ang="0">
                    <a:pos x="36" y="57"/>
                  </a:cxn>
                  <a:cxn ang="0">
                    <a:pos x="26" y="64"/>
                  </a:cxn>
                  <a:cxn ang="0">
                    <a:pos x="20" y="53"/>
                  </a:cxn>
                  <a:cxn ang="0">
                    <a:pos x="37" y="90"/>
                  </a:cxn>
                  <a:cxn ang="0">
                    <a:pos x="25" y="87"/>
                  </a:cxn>
                  <a:cxn ang="0">
                    <a:pos x="28" y="76"/>
                  </a:cxn>
                  <a:cxn ang="0">
                    <a:pos x="40" y="79"/>
                  </a:cxn>
                  <a:cxn ang="0">
                    <a:pos x="37" y="90"/>
                  </a:cxn>
                  <a:cxn ang="0">
                    <a:pos x="53" y="108"/>
                  </a:cxn>
                  <a:cxn ang="0">
                    <a:pos x="47" y="98"/>
                  </a:cxn>
                  <a:cxn ang="0">
                    <a:pos x="57" y="91"/>
                  </a:cxn>
                  <a:cxn ang="0">
                    <a:pos x="64" y="102"/>
                  </a:cxn>
                  <a:cxn ang="0">
                    <a:pos x="53" y="108"/>
                  </a:cxn>
                  <a:cxn ang="0">
                    <a:pos x="59" y="85"/>
                  </a:cxn>
                  <a:cxn ang="0">
                    <a:pos x="43" y="59"/>
                  </a:cxn>
                  <a:cxn ang="0">
                    <a:pos x="69" y="43"/>
                  </a:cxn>
                  <a:cxn ang="0">
                    <a:pos x="85" y="69"/>
                  </a:cxn>
                  <a:cxn ang="0">
                    <a:pos x="59" y="85"/>
                  </a:cxn>
                  <a:cxn ang="0">
                    <a:pos x="87" y="102"/>
                  </a:cxn>
                  <a:cxn ang="0">
                    <a:pos x="76" y="100"/>
                  </a:cxn>
                  <a:cxn ang="0">
                    <a:pos x="79" y="88"/>
                  </a:cxn>
                  <a:cxn ang="0">
                    <a:pos x="90" y="91"/>
                  </a:cxn>
                  <a:cxn ang="0">
                    <a:pos x="87" y="102"/>
                  </a:cxn>
                  <a:cxn ang="0">
                    <a:pos x="98" y="81"/>
                  </a:cxn>
                  <a:cxn ang="0">
                    <a:pos x="91" y="71"/>
                  </a:cxn>
                  <a:cxn ang="0">
                    <a:pos x="102" y="64"/>
                  </a:cxn>
                  <a:cxn ang="0">
                    <a:pos x="108" y="75"/>
                  </a:cxn>
                  <a:cxn ang="0">
                    <a:pos x="98" y="81"/>
                  </a:cxn>
                </a:cxnLst>
                <a:rect l="0" t="0" r="r" b="b"/>
                <a:pathLst>
                  <a:path w="128" h="128">
                    <a:moveTo>
                      <a:pt x="77" y="8"/>
                    </a:moveTo>
                    <a:cubicBezTo>
                      <a:pt x="46" y="0"/>
                      <a:pt x="15" y="19"/>
                      <a:pt x="8" y="50"/>
                    </a:cubicBezTo>
                    <a:cubicBezTo>
                      <a:pt x="0" y="81"/>
                      <a:pt x="19" y="113"/>
                      <a:pt x="50" y="120"/>
                    </a:cubicBezTo>
                    <a:cubicBezTo>
                      <a:pt x="81" y="128"/>
                      <a:pt x="113" y="108"/>
                      <a:pt x="120" y="77"/>
                    </a:cubicBezTo>
                    <a:cubicBezTo>
                      <a:pt x="128" y="46"/>
                      <a:pt x="108" y="15"/>
                      <a:pt x="77" y="8"/>
                    </a:cubicBezTo>
                    <a:close/>
                    <a:moveTo>
                      <a:pt x="91" y="38"/>
                    </a:moveTo>
                    <a:cubicBezTo>
                      <a:pt x="95" y="35"/>
                      <a:pt x="100" y="36"/>
                      <a:pt x="102" y="40"/>
                    </a:cubicBezTo>
                    <a:cubicBezTo>
                      <a:pt x="105" y="44"/>
                      <a:pt x="104" y="50"/>
                      <a:pt x="100" y="52"/>
                    </a:cubicBezTo>
                    <a:cubicBezTo>
                      <a:pt x="96" y="54"/>
                      <a:pt x="90" y="53"/>
                      <a:pt x="88" y="49"/>
                    </a:cubicBezTo>
                    <a:cubicBezTo>
                      <a:pt x="86" y="45"/>
                      <a:pt x="87" y="40"/>
                      <a:pt x="91" y="38"/>
                    </a:cubicBezTo>
                    <a:close/>
                    <a:moveTo>
                      <a:pt x="74" y="20"/>
                    </a:moveTo>
                    <a:cubicBezTo>
                      <a:pt x="79" y="21"/>
                      <a:pt x="82" y="26"/>
                      <a:pt x="81" y="30"/>
                    </a:cubicBezTo>
                    <a:cubicBezTo>
                      <a:pt x="80" y="35"/>
                      <a:pt x="75" y="38"/>
                      <a:pt x="71" y="36"/>
                    </a:cubicBezTo>
                    <a:cubicBezTo>
                      <a:pt x="66" y="35"/>
                      <a:pt x="63" y="31"/>
                      <a:pt x="64" y="26"/>
                    </a:cubicBezTo>
                    <a:cubicBezTo>
                      <a:pt x="65" y="22"/>
                      <a:pt x="70" y="19"/>
                      <a:pt x="74" y="20"/>
                    </a:cubicBezTo>
                    <a:close/>
                    <a:moveTo>
                      <a:pt x="40" y="25"/>
                    </a:moveTo>
                    <a:cubicBezTo>
                      <a:pt x="44" y="23"/>
                      <a:pt x="50" y="24"/>
                      <a:pt x="52" y="28"/>
                    </a:cubicBezTo>
                    <a:cubicBezTo>
                      <a:pt x="54" y="32"/>
                      <a:pt x="53" y="37"/>
                      <a:pt x="49" y="40"/>
                    </a:cubicBezTo>
                    <a:cubicBezTo>
                      <a:pt x="45" y="42"/>
                      <a:pt x="40" y="41"/>
                      <a:pt x="38" y="37"/>
                    </a:cubicBezTo>
                    <a:cubicBezTo>
                      <a:pt x="35" y="33"/>
                      <a:pt x="36" y="28"/>
                      <a:pt x="40" y="25"/>
                    </a:cubicBezTo>
                    <a:close/>
                    <a:moveTo>
                      <a:pt x="20" y="53"/>
                    </a:moveTo>
                    <a:cubicBezTo>
                      <a:pt x="21" y="49"/>
                      <a:pt x="26" y="46"/>
                      <a:pt x="30" y="47"/>
                    </a:cubicBezTo>
                    <a:cubicBezTo>
                      <a:pt x="35" y="48"/>
                      <a:pt x="38" y="53"/>
                      <a:pt x="36" y="57"/>
                    </a:cubicBezTo>
                    <a:cubicBezTo>
                      <a:pt x="35" y="62"/>
                      <a:pt x="31" y="65"/>
                      <a:pt x="26" y="64"/>
                    </a:cubicBezTo>
                    <a:cubicBezTo>
                      <a:pt x="22" y="62"/>
                      <a:pt x="19" y="58"/>
                      <a:pt x="20" y="53"/>
                    </a:cubicBezTo>
                    <a:close/>
                    <a:moveTo>
                      <a:pt x="37" y="90"/>
                    </a:moveTo>
                    <a:cubicBezTo>
                      <a:pt x="33" y="93"/>
                      <a:pt x="28" y="91"/>
                      <a:pt x="25" y="87"/>
                    </a:cubicBezTo>
                    <a:cubicBezTo>
                      <a:pt x="23" y="84"/>
                      <a:pt x="24" y="78"/>
                      <a:pt x="28" y="76"/>
                    </a:cubicBezTo>
                    <a:cubicBezTo>
                      <a:pt x="32" y="73"/>
                      <a:pt x="37" y="75"/>
                      <a:pt x="40" y="79"/>
                    </a:cubicBezTo>
                    <a:cubicBezTo>
                      <a:pt x="42" y="83"/>
                      <a:pt x="41" y="88"/>
                      <a:pt x="37" y="90"/>
                    </a:cubicBezTo>
                    <a:close/>
                    <a:moveTo>
                      <a:pt x="53" y="108"/>
                    </a:moveTo>
                    <a:cubicBezTo>
                      <a:pt x="49" y="107"/>
                      <a:pt x="46" y="102"/>
                      <a:pt x="47" y="98"/>
                    </a:cubicBezTo>
                    <a:cubicBezTo>
                      <a:pt x="48" y="93"/>
                      <a:pt x="53" y="90"/>
                      <a:pt x="57" y="91"/>
                    </a:cubicBezTo>
                    <a:cubicBezTo>
                      <a:pt x="62" y="92"/>
                      <a:pt x="65" y="97"/>
                      <a:pt x="64" y="102"/>
                    </a:cubicBezTo>
                    <a:cubicBezTo>
                      <a:pt x="62" y="106"/>
                      <a:pt x="58" y="109"/>
                      <a:pt x="53" y="108"/>
                    </a:cubicBezTo>
                    <a:close/>
                    <a:moveTo>
                      <a:pt x="59" y="85"/>
                    </a:moveTo>
                    <a:cubicBezTo>
                      <a:pt x="47" y="82"/>
                      <a:pt x="40" y="70"/>
                      <a:pt x="43" y="59"/>
                    </a:cubicBezTo>
                    <a:cubicBezTo>
                      <a:pt x="46" y="47"/>
                      <a:pt x="57" y="40"/>
                      <a:pt x="69" y="43"/>
                    </a:cubicBezTo>
                    <a:cubicBezTo>
                      <a:pt x="81" y="46"/>
                      <a:pt x="88" y="57"/>
                      <a:pt x="85" y="69"/>
                    </a:cubicBezTo>
                    <a:cubicBezTo>
                      <a:pt x="82" y="81"/>
                      <a:pt x="70" y="88"/>
                      <a:pt x="59" y="85"/>
                    </a:cubicBezTo>
                    <a:close/>
                    <a:moveTo>
                      <a:pt x="87" y="102"/>
                    </a:moveTo>
                    <a:cubicBezTo>
                      <a:pt x="83" y="105"/>
                      <a:pt x="78" y="104"/>
                      <a:pt x="76" y="100"/>
                    </a:cubicBezTo>
                    <a:cubicBezTo>
                      <a:pt x="73" y="96"/>
                      <a:pt x="75" y="90"/>
                      <a:pt x="79" y="88"/>
                    </a:cubicBezTo>
                    <a:cubicBezTo>
                      <a:pt x="83" y="86"/>
                      <a:pt x="88" y="87"/>
                      <a:pt x="90" y="91"/>
                    </a:cubicBezTo>
                    <a:cubicBezTo>
                      <a:pt x="93" y="95"/>
                      <a:pt x="91" y="100"/>
                      <a:pt x="87" y="102"/>
                    </a:cubicBezTo>
                    <a:close/>
                    <a:moveTo>
                      <a:pt x="98" y="81"/>
                    </a:moveTo>
                    <a:cubicBezTo>
                      <a:pt x="93" y="80"/>
                      <a:pt x="90" y="75"/>
                      <a:pt x="91" y="71"/>
                    </a:cubicBezTo>
                    <a:cubicBezTo>
                      <a:pt x="92" y="66"/>
                      <a:pt x="97" y="63"/>
                      <a:pt x="102" y="64"/>
                    </a:cubicBezTo>
                    <a:cubicBezTo>
                      <a:pt x="106" y="65"/>
                      <a:pt x="109" y="70"/>
                      <a:pt x="108" y="75"/>
                    </a:cubicBezTo>
                    <a:cubicBezTo>
                      <a:pt x="107" y="79"/>
                      <a:pt x="102" y="82"/>
                      <a:pt x="98" y="8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24">
                <a:extLst>
                  <a:ext uri="{FF2B5EF4-FFF2-40B4-BE49-F238E27FC236}">
                    <a16:creationId xmlns:a16="http://schemas.microsoft.com/office/drawing/2014/main" id="{2729D22A-F199-48FB-8402-BB17281D4842}"/>
                  </a:ext>
                </a:extLst>
              </p:cNvPr>
              <p:cNvSpPr>
                <a:spLocks/>
              </p:cNvSpPr>
              <p:nvPr/>
            </p:nvSpPr>
            <p:spPr bwMode="auto">
              <a:xfrm>
                <a:off x="3694641" y="2667176"/>
                <a:ext cx="44715" cy="43568"/>
              </a:xfrm>
              <a:custGeom>
                <a:avLst/>
                <a:gdLst/>
                <a:ahLst/>
                <a:cxnLst>
                  <a:cxn ang="0">
                    <a:pos x="17" y="1"/>
                  </a:cxn>
                  <a:cxn ang="0">
                    <a:pos x="1" y="11"/>
                  </a:cxn>
                  <a:cxn ang="0">
                    <a:pos x="11" y="26"/>
                  </a:cxn>
                  <a:cxn ang="0">
                    <a:pos x="26" y="17"/>
                  </a:cxn>
                  <a:cxn ang="0">
                    <a:pos x="17" y="1"/>
                  </a:cxn>
                </a:cxnLst>
                <a:rect l="0" t="0" r="r" b="b"/>
                <a:pathLst>
                  <a:path w="28" h="28">
                    <a:moveTo>
                      <a:pt x="17" y="1"/>
                    </a:moveTo>
                    <a:cubicBezTo>
                      <a:pt x="10" y="0"/>
                      <a:pt x="3" y="4"/>
                      <a:pt x="1" y="11"/>
                    </a:cubicBezTo>
                    <a:cubicBezTo>
                      <a:pt x="0" y="18"/>
                      <a:pt x="4" y="25"/>
                      <a:pt x="11" y="26"/>
                    </a:cubicBezTo>
                    <a:cubicBezTo>
                      <a:pt x="18" y="28"/>
                      <a:pt x="25" y="24"/>
                      <a:pt x="26" y="17"/>
                    </a:cubicBezTo>
                    <a:cubicBezTo>
                      <a:pt x="28" y="10"/>
                      <a:pt x="24" y="3"/>
                      <a:pt x="17"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25">
                <a:extLst>
                  <a:ext uri="{FF2B5EF4-FFF2-40B4-BE49-F238E27FC236}">
                    <a16:creationId xmlns:a16="http://schemas.microsoft.com/office/drawing/2014/main" id="{7B75137E-37E7-4943-8F62-DC8AAE9A4BC8}"/>
                  </a:ext>
                </a:extLst>
              </p:cNvPr>
              <p:cNvSpPr>
                <a:spLocks noEditPoints="1"/>
              </p:cNvSpPr>
              <p:nvPr/>
            </p:nvSpPr>
            <p:spPr bwMode="auto">
              <a:xfrm>
                <a:off x="4199114" y="1219112"/>
                <a:ext cx="604220" cy="607660"/>
              </a:xfrm>
              <a:custGeom>
                <a:avLst/>
                <a:gdLst/>
                <a:ahLst/>
                <a:cxnLst>
                  <a:cxn ang="0">
                    <a:pos x="375" y="137"/>
                  </a:cxn>
                  <a:cxn ang="0">
                    <a:pos x="346" y="136"/>
                  </a:cxn>
                  <a:cxn ang="0">
                    <a:pos x="340" y="77"/>
                  </a:cxn>
                  <a:cxn ang="0">
                    <a:pos x="323" y="53"/>
                  </a:cxn>
                  <a:cxn ang="0">
                    <a:pos x="297" y="66"/>
                  </a:cxn>
                  <a:cxn ang="0">
                    <a:pos x="277" y="24"/>
                  </a:cxn>
                  <a:cxn ang="0">
                    <a:pos x="252" y="10"/>
                  </a:cxn>
                  <a:cxn ang="0">
                    <a:pos x="234" y="33"/>
                  </a:cxn>
                  <a:cxn ang="0">
                    <a:pos x="197" y="3"/>
                  </a:cxn>
                  <a:cxn ang="0">
                    <a:pos x="168" y="1"/>
                  </a:cxn>
                  <a:cxn ang="0">
                    <a:pos x="162" y="30"/>
                  </a:cxn>
                  <a:cxn ang="0">
                    <a:pos x="117" y="18"/>
                  </a:cxn>
                  <a:cxn ang="0">
                    <a:pos x="89" y="29"/>
                  </a:cxn>
                  <a:cxn ang="0">
                    <a:pos x="96" y="57"/>
                  </a:cxn>
                  <a:cxn ang="0">
                    <a:pos x="50" y="66"/>
                  </a:cxn>
                  <a:cxn ang="0">
                    <a:pos x="30" y="87"/>
                  </a:cxn>
                  <a:cxn ang="0">
                    <a:pos x="47" y="110"/>
                  </a:cxn>
                  <a:cxn ang="0">
                    <a:pos x="10" y="137"/>
                  </a:cxn>
                  <a:cxn ang="0">
                    <a:pos x="0" y="165"/>
                  </a:cxn>
                  <a:cxn ang="0">
                    <a:pos x="26" y="178"/>
                  </a:cxn>
                  <a:cxn ang="0">
                    <a:pos x="26" y="210"/>
                  </a:cxn>
                  <a:cxn ang="0">
                    <a:pos x="1" y="224"/>
                  </a:cxn>
                  <a:cxn ang="0">
                    <a:pos x="11" y="251"/>
                  </a:cxn>
                  <a:cxn ang="0">
                    <a:pos x="57" y="289"/>
                  </a:cxn>
                  <a:cxn ang="0">
                    <a:pos x="41" y="314"/>
                  </a:cxn>
                  <a:cxn ang="0">
                    <a:pos x="64" y="333"/>
                  </a:cxn>
                  <a:cxn ang="0">
                    <a:pos x="110" y="337"/>
                  </a:cxn>
                  <a:cxn ang="0">
                    <a:pos x="106" y="365"/>
                  </a:cxn>
                  <a:cxn ang="0">
                    <a:pos x="135" y="373"/>
                  </a:cxn>
                  <a:cxn ang="0">
                    <a:pos x="179" y="357"/>
                  </a:cxn>
                  <a:cxn ang="0">
                    <a:pos x="189" y="385"/>
                  </a:cxn>
                  <a:cxn ang="0">
                    <a:pos x="218" y="380"/>
                  </a:cxn>
                  <a:cxn ang="0">
                    <a:pos x="250" y="347"/>
                  </a:cxn>
                  <a:cxn ang="0">
                    <a:pos x="270" y="368"/>
                  </a:cxn>
                  <a:cxn ang="0">
                    <a:pos x="294" y="351"/>
                  </a:cxn>
                  <a:cxn ang="0">
                    <a:pos x="310" y="307"/>
                  </a:cxn>
                  <a:cxn ang="0">
                    <a:pos x="337" y="318"/>
                  </a:cxn>
                  <a:cxn ang="0">
                    <a:pos x="351" y="292"/>
                  </a:cxn>
                  <a:cxn ang="0">
                    <a:pos x="347" y="246"/>
                  </a:cxn>
                  <a:cxn ang="0">
                    <a:pos x="376" y="244"/>
                  </a:cxn>
                  <a:cxn ang="0">
                    <a:pos x="379" y="215"/>
                  </a:cxn>
                  <a:cxn ang="0">
                    <a:pos x="356" y="184"/>
                  </a:cxn>
                  <a:cxn ang="0">
                    <a:pos x="378" y="166"/>
                  </a:cxn>
                  <a:cxn ang="0">
                    <a:pos x="267" y="306"/>
                  </a:cxn>
                  <a:cxn ang="0">
                    <a:pos x="211" y="327"/>
                  </a:cxn>
                  <a:cxn ang="0">
                    <a:pos x="184" y="329"/>
                  </a:cxn>
                  <a:cxn ang="0">
                    <a:pos x="127" y="313"/>
                  </a:cxn>
                  <a:cxn ang="0">
                    <a:pos x="75" y="265"/>
                  </a:cxn>
                  <a:cxn ang="0">
                    <a:pos x="55" y="209"/>
                  </a:cxn>
                  <a:cxn ang="0">
                    <a:pos x="55" y="177"/>
                  </a:cxn>
                  <a:cxn ang="0">
                    <a:pos x="74" y="121"/>
                  </a:cxn>
                  <a:cxn ang="0">
                    <a:pos x="115" y="79"/>
                  </a:cxn>
                  <a:cxn ang="0">
                    <a:pos x="170" y="57"/>
                  </a:cxn>
                  <a:cxn ang="0">
                    <a:pos x="197" y="56"/>
                  </a:cxn>
                  <a:cxn ang="0">
                    <a:pos x="255" y="72"/>
                  </a:cxn>
                  <a:cxn ang="0">
                    <a:pos x="306" y="120"/>
                  </a:cxn>
                  <a:cxn ang="0">
                    <a:pos x="326" y="175"/>
                  </a:cxn>
                  <a:cxn ang="0">
                    <a:pos x="327" y="207"/>
                  </a:cxn>
                  <a:cxn ang="0">
                    <a:pos x="307" y="263"/>
                  </a:cxn>
                  <a:cxn ang="0">
                    <a:pos x="267" y="306"/>
                  </a:cxn>
                </a:cxnLst>
                <a:rect l="0" t="0" r="r" b="b"/>
                <a:pathLst>
                  <a:path w="382" h="385">
                    <a:moveTo>
                      <a:pt x="380" y="161"/>
                    </a:moveTo>
                    <a:cubicBezTo>
                      <a:pt x="375" y="137"/>
                      <a:pt x="375" y="137"/>
                      <a:pt x="375" y="137"/>
                    </a:cubicBezTo>
                    <a:cubicBezTo>
                      <a:pt x="374" y="135"/>
                      <a:pt x="372" y="133"/>
                      <a:pt x="371" y="133"/>
                    </a:cubicBezTo>
                    <a:cubicBezTo>
                      <a:pt x="346" y="136"/>
                      <a:pt x="346" y="136"/>
                      <a:pt x="346" y="136"/>
                    </a:cubicBezTo>
                    <a:cubicBezTo>
                      <a:pt x="341" y="121"/>
                      <a:pt x="334" y="108"/>
                      <a:pt x="325" y="96"/>
                    </a:cubicBezTo>
                    <a:cubicBezTo>
                      <a:pt x="340" y="77"/>
                      <a:pt x="340" y="77"/>
                      <a:pt x="340" y="77"/>
                    </a:cubicBezTo>
                    <a:cubicBezTo>
                      <a:pt x="342" y="75"/>
                      <a:pt x="342" y="73"/>
                      <a:pt x="340" y="71"/>
                    </a:cubicBezTo>
                    <a:cubicBezTo>
                      <a:pt x="323" y="53"/>
                      <a:pt x="323" y="53"/>
                      <a:pt x="323" y="53"/>
                    </a:cubicBezTo>
                    <a:cubicBezTo>
                      <a:pt x="322" y="51"/>
                      <a:pt x="319" y="51"/>
                      <a:pt x="318" y="52"/>
                    </a:cubicBezTo>
                    <a:cubicBezTo>
                      <a:pt x="297" y="66"/>
                      <a:pt x="297" y="66"/>
                      <a:pt x="297" y="66"/>
                    </a:cubicBezTo>
                    <a:cubicBezTo>
                      <a:pt x="289" y="59"/>
                      <a:pt x="281" y="53"/>
                      <a:pt x="272" y="48"/>
                    </a:cubicBezTo>
                    <a:cubicBezTo>
                      <a:pt x="277" y="24"/>
                      <a:pt x="277" y="24"/>
                      <a:pt x="277" y="24"/>
                    </a:cubicBezTo>
                    <a:cubicBezTo>
                      <a:pt x="278" y="22"/>
                      <a:pt x="277" y="20"/>
                      <a:pt x="275" y="19"/>
                    </a:cubicBezTo>
                    <a:cubicBezTo>
                      <a:pt x="252" y="10"/>
                      <a:pt x="252" y="10"/>
                      <a:pt x="252" y="10"/>
                    </a:cubicBezTo>
                    <a:cubicBezTo>
                      <a:pt x="250" y="9"/>
                      <a:pt x="248" y="10"/>
                      <a:pt x="247" y="12"/>
                    </a:cubicBezTo>
                    <a:cubicBezTo>
                      <a:pt x="234" y="33"/>
                      <a:pt x="234" y="33"/>
                      <a:pt x="234" y="33"/>
                    </a:cubicBezTo>
                    <a:cubicBezTo>
                      <a:pt x="224" y="30"/>
                      <a:pt x="213" y="28"/>
                      <a:pt x="202" y="28"/>
                    </a:cubicBezTo>
                    <a:cubicBezTo>
                      <a:pt x="197" y="3"/>
                      <a:pt x="197" y="3"/>
                      <a:pt x="197" y="3"/>
                    </a:cubicBezTo>
                    <a:cubicBezTo>
                      <a:pt x="197" y="1"/>
                      <a:pt x="195" y="0"/>
                      <a:pt x="193" y="0"/>
                    </a:cubicBezTo>
                    <a:cubicBezTo>
                      <a:pt x="168" y="1"/>
                      <a:pt x="168" y="1"/>
                      <a:pt x="168" y="1"/>
                    </a:cubicBezTo>
                    <a:cubicBezTo>
                      <a:pt x="166" y="1"/>
                      <a:pt x="164" y="3"/>
                      <a:pt x="164" y="5"/>
                    </a:cubicBezTo>
                    <a:cubicBezTo>
                      <a:pt x="162" y="30"/>
                      <a:pt x="162" y="30"/>
                      <a:pt x="162" y="30"/>
                    </a:cubicBezTo>
                    <a:cubicBezTo>
                      <a:pt x="151" y="32"/>
                      <a:pt x="141" y="34"/>
                      <a:pt x="131" y="38"/>
                    </a:cubicBezTo>
                    <a:cubicBezTo>
                      <a:pt x="117" y="18"/>
                      <a:pt x="117" y="18"/>
                      <a:pt x="117" y="18"/>
                    </a:cubicBezTo>
                    <a:cubicBezTo>
                      <a:pt x="115" y="17"/>
                      <a:pt x="113" y="16"/>
                      <a:pt x="111" y="17"/>
                    </a:cubicBezTo>
                    <a:cubicBezTo>
                      <a:pt x="89" y="29"/>
                      <a:pt x="89" y="29"/>
                      <a:pt x="89" y="29"/>
                    </a:cubicBezTo>
                    <a:cubicBezTo>
                      <a:pt x="87" y="30"/>
                      <a:pt x="87" y="32"/>
                      <a:pt x="87" y="34"/>
                    </a:cubicBezTo>
                    <a:cubicBezTo>
                      <a:pt x="96" y="57"/>
                      <a:pt x="96" y="57"/>
                      <a:pt x="96" y="57"/>
                    </a:cubicBezTo>
                    <a:cubicBezTo>
                      <a:pt x="87" y="63"/>
                      <a:pt x="79" y="70"/>
                      <a:pt x="72" y="78"/>
                    </a:cubicBezTo>
                    <a:cubicBezTo>
                      <a:pt x="50" y="66"/>
                      <a:pt x="50" y="66"/>
                      <a:pt x="50" y="66"/>
                    </a:cubicBezTo>
                    <a:cubicBezTo>
                      <a:pt x="48" y="65"/>
                      <a:pt x="46" y="66"/>
                      <a:pt x="45" y="67"/>
                    </a:cubicBezTo>
                    <a:cubicBezTo>
                      <a:pt x="30" y="87"/>
                      <a:pt x="30" y="87"/>
                      <a:pt x="30" y="87"/>
                    </a:cubicBezTo>
                    <a:cubicBezTo>
                      <a:pt x="28" y="89"/>
                      <a:pt x="29" y="91"/>
                      <a:pt x="30" y="93"/>
                    </a:cubicBezTo>
                    <a:cubicBezTo>
                      <a:pt x="47" y="110"/>
                      <a:pt x="47" y="110"/>
                      <a:pt x="47" y="110"/>
                    </a:cubicBezTo>
                    <a:cubicBezTo>
                      <a:pt x="42" y="119"/>
                      <a:pt x="38" y="129"/>
                      <a:pt x="34" y="139"/>
                    </a:cubicBezTo>
                    <a:cubicBezTo>
                      <a:pt x="10" y="137"/>
                      <a:pt x="10" y="137"/>
                      <a:pt x="10" y="137"/>
                    </a:cubicBezTo>
                    <a:cubicBezTo>
                      <a:pt x="8" y="137"/>
                      <a:pt x="6" y="139"/>
                      <a:pt x="5" y="141"/>
                    </a:cubicBezTo>
                    <a:cubicBezTo>
                      <a:pt x="0" y="165"/>
                      <a:pt x="0" y="165"/>
                      <a:pt x="0" y="165"/>
                    </a:cubicBezTo>
                    <a:cubicBezTo>
                      <a:pt x="0" y="167"/>
                      <a:pt x="1" y="169"/>
                      <a:pt x="3" y="170"/>
                    </a:cubicBezTo>
                    <a:cubicBezTo>
                      <a:pt x="26" y="178"/>
                      <a:pt x="26" y="178"/>
                      <a:pt x="26" y="178"/>
                    </a:cubicBezTo>
                    <a:cubicBezTo>
                      <a:pt x="25" y="186"/>
                      <a:pt x="25" y="193"/>
                      <a:pt x="26" y="201"/>
                    </a:cubicBezTo>
                    <a:cubicBezTo>
                      <a:pt x="26" y="204"/>
                      <a:pt x="26" y="207"/>
                      <a:pt x="26" y="210"/>
                    </a:cubicBezTo>
                    <a:cubicBezTo>
                      <a:pt x="3" y="219"/>
                      <a:pt x="3" y="219"/>
                      <a:pt x="3" y="219"/>
                    </a:cubicBezTo>
                    <a:cubicBezTo>
                      <a:pt x="2" y="220"/>
                      <a:pt x="1" y="222"/>
                      <a:pt x="1" y="224"/>
                    </a:cubicBezTo>
                    <a:cubicBezTo>
                      <a:pt x="7" y="248"/>
                      <a:pt x="7" y="248"/>
                      <a:pt x="7" y="248"/>
                    </a:cubicBezTo>
                    <a:cubicBezTo>
                      <a:pt x="7" y="250"/>
                      <a:pt x="9" y="252"/>
                      <a:pt x="11" y="251"/>
                    </a:cubicBezTo>
                    <a:cubicBezTo>
                      <a:pt x="36" y="249"/>
                      <a:pt x="36" y="249"/>
                      <a:pt x="36" y="249"/>
                    </a:cubicBezTo>
                    <a:cubicBezTo>
                      <a:pt x="41" y="264"/>
                      <a:pt x="48" y="277"/>
                      <a:pt x="57" y="289"/>
                    </a:cubicBezTo>
                    <a:cubicBezTo>
                      <a:pt x="41" y="308"/>
                      <a:pt x="41" y="308"/>
                      <a:pt x="41" y="308"/>
                    </a:cubicBezTo>
                    <a:cubicBezTo>
                      <a:pt x="40" y="310"/>
                      <a:pt x="40" y="312"/>
                      <a:pt x="41" y="314"/>
                    </a:cubicBezTo>
                    <a:cubicBezTo>
                      <a:pt x="58" y="332"/>
                      <a:pt x="58" y="332"/>
                      <a:pt x="58" y="332"/>
                    </a:cubicBezTo>
                    <a:cubicBezTo>
                      <a:pt x="60" y="333"/>
                      <a:pt x="62" y="334"/>
                      <a:pt x="64" y="333"/>
                    </a:cubicBezTo>
                    <a:cubicBezTo>
                      <a:pt x="84" y="319"/>
                      <a:pt x="84" y="319"/>
                      <a:pt x="84" y="319"/>
                    </a:cubicBezTo>
                    <a:cubicBezTo>
                      <a:pt x="92" y="325"/>
                      <a:pt x="101" y="331"/>
                      <a:pt x="110" y="337"/>
                    </a:cubicBezTo>
                    <a:cubicBezTo>
                      <a:pt x="104" y="361"/>
                      <a:pt x="104" y="361"/>
                      <a:pt x="104" y="361"/>
                    </a:cubicBezTo>
                    <a:cubicBezTo>
                      <a:pt x="104" y="363"/>
                      <a:pt x="105" y="365"/>
                      <a:pt x="106" y="365"/>
                    </a:cubicBezTo>
                    <a:cubicBezTo>
                      <a:pt x="130" y="375"/>
                      <a:pt x="130" y="375"/>
                      <a:pt x="130" y="375"/>
                    </a:cubicBezTo>
                    <a:cubicBezTo>
                      <a:pt x="131" y="376"/>
                      <a:pt x="134" y="375"/>
                      <a:pt x="135" y="373"/>
                    </a:cubicBezTo>
                    <a:cubicBezTo>
                      <a:pt x="147" y="352"/>
                      <a:pt x="147" y="352"/>
                      <a:pt x="147" y="352"/>
                    </a:cubicBezTo>
                    <a:cubicBezTo>
                      <a:pt x="158" y="355"/>
                      <a:pt x="168" y="356"/>
                      <a:pt x="179" y="357"/>
                    </a:cubicBezTo>
                    <a:cubicBezTo>
                      <a:pt x="184" y="381"/>
                      <a:pt x="184" y="381"/>
                      <a:pt x="184" y="381"/>
                    </a:cubicBezTo>
                    <a:cubicBezTo>
                      <a:pt x="185" y="383"/>
                      <a:pt x="187" y="385"/>
                      <a:pt x="189" y="385"/>
                    </a:cubicBezTo>
                    <a:cubicBezTo>
                      <a:pt x="214" y="383"/>
                      <a:pt x="214" y="383"/>
                      <a:pt x="214" y="383"/>
                    </a:cubicBezTo>
                    <a:cubicBezTo>
                      <a:pt x="216" y="383"/>
                      <a:pt x="217" y="382"/>
                      <a:pt x="218" y="380"/>
                    </a:cubicBezTo>
                    <a:cubicBezTo>
                      <a:pt x="220" y="355"/>
                      <a:pt x="220" y="355"/>
                      <a:pt x="220" y="355"/>
                    </a:cubicBezTo>
                    <a:cubicBezTo>
                      <a:pt x="230" y="353"/>
                      <a:pt x="240" y="350"/>
                      <a:pt x="250" y="347"/>
                    </a:cubicBezTo>
                    <a:cubicBezTo>
                      <a:pt x="265" y="366"/>
                      <a:pt x="265" y="366"/>
                      <a:pt x="265" y="366"/>
                    </a:cubicBezTo>
                    <a:cubicBezTo>
                      <a:pt x="266" y="368"/>
                      <a:pt x="268" y="369"/>
                      <a:pt x="270" y="368"/>
                    </a:cubicBezTo>
                    <a:cubicBezTo>
                      <a:pt x="292" y="356"/>
                      <a:pt x="292" y="356"/>
                      <a:pt x="292" y="356"/>
                    </a:cubicBezTo>
                    <a:cubicBezTo>
                      <a:pt x="294" y="355"/>
                      <a:pt x="295" y="353"/>
                      <a:pt x="294" y="351"/>
                    </a:cubicBezTo>
                    <a:cubicBezTo>
                      <a:pt x="286" y="328"/>
                      <a:pt x="286" y="328"/>
                      <a:pt x="286" y="328"/>
                    </a:cubicBezTo>
                    <a:cubicBezTo>
                      <a:pt x="294" y="321"/>
                      <a:pt x="302" y="315"/>
                      <a:pt x="310" y="307"/>
                    </a:cubicBezTo>
                    <a:cubicBezTo>
                      <a:pt x="331" y="319"/>
                      <a:pt x="331" y="319"/>
                      <a:pt x="331" y="319"/>
                    </a:cubicBezTo>
                    <a:cubicBezTo>
                      <a:pt x="333" y="320"/>
                      <a:pt x="336" y="319"/>
                      <a:pt x="337" y="318"/>
                    </a:cubicBezTo>
                    <a:cubicBezTo>
                      <a:pt x="352" y="298"/>
                      <a:pt x="352" y="298"/>
                      <a:pt x="352" y="298"/>
                    </a:cubicBezTo>
                    <a:cubicBezTo>
                      <a:pt x="353" y="296"/>
                      <a:pt x="353" y="294"/>
                      <a:pt x="351" y="292"/>
                    </a:cubicBezTo>
                    <a:cubicBezTo>
                      <a:pt x="334" y="275"/>
                      <a:pt x="334" y="275"/>
                      <a:pt x="334" y="275"/>
                    </a:cubicBezTo>
                    <a:cubicBezTo>
                      <a:pt x="339" y="266"/>
                      <a:pt x="344" y="256"/>
                      <a:pt x="347" y="246"/>
                    </a:cubicBezTo>
                    <a:cubicBezTo>
                      <a:pt x="372" y="248"/>
                      <a:pt x="372" y="248"/>
                      <a:pt x="372" y="248"/>
                    </a:cubicBezTo>
                    <a:cubicBezTo>
                      <a:pt x="374" y="248"/>
                      <a:pt x="376" y="246"/>
                      <a:pt x="376" y="244"/>
                    </a:cubicBezTo>
                    <a:cubicBezTo>
                      <a:pt x="381" y="220"/>
                      <a:pt x="381" y="220"/>
                      <a:pt x="381" y="220"/>
                    </a:cubicBezTo>
                    <a:cubicBezTo>
                      <a:pt x="382" y="218"/>
                      <a:pt x="380" y="216"/>
                      <a:pt x="379" y="215"/>
                    </a:cubicBezTo>
                    <a:cubicBezTo>
                      <a:pt x="355" y="206"/>
                      <a:pt x="355" y="206"/>
                      <a:pt x="355" y="206"/>
                    </a:cubicBezTo>
                    <a:cubicBezTo>
                      <a:pt x="356" y="199"/>
                      <a:pt x="356" y="192"/>
                      <a:pt x="356" y="184"/>
                    </a:cubicBezTo>
                    <a:cubicBezTo>
                      <a:pt x="356" y="181"/>
                      <a:pt x="355" y="178"/>
                      <a:pt x="355" y="175"/>
                    </a:cubicBezTo>
                    <a:cubicBezTo>
                      <a:pt x="378" y="166"/>
                      <a:pt x="378" y="166"/>
                      <a:pt x="378" y="166"/>
                    </a:cubicBezTo>
                    <a:cubicBezTo>
                      <a:pt x="380" y="165"/>
                      <a:pt x="381" y="163"/>
                      <a:pt x="380" y="161"/>
                    </a:cubicBezTo>
                    <a:close/>
                    <a:moveTo>
                      <a:pt x="267" y="306"/>
                    </a:moveTo>
                    <a:cubicBezTo>
                      <a:pt x="259" y="311"/>
                      <a:pt x="251" y="315"/>
                      <a:pt x="242" y="319"/>
                    </a:cubicBezTo>
                    <a:cubicBezTo>
                      <a:pt x="233" y="323"/>
                      <a:pt x="222" y="326"/>
                      <a:pt x="211" y="327"/>
                    </a:cubicBezTo>
                    <a:cubicBezTo>
                      <a:pt x="207" y="328"/>
                      <a:pt x="202" y="329"/>
                      <a:pt x="198" y="329"/>
                    </a:cubicBezTo>
                    <a:cubicBezTo>
                      <a:pt x="193" y="329"/>
                      <a:pt x="188" y="329"/>
                      <a:pt x="184" y="329"/>
                    </a:cubicBezTo>
                    <a:cubicBezTo>
                      <a:pt x="173" y="328"/>
                      <a:pt x="163" y="327"/>
                      <a:pt x="152" y="324"/>
                    </a:cubicBezTo>
                    <a:cubicBezTo>
                      <a:pt x="144" y="321"/>
                      <a:pt x="135" y="317"/>
                      <a:pt x="127" y="313"/>
                    </a:cubicBezTo>
                    <a:cubicBezTo>
                      <a:pt x="117" y="308"/>
                      <a:pt x="109" y="302"/>
                      <a:pt x="101" y="295"/>
                    </a:cubicBezTo>
                    <a:cubicBezTo>
                      <a:pt x="91" y="286"/>
                      <a:pt x="82" y="276"/>
                      <a:pt x="75" y="265"/>
                    </a:cubicBezTo>
                    <a:cubicBezTo>
                      <a:pt x="72" y="259"/>
                      <a:pt x="68" y="254"/>
                      <a:pt x="66" y="247"/>
                    </a:cubicBezTo>
                    <a:cubicBezTo>
                      <a:pt x="60" y="236"/>
                      <a:pt x="57" y="223"/>
                      <a:pt x="55" y="209"/>
                    </a:cubicBezTo>
                    <a:cubicBezTo>
                      <a:pt x="55" y="206"/>
                      <a:pt x="54" y="203"/>
                      <a:pt x="54" y="199"/>
                    </a:cubicBezTo>
                    <a:cubicBezTo>
                      <a:pt x="54" y="192"/>
                      <a:pt x="54" y="185"/>
                      <a:pt x="55" y="177"/>
                    </a:cubicBezTo>
                    <a:cubicBezTo>
                      <a:pt x="56" y="168"/>
                      <a:pt x="58" y="159"/>
                      <a:pt x="61" y="151"/>
                    </a:cubicBezTo>
                    <a:cubicBezTo>
                      <a:pt x="64" y="140"/>
                      <a:pt x="68" y="131"/>
                      <a:pt x="74" y="121"/>
                    </a:cubicBezTo>
                    <a:cubicBezTo>
                      <a:pt x="79" y="114"/>
                      <a:pt x="84" y="106"/>
                      <a:pt x="91" y="100"/>
                    </a:cubicBezTo>
                    <a:cubicBezTo>
                      <a:pt x="98" y="92"/>
                      <a:pt x="106" y="85"/>
                      <a:pt x="115" y="79"/>
                    </a:cubicBezTo>
                    <a:cubicBezTo>
                      <a:pt x="123" y="74"/>
                      <a:pt x="131" y="69"/>
                      <a:pt x="139" y="66"/>
                    </a:cubicBezTo>
                    <a:cubicBezTo>
                      <a:pt x="149" y="62"/>
                      <a:pt x="159" y="59"/>
                      <a:pt x="170" y="57"/>
                    </a:cubicBezTo>
                    <a:cubicBezTo>
                      <a:pt x="175" y="57"/>
                      <a:pt x="179" y="56"/>
                      <a:pt x="184" y="56"/>
                    </a:cubicBezTo>
                    <a:cubicBezTo>
                      <a:pt x="188" y="56"/>
                      <a:pt x="193" y="56"/>
                      <a:pt x="197" y="56"/>
                    </a:cubicBezTo>
                    <a:cubicBezTo>
                      <a:pt x="208" y="56"/>
                      <a:pt x="219" y="58"/>
                      <a:pt x="229" y="61"/>
                    </a:cubicBezTo>
                    <a:cubicBezTo>
                      <a:pt x="238" y="64"/>
                      <a:pt x="246" y="67"/>
                      <a:pt x="255" y="72"/>
                    </a:cubicBezTo>
                    <a:cubicBezTo>
                      <a:pt x="264" y="77"/>
                      <a:pt x="273" y="83"/>
                      <a:pt x="281" y="90"/>
                    </a:cubicBezTo>
                    <a:cubicBezTo>
                      <a:pt x="291" y="98"/>
                      <a:pt x="299" y="108"/>
                      <a:pt x="306" y="120"/>
                    </a:cubicBezTo>
                    <a:cubicBezTo>
                      <a:pt x="310" y="125"/>
                      <a:pt x="313" y="131"/>
                      <a:pt x="316" y="137"/>
                    </a:cubicBezTo>
                    <a:cubicBezTo>
                      <a:pt x="321" y="149"/>
                      <a:pt x="325" y="162"/>
                      <a:pt x="326" y="175"/>
                    </a:cubicBezTo>
                    <a:cubicBezTo>
                      <a:pt x="327" y="179"/>
                      <a:pt x="327" y="182"/>
                      <a:pt x="327" y="185"/>
                    </a:cubicBezTo>
                    <a:cubicBezTo>
                      <a:pt x="328" y="193"/>
                      <a:pt x="327" y="200"/>
                      <a:pt x="327" y="207"/>
                    </a:cubicBezTo>
                    <a:cubicBezTo>
                      <a:pt x="326" y="217"/>
                      <a:pt x="324" y="226"/>
                      <a:pt x="321" y="234"/>
                    </a:cubicBezTo>
                    <a:cubicBezTo>
                      <a:pt x="318" y="245"/>
                      <a:pt x="313" y="254"/>
                      <a:pt x="307" y="263"/>
                    </a:cubicBezTo>
                    <a:cubicBezTo>
                      <a:pt x="303" y="271"/>
                      <a:pt x="297" y="279"/>
                      <a:pt x="291" y="285"/>
                    </a:cubicBezTo>
                    <a:cubicBezTo>
                      <a:pt x="284" y="293"/>
                      <a:pt x="275" y="300"/>
                      <a:pt x="267" y="30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26">
                <a:extLst>
                  <a:ext uri="{FF2B5EF4-FFF2-40B4-BE49-F238E27FC236}">
                    <a16:creationId xmlns:a16="http://schemas.microsoft.com/office/drawing/2014/main" id="{990B77D9-73A6-4349-A84A-703104826905}"/>
                  </a:ext>
                </a:extLst>
              </p:cNvPr>
              <p:cNvSpPr>
                <a:spLocks/>
              </p:cNvSpPr>
              <p:nvPr/>
            </p:nvSpPr>
            <p:spPr bwMode="auto">
              <a:xfrm>
                <a:off x="4325232" y="1346376"/>
                <a:ext cx="350837" cy="350838"/>
              </a:xfrm>
              <a:custGeom>
                <a:avLst/>
                <a:gdLst/>
                <a:ahLst/>
                <a:cxnLst>
                  <a:cxn ang="0">
                    <a:pos x="221" y="98"/>
                  </a:cxn>
                  <a:cxn ang="0">
                    <a:pos x="212" y="67"/>
                  </a:cxn>
                  <a:cxn ang="0">
                    <a:pos x="205" y="52"/>
                  </a:cxn>
                  <a:cxn ang="0">
                    <a:pos x="184" y="28"/>
                  </a:cxn>
                  <a:cxn ang="0">
                    <a:pos x="163" y="13"/>
                  </a:cxn>
                  <a:cxn ang="0">
                    <a:pos x="142" y="5"/>
                  </a:cxn>
                  <a:cxn ang="0">
                    <a:pos x="116" y="1"/>
                  </a:cxn>
                  <a:cxn ang="0">
                    <a:pos x="105" y="1"/>
                  </a:cxn>
                  <a:cxn ang="0">
                    <a:pos x="94" y="2"/>
                  </a:cxn>
                  <a:cxn ang="0">
                    <a:pos x="69" y="9"/>
                  </a:cxn>
                  <a:cxn ang="0">
                    <a:pos x="49" y="19"/>
                  </a:cxn>
                  <a:cxn ang="0">
                    <a:pos x="29" y="36"/>
                  </a:cxn>
                  <a:cxn ang="0">
                    <a:pos x="16" y="54"/>
                  </a:cxn>
                  <a:cxn ang="0">
                    <a:pos x="5" y="77"/>
                  </a:cxn>
                  <a:cxn ang="0">
                    <a:pos x="0" y="99"/>
                  </a:cxn>
                  <a:cxn ang="0">
                    <a:pos x="0" y="117"/>
                  </a:cxn>
                  <a:cxn ang="0">
                    <a:pos x="1" y="125"/>
                  </a:cxn>
                  <a:cxn ang="0">
                    <a:pos x="9" y="156"/>
                  </a:cxn>
                  <a:cxn ang="0">
                    <a:pos x="17" y="170"/>
                  </a:cxn>
                  <a:cxn ang="0">
                    <a:pos x="37" y="195"/>
                  </a:cxn>
                  <a:cxn ang="0">
                    <a:pos x="59" y="210"/>
                  </a:cxn>
                  <a:cxn ang="0">
                    <a:pos x="80" y="218"/>
                  </a:cxn>
                  <a:cxn ang="0">
                    <a:pos x="105" y="222"/>
                  </a:cxn>
                  <a:cxn ang="0">
                    <a:pos x="116" y="222"/>
                  </a:cxn>
                  <a:cxn ang="0">
                    <a:pos x="128" y="221"/>
                  </a:cxn>
                  <a:cxn ang="0">
                    <a:pos x="153" y="214"/>
                  </a:cxn>
                  <a:cxn ang="0">
                    <a:pos x="172" y="204"/>
                  </a:cxn>
                  <a:cxn ang="0">
                    <a:pos x="192" y="187"/>
                  </a:cxn>
                  <a:cxn ang="0">
                    <a:pos x="206" y="169"/>
                  </a:cxn>
                  <a:cxn ang="0">
                    <a:pos x="216" y="145"/>
                  </a:cxn>
                  <a:cxn ang="0">
                    <a:pos x="221" y="124"/>
                  </a:cxn>
                  <a:cxn ang="0">
                    <a:pos x="222" y="106"/>
                  </a:cxn>
                  <a:cxn ang="0">
                    <a:pos x="221" y="98"/>
                  </a:cxn>
                </a:cxnLst>
                <a:rect l="0" t="0" r="r" b="b"/>
                <a:pathLst>
                  <a:path w="222" h="222">
                    <a:moveTo>
                      <a:pt x="221" y="98"/>
                    </a:moveTo>
                    <a:cubicBezTo>
                      <a:pt x="219" y="87"/>
                      <a:pt x="217" y="76"/>
                      <a:pt x="212" y="67"/>
                    </a:cubicBezTo>
                    <a:cubicBezTo>
                      <a:pt x="210" y="62"/>
                      <a:pt x="208" y="57"/>
                      <a:pt x="205" y="52"/>
                    </a:cubicBezTo>
                    <a:cubicBezTo>
                      <a:pt x="199" y="43"/>
                      <a:pt x="192" y="35"/>
                      <a:pt x="184" y="28"/>
                    </a:cubicBezTo>
                    <a:cubicBezTo>
                      <a:pt x="177" y="22"/>
                      <a:pt x="170" y="17"/>
                      <a:pt x="163" y="13"/>
                    </a:cubicBezTo>
                    <a:cubicBezTo>
                      <a:pt x="156" y="10"/>
                      <a:pt x="149" y="7"/>
                      <a:pt x="142" y="5"/>
                    </a:cubicBezTo>
                    <a:cubicBezTo>
                      <a:pt x="134" y="2"/>
                      <a:pt x="125" y="1"/>
                      <a:pt x="116" y="1"/>
                    </a:cubicBezTo>
                    <a:cubicBezTo>
                      <a:pt x="113" y="0"/>
                      <a:pt x="109" y="0"/>
                      <a:pt x="105" y="1"/>
                    </a:cubicBezTo>
                    <a:cubicBezTo>
                      <a:pt x="101" y="1"/>
                      <a:pt x="98" y="1"/>
                      <a:pt x="94" y="2"/>
                    </a:cubicBezTo>
                    <a:cubicBezTo>
                      <a:pt x="85" y="3"/>
                      <a:pt x="77" y="5"/>
                      <a:pt x="69" y="9"/>
                    </a:cubicBezTo>
                    <a:cubicBezTo>
                      <a:pt x="62" y="11"/>
                      <a:pt x="55" y="15"/>
                      <a:pt x="49" y="19"/>
                    </a:cubicBezTo>
                    <a:cubicBezTo>
                      <a:pt x="42" y="24"/>
                      <a:pt x="35" y="30"/>
                      <a:pt x="29" y="36"/>
                    </a:cubicBezTo>
                    <a:cubicBezTo>
                      <a:pt x="24" y="41"/>
                      <a:pt x="20" y="47"/>
                      <a:pt x="16" y="54"/>
                    </a:cubicBezTo>
                    <a:cubicBezTo>
                      <a:pt x="11" y="61"/>
                      <a:pt x="8" y="69"/>
                      <a:pt x="5" y="77"/>
                    </a:cubicBezTo>
                    <a:cubicBezTo>
                      <a:pt x="3" y="84"/>
                      <a:pt x="1" y="92"/>
                      <a:pt x="0" y="99"/>
                    </a:cubicBezTo>
                    <a:cubicBezTo>
                      <a:pt x="0" y="105"/>
                      <a:pt x="0" y="111"/>
                      <a:pt x="0" y="117"/>
                    </a:cubicBezTo>
                    <a:cubicBezTo>
                      <a:pt x="0" y="120"/>
                      <a:pt x="0" y="123"/>
                      <a:pt x="1" y="125"/>
                    </a:cubicBezTo>
                    <a:cubicBezTo>
                      <a:pt x="2" y="136"/>
                      <a:pt x="5" y="146"/>
                      <a:pt x="9" y="156"/>
                    </a:cubicBezTo>
                    <a:cubicBezTo>
                      <a:pt x="11" y="161"/>
                      <a:pt x="14" y="166"/>
                      <a:pt x="17" y="170"/>
                    </a:cubicBezTo>
                    <a:cubicBezTo>
                      <a:pt x="22" y="180"/>
                      <a:pt x="30" y="188"/>
                      <a:pt x="37" y="195"/>
                    </a:cubicBezTo>
                    <a:cubicBezTo>
                      <a:pt x="44" y="200"/>
                      <a:pt x="51" y="205"/>
                      <a:pt x="59" y="210"/>
                    </a:cubicBezTo>
                    <a:cubicBezTo>
                      <a:pt x="65" y="213"/>
                      <a:pt x="72" y="216"/>
                      <a:pt x="80" y="218"/>
                    </a:cubicBezTo>
                    <a:cubicBezTo>
                      <a:pt x="88" y="220"/>
                      <a:pt x="96" y="222"/>
                      <a:pt x="105" y="222"/>
                    </a:cubicBezTo>
                    <a:cubicBezTo>
                      <a:pt x="109" y="222"/>
                      <a:pt x="113" y="222"/>
                      <a:pt x="116" y="222"/>
                    </a:cubicBezTo>
                    <a:cubicBezTo>
                      <a:pt x="120" y="222"/>
                      <a:pt x="124" y="222"/>
                      <a:pt x="128" y="221"/>
                    </a:cubicBezTo>
                    <a:cubicBezTo>
                      <a:pt x="136" y="220"/>
                      <a:pt x="145" y="217"/>
                      <a:pt x="153" y="214"/>
                    </a:cubicBezTo>
                    <a:cubicBezTo>
                      <a:pt x="160" y="211"/>
                      <a:pt x="166" y="208"/>
                      <a:pt x="172" y="204"/>
                    </a:cubicBezTo>
                    <a:cubicBezTo>
                      <a:pt x="180" y="199"/>
                      <a:pt x="186" y="193"/>
                      <a:pt x="192" y="187"/>
                    </a:cubicBezTo>
                    <a:cubicBezTo>
                      <a:pt x="197" y="181"/>
                      <a:pt x="202" y="175"/>
                      <a:pt x="206" y="169"/>
                    </a:cubicBezTo>
                    <a:cubicBezTo>
                      <a:pt x="210" y="162"/>
                      <a:pt x="214" y="154"/>
                      <a:pt x="216" y="145"/>
                    </a:cubicBezTo>
                    <a:cubicBezTo>
                      <a:pt x="219" y="138"/>
                      <a:pt x="220" y="131"/>
                      <a:pt x="221" y="124"/>
                    </a:cubicBezTo>
                    <a:cubicBezTo>
                      <a:pt x="222" y="118"/>
                      <a:pt x="222" y="112"/>
                      <a:pt x="222" y="106"/>
                    </a:cubicBezTo>
                    <a:cubicBezTo>
                      <a:pt x="221" y="103"/>
                      <a:pt x="221" y="100"/>
                      <a:pt x="221" y="9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27">
                <a:extLst>
                  <a:ext uri="{FF2B5EF4-FFF2-40B4-BE49-F238E27FC236}">
                    <a16:creationId xmlns:a16="http://schemas.microsoft.com/office/drawing/2014/main" id="{9CC73CA0-3C3F-47C5-9451-0D51AF71CEA1}"/>
                  </a:ext>
                </a:extLst>
              </p:cNvPr>
              <p:cNvSpPr>
                <a:spLocks noEditPoints="1"/>
              </p:cNvSpPr>
              <p:nvPr/>
            </p:nvSpPr>
            <p:spPr bwMode="auto">
              <a:xfrm>
                <a:off x="4724223" y="1589440"/>
                <a:ext cx="268287" cy="274020"/>
              </a:xfrm>
              <a:custGeom>
                <a:avLst/>
                <a:gdLst/>
                <a:ahLst/>
                <a:cxnLst>
                  <a:cxn ang="0">
                    <a:pos x="136" y="114"/>
                  </a:cxn>
                  <a:cxn ang="0">
                    <a:pos x="142" y="81"/>
                  </a:cxn>
                  <a:cxn ang="0">
                    <a:pos x="170" y="67"/>
                  </a:cxn>
                  <a:cxn ang="0">
                    <a:pos x="158" y="50"/>
                  </a:cxn>
                  <a:cxn ang="0">
                    <a:pos x="109" y="35"/>
                  </a:cxn>
                  <a:cxn ang="0">
                    <a:pos x="111" y="4"/>
                  </a:cxn>
                  <a:cxn ang="0">
                    <a:pos x="90" y="6"/>
                  </a:cxn>
                  <a:cxn ang="0">
                    <a:pos x="52" y="40"/>
                  </a:cxn>
                  <a:cxn ang="0">
                    <a:pos x="26" y="23"/>
                  </a:cxn>
                  <a:cxn ang="0">
                    <a:pos x="18" y="42"/>
                  </a:cxn>
                  <a:cxn ang="0">
                    <a:pos x="29" y="75"/>
                  </a:cxn>
                  <a:cxn ang="0">
                    <a:pos x="6" y="101"/>
                  </a:cxn>
                  <a:cxn ang="0">
                    <a:pos x="6" y="123"/>
                  </a:cxn>
                  <a:cxn ang="0">
                    <a:pos x="37" y="117"/>
                  </a:cxn>
                  <a:cxn ang="0">
                    <a:pos x="58" y="163"/>
                  </a:cxn>
                  <a:cxn ang="0">
                    <a:pos x="77" y="173"/>
                  </a:cxn>
                  <a:cxn ang="0">
                    <a:pos x="87" y="144"/>
                  </a:cxn>
                  <a:cxn ang="0">
                    <a:pos x="138" y="149"/>
                  </a:cxn>
                  <a:cxn ang="0">
                    <a:pos x="156" y="137"/>
                  </a:cxn>
                  <a:cxn ang="0">
                    <a:pos x="126" y="95"/>
                  </a:cxn>
                  <a:cxn ang="0">
                    <a:pos x="100" y="92"/>
                  </a:cxn>
                  <a:cxn ang="0">
                    <a:pos x="101" y="88"/>
                  </a:cxn>
                  <a:cxn ang="0">
                    <a:pos x="126" y="95"/>
                  </a:cxn>
                  <a:cxn ang="0">
                    <a:pos x="51" y="64"/>
                  </a:cxn>
                  <a:cxn ang="0">
                    <a:pos x="70" y="84"/>
                  </a:cxn>
                  <a:cxn ang="0">
                    <a:pos x="45" y="94"/>
                  </a:cxn>
                  <a:cxn ang="0">
                    <a:pos x="122" y="68"/>
                  </a:cxn>
                  <a:cxn ang="0">
                    <a:pos x="94" y="74"/>
                  </a:cxn>
                  <a:cxn ang="0">
                    <a:pos x="122" y="68"/>
                  </a:cxn>
                  <a:cxn ang="0">
                    <a:pos x="82" y="71"/>
                  </a:cxn>
                  <a:cxn ang="0">
                    <a:pos x="59" y="55"/>
                  </a:cxn>
                  <a:cxn ang="0">
                    <a:pos x="48" y="105"/>
                  </a:cxn>
                  <a:cxn ang="0">
                    <a:pos x="77" y="100"/>
                  </a:cxn>
                  <a:cxn ang="0">
                    <a:pos x="48" y="105"/>
                  </a:cxn>
                  <a:cxn ang="0">
                    <a:pos x="88" y="102"/>
                  </a:cxn>
                  <a:cxn ang="0">
                    <a:pos x="112" y="118"/>
                  </a:cxn>
                </a:cxnLst>
                <a:rect l="0" t="0" r="r" b="b"/>
                <a:pathLst>
                  <a:path w="170" h="173">
                    <a:moveTo>
                      <a:pt x="153" y="131"/>
                    </a:moveTo>
                    <a:cubicBezTo>
                      <a:pt x="136" y="114"/>
                      <a:pt x="136" y="114"/>
                      <a:pt x="136" y="114"/>
                    </a:cubicBezTo>
                    <a:cubicBezTo>
                      <a:pt x="138" y="109"/>
                      <a:pt x="140" y="104"/>
                      <a:pt x="141" y="98"/>
                    </a:cubicBezTo>
                    <a:cubicBezTo>
                      <a:pt x="142" y="92"/>
                      <a:pt x="143" y="87"/>
                      <a:pt x="142" y="81"/>
                    </a:cubicBezTo>
                    <a:cubicBezTo>
                      <a:pt x="165" y="72"/>
                      <a:pt x="165" y="72"/>
                      <a:pt x="165" y="72"/>
                    </a:cubicBezTo>
                    <a:cubicBezTo>
                      <a:pt x="168" y="71"/>
                      <a:pt x="170" y="69"/>
                      <a:pt x="170" y="67"/>
                    </a:cubicBezTo>
                    <a:cubicBezTo>
                      <a:pt x="164" y="51"/>
                      <a:pt x="164" y="51"/>
                      <a:pt x="164" y="51"/>
                    </a:cubicBezTo>
                    <a:cubicBezTo>
                      <a:pt x="164" y="50"/>
                      <a:pt x="161" y="49"/>
                      <a:pt x="158" y="50"/>
                    </a:cubicBezTo>
                    <a:cubicBezTo>
                      <a:pt x="134" y="57"/>
                      <a:pt x="134" y="57"/>
                      <a:pt x="134" y="57"/>
                    </a:cubicBezTo>
                    <a:cubicBezTo>
                      <a:pt x="128" y="47"/>
                      <a:pt x="120" y="40"/>
                      <a:pt x="109" y="35"/>
                    </a:cubicBezTo>
                    <a:cubicBezTo>
                      <a:pt x="113" y="10"/>
                      <a:pt x="113" y="10"/>
                      <a:pt x="113" y="10"/>
                    </a:cubicBezTo>
                    <a:cubicBezTo>
                      <a:pt x="113" y="7"/>
                      <a:pt x="112" y="4"/>
                      <a:pt x="111" y="4"/>
                    </a:cubicBezTo>
                    <a:cubicBezTo>
                      <a:pt x="94" y="0"/>
                      <a:pt x="94" y="0"/>
                      <a:pt x="94" y="0"/>
                    </a:cubicBezTo>
                    <a:cubicBezTo>
                      <a:pt x="93" y="0"/>
                      <a:pt x="91" y="2"/>
                      <a:pt x="90" y="6"/>
                    </a:cubicBezTo>
                    <a:cubicBezTo>
                      <a:pt x="84" y="30"/>
                      <a:pt x="84" y="30"/>
                      <a:pt x="84" y="30"/>
                    </a:cubicBezTo>
                    <a:cubicBezTo>
                      <a:pt x="72" y="30"/>
                      <a:pt x="61" y="34"/>
                      <a:pt x="52" y="40"/>
                    </a:cubicBezTo>
                    <a:cubicBezTo>
                      <a:pt x="33" y="25"/>
                      <a:pt x="33" y="25"/>
                      <a:pt x="33" y="25"/>
                    </a:cubicBezTo>
                    <a:cubicBezTo>
                      <a:pt x="30" y="23"/>
                      <a:pt x="27" y="22"/>
                      <a:pt x="26" y="23"/>
                    </a:cubicBezTo>
                    <a:cubicBezTo>
                      <a:pt x="15" y="36"/>
                      <a:pt x="15" y="36"/>
                      <a:pt x="15" y="36"/>
                    </a:cubicBezTo>
                    <a:cubicBezTo>
                      <a:pt x="14" y="37"/>
                      <a:pt x="15" y="40"/>
                      <a:pt x="18" y="42"/>
                    </a:cubicBezTo>
                    <a:cubicBezTo>
                      <a:pt x="35" y="60"/>
                      <a:pt x="35" y="60"/>
                      <a:pt x="35" y="60"/>
                    </a:cubicBezTo>
                    <a:cubicBezTo>
                      <a:pt x="33" y="65"/>
                      <a:pt x="31" y="70"/>
                      <a:pt x="29" y="75"/>
                    </a:cubicBezTo>
                    <a:cubicBezTo>
                      <a:pt x="28" y="81"/>
                      <a:pt x="28" y="87"/>
                      <a:pt x="29" y="92"/>
                    </a:cubicBezTo>
                    <a:cubicBezTo>
                      <a:pt x="6" y="101"/>
                      <a:pt x="6" y="101"/>
                      <a:pt x="6" y="101"/>
                    </a:cubicBezTo>
                    <a:cubicBezTo>
                      <a:pt x="2" y="103"/>
                      <a:pt x="0" y="105"/>
                      <a:pt x="1" y="106"/>
                    </a:cubicBezTo>
                    <a:cubicBezTo>
                      <a:pt x="6" y="123"/>
                      <a:pt x="6" y="123"/>
                      <a:pt x="6" y="123"/>
                    </a:cubicBezTo>
                    <a:cubicBezTo>
                      <a:pt x="7" y="124"/>
                      <a:pt x="10" y="124"/>
                      <a:pt x="13" y="123"/>
                    </a:cubicBezTo>
                    <a:cubicBezTo>
                      <a:pt x="37" y="117"/>
                      <a:pt x="37" y="117"/>
                      <a:pt x="37" y="117"/>
                    </a:cubicBezTo>
                    <a:cubicBezTo>
                      <a:pt x="43" y="126"/>
                      <a:pt x="51" y="134"/>
                      <a:pt x="62" y="139"/>
                    </a:cubicBezTo>
                    <a:cubicBezTo>
                      <a:pt x="58" y="163"/>
                      <a:pt x="58" y="163"/>
                      <a:pt x="58" y="163"/>
                    </a:cubicBezTo>
                    <a:cubicBezTo>
                      <a:pt x="58" y="166"/>
                      <a:pt x="58" y="169"/>
                      <a:pt x="60" y="170"/>
                    </a:cubicBezTo>
                    <a:cubicBezTo>
                      <a:pt x="77" y="173"/>
                      <a:pt x="77" y="173"/>
                      <a:pt x="77" y="173"/>
                    </a:cubicBezTo>
                    <a:cubicBezTo>
                      <a:pt x="78" y="173"/>
                      <a:pt x="80" y="171"/>
                      <a:pt x="81" y="168"/>
                    </a:cubicBezTo>
                    <a:cubicBezTo>
                      <a:pt x="87" y="144"/>
                      <a:pt x="87" y="144"/>
                      <a:pt x="87" y="144"/>
                    </a:cubicBezTo>
                    <a:cubicBezTo>
                      <a:pt x="98" y="143"/>
                      <a:pt x="109" y="140"/>
                      <a:pt x="118" y="133"/>
                    </a:cubicBezTo>
                    <a:cubicBezTo>
                      <a:pt x="138" y="149"/>
                      <a:pt x="138" y="149"/>
                      <a:pt x="138" y="149"/>
                    </a:cubicBezTo>
                    <a:cubicBezTo>
                      <a:pt x="141" y="151"/>
                      <a:pt x="143" y="151"/>
                      <a:pt x="144" y="150"/>
                    </a:cubicBezTo>
                    <a:cubicBezTo>
                      <a:pt x="156" y="137"/>
                      <a:pt x="156" y="137"/>
                      <a:pt x="156" y="137"/>
                    </a:cubicBezTo>
                    <a:cubicBezTo>
                      <a:pt x="157" y="136"/>
                      <a:pt x="156" y="134"/>
                      <a:pt x="153" y="131"/>
                    </a:cubicBezTo>
                    <a:close/>
                    <a:moveTo>
                      <a:pt x="126" y="95"/>
                    </a:moveTo>
                    <a:cubicBezTo>
                      <a:pt x="125" y="100"/>
                      <a:pt x="123" y="105"/>
                      <a:pt x="120" y="109"/>
                    </a:cubicBezTo>
                    <a:cubicBezTo>
                      <a:pt x="100" y="92"/>
                      <a:pt x="100" y="92"/>
                      <a:pt x="100" y="92"/>
                    </a:cubicBezTo>
                    <a:cubicBezTo>
                      <a:pt x="100" y="91"/>
                      <a:pt x="101" y="91"/>
                      <a:pt x="101" y="90"/>
                    </a:cubicBezTo>
                    <a:cubicBezTo>
                      <a:pt x="101" y="89"/>
                      <a:pt x="101" y="88"/>
                      <a:pt x="101" y="88"/>
                    </a:cubicBezTo>
                    <a:cubicBezTo>
                      <a:pt x="126" y="79"/>
                      <a:pt x="126" y="79"/>
                      <a:pt x="126" y="79"/>
                    </a:cubicBezTo>
                    <a:cubicBezTo>
                      <a:pt x="127" y="84"/>
                      <a:pt x="127" y="90"/>
                      <a:pt x="126" y="95"/>
                    </a:cubicBezTo>
                    <a:close/>
                    <a:moveTo>
                      <a:pt x="45" y="78"/>
                    </a:moveTo>
                    <a:cubicBezTo>
                      <a:pt x="46" y="73"/>
                      <a:pt x="48" y="68"/>
                      <a:pt x="51" y="64"/>
                    </a:cubicBezTo>
                    <a:cubicBezTo>
                      <a:pt x="71" y="82"/>
                      <a:pt x="71" y="82"/>
                      <a:pt x="71" y="82"/>
                    </a:cubicBezTo>
                    <a:cubicBezTo>
                      <a:pt x="70" y="82"/>
                      <a:pt x="70" y="83"/>
                      <a:pt x="70" y="84"/>
                    </a:cubicBezTo>
                    <a:cubicBezTo>
                      <a:pt x="70" y="84"/>
                      <a:pt x="70" y="85"/>
                      <a:pt x="70" y="86"/>
                    </a:cubicBezTo>
                    <a:cubicBezTo>
                      <a:pt x="45" y="94"/>
                      <a:pt x="45" y="94"/>
                      <a:pt x="45" y="94"/>
                    </a:cubicBezTo>
                    <a:cubicBezTo>
                      <a:pt x="44" y="89"/>
                      <a:pt x="44" y="84"/>
                      <a:pt x="45" y="78"/>
                    </a:cubicBezTo>
                    <a:close/>
                    <a:moveTo>
                      <a:pt x="122" y="68"/>
                    </a:moveTo>
                    <a:cubicBezTo>
                      <a:pt x="97" y="76"/>
                      <a:pt x="97" y="76"/>
                      <a:pt x="97" y="76"/>
                    </a:cubicBezTo>
                    <a:cubicBezTo>
                      <a:pt x="96" y="75"/>
                      <a:pt x="95" y="74"/>
                      <a:pt x="94" y="74"/>
                    </a:cubicBezTo>
                    <a:cubicBezTo>
                      <a:pt x="99" y="48"/>
                      <a:pt x="99" y="48"/>
                      <a:pt x="99" y="48"/>
                    </a:cubicBezTo>
                    <a:cubicBezTo>
                      <a:pt x="109" y="51"/>
                      <a:pt x="118" y="59"/>
                      <a:pt x="122" y="68"/>
                    </a:cubicBezTo>
                    <a:close/>
                    <a:moveTo>
                      <a:pt x="88" y="45"/>
                    </a:moveTo>
                    <a:cubicBezTo>
                      <a:pt x="82" y="71"/>
                      <a:pt x="82" y="71"/>
                      <a:pt x="82" y="71"/>
                    </a:cubicBezTo>
                    <a:cubicBezTo>
                      <a:pt x="81" y="72"/>
                      <a:pt x="80" y="72"/>
                      <a:pt x="78" y="73"/>
                    </a:cubicBezTo>
                    <a:cubicBezTo>
                      <a:pt x="59" y="55"/>
                      <a:pt x="59" y="55"/>
                      <a:pt x="59" y="55"/>
                    </a:cubicBezTo>
                    <a:cubicBezTo>
                      <a:pt x="67" y="49"/>
                      <a:pt x="77" y="45"/>
                      <a:pt x="88" y="45"/>
                    </a:cubicBezTo>
                    <a:close/>
                    <a:moveTo>
                      <a:pt x="48" y="105"/>
                    </a:moveTo>
                    <a:cubicBezTo>
                      <a:pt x="73" y="97"/>
                      <a:pt x="73" y="97"/>
                      <a:pt x="73" y="97"/>
                    </a:cubicBezTo>
                    <a:cubicBezTo>
                      <a:pt x="74" y="98"/>
                      <a:pt x="75" y="99"/>
                      <a:pt x="77" y="100"/>
                    </a:cubicBezTo>
                    <a:cubicBezTo>
                      <a:pt x="71" y="126"/>
                      <a:pt x="71" y="126"/>
                      <a:pt x="71" y="126"/>
                    </a:cubicBezTo>
                    <a:cubicBezTo>
                      <a:pt x="61" y="122"/>
                      <a:pt x="53" y="115"/>
                      <a:pt x="48" y="105"/>
                    </a:cubicBezTo>
                    <a:close/>
                    <a:moveTo>
                      <a:pt x="83" y="128"/>
                    </a:moveTo>
                    <a:cubicBezTo>
                      <a:pt x="88" y="102"/>
                      <a:pt x="88" y="102"/>
                      <a:pt x="88" y="102"/>
                    </a:cubicBezTo>
                    <a:cubicBezTo>
                      <a:pt x="90" y="102"/>
                      <a:pt x="91" y="101"/>
                      <a:pt x="92" y="101"/>
                    </a:cubicBezTo>
                    <a:cubicBezTo>
                      <a:pt x="112" y="118"/>
                      <a:pt x="112" y="118"/>
                      <a:pt x="112" y="118"/>
                    </a:cubicBezTo>
                    <a:cubicBezTo>
                      <a:pt x="104" y="125"/>
                      <a:pt x="94" y="129"/>
                      <a:pt x="83" y="12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28">
                <a:extLst>
                  <a:ext uri="{FF2B5EF4-FFF2-40B4-BE49-F238E27FC236}">
                    <a16:creationId xmlns:a16="http://schemas.microsoft.com/office/drawing/2014/main" id="{5756B91A-D538-4DBE-BD84-09318164EA1B}"/>
                  </a:ext>
                </a:extLst>
              </p:cNvPr>
              <p:cNvSpPr>
                <a:spLocks noEditPoints="1"/>
              </p:cNvSpPr>
              <p:nvPr/>
            </p:nvSpPr>
            <p:spPr bwMode="auto">
              <a:xfrm>
                <a:off x="4927159" y="1741928"/>
                <a:ext cx="239624" cy="225866"/>
              </a:xfrm>
              <a:custGeom>
                <a:avLst/>
                <a:gdLst/>
                <a:ahLst/>
                <a:cxnLst>
                  <a:cxn ang="0">
                    <a:pos x="151" y="75"/>
                  </a:cxn>
                  <a:cxn ang="0">
                    <a:pos x="150" y="59"/>
                  </a:cxn>
                  <a:cxn ang="0">
                    <a:pos x="145" y="57"/>
                  </a:cxn>
                  <a:cxn ang="0">
                    <a:pos x="123" y="57"/>
                  </a:cxn>
                  <a:cxn ang="0">
                    <a:pos x="107" y="33"/>
                  </a:cxn>
                  <a:cxn ang="0">
                    <a:pos x="116" y="13"/>
                  </a:cxn>
                  <a:cxn ang="0">
                    <a:pos x="116" y="7"/>
                  </a:cxn>
                  <a:cxn ang="0">
                    <a:pos x="103" y="0"/>
                  </a:cxn>
                  <a:cxn ang="0">
                    <a:pos x="98" y="4"/>
                  </a:cxn>
                  <a:cxn ang="0">
                    <a:pos x="87" y="23"/>
                  </a:cxn>
                  <a:cxn ang="0">
                    <a:pos x="58" y="24"/>
                  </a:cxn>
                  <a:cxn ang="0">
                    <a:pos x="45" y="7"/>
                  </a:cxn>
                  <a:cxn ang="0">
                    <a:pos x="40" y="4"/>
                  </a:cxn>
                  <a:cxn ang="0">
                    <a:pos x="28" y="12"/>
                  </a:cxn>
                  <a:cxn ang="0">
                    <a:pos x="29" y="18"/>
                  </a:cxn>
                  <a:cxn ang="0">
                    <a:pos x="39" y="37"/>
                  </a:cxn>
                  <a:cxn ang="0">
                    <a:pos x="31" y="49"/>
                  </a:cxn>
                  <a:cxn ang="0">
                    <a:pos x="26" y="63"/>
                  </a:cxn>
                  <a:cxn ang="0">
                    <a:pos x="5" y="65"/>
                  </a:cxn>
                  <a:cxn ang="0">
                    <a:pos x="0" y="68"/>
                  </a:cxn>
                  <a:cxn ang="0">
                    <a:pos x="1" y="83"/>
                  </a:cxn>
                  <a:cxn ang="0">
                    <a:pos x="6" y="85"/>
                  </a:cxn>
                  <a:cxn ang="0">
                    <a:pos x="28" y="85"/>
                  </a:cxn>
                  <a:cxn ang="0">
                    <a:pos x="43" y="109"/>
                  </a:cxn>
                  <a:cxn ang="0">
                    <a:pos x="35" y="129"/>
                  </a:cxn>
                  <a:cxn ang="0">
                    <a:pos x="35" y="135"/>
                  </a:cxn>
                  <a:cxn ang="0">
                    <a:pos x="48" y="142"/>
                  </a:cxn>
                  <a:cxn ang="0">
                    <a:pos x="53" y="138"/>
                  </a:cxn>
                  <a:cxn ang="0">
                    <a:pos x="64" y="120"/>
                  </a:cxn>
                  <a:cxn ang="0">
                    <a:pos x="92" y="118"/>
                  </a:cxn>
                  <a:cxn ang="0">
                    <a:pos x="105" y="135"/>
                  </a:cxn>
                  <a:cxn ang="0">
                    <a:pos x="110" y="138"/>
                  </a:cxn>
                  <a:cxn ang="0">
                    <a:pos x="123" y="130"/>
                  </a:cxn>
                  <a:cxn ang="0">
                    <a:pos x="122" y="124"/>
                  </a:cxn>
                  <a:cxn ang="0">
                    <a:pos x="112" y="106"/>
                  </a:cxn>
                  <a:cxn ang="0">
                    <a:pos x="120" y="94"/>
                  </a:cxn>
                  <a:cxn ang="0">
                    <a:pos x="124" y="80"/>
                  </a:cxn>
                  <a:cxn ang="0">
                    <a:pos x="146" y="77"/>
                  </a:cxn>
                  <a:cxn ang="0">
                    <a:pos x="151" y="75"/>
                  </a:cxn>
                  <a:cxn ang="0">
                    <a:pos x="61" y="107"/>
                  </a:cxn>
                  <a:cxn ang="0">
                    <a:pos x="40" y="56"/>
                  </a:cxn>
                  <a:cxn ang="0">
                    <a:pos x="90" y="36"/>
                  </a:cxn>
                  <a:cxn ang="0">
                    <a:pos x="111" y="86"/>
                  </a:cxn>
                  <a:cxn ang="0">
                    <a:pos x="61" y="107"/>
                  </a:cxn>
                </a:cxnLst>
                <a:rect l="0" t="0" r="r" b="b"/>
                <a:pathLst>
                  <a:path w="151" h="143">
                    <a:moveTo>
                      <a:pt x="151" y="75"/>
                    </a:moveTo>
                    <a:cubicBezTo>
                      <a:pt x="150" y="59"/>
                      <a:pt x="150" y="59"/>
                      <a:pt x="150" y="59"/>
                    </a:cubicBezTo>
                    <a:cubicBezTo>
                      <a:pt x="150" y="58"/>
                      <a:pt x="148" y="57"/>
                      <a:pt x="145" y="57"/>
                    </a:cubicBezTo>
                    <a:cubicBezTo>
                      <a:pt x="123" y="57"/>
                      <a:pt x="123" y="57"/>
                      <a:pt x="123" y="57"/>
                    </a:cubicBezTo>
                    <a:cubicBezTo>
                      <a:pt x="120" y="48"/>
                      <a:pt x="115" y="40"/>
                      <a:pt x="107" y="33"/>
                    </a:cubicBezTo>
                    <a:cubicBezTo>
                      <a:pt x="116" y="13"/>
                      <a:pt x="116" y="13"/>
                      <a:pt x="116" y="13"/>
                    </a:cubicBezTo>
                    <a:cubicBezTo>
                      <a:pt x="117" y="11"/>
                      <a:pt x="117" y="8"/>
                      <a:pt x="116" y="7"/>
                    </a:cubicBezTo>
                    <a:cubicBezTo>
                      <a:pt x="103" y="0"/>
                      <a:pt x="103" y="0"/>
                      <a:pt x="103" y="0"/>
                    </a:cubicBezTo>
                    <a:cubicBezTo>
                      <a:pt x="102" y="0"/>
                      <a:pt x="99" y="2"/>
                      <a:pt x="98" y="4"/>
                    </a:cubicBezTo>
                    <a:cubicBezTo>
                      <a:pt x="87" y="23"/>
                      <a:pt x="87" y="23"/>
                      <a:pt x="87" y="23"/>
                    </a:cubicBezTo>
                    <a:cubicBezTo>
                      <a:pt x="77" y="21"/>
                      <a:pt x="67" y="21"/>
                      <a:pt x="58" y="24"/>
                    </a:cubicBezTo>
                    <a:cubicBezTo>
                      <a:pt x="45" y="7"/>
                      <a:pt x="45" y="7"/>
                      <a:pt x="45" y="7"/>
                    </a:cubicBezTo>
                    <a:cubicBezTo>
                      <a:pt x="44" y="5"/>
                      <a:pt x="41" y="3"/>
                      <a:pt x="40" y="4"/>
                    </a:cubicBezTo>
                    <a:cubicBezTo>
                      <a:pt x="28" y="12"/>
                      <a:pt x="28" y="12"/>
                      <a:pt x="28" y="12"/>
                    </a:cubicBezTo>
                    <a:cubicBezTo>
                      <a:pt x="27" y="13"/>
                      <a:pt x="27" y="16"/>
                      <a:pt x="29" y="18"/>
                    </a:cubicBezTo>
                    <a:cubicBezTo>
                      <a:pt x="39" y="37"/>
                      <a:pt x="39" y="37"/>
                      <a:pt x="39" y="37"/>
                    </a:cubicBezTo>
                    <a:cubicBezTo>
                      <a:pt x="36" y="40"/>
                      <a:pt x="33" y="44"/>
                      <a:pt x="31" y="49"/>
                    </a:cubicBezTo>
                    <a:cubicBezTo>
                      <a:pt x="29" y="53"/>
                      <a:pt x="27" y="58"/>
                      <a:pt x="26" y="63"/>
                    </a:cubicBezTo>
                    <a:cubicBezTo>
                      <a:pt x="5" y="65"/>
                      <a:pt x="5" y="65"/>
                      <a:pt x="5" y="65"/>
                    </a:cubicBezTo>
                    <a:cubicBezTo>
                      <a:pt x="2" y="65"/>
                      <a:pt x="0" y="67"/>
                      <a:pt x="0" y="68"/>
                    </a:cubicBezTo>
                    <a:cubicBezTo>
                      <a:pt x="1" y="83"/>
                      <a:pt x="1" y="83"/>
                      <a:pt x="1" y="83"/>
                    </a:cubicBezTo>
                    <a:cubicBezTo>
                      <a:pt x="1" y="84"/>
                      <a:pt x="3" y="85"/>
                      <a:pt x="6" y="85"/>
                    </a:cubicBezTo>
                    <a:cubicBezTo>
                      <a:pt x="28" y="85"/>
                      <a:pt x="28" y="85"/>
                      <a:pt x="28" y="85"/>
                    </a:cubicBezTo>
                    <a:cubicBezTo>
                      <a:pt x="30" y="95"/>
                      <a:pt x="36" y="103"/>
                      <a:pt x="43" y="109"/>
                    </a:cubicBezTo>
                    <a:cubicBezTo>
                      <a:pt x="35" y="129"/>
                      <a:pt x="35" y="129"/>
                      <a:pt x="35" y="129"/>
                    </a:cubicBezTo>
                    <a:cubicBezTo>
                      <a:pt x="34" y="132"/>
                      <a:pt x="34" y="135"/>
                      <a:pt x="35" y="135"/>
                    </a:cubicBezTo>
                    <a:cubicBezTo>
                      <a:pt x="48" y="142"/>
                      <a:pt x="48" y="142"/>
                      <a:pt x="48" y="142"/>
                    </a:cubicBezTo>
                    <a:cubicBezTo>
                      <a:pt x="49" y="143"/>
                      <a:pt x="51" y="141"/>
                      <a:pt x="53" y="138"/>
                    </a:cubicBezTo>
                    <a:cubicBezTo>
                      <a:pt x="64" y="120"/>
                      <a:pt x="64" y="120"/>
                      <a:pt x="64" y="120"/>
                    </a:cubicBezTo>
                    <a:cubicBezTo>
                      <a:pt x="73" y="122"/>
                      <a:pt x="83" y="121"/>
                      <a:pt x="92" y="118"/>
                    </a:cubicBezTo>
                    <a:cubicBezTo>
                      <a:pt x="105" y="135"/>
                      <a:pt x="105" y="135"/>
                      <a:pt x="105" y="135"/>
                    </a:cubicBezTo>
                    <a:cubicBezTo>
                      <a:pt x="107" y="138"/>
                      <a:pt x="109" y="139"/>
                      <a:pt x="110" y="138"/>
                    </a:cubicBezTo>
                    <a:cubicBezTo>
                      <a:pt x="123" y="130"/>
                      <a:pt x="123" y="130"/>
                      <a:pt x="123" y="130"/>
                    </a:cubicBezTo>
                    <a:cubicBezTo>
                      <a:pt x="124" y="129"/>
                      <a:pt x="124" y="127"/>
                      <a:pt x="122" y="124"/>
                    </a:cubicBezTo>
                    <a:cubicBezTo>
                      <a:pt x="112" y="106"/>
                      <a:pt x="112" y="106"/>
                      <a:pt x="112" y="106"/>
                    </a:cubicBezTo>
                    <a:cubicBezTo>
                      <a:pt x="115" y="102"/>
                      <a:pt x="118" y="98"/>
                      <a:pt x="120" y="94"/>
                    </a:cubicBezTo>
                    <a:cubicBezTo>
                      <a:pt x="122" y="89"/>
                      <a:pt x="124" y="85"/>
                      <a:pt x="124" y="80"/>
                    </a:cubicBezTo>
                    <a:cubicBezTo>
                      <a:pt x="146" y="77"/>
                      <a:pt x="146" y="77"/>
                      <a:pt x="146" y="77"/>
                    </a:cubicBezTo>
                    <a:cubicBezTo>
                      <a:pt x="149" y="77"/>
                      <a:pt x="151" y="76"/>
                      <a:pt x="151" y="75"/>
                    </a:cubicBezTo>
                    <a:close/>
                    <a:moveTo>
                      <a:pt x="61" y="107"/>
                    </a:moveTo>
                    <a:cubicBezTo>
                      <a:pt x="41" y="99"/>
                      <a:pt x="32" y="76"/>
                      <a:pt x="40" y="56"/>
                    </a:cubicBezTo>
                    <a:cubicBezTo>
                      <a:pt x="48" y="37"/>
                      <a:pt x="71" y="28"/>
                      <a:pt x="90" y="36"/>
                    </a:cubicBezTo>
                    <a:cubicBezTo>
                      <a:pt x="110" y="44"/>
                      <a:pt x="119" y="66"/>
                      <a:pt x="111" y="86"/>
                    </a:cubicBezTo>
                    <a:cubicBezTo>
                      <a:pt x="103" y="106"/>
                      <a:pt x="80" y="115"/>
                      <a:pt x="61" y="10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29">
                <a:extLst>
                  <a:ext uri="{FF2B5EF4-FFF2-40B4-BE49-F238E27FC236}">
                    <a16:creationId xmlns:a16="http://schemas.microsoft.com/office/drawing/2014/main" id="{EA68050A-4ECE-49BF-A713-A6BE1877B8EC}"/>
                  </a:ext>
                </a:extLst>
              </p:cNvPr>
              <p:cNvSpPr>
                <a:spLocks noEditPoints="1"/>
              </p:cNvSpPr>
              <p:nvPr/>
            </p:nvSpPr>
            <p:spPr bwMode="auto">
              <a:xfrm>
                <a:off x="4981045" y="1788936"/>
                <a:ext cx="131851" cy="129558"/>
              </a:xfrm>
              <a:custGeom>
                <a:avLst/>
                <a:gdLst/>
                <a:ahLst/>
                <a:cxnLst>
                  <a:cxn ang="0">
                    <a:pos x="55" y="8"/>
                  </a:cxn>
                  <a:cxn ang="0">
                    <a:pos x="8" y="27"/>
                  </a:cxn>
                  <a:cxn ang="0">
                    <a:pos x="28" y="75"/>
                  </a:cxn>
                  <a:cxn ang="0">
                    <a:pos x="75" y="55"/>
                  </a:cxn>
                  <a:cxn ang="0">
                    <a:pos x="55" y="8"/>
                  </a:cxn>
                  <a:cxn ang="0">
                    <a:pos x="61" y="28"/>
                  </a:cxn>
                  <a:cxn ang="0">
                    <a:pos x="68" y="30"/>
                  </a:cxn>
                  <a:cxn ang="0">
                    <a:pos x="65" y="37"/>
                  </a:cxn>
                  <a:cxn ang="0">
                    <a:pos x="58" y="35"/>
                  </a:cxn>
                  <a:cxn ang="0">
                    <a:pos x="61" y="28"/>
                  </a:cxn>
                  <a:cxn ang="0">
                    <a:pos x="52" y="15"/>
                  </a:cxn>
                  <a:cxn ang="0">
                    <a:pos x="55" y="22"/>
                  </a:cxn>
                  <a:cxn ang="0">
                    <a:pos x="48" y="25"/>
                  </a:cxn>
                  <a:cxn ang="0">
                    <a:pos x="45" y="18"/>
                  </a:cxn>
                  <a:cxn ang="0">
                    <a:pos x="52" y="15"/>
                  </a:cxn>
                  <a:cxn ang="0">
                    <a:pos x="31" y="15"/>
                  </a:cxn>
                  <a:cxn ang="0">
                    <a:pos x="38" y="18"/>
                  </a:cxn>
                  <a:cxn ang="0">
                    <a:pos x="35" y="25"/>
                  </a:cxn>
                  <a:cxn ang="0">
                    <a:pos x="28" y="22"/>
                  </a:cxn>
                  <a:cxn ang="0">
                    <a:pos x="31" y="15"/>
                  </a:cxn>
                  <a:cxn ang="0">
                    <a:pos x="15" y="30"/>
                  </a:cxn>
                  <a:cxn ang="0">
                    <a:pos x="22" y="27"/>
                  </a:cxn>
                  <a:cxn ang="0">
                    <a:pos x="25" y="34"/>
                  </a:cxn>
                  <a:cxn ang="0">
                    <a:pos x="18" y="37"/>
                  </a:cxn>
                  <a:cxn ang="0">
                    <a:pos x="15" y="30"/>
                  </a:cxn>
                  <a:cxn ang="0">
                    <a:pos x="22" y="55"/>
                  </a:cxn>
                  <a:cxn ang="0">
                    <a:pos x="15" y="52"/>
                  </a:cxn>
                  <a:cxn ang="0">
                    <a:pos x="18" y="45"/>
                  </a:cxn>
                  <a:cxn ang="0">
                    <a:pos x="25" y="48"/>
                  </a:cxn>
                  <a:cxn ang="0">
                    <a:pos x="22" y="55"/>
                  </a:cxn>
                  <a:cxn ang="0">
                    <a:pos x="31" y="67"/>
                  </a:cxn>
                  <a:cxn ang="0">
                    <a:pos x="28" y="60"/>
                  </a:cxn>
                  <a:cxn ang="0">
                    <a:pos x="35" y="58"/>
                  </a:cxn>
                  <a:cxn ang="0">
                    <a:pos x="37" y="65"/>
                  </a:cxn>
                  <a:cxn ang="0">
                    <a:pos x="31" y="67"/>
                  </a:cxn>
                  <a:cxn ang="0">
                    <a:pos x="36" y="54"/>
                  </a:cxn>
                  <a:cxn ang="0">
                    <a:pos x="29" y="36"/>
                  </a:cxn>
                  <a:cxn ang="0">
                    <a:pos x="47" y="29"/>
                  </a:cxn>
                  <a:cxn ang="0">
                    <a:pos x="54" y="46"/>
                  </a:cxn>
                  <a:cxn ang="0">
                    <a:pos x="36" y="54"/>
                  </a:cxn>
                  <a:cxn ang="0">
                    <a:pos x="52" y="67"/>
                  </a:cxn>
                  <a:cxn ang="0">
                    <a:pos x="45" y="65"/>
                  </a:cxn>
                  <a:cxn ang="0">
                    <a:pos x="48" y="58"/>
                  </a:cxn>
                  <a:cxn ang="0">
                    <a:pos x="55" y="60"/>
                  </a:cxn>
                  <a:cxn ang="0">
                    <a:pos x="52" y="67"/>
                  </a:cxn>
                  <a:cxn ang="0">
                    <a:pos x="61" y="55"/>
                  </a:cxn>
                  <a:cxn ang="0">
                    <a:pos x="58" y="48"/>
                  </a:cxn>
                  <a:cxn ang="0">
                    <a:pos x="65" y="45"/>
                  </a:cxn>
                  <a:cxn ang="0">
                    <a:pos x="68" y="52"/>
                  </a:cxn>
                  <a:cxn ang="0">
                    <a:pos x="61" y="55"/>
                  </a:cxn>
                </a:cxnLst>
                <a:rect l="0" t="0" r="r" b="b"/>
                <a:pathLst>
                  <a:path w="83" h="82">
                    <a:moveTo>
                      <a:pt x="55" y="8"/>
                    </a:moveTo>
                    <a:cubicBezTo>
                      <a:pt x="37" y="0"/>
                      <a:pt x="16" y="9"/>
                      <a:pt x="8" y="27"/>
                    </a:cubicBezTo>
                    <a:cubicBezTo>
                      <a:pt x="0" y="46"/>
                      <a:pt x="9" y="67"/>
                      <a:pt x="28" y="75"/>
                    </a:cubicBezTo>
                    <a:cubicBezTo>
                      <a:pt x="46" y="82"/>
                      <a:pt x="67" y="74"/>
                      <a:pt x="75" y="55"/>
                    </a:cubicBezTo>
                    <a:cubicBezTo>
                      <a:pt x="83" y="37"/>
                      <a:pt x="74" y="16"/>
                      <a:pt x="55" y="8"/>
                    </a:cubicBezTo>
                    <a:close/>
                    <a:moveTo>
                      <a:pt x="61" y="28"/>
                    </a:moveTo>
                    <a:cubicBezTo>
                      <a:pt x="63" y="26"/>
                      <a:pt x="67" y="28"/>
                      <a:pt x="68" y="30"/>
                    </a:cubicBezTo>
                    <a:cubicBezTo>
                      <a:pt x="69" y="33"/>
                      <a:pt x="67" y="36"/>
                      <a:pt x="65" y="37"/>
                    </a:cubicBezTo>
                    <a:cubicBezTo>
                      <a:pt x="62" y="38"/>
                      <a:pt x="59" y="37"/>
                      <a:pt x="58" y="35"/>
                    </a:cubicBezTo>
                    <a:cubicBezTo>
                      <a:pt x="57" y="32"/>
                      <a:pt x="58" y="29"/>
                      <a:pt x="61" y="28"/>
                    </a:cubicBezTo>
                    <a:close/>
                    <a:moveTo>
                      <a:pt x="52" y="15"/>
                    </a:moveTo>
                    <a:cubicBezTo>
                      <a:pt x="55" y="16"/>
                      <a:pt x="56" y="19"/>
                      <a:pt x="55" y="22"/>
                    </a:cubicBezTo>
                    <a:cubicBezTo>
                      <a:pt x="54" y="25"/>
                      <a:pt x="51" y="26"/>
                      <a:pt x="48" y="25"/>
                    </a:cubicBezTo>
                    <a:cubicBezTo>
                      <a:pt x="46" y="24"/>
                      <a:pt x="44" y="21"/>
                      <a:pt x="45" y="18"/>
                    </a:cubicBezTo>
                    <a:cubicBezTo>
                      <a:pt x="47" y="15"/>
                      <a:pt x="50" y="14"/>
                      <a:pt x="52" y="15"/>
                    </a:cubicBezTo>
                    <a:close/>
                    <a:moveTo>
                      <a:pt x="31" y="15"/>
                    </a:moveTo>
                    <a:cubicBezTo>
                      <a:pt x="33" y="14"/>
                      <a:pt x="36" y="15"/>
                      <a:pt x="38" y="18"/>
                    </a:cubicBezTo>
                    <a:cubicBezTo>
                      <a:pt x="39" y="21"/>
                      <a:pt x="37" y="24"/>
                      <a:pt x="35" y="25"/>
                    </a:cubicBezTo>
                    <a:cubicBezTo>
                      <a:pt x="32" y="26"/>
                      <a:pt x="29" y="25"/>
                      <a:pt x="28" y="22"/>
                    </a:cubicBezTo>
                    <a:cubicBezTo>
                      <a:pt x="27" y="19"/>
                      <a:pt x="28" y="16"/>
                      <a:pt x="31" y="15"/>
                    </a:cubicBezTo>
                    <a:close/>
                    <a:moveTo>
                      <a:pt x="15" y="30"/>
                    </a:moveTo>
                    <a:cubicBezTo>
                      <a:pt x="16" y="28"/>
                      <a:pt x="20" y="26"/>
                      <a:pt x="22" y="27"/>
                    </a:cubicBezTo>
                    <a:cubicBezTo>
                      <a:pt x="25" y="29"/>
                      <a:pt x="26" y="32"/>
                      <a:pt x="25" y="34"/>
                    </a:cubicBezTo>
                    <a:cubicBezTo>
                      <a:pt x="24" y="37"/>
                      <a:pt x="21" y="38"/>
                      <a:pt x="18" y="37"/>
                    </a:cubicBezTo>
                    <a:cubicBezTo>
                      <a:pt x="15" y="36"/>
                      <a:pt x="14" y="33"/>
                      <a:pt x="15" y="30"/>
                    </a:cubicBezTo>
                    <a:close/>
                    <a:moveTo>
                      <a:pt x="22" y="55"/>
                    </a:moveTo>
                    <a:cubicBezTo>
                      <a:pt x="19" y="56"/>
                      <a:pt x="16" y="55"/>
                      <a:pt x="15" y="52"/>
                    </a:cubicBezTo>
                    <a:cubicBezTo>
                      <a:pt x="14" y="49"/>
                      <a:pt x="15" y="46"/>
                      <a:pt x="18" y="45"/>
                    </a:cubicBezTo>
                    <a:cubicBezTo>
                      <a:pt x="21" y="44"/>
                      <a:pt x="24" y="45"/>
                      <a:pt x="25" y="48"/>
                    </a:cubicBezTo>
                    <a:cubicBezTo>
                      <a:pt x="26" y="51"/>
                      <a:pt x="25" y="54"/>
                      <a:pt x="22" y="55"/>
                    </a:cubicBezTo>
                    <a:close/>
                    <a:moveTo>
                      <a:pt x="31" y="67"/>
                    </a:moveTo>
                    <a:cubicBezTo>
                      <a:pt x="28" y="66"/>
                      <a:pt x="27" y="63"/>
                      <a:pt x="28" y="60"/>
                    </a:cubicBezTo>
                    <a:cubicBezTo>
                      <a:pt x="29" y="58"/>
                      <a:pt x="32" y="56"/>
                      <a:pt x="35" y="58"/>
                    </a:cubicBezTo>
                    <a:cubicBezTo>
                      <a:pt x="37" y="59"/>
                      <a:pt x="39" y="62"/>
                      <a:pt x="37" y="65"/>
                    </a:cubicBezTo>
                    <a:cubicBezTo>
                      <a:pt x="36" y="67"/>
                      <a:pt x="33" y="68"/>
                      <a:pt x="31" y="67"/>
                    </a:cubicBezTo>
                    <a:close/>
                    <a:moveTo>
                      <a:pt x="36" y="54"/>
                    </a:moveTo>
                    <a:cubicBezTo>
                      <a:pt x="29" y="51"/>
                      <a:pt x="26" y="43"/>
                      <a:pt x="29" y="36"/>
                    </a:cubicBezTo>
                    <a:cubicBezTo>
                      <a:pt x="32" y="29"/>
                      <a:pt x="40" y="26"/>
                      <a:pt x="47" y="29"/>
                    </a:cubicBezTo>
                    <a:cubicBezTo>
                      <a:pt x="54" y="32"/>
                      <a:pt x="57" y="40"/>
                      <a:pt x="54" y="46"/>
                    </a:cubicBezTo>
                    <a:cubicBezTo>
                      <a:pt x="51" y="53"/>
                      <a:pt x="43" y="57"/>
                      <a:pt x="36" y="54"/>
                    </a:cubicBezTo>
                    <a:close/>
                    <a:moveTo>
                      <a:pt x="52" y="67"/>
                    </a:moveTo>
                    <a:cubicBezTo>
                      <a:pt x="50" y="69"/>
                      <a:pt x="46" y="67"/>
                      <a:pt x="45" y="65"/>
                    </a:cubicBezTo>
                    <a:cubicBezTo>
                      <a:pt x="44" y="62"/>
                      <a:pt x="45" y="59"/>
                      <a:pt x="48" y="58"/>
                    </a:cubicBezTo>
                    <a:cubicBezTo>
                      <a:pt x="51" y="56"/>
                      <a:pt x="54" y="58"/>
                      <a:pt x="55" y="60"/>
                    </a:cubicBezTo>
                    <a:cubicBezTo>
                      <a:pt x="56" y="63"/>
                      <a:pt x="55" y="66"/>
                      <a:pt x="52" y="67"/>
                    </a:cubicBezTo>
                    <a:close/>
                    <a:moveTo>
                      <a:pt x="61" y="55"/>
                    </a:moveTo>
                    <a:cubicBezTo>
                      <a:pt x="58" y="54"/>
                      <a:pt x="57" y="51"/>
                      <a:pt x="58" y="48"/>
                    </a:cubicBezTo>
                    <a:cubicBezTo>
                      <a:pt x="59" y="45"/>
                      <a:pt x="62" y="44"/>
                      <a:pt x="65" y="45"/>
                    </a:cubicBezTo>
                    <a:cubicBezTo>
                      <a:pt x="67" y="46"/>
                      <a:pt x="69" y="49"/>
                      <a:pt x="68" y="52"/>
                    </a:cubicBezTo>
                    <a:cubicBezTo>
                      <a:pt x="66" y="55"/>
                      <a:pt x="63" y="56"/>
                      <a:pt x="61" y="5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0">
                <a:extLst>
                  <a:ext uri="{FF2B5EF4-FFF2-40B4-BE49-F238E27FC236}">
                    <a16:creationId xmlns:a16="http://schemas.microsoft.com/office/drawing/2014/main" id="{9AEE091C-80C7-48BD-8311-7CD240162266}"/>
                  </a:ext>
                </a:extLst>
              </p:cNvPr>
              <p:cNvSpPr>
                <a:spLocks/>
              </p:cNvSpPr>
              <p:nvPr/>
            </p:nvSpPr>
            <p:spPr bwMode="auto">
              <a:xfrm>
                <a:off x="5031493" y="1839383"/>
                <a:ext cx="30956" cy="28663"/>
              </a:xfrm>
              <a:custGeom>
                <a:avLst/>
                <a:gdLst/>
                <a:ahLst/>
                <a:cxnLst>
                  <a:cxn ang="0">
                    <a:pos x="13" y="2"/>
                  </a:cxn>
                  <a:cxn ang="0">
                    <a:pos x="2" y="6"/>
                  </a:cxn>
                  <a:cxn ang="0">
                    <a:pos x="6" y="17"/>
                  </a:cxn>
                  <a:cxn ang="0">
                    <a:pos x="17" y="12"/>
                  </a:cxn>
                  <a:cxn ang="0">
                    <a:pos x="13" y="2"/>
                  </a:cxn>
                </a:cxnLst>
                <a:rect l="0" t="0" r="r" b="b"/>
                <a:pathLst>
                  <a:path w="19" h="18">
                    <a:moveTo>
                      <a:pt x="13" y="2"/>
                    </a:moveTo>
                    <a:cubicBezTo>
                      <a:pt x="8" y="0"/>
                      <a:pt x="4" y="2"/>
                      <a:pt x="2" y="6"/>
                    </a:cubicBezTo>
                    <a:cubicBezTo>
                      <a:pt x="0" y="10"/>
                      <a:pt x="2" y="15"/>
                      <a:pt x="6" y="17"/>
                    </a:cubicBezTo>
                    <a:cubicBezTo>
                      <a:pt x="10" y="18"/>
                      <a:pt x="15" y="16"/>
                      <a:pt x="17" y="12"/>
                    </a:cubicBezTo>
                    <a:cubicBezTo>
                      <a:pt x="19" y="8"/>
                      <a:pt x="17" y="4"/>
                      <a:pt x="13"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grpSp>
        <p:nvGrpSpPr>
          <p:cNvPr id="126" name="Group 37">
            <a:extLst>
              <a:ext uri="{FF2B5EF4-FFF2-40B4-BE49-F238E27FC236}">
                <a16:creationId xmlns:a16="http://schemas.microsoft.com/office/drawing/2014/main" id="{D7F4BF2B-731F-41DE-AD31-5EABF6DD2DB1}"/>
              </a:ext>
            </a:extLst>
          </p:cNvPr>
          <p:cNvGrpSpPr/>
          <p:nvPr/>
        </p:nvGrpSpPr>
        <p:grpSpPr>
          <a:xfrm>
            <a:off x="536355" y="2006601"/>
            <a:ext cx="3234267" cy="1001487"/>
            <a:chOff x="685800" y="1733550"/>
            <a:chExt cx="2425700" cy="751115"/>
          </a:xfrm>
        </p:grpSpPr>
        <p:sp>
          <p:nvSpPr>
            <p:cNvPr id="127" name="Content Placeholder 2">
              <a:extLst>
                <a:ext uri="{FF2B5EF4-FFF2-40B4-BE49-F238E27FC236}">
                  <a16:creationId xmlns:a16="http://schemas.microsoft.com/office/drawing/2014/main" id="{965A2443-C135-4E8C-9246-1D56FE1E5E7F}"/>
                </a:ext>
              </a:extLst>
            </p:cNvPr>
            <p:cNvSpPr txBox="1">
              <a:spLocks/>
            </p:cNvSpPr>
            <p:nvPr/>
          </p:nvSpPr>
          <p:spPr>
            <a:xfrm>
              <a:off x="685800" y="1733550"/>
              <a:ext cx="1722191" cy="751115"/>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sz="1600" b="1" i="1" dirty="0">
                  <a:solidFill>
                    <a:schemeClr val="tx2">
                      <a:lumMod val="75000"/>
                    </a:schemeClr>
                  </a:solidFill>
                </a:rPr>
                <a:t>Strategic Code</a:t>
              </a:r>
              <a:r>
                <a:rPr lang="en-US" sz="1600" b="1" i="1" dirty="0">
                  <a:solidFill>
                    <a:schemeClr val="bg1">
                      <a:lumMod val="50000"/>
                    </a:schemeClr>
                  </a:solidFill>
                </a:rPr>
                <a:t/>
              </a:r>
              <a:br>
                <a:rPr lang="en-US" sz="1600" b="1" i="1" dirty="0">
                  <a:solidFill>
                    <a:schemeClr val="bg1">
                      <a:lumMod val="50000"/>
                    </a:schemeClr>
                  </a:solidFill>
                </a:rPr>
              </a:br>
              <a:r>
                <a:rPr lang="en-US" sz="1200" i="1" dirty="0">
                  <a:solidFill>
                    <a:schemeClr val="bg1">
                      <a:lumMod val="50000"/>
                    </a:schemeClr>
                  </a:solidFill>
                </a:rPr>
                <a:t>Lorem ipsum dolor sit amet, consectetur adipiscing elit. Curabitur elementum posuere pretium. </a:t>
              </a:r>
            </a:p>
          </p:txBody>
        </p:sp>
        <p:grpSp>
          <p:nvGrpSpPr>
            <p:cNvPr id="128" name="Group 1527">
              <a:extLst>
                <a:ext uri="{FF2B5EF4-FFF2-40B4-BE49-F238E27FC236}">
                  <a16:creationId xmlns:a16="http://schemas.microsoft.com/office/drawing/2014/main" id="{8439975B-C98A-4F18-A261-C1E18727F4AF}"/>
                </a:ext>
              </a:extLst>
            </p:cNvPr>
            <p:cNvGrpSpPr/>
            <p:nvPr/>
          </p:nvGrpSpPr>
          <p:grpSpPr>
            <a:xfrm>
              <a:off x="2590800" y="1885950"/>
              <a:ext cx="520700" cy="520700"/>
              <a:chOff x="2590800" y="1885950"/>
              <a:chExt cx="520700" cy="520700"/>
            </a:xfrm>
          </p:grpSpPr>
          <p:sp>
            <p:nvSpPr>
              <p:cNvPr id="129" name="Oval 66">
                <a:extLst>
                  <a:ext uri="{FF2B5EF4-FFF2-40B4-BE49-F238E27FC236}">
                    <a16:creationId xmlns:a16="http://schemas.microsoft.com/office/drawing/2014/main" id="{394BCE3D-31D7-4DCE-8308-5C3A7407B7DC}"/>
                  </a:ext>
                </a:extLst>
              </p:cNvPr>
              <p:cNvSpPr>
                <a:spLocks noChangeArrowheads="1"/>
              </p:cNvSpPr>
              <p:nvPr/>
            </p:nvSpPr>
            <p:spPr bwMode="auto">
              <a:xfrm>
                <a:off x="2590800" y="1885950"/>
                <a:ext cx="520700" cy="520700"/>
              </a:xfrm>
              <a:prstGeom prst="ellipse">
                <a:avLst/>
              </a:prstGeom>
              <a:solidFill>
                <a:schemeClr val="accent6">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67">
                <a:extLst>
                  <a:ext uri="{FF2B5EF4-FFF2-40B4-BE49-F238E27FC236}">
                    <a16:creationId xmlns:a16="http://schemas.microsoft.com/office/drawing/2014/main" id="{F53BD060-EFBC-463B-9A93-EDFD17FE2394}"/>
                  </a:ext>
                </a:extLst>
              </p:cNvPr>
              <p:cNvSpPr>
                <a:spLocks/>
              </p:cNvSpPr>
              <p:nvPr/>
            </p:nvSpPr>
            <p:spPr bwMode="auto">
              <a:xfrm>
                <a:off x="2708275" y="1965325"/>
                <a:ext cx="396875" cy="436563"/>
              </a:xfrm>
              <a:custGeom>
                <a:avLst/>
                <a:gdLst/>
                <a:ahLst/>
                <a:cxnLst>
                  <a:cxn ang="0">
                    <a:pos x="222" y="133"/>
                  </a:cxn>
                  <a:cxn ang="0">
                    <a:pos x="152" y="55"/>
                  </a:cxn>
                  <a:cxn ang="0">
                    <a:pos x="137" y="67"/>
                  </a:cxn>
                  <a:cxn ang="0">
                    <a:pos x="96" y="21"/>
                  </a:cxn>
                  <a:cxn ang="0">
                    <a:pos x="92" y="25"/>
                  </a:cxn>
                  <a:cxn ang="0">
                    <a:pos x="71" y="1"/>
                  </a:cxn>
                  <a:cxn ang="0">
                    <a:pos x="61" y="11"/>
                  </a:cxn>
                  <a:cxn ang="0">
                    <a:pos x="51" y="0"/>
                  </a:cxn>
                  <a:cxn ang="0">
                    <a:pos x="27" y="22"/>
                  </a:cxn>
                  <a:cxn ang="0">
                    <a:pos x="98" y="102"/>
                  </a:cxn>
                  <a:cxn ang="0">
                    <a:pos x="89" y="111"/>
                  </a:cxn>
                  <a:cxn ang="0">
                    <a:pos x="35" y="50"/>
                  </a:cxn>
                  <a:cxn ang="0">
                    <a:pos x="0" y="81"/>
                  </a:cxn>
                  <a:cxn ang="0">
                    <a:pos x="54" y="142"/>
                  </a:cxn>
                  <a:cxn ang="0">
                    <a:pos x="27" y="165"/>
                  </a:cxn>
                  <a:cxn ang="0">
                    <a:pos x="98" y="244"/>
                  </a:cxn>
                  <a:cxn ang="0">
                    <a:pos x="222" y="133"/>
                  </a:cxn>
                </a:cxnLst>
                <a:rect l="0" t="0" r="r" b="b"/>
                <a:pathLst>
                  <a:path w="222" h="244">
                    <a:moveTo>
                      <a:pt x="222" y="133"/>
                    </a:moveTo>
                    <a:cubicBezTo>
                      <a:pt x="152" y="55"/>
                      <a:pt x="152" y="55"/>
                      <a:pt x="152" y="55"/>
                    </a:cubicBezTo>
                    <a:cubicBezTo>
                      <a:pt x="137" y="67"/>
                      <a:pt x="137" y="67"/>
                      <a:pt x="137" y="67"/>
                    </a:cubicBezTo>
                    <a:cubicBezTo>
                      <a:pt x="96" y="21"/>
                      <a:pt x="96" y="21"/>
                      <a:pt x="96" y="21"/>
                    </a:cubicBezTo>
                    <a:cubicBezTo>
                      <a:pt x="92" y="25"/>
                      <a:pt x="92" y="25"/>
                      <a:pt x="92" y="25"/>
                    </a:cubicBezTo>
                    <a:cubicBezTo>
                      <a:pt x="71" y="1"/>
                      <a:pt x="71" y="1"/>
                      <a:pt x="71" y="1"/>
                    </a:cubicBezTo>
                    <a:cubicBezTo>
                      <a:pt x="61" y="11"/>
                      <a:pt x="61" y="11"/>
                      <a:pt x="61" y="11"/>
                    </a:cubicBezTo>
                    <a:cubicBezTo>
                      <a:pt x="51" y="0"/>
                      <a:pt x="51" y="0"/>
                      <a:pt x="51" y="0"/>
                    </a:cubicBezTo>
                    <a:cubicBezTo>
                      <a:pt x="27" y="22"/>
                      <a:pt x="27" y="22"/>
                      <a:pt x="27" y="22"/>
                    </a:cubicBezTo>
                    <a:cubicBezTo>
                      <a:pt x="98" y="102"/>
                      <a:pt x="98" y="102"/>
                      <a:pt x="98" y="102"/>
                    </a:cubicBezTo>
                    <a:cubicBezTo>
                      <a:pt x="89" y="111"/>
                      <a:pt x="89" y="111"/>
                      <a:pt x="89" y="111"/>
                    </a:cubicBezTo>
                    <a:cubicBezTo>
                      <a:pt x="35" y="50"/>
                      <a:pt x="35" y="50"/>
                      <a:pt x="35" y="50"/>
                    </a:cubicBezTo>
                    <a:cubicBezTo>
                      <a:pt x="0" y="81"/>
                      <a:pt x="0" y="81"/>
                      <a:pt x="0" y="81"/>
                    </a:cubicBezTo>
                    <a:cubicBezTo>
                      <a:pt x="54" y="142"/>
                      <a:pt x="54" y="142"/>
                      <a:pt x="54" y="142"/>
                    </a:cubicBezTo>
                    <a:cubicBezTo>
                      <a:pt x="27" y="165"/>
                      <a:pt x="27" y="165"/>
                      <a:pt x="27" y="165"/>
                    </a:cubicBezTo>
                    <a:cubicBezTo>
                      <a:pt x="98" y="244"/>
                      <a:pt x="98" y="244"/>
                      <a:pt x="98" y="244"/>
                    </a:cubicBezTo>
                    <a:cubicBezTo>
                      <a:pt x="159" y="237"/>
                      <a:pt x="208" y="192"/>
                      <a:pt x="222" y="133"/>
                    </a:cubicBezTo>
                    <a:close/>
                  </a:path>
                </a:pathLst>
              </a:custGeom>
              <a:solidFill>
                <a:schemeClr val="accent6">
                  <a:lumMod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68">
                <a:extLst>
                  <a:ext uri="{FF2B5EF4-FFF2-40B4-BE49-F238E27FC236}">
                    <a16:creationId xmlns:a16="http://schemas.microsoft.com/office/drawing/2014/main" id="{BF51444F-BD29-4281-A7CC-355922CECF99}"/>
                  </a:ext>
                </a:extLst>
              </p:cNvPr>
              <p:cNvSpPr>
                <a:spLocks noEditPoints="1"/>
              </p:cNvSpPr>
              <p:nvPr/>
            </p:nvSpPr>
            <p:spPr bwMode="auto">
              <a:xfrm>
                <a:off x="2682875" y="1997075"/>
                <a:ext cx="333375" cy="304800"/>
              </a:xfrm>
              <a:custGeom>
                <a:avLst/>
                <a:gdLst/>
                <a:ahLst/>
                <a:cxnLst>
                  <a:cxn ang="0">
                    <a:pos x="101" y="34"/>
                  </a:cxn>
                  <a:cxn ang="0">
                    <a:pos x="113" y="5"/>
                  </a:cxn>
                  <a:cxn ang="0">
                    <a:pos x="107" y="0"/>
                  </a:cxn>
                  <a:cxn ang="0">
                    <a:pos x="94" y="34"/>
                  </a:cxn>
                  <a:cxn ang="0">
                    <a:pos x="11" y="88"/>
                  </a:cxn>
                  <a:cxn ang="0">
                    <a:pos x="98" y="171"/>
                  </a:cxn>
                  <a:cxn ang="0">
                    <a:pos x="177" y="87"/>
                  </a:cxn>
                  <a:cxn ang="0">
                    <a:pos x="101" y="34"/>
                  </a:cxn>
                  <a:cxn ang="0">
                    <a:pos x="42" y="83"/>
                  </a:cxn>
                  <a:cxn ang="0">
                    <a:pos x="29" y="75"/>
                  </a:cxn>
                  <a:cxn ang="0">
                    <a:pos x="48" y="48"/>
                  </a:cxn>
                  <a:cxn ang="0">
                    <a:pos x="60" y="58"/>
                  </a:cxn>
                  <a:cxn ang="0">
                    <a:pos x="42" y="83"/>
                  </a:cxn>
                </a:cxnLst>
                <a:rect l="0" t="0" r="r" b="b"/>
                <a:pathLst>
                  <a:path w="186" h="171">
                    <a:moveTo>
                      <a:pt x="101" y="34"/>
                    </a:moveTo>
                    <a:cubicBezTo>
                      <a:pt x="105" y="23"/>
                      <a:pt x="109" y="9"/>
                      <a:pt x="113" y="5"/>
                    </a:cubicBezTo>
                    <a:cubicBezTo>
                      <a:pt x="107" y="0"/>
                      <a:pt x="107" y="0"/>
                      <a:pt x="107" y="0"/>
                    </a:cubicBezTo>
                    <a:cubicBezTo>
                      <a:pt x="102" y="6"/>
                      <a:pt x="97" y="23"/>
                      <a:pt x="94" y="34"/>
                    </a:cubicBezTo>
                    <a:cubicBezTo>
                      <a:pt x="75" y="27"/>
                      <a:pt x="0" y="6"/>
                      <a:pt x="11" y="88"/>
                    </a:cubicBezTo>
                    <a:cubicBezTo>
                      <a:pt x="17" y="133"/>
                      <a:pt x="53" y="171"/>
                      <a:pt x="98" y="171"/>
                    </a:cubicBezTo>
                    <a:cubicBezTo>
                      <a:pt x="142" y="171"/>
                      <a:pt x="172" y="133"/>
                      <a:pt x="177" y="87"/>
                    </a:cubicBezTo>
                    <a:cubicBezTo>
                      <a:pt x="186" y="10"/>
                      <a:pt x="118" y="28"/>
                      <a:pt x="101" y="34"/>
                    </a:cubicBezTo>
                    <a:close/>
                    <a:moveTo>
                      <a:pt x="42" y="83"/>
                    </a:moveTo>
                    <a:cubicBezTo>
                      <a:pt x="29" y="75"/>
                      <a:pt x="29" y="75"/>
                      <a:pt x="29" y="75"/>
                    </a:cubicBezTo>
                    <a:cubicBezTo>
                      <a:pt x="25" y="62"/>
                      <a:pt x="48" y="48"/>
                      <a:pt x="48" y="48"/>
                    </a:cubicBezTo>
                    <a:cubicBezTo>
                      <a:pt x="60" y="58"/>
                      <a:pt x="60" y="58"/>
                      <a:pt x="60" y="58"/>
                    </a:cubicBezTo>
                    <a:cubicBezTo>
                      <a:pt x="45" y="63"/>
                      <a:pt x="42" y="83"/>
                      <a:pt x="42" y="83"/>
                    </a:cubicBezTo>
                    <a:close/>
                  </a:path>
                </a:pathLst>
              </a:custGeom>
              <a:solidFill>
                <a:srgbClr val="E4E4E4"/>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69">
                <a:extLst>
                  <a:ext uri="{FF2B5EF4-FFF2-40B4-BE49-F238E27FC236}">
                    <a16:creationId xmlns:a16="http://schemas.microsoft.com/office/drawing/2014/main" id="{8A03EA1E-4FAC-4623-AF8A-06A0BB9C82F4}"/>
                  </a:ext>
                </a:extLst>
              </p:cNvPr>
              <p:cNvSpPr>
                <a:spLocks/>
              </p:cNvSpPr>
              <p:nvPr/>
            </p:nvSpPr>
            <p:spPr bwMode="auto">
              <a:xfrm>
                <a:off x="2736850" y="1931987"/>
                <a:ext cx="130175" cy="114300"/>
              </a:xfrm>
              <a:custGeom>
                <a:avLst/>
                <a:gdLst/>
                <a:ahLst/>
                <a:cxnLst>
                  <a:cxn ang="0">
                    <a:pos x="22" y="52"/>
                  </a:cxn>
                  <a:cxn ang="0">
                    <a:pos x="67" y="55"/>
                  </a:cxn>
                  <a:cxn ang="0">
                    <a:pos x="48" y="14"/>
                  </a:cxn>
                  <a:cxn ang="0">
                    <a:pos x="3" y="10"/>
                  </a:cxn>
                  <a:cxn ang="0">
                    <a:pos x="22" y="52"/>
                  </a:cxn>
                </a:cxnLst>
                <a:rect l="0" t="0" r="r" b="b"/>
                <a:pathLst>
                  <a:path w="73" h="64">
                    <a:moveTo>
                      <a:pt x="22" y="52"/>
                    </a:moveTo>
                    <a:cubicBezTo>
                      <a:pt x="37" y="62"/>
                      <a:pt x="61" y="64"/>
                      <a:pt x="67" y="55"/>
                    </a:cubicBezTo>
                    <a:cubicBezTo>
                      <a:pt x="73" y="47"/>
                      <a:pt x="69" y="28"/>
                      <a:pt x="48" y="14"/>
                    </a:cubicBezTo>
                    <a:cubicBezTo>
                      <a:pt x="27" y="0"/>
                      <a:pt x="3" y="10"/>
                      <a:pt x="3" y="10"/>
                    </a:cubicBezTo>
                    <a:cubicBezTo>
                      <a:pt x="3" y="10"/>
                      <a:pt x="0" y="37"/>
                      <a:pt x="22" y="52"/>
                    </a:cubicBezTo>
                    <a:close/>
                  </a:path>
                </a:pathLst>
              </a:custGeom>
              <a:solidFill>
                <a:srgbClr val="E4E4E4"/>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grpSp>
        <p:nvGrpSpPr>
          <p:cNvPr id="133" name="Group 44">
            <a:extLst>
              <a:ext uri="{FF2B5EF4-FFF2-40B4-BE49-F238E27FC236}">
                <a16:creationId xmlns:a16="http://schemas.microsoft.com/office/drawing/2014/main" id="{D7464BF1-4611-4EF7-B69F-416DB7871691}"/>
              </a:ext>
            </a:extLst>
          </p:cNvPr>
          <p:cNvGrpSpPr/>
          <p:nvPr/>
        </p:nvGrpSpPr>
        <p:grpSpPr>
          <a:xfrm>
            <a:off x="474928" y="3341912"/>
            <a:ext cx="3242976" cy="1103088"/>
            <a:chOff x="639730" y="2735034"/>
            <a:chExt cx="2432232" cy="827316"/>
          </a:xfrm>
        </p:grpSpPr>
        <p:sp>
          <p:nvSpPr>
            <p:cNvPr id="134" name="Content Placeholder 2">
              <a:extLst>
                <a:ext uri="{FF2B5EF4-FFF2-40B4-BE49-F238E27FC236}">
                  <a16:creationId xmlns:a16="http://schemas.microsoft.com/office/drawing/2014/main" id="{310F1B0A-A6D5-4806-AC2C-C8DD40968EAD}"/>
                </a:ext>
              </a:extLst>
            </p:cNvPr>
            <p:cNvSpPr txBox="1">
              <a:spLocks/>
            </p:cNvSpPr>
            <p:nvPr/>
          </p:nvSpPr>
          <p:spPr>
            <a:xfrm>
              <a:off x="639730" y="2735034"/>
              <a:ext cx="1722191" cy="827316"/>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sz="1600" b="1" i="1" dirty="0">
                  <a:solidFill>
                    <a:schemeClr val="tx2">
                      <a:lumMod val="75000"/>
                    </a:schemeClr>
                  </a:solidFill>
                </a:rPr>
                <a:t>Development Code</a:t>
              </a:r>
              <a:r>
                <a:rPr lang="en-US" sz="1600" b="1" i="1" dirty="0">
                  <a:solidFill>
                    <a:schemeClr val="bg1">
                      <a:lumMod val="50000"/>
                    </a:schemeClr>
                  </a:solidFill>
                </a:rPr>
                <a:t/>
              </a:r>
              <a:br>
                <a:rPr lang="en-US" sz="1600" b="1" i="1" dirty="0">
                  <a:solidFill>
                    <a:schemeClr val="bg1">
                      <a:lumMod val="50000"/>
                    </a:schemeClr>
                  </a:solidFill>
                </a:rPr>
              </a:br>
              <a:r>
                <a:rPr lang="en-US" sz="1200" i="1" dirty="0">
                  <a:solidFill>
                    <a:schemeClr val="bg1">
                      <a:lumMod val="50000"/>
                    </a:schemeClr>
                  </a:solidFill>
                </a:rPr>
                <a:t>Lorem ipsum dolor sit amet, consectetur adipiscing elit. Curabitur elementum posuere pretium. </a:t>
              </a:r>
            </a:p>
          </p:txBody>
        </p:sp>
        <p:grpSp>
          <p:nvGrpSpPr>
            <p:cNvPr id="135" name="Group 1526">
              <a:extLst>
                <a:ext uri="{FF2B5EF4-FFF2-40B4-BE49-F238E27FC236}">
                  <a16:creationId xmlns:a16="http://schemas.microsoft.com/office/drawing/2014/main" id="{ECDB04BC-A2F7-4F66-834E-DB772F6A6D6E}"/>
                </a:ext>
              </a:extLst>
            </p:cNvPr>
            <p:cNvGrpSpPr/>
            <p:nvPr/>
          </p:nvGrpSpPr>
          <p:grpSpPr>
            <a:xfrm>
              <a:off x="2551261" y="2901140"/>
              <a:ext cx="520701" cy="520700"/>
              <a:chOff x="2519362" y="2847975"/>
              <a:chExt cx="520701" cy="520700"/>
            </a:xfrm>
          </p:grpSpPr>
          <p:sp>
            <p:nvSpPr>
              <p:cNvPr id="136" name="Oval 38">
                <a:extLst>
                  <a:ext uri="{FF2B5EF4-FFF2-40B4-BE49-F238E27FC236}">
                    <a16:creationId xmlns:a16="http://schemas.microsoft.com/office/drawing/2014/main" id="{E1BB5187-D32E-425E-8E93-AF3B5757910B}"/>
                  </a:ext>
                </a:extLst>
              </p:cNvPr>
              <p:cNvSpPr>
                <a:spLocks noChangeArrowheads="1"/>
              </p:cNvSpPr>
              <p:nvPr/>
            </p:nvSpPr>
            <p:spPr bwMode="auto">
              <a:xfrm>
                <a:off x="2519362" y="2847975"/>
                <a:ext cx="520700" cy="520700"/>
              </a:xfrm>
              <a:prstGeom prst="ellipse">
                <a:avLst/>
              </a:prstGeom>
              <a:solidFill>
                <a:srgbClr val="FD612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39">
                <a:extLst>
                  <a:ext uri="{FF2B5EF4-FFF2-40B4-BE49-F238E27FC236}">
                    <a16:creationId xmlns:a16="http://schemas.microsoft.com/office/drawing/2014/main" id="{96C0F28A-75FB-438D-9AA9-498A03A69196}"/>
                  </a:ext>
                </a:extLst>
              </p:cNvPr>
              <p:cNvSpPr>
                <a:spLocks/>
              </p:cNvSpPr>
              <p:nvPr/>
            </p:nvSpPr>
            <p:spPr bwMode="auto">
              <a:xfrm>
                <a:off x="2590800" y="2876550"/>
                <a:ext cx="449263" cy="490538"/>
              </a:xfrm>
              <a:custGeom>
                <a:avLst/>
                <a:gdLst/>
                <a:ahLst/>
                <a:cxnLst>
                  <a:cxn ang="0">
                    <a:pos x="251" y="137"/>
                  </a:cxn>
                  <a:cxn ang="0">
                    <a:pos x="144" y="17"/>
                  </a:cxn>
                  <a:cxn ang="0">
                    <a:pos x="136" y="28"/>
                  </a:cxn>
                  <a:cxn ang="0">
                    <a:pos x="113" y="0"/>
                  </a:cxn>
                  <a:cxn ang="0">
                    <a:pos x="115" y="28"/>
                  </a:cxn>
                  <a:cxn ang="0">
                    <a:pos x="117" y="56"/>
                  </a:cxn>
                  <a:cxn ang="0">
                    <a:pos x="113" y="61"/>
                  </a:cxn>
                  <a:cxn ang="0">
                    <a:pos x="50" y="72"/>
                  </a:cxn>
                  <a:cxn ang="0">
                    <a:pos x="0" y="118"/>
                  </a:cxn>
                  <a:cxn ang="0">
                    <a:pos x="16" y="195"/>
                  </a:cxn>
                  <a:cxn ang="0">
                    <a:pos x="86" y="273"/>
                  </a:cxn>
                  <a:cxn ang="0">
                    <a:pos x="105" y="274"/>
                  </a:cxn>
                  <a:cxn ang="0">
                    <a:pos x="251" y="137"/>
                  </a:cxn>
                </a:cxnLst>
                <a:rect l="0" t="0" r="r" b="b"/>
                <a:pathLst>
                  <a:path w="251" h="274">
                    <a:moveTo>
                      <a:pt x="251" y="137"/>
                    </a:moveTo>
                    <a:cubicBezTo>
                      <a:pt x="144" y="17"/>
                      <a:pt x="144" y="17"/>
                      <a:pt x="144" y="17"/>
                    </a:cubicBezTo>
                    <a:cubicBezTo>
                      <a:pt x="136" y="28"/>
                      <a:pt x="136" y="28"/>
                      <a:pt x="136" y="28"/>
                    </a:cubicBezTo>
                    <a:cubicBezTo>
                      <a:pt x="113" y="0"/>
                      <a:pt x="113" y="0"/>
                      <a:pt x="113" y="0"/>
                    </a:cubicBezTo>
                    <a:cubicBezTo>
                      <a:pt x="115" y="28"/>
                      <a:pt x="115" y="28"/>
                      <a:pt x="115" y="28"/>
                    </a:cubicBezTo>
                    <a:cubicBezTo>
                      <a:pt x="117" y="56"/>
                      <a:pt x="117" y="56"/>
                      <a:pt x="117" y="56"/>
                    </a:cubicBezTo>
                    <a:cubicBezTo>
                      <a:pt x="113" y="61"/>
                      <a:pt x="113" y="61"/>
                      <a:pt x="113" y="61"/>
                    </a:cubicBezTo>
                    <a:cubicBezTo>
                      <a:pt x="50" y="72"/>
                      <a:pt x="50" y="72"/>
                      <a:pt x="50" y="72"/>
                    </a:cubicBezTo>
                    <a:cubicBezTo>
                      <a:pt x="0" y="118"/>
                      <a:pt x="0" y="118"/>
                      <a:pt x="0" y="118"/>
                    </a:cubicBezTo>
                    <a:cubicBezTo>
                      <a:pt x="16" y="195"/>
                      <a:pt x="16" y="195"/>
                      <a:pt x="16" y="195"/>
                    </a:cubicBezTo>
                    <a:cubicBezTo>
                      <a:pt x="86" y="273"/>
                      <a:pt x="86" y="273"/>
                      <a:pt x="86" y="273"/>
                    </a:cubicBezTo>
                    <a:cubicBezTo>
                      <a:pt x="92" y="274"/>
                      <a:pt x="99" y="274"/>
                      <a:pt x="105" y="274"/>
                    </a:cubicBezTo>
                    <a:cubicBezTo>
                      <a:pt x="183" y="274"/>
                      <a:pt x="247" y="213"/>
                      <a:pt x="251" y="137"/>
                    </a:cubicBezTo>
                    <a:close/>
                  </a:path>
                </a:pathLst>
              </a:custGeom>
              <a:solidFill>
                <a:srgbClr val="BA5138"/>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40">
                <a:extLst>
                  <a:ext uri="{FF2B5EF4-FFF2-40B4-BE49-F238E27FC236}">
                    <a16:creationId xmlns:a16="http://schemas.microsoft.com/office/drawing/2014/main" id="{7B57AFED-0472-4620-870D-B5F4F89101FD}"/>
                  </a:ext>
                </a:extLst>
              </p:cNvPr>
              <p:cNvSpPr>
                <a:spLocks/>
              </p:cNvSpPr>
              <p:nvPr/>
            </p:nvSpPr>
            <p:spPr bwMode="auto">
              <a:xfrm>
                <a:off x="2782887" y="2874962"/>
                <a:ext cx="47625" cy="242888"/>
              </a:xfrm>
              <a:custGeom>
                <a:avLst/>
                <a:gdLst/>
                <a:ahLst/>
                <a:cxnLst>
                  <a:cxn ang="0">
                    <a:pos x="25" y="111"/>
                  </a:cxn>
                  <a:cxn ang="0">
                    <a:pos x="24" y="103"/>
                  </a:cxn>
                  <a:cxn ang="0">
                    <a:pos x="18" y="62"/>
                  </a:cxn>
                  <a:cxn ang="0">
                    <a:pos x="11" y="27"/>
                  </a:cxn>
                  <a:cxn ang="0">
                    <a:pos x="11" y="27"/>
                  </a:cxn>
                  <a:cxn ang="0">
                    <a:pos x="11" y="27"/>
                  </a:cxn>
                  <a:cxn ang="0">
                    <a:pos x="12" y="14"/>
                  </a:cxn>
                  <a:cxn ang="0">
                    <a:pos x="4" y="0"/>
                  </a:cxn>
                  <a:cxn ang="0">
                    <a:pos x="0" y="16"/>
                  </a:cxn>
                  <a:cxn ang="0">
                    <a:pos x="5" y="28"/>
                  </a:cxn>
                  <a:cxn ang="0">
                    <a:pos x="5" y="28"/>
                  </a:cxn>
                  <a:cxn ang="0">
                    <a:pos x="5" y="28"/>
                  </a:cxn>
                  <a:cxn ang="0">
                    <a:pos x="6" y="60"/>
                  </a:cxn>
                  <a:cxn ang="0">
                    <a:pos x="11" y="105"/>
                  </a:cxn>
                  <a:cxn ang="0">
                    <a:pos x="12" y="113"/>
                  </a:cxn>
                  <a:cxn ang="0">
                    <a:pos x="15" y="134"/>
                  </a:cxn>
                  <a:cxn ang="0">
                    <a:pos x="27" y="136"/>
                  </a:cxn>
                  <a:cxn ang="0">
                    <a:pos x="25" y="111"/>
                  </a:cxn>
                </a:cxnLst>
                <a:rect l="0" t="0" r="r" b="b"/>
                <a:pathLst>
                  <a:path w="27" h="136">
                    <a:moveTo>
                      <a:pt x="25" y="111"/>
                    </a:moveTo>
                    <a:cubicBezTo>
                      <a:pt x="25" y="108"/>
                      <a:pt x="24" y="105"/>
                      <a:pt x="24" y="103"/>
                    </a:cubicBezTo>
                    <a:cubicBezTo>
                      <a:pt x="22" y="88"/>
                      <a:pt x="20" y="74"/>
                      <a:pt x="18" y="62"/>
                    </a:cubicBezTo>
                    <a:cubicBezTo>
                      <a:pt x="15" y="48"/>
                      <a:pt x="13" y="36"/>
                      <a:pt x="11" y="27"/>
                    </a:cubicBezTo>
                    <a:cubicBezTo>
                      <a:pt x="11" y="27"/>
                      <a:pt x="11" y="27"/>
                      <a:pt x="11" y="27"/>
                    </a:cubicBezTo>
                    <a:cubicBezTo>
                      <a:pt x="11" y="27"/>
                      <a:pt x="11" y="27"/>
                      <a:pt x="11" y="27"/>
                    </a:cubicBezTo>
                    <a:cubicBezTo>
                      <a:pt x="12" y="24"/>
                      <a:pt x="12" y="19"/>
                      <a:pt x="12" y="14"/>
                    </a:cubicBezTo>
                    <a:cubicBezTo>
                      <a:pt x="11" y="7"/>
                      <a:pt x="6" y="1"/>
                      <a:pt x="4" y="0"/>
                    </a:cubicBezTo>
                    <a:cubicBezTo>
                      <a:pt x="3" y="1"/>
                      <a:pt x="0" y="8"/>
                      <a:pt x="0" y="16"/>
                    </a:cubicBezTo>
                    <a:cubicBezTo>
                      <a:pt x="1" y="21"/>
                      <a:pt x="3" y="25"/>
                      <a:pt x="5" y="28"/>
                    </a:cubicBezTo>
                    <a:cubicBezTo>
                      <a:pt x="5" y="28"/>
                      <a:pt x="5" y="28"/>
                      <a:pt x="5" y="28"/>
                    </a:cubicBezTo>
                    <a:cubicBezTo>
                      <a:pt x="5" y="28"/>
                      <a:pt x="5" y="28"/>
                      <a:pt x="5" y="28"/>
                    </a:cubicBezTo>
                    <a:cubicBezTo>
                      <a:pt x="5" y="36"/>
                      <a:pt x="5" y="47"/>
                      <a:pt x="6" y="60"/>
                    </a:cubicBezTo>
                    <a:cubicBezTo>
                      <a:pt x="7" y="74"/>
                      <a:pt x="9" y="89"/>
                      <a:pt x="11" y="105"/>
                    </a:cubicBezTo>
                    <a:cubicBezTo>
                      <a:pt x="11" y="107"/>
                      <a:pt x="12" y="110"/>
                      <a:pt x="12" y="113"/>
                    </a:cubicBezTo>
                    <a:cubicBezTo>
                      <a:pt x="13" y="121"/>
                      <a:pt x="15" y="132"/>
                      <a:pt x="15" y="134"/>
                    </a:cubicBezTo>
                    <a:cubicBezTo>
                      <a:pt x="27" y="136"/>
                      <a:pt x="27" y="136"/>
                      <a:pt x="27" y="136"/>
                    </a:cubicBezTo>
                    <a:cubicBezTo>
                      <a:pt x="27" y="133"/>
                      <a:pt x="26" y="119"/>
                      <a:pt x="25" y="111"/>
                    </a:cubicBezTo>
                    <a:close/>
                  </a:path>
                </a:pathLst>
              </a:custGeom>
              <a:solidFill>
                <a:srgbClr val="F2F2F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41">
                <a:extLst>
                  <a:ext uri="{FF2B5EF4-FFF2-40B4-BE49-F238E27FC236}">
                    <a16:creationId xmlns:a16="http://schemas.microsoft.com/office/drawing/2014/main" id="{5C1153D8-57EA-40CE-8677-6E6AC42520FB}"/>
                  </a:ext>
                </a:extLst>
              </p:cNvPr>
              <p:cNvSpPr>
                <a:spLocks/>
              </p:cNvSpPr>
              <p:nvPr/>
            </p:nvSpPr>
            <p:spPr bwMode="auto">
              <a:xfrm>
                <a:off x="2835275" y="2906712"/>
                <a:ext cx="19050" cy="209550"/>
              </a:xfrm>
              <a:custGeom>
                <a:avLst/>
                <a:gdLst/>
                <a:ahLst/>
                <a:cxnLst>
                  <a:cxn ang="0">
                    <a:pos x="10" y="90"/>
                  </a:cxn>
                  <a:cxn ang="0">
                    <a:pos x="10" y="84"/>
                  </a:cxn>
                  <a:cxn ang="0">
                    <a:pos x="10" y="51"/>
                  </a:cxn>
                  <a:cxn ang="0">
                    <a:pos x="9" y="23"/>
                  </a:cxn>
                  <a:cxn ang="0">
                    <a:pos x="9" y="23"/>
                  </a:cxn>
                  <a:cxn ang="0">
                    <a:pos x="9" y="23"/>
                  </a:cxn>
                  <a:cxn ang="0">
                    <a:pos x="11" y="13"/>
                  </a:cxn>
                  <a:cxn ang="0">
                    <a:pos x="7" y="0"/>
                  </a:cxn>
                  <a:cxn ang="0">
                    <a:pos x="3" y="13"/>
                  </a:cxn>
                  <a:cxn ang="0">
                    <a:pos x="4" y="23"/>
                  </a:cxn>
                  <a:cxn ang="0">
                    <a:pos x="4" y="23"/>
                  </a:cxn>
                  <a:cxn ang="0">
                    <a:pos x="4" y="23"/>
                  </a:cxn>
                  <a:cxn ang="0">
                    <a:pos x="2" y="48"/>
                  </a:cxn>
                  <a:cxn ang="0">
                    <a:pos x="0" y="84"/>
                  </a:cxn>
                  <a:cxn ang="0">
                    <a:pos x="0" y="91"/>
                  </a:cxn>
                  <a:cxn ang="0">
                    <a:pos x="0" y="117"/>
                  </a:cxn>
                  <a:cxn ang="0">
                    <a:pos x="9" y="115"/>
                  </a:cxn>
                  <a:cxn ang="0">
                    <a:pos x="10" y="90"/>
                  </a:cxn>
                </a:cxnLst>
                <a:rect l="0" t="0" r="r" b="b"/>
                <a:pathLst>
                  <a:path w="11" h="117">
                    <a:moveTo>
                      <a:pt x="10" y="90"/>
                    </a:moveTo>
                    <a:cubicBezTo>
                      <a:pt x="10" y="88"/>
                      <a:pt x="10" y="86"/>
                      <a:pt x="10" y="84"/>
                    </a:cubicBezTo>
                    <a:cubicBezTo>
                      <a:pt x="10" y="72"/>
                      <a:pt x="10" y="61"/>
                      <a:pt x="10" y="51"/>
                    </a:cubicBezTo>
                    <a:cubicBezTo>
                      <a:pt x="10" y="40"/>
                      <a:pt x="10" y="30"/>
                      <a:pt x="9" y="23"/>
                    </a:cubicBezTo>
                    <a:cubicBezTo>
                      <a:pt x="9" y="23"/>
                      <a:pt x="9" y="23"/>
                      <a:pt x="9" y="23"/>
                    </a:cubicBezTo>
                    <a:cubicBezTo>
                      <a:pt x="9" y="23"/>
                      <a:pt x="9" y="23"/>
                      <a:pt x="9" y="23"/>
                    </a:cubicBezTo>
                    <a:cubicBezTo>
                      <a:pt x="10" y="21"/>
                      <a:pt x="11" y="17"/>
                      <a:pt x="11" y="13"/>
                    </a:cubicBezTo>
                    <a:cubicBezTo>
                      <a:pt x="11" y="7"/>
                      <a:pt x="8" y="2"/>
                      <a:pt x="7" y="0"/>
                    </a:cubicBezTo>
                    <a:cubicBezTo>
                      <a:pt x="6" y="2"/>
                      <a:pt x="3" y="7"/>
                      <a:pt x="3" y="13"/>
                    </a:cubicBezTo>
                    <a:cubicBezTo>
                      <a:pt x="3" y="17"/>
                      <a:pt x="3" y="21"/>
                      <a:pt x="4" y="23"/>
                    </a:cubicBezTo>
                    <a:cubicBezTo>
                      <a:pt x="4" y="23"/>
                      <a:pt x="4" y="23"/>
                      <a:pt x="4" y="23"/>
                    </a:cubicBezTo>
                    <a:cubicBezTo>
                      <a:pt x="4" y="23"/>
                      <a:pt x="4" y="23"/>
                      <a:pt x="4" y="23"/>
                    </a:cubicBezTo>
                    <a:cubicBezTo>
                      <a:pt x="3" y="30"/>
                      <a:pt x="3" y="38"/>
                      <a:pt x="2" y="48"/>
                    </a:cubicBezTo>
                    <a:cubicBezTo>
                      <a:pt x="1" y="59"/>
                      <a:pt x="1" y="71"/>
                      <a:pt x="0" y="84"/>
                    </a:cubicBezTo>
                    <a:cubicBezTo>
                      <a:pt x="0" y="86"/>
                      <a:pt x="0" y="88"/>
                      <a:pt x="0" y="91"/>
                    </a:cubicBezTo>
                    <a:cubicBezTo>
                      <a:pt x="0" y="97"/>
                      <a:pt x="0" y="115"/>
                      <a:pt x="0" y="117"/>
                    </a:cubicBezTo>
                    <a:cubicBezTo>
                      <a:pt x="9" y="115"/>
                      <a:pt x="9" y="115"/>
                      <a:pt x="9" y="115"/>
                    </a:cubicBezTo>
                    <a:cubicBezTo>
                      <a:pt x="9" y="113"/>
                      <a:pt x="9" y="97"/>
                      <a:pt x="10" y="90"/>
                    </a:cubicBezTo>
                    <a:close/>
                  </a:path>
                </a:pathLst>
              </a:custGeom>
              <a:solidFill>
                <a:srgbClr val="F2F2F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42">
                <a:extLst>
                  <a:ext uri="{FF2B5EF4-FFF2-40B4-BE49-F238E27FC236}">
                    <a16:creationId xmlns:a16="http://schemas.microsoft.com/office/drawing/2014/main" id="{E4E446B5-B087-40CF-97C9-01109859DD20}"/>
                  </a:ext>
                </a:extLst>
              </p:cNvPr>
              <p:cNvSpPr>
                <a:spLocks/>
              </p:cNvSpPr>
              <p:nvPr/>
            </p:nvSpPr>
            <p:spPr bwMode="auto">
              <a:xfrm>
                <a:off x="2817812" y="2987675"/>
                <a:ext cx="17463" cy="87313"/>
              </a:xfrm>
              <a:custGeom>
                <a:avLst/>
                <a:gdLst/>
                <a:ahLst/>
                <a:cxnLst>
                  <a:cxn ang="0">
                    <a:pos x="7" y="49"/>
                  </a:cxn>
                  <a:cxn ang="0">
                    <a:pos x="8" y="49"/>
                  </a:cxn>
                  <a:cxn ang="0">
                    <a:pos x="9" y="2"/>
                  </a:cxn>
                  <a:cxn ang="0">
                    <a:pos x="0" y="0"/>
                  </a:cxn>
                  <a:cxn ang="0">
                    <a:pos x="7" y="49"/>
                  </a:cxn>
                </a:cxnLst>
                <a:rect l="0" t="0" r="r" b="b"/>
                <a:pathLst>
                  <a:path w="9" h="49">
                    <a:moveTo>
                      <a:pt x="7" y="49"/>
                    </a:moveTo>
                    <a:cubicBezTo>
                      <a:pt x="8" y="49"/>
                      <a:pt x="7" y="49"/>
                      <a:pt x="8" y="49"/>
                    </a:cubicBezTo>
                    <a:cubicBezTo>
                      <a:pt x="8" y="48"/>
                      <a:pt x="8" y="15"/>
                      <a:pt x="9" y="2"/>
                    </a:cubicBezTo>
                    <a:cubicBezTo>
                      <a:pt x="6" y="1"/>
                      <a:pt x="4" y="1"/>
                      <a:pt x="0" y="0"/>
                    </a:cubicBezTo>
                    <a:cubicBezTo>
                      <a:pt x="2" y="12"/>
                      <a:pt x="6" y="46"/>
                      <a:pt x="7" y="49"/>
                    </a:cubicBezTo>
                    <a:close/>
                  </a:path>
                </a:pathLst>
              </a:custGeom>
              <a:solidFill>
                <a:srgbClr val="F2F2F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43">
                <a:extLst>
                  <a:ext uri="{FF2B5EF4-FFF2-40B4-BE49-F238E27FC236}">
                    <a16:creationId xmlns:a16="http://schemas.microsoft.com/office/drawing/2014/main" id="{55E96AC5-E83B-4CB4-BE1B-D12C7DAB38D1}"/>
                  </a:ext>
                </a:extLst>
              </p:cNvPr>
              <p:cNvSpPr>
                <a:spLocks noEditPoints="1"/>
              </p:cNvSpPr>
              <p:nvPr/>
            </p:nvSpPr>
            <p:spPr bwMode="auto">
              <a:xfrm>
                <a:off x="2578100" y="2981325"/>
                <a:ext cx="398463" cy="307975"/>
              </a:xfrm>
              <a:custGeom>
                <a:avLst/>
                <a:gdLst/>
                <a:ahLst/>
                <a:cxnLst>
                  <a:cxn ang="0">
                    <a:pos x="155" y="9"/>
                  </a:cxn>
                  <a:cxn ang="0">
                    <a:pos x="154" y="55"/>
                  </a:cxn>
                  <a:cxn ang="0">
                    <a:pos x="162" y="65"/>
                  </a:cxn>
                  <a:cxn ang="0">
                    <a:pos x="140" y="77"/>
                  </a:cxn>
                  <a:cxn ang="0">
                    <a:pos x="118" y="65"/>
                  </a:cxn>
                  <a:cxn ang="0">
                    <a:pos x="125" y="55"/>
                  </a:cxn>
                  <a:cxn ang="0">
                    <a:pos x="119" y="1"/>
                  </a:cxn>
                  <a:cxn ang="0">
                    <a:pos x="113" y="1"/>
                  </a:cxn>
                  <a:cxn ang="0">
                    <a:pos x="5" y="70"/>
                  </a:cxn>
                  <a:cxn ang="0">
                    <a:pos x="83" y="166"/>
                  </a:cxn>
                  <a:cxn ang="0">
                    <a:pos x="124" y="138"/>
                  </a:cxn>
                  <a:cxn ang="0">
                    <a:pos x="135" y="115"/>
                  </a:cxn>
                  <a:cxn ang="0">
                    <a:pos x="188" y="106"/>
                  </a:cxn>
                  <a:cxn ang="0">
                    <a:pos x="155" y="9"/>
                  </a:cxn>
                  <a:cxn ang="0">
                    <a:pos x="32" y="54"/>
                  </a:cxn>
                  <a:cxn ang="0">
                    <a:pos x="47" y="63"/>
                  </a:cxn>
                  <a:cxn ang="0">
                    <a:pos x="32" y="72"/>
                  </a:cxn>
                  <a:cxn ang="0">
                    <a:pos x="17" y="63"/>
                  </a:cxn>
                  <a:cxn ang="0">
                    <a:pos x="32" y="54"/>
                  </a:cxn>
                  <a:cxn ang="0">
                    <a:pos x="29" y="109"/>
                  </a:cxn>
                  <a:cxn ang="0">
                    <a:pos x="15" y="100"/>
                  </a:cxn>
                  <a:cxn ang="0">
                    <a:pos x="29" y="91"/>
                  </a:cxn>
                  <a:cxn ang="0">
                    <a:pos x="44" y="100"/>
                  </a:cxn>
                  <a:cxn ang="0">
                    <a:pos x="29" y="109"/>
                  </a:cxn>
                  <a:cxn ang="0">
                    <a:pos x="52" y="137"/>
                  </a:cxn>
                  <a:cxn ang="0">
                    <a:pos x="38" y="128"/>
                  </a:cxn>
                  <a:cxn ang="0">
                    <a:pos x="52" y="119"/>
                  </a:cxn>
                  <a:cxn ang="0">
                    <a:pos x="67" y="128"/>
                  </a:cxn>
                  <a:cxn ang="0">
                    <a:pos x="52" y="137"/>
                  </a:cxn>
                  <a:cxn ang="0">
                    <a:pos x="56" y="42"/>
                  </a:cxn>
                  <a:cxn ang="0">
                    <a:pos x="41" y="33"/>
                  </a:cxn>
                  <a:cxn ang="0">
                    <a:pos x="56" y="24"/>
                  </a:cxn>
                  <a:cxn ang="0">
                    <a:pos x="70" y="33"/>
                  </a:cxn>
                  <a:cxn ang="0">
                    <a:pos x="56" y="42"/>
                  </a:cxn>
                  <a:cxn ang="0">
                    <a:pos x="96" y="156"/>
                  </a:cxn>
                  <a:cxn ang="0">
                    <a:pos x="82" y="147"/>
                  </a:cxn>
                  <a:cxn ang="0">
                    <a:pos x="96" y="138"/>
                  </a:cxn>
                  <a:cxn ang="0">
                    <a:pos x="111" y="147"/>
                  </a:cxn>
                  <a:cxn ang="0">
                    <a:pos x="96" y="156"/>
                  </a:cxn>
                  <a:cxn ang="0">
                    <a:pos x="96" y="29"/>
                  </a:cxn>
                  <a:cxn ang="0">
                    <a:pos x="82" y="20"/>
                  </a:cxn>
                  <a:cxn ang="0">
                    <a:pos x="96" y="11"/>
                  </a:cxn>
                  <a:cxn ang="0">
                    <a:pos x="111" y="20"/>
                  </a:cxn>
                  <a:cxn ang="0">
                    <a:pos x="96" y="29"/>
                  </a:cxn>
                </a:cxnLst>
                <a:rect l="0" t="0" r="r" b="b"/>
                <a:pathLst>
                  <a:path w="222" h="172">
                    <a:moveTo>
                      <a:pt x="155" y="9"/>
                    </a:moveTo>
                    <a:cubicBezTo>
                      <a:pt x="155" y="22"/>
                      <a:pt x="154" y="54"/>
                      <a:pt x="154" y="55"/>
                    </a:cubicBezTo>
                    <a:cubicBezTo>
                      <a:pt x="159" y="57"/>
                      <a:pt x="162" y="60"/>
                      <a:pt x="162" y="65"/>
                    </a:cubicBezTo>
                    <a:cubicBezTo>
                      <a:pt x="162" y="72"/>
                      <a:pt x="152" y="77"/>
                      <a:pt x="140" y="77"/>
                    </a:cubicBezTo>
                    <a:cubicBezTo>
                      <a:pt x="127" y="77"/>
                      <a:pt x="118" y="72"/>
                      <a:pt x="118" y="65"/>
                    </a:cubicBezTo>
                    <a:cubicBezTo>
                      <a:pt x="118" y="61"/>
                      <a:pt x="120" y="57"/>
                      <a:pt x="125" y="55"/>
                    </a:cubicBezTo>
                    <a:cubicBezTo>
                      <a:pt x="124" y="52"/>
                      <a:pt x="120" y="15"/>
                      <a:pt x="119" y="1"/>
                    </a:cubicBezTo>
                    <a:cubicBezTo>
                      <a:pt x="116" y="1"/>
                      <a:pt x="115" y="1"/>
                      <a:pt x="113" y="1"/>
                    </a:cubicBezTo>
                    <a:cubicBezTo>
                      <a:pt x="63" y="0"/>
                      <a:pt x="9" y="26"/>
                      <a:pt x="5" y="70"/>
                    </a:cubicBezTo>
                    <a:cubicBezTo>
                      <a:pt x="0" y="121"/>
                      <a:pt x="36" y="158"/>
                      <a:pt x="83" y="166"/>
                    </a:cubicBezTo>
                    <a:cubicBezTo>
                      <a:pt x="126" y="172"/>
                      <a:pt x="157" y="162"/>
                      <a:pt x="124" y="138"/>
                    </a:cubicBezTo>
                    <a:cubicBezTo>
                      <a:pt x="110" y="128"/>
                      <a:pt x="117" y="117"/>
                      <a:pt x="135" y="115"/>
                    </a:cubicBezTo>
                    <a:cubicBezTo>
                      <a:pt x="150" y="112"/>
                      <a:pt x="173" y="115"/>
                      <a:pt x="188" y="106"/>
                    </a:cubicBezTo>
                    <a:cubicBezTo>
                      <a:pt x="222" y="85"/>
                      <a:pt x="214" y="28"/>
                      <a:pt x="155" y="9"/>
                    </a:cubicBezTo>
                    <a:close/>
                    <a:moveTo>
                      <a:pt x="32" y="54"/>
                    </a:moveTo>
                    <a:cubicBezTo>
                      <a:pt x="40" y="54"/>
                      <a:pt x="47" y="58"/>
                      <a:pt x="47" y="63"/>
                    </a:cubicBezTo>
                    <a:cubicBezTo>
                      <a:pt x="47" y="68"/>
                      <a:pt x="40" y="72"/>
                      <a:pt x="32" y="72"/>
                    </a:cubicBezTo>
                    <a:cubicBezTo>
                      <a:pt x="24" y="72"/>
                      <a:pt x="17" y="68"/>
                      <a:pt x="17" y="63"/>
                    </a:cubicBezTo>
                    <a:cubicBezTo>
                      <a:pt x="17" y="58"/>
                      <a:pt x="24" y="54"/>
                      <a:pt x="32" y="54"/>
                    </a:cubicBezTo>
                    <a:close/>
                    <a:moveTo>
                      <a:pt x="29" y="109"/>
                    </a:moveTo>
                    <a:cubicBezTo>
                      <a:pt x="21" y="109"/>
                      <a:pt x="15" y="105"/>
                      <a:pt x="15" y="100"/>
                    </a:cubicBezTo>
                    <a:cubicBezTo>
                      <a:pt x="15" y="95"/>
                      <a:pt x="21" y="91"/>
                      <a:pt x="29" y="91"/>
                    </a:cubicBezTo>
                    <a:cubicBezTo>
                      <a:pt x="37" y="91"/>
                      <a:pt x="44" y="95"/>
                      <a:pt x="44" y="100"/>
                    </a:cubicBezTo>
                    <a:cubicBezTo>
                      <a:pt x="44" y="105"/>
                      <a:pt x="37" y="109"/>
                      <a:pt x="29" y="109"/>
                    </a:cubicBezTo>
                    <a:close/>
                    <a:moveTo>
                      <a:pt x="52" y="137"/>
                    </a:moveTo>
                    <a:cubicBezTo>
                      <a:pt x="44" y="137"/>
                      <a:pt x="38" y="133"/>
                      <a:pt x="38" y="128"/>
                    </a:cubicBezTo>
                    <a:cubicBezTo>
                      <a:pt x="38" y="123"/>
                      <a:pt x="44" y="119"/>
                      <a:pt x="52" y="119"/>
                    </a:cubicBezTo>
                    <a:cubicBezTo>
                      <a:pt x="61" y="119"/>
                      <a:pt x="67" y="123"/>
                      <a:pt x="67" y="128"/>
                    </a:cubicBezTo>
                    <a:cubicBezTo>
                      <a:pt x="67" y="133"/>
                      <a:pt x="61" y="137"/>
                      <a:pt x="52" y="137"/>
                    </a:cubicBezTo>
                    <a:close/>
                    <a:moveTo>
                      <a:pt x="56" y="42"/>
                    </a:moveTo>
                    <a:cubicBezTo>
                      <a:pt x="48" y="42"/>
                      <a:pt x="41" y="38"/>
                      <a:pt x="41" y="33"/>
                    </a:cubicBezTo>
                    <a:cubicBezTo>
                      <a:pt x="41" y="28"/>
                      <a:pt x="48" y="24"/>
                      <a:pt x="56" y="24"/>
                    </a:cubicBezTo>
                    <a:cubicBezTo>
                      <a:pt x="64" y="24"/>
                      <a:pt x="70" y="28"/>
                      <a:pt x="70" y="33"/>
                    </a:cubicBezTo>
                    <a:cubicBezTo>
                      <a:pt x="70" y="38"/>
                      <a:pt x="64" y="42"/>
                      <a:pt x="56" y="42"/>
                    </a:cubicBezTo>
                    <a:close/>
                    <a:moveTo>
                      <a:pt x="96" y="156"/>
                    </a:moveTo>
                    <a:cubicBezTo>
                      <a:pt x="88" y="156"/>
                      <a:pt x="82" y="152"/>
                      <a:pt x="82" y="147"/>
                    </a:cubicBezTo>
                    <a:cubicBezTo>
                      <a:pt x="82" y="142"/>
                      <a:pt x="88" y="138"/>
                      <a:pt x="96" y="138"/>
                    </a:cubicBezTo>
                    <a:cubicBezTo>
                      <a:pt x="104" y="138"/>
                      <a:pt x="111" y="142"/>
                      <a:pt x="111" y="147"/>
                    </a:cubicBezTo>
                    <a:cubicBezTo>
                      <a:pt x="111" y="152"/>
                      <a:pt x="104" y="156"/>
                      <a:pt x="96" y="156"/>
                    </a:cubicBezTo>
                    <a:close/>
                    <a:moveTo>
                      <a:pt x="96" y="29"/>
                    </a:moveTo>
                    <a:cubicBezTo>
                      <a:pt x="88" y="29"/>
                      <a:pt x="82" y="25"/>
                      <a:pt x="82" y="20"/>
                    </a:cubicBezTo>
                    <a:cubicBezTo>
                      <a:pt x="82" y="15"/>
                      <a:pt x="88" y="11"/>
                      <a:pt x="96" y="11"/>
                    </a:cubicBezTo>
                    <a:cubicBezTo>
                      <a:pt x="104" y="11"/>
                      <a:pt x="111" y="15"/>
                      <a:pt x="111" y="20"/>
                    </a:cubicBezTo>
                    <a:cubicBezTo>
                      <a:pt x="111" y="25"/>
                      <a:pt x="104" y="29"/>
                      <a:pt x="96" y="29"/>
                    </a:cubicBezTo>
                    <a:close/>
                  </a:path>
                </a:pathLst>
              </a:custGeom>
              <a:solidFill>
                <a:srgbClr val="F2F2F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grpSp>
        <p:nvGrpSpPr>
          <p:cNvPr id="142" name="Group 53">
            <a:extLst>
              <a:ext uri="{FF2B5EF4-FFF2-40B4-BE49-F238E27FC236}">
                <a16:creationId xmlns:a16="http://schemas.microsoft.com/office/drawing/2014/main" id="{9434FEEE-3632-4F7F-9061-BE0FD21D33A6}"/>
              </a:ext>
            </a:extLst>
          </p:cNvPr>
          <p:cNvGrpSpPr/>
          <p:nvPr/>
        </p:nvGrpSpPr>
        <p:grpSpPr>
          <a:xfrm>
            <a:off x="434755" y="4749800"/>
            <a:ext cx="3335867" cy="1103088"/>
            <a:chOff x="609600" y="3790950"/>
            <a:chExt cx="2501900" cy="827316"/>
          </a:xfrm>
        </p:grpSpPr>
        <p:sp>
          <p:nvSpPr>
            <p:cNvPr id="143" name="Content Placeholder 2">
              <a:extLst>
                <a:ext uri="{FF2B5EF4-FFF2-40B4-BE49-F238E27FC236}">
                  <a16:creationId xmlns:a16="http://schemas.microsoft.com/office/drawing/2014/main" id="{BA2F6F4E-DD77-444F-952B-C79B2B6C8DED}"/>
                </a:ext>
              </a:extLst>
            </p:cNvPr>
            <p:cNvSpPr txBox="1">
              <a:spLocks/>
            </p:cNvSpPr>
            <p:nvPr/>
          </p:nvSpPr>
          <p:spPr>
            <a:xfrm>
              <a:off x="609600" y="3790950"/>
              <a:ext cx="1722191" cy="827316"/>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sz="1600" b="1" dirty="0">
                  <a:solidFill>
                    <a:schemeClr val="tx2">
                      <a:lumMod val="75000"/>
                    </a:schemeClr>
                  </a:solidFill>
                </a:rPr>
                <a:t>Development Code</a:t>
              </a:r>
              <a:r>
                <a:rPr lang="en-US" sz="1600" b="1" dirty="0">
                  <a:solidFill>
                    <a:schemeClr val="bg1">
                      <a:lumMod val="50000"/>
                    </a:schemeClr>
                  </a:solidFill>
                </a:rPr>
                <a:t/>
              </a:r>
              <a:br>
                <a:rPr lang="en-US" sz="1600" b="1" dirty="0">
                  <a:solidFill>
                    <a:schemeClr val="bg1">
                      <a:lumMod val="50000"/>
                    </a:schemeClr>
                  </a:solidFill>
                </a:rPr>
              </a:br>
              <a:r>
                <a:rPr lang="en-US" sz="1200" dirty="0">
                  <a:solidFill>
                    <a:schemeClr val="bg1">
                      <a:lumMod val="50000"/>
                    </a:schemeClr>
                  </a:solidFill>
                </a:rPr>
                <a:t>Lorem ipsum dolor sit amet, consectetur adipiscing elit. Curabitur elementum posuere pretium. </a:t>
              </a:r>
            </a:p>
          </p:txBody>
        </p:sp>
        <p:grpSp>
          <p:nvGrpSpPr>
            <p:cNvPr id="144" name="Group 1528">
              <a:extLst>
                <a:ext uri="{FF2B5EF4-FFF2-40B4-BE49-F238E27FC236}">
                  <a16:creationId xmlns:a16="http://schemas.microsoft.com/office/drawing/2014/main" id="{EBF45011-7452-4D19-8937-E41F97BD4A2E}"/>
                </a:ext>
              </a:extLst>
            </p:cNvPr>
            <p:cNvGrpSpPr/>
            <p:nvPr/>
          </p:nvGrpSpPr>
          <p:grpSpPr>
            <a:xfrm>
              <a:off x="2590800" y="3867150"/>
              <a:ext cx="520700" cy="522287"/>
              <a:chOff x="2889250" y="1962150"/>
              <a:chExt cx="520700" cy="522287"/>
            </a:xfrm>
          </p:grpSpPr>
          <p:sp>
            <p:nvSpPr>
              <p:cNvPr id="145" name="Oval 44">
                <a:extLst>
                  <a:ext uri="{FF2B5EF4-FFF2-40B4-BE49-F238E27FC236}">
                    <a16:creationId xmlns:a16="http://schemas.microsoft.com/office/drawing/2014/main" id="{73C9A282-4C58-4338-9999-01BA478C947E}"/>
                  </a:ext>
                </a:extLst>
              </p:cNvPr>
              <p:cNvSpPr>
                <a:spLocks noChangeArrowheads="1"/>
              </p:cNvSpPr>
              <p:nvPr/>
            </p:nvSpPr>
            <p:spPr bwMode="auto">
              <a:xfrm>
                <a:off x="2889250" y="1962150"/>
                <a:ext cx="520700" cy="520700"/>
              </a:xfrm>
              <a:prstGeom prst="ellipse">
                <a:avLst/>
              </a:prstGeom>
              <a:solidFill>
                <a:schemeClr val="accent6">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45">
                <a:extLst>
                  <a:ext uri="{FF2B5EF4-FFF2-40B4-BE49-F238E27FC236}">
                    <a16:creationId xmlns:a16="http://schemas.microsoft.com/office/drawing/2014/main" id="{E0DA7632-C8B0-4BF5-B272-38BF972A2CAB}"/>
                  </a:ext>
                </a:extLst>
              </p:cNvPr>
              <p:cNvSpPr>
                <a:spLocks/>
              </p:cNvSpPr>
              <p:nvPr/>
            </p:nvSpPr>
            <p:spPr bwMode="auto">
              <a:xfrm>
                <a:off x="2943225" y="2116137"/>
                <a:ext cx="466725" cy="368300"/>
              </a:xfrm>
              <a:custGeom>
                <a:avLst/>
                <a:gdLst/>
                <a:ahLst/>
                <a:cxnLst>
                  <a:cxn ang="0">
                    <a:pos x="261" y="60"/>
                  </a:cxn>
                  <a:cxn ang="0">
                    <a:pos x="261" y="51"/>
                  </a:cxn>
                  <a:cxn ang="0">
                    <a:pos x="219" y="0"/>
                  </a:cxn>
                  <a:cxn ang="0">
                    <a:pos x="112" y="88"/>
                  </a:cxn>
                  <a:cxn ang="0">
                    <a:pos x="69" y="37"/>
                  </a:cxn>
                  <a:cxn ang="0">
                    <a:pos x="0" y="63"/>
                  </a:cxn>
                  <a:cxn ang="0">
                    <a:pos x="5" y="91"/>
                  </a:cxn>
                  <a:cxn ang="0">
                    <a:pos x="101" y="205"/>
                  </a:cxn>
                  <a:cxn ang="0">
                    <a:pos x="116" y="206"/>
                  </a:cxn>
                  <a:cxn ang="0">
                    <a:pos x="261" y="60"/>
                  </a:cxn>
                </a:cxnLst>
                <a:rect l="0" t="0" r="r" b="b"/>
                <a:pathLst>
                  <a:path w="261" h="206">
                    <a:moveTo>
                      <a:pt x="261" y="60"/>
                    </a:moveTo>
                    <a:cubicBezTo>
                      <a:pt x="261" y="57"/>
                      <a:pt x="261" y="54"/>
                      <a:pt x="261" y="51"/>
                    </a:cubicBezTo>
                    <a:cubicBezTo>
                      <a:pt x="219" y="0"/>
                      <a:pt x="219" y="0"/>
                      <a:pt x="219" y="0"/>
                    </a:cubicBezTo>
                    <a:cubicBezTo>
                      <a:pt x="112" y="88"/>
                      <a:pt x="112" y="88"/>
                      <a:pt x="112" y="88"/>
                    </a:cubicBezTo>
                    <a:cubicBezTo>
                      <a:pt x="69" y="37"/>
                      <a:pt x="69" y="37"/>
                      <a:pt x="69" y="37"/>
                    </a:cubicBezTo>
                    <a:cubicBezTo>
                      <a:pt x="0" y="63"/>
                      <a:pt x="0" y="63"/>
                      <a:pt x="0" y="63"/>
                    </a:cubicBezTo>
                    <a:cubicBezTo>
                      <a:pt x="5" y="91"/>
                      <a:pt x="5" y="91"/>
                      <a:pt x="5" y="91"/>
                    </a:cubicBezTo>
                    <a:cubicBezTo>
                      <a:pt x="101" y="205"/>
                      <a:pt x="101" y="205"/>
                      <a:pt x="101" y="205"/>
                    </a:cubicBezTo>
                    <a:cubicBezTo>
                      <a:pt x="106" y="206"/>
                      <a:pt x="111" y="206"/>
                      <a:pt x="116" y="206"/>
                    </a:cubicBezTo>
                    <a:cubicBezTo>
                      <a:pt x="196" y="206"/>
                      <a:pt x="261" y="141"/>
                      <a:pt x="261" y="60"/>
                    </a:cubicBezTo>
                    <a:close/>
                  </a:path>
                </a:pathLst>
              </a:custGeom>
              <a:solidFill>
                <a:schemeClr val="accent6">
                  <a:lumMod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46">
                <a:extLst>
                  <a:ext uri="{FF2B5EF4-FFF2-40B4-BE49-F238E27FC236}">
                    <a16:creationId xmlns:a16="http://schemas.microsoft.com/office/drawing/2014/main" id="{51B5BE16-98B5-4E87-90E8-D55558F62621}"/>
                  </a:ext>
                </a:extLst>
              </p:cNvPr>
              <p:cNvSpPr>
                <a:spLocks/>
              </p:cNvSpPr>
              <p:nvPr/>
            </p:nvSpPr>
            <p:spPr bwMode="auto">
              <a:xfrm>
                <a:off x="2927350" y="2092325"/>
                <a:ext cx="423863" cy="257175"/>
              </a:xfrm>
              <a:custGeom>
                <a:avLst/>
                <a:gdLst/>
                <a:ahLst/>
                <a:cxnLst>
                  <a:cxn ang="0">
                    <a:pos x="231" y="36"/>
                  </a:cxn>
                  <a:cxn ang="0">
                    <a:pos x="136" y="138"/>
                  </a:cxn>
                  <a:cxn ang="0">
                    <a:pos x="20" y="102"/>
                  </a:cxn>
                  <a:cxn ang="0">
                    <a:pos x="13" y="74"/>
                  </a:cxn>
                  <a:cxn ang="0">
                    <a:pos x="133" y="107"/>
                  </a:cxn>
                  <a:cxn ang="0">
                    <a:pos x="227" y="12"/>
                  </a:cxn>
                  <a:cxn ang="0">
                    <a:pos x="121" y="0"/>
                  </a:cxn>
                  <a:cxn ang="0">
                    <a:pos x="8" y="73"/>
                  </a:cxn>
                  <a:cxn ang="0">
                    <a:pos x="8" y="73"/>
                  </a:cxn>
                  <a:cxn ang="0">
                    <a:pos x="8" y="73"/>
                  </a:cxn>
                  <a:cxn ang="0">
                    <a:pos x="18" y="107"/>
                  </a:cxn>
                  <a:cxn ang="0">
                    <a:pos x="138" y="144"/>
                  </a:cxn>
                  <a:cxn ang="0">
                    <a:pos x="237" y="36"/>
                  </a:cxn>
                  <a:cxn ang="0">
                    <a:pos x="231" y="36"/>
                  </a:cxn>
                </a:cxnLst>
                <a:rect l="0" t="0" r="r" b="b"/>
                <a:pathLst>
                  <a:path w="237" h="144">
                    <a:moveTo>
                      <a:pt x="231" y="36"/>
                    </a:moveTo>
                    <a:cubicBezTo>
                      <a:pt x="136" y="138"/>
                      <a:pt x="136" y="138"/>
                      <a:pt x="136" y="138"/>
                    </a:cubicBezTo>
                    <a:cubicBezTo>
                      <a:pt x="20" y="102"/>
                      <a:pt x="20" y="102"/>
                      <a:pt x="20" y="102"/>
                    </a:cubicBezTo>
                    <a:cubicBezTo>
                      <a:pt x="9" y="90"/>
                      <a:pt x="11" y="80"/>
                      <a:pt x="13" y="74"/>
                    </a:cubicBezTo>
                    <a:cubicBezTo>
                      <a:pt x="133" y="107"/>
                      <a:pt x="133" y="107"/>
                      <a:pt x="133" y="107"/>
                    </a:cubicBezTo>
                    <a:cubicBezTo>
                      <a:pt x="227" y="12"/>
                      <a:pt x="227" y="12"/>
                      <a:pt x="227" y="12"/>
                    </a:cubicBezTo>
                    <a:cubicBezTo>
                      <a:pt x="121" y="0"/>
                      <a:pt x="121" y="0"/>
                      <a:pt x="121" y="0"/>
                    </a:cubicBezTo>
                    <a:cubicBezTo>
                      <a:pt x="8" y="73"/>
                      <a:pt x="8" y="73"/>
                      <a:pt x="8" y="73"/>
                    </a:cubicBezTo>
                    <a:cubicBezTo>
                      <a:pt x="8" y="73"/>
                      <a:pt x="8" y="73"/>
                      <a:pt x="8" y="73"/>
                    </a:cubicBezTo>
                    <a:cubicBezTo>
                      <a:pt x="8" y="73"/>
                      <a:pt x="8" y="73"/>
                      <a:pt x="8" y="73"/>
                    </a:cubicBezTo>
                    <a:cubicBezTo>
                      <a:pt x="8" y="73"/>
                      <a:pt x="0" y="88"/>
                      <a:pt x="18" y="107"/>
                    </a:cubicBezTo>
                    <a:cubicBezTo>
                      <a:pt x="138" y="144"/>
                      <a:pt x="138" y="144"/>
                      <a:pt x="138" y="144"/>
                    </a:cubicBezTo>
                    <a:cubicBezTo>
                      <a:pt x="237" y="36"/>
                      <a:pt x="237" y="36"/>
                      <a:pt x="237" y="36"/>
                    </a:cubicBezTo>
                    <a:cubicBezTo>
                      <a:pt x="237" y="36"/>
                      <a:pt x="234" y="36"/>
                      <a:pt x="231" y="36"/>
                    </a:cubicBezTo>
                    <a:close/>
                  </a:path>
                </a:pathLst>
              </a:custGeom>
              <a:solidFill>
                <a:srgbClr val="E4E4E4"/>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grpSp>
        <p:nvGrpSpPr>
          <p:cNvPr id="148" name="Group 59">
            <a:extLst>
              <a:ext uri="{FF2B5EF4-FFF2-40B4-BE49-F238E27FC236}">
                <a16:creationId xmlns:a16="http://schemas.microsoft.com/office/drawing/2014/main" id="{6CE999DF-C4E9-45F5-9640-3A46A5025941}"/>
              </a:ext>
            </a:extLst>
          </p:cNvPr>
          <p:cNvGrpSpPr/>
          <p:nvPr/>
        </p:nvGrpSpPr>
        <p:grpSpPr>
          <a:xfrm>
            <a:off x="8054755" y="1905000"/>
            <a:ext cx="3007095" cy="999067"/>
            <a:chOff x="5943600" y="1657350"/>
            <a:chExt cx="2255321" cy="749300"/>
          </a:xfrm>
        </p:grpSpPr>
        <p:sp>
          <p:nvSpPr>
            <p:cNvPr id="149" name="Content Placeholder 2">
              <a:extLst>
                <a:ext uri="{FF2B5EF4-FFF2-40B4-BE49-F238E27FC236}">
                  <a16:creationId xmlns:a16="http://schemas.microsoft.com/office/drawing/2014/main" id="{51E81546-89C5-4637-A359-AB7AF4352F6B}"/>
                </a:ext>
              </a:extLst>
            </p:cNvPr>
            <p:cNvSpPr txBox="1">
              <a:spLocks/>
            </p:cNvSpPr>
            <p:nvPr/>
          </p:nvSpPr>
          <p:spPr>
            <a:xfrm>
              <a:off x="6514225" y="1657350"/>
              <a:ext cx="1684696" cy="744831"/>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600" b="1" i="1" dirty="0">
                  <a:solidFill>
                    <a:schemeClr val="tx2">
                      <a:lumMod val="75000"/>
                    </a:schemeClr>
                  </a:solidFill>
                </a:rPr>
                <a:t>Password  Code</a:t>
              </a:r>
              <a:r>
                <a:rPr lang="en-US" sz="1600" b="1" i="1" dirty="0">
                  <a:solidFill>
                    <a:schemeClr val="bg1">
                      <a:lumMod val="50000"/>
                    </a:schemeClr>
                  </a:solidFill>
                </a:rPr>
                <a:t/>
              </a:r>
              <a:br>
                <a:rPr lang="en-US" sz="1600" b="1" i="1" dirty="0">
                  <a:solidFill>
                    <a:schemeClr val="bg1">
                      <a:lumMod val="50000"/>
                    </a:schemeClr>
                  </a:solidFill>
                </a:rPr>
              </a:br>
              <a:r>
                <a:rPr lang="en-US" sz="1200" i="1" dirty="0">
                  <a:solidFill>
                    <a:schemeClr val="bg1">
                      <a:lumMod val="50000"/>
                    </a:schemeClr>
                  </a:solidFill>
                </a:rPr>
                <a:t>Lorem ipsum dolor sit amet, consectetur adipiscing elit. Curabitur elementum posuere pretium. </a:t>
              </a:r>
            </a:p>
          </p:txBody>
        </p:sp>
        <p:grpSp>
          <p:nvGrpSpPr>
            <p:cNvPr id="150" name="Group 1532">
              <a:extLst>
                <a:ext uri="{FF2B5EF4-FFF2-40B4-BE49-F238E27FC236}">
                  <a16:creationId xmlns:a16="http://schemas.microsoft.com/office/drawing/2014/main" id="{081D1847-EB4D-4C5F-BF9C-6F04A1ADE13F}"/>
                </a:ext>
              </a:extLst>
            </p:cNvPr>
            <p:cNvGrpSpPr/>
            <p:nvPr/>
          </p:nvGrpSpPr>
          <p:grpSpPr>
            <a:xfrm>
              <a:off x="5943600" y="1885950"/>
              <a:ext cx="520700" cy="520700"/>
              <a:chOff x="4070350" y="1962150"/>
              <a:chExt cx="520700" cy="520700"/>
            </a:xfrm>
          </p:grpSpPr>
          <p:sp>
            <p:nvSpPr>
              <p:cNvPr id="151" name="Oval 53">
                <a:extLst>
                  <a:ext uri="{FF2B5EF4-FFF2-40B4-BE49-F238E27FC236}">
                    <a16:creationId xmlns:a16="http://schemas.microsoft.com/office/drawing/2014/main" id="{2B903CCB-CFBA-4588-BE3A-77E98F8BB3AF}"/>
                  </a:ext>
                </a:extLst>
              </p:cNvPr>
              <p:cNvSpPr>
                <a:spLocks noChangeArrowheads="1"/>
              </p:cNvSpPr>
              <p:nvPr/>
            </p:nvSpPr>
            <p:spPr bwMode="auto">
              <a:xfrm>
                <a:off x="4070350" y="1962150"/>
                <a:ext cx="520700" cy="520700"/>
              </a:xfrm>
              <a:prstGeom prst="ellipse">
                <a:avLst/>
              </a:prstGeom>
              <a:solidFill>
                <a:srgbClr val="ED423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54">
                <a:extLst>
                  <a:ext uri="{FF2B5EF4-FFF2-40B4-BE49-F238E27FC236}">
                    <a16:creationId xmlns:a16="http://schemas.microsoft.com/office/drawing/2014/main" id="{CBDD4987-65C3-4565-9D96-AEA35BC9C97A}"/>
                  </a:ext>
                </a:extLst>
              </p:cNvPr>
              <p:cNvSpPr>
                <a:spLocks/>
              </p:cNvSpPr>
              <p:nvPr/>
            </p:nvSpPr>
            <p:spPr bwMode="auto">
              <a:xfrm>
                <a:off x="4168775" y="2089150"/>
                <a:ext cx="420688" cy="392113"/>
              </a:xfrm>
              <a:custGeom>
                <a:avLst/>
                <a:gdLst/>
                <a:ahLst/>
                <a:cxnLst>
                  <a:cxn ang="0">
                    <a:pos x="235" y="73"/>
                  </a:cxn>
                  <a:cxn ang="0">
                    <a:pos x="234" y="61"/>
                  </a:cxn>
                  <a:cxn ang="0">
                    <a:pos x="180" y="0"/>
                  </a:cxn>
                  <a:cxn ang="0">
                    <a:pos x="122" y="4"/>
                  </a:cxn>
                  <a:cxn ang="0">
                    <a:pos x="6" y="7"/>
                  </a:cxn>
                  <a:cxn ang="0">
                    <a:pos x="0" y="129"/>
                  </a:cxn>
                  <a:cxn ang="0">
                    <a:pos x="79" y="218"/>
                  </a:cxn>
                  <a:cxn ang="0">
                    <a:pos x="89" y="219"/>
                  </a:cxn>
                  <a:cxn ang="0">
                    <a:pos x="235" y="73"/>
                  </a:cxn>
                </a:cxnLst>
                <a:rect l="0" t="0" r="r" b="b"/>
                <a:pathLst>
                  <a:path w="235" h="219">
                    <a:moveTo>
                      <a:pt x="235" y="73"/>
                    </a:moveTo>
                    <a:cubicBezTo>
                      <a:pt x="235" y="69"/>
                      <a:pt x="234" y="65"/>
                      <a:pt x="234" y="61"/>
                    </a:cubicBezTo>
                    <a:cubicBezTo>
                      <a:pt x="180" y="0"/>
                      <a:pt x="180" y="0"/>
                      <a:pt x="180" y="0"/>
                    </a:cubicBezTo>
                    <a:cubicBezTo>
                      <a:pt x="122" y="4"/>
                      <a:pt x="122" y="4"/>
                      <a:pt x="122" y="4"/>
                    </a:cubicBezTo>
                    <a:cubicBezTo>
                      <a:pt x="6" y="7"/>
                      <a:pt x="6" y="7"/>
                      <a:pt x="6" y="7"/>
                    </a:cubicBezTo>
                    <a:cubicBezTo>
                      <a:pt x="0" y="129"/>
                      <a:pt x="0" y="129"/>
                      <a:pt x="0" y="129"/>
                    </a:cubicBezTo>
                    <a:cubicBezTo>
                      <a:pt x="79" y="218"/>
                      <a:pt x="79" y="218"/>
                      <a:pt x="79" y="218"/>
                    </a:cubicBezTo>
                    <a:cubicBezTo>
                      <a:pt x="83" y="219"/>
                      <a:pt x="86" y="219"/>
                      <a:pt x="89" y="219"/>
                    </a:cubicBezTo>
                    <a:cubicBezTo>
                      <a:pt x="170" y="219"/>
                      <a:pt x="235" y="154"/>
                      <a:pt x="235" y="73"/>
                    </a:cubicBezTo>
                    <a:close/>
                  </a:path>
                </a:pathLst>
              </a:custGeom>
              <a:solidFill>
                <a:srgbClr val="B7272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55">
                <a:extLst>
                  <a:ext uri="{FF2B5EF4-FFF2-40B4-BE49-F238E27FC236}">
                    <a16:creationId xmlns:a16="http://schemas.microsoft.com/office/drawing/2014/main" id="{EF447726-9845-405F-8469-C501B8DAE1A4}"/>
                  </a:ext>
                </a:extLst>
              </p:cNvPr>
              <p:cNvSpPr>
                <a:spLocks noEditPoints="1"/>
              </p:cNvSpPr>
              <p:nvPr/>
            </p:nvSpPr>
            <p:spPr bwMode="auto">
              <a:xfrm>
                <a:off x="4168775" y="2090737"/>
                <a:ext cx="323850" cy="279400"/>
              </a:xfrm>
              <a:custGeom>
                <a:avLst/>
                <a:gdLst/>
                <a:ahLst/>
                <a:cxnLst>
                  <a:cxn ang="0">
                    <a:pos x="172" y="0"/>
                  </a:cxn>
                  <a:cxn ang="0">
                    <a:pos x="8" y="0"/>
                  </a:cxn>
                  <a:cxn ang="0">
                    <a:pos x="0" y="8"/>
                  </a:cxn>
                  <a:cxn ang="0">
                    <a:pos x="0" y="121"/>
                  </a:cxn>
                  <a:cxn ang="0">
                    <a:pos x="8" y="129"/>
                  </a:cxn>
                  <a:cxn ang="0">
                    <a:pos x="61" y="129"/>
                  </a:cxn>
                  <a:cxn ang="0">
                    <a:pos x="61" y="143"/>
                  </a:cxn>
                  <a:cxn ang="0">
                    <a:pos x="48" y="143"/>
                  </a:cxn>
                  <a:cxn ang="0">
                    <a:pos x="48" y="156"/>
                  </a:cxn>
                  <a:cxn ang="0">
                    <a:pos x="133" y="156"/>
                  </a:cxn>
                  <a:cxn ang="0">
                    <a:pos x="133" y="143"/>
                  </a:cxn>
                  <a:cxn ang="0">
                    <a:pos x="120" y="143"/>
                  </a:cxn>
                  <a:cxn ang="0">
                    <a:pos x="120" y="129"/>
                  </a:cxn>
                  <a:cxn ang="0">
                    <a:pos x="172" y="129"/>
                  </a:cxn>
                  <a:cxn ang="0">
                    <a:pos x="181" y="121"/>
                  </a:cxn>
                  <a:cxn ang="0">
                    <a:pos x="181" y="8"/>
                  </a:cxn>
                  <a:cxn ang="0">
                    <a:pos x="172" y="0"/>
                  </a:cxn>
                  <a:cxn ang="0">
                    <a:pos x="170" y="113"/>
                  </a:cxn>
                  <a:cxn ang="0">
                    <a:pos x="163" y="120"/>
                  </a:cxn>
                  <a:cxn ang="0">
                    <a:pos x="18" y="120"/>
                  </a:cxn>
                  <a:cxn ang="0">
                    <a:pos x="10" y="113"/>
                  </a:cxn>
                  <a:cxn ang="0">
                    <a:pos x="10" y="17"/>
                  </a:cxn>
                  <a:cxn ang="0">
                    <a:pos x="18" y="10"/>
                  </a:cxn>
                  <a:cxn ang="0">
                    <a:pos x="163" y="10"/>
                  </a:cxn>
                  <a:cxn ang="0">
                    <a:pos x="170" y="17"/>
                  </a:cxn>
                  <a:cxn ang="0">
                    <a:pos x="170" y="113"/>
                  </a:cxn>
                </a:cxnLst>
                <a:rect l="0" t="0" r="r" b="b"/>
                <a:pathLst>
                  <a:path w="181" h="156">
                    <a:moveTo>
                      <a:pt x="172" y="0"/>
                    </a:moveTo>
                    <a:cubicBezTo>
                      <a:pt x="8" y="0"/>
                      <a:pt x="8" y="0"/>
                      <a:pt x="8" y="0"/>
                    </a:cubicBezTo>
                    <a:cubicBezTo>
                      <a:pt x="4" y="0"/>
                      <a:pt x="0" y="4"/>
                      <a:pt x="0" y="8"/>
                    </a:cubicBezTo>
                    <a:cubicBezTo>
                      <a:pt x="0" y="121"/>
                      <a:pt x="0" y="121"/>
                      <a:pt x="0" y="121"/>
                    </a:cubicBezTo>
                    <a:cubicBezTo>
                      <a:pt x="0" y="125"/>
                      <a:pt x="4" y="129"/>
                      <a:pt x="8" y="129"/>
                    </a:cubicBezTo>
                    <a:cubicBezTo>
                      <a:pt x="61" y="129"/>
                      <a:pt x="61" y="129"/>
                      <a:pt x="61" y="129"/>
                    </a:cubicBezTo>
                    <a:cubicBezTo>
                      <a:pt x="61" y="143"/>
                      <a:pt x="61" y="143"/>
                      <a:pt x="61" y="143"/>
                    </a:cubicBezTo>
                    <a:cubicBezTo>
                      <a:pt x="48" y="143"/>
                      <a:pt x="48" y="143"/>
                      <a:pt x="48" y="143"/>
                    </a:cubicBezTo>
                    <a:cubicBezTo>
                      <a:pt x="48" y="156"/>
                      <a:pt x="48" y="156"/>
                      <a:pt x="48" y="156"/>
                    </a:cubicBezTo>
                    <a:cubicBezTo>
                      <a:pt x="133" y="156"/>
                      <a:pt x="133" y="156"/>
                      <a:pt x="133" y="156"/>
                    </a:cubicBezTo>
                    <a:cubicBezTo>
                      <a:pt x="133" y="143"/>
                      <a:pt x="133" y="143"/>
                      <a:pt x="133" y="143"/>
                    </a:cubicBezTo>
                    <a:cubicBezTo>
                      <a:pt x="120" y="143"/>
                      <a:pt x="120" y="143"/>
                      <a:pt x="120" y="143"/>
                    </a:cubicBezTo>
                    <a:cubicBezTo>
                      <a:pt x="120" y="129"/>
                      <a:pt x="120" y="129"/>
                      <a:pt x="120" y="129"/>
                    </a:cubicBezTo>
                    <a:cubicBezTo>
                      <a:pt x="172" y="129"/>
                      <a:pt x="172" y="129"/>
                      <a:pt x="172" y="129"/>
                    </a:cubicBezTo>
                    <a:cubicBezTo>
                      <a:pt x="177" y="129"/>
                      <a:pt x="181" y="125"/>
                      <a:pt x="181" y="121"/>
                    </a:cubicBezTo>
                    <a:cubicBezTo>
                      <a:pt x="181" y="8"/>
                      <a:pt x="181" y="8"/>
                      <a:pt x="181" y="8"/>
                    </a:cubicBezTo>
                    <a:cubicBezTo>
                      <a:pt x="181" y="4"/>
                      <a:pt x="177" y="0"/>
                      <a:pt x="172" y="0"/>
                    </a:cubicBezTo>
                    <a:close/>
                    <a:moveTo>
                      <a:pt x="170" y="113"/>
                    </a:moveTo>
                    <a:cubicBezTo>
                      <a:pt x="170" y="117"/>
                      <a:pt x="167" y="120"/>
                      <a:pt x="163" y="120"/>
                    </a:cubicBezTo>
                    <a:cubicBezTo>
                      <a:pt x="18" y="120"/>
                      <a:pt x="18" y="120"/>
                      <a:pt x="18" y="120"/>
                    </a:cubicBezTo>
                    <a:cubicBezTo>
                      <a:pt x="13" y="120"/>
                      <a:pt x="10" y="117"/>
                      <a:pt x="10" y="113"/>
                    </a:cubicBezTo>
                    <a:cubicBezTo>
                      <a:pt x="10" y="17"/>
                      <a:pt x="10" y="17"/>
                      <a:pt x="10" y="17"/>
                    </a:cubicBezTo>
                    <a:cubicBezTo>
                      <a:pt x="10" y="13"/>
                      <a:pt x="13" y="10"/>
                      <a:pt x="18" y="10"/>
                    </a:cubicBezTo>
                    <a:cubicBezTo>
                      <a:pt x="163" y="10"/>
                      <a:pt x="163" y="10"/>
                      <a:pt x="163" y="10"/>
                    </a:cubicBezTo>
                    <a:cubicBezTo>
                      <a:pt x="167" y="10"/>
                      <a:pt x="170" y="13"/>
                      <a:pt x="170" y="17"/>
                    </a:cubicBezTo>
                    <a:lnTo>
                      <a:pt x="170" y="113"/>
                    </a:lnTo>
                    <a:close/>
                  </a:path>
                </a:pathLst>
              </a:custGeom>
              <a:solidFill>
                <a:srgbClr val="E4E4E4"/>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grpSp>
        <p:nvGrpSpPr>
          <p:cNvPr id="154" name="Group 65">
            <a:extLst>
              <a:ext uri="{FF2B5EF4-FFF2-40B4-BE49-F238E27FC236}">
                <a16:creationId xmlns:a16="http://schemas.microsoft.com/office/drawing/2014/main" id="{05A9EC88-305C-4F89-BE7B-02874666352D}"/>
              </a:ext>
            </a:extLst>
          </p:cNvPr>
          <p:cNvGrpSpPr/>
          <p:nvPr/>
        </p:nvGrpSpPr>
        <p:grpSpPr>
          <a:xfrm>
            <a:off x="8026400" y="3242337"/>
            <a:ext cx="3048000" cy="993108"/>
            <a:chOff x="5922334" y="2660352"/>
            <a:chExt cx="2286000" cy="744831"/>
          </a:xfrm>
        </p:grpSpPr>
        <p:sp>
          <p:nvSpPr>
            <p:cNvPr id="155" name="Content Placeholder 2">
              <a:extLst>
                <a:ext uri="{FF2B5EF4-FFF2-40B4-BE49-F238E27FC236}">
                  <a16:creationId xmlns:a16="http://schemas.microsoft.com/office/drawing/2014/main" id="{E696C91E-1EFA-4B99-8BE5-7590203B3DC1}"/>
                </a:ext>
              </a:extLst>
            </p:cNvPr>
            <p:cNvSpPr txBox="1">
              <a:spLocks/>
            </p:cNvSpPr>
            <p:nvPr/>
          </p:nvSpPr>
          <p:spPr>
            <a:xfrm>
              <a:off x="6523638" y="2660352"/>
              <a:ext cx="1684696" cy="744831"/>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600" b="1" i="1" dirty="0">
                  <a:solidFill>
                    <a:schemeClr val="tx2">
                      <a:lumMod val="75000"/>
                    </a:schemeClr>
                  </a:solidFill>
                </a:rPr>
                <a:t>Brain Storming Code</a:t>
              </a:r>
              <a:r>
                <a:rPr lang="en-US" sz="1600" b="1" i="1" dirty="0">
                  <a:solidFill>
                    <a:schemeClr val="bg1">
                      <a:lumMod val="50000"/>
                    </a:schemeClr>
                  </a:solidFill>
                </a:rPr>
                <a:t/>
              </a:r>
              <a:br>
                <a:rPr lang="en-US" sz="1600" b="1" i="1" dirty="0">
                  <a:solidFill>
                    <a:schemeClr val="bg1">
                      <a:lumMod val="50000"/>
                    </a:schemeClr>
                  </a:solidFill>
                </a:rPr>
              </a:br>
              <a:r>
                <a:rPr lang="en-US" sz="1200" i="1" dirty="0">
                  <a:solidFill>
                    <a:schemeClr val="bg1">
                      <a:lumMod val="50000"/>
                    </a:schemeClr>
                  </a:solidFill>
                </a:rPr>
                <a:t>Lorem ipsum dolor sit amet, consectetur adipiscing elit. Curabitur elementum posuere pretium. </a:t>
              </a:r>
            </a:p>
          </p:txBody>
        </p:sp>
        <p:grpSp>
          <p:nvGrpSpPr>
            <p:cNvPr id="156" name="Group 1538">
              <a:extLst>
                <a:ext uri="{FF2B5EF4-FFF2-40B4-BE49-F238E27FC236}">
                  <a16:creationId xmlns:a16="http://schemas.microsoft.com/office/drawing/2014/main" id="{A35F16AA-63DC-4E67-99FA-6EB3A500CD8C}"/>
                </a:ext>
              </a:extLst>
            </p:cNvPr>
            <p:cNvGrpSpPr/>
            <p:nvPr/>
          </p:nvGrpSpPr>
          <p:grpSpPr>
            <a:xfrm>
              <a:off x="5922334" y="2876550"/>
              <a:ext cx="520700" cy="520700"/>
              <a:chOff x="5265738" y="1962150"/>
              <a:chExt cx="520700" cy="520700"/>
            </a:xfrm>
          </p:grpSpPr>
          <p:sp>
            <p:nvSpPr>
              <p:cNvPr id="157" name="Oval 60">
                <a:extLst>
                  <a:ext uri="{FF2B5EF4-FFF2-40B4-BE49-F238E27FC236}">
                    <a16:creationId xmlns:a16="http://schemas.microsoft.com/office/drawing/2014/main" id="{3D795672-909E-4787-BAE5-56583E241744}"/>
                  </a:ext>
                </a:extLst>
              </p:cNvPr>
              <p:cNvSpPr>
                <a:spLocks noChangeArrowheads="1"/>
              </p:cNvSpPr>
              <p:nvPr/>
            </p:nvSpPr>
            <p:spPr bwMode="auto">
              <a:xfrm>
                <a:off x="5265738" y="1962150"/>
                <a:ext cx="520700" cy="520700"/>
              </a:xfrm>
              <a:prstGeom prst="ellipse">
                <a:avLst/>
              </a:prstGeom>
              <a:solidFill>
                <a:srgbClr val="F3AC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58" name="Freeform 61">
                <a:extLst>
                  <a:ext uri="{FF2B5EF4-FFF2-40B4-BE49-F238E27FC236}">
                    <a16:creationId xmlns:a16="http://schemas.microsoft.com/office/drawing/2014/main" id="{47ED1418-A11C-452D-9B23-948CB11D3909}"/>
                  </a:ext>
                </a:extLst>
              </p:cNvPr>
              <p:cNvSpPr>
                <a:spLocks/>
              </p:cNvSpPr>
              <p:nvPr/>
            </p:nvSpPr>
            <p:spPr bwMode="auto">
              <a:xfrm>
                <a:off x="5391150" y="2035175"/>
                <a:ext cx="395288" cy="447675"/>
              </a:xfrm>
              <a:custGeom>
                <a:avLst/>
                <a:gdLst/>
                <a:ahLst/>
                <a:cxnLst>
                  <a:cxn ang="0">
                    <a:pos x="221" y="106"/>
                  </a:cxn>
                  <a:cxn ang="0">
                    <a:pos x="219" y="82"/>
                  </a:cxn>
                  <a:cxn ang="0">
                    <a:pos x="145" y="0"/>
                  </a:cxn>
                  <a:cxn ang="0">
                    <a:pos x="137" y="32"/>
                  </a:cxn>
                  <a:cxn ang="0">
                    <a:pos x="135" y="32"/>
                  </a:cxn>
                  <a:cxn ang="0">
                    <a:pos x="109" y="3"/>
                  </a:cxn>
                  <a:cxn ang="0">
                    <a:pos x="93" y="16"/>
                  </a:cxn>
                  <a:cxn ang="0">
                    <a:pos x="109" y="34"/>
                  </a:cxn>
                  <a:cxn ang="0">
                    <a:pos x="72" y="36"/>
                  </a:cxn>
                  <a:cxn ang="0">
                    <a:pos x="58" y="18"/>
                  </a:cxn>
                  <a:cxn ang="0">
                    <a:pos x="0" y="58"/>
                  </a:cxn>
                  <a:cxn ang="0">
                    <a:pos x="17" y="79"/>
                  </a:cxn>
                  <a:cxn ang="0">
                    <a:pos x="8" y="115"/>
                  </a:cxn>
                  <a:cxn ang="0">
                    <a:pos x="50" y="163"/>
                  </a:cxn>
                  <a:cxn ang="0">
                    <a:pos x="24" y="181"/>
                  </a:cxn>
                  <a:cxn ang="0">
                    <a:pos x="86" y="250"/>
                  </a:cxn>
                  <a:cxn ang="0">
                    <a:pos x="221" y="106"/>
                  </a:cxn>
                </a:cxnLst>
                <a:rect l="0" t="0" r="r" b="b"/>
                <a:pathLst>
                  <a:path w="221" h="250">
                    <a:moveTo>
                      <a:pt x="221" y="106"/>
                    </a:moveTo>
                    <a:cubicBezTo>
                      <a:pt x="221" y="98"/>
                      <a:pt x="220" y="90"/>
                      <a:pt x="219" y="82"/>
                    </a:cubicBezTo>
                    <a:cubicBezTo>
                      <a:pt x="145" y="0"/>
                      <a:pt x="145" y="0"/>
                      <a:pt x="145" y="0"/>
                    </a:cubicBezTo>
                    <a:cubicBezTo>
                      <a:pt x="137" y="32"/>
                      <a:pt x="137" y="32"/>
                      <a:pt x="137" y="32"/>
                    </a:cubicBezTo>
                    <a:cubicBezTo>
                      <a:pt x="135" y="32"/>
                      <a:pt x="135" y="32"/>
                      <a:pt x="135" y="32"/>
                    </a:cubicBezTo>
                    <a:cubicBezTo>
                      <a:pt x="109" y="3"/>
                      <a:pt x="109" y="3"/>
                      <a:pt x="109" y="3"/>
                    </a:cubicBezTo>
                    <a:cubicBezTo>
                      <a:pt x="93" y="16"/>
                      <a:pt x="93" y="16"/>
                      <a:pt x="93" y="16"/>
                    </a:cubicBezTo>
                    <a:cubicBezTo>
                      <a:pt x="109" y="34"/>
                      <a:pt x="109" y="34"/>
                      <a:pt x="109" y="34"/>
                    </a:cubicBezTo>
                    <a:cubicBezTo>
                      <a:pt x="72" y="36"/>
                      <a:pt x="72" y="36"/>
                      <a:pt x="72" y="36"/>
                    </a:cubicBezTo>
                    <a:cubicBezTo>
                      <a:pt x="58" y="18"/>
                      <a:pt x="58" y="18"/>
                      <a:pt x="58" y="18"/>
                    </a:cubicBezTo>
                    <a:cubicBezTo>
                      <a:pt x="0" y="58"/>
                      <a:pt x="0" y="58"/>
                      <a:pt x="0" y="58"/>
                    </a:cubicBezTo>
                    <a:cubicBezTo>
                      <a:pt x="17" y="79"/>
                      <a:pt x="17" y="79"/>
                      <a:pt x="17" y="79"/>
                    </a:cubicBezTo>
                    <a:cubicBezTo>
                      <a:pt x="8" y="115"/>
                      <a:pt x="8" y="115"/>
                      <a:pt x="8" y="115"/>
                    </a:cubicBezTo>
                    <a:cubicBezTo>
                      <a:pt x="50" y="163"/>
                      <a:pt x="50" y="163"/>
                      <a:pt x="50" y="163"/>
                    </a:cubicBezTo>
                    <a:cubicBezTo>
                      <a:pt x="24" y="181"/>
                      <a:pt x="24" y="181"/>
                      <a:pt x="24" y="181"/>
                    </a:cubicBezTo>
                    <a:cubicBezTo>
                      <a:pt x="86" y="250"/>
                      <a:pt x="86" y="250"/>
                      <a:pt x="86" y="250"/>
                    </a:cubicBezTo>
                    <a:cubicBezTo>
                      <a:pt x="161" y="244"/>
                      <a:pt x="221" y="182"/>
                      <a:pt x="221" y="106"/>
                    </a:cubicBezTo>
                    <a:close/>
                  </a:path>
                </a:pathLst>
              </a:custGeom>
              <a:solidFill>
                <a:srgbClr val="C6832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59" name="Freeform 62">
                <a:extLst>
                  <a:ext uri="{FF2B5EF4-FFF2-40B4-BE49-F238E27FC236}">
                    <a16:creationId xmlns:a16="http://schemas.microsoft.com/office/drawing/2014/main" id="{F338524D-E2F2-4DCE-A7F0-2CA05AE7D41A}"/>
                  </a:ext>
                </a:extLst>
              </p:cNvPr>
              <p:cNvSpPr>
                <a:spLocks/>
              </p:cNvSpPr>
              <p:nvPr/>
            </p:nvSpPr>
            <p:spPr bwMode="auto">
              <a:xfrm>
                <a:off x="5508625" y="2111375"/>
                <a:ext cx="80963" cy="177800"/>
              </a:xfrm>
              <a:custGeom>
                <a:avLst/>
                <a:gdLst/>
                <a:ahLst/>
                <a:cxnLst>
                  <a:cxn ang="0">
                    <a:pos x="6" y="53"/>
                  </a:cxn>
                  <a:cxn ang="0">
                    <a:pos x="16" y="4"/>
                  </a:cxn>
                  <a:cxn ang="0">
                    <a:pos x="21" y="1"/>
                  </a:cxn>
                  <a:cxn ang="0">
                    <a:pos x="24" y="6"/>
                  </a:cxn>
                  <a:cxn ang="0">
                    <a:pos x="14" y="56"/>
                  </a:cxn>
                  <a:cxn ang="0">
                    <a:pos x="16" y="61"/>
                  </a:cxn>
                  <a:cxn ang="0">
                    <a:pos x="44" y="91"/>
                  </a:cxn>
                  <a:cxn ang="0">
                    <a:pos x="43" y="96"/>
                  </a:cxn>
                  <a:cxn ang="0">
                    <a:pos x="37" y="97"/>
                  </a:cxn>
                  <a:cxn ang="0">
                    <a:pos x="9" y="68"/>
                  </a:cxn>
                  <a:cxn ang="0">
                    <a:pos x="7" y="68"/>
                  </a:cxn>
                  <a:cxn ang="0">
                    <a:pos x="1" y="59"/>
                  </a:cxn>
                  <a:cxn ang="0">
                    <a:pos x="6" y="53"/>
                  </a:cxn>
                </a:cxnLst>
                <a:rect l="0" t="0" r="r" b="b"/>
                <a:pathLst>
                  <a:path w="45" h="99">
                    <a:moveTo>
                      <a:pt x="6" y="53"/>
                    </a:moveTo>
                    <a:cubicBezTo>
                      <a:pt x="16" y="4"/>
                      <a:pt x="16" y="4"/>
                      <a:pt x="16" y="4"/>
                    </a:cubicBezTo>
                    <a:cubicBezTo>
                      <a:pt x="16" y="2"/>
                      <a:pt x="19" y="0"/>
                      <a:pt x="21" y="1"/>
                    </a:cubicBezTo>
                    <a:cubicBezTo>
                      <a:pt x="23" y="1"/>
                      <a:pt x="25" y="3"/>
                      <a:pt x="24" y="6"/>
                    </a:cubicBezTo>
                    <a:cubicBezTo>
                      <a:pt x="14" y="56"/>
                      <a:pt x="14" y="56"/>
                      <a:pt x="14" y="56"/>
                    </a:cubicBezTo>
                    <a:cubicBezTo>
                      <a:pt x="15" y="57"/>
                      <a:pt x="16" y="59"/>
                      <a:pt x="16" y="61"/>
                    </a:cubicBezTo>
                    <a:cubicBezTo>
                      <a:pt x="44" y="91"/>
                      <a:pt x="44" y="91"/>
                      <a:pt x="44" y="91"/>
                    </a:cubicBezTo>
                    <a:cubicBezTo>
                      <a:pt x="45" y="92"/>
                      <a:pt x="45" y="94"/>
                      <a:pt x="43" y="96"/>
                    </a:cubicBezTo>
                    <a:cubicBezTo>
                      <a:pt x="41" y="98"/>
                      <a:pt x="38" y="99"/>
                      <a:pt x="37" y="97"/>
                    </a:cubicBezTo>
                    <a:cubicBezTo>
                      <a:pt x="9" y="68"/>
                      <a:pt x="9" y="68"/>
                      <a:pt x="9" y="68"/>
                    </a:cubicBezTo>
                    <a:cubicBezTo>
                      <a:pt x="8" y="68"/>
                      <a:pt x="7" y="68"/>
                      <a:pt x="7" y="68"/>
                    </a:cubicBezTo>
                    <a:cubicBezTo>
                      <a:pt x="2" y="67"/>
                      <a:pt x="0" y="63"/>
                      <a:pt x="1" y="59"/>
                    </a:cubicBezTo>
                    <a:cubicBezTo>
                      <a:pt x="1" y="56"/>
                      <a:pt x="3" y="54"/>
                      <a:pt x="6" y="53"/>
                    </a:cubicBezTo>
                    <a:close/>
                  </a:path>
                </a:pathLst>
              </a:custGeom>
              <a:solidFill>
                <a:srgbClr val="E4E4E4"/>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60" name="Freeform 63">
                <a:extLst>
                  <a:ext uri="{FF2B5EF4-FFF2-40B4-BE49-F238E27FC236}">
                    <a16:creationId xmlns:a16="http://schemas.microsoft.com/office/drawing/2014/main" id="{ED53BD6A-4C83-43E7-A54E-25446CA68395}"/>
                  </a:ext>
                </a:extLst>
              </p:cNvPr>
              <p:cNvSpPr>
                <a:spLocks/>
              </p:cNvSpPr>
              <p:nvPr/>
            </p:nvSpPr>
            <p:spPr bwMode="auto">
              <a:xfrm>
                <a:off x="5372100" y="2033587"/>
                <a:ext cx="122238" cy="104775"/>
              </a:xfrm>
              <a:custGeom>
                <a:avLst/>
                <a:gdLst/>
                <a:ahLst/>
                <a:cxnLst>
                  <a:cxn ang="0">
                    <a:pos x="24" y="8"/>
                  </a:cxn>
                  <a:cxn ang="0">
                    <a:pos x="22" y="6"/>
                  </a:cxn>
                  <a:cxn ang="0">
                    <a:pos x="16" y="5"/>
                  </a:cxn>
                  <a:cxn ang="0">
                    <a:pos x="15" y="11"/>
                  </a:cxn>
                  <a:cxn ang="0">
                    <a:pos x="16" y="13"/>
                  </a:cxn>
                  <a:cxn ang="0">
                    <a:pos x="11" y="59"/>
                  </a:cxn>
                  <a:cxn ang="0">
                    <a:pos x="69" y="19"/>
                  </a:cxn>
                  <a:cxn ang="0">
                    <a:pos x="24" y="8"/>
                  </a:cxn>
                </a:cxnLst>
                <a:rect l="0" t="0" r="r" b="b"/>
                <a:pathLst>
                  <a:path w="69" h="59">
                    <a:moveTo>
                      <a:pt x="24" y="8"/>
                    </a:moveTo>
                    <a:cubicBezTo>
                      <a:pt x="22" y="6"/>
                      <a:pt x="22" y="6"/>
                      <a:pt x="22" y="6"/>
                    </a:cubicBezTo>
                    <a:cubicBezTo>
                      <a:pt x="21" y="4"/>
                      <a:pt x="18" y="3"/>
                      <a:pt x="16" y="5"/>
                    </a:cubicBezTo>
                    <a:cubicBezTo>
                      <a:pt x="14" y="6"/>
                      <a:pt x="14" y="9"/>
                      <a:pt x="15" y="11"/>
                    </a:cubicBezTo>
                    <a:cubicBezTo>
                      <a:pt x="16" y="13"/>
                      <a:pt x="16" y="13"/>
                      <a:pt x="16" y="13"/>
                    </a:cubicBezTo>
                    <a:cubicBezTo>
                      <a:pt x="3" y="24"/>
                      <a:pt x="0" y="44"/>
                      <a:pt x="11" y="59"/>
                    </a:cubicBezTo>
                    <a:cubicBezTo>
                      <a:pt x="69" y="19"/>
                      <a:pt x="69" y="19"/>
                      <a:pt x="69" y="19"/>
                    </a:cubicBezTo>
                    <a:cubicBezTo>
                      <a:pt x="59" y="4"/>
                      <a:pt x="39" y="0"/>
                      <a:pt x="24" y="8"/>
                    </a:cubicBezTo>
                    <a:close/>
                  </a:path>
                </a:pathLst>
              </a:custGeom>
              <a:solidFill>
                <a:srgbClr val="E4E4E4"/>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61" name="Freeform 64">
                <a:extLst>
                  <a:ext uri="{FF2B5EF4-FFF2-40B4-BE49-F238E27FC236}">
                    <a16:creationId xmlns:a16="http://schemas.microsoft.com/office/drawing/2014/main" id="{A74E86C9-7C67-4C1D-88DF-485D791D79F3}"/>
                  </a:ext>
                </a:extLst>
              </p:cNvPr>
              <p:cNvSpPr>
                <a:spLocks/>
              </p:cNvSpPr>
              <p:nvPr/>
            </p:nvSpPr>
            <p:spPr bwMode="auto">
              <a:xfrm>
                <a:off x="5557838" y="2025650"/>
                <a:ext cx="120650" cy="106363"/>
              </a:xfrm>
              <a:custGeom>
                <a:avLst/>
                <a:gdLst/>
                <a:ahLst/>
                <a:cxnLst>
                  <a:cxn ang="0">
                    <a:pos x="45" y="8"/>
                  </a:cxn>
                  <a:cxn ang="0">
                    <a:pos x="46" y="6"/>
                  </a:cxn>
                  <a:cxn ang="0">
                    <a:pos x="52" y="5"/>
                  </a:cxn>
                  <a:cxn ang="0">
                    <a:pos x="53" y="11"/>
                  </a:cxn>
                  <a:cxn ang="0">
                    <a:pos x="52" y="13"/>
                  </a:cxn>
                  <a:cxn ang="0">
                    <a:pos x="58" y="59"/>
                  </a:cxn>
                  <a:cxn ang="0">
                    <a:pos x="0" y="19"/>
                  </a:cxn>
                  <a:cxn ang="0">
                    <a:pos x="45" y="8"/>
                  </a:cxn>
                </a:cxnLst>
                <a:rect l="0" t="0" r="r" b="b"/>
                <a:pathLst>
                  <a:path w="68" h="59">
                    <a:moveTo>
                      <a:pt x="45" y="8"/>
                    </a:moveTo>
                    <a:cubicBezTo>
                      <a:pt x="46" y="6"/>
                      <a:pt x="46" y="6"/>
                      <a:pt x="46" y="6"/>
                    </a:cubicBezTo>
                    <a:cubicBezTo>
                      <a:pt x="47" y="4"/>
                      <a:pt x="50" y="3"/>
                      <a:pt x="52" y="5"/>
                    </a:cubicBezTo>
                    <a:cubicBezTo>
                      <a:pt x="54" y="6"/>
                      <a:pt x="55" y="9"/>
                      <a:pt x="53" y="11"/>
                    </a:cubicBezTo>
                    <a:cubicBezTo>
                      <a:pt x="52" y="13"/>
                      <a:pt x="52" y="13"/>
                      <a:pt x="52" y="13"/>
                    </a:cubicBezTo>
                    <a:cubicBezTo>
                      <a:pt x="65" y="24"/>
                      <a:pt x="68" y="44"/>
                      <a:pt x="58" y="59"/>
                    </a:cubicBezTo>
                    <a:cubicBezTo>
                      <a:pt x="0" y="19"/>
                      <a:pt x="0" y="19"/>
                      <a:pt x="0" y="19"/>
                    </a:cubicBezTo>
                    <a:cubicBezTo>
                      <a:pt x="10" y="4"/>
                      <a:pt x="29" y="0"/>
                      <a:pt x="45" y="8"/>
                    </a:cubicBezTo>
                    <a:close/>
                  </a:path>
                </a:pathLst>
              </a:custGeom>
              <a:solidFill>
                <a:srgbClr val="E4E4E4"/>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62" name="Freeform 65">
                <a:extLst>
                  <a:ext uri="{FF2B5EF4-FFF2-40B4-BE49-F238E27FC236}">
                    <a16:creationId xmlns:a16="http://schemas.microsoft.com/office/drawing/2014/main" id="{534F74C3-2A17-4997-B109-351869EEEA07}"/>
                  </a:ext>
                </a:extLst>
              </p:cNvPr>
              <p:cNvSpPr>
                <a:spLocks noEditPoints="1"/>
              </p:cNvSpPr>
              <p:nvPr/>
            </p:nvSpPr>
            <p:spPr bwMode="auto">
              <a:xfrm>
                <a:off x="5400675" y="2081212"/>
                <a:ext cx="261938" cy="284163"/>
              </a:xfrm>
              <a:custGeom>
                <a:avLst/>
                <a:gdLst/>
                <a:ahLst/>
                <a:cxnLst>
                  <a:cxn ang="0">
                    <a:pos x="120" y="139"/>
                  </a:cxn>
                  <a:cxn ang="0">
                    <a:pos x="107" y="139"/>
                  </a:cxn>
                  <a:cxn ang="0">
                    <a:pos x="147" y="74"/>
                  </a:cxn>
                  <a:cxn ang="0">
                    <a:pos x="74" y="0"/>
                  </a:cxn>
                  <a:cxn ang="0">
                    <a:pos x="0" y="74"/>
                  </a:cxn>
                  <a:cxn ang="0">
                    <a:pos x="40" y="139"/>
                  </a:cxn>
                  <a:cxn ang="0">
                    <a:pos x="27" y="139"/>
                  </a:cxn>
                  <a:cxn ang="0">
                    <a:pos x="17" y="149"/>
                  </a:cxn>
                  <a:cxn ang="0">
                    <a:pos x="19" y="155"/>
                  </a:cxn>
                  <a:cxn ang="0">
                    <a:pos x="27" y="159"/>
                  </a:cxn>
                  <a:cxn ang="0">
                    <a:pos x="120" y="159"/>
                  </a:cxn>
                  <a:cxn ang="0">
                    <a:pos x="130" y="149"/>
                  </a:cxn>
                  <a:cxn ang="0">
                    <a:pos x="120" y="139"/>
                  </a:cxn>
                  <a:cxn ang="0">
                    <a:pos x="10" y="74"/>
                  </a:cxn>
                  <a:cxn ang="0">
                    <a:pos x="74" y="10"/>
                  </a:cxn>
                  <a:cxn ang="0">
                    <a:pos x="137" y="74"/>
                  </a:cxn>
                  <a:cxn ang="0">
                    <a:pos x="74" y="138"/>
                  </a:cxn>
                  <a:cxn ang="0">
                    <a:pos x="10" y="74"/>
                  </a:cxn>
                </a:cxnLst>
                <a:rect l="0" t="0" r="r" b="b"/>
                <a:pathLst>
                  <a:path w="147" h="159">
                    <a:moveTo>
                      <a:pt x="120" y="139"/>
                    </a:moveTo>
                    <a:cubicBezTo>
                      <a:pt x="107" y="139"/>
                      <a:pt x="107" y="139"/>
                      <a:pt x="107" y="139"/>
                    </a:cubicBezTo>
                    <a:cubicBezTo>
                      <a:pt x="131" y="127"/>
                      <a:pt x="147" y="102"/>
                      <a:pt x="147" y="74"/>
                    </a:cubicBezTo>
                    <a:cubicBezTo>
                      <a:pt x="147" y="33"/>
                      <a:pt x="114" y="0"/>
                      <a:pt x="74" y="0"/>
                    </a:cubicBezTo>
                    <a:cubicBezTo>
                      <a:pt x="33" y="0"/>
                      <a:pt x="0" y="33"/>
                      <a:pt x="0" y="74"/>
                    </a:cubicBezTo>
                    <a:cubicBezTo>
                      <a:pt x="0" y="102"/>
                      <a:pt x="16" y="127"/>
                      <a:pt x="40" y="139"/>
                    </a:cubicBezTo>
                    <a:cubicBezTo>
                      <a:pt x="27" y="139"/>
                      <a:pt x="27" y="139"/>
                      <a:pt x="27" y="139"/>
                    </a:cubicBezTo>
                    <a:cubicBezTo>
                      <a:pt x="22" y="139"/>
                      <a:pt x="17" y="144"/>
                      <a:pt x="17" y="149"/>
                    </a:cubicBezTo>
                    <a:cubicBezTo>
                      <a:pt x="17" y="151"/>
                      <a:pt x="18" y="153"/>
                      <a:pt x="19" y="155"/>
                    </a:cubicBezTo>
                    <a:cubicBezTo>
                      <a:pt x="21" y="157"/>
                      <a:pt x="24" y="159"/>
                      <a:pt x="27" y="159"/>
                    </a:cubicBezTo>
                    <a:cubicBezTo>
                      <a:pt x="120" y="159"/>
                      <a:pt x="120" y="159"/>
                      <a:pt x="120" y="159"/>
                    </a:cubicBezTo>
                    <a:cubicBezTo>
                      <a:pt x="125" y="159"/>
                      <a:pt x="130" y="154"/>
                      <a:pt x="130" y="149"/>
                    </a:cubicBezTo>
                    <a:cubicBezTo>
                      <a:pt x="130" y="144"/>
                      <a:pt x="125" y="139"/>
                      <a:pt x="120" y="139"/>
                    </a:cubicBezTo>
                    <a:close/>
                    <a:moveTo>
                      <a:pt x="10" y="74"/>
                    </a:moveTo>
                    <a:cubicBezTo>
                      <a:pt x="10" y="38"/>
                      <a:pt x="38" y="10"/>
                      <a:pt x="74" y="10"/>
                    </a:cubicBezTo>
                    <a:cubicBezTo>
                      <a:pt x="109" y="10"/>
                      <a:pt x="137" y="38"/>
                      <a:pt x="137" y="74"/>
                    </a:cubicBezTo>
                    <a:cubicBezTo>
                      <a:pt x="137" y="109"/>
                      <a:pt x="109" y="138"/>
                      <a:pt x="74" y="138"/>
                    </a:cubicBezTo>
                    <a:cubicBezTo>
                      <a:pt x="38" y="138"/>
                      <a:pt x="10" y="109"/>
                      <a:pt x="10" y="74"/>
                    </a:cubicBezTo>
                    <a:close/>
                  </a:path>
                </a:pathLst>
              </a:custGeom>
              <a:solidFill>
                <a:srgbClr val="E4E4E4"/>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grpSp>
        <p:nvGrpSpPr>
          <p:cNvPr id="163" name="Group 74">
            <a:extLst>
              <a:ext uri="{FF2B5EF4-FFF2-40B4-BE49-F238E27FC236}">
                <a16:creationId xmlns:a16="http://schemas.microsoft.com/office/drawing/2014/main" id="{8DB74B49-18C0-4B4B-92F0-80B0DE267F8E}"/>
              </a:ext>
            </a:extLst>
          </p:cNvPr>
          <p:cNvGrpSpPr/>
          <p:nvPr/>
        </p:nvGrpSpPr>
        <p:grpSpPr>
          <a:xfrm>
            <a:off x="7981509" y="4648201"/>
            <a:ext cx="3030707" cy="993108"/>
            <a:chOff x="5888666" y="3714750"/>
            <a:chExt cx="2273030" cy="744831"/>
          </a:xfrm>
        </p:grpSpPr>
        <p:sp>
          <p:nvSpPr>
            <p:cNvPr id="164" name="Content Placeholder 2">
              <a:extLst>
                <a:ext uri="{FF2B5EF4-FFF2-40B4-BE49-F238E27FC236}">
                  <a16:creationId xmlns:a16="http://schemas.microsoft.com/office/drawing/2014/main" id="{1378F33F-5F1E-4051-BA81-44A4F8390716}"/>
                </a:ext>
              </a:extLst>
            </p:cNvPr>
            <p:cNvSpPr txBox="1">
              <a:spLocks/>
            </p:cNvSpPr>
            <p:nvPr/>
          </p:nvSpPr>
          <p:spPr>
            <a:xfrm>
              <a:off x="6477000" y="3714750"/>
              <a:ext cx="1684696" cy="744831"/>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600" b="1" i="1" dirty="0">
                  <a:solidFill>
                    <a:schemeClr val="tx2">
                      <a:lumMod val="75000"/>
                    </a:schemeClr>
                  </a:solidFill>
                </a:rPr>
                <a:t>Distribution Code</a:t>
              </a:r>
              <a:r>
                <a:rPr lang="en-US" sz="1600" b="1" i="1" dirty="0">
                  <a:solidFill>
                    <a:schemeClr val="bg1">
                      <a:lumMod val="50000"/>
                    </a:schemeClr>
                  </a:solidFill>
                </a:rPr>
                <a:t/>
              </a:r>
              <a:br>
                <a:rPr lang="en-US" sz="1600" b="1" i="1" dirty="0">
                  <a:solidFill>
                    <a:schemeClr val="bg1">
                      <a:lumMod val="50000"/>
                    </a:schemeClr>
                  </a:solidFill>
                </a:rPr>
              </a:br>
              <a:r>
                <a:rPr lang="en-US" sz="1200" i="1" dirty="0">
                  <a:solidFill>
                    <a:schemeClr val="bg1">
                      <a:lumMod val="50000"/>
                    </a:schemeClr>
                  </a:solidFill>
                </a:rPr>
                <a:t>Lorem ipsum dolor sit amet, consectetur adipiscing elit. Curabitur elementum posuere pretium. </a:t>
              </a:r>
            </a:p>
          </p:txBody>
        </p:sp>
        <p:grpSp>
          <p:nvGrpSpPr>
            <p:cNvPr id="165" name="Group 1545">
              <a:extLst>
                <a:ext uri="{FF2B5EF4-FFF2-40B4-BE49-F238E27FC236}">
                  <a16:creationId xmlns:a16="http://schemas.microsoft.com/office/drawing/2014/main" id="{233D1BDB-7B93-49EF-9C22-25D15AD15F46}"/>
                </a:ext>
              </a:extLst>
            </p:cNvPr>
            <p:cNvGrpSpPr/>
            <p:nvPr/>
          </p:nvGrpSpPr>
          <p:grpSpPr>
            <a:xfrm>
              <a:off x="5888666" y="3867150"/>
              <a:ext cx="520700" cy="520700"/>
              <a:chOff x="3467100" y="1962150"/>
              <a:chExt cx="520700" cy="520700"/>
            </a:xfrm>
          </p:grpSpPr>
          <p:sp>
            <p:nvSpPr>
              <p:cNvPr id="166" name="Oval 47">
                <a:extLst>
                  <a:ext uri="{FF2B5EF4-FFF2-40B4-BE49-F238E27FC236}">
                    <a16:creationId xmlns:a16="http://schemas.microsoft.com/office/drawing/2014/main" id="{FE5A31CA-A4B7-4ADB-A39D-C8C490CBD895}"/>
                  </a:ext>
                </a:extLst>
              </p:cNvPr>
              <p:cNvSpPr>
                <a:spLocks noChangeArrowheads="1"/>
              </p:cNvSpPr>
              <p:nvPr/>
            </p:nvSpPr>
            <p:spPr bwMode="auto">
              <a:xfrm>
                <a:off x="3467100" y="1962150"/>
                <a:ext cx="520700" cy="520700"/>
              </a:xfrm>
              <a:prstGeom prst="ellipse">
                <a:avLst/>
              </a:prstGeom>
              <a:solidFill>
                <a:srgbClr val="F3AC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67" name="Freeform 48">
                <a:extLst>
                  <a:ext uri="{FF2B5EF4-FFF2-40B4-BE49-F238E27FC236}">
                    <a16:creationId xmlns:a16="http://schemas.microsoft.com/office/drawing/2014/main" id="{74182594-CDDF-4143-AC2A-B11165A120BF}"/>
                  </a:ext>
                </a:extLst>
              </p:cNvPr>
              <p:cNvSpPr>
                <a:spLocks/>
              </p:cNvSpPr>
              <p:nvPr/>
            </p:nvSpPr>
            <p:spPr bwMode="auto">
              <a:xfrm>
                <a:off x="3568700" y="2084387"/>
                <a:ext cx="414338" cy="398463"/>
              </a:xfrm>
              <a:custGeom>
                <a:avLst/>
                <a:gdLst/>
                <a:ahLst/>
                <a:cxnLst>
                  <a:cxn ang="0">
                    <a:pos x="231" y="105"/>
                  </a:cxn>
                  <a:cxn ang="0">
                    <a:pos x="166" y="27"/>
                  </a:cxn>
                  <a:cxn ang="0">
                    <a:pos x="151" y="39"/>
                  </a:cxn>
                  <a:cxn ang="0">
                    <a:pos x="119" y="0"/>
                  </a:cxn>
                  <a:cxn ang="0">
                    <a:pos x="31" y="30"/>
                  </a:cxn>
                  <a:cxn ang="0">
                    <a:pos x="0" y="100"/>
                  </a:cxn>
                  <a:cxn ang="0">
                    <a:pos x="103" y="222"/>
                  </a:cxn>
                  <a:cxn ang="0">
                    <a:pos x="231" y="105"/>
                  </a:cxn>
                </a:cxnLst>
                <a:rect l="0" t="0" r="r" b="b"/>
                <a:pathLst>
                  <a:path w="231" h="222">
                    <a:moveTo>
                      <a:pt x="231" y="105"/>
                    </a:moveTo>
                    <a:cubicBezTo>
                      <a:pt x="166" y="27"/>
                      <a:pt x="166" y="27"/>
                      <a:pt x="166" y="27"/>
                    </a:cubicBezTo>
                    <a:cubicBezTo>
                      <a:pt x="151" y="39"/>
                      <a:pt x="151" y="39"/>
                      <a:pt x="151" y="39"/>
                    </a:cubicBezTo>
                    <a:cubicBezTo>
                      <a:pt x="119" y="0"/>
                      <a:pt x="119" y="0"/>
                      <a:pt x="119" y="0"/>
                    </a:cubicBezTo>
                    <a:cubicBezTo>
                      <a:pt x="31" y="30"/>
                      <a:pt x="31" y="30"/>
                      <a:pt x="31" y="30"/>
                    </a:cubicBezTo>
                    <a:cubicBezTo>
                      <a:pt x="0" y="100"/>
                      <a:pt x="0" y="100"/>
                      <a:pt x="0" y="100"/>
                    </a:cubicBezTo>
                    <a:cubicBezTo>
                      <a:pt x="103" y="222"/>
                      <a:pt x="103" y="222"/>
                      <a:pt x="103" y="222"/>
                    </a:cubicBezTo>
                    <a:cubicBezTo>
                      <a:pt x="167" y="216"/>
                      <a:pt x="219" y="167"/>
                      <a:pt x="231" y="105"/>
                    </a:cubicBezTo>
                    <a:close/>
                  </a:path>
                </a:pathLst>
              </a:custGeom>
              <a:solidFill>
                <a:srgbClr val="C6832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68" name="Freeform 49">
                <a:extLst>
                  <a:ext uri="{FF2B5EF4-FFF2-40B4-BE49-F238E27FC236}">
                    <a16:creationId xmlns:a16="http://schemas.microsoft.com/office/drawing/2014/main" id="{811874F6-6BA9-42B5-82B7-561CA8E489F9}"/>
                  </a:ext>
                </a:extLst>
              </p:cNvPr>
              <p:cNvSpPr>
                <a:spLocks/>
              </p:cNvSpPr>
              <p:nvPr/>
            </p:nvSpPr>
            <p:spPr bwMode="auto">
              <a:xfrm>
                <a:off x="3573463" y="2263775"/>
                <a:ext cx="4763" cy="9525"/>
              </a:xfrm>
              <a:custGeom>
                <a:avLst/>
                <a:gdLst/>
                <a:ahLst/>
                <a:cxnLst>
                  <a:cxn ang="0">
                    <a:pos x="3" y="5"/>
                  </a:cxn>
                  <a:cxn ang="0">
                    <a:pos x="0" y="0"/>
                  </a:cxn>
                  <a:cxn ang="0">
                    <a:pos x="3" y="5"/>
                  </a:cxn>
                </a:cxnLst>
                <a:rect l="0" t="0" r="r" b="b"/>
                <a:pathLst>
                  <a:path w="3" h="5">
                    <a:moveTo>
                      <a:pt x="3" y="5"/>
                    </a:moveTo>
                    <a:cubicBezTo>
                      <a:pt x="0" y="0"/>
                      <a:pt x="0" y="0"/>
                      <a:pt x="0" y="0"/>
                    </a:cubicBezTo>
                    <a:cubicBezTo>
                      <a:pt x="1" y="2"/>
                      <a:pt x="2" y="3"/>
                      <a:pt x="3" y="5"/>
                    </a:cubicBezTo>
                    <a:close/>
                  </a:path>
                </a:pathLst>
              </a:custGeom>
              <a:solidFill>
                <a:srgbClr val="E4E4E4"/>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69" name="Freeform 50">
                <a:extLst>
                  <a:ext uri="{FF2B5EF4-FFF2-40B4-BE49-F238E27FC236}">
                    <a16:creationId xmlns:a16="http://schemas.microsoft.com/office/drawing/2014/main" id="{0E8D2124-7ED6-48F8-B56C-2D6EA39341DE}"/>
                  </a:ext>
                </a:extLst>
              </p:cNvPr>
              <p:cNvSpPr>
                <a:spLocks noEditPoints="1"/>
              </p:cNvSpPr>
              <p:nvPr/>
            </p:nvSpPr>
            <p:spPr bwMode="auto">
              <a:xfrm>
                <a:off x="3562350" y="2068512"/>
                <a:ext cx="341313" cy="273050"/>
              </a:xfrm>
              <a:custGeom>
                <a:avLst/>
                <a:gdLst/>
                <a:ahLst/>
                <a:cxnLst>
                  <a:cxn ang="0">
                    <a:pos x="172" y="38"/>
                  </a:cxn>
                  <a:cxn ang="0">
                    <a:pos x="142" y="16"/>
                  </a:cxn>
                  <a:cxn ang="0">
                    <a:pos x="100" y="7"/>
                  </a:cxn>
                  <a:cxn ang="0">
                    <a:pos x="55" y="21"/>
                  </a:cxn>
                  <a:cxn ang="0">
                    <a:pos x="24" y="44"/>
                  </a:cxn>
                  <a:cxn ang="0">
                    <a:pos x="5" y="77"/>
                  </a:cxn>
                  <a:cxn ang="0">
                    <a:pos x="6" y="109"/>
                  </a:cxn>
                  <a:cxn ang="0">
                    <a:pos x="52" y="72"/>
                  </a:cxn>
                  <a:cxn ang="0">
                    <a:pos x="58" y="64"/>
                  </a:cxn>
                  <a:cxn ang="0">
                    <a:pos x="83" y="74"/>
                  </a:cxn>
                  <a:cxn ang="0">
                    <a:pos x="95" y="64"/>
                  </a:cxn>
                  <a:cxn ang="0">
                    <a:pos x="94" y="54"/>
                  </a:cxn>
                  <a:cxn ang="0">
                    <a:pos x="101" y="60"/>
                  </a:cxn>
                  <a:cxn ang="0">
                    <a:pos x="132" y="67"/>
                  </a:cxn>
                  <a:cxn ang="0">
                    <a:pos x="154" y="59"/>
                  </a:cxn>
                  <a:cxn ang="0">
                    <a:pos x="149" y="68"/>
                  </a:cxn>
                  <a:cxn ang="0">
                    <a:pos x="123" y="68"/>
                  </a:cxn>
                  <a:cxn ang="0">
                    <a:pos x="95" y="71"/>
                  </a:cxn>
                  <a:cxn ang="0">
                    <a:pos x="55" y="77"/>
                  </a:cxn>
                  <a:cxn ang="0">
                    <a:pos x="9" y="114"/>
                  </a:cxn>
                  <a:cxn ang="0">
                    <a:pos x="31" y="122"/>
                  </a:cxn>
                  <a:cxn ang="0">
                    <a:pos x="61" y="125"/>
                  </a:cxn>
                  <a:cxn ang="0">
                    <a:pos x="108" y="125"/>
                  </a:cxn>
                  <a:cxn ang="0">
                    <a:pos x="147" y="152"/>
                  </a:cxn>
                  <a:cxn ang="0">
                    <a:pos x="147" y="129"/>
                  </a:cxn>
                  <a:cxn ang="0">
                    <a:pos x="175" y="93"/>
                  </a:cxn>
                  <a:cxn ang="0">
                    <a:pos x="123" y="35"/>
                  </a:cxn>
                  <a:cxn ang="0">
                    <a:pos x="102" y="36"/>
                  </a:cxn>
                  <a:cxn ang="0">
                    <a:pos x="75" y="43"/>
                  </a:cxn>
                  <a:cxn ang="0">
                    <a:pos x="37" y="53"/>
                  </a:cxn>
                  <a:cxn ang="0">
                    <a:pos x="21" y="66"/>
                  </a:cxn>
                  <a:cxn ang="0">
                    <a:pos x="64" y="46"/>
                  </a:cxn>
                  <a:cxn ang="0">
                    <a:pos x="80" y="31"/>
                  </a:cxn>
                  <a:cxn ang="0">
                    <a:pos x="111" y="33"/>
                  </a:cxn>
                  <a:cxn ang="0">
                    <a:pos x="129" y="23"/>
                  </a:cxn>
                  <a:cxn ang="0">
                    <a:pos x="123" y="35"/>
                  </a:cxn>
                  <a:cxn ang="0">
                    <a:pos x="134" y="114"/>
                  </a:cxn>
                  <a:cxn ang="0">
                    <a:pos x="120" y="106"/>
                  </a:cxn>
                  <a:cxn ang="0">
                    <a:pos x="91" y="105"/>
                  </a:cxn>
                  <a:cxn ang="0">
                    <a:pos x="51" y="104"/>
                  </a:cxn>
                  <a:cxn ang="0">
                    <a:pos x="30" y="106"/>
                  </a:cxn>
                  <a:cxn ang="0">
                    <a:pos x="79" y="105"/>
                  </a:cxn>
                  <a:cxn ang="0">
                    <a:pos x="100" y="95"/>
                  </a:cxn>
                  <a:cxn ang="0">
                    <a:pos x="129" y="107"/>
                  </a:cxn>
                  <a:cxn ang="0">
                    <a:pos x="152" y="102"/>
                  </a:cxn>
                  <a:cxn ang="0">
                    <a:pos x="146" y="111"/>
                  </a:cxn>
                </a:cxnLst>
                <a:rect l="0" t="0" r="r" b="b"/>
                <a:pathLst>
                  <a:path w="191" h="152">
                    <a:moveTo>
                      <a:pt x="178" y="62"/>
                    </a:moveTo>
                    <a:cubicBezTo>
                      <a:pt x="179" y="58"/>
                      <a:pt x="180" y="49"/>
                      <a:pt x="172" y="38"/>
                    </a:cubicBezTo>
                    <a:cubicBezTo>
                      <a:pt x="164" y="27"/>
                      <a:pt x="158" y="28"/>
                      <a:pt x="158" y="28"/>
                    </a:cubicBezTo>
                    <a:cubicBezTo>
                      <a:pt x="155" y="16"/>
                      <a:pt x="142" y="16"/>
                      <a:pt x="142" y="16"/>
                    </a:cubicBezTo>
                    <a:cubicBezTo>
                      <a:pt x="138" y="7"/>
                      <a:pt x="128" y="9"/>
                      <a:pt x="128" y="9"/>
                    </a:cubicBezTo>
                    <a:cubicBezTo>
                      <a:pt x="114" y="0"/>
                      <a:pt x="100" y="7"/>
                      <a:pt x="100" y="7"/>
                    </a:cubicBezTo>
                    <a:cubicBezTo>
                      <a:pt x="91" y="3"/>
                      <a:pt x="78" y="11"/>
                      <a:pt x="78" y="11"/>
                    </a:cubicBezTo>
                    <a:cubicBezTo>
                      <a:pt x="67" y="6"/>
                      <a:pt x="55" y="21"/>
                      <a:pt x="55" y="21"/>
                    </a:cubicBezTo>
                    <a:cubicBezTo>
                      <a:pt x="44" y="19"/>
                      <a:pt x="37" y="31"/>
                      <a:pt x="37" y="31"/>
                    </a:cubicBezTo>
                    <a:cubicBezTo>
                      <a:pt x="28" y="32"/>
                      <a:pt x="24" y="44"/>
                      <a:pt x="24" y="44"/>
                    </a:cubicBezTo>
                    <a:cubicBezTo>
                      <a:pt x="11" y="48"/>
                      <a:pt x="12" y="60"/>
                      <a:pt x="12" y="60"/>
                    </a:cubicBezTo>
                    <a:cubicBezTo>
                      <a:pt x="4" y="64"/>
                      <a:pt x="5" y="77"/>
                      <a:pt x="5" y="77"/>
                    </a:cubicBezTo>
                    <a:cubicBezTo>
                      <a:pt x="0" y="81"/>
                      <a:pt x="2" y="97"/>
                      <a:pt x="2" y="97"/>
                    </a:cubicBezTo>
                    <a:cubicBezTo>
                      <a:pt x="1" y="101"/>
                      <a:pt x="3" y="105"/>
                      <a:pt x="6" y="109"/>
                    </a:cubicBezTo>
                    <a:cubicBezTo>
                      <a:pt x="7" y="109"/>
                      <a:pt x="14" y="90"/>
                      <a:pt x="25" y="81"/>
                    </a:cubicBezTo>
                    <a:cubicBezTo>
                      <a:pt x="35" y="72"/>
                      <a:pt x="49" y="72"/>
                      <a:pt x="52" y="72"/>
                    </a:cubicBezTo>
                    <a:cubicBezTo>
                      <a:pt x="53" y="64"/>
                      <a:pt x="53" y="64"/>
                      <a:pt x="53" y="64"/>
                    </a:cubicBezTo>
                    <a:cubicBezTo>
                      <a:pt x="58" y="64"/>
                      <a:pt x="58" y="64"/>
                      <a:pt x="58" y="64"/>
                    </a:cubicBezTo>
                    <a:cubicBezTo>
                      <a:pt x="58" y="72"/>
                      <a:pt x="58" y="72"/>
                      <a:pt x="58" y="72"/>
                    </a:cubicBezTo>
                    <a:cubicBezTo>
                      <a:pt x="64" y="74"/>
                      <a:pt x="77" y="77"/>
                      <a:pt x="83" y="74"/>
                    </a:cubicBezTo>
                    <a:cubicBezTo>
                      <a:pt x="86" y="72"/>
                      <a:pt x="88" y="70"/>
                      <a:pt x="90" y="68"/>
                    </a:cubicBezTo>
                    <a:cubicBezTo>
                      <a:pt x="92" y="67"/>
                      <a:pt x="93" y="65"/>
                      <a:pt x="95" y="64"/>
                    </a:cubicBezTo>
                    <a:cubicBezTo>
                      <a:pt x="90" y="57"/>
                      <a:pt x="90" y="57"/>
                      <a:pt x="90" y="57"/>
                    </a:cubicBezTo>
                    <a:cubicBezTo>
                      <a:pt x="94" y="54"/>
                      <a:pt x="94" y="54"/>
                      <a:pt x="94" y="54"/>
                    </a:cubicBezTo>
                    <a:cubicBezTo>
                      <a:pt x="100" y="61"/>
                      <a:pt x="100" y="61"/>
                      <a:pt x="100" y="61"/>
                    </a:cubicBezTo>
                    <a:cubicBezTo>
                      <a:pt x="100" y="61"/>
                      <a:pt x="101" y="61"/>
                      <a:pt x="101" y="60"/>
                    </a:cubicBezTo>
                    <a:cubicBezTo>
                      <a:pt x="114" y="56"/>
                      <a:pt x="120" y="60"/>
                      <a:pt x="126" y="64"/>
                    </a:cubicBezTo>
                    <a:cubicBezTo>
                      <a:pt x="128" y="65"/>
                      <a:pt x="130" y="66"/>
                      <a:pt x="132" y="67"/>
                    </a:cubicBezTo>
                    <a:cubicBezTo>
                      <a:pt x="137" y="69"/>
                      <a:pt x="138" y="69"/>
                      <a:pt x="146" y="64"/>
                    </a:cubicBezTo>
                    <a:cubicBezTo>
                      <a:pt x="148" y="63"/>
                      <a:pt x="151" y="61"/>
                      <a:pt x="154" y="59"/>
                    </a:cubicBezTo>
                    <a:cubicBezTo>
                      <a:pt x="157" y="64"/>
                      <a:pt x="157" y="64"/>
                      <a:pt x="157" y="64"/>
                    </a:cubicBezTo>
                    <a:cubicBezTo>
                      <a:pt x="154" y="65"/>
                      <a:pt x="151" y="67"/>
                      <a:pt x="149" y="68"/>
                    </a:cubicBezTo>
                    <a:cubicBezTo>
                      <a:pt x="141" y="73"/>
                      <a:pt x="138" y="75"/>
                      <a:pt x="130" y="72"/>
                    </a:cubicBezTo>
                    <a:cubicBezTo>
                      <a:pt x="127" y="71"/>
                      <a:pt x="125" y="69"/>
                      <a:pt x="123" y="68"/>
                    </a:cubicBezTo>
                    <a:cubicBezTo>
                      <a:pt x="117" y="65"/>
                      <a:pt x="113" y="62"/>
                      <a:pt x="103" y="65"/>
                    </a:cubicBezTo>
                    <a:cubicBezTo>
                      <a:pt x="100" y="67"/>
                      <a:pt x="97" y="69"/>
                      <a:pt x="95" y="71"/>
                    </a:cubicBezTo>
                    <a:cubicBezTo>
                      <a:pt x="92" y="73"/>
                      <a:pt x="90" y="76"/>
                      <a:pt x="86" y="78"/>
                    </a:cubicBezTo>
                    <a:cubicBezTo>
                      <a:pt x="77" y="84"/>
                      <a:pt x="59" y="78"/>
                      <a:pt x="55" y="77"/>
                    </a:cubicBezTo>
                    <a:cubicBezTo>
                      <a:pt x="54" y="76"/>
                      <a:pt x="41" y="78"/>
                      <a:pt x="30" y="84"/>
                    </a:cubicBezTo>
                    <a:cubicBezTo>
                      <a:pt x="18" y="90"/>
                      <a:pt x="12" y="111"/>
                      <a:pt x="9" y="114"/>
                    </a:cubicBezTo>
                    <a:cubicBezTo>
                      <a:pt x="11" y="117"/>
                      <a:pt x="13" y="119"/>
                      <a:pt x="13" y="119"/>
                    </a:cubicBezTo>
                    <a:cubicBezTo>
                      <a:pt x="17" y="128"/>
                      <a:pt x="31" y="122"/>
                      <a:pt x="31" y="122"/>
                    </a:cubicBezTo>
                    <a:cubicBezTo>
                      <a:pt x="42" y="124"/>
                      <a:pt x="49" y="121"/>
                      <a:pt x="54" y="119"/>
                    </a:cubicBezTo>
                    <a:cubicBezTo>
                      <a:pt x="54" y="119"/>
                      <a:pt x="56" y="121"/>
                      <a:pt x="61" y="125"/>
                    </a:cubicBezTo>
                    <a:cubicBezTo>
                      <a:pt x="67" y="129"/>
                      <a:pt x="81" y="125"/>
                      <a:pt x="81" y="125"/>
                    </a:cubicBezTo>
                    <a:cubicBezTo>
                      <a:pt x="88" y="134"/>
                      <a:pt x="108" y="125"/>
                      <a:pt x="108" y="125"/>
                    </a:cubicBezTo>
                    <a:cubicBezTo>
                      <a:pt x="130" y="134"/>
                      <a:pt x="130" y="134"/>
                      <a:pt x="130" y="134"/>
                    </a:cubicBezTo>
                    <a:cubicBezTo>
                      <a:pt x="133" y="139"/>
                      <a:pt x="147" y="152"/>
                      <a:pt x="147" y="152"/>
                    </a:cubicBezTo>
                    <a:cubicBezTo>
                      <a:pt x="152" y="152"/>
                      <a:pt x="160" y="144"/>
                      <a:pt x="160" y="144"/>
                    </a:cubicBezTo>
                    <a:cubicBezTo>
                      <a:pt x="147" y="129"/>
                      <a:pt x="147" y="129"/>
                      <a:pt x="147" y="129"/>
                    </a:cubicBezTo>
                    <a:cubicBezTo>
                      <a:pt x="153" y="130"/>
                      <a:pt x="161" y="122"/>
                      <a:pt x="167" y="116"/>
                    </a:cubicBezTo>
                    <a:cubicBezTo>
                      <a:pt x="180" y="100"/>
                      <a:pt x="175" y="93"/>
                      <a:pt x="175" y="93"/>
                    </a:cubicBezTo>
                    <a:cubicBezTo>
                      <a:pt x="191" y="83"/>
                      <a:pt x="178" y="62"/>
                      <a:pt x="178" y="62"/>
                    </a:cubicBezTo>
                    <a:close/>
                    <a:moveTo>
                      <a:pt x="123" y="35"/>
                    </a:moveTo>
                    <a:cubicBezTo>
                      <a:pt x="119" y="39"/>
                      <a:pt x="117" y="40"/>
                      <a:pt x="110" y="38"/>
                    </a:cubicBezTo>
                    <a:cubicBezTo>
                      <a:pt x="107" y="38"/>
                      <a:pt x="105" y="37"/>
                      <a:pt x="102" y="36"/>
                    </a:cubicBezTo>
                    <a:cubicBezTo>
                      <a:pt x="96" y="33"/>
                      <a:pt x="92" y="31"/>
                      <a:pt x="83" y="35"/>
                    </a:cubicBezTo>
                    <a:cubicBezTo>
                      <a:pt x="79" y="37"/>
                      <a:pt x="77" y="40"/>
                      <a:pt x="75" y="43"/>
                    </a:cubicBezTo>
                    <a:cubicBezTo>
                      <a:pt x="73" y="45"/>
                      <a:pt x="71" y="47"/>
                      <a:pt x="68" y="50"/>
                    </a:cubicBezTo>
                    <a:cubicBezTo>
                      <a:pt x="59" y="57"/>
                      <a:pt x="41" y="53"/>
                      <a:pt x="37" y="53"/>
                    </a:cubicBezTo>
                    <a:cubicBezTo>
                      <a:pt x="35" y="52"/>
                      <a:pt x="30" y="59"/>
                      <a:pt x="27" y="68"/>
                    </a:cubicBezTo>
                    <a:cubicBezTo>
                      <a:pt x="21" y="66"/>
                      <a:pt x="21" y="66"/>
                      <a:pt x="21" y="66"/>
                    </a:cubicBezTo>
                    <a:cubicBezTo>
                      <a:pt x="23" y="61"/>
                      <a:pt x="30" y="46"/>
                      <a:pt x="38" y="48"/>
                    </a:cubicBezTo>
                    <a:cubicBezTo>
                      <a:pt x="45" y="49"/>
                      <a:pt x="59" y="51"/>
                      <a:pt x="64" y="46"/>
                    </a:cubicBezTo>
                    <a:cubicBezTo>
                      <a:pt x="67" y="44"/>
                      <a:pt x="69" y="42"/>
                      <a:pt x="70" y="40"/>
                    </a:cubicBezTo>
                    <a:cubicBezTo>
                      <a:pt x="73" y="37"/>
                      <a:pt x="75" y="33"/>
                      <a:pt x="80" y="31"/>
                    </a:cubicBezTo>
                    <a:cubicBezTo>
                      <a:pt x="92" y="25"/>
                      <a:pt x="99" y="28"/>
                      <a:pt x="105" y="31"/>
                    </a:cubicBezTo>
                    <a:cubicBezTo>
                      <a:pt x="107" y="32"/>
                      <a:pt x="109" y="33"/>
                      <a:pt x="111" y="33"/>
                    </a:cubicBezTo>
                    <a:cubicBezTo>
                      <a:pt x="116" y="35"/>
                      <a:pt x="116" y="35"/>
                      <a:pt x="119" y="31"/>
                    </a:cubicBezTo>
                    <a:cubicBezTo>
                      <a:pt x="121" y="29"/>
                      <a:pt x="124" y="27"/>
                      <a:pt x="129" y="23"/>
                    </a:cubicBezTo>
                    <a:cubicBezTo>
                      <a:pt x="133" y="27"/>
                      <a:pt x="133" y="27"/>
                      <a:pt x="133" y="27"/>
                    </a:cubicBezTo>
                    <a:cubicBezTo>
                      <a:pt x="128" y="30"/>
                      <a:pt x="125" y="33"/>
                      <a:pt x="123" y="35"/>
                    </a:cubicBezTo>
                    <a:close/>
                    <a:moveTo>
                      <a:pt x="146" y="111"/>
                    </a:moveTo>
                    <a:cubicBezTo>
                      <a:pt x="141" y="112"/>
                      <a:pt x="138" y="114"/>
                      <a:pt x="134" y="114"/>
                    </a:cubicBezTo>
                    <a:cubicBezTo>
                      <a:pt x="132" y="114"/>
                      <a:pt x="129" y="113"/>
                      <a:pt x="126" y="111"/>
                    </a:cubicBezTo>
                    <a:cubicBezTo>
                      <a:pt x="123" y="109"/>
                      <a:pt x="121" y="108"/>
                      <a:pt x="120" y="106"/>
                    </a:cubicBezTo>
                    <a:cubicBezTo>
                      <a:pt x="115" y="102"/>
                      <a:pt x="111" y="99"/>
                      <a:pt x="101" y="100"/>
                    </a:cubicBezTo>
                    <a:cubicBezTo>
                      <a:pt x="97" y="101"/>
                      <a:pt x="94" y="103"/>
                      <a:pt x="91" y="105"/>
                    </a:cubicBezTo>
                    <a:cubicBezTo>
                      <a:pt x="89" y="107"/>
                      <a:pt x="86" y="108"/>
                      <a:pt x="82" y="110"/>
                    </a:cubicBezTo>
                    <a:cubicBezTo>
                      <a:pt x="71" y="114"/>
                      <a:pt x="55" y="106"/>
                      <a:pt x="51" y="104"/>
                    </a:cubicBezTo>
                    <a:cubicBezTo>
                      <a:pt x="49" y="102"/>
                      <a:pt x="40" y="106"/>
                      <a:pt x="33" y="110"/>
                    </a:cubicBezTo>
                    <a:cubicBezTo>
                      <a:pt x="30" y="106"/>
                      <a:pt x="30" y="106"/>
                      <a:pt x="30" y="106"/>
                    </a:cubicBezTo>
                    <a:cubicBezTo>
                      <a:pt x="33" y="104"/>
                      <a:pt x="48" y="96"/>
                      <a:pt x="55" y="100"/>
                    </a:cubicBezTo>
                    <a:cubicBezTo>
                      <a:pt x="61" y="103"/>
                      <a:pt x="73" y="108"/>
                      <a:pt x="79" y="105"/>
                    </a:cubicBezTo>
                    <a:cubicBezTo>
                      <a:pt x="83" y="104"/>
                      <a:pt x="85" y="102"/>
                      <a:pt x="88" y="101"/>
                    </a:cubicBezTo>
                    <a:cubicBezTo>
                      <a:pt x="91" y="99"/>
                      <a:pt x="95" y="96"/>
                      <a:pt x="100" y="95"/>
                    </a:cubicBezTo>
                    <a:cubicBezTo>
                      <a:pt x="113" y="93"/>
                      <a:pt x="119" y="98"/>
                      <a:pt x="124" y="102"/>
                    </a:cubicBezTo>
                    <a:cubicBezTo>
                      <a:pt x="125" y="104"/>
                      <a:pt x="127" y="105"/>
                      <a:pt x="129" y="107"/>
                    </a:cubicBezTo>
                    <a:cubicBezTo>
                      <a:pt x="134" y="110"/>
                      <a:pt x="135" y="109"/>
                      <a:pt x="143" y="106"/>
                    </a:cubicBezTo>
                    <a:cubicBezTo>
                      <a:pt x="146" y="105"/>
                      <a:pt x="149" y="104"/>
                      <a:pt x="152" y="102"/>
                    </a:cubicBezTo>
                    <a:cubicBezTo>
                      <a:pt x="154" y="107"/>
                      <a:pt x="154" y="107"/>
                      <a:pt x="154" y="107"/>
                    </a:cubicBezTo>
                    <a:cubicBezTo>
                      <a:pt x="151" y="108"/>
                      <a:pt x="148" y="110"/>
                      <a:pt x="146" y="111"/>
                    </a:cubicBezTo>
                    <a:close/>
                  </a:path>
                </a:pathLst>
              </a:custGeom>
              <a:solidFill>
                <a:srgbClr val="E4E4E4"/>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70" name="Freeform 51">
                <a:extLst>
                  <a:ext uri="{FF2B5EF4-FFF2-40B4-BE49-F238E27FC236}">
                    <a16:creationId xmlns:a16="http://schemas.microsoft.com/office/drawing/2014/main" id="{57FFDA81-78D3-4210-9CC1-E366421EBB45}"/>
                  </a:ext>
                </a:extLst>
              </p:cNvPr>
              <p:cNvSpPr>
                <a:spLocks/>
              </p:cNvSpPr>
              <p:nvPr/>
            </p:nvSpPr>
            <p:spPr bwMode="auto">
              <a:xfrm>
                <a:off x="3578225" y="2273300"/>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4E4E4"/>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71" name="Rectangle 52">
                <a:extLst>
                  <a:ext uri="{FF2B5EF4-FFF2-40B4-BE49-F238E27FC236}">
                    <a16:creationId xmlns:a16="http://schemas.microsoft.com/office/drawing/2014/main" id="{642CA458-859F-4033-9728-87C145F5DCC6}"/>
                  </a:ext>
                </a:extLst>
              </p:cNvPr>
              <p:cNvSpPr>
                <a:spLocks noChangeArrowheads="1"/>
              </p:cNvSpPr>
              <p:nvPr/>
            </p:nvSpPr>
            <p:spPr bwMode="auto">
              <a:xfrm>
                <a:off x="3573463" y="2263775"/>
                <a:ext cx="1588" cy="1588"/>
              </a:xfrm>
              <a:prstGeom prst="rect">
                <a:avLst/>
              </a:prstGeom>
              <a:solidFill>
                <a:srgbClr val="E4E4E4"/>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grpSp>
        <p:nvGrpSpPr>
          <p:cNvPr id="78" name="Group 1">
            <a:extLst>
              <a:ext uri="{FF2B5EF4-FFF2-40B4-BE49-F238E27FC236}">
                <a16:creationId xmlns:a16="http://schemas.microsoft.com/office/drawing/2014/main" id="{ECC49A02-91BE-40B4-BCA1-F2CC1781A15D}"/>
              </a:ext>
            </a:extLst>
          </p:cNvPr>
          <p:cNvGrpSpPr/>
          <p:nvPr/>
        </p:nvGrpSpPr>
        <p:grpSpPr>
          <a:xfrm>
            <a:off x="5219700" y="793915"/>
            <a:ext cx="1828801" cy="120485"/>
            <a:chOff x="10866255" y="8448874"/>
            <a:chExt cx="2738812" cy="73150"/>
          </a:xfrm>
        </p:grpSpPr>
        <p:sp>
          <p:nvSpPr>
            <p:cNvPr id="79" name="Rectangle 11">
              <a:extLst>
                <a:ext uri="{FF2B5EF4-FFF2-40B4-BE49-F238E27FC236}">
                  <a16:creationId xmlns:a16="http://schemas.microsoft.com/office/drawing/2014/main" id="{7CF12408-E1B4-456C-9813-1257B5A4A091}"/>
                </a:ext>
              </a:extLst>
            </p:cNvPr>
            <p:cNvSpPr/>
            <p:nvPr/>
          </p:nvSpPr>
          <p:spPr>
            <a:xfrm flipV="1">
              <a:off x="10866255" y="8448874"/>
              <a:ext cx="407521" cy="73150"/>
            </a:xfrm>
            <a:prstGeom prst="rect">
              <a:avLst/>
            </a:prstGeom>
            <a:solidFill>
              <a:srgbClr val="E9475A"/>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80" name="Rectangle 12">
              <a:extLst>
                <a:ext uri="{FF2B5EF4-FFF2-40B4-BE49-F238E27FC236}">
                  <a16:creationId xmlns:a16="http://schemas.microsoft.com/office/drawing/2014/main" id="{15BB46AD-B9BF-4252-9F6D-70D01A02453C}"/>
                </a:ext>
              </a:extLst>
            </p:cNvPr>
            <p:cNvSpPr/>
            <p:nvPr/>
          </p:nvSpPr>
          <p:spPr>
            <a:xfrm flipV="1">
              <a:off x="11330497" y="8448874"/>
              <a:ext cx="407521" cy="73150"/>
            </a:xfrm>
            <a:prstGeom prst="rect">
              <a:avLst/>
            </a:prstGeom>
            <a:solidFill>
              <a:srgbClr val="FA8D30"/>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81" name="Rectangle 13">
              <a:extLst>
                <a:ext uri="{FF2B5EF4-FFF2-40B4-BE49-F238E27FC236}">
                  <a16:creationId xmlns:a16="http://schemas.microsoft.com/office/drawing/2014/main" id="{4160C1A3-B58A-4944-A6D7-AD0FC71FEAB4}"/>
                </a:ext>
              </a:extLst>
            </p:cNvPr>
            <p:cNvSpPr/>
            <p:nvPr/>
          </p:nvSpPr>
          <p:spPr>
            <a:xfrm flipV="1">
              <a:off x="11809200" y="8448874"/>
              <a:ext cx="407521" cy="73150"/>
            </a:xfrm>
            <a:prstGeom prst="rect">
              <a:avLst/>
            </a:prstGeom>
            <a:solidFill>
              <a:srgbClr val="F8C95C"/>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82" name="Rectangle 14">
              <a:extLst>
                <a:ext uri="{FF2B5EF4-FFF2-40B4-BE49-F238E27FC236}">
                  <a16:creationId xmlns:a16="http://schemas.microsoft.com/office/drawing/2014/main" id="{DB2A3B55-8CC9-41CE-876C-9420DA61D10A}"/>
                </a:ext>
              </a:extLst>
            </p:cNvPr>
            <p:cNvSpPr/>
            <p:nvPr/>
          </p:nvSpPr>
          <p:spPr>
            <a:xfrm flipV="1">
              <a:off x="12273541" y="8448874"/>
              <a:ext cx="407521" cy="73150"/>
            </a:xfrm>
            <a:prstGeom prst="rect">
              <a:avLst/>
            </a:prstGeom>
            <a:solidFill>
              <a:srgbClr val="FFB98B"/>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83" name="Rectangle 15">
              <a:extLst>
                <a:ext uri="{FF2B5EF4-FFF2-40B4-BE49-F238E27FC236}">
                  <a16:creationId xmlns:a16="http://schemas.microsoft.com/office/drawing/2014/main" id="{4567C43B-BA66-4ABF-8C6C-10DEEF536077}"/>
                </a:ext>
              </a:extLst>
            </p:cNvPr>
            <p:cNvSpPr/>
            <p:nvPr/>
          </p:nvSpPr>
          <p:spPr>
            <a:xfrm flipV="1">
              <a:off x="12737783" y="8448874"/>
              <a:ext cx="407521" cy="73150"/>
            </a:xfrm>
            <a:prstGeom prst="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84" name="Rectangle 16">
              <a:extLst>
                <a:ext uri="{FF2B5EF4-FFF2-40B4-BE49-F238E27FC236}">
                  <a16:creationId xmlns:a16="http://schemas.microsoft.com/office/drawing/2014/main" id="{DECE50F4-5653-465B-9524-0BB5F7D4D011}"/>
                </a:ext>
              </a:extLst>
            </p:cNvPr>
            <p:cNvSpPr/>
            <p:nvPr/>
          </p:nvSpPr>
          <p:spPr>
            <a:xfrm flipV="1">
              <a:off x="13197546" y="8448874"/>
              <a:ext cx="407521" cy="73150"/>
            </a:xfrm>
            <a:prstGeom prst="rect">
              <a:avLst/>
            </a:prstGeom>
            <a:solidFill>
              <a:schemeClr val="accent6">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grpSp>
      <p:sp>
        <p:nvSpPr>
          <p:cNvPr id="85" name="Rounded Rectangle 4">
            <a:extLst>
              <a:ext uri="{FF2B5EF4-FFF2-40B4-BE49-F238E27FC236}">
                <a16:creationId xmlns:a16="http://schemas.microsoft.com/office/drawing/2014/main" id="{99772254-5575-4E65-8D81-8D10C0EF0D87}"/>
              </a:ext>
            </a:extLst>
          </p:cNvPr>
          <p:cNvSpPr/>
          <p:nvPr/>
        </p:nvSpPr>
        <p:spPr>
          <a:xfrm>
            <a:off x="11436823" y="361731"/>
            <a:ext cx="477272" cy="328187"/>
          </a:xfrm>
          <a:prstGeom prst="roundRect">
            <a:avLst/>
          </a:prstGeom>
          <a:solidFill>
            <a:schemeClr val="tx2">
              <a:lumMod val="40000"/>
              <a:lumOff val="60000"/>
            </a:schemeClr>
          </a:solidFill>
          <a:ln w="381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fld id="{DBBBA498-DA9E-49E0-9B68-36103A5B348F}" type="slidenum">
              <a:rPr kumimoji="0" lang="id-ID" sz="1200" b="0" i="0" u="none" strike="noStrike" kern="0" cap="none" spc="0" normalizeH="0" baseline="0" noProof="0" smtClean="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pPr marL="0" marR="0" lvl="0" indent="0" algn="ctr" defTabSz="914400" eaLnBrk="1" fontAlgn="auto" latinLnBrk="0" hangingPunct="1">
                <a:lnSpc>
                  <a:spcPct val="100000"/>
                </a:lnSpc>
                <a:spcBef>
                  <a:spcPts val="0"/>
                </a:spcBef>
                <a:spcAft>
                  <a:spcPts val="0"/>
                </a:spcAft>
                <a:buClrTx/>
                <a:buSzTx/>
                <a:buFontTx/>
                <a:buNone/>
                <a:tabLst/>
                <a:defRPr/>
              </a:pPr>
              <a:t>19</a:t>
            </a:fld>
            <a:endParaRPr kumimoji="0" lang="en-US" sz="1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Tree>
    <p:extLst>
      <p:ext uri="{BB962C8B-B14F-4D97-AF65-F5344CB8AC3E}">
        <p14:creationId xmlns:p14="http://schemas.microsoft.com/office/powerpoint/2010/main" val="42555040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withEffect">
                                  <p:stCondLst>
                                    <p:cond delay="1100"/>
                                  </p:stCondLst>
                                  <p:childTnLst>
                                    <p:set>
                                      <p:cBhvr>
                                        <p:cTn id="6" dur="1" fill="hold">
                                          <p:stCondLst>
                                            <p:cond delay="0"/>
                                          </p:stCondLst>
                                        </p:cTn>
                                        <p:tgtEl>
                                          <p:spTgt spid="98"/>
                                        </p:tgtEl>
                                        <p:attrNameLst>
                                          <p:attrName>style.visibility</p:attrName>
                                        </p:attrNameLst>
                                      </p:cBhvr>
                                      <p:to>
                                        <p:strVal val="visible"/>
                                      </p:to>
                                    </p:set>
                                    <p:animEffect transition="in" filter="fade">
                                      <p:cBhvr>
                                        <p:cTn id="7" dur="1000"/>
                                        <p:tgtEl>
                                          <p:spTgt spid="98"/>
                                        </p:tgtEl>
                                      </p:cBhvr>
                                    </p:animEffect>
                                    <p:anim calcmode="lin" valueType="num">
                                      <p:cBhvr>
                                        <p:cTn id="8" dur="1000" fill="hold"/>
                                        <p:tgtEl>
                                          <p:spTgt spid="98"/>
                                        </p:tgtEl>
                                        <p:attrNameLst>
                                          <p:attrName>ppt_x</p:attrName>
                                        </p:attrNameLst>
                                      </p:cBhvr>
                                      <p:tavLst>
                                        <p:tav tm="0">
                                          <p:val>
                                            <p:strVal val="#ppt_x"/>
                                          </p:val>
                                        </p:tav>
                                        <p:tav tm="100000">
                                          <p:val>
                                            <p:strVal val="#ppt_x"/>
                                          </p:val>
                                        </p:tav>
                                      </p:tavLst>
                                    </p:anim>
                                    <p:anim calcmode="lin" valueType="num">
                                      <p:cBhvr>
                                        <p:cTn id="9" dur="900" decel="100000" fill="hold"/>
                                        <p:tgtEl>
                                          <p:spTgt spid="9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par>
                                <p:cTn id="11" presetID="12" presetClass="entr" presetSubtype="8" fill="hold" nodeType="withEffect">
                                  <p:stCondLst>
                                    <p:cond delay="2300"/>
                                  </p:stCondLst>
                                  <p:childTnLst>
                                    <p:set>
                                      <p:cBhvr>
                                        <p:cTn id="12" dur="1" fill="hold">
                                          <p:stCondLst>
                                            <p:cond delay="0"/>
                                          </p:stCondLst>
                                        </p:cTn>
                                        <p:tgtEl>
                                          <p:spTgt spid="126"/>
                                        </p:tgtEl>
                                        <p:attrNameLst>
                                          <p:attrName>style.visibility</p:attrName>
                                        </p:attrNameLst>
                                      </p:cBhvr>
                                      <p:to>
                                        <p:strVal val="visible"/>
                                      </p:to>
                                    </p:set>
                                    <p:animEffect transition="in" filter="slide(fromLeft)">
                                      <p:cBhvr>
                                        <p:cTn id="13" dur="500"/>
                                        <p:tgtEl>
                                          <p:spTgt spid="126"/>
                                        </p:tgtEl>
                                      </p:cBhvr>
                                    </p:animEffect>
                                  </p:childTnLst>
                                </p:cTn>
                              </p:par>
                              <p:par>
                                <p:cTn id="14" presetID="12" presetClass="entr" presetSubtype="8" fill="hold" nodeType="withEffect">
                                  <p:stCondLst>
                                    <p:cond delay="3100"/>
                                  </p:stCondLst>
                                  <p:childTnLst>
                                    <p:set>
                                      <p:cBhvr>
                                        <p:cTn id="15" dur="1" fill="hold">
                                          <p:stCondLst>
                                            <p:cond delay="0"/>
                                          </p:stCondLst>
                                        </p:cTn>
                                        <p:tgtEl>
                                          <p:spTgt spid="133"/>
                                        </p:tgtEl>
                                        <p:attrNameLst>
                                          <p:attrName>style.visibility</p:attrName>
                                        </p:attrNameLst>
                                      </p:cBhvr>
                                      <p:to>
                                        <p:strVal val="visible"/>
                                      </p:to>
                                    </p:set>
                                    <p:animEffect transition="in" filter="slide(fromLeft)">
                                      <p:cBhvr>
                                        <p:cTn id="16" dur="500"/>
                                        <p:tgtEl>
                                          <p:spTgt spid="133"/>
                                        </p:tgtEl>
                                      </p:cBhvr>
                                    </p:animEffect>
                                  </p:childTnLst>
                                </p:cTn>
                              </p:par>
                              <p:par>
                                <p:cTn id="17" presetID="12" presetClass="entr" presetSubtype="8" fill="hold" nodeType="withEffect">
                                  <p:stCondLst>
                                    <p:cond delay="4000"/>
                                  </p:stCondLst>
                                  <p:childTnLst>
                                    <p:set>
                                      <p:cBhvr>
                                        <p:cTn id="18" dur="1" fill="hold">
                                          <p:stCondLst>
                                            <p:cond delay="0"/>
                                          </p:stCondLst>
                                        </p:cTn>
                                        <p:tgtEl>
                                          <p:spTgt spid="142"/>
                                        </p:tgtEl>
                                        <p:attrNameLst>
                                          <p:attrName>style.visibility</p:attrName>
                                        </p:attrNameLst>
                                      </p:cBhvr>
                                      <p:to>
                                        <p:strVal val="visible"/>
                                      </p:to>
                                    </p:set>
                                    <p:animEffect transition="in" filter="slide(fromLeft)">
                                      <p:cBhvr>
                                        <p:cTn id="19" dur="500"/>
                                        <p:tgtEl>
                                          <p:spTgt spid="142"/>
                                        </p:tgtEl>
                                      </p:cBhvr>
                                    </p:animEffect>
                                  </p:childTnLst>
                                </p:cTn>
                              </p:par>
                              <p:par>
                                <p:cTn id="20" presetID="12" presetClass="entr" presetSubtype="2" fill="hold" nodeType="withEffect">
                                  <p:stCondLst>
                                    <p:cond delay="5100"/>
                                  </p:stCondLst>
                                  <p:childTnLst>
                                    <p:set>
                                      <p:cBhvr>
                                        <p:cTn id="21" dur="1" fill="hold">
                                          <p:stCondLst>
                                            <p:cond delay="0"/>
                                          </p:stCondLst>
                                        </p:cTn>
                                        <p:tgtEl>
                                          <p:spTgt spid="148"/>
                                        </p:tgtEl>
                                        <p:attrNameLst>
                                          <p:attrName>style.visibility</p:attrName>
                                        </p:attrNameLst>
                                      </p:cBhvr>
                                      <p:to>
                                        <p:strVal val="visible"/>
                                      </p:to>
                                    </p:set>
                                    <p:animEffect transition="in" filter="slide(fromRight)">
                                      <p:cBhvr>
                                        <p:cTn id="22" dur="500"/>
                                        <p:tgtEl>
                                          <p:spTgt spid="148"/>
                                        </p:tgtEl>
                                      </p:cBhvr>
                                    </p:animEffect>
                                  </p:childTnLst>
                                </p:cTn>
                              </p:par>
                              <p:par>
                                <p:cTn id="23" presetID="12" presetClass="entr" presetSubtype="2" fill="hold" nodeType="withEffect">
                                  <p:stCondLst>
                                    <p:cond delay="5600"/>
                                  </p:stCondLst>
                                  <p:childTnLst>
                                    <p:set>
                                      <p:cBhvr>
                                        <p:cTn id="24" dur="1" fill="hold">
                                          <p:stCondLst>
                                            <p:cond delay="0"/>
                                          </p:stCondLst>
                                        </p:cTn>
                                        <p:tgtEl>
                                          <p:spTgt spid="154"/>
                                        </p:tgtEl>
                                        <p:attrNameLst>
                                          <p:attrName>style.visibility</p:attrName>
                                        </p:attrNameLst>
                                      </p:cBhvr>
                                      <p:to>
                                        <p:strVal val="visible"/>
                                      </p:to>
                                    </p:set>
                                    <p:animEffect transition="in" filter="slide(fromRight)">
                                      <p:cBhvr>
                                        <p:cTn id="25" dur="500"/>
                                        <p:tgtEl>
                                          <p:spTgt spid="154"/>
                                        </p:tgtEl>
                                      </p:cBhvr>
                                    </p:animEffect>
                                  </p:childTnLst>
                                </p:cTn>
                              </p:par>
                              <p:par>
                                <p:cTn id="26" presetID="12" presetClass="entr" presetSubtype="2" fill="hold" nodeType="withEffect">
                                  <p:stCondLst>
                                    <p:cond delay="6200"/>
                                  </p:stCondLst>
                                  <p:childTnLst>
                                    <p:set>
                                      <p:cBhvr>
                                        <p:cTn id="27" dur="1" fill="hold">
                                          <p:stCondLst>
                                            <p:cond delay="0"/>
                                          </p:stCondLst>
                                        </p:cTn>
                                        <p:tgtEl>
                                          <p:spTgt spid="163"/>
                                        </p:tgtEl>
                                        <p:attrNameLst>
                                          <p:attrName>style.visibility</p:attrName>
                                        </p:attrNameLst>
                                      </p:cBhvr>
                                      <p:to>
                                        <p:strVal val="visible"/>
                                      </p:to>
                                    </p:set>
                                    <p:animEffect transition="in" filter="slide(fromRight)">
                                      <p:cBhvr>
                                        <p:cTn id="28" dur="500"/>
                                        <p:tgtEl>
                                          <p:spTgt spid="163"/>
                                        </p:tgtEl>
                                      </p:cBhvr>
                                    </p:animEffect>
                                  </p:childTnLst>
                                </p:cTn>
                              </p:par>
                              <p:par>
                                <p:cTn id="29" presetID="42" presetClass="entr" presetSubtype="0" fill="hold" nodeType="with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500"/>
                                        <p:tgtEl>
                                          <p:spTgt spid="78"/>
                                        </p:tgtEl>
                                      </p:cBhvr>
                                    </p:animEffect>
                                    <p:anim calcmode="lin" valueType="num">
                                      <p:cBhvr>
                                        <p:cTn id="32" dur="500" fill="hold"/>
                                        <p:tgtEl>
                                          <p:spTgt spid="78"/>
                                        </p:tgtEl>
                                        <p:attrNameLst>
                                          <p:attrName>ppt_x</p:attrName>
                                        </p:attrNameLst>
                                      </p:cBhvr>
                                      <p:tavLst>
                                        <p:tav tm="0">
                                          <p:val>
                                            <p:strVal val="#ppt_x"/>
                                          </p:val>
                                        </p:tav>
                                        <p:tav tm="100000">
                                          <p:val>
                                            <p:strVal val="#ppt_x"/>
                                          </p:val>
                                        </p:tav>
                                      </p:tavLst>
                                    </p:anim>
                                    <p:anim calcmode="lin" valueType="num">
                                      <p:cBhvr>
                                        <p:cTn id="33" dur="500" fill="hold"/>
                                        <p:tgtEl>
                                          <p:spTgt spid="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43">
            <a:extLst>
              <a:ext uri="{FF2B5EF4-FFF2-40B4-BE49-F238E27FC236}">
                <a16:creationId xmlns:a16="http://schemas.microsoft.com/office/drawing/2014/main" id="{DD07007C-69D8-45C7-96B5-00395FB9C4C3}"/>
              </a:ext>
            </a:extLst>
          </p:cNvPr>
          <p:cNvSpPr/>
          <p:nvPr/>
        </p:nvSpPr>
        <p:spPr>
          <a:xfrm flipH="1">
            <a:off x="3251020" y="0"/>
            <a:ext cx="8940980" cy="6858000"/>
          </a:xfrm>
          <a:custGeom>
            <a:avLst/>
            <a:gdLst>
              <a:gd name="connsiteX0" fmla="*/ 8940980 w 8940980"/>
              <a:gd name="connsiteY0" fmla="*/ 0 h 6858000"/>
              <a:gd name="connsiteX1" fmla="*/ 2278043 w 8940980"/>
              <a:gd name="connsiteY1" fmla="*/ 0 h 6858000"/>
              <a:gd name="connsiteX2" fmla="*/ 0 w 8940980"/>
              <a:gd name="connsiteY2" fmla="*/ 5319796 h 6858000"/>
              <a:gd name="connsiteX3" fmla="*/ 0 w 8940980"/>
              <a:gd name="connsiteY3" fmla="*/ 6858000 h 6858000"/>
              <a:gd name="connsiteX4" fmla="*/ 6004247 w 8940980"/>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0980" h="6858000">
                <a:moveTo>
                  <a:pt x="8940980" y="0"/>
                </a:moveTo>
                <a:lnTo>
                  <a:pt x="2278043" y="0"/>
                </a:lnTo>
                <a:lnTo>
                  <a:pt x="0" y="5319796"/>
                </a:lnTo>
                <a:lnTo>
                  <a:pt x="0" y="6858000"/>
                </a:lnTo>
                <a:lnTo>
                  <a:pt x="6004247" y="6858000"/>
                </a:lnTo>
                <a:close/>
              </a:path>
            </a:pathLst>
          </a:custGeom>
          <a:solidFill>
            <a:srgbClr val="E9475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bg1"/>
              </a:solidFill>
            </a:endParaRPr>
          </a:p>
        </p:txBody>
      </p:sp>
      <p:sp>
        <p:nvSpPr>
          <p:cNvPr id="3" name="TextBox 22">
            <a:extLst>
              <a:ext uri="{FF2B5EF4-FFF2-40B4-BE49-F238E27FC236}">
                <a16:creationId xmlns:a16="http://schemas.microsoft.com/office/drawing/2014/main" id="{434ADA0B-3790-4F14-8299-EE05910B953F}"/>
              </a:ext>
            </a:extLst>
          </p:cNvPr>
          <p:cNvSpPr txBox="1"/>
          <p:nvPr/>
        </p:nvSpPr>
        <p:spPr>
          <a:xfrm>
            <a:off x="5172501" y="342591"/>
            <a:ext cx="6025744" cy="923330"/>
          </a:xfrm>
          <a:prstGeom prst="rect">
            <a:avLst/>
          </a:prstGeom>
          <a:noFill/>
        </p:spPr>
        <p:txBody>
          <a:bodyPr wrap="square" rtlCol="0" anchor="ctr">
            <a:spAutoFit/>
          </a:bodyPr>
          <a:lstStyle/>
          <a:p>
            <a:r>
              <a:rPr lang="en-US" altLang="ko-KR" sz="5400" dirty="0">
                <a:solidFill>
                  <a:schemeClr val="bg1"/>
                </a:solidFill>
                <a:cs typeface="Arial" pitchFamily="34" charset="0"/>
              </a:rPr>
              <a:t>Agenda Style</a:t>
            </a:r>
            <a:endParaRPr lang="ko-KR" altLang="en-US" sz="5400" dirty="0">
              <a:solidFill>
                <a:schemeClr val="bg1"/>
              </a:solidFill>
              <a:cs typeface="Arial" pitchFamily="34" charset="0"/>
            </a:endParaRPr>
          </a:p>
        </p:txBody>
      </p:sp>
      <p:grpSp>
        <p:nvGrpSpPr>
          <p:cNvPr id="4" name="Group 23">
            <a:extLst>
              <a:ext uri="{FF2B5EF4-FFF2-40B4-BE49-F238E27FC236}">
                <a16:creationId xmlns:a16="http://schemas.microsoft.com/office/drawing/2014/main" id="{E9F003C6-711C-4B39-A3D9-D14848FB01C4}"/>
              </a:ext>
            </a:extLst>
          </p:cNvPr>
          <p:cNvGrpSpPr/>
          <p:nvPr/>
        </p:nvGrpSpPr>
        <p:grpSpPr>
          <a:xfrm>
            <a:off x="4830135" y="1728239"/>
            <a:ext cx="5351450" cy="997079"/>
            <a:chOff x="5616952" y="2519949"/>
            <a:chExt cx="5351450" cy="997079"/>
          </a:xfrm>
        </p:grpSpPr>
        <p:grpSp>
          <p:nvGrpSpPr>
            <p:cNvPr id="5" name="Group 24">
              <a:extLst>
                <a:ext uri="{FF2B5EF4-FFF2-40B4-BE49-F238E27FC236}">
                  <a16:creationId xmlns:a16="http://schemas.microsoft.com/office/drawing/2014/main" id="{A9DC58BB-C91E-4117-B2CF-E6E50691FE6C}"/>
                </a:ext>
              </a:extLst>
            </p:cNvPr>
            <p:cNvGrpSpPr/>
            <p:nvPr/>
          </p:nvGrpSpPr>
          <p:grpSpPr>
            <a:xfrm>
              <a:off x="6442238" y="2630866"/>
              <a:ext cx="4526164" cy="886162"/>
              <a:chOff x="6751979" y="1666120"/>
              <a:chExt cx="4526164" cy="886162"/>
            </a:xfrm>
          </p:grpSpPr>
          <p:sp>
            <p:nvSpPr>
              <p:cNvPr id="7" name="TextBox 26">
                <a:extLst>
                  <a:ext uri="{FF2B5EF4-FFF2-40B4-BE49-F238E27FC236}">
                    <a16:creationId xmlns:a16="http://schemas.microsoft.com/office/drawing/2014/main" id="{45C4D52A-C3DC-4CD5-81E9-6DD870363CD1}"/>
                  </a:ext>
                </a:extLst>
              </p:cNvPr>
              <p:cNvSpPr txBox="1"/>
              <p:nvPr/>
            </p:nvSpPr>
            <p:spPr>
              <a:xfrm>
                <a:off x="6770451" y="2090617"/>
                <a:ext cx="4507692" cy="461665"/>
              </a:xfrm>
              <a:prstGeom prst="rect">
                <a:avLst/>
              </a:prstGeom>
              <a:noFill/>
            </p:spPr>
            <p:txBody>
              <a:bodyPr wrap="square" rtlCol="0">
                <a:spAutoFit/>
              </a:bodyPr>
              <a:lstStyle/>
              <a:p>
                <a:r>
                  <a:rPr lang="en-US" altLang="ko-KR" sz="1200" dirty="0">
                    <a:solidFill>
                      <a:schemeClr val="bg1"/>
                    </a:solidFill>
                    <a:cs typeface="Arial" pitchFamily="34" charset="0"/>
                  </a:rPr>
                  <a:t>Get a modern PowerPoint  Presentation that is beautifully designed. </a:t>
                </a:r>
                <a:r>
                  <a:rPr lang="en-US" altLang="ko-KR" sz="1200" dirty="0">
                    <a:solidFill>
                      <a:schemeClr val="bg1"/>
                    </a:solidFill>
                    <a:ea typeface="FZShuTi" pitchFamily="2" charset="-122"/>
                    <a:cs typeface="Arial" pitchFamily="34" charset="0"/>
                  </a:rPr>
                  <a:t>I hope and I believe that this Template will your Time.</a:t>
                </a:r>
                <a:endParaRPr lang="en-US" altLang="ko-KR" sz="1200" dirty="0">
                  <a:solidFill>
                    <a:schemeClr val="bg1"/>
                  </a:solidFill>
                  <a:cs typeface="Arial" pitchFamily="34" charset="0"/>
                </a:endParaRPr>
              </a:p>
            </p:txBody>
          </p:sp>
          <p:sp>
            <p:nvSpPr>
              <p:cNvPr id="8" name="TextBox 27">
                <a:extLst>
                  <a:ext uri="{FF2B5EF4-FFF2-40B4-BE49-F238E27FC236}">
                    <a16:creationId xmlns:a16="http://schemas.microsoft.com/office/drawing/2014/main" id="{86E908C1-D249-4F1D-85A8-5DF4DBE1767F}"/>
                  </a:ext>
                </a:extLst>
              </p:cNvPr>
              <p:cNvSpPr txBox="1"/>
              <p:nvPr/>
            </p:nvSpPr>
            <p:spPr>
              <a:xfrm>
                <a:off x="6751979" y="1666120"/>
                <a:ext cx="4507692" cy="507831"/>
              </a:xfrm>
              <a:prstGeom prst="rect">
                <a:avLst/>
              </a:prstGeom>
              <a:noFill/>
            </p:spPr>
            <p:txBody>
              <a:bodyPr wrap="square" lIns="108000" rIns="108000" rtlCol="0">
                <a:spAutoFit/>
              </a:bodyPr>
              <a:lstStyle/>
              <a:p>
                <a:r>
                  <a:rPr lang="en-US" altLang="ko-KR" sz="2700" b="1" dirty="0">
                    <a:solidFill>
                      <a:schemeClr val="bg1"/>
                    </a:solidFill>
                    <a:cs typeface="Arial" pitchFamily="34" charset="0"/>
                  </a:rPr>
                  <a:t>Contents</a:t>
                </a:r>
                <a:endParaRPr lang="ko-KR" altLang="en-US" sz="2700" b="1" dirty="0">
                  <a:solidFill>
                    <a:schemeClr val="bg1"/>
                  </a:solidFill>
                  <a:cs typeface="Arial" pitchFamily="34" charset="0"/>
                </a:endParaRPr>
              </a:p>
            </p:txBody>
          </p:sp>
        </p:grpSp>
        <p:sp>
          <p:nvSpPr>
            <p:cNvPr id="6" name="TextBox 25">
              <a:extLst>
                <a:ext uri="{FF2B5EF4-FFF2-40B4-BE49-F238E27FC236}">
                  <a16:creationId xmlns:a16="http://schemas.microsoft.com/office/drawing/2014/main" id="{BB1C5380-B97A-4353-BE68-939DC8392EF7}"/>
                </a:ext>
              </a:extLst>
            </p:cNvPr>
            <p:cNvSpPr txBox="1"/>
            <p:nvPr/>
          </p:nvSpPr>
          <p:spPr>
            <a:xfrm>
              <a:off x="5616952" y="2519949"/>
              <a:ext cx="958096" cy="646331"/>
            </a:xfrm>
            <a:prstGeom prst="rect">
              <a:avLst/>
            </a:prstGeom>
            <a:noFill/>
          </p:spPr>
          <p:txBody>
            <a:bodyPr wrap="square" lIns="108000" rIns="108000" rtlCol="0">
              <a:spAutoFit/>
            </a:bodyPr>
            <a:lstStyle/>
            <a:p>
              <a:pPr algn="ctr"/>
              <a:r>
                <a:rPr lang="en-US" altLang="ko-KR" sz="3600" b="1" dirty="0">
                  <a:solidFill>
                    <a:schemeClr val="bg1"/>
                  </a:solidFill>
                  <a:cs typeface="Arial" pitchFamily="34" charset="0"/>
                </a:rPr>
                <a:t>01</a:t>
              </a:r>
              <a:endParaRPr lang="ko-KR" altLang="en-US" sz="3600" b="1" dirty="0">
                <a:solidFill>
                  <a:schemeClr val="bg1"/>
                </a:solidFill>
                <a:cs typeface="Arial" pitchFamily="34" charset="0"/>
              </a:endParaRPr>
            </a:p>
          </p:txBody>
        </p:sp>
      </p:grpSp>
      <p:grpSp>
        <p:nvGrpSpPr>
          <p:cNvPr id="9" name="Group 28">
            <a:extLst>
              <a:ext uri="{FF2B5EF4-FFF2-40B4-BE49-F238E27FC236}">
                <a16:creationId xmlns:a16="http://schemas.microsoft.com/office/drawing/2014/main" id="{3EBF4BBE-B907-4B62-971F-E5D19E1A4E55}"/>
              </a:ext>
            </a:extLst>
          </p:cNvPr>
          <p:cNvGrpSpPr/>
          <p:nvPr/>
        </p:nvGrpSpPr>
        <p:grpSpPr>
          <a:xfrm>
            <a:off x="5302381" y="2834470"/>
            <a:ext cx="5351450" cy="997079"/>
            <a:chOff x="5616952" y="2519949"/>
            <a:chExt cx="5351450" cy="997079"/>
          </a:xfrm>
        </p:grpSpPr>
        <p:grpSp>
          <p:nvGrpSpPr>
            <p:cNvPr id="10" name="Group 29">
              <a:extLst>
                <a:ext uri="{FF2B5EF4-FFF2-40B4-BE49-F238E27FC236}">
                  <a16:creationId xmlns:a16="http://schemas.microsoft.com/office/drawing/2014/main" id="{98A6F704-002D-41B6-9B75-BB28B08B4118}"/>
                </a:ext>
              </a:extLst>
            </p:cNvPr>
            <p:cNvGrpSpPr/>
            <p:nvPr/>
          </p:nvGrpSpPr>
          <p:grpSpPr>
            <a:xfrm>
              <a:off x="6442238" y="2630866"/>
              <a:ext cx="4526164" cy="886162"/>
              <a:chOff x="6751979" y="1666120"/>
              <a:chExt cx="4526164" cy="886162"/>
            </a:xfrm>
          </p:grpSpPr>
          <p:sp>
            <p:nvSpPr>
              <p:cNvPr id="12" name="TextBox 31">
                <a:extLst>
                  <a:ext uri="{FF2B5EF4-FFF2-40B4-BE49-F238E27FC236}">
                    <a16:creationId xmlns:a16="http://schemas.microsoft.com/office/drawing/2014/main" id="{6AA904AE-868D-41D9-93E1-B9703E29791A}"/>
                  </a:ext>
                </a:extLst>
              </p:cNvPr>
              <p:cNvSpPr txBox="1"/>
              <p:nvPr/>
            </p:nvSpPr>
            <p:spPr>
              <a:xfrm>
                <a:off x="6770451" y="2090617"/>
                <a:ext cx="4507692" cy="461665"/>
              </a:xfrm>
              <a:prstGeom prst="rect">
                <a:avLst/>
              </a:prstGeom>
              <a:noFill/>
            </p:spPr>
            <p:txBody>
              <a:bodyPr wrap="square" rtlCol="0">
                <a:spAutoFit/>
              </a:bodyPr>
              <a:lstStyle/>
              <a:p>
                <a:r>
                  <a:rPr lang="en-US" altLang="ko-KR" sz="1200" dirty="0">
                    <a:solidFill>
                      <a:schemeClr val="bg1"/>
                    </a:solidFill>
                    <a:cs typeface="Arial" pitchFamily="34" charset="0"/>
                  </a:rPr>
                  <a:t>Get a modern PowerPoint  Presentation that is beautifully designed. </a:t>
                </a:r>
                <a:r>
                  <a:rPr lang="en-US" altLang="ko-KR" sz="1200" dirty="0">
                    <a:solidFill>
                      <a:schemeClr val="bg1"/>
                    </a:solidFill>
                    <a:ea typeface="FZShuTi" pitchFamily="2" charset="-122"/>
                    <a:cs typeface="Arial" pitchFamily="34" charset="0"/>
                  </a:rPr>
                  <a:t>I hope and I believe that this Template will your Time.</a:t>
                </a:r>
                <a:endParaRPr lang="en-US" altLang="ko-KR" sz="1200" dirty="0">
                  <a:solidFill>
                    <a:schemeClr val="bg1"/>
                  </a:solidFill>
                  <a:cs typeface="Arial" pitchFamily="34" charset="0"/>
                </a:endParaRPr>
              </a:p>
            </p:txBody>
          </p:sp>
          <p:sp>
            <p:nvSpPr>
              <p:cNvPr id="13" name="TextBox 32">
                <a:extLst>
                  <a:ext uri="{FF2B5EF4-FFF2-40B4-BE49-F238E27FC236}">
                    <a16:creationId xmlns:a16="http://schemas.microsoft.com/office/drawing/2014/main" id="{6B8F7FD9-904E-49C2-8AC8-ECF34C4E8711}"/>
                  </a:ext>
                </a:extLst>
              </p:cNvPr>
              <p:cNvSpPr txBox="1"/>
              <p:nvPr/>
            </p:nvSpPr>
            <p:spPr>
              <a:xfrm>
                <a:off x="6751979" y="1666120"/>
                <a:ext cx="4507692" cy="507831"/>
              </a:xfrm>
              <a:prstGeom prst="rect">
                <a:avLst/>
              </a:prstGeom>
              <a:noFill/>
            </p:spPr>
            <p:txBody>
              <a:bodyPr wrap="square" lIns="108000" rIns="108000" rtlCol="0">
                <a:spAutoFit/>
              </a:bodyPr>
              <a:lstStyle/>
              <a:p>
                <a:r>
                  <a:rPr lang="en-US" altLang="ko-KR" sz="2700" b="1" dirty="0">
                    <a:solidFill>
                      <a:schemeClr val="bg1"/>
                    </a:solidFill>
                    <a:cs typeface="Arial" pitchFamily="34" charset="0"/>
                  </a:rPr>
                  <a:t>Contents</a:t>
                </a:r>
                <a:endParaRPr lang="ko-KR" altLang="en-US" sz="2700" b="1" dirty="0">
                  <a:solidFill>
                    <a:schemeClr val="bg1"/>
                  </a:solidFill>
                  <a:cs typeface="Arial" pitchFamily="34" charset="0"/>
                </a:endParaRPr>
              </a:p>
            </p:txBody>
          </p:sp>
        </p:grpSp>
        <p:sp>
          <p:nvSpPr>
            <p:cNvPr id="11" name="TextBox 30">
              <a:extLst>
                <a:ext uri="{FF2B5EF4-FFF2-40B4-BE49-F238E27FC236}">
                  <a16:creationId xmlns:a16="http://schemas.microsoft.com/office/drawing/2014/main" id="{67B466CA-C9EE-4909-A4A4-27B7965F8818}"/>
                </a:ext>
              </a:extLst>
            </p:cNvPr>
            <p:cNvSpPr txBox="1"/>
            <p:nvPr/>
          </p:nvSpPr>
          <p:spPr>
            <a:xfrm>
              <a:off x="5616952" y="2519949"/>
              <a:ext cx="958096" cy="646331"/>
            </a:xfrm>
            <a:prstGeom prst="rect">
              <a:avLst/>
            </a:prstGeom>
            <a:noFill/>
          </p:spPr>
          <p:txBody>
            <a:bodyPr wrap="square" lIns="108000" rIns="108000" rtlCol="0">
              <a:spAutoFit/>
            </a:bodyPr>
            <a:lstStyle/>
            <a:p>
              <a:pPr algn="ctr"/>
              <a:r>
                <a:rPr lang="en-US" altLang="ko-KR" sz="3600" b="1" dirty="0">
                  <a:solidFill>
                    <a:schemeClr val="bg1"/>
                  </a:solidFill>
                  <a:cs typeface="Arial" pitchFamily="34" charset="0"/>
                </a:rPr>
                <a:t>02</a:t>
              </a:r>
              <a:endParaRPr lang="ko-KR" altLang="en-US" sz="3600" b="1" dirty="0">
                <a:solidFill>
                  <a:schemeClr val="bg1"/>
                </a:solidFill>
                <a:cs typeface="Arial" pitchFamily="34" charset="0"/>
              </a:endParaRPr>
            </a:p>
          </p:txBody>
        </p:sp>
      </p:grpSp>
      <p:grpSp>
        <p:nvGrpSpPr>
          <p:cNvPr id="14" name="Group 33">
            <a:extLst>
              <a:ext uri="{FF2B5EF4-FFF2-40B4-BE49-F238E27FC236}">
                <a16:creationId xmlns:a16="http://schemas.microsoft.com/office/drawing/2014/main" id="{5FD9854E-9C69-4AD6-AC4E-78DAA0924E5B}"/>
              </a:ext>
            </a:extLst>
          </p:cNvPr>
          <p:cNvGrpSpPr/>
          <p:nvPr/>
        </p:nvGrpSpPr>
        <p:grpSpPr>
          <a:xfrm>
            <a:off x="5774627" y="3940701"/>
            <a:ext cx="5351450" cy="997079"/>
            <a:chOff x="5616952" y="2519949"/>
            <a:chExt cx="5351450" cy="997079"/>
          </a:xfrm>
        </p:grpSpPr>
        <p:grpSp>
          <p:nvGrpSpPr>
            <p:cNvPr id="15" name="Group 34">
              <a:extLst>
                <a:ext uri="{FF2B5EF4-FFF2-40B4-BE49-F238E27FC236}">
                  <a16:creationId xmlns:a16="http://schemas.microsoft.com/office/drawing/2014/main" id="{8A6DFB11-976B-411B-86E9-6674FB80AF35}"/>
                </a:ext>
              </a:extLst>
            </p:cNvPr>
            <p:cNvGrpSpPr/>
            <p:nvPr/>
          </p:nvGrpSpPr>
          <p:grpSpPr>
            <a:xfrm>
              <a:off x="6442238" y="2630866"/>
              <a:ext cx="4526164" cy="886162"/>
              <a:chOff x="6751979" y="1666120"/>
              <a:chExt cx="4526164" cy="886162"/>
            </a:xfrm>
          </p:grpSpPr>
          <p:sp>
            <p:nvSpPr>
              <p:cNvPr id="17" name="TextBox 36">
                <a:extLst>
                  <a:ext uri="{FF2B5EF4-FFF2-40B4-BE49-F238E27FC236}">
                    <a16:creationId xmlns:a16="http://schemas.microsoft.com/office/drawing/2014/main" id="{FCA9F99D-7E08-4255-87B5-8CC7F944D611}"/>
                  </a:ext>
                </a:extLst>
              </p:cNvPr>
              <p:cNvSpPr txBox="1"/>
              <p:nvPr/>
            </p:nvSpPr>
            <p:spPr>
              <a:xfrm>
                <a:off x="6770451" y="2090617"/>
                <a:ext cx="4507692" cy="461665"/>
              </a:xfrm>
              <a:prstGeom prst="rect">
                <a:avLst/>
              </a:prstGeom>
              <a:noFill/>
            </p:spPr>
            <p:txBody>
              <a:bodyPr wrap="square" rtlCol="0">
                <a:spAutoFit/>
              </a:bodyPr>
              <a:lstStyle/>
              <a:p>
                <a:r>
                  <a:rPr lang="en-US" altLang="ko-KR" sz="1200" dirty="0">
                    <a:solidFill>
                      <a:schemeClr val="bg1"/>
                    </a:solidFill>
                    <a:cs typeface="Arial" pitchFamily="34" charset="0"/>
                  </a:rPr>
                  <a:t>Get a modern PowerPoint  Presentation that is beautifully designed. </a:t>
                </a:r>
                <a:r>
                  <a:rPr lang="en-US" altLang="ko-KR" sz="1200" dirty="0">
                    <a:solidFill>
                      <a:schemeClr val="bg1"/>
                    </a:solidFill>
                    <a:ea typeface="FZShuTi" pitchFamily="2" charset="-122"/>
                    <a:cs typeface="Arial" pitchFamily="34" charset="0"/>
                  </a:rPr>
                  <a:t>I hope and I believe that this Template will your Time.</a:t>
                </a:r>
                <a:endParaRPr lang="en-US" altLang="ko-KR" sz="1200" dirty="0">
                  <a:solidFill>
                    <a:schemeClr val="bg1"/>
                  </a:solidFill>
                  <a:cs typeface="Arial" pitchFamily="34" charset="0"/>
                </a:endParaRPr>
              </a:p>
            </p:txBody>
          </p:sp>
          <p:sp>
            <p:nvSpPr>
              <p:cNvPr id="18" name="TextBox 37">
                <a:extLst>
                  <a:ext uri="{FF2B5EF4-FFF2-40B4-BE49-F238E27FC236}">
                    <a16:creationId xmlns:a16="http://schemas.microsoft.com/office/drawing/2014/main" id="{3628339A-A9CB-48E1-868D-B18A482B3AAD}"/>
                  </a:ext>
                </a:extLst>
              </p:cNvPr>
              <p:cNvSpPr txBox="1"/>
              <p:nvPr/>
            </p:nvSpPr>
            <p:spPr>
              <a:xfrm>
                <a:off x="6751979" y="1666120"/>
                <a:ext cx="4507692" cy="507831"/>
              </a:xfrm>
              <a:prstGeom prst="rect">
                <a:avLst/>
              </a:prstGeom>
              <a:noFill/>
            </p:spPr>
            <p:txBody>
              <a:bodyPr wrap="square" lIns="108000" rIns="108000" rtlCol="0">
                <a:spAutoFit/>
              </a:bodyPr>
              <a:lstStyle/>
              <a:p>
                <a:r>
                  <a:rPr lang="en-US" altLang="ko-KR" sz="2700" b="1" dirty="0">
                    <a:solidFill>
                      <a:schemeClr val="bg1"/>
                    </a:solidFill>
                    <a:cs typeface="Arial" pitchFamily="34" charset="0"/>
                  </a:rPr>
                  <a:t>Contents</a:t>
                </a:r>
                <a:endParaRPr lang="ko-KR" altLang="en-US" sz="2700" b="1" dirty="0">
                  <a:solidFill>
                    <a:schemeClr val="bg1"/>
                  </a:solidFill>
                  <a:cs typeface="Arial" pitchFamily="34" charset="0"/>
                </a:endParaRPr>
              </a:p>
            </p:txBody>
          </p:sp>
        </p:grpSp>
        <p:sp>
          <p:nvSpPr>
            <p:cNvPr id="16" name="TextBox 35">
              <a:extLst>
                <a:ext uri="{FF2B5EF4-FFF2-40B4-BE49-F238E27FC236}">
                  <a16:creationId xmlns:a16="http://schemas.microsoft.com/office/drawing/2014/main" id="{B09EBA8B-3BD7-4CA5-A0D1-B1F1AD8898E0}"/>
                </a:ext>
              </a:extLst>
            </p:cNvPr>
            <p:cNvSpPr txBox="1"/>
            <p:nvPr/>
          </p:nvSpPr>
          <p:spPr>
            <a:xfrm>
              <a:off x="5616952" y="2519949"/>
              <a:ext cx="958096" cy="646331"/>
            </a:xfrm>
            <a:prstGeom prst="rect">
              <a:avLst/>
            </a:prstGeom>
            <a:noFill/>
          </p:spPr>
          <p:txBody>
            <a:bodyPr wrap="square" lIns="108000" rIns="108000" rtlCol="0">
              <a:spAutoFit/>
            </a:bodyPr>
            <a:lstStyle/>
            <a:p>
              <a:pPr algn="ctr"/>
              <a:r>
                <a:rPr lang="en-US" altLang="ko-KR" sz="3600" b="1" dirty="0">
                  <a:solidFill>
                    <a:schemeClr val="bg1"/>
                  </a:solidFill>
                  <a:cs typeface="Arial" pitchFamily="34" charset="0"/>
                </a:rPr>
                <a:t>03</a:t>
              </a:r>
              <a:endParaRPr lang="ko-KR" altLang="en-US" sz="3600" b="1" dirty="0">
                <a:solidFill>
                  <a:schemeClr val="bg1"/>
                </a:solidFill>
                <a:cs typeface="Arial" pitchFamily="34" charset="0"/>
              </a:endParaRPr>
            </a:p>
          </p:txBody>
        </p:sp>
      </p:grpSp>
      <p:grpSp>
        <p:nvGrpSpPr>
          <p:cNvPr id="19" name="Group 38">
            <a:extLst>
              <a:ext uri="{FF2B5EF4-FFF2-40B4-BE49-F238E27FC236}">
                <a16:creationId xmlns:a16="http://schemas.microsoft.com/office/drawing/2014/main" id="{F32CDFA2-85AE-40FE-BC05-3F78E543D7C0}"/>
              </a:ext>
            </a:extLst>
          </p:cNvPr>
          <p:cNvGrpSpPr/>
          <p:nvPr/>
        </p:nvGrpSpPr>
        <p:grpSpPr>
          <a:xfrm>
            <a:off x="6246874" y="5046933"/>
            <a:ext cx="5351450" cy="997079"/>
            <a:chOff x="5616952" y="2519949"/>
            <a:chExt cx="5351450" cy="997079"/>
          </a:xfrm>
        </p:grpSpPr>
        <p:grpSp>
          <p:nvGrpSpPr>
            <p:cNvPr id="20" name="Group 39">
              <a:extLst>
                <a:ext uri="{FF2B5EF4-FFF2-40B4-BE49-F238E27FC236}">
                  <a16:creationId xmlns:a16="http://schemas.microsoft.com/office/drawing/2014/main" id="{2B77803A-9075-4664-8912-AA2896B8BB46}"/>
                </a:ext>
              </a:extLst>
            </p:cNvPr>
            <p:cNvGrpSpPr/>
            <p:nvPr/>
          </p:nvGrpSpPr>
          <p:grpSpPr>
            <a:xfrm>
              <a:off x="6442238" y="2630866"/>
              <a:ext cx="4526164" cy="886162"/>
              <a:chOff x="6751979" y="1666120"/>
              <a:chExt cx="4526164" cy="886162"/>
            </a:xfrm>
          </p:grpSpPr>
          <p:sp>
            <p:nvSpPr>
              <p:cNvPr id="22" name="TextBox 41">
                <a:extLst>
                  <a:ext uri="{FF2B5EF4-FFF2-40B4-BE49-F238E27FC236}">
                    <a16:creationId xmlns:a16="http://schemas.microsoft.com/office/drawing/2014/main" id="{25380E73-1BC9-48C5-AADD-CA94BBC9AFC0}"/>
                  </a:ext>
                </a:extLst>
              </p:cNvPr>
              <p:cNvSpPr txBox="1"/>
              <p:nvPr/>
            </p:nvSpPr>
            <p:spPr>
              <a:xfrm>
                <a:off x="6770451" y="2090617"/>
                <a:ext cx="4507692" cy="461665"/>
              </a:xfrm>
              <a:prstGeom prst="rect">
                <a:avLst/>
              </a:prstGeom>
              <a:noFill/>
            </p:spPr>
            <p:txBody>
              <a:bodyPr wrap="square" rtlCol="0">
                <a:spAutoFit/>
              </a:bodyPr>
              <a:lstStyle/>
              <a:p>
                <a:r>
                  <a:rPr lang="en-US" altLang="ko-KR" sz="1200" dirty="0">
                    <a:solidFill>
                      <a:schemeClr val="bg1"/>
                    </a:solidFill>
                    <a:cs typeface="Arial" pitchFamily="34" charset="0"/>
                  </a:rPr>
                  <a:t>Get a modern PowerPoint  Presentation that is beautifully designed. </a:t>
                </a:r>
                <a:r>
                  <a:rPr lang="en-US" altLang="ko-KR" sz="1200" dirty="0">
                    <a:solidFill>
                      <a:schemeClr val="bg1"/>
                    </a:solidFill>
                    <a:ea typeface="FZShuTi" pitchFamily="2" charset="-122"/>
                    <a:cs typeface="Arial" pitchFamily="34" charset="0"/>
                  </a:rPr>
                  <a:t>I hope and I believe that this Template will your Time.</a:t>
                </a:r>
                <a:endParaRPr lang="en-US" altLang="ko-KR" sz="1200" dirty="0">
                  <a:solidFill>
                    <a:schemeClr val="bg1"/>
                  </a:solidFill>
                  <a:cs typeface="Arial" pitchFamily="34" charset="0"/>
                </a:endParaRPr>
              </a:p>
            </p:txBody>
          </p:sp>
          <p:sp>
            <p:nvSpPr>
              <p:cNvPr id="23" name="TextBox 42">
                <a:extLst>
                  <a:ext uri="{FF2B5EF4-FFF2-40B4-BE49-F238E27FC236}">
                    <a16:creationId xmlns:a16="http://schemas.microsoft.com/office/drawing/2014/main" id="{6A7D0320-DC51-49F8-9FCA-CACB0A737EC9}"/>
                  </a:ext>
                </a:extLst>
              </p:cNvPr>
              <p:cNvSpPr txBox="1"/>
              <p:nvPr/>
            </p:nvSpPr>
            <p:spPr>
              <a:xfrm>
                <a:off x="6751979" y="1666120"/>
                <a:ext cx="4507692" cy="507831"/>
              </a:xfrm>
              <a:prstGeom prst="rect">
                <a:avLst/>
              </a:prstGeom>
              <a:noFill/>
            </p:spPr>
            <p:txBody>
              <a:bodyPr wrap="square" lIns="108000" rIns="108000" rtlCol="0">
                <a:spAutoFit/>
              </a:bodyPr>
              <a:lstStyle/>
              <a:p>
                <a:r>
                  <a:rPr lang="en-US" altLang="ko-KR" sz="2700" b="1" dirty="0">
                    <a:solidFill>
                      <a:schemeClr val="bg1"/>
                    </a:solidFill>
                    <a:cs typeface="Arial" pitchFamily="34" charset="0"/>
                  </a:rPr>
                  <a:t>Contents</a:t>
                </a:r>
                <a:endParaRPr lang="ko-KR" altLang="en-US" sz="2700" b="1" dirty="0">
                  <a:solidFill>
                    <a:schemeClr val="bg1"/>
                  </a:solidFill>
                  <a:cs typeface="Arial" pitchFamily="34" charset="0"/>
                </a:endParaRPr>
              </a:p>
            </p:txBody>
          </p:sp>
        </p:grpSp>
        <p:sp>
          <p:nvSpPr>
            <p:cNvPr id="21" name="TextBox 40">
              <a:extLst>
                <a:ext uri="{FF2B5EF4-FFF2-40B4-BE49-F238E27FC236}">
                  <a16:creationId xmlns:a16="http://schemas.microsoft.com/office/drawing/2014/main" id="{23EFCB93-DA1E-4171-A8AF-E4A8769425E2}"/>
                </a:ext>
              </a:extLst>
            </p:cNvPr>
            <p:cNvSpPr txBox="1"/>
            <p:nvPr/>
          </p:nvSpPr>
          <p:spPr>
            <a:xfrm>
              <a:off x="5616952" y="2519949"/>
              <a:ext cx="958096" cy="646331"/>
            </a:xfrm>
            <a:prstGeom prst="rect">
              <a:avLst/>
            </a:prstGeom>
            <a:noFill/>
          </p:spPr>
          <p:txBody>
            <a:bodyPr wrap="square" lIns="108000" rIns="108000" rtlCol="0">
              <a:spAutoFit/>
            </a:bodyPr>
            <a:lstStyle/>
            <a:p>
              <a:pPr algn="ctr"/>
              <a:r>
                <a:rPr lang="en-US" altLang="ko-KR" sz="3600" b="1" dirty="0">
                  <a:solidFill>
                    <a:schemeClr val="bg1"/>
                  </a:solidFill>
                  <a:cs typeface="Arial" pitchFamily="34" charset="0"/>
                </a:rPr>
                <a:t>04</a:t>
              </a:r>
              <a:endParaRPr lang="ko-KR" altLang="en-US" sz="3600" b="1" dirty="0">
                <a:solidFill>
                  <a:schemeClr val="bg1"/>
                </a:solidFill>
                <a:cs typeface="Arial" pitchFamily="34" charset="0"/>
              </a:endParaRPr>
            </a:p>
          </p:txBody>
        </p:sp>
      </p:grpSp>
      <p:sp>
        <p:nvSpPr>
          <p:cNvPr id="24" name="Freeform 22">
            <a:extLst>
              <a:ext uri="{FF2B5EF4-FFF2-40B4-BE49-F238E27FC236}">
                <a16:creationId xmlns:a16="http://schemas.microsoft.com/office/drawing/2014/main" id="{599E9FA5-69D8-409C-9B2E-F3FCE5E6FA52}"/>
              </a:ext>
            </a:extLst>
          </p:cNvPr>
          <p:cNvSpPr>
            <a:spLocks/>
          </p:cNvSpPr>
          <p:nvPr/>
        </p:nvSpPr>
        <p:spPr bwMode="auto">
          <a:xfrm>
            <a:off x="790969" y="2494485"/>
            <a:ext cx="3485731" cy="3463600"/>
          </a:xfrm>
          <a:custGeom>
            <a:avLst/>
            <a:gdLst>
              <a:gd name="T0" fmla="*/ 575 w 1169"/>
              <a:gd name="T1" fmla="*/ 892 h 1157"/>
              <a:gd name="T2" fmla="*/ 829 w 1169"/>
              <a:gd name="T3" fmla="*/ 706 h 1157"/>
              <a:gd name="T4" fmla="*/ 595 w 1169"/>
              <a:gd name="T5" fmla="*/ 849 h 1157"/>
              <a:gd name="T6" fmla="*/ 549 w 1169"/>
              <a:gd name="T7" fmla="*/ 760 h 1157"/>
              <a:gd name="T8" fmla="*/ 568 w 1169"/>
              <a:gd name="T9" fmla="*/ 866 h 1157"/>
              <a:gd name="T10" fmla="*/ 884 w 1169"/>
              <a:gd name="T11" fmla="*/ 483 h 1157"/>
              <a:gd name="T12" fmla="*/ 793 w 1169"/>
              <a:gd name="T13" fmla="*/ 551 h 1157"/>
              <a:gd name="T14" fmla="*/ 775 w 1169"/>
              <a:gd name="T15" fmla="*/ 549 h 1157"/>
              <a:gd name="T16" fmla="*/ 799 w 1169"/>
              <a:gd name="T17" fmla="*/ 480 h 1157"/>
              <a:gd name="T18" fmla="*/ 736 w 1169"/>
              <a:gd name="T19" fmla="*/ 495 h 1157"/>
              <a:gd name="T20" fmla="*/ 543 w 1169"/>
              <a:gd name="T21" fmla="*/ 594 h 1157"/>
              <a:gd name="T22" fmla="*/ 918 w 1169"/>
              <a:gd name="T23" fmla="*/ 429 h 1157"/>
              <a:gd name="T24" fmla="*/ 928 w 1169"/>
              <a:gd name="T25" fmla="*/ 403 h 1157"/>
              <a:gd name="T26" fmla="*/ 900 w 1169"/>
              <a:gd name="T27" fmla="*/ 416 h 1157"/>
              <a:gd name="T28" fmla="*/ 1022 w 1169"/>
              <a:gd name="T29" fmla="*/ 298 h 1157"/>
              <a:gd name="T30" fmla="*/ 810 w 1169"/>
              <a:gd name="T31" fmla="*/ 345 h 1157"/>
              <a:gd name="T32" fmla="*/ 730 w 1169"/>
              <a:gd name="T33" fmla="*/ 422 h 1157"/>
              <a:gd name="T34" fmla="*/ 704 w 1169"/>
              <a:gd name="T35" fmla="*/ 341 h 1157"/>
              <a:gd name="T36" fmla="*/ 749 w 1169"/>
              <a:gd name="T37" fmla="*/ 307 h 1157"/>
              <a:gd name="T38" fmla="*/ 697 w 1169"/>
              <a:gd name="T39" fmla="*/ 302 h 1157"/>
              <a:gd name="T40" fmla="*/ 665 w 1169"/>
              <a:gd name="T41" fmla="*/ 340 h 1157"/>
              <a:gd name="T42" fmla="*/ 655 w 1169"/>
              <a:gd name="T43" fmla="*/ 403 h 1157"/>
              <a:gd name="T44" fmla="*/ 608 w 1169"/>
              <a:gd name="T45" fmla="*/ 299 h 1157"/>
              <a:gd name="T46" fmla="*/ 851 w 1169"/>
              <a:gd name="T47" fmla="*/ 113 h 1157"/>
              <a:gd name="T48" fmla="*/ 764 w 1169"/>
              <a:gd name="T49" fmla="*/ 128 h 1157"/>
              <a:gd name="T50" fmla="*/ 671 w 1169"/>
              <a:gd name="T51" fmla="*/ 146 h 1157"/>
              <a:gd name="T52" fmla="*/ 655 w 1169"/>
              <a:gd name="T53" fmla="*/ 189 h 1157"/>
              <a:gd name="T54" fmla="*/ 594 w 1169"/>
              <a:gd name="T55" fmla="*/ 166 h 1157"/>
              <a:gd name="T56" fmla="*/ 587 w 1169"/>
              <a:gd name="T57" fmla="*/ 217 h 1157"/>
              <a:gd name="T58" fmla="*/ 498 w 1169"/>
              <a:gd name="T59" fmla="*/ 379 h 1157"/>
              <a:gd name="T60" fmla="*/ 443 w 1169"/>
              <a:gd name="T61" fmla="*/ 310 h 1157"/>
              <a:gd name="T62" fmla="*/ 356 w 1169"/>
              <a:gd name="T63" fmla="*/ 249 h 1157"/>
              <a:gd name="T64" fmla="*/ 263 w 1169"/>
              <a:gd name="T65" fmla="*/ 229 h 1157"/>
              <a:gd name="T66" fmla="*/ 441 w 1169"/>
              <a:gd name="T67" fmla="*/ 507 h 1157"/>
              <a:gd name="T68" fmla="*/ 352 w 1169"/>
              <a:gd name="T69" fmla="*/ 533 h 1157"/>
              <a:gd name="T70" fmla="*/ 390 w 1169"/>
              <a:gd name="T71" fmla="*/ 405 h 1157"/>
              <a:gd name="T72" fmla="*/ 369 w 1169"/>
              <a:gd name="T73" fmla="*/ 458 h 1157"/>
              <a:gd name="T74" fmla="*/ 255 w 1169"/>
              <a:gd name="T75" fmla="*/ 377 h 1157"/>
              <a:gd name="T76" fmla="*/ 290 w 1169"/>
              <a:gd name="T77" fmla="*/ 643 h 1157"/>
              <a:gd name="T78" fmla="*/ 216 w 1169"/>
              <a:gd name="T79" fmla="*/ 336 h 1157"/>
              <a:gd name="T80" fmla="*/ 187 w 1169"/>
              <a:gd name="T81" fmla="*/ 500 h 1157"/>
              <a:gd name="T82" fmla="*/ 188 w 1169"/>
              <a:gd name="T83" fmla="*/ 579 h 1157"/>
              <a:gd name="T84" fmla="*/ 89 w 1169"/>
              <a:gd name="T85" fmla="*/ 658 h 1157"/>
              <a:gd name="T86" fmla="*/ 242 w 1169"/>
              <a:gd name="T87" fmla="*/ 686 h 1157"/>
              <a:gd name="T88" fmla="*/ 290 w 1169"/>
              <a:gd name="T89" fmla="*/ 674 h 1157"/>
              <a:gd name="T90" fmla="*/ 310 w 1169"/>
              <a:gd name="T91" fmla="*/ 805 h 1157"/>
              <a:gd name="T92" fmla="*/ 316 w 1169"/>
              <a:gd name="T93" fmla="*/ 860 h 1157"/>
              <a:gd name="T94" fmla="*/ 348 w 1169"/>
              <a:gd name="T95" fmla="*/ 890 h 1157"/>
              <a:gd name="T96" fmla="*/ 497 w 1169"/>
              <a:gd name="T97" fmla="*/ 914 h 1157"/>
              <a:gd name="T98" fmla="*/ 165 w 1169"/>
              <a:gd name="T99" fmla="*/ 825 h 1157"/>
              <a:gd name="T100" fmla="*/ 51 w 1169"/>
              <a:gd name="T101" fmla="*/ 581 h 1157"/>
              <a:gd name="T102" fmla="*/ 143 w 1169"/>
              <a:gd name="T103" fmla="*/ 267 h 1157"/>
              <a:gd name="T104" fmla="*/ 480 w 1169"/>
              <a:gd name="T105" fmla="*/ 42 h 1157"/>
              <a:gd name="T106" fmla="*/ 1005 w 1169"/>
              <a:gd name="T107" fmla="*/ 87 h 1157"/>
              <a:gd name="T108" fmla="*/ 1098 w 1169"/>
              <a:gd name="T109" fmla="*/ 455 h 1157"/>
              <a:gd name="T110" fmla="*/ 680 w 1169"/>
              <a:gd name="T111" fmla="*/ 892 h 1157"/>
              <a:gd name="T112" fmla="*/ 845 w 1169"/>
              <a:gd name="T113" fmla="*/ 1113 h 1157"/>
              <a:gd name="T114" fmla="*/ 543 w 1169"/>
              <a:gd name="T115" fmla="*/ 1118 h 1157"/>
              <a:gd name="T116" fmla="*/ 307 w 1169"/>
              <a:gd name="T117" fmla="*/ 1098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69" h="1157">
                <a:moveTo>
                  <a:pt x="1" y="1096"/>
                </a:moveTo>
                <a:cubicBezTo>
                  <a:pt x="0" y="1095"/>
                  <a:pt x="26" y="1085"/>
                  <a:pt x="60" y="1086"/>
                </a:cubicBezTo>
                <a:cubicBezTo>
                  <a:pt x="78" y="1087"/>
                  <a:pt x="78" y="1090"/>
                  <a:pt x="105" y="1094"/>
                </a:cubicBezTo>
                <a:cubicBezTo>
                  <a:pt x="141" y="1099"/>
                  <a:pt x="168" y="1097"/>
                  <a:pt x="173" y="1096"/>
                </a:cubicBezTo>
                <a:cubicBezTo>
                  <a:pt x="198" y="1094"/>
                  <a:pt x="199" y="1091"/>
                  <a:pt x="227" y="1088"/>
                </a:cubicBezTo>
                <a:cubicBezTo>
                  <a:pt x="245" y="1087"/>
                  <a:pt x="256" y="1087"/>
                  <a:pt x="275" y="1088"/>
                </a:cubicBezTo>
                <a:cubicBezTo>
                  <a:pt x="322" y="1089"/>
                  <a:pt x="346" y="1089"/>
                  <a:pt x="364" y="1088"/>
                </a:cubicBezTo>
                <a:cubicBezTo>
                  <a:pt x="379" y="1087"/>
                  <a:pt x="416" y="1083"/>
                  <a:pt x="460" y="1068"/>
                </a:cubicBezTo>
                <a:cubicBezTo>
                  <a:pt x="490" y="1057"/>
                  <a:pt x="513" y="1049"/>
                  <a:pt x="536" y="1027"/>
                </a:cubicBezTo>
                <a:cubicBezTo>
                  <a:pt x="549" y="1016"/>
                  <a:pt x="570" y="996"/>
                  <a:pt x="579" y="963"/>
                </a:cubicBezTo>
                <a:cubicBezTo>
                  <a:pt x="587" y="931"/>
                  <a:pt x="579" y="904"/>
                  <a:pt x="575" y="892"/>
                </a:cubicBezTo>
                <a:cubicBezTo>
                  <a:pt x="585" y="884"/>
                  <a:pt x="597" y="873"/>
                  <a:pt x="608" y="859"/>
                </a:cubicBezTo>
                <a:cubicBezTo>
                  <a:pt x="626" y="837"/>
                  <a:pt x="638" y="815"/>
                  <a:pt x="645" y="798"/>
                </a:cubicBezTo>
                <a:cubicBezTo>
                  <a:pt x="651" y="801"/>
                  <a:pt x="660" y="804"/>
                  <a:pt x="671" y="803"/>
                </a:cubicBezTo>
                <a:cubicBezTo>
                  <a:pt x="692" y="799"/>
                  <a:pt x="710" y="779"/>
                  <a:pt x="715" y="752"/>
                </a:cubicBezTo>
                <a:cubicBezTo>
                  <a:pt x="714" y="755"/>
                  <a:pt x="706" y="776"/>
                  <a:pt x="684" y="784"/>
                </a:cubicBezTo>
                <a:cubicBezTo>
                  <a:pt x="667" y="790"/>
                  <a:pt x="652" y="785"/>
                  <a:pt x="648" y="784"/>
                </a:cubicBezTo>
                <a:cubicBezTo>
                  <a:pt x="648" y="776"/>
                  <a:pt x="649" y="765"/>
                  <a:pt x="653" y="753"/>
                </a:cubicBezTo>
                <a:cubicBezTo>
                  <a:pt x="656" y="741"/>
                  <a:pt x="660" y="726"/>
                  <a:pt x="672" y="713"/>
                </a:cubicBezTo>
                <a:cubicBezTo>
                  <a:pt x="675" y="711"/>
                  <a:pt x="681" y="706"/>
                  <a:pt x="698" y="698"/>
                </a:cubicBezTo>
                <a:cubicBezTo>
                  <a:pt x="715" y="691"/>
                  <a:pt x="733" y="684"/>
                  <a:pt x="758" y="684"/>
                </a:cubicBezTo>
                <a:cubicBezTo>
                  <a:pt x="792" y="684"/>
                  <a:pt x="817" y="698"/>
                  <a:pt x="829" y="706"/>
                </a:cubicBezTo>
                <a:cubicBezTo>
                  <a:pt x="818" y="696"/>
                  <a:pt x="807" y="691"/>
                  <a:pt x="798" y="687"/>
                </a:cubicBezTo>
                <a:cubicBezTo>
                  <a:pt x="739" y="663"/>
                  <a:pt x="678" y="703"/>
                  <a:pt x="669" y="709"/>
                </a:cubicBezTo>
                <a:cubicBezTo>
                  <a:pt x="669" y="709"/>
                  <a:pt x="669" y="710"/>
                  <a:pt x="669" y="710"/>
                </a:cubicBezTo>
                <a:cubicBezTo>
                  <a:pt x="668" y="709"/>
                  <a:pt x="669" y="704"/>
                  <a:pt x="670" y="696"/>
                </a:cubicBezTo>
                <a:cubicBezTo>
                  <a:pt x="673" y="682"/>
                  <a:pt x="673" y="679"/>
                  <a:pt x="672" y="676"/>
                </a:cubicBezTo>
                <a:cubicBezTo>
                  <a:pt x="671" y="671"/>
                  <a:pt x="668" y="669"/>
                  <a:pt x="666" y="667"/>
                </a:cubicBezTo>
                <a:cubicBezTo>
                  <a:pt x="667" y="671"/>
                  <a:pt x="667" y="677"/>
                  <a:pt x="666" y="685"/>
                </a:cubicBezTo>
                <a:cubicBezTo>
                  <a:pt x="664" y="700"/>
                  <a:pt x="659" y="707"/>
                  <a:pt x="652" y="724"/>
                </a:cubicBezTo>
                <a:cubicBezTo>
                  <a:pt x="649" y="731"/>
                  <a:pt x="650" y="729"/>
                  <a:pt x="642" y="760"/>
                </a:cubicBezTo>
                <a:cubicBezTo>
                  <a:pt x="636" y="781"/>
                  <a:pt x="633" y="792"/>
                  <a:pt x="631" y="797"/>
                </a:cubicBezTo>
                <a:cubicBezTo>
                  <a:pt x="627" y="810"/>
                  <a:pt x="617" y="829"/>
                  <a:pt x="595" y="849"/>
                </a:cubicBezTo>
                <a:cubicBezTo>
                  <a:pt x="595" y="848"/>
                  <a:pt x="594" y="845"/>
                  <a:pt x="593" y="843"/>
                </a:cubicBezTo>
                <a:cubicBezTo>
                  <a:pt x="588" y="827"/>
                  <a:pt x="589" y="823"/>
                  <a:pt x="586" y="814"/>
                </a:cubicBezTo>
                <a:cubicBezTo>
                  <a:pt x="582" y="800"/>
                  <a:pt x="576" y="803"/>
                  <a:pt x="568" y="784"/>
                </a:cubicBezTo>
                <a:cubicBezTo>
                  <a:pt x="566" y="778"/>
                  <a:pt x="564" y="773"/>
                  <a:pt x="564" y="767"/>
                </a:cubicBezTo>
                <a:cubicBezTo>
                  <a:pt x="564" y="757"/>
                  <a:pt x="569" y="750"/>
                  <a:pt x="573" y="744"/>
                </a:cubicBezTo>
                <a:cubicBezTo>
                  <a:pt x="578" y="736"/>
                  <a:pt x="594" y="712"/>
                  <a:pt x="600" y="693"/>
                </a:cubicBezTo>
                <a:cubicBezTo>
                  <a:pt x="603" y="686"/>
                  <a:pt x="606" y="674"/>
                  <a:pt x="605" y="659"/>
                </a:cubicBezTo>
                <a:cubicBezTo>
                  <a:pt x="604" y="667"/>
                  <a:pt x="601" y="677"/>
                  <a:pt x="597" y="688"/>
                </a:cubicBezTo>
                <a:cubicBezTo>
                  <a:pt x="591" y="702"/>
                  <a:pt x="589" y="699"/>
                  <a:pt x="575" y="726"/>
                </a:cubicBezTo>
                <a:cubicBezTo>
                  <a:pt x="570" y="735"/>
                  <a:pt x="562" y="743"/>
                  <a:pt x="557" y="752"/>
                </a:cubicBezTo>
                <a:cubicBezTo>
                  <a:pt x="556" y="754"/>
                  <a:pt x="553" y="759"/>
                  <a:pt x="549" y="760"/>
                </a:cubicBezTo>
                <a:cubicBezTo>
                  <a:pt x="546" y="760"/>
                  <a:pt x="543" y="758"/>
                  <a:pt x="542" y="757"/>
                </a:cubicBezTo>
                <a:cubicBezTo>
                  <a:pt x="526" y="744"/>
                  <a:pt x="522" y="729"/>
                  <a:pt x="522" y="729"/>
                </a:cubicBezTo>
                <a:cubicBezTo>
                  <a:pt x="520" y="724"/>
                  <a:pt x="520" y="721"/>
                  <a:pt x="519" y="685"/>
                </a:cubicBezTo>
                <a:cubicBezTo>
                  <a:pt x="518" y="682"/>
                  <a:pt x="518" y="677"/>
                  <a:pt x="518" y="674"/>
                </a:cubicBezTo>
                <a:cubicBezTo>
                  <a:pt x="517" y="679"/>
                  <a:pt x="516" y="686"/>
                  <a:pt x="515" y="694"/>
                </a:cubicBezTo>
                <a:cubicBezTo>
                  <a:pt x="513" y="707"/>
                  <a:pt x="512" y="718"/>
                  <a:pt x="515" y="730"/>
                </a:cubicBezTo>
                <a:cubicBezTo>
                  <a:pt x="520" y="749"/>
                  <a:pt x="532" y="762"/>
                  <a:pt x="535" y="765"/>
                </a:cubicBezTo>
                <a:cubicBezTo>
                  <a:pt x="541" y="771"/>
                  <a:pt x="543" y="771"/>
                  <a:pt x="550" y="779"/>
                </a:cubicBezTo>
                <a:cubicBezTo>
                  <a:pt x="559" y="789"/>
                  <a:pt x="564" y="797"/>
                  <a:pt x="565" y="800"/>
                </a:cubicBezTo>
                <a:cubicBezTo>
                  <a:pt x="567" y="804"/>
                  <a:pt x="572" y="812"/>
                  <a:pt x="574" y="821"/>
                </a:cubicBezTo>
                <a:cubicBezTo>
                  <a:pt x="578" y="840"/>
                  <a:pt x="572" y="857"/>
                  <a:pt x="568" y="866"/>
                </a:cubicBezTo>
                <a:cubicBezTo>
                  <a:pt x="564" y="858"/>
                  <a:pt x="557" y="843"/>
                  <a:pt x="553" y="835"/>
                </a:cubicBezTo>
                <a:cubicBezTo>
                  <a:pt x="545" y="816"/>
                  <a:pt x="537" y="801"/>
                  <a:pt x="536" y="798"/>
                </a:cubicBezTo>
                <a:cubicBezTo>
                  <a:pt x="528" y="781"/>
                  <a:pt x="514" y="750"/>
                  <a:pt x="488" y="687"/>
                </a:cubicBezTo>
                <a:cubicBezTo>
                  <a:pt x="490" y="681"/>
                  <a:pt x="494" y="672"/>
                  <a:pt x="500" y="662"/>
                </a:cubicBezTo>
                <a:cubicBezTo>
                  <a:pt x="506" y="654"/>
                  <a:pt x="528" y="617"/>
                  <a:pt x="571" y="604"/>
                </a:cubicBezTo>
                <a:cubicBezTo>
                  <a:pt x="588" y="598"/>
                  <a:pt x="604" y="598"/>
                  <a:pt x="635" y="598"/>
                </a:cubicBezTo>
                <a:cubicBezTo>
                  <a:pt x="650" y="599"/>
                  <a:pt x="662" y="600"/>
                  <a:pt x="677" y="601"/>
                </a:cubicBezTo>
                <a:cubicBezTo>
                  <a:pt x="710" y="604"/>
                  <a:pt x="713" y="606"/>
                  <a:pt x="733" y="607"/>
                </a:cubicBezTo>
                <a:cubicBezTo>
                  <a:pt x="757" y="609"/>
                  <a:pt x="781" y="611"/>
                  <a:pt x="809" y="603"/>
                </a:cubicBezTo>
                <a:cubicBezTo>
                  <a:pt x="826" y="598"/>
                  <a:pt x="844" y="593"/>
                  <a:pt x="859" y="577"/>
                </a:cubicBezTo>
                <a:cubicBezTo>
                  <a:pt x="895" y="541"/>
                  <a:pt x="885" y="488"/>
                  <a:pt x="884" y="483"/>
                </a:cubicBezTo>
                <a:cubicBezTo>
                  <a:pt x="881" y="470"/>
                  <a:pt x="876" y="460"/>
                  <a:pt x="873" y="453"/>
                </a:cubicBezTo>
                <a:cubicBezTo>
                  <a:pt x="878" y="465"/>
                  <a:pt x="881" y="476"/>
                  <a:pt x="882" y="484"/>
                </a:cubicBezTo>
                <a:cubicBezTo>
                  <a:pt x="884" y="498"/>
                  <a:pt x="884" y="508"/>
                  <a:pt x="884" y="510"/>
                </a:cubicBezTo>
                <a:cubicBezTo>
                  <a:pt x="884" y="513"/>
                  <a:pt x="883" y="521"/>
                  <a:pt x="881" y="529"/>
                </a:cubicBezTo>
                <a:cubicBezTo>
                  <a:pt x="875" y="555"/>
                  <a:pt x="856" y="572"/>
                  <a:pt x="853" y="574"/>
                </a:cubicBezTo>
                <a:cubicBezTo>
                  <a:pt x="835" y="589"/>
                  <a:pt x="816" y="593"/>
                  <a:pt x="804" y="595"/>
                </a:cubicBezTo>
                <a:cubicBezTo>
                  <a:pt x="773" y="600"/>
                  <a:pt x="739" y="592"/>
                  <a:pt x="738" y="592"/>
                </a:cubicBezTo>
                <a:cubicBezTo>
                  <a:pt x="738" y="592"/>
                  <a:pt x="737" y="562"/>
                  <a:pt x="737" y="562"/>
                </a:cubicBezTo>
                <a:cubicBezTo>
                  <a:pt x="745" y="562"/>
                  <a:pt x="751" y="561"/>
                  <a:pt x="755" y="561"/>
                </a:cubicBezTo>
                <a:cubicBezTo>
                  <a:pt x="771" y="559"/>
                  <a:pt x="779" y="558"/>
                  <a:pt x="784" y="555"/>
                </a:cubicBezTo>
                <a:cubicBezTo>
                  <a:pt x="787" y="553"/>
                  <a:pt x="789" y="551"/>
                  <a:pt x="793" y="551"/>
                </a:cubicBezTo>
                <a:cubicBezTo>
                  <a:pt x="797" y="551"/>
                  <a:pt x="799" y="554"/>
                  <a:pt x="802" y="555"/>
                </a:cubicBezTo>
                <a:cubicBezTo>
                  <a:pt x="805" y="557"/>
                  <a:pt x="811" y="557"/>
                  <a:pt x="822" y="551"/>
                </a:cubicBezTo>
                <a:cubicBezTo>
                  <a:pt x="820" y="552"/>
                  <a:pt x="815" y="554"/>
                  <a:pt x="808" y="552"/>
                </a:cubicBezTo>
                <a:cubicBezTo>
                  <a:pt x="803" y="550"/>
                  <a:pt x="800" y="547"/>
                  <a:pt x="798" y="545"/>
                </a:cubicBezTo>
                <a:cubicBezTo>
                  <a:pt x="800" y="543"/>
                  <a:pt x="803" y="540"/>
                  <a:pt x="807" y="537"/>
                </a:cubicBezTo>
                <a:cubicBezTo>
                  <a:pt x="814" y="532"/>
                  <a:pt x="819" y="532"/>
                  <a:pt x="822" y="528"/>
                </a:cubicBezTo>
                <a:cubicBezTo>
                  <a:pt x="823" y="526"/>
                  <a:pt x="825" y="522"/>
                  <a:pt x="825" y="516"/>
                </a:cubicBezTo>
                <a:cubicBezTo>
                  <a:pt x="822" y="522"/>
                  <a:pt x="818" y="526"/>
                  <a:pt x="815" y="528"/>
                </a:cubicBezTo>
                <a:cubicBezTo>
                  <a:pt x="810" y="533"/>
                  <a:pt x="807" y="532"/>
                  <a:pt x="798" y="538"/>
                </a:cubicBezTo>
                <a:cubicBezTo>
                  <a:pt x="793" y="542"/>
                  <a:pt x="792" y="544"/>
                  <a:pt x="787" y="546"/>
                </a:cubicBezTo>
                <a:cubicBezTo>
                  <a:pt x="783" y="548"/>
                  <a:pt x="777" y="551"/>
                  <a:pt x="775" y="549"/>
                </a:cubicBezTo>
                <a:cubicBezTo>
                  <a:pt x="773" y="548"/>
                  <a:pt x="776" y="545"/>
                  <a:pt x="778" y="535"/>
                </a:cubicBezTo>
                <a:cubicBezTo>
                  <a:pt x="778" y="530"/>
                  <a:pt x="779" y="528"/>
                  <a:pt x="779" y="525"/>
                </a:cubicBezTo>
                <a:cubicBezTo>
                  <a:pt x="778" y="523"/>
                  <a:pt x="778" y="522"/>
                  <a:pt x="779" y="521"/>
                </a:cubicBezTo>
                <a:cubicBezTo>
                  <a:pt x="780" y="518"/>
                  <a:pt x="786" y="518"/>
                  <a:pt x="789" y="518"/>
                </a:cubicBezTo>
                <a:cubicBezTo>
                  <a:pt x="793" y="517"/>
                  <a:pt x="800" y="514"/>
                  <a:pt x="809" y="503"/>
                </a:cubicBezTo>
                <a:cubicBezTo>
                  <a:pt x="807" y="505"/>
                  <a:pt x="802" y="510"/>
                  <a:pt x="794" y="513"/>
                </a:cubicBezTo>
                <a:cubicBezTo>
                  <a:pt x="787" y="515"/>
                  <a:pt x="781" y="514"/>
                  <a:pt x="778" y="513"/>
                </a:cubicBezTo>
                <a:cubicBezTo>
                  <a:pt x="777" y="512"/>
                  <a:pt x="775" y="508"/>
                  <a:pt x="776" y="503"/>
                </a:cubicBezTo>
                <a:cubicBezTo>
                  <a:pt x="776" y="502"/>
                  <a:pt x="777" y="498"/>
                  <a:pt x="781" y="494"/>
                </a:cubicBezTo>
                <a:cubicBezTo>
                  <a:pt x="784" y="491"/>
                  <a:pt x="786" y="491"/>
                  <a:pt x="790" y="489"/>
                </a:cubicBezTo>
                <a:cubicBezTo>
                  <a:pt x="793" y="487"/>
                  <a:pt x="796" y="485"/>
                  <a:pt x="799" y="480"/>
                </a:cubicBezTo>
                <a:cubicBezTo>
                  <a:pt x="796" y="484"/>
                  <a:pt x="792" y="487"/>
                  <a:pt x="789" y="488"/>
                </a:cubicBezTo>
                <a:cubicBezTo>
                  <a:pt x="785" y="489"/>
                  <a:pt x="783" y="489"/>
                  <a:pt x="780" y="491"/>
                </a:cubicBezTo>
                <a:cubicBezTo>
                  <a:pt x="778" y="491"/>
                  <a:pt x="775" y="493"/>
                  <a:pt x="773" y="497"/>
                </a:cubicBezTo>
                <a:cubicBezTo>
                  <a:pt x="770" y="501"/>
                  <a:pt x="771" y="504"/>
                  <a:pt x="771" y="512"/>
                </a:cubicBezTo>
                <a:cubicBezTo>
                  <a:pt x="772" y="521"/>
                  <a:pt x="772" y="526"/>
                  <a:pt x="771" y="530"/>
                </a:cubicBezTo>
                <a:cubicBezTo>
                  <a:pt x="770" y="535"/>
                  <a:pt x="768" y="545"/>
                  <a:pt x="761" y="549"/>
                </a:cubicBezTo>
                <a:cubicBezTo>
                  <a:pt x="758" y="550"/>
                  <a:pt x="755" y="550"/>
                  <a:pt x="750" y="551"/>
                </a:cubicBezTo>
                <a:cubicBezTo>
                  <a:pt x="745" y="551"/>
                  <a:pt x="741" y="550"/>
                  <a:pt x="738" y="550"/>
                </a:cubicBezTo>
                <a:cubicBezTo>
                  <a:pt x="738" y="540"/>
                  <a:pt x="737" y="533"/>
                  <a:pt x="737" y="528"/>
                </a:cubicBezTo>
                <a:cubicBezTo>
                  <a:pt x="737" y="522"/>
                  <a:pt x="737" y="517"/>
                  <a:pt x="736" y="511"/>
                </a:cubicBezTo>
                <a:cubicBezTo>
                  <a:pt x="736" y="502"/>
                  <a:pt x="735" y="499"/>
                  <a:pt x="736" y="495"/>
                </a:cubicBezTo>
                <a:cubicBezTo>
                  <a:pt x="738" y="490"/>
                  <a:pt x="739" y="487"/>
                  <a:pt x="741" y="483"/>
                </a:cubicBezTo>
                <a:cubicBezTo>
                  <a:pt x="744" y="479"/>
                  <a:pt x="749" y="473"/>
                  <a:pt x="756" y="466"/>
                </a:cubicBezTo>
                <a:cubicBezTo>
                  <a:pt x="753" y="467"/>
                  <a:pt x="748" y="470"/>
                  <a:pt x="743" y="474"/>
                </a:cubicBezTo>
                <a:cubicBezTo>
                  <a:pt x="741" y="475"/>
                  <a:pt x="733" y="482"/>
                  <a:pt x="728" y="499"/>
                </a:cubicBezTo>
                <a:cubicBezTo>
                  <a:pt x="723" y="515"/>
                  <a:pt x="723" y="531"/>
                  <a:pt x="723" y="544"/>
                </a:cubicBezTo>
                <a:cubicBezTo>
                  <a:pt x="723" y="552"/>
                  <a:pt x="723" y="558"/>
                  <a:pt x="721" y="565"/>
                </a:cubicBezTo>
                <a:cubicBezTo>
                  <a:pt x="719" y="569"/>
                  <a:pt x="716" y="578"/>
                  <a:pt x="707" y="583"/>
                </a:cubicBezTo>
                <a:cubicBezTo>
                  <a:pt x="694" y="589"/>
                  <a:pt x="680" y="582"/>
                  <a:pt x="679" y="581"/>
                </a:cubicBezTo>
                <a:cubicBezTo>
                  <a:pt x="664" y="579"/>
                  <a:pt x="646" y="577"/>
                  <a:pt x="625" y="578"/>
                </a:cubicBezTo>
                <a:cubicBezTo>
                  <a:pt x="591" y="580"/>
                  <a:pt x="564" y="588"/>
                  <a:pt x="546" y="596"/>
                </a:cubicBezTo>
                <a:cubicBezTo>
                  <a:pt x="545" y="596"/>
                  <a:pt x="544" y="595"/>
                  <a:pt x="543" y="594"/>
                </a:cubicBezTo>
                <a:cubicBezTo>
                  <a:pt x="542" y="593"/>
                  <a:pt x="543" y="591"/>
                  <a:pt x="545" y="588"/>
                </a:cubicBezTo>
                <a:cubicBezTo>
                  <a:pt x="549" y="580"/>
                  <a:pt x="553" y="577"/>
                  <a:pt x="553" y="577"/>
                </a:cubicBezTo>
                <a:cubicBezTo>
                  <a:pt x="562" y="570"/>
                  <a:pt x="561" y="567"/>
                  <a:pt x="578" y="551"/>
                </a:cubicBezTo>
                <a:cubicBezTo>
                  <a:pt x="611" y="523"/>
                  <a:pt x="653" y="494"/>
                  <a:pt x="653" y="494"/>
                </a:cubicBezTo>
                <a:cubicBezTo>
                  <a:pt x="676" y="479"/>
                  <a:pt x="702" y="463"/>
                  <a:pt x="737" y="444"/>
                </a:cubicBezTo>
                <a:cubicBezTo>
                  <a:pt x="788" y="417"/>
                  <a:pt x="785" y="426"/>
                  <a:pt x="820" y="413"/>
                </a:cubicBezTo>
                <a:cubicBezTo>
                  <a:pt x="821" y="413"/>
                  <a:pt x="823" y="411"/>
                  <a:pt x="827" y="412"/>
                </a:cubicBezTo>
                <a:cubicBezTo>
                  <a:pt x="832" y="412"/>
                  <a:pt x="835" y="413"/>
                  <a:pt x="837" y="414"/>
                </a:cubicBezTo>
                <a:cubicBezTo>
                  <a:pt x="842" y="416"/>
                  <a:pt x="842" y="416"/>
                  <a:pt x="854" y="418"/>
                </a:cubicBezTo>
                <a:cubicBezTo>
                  <a:pt x="871" y="422"/>
                  <a:pt x="871" y="424"/>
                  <a:pt x="882" y="426"/>
                </a:cubicBezTo>
                <a:cubicBezTo>
                  <a:pt x="890" y="428"/>
                  <a:pt x="888" y="426"/>
                  <a:pt x="918" y="429"/>
                </a:cubicBezTo>
                <a:cubicBezTo>
                  <a:pt x="929" y="430"/>
                  <a:pt x="932" y="431"/>
                  <a:pt x="939" y="430"/>
                </a:cubicBezTo>
                <a:cubicBezTo>
                  <a:pt x="950" y="430"/>
                  <a:pt x="957" y="429"/>
                  <a:pt x="961" y="429"/>
                </a:cubicBezTo>
                <a:cubicBezTo>
                  <a:pt x="979" y="427"/>
                  <a:pt x="995" y="435"/>
                  <a:pt x="1008" y="443"/>
                </a:cubicBezTo>
                <a:cubicBezTo>
                  <a:pt x="1032" y="455"/>
                  <a:pt x="1046" y="473"/>
                  <a:pt x="1053" y="484"/>
                </a:cubicBezTo>
                <a:cubicBezTo>
                  <a:pt x="1051" y="479"/>
                  <a:pt x="1048" y="474"/>
                  <a:pt x="1043" y="468"/>
                </a:cubicBezTo>
                <a:cubicBezTo>
                  <a:pt x="1035" y="457"/>
                  <a:pt x="1026" y="452"/>
                  <a:pt x="1019" y="447"/>
                </a:cubicBezTo>
                <a:cubicBezTo>
                  <a:pt x="1011" y="441"/>
                  <a:pt x="1001" y="434"/>
                  <a:pt x="986" y="430"/>
                </a:cubicBezTo>
                <a:cubicBezTo>
                  <a:pt x="979" y="428"/>
                  <a:pt x="973" y="427"/>
                  <a:pt x="966" y="426"/>
                </a:cubicBezTo>
                <a:cubicBezTo>
                  <a:pt x="955" y="424"/>
                  <a:pt x="946" y="424"/>
                  <a:pt x="940" y="424"/>
                </a:cubicBezTo>
                <a:cubicBezTo>
                  <a:pt x="938" y="423"/>
                  <a:pt x="933" y="422"/>
                  <a:pt x="930" y="417"/>
                </a:cubicBezTo>
                <a:cubicBezTo>
                  <a:pt x="927" y="412"/>
                  <a:pt x="927" y="408"/>
                  <a:pt x="928" y="403"/>
                </a:cubicBezTo>
                <a:cubicBezTo>
                  <a:pt x="928" y="400"/>
                  <a:pt x="929" y="386"/>
                  <a:pt x="939" y="378"/>
                </a:cubicBezTo>
                <a:cubicBezTo>
                  <a:pt x="943" y="375"/>
                  <a:pt x="949" y="372"/>
                  <a:pt x="951" y="371"/>
                </a:cubicBezTo>
                <a:cubicBezTo>
                  <a:pt x="957" y="368"/>
                  <a:pt x="959" y="368"/>
                  <a:pt x="962" y="365"/>
                </a:cubicBezTo>
                <a:cubicBezTo>
                  <a:pt x="963" y="363"/>
                  <a:pt x="964" y="359"/>
                  <a:pt x="963" y="354"/>
                </a:cubicBezTo>
                <a:cubicBezTo>
                  <a:pt x="962" y="356"/>
                  <a:pt x="961" y="360"/>
                  <a:pt x="958" y="362"/>
                </a:cubicBezTo>
                <a:cubicBezTo>
                  <a:pt x="957" y="364"/>
                  <a:pt x="956" y="364"/>
                  <a:pt x="953" y="365"/>
                </a:cubicBezTo>
                <a:cubicBezTo>
                  <a:pt x="948" y="368"/>
                  <a:pt x="943" y="369"/>
                  <a:pt x="943" y="370"/>
                </a:cubicBezTo>
                <a:cubicBezTo>
                  <a:pt x="935" y="372"/>
                  <a:pt x="930" y="380"/>
                  <a:pt x="925" y="388"/>
                </a:cubicBezTo>
                <a:cubicBezTo>
                  <a:pt x="920" y="396"/>
                  <a:pt x="918" y="404"/>
                  <a:pt x="917" y="410"/>
                </a:cubicBezTo>
                <a:cubicBezTo>
                  <a:pt x="916" y="411"/>
                  <a:pt x="916" y="413"/>
                  <a:pt x="915" y="414"/>
                </a:cubicBezTo>
                <a:cubicBezTo>
                  <a:pt x="914" y="415"/>
                  <a:pt x="911" y="418"/>
                  <a:pt x="900" y="416"/>
                </a:cubicBezTo>
                <a:cubicBezTo>
                  <a:pt x="892" y="415"/>
                  <a:pt x="886" y="412"/>
                  <a:pt x="884" y="411"/>
                </a:cubicBezTo>
                <a:cubicBezTo>
                  <a:pt x="878" y="408"/>
                  <a:pt x="868" y="405"/>
                  <a:pt x="854" y="405"/>
                </a:cubicBezTo>
                <a:cubicBezTo>
                  <a:pt x="856" y="403"/>
                  <a:pt x="859" y="401"/>
                  <a:pt x="863" y="399"/>
                </a:cubicBezTo>
                <a:cubicBezTo>
                  <a:pt x="869" y="396"/>
                  <a:pt x="874" y="395"/>
                  <a:pt x="876" y="394"/>
                </a:cubicBezTo>
                <a:cubicBezTo>
                  <a:pt x="885" y="392"/>
                  <a:pt x="888" y="387"/>
                  <a:pt x="913" y="366"/>
                </a:cubicBezTo>
                <a:cubicBezTo>
                  <a:pt x="926" y="355"/>
                  <a:pt x="927" y="355"/>
                  <a:pt x="935" y="348"/>
                </a:cubicBezTo>
                <a:cubicBezTo>
                  <a:pt x="942" y="342"/>
                  <a:pt x="945" y="339"/>
                  <a:pt x="953" y="332"/>
                </a:cubicBezTo>
                <a:cubicBezTo>
                  <a:pt x="961" y="325"/>
                  <a:pt x="968" y="319"/>
                  <a:pt x="971" y="317"/>
                </a:cubicBezTo>
                <a:cubicBezTo>
                  <a:pt x="979" y="311"/>
                  <a:pt x="994" y="302"/>
                  <a:pt x="1023" y="300"/>
                </a:cubicBezTo>
                <a:cubicBezTo>
                  <a:pt x="1026" y="299"/>
                  <a:pt x="1029" y="299"/>
                  <a:pt x="1033" y="299"/>
                </a:cubicBezTo>
                <a:cubicBezTo>
                  <a:pt x="1030" y="299"/>
                  <a:pt x="1026" y="298"/>
                  <a:pt x="1022" y="298"/>
                </a:cubicBezTo>
                <a:cubicBezTo>
                  <a:pt x="1020" y="298"/>
                  <a:pt x="1013" y="299"/>
                  <a:pt x="1005" y="300"/>
                </a:cubicBezTo>
                <a:cubicBezTo>
                  <a:pt x="1000" y="301"/>
                  <a:pt x="988" y="304"/>
                  <a:pt x="975" y="311"/>
                </a:cubicBezTo>
                <a:cubicBezTo>
                  <a:pt x="966" y="316"/>
                  <a:pt x="960" y="321"/>
                  <a:pt x="957" y="324"/>
                </a:cubicBezTo>
                <a:cubicBezTo>
                  <a:pt x="957" y="324"/>
                  <a:pt x="931" y="346"/>
                  <a:pt x="897" y="367"/>
                </a:cubicBezTo>
                <a:cubicBezTo>
                  <a:pt x="880" y="376"/>
                  <a:pt x="867" y="384"/>
                  <a:pt x="847" y="390"/>
                </a:cubicBezTo>
                <a:cubicBezTo>
                  <a:pt x="831" y="394"/>
                  <a:pt x="808" y="397"/>
                  <a:pt x="802" y="398"/>
                </a:cubicBezTo>
                <a:cubicBezTo>
                  <a:pt x="795" y="398"/>
                  <a:pt x="790" y="399"/>
                  <a:pt x="787" y="399"/>
                </a:cubicBezTo>
                <a:cubicBezTo>
                  <a:pt x="784" y="399"/>
                  <a:pt x="783" y="398"/>
                  <a:pt x="782" y="398"/>
                </a:cubicBezTo>
                <a:cubicBezTo>
                  <a:pt x="780" y="396"/>
                  <a:pt x="783" y="391"/>
                  <a:pt x="784" y="388"/>
                </a:cubicBezTo>
                <a:cubicBezTo>
                  <a:pt x="786" y="384"/>
                  <a:pt x="788" y="382"/>
                  <a:pt x="788" y="382"/>
                </a:cubicBezTo>
                <a:cubicBezTo>
                  <a:pt x="796" y="370"/>
                  <a:pt x="803" y="357"/>
                  <a:pt x="810" y="345"/>
                </a:cubicBezTo>
                <a:cubicBezTo>
                  <a:pt x="823" y="324"/>
                  <a:pt x="830" y="306"/>
                  <a:pt x="835" y="294"/>
                </a:cubicBezTo>
                <a:cubicBezTo>
                  <a:pt x="842" y="277"/>
                  <a:pt x="843" y="269"/>
                  <a:pt x="844" y="267"/>
                </a:cubicBezTo>
                <a:cubicBezTo>
                  <a:pt x="846" y="257"/>
                  <a:pt x="849" y="244"/>
                  <a:pt x="845" y="229"/>
                </a:cubicBezTo>
                <a:cubicBezTo>
                  <a:pt x="843" y="218"/>
                  <a:pt x="839" y="209"/>
                  <a:pt x="836" y="204"/>
                </a:cubicBezTo>
                <a:cubicBezTo>
                  <a:pt x="839" y="211"/>
                  <a:pt x="843" y="222"/>
                  <a:pt x="844" y="235"/>
                </a:cubicBezTo>
                <a:cubicBezTo>
                  <a:pt x="844" y="238"/>
                  <a:pt x="845" y="247"/>
                  <a:pt x="843" y="259"/>
                </a:cubicBezTo>
                <a:cubicBezTo>
                  <a:pt x="841" y="268"/>
                  <a:pt x="839" y="274"/>
                  <a:pt x="836" y="281"/>
                </a:cubicBezTo>
                <a:cubicBezTo>
                  <a:pt x="831" y="293"/>
                  <a:pt x="826" y="302"/>
                  <a:pt x="824" y="306"/>
                </a:cubicBezTo>
                <a:cubicBezTo>
                  <a:pt x="814" y="322"/>
                  <a:pt x="803" y="342"/>
                  <a:pt x="784" y="368"/>
                </a:cubicBezTo>
                <a:cubicBezTo>
                  <a:pt x="773" y="382"/>
                  <a:pt x="767" y="390"/>
                  <a:pt x="758" y="399"/>
                </a:cubicBezTo>
                <a:cubicBezTo>
                  <a:pt x="751" y="406"/>
                  <a:pt x="744" y="411"/>
                  <a:pt x="730" y="422"/>
                </a:cubicBezTo>
                <a:cubicBezTo>
                  <a:pt x="697" y="447"/>
                  <a:pt x="682" y="454"/>
                  <a:pt x="676" y="456"/>
                </a:cubicBezTo>
                <a:cubicBezTo>
                  <a:pt x="670" y="459"/>
                  <a:pt x="664" y="461"/>
                  <a:pt x="660" y="463"/>
                </a:cubicBezTo>
                <a:cubicBezTo>
                  <a:pt x="658" y="463"/>
                  <a:pt x="655" y="463"/>
                  <a:pt x="654" y="462"/>
                </a:cubicBezTo>
                <a:cubicBezTo>
                  <a:pt x="652" y="460"/>
                  <a:pt x="653" y="456"/>
                  <a:pt x="655" y="451"/>
                </a:cubicBezTo>
                <a:cubicBezTo>
                  <a:pt x="658" y="441"/>
                  <a:pt x="659" y="436"/>
                  <a:pt x="660" y="435"/>
                </a:cubicBezTo>
                <a:cubicBezTo>
                  <a:pt x="660" y="434"/>
                  <a:pt x="666" y="420"/>
                  <a:pt x="667" y="406"/>
                </a:cubicBezTo>
                <a:cubicBezTo>
                  <a:pt x="668" y="399"/>
                  <a:pt x="668" y="392"/>
                  <a:pt x="667" y="378"/>
                </a:cubicBezTo>
                <a:cubicBezTo>
                  <a:pt x="666" y="368"/>
                  <a:pt x="665" y="364"/>
                  <a:pt x="667" y="357"/>
                </a:cubicBezTo>
                <a:cubicBezTo>
                  <a:pt x="668" y="353"/>
                  <a:pt x="670" y="345"/>
                  <a:pt x="676" y="341"/>
                </a:cubicBezTo>
                <a:cubicBezTo>
                  <a:pt x="679" y="340"/>
                  <a:pt x="682" y="340"/>
                  <a:pt x="689" y="340"/>
                </a:cubicBezTo>
                <a:cubicBezTo>
                  <a:pt x="692" y="340"/>
                  <a:pt x="698" y="340"/>
                  <a:pt x="704" y="341"/>
                </a:cubicBezTo>
                <a:cubicBezTo>
                  <a:pt x="709" y="343"/>
                  <a:pt x="710" y="345"/>
                  <a:pt x="718" y="348"/>
                </a:cubicBezTo>
                <a:cubicBezTo>
                  <a:pt x="722" y="349"/>
                  <a:pt x="726" y="351"/>
                  <a:pt x="729" y="351"/>
                </a:cubicBezTo>
                <a:cubicBezTo>
                  <a:pt x="732" y="352"/>
                  <a:pt x="742" y="354"/>
                  <a:pt x="757" y="345"/>
                </a:cubicBezTo>
                <a:cubicBezTo>
                  <a:pt x="754" y="347"/>
                  <a:pt x="749" y="349"/>
                  <a:pt x="741" y="350"/>
                </a:cubicBezTo>
                <a:cubicBezTo>
                  <a:pt x="738" y="350"/>
                  <a:pt x="730" y="350"/>
                  <a:pt x="724" y="344"/>
                </a:cubicBezTo>
                <a:cubicBezTo>
                  <a:pt x="721" y="343"/>
                  <a:pt x="720" y="341"/>
                  <a:pt x="719" y="339"/>
                </a:cubicBezTo>
                <a:cubicBezTo>
                  <a:pt x="721" y="338"/>
                  <a:pt x="723" y="337"/>
                  <a:pt x="725" y="334"/>
                </a:cubicBezTo>
                <a:cubicBezTo>
                  <a:pt x="727" y="332"/>
                  <a:pt x="730" y="330"/>
                  <a:pt x="734" y="324"/>
                </a:cubicBezTo>
                <a:cubicBezTo>
                  <a:pt x="741" y="315"/>
                  <a:pt x="740" y="314"/>
                  <a:pt x="743" y="311"/>
                </a:cubicBezTo>
                <a:cubicBezTo>
                  <a:pt x="746" y="308"/>
                  <a:pt x="751" y="306"/>
                  <a:pt x="755" y="305"/>
                </a:cubicBezTo>
                <a:cubicBezTo>
                  <a:pt x="753" y="306"/>
                  <a:pt x="751" y="306"/>
                  <a:pt x="749" y="307"/>
                </a:cubicBezTo>
                <a:cubicBezTo>
                  <a:pt x="745" y="308"/>
                  <a:pt x="742" y="311"/>
                  <a:pt x="740" y="312"/>
                </a:cubicBezTo>
                <a:cubicBezTo>
                  <a:pt x="731" y="322"/>
                  <a:pt x="731" y="325"/>
                  <a:pt x="725" y="329"/>
                </a:cubicBezTo>
                <a:cubicBezTo>
                  <a:pt x="720" y="333"/>
                  <a:pt x="714" y="334"/>
                  <a:pt x="713" y="334"/>
                </a:cubicBezTo>
                <a:cubicBezTo>
                  <a:pt x="709" y="334"/>
                  <a:pt x="706" y="333"/>
                  <a:pt x="702" y="333"/>
                </a:cubicBezTo>
                <a:cubicBezTo>
                  <a:pt x="687" y="329"/>
                  <a:pt x="679" y="335"/>
                  <a:pt x="677" y="332"/>
                </a:cubicBezTo>
                <a:cubicBezTo>
                  <a:pt x="675" y="328"/>
                  <a:pt x="686" y="318"/>
                  <a:pt x="697" y="309"/>
                </a:cubicBezTo>
                <a:cubicBezTo>
                  <a:pt x="704" y="302"/>
                  <a:pt x="709" y="298"/>
                  <a:pt x="713" y="296"/>
                </a:cubicBezTo>
                <a:cubicBezTo>
                  <a:pt x="720" y="291"/>
                  <a:pt x="726" y="287"/>
                  <a:pt x="728" y="286"/>
                </a:cubicBezTo>
                <a:cubicBezTo>
                  <a:pt x="733" y="284"/>
                  <a:pt x="736" y="282"/>
                  <a:pt x="739" y="281"/>
                </a:cubicBezTo>
                <a:cubicBezTo>
                  <a:pt x="734" y="282"/>
                  <a:pt x="727" y="284"/>
                  <a:pt x="719" y="287"/>
                </a:cubicBezTo>
                <a:cubicBezTo>
                  <a:pt x="709" y="292"/>
                  <a:pt x="702" y="297"/>
                  <a:pt x="697" y="302"/>
                </a:cubicBezTo>
                <a:cubicBezTo>
                  <a:pt x="695" y="301"/>
                  <a:pt x="693" y="299"/>
                  <a:pt x="691" y="295"/>
                </a:cubicBezTo>
                <a:cubicBezTo>
                  <a:pt x="689" y="290"/>
                  <a:pt x="692" y="285"/>
                  <a:pt x="692" y="284"/>
                </a:cubicBezTo>
                <a:cubicBezTo>
                  <a:pt x="694" y="280"/>
                  <a:pt x="697" y="280"/>
                  <a:pt x="699" y="276"/>
                </a:cubicBezTo>
                <a:cubicBezTo>
                  <a:pt x="700" y="272"/>
                  <a:pt x="700" y="269"/>
                  <a:pt x="699" y="266"/>
                </a:cubicBezTo>
                <a:cubicBezTo>
                  <a:pt x="699" y="269"/>
                  <a:pt x="698" y="272"/>
                  <a:pt x="695" y="275"/>
                </a:cubicBezTo>
                <a:cubicBezTo>
                  <a:pt x="693" y="279"/>
                  <a:pt x="690" y="280"/>
                  <a:pt x="688" y="284"/>
                </a:cubicBezTo>
                <a:cubicBezTo>
                  <a:pt x="686" y="288"/>
                  <a:pt x="686" y="293"/>
                  <a:pt x="686" y="294"/>
                </a:cubicBezTo>
                <a:cubicBezTo>
                  <a:pt x="687" y="299"/>
                  <a:pt x="690" y="302"/>
                  <a:pt x="691" y="303"/>
                </a:cubicBezTo>
                <a:cubicBezTo>
                  <a:pt x="687" y="308"/>
                  <a:pt x="683" y="312"/>
                  <a:pt x="680" y="315"/>
                </a:cubicBezTo>
                <a:cubicBezTo>
                  <a:pt x="675" y="320"/>
                  <a:pt x="671" y="325"/>
                  <a:pt x="668" y="331"/>
                </a:cubicBezTo>
                <a:cubicBezTo>
                  <a:pt x="667" y="335"/>
                  <a:pt x="666" y="338"/>
                  <a:pt x="665" y="340"/>
                </a:cubicBezTo>
                <a:cubicBezTo>
                  <a:pt x="664" y="334"/>
                  <a:pt x="663" y="326"/>
                  <a:pt x="664" y="315"/>
                </a:cubicBezTo>
                <a:cubicBezTo>
                  <a:pt x="667" y="300"/>
                  <a:pt x="674" y="290"/>
                  <a:pt x="678" y="285"/>
                </a:cubicBezTo>
                <a:cubicBezTo>
                  <a:pt x="678" y="285"/>
                  <a:pt x="680" y="281"/>
                  <a:pt x="679" y="277"/>
                </a:cubicBezTo>
                <a:cubicBezTo>
                  <a:pt x="679" y="276"/>
                  <a:pt x="678" y="275"/>
                  <a:pt x="677" y="274"/>
                </a:cubicBezTo>
                <a:cubicBezTo>
                  <a:pt x="678" y="276"/>
                  <a:pt x="679" y="278"/>
                  <a:pt x="678" y="281"/>
                </a:cubicBezTo>
                <a:cubicBezTo>
                  <a:pt x="677" y="284"/>
                  <a:pt x="676" y="285"/>
                  <a:pt x="675" y="286"/>
                </a:cubicBezTo>
                <a:cubicBezTo>
                  <a:pt x="674" y="287"/>
                  <a:pt x="671" y="291"/>
                  <a:pt x="666" y="301"/>
                </a:cubicBezTo>
                <a:cubicBezTo>
                  <a:pt x="662" y="306"/>
                  <a:pt x="661" y="313"/>
                  <a:pt x="658" y="326"/>
                </a:cubicBezTo>
                <a:cubicBezTo>
                  <a:pt x="656" y="337"/>
                  <a:pt x="656" y="346"/>
                  <a:pt x="655" y="352"/>
                </a:cubicBezTo>
                <a:cubicBezTo>
                  <a:pt x="655" y="355"/>
                  <a:pt x="654" y="366"/>
                  <a:pt x="654" y="379"/>
                </a:cubicBezTo>
                <a:cubicBezTo>
                  <a:pt x="655" y="395"/>
                  <a:pt x="656" y="396"/>
                  <a:pt x="655" y="403"/>
                </a:cubicBezTo>
                <a:cubicBezTo>
                  <a:pt x="654" y="412"/>
                  <a:pt x="651" y="419"/>
                  <a:pt x="648" y="427"/>
                </a:cubicBezTo>
                <a:cubicBezTo>
                  <a:pt x="635" y="459"/>
                  <a:pt x="629" y="474"/>
                  <a:pt x="627" y="478"/>
                </a:cubicBezTo>
                <a:cubicBezTo>
                  <a:pt x="621" y="487"/>
                  <a:pt x="614" y="493"/>
                  <a:pt x="599" y="505"/>
                </a:cubicBezTo>
                <a:cubicBezTo>
                  <a:pt x="576" y="526"/>
                  <a:pt x="572" y="525"/>
                  <a:pt x="555" y="540"/>
                </a:cubicBezTo>
                <a:cubicBezTo>
                  <a:pt x="537" y="556"/>
                  <a:pt x="526" y="570"/>
                  <a:pt x="503" y="598"/>
                </a:cubicBezTo>
                <a:cubicBezTo>
                  <a:pt x="492" y="611"/>
                  <a:pt x="484" y="622"/>
                  <a:pt x="479" y="630"/>
                </a:cubicBezTo>
                <a:cubicBezTo>
                  <a:pt x="477" y="617"/>
                  <a:pt x="475" y="599"/>
                  <a:pt x="476" y="579"/>
                </a:cubicBezTo>
                <a:cubicBezTo>
                  <a:pt x="476" y="535"/>
                  <a:pt x="485" y="502"/>
                  <a:pt x="487" y="493"/>
                </a:cubicBezTo>
                <a:cubicBezTo>
                  <a:pt x="490" y="485"/>
                  <a:pt x="494" y="469"/>
                  <a:pt x="522" y="411"/>
                </a:cubicBezTo>
                <a:cubicBezTo>
                  <a:pt x="533" y="390"/>
                  <a:pt x="547" y="361"/>
                  <a:pt x="565" y="328"/>
                </a:cubicBezTo>
                <a:cubicBezTo>
                  <a:pt x="579" y="320"/>
                  <a:pt x="593" y="310"/>
                  <a:pt x="608" y="299"/>
                </a:cubicBezTo>
                <a:cubicBezTo>
                  <a:pt x="651" y="267"/>
                  <a:pt x="682" y="231"/>
                  <a:pt x="704" y="201"/>
                </a:cubicBezTo>
                <a:cubicBezTo>
                  <a:pt x="705" y="198"/>
                  <a:pt x="710" y="192"/>
                  <a:pt x="717" y="192"/>
                </a:cubicBezTo>
                <a:cubicBezTo>
                  <a:pt x="721" y="192"/>
                  <a:pt x="724" y="195"/>
                  <a:pt x="729" y="199"/>
                </a:cubicBezTo>
                <a:cubicBezTo>
                  <a:pt x="739" y="208"/>
                  <a:pt x="748" y="216"/>
                  <a:pt x="749" y="216"/>
                </a:cubicBezTo>
                <a:cubicBezTo>
                  <a:pt x="756" y="222"/>
                  <a:pt x="769" y="225"/>
                  <a:pt x="798" y="213"/>
                </a:cubicBezTo>
                <a:cubicBezTo>
                  <a:pt x="791" y="214"/>
                  <a:pt x="779" y="214"/>
                  <a:pt x="765" y="209"/>
                </a:cubicBezTo>
                <a:cubicBezTo>
                  <a:pt x="754" y="205"/>
                  <a:pt x="734" y="193"/>
                  <a:pt x="735" y="181"/>
                </a:cubicBezTo>
                <a:cubicBezTo>
                  <a:pt x="736" y="176"/>
                  <a:pt x="739" y="173"/>
                  <a:pt x="746" y="166"/>
                </a:cubicBezTo>
                <a:cubicBezTo>
                  <a:pt x="757" y="156"/>
                  <a:pt x="765" y="152"/>
                  <a:pt x="774" y="146"/>
                </a:cubicBezTo>
                <a:cubicBezTo>
                  <a:pt x="793" y="134"/>
                  <a:pt x="791" y="131"/>
                  <a:pt x="803" y="123"/>
                </a:cubicBezTo>
                <a:cubicBezTo>
                  <a:pt x="823" y="112"/>
                  <a:pt x="844" y="113"/>
                  <a:pt x="851" y="113"/>
                </a:cubicBezTo>
                <a:cubicBezTo>
                  <a:pt x="883" y="115"/>
                  <a:pt x="904" y="132"/>
                  <a:pt x="910" y="138"/>
                </a:cubicBezTo>
                <a:cubicBezTo>
                  <a:pt x="907" y="134"/>
                  <a:pt x="902" y="129"/>
                  <a:pt x="895" y="124"/>
                </a:cubicBezTo>
                <a:cubicBezTo>
                  <a:pt x="879" y="114"/>
                  <a:pt x="863" y="111"/>
                  <a:pt x="856" y="111"/>
                </a:cubicBezTo>
                <a:cubicBezTo>
                  <a:pt x="846" y="109"/>
                  <a:pt x="838" y="110"/>
                  <a:pt x="833" y="110"/>
                </a:cubicBezTo>
                <a:cubicBezTo>
                  <a:pt x="824" y="111"/>
                  <a:pt x="815" y="112"/>
                  <a:pt x="806" y="116"/>
                </a:cubicBezTo>
                <a:cubicBezTo>
                  <a:pt x="790" y="122"/>
                  <a:pt x="790" y="130"/>
                  <a:pt x="781" y="130"/>
                </a:cubicBezTo>
                <a:cubicBezTo>
                  <a:pt x="767" y="130"/>
                  <a:pt x="757" y="110"/>
                  <a:pt x="754" y="104"/>
                </a:cubicBezTo>
                <a:cubicBezTo>
                  <a:pt x="750" y="96"/>
                  <a:pt x="748" y="89"/>
                  <a:pt x="746" y="81"/>
                </a:cubicBezTo>
                <a:cubicBezTo>
                  <a:pt x="742" y="65"/>
                  <a:pt x="742" y="54"/>
                  <a:pt x="741" y="54"/>
                </a:cubicBezTo>
                <a:cubicBezTo>
                  <a:pt x="741" y="54"/>
                  <a:pt x="741" y="68"/>
                  <a:pt x="744" y="82"/>
                </a:cubicBezTo>
                <a:cubicBezTo>
                  <a:pt x="748" y="103"/>
                  <a:pt x="757" y="118"/>
                  <a:pt x="764" y="128"/>
                </a:cubicBezTo>
                <a:cubicBezTo>
                  <a:pt x="765" y="129"/>
                  <a:pt x="766" y="131"/>
                  <a:pt x="766" y="134"/>
                </a:cubicBezTo>
                <a:cubicBezTo>
                  <a:pt x="766" y="137"/>
                  <a:pt x="764" y="139"/>
                  <a:pt x="763" y="140"/>
                </a:cubicBezTo>
                <a:cubicBezTo>
                  <a:pt x="753" y="151"/>
                  <a:pt x="733" y="160"/>
                  <a:pt x="733" y="160"/>
                </a:cubicBezTo>
                <a:cubicBezTo>
                  <a:pt x="726" y="163"/>
                  <a:pt x="718" y="171"/>
                  <a:pt x="700" y="186"/>
                </a:cubicBezTo>
                <a:cubicBezTo>
                  <a:pt x="691" y="194"/>
                  <a:pt x="679" y="205"/>
                  <a:pt x="667" y="218"/>
                </a:cubicBezTo>
                <a:cubicBezTo>
                  <a:pt x="666" y="219"/>
                  <a:pt x="666" y="220"/>
                  <a:pt x="665" y="220"/>
                </a:cubicBezTo>
                <a:cubicBezTo>
                  <a:pt x="664" y="220"/>
                  <a:pt x="664" y="217"/>
                  <a:pt x="664" y="215"/>
                </a:cubicBezTo>
                <a:cubicBezTo>
                  <a:pt x="664" y="209"/>
                  <a:pt x="664" y="206"/>
                  <a:pt x="664" y="203"/>
                </a:cubicBezTo>
                <a:cubicBezTo>
                  <a:pt x="665" y="196"/>
                  <a:pt x="665" y="189"/>
                  <a:pt x="664" y="174"/>
                </a:cubicBezTo>
                <a:cubicBezTo>
                  <a:pt x="664" y="169"/>
                  <a:pt x="663" y="162"/>
                  <a:pt x="661" y="153"/>
                </a:cubicBezTo>
                <a:cubicBezTo>
                  <a:pt x="664" y="152"/>
                  <a:pt x="668" y="149"/>
                  <a:pt x="671" y="146"/>
                </a:cubicBezTo>
                <a:cubicBezTo>
                  <a:pt x="682" y="134"/>
                  <a:pt x="680" y="118"/>
                  <a:pt x="680" y="115"/>
                </a:cubicBezTo>
                <a:cubicBezTo>
                  <a:pt x="680" y="120"/>
                  <a:pt x="678" y="126"/>
                  <a:pt x="675" y="133"/>
                </a:cubicBezTo>
                <a:cubicBezTo>
                  <a:pt x="674" y="137"/>
                  <a:pt x="671" y="141"/>
                  <a:pt x="667" y="144"/>
                </a:cubicBezTo>
                <a:cubicBezTo>
                  <a:pt x="664" y="146"/>
                  <a:pt x="662" y="148"/>
                  <a:pt x="660" y="148"/>
                </a:cubicBezTo>
                <a:cubicBezTo>
                  <a:pt x="655" y="138"/>
                  <a:pt x="652" y="129"/>
                  <a:pt x="650" y="123"/>
                </a:cubicBezTo>
                <a:cubicBezTo>
                  <a:pt x="647" y="116"/>
                  <a:pt x="646" y="111"/>
                  <a:pt x="643" y="105"/>
                </a:cubicBezTo>
                <a:cubicBezTo>
                  <a:pt x="639" y="98"/>
                  <a:pt x="634" y="93"/>
                  <a:pt x="630" y="90"/>
                </a:cubicBezTo>
                <a:cubicBezTo>
                  <a:pt x="632" y="94"/>
                  <a:pt x="635" y="100"/>
                  <a:pt x="638" y="107"/>
                </a:cubicBezTo>
                <a:cubicBezTo>
                  <a:pt x="647" y="126"/>
                  <a:pt x="650" y="141"/>
                  <a:pt x="651" y="145"/>
                </a:cubicBezTo>
                <a:cubicBezTo>
                  <a:pt x="653" y="154"/>
                  <a:pt x="656" y="166"/>
                  <a:pt x="656" y="180"/>
                </a:cubicBezTo>
                <a:cubicBezTo>
                  <a:pt x="658" y="184"/>
                  <a:pt x="657" y="188"/>
                  <a:pt x="655" y="189"/>
                </a:cubicBezTo>
                <a:cubicBezTo>
                  <a:pt x="654" y="190"/>
                  <a:pt x="652" y="190"/>
                  <a:pt x="648" y="187"/>
                </a:cubicBezTo>
                <a:cubicBezTo>
                  <a:pt x="638" y="181"/>
                  <a:pt x="637" y="176"/>
                  <a:pt x="630" y="172"/>
                </a:cubicBezTo>
                <a:cubicBezTo>
                  <a:pt x="627" y="170"/>
                  <a:pt x="622" y="168"/>
                  <a:pt x="614" y="168"/>
                </a:cubicBezTo>
                <a:cubicBezTo>
                  <a:pt x="611" y="152"/>
                  <a:pt x="610" y="140"/>
                  <a:pt x="609" y="132"/>
                </a:cubicBezTo>
                <a:cubicBezTo>
                  <a:pt x="608" y="127"/>
                  <a:pt x="607" y="120"/>
                  <a:pt x="603" y="113"/>
                </a:cubicBezTo>
                <a:cubicBezTo>
                  <a:pt x="600" y="108"/>
                  <a:pt x="596" y="105"/>
                  <a:pt x="594" y="104"/>
                </a:cubicBezTo>
                <a:cubicBezTo>
                  <a:pt x="596" y="107"/>
                  <a:pt x="599" y="111"/>
                  <a:pt x="602" y="117"/>
                </a:cubicBezTo>
                <a:cubicBezTo>
                  <a:pt x="605" y="125"/>
                  <a:pt x="605" y="131"/>
                  <a:pt x="605" y="136"/>
                </a:cubicBezTo>
                <a:cubicBezTo>
                  <a:pt x="605" y="141"/>
                  <a:pt x="605" y="147"/>
                  <a:pt x="605" y="152"/>
                </a:cubicBezTo>
                <a:cubicBezTo>
                  <a:pt x="606" y="157"/>
                  <a:pt x="606" y="161"/>
                  <a:pt x="606" y="165"/>
                </a:cubicBezTo>
                <a:cubicBezTo>
                  <a:pt x="601" y="166"/>
                  <a:pt x="597" y="166"/>
                  <a:pt x="594" y="166"/>
                </a:cubicBezTo>
                <a:cubicBezTo>
                  <a:pt x="575" y="165"/>
                  <a:pt x="564" y="144"/>
                  <a:pt x="563" y="142"/>
                </a:cubicBezTo>
                <a:cubicBezTo>
                  <a:pt x="564" y="146"/>
                  <a:pt x="567" y="156"/>
                  <a:pt x="577" y="165"/>
                </a:cubicBezTo>
                <a:cubicBezTo>
                  <a:pt x="592" y="178"/>
                  <a:pt x="610" y="175"/>
                  <a:pt x="613" y="175"/>
                </a:cubicBezTo>
                <a:cubicBezTo>
                  <a:pt x="618" y="175"/>
                  <a:pt x="626" y="178"/>
                  <a:pt x="635" y="185"/>
                </a:cubicBezTo>
                <a:cubicBezTo>
                  <a:pt x="638" y="188"/>
                  <a:pt x="646" y="194"/>
                  <a:pt x="647" y="205"/>
                </a:cubicBezTo>
                <a:cubicBezTo>
                  <a:pt x="649" y="213"/>
                  <a:pt x="646" y="219"/>
                  <a:pt x="642" y="230"/>
                </a:cubicBezTo>
                <a:cubicBezTo>
                  <a:pt x="640" y="235"/>
                  <a:pt x="636" y="244"/>
                  <a:pt x="627" y="254"/>
                </a:cubicBezTo>
                <a:cubicBezTo>
                  <a:pt x="619" y="263"/>
                  <a:pt x="612" y="267"/>
                  <a:pt x="600" y="275"/>
                </a:cubicBezTo>
                <a:cubicBezTo>
                  <a:pt x="592" y="280"/>
                  <a:pt x="585" y="284"/>
                  <a:pt x="580" y="286"/>
                </a:cubicBezTo>
                <a:cubicBezTo>
                  <a:pt x="581" y="281"/>
                  <a:pt x="582" y="274"/>
                  <a:pt x="584" y="265"/>
                </a:cubicBezTo>
                <a:cubicBezTo>
                  <a:pt x="587" y="244"/>
                  <a:pt x="589" y="231"/>
                  <a:pt x="587" y="217"/>
                </a:cubicBezTo>
                <a:cubicBezTo>
                  <a:pt x="584" y="202"/>
                  <a:pt x="577" y="192"/>
                  <a:pt x="567" y="180"/>
                </a:cubicBezTo>
                <a:cubicBezTo>
                  <a:pt x="554" y="164"/>
                  <a:pt x="529" y="132"/>
                  <a:pt x="483" y="121"/>
                </a:cubicBezTo>
                <a:cubicBezTo>
                  <a:pt x="457" y="114"/>
                  <a:pt x="434" y="117"/>
                  <a:pt x="418" y="120"/>
                </a:cubicBezTo>
                <a:cubicBezTo>
                  <a:pt x="432" y="118"/>
                  <a:pt x="456" y="116"/>
                  <a:pt x="482" y="125"/>
                </a:cubicBezTo>
                <a:cubicBezTo>
                  <a:pt x="497" y="130"/>
                  <a:pt x="508" y="136"/>
                  <a:pt x="511" y="139"/>
                </a:cubicBezTo>
                <a:cubicBezTo>
                  <a:pt x="524" y="147"/>
                  <a:pt x="531" y="154"/>
                  <a:pt x="542" y="165"/>
                </a:cubicBezTo>
                <a:cubicBezTo>
                  <a:pt x="553" y="177"/>
                  <a:pt x="559" y="184"/>
                  <a:pt x="562" y="191"/>
                </a:cubicBezTo>
                <a:cubicBezTo>
                  <a:pt x="569" y="206"/>
                  <a:pt x="568" y="219"/>
                  <a:pt x="567" y="233"/>
                </a:cubicBezTo>
                <a:cubicBezTo>
                  <a:pt x="566" y="252"/>
                  <a:pt x="560" y="267"/>
                  <a:pt x="555" y="279"/>
                </a:cubicBezTo>
                <a:cubicBezTo>
                  <a:pt x="551" y="290"/>
                  <a:pt x="546" y="300"/>
                  <a:pt x="535" y="319"/>
                </a:cubicBezTo>
                <a:cubicBezTo>
                  <a:pt x="526" y="335"/>
                  <a:pt x="514" y="355"/>
                  <a:pt x="498" y="379"/>
                </a:cubicBezTo>
                <a:cubicBezTo>
                  <a:pt x="493" y="372"/>
                  <a:pt x="487" y="363"/>
                  <a:pt x="479" y="351"/>
                </a:cubicBezTo>
                <a:cubicBezTo>
                  <a:pt x="466" y="329"/>
                  <a:pt x="465" y="326"/>
                  <a:pt x="463" y="323"/>
                </a:cubicBezTo>
                <a:cubicBezTo>
                  <a:pt x="462" y="320"/>
                  <a:pt x="455" y="299"/>
                  <a:pt x="462" y="275"/>
                </a:cubicBezTo>
                <a:cubicBezTo>
                  <a:pt x="466" y="261"/>
                  <a:pt x="471" y="260"/>
                  <a:pt x="478" y="240"/>
                </a:cubicBezTo>
                <a:cubicBezTo>
                  <a:pt x="481" y="228"/>
                  <a:pt x="484" y="222"/>
                  <a:pt x="482" y="214"/>
                </a:cubicBezTo>
                <a:cubicBezTo>
                  <a:pt x="478" y="197"/>
                  <a:pt x="461" y="188"/>
                  <a:pt x="455" y="186"/>
                </a:cubicBezTo>
                <a:cubicBezTo>
                  <a:pt x="459" y="188"/>
                  <a:pt x="468" y="194"/>
                  <a:pt x="472" y="206"/>
                </a:cubicBezTo>
                <a:cubicBezTo>
                  <a:pt x="475" y="217"/>
                  <a:pt x="472" y="227"/>
                  <a:pt x="470" y="234"/>
                </a:cubicBezTo>
                <a:cubicBezTo>
                  <a:pt x="465" y="246"/>
                  <a:pt x="461" y="246"/>
                  <a:pt x="454" y="261"/>
                </a:cubicBezTo>
                <a:cubicBezTo>
                  <a:pt x="451" y="268"/>
                  <a:pt x="447" y="276"/>
                  <a:pt x="446" y="288"/>
                </a:cubicBezTo>
                <a:cubicBezTo>
                  <a:pt x="444" y="301"/>
                  <a:pt x="447" y="308"/>
                  <a:pt x="443" y="310"/>
                </a:cubicBezTo>
                <a:cubicBezTo>
                  <a:pt x="441" y="312"/>
                  <a:pt x="437" y="309"/>
                  <a:pt x="423" y="300"/>
                </a:cubicBezTo>
                <a:cubicBezTo>
                  <a:pt x="389" y="276"/>
                  <a:pt x="393" y="277"/>
                  <a:pt x="387" y="274"/>
                </a:cubicBezTo>
                <a:cubicBezTo>
                  <a:pt x="379" y="270"/>
                  <a:pt x="372" y="269"/>
                  <a:pt x="371" y="263"/>
                </a:cubicBezTo>
                <a:cubicBezTo>
                  <a:pt x="371" y="261"/>
                  <a:pt x="371" y="259"/>
                  <a:pt x="375" y="252"/>
                </a:cubicBezTo>
                <a:cubicBezTo>
                  <a:pt x="381" y="240"/>
                  <a:pt x="383" y="238"/>
                  <a:pt x="385" y="233"/>
                </a:cubicBezTo>
                <a:cubicBezTo>
                  <a:pt x="387" y="230"/>
                  <a:pt x="391" y="221"/>
                  <a:pt x="390" y="209"/>
                </a:cubicBezTo>
                <a:cubicBezTo>
                  <a:pt x="389" y="198"/>
                  <a:pt x="384" y="195"/>
                  <a:pt x="384" y="184"/>
                </a:cubicBezTo>
                <a:cubicBezTo>
                  <a:pt x="383" y="176"/>
                  <a:pt x="385" y="170"/>
                  <a:pt x="387" y="165"/>
                </a:cubicBezTo>
                <a:cubicBezTo>
                  <a:pt x="384" y="169"/>
                  <a:pt x="379" y="176"/>
                  <a:pt x="378" y="184"/>
                </a:cubicBezTo>
                <a:cubicBezTo>
                  <a:pt x="376" y="194"/>
                  <a:pt x="380" y="200"/>
                  <a:pt x="381" y="207"/>
                </a:cubicBezTo>
                <a:cubicBezTo>
                  <a:pt x="382" y="216"/>
                  <a:pt x="378" y="230"/>
                  <a:pt x="356" y="249"/>
                </a:cubicBezTo>
                <a:cubicBezTo>
                  <a:pt x="353" y="247"/>
                  <a:pt x="348" y="244"/>
                  <a:pt x="343" y="239"/>
                </a:cubicBezTo>
                <a:cubicBezTo>
                  <a:pt x="325" y="226"/>
                  <a:pt x="324" y="222"/>
                  <a:pt x="313" y="214"/>
                </a:cubicBezTo>
                <a:cubicBezTo>
                  <a:pt x="298" y="203"/>
                  <a:pt x="283" y="200"/>
                  <a:pt x="275" y="198"/>
                </a:cubicBezTo>
                <a:cubicBezTo>
                  <a:pt x="265" y="196"/>
                  <a:pt x="257" y="195"/>
                  <a:pt x="250" y="195"/>
                </a:cubicBezTo>
                <a:cubicBezTo>
                  <a:pt x="259" y="198"/>
                  <a:pt x="267" y="201"/>
                  <a:pt x="277" y="204"/>
                </a:cubicBezTo>
                <a:cubicBezTo>
                  <a:pt x="285" y="208"/>
                  <a:pt x="292" y="211"/>
                  <a:pt x="299" y="214"/>
                </a:cubicBezTo>
                <a:cubicBezTo>
                  <a:pt x="297" y="216"/>
                  <a:pt x="294" y="218"/>
                  <a:pt x="289" y="220"/>
                </a:cubicBezTo>
                <a:cubicBezTo>
                  <a:pt x="278" y="224"/>
                  <a:pt x="271" y="220"/>
                  <a:pt x="259" y="222"/>
                </a:cubicBezTo>
                <a:cubicBezTo>
                  <a:pt x="254" y="222"/>
                  <a:pt x="248" y="224"/>
                  <a:pt x="241" y="227"/>
                </a:cubicBezTo>
                <a:cubicBezTo>
                  <a:pt x="243" y="228"/>
                  <a:pt x="247" y="229"/>
                  <a:pt x="252" y="229"/>
                </a:cubicBezTo>
                <a:cubicBezTo>
                  <a:pt x="257" y="229"/>
                  <a:pt x="260" y="229"/>
                  <a:pt x="263" y="229"/>
                </a:cubicBezTo>
                <a:cubicBezTo>
                  <a:pt x="275" y="228"/>
                  <a:pt x="275" y="229"/>
                  <a:pt x="284" y="228"/>
                </a:cubicBezTo>
                <a:cubicBezTo>
                  <a:pt x="298" y="227"/>
                  <a:pt x="300" y="224"/>
                  <a:pt x="308" y="226"/>
                </a:cubicBezTo>
                <a:cubicBezTo>
                  <a:pt x="312" y="227"/>
                  <a:pt x="315" y="230"/>
                  <a:pt x="318" y="232"/>
                </a:cubicBezTo>
                <a:cubicBezTo>
                  <a:pt x="330" y="241"/>
                  <a:pt x="336" y="246"/>
                  <a:pt x="345" y="259"/>
                </a:cubicBezTo>
                <a:cubicBezTo>
                  <a:pt x="366" y="291"/>
                  <a:pt x="408" y="314"/>
                  <a:pt x="423" y="323"/>
                </a:cubicBezTo>
                <a:cubicBezTo>
                  <a:pt x="430" y="326"/>
                  <a:pt x="436" y="329"/>
                  <a:pt x="443" y="336"/>
                </a:cubicBezTo>
                <a:cubicBezTo>
                  <a:pt x="454" y="347"/>
                  <a:pt x="451" y="350"/>
                  <a:pt x="467" y="372"/>
                </a:cubicBezTo>
                <a:cubicBezTo>
                  <a:pt x="467" y="372"/>
                  <a:pt x="476" y="383"/>
                  <a:pt x="481" y="398"/>
                </a:cubicBezTo>
                <a:cubicBezTo>
                  <a:pt x="482" y="400"/>
                  <a:pt x="482" y="402"/>
                  <a:pt x="482" y="405"/>
                </a:cubicBezTo>
                <a:cubicBezTo>
                  <a:pt x="482" y="413"/>
                  <a:pt x="475" y="418"/>
                  <a:pt x="474" y="420"/>
                </a:cubicBezTo>
                <a:cubicBezTo>
                  <a:pt x="459" y="433"/>
                  <a:pt x="444" y="492"/>
                  <a:pt x="441" y="507"/>
                </a:cubicBezTo>
                <a:cubicBezTo>
                  <a:pt x="430" y="547"/>
                  <a:pt x="429" y="578"/>
                  <a:pt x="429" y="585"/>
                </a:cubicBezTo>
                <a:cubicBezTo>
                  <a:pt x="428" y="591"/>
                  <a:pt x="428" y="603"/>
                  <a:pt x="429" y="627"/>
                </a:cubicBezTo>
                <a:cubicBezTo>
                  <a:pt x="429" y="660"/>
                  <a:pt x="429" y="669"/>
                  <a:pt x="431" y="678"/>
                </a:cubicBezTo>
                <a:cubicBezTo>
                  <a:pt x="433" y="695"/>
                  <a:pt x="437" y="708"/>
                  <a:pt x="440" y="716"/>
                </a:cubicBezTo>
                <a:cubicBezTo>
                  <a:pt x="437" y="715"/>
                  <a:pt x="432" y="714"/>
                  <a:pt x="426" y="712"/>
                </a:cubicBezTo>
                <a:cubicBezTo>
                  <a:pt x="414" y="708"/>
                  <a:pt x="392" y="700"/>
                  <a:pt x="367" y="686"/>
                </a:cubicBezTo>
                <a:cubicBezTo>
                  <a:pt x="345" y="674"/>
                  <a:pt x="335" y="667"/>
                  <a:pt x="327" y="655"/>
                </a:cubicBezTo>
                <a:cubicBezTo>
                  <a:pt x="322" y="645"/>
                  <a:pt x="321" y="636"/>
                  <a:pt x="319" y="629"/>
                </a:cubicBezTo>
                <a:cubicBezTo>
                  <a:pt x="316" y="609"/>
                  <a:pt x="320" y="594"/>
                  <a:pt x="322" y="588"/>
                </a:cubicBezTo>
                <a:cubicBezTo>
                  <a:pt x="324" y="581"/>
                  <a:pt x="326" y="576"/>
                  <a:pt x="328" y="571"/>
                </a:cubicBezTo>
                <a:cubicBezTo>
                  <a:pt x="335" y="556"/>
                  <a:pt x="342" y="548"/>
                  <a:pt x="352" y="533"/>
                </a:cubicBezTo>
                <a:cubicBezTo>
                  <a:pt x="368" y="513"/>
                  <a:pt x="375" y="502"/>
                  <a:pt x="380" y="494"/>
                </a:cubicBezTo>
                <a:cubicBezTo>
                  <a:pt x="385" y="485"/>
                  <a:pt x="392" y="472"/>
                  <a:pt x="395" y="454"/>
                </a:cubicBezTo>
                <a:cubicBezTo>
                  <a:pt x="396" y="443"/>
                  <a:pt x="396" y="435"/>
                  <a:pt x="395" y="419"/>
                </a:cubicBezTo>
                <a:cubicBezTo>
                  <a:pt x="394" y="401"/>
                  <a:pt x="394" y="393"/>
                  <a:pt x="390" y="382"/>
                </a:cubicBezTo>
                <a:cubicBezTo>
                  <a:pt x="386" y="369"/>
                  <a:pt x="380" y="361"/>
                  <a:pt x="374" y="353"/>
                </a:cubicBezTo>
                <a:cubicBezTo>
                  <a:pt x="367" y="343"/>
                  <a:pt x="361" y="337"/>
                  <a:pt x="358" y="334"/>
                </a:cubicBezTo>
                <a:cubicBezTo>
                  <a:pt x="354" y="330"/>
                  <a:pt x="350" y="327"/>
                  <a:pt x="347" y="324"/>
                </a:cubicBezTo>
                <a:cubicBezTo>
                  <a:pt x="349" y="326"/>
                  <a:pt x="352" y="328"/>
                  <a:pt x="354" y="331"/>
                </a:cubicBezTo>
                <a:cubicBezTo>
                  <a:pt x="360" y="337"/>
                  <a:pt x="369" y="346"/>
                  <a:pt x="376" y="359"/>
                </a:cubicBezTo>
                <a:cubicBezTo>
                  <a:pt x="382" y="368"/>
                  <a:pt x="388" y="378"/>
                  <a:pt x="389" y="391"/>
                </a:cubicBezTo>
                <a:cubicBezTo>
                  <a:pt x="389" y="394"/>
                  <a:pt x="390" y="400"/>
                  <a:pt x="390" y="405"/>
                </a:cubicBezTo>
                <a:cubicBezTo>
                  <a:pt x="390" y="409"/>
                  <a:pt x="390" y="414"/>
                  <a:pt x="390" y="420"/>
                </a:cubicBezTo>
                <a:cubicBezTo>
                  <a:pt x="389" y="434"/>
                  <a:pt x="389" y="441"/>
                  <a:pt x="388" y="446"/>
                </a:cubicBezTo>
                <a:cubicBezTo>
                  <a:pt x="387" y="452"/>
                  <a:pt x="384" y="462"/>
                  <a:pt x="377" y="472"/>
                </a:cubicBezTo>
                <a:cubicBezTo>
                  <a:pt x="377" y="467"/>
                  <a:pt x="376" y="458"/>
                  <a:pt x="373" y="448"/>
                </a:cubicBezTo>
                <a:cubicBezTo>
                  <a:pt x="364" y="426"/>
                  <a:pt x="345" y="416"/>
                  <a:pt x="340" y="414"/>
                </a:cubicBezTo>
                <a:cubicBezTo>
                  <a:pt x="345" y="418"/>
                  <a:pt x="354" y="425"/>
                  <a:pt x="361" y="436"/>
                </a:cubicBezTo>
                <a:cubicBezTo>
                  <a:pt x="364" y="441"/>
                  <a:pt x="366" y="446"/>
                  <a:pt x="367" y="450"/>
                </a:cubicBezTo>
                <a:cubicBezTo>
                  <a:pt x="363" y="448"/>
                  <a:pt x="357" y="447"/>
                  <a:pt x="351" y="447"/>
                </a:cubicBezTo>
                <a:cubicBezTo>
                  <a:pt x="339" y="448"/>
                  <a:pt x="331" y="452"/>
                  <a:pt x="327" y="454"/>
                </a:cubicBezTo>
                <a:cubicBezTo>
                  <a:pt x="334" y="452"/>
                  <a:pt x="340" y="452"/>
                  <a:pt x="344" y="451"/>
                </a:cubicBezTo>
                <a:cubicBezTo>
                  <a:pt x="348" y="451"/>
                  <a:pt x="365" y="451"/>
                  <a:pt x="369" y="458"/>
                </a:cubicBezTo>
                <a:cubicBezTo>
                  <a:pt x="369" y="459"/>
                  <a:pt x="369" y="461"/>
                  <a:pt x="369" y="464"/>
                </a:cubicBezTo>
                <a:cubicBezTo>
                  <a:pt x="370" y="472"/>
                  <a:pt x="370" y="476"/>
                  <a:pt x="370" y="477"/>
                </a:cubicBezTo>
                <a:cubicBezTo>
                  <a:pt x="370" y="482"/>
                  <a:pt x="367" y="486"/>
                  <a:pt x="362" y="493"/>
                </a:cubicBezTo>
                <a:cubicBezTo>
                  <a:pt x="357" y="501"/>
                  <a:pt x="354" y="505"/>
                  <a:pt x="351" y="506"/>
                </a:cubicBezTo>
                <a:cubicBezTo>
                  <a:pt x="348" y="506"/>
                  <a:pt x="345" y="505"/>
                  <a:pt x="336" y="495"/>
                </a:cubicBezTo>
                <a:cubicBezTo>
                  <a:pt x="327" y="486"/>
                  <a:pt x="323" y="480"/>
                  <a:pt x="323" y="480"/>
                </a:cubicBezTo>
                <a:cubicBezTo>
                  <a:pt x="310" y="463"/>
                  <a:pt x="313" y="469"/>
                  <a:pt x="298" y="448"/>
                </a:cubicBezTo>
                <a:cubicBezTo>
                  <a:pt x="298" y="448"/>
                  <a:pt x="278" y="420"/>
                  <a:pt x="265" y="393"/>
                </a:cubicBezTo>
                <a:cubicBezTo>
                  <a:pt x="262" y="389"/>
                  <a:pt x="260" y="383"/>
                  <a:pt x="259" y="375"/>
                </a:cubicBezTo>
                <a:cubicBezTo>
                  <a:pt x="258" y="366"/>
                  <a:pt x="261" y="360"/>
                  <a:pt x="260" y="360"/>
                </a:cubicBezTo>
                <a:cubicBezTo>
                  <a:pt x="259" y="360"/>
                  <a:pt x="255" y="367"/>
                  <a:pt x="255" y="377"/>
                </a:cubicBezTo>
                <a:cubicBezTo>
                  <a:pt x="254" y="379"/>
                  <a:pt x="254" y="388"/>
                  <a:pt x="259" y="404"/>
                </a:cubicBezTo>
                <a:cubicBezTo>
                  <a:pt x="262" y="409"/>
                  <a:pt x="263" y="412"/>
                  <a:pt x="274" y="431"/>
                </a:cubicBezTo>
                <a:cubicBezTo>
                  <a:pt x="283" y="447"/>
                  <a:pt x="288" y="455"/>
                  <a:pt x="290" y="457"/>
                </a:cubicBezTo>
                <a:cubicBezTo>
                  <a:pt x="294" y="464"/>
                  <a:pt x="293" y="462"/>
                  <a:pt x="311" y="486"/>
                </a:cubicBezTo>
                <a:cubicBezTo>
                  <a:pt x="312" y="488"/>
                  <a:pt x="321" y="499"/>
                  <a:pt x="326" y="513"/>
                </a:cubicBezTo>
                <a:cubicBezTo>
                  <a:pt x="327" y="515"/>
                  <a:pt x="328" y="520"/>
                  <a:pt x="327" y="525"/>
                </a:cubicBezTo>
                <a:cubicBezTo>
                  <a:pt x="327" y="530"/>
                  <a:pt x="325" y="533"/>
                  <a:pt x="323" y="536"/>
                </a:cubicBezTo>
                <a:cubicBezTo>
                  <a:pt x="319" y="543"/>
                  <a:pt x="315" y="550"/>
                  <a:pt x="311" y="557"/>
                </a:cubicBezTo>
                <a:cubicBezTo>
                  <a:pt x="302" y="571"/>
                  <a:pt x="300" y="585"/>
                  <a:pt x="298" y="593"/>
                </a:cubicBezTo>
                <a:cubicBezTo>
                  <a:pt x="296" y="608"/>
                  <a:pt x="298" y="614"/>
                  <a:pt x="294" y="630"/>
                </a:cubicBezTo>
                <a:cubicBezTo>
                  <a:pt x="293" y="636"/>
                  <a:pt x="291" y="640"/>
                  <a:pt x="290" y="643"/>
                </a:cubicBezTo>
                <a:cubicBezTo>
                  <a:pt x="285" y="639"/>
                  <a:pt x="279" y="633"/>
                  <a:pt x="272" y="626"/>
                </a:cubicBezTo>
                <a:cubicBezTo>
                  <a:pt x="258" y="612"/>
                  <a:pt x="247" y="597"/>
                  <a:pt x="237" y="577"/>
                </a:cubicBezTo>
                <a:cubicBezTo>
                  <a:pt x="216" y="539"/>
                  <a:pt x="224" y="535"/>
                  <a:pt x="203" y="494"/>
                </a:cubicBezTo>
                <a:cubicBezTo>
                  <a:pt x="194" y="477"/>
                  <a:pt x="186" y="460"/>
                  <a:pt x="178" y="444"/>
                </a:cubicBezTo>
                <a:cubicBezTo>
                  <a:pt x="178" y="444"/>
                  <a:pt x="176" y="441"/>
                  <a:pt x="170" y="427"/>
                </a:cubicBezTo>
                <a:cubicBezTo>
                  <a:pt x="165" y="417"/>
                  <a:pt x="164" y="414"/>
                  <a:pt x="164" y="411"/>
                </a:cubicBezTo>
                <a:cubicBezTo>
                  <a:pt x="162" y="403"/>
                  <a:pt x="164" y="397"/>
                  <a:pt x="166" y="392"/>
                </a:cubicBezTo>
                <a:cubicBezTo>
                  <a:pt x="170" y="378"/>
                  <a:pt x="178" y="369"/>
                  <a:pt x="184" y="363"/>
                </a:cubicBezTo>
                <a:cubicBezTo>
                  <a:pt x="195" y="351"/>
                  <a:pt x="207" y="345"/>
                  <a:pt x="217" y="339"/>
                </a:cubicBezTo>
                <a:cubicBezTo>
                  <a:pt x="227" y="333"/>
                  <a:pt x="237" y="329"/>
                  <a:pt x="243" y="326"/>
                </a:cubicBezTo>
                <a:cubicBezTo>
                  <a:pt x="236" y="328"/>
                  <a:pt x="227" y="331"/>
                  <a:pt x="216" y="336"/>
                </a:cubicBezTo>
                <a:cubicBezTo>
                  <a:pt x="211" y="338"/>
                  <a:pt x="208" y="340"/>
                  <a:pt x="207" y="341"/>
                </a:cubicBezTo>
                <a:cubicBezTo>
                  <a:pt x="189" y="351"/>
                  <a:pt x="178" y="364"/>
                  <a:pt x="175" y="368"/>
                </a:cubicBezTo>
                <a:cubicBezTo>
                  <a:pt x="164" y="380"/>
                  <a:pt x="157" y="389"/>
                  <a:pt x="157" y="400"/>
                </a:cubicBezTo>
                <a:cubicBezTo>
                  <a:pt x="157" y="408"/>
                  <a:pt x="160" y="416"/>
                  <a:pt x="160" y="416"/>
                </a:cubicBezTo>
                <a:cubicBezTo>
                  <a:pt x="162" y="423"/>
                  <a:pt x="165" y="428"/>
                  <a:pt x="166" y="436"/>
                </a:cubicBezTo>
                <a:cubicBezTo>
                  <a:pt x="166" y="439"/>
                  <a:pt x="165" y="441"/>
                  <a:pt x="165" y="442"/>
                </a:cubicBezTo>
                <a:cubicBezTo>
                  <a:pt x="161" y="438"/>
                  <a:pt x="155" y="434"/>
                  <a:pt x="148" y="431"/>
                </a:cubicBezTo>
                <a:cubicBezTo>
                  <a:pt x="127" y="422"/>
                  <a:pt x="108" y="425"/>
                  <a:pt x="99" y="427"/>
                </a:cubicBezTo>
                <a:cubicBezTo>
                  <a:pt x="107" y="427"/>
                  <a:pt x="119" y="428"/>
                  <a:pt x="133" y="434"/>
                </a:cubicBezTo>
                <a:cubicBezTo>
                  <a:pt x="141" y="437"/>
                  <a:pt x="153" y="444"/>
                  <a:pt x="164" y="457"/>
                </a:cubicBezTo>
                <a:cubicBezTo>
                  <a:pt x="173" y="467"/>
                  <a:pt x="178" y="478"/>
                  <a:pt x="187" y="500"/>
                </a:cubicBezTo>
                <a:cubicBezTo>
                  <a:pt x="192" y="513"/>
                  <a:pt x="196" y="525"/>
                  <a:pt x="198" y="534"/>
                </a:cubicBezTo>
                <a:cubicBezTo>
                  <a:pt x="201" y="544"/>
                  <a:pt x="204" y="552"/>
                  <a:pt x="205" y="559"/>
                </a:cubicBezTo>
                <a:cubicBezTo>
                  <a:pt x="198" y="560"/>
                  <a:pt x="189" y="561"/>
                  <a:pt x="177" y="561"/>
                </a:cubicBezTo>
                <a:cubicBezTo>
                  <a:pt x="163" y="560"/>
                  <a:pt x="156" y="560"/>
                  <a:pt x="147" y="557"/>
                </a:cubicBezTo>
                <a:cubicBezTo>
                  <a:pt x="140" y="554"/>
                  <a:pt x="128" y="547"/>
                  <a:pt x="121" y="535"/>
                </a:cubicBezTo>
                <a:cubicBezTo>
                  <a:pt x="116" y="527"/>
                  <a:pt x="114" y="520"/>
                  <a:pt x="106" y="517"/>
                </a:cubicBezTo>
                <a:cubicBezTo>
                  <a:pt x="103" y="516"/>
                  <a:pt x="100" y="517"/>
                  <a:pt x="98" y="517"/>
                </a:cubicBezTo>
                <a:cubicBezTo>
                  <a:pt x="100" y="519"/>
                  <a:pt x="103" y="522"/>
                  <a:pt x="107" y="526"/>
                </a:cubicBezTo>
                <a:cubicBezTo>
                  <a:pt x="117" y="538"/>
                  <a:pt x="119" y="544"/>
                  <a:pt x="125" y="553"/>
                </a:cubicBezTo>
                <a:cubicBezTo>
                  <a:pt x="129" y="558"/>
                  <a:pt x="138" y="570"/>
                  <a:pt x="153" y="576"/>
                </a:cubicBezTo>
                <a:cubicBezTo>
                  <a:pt x="166" y="581"/>
                  <a:pt x="181" y="579"/>
                  <a:pt x="188" y="579"/>
                </a:cubicBezTo>
                <a:cubicBezTo>
                  <a:pt x="198" y="578"/>
                  <a:pt x="205" y="576"/>
                  <a:pt x="212" y="580"/>
                </a:cubicBezTo>
                <a:cubicBezTo>
                  <a:pt x="217" y="583"/>
                  <a:pt x="219" y="588"/>
                  <a:pt x="220" y="592"/>
                </a:cubicBezTo>
                <a:cubicBezTo>
                  <a:pt x="221" y="594"/>
                  <a:pt x="229" y="605"/>
                  <a:pt x="244" y="628"/>
                </a:cubicBezTo>
                <a:cubicBezTo>
                  <a:pt x="250" y="637"/>
                  <a:pt x="260" y="650"/>
                  <a:pt x="276" y="664"/>
                </a:cubicBezTo>
                <a:cubicBezTo>
                  <a:pt x="271" y="666"/>
                  <a:pt x="264" y="668"/>
                  <a:pt x="255" y="670"/>
                </a:cubicBezTo>
                <a:cubicBezTo>
                  <a:pt x="229" y="676"/>
                  <a:pt x="214" y="674"/>
                  <a:pt x="189" y="677"/>
                </a:cubicBezTo>
                <a:cubicBezTo>
                  <a:pt x="178" y="678"/>
                  <a:pt x="162" y="680"/>
                  <a:pt x="143" y="685"/>
                </a:cubicBezTo>
                <a:cubicBezTo>
                  <a:pt x="141" y="685"/>
                  <a:pt x="136" y="687"/>
                  <a:pt x="129" y="685"/>
                </a:cubicBezTo>
                <a:cubicBezTo>
                  <a:pt x="122" y="684"/>
                  <a:pt x="119" y="679"/>
                  <a:pt x="118" y="677"/>
                </a:cubicBezTo>
                <a:cubicBezTo>
                  <a:pt x="115" y="673"/>
                  <a:pt x="108" y="664"/>
                  <a:pt x="97" y="660"/>
                </a:cubicBezTo>
                <a:cubicBezTo>
                  <a:pt x="94" y="659"/>
                  <a:pt x="92" y="658"/>
                  <a:pt x="89" y="658"/>
                </a:cubicBezTo>
                <a:cubicBezTo>
                  <a:pt x="94" y="661"/>
                  <a:pt x="101" y="665"/>
                  <a:pt x="107" y="672"/>
                </a:cubicBezTo>
                <a:cubicBezTo>
                  <a:pt x="113" y="678"/>
                  <a:pt x="118" y="684"/>
                  <a:pt x="121" y="689"/>
                </a:cubicBezTo>
                <a:cubicBezTo>
                  <a:pt x="115" y="691"/>
                  <a:pt x="111" y="691"/>
                  <a:pt x="108" y="691"/>
                </a:cubicBezTo>
                <a:cubicBezTo>
                  <a:pt x="101" y="689"/>
                  <a:pt x="99" y="685"/>
                  <a:pt x="91" y="683"/>
                </a:cubicBezTo>
                <a:cubicBezTo>
                  <a:pt x="87" y="683"/>
                  <a:pt x="83" y="683"/>
                  <a:pt x="81" y="683"/>
                </a:cubicBezTo>
                <a:cubicBezTo>
                  <a:pt x="85" y="684"/>
                  <a:pt x="90" y="686"/>
                  <a:pt x="95" y="689"/>
                </a:cubicBezTo>
                <a:cubicBezTo>
                  <a:pt x="102" y="693"/>
                  <a:pt x="103" y="695"/>
                  <a:pt x="107" y="697"/>
                </a:cubicBezTo>
                <a:cubicBezTo>
                  <a:pt x="114" y="701"/>
                  <a:pt x="122" y="699"/>
                  <a:pt x="135" y="696"/>
                </a:cubicBezTo>
                <a:cubicBezTo>
                  <a:pt x="137" y="696"/>
                  <a:pt x="147" y="694"/>
                  <a:pt x="169" y="691"/>
                </a:cubicBezTo>
                <a:cubicBezTo>
                  <a:pt x="189" y="689"/>
                  <a:pt x="204" y="688"/>
                  <a:pt x="208" y="687"/>
                </a:cubicBezTo>
                <a:cubicBezTo>
                  <a:pt x="218" y="687"/>
                  <a:pt x="230" y="686"/>
                  <a:pt x="242" y="686"/>
                </a:cubicBezTo>
                <a:cubicBezTo>
                  <a:pt x="238" y="693"/>
                  <a:pt x="236" y="698"/>
                  <a:pt x="235" y="702"/>
                </a:cubicBezTo>
                <a:cubicBezTo>
                  <a:pt x="231" y="714"/>
                  <a:pt x="231" y="726"/>
                  <a:pt x="231" y="738"/>
                </a:cubicBezTo>
                <a:cubicBezTo>
                  <a:pt x="232" y="746"/>
                  <a:pt x="232" y="749"/>
                  <a:pt x="230" y="753"/>
                </a:cubicBezTo>
                <a:cubicBezTo>
                  <a:pt x="226" y="761"/>
                  <a:pt x="218" y="764"/>
                  <a:pt x="217" y="765"/>
                </a:cubicBezTo>
                <a:cubicBezTo>
                  <a:pt x="210" y="767"/>
                  <a:pt x="205" y="766"/>
                  <a:pt x="202" y="766"/>
                </a:cubicBezTo>
                <a:cubicBezTo>
                  <a:pt x="205" y="767"/>
                  <a:pt x="212" y="770"/>
                  <a:pt x="221" y="767"/>
                </a:cubicBezTo>
                <a:cubicBezTo>
                  <a:pt x="232" y="764"/>
                  <a:pt x="238" y="754"/>
                  <a:pt x="239" y="751"/>
                </a:cubicBezTo>
                <a:cubicBezTo>
                  <a:pt x="244" y="741"/>
                  <a:pt x="238" y="737"/>
                  <a:pt x="242" y="724"/>
                </a:cubicBezTo>
                <a:cubicBezTo>
                  <a:pt x="244" y="713"/>
                  <a:pt x="250" y="705"/>
                  <a:pt x="259" y="695"/>
                </a:cubicBezTo>
                <a:cubicBezTo>
                  <a:pt x="264" y="689"/>
                  <a:pt x="271" y="682"/>
                  <a:pt x="280" y="677"/>
                </a:cubicBezTo>
                <a:cubicBezTo>
                  <a:pt x="285" y="675"/>
                  <a:pt x="288" y="674"/>
                  <a:pt x="290" y="674"/>
                </a:cubicBezTo>
                <a:cubicBezTo>
                  <a:pt x="298" y="675"/>
                  <a:pt x="303" y="684"/>
                  <a:pt x="306" y="688"/>
                </a:cubicBezTo>
                <a:cubicBezTo>
                  <a:pt x="312" y="697"/>
                  <a:pt x="318" y="698"/>
                  <a:pt x="345" y="714"/>
                </a:cubicBezTo>
                <a:cubicBezTo>
                  <a:pt x="365" y="725"/>
                  <a:pt x="393" y="742"/>
                  <a:pt x="429" y="765"/>
                </a:cubicBezTo>
                <a:cubicBezTo>
                  <a:pt x="429" y="768"/>
                  <a:pt x="429" y="773"/>
                  <a:pt x="427" y="778"/>
                </a:cubicBezTo>
                <a:cubicBezTo>
                  <a:pt x="422" y="791"/>
                  <a:pt x="410" y="807"/>
                  <a:pt x="394" y="809"/>
                </a:cubicBezTo>
                <a:cubicBezTo>
                  <a:pt x="380" y="812"/>
                  <a:pt x="369" y="804"/>
                  <a:pt x="355" y="795"/>
                </a:cubicBezTo>
                <a:cubicBezTo>
                  <a:pt x="337" y="784"/>
                  <a:pt x="336" y="776"/>
                  <a:pt x="324" y="770"/>
                </a:cubicBezTo>
                <a:cubicBezTo>
                  <a:pt x="315" y="766"/>
                  <a:pt x="300" y="762"/>
                  <a:pt x="278" y="767"/>
                </a:cubicBezTo>
                <a:cubicBezTo>
                  <a:pt x="283" y="766"/>
                  <a:pt x="297" y="764"/>
                  <a:pt x="312" y="772"/>
                </a:cubicBezTo>
                <a:cubicBezTo>
                  <a:pt x="322" y="777"/>
                  <a:pt x="328" y="784"/>
                  <a:pt x="331" y="789"/>
                </a:cubicBezTo>
                <a:cubicBezTo>
                  <a:pt x="326" y="793"/>
                  <a:pt x="319" y="799"/>
                  <a:pt x="310" y="805"/>
                </a:cubicBezTo>
                <a:cubicBezTo>
                  <a:pt x="309" y="806"/>
                  <a:pt x="292" y="817"/>
                  <a:pt x="275" y="824"/>
                </a:cubicBezTo>
                <a:cubicBezTo>
                  <a:pt x="241" y="837"/>
                  <a:pt x="204" y="833"/>
                  <a:pt x="192" y="831"/>
                </a:cubicBezTo>
                <a:cubicBezTo>
                  <a:pt x="200" y="833"/>
                  <a:pt x="212" y="835"/>
                  <a:pt x="226" y="836"/>
                </a:cubicBezTo>
                <a:cubicBezTo>
                  <a:pt x="254" y="836"/>
                  <a:pt x="275" y="829"/>
                  <a:pt x="287" y="825"/>
                </a:cubicBezTo>
                <a:cubicBezTo>
                  <a:pt x="299" y="820"/>
                  <a:pt x="316" y="812"/>
                  <a:pt x="335" y="799"/>
                </a:cubicBezTo>
                <a:cubicBezTo>
                  <a:pt x="336" y="799"/>
                  <a:pt x="338" y="799"/>
                  <a:pt x="341" y="800"/>
                </a:cubicBezTo>
                <a:cubicBezTo>
                  <a:pt x="345" y="801"/>
                  <a:pt x="347" y="804"/>
                  <a:pt x="348" y="806"/>
                </a:cubicBezTo>
                <a:cubicBezTo>
                  <a:pt x="354" y="813"/>
                  <a:pt x="365" y="811"/>
                  <a:pt x="382" y="819"/>
                </a:cubicBezTo>
                <a:cubicBezTo>
                  <a:pt x="385" y="820"/>
                  <a:pt x="389" y="823"/>
                  <a:pt x="394" y="826"/>
                </a:cubicBezTo>
                <a:cubicBezTo>
                  <a:pt x="392" y="828"/>
                  <a:pt x="389" y="830"/>
                  <a:pt x="387" y="832"/>
                </a:cubicBezTo>
                <a:cubicBezTo>
                  <a:pt x="363" y="851"/>
                  <a:pt x="337" y="858"/>
                  <a:pt x="316" y="860"/>
                </a:cubicBezTo>
                <a:cubicBezTo>
                  <a:pt x="311" y="863"/>
                  <a:pt x="304" y="867"/>
                  <a:pt x="295" y="869"/>
                </a:cubicBezTo>
                <a:cubicBezTo>
                  <a:pt x="283" y="874"/>
                  <a:pt x="271" y="875"/>
                  <a:pt x="263" y="875"/>
                </a:cubicBezTo>
                <a:cubicBezTo>
                  <a:pt x="265" y="877"/>
                  <a:pt x="268" y="878"/>
                  <a:pt x="272" y="879"/>
                </a:cubicBezTo>
                <a:cubicBezTo>
                  <a:pt x="278" y="881"/>
                  <a:pt x="283" y="880"/>
                  <a:pt x="286" y="880"/>
                </a:cubicBezTo>
                <a:cubicBezTo>
                  <a:pt x="284" y="882"/>
                  <a:pt x="282" y="886"/>
                  <a:pt x="280" y="891"/>
                </a:cubicBezTo>
                <a:cubicBezTo>
                  <a:pt x="277" y="901"/>
                  <a:pt x="279" y="910"/>
                  <a:pt x="280" y="914"/>
                </a:cubicBezTo>
                <a:cubicBezTo>
                  <a:pt x="280" y="909"/>
                  <a:pt x="281" y="900"/>
                  <a:pt x="287" y="891"/>
                </a:cubicBezTo>
                <a:cubicBezTo>
                  <a:pt x="289" y="888"/>
                  <a:pt x="294" y="882"/>
                  <a:pt x="306" y="876"/>
                </a:cubicBezTo>
                <a:cubicBezTo>
                  <a:pt x="315" y="871"/>
                  <a:pt x="330" y="866"/>
                  <a:pt x="350" y="863"/>
                </a:cubicBezTo>
                <a:cubicBezTo>
                  <a:pt x="350" y="866"/>
                  <a:pt x="351" y="869"/>
                  <a:pt x="351" y="873"/>
                </a:cubicBezTo>
                <a:cubicBezTo>
                  <a:pt x="351" y="876"/>
                  <a:pt x="351" y="883"/>
                  <a:pt x="348" y="890"/>
                </a:cubicBezTo>
                <a:cubicBezTo>
                  <a:pt x="342" y="902"/>
                  <a:pt x="329" y="907"/>
                  <a:pt x="326" y="908"/>
                </a:cubicBezTo>
                <a:cubicBezTo>
                  <a:pt x="331" y="907"/>
                  <a:pt x="340" y="906"/>
                  <a:pt x="347" y="898"/>
                </a:cubicBezTo>
                <a:cubicBezTo>
                  <a:pt x="355" y="891"/>
                  <a:pt x="357" y="883"/>
                  <a:pt x="358" y="875"/>
                </a:cubicBezTo>
                <a:cubicBezTo>
                  <a:pt x="360" y="869"/>
                  <a:pt x="360" y="863"/>
                  <a:pt x="360" y="859"/>
                </a:cubicBezTo>
                <a:cubicBezTo>
                  <a:pt x="370" y="855"/>
                  <a:pt x="378" y="851"/>
                  <a:pt x="384" y="847"/>
                </a:cubicBezTo>
                <a:cubicBezTo>
                  <a:pt x="406" y="834"/>
                  <a:pt x="418" y="818"/>
                  <a:pt x="431" y="802"/>
                </a:cubicBezTo>
                <a:cubicBezTo>
                  <a:pt x="437" y="793"/>
                  <a:pt x="442" y="785"/>
                  <a:pt x="446" y="780"/>
                </a:cubicBezTo>
                <a:cubicBezTo>
                  <a:pt x="448" y="781"/>
                  <a:pt x="452" y="784"/>
                  <a:pt x="456" y="788"/>
                </a:cubicBezTo>
                <a:cubicBezTo>
                  <a:pt x="464" y="797"/>
                  <a:pt x="467" y="807"/>
                  <a:pt x="468" y="813"/>
                </a:cubicBezTo>
                <a:cubicBezTo>
                  <a:pt x="476" y="839"/>
                  <a:pt x="478" y="833"/>
                  <a:pt x="486" y="863"/>
                </a:cubicBezTo>
                <a:cubicBezTo>
                  <a:pt x="491" y="880"/>
                  <a:pt x="495" y="894"/>
                  <a:pt x="497" y="914"/>
                </a:cubicBezTo>
                <a:cubicBezTo>
                  <a:pt x="499" y="932"/>
                  <a:pt x="500" y="944"/>
                  <a:pt x="493" y="957"/>
                </a:cubicBezTo>
                <a:cubicBezTo>
                  <a:pt x="491" y="962"/>
                  <a:pt x="484" y="976"/>
                  <a:pt x="470" y="982"/>
                </a:cubicBezTo>
                <a:cubicBezTo>
                  <a:pt x="457" y="987"/>
                  <a:pt x="451" y="981"/>
                  <a:pt x="436" y="986"/>
                </a:cubicBezTo>
                <a:cubicBezTo>
                  <a:pt x="424" y="989"/>
                  <a:pt x="422" y="995"/>
                  <a:pt x="413" y="1000"/>
                </a:cubicBezTo>
                <a:cubicBezTo>
                  <a:pt x="390" y="1014"/>
                  <a:pt x="355" y="1010"/>
                  <a:pt x="333" y="996"/>
                </a:cubicBezTo>
                <a:cubicBezTo>
                  <a:pt x="326" y="992"/>
                  <a:pt x="328" y="991"/>
                  <a:pt x="298" y="967"/>
                </a:cubicBezTo>
                <a:cubicBezTo>
                  <a:pt x="287" y="959"/>
                  <a:pt x="285" y="957"/>
                  <a:pt x="281" y="955"/>
                </a:cubicBezTo>
                <a:cubicBezTo>
                  <a:pt x="263" y="946"/>
                  <a:pt x="252" y="951"/>
                  <a:pt x="237" y="947"/>
                </a:cubicBezTo>
                <a:cubicBezTo>
                  <a:pt x="210" y="941"/>
                  <a:pt x="185" y="910"/>
                  <a:pt x="182" y="882"/>
                </a:cubicBezTo>
                <a:cubicBezTo>
                  <a:pt x="181" y="872"/>
                  <a:pt x="182" y="860"/>
                  <a:pt x="176" y="843"/>
                </a:cubicBezTo>
                <a:cubicBezTo>
                  <a:pt x="173" y="832"/>
                  <a:pt x="169" y="828"/>
                  <a:pt x="165" y="825"/>
                </a:cubicBezTo>
                <a:cubicBezTo>
                  <a:pt x="160" y="821"/>
                  <a:pt x="156" y="822"/>
                  <a:pt x="150" y="817"/>
                </a:cubicBezTo>
                <a:cubicBezTo>
                  <a:pt x="143" y="812"/>
                  <a:pt x="144" y="809"/>
                  <a:pt x="138" y="803"/>
                </a:cubicBezTo>
                <a:cubicBezTo>
                  <a:pt x="131" y="796"/>
                  <a:pt x="123" y="794"/>
                  <a:pt x="120" y="793"/>
                </a:cubicBezTo>
                <a:cubicBezTo>
                  <a:pt x="107" y="789"/>
                  <a:pt x="104" y="793"/>
                  <a:pt x="94" y="790"/>
                </a:cubicBezTo>
                <a:cubicBezTo>
                  <a:pt x="83" y="788"/>
                  <a:pt x="76" y="781"/>
                  <a:pt x="70" y="775"/>
                </a:cubicBezTo>
                <a:cubicBezTo>
                  <a:pt x="61" y="766"/>
                  <a:pt x="62" y="763"/>
                  <a:pt x="50" y="747"/>
                </a:cubicBezTo>
                <a:cubicBezTo>
                  <a:pt x="36" y="726"/>
                  <a:pt x="31" y="726"/>
                  <a:pt x="29" y="716"/>
                </a:cubicBezTo>
                <a:cubicBezTo>
                  <a:pt x="27" y="707"/>
                  <a:pt x="31" y="705"/>
                  <a:pt x="33" y="684"/>
                </a:cubicBezTo>
                <a:cubicBezTo>
                  <a:pt x="34" y="671"/>
                  <a:pt x="33" y="660"/>
                  <a:pt x="33" y="653"/>
                </a:cubicBezTo>
                <a:cubicBezTo>
                  <a:pt x="31" y="628"/>
                  <a:pt x="27" y="628"/>
                  <a:pt x="29" y="619"/>
                </a:cubicBezTo>
                <a:cubicBezTo>
                  <a:pt x="34" y="600"/>
                  <a:pt x="52" y="596"/>
                  <a:pt x="51" y="581"/>
                </a:cubicBezTo>
                <a:cubicBezTo>
                  <a:pt x="51" y="573"/>
                  <a:pt x="45" y="573"/>
                  <a:pt x="41" y="561"/>
                </a:cubicBezTo>
                <a:cubicBezTo>
                  <a:pt x="37" y="549"/>
                  <a:pt x="41" y="544"/>
                  <a:pt x="40" y="526"/>
                </a:cubicBezTo>
                <a:cubicBezTo>
                  <a:pt x="39" y="502"/>
                  <a:pt x="33" y="503"/>
                  <a:pt x="35" y="491"/>
                </a:cubicBezTo>
                <a:cubicBezTo>
                  <a:pt x="39" y="473"/>
                  <a:pt x="54" y="475"/>
                  <a:pt x="60" y="455"/>
                </a:cubicBezTo>
                <a:cubicBezTo>
                  <a:pt x="63" y="442"/>
                  <a:pt x="61" y="429"/>
                  <a:pt x="60" y="423"/>
                </a:cubicBezTo>
                <a:cubicBezTo>
                  <a:pt x="58" y="413"/>
                  <a:pt x="56" y="411"/>
                  <a:pt x="55" y="404"/>
                </a:cubicBezTo>
                <a:cubicBezTo>
                  <a:pt x="50" y="380"/>
                  <a:pt x="62" y="359"/>
                  <a:pt x="64" y="355"/>
                </a:cubicBezTo>
                <a:cubicBezTo>
                  <a:pt x="76" y="337"/>
                  <a:pt x="92" y="329"/>
                  <a:pt x="101" y="325"/>
                </a:cubicBezTo>
                <a:cubicBezTo>
                  <a:pt x="114" y="318"/>
                  <a:pt x="126" y="316"/>
                  <a:pt x="134" y="315"/>
                </a:cubicBezTo>
                <a:cubicBezTo>
                  <a:pt x="136" y="313"/>
                  <a:pt x="139" y="309"/>
                  <a:pt x="142" y="304"/>
                </a:cubicBezTo>
                <a:cubicBezTo>
                  <a:pt x="148" y="290"/>
                  <a:pt x="141" y="278"/>
                  <a:pt x="143" y="267"/>
                </a:cubicBezTo>
                <a:cubicBezTo>
                  <a:pt x="144" y="258"/>
                  <a:pt x="151" y="246"/>
                  <a:pt x="177" y="234"/>
                </a:cubicBezTo>
                <a:cubicBezTo>
                  <a:pt x="181" y="232"/>
                  <a:pt x="188" y="227"/>
                  <a:pt x="194" y="220"/>
                </a:cubicBezTo>
                <a:cubicBezTo>
                  <a:pt x="201" y="211"/>
                  <a:pt x="200" y="206"/>
                  <a:pt x="205" y="198"/>
                </a:cubicBezTo>
                <a:cubicBezTo>
                  <a:pt x="214" y="184"/>
                  <a:pt x="226" y="190"/>
                  <a:pt x="243" y="176"/>
                </a:cubicBezTo>
                <a:cubicBezTo>
                  <a:pt x="255" y="165"/>
                  <a:pt x="250" y="160"/>
                  <a:pt x="265" y="145"/>
                </a:cubicBezTo>
                <a:cubicBezTo>
                  <a:pt x="272" y="137"/>
                  <a:pt x="283" y="126"/>
                  <a:pt x="299" y="122"/>
                </a:cubicBezTo>
                <a:cubicBezTo>
                  <a:pt x="319" y="118"/>
                  <a:pt x="329" y="129"/>
                  <a:pt x="341" y="122"/>
                </a:cubicBezTo>
                <a:cubicBezTo>
                  <a:pt x="351" y="116"/>
                  <a:pt x="347" y="108"/>
                  <a:pt x="357" y="95"/>
                </a:cubicBezTo>
                <a:cubicBezTo>
                  <a:pt x="369" y="80"/>
                  <a:pt x="389" y="72"/>
                  <a:pt x="405" y="72"/>
                </a:cubicBezTo>
                <a:cubicBezTo>
                  <a:pt x="426" y="71"/>
                  <a:pt x="429" y="81"/>
                  <a:pt x="443" y="78"/>
                </a:cubicBezTo>
                <a:cubicBezTo>
                  <a:pt x="462" y="73"/>
                  <a:pt x="460" y="54"/>
                  <a:pt x="480" y="42"/>
                </a:cubicBezTo>
                <a:cubicBezTo>
                  <a:pt x="502" y="30"/>
                  <a:pt x="515" y="47"/>
                  <a:pt x="550" y="37"/>
                </a:cubicBezTo>
                <a:cubicBezTo>
                  <a:pt x="576" y="30"/>
                  <a:pt x="577" y="19"/>
                  <a:pt x="595" y="19"/>
                </a:cubicBezTo>
                <a:cubicBezTo>
                  <a:pt x="618" y="19"/>
                  <a:pt x="624" y="35"/>
                  <a:pt x="643" y="33"/>
                </a:cubicBezTo>
                <a:cubicBezTo>
                  <a:pt x="663" y="30"/>
                  <a:pt x="663" y="10"/>
                  <a:pt x="684" y="5"/>
                </a:cubicBezTo>
                <a:cubicBezTo>
                  <a:pt x="707" y="0"/>
                  <a:pt x="716" y="22"/>
                  <a:pt x="745" y="20"/>
                </a:cubicBezTo>
                <a:cubicBezTo>
                  <a:pt x="769" y="17"/>
                  <a:pt x="771" y="0"/>
                  <a:pt x="791" y="1"/>
                </a:cubicBezTo>
                <a:cubicBezTo>
                  <a:pt x="818" y="2"/>
                  <a:pt x="822" y="32"/>
                  <a:pt x="850" y="33"/>
                </a:cubicBezTo>
                <a:cubicBezTo>
                  <a:pt x="864" y="33"/>
                  <a:pt x="866" y="25"/>
                  <a:pt x="891" y="22"/>
                </a:cubicBezTo>
                <a:cubicBezTo>
                  <a:pt x="907" y="20"/>
                  <a:pt x="916" y="19"/>
                  <a:pt x="926" y="23"/>
                </a:cubicBezTo>
                <a:cubicBezTo>
                  <a:pt x="948" y="32"/>
                  <a:pt x="943" y="53"/>
                  <a:pt x="969" y="70"/>
                </a:cubicBezTo>
                <a:cubicBezTo>
                  <a:pt x="981" y="79"/>
                  <a:pt x="982" y="74"/>
                  <a:pt x="1005" y="87"/>
                </a:cubicBezTo>
                <a:cubicBezTo>
                  <a:pt x="1028" y="101"/>
                  <a:pt x="1034" y="110"/>
                  <a:pt x="1036" y="114"/>
                </a:cubicBezTo>
                <a:cubicBezTo>
                  <a:pt x="1043" y="126"/>
                  <a:pt x="1038" y="130"/>
                  <a:pt x="1044" y="138"/>
                </a:cubicBezTo>
                <a:cubicBezTo>
                  <a:pt x="1056" y="153"/>
                  <a:pt x="1075" y="142"/>
                  <a:pt x="1092" y="156"/>
                </a:cubicBezTo>
                <a:cubicBezTo>
                  <a:pt x="1107" y="168"/>
                  <a:pt x="1098" y="183"/>
                  <a:pt x="1118" y="210"/>
                </a:cubicBezTo>
                <a:cubicBezTo>
                  <a:pt x="1129" y="227"/>
                  <a:pt x="1134" y="223"/>
                  <a:pt x="1144" y="238"/>
                </a:cubicBezTo>
                <a:cubicBezTo>
                  <a:pt x="1147" y="244"/>
                  <a:pt x="1164" y="270"/>
                  <a:pt x="1157" y="298"/>
                </a:cubicBezTo>
                <a:cubicBezTo>
                  <a:pt x="1153" y="316"/>
                  <a:pt x="1143" y="316"/>
                  <a:pt x="1142" y="334"/>
                </a:cubicBezTo>
                <a:cubicBezTo>
                  <a:pt x="1140" y="350"/>
                  <a:pt x="1148" y="353"/>
                  <a:pt x="1145" y="368"/>
                </a:cubicBezTo>
                <a:cubicBezTo>
                  <a:pt x="1142" y="385"/>
                  <a:pt x="1131" y="386"/>
                  <a:pt x="1129" y="404"/>
                </a:cubicBezTo>
                <a:cubicBezTo>
                  <a:pt x="1127" y="419"/>
                  <a:pt x="1135" y="422"/>
                  <a:pt x="1131" y="431"/>
                </a:cubicBezTo>
                <a:cubicBezTo>
                  <a:pt x="1126" y="444"/>
                  <a:pt x="1106" y="440"/>
                  <a:pt x="1098" y="455"/>
                </a:cubicBezTo>
                <a:cubicBezTo>
                  <a:pt x="1093" y="463"/>
                  <a:pt x="1096" y="473"/>
                  <a:pt x="1096" y="479"/>
                </a:cubicBezTo>
                <a:cubicBezTo>
                  <a:pt x="1097" y="495"/>
                  <a:pt x="1080" y="519"/>
                  <a:pt x="994" y="556"/>
                </a:cubicBezTo>
                <a:cubicBezTo>
                  <a:pt x="969" y="568"/>
                  <a:pt x="943" y="579"/>
                  <a:pt x="917" y="591"/>
                </a:cubicBezTo>
                <a:cubicBezTo>
                  <a:pt x="913" y="596"/>
                  <a:pt x="907" y="605"/>
                  <a:pt x="902" y="617"/>
                </a:cubicBezTo>
                <a:cubicBezTo>
                  <a:pt x="893" y="636"/>
                  <a:pt x="890" y="649"/>
                  <a:pt x="887" y="658"/>
                </a:cubicBezTo>
                <a:cubicBezTo>
                  <a:pt x="876" y="692"/>
                  <a:pt x="847" y="714"/>
                  <a:pt x="832" y="725"/>
                </a:cubicBezTo>
                <a:cubicBezTo>
                  <a:pt x="801" y="747"/>
                  <a:pt x="770" y="754"/>
                  <a:pt x="754" y="756"/>
                </a:cubicBezTo>
                <a:cubicBezTo>
                  <a:pt x="748" y="759"/>
                  <a:pt x="740" y="764"/>
                  <a:pt x="734" y="773"/>
                </a:cubicBezTo>
                <a:cubicBezTo>
                  <a:pt x="727" y="785"/>
                  <a:pt x="731" y="794"/>
                  <a:pt x="727" y="811"/>
                </a:cubicBezTo>
                <a:cubicBezTo>
                  <a:pt x="724" y="823"/>
                  <a:pt x="720" y="831"/>
                  <a:pt x="710" y="848"/>
                </a:cubicBezTo>
                <a:cubicBezTo>
                  <a:pt x="695" y="874"/>
                  <a:pt x="689" y="874"/>
                  <a:pt x="680" y="892"/>
                </a:cubicBezTo>
                <a:cubicBezTo>
                  <a:pt x="676" y="900"/>
                  <a:pt x="667" y="920"/>
                  <a:pt x="670" y="942"/>
                </a:cubicBezTo>
                <a:cubicBezTo>
                  <a:pt x="672" y="959"/>
                  <a:pt x="682" y="977"/>
                  <a:pt x="708" y="997"/>
                </a:cubicBezTo>
                <a:cubicBezTo>
                  <a:pt x="758" y="1037"/>
                  <a:pt x="816" y="1048"/>
                  <a:pt x="898" y="1063"/>
                </a:cubicBezTo>
                <a:cubicBezTo>
                  <a:pt x="926" y="1067"/>
                  <a:pt x="967" y="1075"/>
                  <a:pt x="1000" y="1075"/>
                </a:cubicBezTo>
                <a:cubicBezTo>
                  <a:pt x="1000" y="1075"/>
                  <a:pt x="1033" y="1074"/>
                  <a:pt x="1064" y="1076"/>
                </a:cubicBezTo>
                <a:cubicBezTo>
                  <a:pt x="1068" y="1076"/>
                  <a:pt x="1073" y="1077"/>
                  <a:pt x="1073" y="1077"/>
                </a:cubicBezTo>
                <a:cubicBezTo>
                  <a:pt x="1073" y="1077"/>
                  <a:pt x="1079" y="1077"/>
                  <a:pt x="1085" y="1077"/>
                </a:cubicBezTo>
                <a:cubicBezTo>
                  <a:pt x="1093" y="1078"/>
                  <a:pt x="1125" y="1083"/>
                  <a:pt x="1169" y="1091"/>
                </a:cubicBezTo>
                <a:cubicBezTo>
                  <a:pt x="1085" y="1086"/>
                  <a:pt x="995" y="1083"/>
                  <a:pt x="901" y="1085"/>
                </a:cubicBezTo>
                <a:cubicBezTo>
                  <a:pt x="864" y="1085"/>
                  <a:pt x="828" y="1087"/>
                  <a:pt x="793" y="1088"/>
                </a:cubicBezTo>
                <a:cubicBezTo>
                  <a:pt x="837" y="1105"/>
                  <a:pt x="846" y="1111"/>
                  <a:pt x="845" y="1113"/>
                </a:cubicBezTo>
                <a:cubicBezTo>
                  <a:pt x="844" y="1117"/>
                  <a:pt x="817" y="1117"/>
                  <a:pt x="790" y="1109"/>
                </a:cubicBezTo>
                <a:cubicBezTo>
                  <a:pt x="774" y="1103"/>
                  <a:pt x="760" y="1096"/>
                  <a:pt x="735" y="1093"/>
                </a:cubicBezTo>
                <a:cubicBezTo>
                  <a:pt x="724" y="1091"/>
                  <a:pt x="718" y="1092"/>
                  <a:pt x="715" y="1095"/>
                </a:cubicBezTo>
                <a:cubicBezTo>
                  <a:pt x="712" y="1101"/>
                  <a:pt x="719" y="1110"/>
                  <a:pt x="724" y="1128"/>
                </a:cubicBezTo>
                <a:cubicBezTo>
                  <a:pt x="728" y="1139"/>
                  <a:pt x="729" y="1149"/>
                  <a:pt x="730" y="1155"/>
                </a:cubicBezTo>
                <a:cubicBezTo>
                  <a:pt x="722" y="1147"/>
                  <a:pt x="710" y="1135"/>
                  <a:pt x="693" y="1123"/>
                </a:cubicBezTo>
                <a:cubicBezTo>
                  <a:pt x="674" y="1110"/>
                  <a:pt x="657" y="1098"/>
                  <a:pt x="649" y="1103"/>
                </a:cubicBezTo>
                <a:cubicBezTo>
                  <a:pt x="640" y="1108"/>
                  <a:pt x="642" y="1131"/>
                  <a:pt x="651" y="1157"/>
                </a:cubicBezTo>
                <a:cubicBezTo>
                  <a:pt x="645" y="1149"/>
                  <a:pt x="637" y="1138"/>
                  <a:pt x="625" y="1127"/>
                </a:cubicBezTo>
                <a:cubicBezTo>
                  <a:pt x="614" y="1116"/>
                  <a:pt x="608" y="1111"/>
                  <a:pt x="601" y="1109"/>
                </a:cubicBezTo>
                <a:cubicBezTo>
                  <a:pt x="576" y="1099"/>
                  <a:pt x="549" y="1115"/>
                  <a:pt x="543" y="1118"/>
                </a:cubicBezTo>
                <a:cubicBezTo>
                  <a:pt x="531" y="1125"/>
                  <a:pt x="530" y="1128"/>
                  <a:pt x="519" y="1132"/>
                </a:cubicBezTo>
                <a:cubicBezTo>
                  <a:pt x="506" y="1137"/>
                  <a:pt x="500" y="1135"/>
                  <a:pt x="486" y="1137"/>
                </a:cubicBezTo>
                <a:cubicBezTo>
                  <a:pt x="457" y="1140"/>
                  <a:pt x="439" y="1156"/>
                  <a:pt x="438" y="1154"/>
                </a:cubicBezTo>
                <a:cubicBezTo>
                  <a:pt x="438" y="1153"/>
                  <a:pt x="451" y="1141"/>
                  <a:pt x="469" y="1133"/>
                </a:cubicBezTo>
                <a:cubicBezTo>
                  <a:pt x="479" y="1128"/>
                  <a:pt x="485" y="1127"/>
                  <a:pt x="494" y="1120"/>
                </a:cubicBezTo>
                <a:cubicBezTo>
                  <a:pt x="497" y="1117"/>
                  <a:pt x="508" y="1108"/>
                  <a:pt x="506" y="1103"/>
                </a:cubicBezTo>
                <a:cubicBezTo>
                  <a:pt x="506" y="1102"/>
                  <a:pt x="504" y="1099"/>
                  <a:pt x="488" y="1098"/>
                </a:cubicBezTo>
                <a:cubicBezTo>
                  <a:pt x="478" y="1097"/>
                  <a:pt x="473" y="1097"/>
                  <a:pt x="463" y="1098"/>
                </a:cubicBezTo>
                <a:cubicBezTo>
                  <a:pt x="442" y="1102"/>
                  <a:pt x="439" y="1096"/>
                  <a:pt x="395" y="1096"/>
                </a:cubicBezTo>
                <a:cubicBezTo>
                  <a:pt x="371" y="1096"/>
                  <a:pt x="373" y="1098"/>
                  <a:pt x="345" y="1098"/>
                </a:cubicBezTo>
                <a:cubicBezTo>
                  <a:pt x="326" y="1098"/>
                  <a:pt x="322" y="1097"/>
                  <a:pt x="307" y="1098"/>
                </a:cubicBezTo>
                <a:cubicBezTo>
                  <a:pt x="285" y="1099"/>
                  <a:pt x="283" y="1101"/>
                  <a:pt x="266" y="1102"/>
                </a:cubicBezTo>
                <a:cubicBezTo>
                  <a:pt x="241" y="1104"/>
                  <a:pt x="238" y="1099"/>
                  <a:pt x="213" y="1100"/>
                </a:cubicBezTo>
                <a:cubicBezTo>
                  <a:pt x="188" y="1100"/>
                  <a:pt x="192" y="1104"/>
                  <a:pt x="162" y="1105"/>
                </a:cubicBezTo>
                <a:cubicBezTo>
                  <a:pt x="144" y="1106"/>
                  <a:pt x="124" y="1107"/>
                  <a:pt x="100" y="1102"/>
                </a:cubicBezTo>
                <a:cubicBezTo>
                  <a:pt x="93" y="1100"/>
                  <a:pt x="90" y="1099"/>
                  <a:pt x="79" y="1097"/>
                </a:cubicBezTo>
                <a:cubicBezTo>
                  <a:pt x="70" y="1095"/>
                  <a:pt x="56" y="1092"/>
                  <a:pt x="40" y="1092"/>
                </a:cubicBezTo>
                <a:cubicBezTo>
                  <a:pt x="16" y="1091"/>
                  <a:pt x="1" y="1096"/>
                  <a:pt x="1" y="1096"/>
                </a:cubicBezTo>
                <a:close/>
              </a:path>
            </a:pathLst>
          </a:custGeom>
          <a:solidFill>
            <a:srgbClr val="E9475A"/>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25" name="Rectángulo 24">
            <a:extLst>
              <a:ext uri="{FF2B5EF4-FFF2-40B4-BE49-F238E27FC236}">
                <a16:creationId xmlns:a16="http://schemas.microsoft.com/office/drawing/2014/main" id="{7E512EF5-8110-4D7B-9553-15CA72C79CB4}"/>
              </a:ext>
            </a:extLst>
          </p:cNvPr>
          <p:cNvSpPr/>
          <p:nvPr/>
        </p:nvSpPr>
        <p:spPr>
          <a:xfrm>
            <a:off x="0" y="5693264"/>
            <a:ext cx="6260477" cy="1164736"/>
          </a:xfrm>
          <a:prstGeom prst="rect">
            <a:avLst/>
          </a:prstGeom>
          <a:solidFill>
            <a:srgbClr val="E947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dirty="0"/>
          </a:p>
        </p:txBody>
      </p:sp>
    </p:spTree>
    <p:extLst>
      <p:ext uri="{BB962C8B-B14F-4D97-AF65-F5344CB8AC3E}">
        <p14:creationId xmlns:p14="http://schemas.microsoft.com/office/powerpoint/2010/main" val="561570981"/>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25E502B9-2D51-4547-ADD3-F57F544F20BB}"/>
              </a:ext>
            </a:extLst>
          </p:cNvPr>
          <p:cNvSpPr/>
          <p:nvPr/>
        </p:nvSpPr>
        <p:spPr>
          <a:xfrm>
            <a:off x="0" y="0"/>
            <a:ext cx="12192000" cy="6858000"/>
          </a:xfrm>
          <a:prstGeom prst="rect">
            <a:avLst/>
          </a:prstGeom>
          <a:solidFill>
            <a:srgbClr val="E9475A"/>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sz="2400" dirty="0"/>
          </a:p>
        </p:txBody>
      </p:sp>
      <p:sp>
        <p:nvSpPr>
          <p:cNvPr id="6" name="Title 13">
            <a:extLst>
              <a:ext uri="{FF2B5EF4-FFF2-40B4-BE49-F238E27FC236}">
                <a16:creationId xmlns:a16="http://schemas.microsoft.com/office/drawing/2014/main" id="{0258C64A-3C6D-4E3F-9E97-87C9D8920688}"/>
              </a:ext>
            </a:extLst>
          </p:cNvPr>
          <p:cNvSpPr txBox="1">
            <a:spLocks/>
          </p:cNvSpPr>
          <p:nvPr/>
        </p:nvSpPr>
        <p:spPr>
          <a:xfrm>
            <a:off x="406400" y="482600"/>
            <a:ext cx="10464800" cy="634475"/>
          </a:xfrm>
          <a:prstGeom prst="rect">
            <a:avLst/>
          </a:prstGeom>
        </p:spPr>
        <p:txBody>
          <a:bodyPr vert="horz" lIns="121920" tIns="60960" rIns="121920" bIns="60960" rtlCol="0" anchor="ctr">
            <a:noAutofit/>
          </a:bodyPr>
          <a:lstStyle/>
          <a:p>
            <a:pPr lvl="0" algn="ctr">
              <a:spcBef>
                <a:spcPct val="0"/>
              </a:spcBef>
              <a:defRPr/>
            </a:pPr>
            <a:r>
              <a:rPr lang="id-ID" sz="3200" dirty="0">
                <a:solidFill>
                  <a:srgbClr val="FF8200"/>
                </a:solidFill>
                <a:latin typeface="微软雅黑" panose="020B0503020204020204" pitchFamily="34" charset="-122"/>
              </a:rPr>
              <a:t>Brain </a:t>
            </a:r>
            <a:r>
              <a:rPr lang="id-ID" sz="3200" dirty="0">
                <a:solidFill>
                  <a:srgbClr val="FFC000"/>
                </a:solidFill>
                <a:latin typeface="微软雅黑" panose="020B0503020204020204" pitchFamily="34" charset="-122"/>
              </a:rPr>
              <a:t> </a:t>
            </a:r>
            <a:r>
              <a:rPr lang="id-ID" sz="3200" dirty="0">
                <a:solidFill>
                  <a:schemeClr val="bg1"/>
                </a:solidFill>
                <a:latin typeface="微软雅黑" panose="020B0503020204020204" pitchFamily="34" charset="-122"/>
              </a:rPr>
              <a:t>storming</a:t>
            </a:r>
            <a:endParaRPr lang="en-US" sz="3200" dirty="0">
              <a:solidFill>
                <a:schemeClr val="bg1"/>
              </a:solidFill>
              <a:latin typeface="微软雅黑" panose="020B0503020204020204" pitchFamily="34" charset="-122"/>
            </a:endParaRPr>
          </a:p>
        </p:txBody>
      </p:sp>
      <p:sp>
        <p:nvSpPr>
          <p:cNvPr id="7" name="Subtitle 2">
            <a:extLst>
              <a:ext uri="{FF2B5EF4-FFF2-40B4-BE49-F238E27FC236}">
                <a16:creationId xmlns:a16="http://schemas.microsoft.com/office/drawing/2014/main" id="{4007700F-F12E-427F-A51E-C455C2830E41}"/>
              </a:ext>
            </a:extLst>
          </p:cNvPr>
          <p:cNvSpPr txBox="1">
            <a:spLocks/>
          </p:cNvSpPr>
          <p:nvPr/>
        </p:nvSpPr>
        <p:spPr>
          <a:xfrm>
            <a:off x="2700357" y="926068"/>
            <a:ext cx="5689600" cy="369332"/>
          </a:xfrm>
          <a:prstGeom prst="rect">
            <a:avLst/>
          </a:prstGeom>
        </p:spPr>
        <p:txBody>
          <a:bodyPr vert="horz" wrap="square" lIns="121920" tIns="60960" rIns="121920" bIns="60960" rtlCol="0">
            <a:spAutoFit/>
          </a:bodyPr>
          <a:lstStyle/>
          <a:p>
            <a:pPr algn="ctr" defTabSz="1219170">
              <a:spcBef>
                <a:spcPct val="20000"/>
              </a:spcBef>
              <a:defRPr/>
            </a:pPr>
            <a:r>
              <a:rPr lang="id-ID" sz="1600" b="1" i="1" dirty="0">
                <a:solidFill>
                  <a:schemeClr val="bg1"/>
                </a:solidFill>
              </a:rPr>
              <a:t>We</a:t>
            </a:r>
            <a:r>
              <a:rPr lang="id-ID" sz="1600" i="1" dirty="0">
                <a:solidFill>
                  <a:schemeClr val="bg1"/>
                </a:solidFill>
              </a:rPr>
              <a:t> promise to make your </a:t>
            </a:r>
            <a:r>
              <a:rPr lang="id-ID" sz="1600" b="1" i="1" dirty="0">
                <a:solidFill>
                  <a:schemeClr val="bg1"/>
                </a:solidFill>
              </a:rPr>
              <a:t>life success</a:t>
            </a:r>
            <a:endParaRPr lang="en-US" sz="1600" b="1" i="1" dirty="0">
              <a:solidFill>
                <a:schemeClr val="bg1"/>
              </a:solidFill>
            </a:endParaRPr>
          </a:p>
        </p:txBody>
      </p:sp>
      <p:grpSp>
        <p:nvGrpSpPr>
          <p:cNvPr id="8" name="Group 311">
            <a:extLst>
              <a:ext uri="{FF2B5EF4-FFF2-40B4-BE49-F238E27FC236}">
                <a16:creationId xmlns:a16="http://schemas.microsoft.com/office/drawing/2014/main" id="{022CE908-5D05-4918-AB1D-C459CBCAA36A}"/>
              </a:ext>
            </a:extLst>
          </p:cNvPr>
          <p:cNvGrpSpPr/>
          <p:nvPr/>
        </p:nvGrpSpPr>
        <p:grpSpPr>
          <a:xfrm>
            <a:off x="812801" y="2281768"/>
            <a:ext cx="4675716" cy="4576233"/>
            <a:chOff x="1674813" y="358775"/>
            <a:chExt cx="4483100" cy="4505325"/>
          </a:xfrm>
        </p:grpSpPr>
        <p:grpSp>
          <p:nvGrpSpPr>
            <p:cNvPr id="9" name="Group 4">
              <a:extLst>
                <a:ext uri="{FF2B5EF4-FFF2-40B4-BE49-F238E27FC236}">
                  <a16:creationId xmlns:a16="http://schemas.microsoft.com/office/drawing/2014/main" id="{5AB37F37-B9B7-4EB3-A5AC-7C5EFB9B3537}"/>
                </a:ext>
              </a:extLst>
            </p:cNvPr>
            <p:cNvGrpSpPr>
              <a:grpSpLocks noChangeAspect="1"/>
            </p:cNvGrpSpPr>
            <p:nvPr/>
          </p:nvGrpSpPr>
          <p:grpSpPr bwMode="auto">
            <a:xfrm>
              <a:off x="1674816" y="358775"/>
              <a:ext cx="4483102" cy="4505325"/>
              <a:chOff x="1391" y="226"/>
              <a:chExt cx="2824" cy="2838"/>
            </a:xfrm>
          </p:grpSpPr>
          <p:sp>
            <p:nvSpPr>
              <p:cNvPr id="11" name="AutoShape 3">
                <a:extLst>
                  <a:ext uri="{FF2B5EF4-FFF2-40B4-BE49-F238E27FC236}">
                    <a16:creationId xmlns:a16="http://schemas.microsoft.com/office/drawing/2014/main" id="{0FC1C28F-1938-4543-B877-391F7AF8EBE3}"/>
                  </a:ext>
                </a:extLst>
              </p:cNvPr>
              <p:cNvSpPr>
                <a:spLocks noChangeAspect="1" noChangeArrowheads="1" noTextEdit="1"/>
              </p:cNvSpPr>
              <p:nvPr/>
            </p:nvSpPr>
            <p:spPr bwMode="auto">
              <a:xfrm>
                <a:off x="1392" y="228"/>
                <a:ext cx="2798" cy="2836"/>
              </a:xfrm>
              <a:prstGeom prst="rect">
                <a:avLst/>
              </a:prstGeom>
              <a:no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dirty="0"/>
              </a:p>
            </p:txBody>
          </p:sp>
          <p:grpSp>
            <p:nvGrpSpPr>
              <p:cNvPr id="12" name="Group 205">
                <a:extLst>
                  <a:ext uri="{FF2B5EF4-FFF2-40B4-BE49-F238E27FC236}">
                    <a16:creationId xmlns:a16="http://schemas.microsoft.com/office/drawing/2014/main" id="{B7FBB73D-AD16-4FA2-9886-313695180056}"/>
                  </a:ext>
                </a:extLst>
              </p:cNvPr>
              <p:cNvGrpSpPr>
                <a:grpSpLocks/>
              </p:cNvGrpSpPr>
              <p:nvPr/>
            </p:nvGrpSpPr>
            <p:grpSpPr bwMode="auto">
              <a:xfrm>
                <a:off x="1391" y="226"/>
                <a:ext cx="2824" cy="2787"/>
                <a:chOff x="1391" y="226"/>
                <a:chExt cx="2824" cy="2787"/>
              </a:xfrm>
            </p:grpSpPr>
            <p:sp>
              <p:nvSpPr>
                <p:cNvPr id="106" name="Freeform 6">
                  <a:extLst>
                    <a:ext uri="{FF2B5EF4-FFF2-40B4-BE49-F238E27FC236}">
                      <a16:creationId xmlns:a16="http://schemas.microsoft.com/office/drawing/2014/main" id="{03BADCE5-5843-408B-935B-DB8C73D04543}"/>
                    </a:ext>
                  </a:extLst>
                </p:cNvPr>
                <p:cNvSpPr>
                  <a:spLocks/>
                </p:cNvSpPr>
                <p:nvPr/>
              </p:nvSpPr>
              <p:spPr bwMode="auto">
                <a:xfrm>
                  <a:off x="2064" y="1375"/>
                  <a:ext cx="1376" cy="1638"/>
                </a:xfrm>
                <a:custGeom>
                  <a:avLst/>
                  <a:gdLst/>
                  <a:ahLst/>
                  <a:cxnLst>
                    <a:cxn ang="0">
                      <a:pos x="534" y="1813"/>
                    </a:cxn>
                    <a:cxn ang="0">
                      <a:pos x="439" y="1553"/>
                    </a:cxn>
                    <a:cxn ang="0">
                      <a:pos x="148" y="1532"/>
                    </a:cxn>
                    <a:cxn ang="0">
                      <a:pos x="135" y="1370"/>
                    </a:cxn>
                    <a:cxn ang="0">
                      <a:pos x="109" y="1290"/>
                    </a:cxn>
                    <a:cxn ang="0">
                      <a:pos x="109" y="1154"/>
                    </a:cxn>
                    <a:cxn ang="0">
                      <a:pos x="5" y="1059"/>
                    </a:cxn>
                    <a:cxn ang="0">
                      <a:pos x="136" y="870"/>
                    </a:cxn>
                    <a:cxn ang="0">
                      <a:pos x="343" y="190"/>
                    </a:cxn>
                    <a:cxn ang="0">
                      <a:pos x="1150" y="116"/>
                    </a:cxn>
                    <a:cxn ang="0">
                      <a:pos x="1461" y="453"/>
                    </a:cxn>
                    <a:cxn ang="0">
                      <a:pos x="1451" y="937"/>
                    </a:cxn>
                    <a:cxn ang="0">
                      <a:pos x="1173" y="1321"/>
                    </a:cxn>
                    <a:cxn ang="0">
                      <a:pos x="1301" y="1807"/>
                    </a:cxn>
                    <a:cxn ang="0">
                      <a:pos x="534" y="1813"/>
                    </a:cxn>
                  </a:cxnLst>
                  <a:rect l="0" t="0" r="r" b="b"/>
                  <a:pathLst>
                    <a:path w="1522" h="1813">
                      <a:moveTo>
                        <a:pt x="534" y="1813"/>
                      </a:moveTo>
                      <a:cubicBezTo>
                        <a:pt x="534" y="1813"/>
                        <a:pt x="464" y="1592"/>
                        <a:pt x="439" y="1553"/>
                      </a:cubicBezTo>
                      <a:cubicBezTo>
                        <a:pt x="413" y="1514"/>
                        <a:pt x="212" y="1576"/>
                        <a:pt x="148" y="1532"/>
                      </a:cubicBezTo>
                      <a:cubicBezTo>
                        <a:pt x="83" y="1489"/>
                        <a:pt x="135" y="1370"/>
                        <a:pt x="135" y="1370"/>
                      </a:cubicBezTo>
                      <a:cubicBezTo>
                        <a:pt x="135" y="1370"/>
                        <a:pt x="32" y="1362"/>
                        <a:pt x="109" y="1290"/>
                      </a:cubicBezTo>
                      <a:cubicBezTo>
                        <a:pt x="32" y="1272"/>
                        <a:pt x="117" y="1182"/>
                        <a:pt x="109" y="1154"/>
                      </a:cubicBezTo>
                      <a:cubicBezTo>
                        <a:pt x="47" y="1144"/>
                        <a:pt x="0" y="1100"/>
                        <a:pt x="5" y="1059"/>
                      </a:cubicBezTo>
                      <a:cubicBezTo>
                        <a:pt x="11" y="1018"/>
                        <a:pt x="154" y="906"/>
                        <a:pt x="136" y="870"/>
                      </a:cubicBezTo>
                      <a:cubicBezTo>
                        <a:pt x="118" y="834"/>
                        <a:pt x="8" y="466"/>
                        <a:pt x="343" y="190"/>
                      </a:cubicBezTo>
                      <a:cubicBezTo>
                        <a:pt x="553" y="18"/>
                        <a:pt x="897" y="0"/>
                        <a:pt x="1150" y="116"/>
                      </a:cubicBezTo>
                      <a:cubicBezTo>
                        <a:pt x="1301" y="185"/>
                        <a:pt x="1415" y="320"/>
                        <a:pt x="1461" y="453"/>
                      </a:cubicBezTo>
                      <a:cubicBezTo>
                        <a:pt x="1517" y="612"/>
                        <a:pt x="1522" y="801"/>
                        <a:pt x="1451" y="937"/>
                      </a:cubicBezTo>
                      <a:cubicBezTo>
                        <a:pt x="1363" y="1106"/>
                        <a:pt x="1187" y="1215"/>
                        <a:pt x="1173" y="1321"/>
                      </a:cubicBezTo>
                      <a:cubicBezTo>
                        <a:pt x="1147" y="1514"/>
                        <a:pt x="1301" y="1807"/>
                        <a:pt x="1301" y="1807"/>
                      </a:cubicBezTo>
                      <a:lnTo>
                        <a:pt x="534" y="1813"/>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7">
                  <a:extLst>
                    <a:ext uri="{FF2B5EF4-FFF2-40B4-BE49-F238E27FC236}">
                      <a16:creationId xmlns:a16="http://schemas.microsoft.com/office/drawing/2014/main" id="{7E844F2C-272A-4C5F-B666-0AA856297CCE}"/>
                    </a:ext>
                  </a:extLst>
                </p:cNvPr>
                <p:cNvSpPr>
                  <a:spLocks/>
                </p:cNvSpPr>
                <p:nvPr/>
              </p:nvSpPr>
              <p:spPr bwMode="auto">
                <a:xfrm>
                  <a:off x="2309" y="1519"/>
                  <a:ext cx="277" cy="336"/>
                </a:xfrm>
                <a:custGeom>
                  <a:avLst/>
                  <a:gdLst/>
                  <a:ahLst/>
                  <a:cxnLst>
                    <a:cxn ang="0">
                      <a:pos x="18" y="225"/>
                    </a:cxn>
                    <a:cxn ang="0">
                      <a:pos x="0" y="371"/>
                    </a:cxn>
                    <a:cxn ang="0">
                      <a:pos x="169" y="371"/>
                    </a:cxn>
                    <a:cxn ang="0">
                      <a:pos x="260" y="196"/>
                    </a:cxn>
                    <a:cxn ang="0">
                      <a:pos x="164" y="138"/>
                    </a:cxn>
                    <a:cxn ang="0">
                      <a:pos x="306" y="136"/>
                    </a:cxn>
                    <a:cxn ang="0">
                      <a:pos x="306" y="0"/>
                    </a:cxn>
                    <a:cxn ang="0">
                      <a:pos x="108" y="104"/>
                    </a:cxn>
                    <a:cxn ang="0">
                      <a:pos x="43" y="165"/>
                    </a:cxn>
                    <a:cxn ang="0">
                      <a:pos x="196" y="225"/>
                    </a:cxn>
                    <a:cxn ang="0">
                      <a:pos x="18" y="225"/>
                    </a:cxn>
                  </a:cxnLst>
                  <a:rect l="0" t="0" r="r" b="b"/>
                  <a:pathLst>
                    <a:path w="306" h="371">
                      <a:moveTo>
                        <a:pt x="18" y="225"/>
                      </a:moveTo>
                      <a:cubicBezTo>
                        <a:pt x="9" y="225"/>
                        <a:pt x="0" y="371"/>
                        <a:pt x="0" y="371"/>
                      </a:cubicBezTo>
                      <a:cubicBezTo>
                        <a:pt x="169" y="371"/>
                        <a:pt x="169" y="371"/>
                        <a:pt x="169" y="371"/>
                      </a:cubicBezTo>
                      <a:cubicBezTo>
                        <a:pt x="260" y="196"/>
                        <a:pt x="260" y="196"/>
                        <a:pt x="260" y="196"/>
                      </a:cubicBezTo>
                      <a:cubicBezTo>
                        <a:pt x="164" y="138"/>
                        <a:pt x="164" y="138"/>
                        <a:pt x="164" y="138"/>
                      </a:cubicBezTo>
                      <a:cubicBezTo>
                        <a:pt x="306" y="136"/>
                        <a:pt x="306" y="136"/>
                        <a:pt x="306" y="136"/>
                      </a:cubicBezTo>
                      <a:cubicBezTo>
                        <a:pt x="306" y="0"/>
                        <a:pt x="306" y="0"/>
                        <a:pt x="306" y="0"/>
                      </a:cubicBezTo>
                      <a:cubicBezTo>
                        <a:pt x="233" y="23"/>
                        <a:pt x="165" y="57"/>
                        <a:pt x="108" y="104"/>
                      </a:cubicBezTo>
                      <a:cubicBezTo>
                        <a:pt x="84" y="124"/>
                        <a:pt x="63" y="144"/>
                        <a:pt x="43" y="165"/>
                      </a:cubicBezTo>
                      <a:cubicBezTo>
                        <a:pt x="196" y="225"/>
                        <a:pt x="196" y="225"/>
                        <a:pt x="196" y="225"/>
                      </a:cubicBezTo>
                      <a:cubicBezTo>
                        <a:pt x="196" y="225"/>
                        <a:pt x="26" y="225"/>
                        <a:pt x="18" y="22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8">
                  <a:extLst>
                    <a:ext uri="{FF2B5EF4-FFF2-40B4-BE49-F238E27FC236}">
                      <a16:creationId xmlns:a16="http://schemas.microsoft.com/office/drawing/2014/main" id="{60064BAD-46CE-494B-BAF9-188A6DFB262B}"/>
                    </a:ext>
                  </a:extLst>
                </p:cNvPr>
                <p:cNvSpPr>
                  <a:spLocks/>
                </p:cNvSpPr>
                <p:nvPr/>
              </p:nvSpPr>
              <p:spPr bwMode="auto">
                <a:xfrm>
                  <a:off x="2313" y="1887"/>
                  <a:ext cx="258" cy="138"/>
                </a:xfrm>
                <a:custGeom>
                  <a:avLst/>
                  <a:gdLst/>
                  <a:ahLst/>
                  <a:cxnLst>
                    <a:cxn ang="0">
                      <a:pos x="112" y="0"/>
                    </a:cxn>
                    <a:cxn ang="0">
                      <a:pos x="0" y="0"/>
                    </a:cxn>
                    <a:cxn ang="0">
                      <a:pos x="164" y="138"/>
                    </a:cxn>
                    <a:cxn ang="0">
                      <a:pos x="258" y="101"/>
                    </a:cxn>
                    <a:cxn ang="0">
                      <a:pos x="112" y="0"/>
                    </a:cxn>
                  </a:cxnLst>
                  <a:rect l="0" t="0" r="r" b="b"/>
                  <a:pathLst>
                    <a:path w="258" h="138">
                      <a:moveTo>
                        <a:pt x="112" y="0"/>
                      </a:moveTo>
                      <a:lnTo>
                        <a:pt x="0" y="0"/>
                      </a:lnTo>
                      <a:lnTo>
                        <a:pt x="164" y="138"/>
                      </a:lnTo>
                      <a:lnTo>
                        <a:pt x="258" y="101"/>
                      </a:lnTo>
                      <a:lnTo>
                        <a:pt x="112"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9">
                  <a:extLst>
                    <a:ext uri="{FF2B5EF4-FFF2-40B4-BE49-F238E27FC236}">
                      <a16:creationId xmlns:a16="http://schemas.microsoft.com/office/drawing/2014/main" id="{235D0145-A34A-4EA8-8EFE-D6D99F82DDD3}"/>
                    </a:ext>
                  </a:extLst>
                </p:cNvPr>
                <p:cNvSpPr>
                  <a:spLocks/>
                </p:cNvSpPr>
                <p:nvPr/>
              </p:nvSpPr>
              <p:spPr bwMode="auto">
                <a:xfrm>
                  <a:off x="2524" y="1776"/>
                  <a:ext cx="842" cy="401"/>
                </a:xfrm>
                <a:custGeom>
                  <a:avLst/>
                  <a:gdLst/>
                  <a:ahLst/>
                  <a:cxnLst>
                    <a:cxn ang="0">
                      <a:pos x="923" y="194"/>
                    </a:cxn>
                    <a:cxn ang="0">
                      <a:pos x="733" y="201"/>
                    </a:cxn>
                    <a:cxn ang="0">
                      <a:pos x="719" y="248"/>
                    </a:cxn>
                    <a:cxn ang="0">
                      <a:pos x="786" y="280"/>
                    </a:cxn>
                    <a:cxn ang="0">
                      <a:pos x="689" y="268"/>
                    </a:cxn>
                    <a:cxn ang="0">
                      <a:pos x="724" y="178"/>
                    </a:cxn>
                    <a:cxn ang="0">
                      <a:pos x="919" y="164"/>
                    </a:cxn>
                    <a:cxn ang="0">
                      <a:pos x="891" y="59"/>
                    </a:cxn>
                    <a:cxn ang="0">
                      <a:pos x="866" y="0"/>
                    </a:cxn>
                    <a:cxn ang="0">
                      <a:pos x="684" y="134"/>
                    </a:cxn>
                    <a:cxn ang="0">
                      <a:pos x="529" y="87"/>
                    </a:cxn>
                    <a:cxn ang="0">
                      <a:pos x="374" y="177"/>
                    </a:cxn>
                    <a:cxn ang="0">
                      <a:pos x="198" y="172"/>
                    </a:cxn>
                    <a:cxn ang="0">
                      <a:pos x="190" y="251"/>
                    </a:cxn>
                    <a:cxn ang="0">
                      <a:pos x="307" y="296"/>
                    </a:cxn>
                    <a:cxn ang="0">
                      <a:pos x="295" y="341"/>
                    </a:cxn>
                    <a:cxn ang="0">
                      <a:pos x="204" y="312"/>
                    </a:cxn>
                    <a:cxn ang="0">
                      <a:pos x="58" y="251"/>
                    </a:cxn>
                    <a:cxn ang="0">
                      <a:pos x="0" y="283"/>
                    </a:cxn>
                    <a:cxn ang="0">
                      <a:pos x="0" y="382"/>
                    </a:cxn>
                    <a:cxn ang="0">
                      <a:pos x="90" y="443"/>
                    </a:cxn>
                    <a:cxn ang="0">
                      <a:pos x="371" y="443"/>
                    </a:cxn>
                    <a:cxn ang="0">
                      <a:pos x="423" y="327"/>
                    </a:cxn>
                    <a:cxn ang="0">
                      <a:pos x="364" y="252"/>
                    </a:cxn>
                    <a:cxn ang="0">
                      <a:pos x="532" y="259"/>
                    </a:cxn>
                    <a:cxn ang="0">
                      <a:pos x="457" y="331"/>
                    </a:cxn>
                    <a:cxn ang="0">
                      <a:pos x="543" y="334"/>
                    </a:cxn>
                    <a:cxn ang="0">
                      <a:pos x="654" y="291"/>
                    </a:cxn>
                    <a:cxn ang="0">
                      <a:pos x="733" y="359"/>
                    </a:cxn>
                    <a:cxn ang="0">
                      <a:pos x="925" y="356"/>
                    </a:cxn>
                    <a:cxn ang="0">
                      <a:pos x="923" y="194"/>
                    </a:cxn>
                  </a:cxnLst>
                  <a:rect l="0" t="0" r="r" b="b"/>
                  <a:pathLst>
                    <a:path w="932" h="443">
                      <a:moveTo>
                        <a:pt x="923" y="194"/>
                      </a:moveTo>
                      <a:cubicBezTo>
                        <a:pt x="733" y="201"/>
                        <a:pt x="733" y="201"/>
                        <a:pt x="733" y="201"/>
                      </a:cubicBezTo>
                      <a:cubicBezTo>
                        <a:pt x="719" y="248"/>
                        <a:pt x="719" y="248"/>
                        <a:pt x="719" y="248"/>
                      </a:cubicBezTo>
                      <a:cubicBezTo>
                        <a:pt x="786" y="280"/>
                        <a:pt x="786" y="280"/>
                        <a:pt x="786" y="280"/>
                      </a:cubicBezTo>
                      <a:cubicBezTo>
                        <a:pt x="689" y="268"/>
                        <a:pt x="689" y="268"/>
                        <a:pt x="689" y="268"/>
                      </a:cubicBezTo>
                      <a:cubicBezTo>
                        <a:pt x="724" y="178"/>
                        <a:pt x="724" y="178"/>
                        <a:pt x="724" y="178"/>
                      </a:cubicBezTo>
                      <a:cubicBezTo>
                        <a:pt x="919" y="164"/>
                        <a:pt x="919" y="164"/>
                        <a:pt x="919" y="164"/>
                      </a:cubicBezTo>
                      <a:cubicBezTo>
                        <a:pt x="912" y="128"/>
                        <a:pt x="903" y="93"/>
                        <a:pt x="891" y="59"/>
                      </a:cubicBezTo>
                      <a:cubicBezTo>
                        <a:pt x="884" y="40"/>
                        <a:pt x="876" y="20"/>
                        <a:pt x="866" y="0"/>
                      </a:cubicBezTo>
                      <a:cubicBezTo>
                        <a:pt x="684" y="134"/>
                        <a:pt x="684" y="134"/>
                        <a:pt x="684" y="134"/>
                      </a:cubicBezTo>
                      <a:cubicBezTo>
                        <a:pt x="529" y="87"/>
                        <a:pt x="529" y="87"/>
                        <a:pt x="529" y="87"/>
                      </a:cubicBezTo>
                      <a:cubicBezTo>
                        <a:pt x="374" y="177"/>
                        <a:pt x="374" y="177"/>
                        <a:pt x="374" y="177"/>
                      </a:cubicBezTo>
                      <a:cubicBezTo>
                        <a:pt x="198" y="172"/>
                        <a:pt x="198" y="172"/>
                        <a:pt x="198" y="172"/>
                      </a:cubicBezTo>
                      <a:cubicBezTo>
                        <a:pt x="190" y="251"/>
                        <a:pt x="190" y="251"/>
                        <a:pt x="190" y="251"/>
                      </a:cubicBezTo>
                      <a:cubicBezTo>
                        <a:pt x="307" y="296"/>
                        <a:pt x="307" y="296"/>
                        <a:pt x="307" y="296"/>
                      </a:cubicBezTo>
                      <a:cubicBezTo>
                        <a:pt x="295" y="341"/>
                        <a:pt x="295" y="341"/>
                        <a:pt x="295" y="341"/>
                      </a:cubicBezTo>
                      <a:cubicBezTo>
                        <a:pt x="204" y="312"/>
                        <a:pt x="204" y="312"/>
                        <a:pt x="204" y="312"/>
                      </a:cubicBezTo>
                      <a:cubicBezTo>
                        <a:pt x="58" y="251"/>
                        <a:pt x="58" y="251"/>
                        <a:pt x="58" y="251"/>
                      </a:cubicBezTo>
                      <a:cubicBezTo>
                        <a:pt x="0" y="283"/>
                        <a:pt x="0" y="283"/>
                        <a:pt x="0" y="283"/>
                      </a:cubicBezTo>
                      <a:cubicBezTo>
                        <a:pt x="0" y="382"/>
                        <a:pt x="0" y="382"/>
                        <a:pt x="0" y="382"/>
                      </a:cubicBezTo>
                      <a:cubicBezTo>
                        <a:pt x="90" y="443"/>
                        <a:pt x="90" y="443"/>
                        <a:pt x="90" y="443"/>
                      </a:cubicBezTo>
                      <a:cubicBezTo>
                        <a:pt x="371" y="443"/>
                        <a:pt x="371" y="443"/>
                        <a:pt x="371" y="443"/>
                      </a:cubicBezTo>
                      <a:cubicBezTo>
                        <a:pt x="423" y="327"/>
                        <a:pt x="423" y="327"/>
                        <a:pt x="423" y="327"/>
                      </a:cubicBezTo>
                      <a:cubicBezTo>
                        <a:pt x="364" y="252"/>
                        <a:pt x="364" y="252"/>
                        <a:pt x="364" y="252"/>
                      </a:cubicBezTo>
                      <a:cubicBezTo>
                        <a:pt x="532" y="259"/>
                        <a:pt x="532" y="259"/>
                        <a:pt x="532" y="259"/>
                      </a:cubicBezTo>
                      <a:cubicBezTo>
                        <a:pt x="457" y="331"/>
                        <a:pt x="457" y="331"/>
                        <a:pt x="457" y="331"/>
                      </a:cubicBezTo>
                      <a:cubicBezTo>
                        <a:pt x="543" y="334"/>
                        <a:pt x="543" y="334"/>
                        <a:pt x="543" y="334"/>
                      </a:cubicBezTo>
                      <a:cubicBezTo>
                        <a:pt x="654" y="291"/>
                        <a:pt x="654" y="291"/>
                        <a:pt x="654" y="291"/>
                      </a:cubicBezTo>
                      <a:cubicBezTo>
                        <a:pt x="733" y="359"/>
                        <a:pt x="733" y="359"/>
                        <a:pt x="733" y="359"/>
                      </a:cubicBezTo>
                      <a:cubicBezTo>
                        <a:pt x="925" y="356"/>
                        <a:pt x="925" y="356"/>
                        <a:pt x="925" y="356"/>
                      </a:cubicBezTo>
                      <a:cubicBezTo>
                        <a:pt x="932" y="304"/>
                        <a:pt x="931" y="248"/>
                        <a:pt x="923" y="19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10">
                  <a:extLst>
                    <a:ext uri="{FF2B5EF4-FFF2-40B4-BE49-F238E27FC236}">
                      <a16:creationId xmlns:a16="http://schemas.microsoft.com/office/drawing/2014/main" id="{2599ADCA-5787-41D3-A020-05AEF7BAA064}"/>
                    </a:ext>
                  </a:extLst>
                </p:cNvPr>
                <p:cNvSpPr>
                  <a:spLocks/>
                </p:cNvSpPr>
                <p:nvPr/>
              </p:nvSpPr>
              <p:spPr bwMode="auto">
                <a:xfrm>
                  <a:off x="2782" y="2201"/>
                  <a:ext cx="222" cy="173"/>
                </a:xfrm>
                <a:custGeom>
                  <a:avLst/>
                  <a:gdLst/>
                  <a:ahLst/>
                  <a:cxnLst>
                    <a:cxn ang="0">
                      <a:pos x="0" y="26"/>
                    </a:cxn>
                    <a:cxn ang="0">
                      <a:pos x="158" y="191"/>
                    </a:cxn>
                    <a:cxn ang="0">
                      <a:pos x="246" y="150"/>
                    </a:cxn>
                    <a:cxn ang="0">
                      <a:pos x="111" y="0"/>
                    </a:cxn>
                    <a:cxn ang="0">
                      <a:pos x="0" y="26"/>
                    </a:cxn>
                  </a:cxnLst>
                  <a:rect l="0" t="0" r="r" b="b"/>
                  <a:pathLst>
                    <a:path w="246" h="191">
                      <a:moveTo>
                        <a:pt x="0" y="26"/>
                      </a:moveTo>
                      <a:cubicBezTo>
                        <a:pt x="158" y="191"/>
                        <a:pt x="158" y="191"/>
                        <a:pt x="158" y="191"/>
                      </a:cubicBezTo>
                      <a:cubicBezTo>
                        <a:pt x="246" y="150"/>
                        <a:pt x="246" y="150"/>
                        <a:pt x="246" y="150"/>
                      </a:cubicBezTo>
                      <a:cubicBezTo>
                        <a:pt x="111" y="0"/>
                        <a:pt x="111" y="0"/>
                        <a:pt x="111" y="0"/>
                      </a:cubicBezTo>
                      <a:cubicBezTo>
                        <a:pt x="111" y="0"/>
                        <a:pt x="20" y="26"/>
                        <a:pt x="0" y="26"/>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11">
                  <a:extLst>
                    <a:ext uri="{FF2B5EF4-FFF2-40B4-BE49-F238E27FC236}">
                      <a16:creationId xmlns:a16="http://schemas.microsoft.com/office/drawing/2014/main" id="{C6243062-1FC1-46CD-AC83-B6078FA80254}"/>
                    </a:ext>
                  </a:extLst>
                </p:cNvPr>
                <p:cNvSpPr>
                  <a:spLocks/>
                </p:cNvSpPr>
                <p:nvPr/>
              </p:nvSpPr>
              <p:spPr bwMode="auto">
                <a:xfrm>
                  <a:off x="2902" y="2104"/>
                  <a:ext cx="258" cy="143"/>
                </a:xfrm>
                <a:custGeom>
                  <a:avLst/>
                  <a:gdLst/>
                  <a:ahLst/>
                  <a:cxnLst>
                    <a:cxn ang="0">
                      <a:pos x="0" y="72"/>
                    </a:cxn>
                    <a:cxn ang="0">
                      <a:pos x="80" y="143"/>
                    </a:cxn>
                    <a:cxn ang="0">
                      <a:pos x="258" y="103"/>
                    </a:cxn>
                    <a:cxn ang="0">
                      <a:pos x="258" y="0"/>
                    </a:cxn>
                    <a:cxn ang="0">
                      <a:pos x="28" y="0"/>
                    </a:cxn>
                    <a:cxn ang="0">
                      <a:pos x="0" y="72"/>
                    </a:cxn>
                  </a:cxnLst>
                  <a:rect l="0" t="0" r="r" b="b"/>
                  <a:pathLst>
                    <a:path w="258" h="143">
                      <a:moveTo>
                        <a:pt x="0" y="72"/>
                      </a:moveTo>
                      <a:lnTo>
                        <a:pt x="80" y="143"/>
                      </a:lnTo>
                      <a:lnTo>
                        <a:pt x="258" y="103"/>
                      </a:lnTo>
                      <a:lnTo>
                        <a:pt x="258" y="0"/>
                      </a:lnTo>
                      <a:lnTo>
                        <a:pt x="28" y="0"/>
                      </a:lnTo>
                      <a:lnTo>
                        <a:pt x="0" y="7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12">
                  <a:extLst>
                    <a:ext uri="{FF2B5EF4-FFF2-40B4-BE49-F238E27FC236}">
                      <a16:creationId xmlns:a16="http://schemas.microsoft.com/office/drawing/2014/main" id="{7611890E-C5C3-480B-A75C-8845D0C8ED89}"/>
                    </a:ext>
                  </a:extLst>
                </p:cNvPr>
                <p:cNvSpPr>
                  <a:spLocks/>
                </p:cNvSpPr>
                <p:nvPr/>
              </p:nvSpPr>
              <p:spPr bwMode="auto">
                <a:xfrm>
                  <a:off x="2847" y="1509"/>
                  <a:ext cx="230" cy="318"/>
                </a:xfrm>
                <a:custGeom>
                  <a:avLst/>
                  <a:gdLst/>
                  <a:ahLst/>
                  <a:cxnLst>
                    <a:cxn ang="0">
                      <a:pos x="128" y="202"/>
                    </a:cxn>
                    <a:cxn ang="0">
                      <a:pos x="121" y="333"/>
                    </a:cxn>
                    <a:cxn ang="0">
                      <a:pos x="171" y="352"/>
                    </a:cxn>
                    <a:cxn ang="0">
                      <a:pos x="247" y="238"/>
                    </a:cxn>
                    <a:cxn ang="0">
                      <a:pos x="254" y="50"/>
                    </a:cxn>
                    <a:cxn ang="0">
                      <a:pos x="249" y="48"/>
                    </a:cxn>
                    <a:cxn ang="0">
                      <a:pos x="107" y="0"/>
                    </a:cxn>
                    <a:cxn ang="0">
                      <a:pos x="0" y="162"/>
                    </a:cxn>
                    <a:cxn ang="0">
                      <a:pos x="128" y="202"/>
                    </a:cxn>
                  </a:cxnLst>
                  <a:rect l="0" t="0" r="r" b="b"/>
                  <a:pathLst>
                    <a:path w="254" h="352">
                      <a:moveTo>
                        <a:pt x="128" y="202"/>
                      </a:moveTo>
                      <a:cubicBezTo>
                        <a:pt x="121" y="333"/>
                        <a:pt x="121" y="333"/>
                        <a:pt x="121" y="333"/>
                      </a:cubicBezTo>
                      <a:cubicBezTo>
                        <a:pt x="171" y="352"/>
                        <a:pt x="171" y="352"/>
                        <a:pt x="171" y="352"/>
                      </a:cubicBezTo>
                      <a:cubicBezTo>
                        <a:pt x="247" y="238"/>
                        <a:pt x="247" y="238"/>
                        <a:pt x="247" y="238"/>
                      </a:cubicBezTo>
                      <a:cubicBezTo>
                        <a:pt x="254" y="50"/>
                        <a:pt x="254" y="50"/>
                        <a:pt x="254" y="50"/>
                      </a:cubicBezTo>
                      <a:cubicBezTo>
                        <a:pt x="252" y="49"/>
                        <a:pt x="251" y="48"/>
                        <a:pt x="249" y="48"/>
                      </a:cubicBezTo>
                      <a:cubicBezTo>
                        <a:pt x="204" y="27"/>
                        <a:pt x="156" y="11"/>
                        <a:pt x="107" y="0"/>
                      </a:cubicBezTo>
                      <a:cubicBezTo>
                        <a:pt x="0" y="162"/>
                        <a:pt x="0" y="162"/>
                        <a:pt x="0" y="162"/>
                      </a:cubicBezTo>
                      <a:lnTo>
                        <a:pt x="128" y="20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13">
                  <a:extLst>
                    <a:ext uri="{FF2B5EF4-FFF2-40B4-BE49-F238E27FC236}">
                      <a16:creationId xmlns:a16="http://schemas.microsoft.com/office/drawing/2014/main" id="{66BCE1F0-C458-4EA2-B3E3-66D3BB43DBAD}"/>
                    </a:ext>
                  </a:extLst>
                </p:cNvPr>
                <p:cNvSpPr>
                  <a:spLocks/>
                </p:cNvSpPr>
                <p:nvPr/>
              </p:nvSpPr>
              <p:spPr bwMode="auto">
                <a:xfrm>
                  <a:off x="3078" y="1595"/>
                  <a:ext cx="203" cy="246"/>
                </a:xfrm>
                <a:custGeom>
                  <a:avLst/>
                  <a:gdLst/>
                  <a:ahLst/>
                  <a:cxnLst>
                    <a:cxn ang="0">
                      <a:pos x="47" y="133"/>
                    </a:cxn>
                    <a:cxn ang="0">
                      <a:pos x="0" y="193"/>
                    </a:cxn>
                    <a:cxn ang="0">
                      <a:pos x="0" y="272"/>
                    </a:cxn>
                    <a:cxn ang="0">
                      <a:pos x="82" y="272"/>
                    </a:cxn>
                    <a:cxn ang="0">
                      <a:pos x="225" y="152"/>
                    </a:cxn>
                    <a:cxn ang="0">
                      <a:pos x="77" y="0"/>
                    </a:cxn>
                    <a:cxn ang="0">
                      <a:pos x="41" y="33"/>
                    </a:cxn>
                    <a:cxn ang="0">
                      <a:pos x="47" y="133"/>
                    </a:cxn>
                  </a:cxnLst>
                  <a:rect l="0" t="0" r="r" b="b"/>
                  <a:pathLst>
                    <a:path w="225" h="272">
                      <a:moveTo>
                        <a:pt x="47" y="133"/>
                      </a:moveTo>
                      <a:cubicBezTo>
                        <a:pt x="0" y="193"/>
                        <a:pt x="0" y="193"/>
                        <a:pt x="0" y="193"/>
                      </a:cubicBezTo>
                      <a:cubicBezTo>
                        <a:pt x="0" y="272"/>
                        <a:pt x="0" y="272"/>
                        <a:pt x="0" y="272"/>
                      </a:cubicBezTo>
                      <a:cubicBezTo>
                        <a:pt x="82" y="272"/>
                        <a:pt x="82" y="272"/>
                        <a:pt x="82" y="272"/>
                      </a:cubicBezTo>
                      <a:cubicBezTo>
                        <a:pt x="225" y="152"/>
                        <a:pt x="225" y="152"/>
                        <a:pt x="225" y="152"/>
                      </a:cubicBezTo>
                      <a:cubicBezTo>
                        <a:pt x="187" y="95"/>
                        <a:pt x="137" y="42"/>
                        <a:pt x="77" y="0"/>
                      </a:cubicBezTo>
                      <a:cubicBezTo>
                        <a:pt x="41" y="33"/>
                        <a:pt x="41" y="33"/>
                        <a:pt x="41" y="33"/>
                      </a:cubicBezTo>
                      <a:lnTo>
                        <a:pt x="47" y="1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14">
                  <a:extLst>
                    <a:ext uri="{FF2B5EF4-FFF2-40B4-BE49-F238E27FC236}">
                      <a16:creationId xmlns:a16="http://schemas.microsoft.com/office/drawing/2014/main" id="{7CA73038-939F-4EFF-A6B8-C697E8454DBA}"/>
                    </a:ext>
                  </a:extLst>
                </p:cNvPr>
                <p:cNvSpPr>
                  <a:spLocks/>
                </p:cNvSpPr>
                <p:nvPr/>
              </p:nvSpPr>
              <p:spPr bwMode="auto">
                <a:xfrm>
                  <a:off x="2477" y="1488"/>
                  <a:ext cx="440" cy="478"/>
                </a:xfrm>
                <a:custGeom>
                  <a:avLst/>
                  <a:gdLst/>
                  <a:ahLst/>
                  <a:cxnLst>
                    <a:cxn ang="0">
                      <a:pos x="321" y="283"/>
                    </a:cxn>
                    <a:cxn ang="0">
                      <a:pos x="276" y="304"/>
                    </a:cxn>
                    <a:cxn ang="0">
                      <a:pos x="124" y="252"/>
                    </a:cxn>
                    <a:cxn ang="0">
                      <a:pos x="97" y="304"/>
                    </a:cxn>
                    <a:cxn ang="0">
                      <a:pos x="136" y="333"/>
                    </a:cxn>
                    <a:cxn ang="0">
                      <a:pos x="124" y="377"/>
                    </a:cxn>
                    <a:cxn ang="0">
                      <a:pos x="51" y="352"/>
                    </a:cxn>
                    <a:cxn ang="0">
                      <a:pos x="0" y="442"/>
                    </a:cxn>
                    <a:cxn ang="0">
                      <a:pos x="120" y="529"/>
                    </a:cxn>
                    <a:cxn ang="0">
                      <a:pos x="208" y="494"/>
                    </a:cxn>
                    <a:cxn ang="0">
                      <a:pos x="242" y="391"/>
                    </a:cxn>
                    <a:cxn ang="0">
                      <a:pos x="276" y="406"/>
                    </a:cxn>
                    <a:cxn ang="0">
                      <a:pos x="276" y="438"/>
                    </a:cxn>
                    <a:cxn ang="0">
                      <a:pos x="457" y="426"/>
                    </a:cxn>
                    <a:cxn ang="0">
                      <a:pos x="486" y="345"/>
                    </a:cxn>
                    <a:cxn ang="0">
                      <a:pos x="486" y="254"/>
                    </a:cxn>
                    <a:cxn ang="0">
                      <a:pos x="346" y="210"/>
                    </a:cxn>
                    <a:cxn ang="0">
                      <a:pos x="393" y="144"/>
                    </a:cxn>
                    <a:cxn ang="0">
                      <a:pos x="450" y="54"/>
                    </a:cxn>
                    <a:cxn ang="0">
                      <a:pos x="392" y="5"/>
                    </a:cxn>
                    <a:cxn ang="0">
                      <a:pos x="172" y="21"/>
                    </a:cxn>
                    <a:cxn ang="0">
                      <a:pos x="170" y="193"/>
                    </a:cxn>
                    <a:cxn ang="0">
                      <a:pos x="321" y="283"/>
                    </a:cxn>
                  </a:cxnLst>
                  <a:rect l="0" t="0" r="r" b="b"/>
                  <a:pathLst>
                    <a:path w="486" h="529">
                      <a:moveTo>
                        <a:pt x="321" y="283"/>
                      </a:moveTo>
                      <a:cubicBezTo>
                        <a:pt x="276" y="304"/>
                        <a:pt x="276" y="304"/>
                        <a:pt x="276" y="304"/>
                      </a:cubicBezTo>
                      <a:cubicBezTo>
                        <a:pt x="124" y="252"/>
                        <a:pt x="124" y="252"/>
                        <a:pt x="124" y="252"/>
                      </a:cubicBezTo>
                      <a:cubicBezTo>
                        <a:pt x="97" y="304"/>
                        <a:pt x="97" y="304"/>
                        <a:pt x="97" y="304"/>
                      </a:cubicBezTo>
                      <a:cubicBezTo>
                        <a:pt x="136" y="333"/>
                        <a:pt x="136" y="333"/>
                        <a:pt x="136" y="333"/>
                      </a:cubicBezTo>
                      <a:cubicBezTo>
                        <a:pt x="124" y="377"/>
                        <a:pt x="124" y="377"/>
                        <a:pt x="124" y="377"/>
                      </a:cubicBezTo>
                      <a:cubicBezTo>
                        <a:pt x="51" y="352"/>
                        <a:pt x="51" y="352"/>
                        <a:pt x="51" y="352"/>
                      </a:cubicBezTo>
                      <a:cubicBezTo>
                        <a:pt x="0" y="442"/>
                        <a:pt x="0" y="442"/>
                        <a:pt x="0" y="442"/>
                      </a:cubicBezTo>
                      <a:cubicBezTo>
                        <a:pt x="120" y="529"/>
                        <a:pt x="120" y="529"/>
                        <a:pt x="120" y="529"/>
                      </a:cubicBezTo>
                      <a:cubicBezTo>
                        <a:pt x="208" y="494"/>
                        <a:pt x="208" y="494"/>
                        <a:pt x="208" y="494"/>
                      </a:cubicBezTo>
                      <a:cubicBezTo>
                        <a:pt x="242" y="391"/>
                        <a:pt x="242" y="391"/>
                        <a:pt x="242" y="391"/>
                      </a:cubicBezTo>
                      <a:cubicBezTo>
                        <a:pt x="276" y="406"/>
                        <a:pt x="276" y="406"/>
                        <a:pt x="276" y="406"/>
                      </a:cubicBezTo>
                      <a:cubicBezTo>
                        <a:pt x="276" y="438"/>
                        <a:pt x="276" y="438"/>
                        <a:pt x="276" y="438"/>
                      </a:cubicBezTo>
                      <a:cubicBezTo>
                        <a:pt x="457" y="426"/>
                        <a:pt x="457" y="426"/>
                        <a:pt x="457" y="426"/>
                      </a:cubicBezTo>
                      <a:cubicBezTo>
                        <a:pt x="486" y="345"/>
                        <a:pt x="486" y="345"/>
                        <a:pt x="486" y="345"/>
                      </a:cubicBezTo>
                      <a:cubicBezTo>
                        <a:pt x="486" y="254"/>
                        <a:pt x="486" y="254"/>
                        <a:pt x="486" y="254"/>
                      </a:cubicBezTo>
                      <a:cubicBezTo>
                        <a:pt x="346" y="210"/>
                        <a:pt x="346" y="210"/>
                        <a:pt x="346" y="210"/>
                      </a:cubicBezTo>
                      <a:cubicBezTo>
                        <a:pt x="393" y="144"/>
                        <a:pt x="393" y="144"/>
                        <a:pt x="393" y="144"/>
                      </a:cubicBezTo>
                      <a:cubicBezTo>
                        <a:pt x="450" y="54"/>
                        <a:pt x="450" y="54"/>
                        <a:pt x="450" y="54"/>
                      </a:cubicBezTo>
                      <a:cubicBezTo>
                        <a:pt x="392" y="5"/>
                        <a:pt x="392" y="5"/>
                        <a:pt x="392" y="5"/>
                      </a:cubicBezTo>
                      <a:cubicBezTo>
                        <a:pt x="318" y="0"/>
                        <a:pt x="243" y="6"/>
                        <a:pt x="172" y="21"/>
                      </a:cubicBezTo>
                      <a:cubicBezTo>
                        <a:pt x="170" y="193"/>
                        <a:pt x="170" y="193"/>
                        <a:pt x="170" y="193"/>
                      </a:cubicBezTo>
                      <a:lnTo>
                        <a:pt x="321" y="28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5" name="Oval 15">
                  <a:extLst>
                    <a:ext uri="{FF2B5EF4-FFF2-40B4-BE49-F238E27FC236}">
                      <a16:creationId xmlns:a16="http://schemas.microsoft.com/office/drawing/2014/main" id="{49A54432-39A2-4BF2-B2C6-41CD921FA6E2}"/>
                    </a:ext>
                  </a:extLst>
                </p:cNvPr>
                <p:cNvSpPr>
                  <a:spLocks noChangeArrowheads="1"/>
                </p:cNvSpPr>
                <p:nvPr/>
              </p:nvSpPr>
              <p:spPr bwMode="auto">
                <a:xfrm>
                  <a:off x="3211" y="691"/>
                  <a:ext cx="318" cy="317"/>
                </a:xfrm>
                <a:prstGeom prst="ellipse">
                  <a:avLst/>
                </a:prstGeom>
                <a:solidFill>
                  <a:srgbClr val="20E0B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6" name="Oval 16">
                  <a:extLst>
                    <a:ext uri="{FF2B5EF4-FFF2-40B4-BE49-F238E27FC236}">
                      <a16:creationId xmlns:a16="http://schemas.microsoft.com/office/drawing/2014/main" id="{E32A7A33-1A73-4DAD-B963-8AF08111E851}"/>
                    </a:ext>
                  </a:extLst>
                </p:cNvPr>
                <p:cNvSpPr>
                  <a:spLocks noChangeArrowheads="1"/>
                </p:cNvSpPr>
                <p:nvPr/>
              </p:nvSpPr>
              <p:spPr bwMode="auto">
                <a:xfrm>
                  <a:off x="2278" y="1130"/>
                  <a:ext cx="276" cy="277"/>
                </a:xfrm>
                <a:prstGeom prst="ellipse">
                  <a:avLst/>
                </a:prstGeom>
                <a:solidFill>
                  <a:srgbClr val="D34F0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7" name="Oval 17">
                  <a:extLst>
                    <a:ext uri="{FF2B5EF4-FFF2-40B4-BE49-F238E27FC236}">
                      <a16:creationId xmlns:a16="http://schemas.microsoft.com/office/drawing/2014/main" id="{DF227C96-0D63-4FA7-AE11-71D9430A7FAC}"/>
                    </a:ext>
                  </a:extLst>
                </p:cNvPr>
                <p:cNvSpPr>
                  <a:spLocks noChangeArrowheads="1"/>
                </p:cNvSpPr>
                <p:nvPr/>
              </p:nvSpPr>
              <p:spPr bwMode="auto">
                <a:xfrm>
                  <a:off x="2930" y="229"/>
                  <a:ext cx="185" cy="186"/>
                </a:xfrm>
                <a:prstGeom prst="ellipse">
                  <a:avLst/>
                </a:prstGeom>
                <a:solidFill>
                  <a:srgbClr val="F8946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8" name="Oval 18">
                  <a:extLst>
                    <a:ext uri="{FF2B5EF4-FFF2-40B4-BE49-F238E27FC236}">
                      <a16:creationId xmlns:a16="http://schemas.microsoft.com/office/drawing/2014/main" id="{BCF538DA-EE0B-4ADD-950D-7385FB398C02}"/>
                    </a:ext>
                  </a:extLst>
                </p:cNvPr>
                <p:cNvSpPr>
                  <a:spLocks noChangeArrowheads="1"/>
                </p:cNvSpPr>
                <p:nvPr/>
              </p:nvSpPr>
              <p:spPr bwMode="auto">
                <a:xfrm>
                  <a:off x="1916" y="2538"/>
                  <a:ext cx="167" cy="166"/>
                </a:xfrm>
                <a:prstGeom prst="ellipse">
                  <a:avLst/>
                </a:prstGeom>
                <a:solidFill>
                  <a:srgbClr val="20E0B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9" name="Oval 19">
                  <a:extLst>
                    <a:ext uri="{FF2B5EF4-FFF2-40B4-BE49-F238E27FC236}">
                      <a16:creationId xmlns:a16="http://schemas.microsoft.com/office/drawing/2014/main" id="{03C2D082-1D65-4D5F-9EFF-CF277692C945}"/>
                    </a:ext>
                  </a:extLst>
                </p:cNvPr>
                <p:cNvSpPr>
                  <a:spLocks noChangeArrowheads="1"/>
                </p:cNvSpPr>
                <p:nvPr/>
              </p:nvSpPr>
              <p:spPr bwMode="auto">
                <a:xfrm>
                  <a:off x="2931" y="1073"/>
                  <a:ext cx="316" cy="317"/>
                </a:xfrm>
                <a:prstGeom prst="ellipse">
                  <a:avLst/>
                </a:prstGeom>
                <a:solidFill>
                  <a:srgbClr val="F8946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20" name="Oval 20">
                  <a:extLst>
                    <a:ext uri="{FF2B5EF4-FFF2-40B4-BE49-F238E27FC236}">
                      <a16:creationId xmlns:a16="http://schemas.microsoft.com/office/drawing/2014/main" id="{B8EC48F9-BF64-44FE-8E19-D02066D2274E}"/>
                    </a:ext>
                  </a:extLst>
                </p:cNvPr>
                <p:cNvSpPr>
                  <a:spLocks noChangeArrowheads="1"/>
                </p:cNvSpPr>
                <p:nvPr/>
              </p:nvSpPr>
              <p:spPr bwMode="auto">
                <a:xfrm>
                  <a:off x="3431" y="2142"/>
                  <a:ext cx="178" cy="179"/>
                </a:xfrm>
                <a:prstGeom prst="ellipse">
                  <a:avLst/>
                </a:prstGeom>
                <a:solidFill>
                  <a:srgbClr val="F8946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21" name="Oval 21">
                  <a:extLst>
                    <a:ext uri="{FF2B5EF4-FFF2-40B4-BE49-F238E27FC236}">
                      <a16:creationId xmlns:a16="http://schemas.microsoft.com/office/drawing/2014/main" id="{1BD05478-49A5-409A-962E-64069268F2C9}"/>
                    </a:ext>
                  </a:extLst>
                </p:cNvPr>
                <p:cNvSpPr>
                  <a:spLocks noChangeArrowheads="1"/>
                </p:cNvSpPr>
                <p:nvPr/>
              </p:nvSpPr>
              <p:spPr bwMode="auto">
                <a:xfrm>
                  <a:off x="2620" y="314"/>
                  <a:ext cx="247" cy="247"/>
                </a:xfrm>
                <a:prstGeom prst="ellipse">
                  <a:avLst/>
                </a:prstGeom>
                <a:solidFill>
                  <a:srgbClr val="20E0B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22" name="Oval 22">
                  <a:extLst>
                    <a:ext uri="{FF2B5EF4-FFF2-40B4-BE49-F238E27FC236}">
                      <a16:creationId xmlns:a16="http://schemas.microsoft.com/office/drawing/2014/main" id="{FE2C2EB1-5C9F-4D24-BA73-1775A16B1215}"/>
                    </a:ext>
                  </a:extLst>
                </p:cNvPr>
                <p:cNvSpPr>
                  <a:spLocks noChangeArrowheads="1"/>
                </p:cNvSpPr>
                <p:nvPr/>
              </p:nvSpPr>
              <p:spPr bwMode="auto">
                <a:xfrm>
                  <a:off x="2086" y="652"/>
                  <a:ext cx="221" cy="220"/>
                </a:xfrm>
                <a:prstGeom prst="ellipse">
                  <a:avLst/>
                </a:prstGeom>
                <a:solidFill>
                  <a:srgbClr val="23C7E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23" name="Oval 23">
                  <a:extLst>
                    <a:ext uri="{FF2B5EF4-FFF2-40B4-BE49-F238E27FC236}">
                      <a16:creationId xmlns:a16="http://schemas.microsoft.com/office/drawing/2014/main" id="{DCA558F8-B7F0-4D30-998B-6AED271F2D42}"/>
                    </a:ext>
                  </a:extLst>
                </p:cNvPr>
                <p:cNvSpPr>
                  <a:spLocks noChangeArrowheads="1"/>
                </p:cNvSpPr>
                <p:nvPr/>
              </p:nvSpPr>
              <p:spPr bwMode="auto">
                <a:xfrm>
                  <a:off x="3217" y="2642"/>
                  <a:ext cx="246" cy="247"/>
                </a:xfrm>
                <a:prstGeom prst="ellipse">
                  <a:avLst/>
                </a:prstGeom>
                <a:solidFill>
                  <a:srgbClr val="20E0B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24" name="Oval 25">
                  <a:extLst>
                    <a:ext uri="{FF2B5EF4-FFF2-40B4-BE49-F238E27FC236}">
                      <a16:creationId xmlns:a16="http://schemas.microsoft.com/office/drawing/2014/main" id="{CFF491FC-B74F-4592-9BDE-B09D3D239BB7}"/>
                    </a:ext>
                  </a:extLst>
                </p:cNvPr>
                <p:cNvSpPr>
                  <a:spLocks noChangeArrowheads="1"/>
                </p:cNvSpPr>
                <p:nvPr/>
              </p:nvSpPr>
              <p:spPr bwMode="auto">
                <a:xfrm>
                  <a:off x="1467" y="1913"/>
                  <a:ext cx="256" cy="255"/>
                </a:xfrm>
                <a:prstGeom prst="ellipse">
                  <a:avLst/>
                </a:prstGeom>
                <a:solidFill>
                  <a:srgbClr val="FFC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25" name="Oval 26">
                  <a:extLst>
                    <a:ext uri="{FF2B5EF4-FFF2-40B4-BE49-F238E27FC236}">
                      <a16:creationId xmlns:a16="http://schemas.microsoft.com/office/drawing/2014/main" id="{C8AC167F-A8BA-4231-A9D6-9F81A23B602A}"/>
                    </a:ext>
                  </a:extLst>
                </p:cNvPr>
                <p:cNvSpPr>
                  <a:spLocks noChangeArrowheads="1"/>
                </p:cNvSpPr>
                <p:nvPr/>
              </p:nvSpPr>
              <p:spPr bwMode="auto">
                <a:xfrm>
                  <a:off x="3513" y="2441"/>
                  <a:ext cx="247" cy="247"/>
                </a:xfrm>
                <a:prstGeom prst="ellipse">
                  <a:avLst/>
                </a:prstGeom>
                <a:solidFill>
                  <a:srgbClr val="23C7E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26" name="Oval 27">
                  <a:extLst>
                    <a:ext uri="{FF2B5EF4-FFF2-40B4-BE49-F238E27FC236}">
                      <a16:creationId xmlns:a16="http://schemas.microsoft.com/office/drawing/2014/main" id="{924489F8-D717-45E4-A988-623B7551A1BE}"/>
                    </a:ext>
                  </a:extLst>
                </p:cNvPr>
                <p:cNvSpPr>
                  <a:spLocks noChangeArrowheads="1"/>
                </p:cNvSpPr>
                <p:nvPr/>
              </p:nvSpPr>
              <p:spPr bwMode="auto">
                <a:xfrm>
                  <a:off x="1529" y="881"/>
                  <a:ext cx="197" cy="197"/>
                </a:xfrm>
                <a:prstGeom prst="ellipse">
                  <a:avLst/>
                </a:prstGeom>
                <a:solidFill>
                  <a:srgbClr val="FFC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27" name="Oval 28">
                  <a:extLst>
                    <a:ext uri="{FF2B5EF4-FFF2-40B4-BE49-F238E27FC236}">
                      <a16:creationId xmlns:a16="http://schemas.microsoft.com/office/drawing/2014/main" id="{F01EE0BD-C91E-47AB-81EA-DC578FC1DC20}"/>
                    </a:ext>
                  </a:extLst>
                </p:cNvPr>
                <p:cNvSpPr>
                  <a:spLocks noChangeArrowheads="1"/>
                </p:cNvSpPr>
                <p:nvPr/>
              </p:nvSpPr>
              <p:spPr bwMode="auto">
                <a:xfrm>
                  <a:off x="1391" y="1155"/>
                  <a:ext cx="308" cy="309"/>
                </a:xfrm>
                <a:prstGeom prst="ellipse">
                  <a:avLst/>
                </a:prstGeom>
                <a:solidFill>
                  <a:srgbClr val="1C9FB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28" name="Oval 29">
                  <a:extLst>
                    <a:ext uri="{FF2B5EF4-FFF2-40B4-BE49-F238E27FC236}">
                      <a16:creationId xmlns:a16="http://schemas.microsoft.com/office/drawing/2014/main" id="{FFCE9844-F567-4CD0-A360-DCF95F37B3E3}"/>
                    </a:ext>
                  </a:extLst>
                </p:cNvPr>
                <p:cNvSpPr>
                  <a:spLocks noChangeArrowheads="1"/>
                </p:cNvSpPr>
                <p:nvPr/>
              </p:nvSpPr>
              <p:spPr bwMode="auto">
                <a:xfrm>
                  <a:off x="3584" y="928"/>
                  <a:ext cx="246" cy="246"/>
                </a:xfrm>
                <a:prstGeom prst="ellipse">
                  <a:avLst/>
                </a:prstGeom>
                <a:solidFill>
                  <a:srgbClr val="FFC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29" name="Oval 30">
                  <a:extLst>
                    <a:ext uri="{FF2B5EF4-FFF2-40B4-BE49-F238E27FC236}">
                      <a16:creationId xmlns:a16="http://schemas.microsoft.com/office/drawing/2014/main" id="{1B9216DE-B3B5-4A9B-9A4D-0631C8167D6F}"/>
                    </a:ext>
                  </a:extLst>
                </p:cNvPr>
                <p:cNvSpPr>
                  <a:spLocks noChangeArrowheads="1"/>
                </p:cNvSpPr>
                <p:nvPr/>
              </p:nvSpPr>
              <p:spPr bwMode="auto">
                <a:xfrm>
                  <a:off x="3607" y="1266"/>
                  <a:ext cx="185" cy="186"/>
                </a:xfrm>
                <a:prstGeom prst="ellipse">
                  <a:avLst/>
                </a:prstGeom>
                <a:solidFill>
                  <a:srgbClr val="20E0B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31">
                  <a:extLst>
                    <a:ext uri="{FF2B5EF4-FFF2-40B4-BE49-F238E27FC236}">
                      <a16:creationId xmlns:a16="http://schemas.microsoft.com/office/drawing/2014/main" id="{B21A4041-9E43-45A1-BA72-A0F0C0FD6C6B}"/>
                    </a:ext>
                  </a:extLst>
                </p:cNvPr>
                <p:cNvSpPr>
                  <a:spLocks/>
                </p:cNvSpPr>
                <p:nvPr/>
              </p:nvSpPr>
              <p:spPr bwMode="auto">
                <a:xfrm>
                  <a:off x="1698" y="557"/>
                  <a:ext cx="281" cy="282"/>
                </a:xfrm>
                <a:custGeom>
                  <a:avLst/>
                  <a:gdLst/>
                  <a:ahLst/>
                  <a:cxnLst>
                    <a:cxn ang="0">
                      <a:pos x="276" y="221"/>
                    </a:cxn>
                    <a:cxn ang="0">
                      <a:pos x="92" y="277"/>
                    </a:cxn>
                    <a:cxn ang="0">
                      <a:pos x="36" y="92"/>
                    </a:cxn>
                    <a:cxn ang="0">
                      <a:pos x="220" y="36"/>
                    </a:cxn>
                    <a:cxn ang="0">
                      <a:pos x="276" y="221"/>
                    </a:cxn>
                  </a:cxnLst>
                  <a:rect l="0" t="0" r="r" b="b"/>
                  <a:pathLst>
                    <a:path w="312" h="312">
                      <a:moveTo>
                        <a:pt x="276" y="221"/>
                      </a:moveTo>
                      <a:cubicBezTo>
                        <a:pt x="241" y="287"/>
                        <a:pt x="158" y="312"/>
                        <a:pt x="92" y="277"/>
                      </a:cubicBezTo>
                      <a:cubicBezTo>
                        <a:pt x="25" y="241"/>
                        <a:pt x="0" y="159"/>
                        <a:pt x="36" y="92"/>
                      </a:cubicBezTo>
                      <a:cubicBezTo>
                        <a:pt x="71" y="26"/>
                        <a:pt x="154" y="0"/>
                        <a:pt x="220" y="36"/>
                      </a:cubicBezTo>
                      <a:cubicBezTo>
                        <a:pt x="287" y="71"/>
                        <a:pt x="312" y="154"/>
                        <a:pt x="276" y="221"/>
                      </a:cubicBezTo>
                      <a:close/>
                    </a:path>
                  </a:pathLst>
                </a:custGeom>
                <a:solidFill>
                  <a:srgbClr val="F8946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32">
                  <a:extLst>
                    <a:ext uri="{FF2B5EF4-FFF2-40B4-BE49-F238E27FC236}">
                      <a16:creationId xmlns:a16="http://schemas.microsoft.com/office/drawing/2014/main" id="{D1EC7627-D9E1-4C73-A0D3-EA8A003E1382}"/>
                    </a:ext>
                  </a:extLst>
                </p:cNvPr>
                <p:cNvSpPr>
                  <a:spLocks/>
                </p:cNvSpPr>
                <p:nvPr/>
              </p:nvSpPr>
              <p:spPr bwMode="auto">
                <a:xfrm>
                  <a:off x="1585" y="2154"/>
                  <a:ext cx="404" cy="402"/>
                </a:xfrm>
                <a:custGeom>
                  <a:avLst/>
                  <a:gdLst/>
                  <a:ahLst/>
                  <a:cxnLst>
                    <a:cxn ang="0">
                      <a:pos x="395" y="314"/>
                    </a:cxn>
                    <a:cxn ang="0">
                      <a:pos x="131" y="394"/>
                    </a:cxn>
                    <a:cxn ang="0">
                      <a:pos x="51" y="131"/>
                    </a:cxn>
                    <a:cxn ang="0">
                      <a:pos x="315" y="50"/>
                    </a:cxn>
                    <a:cxn ang="0">
                      <a:pos x="395" y="314"/>
                    </a:cxn>
                  </a:cxnLst>
                  <a:rect l="0" t="0" r="r" b="b"/>
                  <a:pathLst>
                    <a:path w="446" h="445">
                      <a:moveTo>
                        <a:pt x="395" y="314"/>
                      </a:moveTo>
                      <a:cubicBezTo>
                        <a:pt x="344" y="409"/>
                        <a:pt x="226" y="445"/>
                        <a:pt x="131" y="394"/>
                      </a:cubicBezTo>
                      <a:cubicBezTo>
                        <a:pt x="36" y="344"/>
                        <a:pt x="0" y="226"/>
                        <a:pt x="51" y="131"/>
                      </a:cubicBezTo>
                      <a:cubicBezTo>
                        <a:pt x="102" y="36"/>
                        <a:pt x="220" y="0"/>
                        <a:pt x="315" y="50"/>
                      </a:cubicBezTo>
                      <a:cubicBezTo>
                        <a:pt x="410" y="101"/>
                        <a:pt x="446" y="219"/>
                        <a:pt x="395" y="314"/>
                      </a:cubicBezTo>
                      <a:close/>
                    </a:path>
                  </a:pathLst>
                </a:custGeom>
                <a:solidFill>
                  <a:srgbClr val="23C7E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33">
                  <a:extLst>
                    <a:ext uri="{FF2B5EF4-FFF2-40B4-BE49-F238E27FC236}">
                      <a16:creationId xmlns:a16="http://schemas.microsoft.com/office/drawing/2014/main" id="{1450BE12-78B5-4F17-B207-47A647F10238}"/>
                    </a:ext>
                  </a:extLst>
                </p:cNvPr>
                <p:cNvSpPr>
                  <a:spLocks/>
                </p:cNvSpPr>
                <p:nvPr/>
              </p:nvSpPr>
              <p:spPr bwMode="auto">
                <a:xfrm>
                  <a:off x="3812" y="1427"/>
                  <a:ext cx="403" cy="403"/>
                </a:xfrm>
                <a:custGeom>
                  <a:avLst/>
                  <a:gdLst/>
                  <a:ahLst/>
                  <a:cxnLst>
                    <a:cxn ang="0">
                      <a:pos x="395" y="315"/>
                    </a:cxn>
                    <a:cxn ang="0">
                      <a:pos x="131" y="395"/>
                    </a:cxn>
                    <a:cxn ang="0">
                      <a:pos x="51" y="131"/>
                    </a:cxn>
                    <a:cxn ang="0">
                      <a:pos x="315" y="51"/>
                    </a:cxn>
                    <a:cxn ang="0">
                      <a:pos x="395" y="315"/>
                    </a:cxn>
                  </a:cxnLst>
                  <a:rect l="0" t="0" r="r" b="b"/>
                  <a:pathLst>
                    <a:path w="446" h="446">
                      <a:moveTo>
                        <a:pt x="395" y="315"/>
                      </a:moveTo>
                      <a:cubicBezTo>
                        <a:pt x="344" y="410"/>
                        <a:pt x="226" y="446"/>
                        <a:pt x="131" y="395"/>
                      </a:cubicBezTo>
                      <a:cubicBezTo>
                        <a:pt x="36" y="344"/>
                        <a:pt x="0" y="226"/>
                        <a:pt x="51" y="131"/>
                      </a:cubicBezTo>
                      <a:cubicBezTo>
                        <a:pt x="102" y="36"/>
                        <a:pt x="220" y="0"/>
                        <a:pt x="315" y="51"/>
                      </a:cubicBezTo>
                      <a:cubicBezTo>
                        <a:pt x="410" y="102"/>
                        <a:pt x="446" y="220"/>
                        <a:pt x="395" y="315"/>
                      </a:cubicBezTo>
                      <a:close/>
                    </a:path>
                  </a:pathLst>
                </a:custGeom>
                <a:solidFill>
                  <a:srgbClr val="FFC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34">
                  <a:extLst>
                    <a:ext uri="{FF2B5EF4-FFF2-40B4-BE49-F238E27FC236}">
                      <a16:creationId xmlns:a16="http://schemas.microsoft.com/office/drawing/2014/main" id="{651ABCC0-970F-4A05-8D9F-7493C829378F}"/>
                    </a:ext>
                  </a:extLst>
                </p:cNvPr>
                <p:cNvSpPr>
                  <a:spLocks/>
                </p:cNvSpPr>
                <p:nvPr/>
              </p:nvSpPr>
              <p:spPr bwMode="auto">
                <a:xfrm>
                  <a:off x="3429" y="1604"/>
                  <a:ext cx="402" cy="402"/>
                </a:xfrm>
                <a:custGeom>
                  <a:avLst/>
                  <a:gdLst/>
                  <a:ahLst/>
                  <a:cxnLst>
                    <a:cxn ang="0">
                      <a:pos x="394" y="315"/>
                    </a:cxn>
                    <a:cxn ang="0">
                      <a:pos x="130" y="395"/>
                    </a:cxn>
                    <a:cxn ang="0">
                      <a:pos x="50" y="131"/>
                    </a:cxn>
                    <a:cxn ang="0">
                      <a:pos x="314" y="51"/>
                    </a:cxn>
                    <a:cxn ang="0">
                      <a:pos x="394" y="315"/>
                    </a:cxn>
                  </a:cxnLst>
                  <a:rect l="0" t="0" r="r" b="b"/>
                  <a:pathLst>
                    <a:path w="445" h="445">
                      <a:moveTo>
                        <a:pt x="394" y="315"/>
                      </a:moveTo>
                      <a:cubicBezTo>
                        <a:pt x="343" y="410"/>
                        <a:pt x="225" y="445"/>
                        <a:pt x="130" y="395"/>
                      </a:cubicBezTo>
                      <a:cubicBezTo>
                        <a:pt x="35" y="344"/>
                        <a:pt x="0" y="226"/>
                        <a:pt x="50" y="131"/>
                      </a:cubicBezTo>
                      <a:cubicBezTo>
                        <a:pt x="101" y="36"/>
                        <a:pt x="219" y="0"/>
                        <a:pt x="314" y="51"/>
                      </a:cubicBezTo>
                      <a:cubicBezTo>
                        <a:pt x="409" y="102"/>
                        <a:pt x="445" y="220"/>
                        <a:pt x="394" y="315"/>
                      </a:cubicBezTo>
                      <a:close/>
                    </a:path>
                  </a:pathLst>
                </a:custGeom>
                <a:solidFill>
                  <a:srgbClr val="20E0B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35">
                  <a:extLst>
                    <a:ext uri="{FF2B5EF4-FFF2-40B4-BE49-F238E27FC236}">
                      <a16:creationId xmlns:a16="http://schemas.microsoft.com/office/drawing/2014/main" id="{34A5393F-9F8D-4CB9-8667-A3353B7B29B0}"/>
                    </a:ext>
                  </a:extLst>
                </p:cNvPr>
                <p:cNvSpPr>
                  <a:spLocks/>
                </p:cNvSpPr>
                <p:nvPr/>
              </p:nvSpPr>
              <p:spPr bwMode="auto">
                <a:xfrm>
                  <a:off x="1461" y="1542"/>
                  <a:ext cx="300" cy="300"/>
                </a:xfrm>
                <a:custGeom>
                  <a:avLst/>
                  <a:gdLst/>
                  <a:ahLst/>
                  <a:cxnLst>
                    <a:cxn ang="0">
                      <a:pos x="294" y="235"/>
                    </a:cxn>
                    <a:cxn ang="0">
                      <a:pos x="97" y="295"/>
                    </a:cxn>
                    <a:cxn ang="0">
                      <a:pos x="37" y="97"/>
                    </a:cxn>
                    <a:cxn ang="0">
                      <a:pos x="235" y="38"/>
                    </a:cxn>
                    <a:cxn ang="0">
                      <a:pos x="294" y="235"/>
                    </a:cxn>
                  </a:cxnLst>
                  <a:rect l="0" t="0" r="r" b="b"/>
                  <a:pathLst>
                    <a:path w="332" h="332">
                      <a:moveTo>
                        <a:pt x="294" y="235"/>
                      </a:moveTo>
                      <a:cubicBezTo>
                        <a:pt x="257" y="306"/>
                        <a:pt x="168" y="332"/>
                        <a:pt x="97" y="295"/>
                      </a:cubicBezTo>
                      <a:cubicBezTo>
                        <a:pt x="26" y="257"/>
                        <a:pt x="0" y="168"/>
                        <a:pt x="37" y="97"/>
                      </a:cubicBezTo>
                      <a:cubicBezTo>
                        <a:pt x="75" y="26"/>
                        <a:pt x="164" y="0"/>
                        <a:pt x="235" y="38"/>
                      </a:cubicBezTo>
                      <a:cubicBezTo>
                        <a:pt x="306" y="76"/>
                        <a:pt x="332" y="164"/>
                        <a:pt x="294" y="235"/>
                      </a:cubicBezTo>
                      <a:close/>
                    </a:path>
                  </a:pathLst>
                </a:custGeom>
                <a:solidFill>
                  <a:srgbClr val="00798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36">
                  <a:extLst>
                    <a:ext uri="{FF2B5EF4-FFF2-40B4-BE49-F238E27FC236}">
                      <a16:creationId xmlns:a16="http://schemas.microsoft.com/office/drawing/2014/main" id="{29933A59-E9F9-47F2-B3F0-DFD631ABD916}"/>
                    </a:ext>
                  </a:extLst>
                </p:cNvPr>
                <p:cNvSpPr>
                  <a:spLocks/>
                </p:cNvSpPr>
                <p:nvPr/>
              </p:nvSpPr>
              <p:spPr bwMode="auto">
                <a:xfrm>
                  <a:off x="2359" y="706"/>
                  <a:ext cx="308" cy="307"/>
                </a:xfrm>
                <a:custGeom>
                  <a:avLst/>
                  <a:gdLst/>
                  <a:ahLst/>
                  <a:cxnLst>
                    <a:cxn ang="0">
                      <a:pos x="302" y="240"/>
                    </a:cxn>
                    <a:cxn ang="0">
                      <a:pos x="100" y="301"/>
                    </a:cxn>
                    <a:cxn ang="0">
                      <a:pos x="39" y="100"/>
                    </a:cxn>
                    <a:cxn ang="0">
                      <a:pos x="241" y="38"/>
                    </a:cxn>
                    <a:cxn ang="0">
                      <a:pos x="302" y="240"/>
                    </a:cxn>
                  </a:cxnLst>
                  <a:rect l="0" t="0" r="r" b="b"/>
                  <a:pathLst>
                    <a:path w="341" h="340">
                      <a:moveTo>
                        <a:pt x="302" y="240"/>
                      </a:moveTo>
                      <a:cubicBezTo>
                        <a:pt x="263" y="313"/>
                        <a:pt x="173" y="340"/>
                        <a:pt x="100" y="301"/>
                      </a:cubicBezTo>
                      <a:cubicBezTo>
                        <a:pt x="27" y="263"/>
                        <a:pt x="0" y="172"/>
                        <a:pt x="39" y="100"/>
                      </a:cubicBezTo>
                      <a:cubicBezTo>
                        <a:pt x="78" y="27"/>
                        <a:pt x="168" y="0"/>
                        <a:pt x="241" y="38"/>
                      </a:cubicBezTo>
                      <a:cubicBezTo>
                        <a:pt x="313" y="77"/>
                        <a:pt x="341" y="168"/>
                        <a:pt x="302" y="240"/>
                      </a:cubicBezTo>
                      <a:close/>
                    </a:path>
                  </a:pathLst>
                </a:custGeom>
                <a:solidFill>
                  <a:srgbClr val="F8946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37">
                  <a:extLst>
                    <a:ext uri="{FF2B5EF4-FFF2-40B4-BE49-F238E27FC236}">
                      <a16:creationId xmlns:a16="http://schemas.microsoft.com/office/drawing/2014/main" id="{7985E16E-5D5E-44BD-9EBF-7047DFA22230}"/>
                    </a:ext>
                  </a:extLst>
                </p:cNvPr>
                <p:cNvSpPr>
                  <a:spLocks/>
                </p:cNvSpPr>
                <p:nvPr/>
              </p:nvSpPr>
              <p:spPr bwMode="auto">
                <a:xfrm>
                  <a:off x="2617" y="1101"/>
                  <a:ext cx="249" cy="249"/>
                </a:xfrm>
                <a:custGeom>
                  <a:avLst/>
                  <a:gdLst/>
                  <a:ahLst/>
                  <a:cxnLst>
                    <a:cxn ang="0">
                      <a:pos x="245" y="195"/>
                    </a:cxn>
                    <a:cxn ang="0">
                      <a:pos x="81" y="245"/>
                    </a:cxn>
                    <a:cxn ang="0">
                      <a:pos x="31" y="81"/>
                    </a:cxn>
                    <a:cxn ang="0">
                      <a:pos x="195" y="31"/>
                    </a:cxn>
                    <a:cxn ang="0">
                      <a:pos x="245" y="195"/>
                    </a:cxn>
                  </a:cxnLst>
                  <a:rect l="0" t="0" r="r" b="b"/>
                  <a:pathLst>
                    <a:path w="276" h="276">
                      <a:moveTo>
                        <a:pt x="245" y="195"/>
                      </a:moveTo>
                      <a:cubicBezTo>
                        <a:pt x="213" y="254"/>
                        <a:pt x="140" y="276"/>
                        <a:pt x="81" y="245"/>
                      </a:cubicBezTo>
                      <a:cubicBezTo>
                        <a:pt x="22" y="213"/>
                        <a:pt x="0" y="140"/>
                        <a:pt x="31" y="81"/>
                      </a:cubicBezTo>
                      <a:cubicBezTo>
                        <a:pt x="63" y="22"/>
                        <a:pt x="136" y="0"/>
                        <a:pt x="195" y="31"/>
                      </a:cubicBezTo>
                      <a:cubicBezTo>
                        <a:pt x="254" y="63"/>
                        <a:pt x="276" y="136"/>
                        <a:pt x="245" y="195"/>
                      </a:cubicBezTo>
                      <a:close/>
                    </a:path>
                  </a:pathLst>
                </a:custGeom>
                <a:solidFill>
                  <a:srgbClr val="00798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38">
                  <a:extLst>
                    <a:ext uri="{FF2B5EF4-FFF2-40B4-BE49-F238E27FC236}">
                      <a16:creationId xmlns:a16="http://schemas.microsoft.com/office/drawing/2014/main" id="{7AC82B66-C6F1-438C-ACDE-8DF373B44CED}"/>
                    </a:ext>
                  </a:extLst>
                </p:cNvPr>
                <p:cNvSpPr>
                  <a:spLocks/>
                </p:cNvSpPr>
                <p:nvPr/>
              </p:nvSpPr>
              <p:spPr bwMode="auto">
                <a:xfrm>
                  <a:off x="2746" y="580"/>
                  <a:ext cx="347" cy="346"/>
                </a:xfrm>
                <a:custGeom>
                  <a:avLst/>
                  <a:gdLst/>
                  <a:ahLst/>
                  <a:cxnLst>
                    <a:cxn ang="0">
                      <a:pos x="340" y="271"/>
                    </a:cxn>
                    <a:cxn ang="0">
                      <a:pos x="113" y="340"/>
                    </a:cxn>
                    <a:cxn ang="0">
                      <a:pos x="44" y="113"/>
                    </a:cxn>
                    <a:cxn ang="0">
                      <a:pos x="271" y="44"/>
                    </a:cxn>
                    <a:cxn ang="0">
                      <a:pos x="340" y="271"/>
                    </a:cxn>
                  </a:cxnLst>
                  <a:rect l="0" t="0" r="r" b="b"/>
                  <a:pathLst>
                    <a:path w="384" h="383">
                      <a:moveTo>
                        <a:pt x="340" y="271"/>
                      </a:moveTo>
                      <a:cubicBezTo>
                        <a:pt x="296" y="352"/>
                        <a:pt x="195" y="383"/>
                        <a:pt x="113" y="340"/>
                      </a:cubicBezTo>
                      <a:cubicBezTo>
                        <a:pt x="31" y="296"/>
                        <a:pt x="0" y="194"/>
                        <a:pt x="44" y="113"/>
                      </a:cubicBezTo>
                      <a:cubicBezTo>
                        <a:pt x="87" y="31"/>
                        <a:pt x="189" y="0"/>
                        <a:pt x="271" y="44"/>
                      </a:cubicBezTo>
                      <a:cubicBezTo>
                        <a:pt x="353" y="87"/>
                        <a:pt x="384" y="189"/>
                        <a:pt x="340" y="271"/>
                      </a:cubicBezTo>
                      <a:close/>
                    </a:path>
                  </a:pathLst>
                </a:custGeom>
                <a:solidFill>
                  <a:srgbClr val="FFC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39">
                  <a:extLst>
                    <a:ext uri="{FF2B5EF4-FFF2-40B4-BE49-F238E27FC236}">
                      <a16:creationId xmlns:a16="http://schemas.microsoft.com/office/drawing/2014/main" id="{A9AC9875-8754-42C9-9B82-F0CD890F12B7}"/>
                    </a:ext>
                  </a:extLst>
                </p:cNvPr>
                <p:cNvSpPr>
                  <a:spLocks/>
                </p:cNvSpPr>
                <p:nvPr/>
              </p:nvSpPr>
              <p:spPr bwMode="auto">
                <a:xfrm>
                  <a:off x="1816" y="1435"/>
                  <a:ext cx="348" cy="347"/>
                </a:xfrm>
                <a:custGeom>
                  <a:avLst/>
                  <a:gdLst/>
                  <a:ahLst/>
                  <a:cxnLst>
                    <a:cxn ang="0">
                      <a:pos x="341" y="272"/>
                    </a:cxn>
                    <a:cxn ang="0">
                      <a:pos x="113" y="341"/>
                    </a:cxn>
                    <a:cxn ang="0">
                      <a:pos x="44" y="113"/>
                    </a:cxn>
                    <a:cxn ang="0">
                      <a:pos x="272" y="44"/>
                    </a:cxn>
                    <a:cxn ang="0">
                      <a:pos x="341" y="272"/>
                    </a:cxn>
                  </a:cxnLst>
                  <a:rect l="0" t="0" r="r" b="b"/>
                  <a:pathLst>
                    <a:path w="385" h="385">
                      <a:moveTo>
                        <a:pt x="341" y="272"/>
                      </a:moveTo>
                      <a:cubicBezTo>
                        <a:pt x="297" y="354"/>
                        <a:pt x="195" y="385"/>
                        <a:pt x="113" y="341"/>
                      </a:cubicBezTo>
                      <a:cubicBezTo>
                        <a:pt x="31" y="297"/>
                        <a:pt x="0" y="195"/>
                        <a:pt x="44" y="113"/>
                      </a:cubicBezTo>
                      <a:cubicBezTo>
                        <a:pt x="88" y="31"/>
                        <a:pt x="190" y="0"/>
                        <a:pt x="272" y="44"/>
                      </a:cubicBezTo>
                      <a:cubicBezTo>
                        <a:pt x="354" y="87"/>
                        <a:pt x="385" y="190"/>
                        <a:pt x="341" y="272"/>
                      </a:cubicBezTo>
                      <a:close/>
                    </a:path>
                  </a:pathLst>
                </a:custGeom>
                <a:solidFill>
                  <a:srgbClr val="FFC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40">
                  <a:extLst>
                    <a:ext uri="{FF2B5EF4-FFF2-40B4-BE49-F238E27FC236}">
                      <a16:creationId xmlns:a16="http://schemas.microsoft.com/office/drawing/2014/main" id="{78DC0368-C84D-4035-8FF7-D74333FFC329}"/>
                    </a:ext>
                  </a:extLst>
                </p:cNvPr>
                <p:cNvSpPr>
                  <a:spLocks/>
                </p:cNvSpPr>
                <p:nvPr/>
              </p:nvSpPr>
              <p:spPr bwMode="auto">
                <a:xfrm>
                  <a:off x="1775" y="967"/>
                  <a:ext cx="367" cy="368"/>
                </a:xfrm>
                <a:custGeom>
                  <a:avLst/>
                  <a:gdLst/>
                  <a:ahLst/>
                  <a:cxnLst>
                    <a:cxn ang="0">
                      <a:pos x="360" y="287"/>
                    </a:cxn>
                    <a:cxn ang="0">
                      <a:pos x="119" y="361"/>
                    </a:cxn>
                    <a:cxn ang="0">
                      <a:pos x="46" y="120"/>
                    </a:cxn>
                    <a:cxn ang="0">
                      <a:pos x="287" y="47"/>
                    </a:cxn>
                    <a:cxn ang="0">
                      <a:pos x="360" y="287"/>
                    </a:cxn>
                  </a:cxnLst>
                  <a:rect l="0" t="0" r="r" b="b"/>
                  <a:pathLst>
                    <a:path w="406" h="407">
                      <a:moveTo>
                        <a:pt x="360" y="287"/>
                      </a:moveTo>
                      <a:cubicBezTo>
                        <a:pt x="314" y="374"/>
                        <a:pt x="206" y="407"/>
                        <a:pt x="119" y="361"/>
                      </a:cubicBezTo>
                      <a:cubicBezTo>
                        <a:pt x="32" y="314"/>
                        <a:pt x="0" y="206"/>
                        <a:pt x="46" y="120"/>
                      </a:cubicBezTo>
                      <a:cubicBezTo>
                        <a:pt x="92" y="33"/>
                        <a:pt x="200" y="0"/>
                        <a:pt x="287" y="47"/>
                      </a:cubicBezTo>
                      <a:cubicBezTo>
                        <a:pt x="374" y="93"/>
                        <a:pt x="406" y="201"/>
                        <a:pt x="360" y="287"/>
                      </a:cubicBezTo>
                      <a:close/>
                    </a:path>
                  </a:pathLst>
                </a:custGeom>
                <a:solidFill>
                  <a:srgbClr val="F8946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41">
                  <a:extLst>
                    <a:ext uri="{FF2B5EF4-FFF2-40B4-BE49-F238E27FC236}">
                      <a16:creationId xmlns:a16="http://schemas.microsoft.com/office/drawing/2014/main" id="{27757612-C72F-4E15-8FF3-ED3C41FB456A}"/>
                    </a:ext>
                  </a:extLst>
                </p:cNvPr>
                <p:cNvSpPr>
                  <a:spLocks/>
                </p:cNvSpPr>
                <p:nvPr/>
              </p:nvSpPr>
              <p:spPr bwMode="auto">
                <a:xfrm>
                  <a:off x="2208" y="226"/>
                  <a:ext cx="335" cy="335"/>
                </a:xfrm>
                <a:custGeom>
                  <a:avLst/>
                  <a:gdLst/>
                  <a:ahLst/>
                  <a:cxnLst>
                    <a:cxn ang="0">
                      <a:pos x="307" y="299"/>
                    </a:cxn>
                    <a:cxn ang="0">
                      <a:pos x="71" y="307"/>
                    </a:cxn>
                    <a:cxn ang="0">
                      <a:pos x="63" y="71"/>
                    </a:cxn>
                    <a:cxn ang="0">
                      <a:pos x="299" y="63"/>
                    </a:cxn>
                    <a:cxn ang="0">
                      <a:pos x="307" y="299"/>
                    </a:cxn>
                  </a:cxnLst>
                  <a:rect l="0" t="0" r="r" b="b"/>
                  <a:pathLst>
                    <a:path w="370" h="370">
                      <a:moveTo>
                        <a:pt x="307" y="299"/>
                      </a:moveTo>
                      <a:cubicBezTo>
                        <a:pt x="244" y="366"/>
                        <a:pt x="138" y="370"/>
                        <a:pt x="71" y="307"/>
                      </a:cubicBezTo>
                      <a:cubicBezTo>
                        <a:pt x="4" y="244"/>
                        <a:pt x="0" y="138"/>
                        <a:pt x="63" y="71"/>
                      </a:cubicBezTo>
                      <a:cubicBezTo>
                        <a:pt x="126" y="4"/>
                        <a:pt x="232" y="0"/>
                        <a:pt x="299" y="63"/>
                      </a:cubicBezTo>
                      <a:cubicBezTo>
                        <a:pt x="366" y="126"/>
                        <a:pt x="370" y="231"/>
                        <a:pt x="307" y="299"/>
                      </a:cubicBezTo>
                      <a:close/>
                    </a:path>
                  </a:pathLst>
                </a:custGeom>
                <a:solidFill>
                  <a:srgbClr val="FFC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42">
                  <a:extLst>
                    <a:ext uri="{FF2B5EF4-FFF2-40B4-BE49-F238E27FC236}">
                      <a16:creationId xmlns:a16="http://schemas.microsoft.com/office/drawing/2014/main" id="{F6E3FF8F-2127-41E5-80C9-716B8E727078}"/>
                    </a:ext>
                  </a:extLst>
                </p:cNvPr>
                <p:cNvSpPr>
                  <a:spLocks/>
                </p:cNvSpPr>
                <p:nvPr/>
              </p:nvSpPr>
              <p:spPr bwMode="auto">
                <a:xfrm>
                  <a:off x="3806" y="1055"/>
                  <a:ext cx="344" cy="343"/>
                </a:xfrm>
                <a:custGeom>
                  <a:avLst/>
                  <a:gdLst/>
                  <a:ahLst/>
                  <a:cxnLst>
                    <a:cxn ang="0">
                      <a:pos x="337" y="268"/>
                    </a:cxn>
                    <a:cxn ang="0">
                      <a:pos x="112" y="337"/>
                    </a:cxn>
                    <a:cxn ang="0">
                      <a:pos x="43" y="111"/>
                    </a:cxn>
                    <a:cxn ang="0">
                      <a:pos x="269" y="43"/>
                    </a:cxn>
                    <a:cxn ang="0">
                      <a:pos x="337" y="268"/>
                    </a:cxn>
                  </a:cxnLst>
                  <a:rect l="0" t="0" r="r" b="b"/>
                  <a:pathLst>
                    <a:path w="381" h="380">
                      <a:moveTo>
                        <a:pt x="337" y="268"/>
                      </a:moveTo>
                      <a:cubicBezTo>
                        <a:pt x="294" y="350"/>
                        <a:pt x="193" y="380"/>
                        <a:pt x="112" y="337"/>
                      </a:cubicBezTo>
                      <a:cubicBezTo>
                        <a:pt x="31" y="294"/>
                        <a:pt x="0" y="193"/>
                        <a:pt x="43" y="111"/>
                      </a:cubicBezTo>
                      <a:cubicBezTo>
                        <a:pt x="87" y="30"/>
                        <a:pt x="188" y="0"/>
                        <a:pt x="269" y="43"/>
                      </a:cubicBezTo>
                      <a:cubicBezTo>
                        <a:pt x="350" y="86"/>
                        <a:pt x="381" y="187"/>
                        <a:pt x="337" y="268"/>
                      </a:cubicBezTo>
                      <a:close/>
                    </a:path>
                  </a:pathLst>
                </a:custGeom>
                <a:solidFill>
                  <a:srgbClr val="F8946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43">
                  <a:extLst>
                    <a:ext uri="{FF2B5EF4-FFF2-40B4-BE49-F238E27FC236}">
                      <a16:creationId xmlns:a16="http://schemas.microsoft.com/office/drawing/2014/main" id="{39EFC4F2-AA72-487F-8201-642632AD6CB7}"/>
                    </a:ext>
                  </a:extLst>
                </p:cNvPr>
                <p:cNvSpPr>
                  <a:spLocks/>
                </p:cNvSpPr>
                <p:nvPr/>
              </p:nvSpPr>
              <p:spPr bwMode="auto">
                <a:xfrm>
                  <a:off x="3725" y="1999"/>
                  <a:ext cx="343" cy="345"/>
                </a:xfrm>
                <a:custGeom>
                  <a:avLst/>
                  <a:gdLst/>
                  <a:ahLst/>
                  <a:cxnLst>
                    <a:cxn ang="0">
                      <a:pos x="337" y="269"/>
                    </a:cxn>
                    <a:cxn ang="0">
                      <a:pos x="112" y="338"/>
                    </a:cxn>
                    <a:cxn ang="0">
                      <a:pos x="43" y="112"/>
                    </a:cxn>
                    <a:cxn ang="0">
                      <a:pos x="269" y="44"/>
                    </a:cxn>
                    <a:cxn ang="0">
                      <a:pos x="337" y="269"/>
                    </a:cxn>
                  </a:cxnLst>
                  <a:rect l="0" t="0" r="r" b="b"/>
                  <a:pathLst>
                    <a:path w="380" h="381">
                      <a:moveTo>
                        <a:pt x="337" y="269"/>
                      </a:moveTo>
                      <a:cubicBezTo>
                        <a:pt x="294" y="350"/>
                        <a:pt x="193" y="381"/>
                        <a:pt x="112" y="338"/>
                      </a:cubicBezTo>
                      <a:cubicBezTo>
                        <a:pt x="30" y="294"/>
                        <a:pt x="0" y="193"/>
                        <a:pt x="43" y="112"/>
                      </a:cubicBezTo>
                      <a:cubicBezTo>
                        <a:pt x="86" y="31"/>
                        <a:pt x="187" y="0"/>
                        <a:pt x="269" y="44"/>
                      </a:cubicBezTo>
                      <a:cubicBezTo>
                        <a:pt x="350" y="87"/>
                        <a:pt x="380" y="188"/>
                        <a:pt x="337" y="269"/>
                      </a:cubicBezTo>
                      <a:close/>
                    </a:path>
                  </a:pathLst>
                </a:custGeom>
                <a:solidFill>
                  <a:srgbClr val="FFC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44">
                  <a:extLst>
                    <a:ext uri="{FF2B5EF4-FFF2-40B4-BE49-F238E27FC236}">
                      <a16:creationId xmlns:a16="http://schemas.microsoft.com/office/drawing/2014/main" id="{08182864-EA69-476E-9EC5-1250C8AF011F}"/>
                    </a:ext>
                  </a:extLst>
                </p:cNvPr>
                <p:cNvSpPr>
                  <a:spLocks/>
                </p:cNvSpPr>
                <p:nvPr/>
              </p:nvSpPr>
              <p:spPr bwMode="auto">
                <a:xfrm>
                  <a:off x="3233" y="1264"/>
                  <a:ext cx="344" cy="343"/>
                </a:xfrm>
                <a:custGeom>
                  <a:avLst/>
                  <a:gdLst/>
                  <a:ahLst/>
                  <a:cxnLst>
                    <a:cxn ang="0">
                      <a:pos x="338" y="268"/>
                    </a:cxn>
                    <a:cxn ang="0">
                      <a:pos x="112" y="337"/>
                    </a:cxn>
                    <a:cxn ang="0">
                      <a:pos x="44" y="111"/>
                    </a:cxn>
                    <a:cxn ang="0">
                      <a:pos x="269" y="43"/>
                    </a:cxn>
                    <a:cxn ang="0">
                      <a:pos x="338" y="268"/>
                    </a:cxn>
                  </a:cxnLst>
                  <a:rect l="0" t="0" r="r" b="b"/>
                  <a:pathLst>
                    <a:path w="381" h="380">
                      <a:moveTo>
                        <a:pt x="338" y="268"/>
                      </a:moveTo>
                      <a:cubicBezTo>
                        <a:pt x="294" y="350"/>
                        <a:pt x="193" y="380"/>
                        <a:pt x="112" y="337"/>
                      </a:cubicBezTo>
                      <a:cubicBezTo>
                        <a:pt x="31" y="294"/>
                        <a:pt x="0" y="193"/>
                        <a:pt x="44" y="111"/>
                      </a:cubicBezTo>
                      <a:cubicBezTo>
                        <a:pt x="87" y="30"/>
                        <a:pt x="188" y="0"/>
                        <a:pt x="269" y="43"/>
                      </a:cubicBezTo>
                      <a:cubicBezTo>
                        <a:pt x="350" y="86"/>
                        <a:pt x="381" y="187"/>
                        <a:pt x="338" y="268"/>
                      </a:cubicBezTo>
                      <a:close/>
                    </a:path>
                  </a:pathLst>
                </a:custGeom>
                <a:solidFill>
                  <a:srgbClr val="F8946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45">
                  <a:extLst>
                    <a:ext uri="{FF2B5EF4-FFF2-40B4-BE49-F238E27FC236}">
                      <a16:creationId xmlns:a16="http://schemas.microsoft.com/office/drawing/2014/main" id="{1710646D-E69F-4F2E-BDD6-4FE6D6532FE7}"/>
                    </a:ext>
                  </a:extLst>
                </p:cNvPr>
                <p:cNvSpPr>
                  <a:spLocks/>
                </p:cNvSpPr>
                <p:nvPr/>
              </p:nvSpPr>
              <p:spPr bwMode="auto">
                <a:xfrm>
                  <a:off x="3492" y="516"/>
                  <a:ext cx="290" cy="290"/>
                </a:xfrm>
                <a:custGeom>
                  <a:avLst/>
                  <a:gdLst/>
                  <a:ahLst/>
                  <a:cxnLst>
                    <a:cxn ang="0">
                      <a:pos x="284" y="226"/>
                    </a:cxn>
                    <a:cxn ang="0">
                      <a:pos x="94" y="283"/>
                    </a:cxn>
                    <a:cxn ang="0">
                      <a:pos x="37" y="94"/>
                    </a:cxn>
                    <a:cxn ang="0">
                      <a:pos x="226" y="36"/>
                    </a:cxn>
                    <a:cxn ang="0">
                      <a:pos x="284" y="226"/>
                    </a:cxn>
                  </a:cxnLst>
                  <a:rect l="0" t="0" r="r" b="b"/>
                  <a:pathLst>
                    <a:path w="320" h="320">
                      <a:moveTo>
                        <a:pt x="284" y="226"/>
                      </a:moveTo>
                      <a:cubicBezTo>
                        <a:pt x="247" y="294"/>
                        <a:pt x="162" y="320"/>
                        <a:pt x="94" y="283"/>
                      </a:cubicBezTo>
                      <a:cubicBezTo>
                        <a:pt x="26" y="247"/>
                        <a:pt x="0" y="162"/>
                        <a:pt x="37" y="94"/>
                      </a:cubicBezTo>
                      <a:cubicBezTo>
                        <a:pt x="73" y="25"/>
                        <a:pt x="158" y="0"/>
                        <a:pt x="226" y="36"/>
                      </a:cubicBezTo>
                      <a:cubicBezTo>
                        <a:pt x="295" y="73"/>
                        <a:pt x="320" y="157"/>
                        <a:pt x="284" y="226"/>
                      </a:cubicBezTo>
                      <a:close/>
                    </a:path>
                  </a:pathLst>
                </a:custGeom>
                <a:solidFill>
                  <a:srgbClr val="FFC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46">
                  <a:extLst>
                    <a:ext uri="{FF2B5EF4-FFF2-40B4-BE49-F238E27FC236}">
                      <a16:creationId xmlns:a16="http://schemas.microsoft.com/office/drawing/2014/main" id="{41FEDAA3-D60A-4F18-ADE7-0179D84C1C27}"/>
                    </a:ext>
                  </a:extLst>
                </p:cNvPr>
                <p:cNvSpPr>
                  <a:spLocks/>
                </p:cNvSpPr>
                <p:nvPr/>
              </p:nvSpPr>
              <p:spPr bwMode="auto">
                <a:xfrm>
                  <a:off x="3113" y="311"/>
                  <a:ext cx="344" cy="344"/>
                </a:xfrm>
                <a:custGeom>
                  <a:avLst/>
                  <a:gdLst/>
                  <a:ahLst/>
                  <a:cxnLst>
                    <a:cxn ang="0">
                      <a:pos x="338" y="269"/>
                    </a:cxn>
                    <a:cxn ang="0">
                      <a:pos x="112" y="337"/>
                    </a:cxn>
                    <a:cxn ang="0">
                      <a:pos x="44" y="112"/>
                    </a:cxn>
                    <a:cxn ang="0">
                      <a:pos x="269" y="43"/>
                    </a:cxn>
                    <a:cxn ang="0">
                      <a:pos x="338" y="269"/>
                    </a:cxn>
                  </a:cxnLst>
                  <a:rect l="0" t="0" r="r" b="b"/>
                  <a:pathLst>
                    <a:path w="381" h="381">
                      <a:moveTo>
                        <a:pt x="338" y="269"/>
                      </a:moveTo>
                      <a:cubicBezTo>
                        <a:pt x="294" y="350"/>
                        <a:pt x="193" y="381"/>
                        <a:pt x="112" y="337"/>
                      </a:cubicBezTo>
                      <a:cubicBezTo>
                        <a:pt x="31" y="294"/>
                        <a:pt x="0" y="193"/>
                        <a:pt x="44" y="112"/>
                      </a:cubicBezTo>
                      <a:cubicBezTo>
                        <a:pt x="87" y="31"/>
                        <a:pt x="188" y="0"/>
                        <a:pt x="269" y="43"/>
                      </a:cubicBezTo>
                      <a:cubicBezTo>
                        <a:pt x="350" y="87"/>
                        <a:pt x="381" y="188"/>
                        <a:pt x="338" y="269"/>
                      </a:cubicBezTo>
                      <a:close/>
                    </a:path>
                  </a:pathLst>
                </a:custGeom>
                <a:solidFill>
                  <a:srgbClr val="F8946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47">
                  <a:extLst>
                    <a:ext uri="{FF2B5EF4-FFF2-40B4-BE49-F238E27FC236}">
                      <a16:creationId xmlns:a16="http://schemas.microsoft.com/office/drawing/2014/main" id="{43B08A5A-3819-406B-925C-2B8481EF1455}"/>
                    </a:ext>
                  </a:extLst>
                </p:cNvPr>
                <p:cNvSpPr>
                  <a:spLocks/>
                </p:cNvSpPr>
                <p:nvPr/>
              </p:nvSpPr>
              <p:spPr bwMode="auto">
                <a:xfrm>
                  <a:off x="3275" y="751"/>
                  <a:ext cx="89" cy="154"/>
                </a:xfrm>
                <a:custGeom>
                  <a:avLst/>
                  <a:gdLst/>
                  <a:ahLst/>
                  <a:cxnLst>
                    <a:cxn ang="0">
                      <a:pos x="99" y="100"/>
                    </a:cxn>
                    <a:cxn ang="0">
                      <a:pos x="99" y="0"/>
                    </a:cxn>
                    <a:cxn ang="0">
                      <a:pos x="99" y="0"/>
                    </a:cxn>
                    <a:cxn ang="0">
                      <a:pos x="0" y="100"/>
                    </a:cxn>
                    <a:cxn ang="0">
                      <a:pos x="29" y="170"/>
                    </a:cxn>
                    <a:cxn ang="0">
                      <a:pos x="99" y="100"/>
                    </a:cxn>
                  </a:cxnLst>
                  <a:rect l="0" t="0" r="r" b="b"/>
                  <a:pathLst>
                    <a:path w="99" h="170">
                      <a:moveTo>
                        <a:pt x="99" y="100"/>
                      </a:moveTo>
                      <a:cubicBezTo>
                        <a:pt x="99" y="0"/>
                        <a:pt x="99" y="0"/>
                        <a:pt x="99" y="0"/>
                      </a:cubicBezTo>
                      <a:cubicBezTo>
                        <a:pt x="99" y="0"/>
                        <a:pt x="99" y="0"/>
                        <a:pt x="99" y="0"/>
                      </a:cubicBezTo>
                      <a:cubicBezTo>
                        <a:pt x="44" y="0"/>
                        <a:pt x="0" y="45"/>
                        <a:pt x="0" y="100"/>
                      </a:cubicBezTo>
                      <a:cubicBezTo>
                        <a:pt x="0" y="127"/>
                        <a:pt x="11" y="152"/>
                        <a:pt x="29" y="170"/>
                      </a:cubicBezTo>
                      <a:cubicBezTo>
                        <a:pt x="99" y="100"/>
                        <a:pt x="99" y="100"/>
                        <a:pt x="99" y="10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48">
                  <a:extLst>
                    <a:ext uri="{FF2B5EF4-FFF2-40B4-BE49-F238E27FC236}">
                      <a16:creationId xmlns:a16="http://schemas.microsoft.com/office/drawing/2014/main" id="{34647B03-7620-4359-9DC1-9DFCBAC4CFA9}"/>
                    </a:ext>
                  </a:extLst>
                </p:cNvPr>
                <p:cNvSpPr>
                  <a:spLocks/>
                </p:cNvSpPr>
                <p:nvPr/>
              </p:nvSpPr>
              <p:spPr bwMode="auto">
                <a:xfrm>
                  <a:off x="3308" y="852"/>
                  <a:ext cx="153" cy="89"/>
                </a:xfrm>
                <a:custGeom>
                  <a:avLst/>
                  <a:gdLst/>
                  <a:ahLst/>
                  <a:cxnLst>
                    <a:cxn ang="0">
                      <a:pos x="0" y="70"/>
                    </a:cxn>
                    <a:cxn ang="0">
                      <a:pos x="70" y="99"/>
                    </a:cxn>
                    <a:cxn ang="0">
                      <a:pos x="169" y="0"/>
                    </a:cxn>
                    <a:cxn ang="0">
                      <a:pos x="70" y="0"/>
                    </a:cxn>
                    <a:cxn ang="0">
                      <a:pos x="0" y="70"/>
                    </a:cxn>
                  </a:cxnLst>
                  <a:rect l="0" t="0" r="r" b="b"/>
                  <a:pathLst>
                    <a:path w="169" h="99">
                      <a:moveTo>
                        <a:pt x="0" y="70"/>
                      </a:moveTo>
                      <a:cubicBezTo>
                        <a:pt x="18" y="88"/>
                        <a:pt x="43" y="99"/>
                        <a:pt x="70" y="99"/>
                      </a:cubicBezTo>
                      <a:cubicBezTo>
                        <a:pt x="125" y="99"/>
                        <a:pt x="169" y="55"/>
                        <a:pt x="169" y="0"/>
                      </a:cubicBezTo>
                      <a:cubicBezTo>
                        <a:pt x="70" y="0"/>
                        <a:pt x="70" y="0"/>
                        <a:pt x="70" y="0"/>
                      </a:cubicBezTo>
                      <a:lnTo>
                        <a:pt x="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49">
                  <a:extLst>
                    <a:ext uri="{FF2B5EF4-FFF2-40B4-BE49-F238E27FC236}">
                      <a16:creationId xmlns:a16="http://schemas.microsoft.com/office/drawing/2014/main" id="{2782108C-9E9E-44DC-A966-80EBC8D6F6F3}"/>
                    </a:ext>
                  </a:extLst>
                </p:cNvPr>
                <p:cNvSpPr>
                  <a:spLocks/>
                </p:cNvSpPr>
                <p:nvPr/>
              </p:nvSpPr>
              <p:spPr bwMode="auto">
                <a:xfrm>
                  <a:off x="3376" y="751"/>
                  <a:ext cx="89" cy="91"/>
                </a:xfrm>
                <a:custGeom>
                  <a:avLst/>
                  <a:gdLst/>
                  <a:ahLst/>
                  <a:cxnLst>
                    <a:cxn ang="0">
                      <a:pos x="0" y="0"/>
                    </a:cxn>
                    <a:cxn ang="0">
                      <a:pos x="0" y="100"/>
                    </a:cxn>
                    <a:cxn ang="0">
                      <a:pos x="99" y="100"/>
                    </a:cxn>
                    <a:cxn ang="0">
                      <a:pos x="99" y="100"/>
                    </a:cxn>
                    <a:cxn ang="0">
                      <a:pos x="0" y="0"/>
                    </a:cxn>
                  </a:cxnLst>
                  <a:rect l="0" t="0" r="r" b="b"/>
                  <a:pathLst>
                    <a:path w="99" h="100">
                      <a:moveTo>
                        <a:pt x="0" y="0"/>
                      </a:moveTo>
                      <a:cubicBezTo>
                        <a:pt x="0" y="100"/>
                        <a:pt x="0" y="100"/>
                        <a:pt x="0" y="100"/>
                      </a:cubicBezTo>
                      <a:cubicBezTo>
                        <a:pt x="99" y="100"/>
                        <a:pt x="99" y="100"/>
                        <a:pt x="99" y="100"/>
                      </a:cubicBezTo>
                      <a:cubicBezTo>
                        <a:pt x="99" y="100"/>
                        <a:pt x="99" y="100"/>
                        <a:pt x="99" y="100"/>
                      </a:cubicBezTo>
                      <a:cubicBezTo>
                        <a:pt x="99" y="45"/>
                        <a:pt x="55" y="1"/>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50">
                  <a:extLst>
                    <a:ext uri="{FF2B5EF4-FFF2-40B4-BE49-F238E27FC236}">
                      <a16:creationId xmlns:a16="http://schemas.microsoft.com/office/drawing/2014/main" id="{6E794FE5-15E2-445C-ACD5-66A39FC1F104}"/>
                    </a:ext>
                  </a:extLst>
                </p:cNvPr>
                <p:cNvSpPr>
                  <a:spLocks noEditPoints="1"/>
                </p:cNvSpPr>
                <p:nvPr/>
              </p:nvSpPr>
              <p:spPr bwMode="auto">
                <a:xfrm>
                  <a:off x="3500" y="2208"/>
                  <a:ext cx="47" cy="47"/>
                </a:xfrm>
                <a:custGeom>
                  <a:avLst/>
                  <a:gdLst/>
                  <a:ahLst/>
                  <a:cxnLst>
                    <a:cxn ang="0">
                      <a:pos x="26" y="0"/>
                    </a:cxn>
                    <a:cxn ang="0">
                      <a:pos x="0" y="26"/>
                    </a:cxn>
                    <a:cxn ang="0">
                      <a:pos x="26" y="52"/>
                    </a:cxn>
                    <a:cxn ang="0">
                      <a:pos x="52" y="26"/>
                    </a:cxn>
                    <a:cxn ang="0">
                      <a:pos x="26" y="0"/>
                    </a:cxn>
                    <a:cxn ang="0">
                      <a:pos x="26" y="45"/>
                    </a:cxn>
                    <a:cxn ang="0">
                      <a:pos x="7" y="26"/>
                    </a:cxn>
                    <a:cxn ang="0">
                      <a:pos x="26" y="7"/>
                    </a:cxn>
                    <a:cxn ang="0">
                      <a:pos x="45" y="26"/>
                    </a:cxn>
                    <a:cxn ang="0">
                      <a:pos x="26" y="45"/>
                    </a:cxn>
                  </a:cxnLst>
                  <a:rect l="0" t="0" r="r" b="b"/>
                  <a:pathLst>
                    <a:path w="52" h="52">
                      <a:moveTo>
                        <a:pt x="26" y="0"/>
                      </a:moveTo>
                      <a:cubicBezTo>
                        <a:pt x="12" y="0"/>
                        <a:pt x="0" y="12"/>
                        <a:pt x="0" y="26"/>
                      </a:cubicBezTo>
                      <a:cubicBezTo>
                        <a:pt x="0" y="40"/>
                        <a:pt x="12" y="52"/>
                        <a:pt x="26" y="52"/>
                      </a:cubicBezTo>
                      <a:cubicBezTo>
                        <a:pt x="41" y="52"/>
                        <a:pt x="52" y="40"/>
                        <a:pt x="52" y="26"/>
                      </a:cubicBezTo>
                      <a:cubicBezTo>
                        <a:pt x="52" y="12"/>
                        <a:pt x="41" y="0"/>
                        <a:pt x="26" y="0"/>
                      </a:cubicBezTo>
                      <a:close/>
                      <a:moveTo>
                        <a:pt x="26" y="45"/>
                      </a:moveTo>
                      <a:cubicBezTo>
                        <a:pt x="16" y="45"/>
                        <a:pt x="7" y="37"/>
                        <a:pt x="7" y="26"/>
                      </a:cubicBezTo>
                      <a:cubicBezTo>
                        <a:pt x="7" y="16"/>
                        <a:pt x="16" y="7"/>
                        <a:pt x="26" y="7"/>
                      </a:cubicBezTo>
                      <a:cubicBezTo>
                        <a:pt x="37" y="7"/>
                        <a:pt x="45" y="16"/>
                        <a:pt x="45" y="26"/>
                      </a:cubicBezTo>
                      <a:cubicBezTo>
                        <a:pt x="45" y="37"/>
                        <a:pt x="37" y="45"/>
                        <a:pt x="26" y="4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51">
                  <a:extLst>
                    <a:ext uri="{FF2B5EF4-FFF2-40B4-BE49-F238E27FC236}">
                      <a16:creationId xmlns:a16="http://schemas.microsoft.com/office/drawing/2014/main" id="{A67EA08F-34CA-4694-B2F6-9469A0ADA25E}"/>
                    </a:ext>
                  </a:extLst>
                </p:cNvPr>
                <p:cNvSpPr>
                  <a:spLocks noEditPoints="1"/>
                </p:cNvSpPr>
                <p:nvPr/>
              </p:nvSpPr>
              <p:spPr bwMode="auto">
                <a:xfrm>
                  <a:off x="3467" y="2176"/>
                  <a:ext cx="110" cy="110"/>
                </a:xfrm>
                <a:custGeom>
                  <a:avLst/>
                  <a:gdLst/>
                  <a:ahLst/>
                  <a:cxnLst>
                    <a:cxn ang="0">
                      <a:pos x="61" y="0"/>
                    </a:cxn>
                    <a:cxn ang="0">
                      <a:pos x="0" y="61"/>
                    </a:cxn>
                    <a:cxn ang="0">
                      <a:pos x="61" y="122"/>
                    </a:cxn>
                    <a:cxn ang="0">
                      <a:pos x="122" y="61"/>
                    </a:cxn>
                    <a:cxn ang="0">
                      <a:pos x="61" y="0"/>
                    </a:cxn>
                    <a:cxn ang="0">
                      <a:pos x="62" y="91"/>
                    </a:cxn>
                    <a:cxn ang="0">
                      <a:pos x="33" y="62"/>
                    </a:cxn>
                    <a:cxn ang="0">
                      <a:pos x="62" y="33"/>
                    </a:cxn>
                    <a:cxn ang="0">
                      <a:pos x="91" y="62"/>
                    </a:cxn>
                    <a:cxn ang="0">
                      <a:pos x="62" y="91"/>
                    </a:cxn>
                  </a:cxnLst>
                  <a:rect l="0" t="0" r="r" b="b"/>
                  <a:pathLst>
                    <a:path w="122" h="122">
                      <a:moveTo>
                        <a:pt x="61" y="0"/>
                      </a:moveTo>
                      <a:cubicBezTo>
                        <a:pt x="28" y="0"/>
                        <a:pt x="0" y="27"/>
                        <a:pt x="0" y="61"/>
                      </a:cubicBezTo>
                      <a:cubicBezTo>
                        <a:pt x="0" y="95"/>
                        <a:pt x="28" y="122"/>
                        <a:pt x="61" y="122"/>
                      </a:cubicBezTo>
                      <a:cubicBezTo>
                        <a:pt x="95" y="122"/>
                        <a:pt x="122" y="95"/>
                        <a:pt x="122" y="61"/>
                      </a:cubicBezTo>
                      <a:cubicBezTo>
                        <a:pt x="122" y="27"/>
                        <a:pt x="95" y="0"/>
                        <a:pt x="61" y="0"/>
                      </a:cubicBezTo>
                      <a:close/>
                      <a:moveTo>
                        <a:pt x="62" y="91"/>
                      </a:moveTo>
                      <a:cubicBezTo>
                        <a:pt x="46" y="91"/>
                        <a:pt x="33" y="78"/>
                        <a:pt x="33" y="62"/>
                      </a:cubicBezTo>
                      <a:cubicBezTo>
                        <a:pt x="33" y="46"/>
                        <a:pt x="46" y="33"/>
                        <a:pt x="62" y="33"/>
                      </a:cubicBezTo>
                      <a:cubicBezTo>
                        <a:pt x="78" y="33"/>
                        <a:pt x="91" y="46"/>
                        <a:pt x="91" y="62"/>
                      </a:cubicBezTo>
                      <a:cubicBezTo>
                        <a:pt x="91" y="78"/>
                        <a:pt x="78" y="91"/>
                        <a:pt x="62" y="9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52">
                  <a:extLst>
                    <a:ext uri="{FF2B5EF4-FFF2-40B4-BE49-F238E27FC236}">
                      <a16:creationId xmlns:a16="http://schemas.microsoft.com/office/drawing/2014/main" id="{428BC409-C37A-4BC4-BAA5-CF36A9EB63C0}"/>
                    </a:ext>
                  </a:extLst>
                </p:cNvPr>
                <p:cNvSpPr>
                  <a:spLocks/>
                </p:cNvSpPr>
                <p:nvPr/>
              </p:nvSpPr>
              <p:spPr bwMode="auto">
                <a:xfrm>
                  <a:off x="2706" y="441"/>
                  <a:ext cx="5" cy="4"/>
                </a:xfrm>
                <a:custGeom>
                  <a:avLst/>
                  <a:gdLst/>
                  <a:ahLst/>
                  <a:cxnLst>
                    <a:cxn ang="0">
                      <a:pos x="0" y="0"/>
                    </a:cxn>
                    <a:cxn ang="0">
                      <a:pos x="0" y="4"/>
                    </a:cxn>
                    <a:cxn ang="0">
                      <a:pos x="5" y="4"/>
                    </a:cxn>
                    <a:cxn ang="0">
                      <a:pos x="5" y="2"/>
                    </a:cxn>
                    <a:cxn ang="0">
                      <a:pos x="5" y="0"/>
                    </a:cxn>
                    <a:cxn ang="0">
                      <a:pos x="0" y="0"/>
                    </a:cxn>
                  </a:cxnLst>
                  <a:rect l="0" t="0" r="r" b="b"/>
                  <a:pathLst>
                    <a:path w="5" h="4">
                      <a:moveTo>
                        <a:pt x="0" y="0"/>
                      </a:moveTo>
                      <a:cubicBezTo>
                        <a:pt x="0" y="4"/>
                        <a:pt x="0" y="4"/>
                        <a:pt x="0" y="4"/>
                      </a:cubicBezTo>
                      <a:cubicBezTo>
                        <a:pt x="5" y="4"/>
                        <a:pt x="5" y="4"/>
                        <a:pt x="5" y="4"/>
                      </a:cubicBezTo>
                      <a:cubicBezTo>
                        <a:pt x="5" y="3"/>
                        <a:pt x="5" y="3"/>
                        <a:pt x="5" y="2"/>
                      </a:cubicBezTo>
                      <a:cubicBezTo>
                        <a:pt x="5" y="1"/>
                        <a:pt x="5" y="0"/>
                        <a:pt x="5" y="0"/>
                      </a:cubicBezTo>
                      <a:lnTo>
                        <a:pt x="0"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53">
                  <a:extLst>
                    <a:ext uri="{FF2B5EF4-FFF2-40B4-BE49-F238E27FC236}">
                      <a16:creationId xmlns:a16="http://schemas.microsoft.com/office/drawing/2014/main" id="{2CA7CC2F-D6B6-431F-9013-369ECD2B3183}"/>
                    </a:ext>
                  </a:extLst>
                </p:cNvPr>
                <p:cNvSpPr>
                  <a:spLocks/>
                </p:cNvSpPr>
                <p:nvPr/>
              </p:nvSpPr>
              <p:spPr bwMode="auto">
                <a:xfrm>
                  <a:off x="2744" y="403"/>
                  <a:ext cx="5" cy="5"/>
                </a:xfrm>
                <a:custGeom>
                  <a:avLst/>
                  <a:gdLst/>
                  <a:ahLst/>
                  <a:cxnLst>
                    <a:cxn ang="0">
                      <a:pos x="5" y="5"/>
                    </a:cxn>
                    <a:cxn ang="0">
                      <a:pos x="5" y="0"/>
                    </a:cxn>
                    <a:cxn ang="0">
                      <a:pos x="0" y="0"/>
                    </a:cxn>
                    <a:cxn ang="0">
                      <a:pos x="0" y="5"/>
                    </a:cxn>
                    <a:cxn ang="0">
                      <a:pos x="2" y="5"/>
                    </a:cxn>
                    <a:cxn ang="0">
                      <a:pos x="5" y="5"/>
                    </a:cxn>
                  </a:cxnLst>
                  <a:rect l="0" t="0" r="r" b="b"/>
                  <a:pathLst>
                    <a:path w="5" h="5">
                      <a:moveTo>
                        <a:pt x="5" y="5"/>
                      </a:moveTo>
                      <a:cubicBezTo>
                        <a:pt x="5" y="0"/>
                        <a:pt x="5" y="0"/>
                        <a:pt x="5" y="0"/>
                      </a:cubicBezTo>
                      <a:cubicBezTo>
                        <a:pt x="0" y="0"/>
                        <a:pt x="0" y="0"/>
                        <a:pt x="0" y="0"/>
                      </a:cubicBezTo>
                      <a:cubicBezTo>
                        <a:pt x="0" y="5"/>
                        <a:pt x="0" y="5"/>
                        <a:pt x="0" y="5"/>
                      </a:cubicBezTo>
                      <a:cubicBezTo>
                        <a:pt x="1" y="5"/>
                        <a:pt x="2" y="5"/>
                        <a:pt x="2" y="5"/>
                      </a:cubicBezTo>
                      <a:cubicBezTo>
                        <a:pt x="3" y="5"/>
                        <a:pt x="4" y="5"/>
                        <a:pt x="5" y="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54">
                  <a:extLst>
                    <a:ext uri="{FF2B5EF4-FFF2-40B4-BE49-F238E27FC236}">
                      <a16:creationId xmlns:a16="http://schemas.microsoft.com/office/drawing/2014/main" id="{E43478BE-43C0-411D-BCCE-451658EB8537}"/>
                    </a:ext>
                  </a:extLst>
                </p:cNvPr>
                <p:cNvSpPr>
                  <a:spLocks/>
                </p:cNvSpPr>
                <p:nvPr/>
              </p:nvSpPr>
              <p:spPr bwMode="auto">
                <a:xfrm>
                  <a:off x="2781" y="441"/>
                  <a:ext cx="6" cy="4"/>
                </a:xfrm>
                <a:custGeom>
                  <a:avLst/>
                  <a:gdLst/>
                  <a:ahLst/>
                  <a:cxnLst>
                    <a:cxn ang="0">
                      <a:pos x="6" y="4"/>
                    </a:cxn>
                    <a:cxn ang="0">
                      <a:pos x="6" y="0"/>
                    </a:cxn>
                    <a:cxn ang="0">
                      <a:pos x="0" y="0"/>
                    </a:cxn>
                    <a:cxn ang="0">
                      <a:pos x="0" y="2"/>
                    </a:cxn>
                    <a:cxn ang="0">
                      <a:pos x="0" y="4"/>
                    </a:cxn>
                    <a:cxn ang="0">
                      <a:pos x="6" y="4"/>
                    </a:cxn>
                  </a:cxnLst>
                  <a:rect l="0" t="0" r="r" b="b"/>
                  <a:pathLst>
                    <a:path w="6" h="4">
                      <a:moveTo>
                        <a:pt x="6" y="4"/>
                      </a:moveTo>
                      <a:cubicBezTo>
                        <a:pt x="6" y="0"/>
                        <a:pt x="6" y="0"/>
                        <a:pt x="6" y="0"/>
                      </a:cubicBezTo>
                      <a:cubicBezTo>
                        <a:pt x="0" y="0"/>
                        <a:pt x="0" y="0"/>
                        <a:pt x="0" y="0"/>
                      </a:cubicBezTo>
                      <a:cubicBezTo>
                        <a:pt x="0" y="0"/>
                        <a:pt x="0" y="1"/>
                        <a:pt x="0" y="2"/>
                      </a:cubicBezTo>
                      <a:cubicBezTo>
                        <a:pt x="0" y="3"/>
                        <a:pt x="0" y="3"/>
                        <a:pt x="0" y="4"/>
                      </a:cubicBezTo>
                      <a:lnTo>
                        <a:pt x="6" y="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54" name="Freeform 55">
                  <a:extLst>
                    <a:ext uri="{FF2B5EF4-FFF2-40B4-BE49-F238E27FC236}">
                      <a16:creationId xmlns:a16="http://schemas.microsoft.com/office/drawing/2014/main" id="{FA4DA851-F6F8-49AF-BA87-630E5599C314}"/>
                    </a:ext>
                  </a:extLst>
                </p:cNvPr>
                <p:cNvSpPr>
                  <a:spLocks/>
                </p:cNvSpPr>
                <p:nvPr/>
              </p:nvSpPr>
              <p:spPr bwMode="auto">
                <a:xfrm>
                  <a:off x="2744" y="478"/>
                  <a:ext cx="5" cy="5"/>
                </a:xfrm>
                <a:custGeom>
                  <a:avLst/>
                  <a:gdLst/>
                  <a:ahLst/>
                  <a:cxnLst>
                    <a:cxn ang="0">
                      <a:pos x="5" y="0"/>
                    </a:cxn>
                    <a:cxn ang="0">
                      <a:pos x="2" y="0"/>
                    </a:cxn>
                    <a:cxn ang="0">
                      <a:pos x="0" y="0"/>
                    </a:cxn>
                    <a:cxn ang="0">
                      <a:pos x="0" y="5"/>
                    </a:cxn>
                    <a:cxn ang="0">
                      <a:pos x="5" y="5"/>
                    </a:cxn>
                    <a:cxn ang="0">
                      <a:pos x="5" y="0"/>
                    </a:cxn>
                  </a:cxnLst>
                  <a:rect l="0" t="0" r="r" b="b"/>
                  <a:pathLst>
                    <a:path w="5" h="5">
                      <a:moveTo>
                        <a:pt x="5" y="0"/>
                      </a:moveTo>
                      <a:cubicBezTo>
                        <a:pt x="4" y="0"/>
                        <a:pt x="3" y="0"/>
                        <a:pt x="2" y="0"/>
                      </a:cubicBezTo>
                      <a:cubicBezTo>
                        <a:pt x="2" y="0"/>
                        <a:pt x="1" y="0"/>
                        <a:pt x="0" y="0"/>
                      </a:cubicBezTo>
                      <a:cubicBezTo>
                        <a:pt x="0" y="5"/>
                        <a:pt x="0" y="5"/>
                        <a:pt x="0" y="5"/>
                      </a:cubicBezTo>
                      <a:cubicBezTo>
                        <a:pt x="5" y="5"/>
                        <a:pt x="5" y="5"/>
                        <a:pt x="5" y="5"/>
                      </a:cubicBezTo>
                      <a:lnTo>
                        <a:pt x="5"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55" name="Freeform 56">
                  <a:extLst>
                    <a:ext uri="{FF2B5EF4-FFF2-40B4-BE49-F238E27FC236}">
                      <a16:creationId xmlns:a16="http://schemas.microsoft.com/office/drawing/2014/main" id="{0BFA31F3-4538-4D80-A463-F9B6BEFA5C0D}"/>
                    </a:ext>
                  </a:extLst>
                </p:cNvPr>
                <p:cNvSpPr>
                  <a:spLocks/>
                </p:cNvSpPr>
                <p:nvPr/>
              </p:nvSpPr>
              <p:spPr bwMode="auto">
                <a:xfrm>
                  <a:off x="2745" y="411"/>
                  <a:ext cx="23" cy="34"/>
                </a:xfrm>
                <a:custGeom>
                  <a:avLst/>
                  <a:gdLst/>
                  <a:ahLst/>
                  <a:cxnLst>
                    <a:cxn ang="0">
                      <a:pos x="3" y="0"/>
                    </a:cxn>
                    <a:cxn ang="0">
                      <a:pos x="0" y="0"/>
                    </a:cxn>
                    <a:cxn ang="0">
                      <a:pos x="0" y="34"/>
                    </a:cxn>
                    <a:cxn ang="0">
                      <a:pos x="23" y="34"/>
                    </a:cxn>
                    <a:cxn ang="0">
                      <a:pos x="23" y="30"/>
                    </a:cxn>
                    <a:cxn ang="0">
                      <a:pos x="3" y="30"/>
                    </a:cxn>
                    <a:cxn ang="0">
                      <a:pos x="3" y="0"/>
                    </a:cxn>
                  </a:cxnLst>
                  <a:rect l="0" t="0" r="r" b="b"/>
                  <a:pathLst>
                    <a:path w="23" h="34">
                      <a:moveTo>
                        <a:pt x="3" y="0"/>
                      </a:moveTo>
                      <a:lnTo>
                        <a:pt x="0" y="0"/>
                      </a:lnTo>
                      <a:lnTo>
                        <a:pt x="0" y="34"/>
                      </a:lnTo>
                      <a:lnTo>
                        <a:pt x="23" y="34"/>
                      </a:lnTo>
                      <a:lnTo>
                        <a:pt x="23" y="30"/>
                      </a:lnTo>
                      <a:lnTo>
                        <a:pt x="3" y="30"/>
                      </a:lnTo>
                      <a:lnTo>
                        <a:pt x="3"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56" name="Freeform 57">
                  <a:extLst>
                    <a:ext uri="{FF2B5EF4-FFF2-40B4-BE49-F238E27FC236}">
                      <a16:creationId xmlns:a16="http://schemas.microsoft.com/office/drawing/2014/main" id="{CB4C7605-B9C5-4CDA-8582-F983522AD901}"/>
                    </a:ext>
                  </a:extLst>
                </p:cNvPr>
                <p:cNvSpPr>
                  <a:spLocks/>
                </p:cNvSpPr>
                <p:nvPr/>
              </p:nvSpPr>
              <p:spPr bwMode="auto">
                <a:xfrm>
                  <a:off x="2760" y="365"/>
                  <a:ext cx="57" cy="55"/>
                </a:xfrm>
                <a:custGeom>
                  <a:avLst/>
                  <a:gdLst/>
                  <a:ahLst/>
                  <a:cxnLst>
                    <a:cxn ang="0">
                      <a:pos x="30" y="0"/>
                    </a:cxn>
                    <a:cxn ang="0">
                      <a:pos x="0" y="20"/>
                    </a:cxn>
                    <a:cxn ang="0">
                      <a:pos x="47" y="60"/>
                    </a:cxn>
                    <a:cxn ang="0">
                      <a:pos x="63" y="32"/>
                    </a:cxn>
                    <a:cxn ang="0">
                      <a:pos x="30" y="0"/>
                    </a:cxn>
                  </a:cxnLst>
                  <a:rect l="0" t="0" r="r" b="b"/>
                  <a:pathLst>
                    <a:path w="63" h="60">
                      <a:moveTo>
                        <a:pt x="30" y="0"/>
                      </a:moveTo>
                      <a:cubicBezTo>
                        <a:pt x="16" y="0"/>
                        <a:pt x="5" y="8"/>
                        <a:pt x="0" y="20"/>
                      </a:cubicBezTo>
                      <a:cubicBezTo>
                        <a:pt x="21" y="24"/>
                        <a:pt x="39" y="40"/>
                        <a:pt x="47" y="60"/>
                      </a:cubicBezTo>
                      <a:cubicBezTo>
                        <a:pt x="56" y="54"/>
                        <a:pt x="63" y="44"/>
                        <a:pt x="63" y="32"/>
                      </a:cubicBezTo>
                      <a:cubicBezTo>
                        <a:pt x="63" y="14"/>
                        <a:pt x="48" y="0"/>
                        <a:pt x="3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57" name="Freeform 58">
                  <a:extLst>
                    <a:ext uri="{FF2B5EF4-FFF2-40B4-BE49-F238E27FC236}">
                      <a16:creationId xmlns:a16="http://schemas.microsoft.com/office/drawing/2014/main" id="{AB02D3BB-A17D-4235-BB6F-DC811442FF2C}"/>
                    </a:ext>
                  </a:extLst>
                </p:cNvPr>
                <p:cNvSpPr>
                  <a:spLocks/>
                </p:cNvSpPr>
                <p:nvPr/>
              </p:nvSpPr>
              <p:spPr bwMode="auto">
                <a:xfrm>
                  <a:off x="2675" y="365"/>
                  <a:ext cx="57" cy="55"/>
                </a:xfrm>
                <a:custGeom>
                  <a:avLst/>
                  <a:gdLst/>
                  <a:ahLst/>
                  <a:cxnLst>
                    <a:cxn ang="0">
                      <a:pos x="63" y="20"/>
                    </a:cxn>
                    <a:cxn ang="0">
                      <a:pos x="33" y="0"/>
                    </a:cxn>
                    <a:cxn ang="0">
                      <a:pos x="0" y="32"/>
                    </a:cxn>
                    <a:cxn ang="0">
                      <a:pos x="15" y="60"/>
                    </a:cxn>
                    <a:cxn ang="0">
                      <a:pos x="63" y="20"/>
                    </a:cxn>
                  </a:cxnLst>
                  <a:rect l="0" t="0" r="r" b="b"/>
                  <a:pathLst>
                    <a:path w="63" h="60">
                      <a:moveTo>
                        <a:pt x="63" y="20"/>
                      </a:moveTo>
                      <a:cubicBezTo>
                        <a:pt x="58" y="8"/>
                        <a:pt x="46" y="0"/>
                        <a:pt x="33" y="0"/>
                      </a:cubicBezTo>
                      <a:cubicBezTo>
                        <a:pt x="15" y="0"/>
                        <a:pt x="0" y="14"/>
                        <a:pt x="0" y="32"/>
                      </a:cubicBezTo>
                      <a:cubicBezTo>
                        <a:pt x="0" y="44"/>
                        <a:pt x="6" y="54"/>
                        <a:pt x="15" y="60"/>
                      </a:cubicBezTo>
                      <a:cubicBezTo>
                        <a:pt x="23" y="40"/>
                        <a:pt x="41" y="24"/>
                        <a:pt x="63" y="2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58" name="Freeform 59">
                  <a:extLst>
                    <a:ext uri="{FF2B5EF4-FFF2-40B4-BE49-F238E27FC236}">
                      <a16:creationId xmlns:a16="http://schemas.microsoft.com/office/drawing/2014/main" id="{43099FC4-2FAE-436C-B5DF-BD572FAE4192}"/>
                    </a:ext>
                  </a:extLst>
                </p:cNvPr>
                <p:cNvSpPr>
                  <a:spLocks noEditPoints="1"/>
                </p:cNvSpPr>
                <p:nvPr/>
              </p:nvSpPr>
              <p:spPr bwMode="auto">
                <a:xfrm>
                  <a:off x="2688" y="384"/>
                  <a:ext cx="117" cy="126"/>
                </a:xfrm>
                <a:custGeom>
                  <a:avLst/>
                  <a:gdLst/>
                  <a:ahLst/>
                  <a:cxnLst>
                    <a:cxn ang="0">
                      <a:pos x="129" y="65"/>
                    </a:cxn>
                    <a:cxn ang="0">
                      <a:pos x="64" y="0"/>
                    </a:cxn>
                    <a:cxn ang="0">
                      <a:pos x="0" y="65"/>
                    </a:cxn>
                    <a:cxn ang="0">
                      <a:pos x="26" y="117"/>
                    </a:cxn>
                    <a:cxn ang="0">
                      <a:pos x="16" y="139"/>
                    </a:cxn>
                    <a:cxn ang="0">
                      <a:pos x="25" y="139"/>
                    </a:cxn>
                    <a:cxn ang="0">
                      <a:pos x="33" y="121"/>
                    </a:cxn>
                    <a:cxn ang="0">
                      <a:pos x="64" y="129"/>
                    </a:cxn>
                    <a:cxn ang="0">
                      <a:pos x="94" y="122"/>
                    </a:cxn>
                    <a:cxn ang="0">
                      <a:pos x="101" y="139"/>
                    </a:cxn>
                    <a:cxn ang="0">
                      <a:pos x="111" y="139"/>
                    </a:cxn>
                    <a:cxn ang="0">
                      <a:pos x="101" y="118"/>
                    </a:cxn>
                    <a:cxn ang="0">
                      <a:pos x="129" y="65"/>
                    </a:cxn>
                    <a:cxn ang="0">
                      <a:pos x="17" y="65"/>
                    </a:cxn>
                    <a:cxn ang="0">
                      <a:pos x="64" y="18"/>
                    </a:cxn>
                    <a:cxn ang="0">
                      <a:pos x="106" y="42"/>
                    </a:cxn>
                    <a:cxn ang="0">
                      <a:pos x="111" y="64"/>
                    </a:cxn>
                    <a:cxn ang="0">
                      <a:pos x="63" y="112"/>
                    </a:cxn>
                    <a:cxn ang="0">
                      <a:pos x="50" y="110"/>
                    </a:cxn>
                    <a:cxn ang="0">
                      <a:pos x="17" y="65"/>
                    </a:cxn>
                  </a:cxnLst>
                  <a:rect l="0" t="0" r="r" b="b"/>
                  <a:pathLst>
                    <a:path w="129" h="139">
                      <a:moveTo>
                        <a:pt x="129" y="65"/>
                      </a:moveTo>
                      <a:cubicBezTo>
                        <a:pt x="129" y="29"/>
                        <a:pt x="100" y="0"/>
                        <a:pt x="64" y="0"/>
                      </a:cubicBezTo>
                      <a:cubicBezTo>
                        <a:pt x="29" y="0"/>
                        <a:pt x="0" y="29"/>
                        <a:pt x="0" y="65"/>
                      </a:cubicBezTo>
                      <a:cubicBezTo>
                        <a:pt x="0" y="86"/>
                        <a:pt x="10" y="105"/>
                        <a:pt x="26" y="117"/>
                      </a:cubicBezTo>
                      <a:cubicBezTo>
                        <a:pt x="16" y="139"/>
                        <a:pt x="16" y="139"/>
                        <a:pt x="16" y="139"/>
                      </a:cubicBezTo>
                      <a:cubicBezTo>
                        <a:pt x="25" y="139"/>
                        <a:pt x="25" y="139"/>
                        <a:pt x="25" y="139"/>
                      </a:cubicBezTo>
                      <a:cubicBezTo>
                        <a:pt x="33" y="121"/>
                        <a:pt x="33" y="121"/>
                        <a:pt x="33" y="121"/>
                      </a:cubicBezTo>
                      <a:cubicBezTo>
                        <a:pt x="42" y="126"/>
                        <a:pt x="53" y="129"/>
                        <a:pt x="64" y="129"/>
                      </a:cubicBezTo>
                      <a:cubicBezTo>
                        <a:pt x="75" y="129"/>
                        <a:pt x="85" y="127"/>
                        <a:pt x="94" y="122"/>
                      </a:cubicBezTo>
                      <a:cubicBezTo>
                        <a:pt x="101" y="139"/>
                        <a:pt x="101" y="139"/>
                        <a:pt x="101" y="139"/>
                      </a:cubicBezTo>
                      <a:cubicBezTo>
                        <a:pt x="111" y="139"/>
                        <a:pt x="111" y="139"/>
                        <a:pt x="111" y="139"/>
                      </a:cubicBezTo>
                      <a:cubicBezTo>
                        <a:pt x="101" y="118"/>
                        <a:pt x="101" y="118"/>
                        <a:pt x="101" y="118"/>
                      </a:cubicBezTo>
                      <a:cubicBezTo>
                        <a:pt x="118" y="106"/>
                        <a:pt x="129" y="87"/>
                        <a:pt x="129" y="65"/>
                      </a:cubicBezTo>
                      <a:close/>
                      <a:moveTo>
                        <a:pt x="17" y="65"/>
                      </a:moveTo>
                      <a:cubicBezTo>
                        <a:pt x="17" y="39"/>
                        <a:pt x="38" y="18"/>
                        <a:pt x="64" y="18"/>
                      </a:cubicBezTo>
                      <a:cubicBezTo>
                        <a:pt x="82" y="18"/>
                        <a:pt x="98" y="28"/>
                        <a:pt x="106" y="42"/>
                      </a:cubicBezTo>
                      <a:cubicBezTo>
                        <a:pt x="109" y="49"/>
                        <a:pt x="111" y="56"/>
                        <a:pt x="111" y="64"/>
                      </a:cubicBezTo>
                      <a:cubicBezTo>
                        <a:pt x="111" y="90"/>
                        <a:pt x="89" y="112"/>
                        <a:pt x="63" y="112"/>
                      </a:cubicBezTo>
                      <a:cubicBezTo>
                        <a:pt x="59" y="112"/>
                        <a:pt x="54" y="111"/>
                        <a:pt x="50" y="110"/>
                      </a:cubicBezTo>
                      <a:cubicBezTo>
                        <a:pt x="31" y="104"/>
                        <a:pt x="17" y="86"/>
                        <a:pt x="17" y="6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59" name="Freeform 60">
                  <a:extLst>
                    <a:ext uri="{FF2B5EF4-FFF2-40B4-BE49-F238E27FC236}">
                      <a16:creationId xmlns:a16="http://schemas.microsoft.com/office/drawing/2014/main" id="{654D5D32-9520-4F53-A8B9-08287FCC3F44}"/>
                    </a:ext>
                  </a:extLst>
                </p:cNvPr>
                <p:cNvSpPr>
                  <a:spLocks noEditPoints="1"/>
                </p:cNvSpPr>
                <p:nvPr/>
              </p:nvSpPr>
              <p:spPr bwMode="auto">
                <a:xfrm>
                  <a:off x="3634" y="972"/>
                  <a:ext cx="145" cy="145"/>
                </a:xfrm>
                <a:custGeom>
                  <a:avLst/>
                  <a:gdLst/>
                  <a:ahLst/>
                  <a:cxnLst>
                    <a:cxn ang="0">
                      <a:pos x="131" y="70"/>
                    </a:cxn>
                    <a:cxn ang="0">
                      <a:pos x="120" y="59"/>
                    </a:cxn>
                    <a:cxn ang="0">
                      <a:pos x="145" y="32"/>
                    </a:cxn>
                    <a:cxn ang="0">
                      <a:pos x="111" y="0"/>
                    </a:cxn>
                    <a:cxn ang="0">
                      <a:pos x="86" y="26"/>
                    </a:cxn>
                    <a:cxn ang="0">
                      <a:pos x="73" y="12"/>
                    </a:cxn>
                    <a:cxn ang="0">
                      <a:pos x="57" y="29"/>
                    </a:cxn>
                    <a:cxn ang="0">
                      <a:pos x="70" y="41"/>
                    </a:cxn>
                    <a:cxn ang="0">
                      <a:pos x="18" y="94"/>
                    </a:cxn>
                    <a:cxn ang="0">
                      <a:pos x="17" y="110"/>
                    </a:cxn>
                    <a:cxn ang="0">
                      <a:pos x="0" y="125"/>
                    </a:cxn>
                    <a:cxn ang="0">
                      <a:pos x="20" y="145"/>
                    </a:cxn>
                    <a:cxn ang="0">
                      <a:pos x="36" y="130"/>
                    </a:cxn>
                    <a:cxn ang="0">
                      <a:pos x="52" y="127"/>
                    </a:cxn>
                    <a:cxn ang="0">
                      <a:pos x="104" y="75"/>
                    </a:cxn>
                    <a:cxn ang="0">
                      <a:pos x="116" y="87"/>
                    </a:cxn>
                    <a:cxn ang="0">
                      <a:pos x="131" y="70"/>
                    </a:cxn>
                    <a:cxn ang="0">
                      <a:pos x="49" y="122"/>
                    </a:cxn>
                    <a:cxn ang="0">
                      <a:pos x="33" y="124"/>
                    </a:cxn>
                    <a:cxn ang="0">
                      <a:pos x="20" y="136"/>
                    </a:cxn>
                    <a:cxn ang="0">
                      <a:pos x="10" y="125"/>
                    </a:cxn>
                    <a:cxn ang="0">
                      <a:pos x="22" y="113"/>
                    </a:cxn>
                    <a:cxn ang="0">
                      <a:pos x="24" y="97"/>
                    </a:cxn>
                    <a:cxn ang="0">
                      <a:pos x="74" y="46"/>
                    </a:cxn>
                    <a:cxn ang="0">
                      <a:pos x="100" y="70"/>
                    </a:cxn>
                    <a:cxn ang="0">
                      <a:pos x="49" y="122"/>
                    </a:cxn>
                  </a:cxnLst>
                  <a:rect l="0" t="0" r="r" b="b"/>
                  <a:pathLst>
                    <a:path w="145" h="145">
                      <a:moveTo>
                        <a:pt x="131" y="70"/>
                      </a:moveTo>
                      <a:lnTo>
                        <a:pt x="120" y="59"/>
                      </a:lnTo>
                      <a:lnTo>
                        <a:pt x="145" y="32"/>
                      </a:lnTo>
                      <a:lnTo>
                        <a:pt x="111" y="0"/>
                      </a:lnTo>
                      <a:lnTo>
                        <a:pt x="86" y="26"/>
                      </a:lnTo>
                      <a:lnTo>
                        <a:pt x="73" y="12"/>
                      </a:lnTo>
                      <a:lnTo>
                        <a:pt x="57" y="29"/>
                      </a:lnTo>
                      <a:lnTo>
                        <a:pt x="70" y="41"/>
                      </a:lnTo>
                      <a:lnTo>
                        <a:pt x="18" y="94"/>
                      </a:lnTo>
                      <a:lnTo>
                        <a:pt x="17" y="110"/>
                      </a:lnTo>
                      <a:lnTo>
                        <a:pt x="0" y="125"/>
                      </a:lnTo>
                      <a:lnTo>
                        <a:pt x="20" y="145"/>
                      </a:lnTo>
                      <a:lnTo>
                        <a:pt x="36" y="130"/>
                      </a:lnTo>
                      <a:lnTo>
                        <a:pt x="52" y="127"/>
                      </a:lnTo>
                      <a:lnTo>
                        <a:pt x="104" y="75"/>
                      </a:lnTo>
                      <a:lnTo>
                        <a:pt x="116" y="87"/>
                      </a:lnTo>
                      <a:lnTo>
                        <a:pt x="131" y="70"/>
                      </a:lnTo>
                      <a:close/>
                      <a:moveTo>
                        <a:pt x="49" y="122"/>
                      </a:moveTo>
                      <a:lnTo>
                        <a:pt x="33" y="124"/>
                      </a:lnTo>
                      <a:lnTo>
                        <a:pt x="20" y="136"/>
                      </a:lnTo>
                      <a:lnTo>
                        <a:pt x="10" y="125"/>
                      </a:lnTo>
                      <a:lnTo>
                        <a:pt x="22" y="113"/>
                      </a:lnTo>
                      <a:lnTo>
                        <a:pt x="24" y="97"/>
                      </a:lnTo>
                      <a:lnTo>
                        <a:pt x="74" y="46"/>
                      </a:lnTo>
                      <a:lnTo>
                        <a:pt x="100" y="70"/>
                      </a:lnTo>
                      <a:lnTo>
                        <a:pt x="49"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60" name="Freeform 61">
                  <a:extLst>
                    <a:ext uri="{FF2B5EF4-FFF2-40B4-BE49-F238E27FC236}">
                      <a16:creationId xmlns:a16="http://schemas.microsoft.com/office/drawing/2014/main" id="{56E7875B-5F2B-418B-8A5B-516605C68572}"/>
                    </a:ext>
                  </a:extLst>
                </p:cNvPr>
                <p:cNvSpPr>
                  <a:spLocks/>
                </p:cNvSpPr>
                <p:nvPr/>
              </p:nvSpPr>
              <p:spPr bwMode="auto">
                <a:xfrm>
                  <a:off x="3931" y="1511"/>
                  <a:ext cx="172" cy="195"/>
                </a:xfrm>
                <a:custGeom>
                  <a:avLst/>
                  <a:gdLst/>
                  <a:ahLst/>
                  <a:cxnLst>
                    <a:cxn ang="0">
                      <a:pos x="130" y="135"/>
                    </a:cxn>
                    <a:cxn ang="0">
                      <a:pos x="128" y="87"/>
                    </a:cxn>
                    <a:cxn ang="0">
                      <a:pos x="145" y="50"/>
                    </a:cxn>
                    <a:cxn ang="0">
                      <a:pos x="96" y="0"/>
                    </a:cxn>
                    <a:cxn ang="0">
                      <a:pos x="46" y="50"/>
                    </a:cxn>
                    <a:cxn ang="0">
                      <a:pos x="66" y="90"/>
                    </a:cxn>
                    <a:cxn ang="0">
                      <a:pos x="60" y="133"/>
                    </a:cxn>
                    <a:cxn ang="0">
                      <a:pos x="18" y="187"/>
                    </a:cxn>
                    <a:cxn ang="0">
                      <a:pos x="0" y="187"/>
                    </a:cxn>
                    <a:cxn ang="0">
                      <a:pos x="0" y="215"/>
                    </a:cxn>
                    <a:cxn ang="0">
                      <a:pos x="191" y="215"/>
                    </a:cxn>
                    <a:cxn ang="0">
                      <a:pos x="191" y="187"/>
                    </a:cxn>
                    <a:cxn ang="0">
                      <a:pos x="173" y="187"/>
                    </a:cxn>
                    <a:cxn ang="0">
                      <a:pos x="130" y="135"/>
                    </a:cxn>
                  </a:cxnLst>
                  <a:rect l="0" t="0" r="r" b="b"/>
                  <a:pathLst>
                    <a:path w="191" h="215">
                      <a:moveTo>
                        <a:pt x="130" y="135"/>
                      </a:moveTo>
                      <a:cubicBezTo>
                        <a:pt x="125" y="120"/>
                        <a:pt x="126" y="100"/>
                        <a:pt x="128" y="87"/>
                      </a:cubicBezTo>
                      <a:cubicBezTo>
                        <a:pt x="139" y="78"/>
                        <a:pt x="145" y="65"/>
                        <a:pt x="145" y="50"/>
                      </a:cubicBezTo>
                      <a:cubicBezTo>
                        <a:pt x="145" y="22"/>
                        <a:pt x="123" y="0"/>
                        <a:pt x="96" y="0"/>
                      </a:cubicBezTo>
                      <a:cubicBezTo>
                        <a:pt x="68" y="0"/>
                        <a:pt x="46" y="22"/>
                        <a:pt x="46" y="50"/>
                      </a:cubicBezTo>
                      <a:cubicBezTo>
                        <a:pt x="46" y="66"/>
                        <a:pt x="54" y="81"/>
                        <a:pt x="66" y="90"/>
                      </a:cubicBezTo>
                      <a:cubicBezTo>
                        <a:pt x="67" y="102"/>
                        <a:pt x="66" y="118"/>
                        <a:pt x="60" y="133"/>
                      </a:cubicBezTo>
                      <a:cubicBezTo>
                        <a:pt x="51" y="158"/>
                        <a:pt x="24" y="182"/>
                        <a:pt x="18" y="187"/>
                      </a:cubicBezTo>
                      <a:cubicBezTo>
                        <a:pt x="0" y="187"/>
                        <a:pt x="0" y="187"/>
                        <a:pt x="0" y="187"/>
                      </a:cubicBezTo>
                      <a:cubicBezTo>
                        <a:pt x="0" y="215"/>
                        <a:pt x="0" y="215"/>
                        <a:pt x="0" y="215"/>
                      </a:cubicBezTo>
                      <a:cubicBezTo>
                        <a:pt x="191" y="215"/>
                        <a:pt x="191" y="215"/>
                        <a:pt x="191" y="215"/>
                      </a:cubicBezTo>
                      <a:cubicBezTo>
                        <a:pt x="191" y="187"/>
                        <a:pt x="191" y="187"/>
                        <a:pt x="191" y="187"/>
                      </a:cubicBezTo>
                      <a:cubicBezTo>
                        <a:pt x="173" y="187"/>
                        <a:pt x="173" y="187"/>
                        <a:pt x="173" y="187"/>
                      </a:cubicBezTo>
                      <a:cubicBezTo>
                        <a:pt x="167" y="182"/>
                        <a:pt x="137" y="156"/>
                        <a:pt x="130" y="13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61" name="Freeform 62">
                  <a:extLst>
                    <a:ext uri="{FF2B5EF4-FFF2-40B4-BE49-F238E27FC236}">
                      <a16:creationId xmlns:a16="http://schemas.microsoft.com/office/drawing/2014/main" id="{C9727C68-74B4-40E0-8F44-2E1F8A3C8FC1}"/>
                    </a:ext>
                  </a:extLst>
                </p:cNvPr>
                <p:cNvSpPr>
                  <a:spLocks noEditPoints="1"/>
                </p:cNvSpPr>
                <p:nvPr/>
              </p:nvSpPr>
              <p:spPr bwMode="auto">
                <a:xfrm>
                  <a:off x="2299" y="321"/>
                  <a:ext cx="71" cy="70"/>
                </a:xfrm>
                <a:custGeom>
                  <a:avLst/>
                  <a:gdLst/>
                  <a:ahLst/>
                  <a:cxnLst>
                    <a:cxn ang="0">
                      <a:pos x="0" y="70"/>
                    </a:cxn>
                    <a:cxn ang="0">
                      <a:pos x="71" y="70"/>
                    </a:cxn>
                    <a:cxn ang="0">
                      <a:pos x="71" y="0"/>
                    </a:cxn>
                    <a:cxn ang="0">
                      <a:pos x="0" y="0"/>
                    </a:cxn>
                    <a:cxn ang="0">
                      <a:pos x="0" y="70"/>
                    </a:cxn>
                    <a:cxn ang="0">
                      <a:pos x="20" y="32"/>
                    </a:cxn>
                    <a:cxn ang="0">
                      <a:pos x="32" y="32"/>
                    </a:cxn>
                    <a:cxn ang="0">
                      <a:pos x="32" y="19"/>
                    </a:cxn>
                    <a:cxn ang="0">
                      <a:pos x="39" y="19"/>
                    </a:cxn>
                    <a:cxn ang="0">
                      <a:pos x="39" y="32"/>
                    </a:cxn>
                    <a:cxn ang="0">
                      <a:pos x="51" y="32"/>
                    </a:cxn>
                    <a:cxn ang="0">
                      <a:pos x="51" y="39"/>
                    </a:cxn>
                    <a:cxn ang="0">
                      <a:pos x="39" y="39"/>
                    </a:cxn>
                    <a:cxn ang="0">
                      <a:pos x="39" y="51"/>
                    </a:cxn>
                    <a:cxn ang="0">
                      <a:pos x="32" y="51"/>
                    </a:cxn>
                    <a:cxn ang="0">
                      <a:pos x="32" y="39"/>
                    </a:cxn>
                    <a:cxn ang="0">
                      <a:pos x="20" y="39"/>
                    </a:cxn>
                    <a:cxn ang="0">
                      <a:pos x="20" y="32"/>
                    </a:cxn>
                  </a:cxnLst>
                  <a:rect l="0" t="0" r="r" b="b"/>
                  <a:pathLst>
                    <a:path w="71" h="70">
                      <a:moveTo>
                        <a:pt x="0" y="70"/>
                      </a:moveTo>
                      <a:lnTo>
                        <a:pt x="71" y="70"/>
                      </a:lnTo>
                      <a:lnTo>
                        <a:pt x="71" y="0"/>
                      </a:lnTo>
                      <a:lnTo>
                        <a:pt x="0" y="0"/>
                      </a:lnTo>
                      <a:lnTo>
                        <a:pt x="0" y="70"/>
                      </a:lnTo>
                      <a:close/>
                      <a:moveTo>
                        <a:pt x="20" y="32"/>
                      </a:moveTo>
                      <a:lnTo>
                        <a:pt x="32" y="32"/>
                      </a:lnTo>
                      <a:lnTo>
                        <a:pt x="32" y="19"/>
                      </a:lnTo>
                      <a:lnTo>
                        <a:pt x="39" y="19"/>
                      </a:lnTo>
                      <a:lnTo>
                        <a:pt x="39" y="32"/>
                      </a:lnTo>
                      <a:lnTo>
                        <a:pt x="51" y="32"/>
                      </a:lnTo>
                      <a:lnTo>
                        <a:pt x="51" y="39"/>
                      </a:lnTo>
                      <a:lnTo>
                        <a:pt x="39" y="39"/>
                      </a:lnTo>
                      <a:lnTo>
                        <a:pt x="39" y="51"/>
                      </a:lnTo>
                      <a:lnTo>
                        <a:pt x="32" y="51"/>
                      </a:lnTo>
                      <a:lnTo>
                        <a:pt x="32" y="39"/>
                      </a:lnTo>
                      <a:lnTo>
                        <a:pt x="20" y="39"/>
                      </a:lnTo>
                      <a:lnTo>
                        <a:pt x="20" y="3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62" name="Freeform 63">
                  <a:extLst>
                    <a:ext uri="{FF2B5EF4-FFF2-40B4-BE49-F238E27FC236}">
                      <a16:creationId xmlns:a16="http://schemas.microsoft.com/office/drawing/2014/main" id="{996804E6-6EF1-4A27-960D-675FFBE27027}"/>
                    </a:ext>
                  </a:extLst>
                </p:cNvPr>
                <p:cNvSpPr>
                  <a:spLocks noEditPoints="1"/>
                </p:cNvSpPr>
                <p:nvPr/>
              </p:nvSpPr>
              <p:spPr bwMode="auto">
                <a:xfrm>
                  <a:off x="2299" y="399"/>
                  <a:ext cx="71" cy="69"/>
                </a:xfrm>
                <a:custGeom>
                  <a:avLst/>
                  <a:gdLst/>
                  <a:ahLst/>
                  <a:cxnLst>
                    <a:cxn ang="0">
                      <a:pos x="0" y="69"/>
                    </a:cxn>
                    <a:cxn ang="0">
                      <a:pos x="71" y="69"/>
                    </a:cxn>
                    <a:cxn ang="0">
                      <a:pos x="71" y="0"/>
                    </a:cxn>
                    <a:cxn ang="0">
                      <a:pos x="0" y="0"/>
                    </a:cxn>
                    <a:cxn ang="0">
                      <a:pos x="0" y="69"/>
                    </a:cxn>
                    <a:cxn ang="0">
                      <a:pos x="20" y="31"/>
                    </a:cxn>
                    <a:cxn ang="0">
                      <a:pos x="51" y="31"/>
                    </a:cxn>
                    <a:cxn ang="0">
                      <a:pos x="51" y="38"/>
                    </a:cxn>
                    <a:cxn ang="0">
                      <a:pos x="20" y="38"/>
                    </a:cxn>
                    <a:cxn ang="0">
                      <a:pos x="20" y="31"/>
                    </a:cxn>
                  </a:cxnLst>
                  <a:rect l="0" t="0" r="r" b="b"/>
                  <a:pathLst>
                    <a:path w="71" h="69">
                      <a:moveTo>
                        <a:pt x="0" y="69"/>
                      </a:moveTo>
                      <a:lnTo>
                        <a:pt x="71" y="69"/>
                      </a:lnTo>
                      <a:lnTo>
                        <a:pt x="71" y="0"/>
                      </a:lnTo>
                      <a:lnTo>
                        <a:pt x="0" y="0"/>
                      </a:lnTo>
                      <a:lnTo>
                        <a:pt x="0" y="69"/>
                      </a:lnTo>
                      <a:close/>
                      <a:moveTo>
                        <a:pt x="20" y="31"/>
                      </a:moveTo>
                      <a:lnTo>
                        <a:pt x="51" y="31"/>
                      </a:lnTo>
                      <a:lnTo>
                        <a:pt x="51" y="38"/>
                      </a:lnTo>
                      <a:lnTo>
                        <a:pt x="20" y="38"/>
                      </a:lnTo>
                      <a:lnTo>
                        <a:pt x="20"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63" name="Freeform 64">
                  <a:extLst>
                    <a:ext uri="{FF2B5EF4-FFF2-40B4-BE49-F238E27FC236}">
                      <a16:creationId xmlns:a16="http://schemas.microsoft.com/office/drawing/2014/main" id="{06B10017-7E5B-4C65-A449-634BA8A3923D}"/>
                    </a:ext>
                  </a:extLst>
                </p:cNvPr>
                <p:cNvSpPr>
                  <a:spLocks noEditPoints="1"/>
                </p:cNvSpPr>
                <p:nvPr/>
              </p:nvSpPr>
              <p:spPr bwMode="auto">
                <a:xfrm>
                  <a:off x="2381" y="321"/>
                  <a:ext cx="70" cy="70"/>
                </a:xfrm>
                <a:custGeom>
                  <a:avLst/>
                  <a:gdLst/>
                  <a:ahLst/>
                  <a:cxnLst>
                    <a:cxn ang="0">
                      <a:pos x="0" y="0"/>
                    </a:cxn>
                    <a:cxn ang="0">
                      <a:pos x="0" y="70"/>
                    </a:cxn>
                    <a:cxn ang="0">
                      <a:pos x="70" y="70"/>
                    </a:cxn>
                    <a:cxn ang="0">
                      <a:pos x="70" y="0"/>
                    </a:cxn>
                    <a:cxn ang="0">
                      <a:pos x="0" y="0"/>
                    </a:cxn>
                    <a:cxn ang="0">
                      <a:pos x="51" y="43"/>
                    </a:cxn>
                    <a:cxn ang="0">
                      <a:pos x="46" y="49"/>
                    </a:cxn>
                    <a:cxn ang="0">
                      <a:pos x="38" y="40"/>
                    </a:cxn>
                    <a:cxn ang="0">
                      <a:pos x="29" y="49"/>
                    </a:cxn>
                    <a:cxn ang="0">
                      <a:pos x="24" y="43"/>
                    </a:cxn>
                    <a:cxn ang="0">
                      <a:pos x="32" y="35"/>
                    </a:cxn>
                    <a:cxn ang="0">
                      <a:pos x="24" y="26"/>
                    </a:cxn>
                    <a:cxn ang="0">
                      <a:pos x="29" y="22"/>
                    </a:cxn>
                    <a:cxn ang="0">
                      <a:pos x="38" y="30"/>
                    </a:cxn>
                    <a:cxn ang="0">
                      <a:pos x="46" y="22"/>
                    </a:cxn>
                    <a:cxn ang="0">
                      <a:pos x="51" y="26"/>
                    </a:cxn>
                    <a:cxn ang="0">
                      <a:pos x="42" y="35"/>
                    </a:cxn>
                    <a:cxn ang="0">
                      <a:pos x="51" y="43"/>
                    </a:cxn>
                  </a:cxnLst>
                  <a:rect l="0" t="0" r="r" b="b"/>
                  <a:pathLst>
                    <a:path w="70" h="70">
                      <a:moveTo>
                        <a:pt x="0" y="0"/>
                      </a:moveTo>
                      <a:lnTo>
                        <a:pt x="0" y="70"/>
                      </a:lnTo>
                      <a:lnTo>
                        <a:pt x="70" y="70"/>
                      </a:lnTo>
                      <a:lnTo>
                        <a:pt x="70" y="0"/>
                      </a:lnTo>
                      <a:lnTo>
                        <a:pt x="0" y="0"/>
                      </a:lnTo>
                      <a:close/>
                      <a:moveTo>
                        <a:pt x="51" y="43"/>
                      </a:moveTo>
                      <a:lnTo>
                        <a:pt x="46" y="49"/>
                      </a:lnTo>
                      <a:lnTo>
                        <a:pt x="38" y="40"/>
                      </a:lnTo>
                      <a:lnTo>
                        <a:pt x="29" y="49"/>
                      </a:lnTo>
                      <a:lnTo>
                        <a:pt x="24" y="43"/>
                      </a:lnTo>
                      <a:lnTo>
                        <a:pt x="32" y="35"/>
                      </a:lnTo>
                      <a:lnTo>
                        <a:pt x="24" y="26"/>
                      </a:lnTo>
                      <a:lnTo>
                        <a:pt x="29" y="22"/>
                      </a:lnTo>
                      <a:lnTo>
                        <a:pt x="38" y="30"/>
                      </a:lnTo>
                      <a:lnTo>
                        <a:pt x="46" y="22"/>
                      </a:lnTo>
                      <a:lnTo>
                        <a:pt x="51" y="26"/>
                      </a:lnTo>
                      <a:lnTo>
                        <a:pt x="42" y="35"/>
                      </a:lnTo>
                      <a:lnTo>
                        <a:pt x="51" y="4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64" name="Freeform 65">
                  <a:extLst>
                    <a:ext uri="{FF2B5EF4-FFF2-40B4-BE49-F238E27FC236}">
                      <a16:creationId xmlns:a16="http://schemas.microsoft.com/office/drawing/2014/main" id="{6D8E5F83-7022-4992-B389-8D0742E37543}"/>
                    </a:ext>
                  </a:extLst>
                </p:cNvPr>
                <p:cNvSpPr>
                  <a:spLocks noEditPoints="1"/>
                </p:cNvSpPr>
                <p:nvPr/>
              </p:nvSpPr>
              <p:spPr bwMode="auto">
                <a:xfrm>
                  <a:off x="2381" y="399"/>
                  <a:ext cx="70" cy="69"/>
                </a:xfrm>
                <a:custGeom>
                  <a:avLst/>
                  <a:gdLst/>
                  <a:ahLst/>
                  <a:cxnLst>
                    <a:cxn ang="0">
                      <a:pos x="0" y="77"/>
                    </a:cxn>
                    <a:cxn ang="0">
                      <a:pos x="78" y="77"/>
                    </a:cxn>
                    <a:cxn ang="0">
                      <a:pos x="78" y="0"/>
                    </a:cxn>
                    <a:cxn ang="0">
                      <a:pos x="0" y="0"/>
                    </a:cxn>
                    <a:cxn ang="0">
                      <a:pos x="0" y="77"/>
                    </a:cxn>
                    <a:cxn ang="0">
                      <a:pos x="47" y="56"/>
                    </a:cxn>
                    <a:cxn ang="0">
                      <a:pos x="46" y="58"/>
                    </a:cxn>
                    <a:cxn ang="0">
                      <a:pos x="44" y="60"/>
                    </a:cxn>
                    <a:cxn ang="0">
                      <a:pos x="41" y="60"/>
                    </a:cxn>
                    <a:cxn ang="0">
                      <a:pos x="39" y="60"/>
                    </a:cxn>
                    <a:cxn ang="0">
                      <a:pos x="37" y="58"/>
                    </a:cxn>
                    <a:cxn ang="0">
                      <a:pos x="35" y="56"/>
                    </a:cxn>
                    <a:cxn ang="0">
                      <a:pos x="35" y="54"/>
                    </a:cxn>
                    <a:cxn ang="0">
                      <a:pos x="35" y="51"/>
                    </a:cxn>
                    <a:cxn ang="0">
                      <a:pos x="37" y="49"/>
                    </a:cxn>
                    <a:cxn ang="0">
                      <a:pos x="39" y="48"/>
                    </a:cxn>
                    <a:cxn ang="0">
                      <a:pos x="41" y="47"/>
                    </a:cxn>
                    <a:cxn ang="0">
                      <a:pos x="44" y="48"/>
                    </a:cxn>
                    <a:cxn ang="0">
                      <a:pos x="46" y="49"/>
                    </a:cxn>
                    <a:cxn ang="0">
                      <a:pos x="47" y="51"/>
                    </a:cxn>
                    <a:cxn ang="0">
                      <a:pos x="47" y="54"/>
                    </a:cxn>
                    <a:cxn ang="0">
                      <a:pos x="47" y="56"/>
                    </a:cxn>
                    <a:cxn ang="0">
                      <a:pos x="35" y="20"/>
                    </a:cxn>
                    <a:cxn ang="0">
                      <a:pos x="37" y="18"/>
                    </a:cxn>
                    <a:cxn ang="0">
                      <a:pos x="39" y="17"/>
                    </a:cxn>
                    <a:cxn ang="0">
                      <a:pos x="41" y="16"/>
                    </a:cxn>
                    <a:cxn ang="0">
                      <a:pos x="44" y="17"/>
                    </a:cxn>
                    <a:cxn ang="0">
                      <a:pos x="46" y="18"/>
                    </a:cxn>
                    <a:cxn ang="0">
                      <a:pos x="47" y="20"/>
                    </a:cxn>
                    <a:cxn ang="0">
                      <a:pos x="47" y="23"/>
                    </a:cxn>
                    <a:cxn ang="0">
                      <a:pos x="47" y="25"/>
                    </a:cxn>
                    <a:cxn ang="0">
                      <a:pos x="46" y="27"/>
                    </a:cxn>
                    <a:cxn ang="0">
                      <a:pos x="44" y="29"/>
                    </a:cxn>
                    <a:cxn ang="0">
                      <a:pos x="41" y="29"/>
                    </a:cxn>
                    <a:cxn ang="0">
                      <a:pos x="39" y="29"/>
                    </a:cxn>
                    <a:cxn ang="0">
                      <a:pos x="37" y="27"/>
                    </a:cxn>
                    <a:cxn ang="0">
                      <a:pos x="35" y="25"/>
                    </a:cxn>
                    <a:cxn ang="0">
                      <a:pos x="35" y="23"/>
                    </a:cxn>
                    <a:cxn ang="0">
                      <a:pos x="35" y="20"/>
                    </a:cxn>
                    <a:cxn ang="0">
                      <a:pos x="24" y="34"/>
                    </a:cxn>
                    <a:cxn ang="0">
                      <a:pos x="59" y="34"/>
                    </a:cxn>
                    <a:cxn ang="0">
                      <a:pos x="59" y="43"/>
                    </a:cxn>
                    <a:cxn ang="0">
                      <a:pos x="24" y="43"/>
                    </a:cxn>
                    <a:cxn ang="0">
                      <a:pos x="24" y="34"/>
                    </a:cxn>
                  </a:cxnLst>
                  <a:rect l="0" t="0" r="r" b="b"/>
                  <a:pathLst>
                    <a:path w="78" h="77">
                      <a:moveTo>
                        <a:pt x="0" y="77"/>
                      </a:moveTo>
                      <a:cubicBezTo>
                        <a:pt x="78" y="77"/>
                        <a:pt x="78" y="77"/>
                        <a:pt x="78" y="77"/>
                      </a:cubicBezTo>
                      <a:cubicBezTo>
                        <a:pt x="78" y="0"/>
                        <a:pt x="78" y="0"/>
                        <a:pt x="78" y="0"/>
                      </a:cubicBezTo>
                      <a:cubicBezTo>
                        <a:pt x="0" y="0"/>
                        <a:pt x="0" y="0"/>
                        <a:pt x="0" y="0"/>
                      </a:cubicBezTo>
                      <a:lnTo>
                        <a:pt x="0" y="77"/>
                      </a:lnTo>
                      <a:close/>
                      <a:moveTo>
                        <a:pt x="47" y="56"/>
                      </a:moveTo>
                      <a:cubicBezTo>
                        <a:pt x="47" y="57"/>
                        <a:pt x="46" y="58"/>
                        <a:pt x="46" y="58"/>
                      </a:cubicBezTo>
                      <a:cubicBezTo>
                        <a:pt x="45" y="59"/>
                        <a:pt x="44" y="59"/>
                        <a:pt x="44" y="60"/>
                      </a:cubicBezTo>
                      <a:cubicBezTo>
                        <a:pt x="43" y="60"/>
                        <a:pt x="42" y="60"/>
                        <a:pt x="41" y="60"/>
                      </a:cubicBezTo>
                      <a:cubicBezTo>
                        <a:pt x="40" y="60"/>
                        <a:pt x="39" y="60"/>
                        <a:pt x="39" y="60"/>
                      </a:cubicBezTo>
                      <a:cubicBezTo>
                        <a:pt x="38" y="59"/>
                        <a:pt x="37" y="59"/>
                        <a:pt x="37" y="58"/>
                      </a:cubicBezTo>
                      <a:cubicBezTo>
                        <a:pt x="36" y="58"/>
                        <a:pt x="35" y="57"/>
                        <a:pt x="35" y="56"/>
                      </a:cubicBezTo>
                      <a:cubicBezTo>
                        <a:pt x="35" y="56"/>
                        <a:pt x="35" y="55"/>
                        <a:pt x="35" y="54"/>
                      </a:cubicBezTo>
                      <a:cubicBezTo>
                        <a:pt x="35" y="53"/>
                        <a:pt x="35" y="52"/>
                        <a:pt x="35" y="51"/>
                      </a:cubicBezTo>
                      <a:cubicBezTo>
                        <a:pt x="35" y="51"/>
                        <a:pt x="36" y="50"/>
                        <a:pt x="37" y="49"/>
                      </a:cubicBezTo>
                      <a:cubicBezTo>
                        <a:pt x="37" y="49"/>
                        <a:pt x="38" y="48"/>
                        <a:pt x="39" y="48"/>
                      </a:cubicBezTo>
                      <a:cubicBezTo>
                        <a:pt x="39" y="48"/>
                        <a:pt x="40" y="47"/>
                        <a:pt x="41" y="47"/>
                      </a:cubicBezTo>
                      <a:cubicBezTo>
                        <a:pt x="42" y="47"/>
                        <a:pt x="43" y="48"/>
                        <a:pt x="44" y="48"/>
                      </a:cubicBezTo>
                      <a:cubicBezTo>
                        <a:pt x="44" y="48"/>
                        <a:pt x="45" y="49"/>
                        <a:pt x="46" y="49"/>
                      </a:cubicBezTo>
                      <a:cubicBezTo>
                        <a:pt x="46" y="50"/>
                        <a:pt x="47" y="51"/>
                        <a:pt x="47" y="51"/>
                      </a:cubicBezTo>
                      <a:cubicBezTo>
                        <a:pt x="47" y="52"/>
                        <a:pt x="47" y="53"/>
                        <a:pt x="47" y="54"/>
                      </a:cubicBezTo>
                      <a:cubicBezTo>
                        <a:pt x="47" y="55"/>
                        <a:pt x="47" y="56"/>
                        <a:pt x="47" y="56"/>
                      </a:cubicBezTo>
                      <a:close/>
                      <a:moveTo>
                        <a:pt x="35" y="20"/>
                      </a:moveTo>
                      <a:cubicBezTo>
                        <a:pt x="35" y="19"/>
                        <a:pt x="36" y="19"/>
                        <a:pt x="37" y="18"/>
                      </a:cubicBezTo>
                      <a:cubicBezTo>
                        <a:pt x="37" y="18"/>
                        <a:pt x="38" y="17"/>
                        <a:pt x="39" y="17"/>
                      </a:cubicBezTo>
                      <a:cubicBezTo>
                        <a:pt x="39" y="16"/>
                        <a:pt x="40" y="16"/>
                        <a:pt x="41" y="16"/>
                      </a:cubicBezTo>
                      <a:cubicBezTo>
                        <a:pt x="42" y="16"/>
                        <a:pt x="43" y="16"/>
                        <a:pt x="44" y="17"/>
                      </a:cubicBezTo>
                      <a:cubicBezTo>
                        <a:pt x="44" y="17"/>
                        <a:pt x="45" y="18"/>
                        <a:pt x="46" y="18"/>
                      </a:cubicBezTo>
                      <a:cubicBezTo>
                        <a:pt x="46" y="19"/>
                        <a:pt x="47" y="19"/>
                        <a:pt x="47" y="20"/>
                      </a:cubicBezTo>
                      <a:cubicBezTo>
                        <a:pt x="47" y="21"/>
                        <a:pt x="47" y="22"/>
                        <a:pt x="47" y="23"/>
                      </a:cubicBezTo>
                      <a:cubicBezTo>
                        <a:pt x="47" y="24"/>
                        <a:pt x="47" y="25"/>
                        <a:pt x="47" y="25"/>
                      </a:cubicBezTo>
                      <a:cubicBezTo>
                        <a:pt x="47" y="26"/>
                        <a:pt x="46" y="27"/>
                        <a:pt x="46" y="27"/>
                      </a:cubicBezTo>
                      <a:cubicBezTo>
                        <a:pt x="45" y="28"/>
                        <a:pt x="44" y="28"/>
                        <a:pt x="44" y="29"/>
                      </a:cubicBezTo>
                      <a:cubicBezTo>
                        <a:pt x="43" y="29"/>
                        <a:pt x="42" y="29"/>
                        <a:pt x="41" y="29"/>
                      </a:cubicBezTo>
                      <a:cubicBezTo>
                        <a:pt x="40" y="29"/>
                        <a:pt x="39" y="29"/>
                        <a:pt x="39" y="29"/>
                      </a:cubicBezTo>
                      <a:cubicBezTo>
                        <a:pt x="38" y="28"/>
                        <a:pt x="37" y="28"/>
                        <a:pt x="37" y="27"/>
                      </a:cubicBezTo>
                      <a:cubicBezTo>
                        <a:pt x="36" y="27"/>
                        <a:pt x="35" y="26"/>
                        <a:pt x="35" y="25"/>
                      </a:cubicBezTo>
                      <a:cubicBezTo>
                        <a:pt x="35" y="25"/>
                        <a:pt x="35" y="24"/>
                        <a:pt x="35" y="23"/>
                      </a:cubicBezTo>
                      <a:cubicBezTo>
                        <a:pt x="35" y="22"/>
                        <a:pt x="35" y="21"/>
                        <a:pt x="35" y="20"/>
                      </a:cubicBezTo>
                      <a:close/>
                      <a:moveTo>
                        <a:pt x="24" y="34"/>
                      </a:moveTo>
                      <a:cubicBezTo>
                        <a:pt x="59" y="34"/>
                        <a:pt x="59" y="34"/>
                        <a:pt x="59" y="34"/>
                      </a:cubicBezTo>
                      <a:cubicBezTo>
                        <a:pt x="59" y="43"/>
                        <a:pt x="59" y="43"/>
                        <a:pt x="59" y="43"/>
                      </a:cubicBezTo>
                      <a:cubicBezTo>
                        <a:pt x="24" y="43"/>
                        <a:pt x="24" y="43"/>
                        <a:pt x="24" y="43"/>
                      </a:cubicBezTo>
                      <a:lnTo>
                        <a:pt x="24"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65" name="Freeform 66">
                  <a:extLst>
                    <a:ext uri="{FF2B5EF4-FFF2-40B4-BE49-F238E27FC236}">
                      <a16:creationId xmlns:a16="http://schemas.microsoft.com/office/drawing/2014/main" id="{3C643863-1ADC-419F-92BD-6B9F7BBC78FE}"/>
                    </a:ext>
                  </a:extLst>
                </p:cNvPr>
                <p:cNvSpPr>
                  <a:spLocks/>
                </p:cNvSpPr>
                <p:nvPr/>
              </p:nvSpPr>
              <p:spPr bwMode="auto">
                <a:xfrm>
                  <a:off x="1541" y="1598"/>
                  <a:ext cx="141" cy="168"/>
                </a:xfrm>
                <a:custGeom>
                  <a:avLst/>
                  <a:gdLst/>
                  <a:ahLst/>
                  <a:cxnLst>
                    <a:cxn ang="0">
                      <a:pos x="10" y="133"/>
                    </a:cxn>
                    <a:cxn ang="0">
                      <a:pos x="26" y="140"/>
                    </a:cxn>
                    <a:cxn ang="0">
                      <a:pos x="48" y="118"/>
                    </a:cxn>
                    <a:cxn ang="0">
                      <a:pos x="26" y="96"/>
                    </a:cxn>
                    <a:cxn ang="0">
                      <a:pos x="10" y="103"/>
                    </a:cxn>
                    <a:cxn ang="0">
                      <a:pos x="1" y="103"/>
                    </a:cxn>
                    <a:cxn ang="0">
                      <a:pos x="1" y="52"/>
                    </a:cxn>
                    <a:cxn ang="0">
                      <a:pos x="64" y="52"/>
                    </a:cxn>
                    <a:cxn ang="0">
                      <a:pos x="64" y="44"/>
                    </a:cxn>
                    <a:cxn ang="0">
                      <a:pos x="56" y="25"/>
                    </a:cxn>
                    <a:cxn ang="0">
                      <a:pos x="82" y="0"/>
                    </a:cxn>
                    <a:cxn ang="0">
                      <a:pos x="107" y="26"/>
                    </a:cxn>
                    <a:cxn ang="0">
                      <a:pos x="100" y="44"/>
                    </a:cxn>
                    <a:cxn ang="0">
                      <a:pos x="99" y="52"/>
                    </a:cxn>
                    <a:cxn ang="0">
                      <a:pos x="156" y="52"/>
                    </a:cxn>
                    <a:cxn ang="0">
                      <a:pos x="156" y="103"/>
                    </a:cxn>
                    <a:cxn ang="0">
                      <a:pos x="148" y="103"/>
                    </a:cxn>
                    <a:cxn ang="0">
                      <a:pos x="133" y="96"/>
                    </a:cxn>
                    <a:cxn ang="0">
                      <a:pos x="111" y="118"/>
                    </a:cxn>
                    <a:cxn ang="0">
                      <a:pos x="133" y="140"/>
                    </a:cxn>
                    <a:cxn ang="0">
                      <a:pos x="148" y="134"/>
                    </a:cxn>
                    <a:cxn ang="0">
                      <a:pos x="156" y="134"/>
                    </a:cxn>
                    <a:cxn ang="0">
                      <a:pos x="156" y="186"/>
                    </a:cxn>
                    <a:cxn ang="0">
                      <a:pos x="96" y="186"/>
                    </a:cxn>
                    <a:cxn ang="0">
                      <a:pos x="96" y="180"/>
                    </a:cxn>
                    <a:cxn ang="0">
                      <a:pos x="103" y="165"/>
                    </a:cxn>
                    <a:cxn ang="0">
                      <a:pos x="81" y="143"/>
                    </a:cxn>
                    <a:cxn ang="0">
                      <a:pos x="59" y="165"/>
                    </a:cxn>
                    <a:cxn ang="0">
                      <a:pos x="66" y="180"/>
                    </a:cxn>
                    <a:cxn ang="0">
                      <a:pos x="66" y="186"/>
                    </a:cxn>
                    <a:cxn ang="0">
                      <a:pos x="0" y="186"/>
                    </a:cxn>
                    <a:cxn ang="0">
                      <a:pos x="1" y="133"/>
                    </a:cxn>
                    <a:cxn ang="0">
                      <a:pos x="10" y="133"/>
                    </a:cxn>
                  </a:cxnLst>
                  <a:rect l="0" t="0" r="r" b="b"/>
                  <a:pathLst>
                    <a:path w="156" h="186">
                      <a:moveTo>
                        <a:pt x="10" y="133"/>
                      </a:moveTo>
                      <a:cubicBezTo>
                        <a:pt x="14" y="137"/>
                        <a:pt x="20" y="140"/>
                        <a:pt x="26" y="140"/>
                      </a:cubicBezTo>
                      <a:cubicBezTo>
                        <a:pt x="38" y="140"/>
                        <a:pt x="48" y="130"/>
                        <a:pt x="48" y="118"/>
                      </a:cubicBezTo>
                      <a:cubicBezTo>
                        <a:pt x="48" y="106"/>
                        <a:pt x="38" y="96"/>
                        <a:pt x="26" y="96"/>
                      </a:cubicBezTo>
                      <a:cubicBezTo>
                        <a:pt x="20" y="96"/>
                        <a:pt x="14" y="99"/>
                        <a:pt x="10" y="103"/>
                      </a:cubicBezTo>
                      <a:cubicBezTo>
                        <a:pt x="1" y="103"/>
                        <a:pt x="1" y="103"/>
                        <a:pt x="1" y="103"/>
                      </a:cubicBezTo>
                      <a:cubicBezTo>
                        <a:pt x="1" y="52"/>
                        <a:pt x="1" y="52"/>
                        <a:pt x="1" y="52"/>
                      </a:cubicBezTo>
                      <a:cubicBezTo>
                        <a:pt x="64" y="52"/>
                        <a:pt x="64" y="52"/>
                        <a:pt x="64" y="52"/>
                      </a:cubicBezTo>
                      <a:cubicBezTo>
                        <a:pt x="64" y="44"/>
                        <a:pt x="64" y="44"/>
                        <a:pt x="64" y="44"/>
                      </a:cubicBezTo>
                      <a:cubicBezTo>
                        <a:pt x="59" y="39"/>
                        <a:pt x="56" y="33"/>
                        <a:pt x="56" y="25"/>
                      </a:cubicBezTo>
                      <a:cubicBezTo>
                        <a:pt x="56" y="11"/>
                        <a:pt x="68" y="0"/>
                        <a:pt x="82" y="0"/>
                      </a:cubicBezTo>
                      <a:cubicBezTo>
                        <a:pt x="96" y="0"/>
                        <a:pt x="107" y="11"/>
                        <a:pt x="107" y="26"/>
                      </a:cubicBezTo>
                      <a:cubicBezTo>
                        <a:pt x="107" y="33"/>
                        <a:pt x="104" y="39"/>
                        <a:pt x="100" y="44"/>
                      </a:cubicBezTo>
                      <a:cubicBezTo>
                        <a:pt x="99" y="52"/>
                        <a:pt x="99" y="52"/>
                        <a:pt x="99" y="52"/>
                      </a:cubicBezTo>
                      <a:cubicBezTo>
                        <a:pt x="156" y="52"/>
                        <a:pt x="156" y="52"/>
                        <a:pt x="156" y="52"/>
                      </a:cubicBezTo>
                      <a:cubicBezTo>
                        <a:pt x="156" y="103"/>
                        <a:pt x="156" y="103"/>
                        <a:pt x="156" y="103"/>
                      </a:cubicBezTo>
                      <a:cubicBezTo>
                        <a:pt x="148" y="103"/>
                        <a:pt x="148" y="103"/>
                        <a:pt x="148" y="103"/>
                      </a:cubicBezTo>
                      <a:cubicBezTo>
                        <a:pt x="144" y="99"/>
                        <a:pt x="139" y="96"/>
                        <a:pt x="133" y="96"/>
                      </a:cubicBezTo>
                      <a:cubicBezTo>
                        <a:pt x="121" y="96"/>
                        <a:pt x="111" y="106"/>
                        <a:pt x="111" y="118"/>
                      </a:cubicBezTo>
                      <a:cubicBezTo>
                        <a:pt x="111" y="130"/>
                        <a:pt x="120" y="140"/>
                        <a:pt x="133" y="140"/>
                      </a:cubicBezTo>
                      <a:cubicBezTo>
                        <a:pt x="139" y="140"/>
                        <a:pt x="144" y="138"/>
                        <a:pt x="148" y="134"/>
                      </a:cubicBezTo>
                      <a:cubicBezTo>
                        <a:pt x="156" y="134"/>
                        <a:pt x="156" y="134"/>
                        <a:pt x="156" y="134"/>
                      </a:cubicBezTo>
                      <a:cubicBezTo>
                        <a:pt x="156" y="186"/>
                        <a:pt x="156" y="186"/>
                        <a:pt x="156" y="186"/>
                      </a:cubicBezTo>
                      <a:cubicBezTo>
                        <a:pt x="96" y="186"/>
                        <a:pt x="96" y="186"/>
                        <a:pt x="96" y="186"/>
                      </a:cubicBezTo>
                      <a:cubicBezTo>
                        <a:pt x="96" y="180"/>
                        <a:pt x="96" y="180"/>
                        <a:pt x="96" y="180"/>
                      </a:cubicBezTo>
                      <a:cubicBezTo>
                        <a:pt x="100" y="176"/>
                        <a:pt x="103" y="171"/>
                        <a:pt x="103" y="165"/>
                      </a:cubicBezTo>
                      <a:cubicBezTo>
                        <a:pt x="103" y="153"/>
                        <a:pt x="93" y="143"/>
                        <a:pt x="81" y="143"/>
                      </a:cubicBezTo>
                      <a:cubicBezTo>
                        <a:pt x="69" y="143"/>
                        <a:pt x="59" y="152"/>
                        <a:pt x="59" y="165"/>
                      </a:cubicBezTo>
                      <a:cubicBezTo>
                        <a:pt x="59" y="171"/>
                        <a:pt x="62" y="176"/>
                        <a:pt x="66" y="180"/>
                      </a:cubicBezTo>
                      <a:cubicBezTo>
                        <a:pt x="66" y="186"/>
                        <a:pt x="66" y="186"/>
                        <a:pt x="66" y="186"/>
                      </a:cubicBezTo>
                      <a:cubicBezTo>
                        <a:pt x="0" y="186"/>
                        <a:pt x="0" y="186"/>
                        <a:pt x="0" y="186"/>
                      </a:cubicBezTo>
                      <a:cubicBezTo>
                        <a:pt x="1" y="133"/>
                        <a:pt x="1" y="133"/>
                        <a:pt x="1" y="133"/>
                      </a:cubicBezTo>
                      <a:lnTo>
                        <a:pt x="10" y="1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66" name="Rectangle 67">
                  <a:extLst>
                    <a:ext uri="{FF2B5EF4-FFF2-40B4-BE49-F238E27FC236}">
                      <a16:creationId xmlns:a16="http://schemas.microsoft.com/office/drawing/2014/main" id="{EB33F7EF-09D8-4C2D-BBF4-4D23CFAC3FED}"/>
                    </a:ext>
                  </a:extLst>
                </p:cNvPr>
                <p:cNvSpPr>
                  <a:spLocks noChangeArrowheads="1"/>
                </p:cNvSpPr>
                <p:nvPr/>
              </p:nvSpPr>
              <p:spPr bwMode="auto">
                <a:xfrm>
                  <a:off x="3067" y="1309"/>
                  <a:ext cx="46" cy="36"/>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67" name="Freeform 68">
                  <a:extLst>
                    <a:ext uri="{FF2B5EF4-FFF2-40B4-BE49-F238E27FC236}">
                      <a16:creationId xmlns:a16="http://schemas.microsoft.com/office/drawing/2014/main" id="{0591A660-CB70-485F-8F9B-2EF83E448AA5}"/>
                    </a:ext>
                  </a:extLst>
                </p:cNvPr>
                <p:cNvSpPr>
                  <a:spLocks/>
                </p:cNvSpPr>
                <p:nvPr/>
              </p:nvSpPr>
              <p:spPr bwMode="auto">
                <a:xfrm>
                  <a:off x="3043" y="1115"/>
                  <a:ext cx="94" cy="185"/>
                </a:xfrm>
                <a:custGeom>
                  <a:avLst/>
                  <a:gdLst/>
                  <a:ahLst/>
                  <a:cxnLst>
                    <a:cxn ang="0">
                      <a:pos x="104" y="124"/>
                    </a:cxn>
                    <a:cxn ang="0">
                      <a:pos x="92" y="87"/>
                    </a:cxn>
                    <a:cxn ang="0">
                      <a:pos x="66" y="17"/>
                    </a:cxn>
                    <a:cxn ang="0">
                      <a:pos x="71" y="9"/>
                    </a:cxn>
                    <a:cxn ang="0">
                      <a:pos x="62" y="0"/>
                    </a:cxn>
                    <a:cxn ang="0">
                      <a:pos x="56" y="3"/>
                    </a:cxn>
                    <a:cxn ang="0">
                      <a:pos x="56" y="99"/>
                    </a:cxn>
                    <a:cxn ang="0">
                      <a:pos x="66" y="113"/>
                    </a:cxn>
                    <a:cxn ang="0">
                      <a:pos x="52" y="127"/>
                    </a:cxn>
                    <a:cxn ang="0">
                      <a:pos x="38" y="113"/>
                    </a:cxn>
                    <a:cxn ang="0">
                      <a:pos x="48" y="99"/>
                    </a:cxn>
                    <a:cxn ang="0">
                      <a:pos x="48" y="3"/>
                    </a:cxn>
                    <a:cxn ang="0">
                      <a:pos x="42" y="0"/>
                    </a:cxn>
                    <a:cxn ang="0">
                      <a:pos x="33" y="9"/>
                    </a:cxn>
                    <a:cxn ang="0">
                      <a:pos x="38" y="17"/>
                    </a:cxn>
                    <a:cxn ang="0">
                      <a:pos x="9" y="90"/>
                    </a:cxn>
                    <a:cxn ang="0">
                      <a:pos x="0" y="124"/>
                    </a:cxn>
                    <a:cxn ang="0">
                      <a:pos x="16" y="167"/>
                    </a:cxn>
                    <a:cxn ang="0">
                      <a:pos x="12" y="205"/>
                    </a:cxn>
                    <a:cxn ang="0">
                      <a:pos x="91" y="205"/>
                    </a:cxn>
                    <a:cxn ang="0">
                      <a:pos x="87" y="167"/>
                    </a:cxn>
                    <a:cxn ang="0">
                      <a:pos x="104" y="124"/>
                    </a:cxn>
                  </a:cxnLst>
                  <a:rect l="0" t="0" r="r" b="b"/>
                  <a:pathLst>
                    <a:path w="104" h="205">
                      <a:moveTo>
                        <a:pt x="104" y="124"/>
                      </a:moveTo>
                      <a:cubicBezTo>
                        <a:pt x="104" y="110"/>
                        <a:pt x="100" y="97"/>
                        <a:pt x="92" y="87"/>
                      </a:cubicBezTo>
                      <a:cubicBezTo>
                        <a:pt x="85" y="74"/>
                        <a:pt x="72" y="55"/>
                        <a:pt x="66" y="17"/>
                      </a:cubicBezTo>
                      <a:cubicBezTo>
                        <a:pt x="69" y="15"/>
                        <a:pt x="71" y="13"/>
                        <a:pt x="71" y="9"/>
                      </a:cubicBezTo>
                      <a:cubicBezTo>
                        <a:pt x="71" y="4"/>
                        <a:pt x="67" y="0"/>
                        <a:pt x="62" y="0"/>
                      </a:cubicBezTo>
                      <a:cubicBezTo>
                        <a:pt x="60" y="0"/>
                        <a:pt x="58" y="2"/>
                        <a:pt x="56" y="3"/>
                      </a:cubicBezTo>
                      <a:cubicBezTo>
                        <a:pt x="56" y="99"/>
                        <a:pt x="56" y="99"/>
                        <a:pt x="56" y="99"/>
                      </a:cubicBezTo>
                      <a:cubicBezTo>
                        <a:pt x="62" y="101"/>
                        <a:pt x="66" y="106"/>
                        <a:pt x="66" y="113"/>
                      </a:cubicBezTo>
                      <a:cubicBezTo>
                        <a:pt x="66" y="120"/>
                        <a:pt x="59" y="127"/>
                        <a:pt x="52" y="127"/>
                      </a:cubicBezTo>
                      <a:cubicBezTo>
                        <a:pt x="44" y="127"/>
                        <a:pt x="38" y="120"/>
                        <a:pt x="38" y="113"/>
                      </a:cubicBezTo>
                      <a:cubicBezTo>
                        <a:pt x="38" y="106"/>
                        <a:pt x="42" y="101"/>
                        <a:pt x="48" y="99"/>
                      </a:cubicBezTo>
                      <a:cubicBezTo>
                        <a:pt x="48" y="3"/>
                        <a:pt x="48" y="3"/>
                        <a:pt x="48" y="3"/>
                      </a:cubicBezTo>
                      <a:cubicBezTo>
                        <a:pt x="47" y="2"/>
                        <a:pt x="44" y="0"/>
                        <a:pt x="42" y="0"/>
                      </a:cubicBezTo>
                      <a:cubicBezTo>
                        <a:pt x="37" y="0"/>
                        <a:pt x="33" y="4"/>
                        <a:pt x="33" y="9"/>
                      </a:cubicBezTo>
                      <a:cubicBezTo>
                        <a:pt x="33" y="12"/>
                        <a:pt x="35" y="15"/>
                        <a:pt x="38" y="17"/>
                      </a:cubicBezTo>
                      <a:cubicBezTo>
                        <a:pt x="31" y="59"/>
                        <a:pt x="16" y="77"/>
                        <a:pt x="9" y="90"/>
                      </a:cubicBezTo>
                      <a:cubicBezTo>
                        <a:pt x="3" y="100"/>
                        <a:pt x="0" y="111"/>
                        <a:pt x="0" y="124"/>
                      </a:cubicBezTo>
                      <a:cubicBezTo>
                        <a:pt x="0" y="141"/>
                        <a:pt x="6" y="156"/>
                        <a:pt x="16" y="167"/>
                      </a:cubicBezTo>
                      <a:cubicBezTo>
                        <a:pt x="12" y="205"/>
                        <a:pt x="12" y="205"/>
                        <a:pt x="12" y="205"/>
                      </a:cubicBezTo>
                      <a:cubicBezTo>
                        <a:pt x="91" y="205"/>
                        <a:pt x="91" y="205"/>
                        <a:pt x="91" y="205"/>
                      </a:cubicBezTo>
                      <a:cubicBezTo>
                        <a:pt x="87" y="167"/>
                        <a:pt x="87" y="167"/>
                        <a:pt x="87" y="167"/>
                      </a:cubicBezTo>
                      <a:cubicBezTo>
                        <a:pt x="98" y="156"/>
                        <a:pt x="104" y="141"/>
                        <a:pt x="104" y="12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68" name="Freeform 69">
                  <a:extLst>
                    <a:ext uri="{FF2B5EF4-FFF2-40B4-BE49-F238E27FC236}">
                      <a16:creationId xmlns:a16="http://schemas.microsoft.com/office/drawing/2014/main" id="{A9FF0400-6678-4852-BD77-A08C3A9274BF}"/>
                    </a:ext>
                  </a:extLst>
                </p:cNvPr>
                <p:cNvSpPr>
                  <a:spLocks noEditPoints="1"/>
                </p:cNvSpPr>
                <p:nvPr/>
              </p:nvSpPr>
              <p:spPr bwMode="auto">
                <a:xfrm>
                  <a:off x="3296" y="486"/>
                  <a:ext cx="74" cy="74"/>
                </a:xfrm>
                <a:custGeom>
                  <a:avLst/>
                  <a:gdLst/>
                  <a:ahLst/>
                  <a:cxnLst>
                    <a:cxn ang="0">
                      <a:pos x="41" y="0"/>
                    </a:cxn>
                    <a:cxn ang="0">
                      <a:pos x="0" y="41"/>
                    </a:cxn>
                    <a:cxn ang="0">
                      <a:pos x="41" y="82"/>
                    </a:cxn>
                    <a:cxn ang="0">
                      <a:pos x="82" y="41"/>
                    </a:cxn>
                    <a:cxn ang="0">
                      <a:pos x="41" y="0"/>
                    </a:cxn>
                    <a:cxn ang="0">
                      <a:pos x="41" y="61"/>
                    </a:cxn>
                    <a:cxn ang="0">
                      <a:pos x="22" y="41"/>
                    </a:cxn>
                    <a:cxn ang="0">
                      <a:pos x="41" y="21"/>
                    </a:cxn>
                    <a:cxn ang="0">
                      <a:pos x="61" y="41"/>
                    </a:cxn>
                    <a:cxn ang="0">
                      <a:pos x="41" y="61"/>
                    </a:cxn>
                  </a:cxnLst>
                  <a:rect l="0" t="0" r="r" b="b"/>
                  <a:pathLst>
                    <a:path w="82" h="82">
                      <a:moveTo>
                        <a:pt x="41" y="0"/>
                      </a:moveTo>
                      <a:cubicBezTo>
                        <a:pt x="19" y="0"/>
                        <a:pt x="0" y="18"/>
                        <a:pt x="0" y="41"/>
                      </a:cubicBezTo>
                      <a:cubicBezTo>
                        <a:pt x="0" y="64"/>
                        <a:pt x="19" y="82"/>
                        <a:pt x="41" y="82"/>
                      </a:cubicBezTo>
                      <a:cubicBezTo>
                        <a:pt x="64" y="82"/>
                        <a:pt x="82" y="64"/>
                        <a:pt x="82" y="41"/>
                      </a:cubicBezTo>
                      <a:cubicBezTo>
                        <a:pt x="82" y="18"/>
                        <a:pt x="64" y="0"/>
                        <a:pt x="41" y="0"/>
                      </a:cubicBezTo>
                      <a:close/>
                      <a:moveTo>
                        <a:pt x="41" y="61"/>
                      </a:moveTo>
                      <a:cubicBezTo>
                        <a:pt x="30" y="61"/>
                        <a:pt x="22" y="52"/>
                        <a:pt x="22" y="41"/>
                      </a:cubicBezTo>
                      <a:cubicBezTo>
                        <a:pt x="22"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69" name="Freeform 70">
                  <a:extLst>
                    <a:ext uri="{FF2B5EF4-FFF2-40B4-BE49-F238E27FC236}">
                      <a16:creationId xmlns:a16="http://schemas.microsoft.com/office/drawing/2014/main" id="{36D80394-36B1-4E7E-8B83-3CC515EE3ED3}"/>
                    </a:ext>
                  </a:extLst>
                </p:cNvPr>
                <p:cNvSpPr>
                  <a:spLocks noEditPoints="1"/>
                </p:cNvSpPr>
                <p:nvPr/>
              </p:nvSpPr>
              <p:spPr bwMode="auto">
                <a:xfrm>
                  <a:off x="3212" y="486"/>
                  <a:ext cx="74" cy="74"/>
                </a:xfrm>
                <a:custGeom>
                  <a:avLst/>
                  <a:gdLst/>
                  <a:ahLst/>
                  <a:cxnLst>
                    <a:cxn ang="0">
                      <a:pos x="41" y="0"/>
                    </a:cxn>
                    <a:cxn ang="0">
                      <a:pos x="0" y="41"/>
                    </a:cxn>
                    <a:cxn ang="0">
                      <a:pos x="41" y="82"/>
                    </a:cxn>
                    <a:cxn ang="0">
                      <a:pos x="82" y="41"/>
                    </a:cxn>
                    <a:cxn ang="0">
                      <a:pos x="41" y="0"/>
                    </a:cxn>
                    <a:cxn ang="0">
                      <a:pos x="41" y="61"/>
                    </a:cxn>
                    <a:cxn ang="0">
                      <a:pos x="21" y="41"/>
                    </a:cxn>
                    <a:cxn ang="0">
                      <a:pos x="41" y="21"/>
                    </a:cxn>
                    <a:cxn ang="0">
                      <a:pos x="61" y="41"/>
                    </a:cxn>
                    <a:cxn ang="0">
                      <a:pos x="41" y="61"/>
                    </a:cxn>
                  </a:cxnLst>
                  <a:rect l="0" t="0" r="r" b="b"/>
                  <a:pathLst>
                    <a:path w="82" h="82">
                      <a:moveTo>
                        <a:pt x="41" y="0"/>
                      </a:moveTo>
                      <a:cubicBezTo>
                        <a:pt x="18" y="0"/>
                        <a:pt x="0" y="18"/>
                        <a:pt x="0" y="41"/>
                      </a:cubicBezTo>
                      <a:cubicBezTo>
                        <a:pt x="0" y="64"/>
                        <a:pt x="18" y="82"/>
                        <a:pt x="41" y="82"/>
                      </a:cubicBezTo>
                      <a:cubicBezTo>
                        <a:pt x="63" y="82"/>
                        <a:pt x="82" y="64"/>
                        <a:pt x="82" y="41"/>
                      </a:cubicBezTo>
                      <a:cubicBezTo>
                        <a:pt x="82" y="18"/>
                        <a:pt x="63" y="0"/>
                        <a:pt x="41" y="0"/>
                      </a:cubicBezTo>
                      <a:close/>
                      <a:moveTo>
                        <a:pt x="41" y="61"/>
                      </a:moveTo>
                      <a:cubicBezTo>
                        <a:pt x="30" y="61"/>
                        <a:pt x="21" y="52"/>
                        <a:pt x="21" y="41"/>
                      </a:cubicBezTo>
                      <a:cubicBezTo>
                        <a:pt x="21"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70" name="Freeform 71">
                  <a:extLst>
                    <a:ext uri="{FF2B5EF4-FFF2-40B4-BE49-F238E27FC236}">
                      <a16:creationId xmlns:a16="http://schemas.microsoft.com/office/drawing/2014/main" id="{E76F8AD5-CADD-4443-B636-9D767313E5D4}"/>
                    </a:ext>
                  </a:extLst>
                </p:cNvPr>
                <p:cNvSpPr>
                  <a:spLocks noEditPoints="1"/>
                </p:cNvSpPr>
                <p:nvPr/>
              </p:nvSpPr>
              <p:spPr bwMode="auto">
                <a:xfrm>
                  <a:off x="3224" y="390"/>
                  <a:ext cx="139" cy="110"/>
                </a:xfrm>
                <a:custGeom>
                  <a:avLst/>
                  <a:gdLst/>
                  <a:ahLst/>
                  <a:cxnLst>
                    <a:cxn ang="0">
                      <a:pos x="154" y="0"/>
                    </a:cxn>
                    <a:cxn ang="0">
                      <a:pos x="75" y="74"/>
                    </a:cxn>
                    <a:cxn ang="0">
                      <a:pos x="75" y="73"/>
                    </a:cxn>
                    <a:cxn ang="0">
                      <a:pos x="0" y="1"/>
                    </a:cxn>
                    <a:cxn ang="0">
                      <a:pos x="0" y="49"/>
                    </a:cxn>
                    <a:cxn ang="0">
                      <a:pos x="75" y="122"/>
                    </a:cxn>
                    <a:cxn ang="0">
                      <a:pos x="150" y="49"/>
                    </a:cxn>
                    <a:cxn ang="0">
                      <a:pos x="154" y="0"/>
                    </a:cxn>
                    <a:cxn ang="0">
                      <a:pos x="76" y="104"/>
                    </a:cxn>
                    <a:cxn ang="0">
                      <a:pos x="66" y="94"/>
                    </a:cxn>
                    <a:cxn ang="0">
                      <a:pos x="76" y="83"/>
                    </a:cxn>
                    <a:cxn ang="0">
                      <a:pos x="87" y="94"/>
                    </a:cxn>
                    <a:cxn ang="0">
                      <a:pos x="76" y="104"/>
                    </a:cxn>
                  </a:cxnLst>
                  <a:rect l="0" t="0" r="r" b="b"/>
                  <a:pathLst>
                    <a:path w="154" h="122">
                      <a:moveTo>
                        <a:pt x="154" y="0"/>
                      </a:moveTo>
                      <a:cubicBezTo>
                        <a:pt x="75" y="74"/>
                        <a:pt x="75" y="74"/>
                        <a:pt x="75" y="74"/>
                      </a:cubicBezTo>
                      <a:cubicBezTo>
                        <a:pt x="75" y="73"/>
                        <a:pt x="75" y="73"/>
                        <a:pt x="75" y="73"/>
                      </a:cubicBezTo>
                      <a:cubicBezTo>
                        <a:pt x="0" y="1"/>
                        <a:pt x="0" y="1"/>
                        <a:pt x="0" y="1"/>
                      </a:cubicBezTo>
                      <a:cubicBezTo>
                        <a:pt x="0" y="49"/>
                        <a:pt x="0" y="49"/>
                        <a:pt x="0" y="49"/>
                      </a:cubicBezTo>
                      <a:cubicBezTo>
                        <a:pt x="75" y="122"/>
                        <a:pt x="75" y="122"/>
                        <a:pt x="75" y="122"/>
                      </a:cubicBezTo>
                      <a:cubicBezTo>
                        <a:pt x="150" y="49"/>
                        <a:pt x="150" y="49"/>
                        <a:pt x="150" y="49"/>
                      </a:cubicBezTo>
                      <a:lnTo>
                        <a:pt x="154" y="0"/>
                      </a:lnTo>
                      <a:close/>
                      <a:moveTo>
                        <a:pt x="76" y="104"/>
                      </a:moveTo>
                      <a:cubicBezTo>
                        <a:pt x="70" y="104"/>
                        <a:pt x="66" y="99"/>
                        <a:pt x="66" y="94"/>
                      </a:cubicBezTo>
                      <a:cubicBezTo>
                        <a:pt x="66" y="88"/>
                        <a:pt x="70" y="83"/>
                        <a:pt x="76" y="83"/>
                      </a:cubicBezTo>
                      <a:cubicBezTo>
                        <a:pt x="82" y="83"/>
                        <a:pt x="87" y="88"/>
                        <a:pt x="87" y="94"/>
                      </a:cubicBezTo>
                      <a:cubicBezTo>
                        <a:pt x="87" y="99"/>
                        <a:pt x="82" y="104"/>
                        <a:pt x="76" y="10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71" name="Freeform 72">
                  <a:extLst>
                    <a:ext uri="{FF2B5EF4-FFF2-40B4-BE49-F238E27FC236}">
                      <a16:creationId xmlns:a16="http://schemas.microsoft.com/office/drawing/2014/main" id="{30A89A8E-9FE0-4536-B6E4-2151EA82A9DD}"/>
                    </a:ext>
                  </a:extLst>
                </p:cNvPr>
                <p:cNvSpPr>
                  <a:spLocks noEditPoints="1"/>
                </p:cNvSpPr>
                <p:nvPr/>
              </p:nvSpPr>
              <p:spPr bwMode="auto">
                <a:xfrm>
                  <a:off x="1529" y="1966"/>
                  <a:ext cx="132" cy="143"/>
                </a:xfrm>
                <a:custGeom>
                  <a:avLst/>
                  <a:gdLst/>
                  <a:ahLst/>
                  <a:cxnLst>
                    <a:cxn ang="0">
                      <a:pos x="109" y="98"/>
                    </a:cxn>
                    <a:cxn ang="0">
                      <a:pos x="115" y="93"/>
                    </a:cxn>
                    <a:cxn ang="0">
                      <a:pos x="107" y="84"/>
                    </a:cxn>
                    <a:cxn ang="0">
                      <a:pos x="114" y="57"/>
                    </a:cxn>
                    <a:cxn ang="0">
                      <a:pos x="57" y="0"/>
                    </a:cxn>
                    <a:cxn ang="0">
                      <a:pos x="0" y="57"/>
                    </a:cxn>
                    <a:cxn ang="0">
                      <a:pos x="57" y="113"/>
                    </a:cxn>
                    <a:cxn ang="0">
                      <a:pos x="76" y="110"/>
                    </a:cxn>
                    <a:cxn ang="0">
                      <a:pos x="84" y="119"/>
                    </a:cxn>
                    <a:cxn ang="0">
                      <a:pos x="91" y="113"/>
                    </a:cxn>
                    <a:cxn ang="0">
                      <a:pos x="129" y="158"/>
                    </a:cxn>
                    <a:cxn ang="0">
                      <a:pos x="147" y="143"/>
                    </a:cxn>
                    <a:cxn ang="0">
                      <a:pos x="109" y="98"/>
                    </a:cxn>
                    <a:cxn ang="0">
                      <a:pos x="24" y="57"/>
                    </a:cxn>
                    <a:cxn ang="0">
                      <a:pos x="57" y="24"/>
                    </a:cxn>
                    <a:cxn ang="0">
                      <a:pos x="90" y="57"/>
                    </a:cxn>
                    <a:cxn ang="0">
                      <a:pos x="57" y="90"/>
                    </a:cxn>
                    <a:cxn ang="0">
                      <a:pos x="24" y="57"/>
                    </a:cxn>
                  </a:cxnLst>
                  <a:rect l="0" t="0" r="r" b="b"/>
                  <a:pathLst>
                    <a:path w="147" h="158">
                      <a:moveTo>
                        <a:pt x="109" y="98"/>
                      </a:moveTo>
                      <a:cubicBezTo>
                        <a:pt x="115" y="93"/>
                        <a:pt x="115" y="93"/>
                        <a:pt x="115" y="93"/>
                      </a:cubicBezTo>
                      <a:cubicBezTo>
                        <a:pt x="107" y="84"/>
                        <a:pt x="107" y="84"/>
                        <a:pt x="107" y="84"/>
                      </a:cubicBezTo>
                      <a:cubicBezTo>
                        <a:pt x="111" y="76"/>
                        <a:pt x="114" y="67"/>
                        <a:pt x="114" y="57"/>
                      </a:cubicBezTo>
                      <a:cubicBezTo>
                        <a:pt x="114" y="26"/>
                        <a:pt x="88" y="0"/>
                        <a:pt x="57" y="0"/>
                      </a:cubicBezTo>
                      <a:cubicBezTo>
                        <a:pt x="26" y="0"/>
                        <a:pt x="0" y="26"/>
                        <a:pt x="0" y="57"/>
                      </a:cubicBezTo>
                      <a:cubicBezTo>
                        <a:pt x="0" y="88"/>
                        <a:pt x="26" y="113"/>
                        <a:pt x="57" y="113"/>
                      </a:cubicBezTo>
                      <a:cubicBezTo>
                        <a:pt x="64" y="113"/>
                        <a:pt x="70" y="112"/>
                        <a:pt x="76" y="110"/>
                      </a:cubicBezTo>
                      <a:cubicBezTo>
                        <a:pt x="84" y="119"/>
                        <a:pt x="84" y="119"/>
                        <a:pt x="84" y="119"/>
                      </a:cubicBezTo>
                      <a:cubicBezTo>
                        <a:pt x="91" y="113"/>
                        <a:pt x="91" y="113"/>
                        <a:pt x="91" y="113"/>
                      </a:cubicBezTo>
                      <a:cubicBezTo>
                        <a:pt x="129" y="158"/>
                        <a:pt x="129" y="158"/>
                        <a:pt x="129" y="158"/>
                      </a:cubicBezTo>
                      <a:cubicBezTo>
                        <a:pt x="147" y="143"/>
                        <a:pt x="147" y="143"/>
                        <a:pt x="147" y="143"/>
                      </a:cubicBezTo>
                      <a:lnTo>
                        <a:pt x="109" y="98"/>
                      </a:lnTo>
                      <a:close/>
                      <a:moveTo>
                        <a:pt x="24" y="57"/>
                      </a:moveTo>
                      <a:cubicBezTo>
                        <a:pt x="24" y="39"/>
                        <a:pt x="39" y="24"/>
                        <a:pt x="57" y="24"/>
                      </a:cubicBezTo>
                      <a:cubicBezTo>
                        <a:pt x="75" y="24"/>
                        <a:pt x="90" y="39"/>
                        <a:pt x="90" y="57"/>
                      </a:cubicBezTo>
                      <a:cubicBezTo>
                        <a:pt x="90" y="75"/>
                        <a:pt x="75" y="90"/>
                        <a:pt x="57" y="90"/>
                      </a:cubicBezTo>
                      <a:cubicBezTo>
                        <a:pt x="39" y="90"/>
                        <a:pt x="24" y="75"/>
                        <a:pt x="24" y="5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72" name="Freeform 73">
                  <a:extLst>
                    <a:ext uri="{FF2B5EF4-FFF2-40B4-BE49-F238E27FC236}">
                      <a16:creationId xmlns:a16="http://schemas.microsoft.com/office/drawing/2014/main" id="{80D4E568-36C5-4415-A11C-FC706772DB04}"/>
                    </a:ext>
                  </a:extLst>
                </p:cNvPr>
                <p:cNvSpPr>
                  <a:spLocks/>
                </p:cNvSpPr>
                <p:nvPr/>
              </p:nvSpPr>
              <p:spPr bwMode="auto">
                <a:xfrm>
                  <a:off x="1474" y="1241"/>
                  <a:ext cx="138" cy="137"/>
                </a:xfrm>
                <a:custGeom>
                  <a:avLst/>
                  <a:gdLst/>
                  <a:ahLst/>
                  <a:cxnLst>
                    <a:cxn ang="0">
                      <a:pos x="69" y="95"/>
                    </a:cxn>
                    <a:cxn ang="0">
                      <a:pos x="112" y="137"/>
                    </a:cxn>
                    <a:cxn ang="0">
                      <a:pos x="138" y="112"/>
                    </a:cxn>
                    <a:cxn ang="0">
                      <a:pos x="95" y="69"/>
                    </a:cxn>
                    <a:cxn ang="0">
                      <a:pos x="138" y="25"/>
                    </a:cxn>
                    <a:cxn ang="0">
                      <a:pos x="112" y="0"/>
                    </a:cxn>
                    <a:cxn ang="0">
                      <a:pos x="69" y="44"/>
                    </a:cxn>
                    <a:cxn ang="0">
                      <a:pos x="26" y="0"/>
                    </a:cxn>
                    <a:cxn ang="0">
                      <a:pos x="0" y="25"/>
                    </a:cxn>
                    <a:cxn ang="0">
                      <a:pos x="44" y="69"/>
                    </a:cxn>
                    <a:cxn ang="0">
                      <a:pos x="0" y="112"/>
                    </a:cxn>
                    <a:cxn ang="0">
                      <a:pos x="26" y="137"/>
                    </a:cxn>
                    <a:cxn ang="0">
                      <a:pos x="69" y="95"/>
                    </a:cxn>
                  </a:cxnLst>
                  <a:rect l="0" t="0" r="r" b="b"/>
                  <a:pathLst>
                    <a:path w="138" h="137">
                      <a:moveTo>
                        <a:pt x="69" y="95"/>
                      </a:moveTo>
                      <a:lnTo>
                        <a:pt x="112" y="137"/>
                      </a:lnTo>
                      <a:lnTo>
                        <a:pt x="138" y="112"/>
                      </a:lnTo>
                      <a:lnTo>
                        <a:pt x="95" y="69"/>
                      </a:lnTo>
                      <a:lnTo>
                        <a:pt x="138" y="25"/>
                      </a:lnTo>
                      <a:lnTo>
                        <a:pt x="112" y="0"/>
                      </a:lnTo>
                      <a:lnTo>
                        <a:pt x="69" y="44"/>
                      </a:lnTo>
                      <a:lnTo>
                        <a:pt x="26" y="0"/>
                      </a:lnTo>
                      <a:lnTo>
                        <a:pt x="0" y="25"/>
                      </a:lnTo>
                      <a:lnTo>
                        <a:pt x="44" y="69"/>
                      </a:lnTo>
                      <a:lnTo>
                        <a:pt x="0" y="112"/>
                      </a:lnTo>
                      <a:lnTo>
                        <a:pt x="26" y="137"/>
                      </a:lnTo>
                      <a:lnTo>
                        <a:pt x="69" y="9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73" name="Rectangle 74">
                  <a:extLst>
                    <a:ext uri="{FF2B5EF4-FFF2-40B4-BE49-F238E27FC236}">
                      <a16:creationId xmlns:a16="http://schemas.microsoft.com/office/drawing/2014/main" id="{EDB59343-7971-45F8-BC8F-3767047AB5FD}"/>
                    </a:ext>
                  </a:extLst>
                </p:cNvPr>
                <p:cNvSpPr>
                  <a:spLocks noChangeArrowheads="1"/>
                </p:cNvSpPr>
                <p:nvPr/>
              </p:nvSpPr>
              <p:spPr bwMode="auto">
                <a:xfrm>
                  <a:off x="1903" y="1940"/>
                  <a:ext cx="134" cy="16"/>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74" name="Freeform 75">
                  <a:extLst>
                    <a:ext uri="{FF2B5EF4-FFF2-40B4-BE49-F238E27FC236}">
                      <a16:creationId xmlns:a16="http://schemas.microsoft.com/office/drawing/2014/main" id="{CB81656D-8F88-44A6-BEA8-3ACAF6ABC560}"/>
                    </a:ext>
                  </a:extLst>
                </p:cNvPr>
                <p:cNvSpPr>
                  <a:spLocks/>
                </p:cNvSpPr>
                <p:nvPr/>
              </p:nvSpPr>
              <p:spPr bwMode="auto">
                <a:xfrm>
                  <a:off x="1922" y="1872"/>
                  <a:ext cx="29" cy="56"/>
                </a:xfrm>
                <a:custGeom>
                  <a:avLst/>
                  <a:gdLst/>
                  <a:ahLst/>
                  <a:cxnLst>
                    <a:cxn ang="0">
                      <a:pos x="14" y="62"/>
                    </a:cxn>
                    <a:cxn ang="0">
                      <a:pos x="33" y="62"/>
                    </a:cxn>
                    <a:cxn ang="0">
                      <a:pos x="33" y="0"/>
                    </a:cxn>
                    <a:cxn ang="0">
                      <a:pos x="18" y="0"/>
                    </a:cxn>
                    <a:cxn ang="0">
                      <a:pos x="16" y="6"/>
                    </a:cxn>
                    <a:cxn ang="0">
                      <a:pos x="12" y="10"/>
                    </a:cxn>
                    <a:cxn ang="0">
                      <a:pos x="6" y="12"/>
                    </a:cxn>
                    <a:cxn ang="0">
                      <a:pos x="0" y="13"/>
                    </a:cxn>
                    <a:cxn ang="0">
                      <a:pos x="0" y="26"/>
                    </a:cxn>
                    <a:cxn ang="0">
                      <a:pos x="14" y="26"/>
                    </a:cxn>
                    <a:cxn ang="0">
                      <a:pos x="14" y="62"/>
                    </a:cxn>
                  </a:cxnLst>
                  <a:rect l="0" t="0" r="r" b="b"/>
                  <a:pathLst>
                    <a:path w="33" h="62">
                      <a:moveTo>
                        <a:pt x="14" y="62"/>
                      </a:moveTo>
                      <a:cubicBezTo>
                        <a:pt x="33" y="62"/>
                        <a:pt x="33" y="62"/>
                        <a:pt x="33" y="62"/>
                      </a:cubicBezTo>
                      <a:cubicBezTo>
                        <a:pt x="33" y="0"/>
                        <a:pt x="33" y="0"/>
                        <a:pt x="33" y="0"/>
                      </a:cubicBezTo>
                      <a:cubicBezTo>
                        <a:pt x="18" y="0"/>
                        <a:pt x="18" y="0"/>
                        <a:pt x="18" y="0"/>
                      </a:cubicBezTo>
                      <a:cubicBezTo>
                        <a:pt x="18" y="2"/>
                        <a:pt x="17" y="4"/>
                        <a:pt x="16" y="6"/>
                      </a:cubicBezTo>
                      <a:cubicBezTo>
                        <a:pt x="15" y="8"/>
                        <a:pt x="14" y="9"/>
                        <a:pt x="12" y="10"/>
                      </a:cubicBezTo>
                      <a:cubicBezTo>
                        <a:pt x="10" y="11"/>
                        <a:pt x="8" y="12"/>
                        <a:pt x="6" y="12"/>
                      </a:cubicBezTo>
                      <a:cubicBezTo>
                        <a:pt x="4" y="13"/>
                        <a:pt x="2" y="13"/>
                        <a:pt x="0" y="13"/>
                      </a:cubicBezTo>
                      <a:cubicBezTo>
                        <a:pt x="0" y="26"/>
                        <a:pt x="0" y="26"/>
                        <a:pt x="0" y="26"/>
                      </a:cubicBezTo>
                      <a:cubicBezTo>
                        <a:pt x="14" y="26"/>
                        <a:pt x="14" y="26"/>
                        <a:pt x="14" y="26"/>
                      </a:cubicBezTo>
                      <a:lnTo>
                        <a:pt x="14" y="6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75" name="Freeform 76">
                  <a:extLst>
                    <a:ext uri="{FF2B5EF4-FFF2-40B4-BE49-F238E27FC236}">
                      <a16:creationId xmlns:a16="http://schemas.microsoft.com/office/drawing/2014/main" id="{A2C8398C-F3D2-4F5D-AF5B-BF6A56DD0A39}"/>
                    </a:ext>
                  </a:extLst>
                </p:cNvPr>
                <p:cNvSpPr>
                  <a:spLocks/>
                </p:cNvSpPr>
                <p:nvPr/>
              </p:nvSpPr>
              <p:spPr bwMode="auto">
                <a:xfrm>
                  <a:off x="1969" y="1871"/>
                  <a:ext cx="48" cy="57"/>
                </a:xfrm>
                <a:custGeom>
                  <a:avLst/>
                  <a:gdLst/>
                  <a:ahLst/>
                  <a:cxnLst>
                    <a:cxn ang="0">
                      <a:pos x="54" y="47"/>
                    </a:cxn>
                    <a:cxn ang="0">
                      <a:pos x="26" y="47"/>
                    </a:cxn>
                    <a:cxn ang="0">
                      <a:pos x="26" y="47"/>
                    </a:cxn>
                    <a:cxn ang="0">
                      <a:pos x="35" y="42"/>
                    </a:cxn>
                    <a:cxn ang="0">
                      <a:pos x="44" y="37"/>
                    </a:cxn>
                    <a:cxn ang="0">
                      <a:pos x="50" y="29"/>
                    </a:cxn>
                    <a:cxn ang="0">
                      <a:pos x="53" y="19"/>
                    </a:cxn>
                    <a:cxn ang="0">
                      <a:pos x="51" y="11"/>
                    </a:cxn>
                    <a:cxn ang="0">
                      <a:pos x="46" y="5"/>
                    </a:cxn>
                    <a:cxn ang="0">
                      <a:pos x="38" y="1"/>
                    </a:cxn>
                    <a:cxn ang="0">
                      <a:pos x="28" y="0"/>
                    </a:cxn>
                    <a:cxn ang="0">
                      <a:pos x="16" y="2"/>
                    </a:cxn>
                    <a:cxn ang="0">
                      <a:pos x="8" y="7"/>
                    </a:cxn>
                    <a:cxn ang="0">
                      <a:pos x="3" y="15"/>
                    </a:cxn>
                    <a:cxn ang="0">
                      <a:pos x="1" y="27"/>
                    </a:cxn>
                    <a:cxn ang="0">
                      <a:pos x="18" y="27"/>
                    </a:cxn>
                    <a:cxn ang="0">
                      <a:pos x="20" y="17"/>
                    </a:cxn>
                    <a:cxn ang="0">
                      <a:pos x="27" y="14"/>
                    </a:cxn>
                    <a:cxn ang="0">
                      <a:pos x="33" y="16"/>
                    </a:cxn>
                    <a:cxn ang="0">
                      <a:pos x="35" y="22"/>
                    </a:cxn>
                    <a:cxn ang="0">
                      <a:pos x="34" y="25"/>
                    </a:cxn>
                    <a:cxn ang="0">
                      <a:pos x="32" y="27"/>
                    </a:cxn>
                    <a:cxn ang="0">
                      <a:pos x="29" y="29"/>
                    </a:cxn>
                    <a:cxn ang="0">
                      <a:pos x="26" y="31"/>
                    </a:cxn>
                    <a:cxn ang="0">
                      <a:pos x="20" y="34"/>
                    </a:cxn>
                    <a:cxn ang="0">
                      <a:pos x="14" y="38"/>
                    </a:cxn>
                    <a:cxn ang="0">
                      <a:pos x="9" y="42"/>
                    </a:cxn>
                    <a:cxn ang="0">
                      <a:pos x="4" y="47"/>
                    </a:cxn>
                    <a:cxn ang="0">
                      <a:pos x="1" y="54"/>
                    </a:cxn>
                    <a:cxn ang="0">
                      <a:pos x="0" y="63"/>
                    </a:cxn>
                    <a:cxn ang="0">
                      <a:pos x="54" y="63"/>
                    </a:cxn>
                    <a:cxn ang="0">
                      <a:pos x="54" y="47"/>
                    </a:cxn>
                  </a:cxnLst>
                  <a:rect l="0" t="0" r="r" b="b"/>
                  <a:pathLst>
                    <a:path w="54" h="63">
                      <a:moveTo>
                        <a:pt x="54" y="47"/>
                      </a:moveTo>
                      <a:cubicBezTo>
                        <a:pt x="26" y="47"/>
                        <a:pt x="26" y="47"/>
                        <a:pt x="26" y="47"/>
                      </a:cubicBezTo>
                      <a:cubicBezTo>
                        <a:pt x="26" y="47"/>
                        <a:pt x="26" y="47"/>
                        <a:pt x="26" y="47"/>
                      </a:cubicBezTo>
                      <a:cubicBezTo>
                        <a:pt x="29" y="46"/>
                        <a:pt x="32" y="44"/>
                        <a:pt x="35" y="42"/>
                      </a:cubicBezTo>
                      <a:cubicBezTo>
                        <a:pt x="38" y="41"/>
                        <a:pt x="41" y="39"/>
                        <a:pt x="44" y="37"/>
                      </a:cubicBezTo>
                      <a:cubicBezTo>
                        <a:pt x="46" y="35"/>
                        <a:pt x="48" y="32"/>
                        <a:pt x="50" y="29"/>
                      </a:cubicBezTo>
                      <a:cubicBezTo>
                        <a:pt x="52" y="27"/>
                        <a:pt x="53" y="23"/>
                        <a:pt x="53" y="19"/>
                      </a:cubicBezTo>
                      <a:cubicBezTo>
                        <a:pt x="53" y="16"/>
                        <a:pt x="52" y="13"/>
                        <a:pt x="51" y="11"/>
                      </a:cubicBezTo>
                      <a:cubicBezTo>
                        <a:pt x="50" y="8"/>
                        <a:pt x="48" y="6"/>
                        <a:pt x="46" y="5"/>
                      </a:cubicBezTo>
                      <a:cubicBezTo>
                        <a:pt x="44" y="3"/>
                        <a:pt x="41" y="2"/>
                        <a:pt x="38" y="1"/>
                      </a:cubicBezTo>
                      <a:cubicBezTo>
                        <a:pt x="35" y="0"/>
                        <a:pt x="31" y="0"/>
                        <a:pt x="28" y="0"/>
                      </a:cubicBezTo>
                      <a:cubicBezTo>
                        <a:pt x="23" y="0"/>
                        <a:pt x="20" y="0"/>
                        <a:pt x="16" y="2"/>
                      </a:cubicBezTo>
                      <a:cubicBezTo>
                        <a:pt x="13" y="3"/>
                        <a:pt x="10" y="5"/>
                        <a:pt x="8" y="7"/>
                      </a:cubicBezTo>
                      <a:cubicBezTo>
                        <a:pt x="5" y="9"/>
                        <a:pt x="4" y="12"/>
                        <a:pt x="3" y="15"/>
                      </a:cubicBezTo>
                      <a:cubicBezTo>
                        <a:pt x="1" y="19"/>
                        <a:pt x="1" y="22"/>
                        <a:pt x="1" y="27"/>
                      </a:cubicBezTo>
                      <a:cubicBezTo>
                        <a:pt x="18" y="27"/>
                        <a:pt x="18" y="27"/>
                        <a:pt x="18" y="27"/>
                      </a:cubicBezTo>
                      <a:cubicBezTo>
                        <a:pt x="18" y="23"/>
                        <a:pt x="19" y="20"/>
                        <a:pt x="20" y="17"/>
                      </a:cubicBezTo>
                      <a:cubicBezTo>
                        <a:pt x="21" y="15"/>
                        <a:pt x="24" y="14"/>
                        <a:pt x="27" y="14"/>
                      </a:cubicBezTo>
                      <a:cubicBezTo>
                        <a:pt x="29" y="14"/>
                        <a:pt x="31" y="15"/>
                        <a:pt x="33" y="16"/>
                      </a:cubicBezTo>
                      <a:cubicBezTo>
                        <a:pt x="34" y="17"/>
                        <a:pt x="35" y="19"/>
                        <a:pt x="35" y="22"/>
                      </a:cubicBezTo>
                      <a:cubicBezTo>
                        <a:pt x="35" y="23"/>
                        <a:pt x="35" y="24"/>
                        <a:pt x="34" y="25"/>
                      </a:cubicBezTo>
                      <a:cubicBezTo>
                        <a:pt x="33" y="25"/>
                        <a:pt x="33" y="26"/>
                        <a:pt x="32" y="27"/>
                      </a:cubicBezTo>
                      <a:cubicBezTo>
                        <a:pt x="31" y="28"/>
                        <a:pt x="30" y="28"/>
                        <a:pt x="29" y="29"/>
                      </a:cubicBezTo>
                      <a:cubicBezTo>
                        <a:pt x="28" y="30"/>
                        <a:pt x="27" y="30"/>
                        <a:pt x="26" y="31"/>
                      </a:cubicBezTo>
                      <a:cubicBezTo>
                        <a:pt x="24" y="32"/>
                        <a:pt x="22" y="33"/>
                        <a:pt x="20" y="34"/>
                      </a:cubicBezTo>
                      <a:cubicBezTo>
                        <a:pt x="18" y="35"/>
                        <a:pt x="16" y="37"/>
                        <a:pt x="14" y="38"/>
                      </a:cubicBezTo>
                      <a:cubicBezTo>
                        <a:pt x="12" y="39"/>
                        <a:pt x="11" y="41"/>
                        <a:pt x="9" y="42"/>
                      </a:cubicBezTo>
                      <a:cubicBezTo>
                        <a:pt x="7" y="44"/>
                        <a:pt x="6" y="45"/>
                        <a:pt x="4" y="47"/>
                      </a:cubicBezTo>
                      <a:cubicBezTo>
                        <a:pt x="3" y="49"/>
                        <a:pt x="2" y="52"/>
                        <a:pt x="1" y="54"/>
                      </a:cubicBezTo>
                      <a:cubicBezTo>
                        <a:pt x="0" y="57"/>
                        <a:pt x="0" y="60"/>
                        <a:pt x="0" y="63"/>
                      </a:cubicBezTo>
                      <a:cubicBezTo>
                        <a:pt x="54" y="63"/>
                        <a:pt x="54" y="63"/>
                        <a:pt x="54" y="63"/>
                      </a:cubicBezTo>
                      <a:lnTo>
                        <a:pt x="54" y="47"/>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76" name="Freeform 77">
                  <a:extLst>
                    <a:ext uri="{FF2B5EF4-FFF2-40B4-BE49-F238E27FC236}">
                      <a16:creationId xmlns:a16="http://schemas.microsoft.com/office/drawing/2014/main" id="{46A1D7C6-39E6-4B95-BE53-65BF65CA5514}"/>
                    </a:ext>
                  </a:extLst>
                </p:cNvPr>
                <p:cNvSpPr>
                  <a:spLocks noEditPoints="1"/>
                </p:cNvSpPr>
                <p:nvPr/>
              </p:nvSpPr>
              <p:spPr bwMode="auto">
                <a:xfrm>
                  <a:off x="1942" y="1968"/>
                  <a:ext cx="47" cy="57"/>
                </a:xfrm>
                <a:custGeom>
                  <a:avLst/>
                  <a:gdLst/>
                  <a:ahLst/>
                  <a:cxnLst>
                    <a:cxn ang="0">
                      <a:pos x="46" y="26"/>
                    </a:cxn>
                    <a:cxn ang="0">
                      <a:pos x="39" y="22"/>
                    </a:cxn>
                    <a:cxn ang="0">
                      <a:pos x="31" y="20"/>
                    </a:cxn>
                    <a:cxn ang="0">
                      <a:pos x="23" y="21"/>
                    </a:cxn>
                    <a:cxn ang="0">
                      <a:pos x="17" y="25"/>
                    </a:cxn>
                    <a:cxn ang="0">
                      <a:pos x="18" y="21"/>
                    </a:cxn>
                    <a:cxn ang="0">
                      <a:pos x="20" y="17"/>
                    </a:cxn>
                    <a:cxn ang="0">
                      <a:pos x="23" y="14"/>
                    </a:cxn>
                    <a:cxn ang="0">
                      <a:pos x="28" y="13"/>
                    </a:cxn>
                    <a:cxn ang="0">
                      <a:pos x="32" y="14"/>
                    </a:cxn>
                    <a:cxn ang="0">
                      <a:pos x="35" y="17"/>
                    </a:cxn>
                    <a:cxn ang="0">
                      <a:pos x="51" y="17"/>
                    </a:cxn>
                    <a:cxn ang="0">
                      <a:pos x="44" y="4"/>
                    </a:cxn>
                    <a:cxn ang="0">
                      <a:pos x="28" y="0"/>
                    </a:cxn>
                    <a:cxn ang="0">
                      <a:pos x="16" y="2"/>
                    </a:cxn>
                    <a:cxn ang="0">
                      <a:pos x="7" y="9"/>
                    </a:cxn>
                    <a:cxn ang="0">
                      <a:pos x="2" y="20"/>
                    </a:cxn>
                    <a:cxn ang="0">
                      <a:pos x="0" y="34"/>
                    </a:cxn>
                    <a:cxn ang="0">
                      <a:pos x="1" y="45"/>
                    </a:cxn>
                    <a:cxn ang="0">
                      <a:pos x="6" y="54"/>
                    </a:cxn>
                    <a:cxn ang="0">
                      <a:pos x="14" y="61"/>
                    </a:cxn>
                    <a:cxn ang="0">
                      <a:pos x="26" y="63"/>
                    </a:cxn>
                    <a:cxn ang="0">
                      <a:pos x="37" y="62"/>
                    </a:cxn>
                    <a:cxn ang="0">
                      <a:pos x="45" y="57"/>
                    </a:cxn>
                    <a:cxn ang="0">
                      <a:pos x="50" y="50"/>
                    </a:cxn>
                    <a:cxn ang="0">
                      <a:pos x="52" y="40"/>
                    </a:cxn>
                    <a:cxn ang="0">
                      <a:pos x="50" y="32"/>
                    </a:cxn>
                    <a:cxn ang="0">
                      <a:pos x="46" y="26"/>
                    </a:cxn>
                    <a:cxn ang="0">
                      <a:pos x="33" y="47"/>
                    </a:cxn>
                    <a:cxn ang="0">
                      <a:pos x="26" y="49"/>
                    </a:cxn>
                    <a:cxn ang="0">
                      <a:pos x="20" y="47"/>
                    </a:cxn>
                    <a:cxn ang="0">
                      <a:pos x="18" y="40"/>
                    </a:cxn>
                    <a:cxn ang="0">
                      <a:pos x="20" y="35"/>
                    </a:cxn>
                    <a:cxn ang="0">
                      <a:pos x="26" y="32"/>
                    </a:cxn>
                    <a:cxn ang="0">
                      <a:pos x="33" y="35"/>
                    </a:cxn>
                    <a:cxn ang="0">
                      <a:pos x="36" y="40"/>
                    </a:cxn>
                    <a:cxn ang="0">
                      <a:pos x="33" y="47"/>
                    </a:cxn>
                  </a:cxnLst>
                  <a:rect l="0" t="0" r="r" b="b"/>
                  <a:pathLst>
                    <a:path w="52" h="63">
                      <a:moveTo>
                        <a:pt x="46" y="26"/>
                      </a:moveTo>
                      <a:cubicBezTo>
                        <a:pt x="44" y="24"/>
                        <a:pt x="42" y="23"/>
                        <a:pt x="39" y="22"/>
                      </a:cubicBezTo>
                      <a:cubicBezTo>
                        <a:pt x="37" y="21"/>
                        <a:pt x="34" y="20"/>
                        <a:pt x="31" y="20"/>
                      </a:cubicBezTo>
                      <a:cubicBezTo>
                        <a:pt x="28" y="20"/>
                        <a:pt x="26" y="21"/>
                        <a:pt x="23" y="21"/>
                      </a:cubicBezTo>
                      <a:cubicBezTo>
                        <a:pt x="21" y="22"/>
                        <a:pt x="19" y="23"/>
                        <a:pt x="17" y="25"/>
                      </a:cubicBezTo>
                      <a:cubicBezTo>
                        <a:pt x="17" y="24"/>
                        <a:pt x="17" y="22"/>
                        <a:pt x="18" y="21"/>
                      </a:cubicBezTo>
                      <a:cubicBezTo>
                        <a:pt x="18" y="19"/>
                        <a:pt x="19" y="18"/>
                        <a:pt x="20" y="17"/>
                      </a:cubicBezTo>
                      <a:cubicBezTo>
                        <a:pt x="21" y="15"/>
                        <a:pt x="22" y="14"/>
                        <a:pt x="23" y="14"/>
                      </a:cubicBezTo>
                      <a:cubicBezTo>
                        <a:pt x="24" y="13"/>
                        <a:pt x="26" y="13"/>
                        <a:pt x="28" y="13"/>
                      </a:cubicBezTo>
                      <a:cubicBezTo>
                        <a:pt x="30" y="13"/>
                        <a:pt x="31" y="13"/>
                        <a:pt x="32" y="14"/>
                      </a:cubicBezTo>
                      <a:cubicBezTo>
                        <a:pt x="34" y="15"/>
                        <a:pt x="35" y="16"/>
                        <a:pt x="35" y="17"/>
                      </a:cubicBezTo>
                      <a:cubicBezTo>
                        <a:pt x="51" y="17"/>
                        <a:pt x="51" y="17"/>
                        <a:pt x="51" y="17"/>
                      </a:cubicBezTo>
                      <a:cubicBezTo>
                        <a:pt x="50" y="11"/>
                        <a:pt x="48" y="6"/>
                        <a:pt x="44" y="4"/>
                      </a:cubicBezTo>
                      <a:cubicBezTo>
                        <a:pt x="40" y="1"/>
                        <a:pt x="35" y="0"/>
                        <a:pt x="28" y="0"/>
                      </a:cubicBezTo>
                      <a:cubicBezTo>
                        <a:pt x="23" y="0"/>
                        <a:pt x="19" y="1"/>
                        <a:pt x="16" y="2"/>
                      </a:cubicBezTo>
                      <a:cubicBezTo>
                        <a:pt x="12" y="4"/>
                        <a:pt x="9" y="6"/>
                        <a:pt x="7" y="9"/>
                      </a:cubicBezTo>
                      <a:cubicBezTo>
                        <a:pt x="5" y="12"/>
                        <a:pt x="3" y="16"/>
                        <a:pt x="2" y="20"/>
                      </a:cubicBezTo>
                      <a:cubicBezTo>
                        <a:pt x="1" y="24"/>
                        <a:pt x="0" y="29"/>
                        <a:pt x="0" y="34"/>
                      </a:cubicBezTo>
                      <a:cubicBezTo>
                        <a:pt x="0" y="37"/>
                        <a:pt x="0" y="41"/>
                        <a:pt x="1" y="45"/>
                      </a:cubicBezTo>
                      <a:cubicBezTo>
                        <a:pt x="2" y="48"/>
                        <a:pt x="4" y="51"/>
                        <a:pt x="6" y="54"/>
                      </a:cubicBezTo>
                      <a:cubicBezTo>
                        <a:pt x="8" y="57"/>
                        <a:pt x="11" y="59"/>
                        <a:pt x="14" y="61"/>
                      </a:cubicBezTo>
                      <a:cubicBezTo>
                        <a:pt x="18" y="62"/>
                        <a:pt x="22" y="63"/>
                        <a:pt x="26" y="63"/>
                      </a:cubicBezTo>
                      <a:cubicBezTo>
                        <a:pt x="30" y="63"/>
                        <a:pt x="34" y="63"/>
                        <a:pt x="37" y="62"/>
                      </a:cubicBezTo>
                      <a:cubicBezTo>
                        <a:pt x="40" y="61"/>
                        <a:pt x="42" y="59"/>
                        <a:pt x="45" y="57"/>
                      </a:cubicBezTo>
                      <a:cubicBezTo>
                        <a:pt x="47" y="55"/>
                        <a:pt x="49" y="53"/>
                        <a:pt x="50" y="50"/>
                      </a:cubicBezTo>
                      <a:cubicBezTo>
                        <a:pt x="51" y="47"/>
                        <a:pt x="52" y="44"/>
                        <a:pt x="52" y="40"/>
                      </a:cubicBezTo>
                      <a:cubicBezTo>
                        <a:pt x="52" y="37"/>
                        <a:pt x="51" y="34"/>
                        <a:pt x="50" y="32"/>
                      </a:cubicBezTo>
                      <a:cubicBezTo>
                        <a:pt x="49" y="30"/>
                        <a:pt x="48" y="28"/>
                        <a:pt x="46" y="26"/>
                      </a:cubicBezTo>
                      <a:close/>
                      <a:moveTo>
                        <a:pt x="33" y="47"/>
                      </a:moveTo>
                      <a:cubicBezTo>
                        <a:pt x="31" y="48"/>
                        <a:pt x="29" y="49"/>
                        <a:pt x="26" y="49"/>
                      </a:cubicBezTo>
                      <a:cubicBezTo>
                        <a:pt x="24" y="49"/>
                        <a:pt x="22" y="48"/>
                        <a:pt x="20" y="47"/>
                      </a:cubicBezTo>
                      <a:cubicBezTo>
                        <a:pt x="19" y="45"/>
                        <a:pt x="18" y="43"/>
                        <a:pt x="18" y="40"/>
                      </a:cubicBezTo>
                      <a:cubicBezTo>
                        <a:pt x="18" y="38"/>
                        <a:pt x="19" y="36"/>
                        <a:pt x="20" y="35"/>
                      </a:cubicBezTo>
                      <a:cubicBezTo>
                        <a:pt x="22" y="33"/>
                        <a:pt x="24" y="32"/>
                        <a:pt x="26" y="32"/>
                      </a:cubicBezTo>
                      <a:cubicBezTo>
                        <a:pt x="29" y="32"/>
                        <a:pt x="31" y="33"/>
                        <a:pt x="33" y="35"/>
                      </a:cubicBezTo>
                      <a:cubicBezTo>
                        <a:pt x="35" y="36"/>
                        <a:pt x="36" y="38"/>
                        <a:pt x="36" y="40"/>
                      </a:cubicBezTo>
                      <a:cubicBezTo>
                        <a:pt x="36" y="43"/>
                        <a:pt x="35" y="45"/>
                        <a:pt x="33" y="4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77" name="Freeform 78">
                  <a:extLst>
                    <a:ext uri="{FF2B5EF4-FFF2-40B4-BE49-F238E27FC236}">
                      <a16:creationId xmlns:a16="http://schemas.microsoft.com/office/drawing/2014/main" id="{6C22BA84-A6C5-4D57-89E7-152E2362CD66}"/>
                    </a:ext>
                  </a:extLst>
                </p:cNvPr>
                <p:cNvSpPr>
                  <a:spLocks noEditPoints="1"/>
                </p:cNvSpPr>
                <p:nvPr/>
              </p:nvSpPr>
              <p:spPr bwMode="auto">
                <a:xfrm>
                  <a:off x="3350" y="1341"/>
                  <a:ext cx="118" cy="179"/>
                </a:xfrm>
                <a:custGeom>
                  <a:avLst/>
                  <a:gdLst/>
                  <a:ahLst/>
                  <a:cxnLst>
                    <a:cxn ang="0">
                      <a:pos x="0" y="0"/>
                    </a:cxn>
                    <a:cxn ang="0">
                      <a:pos x="0" y="198"/>
                    </a:cxn>
                    <a:cxn ang="0">
                      <a:pos x="131" y="198"/>
                    </a:cxn>
                    <a:cxn ang="0">
                      <a:pos x="131" y="0"/>
                    </a:cxn>
                    <a:cxn ang="0">
                      <a:pos x="0" y="0"/>
                    </a:cxn>
                    <a:cxn ang="0">
                      <a:pos x="68" y="188"/>
                    </a:cxn>
                    <a:cxn ang="0">
                      <a:pos x="62" y="182"/>
                    </a:cxn>
                    <a:cxn ang="0">
                      <a:pos x="68" y="175"/>
                    </a:cxn>
                    <a:cxn ang="0">
                      <a:pos x="75" y="182"/>
                    </a:cxn>
                    <a:cxn ang="0">
                      <a:pos x="68" y="188"/>
                    </a:cxn>
                    <a:cxn ang="0">
                      <a:pos x="112" y="165"/>
                    </a:cxn>
                    <a:cxn ang="0">
                      <a:pos x="19" y="165"/>
                    </a:cxn>
                    <a:cxn ang="0">
                      <a:pos x="19" y="19"/>
                    </a:cxn>
                    <a:cxn ang="0">
                      <a:pos x="112" y="19"/>
                    </a:cxn>
                    <a:cxn ang="0">
                      <a:pos x="112" y="165"/>
                    </a:cxn>
                  </a:cxnLst>
                  <a:rect l="0" t="0" r="r" b="b"/>
                  <a:pathLst>
                    <a:path w="131" h="198">
                      <a:moveTo>
                        <a:pt x="0" y="0"/>
                      </a:moveTo>
                      <a:cubicBezTo>
                        <a:pt x="0" y="198"/>
                        <a:pt x="0" y="198"/>
                        <a:pt x="0" y="198"/>
                      </a:cubicBezTo>
                      <a:cubicBezTo>
                        <a:pt x="131" y="198"/>
                        <a:pt x="131" y="198"/>
                        <a:pt x="131" y="198"/>
                      </a:cubicBezTo>
                      <a:cubicBezTo>
                        <a:pt x="131" y="0"/>
                        <a:pt x="131" y="0"/>
                        <a:pt x="131" y="0"/>
                      </a:cubicBezTo>
                      <a:lnTo>
                        <a:pt x="0" y="0"/>
                      </a:lnTo>
                      <a:close/>
                      <a:moveTo>
                        <a:pt x="68" y="188"/>
                      </a:moveTo>
                      <a:cubicBezTo>
                        <a:pt x="65" y="188"/>
                        <a:pt x="62" y="185"/>
                        <a:pt x="62" y="182"/>
                      </a:cubicBezTo>
                      <a:cubicBezTo>
                        <a:pt x="62" y="178"/>
                        <a:pt x="65" y="175"/>
                        <a:pt x="68" y="175"/>
                      </a:cubicBezTo>
                      <a:cubicBezTo>
                        <a:pt x="72" y="175"/>
                        <a:pt x="75" y="178"/>
                        <a:pt x="75" y="182"/>
                      </a:cubicBezTo>
                      <a:cubicBezTo>
                        <a:pt x="75" y="185"/>
                        <a:pt x="72" y="188"/>
                        <a:pt x="68" y="188"/>
                      </a:cubicBezTo>
                      <a:close/>
                      <a:moveTo>
                        <a:pt x="112" y="165"/>
                      </a:moveTo>
                      <a:cubicBezTo>
                        <a:pt x="19" y="165"/>
                        <a:pt x="19" y="165"/>
                        <a:pt x="19" y="165"/>
                      </a:cubicBezTo>
                      <a:cubicBezTo>
                        <a:pt x="19" y="19"/>
                        <a:pt x="19" y="19"/>
                        <a:pt x="19" y="19"/>
                      </a:cubicBezTo>
                      <a:cubicBezTo>
                        <a:pt x="112" y="19"/>
                        <a:pt x="112" y="19"/>
                        <a:pt x="112" y="19"/>
                      </a:cubicBezTo>
                      <a:lnTo>
                        <a:pt x="112" y="16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78" name="Freeform 79">
                  <a:extLst>
                    <a:ext uri="{FF2B5EF4-FFF2-40B4-BE49-F238E27FC236}">
                      <a16:creationId xmlns:a16="http://schemas.microsoft.com/office/drawing/2014/main" id="{557F0799-BDEC-463D-9EC7-1A4C51FFF5EB}"/>
                    </a:ext>
                  </a:extLst>
                </p:cNvPr>
                <p:cNvSpPr>
                  <a:spLocks noEditPoints="1"/>
                </p:cNvSpPr>
                <p:nvPr/>
              </p:nvSpPr>
              <p:spPr bwMode="auto">
                <a:xfrm>
                  <a:off x="1687" y="2281"/>
                  <a:ext cx="207" cy="149"/>
                </a:xfrm>
                <a:custGeom>
                  <a:avLst/>
                  <a:gdLst/>
                  <a:ahLst/>
                  <a:cxnLst>
                    <a:cxn ang="0">
                      <a:pos x="207" y="132"/>
                    </a:cxn>
                    <a:cxn ang="0">
                      <a:pos x="207" y="0"/>
                    </a:cxn>
                    <a:cxn ang="0">
                      <a:pos x="0" y="0"/>
                    </a:cxn>
                    <a:cxn ang="0">
                      <a:pos x="0" y="132"/>
                    </a:cxn>
                    <a:cxn ang="0">
                      <a:pos x="85" y="132"/>
                    </a:cxn>
                    <a:cxn ang="0">
                      <a:pos x="85" y="141"/>
                    </a:cxn>
                    <a:cxn ang="0">
                      <a:pos x="40" y="141"/>
                    </a:cxn>
                    <a:cxn ang="0">
                      <a:pos x="40" y="149"/>
                    </a:cxn>
                    <a:cxn ang="0">
                      <a:pos x="163" y="149"/>
                    </a:cxn>
                    <a:cxn ang="0">
                      <a:pos x="163" y="141"/>
                    </a:cxn>
                    <a:cxn ang="0">
                      <a:pos x="121" y="141"/>
                    </a:cxn>
                    <a:cxn ang="0">
                      <a:pos x="121" y="132"/>
                    </a:cxn>
                    <a:cxn ang="0">
                      <a:pos x="207" y="132"/>
                    </a:cxn>
                    <a:cxn ang="0">
                      <a:pos x="15" y="15"/>
                    </a:cxn>
                    <a:cxn ang="0">
                      <a:pos x="191" y="15"/>
                    </a:cxn>
                    <a:cxn ang="0">
                      <a:pos x="191" y="113"/>
                    </a:cxn>
                    <a:cxn ang="0">
                      <a:pos x="15" y="113"/>
                    </a:cxn>
                    <a:cxn ang="0">
                      <a:pos x="15" y="15"/>
                    </a:cxn>
                  </a:cxnLst>
                  <a:rect l="0" t="0" r="r" b="b"/>
                  <a:pathLst>
                    <a:path w="207" h="149">
                      <a:moveTo>
                        <a:pt x="207" y="132"/>
                      </a:moveTo>
                      <a:lnTo>
                        <a:pt x="207" y="0"/>
                      </a:lnTo>
                      <a:lnTo>
                        <a:pt x="0" y="0"/>
                      </a:lnTo>
                      <a:lnTo>
                        <a:pt x="0" y="132"/>
                      </a:lnTo>
                      <a:lnTo>
                        <a:pt x="85" y="132"/>
                      </a:lnTo>
                      <a:lnTo>
                        <a:pt x="85" y="141"/>
                      </a:lnTo>
                      <a:lnTo>
                        <a:pt x="40" y="141"/>
                      </a:lnTo>
                      <a:lnTo>
                        <a:pt x="40" y="149"/>
                      </a:lnTo>
                      <a:lnTo>
                        <a:pt x="163" y="149"/>
                      </a:lnTo>
                      <a:lnTo>
                        <a:pt x="163" y="141"/>
                      </a:lnTo>
                      <a:lnTo>
                        <a:pt x="121" y="141"/>
                      </a:lnTo>
                      <a:lnTo>
                        <a:pt x="121" y="132"/>
                      </a:lnTo>
                      <a:lnTo>
                        <a:pt x="207" y="132"/>
                      </a:lnTo>
                      <a:close/>
                      <a:moveTo>
                        <a:pt x="15" y="15"/>
                      </a:moveTo>
                      <a:lnTo>
                        <a:pt x="191" y="15"/>
                      </a:lnTo>
                      <a:lnTo>
                        <a:pt x="191" y="113"/>
                      </a:lnTo>
                      <a:lnTo>
                        <a:pt x="15" y="113"/>
                      </a:lnTo>
                      <a:lnTo>
                        <a:pt x="15" y="1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79" name="Freeform 80">
                  <a:extLst>
                    <a:ext uri="{FF2B5EF4-FFF2-40B4-BE49-F238E27FC236}">
                      <a16:creationId xmlns:a16="http://schemas.microsoft.com/office/drawing/2014/main" id="{F89993F7-673C-48BB-AD8E-CCEB548D16C7}"/>
                    </a:ext>
                  </a:extLst>
                </p:cNvPr>
                <p:cNvSpPr>
                  <a:spLocks noEditPoints="1"/>
                </p:cNvSpPr>
                <p:nvPr/>
              </p:nvSpPr>
              <p:spPr bwMode="auto">
                <a:xfrm>
                  <a:off x="2813" y="799"/>
                  <a:ext cx="218" cy="18"/>
                </a:xfrm>
                <a:custGeom>
                  <a:avLst/>
                  <a:gdLst/>
                  <a:ahLst/>
                  <a:cxnLst>
                    <a:cxn ang="0">
                      <a:pos x="194" y="0"/>
                    </a:cxn>
                    <a:cxn ang="0">
                      <a:pos x="112" y="0"/>
                    </a:cxn>
                    <a:cxn ang="0">
                      <a:pos x="107" y="0"/>
                    </a:cxn>
                    <a:cxn ang="0">
                      <a:pos x="24" y="0"/>
                    </a:cxn>
                    <a:cxn ang="0">
                      <a:pos x="0" y="1"/>
                    </a:cxn>
                    <a:cxn ang="0">
                      <a:pos x="0" y="18"/>
                    </a:cxn>
                    <a:cxn ang="0">
                      <a:pos x="218" y="18"/>
                    </a:cxn>
                    <a:cxn ang="0">
                      <a:pos x="218" y="1"/>
                    </a:cxn>
                    <a:cxn ang="0">
                      <a:pos x="194" y="0"/>
                    </a:cxn>
                    <a:cxn ang="0">
                      <a:pos x="23" y="11"/>
                    </a:cxn>
                    <a:cxn ang="0">
                      <a:pos x="11" y="11"/>
                    </a:cxn>
                    <a:cxn ang="0">
                      <a:pos x="11" y="7"/>
                    </a:cxn>
                    <a:cxn ang="0">
                      <a:pos x="23" y="7"/>
                    </a:cxn>
                    <a:cxn ang="0">
                      <a:pos x="23" y="11"/>
                    </a:cxn>
                    <a:cxn ang="0">
                      <a:pos x="133" y="11"/>
                    </a:cxn>
                    <a:cxn ang="0">
                      <a:pos x="83" y="11"/>
                    </a:cxn>
                    <a:cxn ang="0">
                      <a:pos x="83" y="7"/>
                    </a:cxn>
                    <a:cxn ang="0">
                      <a:pos x="133" y="7"/>
                    </a:cxn>
                    <a:cxn ang="0">
                      <a:pos x="133" y="11"/>
                    </a:cxn>
                  </a:cxnLst>
                  <a:rect l="0" t="0" r="r" b="b"/>
                  <a:pathLst>
                    <a:path w="218" h="18">
                      <a:moveTo>
                        <a:pt x="194" y="0"/>
                      </a:moveTo>
                      <a:lnTo>
                        <a:pt x="112" y="0"/>
                      </a:lnTo>
                      <a:lnTo>
                        <a:pt x="107" y="0"/>
                      </a:lnTo>
                      <a:lnTo>
                        <a:pt x="24" y="0"/>
                      </a:lnTo>
                      <a:lnTo>
                        <a:pt x="0" y="1"/>
                      </a:lnTo>
                      <a:lnTo>
                        <a:pt x="0" y="18"/>
                      </a:lnTo>
                      <a:lnTo>
                        <a:pt x="218" y="18"/>
                      </a:lnTo>
                      <a:lnTo>
                        <a:pt x="218" y="1"/>
                      </a:lnTo>
                      <a:lnTo>
                        <a:pt x="194" y="0"/>
                      </a:lnTo>
                      <a:close/>
                      <a:moveTo>
                        <a:pt x="23" y="11"/>
                      </a:moveTo>
                      <a:lnTo>
                        <a:pt x="11" y="11"/>
                      </a:lnTo>
                      <a:lnTo>
                        <a:pt x="11" y="7"/>
                      </a:lnTo>
                      <a:lnTo>
                        <a:pt x="23" y="7"/>
                      </a:lnTo>
                      <a:lnTo>
                        <a:pt x="23" y="11"/>
                      </a:lnTo>
                      <a:close/>
                      <a:moveTo>
                        <a:pt x="133" y="11"/>
                      </a:moveTo>
                      <a:lnTo>
                        <a:pt x="83" y="11"/>
                      </a:lnTo>
                      <a:lnTo>
                        <a:pt x="83" y="7"/>
                      </a:lnTo>
                      <a:lnTo>
                        <a:pt x="133" y="7"/>
                      </a:lnTo>
                      <a:lnTo>
                        <a:pt x="133" y="1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0" name="Freeform 81">
                  <a:extLst>
                    <a:ext uri="{FF2B5EF4-FFF2-40B4-BE49-F238E27FC236}">
                      <a16:creationId xmlns:a16="http://schemas.microsoft.com/office/drawing/2014/main" id="{153CA726-3033-43DE-9427-55898F064611}"/>
                    </a:ext>
                  </a:extLst>
                </p:cNvPr>
                <p:cNvSpPr>
                  <a:spLocks noEditPoints="1"/>
                </p:cNvSpPr>
                <p:nvPr/>
              </p:nvSpPr>
              <p:spPr bwMode="auto">
                <a:xfrm>
                  <a:off x="2837" y="682"/>
                  <a:ext cx="170" cy="112"/>
                </a:xfrm>
                <a:custGeom>
                  <a:avLst/>
                  <a:gdLst/>
                  <a:ahLst/>
                  <a:cxnLst>
                    <a:cxn ang="0">
                      <a:pos x="170" y="0"/>
                    </a:cxn>
                    <a:cxn ang="0">
                      <a:pos x="0" y="0"/>
                    </a:cxn>
                    <a:cxn ang="0">
                      <a:pos x="0" y="112"/>
                    </a:cxn>
                    <a:cxn ang="0">
                      <a:pos x="170" y="112"/>
                    </a:cxn>
                    <a:cxn ang="0">
                      <a:pos x="170" y="0"/>
                    </a:cxn>
                    <a:cxn ang="0">
                      <a:pos x="8" y="34"/>
                    </a:cxn>
                    <a:cxn ang="0">
                      <a:pos x="5" y="34"/>
                    </a:cxn>
                    <a:cxn ang="0">
                      <a:pos x="5" y="22"/>
                    </a:cxn>
                    <a:cxn ang="0">
                      <a:pos x="8" y="22"/>
                    </a:cxn>
                    <a:cxn ang="0">
                      <a:pos x="8" y="34"/>
                    </a:cxn>
                    <a:cxn ang="0">
                      <a:pos x="157" y="99"/>
                    </a:cxn>
                    <a:cxn ang="0">
                      <a:pos x="13" y="99"/>
                    </a:cxn>
                    <a:cxn ang="0">
                      <a:pos x="13" y="12"/>
                    </a:cxn>
                    <a:cxn ang="0">
                      <a:pos x="157" y="12"/>
                    </a:cxn>
                    <a:cxn ang="0">
                      <a:pos x="157" y="99"/>
                    </a:cxn>
                    <a:cxn ang="0">
                      <a:pos x="166" y="34"/>
                    </a:cxn>
                    <a:cxn ang="0">
                      <a:pos x="163" y="34"/>
                    </a:cxn>
                    <a:cxn ang="0">
                      <a:pos x="163" y="22"/>
                    </a:cxn>
                    <a:cxn ang="0">
                      <a:pos x="166" y="22"/>
                    </a:cxn>
                    <a:cxn ang="0">
                      <a:pos x="166" y="34"/>
                    </a:cxn>
                  </a:cxnLst>
                  <a:rect l="0" t="0" r="r" b="b"/>
                  <a:pathLst>
                    <a:path w="170" h="112">
                      <a:moveTo>
                        <a:pt x="170" y="0"/>
                      </a:moveTo>
                      <a:lnTo>
                        <a:pt x="0" y="0"/>
                      </a:lnTo>
                      <a:lnTo>
                        <a:pt x="0" y="112"/>
                      </a:lnTo>
                      <a:lnTo>
                        <a:pt x="170" y="112"/>
                      </a:lnTo>
                      <a:lnTo>
                        <a:pt x="170" y="0"/>
                      </a:lnTo>
                      <a:close/>
                      <a:moveTo>
                        <a:pt x="8" y="34"/>
                      </a:moveTo>
                      <a:lnTo>
                        <a:pt x="5" y="34"/>
                      </a:lnTo>
                      <a:lnTo>
                        <a:pt x="5" y="22"/>
                      </a:lnTo>
                      <a:lnTo>
                        <a:pt x="8" y="22"/>
                      </a:lnTo>
                      <a:lnTo>
                        <a:pt x="8" y="34"/>
                      </a:lnTo>
                      <a:close/>
                      <a:moveTo>
                        <a:pt x="157" y="99"/>
                      </a:moveTo>
                      <a:lnTo>
                        <a:pt x="13" y="99"/>
                      </a:lnTo>
                      <a:lnTo>
                        <a:pt x="13" y="12"/>
                      </a:lnTo>
                      <a:lnTo>
                        <a:pt x="157" y="12"/>
                      </a:lnTo>
                      <a:lnTo>
                        <a:pt x="157" y="99"/>
                      </a:lnTo>
                      <a:close/>
                      <a:moveTo>
                        <a:pt x="166" y="34"/>
                      </a:moveTo>
                      <a:lnTo>
                        <a:pt x="163" y="34"/>
                      </a:lnTo>
                      <a:lnTo>
                        <a:pt x="163" y="22"/>
                      </a:lnTo>
                      <a:lnTo>
                        <a:pt x="166" y="22"/>
                      </a:lnTo>
                      <a:lnTo>
                        <a:pt x="166"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1" name="Freeform 82">
                  <a:extLst>
                    <a:ext uri="{FF2B5EF4-FFF2-40B4-BE49-F238E27FC236}">
                      <a16:creationId xmlns:a16="http://schemas.microsoft.com/office/drawing/2014/main" id="{6DF114E3-03D7-4DCB-987C-9CD2770E6A2A}"/>
                    </a:ext>
                  </a:extLst>
                </p:cNvPr>
                <p:cNvSpPr>
                  <a:spLocks/>
                </p:cNvSpPr>
                <p:nvPr/>
              </p:nvSpPr>
              <p:spPr bwMode="auto">
                <a:xfrm>
                  <a:off x="3029" y="334"/>
                  <a:ext cx="47" cy="41"/>
                </a:xfrm>
                <a:custGeom>
                  <a:avLst/>
                  <a:gdLst/>
                  <a:ahLst/>
                  <a:cxnLst>
                    <a:cxn ang="0">
                      <a:pos x="11" y="0"/>
                    </a:cxn>
                    <a:cxn ang="0">
                      <a:pos x="0" y="23"/>
                    </a:cxn>
                    <a:cxn ang="0">
                      <a:pos x="11" y="41"/>
                    </a:cxn>
                    <a:cxn ang="0">
                      <a:pos x="11" y="33"/>
                    </a:cxn>
                    <a:cxn ang="0">
                      <a:pos x="32" y="33"/>
                    </a:cxn>
                    <a:cxn ang="0">
                      <a:pos x="47" y="9"/>
                    </a:cxn>
                    <a:cxn ang="0">
                      <a:pos x="11" y="9"/>
                    </a:cxn>
                    <a:cxn ang="0">
                      <a:pos x="11" y="0"/>
                    </a:cxn>
                  </a:cxnLst>
                  <a:rect l="0" t="0" r="r" b="b"/>
                  <a:pathLst>
                    <a:path w="47" h="41">
                      <a:moveTo>
                        <a:pt x="11" y="0"/>
                      </a:moveTo>
                      <a:lnTo>
                        <a:pt x="0" y="23"/>
                      </a:lnTo>
                      <a:lnTo>
                        <a:pt x="11" y="41"/>
                      </a:lnTo>
                      <a:lnTo>
                        <a:pt x="11" y="33"/>
                      </a:lnTo>
                      <a:lnTo>
                        <a:pt x="32" y="33"/>
                      </a:lnTo>
                      <a:lnTo>
                        <a:pt x="47" y="9"/>
                      </a:lnTo>
                      <a:lnTo>
                        <a:pt x="11" y="9"/>
                      </a:lnTo>
                      <a:lnTo>
                        <a:pt x="11"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2" name="Freeform 83">
                  <a:extLst>
                    <a:ext uri="{FF2B5EF4-FFF2-40B4-BE49-F238E27FC236}">
                      <a16:creationId xmlns:a16="http://schemas.microsoft.com/office/drawing/2014/main" id="{37641AD4-65C2-4CE9-96C7-DEE82DBFA412}"/>
                    </a:ext>
                  </a:extLst>
                </p:cNvPr>
                <p:cNvSpPr>
                  <a:spLocks noEditPoints="1"/>
                </p:cNvSpPr>
                <p:nvPr/>
              </p:nvSpPr>
              <p:spPr bwMode="auto">
                <a:xfrm>
                  <a:off x="2984" y="342"/>
                  <a:ext cx="50" cy="32"/>
                </a:xfrm>
                <a:custGeom>
                  <a:avLst/>
                  <a:gdLst/>
                  <a:ahLst/>
                  <a:cxnLst>
                    <a:cxn ang="0">
                      <a:pos x="54" y="0"/>
                    </a:cxn>
                    <a:cxn ang="0">
                      <a:pos x="10" y="0"/>
                    </a:cxn>
                    <a:cxn ang="0">
                      <a:pos x="10" y="0"/>
                    </a:cxn>
                    <a:cxn ang="0">
                      <a:pos x="0" y="18"/>
                    </a:cxn>
                    <a:cxn ang="0">
                      <a:pos x="9" y="35"/>
                    </a:cxn>
                    <a:cxn ang="0">
                      <a:pos x="20" y="36"/>
                    </a:cxn>
                    <a:cxn ang="0">
                      <a:pos x="20" y="36"/>
                    </a:cxn>
                    <a:cxn ang="0">
                      <a:pos x="50" y="35"/>
                    </a:cxn>
                    <a:cxn ang="0">
                      <a:pos x="55" y="35"/>
                    </a:cxn>
                    <a:cxn ang="0">
                      <a:pos x="45" y="16"/>
                    </a:cxn>
                    <a:cxn ang="0">
                      <a:pos x="54" y="0"/>
                    </a:cxn>
                    <a:cxn ang="0">
                      <a:pos x="45" y="29"/>
                    </a:cxn>
                    <a:cxn ang="0">
                      <a:pos x="20" y="30"/>
                    </a:cxn>
                    <a:cxn ang="0">
                      <a:pos x="12" y="29"/>
                    </a:cxn>
                    <a:cxn ang="0">
                      <a:pos x="11" y="29"/>
                    </a:cxn>
                    <a:cxn ang="0">
                      <a:pos x="6" y="18"/>
                    </a:cxn>
                    <a:cxn ang="0">
                      <a:pos x="10" y="6"/>
                    </a:cxn>
                    <a:cxn ang="0">
                      <a:pos x="44" y="6"/>
                    </a:cxn>
                    <a:cxn ang="0">
                      <a:pos x="38" y="16"/>
                    </a:cxn>
                    <a:cxn ang="0">
                      <a:pos x="45" y="29"/>
                    </a:cxn>
                  </a:cxnLst>
                  <a:rect l="0" t="0" r="r" b="b"/>
                  <a:pathLst>
                    <a:path w="55" h="36">
                      <a:moveTo>
                        <a:pt x="54" y="0"/>
                      </a:moveTo>
                      <a:cubicBezTo>
                        <a:pt x="10" y="0"/>
                        <a:pt x="10" y="0"/>
                        <a:pt x="10" y="0"/>
                      </a:cubicBezTo>
                      <a:cubicBezTo>
                        <a:pt x="10" y="0"/>
                        <a:pt x="10" y="0"/>
                        <a:pt x="10" y="0"/>
                      </a:cubicBezTo>
                      <a:cubicBezTo>
                        <a:pt x="9" y="0"/>
                        <a:pt x="0" y="2"/>
                        <a:pt x="0" y="18"/>
                      </a:cubicBezTo>
                      <a:cubicBezTo>
                        <a:pt x="0" y="26"/>
                        <a:pt x="3" y="32"/>
                        <a:pt x="9" y="35"/>
                      </a:cubicBezTo>
                      <a:cubicBezTo>
                        <a:pt x="10" y="36"/>
                        <a:pt x="13" y="36"/>
                        <a:pt x="20" y="36"/>
                      </a:cubicBezTo>
                      <a:cubicBezTo>
                        <a:pt x="20" y="36"/>
                        <a:pt x="20" y="36"/>
                        <a:pt x="20" y="36"/>
                      </a:cubicBezTo>
                      <a:cubicBezTo>
                        <a:pt x="31" y="36"/>
                        <a:pt x="50" y="35"/>
                        <a:pt x="50" y="35"/>
                      </a:cubicBezTo>
                      <a:cubicBezTo>
                        <a:pt x="55" y="35"/>
                        <a:pt x="55" y="35"/>
                        <a:pt x="55" y="35"/>
                      </a:cubicBezTo>
                      <a:cubicBezTo>
                        <a:pt x="45" y="16"/>
                        <a:pt x="45" y="16"/>
                        <a:pt x="45" y="16"/>
                      </a:cubicBezTo>
                      <a:lnTo>
                        <a:pt x="54" y="0"/>
                      </a:lnTo>
                      <a:close/>
                      <a:moveTo>
                        <a:pt x="45" y="29"/>
                      </a:moveTo>
                      <a:cubicBezTo>
                        <a:pt x="39" y="29"/>
                        <a:pt x="28" y="30"/>
                        <a:pt x="20" y="30"/>
                      </a:cubicBezTo>
                      <a:cubicBezTo>
                        <a:pt x="15" y="30"/>
                        <a:pt x="13" y="30"/>
                        <a:pt x="12" y="29"/>
                      </a:cubicBezTo>
                      <a:cubicBezTo>
                        <a:pt x="12" y="29"/>
                        <a:pt x="12" y="29"/>
                        <a:pt x="11" y="29"/>
                      </a:cubicBezTo>
                      <a:cubicBezTo>
                        <a:pt x="10" y="29"/>
                        <a:pt x="6" y="27"/>
                        <a:pt x="6" y="18"/>
                      </a:cubicBezTo>
                      <a:cubicBezTo>
                        <a:pt x="6" y="8"/>
                        <a:pt x="10" y="6"/>
                        <a:pt x="10" y="6"/>
                      </a:cubicBezTo>
                      <a:cubicBezTo>
                        <a:pt x="44" y="6"/>
                        <a:pt x="44" y="6"/>
                        <a:pt x="44" y="6"/>
                      </a:cubicBezTo>
                      <a:cubicBezTo>
                        <a:pt x="38" y="16"/>
                        <a:pt x="38" y="16"/>
                        <a:pt x="38" y="16"/>
                      </a:cubicBezTo>
                      <a:lnTo>
                        <a:pt x="45" y="2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3" name="Freeform 84">
                  <a:extLst>
                    <a:ext uri="{FF2B5EF4-FFF2-40B4-BE49-F238E27FC236}">
                      <a16:creationId xmlns:a16="http://schemas.microsoft.com/office/drawing/2014/main" id="{E0DFF919-D28A-4783-9725-076DFAB55CE4}"/>
                    </a:ext>
                  </a:extLst>
                </p:cNvPr>
                <p:cNvSpPr>
                  <a:spLocks/>
                </p:cNvSpPr>
                <p:nvPr/>
              </p:nvSpPr>
              <p:spPr bwMode="auto">
                <a:xfrm>
                  <a:off x="2968" y="305"/>
                  <a:ext cx="40" cy="48"/>
                </a:xfrm>
                <a:custGeom>
                  <a:avLst/>
                  <a:gdLst/>
                  <a:ahLst/>
                  <a:cxnLst>
                    <a:cxn ang="0">
                      <a:pos x="40" y="22"/>
                    </a:cxn>
                    <a:cxn ang="0">
                      <a:pos x="25" y="0"/>
                    </a:cxn>
                    <a:cxn ang="0">
                      <a:pos x="5" y="0"/>
                    </a:cxn>
                    <a:cxn ang="0">
                      <a:pos x="11" y="4"/>
                    </a:cxn>
                    <a:cxn ang="0">
                      <a:pos x="0" y="22"/>
                    </a:cxn>
                    <a:cxn ang="0">
                      <a:pos x="14" y="48"/>
                    </a:cxn>
                    <a:cxn ang="0">
                      <a:pos x="32" y="17"/>
                    </a:cxn>
                    <a:cxn ang="0">
                      <a:pos x="40" y="22"/>
                    </a:cxn>
                  </a:cxnLst>
                  <a:rect l="0" t="0" r="r" b="b"/>
                  <a:pathLst>
                    <a:path w="40" h="48">
                      <a:moveTo>
                        <a:pt x="40" y="22"/>
                      </a:moveTo>
                      <a:lnTo>
                        <a:pt x="25" y="0"/>
                      </a:lnTo>
                      <a:lnTo>
                        <a:pt x="5" y="0"/>
                      </a:lnTo>
                      <a:lnTo>
                        <a:pt x="11" y="4"/>
                      </a:lnTo>
                      <a:lnTo>
                        <a:pt x="0" y="22"/>
                      </a:lnTo>
                      <a:lnTo>
                        <a:pt x="14" y="48"/>
                      </a:lnTo>
                      <a:lnTo>
                        <a:pt x="32" y="17"/>
                      </a:lnTo>
                      <a:lnTo>
                        <a:pt x="40" y="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4" name="Freeform 85">
                  <a:extLst>
                    <a:ext uri="{FF2B5EF4-FFF2-40B4-BE49-F238E27FC236}">
                      <a16:creationId xmlns:a16="http://schemas.microsoft.com/office/drawing/2014/main" id="{01F837E3-5F2E-4B47-8266-30562CF9FEF3}"/>
                    </a:ext>
                  </a:extLst>
                </p:cNvPr>
                <p:cNvSpPr>
                  <a:spLocks noEditPoints="1"/>
                </p:cNvSpPr>
                <p:nvPr/>
              </p:nvSpPr>
              <p:spPr bwMode="auto">
                <a:xfrm>
                  <a:off x="2976" y="263"/>
                  <a:ext cx="52" cy="54"/>
                </a:xfrm>
                <a:custGeom>
                  <a:avLst/>
                  <a:gdLst/>
                  <a:ahLst/>
                  <a:cxnLst>
                    <a:cxn ang="0">
                      <a:pos x="31" y="59"/>
                    </a:cxn>
                    <a:cxn ang="0">
                      <a:pos x="53" y="21"/>
                    </a:cxn>
                    <a:cxn ang="0">
                      <a:pos x="54" y="21"/>
                    </a:cxn>
                    <a:cxn ang="0">
                      <a:pos x="43" y="3"/>
                    </a:cxn>
                    <a:cxn ang="0">
                      <a:pos x="32" y="0"/>
                    </a:cxn>
                    <a:cxn ang="0">
                      <a:pos x="24" y="2"/>
                    </a:cxn>
                    <a:cxn ang="0">
                      <a:pos x="2" y="38"/>
                    </a:cxn>
                    <a:cxn ang="0">
                      <a:pos x="0" y="42"/>
                    </a:cxn>
                    <a:cxn ang="0">
                      <a:pos x="22" y="43"/>
                    </a:cxn>
                    <a:cxn ang="0">
                      <a:pos x="31" y="59"/>
                    </a:cxn>
                    <a:cxn ang="0">
                      <a:pos x="27" y="8"/>
                    </a:cxn>
                    <a:cxn ang="0">
                      <a:pos x="28" y="7"/>
                    </a:cxn>
                    <a:cxn ang="0">
                      <a:pos x="32" y="6"/>
                    </a:cxn>
                    <a:cxn ang="0">
                      <a:pos x="40" y="8"/>
                    </a:cxn>
                    <a:cxn ang="0">
                      <a:pos x="48" y="18"/>
                    </a:cxn>
                    <a:cxn ang="0">
                      <a:pos x="31" y="47"/>
                    </a:cxn>
                    <a:cxn ang="0">
                      <a:pos x="25" y="37"/>
                    </a:cxn>
                    <a:cxn ang="0">
                      <a:pos x="10" y="36"/>
                    </a:cxn>
                    <a:cxn ang="0">
                      <a:pos x="27" y="8"/>
                    </a:cxn>
                  </a:cxnLst>
                  <a:rect l="0" t="0" r="r" b="b"/>
                  <a:pathLst>
                    <a:path w="57" h="59">
                      <a:moveTo>
                        <a:pt x="31" y="59"/>
                      </a:moveTo>
                      <a:cubicBezTo>
                        <a:pt x="53" y="21"/>
                        <a:pt x="53" y="21"/>
                        <a:pt x="53" y="21"/>
                      </a:cubicBezTo>
                      <a:cubicBezTo>
                        <a:pt x="54" y="21"/>
                        <a:pt x="54" y="21"/>
                        <a:pt x="54" y="21"/>
                      </a:cubicBezTo>
                      <a:cubicBezTo>
                        <a:pt x="54" y="20"/>
                        <a:pt x="57" y="11"/>
                        <a:pt x="43" y="3"/>
                      </a:cubicBezTo>
                      <a:cubicBezTo>
                        <a:pt x="39" y="1"/>
                        <a:pt x="36" y="0"/>
                        <a:pt x="32" y="0"/>
                      </a:cubicBezTo>
                      <a:cubicBezTo>
                        <a:pt x="28" y="0"/>
                        <a:pt x="25" y="1"/>
                        <a:pt x="24" y="2"/>
                      </a:cubicBezTo>
                      <a:cubicBezTo>
                        <a:pt x="22" y="3"/>
                        <a:pt x="19" y="9"/>
                        <a:pt x="2" y="38"/>
                      </a:cubicBezTo>
                      <a:cubicBezTo>
                        <a:pt x="0" y="42"/>
                        <a:pt x="0" y="42"/>
                        <a:pt x="0" y="42"/>
                      </a:cubicBezTo>
                      <a:cubicBezTo>
                        <a:pt x="22" y="43"/>
                        <a:pt x="22" y="43"/>
                        <a:pt x="22" y="43"/>
                      </a:cubicBezTo>
                      <a:lnTo>
                        <a:pt x="31" y="59"/>
                      </a:lnTo>
                      <a:close/>
                      <a:moveTo>
                        <a:pt x="27" y="8"/>
                      </a:moveTo>
                      <a:cubicBezTo>
                        <a:pt x="27" y="8"/>
                        <a:pt x="27" y="7"/>
                        <a:pt x="28" y="7"/>
                      </a:cubicBezTo>
                      <a:cubicBezTo>
                        <a:pt x="28" y="7"/>
                        <a:pt x="30" y="6"/>
                        <a:pt x="32" y="6"/>
                      </a:cubicBezTo>
                      <a:cubicBezTo>
                        <a:pt x="34" y="6"/>
                        <a:pt x="37" y="6"/>
                        <a:pt x="40" y="8"/>
                      </a:cubicBezTo>
                      <a:cubicBezTo>
                        <a:pt x="49" y="13"/>
                        <a:pt x="48" y="18"/>
                        <a:pt x="48" y="18"/>
                      </a:cubicBezTo>
                      <a:cubicBezTo>
                        <a:pt x="31" y="47"/>
                        <a:pt x="31" y="47"/>
                        <a:pt x="31" y="47"/>
                      </a:cubicBezTo>
                      <a:cubicBezTo>
                        <a:pt x="25" y="37"/>
                        <a:pt x="25" y="37"/>
                        <a:pt x="25" y="37"/>
                      </a:cubicBezTo>
                      <a:cubicBezTo>
                        <a:pt x="10" y="36"/>
                        <a:pt x="10" y="36"/>
                        <a:pt x="10" y="36"/>
                      </a:cubicBezTo>
                      <a:cubicBezTo>
                        <a:pt x="17" y="25"/>
                        <a:pt x="25" y="11"/>
                        <a:pt x="27" y="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5" name="Freeform 86">
                  <a:extLst>
                    <a:ext uri="{FF2B5EF4-FFF2-40B4-BE49-F238E27FC236}">
                      <a16:creationId xmlns:a16="http://schemas.microsoft.com/office/drawing/2014/main" id="{34B23857-55BA-43CE-A384-B8AF76BCAFBC}"/>
                    </a:ext>
                  </a:extLst>
                </p:cNvPr>
                <p:cNvSpPr>
                  <a:spLocks/>
                </p:cNvSpPr>
                <p:nvPr/>
              </p:nvSpPr>
              <p:spPr bwMode="auto">
                <a:xfrm>
                  <a:off x="3021" y="264"/>
                  <a:ext cx="46" cy="36"/>
                </a:xfrm>
                <a:custGeom>
                  <a:avLst/>
                  <a:gdLst/>
                  <a:ahLst/>
                  <a:cxnLst>
                    <a:cxn ang="0">
                      <a:pos x="10" y="36"/>
                    </a:cxn>
                    <a:cxn ang="0">
                      <a:pos x="36" y="34"/>
                    </a:cxn>
                    <a:cxn ang="0">
                      <a:pos x="46" y="16"/>
                    </a:cxn>
                    <a:cxn ang="0">
                      <a:pos x="39" y="19"/>
                    </a:cxn>
                    <a:cxn ang="0">
                      <a:pos x="28" y="0"/>
                    </a:cxn>
                    <a:cxn ang="0">
                      <a:pos x="0" y="1"/>
                    </a:cxn>
                    <a:cxn ang="0">
                      <a:pos x="18" y="32"/>
                    </a:cxn>
                    <a:cxn ang="0">
                      <a:pos x="10" y="36"/>
                    </a:cxn>
                  </a:cxnLst>
                  <a:rect l="0" t="0" r="r" b="b"/>
                  <a:pathLst>
                    <a:path w="46" h="36">
                      <a:moveTo>
                        <a:pt x="10" y="36"/>
                      </a:moveTo>
                      <a:lnTo>
                        <a:pt x="36" y="34"/>
                      </a:lnTo>
                      <a:lnTo>
                        <a:pt x="46" y="16"/>
                      </a:lnTo>
                      <a:lnTo>
                        <a:pt x="39" y="19"/>
                      </a:lnTo>
                      <a:lnTo>
                        <a:pt x="28" y="0"/>
                      </a:lnTo>
                      <a:lnTo>
                        <a:pt x="0" y="1"/>
                      </a:lnTo>
                      <a:lnTo>
                        <a:pt x="18" y="32"/>
                      </a:lnTo>
                      <a:lnTo>
                        <a:pt x="10" y="3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6" name="Freeform 87">
                  <a:extLst>
                    <a:ext uri="{FF2B5EF4-FFF2-40B4-BE49-F238E27FC236}">
                      <a16:creationId xmlns:a16="http://schemas.microsoft.com/office/drawing/2014/main" id="{984980F8-6AB1-4F05-920E-3DEC2C7B3918}"/>
                    </a:ext>
                  </a:extLst>
                </p:cNvPr>
                <p:cNvSpPr>
                  <a:spLocks noEditPoints="1"/>
                </p:cNvSpPr>
                <p:nvPr/>
              </p:nvSpPr>
              <p:spPr bwMode="auto">
                <a:xfrm>
                  <a:off x="3041" y="285"/>
                  <a:ext cx="49" cy="54"/>
                </a:xfrm>
                <a:custGeom>
                  <a:avLst/>
                  <a:gdLst/>
                  <a:ahLst/>
                  <a:cxnLst>
                    <a:cxn ang="0">
                      <a:pos x="53" y="40"/>
                    </a:cxn>
                    <a:cxn ang="0">
                      <a:pos x="32" y="4"/>
                    </a:cxn>
                    <a:cxn ang="0">
                      <a:pos x="29" y="0"/>
                    </a:cxn>
                    <a:cxn ang="0">
                      <a:pos x="19" y="18"/>
                    </a:cxn>
                    <a:cxn ang="0">
                      <a:pos x="0" y="19"/>
                    </a:cxn>
                    <a:cxn ang="0">
                      <a:pos x="22" y="56"/>
                    </a:cxn>
                    <a:cxn ang="0">
                      <a:pos x="22" y="57"/>
                    </a:cxn>
                    <a:cxn ang="0">
                      <a:pos x="31" y="60"/>
                    </a:cxn>
                    <a:cxn ang="0">
                      <a:pos x="43" y="56"/>
                    </a:cxn>
                    <a:cxn ang="0">
                      <a:pos x="53" y="40"/>
                    </a:cxn>
                    <a:cxn ang="0">
                      <a:pos x="40" y="51"/>
                    </a:cxn>
                    <a:cxn ang="0">
                      <a:pos x="31" y="54"/>
                    </a:cxn>
                    <a:cxn ang="0">
                      <a:pos x="27" y="53"/>
                    </a:cxn>
                    <a:cxn ang="0">
                      <a:pos x="10" y="25"/>
                    </a:cxn>
                    <a:cxn ang="0">
                      <a:pos x="22" y="24"/>
                    </a:cxn>
                    <a:cxn ang="0">
                      <a:pos x="30" y="11"/>
                    </a:cxn>
                    <a:cxn ang="0">
                      <a:pos x="47" y="40"/>
                    </a:cxn>
                    <a:cxn ang="0">
                      <a:pos x="47" y="41"/>
                    </a:cxn>
                    <a:cxn ang="0">
                      <a:pos x="40" y="51"/>
                    </a:cxn>
                  </a:cxnLst>
                  <a:rect l="0" t="0" r="r" b="b"/>
                  <a:pathLst>
                    <a:path w="54" h="60">
                      <a:moveTo>
                        <a:pt x="53" y="40"/>
                      </a:moveTo>
                      <a:cubicBezTo>
                        <a:pt x="53" y="38"/>
                        <a:pt x="51" y="34"/>
                        <a:pt x="32" y="4"/>
                      </a:cubicBezTo>
                      <a:cubicBezTo>
                        <a:pt x="29" y="0"/>
                        <a:pt x="29" y="0"/>
                        <a:pt x="29" y="0"/>
                      </a:cubicBezTo>
                      <a:cubicBezTo>
                        <a:pt x="19" y="18"/>
                        <a:pt x="19" y="18"/>
                        <a:pt x="19" y="18"/>
                      </a:cubicBezTo>
                      <a:cubicBezTo>
                        <a:pt x="0" y="19"/>
                        <a:pt x="0" y="19"/>
                        <a:pt x="0" y="19"/>
                      </a:cubicBezTo>
                      <a:cubicBezTo>
                        <a:pt x="22" y="56"/>
                        <a:pt x="22" y="56"/>
                        <a:pt x="22" y="56"/>
                      </a:cubicBezTo>
                      <a:cubicBezTo>
                        <a:pt x="22" y="57"/>
                        <a:pt x="22" y="57"/>
                        <a:pt x="22" y="57"/>
                      </a:cubicBezTo>
                      <a:cubicBezTo>
                        <a:pt x="23" y="57"/>
                        <a:pt x="25" y="60"/>
                        <a:pt x="31" y="60"/>
                      </a:cubicBezTo>
                      <a:cubicBezTo>
                        <a:pt x="34" y="60"/>
                        <a:pt x="38" y="59"/>
                        <a:pt x="43" y="56"/>
                      </a:cubicBezTo>
                      <a:cubicBezTo>
                        <a:pt x="50" y="52"/>
                        <a:pt x="54" y="46"/>
                        <a:pt x="53" y="40"/>
                      </a:cubicBezTo>
                      <a:close/>
                      <a:moveTo>
                        <a:pt x="40" y="51"/>
                      </a:moveTo>
                      <a:cubicBezTo>
                        <a:pt x="36" y="53"/>
                        <a:pt x="33" y="54"/>
                        <a:pt x="31" y="54"/>
                      </a:cubicBezTo>
                      <a:cubicBezTo>
                        <a:pt x="29" y="54"/>
                        <a:pt x="27" y="53"/>
                        <a:pt x="27" y="53"/>
                      </a:cubicBezTo>
                      <a:cubicBezTo>
                        <a:pt x="10" y="25"/>
                        <a:pt x="10" y="25"/>
                        <a:pt x="10" y="25"/>
                      </a:cubicBezTo>
                      <a:cubicBezTo>
                        <a:pt x="22" y="24"/>
                        <a:pt x="22" y="24"/>
                        <a:pt x="22" y="24"/>
                      </a:cubicBezTo>
                      <a:cubicBezTo>
                        <a:pt x="30" y="11"/>
                        <a:pt x="30" y="11"/>
                        <a:pt x="30" y="11"/>
                      </a:cubicBezTo>
                      <a:cubicBezTo>
                        <a:pt x="37" y="23"/>
                        <a:pt x="45" y="37"/>
                        <a:pt x="47" y="40"/>
                      </a:cubicBezTo>
                      <a:cubicBezTo>
                        <a:pt x="47" y="40"/>
                        <a:pt x="47" y="40"/>
                        <a:pt x="47" y="41"/>
                      </a:cubicBezTo>
                      <a:cubicBezTo>
                        <a:pt x="47" y="42"/>
                        <a:pt x="48" y="46"/>
                        <a:pt x="40" y="5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7" name="Freeform 88">
                  <a:extLst>
                    <a:ext uri="{FF2B5EF4-FFF2-40B4-BE49-F238E27FC236}">
                      <a16:creationId xmlns:a16="http://schemas.microsoft.com/office/drawing/2014/main" id="{3C217F7A-5361-4E80-9016-FAF124FFDBDD}"/>
                    </a:ext>
                  </a:extLst>
                </p:cNvPr>
                <p:cNvSpPr>
                  <a:spLocks noEditPoints="1"/>
                </p:cNvSpPr>
                <p:nvPr/>
              </p:nvSpPr>
              <p:spPr bwMode="auto">
                <a:xfrm>
                  <a:off x="1885" y="1603"/>
                  <a:ext cx="205" cy="59"/>
                </a:xfrm>
                <a:custGeom>
                  <a:avLst/>
                  <a:gdLst/>
                  <a:ahLst/>
                  <a:cxnLst>
                    <a:cxn ang="0">
                      <a:pos x="113" y="0"/>
                    </a:cxn>
                    <a:cxn ang="0">
                      <a:pos x="113" y="17"/>
                    </a:cxn>
                    <a:cxn ang="0">
                      <a:pos x="92" y="17"/>
                    </a:cxn>
                    <a:cxn ang="0">
                      <a:pos x="92" y="0"/>
                    </a:cxn>
                    <a:cxn ang="0">
                      <a:pos x="0" y="0"/>
                    </a:cxn>
                    <a:cxn ang="0">
                      <a:pos x="0" y="59"/>
                    </a:cxn>
                    <a:cxn ang="0">
                      <a:pos x="92" y="59"/>
                    </a:cxn>
                    <a:cxn ang="0">
                      <a:pos x="92" y="42"/>
                    </a:cxn>
                    <a:cxn ang="0">
                      <a:pos x="113" y="42"/>
                    </a:cxn>
                    <a:cxn ang="0">
                      <a:pos x="113" y="59"/>
                    </a:cxn>
                    <a:cxn ang="0">
                      <a:pos x="205" y="59"/>
                    </a:cxn>
                    <a:cxn ang="0">
                      <a:pos x="205" y="0"/>
                    </a:cxn>
                    <a:cxn ang="0">
                      <a:pos x="113" y="0"/>
                    </a:cxn>
                    <a:cxn ang="0">
                      <a:pos x="83" y="50"/>
                    </a:cxn>
                    <a:cxn ang="0">
                      <a:pos x="10" y="50"/>
                    </a:cxn>
                    <a:cxn ang="0">
                      <a:pos x="10" y="10"/>
                    </a:cxn>
                    <a:cxn ang="0">
                      <a:pos x="83" y="10"/>
                    </a:cxn>
                    <a:cxn ang="0">
                      <a:pos x="83" y="50"/>
                    </a:cxn>
                    <a:cxn ang="0">
                      <a:pos x="196" y="50"/>
                    </a:cxn>
                    <a:cxn ang="0">
                      <a:pos x="123" y="50"/>
                    </a:cxn>
                    <a:cxn ang="0">
                      <a:pos x="123" y="10"/>
                    </a:cxn>
                    <a:cxn ang="0">
                      <a:pos x="196" y="10"/>
                    </a:cxn>
                    <a:cxn ang="0">
                      <a:pos x="196" y="50"/>
                    </a:cxn>
                  </a:cxnLst>
                  <a:rect l="0" t="0" r="r" b="b"/>
                  <a:pathLst>
                    <a:path w="205" h="59">
                      <a:moveTo>
                        <a:pt x="113" y="0"/>
                      </a:moveTo>
                      <a:lnTo>
                        <a:pt x="113" y="17"/>
                      </a:lnTo>
                      <a:lnTo>
                        <a:pt x="92" y="17"/>
                      </a:lnTo>
                      <a:lnTo>
                        <a:pt x="92" y="0"/>
                      </a:lnTo>
                      <a:lnTo>
                        <a:pt x="0" y="0"/>
                      </a:lnTo>
                      <a:lnTo>
                        <a:pt x="0" y="59"/>
                      </a:lnTo>
                      <a:lnTo>
                        <a:pt x="92" y="59"/>
                      </a:lnTo>
                      <a:lnTo>
                        <a:pt x="92" y="42"/>
                      </a:lnTo>
                      <a:lnTo>
                        <a:pt x="113" y="42"/>
                      </a:lnTo>
                      <a:lnTo>
                        <a:pt x="113" y="59"/>
                      </a:lnTo>
                      <a:lnTo>
                        <a:pt x="205" y="59"/>
                      </a:lnTo>
                      <a:lnTo>
                        <a:pt x="205" y="0"/>
                      </a:lnTo>
                      <a:lnTo>
                        <a:pt x="113" y="0"/>
                      </a:lnTo>
                      <a:close/>
                      <a:moveTo>
                        <a:pt x="83" y="50"/>
                      </a:moveTo>
                      <a:lnTo>
                        <a:pt x="10" y="50"/>
                      </a:lnTo>
                      <a:lnTo>
                        <a:pt x="10" y="10"/>
                      </a:lnTo>
                      <a:lnTo>
                        <a:pt x="83" y="10"/>
                      </a:lnTo>
                      <a:lnTo>
                        <a:pt x="83" y="50"/>
                      </a:lnTo>
                      <a:close/>
                      <a:moveTo>
                        <a:pt x="196" y="50"/>
                      </a:moveTo>
                      <a:lnTo>
                        <a:pt x="123" y="50"/>
                      </a:lnTo>
                      <a:lnTo>
                        <a:pt x="123" y="10"/>
                      </a:lnTo>
                      <a:lnTo>
                        <a:pt x="196" y="10"/>
                      </a:lnTo>
                      <a:lnTo>
                        <a:pt x="196" y="5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8" name="Freeform 89">
                  <a:extLst>
                    <a:ext uri="{FF2B5EF4-FFF2-40B4-BE49-F238E27FC236}">
                      <a16:creationId xmlns:a16="http://schemas.microsoft.com/office/drawing/2014/main" id="{D931A95D-CBBF-499B-BC2C-61DD8C3AB222}"/>
                    </a:ext>
                  </a:extLst>
                </p:cNvPr>
                <p:cNvSpPr>
                  <a:spLocks/>
                </p:cNvSpPr>
                <p:nvPr/>
              </p:nvSpPr>
              <p:spPr bwMode="auto">
                <a:xfrm>
                  <a:off x="1885" y="1537"/>
                  <a:ext cx="47" cy="62"/>
                </a:xfrm>
                <a:custGeom>
                  <a:avLst/>
                  <a:gdLst/>
                  <a:ahLst/>
                  <a:cxnLst>
                    <a:cxn ang="0">
                      <a:pos x="24" y="21"/>
                    </a:cxn>
                    <a:cxn ang="0">
                      <a:pos x="42" y="29"/>
                    </a:cxn>
                    <a:cxn ang="0">
                      <a:pos x="47" y="20"/>
                    </a:cxn>
                    <a:cxn ang="0">
                      <a:pos x="14" y="0"/>
                    </a:cxn>
                    <a:cxn ang="0">
                      <a:pos x="0" y="62"/>
                    </a:cxn>
                    <a:cxn ang="0">
                      <a:pos x="24" y="62"/>
                    </a:cxn>
                    <a:cxn ang="0">
                      <a:pos x="24" y="21"/>
                    </a:cxn>
                  </a:cxnLst>
                  <a:rect l="0" t="0" r="r" b="b"/>
                  <a:pathLst>
                    <a:path w="47" h="62">
                      <a:moveTo>
                        <a:pt x="24" y="21"/>
                      </a:moveTo>
                      <a:lnTo>
                        <a:pt x="42" y="29"/>
                      </a:lnTo>
                      <a:lnTo>
                        <a:pt x="47" y="20"/>
                      </a:lnTo>
                      <a:lnTo>
                        <a:pt x="14" y="0"/>
                      </a:lnTo>
                      <a:lnTo>
                        <a:pt x="0" y="62"/>
                      </a:lnTo>
                      <a:lnTo>
                        <a:pt x="24" y="62"/>
                      </a:lnTo>
                      <a:lnTo>
                        <a:pt x="24"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9" name="Freeform 90">
                  <a:extLst>
                    <a:ext uri="{FF2B5EF4-FFF2-40B4-BE49-F238E27FC236}">
                      <a16:creationId xmlns:a16="http://schemas.microsoft.com/office/drawing/2014/main" id="{0BF8E3C0-0B64-4277-8EA1-F0F0C4A858D0}"/>
                    </a:ext>
                  </a:extLst>
                </p:cNvPr>
                <p:cNvSpPr>
                  <a:spLocks/>
                </p:cNvSpPr>
                <p:nvPr/>
              </p:nvSpPr>
              <p:spPr bwMode="auto">
                <a:xfrm>
                  <a:off x="2044" y="1536"/>
                  <a:ext cx="45" cy="61"/>
                </a:xfrm>
                <a:custGeom>
                  <a:avLst/>
                  <a:gdLst/>
                  <a:ahLst/>
                  <a:cxnLst>
                    <a:cxn ang="0">
                      <a:pos x="21" y="21"/>
                    </a:cxn>
                    <a:cxn ang="0">
                      <a:pos x="21" y="61"/>
                    </a:cxn>
                    <a:cxn ang="0">
                      <a:pos x="45" y="61"/>
                    </a:cxn>
                    <a:cxn ang="0">
                      <a:pos x="31" y="0"/>
                    </a:cxn>
                    <a:cxn ang="0">
                      <a:pos x="0" y="20"/>
                    </a:cxn>
                    <a:cxn ang="0">
                      <a:pos x="3" y="28"/>
                    </a:cxn>
                    <a:cxn ang="0">
                      <a:pos x="21" y="21"/>
                    </a:cxn>
                  </a:cxnLst>
                  <a:rect l="0" t="0" r="r" b="b"/>
                  <a:pathLst>
                    <a:path w="45" h="61">
                      <a:moveTo>
                        <a:pt x="21" y="21"/>
                      </a:moveTo>
                      <a:lnTo>
                        <a:pt x="21" y="61"/>
                      </a:lnTo>
                      <a:lnTo>
                        <a:pt x="45" y="61"/>
                      </a:lnTo>
                      <a:lnTo>
                        <a:pt x="31" y="0"/>
                      </a:lnTo>
                      <a:lnTo>
                        <a:pt x="0" y="20"/>
                      </a:lnTo>
                      <a:lnTo>
                        <a:pt x="3" y="28"/>
                      </a:lnTo>
                      <a:lnTo>
                        <a:pt x="21"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90" name="Freeform 91">
                  <a:extLst>
                    <a:ext uri="{FF2B5EF4-FFF2-40B4-BE49-F238E27FC236}">
                      <a16:creationId xmlns:a16="http://schemas.microsoft.com/office/drawing/2014/main" id="{52B699BE-F366-4D73-BE51-8068FB06A5E4}"/>
                    </a:ext>
                  </a:extLst>
                </p:cNvPr>
                <p:cNvSpPr>
                  <a:spLocks noEditPoints="1"/>
                </p:cNvSpPr>
                <p:nvPr/>
              </p:nvSpPr>
              <p:spPr bwMode="auto">
                <a:xfrm>
                  <a:off x="3876" y="1136"/>
                  <a:ext cx="208" cy="180"/>
                </a:xfrm>
                <a:custGeom>
                  <a:avLst/>
                  <a:gdLst/>
                  <a:ahLst/>
                  <a:cxnLst>
                    <a:cxn ang="0">
                      <a:pos x="181" y="100"/>
                    </a:cxn>
                    <a:cxn ang="0">
                      <a:pos x="142" y="92"/>
                    </a:cxn>
                    <a:cxn ang="0">
                      <a:pos x="162" y="52"/>
                    </a:cxn>
                    <a:cxn ang="0">
                      <a:pos x="192" y="19"/>
                    </a:cxn>
                    <a:cxn ang="0">
                      <a:pos x="148" y="39"/>
                    </a:cxn>
                    <a:cxn ang="0">
                      <a:pos x="130" y="79"/>
                    </a:cxn>
                    <a:cxn ang="0">
                      <a:pos x="99" y="47"/>
                    </a:cxn>
                    <a:cxn ang="0">
                      <a:pos x="76" y="5"/>
                    </a:cxn>
                    <a:cxn ang="0">
                      <a:pos x="91" y="51"/>
                    </a:cxn>
                    <a:cxn ang="0">
                      <a:pos x="96" y="95"/>
                    </a:cxn>
                    <a:cxn ang="0">
                      <a:pos x="49" y="82"/>
                    </a:cxn>
                    <a:cxn ang="0">
                      <a:pos x="5" y="102"/>
                    </a:cxn>
                    <a:cxn ang="0">
                      <a:pos x="50" y="100"/>
                    </a:cxn>
                    <a:cxn ang="0">
                      <a:pos x="97" y="113"/>
                    </a:cxn>
                    <a:cxn ang="0">
                      <a:pos x="74" y="148"/>
                    </a:cxn>
                    <a:cxn ang="0">
                      <a:pos x="42" y="180"/>
                    </a:cxn>
                    <a:cxn ang="0">
                      <a:pos x="85" y="160"/>
                    </a:cxn>
                    <a:cxn ang="0">
                      <a:pos x="105" y="123"/>
                    </a:cxn>
                    <a:cxn ang="0">
                      <a:pos x="138" y="151"/>
                    </a:cxn>
                    <a:cxn ang="0">
                      <a:pos x="161" y="193"/>
                    </a:cxn>
                    <a:cxn ang="0">
                      <a:pos x="145" y="148"/>
                    </a:cxn>
                    <a:cxn ang="0">
                      <a:pos x="144" y="106"/>
                    </a:cxn>
                    <a:cxn ang="0">
                      <a:pos x="182" y="118"/>
                    </a:cxn>
                    <a:cxn ang="0">
                      <a:pos x="226" y="98"/>
                    </a:cxn>
                    <a:cxn ang="0">
                      <a:pos x="163" y="15"/>
                    </a:cxn>
                    <a:cxn ang="0">
                      <a:pos x="177" y="44"/>
                    </a:cxn>
                    <a:cxn ang="0">
                      <a:pos x="163" y="15"/>
                    </a:cxn>
                    <a:cxn ang="0">
                      <a:pos x="13" y="99"/>
                    </a:cxn>
                    <a:cxn ang="0">
                      <a:pos x="42" y="85"/>
                    </a:cxn>
                    <a:cxn ang="0">
                      <a:pos x="70" y="184"/>
                    </a:cxn>
                    <a:cxn ang="0">
                      <a:pos x="57" y="156"/>
                    </a:cxn>
                    <a:cxn ang="0">
                      <a:pos x="70" y="184"/>
                    </a:cxn>
                    <a:cxn ang="0">
                      <a:pos x="79" y="13"/>
                    </a:cxn>
                    <a:cxn ang="0">
                      <a:pos x="93" y="41"/>
                    </a:cxn>
                    <a:cxn ang="0">
                      <a:pos x="166" y="164"/>
                    </a:cxn>
                    <a:cxn ang="0">
                      <a:pos x="137" y="178"/>
                    </a:cxn>
                    <a:cxn ang="0">
                      <a:pos x="166" y="164"/>
                    </a:cxn>
                    <a:cxn ang="0">
                      <a:pos x="189" y="114"/>
                    </a:cxn>
                    <a:cxn ang="0">
                      <a:pos x="218" y="101"/>
                    </a:cxn>
                  </a:cxnLst>
                  <a:rect l="0" t="0" r="r" b="b"/>
                  <a:pathLst>
                    <a:path w="231" h="199">
                      <a:moveTo>
                        <a:pt x="194" y="86"/>
                      </a:moveTo>
                      <a:cubicBezTo>
                        <a:pt x="188" y="89"/>
                        <a:pt x="183" y="94"/>
                        <a:pt x="181" y="100"/>
                      </a:cubicBezTo>
                      <a:cubicBezTo>
                        <a:pt x="144" y="97"/>
                        <a:pt x="144" y="97"/>
                        <a:pt x="144" y="97"/>
                      </a:cubicBezTo>
                      <a:cubicBezTo>
                        <a:pt x="144" y="96"/>
                        <a:pt x="143" y="94"/>
                        <a:pt x="142" y="92"/>
                      </a:cubicBezTo>
                      <a:cubicBezTo>
                        <a:pt x="141" y="89"/>
                        <a:pt x="139" y="86"/>
                        <a:pt x="136" y="84"/>
                      </a:cubicBezTo>
                      <a:cubicBezTo>
                        <a:pt x="162" y="52"/>
                        <a:pt x="162" y="52"/>
                        <a:pt x="162" y="52"/>
                      </a:cubicBezTo>
                      <a:cubicBezTo>
                        <a:pt x="168" y="54"/>
                        <a:pt x="174" y="54"/>
                        <a:pt x="180" y="51"/>
                      </a:cubicBezTo>
                      <a:cubicBezTo>
                        <a:pt x="192" y="46"/>
                        <a:pt x="197" y="31"/>
                        <a:pt x="192" y="19"/>
                      </a:cubicBezTo>
                      <a:cubicBezTo>
                        <a:pt x="186" y="7"/>
                        <a:pt x="172" y="2"/>
                        <a:pt x="160" y="8"/>
                      </a:cubicBezTo>
                      <a:cubicBezTo>
                        <a:pt x="148" y="13"/>
                        <a:pt x="143" y="27"/>
                        <a:pt x="148" y="39"/>
                      </a:cubicBezTo>
                      <a:cubicBezTo>
                        <a:pt x="150" y="43"/>
                        <a:pt x="152" y="46"/>
                        <a:pt x="155" y="48"/>
                      </a:cubicBezTo>
                      <a:cubicBezTo>
                        <a:pt x="130" y="79"/>
                        <a:pt x="130" y="79"/>
                        <a:pt x="130" y="79"/>
                      </a:cubicBezTo>
                      <a:cubicBezTo>
                        <a:pt x="124" y="77"/>
                        <a:pt x="119" y="77"/>
                        <a:pt x="113" y="78"/>
                      </a:cubicBezTo>
                      <a:cubicBezTo>
                        <a:pt x="99" y="47"/>
                        <a:pt x="99" y="47"/>
                        <a:pt x="99" y="47"/>
                      </a:cubicBezTo>
                      <a:cubicBezTo>
                        <a:pt x="109" y="41"/>
                        <a:pt x="113" y="28"/>
                        <a:pt x="108" y="17"/>
                      </a:cubicBezTo>
                      <a:cubicBezTo>
                        <a:pt x="102" y="5"/>
                        <a:pt x="88" y="0"/>
                        <a:pt x="76" y="5"/>
                      </a:cubicBezTo>
                      <a:cubicBezTo>
                        <a:pt x="64" y="11"/>
                        <a:pt x="59" y="25"/>
                        <a:pt x="64" y="37"/>
                      </a:cubicBezTo>
                      <a:cubicBezTo>
                        <a:pt x="69" y="48"/>
                        <a:pt x="80" y="53"/>
                        <a:pt x="91" y="51"/>
                      </a:cubicBezTo>
                      <a:cubicBezTo>
                        <a:pt x="105" y="82"/>
                        <a:pt x="105" y="82"/>
                        <a:pt x="105" y="82"/>
                      </a:cubicBezTo>
                      <a:cubicBezTo>
                        <a:pt x="101" y="85"/>
                        <a:pt x="97" y="89"/>
                        <a:pt x="96" y="95"/>
                      </a:cubicBezTo>
                      <a:cubicBezTo>
                        <a:pt x="51" y="92"/>
                        <a:pt x="51" y="92"/>
                        <a:pt x="51" y="92"/>
                      </a:cubicBezTo>
                      <a:cubicBezTo>
                        <a:pt x="51" y="89"/>
                        <a:pt x="51" y="85"/>
                        <a:pt x="49" y="82"/>
                      </a:cubicBezTo>
                      <a:cubicBezTo>
                        <a:pt x="44" y="70"/>
                        <a:pt x="29" y="65"/>
                        <a:pt x="17" y="70"/>
                      </a:cubicBezTo>
                      <a:cubicBezTo>
                        <a:pt x="5" y="76"/>
                        <a:pt x="0" y="90"/>
                        <a:pt x="5" y="102"/>
                      </a:cubicBezTo>
                      <a:cubicBezTo>
                        <a:pt x="11" y="114"/>
                        <a:pt x="25" y="119"/>
                        <a:pt x="37" y="114"/>
                      </a:cubicBezTo>
                      <a:cubicBezTo>
                        <a:pt x="44" y="111"/>
                        <a:pt x="48" y="106"/>
                        <a:pt x="50" y="100"/>
                      </a:cubicBezTo>
                      <a:cubicBezTo>
                        <a:pt x="94" y="103"/>
                        <a:pt x="94" y="103"/>
                        <a:pt x="94" y="103"/>
                      </a:cubicBezTo>
                      <a:cubicBezTo>
                        <a:pt x="95" y="106"/>
                        <a:pt x="95" y="110"/>
                        <a:pt x="97" y="113"/>
                      </a:cubicBezTo>
                      <a:cubicBezTo>
                        <a:pt x="97" y="114"/>
                        <a:pt x="98" y="116"/>
                        <a:pt x="99" y="117"/>
                      </a:cubicBezTo>
                      <a:cubicBezTo>
                        <a:pt x="74" y="148"/>
                        <a:pt x="74" y="148"/>
                        <a:pt x="74" y="148"/>
                      </a:cubicBezTo>
                      <a:cubicBezTo>
                        <a:pt x="68" y="145"/>
                        <a:pt x="60" y="145"/>
                        <a:pt x="53" y="148"/>
                      </a:cubicBezTo>
                      <a:cubicBezTo>
                        <a:pt x="41" y="154"/>
                        <a:pt x="36" y="168"/>
                        <a:pt x="42" y="180"/>
                      </a:cubicBezTo>
                      <a:cubicBezTo>
                        <a:pt x="47" y="192"/>
                        <a:pt x="61" y="197"/>
                        <a:pt x="73" y="192"/>
                      </a:cubicBezTo>
                      <a:cubicBezTo>
                        <a:pt x="86" y="186"/>
                        <a:pt x="91" y="172"/>
                        <a:pt x="85" y="160"/>
                      </a:cubicBezTo>
                      <a:cubicBezTo>
                        <a:pt x="84" y="157"/>
                        <a:pt x="83" y="155"/>
                        <a:pt x="81" y="153"/>
                      </a:cubicBezTo>
                      <a:cubicBezTo>
                        <a:pt x="105" y="123"/>
                        <a:pt x="105" y="123"/>
                        <a:pt x="105" y="123"/>
                      </a:cubicBezTo>
                      <a:cubicBezTo>
                        <a:pt x="111" y="127"/>
                        <a:pt x="119" y="128"/>
                        <a:pt x="126" y="126"/>
                      </a:cubicBezTo>
                      <a:cubicBezTo>
                        <a:pt x="138" y="151"/>
                        <a:pt x="138" y="151"/>
                        <a:pt x="138" y="151"/>
                      </a:cubicBezTo>
                      <a:cubicBezTo>
                        <a:pt x="128" y="158"/>
                        <a:pt x="124" y="170"/>
                        <a:pt x="129" y="181"/>
                      </a:cubicBezTo>
                      <a:cubicBezTo>
                        <a:pt x="135" y="193"/>
                        <a:pt x="149" y="199"/>
                        <a:pt x="161" y="193"/>
                      </a:cubicBezTo>
                      <a:cubicBezTo>
                        <a:pt x="173" y="187"/>
                        <a:pt x="179" y="173"/>
                        <a:pt x="173" y="161"/>
                      </a:cubicBezTo>
                      <a:cubicBezTo>
                        <a:pt x="168" y="150"/>
                        <a:pt x="156" y="145"/>
                        <a:pt x="145" y="148"/>
                      </a:cubicBezTo>
                      <a:cubicBezTo>
                        <a:pt x="134" y="123"/>
                        <a:pt x="134" y="123"/>
                        <a:pt x="134" y="123"/>
                      </a:cubicBezTo>
                      <a:cubicBezTo>
                        <a:pt x="139" y="119"/>
                        <a:pt x="143" y="113"/>
                        <a:pt x="144" y="106"/>
                      </a:cubicBezTo>
                      <a:cubicBezTo>
                        <a:pt x="180" y="108"/>
                        <a:pt x="180" y="108"/>
                        <a:pt x="180" y="108"/>
                      </a:cubicBezTo>
                      <a:cubicBezTo>
                        <a:pt x="180" y="111"/>
                        <a:pt x="180" y="115"/>
                        <a:pt x="182" y="118"/>
                      </a:cubicBezTo>
                      <a:cubicBezTo>
                        <a:pt x="188" y="130"/>
                        <a:pt x="202" y="135"/>
                        <a:pt x="214" y="130"/>
                      </a:cubicBezTo>
                      <a:cubicBezTo>
                        <a:pt x="226" y="124"/>
                        <a:pt x="231" y="110"/>
                        <a:pt x="226" y="98"/>
                      </a:cubicBezTo>
                      <a:cubicBezTo>
                        <a:pt x="220" y="86"/>
                        <a:pt x="206" y="80"/>
                        <a:pt x="194" y="86"/>
                      </a:cubicBezTo>
                      <a:close/>
                      <a:moveTo>
                        <a:pt x="163" y="15"/>
                      </a:moveTo>
                      <a:cubicBezTo>
                        <a:pt x="171" y="11"/>
                        <a:pt x="181" y="15"/>
                        <a:pt x="184" y="23"/>
                      </a:cubicBezTo>
                      <a:cubicBezTo>
                        <a:pt x="188" y="31"/>
                        <a:pt x="185" y="40"/>
                        <a:pt x="177" y="44"/>
                      </a:cubicBezTo>
                      <a:cubicBezTo>
                        <a:pt x="169" y="47"/>
                        <a:pt x="159" y="44"/>
                        <a:pt x="156" y="36"/>
                      </a:cubicBezTo>
                      <a:cubicBezTo>
                        <a:pt x="152" y="28"/>
                        <a:pt x="156" y="19"/>
                        <a:pt x="163" y="15"/>
                      </a:cubicBezTo>
                      <a:close/>
                      <a:moveTo>
                        <a:pt x="34" y="106"/>
                      </a:moveTo>
                      <a:cubicBezTo>
                        <a:pt x="26" y="110"/>
                        <a:pt x="17" y="107"/>
                        <a:pt x="13" y="99"/>
                      </a:cubicBezTo>
                      <a:cubicBezTo>
                        <a:pt x="9" y="91"/>
                        <a:pt x="13" y="81"/>
                        <a:pt x="21" y="78"/>
                      </a:cubicBezTo>
                      <a:cubicBezTo>
                        <a:pt x="29" y="74"/>
                        <a:pt x="38" y="77"/>
                        <a:pt x="42" y="85"/>
                      </a:cubicBezTo>
                      <a:cubicBezTo>
                        <a:pt x="45" y="93"/>
                        <a:pt x="42" y="103"/>
                        <a:pt x="34" y="106"/>
                      </a:cubicBezTo>
                      <a:close/>
                      <a:moveTo>
                        <a:pt x="70" y="184"/>
                      </a:moveTo>
                      <a:cubicBezTo>
                        <a:pt x="62" y="188"/>
                        <a:pt x="53" y="184"/>
                        <a:pt x="49" y="176"/>
                      </a:cubicBezTo>
                      <a:cubicBezTo>
                        <a:pt x="45" y="169"/>
                        <a:pt x="49" y="159"/>
                        <a:pt x="57" y="156"/>
                      </a:cubicBezTo>
                      <a:cubicBezTo>
                        <a:pt x="65" y="152"/>
                        <a:pt x="74" y="155"/>
                        <a:pt x="78" y="163"/>
                      </a:cubicBezTo>
                      <a:cubicBezTo>
                        <a:pt x="81" y="171"/>
                        <a:pt x="78" y="181"/>
                        <a:pt x="70" y="184"/>
                      </a:cubicBezTo>
                      <a:close/>
                      <a:moveTo>
                        <a:pt x="72" y="34"/>
                      </a:moveTo>
                      <a:cubicBezTo>
                        <a:pt x="68" y="26"/>
                        <a:pt x="71" y="16"/>
                        <a:pt x="79" y="13"/>
                      </a:cubicBezTo>
                      <a:cubicBezTo>
                        <a:pt x="87" y="9"/>
                        <a:pt x="97" y="13"/>
                        <a:pt x="100" y="20"/>
                      </a:cubicBezTo>
                      <a:cubicBezTo>
                        <a:pt x="104" y="28"/>
                        <a:pt x="100" y="38"/>
                        <a:pt x="93" y="41"/>
                      </a:cubicBezTo>
                      <a:cubicBezTo>
                        <a:pt x="85" y="45"/>
                        <a:pt x="75" y="42"/>
                        <a:pt x="72" y="34"/>
                      </a:cubicBezTo>
                      <a:close/>
                      <a:moveTo>
                        <a:pt x="166" y="164"/>
                      </a:moveTo>
                      <a:cubicBezTo>
                        <a:pt x="169" y="172"/>
                        <a:pt x="166" y="182"/>
                        <a:pt x="158" y="185"/>
                      </a:cubicBezTo>
                      <a:cubicBezTo>
                        <a:pt x="150" y="189"/>
                        <a:pt x="141" y="186"/>
                        <a:pt x="137" y="178"/>
                      </a:cubicBezTo>
                      <a:cubicBezTo>
                        <a:pt x="133" y="170"/>
                        <a:pt x="137" y="160"/>
                        <a:pt x="145" y="157"/>
                      </a:cubicBezTo>
                      <a:cubicBezTo>
                        <a:pt x="153" y="153"/>
                        <a:pt x="162" y="157"/>
                        <a:pt x="166" y="164"/>
                      </a:cubicBezTo>
                      <a:close/>
                      <a:moveTo>
                        <a:pt x="210" y="122"/>
                      </a:moveTo>
                      <a:cubicBezTo>
                        <a:pt x="203" y="126"/>
                        <a:pt x="193" y="122"/>
                        <a:pt x="189" y="114"/>
                      </a:cubicBezTo>
                      <a:cubicBezTo>
                        <a:pt x="186" y="107"/>
                        <a:pt x="189" y="97"/>
                        <a:pt x="197" y="94"/>
                      </a:cubicBezTo>
                      <a:cubicBezTo>
                        <a:pt x="205" y="90"/>
                        <a:pt x="214" y="93"/>
                        <a:pt x="218" y="101"/>
                      </a:cubicBezTo>
                      <a:cubicBezTo>
                        <a:pt x="222" y="109"/>
                        <a:pt x="218" y="118"/>
                        <a:pt x="210" y="122"/>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91" name="Freeform 92">
                  <a:extLst>
                    <a:ext uri="{FF2B5EF4-FFF2-40B4-BE49-F238E27FC236}">
                      <a16:creationId xmlns:a16="http://schemas.microsoft.com/office/drawing/2014/main" id="{5494FFF2-DDEF-4B3D-AC6E-C8CBA06F4BB4}"/>
                    </a:ext>
                  </a:extLst>
                </p:cNvPr>
                <p:cNvSpPr>
                  <a:spLocks noEditPoints="1"/>
                </p:cNvSpPr>
                <p:nvPr/>
              </p:nvSpPr>
              <p:spPr bwMode="auto">
                <a:xfrm>
                  <a:off x="3559" y="1688"/>
                  <a:ext cx="148" cy="163"/>
                </a:xfrm>
                <a:custGeom>
                  <a:avLst/>
                  <a:gdLst/>
                  <a:ahLst/>
                  <a:cxnLst>
                    <a:cxn ang="0">
                      <a:pos x="120" y="143"/>
                    </a:cxn>
                    <a:cxn ang="0">
                      <a:pos x="120" y="181"/>
                    </a:cxn>
                    <a:cxn ang="0">
                      <a:pos x="163" y="181"/>
                    </a:cxn>
                    <a:cxn ang="0">
                      <a:pos x="163" y="146"/>
                    </a:cxn>
                    <a:cxn ang="0">
                      <a:pos x="163" y="143"/>
                    </a:cxn>
                    <a:cxn ang="0">
                      <a:pos x="163" y="69"/>
                    </a:cxn>
                    <a:cxn ang="0">
                      <a:pos x="82" y="0"/>
                    </a:cxn>
                    <a:cxn ang="0">
                      <a:pos x="0" y="69"/>
                    </a:cxn>
                    <a:cxn ang="0">
                      <a:pos x="0" y="143"/>
                    </a:cxn>
                    <a:cxn ang="0">
                      <a:pos x="0" y="146"/>
                    </a:cxn>
                    <a:cxn ang="0">
                      <a:pos x="0" y="181"/>
                    </a:cxn>
                    <a:cxn ang="0">
                      <a:pos x="44" y="181"/>
                    </a:cxn>
                    <a:cxn ang="0">
                      <a:pos x="44" y="146"/>
                    </a:cxn>
                    <a:cxn ang="0">
                      <a:pos x="44" y="146"/>
                    </a:cxn>
                    <a:cxn ang="0">
                      <a:pos x="44" y="69"/>
                    </a:cxn>
                    <a:cxn ang="0">
                      <a:pos x="82" y="43"/>
                    </a:cxn>
                    <a:cxn ang="0">
                      <a:pos x="120" y="69"/>
                    </a:cxn>
                    <a:cxn ang="0">
                      <a:pos x="120" y="143"/>
                    </a:cxn>
                    <a:cxn ang="0">
                      <a:pos x="36" y="174"/>
                    </a:cxn>
                    <a:cxn ang="0">
                      <a:pos x="8" y="174"/>
                    </a:cxn>
                    <a:cxn ang="0">
                      <a:pos x="8" y="151"/>
                    </a:cxn>
                    <a:cxn ang="0">
                      <a:pos x="36" y="151"/>
                    </a:cxn>
                    <a:cxn ang="0">
                      <a:pos x="36" y="174"/>
                    </a:cxn>
                    <a:cxn ang="0">
                      <a:pos x="127" y="151"/>
                    </a:cxn>
                    <a:cxn ang="0">
                      <a:pos x="156" y="151"/>
                    </a:cxn>
                    <a:cxn ang="0">
                      <a:pos x="156" y="174"/>
                    </a:cxn>
                    <a:cxn ang="0">
                      <a:pos x="127" y="174"/>
                    </a:cxn>
                    <a:cxn ang="0">
                      <a:pos x="127" y="151"/>
                    </a:cxn>
                  </a:cxnLst>
                  <a:rect l="0" t="0" r="r" b="b"/>
                  <a:pathLst>
                    <a:path w="163" h="181">
                      <a:moveTo>
                        <a:pt x="120" y="143"/>
                      </a:moveTo>
                      <a:cubicBezTo>
                        <a:pt x="120" y="181"/>
                        <a:pt x="120" y="181"/>
                        <a:pt x="120" y="181"/>
                      </a:cubicBezTo>
                      <a:cubicBezTo>
                        <a:pt x="163" y="181"/>
                        <a:pt x="163" y="181"/>
                        <a:pt x="163" y="181"/>
                      </a:cubicBezTo>
                      <a:cubicBezTo>
                        <a:pt x="163" y="146"/>
                        <a:pt x="163" y="146"/>
                        <a:pt x="163" y="146"/>
                      </a:cubicBezTo>
                      <a:cubicBezTo>
                        <a:pt x="163" y="143"/>
                        <a:pt x="163" y="143"/>
                        <a:pt x="163" y="143"/>
                      </a:cubicBezTo>
                      <a:cubicBezTo>
                        <a:pt x="163" y="69"/>
                        <a:pt x="163" y="69"/>
                        <a:pt x="163" y="69"/>
                      </a:cubicBezTo>
                      <a:cubicBezTo>
                        <a:pt x="163" y="41"/>
                        <a:pt x="142" y="0"/>
                        <a:pt x="82" y="0"/>
                      </a:cubicBezTo>
                      <a:cubicBezTo>
                        <a:pt x="20" y="0"/>
                        <a:pt x="0" y="47"/>
                        <a:pt x="0" y="69"/>
                      </a:cubicBezTo>
                      <a:cubicBezTo>
                        <a:pt x="0" y="143"/>
                        <a:pt x="0" y="143"/>
                        <a:pt x="0" y="143"/>
                      </a:cubicBezTo>
                      <a:cubicBezTo>
                        <a:pt x="0" y="146"/>
                        <a:pt x="0" y="146"/>
                        <a:pt x="0" y="146"/>
                      </a:cubicBezTo>
                      <a:cubicBezTo>
                        <a:pt x="0" y="181"/>
                        <a:pt x="0" y="181"/>
                        <a:pt x="0" y="181"/>
                      </a:cubicBezTo>
                      <a:cubicBezTo>
                        <a:pt x="44" y="181"/>
                        <a:pt x="44" y="181"/>
                        <a:pt x="44" y="181"/>
                      </a:cubicBezTo>
                      <a:cubicBezTo>
                        <a:pt x="44" y="146"/>
                        <a:pt x="44" y="146"/>
                        <a:pt x="44" y="146"/>
                      </a:cubicBezTo>
                      <a:cubicBezTo>
                        <a:pt x="44" y="146"/>
                        <a:pt x="44" y="146"/>
                        <a:pt x="44" y="146"/>
                      </a:cubicBezTo>
                      <a:cubicBezTo>
                        <a:pt x="44" y="69"/>
                        <a:pt x="44" y="69"/>
                        <a:pt x="44" y="69"/>
                      </a:cubicBezTo>
                      <a:cubicBezTo>
                        <a:pt x="44" y="69"/>
                        <a:pt x="45" y="43"/>
                        <a:pt x="82" y="43"/>
                      </a:cubicBezTo>
                      <a:cubicBezTo>
                        <a:pt x="120" y="43"/>
                        <a:pt x="120" y="68"/>
                        <a:pt x="120" y="69"/>
                      </a:cubicBezTo>
                      <a:cubicBezTo>
                        <a:pt x="120" y="143"/>
                        <a:pt x="120" y="143"/>
                        <a:pt x="120" y="143"/>
                      </a:cubicBezTo>
                      <a:close/>
                      <a:moveTo>
                        <a:pt x="36" y="174"/>
                      </a:moveTo>
                      <a:cubicBezTo>
                        <a:pt x="8" y="174"/>
                        <a:pt x="8" y="174"/>
                        <a:pt x="8" y="174"/>
                      </a:cubicBezTo>
                      <a:cubicBezTo>
                        <a:pt x="8" y="151"/>
                        <a:pt x="8" y="151"/>
                        <a:pt x="8" y="151"/>
                      </a:cubicBezTo>
                      <a:cubicBezTo>
                        <a:pt x="36" y="151"/>
                        <a:pt x="36" y="151"/>
                        <a:pt x="36" y="151"/>
                      </a:cubicBezTo>
                      <a:lnTo>
                        <a:pt x="36" y="174"/>
                      </a:lnTo>
                      <a:close/>
                      <a:moveTo>
                        <a:pt x="127" y="151"/>
                      </a:moveTo>
                      <a:cubicBezTo>
                        <a:pt x="156" y="151"/>
                        <a:pt x="156" y="151"/>
                        <a:pt x="156" y="151"/>
                      </a:cubicBezTo>
                      <a:cubicBezTo>
                        <a:pt x="156" y="174"/>
                        <a:pt x="156" y="174"/>
                        <a:pt x="156" y="174"/>
                      </a:cubicBezTo>
                      <a:cubicBezTo>
                        <a:pt x="127" y="174"/>
                        <a:pt x="127" y="174"/>
                        <a:pt x="127" y="174"/>
                      </a:cubicBezTo>
                      <a:lnTo>
                        <a:pt x="127" y="15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92" name="Freeform 93">
                  <a:extLst>
                    <a:ext uri="{FF2B5EF4-FFF2-40B4-BE49-F238E27FC236}">
                      <a16:creationId xmlns:a16="http://schemas.microsoft.com/office/drawing/2014/main" id="{D5ADBF47-DF6B-4EC7-BB05-2A52768C8EA1}"/>
                    </a:ext>
                  </a:extLst>
                </p:cNvPr>
                <p:cNvSpPr>
                  <a:spLocks/>
                </p:cNvSpPr>
                <p:nvPr/>
              </p:nvSpPr>
              <p:spPr bwMode="auto">
                <a:xfrm>
                  <a:off x="3560" y="1861"/>
                  <a:ext cx="38" cy="38"/>
                </a:xfrm>
                <a:custGeom>
                  <a:avLst/>
                  <a:gdLst/>
                  <a:ahLst/>
                  <a:cxnLst>
                    <a:cxn ang="0">
                      <a:pos x="24" y="0"/>
                    </a:cxn>
                    <a:cxn ang="0">
                      <a:pos x="15" y="0"/>
                    </a:cxn>
                    <a:cxn ang="0">
                      <a:pos x="15" y="15"/>
                    </a:cxn>
                    <a:cxn ang="0">
                      <a:pos x="0" y="15"/>
                    </a:cxn>
                    <a:cxn ang="0">
                      <a:pos x="0" y="23"/>
                    </a:cxn>
                    <a:cxn ang="0">
                      <a:pos x="15" y="23"/>
                    </a:cxn>
                    <a:cxn ang="0">
                      <a:pos x="15" y="38"/>
                    </a:cxn>
                    <a:cxn ang="0">
                      <a:pos x="24" y="38"/>
                    </a:cxn>
                    <a:cxn ang="0">
                      <a:pos x="24" y="23"/>
                    </a:cxn>
                    <a:cxn ang="0">
                      <a:pos x="38" y="23"/>
                    </a:cxn>
                    <a:cxn ang="0">
                      <a:pos x="38" y="15"/>
                    </a:cxn>
                    <a:cxn ang="0">
                      <a:pos x="24" y="15"/>
                    </a:cxn>
                    <a:cxn ang="0">
                      <a:pos x="24" y="0"/>
                    </a:cxn>
                  </a:cxnLst>
                  <a:rect l="0" t="0" r="r" b="b"/>
                  <a:pathLst>
                    <a:path w="38" h="38">
                      <a:moveTo>
                        <a:pt x="24" y="0"/>
                      </a:moveTo>
                      <a:lnTo>
                        <a:pt x="15" y="0"/>
                      </a:lnTo>
                      <a:lnTo>
                        <a:pt x="15" y="15"/>
                      </a:lnTo>
                      <a:lnTo>
                        <a:pt x="0" y="15"/>
                      </a:lnTo>
                      <a:lnTo>
                        <a:pt x="0" y="23"/>
                      </a:lnTo>
                      <a:lnTo>
                        <a:pt x="15" y="23"/>
                      </a:lnTo>
                      <a:lnTo>
                        <a:pt x="15" y="38"/>
                      </a:lnTo>
                      <a:lnTo>
                        <a:pt x="24" y="38"/>
                      </a:lnTo>
                      <a:lnTo>
                        <a:pt x="24" y="23"/>
                      </a:lnTo>
                      <a:lnTo>
                        <a:pt x="38" y="23"/>
                      </a:lnTo>
                      <a:lnTo>
                        <a:pt x="38" y="15"/>
                      </a:lnTo>
                      <a:lnTo>
                        <a:pt x="24" y="15"/>
                      </a:lnTo>
                      <a:lnTo>
                        <a:pt x="2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93" name="Rectangle 94">
                  <a:extLst>
                    <a:ext uri="{FF2B5EF4-FFF2-40B4-BE49-F238E27FC236}">
                      <a16:creationId xmlns:a16="http://schemas.microsoft.com/office/drawing/2014/main" id="{D0C4F267-C268-4C49-93D7-0271A274ACAC}"/>
                    </a:ext>
                  </a:extLst>
                </p:cNvPr>
                <p:cNvSpPr>
                  <a:spLocks noChangeArrowheads="1"/>
                </p:cNvSpPr>
                <p:nvPr/>
              </p:nvSpPr>
              <p:spPr bwMode="auto">
                <a:xfrm>
                  <a:off x="3668" y="1876"/>
                  <a:ext cx="39" cy="8"/>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94" name="Freeform 95">
                  <a:extLst>
                    <a:ext uri="{FF2B5EF4-FFF2-40B4-BE49-F238E27FC236}">
                      <a16:creationId xmlns:a16="http://schemas.microsoft.com/office/drawing/2014/main" id="{36934692-9333-46B7-959E-B05D9543804C}"/>
                    </a:ext>
                  </a:extLst>
                </p:cNvPr>
                <p:cNvSpPr>
                  <a:spLocks/>
                </p:cNvSpPr>
                <p:nvPr/>
              </p:nvSpPr>
              <p:spPr bwMode="auto">
                <a:xfrm>
                  <a:off x="2349" y="1261"/>
                  <a:ext cx="135" cy="60"/>
                </a:xfrm>
                <a:custGeom>
                  <a:avLst/>
                  <a:gdLst/>
                  <a:ahLst/>
                  <a:cxnLst>
                    <a:cxn ang="0">
                      <a:pos x="75" y="26"/>
                    </a:cxn>
                    <a:cxn ang="0">
                      <a:pos x="0" y="0"/>
                    </a:cxn>
                    <a:cxn ang="0">
                      <a:pos x="0" y="49"/>
                    </a:cxn>
                    <a:cxn ang="0">
                      <a:pos x="75" y="66"/>
                    </a:cxn>
                    <a:cxn ang="0">
                      <a:pos x="149" y="45"/>
                    </a:cxn>
                    <a:cxn ang="0">
                      <a:pos x="149" y="0"/>
                    </a:cxn>
                    <a:cxn ang="0">
                      <a:pos x="75" y="26"/>
                    </a:cxn>
                  </a:cxnLst>
                  <a:rect l="0" t="0" r="r" b="b"/>
                  <a:pathLst>
                    <a:path w="149" h="66">
                      <a:moveTo>
                        <a:pt x="75" y="26"/>
                      </a:moveTo>
                      <a:cubicBezTo>
                        <a:pt x="0" y="0"/>
                        <a:pt x="0" y="0"/>
                        <a:pt x="0" y="0"/>
                      </a:cubicBezTo>
                      <a:cubicBezTo>
                        <a:pt x="0" y="49"/>
                        <a:pt x="0" y="49"/>
                        <a:pt x="0" y="49"/>
                      </a:cubicBezTo>
                      <a:cubicBezTo>
                        <a:pt x="0" y="49"/>
                        <a:pt x="35" y="66"/>
                        <a:pt x="75" y="66"/>
                      </a:cubicBezTo>
                      <a:cubicBezTo>
                        <a:pt x="116" y="66"/>
                        <a:pt x="149" y="45"/>
                        <a:pt x="149" y="45"/>
                      </a:cubicBezTo>
                      <a:cubicBezTo>
                        <a:pt x="149" y="0"/>
                        <a:pt x="149" y="0"/>
                        <a:pt x="149" y="0"/>
                      </a:cubicBezTo>
                      <a:lnTo>
                        <a:pt x="75" y="2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95" name="Freeform 96">
                  <a:extLst>
                    <a:ext uri="{FF2B5EF4-FFF2-40B4-BE49-F238E27FC236}">
                      <a16:creationId xmlns:a16="http://schemas.microsoft.com/office/drawing/2014/main" id="{7FDBD982-155F-4F6D-A01D-5C19D0171C25}"/>
                    </a:ext>
                  </a:extLst>
                </p:cNvPr>
                <p:cNvSpPr>
                  <a:spLocks/>
                </p:cNvSpPr>
                <p:nvPr/>
              </p:nvSpPr>
              <p:spPr bwMode="auto">
                <a:xfrm>
                  <a:off x="2317" y="1199"/>
                  <a:ext cx="200" cy="111"/>
                </a:xfrm>
                <a:custGeom>
                  <a:avLst/>
                  <a:gdLst/>
                  <a:ahLst/>
                  <a:cxnLst>
                    <a:cxn ang="0">
                      <a:pos x="188" y="45"/>
                    </a:cxn>
                    <a:cxn ang="0">
                      <a:pos x="200" y="40"/>
                    </a:cxn>
                    <a:cxn ang="0">
                      <a:pos x="100" y="0"/>
                    </a:cxn>
                    <a:cxn ang="0">
                      <a:pos x="0" y="40"/>
                    </a:cxn>
                    <a:cxn ang="0">
                      <a:pos x="100" y="77"/>
                    </a:cxn>
                    <a:cxn ang="0">
                      <a:pos x="179" y="48"/>
                    </a:cxn>
                    <a:cxn ang="0">
                      <a:pos x="179" y="90"/>
                    </a:cxn>
                    <a:cxn ang="0">
                      <a:pos x="175" y="90"/>
                    </a:cxn>
                    <a:cxn ang="0">
                      <a:pos x="175" y="111"/>
                    </a:cxn>
                    <a:cxn ang="0">
                      <a:pos x="191" y="111"/>
                    </a:cxn>
                    <a:cxn ang="0">
                      <a:pos x="191" y="90"/>
                    </a:cxn>
                    <a:cxn ang="0">
                      <a:pos x="188" y="90"/>
                    </a:cxn>
                    <a:cxn ang="0">
                      <a:pos x="188" y="45"/>
                    </a:cxn>
                  </a:cxnLst>
                  <a:rect l="0" t="0" r="r" b="b"/>
                  <a:pathLst>
                    <a:path w="200" h="111">
                      <a:moveTo>
                        <a:pt x="188" y="45"/>
                      </a:moveTo>
                      <a:lnTo>
                        <a:pt x="200" y="40"/>
                      </a:lnTo>
                      <a:lnTo>
                        <a:pt x="100" y="0"/>
                      </a:lnTo>
                      <a:lnTo>
                        <a:pt x="0" y="40"/>
                      </a:lnTo>
                      <a:lnTo>
                        <a:pt x="100" y="77"/>
                      </a:lnTo>
                      <a:lnTo>
                        <a:pt x="179" y="48"/>
                      </a:lnTo>
                      <a:lnTo>
                        <a:pt x="179" y="90"/>
                      </a:lnTo>
                      <a:lnTo>
                        <a:pt x="175" y="90"/>
                      </a:lnTo>
                      <a:lnTo>
                        <a:pt x="175" y="111"/>
                      </a:lnTo>
                      <a:lnTo>
                        <a:pt x="191" y="111"/>
                      </a:lnTo>
                      <a:lnTo>
                        <a:pt x="191" y="90"/>
                      </a:lnTo>
                      <a:lnTo>
                        <a:pt x="188" y="90"/>
                      </a:lnTo>
                      <a:lnTo>
                        <a:pt x="188" y="4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96" name="Freeform 97">
                  <a:extLst>
                    <a:ext uri="{FF2B5EF4-FFF2-40B4-BE49-F238E27FC236}">
                      <a16:creationId xmlns:a16="http://schemas.microsoft.com/office/drawing/2014/main" id="{11693302-415A-4EA8-AAAA-E9263CB0D90D}"/>
                    </a:ext>
                  </a:extLst>
                </p:cNvPr>
                <p:cNvSpPr>
                  <a:spLocks/>
                </p:cNvSpPr>
                <p:nvPr/>
              </p:nvSpPr>
              <p:spPr bwMode="auto">
                <a:xfrm>
                  <a:off x="3672" y="591"/>
                  <a:ext cx="22" cy="144"/>
                </a:xfrm>
                <a:custGeom>
                  <a:avLst/>
                  <a:gdLst/>
                  <a:ahLst/>
                  <a:cxnLst>
                    <a:cxn ang="0">
                      <a:pos x="16" y="0"/>
                    </a:cxn>
                    <a:cxn ang="0">
                      <a:pos x="0" y="0"/>
                    </a:cxn>
                    <a:cxn ang="0">
                      <a:pos x="0" y="159"/>
                    </a:cxn>
                    <a:cxn ang="0">
                      <a:pos x="16" y="159"/>
                    </a:cxn>
                    <a:cxn ang="0">
                      <a:pos x="24" y="151"/>
                    </a:cxn>
                    <a:cxn ang="0">
                      <a:pos x="24" y="8"/>
                    </a:cxn>
                    <a:cxn ang="0">
                      <a:pos x="16" y="0"/>
                    </a:cxn>
                  </a:cxnLst>
                  <a:rect l="0" t="0" r="r" b="b"/>
                  <a:pathLst>
                    <a:path w="24" h="159">
                      <a:moveTo>
                        <a:pt x="16" y="0"/>
                      </a:moveTo>
                      <a:cubicBezTo>
                        <a:pt x="0" y="0"/>
                        <a:pt x="0" y="0"/>
                        <a:pt x="0" y="0"/>
                      </a:cubicBezTo>
                      <a:cubicBezTo>
                        <a:pt x="0" y="159"/>
                        <a:pt x="0" y="159"/>
                        <a:pt x="0" y="159"/>
                      </a:cubicBezTo>
                      <a:cubicBezTo>
                        <a:pt x="16" y="159"/>
                        <a:pt x="16" y="159"/>
                        <a:pt x="16" y="159"/>
                      </a:cubicBezTo>
                      <a:cubicBezTo>
                        <a:pt x="21" y="159"/>
                        <a:pt x="24" y="156"/>
                        <a:pt x="24" y="151"/>
                      </a:cubicBezTo>
                      <a:cubicBezTo>
                        <a:pt x="24" y="8"/>
                        <a:pt x="24" y="8"/>
                        <a:pt x="24" y="8"/>
                      </a:cubicBezTo>
                      <a:cubicBezTo>
                        <a:pt x="24" y="4"/>
                        <a:pt x="21" y="0"/>
                        <a:pt x="16"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97" name="Freeform 98">
                  <a:extLst>
                    <a:ext uri="{FF2B5EF4-FFF2-40B4-BE49-F238E27FC236}">
                      <a16:creationId xmlns:a16="http://schemas.microsoft.com/office/drawing/2014/main" id="{E0FA0E26-BCA7-4244-AD8E-B5B60CB2F670}"/>
                    </a:ext>
                  </a:extLst>
                </p:cNvPr>
                <p:cNvSpPr>
                  <a:spLocks/>
                </p:cNvSpPr>
                <p:nvPr/>
              </p:nvSpPr>
              <p:spPr bwMode="auto">
                <a:xfrm>
                  <a:off x="3586" y="591"/>
                  <a:ext cx="74" cy="153"/>
                </a:xfrm>
                <a:custGeom>
                  <a:avLst/>
                  <a:gdLst/>
                  <a:ahLst/>
                  <a:cxnLst>
                    <a:cxn ang="0">
                      <a:pos x="74" y="0"/>
                    </a:cxn>
                    <a:cxn ang="0">
                      <a:pos x="0" y="0"/>
                    </a:cxn>
                    <a:cxn ang="0">
                      <a:pos x="0" y="144"/>
                    </a:cxn>
                    <a:cxn ang="0">
                      <a:pos x="8" y="144"/>
                    </a:cxn>
                    <a:cxn ang="0">
                      <a:pos x="8" y="153"/>
                    </a:cxn>
                    <a:cxn ang="0">
                      <a:pos x="17" y="149"/>
                    </a:cxn>
                    <a:cxn ang="0">
                      <a:pos x="26" y="153"/>
                    </a:cxn>
                    <a:cxn ang="0">
                      <a:pos x="26" y="144"/>
                    </a:cxn>
                    <a:cxn ang="0">
                      <a:pos x="74" y="144"/>
                    </a:cxn>
                    <a:cxn ang="0">
                      <a:pos x="74" y="0"/>
                    </a:cxn>
                  </a:cxnLst>
                  <a:rect l="0" t="0" r="r" b="b"/>
                  <a:pathLst>
                    <a:path w="74" h="153">
                      <a:moveTo>
                        <a:pt x="74" y="0"/>
                      </a:moveTo>
                      <a:lnTo>
                        <a:pt x="0" y="0"/>
                      </a:lnTo>
                      <a:lnTo>
                        <a:pt x="0" y="144"/>
                      </a:lnTo>
                      <a:lnTo>
                        <a:pt x="8" y="144"/>
                      </a:lnTo>
                      <a:lnTo>
                        <a:pt x="8" y="153"/>
                      </a:lnTo>
                      <a:lnTo>
                        <a:pt x="17" y="149"/>
                      </a:lnTo>
                      <a:lnTo>
                        <a:pt x="26" y="153"/>
                      </a:lnTo>
                      <a:lnTo>
                        <a:pt x="26" y="144"/>
                      </a:lnTo>
                      <a:lnTo>
                        <a:pt x="74" y="144"/>
                      </a:lnTo>
                      <a:lnTo>
                        <a:pt x="7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98" name="Freeform 99">
                  <a:extLst>
                    <a:ext uri="{FF2B5EF4-FFF2-40B4-BE49-F238E27FC236}">
                      <a16:creationId xmlns:a16="http://schemas.microsoft.com/office/drawing/2014/main" id="{FA7A1234-2768-4E30-9136-C2AD26466547}"/>
                    </a:ext>
                  </a:extLst>
                </p:cNvPr>
                <p:cNvSpPr>
                  <a:spLocks noEditPoints="1"/>
                </p:cNvSpPr>
                <p:nvPr/>
              </p:nvSpPr>
              <p:spPr bwMode="auto">
                <a:xfrm>
                  <a:off x="1792" y="631"/>
                  <a:ext cx="132" cy="138"/>
                </a:xfrm>
                <a:custGeom>
                  <a:avLst/>
                  <a:gdLst/>
                  <a:ahLst/>
                  <a:cxnLst>
                    <a:cxn ang="0">
                      <a:pos x="141" y="61"/>
                    </a:cxn>
                    <a:cxn ang="0">
                      <a:pos x="123" y="61"/>
                    </a:cxn>
                    <a:cxn ang="0">
                      <a:pos x="124" y="79"/>
                    </a:cxn>
                    <a:cxn ang="0">
                      <a:pos x="129" y="82"/>
                    </a:cxn>
                    <a:cxn ang="0">
                      <a:pos x="72" y="117"/>
                    </a:cxn>
                    <a:cxn ang="0">
                      <a:pos x="72" y="114"/>
                    </a:cxn>
                    <a:cxn ang="0">
                      <a:pos x="116" y="58"/>
                    </a:cxn>
                    <a:cxn ang="0">
                      <a:pos x="58" y="0"/>
                    </a:cxn>
                    <a:cxn ang="0">
                      <a:pos x="0" y="58"/>
                    </a:cxn>
                    <a:cxn ang="0">
                      <a:pos x="48" y="114"/>
                    </a:cxn>
                    <a:cxn ang="0">
                      <a:pos x="48" y="125"/>
                    </a:cxn>
                    <a:cxn ang="0">
                      <a:pos x="29" y="125"/>
                    </a:cxn>
                    <a:cxn ang="0">
                      <a:pos x="29" y="133"/>
                    </a:cxn>
                    <a:cxn ang="0">
                      <a:pos x="12" y="133"/>
                    </a:cxn>
                    <a:cxn ang="0">
                      <a:pos x="12" y="153"/>
                    </a:cxn>
                    <a:cxn ang="0">
                      <a:pos x="102" y="153"/>
                    </a:cxn>
                    <a:cxn ang="0">
                      <a:pos x="102" y="133"/>
                    </a:cxn>
                    <a:cxn ang="0">
                      <a:pos x="90" y="133"/>
                    </a:cxn>
                    <a:cxn ang="0">
                      <a:pos x="90" y="125"/>
                    </a:cxn>
                    <a:cxn ang="0">
                      <a:pos x="72" y="125"/>
                    </a:cxn>
                    <a:cxn ang="0">
                      <a:pos x="72" y="124"/>
                    </a:cxn>
                    <a:cxn ang="0">
                      <a:pos x="135" y="82"/>
                    </a:cxn>
                    <a:cxn ang="0">
                      <a:pos x="142" y="79"/>
                    </a:cxn>
                    <a:cxn ang="0">
                      <a:pos x="141" y="61"/>
                    </a:cxn>
                    <a:cxn ang="0">
                      <a:pos x="43" y="58"/>
                    </a:cxn>
                    <a:cxn ang="0">
                      <a:pos x="59" y="42"/>
                    </a:cxn>
                    <a:cxn ang="0">
                      <a:pos x="75" y="58"/>
                    </a:cxn>
                    <a:cxn ang="0">
                      <a:pos x="59" y="74"/>
                    </a:cxn>
                    <a:cxn ang="0">
                      <a:pos x="43" y="58"/>
                    </a:cxn>
                  </a:cxnLst>
                  <a:rect l="0" t="0" r="r" b="b"/>
                  <a:pathLst>
                    <a:path w="146" h="153">
                      <a:moveTo>
                        <a:pt x="141" y="61"/>
                      </a:moveTo>
                      <a:cubicBezTo>
                        <a:pt x="136" y="56"/>
                        <a:pt x="128" y="56"/>
                        <a:pt x="123" y="61"/>
                      </a:cubicBezTo>
                      <a:cubicBezTo>
                        <a:pt x="119" y="66"/>
                        <a:pt x="119" y="74"/>
                        <a:pt x="124" y="79"/>
                      </a:cubicBezTo>
                      <a:cubicBezTo>
                        <a:pt x="125" y="80"/>
                        <a:pt x="127" y="81"/>
                        <a:pt x="129" y="82"/>
                      </a:cubicBezTo>
                      <a:cubicBezTo>
                        <a:pt x="126" y="94"/>
                        <a:pt x="114" y="111"/>
                        <a:pt x="72" y="117"/>
                      </a:cubicBezTo>
                      <a:cubicBezTo>
                        <a:pt x="72" y="114"/>
                        <a:pt x="72" y="114"/>
                        <a:pt x="72" y="114"/>
                      </a:cubicBezTo>
                      <a:cubicBezTo>
                        <a:pt x="98" y="107"/>
                        <a:pt x="116" y="85"/>
                        <a:pt x="116" y="58"/>
                      </a:cubicBezTo>
                      <a:cubicBezTo>
                        <a:pt x="116" y="26"/>
                        <a:pt x="90" y="0"/>
                        <a:pt x="58" y="0"/>
                      </a:cubicBezTo>
                      <a:cubicBezTo>
                        <a:pt x="26" y="0"/>
                        <a:pt x="0" y="26"/>
                        <a:pt x="0" y="58"/>
                      </a:cubicBezTo>
                      <a:cubicBezTo>
                        <a:pt x="0" y="86"/>
                        <a:pt x="21" y="110"/>
                        <a:pt x="48" y="114"/>
                      </a:cubicBezTo>
                      <a:cubicBezTo>
                        <a:pt x="48" y="125"/>
                        <a:pt x="48" y="125"/>
                        <a:pt x="48" y="125"/>
                      </a:cubicBezTo>
                      <a:cubicBezTo>
                        <a:pt x="29" y="125"/>
                        <a:pt x="29" y="125"/>
                        <a:pt x="29" y="125"/>
                      </a:cubicBezTo>
                      <a:cubicBezTo>
                        <a:pt x="29" y="133"/>
                        <a:pt x="29" y="133"/>
                        <a:pt x="29" y="133"/>
                      </a:cubicBezTo>
                      <a:cubicBezTo>
                        <a:pt x="12" y="133"/>
                        <a:pt x="12" y="133"/>
                        <a:pt x="12" y="133"/>
                      </a:cubicBezTo>
                      <a:cubicBezTo>
                        <a:pt x="12" y="153"/>
                        <a:pt x="12" y="153"/>
                        <a:pt x="12" y="153"/>
                      </a:cubicBezTo>
                      <a:cubicBezTo>
                        <a:pt x="102" y="153"/>
                        <a:pt x="102" y="153"/>
                        <a:pt x="102" y="153"/>
                      </a:cubicBezTo>
                      <a:cubicBezTo>
                        <a:pt x="102" y="133"/>
                        <a:pt x="102" y="133"/>
                        <a:pt x="102" y="133"/>
                      </a:cubicBezTo>
                      <a:cubicBezTo>
                        <a:pt x="90" y="133"/>
                        <a:pt x="90" y="133"/>
                        <a:pt x="90" y="133"/>
                      </a:cubicBezTo>
                      <a:cubicBezTo>
                        <a:pt x="90" y="125"/>
                        <a:pt x="90" y="125"/>
                        <a:pt x="90" y="125"/>
                      </a:cubicBezTo>
                      <a:cubicBezTo>
                        <a:pt x="72" y="125"/>
                        <a:pt x="72" y="125"/>
                        <a:pt x="72" y="125"/>
                      </a:cubicBezTo>
                      <a:cubicBezTo>
                        <a:pt x="72" y="124"/>
                        <a:pt x="72" y="124"/>
                        <a:pt x="72" y="124"/>
                      </a:cubicBezTo>
                      <a:cubicBezTo>
                        <a:pt x="120" y="117"/>
                        <a:pt x="132" y="96"/>
                        <a:pt x="135" y="82"/>
                      </a:cubicBezTo>
                      <a:cubicBezTo>
                        <a:pt x="137" y="82"/>
                        <a:pt x="140" y="81"/>
                        <a:pt x="142" y="79"/>
                      </a:cubicBezTo>
                      <a:cubicBezTo>
                        <a:pt x="146" y="74"/>
                        <a:pt x="146" y="66"/>
                        <a:pt x="141" y="61"/>
                      </a:cubicBezTo>
                      <a:close/>
                      <a:moveTo>
                        <a:pt x="43" y="58"/>
                      </a:moveTo>
                      <a:cubicBezTo>
                        <a:pt x="43" y="49"/>
                        <a:pt x="51" y="42"/>
                        <a:pt x="59" y="42"/>
                      </a:cubicBezTo>
                      <a:cubicBezTo>
                        <a:pt x="68" y="42"/>
                        <a:pt x="75" y="49"/>
                        <a:pt x="75" y="58"/>
                      </a:cubicBezTo>
                      <a:cubicBezTo>
                        <a:pt x="75" y="66"/>
                        <a:pt x="68" y="74"/>
                        <a:pt x="59" y="74"/>
                      </a:cubicBezTo>
                      <a:cubicBezTo>
                        <a:pt x="51" y="74"/>
                        <a:pt x="43" y="66"/>
                        <a:pt x="43" y="5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99" name="Freeform 100">
                  <a:extLst>
                    <a:ext uri="{FF2B5EF4-FFF2-40B4-BE49-F238E27FC236}">
                      <a16:creationId xmlns:a16="http://schemas.microsoft.com/office/drawing/2014/main" id="{93F1763C-79D7-4570-8460-D8E0F6156A42}"/>
                    </a:ext>
                  </a:extLst>
                </p:cNvPr>
                <p:cNvSpPr>
                  <a:spLocks noEditPoints="1"/>
                </p:cNvSpPr>
                <p:nvPr/>
              </p:nvSpPr>
              <p:spPr bwMode="auto">
                <a:xfrm>
                  <a:off x="1882" y="1036"/>
                  <a:ext cx="154" cy="211"/>
                </a:xfrm>
                <a:custGeom>
                  <a:avLst/>
                  <a:gdLst/>
                  <a:ahLst/>
                  <a:cxnLst>
                    <a:cxn ang="0">
                      <a:pos x="153" y="50"/>
                    </a:cxn>
                    <a:cxn ang="0">
                      <a:pos x="102" y="0"/>
                    </a:cxn>
                    <a:cxn ang="0">
                      <a:pos x="91" y="5"/>
                    </a:cxn>
                    <a:cxn ang="0">
                      <a:pos x="84" y="188"/>
                    </a:cxn>
                    <a:cxn ang="0">
                      <a:pos x="60" y="211"/>
                    </a:cxn>
                    <a:cxn ang="0">
                      <a:pos x="43" y="220"/>
                    </a:cxn>
                    <a:cxn ang="0">
                      <a:pos x="140" y="233"/>
                    </a:cxn>
                    <a:cxn ang="0">
                      <a:pos x="124" y="220"/>
                    </a:cxn>
                    <a:cxn ang="0">
                      <a:pos x="102" y="211"/>
                    </a:cxn>
                    <a:cxn ang="0">
                      <a:pos x="153" y="142"/>
                    </a:cxn>
                    <a:cxn ang="0">
                      <a:pos x="170" y="96"/>
                    </a:cxn>
                    <a:cxn ang="0">
                      <a:pos x="164" y="95"/>
                    </a:cxn>
                    <a:cxn ang="0">
                      <a:pos x="136" y="66"/>
                    </a:cxn>
                    <a:cxn ang="0">
                      <a:pos x="164" y="95"/>
                    </a:cxn>
                    <a:cxn ang="0">
                      <a:pos x="134" y="60"/>
                    </a:cxn>
                    <a:cxn ang="0">
                      <a:pos x="148" y="53"/>
                    </a:cxn>
                    <a:cxn ang="0">
                      <a:pos x="64" y="68"/>
                    </a:cxn>
                    <a:cxn ang="0">
                      <a:pos x="94" y="95"/>
                    </a:cxn>
                    <a:cxn ang="0">
                      <a:pos x="94" y="101"/>
                    </a:cxn>
                    <a:cxn ang="0">
                      <a:pos x="64" y="124"/>
                    </a:cxn>
                    <a:cxn ang="0">
                      <a:pos x="94" y="101"/>
                    </a:cxn>
                    <a:cxn ang="0">
                      <a:pos x="47" y="53"/>
                    </a:cxn>
                    <a:cxn ang="0">
                      <a:pos x="61" y="60"/>
                    </a:cxn>
                    <a:cxn ang="0">
                      <a:pos x="55" y="95"/>
                    </a:cxn>
                    <a:cxn ang="0">
                      <a:pos x="43" y="58"/>
                    </a:cxn>
                    <a:cxn ang="0">
                      <a:pos x="55" y="101"/>
                    </a:cxn>
                    <a:cxn ang="0">
                      <a:pos x="43" y="134"/>
                    </a:cxn>
                    <a:cxn ang="0">
                      <a:pos x="55" y="101"/>
                    </a:cxn>
                    <a:cxn ang="0">
                      <a:pos x="77" y="159"/>
                    </a:cxn>
                    <a:cxn ang="0">
                      <a:pos x="61" y="132"/>
                    </a:cxn>
                    <a:cxn ang="0">
                      <a:pos x="94" y="126"/>
                    </a:cxn>
                    <a:cxn ang="0">
                      <a:pos x="66" y="130"/>
                    </a:cxn>
                    <a:cxn ang="0">
                      <a:pos x="66" y="62"/>
                    </a:cxn>
                    <a:cxn ang="0">
                      <a:pos x="94" y="66"/>
                    </a:cxn>
                    <a:cxn ang="0">
                      <a:pos x="134" y="101"/>
                    </a:cxn>
                    <a:cxn ang="0">
                      <a:pos x="100" y="120"/>
                    </a:cxn>
                    <a:cxn ang="0">
                      <a:pos x="100" y="95"/>
                    </a:cxn>
                    <a:cxn ang="0">
                      <a:pos x="131" y="67"/>
                    </a:cxn>
                    <a:cxn ang="0">
                      <a:pos x="100" y="95"/>
                    </a:cxn>
                    <a:cxn ang="0">
                      <a:pos x="100" y="66"/>
                    </a:cxn>
                    <a:cxn ang="0">
                      <a:pos x="129" y="62"/>
                    </a:cxn>
                    <a:cxn ang="0">
                      <a:pos x="91" y="17"/>
                    </a:cxn>
                    <a:cxn ang="0">
                      <a:pos x="42" y="50"/>
                    </a:cxn>
                    <a:cxn ang="0">
                      <a:pos x="25" y="96"/>
                    </a:cxn>
                    <a:cxn ang="0">
                      <a:pos x="42" y="142"/>
                    </a:cxn>
                    <a:cxn ang="0">
                      <a:pos x="93" y="176"/>
                    </a:cxn>
                    <a:cxn ang="0">
                      <a:pos x="12" y="97"/>
                    </a:cxn>
                    <a:cxn ang="0">
                      <a:pos x="100" y="126"/>
                    </a:cxn>
                    <a:cxn ang="0">
                      <a:pos x="100" y="162"/>
                    </a:cxn>
                    <a:cxn ang="0">
                      <a:pos x="134" y="132"/>
                    </a:cxn>
                    <a:cxn ang="0">
                      <a:pos x="118" y="159"/>
                    </a:cxn>
                    <a:cxn ang="0">
                      <a:pos x="136" y="126"/>
                    </a:cxn>
                    <a:cxn ang="0">
                      <a:pos x="163" y="101"/>
                    </a:cxn>
                  </a:cxnLst>
                  <a:rect l="0" t="0" r="r" b="b"/>
                  <a:pathLst>
                    <a:path w="170" h="233">
                      <a:moveTo>
                        <a:pt x="156" y="54"/>
                      </a:moveTo>
                      <a:cubicBezTo>
                        <a:pt x="155" y="53"/>
                        <a:pt x="154" y="51"/>
                        <a:pt x="153" y="50"/>
                      </a:cubicBezTo>
                      <a:cubicBezTo>
                        <a:pt x="141" y="35"/>
                        <a:pt x="123" y="25"/>
                        <a:pt x="102" y="24"/>
                      </a:cubicBezTo>
                      <a:cubicBezTo>
                        <a:pt x="102" y="0"/>
                        <a:pt x="102" y="0"/>
                        <a:pt x="102" y="0"/>
                      </a:cubicBezTo>
                      <a:cubicBezTo>
                        <a:pt x="91" y="0"/>
                        <a:pt x="91" y="0"/>
                        <a:pt x="91" y="0"/>
                      </a:cubicBezTo>
                      <a:cubicBezTo>
                        <a:pt x="91" y="5"/>
                        <a:pt x="91" y="5"/>
                        <a:pt x="91" y="5"/>
                      </a:cubicBezTo>
                      <a:cubicBezTo>
                        <a:pt x="41" y="6"/>
                        <a:pt x="0" y="46"/>
                        <a:pt x="0" y="97"/>
                      </a:cubicBezTo>
                      <a:cubicBezTo>
                        <a:pt x="0" y="144"/>
                        <a:pt x="37" y="184"/>
                        <a:pt x="84" y="188"/>
                      </a:cubicBezTo>
                      <a:cubicBezTo>
                        <a:pt x="84" y="211"/>
                        <a:pt x="84" y="211"/>
                        <a:pt x="84" y="211"/>
                      </a:cubicBezTo>
                      <a:cubicBezTo>
                        <a:pt x="60" y="211"/>
                        <a:pt x="60" y="211"/>
                        <a:pt x="60" y="211"/>
                      </a:cubicBezTo>
                      <a:cubicBezTo>
                        <a:pt x="60" y="220"/>
                        <a:pt x="60" y="220"/>
                        <a:pt x="60" y="220"/>
                      </a:cubicBezTo>
                      <a:cubicBezTo>
                        <a:pt x="43" y="220"/>
                        <a:pt x="43" y="220"/>
                        <a:pt x="43" y="220"/>
                      </a:cubicBezTo>
                      <a:cubicBezTo>
                        <a:pt x="43" y="233"/>
                        <a:pt x="43" y="233"/>
                        <a:pt x="43" y="233"/>
                      </a:cubicBezTo>
                      <a:cubicBezTo>
                        <a:pt x="140" y="233"/>
                        <a:pt x="140" y="233"/>
                        <a:pt x="140" y="233"/>
                      </a:cubicBezTo>
                      <a:cubicBezTo>
                        <a:pt x="140" y="220"/>
                        <a:pt x="140" y="220"/>
                        <a:pt x="140" y="220"/>
                      </a:cubicBezTo>
                      <a:cubicBezTo>
                        <a:pt x="124" y="220"/>
                        <a:pt x="124" y="220"/>
                        <a:pt x="124" y="220"/>
                      </a:cubicBezTo>
                      <a:cubicBezTo>
                        <a:pt x="124" y="211"/>
                        <a:pt x="124" y="211"/>
                        <a:pt x="124" y="211"/>
                      </a:cubicBezTo>
                      <a:cubicBezTo>
                        <a:pt x="102" y="211"/>
                        <a:pt x="102" y="211"/>
                        <a:pt x="102" y="211"/>
                      </a:cubicBezTo>
                      <a:cubicBezTo>
                        <a:pt x="102" y="168"/>
                        <a:pt x="102" y="168"/>
                        <a:pt x="102" y="168"/>
                      </a:cubicBezTo>
                      <a:cubicBezTo>
                        <a:pt x="123" y="166"/>
                        <a:pt x="141" y="157"/>
                        <a:pt x="153" y="142"/>
                      </a:cubicBezTo>
                      <a:cubicBezTo>
                        <a:pt x="154" y="141"/>
                        <a:pt x="155" y="139"/>
                        <a:pt x="156" y="138"/>
                      </a:cubicBezTo>
                      <a:cubicBezTo>
                        <a:pt x="165" y="126"/>
                        <a:pt x="170" y="111"/>
                        <a:pt x="170" y="96"/>
                      </a:cubicBezTo>
                      <a:cubicBezTo>
                        <a:pt x="170" y="80"/>
                        <a:pt x="165" y="66"/>
                        <a:pt x="156" y="54"/>
                      </a:cubicBezTo>
                      <a:close/>
                      <a:moveTo>
                        <a:pt x="164" y="95"/>
                      </a:moveTo>
                      <a:cubicBezTo>
                        <a:pt x="140" y="95"/>
                        <a:pt x="140" y="95"/>
                        <a:pt x="140" y="95"/>
                      </a:cubicBezTo>
                      <a:cubicBezTo>
                        <a:pt x="140" y="85"/>
                        <a:pt x="139" y="75"/>
                        <a:pt x="136" y="66"/>
                      </a:cubicBezTo>
                      <a:cubicBezTo>
                        <a:pt x="142" y="63"/>
                        <a:pt x="147" y="61"/>
                        <a:pt x="152" y="58"/>
                      </a:cubicBezTo>
                      <a:cubicBezTo>
                        <a:pt x="159" y="68"/>
                        <a:pt x="164" y="81"/>
                        <a:pt x="164" y="95"/>
                      </a:cubicBezTo>
                      <a:close/>
                      <a:moveTo>
                        <a:pt x="148" y="53"/>
                      </a:moveTo>
                      <a:cubicBezTo>
                        <a:pt x="144" y="56"/>
                        <a:pt x="140" y="58"/>
                        <a:pt x="134" y="60"/>
                      </a:cubicBezTo>
                      <a:cubicBezTo>
                        <a:pt x="131" y="49"/>
                        <a:pt x="125" y="39"/>
                        <a:pt x="118" y="33"/>
                      </a:cubicBezTo>
                      <a:cubicBezTo>
                        <a:pt x="130" y="37"/>
                        <a:pt x="140" y="44"/>
                        <a:pt x="148" y="53"/>
                      </a:cubicBezTo>
                      <a:close/>
                      <a:moveTo>
                        <a:pt x="61" y="95"/>
                      </a:moveTo>
                      <a:cubicBezTo>
                        <a:pt x="61" y="85"/>
                        <a:pt x="62" y="76"/>
                        <a:pt x="64" y="68"/>
                      </a:cubicBezTo>
                      <a:cubicBezTo>
                        <a:pt x="74" y="70"/>
                        <a:pt x="84" y="72"/>
                        <a:pt x="94" y="72"/>
                      </a:cubicBezTo>
                      <a:cubicBezTo>
                        <a:pt x="94" y="95"/>
                        <a:pt x="94" y="95"/>
                        <a:pt x="94" y="95"/>
                      </a:cubicBezTo>
                      <a:lnTo>
                        <a:pt x="61" y="95"/>
                      </a:lnTo>
                      <a:close/>
                      <a:moveTo>
                        <a:pt x="94" y="101"/>
                      </a:moveTo>
                      <a:cubicBezTo>
                        <a:pt x="94" y="120"/>
                        <a:pt x="94" y="120"/>
                        <a:pt x="94" y="120"/>
                      </a:cubicBezTo>
                      <a:cubicBezTo>
                        <a:pt x="84" y="120"/>
                        <a:pt x="74" y="121"/>
                        <a:pt x="64" y="124"/>
                      </a:cubicBezTo>
                      <a:cubicBezTo>
                        <a:pt x="63" y="117"/>
                        <a:pt x="61" y="109"/>
                        <a:pt x="61" y="101"/>
                      </a:cubicBezTo>
                      <a:lnTo>
                        <a:pt x="94" y="101"/>
                      </a:lnTo>
                      <a:close/>
                      <a:moveTo>
                        <a:pt x="61" y="60"/>
                      </a:moveTo>
                      <a:cubicBezTo>
                        <a:pt x="55" y="58"/>
                        <a:pt x="51" y="56"/>
                        <a:pt x="47" y="53"/>
                      </a:cubicBezTo>
                      <a:cubicBezTo>
                        <a:pt x="55" y="44"/>
                        <a:pt x="65" y="37"/>
                        <a:pt x="77" y="33"/>
                      </a:cubicBezTo>
                      <a:cubicBezTo>
                        <a:pt x="70" y="39"/>
                        <a:pt x="64" y="49"/>
                        <a:pt x="61" y="60"/>
                      </a:cubicBezTo>
                      <a:close/>
                      <a:moveTo>
                        <a:pt x="59" y="66"/>
                      </a:moveTo>
                      <a:cubicBezTo>
                        <a:pt x="56" y="75"/>
                        <a:pt x="55" y="85"/>
                        <a:pt x="55" y="95"/>
                      </a:cubicBezTo>
                      <a:cubicBezTo>
                        <a:pt x="31" y="95"/>
                        <a:pt x="31" y="95"/>
                        <a:pt x="31" y="95"/>
                      </a:cubicBezTo>
                      <a:cubicBezTo>
                        <a:pt x="31" y="81"/>
                        <a:pt x="36" y="68"/>
                        <a:pt x="43" y="58"/>
                      </a:cubicBezTo>
                      <a:cubicBezTo>
                        <a:pt x="48" y="61"/>
                        <a:pt x="53" y="63"/>
                        <a:pt x="59" y="66"/>
                      </a:cubicBezTo>
                      <a:close/>
                      <a:moveTo>
                        <a:pt x="55" y="101"/>
                      </a:moveTo>
                      <a:cubicBezTo>
                        <a:pt x="55" y="110"/>
                        <a:pt x="57" y="118"/>
                        <a:pt x="59" y="126"/>
                      </a:cubicBezTo>
                      <a:cubicBezTo>
                        <a:pt x="53" y="128"/>
                        <a:pt x="48" y="131"/>
                        <a:pt x="43" y="134"/>
                      </a:cubicBezTo>
                      <a:cubicBezTo>
                        <a:pt x="37" y="125"/>
                        <a:pt x="32" y="113"/>
                        <a:pt x="31" y="101"/>
                      </a:cubicBezTo>
                      <a:lnTo>
                        <a:pt x="55" y="101"/>
                      </a:lnTo>
                      <a:close/>
                      <a:moveTo>
                        <a:pt x="61" y="132"/>
                      </a:moveTo>
                      <a:cubicBezTo>
                        <a:pt x="64" y="143"/>
                        <a:pt x="70" y="152"/>
                        <a:pt x="77" y="159"/>
                      </a:cubicBezTo>
                      <a:cubicBezTo>
                        <a:pt x="65" y="155"/>
                        <a:pt x="55" y="148"/>
                        <a:pt x="47" y="139"/>
                      </a:cubicBezTo>
                      <a:cubicBezTo>
                        <a:pt x="51" y="136"/>
                        <a:pt x="55" y="134"/>
                        <a:pt x="61" y="132"/>
                      </a:cubicBezTo>
                      <a:close/>
                      <a:moveTo>
                        <a:pt x="66" y="130"/>
                      </a:moveTo>
                      <a:cubicBezTo>
                        <a:pt x="75" y="127"/>
                        <a:pt x="84" y="126"/>
                        <a:pt x="94" y="126"/>
                      </a:cubicBezTo>
                      <a:cubicBezTo>
                        <a:pt x="94" y="162"/>
                        <a:pt x="94" y="162"/>
                        <a:pt x="94" y="162"/>
                      </a:cubicBezTo>
                      <a:cubicBezTo>
                        <a:pt x="82" y="160"/>
                        <a:pt x="72" y="148"/>
                        <a:pt x="66" y="130"/>
                      </a:cubicBezTo>
                      <a:close/>
                      <a:moveTo>
                        <a:pt x="94" y="66"/>
                      </a:moveTo>
                      <a:cubicBezTo>
                        <a:pt x="84" y="66"/>
                        <a:pt x="75" y="64"/>
                        <a:pt x="66" y="62"/>
                      </a:cubicBezTo>
                      <a:cubicBezTo>
                        <a:pt x="72" y="44"/>
                        <a:pt x="82" y="32"/>
                        <a:pt x="94" y="30"/>
                      </a:cubicBezTo>
                      <a:lnTo>
                        <a:pt x="94" y="66"/>
                      </a:lnTo>
                      <a:close/>
                      <a:moveTo>
                        <a:pt x="100" y="101"/>
                      </a:moveTo>
                      <a:cubicBezTo>
                        <a:pt x="134" y="101"/>
                        <a:pt x="134" y="101"/>
                        <a:pt x="134" y="101"/>
                      </a:cubicBezTo>
                      <a:cubicBezTo>
                        <a:pt x="134" y="109"/>
                        <a:pt x="132" y="117"/>
                        <a:pt x="131" y="124"/>
                      </a:cubicBezTo>
                      <a:cubicBezTo>
                        <a:pt x="121" y="122"/>
                        <a:pt x="111" y="120"/>
                        <a:pt x="100" y="120"/>
                      </a:cubicBezTo>
                      <a:lnTo>
                        <a:pt x="100" y="101"/>
                      </a:lnTo>
                      <a:close/>
                      <a:moveTo>
                        <a:pt x="100" y="95"/>
                      </a:moveTo>
                      <a:cubicBezTo>
                        <a:pt x="100" y="72"/>
                        <a:pt x="100" y="72"/>
                        <a:pt x="100" y="72"/>
                      </a:cubicBezTo>
                      <a:cubicBezTo>
                        <a:pt x="111" y="72"/>
                        <a:pt x="121" y="70"/>
                        <a:pt x="131" y="67"/>
                      </a:cubicBezTo>
                      <a:cubicBezTo>
                        <a:pt x="133" y="76"/>
                        <a:pt x="134" y="85"/>
                        <a:pt x="134" y="95"/>
                      </a:cubicBezTo>
                      <a:lnTo>
                        <a:pt x="100" y="95"/>
                      </a:lnTo>
                      <a:close/>
                      <a:moveTo>
                        <a:pt x="129" y="62"/>
                      </a:moveTo>
                      <a:cubicBezTo>
                        <a:pt x="120" y="64"/>
                        <a:pt x="111" y="66"/>
                        <a:pt x="100" y="66"/>
                      </a:cubicBezTo>
                      <a:cubicBezTo>
                        <a:pt x="100" y="30"/>
                        <a:pt x="100" y="30"/>
                        <a:pt x="100" y="30"/>
                      </a:cubicBezTo>
                      <a:cubicBezTo>
                        <a:pt x="113" y="31"/>
                        <a:pt x="123" y="44"/>
                        <a:pt x="129" y="62"/>
                      </a:cubicBezTo>
                      <a:close/>
                      <a:moveTo>
                        <a:pt x="12" y="97"/>
                      </a:moveTo>
                      <a:cubicBezTo>
                        <a:pt x="12" y="53"/>
                        <a:pt x="47" y="17"/>
                        <a:pt x="91" y="17"/>
                      </a:cubicBezTo>
                      <a:cubicBezTo>
                        <a:pt x="91" y="24"/>
                        <a:pt x="91" y="24"/>
                        <a:pt x="91" y="24"/>
                      </a:cubicBezTo>
                      <a:cubicBezTo>
                        <a:pt x="71" y="26"/>
                        <a:pt x="54" y="35"/>
                        <a:pt x="42" y="50"/>
                      </a:cubicBezTo>
                      <a:cubicBezTo>
                        <a:pt x="41" y="51"/>
                        <a:pt x="39" y="53"/>
                        <a:pt x="38" y="54"/>
                      </a:cubicBezTo>
                      <a:cubicBezTo>
                        <a:pt x="30" y="66"/>
                        <a:pt x="25" y="80"/>
                        <a:pt x="25" y="96"/>
                      </a:cubicBezTo>
                      <a:cubicBezTo>
                        <a:pt x="25" y="111"/>
                        <a:pt x="30" y="126"/>
                        <a:pt x="38" y="138"/>
                      </a:cubicBezTo>
                      <a:cubicBezTo>
                        <a:pt x="39" y="139"/>
                        <a:pt x="41" y="141"/>
                        <a:pt x="42" y="142"/>
                      </a:cubicBezTo>
                      <a:cubicBezTo>
                        <a:pt x="54" y="157"/>
                        <a:pt x="72" y="167"/>
                        <a:pt x="93" y="168"/>
                      </a:cubicBezTo>
                      <a:cubicBezTo>
                        <a:pt x="93" y="176"/>
                        <a:pt x="93" y="176"/>
                        <a:pt x="93" y="176"/>
                      </a:cubicBezTo>
                      <a:cubicBezTo>
                        <a:pt x="93" y="177"/>
                        <a:pt x="92" y="177"/>
                        <a:pt x="92" y="177"/>
                      </a:cubicBezTo>
                      <a:cubicBezTo>
                        <a:pt x="48" y="177"/>
                        <a:pt x="12" y="141"/>
                        <a:pt x="12" y="97"/>
                      </a:cubicBezTo>
                      <a:close/>
                      <a:moveTo>
                        <a:pt x="100" y="162"/>
                      </a:moveTo>
                      <a:cubicBezTo>
                        <a:pt x="100" y="126"/>
                        <a:pt x="100" y="126"/>
                        <a:pt x="100" y="126"/>
                      </a:cubicBezTo>
                      <a:cubicBezTo>
                        <a:pt x="111" y="126"/>
                        <a:pt x="120" y="127"/>
                        <a:pt x="129" y="130"/>
                      </a:cubicBezTo>
                      <a:cubicBezTo>
                        <a:pt x="123" y="148"/>
                        <a:pt x="113" y="160"/>
                        <a:pt x="100" y="162"/>
                      </a:cubicBezTo>
                      <a:close/>
                      <a:moveTo>
                        <a:pt x="118" y="159"/>
                      </a:moveTo>
                      <a:cubicBezTo>
                        <a:pt x="125" y="152"/>
                        <a:pt x="131" y="143"/>
                        <a:pt x="134" y="132"/>
                      </a:cubicBezTo>
                      <a:cubicBezTo>
                        <a:pt x="140" y="134"/>
                        <a:pt x="144" y="136"/>
                        <a:pt x="148" y="139"/>
                      </a:cubicBezTo>
                      <a:cubicBezTo>
                        <a:pt x="140" y="148"/>
                        <a:pt x="130" y="155"/>
                        <a:pt x="118" y="159"/>
                      </a:cubicBezTo>
                      <a:close/>
                      <a:moveTo>
                        <a:pt x="152" y="134"/>
                      </a:moveTo>
                      <a:cubicBezTo>
                        <a:pt x="147" y="131"/>
                        <a:pt x="142" y="128"/>
                        <a:pt x="136" y="126"/>
                      </a:cubicBezTo>
                      <a:cubicBezTo>
                        <a:pt x="138" y="118"/>
                        <a:pt x="140" y="110"/>
                        <a:pt x="140" y="101"/>
                      </a:cubicBezTo>
                      <a:cubicBezTo>
                        <a:pt x="163" y="101"/>
                        <a:pt x="163" y="101"/>
                        <a:pt x="163" y="101"/>
                      </a:cubicBezTo>
                      <a:cubicBezTo>
                        <a:pt x="163" y="113"/>
                        <a:pt x="158" y="125"/>
                        <a:pt x="152" y="13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00" name="Freeform 101">
                  <a:extLst>
                    <a:ext uri="{FF2B5EF4-FFF2-40B4-BE49-F238E27FC236}">
                      <a16:creationId xmlns:a16="http://schemas.microsoft.com/office/drawing/2014/main" id="{A6F3A105-D2F9-4E63-8F02-597285D86CBE}"/>
                    </a:ext>
                  </a:extLst>
                </p:cNvPr>
                <p:cNvSpPr>
                  <a:spLocks noEditPoints="1"/>
                </p:cNvSpPr>
                <p:nvPr/>
              </p:nvSpPr>
              <p:spPr bwMode="auto">
                <a:xfrm>
                  <a:off x="2468" y="785"/>
                  <a:ext cx="96" cy="157"/>
                </a:xfrm>
                <a:custGeom>
                  <a:avLst/>
                  <a:gdLst/>
                  <a:ahLst/>
                  <a:cxnLst>
                    <a:cxn ang="0">
                      <a:pos x="0" y="157"/>
                    </a:cxn>
                    <a:cxn ang="0">
                      <a:pos x="96" y="0"/>
                    </a:cxn>
                    <a:cxn ang="0">
                      <a:pos x="36" y="9"/>
                    </a:cxn>
                    <a:cxn ang="0">
                      <a:pos x="61" y="11"/>
                    </a:cxn>
                    <a:cxn ang="0">
                      <a:pos x="36" y="9"/>
                    </a:cxn>
                    <a:cxn ang="0">
                      <a:pos x="14" y="137"/>
                    </a:cxn>
                    <a:cxn ang="0">
                      <a:pos x="33" y="127"/>
                    </a:cxn>
                    <a:cxn ang="0">
                      <a:pos x="33" y="122"/>
                    </a:cxn>
                    <a:cxn ang="0">
                      <a:pos x="14" y="112"/>
                    </a:cxn>
                    <a:cxn ang="0">
                      <a:pos x="33" y="122"/>
                    </a:cxn>
                    <a:cxn ang="0">
                      <a:pos x="14" y="106"/>
                    </a:cxn>
                    <a:cxn ang="0">
                      <a:pos x="33" y="96"/>
                    </a:cxn>
                    <a:cxn ang="0">
                      <a:pos x="33" y="90"/>
                    </a:cxn>
                    <a:cxn ang="0">
                      <a:pos x="14" y="80"/>
                    </a:cxn>
                    <a:cxn ang="0">
                      <a:pos x="33" y="90"/>
                    </a:cxn>
                    <a:cxn ang="0">
                      <a:pos x="36" y="151"/>
                    </a:cxn>
                    <a:cxn ang="0">
                      <a:pos x="61" y="148"/>
                    </a:cxn>
                    <a:cxn ang="0">
                      <a:pos x="57" y="96"/>
                    </a:cxn>
                    <a:cxn ang="0">
                      <a:pos x="39" y="106"/>
                    </a:cxn>
                    <a:cxn ang="0">
                      <a:pos x="57" y="96"/>
                    </a:cxn>
                    <a:cxn ang="0">
                      <a:pos x="39" y="80"/>
                    </a:cxn>
                    <a:cxn ang="0">
                      <a:pos x="57" y="90"/>
                    </a:cxn>
                    <a:cxn ang="0">
                      <a:pos x="57" y="112"/>
                    </a:cxn>
                    <a:cxn ang="0">
                      <a:pos x="39" y="122"/>
                    </a:cxn>
                    <a:cxn ang="0">
                      <a:pos x="57" y="112"/>
                    </a:cxn>
                    <a:cxn ang="0">
                      <a:pos x="57" y="137"/>
                    </a:cxn>
                    <a:cxn ang="0">
                      <a:pos x="39" y="127"/>
                    </a:cxn>
                    <a:cxn ang="0">
                      <a:pos x="83" y="137"/>
                    </a:cxn>
                    <a:cxn ang="0">
                      <a:pos x="64" y="127"/>
                    </a:cxn>
                    <a:cxn ang="0">
                      <a:pos x="83" y="137"/>
                    </a:cxn>
                    <a:cxn ang="0">
                      <a:pos x="64" y="122"/>
                    </a:cxn>
                    <a:cxn ang="0">
                      <a:pos x="83" y="112"/>
                    </a:cxn>
                    <a:cxn ang="0">
                      <a:pos x="83" y="106"/>
                    </a:cxn>
                    <a:cxn ang="0">
                      <a:pos x="64" y="96"/>
                    </a:cxn>
                    <a:cxn ang="0">
                      <a:pos x="83" y="106"/>
                    </a:cxn>
                    <a:cxn ang="0">
                      <a:pos x="64" y="90"/>
                    </a:cxn>
                    <a:cxn ang="0">
                      <a:pos x="83" y="80"/>
                    </a:cxn>
                    <a:cxn ang="0">
                      <a:pos x="83" y="74"/>
                    </a:cxn>
                    <a:cxn ang="0">
                      <a:pos x="14" y="17"/>
                    </a:cxn>
                    <a:cxn ang="0">
                      <a:pos x="83" y="74"/>
                    </a:cxn>
                  </a:cxnLst>
                  <a:rect l="0" t="0" r="r" b="b"/>
                  <a:pathLst>
                    <a:path w="96" h="157">
                      <a:moveTo>
                        <a:pt x="0" y="0"/>
                      </a:moveTo>
                      <a:lnTo>
                        <a:pt x="0" y="157"/>
                      </a:lnTo>
                      <a:lnTo>
                        <a:pt x="96" y="157"/>
                      </a:lnTo>
                      <a:lnTo>
                        <a:pt x="96" y="0"/>
                      </a:lnTo>
                      <a:lnTo>
                        <a:pt x="0" y="0"/>
                      </a:lnTo>
                      <a:close/>
                      <a:moveTo>
                        <a:pt x="36" y="9"/>
                      </a:moveTo>
                      <a:lnTo>
                        <a:pt x="61" y="9"/>
                      </a:lnTo>
                      <a:lnTo>
                        <a:pt x="61" y="11"/>
                      </a:lnTo>
                      <a:lnTo>
                        <a:pt x="36" y="11"/>
                      </a:lnTo>
                      <a:lnTo>
                        <a:pt x="36" y="9"/>
                      </a:lnTo>
                      <a:close/>
                      <a:moveTo>
                        <a:pt x="33" y="137"/>
                      </a:moveTo>
                      <a:lnTo>
                        <a:pt x="14" y="137"/>
                      </a:lnTo>
                      <a:lnTo>
                        <a:pt x="14" y="127"/>
                      </a:lnTo>
                      <a:lnTo>
                        <a:pt x="33" y="127"/>
                      </a:lnTo>
                      <a:lnTo>
                        <a:pt x="33" y="137"/>
                      </a:lnTo>
                      <a:close/>
                      <a:moveTo>
                        <a:pt x="33" y="122"/>
                      </a:moveTo>
                      <a:lnTo>
                        <a:pt x="14" y="122"/>
                      </a:lnTo>
                      <a:lnTo>
                        <a:pt x="14" y="112"/>
                      </a:lnTo>
                      <a:lnTo>
                        <a:pt x="33" y="112"/>
                      </a:lnTo>
                      <a:lnTo>
                        <a:pt x="33" y="122"/>
                      </a:lnTo>
                      <a:close/>
                      <a:moveTo>
                        <a:pt x="33" y="106"/>
                      </a:moveTo>
                      <a:lnTo>
                        <a:pt x="14" y="106"/>
                      </a:lnTo>
                      <a:lnTo>
                        <a:pt x="14" y="96"/>
                      </a:lnTo>
                      <a:lnTo>
                        <a:pt x="33" y="96"/>
                      </a:lnTo>
                      <a:lnTo>
                        <a:pt x="33" y="106"/>
                      </a:lnTo>
                      <a:close/>
                      <a:moveTo>
                        <a:pt x="33" y="90"/>
                      </a:moveTo>
                      <a:lnTo>
                        <a:pt x="14" y="90"/>
                      </a:lnTo>
                      <a:lnTo>
                        <a:pt x="14" y="80"/>
                      </a:lnTo>
                      <a:lnTo>
                        <a:pt x="33" y="80"/>
                      </a:lnTo>
                      <a:lnTo>
                        <a:pt x="33" y="90"/>
                      </a:lnTo>
                      <a:close/>
                      <a:moveTo>
                        <a:pt x="61" y="151"/>
                      </a:moveTo>
                      <a:lnTo>
                        <a:pt x="36" y="151"/>
                      </a:lnTo>
                      <a:lnTo>
                        <a:pt x="36" y="148"/>
                      </a:lnTo>
                      <a:lnTo>
                        <a:pt x="61" y="148"/>
                      </a:lnTo>
                      <a:lnTo>
                        <a:pt x="61" y="151"/>
                      </a:lnTo>
                      <a:close/>
                      <a:moveTo>
                        <a:pt x="57" y="96"/>
                      </a:moveTo>
                      <a:lnTo>
                        <a:pt x="57" y="106"/>
                      </a:lnTo>
                      <a:lnTo>
                        <a:pt x="39" y="106"/>
                      </a:lnTo>
                      <a:lnTo>
                        <a:pt x="39" y="96"/>
                      </a:lnTo>
                      <a:lnTo>
                        <a:pt x="57" y="96"/>
                      </a:lnTo>
                      <a:close/>
                      <a:moveTo>
                        <a:pt x="39" y="90"/>
                      </a:moveTo>
                      <a:lnTo>
                        <a:pt x="39" y="80"/>
                      </a:lnTo>
                      <a:lnTo>
                        <a:pt x="57" y="80"/>
                      </a:lnTo>
                      <a:lnTo>
                        <a:pt x="57" y="90"/>
                      </a:lnTo>
                      <a:lnTo>
                        <a:pt x="39" y="90"/>
                      </a:lnTo>
                      <a:close/>
                      <a:moveTo>
                        <a:pt x="57" y="112"/>
                      </a:moveTo>
                      <a:lnTo>
                        <a:pt x="57" y="122"/>
                      </a:lnTo>
                      <a:lnTo>
                        <a:pt x="39" y="122"/>
                      </a:lnTo>
                      <a:lnTo>
                        <a:pt x="39" y="112"/>
                      </a:lnTo>
                      <a:lnTo>
                        <a:pt x="57" y="112"/>
                      </a:lnTo>
                      <a:close/>
                      <a:moveTo>
                        <a:pt x="57" y="127"/>
                      </a:moveTo>
                      <a:lnTo>
                        <a:pt x="57" y="137"/>
                      </a:lnTo>
                      <a:lnTo>
                        <a:pt x="39" y="137"/>
                      </a:lnTo>
                      <a:lnTo>
                        <a:pt x="39" y="127"/>
                      </a:lnTo>
                      <a:lnTo>
                        <a:pt x="57" y="127"/>
                      </a:lnTo>
                      <a:close/>
                      <a:moveTo>
                        <a:pt x="83" y="137"/>
                      </a:moveTo>
                      <a:lnTo>
                        <a:pt x="64" y="137"/>
                      </a:lnTo>
                      <a:lnTo>
                        <a:pt x="64" y="127"/>
                      </a:lnTo>
                      <a:lnTo>
                        <a:pt x="83" y="127"/>
                      </a:lnTo>
                      <a:lnTo>
                        <a:pt x="83" y="137"/>
                      </a:lnTo>
                      <a:close/>
                      <a:moveTo>
                        <a:pt x="83" y="122"/>
                      </a:moveTo>
                      <a:lnTo>
                        <a:pt x="64" y="122"/>
                      </a:lnTo>
                      <a:lnTo>
                        <a:pt x="64" y="112"/>
                      </a:lnTo>
                      <a:lnTo>
                        <a:pt x="83" y="112"/>
                      </a:lnTo>
                      <a:lnTo>
                        <a:pt x="83" y="122"/>
                      </a:lnTo>
                      <a:close/>
                      <a:moveTo>
                        <a:pt x="83" y="106"/>
                      </a:moveTo>
                      <a:lnTo>
                        <a:pt x="64" y="106"/>
                      </a:lnTo>
                      <a:lnTo>
                        <a:pt x="64" y="96"/>
                      </a:lnTo>
                      <a:lnTo>
                        <a:pt x="83" y="96"/>
                      </a:lnTo>
                      <a:lnTo>
                        <a:pt x="83" y="106"/>
                      </a:lnTo>
                      <a:close/>
                      <a:moveTo>
                        <a:pt x="83" y="90"/>
                      </a:moveTo>
                      <a:lnTo>
                        <a:pt x="64" y="90"/>
                      </a:lnTo>
                      <a:lnTo>
                        <a:pt x="64" y="80"/>
                      </a:lnTo>
                      <a:lnTo>
                        <a:pt x="83" y="80"/>
                      </a:lnTo>
                      <a:lnTo>
                        <a:pt x="83" y="90"/>
                      </a:lnTo>
                      <a:close/>
                      <a:moveTo>
                        <a:pt x="83" y="74"/>
                      </a:moveTo>
                      <a:lnTo>
                        <a:pt x="14" y="74"/>
                      </a:lnTo>
                      <a:lnTo>
                        <a:pt x="14" y="17"/>
                      </a:lnTo>
                      <a:lnTo>
                        <a:pt x="83" y="17"/>
                      </a:lnTo>
                      <a:lnTo>
                        <a:pt x="83" y="7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01" name="Freeform 102">
                  <a:extLst>
                    <a:ext uri="{FF2B5EF4-FFF2-40B4-BE49-F238E27FC236}">
                      <a16:creationId xmlns:a16="http://schemas.microsoft.com/office/drawing/2014/main" id="{F73EE3C5-FB2D-48E4-9DBB-1A552637A922}"/>
                    </a:ext>
                  </a:extLst>
                </p:cNvPr>
                <p:cNvSpPr>
                  <a:spLocks/>
                </p:cNvSpPr>
                <p:nvPr/>
              </p:nvSpPr>
              <p:spPr bwMode="auto">
                <a:xfrm>
                  <a:off x="2694" y="1167"/>
                  <a:ext cx="110" cy="110"/>
                </a:xfrm>
                <a:custGeom>
                  <a:avLst/>
                  <a:gdLst/>
                  <a:ahLst/>
                  <a:cxnLst>
                    <a:cxn ang="0">
                      <a:pos x="0" y="21"/>
                    </a:cxn>
                    <a:cxn ang="0">
                      <a:pos x="90" y="110"/>
                    </a:cxn>
                    <a:cxn ang="0">
                      <a:pos x="110" y="90"/>
                    </a:cxn>
                    <a:cxn ang="0">
                      <a:pos x="20" y="0"/>
                    </a:cxn>
                    <a:cxn ang="0">
                      <a:pos x="0" y="21"/>
                    </a:cxn>
                  </a:cxnLst>
                  <a:rect l="0" t="0" r="r" b="b"/>
                  <a:pathLst>
                    <a:path w="110" h="110">
                      <a:moveTo>
                        <a:pt x="0" y="21"/>
                      </a:moveTo>
                      <a:lnTo>
                        <a:pt x="90" y="110"/>
                      </a:lnTo>
                      <a:lnTo>
                        <a:pt x="110" y="90"/>
                      </a:lnTo>
                      <a:lnTo>
                        <a:pt x="20" y="0"/>
                      </a:lnTo>
                      <a:lnTo>
                        <a:pt x="0"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02" name="Oval 103">
                  <a:extLst>
                    <a:ext uri="{FF2B5EF4-FFF2-40B4-BE49-F238E27FC236}">
                      <a16:creationId xmlns:a16="http://schemas.microsoft.com/office/drawing/2014/main" id="{FEB8FBDF-795E-4AE6-8403-B4D6A216131F}"/>
                    </a:ext>
                  </a:extLst>
                </p:cNvPr>
                <p:cNvSpPr>
                  <a:spLocks noChangeArrowheads="1"/>
                </p:cNvSpPr>
                <p:nvPr/>
              </p:nvSpPr>
              <p:spPr bwMode="auto">
                <a:xfrm>
                  <a:off x="2759" y="1164"/>
                  <a:ext cx="45" cy="45"/>
                </a:xfrm>
                <a:prstGeom prst="ellipse">
                  <a:avLst/>
                </a:pr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03" name="Oval 104">
                  <a:extLst>
                    <a:ext uri="{FF2B5EF4-FFF2-40B4-BE49-F238E27FC236}">
                      <a16:creationId xmlns:a16="http://schemas.microsoft.com/office/drawing/2014/main" id="{183F6596-C4F5-44CD-BC10-6874A21C7890}"/>
                    </a:ext>
                  </a:extLst>
                </p:cNvPr>
                <p:cNvSpPr>
                  <a:spLocks noChangeArrowheads="1"/>
                </p:cNvSpPr>
                <p:nvPr/>
              </p:nvSpPr>
              <p:spPr bwMode="auto">
                <a:xfrm>
                  <a:off x="2689" y="1233"/>
                  <a:ext cx="44" cy="45"/>
                </a:xfrm>
                <a:prstGeom prst="ellipse">
                  <a:avLst/>
                </a:pr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04" name="Freeform 105">
                  <a:extLst>
                    <a:ext uri="{FF2B5EF4-FFF2-40B4-BE49-F238E27FC236}">
                      <a16:creationId xmlns:a16="http://schemas.microsoft.com/office/drawing/2014/main" id="{E2B78BCD-CD3A-43E6-8EE3-5CF40E1293A4}"/>
                    </a:ext>
                  </a:extLst>
                </p:cNvPr>
                <p:cNvSpPr>
                  <a:spLocks noEditPoints="1"/>
                </p:cNvSpPr>
                <p:nvPr/>
              </p:nvSpPr>
              <p:spPr bwMode="auto">
                <a:xfrm>
                  <a:off x="3637" y="1295"/>
                  <a:ext cx="126" cy="113"/>
                </a:xfrm>
                <a:custGeom>
                  <a:avLst/>
                  <a:gdLst/>
                  <a:ahLst/>
                  <a:cxnLst>
                    <a:cxn ang="0">
                      <a:pos x="108" y="21"/>
                    </a:cxn>
                    <a:cxn ang="0">
                      <a:pos x="72" y="30"/>
                    </a:cxn>
                    <a:cxn ang="0">
                      <a:pos x="73" y="17"/>
                    </a:cxn>
                    <a:cxn ang="0">
                      <a:pos x="84" y="7"/>
                    </a:cxn>
                    <a:cxn ang="0">
                      <a:pos x="84" y="0"/>
                    </a:cxn>
                    <a:cxn ang="0">
                      <a:pos x="66" y="16"/>
                    </a:cxn>
                    <a:cxn ang="0">
                      <a:pos x="66" y="29"/>
                    </a:cxn>
                    <a:cxn ang="0">
                      <a:pos x="35" y="21"/>
                    </a:cxn>
                    <a:cxn ang="0">
                      <a:pos x="0" y="60"/>
                    </a:cxn>
                    <a:cxn ang="0">
                      <a:pos x="49" y="119"/>
                    </a:cxn>
                    <a:cxn ang="0">
                      <a:pos x="61" y="118"/>
                    </a:cxn>
                    <a:cxn ang="0">
                      <a:pos x="60" y="120"/>
                    </a:cxn>
                    <a:cxn ang="0">
                      <a:pos x="64" y="118"/>
                    </a:cxn>
                    <a:cxn ang="0">
                      <a:pos x="66" y="125"/>
                    </a:cxn>
                    <a:cxn ang="0">
                      <a:pos x="68" y="119"/>
                    </a:cxn>
                    <a:cxn ang="0">
                      <a:pos x="72" y="123"/>
                    </a:cxn>
                    <a:cxn ang="0">
                      <a:pos x="72" y="119"/>
                    </a:cxn>
                    <a:cxn ang="0">
                      <a:pos x="77" y="121"/>
                    </a:cxn>
                    <a:cxn ang="0">
                      <a:pos x="76" y="117"/>
                    </a:cxn>
                    <a:cxn ang="0">
                      <a:pos x="90" y="119"/>
                    </a:cxn>
                    <a:cxn ang="0">
                      <a:pos x="138" y="66"/>
                    </a:cxn>
                    <a:cxn ang="0">
                      <a:pos x="108" y="21"/>
                    </a:cxn>
                    <a:cxn ang="0">
                      <a:pos x="29" y="89"/>
                    </a:cxn>
                    <a:cxn ang="0">
                      <a:pos x="24" y="64"/>
                    </a:cxn>
                    <a:cxn ang="0">
                      <a:pos x="35" y="86"/>
                    </a:cxn>
                    <a:cxn ang="0">
                      <a:pos x="50" y="101"/>
                    </a:cxn>
                    <a:cxn ang="0">
                      <a:pos x="29" y="89"/>
                    </a:cxn>
                  </a:cxnLst>
                  <a:rect l="0" t="0" r="r" b="b"/>
                  <a:pathLst>
                    <a:path w="139" h="125">
                      <a:moveTo>
                        <a:pt x="108" y="21"/>
                      </a:moveTo>
                      <a:cubicBezTo>
                        <a:pt x="91" y="19"/>
                        <a:pt x="78" y="26"/>
                        <a:pt x="72" y="30"/>
                      </a:cubicBezTo>
                      <a:cubicBezTo>
                        <a:pt x="72" y="25"/>
                        <a:pt x="73" y="20"/>
                        <a:pt x="73" y="17"/>
                      </a:cubicBezTo>
                      <a:cubicBezTo>
                        <a:pt x="73" y="12"/>
                        <a:pt x="80" y="10"/>
                        <a:pt x="84" y="7"/>
                      </a:cubicBezTo>
                      <a:cubicBezTo>
                        <a:pt x="86" y="5"/>
                        <a:pt x="84" y="0"/>
                        <a:pt x="84" y="0"/>
                      </a:cubicBezTo>
                      <a:cubicBezTo>
                        <a:pt x="84" y="0"/>
                        <a:pt x="65" y="8"/>
                        <a:pt x="66" y="16"/>
                      </a:cubicBezTo>
                      <a:cubicBezTo>
                        <a:pt x="66" y="19"/>
                        <a:pt x="66" y="25"/>
                        <a:pt x="66" y="29"/>
                      </a:cubicBezTo>
                      <a:cubicBezTo>
                        <a:pt x="61" y="26"/>
                        <a:pt x="50" y="20"/>
                        <a:pt x="35" y="21"/>
                      </a:cubicBezTo>
                      <a:cubicBezTo>
                        <a:pt x="14" y="22"/>
                        <a:pt x="0" y="37"/>
                        <a:pt x="0" y="60"/>
                      </a:cubicBezTo>
                      <a:cubicBezTo>
                        <a:pt x="1" y="92"/>
                        <a:pt x="29" y="119"/>
                        <a:pt x="49" y="119"/>
                      </a:cubicBezTo>
                      <a:cubicBezTo>
                        <a:pt x="54" y="119"/>
                        <a:pt x="58" y="119"/>
                        <a:pt x="61" y="118"/>
                      </a:cubicBezTo>
                      <a:cubicBezTo>
                        <a:pt x="60" y="120"/>
                        <a:pt x="60" y="120"/>
                        <a:pt x="60" y="120"/>
                      </a:cubicBezTo>
                      <a:cubicBezTo>
                        <a:pt x="64" y="118"/>
                        <a:pt x="64" y="118"/>
                        <a:pt x="64" y="118"/>
                      </a:cubicBezTo>
                      <a:cubicBezTo>
                        <a:pt x="66" y="125"/>
                        <a:pt x="66" y="125"/>
                        <a:pt x="66" y="125"/>
                      </a:cubicBezTo>
                      <a:cubicBezTo>
                        <a:pt x="68" y="119"/>
                        <a:pt x="68" y="119"/>
                        <a:pt x="68" y="119"/>
                      </a:cubicBezTo>
                      <a:cubicBezTo>
                        <a:pt x="72" y="123"/>
                        <a:pt x="72" y="123"/>
                        <a:pt x="72" y="123"/>
                      </a:cubicBezTo>
                      <a:cubicBezTo>
                        <a:pt x="72" y="119"/>
                        <a:pt x="72" y="119"/>
                        <a:pt x="72" y="119"/>
                      </a:cubicBezTo>
                      <a:cubicBezTo>
                        <a:pt x="77" y="121"/>
                        <a:pt x="77" y="121"/>
                        <a:pt x="77" y="121"/>
                      </a:cubicBezTo>
                      <a:cubicBezTo>
                        <a:pt x="76" y="117"/>
                        <a:pt x="76" y="117"/>
                        <a:pt x="76" y="117"/>
                      </a:cubicBezTo>
                      <a:cubicBezTo>
                        <a:pt x="79" y="118"/>
                        <a:pt x="83" y="119"/>
                        <a:pt x="90" y="119"/>
                      </a:cubicBezTo>
                      <a:cubicBezTo>
                        <a:pt x="110" y="119"/>
                        <a:pt x="138" y="98"/>
                        <a:pt x="138" y="66"/>
                      </a:cubicBezTo>
                      <a:cubicBezTo>
                        <a:pt x="139" y="43"/>
                        <a:pt x="129" y="25"/>
                        <a:pt x="108" y="21"/>
                      </a:cubicBezTo>
                      <a:close/>
                      <a:moveTo>
                        <a:pt x="29" y="89"/>
                      </a:moveTo>
                      <a:cubicBezTo>
                        <a:pt x="21" y="79"/>
                        <a:pt x="24" y="64"/>
                        <a:pt x="24" y="64"/>
                      </a:cubicBezTo>
                      <a:cubicBezTo>
                        <a:pt x="24" y="64"/>
                        <a:pt x="29" y="77"/>
                        <a:pt x="35" y="86"/>
                      </a:cubicBezTo>
                      <a:cubicBezTo>
                        <a:pt x="40" y="94"/>
                        <a:pt x="50" y="101"/>
                        <a:pt x="50" y="101"/>
                      </a:cubicBezTo>
                      <a:cubicBezTo>
                        <a:pt x="50" y="101"/>
                        <a:pt x="37" y="99"/>
                        <a:pt x="29" y="89"/>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05" name="Rectangle 106">
                  <a:extLst>
                    <a:ext uri="{FF2B5EF4-FFF2-40B4-BE49-F238E27FC236}">
                      <a16:creationId xmlns:a16="http://schemas.microsoft.com/office/drawing/2014/main" id="{15B146BA-FDDB-43E1-AD1F-65E3B094D076}"/>
                    </a:ext>
                  </a:extLst>
                </p:cNvPr>
                <p:cNvSpPr>
                  <a:spLocks noChangeArrowheads="1"/>
                </p:cNvSpPr>
                <p:nvPr/>
              </p:nvSpPr>
              <p:spPr bwMode="auto">
                <a:xfrm>
                  <a:off x="3824" y="2127"/>
                  <a:ext cx="158" cy="36"/>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06" name="Rectangle 107">
                  <a:extLst>
                    <a:ext uri="{FF2B5EF4-FFF2-40B4-BE49-F238E27FC236}">
                      <a16:creationId xmlns:a16="http://schemas.microsoft.com/office/drawing/2014/main" id="{03A43FC4-3CB4-455F-B2EA-7CA750814AB6}"/>
                    </a:ext>
                  </a:extLst>
                </p:cNvPr>
                <p:cNvSpPr>
                  <a:spLocks noChangeArrowheads="1"/>
                </p:cNvSpPr>
                <p:nvPr/>
              </p:nvSpPr>
              <p:spPr bwMode="auto">
                <a:xfrm>
                  <a:off x="3824" y="2196"/>
                  <a:ext cx="158" cy="36"/>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07" name="Freeform 108">
                  <a:extLst>
                    <a:ext uri="{FF2B5EF4-FFF2-40B4-BE49-F238E27FC236}">
                      <a16:creationId xmlns:a16="http://schemas.microsoft.com/office/drawing/2014/main" id="{F20D06C0-AF00-4AB5-B25C-767ED2DB4BC5}"/>
                    </a:ext>
                  </a:extLst>
                </p:cNvPr>
                <p:cNvSpPr>
                  <a:spLocks/>
                </p:cNvSpPr>
                <p:nvPr/>
              </p:nvSpPr>
              <p:spPr bwMode="auto">
                <a:xfrm>
                  <a:off x="3283" y="2797"/>
                  <a:ext cx="128" cy="18"/>
                </a:xfrm>
                <a:custGeom>
                  <a:avLst/>
                  <a:gdLst/>
                  <a:ahLst/>
                  <a:cxnLst>
                    <a:cxn ang="0">
                      <a:pos x="123" y="5"/>
                    </a:cxn>
                    <a:cxn ang="0">
                      <a:pos x="118" y="5"/>
                    </a:cxn>
                    <a:cxn ang="0">
                      <a:pos x="118" y="0"/>
                    </a:cxn>
                    <a:cxn ang="0">
                      <a:pos x="10" y="0"/>
                    </a:cxn>
                    <a:cxn ang="0">
                      <a:pos x="10" y="5"/>
                    </a:cxn>
                    <a:cxn ang="0">
                      <a:pos x="4" y="5"/>
                    </a:cxn>
                    <a:cxn ang="0">
                      <a:pos x="4" y="9"/>
                    </a:cxn>
                    <a:cxn ang="0">
                      <a:pos x="0" y="9"/>
                    </a:cxn>
                    <a:cxn ang="0">
                      <a:pos x="0" y="18"/>
                    </a:cxn>
                    <a:cxn ang="0">
                      <a:pos x="128" y="18"/>
                    </a:cxn>
                    <a:cxn ang="0">
                      <a:pos x="128" y="9"/>
                    </a:cxn>
                    <a:cxn ang="0">
                      <a:pos x="123" y="9"/>
                    </a:cxn>
                    <a:cxn ang="0">
                      <a:pos x="123" y="5"/>
                    </a:cxn>
                  </a:cxnLst>
                  <a:rect l="0" t="0" r="r" b="b"/>
                  <a:pathLst>
                    <a:path w="128" h="18">
                      <a:moveTo>
                        <a:pt x="123" y="5"/>
                      </a:moveTo>
                      <a:lnTo>
                        <a:pt x="118" y="5"/>
                      </a:lnTo>
                      <a:lnTo>
                        <a:pt x="118" y="0"/>
                      </a:lnTo>
                      <a:lnTo>
                        <a:pt x="10" y="0"/>
                      </a:lnTo>
                      <a:lnTo>
                        <a:pt x="10" y="5"/>
                      </a:lnTo>
                      <a:lnTo>
                        <a:pt x="4" y="5"/>
                      </a:lnTo>
                      <a:lnTo>
                        <a:pt x="4" y="9"/>
                      </a:lnTo>
                      <a:lnTo>
                        <a:pt x="0" y="9"/>
                      </a:lnTo>
                      <a:lnTo>
                        <a:pt x="0" y="18"/>
                      </a:lnTo>
                      <a:lnTo>
                        <a:pt x="128" y="18"/>
                      </a:lnTo>
                      <a:lnTo>
                        <a:pt x="128" y="9"/>
                      </a:lnTo>
                      <a:lnTo>
                        <a:pt x="123" y="9"/>
                      </a:lnTo>
                      <a:lnTo>
                        <a:pt x="123" y="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08" name="Freeform 109">
                  <a:extLst>
                    <a:ext uri="{FF2B5EF4-FFF2-40B4-BE49-F238E27FC236}">
                      <a16:creationId xmlns:a16="http://schemas.microsoft.com/office/drawing/2014/main" id="{68C81F77-FD0B-4E80-ACFD-67858F489AFD}"/>
                    </a:ext>
                  </a:extLst>
                </p:cNvPr>
                <p:cNvSpPr>
                  <a:spLocks/>
                </p:cNvSpPr>
                <p:nvPr/>
              </p:nvSpPr>
              <p:spPr bwMode="auto">
                <a:xfrm>
                  <a:off x="3285" y="2726"/>
                  <a:ext cx="121" cy="70"/>
                </a:xfrm>
                <a:custGeom>
                  <a:avLst/>
                  <a:gdLst/>
                  <a:ahLst/>
                  <a:cxnLst>
                    <a:cxn ang="0">
                      <a:pos x="110" y="70"/>
                    </a:cxn>
                    <a:cxn ang="0">
                      <a:pos x="110" y="8"/>
                    </a:cxn>
                    <a:cxn ang="0">
                      <a:pos x="121" y="8"/>
                    </a:cxn>
                    <a:cxn ang="0">
                      <a:pos x="121" y="0"/>
                    </a:cxn>
                    <a:cxn ang="0">
                      <a:pos x="0" y="0"/>
                    </a:cxn>
                    <a:cxn ang="0">
                      <a:pos x="0" y="8"/>
                    </a:cxn>
                    <a:cxn ang="0">
                      <a:pos x="12" y="8"/>
                    </a:cxn>
                    <a:cxn ang="0">
                      <a:pos x="12" y="70"/>
                    </a:cxn>
                    <a:cxn ang="0">
                      <a:pos x="24" y="70"/>
                    </a:cxn>
                    <a:cxn ang="0">
                      <a:pos x="24" y="8"/>
                    </a:cxn>
                    <a:cxn ang="0">
                      <a:pos x="39" y="8"/>
                    </a:cxn>
                    <a:cxn ang="0">
                      <a:pos x="39" y="70"/>
                    </a:cxn>
                    <a:cxn ang="0">
                      <a:pos x="51" y="70"/>
                    </a:cxn>
                    <a:cxn ang="0">
                      <a:pos x="51" y="8"/>
                    </a:cxn>
                    <a:cxn ang="0">
                      <a:pos x="71" y="8"/>
                    </a:cxn>
                    <a:cxn ang="0">
                      <a:pos x="71" y="70"/>
                    </a:cxn>
                    <a:cxn ang="0">
                      <a:pos x="83" y="70"/>
                    </a:cxn>
                    <a:cxn ang="0">
                      <a:pos x="83" y="8"/>
                    </a:cxn>
                    <a:cxn ang="0">
                      <a:pos x="98" y="8"/>
                    </a:cxn>
                    <a:cxn ang="0">
                      <a:pos x="98" y="70"/>
                    </a:cxn>
                    <a:cxn ang="0">
                      <a:pos x="110" y="70"/>
                    </a:cxn>
                  </a:cxnLst>
                  <a:rect l="0" t="0" r="r" b="b"/>
                  <a:pathLst>
                    <a:path w="121" h="70">
                      <a:moveTo>
                        <a:pt x="110" y="70"/>
                      </a:moveTo>
                      <a:lnTo>
                        <a:pt x="110" y="8"/>
                      </a:lnTo>
                      <a:lnTo>
                        <a:pt x="121" y="8"/>
                      </a:lnTo>
                      <a:lnTo>
                        <a:pt x="121" y="0"/>
                      </a:lnTo>
                      <a:lnTo>
                        <a:pt x="0" y="0"/>
                      </a:lnTo>
                      <a:lnTo>
                        <a:pt x="0" y="8"/>
                      </a:lnTo>
                      <a:lnTo>
                        <a:pt x="12" y="8"/>
                      </a:lnTo>
                      <a:lnTo>
                        <a:pt x="12" y="70"/>
                      </a:lnTo>
                      <a:lnTo>
                        <a:pt x="24" y="70"/>
                      </a:lnTo>
                      <a:lnTo>
                        <a:pt x="24" y="8"/>
                      </a:lnTo>
                      <a:lnTo>
                        <a:pt x="39" y="8"/>
                      </a:lnTo>
                      <a:lnTo>
                        <a:pt x="39" y="70"/>
                      </a:lnTo>
                      <a:lnTo>
                        <a:pt x="51" y="70"/>
                      </a:lnTo>
                      <a:lnTo>
                        <a:pt x="51" y="8"/>
                      </a:lnTo>
                      <a:lnTo>
                        <a:pt x="71" y="8"/>
                      </a:lnTo>
                      <a:lnTo>
                        <a:pt x="71" y="70"/>
                      </a:lnTo>
                      <a:lnTo>
                        <a:pt x="83" y="70"/>
                      </a:lnTo>
                      <a:lnTo>
                        <a:pt x="83" y="8"/>
                      </a:lnTo>
                      <a:lnTo>
                        <a:pt x="98" y="8"/>
                      </a:lnTo>
                      <a:lnTo>
                        <a:pt x="98" y="70"/>
                      </a:lnTo>
                      <a:lnTo>
                        <a:pt x="11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09" name="Freeform 110">
                  <a:extLst>
                    <a:ext uri="{FF2B5EF4-FFF2-40B4-BE49-F238E27FC236}">
                      <a16:creationId xmlns:a16="http://schemas.microsoft.com/office/drawing/2014/main" id="{77A7F952-9D37-42A2-8DFB-7314FA6CDD36}"/>
                    </a:ext>
                  </a:extLst>
                </p:cNvPr>
                <p:cNvSpPr>
                  <a:spLocks/>
                </p:cNvSpPr>
                <p:nvPr/>
              </p:nvSpPr>
              <p:spPr bwMode="auto">
                <a:xfrm>
                  <a:off x="3279" y="2684"/>
                  <a:ext cx="134" cy="38"/>
                </a:xfrm>
                <a:custGeom>
                  <a:avLst/>
                  <a:gdLst/>
                  <a:ahLst/>
                  <a:cxnLst>
                    <a:cxn ang="0">
                      <a:pos x="68" y="0"/>
                    </a:cxn>
                    <a:cxn ang="0">
                      <a:pos x="0" y="38"/>
                    </a:cxn>
                    <a:cxn ang="0">
                      <a:pos x="134" y="38"/>
                    </a:cxn>
                    <a:cxn ang="0">
                      <a:pos x="68" y="0"/>
                    </a:cxn>
                  </a:cxnLst>
                  <a:rect l="0" t="0" r="r" b="b"/>
                  <a:pathLst>
                    <a:path w="134" h="38">
                      <a:moveTo>
                        <a:pt x="68" y="0"/>
                      </a:moveTo>
                      <a:lnTo>
                        <a:pt x="0" y="38"/>
                      </a:lnTo>
                      <a:lnTo>
                        <a:pt x="134" y="38"/>
                      </a:lnTo>
                      <a:lnTo>
                        <a:pt x="68"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10" name="Freeform 111">
                  <a:extLst>
                    <a:ext uri="{FF2B5EF4-FFF2-40B4-BE49-F238E27FC236}">
                      <a16:creationId xmlns:a16="http://schemas.microsoft.com/office/drawing/2014/main" id="{61020284-8E04-4301-BCB9-4AFDBDC9CEFA}"/>
                    </a:ext>
                  </a:extLst>
                </p:cNvPr>
                <p:cNvSpPr>
                  <a:spLocks/>
                </p:cNvSpPr>
                <p:nvPr/>
              </p:nvSpPr>
              <p:spPr bwMode="auto">
                <a:xfrm>
                  <a:off x="1574" y="915"/>
                  <a:ext cx="113" cy="122"/>
                </a:xfrm>
                <a:custGeom>
                  <a:avLst/>
                  <a:gdLst/>
                  <a:ahLst/>
                  <a:cxnLst>
                    <a:cxn ang="0">
                      <a:pos x="26" y="122"/>
                    </a:cxn>
                    <a:cxn ang="0">
                      <a:pos x="0" y="95"/>
                    </a:cxn>
                    <a:cxn ang="0">
                      <a:pos x="66" y="30"/>
                    </a:cxn>
                    <a:cxn ang="0">
                      <a:pos x="83" y="48"/>
                    </a:cxn>
                    <a:cxn ang="0">
                      <a:pos x="40" y="89"/>
                    </a:cxn>
                    <a:cxn ang="0">
                      <a:pos x="36" y="84"/>
                    </a:cxn>
                    <a:cxn ang="0">
                      <a:pos x="73" y="48"/>
                    </a:cxn>
                    <a:cxn ang="0">
                      <a:pos x="66" y="40"/>
                    </a:cxn>
                    <a:cxn ang="0">
                      <a:pos x="10" y="95"/>
                    </a:cxn>
                    <a:cxn ang="0">
                      <a:pos x="26" y="112"/>
                    </a:cxn>
                    <a:cxn ang="0">
                      <a:pos x="103" y="37"/>
                    </a:cxn>
                    <a:cxn ang="0">
                      <a:pos x="76" y="10"/>
                    </a:cxn>
                    <a:cxn ang="0">
                      <a:pos x="31" y="53"/>
                    </a:cxn>
                    <a:cxn ang="0">
                      <a:pos x="27" y="49"/>
                    </a:cxn>
                    <a:cxn ang="0">
                      <a:pos x="77" y="0"/>
                    </a:cxn>
                    <a:cxn ang="0">
                      <a:pos x="113" y="37"/>
                    </a:cxn>
                    <a:cxn ang="0">
                      <a:pos x="26" y="122"/>
                    </a:cxn>
                  </a:cxnLst>
                  <a:rect l="0" t="0" r="r" b="b"/>
                  <a:pathLst>
                    <a:path w="113" h="122">
                      <a:moveTo>
                        <a:pt x="26" y="122"/>
                      </a:moveTo>
                      <a:lnTo>
                        <a:pt x="0" y="95"/>
                      </a:lnTo>
                      <a:lnTo>
                        <a:pt x="66" y="30"/>
                      </a:lnTo>
                      <a:lnTo>
                        <a:pt x="83" y="48"/>
                      </a:lnTo>
                      <a:lnTo>
                        <a:pt x="40" y="89"/>
                      </a:lnTo>
                      <a:lnTo>
                        <a:pt x="36" y="84"/>
                      </a:lnTo>
                      <a:lnTo>
                        <a:pt x="73" y="48"/>
                      </a:lnTo>
                      <a:lnTo>
                        <a:pt x="66" y="40"/>
                      </a:lnTo>
                      <a:lnTo>
                        <a:pt x="10" y="95"/>
                      </a:lnTo>
                      <a:lnTo>
                        <a:pt x="26" y="112"/>
                      </a:lnTo>
                      <a:lnTo>
                        <a:pt x="103" y="37"/>
                      </a:lnTo>
                      <a:lnTo>
                        <a:pt x="76" y="10"/>
                      </a:lnTo>
                      <a:lnTo>
                        <a:pt x="31" y="53"/>
                      </a:lnTo>
                      <a:lnTo>
                        <a:pt x="27" y="49"/>
                      </a:lnTo>
                      <a:lnTo>
                        <a:pt x="77" y="0"/>
                      </a:lnTo>
                      <a:lnTo>
                        <a:pt x="113" y="37"/>
                      </a:lnTo>
                      <a:lnTo>
                        <a:pt x="26"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11" name="Freeform 112">
                  <a:extLst>
                    <a:ext uri="{FF2B5EF4-FFF2-40B4-BE49-F238E27FC236}">
                      <a16:creationId xmlns:a16="http://schemas.microsoft.com/office/drawing/2014/main" id="{4F1A26F1-5527-4609-BB22-ABF46760E957}"/>
                    </a:ext>
                  </a:extLst>
                </p:cNvPr>
                <p:cNvSpPr>
                  <a:spLocks noEditPoints="1"/>
                </p:cNvSpPr>
                <p:nvPr/>
              </p:nvSpPr>
              <p:spPr bwMode="auto">
                <a:xfrm>
                  <a:off x="2130" y="760"/>
                  <a:ext cx="48" cy="48"/>
                </a:xfrm>
                <a:custGeom>
                  <a:avLst/>
                  <a:gdLst/>
                  <a:ahLst/>
                  <a:cxnLst>
                    <a:cxn ang="0">
                      <a:pos x="17" y="0"/>
                    </a:cxn>
                    <a:cxn ang="0">
                      <a:pos x="0" y="48"/>
                    </a:cxn>
                    <a:cxn ang="0">
                      <a:pos x="14" y="48"/>
                    </a:cxn>
                    <a:cxn ang="0">
                      <a:pos x="16" y="41"/>
                    </a:cxn>
                    <a:cxn ang="0">
                      <a:pos x="31" y="41"/>
                    </a:cxn>
                    <a:cxn ang="0">
                      <a:pos x="33" y="48"/>
                    </a:cxn>
                    <a:cxn ang="0">
                      <a:pos x="48" y="48"/>
                    </a:cxn>
                    <a:cxn ang="0">
                      <a:pos x="31" y="0"/>
                    </a:cxn>
                    <a:cxn ang="0">
                      <a:pos x="17" y="0"/>
                    </a:cxn>
                    <a:cxn ang="0">
                      <a:pos x="19" y="31"/>
                    </a:cxn>
                    <a:cxn ang="0">
                      <a:pos x="24" y="17"/>
                    </a:cxn>
                    <a:cxn ang="0">
                      <a:pos x="24" y="17"/>
                    </a:cxn>
                    <a:cxn ang="0">
                      <a:pos x="28" y="31"/>
                    </a:cxn>
                    <a:cxn ang="0">
                      <a:pos x="19" y="31"/>
                    </a:cxn>
                  </a:cxnLst>
                  <a:rect l="0" t="0" r="r" b="b"/>
                  <a:pathLst>
                    <a:path w="48" h="48">
                      <a:moveTo>
                        <a:pt x="17" y="0"/>
                      </a:moveTo>
                      <a:lnTo>
                        <a:pt x="0" y="48"/>
                      </a:lnTo>
                      <a:lnTo>
                        <a:pt x="14" y="48"/>
                      </a:lnTo>
                      <a:lnTo>
                        <a:pt x="16" y="41"/>
                      </a:lnTo>
                      <a:lnTo>
                        <a:pt x="31" y="41"/>
                      </a:lnTo>
                      <a:lnTo>
                        <a:pt x="33" y="48"/>
                      </a:lnTo>
                      <a:lnTo>
                        <a:pt x="48" y="48"/>
                      </a:lnTo>
                      <a:lnTo>
                        <a:pt x="31" y="0"/>
                      </a:lnTo>
                      <a:lnTo>
                        <a:pt x="17" y="0"/>
                      </a:lnTo>
                      <a:close/>
                      <a:moveTo>
                        <a:pt x="19" y="31"/>
                      </a:moveTo>
                      <a:lnTo>
                        <a:pt x="24" y="17"/>
                      </a:lnTo>
                      <a:lnTo>
                        <a:pt x="24" y="17"/>
                      </a:lnTo>
                      <a:lnTo>
                        <a:pt x="28" y="31"/>
                      </a:lnTo>
                      <a:lnTo>
                        <a:pt x="19"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12" name="Freeform 113">
                  <a:extLst>
                    <a:ext uri="{FF2B5EF4-FFF2-40B4-BE49-F238E27FC236}">
                      <a16:creationId xmlns:a16="http://schemas.microsoft.com/office/drawing/2014/main" id="{ADCB868E-437C-4163-956E-A87E1D29D8DA}"/>
                    </a:ext>
                  </a:extLst>
                </p:cNvPr>
                <p:cNvSpPr>
                  <a:spLocks noEditPoints="1"/>
                </p:cNvSpPr>
                <p:nvPr/>
              </p:nvSpPr>
              <p:spPr bwMode="auto">
                <a:xfrm>
                  <a:off x="2181" y="698"/>
                  <a:ext cx="43" cy="48"/>
                </a:xfrm>
                <a:custGeom>
                  <a:avLst/>
                  <a:gdLst/>
                  <a:ahLst/>
                  <a:cxnLst>
                    <a:cxn ang="0">
                      <a:pos x="45" y="28"/>
                    </a:cxn>
                    <a:cxn ang="0">
                      <a:pos x="42" y="25"/>
                    </a:cxn>
                    <a:cxn ang="0">
                      <a:pos x="38" y="24"/>
                    </a:cxn>
                    <a:cxn ang="0">
                      <a:pos x="43" y="20"/>
                    </a:cxn>
                    <a:cxn ang="0">
                      <a:pos x="45" y="13"/>
                    </a:cxn>
                    <a:cxn ang="0">
                      <a:pos x="44" y="9"/>
                    </a:cxn>
                    <a:cxn ang="0">
                      <a:pos x="42" y="5"/>
                    </a:cxn>
                    <a:cxn ang="0">
                      <a:pos x="37" y="2"/>
                    </a:cxn>
                    <a:cxn ang="0">
                      <a:pos x="28" y="0"/>
                    </a:cxn>
                    <a:cxn ang="0">
                      <a:pos x="0" y="0"/>
                    </a:cxn>
                    <a:cxn ang="0">
                      <a:pos x="0" y="53"/>
                    </a:cxn>
                    <a:cxn ang="0">
                      <a:pos x="29" y="53"/>
                    </a:cxn>
                    <a:cxn ang="0">
                      <a:pos x="36" y="52"/>
                    </a:cxn>
                    <a:cxn ang="0">
                      <a:pos x="42" y="49"/>
                    </a:cxn>
                    <a:cxn ang="0">
                      <a:pos x="46" y="44"/>
                    </a:cxn>
                    <a:cxn ang="0">
                      <a:pos x="48" y="37"/>
                    </a:cxn>
                    <a:cxn ang="0">
                      <a:pos x="47" y="32"/>
                    </a:cxn>
                    <a:cxn ang="0">
                      <a:pos x="45" y="28"/>
                    </a:cxn>
                    <a:cxn ang="0">
                      <a:pos x="16" y="13"/>
                    </a:cxn>
                    <a:cxn ang="0">
                      <a:pos x="24" y="13"/>
                    </a:cxn>
                    <a:cxn ang="0">
                      <a:pos x="28" y="14"/>
                    </a:cxn>
                    <a:cxn ang="0">
                      <a:pos x="30" y="16"/>
                    </a:cxn>
                    <a:cxn ang="0">
                      <a:pos x="28" y="20"/>
                    </a:cxn>
                    <a:cxn ang="0">
                      <a:pos x="24" y="21"/>
                    </a:cxn>
                    <a:cxn ang="0">
                      <a:pos x="16" y="21"/>
                    </a:cxn>
                    <a:cxn ang="0">
                      <a:pos x="16" y="13"/>
                    </a:cxn>
                    <a:cxn ang="0">
                      <a:pos x="31" y="38"/>
                    </a:cxn>
                    <a:cxn ang="0">
                      <a:pos x="29" y="39"/>
                    </a:cxn>
                    <a:cxn ang="0">
                      <a:pos x="27" y="40"/>
                    </a:cxn>
                    <a:cxn ang="0">
                      <a:pos x="25" y="40"/>
                    </a:cxn>
                    <a:cxn ang="0">
                      <a:pos x="16" y="40"/>
                    </a:cxn>
                    <a:cxn ang="0">
                      <a:pos x="16" y="30"/>
                    </a:cxn>
                    <a:cxn ang="0">
                      <a:pos x="26" y="30"/>
                    </a:cxn>
                    <a:cxn ang="0">
                      <a:pos x="31" y="35"/>
                    </a:cxn>
                    <a:cxn ang="0">
                      <a:pos x="31" y="38"/>
                    </a:cxn>
                  </a:cxnLst>
                  <a:rect l="0" t="0" r="r" b="b"/>
                  <a:pathLst>
                    <a:path w="48" h="53">
                      <a:moveTo>
                        <a:pt x="45" y="28"/>
                      </a:moveTo>
                      <a:cubicBezTo>
                        <a:pt x="44" y="27"/>
                        <a:pt x="43" y="26"/>
                        <a:pt x="42" y="25"/>
                      </a:cubicBezTo>
                      <a:cubicBezTo>
                        <a:pt x="41" y="25"/>
                        <a:pt x="40" y="24"/>
                        <a:pt x="38" y="24"/>
                      </a:cubicBezTo>
                      <a:cubicBezTo>
                        <a:pt x="40" y="23"/>
                        <a:pt x="42" y="21"/>
                        <a:pt x="43" y="20"/>
                      </a:cubicBezTo>
                      <a:cubicBezTo>
                        <a:pt x="44" y="18"/>
                        <a:pt x="45" y="16"/>
                        <a:pt x="45" y="13"/>
                      </a:cubicBezTo>
                      <a:cubicBezTo>
                        <a:pt x="45" y="12"/>
                        <a:pt x="45" y="11"/>
                        <a:pt x="44" y="9"/>
                      </a:cubicBezTo>
                      <a:cubicBezTo>
                        <a:pt x="44" y="8"/>
                        <a:pt x="43" y="6"/>
                        <a:pt x="42" y="5"/>
                      </a:cubicBezTo>
                      <a:cubicBezTo>
                        <a:pt x="40" y="4"/>
                        <a:pt x="39" y="2"/>
                        <a:pt x="37" y="2"/>
                      </a:cubicBezTo>
                      <a:cubicBezTo>
                        <a:pt x="34" y="1"/>
                        <a:pt x="32" y="0"/>
                        <a:pt x="28" y="0"/>
                      </a:cubicBezTo>
                      <a:cubicBezTo>
                        <a:pt x="0" y="0"/>
                        <a:pt x="0" y="0"/>
                        <a:pt x="0" y="0"/>
                      </a:cubicBezTo>
                      <a:cubicBezTo>
                        <a:pt x="0" y="53"/>
                        <a:pt x="0" y="53"/>
                        <a:pt x="0" y="53"/>
                      </a:cubicBezTo>
                      <a:cubicBezTo>
                        <a:pt x="29" y="53"/>
                        <a:pt x="29" y="53"/>
                        <a:pt x="29" y="53"/>
                      </a:cubicBezTo>
                      <a:cubicBezTo>
                        <a:pt x="31" y="53"/>
                        <a:pt x="34" y="52"/>
                        <a:pt x="36" y="52"/>
                      </a:cubicBezTo>
                      <a:cubicBezTo>
                        <a:pt x="38" y="51"/>
                        <a:pt x="40" y="50"/>
                        <a:pt x="42" y="49"/>
                      </a:cubicBezTo>
                      <a:cubicBezTo>
                        <a:pt x="44" y="47"/>
                        <a:pt x="45" y="46"/>
                        <a:pt x="46" y="44"/>
                      </a:cubicBezTo>
                      <a:cubicBezTo>
                        <a:pt x="47" y="42"/>
                        <a:pt x="48" y="39"/>
                        <a:pt x="48" y="37"/>
                      </a:cubicBezTo>
                      <a:cubicBezTo>
                        <a:pt x="48" y="35"/>
                        <a:pt x="47" y="33"/>
                        <a:pt x="47" y="32"/>
                      </a:cubicBezTo>
                      <a:cubicBezTo>
                        <a:pt x="46" y="30"/>
                        <a:pt x="46" y="29"/>
                        <a:pt x="45" y="28"/>
                      </a:cubicBezTo>
                      <a:close/>
                      <a:moveTo>
                        <a:pt x="16" y="13"/>
                      </a:moveTo>
                      <a:cubicBezTo>
                        <a:pt x="24" y="13"/>
                        <a:pt x="24" y="13"/>
                        <a:pt x="24" y="13"/>
                      </a:cubicBezTo>
                      <a:cubicBezTo>
                        <a:pt x="26" y="13"/>
                        <a:pt x="27" y="13"/>
                        <a:pt x="28" y="14"/>
                      </a:cubicBezTo>
                      <a:cubicBezTo>
                        <a:pt x="29" y="14"/>
                        <a:pt x="30" y="15"/>
                        <a:pt x="30" y="16"/>
                      </a:cubicBezTo>
                      <a:cubicBezTo>
                        <a:pt x="30" y="18"/>
                        <a:pt x="29" y="19"/>
                        <a:pt x="28" y="20"/>
                      </a:cubicBezTo>
                      <a:cubicBezTo>
                        <a:pt x="27" y="20"/>
                        <a:pt x="26" y="21"/>
                        <a:pt x="24" y="21"/>
                      </a:cubicBezTo>
                      <a:cubicBezTo>
                        <a:pt x="16" y="21"/>
                        <a:pt x="16" y="21"/>
                        <a:pt x="16" y="21"/>
                      </a:cubicBezTo>
                      <a:lnTo>
                        <a:pt x="16" y="13"/>
                      </a:lnTo>
                      <a:close/>
                      <a:moveTo>
                        <a:pt x="31" y="38"/>
                      </a:moveTo>
                      <a:cubicBezTo>
                        <a:pt x="31" y="38"/>
                        <a:pt x="30" y="39"/>
                        <a:pt x="29" y="39"/>
                      </a:cubicBezTo>
                      <a:cubicBezTo>
                        <a:pt x="29" y="40"/>
                        <a:pt x="28" y="40"/>
                        <a:pt x="27" y="40"/>
                      </a:cubicBezTo>
                      <a:cubicBezTo>
                        <a:pt x="27" y="40"/>
                        <a:pt x="26" y="40"/>
                        <a:pt x="25" y="40"/>
                      </a:cubicBezTo>
                      <a:cubicBezTo>
                        <a:pt x="16" y="40"/>
                        <a:pt x="16" y="40"/>
                        <a:pt x="16" y="40"/>
                      </a:cubicBezTo>
                      <a:cubicBezTo>
                        <a:pt x="16" y="30"/>
                        <a:pt x="16" y="30"/>
                        <a:pt x="16" y="30"/>
                      </a:cubicBezTo>
                      <a:cubicBezTo>
                        <a:pt x="26" y="30"/>
                        <a:pt x="26" y="30"/>
                        <a:pt x="26" y="30"/>
                      </a:cubicBezTo>
                      <a:cubicBezTo>
                        <a:pt x="30" y="30"/>
                        <a:pt x="31" y="32"/>
                        <a:pt x="31" y="35"/>
                      </a:cubicBezTo>
                      <a:cubicBezTo>
                        <a:pt x="31" y="36"/>
                        <a:pt x="31" y="37"/>
                        <a:pt x="31" y="3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13" name="Freeform 114">
                  <a:extLst>
                    <a:ext uri="{FF2B5EF4-FFF2-40B4-BE49-F238E27FC236}">
                      <a16:creationId xmlns:a16="http://schemas.microsoft.com/office/drawing/2014/main" id="{F6287359-44B5-4EFD-BC2A-7610D819BF2B}"/>
                    </a:ext>
                  </a:extLst>
                </p:cNvPr>
                <p:cNvSpPr>
                  <a:spLocks/>
                </p:cNvSpPr>
                <p:nvPr/>
              </p:nvSpPr>
              <p:spPr bwMode="auto">
                <a:xfrm>
                  <a:off x="2233" y="747"/>
                  <a:ext cx="46" cy="49"/>
                </a:xfrm>
                <a:custGeom>
                  <a:avLst/>
                  <a:gdLst/>
                  <a:ahLst/>
                  <a:cxnLst>
                    <a:cxn ang="0">
                      <a:pos x="34" y="33"/>
                    </a:cxn>
                    <a:cxn ang="0">
                      <a:pos x="33" y="36"/>
                    </a:cxn>
                    <a:cxn ang="0">
                      <a:pos x="32" y="39"/>
                    </a:cxn>
                    <a:cxn ang="0">
                      <a:pos x="29" y="41"/>
                    </a:cxn>
                    <a:cxn ang="0">
                      <a:pos x="26" y="41"/>
                    </a:cxn>
                    <a:cxn ang="0">
                      <a:pos x="21" y="40"/>
                    </a:cxn>
                    <a:cxn ang="0">
                      <a:pos x="18" y="37"/>
                    </a:cxn>
                    <a:cxn ang="0">
                      <a:pos x="16" y="32"/>
                    </a:cxn>
                    <a:cxn ang="0">
                      <a:pos x="16" y="27"/>
                    </a:cxn>
                    <a:cxn ang="0">
                      <a:pos x="16" y="22"/>
                    </a:cxn>
                    <a:cxn ang="0">
                      <a:pos x="18" y="17"/>
                    </a:cxn>
                    <a:cxn ang="0">
                      <a:pos x="21" y="14"/>
                    </a:cxn>
                    <a:cxn ang="0">
                      <a:pos x="26" y="13"/>
                    </a:cxn>
                    <a:cxn ang="0">
                      <a:pos x="30" y="14"/>
                    </a:cxn>
                    <a:cxn ang="0">
                      <a:pos x="32" y="16"/>
                    </a:cxn>
                    <a:cxn ang="0">
                      <a:pos x="34" y="18"/>
                    </a:cxn>
                    <a:cxn ang="0">
                      <a:pos x="34" y="20"/>
                    </a:cxn>
                    <a:cxn ang="0">
                      <a:pos x="50" y="20"/>
                    </a:cxn>
                    <a:cxn ang="0">
                      <a:pos x="43" y="5"/>
                    </a:cxn>
                    <a:cxn ang="0">
                      <a:pos x="26" y="0"/>
                    </a:cxn>
                    <a:cxn ang="0">
                      <a:pos x="15" y="2"/>
                    </a:cxn>
                    <a:cxn ang="0">
                      <a:pos x="7" y="7"/>
                    </a:cxn>
                    <a:cxn ang="0">
                      <a:pos x="1" y="16"/>
                    </a:cxn>
                    <a:cxn ang="0">
                      <a:pos x="0" y="27"/>
                    </a:cxn>
                    <a:cxn ang="0">
                      <a:pos x="1" y="38"/>
                    </a:cxn>
                    <a:cxn ang="0">
                      <a:pos x="6" y="46"/>
                    </a:cxn>
                    <a:cxn ang="0">
                      <a:pos x="15" y="52"/>
                    </a:cxn>
                    <a:cxn ang="0">
                      <a:pos x="26" y="54"/>
                    </a:cxn>
                    <a:cxn ang="0">
                      <a:pos x="36" y="52"/>
                    </a:cxn>
                    <a:cxn ang="0">
                      <a:pos x="44" y="47"/>
                    </a:cxn>
                    <a:cxn ang="0">
                      <a:pos x="48" y="40"/>
                    </a:cxn>
                    <a:cxn ang="0">
                      <a:pos x="50" y="33"/>
                    </a:cxn>
                    <a:cxn ang="0">
                      <a:pos x="34" y="33"/>
                    </a:cxn>
                  </a:cxnLst>
                  <a:rect l="0" t="0" r="r" b="b"/>
                  <a:pathLst>
                    <a:path w="50" h="54">
                      <a:moveTo>
                        <a:pt x="34" y="33"/>
                      </a:moveTo>
                      <a:cubicBezTo>
                        <a:pt x="34" y="34"/>
                        <a:pt x="34" y="35"/>
                        <a:pt x="33" y="36"/>
                      </a:cubicBezTo>
                      <a:cubicBezTo>
                        <a:pt x="33" y="37"/>
                        <a:pt x="32" y="38"/>
                        <a:pt x="32" y="39"/>
                      </a:cubicBezTo>
                      <a:cubicBezTo>
                        <a:pt x="31" y="40"/>
                        <a:pt x="30" y="40"/>
                        <a:pt x="29" y="41"/>
                      </a:cubicBezTo>
                      <a:cubicBezTo>
                        <a:pt x="28" y="41"/>
                        <a:pt x="27" y="41"/>
                        <a:pt x="26" y="41"/>
                      </a:cubicBezTo>
                      <a:cubicBezTo>
                        <a:pt x="24" y="41"/>
                        <a:pt x="22" y="41"/>
                        <a:pt x="21" y="40"/>
                      </a:cubicBezTo>
                      <a:cubicBezTo>
                        <a:pt x="20" y="39"/>
                        <a:pt x="19" y="38"/>
                        <a:pt x="18" y="37"/>
                      </a:cubicBezTo>
                      <a:cubicBezTo>
                        <a:pt x="17" y="35"/>
                        <a:pt x="17" y="34"/>
                        <a:pt x="16" y="32"/>
                      </a:cubicBezTo>
                      <a:cubicBezTo>
                        <a:pt x="16" y="30"/>
                        <a:pt x="16" y="29"/>
                        <a:pt x="16" y="27"/>
                      </a:cubicBezTo>
                      <a:cubicBezTo>
                        <a:pt x="16" y="25"/>
                        <a:pt x="16" y="23"/>
                        <a:pt x="16" y="22"/>
                      </a:cubicBezTo>
                      <a:cubicBezTo>
                        <a:pt x="17" y="20"/>
                        <a:pt x="17" y="18"/>
                        <a:pt x="18" y="17"/>
                      </a:cubicBezTo>
                      <a:cubicBezTo>
                        <a:pt x="19" y="16"/>
                        <a:pt x="20" y="15"/>
                        <a:pt x="21" y="14"/>
                      </a:cubicBezTo>
                      <a:cubicBezTo>
                        <a:pt x="22" y="13"/>
                        <a:pt x="24" y="13"/>
                        <a:pt x="26" y="13"/>
                      </a:cubicBezTo>
                      <a:cubicBezTo>
                        <a:pt x="27" y="13"/>
                        <a:pt x="29" y="13"/>
                        <a:pt x="30" y="14"/>
                      </a:cubicBezTo>
                      <a:cubicBezTo>
                        <a:pt x="31" y="14"/>
                        <a:pt x="32" y="15"/>
                        <a:pt x="32" y="16"/>
                      </a:cubicBezTo>
                      <a:cubicBezTo>
                        <a:pt x="33" y="17"/>
                        <a:pt x="33" y="17"/>
                        <a:pt x="34" y="18"/>
                      </a:cubicBezTo>
                      <a:cubicBezTo>
                        <a:pt x="34" y="19"/>
                        <a:pt x="34" y="20"/>
                        <a:pt x="34" y="20"/>
                      </a:cubicBezTo>
                      <a:cubicBezTo>
                        <a:pt x="50" y="20"/>
                        <a:pt x="50" y="20"/>
                        <a:pt x="50" y="20"/>
                      </a:cubicBezTo>
                      <a:cubicBezTo>
                        <a:pt x="49" y="14"/>
                        <a:pt x="47" y="9"/>
                        <a:pt x="43" y="5"/>
                      </a:cubicBezTo>
                      <a:cubicBezTo>
                        <a:pt x="39" y="1"/>
                        <a:pt x="33" y="0"/>
                        <a:pt x="26" y="0"/>
                      </a:cubicBezTo>
                      <a:cubicBezTo>
                        <a:pt x="22" y="0"/>
                        <a:pt x="18" y="0"/>
                        <a:pt x="15" y="2"/>
                      </a:cubicBezTo>
                      <a:cubicBezTo>
                        <a:pt x="12" y="3"/>
                        <a:pt x="9" y="5"/>
                        <a:pt x="7" y="7"/>
                      </a:cubicBezTo>
                      <a:cubicBezTo>
                        <a:pt x="4" y="9"/>
                        <a:pt x="3" y="12"/>
                        <a:pt x="1" y="16"/>
                      </a:cubicBezTo>
                      <a:cubicBezTo>
                        <a:pt x="0" y="19"/>
                        <a:pt x="0" y="23"/>
                        <a:pt x="0" y="27"/>
                      </a:cubicBezTo>
                      <a:cubicBezTo>
                        <a:pt x="0" y="31"/>
                        <a:pt x="0" y="34"/>
                        <a:pt x="1" y="38"/>
                      </a:cubicBezTo>
                      <a:cubicBezTo>
                        <a:pt x="2" y="41"/>
                        <a:pt x="4" y="44"/>
                        <a:pt x="6" y="46"/>
                      </a:cubicBezTo>
                      <a:cubicBezTo>
                        <a:pt x="9" y="49"/>
                        <a:pt x="11" y="51"/>
                        <a:pt x="15" y="52"/>
                      </a:cubicBezTo>
                      <a:cubicBezTo>
                        <a:pt x="18" y="54"/>
                        <a:pt x="22" y="54"/>
                        <a:pt x="26" y="54"/>
                      </a:cubicBezTo>
                      <a:cubicBezTo>
                        <a:pt x="30" y="54"/>
                        <a:pt x="33" y="54"/>
                        <a:pt x="36" y="52"/>
                      </a:cubicBezTo>
                      <a:cubicBezTo>
                        <a:pt x="39" y="51"/>
                        <a:pt x="42" y="49"/>
                        <a:pt x="44" y="47"/>
                      </a:cubicBezTo>
                      <a:cubicBezTo>
                        <a:pt x="46" y="45"/>
                        <a:pt x="47" y="43"/>
                        <a:pt x="48" y="40"/>
                      </a:cubicBezTo>
                      <a:cubicBezTo>
                        <a:pt x="49" y="38"/>
                        <a:pt x="50" y="35"/>
                        <a:pt x="50" y="33"/>
                      </a:cubicBezTo>
                      <a:lnTo>
                        <a:pt x="34" y="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14" name="Freeform 115">
                  <a:extLst>
                    <a:ext uri="{FF2B5EF4-FFF2-40B4-BE49-F238E27FC236}">
                      <a16:creationId xmlns:a16="http://schemas.microsoft.com/office/drawing/2014/main" id="{3656F897-CBD8-44A5-A3E2-492F1AD0B1AE}"/>
                    </a:ext>
                  </a:extLst>
                </p:cNvPr>
                <p:cNvSpPr>
                  <a:spLocks noEditPoints="1"/>
                </p:cNvSpPr>
                <p:nvPr/>
              </p:nvSpPr>
              <p:spPr bwMode="auto">
                <a:xfrm>
                  <a:off x="3561" y="2479"/>
                  <a:ext cx="157" cy="158"/>
                </a:xfrm>
                <a:custGeom>
                  <a:avLst/>
                  <a:gdLst/>
                  <a:ahLst/>
                  <a:cxnLst>
                    <a:cxn ang="0">
                      <a:pos x="142" y="33"/>
                    </a:cxn>
                    <a:cxn ang="0">
                      <a:pos x="54" y="23"/>
                    </a:cxn>
                    <a:cxn ang="0">
                      <a:pos x="0" y="87"/>
                    </a:cxn>
                    <a:cxn ang="0">
                      <a:pos x="52" y="150"/>
                    </a:cxn>
                    <a:cxn ang="0">
                      <a:pos x="143" y="144"/>
                    </a:cxn>
                    <a:cxn ang="0">
                      <a:pos x="115" y="148"/>
                    </a:cxn>
                    <a:cxn ang="0">
                      <a:pos x="123" y="133"/>
                    </a:cxn>
                    <a:cxn ang="0">
                      <a:pos x="77" y="137"/>
                    </a:cxn>
                    <a:cxn ang="0">
                      <a:pos x="51" y="133"/>
                    </a:cxn>
                    <a:cxn ang="0">
                      <a:pos x="80" y="38"/>
                    </a:cxn>
                    <a:cxn ang="0">
                      <a:pos x="123" y="42"/>
                    </a:cxn>
                    <a:cxn ang="0">
                      <a:pos x="116" y="28"/>
                    </a:cxn>
                    <a:cxn ang="0">
                      <a:pos x="130" y="99"/>
                    </a:cxn>
                    <a:cxn ang="0">
                      <a:pos x="87" y="131"/>
                    </a:cxn>
                    <a:cxn ang="0">
                      <a:pos x="44" y="102"/>
                    </a:cxn>
                    <a:cxn ang="0">
                      <a:pos x="58" y="59"/>
                    </a:cxn>
                    <a:cxn ang="0">
                      <a:pos x="101" y="45"/>
                    </a:cxn>
                    <a:cxn ang="0">
                      <a:pos x="130" y="87"/>
                    </a:cxn>
                    <a:cxn ang="0">
                      <a:pos x="125" y="49"/>
                    </a:cxn>
                    <a:cxn ang="0">
                      <a:pos x="90" y="37"/>
                    </a:cxn>
                    <a:cxn ang="0">
                      <a:pos x="89" y="37"/>
                    </a:cxn>
                    <a:cxn ang="0">
                      <a:pos x="56" y="56"/>
                    </a:cxn>
                    <a:cxn ang="0">
                      <a:pos x="69" y="45"/>
                    </a:cxn>
                    <a:cxn ang="0">
                      <a:pos x="26" y="59"/>
                    </a:cxn>
                    <a:cxn ang="0">
                      <a:pos x="37" y="87"/>
                    </a:cxn>
                    <a:cxn ang="0">
                      <a:pos x="36" y="89"/>
                    </a:cxn>
                    <a:cxn ang="0">
                      <a:pos x="41" y="123"/>
                    </a:cxn>
                    <a:cxn ang="0">
                      <a:pos x="37" y="97"/>
                    </a:cxn>
                    <a:cxn ang="0">
                      <a:pos x="66" y="129"/>
                    </a:cxn>
                    <a:cxn ang="0">
                      <a:pos x="84" y="137"/>
                    </a:cxn>
                    <a:cxn ang="0">
                      <a:pos x="86" y="138"/>
                    </a:cxn>
                    <a:cxn ang="0">
                      <a:pos x="118" y="118"/>
                    </a:cxn>
                    <a:cxn ang="0">
                      <a:pos x="105" y="130"/>
                    </a:cxn>
                    <a:cxn ang="0">
                      <a:pos x="146" y="105"/>
                    </a:cxn>
                    <a:cxn ang="0">
                      <a:pos x="137" y="95"/>
                    </a:cxn>
                    <a:cxn ang="0">
                      <a:pos x="137" y="84"/>
                    </a:cxn>
                    <a:cxn ang="0">
                      <a:pos x="137" y="77"/>
                    </a:cxn>
                    <a:cxn ang="0">
                      <a:pos x="144" y="70"/>
                    </a:cxn>
                    <a:cxn ang="0">
                      <a:pos x="139" y="35"/>
                    </a:cxn>
                    <a:cxn ang="0">
                      <a:pos x="124" y="28"/>
                    </a:cxn>
                    <a:cxn ang="0">
                      <a:pos x="114" y="25"/>
                    </a:cxn>
                    <a:cxn ang="0">
                      <a:pos x="87" y="7"/>
                    </a:cxn>
                    <a:cxn ang="0">
                      <a:pos x="44" y="44"/>
                    </a:cxn>
                    <a:cxn ang="0">
                      <a:pos x="7" y="87"/>
                    </a:cxn>
                    <a:cxn ang="0">
                      <a:pos x="25" y="115"/>
                    </a:cxn>
                    <a:cxn ang="0">
                      <a:pos x="28" y="124"/>
                    </a:cxn>
                    <a:cxn ang="0">
                      <a:pos x="35" y="140"/>
                    </a:cxn>
                    <a:cxn ang="0">
                      <a:pos x="86" y="142"/>
                    </a:cxn>
                    <a:cxn ang="0">
                      <a:pos x="141" y="141"/>
                    </a:cxn>
                    <a:cxn ang="0">
                      <a:pos x="148" y="123"/>
                    </a:cxn>
                    <a:cxn ang="0">
                      <a:pos x="149" y="104"/>
                    </a:cxn>
                    <a:cxn ang="0">
                      <a:pos x="150" y="60"/>
                    </a:cxn>
                  </a:cxnLst>
                  <a:rect l="0" t="0" r="r" b="b"/>
                  <a:pathLst>
                    <a:path w="174" h="174">
                      <a:moveTo>
                        <a:pt x="174" y="87"/>
                      </a:moveTo>
                      <a:cubicBezTo>
                        <a:pt x="174" y="74"/>
                        <a:pt x="165" y="62"/>
                        <a:pt x="150" y="53"/>
                      </a:cubicBezTo>
                      <a:cubicBezTo>
                        <a:pt x="149" y="45"/>
                        <a:pt x="147" y="38"/>
                        <a:pt x="142" y="33"/>
                      </a:cubicBezTo>
                      <a:cubicBezTo>
                        <a:pt x="137" y="28"/>
                        <a:pt x="130" y="25"/>
                        <a:pt x="122" y="25"/>
                      </a:cubicBezTo>
                      <a:cubicBezTo>
                        <a:pt x="113" y="10"/>
                        <a:pt x="100" y="0"/>
                        <a:pt x="87" y="0"/>
                      </a:cubicBezTo>
                      <a:cubicBezTo>
                        <a:pt x="74" y="0"/>
                        <a:pt x="62" y="9"/>
                        <a:pt x="54" y="23"/>
                      </a:cubicBezTo>
                      <a:cubicBezTo>
                        <a:pt x="44" y="23"/>
                        <a:pt x="36" y="26"/>
                        <a:pt x="31" y="31"/>
                      </a:cubicBezTo>
                      <a:cubicBezTo>
                        <a:pt x="25" y="37"/>
                        <a:pt x="23" y="45"/>
                        <a:pt x="23" y="54"/>
                      </a:cubicBezTo>
                      <a:cubicBezTo>
                        <a:pt x="9" y="63"/>
                        <a:pt x="0" y="75"/>
                        <a:pt x="0" y="87"/>
                      </a:cubicBezTo>
                      <a:cubicBezTo>
                        <a:pt x="0" y="101"/>
                        <a:pt x="9" y="113"/>
                        <a:pt x="24" y="122"/>
                      </a:cubicBezTo>
                      <a:cubicBezTo>
                        <a:pt x="25" y="130"/>
                        <a:pt x="27" y="137"/>
                        <a:pt x="32" y="142"/>
                      </a:cubicBezTo>
                      <a:cubicBezTo>
                        <a:pt x="37" y="147"/>
                        <a:pt x="44" y="150"/>
                        <a:pt x="52" y="150"/>
                      </a:cubicBezTo>
                      <a:cubicBezTo>
                        <a:pt x="61" y="165"/>
                        <a:pt x="74" y="174"/>
                        <a:pt x="87" y="174"/>
                      </a:cubicBezTo>
                      <a:cubicBezTo>
                        <a:pt x="100" y="174"/>
                        <a:pt x="112" y="166"/>
                        <a:pt x="120" y="152"/>
                      </a:cubicBezTo>
                      <a:cubicBezTo>
                        <a:pt x="130" y="152"/>
                        <a:pt x="138" y="149"/>
                        <a:pt x="143" y="144"/>
                      </a:cubicBezTo>
                      <a:cubicBezTo>
                        <a:pt x="149" y="138"/>
                        <a:pt x="152" y="130"/>
                        <a:pt x="152" y="121"/>
                      </a:cubicBezTo>
                      <a:cubicBezTo>
                        <a:pt x="166" y="112"/>
                        <a:pt x="174" y="100"/>
                        <a:pt x="174" y="87"/>
                      </a:cubicBezTo>
                      <a:close/>
                      <a:moveTo>
                        <a:pt x="115" y="148"/>
                      </a:moveTo>
                      <a:cubicBezTo>
                        <a:pt x="107" y="148"/>
                        <a:pt x="98" y="145"/>
                        <a:pt x="89" y="140"/>
                      </a:cubicBezTo>
                      <a:cubicBezTo>
                        <a:pt x="91" y="139"/>
                        <a:pt x="93" y="138"/>
                        <a:pt x="94" y="137"/>
                      </a:cubicBezTo>
                      <a:cubicBezTo>
                        <a:pt x="104" y="137"/>
                        <a:pt x="114" y="135"/>
                        <a:pt x="123" y="133"/>
                      </a:cubicBezTo>
                      <a:cubicBezTo>
                        <a:pt x="121" y="139"/>
                        <a:pt x="118" y="144"/>
                        <a:pt x="115" y="148"/>
                      </a:cubicBezTo>
                      <a:close/>
                      <a:moveTo>
                        <a:pt x="51" y="133"/>
                      </a:moveTo>
                      <a:cubicBezTo>
                        <a:pt x="59" y="135"/>
                        <a:pt x="68" y="136"/>
                        <a:pt x="77" y="137"/>
                      </a:cubicBezTo>
                      <a:cubicBezTo>
                        <a:pt x="79" y="138"/>
                        <a:pt x="80" y="139"/>
                        <a:pt x="82" y="140"/>
                      </a:cubicBezTo>
                      <a:cubicBezTo>
                        <a:pt x="74" y="144"/>
                        <a:pt x="65" y="146"/>
                        <a:pt x="58" y="147"/>
                      </a:cubicBezTo>
                      <a:cubicBezTo>
                        <a:pt x="55" y="143"/>
                        <a:pt x="53" y="138"/>
                        <a:pt x="51" y="133"/>
                      </a:cubicBezTo>
                      <a:close/>
                      <a:moveTo>
                        <a:pt x="59" y="26"/>
                      </a:moveTo>
                      <a:cubicBezTo>
                        <a:pt x="67" y="27"/>
                        <a:pt x="76" y="30"/>
                        <a:pt x="85" y="35"/>
                      </a:cubicBezTo>
                      <a:cubicBezTo>
                        <a:pt x="83" y="36"/>
                        <a:pt x="82" y="37"/>
                        <a:pt x="80" y="38"/>
                      </a:cubicBezTo>
                      <a:cubicBezTo>
                        <a:pt x="70" y="38"/>
                        <a:pt x="60" y="40"/>
                        <a:pt x="51" y="42"/>
                      </a:cubicBezTo>
                      <a:cubicBezTo>
                        <a:pt x="54" y="36"/>
                        <a:pt x="56" y="31"/>
                        <a:pt x="59" y="26"/>
                      </a:cubicBezTo>
                      <a:close/>
                      <a:moveTo>
                        <a:pt x="123" y="42"/>
                      </a:moveTo>
                      <a:cubicBezTo>
                        <a:pt x="115" y="40"/>
                        <a:pt x="106" y="38"/>
                        <a:pt x="97" y="38"/>
                      </a:cubicBezTo>
                      <a:cubicBezTo>
                        <a:pt x="95" y="37"/>
                        <a:pt x="94" y="36"/>
                        <a:pt x="92" y="35"/>
                      </a:cubicBezTo>
                      <a:cubicBezTo>
                        <a:pt x="100" y="31"/>
                        <a:pt x="109" y="29"/>
                        <a:pt x="116" y="28"/>
                      </a:cubicBezTo>
                      <a:cubicBezTo>
                        <a:pt x="119" y="32"/>
                        <a:pt x="121" y="37"/>
                        <a:pt x="123" y="42"/>
                      </a:cubicBezTo>
                      <a:close/>
                      <a:moveTo>
                        <a:pt x="130" y="87"/>
                      </a:moveTo>
                      <a:cubicBezTo>
                        <a:pt x="130" y="91"/>
                        <a:pt x="130" y="95"/>
                        <a:pt x="130" y="99"/>
                      </a:cubicBezTo>
                      <a:cubicBezTo>
                        <a:pt x="126" y="105"/>
                        <a:pt x="121" y="111"/>
                        <a:pt x="116" y="116"/>
                      </a:cubicBezTo>
                      <a:cubicBezTo>
                        <a:pt x="110" y="121"/>
                        <a:pt x="105" y="126"/>
                        <a:pt x="99" y="130"/>
                      </a:cubicBezTo>
                      <a:cubicBezTo>
                        <a:pt x="95" y="131"/>
                        <a:pt x="91" y="131"/>
                        <a:pt x="87" y="131"/>
                      </a:cubicBezTo>
                      <a:cubicBezTo>
                        <a:pt x="82" y="131"/>
                        <a:pt x="77" y="130"/>
                        <a:pt x="73" y="130"/>
                      </a:cubicBezTo>
                      <a:cubicBezTo>
                        <a:pt x="68" y="126"/>
                        <a:pt x="62" y="122"/>
                        <a:pt x="58" y="117"/>
                      </a:cubicBezTo>
                      <a:cubicBezTo>
                        <a:pt x="53" y="112"/>
                        <a:pt x="48" y="107"/>
                        <a:pt x="44" y="102"/>
                      </a:cubicBezTo>
                      <a:cubicBezTo>
                        <a:pt x="44" y="97"/>
                        <a:pt x="44" y="92"/>
                        <a:pt x="44" y="87"/>
                      </a:cubicBezTo>
                      <a:cubicBezTo>
                        <a:pt x="44" y="83"/>
                        <a:pt x="44" y="79"/>
                        <a:pt x="44" y="76"/>
                      </a:cubicBezTo>
                      <a:cubicBezTo>
                        <a:pt x="48" y="70"/>
                        <a:pt x="53" y="64"/>
                        <a:pt x="58" y="59"/>
                      </a:cubicBezTo>
                      <a:cubicBezTo>
                        <a:pt x="64" y="53"/>
                        <a:pt x="70" y="49"/>
                        <a:pt x="75" y="45"/>
                      </a:cubicBezTo>
                      <a:cubicBezTo>
                        <a:pt x="79" y="44"/>
                        <a:pt x="83" y="44"/>
                        <a:pt x="87" y="44"/>
                      </a:cubicBezTo>
                      <a:cubicBezTo>
                        <a:pt x="92" y="44"/>
                        <a:pt x="97" y="44"/>
                        <a:pt x="101" y="45"/>
                      </a:cubicBezTo>
                      <a:cubicBezTo>
                        <a:pt x="107" y="49"/>
                        <a:pt x="112" y="53"/>
                        <a:pt x="117" y="58"/>
                      </a:cubicBezTo>
                      <a:cubicBezTo>
                        <a:pt x="121" y="63"/>
                        <a:pt x="126" y="68"/>
                        <a:pt x="130" y="73"/>
                      </a:cubicBezTo>
                      <a:cubicBezTo>
                        <a:pt x="130" y="78"/>
                        <a:pt x="130" y="83"/>
                        <a:pt x="130" y="87"/>
                      </a:cubicBezTo>
                      <a:close/>
                      <a:moveTo>
                        <a:pt x="119" y="56"/>
                      </a:moveTo>
                      <a:cubicBezTo>
                        <a:pt x="115" y="52"/>
                        <a:pt x="112" y="49"/>
                        <a:pt x="108" y="46"/>
                      </a:cubicBezTo>
                      <a:cubicBezTo>
                        <a:pt x="114" y="46"/>
                        <a:pt x="120" y="48"/>
                        <a:pt x="125" y="49"/>
                      </a:cubicBezTo>
                      <a:cubicBezTo>
                        <a:pt x="127" y="55"/>
                        <a:pt x="128" y="61"/>
                        <a:pt x="129" y="67"/>
                      </a:cubicBezTo>
                      <a:cubicBezTo>
                        <a:pt x="126" y="63"/>
                        <a:pt x="122" y="59"/>
                        <a:pt x="119" y="56"/>
                      </a:cubicBezTo>
                      <a:close/>
                      <a:moveTo>
                        <a:pt x="90" y="37"/>
                      </a:moveTo>
                      <a:cubicBezTo>
                        <a:pt x="89" y="37"/>
                        <a:pt x="88" y="37"/>
                        <a:pt x="87" y="37"/>
                      </a:cubicBezTo>
                      <a:cubicBezTo>
                        <a:pt x="87" y="37"/>
                        <a:pt x="87" y="37"/>
                        <a:pt x="87" y="37"/>
                      </a:cubicBezTo>
                      <a:cubicBezTo>
                        <a:pt x="87" y="37"/>
                        <a:pt x="88" y="37"/>
                        <a:pt x="89" y="37"/>
                      </a:cubicBezTo>
                      <a:cubicBezTo>
                        <a:pt x="89" y="37"/>
                        <a:pt x="90" y="37"/>
                        <a:pt x="90" y="37"/>
                      </a:cubicBezTo>
                      <a:close/>
                      <a:moveTo>
                        <a:pt x="69" y="45"/>
                      </a:moveTo>
                      <a:cubicBezTo>
                        <a:pt x="65" y="49"/>
                        <a:pt x="60" y="52"/>
                        <a:pt x="56" y="56"/>
                      </a:cubicBezTo>
                      <a:cubicBezTo>
                        <a:pt x="52" y="61"/>
                        <a:pt x="48" y="65"/>
                        <a:pt x="45" y="69"/>
                      </a:cubicBezTo>
                      <a:cubicBezTo>
                        <a:pt x="46" y="62"/>
                        <a:pt x="47" y="55"/>
                        <a:pt x="49" y="49"/>
                      </a:cubicBezTo>
                      <a:cubicBezTo>
                        <a:pt x="55" y="47"/>
                        <a:pt x="62" y="46"/>
                        <a:pt x="69" y="45"/>
                      </a:cubicBezTo>
                      <a:close/>
                      <a:moveTo>
                        <a:pt x="37" y="80"/>
                      </a:moveTo>
                      <a:cubicBezTo>
                        <a:pt x="36" y="82"/>
                        <a:pt x="35" y="84"/>
                        <a:pt x="34" y="85"/>
                      </a:cubicBezTo>
                      <a:cubicBezTo>
                        <a:pt x="30" y="76"/>
                        <a:pt x="27" y="67"/>
                        <a:pt x="26" y="59"/>
                      </a:cubicBezTo>
                      <a:cubicBezTo>
                        <a:pt x="30" y="56"/>
                        <a:pt x="36" y="54"/>
                        <a:pt x="41" y="52"/>
                      </a:cubicBezTo>
                      <a:cubicBezTo>
                        <a:pt x="39" y="61"/>
                        <a:pt x="38" y="70"/>
                        <a:pt x="37" y="80"/>
                      </a:cubicBezTo>
                      <a:close/>
                      <a:moveTo>
                        <a:pt x="37" y="87"/>
                      </a:moveTo>
                      <a:cubicBezTo>
                        <a:pt x="37" y="87"/>
                        <a:pt x="37" y="87"/>
                        <a:pt x="37" y="87"/>
                      </a:cubicBezTo>
                      <a:cubicBezTo>
                        <a:pt x="37" y="88"/>
                        <a:pt x="37" y="89"/>
                        <a:pt x="37" y="91"/>
                      </a:cubicBezTo>
                      <a:cubicBezTo>
                        <a:pt x="37" y="90"/>
                        <a:pt x="36" y="89"/>
                        <a:pt x="36" y="89"/>
                      </a:cubicBezTo>
                      <a:cubicBezTo>
                        <a:pt x="36" y="88"/>
                        <a:pt x="37" y="88"/>
                        <a:pt x="37" y="87"/>
                      </a:cubicBezTo>
                      <a:close/>
                      <a:moveTo>
                        <a:pt x="37" y="97"/>
                      </a:moveTo>
                      <a:cubicBezTo>
                        <a:pt x="38" y="106"/>
                        <a:pt x="39" y="115"/>
                        <a:pt x="41" y="123"/>
                      </a:cubicBezTo>
                      <a:cubicBezTo>
                        <a:pt x="36" y="121"/>
                        <a:pt x="32" y="119"/>
                        <a:pt x="28" y="117"/>
                      </a:cubicBezTo>
                      <a:cubicBezTo>
                        <a:pt x="28" y="109"/>
                        <a:pt x="30" y="101"/>
                        <a:pt x="34" y="92"/>
                      </a:cubicBezTo>
                      <a:cubicBezTo>
                        <a:pt x="35" y="94"/>
                        <a:pt x="36" y="96"/>
                        <a:pt x="37" y="97"/>
                      </a:cubicBezTo>
                      <a:close/>
                      <a:moveTo>
                        <a:pt x="45" y="108"/>
                      </a:moveTo>
                      <a:cubicBezTo>
                        <a:pt x="48" y="112"/>
                        <a:pt x="52" y="116"/>
                        <a:pt x="55" y="119"/>
                      </a:cubicBezTo>
                      <a:cubicBezTo>
                        <a:pt x="59" y="123"/>
                        <a:pt x="63" y="126"/>
                        <a:pt x="66" y="129"/>
                      </a:cubicBezTo>
                      <a:cubicBezTo>
                        <a:pt x="60" y="128"/>
                        <a:pt x="54" y="127"/>
                        <a:pt x="49" y="126"/>
                      </a:cubicBezTo>
                      <a:cubicBezTo>
                        <a:pt x="47" y="120"/>
                        <a:pt x="46" y="114"/>
                        <a:pt x="45" y="108"/>
                      </a:cubicBezTo>
                      <a:close/>
                      <a:moveTo>
                        <a:pt x="84" y="137"/>
                      </a:moveTo>
                      <a:cubicBezTo>
                        <a:pt x="85" y="137"/>
                        <a:pt x="86" y="137"/>
                        <a:pt x="87" y="137"/>
                      </a:cubicBezTo>
                      <a:cubicBezTo>
                        <a:pt x="87" y="137"/>
                        <a:pt x="87" y="137"/>
                        <a:pt x="87" y="137"/>
                      </a:cubicBezTo>
                      <a:cubicBezTo>
                        <a:pt x="87" y="138"/>
                        <a:pt x="86" y="138"/>
                        <a:pt x="86" y="138"/>
                      </a:cubicBezTo>
                      <a:cubicBezTo>
                        <a:pt x="85" y="138"/>
                        <a:pt x="84" y="138"/>
                        <a:pt x="84" y="137"/>
                      </a:cubicBezTo>
                      <a:close/>
                      <a:moveTo>
                        <a:pt x="105" y="130"/>
                      </a:moveTo>
                      <a:cubicBezTo>
                        <a:pt x="110" y="126"/>
                        <a:pt x="114" y="122"/>
                        <a:pt x="118" y="118"/>
                      </a:cubicBezTo>
                      <a:cubicBezTo>
                        <a:pt x="122" y="114"/>
                        <a:pt x="126" y="110"/>
                        <a:pt x="129" y="105"/>
                      </a:cubicBezTo>
                      <a:cubicBezTo>
                        <a:pt x="128" y="113"/>
                        <a:pt x="127" y="119"/>
                        <a:pt x="125" y="126"/>
                      </a:cubicBezTo>
                      <a:cubicBezTo>
                        <a:pt x="119" y="127"/>
                        <a:pt x="112" y="129"/>
                        <a:pt x="105" y="130"/>
                      </a:cubicBezTo>
                      <a:close/>
                      <a:moveTo>
                        <a:pt x="137" y="95"/>
                      </a:moveTo>
                      <a:cubicBezTo>
                        <a:pt x="138" y="93"/>
                        <a:pt x="139" y="91"/>
                        <a:pt x="140" y="90"/>
                      </a:cubicBezTo>
                      <a:cubicBezTo>
                        <a:pt x="142" y="95"/>
                        <a:pt x="145" y="100"/>
                        <a:pt x="146" y="105"/>
                      </a:cubicBezTo>
                      <a:cubicBezTo>
                        <a:pt x="147" y="109"/>
                        <a:pt x="148" y="112"/>
                        <a:pt x="148" y="116"/>
                      </a:cubicBezTo>
                      <a:cubicBezTo>
                        <a:pt x="144" y="118"/>
                        <a:pt x="138" y="121"/>
                        <a:pt x="133" y="123"/>
                      </a:cubicBezTo>
                      <a:cubicBezTo>
                        <a:pt x="135" y="114"/>
                        <a:pt x="136" y="105"/>
                        <a:pt x="137" y="95"/>
                      </a:cubicBezTo>
                      <a:close/>
                      <a:moveTo>
                        <a:pt x="137" y="88"/>
                      </a:moveTo>
                      <a:cubicBezTo>
                        <a:pt x="137" y="88"/>
                        <a:pt x="137" y="87"/>
                        <a:pt x="137" y="87"/>
                      </a:cubicBezTo>
                      <a:cubicBezTo>
                        <a:pt x="137" y="86"/>
                        <a:pt x="137" y="85"/>
                        <a:pt x="137" y="84"/>
                      </a:cubicBezTo>
                      <a:cubicBezTo>
                        <a:pt x="137" y="85"/>
                        <a:pt x="138" y="85"/>
                        <a:pt x="138" y="86"/>
                      </a:cubicBezTo>
                      <a:cubicBezTo>
                        <a:pt x="138" y="87"/>
                        <a:pt x="137" y="87"/>
                        <a:pt x="137" y="88"/>
                      </a:cubicBezTo>
                      <a:close/>
                      <a:moveTo>
                        <a:pt x="137" y="77"/>
                      </a:moveTo>
                      <a:cubicBezTo>
                        <a:pt x="136" y="68"/>
                        <a:pt x="135" y="60"/>
                        <a:pt x="133" y="52"/>
                      </a:cubicBezTo>
                      <a:cubicBezTo>
                        <a:pt x="138" y="54"/>
                        <a:pt x="142" y="56"/>
                        <a:pt x="146" y="58"/>
                      </a:cubicBezTo>
                      <a:cubicBezTo>
                        <a:pt x="146" y="62"/>
                        <a:pt x="145" y="66"/>
                        <a:pt x="144" y="70"/>
                      </a:cubicBezTo>
                      <a:cubicBezTo>
                        <a:pt x="143" y="74"/>
                        <a:pt x="142" y="78"/>
                        <a:pt x="140" y="82"/>
                      </a:cubicBezTo>
                      <a:cubicBezTo>
                        <a:pt x="139" y="81"/>
                        <a:pt x="138" y="79"/>
                        <a:pt x="137" y="77"/>
                      </a:cubicBezTo>
                      <a:close/>
                      <a:moveTo>
                        <a:pt x="139" y="35"/>
                      </a:moveTo>
                      <a:cubicBezTo>
                        <a:pt x="143" y="39"/>
                        <a:pt x="146" y="44"/>
                        <a:pt x="146" y="51"/>
                      </a:cubicBezTo>
                      <a:cubicBezTo>
                        <a:pt x="141" y="48"/>
                        <a:pt x="136" y="46"/>
                        <a:pt x="130" y="44"/>
                      </a:cubicBezTo>
                      <a:cubicBezTo>
                        <a:pt x="128" y="38"/>
                        <a:pt x="126" y="33"/>
                        <a:pt x="124" y="28"/>
                      </a:cubicBezTo>
                      <a:cubicBezTo>
                        <a:pt x="130" y="29"/>
                        <a:pt x="135" y="31"/>
                        <a:pt x="139" y="35"/>
                      </a:cubicBezTo>
                      <a:close/>
                      <a:moveTo>
                        <a:pt x="87" y="7"/>
                      </a:moveTo>
                      <a:cubicBezTo>
                        <a:pt x="97" y="7"/>
                        <a:pt x="107" y="14"/>
                        <a:pt x="114" y="25"/>
                      </a:cubicBezTo>
                      <a:cubicBezTo>
                        <a:pt x="106" y="26"/>
                        <a:pt x="97" y="28"/>
                        <a:pt x="89" y="33"/>
                      </a:cubicBezTo>
                      <a:cubicBezTo>
                        <a:pt x="79" y="28"/>
                        <a:pt x="70" y="24"/>
                        <a:pt x="61" y="23"/>
                      </a:cubicBezTo>
                      <a:cubicBezTo>
                        <a:pt x="68" y="13"/>
                        <a:pt x="77" y="7"/>
                        <a:pt x="87" y="7"/>
                      </a:cubicBezTo>
                      <a:close/>
                      <a:moveTo>
                        <a:pt x="33" y="34"/>
                      </a:moveTo>
                      <a:cubicBezTo>
                        <a:pt x="38" y="29"/>
                        <a:pt x="44" y="27"/>
                        <a:pt x="52" y="26"/>
                      </a:cubicBezTo>
                      <a:cubicBezTo>
                        <a:pt x="49" y="31"/>
                        <a:pt x="46" y="38"/>
                        <a:pt x="44" y="44"/>
                      </a:cubicBezTo>
                      <a:cubicBezTo>
                        <a:pt x="37" y="46"/>
                        <a:pt x="31" y="49"/>
                        <a:pt x="26" y="52"/>
                      </a:cubicBezTo>
                      <a:cubicBezTo>
                        <a:pt x="26" y="45"/>
                        <a:pt x="29" y="38"/>
                        <a:pt x="33" y="34"/>
                      </a:cubicBezTo>
                      <a:close/>
                      <a:moveTo>
                        <a:pt x="7" y="87"/>
                      </a:moveTo>
                      <a:cubicBezTo>
                        <a:pt x="7" y="78"/>
                        <a:pt x="13" y="68"/>
                        <a:pt x="23" y="61"/>
                      </a:cubicBezTo>
                      <a:cubicBezTo>
                        <a:pt x="24" y="70"/>
                        <a:pt x="27" y="79"/>
                        <a:pt x="33" y="89"/>
                      </a:cubicBezTo>
                      <a:cubicBezTo>
                        <a:pt x="28" y="98"/>
                        <a:pt x="25" y="107"/>
                        <a:pt x="25" y="115"/>
                      </a:cubicBezTo>
                      <a:cubicBezTo>
                        <a:pt x="13" y="107"/>
                        <a:pt x="7" y="98"/>
                        <a:pt x="7" y="87"/>
                      </a:cubicBezTo>
                      <a:close/>
                      <a:moveTo>
                        <a:pt x="35" y="140"/>
                      </a:moveTo>
                      <a:cubicBezTo>
                        <a:pt x="31" y="136"/>
                        <a:pt x="28" y="130"/>
                        <a:pt x="28" y="124"/>
                      </a:cubicBezTo>
                      <a:cubicBezTo>
                        <a:pt x="33" y="127"/>
                        <a:pt x="38" y="129"/>
                        <a:pt x="44" y="131"/>
                      </a:cubicBezTo>
                      <a:cubicBezTo>
                        <a:pt x="46" y="136"/>
                        <a:pt x="48" y="142"/>
                        <a:pt x="50" y="147"/>
                      </a:cubicBezTo>
                      <a:cubicBezTo>
                        <a:pt x="44" y="146"/>
                        <a:pt x="39" y="144"/>
                        <a:pt x="35" y="140"/>
                      </a:cubicBezTo>
                      <a:close/>
                      <a:moveTo>
                        <a:pt x="87" y="168"/>
                      </a:moveTo>
                      <a:cubicBezTo>
                        <a:pt x="77" y="168"/>
                        <a:pt x="67" y="161"/>
                        <a:pt x="60" y="150"/>
                      </a:cubicBezTo>
                      <a:cubicBezTo>
                        <a:pt x="68" y="149"/>
                        <a:pt x="77" y="146"/>
                        <a:pt x="86" y="142"/>
                      </a:cubicBezTo>
                      <a:cubicBezTo>
                        <a:pt x="95" y="147"/>
                        <a:pt x="104" y="150"/>
                        <a:pt x="113" y="152"/>
                      </a:cubicBezTo>
                      <a:cubicBezTo>
                        <a:pt x="106" y="162"/>
                        <a:pt x="97" y="168"/>
                        <a:pt x="87" y="168"/>
                      </a:cubicBezTo>
                      <a:close/>
                      <a:moveTo>
                        <a:pt x="141" y="141"/>
                      </a:moveTo>
                      <a:cubicBezTo>
                        <a:pt x="136" y="146"/>
                        <a:pt x="130" y="148"/>
                        <a:pt x="122" y="149"/>
                      </a:cubicBezTo>
                      <a:cubicBezTo>
                        <a:pt x="126" y="143"/>
                        <a:pt x="128" y="137"/>
                        <a:pt x="130" y="131"/>
                      </a:cubicBezTo>
                      <a:cubicBezTo>
                        <a:pt x="137" y="129"/>
                        <a:pt x="143" y="126"/>
                        <a:pt x="148" y="123"/>
                      </a:cubicBezTo>
                      <a:cubicBezTo>
                        <a:pt x="148" y="130"/>
                        <a:pt x="145" y="137"/>
                        <a:pt x="141" y="141"/>
                      </a:cubicBezTo>
                      <a:close/>
                      <a:moveTo>
                        <a:pt x="151" y="114"/>
                      </a:moveTo>
                      <a:cubicBezTo>
                        <a:pt x="151" y="110"/>
                        <a:pt x="150" y="107"/>
                        <a:pt x="149" y="104"/>
                      </a:cubicBezTo>
                      <a:cubicBezTo>
                        <a:pt x="147" y="98"/>
                        <a:pt x="145" y="92"/>
                        <a:pt x="142" y="86"/>
                      </a:cubicBezTo>
                      <a:cubicBezTo>
                        <a:pt x="144" y="81"/>
                        <a:pt x="146" y="76"/>
                        <a:pt x="147" y="71"/>
                      </a:cubicBezTo>
                      <a:cubicBezTo>
                        <a:pt x="149" y="67"/>
                        <a:pt x="149" y="64"/>
                        <a:pt x="150" y="60"/>
                      </a:cubicBezTo>
                      <a:cubicBezTo>
                        <a:pt x="161" y="68"/>
                        <a:pt x="167" y="77"/>
                        <a:pt x="167" y="87"/>
                      </a:cubicBezTo>
                      <a:cubicBezTo>
                        <a:pt x="167" y="97"/>
                        <a:pt x="161" y="106"/>
                        <a:pt x="151" y="11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15" name="Oval 116">
                  <a:extLst>
                    <a:ext uri="{FF2B5EF4-FFF2-40B4-BE49-F238E27FC236}">
                      <a16:creationId xmlns:a16="http://schemas.microsoft.com/office/drawing/2014/main" id="{32DBC659-A79E-42FB-B0C5-F079223AD355}"/>
                    </a:ext>
                  </a:extLst>
                </p:cNvPr>
                <p:cNvSpPr>
                  <a:spLocks noChangeArrowheads="1"/>
                </p:cNvSpPr>
                <p:nvPr/>
              </p:nvSpPr>
              <p:spPr bwMode="auto">
                <a:xfrm>
                  <a:off x="3628" y="2545"/>
                  <a:ext cx="26" cy="26"/>
                </a:xfrm>
                <a:prstGeom prst="ellipse">
                  <a:avLst/>
                </a:pr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16" name="Freeform 117">
                  <a:extLst>
                    <a:ext uri="{FF2B5EF4-FFF2-40B4-BE49-F238E27FC236}">
                      <a16:creationId xmlns:a16="http://schemas.microsoft.com/office/drawing/2014/main" id="{86C5AC2E-ABEB-4B95-BDFC-DF8EDE6285C9}"/>
                    </a:ext>
                  </a:extLst>
                </p:cNvPr>
                <p:cNvSpPr>
                  <a:spLocks/>
                </p:cNvSpPr>
                <p:nvPr/>
              </p:nvSpPr>
              <p:spPr bwMode="auto">
                <a:xfrm>
                  <a:off x="2039" y="2597"/>
                  <a:ext cx="1" cy="1"/>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17" name="Freeform 118">
                  <a:extLst>
                    <a:ext uri="{FF2B5EF4-FFF2-40B4-BE49-F238E27FC236}">
                      <a16:creationId xmlns:a16="http://schemas.microsoft.com/office/drawing/2014/main" id="{202E4741-7F80-478F-9624-9B2ED71E0C25}"/>
                    </a:ext>
                  </a:extLst>
                </p:cNvPr>
                <p:cNvSpPr>
                  <a:spLocks/>
                </p:cNvSpPr>
                <p:nvPr/>
              </p:nvSpPr>
              <p:spPr bwMode="auto">
                <a:xfrm>
                  <a:off x="1955" y="2596"/>
                  <a:ext cx="90" cy="69"/>
                </a:xfrm>
                <a:custGeom>
                  <a:avLst/>
                  <a:gdLst/>
                  <a:ahLst/>
                  <a:cxnLst>
                    <a:cxn ang="0">
                      <a:pos x="46" y="69"/>
                    </a:cxn>
                    <a:cxn ang="0">
                      <a:pos x="38" y="74"/>
                    </a:cxn>
                    <a:cxn ang="0">
                      <a:pos x="30" y="71"/>
                    </a:cxn>
                    <a:cxn ang="0">
                      <a:pos x="2" y="49"/>
                    </a:cxn>
                    <a:cxn ang="0">
                      <a:pos x="0" y="48"/>
                    </a:cxn>
                    <a:cxn ang="0">
                      <a:pos x="5" y="55"/>
                    </a:cxn>
                    <a:cxn ang="0">
                      <a:pos x="30" y="74"/>
                    </a:cxn>
                    <a:cxn ang="0">
                      <a:pos x="39" y="77"/>
                    </a:cxn>
                    <a:cxn ang="0">
                      <a:pos x="49" y="72"/>
                    </a:cxn>
                    <a:cxn ang="0">
                      <a:pos x="97" y="9"/>
                    </a:cxn>
                    <a:cxn ang="0">
                      <a:pos x="100" y="0"/>
                    </a:cxn>
                    <a:cxn ang="0">
                      <a:pos x="46" y="69"/>
                    </a:cxn>
                  </a:cxnLst>
                  <a:rect l="0" t="0" r="r" b="b"/>
                  <a:pathLst>
                    <a:path w="100" h="77">
                      <a:moveTo>
                        <a:pt x="46" y="69"/>
                      </a:moveTo>
                      <a:cubicBezTo>
                        <a:pt x="44" y="72"/>
                        <a:pt x="41" y="74"/>
                        <a:pt x="38" y="74"/>
                      </a:cubicBezTo>
                      <a:cubicBezTo>
                        <a:pt x="35" y="74"/>
                        <a:pt x="32" y="73"/>
                        <a:pt x="30" y="71"/>
                      </a:cubicBezTo>
                      <a:cubicBezTo>
                        <a:pt x="2" y="49"/>
                        <a:pt x="2" y="49"/>
                        <a:pt x="2" y="49"/>
                      </a:cubicBezTo>
                      <a:cubicBezTo>
                        <a:pt x="1" y="49"/>
                        <a:pt x="1" y="48"/>
                        <a:pt x="0" y="48"/>
                      </a:cubicBezTo>
                      <a:cubicBezTo>
                        <a:pt x="1" y="50"/>
                        <a:pt x="3" y="53"/>
                        <a:pt x="5" y="55"/>
                      </a:cubicBezTo>
                      <a:cubicBezTo>
                        <a:pt x="30" y="74"/>
                        <a:pt x="30" y="74"/>
                        <a:pt x="30" y="74"/>
                      </a:cubicBezTo>
                      <a:cubicBezTo>
                        <a:pt x="33" y="76"/>
                        <a:pt x="36" y="77"/>
                        <a:pt x="39" y="77"/>
                      </a:cubicBezTo>
                      <a:cubicBezTo>
                        <a:pt x="43" y="77"/>
                        <a:pt x="46" y="75"/>
                        <a:pt x="49" y="72"/>
                      </a:cubicBezTo>
                      <a:cubicBezTo>
                        <a:pt x="97" y="9"/>
                        <a:pt x="97" y="9"/>
                        <a:pt x="97" y="9"/>
                      </a:cubicBezTo>
                      <a:cubicBezTo>
                        <a:pt x="99" y="7"/>
                        <a:pt x="100" y="3"/>
                        <a:pt x="100" y="0"/>
                      </a:cubicBezTo>
                      <a:lnTo>
                        <a:pt x="46" y="6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18" name="Freeform 119">
                  <a:extLst>
                    <a:ext uri="{FF2B5EF4-FFF2-40B4-BE49-F238E27FC236}">
                      <a16:creationId xmlns:a16="http://schemas.microsoft.com/office/drawing/2014/main" id="{7773B276-3955-4FBB-8256-32612E0D079B}"/>
                    </a:ext>
                  </a:extLst>
                </p:cNvPr>
                <p:cNvSpPr>
                  <a:spLocks noEditPoints="1"/>
                </p:cNvSpPr>
                <p:nvPr/>
              </p:nvSpPr>
              <p:spPr bwMode="auto">
                <a:xfrm>
                  <a:off x="1953" y="2562"/>
                  <a:ext cx="92" cy="100"/>
                </a:xfrm>
                <a:custGeom>
                  <a:avLst/>
                  <a:gdLst/>
                  <a:ahLst/>
                  <a:cxnLst>
                    <a:cxn ang="0">
                      <a:pos x="4" y="85"/>
                    </a:cxn>
                    <a:cxn ang="0">
                      <a:pos x="33" y="107"/>
                    </a:cxn>
                    <a:cxn ang="0">
                      <a:pos x="40" y="110"/>
                    </a:cxn>
                    <a:cxn ang="0">
                      <a:pos x="48" y="106"/>
                    </a:cxn>
                    <a:cxn ang="0">
                      <a:pos x="102" y="36"/>
                    </a:cxn>
                    <a:cxn ang="0">
                      <a:pos x="102" y="35"/>
                    </a:cxn>
                    <a:cxn ang="0">
                      <a:pos x="96" y="22"/>
                    </a:cxn>
                    <a:cxn ang="0">
                      <a:pos x="70" y="3"/>
                    </a:cxn>
                    <a:cxn ang="0">
                      <a:pos x="62" y="0"/>
                    </a:cxn>
                    <a:cxn ang="0">
                      <a:pos x="54" y="2"/>
                    </a:cxn>
                    <a:cxn ang="0">
                      <a:pos x="2" y="71"/>
                    </a:cxn>
                    <a:cxn ang="0">
                      <a:pos x="1" y="71"/>
                    </a:cxn>
                    <a:cxn ang="0">
                      <a:pos x="1" y="79"/>
                    </a:cxn>
                    <a:cxn ang="0">
                      <a:pos x="1" y="82"/>
                    </a:cxn>
                    <a:cxn ang="0">
                      <a:pos x="4" y="85"/>
                    </a:cxn>
                    <a:cxn ang="0">
                      <a:pos x="53" y="9"/>
                    </a:cxn>
                    <a:cxn ang="0">
                      <a:pos x="63" y="4"/>
                    </a:cxn>
                    <a:cxn ang="0">
                      <a:pos x="71" y="7"/>
                    </a:cxn>
                    <a:cxn ang="0">
                      <a:pos x="92" y="22"/>
                    </a:cxn>
                    <a:cxn ang="0">
                      <a:pos x="98" y="31"/>
                    </a:cxn>
                    <a:cxn ang="0">
                      <a:pos x="97" y="36"/>
                    </a:cxn>
                    <a:cxn ang="0">
                      <a:pos x="97" y="36"/>
                    </a:cxn>
                    <a:cxn ang="0">
                      <a:pos x="97" y="36"/>
                    </a:cxn>
                    <a:cxn ang="0">
                      <a:pos x="96" y="37"/>
                    </a:cxn>
                    <a:cxn ang="0">
                      <a:pos x="94" y="40"/>
                    </a:cxn>
                    <a:cxn ang="0">
                      <a:pos x="94" y="40"/>
                    </a:cxn>
                    <a:cxn ang="0">
                      <a:pos x="95" y="38"/>
                    </a:cxn>
                    <a:cxn ang="0">
                      <a:pos x="95" y="39"/>
                    </a:cxn>
                    <a:cxn ang="0">
                      <a:pos x="94" y="40"/>
                    </a:cxn>
                    <a:cxn ang="0">
                      <a:pos x="76" y="64"/>
                    </a:cxn>
                    <a:cxn ang="0">
                      <a:pos x="73" y="62"/>
                    </a:cxn>
                    <a:cxn ang="0">
                      <a:pos x="73" y="62"/>
                    </a:cxn>
                    <a:cxn ang="0">
                      <a:pos x="41" y="37"/>
                    </a:cxn>
                    <a:cxn ang="0">
                      <a:pos x="35" y="33"/>
                    </a:cxn>
                    <a:cxn ang="0">
                      <a:pos x="53" y="9"/>
                    </a:cxn>
                  </a:cxnLst>
                  <a:rect l="0" t="0" r="r" b="b"/>
                  <a:pathLst>
                    <a:path w="102" h="110">
                      <a:moveTo>
                        <a:pt x="4" y="85"/>
                      </a:moveTo>
                      <a:cubicBezTo>
                        <a:pt x="33" y="107"/>
                        <a:pt x="33" y="107"/>
                        <a:pt x="33" y="107"/>
                      </a:cubicBezTo>
                      <a:cubicBezTo>
                        <a:pt x="35" y="109"/>
                        <a:pt x="37" y="110"/>
                        <a:pt x="40" y="110"/>
                      </a:cubicBezTo>
                      <a:cubicBezTo>
                        <a:pt x="43" y="110"/>
                        <a:pt x="46" y="108"/>
                        <a:pt x="48" y="106"/>
                      </a:cubicBezTo>
                      <a:cubicBezTo>
                        <a:pt x="102" y="36"/>
                        <a:pt x="102" y="36"/>
                        <a:pt x="102" y="36"/>
                      </a:cubicBezTo>
                      <a:cubicBezTo>
                        <a:pt x="102" y="35"/>
                        <a:pt x="102" y="35"/>
                        <a:pt x="102" y="35"/>
                      </a:cubicBezTo>
                      <a:cubicBezTo>
                        <a:pt x="101" y="31"/>
                        <a:pt x="100" y="25"/>
                        <a:pt x="96" y="22"/>
                      </a:cubicBezTo>
                      <a:cubicBezTo>
                        <a:pt x="70" y="3"/>
                        <a:pt x="70" y="3"/>
                        <a:pt x="70" y="3"/>
                      </a:cubicBezTo>
                      <a:cubicBezTo>
                        <a:pt x="68" y="1"/>
                        <a:pt x="65" y="0"/>
                        <a:pt x="62" y="0"/>
                      </a:cubicBezTo>
                      <a:cubicBezTo>
                        <a:pt x="58" y="0"/>
                        <a:pt x="56" y="1"/>
                        <a:pt x="54" y="2"/>
                      </a:cubicBezTo>
                      <a:cubicBezTo>
                        <a:pt x="2" y="71"/>
                        <a:pt x="2" y="71"/>
                        <a:pt x="2" y="71"/>
                      </a:cubicBezTo>
                      <a:cubicBezTo>
                        <a:pt x="2" y="71"/>
                        <a:pt x="2" y="71"/>
                        <a:pt x="1" y="71"/>
                      </a:cubicBezTo>
                      <a:cubicBezTo>
                        <a:pt x="1" y="73"/>
                        <a:pt x="0" y="75"/>
                        <a:pt x="1" y="79"/>
                      </a:cubicBezTo>
                      <a:cubicBezTo>
                        <a:pt x="1" y="81"/>
                        <a:pt x="1" y="81"/>
                        <a:pt x="1" y="82"/>
                      </a:cubicBezTo>
                      <a:cubicBezTo>
                        <a:pt x="2" y="83"/>
                        <a:pt x="3" y="84"/>
                        <a:pt x="4" y="85"/>
                      </a:cubicBezTo>
                      <a:close/>
                      <a:moveTo>
                        <a:pt x="53" y="9"/>
                      </a:moveTo>
                      <a:cubicBezTo>
                        <a:pt x="55" y="6"/>
                        <a:pt x="59" y="4"/>
                        <a:pt x="63" y="4"/>
                      </a:cubicBezTo>
                      <a:cubicBezTo>
                        <a:pt x="66" y="4"/>
                        <a:pt x="69" y="5"/>
                        <a:pt x="71" y="7"/>
                      </a:cubicBezTo>
                      <a:cubicBezTo>
                        <a:pt x="92" y="22"/>
                        <a:pt x="92" y="22"/>
                        <a:pt x="92" y="22"/>
                      </a:cubicBezTo>
                      <a:cubicBezTo>
                        <a:pt x="96" y="25"/>
                        <a:pt x="98" y="28"/>
                        <a:pt x="98" y="31"/>
                      </a:cubicBezTo>
                      <a:cubicBezTo>
                        <a:pt x="98" y="33"/>
                        <a:pt x="97" y="35"/>
                        <a:pt x="97" y="36"/>
                      </a:cubicBezTo>
                      <a:cubicBezTo>
                        <a:pt x="97" y="36"/>
                        <a:pt x="97" y="36"/>
                        <a:pt x="97" y="36"/>
                      </a:cubicBezTo>
                      <a:cubicBezTo>
                        <a:pt x="97" y="36"/>
                        <a:pt x="97" y="36"/>
                        <a:pt x="97" y="36"/>
                      </a:cubicBezTo>
                      <a:cubicBezTo>
                        <a:pt x="96" y="37"/>
                        <a:pt x="96" y="37"/>
                        <a:pt x="96" y="37"/>
                      </a:cubicBezTo>
                      <a:cubicBezTo>
                        <a:pt x="94" y="40"/>
                        <a:pt x="94" y="40"/>
                        <a:pt x="94" y="40"/>
                      </a:cubicBezTo>
                      <a:cubicBezTo>
                        <a:pt x="94" y="40"/>
                        <a:pt x="94" y="40"/>
                        <a:pt x="94" y="40"/>
                      </a:cubicBezTo>
                      <a:cubicBezTo>
                        <a:pt x="95" y="40"/>
                        <a:pt x="95" y="39"/>
                        <a:pt x="95" y="38"/>
                      </a:cubicBezTo>
                      <a:cubicBezTo>
                        <a:pt x="95" y="38"/>
                        <a:pt x="95" y="39"/>
                        <a:pt x="95" y="39"/>
                      </a:cubicBezTo>
                      <a:cubicBezTo>
                        <a:pt x="94" y="40"/>
                        <a:pt x="94" y="40"/>
                        <a:pt x="94" y="40"/>
                      </a:cubicBezTo>
                      <a:cubicBezTo>
                        <a:pt x="76" y="64"/>
                        <a:pt x="76" y="64"/>
                        <a:pt x="76" y="64"/>
                      </a:cubicBezTo>
                      <a:cubicBezTo>
                        <a:pt x="73" y="62"/>
                        <a:pt x="73" y="62"/>
                        <a:pt x="73" y="62"/>
                      </a:cubicBezTo>
                      <a:cubicBezTo>
                        <a:pt x="73" y="62"/>
                        <a:pt x="73" y="62"/>
                        <a:pt x="73" y="62"/>
                      </a:cubicBezTo>
                      <a:cubicBezTo>
                        <a:pt x="41" y="37"/>
                        <a:pt x="41" y="37"/>
                        <a:pt x="41" y="37"/>
                      </a:cubicBezTo>
                      <a:cubicBezTo>
                        <a:pt x="35" y="33"/>
                        <a:pt x="35" y="33"/>
                        <a:pt x="35" y="33"/>
                      </a:cubicBezTo>
                      <a:lnTo>
                        <a:pt x="53" y="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19" name="Freeform 120">
                  <a:extLst>
                    <a:ext uri="{FF2B5EF4-FFF2-40B4-BE49-F238E27FC236}">
                      <a16:creationId xmlns:a16="http://schemas.microsoft.com/office/drawing/2014/main" id="{5DD8E8C3-CE1A-4929-AF3D-2131D77A9526}"/>
                    </a:ext>
                  </a:extLst>
                </p:cNvPr>
                <p:cNvSpPr>
                  <a:spLocks noEditPoints="1"/>
                </p:cNvSpPr>
                <p:nvPr/>
              </p:nvSpPr>
              <p:spPr bwMode="auto">
                <a:xfrm>
                  <a:off x="3730" y="1484"/>
                  <a:ext cx="64" cy="141"/>
                </a:xfrm>
                <a:custGeom>
                  <a:avLst/>
                  <a:gdLst/>
                  <a:ahLst/>
                  <a:cxnLst>
                    <a:cxn ang="0">
                      <a:pos x="54" y="75"/>
                    </a:cxn>
                    <a:cxn ang="0">
                      <a:pos x="53" y="57"/>
                    </a:cxn>
                    <a:cxn ang="0">
                      <a:pos x="42" y="25"/>
                    </a:cxn>
                    <a:cxn ang="0">
                      <a:pos x="29" y="0"/>
                    </a:cxn>
                    <a:cxn ang="0">
                      <a:pos x="18" y="25"/>
                    </a:cxn>
                    <a:cxn ang="0">
                      <a:pos x="21" y="57"/>
                    </a:cxn>
                    <a:cxn ang="0">
                      <a:pos x="0" y="73"/>
                    </a:cxn>
                    <a:cxn ang="0">
                      <a:pos x="14" y="89"/>
                    </a:cxn>
                    <a:cxn ang="0">
                      <a:pos x="4" y="148"/>
                    </a:cxn>
                    <a:cxn ang="0">
                      <a:pos x="5" y="153"/>
                    </a:cxn>
                    <a:cxn ang="0">
                      <a:pos x="6" y="156"/>
                    </a:cxn>
                    <a:cxn ang="0">
                      <a:pos x="10" y="154"/>
                    </a:cxn>
                    <a:cxn ang="0">
                      <a:pos x="15" y="150"/>
                    </a:cxn>
                    <a:cxn ang="0">
                      <a:pos x="36" y="91"/>
                    </a:cxn>
                    <a:cxn ang="0">
                      <a:pos x="56" y="150"/>
                    </a:cxn>
                    <a:cxn ang="0">
                      <a:pos x="61" y="154"/>
                    </a:cxn>
                    <a:cxn ang="0">
                      <a:pos x="65" y="156"/>
                    </a:cxn>
                    <a:cxn ang="0">
                      <a:pos x="66" y="154"/>
                    </a:cxn>
                    <a:cxn ang="0">
                      <a:pos x="67" y="148"/>
                    </a:cxn>
                    <a:cxn ang="0">
                      <a:pos x="57" y="89"/>
                    </a:cxn>
                    <a:cxn ang="0">
                      <a:pos x="71" y="73"/>
                    </a:cxn>
                    <a:cxn ang="0">
                      <a:pos x="49" y="29"/>
                    </a:cxn>
                    <a:cxn ang="0">
                      <a:pos x="49" y="53"/>
                    </a:cxn>
                    <a:cxn ang="0">
                      <a:pos x="33" y="53"/>
                    </a:cxn>
                    <a:cxn ang="0">
                      <a:pos x="21" y="53"/>
                    </a:cxn>
                    <a:cxn ang="0">
                      <a:pos x="12" y="146"/>
                    </a:cxn>
                    <a:cxn ang="0">
                      <a:pos x="17" y="90"/>
                    </a:cxn>
                    <a:cxn ang="0">
                      <a:pos x="12" y="146"/>
                    </a:cxn>
                    <a:cxn ang="0">
                      <a:pos x="20" y="76"/>
                    </a:cxn>
                    <a:cxn ang="0">
                      <a:pos x="33" y="57"/>
                    </a:cxn>
                    <a:cxn ang="0">
                      <a:pos x="36" y="77"/>
                    </a:cxn>
                    <a:cxn ang="0">
                      <a:pos x="35" y="63"/>
                    </a:cxn>
                    <a:cxn ang="0">
                      <a:pos x="36" y="77"/>
                    </a:cxn>
                    <a:cxn ang="0">
                      <a:pos x="46" y="57"/>
                    </a:cxn>
                    <a:cxn ang="0">
                      <a:pos x="42" y="77"/>
                    </a:cxn>
                    <a:cxn ang="0">
                      <a:pos x="66" y="144"/>
                    </a:cxn>
                    <a:cxn ang="0">
                      <a:pos x="46" y="90"/>
                    </a:cxn>
                    <a:cxn ang="0">
                      <a:pos x="66" y="144"/>
                    </a:cxn>
                  </a:cxnLst>
                  <a:rect l="0" t="0" r="r" b="b"/>
                  <a:pathLst>
                    <a:path w="71" h="156">
                      <a:moveTo>
                        <a:pt x="71" y="73"/>
                      </a:moveTo>
                      <a:cubicBezTo>
                        <a:pt x="71" y="73"/>
                        <a:pt x="63" y="74"/>
                        <a:pt x="54" y="75"/>
                      </a:cubicBezTo>
                      <a:cubicBezTo>
                        <a:pt x="50" y="57"/>
                        <a:pt x="50" y="57"/>
                        <a:pt x="50" y="57"/>
                      </a:cubicBezTo>
                      <a:cubicBezTo>
                        <a:pt x="53" y="57"/>
                        <a:pt x="53" y="57"/>
                        <a:pt x="53" y="57"/>
                      </a:cubicBezTo>
                      <a:cubicBezTo>
                        <a:pt x="53" y="25"/>
                        <a:pt x="53" y="25"/>
                        <a:pt x="53" y="25"/>
                      </a:cubicBezTo>
                      <a:cubicBezTo>
                        <a:pt x="42" y="25"/>
                        <a:pt x="42" y="25"/>
                        <a:pt x="42" y="25"/>
                      </a:cubicBezTo>
                      <a:cubicBezTo>
                        <a:pt x="42" y="0"/>
                        <a:pt x="42" y="0"/>
                        <a:pt x="42" y="0"/>
                      </a:cubicBezTo>
                      <a:cubicBezTo>
                        <a:pt x="29" y="0"/>
                        <a:pt x="29" y="0"/>
                        <a:pt x="29" y="0"/>
                      </a:cubicBezTo>
                      <a:cubicBezTo>
                        <a:pt x="29" y="25"/>
                        <a:pt x="29" y="25"/>
                        <a:pt x="29" y="25"/>
                      </a:cubicBezTo>
                      <a:cubicBezTo>
                        <a:pt x="18" y="25"/>
                        <a:pt x="18" y="25"/>
                        <a:pt x="18" y="25"/>
                      </a:cubicBezTo>
                      <a:cubicBezTo>
                        <a:pt x="18" y="57"/>
                        <a:pt x="18" y="57"/>
                        <a:pt x="18" y="57"/>
                      </a:cubicBezTo>
                      <a:cubicBezTo>
                        <a:pt x="21" y="57"/>
                        <a:pt x="21" y="57"/>
                        <a:pt x="21" y="57"/>
                      </a:cubicBezTo>
                      <a:cubicBezTo>
                        <a:pt x="17" y="75"/>
                        <a:pt x="17" y="75"/>
                        <a:pt x="17" y="75"/>
                      </a:cubicBezTo>
                      <a:cubicBezTo>
                        <a:pt x="8" y="74"/>
                        <a:pt x="0" y="73"/>
                        <a:pt x="0" y="73"/>
                      </a:cubicBezTo>
                      <a:cubicBezTo>
                        <a:pt x="0" y="87"/>
                        <a:pt x="0" y="87"/>
                        <a:pt x="0" y="87"/>
                      </a:cubicBezTo>
                      <a:cubicBezTo>
                        <a:pt x="0" y="87"/>
                        <a:pt x="6" y="88"/>
                        <a:pt x="14" y="89"/>
                      </a:cubicBezTo>
                      <a:cubicBezTo>
                        <a:pt x="0" y="147"/>
                        <a:pt x="0" y="147"/>
                        <a:pt x="0" y="147"/>
                      </a:cubicBezTo>
                      <a:cubicBezTo>
                        <a:pt x="4" y="148"/>
                        <a:pt x="4" y="148"/>
                        <a:pt x="4" y="148"/>
                      </a:cubicBezTo>
                      <a:cubicBezTo>
                        <a:pt x="3" y="153"/>
                        <a:pt x="3" y="153"/>
                        <a:pt x="3" y="153"/>
                      </a:cubicBezTo>
                      <a:cubicBezTo>
                        <a:pt x="5" y="153"/>
                        <a:pt x="5" y="153"/>
                        <a:pt x="5" y="153"/>
                      </a:cubicBezTo>
                      <a:cubicBezTo>
                        <a:pt x="5" y="155"/>
                        <a:pt x="5" y="155"/>
                        <a:pt x="5" y="155"/>
                      </a:cubicBezTo>
                      <a:cubicBezTo>
                        <a:pt x="6" y="156"/>
                        <a:pt x="6" y="156"/>
                        <a:pt x="6" y="156"/>
                      </a:cubicBezTo>
                      <a:cubicBezTo>
                        <a:pt x="7" y="153"/>
                        <a:pt x="7" y="153"/>
                        <a:pt x="7" y="153"/>
                      </a:cubicBezTo>
                      <a:cubicBezTo>
                        <a:pt x="10" y="154"/>
                        <a:pt x="10" y="154"/>
                        <a:pt x="10" y="154"/>
                      </a:cubicBezTo>
                      <a:cubicBezTo>
                        <a:pt x="11" y="149"/>
                        <a:pt x="11" y="149"/>
                        <a:pt x="11" y="149"/>
                      </a:cubicBezTo>
                      <a:cubicBezTo>
                        <a:pt x="15" y="150"/>
                        <a:pt x="15" y="150"/>
                        <a:pt x="15" y="150"/>
                      </a:cubicBezTo>
                      <a:cubicBezTo>
                        <a:pt x="29" y="91"/>
                        <a:pt x="29" y="91"/>
                        <a:pt x="29" y="91"/>
                      </a:cubicBezTo>
                      <a:cubicBezTo>
                        <a:pt x="31" y="91"/>
                        <a:pt x="33" y="91"/>
                        <a:pt x="36" y="91"/>
                      </a:cubicBezTo>
                      <a:cubicBezTo>
                        <a:pt x="38" y="91"/>
                        <a:pt x="40" y="91"/>
                        <a:pt x="42" y="91"/>
                      </a:cubicBezTo>
                      <a:cubicBezTo>
                        <a:pt x="56" y="150"/>
                        <a:pt x="56" y="150"/>
                        <a:pt x="56" y="150"/>
                      </a:cubicBezTo>
                      <a:cubicBezTo>
                        <a:pt x="60" y="149"/>
                        <a:pt x="60" y="149"/>
                        <a:pt x="60" y="149"/>
                      </a:cubicBezTo>
                      <a:cubicBezTo>
                        <a:pt x="61" y="154"/>
                        <a:pt x="61" y="154"/>
                        <a:pt x="61" y="154"/>
                      </a:cubicBezTo>
                      <a:cubicBezTo>
                        <a:pt x="64" y="154"/>
                        <a:pt x="64" y="154"/>
                        <a:pt x="64" y="154"/>
                      </a:cubicBezTo>
                      <a:cubicBezTo>
                        <a:pt x="65" y="156"/>
                        <a:pt x="65" y="156"/>
                        <a:pt x="65" y="156"/>
                      </a:cubicBezTo>
                      <a:cubicBezTo>
                        <a:pt x="66" y="156"/>
                        <a:pt x="66" y="156"/>
                        <a:pt x="66" y="156"/>
                      </a:cubicBezTo>
                      <a:cubicBezTo>
                        <a:pt x="66" y="154"/>
                        <a:pt x="66" y="154"/>
                        <a:pt x="66" y="154"/>
                      </a:cubicBezTo>
                      <a:cubicBezTo>
                        <a:pt x="68" y="153"/>
                        <a:pt x="68" y="153"/>
                        <a:pt x="68" y="153"/>
                      </a:cubicBezTo>
                      <a:cubicBezTo>
                        <a:pt x="67" y="148"/>
                        <a:pt x="67" y="148"/>
                        <a:pt x="67" y="148"/>
                      </a:cubicBezTo>
                      <a:cubicBezTo>
                        <a:pt x="71" y="147"/>
                        <a:pt x="71" y="147"/>
                        <a:pt x="71" y="147"/>
                      </a:cubicBezTo>
                      <a:cubicBezTo>
                        <a:pt x="57" y="89"/>
                        <a:pt x="57" y="89"/>
                        <a:pt x="57" y="89"/>
                      </a:cubicBezTo>
                      <a:cubicBezTo>
                        <a:pt x="65" y="88"/>
                        <a:pt x="71" y="87"/>
                        <a:pt x="71" y="87"/>
                      </a:cubicBezTo>
                      <a:lnTo>
                        <a:pt x="71" y="73"/>
                      </a:lnTo>
                      <a:close/>
                      <a:moveTo>
                        <a:pt x="21" y="29"/>
                      </a:moveTo>
                      <a:cubicBezTo>
                        <a:pt x="49" y="29"/>
                        <a:pt x="49" y="29"/>
                        <a:pt x="49" y="29"/>
                      </a:cubicBezTo>
                      <a:cubicBezTo>
                        <a:pt x="49" y="53"/>
                        <a:pt x="49" y="53"/>
                        <a:pt x="49" y="53"/>
                      </a:cubicBezTo>
                      <a:cubicBezTo>
                        <a:pt x="49" y="53"/>
                        <a:pt x="49" y="53"/>
                        <a:pt x="49" y="53"/>
                      </a:cubicBezTo>
                      <a:cubicBezTo>
                        <a:pt x="38" y="53"/>
                        <a:pt x="38" y="53"/>
                        <a:pt x="38" y="53"/>
                      </a:cubicBezTo>
                      <a:cubicBezTo>
                        <a:pt x="33" y="53"/>
                        <a:pt x="33" y="53"/>
                        <a:pt x="33" y="53"/>
                      </a:cubicBezTo>
                      <a:cubicBezTo>
                        <a:pt x="22" y="53"/>
                        <a:pt x="22" y="53"/>
                        <a:pt x="22" y="53"/>
                      </a:cubicBezTo>
                      <a:cubicBezTo>
                        <a:pt x="21" y="53"/>
                        <a:pt x="21" y="53"/>
                        <a:pt x="21" y="53"/>
                      </a:cubicBezTo>
                      <a:lnTo>
                        <a:pt x="21" y="29"/>
                      </a:lnTo>
                      <a:close/>
                      <a:moveTo>
                        <a:pt x="12" y="146"/>
                      </a:moveTo>
                      <a:cubicBezTo>
                        <a:pt x="5" y="144"/>
                        <a:pt x="5" y="144"/>
                        <a:pt x="5" y="144"/>
                      </a:cubicBezTo>
                      <a:cubicBezTo>
                        <a:pt x="17" y="90"/>
                        <a:pt x="17" y="90"/>
                        <a:pt x="17" y="90"/>
                      </a:cubicBezTo>
                      <a:cubicBezTo>
                        <a:pt x="20" y="90"/>
                        <a:pt x="22" y="90"/>
                        <a:pt x="25" y="90"/>
                      </a:cubicBezTo>
                      <a:lnTo>
                        <a:pt x="12" y="146"/>
                      </a:lnTo>
                      <a:close/>
                      <a:moveTo>
                        <a:pt x="28" y="77"/>
                      </a:moveTo>
                      <a:cubicBezTo>
                        <a:pt x="26" y="76"/>
                        <a:pt x="23" y="76"/>
                        <a:pt x="20" y="76"/>
                      </a:cubicBezTo>
                      <a:cubicBezTo>
                        <a:pt x="25" y="57"/>
                        <a:pt x="25" y="57"/>
                        <a:pt x="25" y="57"/>
                      </a:cubicBezTo>
                      <a:cubicBezTo>
                        <a:pt x="33" y="57"/>
                        <a:pt x="33" y="57"/>
                        <a:pt x="33" y="57"/>
                      </a:cubicBezTo>
                      <a:lnTo>
                        <a:pt x="28" y="77"/>
                      </a:lnTo>
                      <a:close/>
                      <a:moveTo>
                        <a:pt x="36" y="77"/>
                      </a:moveTo>
                      <a:cubicBezTo>
                        <a:pt x="34" y="77"/>
                        <a:pt x="33" y="77"/>
                        <a:pt x="32" y="77"/>
                      </a:cubicBezTo>
                      <a:cubicBezTo>
                        <a:pt x="35" y="63"/>
                        <a:pt x="35" y="63"/>
                        <a:pt x="35" y="63"/>
                      </a:cubicBezTo>
                      <a:cubicBezTo>
                        <a:pt x="39" y="77"/>
                        <a:pt x="39" y="77"/>
                        <a:pt x="39" y="77"/>
                      </a:cubicBezTo>
                      <a:cubicBezTo>
                        <a:pt x="38" y="77"/>
                        <a:pt x="37" y="77"/>
                        <a:pt x="36" y="77"/>
                      </a:cubicBezTo>
                      <a:close/>
                      <a:moveTo>
                        <a:pt x="38" y="57"/>
                      </a:moveTo>
                      <a:cubicBezTo>
                        <a:pt x="46" y="57"/>
                        <a:pt x="46" y="57"/>
                        <a:pt x="46" y="57"/>
                      </a:cubicBezTo>
                      <a:cubicBezTo>
                        <a:pt x="50" y="76"/>
                        <a:pt x="50" y="76"/>
                        <a:pt x="50" y="76"/>
                      </a:cubicBezTo>
                      <a:cubicBezTo>
                        <a:pt x="48" y="76"/>
                        <a:pt x="45" y="76"/>
                        <a:pt x="42" y="77"/>
                      </a:cubicBezTo>
                      <a:lnTo>
                        <a:pt x="38" y="57"/>
                      </a:lnTo>
                      <a:close/>
                      <a:moveTo>
                        <a:pt x="66" y="144"/>
                      </a:moveTo>
                      <a:cubicBezTo>
                        <a:pt x="59" y="146"/>
                        <a:pt x="59" y="146"/>
                        <a:pt x="59" y="146"/>
                      </a:cubicBezTo>
                      <a:cubicBezTo>
                        <a:pt x="46" y="90"/>
                        <a:pt x="46" y="90"/>
                        <a:pt x="46" y="90"/>
                      </a:cubicBezTo>
                      <a:cubicBezTo>
                        <a:pt x="48" y="90"/>
                        <a:pt x="51" y="90"/>
                        <a:pt x="54" y="90"/>
                      </a:cubicBezTo>
                      <a:lnTo>
                        <a:pt x="66" y="14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20" name="Freeform 121">
                  <a:extLst>
                    <a:ext uri="{FF2B5EF4-FFF2-40B4-BE49-F238E27FC236}">
                      <a16:creationId xmlns:a16="http://schemas.microsoft.com/office/drawing/2014/main" id="{954F63C3-5B31-4559-BC51-98E202BE6AAD}"/>
                    </a:ext>
                  </a:extLst>
                </p:cNvPr>
                <p:cNvSpPr>
                  <a:spLocks noEditPoints="1"/>
                </p:cNvSpPr>
                <p:nvPr/>
              </p:nvSpPr>
              <p:spPr bwMode="auto">
                <a:xfrm>
                  <a:off x="2918" y="431"/>
                  <a:ext cx="145" cy="159"/>
                </a:xfrm>
                <a:custGeom>
                  <a:avLst/>
                  <a:gdLst/>
                  <a:ahLst/>
                  <a:cxnLst>
                    <a:cxn ang="0">
                      <a:pos x="145" y="131"/>
                    </a:cxn>
                    <a:cxn ang="0">
                      <a:pos x="34" y="0"/>
                    </a:cxn>
                    <a:cxn ang="0">
                      <a:pos x="0" y="28"/>
                    </a:cxn>
                    <a:cxn ang="0">
                      <a:pos x="112" y="159"/>
                    </a:cxn>
                    <a:cxn ang="0">
                      <a:pos x="145" y="131"/>
                    </a:cxn>
                    <a:cxn ang="0">
                      <a:pos x="103" y="138"/>
                    </a:cxn>
                    <a:cxn ang="0">
                      <a:pos x="100" y="133"/>
                    </a:cxn>
                    <a:cxn ang="0">
                      <a:pos x="106" y="128"/>
                    </a:cxn>
                    <a:cxn ang="0">
                      <a:pos x="103" y="123"/>
                    </a:cxn>
                    <a:cxn ang="0">
                      <a:pos x="96" y="129"/>
                    </a:cxn>
                    <a:cxn ang="0">
                      <a:pos x="91" y="122"/>
                    </a:cxn>
                    <a:cxn ang="0">
                      <a:pos x="101" y="114"/>
                    </a:cxn>
                    <a:cxn ang="0">
                      <a:pos x="97" y="110"/>
                    </a:cxn>
                    <a:cxn ang="0">
                      <a:pos x="87" y="119"/>
                    </a:cxn>
                    <a:cxn ang="0">
                      <a:pos x="84" y="114"/>
                    </a:cxn>
                    <a:cxn ang="0">
                      <a:pos x="90" y="109"/>
                    </a:cxn>
                    <a:cxn ang="0">
                      <a:pos x="86" y="104"/>
                    </a:cxn>
                    <a:cxn ang="0">
                      <a:pos x="80" y="110"/>
                    </a:cxn>
                    <a:cxn ang="0">
                      <a:pos x="75" y="104"/>
                    </a:cxn>
                    <a:cxn ang="0">
                      <a:pos x="86" y="94"/>
                    </a:cxn>
                    <a:cxn ang="0">
                      <a:pos x="83" y="90"/>
                    </a:cxn>
                    <a:cxn ang="0">
                      <a:pos x="71" y="100"/>
                    </a:cxn>
                    <a:cxn ang="0">
                      <a:pos x="67" y="95"/>
                    </a:cxn>
                    <a:cxn ang="0">
                      <a:pos x="75" y="89"/>
                    </a:cxn>
                    <a:cxn ang="0">
                      <a:pos x="72" y="84"/>
                    </a:cxn>
                    <a:cxn ang="0">
                      <a:pos x="64" y="91"/>
                    </a:cxn>
                    <a:cxn ang="0">
                      <a:pos x="58" y="85"/>
                    </a:cxn>
                    <a:cxn ang="0">
                      <a:pos x="70" y="75"/>
                    </a:cxn>
                    <a:cxn ang="0">
                      <a:pos x="66" y="71"/>
                    </a:cxn>
                    <a:cxn ang="0">
                      <a:pos x="55" y="81"/>
                    </a:cxn>
                    <a:cxn ang="0">
                      <a:pos x="51" y="76"/>
                    </a:cxn>
                    <a:cxn ang="0">
                      <a:pos x="59" y="70"/>
                    </a:cxn>
                    <a:cxn ang="0">
                      <a:pos x="56" y="65"/>
                    </a:cxn>
                    <a:cxn ang="0">
                      <a:pos x="47" y="72"/>
                    </a:cxn>
                    <a:cxn ang="0">
                      <a:pos x="43" y="66"/>
                    </a:cxn>
                    <a:cxn ang="0">
                      <a:pos x="54" y="57"/>
                    </a:cxn>
                    <a:cxn ang="0">
                      <a:pos x="51" y="53"/>
                    </a:cxn>
                    <a:cxn ang="0">
                      <a:pos x="39" y="63"/>
                    </a:cxn>
                    <a:cxn ang="0">
                      <a:pos x="36" y="58"/>
                    </a:cxn>
                    <a:cxn ang="0">
                      <a:pos x="43" y="51"/>
                    </a:cxn>
                    <a:cxn ang="0">
                      <a:pos x="39" y="47"/>
                    </a:cxn>
                    <a:cxn ang="0">
                      <a:pos x="32" y="54"/>
                    </a:cxn>
                    <a:cxn ang="0">
                      <a:pos x="27" y="47"/>
                    </a:cxn>
                    <a:cxn ang="0">
                      <a:pos x="38" y="38"/>
                    </a:cxn>
                    <a:cxn ang="0">
                      <a:pos x="35" y="34"/>
                    </a:cxn>
                    <a:cxn ang="0">
                      <a:pos x="23" y="44"/>
                    </a:cxn>
                    <a:cxn ang="0">
                      <a:pos x="19" y="39"/>
                    </a:cxn>
                    <a:cxn ang="0">
                      <a:pos x="28" y="32"/>
                    </a:cxn>
                    <a:cxn ang="0">
                      <a:pos x="24" y="28"/>
                    </a:cxn>
                    <a:cxn ang="0">
                      <a:pos x="16" y="35"/>
                    </a:cxn>
                    <a:cxn ang="0">
                      <a:pos x="11" y="29"/>
                    </a:cxn>
                    <a:cxn ang="0">
                      <a:pos x="33" y="11"/>
                    </a:cxn>
                    <a:cxn ang="0">
                      <a:pos x="134" y="130"/>
                    </a:cxn>
                    <a:cxn ang="0">
                      <a:pos x="113" y="149"/>
                    </a:cxn>
                    <a:cxn ang="0">
                      <a:pos x="107" y="141"/>
                    </a:cxn>
                    <a:cxn ang="0">
                      <a:pos x="117" y="133"/>
                    </a:cxn>
                    <a:cxn ang="0">
                      <a:pos x="113" y="129"/>
                    </a:cxn>
                    <a:cxn ang="0">
                      <a:pos x="103" y="138"/>
                    </a:cxn>
                  </a:cxnLst>
                  <a:rect l="0" t="0" r="r" b="b"/>
                  <a:pathLst>
                    <a:path w="145" h="159">
                      <a:moveTo>
                        <a:pt x="145" y="131"/>
                      </a:moveTo>
                      <a:lnTo>
                        <a:pt x="34" y="0"/>
                      </a:lnTo>
                      <a:lnTo>
                        <a:pt x="0" y="28"/>
                      </a:lnTo>
                      <a:lnTo>
                        <a:pt x="112" y="159"/>
                      </a:lnTo>
                      <a:lnTo>
                        <a:pt x="145" y="131"/>
                      </a:lnTo>
                      <a:close/>
                      <a:moveTo>
                        <a:pt x="103" y="138"/>
                      </a:moveTo>
                      <a:lnTo>
                        <a:pt x="100" y="133"/>
                      </a:lnTo>
                      <a:lnTo>
                        <a:pt x="106" y="128"/>
                      </a:lnTo>
                      <a:lnTo>
                        <a:pt x="103" y="123"/>
                      </a:lnTo>
                      <a:lnTo>
                        <a:pt x="96" y="129"/>
                      </a:lnTo>
                      <a:lnTo>
                        <a:pt x="91" y="122"/>
                      </a:lnTo>
                      <a:lnTo>
                        <a:pt x="101" y="114"/>
                      </a:lnTo>
                      <a:lnTo>
                        <a:pt x="97" y="110"/>
                      </a:lnTo>
                      <a:lnTo>
                        <a:pt x="87" y="119"/>
                      </a:lnTo>
                      <a:lnTo>
                        <a:pt x="84" y="114"/>
                      </a:lnTo>
                      <a:lnTo>
                        <a:pt x="90" y="109"/>
                      </a:lnTo>
                      <a:lnTo>
                        <a:pt x="86" y="104"/>
                      </a:lnTo>
                      <a:lnTo>
                        <a:pt x="80" y="110"/>
                      </a:lnTo>
                      <a:lnTo>
                        <a:pt x="75" y="104"/>
                      </a:lnTo>
                      <a:lnTo>
                        <a:pt x="86" y="94"/>
                      </a:lnTo>
                      <a:lnTo>
                        <a:pt x="83" y="90"/>
                      </a:lnTo>
                      <a:lnTo>
                        <a:pt x="71" y="100"/>
                      </a:lnTo>
                      <a:lnTo>
                        <a:pt x="67" y="95"/>
                      </a:lnTo>
                      <a:lnTo>
                        <a:pt x="75" y="89"/>
                      </a:lnTo>
                      <a:lnTo>
                        <a:pt x="72" y="84"/>
                      </a:lnTo>
                      <a:lnTo>
                        <a:pt x="64" y="91"/>
                      </a:lnTo>
                      <a:lnTo>
                        <a:pt x="58" y="85"/>
                      </a:lnTo>
                      <a:lnTo>
                        <a:pt x="70" y="75"/>
                      </a:lnTo>
                      <a:lnTo>
                        <a:pt x="66" y="71"/>
                      </a:lnTo>
                      <a:lnTo>
                        <a:pt x="55" y="81"/>
                      </a:lnTo>
                      <a:lnTo>
                        <a:pt x="51" y="76"/>
                      </a:lnTo>
                      <a:lnTo>
                        <a:pt x="59" y="70"/>
                      </a:lnTo>
                      <a:lnTo>
                        <a:pt x="56" y="65"/>
                      </a:lnTo>
                      <a:lnTo>
                        <a:pt x="47" y="72"/>
                      </a:lnTo>
                      <a:lnTo>
                        <a:pt x="43" y="66"/>
                      </a:lnTo>
                      <a:lnTo>
                        <a:pt x="54" y="57"/>
                      </a:lnTo>
                      <a:lnTo>
                        <a:pt x="51" y="53"/>
                      </a:lnTo>
                      <a:lnTo>
                        <a:pt x="39" y="63"/>
                      </a:lnTo>
                      <a:lnTo>
                        <a:pt x="36" y="58"/>
                      </a:lnTo>
                      <a:lnTo>
                        <a:pt x="43" y="51"/>
                      </a:lnTo>
                      <a:lnTo>
                        <a:pt x="39" y="47"/>
                      </a:lnTo>
                      <a:lnTo>
                        <a:pt x="32" y="54"/>
                      </a:lnTo>
                      <a:lnTo>
                        <a:pt x="27" y="47"/>
                      </a:lnTo>
                      <a:lnTo>
                        <a:pt x="38" y="38"/>
                      </a:lnTo>
                      <a:lnTo>
                        <a:pt x="35" y="34"/>
                      </a:lnTo>
                      <a:lnTo>
                        <a:pt x="23" y="44"/>
                      </a:lnTo>
                      <a:lnTo>
                        <a:pt x="19" y="39"/>
                      </a:lnTo>
                      <a:lnTo>
                        <a:pt x="28" y="32"/>
                      </a:lnTo>
                      <a:lnTo>
                        <a:pt x="24" y="28"/>
                      </a:lnTo>
                      <a:lnTo>
                        <a:pt x="16" y="35"/>
                      </a:lnTo>
                      <a:lnTo>
                        <a:pt x="11" y="29"/>
                      </a:lnTo>
                      <a:lnTo>
                        <a:pt x="33" y="11"/>
                      </a:lnTo>
                      <a:lnTo>
                        <a:pt x="134" y="130"/>
                      </a:lnTo>
                      <a:lnTo>
                        <a:pt x="113" y="149"/>
                      </a:lnTo>
                      <a:lnTo>
                        <a:pt x="107" y="141"/>
                      </a:lnTo>
                      <a:lnTo>
                        <a:pt x="117" y="133"/>
                      </a:lnTo>
                      <a:lnTo>
                        <a:pt x="113" y="129"/>
                      </a:lnTo>
                      <a:lnTo>
                        <a:pt x="103" y="1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21" name="Freeform 122">
                  <a:extLst>
                    <a:ext uri="{FF2B5EF4-FFF2-40B4-BE49-F238E27FC236}">
                      <a16:creationId xmlns:a16="http://schemas.microsoft.com/office/drawing/2014/main" id="{C42D1A75-3782-46EE-9309-82C9E9F9B8D7}"/>
                    </a:ext>
                  </a:extLst>
                </p:cNvPr>
                <p:cNvSpPr>
                  <a:spLocks noEditPoints="1"/>
                </p:cNvSpPr>
                <p:nvPr/>
              </p:nvSpPr>
              <p:spPr bwMode="auto">
                <a:xfrm>
                  <a:off x="2029" y="2117"/>
                  <a:ext cx="77" cy="172"/>
                </a:xfrm>
                <a:custGeom>
                  <a:avLst/>
                  <a:gdLst/>
                  <a:ahLst/>
                  <a:cxnLst>
                    <a:cxn ang="0">
                      <a:pos x="1" y="14"/>
                    </a:cxn>
                    <a:cxn ang="0">
                      <a:pos x="1" y="19"/>
                    </a:cxn>
                    <a:cxn ang="0">
                      <a:pos x="77" y="84"/>
                    </a:cxn>
                    <a:cxn ang="0">
                      <a:pos x="10" y="158"/>
                    </a:cxn>
                    <a:cxn ang="0">
                      <a:pos x="15" y="150"/>
                    </a:cxn>
                    <a:cxn ang="0">
                      <a:pos x="10" y="147"/>
                    </a:cxn>
                    <a:cxn ang="0">
                      <a:pos x="17" y="143"/>
                    </a:cxn>
                    <a:cxn ang="0">
                      <a:pos x="10" y="140"/>
                    </a:cxn>
                    <a:cxn ang="0">
                      <a:pos x="15" y="137"/>
                    </a:cxn>
                    <a:cxn ang="0">
                      <a:pos x="10" y="135"/>
                    </a:cxn>
                    <a:cxn ang="0">
                      <a:pos x="17" y="130"/>
                    </a:cxn>
                    <a:cxn ang="0">
                      <a:pos x="9" y="127"/>
                    </a:cxn>
                    <a:cxn ang="0">
                      <a:pos x="15" y="125"/>
                    </a:cxn>
                    <a:cxn ang="0">
                      <a:pos x="9" y="122"/>
                    </a:cxn>
                    <a:cxn ang="0">
                      <a:pos x="16" y="118"/>
                    </a:cxn>
                    <a:cxn ang="0">
                      <a:pos x="9" y="116"/>
                    </a:cxn>
                    <a:cxn ang="0">
                      <a:pos x="14" y="113"/>
                    </a:cxn>
                    <a:cxn ang="0">
                      <a:pos x="9" y="110"/>
                    </a:cxn>
                    <a:cxn ang="0">
                      <a:pos x="16" y="106"/>
                    </a:cxn>
                    <a:cxn ang="0">
                      <a:pos x="8" y="103"/>
                    </a:cxn>
                    <a:cxn ang="0">
                      <a:pos x="14" y="100"/>
                    </a:cxn>
                    <a:cxn ang="0">
                      <a:pos x="8" y="97"/>
                    </a:cxn>
                    <a:cxn ang="0">
                      <a:pos x="8" y="94"/>
                    </a:cxn>
                    <a:cxn ang="0">
                      <a:pos x="14" y="92"/>
                    </a:cxn>
                    <a:cxn ang="0">
                      <a:pos x="8" y="89"/>
                    </a:cxn>
                    <a:cxn ang="0">
                      <a:pos x="11" y="86"/>
                    </a:cxn>
                    <a:cxn ang="0">
                      <a:pos x="7" y="83"/>
                    </a:cxn>
                    <a:cxn ang="0">
                      <a:pos x="14" y="79"/>
                    </a:cxn>
                    <a:cxn ang="0">
                      <a:pos x="7" y="77"/>
                    </a:cxn>
                    <a:cxn ang="0">
                      <a:pos x="11" y="74"/>
                    </a:cxn>
                    <a:cxn ang="0">
                      <a:pos x="7" y="71"/>
                    </a:cxn>
                    <a:cxn ang="0">
                      <a:pos x="14" y="67"/>
                    </a:cxn>
                    <a:cxn ang="0">
                      <a:pos x="7" y="64"/>
                    </a:cxn>
                    <a:cxn ang="0">
                      <a:pos x="11" y="61"/>
                    </a:cxn>
                    <a:cxn ang="0">
                      <a:pos x="7" y="59"/>
                    </a:cxn>
                    <a:cxn ang="0">
                      <a:pos x="13" y="54"/>
                    </a:cxn>
                    <a:cxn ang="0">
                      <a:pos x="7" y="52"/>
                    </a:cxn>
                    <a:cxn ang="0">
                      <a:pos x="11" y="49"/>
                    </a:cxn>
                    <a:cxn ang="0">
                      <a:pos x="7" y="46"/>
                    </a:cxn>
                    <a:cxn ang="0">
                      <a:pos x="13" y="42"/>
                    </a:cxn>
                    <a:cxn ang="0">
                      <a:pos x="7" y="40"/>
                    </a:cxn>
                    <a:cxn ang="0">
                      <a:pos x="10" y="37"/>
                    </a:cxn>
                    <a:cxn ang="0">
                      <a:pos x="7" y="34"/>
                    </a:cxn>
                    <a:cxn ang="0">
                      <a:pos x="13" y="30"/>
                    </a:cxn>
                    <a:cxn ang="0">
                      <a:pos x="6" y="27"/>
                    </a:cxn>
                    <a:cxn ang="0">
                      <a:pos x="10" y="24"/>
                    </a:cxn>
                    <a:cxn ang="0">
                      <a:pos x="6" y="22"/>
                    </a:cxn>
                    <a:cxn ang="0">
                      <a:pos x="71" y="84"/>
                    </a:cxn>
                  </a:cxnLst>
                  <a:rect l="0" t="0" r="r" b="b"/>
                  <a:pathLst>
                    <a:path w="77" h="172">
                      <a:moveTo>
                        <a:pt x="0" y="0"/>
                      </a:moveTo>
                      <a:lnTo>
                        <a:pt x="1" y="14"/>
                      </a:lnTo>
                      <a:lnTo>
                        <a:pt x="1" y="14"/>
                      </a:lnTo>
                      <a:lnTo>
                        <a:pt x="1" y="19"/>
                      </a:lnTo>
                      <a:lnTo>
                        <a:pt x="6" y="172"/>
                      </a:lnTo>
                      <a:lnTo>
                        <a:pt x="77" y="84"/>
                      </a:lnTo>
                      <a:lnTo>
                        <a:pt x="0" y="0"/>
                      </a:lnTo>
                      <a:close/>
                      <a:moveTo>
                        <a:pt x="10" y="158"/>
                      </a:moveTo>
                      <a:lnTo>
                        <a:pt x="10" y="150"/>
                      </a:lnTo>
                      <a:lnTo>
                        <a:pt x="15" y="150"/>
                      </a:lnTo>
                      <a:lnTo>
                        <a:pt x="15" y="146"/>
                      </a:lnTo>
                      <a:lnTo>
                        <a:pt x="10" y="147"/>
                      </a:lnTo>
                      <a:lnTo>
                        <a:pt x="10" y="143"/>
                      </a:lnTo>
                      <a:lnTo>
                        <a:pt x="17" y="143"/>
                      </a:lnTo>
                      <a:lnTo>
                        <a:pt x="17" y="140"/>
                      </a:lnTo>
                      <a:lnTo>
                        <a:pt x="10" y="140"/>
                      </a:lnTo>
                      <a:lnTo>
                        <a:pt x="10" y="137"/>
                      </a:lnTo>
                      <a:lnTo>
                        <a:pt x="15" y="137"/>
                      </a:lnTo>
                      <a:lnTo>
                        <a:pt x="15" y="135"/>
                      </a:lnTo>
                      <a:lnTo>
                        <a:pt x="10" y="135"/>
                      </a:lnTo>
                      <a:lnTo>
                        <a:pt x="9" y="131"/>
                      </a:lnTo>
                      <a:lnTo>
                        <a:pt x="17" y="130"/>
                      </a:lnTo>
                      <a:lnTo>
                        <a:pt x="16" y="127"/>
                      </a:lnTo>
                      <a:lnTo>
                        <a:pt x="9" y="127"/>
                      </a:lnTo>
                      <a:lnTo>
                        <a:pt x="9" y="125"/>
                      </a:lnTo>
                      <a:lnTo>
                        <a:pt x="15" y="125"/>
                      </a:lnTo>
                      <a:lnTo>
                        <a:pt x="15" y="122"/>
                      </a:lnTo>
                      <a:lnTo>
                        <a:pt x="9" y="122"/>
                      </a:lnTo>
                      <a:lnTo>
                        <a:pt x="9" y="118"/>
                      </a:lnTo>
                      <a:lnTo>
                        <a:pt x="16" y="118"/>
                      </a:lnTo>
                      <a:lnTo>
                        <a:pt x="16" y="116"/>
                      </a:lnTo>
                      <a:lnTo>
                        <a:pt x="9" y="116"/>
                      </a:lnTo>
                      <a:lnTo>
                        <a:pt x="9" y="113"/>
                      </a:lnTo>
                      <a:lnTo>
                        <a:pt x="14" y="113"/>
                      </a:lnTo>
                      <a:lnTo>
                        <a:pt x="14" y="110"/>
                      </a:lnTo>
                      <a:lnTo>
                        <a:pt x="9" y="110"/>
                      </a:lnTo>
                      <a:lnTo>
                        <a:pt x="8" y="106"/>
                      </a:lnTo>
                      <a:lnTo>
                        <a:pt x="16" y="106"/>
                      </a:lnTo>
                      <a:lnTo>
                        <a:pt x="16" y="103"/>
                      </a:lnTo>
                      <a:lnTo>
                        <a:pt x="8" y="103"/>
                      </a:lnTo>
                      <a:lnTo>
                        <a:pt x="8" y="100"/>
                      </a:lnTo>
                      <a:lnTo>
                        <a:pt x="14" y="100"/>
                      </a:lnTo>
                      <a:lnTo>
                        <a:pt x="14" y="97"/>
                      </a:lnTo>
                      <a:lnTo>
                        <a:pt x="8" y="97"/>
                      </a:lnTo>
                      <a:lnTo>
                        <a:pt x="8" y="94"/>
                      </a:lnTo>
                      <a:lnTo>
                        <a:pt x="8" y="94"/>
                      </a:lnTo>
                      <a:lnTo>
                        <a:pt x="8" y="92"/>
                      </a:lnTo>
                      <a:lnTo>
                        <a:pt x="14" y="92"/>
                      </a:lnTo>
                      <a:lnTo>
                        <a:pt x="14" y="89"/>
                      </a:lnTo>
                      <a:lnTo>
                        <a:pt x="8" y="89"/>
                      </a:lnTo>
                      <a:lnTo>
                        <a:pt x="7" y="86"/>
                      </a:lnTo>
                      <a:lnTo>
                        <a:pt x="11" y="86"/>
                      </a:lnTo>
                      <a:lnTo>
                        <a:pt x="11" y="83"/>
                      </a:lnTo>
                      <a:lnTo>
                        <a:pt x="7" y="83"/>
                      </a:lnTo>
                      <a:lnTo>
                        <a:pt x="7" y="79"/>
                      </a:lnTo>
                      <a:lnTo>
                        <a:pt x="14" y="79"/>
                      </a:lnTo>
                      <a:lnTo>
                        <a:pt x="14" y="77"/>
                      </a:lnTo>
                      <a:lnTo>
                        <a:pt x="7" y="77"/>
                      </a:lnTo>
                      <a:lnTo>
                        <a:pt x="7" y="74"/>
                      </a:lnTo>
                      <a:lnTo>
                        <a:pt x="11" y="74"/>
                      </a:lnTo>
                      <a:lnTo>
                        <a:pt x="11" y="71"/>
                      </a:lnTo>
                      <a:lnTo>
                        <a:pt x="7" y="71"/>
                      </a:lnTo>
                      <a:lnTo>
                        <a:pt x="7" y="67"/>
                      </a:lnTo>
                      <a:lnTo>
                        <a:pt x="14" y="67"/>
                      </a:lnTo>
                      <a:lnTo>
                        <a:pt x="14" y="64"/>
                      </a:lnTo>
                      <a:lnTo>
                        <a:pt x="7" y="64"/>
                      </a:lnTo>
                      <a:lnTo>
                        <a:pt x="7" y="61"/>
                      </a:lnTo>
                      <a:lnTo>
                        <a:pt x="11" y="61"/>
                      </a:lnTo>
                      <a:lnTo>
                        <a:pt x="11" y="59"/>
                      </a:lnTo>
                      <a:lnTo>
                        <a:pt x="7" y="59"/>
                      </a:lnTo>
                      <a:lnTo>
                        <a:pt x="7" y="55"/>
                      </a:lnTo>
                      <a:lnTo>
                        <a:pt x="13" y="54"/>
                      </a:lnTo>
                      <a:lnTo>
                        <a:pt x="13" y="51"/>
                      </a:lnTo>
                      <a:lnTo>
                        <a:pt x="7" y="52"/>
                      </a:lnTo>
                      <a:lnTo>
                        <a:pt x="7" y="49"/>
                      </a:lnTo>
                      <a:lnTo>
                        <a:pt x="11" y="49"/>
                      </a:lnTo>
                      <a:lnTo>
                        <a:pt x="11" y="46"/>
                      </a:lnTo>
                      <a:lnTo>
                        <a:pt x="7" y="46"/>
                      </a:lnTo>
                      <a:lnTo>
                        <a:pt x="7" y="42"/>
                      </a:lnTo>
                      <a:lnTo>
                        <a:pt x="13" y="42"/>
                      </a:lnTo>
                      <a:lnTo>
                        <a:pt x="13" y="40"/>
                      </a:lnTo>
                      <a:lnTo>
                        <a:pt x="7" y="40"/>
                      </a:lnTo>
                      <a:lnTo>
                        <a:pt x="7" y="37"/>
                      </a:lnTo>
                      <a:lnTo>
                        <a:pt x="10" y="37"/>
                      </a:lnTo>
                      <a:lnTo>
                        <a:pt x="10" y="34"/>
                      </a:lnTo>
                      <a:lnTo>
                        <a:pt x="7" y="34"/>
                      </a:lnTo>
                      <a:lnTo>
                        <a:pt x="6" y="30"/>
                      </a:lnTo>
                      <a:lnTo>
                        <a:pt x="13" y="30"/>
                      </a:lnTo>
                      <a:lnTo>
                        <a:pt x="12" y="27"/>
                      </a:lnTo>
                      <a:lnTo>
                        <a:pt x="6" y="27"/>
                      </a:lnTo>
                      <a:lnTo>
                        <a:pt x="6" y="24"/>
                      </a:lnTo>
                      <a:lnTo>
                        <a:pt x="10" y="24"/>
                      </a:lnTo>
                      <a:lnTo>
                        <a:pt x="10" y="22"/>
                      </a:lnTo>
                      <a:lnTo>
                        <a:pt x="6" y="22"/>
                      </a:lnTo>
                      <a:lnTo>
                        <a:pt x="6" y="13"/>
                      </a:lnTo>
                      <a:lnTo>
                        <a:pt x="71" y="84"/>
                      </a:lnTo>
                      <a:lnTo>
                        <a:pt x="10" y="15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22" name="Freeform 123">
                  <a:extLst>
                    <a:ext uri="{FF2B5EF4-FFF2-40B4-BE49-F238E27FC236}">
                      <a16:creationId xmlns:a16="http://schemas.microsoft.com/office/drawing/2014/main" id="{3D6823C3-52C6-478A-AE2D-86F2236C3701}"/>
                    </a:ext>
                  </a:extLst>
                </p:cNvPr>
                <p:cNvSpPr>
                  <a:spLocks noEditPoints="1"/>
                </p:cNvSpPr>
                <p:nvPr/>
              </p:nvSpPr>
              <p:spPr bwMode="auto">
                <a:xfrm>
                  <a:off x="2048" y="2167"/>
                  <a:ext cx="33" cy="73"/>
                </a:xfrm>
                <a:custGeom>
                  <a:avLst/>
                  <a:gdLst/>
                  <a:ahLst/>
                  <a:cxnLst>
                    <a:cxn ang="0">
                      <a:pos x="33" y="36"/>
                    </a:cxn>
                    <a:cxn ang="0">
                      <a:pos x="0" y="0"/>
                    </a:cxn>
                    <a:cxn ang="0">
                      <a:pos x="3" y="73"/>
                    </a:cxn>
                    <a:cxn ang="0">
                      <a:pos x="33" y="36"/>
                    </a:cxn>
                    <a:cxn ang="0">
                      <a:pos x="7" y="59"/>
                    </a:cxn>
                    <a:cxn ang="0">
                      <a:pos x="6" y="13"/>
                    </a:cxn>
                    <a:cxn ang="0">
                      <a:pos x="26" y="36"/>
                    </a:cxn>
                    <a:cxn ang="0">
                      <a:pos x="7" y="59"/>
                    </a:cxn>
                  </a:cxnLst>
                  <a:rect l="0" t="0" r="r" b="b"/>
                  <a:pathLst>
                    <a:path w="33" h="73">
                      <a:moveTo>
                        <a:pt x="33" y="36"/>
                      </a:moveTo>
                      <a:lnTo>
                        <a:pt x="0" y="0"/>
                      </a:lnTo>
                      <a:lnTo>
                        <a:pt x="3" y="73"/>
                      </a:lnTo>
                      <a:lnTo>
                        <a:pt x="33" y="36"/>
                      </a:lnTo>
                      <a:close/>
                      <a:moveTo>
                        <a:pt x="7" y="59"/>
                      </a:moveTo>
                      <a:lnTo>
                        <a:pt x="6" y="13"/>
                      </a:lnTo>
                      <a:lnTo>
                        <a:pt x="26" y="36"/>
                      </a:lnTo>
                      <a:lnTo>
                        <a:pt x="7" y="5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23" name="Freeform 124">
                  <a:extLst>
                    <a:ext uri="{FF2B5EF4-FFF2-40B4-BE49-F238E27FC236}">
                      <a16:creationId xmlns:a16="http://schemas.microsoft.com/office/drawing/2014/main" id="{084A17D2-F2BB-4CFE-AD81-9A96A6533B6A}"/>
                    </a:ext>
                  </a:extLst>
                </p:cNvPr>
                <p:cNvSpPr>
                  <a:spLocks/>
                </p:cNvSpPr>
                <p:nvPr/>
              </p:nvSpPr>
              <p:spPr bwMode="auto">
                <a:xfrm>
                  <a:off x="1684" y="1119"/>
                  <a:ext cx="58" cy="57"/>
                </a:xfrm>
                <a:custGeom>
                  <a:avLst/>
                  <a:gdLst/>
                  <a:ahLst/>
                  <a:cxnLst>
                    <a:cxn ang="0">
                      <a:pos x="22" y="57"/>
                    </a:cxn>
                    <a:cxn ang="0">
                      <a:pos x="35" y="57"/>
                    </a:cxn>
                    <a:cxn ang="0">
                      <a:pos x="35" y="35"/>
                    </a:cxn>
                    <a:cxn ang="0">
                      <a:pos x="58" y="35"/>
                    </a:cxn>
                    <a:cxn ang="0">
                      <a:pos x="58" y="22"/>
                    </a:cxn>
                    <a:cxn ang="0">
                      <a:pos x="35" y="22"/>
                    </a:cxn>
                    <a:cxn ang="0">
                      <a:pos x="35" y="0"/>
                    </a:cxn>
                    <a:cxn ang="0">
                      <a:pos x="22" y="0"/>
                    </a:cxn>
                    <a:cxn ang="0">
                      <a:pos x="22" y="22"/>
                    </a:cxn>
                    <a:cxn ang="0">
                      <a:pos x="0" y="22"/>
                    </a:cxn>
                    <a:cxn ang="0">
                      <a:pos x="0" y="35"/>
                    </a:cxn>
                    <a:cxn ang="0">
                      <a:pos x="22" y="35"/>
                    </a:cxn>
                    <a:cxn ang="0">
                      <a:pos x="22" y="57"/>
                    </a:cxn>
                  </a:cxnLst>
                  <a:rect l="0" t="0" r="r" b="b"/>
                  <a:pathLst>
                    <a:path w="58" h="57">
                      <a:moveTo>
                        <a:pt x="22" y="57"/>
                      </a:moveTo>
                      <a:lnTo>
                        <a:pt x="35" y="57"/>
                      </a:lnTo>
                      <a:lnTo>
                        <a:pt x="35" y="35"/>
                      </a:lnTo>
                      <a:lnTo>
                        <a:pt x="58" y="35"/>
                      </a:lnTo>
                      <a:lnTo>
                        <a:pt x="58" y="22"/>
                      </a:lnTo>
                      <a:lnTo>
                        <a:pt x="35" y="22"/>
                      </a:lnTo>
                      <a:lnTo>
                        <a:pt x="35" y="0"/>
                      </a:lnTo>
                      <a:lnTo>
                        <a:pt x="22" y="0"/>
                      </a:lnTo>
                      <a:lnTo>
                        <a:pt x="22" y="22"/>
                      </a:lnTo>
                      <a:lnTo>
                        <a:pt x="0" y="22"/>
                      </a:lnTo>
                      <a:lnTo>
                        <a:pt x="0" y="35"/>
                      </a:lnTo>
                      <a:lnTo>
                        <a:pt x="22" y="35"/>
                      </a:lnTo>
                      <a:lnTo>
                        <a:pt x="22" y="57"/>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24" name="Freeform 125">
                  <a:extLst>
                    <a:ext uri="{FF2B5EF4-FFF2-40B4-BE49-F238E27FC236}">
                      <a16:creationId xmlns:a16="http://schemas.microsoft.com/office/drawing/2014/main" id="{59B57F41-6A62-4EA4-AD91-551F6AE32944}"/>
                    </a:ext>
                  </a:extLst>
                </p:cNvPr>
                <p:cNvSpPr>
                  <a:spLocks/>
                </p:cNvSpPr>
                <p:nvPr/>
              </p:nvSpPr>
              <p:spPr bwMode="auto">
                <a:xfrm>
                  <a:off x="2188" y="1003"/>
                  <a:ext cx="178" cy="109"/>
                </a:xfrm>
                <a:custGeom>
                  <a:avLst/>
                  <a:gdLst/>
                  <a:ahLst/>
                  <a:cxnLst>
                    <a:cxn ang="0">
                      <a:pos x="86" y="0"/>
                    </a:cxn>
                    <a:cxn ang="0">
                      <a:pos x="40" y="78"/>
                    </a:cxn>
                    <a:cxn ang="0">
                      <a:pos x="26" y="51"/>
                    </a:cxn>
                    <a:cxn ang="0">
                      <a:pos x="0" y="51"/>
                    </a:cxn>
                    <a:cxn ang="0">
                      <a:pos x="0" y="66"/>
                    </a:cxn>
                    <a:cxn ang="0">
                      <a:pos x="17" y="66"/>
                    </a:cxn>
                    <a:cxn ang="0">
                      <a:pos x="38" y="109"/>
                    </a:cxn>
                    <a:cxn ang="0">
                      <a:pos x="95" y="15"/>
                    </a:cxn>
                    <a:cxn ang="0">
                      <a:pos x="163" y="15"/>
                    </a:cxn>
                    <a:cxn ang="0">
                      <a:pos x="163" y="26"/>
                    </a:cxn>
                    <a:cxn ang="0">
                      <a:pos x="178" y="26"/>
                    </a:cxn>
                    <a:cxn ang="0">
                      <a:pos x="178" y="0"/>
                    </a:cxn>
                    <a:cxn ang="0">
                      <a:pos x="86" y="0"/>
                    </a:cxn>
                  </a:cxnLst>
                  <a:rect l="0" t="0" r="r" b="b"/>
                  <a:pathLst>
                    <a:path w="178" h="109">
                      <a:moveTo>
                        <a:pt x="86" y="0"/>
                      </a:moveTo>
                      <a:lnTo>
                        <a:pt x="40" y="78"/>
                      </a:lnTo>
                      <a:lnTo>
                        <a:pt x="26" y="51"/>
                      </a:lnTo>
                      <a:lnTo>
                        <a:pt x="0" y="51"/>
                      </a:lnTo>
                      <a:lnTo>
                        <a:pt x="0" y="66"/>
                      </a:lnTo>
                      <a:lnTo>
                        <a:pt x="17" y="66"/>
                      </a:lnTo>
                      <a:lnTo>
                        <a:pt x="38" y="109"/>
                      </a:lnTo>
                      <a:lnTo>
                        <a:pt x="95" y="15"/>
                      </a:lnTo>
                      <a:lnTo>
                        <a:pt x="163" y="15"/>
                      </a:lnTo>
                      <a:lnTo>
                        <a:pt x="163" y="26"/>
                      </a:lnTo>
                      <a:lnTo>
                        <a:pt x="178" y="26"/>
                      </a:lnTo>
                      <a:lnTo>
                        <a:pt x="178" y="0"/>
                      </a:lnTo>
                      <a:lnTo>
                        <a:pt x="8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25" name="Freeform 126">
                  <a:extLst>
                    <a:ext uri="{FF2B5EF4-FFF2-40B4-BE49-F238E27FC236}">
                      <a16:creationId xmlns:a16="http://schemas.microsoft.com/office/drawing/2014/main" id="{0B6FD329-A642-46A2-9E48-659198EF7D35}"/>
                    </a:ext>
                  </a:extLst>
                </p:cNvPr>
                <p:cNvSpPr>
                  <a:spLocks noEditPoints="1"/>
                </p:cNvSpPr>
                <p:nvPr/>
              </p:nvSpPr>
              <p:spPr bwMode="auto">
                <a:xfrm>
                  <a:off x="3643" y="2023"/>
                  <a:ext cx="89" cy="113"/>
                </a:xfrm>
                <a:custGeom>
                  <a:avLst/>
                  <a:gdLst/>
                  <a:ahLst/>
                  <a:cxnLst>
                    <a:cxn ang="0">
                      <a:pos x="0" y="49"/>
                    </a:cxn>
                    <a:cxn ang="0">
                      <a:pos x="98" y="49"/>
                    </a:cxn>
                    <a:cxn ang="0">
                      <a:pos x="98" y="77"/>
                    </a:cxn>
                    <a:cxn ang="0">
                      <a:pos x="0" y="77"/>
                    </a:cxn>
                    <a:cxn ang="0">
                      <a:pos x="0" y="49"/>
                    </a:cxn>
                    <a:cxn ang="0">
                      <a:pos x="47" y="37"/>
                    </a:cxn>
                    <a:cxn ang="0">
                      <a:pos x="40" y="35"/>
                    </a:cxn>
                    <a:cxn ang="0">
                      <a:pos x="35" y="32"/>
                    </a:cxn>
                    <a:cxn ang="0">
                      <a:pos x="31" y="26"/>
                    </a:cxn>
                    <a:cxn ang="0">
                      <a:pos x="29" y="19"/>
                    </a:cxn>
                    <a:cxn ang="0">
                      <a:pos x="31" y="12"/>
                    </a:cxn>
                    <a:cxn ang="0">
                      <a:pos x="35" y="6"/>
                    </a:cxn>
                    <a:cxn ang="0">
                      <a:pos x="40" y="2"/>
                    </a:cxn>
                    <a:cxn ang="0">
                      <a:pos x="47" y="0"/>
                    </a:cxn>
                    <a:cxn ang="0">
                      <a:pos x="54" y="2"/>
                    </a:cxn>
                    <a:cxn ang="0">
                      <a:pos x="60" y="6"/>
                    </a:cxn>
                    <a:cxn ang="0">
                      <a:pos x="64" y="12"/>
                    </a:cxn>
                    <a:cxn ang="0">
                      <a:pos x="66" y="19"/>
                    </a:cxn>
                    <a:cxn ang="0">
                      <a:pos x="64" y="26"/>
                    </a:cxn>
                    <a:cxn ang="0">
                      <a:pos x="60" y="32"/>
                    </a:cxn>
                    <a:cxn ang="0">
                      <a:pos x="54" y="35"/>
                    </a:cxn>
                    <a:cxn ang="0">
                      <a:pos x="47" y="37"/>
                    </a:cxn>
                    <a:cxn ang="0">
                      <a:pos x="47" y="88"/>
                    </a:cxn>
                    <a:cxn ang="0">
                      <a:pos x="54" y="90"/>
                    </a:cxn>
                    <a:cxn ang="0">
                      <a:pos x="60" y="94"/>
                    </a:cxn>
                    <a:cxn ang="0">
                      <a:pos x="64" y="99"/>
                    </a:cxn>
                    <a:cxn ang="0">
                      <a:pos x="66" y="106"/>
                    </a:cxn>
                    <a:cxn ang="0">
                      <a:pos x="64" y="113"/>
                    </a:cxn>
                    <a:cxn ang="0">
                      <a:pos x="60" y="119"/>
                    </a:cxn>
                    <a:cxn ang="0">
                      <a:pos x="54" y="123"/>
                    </a:cxn>
                    <a:cxn ang="0">
                      <a:pos x="47" y="125"/>
                    </a:cxn>
                    <a:cxn ang="0">
                      <a:pos x="40" y="123"/>
                    </a:cxn>
                    <a:cxn ang="0">
                      <a:pos x="35" y="119"/>
                    </a:cxn>
                    <a:cxn ang="0">
                      <a:pos x="31" y="113"/>
                    </a:cxn>
                    <a:cxn ang="0">
                      <a:pos x="29" y="106"/>
                    </a:cxn>
                    <a:cxn ang="0">
                      <a:pos x="31" y="99"/>
                    </a:cxn>
                    <a:cxn ang="0">
                      <a:pos x="35" y="94"/>
                    </a:cxn>
                    <a:cxn ang="0">
                      <a:pos x="40" y="90"/>
                    </a:cxn>
                    <a:cxn ang="0">
                      <a:pos x="47" y="88"/>
                    </a:cxn>
                  </a:cxnLst>
                  <a:rect l="0" t="0" r="r" b="b"/>
                  <a:pathLst>
                    <a:path w="98" h="125">
                      <a:moveTo>
                        <a:pt x="0" y="49"/>
                      </a:moveTo>
                      <a:cubicBezTo>
                        <a:pt x="98" y="49"/>
                        <a:pt x="98" y="49"/>
                        <a:pt x="98" y="49"/>
                      </a:cubicBezTo>
                      <a:cubicBezTo>
                        <a:pt x="98" y="77"/>
                        <a:pt x="98" y="77"/>
                        <a:pt x="98" y="77"/>
                      </a:cubicBezTo>
                      <a:cubicBezTo>
                        <a:pt x="0" y="77"/>
                        <a:pt x="0" y="77"/>
                        <a:pt x="0" y="77"/>
                      </a:cubicBezTo>
                      <a:lnTo>
                        <a:pt x="0" y="49"/>
                      </a:lnTo>
                      <a:close/>
                      <a:moveTo>
                        <a:pt x="47" y="37"/>
                      </a:moveTo>
                      <a:cubicBezTo>
                        <a:pt x="45" y="37"/>
                        <a:pt x="43" y="36"/>
                        <a:pt x="40" y="35"/>
                      </a:cubicBezTo>
                      <a:cubicBezTo>
                        <a:pt x="38" y="34"/>
                        <a:pt x="36" y="33"/>
                        <a:pt x="35" y="32"/>
                      </a:cubicBezTo>
                      <a:cubicBezTo>
                        <a:pt x="33" y="30"/>
                        <a:pt x="32" y="28"/>
                        <a:pt x="31" y="26"/>
                      </a:cubicBezTo>
                      <a:cubicBezTo>
                        <a:pt x="30" y="24"/>
                        <a:pt x="29" y="21"/>
                        <a:pt x="29" y="19"/>
                      </a:cubicBezTo>
                      <a:cubicBezTo>
                        <a:pt x="29" y="16"/>
                        <a:pt x="30" y="14"/>
                        <a:pt x="31" y="12"/>
                      </a:cubicBezTo>
                      <a:cubicBezTo>
                        <a:pt x="32" y="9"/>
                        <a:pt x="33" y="7"/>
                        <a:pt x="35" y="6"/>
                      </a:cubicBezTo>
                      <a:cubicBezTo>
                        <a:pt x="36" y="4"/>
                        <a:pt x="38" y="3"/>
                        <a:pt x="40" y="2"/>
                      </a:cubicBezTo>
                      <a:cubicBezTo>
                        <a:pt x="43" y="1"/>
                        <a:pt x="45" y="0"/>
                        <a:pt x="47" y="0"/>
                      </a:cubicBezTo>
                      <a:cubicBezTo>
                        <a:pt x="50" y="0"/>
                        <a:pt x="52" y="1"/>
                        <a:pt x="54" y="2"/>
                      </a:cubicBezTo>
                      <a:cubicBezTo>
                        <a:pt x="57" y="3"/>
                        <a:pt x="59" y="4"/>
                        <a:pt x="60" y="6"/>
                      </a:cubicBezTo>
                      <a:cubicBezTo>
                        <a:pt x="62" y="7"/>
                        <a:pt x="63" y="9"/>
                        <a:pt x="64" y="12"/>
                      </a:cubicBezTo>
                      <a:cubicBezTo>
                        <a:pt x="65" y="14"/>
                        <a:pt x="66" y="16"/>
                        <a:pt x="66" y="19"/>
                      </a:cubicBezTo>
                      <a:cubicBezTo>
                        <a:pt x="66" y="21"/>
                        <a:pt x="65" y="24"/>
                        <a:pt x="64" y="26"/>
                      </a:cubicBezTo>
                      <a:cubicBezTo>
                        <a:pt x="63" y="28"/>
                        <a:pt x="62" y="30"/>
                        <a:pt x="60" y="32"/>
                      </a:cubicBezTo>
                      <a:cubicBezTo>
                        <a:pt x="59" y="33"/>
                        <a:pt x="57" y="34"/>
                        <a:pt x="54" y="35"/>
                      </a:cubicBezTo>
                      <a:cubicBezTo>
                        <a:pt x="52" y="36"/>
                        <a:pt x="50" y="37"/>
                        <a:pt x="47" y="37"/>
                      </a:cubicBezTo>
                      <a:close/>
                      <a:moveTo>
                        <a:pt x="47" y="88"/>
                      </a:moveTo>
                      <a:cubicBezTo>
                        <a:pt x="50" y="88"/>
                        <a:pt x="52" y="89"/>
                        <a:pt x="54" y="90"/>
                      </a:cubicBezTo>
                      <a:cubicBezTo>
                        <a:pt x="57" y="91"/>
                        <a:pt x="59" y="92"/>
                        <a:pt x="60" y="94"/>
                      </a:cubicBezTo>
                      <a:cubicBezTo>
                        <a:pt x="62" y="95"/>
                        <a:pt x="63" y="97"/>
                        <a:pt x="64" y="99"/>
                      </a:cubicBezTo>
                      <a:cubicBezTo>
                        <a:pt x="65" y="101"/>
                        <a:pt x="66" y="104"/>
                        <a:pt x="66" y="106"/>
                      </a:cubicBezTo>
                      <a:cubicBezTo>
                        <a:pt x="66" y="109"/>
                        <a:pt x="65" y="111"/>
                        <a:pt x="64" y="113"/>
                      </a:cubicBezTo>
                      <a:cubicBezTo>
                        <a:pt x="63" y="116"/>
                        <a:pt x="62" y="118"/>
                        <a:pt x="60" y="119"/>
                      </a:cubicBezTo>
                      <a:cubicBezTo>
                        <a:pt x="59" y="121"/>
                        <a:pt x="57" y="122"/>
                        <a:pt x="54" y="123"/>
                      </a:cubicBezTo>
                      <a:cubicBezTo>
                        <a:pt x="52" y="124"/>
                        <a:pt x="50" y="125"/>
                        <a:pt x="47" y="125"/>
                      </a:cubicBezTo>
                      <a:cubicBezTo>
                        <a:pt x="45" y="125"/>
                        <a:pt x="43" y="124"/>
                        <a:pt x="40" y="123"/>
                      </a:cubicBezTo>
                      <a:cubicBezTo>
                        <a:pt x="38" y="122"/>
                        <a:pt x="36" y="121"/>
                        <a:pt x="35" y="119"/>
                      </a:cubicBezTo>
                      <a:cubicBezTo>
                        <a:pt x="33" y="118"/>
                        <a:pt x="32" y="116"/>
                        <a:pt x="31" y="113"/>
                      </a:cubicBezTo>
                      <a:cubicBezTo>
                        <a:pt x="30" y="111"/>
                        <a:pt x="29" y="109"/>
                        <a:pt x="29" y="106"/>
                      </a:cubicBezTo>
                      <a:cubicBezTo>
                        <a:pt x="29" y="104"/>
                        <a:pt x="30" y="101"/>
                        <a:pt x="31" y="99"/>
                      </a:cubicBezTo>
                      <a:cubicBezTo>
                        <a:pt x="32" y="97"/>
                        <a:pt x="33" y="95"/>
                        <a:pt x="35" y="94"/>
                      </a:cubicBezTo>
                      <a:cubicBezTo>
                        <a:pt x="36" y="92"/>
                        <a:pt x="38" y="91"/>
                        <a:pt x="40" y="90"/>
                      </a:cubicBezTo>
                      <a:cubicBezTo>
                        <a:pt x="43" y="89"/>
                        <a:pt x="45" y="88"/>
                        <a:pt x="47" y="8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26" name="Freeform 127">
                  <a:extLst>
                    <a:ext uri="{FF2B5EF4-FFF2-40B4-BE49-F238E27FC236}">
                      <a16:creationId xmlns:a16="http://schemas.microsoft.com/office/drawing/2014/main" id="{D4FF2304-1F73-4CCA-8F93-ED88707049D5}"/>
                    </a:ext>
                  </a:extLst>
                </p:cNvPr>
                <p:cNvSpPr>
                  <a:spLocks noEditPoints="1"/>
                </p:cNvSpPr>
                <p:nvPr/>
              </p:nvSpPr>
              <p:spPr bwMode="auto">
                <a:xfrm>
                  <a:off x="2003" y="464"/>
                  <a:ext cx="165" cy="143"/>
                </a:xfrm>
                <a:custGeom>
                  <a:avLst/>
                  <a:gdLst/>
                  <a:ahLst/>
                  <a:cxnLst>
                    <a:cxn ang="0">
                      <a:pos x="0" y="68"/>
                    </a:cxn>
                    <a:cxn ang="0">
                      <a:pos x="44" y="158"/>
                    </a:cxn>
                    <a:cxn ang="0">
                      <a:pos x="183" y="90"/>
                    </a:cxn>
                    <a:cxn ang="0">
                      <a:pos x="139" y="0"/>
                    </a:cxn>
                    <a:cxn ang="0">
                      <a:pos x="0" y="68"/>
                    </a:cxn>
                    <a:cxn ang="0">
                      <a:pos x="32" y="121"/>
                    </a:cxn>
                    <a:cxn ang="0">
                      <a:pos x="22" y="101"/>
                    </a:cxn>
                    <a:cxn ang="0">
                      <a:pos x="30" y="97"/>
                    </a:cxn>
                    <a:cxn ang="0">
                      <a:pos x="40" y="117"/>
                    </a:cxn>
                    <a:cxn ang="0">
                      <a:pos x="32" y="121"/>
                    </a:cxn>
                    <a:cxn ang="0">
                      <a:pos x="43" y="143"/>
                    </a:cxn>
                    <a:cxn ang="0">
                      <a:pos x="33" y="123"/>
                    </a:cxn>
                    <a:cxn ang="0">
                      <a:pos x="41" y="119"/>
                    </a:cxn>
                    <a:cxn ang="0">
                      <a:pos x="51" y="139"/>
                    </a:cxn>
                    <a:cxn ang="0">
                      <a:pos x="43" y="143"/>
                    </a:cxn>
                    <a:cxn ang="0">
                      <a:pos x="148" y="37"/>
                    </a:cxn>
                    <a:cxn ang="0">
                      <a:pos x="159" y="60"/>
                    </a:cxn>
                    <a:cxn ang="0">
                      <a:pos x="157" y="61"/>
                    </a:cxn>
                    <a:cxn ang="0">
                      <a:pos x="146" y="38"/>
                    </a:cxn>
                    <a:cxn ang="0">
                      <a:pos x="148" y="37"/>
                    </a:cxn>
                    <a:cxn ang="0">
                      <a:pos x="130" y="20"/>
                    </a:cxn>
                    <a:cxn ang="0">
                      <a:pos x="161" y="85"/>
                    </a:cxn>
                    <a:cxn ang="0">
                      <a:pos x="54" y="137"/>
                    </a:cxn>
                    <a:cxn ang="0">
                      <a:pos x="23" y="73"/>
                    </a:cxn>
                    <a:cxn ang="0">
                      <a:pos x="130" y="20"/>
                    </a:cxn>
                    <a:cxn ang="0">
                      <a:pos x="19" y="74"/>
                    </a:cxn>
                    <a:cxn ang="0">
                      <a:pos x="29" y="94"/>
                    </a:cxn>
                    <a:cxn ang="0">
                      <a:pos x="21" y="98"/>
                    </a:cxn>
                    <a:cxn ang="0">
                      <a:pos x="11" y="78"/>
                    </a:cxn>
                    <a:cxn ang="0">
                      <a:pos x="19" y="74"/>
                    </a:cxn>
                  </a:cxnLst>
                  <a:rect l="0" t="0" r="r" b="b"/>
                  <a:pathLst>
                    <a:path w="183" h="158">
                      <a:moveTo>
                        <a:pt x="0" y="68"/>
                      </a:moveTo>
                      <a:cubicBezTo>
                        <a:pt x="44" y="158"/>
                        <a:pt x="44" y="158"/>
                        <a:pt x="44" y="158"/>
                      </a:cubicBezTo>
                      <a:cubicBezTo>
                        <a:pt x="183" y="90"/>
                        <a:pt x="183" y="90"/>
                        <a:pt x="183" y="90"/>
                      </a:cubicBezTo>
                      <a:cubicBezTo>
                        <a:pt x="139" y="0"/>
                        <a:pt x="139" y="0"/>
                        <a:pt x="139" y="0"/>
                      </a:cubicBezTo>
                      <a:lnTo>
                        <a:pt x="0" y="68"/>
                      </a:lnTo>
                      <a:close/>
                      <a:moveTo>
                        <a:pt x="32" y="121"/>
                      </a:moveTo>
                      <a:cubicBezTo>
                        <a:pt x="22" y="101"/>
                        <a:pt x="22" y="101"/>
                        <a:pt x="22" y="101"/>
                      </a:cubicBezTo>
                      <a:cubicBezTo>
                        <a:pt x="30" y="97"/>
                        <a:pt x="30" y="97"/>
                        <a:pt x="30" y="97"/>
                      </a:cubicBezTo>
                      <a:cubicBezTo>
                        <a:pt x="40" y="117"/>
                        <a:pt x="40" y="117"/>
                        <a:pt x="40" y="117"/>
                      </a:cubicBezTo>
                      <a:lnTo>
                        <a:pt x="32" y="121"/>
                      </a:lnTo>
                      <a:close/>
                      <a:moveTo>
                        <a:pt x="43" y="143"/>
                      </a:moveTo>
                      <a:cubicBezTo>
                        <a:pt x="33" y="123"/>
                        <a:pt x="33" y="123"/>
                        <a:pt x="33" y="123"/>
                      </a:cubicBezTo>
                      <a:cubicBezTo>
                        <a:pt x="41" y="119"/>
                        <a:pt x="41" y="119"/>
                        <a:pt x="41" y="119"/>
                      </a:cubicBezTo>
                      <a:cubicBezTo>
                        <a:pt x="51" y="139"/>
                        <a:pt x="51" y="139"/>
                        <a:pt x="51" y="139"/>
                      </a:cubicBezTo>
                      <a:lnTo>
                        <a:pt x="43" y="143"/>
                      </a:lnTo>
                      <a:close/>
                      <a:moveTo>
                        <a:pt x="148" y="37"/>
                      </a:moveTo>
                      <a:cubicBezTo>
                        <a:pt x="159" y="60"/>
                        <a:pt x="159" y="60"/>
                        <a:pt x="159" y="60"/>
                      </a:cubicBezTo>
                      <a:cubicBezTo>
                        <a:pt x="157" y="61"/>
                        <a:pt x="157" y="61"/>
                        <a:pt x="157" y="61"/>
                      </a:cubicBezTo>
                      <a:cubicBezTo>
                        <a:pt x="146" y="38"/>
                        <a:pt x="146" y="38"/>
                        <a:pt x="146" y="38"/>
                      </a:cubicBezTo>
                      <a:lnTo>
                        <a:pt x="148" y="37"/>
                      </a:lnTo>
                      <a:close/>
                      <a:moveTo>
                        <a:pt x="130" y="20"/>
                      </a:moveTo>
                      <a:cubicBezTo>
                        <a:pt x="161" y="85"/>
                        <a:pt x="161" y="85"/>
                        <a:pt x="161" y="85"/>
                      </a:cubicBezTo>
                      <a:cubicBezTo>
                        <a:pt x="54" y="137"/>
                        <a:pt x="54" y="137"/>
                        <a:pt x="54" y="137"/>
                      </a:cubicBezTo>
                      <a:cubicBezTo>
                        <a:pt x="44" y="116"/>
                        <a:pt x="28" y="83"/>
                        <a:pt x="23" y="73"/>
                      </a:cubicBezTo>
                      <a:lnTo>
                        <a:pt x="130" y="20"/>
                      </a:lnTo>
                      <a:close/>
                      <a:moveTo>
                        <a:pt x="19" y="74"/>
                      </a:moveTo>
                      <a:cubicBezTo>
                        <a:pt x="29" y="94"/>
                        <a:pt x="29" y="94"/>
                        <a:pt x="29" y="94"/>
                      </a:cubicBezTo>
                      <a:cubicBezTo>
                        <a:pt x="21" y="98"/>
                        <a:pt x="21" y="98"/>
                        <a:pt x="21" y="98"/>
                      </a:cubicBezTo>
                      <a:cubicBezTo>
                        <a:pt x="11" y="78"/>
                        <a:pt x="11" y="78"/>
                        <a:pt x="11" y="78"/>
                      </a:cubicBezTo>
                      <a:lnTo>
                        <a:pt x="19" y="7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27" name="Freeform 128">
                  <a:extLst>
                    <a:ext uri="{FF2B5EF4-FFF2-40B4-BE49-F238E27FC236}">
                      <a16:creationId xmlns:a16="http://schemas.microsoft.com/office/drawing/2014/main" id="{D85EC44F-02B4-45DE-89C3-C9B0591D7773}"/>
                    </a:ext>
                  </a:extLst>
                </p:cNvPr>
                <p:cNvSpPr>
                  <a:spLocks/>
                </p:cNvSpPr>
                <p:nvPr/>
              </p:nvSpPr>
              <p:spPr bwMode="auto">
                <a:xfrm>
                  <a:off x="2049" y="557"/>
                  <a:ext cx="128" cy="68"/>
                </a:xfrm>
                <a:custGeom>
                  <a:avLst/>
                  <a:gdLst/>
                  <a:ahLst/>
                  <a:cxnLst>
                    <a:cxn ang="0">
                      <a:pos x="125" y="0"/>
                    </a:cxn>
                    <a:cxn ang="0">
                      <a:pos x="0" y="61"/>
                    </a:cxn>
                    <a:cxn ang="0">
                      <a:pos x="3" y="68"/>
                    </a:cxn>
                    <a:cxn ang="0">
                      <a:pos x="128" y="6"/>
                    </a:cxn>
                    <a:cxn ang="0">
                      <a:pos x="125" y="0"/>
                    </a:cxn>
                  </a:cxnLst>
                  <a:rect l="0" t="0" r="r" b="b"/>
                  <a:pathLst>
                    <a:path w="128" h="68">
                      <a:moveTo>
                        <a:pt x="125" y="0"/>
                      </a:moveTo>
                      <a:lnTo>
                        <a:pt x="0" y="61"/>
                      </a:lnTo>
                      <a:lnTo>
                        <a:pt x="3" y="68"/>
                      </a:lnTo>
                      <a:lnTo>
                        <a:pt x="128" y="6"/>
                      </a:lnTo>
                      <a:lnTo>
                        <a:pt x="125"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28" name="Freeform 129">
                  <a:extLst>
                    <a:ext uri="{FF2B5EF4-FFF2-40B4-BE49-F238E27FC236}">
                      <a16:creationId xmlns:a16="http://schemas.microsoft.com/office/drawing/2014/main" id="{1844621C-B362-4267-A048-6313A7EC4EF9}"/>
                    </a:ext>
                  </a:extLst>
                </p:cNvPr>
                <p:cNvSpPr>
                  <a:spLocks noEditPoints="1"/>
                </p:cNvSpPr>
                <p:nvPr/>
              </p:nvSpPr>
              <p:spPr bwMode="auto">
                <a:xfrm>
                  <a:off x="2655" y="917"/>
                  <a:ext cx="132" cy="152"/>
                </a:xfrm>
                <a:custGeom>
                  <a:avLst/>
                  <a:gdLst/>
                  <a:ahLst/>
                  <a:cxnLst>
                    <a:cxn ang="0">
                      <a:pos x="41" y="89"/>
                    </a:cxn>
                    <a:cxn ang="0">
                      <a:pos x="0" y="115"/>
                    </a:cxn>
                    <a:cxn ang="0">
                      <a:pos x="41" y="152"/>
                    </a:cxn>
                    <a:cxn ang="0">
                      <a:pos x="94" y="155"/>
                    </a:cxn>
                    <a:cxn ang="0">
                      <a:pos x="133" y="169"/>
                    </a:cxn>
                    <a:cxn ang="0">
                      <a:pos x="145" y="155"/>
                    </a:cxn>
                    <a:cxn ang="0">
                      <a:pos x="41" y="0"/>
                    </a:cxn>
                    <a:cxn ang="0">
                      <a:pos x="33" y="127"/>
                    </a:cxn>
                    <a:cxn ang="0">
                      <a:pos x="41" y="122"/>
                    </a:cxn>
                    <a:cxn ang="0">
                      <a:pos x="7" y="154"/>
                    </a:cxn>
                    <a:cxn ang="0">
                      <a:pos x="12" y="112"/>
                    </a:cxn>
                    <a:cxn ang="0">
                      <a:pos x="14" y="111"/>
                    </a:cxn>
                    <a:cxn ang="0">
                      <a:pos x="77" y="101"/>
                    </a:cxn>
                    <a:cxn ang="0">
                      <a:pos x="46" y="111"/>
                    </a:cxn>
                    <a:cxn ang="0">
                      <a:pos x="56" y="129"/>
                    </a:cxn>
                    <a:cxn ang="0">
                      <a:pos x="79" y="111"/>
                    </a:cxn>
                    <a:cxn ang="0">
                      <a:pos x="81" y="99"/>
                    </a:cxn>
                    <a:cxn ang="0">
                      <a:pos x="56" y="91"/>
                    </a:cxn>
                    <a:cxn ang="0">
                      <a:pos x="130" y="15"/>
                    </a:cxn>
                    <a:cxn ang="0">
                      <a:pos x="123" y="113"/>
                    </a:cxn>
                    <a:cxn ang="0">
                      <a:pos x="111" y="90"/>
                    </a:cxn>
                    <a:cxn ang="0">
                      <a:pos x="103" y="63"/>
                    </a:cxn>
                    <a:cxn ang="0">
                      <a:pos x="96" y="90"/>
                    </a:cxn>
                    <a:cxn ang="0">
                      <a:pos x="83" y="111"/>
                    </a:cxn>
                    <a:cxn ang="0">
                      <a:pos x="79" y="129"/>
                    </a:cxn>
                    <a:cxn ang="0">
                      <a:pos x="103" y="69"/>
                    </a:cxn>
                    <a:cxn ang="0">
                      <a:pos x="96" y="81"/>
                    </a:cxn>
                    <a:cxn ang="0">
                      <a:pos x="92" y="77"/>
                    </a:cxn>
                    <a:cxn ang="0">
                      <a:pos x="115" y="77"/>
                    </a:cxn>
                    <a:cxn ang="0">
                      <a:pos x="110" y="82"/>
                    </a:cxn>
                    <a:cxn ang="0">
                      <a:pos x="103" y="69"/>
                    </a:cxn>
                    <a:cxn ang="0">
                      <a:pos x="104" y="165"/>
                    </a:cxn>
                    <a:cxn ang="0">
                      <a:pos x="79" y="122"/>
                    </a:cxn>
                    <a:cxn ang="0">
                      <a:pos x="93" y="128"/>
                    </a:cxn>
                    <a:cxn ang="0">
                      <a:pos x="98" y="129"/>
                    </a:cxn>
                    <a:cxn ang="0">
                      <a:pos x="100" y="79"/>
                    </a:cxn>
                    <a:cxn ang="0">
                      <a:pos x="108" y="112"/>
                    </a:cxn>
                    <a:cxn ang="0">
                      <a:pos x="122" y="117"/>
                    </a:cxn>
                    <a:cxn ang="0">
                      <a:pos x="137" y="124"/>
                    </a:cxn>
                  </a:cxnLst>
                  <a:rect l="0" t="0" r="r" b="b"/>
                  <a:pathLst>
                    <a:path w="145" h="169">
                      <a:moveTo>
                        <a:pt x="41" y="0"/>
                      </a:moveTo>
                      <a:cubicBezTo>
                        <a:pt x="41" y="89"/>
                        <a:pt x="41" y="89"/>
                        <a:pt x="41" y="89"/>
                      </a:cubicBezTo>
                      <a:cubicBezTo>
                        <a:pt x="12" y="108"/>
                        <a:pt x="12" y="108"/>
                        <a:pt x="12" y="108"/>
                      </a:cubicBezTo>
                      <a:cubicBezTo>
                        <a:pt x="0" y="115"/>
                        <a:pt x="0" y="115"/>
                        <a:pt x="0" y="115"/>
                      </a:cubicBezTo>
                      <a:cubicBezTo>
                        <a:pt x="3" y="158"/>
                        <a:pt x="3" y="158"/>
                        <a:pt x="3" y="158"/>
                      </a:cubicBezTo>
                      <a:cubicBezTo>
                        <a:pt x="41" y="152"/>
                        <a:pt x="41" y="152"/>
                        <a:pt x="41" y="152"/>
                      </a:cubicBezTo>
                      <a:cubicBezTo>
                        <a:pt x="41" y="155"/>
                        <a:pt x="41" y="155"/>
                        <a:pt x="41" y="155"/>
                      </a:cubicBezTo>
                      <a:cubicBezTo>
                        <a:pt x="94" y="155"/>
                        <a:pt x="94" y="155"/>
                        <a:pt x="94" y="155"/>
                      </a:cubicBezTo>
                      <a:cubicBezTo>
                        <a:pt x="101" y="169"/>
                        <a:pt x="101" y="169"/>
                        <a:pt x="101" y="169"/>
                      </a:cubicBezTo>
                      <a:cubicBezTo>
                        <a:pt x="133" y="169"/>
                        <a:pt x="133" y="169"/>
                        <a:pt x="133" y="169"/>
                      </a:cubicBezTo>
                      <a:cubicBezTo>
                        <a:pt x="136" y="155"/>
                        <a:pt x="136" y="155"/>
                        <a:pt x="136" y="155"/>
                      </a:cubicBezTo>
                      <a:cubicBezTo>
                        <a:pt x="145" y="155"/>
                        <a:pt x="145" y="155"/>
                        <a:pt x="145" y="155"/>
                      </a:cubicBezTo>
                      <a:cubicBezTo>
                        <a:pt x="145" y="0"/>
                        <a:pt x="145" y="0"/>
                        <a:pt x="145" y="0"/>
                      </a:cubicBezTo>
                      <a:lnTo>
                        <a:pt x="41" y="0"/>
                      </a:lnTo>
                      <a:close/>
                      <a:moveTo>
                        <a:pt x="44" y="111"/>
                      </a:moveTo>
                      <a:cubicBezTo>
                        <a:pt x="33" y="127"/>
                        <a:pt x="33" y="127"/>
                        <a:pt x="33" y="127"/>
                      </a:cubicBezTo>
                      <a:cubicBezTo>
                        <a:pt x="36" y="130"/>
                        <a:pt x="36" y="130"/>
                        <a:pt x="36" y="130"/>
                      </a:cubicBezTo>
                      <a:cubicBezTo>
                        <a:pt x="41" y="122"/>
                        <a:pt x="41" y="122"/>
                        <a:pt x="41" y="122"/>
                      </a:cubicBezTo>
                      <a:cubicBezTo>
                        <a:pt x="41" y="148"/>
                        <a:pt x="41" y="148"/>
                        <a:pt x="41" y="148"/>
                      </a:cubicBezTo>
                      <a:cubicBezTo>
                        <a:pt x="7" y="154"/>
                        <a:pt x="7" y="154"/>
                        <a:pt x="7" y="154"/>
                      </a:cubicBezTo>
                      <a:cubicBezTo>
                        <a:pt x="4" y="117"/>
                        <a:pt x="4" y="117"/>
                        <a:pt x="4" y="117"/>
                      </a:cubicBezTo>
                      <a:cubicBezTo>
                        <a:pt x="12" y="112"/>
                        <a:pt x="12" y="112"/>
                        <a:pt x="12" y="112"/>
                      </a:cubicBezTo>
                      <a:cubicBezTo>
                        <a:pt x="12" y="112"/>
                        <a:pt x="12" y="112"/>
                        <a:pt x="12" y="112"/>
                      </a:cubicBezTo>
                      <a:cubicBezTo>
                        <a:pt x="14" y="111"/>
                        <a:pt x="14" y="111"/>
                        <a:pt x="14" y="111"/>
                      </a:cubicBezTo>
                      <a:cubicBezTo>
                        <a:pt x="45" y="92"/>
                        <a:pt x="45" y="92"/>
                        <a:pt x="45" y="92"/>
                      </a:cubicBezTo>
                      <a:cubicBezTo>
                        <a:pt x="77" y="101"/>
                        <a:pt x="77" y="101"/>
                        <a:pt x="77" y="101"/>
                      </a:cubicBezTo>
                      <a:cubicBezTo>
                        <a:pt x="77" y="107"/>
                        <a:pt x="77" y="107"/>
                        <a:pt x="77" y="107"/>
                      </a:cubicBezTo>
                      <a:cubicBezTo>
                        <a:pt x="46" y="111"/>
                        <a:pt x="46" y="111"/>
                        <a:pt x="46" y="111"/>
                      </a:cubicBezTo>
                      <a:cubicBezTo>
                        <a:pt x="45" y="111"/>
                        <a:pt x="44" y="111"/>
                        <a:pt x="44" y="111"/>
                      </a:cubicBezTo>
                      <a:close/>
                      <a:moveTo>
                        <a:pt x="56" y="129"/>
                      </a:moveTo>
                      <a:cubicBezTo>
                        <a:pt x="56" y="113"/>
                        <a:pt x="56" y="113"/>
                        <a:pt x="56" y="113"/>
                      </a:cubicBezTo>
                      <a:cubicBezTo>
                        <a:pt x="79" y="111"/>
                        <a:pt x="79" y="111"/>
                        <a:pt x="79" y="111"/>
                      </a:cubicBezTo>
                      <a:cubicBezTo>
                        <a:pt x="80" y="111"/>
                        <a:pt x="80" y="110"/>
                        <a:pt x="81" y="109"/>
                      </a:cubicBezTo>
                      <a:cubicBezTo>
                        <a:pt x="81" y="99"/>
                        <a:pt x="81" y="99"/>
                        <a:pt x="81" y="99"/>
                      </a:cubicBezTo>
                      <a:cubicBezTo>
                        <a:pt x="81" y="98"/>
                        <a:pt x="80" y="97"/>
                        <a:pt x="79" y="97"/>
                      </a:cubicBezTo>
                      <a:cubicBezTo>
                        <a:pt x="56" y="91"/>
                        <a:pt x="56" y="91"/>
                        <a:pt x="56" y="91"/>
                      </a:cubicBezTo>
                      <a:cubicBezTo>
                        <a:pt x="56" y="15"/>
                        <a:pt x="56" y="15"/>
                        <a:pt x="56" y="15"/>
                      </a:cubicBezTo>
                      <a:cubicBezTo>
                        <a:pt x="130" y="15"/>
                        <a:pt x="130" y="15"/>
                        <a:pt x="130" y="15"/>
                      </a:cubicBezTo>
                      <a:cubicBezTo>
                        <a:pt x="130" y="115"/>
                        <a:pt x="130" y="115"/>
                        <a:pt x="130" y="115"/>
                      </a:cubicBezTo>
                      <a:cubicBezTo>
                        <a:pt x="123" y="113"/>
                        <a:pt x="123" y="113"/>
                        <a:pt x="123" y="113"/>
                      </a:cubicBezTo>
                      <a:cubicBezTo>
                        <a:pt x="112" y="112"/>
                        <a:pt x="112" y="112"/>
                        <a:pt x="112" y="112"/>
                      </a:cubicBezTo>
                      <a:cubicBezTo>
                        <a:pt x="111" y="90"/>
                        <a:pt x="111" y="90"/>
                        <a:pt x="111" y="90"/>
                      </a:cubicBezTo>
                      <a:cubicBezTo>
                        <a:pt x="115" y="87"/>
                        <a:pt x="118" y="83"/>
                        <a:pt x="118" y="77"/>
                      </a:cubicBezTo>
                      <a:cubicBezTo>
                        <a:pt x="118" y="69"/>
                        <a:pt x="111" y="63"/>
                        <a:pt x="103" y="63"/>
                      </a:cubicBezTo>
                      <a:cubicBezTo>
                        <a:pt x="95" y="63"/>
                        <a:pt x="89" y="69"/>
                        <a:pt x="89" y="77"/>
                      </a:cubicBezTo>
                      <a:cubicBezTo>
                        <a:pt x="89" y="83"/>
                        <a:pt x="92" y="87"/>
                        <a:pt x="96" y="90"/>
                      </a:cubicBezTo>
                      <a:cubicBezTo>
                        <a:pt x="96" y="125"/>
                        <a:pt x="96" y="125"/>
                        <a:pt x="96" y="125"/>
                      </a:cubicBezTo>
                      <a:cubicBezTo>
                        <a:pt x="83" y="111"/>
                        <a:pt x="83" y="111"/>
                        <a:pt x="83" y="111"/>
                      </a:cubicBezTo>
                      <a:cubicBezTo>
                        <a:pt x="75" y="122"/>
                        <a:pt x="75" y="122"/>
                        <a:pt x="75" y="122"/>
                      </a:cubicBezTo>
                      <a:cubicBezTo>
                        <a:pt x="79" y="129"/>
                        <a:pt x="79" y="129"/>
                        <a:pt x="79" y="129"/>
                      </a:cubicBezTo>
                      <a:lnTo>
                        <a:pt x="56" y="129"/>
                      </a:lnTo>
                      <a:close/>
                      <a:moveTo>
                        <a:pt x="103" y="69"/>
                      </a:moveTo>
                      <a:cubicBezTo>
                        <a:pt x="99" y="69"/>
                        <a:pt x="95" y="73"/>
                        <a:pt x="95" y="77"/>
                      </a:cubicBezTo>
                      <a:cubicBezTo>
                        <a:pt x="95" y="79"/>
                        <a:pt x="95" y="80"/>
                        <a:pt x="96" y="81"/>
                      </a:cubicBezTo>
                      <a:cubicBezTo>
                        <a:pt x="96" y="86"/>
                        <a:pt x="96" y="86"/>
                        <a:pt x="96" y="86"/>
                      </a:cubicBezTo>
                      <a:cubicBezTo>
                        <a:pt x="93" y="84"/>
                        <a:pt x="92" y="81"/>
                        <a:pt x="92" y="77"/>
                      </a:cubicBezTo>
                      <a:cubicBezTo>
                        <a:pt x="92" y="71"/>
                        <a:pt x="97" y="66"/>
                        <a:pt x="103" y="66"/>
                      </a:cubicBezTo>
                      <a:cubicBezTo>
                        <a:pt x="110" y="66"/>
                        <a:pt x="115" y="71"/>
                        <a:pt x="115" y="77"/>
                      </a:cubicBezTo>
                      <a:cubicBezTo>
                        <a:pt x="115" y="81"/>
                        <a:pt x="113" y="84"/>
                        <a:pt x="110" y="86"/>
                      </a:cubicBezTo>
                      <a:cubicBezTo>
                        <a:pt x="110" y="82"/>
                        <a:pt x="110" y="82"/>
                        <a:pt x="110" y="82"/>
                      </a:cubicBezTo>
                      <a:cubicBezTo>
                        <a:pt x="111" y="81"/>
                        <a:pt x="111" y="79"/>
                        <a:pt x="111" y="77"/>
                      </a:cubicBezTo>
                      <a:cubicBezTo>
                        <a:pt x="111" y="73"/>
                        <a:pt x="108" y="69"/>
                        <a:pt x="103" y="69"/>
                      </a:cubicBezTo>
                      <a:close/>
                      <a:moveTo>
                        <a:pt x="130" y="165"/>
                      </a:moveTo>
                      <a:cubicBezTo>
                        <a:pt x="104" y="165"/>
                        <a:pt x="104" y="165"/>
                        <a:pt x="104" y="165"/>
                      </a:cubicBezTo>
                      <a:cubicBezTo>
                        <a:pt x="90" y="139"/>
                        <a:pt x="90" y="139"/>
                        <a:pt x="90" y="139"/>
                      </a:cubicBezTo>
                      <a:cubicBezTo>
                        <a:pt x="79" y="122"/>
                        <a:pt x="79" y="122"/>
                        <a:pt x="79" y="122"/>
                      </a:cubicBezTo>
                      <a:cubicBezTo>
                        <a:pt x="83" y="117"/>
                        <a:pt x="83" y="117"/>
                        <a:pt x="83" y="117"/>
                      </a:cubicBezTo>
                      <a:cubicBezTo>
                        <a:pt x="93" y="128"/>
                        <a:pt x="93" y="128"/>
                        <a:pt x="93" y="128"/>
                      </a:cubicBezTo>
                      <a:cubicBezTo>
                        <a:pt x="94" y="129"/>
                        <a:pt x="95" y="129"/>
                        <a:pt x="96" y="129"/>
                      </a:cubicBezTo>
                      <a:cubicBezTo>
                        <a:pt x="97" y="129"/>
                        <a:pt x="97" y="129"/>
                        <a:pt x="98" y="129"/>
                      </a:cubicBezTo>
                      <a:cubicBezTo>
                        <a:pt x="99" y="128"/>
                        <a:pt x="100" y="127"/>
                        <a:pt x="100" y="125"/>
                      </a:cubicBezTo>
                      <a:cubicBezTo>
                        <a:pt x="100" y="79"/>
                        <a:pt x="100" y="79"/>
                        <a:pt x="100" y="79"/>
                      </a:cubicBezTo>
                      <a:cubicBezTo>
                        <a:pt x="106" y="79"/>
                        <a:pt x="106" y="79"/>
                        <a:pt x="106" y="79"/>
                      </a:cubicBezTo>
                      <a:cubicBezTo>
                        <a:pt x="108" y="112"/>
                        <a:pt x="108" y="112"/>
                        <a:pt x="108" y="112"/>
                      </a:cubicBezTo>
                      <a:cubicBezTo>
                        <a:pt x="108" y="114"/>
                        <a:pt x="110" y="116"/>
                        <a:pt x="112" y="116"/>
                      </a:cubicBezTo>
                      <a:cubicBezTo>
                        <a:pt x="122" y="117"/>
                        <a:pt x="122" y="117"/>
                        <a:pt x="122" y="117"/>
                      </a:cubicBezTo>
                      <a:cubicBezTo>
                        <a:pt x="132" y="120"/>
                        <a:pt x="132" y="120"/>
                        <a:pt x="132" y="120"/>
                      </a:cubicBezTo>
                      <a:cubicBezTo>
                        <a:pt x="137" y="124"/>
                        <a:pt x="137" y="124"/>
                        <a:pt x="137" y="124"/>
                      </a:cubicBezTo>
                      <a:lnTo>
                        <a:pt x="130" y="1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29" name="Freeform 130">
                  <a:extLst>
                    <a:ext uri="{FF2B5EF4-FFF2-40B4-BE49-F238E27FC236}">
                      <a16:creationId xmlns:a16="http://schemas.microsoft.com/office/drawing/2014/main" id="{1B4F4FE0-1229-4197-A32B-A6199386045A}"/>
                    </a:ext>
                  </a:extLst>
                </p:cNvPr>
                <p:cNvSpPr>
                  <a:spLocks noEditPoints="1"/>
                </p:cNvSpPr>
                <p:nvPr/>
              </p:nvSpPr>
              <p:spPr bwMode="auto">
                <a:xfrm>
                  <a:off x="2120" y="1335"/>
                  <a:ext cx="195" cy="200"/>
                </a:xfrm>
                <a:custGeom>
                  <a:avLst/>
                  <a:gdLst/>
                  <a:ahLst/>
                  <a:cxnLst>
                    <a:cxn ang="0">
                      <a:pos x="90" y="0"/>
                    </a:cxn>
                    <a:cxn ang="0">
                      <a:pos x="19" y="63"/>
                    </a:cxn>
                    <a:cxn ang="0">
                      <a:pos x="7" y="74"/>
                    </a:cxn>
                    <a:cxn ang="0">
                      <a:pos x="0" y="80"/>
                    </a:cxn>
                    <a:cxn ang="0">
                      <a:pos x="126" y="221"/>
                    </a:cxn>
                    <a:cxn ang="0">
                      <a:pos x="134" y="215"/>
                    </a:cxn>
                    <a:cxn ang="0">
                      <a:pos x="146" y="204"/>
                    </a:cxn>
                    <a:cxn ang="0">
                      <a:pos x="216" y="141"/>
                    </a:cxn>
                    <a:cxn ang="0">
                      <a:pos x="90" y="0"/>
                    </a:cxn>
                    <a:cxn ang="0">
                      <a:pos x="67" y="147"/>
                    </a:cxn>
                    <a:cxn ang="0">
                      <a:pos x="68" y="137"/>
                    </a:cxn>
                    <a:cxn ang="0">
                      <a:pos x="78" y="137"/>
                    </a:cxn>
                    <a:cxn ang="0">
                      <a:pos x="78" y="148"/>
                    </a:cxn>
                    <a:cxn ang="0">
                      <a:pos x="67" y="147"/>
                    </a:cxn>
                    <a:cxn ang="0">
                      <a:pos x="140" y="198"/>
                    </a:cxn>
                    <a:cxn ang="0">
                      <a:pos x="25" y="69"/>
                    </a:cxn>
                    <a:cxn ang="0">
                      <a:pos x="89" y="11"/>
                    </a:cxn>
                    <a:cxn ang="0">
                      <a:pos x="204" y="140"/>
                    </a:cxn>
                    <a:cxn ang="0">
                      <a:pos x="140" y="198"/>
                    </a:cxn>
                  </a:cxnLst>
                  <a:rect l="0" t="0" r="r" b="b"/>
                  <a:pathLst>
                    <a:path w="216" h="221">
                      <a:moveTo>
                        <a:pt x="90" y="0"/>
                      </a:moveTo>
                      <a:cubicBezTo>
                        <a:pt x="19" y="63"/>
                        <a:pt x="19" y="63"/>
                        <a:pt x="19" y="63"/>
                      </a:cubicBezTo>
                      <a:cubicBezTo>
                        <a:pt x="7" y="74"/>
                        <a:pt x="7" y="74"/>
                        <a:pt x="7" y="74"/>
                      </a:cubicBezTo>
                      <a:cubicBezTo>
                        <a:pt x="0" y="80"/>
                        <a:pt x="0" y="80"/>
                        <a:pt x="0" y="80"/>
                      </a:cubicBezTo>
                      <a:cubicBezTo>
                        <a:pt x="126" y="221"/>
                        <a:pt x="126" y="221"/>
                        <a:pt x="126" y="221"/>
                      </a:cubicBezTo>
                      <a:cubicBezTo>
                        <a:pt x="134" y="215"/>
                        <a:pt x="134" y="215"/>
                        <a:pt x="134" y="215"/>
                      </a:cubicBezTo>
                      <a:cubicBezTo>
                        <a:pt x="146" y="204"/>
                        <a:pt x="146" y="204"/>
                        <a:pt x="146" y="204"/>
                      </a:cubicBezTo>
                      <a:cubicBezTo>
                        <a:pt x="216" y="141"/>
                        <a:pt x="216" y="141"/>
                        <a:pt x="216" y="141"/>
                      </a:cubicBezTo>
                      <a:lnTo>
                        <a:pt x="90" y="0"/>
                      </a:lnTo>
                      <a:close/>
                      <a:moveTo>
                        <a:pt x="67" y="147"/>
                      </a:moveTo>
                      <a:cubicBezTo>
                        <a:pt x="65" y="144"/>
                        <a:pt x="65" y="139"/>
                        <a:pt x="68" y="137"/>
                      </a:cubicBezTo>
                      <a:cubicBezTo>
                        <a:pt x="71" y="134"/>
                        <a:pt x="76" y="134"/>
                        <a:pt x="78" y="137"/>
                      </a:cubicBezTo>
                      <a:cubicBezTo>
                        <a:pt x="81" y="140"/>
                        <a:pt x="81" y="145"/>
                        <a:pt x="78" y="148"/>
                      </a:cubicBezTo>
                      <a:cubicBezTo>
                        <a:pt x="75" y="150"/>
                        <a:pt x="70" y="150"/>
                        <a:pt x="67" y="147"/>
                      </a:cubicBezTo>
                      <a:close/>
                      <a:moveTo>
                        <a:pt x="140" y="198"/>
                      </a:moveTo>
                      <a:cubicBezTo>
                        <a:pt x="25" y="69"/>
                        <a:pt x="25" y="69"/>
                        <a:pt x="25" y="69"/>
                      </a:cubicBezTo>
                      <a:cubicBezTo>
                        <a:pt x="89" y="11"/>
                        <a:pt x="89" y="11"/>
                        <a:pt x="89" y="11"/>
                      </a:cubicBezTo>
                      <a:cubicBezTo>
                        <a:pt x="204" y="140"/>
                        <a:pt x="204" y="140"/>
                        <a:pt x="204" y="140"/>
                      </a:cubicBezTo>
                      <a:lnTo>
                        <a:pt x="140" y="19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0" name="Freeform 131">
                  <a:extLst>
                    <a:ext uri="{FF2B5EF4-FFF2-40B4-BE49-F238E27FC236}">
                      <a16:creationId xmlns:a16="http://schemas.microsoft.com/office/drawing/2014/main" id="{091D382D-9411-4965-8967-165C4048AE5E}"/>
                    </a:ext>
                  </a:extLst>
                </p:cNvPr>
                <p:cNvSpPr>
                  <a:spLocks noEditPoints="1"/>
                </p:cNvSpPr>
                <p:nvPr/>
              </p:nvSpPr>
              <p:spPr bwMode="auto">
                <a:xfrm>
                  <a:off x="3652" y="2322"/>
                  <a:ext cx="155" cy="96"/>
                </a:xfrm>
                <a:custGeom>
                  <a:avLst/>
                  <a:gdLst/>
                  <a:ahLst/>
                  <a:cxnLst>
                    <a:cxn ang="0">
                      <a:pos x="171" y="34"/>
                    </a:cxn>
                    <a:cxn ang="0">
                      <a:pos x="148" y="26"/>
                    </a:cxn>
                    <a:cxn ang="0">
                      <a:pos x="128" y="3"/>
                    </a:cxn>
                    <a:cxn ang="0">
                      <a:pos x="109" y="14"/>
                    </a:cxn>
                    <a:cxn ang="0">
                      <a:pos x="77" y="24"/>
                    </a:cxn>
                    <a:cxn ang="0">
                      <a:pos x="57" y="2"/>
                    </a:cxn>
                    <a:cxn ang="0">
                      <a:pos x="37" y="13"/>
                    </a:cxn>
                    <a:cxn ang="0">
                      <a:pos x="8" y="21"/>
                    </a:cxn>
                    <a:cxn ang="0">
                      <a:pos x="11" y="61"/>
                    </a:cxn>
                    <a:cxn ang="0">
                      <a:pos x="10" y="84"/>
                    </a:cxn>
                    <a:cxn ang="0">
                      <a:pos x="38" y="92"/>
                    </a:cxn>
                    <a:cxn ang="0">
                      <a:pos x="51" y="105"/>
                    </a:cxn>
                    <a:cxn ang="0">
                      <a:pos x="78" y="83"/>
                    </a:cxn>
                    <a:cxn ang="0">
                      <a:pos x="94" y="84"/>
                    </a:cxn>
                    <a:cxn ang="0">
                      <a:pos x="116" y="105"/>
                    </a:cxn>
                    <a:cxn ang="0">
                      <a:pos x="135" y="92"/>
                    </a:cxn>
                    <a:cxn ang="0">
                      <a:pos x="158" y="87"/>
                    </a:cxn>
                    <a:cxn ang="0">
                      <a:pos x="158" y="28"/>
                    </a:cxn>
                    <a:cxn ang="0">
                      <a:pos x="164" y="34"/>
                    </a:cxn>
                    <a:cxn ang="0">
                      <a:pos x="158" y="43"/>
                    </a:cxn>
                    <a:cxn ang="0">
                      <a:pos x="158" y="28"/>
                    </a:cxn>
                    <a:cxn ang="0">
                      <a:pos x="124" y="9"/>
                    </a:cxn>
                    <a:cxn ang="0">
                      <a:pos x="119" y="19"/>
                    </a:cxn>
                    <a:cxn ang="0">
                      <a:pos x="87" y="27"/>
                    </a:cxn>
                    <a:cxn ang="0">
                      <a:pos x="86" y="39"/>
                    </a:cxn>
                    <a:cxn ang="0">
                      <a:pos x="86" y="39"/>
                    </a:cxn>
                    <a:cxn ang="0">
                      <a:pos x="45" y="10"/>
                    </a:cxn>
                    <a:cxn ang="0">
                      <a:pos x="56" y="12"/>
                    </a:cxn>
                    <a:cxn ang="0">
                      <a:pos x="45" y="10"/>
                    </a:cxn>
                    <a:cxn ang="0">
                      <a:pos x="15" y="26"/>
                    </a:cxn>
                    <a:cxn ang="0">
                      <a:pos x="18" y="37"/>
                    </a:cxn>
                    <a:cxn ang="0">
                      <a:pos x="10" y="74"/>
                    </a:cxn>
                    <a:cxn ang="0">
                      <a:pos x="19" y="68"/>
                    </a:cxn>
                    <a:cxn ang="0">
                      <a:pos x="56" y="95"/>
                    </a:cxn>
                    <a:cxn ang="0">
                      <a:pos x="46" y="89"/>
                    </a:cxn>
                    <a:cxn ang="0">
                      <a:pos x="56" y="95"/>
                    </a:cxn>
                    <a:cxn ang="0">
                      <a:pos x="41" y="85"/>
                    </a:cxn>
                    <a:cxn ang="0">
                      <a:pos x="18" y="60"/>
                    </a:cxn>
                    <a:cxn ang="0">
                      <a:pos x="28" y="36"/>
                    </a:cxn>
                    <a:cxn ang="0">
                      <a:pos x="44" y="24"/>
                    </a:cxn>
                    <a:cxn ang="0">
                      <a:pos x="74" y="31"/>
                    </a:cxn>
                    <a:cxn ang="0">
                      <a:pos x="83" y="61"/>
                    </a:cxn>
                    <a:cxn ang="0">
                      <a:pos x="61" y="84"/>
                    </a:cxn>
                    <a:cxn ang="0">
                      <a:pos x="87" y="83"/>
                    </a:cxn>
                    <a:cxn ang="0">
                      <a:pos x="87" y="67"/>
                    </a:cxn>
                    <a:cxn ang="0">
                      <a:pos x="128" y="96"/>
                    </a:cxn>
                    <a:cxn ang="0">
                      <a:pos x="117" y="90"/>
                    </a:cxn>
                    <a:cxn ang="0">
                      <a:pos x="128" y="96"/>
                    </a:cxn>
                    <a:cxn ang="0">
                      <a:pos x="112" y="86"/>
                    </a:cxn>
                    <a:cxn ang="0">
                      <a:pos x="92" y="62"/>
                    </a:cxn>
                    <a:cxn ang="0">
                      <a:pos x="98" y="28"/>
                    </a:cxn>
                    <a:cxn ang="0">
                      <a:pos x="121" y="27"/>
                    </a:cxn>
                    <a:cxn ang="0">
                      <a:pos x="145" y="34"/>
                    </a:cxn>
                    <a:cxn ang="0">
                      <a:pos x="145" y="74"/>
                    </a:cxn>
                    <a:cxn ang="0">
                      <a:pos x="129" y="82"/>
                    </a:cxn>
                    <a:cxn ang="0">
                      <a:pos x="158" y="80"/>
                    </a:cxn>
                    <a:cxn ang="0">
                      <a:pos x="158" y="68"/>
                    </a:cxn>
                  </a:cxnLst>
                  <a:rect l="0" t="0" r="r" b="b"/>
                  <a:pathLst>
                    <a:path w="171" h="106">
                      <a:moveTo>
                        <a:pt x="164" y="63"/>
                      </a:moveTo>
                      <a:cubicBezTo>
                        <a:pt x="163" y="45"/>
                        <a:pt x="163" y="45"/>
                        <a:pt x="163" y="45"/>
                      </a:cubicBezTo>
                      <a:cubicBezTo>
                        <a:pt x="168" y="43"/>
                        <a:pt x="171" y="39"/>
                        <a:pt x="171" y="34"/>
                      </a:cubicBezTo>
                      <a:cubicBezTo>
                        <a:pt x="171" y="31"/>
                        <a:pt x="169" y="27"/>
                        <a:pt x="167" y="25"/>
                      </a:cubicBezTo>
                      <a:cubicBezTo>
                        <a:pt x="165" y="22"/>
                        <a:pt x="161" y="21"/>
                        <a:pt x="158" y="21"/>
                      </a:cubicBezTo>
                      <a:cubicBezTo>
                        <a:pt x="154" y="21"/>
                        <a:pt x="150" y="23"/>
                        <a:pt x="148" y="26"/>
                      </a:cubicBezTo>
                      <a:cubicBezTo>
                        <a:pt x="134" y="17"/>
                        <a:pt x="134" y="17"/>
                        <a:pt x="134" y="17"/>
                      </a:cubicBezTo>
                      <a:cubicBezTo>
                        <a:pt x="134" y="15"/>
                        <a:pt x="135" y="13"/>
                        <a:pt x="134" y="11"/>
                      </a:cubicBezTo>
                      <a:cubicBezTo>
                        <a:pt x="133" y="8"/>
                        <a:pt x="131" y="5"/>
                        <a:pt x="128" y="3"/>
                      </a:cubicBezTo>
                      <a:cubicBezTo>
                        <a:pt x="126" y="2"/>
                        <a:pt x="124" y="1"/>
                        <a:pt x="122" y="1"/>
                      </a:cubicBezTo>
                      <a:cubicBezTo>
                        <a:pt x="117" y="1"/>
                        <a:pt x="113" y="4"/>
                        <a:pt x="110" y="8"/>
                      </a:cubicBezTo>
                      <a:cubicBezTo>
                        <a:pt x="109" y="10"/>
                        <a:pt x="109" y="12"/>
                        <a:pt x="109" y="14"/>
                      </a:cubicBezTo>
                      <a:cubicBezTo>
                        <a:pt x="94" y="22"/>
                        <a:pt x="94" y="22"/>
                        <a:pt x="94" y="22"/>
                      </a:cubicBezTo>
                      <a:cubicBezTo>
                        <a:pt x="92" y="21"/>
                        <a:pt x="89" y="20"/>
                        <a:pt x="86" y="20"/>
                      </a:cubicBezTo>
                      <a:cubicBezTo>
                        <a:pt x="83" y="20"/>
                        <a:pt x="79" y="22"/>
                        <a:pt x="77" y="24"/>
                      </a:cubicBezTo>
                      <a:cubicBezTo>
                        <a:pt x="63" y="16"/>
                        <a:pt x="63" y="16"/>
                        <a:pt x="63" y="16"/>
                      </a:cubicBezTo>
                      <a:cubicBezTo>
                        <a:pt x="63" y="14"/>
                        <a:pt x="63" y="12"/>
                        <a:pt x="63" y="10"/>
                      </a:cubicBezTo>
                      <a:cubicBezTo>
                        <a:pt x="62" y="7"/>
                        <a:pt x="60" y="4"/>
                        <a:pt x="57" y="2"/>
                      </a:cubicBezTo>
                      <a:cubicBezTo>
                        <a:pt x="55" y="1"/>
                        <a:pt x="52" y="0"/>
                        <a:pt x="50" y="0"/>
                      </a:cubicBezTo>
                      <a:cubicBezTo>
                        <a:pt x="46" y="0"/>
                        <a:pt x="41" y="3"/>
                        <a:pt x="39" y="7"/>
                      </a:cubicBezTo>
                      <a:cubicBezTo>
                        <a:pt x="38" y="9"/>
                        <a:pt x="37" y="11"/>
                        <a:pt x="37" y="13"/>
                      </a:cubicBezTo>
                      <a:cubicBezTo>
                        <a:pt x="22" y="22"/>
                        <a:pt x="22" y="22"/>
                        <a:pt x="22" y="22"/>
                      </a:cubicBezTo>
                      <a:cubicBezTo>
                        <a:pt x="20" y="20"/>
                        <a:pt x="18" y="19"/>
                        <a:pt x="15" y="19"/>
                      </a:cubicBezTo>
                      <a:cubicBezTo>
                        <a:pt x="13" y="19"/>
                        <a:pt x="10" y="20"/>
                        <a:pt x="8" y="21"/>
                      </a:cubicBezTo>
                      <a:cubicBezTo>
                        <a:pt x="2" y="25"/>
                        <a:pt x="0" y="33"/>
                        <a:pt x="4" y="39"/>
                      </a:cubicBezTo>
                      <a:cubicBezTo>
                        <a:pt x="6" y="42"/>
                        <a:pt x="8" y="44"/>
                        <a:pt x="11" y="45"/>
                      </a:cubicBezTo>
                      <a:cubicBezTo>
                        <a:pt x="11" y="61"/>
                        <a:pt x="11" y="61"/>
                        <a:pt x="11" y="61"/>
                      </a:cubicBezTo>
                      <a:cubicBezTo>
                        <a:pt x="9" y="62"/>
                        <a:pt x="6" y="64"/>
                        <a:pt x="5" y="66"/>
                      </a:cubicBezTo>
                      <a:cubicBezTo>
                        <a:pt x="3" y="69"/>
                        <a:pt x="3" y="73"/>
                        <a:pt x="4" y="76"/>
                      </a:cubicBezTo>
                      <a:cubicBezTo>
                        <a:pt x="4" y="80"/>
                        <a:pt x="7" y="82"/>
                        <a:pt x="10" y="84"/>
                      </a:cubicBezTo>
                      <a:cubicBezTo>
                        <a:pt x="11" y="85"/>
                        <a:pt x="14" y="86"/>
                        <a:pt x="16" y="86"/>
                      </a:cubicBezTo>
                      <a:cubicBezTo>
                        <a:pt x="19" y="86"/>
                        <a:pt x="21" y="85"/>
                        <a:pt x="24" y="83"/>
                      </a:cubicBezTo>
                      <a:cubicBezTo>
                        <a:pt x="38" y="92"/>
                        <a:pt x="38" y="92"/>
                        <a:pt x="38" y="92"/>
                      </a:cubicBezTo>
                      <a:cubicBezTo>
                        <a:pt x="38" y="93"/>
                        <a:pt x="38" y="94"/>
                        <a:pt x="39" y="96"/>
                      </a:cubicBezTo>
                      <a:cubicBezTo>
                        <a:pt x="40" y="99"/>
                        <a:pt x="42" y="102"/>
                        <a:pt x="45" y="104"/>
                      </a:cubicBezTo>
                      <a:cubicBezTo>
                        <a:pt x="47" y="105"/>
                        <a:pt x="49" y="105"/>
                        <a:pt x="51" y="105"/>
                      </a:cubicBezTo>
                      <a:cubicBezTo>
                        <a:pt x="56" y="105"/>
                        <a:pt x="60" y="103"/>
                        <a:pt x="62" y="99"/>
                      </a:cubicBezTo>
                      <a:cubicBezTo>
                        <a:pt x="64" y="96"/>
                        <a:pt x="64" y="93"/>
                        <a:pt x="64" y="91"/>
                      </a:cubicBezTo>
                      <a:cubicBezTo>
                        <a:pt x="78" y="83"/>
                        <a:pt x="78" y="83"/>
                        <a:pt x="78" y="83"/>
                      </a:cubicBezTo>
                      <a:cubicBezTo>
                        <a:pt x="80" y="85"/>
                        <a:pt x="83" y="86"/>
                        <a:pt x="86" y="86"/>
                      </a:cubicBezTo>
                      <a:cubicBezTo>
                        <a:pt x="87" y="86"/>
                        <a:pt x="87" y="86"/>
                        <a:pt x="87" y="86"/>
                      </a:cubicBezTo>
                      <a:cubicBezTo>
                        <a:pt x="89" y="86"/>
                        <a:pt x="92" y="85"/>
                        <a:pt x="94" y="84"/>
                      </a:cubicBezTo>
                      <a:cubicBezTo>
                        <a:pt x="110" y="93"/>
                        <a:pt x="110" y="93"/>
                        <a:pt x="110" y="93"/>
                      </a:cubicBezTo>
                      <a:cubicBezTo>
                        <a:pt x="110" y="94"/>
                        <a:pt x="110" y="95"/>
                        <a:pt x="110" y="97"/>
                      </a:cubicBezTo>
                      <a:cubicBezTo>
                        <a:pt x="111" y="100"/>
                        <a:pt x="113" y="103"/>
                        <a:pt x="116" y="105"/>
                      </a:cubicBezTo>
                      <a:cubicBezTo>
                        <a:pt x="118" y="106"/>
                        <a:pt x="120" y="106"/>
                        <a:pt x="122" y="106"/>
                      </a:cubicBezTo>
                      <a:cubicBezTo>
                        <a:pt x="127" y="106"/>
                        <a:pt x="131" y="104"/>
                        <a:pt x="134" y="100"/>
                      </a:cubicBezTo>
                      <a:cubicBezTo>
                        <a:pt x="135" y="97"/>
                        <a:pt x="136" y="94"/>
                        <a:pt x="135" y="92"/>
                      </a:cubicBezTo>
                      <a:cubicBezTo>
                        <a:pt x="149" y="84"/>
                        <a:pt x="149" y="84"/>
                        <a:pt x="149" y="84"/>
                      </a:cubicBezTo>
                      <a:cubicBezTo>
                        <a:pt x="152" y="86"/>
                        <a:pt x="155" y="87"/>
                        <a:pt x="158" y="87"/>
                      </a:cubicBezTo>
                      <a:cubicBezTo>
                        <a:pt x="158" y="87"/>
                        <a:pt x="158" y="87"/>
                        <a:pt x="158" y="87"/>
                      </a:cubicBezTo>
                      <a:cubicBezTo>
                        <a:pt x="165" y="87"/>
                        <a:pt x="171" y="81"/>
                        <a:pt x="171" y="74"/>
                      </a:cubicBezTo>
                      <a:cubicBezTo>
                        <a:pt x="171" y="69"/>
                        <a:pt x="168" y="65"/>
                        <a:pt x="164" y="63"/>
                      </a:cubicBezTo>
                      <a:close/>
                      <a:moveTo>
                        <a:pt x="158" y="28"/>
                      </a:moveTo>
                      <a:cubicBezTo>
                        <a:pt x="158" y="28"/>
                        <a:pt x="158" y="28"/>
                        <a:pt x="158" y="28"/>
                      </a:cubicBezTo>
                      <a:cubicBezTo>
                        <a:pt x="159" y="28"/>
                        <a:pt x="161" y="29"/>
                        <a:pt x="162" y="30"/>
                      </a:cubicBezTo>
                      <a:cubicBezTo>
                        <a:pt x="163" y="31"/>
                        <a:pt x="164" y="32"/>
                        <a:pt x="164" y="34"/>
                      </a:cubicBezTo>
                      <a:cubicBezTo>
                        <a:pt x="164" y="37"/>
                        <a:pt x="161" y="40"/>
                        <a:pt x="158" y="40"/>
                      </a:cubicBezTo>
                      <a:cubicBezTo>
                        <a:pt x="158" y="43"/>
                        <a:pt x="158" y="43"/>
                        <a:pt x="158" y="43"/>
                      </a:cubicBezTo>
                      <a:cubicBezTo>
                        <a:pt x="158" y="43"/>
                        <a:pt x="158" y="43"/>
                        <a:pt x="158" y="43"/>
                      </a:cubicBezTo>
                      <a:cubicBezTo>
                        <a:pt x="158" y="40"/>
                        <a:pt x="158" y="40"/>
                        <a:pt x="158" y="40"/>
                      </a:cubicBezTo>
                      <a:cubicBezTo>
                        <a:pt x="154" y="40"/>
                        <a:pt x="152" y="37"/>
                        <a:pt x="152" y="34"/>
                      </a:cubicBezTo>
                      <a:cubicBezTo>
                        <a:pt x="152" y="31"/>
                        <a:pt x="155" y="28"/>
                        <a:pt x="158" y="28"/>
                      </a:cubicBezTo>
                      <a:close/>
                      <a:moveTo>
                        <a:pt x="116" y="11"/>
                      </a:moveTo>
                      <a:cubicBezTo>
                        <a:pt x="117" y="9"/>
                        <a:pt x="119" y="8"/>
                        <a:pt x="122" y="8"/>
                      </a:cubicBezTo>
                      <a:cubicBezTo>
                        <a:pt x="123" y="8"/>
                        <a:pt x="124" y="9"/>
                        <a:pt x="124" y="9"/>
                      </a:cubicBezTo>
                      <a:cubicBezTo>
                        <a:pt x="126" y="10"/>
                        <a:pt x="127" y="11"/>
                        <a:pt x="127" y="13"/>
                      </a:cubicBezTo>
                      <a:cubicBezTo>
                        <a:pt x="128" y="14"/>
                        <a:pt x="127" y="16"/>
                        <a:pt x="127" y="17"/>
                      </a:cubicBezTo>
                      <a:cubicBezTo>
                        <a:pt x="125" y="20"/>
                        <a:pt x="121" y="21"/>
                        <a:pt x="119" y="19"/>
                      </a:cubicBezTo>
                      <a:cubicBezTo>
                        <a:pt x="116" y="18"/>
                        <a:pt x="115" y="14"/>
                        <a:pt x="116" y="11"/>
                      </a:cubicBezTo>
                      <a:close/>
                      <a:moveTo>
                        <a:pt x="87" y="27"/>
                      </a:moveTo>
                      <a:cubicBezTo>
                        <a:pt x="87" y="27"/>
                        <a:pt x="87" y="27"/>
                        <a:pt x="87" y="27"/>
                      </a:cubicBezTo>
                      <a:cubicBezTo>
                        <a:pt x="88" y="27"/>
                        <a:pt x="90" y="28"/>
                        <a:pt x="91" y="29"/>
                      </a:cubicBezTo>
                      <a:cubicBezTo>
                        <a:pt x="92" y="30"/>
                        <a:pt x="92" y="31"/>
                        <a:pt x="92" y="33"/>
                      </a:cubicBezTo>
                      <a:cubicBezTo>
                        <a:pt x="92" y="36"/>
                        <a:pt x="90" y="39"/>
                        <a:pt x="86" y="39"/>
                      </a:cubicBezTo>
                      <a:cubicBezTo>
                        <a:pt x="86" y="42"/>
                        <a:pt x="86" y="42"/>
                        <a:pt x="86" y="42"/>
                      </a:cubicBezTo>
                      <a:cubicBezTo>
                        <a:pt x="86" y="42"/>
                        <a:pt x="86" y="42"/>
                        <a:pt x="86" y="42"/>
                      </a:cubicBezTo>
                      <a:cubicBezTo>
                        <a:pt x="86" y="39"/>
                        <a:pt x="86" y="39"/>
                        <a:pt x="86" y="39"/>
                      </a:cubicBezTo>
                      <a:cubicBezTo>
                        <a:pt x="83" y="39"/>
                        <a:pt x="80" y="36"/>
                        <a:pt x="81" y="33"/>
                      </a:cubicBezTo>
                      <a:cubicBezTo>
                        <a:pt x="81" y="30"/>
                        <a:pt x="83" y="27"/>
                        <a:pt x="87" y="27"/>
                      </a:cubicBezTo>
                      <a:close/>
                      <a:moveTo>
                        <a:pt x="45" y="10"/>
                      </a:moveTo>
                      <a:cubicBezTo>
                        <a:pt x="46" y="8"/>
                        <a:pt x="48" y="7"/>
                        <a:pt x="50" y="7"/>
                      </a:cubicBezTo>
                      <a:cubicBezTo>
                        <a:pt x="51" y="7"/>
                        <a:pt x="52" y="8"/>
                        <a:pt x="53" y="8"/>
                      </a:cubicBezTo>
                      <a:cubicBezTo>
                        <a:pt x="55" y="9"/>
                        <a:pt x="56" y="10"/>
                        <a:pt x="56" y="12"/>
                      </a:cubicBezTo>
                      <a:cubicBezTo>
                        <a:pt x="56" y="13"/>
                        <a:pt x="56" y="15"/>
                        <a:pt x="55" y="16"/>
                      </a:cubicBezTo>
                      <a:cubicBezTo>
                        <a:pt x="54" y="19"/>
                        <a:pt x="50" y="20"/>
                        <a:pt x="47" y="18"/>
                      </a:cubicBezTo>
                      <a:cubicBezTo>
                        <a:pt x="44" y="17"/>
                        <a:pt x="43" y="13"/>
                        <a:pt x="45" y="10"/>
                      </a:cubicBezTo>
                      <a:close/>
                      <a:moveTo>
                        <a:pt x="10" y="35"/>
                      </a:moveTo>
                      <a:cubicBezTo>
                        <a:pt x="8" y="33"/>
                        <a:pt x="9" y="29"/>
                        <a:pt x="12" y="27"/>
                      </a:cubicBezTo>
                      <a:cubicBezTo>
                        <a:pt x="13" y="27"/>
                        <a:pt x="14" y="26"/>
                        <a:pt x="15" y="26"/>
                      </a:cubicBezTo>
                      <a:cubicBezTo>
                        <a:pt x="17" y="26"/>
                        <a:pt x="19" y="28"/>
                        <a:pt x="20" y="29"/>
                      </a:cubicBezTo>
                      <a:cubicBezTo>
                        <a:pt x="21" y="31"/>
                        <a:pt x="21" y="32"/>
                        <a:pt x="21" y="34"/>
                      </a:cubicBezTo>
                      <a:cubicBezTo>
                        <a:pt x="20" y="35"/>
                        <a:pt x="19" y="37"/>
                        <a:pt x="18" y="37"/>
                      </a:cubicBezTo>
                      <a:cubicBezTo>
                        <a:pt x="15" y="39"/>
                        <a:pt x="12" y="38"/>
                        <a:pt x="10" y="35"/>
                      </a:cubicBezTo>
                      <a:close/>
                      <a:moveTo>
                        <a:pt x="13" y="78"/>
                      </a:moveTo>
                      <a:cubicBezTo>
                        <a:pt x="12" y="77"/>
                        <a:pt x="11" y="76"/>
                        <a:pt x="10" y="74"/>
                      </a:cubicBezTo>
                      <a:cubicBezTo>
                        <a:pt x="10" y="73"/>
                        <a:pt x="10" y="71"/>
                        <a:pt x="11" y="70"/>
                      </a:cubicBezTo>
                      <a:cubicBezTo>
                        <a:pt x="12" y="68"/>
                        <a:pt x="14" y="67"/>
                        <a:pt x="16" y="67"/>
                      </a:cubicBezTo>
                      <a:cubicBezTo>
                        <a:pt x="17" y="67"/>
                        <a:pt x="18" y="67"/>
                        <a:pt x="19" y="68"/>
                      </a:cubicBezTo>
                      <a:cubicBezTo>
                        <a:pt x="22" y="69"/>
                        <a:pt x="23" y="73"/>
                        <a:pt x="21" y="76"/>
                      </a:cubicBezTo>
                      <a:cubicBezTo>
                        <a:pt x="20" y="79"/>
                        <a:pt x="16" y="80"/>
                        <a:pt x="13" y="78"/>
                      </a:cubicBezTo>
                      <a:close/>
                      <a:moveTo>
                        <a:pt x="56" y="95"/>
                      </a:moveTo>
                      <a:cubicBezTo>
                        <a:pt x="55" y="98"/>
                        <a:pt x="51" y="99"/>
                        <a:pt x="48" y="97"/>
                      </a:cubicBezTo>
                      <a:cubicBezTo>
                        <a:pt x="47" y="97"/>
                        <a:pt x="46" y="95"/>
                        <a:pt x="45" y="94"/>
                      </a:cubicBezTo>
                      <a:cubicBezTo>
                        <a:pt x="45" y="92"/>
                        <a:pt x="45" y="91"/>
                        <a:pt x="46" y="89"/>
                      </a:cubicBezTo>
                      <a:cubicBezTo>
                        <a:pt x="47" y="88"/>
                        <a:pt x="49" y="86"/>
                        <a:pt x="51" y="86"/>
                      </a:cubicBezTo>
                      <a:cubicBezTo>
                        <a:pt x="52" y="86"/>
                        <a:pt x="53" y="87"/>
                        <a:pt x="54" y="87"/>
                      </a:cubicBezTo>
                      <a:cubicBezTo>
                        <a:pt x="57" y="89"/>
                        <a:pt x="58" y="92"/>
                        <a:pt x="56" y="95"/>
                      </a:cubicBezTo>
                      <a:close/>
                      <a:moveTo>
                        <a:pt x="58" y="81"/>
                      </a:moveTo>
                      <a:cubicBezTo>
                        <a:pt x="56" y="80"/>
                        <a:pt x="53" y="79"/>
                        <a:pt x="51" y="79"/>
                      </a:cubicBezTo>
                      <a:cubicBezTo>
                        <a:pt x="47" y="79"/>
                        <a:pt x="43" y="82"/>
                        <a:pt x="41" y="85"/>
                      </a:cubicBezTo>
                      <a:cubicBezTo>
                        <a:pt x="28" y="78"/>
                        <a:pt x="28" y="78"/>
                        <a:pt x="28" y="78"/>
                      </a:cubicBezTo>
                      <a:cubicBezTo>
                        <a:pt x="30" y="72"/>
                        <a:pt x="28" y="65"/>
                        <a:pt x="22" y="62"/>
                      </a:cubicBezTo>
                      <a:cubicBezTo>
                        <a:pt x="21" y="61"/>
                        <a:pt x="20" y="60"/>
                        <a:pt x="18" y="60"/>
                      </a:cubicBezTo>
                      <a:cubicBezTo>
                        <a:pt x="18" y="45"/>
                        <a:pt x="18" y="45"/>
                        <a:pt x="18" y="45"/>
                      </a:cubicBezTo>
                      <a:cubicBezTo>
                        <a:pt x="19" y="45"/>
                        <a:pt x="21" y="44"/>
                        <a:pt x="22" y="43"/>
                      </a:cubicBezTo>
                      <a:cubicBezTo>
                        <a:pt x="25" y="42"/>
                        <a:pt x="27" y="39"/>
                        <a:pt x="28" y="36"/>
                      </a:cubicBezTo>
                      <a:cubicBezTo>
                        <a:pt x="28" y="33"/>
                        <a:pt x="28" y="30"/>
                        <a:pt x="27" y="27"/>
                      </a:cubicBezTo>
                      <a:cubicBezTo>
                        <a:pt x="39" y="20"/>
                        <a:pt x="39" y="20"/>
                        <a:pt x="39" y="20"/>
                      </a:cubicBezTo>
                      <a:cubicBezTo>
                        <a:pt x="40" y="22"/>
                        <a:pt x="42" y="23"/>
                        <a:pt x="44" y="24"/>
                      </a:cubicBezTo>
                      <a:cubicBezTo>
                        <a:pt x="46" y="26"/>
                        <a:pt x="48" y="26"/>
                        <a:pt x="50" y="26"/>
                      </a:cubicBezTo>
                      <a:cubicBezTo>
                        <a:pt x="54" y="26"/>
                        <a:pt x="57" y="25"/>
                        <a:pt x="59" y="22"/>
                      </a:cubicBezTo>
                      <a:cubicBezTo>
                        <a:pt x="74" y="31"/>
                        <a:pt x="74" y="31"/>
                        <a:pt x="74" y="31"/>
                      </a:cubicBezTo>
                      <a:cubicBezTo>
                        <a:pt x="74" y="31"/>
                        <a:pt x="74" y="32"/>
                        <a:pt x="74" y="33"/>
                      </a:cubicBezTo>
                      <a:cubicBezTo>
                        <a:pt x="73" y="38"/>
                        <a:pt x="77" y="43"/>
                        <a:pt x="82" y="45"/>
                      </a:cubicBezTo>
                      <a:cubicBezTo>
                        <a:pt x="83" y="61"/>
                        <a:pt x="83" y="61"/>
                        <a:pt x="83" y="61"/>
                      </a:cubicBezTo>
                      <a:cubicBezTo>
                        <a:pt x="78" y="63"/>
                        <a:pt x="74" y="67"/>
                        <a:pt x="74" y="73"/>
                      </a:cubicBezTo>
                      <a:cubicBezTo>
                        <a:pt x="74" y="74"/>
                        <a:pt x="74" y="76"/>
                        <a:pt x="74" y="77"/>
                      </a:cubicBezTo>
                      <a:cubicBezTo>
                        <a:pt x="61" y="84"/>
                        <a:pt x="61" y="84"/>
                        <a:pt x="61" y="84"/>
                      </a:cubicBezTo>
                      <a:cubicBezTo>
                        <a:pt x="60" y="83"/>
                        <a:pt x="59" y="82"/>
                        <a:pt x="58" y="81"/>
                      </a:cubicBezTo>
                      <a:close/>
                      <a:moveTo>
                        <a:pt x="87" y="79"/>
                      </a:moveTo>
                      <a:cubicBezTo>
                        <a:pt x="87" y="83"/>
                        <a:pt x="87" y="83"/>
                        <a:pt x="87" y="83"/>
                      </a:cubicBezTo>
                      <a:cubicBezTo>
                        <a:pt x="86" y="79"/>
                        <a:pt x="86" y="79"/>
                        <a:pt x="86" y="79"/>
                      </a:cubicBezTo>
                      <a:cubicBezTo>
                        <a:pt x="83" y="79"/>
                        <a:pt x="81" y="76"/>
                        <a:pt x="81" y="73"/>
                      </a:cubicBezTo>
                      <a:cubicBezTo>
                        <a:pt x="81" y="70"/>
                        <a:pt x="83" y="67"/>
                        <a:pt x="87" y="67"/>
                      </a:cubicBezTo>
                      <a:cubicBezTo>
                        <a:pt x="90" y="67"/>
                        <a:pt x="93" y="70"/>
                        <a:pt x="93" y="73"/>
                      </a:cubicBezTo>
                      <a:cubicBezTo>
                        <a:pt x="92" y="76"/>
                        <a:pt x="90" y="79"/>
                        <a:pt x="87" y="79"/>
                      </a:cubicBezTo>
                      <a:close/>
                      <a:moveTo>
                        <a:pt x="128" y="96"/>
                      </a:moveTo>
                      <a:cubicBezTo>
                        <a:pt x="126" y="99"/>
                        <a:pt x="122" y="100"/>
                        <a:pt x="120" y="98"/>
                      </a:cubicBezTo>
                      <a:cubicBezTo>
                        <a:pt x="118" y="98"/>
                        <a:pt x="117" y="96"/>
                        <a:pt x="117" y="95"/>
                      </a:cubicBezTo>
                      <a:cubicBezTo>
                        <a:pt x="116" y="93"/>
                        <a:pt x="117" y="92"/>
                        <a:pt x="117" y="90"/>
                      </a:cubicBezTo>
                      <a:cubicBezTo>
                        <a:pt x="118" y="89"/>
                        <a:pt x="120" y="87"/>
                        <a:pt x="123" y="87"/>
                      </a:cubicBezTo>
                      <a:cubicBezTo>
                        <a:pt x="124" y="87"/>
                        <a:pt x="125" y="88"/>
                        <a:pt x="125" y="88"/>
                      </a:cubicBezTo>
                      <a:cubicBezTo>
                        <a:pt x="128" y="90"/>
                        <a:pt x="129" y="93"/>
                        <a:pt x="128" y="96"/>
                      </a:cubicBezTo>
                      <a:close/>
                      <a:moveTo>
                        <a:pt x="129" y="82"/>
                      </a:moveTo>
                      <a:cubicBezTo>
                        <a:pt x="127" y="81"/>
                        <a:pt x="125" y="80"/>
                        <a:pt x="123" y="80"/>
                      </a:cubicBezTo>
                      <a:cubicBezTo>
                        <a:pt x="118" y="80"/>
                        <a:pt x="114" y="83"/>
                        <a:pt x="112" y="86"/>
                      </a:cubicBezTo>
                      <a:cubicBezTo>
                        <a:pt x="98" y="78"/>
                        <a:pt x="98" y="78"/>
                        <a:pt x="98" y="78"/>
                      </a:cubicBezTo>
                      <a:cubicBezTo>
                        <a:pt x="99" y="77"/>
                        <a:pt x="99" y="75"/>
                        <a:pt x="99" y="73"/>
                      </a:cubicBezTo>
                      <a:cubicBezTo>
                        <a:pt x="100" y="68"/>
                        <a:pt x="97" y="64"/>
                        <a:pt x="92" y="62"/>
                      </a:cubicBezTo>
                      <a:cubicBezTo>
                        <a:pt x="92" y="44"/>
                        <a:pt x="92" y="44"/>
                        <a:pt x="92" y="44"/>
                      </a:cubicBezTo>
                      <a:cubicBezTo>
                        <a:pt x="96" y="42"/>
                        <a:pt x="99" y="38"/>
                        <a:pt x="99" y="33"/>
                      </a:cubicBezTo>
                      <a:cubicBezTo>
                        <a:pt x="99" y="31"/>
                        <a:pt x="99" y="30"/>
                        <a:pt x="98" y="28"/>
                      </a:cubicBezTo>
                      <a:cubicBezTo>
                        <a:pt x="111" y="21"/>
                        <a:pt x="111" y="21"/>
                        <a:pt x="111" y="21"/>
                      </a:cubicBezTo>
                      <a:cubicBezTo>
                        <a:pt x="112" y="23"/>
                        <a:pt x="113" y="24"/>
                        <a:pt x="115" y="25"/>
                      </a:cubicBezTo>
                      <a:cubicBezTo>
                        <a:pt x="117" y="27"/>
                        <a:pt x="119" y="27"/>
                        <a:pt x="121" y="27"/>
                      </a:cubicBezTo>
                      <a:cubicBezTo>
                        <a:pt x="125" y="27"/>
                        <a:pt x="128" y="26"/>
                        <a:pt x="131" y="23"/>
                      </a:cubicBezTo>
                      <a:cubicBezTo>
                        <a:pt x="145" y="32"/>
                        <a:pt x="145" y="32"/>
                        <a:pt x="145" y="32"/>
                      </a:cubicBezTo>
                      <a:cubicBezTo>
                        <a:pt x="145" y="32"/>
                        <a:pt x="145" y="33"/>
                        <a:pt x="145" y="34"/>
                      </a:cubicBezTo>
                      <a:cubicBezTo>
                        <a:pt x="145" y="40"/>
                        <a:pt x="150" y="46"/>
                        <a:pt x="156" y="47"/>
                      </a:cubicBezTo>
                      <a:cubicBezTo>
                        <a:pt x="157" y="61"/>
                        <a:pt x="157" y="61"/>
                        <a:pt x="157" y="61"/>
                      </a:cubicBezTo>
                      <a:cubicBezTo>
                        <a:pt x="150" y="62"/>
                        <a:pt x="145" y="67"/>
                        <a:pt x="145" y="74"/>
                      </a:cubicBezTo>
                      <a:cubicBezTo>
                        <a:pt x="145" y="75"/>
                        <a:pt x="145" y="77"/>
                        <a:pt x="146" y="78"/>
                      </a:cubicBezTo>
                      <a:cubicBezTo>
                        <a:pt x="132" y="85"/>
                        <a:pt x="132" y="85"/>
                        <a:pt x="132" y="85"/>
                      </a:cubicBezTo>
                      <a:cubicBezTo>
                        <a:pt x="132" y="84"/>
                        <a:pt x="130" y="83"/>
                        <a:pt x="129" y="82"/>
                      </a:cubicBezTo>
                      <a:close/>
                      <a:moveTo>
                        <a:pt x="158" y="80"/>
                      </a:moveTo>
                      <a:cubicBezTo>
                        <a:pt x="158" y="84"/>
                        <a:pt x="158" y="84"/>
                        <a:pt x="158" y="84"/>
                      </a:cubicBezTo>
                      <a:cubicBezTo>
                        <a:pt x="158" y="80"/>
                        <a:pt x="158" y="80"/>
                        <a:pt x="158" y="80"/>
                      </a:cubicBezTo>
                      <a:cubicBezTo>
                        <a:pt x="156" y="80"/>
                        <a:pt x="155" y="79"/>
                        <a:pt x="154" y="78"/>
                      </a:cubicBezTo>
                      <a:cubicBezTo>
                        <a:pt x="153" y="77"/>
                        <a:pt x="152" y="76"/>
                        <a:pt x="152" y="74"/>
                      </a:cubicBezTo>
                      <a:cubicBezTo>
                        <a:pt x="152" y="71"/>
                        <a:pt x="155" y="68"/>
                        <a:pt x="158" y="68"/>
                      </a:cubicBezTo>
                      <a:cubicBezTo>
                        <a:pt x="161" y="68"/>
                        <a:pt x="164" y="71"/>
                        <a:pt x="164" y="74"/>
                      </a:cubicBezTo>
                      <a:cubicBezTo>
                        <a:pt x="164" y="77"/>
                        <a:pt x="161" y="80"/>
                        <a:pt x="158" y="8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1" name="Freeform 132">
                  <a:extLst>
                    <a:ext uri="{FF2B5EF4-FFF2-40B4-BE49-F238E27FC236}">
                      <a16:creationId xmlns:a16="http://schemas.microsoft.com/office/drawing/2014/main" id="{7F49A2BD-E3CF-4723-91FA-8B66E163C08D}"/>
                    </a:ext>
                  </a:extLst>
                </p:cNvPr>
                <p:cNvSpPr>
                  <a:spLocks noEditPoints="1"/>
                </p:cNvSpPr>
                <p:nvPr/>
              </p:nvSpPr>
              <p:spPr bwMode="auto">
                <a:xfrm>
                  <a:off x="1857" y="894"/>
                  <a:ext cx="200" cy="42"/>
                </a:xfrm>
                <a:custGeom>
                  <a:avLst/>
                  <a:gdLst/>
                  <a:ahLst/>
                  <a:cxnLst>
                    <a:cxn ang="0">
                      <a:pos x="0" y="0"/>
                    </a:cxn>
                    <a:cxn ang="0">
                      <a:pos x="0" y="42"/>
                    </a:cxn>
                    <a:cxn ang="0">
                      <a:pos x="200" y="42"/>
                    </a:cxn>
                    <a:cxn ang="0">
                      <a:pos x="200" y="0"/>
                    </a:cxn>
                    <a:cxn ang="0">
                      <a:pos x="0" y="0"/>
                    </a:cxn>
                    <a:cxn ang="0">
                      <a:pos x="192" y="34"/>
                    </a:cxn>
                    <a:cxn ang="0">
                      <a:pos x="8" y="34"/>
                    </a:cxn>
                    <a:cxn ang="0">
                      <a:pos x="8" y="8"/>
                    </a:cxn>
                    <a:cxn ang="0">
                      <a:pos x="192" y="8"/>
                    </a:cxn>
                    <a:cxn ang="0">
                      <a:pos x="192" y="34"/>
                    </a:cxn>
                  </a:cxnLst>
                  <a:rect l="0" t="0" r="r" b="b"/>
                  <a:pathLst>
                    <a:path w="200" h="42">
                      <a:moveTo>
                        <a:pt x="0" y="0"/>
                      </a:moveTo>
                      <a:lnTo>
                        <a:pt x="0" y="42"/>
                      </a:lnTo>
                      <a:lnTo>
                        <a:pt x="200" y="42"/>
                      </a:lnTo>
                      <a:lnTo>
                        <a:pt x="200" y="0"/>
                      </a:lnTo>
                      <a:lnTo>
                        <a:pt x="0" y="0"/>
                      </a:lnTo>
                      <a:close/>
                      <a:moveTo>
                        <a:pt x="192" y="34"/>
                      </a:moveTo>
                      <a:lnTo>
                        <a:pt x="8" y="34"/>
                      </a:lnTo>
                      <a:lnTo>
                        <a:pt x="8" y="8"/>
                      </a:lnTo>
                      <a:lnTo>
                        <a:pt x="192" y="8"/>
                      </a:lnTo>
                      <a:lnTo>
                        <a:pt x="192" y="3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2" name="Rectangle 133">
                  <a:extLst>
                    <a:ext uri="{FF2B5EF4-FFF2-40B4-BE49-F238E27FC236}">
                      <a16:creationId xmlns:a16="http://schemas.microsoft.com/office/drawing/2014/main" id="{34288295-12FA-4C89-BECB-BEA9CE1CA6C4}"/>
                    </a:ext>
                  </a:extLst>
                </p:cNvPr>
                <p:cNvSpPr>
                  <a:spLocks noChangeArrowheads="1"/>
                </p:cNvSpPr>
                <p:nvPr/>
              </p:nvSpPr>
              <p:spPr bwMode="auto">
                <a:xfrm>
                  <a:off x="1871" y="908"/>
                  <a:ext cx="125" cy="14"/>
                </a:xfrm>
                <a:prstGeom prst="rect">
                  <a:avLst/>
                </a:prstGeom>
                <a:solidFill>
                  <a:srgbClr val="C7C8C9"/>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3" name="Freeform 134">
                  <a:extLst>
                    <a:ext uri="{FF2B5EF4-FFF2-40B4-BE49-F238E27FC236}">
                      <a16:creationId xmlns:a16="http://schemas.microsoft.com/office/drawing/2014/main" id="{6C9FF529-6AB7-4AC7-BC3E-FCC760B4172A}"/>
                    </a:ext>
                  </a:extLst>
                </p:cNvPr>
                <p:cNvSpPr>
                  <a:spLocks/>
                </p:cNvSpPr>
                <p:nvPr/>
              </p:nvSpPr>
              <p:spPr bwMode="auto">
                <a:xfrm>
                  <a:off x="1802" y="1430"/>
                  <a:ext cx="9" cy="11"/>
                </a:xfrm>
                <a:custGeom>
                  <a:avLst/>
                  <a:gdLst/>
                  <a:ahLst/>
                  <a:cxnLst>
                    <a:cxn ang="0">
                      <a:pos x="10" y="0"/>
                    </a:cxn>
                    <a:cxn ang="0">
                      <a:pos x="0" y="0"/>
                    </a:cxn>
                    <a:cxn ang="0">
                      <a:pos x="0" y="12"/>
                    </a:cxn>
                    <a:cxn ang="0">
                      <a:pos x="10" y="12"/>
                    </a:cxn>
                    <a:cxn ang="0">
                      <a:pos x="10" y="0"/>
                    </a:cxn>
                  </a:cxnLst>
                  <a:rect l="0" t="0" r="r" b="b"/>
                  <a:pathLst>
                    <a:path w="10" h="12">
                      <a:moveTo>
                        <a:pt x="10" y="0"/>
                      </a:moveTo>
                      <a:cubicBezTo>
                        <a:pt x="7" y="0"/>
                        <a:pt x="3" y="0"/>
                        <a:pt x="0" y="0"/>
                      </a:cubicBezTo>
                      <a:cubicBezTo>
                        <a:pt x="0" y="4"/>
                        <a:pt x="0" y="8"/>
                        <a:pt x="0" y="12"/>
                      </a:cubicBezTo>
                      <a:cubicBezTo>
                        <a:pt x="4" y="12"/>
                        <a:pt x="7" y="12"/>
                        <a:pt x="10" y="12"/>
                      </a:cubicBezTo>
                      <a:lnTo>
                        <a:pt x="1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4" name="Freeform 135">
                  <a:extLst>
                    <a:ext uri="{FF2B5EF4-FFF2-40B4-BE49-F238E27FC236}">
                      <a16:creationId xmlns:a16="http://schemas.microsoft.com/office/drawing/2014/main" id="{2BC6950E-F720-45EA-A39B-F7D96E20180E}"/>
                    </a:ext>
                  </a:extLst>
                </p:cNvPr>
                <p:cNvSpPr>
                  <a:spLocks/>
                </p:cNvSpPr>
                <p:nvPr/>
              </p:nvSpPr>
              <p:spPr bwMode="auto">
                <a:xfrm>
                  <a:off x="1789" y="1429"/>
                  <a:ext cx="11" cy="11"/>
                </a:xfrm>
                <a:custGeom>
                  <a:avLst/>
                  <a:gdLst/>
                  <a:ahLst/>
                  <a:cxnLst>
                    <a:cxn ang="0">
                      <a:pos x="11" y="1"/>
                    </a:cxn>
                    <a:cxn ang="0">
                      <a:pos x="0" y="0"/>
                    </a:cxn>
                    <a:cxn ang="0">
                      <a:pos x="0" y="12"/>
                    </a:cxn>
                    <a:cxn ang="0">
                      <a:pos x="12" y="12"/>
                    </a:cxn>
                    <a:cxn ang="0">
                      <a:pos x="11" y="1"/>
                    </a:cxn>
                  </a:cxnLst>
                  <a:rect l="0" t="0" r="r" b="b"/>
                  <a:pathLst>
                    <a:path w="12" h="12">
                      <a:moveTo>
                        <a:pt x="11" y="1"/>
                      </a:moveTo>
                      <a:cubicBezTo>
                        <a:pt x="7" y="1"/>
                        <a:pt x="4" y="1"/>
                        <a:pt x="0" y="0"/>
                      </a:cubicBezTo>
                      <a:cubicBezTo>
                        <a:pt x="0" y="4"/>
                        <a:pt x="0" y="8"/>
                        <a:pt x="0" y="12"/>
                      </a:cubicBezTo>
                      <a:cubicBezTo>
                        <a:pt x="4" y="12"/>
                        <a:pt x="8" y="12"/>
                        <a:pt x="12" y="12"/>
                      </a:cubicBezTo>
                      <a:cubicBezTo>
                        <a:pt x="11" y="9"/>
                        <a:pt x="11" y="5"/>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5" name="Freeform 136">
                  <a:extLst>
                    <a:ext uri="{FF2B5EF4-FFF2-40B4-BE49-F238E27FC236}">
                      <a16:creationId xmlns:a16="http://schemas.microsoft.com/office/drawing/2014/main" id="{334C7782-8B18-4063-87A8-207D25B4A5DE}"/>
                    </a:ext>
                  </a:extLst>
                </p:cNvPr>
                <p:cNvSpPr>
                  <a:spLocks/>
                </p:cNvSpPr>
                <p:nvPr/>
              </p:nvSpPr>
              <p:spPr bwMode="auto">
                <a:xfrm>
                  <a:off x="1773" y="1416"/>
                  <a:ext cx="12" cy="10"/>
                </a:xfrm>
                <a:custGeom>
                  <a:avLst/>
                  <a:gdLst/>
                  <a:ahLst/>
                  <a:cxnLst>
                    <a:cxn ang="0">
                      <a:pos x="13" y="11"/>
                    </a:cxn>
                    <a:cxn ang="0">
                      <a:pos x="12" y="1"/>
                    </a:cxn>
                    <a:cxn ang="0">
                      <a:pos x="0" y="0"/>
                    </a:cxn>
                    <a:cxn ang="0">
                      <a:pos x="1" y="10"/>
                    </a:cxn>
                    <a:cxn ang="0">
                      <a:pos x="13" y="11"/>
                    </a:cxn>
                  </a:cxnLst>
                  <a:rect l="0" t="0" r="r" b="b"/>
                  <a:pathLst>
                    <a:path w="13" h="11">
                      <a:moveTo>
                        <a:pt x="13" y="11"/>
                      </a:moveTo>
                      <a:cubicBezTo>
                        <a:pt x="12" y="7"/>
                        <a:pt x="12" y="4"/>
                        <a:pt x="12" y="1"/>
                      </a:cubicBezTo>
                      <a:cubicBezTo>
                        <a:pt x="8" y="0"/>
                        <a:pt x="4" y="0"/>
                        <a:pt x="0" y="0"/>
                      </a:cubicBezTo>
                      <a:cubicBezTo>
                        <a:pt x="0" y="3"/>
                        <a:pt x="0" y="7"/>
                        <a:pt x="1" y="10"/>
                      </a:cubicBezTo>
                      <a:cubicBezTo>
                        <a:pt x="5" y="10"/>
                        <a:pt x="9" y="10"/>
                        <a:pt x="1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6" name="Freeform 137">
                  <a:extLst>
                    <a:ext uri="{FF2B5EF4-FFF2-40B4-BE49-F238E27FC236}">
                      <a16:creationId xmlns:a16="http://schemas.microsoft.com/office/drawing/2014/main" id="{D1BD533A-C740-4FFC-B6A5-B1CA9BFDC36C}"/>
                    </a:ext>
                  </a:extLst>
                </p:cNvPr>
                <p:cNvSpPr>
                  <a:spLocks/>
                </p:cNvSpPr>
                <p:nvPr/>
              </p:nvSpPr>
              <p:spPr bwMode="auto">
                <a:xfrm>
                  <a:off x="1774" y="1429"/>
                  <a:ext cx="12" cy="11"/>
                </a:xfrm>
                <a:custGeom>
                  <a:avLst/>
                  <a:gdLst/>
                  <a:ahLst/>
                  <a:cxnLst>
                    <a:cxn ang="0">
                      <a:pos x="13" y="12"/>
                    </a:cxn>
                    <a:cxn ang="0">
                      <a:pos x="12" y="0"/>
                    </a:cxn>
                    <a:cxn ang="0">
                      <a:pos x="0" y="0"/>
                    </a:cxn>
                    <a:cxn ang="0">
                      <a:pos x="1" y="11"/>
                    </a:cxn>
                    <a:cxn ang="0">
                      <a:pos x="13" y="12"/>
                    </a:cxn>
                  </a:cxnLst>
                  <a:rect l="0" t="0" r="r" b="b"/>
                  <a:pathLst>
                    <a:path w="13" h="12">
                      <a:moveTo>
                        <a:pt x="13" y="12"/>
                      </a:moveTo>
                      <a:cubicBezTo>
                        <a:pt x="12" y="8"/>
                        <a:pt x="12" y="4"/>
                        <a:pt x="12" y="0"/>
                      </a:cubicBezTo>
                      <a:cubicBezTo>
                        <a:pt x="8" y="0"/>
                        <a:pt x="4" y="0"/>
                        <a:pt x="0" y="0"/>
                      </a:cubicBezTo>
                      <a:cubicBezTo>
                        <a:pt x="0" y="4"/>
                        <a:pt x="1" y="7"/>
                        <a:pt x="1" y="11"/>
                      </a:cubicBezTo>
                      <a:cubicBezTo>
                        <a:pt x="5" y="11"/>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7" name="Freeform 138">
                  <a:extLst>
                    <a:ext uri="{FF2B5EF4-FFF2-40B4-BE49-F238E27FC236}">
                      <a16:creationId xmlns:a16="http://schemas.microsoft.com/office/drawing/2014/main" id="{FBD641E6-5719-4E4D-AD82-97CBDF0E73B6}"/>
                    </a:ext>
                  </a:extLst>
                </p:cNvPr>
                <p:cNvSpPr>
                  <a:spLocks/>
                </p:cNvSpPr>
                <p:nvPr/>
              </p:nvSpPr>
              <p:spPr bwMode="auto">
                <a:xfrm>
                  <a:off x="1842" y="1416"/>
                  <a:ext cx="12" cy="10"/>
                </a:xfrm>
                <a:custGeom>
                  <a:avLst/>
                  <a:gdLst/>
                  <a:ahLst/>
                  <a:cxnLst>
                    <a:cxn ang="0">
                      <a:pos x="0" y="1"/>
                    </a:cxn>
                    <a:cxn ang="0">
                      <a:pos x="0" y="11"/>
                    </a:cxn>
                    <a:cxn ang="0">
                      <a:pos x="12" y="10"/>
                    </a:cxn>
                    <a:cxn ang="0">
                      <a:pos x="13" y="0"/>
                    </a:cxn>
                    <a:cxn ang="0">
                      <a:pos x="0" y="1"/>
                    </a:cxn>
                  </a:cxnLst>
                  <a:rect l="0" t="0" r="r" b="b"/>
                  <a:pathLst>
                    <a:path w="13" h="11">
                      <a:moveTo>
                        <a:pt x="0" y="1"/>
                      </a:moveTo>
                      <a:cubicBezTo>
                        <a:pt x="0" y="4"/>
                        <a:pt x="0" y="7"/>
                        <a:pt x="0" y="11"/>
                      </a:cubicBezTo>
                      <a:cubicBezTo>
                        <a:pt x="4" y="10"/>
                        <a:pt x="8" y="10"/>
                        <a:pt x="12" y="10"/>
                      </a:cubicBezTo>
                      <a:cubicBezTo>
                        <a:pt x="12" y="7"/>
                        <a:pt x="13" y="3"/>
                        <a:pt x="13" y="0"/>
                      </a:cubicBezTo>
                      <a:cubicBezTo>
                        <a:pt x="9" y="0"/>
                        <a:pt x="4" y="0"/>
                        <a:pt x="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8" name="Freeform 139">
                  <a:extLst>
                    <a:ext uri="{FF2B5EF4-FFF2-40B4-BE49-F238E27FC236}">
                      <a16:creationId xmlns:a16="http://schemas.microsoft.com/office/drawing/2014/main" id="{8F343B74-DCCC-4754-B5CD-F1479F67468D}"/>
                    </a:ext>
                  </a:extLst>
                </p:cNvPr>
                <p:cNvSpPr>
                  <a:spLocks/>
                </p:cNvSpPr>
                <p:nvPr/>
              </p:nvSpPr>
              <p:spPr bwMode="auto">
                <a:xfrm>
                  <a:off x="1829" y="1388"/>
                  <a:ext cx="10" cy="11"/>
                </a:xfrm>
                <a:custGeom>
                  <a:avLst/>
                  <a:gdLst/>
                  <a:ahLst/>
                  <a:cxnLst>
                    <a:cxn ang="0">
                      <a:pos x="0" y="0"/>
                    </a:cxn>
                    <a:cxn ang="0">
                      <a:pos x="1" y="12"/>
                    </a:cxn>
                    <a:cxn ang="0">
                      <a:pos x="1" y="12"/>
                    </a:cxn>
                    <a:cxn ang="0">
                      <a:pos x="12" y="12"/>
                    </a:cxn>
                    <a:cxn ang="0">
                      <a:pos x="12" y="1"/>
                    </a:cxn>
                    <a:cxn ang="0">
                      <a:pos x="0" y="0"/>
                    </a:cxn>
                  </a:cxnLst>
                  <a:rect l="0" t="0" r="r" b="b"/>
                  <a:pathLst>
                    <a:path w="12" h="12">
                      <a:moveTo>
                        <a:pt x="0" y="0"/>
                      </a:moveTo>
                      <a:cubicBezTo>
                        <a:pt x="0" y="4"/>
                        <a:pt x="1" y="8"/>
                        <a:pt x="1" y="12"/>
                      </a:cubicBezTo>
                      <a:cubicBezTo>
                        <a:pt x="1" y="12"/>
                        <a:pt x="1" y="12"/>
                        <a:pt x="1" y="12"/>
                      </a:cubicBezTo>
                      <a:cubicBezTo>
                        <a:pt x="12" y="12"/>
                        <a:pt x="12" y="12"/>
                        <a:pt x="12" y="12"/>
                      </a:cubicBezTo>
                      <a:cubicBezTo>
                        <a:pt x="12" y="8"/>
                        <a:pt x="12" y="5"/>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9" name="Freeform 140">
                  <a:extLst>
                    <a:ext uri="{FF2B5EF4-FFF2-40B4-BE49-F238E27FC236}">
                      <a16:creationId xmlns:a16="http://schemas.microsoft.com/office/drawing/2014/main" id="{FA9B715F-5150-4C1C-9E44-9929D78E5692}"/>
                    </a:ext>
                  </a:extLst>
                </p:cNvPr>
                <p:cNvSpPr>
                  <a:spLocks/>
                </p:cNvSpPr>
                <p:nvPr/>
              </p:nvSpPr>
              <p:spPr bwMode="auto">
                <a:xfrm>
                  <a:off x="1828" y="1429"/>
                  <a:ext cx="10" cy="12"/>
                </a:xfrm>
                <a:custGeom>
                  <a:avLst/>
                  <a:gdLst/>
                  <a:ahLst/>
                  <a:cxnLst>
                    <a:cxn ang="0">
                      <a:pos x="12" y="0"/>
                    </a:cxn>
                    <a:cxn ang="0">
                      <a:pos x="1" y="1"/>
                    </a:cxn>
                    <a:cxn ang="0">
                      <a:pos x="0" y="13"/>
                    </a:cxn>
                    <a:cxn ang="0">
                      <a:pos x="11" y="12"/>
                    </a:cxn>
                    <a:cxn ang="0">
                      <a:pos x="12" y="0"/>
                    </a:cxn>
                  </a:cxnLst>
                  <a:rect l="0" t="0" r="r" b="b"/>
                  <a:pathLst>
                    <a:path w="12" h="13">
                      <a:moveTo>
                        <a:pt x="12" y="0"/>
                      </a:moveTo>
                      <a:cubicBezTo>
                        <a:pt x="8" y="1"/>
                        <a:pt x="4" y="1"/>
                        <a:pt x="1" y="1"/>
                      </a:cubicBezTo>
                      <a:cubicBezTo>
                        <a:pt x="0" y="5"/>
                        <a:pt x="0" y="9"/>
                        <a:pt x="0" y="13"/>
                      </a:cubicBezTo>
                      <a:cubicBezTo>
                        <a:pt x="4" y="12"/>
                        <a:pt x="7" y="12"/>
                        <a:pt x="11" y="12"/>
                      </a:cubicBezTo>
                      <a:cubicBezTo>
                        <a:pt x="11"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40" name="Freeform 141">
                  <a:extLst>
                    <a:ext uri="{FF2B5EF4-FFF2-40B4-BE49-F238E27FC236}">
                      <a16:creationId xmlns:a16="http://schemas.microsoft.com/office/drawing/2014/main" id="{8F866C1F-7147-4EDD-868D-63E0276B0D2E}"/>
                    </a:ext>
                  </a:extLst>
                </p:cNvPr>
                <p:cNvSpPr>
                  <a:spLocks/>
                </p:cNvSpPr>
                <p:nvPr/>
              </p:nvSpPr>
              <p:spPr bwMode="auto">
                <a:xfrm>
                  <a:off x="1815" y="1376"/>
                  <a:ext cx="10" cy="9"/>
                </a:xfrm>
                <a:custGeom>
                  <a:avLst/>
                  <a:gdLst/>
                  <a:ahLst/>
                  <a:cxnLst>
                    <a:cxn ang="0">
                      <a:pos x="0" y="10"/>
                    </a:cxn>
                    <a:cxn ang="0">
                      <a:pos x="11" y="10"/>
                    </a:cxn>
                    <a:cxn ang="0">
                      <a:pos x="11" y="0"/>
                    </a:cxn>
                    <a:cxn ang="0">
                      <a:pos x="0" y="0"/>
                    </a:cxn>
                    <a:cxn ang="0">
                      <a:pos x="0" y="10"/>
                    </a:cxn>
                  </a:cxnLst>
                  <a:rect l="0" t="0" r="r" b="b"/>
                  <a:pathLst>
                    <a:path w="11" h="10">
                      <a:moveTo>
                        <a:pt x="0" y="10"/>
                      </a:moveTo>
                      <a:cubicBezTo>
                        <a:pt x="3" y="10"/>
                        <a:pt x="7" y="10"/>
                        <a:pt x="11" y="10"/>
                      </a:cubicBezTo>
                      <a:cubicBezTo>
                        <a:pt x="11" y="7"/>
                        <a:pt x="11" y="4"/>
                        <a:pt x="11" y="0"/>
                      </a:cubicBezTo>
                      <a:cubicBezTo>
                        <a:pt x="7" y="0"/>
                        <a:pt x="3" y="0"/>
                        <a:pt x="0" y="0"/>
                      </a:cubicBezTo>
                      <a:lnTo>
                        <a:pt x="0"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41" name="Freeform 142">
                  <a:extLst>
                    <a:ext uri="{FF2B5EF4-FFF2-40B4-BE49-F238E27FC236}">
                      <a16:creationId xmlns:a16="http://schemas.microsoft.com/office/drawing/2014/main" id="{6E86B640-9848-4BC3-9DAA-1BC60853173C}"/>
                    </a:ext>
                  </a:extLst>
                </p:cNvPr>
                <p:cNvSpPr>
                  <a:spLocks/>
                </p:cNvSpPr>
                <p:nvPr/>
              </p:nvSpPr>
              <p:spPr bwMode="auto">
                <a:xfrm>
                  <a:off x="1829" y="1376"/>
                  <a:ext cx="10" cy="10"/>
                </a:xfrm>
                <a:custGeom>
                  <a:avLst/>
                  <a:gdLst/>
                  <a:ahLst/>
                  <a:cxnLst>
                    <a:cxn ang="0">
                      <a:pos x="0" y="11"/>
                    </a:cxn>
                    <a:cxn ang="0">
                      <a:pos x="12" y="11"/>
                    </a:cxn>
                    <a:cxn ang="0">
                      <a:pos x="11" y="1"/>
                    </a:cxn>
                    <a:cxn ang="0">
                      <a:pos x="0" y="0"/>
                    </a:cxn>
                    <a:cxn ang="0">
                      <a:pos x="0" y="11"/>
                    </a:cxn>
                  </a:cxnLst>
                  <a:rect l="0" t="0" r="r" b="b"/>
                  <a:pathLst>
                    <a:path w="12" h="11">
                      <a:moveTo>
                        <a:pt x="0" y="11"/>
                      </a:moveTo>
                      <a:cubicBezTo>
                        <a:pt x="4" y="11"/>
                        <a:pt x="8" y="11"/>
                        <a:pt x="12" y="11"/>
                      </a:cubicBezTo>
                      <a:cubicBezTo>
                        <a:pt x="12" y="8"/>
                        <a:pt x="11" y="4"/>
                        <a:pt x="11" y="1"/>
                      </a:cubicBezTo>
                      <a:cubicBezTo>
                        <a:pt x="7" y="1"/>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42" name="Freeform 143">
                  <a:extLst>
                    <a:ext uri="{FF2B5EF4-FFF2-40B4-BE49-F238E27FC236}">
                      <a16:creationId xmlns:a16="http://schemas.microsoft.com/office/drawing/2014/main" id="{B1FD6D19-A600-461B-A83B-EC9F7E9E32D1}"/>
                    </a:ext>
                  </a:extLst>
                </p:cNvPr>
                <p:cNvSpPr>
                  <a:spLocks/>
                </p:cNvSpPr>
                <p:nvPr/>
              </p:nvSpPr>
              <p:spPr bwMode="auto">
                <a:xfrm>
                  <a:off x="1842" y="1377"/>
                  <a:ext cx="12" cy="9"/>
                </a:xfrm>
                <a:custGeom>
                  <a:avLst/>
                  <a:gdLst/>
                  <a:ahLst/>
                  <a:cxnLst>
                    <a:cxn ang="0">
                      <a:pos x="0" y="0"/>
                    </a:cxn>
                    <a:cxn ang="0">
                      <a:pos x="0" y="10"/>
                    </a:cxn>
                    <a:cxn ang="0">
                      <a:pos x="13" y="10"/>
                    </a:cxn>
                    <a:cxn ang="0">
                      <a:pos x="12" y="1"/>
                    </a:cxn>
                    <a:cxn ang="0">
                      <a:pos x="0" y="0"/>
                    </a:cxn>
                  </a:cxnLst>
                  <a:rect l="0" t="0" r="r" b="b"/>
                  <a:pathLst>
                    <a:path w="13" h="10">
                      <a:moveTo>
                        <a:pt x="0" y="0"/>
                      </a:moveTo>
                      <a:cubicBezTo>
                        <a:pt x="0" y="3"/>
                        <a:pt x="0" y="7"/>
                        <a:pt x="0" y="10"/>
                      </a:cubicBezTo>
                      <a:cubicBezTo>
                        <a:pt x="5" y="10"/>
                        <a:pt x="9" y="10"/>
                        <a:pt x="13" y="10"/>
                      </a:cubicBezTo>
                      <a:cubicBezTo>
                        <a:pt x="13" y="7"/>
                        <a:pt x="13"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43" name="Freeform 144">
                  <a:extLst>
                    <a:ext uri="{FF2B5EF4-FFF2-40B4-BE49-F238E27FC236}">
                      <a16:creationId xmlns:a16="http://schemas.microsoft.com/office/drawing/2014/main" id="{C97C5C91-E9FA-4DAF-BF6C-6BCDA292E059}"/>
                    </a:ext>
                  </a:extLst>
                </p:cNvPr>
                <p:cNvSpPr>
                  <a:spLocks/>
                </p:cNvSpPr>
                <p:nvPr/>
              </p:nvSpPr>
              <p:spPr bwMode="auto">
                <a:xfrm>
                  <a:off x="1773" y="1403"/>
                  <a:ext cx="11" cy="11"/>
                </a:xfrm>
                <a:custGeom>
                  <a:avLst/>
                  <a:gdLst/>
                  <a:ahLst/>
                  <a:cxnLst>
                    <a:cxn ang="0">
                      <a:pos x="13" y="12"/>
                    </a:cxn>
                    <a:cxn ang="0">
                      <a:pos x="12" y="0"/>
                    </a:cxn>
                    <a:cxn ang="0">
                      <a:pos x="0" y="0"/>
                    </a:cxn>
                    <a:cxn ang="0">
                      <a:pos x="1" y="11"/>
                    </a:cxn>
                    <a:cxn ang="0">
                      <a:pos x="13" y="12"/>
                    </a:cxn>
                  </a:cxnLst>
                  <a:rect l="0" t="0" r="r" b="b"/>
                  <a:pathLst>
                    <a:path w="13" h="12">
                      <a:moveTo>
                        <a:pt x="13" y="12"/>
                      </a:moveTo>
                      <a:cubicBezTo>
                        <a:pt x="13" y="8"/>
                        <a:pt x="13" y="4"/>
                        <a:pt x="12" y="0"/>
                      </a:cubicBezTo>
                      <a:cubicBezTo>
                        <a:pt x="0" y="0"/>
                        <a:pt x="0" y="0"/>
                        <a:pt x="0" y="0"/>
                      </a:cubicBezTo>
                      <a:cubicBezTo>
                        <a:pt x="0" y="4"/>
                        <a:pt x="0" y="7"/>
                        <a:pt x="1" y="11"/>
                      </a:cubicBezTo>
                      <a:cubicBezTo>
                        <a:pt x="5" y="12"/>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44" name="Freeform 145">
                  <a:extLst>
                    <a:ext uri="{FF2B5EF4-FFF2-40B4-BE49-F238E27FC236}">
                      <a16:creationId xmlns:a16="http://schemas.microsoft.com/office/drawing/2014/main" id="{52093758-7853-4C0B-A977-FC30F1B1166F}"/>
                    </a:ext>
                  </a:extLst>
                </p:cNvPr>
                <p:cNvSpPr>
                  <a:spLocks/>
                </p:cNvSpPr>
                <p:nvPr/>
              </p:nvSpPr>
              <p:spPr bwMode="auto">
                <a:xfrm>
                  <a:off x="1787" y="1376"/>
                  <a:ext cx="11" cy="10"/>
                </a:xfrm>
                <a:custGeom>
                  <a:avLst/>
                  <a:gdLst/>
                  <a:ahLst/>
                  <a:cxnLst>
                    <a:cxn ang="0">
                      <a:pos x="0" y="11"/>
                    </a:cxn>
                    <a:cxn ang="0">
                      <a:pos x="12" y="10"/>
                    </a:cxn>
                    <a:cxn ang="0">
                      <a:pos x="12" y="0"/>
                    </a:cxn>
                    <a:cxn ang="0">
                      <a:pos x="0" y="0"/>
                    </a:cxn>
                    <a:cxn ang="0">
                      <a:pos x="0" y="11"/>
                    </a:cxn>
                  </a:cxnLst>
                  <a:rect l="0" t="0" r="r" b="b"/>
                  <a:pathLst>
                    <a:path w="12" h="11">
                      <a:moveTo>
                        <a:pt x="0" y="11"/>
                      </a:moveTo>
                      <a:cubicBezTo>
                        <a:pt x="4" y="10"/>
                        <a:pt x="8" y="10"/>
                        <a:pt x="12" y="10"/>
                      </a:cubicBezTo>
                      <a:cubicBezTo>
                        <a:pt x="12" y="7"/>
                        <a:pt x="12" y="4"/>
                        <a:pt x="12" y="0"/>
                      </a:cubicBezTo>
                      <a:cubicBezTo>
                        <a:pt x="8" y="0"/>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45" name="Freeform 146">
                  <a:extLst>
                    <a:ext uri="{FF2B5EF4-FFF2-40B4-BE49-F238E27FC236}">
                      <a16:creationId xmlns:a16="http://schemas.microsoft.com/office/drawing/2014/main" id="{DFA6430E-C48B-4639-A6C5-9EC2EE01F7AD}"/>
                    </a:ext>
                  </a:extLst>
                </p:cNvPr>
                <p:cNvSpPr>
                  <a:spLocks/>
                </p:cNvSpPr>
                <p:nvPr/>
              </p:nvSpPr>
              <p:spPr bwMode="auto">
                <a:xfrm>
                  <a:off x="1801" y="1376"/>
                  <a:ext cx="10" cy="9"/>
                </a:xfrm>
                <a:custGeom>
                  <a:avLst/>
                  <a:gdLst/>
                  <a:ahLst/>
                  <a:cxnLst>
                    <a:cxn ang="0">
                      <a:pos x="1" y="0"/>
                    </a:cxn>
                    <a:cxn ang="0">
                      <a:pos x="0" y="10"/>
                    </a:cxn>
                    <a:cxn ang="0">
                      <a:pos x="7" y="10"/>
                    </a:cxn>
                    <a:cxn ang="0">
                      <a:pos x="12" y="10"/>
                    </a:cxn>
                    <a:cxn ang="0">
                      <a:pos x="12" y="0"/>
                    </a:cxn>
                    <a:cxn ang="0">
                      <a:pos x="9" y="0"/>
                    </a:cxn>
                    <a:cxn ang="0">
                      <a:pos x="1" y="0"/>
                    </a:cxn>
                  </a:cxnLst>
                  <a:rect l="0" t="0" r="r" b="b"/>
                  <a:pathLst>
                    <a:path w="12" h="10">
                      <a:moveTo>
                        <a:pt x="1" y="0"/>
                      </a:moveTo>
                      <a:cubicBezTo>
                        <a:pt x="0" y="3"/>
                        <a:pt x="0" y="7"/>
                        <a:pt x="0" y="10"/>
                      </a:cubicBezTo>
                      <a:cubicBezTo>
                        <a:pt x="3" y="10"/>
                        <a:pt x="5" y="10"/>
                        <a:pt x="7" y="10"/>
                      </a:cubicBezTo>
                      <a:cubicBezTo>
                        <a:pt x="9" y="10"/>
                        <a:pt x="10" y="10"/>
                        <a:pt x="12" y="10"/>
                      </a:cubicBezTo>
                      <a:cubicBezTo>
                        <a:pt x="12" y="0"/>
                        <a:pt x="12" y="0"/>
                        <a:pt x="12" y="0"/>
                      </a:cubicBezTo>
                      <a:cubicBezTo>
                        <a:pt x="11" y="0"/>
                        <a:pt x="10" y="0"/>
                        <a:pt x="9" y="0"/>
                      </a:cubicBezTo>
                      <a:cubicBezTo>
                        <a:pt x="6"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46" name="Freeform 147">
                  <a:extLst>
                    <a:ext uri="{FF2B5EF4-FFF2-40B4-BE49-F238E27FC236}">
                      <a16:creationId xmlns:a16="http://schemas.microsoft.com/office/drawing/2014/main" id="{3E769125-D0E5-490F-8453-84AED849C77D}"/>
                    </a:ext>
                  </a:extLst>
                </p:cNvPr>
                <p:cNvSpPr>
                  <a:spLocks/>
                </p:cNvSpPr>
                <p:nvPr/>
              </p:nvSpPr>
              <p:spPr bwMode="auto">
                <a:xfrm>
                  <a:off x="1815" y="1430"/>
                  <a:ext cx="10" cy="11"/>
                </a:xfrm>
                <a:custGeom>
                  <a:avLst/>
                  <a:gdLst/>
                  <a:ahLst/>
                  <a:cxnLst>
                    <a:cxn ang="0">
                      <a:pos x="10" y="12"/>
                    </a:cxn>
                    <a:cxn ang="0">
                      <a:pos x="11" y="0"/>
                    </a:cxn>
                    <a:cxn ang="0">
                      <a:pos x="0" y="0"/>
                    </a:cxn>
                    <a:cxn ang="0">
                      <a:pos x="0" y="12"/>
                    </a:cxn>
                    <a:cxn ang="0">
                      <a:pos x="1" y="12"/>
                    </a:cxn>
                    <a:cxn ang="0">
                      <a:pos x="10" y="12"/>
                    </a:cxn>
                  </a:cxnLst>
                  <a:rect l="0" t="0" r="r" b="b"/>
                  <a:pathLst>
                    <a:path w="11" h="12">
                      <a:moveTo>
                        <a:pt x="10" y="12"/>
                      </a:moveTo>
                      <a:cubicBezTo>
                        <a:pt x="10" y="8"/>
                        <a:pt x="11" y="4"/>
                        <a:pt x="11" y="0"/>
                      </a:cubicBezTo>
                      <a:cubicBezTo>
                        <a:pt x="7" y="0"/>
                        <a:pt x="3" y="0"/>
                        <a:pt x="0" y="0"/>
                      </a:cubicBezTo>
                      <a:cubicBezTo>
                        <a:pt x="0" y="12"/>
                        <a:pt x="0" y="12"/>
                        <a:pt x="0" y="12"/>
                      </a:cubicBezTo>
                      <a:cubicBezTo>
                        <a:pt x="0" y="12"/>
                        <a:pt x="1" y="12"/>
                        <a:pt x="1" y="12"/>
                      </a:cubicBezTo>
                      <a:cubicBezTo>
                        <a:pt x="4" y="12"/>
                        <a:pt x="7" y="12"/>
                        <a:pt x="1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47" name="Freeform 148">
                  <a:extLst>
                    <a:ext uri="{FF2B5EF4-FFF2-40B4-BE49-F238E27FC236}">
                      <a16:creationId xmlns:a16="http://schemas.microsoft.com/office/drawing/2014/main" id="{9C9F31D9-048A-4BDF-87C9-A094B058F404}"/>
                    </a:ext>
                  </a:extLst>
                </p:cNvPr>
                <p:cNvSpPr>
                  <a:spLocks/>
                </p:cNvSpPr>
                <p:nvPr/>
              </p:nvSpPr>
              <p:spPr bwMode="auto">
                <a:xfrm>
                  <a:off x="1788" y="1349"/>
                  <a:ext cx="11" cy="10"/>
                </a:xfrm>
                <a:custGeom>
                  <a:avLst/>
                  <a:gdLst/>
                  <a:ahLst/>
                  <a:cxnLst>
                    <a:cxn ang="0">
                      <a:pos x="1" y="1"/>
                    </a:cxn>
                    <a:cxn ang="0">
                      <a:pos x="0" y="11"/>
                    </a:cxn>
                    <a:cxn ang="0">
                      <a:pos x="12" y="11"/>
                    </a:cxn>
                    <a:cxn ang="0">
                      <a:pos x="12" y="0"/>
                    </a:cxn>
                    <a:cxn ang="0">
                      <a:pos x="1" y="1"/>
                    </a:cxn>
                  </a:cxnLst>
                  <a:rect l="0" t="0" r="r" b="b"/>
                  <a:pathLst>
                    <a:path w="12" h="11">
                      <a:moveTo>
                        <a:pt x="1" y="1"/>
                      </a:moveTo>
                      <a:cubicBezTo>
                        <a:pt x="1" y="4"/>
                        <a:pt x="1" y="8"/>
                        <a:pt x="0" y="11"/>
                      </a:cubicBezTo>
                      <a:cubicBezTo>
                        <a:pt x="4" y="11"/>
                        <a:pt x="8" y="11"/>
                        <a:pt x="12" y="11"/>
                      </a:cubicBezTo>
                      <a:cubicBezTo>
                        <a:pt x="12" y="7"/>
                        <a:pt x="12" y="4"/>
                        <a:pt x="12" y="0"/>
                      </a:cubicBezTo>
                      <a:cubicBezTo>
                        <a:pt x="9" y="0"/>
                        <a:pt x="5" y="0"/>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48" name="Freeform 149">
                  <a:extLst>
                    <a:ext uri="{FF2B5EF4-FFF2-40B4-BE49-F238E27FC236}">
                      <a16:creationId xmlns:a16="http://schemas.microsoft.com/office/drawing/2014/main" id="{4C057D6B-93AD-40FA-A64A-01E3A5A9405F}"/>
                    </a:ext>
                  </a:extLst>
                </p:cNvPr>
                <p:cNvSpPr>
                  <a:spLocks/>
                </p:cNvSpPr>
                <p:nvPr/>
              </p:nvSpPr>
              <p:spPr bwMode="auto">
                <a:xfrm>
                  <a:off x="1787" y="1362"/>
                  <a:ext cx="11" cy="11"/>
                </a:xfrm>
                <a:custGeom>
                  <a:avLst/>
                  <a:gdLst/>
                  <a:ahLst/>
                  <a:cxnLst>
                    <a:cxn ang="0">
                      <a:pos x="0" y="12"/>
                    </a:cxn>
                    <a:cxn ang="0">
                      <a:pos x="12" y="11"/>
                    </a:cxn>
                    <a:cxn ang="0">
                      <a:pos x="12" y="0"/>
                    </a:cxn>
                    <a:cxn ang="0">
                      <a:pos x="1" y="0"/>
                    </a:cxn>
                    <a:cxn ang="0">
                      <a:pos x="0" y="12"/>
                    </a:cxn>
                  </a:cxnLst>
                  <a:rect l="0" t="0" r="r" b="b"/>
                  <a:pathLst>
                    <a:path w="12" h="12">
                      <a:moveTo>
                        <a:pt x="0" y="12"/>
                      </a:moveTo>
                      <a:cubicBezTo>
                        <a:pt x="4" y="12"/>
                        <a:pt x="8" y="11"/>
                        <a:pt x="12" y="11"/>
                      </a:cubicBezTo>
                      <a:cubicBezTo>
                        <a:pt x="12" y="7"/>
                        <a:pt x="12" y="4"/>
                        <a:pt x="12" y="0"/>
                      </a:cubicBezTo>
                      <a:cubicBezTo>
                        <a:pt x="9" y="0"/>
                        <a:pt x="5" y="0"/>
                        <a:pt x="1" y="0"/>
                      </a:cubicBezTo>
                      <a:cubicBezTo>
                        <a:pt x="1" y="4"/>
                        <a:pt x="1"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49" name="Freeform 150">
                  <a:extLst>
                    <a:ext uri="{FF2B5EF4-FFF2-40B4-BE49-F238E27FC236}">
                      <a16:creationId xmlns:a16="http://schemas.microsoft.com/office/drawing/2014/main" id="{873A18A1-8B60-475E-800B-9A5E4DA69DEE}"/>
                    </a:ext>
                  </a:extLst>
                </p:cNvPr>
                <p:cNvSpPr>
                  <a:spLocks/>
                </p:cNvSpPr>
                <p:nvPr/>
              </p:nvSpPr>
              <p:spPr bwMode="auto">
                <a:xfrm>
                  <a:off x="1774" y="1350"/>
                  <a:ext cx="11" cy="10"/>
                </a:xfrm>
                <a:custGeom>
                  <a:avLst/>
                  <a:gdLst/>
                  <a:ahLst/>
                  <a:cxnLst>
                    <a:cxn ang="0">
                      <a:pos x="0" y="11"/>
                    </a:cxn>
                    <a:cxn ang="0">
                      <a:pos x="12" y="11"/>
                    </a:cxn>
                    <a:cxn ang="0">
                      <a:pos x="12" y="0"/>
                    </a:cxn>
                    <a:cxn ang="0">
                      <a:pos x="1" y="1"/>
                    </a:cxn>
                    <a:cxn ang="0">
                      <a:pos x="0" y="11"/>
                    </a:cxn>
                  </a:cxnLst>
                  <a:rect l="0" t="0" r="r" b="b"/>
                  <a:pathLst>
                    <a:path w="12" h="11">
                      <a:moveTo>
                        <a:pt x="0" y="11"/>
                      </a:moveTo>
                      <a:cubicBezTo>
                        <a:pt x="4" y="11"/>
                        <a:pt x="8" y="11"/>
                        <a:pt x="12" y="11"/>
                      </a:cubicBezTo>
                      <a:cubicBezTo>
                        <a:pt x="12" y="7"/>
                        <a:pt x="12" y="3"/>
                        <a:pt x="12" y="0"/>
                      </a:cubicBezTo>
                      <a:cubicBezTo>
                        <a:pt x="8" y="0"/>
                        <a:pt x="5" y="0"/>
                        <a:pt x="1" y="1"/>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50" name="Freeform 151">
                  <a:extLst>
                    <a:ext uri="{FF2B5EF4-FFF2-40B4-BE49-F238E27FC236}">
                      <a16:creationId xmlns:a16="http://schemas.microsoft.com/office/drawing/2014/main" id="{938EBF84-EB4D-4445-8D87-E38EE873F88B}"/>
                    </a:ext>
                  </a:extLst>
                </p:cNvPr>
                <p:cNvSpPr>
                  <a:spLocks/>
                </p:cNvSpPr>
                <p:nvPr/>
              </p:nvSpPr>
              <p:spPr bwMode="auto">
                <a:xfrm>
                  <a:off x="1801" y="1362"/>
                  <a:ext cx="10" cy="10"/>
                </a:xfrm>
                <a:custGeom>
                  <a:avLst/>
                  <a:gdLst/>
                  <a:ahLst/>
                  <a:cxnLst>
                    <a:cxn ang="0">
                      <a:pos x="0" y="0"/>
                    </a:cxn>
                    <a:cxn ang="0">
                      <a:pos x="0" y="11"/>
                    </a:cxn>
                    <a:cxn ang="0">
                      <a:pos x="8" y="11"/>
                    </a:cxn>
                    <a:cxn ang="0">
                      <a:pos x="11" y="11"/>
                    </a:cxn>
                    <a:cxn ang="0">
                      <a:pos x="11" y="0"/>
                    </a:cxn>
                    <a:cxn ang="0">
                      <a:pos x="10" y="0"/>
                    </a:cxn>
                    <a:cxn ang="0">
                      <a:pos x="0" y="0"/>
                    </a:cxn>
                  </a:cxnLst>
                  <a:rect l="0" t="0" r="r" b="b"/>
                  <a:pathLst>
                    <a:path w="11" h="11">
                      <a:moveTo>
                        <a:pt x="0" y="0"/>
                      </a:moveTo>
                      <a:cubicBezTo>
                        <a:pt x="0" y="4"/>
                        <a:pt x="0" y="7"/>
                        <a:pt x="0" y="11"/>
                      </a:cubicBezTo>
                      <a:cubicBezTo>
                        <a:pt x="3" y="11"/>
                        <a:pt x="5" y="11"/>
                        <a:pt x="8" y="11"/>
                      </a:cubicBezTo>
                      <a:cubicBezTo>
                        <a:pt x="9" y="11"/>
                        <a:pt x="10" y="11"/>
                        <a:pt x="11" y="11"/>
                      </a:cubicBezTo>
                      <a:cubicBezTo>
                        <a:pt x="11" y="0"/>
                        <a:pt x="11" y="0"/>
                        <a:pt x="11" y="0"/>
                      </a:cubicBezTo>
                      <a:cubicBezTo>
                        <a:pt x="11" y="0"/>
                        <a:pt x="10" y="0"/>
                        <a:pt x="10" y="0"/>
                      </a:cubicBezTo>
                      <a:cubicBezTo>
                        <a:pt x="7"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51" name="Freeform 152">
                  <a:extLst>
                    <a:ext uri="{FF2B5EF4-FFF2-40B4-BE49-F238E27FC236}">
                      <a16:creationId xmlns:a16="http://schemas.microsoft.com/office/drawing/2014/main" id="{62B25F55-C0D6-4B23-9F44-34F9B91A1439}"/>
                    </a:ext>
                  </a:extLst>
                </p:cNvPr>
                <p:cNvSpPr>
                  <a:spLocks/>
                </p:cNvSpPr>
                <p:nvPr/>
              </p:nvSpPr>
              <p:spPr bwMode="auto">
                <a:xfrm>
                  <a:off x="1762" y="1350"/>
                  <a:ext cx="10" cy="10"/>
                </a:xfrm>
                <a:custGeom>
                  <a:avLst/>
                  <a:gdLst/>
                  <a:ahLst/>
                  <a:cxnLst>
                    <a:cxn ang="0">
                      <a:pos x="1" y="2"/>
                    </a:cxn>
                    <a:cxn ang="0">
                      <a:pos x="0" y="11"/>
                    </a:cxn>
                    <a:cxn ang="0">
                      <a:pos x="10" y="10"/>
                    </a:cxn>
                    <a:cxn ang="0">
                      <a:pos x="11" y="0"/>
                    </a:cxn>
                    <a:cxn ang="0">
                      <a:pos x="2" y="1"/>
                    </a:cxn>
                    <a:cxn ang="0">
                      <a:pos x="1" y="2"/>
                    </a:cxn>
                  </a:cxnLst>
                  <a:rect l="0" t="0" r="r" b="b"/>
                  <a:pathLst>
                    <a:path w="11" h="11">
                      <a:moveTo>
                        <a:pt x="1" y="2"/>
                      </a:moveTo>
                      <a:cubicBezTo>
                        <a:pt x="0" y="5"/>
                        <a:pt x="0" y="8"/>
                        <a:pt x="0" y="11"/>
                      </a:cubicBezTo>
                      <a:cubicBezTo>
                        <a:pt x="3" y="11"/>
                        <a:pt x="6" y="10"/>
                        <a:pt x="10" y="10"/>
                      </a:cubicBezTo>
                      <a:cubicBezTo>
                        <a:pt x="10" y="7"/>
                        <a:pt x="10" y="3"/>
                        <a:pt x="11" y="0"/>
                      </a:cubicBezTo>
                      <a:cubicBezTo>
                        <a:pt x="8" y="0"/>
                        <a:pt x="5" y="0"/>
                        <a:pt x="2" y="1"/>
                      </a:cubicBezTo>
                      <a:cubicBezTo>
                        <a:pt x="1" y="1"/>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52" name="Freeform 153">
                  <a:extLst>
                    <a:ext uri="{FF2B5EF4-FFF2-40B4-BE49-F238E27FC236}">
                      <a16:creationId xmlns:a16="http://schemas.microsoft.com/office/drawing/2014/main" id="{424531F6-8767-407C-A697-59F167E24B30}"/>
                    </a:ext>
                  </a:extLst>
                </p:cNvPr>
                <p:cNvSpPr>
                  <a:spLocks/>
                </p:cNvSpPr>
                <p:nvPr/>
              </p:nvSpPr>
              <p:spPr bwMode="auto">
                <a:xfrm>
                  <a:off x="1766" y="1341"/>
                  <a:ext cx="7" cy="7"/>
                </a:xfrm>
                <a:custGeom>
                  <a:avLst/>
                  <a:gdLst/>
                  <a:ahLst/>
                  <a:cxnLst>
                    <a:cxn ang="0">
                      <a:pos x="0" y="7"/>
                    </a:cxn>
                    <a:cxn ang="0">
                      <a:pos x="6" y="6"/>
                    </a:cxn>
                    <a:cxn ang="0">
                      <a:pos x="7" y="0"/>
                    </a:cxn>
                    <a:cxn ang="0">
                      <a:pos x="0" y="7"/>
                    </a:cxn>
                  </a:cxnLst>
                  <a:rect l="0" t="0" r="r" b="b"/>
                  <a:pathLst>
                    <a:path w="7" h="7">
                      <a:moveTo>
                        <a:pt x="0" y="7"/>
                      </a:moveTo>
                      <a:cubicBezTo>
                        <a:pt x="2" y="6"/>
                        <a:pt x="4" y="6"/>
                        <a:pt x="6" y="6"/>
                      </a:cubicBezTo>
                      <a:cubicBezTo>
                        <a:pt x="6" y="4"/>
                        <a:pt x="7" y="2"/>
                        <a:pt x="7" y="0"/>
                      </a:cubicBezTo>
                      <a:cubicBezTo>
                        <a:pt x="4" y="2"/>
                        <a:pt x="2" y="4"/>
                        <a:pt x="0"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53" name="Freeform 154">
                  <a:extLst>
                    <a:ext uri="{FF2B5EF4-FFF2-40B4-BE49-F238E27FC236}">
                      <a16:creationId xmlns:a16="http://schemas.microsoft.com/office/drawing/2014/main" id="{B1639BC1-11CB-4532-B74E-92B179160462}"/>
                    </a:ext>
                  </a:extLst>
                </p:cNvPr>
                <p:cNvSpPr>
                  <a:spLocks/>
                </p:cNvSpPr>
                <p:nvPr/>
              </p:nvSpPr>
              <p:spPr bwMode="auto">
                <a:xfrm>
                  <a:off x="1815" y="1362"/>
                  <a:ext cx="10" cy="10"/>
                </a:xfrm>
                <a:custGeom>
                  <a:avLst/>
                  <a:gdLst/>
                  <a:ahLst/>
                  <a:cxnLst>
                    <a:cxn ang="0">
                      <a:pos x="0" y="11"/>
                    </a:cxn>
                    <a:cxn ang="0">
                      <a:pos x="11" y="11"/>
                    </a:cxn>
                    <a:cxn ang="0">
                      <a:pos x="10" y="0"/>
                    </a:cxn>
                    <a:cxn ang="0">
                      <a:pos x="0" y="0"/>
                    </a:cxn>
                    <a:cxn ang="0">
                      <a:pos x="0" y="11"/>
                    </a:cxn>
                  </a:cxnLst>
                  <a:rect l="0" t="0" r="r" b="b"/>
                  <a:pathLst>
                    <a:path w="11" h="11">
                      <a:moveTo>
                        <a:pt x="0" y="11"/>
                      </a:moveTo>
                      <a:cubicBezTo>
                        <a:pt x="3" y="11"/>
                        <a:pt x="7" y="11"/>
                        <a:pt x="11" y="11"/>
                      </a:cubicBezTo>
                      <a:cubicBezTo>
                        <a:pt x="11" y="8"/>
                        <a:pt x="11" y="4"/>
                        <a:pt x="10" y="0"/>
                      </a:cubicBezTo>
                      <a:cubicBezTo>
                        <a:pt x="7"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54" name="Freeform 155">
                  <a:extLst>
                    <a:ext uri="{FF2B5EF4-FFF2-40B4-BE49-F238E27FC236}">
                      <a16:creationId xmlns:a16="http://schemas.microsoft.com/office/drawing/2014/main" id="{E06A8A04-BF65-4597-A4F6-EFB78149E0A7}"/>
                    </a:ext>
                  </a:extLst>
                </p:cNvPr>
                <p:cNvSpPr>
                  <a:spLocks/>
                </p:cNvSpPr>
                <p:nvPr/>
              </p:nvSpPr>
              <p:spPr bwMode="auto">
                <a:xfrm>
                  <a:off x="1856" y="1363"/>
                  <a:ext cx="10" cy="12"/>
                </a:xfrm>
                <a:custGeom>
                  <a:avLst/>
                  <a:gdLst/>
                  <a:ahLst/>
                  <a:cxnLst>
                    <a:cxn ang="0">
                      <a:pos x="0" y="0"/>
                    </a:cxn>
                    <a:cxn ang="0">
                      <a:pos x="1" y="12"/>
                    </a:cxn>
                    <a:cxn ang="0">
                      <a:pos x="11" y="13"/>
                    </a:cxn>
                    <a:cxn ang="0">
                      <a:pos x="10" y="1"/>
                    </a:cxn>
                    <a:cxn ang="0">
                      <a:pos x="0" y="0"/>
                    </a:cxn>
                  </a:cxnLst>
                  <a:rect l="0" t="0" r="r" b="b"/>
                  <a:pathLst>
                    <a:path w="11" h="13">
                      <a:moveTo>
                        <a:pt x="0" y="0"/>
                      </a:moveTo>
                      <a:cubicBezTo>
                        <a:pt x="0" y="4"/>
                        <a:pt x="0" y="8"/>
                        <a:pt x="1" y="12"/>
                      </a:cubicBezTo>
                      <a:cubicBezTo>
                        <a:pt x="4" y="12"/>
                        <a:pt x="7" y="12"/>
                        <a:pt x="11" y="13"/>
                      </a:cubicBezTo>
                      <a:cubicBezTo>
                        <a:pt x="10" y="9"/>
                        <a:pt x="10" y="5"/>
                        <a:pt x="10"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55" name="Freeform 156">
                  <a:extLst>
                    <a:ext uri="{FF2B5EF4-FFF2-40B4-BE49-F238E27FC236}">
                      <a16:creationId xmlns:a16="http://schemas.microsoft.com/office/drawing/2014/main" id="{C86E27ED-89A2-4F85-A87A-18F9A8B95A52}"/>
                    </a:ext>
                  </a:extLst>
                </p:cNvPr>
                <p:cNvSpPr>
                  <a:spLocks/>
                </p:cNvSpPr>
                <p:nvPr/>
              </p:nvSpPr>
              <p:spPr bwMode="auto">
                <a:xfrm>
                  <a:off x="1857" y="1378"/>
                  <a:ext cx="9" cy="9"/>
                </a:xfrm>
                <a:custGeom>
                  <a:avLst/>
                  <a:gdLst/>
                  <a:ahLst/>
                  <a:cxnLst>
                    <a:cxn ang="0">
                      <a:pos x="0" y="0"/>
                    </a:cxn>
                    <a:cxn ang="0">
                      <a:pos x="1" y="10"/>
                    </a:cxn>
                    <a:cxn ang="0">
                      <a:pos x="10" y="10"/>
                    </a:cxn>
                    <a:cxn ang="0">
                      <a:pos x="10" y="0"/>
                    </a:cxn>
                    <a:cxn ang="0">
                      <a:pos x="0" y="0"/>
                    </a:cxn>
                  </a:cxnLst>
                  <a:rect l="0" t="0" r="r" b="b"/>
                  <a:pathLst>
                    <a:path w="10" h="10">
                      <a:moveTo>
                        <a:pt x="0" y="0"/>
                      </a:moveTo>
                      <a:cubicBezTo>
                        <a:pt x="0" y="3"/>
                        <a:pt x="1" y="6"/>
                        <a:pt x="1" y="10"/>
                      </a:cubicBezTo>
                      <a:cubicBezTo>
                        <a:pt x="4" y="10"/>
                        <a:pt x="7" y="10"/>
                        <a:pt x="10" y="10"/>
                      </a:cubicBezTo>
                      <a:cubicBezTo>
                        <a:pt x="10" y="7"/>
                        <a:pt x="10" y="4"/>
                        <a:pt x="10" y="0"/>
                      </a:cubicBezTo>
                      <a:cubicBezTo>
                        <a:pt x="7"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56" name="Freeform 157">
                  <a:extLst>
                    <a:ext uri="{FF2B5EF4-FFF2-40B4-BE49-F238E27FC236}">
                      <a16:creationId xmlns:a16="http://schemas.microsoft.com/office/drawing/2014/main" id="{FAEF01EF-14E5-4180-9AF6-BBDCE4BE7411}"/>
                    </a:ext>
                  </a:extLst>
                </p:cNvPr>
                <p:cNvSpPr>
                  <a:spLocks/>
                </p:cNvSpPr>
                <p:nvPr/>
              </p:nvSpPr>
              <p:spPr bwMode="auto">
                <a:xfrm>
                  <a:off x="1857" y="1403"/>
                  <a:ext cx="10" cy="10"/>
                </a:xfrm>
                <a:custGeom>
                  <a:avLst/>
                  <a:gdLst/>
                  <a:ahLst/>
                  <a:cxnLst>
                    <a:cxn ang="0">
                      <a:pos x="10" y="0"/>
                    </a:cxn>
                    <a:cxn ang="0">
                      <a:pos x="0" y="0"/>
                    </a:cxn>
                    <a:cxn ang="0">
                      <a:pos x="0" y="11"/>
                    </a:cxn>
                    <a:cxn ang="0">
                      <a:pos x="9" y="11"/>
                    </a:cxn>
                    <a:cxn ang="0">
                      <a:pos x="10" y="0"/>
                    </a:cxn>
                  </a:cxnLst>
                  <a:rect l="0" t="0" r="r" b="b"/>
                  <a:pathLst>
                    <a:path w="10" h="11">
                      <a:moveTo>
                        <a:pt x="10" y="0"/>
                      </a:moveTo>
                      <a:cubicBezTo>
                        <a:pt x="0" y="0"/>
                        <a:pt x="0" y="0"/>
                        <a:pt x="0" y="0"/>
                      </a:cubicBezTo>
                      <a:cubicBezTo>
                        <a:pt x="0" y="3"/>
                        <a:pt x="0" y="7"/>
                        <a:pt x="0" y="11"/>
                      </a:cubicBezTo>
                      <a:cubicBezTo>
                        <a:pt x="3" y="11"/>
                        <a:pt x="6" y="11"/>
                        <a:pt x="9" y="11"/>
                      </a:cubicBezTo>
                      <a:cubicBezTo>
                        <a:pt x="10" y="7"/>
                        <a:pt x="10" y="3"/>
                        <a:pt x="1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57" name="Freeform 158">
                  <a:extLst>
                    <a:ext uri="{FF2B5EF4-FFF2-40B4-BE49-F238E27FC236}">
                      <a16:creationId xmlns:a16="http://schemas.microsoft.com/office/drawing/2014/main" id="{213DD77F-7EF9-4593-B88B-F0D64657291D}"/>
                    </a:ext>
                  </a:extLst>
                </p:cNvPr>
                <p:cNvSpPr>
                  <a:spLocks/>
                </p:cNvSpPr>
                <p:nvPr/>
              </p:nvSpPr>
              <p:spPr bwMode="auto">
                <a:xfrm>
                  <a:off x="1828" y="1362"/>
                  <a:ext cx="10" cy="11"/>
                </a:xfrm>
                <a:custGeom>
                  <a:avLst/>
                  <a:gdLst/>
                  <a:ahLst/>
                  <a:cxnLst>
                    <a:cxn ang="0">
                      <a:pos x="1" y="12"/>
                    </a:cxn>
                    <a:cxn ang="0">
                      <a:pos x="12" y="12"/>
                    </a:cxn>
                    <a:cxn ang="0">
                      <a:pos x="11" y="0"/>
                    </a:cxn>
                    <a:cxn ang="0">
                      <a:pos x="0" y="0"/>
                    </a:cxn>
                    <a:cxn ang="0">
                      <a:pos x="1" y="12"/>
                    </a:cxn>
                  </a:cxnLst>
                  <a:rect l="0" t="0" r="r" b="b"/>
                  <a:pathLst>
                    <a:path w="12" h="12">
                      <a:moveTo>
                        <a:pt x="1" y="12"/>
                      </a:moveTo>
                      <a:cubicBezTo>
                        <a:pt x="4" y="12"/>
                        <a:pt x="8" y="12"/>
                        <a:pt x="12" y="12"/>
                      </a:cubicBezTo>
                      <a:cubicBezTo>
                        <a:pt x="12" y="8"/>
                        <a:pt x="12" y="4"/>
                        <a:pt x="11" y="0"/>
                      </a:cubicBezTo>
                      <a:cubicBezTo>
                        <a:pt x="7" y="0"/>
                        <a:pt x="4" y="0"/>
                        <a:pt x="0" y="0"/>
                      </a:cubicBezTo>
                      <a:cubicBezTo>
                        <a:pt x="0" y="4"/>
                        <a:pt x="0"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58" name="Freeform 159">
                  <a:extLst>
                    <a:ext uri="{FF2B5EF4-FFF2-40B4-BE49-F238E27FC236}">
                      <a16:creationId xmlns:a16="http://schemas.microsoft.com/office/drawing/2014/main" id="{6B834E77-1CFD-479F-8E00-CE32CB4B41E6}"/>
                    </a:ext>
                  </a:extLst>
                </p:cNvPr>
                <p:cNvSpPr>
                  <a:spLocks/>
                </p:cNvSpPr>
                <p:nvPr/>
              </p:nvSpPr>
              <p:spPr bwMode="auto">
                <a:xfrm>
                  <a:off x="1843" y="1403"/>
                  <a:ext cx="11" cy="11"/>
                </a:xfrm>
                <a:custGeom>
                  <a:avLst/>
                  <a:gdLst/>
                  <a:ahLst/>
                  <a:cxnLst>
                    <a:cxn ang="0">
                      <a:pos x="0" y="0"/>
                    </a:cxn>
                    <a:cxn ang="0">
                      <a:pos x="0" y="12"/>
                    </a:cxn>
                    <a:cxn ang="0">
                      <a:pos x="12" y="11"/>
                    </a:cxn>
                    <a:cxn ang="0">
                      <a:pos x="12" y="0"/>
                    </a:cxn>
                    <a:cxn ang="0">
                      <a:pos x="0" y="0"/>
                    </a:cxn>
                  </a:cxnLst>
                  <a:rect l="0" t="0" r="r" b="b"/>
                  <a:pathLst>
                    <a:path w="12" h="12">
                      <a:moveTo>
                        <a:pt x="0" y="0"/>
                      </a:moveTo>
                      <a:cubicBezTo>
                        <a:pt x="0" y="4"/>
                        <a:pt x="0" y="8"/>
                        <a:pt x="0" y="12"/>
                      </a:cubicBezTo>
                      <a:cubicBezTo>
                        <a:pt x="4" y="12"/>
                        <a:pt x="8" y="12"/>
                        <a:pt x="12" y="11"/>
                      </a:cubicBezTo>
                      <a:cubicBezTo>
                        <a:pt x="12" y="7"/>
                        <a:pt x="12" y="3"/>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59" name="Freeform 160">
                  <a:extLst>
                    <a:ext uri="{FF2B5EF4-FFF2-40B4-BE49-F238E27FC236}">
                      <a16:creationId xmlns:a16="http://schemas.microsoft.com/office/drawing/2014/main" id="{ED969458-EB6A-47D8-A10D-33BB76E12FD9}"/>
                    </a:ext>
                  </a:extLst>
                </p:cNvPr>
                <p:cNvSpPr>
                  <a:spLocks/>
                </p:cNvSpPr>
                <p:nvPr/>
              </p:nvSpPr>
              <p:spPr bwMode="auto">
                <a:xfrm>
                  <a:off x="1841" y="1363"/>
                  <a:ext cx="12" cy="11"/>
                </a:xfrm>
                <a:custGeom>
                  <a:avLst/>
                  <a:gdLst/>
                  <a:ahLst/>
                  <a:cxnLst>
                    <a:cxn ang="0">
                      <a:pos x="1" y="11"/>
                    </a:cxn>
                    <a:cxn ang="0">
                      <a:pos x="13" y="12"/>
                    </a:cxn>
                    <a:cxn ang="0">
                      <a:pos x="12" y="0"/>
                    </a:cxn>
                    <a:cxn ang="0">
                      <a:pos x="0" y="0"/>
                    </a:cxn>
                    <a:cxn ang="0">
                      <a:pos x="1" y="11"/>
                    </a:cxn>
                  </a:cxnLst>
                  <a:rect l="0" t="0" r="r" b="b"/>
                  <a:pathLst>
                    <a:path w="13" h="12">
                      <a:moveTo>
                        <a:pt x="1" y="11"/>
                      </a:moveTo>
                      <a:cubicBezTo>
                        <a:pt x="5" y="11"/>
                        <a:pt x="9" y="12"/>
                        <a:pt x="13" y="12"/>
                      </a:cubicBezTo>
                      <a:cubicBezTo>
                        <a:pt x="13" y="8"/>
                        <a:pt x="12" y="4"/>
                        <a:pt x="12" y="0"/>
                      </a:cubicBezTo>
                      <a:cubicBezTo>
                        <a:pt x="8" y="0"/>
                        <a:pt x="4" y="0"/>
                        <a:pt x="0" y="0"/>
                      </a:cubicBezTo>
                      <a:cubicBezTo>
                        <a:pt x="0" y="3"/>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60" name="Freeform 161">
                  <a:extLst>
                    <a:ext uri="{FF2B5EF4-FFF2-40B4-BE49-F238E27FC236}">
                      <a16:creationId xmlns:a16="http://schemas.microsoft.com/office/drawing/2014/main" id="{E9C84514-A50E-4D50-BC0E-D079AAD48C1D}"/>
                    </a:ext>
                  </a:extLst>
                </p:cNvPr>
                <p:cNvSpPr>
                  <a:spLocks/>
                </p:cNvSpPr>
                <p:nvPr/>
              </p:nvSpPr>
              <p:spPr bwMode="auto">
                <a:xfrm>
                  <a:off x="1773" y="1362"/>
                  <a:ext cx="11" cy="11"/>
                </a:xfrm>
                <a:custGeom>
                  <a:avLst/>
                  <a:gdLst/>
                  <a:ahLst/>
                  <a:cxnLst>
                    <a:cxn ang="0">
                      <a:pos x="13" y="0"/>
                    </a:cxn>
                    <a:cxn ang="0">
                      <a:pos x="1" y="1"/>
                    </a:cxn>
                    <a:cxn ang="0">
                      <a:pos x="0" y="12"/>
                    </a:cxn>
                    <a:cxn ang="0">
                      <a:pos x="13" y="12"/>
                    </a:cxn>
                    <a:cxn ang="0">
                      <a:pos x="13" y="0"/>
                    </a:cxn>
                  </a:cxnLst>
                  <a:rect l="0" t="0" r="r" b="b"/>
                  <a:pathLst>
                    <a:path w="13" h="12">
                      <a:moveTo>
                        <a:pt x="13" y="0"/>
                      </a:moveTo>
                      <a:cubicBezTo>
                        <a:pt x="9" y="0"/>
                        <a:pt x="5" y="1"/>
                        <a:pt x="1" y="1"/>
                      </a:cubicBezTo>
                      <a:cubicBezTo>
                        <a:pt x="1" y="5"/>
                        <a:pt x="1" y="9"/>
                        <a:pt x="0" y="12"/>
                      </a:cubicBezTo>
                      <a:cubicBezTo>
                        <a:pt x="5" y="12"/>
                        <a:pt x="9" y="12"/>
                        <a:pt x="13" y="12"/>
                      </a:cubicBezTo>
                      <a:cubicBezTo>
                        <a:pt x="13" y="8"/>
                        <a:pt x="13" y="4"/>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61" name="Freeform 162">
                  <a:extLst>
                    <a:ext uri="{FF2B5EF4-FFF2-40B4-BE49-F238E27FC236}">
                      <a16:creationId xmlns:a16="http://schemas.microsoft.com/office/drawing/2014/main" id="{22633698-D98C-45E5-8622-04B4DDB8215A}"/>
                    </a:ext>
                  </a:extLst>
                </p:cNvPr>
                <p:cNvSpPr>
                  <a:spLocks/>
                </p:cNvSpPr>
                <p:nvPr/>
              </p:nvSpPr>
              <p:spPr bwMode="auto">
                <a:xfrm>
                  <a:off x="1841" y="1429"/>
                  <a:ext cx="12" cy="11"/>
                </a:xfrm>
                <a:custGeom>
                  <a:avLst/>
                  <a:gdLst/>
                  <a:ahLst/>
                  <a:cxnLst>
                    <a:cxn ang="0">
                      <a:pos x="0" y="12"/>
                    </a:cxn>
                    <a:cxn ang="0">
                      <a:pos x="10" y="12"/>
                    </a:cxn>
                    <a:cxn ang="0">
                      <a:pos x="12" y="9"/>
                    </a:cxn>
                    <a:cxn ang="0">
                      <a:pos x="13" y="0"/>
                    </a:cxn>
                    <a:cxn ang="0">
                      <a:pos x="1" y="0"/>
                    </a:cxn>
                    <a:cxn ang="0">
                      <a:pos x="0" y="12"/>
                    </a:cxn>
                  </a:cxnLst>
                  <a:rect l="0" t="0" r="r" b="b"/>
                  <a:pathLst>
                    <a:path w="13" h="12">
                      <a:moveTo>
                        <a:pt x="0" y="12"/>
                      </a:moveTo>
                      <a:cubicBezTo>
                        <a:pt x="3" y="12"/>
                        <a:pt x="7" y="12"/>
                        <a:pt x="10" y="12"/>
                      </a:cubicBezTo>
                      <a:cubicBezTo>
                        <a:pt x="11" y="11"/>
                        <a:pt x="12" y="10"/>
                        <a:pt x="12" y="9"/>
                      </a:cubicBezTo>
                      <a:cubicBezTo>
                        <a:pt x="12" y="6"/>
                        <a:pt x="13" y="3"/>
                        <a:pt x="13" y="0"/>
                      </a:cubicBezTo>
                      <a:cubicBezTo>
                        <a:pt x="9" y="0"/>
                        <a:pt x="5" y="0"/>
                        <a:pt x="1" y="0"/>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62" name="Freeform 163">
                  <a:extLst>
                    <a:ext uri="{FF2B5EF4-FFF2-40B4-BE49-F238E27FC236}">
                      <a16:creationId xmlns:a16="http://schemas.microsoft.com/office/drawing/2014/main" id="{A3BEDCD5-4B52-42E0-BCDF-C606B464AC65}"/>
                    </a:ext>
                  </a:extLst>
                </p:cNvPr>
                <p:cNvSpPr>
                  <a:spLocks/>
                </p:cNvSpPr>
                <p:nvPr/>
              </p:nvSpPr>
              <p:spPr bwMode="auto">
                <a:xfrm>
                  <a:off x="1869" y="1390"/>
                  <a:ext cx="6" cy="9"/>
                </a:xfrm>
                <a:custGeom>
                  <a:avLst/>
                  <a:gdLst/>
                  <a:ahLst/>
                  <a:cxnLst>
                    <a:cxn ang="0">
                      <a:pos x="4" y="10"/>
                    </a:cxn>
                    <a:cxn ang="0">
                      <a:pos x="6" y="0"/>
                    </a:cxn>
                    <a:cxn ang="0">
                      <a:pos x="0" y="0"/>
                    </a:cxn>
                    <a:cxn ang="0">
                      <a:pos x="1" y="10"/>
                    </a:cxn>
                    <a:cxn ang="0">
                      <a:pos x="1" y="10"/>
                    </a:cxn>
                    <a:cxn ang="0">
                      <a:pos x="4" y="10"/>
                    </a:cxn>
                  </a:cxnLst>
                  <a:rect l="0" t="0" r="r" b="b"/>
                  <a:pathLst>
                    <a:path w="6" h="10">
                      <a:moveTo>
                        <a:pt x="4" y="10"/>
                      </a:moveTo>
                      <a:cubicBezTo>
                        <a:pt x="5" y="7"/>
                        <a:pt x="6" y="3"/>
                        <a:pt x="6" y="0"/>
                      </a:cubicBezTo>
                      <a:cubicBezTo>
                        <a:pt x="4" y="0"/>
                        <a:pt x="2" y="0"/>
                        <a:pt x="0" y="0"/>
                      </a:cubicBezTo>
                      <a:cubicBezTo>
                        <a:pt x="1" y="3"/>
                        <a:pt x="1" y="7"/>
                        <a:pt x="1" y="10"/>
                      </a:cubicBezTo>
                      <a:cubicBezTo>
                        <a:pt x="1" y="10"/>
                        <a:pt x="1" y="10"/>
                        <a:pt x="1" y="10"/>
                      </a:cubicBezTo>
                      <a:lnTo>
                        <a:pt x="4"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63" name="Freeform 164">
                  <a:extLst>
                    <a:ext uri="{FF2B5EF4-FFF2-40B4-BE49-F238E27FC236}">
                      <a16:creationId xmlns:a16="http://schemas.microsoft.com/office/drawing/2014/main" id="{26C1AB90-9392-4EB0-AECE-C7EC3E1078A3}"/>
                    </a:ext>
                  </a:extLst>
                </p:cNvPr>
                <p:cNvSpPr>
                  <a:spLocks/>
                </p:cNvSpPr>
                <p:nvPr/>
              </p:nvSpPr>
              <p:spPr bwMode="auto">
                <a:xfrm>
                  <a:off x="1856" y="1428"/>
                  <a:ext cx="2" cy="5"/>
                </a:xfrm>
                <a:custGeom>
                  <a:avLst/>
                  <a:gdLst/>
                  <a:ahLst/>
                  <a:cxnLst>
                    <a:cxn ang="0">
                      <a:pos x="1" y="1"/>
                    </a:cxn>
                    <a:cxn ang="0">
                      <a:pos x="0" y="5"/>
                    </a:cxn>
                    <a:cxn ang="0">
                      <a:pos x="3" y="0"/>
                    </a:cxn>
                    <a:cxn ang="0">
                      <a:pos x="1" y="1"/>
                    </a:cxn>
                  </a:cxnLst>
                  <a:rect l="0" t="0" r="r" b="b"/>
                  <a:pathLst>
                    <a:path w="3" h="5">
                      <a:moveTo>
                        <a:pt x="1" y="1"/>
                      </a:moveTo>
                      <a:cubicBezTo>
                        <a:pt x="1" y="2"/>
                        <a:pt x="1" y="3"/>
                        <a:pt x="0" y="5"/>
                      </a:cubicBezTo>
                      <a:cubicBezTo>
                        <a:pt x="1" y="3"/>
                        <a:pt x="2" y="2"/>
                        <a:pt x="3" y="0"/>
                      </a:cubicBezTo>
                      <a:cubicBezTo>
                        <a:pt x="2" y="0"/>
                        <a:pt x="2"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64" name="Freeform 165">
                  <a:extLst>
                    <a:ext uri="{FF2B5EF4-FFF2-40B4-BE49-F238E27FC236}">
                      <a16:creationId xmlns:a16="http://schemas.microsoft.com/office/drawing/2014/main" id="{BFD7C4D3-D787-4C20-9448-50ACDD89CD55}"/>
                    </a:ext>
                  </a:extLst>
                </p:cNvPr>
                <p:cNvSpPr>
                  <a:spLocks/>
                </p:cNvSpPr>
                <p:nvPr/>
              </p:nvSpPr>
              <p:spPr bwMode="auto">
                <a:xfrm>
                  <a:off x="1840" y="1443"/>
                  <a:ext cx="8" cy="10"/>
                </a:xfrm>
                <a:custGeom>
                  <a:avLst/>
                  <a:gdLst/>
                  <a:ahLst/>
                  <a:cxnLst>
                    <a:cxn ang="0">
                      <a:pos x="1" y="1"/>
                    </a:cxn>
                    <a:cxn ang="0">
                      <a:pos x="0" y="11"/>
                    </a:cxn>
                    <a:cxn ang="0">
                      <a:pos x="8" y="11"/>
                    </a:cxn>
                    <a:cxn ang="0">
                      <a:pos x="7" y="1"/>
                    </a:cxn>
                    <a:cxn ang="0">
                      <a:pos x="8" y="0"/>
                    </a:cxn>
                    <a:cxn ang="0">
                      <a:pos x="1" y="1"/>
                    </a:cxn>
                  </a:cxnLst>
                  <a:rect l="0" t="0" r="r" b="b"/>
                  <a:pathLst>
                    <a:path w="8" h="11">
                      <a:moveTo>
                        <a:pt x="1" y="1"/>
                      </a:moveTo>
                      <a:cubicBezTo>
                        <a:pt x="1" y="4"/>
                        <a:pt x="0" y="8"/>
                        <a:pt x="0" y="11"/>
                      </a:cubicBezTo>
                      <a:cubicBezTo>
                        <a:pt x="3" y="11"/>
                        <a:pt x="5" y="11"/>
                        <a:pt x="8" y="11"/>
                      </a:cubicBezTo>
                      <a:cubicBezTo>
                        <a:pt x="7" y="1"/>
                        <a:pt x="7" y="1"/>
                        <a:pt x="7" y="1"/>
                      </a:cubicBezTo>
                      <a:cubicBezTo>
                        <a:pt x="7" y="1"/>
                        <a:pt x="8" y="1"/>
                        <a:pt x="8" y="0"/>
                      </a:cubicBezTo>
                      <a:cubicBezTo>
                        <a:pt x="6" y="1"/>
                        <a:pt x="3"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65" name="Freeform 166">
                  <a:extLst>
                    <a:ext uri="{FF2B5EF4-FFF2-40B4-BE49-F238E27FC236}">
                      <a16:creationId xmlns:a16="http://schemas.microsoft.com/office/drawing/2014/main" id="{C4339556-17A7-4D69-A4AB-3F4B826A4D82}"/>
                    </a:ext>
                  </a:extLst>
                </p:cNvPr>
                <p:cNvSpPr>
                  <a:spLocks/>
                </p:cNvSpPr>
                <p:nvPr/>
              </p:nvSpPr>
              <p:spPr bwMode="auto">
                <a:xfrm>
                  <a:off x="1773" y="1388"/>
                  <a:ext cx="10" cy="11"/>
                </a:xfrm>
                <a:custGeom>
                  <a:avLst/>
                  <a:gdLst/>
                  <a:ahLst/>
                  <a:cxnLst>
                    <a:cxn ang="0">
                      <a:pos x="12" y="3"/>
                    </a:cxn>
                    <a:cxn ang="0">
                      <a:pos x="12" y="0"/>
                    </a:cxn>
                    <a:cxn ang="0">
                      <a:pos x="0" y="1"/>
                    </a:cxn>
                    <a:cxn ang="0">
                      <a:pos x="0" y="3"/>
                    </a:cxn>
                    <a:cxn ang="0">
                      <a:pos x="0" y="12"/>
                    </a:cxn>
                    <a:cxn ang="0">
                      <a:pos x="12" y="12"/>
                    </a:cxn>
                    <a:cxn ang="0">
                      <a:pos x="12" y="3"/>
                    </a:cxn>
                  </a:cxnLst>
                  <a:rect l="0" t="0" r="r" b="b"/>
                  <a:pathLst>
                    <a:path w="12" h="12">
                      <a:moveTo>
                        <a:pt x="12" y="3"/>
                      </a:moveTo>
                      <a:cubicBezTo>
                        <a:pt x="12" y="2"/>
                        <a:pt x="12" y="1"/>
                        <a:pt x="12" y="0"/>
                      </a:cubicBezTo>
                      <a:cubicBezTo>
                        <a:pt x="8" y="0"/>
                        <a:pt x="4" y="1"/>
                        <a:pt x="0" y="1"/>
                      </a:cubicBezTo>
                      <a:cubicBezTo>
                        <a:pt x="0" y="2"/>
                        <a:pt x="0" y="2"/>
                        <a:pt x="0" y="3"/>
                      </a:cubicBezTo>
                      <a:cubicBezTo>
                        <a:pt x="0" y="6"/>
                        <a:pt x="0" y="9"/>
                        <a:pt x="0" y="12"/>
                      </a:cubicBezTo>
                      <a:cubicBezTo>
                        <a:pt x="12" y="12"/>
                        <a:pt x="12" y="12"/>
                        <a:pt x="12" y="12"/>
                      </a:cubicBezTo>
                      <a:cubicBezTo>
                        <a:pt x="12" y="9"/>
                        <a:pt x="12" y="6"/>
                        <a:pt x="12"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66" name="Freeform 167">
                  <a:extLst>
                    <a:ext uri="{FF2B5EF4-FFF2-40B4-BE49-F238E27FC236}">
                      <a16:creationId xmlns:a16="http://schemas.microsoft.com/office/drawing/2014/main" id="{9AFA3410-1D6A-4890-A023-5C4F0B2BB188}"/>
                    </a:ext>
                  </a:extLst>
                </p:cNvPr>
                <p:cNvSpPr>
                  <a:spLocks/>
                </p:cNvSpPr>
                <p:nvPr/>
              </p:nvSpPr>
              <p:spPr bwMode="auto">
                <a:xfrm>
                  <a:off x="1829" y="1403"/>
                  <a:ext cx="10" cy="11"/>
                </a:xfrm>
                <a:custGeom>
                  <a:avLst/>
                  <a:gdLst/>
                  <a:ahLst/>
                  <a:cxnLst>
                    <a:cxn ang="0">
                      <a:pos x="0" y="0"/>
                    </a:cxn>
                    <a:cxn ang="0">
                      <a:pos x="0" y="12"/>
                    </a:cxn>
                    <a:cxn ang="0">
                      <a:pos x="12" y="12"/>
                    </a:cxn>
                    <a:cxn ang="0">
                      <a:pos x="12" y="0"/>
                    </a:cxn>
                    <a:cxn ang="0">
                      <a:pos x="0" y="0"/>
                    </a:cxn>
                  </a:cxnLst>
                  <a:rect l="0" t="0" r="r" b="b"/>
                  <a:pathLst>
                    <a:path w="12" h="12">
                      <a:moveTo>
                        <a:pt x="0" y="0"/>
                      </a:moveTo>
                      <a:cubicBezTo>
                        <a:pt x="0" y="4"/>
                        <a:pt x="0" y="8"/>
                        <a:pt x="0" y="12"/>
                      </a:cubicBezTo>
                      <a:cubicBezTo>
                        <a:pt x="4" y="12"/>
                        <a:pt x="8" y="12"/>
                        <a:pt x="12" y="12"/>
                      </a:cubicBezTo>
                      <a:cubicBezTo>
                        <a:pt x="12" y="8"/>
                        <a:pt x="12" y="4"/>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67" name="Freeform 168">
                  <a:extLst>
                    <a:ext uri="{FF2B5EF4-FFF2-40B4-BE49-F238E27FC236}">
                      <a16:creationId xmlns:a16="http://schemas.microsoft.com/office/drawing/2014/main" id="{37082A21-5083-4055-A89F-E165F730F41E}"/>
                    </a:ext>
                  </a:extLst>
                </p:cNvPr>
                <p:cNvSpPr>
                  <a:spLocks/>
                </p:cNvSpPr>
                <p:nvPr/>
              </p:nvSpPr>
              <p:spPr bwMode="auto">
                <a:xfrm>
                  <a:off x="1857" y="1389"/>
                  <a:ext cx="10" cy="10"/>
                </a:xfrm>
                <a:custGeom>
                  <a:avLst/>
                  <a:gdLst/>
                  <a:ahLst/>
                  <a:cxnLst>
                    <a:cxn ang="0">
                      <a:pos x="0" y="11"/>
                    </a:cxn>
                    <a:cxn ang="0">
                      <a:pos x="10" y="11"/>
                    </a:cxn>
                    <a:cxn ang="0">
                      <a:pos x="10" y="11"/>
                    </a:cxn>
                    <a:cxn ang="0">
                      <a:pos x="10" y="1"/>
                    </a:cxn>
                    <a:cxn ang="0">
                      <a:pos x="0" y="0"/>
                    </a:cxn>
                    <a:cxn ang="0">
                      <a:pos x="0" y="11"/>
                    </a:cxn>
                  </a:cxnLst>
                  <a:rect l="0" t="0" r="r" b="b"/>
                  <a:pathLst>
                    <a:path w="10" h="11">
                      <a:moveTo>
                        <a:pt x="0" y="11"/>
                      </a:moveTo>
                      <a:cubicBezTo>
                        <a:pt x="10" y="11"/>
                        <a:pt x="10" y="11"/>
                        <a:pt x="10" y="11"/>
                      </a:cubicBezTo>
                      <a:cubicBezTo>
                        <a:pt x="10" y="11"/>
                        <a:pt x="10" y="11"/>
                        <a:pt x="10" y="11"/>
                      </a:cubicBezTo>
                      <a:cubicBezTo>
                        <a:pt x="10" y="8"/>
                        <a:pt x="10" y="4"/>
                        <a:pt x="10" y="1"/>
                      </a:cubicBezTo>
                      <a:cubicBezTo>
                        <a:pt x="6" y="1"/>
                        <a:pt x="3" y="0"/>
                        <a:pt x="0" y="0"/>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68" name="Freeform 169">
                  <a:extLst>
                    <a:ext uri="{FF2B5EF4-FFF2-40B4-BE49-F238E27FC236}">
                      <a16:creationId xmlns:a16="http://schemas.microsoft.com/office/drawing/2014/main" id="{099354D0-AB49-4762-8029-6CA1D4696EAB}"/>
                    </a:ext>
                  </a:extLst>
                </p:cNvPr>
                <p:cNvSpPr>
                  <a:spLocks/>
                </p:cNvSpPr>
                <p:nvPr/>
              </p:nvSpPr>
              <p:spPr bwMode="auto">
                <a:xfrm>
                  <a:off x="1746" y="1410"/>
                  <a:ext cx="1" cy="2"/>
                </a:xfrm>
                <a:custGeom>
                  <a:avLst/>
                  <a:gdLst/>
                  <a:ahLst/>
                  <a:cxnLst>
                    <a:cxn ang="0">
                      <a:pos x="1" y="2"/>
                    </a:cxn>
                    <a:cxn ang="0">
                      <a:pos x="1" y="0"/>
                    </a:cxn>
                    <a:cxn ang="0">
                      <a:pos x="0" y="2"/>
                    </a:cxn>
                    <a:cxn ang="0">
                      <a:pos x="1" y="2"/>
                    </a:cxn>
                  </a:cxnLst>
                  <a:rect l="0" t="0" r="r" b="b"/>
                  <a:pathLst>
                    <a:path w="1" h="2">
                      <a:moveTo>
                        <a:pt x="1" y="2"/>
                      </a:moveTo>
                      <a:cubicBezTo>
                        <a:pt x="1" y="2"/>
                        <a:pt x="1" y="1"/>
                        <a:pt x="1" y="0"/>
                      </a:cubicBezTo>
                      <a:cubicBezTo>
                        <a:pt x="1" y="1"/>
                        <a:pt x="0" y="2"/>
                        <a:pt x="0" y="2"/>
                      </a:cubicBezTo>
                      <a:cubicBezTo>
                        <a:pt x="0" y="2"/>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69" name="Freeform 170">
                  <a:extLst>
                    <a:ext uri="{FF2B5EF4-FFF2-40B4-BE49-F238E27FC236}">
                      <a16:creationId xmlns:a16="http://schemas.microsoft.com/office/drawing/2014/main" id="{325B33B9-C22F-45BE-9197-9A0B39A59566}"/>
                    </a:ext>
                  </a:extLst>
                </p:cNvPr>
                <p:cNvSpPr>
                  <a:spLocks/>
                </p:cNvSpPr>
                <p:nvPr/>
              </p:nvSpPr>
              <p:spPr bwMode="auto">
                <a:xfrm>
                  <a:off x="1853" y="1339"/>
                  <a:ext cx="10" cy="9"/>
                </a:xfrm>
                <a:custGeom>
                  <a:avLst/>
                  <a:gdLst/>
                  <a:ahLst/>
                  <a:cxnLst>
                    <a:cxn ang="0">
                      <a:pos x="11" y="10"/>
                    </a:cxn>
                    <a:cxn ang="0">
                      <a:pos x="10" y="6"/>
                    </a:cxn>
                    <a:cxn ang="0">
                      <a:pos x="3" y="1"/>
                    </a:cxn>
                    <a:cxn ang="0">
                      <a:pos x="0" y="0"/>
                    </a:cxn>
                    <a:cxn ang="0">
                      <a:pos x="1" y="9"/>
                    </a:cxn>
                    <a:cxn ang="0">
                      <a:pos x="11" y="10"/>
                    </a:cxn>
                  </a:cxnLst>
                  <a:rect l="0" t="0" r="r" b="b"/>
                  <a:pathLst>
                    <a:path w="11" h="10">
                      <a:moveTo>
                        <a:pt x="11" y="10"/>
                      </a:moveTo>
                      <a:cubicBezTo>
                        <a:pt x="11" y="9"/>
                        <a:pt x="10" y="8"/>
                        <a:pt x="10" y="6"/>
                      </a:cubicBezTo>
                      <a:cubicBezTo>
                        <a:pt x="8" y="4"/>
                        <a:pt x="6" y="2"/>
                        <a:pt x="3" y="1"/>
                      </a:cubicBezTo>
                      <a:cubicBezTo>
                        <a:pt x="2" y="0"/>
                        <a:pt x="1" y="0"/>
                        <a:pt x="0" y="0"/>
                      </a:cubicBezTo>
                      <a:cubicBezTo>
                        <a:pt x="0" y="3"/>
                        <a:pt x="0" y="6"/>
                        <a:pt x="1" y="9"/>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70" name="Freeform 171">
                  <a:extLst>
                    <a:ext uri="{FF2B5EF4-FFF2-40B4-BE49-F238E27FC236}">
                      <a16:creationId xmlns:a16="http://schemas.microsoft.com/office/drawing/2014/main" id="{A1860A26-5DDC-4A47-8982-C6D47C10C667}"/>
                    </a:ext>
                  </a:extLst>
                </p:cNvPr>
                <p:cNvSpPr>
                  <a:spLocks/>
                </p:cNvSpPr>
                <p:nvPr/>
              </p:nvSpPr>
              <p:spPr bwMode="auto">
                <a:xfrm>
                  <a:off x="1751" y="1403"/>
                  <a:ext cx="6" cy="10"/>
                </a:xfrm>
                <a:custGeom>
                  <a:avLst/>
                  <a:gdLst/>
                  <a:ahLst/>
                  <a:cxnLst>
                    <a:cxn ang="0">
                      <a:pos x="7" y="0"/>
                    </a:cxn>
                    <a:cxn ang="0">
                      <a:pos x="2" y="0"/>
                    </a:cxn>
                    <a:cxn ang="0">
                      <a:pos x="0" y="4"/>
                    </a:cxn>
                    <a:cxn ang="0">
                      <a:pos x="0" y="11"/>
                    </a:cxn>
                    <a:cxn ang="0">
                      <a:pos x="7" y="11"/>
                    </a:cxn>
                    <a:cxn ang="0">
                      <a:pos x="7" y="0"/>
                    </a:cxn>
                  </a:cxnLst>
                  <a:rect l="0" t="0" r="r" b="b"/>
                  <a:pathLst>
                    <a:path w="7" h="11">
                      <a:moveTo>
                        <a:pt x="7" y="0"/>
                      </a:moveTo>
                      <a:cubicBezTo>
                        <a:pt x="2" y="0"/>
                        <a:pt x="2" y="0"/>
                        <a:pt x="2" y="0"/>
                      </a:cubicBezTo>
                      <a:cubicBezTo>
                        <a:pt x="1" y="1"/>
                        <a:pt x="1" y="2"/>
                        <a:pt x="0" y="4"/>
                      </a:cubicBezTo>
                      <a:cubicBezTo>
                        <a:pt x="0" y="6"/>
                        <a:pt x="0" y="8"/>
                        <a:pt x="0" y="11"/>
                      </a:cubicBezTo>
                      <a:cubicBezTo>
                        <a:pt x="2" y="11"/>
                        <a:pt x="5" y="11"/>
                        <a:pt x="7" y="11"/>
                      </a:cubicBezTo>
                      <a:cubicBezTo>
                        <a:pt x="7" y="7"/>
                        <a:pt x="7" y="3"/>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71" name="Freeform 172">
                  <a:extLst>
                    <a:ext uri="{FF2B5EF4-FFF2-40B4-BE49-F238E27FC236}">
                      <a16:creationId xmlns:a16="http://schemas.microsoft.com/office/drawing/2014/main" id="{34B690A0-D124-4671-8F1F-1EB870D784F1}"/>
                    </a:ext>
                  </a:extLst>
                </p:cNvPr>
                <p:cNvSpPr>
                  <a:spLocks/>
                </p:cNvSpPr>
                <p:nvPr/>
              </p:nvSpPr>
              <p:spPr bwMode="auto">
                <a:xfrm>
                  <a:off x="1754" y="1364"/>
                  <a:ext cx="4" cy="10"/>
                </a:xfrm>
                <a:custGeom>
                  <a:avLst/>
                  <a:gdLst/>
                  <a:ahLst/>
                  <a:cxnLst>
                    <a:cxn ang="0">
                      <a:pos x="3" y="11"/>
                    </a:cxn>
                    <a:cxn ang="0">
                      <a:pos x="4" y="0"/>
                    </a:cxn>
                    <a:cxn ang="0">
                      <a:pos x="3" y="0"/>
                    </a:cxn>
                    <a:cxn ang="0">
                      <a:pos x="0" y="11"/>
                    </a:cxn>
                    <a:cxn ang="0">
                      <a:pos x="3" y="11"/>
                    </a:cxn>
                  </a:cxnLst>
                  <a:rect l="0" t="0" r="r" b="b"/>
                  <a:pathLst>
                    <a:path w="4" h="11">
                      <a:moveTo>
                        <a:pt x="3" y="11"/>
                      </a:moveTo>
                      <a:cubicBezTo>
                        <a:pt x="3" y="8"/>
                        <a:pt x="3" y="4"/>
                        <a:pt x="4" y="0"/>
                      </a:cubicBezTo>
                      <a:cubicBezTo>
                        <a:pt x="3" y="0"/>
                        <a:pt x="3" y="0"/>
                        <a:pt x="3" y="0"/>
                      </a:cubicBezTo>
                      <a:cubicBezTo>
                        <a:pt x="2" y="3"/>
                        <a:pt x="1" y="7"/>
                        <a:pt x="0" y="11"/>
                      </a:cubicBezTo>
                      <a:cubicBezTo>
                        <a:pt x="1" y="11"/>
                        <a:pt x="2" y="11"/>
                        <a:pt x="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72" name="Freeform 173">
                  <a:extLst>
                    <a:ext uri="{FF2B5EF4-FFF2-40B4-BE49-F238E27FC236}">
                      <a16:creationId xmlns:a16="http://schemas.microsoft.com/office/drawing/2014/main" id="{DA6DBCE2-90BE-4D17-BEF6-1598BAB9F6E0}"/>
                    </a:ext>
                  </a:extLst>
                </p:cNvPr>
                <p:cNvSpPr>
                  <a:spLocks/>
                </p:cNvSpPr>
                <p:nvPr/>
              </p:nvSpPr>
              <p:spPr bwMode="auto">
                <a:xfrm>
                  <a:off x="1753" y="1427"/>
                  <a:ext cx="7" cy="11"/>
                </a:xfrm>
                <a:custGeom>
                  <a:avLst/>
                  <a:gdLst/>
                  <a:ahLst/>
                  <a:cxnLst>
                    <a:cxn ang="0">
                      <a:pos x="0" y="12"/>
                    </a:cxn>
                    <a:cxn ang="0">
                      <a:pos x="8" y="12"/>
                    </a:cxn>
                    <a:cxn ang="0">
                      <a:pos x="7" y="1"/>
                    </a:cxn>
                    <a:cxn ang="0">
                      <a:pos x="1" y="0"/>
                    </a:cxn>
                    <a:cxn ang="0">
                      <a:pos x="0" y="4"/>
                    </a:cxn>
                    <a:cxn ang="0">
                      <a:pos x="0" y="12"/>
                    </a:cxn>
                  </a:cxnLst>
                  <a:rect l="0" t="0" r="r" b="b"/>
                  <a:pathLst>
                    <a:path w="8" h="12">
                      <a:moveTo>
                        <a:pt x="0" y="12"/>
                      </a:moveTo>
                      <a:cubicBezTo>
                        <a:pt x="3" y="12"/>
                        <a:pt x="5" y="12"/>
                        <a:pt x="8" y="12"/>
                      </a:cubicBezTo>
                      <a:cubicBezTo>
                        <a:pt x="7" y="8"/>
                        <a:pt x="7" y="5"/>
                        <a:pt x="7" y="1"/>
                      </a:cubicBezTo>
                      <a:cubicBezTo>
                        <a:pt x="5" y="1"/>
                        <a:pt x="3" y="1"/>
                        <a:pt x="1" y="0"/>
                      </a:cubicBezTo>
                      <a:cubicBezTo>
                        <a:pt x="1" y="1"/>
                        <a:pt x="0" y="3"/>
                        <a:pt x="0" y="4"/>
                      </a:cubicBezTo>
                      <a:cubicBezTo>
                        <a:pt x="0" y="7"/>
                        <a:pt x="0" y="9"/>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73" name="Freeform 174">
                  <a:extLst>
                    <a:ext uri="{FF2B5EF4-FFF2-40B4-BE49-F238E27FC236}">
                      <a16:creationId xmlns:a16="http://schemas.microsoft.com/office/drawing/2014/main" id="{37BC059E-2D7F-44A8-BEC3-7C85A08F304E}"/>
                    </a:ext>
                  </a:extLst>
                </p:cNvPr>
                <p:cNvSpPr>
                  <a:spLocks/>
                </p:cNvSpPr>
                <p:nvPr/>
              </p:nvSpPr>
              <p:spPr bwMode="auto">
                <a:xfrm>
                  <a:off x="1754" y="1378"/>
                  <a:ext cx="3" cy="9"/>
                </a:xfrm>
                <a:custGeom>
                  <a:avLst/>
                  <a:gdLst/>
                  <a:ahLst/>
                  <a:cxnLst>
                    <a:cxn ang="0">
                      <a:pos x="3" y="0"/>
                    </a:cxn>
                    <a:cxn ang="0">
                      <a:pos x="0" y="0"/>
                    </a:cxn>
                    <a:cxn ang="0">
                      <a:pos x="1" y="10"/>
                    </a:cxn>
                    <a:cxn ang="0">
                      <a:pos x="2" y="10"/>
                    </a:cxn>
                    <a:cxn ang="0">
                      <a:pos x="3" y="0"/>
                    </a:cxn>
                  </a:cxnLst>
                  <a:rect l="0" t="0" r="r" b="b"/>
                  <a:pathLst>
                    <a:path w="3" h="10">
                      <a:moveTo>
                        <a:pt x="3" y="0"/>
                      </a:moveTo>
                      <a:cubicBezTo>
                        <a:pt x="2" y="0"/>
                        <a:pt x="1" y="0"/>
                        <a:pt x="0" y="0"/>
                      </a:cubicBezTo>
                      <a:cubicBezTo>
                        <a:pt x="0" y="3"/>
                        <a:pt x="0" y="6"/>
                        <a:pt x="1" y="10"/>
                      </a:cubicBezTo>
                      <a:cubicBezTo>
                        <a:pt x="1" y="10"/>
                        <a:pt x="2" y="10"/>
                        <a:pt x="2" y="10"/>
                      </a:cubicBezTo>
                      <a:cubicBezTo>
                        <a:pt x="3" y="6"/>
                        <a:pt x="3" y="3"/>
                        <a:pt x="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74" name="Freeform 175">
                  <a:extLst>
                    <a:ext uri="{FF2B5EF4-FFF2-40B4-BE49-F238E27FC236}">
                      <a16:creationId xmlns:a16="http://schemas.microsoft.com/office/drawing/2014/main" id="{1F673EF4-2B3C-425D-B83C-A76E6A42EE54}"/>
                    </a:ext>
                  </a:extLst>
                </p:cNvPr>
                <p:cNvSpPr>
                  <a:spLocks/>
                </p:cNvSpPr>
                <p:nvPr/>
              </p:nvSpPr>
              <p:spPr bwMode="auto">
                <a:xfrm>
                  <a:off x="1761" y="1363"/>
                  <a:ext cx="9" cy="11"/>
                </a:xfrm>
                <a:custGeom>
                  <a:avLst/>
                  <a:gdLst/>
                  <a:ahLst/>
                  <a:cxnLst>
                    <a:cxn ang="0">
                      <a:pos x="0" y="12"/>
                    </a:cxn>
                    <a:cxn ang="0">
                      <a:pos x="10" y="12"/>
                    </a:cxn>
                    <a:cxn ang="0">
                      <a:pos x="10" y="0"/>
                    </a:cxn>
                    <a:cxn ang="0">
                      <a:pos x="1" y="1"/>
                    </a:cxn>
                    <a:cxn ang="0">
                      <a:pos x="0" y="12"/>
                    </a:cxn>
                  </a:cxnLst>
                  <a:rect l="0" t="0" r="r" b="b"/>
                  <a:pathLst>
                    <a:path w="10" h="12">
                      <a:moveTo>
                        <a:pt x="0" y="12"/>
                      </a:moveTo>
                      <a:cubicBezTo>
                        <a:pt x="3" y="12"/>
                        <a:pt x="6" y="12"/>
                        <a:pt x="10" y="12"/>
                      </a:cubicBezTo>
                      <a:cubicBezTo>
                        <a:pt x="10" y="8"/>
                        <a:pt x="10" y="4"/>
                        <a:pt x="10" y="0"/>
                      </a:cubicBezTo>
                      <a:cubicBezTo>
                        <a:pt x="7" y="0"/>
                        <a:pt x="4" y="0"/>
                        <a:pt x="1" y="1"/>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75" name="Freeform 176">
                  <a:extLst>
                    <a:ext uri="{FF2B5EF4-FFF2-40B4-BE49-F238E27FC236}">
                      <a16:creationId xmlns:a16="http://schemas.microsoft.com/office/drawing/2014/main" id="{10B7FF3E-271A-486E-940E-A596CA3AEB63}"/>
                    </a:ext>
                  </a:extLst>
                </p:cNvPr>
                <p:cNvSpPr>
                  <a:spLocks/>
                </p:cNvSpPr>
                <p:nvPr/>
              </p:nvSpPr>
              <p:spPr bwMode="auto">
                <a:xfrm>
                  <a:off x="1788" y="1417"/>
                  <a:ext cx="11" cy="9"/>
                </a:xfrm>
                <a:custGeom>
                  <a:avLst/>
                  <a:gdLst/>
                  <a:ahLst/>
                  <a:cxnLst>
                    <a:cxn ang="0">
                      <a:pos x="12" y="10"/>
                    </a:cxn>
                    <a:cxn ang="0">
                      <a:pos x="11" y="0"/>
                    </a:cxn>
                    <a:cxn ang="0">
                      <a:pos x="0" y="0"/>
                    </a:cxn>
                    <a:cxn ang="0">
                      <a:pos x="0" y="10"/>
                    </a:cxn>
                    <a:cxn ang="0">
                      <a:pos x="12" y="10"/>
                    </a:cxn>
                  </a:cxnLst>
                  <a:rect l="0" t="0" r="r" b="b"/>
                  <a:pathLst>
                    <a:path w="12" h="10">
                      <a:moveTo>
                        <a:pt x="12" y="10"/>
                      </a:moveTo>
                      <a:cubicBezTo>
                        <a:pt x="12" y="7"/>
                        <a:pt x="11" y="3"/>
                        <a:pt x="11" y="0"/>
                      </a:cubicBezTo>
                      <a:cubicBezTo>
                        <a:pt x="8" y="0"/>
                        <a:pt x="4" y="0"/>
                        <a:pt x="0" y="0"/>
                      </a:cubicBezTo>
                      <a:cubicBezTo>
                        <a:pt x="0" y="3"/>
                        <a:pt x="0" y="6"/>
                        <a:pt x="0" y="10"/>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76" name="Freeform 177">
                  <a:extLst>
                    <a:ext uri="{FF2B5EF4-FFF2-40B4-BE49-F238E27FC236}">
                      <a16:creationId xmlns:a16="http://schemas.microsoft.com/office/drawing/2014/main" id="{6A721809-87C4-4B8F-AA2C-787F413FBDDA}"/>
                    </a:ext>
                  </a:extLst>
                </p:cNvPr>
                <p:cNvSpPr>
                  <a:spLocks/>
                </p:cNvSpPr>
                <p:nvPr/>
              </p:nvSpPr>
              <p:spPr bwMode="auto">
                <a:xfrm>
                  <a:off x="1801" y="1417"/>
                  <a:ext cx="10" cy="9"/>
                </a:xfrm>
                <a:custGeom>
                  <a:avLst/>
                  <a:gdLst/>
                  <a:ahLst/>
                  <a:cxnLst>
                    <a:cxn ang="0">
                      <a:pos x="11" y="0"/>
                    </a:cxn>
                    <a:cxn ang="0">
                      <a:pos x="0" y="0"/>
                    </a:cxn>
                    <a:cxn ang="0">
                      <a:pos x="1" y="10"/>
                    </a:cxn>
                    <a:cxn ang="0">
                      <a:pos x="11" y="10"/>
                    </a:cxn>
                    <a:cxn ang="0">
                      <a:pos x="11" y="0"/>
                    </a:cxn>
                  </a:cxnLst>
                  <a:rect l="0" t="0" r="r" b="b"/>
                  <a:pathLst>
                    <a:path w="11" h="10">
                      <a:moveTo>
                        <a:pt x="11" y="0"/>
                      </a:moveTo>
                      <a:cubicBezTo>
                        <a:pt x="8" y="0"/>
                        <a:pt x="4" y="0"/>
                        <a:pt x="0" y="0"/>
                      </a:cubicBezTo>
                      <a:cubicBezTo>
                        <a:pt x="0" y="3"/>
                        <a:pt x="0" y="7"/>
                        <a:pt x="1" y="10"/>
                      </a:cubicBezTo>
                      <a:cubicBezTo>
                        <a:pt x="4" y="10"/>
                        <a:pt x="8" y="10"/>
                        <a:pt x="11" y="10"/>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77" name="Freeform 178">
                  <a:extLst>
                    <a:ext uri="{FF2B5EF4-FFF2-40B4-BE49-F238E27FC236}">
                      <a16:creationId xmlns:a16="http://schemas.microsoft.com/office/drawing/2014/main" id="{F0758ED2-4FC2-429F-891A-B64C3D1FA9EB}"/>
                    </a:ext>
                  </a:extLst>
                </p:cNvPr>
                <p:cNvSpPr>
                  <a:spLocks/>
                </p:cNvSpPr>
                <p:nvPr/>
              </p:nvSpPr>
              <p:spPr bwMode="auto">
                <a:xfrm>
                  <a:off x="1787" y="1403"/>
                  <a:ext cx="11" cy="11"/>
                </a:xfrm>
                <a:custGeom>
                  <a:avLst/>
                  <a:gdLst/>
                  <a:ahLst/>
                  <a:cxnLst>
                    <a:cxn ang="0">
                      <a:pos x="12" y="12"/>
                    </a:cxn>
                    <a:cxn ang="0">
                      <a:pos x="12" y="0"/>
                    </a:cxn>
                    <a:cxn ang="0">
                      <a:pos x="0" y="0"/>
                    </a:cxn>
                    <a:cxn ang="0">
                      <a:pos x="1" y="12"/>
                    </a:cxn>
                    <a:cxn ang="0">
                      <a:pos x="12" y="12"/>
                    </a:cxn>
                  </a:cxnLst>
                  <a:rect l="0" t="0" r="r" b="b"/>
                  <a:pathLst>
                    <a:path w="12" h="12">
                      <a:moveTo>
                        <a:pt x="12" y="12"/>
                      </a:moveTo>
                      <a:cubicBezTo>
                        <a:pt x="12" y="8"/>
                        <a:pt x="12" y="4"/>
                        <a:pt x="12" y="0"/>
                      </a:cubicBezTo>
                      <a:cubicBezTo>
                        <a:pt x="0" y="0"/>
                        <a:pt x="0" y="0"/>
                        <a:pt x="0" y="0"/>
                      </a:cubicBezTo>
                      <a:cubicBezTo>
                        <a:pt x="0" y="4"/>
                        <a:pt x="0" y="8"/>
                        <a:pt x="1" y="12"/>
                      </a:cubicBezTo>
                      <a:cubicBezTo>
                        <a:pt x="5" y="12"/>
                        <a:pt x="8" y="12"/>
                        <a:pt x="12"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78" name="Freeform 179">
                  <a:extLst>
                    <a:ext uri="{FF2B5EF4-FFF2-40B4-BE49-F238E27FC236}">
                      <a16:creationId xmlns:a16="http://schemas.microsoft.com/office/drawing/2014/main" id="{FB9DBCF6-25D0-4A4D-8255-CCDD3CE06F40}"/>
                    </a:ext>
                  </a:extLst>
                </p:cNvPr>
                <p:cNvSpPr>
                  <a:spLocks/>
                </p:cNvSpPr>
                <p:nvPr/>
              </p:nvSpPr>
              <p:spPr bwMode="auto">
                <a:xfrm>
                  <a:off x="1829" y="1417"/>
                  <a:ext cx="10" cy="9"/>
                </a:xfrm>
                <a:custGeom>
                  <a:avLst/>
                  <a:gdLst/>
                  <a:ahLst/>
                  <a:cxnLst>
                    <a:cxn ang="0">
                      <a:pos x="12" y="0"/>
                    </a:cxn>
                    <a:cxn ang="0">
                      <a:pos x="0" y="0"/>
                    </a:cxn>
                    <a:cxn ang="0">
                      <a:pos x="0" y="10"/>
                    </a:cxn>
                    <a:cxn ang="0">
                      <a:pos x="11" y="10"/>
                    </a:cxn>
                    <a:cxn ang="0">
                      <a:pos x="12" y="0"/>
                    </a:cxn>
                  </a:cxnLst>
                  <a:rect l="0" t="0" r="r" b="b"/>
                  <a:pathLst>
                    <a:path w="12" h="10">
                      <a:moveTo>
                        <a:pt x="12" y="0"/>
                      </a:moveTo>
                      <a:cubicBezTo>
                        <a:pt x="8" y="0"/>
                        <a:pt x="4" y="0"/>
                        <a:pt x="0" y="0"/>
                      </a:cubicBezTo>
                      <a:cubicBezTo>
                        <a:pt x="0" y="3"/>
                        <a:pt x="0" y="7"/>
                        <a:pt x="0" y="10"/>
                      </a:cubicBezTo>
                      <a:cubicBezTo>
                        <a:pt x="3" y="10"/>
                        <a:pt x="7" y="10"/>
                        <a:pt x="11" y="10"/>
                      </a:cubicBezTo>
                      <a:cubicBezTo>
                        <a:pt x="11" y="6"/>
                        <a:pt x="11" y="3"/>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79" name="Freeform 180">
                  <a:extLst>
                    <a:ext uri="{FF2B5EF4-FFF2-40B4-BE49-F238E27FC236}">
                      <a16:creationId xmlns:a16="http://schemas.microsoft.com/office/drawing/2014/main" id="{56448410-AED5-4442-A438-8B3DB7F595E8}"/>
                    </a:ext>
                  </a:extLst>
                </p:cNvPr>
                <p:cNvSpPr>
                  <a:spLocks/>
                </p:cNvSpPr>
                <p:nvPr/>
              </p:nvSpPr>
              <p:spPr bwMode="auto">
                <a:xfrm>
                  <a:off x="1815" y="1417"/>
                  <a:ext cx="10" cy="9"/>
                </a:xfrm>
                <a:custGeom>
                  <a:avLst/>
                  <a:gdLst/>
                  <a:ahLst/>
                  <a:cxnLst>
                    <a:cxn ang="0">
                      <a:pos x="11" y="0"/>
                    </a:cxn>
                    <a:cxn ang="0">
                      <a:pos x="0" y="0"/>
                    </a:cxn>
                    <a:cxn ang="0">
                      <a:pos x="0" y="10"/>
                    </a:cxn>
                    <a:cxn ang="0">
                      <a:pos x="11" y="10"/>
                    </a:cxn>
                    <a:cxn ang="0">
                      <a:pos x="11" y="0"/>
                    </a:cxn>
                  </a:cxnLst>
                  <a:rect l="0" t="0" r="r" b="b"/>
                  <a:pathLst>
                    <a:path w="11" h="10">
                      <a:moveTo>
                        <a:pt x="11" y="0"/>
                      </a:moveTo>
                      <a:cubicBezTo>
                        <a:pt x="7" y="0"/>
                        <a:pt x="3" y="0"/>
                        <a:pt x="0" y="0"/>
                      </a:cubicBezTo>
                      <a:cubicBezTo>
                        <a:pt x="0" y="10"/>
                        <a:pt x="0" y="10"/>
                        <a:pt x="0" y="10"/>
                      </a:cubicBezTo>
                      <a:cubicBezTo>
                        <a:pt x="3" y="10"/>
                        <a:pt x="7" y="10"/>
                        <a:pt x="11" y="10"/>
                      </a:cubicBezTo>
                      <a:cubicBezTo>
                        <a:pt x="11" y="7"/>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80" name="Freeform 181">
                  <a:extLst>
                    <a:ext uri="{FF2B5EF4-FFF2-40B4-BE49-F238E27FC236}">
                      <a16:creationId xmlns:a16="http://schemas.microsoft.com/office/drawing/2014/main" id="{9034A9AD-E320-4064-9ECB-E8F2AEE8F23A}"/>
                    </a:ext>
                  </a:extLst>
                </p:cNvPr>
                <p:cNvSpPr>
                  <a:spLocks/>
                </p:cNvSpPr>
                <p:nvPr/>
              </p:nvSpPr>
              <p:spPr bwMode="auto">
                <a:xfrm>
                  <a:off x="1801" y="1388"/>
                  <a:ext cx="10" cy="11"/>
                </a:xfrm>
                <a:custGeom>
                  <a:avLst/>
                  <a:gdLst/>
                  <a:ahLst/>
                  <a:cxnLst>
                    <a:cxn ang="0">
                      <a:pos x="0" y="0"/>
                    </a:cxn>
                    <a:cxn ang="0">
                      <a:pos x="0" y="2"/>
                    </a:cxn>
                    <a:cxn ang="0">
                      <a:pos x="0" y="12"/>
                    </a:cxn>
                    <a:cxn ang="0">
                      <a:pos x="12" y="12"/>
                    </a:cxn>
                    <a:cxn ang="0">
                      <a:pos x="12" y="0"/>
                    </a:cxn>
                    <a:cxn ang="0">
                      <a:pos x="7" y="0"/>
                    </a:cxn>
                    <a:cxn ang="0">
                      <a:pos x="0" y="0"/>
                    </a:cxn>
                  </a:cxnLst>
                  <a:rect l="0" t="0" r="r" b="b"/>
                  <a:pathLst>
                    <a:path w="12" h="12">
                      <a:moveTo>
                        <a:pt x="0" y="0"/>
                      </a:moveTo>
                      <a:cubicBezTo>
                        <a:pt x="0" y="1"/>
                        <a:pt x="0" y="1"/>
                        <a:pt x="0" y="2"/>
                      </a:cubicBezTo>
                      <a:cubicBezTo>
                        <a:pt x="0" y="5"/>
                        <a:pt x="0" y="9"/>
                        <a:pt x="0" y="12"/>
                      </a:cubicBezTo>
                      <a:cubicBezTo>
                        <a:pt x="12" y="12"/>
                        <a:pt x="12" y="12"/>
                        <a:pt x="12" y="12"/>
                      </a:cubicBezTo>
                      <a:cubicBezTo>
                        <a:pt x="12" y="0"/>
                        <a:pt x="12" y="0"/>
                        <a:pt x="12" y="0"/>
                      </a:cubicBezTo>
                      <a:cubicBezTo>
                        <a:pt x="10" y="0"/>
                        <a:pt x="9" y="0"/>
                        <a:pt x="7" y="0"/>
                      </a:cubicBezTo>
                      <a:cubicBezTo>
                        <a:pt x="5"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81" name="Freeform 182">
                  <a:extLst>
                    <a:ext uri="{FF2B5EF4-FFF2-40B4-BE49-F238E27FC236}">
                      <a16:creationId xmlns:a16="http://schemas.microsoft.com/office/drawing/2014/main" id="{EDA8DD50-50B5-4AD7-86D2-46D51AD9D6E3}"/>
                    </a:ext>
                  </a:extLst>
                </p:cNvPr>
                <p:cNvSpPr>
                  <a:spLocks/>
                </p:cNvSpPr>
                <p:nvPr/>
              </p:nvSpPr>
              <p:spPr bwMode="auto">
                <a:xfrm>
                  <a:off x="1843" y="1389"/>
                  <a:ext cx="11" cy="10"/>
                </a:xfrm>
                <a:custGeom>
                  <a:avLst/>
                  <a:gdLst/>
                  <a:ahLst/>
                  <a:cxnLst>
                    <a:cxn ang="0">
                      <a:pos x="12" y="0"/>
                    </a:cxn>
                    <a:cxn ang="0">
                      <a:pos x="0" y="0"/>
                    </a:cxn>
                    <a:cxn ang="0">
                      <a:pos x="0" y="11"/>
                    </a:cxn>
                    <a:cxn ang="0">
                      <a:pos x="12" y="11"/>
                    </a:cxn>
                    <a:cxn ang="0">
                      <a:pos x="12" y="0"/>
                    </a:cxn>
                  </a:cxnLst>
                  <a:rect l="0" t="0" r="r" b="b"/>
                  <a:pathLst>
                    <a:path w="12" h="11">
                      <a:moveTo>
                        <a:pt x="12" y="0"/>
                      </a:moveTo>
                      <a:cubicBezTo>
                        <a:pt x="8" y="0"/>
                        <a:pt x="4" y="0"/>
                        <a:pt x="0" y="0"/>
                      </a:cubicBezTo>
                      <a:cubicBezTo>
                        <a:pt x="0" y="4"/>
                        <a:pt x="0" y="7"/>
                        <a:pt x="0" y="11"/>
                      </a:cubicBezTo>
                      <a:cubicBezTo>
                        <a:pt x="12" y="11"/>
                        <a:pt x="12" y="11"/>
                        <a:pt x="12" y="11"/>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82" name="Freeform 183">
                  <a:extLst>
                    <a:ext uri="{FF2B5EF4-FFF2-40B4-BE49-F238E27FC236}">
                      <a16:creationId xmlns:a16="http://schemas.microsoft.com/office/drawing/2014/main" id="{EE599810-FBA9-44BB-BB2D-3B03917C0D5E}"/>
                    </a:ext>
                  </a:extLst>
                </p:cNvPr>
                <p:cNvSpPr>
                  <a:spLocks/>
                </p:cNvSpPr>
                <p:nvPr/>
              </p:nvSpPr>
              <p:spPr bwMode="auto">
                <a:xfrm>
                  <a:off x="1760" y="1377"/>
                  <a:ext cx="9" cy="9"/>
                </a:xfrm>
                <a:custGeom>
                  <a:avLst/>
                  <a:gdLst/>
                  <a:ahLst/>
                  <a:cxnLst>
                    <a:cxn ang="0">
                      <a:pos x="10" y="10"/>
                    </a:cxn>
                    <a:cxn ang="0">
                      <a:pos x="10" y="0"/>
                    </a:cxn>
                    <a:cxn ang="0">
                      <a:pos x="1" y="1"/>
                    </a:cxn>
                    <a:cxn ang="0">
                      <a:pos x="0" y="10"/>
                    </a:cxn>
                    <a:cxn ang="0">
                      <a:pos x="10" y="10"/>
                    </a:cxn>
                  </a:cxnLst>
                  <a:rect l="0" t="0" r="r" b="b"/>
                  <a:pathLst>
                    <a:path w="10" h="10">
                      <a:moveTo>
                        <a:pt x="10" y="10"/>
                      </a:moveTo>
                      <a:cubicBezTo>
                        <a:pt x="10" y="7"/>
                        <a:pt x="10" y="4"/>
                        <a:pt x="10" y="0"/>
                      </a:cubicBezTo>
                      <a:cubicBezTo>
                        <a:pt x="7" y="1"/>
                        <a:pt x="4" y="1"/>
                        <a:pt x="1" y="1"/>
                      </a:cubicBezTo>
                      <a:cubicBezTo>
                        <a:pt x="0" y="4"/>
                        <a:pt x="0" y="7"/>
                        <a:pt x="0" y="10"/>
                      </a:cubicBezTo>
                      <a:cubicBezTo>
                        <a:pt x="3" y="10"/>
                        <a:pt x="7" y="10"/>
                        <a:pt x="1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83" name="Freeform 184">
                  <a:extLst>
                    <a:ext uri="{FF2B5EF4-FFF2-40B4-BE49-F238E27FC236}">
                      <a16:creationId xmlns:a16="http://schemas.microsoft.com/office/drawing/2014/main" id="{A5D33F8F-49D1-4039-A7B4-B2DE4A85AA5C}"/>
                    </a:ext>
                  </a:extLst>
                </p:cNvPr>
                <p:cNvSpPr>
                  <a:spLocks/>
                </p:cNvSpPr>
                <p:nvPr/>
              </p:nvSpPr>
              <p:spPr bwMode="auto">
                <a:xfrm>
                  <a:off x="1773" y="1377"/>
                  <a:ext cx="11" cy="9"/>
                </a:xfrm>
                <a:custGeom>
                  <a:avLst/>
                  <a:gdLst/>
                  <a:ahLst/>
                  <a:cxnLst>
                    <a:cxn ang="0">
                      <a:pos x="13" y="0"/>
                    </a:cxn>
                    <a:cxn ang="0">
                      <a:pos x="0" y="0"/>
                    </a:cxn>
                    <a:cxn ang="0">
                      <a:pos x="0" y="10"/>
                    </a:cxn>
                    <a:cxn ang="0">
                      <a:pos x="12" y="10"/>
                    </a:cxn>
                    <a:cxn ang="0">
                      <a:pos x="13" y="0"/>
                    </a:cxn>
                  </a:cxnLst>
                  <a:rect l="0" t="0" r="r" b="b"/>
                  <a:pathLst>
                    <a:path w="13" h="10">
                      <a:moveTo>
                        <a:pt x="13" y="0"/>
                      </a:moveTo>
                      <a:cubicBezTo>
                        <a:pt x="8" y="0"/>
                        <a:pt x="4" y="0"/>
                        <a:pt x="0" y="0"/>
                      </a:cubicBezTo>
                      <a:cubicBezTo>
                        <a:pt x="0" y="4"/>
                        <a:pt x="0" y="7"/>
                        <a:pt x="0" y="10"/>
                      </a:cubicBezTo>
                      <a:cubicBezTo>
                        <a:pt x="4" y="10"/>
                        <a:pt x="8" y="10"/>
                        <a:pt x="12" y="10"/>
                      </a:cubicBezTo>
                      <a:cubicBezTo>
                        <a:pt x="12" y="6"/>
                        <a:pt x="12" y="3"/>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84" name="Freeform 185">
                  <a:extLst>
                    <a:ext uri="{FF2B5EF4-FFF2-40B4-BE49-F238E27FC236}">
                      <a16:creationId xmlns:a16="http://schemas.microsoft.com/office/drawing/2014/main" id="{10EBD475-3CB8-4A39-BAA0-F3FA4233532F}"/>
                    </a:ext>
                  </a:extLst>
                </p:cNvPr>
                <p:cNvSpPr>
                  <a:spLocks/>
                </p:cNvSpPr>
                <p:nvPr/>
              </p:nvSpPr>
              <p:spPr bwMode="auto">
                <a:xfrm>
                  <a:off x="1787" y="1388"/>
                  <a:ext cx="11" cy="11"/>
                </a:xfrm>
                <a:custGeom>
                  <a:avLst/>
                  <a:gdLst/>
                  <a:ahLst/>
                  <a:cxnLst>
                    <a:cxn ang="0">
                      <a:pos x="12" y="2"/>
                    </a:cxn>
                    <a:cxn ang="0">
                      <a:pos x="12" y="0"/>
                    </a:cxn>
                    <a:cxn ang="0">
                      <a:pos x="0" y="0"/>
                    </a:cxn>
                    <a:cxn ang="0">
                      <a:pos x="0" y="3"/>
                    </a:cxn>
                    <a:cxn ang="0">
                      <a:pos x="0" y="12"/>
                    </a:cxn>
                    <a:cxn ang="0">
                      <a:pos x="12" y="12"/>
                    </a:cxn>
                    <a:cxn ang="0">
                      <a:pos x="12" y="2"/>
                    </a:cxn>
                  </a:cxnLst>
                  <a:rect l="0" t="0" r="r" b="b"/>
                  <a:pathLst>
                    <a:path w="12" h="12">
                      <a:moveTo>
                        <a:pt x="12" y="2"/>
                      </a:moveTo>
                      <a:cubicBezTo>
                        <a:pt x="12" y="1"/>
                        <a:pt x="12" y="1"/>
                        <a:pt x="12" y="0"/>
                      </a:cubicBezTo>
                      <a:cubicBezTo>
                        <a:pt x="8" y="0"/>
                        <a:pt x="4" y="0"/>
                        <a:pt x="0" y="0"/>
                      </a:cubicBezTo>
                      <a:cubicBezTo>
                        <a:pt x="0" y="1"/>
                        <a:pt x="0" y="2"/>
                        <a:pt x="0" y="3"/>
                      </a:cubicBezTo>
                      <a:cubicBezTo>
                        <a:pt x="0" y="6"/>
                        <a:pt x="0" y="9"/>
                        <a:pt x="0" y="12"/>
                      </a:cubicBezTo>
                      <a:cubicBezTo>
                        <a:pt x="12" y="12"/>
                        <a:pt x="12" y="12"/>
                        <a:pt x="12" y="12"/>
                      </a:cubicBezTo>
                      <a:cubicBezTo>
                        <a:pt x="12" y="9"/>
                        <a:pt x="12" y="5"/>
                        <a:pt x="12"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85" name="Freeform 186">
                  <a:extLst>
                    <a:ext uri="{FF2B5EF4-FFF2-40B4-BE49-F238E27FC236}">
                      <a16:creationId xmlns:a16="http://schemas.microsoft.com/office/drawing/2014/main" id="{67D859EE-08FE-4668-9ACF-A31150AA89A9}"/>
                    </a:ext>
                  </a:extLst>
                </p:cNvPr>
                <p:cNvSpPr>
                  <a:spLocks/>
                </p:cNvSpPr>
                <p:nvPr/>
              </p:nvSpPr>
              <p:spPr bwMode="auto">
                <a:xfrm>
                  <a:off x="1801" y="1403"/>
                  <a:ext cx="10" cy="11"/>
                </a:xfrm>
                <a:custGeom>
                  <a:avLst/>
                  <a:gdLst/>
                  <a:ahLst/>
                  <a:cxnLst>
                    <a:cxn ang="0">
                      <a:pos x="1" y="12"/>
                    </a:cxn>
                    <a:cxn ang="0">
                      <a:pos x="12" y="12"/>
                    </a:cxn>
                    <a:cxn ang="0">
                      <a:pos x="12" y="0"/>
                    </a:cxn>
                    <a:cxn ang="0">
                      <a:pos x="0" y="0"/>
                    </a:cxn>
                    <a:cxn ang="0">
                      <a:pos x="1" y="12"/>
                    </a:cxn>
                  </a:cxnLst>
                  <a:rect l="0" t="0" r="r" b="b"/>
                  <a:pathLst>
                    <a:path w="12" h="12">
                      <a:moveTo>
                        <a:pt x="1" y="12"/>
                      </a:moveTo>
                      <a:cubicBezTo>
                        <a:pt x="5" y="12"/>
                        <a:pt x="9" y="12"/>
                        <a:pt x="12" y="12"/>
                      </a:cubicBezTo>
                      <a:cubicBezTo>
                        <a:pt x="12" y="0"/>
                        <a:pt x="12" y="0"/>
                        <a:pt x="12" y="0"/>
                      </a:cubicBezTo>
                      <a:cubicBezTo>
                        <a:pt x="0" y="0"/>
                        <a:pt x="0"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86" name="Freeform 187">
                  <a:extLst>
                    <a:ext uri="{FF2B5EF4-FFF2-40B4-BE49-F238E27FC236}">
                      <a16:creationId xmlns:a16="http://schemas.microsoft.com/office/drawing/2014/main" id="{C017B1A1-58A5-4419-AB09-B0A6792DAD63}"/>
                    </a:ext>
                  </a:extLst>
                </p:cNvPr>
                <p:cNvSpPr>
                  <a:spLocks/>
                </p:cNvSpPr>
                <p:nvPr/>
              </p:nvSpPr>
              <p:spPr bwMode="auto">
                <a:xfrm>
                  <a:off x="1815" y="1388"/>
                  <a:ext cx="11" cy="11"/>
                </a:xfrm>
                <a:custGeom>
                  <a:avLst/>
                  <a:gdLst/>
                  <a:ahLst/>
                  <a:cxnLst>
                    <a:cxn ang="0">
                      <a:pos x="0" y="12"/>
                    </a:cxn>
                    <a:cxn ang="0">
                      <a:pos x="12" y="12"/>
                    </a:cxn>
                    <a:cxn ang="0">
                      <a:pos x="12" y="12"/>
                    </a:cxn>
                    <a:cxn ang="0">
                      <a:pos x="12" y="0"/>
                    </a:cxn>
                    <a:cxn ang="0">
                      <a:pos x="0" y="0"/>
                    </a:cxn>
                    <a:cxn ang="0">
                      <a:pos x="0" y="12"/>
                    </a:cxn>
                  </a:cxnLst>
                  <a:rect l="0" t="0" r="r" b="b"/>
                  <a:pathLst>
                    <a:path w="12" h="12">
                      <a:moveTo>
                        <a:pt x="0" y="12"/>
                      </a:moveTo>
                      <a:cubicBezTo>
                        <a:pt x="12" y="12"/>
                        <a:pt x="12" y="12"/>
                        <a:pt x="12" y="12"/>
                      </a:cubicBezTo>
                      <a:cubicBezTo>
                        <a:pt x="12" y="12"/>
                        <a:pt x="12" y="12"/>
                        <a:pt x="12" y="12"/>
                      </a:cubicBezTo>
                      <a:cubicBezTo>
                        <a:pt x="12" y="8"/>
                        <a:pt x="12" y="4"/>
                        <a:pt x="12" y="0"/>
                      </a:cubicBezTo>
                      <a:cubicBezTo>
                        <a:pt x="7" y="0"/>
                        <a:pt x="3" y="0"/>
                        <a:pt x="0" y="0"/>
                      </a:cubicBezTo>
                      <a:lnTo>
                        <a:pt x="0" y="1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87" name="Freeform 188">
                  <a:extLst>
                    <a:ext uri="{FF2B5EF4-FFF2-40B4-BE49-F238E27FC236}">
                      <a16:creationId xmlns:a16="http://schemas.microsoft.com/office/drawing/2014/main" id="{F07CBC2C-9951-4E4D-8818-61CF337886BF}"/>
                    </a:ext>
                  </a:extLst>
                </p:cNvPr>
                <p:cNvSpPr>
                  <a:spLocks/>
                </p:cNvSpPr>
                <p:nvPr/>
              </p:nvSpPr>
              <p:spPr bwMode="auto">
                <a:xfrm>
                  <a:off x="1815" y="1403"/>
                  <a:ext cx="11" cy="11"/>
                </a:xfrm>
                <a:custGeom>
                  <a:avLst/>
                  <a:gdLst/>
                  <a:ahLst/>
                  <a:cxnLst>
                    <a:cxn ang="0">
                      <a:pos x="12" y="0"/>
                    </a:cxn>
                    <a:cxn ang="0">
                      <a:pos x="0" y="0"/>
                    </a:cxn>
                    <a:cxn ang="0">
                      <a:pos x="0" y="12"/>
                    </a:cxn>
                    <a:cxn ang="0">
                      <a:pos x="11" y="12"/>
                    </a:cxn>
                    <a:cxn ang="0">
                      <a:pos x="12" y="0"/>
                    </a:cxn>
                  </a:cxnLst>
                  <a:rect l="0" t="0" r="r" b="b"/>
                  <a:pathLst>
                    <a:path w="12" h="12">
                      <a:moveTo>
                        <a:pt x="12" y="0"/>
                      </a:moveTo>
                      <a:cubicBezTo>
                        <a:pt x="0" y="0"/>
                        <a:pt x="0" y="0"/>
                        <a:pt x="0" y="0"/>
                      </a:cubicBezTo>
                      <a:cubicBezTo>
                        <a:pt x="0" y="12"/>
                        <a:pt x="0" y="12"/>
                        <a:pt x="0" y="12"/>
                      </a:cubicBezTo>
                      <a:cubicBezTo>
                        <a:pt x="3" y="12"/>
                        <a:pt x="7" y="12"/>
                        <a:pt x="11" y="12"/>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88" name="Freeform 189">
                  <a:extLst>
                    <a:ext uri="{FF2B5EF4-FFF2-40B4-BE49-F238E27FC236}">
                      <a16:creationId xmlns:a16="http://schemas.microsoft.com/office/drawing/2014/main" id="{894D0312-1AB4-4F76-AFB8-87432CEAE63E}"/>
                    </a:ext>
                  </a:extLst>
                </p:cNvPr>
                <p:cNvSpPr>
                  <a:spLocks/>
                </p:cNvSpPr>
                <p:nvPr/>
              </p:nvSpPr>
              <p:spPr bwMode="auto">
                <a:xfrm>
                  <a:off x="1791" y="1331"/>
                  <a:ext cx="10" cy="3"/>
                </a:xfrm>
                <a:custGeom>
                  <a:avLst/>
                  <a:gdLst/>
                  <a:ahLst/>
                  <a:cxnLst>
                    <a:cxn ang="0">
                      <a:pos x="0" y="4"/>
                    </a:cxn>
                    <a:cxn ang="0">
                      <a:pos x="10" y="4"/>
                    </a:cxn>
                    <a:cxn ang="0">
                      <a:pos x="11" y="0"/>
                    </a:cxn>
                    <a:cxn ang="0">
                      <a:pos x="0" y="2"/>
                    </a:cxn>
                    <a:cxn ang="0">
                      <a:pos x="0" y="4"/>
                    </a:cxn>
                  </a:cxnLst>
                  <a:rect l="0" t="0" r="r" b="b"/>
                  <a:pathLst>
                    <a:path w="11" h="4">
                      <a:moveTo>
                        <a:pt x="0" y="4"/>
                      </a:moveTo>
                      <a:cubicBezTo>
                        <a:pt x="3" y="4"/>
                        <a:pt x="7" y="4"/>
                        <a:pt x="10" y="4"/>
                      </a:cubicBezTo>
                      <a:cubicBezTo>
                        <a:pt x="11" y="2"/>
                        <a:pt x="11" y="1"/>
                        <a:pt x="11" y="0"/>
                      </a:cubicBezTo>
                      <a:cubicBezTo>
                        <a:pt x="7" y="0"/>
                        <a:pt x="3" y="1"/>
                        <a:pt x="0" y="2"/>
                      </a:cubicBezTo>
                      <a:cubicBezTo>
                        <a:pt x="0" y="3"/>
                        <a:pt x="0" y="3"/>
                        <a:pt x="0"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89" name="Freeform 190">
                  <a:extLst>
                    <a:ext uri="{FF2B5EF4-FFF2-40B4-BE49-F238E27FC236}">
                      <a16:creationId xmlns:a16="http://schemas.microsoft.com/office/drawing/2014/main" id="{9CEE1D5E-C30E-47E3-B230-46F4B96EAF5A}"/>
                    </a:ext>
                  </a:extLst>
                </p:cNvPr>
                <p:cNvSpPr>
                  <a:spLocks/>
                </p:cNvSpPr>
                <p:nvPr/>
              </p:nvSpPr>
              <p:spPr bwMode="auto">
                <a:xfrm>
                  <a:off x="1801" y="1349"/>
                  <a:ext cx="10" cy="10"/>
                </a:xfrm>
                <a:custGeom>
                  <a:avLst/>
                  <a:gdLst/>
                  <a:ahLst/>
                  <a:cxnLst>
                    <a:cxn ang="0">
                      <a:pos x="1" y="0"/>
                    </a:cxn>
                    <a:cxn ang="0">
                      <a:pos x="0" y="11"/>
                    </a:cxn>
                    <a:cxn ang="0">
                      <a:pos x="10" y="11"/>
                    </a:cxn>
                    <a:cxn ang="0">
                      <a:pos x="11" y="11"/>
                    </a:cxn>
                    <a:cxn ang="0">
                      <a:pos x="11" y="0"/>
                    </a:cxn>
                    <a:cxn ang="0">
                      <a:pos x="10" y="0"/>
                    </a:cxn>
                    <a:cxn ang="0">
                      <a:pos x="1" y="0"/>
                    </a:cxn>
                  </a:cxnLst>
                  <a:rect l="0" t="0" r="r" b="b"/>
                  <a:pathLst>
                    <a:path w="11" h="11">
                      <a:moveTo>
                        <a:pt x="1" y="0"/>
                      </a:moveTo>
                      <a:cubicBezTo>
                        <a:pt x="1" y="4"/>
                        <a:pt x="1" y="7"/>
                        <a:pt x="0" y="11"/>
                      </a:cubicBezTo>
                      <a:cubicBezTo>
                        <a:pt x="4" y="11"/>
                        <a:pt x="7" y="11"/>
                        <a:pt x="10" y="11"/>
                      </a:cubicBezTo>
                      <a:cubicBezTo>
                        <a:pt x="10" y="11"/>
                        <a:pt x="11" y="11"/>
                        <a:pt x="11" y="11"/>
                      </a:cubicBezTo>
                      <a:cubicBezTo>
                        <a:pt x="11" y="0"/>
                        <a:pt x="11" y="0"/>
                        <a:pt x="11" y="0"/>
                      </a:cubicBezTo>
                      <a:cubicBezTo>
                        <a:pt x="11"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90" name="Freeform 191">
                  <a:extLst>
                    <a:ext uri="{FF2B5EF4-FFF2-40B4-BE49-F238E27FC236}">
                      <a16:creationId xmlns:a16="http://schemas.microsoft.com/office/drawing/2014/main" id="{BC8E5C74-3916-4216-899A-5801769F8521}"/>
                    </a:ext>
                  </a:extLst>
                </p:cNvPr>
                <p:cNvSpPr>
                  <a:spLocks/>
                </p:cNvSpPr>
                <p:nvPr/>
              </p:nvSpPr>
              <p:spPr bwMode="auto">
                <a:xfrm>
                  <a:off x="1815" y="1469"/>
                  <a:ext cx="7" cy="6"/>
                </a:xfrm>
                <a:custGeom>
                  <a:avLst/>
                  <a:gdLst/>
                  <a:ahLst/>
                  <a:cxnLst>
                    <a:cxn ang="0">
                      <a:pos x="1" y="7"/>
                    </a:cxn>
                    <a:cxn ang="0">
                      <a:pos x="8" y="7"/>
                    </a:cxn>
                    <a:cxn ang="0">
                      <a:pos x="8" y="0"/>
                    </a:cxn>
                    <a:cxn ang="0">
                      <a:pos x="1" y="0"/>
                    </a:cxn>
                    <a:cxn ang="0">
                      <a:pos x="0" y="0"/>
                    </a:cxn>
                    <a:cxn ang="0">
                      <a:pos x="0" y="7"/>
                    </a:cxn>
                    <a:cxn ang="0">
                      <a:pos x="1" y="7"/>
                    </a:cxn>
                  </a:cxnLst>
                  <a:rect l="0" t="0" r="r" b="b"/>
                  <a:pathLst>
                    <a:path w="8" h="7">
                      <a:moveTo>
                        <a:pt x="1" y="7"/>
                      </a:moveTo>
                      <a:cubicBezTo>
                        <a:pt x="3" y="7"/>
                        <a:pt x="5" y="7"/>
                        <a:pt x="8" y="7"/>
                      </a:cubicBezTo>
                      <a:cubicBezTo>
                        <a:pt x="8" y="4"/>
                        <a:pt x="8" y="2"/>
                        <a:pt x="8" y="0"/>
                      </a:cubicBezTo>
                      <a:cubicBezTo>
                        <a:pt x="6" y="0"/>
                        <a:pt x="3" y="0"/>
                        <a:pt x="1" y="0"/>
                      </a:cubicBezTo>
                      <a:cubicBezTo>
                        <a:pt x="1" y="0"/>
                        <a:pt x="0" y="0"/>
                        <a:pt x="0" y="0"/>
                      </a:cubicBezTo>
                      <a:cubicBezTo>
                        <a:pt x="0" y="7"/>
                        <a:pt x="0" y="7"/>
                        <a:pt x="0" y="7"/>
                      </a:cubicBezTo>
                      <a:cubicBezTo>
                        <a:pt x="0" y="7"/>
                        <a:pt x="1" y="7"/>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91" name="Freeform 192">
                  <a:extLst>
                    <a:ext uri="{FF2B5EF4-FFF2-40B4-BE49-F238E27FC236}">
                      <a16:creationId xmlns:a16="http://schemas.microsoft.com/office/drawing/2014/main" id="{9EFD2DF3-416C-45B2-950B-E93C05841276}"/>
                    </a:ext>
                  </a:extLst>
                </p:cNvPr>
                <p:cNvSpPr>
                  <a:spLocks/>
                </p:cNvSpPr>
                <p:nvPr/>
              </p:nvSpPr>
              <p:spPr bwMode="auto">
                <a:xfrm>
                  <a:off x="1838" y="1467"/>
                  <a:ext cx="10" cy="7"/>
                </a:xfrm>
                <a:custGeom>
                  <a:avLst/>
                  <a:gdLst/>
                  <a:ahLst/>
                  <a:cxnLst>
                    <a:cxn ang="0">
                      <a:pos x="11" y="0"/>
                    </a:cxn>
                    <a:cxn ang="0">
                      <a:pos x="1" y="1"/>
                    </a:cxn>
                    <a:cxn ang="0">
                      <a:pos x="0" y="8"/>
                    </a:cxn>
                    <a:cxn ang="0">
                      <a:pos x="11" y="7"/>
                    </a:cxn>
                    <a:cxn ang="0">
                      <a:pos x="11" y="0"/>
                    </a:cxn>
                  </a:cxnLst>
                  <a:rect l="0" t="0" r="r" b="b"/>
                  <a:pathLst>
                    <a:path w="11" h="8">
                      <a:moveTo>
                        <a:pt x="11" y="0"/>
                      </a:moveTo>
                      <a:cubicBezTo>
                        <a:pt x="7" y="1"/>
                        <a:pt x="4" y="1"/>
                        <a:pt x="1" y="1"/>
                      </a:cubicBezTo>
                      <a:cubicBezTo>
                        <a:pt x="1" y="3"/>
                        <a:pt x="0" y="6"/>
                        <a:pt x="0" y="8"/>
                      </a:cubicBezTo>
                      <a:cubicBezTo>
                        <a:pt x="4" y="8"/>
                        <a:pt x="7" y="7"/>
                        <a:pt x="11" y="7"/>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92" name="Freeform 193">
                  <a:extLst>
                    <a:ext uri="{FF2B5EF4-FFF2-40B4-BE49-F238E27FC236}">
                      <a16:creationId xmlns:a16="http://schemas.microsoft.com/office/drawing/2014/main" id="{6A8C4D0C-6F1F-4F44-9490-5484AEC04745}"/>
                    </a:ext>
                  </a:extLst>
                </p:cNvPr>
                <p:cNvSpPr>
                  <a:spLocks/>
                </p:cNvSpPr>
                <p:nvPr/>
              </p:nvSpPr>
              <p:spPr bwMode="auto">
                <a:xfrm>
                  <a:off x="1839" y="1338"/>
                  <a:ext cx="11" cy="9"/>
                </a:xfrm>
                <a:custGeom>
                  <a:avLst/>
                  <a:gdLst/>
                  <a:ahLst/>
                  <a:cxnLst>
                    <a:cxn ang="0">
                      <a:pos x="12" y="10"/>
                    </a:cxn>
                    <a:cxn ang="0">
                      <a:pos x="11" y="1"/>
                    </a:cxn>
                    <a:cxn ang="0">
                      <a:pos x="0" y="0"/>
                    </a:cxn>
                    <a:cxn ang="0">
                      <a:pos x="1" y="9"/>
                    </a:cxn>
                    <a:cxn ang="0">
                      <a:pos x="12" y="10"/>
                    </a:cxn>
                  </a:cxnLst>
                  <a:rect l="0" t="0" r="r" b="b"/>
                  <a:pathLst>
                    <a:path w="12" h="10">
                      <a:moveTo>
                        <a:pt x="12" y="10"/>
                      </a:moveTo>
                      <a:cubicBezTo>
                        <a:pt x="12" y="7"/>
                        <a:pt x="11" y="4"/>
                        <a:pt x="11" y="1"/>
                      </a:cubicBezTo>
                      <a:cubicBezTo>
                        <a:pt x="7" y="1"/>
                        <a:pt x="3" y="1"/>
                        <a:pt x="0" y="0"/>
                      </a:cubicBezTo>
                      <a:cubicBezTo>
                        <a:pt x="0" y="3"/>
                        <a:pt x="0" y="6"/>
                        <a:pt x="1" y="9"/>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93" name="Freeform 194">
                  <a:extLst>
                    <a:ext uri="{FF2B5EF4-FFF2-40B4-BE49-F238E27FC236}">
                      <a16:creationId xmlns:a16="http://schemas.microsoft.com/office/drawing/2014/main" id="{EBC1E048-48F0-4633-80CB-1BB9D350B825}"/>
                    </a:ext>
                  </a:extLst>
                </p:cNvPr>
                <p:cNvSpPr>
                  <a:spLocks/>
                </p:cNvSpPr>
                <p:nvPr/>
              </p:nvSpPr>
              <p:spPr bwMode="auto">
                <a:xfrm>
                  <a:off x="1838" y="1332"/>
                  <a:ext cx="10" cy="3"/>
                </a:xfrm>
                <a:custGeom>
                  <a:avLst/>
                  <a:gdLst/>
                  <a:ahLst/>
                  <a:cxnLst>
                    <a:cxn ang="0">
                      <a:pos x="0" y="3"/>
                    </a:cxn>
                    <a:cxn ang="0">
                      <a:pos x="10" y="3"/>
                    </a:cxn>
                    <a:cxn ang="0">
                      <a:pos x="0" y="0"/>
                    </a:cxn>
                    <a:cxn ang="0">
                      <a:pos x="0" y="3"/>
                    </a:cxn>
                  </a:cxnLst>
                  <a:rect l="0" t="0" r="r" b="b"/>
                  <a:pathLst>
                    <a:path w="10" h="3">
                      <a:moveTo>
                        <a:pt x="0" y="3"/>
                      </a:moveTo>
                      <a:cubicBezTo>
                        <a:pt x="4" y="3"/>
                        <a:pt x="7" y="3"/>
                        <a:pt x="10" y="3"/>
                      </a:cubicBezTo>
                      <a:cubicBezTo>
                        <a:pt x="7" y="2"/>
                        <a:pt x="4" y="1"/>
                        <a:pt x="0" y="0"/>
                      </a:cubicBezTo>
                      <a:cubicBezTo>
                        <a:pt x="0" y="1"/>
                        <a:pt x="0" y="2"/>
                        <a:pt x="0"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94" name="Freeform 195">
                  <a:extLst>
                    <a:ext uri="{FF2B5EF4-FFF2-40B4-BE49-F238E27FC236}">
                      <a16:creationId xmlns:a16="http://schemas.microsoft.com/office/drawing/2014/main" id="{98771843-52DA-4390-A706-B40A1679D1D3}"/>
                    </a:ext>
                  </a:extLst>
                </p:cNvPr>
                <p:cNvSpPr>
                  <a:spLocks/>
                </p:cNvSpPr>
                <p:nvPr/>
              </p:nvSpPr>
              <p:spPr bwMode="auto">
                <a:xfrm>
                  <a:off x="1815" y="1457"/>
                  <a:ext cx="8" cy="8"/>
                </a:xfrm>
                <a:custGeom>
                  <a:avLst/>
                  <a:gdLst/>
                  <a:ahLst/>
                  <a:cxnLst>
                    <a:cxn ang="0">
                      <a:pos x="9" y="9"/>
                    </a:cxn>
                    <a:cxn ang="0">
                      <a:pos x="9" y="0"/>
                    </a:cxn>
                    <a:cxn ang="0">
                      <a:pos x="1" y="0"/>
                    </a:cxn>
                    <a:cxn ang="0">
                      <a:pos x="0" y="0"/>
                    </a:cxn>
                    <a:cxn ang="0">
                      <a:pos x="0" y="9"/>
                    </a:cxn>
                    <a:cxn ang="0">
                      <a:pos x="1" y="9"/>
                    </a:cxn>
                    <a:cxn ang="0">
                      <a:pos x="9" y="9"/>
                    </a:cxn>
                  </a:cxnLst>
                  <a:rect l="0" t="0" r="r" b="b"/>
                  <a:pathLst>
                    <a:path w="9" h="9">
                      <a:moveTo>
                        <a:pt x="9" y="9"/>
                      </a:moveTo>
                      <a:cubicBezTo>
                        <a:pt x="9" y="6"/>
                        <a:pt x="9" y="3"/>
                        <a:pt x="9" y="0"/>
                      </a:cubicBezTo>
                      <a:cubicBezTo>
                        <a:pt x="6" y="0"/>
                        <a:pt x="3" y="0"/>
                        <a:pt x="1" y="0"/>
                      </a:cubicBezTo>
                      <a:cubicBezTo>
                        <a:pt x="1" y="0"/>
                        <a:pt x="0" y="0"/>
                        <a:pt x="0" y="0"/>
                      </a:cubicBezTo>
                      <a:cubicBezTo>
                        <a:pt x="0" y="9"/>
                        <a:pt x="0" y="9"/>
                        <a:pt x="0" y="9"/>
                      </a:cubicBezTo>
                      <a:cubicBezTo>
                        <a:pt x="0" y="9"/>
                        <a:pt x="1" y="9"/>
                        <a:pt x="1" y="9"/>
                      </a:cubicBezTo>
                      <a:cubicBezTo>
                        <a:pt x="3" y="9"/>
                        <a:pt x="6" y="9"/>
                        <a:pt x="9"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95" name="Freeform 196">
                  <a:extLst>
                    <a:ext uri="{FF2B5EF4-FFF2-40B4-BE49-F238E27FC236}">
                      <a16:creationId xmlns:a16="http://schemas.microsoft.com/office/drawing/2014/main" id="{73711537-5AE5-4AEB-B1F4-D68E8AFB3B22}"/>
                    </a:ext>
                  </a:extLst>
                </p:cNvPr>
                <p:cNvSpPr>
                  <a:spLocks/>
                </p:cNvSpPr>
                <p:nvPr/>
              </p:nvSpPr>
              <p:spPr bwMode="auto">
                <a:xfrm>
                  <a:off x="1775" y="1338"/>
                  <a:ext cx="11" cy="9"/>
                </a:xfrm>
                <a:custGeom>
                  <a:avLst/>
                  <a:gdLst/>
                  <a:ahLst/>
                  <a:cxnLst>
                    <a:cxn ang="0">
                      <a:pos x="1" y="1"/>
                    </a:cxn>
                    <a:cxn ang="0">
                      <a:pos x="0" y="10"/>
                    </a:cxn>
                    <a:cxn ang="0">
                      <a:pos x="12" y="9"/>
                    </a:cxn>
                    <a:cxn ang="0">
                      <a:pos x="12" y="0"/>
                    </a:cxn>
                    <a:cxn ang="0">
                      <a:pos x="2" y="1"/>
                    </a:cxn>
                    <a:cxn ang="0">
                      <a:pos x="1" y="1"/>
                    </a:cxn>
                  </a:cxnLst>
                  <a:rect l="0" t="0" r="r" b="b"/>
                  <a:pathLst>
                    <a:path w="12" h="10">
                      <a:moveTo>
                        <a:pt x="1" y="1"/>
                      </a:moveTo>
                      <a:cubicBezTo>
                        <a:pt x="1" y="4"/>
                        <a:pt x="0" y="7"/>
                        <a:pt x="0" y="10"/>
                      </a:cubicBezTo>
                      <a:cubicBezTo>
                        <a:pt x="4" y="10"/>
                        <a:pt x="8" y="9"/>
                        <a:pt x="12" y="9"/>
                      </a:cubicBezTo>
                      <a:cubicBezTo>
                        <a:pt x="12" y="6"/>
                        <a:pt x="12" y="3"/>
                        <a:pt x="12" y="0"/>
                      </a:cubicBezTo>
                      <a:cubicBezTo>
                        <a:pt x="9" y="0"/>
                        <a:pt x="6" y="0"/>
                        <a:pt x="2" y="1"/>
                      </a:cubicBezTo>
                      <a:cubicBezTo>
                        <a:pt x="2" y="1"/>
                        <a:pt x="1"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96" name="Freeform 197">
                  <a:extLst>
                    <a:ext uri="{FF2B5EF4-FFF2-40B4-BE49-F238E27FC236}">
                      <a16:creationId xmlns:a16="http://schemas.microsoft.com/office/drawing/2014/main" id="{D1E6C968-23CE-4EAD-BED0-27C477180BA0}"/>
                    </a:ext>
                  </a:extLst>
                </p:cNvPr>
                <p:cNvSpPr>
                  <a:spLocks/>
                </p:cNvSpPr>
                <p:nvPr/>
              </p:nvSpPr>
              <p:spPr bwMode="auto">
                <a:xfrm>
                  <a:off x="1826" y="1338"/>
                  <a:ext cx="11" cy="8"/>
                </a:xfrm>
                <a:custGeom>
                  <a:avLst/>
                  <a:gdLst/>
                  <a:ahLst/>
                  <a:cxnLst>
                    <a:cxn ang="0">
                      <a:pos x="1" y="9"/>
                    </a:cxn>
                    <a:cxn ang="0">
                      <a:pos x="12" y="9"/>
                    </a:cxn>
                    <a:cxn ang="0">
                      <a:pos x="11" y="0"/>
                    </a:cxn>
                    <a:cxn ang="0">
                      <a:pos x="0" y="0"/>
                    </a:cxn>
                    <a:cxn ang="0">
                      <a:pos x="1" y="9"/>
                    </a:cxn>
                  </a:cxnLst>
                  <a:rect l="0" t="0" r="r" b="b"/>
                  <a:pathLst>
                    <a:path w="12" h="9">
                      <a:moveTo>
                        <a:pt x="1" y="9"/>
                      </a:moveTo>
                      <a:cubicBezTo>
                        <a:pt x="4" y="9"/>
                        <a:pt x="8" y="9"/>
                        <a:pt x="12" y="9"/>
                      </a:cubicBezTo>
                      <a:cubicBezTo>
                        <a:pt x="11" y="6"/>
                        <a:pt x="11" y="3"/>
                        <a:pt x="11" y="0"/>
                      </a:cubicBezTo>
                      <a:cubicBezTo>
                        <a:pt x="7" y="0"/>
                        <a:pt x="4" y="0"/>
                        <a:pt x="0" y="0"/>
                      </a:cubicBezTo>
                      <a:cubicBezTo>
                        <a:pt x="0" y="2"/>
                        <a:pt x="1" y="5"/>
                        <a:pt x="1"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97" name="Freeform 198">
                  <a:extLst>
                    <a:ext uri="{FF2B5EF4-FFF2-40B4-BE49-F238E27FC236}">
                      <a16:creationId xmlns:a16="http://schemas.microsoft.com/office/drawing/2014/main" id="{BE5A54F3-D307-4E21-998E-A74D027518B8}"/>
                    </a:ext>
                  </a:extLst>
                </p:cNvPr>
                <p:cNvSpPr>
                  <a:spLocks/>
                </p:cNvSpPr>
                <p:nvPr/>
              </p:nvSpPr>
              <p:spPr bwMode="auto">
                <a:xfrm>
                  <a:off x="1803" y="1457"/>
                  <a:ext cx="8" cy="8"/>
                </a:xfrm>
                <a:custGeom>
                  <a:avLst/>
                  <a:gdLst/>
                  <a:ahLst/>
                  <a:cxnLst>
                    <a:cxn ang="0">
                      <a:pos x="9" y="0"/>
                    </a:cxn>
                    <a:cxn ang="0">
                      <a:pos x="0" y="0"/>
                    </a:cxn>
                    <a:cxn ang="0">
                      <a:pos x="1" y="9"/>
                    </a:cxn>
                    <a:cxn ang="0">
                      <a:pos x="9" y="9"/>
                    </a:cxn>
                    <a:cxn ang="0">
                      <a:pos x="9" y="0"/>
                    </a:cxn>
                  </a:cxnLst>
                  <a:rect l="0" t="0" r="r" b="b"/>
                  <a:pathLst>
                    <a:path w="9" h="9">
                      <a:moveTo>
                        <a:pt x="9" y="0"/>
                      </a:moveTo>
                      <a:cubicBezTo>
                        <a:pt x="6" y="0"/>
                        <a:pt x="4" y="0"/>
                        <a:pt x="0" y="0"/>
                      </a:cubicBezTo>
                      <a:cubicBezTo>
                        <a:pt x="1" y="3"/>
                        <a:pt x="1" y="6"/>
                        <a:pt x="1" y="9"/>
                      </a:cubicBezTo>
                      <a:cubicBezTo>
                        <a:pt x="4" y="9"/>
                        <a:pt x="7" y="9"/>
                        <a:pt x="9"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98" name="Freeform 199">
                  <a:extLst>
                    <a:ext uri="{FF2B5EF4-FFF2-40B4-BE49-F238E27FC236}">
                      <a16:creationId xmlns:a16="http://schemas.microsoft.com/office/drawing/2014/main" id="{56257D19-5896-4C71-8D96-483A1B016BAA}"/>
                    </a:ext>
                  </a:extLst>
                </p:cNvPr>
                <p:cNvSpPr>
                  <a:spLocks/>
                </p:cNvSpPr>
                <p:nvPr/>
              </p:nvSpPr>
              <p:spPr bwMode="auto">
                <a:xfrm>
                  <a:off x="1802" y="1337"/>
                  <a:ext cx="9" cy="8"/>
                </a:xfrm>
                <a:custGeom>
                  <a:avLst/>
                  <a:gdLst/>
                  <a:ahLst/>
                  <a:cxnLst>
                    <a:cxn ang="0">
                      <a:pos x="9" y="0"/>
                    </a:cxn>
                    <a:cxn ang="0">
                      <a:pos x="1" y="0"/>
                    </a:cxn>
                    <a:cxn ang="0">
                      <a:pos x="0" y="9"/>
                    </a:cxn>
                    <a:cxn ang="0">
                      <a:pos x="9" y="9"/>
                    </a:cxn>
                    <a:cxn ang="0">
                      <a:pos x="10" y="9"/>
                    </a:cxn>
                    <a:cxn ang="0">
                      <a:pos x="10" y="0"/>
                    </a:cxn>
                    <a:cxn ang="0">
                      <a:pos x="9" y="0"/>
                    </a:cxn>
                  </a:cxnLst>
                  <a:rect l="0" t="0" r="r" b="b"/>
                  <a:pathLst>
                    <a:path w="10" h="9">
                      <a:moveTo>
                        <a:pt x="9" y="0"/>
                      </a:moveTo>
                      <a:cubicBezTo>
                        <a:pt x="7" y="0"/>
                        <a:pt x="4" y="0"/>
                        <a:pt x="1" y="0"/>
                      </a:cubicBezTo>
                      <a:cubicBezTo>
                        <a:pt x="1" y="3"/>
                        <a:pt x="0" y="6"/>
                        <a:pt x="0" y="9"/>
                      </a:cubicBezTo>
                      <a:cubicBezTo>
                        <a:pt x="3" y="9"/>
                        <a:pt x="6" y="9"/>
                        <a:pt x="9" y="9"/>
                      </a:cubicBezTo>
                      <a:cubicBezTo>
                        <a:pt x="9" y="9"/>
                        <a:pt x="10" y="9"/>
                        <a:pt x="10" y="9"/>
                      </a:cubicBezTo>
                      <a:cubicBezTo>
                        <a:pt x="10" y="0"/>
                        <a:pt x="10" y="0"/>
                        <a:pt x="10" y="0"/>
                      </a:cubicBezTo>
                      <a:cubicBezTo>
                        <a:pt x="10" y="0"/>
                        <a:pt x="9" y="0"/>
                        <a:pt x="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99" name="Freeform 200">
                  <a:extLst>
                    <a:ext uri="{FF2B5EF4-FFF2-40B4-BE49-F238E27FC236}">
                      <a16:creationId xmlns:a16="http://schemas.microsoft.com/office/drawing/2014/main" id="{05EFAD27-A657-4449-83F6-EC012D55B38F}"/>
                    </a:ext>
                  </a:extLst>
                </p:cNvPr>
                <p:cNvSpPr>
                  <a:spLocks/>
                </p:cNvSpPr>
                <p:nvPr/>
              </p:nvSpPr>
              <p:spPr bwMode="auto">
                <a:xfrm>
                  <a:off x="1789" y="1337"/>
                  <a:ext cx="11" cy="9"/>
                </a:xfrm>
                <a:custGeom>
                  <a:avLst/>
                  <a:gdLst/>
                  <a:ahLst/>
                  <a:cxnLst>
                    <a:cxn ang="0">
                      <a:pos x="0" y="10"/>
                    </a:cxn>
                    <a:cxn ang="0">
                      <a:pos x="12" y="9"/>
                    </a:cxn>
                    <a:cxn ang="0">
                      <a:pos x="12" y="0"/>
                    </a:cxn>
                    <a:cxn ang="0">
                      <a:pos x="1" y="1"/>
                    </a:cxn>
                    <a:cxn ang="0">
                      <a:pos x="0" y="10"/>
                    </a:cxn>
                  </a:cxnLst>
                  <a:rect l="0" t="0" r="r" b="b"/>
                  <a:pathLst>
                    <a:path w="12" h="10">
                      <a:moveTo>
                        <a:pt x="0" y="10"/>
                      </a:moveTo>
                      <a:cubicBezTo>
                        <a:pt x="4" y="10"/>
                        <a:pt x="8" y="10"/>
                        <a:pt x="12" y="9"/>
                      </a:cubicBezTo>
                      <a:cubicBezTo>
                        <a:pt x="12" y="6"/>
                        <a:pt x="12" y="3"/>
                        <a:pt x="12" y="0"/>
                      </a:cubicBezTo>
                      <a:cubicBezTo>
                        <a:pt x="9" y="0"/>
                        <a:pt x="5" y="1"/>
                        <a:pt x="1" y="1"/>
                      </a:cubicBezTo>
                      <a:cubicBezTo>
                        <a:pt x="1" y="4"/>
                        <a:pt x="1" y="7"/>
                        <a:pt x="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0" name="Freeform 201">
                  <a:extLst>
                    <a:ext uri="{FF2B5EF4-FFF2-40B4-BE49-F238E27FC236}">
                      <a16:creationId xmlns:a16="http://schemas.microsoft.com/office/drawing/2014/main" id="{1DBC3726-223F-4A9B-83D7-21AE75593152}"/>
                    </a:ext>
                  </a:extLst>
                </p:cNvPr>
                <p:cNvSpPr>
                  <a:spLocks/>
                </p:cNvSpPr>
                <p:nvPr/>
              </p:nvSpPr>
              <p:spPr bwMode="auto">
                <a:xfrm>
                  <a:off x="1791" y="1456"/>
                  <a:ext cx="10" cy="9"/>
                </a:xfrm>
                <a:custGeom>
                  <a:avLst/>
                  <a:gdLst/>
                  <a:ahLst/>
                  <a:cxnLst>
                    <a:cxn ang="0">
                      <a:pos x="11" y="1"/>
                    </a:cxn>
                    <a:cxn ang="0">
                      <a:pos x="0" y="0"/>
                    </a:cxn>
                    <a:cxn ang="0">
                      <a:pos x="1" y="9"/>
                    </a:cxn>
                    <a:cxn ang="0">
                      <a:pos x="1" y="8"/>
                    </a:cxn>
                    <a:cxn ang="0">
                      <a:pos x="1" y="9"/>
                    </a:cxn>
                    <a:cxn ang="0">
                      <a:pos x="11" y="10"/>
                    </a:cxn>
                    <a:cxn ang="0">
                      <a:pos x="11" y="1"/>
                    </a:cxn>
                  </a:cxnLst>
                  <a:rect l="0" t="0" r="r" b="b"/>
                  <a:pathLst>
                    <a:path w="11" h="10">
                      <a:moveTo>
                        <a:pt x="11" y="1"/>
                      </a:moveTo>
                      <a:cubicBezTo>
                        <a:pt x="7" y="1"/>
                        <a:pt x="4" y="0"/>
                        <a:pt x="0" y="0"/>
                      </a:cubicBezTo>
                      <a:cubicBezTo>
                        <a:pt x="0" y="3"/>
                        <a:pt x="0" y="6"/>
                        <a:pt x="1" y="9"/>
                      </a:cubicBezTo>
                      <a:cubicBezTo>
                        <a:pt x="1" y="9"/>
                        <a:pt x="1" y="8"/>
                        <a:pt x="1" y="8"/>
                      </a:cubicBezTo>
                      <a:cubicBezTo>
                        <a:pt x="1" y="9"/>
                        <a:pt x="1" y="9"/>
                        <a:pt x="1" y="9"/>
                      </a:cubicBezTo>
                      <a:cubicBezTo>
                        <a:pt x="5" y="9"/>
                        <a:pt x="8" y="10"/>
                        <a:pt x="11" y="10"/>
                      </a:cubicBezTo>
                      <a:cubicBezTo>
                        <a:pt x="11" y="7"/>
                        <a:pt x="11" y="4"/>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1" name="Freeform 202">
                  <a:extLst>
                    <a:ext uri="{FF2B5EF4-FFF2-40B4-BE49-F238E27FC236}">
                      <a16:creationId xmlns:a16="http://schemas.microsoft.com/office/drawing/2014/main" id="{8E36FD8A-2DA0-43BA-8862-C76EB1B69131}"/>
                    </a:ext>
                  </a:extLst>
                </p:cNvPr>
                <p:cNvSpPr>
                  <a:spLocks/>
                </p:cNvSpPr>
                <p:nvPr/>
              </p:nvSpPr>
              <p:spPr bwMode="auto">
                <a:xfrm>
                  <a:off x="1754" y="1389"/>
                  <a:ext cx="3" cy="10"/>
                </a:xfrm>
                <a:custGeom>
                  <a:avLst/>
                  <a:gdLst/>
                  <a:ahLst/>
                  <a:cxnLst>
                    <a:cxn ang="0">
                      <a:pos x="0" y="11"/>
                    </a:cxn>
                    <a:cxn ang="0">
                      <a:pos x="3" y="11"/>
                    </a:cxn>
                    <a:cxn ang="0">
                      <a:pos x="2" y="1"/>
                    </a:cxn>
                    <a:cxn ang="0">
                      <a:pos x="2" y="0"/>
                    </a:cxn>
                    <a:cxn ang="0">
                      <a:pos x="1" y="0"/>
                    </a:cxn>
                    <a:cxn ang="0">
                      <a:pos x="2" y="6"/>
                    </a:cxn>
                    <a:cxn ang="0">
                      <a:pos x="0" y="11"/>
                    </a:cxn>
                  </a:cxnLst>
                  <a:rect l="0" t="0" r="r" b="b"/>
                  <a:pathLst>
                    <a:path w="3" h="11">
                      <a:moveTo>
                        <a:pt x="0" y="11"/>
                      </a:moveTo>
                      <a:cubicBezTo>
                        <a:pt x="3" y="11"/>
                        <a:pt x="3" y="11"/>
                        <a:pt x="3" y="11"/>
                      </a:cubicBezTo>
                      <a:cubicBezTo>
                        <a:pt x="2" y="8"/>
                        <a:pt x="2" y="4"/>
                        <a:pt x="2" y="1"/>
                      </a:cubicBezTo>
                      <a:cubicBezTo>
                        <a:pt x="2" y="1"/>
                        <a:pt x="2" y="1"/>
                        <a:pt x="2" y="0"/>
                      </a:cubicBezTo>
                      <a:cubicBezTo>
                        <a:pt x="2" y="0"/>
                        <a:pt x="1" y="0"/>
                        <a:pt x="1" y="0"/>
                      </a:cubicBezTo>
                      <a:cubicBezTo>
                        <a:pt x="1" y="2"/>
                        <a:pt x="2" y="4"/>
                        <a:pt x="2" y="6"/>
                      </a:cubicBezTo>
                      <a:cubicBezTo>
                        <a:pt x="2" y="7"/>
                        <a:pt x="1" y="9"/>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2" name="Freeform 203">
                  <a:extLst>
                    <a:ext uri="{FF2B5EF4-FFF2-40B4-BE49-F238E27FC236}">
                      <a16:creationId xmlns:a16="http://schemas.microsoft.com/office/drawing/2014/main" id="{1818FE34-0DE8-4957-B090-A708CA2DF51E}"/>
                    </a:ext>
                  </a:extLst>
                </p:cNvPr>
                <p:cNvSpPr>
                  <a:spLocks/>
                </p:cNvSpPr>
                <p:nvPr/>
              </p:nvSpPr>
              <p:spPr bwMode="auto">
                <a:xfrm>
                  <a:off x="1826" y="1468"/>
                  <a:ext cx="10" cy="6"/>
                </a:xfrm>
                <a:custGeom>
                  <a:avLst/>
                  <a:gdLst/>
                  <a:ahLst/>
                  <a:cxnLst>
                    <a:cxn ang="0">
                      <a:pos x="11" y="0"/>
                    </a:cxn>
                    <a:cxn ang="0">
                      <a:pos x="0" y="1"/>
                    </a:cxn>
                    <a:cxn ang="0">
                      <a:pos x="0" y="7"/>
                    </a:cxn>
                    <a:cxn ang="0">
                      <a:pos x="10" y="7"/>
                    </a:cxn>
                    <a:cxn ang="0">
                      <a:pos x="11" y="0"/>
                    </a:cxn>
                  </a:cxnLst>
                  <a:rect l="0" t="0" r="r" b="b"/>
                  <a:pathLst>
                    <a:path w="11" h="7">
                      <a:moveTo>
                        <a:pt x="11" y="0"/>
                      </a:moveTo>
                      <a:cubicBezTo>
                        <a:pt x="7" y="0"/>
                        <a:pt x="4" y="1"/>
                        <a:pt x="0" y="1"/>
                      </a:cubicBezTo>
                      <a:cubicBezTo>
                        <a:pt x="0" y="3"/>
                        <a:pt x="0" y="5"/>
                        <a:pt x="0" y="7"/>
                      </a:cubicBezTo>
                      <a:cubicBezTo>
                        <a:pt x="3" y="7"/>
                        <a:pt x="7" y="7"/>
                        <a:pt x="10" y="7"/>
                      </a:cubicBezTo>
                      <a:cubicBezTo>
                        <a:pt x="11" y="5"/>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3" name="Freeform 204">
                  <a:extLst>
                    <a:ext uri="{FF2B5EF4-FFF2-40B4-BE49-F238E27FC236}">
                      <a16:creationId xmlns:a16="http://schemas.microsoft.com/office/drawing/2014/main" id="{B9233EE8-B32A-464B-BEE0-4653C16E5B2A}"/>
                    </a:ext>
                  </a:extLst>
                </p:cNvPr>
                <p:cNvSpPr>
                  <a:spLocks/>
                </p:cNvSpPr>
                <p:nvPr/>
              </p:nvSpPr>
              <p:spPr bwMode="auto">
                <a:xfrm>
                  <a:off x="1825" y="1478"/>
                  <a:ext cx="10" cy="3"/>
                </a:xfrm>
                <a:custGeom>
                  <a:avLst/>
                  <a:gdLst/>
                  <a:ahLst/>
                  <a:cxnLst>
                    <a:cxn ang="0">
                      <a:pos x="11" y="0"/>
                    </a:cxn>
                    <a:cxn ang="0">
                      <a:pos x="0" y="0"/>
                    </a:cxn>
                    <a:cxn ang="0">
                      <a:pos x="0" y="3"/>
                    </a:cxn>
                    <a:cxn ang="0">
                      <a:pos x="11" y="3"/>
                    </a:cxn>
                    <a:cxn ang="0">
                      <a:pos x="11" y="0"/>
                    </a:cxn>
                  </a:cxnLst>
                  <a:rect l="0" t="0" r="r" b="b"/>
                  <a:pathLst>
                    <a:path w="11" h="3">
                      <a:moveTo>
                        <a:pt x="11" y="0"/>
                      </a:moveTo>
                      <a:cubicBezTo>
                        <a:pt x="7" y="0"/>
                        <a:pt x="4" y="0"/>
                        <a:pt x="0" y="0"/>
                      </a:cubicBezTo>
                      <a:cubicBezTo>
                        <a:pt x="0" y="1"/>
                        <a:pt x="0" y="2"/>
                        <a:pt x="0" y="3"/>
                      </a:cubicBezTo>
                      <a:cubicBezTo>
                        <a:pt x="11" y="3"/>
                        <a:pt x="11" y="3"/>
                        <a:pt x="11" y="3"/>
                      </a:cubicBezTo>
                      <a:cubicBezTo>
                        <a:pt x="11" y="2"/>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13" name="Freeform 206">
                <a:extLst>
                  <a:ext uri="{FF2B5EF4-FFF2-40B4-BE49-F238E27FC236}">
                    <a16:creationId xmlns:a16="http://schemas.microsoft.com/office/drawing/2014/main" id="{C7BCBBAC-6D4A-4D96-9E13-B736271F86CB}"/>
                  </a:ext>
                </a:extLst>
              </p:cNvPr>
              <p:cNvSpPr>
                <a:spLocks/>
              </p:cNvSpPr>
              <p:nvPr/>
            </p:nvSpPr>
            <p:spPr bwMode="auto">
              <a:xfrm>
                <a:off x="1815" y="1337"/>
                <a:ext cx="8" cy="8"/>
              </a:xfrm>
              <a:custGeom>
                <a:avLst/>
                <a:gdLst/>
                <a:ahLst/>
                <a:cxnLst>
                  <a:cxn ang="0">
                    <a:pos x="0" y="9"/>
                  </a:cxn>
                  <a:cxn ang="0">
                    <a:pos x="9" y="9"/>
                  </a:cxn>
                  <a:cxn ang="0">
                    <a:pos x="8" y="0"/>
                  </a:cxn>
                  <a:cxn ang="0">
                    <a:pos x="0" y="0"/>
                  </a:cxn>
                  <a:cxn ang="0">
                    <a:pos x="0" y="9"/>
                  </a:cxn>
                </a:cxnLst>
                <a:rect l="0" t="0" r="r" b="b"/>
                <a:pathLst>
                  <a:path w="9" h="9">
                    <a:moveTo>
                      <a:pt x="0" y="9"/>
                    </a:moveTo>
                    <a:cubicBezTo>
                      <a:pt x="3" y="9"/>
                      <a:pt x="6" y="9"/>
                      <a:pt x="9" y="9"/>
                    </a:cubicBezTo>
                    <a:cubicBezTo>
                      <a:pt x="9" y="6"/>
                      <a:pt x="9" y="3"/>
                      <a:pt x="8" y="0"/>
                    </a:cubicBezTo>
                    <a:cubicBezTo>
                      <a:pt x="5" y="0"/>
                      <a:pt x="2" y="0"/>
                      <a:pt x="0" y="0"/>
                    </a:cubicBezTo>
                    <a:lnTo>
                      <a:pt x="0" y="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4" name="Freeform 207">
                <a:extLst>
                  <a:ext uri="{FF2B5EF4-FFF2-40B4-BE49-F238E27FC236}">
                    <a16:creationId xmlns:a16="http://schemas.microsoft.com/office/drawing/2014/main" id="{8978C4B7-37E0-4E53-8BF4-5141ECAB17F1}"/>
                  </a:ext>
                </a:extLst>
              </p:cNvPr>
              <p:cNvSpPr>
                <a:spLocks/>
              </p:cNvSpPr>
              <p:nvPr/>
            </p:nvSpPr>
            <p:spPr bwMode="auto">
              <a:xfrm>
                <a:off x="1815" y="1478"/>
                <a:ext cx="7" cy="3"/>
              </a:xfrm>
              <a:custGeom>
                <a:avLst/>
                <a:gdLst/>
                <a:ahLst/>
                <a:cxnLst>
                  <a:cxn ang="0">
                    <a:pos x="8" y="0"/>
                  </a:cxn>
                  <a:cxn ang="0">
                    <a:pos x="1" y="0"/>
                  </a:cxn>
                  <a:cxn ang="0">
                    <a:pos x="0" y="0"/>
                  </a:cxn>
                  <a:cxn ang="0">
                    <a:pos x="0" y="3"/>
                  </a:cxn>
                  <a:cxn ang="0">
                    <a:pos x="7" y="3"/>
                  </a:cxn>
                  <a:cxn ang="0">
                    <a:pos x="8" y="0"/>
                  </a:cxn>
                </a:cxnLst>
                <a:rect l="0" t="0" r="r" b="b"/>
                <a:pathLst>
                  <a:path w="8" h="3">
                    <a:moveTo>
                      <a:pt x="8" y="0"/>
                    </a:moveTo>
                    <a:cubicBezTo>
                      <a:pt x="5" y="0"/>
                      <a:pt x="3" y="0"/>
                      <a:pt x="1" y="0"/>
                    </a:cubicBezTo>
                    <a:cubicBezTo>
                      <a:pt x="1" y="0"/>
                      <a:pt x="0" y="0"/>
                      <a:pt x="0" y="0"/>
                    </a:cubicBezTo>
                    <a:cubicBezTo>
                      <a:pt x="0" y="3"/>
                      <a:pt x="0" y="3"/>
                      <a:pt x="0" y="3"/>
                    </a:cubicBezTo>
                    <a:cubicBezTo>
                      <a:pt x="7" y="3"/>
                      <a:pt x="7" y="3"/>
                      <a:pt x="7" y="3"/>
                    </a:cubicBezTo>
                    <a:cubicBezTo>
                      <a:pt x="7" y="2"/>
                      <a:pt x="8" y="1"/>
                      <a:pt x="8"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5" name="Freeform 208">
                <a:extLst>
                  <a:ext uri="{FF2B5EF4-FFF2-40B4-BE49-F238E27FC236}">
                    <a16:creationId xmlns:a16="http://schemas.microsoft.com/office/drawing/2014/main" id="{E6056587-31FF-4C1D-8B46-05B097973737}"/>
                  </a:ext>
                </a:extLst>
              </p:cNvPr>
              <p:cNvSpPr>
                <a:spLocks/>
              </p:cNvSpPr>
              <p:nvPr/>
            </p:nvSpPr>
            <p:spPr bwMode="auto">
              <a:xfrm>
                <a:off x="1795" y="1478"/>
                <a:ext cx="7" cy="3"/>
              </a:xfrm>
              <a:custGeom>
                <a:avLst/>
                <a:gdLst/>
                <a:ahLst/>
                <a:cxnLst>
                  <a:cxn ang="0">
                    <a:pos x="7" y="0"/>
                  </a:cxn>
                  <a:cxn ang="0">
                    <a:pos x="0" y="0"/>
                  </a:cxn>
                  <a:cxn ang="0">
                    <a:pos x="1" y="3"/>
                  </a:cxn>
                  <a:cxn ang="0">
                    <a:pos x="8" y="3"/>
                  </a:cxn>
                  <a:cxn ang="0">
                    <a:pos x="7" y="0"/>
                  </a:cxn>
                </a:cxnLst>
                <a:rect l="0" t="0" r="r" b="b"/>
                <a:pathLst>
                  <a:path w="8" h="3">
                    <a:moveTo>
                      <a:pt x="7" y="0"/>
                    </a:moveTo>
                    <a:cubicBezTo>
                      <a:pt x="5" y="0"/>
                      <a:pt x="2" y="0"/>
                      <a:pt x="0" y="0"/>
                    </a:cubicBezTo>
                    <a:cubicBezTo>
                      <a:pt x="1" y="3"/>
                      <a:pt x="1" y="3"/>
                      <a:pt x="1" y="3"/>
                    </a:cubicBezTo>
                    <a:cubicBezTo>
                      <a:pt x="8" y="3"/>
                      <a:pt x="8" y="3"/>
                      <a:pt x="8" y="3"/>
                    </a:cubicBezTo>
                    <a:cubicBezTo>
                      <a:pt x="8" y="3"/>
                      <a:pt x="7" y="2"/>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6" name="Freeform 209">
                <a:extLst>
                  <a:ext uri="{FF2B5EF4-FFF2-40B4-BE49-F238E27FC236}">
                    <a16:creationId xmlns:a16="http://schemas.microsoft.com/office/drawing/2014/main" id="{47D4F722-A52B-4296-A91C-0B5C16245FAD}"/>
                  </a:ext>
                </a:extLst>
              </p:cNvPr>
              <p:cNvSpPr>
                <a:spLocks/>
              </p:cNvSpPr>
              <p:nvPr/>
            </p:nvSpPr>
            <p:spPr bwMode="auto">
              <a:xfrm>
                <a:off x="1826" y="1330"/>
                <a:ext cx="10" cy="4"/>
              </a:xfrm>
              <a:custGeom>
                <a:avLst/>
                <a:gdLst/>
                <a:ahLst/>
                <a:cxnLst>
                  <a:cxn ang="0">
                    <a:pos x="0" y="5"/>
                  </a:cxn>
                  <a:cxn ang="0">
                    <a:pos x="11" y="5"/>
                  </a:cxn>
                  <a:cxn ang="0">
                    <a:pos x="10" y="2"/>
                  </a:cxn>
                  <a:cxn ang="0">
                    <a:pos x="4" y="1"/>
                  </a:cxn>
                  <a:cxn ang="0">
                    <a:pos x="0" y="0"/>
                  </a:cxn>
                  <a:cxn ang="0">
                    <a:pos x="0" y="5"/>
                  </a:cxn>
                </a:cxnLst>
                <a:rect l="0" t="0" r="r" b="b"/>
                <a:pathLst>
                  <a:path w="11" h="5">
                    <a:moveTo>
                      <a:pt x="0" y="5"/>
                    </a:moveTo>
                    <a:cubicBezTo>
                      <a:pt x="3" y="5"/>
                      <a:pt x="7" y="5"/>
                      <a:pt x="11" y="5"/>
                    </a:cubicBezTo>
                    <a:cubicBezTo>
                      <a:pt x="10" y="4"/>
                      <a:pt x="10" y="3"/>
                      <a:pt x="10" y="2"/>
                    </a:cubicBezTo>
                    <a:cubicBezTo>
                      <a:pt x="8" y="1"/>
                      <a:pt x="6" y="1"/>
                      <a:pt x="4" y="1"/>
                    </a:cubicBezTo>
                    <a:cubicBezTo>
                      <a:pt x="3" y="1"/>
                      <a:pt x="1" y="0"/>
                      <a:pt x="0" y="0"/>
                    </a:cubicBezTo>
                    <a:cubicBezTo>
                      <a:pt x="0" y="2"/>
                      <a:pt x="0" y="3"/>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7" name="Freeform 210">
                <a:extLst>
                  <a:ext uri="{FF2B5EF4-FFF2-40B4-BE49-F238E27FC236}">
                    <a16:creationId xmlns:a16="http://schemas.microsoft.com/office/drawing/2014/main" id="{B5DB4976-AA80-476E-B8EB-62BA4F50A065}"/>
                  </a:ext>
                </a:extLst>
              </p:cNvPr>
              <p:cNvSpPr>
                <a:spLocks/>
              </p:cNvSpPr>
              <p:nvPr/>
            </p:nvSpPr>
            <p:spPr bwMode="auto">
              <a:xfrm>
                <a:off x="1804" y="1478"/>
                <a:ext cx="7" cy="3"/>
              </a:xfrm>
              <a:custGeom>
                <a:avLst/>
                <a:gdLst/>
                <a:ahLst/>
                <a:cxnLst>
                  <a:cxn ang="0">
                    <a:pos x="0" y="3"/>
                  </a:cxn>
                  <a:cxn ang="0">
                    <a:pos x="8" y="3"/>
                  </a:cxn>
                  <a:cxn ang="0">
                    <a:pos x="8" y="0"/>
                  </a:cxn>
                  <a:cxn ang="0">
                    <a:pos x="1" y="0"/>
                  </a:cxn>
                  <a:cxn ang="0">
                    <a:pos x="1" y="3"/>
                  </a:cxn>
                  <a:cxn ang="0">
                    <a:pos x="0" y="3"/>
                  </a:cxn>
                </a:cxnLst>
                <a:rect l="0" t="0" r="r" b="b"/>
                <a:pathLst>
                  <a:path w="8" h="3">
                    <a:moveTo>
                      <a:pt x="0" y="3"/>
                    </a:moveTo>
                    <a:cubicBezTo>
                      <a:pt x="8" y="3"/>
                      <a:pt x="8" y="3"/>
                      <a:pt x="8" y="3"/>
                    </a:cubicBezTo>
                    <a:cubicBezTo>
                      <a:pt x="8" y="0"/>
                      <a:pt x="8" y="0"/>
                      <a:pt x="8" y="0"/>
                    </a:cubicBezTo>
                    <a:cubicBezTo>
                      <a:pt x="6" y="0"/>
                      <a:pt x="4" y="0"/>
                      <a:pt x="1" y="0"/>
                    </a:cubicBezTo>
                    <a:cubicBezTo>
                      <a:pt x="1" y="2"/>
                      <a:pt x="1" y="3"/>
                      <a:pt x="1" y="3"/>
                    </a:cubicBezTo>
                    <a:lnTo>
                      <a:pt x="0" y="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Freeform 211">
                <a:extLst>
                  <a:ext uri="{FF2B5EF4-FFF2-40B4-BE49-F238E27FC236}">
                    <a16:creationId xmlns:a16="http://schemas.microsoft.com/office/drawing/2014/main" id="{39929DCA-ADEF-4B5C-A46F-D5131A2DBCE0}"/>
                  </a:ext>
                </a:extLst>
              </p:cNvPr>
              <p:cNvSpPr>
                <a:spLocks/>
              </p:cNvSpPr>
              <p:nvPr/>
            </p:nvSpPr>
            <p:spPr bwMode="auto">
              <a:xfrm>
                <a:off x="1838" y="1477"/>
                <a:ext cx="10" cy="4"/>
              </a:xfrm>
              <a:custGeom>
                <a:avLst/>
                <a:gdLst/>
                <a:ahLst/>
                <a:cxnLst>
                  <a:cxn ang="0">
                    <a:pos x="11" y="0"/>
                  </a:cxn>
                  <a:cxn ang="0">
                    <a:pos x="0" y="1"/>
                  </a:cxn>
                  <a:cxn ang="0">
                    <a:pos x="0" y="4"/>
                  </a:cxn>
                  <a:cxn ang="0">
                    <a:pos x="10" y="4"/>
                  </a:cxn>
                  <a:cxn ang="0">
                    <a:pos x="11" y="0"/>
                  </a:cxn>
                </a:cxnLst>
                <a:rect l="0" t="0" r="r" b="b"/>
                <a:pathLst>
                  <a:path w="11" h="4">
                    <a:moveTo>
                      <a:pt x="11" y="0"/>
                    </a:moveTo>
                    <a:cubicBezTo>
                      <a:pt x="7" y="0"/>
                      <a:pt x="3" y="0"/>
                      <a:pt x="0" y="1"/>
                    </a:cubicBezTo>
                    <a:cubicBezTo>
                      <a:pt x="0" y="2"/>
                      <a:pt x="0" y="3"/>
                      <a:pt x="0" y="4"/>
                    </a:cubicBezTo>
                    <a:cubicBezTo>
                      <a:pt x="10" y="4"/>
                      <a:pt x="10" y="4"/>
                      <a:pt x="10" y="4"/>
                    </a:cubicBezTo>
                    <a:cubicBezTo>
                      <a:pt x="10" y="3"/>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9" name="Freeform 212">
                <a:extLst>
                  <a:ext uri="{FF2B5EF4-FFF2-40B4-BE49-F238E27FC236}">
                    <a16:creationId xmlns:a16="http://schemas.microsoft.com/office/drawing/2014/main" id="{84DEE797-0569-47DB-8BFB-588B9F91284F}"/>
                  </a:ext>
                </a:extLst>
              </p:cNvPr>
              <p:cNvSpPr>
                <a:spLocks/>
              </p:cNvSpPr>
              <p:nvPr/>
            </p:nvSpPr>
            <p:spPr bwMode="auto">
              <a:xfrm>
                <a:off x="1785" y="1334"/>
                <a:ext cx="2" cy="1"/>
              </a:xfrm>
              <a:custGeom>
                <a:avLst/>
                <a:gdLst/>
                <a:ahLst/>
                <a:cxnLst>
                  <a:cxn ang="0">
                    <a:pos x="2" y="0"/>
                  </a:cxn>
                  <a:cxn ang="0">
                    <a:pos x="2" y="0"/>
                  </a:cxn>
                  <a:cxn ang="0">
                    <a:pos x="0" y="0"/>
                  </a:cxn>
                  <a:cxn ang="0">
                    <a:pos x="2" y="0"/>
                  </a:cxn>
                </a:cxnLst>
                <a:rect l="0" t="0" r="r" b="b"/>
                <a:pathLst>
                  <a:path w="2">
                    <a:moveTo>
                      <a:pt x="2" y="0"/>
                    </a:moveTo>
                    <a:cubicBezTo>
                      <a:pt x="2" y="0"/>
                      <a:pt x="2" y="0"/>
                      <a:pt x="2" y="0"/>
                    </a:cubicBezTo>
                    <a:cubicBezTo>
                      <a:pt x="1" y="0"/>
                      <a:pt x="0" y="0"/>
                      <a:pt x="0" y="0"/>
                    </a:cubicBezTo>
                    <a:cubicBezTo>
                      <a:pt x="0" y="0"/>
                      <a:pt x="1" y="0"/>
                      <a:pt x="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0" name="Freeform 213">
                <a:extLst>
                  <a:ext uri="{FF2B5EF4-FFF2-40B4-BE49-F238E27FC236}">
                    <a16:creationId xmlns:a16="http://schemas.microsoft.com/office/drawing/2014/main" id="{804C6327-1CFE-4CD6-9075-77CBAE838C78}"/>
                  </a:ext>
                </a:extLst>
              </p:cNvPr>
              <p:cNvSpPr>
                <a:spLocks/>
              </p:cNvSpPr>
              <p:nvPr/>
            </p:nvSpPr>
            <p:spPr bwMode="auto">
              <a:xfrm>
                <a:off x="1803" y="1329"/>
                <a:ext cx="8" cy="4"/>
              </a:xfrm>
              <a:custGeom>
                <a:avLst/>
                <a:gdLst/>
                <a:ahLst/>
                <a:cxnLst>
                  <a:cxn ang="0">
                    <a:pos x="0" y="5"/>
                  </a:cxn>
                  <a:cxn ang="0">
                    <a:pos x="8" y="5"/>
                  </a:cxn>
                  <a:cxn ang="0">
                    <a:pos x="9" y="5"/>
                  </a:cxn>
                  <a:cxn ang="0">
                    <a:pos x="9" y="0"/>
                  </a:cxn>
                  <a:cxn ang="0">
                    <a:pos x="0" y="1"/>
                  </a:cxn>
                  <a:cxn ang="0">
                    <a:pos x="0" y="5"/>
                  </a:cxn>
                </a:cxnLst>
                <a:rect l="0" t="0" r="r" b="b"/>
                <a:pathLst>
                  <a:path w="9" h="5">
                    <a:moveTo>
                      <a:pt x="0" y="5"/>
                    </a:moveTo>
                    <a:cubicBezTo>
                      <a:pt x="3" y="5"/>
                      <a:pt x="6" y="5"/>
                      <a:pt x="8" y="5"/>
                    </a:cubicBezTo>
                    <a:cubicBezTo>
                      <a:pt x="8" y="5"/>
                      <a:pt x="9" y="5"/>
                      <a:pt x="9" y="5"/>
                    </a:cubicBezTo>
                    <a:cubicBezTo>
                      <a:pt x="9" y="0"/>
                      <a:pt x="9" y="0"/>
                      <a:pt x="9" y="0"/>
                    </a:cubicBezTo>
                    <a:cubicBezTo>
                      <a:pt x="6" y="1"/>
                      <a:pt x="3" y="1"/>
                      <a:pt x="0" y="1"/>
                    </a:cubicBezTo>
                    <a:cubicBezTo>
                      <a:pt x="0" y="2"/>
                      <a:pt x="0" y="4"/>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1" name="Freeform 214">
                <a:extLst>
                  <a:ext uri="{FF2B5EF4-FFF2-40B4-BE49-F238E27FC236}">
                    <a16:creationId xmlns:a16="http://schemas.microsoft.com/office/drawing/2014/main" id="{D51EE6FB-E8BB-4954-B527-9F28CBA24335}"/>
                  </a:ext>
                </a:extLst>
              </p:cNvPr>
              <p:cNvSpPr>
                <a:spLocks/>
              </p:cNvSpPr>
              <p:nvPr/>
            </p:nvSpPr>
            <p:spPr bwMode="auto">
              <a:xfrm>
                <a:off x="1815" y="1329"/>
                <a:ext cx="7" cy="5"/>
              </a:xfrm>
              <a:custGeom>
                <a:avLst/>
                <a:gdLst/>
                <a:ahLst/>
                <a:cxnLst>
                  <a:cxn ang="0">
                    <a:pos x="0" y="0"/>
                  </a:cxn>
                  <a:cxn ang="0">
                    <a:pos x="0" y="5"/>
                  </a:cxn>
                  <a:cxn ang="0">
                    <a:pos x="8" y="6"/>
                  </a:cxn>
                  <a:cxn ang="0">
                    <a:pos x="8" y="1"/>
                  </a:cxn>
                  <a:cxn ang="0">
                    <a:pos x="0" y="0"/>
                  </a:cxn>
                </a:cxnLst>
                <a:rect l="0" t="0" r="r" b="b"/>
                <a:pathLst>
                  <a:path w="8" h="6">
                    <a:moveTo>
                      <a:pt x="0" y="0"/>
                    </a:moveTo>
                    <a:cubicBezTo>
                      <a:pt x="0" y="5"/>
                      <a:pt x="0" y="5"/>
                      <a:pt x="0" y="5"/>
                    </a:cubicBezTo>
                    <a:cubicBezTo>
                      <a:pt x="2" y="5"/>
                      <a:pt x="5" y="6"/>
                      <a:pt x="8" y="6"/>
                    </a:cubicBezTo>
                    <a:cubicBezTo>
                      <a:pt x="8" y="4"/>
                      <a:pt x="8" y="2"/>
                      <a:pt x="8" y="1"/>
                    </a:cubicBezTo>
                    <a:cubicBezTo>
                      <a:pt x="5" y="1"/>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2" name="Freeform 215">
                <a:extLst>
                  <a:ext uri="{FF2B5EF4-FFF2-40B4-BE49-F238E27FC236}">
                    <a16:creationId xmlns:a16="http://schemas.microsoft.com/office/drawing/2014/main" id="{AFCC66CF-92C8-4EA4-8FE2-4A9157EFE9BC}"/>
                  </a:ext>
                </a:extLst>
              </p:cNvPr>
              <p:cNvSpPr>
                <a:spLocks/>
              </p:cNvSpPr>
              <p:nvPr/>
            </p:nvSpPr>
            <p:spPr bwMode="auto">
              <a:xfrm>
                <a:off x="1742" y="1416"/>
                <a:ext cx="6" cy="8"/>
              </a:xfrm>
              <a:custGeom>
                <a:avLst/>
                <a:gdLst/>
                <a:ahLst/>
                <a:cxnLst>
                  <a:cxn ang="0">
                    <a:pos x="1" y="7"/>
                  </a:cxn>
                  <a:cxn ang="0">
                    <a:pos x="4" y="9"/>
                  </a:cxn>
                  <a:cxn ang="0">
                    <a:pos x="7" y="9"/>
                  </a:cxn>
                  <a:cxn ang="0">
                    <a:pos x="7" y="0"/>
                  </a:cxn>
                  <a:cxn ang="0">
                    <a:pos x="2" y="0"/>
                  </a:cxn>
                  <a:cxn ang="0">
                    <a:pos x="1" y="7"/>
                  </a:cxn>
                </a:cxnLst>
                <a:rect l="0" t="0" r="r" b="b"/>
                <a:pathLst>
                  <a:path w="7" h="9">
                    <a:moveTo>
                      <a:pt x="1" y="7"/>
                    </a:moveTo>
                    <a:cubicBezTo>
                      <a:pt x="2" y="8"/>
                      <a:pt x="3" y="8"/>
                      <a:pt x="4" y="9"/>
                    </a:cubicBezTo>
                    <a:cubicBezTo>
                      <a:pt x="5" y="9"/>
                      <a:pt x="6" y="9"/>
                      <a:pt x="7" y="9"/>
                    </a:cubicBezTo>
                    <a:cubicBezTo>
                      <a:pt x="7" y="6"/>
                      <a:pt x="7" y="3"/>
                      <a:pt x="7" y="0"/>
                    </a:cubicBezTo>
                    <a:cubicBezTo>
                      <a:pt x="5" y="0"/>
                      <a:pt x="4" y="0"/>
                      <a:pt x="2" y="0"/>
                    </a:cubicBezTo>
                    <a:cubicBezTo>
                      <a:pt x="1" y="3"/>
                      <a:pt x="0" y="5"/>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216">
                <a:extLst>
                  <a:ext uri="{FF2B5EF4-FFF2-40B4-BE49-F238E27FC236}">
                    <a16:creationId xmlns:a16="http://schemas.microsoft.com/office/drawing/2014/main" id="{D0989B8F-69F7-4464-9B72-521260C7A0CF}"/>
                  </a:ext>
                </a:extLst>
              </p:cNvPr>
              <p:cNvSpPr>
                <a:spLocks/>
              </p:cNvSpPr>
              <p:nvPr/>
            </p:nvSpPr>
            <p:spPr bwMode="auto">
              <a:xfrm>
                <a:off x="1792" y="1468"/>
                <a:ext cx="9" cy="6"/>
              </a:xfrm>
              <a:custGeom>
                <a:avLst/>
                <a:gdLst/>
                <a:ahLst/>
                <a:cxnLst>
                  <a:cxn ang="0">
                    <a:pos x="10" y="1"/>
                  </a:cxn>
                  <a:cxn ang="0">
                    <a:pos x="0" y="0"/>
                  </a:cxn>
                  <a:cxn ang="0">
                    <a:pos x="2" y="7"/>
                  </a:cxn>
                  <a:cxn ang="0">
                    <a:pos x="10" y="7"/>
                  </a:cxn>
                  <a:cxn ang="0">
                    <a:pos x="10" y="1"/>
                  </a:cxn>
                </a:cxnLst>
                <a:rect l="0" t="0" r="r" b="b"/>
                <a:pathLst>
                  <a:path w="10" h="7">
                    <a:moveTo>
                      <a:pt x="10" y="1"/>
                    </a:moveTo>
                    <a:cubicBezTo>
                      <a:pt x="7" y="0"/>
                      <a:pt x="3" y="0"/>
                      <a:pt x="0" y="0"/>
                    </a:cubicBezTo>
                    <a:cubicBezTo>
                      <a:pt x="2" y="7"/>
                      <a:pt x="2" y="7"/>
                      <a:pt x="2" y="7"/>
                    </a:cubicBezTo>
                    <a:cubicBezTo>
                      <a:pt x="5" y="7"/>
                      <a:pt x="7" y="7"/>
                      <a:pt x="10" y="7"/>
                    </a:cubicBezTo>
                    <a:cubicBezTo>
                      <a:pt x="10" y="5"/>
                      <a:pt x="10" y="3"/>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4" name="Freeform 217">
                <a:extLst>
                  <a:ext uri="{FF2B5EF4-FFF2-40B4-BE49-F238E27FC236}">
                    <a16:creationId xmlns:a16="http://schemas.microsoft.com/office/drawing/2014/main" id="{2328BC35-C1F3-41F2-87D4-ADFF4B3C988E}"/>
                  </a:ext>
                </a:extLst>
              </p:cNvPr>
              <p:cNvSpPr>
                <a:spLocks/>
              </p:cNvSpPr>
              <p:nvPr/>
            </p:nvSpPr>
            <p:spPr bwMode="auto">
              <a:xfrm>
                <a:off x="1804" y="1469"/>
                <a:ext cx="7" cy="6"/>
              </a:xfrm>
              <a:custGeom>
                <a:avLst/>
                <a:gdLst/>
                <a:ahLst/>
                <a:cxnLst>
                  <a:cxn ang="0">
                    <a:pos x="8" y="0"/>
                  </a:cxn>
                  <a:cxn ang="0">
                    <a:pos x="0" y="0"/>
                  </a:cxn>
                  <a:cxn ang="0">
                    <a:pos x="1" y="6"/>
                  </a:cxn>
                  <a:cxn ang="0">
                    <a:pos x="8" y="7"/>
                  </a:cxn>
                  <a:cxn ang="0">
                    <a:pos x="8" y="0"/>
                  </a:cxn>
                </a:cxnLst>
                <a:rect l="0" t="0" r="r" b="b"/>
                <a:pathLst>
                  <a:path w="8" h="7">
                    <a:moveTo>
                      <a:pt x="8" y="0"/>
                    </a:moveTo>
                    <a:cubicBezTo>
                      <a:pt x="6" y="0"/>
                      <a:pt x="3" y="0"/>
                      <a:pt x="0" y="0"/>
                    </a:cubicBezTo>
                    <a:cubicBezTo>
                      <a:pt x="1" y="2"/>
                      <a:pt x="1" y="5"/>
                      <a:pt x="1" y="6"/>
                    </a:cubicBezTo>
                    <a:cubicBezTo>
                      <a:pt x="3" y="7"/>
                      <a:pt x="6" y="7"/>
                      <a:pt x="8" y="7"/>
                    </a:cubicBezTo>
                    <a:lnTo>
                      <a:pt x="8"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5" name="Freeform 218">
                <a:extLst>
                  <a:ext uri="{FF2B5EF4-FFF2-40B4-BE49-F238E27FC236}">
                    <a16:creationId xmlns:a16="http://schemas.microsoft.com/office/drawing/2014/main" id="{C404E7F2-A17E-4199-9C47-944BA2DFAFCA}"/>
                  </a:ext>
                </a:extLst>
              </p:cNvPr>
              <p:cNvSpPr>
                <a:spLocks/>
              </p:cNvSpPr>
              <p:nvPr/>
            </p:nvSpPr>
            <p:spPr bwMode="auto">
              <a:xfrm>
                <a:off x="1751" y="1416"/>
                <a:ext cx="7" cy="9"/>
              </a:xfrm>
              <a:custGeom>
                <a:avLst/>
                <a:gdLst/>
                <a:ahLst/>
                <a:cxnLst>
                  <a:cxn ang="0">
                    <a:pos x="8" y="10"/>
                  </a:cxn>
                  <a:cxn ang="0">
                    <a:pos x="8" y="1"/>
                  </a:cxn>
                  <a:cxn ang="0">
                    <a:pos x="0" y="0"/>
                  </a:cxn>
                  <a:cxn ang="0">
                    <a:pos x="1" y="10"/>
                  </a:cxn>
                  <a:cxn ang="0">
                    <a:pos x="8" y="10"/>
                  </a:cxn>
                </a:cxnLst>
                <a:rect l="0" t="0" r="r" b="b"/>
                <a:pathLst>
                  <a:path w="8" h="10">
                    <a:moveTo>
                      <a:pt x="8" y="10"/>
                    </a:moveTo>
                    <a:cubicBezTo>
                      <a:pt x="8" y="7"/>
                      <a:pt x="8" y="4"/>
                      <a:pt x="8" y="1"/>
                    </a:cubicBezTo>
                    <a:cubicBezTo>
                      <a:pt x="5" y="1"/>
                      <a:pt x="3" y="0"/>
                      <a:pt x="0" y="0"/>
                    </a:cubicBezTo>
                    <a:cubicBezTo>
                      <a:pt x="1" y="3"/>
                      <a:pt x="1" y="6"/>
                      <a:pt x="1" y="10"/>
                    </a:cubicBezTo>
                    <a:cubicBezTo>
                      <a:pt x="3" y="10"/>
                      <a:pt x="6" y="10"/>
                      <a:pt x="8"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219">
                <a:extLst>
                  <a:ext uri="{FF2B5EF4-FFF2-40B4-BE49-F238E27FC236}">
                    <a16:creationId xmlns:a16="http://schemas.microsoft.com/office/drawing/2014/main" id="{181E6A3D-BD46-460E-A187-665D3FFFDA9D}"/>
                  </a:ext>
                </a:extLst>
              </p:cNvPr>
              <p:cNvSpPr>
                <a:spLocks/>
              </p:cNvSpPr>
              <p:nvPr/>
            </p:nvSpPr>
            <p:spPr bwMode="auto">
              <a:xfrm>
                <a:off x="1763" y="1442"/>
                <a:ext cx="10" cy="10"/>
              </a:xfrm>
              <a:custGeom>
                <a:avLst/>
                <a:gdLst/>
                <a:ahLst/>
                <a:cxnLst>
                  <a:cxn ang="0">
                    <a:pos x="0" y="0"/>
                  </a:cxn>
                  <a:cxn ang="0">
                    <a:pos x="1" y="10"/>
                  </a:cxn>
                  <a:cxn ang="0">
                    <a:pos x="11" y="11"/>
                  </a:cxn>
                  <a:cxn ang="0">
                    <a:pos x="9" y="1"/>
                  </a:cxn>
                  <a:cxn ang="0">
                    <a:pos x="0" y="0"/>
                  </a:cxn>
                </a:cxnLst>
                <a:rect l="0" t="0" r="r" b="b"/>
                <a:pathLst>
                  <a:path w="11" h="11">
                    <a:moveTo>
                      <a:pt x="0" y="0"/>
                    </a:moveTo>
                    <a:cubicBezTo>
                      <a:pt x="0" y="4"/>
                      <a:pt x="0" y="7"/>
                      <a:pt x="1" y="10"/>
                    </a:cubicBezTo>
                    <a:cubicBezTo>
                      <a:pt x="4" y="11"/>
                      <a:pt x="7" y="11"/>
                      <a:pt x="11" y="11"/>
                    </a:cubicBezTo>
                    <a:cubicBezTo>
                      <a:pt x="10" y="8"/>
                      <a:pt x="10" y="4"/>
                      <a:pt x="9"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7" name="Freeform 220">
                <a:extLst>
                  <a:ext uri="{FF2B5EF4-FFF2-40B4-BE49-F238E27FC236}">
                    <a16:creationId xmlns:a16="http://schemas.microsoft.com/office/drawing/2014/main" id="{A485027F-737E-4DF6-8462-32520DC87740}"/>
                  </a:ext>
                </a:extLst>
              </p:cNvPr>
              <p:cNvSpPr>
                <a:spLocks/>
              </p:cNvSpPr>
              <p:nvPr/>
            </p:nvSpPr>
            <p:spPr bwMode="auto">
              <a:xfrm>
                <a:off x="1778" y="1467"/>
                <a:ext cx="6" cy="2"/>
              </a:xfrm>
              <a:custGeom>
                <a:avLst/>
                <a:gdLst/>
                <a:ahLst/>
                <a:cxnLst>
                  <a:cxn ang="0">
                    <a:pos x="0" y="0"/>
                  </a:cxn>
                  <a:cxn ang="0">
                    <a:pos x="0" y="2"/>
                  </a:cxn>
                  <a:cxn ang="0">
                    <a:pos x="7" y="0"/>
                  </a:cxn>
                  <a:cxn ang="0">
                    <a:pos x="0" y="0"/>
                  </a:cxn>
                </a:cxnLst>
                <a:rect l="0" t="0" r="r" b="b"/>
                <a:pathLst>
                  <a:path w="7" h="2">
                    <a:moveTo>
                      <a:pt x="0" y="0"/>
                    </a:moveTo>
                    <a:cubicBezTo>
                      <a:pt x="0" y="1"/>
                      <a:pt x="0" y="1"/>
                      <a:pt x="0" y="2"/>
                    </a:cubicBezTo>
                    <a:cubicBezTo>
                      <a:pt x="3" y="1"/>
                      <a:pt x="5" y="1"/>
                      <a:pt x="7" y="0"/>
                    </a:cubicBezTo>
                    <a:cubicBezTo>
                      <a:pt x="4" y="0"/>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8" name="Freeform 221">
                <a:extLst>
                  <a:ext uri="{FF2B5EF4-FFF2-40B4-BE49-F238E27FC236}">
                    <a16:creationId xmlns:a16="http://schemas.microsoft.com/office/drawing/2014/main" id="{C8412DDB-DAB4-4457-8089-C7C0730D7325}"/>
                  </a:ext>
                </a:extLst>
              </p:cNvPr>
              <p:cNvSpPr>
                <a:spLocks/>
              </p:cNvSpPr>
              <p:nvPr/>
            </p:nvSpPr>
            <p:spPr bwMode="auto">
              <a:xfrm>
                <a:off x="1767" y="1466"/>
                <a:ext cx="8" cy="3"/>
              </a:xfrm>
              <a:custGeom>
                <a:avLst/>
                <a:gdLst/>
                <a:ahLst/>
                <a:cxnLst>
                  <a:cxn ang="0">
                    <a:pos x="9" y="3"/>
                  </a:cxn>
                  <a:cxn ang="0">
                    <a:pos x="8" y="1"/>
                  </a:cxn>
                  <a:cxn ang="0">
                    <a:pos x="0" y="0"/>
                  </a:cxn>
                  <a:cxn ang="0">
                    <a:pos x="9" y="3"/>
                  </a:cxn>
                </a:cxnLst>
                <a:rect l="0" t="0" r="r" b="b"/>
                <a:pathLst>
                  <a:path w="9" h="3">
                    <a:moveTo>
                      <a:pt x="9" y="3"/>
                    </a:moveTo>
                    <a:cubicBezTo>
                      <a:pt x="9" y="2"/>
                      <a:pt x="8" y="2"/>
                      <a:pt x="8" y="1"/>
                    </a:cubicBezTo>
                    <a:cubicBezTo>
                      <a:pt x="6" y="1"/>
                      <a:pt x="3" y="0"/>
                      <a:pt x="0" y="0"/>
                    </a:cubicBezTo>
                    <a:cubicBezTo>
                      <a:pt x="2" y="2"/>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9" name="Freeform 222">
                <a:extLst>
                  <a:ext uri="{FF2B5EF4-FFF2-40B4-BE49-F238E27FC236}">
                    <a16:creationId xmlns:a16="http://schemas.microsoft.com/office/drawing/2014/main" id="{3E33C146-97A5-4E41-9D91-44B14A62B8F1}"/>
                  </a:ext>
                </a:extLst>
              </p:cNvPr>
              <p:cNvSpPr>
                <a:spLocks/>
              </p:cNvSpPr>
              <p:nvPr/>
            </p:nvSpPr>
            <p:spPr bwMode="auto">
              <a:xfrm>
                <a:off x="1777" y="1455"/>
                <a:ext cx="11" cy="9"/>
              </a:xfrm>
              <a:custGeom>
                <a:avLst/>
                <a:gdLst/>
                <a:ahLst/>
                <a:cxnLst>
                  <a:cxn ang="0">
                    <a:pos x="0" y="0"/>
                  </a:cxn>
                  <a:cxn ang="0">
                    <a:pos x="1" y="9"/>
                  </a:cxn>
                  <a:cxn ang="0">
                    <a:pos x="12" y="10"/>
                  </a:cxn>
                  <a:cxn ang="0">
                    <a:pos x="11" y="1"/>
                  </a:cxn>
                  <a:cxn ang="0">
                    <a:pos x="0" y="0"/>
                  </a:cxn>
                </a:cxnLst>
                <a:rect l="0" t="0" r="r" b="b"/>
                <a:pathLst>
                  <a:path w="12" h="10">
                    <a:moveTo>
                      <a:pt x="0" y="0"/>
                    </a:moveTo>
                    <a:cubicBezTo>
                      <a:pt x="0" y="3"/>
                      <a:pt x="0" y="6"/>
                      <a:pt x="1" y="9"/>
                    </a:cubicBezTo>
                    <a:cubicBezTo>
                      <a:pt x="4" y="10"/>
                      <a:pt x="8" y="10"/>
                      <a:pt x="12" y="10"/>
                    </a:cubicBezTo>
                    <a:cubicBezTo>
                      <a:pt x="12" y="7"/>
                      <a:pt x="11" y="4"/>
                      <a:pt x="11" y="1"/>
                    </a:cubicBezTo>
                    <a:cubicBezTo>
                      <a:pt x="7" y="1"/>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 name="Freeform 223">
                <a:extLst>
                  <a:ext uri="{FF2B5EF4-FFF2-40B4-BE49-F238E27FC236}">
                    <a16:creationId xmlns:a16="http://schemas.microsoft.com/office/drawing/2014/main" id="{2957A8D0-BE76-48F4-8467-E9486227D3C6}"/>
                  </a:ext>
                </a:extLst>
              </p:cNvPr>
              <p:cNvSpPr>
                <a:spLocks/>
              </p:cNvSpPr>
              <p:nvPr/>
            </p:nvSpPr>
            <p:spPr bwMode="auto">
              <a:xfrm>
                <a:off x="1790" y="1444"/>
                <a:ext cx="10" cy="10"/>
              </a:xfrm>
              <a:custGeom>
                <a:avLst/>
                <a:gdLst/>
                <a:ahLst/>
                <a:cxnLst>
                  <a:cxn ang="0">
                    <a:pos x="11" y="0"/>
                  </a:cxn>
                  <a:cxn ang="0">
                    <a:pos x="0" y="0"/>
                  </a:cxn>
                  <a:cxn ang="0">
                    <a:pos x="1" y="10"/>
                  </a:cxn>
                  <a:cxn ang="0">
                    <a:pos x="11" y="11"/>
                  </a:cxn>
                  <a:cxn ang="0">
                    <a:pos x="11" y="0"/>
                  </a:cxn>
                </a:cxnLst>
                <a:rect l="0" t="0" r="r" b="b"/>
                <a:pathLst>
                  <a:path w="11" h="11">
                    <a:moveTo>
                      <a:pt x="11" y="0"/>
                    </a:moveTo>
                    <a:cubicBezTo>
                      <a:pt x="7" y="0"/>
                      <a:pt x="4" y="0"/>
                      <a:pt x="0" y="0"/>
                    </a:cubicBezTo>
                    <a:cubicBezTo>
                      <a:pt x="0" y="3"/>
                      <a:pt x="0" y="7"/>
                      <a:pt x="1" y="10"/>
                    </a:cubicBezTo>
                    <a:cubicBezTo>
                      <a:pt x="4" y="11"/>
                      <a:pt x="8" y="11"/>
                      <a:pt x="11" y="11"/>
                    </a:cubicBezTo>
                    <a:cubicBezTo>
                      <a:pt x="11" y="8"/>
                      <a:pt x="11" y="4"/>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224">
                <a:extLst>
                  <a:ext uri="{FF2B5EF4-FFF2-40B4-BE49-F238E27FC236}">
                    <a16:creationId xmlns:a16="http://schemas.microsoft.com/office/drawing/2014/main" id="{66AC70B4-E898-43B9-8A29-7BBD2B1D7B9C}"/>
                  </a:ext>
                </a:extLst>
              </p:cNvPr>
              <p:cNvSpPr>
                <a:spLocks/>
              </p:cNvSpPr>
              <p:nvPr/>
            </p:nvSpPr>
            <p:spPr bwMode="auto">
              <a:xfrm>
                <a:off x="1775" y="1443"/>
                <a:ext cx="12" cy="10"/>
              </a:xfrm>
              <a:custGeom>
                <a:avLst/>
                <a:gdLst/>
                <a:ahLst/>
                <a:cxnLst>
                  <a:cxn ang="0">
                    <a:pos x="0" y="0"/>
                  </a:cxn>
                  <a:cxn ang="0">
                    <a:pos x="1" y="10"/>
                  </a:cxn>
                  <a:cxn ang="0">
                    <a:pos x="13" y="11"/>
                  </a:cxn>
                  <a:cxn ang="0">
                    <a:pos x="12" y="1"/>
                  </a:cxn>
                  <a:cxn ang="0">
                    <a:pos x="0" y="0"/>
                  </a:cxn>
                </a:cxnLst>
                <a:rect l="0" t="0" r="r" b="b"/>
                <a:pathLst>
                  <a:path w="13" h="11">
                    <a:moveTo>
                      <a:pt x="0" y="0"/>
                    </a:moveTo>
                    <a:cubicBezTo>
                      <a:pt x="1" y="4"/>
                      <a:pt x="1" y="7"/>
                      <a:pt x="1" y="10"/>
                    </a:cubicBezTo>
                    <a:cubicBezTo>
                      <a:pt x="5" y="11"/>
                      <a:pt x="9" y="11"/>
                      <a:pt x="13" y="11"/>
                    </a:cubicBezTo>
                    <a:cubicBezTo>
                      <a:pt x="12" y="8"/>
                      <a:pt x="12"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225">
                <a:extLst>
                  <a:ext uri="{FF2B5EF4-FFF2-40B4-BE49-F238E27FC236}">
                    <a16:creationId xmlns:a16="http://schemas.microsoft.com/office/drawing/2014/main" id="{5E425C0C-99BE-4FAB-A366-FC27B4F33EEA}"/>
                  </a:ext>
                </a:extLst>
              </p:cNvPr>
              <p:cNvSpPr>
                <a:spLocks/>
              </p:cNvSpPr>
              <p:nvPr/>
            </p:nvSpPr>
            <p:spPr bwMode="auto">
              <a:xfrm>
                <a:off x="1761" y="1416"/>
                <a:ext cx="10" cy="9"/>
              </a:xfrm>
              <a:custGeom>
                <a:avLst/>
                <a:gdLst/>
                <a:ahLst/>
                <a:cxnLst>
                  <a:cxn ang="0">
                    <a:pos x="11" y="10"/>
                  </a:cxn>
                  <a:cxn ang="0">
                    <a:pos x="10" y="0"/>
                  </a:cxn>
                  <a:cxn ang="0">
                    <a:pos x="0" y="0"/>
                  </a:cxn>
                  <a:cxn ang="0">
                    <a:pos x="1" y="9"/>
                  </a:cxn>
                  <a:cxn ang="0">
                    <a:pos x="11" y="10"/>
                  </a:cxn>
                </a:cxnLst>
                <a:rect l="0" t="0" r="r" b="b"/>
                <a:pathLst>
                  <a:path w="11" h="10">
                    <a:moveTo>
                      <a:pt x="11" y="10"/>
                    </a:moveTo>
                    <a:cubicBezTo>
                      <a:pt x="11" y="6"/>
                      <a:pt x="10" y="3"/>
                      <a:pt x="10" y="0"/>
                    </a:cubicBezTo>
                    <a:cubicBezTo>
                      <a:pt x="7" y="0"/>
                      <a:pt x="4" y="0"/>
                      <a:pt x="0" y="0"/>
                    </a:cubicBezTo>
                    <a:cubicBezTo>
                      <a:pt x="1" y="3"/>
                      <a:pt x="1" y="6"/>
                      <a:pt x="1" y="9"/>
                    </a:cubicBezTo>
                    <a:cubicBezTo>
                      <a:pt x="4" y="9"/>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226">
                <a:extLst>
                  <a:ext uri="{FF2B5EF4-FFF2-40B4-BE49-F238E27FC236}">
                    <a16:creationId xmlns:a16="http://schemas.microsoft.com/office/drawing/2014/main" id="{3ED75A50-1680-4438-B4F7-1FF99A5EA517}"/>
                  </a:ext>
                </a:extLst>
              </p:cNvPr>
              <p:cNvSpPr>
                <a:spLocks/>
              </p:cNvSpPr>
              <p:nvPr/>
            </p:nvSpPr>
            <p:spPr bwMode="auto">
              <a:xfrm>
                <a:off x="1803" y="1444"/>
                <a:ext cx="8" cy="10"/>
              </a:xfrm>
              <a:custGeom>
                <a:avLst/>
                <a:gdLst/>
                <a:ahLst/>
                <a:cxnLst>
                  <a:cxn ang="0">
                    <a:pos x="9" y="0"/>
                  </a:cxn>
                  <a:cxn ang="0">
                    <a:pos x="0" y="0"/>
                  </a:cxn>
                  <a:cxn ang="0">
                    <a:pos x="0" y="11"/>
                  </a:cxn>
                  <a:cxn ang="0">
                    <a:pos x="9" y="11"/>
                  </a:cxn>
                  <a:cxn ang="0">
                    <a:pos x="9" y="0"/>
                  </a:cxn>
                </a:cxnLst>
                <a:rect l="0" t="0" r="r" b="b"/>
                <a:pathLst>
                  <a:path w="9" h="11">
                    <a:moveTo>
                      <a:pt x="9" y="0"/>
                    </a:moveTo>
                    <a:cubicBezTo>
                      <a:pt x="6" y="0"/>
                      <a:pt x="3" y="0"/>
                      <a:pt x="0" y="0"/>
                    </a:cubicBezTo>
                    <a:cubicBezTo>
                      <a:pt x="0" y="4"/>
                      <a:pt x="0" y="8"/>
                      <a:pt x="0" y="11"/>
                    </a:cubicBezTo>
                    <a:cubicBezTo>
                      <a:pt x="3" y="11"/>
                      <a:pt x="6" y="11"/>
                      <a:pt x="9" y="11"/>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227">
                <a:extLst>
                  <a:ext uri="{FF2B5EF4-FFF2-40B4-BE49-F238E27FC236}">
                    <a16:creationId xmlns:a16="http://schemas.microsoft.com/office/drawing/2014/main" id="{BD005F89-73E2-4D59-9F88-EBC0F26F248A}"/>
                  </a:ext>
                </a:extLst>
              </p:cNvPr>
              <p:cNvSpPr>
                <a:spLocks/>
              </p:cNvSpPr>
              <p:nvPr/>
            </p:nvSpPr>
            <p:spPr bwMode="auto">
              <a:xfrm>
                <a:off x="1760" y="1403"/>
                <a:ext cx="10" cy="10"/>
              </a:xfrm>
              <a:custGeom>
                <a:avLst/>
                <a:gdLst/>
                <a:ahLst/>
                <a:cxnLst>
                  <a:cxn ang="0">
                    <a:pos x="11" y="11"/>
                  </a:cxn>
                  <a:cxn ang="0">
                    <a:pos x="10" y="0"/>
                  </a:cxn>
                  <a:cxn ang="0">
                    <a:pos x="0" y="0"/>
                  </a:cxn>
                  <a:cxn ang="0">
                    <a:pos x="1" y="11"/>
                  </a:cxn>
                  <a:cxn ang="0">
                    <a:pos x="11" y="11"/>
                  </a:cxn>
                </a:cxnLst>
                <a:rect l="0" t="0" r="r" b="b"/>
                <a:pathLst>
                  <a:path w="11" h="11">
                    <a:moveTo>
                      <a:pt x="11" y="11"/>
                    </a:moveTo>
                    <a:cubicBezTo>
                      <a:pt x="11" y="7"/>
                      <a:pt x="10" y="4"/>
                      <a:pt x="10" y="0"/>
                    </a:cubicBezTo>
                    <a:cubicBezTo>
                      <a:pt x="0" y="0"/>
                      <a:pt x="0" y="0"/>
                      <a:pt x="0" y="0"/>
                    </a:cubicBezTo>
                    <a:cubicBezTo>
                      <a:pt x="1" y="3"/>
                      <a:pt x="1" y="7"/>
                      <a:pt x="1" y="11"/>
                    </a:cubicBezTo>
                    <a:cubicBezTo>
                      <a:pt x="4"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228">
                <a:extLst>
                  <a:ext uri="{FF2B5EF4-FFF2-40B4-BE49-F238E27FC236}">
                    <a16:creationId xmlns:a16="http://schemas.microsoft.com/office/drawing/2014/main" id="{1851DB8D-E4F7-4409-A2C5-A088AC256D89}"/>
                  </a:ext>
                </a:extLst>
              </p:cNvPr>
              <p:cNvSpPr>
                <a:spLocks/>
              </p:cNvSpPr>
              <p:nvPr/>
            </p:nvSpPr>
            <p:spPr bwMode="auto">
              <a:xfrm>
                <a:off x="1760" y="1389"/>
                <a:ext cx="9" cy="10"/>
              </a:xfrm>
              <a:custGeom>
                <a:avLst/>
                <a:gdLst/>
                <a:ahLst/>
                <a:cxnLst>
                  <a:cxn ang="0">
                    <a:pos x="10" y="2"/>
                  </a:cxn>
                  <a:cxn ang="0">
                    <a:pos x="10" y="0"/>
                  </a:cxn>
                  <a:cxn ang="0">
                    <a:pos x="0" y="0"/>
                  </a:cxn>
                  <a:cxn ang="0">
                    <a:pos x="0" y="1"/>
                  </a:cxn>
                  <a:cxn ang="0">
                    <a:pos x="0" y="11"/>
                  </a:cxn>
                  <a:cxn ang="0">
                    <a:pos x="10" y="11"/>
                  </a:cxn>
                  <a:cxn ang="0">
                    <a:pos x="10" y="2"/>
                  </a:cxn>
                </a:cxnLst>
                <a:rect l="0" t="0" r="r" b="b"/>
                <a:pathLst>
                  <a:path w="10" h="11">
                    <a:moveTo>
                      <a:pt x="10" y="2"/>
                    </a:moveTo>
                    <a:cubicBezTo>
                      <a:pt x="10" y="1"/>
                      <a:pt x="10" y="1"/>
                      <a:pt x="10" y="0"/>
                    </a:cubicBezTo>
                    <a:cubicBezTo>
                      <a:pt x="7" y="0"/>
                      <a:pt x="3" y="0"/>
                      <a:pt x="0" y="0"/>
                    </a:cubicBezTo>
                    <a:cubicBezTo>
                      <a:pt x="0" y="1"/>
                      <a:pt x="0" y="1"/>
                      <a:pt x="0" y="1"/>
                    </a:cubicBezTo>
                    <a:cubicBezTo>
                      <a:pt x="0" y="4"/>
                      <a:pt x="0" y="8"/>
                      <a:pt x="0" y="11"/>
                    </a:cubicBezTo>
                    <a:cubicBezTo>
                      <a:pt x="10" y="11"/>
                      <a:pt x="10" y="11"/>
                      <a:pt x="10" y="11"/>
                    </a:cubicBezTo>
                    <a:cubicBezTo>
                      <a:pt x="10" y="8"/>
                      <a:pt x="10" y="5"/>
                      <a:pt x="10"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229">
                <a:extLst>
                  <a:ext uri="{FF2B5EF4-FFF2-40B4-BE49-F238E27FC236}">
                    <a16:creationId xmlns:a16="http://schemas.microsoft.com/office/drawing/2014/main" id="{A535ECA8-64CA-4B84-81E9-EA088AC411C7}"/>
                  </a:ext>
                </a:extLst>
              </p:cNvPr>
              <p:cNvSpPr>
                <a:spLocks/>
              </p:cNvSpPr>
              <p:nvPr/>
            </p:nvSpPr>
            <p:spPr bwMode="auto">
              <a:xfrm>
                <a:off x="1762" y="1428"/>
                <a:ext cx="10" cy="11"/>
              </a:xfrm>
              <a:custGeom>
                <a:avLst/>
                <a:gdLst/>
                <a:ahLst/>
                <a:cxnLst>
                  <a:cxn ang="0">
                    <a:pos x="11" y="12"/>
                  </a:cxn>
                  <a:cxn ang="0">
                    <a:pos x="10" y="1"/>
                  </a:cxn>
                  <a:cxn ang="0">
                    <a:pos x="0" y="0"/>
                  </a:cxn>
                  <a:cxn ang="0">
                    <a:pos x="1" y="12"/>
                  </a:cxn>
                  <a:cxn ang="0">
                    <a:pos x="11" y="12"/>
                  </a:cxn>
                </a:cxnLst>
                <a:rect l="0" t="0" r="r" b="b"/>
                <a:pathLst>
                  <a:path w="11" h="12">
                    <a:moveTo>
                      <a:pt x="11" y="12"/>
                    </a:moveTo>
                    <a:cubicBezTo>
                      <a:pt x="11" y="8"/>
                      <a:pt x="10" y="4"/>
                      <a:pt x="10" y="1"/>
                    </a:cubicBezTo>
                    <a:cubicBezTo>
                      <a:pt x="7" y="0"/>
                      <a:pt x="4" y="0"/>
                      <a:pt x="0" y="0"/>
                    </a:cubicBezTo>
                    <a:cubicBezTo>
                      <a:pt x="1" y="4"/>
                      <a:pt x="1" y="8"/>
                      <a:pt x="1" y="12"/>
                    </a:cubicBezTo>
                    <a:cubicBezTo>
                      <a:pt x="5" y="12"/>
                      <a:pt x="8" y="12"/>
                      <a:pt x="1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230">
                <a:extLst>
                  <a:ext uri="{FF2B5EF4-FFF2-40B4-BE49-F238E27FC236}">
                    <a16:creationId xmlns:a16="http://schemas.microsoft.com/office/drawing/2014/main" id="{8A8549D6-D4AF-4C8E-BB24-51E4F4B2687E}"/>
                  </a:ext>
                </a:extLst>
              </p:cNvPr>
              <p:cNvSpPr>
                <a:spLocks/>
              </p:cNvSpPr>
              <p:nvPr/>
            </p:nvSpPr>
            <p:spPr bwMode="auto">
              <a:xfrm>
                <a:off x="1764" y="1454"/>
                <a:ext cx="10" cy="9"/>
              </a:xfrm>
              <a:custGeom>
                <a:avLst/>
                <a:gdLst/>
                <a:ahLst/>
                <a:cxnLst>
                  <a:cxn ang="0">
                    <a:pos x="10" y="1"/>
                  </a:cxn>
                  <a:cxn ang="0">
                    <a:pos x="0" y="0"/>
                  </a:cxn>
                  <a:cxn ang="0">
                    <a:pos x="1" y="9"/>
                  </a:cxn>
                  <a:cxn ang="0">
                    <a:pos x="11" y="10"/>
                  </a:cxn>
                  <a:cxn ang="0">
                    <a:pos x="10" y="1"/>
                  </a:cxn>
                </a:cxnLst>
                <a:rect l="0" t="0" r="r" b="b"/>
                <a:pathLst>
                  <a:path w="11" h="10">
                    <a:moveTo>
                      <a:pt x="10" y="1"/>
                    </a:moveTo>
                    <a:cubicBezTo>
                      <a:pt x="7" y="1"/>
                      <a:pt x="3" y="0"/>
                      <a:pt x="0" y="0"/>
                    </a:cubicBezTo>
                    <a:cubicBezTo>
                      <a:pt x="1" y="3"/>
                      <a:pt x="1" y="6"/>
                      <a:pt x="1" y="9"/>
                    </a:cubicBezTo>
                    <a:cubicBezTo>
                      <a:pt x="4" y="10"/>
                      <a:pt x="8" y="10"/>
                      <a:pt x="11" y="10"/>
                    </a:cubicBezTo>
                    <a:cubicBezTo>
                      <a:pt x="11" y="7"/>
                      <a:pt x="10" y="4"/>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231">
                <a:extLst>
                  <a:ext uri="{FF2B5EF4-FFF2-40B4-BE49-F238E27FC236}">
                    <a16:creationId xmlns:a16="http://schemas.microsoft.com/office/drawing/2014/main" id="{02C7084A-22CD-4CDC-97DC-DED376380907}"/>
                  </a:ext>
                </a:extLst>
              </p:cNvPr>
              <p:cNvSpPr>
                <a:spLocks/>
              </p:cNvSpPr>
              <p:nvPr/>
            </p:nvSpPr>
            <p:spPr bwMode="auto">
              <a:xfrm>
                <a:off x="1754" y="1442"/>
                <a:ext cx="7" cy="9"/>
              </a:xfrm>
              <a:custGeom>
                <a:avLst/>
                <a:gdLst/>
                <a:ahLst/>
                <a:cxnLst>
                  <a:cxn ang="0">
                    <a:pos x="6" y="0"/>
                  </a:cxn>
                  <a:cxn ang="0">
                    <a:pos x="3" y="0"/>
                  </a:cxn>
                  <a:cxn ang="0">
                    <a:pos x="0" y="5"/>
                  </a:cxn>
                  <a:cxn ang="0">
                    <a:pos x="5" y="10"/>
                  </a:cxn>
                  <a:cxn ang="0">
                    <a:pos x="7" y="10"/>
                  </a:cxn>
                  <a:cxn ang="0">
                    <a:pos x="6" y="0"/>
                  </a:cxn>
                </a:cxnLst>
                <a:rect l="0" t="0" r="r" b="b"/>
                <a:pathLst>
                  <a:path w="7" h="10">
                    <a:moveTo>
                      <a:pt x="6" y="0"/>
                    </a:moveTo>
                    <a:cubicBezTo>
                      <a:pt x="5" y="0"/>
                      <a:pt x="4" y="0"/>
                      <a:pt x="3" y="0"/>
                    </a:cubicBezTo>
                    <a:cubicBezTo>
                      <a:pt x="1" y="1"/>
                      <a:pt x="0" y="3"/>
                      <a:pt x="0" y="5"/>
                    </a:cubicBezTo>
                    <a:cubicBezTo>
                      <a:pt x="0" y="6"/>
                      <a:pt x="2" y="8"/>
                      <a:pt x="5" y="10"/>
                    </a:cubicBezTo>
                    <a:cubicBezTo>
                      <a:pt x="5" y="10"/>
                      <a:pt x="6" y="10"/>
                      <a:pt x="7" y="10"/>
                    </a:cubicBezTo>
                    <a:cubicBezTo>
                      <a:pt x="7" y="7"/>
                      <a:pt x="6" y="4"/>
                      <a:pt x="6"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232">
                <a:extLst>
                  <a:ext uri="{FF2B5EF4-FFF2-40B4-BE49-F238E27FC236}">
                    <a16:creationId xmlns:a16="http://schemas.microsoft.com/office/drawing/2014/main" id="{D5A3F84A-7073-4E3E-85E3-35CCDD4BE668}"/>
                  </a:ext>
                </a:extLst>
              </p:cNvPr>
              <p:cNvSpPr>
                <a:spLocks/>
              </p:cNvSpPr>
              <p:nvPr/>
            </p:nvSpPr>
            <p:spPr bwMode="auto">
              <a:xfrm>
                <a:off x="1867" y="1364"/>
                <a:ext cx="8" cy="11"/>
              </a:xfrm>
              <a:custGeom>
                <a:avLst/>
                <a:gdLst/>
                <a:ahLst/>
                <a:cxnLst>
                  <a:cxn ang="0">
                    <a:pos x="1" y="12"/>
                  </a:cxn>
                  <a:cxn ang="0">
                    <a:pos x="8" y="12"/>
                  </a:cxn>
                  <a:cxn ang="0">
                    <a:pos x="6" y="0"/>
                  </a:cxn>
                  <a:cxn ang="0">
                    <a:pos x="0" y="0"/>
                  </a:cxn>
                  <a:cxn ang="0">
                    <a:pos x="1" y="12"/>
                  </a:cxn>
                </a:cxnLst>
                <a:rect l="0" t="0" r="r" b="b"/>
                <a:pathLst>
                  <a:path w="8" h="12">
                    <a:moveTo>
                      <a:pt x="1" y="12"/>
                    </a:moveTo>
                    <a:cubicBezTo>
                      <a:pt x="3" y="12"/>
                      <a:pt x="6" y="12"/>
                      <a:pt x="8" y="12"/>
                    </a:cubicBezTo>
                    <a:cubicBezTo>
                      <a:pt x="7" y="9"/>
                      <a:pt x="7" y="5"/>
                      <a:pt x="6" y="0"/>
                    </a:cubicBezTo>
                    <a:cubicBezTo>
                      <a:pt x="4" y="0"/>
                      <a:pt x="2"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233">
                <a:extLst>
                  <a:ext uri="{FF2B5EF4-FFF2-40B4-BE49-F238E27FC236}">
                    <a16:creationId xmlns:a16="http://schemas.microsoft.com/office/drawing/2014/main" id="{E8FB986B-CD62-44D7-9DD3-68641F264136}"/>
                  </a:ext>
                </a:extLst>
              </p:cNvPr>
              <p:cNvSpPr>
                <a:spLocks/>
              </p:cNvSpPr>
              <p:nvPr/>
            </p:nvSpPr>
            <p:spPr bwMode="auto">
              <a:xfrm>
                <a:off x="1854" y="1350"/>
                <a:ext cx="10" cy="10"/>
              </a:xfrm>
              <a:custGeom>
                <a:avLst/>
                <a:gdLst/>
                <a:ahLst/>
                <a:cxnLst>
                  <a:cxn ang="0">
                    <a:pos x="11" y="11"/>
                  </a:cxn>
                  <a:cxn ang="0">
                    <a:pos x="10" y="1"/>
                  </a:cxn>
                  <a:cxn ang="0">
                    <a:pos x="0" y="0"/>
                  </a:cxn>
                  <a:cxn ang="0">
                    <a:pos x="1" y="11"/>
                  </a:cxn>
                  <a:cxn ang="0">
                    <a:pos x="11" y="11"/>
                  </a:cxn>
                </a:cxnLst>
                <a:rect l="0" t="0" r="r" b="b"/>
                <a:pathLst>
                  <a:path w="11" h="11">
                    <a:moveTo>
                      <a:pt x="11" y="11"/>
                    </a:moveTo>
                    <a:cubicBezTo>
                      <a:pt x="11" y="8"/>
                      <a:pt x="11" y="4"/>
                      <a:pt x="10" y="1"/>
                    </a:cubicBezTo>
                    <a:cubicBezTo>
                      <a:pt x="7" y="1"/>
                      <a:pt x="4" y="0"/>
                      <a:pt x="0" y="0"/>
                    </a:cubicBezTo>
                    <a:cubicBezTo>
                      <a:pt x="1" y="4"/>
                      <a:pt x="1" y="7"/>
                      <a:pt x="1" y="11"/>
                    </a:cubicBezTo>
                    <a:cubicBezTo>
                      <a:pt x="5"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234">
                <a:extLst>
                  <a:ext uri="{FF2B5EF4-FFF2-40B4-BE49-F238E27FC236}">
                    <a16:creationId xmlns:a16="http://schemas.microsoft.com/office/drawing/2014/main" id="{7402298F-FDC1-4A12-AD96-2F7C192964DF}"/>
                  </a:ext>
                </a:extLst>
              </p:cNvPr>
              <p:cNvSpPr>
                <a:spLocks/>
              </p:cNvSpPr>
              <p:nvPr/>
            </p:nvSpPr>
            <p:spPr bwMode="auto">
              <a:xfrm>
                <a:off x="1867" y="1351"/>
                <a:ext cx="5" cy="10"/>
              </a:xfrm>
              <a:custGeom>
                <a:avLst/>
                <a:gdLst/>
                <a:ahLst/>
                <a:cxnLst>
                  <a:cxn ang="0">
                    <a:pos x="6" y="11"/>
                  </a:cxn>
                  <a:cxn ang="0">
                    <a:pos x="1" y="0"/>
                  </a:cxn>
                  <a:cxn ang="0">
                    <a:pos x="0" y="0"/>
                  </a:cxn>
                  <a:cxn ang="0">
                    <a:pos x="1" y="10"/>
                  </a:cxn>
                  <a:cxn ang="0">
                    <a:pos x="6" y="11"/>
                  </a:cxn>
                </a:cxnLst>
                <a:rect l="0" t="0" r="r" b="b"/>
                <a:pathLst>
                  <a:path w="6" h="11">
                    <a:moveTo>
                      <a:pt x="6" y="11"/>
                    </a:moveTo>
                    <a:cubicBezTo>
                      <a:pt x="5" y="7"/>
                      <a:pt x="3" y="4"/>
                      <a:pt x="1" y="0"/>
                    </a:cubicBezTo>
                    <a:cubicBezTo>
                      <a:pt x="1" y="0"/>
                      <a:pt x="0" y="0"/>
                      <a:pt x="0" y="0"/>
                    </a:cubicBezTo>
                    <a:cubicBezTo>
                      <a:pt x="0" y="4"/>
                      <a:pt x="1" y="7"/>
                      <a:pt x="1" y="10"/>
                    </a:cubicBezTo>
                    <a:cubicBezTo>
                      <a:pt x="3" y="10"/>
                      <a:pt x="4" y="10"/>
                      <a:pt x="6"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235">
                <a:extLst>
                  <a:ext uri="{FF2B5EF4-FFF2-40B4-BE49-F238E27FC236}">
                    <a16:creationId xmlns:a16="http://schemas.microsoft.com/office/drawing/2014/main" id="{CEB191DD-FC7D-4F53-9DED-816D29E42E61}"/>
                  </a:ext>
                </a:extLst>
              </p:cNvPr>
              <p:cNvSpPr>
                <a:spLocks/>
              </p:cNvSpPr>
              <p:nvPr/>
            </p:nvSpPr>
            <p:spPr bwMode="auto">
              <a:xfrm>
                <a:off x="1815" y="1444"/>
                <a:ext cx="9" cy="10"/>
              </a:xfrm>
              <a:custGeom>
                <a:avLst/>
                <a:gdLst/>
                <a:ahLst/>
                <a:cxnLst>
                  <a:cxn ang="0">
                    <a:pos x="9" y="11"/>
                  </a:cxn>
                  <a:cxn ang="0">
                    <a:pos x="10" y="0"/>
                  </a:cxn>
                  <a:cxn ang="0">
                    <a:pos x="1" y="1"/>
                  </a:cxn>
                  <a:cxn ang="0">
                    <a:pos x="0" y="1"/>
                  </a:cxn>
                  <a:cxn ang="0">
                    <a:pos x="0" y="11"/>
                  </a:cxn>
                  <a:cxn ang="0">
                    <a:pos x="1" y="11"/>
                  </a:cxn>
                  <a:cxn ang="0">
                    <a:pos x="9" y="11"/>
                  </a:cxn>
                </a:cxnLst>
                <a:rect l="0" t="0" r="r" b="b"/>
                <a:pathLst>
                  <a:path w="10" h="11">
                    <a:moveTo>
                      <a:pt x="9" y="11"/>
                    </a:moveTo>
                    <a:cubicBezTo>
                      <a:pt x="10" y="8"/>
                      <a:pt x="10" y="4"/>
                      <a:pt x="10" y="0"/>
                    </a:cubicBezTo>
                    <a:cubicBezTo>
                      <a:pt x="7" y="0"/>
                      <a:pt x="4" y="1"/>
                      <a:pt x="1" y="1"/>
                    </a:cubicBezTo>
                    <a:cubicBezTo>
                      <a:pt x="1" y="1"/>
                      <a:pt x="0" y="1"/>
                      <a:pt x="0" y="1"/>
                    </a:cubicBezTo>
                    <a:cubicBezTo>
                      <a:pt x="0" y="11"/>
                      <a:pt x="0" y="11"/>
                      <a:pt x="0" y="11"/>
                    </a:cubicBezTo>
                    <a:cubicBezTo>
                      <a:pt x="0" y="11"/>
                      <a:pt x="1" y="11"/>
                      <a:pt x="1" y="11"/>
                    </a:cubicBezTo>
                    <a:cubicBezTo>
                      <a:pt x="4" y="11"/>
                      <a:pt x="6" y="11"/>
                      <a:pt x="9"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236">
                <a:extLst>
                  <a:ext uri="{FF2B5EF4-FFF2-40B4-BE49-F238E27FC236}">
                    <a16:creationId xmlns:a16="http://schemas.microsoft.com/office/drawing/2014/main" id="{B30F53D8-593C-4826-83D8-F68E4C097A16}"/>
                  </a:ext>
                </a:extLst>
              </p:cNvPr>
              <p:cNvSpPr>
                <a:spLocks/>
              </p:cNvSpPr>
              <p:nvPr/>
            </p:nvSpPr>
            <p:spPr bwMode="auto">
              <a:xfrm>
                <a:off x="1827" y="1349"/>
                <a:ext cx="11" cy="11"/>
              </a:xfrm>
              <a:custGeom>
                <a:avLst/>
                <a:gdLst/>
                <a:ahLst/>
                <a:cxnLst>
                  <a:cxn ang="0">
                    <a:pos x="1" y="11"/>
                  </a:cxn>
                  <a:cxn ang="0">
                    <a:pos x="12" y="12"/>
                  </a:cxn>
                  <a:cxn ang="0">
                    <a:pos x="11" y="1"/>
                  </a:cxn>
                  <a:cxn ang="0">
                    <a:pos x="0" y="0"/>
                  </a:cxn>
                  <a:cxn ang="0">
                    <a:pos x="1" y="11"/>
                  </a:cxn>
                </a:cxnLst>
                <a:rect l="0" t="0" r="r" b="b"/>
                <a:pathLst>
                  <a:path w="12" h="12">
                    <a:moveTo>
                      <a:pt x="1" y="11"/>
                    </a:moveTo>
                    <a:cubicBezTo>
                      <a:pt x="4" y="11"/>
                      <a:pt x="8" y="11"/>
                      <a:pt x="12" y="12"/>
                    </a:cubicBezTo>
                    <a:cubicBezTo>
                      <a:pt x="12" y="8"/>
                      <a:pt x="11" y="4"/>
                      <a:pt x="11" y="1"/>
                    </a:cubicBezTo>
                    <a:cubicBezTo>
                      <a:pt x="7" y="1"/>
                      <a:pt x="4" y="1"/>
                      <a:pt x="0" y="0"/>
                    </a:cubicBezTo>
                    <a:cubicBezTo>
                      <a:pt x="0" y="4"/>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237">
                <a:extLst>
                  <a:ext uri="{FF2B5EF4-FFF2-40B4-BE49-F238E27FC236}">
                    <a16:creationId xmlns:a16="http://schemas.microsoft.com/office/drawing/2014/main" id="{02BC3432-0DB1-463F-A1D6-C6632F6C57B7}"/>
                  </a:ext>
                </a:extLst>
              </p:cNvPr>
              <p:cNvSpPr>
                <a:spLocks/>
              </p:cNvSpPr>
              <p:nvPr/>
            </p:nvSpPr>
            <p:spPr bwMode="auto">
              <a:xfrm>
                <a:off x="1869" y="1378"/>
                <a:ext cx="7" cy="9"/>
              </a:xfrm>
              <a:custGeom>
                <a:avLst/>
                <a:gdLst/>
                <a:ahLst/>
                <a:cxnLst>
                  <a:cxn ang="0">
                    <a:pos x="0" y="9"/>
                  </a:cxn>
                  <a:cxn ang="0">
                    <a:pos x="6" y="9"/>
                  </a:cxn>
                  <a:cxn ang="0">
                    <a:pos x="6" y="0"/>
                  </a:cxn>
                  <a:cxn ang="0">
                    <a:pos x="0" y="0"/>
                  </a:cxn>
                  <a:cxn ang="0">
                    <a:pos x="0" y="9"/>
                  </a:cxn>
                </a:cxnLst>
                <a:rect l="0" t="0" r="r" b="b"/>
                <a:pathLst>
                  <a:path w="7" h="9">
                    <a:moveTo>
                      <a:pt x="0" y="9"/>
                    </a:moveTo>
                    <a:cubicBezTo>
                      <a:pt x="2" y="9"/>
                      <a:pt x="4" y="9"/>
                      <a:pt x="6" y="9"/>
                    </a:cubicBezTo>
                    <a:cubicBezTo>
                      <a:pt x="7" y="6"/>
                      <a:pt x="6" y="3"/>
                      <a:pt x="6" y="0"/>
                    </a:cubicBezTo>
                    <a:cubicBezTo>
                      <a:pt x="4" y="0"/>
                      <a:pt x="2" y="0"/>
                      <a:pt x="0" y="0"/>
                    </a:cubicBezTo>
                    <a:cubicBezTo>
                      <a:pt x="0" y="3"/>
                      <a:pt x="0" y="6"/>
                      <a:pt x="0"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238">
                <a:extLst>
                  <a:ext uri="{FF2B5EF4-FFF2-40B4-BE49-F238E27FC236}">
                    <a16:creationId xmlns:a16="http://schemas.microsoft.com/office/drawing/2014/main" id="{EAAC1242-B885-4A27-A0AC-D7D1CDDDD914}"/>
                  </a:ext>
                </a:extLst>
              </p:cNvPr>
              <p:cNvSpPr>
                <a:spLocks/>
              </p:cNvSpPr>
              <p:nvPr/>
            </p:nvSpPr>
            <p:spPr bwMode="auto">
              <a:xfrm>
                <a:off x="1840" y="1350"/>
                <a:ext cx="12" cy="10"/>
              </a:xfrm>
              <a:custGeom>
                <a:avLst/>
                <a:gdLst/>
                <a:ahLst/>
                <a:cxnLst>
                  <a:cxn ang="0">
                    <a:pos x="1" y="11"/>
                  </a:cxn>
                  <a:cxn ang="0">
                    <a:pos x="13" y="11"/>
                  </a:cxn>
                  <a:cxn ang="0">
                    <a:pos x="11" y="1"/>
                  </a:cxn>
                  <a:cxn ang="0">
                    <a:pos x="0" y="0"/>
                  </a:cxn>
                  <a:cxn ang="0">
                    <a:pos x="1" y="11"/>
                  </a:cxn>
                </a:cxnLst>
                <a:rect l="0" t="0" r="r" b="b"/>
                <a:pathLst>
                  <a:path w="13" h="11">
                    <a:moveTo>
                      <a:pt x="1" y="11"/>
                    </a:moveTo>
                    <a:cubicBezTo>
                      <a:pt x="5" y="11"/>
                      <a:pt x="9" y="11"/>
                      <a:pt x="13" y="11"/>
                    </a:cubicBezTo>
                    <a:cubicBezTo>
                      <a:pt x="12" y="8"/>
                      <a:pt x="12" y="4"/>
                      <a:pt x="11" y="1"/>
                    </a:cubicBezTo>
                    <a:cubicBezTo>
                      <a:pt x="8" y="1"/>
                      <a:pt x="4" y="0"/>
                      <a:pt x="0" y="0"/>
                    </a:cubicBezTo>
                    <a:cubicBezTo>
                      <a:pt x="0" y="4"/>
                      <a:pt x="0"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239">
                <a:extLst>
                  <a:ext uri="{FF2B5EF4-FFF2-40B4-BE49-F238E27FC236}">
                    <a16:creationId xmlns:a16="http://schemas.microsoft.com/office/drawing/2014/main" id="{3A69BFFD-22AC-437F-BE40-8DC3C383C4B6}"/>
                  </a:ext>
                </a:extLst>
              </p:cNvPr>
              <p:cNvSpPr>
                <a:spLocks/>
              </p:cNvSpPr>
              <p:nvPr/>
            </p:nvSpPr>
            <p:spPr bwMode="auto">
              <a:xfrm>
                <a:off x="1815" y="1349"/>
                <a:ext cx="9" cy="10"/>
              </a:xfrm>
              <a:custGeom>
                <a:avLst/>
                <a:gdLst/>
                <a:ahLst/>
                <a:cxnLst>
                  <a:cxn ang="0">
                    <a:pos x="0" y="11"/>
                  </a:cxn>
                  <a:cxn ang="0">
                    <a:pos x="10" y="11"/>
                  </a:cxn>
                  <a:cxn ang="0">
                    <a:pos x="9" y="0"/>
                  </a:cxn>
                  <a:cxn ang="0">
                    <a:pos x="0" y="0"/>
                  </a:cxn>
                  <a:cxn ang="0">
                    <a:pos x="0" y="11"/>
                  </a:cxn>
                </a:cxnLst>
                <a:rect l="0" t="0" r="r" b="b"/>
                <a:pathLst>
                  <a:path w="10" h="11">
                    <a:moveTo>
                      <a:pt x="0" y="11"/>
                    </a:moveTo>
                    <a:cubicBezTo>
                      <a:pt x="3" y="11"/>
                      <a:pt x="6" y="11"/>
                      <a:pt x="10" y="11"/>
                    </a:cubicBezTo>
                    <a:cubicBezTo>
                      <a:pt x="10" y="7"/>
                      <a:pt x="10" y="4"/>
                      <a:pt x="9" y="0"/>
                    </a:cubicBezTo>
                    <a:cubicBezTo>
                      <a:pt x="6"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40">
                <a:extLst>
                  <a:ext uri="{FF2B5EF4-FFF2-40B4-BE49-F238E27FC236}">
                    <a16:creationId xmlns:a16="http://schemas.microsoft.com/office/drawing/2014/main" id="{7F72959B-CBE6-4F20-9813-E6E3AA64DED3}"/>
                  </a:ext>
                </a:extLst>
              </p:cNvPr>
              <p:cNvSpPr>
                <a:spLocks/>
              </p:cNvSpPr>
              <p:nvPr/>
            </p:nvSpPr>
            <p:spPr bwMode="auto">
              <a:xfrm>
                <a:off x="1869" y="1403"/>
                <a:ext cx="3" cy="5"/>
              </a:xfrm>
              <a:custGeom>
                <a:avLst/>
                <a:gdLst/>
                <a:ahLst/>
                <a:cxnLst>
                  <a:cxn ang="0">
                    <a:pos x="1" y="0"/>
                  </a:cxn>
                  <a:cxn ang="0">
                    <a:pos x="0" y="6"/>
                  </a:cxn>
                  <a:cxn ang="0">
                    <a:pos x="3" y="0"/>
                  </a:cxn>
                  <a:cxn ang="0">
                    <a:pos x="1" y="0"/>
                  </a:cxn>
                </a:cxnLst>
                <a:rect l="0" t="0" r="r" b="b"/>
                <a:pathLst>
                  <a:path w="3" h="6">
                    <a:moveTo>
                      <a:pt x="1" y="0"/>
                    </a:moveTo>
                    <a:cubicBezTo>
                      <a:pt x="1" y="2"/>
                      <a:pt x="0" y="4"/>
                      <a:pt x="0" y="6"/>
                    </a:cubicBezTo>
                    <a:cubicBezTo>
                      <a:pt x="1" y="4"/>
                      <a:pt x="2" y="2"/>
                      <a:pt x="3" y="0"/>
                    </a:cubicBezTo>
                    <a:lnTo>
                      <a:pt x="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241">
                <a:extLst>
                  <a:ext uri="{FF2B5EF4-FFF2-40B4-BE49-F238E27FC236}">
                    <a16:creationId xmlns:a16="http://schemas.microsoft.com/office/drawing/2014/main" id="{B3D17612-07BA-4FC9-B755-14F2E82D9ECB}"/>
                  </a:ext>
                </a:extLst>
              </p:cNvPr>
              <p:cNvSpPr>
                <a:spLocks/>
              </p:cNvSpPr>
              <p:nvPr/>
            </p:nvSpPr>
            <p:spPr bwMode="auto">
              <a:xfrm>
                <a:off x="1826" y="1456"/>
                <a:ext cx="11" cy="9"/>
              </a:xfrm>
              <a:custGeom>
                <a:avLst/>
                <a:gdLst/>
                <a:ahLst/>
                <a:cxnLst>
                  <a:cxn ang="0">
                    <a:pos x="11" y="10"/>
                  </a:cxn>
                  <a:cxn ang="0">
                    <a:pos x="12" y="0"/>
                  </a:cxn>
                  <a:cxn ang="0">
                    <a:pos x="1" y="1"/>
                  </a:cxn>
                  <a:cxn ang="0">
                    <a:pos x="0" y="10"/>
                  </a:cxn>
                  <a:cxn ang="0">
                    <a:pos x="11" y="10"/>
                  </a:cxn>
                </a:cxnLst>
                <a:rect l="0" t="0" r="r" b="b"/>
                <a:pathLst>
                  <a:path w="12" h="10">
                    <a:moveTo>
                      <a:pt x="11" y="10"/>
                    </a:moveTo>
                    <a:cubicBezTo>
                      <a:pt x="11" y="7"/>
                      <a:pt x="12" y="4"/>
                      <a:pt x="12" y="0"/>
                    </a:cubicBezTo>
                    <a:cubicBezTo>
                      <a:pt x="8" y="1"/>
                      <a:pt x="4" y="1"/>
                      <a:pt x="1" y="1"/>
                    </a:cubicBezTo>
                    <a:cubicBezTo>
                      <a:pt x="1" y="4"/>
                      <a:pt x="1" y="7"/>
                      <a:pt x="0" y="10"/>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42">
                <a:extLst>
                  <a:ext uri="{FF2B5EF4-FFF2-40B4-BE49-F238E27FC236}">
                    <a16:creationId xmlns:a16="http://schemas.microsoft.com/office/drawing/2014/main" id="{21BAB3D1-95E2-4AD3-A4D7-792040377ECB}"/>
                  </a:ext>
                </a:extLst>
              </p:cNvPr>
              <p:cNvSpPr>
                <a:spLocks/>
              </p:cNvSpPr>
              <p:nvPr/>
            </p:nvSpPr>
            <p:spPr bwMode="auto">
              <a:xfrm>
                <a:off x="1827" y="1444"/>
                <a:ext cx="11" cy="10"/>
              </a:xfrm>
              <a:custGeom>
                <a:avLst/>
                <a:gdLst/>
                <a:ahLst/>
                <a:cxnLst>
                  <a:cxn ang="0">
                    <a:pos x="12" y="0"/>
                  </a:cxn>
                  <a:cxn ang="0">
                    <a:pos x="1" y="0"/>
                  </a:cxn>
                  <a:cxn ang="0">
                    <a:pos x="0" y="11"/>
                  </a:cxn>
                  <a:cxn ang="0">
                    <a:pos x="11" y="11"/>
                  </a:cxn>
                  <a:cxn ang="0">
                    <a:pos x="12" y="0"/>
                  </a:cxn>
                </a:cxnLst>
                <a:rect l="0" t="0" r="r" b="b"/>
                <a:pathLst>
                  <a:path w="12" h="11">
                    <a:moveTo>
                      <a:pt x="12" y="0"/>
                    </a:moveTo>
                    <a:cubicBezTo>
                      <a:pt x="8" y="0"/>
                      <a:pt x="4" y="0"/>
                      <a:pt x="1" y="0"/>
                    </a:cubicBezTo>
                    <a:cubicBezTo>
                      <a:pt x="1" y="4"/>
                      <a:pt x="0" y="8"/>
                      <a:pt x="0" y="11"/>
                    </a:cubicBezTo>
                    <a:cubicBezTo>
                      <a:pt x="4" y="11"/>
                      <a:pt x="7" y="11"/>
                      <a:pt x="11" y="11"/>
                    </a:cubicBezTo>
                    <a:cubicBezTo>
                      <a:pt x="11" y="7"/>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43">
                <a:extLst>
                  <a:ext uri="{FF2B5EF4-FFF2-40B4-BE49-F238E27FC236}">
                    <a16:creationId xmlns:a16="http://schemas.microsoft.com/office/drawing/2014/main" id="{2EE66D61-DEBB-4D46-B668-B71603F367B9}"/>
                  </a:ext>
                </a:extLst>
              </p:cNvPr>
              <p:cNvSpPr>
                <a:spLocks/>
              </p:cNvSpPr>
              <p:nvPr/>
            </p:nvSpPr>
            <p:spPr bwMode="auto">
              <a:xfrm>
                <a:off x="1839" y="1456"/>
                <a:ext cx="9" cy="8"/>
              </a:xfrm>
              <a:custGeom>
                <a:avLst/>
                <a:gdLst/>
                <a:ahLst/>
                <a:cxnLst>
                  <a:cxn ang="0">
                    <a:pos x="9" y="0"/>
                  </a:cxn>
                  <a:cxn ang="0">
                    <a:pos x="1" y="0"/>
                  </a:cxn>
                  <a:cxn ang="0">
                    <a:pos x="0" y="9"/>
                  </a:cxn>
                  <a:cxn ang="0">
                    <a:pos x="10" y="9"/>
                  </a:cxn>
                  <a:cxn ang="0">
                    <a:pos x="9" y="0"/>
                  </a:cxn>
                </a:cxnLst>
                <a:rect l="0" t="0" r="r" b="b"/>
                <a:pathLst>
                  <a:path w="10" h="9">
                    <a:moveTo>
                      <a:pt x="9" y="0"/>
                    </a:moveTo>
                    <a:cubicBezTo>
                      <a:pt x="6" y="0"/>
                      <a:pt x="3" y="0"/>
                      <a:pt x="1" y="0"/>
                    </a:cubicBezTo>
                    <a:cubicBezTo>
                      <a:pt x="0" y="3"/>
                      <a:pt x="0" y="6"/>
                      <a:pt x="0" y="9"/>
                    </a:cubicBezTo>
                    <a:cubicBezTo>
                      <a:pt x="3" y="9"/>
                      <a:pt x="6" y="9"/>
                      <a:pt x="10"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244">
                <a:extLst>
                  <a:ext uri="{FF2B5EF4-FFF2-40B4-BE49-F238E27FC236}">
                    <a16:creationId xmlns:a16="http://schemas.microsoft.com/office/drawing/2014/main" id="{6EC28B9A-6815-47B3-8A5F-0EAEA51F74DB}"/>
                  </a:ext>
                </a:extLst>
              </p:cNvPr>
              <p:cNvSpPr>
                <a:spLocks/>
              </p:cNvSpPr>
              <p:nvPr/>
            </p:nvSpPr>
            <p:spPr bwMode="auto">
              <a:xfrm>
                <a:off x="1857" y="1416"/>
                <a:ext cx="9" cy="9"/>
              </a:xfrm>
              <a:custGeom>
                <a:avLst/>
                <a:gdLst/>
                <a:ahLst/>
                <a:cxnLst>
                  <a:cxn ang="0">
                    <a:pos x="1" y="0"/>
                  </a:cxn>
                  <a:cxn ang="0">
                    <a:pos x="0" y="10"/>
                  </a:cxn>
                  <a:cxn ang="0">
                    <a:pos x="5" y="10"/>
                  </a:cxn>
                  <a:cxn ang="0">
                    <a:pos x="10" y="0"/>
                  </a:cxn>
                  <a:cxn ang="0">
                    <a:pos x="10" y="0"/>
                  </a:cxn>
                  <a:cxn ang="0">
                    <a:pos x="1" y="0"/>
                  </a:cxn>
                </a:cxnLst>
                <a:rect l="0" t="0" r="r" b="b"/>
                <a:pathLst>
                  <a:path w="10" h="10">
                    <a:moveTo>
                      <a:pt x="1" y="0"/>
                    </a:moveTo>
                    <a:cubicBezTo>
                      <a:pt x="0" y="3"/>
                      <a:pt x="0" y="6"/>
                      <a:pt x="0" y="10"/>
                    </a:cubicBezTo>
                    <a:cubicBezTo>
                      <a:pt x="2" y="10"/>
                      <a:pt x="3" y="10"/>
                      <a:pt x="5" y="10"/>
                    </a:cubicBezTo>
                    <a:cubicBezTo>
                      <a:pt x="7" y="7"/>
                      <a:pt x="9" y="3"/>
                      <a:pt x="10" y="0"/>
                    </a:cubicBezTo>
                    <a:cubicBezTo>
                      <a:pt x="10"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245">
                <a:extLst>
                  <a:ext uri="{FF2B5EF4-FFF2-40B4-BE49-F238E27FC236}">
                    <a16:creationId xmlns:a16="http://schemas.microsoft.com/office/drawing/2014/main" id="{CE0D3526-1E10-430A-9DB5-CE76D11862AB}"/>
                  </a:ext>
                </a:extLst>
              </p:cNvPr>
              <p:cNvSpPr>
                <a:spLocks noEditPoints="1"/>
              </p:cNvSpPr>
              <p:nvPr/>
            </p:nvSpPr>
            <p:spPr bwMode="auto">
              <a:xfrm>
                <a:off x="2563" y="590"/>
                <a:ext cx="80" cy="75"/>
              </a:xfrm>
              <a:custGeom>
                <a:avLst/>
                <a:gdLst/>
                <a:ahLst/>
                <a:cxnLst>
                  <a:cxn ang="0">
                    <a:pos x="86" y="45"/>
                  </a:cxn>
                  <a:cxn ang="0">
                    <a:pos x="77" y="40"/>
                  </a:cxn>
                  <a:cxn ang="0">
                    <a:pos x="77" y="35"/>
                  </a:cxn>
                  <a:cxn ang="0">
                    <a:pos x="83" y="29"/>
                  </a:cxn>
                  <a:cxn ang="0">
                    <a:pos x="83" y="22"/>
                  </a:cxn>
                  <a:cxn ang="0">
                    <a:pos x="73" y="9"/>
                  </a:cxn>
                  <a:cxn ang="0">
                    <a:pos x="65" y="9"/>
                  </a:cxn>
                  <a:cxn ang="0">
                    <a:pos x="60" y="14"/>
                  </a:cxn>
                  <a:cxn ang="0">
                    <a:pos x="53" y="12"/>
                  </a:cxn>
                  <a:cxn ang="0">
                    <a:pos x="53" y="5"/>
                  </a:cxn>
                  <a:cxn ang="0">
                    <a:pos x="47" y="0"/>
                  </a:cxn>
                  <a:cxn ang="0">
                    <a:pos x="31" y="1"/>
                  </a:cxn>
                  <a:cxn ang="0">
                    <a:pos x="25" y="6"/>
                  </a:cxn>
                  <a:cxn ang="0">
                    <a:pos x="26" y="15"/>
                  </a:cxn>
                  <a:cxn ang="0">
                    <a:pos x="22" y="18"/>
                  </a:cxn>
                  <a:cxn ang="0">
                    <a:pos x="14" y="15"/>
                  </a:cxn>
                  <a:cxn ang="0">
                    <a:pos x="7" y="17"/>
                  </a:cxn>
                  <a:cxn ang="0">
                    <a:pos x="0" y="32"/>
                  </a:cxn>
                  <a:cxn ang="0">
                    <a:pos x="0" y="33"/>
                  </a:cxn>
                  <a:cxn ang="0">
                    <a:pos x="2" y="39"/>
                  </a:cxn>
                  <a:cxn ang="0">
                    <a:pos x="10" y="43"/>
                  </a:cxn>
                  <a:cxn ang="0">
                    <a:pos x="11" y="48"/>
                  </a:cxn>
                  <a:cxn ang="0">
                    <a:pos x="5" y="54"/>
                  </a:cxn>
                  <a:cxn ang="0">
                    <a:pos x="5" y="61"/>
                  </a:cxn>
                  <a:cxn ang="0">
                    <a:pos x="16" y="74"/>
                  </a:cxn>
                  <a:cxn ang="0">
                    <a:pos x="22" y="74"/>
                  </a:cxn>
                  <a:cxn ang="0">
                    <a:pos x="23" y="74"/>
                  </a:cxn>
                  <a:cxn ang="0">
                    <a:pos x="29" y="69"/>
                  </a:cxn>
                  <a:cxn ang="0">
                    <a:pos x="34" y="71"/>
                  </a:cxn>
                  <a:cxn ang="0">
                    <a:pos x="35" y="77"/>
                  </a:cxn>
                  <a:cxn ang="0">
                    <a:pos x="40" y="83"/>
                  </a:cxn>
                  <a:cxn ang="0">
                    <a:pos x="57" y="81"/>
                  </a:cxn>
                  <a:cxn ang="0">
                    <a:pos x="62" y="76"/>
                  </a:cxn>
                  <a:cxn ang="0">
                    <a:pos x="62" y="67"/>
                  </a:cxn>
                  <a:cxn ang="0">
                    <a:pos x="65" y="65"/>
                  </a:cxn>
                  <a:cxn ang="0">
                    <a:pos x="72" y="68"/>
                  </a:cxn>
                  <a:cxn ang="0">
                    <a:pos x="79" y="66"/>
                  </a:cxn>
                  <a:cxn ang="0">
                    <a:pos x="88" y="52"/>
                  </a:cxn>
                  <a:cxn ang="0">
                    <a:pos x="86" y="45"/>
                  </a:cxn>
                  <a:cxn ang="0">
                    <a:pos x="43" y="58"/>
                  </a:cxn>
                  <a:cxn ang="0">
                    <a:pos x="26" y="41"/>
                  </a:cxn>
                  <a:cxn ang="0">
                    <a:pos x="43" y="24"/>
                  </a:cxn>
                  <a:cxn ang="0">
                    <a:pos x="60" y="41"/>
                  </a:cxn>
                  <a:cxn ang="0">
                    <a:pos x="43" y="58"/>
                  </a:cxn>
                </a:cxnLst>
                <a:rect l="0" t="0" r="r" b="b"/>
                <a:pathLst>
                  <a:path w="88" h="83">
                    <a:moveTo>
                      <a:pt x="86" y="45"/>
                    </a:moveTo>
                    <a:cubicBezTo>
                      <a:pt x="86" y="45"/>
                      <a:pt x="80" y="41"/>
                      <a:pt x="77" y="40"/>
                    </a:cubicBezTo>
                    <a:cubicBezTo>
                      <a:pt x="77" y="38"/>
                      <a:pt x="77" y="37"/>
                      <a:pt x="77" y="35"/>
                    </a:cubicBezTo>
                    <a:cubicBezTo>
                      <a:pt x="79" y="33"/>
                      <a:pt x="83" y="29"/>
                      <a:pt x="83" y="29"/>
                    </a:cubicBezTo>
                    <a:cubicBezTo>
                      <a:pt x="83" y="22"/>
                      <a:pt x="83" y="22"/>
                      <a:pt x="83" y="22"/>
                    </a:cubicBezTo>
                    <a:cubicBezTo>
                      <a:pt x="73" y="9"/>
                      <a:pt x="73" y="9"/>
                      <a:pt x="73" y="9"/>
                    </a:cubicBezTo>
                    <a:cubicBezTo>
                      <a:pt x="65" y="9"/>
                      <a:pt x="65" y="9"/>
                      <a:pt x="65" y="9"/>
                    </a:cubicBezTo>
                    <a:cubicBezTo>
                      <a:pt x="65" y="9"/>
                      <a:pt x="61" y="12"/>
                      <a:pt x="60" y="14"/>
                    </a:cubicBezTo>
                    <a:cubicBezTo>
                      <a:pt x="58" y="13"/>
                      <a:pt x="55" y="12"/>
                      <a:pt x="53" y="12"/>
                    </a:cubicBezTo>
                    <a:cubicBezTo>
                      <a:pt x="53" y="9"/>
                      <a:pt x="53" y="5"/>
                      <a:pt x="53" y="5"/>
                    </a:cubicBezTo>
                    <a:cubicBezTo>
                      <a:pt x="47" y="0"/>
                      <a:pt x="47" y="0"/>
                      <a:pt x="47" y="0"/>
                    </a:cubicBezTo>
                    <a:cubicBezTo>
                      <a:pt x="31" y="1"/>
                      <a:pt x="31" y="1"/>
                      <a:pt x="31" y="1"/>
                    </a:cubicBezTo>
                    <a:cubicBezTo>
                      <a:pt x="25" y="6"/>
                      <a:pt x="25" y="6"/>
                      <a:pt x="25" y="6"/>
                    </a:cubicBezTo>
                    <a:cubicBezTo>
                      <a:pt x="25" y="6"/>
                      <a:pt x="26" y="12"/>
                      <a:pt x="26" y="15"/>
                    </a:cubicBezTo>
                    <a:cubicBezTo>
                      <a:pt x="24" y="16"/>
                      <a:pt x="23" y="17"/>
                      <a:pt x="22" y="18"/>
                    </a:cubicBezTo>
                    <a:cubicBezTo>
                      <a:pt x="19" y="17"/>
                      <a:pt x="14" y="15"/>
                      <a:pt x="14" y="15"/>
                    </a:cubicBezTo>
                    <a:cubicBezTo>
                      <a:pt x="7" y="17"/>
                      <a:pt x="7" y="17"/>
                      <a:pt x="7" y="17"/>
                    </a:cubicBezTo>
                    <a:cubicBezTo>
                      <a:pt x="0" y="32"/>
                      <a:pt x="0" y="32"/>
                      <a:pt x="0" y="32"/>
                    </a:cubicBezTo>
                    <a:cubicBezTo>
                      <a:pt x="0" y="33"/>
                      <a:pt x="0" y="33"/>
                      <a:pt x="0" y="33"/>
                    </a:cubicBezTo>
                    <a:cubicBezTo>
                      <a:pt x="2" y="39"/>
                      <a:pt x="2" y="39"/>
                      <a:pt x="2" y="39"/>
                    </a:cubicBezTo>
                    <a:cubicBezTo>
                      <a:pt x="2" y="39"/>
                      <a:pt x="8" y="42"/>
                      <a:pt x="10" y="43"/>
                    </a:cubicBezTo>
                    <a:cubicBezTo>
                      <a:pt x="10" y="45"/>
                      <a:pt x="11" y="47"/>
                      <a:pt x="11" y="48"/>
                    </a:cubicBezTo>
                    <a:cubicBezTo>
                      <a:pt x="9" y="50"/>
                      <a:pt x="5" y="54"/>
                      <a:pt x="5" y="54"/>
                    </a:cubicBezTo>
                    <a:cubicBezTo>
                      <a:pt x="5" y="61"/>
                      <a:pt x="5" y="61"/>
                      <a:pt x="5" y="61"/>
                    </a:cubicBezTo>
                    <a:cubicBezTo>
                      <a:pt x="16" y="74"/>
                      <a:pt x="16" y="74"/>
                      <a:pt x="16" y="74"/>
                    </a:cubicBezTo>
                    <a:cubicBezTo>
                      <a:pt x="16" y="74"/>
                      <a:pt x="22" y="75"/>
                      <a:pt x="22" y="74"/>
                    </a:cubicBezTo>
                    <a:cubicBezTo>
                      <a:pt x="23" y="74"/>
                      <a:pt x="23" y="74"/>
                      <a:pt x="23" y="74"/>
                    </a:cubicBezTo>
                    <a:cubicBezTo>
                      <a:pt x="23" y="74"/>
                      <a:pt x="27" y="71"/>
                      <a:pt x="29" y="69"/>
                    </a:cubicBezTo>
                    <a:cubicBezTo>
                      <a:pt x="31" y="70"/>
                      <a:pt x="33" y="70"/>
                      <a:pt x="34" y="71"/>
                    </a:cubicBezTo>
                    <a:cubicBezTo>
                      <a:pt x="35" y="73"/>
                      <a:pt x="35" y="77"/>
                      <a:pt x="35" y="77"/>
                    </a:cubicBezTo>
                    <a:cubicBezTo>
                      <a:pt x="40" y="83"/>
                      <a:pt x="40" y="83"/>
                      <a:pt x="40" y="83"/>
                    </a:cubicBezTo>
                    <a:cubicBezTo>
                      <a:pt x="57" y="81"/>
                      <a:pt x="57" y="81"/>
                      <a:pt x="57" y="81"/>
                    </a:cubicBezTo>
                    <a:cubicBezTo>
                      <a:pt x="62" y="76"/>
                      <a:pt x="62" y="76"/>
                      <a:pt x="62" y="76"/>
                    </a:cubicBezTo>
                    <a:cubicBezTo>
                      <a:pt x="62" y="76"/>
                      <a:pt x="62" y="70"/>
                      <a:pt x="62" y="67"/>
                    </a:cubicBezTo>
                    <a:cubicBezTo>
                      <a:pt x="63" y="66"/>
                      <a:pt x="64" y="66"/>
                      <a:pt x="65" y="65"/>
                    </a:cubicBezTo>
                    <a:cubicBezTo>
                      <a:pt x="68" y="66"/>
                      <a:pt x="72" y="68"/>
                      <a:pt x="72" y="68"/>
                    </a:cubicBezTo>
                    <a:cubicBezTo>
                      <a:pt x="79" y="66"/>
                      <a:pt x="79" y="66"/>
                      <a:pt x="79" y="66"/>
                    </a:cubicBezTo>
                    <a:cubicBezTo>
                      <a:pt x="88" y="52"/>
                      <a:pt x="88" y="52"/>
                      <a:pt x="88" y="52"/>
                    </a:cubicBezTo>
                    <a:lnTo>
                      <a:pt x="86" y="45"/>
                    </a:lnTo>
                    <a:close/>
                    <a:moveTo>
                      <a:pt x="43" y="58"/>
                    </a:moveTo>
                    <a:cubicBezTo>
                      <a:pt x="34" y="58"/>
                      <a:pt x="26" y="51"/>
                      <a:pt x="26" y="41"/>
                    </a:cubicBezTo>
                    <a:cubicBezTo>
                      <a:pt x="26" y="32"/>
                      <a:pt x="34" y="24"/>
                      <a:pt x="43" y="24"/>
                    </a:cubicBezTo>
                    <a:cubicBezTo>
                      <a:pt x="52" y="24"/>
                      <a:pt x="60" y="32"/>
                      <a:pt x="60" y="41"/>
                    </a:cubicBezTo>
                    <a:cubicBezTo>
                      <a:pt x="60" y="51"/>
                      <a:pt x="52" y="58"/>
                      <a:pt x="43" y="5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246">
                <a:extLst>
                  <a:ext uri="{FF2B5EF4-FFF2-40B4-BE49-F238E27FC236}">
                    <a16:creationId xmlns:a16="http://schemas.microsoft.com/office/drawing/2014/main" id="{8B1DF397-2D26-494D-ACC1-563121AFC369}"/>
                  </a:ext>
                </a:extLst>
              </p:cNvPr>
              <p:cNvSpPr>
                <a:spLocks noEditPoints="1"/>
              </p:cNvSpPr>
              <p:nvPr/>
            </p:nvSpPr>
            <p:spPr bwMode="auto">
              <a:xfrm>
                <a:off x="2590" y="616"/>
                <a:ext cx="24" cy="24"/>
              </a:xfrm>
              <a:custGeom>
                <a:avLst/>
                <a:gdLst/>
                <a:ahLst/>
                <a:cxnLst>
                  <a:cxn ang="0">
                    <a:pos x="14" y="0"/>
                  </a:cxn>
                  <a:cxn ang="0">
                    <a:pos x="0" y="13"/>
                  </a:cxn>
                  <a:cxn ang="0">
                    <a:pos x="14" y="27"/>
                  </a:cxn>
                  <a:cxn ang="0">
                    <a:pos x="27" y="13"/>
                  </a:cxn>
                  <a:cxn ang="0">
                    <a:pos x="14" y="0"/>
                  </a:cxn>
                  <a:cxn ang="0">
                    <a:pos x="14" y="23"/>
                  </a:cxn>
                  <a:cxn ang="0">
                    <a:pos x="4" y="13"/>
                  </a:cxn>
                  <a:cxn ang="0">
                    <a:pos x="14" y="3"/>
                  </a:cxn>
                  <a:cxn ang="0">
                    <a:pos x="24" y="13"/>
                  </a:cxn>
                  <a:cxn ang="0">
                    <a:pos x="14" y="23"/>
                  </a:cxn>
                </a:cxnLst>
                <a:rect l="0" t="0" r="r" b="b"/>
                <a:pathLst>
                  <a:path w="27" h="27">
                    <a:moveTo>
                      <a:pt x="14" y="0"/>
                    </a:moveTo>
                    <a:cubicBezTo>
                      <a:pt x="6" y="0"/>
                      <a:pt x="0" y="6"/>
                      <a:pt x="0" y="13"/>
                    </a:cubicBezTo>
                    <a:cubicBezTo>
                      <a:pt x="0" y="21"/>
                      <a:pt x="6" y="27"/>
                      <a:pt x="14" y="27"/>
                    </a:cubicBezTo>
                    <a:cubicBezTo>
                      <a:pt x="21" y="27"/>
                      <a:pt x="27" y="21"/>
                      <a:pt x="27" y="13"/>
                    </a:cubicBezTo>
                    <a:cubicBezTo>
                      <a:pt x="27" y="6"/>
                      <a:pt x="21" y="0"/>
                      <a:pt x="14" y="0"/>
                    </a:cubicBezTo>
                    <a:close/>
                    <a:moveTo>
                      <a:pt x="14" y="23"/>
                    </a:moveTo>
                    <a:cubicBezTo>
                      <a:pt x="8" y="23"/>
                      <a:pt x="4" y="19"/>
                      <a:pt x="4" y="13"/>
                    </a:cubicBezTo>
                    <a:cubicBezTo>
                      <a:pt x="4" y="8"/>
                      <a:pt x="8" y="3"/>
                      <a:pt x="14" y="3"/>
                    </a:cubicBezTo>
                    <a:cubicBezTo>
                      <a:pt x="19" y="3"/>
                      <a:pt x="24" y="8"/>
                      <a:pt x="24" y="13"/>
                    </a:cubicBezTo>
                    <a:cubicBezTo>
                      <a:pt x="24" y="19"/>
                      <a:pt x="19" y="23"/>
                      <a:pt x="14"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47">
                <a:extLst>
                  <a:ext uri="{FF2B5EF4-FFF2-40B4-BE49-F238E27FC236}">
                    <a16:creationId xmlns:a16="http://schemas.microsoft.com/office/drawing/2014/main" id="{8428F935-728D-4972-8502-B2A4643BAE01}"/>
                  </a:ext>
                </a:extLst>
              </p:cNvPr>
              <p:cNvSpPr>
                <a:spLocks noEditPoints="1"/>
              </p:cNvSpPr>
              <p:nvPr/>
            </p:nvSpPr>
            <p:spPr bwMode="auto">
              <a:xfrm>
                <a:off x="2490" y="567"/>
                <a:ext cx="71" cy="69"/>
              </a:xfrm>
              <a:custGeom>
                <a:avLst/>
                <a:gdLst/>
                <a:ahLst/>
                <a:cxnLst>
                  <a:cxn ang="0">
                    <a:pos x="70" y="37"/>
                  </a:cxn>
                  <a:cxn ang="0">
                    <a:pos x="70" y="32"/>
                  </a:cxn>
                  <a:cxn ang="0">
                    <a:pos x="76" y="27"/>
                  </a:cxn>
                  <a:cxn ang="0">
                    <a:pos x="76" y="20"/>
                  </a:cxn>
                  <a:cxn ang="0">
                    <a:pos x="66" y="9"/>
                  </a:cxn>
                  <a:cxn ang="0">
                    <a:pos x="59" y="9"/>
                  </a:cxn>
                  <a:cxn ang="0">
                    <a:pos x="54" y="13"/>
                  </a:cxn>
                  <a:cxn ang="0">
                    <a:pos x="48" y="11"/>
                  </a:cxn>
                  <a:cxn ang="0">
                    <a:pos x="48" y="5"/>
                  </a:cxn>
                  <a:cxn ang="0">
                    <a:pos x="43" y="0"/>
                  </a:cxn>
                  <a:cxn ang="0">
                    <a:pos x="28" y="1"/>
                  </a:cxn>
                  <a:cxn ang="0">
                    <a:pos x="23" y="6"/>
                  </a:cxn>
                  <a:cxn ang="0">
                    <a:pos x="23" y="14"/>
                  </a:cxn>
                  <a:cxn ang="0">
                    <a:pos x="19" y="17"/>
                  </a:cxn>
                  <a:cxn ang="0">
                    <a:pos x="13" y="14"/>
                  </a:cxn>
                  <a:cxn ang="0">
                    <a:pos x="6" y="16"/>
                  </a:cxn>
                  <a:cxn ang="0">
                    <a:pos x="0" y="30"/>
                  </a:cxn>
                  <a:cxn ang="0">
                    <a:pos x="0" y="30"/>
                  </a:cxn>
                  <a:cxn ang="0">
                    <a:pos x="2" y="36"/>
                  </a:cxn>
                  <a:cxn ang="0">
                    <a:pos x="9" y="40"/>
                  </a:cxn>
                  <a:cxn ang="0">
                    <a:pos x="10" y="44"/>
                  </a:cxn>
                  <a:cxn ang="0">
                    <a:pos x="4" y="49"/>
                  </a:cxn>
                  <a:cxn ang="0">
                    <a:pos x="4" y="56"/>
                  </a:cxn>
                  <a:cxn ang="0">
                    <a:pos x="14" y="68"/>
                  </a:cxn>
                  <a:cxn ang="0">
                    <a:pos x="20" y="68"/>
                  </a:cxn>
                  <a:cxn ang="0">
                    <a:pos x="21" y="68"/>
                  </a:cxn>
                  <a:cxn ang="0">
                    <a:pos x="26" y="63"/>
                  </a:cxn>
                  <a:cxn ang="0">
                    <a:pos x="31" y="65"/>
                  </a:cxn>
                  <a:cxn ang="0">
                    <a:pos x="32" y="71"/>
                  </a:cxn>
                  <a:cxn ang="0">
                    <a:pos x="36" y="76"/>
                  </a:cxn>
                  <a:cxn ang="0">
                    <a:pos x="52" y="74"/>
                  </a:cxn>
                  <a:cxn ang="0">
                    <a:pos x="56" y="70"/>
                  </a:cxn>
                  <a:cxn ang="0">
                    <a:pos x="56" y="62"/>
                  </a:cxn>
                  <a:cxn ang="0">
                    <a:pos x="59" y="59"/>
                  </a:cxn>
                  <a:cxn ang="0">
                    <a:pos x="65" y="63"/>
                  </a:cxn>
                  <a:cxn ang="0">
                    <a:pos x="72" y="61"/>
                  </a:cxn>
                  <a:cxn ang="0">
                    <a:pos x="79" y="48"/>
                  </a:cxn>
                  <a:cxn ang="0">
                    <a:pos x="78" y="41"/>
                  </a:cxn>
                  <a:cxn ang="0">
                    <a:pos x="70" y="37"/>
                  </a:cxn>
                  <a:cxn ang="0">
                    <a:pos x="39" y="53"/>
                  </a:cxn>
                  <a:cxn ang="0">
                    <a:pos x="23" y="38"/>
                  </a:cxn>
                  <a:cxn ang="0">
                    <a:pos x="39" y="23"/>
                  </a:cxn>
                  <a:cxn ang="0">
                    <a:pos x="54" y="38"/>
                  </a:cxn>
                  <a:cxn ang="0">
                    <a:pos x="39" y="53"/>
                  </a:cxn>
                </a:cxnLst>
                <a:rect l="0" t="0" r="r" b="b"/>
                <a:pathLst>
                  <a:path w="79" h="76">
                    <a:moveTo>
                      <a:pt x="70" y="37"/>
                    </a:moveTo>
                    <a:cubicBezTo>
                      <a:pt x="70" y="35"/>
                      <a:pt x="70" y="34"/>
                      <a:pt x="70" y="32"/>
                    </a:cubicBezTo>
                    <a:cubicBezTo>
                      <a:pt x="72" y="31"/>
                      <a:pt x="76" y="27"/>
                      <a:pt x="76" y="27"/>
                    </a:cubicBezTo>
                    <a:cubicBezTo>
                      <a:pt x="76" y="20"/>
                      <a:pt x="76" y="20"/>
                      <a:pt x="76" y="20"/>
                    </a:cubicBezTo>
                    <a:cubicBezTo>
                      <a:pt x="66" y="9"/>
                      <a:pt x="66" y="9"/>
                      <a:pt x="66" y="9"/>
                    </a:cubicBezTo>
                    <a:cubicBezTo>
                      <a:pt x="59" y="9"/>
                      <a:pt x="59" y="9"/>
                      <a:pt x="59" y="9"/>
                    </a:cubicBezTo>
                    <a:cubicBezTo>
                      <a:pt x="59" y="9"/>
                      <a:pt x="55" y="12"/>
                      <a:pt x="54" y="13"/>
                    </a:cubicBezTo>
                    <a:cubicBezTo>
                      <a:pt x="52" y="12"/>
                      <a:pt x="50" y="11"/>
                      <a:pt x="48" y="11"/>
                    </a:cubicBezTo>
                    <a:cubicBezTo>
                      <a:pt x="48" y="9"/>
                      <a:pt x="48" y="5"/>
                      <a:pt x="48" y="5"/>
                    </a:cubicBezTo>
                    <a:cubicBezTo>
                      <a:pt x="43" y="0"/>
                      <a:pt x="43" y="0"/>
                      <a:pt x="43" y="0"/>
                    </a:cubicBezTo>
                    <a:cubicBezTo>
                      <a:pt x="28" y="1"/>
                      <a:pt x="28" y="1"/>
                      <a:pt x="28" y="1"/>
                    </a:cubicBezTo>
                    <a:cubicBezTo>
                      <a:pt x="23" y="6"/>
                      <a:pt x="23" y="6"/>
                      <a:pt x="23" y="6"/>
                    </a:cubicBezTo>
                    <a:cubicBezTo>
                      <a:pt x="23" y="6"/>
                      <a:pt x="23" y="11"/>
                      <a:pt x="23" y="14"/>
                    </a:cubicBezTo>
                    <a:cubicBezTo>
                      <a:pt x="22" y="15"/>
                      <a:pt x="21" y="16"/>
                      <a:pt x="19" y="17"/>
                    </a:cubicBezTo>
                    <a:cubicBezTo>
                      <a:pt x="17" y="16"/>
                      <a:pt x="13" y="14"/>
                      <a:pt x="13" y="14"/>
                    </a:cubicBezTo>
                    <a:cubicBezTo>
                      <a:pt x="6" y="16"/>
                      <a:pt x="6" y="16"/>
                      <a:pt x="6" y="16"/>
                    </a:cubicBezTo>
                    <a:cubicBezTo>
                      <a:pt x="0" y="30"/>
                      <a:pt x="0" y="30"/>
                      <a:pt x="0" y="30"/>
                    </a:cubicBezTo>
                    <a:cubicBezTo>
                      <a:pt x="0" y="30"/>
                      <a:pt x="0" y="30"/>
                      <a:pt x="0" y="30"/>
                    </a:cubicBezTo>
                    <a:cubicBezTo>
                      <a:pt x="2" y="36"/>
                      <a:pt x="2" y="36"/>
                      <a:pt x="2" y="36"/>
                    </a:cubicBezTo>
                    <a:cubicBezTo>
                      <a:pt x="2" y="36"/>
                      <a:pt x="7" y="39"/>
                      <a:pt x="9" y="40"/>
                    </a:cubicBezTo>
                    <a:cubicBezTo>
                      <a:pt x="9" y="41"/>
                      <a:pt x="9" y="43"/>
                      <a:pt x="10" y="44"/>
                    </a:cubicBezTo>
                    <a:cubicBezTo>
                      <a:pt x="8" y="46"/>
                      <a:pt x="4" y="49"/>
                      <a:pt x="4" y="49"/>
                    </a:cubicBezTo>
                    <a:cubicBezTo>
                      <a:pt x="4" y="56"/>
                      <a:pt x="4" y="56"/>
                      <a:pt x="4" y="56"/>
                    </a:cubicBezTo>
                    <a:cubicBezTo>
                      <a:pt x="14" y="68"/>
                      <a:pt x="14" y="68"/>
                      <a:pt x="14" y="68"/>
                    </a:cubicBezTo>
                    <a:cubicBezTo>
                      <a:pt x="14" y="68"/>
                      <a:pt x="20" y="68"/>
                      <a:pt x="20" y="68"/>
                    </a:cubicBezTo>
                    <a:cubicBezTo>
                      <a:pt x="20" y="68"/>
                      <a:pt x="21" y="68"/>
                      <a:pt x="21" y="68"/>
                    </a:cubicBezTo>
                    <a:cubicBezTo>
                      <a:pt x="21" y="68"/>
                      <a:pt x="24" y="65"/>
                      <a:pt x="26" y="63"/>
                    </a:cubicBezTo>
                    <a:cubicBezTo>
                      <a:pt x="28" y="64"/>
                      <a:pt x="29" y="64"/>
                      <a:pt x="31" y="65"/>
                    </a:cubicBezTo>
                    <a:cubicBezTo>
                      <a:pt x="31" y="67"/>
                      <a:pt x="32" y="71"/>
                      <a:pt x="32" y="71"/>
                    </a:cubicBezTo>
                    <a:cubicBezTo>
                      <a:pt x="36" y="76"/>
                      <a:pt x="36" y="76"/>
                      <a:pt x="36" y="76"/>
                    </a:cubicBezTo>
                    <a:cubicBezTo>
                      <a:pt x="52" y="74"/>
                      <a:pt x="52" y="74"/>
                      <a:pt x="52" y="74"/>
                    </a:cubicBezTo>
                    <a:cubicBezTo>
                      <a:pt x="56" y="70"/>
                      <a:pt x="56" y="70"/>
                      <a:pt x="56" y="70"/>
                    </a:cubicBezTo>
                    <a:cubicBezTo>
                      <a:pt x="56" y="70"/>
                      <a:pt x="56" y="64"/>
                      <a:pt x="56" y="62"/>
                    </a:cubicBezTo>
                    <a:cubicBezTo>
                      <a:pt x="57" y="61"/>
                      <a:pt x="58" y="60"/>
                      <a:pt x="59" y="59"/>
                    </a:cubicBezTo>
                    <a:cubicBezTo>
                      <a:pt x="61" y="60"/>
                      <a:pt x="65" y="63"/>
                      <a:pt x="65" y="63"/>
                    </a:cubicBezTo>
                    <a:cubicBezTo>
                      <a:pt x="72" y="61"/>
                      <a:pt x="72" y="61"/>
                      <a:pt x="72" y="61"/>
                    </a:cubicBezTo>
                    <a:cubicBezTo>
                      <a:pt x="79" y="48"/>
                      <a:pt x="79" y="48"/>
                      <a:pt x="79" y="48"/>
                    </a:cubicBezTo>
                    <a:cubicBezTo>
                      <a:pt x="78" y="41"/>
                      <a:pt x="78" y="41"/>
                      <a:pt x="78" y="41"/>
                    </a:cubicBezTo>
                    <a:cubicBezTo>
                      <a:pt x="78" y="41"/>
                      <a:pt x="73" y="38"/>
                      <a:pt x="70" y="37"/>
                    </a:cubicBezTo>
                    <a:close/>
                    <a:moveTo>
                      <a:pt x="39" y="53"/>
                    </a:moveTo>
                    <a:cubicBezTo>
                      <a:pt x="30" y="53"/>
                      <a:pt x="23" y="46"/>
                      <a:pt x="23" y="38"/>
                    </a:cubicBezTo>
                    <a:cubicBezTo>
                      <a:pt x="23" y="30"/>
                      <a:pt x="30" y="23"/>
                      <a:pt x="39" y="23"/>
                    </a:cubicBezTo>
                    <a:cubicBezTo>
                      <a:pt x="47" y="23"/>
                      <a:pt x="54" y="30"/>
                      <a:pt x="54" y="38"/>
                    </a:cubicBezTo>
                    <a:cubicBezTo>
                      <a:pt x="54" y="46"/>
                      <a:pt x="47" y="53"/>
                      <a:pt x="39" y="5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Freeform 248">
                <a:extLst>
                  <a:ext uri="{FF2B5EF4-FFF2-40B4-BE49-F238E27FC236}">
                    <a16:creationId xmlns:a16="http://schemas.microsoft.com/office/drawing/2014/main" id="{93BFB6BD-EEBD-490B-A66E-42D70CF51F22}"/>
                  </a:ext>
                </a:extLst>
              </p:cNvPr>
              <p:cNvSpPr>
                <a:spLocks noEditPoints="1"/>
              </p:cNvSpPr>
              <p:nvPr/>
            </p:nvSpPr>
            <p:spPr bwMode="auto">
              <a:xfrm>
                <a:off x="2514" y="590"/>
                <a:ext cx="22" cy="22"/>
              </a:xfrm>
              <a:custGeom>
                <a:avLst/>
                <a:gdLst/>
                <a:ahLst/>
                <a:cxnLst>
                  <a:cxn ang="0">
                    <a:pos x="13" y="0"/>
                  </a:cxn>
                  <a:cxn ang="0">
                    <a:pos x="0" y="12"/>
                  </a:cxn>
                  <a:cxn ang="0">
                    <a:pos x="13" y="24"/>
                  </a:cxn>
                  <a:cxn ang="0">
                    <a:pos x="25" y="12"/>
                  </a:cxn>
                  <a:cxn ang="0">
                    <a:pos x="13" y="0"/>
                  </a:cxn>
                  <a:cxn ang="0">
                    <a:pos x="13" y="21"/>
                  </a:cxn>
                  <a:cxn ang="0">
                    <a:pos x="4" y="12"/>
                  </a:cxn>
                  <a:cxn ang="0">
                    <a:pos x="13" y="3"/>
                  </a:cxn>
                  <a:cxn ang="0">
                    <a:pos x="22" y="12"/>
                  </a:cxn>
                  <a:cxn ang="0">
                    <a:pos x="13" y="21"/>
                  </a:cxn>
                </a:cxnLst>
                <a:rect l="0" t="0" r="r" b="b"/>
                <a:pathLst>
                  <a:path w="25" h="24">
                    <a:moveTo>
                      <a:pt x="13" y="0"/>
                    </a:moveTo>
                    <a:cubicBezTo>
                      <a:pt x="6" y="0"/>
                      <a:pt x="0" y="5"/>
                      <a:pt x="0" y="12"/>
                    </a:cubicBezTo>
                    <a:cubicBezTo>
                      <a:pt x="0" y="19"/>
                      <a:pt x="6" y="24"/>
                      <a:pt x="13" y="24"/>
                    </a:cubicBezTo>
                    <a:cubicBezTo>
                      <a:pt x="19" y="24"/>
                      <a:pt x="25" y="19"/>
                      <a:pt x="25" y="12"/>
                    </a:cubicBezTo>
                    <a:cubicBezTo>
                      <a:pt x="25" y="5"/>
                      <a:pt x="19" y="0"/>
                      <a:pt x="13" y="0"/>
                    </a:cubicBezTo>
                    <a:close/>
                    <a:moveTo>
                      <a:pt x="13" y="21"/>
                    </a:moveTo>
                    <a:cubicBezTo>
                      <a:pt x="8" y="21"/>
                      <a:pt x="4" y="17"/>
                      <a:pt x="4" y="12"/>
                    </a:cubicBezTo>
                    <a:cubicBezTo>
                      <a:pt x="4" y="7"/>
                      <a:pt x="8" y="3"/>
                      <a:pt x="13" y="3"/>
                    </a:cubicBezTo>
                    <a:cubicBezTo>
                      <a:pt x="18" y="3"/>
                      <a:pt x="22" y="7"/>
                      <a:pt x="22" y="12"/>
                    </a:cubicBezTo>
                    <a:cubicBezTo>
                      <a:pt x="22" y="17"/>
                      <a:pt x="18" y="21"/>
                      <a:pt x="13" y="2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6" name="Freeform 249">
                <a:extLst>
                  <a:ext uri="{FF2B5EF4-FFF2-40B4-BE49-F238E27FC236}">
                    <a16:creationId xmlns:a16="http://schemas.microsoft.com/office/drawing/2014/main" id="{0498124A-8E02-41D9-8800-04F824CF2ECB}"/>
                  </a:ext>
                </a:extLst>
              </p:cNvPr>
              <p:cNvSpPr>
                <a:spLocks noEditPoints="1"/>
              </p:cNvSpPr>
              <p:nvPr/>
            </p:nvSpPr>
            <p:spPr bwMode="auto">
              <a:xfrm>
                <a:off x="2535" y="524"/>
                <a:ext cx="50" cy="47"/>
              </a:xfrm>
              <a:custGeom>
                <a:avLst/>
                <a:gdLst/>
                <a:ahLst/>
                <a:cxnLst>
                  <a:cxn ang="0">
                    <a:pos x="6" y="27"/>
                  </a:cxn>
                  <a:cxn ang="0">
                    <a:pos x="7" y="30"/>
                  </a:cxn>
                  <a:cxn ang="0">
                    <a:pos x="3" y="34"/>
                  </a:cxn>
                  <a:cxn ang="0">
                    <a:pos x="3" y="38"/>
                  </a:cxn>
                  <a:cxn ang="0">
                    <a:pos x="10" y="46"/>
                  </a:cxn>
                  <a:cxn ang="0">
                    <a:pos x="14" y="47"/>
                  </a:cxn>
                  <a:cxn ang="0">
                    <a:pos x="14" y="46"/>
                  </a:cxn>
                  <a:cxn ang="0">
                    <a:pos x="18" y="43"/>
                  </a:cxn>
                  <a:cxn ang="0">
                    <a:pos x="21" y="44"/>
                  </a:cxn>
                  <a:cxn ang="0">
                    <a:pos x="22" y="49"/>
                  </a:cxn>
                  <a:cxn ang="0">
                    <a:pos x="25" y="52"/>
                  </a:cxn>
                  <a:cxn ang="0">
                    <a:pos x="36" y="51"/>
                  </a:cxn>
                  <a:cxn ang="0">
                    <a:pos x="39" y="48"/>
                  </a:cxn>
                  <a:cxn ang="0">
                    <a:pos x="38" y="42"/>
                  </a:cxn>
                  <a:cxn ang="0">
                    <a:pos x="41" y="41"/>
                  </a:cxn>
                  <a:cxn ang="0">
                    <a:pos x="45" y="43"/>
                  </a:cxn>
                  <a:cxn ang="0">
                    <a:pos x="50" y="42"/>
                  </a:cxn>
                  <a:cxn ang="0">
                    <a:pos x="55" y="33"/>
                  </a:cxn>
                  <a:cxn ang="0">
                    <a:pos x="54" y="28"/>
                  </a:cxn>
                  <a:cxn ang="0">
                    <a:pos x="48" y="25"/>
                  </a:cxn>
                  <a:cxn ang="0">
                    <a:pos x="48" y="22"/>
                  </a:cxn>
                  <a:cxn ang="0">
                    <a:pos x="52" y="19"/>
                  </a:cxn>
                  <a:cxn ang="0">
                    <a:pos x="52" y="14"/>
                  </a:cxn>
                  <a:cxn ang="0">
                    <a:pos x="45" y="6"/>
                  </a:cxn>
                  <a:cxn ang="0">
                    <a:pos x="41" y="6"/>
                  </a:cxn>
                  <a:cxn ang="0">
                    <a:pos x="37" y="9"/>
                  </a:cxn>
                  <a:cxn ang="0">
                    <a:pos x="33" y="7"/>
                  </a:cxn>
                  <a:cxn ang="0">
                    <a:pos x="33" y="3"/>
                  </a:cxn>
                  <a:cxn ang="0">
                    <a:pos x="30" y="0"/>
                  </a:cxn>
                  <a:cxn ang="0">
                    <a:pos x="19" y="1"/>
                  </a:cxn>
                  <a:cxn ang="0">
                    <a:pos x="16" y="4"/>
                  </a:cxn>
                  <a:cxn ang="0">
                    <a:pos x="16" y="9"/>
                  </a:cxn>
                  <a:cxn ang="0">
                    <a:pos x="13" y="11"/>
                  </a:cxn>
                  <a:cxn ang="0">
                    <a:pos x="9" y="9"/>
                  </a:cxn>
                  <a:cxn ang="0">
                    <a:pos x="4" y="11"/>
                  </a:cxn>
                  <a:cxn ang="0">
                    <a:pos x="0" y="20"/>
                  </a:cxn>
                  <a:cxn ang="0">
                    <a:pos x="0" y="21"/>
                  </a:cxn>
                  <a:cxn ang="0">
                    <a:pos x="1" y="25"/>
                  </a:cxn>
                  <a:cxn ang="0">
                    <a:pos x="6" y="27"/>
                  </a:cxn>
                  <a:cxn ang="0">
                    <a:pos x="27" y="15"/>
                  </a:cxn>
                  <a:cxn ang="0">
                    <a:pos x="37" y="26"/>
                  </a:cxn>
                  <a:cxn ang="0">
                    <a:pos x="27" y="36"/>
                  </a:cxn>
                  <a:cxn ang="0">
                    <a:pos x="16" y="26"/>
                  </a:cxn>
                  <a:cxn ang="0">
                    <a:pos x="27" y="15"/>
                  </a:cxn>
                </a:cxnLst>
                <a:rect l="0" t="0" r="r" b="b"/>
                <a:pathLst>
                  <a:path w="55" h="52">
                    <a:moveTo>
                      <a:pt x="6" y="27"/>
                    </a:moveTo>
                    <a:cubicBezTo>
                      <a:pt x="6" y="28"/>
                      <a:pt x="6" y="29"/>
                      <a:pt x="7" y="30"/>
                    </a:cubicBezTo>
                    <a:cubicBezTo>
                      <a:pt x="5" y="31"/>
                      <a:pt x="3" y="34"/>
                      <a:pt x="3" y="34"/>
                    </a:cubicBezTo>
                    <a:cubicBezTo>
                      <a:pt x="3" y="38"/>
                      <a:pt x="3" y="38"/>
                      <a:pt x="3" y="38"/>
                    </a:cubicBezTo>
                    <a:cubicBezTo>
                      <a:pt x="10" y="46"/>
                      <a:pt x="10" y="46"/>
                      <a:pt x="10" y="46"/>
                    </a:cubicBezTo>
                    <a:cubicBezTo>
                      <a:pt x="10" y="46"/>
                      <a:pt x="14" y="47"/>
                      <a:pt x="14" y="47"/>
                    </a:cubicBezTo>
                    <a:cubicBezTo>
                      <a:pt x="14" y="47"/>
                      <a:pt x="14" y="46"/>
                      <a:pt x="14" y="46"/>
                    </a:cubicBezTo>
                    <a:cubicBezTo>
                      <a:pt x="14" y="46"/>
                      <a:pt x="17" y="44"/>
                      <a:pt x="18" y="43"/>
                    </a:cubicBezTo>
                    <a:cubicBezTo>
                      <a:pt x="19" y="44"/>
                      <a:pt x="20" y="44"/>
                      <a:pt x="21" y="44"/>
                    </a:cubicBezTo>
                    <a:cubicBezTo>
                      <a:pt x="21" y="46"/>
                      <a:pt x="22" y="49"/>
                      <a:pt x="22" y="49"/>
                    </a:cubicBezTo>
                    <a:cubicBezTo>
                      <a:pt x="25" y="52"/>
                      <a:pt x="25" y="52"/>
                      <a:pt x="25" y="52"/>
                    </a:cubicBezTo>
                    <a:cubicBezTo>
                      <a:pt x="36" y="51"/>
                      <a:pt x="36" y="51"/>
                      <a:pt x="36" y="51"/>
                    </a:cubicBezTo>
                    <a:cubicBezTo>
                      <a:pt x="39" y="48"/>
                      <a:pt x="39" y="48"/>
                      <a:pt x="39" y="48"/>
                    </a:cubicBezTo>
                    <a:cubicBezTo>
                      <a:pt x="39" y="48"/>
                      <a:pt x="39" y="44"/>
                      <a:pt x="38" y="42"/>
                    </a:cubicBezTo>
                    <a:cubicBezTo>
                      <a:pt x="39" y="42"/>
                      <a:pt x="40" y="41"/>
                      <a:pt x="41" y="41"/>
                    </a:cubicBezTo>
                    <a:cubicBezTo>
                      <a:pt x="42" y="41"/>
                      <a:pt x="45" y="43"/>
                      <a:pt x="45" y="43"/>
                    </a:cubicBezTo>
                    <a:cubicBezTo>
                      <a:pt x="50" y="42"/>
                      <a:pt x="50" y="42"/>
                      <a:pt x="50" y="42"/>
                    </a:cubicBezTo>
                    <a:cubicBezTo>
                      <a:pt x="55" y="33"/>
                      <a:pt x="55" y="33"/>
                      <a:pt x="55" y="33"/>
                    </a:cubicBezTo>
                    <a:cubicBezTo>
                      <a:pt x="54" y="28"/>
                      <a:pt x="54" y="28"/>
                      <a:pt x="54" y="28"/>
                    </a:cubicBezTo>
                    <a:cubicBezTo>
                      <a:pt x="54" y="28"/>
                      <a:pt x="50" y="26"/>
                      <a:pt x="48" y="25"/>
                    </a:cubicBezTo>
                    <a:cubicBezTo>
                      <a:pt x="48" y="24"/>
                      <a:pt x="48" y="23"/>
                      <a:pt x="48" y="22"/>
                    </a:cubicBezTo>
                    <a:cubicBezTo>
                      <a:pt x="49" y="21"/>
                      <a:pt x="52" y="19"/>
                      <a:pt x="52" y="19"/>
                    </a:cubicBezTo>
                    <a:cubicBezTo>
                      <a:pt x="52" y="14"/>
                      <a:pt x="52" y="14"/>
                      <a:pt x="52" y="14"/>
                    </a:cubicBezTo>
                    <a:cubicBezTo>
                      <a:pt x="45" y="6"/>
                      <a:pt x="45" y="6"/>
                      <a:pt x="45" y="6"/>
                    </a:cubicBezTo>
                    <a:cubicBezTo>
                      <a:pt x="41" y="6"/>
                      <a:pt x="41" y="6"/>
                      <a:pt x="41" y="6"/>
                    </a:cubicBezTo>
                    <a:cubicBezTo>
                      <a:pt x="41" y="6"/>
                      <a:pt x="38" y="8"/>
                      <a:pt x="37" y="9"/>
                    </a:cubicBezTo>
                    <a:cubicBezTo>
                      <a:pt x="36" y="8"/>
                      <a:pt x="35" y="8"/>
                      <a:pt x="33" y="7"/>
                    </a:cubicBezTo>
                    <a:cubicBezTo>
                      <a:pt x="33" y="6"/>
                      <a:pt x="33" y="3"/>
                      <a:pt x="33" y="3"/>
                    </a:cubicBezTo>
                    <a:cubicBezTo>
                      <a:pt x="30" y="0"/>
                      <a:pt x="30" y="0"/>
                      <a:pt x="30" y="0"/>
                    </a:cubicBezTo>
                    <a:cubicBezTo>
                      <a:pt x="19" y="1"/>
                      <a:pt x="19" y="1"/>
                      <a:pt x="19" y="1"/>
                    </a:cubicBezTo>
                    <a:cubicBezTo>
                      <a:pt x="16" y="4"/>
                      <a:pt x="16" y="4"/>
                      <a:pt x="16" y="4"/>
                    </a:cubicBezTo>
                    <a:cubicBezTo>
                      <a:pt x="16" y="4"/>
                      <a:pt x="16" y="8"/>
                      <a:pt x="16" y="9"/>
                    </a:cubicBezTo>
                    <a:cubicBezTo>
                      <a:pt x="15" y="10"/>
                      <a:pt x="14" y="11"/>
                      <a:pt x="13" y="11"/>
                    </a:cubicBezTo>
                    <a:cubicBezTo>
                      <a:pt x="12" y="11"/>
                      <a:pt x="9" y="9"/>
                      <a:pt x="9" y="9"/>
                    </a:cubicBezTo>
                    <a:cubicBezTo>
                      <a:pt x="4" y="11"/>
                      <a:pt x="4" y="11"/>
                      <a:pt x="4" y="11"/>
                    </a:cubicBezTo>
                    <a:cubicBezTo>
                      <a:pt x="0" y="20"/>
                      <a:pt x="0" y="20"/>
                      <a:pt x="0" y="20"/>
                    </a:cubicBezTo>
                    <a:cubicBezTo>
                      <a:pt x="0" y="21"/>
                      <a:pt x="0" y="21"/>
                      <a:pt x="0" y="21"/>
                    </a:cubicBezTo>
                    <a:cubicBezTo>
                      <a:pt x="1" y="25"/>
                      <a:pt x="1" y="25"/>
                      <a:pt x="1" y="25"/>
                    </a:cubicBezTo>
                    <a:cubicBezTo>
                      <a:pt x="1" y="25"/>
                      <a:pt x="4" y="26"/>
                      <a:pt x="6" y="27"/>
                    </a:cubicBezTo>
                    <a:close/>
                    <a:moveTo>
                      <a:pt x="27" y="15"/>
                    </a:moveTo>
                    <a:cubicBezTo>
                      <a:pt x="33" y="15"/>
                      <a:pt x="37" y="20"/>
                      <a:pt x="37" y="26"/>
                    </a:cubicBezTo>
                    <a:cubicBezTo>
                      <a:pt x="37" y="32"/>
                      <a:pt x="33" y="36"/>
                      <a:pt x="27" y="36"/>
                    </a:cubicBezTo>
                    <a:cubicBezTo>
                      <a:pt x="21" y="36"/>
                      <a:pt x="16" y="32"/>
                      <a:pt x="16" y="26"/>
                    </a:cubicBezTo>
                    <a:cubicBezTo>
                      <a:pt x="16" y="20"/>
                      <a:pt x="21" y="15"/>
                      <a:pt x="27"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250">
                <a:extLst>
                  <a:ext uri="{FF2B5EF4-FFF2-40B4-BE49-F238E27FC236}">
                    <a16:creationId xmlns:a16="http://schemas.microsoft.com/office/drawing/2014/main" id="{55CECF9D-A5A2-4853-88C5-7EE33ADF8212}"/>
                  </a:ext>
                </a:extLst>
              </p:cNvPr>
              <p:cNvSpPr>
                <a:spLocks noEditPoints="1"/>
              </p:cNvSpPr>
              <p:nvPr/>
            </p:nvSpPr>
            <p:spPr bwMode="auto">
              <a:xfrm>
                <a:off x="2552" y="539"/>
                <a:ext cx="15" cy="15"/>
              </a:xfrm>
              <a:custGeom>
                <a:avLst/>
                <a:gdLst/>
                <a:ahLst/>
                <a:cxnLst>
                  <a:cxn ang="0">
                    <a:pos x="9" y="17"/>
                  </a:cxn>
                  <a:cxn ang="0">
                    <a:pos x="17" y="9"/>
                  </a:cxn>
                  <a:cxn ang="0">
                    <a:pos x="9" y="0"/>
                  </a:cxn>
                  <a:cxn ang="0">
                    <a:pos x="0" y="9"/>
                  </a:cxn>
                  <a:cxn ang="0">
                    <a:pos x="9" y="17"/>
                  </a:cxn>
                  <a:cxn ang="0">
                    <a:pos x="9" y="3"/>
                  </a:cxn>
                  <a:cxn ang="0">
                    <a:pos x="15" y="9"/>
                  </a:cxn>
                  <a:cxn ang="0">
                    <a:pos x="9" y="15"/>
                  </a:cxn>
                  <a:cxn ang="0">
                    <a:pos x="2" y="9"/>
                  </a:cxn>
                  <a:cxn ang="0">
                    <a:pos x="9" y="3"/>
                  </a:cxn>
                </a:cxnLst>
                <a:rect l="0" t="0" r="r" b="b"/>
                <a:pathLst>
                  <a:path w="17" h="17">
                    <a:moveTo>
                      <a:pt x="9" y="17"/>
                    </a:moveTo>
                    <a:cubicBezTo>
                      <a:pt x="13" y="17"/>
                      <a:pt x="17" y="14"/>
                      <a:pt x="17" y="9"/>
                    </a:cubicBezTo>
                    <a:cubicBezTo>
                      <a:pt x="17" y="4"/>
                      <a:pt x="13" y="0"/>
                      <a:pt x="9" y="0"/>
                    </a:cubicBezTo>
                    <a:cubicBezTo>
                      <a:pt x="4" y="0"/>
                      <a:pt x="0" y="4"/>
                      <a:pt x="0" y="9"/>
                    </a:cubicBezTo>
                    <a:cubicBezTo>
                      <a:pt x="0" y="14"/>
                      <a:pt x="4" y="17"/>
                      <a:pt x="9" y="17"/>
                    </a:cubicBezTo>
                    <a:close/>
                    <a:moveTo>
                      <a:pt x="9" y="3"/>
                    </a:moveTo>
                    <a:cubicBezTo>
                      <a:pt x="12" y="3"/>
                      <a:pt x="15" y="5"/>
                      <a:pt x="15" y="9"/>
                    </a:cubicBezTo>
                    <a:cubicBezTo>
                      <a:pt x="15" y="12"/>
                      <a:pt x="12" y="15"/>
                      <a:pt x="9" y="15"/>
                    </a:cubicBezTo>
                    <a:cubicBezTo>
                      <a:pt x="5" y="15"/>
                      <a:pt x="2" y="12"/>
                      <a:pt x="2" y="9"/>
                    </a:cubicBezTo>
                    <a:cubicBezTo>
                      <a:pt x="2" y="5"/>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8" name="Freeform 251">
                <a:extLst>
                  <a:ext uri="{FF2B5EF4-FFF2-40B4-BE49-F238E27FC236}">
                    <a16:creationId xmlns:a16="http://schemas.microsoft.com/office/drawing/2014/main" id="{13852508-B692-43AC-89AC-26F3B10FDE7C}"/>
                  </a:ext>
                </a:extLst>
              </p:cNvPr>
              <p:cNvSpPr>
                <a:spLocks/>
              </p:cNvSpPr>
              <p:nvPr/>
            </p:nvSpPr>
            <p:spPr bwMode="auto">
              <a:xfrm>
                <a:off x="3432" y="1112"/>
                <a:ext cx="56" cy="34"/>
              </a:xfrm>
              <a:custGeom>
                <a:avLst/>
                <a:gdLst/>
                <a:ahLst/>
                <a:cxnLst>
                  <a:cxn ang="0">
                    <a:pos x="32" y="4"/>
                  </a:cxn>
                  <a:cxn ang="0">
                    <a:pos x="0" y="12"/>
                  </a:cxn>
                  <a:cxn ang="0">
                    <a:pos x="28" y="34"/>
                  </a:cxn>
                  <a:cxn ang="0">
                    <a:pos x="62" y="24"/>
                  </a:cxn>
                  <a:cxn ang="0">
                    <a:pos x="32" y="4"/>
                  </a:cxn>
                </a:cxnLst>
                <a:rect l="0" t="0" r="r" b="b"/>
                <a:pathLst>
                  <a:path w="62" h="38">
                    <a:moveTo>
                      <a:pt x="32" y="4"/>
                    </a:moveTo>
                    <a:cubicBezTo>
                      <a:pt x="12" y="0"/>
                      <a:pt x="0" y="12"/>
                      <a:pt x="0" y="12"/>
                    </a:cubicBezTo>
                    <a:cubicBezTo>
                      <a:pt x="0" y="12"/>
                      <a:pt x="8" y="29"/>
                      <a:pt x="28" y="34"/>
                    </a:cubicBezTo>
                    <a:cubicBezTo>
                      <a:pt x="47" y="38"/>
                      <a:pt x="62" y="24"/>
                      <a:pt x="62" y="24"/>
                    </a:cubicBezTo>
                    <a:cubicBezTo>
                      <a:pt x="62" y="24"/>
                      <a:pt x="53" y="8"/>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252">
                <a:extLst>
                  <a:ext uri="{FF2B5EF4-FFF2-40B4-BE49-F238E27FC236}">
                    <a16:creationId xmlns:a16="http://schemas.microsoft.com/office/drawing/2014/main" id="{8746D69F-666C-44D3-A9B8-A498E6CF0301}"/>
                  </a:ext>
                </a:extLst>
              </p:cNvPr>
              <p:cNvSpPr>
                <a:spLocks/>
              </p:cNvSpPr>
              <p:nvPr/>
            </p:nvSpPr>
            <p:spPr bwMode="auto">
              <a:xfrm>
                <a:off x="3455" y="1072"/>
                <a:ext cx="48" cy="42"/>
              </a:xfrm>
              <a:custGeom>
                <a:avLst/>
                <a:gdLst/>
                <a:ahLst/>
                <a:cxnLst>
                  <a:cxn ang="0">
                    <a:pos x="35" y="35"/>
                  </a:cxn>
                  <a:cxn ang="0">
                    <a:pos x="53" y="4"/>
                  </a:cxn>
                  <a:cxn ang="0">
                    <a:pos x="18" y="11"/>
                  </a:cxn>
                  <a:cxn ang="0">
                    <a:pos x="0" y="39"/>
                  </a:cxn>
                  <a:cxn ang="0">
                    <a:pos x="35" y="35"/>
                  </a:cxn>
                </a:cxnLst>
                <a:rect l="0" t="0" r="r" b="b"/>
                <a:pathLst>
                  <a:path w="53" h="46">
                    <a:moveTo>
                      <a:pt x="35" y="35"/>
                    </a:moveTo>
                    <a:cubicBezTo>
                      <a:pt x="52" y="25"/>
                      <a:pt x="53" y="4"/>
                      <a:pt x="53" y="4"/>
                    </a:cubicBezTo>
                    <a:cubicBezTo>
                      <a:pt x="53" y="4"/>
                      <a:pt x="36" y="0"/>
                      <a:pt x="18" y="11"/>
                    </a:cubicBezTo>
                    <a:cubicBezTo>
                      <a:pt x="0" y="21"/>
                      <a:pt x="0" y="39"/>
                      <a:pt x="0" y="39"/>
                    </a:cubicBezTo>
                    <a:cubicBezTo>
                      <a:pt x="0" y="39"/>
                      <a:pt x="18" y="46"/>
                      <a:pt x="35" y="3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253">
                <a:extLst>
                  <a:ext uri="{FF2B5EF4-FFF2-40B4-BE49-F238E27FC236}">
                    <a16:creationId xmlns:a16="http://schemas.microsoft.com/office/drawing/2014/main" id="{75215B40-EDBD-4526-B987-7D90AE6675AC}"/>
                  </a:ext>
                </a:extLst>
              </p:cNvPr>
              <p:cNvSpPr>
                <a:spLocks/>
              </p:cNvSpPr>
              <p:nvPr/>
            </p:nvSpPr>
            <p:spPr bwMode="auto">
              <a:xfrm>
                <a:off x="3400" y="1131"/>
                <a:ext cx="56" cy="35"/>
              </a:xfrm>
              <a:custGeom>
                <a:avLst/>
                <a:gdLst/>
                <a:ahLst/>
                <a:cxnLst>
                  <a:cxn ang="0">
                    <a:pos x="33" y="4"/>
                  </a:cxn>
                  <a:cxn ang="0">
                    <a:pos x="0" y="13"/>
                  </a:cxn>
                  <a:cxn ang="0">
                    <a:pos x="28" y="34"/>
                  </a:cxn>
                  <a:cxn ang="0">
                    <a:pos x="62" y="24"/>
                  </a:cxn>
                  <a:cxn ang="0">
                    <a:pos x="33" y="4"/>
                  </a:cxn>
                </a:cxnLst>
                <a:rect l="0" t="0" r="r" b="b"/>
                <a:pathLst>
                  <a:path w="62" h="39">
                    <a:moveTo>
                      <a:pt x="33" y="4"/>
                    </a:moveTo>
                    <a:cubicBezTo>
                      <a:pt x="13" y="0"/>
                      <a:pt x="0" y="13"/>
                      <a:pt x="0" y="13"/>
                    </a:cubicBezTo>
                    <a:cubicBezTo>
                      <a:pt x="0" y="13"/>
                      <a:pt x="8" y="30"/>
                      <a:pt x="28" y="34"/>
                    </a:cubicBezTo>
                    <a:cubicBezTo>
                      <a:pt x="47" y="39"/>
                      <a:pt x="62" y="24"/>
                      <a:pt x="62" y="24"/>
                    </a:cubicBezTo>
                    <a:cubicBezTo>
                      <a:pt x="62" y="24"/>
                      <a:pt x="53" y="9"/>
                      <a:pt x="33"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254">
                <a:extLst>
                  <a:ext uri="{FF2B5EF4-FFF2-40B4-BE49-F238E27FC236}">
                    <a16:creationId xmlns:a16="http://schemas.microsoft.com/office/drawing/2014/main" id="{74D20F44-780F-4E19-875F-EE7C2D4C65B8}"/>
                  </a:ext>
                </a:extLst>
              </p:cNvPr>
              <p:cNvSpPr>
                <a:spLocks/>
              </p:cNvSpPr>
              <p:nvPr/>
            </p:nvSpPr>
            <p:spPr bwMode="auto">
              <a:xfrm>
                <a:off x="3369" y="1150"/>
                <a:ext cx="56" cy="35"/>
              </a:xfrm>
              <a:custGeom>
                <a:avLst/>
                <a:gdLst/>
                <a:ahLst/>
                <a:cxnLst>
                  <a:cxn ang="0">
                    <a:pos x="33" y="5"/>
                  </a:cxn>
                  <a:cxn ang="0">
                    <a:pos x="0" y="13"/>
                  </a:cxn>
                  <a:cxn ang="0">
                    <a:pos x="28" y="35"/>
                  </a:cxn>
                  <a:cxn ang="0">
                    <a:pos x="63" y="25"/>
                  </a:cxn>
                  <a:cxn ang="0">
                    <a:pos x="33" y="5"/>
                  </a:cxn>
                </a:cxnLst>
                <a:rect l="0" t="0" r="r" b="b"/>
                <a:pathLst>
                  <a:path w="63" h="39">
                    <a:moveTo>
                      <a:pt x="33" y="5"/>
                    </a:moveTo>
                    <a:cubicBezTo>
                      <a:pt x="13" y="0"/>
                      <a:pt x="0" y="13"/>
                      <a:pt x="0" y="13"/>
                    </a:cubicBezTo>
                    <a:cubicBezTo>
                      <a:pt x="0" y="13"/>
                      <a:pt x="8" y="30"/>
                      <a:pt x="28" y="35"/>
                    </a:cubicBezTo>
                    <a:cubicBezTo>
                      <a:pt x="48" y="39"/>
                      <a:pt x="63" y="25"/>
                      <a:pt x="63" y="25"/>
                    </a:cubicBezTo>
                    <a:cubicBezTo>
                      <a:pt x="63" y="25"/>
                      <a:pt x="53" y="9"/>
                      <a:pt x="33"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2" name="Freeform 255">
                <a:extLst>
                  <a:ext uri="{FF2B5EF4-FFF2-40B4-BE49-F238E27FC236}">
                    <a16:creationId xmlns:a16="http://schemas.microsoft.com/office/drawing/2014/main" id="{0B96AF8E-7384-4386-9D1B-93BE9A183804}"/>
                  </a:ext>
                </a:extLst>
              </p:cNvPr>
              <p:cNvSpPr>
                <a:spLocks/>
              </p:cNvSpPr>
              <p:nvPr/>
            </p:nvSpPr>
            <p:spPr bwMode="auto">
              <a:xfrm>
                <a:off x="3338" y="1170"/>
                <a:ext cx="56" cy="34"/>
              </a:xfrm>
              <a:custGeom>
                <a:avLst/>
                <a:gdLst/>
                <a:ahLst/>
                <a:cxnLst>
                  <a:cxn ang="0">
                    <a:pos x="32" y="4"/>
                  </a:cxn>
                  <a:cxn ang="0">
                    <a:pos x="0" y="12"/>
                  </a:cxn>
                  <a:cxn ang="0">
                    <a:pos x="27" y="34"/>
                  </a:cxn>
                  <a:cxn ang="0">
                    <a:pos x="62" y="24"/>
                  </a:cxn>
                  <a:cxn ang="0">
                    <a:pos x="32" y="4"/>
                  </a:cxn>
                </a:cxnLst>
                <a:rect l="0" t="0" r="r" b="b"/>
                <a:pathLst>
                  <a:path w="62" h="38">
                    <a:moveTo>
                      <a:pt x="32" y="4"/>
                    </a:moveTo>
                    <a:cubicBezTo>
                      <a:pt x="12" y="0"/>
                      <a:pt x="0" y="12"/>
                      <a:pt x="0" y="12"/>
                    </a:cubicBezTo>
                    <a:cubicBezTo>
                      <a:pt x="0" y="12"/>
                      <a:pt x="8" y="30"/>
                      <a:pt x="27" y="34"/>
                    </a:cubicBezTo>
                    <a:cubicBezTo>
                      <a:pt x="47" y="38"/>
                      <a:pt x="62" y="24"/>
                      <a:pt x="62" y="24"/>
                    </a:cubicBezTo>
                    <a:cubicBezTo>
                      <a:pt x="62" y="24"/>
                      <a:pt x="52" y="9"/>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256">
                <a:extLst>
                  <a:ext uri="{FF2B5EF4-FFF2-40B4-BE49-F238E27FC236}">
                    <a16:creationId xmlns:a16="http://schemas.microsoft.com/office/drawing/2014/main" id="{A7B25B69-3FE1-4952-AEFB-CE0FF8D28C20}"/>
                  </a:ext>
                </a:extLst>
              </p:cNvPr>
              <p:cNvSpPr>
                <a:spLocks/>
              </p:cNvSpPr>
              <p:nvPr/>
            </p:nvSpPr>
            <p:spPr bwMode="auto">
              <a:xfrm>
                <a:off x="3419" y="1065"/>
                <a:ext cx="35" cy="55"/>
              </a:xfrm>
              <a:custGeom>
                <a:avLst/>
                <a:gdLst/>
                <a:ahLst/>
                <a:cxnLst>
                  <a:cxn ang="0">
                    <a:pos x="30" y="0"/>
                  </a:cxn>
                  <a:cxn ang="0">
                    <a:pos x="5" y="26"/>
                  </a:cxn>
                  <a:cxn ang="0">
                    <a:pos x="12" y="61"/>
                  </a:cxn>
                  <a:cxn ang="0">
                    <a:pos x="34" y="35"/>
                  </a:cxn>
                  <a:cxn ang="0">
                    <a:pos x="30" y="0"/>
                  </a:cxn>
                </a:cxnLst>
                <a:rect l="0" t="0" r="r" b="b"/>
                <a:pathLst>
                  <a:path w="39" h="61">
                    <a:moveTo>
                      <a:pt x="30" y="0"/>
                    </a:moveTo>
                    <a:cubicBezTo>
                      <a:pt x="30" y="0"/>
                      <a:pt x="10" y="7"/>
                      <a:pt x="5" y="26"/>
                    </a:cubicBezTo>
                    <a:cubicBezTo>
                      <a:pt x="0" y="46"/>
                      <a:pt x="12" y="61"/>
                      <a:pt x="12" y="61"/>
                    </a:cubicBezTo>
                    <a:cubicBezTo>
                      <a:pt x="12" y="61"/>
                      <a:pt x="29" y="55"/>
                      <a:pt x="34" y="35"/>
                    </a:cubicBezTo>
                    <a:cubicBezTo>
                      <a:pt x="39" y="15"/>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Freeform 257">
                <a:extLst>
                  <a:ext uri="{FF2B5EF4-FFF2-40B4-BE49-F238E27FC236}">
                    <a16:creationId xmlns:a16="http://schemas.microsoft.com/office/drawing/2014/main" id="{B50A4777-F6EB-456D-B0BF-2E84B11F36C3}"/>
                  </a:ext>
                </a:extLst>
              </p:cNvPr>
              <p:cNvSpPr>
                <a:spLocks/>
              </p:cNvSpPr>
              <p:nvPr/>
            </p:nvSpPr>
            <p:spPr bwMode="auto">
              <a:xfrm>
                <a:off x="3388" y="1084"/>
                <a:ext cx="35" cy="55"/>
              </a:xfrm>
              <a:custGeom>
                <a:avLst/>
                <a:gdLst/>
                <a:ahLst/>
                <a:cxnLst>
                  <a:cxn ang="0">
                    <a:pos x="30" y="0"/>
                  </a:cxn>
                  <a:cxn ang="0">
                    <a:pos x="5" y="27"/>
                  </a:cxn>
                  <a:cxn ang="0">
                    <a:pos x="12" y="61"/>
                  </a:cxn>
                  <a:cxn ang="0">
                    <a:pos x="34" y="36"/>
                  </a:cxn>
                  <a:cxn ang="0">
                    <a:pos x="30" y="0"/>
                  </a:cxn>
                </a:cxnLst>
                <a:rect l="0" t="0" r="r" b="b"/>
                <a:pathLst>
                  <a:path w="39" h="61">
                    <a:moveTo>
                      <a:pt x="30" y="0"/>
                    </a:moveTo>
                    <a:cubicBezTo>
                      <a:pt x="30" y="0"/>
                      <a:pt x="10" y="7"/>
                      <a:pt x="5" y="27"/>
                    </a:cubicBezTo>
                    <a:cubicBezTo>
                      <a:pt x="0" y="46"/>
                      <a:pt x="12" y="61"/>
                      <a:pt x="12" y="61"/>
                    </a:cubicBezTo>
                    <a:cubicBezTo>
                      <a:pt x="12" y="61"/>
                      <a:pt x="29" y="56"/>
                      <a:pt x="34" y="36"/>
                    </a:cubicBezTo>
                    <a:cubicBezTo>
                      <a:pt x="39" y="16"/>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258">
                <a:extLst>
                  <a:ext uri="{FF2B5EF4-FFF2-40B4-BE49-F238E27FC236}">
                    <a16:creationId xmlns:a16="http://schemas.microsoft.com/office/drawing/2014/main" id="{C0015FB8-A803-4572-9B0E-95A19F39DFD3}"/>
                  </a:ext>
                </a:extLst>
              </p:cNvPr>
              <p:cNvSpPr>
                <a:spLocks/>
              </p:cNvSpPr>
              <p:nvPr/>
            </p:nvSpPr>
            <p:spPr bwMode="auto">
              <a:xfrm>
                <a:off x="3357" y="1104"/>
                <a:ext cx="35" cy="55"/>
              </a:xfrm>
              <a:custGeom>
                <a:avLst/>
                <a:gdLst/>
                <a:ahLst/>
                <a:cxnLst>
                  <a:cxn ang="0">
                    <a:pos x="29" y="0"/>
                  </a:cxn>
                  <a:cxn ang="0">
                    <a:pos x="5" y="26"/>
                  </a:cxn>
                  <a:cxn ang="0">
                    <a:pos x="12" y="61"/>
                  </a:cxn>
                  <a:cxn ang="0">
                    <a:pos x="33" y="35"/>
                  </a:cxn>
                  <a:cxn ang="0">
                    <a:pos x="29" y="0"/>
                  </a:cxn>
                </a:cxnLst>
                <a:rect l="0" t="0" r="r" b="b"/>
                <a:pathLst>
                  <a:path w="39" h="61">
                    <a:moveTo>
                      <a:pt x="29" y="0"/>
                    </a:moveTo>
                    <a:cubicBezTo>
                      <a:pt x="29" y="0"/>
                      <a:pt x="10" y="7"/>
                      <a:pt x="5" y="26"/>
                    </a:cubicBezTo>
                    <a:cubicBezTo>
                      <a:pt x="0" y="46"/>
                      <a:pt x="12" y="61"/>
                      <a:pt x="12" y="61"/>
                    </a:cubicBezTo>
                    <a:cubicBezTo>
                      <a:pt x="12" y="61"/>
                      <a:pt x="28" y="55"/>
                      <a:pt x="33"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259">
                <a:extLst>
                  <a:ext uri="{FF2B5EF4-FFF2-40B4-BE49-F238E27FC236}">
                    <a16:creationId xmlns:a16="http://schemas.microsoft.com/office/drawing/2014/main" id="{8822ECA1-C7A2-4397-99F4-02A165706725}"/>
                  </a:ext>
                </a:extLst>
              </p:cNvPr>
              <p:cNvSpPr>
                <a:spLocks/>
              </p:cNvSpPr>
              <p:nvPr/>
            </p:nvSpPr>
            <p:spPr bwMode="auto">
              <a:xfrm>
                <a:off x="3325" y="1123"/>
                <a:ext cx="35" cy="55"/>
              </a:xfrm>
              <a:custGeom>
                <a:avLst/>
                <a:gdLst/>
                <a:ahLst/>
                <a:cxnLst>
                  <a:cxn ang="0">
                    <a:pos x="29" y="0"/>
                  </a:cxn>
                  <a:cxn ang="0">
                    <a:pos x="5" y="27"/>
                  </a:cxn>
                  <a:cxn ang="0">
                    <a:pos x="12" y="61"/>
                  </a:cxn>
                  <a:cxn ang="0">
                    <a:pos x="34" y="35"/>
                  </a:cxn>
                  <a:cxn ang="0">
                    <a:pos x="29" y="0"/>
                  </a:cxn>
                </a:cxnLst>
                <a:rect l="0" t="0" r="r" b="b"/>
                <a:pathLst>
                  <a:path w="39" h="61">
                    <a:moveTo>
                      <a:pt x="29" y="0"/>
                    </a:moveTo>
                    <a:cubicBezTo>
                      <a:pt x="29" y="0"/>
                      <a:pt x="10" y="7"/>
                      <a:pt x="5" y="27"/>
                    </a:cubicBezTo>
                    <a:cubicBezTo>
                      <a:pt x="0" y="46"/>
                      <a:pt x="12" y="61"/>
                      <a:pt x="12" y="61"/>
                    </a:cubicBezTo>
                    <a:cubicBezTo>
                      <a:pt x="12" y="61"/>
                      <a:pt x="29" y="55"/>
                      <a:pt x="34"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260">
                <a:extLst>
                  <a:ext uri="{FF2B5EF4-FFF2-40B4-BE49-F238E27FC236}">
                    <a16:creationId xmlns:a16="http://schemas.microsoft.com/office/drawing/2014/main" id="{464F06E1-3D1A-427E-BDEE-B0E151778591}"/>
                  </a:ext>
                </a:extLst>
              </p:cNvPr>
              <p:cNvSpPr>
                <a:spLocks/>
              </p:cNvSpPr>
              <p:nvPr/>
            </p:nvSpPr>
            <p:spPr bwMode="auto">
              <a:xfrm>
                <a:off x="3310" y="1182"/>
                <a:ext cx="22" cy="18"/>
              </a:xfrm>
              <a:custGeom>
                <a:avLst/>
                <a:gdLst/>
                <a:ahLst/>
                <a:cxnLst>
                  <a:cxn ang="0">
                    <a:pos x="21" y="0"/>
                  </a:cxn>
                  <a:cxn ang="0">
                    <a:pos x="0" y="13"/>
                  </a:cxn>
                  <a:cxn ang="0">
                    <a:pos x="1" y="14"/>
                  </a:cxn>
                  <a:cxn ang="0">
                    <a:pos x="4" y="19"/>
                  </a:cxn>
                  <a:cxn ang="0">
                    <a:pos x="25" y="6"/>
                  </a:cxn>
                  <a:cxn ang="0">
                    <a:pos x="21" y="0"/>
                  </a:cxn>
                </a:cxnLst>
                <a:rect l="0" t="0" r="r" b="b"/>
                <a:pathLst>
                  <a:path w="25" h="19">
                    <a:moveTo>
                      <a:pt x="21" y="0"/>
                    </a:moveTo>
                    <a:cubicBezTo>
                      <a:pt x="0" y="13"/>
                      <a:pt x="0" y="13"/>
                      <a:pt x="0" y="13"/>
                    </a:cubicBezTo>
                    <a:cubicBezTo>
                      <a:pt x="0" y="13"/>
                      <a:pt x="1" y="14"/>
                      <a:pt x="1" y="14"/>
                    </a:cubicBezTo>
                    <a:cubicBezTo>
                      <a:pt x="2" y="16"/>
                      <a:pt x="3" y="17"/>
                      <a:pt x="4" y="19"/>
                    </a:cubicBezTo>
                    <a:cubicBezTo>
                      <a:pt x="25" y="6"/>
                      <a:pt x="25" y="6"/>
                      <a:pt x="25" y="6"/>
                    </a:cubicBezTo>
                    <a:lnTo>
                      <a:pt x="2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261">
                <a:extLst>
                  <a:ext uri="{FF2B5EF4-FFF2-40B4-BE49-F238E27FC236}">
                    <a16:creationId xmlns:a16="http://schemas.microsoft.com/office/drawing/2014/main" id="{11784B4D-07C8-43F4-80CD-8D8FC060BF71}"/>
                  </a:ext>
                </a:extLst>
              </p:cNvPr>
              <p:cNvSpPr>
                <a:spLocks/>
              </p:cNvSpPr>
              <p:nvPr/>
            </p:nvSpPr>
            <p:spPr bwMode="auto">
              <a:xfrm>
                <a:off x="3600" y="861"/>
                <a:ext cx="84" cy="37"/>
              </a:xfrm>
              <a:custGeom>
                <a:avLst/>
                <a:gdLst/>
                <a:ahLst/>
                <a:cxnLst>
                  <a:cxn ang="0">
                    <a:pos x="47" y="16"/>
                  </a:cxn>
                  <a:cxn ang="0">
                    <a:pos x="0" y="0"/>
                  </a:cxn>
                  <a:cxn ang="0">
                    <a:pos x="0" y="30"/>
                  </a:cxn>
                  <a:cxn ang="0">
                    <a:pos x="47" y="41"/>
                  </a:cxn>
                  <a:cxn ang="0">
                    <a:pos x="93" y="28"/>
                  </a:cxn>
                  <a:cxn ang="0">
                    <a:pos x="93" y="0"/>
                  </a:cxn>
                  <a:cxn ang="0">
                    <a:pos x="47" y="16"/>
                  </a:cxn>
                </a:cxnLst>
                <a:rect l="0" t="0" r="r" b="b"/>
                <a:pathLst>
                  <a:path w="93" h="41">
                    <a:moveTo>
                      <a:pt x="47" y="16"/>
                    </a:moveTo>
                    <a:cubicBezTo>
                      <a:pt x="0" y="0"/>
                      <a:pt x="0" y="0"/>
                      <a:pt x="0" y="0"/>
                    </a:cubicBezTo>
                    <a:cubicBezTo>
                      <a:pt x="0" y="30"/>
                      <a:pt x="0" y="30"/>
                      <a:pt x="0" y="30"/>
                    </a:cubicBezTo>
                    <a:cubicBezTo>
                      <a:pt x="0" y="30"/>
                      <a:pt x="22" y="41"/>
                      <a:pt x="47" y="41"/>
                    </a:cubicBezTo>
                    <a:cubicBezTo>
                      <a:pt x="72" y="41"/>
                      <a:pt x="93" y="28"/>
                      <a:pt x="93" y="28"/>
                    </a:cubicBezTo>
                    <a:cubicBezTo>
                      <a:pt x="93" y="0"/>
                      <a:pt x="93" y="0"/>
                      <a:pt x="93" y="0"/>
                    </a:cubicBezTo>
                    <a:lnTo>
                      <a:pt x="47"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262">
                <a:extLst>
                  <a:ext uri="{FF2B5EF4-FFF2-40B4-BE49-F238E27FC236}">
                    <a16:creationId xmlns:a16="http://schemas.microsoft.com/office/drawing/2014/main" id="{D670ACB1-D46D-42F8-BF00-323E9A9C6060}"/>
                  </a:ext>
                </a:extLst>
              </p:cNvPr>
              <p:cNvSpPr>
                <a:spLocks/>
              </p:cNvSpPr>
              <p:nvPr/>
            </p:nvSpPr>
            <p:spPr bwMode="auto">
              <a:xfrm>
                <a:off x="3579" y="821"/>
                <a:ext cx="126" cy="70"/>
              </a:xfrm>
              <a:custGeom>
                <a:avLst/>
                <a:gdLst/>
                <a:ahLst/>
                <a:cxnLst>
                  <a:cxn ang="0">
                    <a:pos x="119" y="29"/>
                  </a:cxn>
                  <a:cxn ang="0">
                    <a:pos x="126" y="26"/>
                  </a:cxn>
                  <a:cxn ang="0">
                    <a:pos x="63" y="0"/>
                  </a:cxn>
                  <a:cxn ang="0">
                    <a:pos x="0" y="26"/>
                  </a:cxn>
                  <a:cxn ang="0">
                    <a:pos x="63" y="49"/>
                  </a:cxn>
                  <a:cxn ang="0">
                    <a:pos x="113" y="31"/>
                  </a:cxn>
                  <a:cxn ang="0">
                    <a:pos x="113" y="58"/>
                  </a:cxn>
                  <a:cxn ang="0">
                    <a:pos x="110" y="58"/>
                  </a:cxn>
                  <a:cxn ang="0">
                    <a:pos x="110" y="70"/>
                  </a:cxn>
                  <a:cxn ang="0">
                    <a:pos x="120" y="70"/>
                  </a:cxn>
                  <a:cxn ang="0">
                    <a:pos x="120" y="58"/>
                  </a:cxn>
                  <a:cxn ang="0">
                    <a:pos x="119" y="58"/>
                  </a:cxn>
                  <a:cxn ang="0">
                    <a:pos x="119" y="29"/>
                  </a:cxn>
                </a:cxnLst>
                <a:rect l="0" t="0" r="r" b="b"/>
                <a:pathLst>
                  <a:path w="126" h="70">
                    <a:moveTo>
                      <a:pt x="119" y="29"/>
                    </a:moveTo>
                    <a:lnTo>
                      <a:pt x="126" y="26"/>
                    </a:lnTo>
                    <a:lnTo>
                      <a:pt x="63" y="0"/>
                    </a:lnTo>
                    <a:lnTo>
                      <a:pt x="0" y="26"/>
                    </a:lnTo>
                    <a:lnTo>
                      <a:pt x="63" y="49"/>
                    </a:lnTo>
                    <a:lnTo>
                      <a:pt x="113" y="31"/>
                    </a:lnTo>
                    <a:lnTo>
                      <a:pt x="113" y="58"/>
                    </a:lnTo>
                    <a:lnTo>
                      <a:pt x="110" y="58"/>
                    </a:lnTo>
                    <a:lnTo>
                      <a:pt x="110" y="70"/>
                    </a:lnTo>
                    <a:lnTo>
                      <a:pt x="120" y="70"/>
                    </a:lnTo>
                    <a:lnTo>
                      <a:pt x="120" y="58"/>
                    </a:lnTo>
                    <a:lnTo>
                      <a:pt x="119" y="58"/>
                    </a:lnTo>
                    <a:lnTo>
                      <a:pt x="119" y="2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263">
                <a:extLst>
                  <a:ext uri="{FF2B5EF4-FFF2-40B4-BE49-F238E27FC236}">
                    <a16:creationId xmlns:a16="http://schemas.microsoft.com/office/drawing/2014/main" id="{AF93F682-2F93-4E30-AA5B-2491B9032C43}"/>
                  </a:ext>
                </a:extLst>
              </p:cNvPr>
              <p:cNvSpPr>
                <a:spLocks noEditPoints="1"/>
              </p:cNvSpPr>
              <p:nvPr/>
            </p:nvSpPr>
            <p:spPr bwMode="auto">
              <a:xfrm>
                <a:off x="3292" y="2428"/>
                <a:ext cx="169" cy="126"/>
              </a:xfrm>
              <a:custGeom>
                <a:avLst/>
                <a:gdLst/>
                <a:ahLst/>
                <a:cxnLst>
                  <a:cxn ang="0">
                    <a:pos x="179" y="18"/>
                  </a:cxn>
                  <a:cxn ang="0">
                    <a:pos x="179" y="7"/>
                  </a:cxn>
                  <a:cxn ang="0">
                    <a:pos x="177" y="6"/>
                  </a:cxn>
                  <a:cxn ang="0">
                    <a:pos x="145" y="0"/>
                  </a:cxn>
                  <a:cxn ang="0">
                    <a:pos x="94" y="18"/>
                  </a:cxn>
                  <a:cxn ang="0">
                    <a:pos x="43" y="0"/>
                  </a:cxn>
                  <a:cxn ang="0">
                    <a:pos x="10" y="6"/>
                  </a:cxn>
                  <a:cxn ang="0">
                    <a:pos x="9" y="7"/>
                  </a:cxn>
                  <a:cxn ang="0">
                    <a:pos x="9" y="18"/>
                  </a:cxn>
                  <a:cxn ang="0">
                    <a:pos x="0" y="24"/>
                  </a:cxn>
                  <a:cxn ang="0">
                    <a:pos x="0" y="136"/>
                  </a:cxn>
                  <a:cxn ang="0">
                    <a:pos x="82" y="136"/>
                  </a:cxn>
                  <a:cxn ang="0">
                    <a:pos x="94" y="140"/>
                  </a:cxn>
                  <a:cxn ang="0">
                    <a:pos x="106" y="136"/>
                  </a:cxn>
                  <a:cxn ang="0">
                    <a:pos x="187" y="136"/>
                  </a:cxn>
                  <a:cxn ang="0">
                    <a:pos x="187" y="24"/>
                  </a:cxn>
                  <a:cxn ang="0">
                    <a:pos x="179" y="18"/>
                  </a:cxn>
                  <a:cxn ang="0">
                    <a:pos x="93" y="127"/>
                  </a:cxn>
                  <a:cxn ang="0">
                    <a:pos x="39" y="115"/>
                  </a:cxn>
                  <a:cxn ang="0">
                    <a:pos x="14" y="120"/>
                  </a:cxn>
                  <a:cxn ang="0">
                    <a:pos x="14" y="10"/>
                  </a:cxn>
                  <a:cxn ang="0">
                    <a:pos x="43" y="6"/>
                  </a:cxn>
                  <a:cxn ang="0">
                    <a:pos x="90" y="22"/>
                  </a:cxn>
                  <a:cxn ang="0">
                    <a:pos x="90" y="87"/>
                  </a:cxn>
                  <a:cxn ang="0">
                    <a:pos x="93" y="84"/>
                  </a:cxn>
                  <a:cxn ang="0">
                    <a:pos x="93" y="127"/>
                  </a:cxn>
                  <a:cxn ang="0">
                    <a:pos x="174" y="120"/>
                  </a:cxn>
                  <a:cxn ang="0">
                    <a:pos x="148" y="115"/>
                  </a:cxn>
                  <a:cxn ang="0">
                    <a:pos x="95" y="127"/>
                  </a:cxn>
                  <a:cxn ang="0">
                    <a:pos x="95" y="84"/>
                  </a:cxn>
                  <a:cxn ang="0">
                    <a:pos x="98" y="87"/>
                  </a:cxn>
                  <a:cxn ang="0">
                    <a:pos x="98" y="22"/>
                  </a:cxn>
                  <a:cxn ang="0">
                    <a:pos x="145" y="6"/>
                  </a:cxn>
                  <a:cxn ang="0">
                    <a:pos x="174" y="10"/>
                  </a:cxn>
                  <a:cxn ang="0">
                    <a:pos x="174" y="120"/>
                  </a:cxn>
                </a:cxnLst>
                <a:rect l="0" t="0" r="r" b="b"/>
                <a:pathLst>
                  <a:path w="187" h="140">
                    <a:moveTo>
                      <a:pt x="179" y="18"/>
                    </a:moveTo>
                    <a:cubicBezTo>
                      <a:pt x="179" y="7"/>
                      <a:pt x="179" y="7"/>
                      <a:pt x="179" y="7"/>
                    </a:cubicBezTo>
                    <a:cubicBezTo>
                      <a:pt x="177" y="6"/>
                      <a:pt x="177" y="6"/>
                      <a:pt x="177" y="6"/>
                    </a:cubicBezTo>
                    <a:cubicBezTo>
                      <a:pt x="177" y="6"/>
                      <a:pt x="163" y="0"/>
                      <a:pt x="145" y="0"/>
                    </a:cubicBezTo>
                    <a:cubicBezTo>
                      <a:pt x="125" y="0"/>
                      <a:pt x="108" y="6"/>
                      <a:pt x="94" y="18"/>
                    </a:cubicBezTo>
                    <a:cubicBezTo>
                      <a:pt x="80" y="6"/>
                      <a:pt x="63" y="0"/>
                      <a:pt x="43" y="0"/>
                    </a:cubicBezTo>
                    <a:cubicBezTo>
                      <a:pt x="25" y="0"/>
                      <a:pt x="11" y="6"/>
                      <a:pt x="10" y="6"/>
                    </a:cubicBezTo>
                    <a:cubicBezTo>
                      <a:pt x="9" y="7"/>
                      <a:pt x="9" y="7"/>
                      <a:pt x="9" y="7"/>
                    </a:cubicBezTo>
                    <a:cubicBezTo>
                      <a:pt x="9" y="18"/>
                      <a:pt x="9" y="18"/>
                      <a:pt x="9" y="18"/>
                    </a:cubicBezTo>
                    <a:cubicBezTo>
                      <a:pt x="3" y="19"/>
                      <a:pt x="0" y="20"/>
                      <a:pt x="0" y="24"/>
                    </a:cubicBezTo>
                    <a:cubicBezTo>
                      <a:pt x="0" y="39"/>
                      <a:pt x="0" y="136"/>
                      <a:pt x="0" y="136"/>
                    </a:cubicBezTo>
                    <a:cubicBezTo>
                      <a:pt x="82" y="136"/>
                      <a:pt x="82" y="136"/>
                      <a:pt x="82" y="136"/>
                    </a:cubicBezTo>
                    <a:cubicBezTo>
                      <a:pt x="85" y="138"/>
                      <a:pt x="89" y="140"/>
                      <a:pt x="94" y="140"/>
                    </a:cubicBezTo>
                    <a:cubicBezTo>
                      <a:pt x="99" y="140"/>
                      <a:pt x="103" y="138"/>
                      <a:pt x="106" y="136"/>
                    </a:cubicBezTo>
                    <a:cubicBezTo>
                      <a:pt x="187" y="136"/>
                      <a:pt x="187" y="136"/>
                      <a:pt x="187" y="136"/>
                    </a:cubicBezTo>
                    <a:cubicBezTo>
                      <a:pt x="187" y="136"/>
                      <a:pt x="187" y="29"/>
                      <a:pt x="187" y="24"/>
                    </a:cubicBezTo>
                    <a:cubicBezTo>
                      <a:pt x="187" y="21"/>
                      <a:pt x="184" y="19"/>
                      <a:pt x="179" y="18"/>
                    </a:cubicBezTo>
                    <a:close/>
                    <a:moveTo>
                      <a:pt x="93" y="127"/>
                    </a:moveTo>
                    <a:cubicBezTo>
                      <a:pt x="86" y="124"/>
                      <a:pt x="63" y="115"/>
                      <a:pt x="39" y="115"/>
                    </a:cubicBezTo>
                    <a:cubicBezTo>
                      <a:pt x="29" y="115"/>
                      <a:pt x="21" y="117"/>
                      <a:pt x="14" y="120"/>
                    </a:cubicBezTo>
                    <a:cubicBezTo>
                      <a:pt x="14" y="10"/>
                      <a:pt x="14" y="10"/>
                      <a:pt x="14" y="10"/>
                    </a:cubicBezTo>
                    <a:cubicBezTo>
                      <a:pt x="18" y="9"/>
                      <a:pt x="29" y="6"/>
                      <a:pt x="43" y="6"/>
                    </a:cubicBezTo>
                    <a:cubicBezTo>
                      <a:pt x="62" y="6"/>
                      <a:pt x="77" y="11"/>
                      <a:pt x="90" y="22"/>
                    </a:cubicBezTo>
                    <a:cubicBezTo>
                      <a:pt x="90" y="87"/>
                      <a:pt x="90" y="87"/>
                      <a:pt x="90" y="87"/>
                    </a:cubicBezTo>
                    <a:cubicBezTo>
                      <a:pt x="93" y="84"/>
                      <a:pt x="93" y="84"/>
                      <a:pt x="93" y="84"/>
                    </a:cubicBezTo>
                    <a:lnTo>
                      <a:pt x="93" y="127"/>
                    </a:lnTo>
                    <a:close/>
                    <a:moveTo>
                      <a:pt x="174" y="120"/>
                    </a:moveTo>
                    <a:cubicBezTo>
                      <a:pt x="166" y="116"/>
                      <a:pt x="158" y="115"/>
                      <a:pt x="148" y="115"/>
                    </a:cubicBezTo>
                    <a:cubicBezTo>
                      <a:pt x="124" y="115"/>
                      <a:pt x="102" y="124"/>
                      <a:pt x="95" y="127"/>
                    </a:cubicBezTo>
                    <a:cubicBezTo>
                      <a:pt x="95" y="84"/>
                      <a:pt x="95" y="84"/>
                      <a:pt x="95" y="84"/>
                    </a:cubicBezTo>
                    <a:cubicBezTo>
                      <a:pt x="98" y="87"/>
                      <a:pt x="98" y="87"/>
                      <a:pt x="98" y="87"/>
                    </a:cubicBezTo>
                    <a:cubicBezTo>
                      <a:pt x="98" y="22"/>
                      <a:pt x="98" y="22"/>
                      <a:pt x="98" y="22"/>
                    </a:cubicBezTo>
                    <a:cubicBezTo>
                      <a:pt x="111" y="11"/>
                      <a:pt x="126" y="6"/>
                      <a:pt x="145" y="6"/>
                    </a:cubicBezTo>
                    <a:cubicBezTo>
                      <a:pt x="158" y="6"/>
                      <a:pt x="170" y="9"/>
                      <a:pt x="174" y="10"/>
                    </a:cubicBezTo>
                    <a:lnTo>
                      <a:pt x="174" y="12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264">
                <a:extLst>
                  <a:ext uri="{FF2B5EF4-FFF2-40B4-BE49-F238E27FC236}">
                    <a16:creationId xmlns:a16="http://schemas.microsoft.com/office/drawing/2014/main" id="{038186A1-4387-4032-88B6-C935054012CE}"/>
                  </a:ext>
                </a:extLst>
              </p:cNvPr>
              <p:cNvSpPr>
                <a:spLocks/>
              </p:cNvSpPr>
              <p:nvPr/>
            </p:nvSpPr>
            <p:spPr bwMode="auto">
              <a:xfrm>
                <a:off x="3314" y="2443"/>
                <a:ext cx="51" cy="16"/>
              </a:xfrm>
              <a:custGeom>
                <a:avLst/>
                <a:gdLst/>
                <a:ahLst/>
                <a:cxnLst>
                  <a:cxn ang="0">
                    <a:pos x="0" y="8"/>
                  </a:cxn>
                  <a:cxn ang="0">
                    <a:pos x="1" y="12"/>
                  </a:cxn>
                  <a:cxn ang="0">
                    <a:pos x="54" y="18"/>
                  </a:cxn>
                  <a:cxn ang="0">
                    <a:pos x="56" y="15"/>
                  </a:cxn>
                  <a:cxn ang="0">
                    <a:pos x="0" y="8"/>
                  </a:cxn>
                </a:cxnLst>
                <a:rect l="0" t="0" r="r" b="b"/>
                <a:pathLst>
                  <a:path w="56" h="18">
                    <a:moveTo>
                      <a:pt x="0" y="8"/>
                    </a:moveTo>
                    <a:cubicBezTo>
                      <a:pt x="1" y="12"/>
                      <a:pt x="1" y="12"/>
                      <a:pt x="1" y="12"/>
                    </a:cubicBezTo>
                    <a:cubicBezTo>
                      <a:pt x="29" y="5"/>
                      <a:pt x="54" y="18"/>
                      <a:pt x="54" y="18"/>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265">
                <a:extLst>
                  <a:ext uri="{FF2B5EF4-FFF2-40B4-BE49-F238E27FC236}">
                    <a16:creationId xmlns:a16="http://schemas.microsoft.com/office/drawing/2014/main" id="{E6C84D2B-211D-496A-ABD6-08A9ACC79310}"/>
                  </a:ext>
                </a:extLst>
              </p:cNvPr>
              <p:cNvSpPr>
                <a:spLocks/>
              </p:cNvSpPr>
              <p:nvPr/>
            </p:nvSpPr>
            <p:spPr bwMode="auto">
              <a:xfrm>
                <a:off x="3314" y="2454"/>
                <a:ext cx="51" cy="17"/>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266">
                <a:extLst>
                  <a:ext uri="{FF2B5EF4-FFF2-40B4-BE49-F238E27FC236}">
                    <a16:creationId xmlns:a16="http://schemas.microsoft.com/office/drawing/2014/main" id="{30C30BD9-2BEE-46A0-8C5E-D2C9E48E559B}"/>
                  </a:ext>
                </a:extLst>
              </p:cNvPr>
              <p:cNvSpPr>
                <a:spLocks/>
              </p:cNvSpPr>
              <p:nvPr/>
            </p:nvSpPr>
            <p:spPr bwMode="auto">
              <a:xfrm>
                <a:off x="3314" y="2465"/>
                <a:ext cx="51" cy="16"/>
              </a:xfrm>
              <a:custGeom>
                <a:avLst/>
                <a:gdLst/>
                <a:ahLst/>
                <a:cxnLst>
                  <a:cxn ang="0">
                    <a:pos x="0" y="8"/>
                  </a:cxn>
                  <a:cxn ang="0">
                    <a:pos x="1" y="12"/>
                  </a:cxn>
                  <a:cxn ang="0">
                    <a:pos x="54" y="18"/>
                  </a:cxn>
                  <a:cxn ang="0">
                    <a:pos x="56" y="14"/>
                  </a:cxn>
                  <a:cxn ang="0">
                    <a:pos x="0" y="8"/>
                  </a:cxn>
                </a:cxnLst>
                <a:rect l="0" t="0" r="r" b="b"/>
                <a:pathLst>
                  <a:path w="56" h="18">
                    <a:moveTo>
                      <a:pt x="0" y="8"/>
                    </a:moveTo>
                    <a:cubicBezTo>
                      <a:pt x="1" y="12"/>
                      <a:pt x="1" y="12"/>
                      <a:pt x="1" y="12"/>
                    </a:cubicBezTo>
                    <a:cubicBezTo>
                      <a:pt x="29" y="4"/>
                      <a:pt x="54" y="18"/>
                      <a:pt x="54" y="18"/>
                    </a:cubicBezTo>
                    <a:cubicBezTo>
                      <a:pt x="56" y="14"/>
                      <a:pt x="56" y="14"/>
                      <a:pt x="56" y="14"/>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267">
                <a:extLst>
                  <a:ext uri="{FF2B5EF4-FFF2-40B4-BE49-F238E27FC236}">
                    <a16:creationId xmlns:a16="http://schemas.microsoft.com/office/drawing/2014/main" id="{2413C3A6-BD18-4141-9103-37758BAAD7B0}"/>
                  </a:ext>
                </a:extLst>
              </p:cNvPr>
              <p:cNvSpPr>
                <a:spLocks/>
              </p:cNvSpPr>
              <p:nvPr/>
            </p:nvSpPr>
            <p:spPr bwMode="auto">
              <a:xfrm>
                <a:off x="3314" y="2476"/>
                <a:ext cx="51" cy="17"/>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268">
                <a:extLst>
                  <a:ext uri="{FF2B5EF4-FFF2-40B4-BE49-F238E27FC236}">
                    <a16:creationId xmlns:a16="http://schemas.microsoft.com/office/drawing/2014/main" id="{E85AD4F2-BB87-47C6-8A9A-46CAC8A967C9}"/>
                  </a:ext>
                </a:extLst>
              </p:cNvPr>
              <p:cNvSpPr>
                <a:spLocks/>
              </p:cNvSpPr>
              <p:nvPr/>
            </p:nvSpPr>
            <p:spPr bwMode="auto">
              <a:xfrm>
                <a:off x="3314" y="2487"/>
                <a:ext cx="51" cy="17"/>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8"/>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269">
                <a:extLst>
                  <a:ext uri="{FF2B5EF4-FFF2-40B4-BE49-F238E27FC236}">
                    <a16:creationId xmlns:a16="http://schemas.microsoft.com/office/drawing/2014/main" id="{38B28E66-0992-4638-A8D9-62FFFCF2F35C}"/>
                  </a:ext>
                </a:extLst>
              </p:cNvPr>
              <p:cNvSpPr>
                <a:spLocks/>
              </p:cNvSpPr>
              <p:nvPr/>
            </p:nvSpPr>
            <p:spPr bwMode="auto">
              <a:xfrm>
                <a:off x="3314" y="2497"/>
                <a:ext cx="51" cy="18"/>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270">
                <a:extLst>
                  <a:ext uri="{FF2B5EF4-FFF2-40B4-BE49-F238E27FC236}">
                    <a16:creationId xmlns:a16="http://schemas.microsoft.com/office/drawing/2014/main" id="{EB2C1C89-A985-4CEE-ABCF-81E17EDA34C9}"/>
                  </a:ext>
                </a:extLst>
              </p:cNvPr>
              <p:cNvSpPr>
                <a:spLocks/>
              </p:cNvSpPr>
              <p:nvPr/>
            </p:nvSpPr>
            <p:spPr bwMode="auto">
              <a:xfrm>
                <a:off x="3314" y="2508"/>
                <a:ext cx="51" cy="17"/>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271">
                <a:extLst>
                  <a:ext uri="{FF2B5EF4-FFF2-40B4-BE49-F238E27FC236}">
                    <a16:creationId xmlns:a16="http://schemas.microsoft.com/office/drawing/2014/main" id="{61EFA40E-1049-4A79-9C62-907CDCA85250}"/>
                  </a:ext>
                </a:extLst>
              </p:cNvPr>
              <p:cNvSpPr>
                <a:spLocks/>
              </p:cNvSpPr>
              <p:nvPr/>
            </p:nvSpPr>
            <p:spPr bwMode="auto">
              <a:xfrm>
                <a:off x="3389" y="2443"/>
                <a:ext cx="51" cy="17"/>
              </a:xfrm>
              <a:custGeom>
                <a:avLst/>
                <a:gdLst/>
                <a:ahLst/>
                <a:cxnLst>
                  <a:cxn ang="0">
                    <a:pos x="2" y="19"/>
                  </a:cxn>
                  <a:cxn ang="0">
                    <a:pos x="55" y="12"/>
                  </a:cxn>
                  <a:cxn ang="0">
                    <a:pos x="56" y="8"/>
                  </a:cxn>
                  <a:cxn ang="0">
                    <a:pos x="0" y="15"/>
                  </a:cxn>
                  <a:cxn ang="0">
                    <a:pos x="2" y="19"/>
                  </a:cxn>
                </a:cxnLst>
                <a:rect l="0" t="0" r="r" b="b"/>
                <a:pathLst>
                  <a:path w="56" h="19">
                    <a:moveTo>
                      <a:pt x="2" y="19"/>
                    </a:moveTo>
                    <a:cubicBezTo>
                      <a:pt x="2" y="19"/>
                      <a:pt x="27" y="5"/>
                      <a:pt x="55" y="12"/>
                    </a:cubicBezTo>
                    <a:cubicBezTo>
                      <a:pt x="56" y="8"/>
                      <a:pt x="56" y="8"/>
                      <a:pt x="56" y="8"/>
                    </a:cubicBezTo>
                    <a:cubicBezTo>
                      <a:pt x="27" y="0"/>
                      <a:pt x="1" y="14"/>
                      <a:pt x="0" y="15"/>
                    </a:cubicBezTo>
                    <a:lnTo>
                      <a:pt x="2" y="1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272">
                <a:extLst>
                  <a:ext uri="{FF2B5EF4-FFF2-40B4-BE49-F238E27FC236}">
                    <a16:creationId xmlns:a16="http://schemas.microsoft.com/office/drawing/2014/main" id="{45596685-CB2C-479C-8947-D5E73153CA2F}"/>
                  </a:ext>
                </a:extLst>
              </p:cNvPr>
              <p:cNvSpPr>
                <a:spLocks/>
              </p:cNvSpPr>
              <p:nvPr/>
            </p:nvSpPr>
            <p:spPr bwMode="auto">
              <a:xfrm>
                <a:off x="3389" y="2454"/>
                <a:ext cx="51" cy="17"/>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273">
                <a:extLst>
                  <a:ext uri="{FF2B5EF4-FFF2-40B4-BE49-F238E27FC236}">
                    <a16:creationId xmlns:a16="http://schemas.microsoft.com/office/drawing/2014/main" id="{27950C6E-0239-4ADE-8104-A07B480FCC75}"/>
                  </a:ext>
                </a:extLst>
              </p:cNvPr>
              <p:cNvSpPr>
                <a:spLocks/>
              </p:cNvSpPr>
              <p:nvPr/>
            </p:nvSpPr>
            <p:spPr bwMode="auto">
              <a:xfrm>
                <a:off x="3389" y="2465"/>
                <a:ext cx="51" cy="17"/>
              </a:xfrm>
              <a:custGeom>
                <a:avLst/>
                <a:gdLst/>
                <a:ahLst/>
                <a:cxnLst>
                  <a:cxn ang="0">
                    <a:pos x="0" y="15"/>
                  </a:cxn>
                  <a:cxn ang="0">
                    <a:pos x="2" y="19"/>
                  </a:cxn>
                  <a:cxn ang="0">
                    <a:pos x="55" y="12"/>
                  </a:cxn>
                  <a:cxn ang="0">
                    <a:pos x="56" y="8"/>
                  </a:cxn>
                  <a:cxn ang="0">
                    <a:pos x="0" y="15"/>
                  </a:cxn>
                </a:cxnLst>
                <a:rect l="0" t="0" r="r" b="b"/>
                <a:pathLst>
                  <a:path w="56" h="19">
                    <a:moveTo>
                      <a:pt x="0" y="15"/>
                    </a:moveTo>
                    <a:cubicBezTo>
                      <a:pt x="2" y="19"/>
                      <a:pt x="2" y="19"/>
                      <a:pt x="2" y="19"/>
                    </a:cubicBezTo>
                    <a:cubicBezTo>
                      <a:pt x="2" y="18"/>
                      <a:pt x="27" y="5"/>
                      <a:pt x="55" y="12"/>
                    </a:cubicBezTo>
                    <a:cubicBezTo>
                      <a:pt x="56" y="8"/>
                      <a:pt x="56" y="8"/>
                      <a:pt x="56" y="8"/>
                    </a:cubicBezTo>
                    <a:cubicBezTo>
                      <a:pt x="27" y="0"/>
                      <a:pt x="1" y="14"/>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274">
                <a:extLst>
                  <a:ext uri="{FF2B5EF4-FFF2-40B4-BE49-F238E27FC236}">
                    <a16:creationId xmlns:a16="http://schemas.microsoft.com/office/drawing/2014/main" id="{0F675C44-C95E-49A9-B8BF-2CDB6099EA50}"/>
                  </a:ext>
                </a:extLst>
              </p:cNvPr>
              <p:cNvSpPr>
                <a:spLocks/>
              </p:cNvSpPr>
              <p:nvPr/>
            </p:nvSpPr>
            <p:spPr bwMode="auto">
              <a:xfrm>
                <a:off x="3389" y="2477"/>
                <a:ext cx="51" cy="16"/>
              </a:xfrm>
              <a:custGeom>
                <a:avLst/>
                <a:gdLst/>
                <a:ahLst/>
                <a:cxnLst>
                  <a:cxn ang="0">
                    <a:pos x="0" y="14"/>
                  </a:cxn>
                  <a:cxn ang="0">
                    <a:pos x="2" y="18"/>
                  </a:cxn>
                  <a:cxn ang="0">
                    <a:pos x="55" y="12"/>
                  </a:cxn>
                  <a:cxn ang="0">
                    <a:pos x="56" y="8"/>
                  </a:cxn>
                  <a:cxn ang="0">
                    <a:pos x="0" y="14"/>
                  </a:cxn>
                </a:cxnLst>
                <a:rect l="0" t="0" r="r" b="b"/>
                <a:pathLst>
                  <a:path w="56" h="18">
                    <a:moveTo>
                      <a:pt x="0" y="14"/>
                    </a:moveTo>
                    <a:cubicBezTo>
                      <a:pt x="2" y="18"/>
                      <a:pt x="2" y="18"/>
                      <a:pt x="2" y="18"/>
                    </a:cubicBezTo>
                    <a:cubicBezTo>
                      <a:pt x="2" y="18"/>
                      <a:pt x="27" y="4"/>
                      <a:pt x="55" y="12"/>
                    </a:cubicBezTo>
                    <a:cubicBezTo>
                      <a:pt x="56" y="8"/>
                      <a:pt x="56" y="8"/>
                      <a:pt x="56" y="8"/>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275">
                <a:extLst>
                  <a:ext uri="{FF2B5EF4-FFF2-40B4-BE49-F238E27FC236}">
                    <a16:creationId xmlns:a16="http://schemas.microsoft.com/office/drawing/2014/main" id="{EF9AFD49-93E9-491E-946E-F0B485B9DBCC}"/>
                  </a:ext>
                </a:extLst>
              </p:cNvPr>
              <p:cNvSpPr>
                <a:spLocks/>
              </p:cNvSpPr>
              <p:nvPr/>
            </p:nvSpPr>
            <p:spPr bwMode="auto">
              <a:xfrm>
                <a:off x="3389" y="2487"/>
                <a:ext cx="51" cy="17"/>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276">
                <a:extLst>
                  <a:ext uri="{FF2B5EF4-FFF2-40B4-BE49-F238E27FC236}">
                    <a16:creationId xmlns:a16="http://schemas.microsoft.com/office/drawing/2014/main" id="{1D1A21C9-4129-4611-B2AB-01949F390272}"/>
                  </a:ext>
                </a:extLst>
              </p:cNvPr>
              <p:cNvSpPr>
                <a:spLocks/>
              </p:cNvSpPr>
              <p:nvPr/>
            </p:nvSpPr>
            <p:spPr bwMode="auto">
              <a:xfrm>
                <a:off x="3389" y="2498"/>
                <a:ext cx="51" cy="17"/>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277">
                <a:extLst>
                  <a:ext uri="{FF2B5EF4-FFF2-40B4-BE49-F238E27FC236}">
                    <a16:creationId xmlns:a16="http://schemas.microsoft.com/office/drawing/2014/main" id="{AB92ED98-EB29-417F-AED8-E3BACD8E8899}"/>
                  </a:ext>
                </a:extLst>
              </p:cNvPr>
              <p:cNvSpPr>
                <a:spLocks/>
              </p:cNvSpPr>
              <p:nvPr/>
            </p:nvSpPr>
            <p:spPr bwMode="auto">
              <a:xfrm>
                <a:off x="3389" y="2509"/>
                <a:ext cx="51" cy="16"/>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278">
                <a:extLst>
                  <a:ext uri="{FF2B5EF4-FFF2-40B4-BE49-F238E27FC236}">
                    <a16:creationId xmlns:a16="http://schemas.microsoft.com/office/drawing/2014/main" id="{A7FAD3BC-01A1-4ECA-B348-E75C2C0CFA14}"/>
                  </a:ext>
                </a:extLst>
              </p:cNvPr>
              <p:cNvSpPr>
                <a:spLocks noEditPoints="1"/>
              </p:cNvSpPr>
              <p:nvPr/>
            </p:nvSpPr>
            <p:spPr bwMode="auto">
              <a:xfrm>
                <a:off x="1708" y="1776"/>
                <a:ext cx="135" cy="131"/>
              </a:xfrm>
              <a:custGeom>
                <a:avLst/>
                <a:gdLst/>
                <a:ahLst/>
                <a:cxnLst>
                  <a:cxn ang="0">
                    <a:pos x="48" y="110"/>
                  </a:cxn>
                  <a:cxn ang="0">
                    <a:pos x="116" y="42"/>
                  </a:cxn>
                  <a:cxn ang="0">
                    <a:pos x="135" y="0"/>
                  </a:cxn>
                  <a:cxn ang="0">
                    <a:pos x="92" y="16"/>
                  </a:cxn>
                  <a:cxn ang="0">
                    <a:pos x="23" y="83"/>
                  </a:cxn>
                  <a:cxn ang="0">
                    <a:pos x="22" y="83"/>
                  </a:cxn>
                  <a:cxn ang="0">
                    <a:pos x="0" y="106"/>
                  </a:cxn>
                  <a:cxn ang="0">
                    <a:pos x="27" y="131"/>
                  </a:cxn>
                  <a:cxn ang="0">
                    <a:pos x="48" y="110"/>
                  </a:cxn>
                  <a:cxn ang="0">
                    <a:pos x="48" y="110"/>
                  </a:cxn>
                  <a:cxn ang="0">
                    <a:pos x="27" y="121"/>
                  </a:cxn>
                  <a:cxn ang="0">
                    <a:pos x="10" y="106"/>
                  </a:cxn>
                  <a:cxn ang="0">
                    <a:pos x="18" y="98"/>
                  </a:cxn>
                  <a:cxn ang="0">
                    <a:pos x="35" y="114"/>
                  </a:cxn>
                  <a:cxn ang="0">
                    <a:pos x="27" y="121"/>
                  </a:cxn>
                  <a:cxn ang="0">
                    <a:pos x="111" y="43"/>
                  </a:cxn>
                  <a:cxn ang="0">
                    <a:pos x="112" y="29"/>
                  </a:cxn>
                  <a:cxn ang="0">
                    <a:pos x="102" y="31"/>
                  </a:cxn>
                  <a:cxn ang="0">
                    <a:pos x="103" y="21"/>
                  </a:cxn>
                  <a:cxn ang="0">
                    <a:pos x="91" y="21"/>
                  </a:cxn>
                  <a:cxn ang="0">
                    <a:pos x="93" y="18"/>
                  </a:cxn>
                  <a:cxn ang="0">
                    <a:pos x="118" y="10"/>
                  </a:cxn>
                  <a:cxn ang="0">
                    <a:pos x="124" y="16"/>
                  </a:cxn>
                  <a:cxn ang="0">
                    <a:pos x="113" y="40"/>
                  </a:cxn>
                  <a:cxn ang="0">
                    <a:pos x="111" y="43"/>
                  </a:cxn>
                </a:cxnLst>
                <a:rect l="0" t="0" r="r" b="b"/>
                <a:pathLst>
                  <a:path w="135" h="131">
                    <a:moveTo>
                      <a:pt x="48" y="110"/>
                    </a:moveTo>
                    <a:lnTo>
                      <a:pt x="116" y="42"/>
                    </a:lnTo>
                    <a:lnTo>
                      <a:pt x="135" y="0"/>
                    </a:lnTo>
                    <a:lnTo>
                      <a:pt x="92" y="16"/>
                    </a:lnTo>
                    <a:lnTo>
                      <a:pt x="23" y="83"/>
                    </a:lnTo>
                    <a:lnTo>
                      <a:pt x="22" y="83"/>
                    </a:lnTo>
                    <a:lnTo>
                      <a:pt x="0" y="106"/>
                    </a:lnTo>
                    <a:lnTo>
                      <a:pt x="27" y="131"/>
                    </a:lnTo>
                    <a:lnTo>
                      <a:pt x="48" y="110"/>
                    </a:lnTo>
                    <a:lnTo>
                      <a:pt x="48" y="110"/>
                    </a:lnTo>
                    <a:close/>
                    <a:moveTo>
                      <a:pt x="27" y="121"/>
                    </a:moveTo>
                    <a:lnTo>
                      <a:pt x="10" y="106"/>
                    </a:lnTo>
                    <a:lnTo>
                      <a:pt x="18" y="98"/>
                    </a:lnTo>
                    <a:lnTo>
                      <a:pt x="35" y="114"/>
                    </a:lnTo>
                    <a:lnTo>
                      <a:pt x="27" y="121"/>
                    </a:lnTo>
                    <a:close/>
                    <a:moveTo>
                      <a:pt x="111" y="43"/>
                    </a:moveTo>
                    <a:lnTo>
                      <a:pt x="112" y="29"/>
                    </a:lnTo>
                    <a:lnTo>
                      <a:pt x="102" y="31"/>
                    </a:lnTo>
                    <a:lnTo>
                      <a:pt x="103" y="21"/>
                    </a:lnTo>
                    <a:lnTo>
                      <a:pt x="91" y="21"/>
                    </a:lnTo>
                    <a:lnTo>
                      <a:pt x="93" y="18"/>
                    </a:lnTo>
                    <a:lnTo>
                      <a:pt x="118" y="10"/>
                    </a:lnTo>
                    <a:lnTo>
                      <a:pt x="124" y="16"/>
                    </a:lnTo>
                    <a:lnTo>
                      <a:pt x="113" y="40"/>
                    </a:lnTo>
                    <a:lnTo>
                      <a:pt x="111" y="4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279">
                <a:extLst>
                  <a:ext uri="{FF2B5EF4-FFF2-40B4-BE49-F238E27FC236}">
                    <a16:creationId xmlns:a16="http://schemas.microsoft.com/office/drawing/2014/main" id="{DA003E12-9EFD-4ED0-ABDD-98FBAE121A75}"/>
                  </a:ext>
                </a:extLst>
              </p:cNvPr>
              <p:cNvSpPr>
                <a:spLocks/>
              </p:cNvSpPr>
              <p:nvPr/>
            </p:nvSpPr>
            <p:spPr bwMode="auto">
              <a:xfrm>
                <a:off x="3904" y="1930"/>
                <a:ext cx="28" cy="31"/>
              </a:xfrm>
              <a:custGeom>
                <a:avLst/>
                <a:gdLst/>
                <a:ahLst/>
                <a:cxnLst>
                  <a:cxn ang="0">
                    <a:pos x="21" y="23"/>
                  </a:cxn>
                  <a:cxn ang="0">
                    <a:pos x="20" y="25"/>
                  </a:cxn>
                  <a:cxn ang="0">
                    <a:pos x="19" y="26"/>
                  </a:cxn>
                  <a:cxn ang="0">
                    <a:pos x="16" y="26"/>
                  </a:cxn>
                  <a:cxn ang="0">
                    <a:pos x="13" y="26"/>
                  </a:cxn>
                  <a:cxn ang="0">
                    <a:pos x="11" y="23"/>
                  </a:cxn>
                  <a:cxn ang="0">
                    <a:pos x="10" y="20"/>
                  </a:cxn>
                  <a:cxn ang="0">
                    <a:pos x="10" y="17"/>
                  </a:cxn>
                  <a:cxn ang="0">
                    <a:pos x="10" y="14"/>
                  </a:cxn>
                  <a:cxn ang="0">
                    <a:pos x="11" y="11"/>
                  </a:cxn>
                  <a:cxn ang="0">
                    <a:pos x="13" y="9"/>
                  </a:cxn>
                  <a:cxn ang="0">
                    <a:pos x="16" y="8"/>
                  </a:cxn>
                  <a:cxn ang="0">
                    <a:pos x="19" y="9"/>
                  </a:cxn>
                  <a:cxn ang="0">
                    <a:pos x="21" y="10"/>
                  </a:cxn>
                  <a:cxn ang="0">
                    <a:pos x="21" y="12"/>
                  </a:cxn>
                  <a:cxn ang="0">
                    <a:pos x="22" y="13"/>
                  </a:cxn>
                  <a:cxn ang="0">
                    <a:pos x="32" y="13"/>
                  </a:cxn>
                  <a:cxn ang="0">
                    <a:pos x="27" y="3"/>
                  </a:cxn>
                  <a:cxn ang="0">
                    <a:pos x="17" y="0"/>
                  </a:cxn>
                  <a:cxn ang="0">
                    <a:pos x="10" y="1"/>
                  </a:cxn>
                  <a:cxn ang="0">
                    <a:pos x="4" y="4"/>
                  </a:cxn>
                  <a:cxn ang="0">
                    <a:pos x="1" y="10"/>
                  </a:cxn>
                  <a:cxn ang="0">
                    <a:pos x="0" y="17"/>
                  </a:cxn>
                  <a:cxn ang="0">
                    <a:pos x="1" y="24"/>
                  </a:cxn>
                  <a:cxn ang="0">
                    <a:pos x="4" y="30"/>
                  </a:cxn>
                  <a:cxn ang="0">
                    <a:pos x="9" y="33"/>
                  </a:cxn>
                  <a:cxn ang="0">
                    <a:pos x="17" y="35"/>
                  </a:cxn>
                  <a:cxn ang="0">
                    <a:pos x="23" y="33"/>
                  </a:cxn>
                  <a:cxn ang="0">
                    <a:pos x="28" y="30"/>
                  </a:cxn>
                  <a:cxn ang="0">
                    <a:pos x="31" y="26"/>
                  </a:cxn>
                  <a:cxn ang="0">
                    <a:pos x="32" y="21"/>
                  </a:cxn>
                  <a:cxn ang="0">
                    <a:pos x="22" y="21"/>
                  </a:cxn>
                  <a:cxn ang="0">
                    <a:pos x="21" y="23"/>
                  </a:cxn>
                </a:cxnLst>
                <a:rect l="0" t="0" r="r" b="b"/>
                <a:pathLst>
                  <a:path w="32" h="35">
                    <a:moveTo>
                      <a:pt x="21" y="23"/>
                    </a:moveTo>
                    <a:cubicBezTo>
                      <a:pt x="21" y="24"/>
                      <a:pt x="21" y="24"/>
                      <a:pt x="20" y="25"/>
                    </a:cubicBezTo>
                    <a:cubicBezTo>
                      <a:pt x="20" y="25"/>
                      <a:pt x="19" y="26"/>
                      <a:pt x="19" y="26"/>
                    </a:cubicBezTo>
                    <a:cubicBezTo>
                      <a:pt x="18" y="26"/>
                      <a:pt x="17" y="26"/>
                      <a:pt x="16" y="26"/>
                    </a:cubicBezTo>
                    <a:cubicBezTo>
                      <a:pt x="15" y="26"/>
                      <a:pt x="14" y="26"/>
                      <a:pt x="13" y="26"/>
                    </a:cubicBezTo>
                    <a:cubicBezTo>
                      <a:pt x="12" y="25"/>
                      <a:pt x="12" y="24"/>
                      <a:pt x="11" y="23"/>
                    </a:cubicBezTo>
                    <a:cubicBezTo>
                      <a:pt x="11" y="23"/>
                      <a:pt x="10" y="22"/>
                      <a:pt x="10" y="20"/>
                    </a:cubicBezTo>
                    <a:cubicBezTo>
                      <a:pt x="10" y="19"/>
                      <a:pt x="10" y="18"/>
                      <a:pt x="10" y="17"/>
                    </a:cubicBezTo>
                    <a:cubicBezTo>
                      <a:pt x="10" y="16"/>
                      <a:pt x="10" y="15"/>
                      <a:pt x="10" y="14"/>
                    </a:cubicBezTo>
                    <a:cubicBezTo>
                      <a:pt x="10" y="13"/>
                      <a:pt x="11" y="12"/>
                      <a:pt x="11" y="11"/>
                    </a:cubicBezTo>
                    <a:cubicBezTo>
                      <a:pt x="12" y="10"/>
                      <a:pt x="12" y="9"/>
                      <a:pt x="13" y="9"/>
                    </a:cubicBezTo>
                    <a:cubicBezTo>
                      <a:pt x="14" y="8"/>
                      <a:pt x="15" y="8"/>
                      <a:pt x="16" y="8"/>
                    </a:cubicBezTo>
                    <a:cubicBezTo>
                      <a:pt x="17" y="8"/>
                      <a:pt x="18" y="8"/>
                      <a:pt x="19" y="9"/>
                    </a:cubicBezTo>
                    <a:cubicBezTo>
                      <a:pt x="20" y="9"/>
                      <a:pt x="20" y="9"/>
                      <a:pt x="21" y="10"/>
                    </a:cubicBezTo>
                    <a:cubicBezTo>
                      <a:pt x="21" y="10"/>
                      <a:pt x="21" y="11"/>
                      <a:pt x="21" y="12"/>
                    </a:cubicBezTo>
                    <a:cubicBezTo>
                      <a:pt x="22" y="12"/>
                      <a:pt x="22" y="13"/>
                      <a:pt x="22" y="13"/>
                    </a:cubicBezTo>
                    <a:cubicBezTo>
                      <a:pt x="32" y="13"/>
                      <a:pt x="32" y="13"/>
                      <a:pt x="32" y="13"/>
                    </a:cubicBezTo>
                    <a:cubicBezTo>
                      <a:pt x="31" y="9"/>
                      <a:pt x="30" y="5"/>
                      <a:pt x="27" y="3"/>
                    </a:cubicBezTo>
                    <a:cubicBezTo>
                      <a:pt x="25" y="1"/>
                      <a:pt x="21" y="0"/>
                      <a:pt x="17" y="0"/>
                    </a:cubicBezTo>
                    <a:cubicBezTo>
                      <a:pt x="14" y="0"/>
                      <a:pt x="12" y="0"/>
                      <a:pt x="10" y="1"/>
                    </a:cubicBezTo>
                    <a:cubicBezTo>
                      <a:pt x="7" y="2"/>
                      <a:pt x="6" y="3"/>
                      <a:pt x="4" y="4"/>
                    </a:cubicBezTo>
                    <a:cubicBezTo>
                      <a:pt x="3" y="6"/>
                      <a:pt x="2" y="8"/>
                      <a:pt x="1" y="10"/>
                    </a:cubicBezTo>
                    <a:cubicBezTo>
                      <a:pt x="0" y="12"/>
                      <a:pt x="0" y="14"/>
                      <a:pt x="0" y="17"/>
                    </a:cubicBezTo>
                    <a:cubicBezTo>
                      <a:pt x="0" y="20"/>
                      <a:pt x="0" y="22"/>
                      <a:pt x="1" y="24"/>
                    </a:cubicBezTo>
                    <a:cubicBezTo>
                      <a:pt x="1" y="26"/>
                      <a:pt x="3" y="28"/>
                      <a:pt x="4" y="30"/>
                    </a:cubicBezTo>
                    <a:cubicBezTo>
                      <a:pt x="5" y="31"/>
                      <a:pt x="7" y="32"/>
                      <a:pt x="9" y="33"/>
                    </a:cubicBezTo>
                    <a:cubicBezTo>
                      <a:pt x="11" y="34"/>
                      <a:pt x="14" y="35"/>
                      <a:pt x="17" y="35"/>
                    </a:cubicBezTo>
                    <a:cubicBezTo>
                      <a:pt x="19" y="35"/>
                      <a:pt x="21" y="34"/>
                      <a:pt x="23" y="33"/>
                    </a:cubicBezTo>
                    <a:cubicBezTo>
                      <a:pt x="25" y="33"/>
                      <a:pt x="27" y="32"/>
                      <a:pt x="28" y="30"/>
                    </a:cubicBezTo>
                    <a:cubicBezTo>
                      <a:pt x="29" y="29"/>
                      <a:pt x="30" y="27"/>
                      <a:pt x="31" y="26"/>
                    </a:cubicBezTo>
                    <a:cubicBezTo>
                      <a:pt x="32" y="24"/>
                      <a:pt x="32" y="22"/>
                      <a:pt x="32" y="21"/>
                    </a:cubicBezTo>
                    <a:cubicBezTo>
                      <a:pt x="22" y="21"/>
                      <a:pt x="22" y="21"/>
                      <a:pt x="22" y="21"/>
                    </a:cubicBezTo>
                    <a:cubicBezTo>
                      <a:pt x="22" y="22"/>
                      <a:pt x="21" y="22"/>
                      <a:pt x="21"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280">
                <a:extLst>
                  <a:ext uri="{FF2B5EF4-FFF2-40B4-BE49-F238E27FC236}">
                    <a16:creationId xmlns:a16="http://schemas.microsoft.com/office/drawing/2014/main" id="{C4FFEA37-B9B3-48A5-A971-B448C7776603}"/>
                  </a:ext>
                </a:extLst>
              </p:cNvPr>
              <p:cNvSpPr>
                <a:spLocks noEditPoints="1"/>
              </p:cNvSpPr>
              <p:nvPr/>
            </p:nvSpPr>
            <p:spPr bwMode="auto">
              <a:xfrm>
                <a:off x="3890" y="1914"/>
                <a:ext cx="60" cy="61"/>
              </a:xfrm>
              <a:custGeom>
                <a:avLst/>
                <a:gdLst/>
                <a:ahLst/>
                <a:cxnLst>
                  <a:cxn ang="0">
                    <a:pos x="0" y="61"/>
                  </a:cxn>
                  <a:cxn ang="0">
                    <a:pos x="60" y="61"/>
                  </a:cxn>
                  <a:cxn ang="0">
                    <a:pos x="60" y="0"/>
                  </a:cxn>
                  <a:cxn ang="0">
                    <a:pos x="0" y="0"/>
                  </a:cxn>
                  <a:cxn ang="0">
                    <a:pos x="0" y="61"/>
                  </a:cxn>
                  <a:cxn ang="0">
                    <a:pos x="7" y="8"/>
                  </a:cxn>
                  <a:cxn ang="0">
                    <a:pos x="52" y="8"/>
                  </a:cxn>
                  <a:cxn ang="0">
                    <a:pos x="52" y="54"/>
                  </a:cxn>
                  <a:cxn ang="0">
                    <a:pos x="7" y="54"/>
                  </a:cxn>
                  <a:cxn ang="0">
                    <a:pos x="7" y="8"/>
                  </a:cxn>
                </a:cxnLst>
                <a:rect l="0" t="0" r="r" b="b"/>
                <a:pathLst>
                  <a:path w="60" h="61">
                    <a:moveTo>
                      <a:pt x="0" y="61"/>
                    </a:moveTo>
                    <a:lnTo>
                      <a:pt x="60" y="61"/>
                    </a:lnTo>
                    <a:lnTo>
                      <a:pt x="60" y="0"/>
                    </a:lnTo>
                    <a:lnTo>
                      <a:pt x="0" y="0"/>
                    </a:lnTo>
                    <a:lnTo>
                      <a:pt x="0" y="61"/>
                    </a:lnTo>
                    <a:close/>
                    <a:moveTo>
                      <a:pt x="7" y="8"/>
                    </a:moveTo>
                    <a:lnTo>
                      <a:pt x="52" y="8"/>
                    </a:lnTo>
                    <a:lnTo>
                      <a:pt x="52" y="54"/>
                    </a:lnTo>
                    <a:lnTo>
                      <a:pt x="7" y="54"/>
                    </a:lnTo>
                    <a:lnTo>
                      <a:pt x="7" y="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281">
                <a:extLst>
                  <a:ext uri="{FF2B5EF4-FFF2-40B4-BE49-F238E27FC236}">
                    <a16:creationId xmlns:a16="http://schemas.microsoft.com/office/drawing/2014/main" id="{126B3C17-D38D-4DDC-A23A-01BC400F6CF1}"/>
                  </a:ext>
                </a:extLst>
              </p:cNvPr>
              <p:cNvSpPr>
                <a:spLocks noEditPoints="1"/>
              </p:cNvSpPr>
              <p:nvPr/>
            </p:nvSpPr>
            <p:spPr bwMode="auto">
              <a:xfrm>
                <a:off x="3964" y="1925"/>
                <a:ext cx="19" cy="26"/>
              </a:xfrm>
              <a:custGeom>
                <a:avLst/>
                <a:gdLst/>
                <a:ahLst/>
                <a:cxnLst>
                  <a:cxn ang="0">
                    <a:pos x="7" y="2"/>
                  </a:cxn>
                  <a:cxn ang="0">
                    <a:pos x="0" y="26"/>
                  </a:cxn>
                  <a:cxn ang="0">
                    <a:pos x="6" y="25"/>
                  </a:cxn>
                  <a:cxn ang="0">
                    <a:pos x="7" y="21"/>
                  </a:cxn>
                  <a:cxn ang="0">
                    <a:pos x="13" y="18"/>
                  </a:cxn>
                  <a:cxn ang="0">
                    <a:pos x="14" y="22"/>
                  </a:cxn>
                  <a:cxn ang="0">
                    <a:pos x="19" y="19"/>
                  </a:cxn>
                  <a:cxn ang="0">
                    <a:pos x="13" y="0"/>
                  </a:cxn>
                  <a:cxn ang="0">
                    <a:pos x="7" y="2"/>
                  </a:cxn>
                  <a:cxn ang="0">
                    <a:pos x="8" y="16"/>
                  </a:cxn>
                  <a:cxn ang="0">
                    <a:pos x="10" y="8"/>
                  </a:cxn>
                  <a:cxn ang="0">
                    <a:pos x="10" y="8"/>
                  </a:cxn>
                  <a:cxn ang="0">
                    <a:pos x="12" y="15"/>
                  </a:cxn>
                  <a:cxn ang="0">
                    <a:pos x="8" y="16"/>
                  </a:cxn>
                </a:cxnLst>
                <a:rect l="0" t="0" r="r" b="b"/>
                <a:pathLst>
                  <a:path w="19" h="26">
                    <a:moveTo>
                      <a:pt x="7" y="2"/>
                    </a:moveTo>
                    <a:lnTo>
                      <a:pt x="0" y="26"/>
                    </a:lnTo>
                    <a:lnTo>
                      <a:pt x="6" y="25"/>
                    </a:lnTo>
                    <a:lnTo>
                      <a:pt x="7" y="21"/>
                    </a:lnTo>
                    <a:lnTo>
                      <a:pt x="13" y="18"/>
                    </a:lnTo>
                    <a:lnTo>
                      <a:pt x="14" y="22"/>
                    </a:lnTo>
                    <a:lnTo>
                      <a:pt x="19" y="19"/>
                    </a:lnTo>
                    <a:lnTo>
                      <a:pt x="13" y="0"/>
                    </a:lnTo>
                    <a:lnTo>
                      <a:pt x="7" y="2"/>
                    </a:lnTo>
                    <a:close/>
                    <a:moveTo>
                      <a:pt x="8" y="16"/>
                    </a:moveTo>
                    <a:lnTo>
                      <a:pt x="10" y="8"/>
                    </a:lnTo>
                    <a:lnTo>
                      <a:pt x="10" y="8"/>
                    </a:lnTo>
                    <a:lnTo>
                      <a:pt x="12" y="15"/>
                    </a:lnTo>
                    <a:lnTo>
                      <a:pt x="8"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282">
                <a:extLst>
                  <a:ext uri="{FF2B5EF4-FFF2-40B4-BE49-F238E27FC236}">
                    <a16:creationId xmlns:a16="http://schemas.microsoft.com/office/drawing/2014/main" id="{9CD9DCDF-57C5-4C19-B1A8-6C3D2AFAD693}"/>
                  </a:ext>
                </a:extLst>
              </p:cNvPr>
              <p:cNvSpPr>
                <a:spLocks noEditPoints="1"/>
              </p:cNvSpPr>
              <p:nvPr/>
            </p:nvSpPr>
            <p:spPr bwMode="auto">
              <a:xfrm>
                <a:off x="4060" y="1895"/>
                <a:ext cx="37" cy="75"/>
              </a:xfrm>
              <a:custGeom>
                <a:avLst/>
                <a:gdLst/>
                <a:ahLst/>
                <a:cxnLst>
                  <a:cxn ang="0">
                    <a:pos x="37" y="0"/>
                  </a:cxn>
                  <a:cxn ang="0">
                    <a:pos x="0" y="15"/>
                  </a:cxn>
                  <a:cxn ang="0">
                    <a:pos x="0" y="75"/>
                  </a:cxn>
                  <a:cxn ang="0">
                    <a:pos x="37" y="61"/>
                  </a:cxn>
                  <a:cxn ang="0">
                    <a:pos x="37" y="0"/>
                  </a:cxn>
                  <a:cxn ang="0">
                    <a:pos x="7" y="65"/>
                  </a:cxn>
                  <a:cxn ang="0">
                    <a:pos x="7" y="19"/>
                  </a:cxn>
                  <a:cxn ang="0">
                    <a:pos x="30" y="11"/>
                  </a:cxn>
                  <a:cxn ang="0">
                    <a:pos x="30" y="56"/>
                  </a:cxn>
                  <a:cxn ang="0">
                    <a:pos x="7" y="65"/>
                  </a:cxn>
                </a:cxnLst>
                <a:rect l="0" t="0" r="r" b="b"/>
                <a:pathLst>
                  <a:path w="37" h="75">
                    <a:moveTo>
                      <a:pt x="37" y="0"/>
                    </a:moveTo>
                    <a:lnTo>
                      <a:pt x="0" y="15"/>
                    </a:lnTo>
                    <a:lnTo>
                      <a:pt x="0" y="75"/>
                    </a:lnTo>
                    <a:lnTo>
                      <a:pt x="37" y="61"/>
                    </a:lnTo>
                    <a:lnTo>
                      <a:pt x="37" y="0"/>
                    </a:lnTo>
                    <a:close/>
                    <a:moveTo>
                      <a:pt x="7" y="65"/>
                    </a:moveTo>
                    <a:lnTo>
                      <a:pt x="7" y="19"/>
                    </a:lnTo>
                    <a:lnTo>
                      <a:pt x="30" y="11"/>
                    </a:lnTo>
                    <a:lnTo>
                      <a:pt x="30" y="56"/>
                    </a:lnTo>
                    <a:lnTo>
                      <a:pt x="7"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0" name="Freeform 283">
                <a:extLst>
                  <a:ext uri="{FF2B5EF4-FFF2-40B4-BE49-F238E27FC236}">
                    <a16:creationId xmlns:a16="http://schemas.microsoft.com/office/drawing/2014/main" id="{0B4FC95D-0AC5-4EA6-9B7E-56DFE104B9C2}"/>
                  </a:ext>
                </a:extLst>
              </p:cNvPr>
              <p:cNvSpPr>
                <a:spLocks noEditPoints="1"/>
              </p:cNvSpPr>
              <p:nvPr/>
            </p:nvSpPr>
            <p:spPr bwMode="auto">
              <a:xfrm>
                <a:off x="4011" y="1926"/>
                <a:ext cx="28" cy="30"/>
              </a:xfrm>
              <a:custGeom>
                <a:avLst/>
                <a:gdLst/>
                <a:ahLst/>
                <a:cxnLst>
                  <a:cxn ang="0">
                    <a:pos x="24" y="33"/>
                  </a:cxn>
                  <a:cxn ang="0">
                    <a:pos x="27" y="31"/>
                  </a:cxn>
                  <a:cxn ang="0">
                    <a:pos x="30" y="28"/>
                  </a:cxn>
                  <a:cxn ang="0">
                    <a:pos x="31" y="23"/>
                  </a:cxn>
                  <a:cxn ang="0">
                    <a:pos x="31" y="20"/>
                  </a:cxn>
                  <a:cxn ang="0">
                    <a:pos x="29" y="18"/>
                  </a:cxn>
                  <a:cxn ang="0">
                    <a:pos x="28" y="16"/>
                  </a:cxn>
                  <a:cxn ang="0">
                    <a:pos x="25" y="15"/>
                  </a:cxn>
                  <a:cxn ang="0">
                    <a:pos x="28" y="12"/>
                  </a:cxn>
                  <a:cxn ang="0">
                    <a:pos x="29" y="8"/>
                  </a:cxn>
                  <a:cxn ang="0">
                    <a:pos x="29" y="5"/>
                  </a:cxn>
                  <a:cxn ang="0">
                    <a:pos x="27" y="3"/>
                  </a:cxn>
                  <a:cxn ang="0">
                    <a:pos x="24" y="1"/>
                  </a:cxn>
                  <a:cxn ang="0">
                    <a:pos x="19" y="0"/>
                  </a:cxn>
                  <a:cxn ang="0">
                    <a:pos x="0" y="0"/>
                  </a:cxn>
                  <a:cxn ang="0">
                    <a:pos x="0" y="33"/>
                  </a:cxn>
                  <a:cxn ang="0">
                    <a:pos x="19" y="33"/>
                  </a:cxn>
                  <a:cxn ang="0">
                    <a:pos x="24" y="33"/>
                  </a:cxn>
                  <a:cxn ang="0">
                    <a:pos x="11" y="8"/>
                  </a:cxn>
                  <a:cxn ang="0">
                    <a:pos x="16" y="8"/>
                  </a:cxn>
                  <a:cxn ang="0">
                    <a:pos x="19" y="8"/>
                  </a:cxn>
                  <a:cxn ang="0">
                    <a:pos x="20" y="10"/>
                  </a:cxn>
                  <a:cxn ang="0">
                    <a:pos x="19" y="12"/>
                  </a:cxn>
                  <a:cxn ang="0">
                    <a:pos x="16" y="13"/>
                  </a:cxn>
                  <a:cxn ang="0">
                    <a:pos x="11" y="13"/>
                  </a:cxn>
                  <a:cxn ang="0">
                    <a:pos x="11" y="8"/>
                  </a:cxn>
                  <a:cxn ang="0">
                    <a:pos x="17" y="25"/>
                  </a:cxn>
                  <a:cxn ang="0">
                    <a:pos x="11" y="25"/>
                  </a:cxn>
                  <a:cxn ang="0">
                    <a:pos x="11" y="19"/>
                  </a:cxn>
                  <a:cxn ang="0">
                    <a:pos x="17" y="19"/>
                  </a:cxn>
                  <a:cxn ang="0">
                    <a:pos x="21" y="22"/>
                  </a:cxn>
                  <a:cxn ang="0">
                    <a:pos x="20" y="24"/>
                  </a:cxn>
                  <a:cxn ang="0">
                    <a:pos x="20" y="25"/>
                  </a:cxn>
                  <a:cxn ang="0">
                    <a:pos x="18" y="25"/>
                  </a:cxn>
                  <a:cxn ang="0">
                    <a:pos x="17" y="25"/>
                  </a:cxn>
                </a:cxnLst>
                <a:rect l="0" t="0" r="r" b="b"/>
                <a:pathLst>
                  <a:path w="31" h="33">
                    <a:moveTo>
                      <a:pt x="24" y="33"/>
                    </a:moveTo>
                    <a:cubicBezTo>
                      <a:pt x="25" y="32"/>
                      <a:pt x="26" y="32"/>
                      <a:pt x="27" y="31"/>
                    </a:cubicBezTo>
                    <a:cubicBezTo>
                      <a:pt x="29" y="30"/>
                      <a:pt x="29" y="29"/>
                      <a:pt x="30" y="28"/>
                    </a:cubicBezTo>
                    <a:cubicBezTo>
                      <a:pt x="31" y="26"/>
                      <a:pt x="31" y="25"/>
                      <a:pt x="31" y="23"/>
                    </a:cubicBezTo>
                    <a:cubicBezTo>
                      <a:pt x="31" y="22"/>
                      <a:pt x="31" y="21"/>
                      <a:pt x="31" y="20"/>
                    </a:cubicBezTo>
                    <a:cubicBezTo>
                      <a:pt x="30" y="19"/>
                      <a:pt x="30" y="18"/>
                      <a:pt x="29" y="18"/>
                    </a:cubicBezTo>
                    <a:cubicBezTo>
                      <a:pt x="29" y="17"/>
                      <a:pt x="28" y="16"/>
                      <a:pt x="28" y="16"/>
                    </a:cubicBezTo>
                    <a:cubicBezTo>
                      <a:pt x="27" y="15"/>
                      <a:pt x="26" y="15"/>
                      <a:pt x="25" y="15"/>
                    </a:cubicBezTo>
                    <a:cubicBezTo>
                      <a:pt x="27" y="14"/>
                      <a:pt x="28" y="13"/>
                      <a:pt x="28" y="12"/>
                    </a:cubicBezTo>
                    <a:cubicBezTo>
                      <a:pt x="29" y="11"/>
                      <a:pt x="29" y="10"/>
                      <a:pt x="29" y="8"/>
                    </a:cubicBezTo>
                    <a:cubicBezTo>
                      <a:pt x="29" y="7"/>
                      <a:pt x="29" y="6"/>
                      <a:pt x="29" y="5"/>
                    </a:cubicBezTo>
                    <a:cubicBezTo>
                      <a:pt x="29" y="4"/>
                      <a:pt x="28" y="4"/>
                      <a:pt x="27" y="3"/>
                    </a:cubicBezTo>
                    <a:cubicBezTo>
                      <a:pt x="27" y="2"/>
                      <a:pt x="26" y="1"/>
                      <a:pt x="24" y="1"/>
                    </a:cubicBezTo>
                    <a:cubicBezTo>
                      <a:pt x="23" y="0"/>
                      <a:pt x="21" y="0"/>
                      <a:pt x="19" y="0"/>
                    </a:cubicBezTo>
                    <a:cubicBezTo>
                      <a:pt x="0" y="0"/>
                      <a:pt x="0" y="0"/>
                      <a:pt x="0" y="0"/>
                    </a:cubicBezTo>
                    <a:cubicBezTo>
                      <a:pt x="0" y="33"/>
                      <a:pt x="0" y="33"/>
                      <a:pt x="0" y="33"/>
                    </a:cubicBezTo>
                    <a:cubicBezTo>
                      <a:pt x="19" y="33"/>
                      <a:pt x="19" y="33"/>
                      <a:pt x="19" y="33"/>
                    </a:cubicBezTo>
                    <a:cubicBezTo>
                      <a:pt x="21" y="33"/>
                      <a:pt x="22" y="33"/>
                      <a:pt x="24" y="33"/>
                    </a:cubicBezTo>
                    <a:close/>
                    <a:moveTo>
                      <a:pt x="11" y="8"/>
                    </a:moveTo>
                    <a:cubicBezTo>
                      <a:pt x="16" y="8"/>
                      <a:pt x="16" y="8"/>
                      <a:pt x="16" y="8"/>
                    </a:cubicBezTo>
                    <a:cubicBezTo>
                      <a:pt x="17" y="8"/>
                      <a:pt x="18" y="8"/>
                      <a:pt x="19" y="8"/>
                    </a:cubicBezTo>
                    <a:cubicBezTo>
                      <a:pt x="19" y="9"/>
                      <a:pt x="20" y="9"/>
                      <a:pt x="20" y="10"/>
                    </a:cubicBezTo>
                    <a:cubicBezTo>
                      <a:pt x="20" y="11"/>
                      <a:pt x="19" y="12"/>
                      <a:pt x="19" y="12"/>
                    </a:cubicBezTo>
                    <a:cubicBezTo>
                      <a:pt x="18" y="13"/>
                      <a:pt x="17" y="13"/>
                      <a:pt x="16" y="13"/>
                    </a:cubicBezTo>
                    <a:cubicBezTo>
                      <a:pt x="11" y="13"/>
                      <a:pt x="11" y="13"/>
                      <a:pt x="11" y="13"/>
                    </a:cubicBezTo>
                    <a:lnTo>
                      <a:pt x="11" y="8"/>
                    </a:lnTo>
                    <a:close/>
                    <a:moveTo>
                      <a:pt x="17" y="25"/>
                    </a:moveTo>
                    <a:cubicBezTo>
                      <a:pt x="11" y="25"/>
                      <a:pt x="11" y="25"/>
                      <a:pt x="11" y="25"/>
                    </a:cubicBezTo>
                    <a:cubicBezTo>
                      <a:pt x="11" y="19"/>
                      <a:pt x="11" y="19"/>
                      <a:pt x="11" y="19"/>
                    </a:cubicBezTo>
                    <a:cubicBezTo>
                      <a:pt x="17" y="19"/>
                      <a:pt x="17" y="19"/>
                      <a:pt x="17" y="19"/>
                    </a:cubicBezTo>
                    <a:cubicBezTo>
                      <a:pt x="20" y="19"/>
                      <a:pt x="21" y="20"/>
                      <a:pt x="21" y="22"/>
                    </a:cubicBezTo>
                    <a:cubicBezTo>
                      <a:pt x="21" y="23"/>
                      <a:pt x="21" y="23"/>
                      <a:pt x="20" y="24"/>
                    </a:cubicBezTo>
                    <a:cubicBezTo>
                      <a:pt x="20" y="24"/>
                      <a:pt x="20" y="25"/>
                      <a:pt x="20" y="25"/>
                    </a:cubicBezTo>
                    <a:cubicBezTo>
                      <a:pt x="19" y="25"/>
                      <a:pt x="19" y="25"/>
                      <a:pt x="18" y="25"/>
                    </a:cubicBezTo>
                    <a:cubicBezTo>
                      <a:pt x="18" y="25"/>
                      <a:pt x="17" y="25"/>
                      <a:pt x="17" y="2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1" name="Freeform 284">
                <a:extLst>
                  <a:ext uri="{FF2B5EF4-FFF2-40B4-BE49-F238E27FC236}">
                    <a16:creationId xmlns:a16="http://schemas.microsoft.com/office/drawing/2014/main" id="{1B80500A-F0D1-4F97-AB57-CBB415CC258C}"/>
                  </a:ext>
                </a:extLst>
              </p:cNvPr>
              <p:cNvSpPr>
                <a:spLocks/>
              </p:cNvSpPr>
              <p:nvPr/>
            </p:nvSpPr>
            <p:spPr bwMode="auto">
              <a:xfrm>
                <a:off x="4069" y="1921"/>
                <a:ext cx="19" cy="24"/>
              </a:xfrm>
              <a:custGeom>
                <a:avLst/>
                <a:gdLst/>
                <a:ahLst/>
                <a:cxnLst>
                  <a:cxn ang="0">
                    <a:pos x="14" y="17"/>
                  </a:cxn>
                  <a:cxn ang="0">
                    <a:pos x="13" y="18"/>
                  </a:cxn>
                  <a:cxn ang="0">
                    <a:pos x="12" y="19"/>
                  </a:cxn>
                  <a:cxn ang="0">
                    <a:pos x="11" y="20"/>
                  </a:cxn>
                  <a:cxn ang="0">
                    <a:pos x="9" y="20"/>
                  </a:cxn>
                  <a:cxn ang="0">
                    <a:pos x="8" y="19"/>
                  </a:cxn>
                  <a:cxn ang="0">
                    <a:pos x="7" y="17"/>
                  </a:cxn>
                  <a:cxn ang="0">
                    <a:pos x="7" y="15"/>
                  </a:cxn>
                  <a:cxn ang="0">
                    <a:pos x="7" y="12"/>
                  </a:cxn>
                  <a:cxn ang="0">
                    <a:pos x="8" y="10"/>
                  </a:cxn>
                  <a:cxn ang="0">
                    <a:pos x="9" y="8"/>
                  </a:cxn>
                  <a:cxn ang="0">
                    <a:pos x="11" y="7"/>
                  </a:cxn>
                  <a:cxn ang="0">
                    <a:pos x="13" y="7"/>
                  </a:cxn>
                  <a:cxn ang="0">
                    <a:pos x="14" y="8"/>
                  </a:cxn>
                  <a:cxn ang="0">
                    <a:pos x="14" y="9"/>
                  </a:cxn>
                  <a:cxn ang="0">
                    <a:pos x="14" y="9"/>
                  </a:cxn>
                  <a:cxn ang="0">
                    <a:pos x="20" y="8"/>
                  </a:cxn>
                  <a:cxn ang="0">
                    <a:pos x="18" y="1"/>
                  </a:cxn>
                  <a:cxn ang="0">
                    <a:pos x="11" y="1"/>
                  </a:cxn>
                  <a:cxn ang="0">
                    <a:pos x="7" y="3"/>
                  </a:cxn>
                  <a:cxn ang="0">
                    <a:pos x="3" y="6"/>
                  </a:cxn>
                  <a:cxn ang="0">
                    <a:pos x="1" y="11"/>
                  </a:cxn>
                  <a:cxn ang="0">
                    <a:pos x="0" y="16"/>
                  </a:cxn>
                  <a:cxn ang="0">
                    <a:pos x="1" y="21"/>
                  </a:cxn>
                  <a:cxn ang="0">
                    <a:pos x="3" y="25"/>
                  </a:cxn>
                  <a:cxn ang="0">
                    <a:pos x="7" y="26"/>
                  </a:cxn>
                  <a:cxn ang="0">
                    <a:pos x="11" y="26"/>
                  </a:cxn>
                  <a:cxn ang="0">
                    <a:pos x="15" y="24"/>
                  </a:cxn>
                  <a:cxn ang="0">
                    <a:pos x="18" y="21"/>
                  </a:cxn>
                  <a:cxn ang="0">
                    <a:pos x="20" y="17"/>
                  </a:cxn>
                  <a:cxn ang="0">
                    <a:pos x="21" y="13"/>
                  </a:cxn>
                  <a:cxn ang="0">
                    <a:pos x="14" y="15"/>
                  </a:cxn>
                  <a:cxn ang="0">
                    <a:pos x="14" y="17"/>
                  </a:cxn>
                </a:cxnLst>
                <a:rect l="0" t="0" r="r" b="b"/>
                <a:pathLst>
                  <a:path w="21" h="27">
                    <a:moveTo>
                      <a:pt x="14" y="17"/>
                    </a:moveTo>
                    <a:cubicBezTo>
                      <a:pt x="14" y="17"/>
                      <a:pt x="14" y="18"/>
                      <a:pt x="13" y="18"/>
                    </a:cubicBezTo>
                    <a:cubicBezTo>
                      <a:pt x="13" y="19"/>
                      <a:pt x="13" y="19"/>
                      <a:pt x="12" y="19"/>
                    </a:cubicBezTo>
                    <a:cubicBezTo>
                      <a:pt x="12" y="20"/>
                      <a:pt x="11" y="20"/>
                      <a:pt x="11" y="20"/>
                    </a:cubicBezTo>
                    <a:cubicBezTo>
                      <a:pt x="10" y="20"/>
                      <a:pt x="10" y="20"/>
                      <a:pt x="9" y="20"/>
                    </a:cubicBezTo>
                    <a:cubicBezTo>
                      <a:pt x="9" y="20"/>
                      <a:pt x="8" y="19"/>
                      <a:pt x="8" y="19"/>
                    </a:cubicBezTo>
                    <a:cubicBezTo>
                      <a:pt x="7" y="18"/>
                      <a:pt x="7" y="18"/>
                      <a:pt x="7" y="17"/>
                    </a:cubicBezTo>
                    <a:cubicBezTo>
                      <a:pt x="7" y="16"/>
                      <a:pt x="7" y="15"/>
                      <a:pt x="7" y="15"/>
                    </a:cubicBezTo>
                    <a:cubicBezTo>
                      <a:pt x="7" y="14"/>
                      <a:pt x="7" y="13"/>
                      <a:pt x="7" y="12"/>
                    </a:cubicBezTo>
                    <a:cubicBezTo>
                      <a:pt x="7" y="11"/>
                      <a:pt x="7" y="10"/>
                      <a:pt x="8" y="10"/>
                    </a:cubicBezTo>
                    <a:cubicBezTo>
                      <a:pt x="8" y="9"/>
                      <a:pt x="9" y="8"/>
                      <a:pt x="9" y="8"/>
                    </a:cubicBezTo>
                    <a:cubicBezTo>
                      <a:pt x="10" y="7"/>
                      <a:pt x="10" y="7"/>
                      <a:pt x="11" y="7"/>
                    </a:cubicBezTo>
                    <a:cubicBezTo>
                      <a:pt x="12" y="7"/>
                      <a:pt x="12" y="7"/>
                      <a:pt x="13" y="7"/>
                    </a:cubicBezTo>
                    <a:cubicBezTo>
                      <a:pt x="13" y="7"/>
                      <a:pt x="13" y="7"/>
                      <a:pt x="14" y="8"/>
                    </a:cubicBezTo>
                    <a:cubicBezTo>
                      <a:pt x="14" y="8"/>
                      <a:pt x="14" y="8"/>
                      <a:pt x="14" y="9"/>
                    </a:cubicBezTo>
                    <a:cubicBezTo>
                      <a:pt x="14" y="9"/>
                      <a:pt x="14" y="9"/>
                      <a:pt x="14" y="9"/>
                    </a:cubicBezTo>
                    <a:cubicBezTo>
                      <a:pt x="20" y="8"/>
                      <a:pt x="20" y="8"/>
                      <a:pt x="20" y="8"/>
                    </a:cubicBezTo>
                    <a:cubicBezTo>
                      <a:pt x="20" y="5"/>
                      <a:pt x="19" y="3"/>
                      <a:pt x="18" y="1"/>
                    </a:cubicBezTo>
                    <a:cubicBezTo>
                      <a:pt x="16" y="0"/>
                      <a:pt x="14" y="0"/>
                      <a:pt x="11" y="1"/>
                    </a:cubicBezTo>
                    <a:cubicBezTo>
                      <a:pt x="9" y="1"/>
                      <a:pt x="8" y="2"/>
                      <a:pt x="7" y="3"/>
                    </a:cubicBezTo>
                    <a:cubicBezTo>
                      <a:pt x="5" y="4"/>
                      <a:pt x="4" y="5"/>
                      <a:pt x="3" y="6"/>
                    </a:cubicBezTo>
                    <a:cubicBezTo>
                      <a:pt x="2" y="8"/>
                      <a:pt x="2" y="9"/>
                      <a:pt x="1" y="11"/>
                    </a:cubicBezTo>
                    <a:cubicBezTo>
                      <a:pt x="1" y="13"/>
                      <a:pt x="0" y="14"/>
                      <a:pt x="0" y="16"/>
                    </a:cubicBezTo>
                    <a:cubicBezTo>
                      <a:pt x="0" y="18"/>
                      <a:pt x="1" y="20"/>
                      <a:pt x="1" y="21"/>
                    </a:cubicBezTo>
                    <a:cubicBezTo>
                      <a:pt x="2" y="23"/>
                      <a:pt x="2" y="24"/>
                      <a:pt x="3" y="25"/>
                    </a:cubicBezTo>
                    <a:cubicBezTo>
                      <a:pt x="4" y="25"/>
                      <a:pt x="5" y="26"/>
                      <a:pt x="7" y="26"/>
                    </a:cubicBezTo>
                    <a:cubicBezTo>
                      <a:pt x="8" y="27"/>
                      <a:pt x="9" y="26"/>
                      <a:pt x="11" y="26"/>
                    </a:cubicBezTo>
                    <a:cubicBezTo>
                      <a:pt x="13" y="25"/>
                      <a:pt x="14" y="25"/>
                      <a:pt x="15" y="24"/>
                    </a:cubicBezTo>
                    <a:cubicBezTo>
                      <a:pt x="16" y="23"/>
                      <a:pt x="17" y="22"/>
                      <a:pt x="18" y="21"/>
                    </a:cubicBezTo>
                    <a:cubicBezTo>
                      <a:pt x="19" y="19"/>
                      <a:pt x="19" y="18"/>
                      <a:pt x="20" y="17"/>
                    </a:cubicBezTo>
                    <a:cubicBezTo>
                      <a:pt x="20" y="16"/>
                      <a:pt x="21" y="14"/>
                      <a:pt x="21" y="13"/>
                    </a:cubicBezTo>
                    <a:cubicBezTo>
                      <a:pt x="14" y="15"/>
                      <a:pt x="14" y="15"/>
                      <a:pt x="14" y="15"/>
                    </a:cubicBezTo>
                    <a:cubicBezTo>
                      <a:pt x="14" y="16"/>
                      <a:pt x="14" y="16"/>
                      <a:pt x="14" y="1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285">
                <a:extLst>
                  <a:ext uri="{FF2B5EF4-FFF2-40B4-BE49-F238E27FC236}">
                    <a16:creationId xmlns:a16="http://schemas.microsoft.com/office/drawing/2014/main" id="{D2731515-602F-47E7-976B-7ED565D7CA07}"/>
                  </a:ext>
                </a:extLst>
              </p:cNvPr>
              <p:cNvSpPr>
                <a:spLocks/>
              </p:cNvSpPr>
              <p:nvPr/>
            </p:nvSpPr>
            <p:spPr bwMode="auto">
              <a:xfrm>
                <a:off x="4034" y="1892"/>
                <a:ext cx="59" cy="13"/>
              </a:xfrm>
              <a:custGeom>
                <a:avLst/>
                <a:gdLst/>
                <a:ahLst/>
                <a:cxnLst>
                  <a:cxn ang="0">
                    <a:pos x="36" y="0"/>
                  </a:cxn>
                  <a:cxn ang="0">
                    <a:pos x="0" y="13"/>
                  </a:cxn>
                  <a:cxn ang="0">
                    <a:pos x="24" y="13"/>
                  </a:cxn>
                  <a:cxn ang="0">
                    <a:pos x="59" y="1"/>
                  </a:cxn>
                  <a:cxn ang="0">
                    <a:pos x="36" y="0"/>
                  </a:cxn>
                </a:cxnLst>
                <a:rect l="0" t="0" r="r" b="b"/>
                <a:pathLst>
                  <a:path w="59" h="13">
                    <a:moveTo>
                      <a:pt x="36" y="0"/>
                    </a:moveTo>
                    <a:lnTo>
                      <a:pt x="0" y="13"/>
                    </a:lnTo>
                    <a:lnTo>
                      <a:pt x="24" y="13"/>
                    </a:lnTo>
                    <a:lnTo>
                      <a:pt x="59" y="1"/>
                    </a:lnTo>
                    <a:lnTo>
                      <a:pt x="3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286">
                <a:extLst>
                  <a:ext uri="{FF2B5EF4-FFF2-40B4-BE49-F238E27FC236}">
                    <a16:creationId xmlns:a16="http://schemas.microsoft.com/office/drawing/2014/main" id="{38E28C80-8D94-4A7D-AED9-2CD170751CDB}"/>
                  </a:ext>
                </a:extLst>
              </p:cNvPr>
              <p:cNvSpPr>
                <a:spLocks noEditPoints="1"/>
              </p:cNvSpPr>
              <p:nvPr/>
            </p:nvSpPr>
            <p:spPr bwMode="auto">
              <a:xfrm>
                <a:off x="3946" y="1850"/>
                <a:ext cx="60" cy="60"/>
              </a:xfrm>
              <a:custGeom>
                <a:avLst/>
                <a:gdLst/>
                <a:ahLst/>
                <a:cxnLst>
                  <a:cxn ang="0">
                    <a:pos x="60" y="0"/>
                  </a:cxn>
                  <a:cxn ang="0">
                    <a:pos x="0" y="0"/>
                  </a:cxn>
                  <a:cxn ang="0">
                    <a:pos x="0" y="60"/>
                  </a:cxn>
                  <a:cxn ang="0">
                    <a:pos x="60" y="60"/>
                  </a:cxn>
                  <a:cxn ang="0">
                    <a:pos x="60" y="0"/>
                  </a:cxn>
                  <a:cxn ang="0">
                    <a:pos x="52" y="54"/>
                  </a:cxn>
                  <a:cxn ang="0">
                    <a:pos x="7" y="54"/>
                  </a:cxn>
                  <a:cxn ang="0">
                    <a:pos x="7" y="7"/>
                  </a:cxn>
                  <a:cxn ang="0">
                    <a:pos x="52" y="7"/>
                  </a:cxn>
                  <a:cxn ang="0">
                    <a:pos x="52" y="54"/>
                  </a:cxn>
                </a:cxnLst>
                <a:rect l="0" t="0" r="r" b="b"/>
                <a:pathLst>
                  <a:path w="60" h="60">
                    <a:moveTo>
                      <a:pt x="60" y="0"/>
                    </a:moveTo>
                    <a:lnTo>
                      <a:pt x="0" y="0"/>
                    </a:lnTo>
                    <a:lnTo>
                      <a:pt x="0" y="60"/>
                    </a:lnTo>
                    <a:lnTo>
                      <a:pt x="60" y="60"/>
                    </a:lnTo>
                    <a:lnTo>
                      <a:pt x="60" y="0"/>
                    </a:lnTo>
                    <a:close/>
                    <a:moveTo>
                      <a:pt x="52" y="54"/>
                    </a:moveTo>
                    <a:lnTo>
                      <a:pt x="7" y="54"/>
                    </a:lnTo>
                    <a:lnTo>
                      <a:pt x="7" y="7"/>
                    </a:lnTo>
                    <a:lnTo>
                      <a:pt x="52" y="7"/>
                    </a:lnTo>
                    <a:lnTo>
                      <a:pt x="52" y="5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4" name="Freeform 287">
                <a:extLst>
                  <a:ext uri="{FF2B5EF4-FFF2-40B4-BE49-F238E27FC236}">
                    <a16:creationId xmlns:a16="http://schemas.microsoft.com/office/drawing/2014/main" id="{E4EEEA59-5754-4B26-BBFE-C7D36C932B65}"/>
                  </a:ext>
                </a:extLst>
              </p:cNvPr>
              <p:cNvSpPr>
                <a:spLocks noEditPoints="1"/>
              </p:cNvSpPr>
              <p:nvPr/>
            </p:nvSpPr>
            <p:spPr bwMode="auto">
              <a:xfrm>
                <a:off x="4012" y="1836"/>
                <a:ext cx="36" cy="75"/>
              </a:xfrm>
              <a:custGeom>
                <a:avLst/>
                <a:gdLst/>
                <a:ahLst/>
                <a:cxnLst>
                  <a:cxn ang="0">
                    <a:pos x="0" y="75"/>
                  </a:cxn>
                  <a:cxn ang="0">
                    <a:pos x="36" y="60"/>
                  </a:cxn>
                  <a:cxn ang="0">
                    <a:pos x="36" y="0"/>
                  </a:cxn>
                  <a:cxn ang="0">
                    <a:pos x="0" y="14"/>
                  </a:cxn>
                  <a:cxn ang="0">
                    <a:pos x="0" y="75"/>
                  </a:cxn>
                  <a:cxn ang="0">
                    <a:pos x="29" y="11"/>
                  </a:cxn>
                  <a:cxn ang="0">
                    <a:pos x="29" y="56"/>
                  </a:cxn>
                  <a:cxn ang="0">
                    <a:pos x="7" y="64"/>
                  </a:cxn>
                  <a:cxn ang="0">
                    <a:pos x="7" y="19"/>
                  </a:cxn>
                  <a:cxn ang="0">
                    <a:pos x="29" y="11"/>
                  </a:cxn>
                </a:cxnLst>
                <a:rect l="0" t="0" r="r" b="b"/>
                <a:pathLst>
                  <a:path w="36" h="75">
                    <a:moveTo>
                      <a:pt x="0" y="75"/>
                    </a:moveTo>
                    <a:lnTo>
                      <a:pt x="36" y="60"/>
                    </a:lnTo>
                    <a:lnTo>
                      <a:pt x="36" y="0"/>
                    </a:lnTo>
                    <a:lnTo>
                      <a:pt x="0" y="14"/>
                    </a:lnTo>
                    <a:lnTo>
                      <a:pt x="0" y="75"/>
                    </a:lnTo>
                    <a:close/>
                    <a:moveTo>
                      <a:pt x="29" y="11"/>
                    </a:moveTo>
                    <a:lnTo>
                      <a:pt x="29" y="56"/>
                    </a:lnTo>
                    <a:lnTo>
                      <a:pt x="7" y="64"/>
                    </a:lnTo>
                    <a:lnTo>
                      <a:pt x="7" y="19"/>
                    </a:lnTo>
                    <a:lnTo>
                      <a:pt x="29"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5" name="Freeform 288">
                <a:extLst>
                  <a:ext uri="{FF2B5EF4-FFF2-40B4-BE49-F238E27FC236}">
                    <a16:creationId xmlns:a16="http://schemas.microsoft.com/office/drawing/2014/main" id="{567D441E-635D-4A15-9BB1-BD90FDB828DB}"/>
                  </a:ext>
                </a:extLst>
              </p:cNvPr>
              <p:cNvSpPr>
                <a:spLocks/>
              </p:cNvSpPr>
              <p:nvPr/>
            </p:nvSpPr>
            <p:spPr bwMode="auto">
              <a:xfrm>
                <a:off x="3946" y="1833"/>
                <a:ext cx="99" cy="13"/>
              </a:xfrm>
              <a:custGeom>
                <a:avLst/>
                <a:gdLst/>
                <a:ahLst/>
                <a:cxnLst>
                  <a:cxn ang="0">
                    <a:pos x="99" y="0"/>
                  </a:cxn>
                  <a:cxn ang="0">
                    <a:pos x="34" y="0"/>
                  </a:cxn>
                  <a:cxn ang="0">
                    <a:pos x="0" y="13"/>
                  </a:cxn>
                  <a:cxn ang="0">
                    <a:pos x="64" y="13"/>
                  </a:cxn>
                  <a:cxn ang="0">
                    <a:pos x="99" y="0"/>
                  </a:cxn>
                </a:cxnLst>
                <a:rect l="0" t="0" r="r" b="b"/>
                <a:pathLst>
                  <a:path w="99" h="13">
                    <a:moveTo>
                      <a:pt x="99" y="0"/>
                    </a:moveTo>
                    <a:lnTo>
                      <a:pt x="34" y="0"/>
                    </a:lnTo>
                    <a:lnTo>
                      <a:pt x="0" y="13"/>
                    </a:lnTo>
                    <a:lnTo>
                      <a:pt x="64" y="13"/>
                    </a:lnTo>
                    <a:lnTo>
                      <a:pt x="9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6" name="Freeform 289">
                <a:extLst>
                  <a:ext uri="{FF2B5EF4-FFF2-40B4-BE49-F238E27FC236}">
                    <a16:creationId xmlns:a16="http://schemas.microsoft.com/office/drawing/2014/main" id="{19E2D407-F47F-4AE3-91A8-7D64BDCA6DA6}"/>
                  </a:ext>
                </a:extLst>
              </p:cNvPr>
              <p:cNvSpPr>
                <a:spLocks noEditPoints="1"/>
              </p:cNvSpPr>
              <p:nvPr/>
            </p:nvSpPr>
            <p:spPr bwMode="auto">
              <a:xfrm>
                <a:off x="3962" y="1864"/>
                <a:ext cx="31" cy="30"/>
              </a:xfrm>
              <a:custGeom>
                <a:avLst/>
                <a:gdLst/>
                <a:ahLst/>
                <a:cxnLst>
                  <a:cxn ang="0">
                    <a:pos x="10" y="26"/>
                  </a:cxn>
                  <a:cxn ang="0">
                    <a:pos x="20" y="26"/>
                  </a:cxn>
                  <a:cxn ang="0">
                    <a:pos x="22" y="30"/>
                  </a:cxn>
                  <a:cxn ang="0">
                    <a:pos x="31" y="30"/>
                  </a:cxn>
                  <a:cxn ang="0">
                    <a:pos x="20" y="0"/>
                  </a:cxn>
                  <a:cxn ang="0">
                    <a:pos x="11" y="0"/>
                  </a:cxn>
                  <a:cxn ang="0">
                    <a:pos x="0" y="30"/>
                  </a:cxn>
                  <a:cxn ang="0">
                    <a:pos x="9" y="30"/>
                  </a:cxn>
                  <a:cxn ang="0">
                    <a:pos x="10" y="26"/>
                  </a:cxn>
                  <a:cxn ang="0">
                    <a:pos x="16" y="10"/>
                  </a:cxn>
                  <a:cxn ang="0">
                    <a:pos x="16" y="10"/>
                  </a:cxn>
                  <a:cxn ang="0">
                    <a:pos x="18" y="19"/>
                  </a:cxn>
                  <a:cxn ang="0">
                    <a:pos x="13" y="19"/>
                  </a:cxn>
                  <a:cxn ang="0">
                    <a:pos x="16" y="10"/>
                  </a:cxn>
                </a:cxnLst>
                <a:rect l="0" t="0" r="r" b="b"/>
                <a:pathLst>
                  <a:path w="31" h="30">
                    <a:moveTo>
                      <a:pt x="10" y="26"/>
                    </a:moveTo>
                    <a:lnTo>
                      <a:pt x="20" y="26"/>
                    </a:lnTo>
                    <a:lnTo>
                      <a:pt x="22" y="30"/>
                    </a:lnTo>
                    <a:lnTo>
                      <a:pt x="31" y="30"/>
                    </a:lnTo>
                    <a:lnTo>
                      <a:pt x="20" y="0"/>
                    </a:lnTo>
                    <a:lnTo>
                      <a:pt x="11" y="0"/>
                    </a:lnTo>
                    <a:lnTo>
                      <a:pt x="0" y="30"/>
                    </a:lnTo>
                    <a:lnTo>
                      <a:pt x="9" y="30"/>
                    </a:lnTo>
                    <a:lnTo>
                      <a:pt x="10" y="26"/>
                    </a:lnTo>
                    <a:close/>
                    <a:moveTo>
                      <a:pt x="16" y="10"/>
                    </a:moveTo>
                    <a:lnTo>
                      <a:pt x="16" y="10"/>
                    </a:lnTo>
                    <a:lnTo>
                      <a:pt x="18" y="19"/>
                    </a:lnTo>
                    <a:lnTo>
                      <a:pt x="13" y="19"/>
                    </a:lnTo>
                    <a:lnTo>
                      <a:pt x="16"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7" name="Freeform 290">
                <a:extLst>
                  <a:ext uri="{FF2B5EF4-FFF2-40B4-BE49-F238E27FC236}">
                    <a16:creationId xmlns:a16="http://schemas.microsoft.com/office/drawing/2014/main" id="{BDE59D1D-0F2E-4EFE-ACA1-0E5175086205}"/>
                  </a:ext>
                </a:extLst>
              </p:cNvPr>
              <p:cNvSpPr>
                <a:spLocks noEditPoints="1"/>
              </p:cNvSpPr>
              <p:nvPr/>
            </p:nvSpPr>
            <p:spPr bwMode="auto">
              <a:xfrm>
                <a:off x="4024" y="1862"/>
                <a:ext cx="16" cy="25"/>
              </a:xfrm>
              <a:custGeom>
                <a:avLst/>
                <a:gdLst/>
                <a:ahLst/>
                <a:cxnLst>
                  <a:cxn ang="0">
                    <a:pos x="14" y="23"/>
                  </a:cxn>
                  <a:cxn ang="0">
                    <a:pos x="16" y="21"/>
                  </a:cxn>
                  <a:cxn ang="0">
                    <a:pos x="18" y="18"/>
                  </a:cxn>
                  <a:cxn ang="0">
                    <a:pos x="18" y="15"/>
                  </a:cxn>
                  <a:cxn ang="0">
                    <a:pos x="18" y="12"/>
                  </a:cxn>
                  <a:cxn ang="0">
                    <a:pos x="17" y="11"/>
                  </a:cxn>
                  <a:cxn ang="0">
                    <a:pos x="16" y="10"/>
                  </a:cxn>
                  <a:cxn ang="0">
                    <a:pos x="15" y="10"/>
                  </a:cxn>
                  <a:cxn ang="0">
                    <a:pos x="17" y="7"/>
                  </a:cxn>
                  <a:cxn ang="0">
                    <a:pos x="17" y="4"/>
                  </a:cxn>
                  <a:cxn ang="0">
                    <a:pos x="17" y="3"/>
                  </a:cxn>
                  <a:cxn ang="0">
                    <a:pos x="16" y="1"/>
                  </a:cxn>
                  <a:cxn ang="0">
                    <a:pos x="14" y="0"/>
                  </a:cxn>
                  <a:cxn ang="0">
                    <a:pos x="11" y="1"/>
                  </a:cxn>
                  <a:cxn ang="0">
                    <a:pos x="0" y="4"/>
                  </a:cxn>
                  <a:cxn ang="0">
                    <a:pos x="0" y="28"/>
                  </a:cxn>
                  <a:cxn ang="0">
                    <a:pos x="11" y="24"/>
                  </a:cxn>
                  <a:cxn ang="0">
                    <a:pos x="14" y="23"/>
                  </a:cxn>
                  <a:cxn ang="0">
                    <a:pos x="6" y="8"/>
                  </a:cxn>
                  <a:cxn ang="0">
                    <a:pos x="9" y="7"/>
                  </a:cxn>
                  <a:cxn ang="0">
                    <a:pos x="11" y="7"/>
                  </a:cxn>
                  <a:cxn ang="0">
                    <a:pos x="11" y="8"/>
                  </a:cxn>
                  <a:cxn ang="0">
                    <a:pos x="11" y="9"/>
                  </a:cxn>
                  <a:cxn ang="0">
                    <a:pos x="9" y="10"/>
                  </a:cxn>
                  <a:cxn ang="0">
                    <a:pos x="6" y="11"/>
                  </a:cxn>
                  <a:cxn ang="0">
                    <a:pos x="6" y="8"/>
                  </a:cxn>
                  <a:cxn ang="0">
                    <a:pos x="10" y="19"/>
                  </a:cxn>
                  <a:cxn ang="0">
                    <a:pos x="6" y="20"/>
                  </a:cxn>
                  <a:cxn ang="0">
                    <a:pos x="6" y="16"/>
                  </a:cxn>
                  <a:cxn ang="0">
                    <a:pos x="10" y="15"/>
                  </a:cxn>
                  <a:cxn ang="0">
                    <a:pos x="12" y="16"/>
                  </a:cxn>
                  <a:cxn ang="0">
                    <a:pos x="12" y="17"/>
                  </a:cxn>
                  <a:cxn ang="0">
                    <a:pos x="11" y="18"/>
                  </a:cxn>
                  <a:cxn ang="0">
                    <a:pos x="11" y="19"/>
                  </a:cxn>
                  <a:cxn ang="0">
                    <a:pos x="10" y="19"/>
                  </a:cxn>
                </a:cxnLst>
                <a:rect l="0" t="0" r="r" b="b"/>
                <a:pathLst>
                  <a:path w="18" h="28">
                    <a:moveTo>
                      <a:pt x="14" y="23"/>
                    </a:moveTo>
                    <a:cubicBezTo>
                      <a:pt x="15" y="22"/>
                      <a:pt x="15" y="21"/>
                      <a:pt x="16" y="21"/>
                    </a:cubicBezTo>
                    <a:cubicBezTo>
                      <a:pt x="17" y="20"/>
                      <a:pt x="17" y="19"/>
                      <a:pt x="18" y="18"/>
                    </a:cubicBezTo>
                    <a:cubicBezTo>
                      <a:pt x="18" y="17"/>
                      <a:pt x="18" y="16"/>
                      <a:pt x="18" y="15"/>
                    </a:cubicBezTo>
                    <a:cubicBezTo>
                      <a:pt x="18" y="14"/>
                      <a:pt x="18" y="13"/>
                      <a:pt x="18" y="12"/>
                    </a:cubicBezTo>
                    <a:cubicBezTo>
                      <a:pt x="18" y="12"/>
                      <a:pt x="18" y="11"/>
                      <a:pt x="17" y="11"/>
                    </a:cubicBezTo>
                    <a:cubicBezTo>
                      <a:pt x="17" y="11"/>
                      <a:pt x="17" y="10"/>
                      <a:pt x="16" y="10"/>
                    </a:cubicBezTo>
                    <a:cubicBezTo>
                      <a:pt x="16" y="10"/>
                      <a:pt x="15" y="10"/>
                      <a:pt x="15" y="10"/>
                    </a:cubicBezTo>
                    <a:cubicBezTo>
                      <a:pt x="16" y="9"/>
                      <a:pt x="16" y="8"/>
                      <a:pt x="17" y="7"/>
                    </a:cubicBezTo>
                    <a:cubicBezTo>
                      <a:pt x="17" y="7"/>
                      <a:pt x="17" y="6"/>
                      <a:pt x="17" y="4"/>
                    </a:cubicBezTo>
                    <a:cubicBezTo>
                      <a:pt x="17" y="4"/>
                      <a:pt x="17" y="3"/>
                      <a:pt x="17" y="3"/>
                    </a:cubicBezTo>
                    <a:cubicBezTo>
                      <a:pt x="17" y="2"/>
                      <a:pt x="17" y="1"/>
                      <a:pt x="16" y="1"/>
                    </a:cubicBezTo>
                    <a:cubicBezTo>
                      <a:pt x="16" y="1"/>
                      <a:pt x="15" y="0"/>
                      <a:pt x="14" y="0"/>
                    </a:cubicBezTo>
                    <a:cubicBezTo>
                      <a:pt x="13" y="0"/>
                      <a:pt x="12" y="0"/>
                      <a:pt x="11" y="1"/>
                    </a:cubicBezTo>
                    <a:cubicBezTo>
                      <a:pt x="0" y="4"/>
                      <a:pt x="0" y="4"/>
                      <a:pt x="0" y="4"/>
                    </a:cubicBezTo>
                    <a:cubicBezTo>
                      <a:pt x="0" y="28"/>
                      <a:pt x="0" y="28"/>
                      <a:pt x="0" y="28"/>
                    </a:cubicBezTo>
                    <a:cubicBezTo>
                      <a:pt x="11" y="24"/>
                      <a:pt x="11" y="24"/>
                      <a:pt x="11" y="24"/>
                    </a:cubicBezTo>
                    <a:cubicBezTo>
                      <a:pt x="12" y="24"/>
                      <a:pt x="13" y="23"/>
                      <a:pt x="14" y="23"/>
                    </a:cubicBezTo>
                    <a:close/>
                    <a:moveTo>
                      <a:pt x="6" y="8"/>
                    </a:moveTo>
                    <a:cubicBezTo>
                      <a:pt x="9" y="7"/>
                      <a:pt x="9" y="7"/>
                      <a:pt x="9" y="7"/>
                    </a:cubicBezTo>
                    <a:cubicBezTo>
                      <a:pt x="10" y="7"/>
                      <a:pt x="10" y="6"/>
                      <a:pt x="11" y="7"/>
                    </a:cubicBezTo>
                    <a:cubicBezTo>
                      <a:pt x="11" y="7"/>
                      <a:pt x="11" y="7"/>
                      <a:pt x="11" y="8"/>
                    </a:cubicBezTo>
                    <a:cubicBezTo>
                      <a:pt x="11" y="8"/>
                      <a:pt x="11" y="9"/>
                      <a:pt x="11" y="9"/>
                    </a:cubicBezTo>
                    <a:cubicBezTo>
                      <a:pt x="10" y="10"/>
                      <a:pt x="10" y="10"/>
                      <a:pt x="9" y="10"/>
                    </a:cubicBezTo>
                    <a:cubicBezTo>
                      <a:pt x="6" y="11"/>
                      <a:pt x="6" y="11"/>
                      <a:pt x="6" y="11"/>
                    </a:cubicBezTo>
                    <a:lnTo>
                      <a:pt x="6" y="8"/>
                    </a:lnTo>
                    <a:close/>
                    <a:moveTo>
                      <a:pt x="10" y="19"/>
                    </a:moveTo>
                    <a:cubicBezTo>
                      <a:pt x="6" y="20"/>
                      <a:pt x="6" y="20"/>
                      <a:pt x="6" y="20"/>
                    </a:cubicBezTo>
                    <a:cubicBezTo>
                      <a:pt x="6" y="16"/>
                      <a:pt x="6" y="16"/>
                      <a:pt x="6" y="16"/>
                    </a:cubicBezTo>
                    <a:cubicBezTo>
                      <a:pt x="10" y="15"/>
                      <a:pt x="10" y="15"/>
                      <a:pt x="10" y="15"/>
                    </a:cubicBezTo>
                    <a:cubicBezTo>
                      <a:pt x="11" y="14"/>
                      <a:pt x="12" y="15"/>
                      <a:pt x="12" y="16"/>
                    </a:cubicBezTo>
                    <a:cubicBezTo>
                      <a:pt x="12" y="16"/>
                      <a:pt x="12" y="17"/>
                      <a:pt x="12" y="17"/>
                    </a:cubicBezTo>
                    <a:cubicBezTo>
                      <a:pt x="12" y="17"/>
                      <a:pt x="12" y="18"/>
                      <a:pt x="11" y="18"/>
                    </a:cubicBezTo>
                    <a:cubicBezTo>
                      <a:pt x="11" y="18"/>
                      <a:pt x="11" y="18"/>
                      <a:pt x="11" y="19"/>
                    </a:cubicBezTo>
                    <a:cubicBezTo>
                      <a:pt x="10" y="19"/>
                      <a:pt x="10" y="19"/>
                      <a:pt x="10" y="1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8" name="Freeform 291">
                <a:extLst>
                  <a:ext uri="{FF2B5EF4-FFF2-40B4-BE49-F238E27FC236}">
                    <a16:creationId xmlns:a16="http://schemas.microsoft.com/office/drawing/2014/main" id="{D03D003B-6570-4A22-9529-55A0FD0FB31E}"/>
                  </a:ext>
                </a:extLst>
              </p:cNvPr>
              <p:cNvSpPr>
                <a:spLocks noEditPoints="1"/>
              </p:cNvSpPr>
              <p:nvPr/>
            </p:nvSpPr>
            <p:spPr bwMode="auto">
              <a:xfrm>
                <a:off x="3994" y="1910"/>
                <a:ext cx="60" cy="60"/>
              </a:xfrm>
              <a:custGeom>
                <a:avLst/>
                <a:gdLst/>
                <a:ahLst/>
                <a:cxnLst>
                  <a:cxn ang="0">
                    <a:pos x="15" y="4"/>
                  </a:cxn>
                  <a:cxn ang="0">
                    <a:pos x="0" y="4"/>
                  </a:cxn>
                  <a:cxn ang="0">
                    <a:pos x="0" y="60"/>
                  </a:cxn>
                  <a:cxn ang="0">
                    <a:pos x="60" y="60"/>
                  </a:cxn>
                  <a:cxn ang="0">
                    <a:pos x="60" y="0"/>
                  </a:cxn>
                  <a:cxn ang="0">
                    <a:pos x="26" y="0"/>
                  </a:cxn>
                  <a:cxn ang="0">
                    <a:pos x="15" y="4"/>
                  </a:cxn>
                  <a:cxn ang="0">
                    <a:pos x="53" y="52"/>
                  </a:cxn>
                  <a:cxn ang="0">
                    <a:pos x="7" y="52"/>
                  </a:cxn>
                  <a:cxn ang="0">
                    <a:pos x="7" y="7"/>
                  </a:cxn>
                  <a:cxn ang="0">
                    <a:pos x="53" y="7"/>
                  </a:cxn>
                  <a:cxn ang="0">
                    <a:pos x="53" y="52"/>
                  </a:cxn>
                </a:cxnLst>
                <a:rect l="0" t="0" r="r" b="b"/>
                <a:pathLst>
                  <a:path w="60" h="60">
                    <a:moveTo>
                      <a:pt x="15" y="4"/>
                    </a:moveTo>
                    <a:lnTo>
                      <a:pt x="0" y="4"/>
                    </a:lnTo>
                    <a:lnTo>
                      <a:pt x="0" y="60"/>
                    </a:lnTo>
                    <a:lnTo>
                      <a:pt x="60" y="60"/>
                    </a:lnTo>
                    <a:lnTo>
                      <a:pt x="60" y="0"/>
                    </a:lnTo>
                    <a:lnTo>
                      <a:pt x="26" y="0"/>
                    </a:lnTo>
                    <a:lnTo>
                      <a:pt x="15" y="4"/>
                    </a:lnTo>
                    <a:close/>
                    <a:moveTo>
                      <a:pt x="53" y="52"/>
                    </a:moveTo>
                    <a:lnTo>
                      <a:pt x="7" y="52"/>
                    </a:lnTo>
                    <a:lnTo>
                      <a:pt x="7" y="7"/>
                    </a:lnTo>
                    <a:lnTo>
                      <a:pt x="53" y="7"/>
                    </a:lnTo>
                    <a:lnTo>
                      <a:pt x="53" y="5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9" name="Freeform 292">
                <a:extLst>
                  <a:ext uri="{FF2B5EF4-FFF2-40B4-BE49-F238E27FC236}">
                    <a16:creationId xmlns:a16="http://schemas.microsoft.com/office/drawing/2014/main" id="{DAD11FD0-5DB2-4918-B3E0-40C67E24209F}"/>
                  </a:ext>
                </a:extLst>
              </p:cNvPr>
              <p:cNvSpPr>
                <a:spLocks/>
              </p:cNvSpPr>
              <p:nvPr/>
            </p:nvSpPr>
            <p:spPr bwMode="auto">
              <a:xfrm>
                <a:off x="3890" y="1897"/>
                <a:ext cx="53" cy="13"/>
              </a:xfrm>
              <a:custGeom>
                <a:avLst/>
                <a:gdLst/>
                <a:ahLst/>
                <a:cxnLst>
                  <a:cxn ang="0">
                    <a:pos x="53" y="0"/>
                  </a:cxn>
                  <a:cxn ang="0">
                    <a:pos x="34" y="0"/>
                  </a:cxn>
                  <a:cxn ang="0">
                    <a:pos x="0" y="13"/>
                  </a:cxn>
                  <a:cxn ang="0">
                    <a:pos x="53" y="13"/>
                  </a:cxn>
                  <a:cxn ang="0">
                    <a:pos x="53" y="0"/>
                  </a:cxn>
                </a:cxnLst>
                <a:rect l="0" t="0" r="r" b="b"/>
                <a:pathLst>
                  <a:path w="53" h="13">
                    <a:moveTo>
                      <a:pt x="53" y="0"/>
                    </a:moveTo>
                    <a:lnTo>
                      <a:pt x="34" y="0"/>
                    </a:lnTo>
                    <a:lnTo>
                      <a:pt x="0" y="13"/>
                    </a:lnTo>
                    <a:lnTo>
                      <a:pt x="53" y="13"/>
                    </a:lnTo>
                    <a:lnTo>
                      <a:pt x="5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293">
                <a:extLst>
                  <a:ext uri="{FF2B5EF4-FFF2-40B4-BE49-F238E27FC236}">
                    <a16:creationId xmlns:a16="http://schemas.microsoft.com/office/drawing/2014/main" id="{6407D234-3501-4FB6-9ABB-569FADE212CA}"/>
                  </a:ext>
                </a:extLst>
              </p:cNvPr>
              <p:cNvSpPr>
                <a:spLocks/>
              </p:cNvSpPr>
              <p:nvPr/>
            </p:nvSpPr>
            <p:spPr bwMode="auto">
              <a:xfrm>
                <a:off x="3956" y="1914"/>
                <a:ext cx="36" cy="61"/>
              </a:xfrm>
              <a:custGeom>
                <a:avLst/>
                <a:gdLst/>
                <a:ahLst/>
                <a:cxnLst>
                  <a:cxn ang="0">
                    <a:pos x="29" y="0"/>
                  </a:cxn>
                  <a:cxn ang="0">
                    <a:pos x="29" y="42"/>
                  </a:cxn>
                  <a:cxn ang="0">
                    <a:pos x="7" y="50"/>
                  </a:cxn>
                  <a:cxn ang="0">
                    <a:pos x="6" y="6"/>
                  </a:cxn>
                  <a:cxn ang="0">
                    <a:pos x="21" y="0"/>
                  </a:cxn>
                  <a:cxn ang="0">
                    <a:pos x="1" y="0"/>
                  </a:cxn>
                  <a:cxn ang="0">
                    <a:pos x="0" y="0"/>
                  </a:cxn>
                  <a:cxn ang="0">
                    <a:pos x="0" y="61"/>
                  </a:cxn>
                  <a:cxn ang="0">
                    <a:pos x="36" y="47"/>
                  </a:cxn>
                  <a:cxn ang="0">
                    <a:pos x="36" y="0"/>
                  </a:cxn>
                  <a:cxn ang="0">
                    <a:pos x="29" y="0"/>
                  </a:cxn>
                </a:cxnLst>
                <a:rect l="0" t="0" r="r" b="b"/>
                <a:pathLst>
                  <a:path w="36" h="61">
                    <a:moveTo>
                      <a:pt x="29" y="0"/>
                    </a:moveTo>
                    <a:lnTo>
                      <a:pt x="29" y="42"/>
                    </a:lnTo>
                    <a:lnTo>
                      <a:pt x="7" y="50"/>
                    </a:lnTo>
                    <a:lnTo>
                      <a:pt x="6" y="6"/>
                    </a:lnTo>
                    <a:lnTo>
                      <a:pt x="21" y="0"/>
                    </a:lnTo>
                    <a:lnTo>
                      <a:pt x="1" y="0"/>
                    </a:lnTo>
                    <a:lnTo>
                      <a:pt x="0" y="0"/>
                    </a:lnTo>
                    <a:lnTo>
                      <a:pt x="0" y="61"/>
                    </a:lnTo>
                    <a:lnTo>
                      <a:pt x="36" y="47"/>
                    </a:lnTo>
                    <a:lnTo>
                      <a:pt x="36" y="0"/>
                    </a:lnTo>
                    <a:lnTo>
                      <a:pt x="2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294">
                <a:extLst>
                  <a:ext uri="{FF2B5EF4-FFF2-40B4-BE49-F238E27FC236}">
                    <a16:creationId xmlns:a16="http://schemas.microsoft.com/office/drawing/2014/main" id="{60761D64-AF0E-40FE-BA0F-C6A18A454EB5}"/>
                  </a:ext>
                </a:extLst>
              </p:cNvPr>
              <p:cNvSpPr>
                <a:spLocks noEditPoints="1"/>
              </p:cNvSpPr>
              <p:nvPr/>
            </p:nvSpPr>
            <p:spPr bwMode="auto">
              <a:xfrm>
                <a:off x="3870" y="897"/>
                <a:ext cx="125" cy="125"/>
              </a:xfrm>
              <a:custGeom>
                <a:avLst/>
                <a:gdLst/>
                <a:ahLst/>
                <a:cxnLst>
                  <a:cxn ang="0">
                    <a:pos x="138" y="65"/>
                  </a:cxn>
                  <a:cxn ang="0">
                    <a:pos x="126" y="30"/>
                  </a:cxn>
                  <a:cxn ang="0">
                    <a:pos x="86" y="2"/>
                  </a:cxn>
                  <a:cxn ang="0">
                    <a:pos x="69" y="0"/>
                  </a:cxn>
                  <a:cxn ang="0">
                    <a:pos x="48" y="3"/>
                  </a:cxn>
                  <a:cxn ang="0">
                    <a:pos x="9" y="34"/>
                  </a:cxn>
                  <a:cxn ang="0">
                    <a:pos x="0" y="61"/>
                  </a:cxn>
                  <a:cxn ang="0">
                    <a:pos x="0" y="69"/>
                  </a:cxn>
                  <a:cxn ang="0">
                    <a:pos x="13" y="110"/>
                  </a:cxn>
                  <a:cxn ang="0">
                    <a:pos x="47" y="135"/>
                  </a:cxn>
                  <a:cxn ang="0">
                    <a:pos x="69" y="138"/>
                  </a:cxn>
                  <a:cxn ang="0">
                    <a:pos x="98" y="132"/>
                  </a:cxn>
                  <a:cxn ang="0">
                    <a:pos x="123" y="112"/>
                  </a:cxn>
                  <a:cxn ang="0">
                    <a:pos x="138" y="69"/>
                  </a:cxn>
                  <a:cxn ang="0">
                    <a:pos x="138" y="65"/>
                  </a:cxn>
                  <a:cxn ang="0">
                    <a:pos x="124" y="65"/>
                  </a:cxn>
                  <a:cxn ang="0">
                    <a:pos x="110" y="90"/>
                  </a:cxn>
                  <a:cxn ang="0">
                    <a:pos x="119" y="106"/>
                  </a:cxn>
                  <a:cxn ang="0">
                    <a:pos x="95" y="126"/>
                  </a:cxn>
                  <a:cxn ang="0">
                    <a:pos x="88" y="114"/>
                  </a:cxn>
                  <a:cxn ang="0">
                    <a:pos x="59" y="114"/>
                  </a:cxn>
                  <a:cxn ang="0">
                    <a:pos x="50" y="129"/>
                  </a:cxn>
                  <a:cxn ang="0">
                    <a:pos x="17" y="104"/>
                  </a:cxn>
                  <a:cxn ang="0">
                    <a:pos x="28" y="85"/>
                  </a:cxn>
                  <a:cxn ang="0">
                    <a:pos x="14" y="61"/>
                  </a:cxn>
                  <a:cxn ang="0">
                    <a:pos x="7" y="61"/>
                  </a:cxn>
                  <a:cxn ang="0">
                    <a:pos x="17" y="34"/>
                  </a:cxn>
                  <a:cxn ang="0">
                    <a:pos x="37" y="34"/>
                  </a:cxn>
                  <a:cxn ang="0">
                    <a:pos x="51" y="10"/>
                  </a:cxn>
                  <a:cxn ang="0">
                    <a:pos x="51" y="9"/>
                  </a:cxn>
                  <a:cxn ang="0">
                    <a:pos x="69" y="7"/>
                  </a:cxn>
                  <a:cxn ang="0">
                    <a:pos x="82" y="8"/>
                  </a:cxn>
                  <a:cxn ang="0">
                    <a:pos x="81" y="10"/>
                  </a:cxn>
                  <a:cxn ang="0">
                    <a:pos x="95" y="34"/>
                  </a:cxn>
                  <a:cxn ang="0">
                    <a:pos x="121" y="34"/>
                  </a:cxn>
                  <a:cxn ang="0">
                    <a:pos x="131" y="65"/>
                  </a:cxn>
                  <a:cxn ang="0">
                    <a:pos x="124" y="65"/>
                  </a:cxn>
                </a:cxnLst>
                <a:rect l="0" t="0" r="r" b="b"/>
                <a:pathLst>
                  <a:path w="138" h="138">
                    <a:moveTo>
                      <a:pt x="138" y="65"/>
                    </a:moveTo>
                    <a:cubicBezTo>
                      <a:pt x="137" y="52"/>
                      <a:pt x="133" y="40"/>
                      <a:pt x="126" y="30"/>
                    </a:cubicBezTo>
                    <a:cubicBezTo>
                      <a:pt x="117" y="16"/>
                      <a:pt x="102" y="6"/>
                      <a:pt x="86" y="2"/>
                    </a:cubicBezTo>
                    <a:cubicBezTo>
                      <a:pt x="80" y="1"/>
                      <a:pt x="75" y="0"/>
                      <a:pt x="69" y="0"/>
                    </a:cubicBezTo>
                    <a:cubicBezTo>
                      <a:pt x="62" y="0"/>
                      <a:pt x="54" y="1"/>
                      <a:pt x="48" y="3"/>
                    </a:cubicBezTo>
                    <a:cubicBezTo>
                      <a:pt x="31" y="9"/>
                      <a:pt x="18" y="20"/>
                      <a:pt x="9" y="34"/>
                    </a:cubicBezTo>
                    <a:cubicBezTo>
                      <a:pt x="5" y="42"/>
                      <a:pt x="2" y="51"/>
                      <a:pt x="0" y="61"/>
                    </a:cubicBezTo>
                    <a:cubicBezTo>
                      <a:pt x="0" y="63"/>
                      <a:pt x="0" y="66"/>
                      <a:pt x="0" y="69"/>
                    </a:cubicBezTo>
                    <a:cubicBezTo>
                      <a:pt x="0" y="84"/>
                      <a:pt x="5" y="98"/>
                      <a:pt x="13" y="110"/>
                    </a:cubicBezTo>
                    <a:cubicBezTo>
                      <a:pt x="22" y="121"/>
                      <a:pt x="33" y="130"/>
                      <a:pt x="47" y="135"/>
                    </a:cubicBezTo>
                    <a:cubicBezTo>
                      <a:pt x="54" y="137"/>
                      <a:pt x="61" y="138"/>
                      <a:pt x="69" y="138"/>
                    </a:cubicBezTo>
                    <a:cubicBezTo>
                      <a:pt x="79" y="138"/>
                      <a:pt x="89" y="136"/>
                      <a:pt x="98" y="132"/>
                    </a:cubicBezTo>
                    <a:cubicBezTo>
                      <a:pt x="108" y="127"/>
                      <a:pt x="116" y="121"/>
                      <a:pt x="123" y="112"/>
                    </a:cubicBezTo>
                    <a:cubicBezTo>
                      <a:pt x="132" y="101"/>
                      <a:pt x="138" y="85"/>
                      <a:pt x="138" y="69"/>
                    </a:cubicBezTo>
                    <a:cubicBezTo>
                      <a:pt x="138" y="68"/>
                      <a:pt x="138" y="67"/>
                      <a:pt x="138" y="65"/>
                    </a:cubicBezTo>
                    <a:close/>
                    <a:moveTo>
                      <a:pt x="124" y="65"/>
                    </a:moveTo>
                    <a:cubicBezTo>
                      <a:pt x="110" y="90"/>
                      <a:pt x="110" y="90"/>
                      <a:pt x="110" y="90"/>
                    </a:cubicBezTo>
                    <a:cubicBezTo>
                      <a:pt x="119" y="106"/>
                      <a:pt x="119" y="106"/>
                      <a:pt x="119" y="106"/>
                    </a:cubicBezTo>
                    <a:cubicBezTo>
                      <a:pt x="113" y="115"/>
                      <a:pt x="104" y="121"/>
                      <a:pt x="95" y="126"/>
                    </a:cubicBezTo>
                    <a:cubicBezTo>
                      <a:pt x="88" y="114"/>
                      <a:pt x="88" y="114"/>
                      <a:pt x="88" y="114"/>
                    </a:cubicBezTo>
                    <a:cubicBezTo>
                      <a:pt x="59" y="114"/>
                      <a:pt x="59" y="114"/>
                      <a:pt x="59" y="114"/>
                    </a:cubicBezTo>
                    <a:cubicBezTo>
                      <a:pt x="50" y="129"/>
                      <a:pt x="50" y="129"/>
                      <a:pt x="50" y="129"/>
                    </a:cubicBezTo>
                    <a:cubicBezTo>
                      <a:pt x="37" y="124"/>
                      <a:pt x="25" y="116"/>
                      <a:pt x="17" y="104"/>
                    </a:cubicBezTo>
                    <a:cubicBezTo>
                      <a:pt x="28" y="85"/>
                      <a:pt x="28" y="85"/>
                      <a:pt x="28" y="85"/>
                    </a:cubicBezTo>
                    <a:cubicBezTo>
                      <a:pt x="14" y="61"/>
                      <a:pt x="14" y="61"/>
                      <a:pt x="14" y="61"/>
                    </a:cubicBezTo>
                    <a:cubicBezTo>
                      <a:pt x="7" y="61"/>
                      <a:pt x="7" y="61"/>
                      <a:pt x="7" y="61"/>
                    </a:cubicBezTo>
                    <a:cubicBezTo>
                      <a:pt x="8" y="51"/>
                      <a:pt x="12" y="42"/>
                      <a:pt x="17" y="34"/>
                    </a:cubicBezTo>
                    <a:cubicBezTo>
                      <a:pt x="37" y="34"/>
                      <a:pt x="37" y="34"/>
                      <a:pt x="37" y="34"/>
                    </a:cubicBezTo>
                    <a:cubicBezTo>
                      <a:pt x="51" y="10"/>
                      <a:pt x="51" y="10"/>
                      <a:pt x="51" y="10"/>
                    </a:cubicBezTo>
                    <a:cubicBezTo>
                      <a:pt x="51" y="9"/>
                      <a:pt x="51" y="9"/>
                      <a:pt x="51" y="9"/>
                    </a:cubicBezTo>
                    <a:cubicBezTo>
                      <a:pt x="57" y="8"/>
                      <a:pt x="63" y="7"/>
                      <a:pt x="69" y="7"/>
                    </a:cubicBezTo>
                    <a:cubicBezTo>
                      <a:pt x="73" y="7"/>
                      <a:pt x="78" y="7"/>
                      <a:pt x="82" y="8"/>
                    </a:cubicBezTo>
                    <a:cubicBezTo>
                      <a:pt x="81" y="10"/>
                      <a:pt x="81" y="10"/>
                      <a:pt x="81" y="10"/>
                    </a:cubicBezTo>
                    <a:cubicBezTo>
                      <a:pt x="95" y="34"/>
                      <a:pt x="95" y="34"/>
                      <a:pt x="95" y="34"/>
                    </a:cubicBezTo>
                    <a:cubicBezTo>
                      <a:pt x="121" y="34"/>
                      <a:pt x="121" y="34"/>
                      <a:pt x="121" y="34"/>
                    </a:cubicBezTo>
                    <a:cubicBezTo>
                      <a:pt x="127" y="43"/>
                      <a:pt x="131" y="54"/>
                      <a:pt x="131" y="65"/>
                    </a:cubicBezTo>
                    <a:lnTo>
                      <a:pt x="124"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295">
                <a:extLst>
                  <a:ext uri="{FF2B5EF4-FFF2-40B4-BE49-F238E27FC236}">
                    <a16:creationId xmlns:a16="http://schemas.microsoft.com/office/drawing/2014/main" id="{456F47AD-6DD5-49B4-957B-8022D130DA91}"/>
                  </a:ext>
                </a:extLst>
              </p:cNvPr>
              <p:cNvSpPr>
                <a:spLocks/>
              </p:cNvSpPr>
              <p:nvPr/>
            </p:nvSpPr>
            <p:spPr bwMode="auto">
              <a:xfrm>
                <a:off x="3907" y="937"/>
                <a:ext cx="51" cy="44"/>
              </a:xfrm>
              <a:custGeom>
                <a:avLst/>
                <a:gdLst/>
                <a:ahLst/>
                <a:cxnLst>
                  <a:cxn ang="0">
                    <a:pos x="13" y="0"/>
                  </a:cxn>
                  <a:cxn ang="0">
                    <a:pos x="0" y="21"/>
                  </a:cxn>
                  <a:cxn ang="0">
                    <a:pos x="13" y="44"/>
                  </a:cxn>
                  <a:cxn ang="0">
                    <a:pos x="38" y="44"/>
                  </a:cxn>
                  <a:cxn ang="0">
                    <a:pos x="51" y="21"/>
                  </a:cxn>
                  <a:cxn ang="0">
                    <a:pos x="38" y="0"/>
                  </a:cxn>
                  <a:cxn ang="0">
                    <a:pos x="13" y="0"/>
                  </a:cxn>
                </a:cxnLst>
                <a:rect l="0" t="0" r="r" b="b"/>
                <a:pathLst>
                  <a:path w="51" h="44">
                    <a:moveTo>
                      <a:pt x="13" y="0"/>
                    </a:moveTo>
                    <a:lnTo>
                      <a:pt x="0" y="21"/>
                    </a:lnTo>
                    <a:lnTo>
                      <a:pt x="13" y="44"/>
                    </a:lnTo>
                    <a:lnTo>
                      <a:pt x="38" y="44"/>
                    </a:lnTo>
                    <a:lnTo>
                      <a:pt x="51" y="21"/>
                    </a:lnTo>
                    <a:lnTo>
                      <a:pt x="38" y="0"/>
                    </a:lnTo>
                    <a:lnTo>
                      <a:pt x="1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296">
                <a:extLst>
                  <a:ext uri="{FF2B5EF4-FFF2-40B4-BE49-F238E27FC236}">
                    <a16:creationId xmlns:a16="http://schemas.microsoft.com/office/drawing/2014/main" id="{1242C440-36E4-40CF-B8A6-7C80610214D4}"/>
                  </a:ext>
                </a:extLst>
              </p:cNvPr>
              <p:cNvSpPr>
                <a:spLocks/>
              </p:cNvSpPr>
              <p:nvPr/>
            </p:nvSpPr>
            <p:spPr bwMode="auto">
              <a:xfrm>
                <a:off x="1774" y="2073"/>
                <a:ext cx="90" cy="38"/>
              </a:xfrm>
              <a:custGeom>
                <a:avLst/>
                <a:gdLst/>
                <a:ahLst/>
                <a:cxnLst>
                  <a:cxn ang="0">
                    <a:pos x="46" y="38"/>
                  </a:cxn>
                  <a:cxn ang="0">
                    <a:pos x="90" y="0"/>
                  </a:cxn>
                  <a:cxn ang="0">
                    <a:pos x="0" y="0"/>
                  </a:cxn>
                  <a:cxn ang="0">
                    <a:pos x="46" y="38"/>
                  </a:cxn>
                </a:cxnLst>
                <a:rect l="0" t="0" r="r" b="b"/>
                <a:pathLst>
                  <a:path w="90" h="38">
                    <a:moveTo>
                      <a:pt x="46" y="38"/>
                    </a:moveTo>
                    <a:lnTo>
                      <a:pt x="90" y="0"/>
                    </a:lnTo>
                    <a:lnTo>
                      <a:pt x="0" y="0"/>
                    </a:lnTo>
                    <a:lnTo>
                      <a:pt x="46" y="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4" name="Freeform 297">
                <a:extLst>
                  <a:ext uri="{FF2B5EF4-FFF2-40B4-BE49-F238E27FC236}">
                    <a16:creationId xmlns:a16="http://schemas.microsoft.com/office/drawing/2014/main" id="{FBB9F473-EBD3-4777-A218-14DCEF742B9D}"/>
                  </a:ext>
                </a:extLst>
              </p:cNvPr>
              <p:cNvSpPr>
                <a:spLocks/>
              </p:cNvSpPr>
              <p:nvPr/>
            </p:nvSpPr>
            <p:spPr bwMode="auto">
              <a:xfrm>
                <a:off x="1771" y="2076"/>
                <a:ext cx="97" cy="56"/>
              </a:xfrm>
              <a:custGeom>
                <a:avLst/>
                <a:gdLst/>
                <a:ahLst/>
                <a:cxnLst>
                  <a:cxn ang="0">
                    <a:pos x="49" y="41"/>
                  </a:cxn>
                  <a:cxn ang="0">
                    <a:pos x="0" y="0"/>
                  </a:cxn>
                  <a:cxn ang="0">
                    <a:pos x="0" y="56"/>
                  </a:cxn>
                  <a:cxn ang="0">
                    <a:pos x="97" y="56"/>
                  </a:cxn>
                  <a:cxn ang="0">
                    <a:pos x="97" y="0"/>
                  </a:cxn>
                  <a:cxn ang="0">
                    <a:pos x="49" y="41"/>
                  </a:cxn>
                </a:cxnLst>
                <a:rect l="0" t="0" r="r" b="b"/>
                <a:pathLst>
                  <a:path w="97" h="56">
                    <a:moveTo>
                      <a:pt x="49" y="41"/>
                    </a:moveTo>
                    <a:lnTo>
                      <a:pt x="0" y="0"/>
                    </a:lnTo>
                    <a:lnTo>
                      <a:pt x="0" y="56"/>
                    </a:lnTo>
                    <a:lnTo>
                      <a:pt x="97" y="56"/>
                    </a:lnTo>
                    <a:lnTo>
                      <a:pt x="97" y="0"/>
                    </a:lnTo>
                    <a:lnTo>
                      <a:pt x="49" y="4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298">
                <a:extLst>
                  <a:ext uri="{FF2B5EF4-FFF2-40B4-BE49-F238E27FC236}">
                    <a16:creationId xmlns:a16="http://schemas.microsoft.com/office/drawing/2014/main" id="{D210EEC8-D45F-4736-86BA-20CA7B4878EA}"/>
                  </a:ext>
                </a:extLst>
              </p:cNvPr>
              <p:cNvSpPr>
                <a:spLocks noEditPoints="1"/>
              </p:cNvSpPr>
              <p:nvPr/>
            </p:nvSpPr>
            <p:spPr bwMode="auto">
              <a:xfrm>
                <a:off x="3029" y="872"/>
                <a:ext cx="154" cy="155"/>
              </a:xfrm>
              <a:custGeom>
                <a:avLst/>
                <a:gdLst/>
                <a:ahLst/>
                <a:cxnLst>
                  <a:cxn ang="0">
                    <a:pos x="85" y="0"/>
                  </a:cxn>
                  <a:cxn ang="0">
                    <a:pos x="0" y="86"/>
                  </a:cxn>
                  <a:cxn ang="0">
                    <a:pos x="4" y="112"/>
                  </a:cxn>
                  <a:cxn ang="0">
                    <a:pos x="58" y="116"/>
                  </a:cxn>
                  <a:cxn ang="0">
                    <a:pos x="57" y="166"/>
                  </a:cxn>
                  <a:cxn ang="0">
                    <a:pos x="85" y="171"/>
                  </a:cxn>
                  <a:cxn ang="0">
                    <a:pos x="171" y="86"/>
                  </a:cxn>
                  <a:cxn ang="0">
                    <a:pos x="85" y="0"/>
                  </a:cxn>
                  <a:cxn ang="0">
                    <a:pos x="127" y="29"/>
                  </a:cxn>
                  <a:cxn ang="0">
                    <a:pos x="144" y="44"/>
                  </a:cxn>
                  <a:cxn ang="0">
                    <a:pos x="127" y="59"/>
                  </a:cxn>
                  <a:cxn ang="0">
                    <a:pos x="109" y="44"/>
                  </a:cxn>
                  <a:cxn ang="0">
                    <a:pos x="127" y="29"/>
                  </a:cxn>
                  <a:cxn ang="0">
                    <a:pos x="27" y="91"/>
                  </a:cxn>
                  <a:cxn ang="0">
                    <a:pos x="9" y="76"/>
                  </a:cxn>
                  <a:cxn ang="0">
                    <a:pos x="27" y="61"/>
                  </a:cxn>
                  <a:cxn ang="0">
                    <a:pos x="45" y="76"/>
                  </a:cxn>
                  <a:cxn ang="0">
                    <a:pos x="27" y="91"/>
                  </a:cxn>
                  <a:cxn ang="0">
                    <a:pos x="48" y="57"/>
                  </a:cxn>
                  <a:cxn ang="0">
                    <a:pos x="30" y="42"/>
                  </a:cxn>
                  <a:cxn ang="0">
                    <a:pos x="48" y="27"/>
                  </a:cxn>
                  <a:cxn ang="0">
                    <a:pos x="65" y="42"/>
                  </a:cxn>
                  <a:cxn ang="0">
                    <a:pos x="48" y="57"/>
                  </a:cxn>
                  <a:cxn ang="0">
                    <a:pos x="69" y="24"/>
                  </a:cxn>
                  <a:cxn ang="0">
                    <a:pos x="87" y="9"/>
                  </a:cxn>
                  <a:cxn ang="0">
                    <a:pos x="104" y="24"/>
                  </a:cxn>
                  <a:cxn ang="0">
                    <a:pos x="87" y="39"/>
                  </a:cxn>
                  <a:cxn ang="0">
                    <a:pos x="69" y="24"/>
                  </a:cxn>
                  <a:cxn ang="0">
                    <a:pos x="99" y="159"/>
                  </a:cxn>
                  <a:cxn ang="0">
                    <a:pos x="82" y="144"/>
                  </a:cxn>
                  <a:cxn ang="0">
                    <a:pos x="99" y="129"/>
                  </a:cxn>
                  <a:cxn ang="0">
                    <a:pos x="117" y="144"/>
                  </a:cxn>
                  <a:cxn ang="0">
                    <a:pos x="99" y="159"/>
                  </a:cxn>
                  <a:cxn ang="0">
                    <a:pos x="135" y="133"/>
                  </a:cxn>
                  <a:cxn ang="0">
                    <a:pos x="117" y="118"/>
                  </a:cxn>
                  <a:cxn ang="0">
                    <a:pos x="135" y="103"/>
                  </a:cxn>
                  <a:cxn ang="0">
                    <a:pos x="152" y="118"/>
                  </a:cxn>
                  <a:cxn ang="0">
                    <a:pos x="135" y="133"/>
                  </a:cxn>
                  <a:cxn ang="0">
                    <a:pos x="144" y="96"/>
                  </a:cxn>
                  <a:cxn ang="0">
                    <a:pos x="127" y="81"/>
                  </a:cxn>
                  <a:cxn ang="0">
                    <a:pos x="144" y="66"/>
                  </a:cxn>
                  <a:cxn ang="0">
                    <a:pos x="162" y="81"/>
                  </a:cxn>
                  <a:cxn ang="0">
                    <a:pos x="144" y="96"/>
                  </a:cxn>
                </a:cxnLst>
                <a:rect l="0" t="0" r="r" b="b"/>
                <a:pathLst>
                  <a:path w="171" h="171">
                    <a:moveTo>
                      <a:pt x="85" y="0"/>
                    </a:moveTo>
                    <a:cubicBezTo>
                      <a:pt x="38" y="0"/>
                      <a:pt x="0" y="39"/>
                      <a:pt x="0" y="86"/>
                    </a:cubicBezTo>
                    <a:cubicBezTo>
                      <a:pt x="0" y="96"/>
                      <a:pt x="1" y="102"/>
                      <a:pt x="4" y="112"/>
                    </a:cubicBezTo>
                    <a:cubicBezTo>
                      <a:pt x="10" y="130"/>
                      <a:pt x="44" y="96"/>
                      <a:pt x="58" y="116"/>
                    </a:cubicBezTo>
                    <a:cubicBezTo>
                      <a:pt x="72" y="136"/>
                      <a:pt x="26" y="154"/>
                      <a:pt x="57" y="166"/>
                    </a:cubicBezTo>
                    <a:cubicBezTo>
                      <a:pt x="71" y="170"/>
                      <a:pt x="75" y="171"/>
                      <a:pt x="85" y="171"/>
                    </a:cubicBezTo>
                    <a:cubicBezTo>
                      <a:pt x="132" y="171"/>
                      <a:pt x="171" y="133"/>
                      <a:pt x="171" y="86"/>
                    </a:cubicBezTo>
                    <a:cubicBezTo>
                      <a:pt x="171" y="39"/>
                      <a:pt x="132" y="0"/>
                      <a:pt x="85" y="0"/>
                    </a:cubicBezTo>
                    <a:close/>
                    <a:moveTo>
                      <a:pt x="127" y="29"/>
                    </a:moveTo>
                    <a:cubicBezTo>
                      <a:pt x="136" y="29"/>
                      <a:pt x="144" y="36"/>
                      <a:pt x="144" y="44"/>
                    </a:cubicBezTo>
                    <a:cubicBezTo>
                      <a:pt x="144" y="52"/>
                      <a:pt x="136" y="59"/>
                      <a:pt x="127" y="59"/>
                    </a:cubicBezTo>
                    <a:cubicBezTo>
                      <a:pt x="117" y="59"/>
                      <a:pt x="109" y="52"/>
                      <a:pt x="109" y="44"/>
                    </a:cubicBezTo>
                    <a:cubicBezTo>
                      <a:pt x="109" y="36"/>
                      <a:pt x="117" y="29"/>
                      <a:pt x="127" y="29"/>
                    </a:cubicBezTo>
                    <a:close/>
                    <a:moveTo>
                      <a:pt x="27" y="91"/>
                    </a:moveTo>
                    <a:cubicBezTo>
                      <a:pt x="17" y="91"/>
                      <a:pt x="9" y="84"/>
                      <a:pt x="9" y="76"/>
                    </a:cubicBezTo>
                    <a:cubicBezTo>
                      <a:pt x="9" y="68"/>
                      <a:pt x="17" y="61"/>
                      <a:pt x="27" y="61"/>
                    </a:cubicBezTo>
                    <a:cubicBezTo>
                      <a:pt x="37" y="61"/>
                      <a:pt x="45" y="68"/>
                      <a:pt x="45" y="76"/>
                    </a:cubicBezTo>
                    <a:cubicBezTo>
                      <a:pt x="45" y="84"/>
                      <a:pt x="37" y="91"/>
                      <a:pt x="27" y="91"/>
                    </a:cubicBezTo>
                    <a:close/>
                    <a:moveTo>
                      <a:pt x="48" y="57"/>
                    </a:moveTo>
                    <a:cubicBezTo>
                      <a:pt x="38" y="57"/>
                      <a:pt x="30" y="50"/>
                      <a:pt x="30" y="42"/>
                    </a:cubicBezTo>
                    <a:cubicBezTo>
                      <a:pt x="30" y="33"/>
                      <a:pt x="38" y="27"/>
                      <a:pt x="48" y="27"/>
                    </a:cubicBezTo>
                    <a:cubicBezTo>
                      <a:pt x="57" y="27"/>
                      <a:pt x="65" y="33"/>
                      <a:pt x="65" y="42"/>
                    </a:cubicBezTo>
                    <a:cubicBezTo>
                      <a:pt x="65" y="50"/>
                      <a:pt x="57" y="57"/>
                      <a:pt x="48" y="57"/>
                    </a:cubicBezTo>
                    <a:close/>
                    <a:moveTo>
                      <a:pt x="69" y="24"/>
                    </a:moveTo>
                    <a:cubicBezTo>
                      <a:pt x="69" y="16"/>
                      <a:pt x="77" y="9"/>
                      <a:pt x="87" y="9"/>
                    </a:cubicBezTo>
                    <a:cubicBezTo>
                      <a:pt x="96" y="9"/>
                      <a:pt x="104" y="16"/>
                      <a:pt x="104" y="24"/>
                    </a:cubicBezTo>
                    <a:cubicBezTo>
                      <a:pt x="104" y="33"/>
                      <a:pt x="96" y="39"/>
                      <a:pt x="87" y="39"/>
                    </a:cubicBezTo>
                    <a:cubicBezTo>
                      <a:pt x="77" y="39"/>
                      <a:pt x="69" y="33"/>
                      <a:pt x="69" y="24"/>
                    </a:cubicBezTo>
                    <a:close/>
                    <a:moveTo>
                      <a:pt x="99" y="159"/>
                    </a:moveTo>
                    <a:cubicBezTo>
                      <a:pt x="90" y="159"/>
                      <a:pt x="82" y="152"/>
                      <a:pt x="82" y="144"/>
                    </a:cubicBezTo>
                    <a:cubicBezTo>
                      <a:pt x="82" y="136"/>
                      <a:pt x="90" y="129"/>
                      <a:pt x="99" y="129"/>
                    </a:cubicBezTo>
                    <a:cubicBezTo>
                      <a:pt x="109" y="129"/>
                      <a:pt x="117" y="136"/>
                      <a:pt x="117" y="144"/>
                    </a:cubicBezTo>
                    <a:cubicBezTo>
                      <a:pt x="117" y="152"/>
                      <a:pt x="109" y="159"/>
                      <a:pt x="99" y="159"/>
                    </a:cubicBezTo>
                    <a:close/>
                    <a:moveTo>
                      <a:pt x="135" y="133"/>
                    </a:moveTo>
                    <a:cubicBezTo>
                      <a:pt x="125" y="133"/>
                      <a:pt x="117" y="127"/>
                      <a:pt x="117" y="118"/>
                    </a:cubicBezTo>
                    <a:cubicBezTo>
                      <a:pt x="117" y="110"/>
                      <a:pt x="125" y="103"/>
                      <a:pt x="135" y="103"/>
                    </a:cubicBezTo>
                    <a:cubicBezTo>
                      <a:pt x="144" y="103"/>
                      <a:pt x="152" y="110"/>
                      <a:pt x="152" y="118"/>
                    </a:cubicBezTo>
                    <a:cubicBezTo>
                      <a:pt x="152" y="127"/>
                      <a:pt x="144" y="133"/>
                      <a:pt x="135" y="133"/>
                    </a:cubicBezTo>
                    <a:close/>
                    <a:moveTo>
                      <a:pt x="144" y="96"/>
                    </a:moveTo>
                    <a:cubicBezTo>
                      <a:pt x="134" y="96"/>
                      <a:pt x="127" y="89"/>
                      <a:pt x="127" y="81"/>
                    </a:cubicBezTo>
                    <a:cubicBezTo>
                      <a:pt x="127" y="72"/>
                      <a:pt x="134" y="66"/>
                      <a:pt x="144" y="66"/>
                    </a:cubicBezTo>
                    <a:cubicBezTo>
                      <a:pt x="154" y="66"/>
                      <a:pt x="162" y="72"/>
                      <a:pt x="162" y="81"/>
                    </a:cubicBezTo>
                    <a:cubicBezTo>
                      <a:pt x="162" y="89"/>
                      <a:pt x="154" y="96"/>
                      <a:pt x="144" y="96"/>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10" name="Oval 30">
              <a:extLst>
                <a:ext uri="{FF2B5EF4-FFF2-40B4-BE49-F238E27FC236}">
                  <a16:creationId xmlns:a16="http://schemas.microsoft.com/office/drawing/2014/main" id="{629062B0-D8CB-4D2E-BB1B-AE4295CF8FE1}"/>
                </a:ext>
              </a:extLst>
            </p:cNvPr>
            <p:cNvSpPr>
              <a:spLocks noChangeArrowheads="1"/>
            </p:cNvSpPr>
            <p:nvPr/>
          </p:nvSpPr>
          <p:spPr bwMode="auto">
            <a:xfrm>
              <a:off x="2449512" y="2962275"/>
              <a:ext cx="293688" cy="295275"/>
            </a:xfrm>
            <a:prstGeom prst="ellipse">
              <a:avLst/>
            </a:prstGeom>
            <a:solidFill>
              <a:srgbClr val="F8946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305" name="Group 608">
            <a:extLst>
              <a:ext uri="{FF2B5EF4-FFF2-40B4-BE49-F238E27FC236}">
                <a16:creationId xmlns:a16="http://schemas.microsoft.com/office/drawing/2014/main" id="{4BF6344C-8198-4294-92F5-82ED336ECB61}"/>
              </a:ext>
            </a:extLst>
          </p:cNvPr>
          <p:cNvGrpSpPr/>
          <p:nvPr/>
        </p:nvGrpSpPr>
        <p:grpSpPr>
          <a:xfrm>
            <a:off x="6604000" y="2514600"/>
            <a:ext cx="1524000" cy="1524000"/>
            <a:chOff x="4800600" y="1276350"/>
            <a:chExt cx="1143000" cy="1143000"/>
          </a:xfrm>
        </p:grpSpPr>
        <p:sp>
          <p:nvSpPr>
            <p:cNvPr id="306" name="Rounded Rectangle 609">
              <a:extLst>
                <a:ext uri="{FF2B5EF4-FFF2-40B4-BE49-F238E27FC236}">
                  <a16:creationId xmlns:a16="http://schemas.microsoft.com/office/drawing/2014/main" id="{617B8C41-9E38-466E-A8CE-6AFB7F08C32F}"/>
                </a:ext>
              </a:extLst>
            </p:cNvPr>
            <p:cNvSpPr/>
            <p:nvPr/>
          </p:nvSpPr>
          <p:spPr>
            <a:xfrm>
              <a:off x="4800600" y="1276350"/>
              <a:ext cx="1143000" cy="1143000"/>
            </a:xfrm>
            <a:prstGeom prst="roundRect">
              <a:avLst>
                <a:gd name="adj" fmla="val 8667"/>
              </a:avLst>
            </a:prstGeom>
            <a:solidFill>
              <a:srgbClr val="F472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307" name="Group 60">
              <a:extLst>
                <a:ext uri="{FF2B5EF4-FFF2-40B4-BE49-F238E27FC236}">
                  <a16:creationId xmlns:a16="http://schemas.microsoft.com/office/drawing/2014/main" id="{1E87E140-FA49-45C7-A2B2-56E0E8C21856}"/>
                </a:ext>
              </a:extLst>
            </p:cNvPr>
            <p:cNvGrpSpPr/>
            <p:nvPr/>
          </p:nvGrpSpPr>
          <p:grpSpPr>
            <a:xfrm>
              <a:off x="5029198" y="1504950"/>
              <a:ext cx="685800" cy="685800"/>
              <a:chOff x="4381500" y="2925763"/>
              <a:chExt cx="363538" cy="293688"/>
            </a:xfrm>
            <a:solidFill>
              <a:schemeClr val="bg1"/>
            </a:solidFill>
          </p:grpSpPr>
          <p:sp>
            <p:nvSpPr>
              <p:cNvPr id="308" name="Freeform 818">
                <a:extLst>
                  <a:ext uri="{FF2B5EF4-FFF2-40B4-BE49-F238E27FC236}">
                    <a16:creationId xmlns:a16="http://schemas.microsoft.com/office/drawing/2014/main" id="{2861C8FB-EFD6-4751-B132-4D0518FC6631}"/>
                  </a:ext>
                </a:extLst>
              </p:cNvPr>
              <p:cNvSpPr>
                <a:spLocks/>
              </p:cNvSpPr>
              <p:nvPr/>
            </p:nvSpPr>
            <p:spPr bwMode="auto">
              <a:xfrm>
                <a:off x="4570413" y="3076575"/>
                <a:ext cx="82550" cy="142875"/>
              </a:xfrm>
              <a:custGeom>
                <a:avLst/>
                <a:gdLst/>
                <a:ahLst/>
                <a:cxnLst>
                  <a:cxn ang="0">
                    <a:pos x="18" y="0"/>
                  </a:cxn>
                  <a:cxn ang="0">
                    <a:pos x="5" y="0"/>
                  </a:cxn>
                  <a:cxn ang="0">
                    <a:pos x="0" y="4"/>
                  </a:cxn>
                  <a:cxn ang="0">
                    <a:pos x="0" y="36"/>
                  </a:cxn>
                  <a:cxn ang="0">
                    <a:pos x="5" y="40"/>
                  </a:cxn>
                  <a:cxn ang="0">
                    <a:pos x="18" y="40"/>
                  </a:cxn>
                  <a:cxn ang="0">
                    <a:pos x="23" y="36"/>
                  </a:cxn>
                  <a:cxn ang="0">
                    <a:pos x="23" y="4"/>
                  </a:cxn>
                  <a:cxn ang="0">
                    <a:pos x="18" y="0"/>
                  </a:cxn>
                </a:cxnLst>
                <a:rect l="0" t="0" r="r" b="b"/>
                <a:pathLst>
                  <a:path w="23" h="40">
                    <a:moveTo>
                      <a:pt x="18" y="0"/>
                    </a:moveTo>
                    <a:cubicBezTo>
                      <a:pt x="5" y="0"/>
                      <a:pt x="5" y="0"/>
                      <a:pt x="5" y="0"/>
                    </a:cubicBezTo>
                    <a:cubicBezTo>
                      <a:pt x="2" y="0"/>
                      <a:pt x="0" y="2"/>
                      <a:pt x="0" y="4"/>
                    </a:cubicBezTo>
                    <a:cubicBezTo>
                      <a:pt x="0" y="36"/>
                      <a:pt x="0" y="36"/>
                      <a:pt x="0" y="36"/>
                    </a:cubicBezTo>
                    <a:cubicBezTo>
                      <a:pt x="0" y="38"/>
                      <a:pt x="2" y="40"/>
                      <a:pt x="5" y="40"/>
                    </a:cubicBezTo>
                    <a:cubicBezTo>
                      <a:pt x="18" y="40"/>
                      <a:pt x="18" y="40"/>
                      <a:pt x="18" y="40"/>
                    </a:cubicBezTo>
                    <a:cubicBezTo>
                      <a:pt x="21" y="40"/>
                      <a:pt x="23" y="38"/>
                      <a:pt x="23" y="36"/>
                    </a:cubicBezTo>
                    <a:cubicBezTo>
                      <a:pt x="23" y="4"/>
                      <a:pt x="23" y="4"/>
                      <a:pt x="23" y="4"/>
                    </a:cubicBezTo>
                    <a:cubicBezTo>
                      <a:pt x="23" y="2"/>
                      <a:pt x="21" y="0"/>
                      <a:pt x="18"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9" name="Freeform 819">
                <a:extLst>
                  <a:ext uri="{FF2B5EF4-FFF2-40B4-BE49-F238E27FC236}">
                    <a16:creationId xmlns:a16="http://schemas.microsoft.com/office/drawing/2014/main" id="{8916B1F5-B8D6-4C7A-BA51-4AF71D0DDC69}"/>
                  </a:ext>
                </a:extLst>
              </p:cNvPr>
              <p:cNvSpPr>
                <a:spLocks/>
              </p:cNvSpPr>
              <p:nvPr/>
            </p:nvSpPr>
            <p:spPr bwMode="auto">
              <a:xfrm>
                <a:off x="4667250" y="2925763"/>
                <a:ext cx="77788" cy="293688"/>
              </a:xfrm>
              <a:custGeom>
                <a:avLst/>
                <a:gdLst/>
                <a:ahLst/>
                <a:cxnLst>
                  <a:cxn ang="0">
                    <a:pos x="5" y="82"/>
                  </a:cxn>
                  <a:cxn ang="0">
                    <a:pos x="18" y="82"/>
                  </a:cxn>
                  <a:cxn ang="0">
                    <a:pos x="22" y="78"/>
                  </a:cxn>
                  <a:cxn ang="0">
                    <a:pos x="22" y="4"/>
                  </a:cxn>
                  <a:cxn ang="0">
                    <a:pos x="18" y="0"/>
                  </a:cxn>
                  <a:cxn ang="0">
                    <a:pos x="5" y="0"/>
                  </a:cxn>
                  <a:cxn ang="0">
                    <a:pos x="0" y="4"/>
                  </a:cxn>
                  <a:cxn ang="0">
                    <a:pos x="0" y="46"/>
                  </a:cxn>
                  <a:cxn ang="0">
                    <a:pos x="0" y="78"/>
                  </a:cxn>
                  <a:cxn ang="0">
                    <a:pos x="5" y="82"/>
                  </a:cxn>
                </a:cxnLst>
                <a:rect l="0" t="0" r="r" b="b"/>
                <a:pathLst>
                  <a:path w="22" h="82">
                    <a:moveTo>
                      <a:pt x="5" y="82"/>
                    </a:moveTo>
                    <a:cubicBezTo>
                      <a:pt x="18" y="82"/>
                      <a:pt x="18" y="82"/>
                      <a:pt x="18" y="82"/>
                    </a:cubicBezTo>
                    <a:cubicBezTo>
                      <a:pt x="20" y="82"/>
                      <a:pt x="22" y="80"/>
                      <a:pt x="22" y="78"/>
                    </a:cubicBezTo>
                    <a:cubicBezTo>
                      <a:pt x="22" y="4"/>
                      <a:pt x="22" y="4"/>
                      <a:pt x="22" y="4"/>
                    </a:cubicBezTo>
                    <a:cubicBezTo>
                      <a:pt x="22" y="2"/>
                      <a:pt x="20" y="0"/>
                      <a:pt x="18" y="0"/>
                    </a:cubicBezTo>
                    <a:cubicBezTo>
                      <a:pt x="5" y="0"/>
                      <a:pt x="5" y="0"/>
                      <a:pt x="5" y="0"/>
                    </a:cubicBezTo>
                    <a:cubicBezTo>
                      <a:pt x="2" y="0"/>
                      <a:pt x="0" y="2"/>
                      <a:pt x="0" y="4"/>
                    </a:cubicBezTo>
                    <a:cubicBezTo>
                      <a:pt x="0" y="46"/>
                      <a:pt x="0" y="46"/>
                      <a:pt x="0" y="46"/>
                    </a:cubicBezTo>
                    <a:cubicBezTo>
                      <a:pt x="0" y="78"/>
                      <a:pt x="0" y="78"/>
                      <a:pt x="0" y="78"/>
                    </a:cubicBezTo>
                    <a:cubicBezTo>
                      <a:pt x="0" y="80"/>
                      <a:pt x="2" y="82"/>
                      <a:pt x="5" y="8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10" name="Freeform 820">
                <a:extLst>
                  <a:ext uri="{FF2B5EF4-FFF2-40B4-BE49-F238E27FC236}">
                    <a16:creationId xmlns:a16="http://schemas.microsoft.com/office/drawing/2014/main" id="{6312DB2D-1995-46A6-9AE2-5E649FD66E50}"/>
                  </a:ext>
                </a:extLst>
              </p:cNvPr>
              <p:cNvSpPr>
                <a:spLocks/>
              </p:cNvSpPr>
              <p:nvPr/>
            </p:nvSpPr>
            <p:spPr bwMode="auto">
              <a:xfrm>
                <a:off x="4478338" y="3008313"/>
                <a:ext cx="77788" cy="211138"/>
              </a:xfrm>
              <a:custGeom>
                <a:avLst/>
                <a:gdLst/>
                <a:ahLst/>
                <a:cxnLst>
                  <a:cxn ang="0">
                    <a:pos x="18" y="0"/>
                  </a:cxn>
                  <a:cxn ang="0">
                    <a:pos x="4" y="0"/>
                  </a:cxn>
                  <a:cxn ang="0">
                    <a:pos x="0" y="5"/>
                  </a:cxn>
                  <a:cxn ang="0">
                    <a:pos x="0" y="42"/>
                  </a:cxn>
                  <a:cxn ang="0">
                    <a:pos x="0" y="55"/>
                  </a:cxn>
                  <a:cxn ang="0">
                    <a:pos x="4" y="59"/>
                  </a:cxn>
                  <a:cxn ang="0">
                    <a:pos x="18" y="59"/>
                  </a:cxn>
                  <a:cxn ang="0">
                    <a:pos x="22" y="55"/>
                  </a:cxn>
                  <a:cxn ang="0">
                    <a:pos x="22" y="23"/>
                  </a:cxn>
                  <a:cxn ang="0">
                    <a:pos x="22" y="5"/>
                  </a:cxn>
                  <a:cxn ang="0">
                    <a:pos x="18" y="0"/>
                  </a:cxn>
                </a:cxnLst>
                <a:rect l="0" t="0" r="r" b="b"/>
                <a:pathLst>
                  <a:path w="22" h="59">
                    <a:moveTo>
                      <a:pt x="18" y="0"/>
                    </a:moveTo>
                    <a:cubicBezTo>
                      <a:pt x="4" y="0"/>
                      <a:pt x="4" y="0"/>
                      <a:pt x="4" y="0"/>
                    </a:cubicBezTo>
                    <a:cubicBezTo>
                      <a:pt x="2" y="0"/>
                      <a:pt x="0" y="2"/>
                      <a:pt x="0" y="5"/>
                    </a:cubicBezTo>
                    <a:cubicBezTo>
                      <a:pt x="0" y="42"/>
                      <a:pt x="0" y="42"/>
                      <a:pt x="0" y="42"/>
                    </a:cubicBezTo>
                    <a:cubicBezTo>
                      <a:pt x="0" y="55"/>
                      <a:pt x="0" y="55"/>
                      <a:pt x="0" y="55"/>
                    </a:cubicBezTo>
                    <a:cubicBezTo>
                      <a:pt x="0" y="57"/>
                      <a:pt x="2" y="59"/>
                      <a:pt x="4" y="59"/>
                    </a:cubicBezTo>
                    <a:cubicBezTo>
                      <a:pt x="18" y="59"/>
                      <a:pt x="18" y="59"/>
                      <a:pt x="18" y="59"/>
                    </a:cubicBezTo>
                    <a:cubicBezTo>
                      <a:pt x="20" y="59"/>
                      <a:pt x="22" y="57"/>
                      <a:pt x="22" y="55"/>
                    </a:cubicBezTo>
                    <a:cubicBezTo>
                      <a:pt x="22" y="23"/>
                      <a:pt x="22" y="23"/>
                      <a:pt x="22" y="23"/>
                    </a:cubicBezTo>
                    <a:cubicBezTo>
                      <a:pt x="22" y="5"/>
                      <a:pt x="22" y="5"/>
                      <a:pt x="22" y="5"/>
                    </a:cubicBezTo>
                    <a:cubicBezTo>
                      <a:pt x="22" y="2"/>
                      <a:pt x="20" y="0"/>
                      <a:pt x="18"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11" name="Freeform 821">
                <a:extLst>
                  <a:ext uri="{FF2B5EF4-FFF2-40B4-BE49-F238E27FC236}">
                    <a16:creationId xmlns:a16="http://schemas.microsoft.com/office/drawing/2014/main" id="{90F37E85-03EE-41DA-BA6A-86DD2995A14B}"/>
                  </a:ext>
                </a:extLst>
              </p:cNvPr>
              <p:cNvSpPr>
                <a:spLocks/>
              </p:cNvSpPr>
              <p:nvPr/>
            </p:nvSpPr>
            <p:spPr bwMode="auto">
              <a:xfrm>
                <a:off x="4381500" y="3144838"/>
                <a:ext cx="82550" cy="74613"/>
              </a:xfrm>
              <a:custGeom>
                <a:avLst/>
                <a:gdLst/>
                <a:ahLst/>
                <a:cxnLst>
                  <a:cxn ang="0">
                    <a:pos x="18" y="0"/>
                  </a:cxn>
                  <a:cxn ang="0">
                    <a:pos x="5" y="0"/>
                  </a:cxn>
                  <a:cxn ang="0">
                    <a:pos x="0" y="4"/>
                  </a:cxn>
                  <a:cxn ang="0">
                    <a:pos x="0" y="17"/>
                  </a:cxn>
                  <a:cxn ang="0">
                    <a:pos x="5" y="21"/>
                  </a:cxn>
                  <a:cxn ang="0">
                    <a:pos x="18" y="21"/>
                  </a:cxn>
                  <a:cxn ang="0">
                    <a:pos x="23" y="17"/>
                  </a:cxn>
                  <a:cxn ang="0">
                    <a:pos x="23" y="4"/>
                  </a:cxn>
                  <a:cxn ang="0">
                    <a:pos x="18" y="0"/>
                  </a:cxn>
                </a:cxnLst>
                <a:rect l="0" t="0" r="r" b="b"/>
                <a:pathLst>
                  <a:path w="23" h="21">
                    <a:moveTo>
                      <a:pt x="18" y="0"/>
                    </a:moveTo>
                    <a:cubicBezTo>
                      <a:pt x="5" y="0"/>
                      <a:pt x="5" y="0"/>
                      <a:pt x="5" y="0"/>
                    </a:cubicBezTo>
                    <a:cubicBezTo>
                      <a:pt x="2" y="0"/>
                      <a:pt x="0" y="2"/>
                      <a:pt x="0" y="4"/>
                    </a:cubicBezTo>
                    <a:cubicBezTo>
                      <a:pt x="0" y="17"/>
                      <a:pt x="0" y="17"/>
                      <a:pt x="0" y="17"/>
                    </a:cubicBezTo>
                    <a:cubicBezTo>
                      <a:pt x="0" y="19"/>
                      <a:pt x="2" y="21"/>
                      <a:pt x="5" y="21"/>
                    </a:cubicBezTo>
                    <a:cubicBezTo>
                      <a:pt x="18" y="21"/>
                      <a:pt x="18" y="21"/>
                      <a:pt x="18" y="21"/>
                    </a:cubicBezTo>
                    <a:cubicBezTo>
                      <a:pt x="21" y="21"/>
                      <a:pt x="23" y="19"/>
                      <a:pt x="23" y="17"/>
                    </a:cubicBezTo>
                    <a:cubicBezTo>
                      <a:pt x="23" y="4"/>
                      <a:pt x="23" y="4"/>
                      <a:pt x="23" y="4"/>
                    </a:cubicBezTo>
                    <a:cubicBezTo>
                      <a:pt x="23" y="2"/>
                      <a:pt x="21" y="0"/>
                      <a:pt x="18"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grpSp>
        <p:nvGrpSpPr>
          <p:cNvPr id="312" name="Group 615">
            <a:extLst>
              <a:ext uri="{FF2B5EF4-FFF2-40B4-BE49-F238E27FC236}">
                <a16:creationId xmlns:a16="http://schemas.microsoft.com/office/drawing/2014/main" id="{DEE8D3A0-8D71-4FC2-9C93-17231CCEC3B8}"/>
              </a:ext>
            </a:extLst>
          </p:cNvPr>
          <p:cNvGrpSpPr/>
          <p:nvPr/>
        </p:nvGrpSpPr>
        <p:grpSpPr>
          <a:xfrm>
            <a:off x="8331200" y="2514600"/>
            <a:ext cx="1524000" cy="1524000"/>
            <a:chOff x="6096000" y="1276350"/>
            <a:chExt cx="1143000" cy="1143000"/>
          </a:xfrm>
        </p:grpSpPr>
        <p:sp>
          <p:nvSpPr>
            <p:cNvPr id="313" name="Rounded Rectangle 616">
              <a:extLst>
                <a:ext uri="{FF2B5EF4-FFF2-40B4-BE49-F238E27FC236}">
                  <a16:creationId xmlns:a16="http://schemas.microsoft.com/office/drawing/2014/main" id="{8ADEBBE4-4CC0-418A-B2AD-2533BD370EB0}"/>
                </a:ext>
              </a:extLst>
            </p:cNvPr>
            <p:cNvSpPr/>
            <p:nvPr/>
          </p:nvSpPr>
          <p:spPr>
            <a:xfrm>
              <a:off x="6096000" y="1276350"/>
              <a:ext cx="1143000" cy="1143000"/>
            </a:xfrm>
            <a:prstGeom prst="roundRect">
              <a:avLst>
                <a:gd name="adj" fmla="val 866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314" name="Group 65">
              <a:extLst>
                <a:ext uri="{FF2B5EF4-FFF2-40B4-BE49-F238E27FC236}">
                  <a16:creationId xmlns:a16="http://schemas.microsoft.com/office/drawing/2014/main" id="{BB15ED6B-3C2B-474B-90AD-8AF893725806}"/>
                </a:ext>
              </a:extLst>
            </p:cNvPr>
            <p:cNvGrpSpPr/>
            <p:nvPr/>
          </p:nvGrpSpPr>
          <p:grpSpPr>
            <a:xfrm>
              <a:off x="6259417" y="1417733"/>
              <a:ext cx="838200" cy="762000"/>
              <a:chOff x="6051550" y="2911475"/>
              <a:chExt cx="382588" cy="322263"/>
            </a:xfrm>
            <a:solidFill>
              <a:schemeClr val="bg1"/>
            </a:solidFill>
          </p:grpSpPr>
          <p:sp>
            <p:nvSpPr>
              <p:cNvPr id="315" name="Freeform 823">
                <a:extLst>
                  <a:ext uri="{FF2B5EF4-FFF2-40B4-BE49-F238E27FC236}">
                    <a16:creationId xmlns:a16="http://schemas.microsoft.com/office/drawing/2014/main" id="{72D75204-3453-4137-9404-2A44143239E9}"/>
                  </a:ext>
                </a:extLst>
              </p:cNvPr>
              <p:cNvSpPr>
                <a:spLocks noEditPoints="1"/>
              </p:cNvSpPr>
              <p:nvPr/>
            </p:nvSpPr>
            <p:spPr bwMode="auto">
              <a:xfrm>
                <a:off x="6080125" y="2911475"/>
                <a:ext cx="320675" cy="236538"/>
              </a:xfrm>
              <a:custGeom>
                <a:avLst/>
                <a:gdLst/>
                <a:ahLst/>
                <a:cxnLst>
                  <a:cxn ang="0">
                    <a:pos x="6" y="66"/>
                  </a:cxn>
                  <a:cxn ang="0">
                    <a:pos x="85" y="66"/>
                  </a:cxn>
                  <a:cxn ang="0">
                    <a:pos x="90" y="60"/>
                  </a:cxn>
                  <a:cxn ang="0">
                    <a:pos x="90" y="6"/>
                  </a:cxn>
                  <a:cxn ang="0">
                    <a:pos x="85" y="0"/>
                  </a:cxn>
                  <a:cxn ang="0">
                    <a:pos x="6" y="0"/>
                  </a:cxn>
                  <a:cxn ang="0">
                    <a:pos x="0" y="6"/>
                  </a:cxn>
                  <a:cxn ang="0">
                    <a:pos x="0" y="60"/>
                  </a:cxn>
                  <a:cxn ang="0">
                    <a:pos x="6" y="66"/>
                  </a:cxn>
                  <a:cxn ang="0">
                    <a:pos x="7" y="10"/>
                  </a:cxn>
                  <a:cxn ang="0">
                    <a:pos x="10" y="6"/>
                  </a:cxn>
                  <a:cxn ang="0">
                    <a:pos x="80" y="6"/>
                  </a:cxn>
                  <a:cxn ang="0">
                    <a:pos x="84" y="10"/>
                  </a:cxn>
                  <a:cxn ang="0">
                    <a:pos x="84" y="56"/>
                  </a:cxn>
                  <a:cxn ang="0">
                    <a:pos x="80" y="59"/>
                  </a:cxn>
                  <a:cxn ang="0">
                    <a:pos x="10" y="59"/>
                  </a:cxn>
                  <a:cxn ang="0">
                    <a:pos x="7" y="56"/>
                  </a:cxn>
                  <a:cxn ang="0">
                    <a:pos x="7" y="10"/>
                  </a:cxn>
                </a:cxnLst>
                <a:rect l="0" t="0" r="r" b="b"/>
                <a:pathLst>
                  <a:path w="90" h="66">
                    <a:moveTo>
                      <a:pt x="6" y="66"/>
                    </a:moveTo>
                    <a:cubicBezTo>
                      <a:pt x="85" y="66"/>
                      <a:pt x="85" y="66"/>
                      <a:pt x="85" y="66"/>
                    </a:cubicBezTo>
                    <a:cubicBezTo>
                      <a:pt x="88" y="66"/>
                      <a:pt x="90" y="63"/>
                      <a:pt x="90" y="60"/>
                    </a:cubicBezTo>
                    <a:cubicBezTo>
                      <a:pt x="90" y="6"/>
                      <a:pt x="90" y="6"/>
                      <a:pt x="90" y="6"/>
                    </a:cubicBezTo>
                    <a:cubicBezTo>
                      <a:pt x="90" y="2"/>
                      <a:pt x="88" y="0"/>
                      <a:pt x="85" y="0"/>
                    </a:cubicBezTo>
                    <a:cubicBezTo>
                      <a:pt x="6" y="0"/>
                      <a:pt x="6" y="0"/>
                      <a:pt x="6" y="0"/>
                    </a:cubicBezTo>
                    <a:cubicBezTo>
                      <a:pt x="3" y="0"/>
                      <a:pt x="0" y="2"/>
                      <a:pt x="0" y="6"/>
                    </a:cubicBezTo>
                    <a:cubicBezTo>
                      <a:pt x="0" y="60"/>
                      <a:pt x="0" y="60"/>
                      <a:pt x="0" y="60"/>
                    </a:cubicBezTo>
                    <a:cubicBezTo>
                      <a:pt x="0" y="63"/>
                      <a:pt x="3" y="66"/>
                      <a:pt x="6" y="66"/>
                    </a:cubicBezTo>
                    <a:close/>
                    <a:moveTo>
                      <a:pt x="7" y="10"/>
                    </a:moveTo>
                    <a:cubicBezTo>
                      <a:pt x="7" y="8"/>
                      <a:pt x="8" y="6"/>
                      <a:pt x="10" y="6"/>
                    </a:cubicBezTo>
                    <a:cubicBezTo>
                      <a:pt x="80" y="6"/>
                      <a:pt x="80" y="6"/>
                      <a:pt x="80" y="6"/>
                    </a:cubicBezTo>
                    <a:cubicBezTo>
                      <a:pt x="82" y="6"/>
                      <a:pt x="84" y="8"/>
                      <a:pt x="84" y="10"/>
                    </a:cubicBezTo>
                    <a:cubicBezTo>
                      <a:pt x="84" y="56"/>
                      <a:pt x="84" y="56"/>
                      <a:pt x="84" y="56"/>
                    </a:cubicBezTo>
                    <a:cubicBezTo>
                      <a:pt x="84" y="58"/>
                      <a:pt x="82" y="59"/>
                      <a:pt x="80" y="59"/>
                    </a:cubicBezTo>
                    <a:cubicBezTo>
                      <a:pt x="10" y="59"/>
                      <a:pt x="10" y="59"/>
                      <a:pt x="10" y="59"/>
                    </a:cubicBezTo>
                    <a:cubicBezTo>
                      <a:pt x="8" y="59"/>
                      <a:pt x="7" y="58"/>
                      <a:pt x="7" y="56"/>
                    </a:cubicBezTo>
                    <a:lnTo>
                      <a:pt x="7"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16" name="Freeform 824">
                <a:extLst>
                  <a:ext uri="{FF2B5EF4-FFF2-40B4-BE49-F238E27FC236}">
                    <a16:creationId xmlns:a16="http://schemas.microsoft.com/office/drawing/2014/main" id="{A8FE5AED-AB29-4B3C-BEE7-60CC8C48CBEB}"/>
                  </a:ext>
                </a:extLst>
              </p:cNvPr>
              <p:cNvSpPr>
                <a:spLocks/>
              </p:cNvSpPr>
              <p:nvPr/>
            </p:nvSpPr>
            <p:spPr bwMode="auto">
              <a:xfrm>
                <a:off x="6051550" y="3162300"/>
                <a:ext cx="382588" cy="71438"/>
              </a:xfrm>
              <a:custGeom>
                <a:avLst/>
                <a:gdLst/>
                <a:ahLst/>
                <a:cxnLst>
                  <a:cxn ang="0">
                    <a:pos x="105" y="8"/>
                  </a:cxn>
                  <a:cxn ang="0">
                    <a:pos x="101" y="2"/>
                  </a:cxn>
                  <a:cxn ang="0">
                    <a:pos x="97" y="0"/>
                  </a:cxn>
                  <a:cxn ang="0">
                    <a:pos x="96" y="0"/>
                  </a:cxn>
                  <a:cxn ang="0">
                    <a:pos x="10" y="0"/>
                  </a:cxn>
                  <a:cxn ang="0">
                    <a:pos x="10" y="0"/>
                  </a:cxn>
                  <a:cxn ang="0">
                    <a:pos x="5" y="2"/>
                  </a:cxn>
                  <a:cxn ang="0">
                    <a:pos x="1" y="8"/>
                  </a:cxn>
                  <a:cxn ang="0">
                    <a:pos x="1" y="16"/>
                  </a:cxn>
                  <a:cxn ang="0">
                    <a:pos x="6" y="20"/>
                  </a:cxn>
                  <a:cxn ang="0">
                    <a:pos x="100" y="20"/>
                  </a:cxn>
                  <a:cxn ang="0">
                    <a:pos x="105" y="16"/>
                  </a:cxn>
                  <a:cxn ang="0">
                    <a:pos x="105" y="8"/>
                  </a:cxn>
                </a:cxnLst>
                <a:rect l="0" t="0" r="r" b="b"/>
                <a:pathLst>
                  <a:path w="107" h="20">
                    <a:moveTo>
                      <a:pt x="105" y="8"/>
                    </a:moveTo>
                    <a:cubicBezTo>
                      <a:pt x="101" y="2"/>
                      <a:pt x="101" y="2"/>
                      <a:pt x="101" y="2"/>
                    </a:cubicBezTo>
                    <a:cubicBezTo>
                      <a:pt x="100" y="1"/>
                      <a:pt x="98" y="0"/>
                      <a:pt x="97" y="0"/>
                    </a:cubicBezTo>
                    <a:cubicBezTo>
                      <a:pt x="96" y="0"/>
                      <a:pt x="96" y="0"/>
                      <a:pt x="96" y="0"/>
                    </a:cubicBezTo>
                    <a:cubicBezTo>
                      <a:pt x="10" y="0"/>
                      <a:pt x="10" y="0"/>
                      <a:pt x="10" y="0"/>
                    </a:cubicBezTo>
                    <a:cubicBezTo>
                      <a:pt x="10" y="0"/>
                      <a:pt x="10" y="0"/>
                      <a:pt x="10" y="0"/>
                    </a:cubicBezTo>
                    <a:cubicBezTo>
                      <a:pt x="8" y="0"/>
                      <a:pt x="6" y="1"/>
                      <a:pt x="5" y="2"/>
                    </a:cubicBezTo>
                    <a:cubicBezTo>
                      <a:pt x="1" y="8"/>
                      <a:pt x="1" y="8"/>
                      <a:pt x="1" y="8"/>
                    </a:cubicBezTo>
                    <a:cubicBezTo>
                      <a:pt x="0" y="10"/>
                      <a:pt x="0" y="13"/>
                      <a:pt x="1" y="16"/>
                    </a:cubicBezTo>
                    <a:cubicBezTo>
                      <a:pt x="2" y="18"/>
                      <a:pt x="4" y="20"/>
                      <a:pt x="6" y="20"/>
                    </a:cubicBezTo>
                    <a:cubicBezTo>
                      <a:pt x="100" y="20"/>
                      <a:pt x="100" y="20"/>
                      <a:pt x="100" y="20"/>
                    </a:cubicBezTo>
                    <a:cubicBezTo>
                      <a:pt x="102" y="20"/>
                      <a:pt x="104" y="18"/>
                      <a:pt x="105" y="16"/>
                    </a:cubicBezTo>
                    <a:cubicBezTo>
                      <a:pt x="107" y="13"/>
                      <a:pt x="106" y="10"/>
                      <a:pt x="105"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grpSp>
        <p:nvGrpSpPr>
          <p:cNvPr id="317" name="Group 620">
            <a:extLst>
              <a:ext uri="{FF2B5EF4-FFF2-40B4-BE49-F238E27FC236}">
                <a16:creationId xmlns:a16="http://schemas.microsoft.com/office/drawing/2014/main" id="{F762055D-8BC3-4AA9-A802-0FA5B2C7572E}"/>
              </a:ext>
            </a:extLst>
          </p:cNvPr>
          <p:cNvGrpSpPr/>
          <p:nvPr/>
        </p:nvGrpSpPr>
        <p:grpSpPr>
          <a:xfrm>
            <a:off x="10058400" y="2514600"/>
            <a:ext cx="1524000" cy="1524000"/>
            <a:chOff x="7391400" y="1276350"/>
            <a:chExt cx="1143000" cy="1143000"/>
          </a:xfrm>
        </p:grpSpPr>
        <p:sp>
          <p:nvSpPr>
            <p:cNvPr id="318" name="Rounded Rectangle 621">
              <a:extLst>
                <a:ext uri="{FF2B5EF4-FFF2-40B4-BE49-F238E27FC236}">
                  <a16:creationId xmlns:a16="http://schemas.microsoft.com/office/drawing/2014/main" id="{3845EA83-65F6-44D5-AE54-F522A8E71A34}"/>
                </a:ext>
              </a:extLst>
            </p:cNvPr>
            <p:cNvSpPr/>
            <p:nvPr/>
          </p:nvSpPr>
          <p:spPr>
            <a:xfrm>
              <a:off x="7391400" y="1276350"/>
              <a:ext cx="1143000" cy="1143000"/>
            </a:xfrm>
            <a:prstGeom prst="roundRect">
              <a:avLst>
                <a:gd name="adj" fmla="val 8667"/>
              </a:avLst>
            </a:prstGeom>
            <a:solidFill>
              <a:srgbClr val="1C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319" name="Group 68">
              <a:extLst>
                <a:ext uri="{FF2B5EF4-FFF2-40B4-BE49-F238E27FC236}">
                  <a16:creationId xmlns:a16="http://schemas.microsoft.com/office/drawing/2014/main" id="{69A3F447-EB78-42B3-8056-EB2109347359}"/>
                </a:ext>
              </a:extLst>
            </p:cNvPr>
            <p:cNvGrpSpPr/>
            <p:nvPr/>
          </p:nvGrpSpPr>
          <p:grpSpPr>
            <a:xfrm>
              <a:off x="7510751" y="1428750"/>
              <a:ext cx="914400" cy="762000"/>
              <a:chOff x="7700963" y="2874963"/>
              <a:chExt cx="434975" cy="369888"/>
            </a:xfrm>
            <a:solidFill>
              <a:schemeClr val="bg1"/>
            </a:solidFill>
          </p:grpSpPr>
          <p:sp>
            <p:nvSpPr>
              <p:cNvPr id="320" name="Freeform 829">
                <a:extLst>
                  <a:ext uri="{FF2B5EF4-FFF2-40B4-BE49-F238E27FC236}">
                    <a16:creationId xmlns:a16="http://schemas.microsoft.com/office/drawing/2014/main" id="{580B951F-BC37-443D-9184-B90FDC846DC4}"/>
                  </a:ext>
                </a:extLst>
              </p:cNvPr>
              <p:cNvSpPr>
                <a:spLocks/>
              </p:cNvSpPr>
              <p:nvPr/>
            </p:nvSpPr>
            <p:spPr bwMode="auto">
              <a:xfrm>
                <a:off x="7743825" y="3017838"/>
                <a:ext cx="346075" cy="115888"/>
              </a:xfrm>
              <a:custGeom>
                <a:avLst/>
                <a:gdLst/>
                <a:ahLst/>
                <a:cxnLst>
                  <a:cxn ang="0">
                    <a:pos x="2" y="32"/>
                  </a:cxn>
                  <a:cxn ang="0">
                    <a:pos x="3" y="32"/>
                  </a:cxn>
                  <a:cxn ang="0">
                    <a:pos x="5" y="30"/>
                  </a:cxn>
                  <a:cxn ang="0">
                    <a:pos x="5" y="26"/>
                  </a:cxn>
                  <a:cxn ang="0">
                    <a:pos x="13" y="18"/>
                  </a:cxn>
                  <a:cxn ang="0">
                    <a:pos x="43" y="18"/>
                  </a:cxn>
                  <a:cxn ang="0">
                    <a:pos x="47" y="21"/>
                  </a:cxn>
                  <a:cxn ang="0">
                    <a:pos x="47" y="30"/>
                  </a:cxn>
                  <a:cxn ang="0">
                    <a:pos x="49" y="32"/>
                  </a:cxn>
                  <a:cxn ang="0">
                    <a:pos x="49" y="32"/>
                  </a:cxn>
                  <a:cxn ang="0">
                    <a:pos x="51" y="30"/>
                  </a:cxn>
                  <a:cxn ang="0">
                    <a:pos x="51" y="21"/>
                  </a:cxn>
                  <a:cxn ang="0">
                    <a:pos x="54" y="18"/>
                  </a:cxn>
                  <a:cxn ang="0">
                    <a:pos x="85" y="18"/>
                  </a:cxn>
                  <a:cxn ang="0">
                    <a:pos x="93" y="26"/>
                  </a:cxn>
                  <a:cxn ang="0">
                    <a:pos x="93" y="30"/>
                  </a:cxn>
                  <a:cxn ang="0">
                    <a:pos x="95" y="32"/>
                  </a:cxn>
                  <a:cxn ang="0">
                    <a:pos x="95" y="32"/>
                  </a:cxn>
                  <a:cxn ang="0">
                    <a:pos x="97" y="30"/>
                  </a:cxn>
                  <a:cxn ang="0">
                    <a:pos x="97" y="26"/>
                  </a:cxn>
                  <a:cxn ang="0">
                    <a:pos x="85" y="13"/>
                  </a:cxn>
                  <a:cxn ang="0">
                    <a:pos x="54" y="13"/>
                  </a:cxn>
                  <a:cxn ang="0">
                    <a:pos x="51" y="10"/>
                  </a:cxn>
                  <a:cxn ang="0">
                    <a:pos x="51" y="2"/>
                  </a:cxn>
                  <a:cxn ang="0">
                    <a:pos x="49" y="0"/>
                  </a:cxn>
                  <a:cxn ang="0">
                    <a:pos x="49" y="0"/>
                  </a:cxn>
                  <a:cxn ang="0">
                    <a:pos x="47" y="2"/>
                  </a:cxn>
                  <a:cxn ang="0">
                    <a:pos x="47" y="10"/>
                  </a:cxn>
                  <a:cxn ang="0">
                    <a:pos x="43" y="13"/>
                  </a:cxn>
                  <a:cxn ang="0">
                    <a:pos x="13" y="13"/>
                  </a:cxn>
                  <a:cxn ang="0">
                    <a:pos x="0" y="26"/>
                  </a:cxn>
                  <a:cxn ang="0">
                    <a:pos x="0" y="30"/>
                  </a:cxn>
                  <a:cxn ang="0">
                    <a:pos x="2" y="32"/>
                  </a:cxn>
                </a:cxnLst>
                <a:rect l="0" t="0" r="r" b="b"/>
                <a:pathLst>
                  <a:path w="97" h="32">
                    <a:moveTo>
                      <a:pt x="2" y="32"/>
                    </a:moveTo>
                    <a:cubicBezTo>
                      <a:pt x="3" y="32"/>
                      <a:pt x="3" y="32"/>
                      <a:pt x="3" y="32"/>
                    </a:cubicBezTo>
                    <a:cubicBezTo>
                      <a:pt x="4" y="32"/>
                      <a:pt x="5" y="31"/>
                      <a:pt x="5" y="30"/>
                    </a:cubicBezTo>
                    <a:cubicBezTo>
                      <a:pt x="5" y="26"/>
                      <a:pt x="5" y="26"/>
                      <a:pt x="5" y="26"/>
                    </a:cubicBezTo>
                    <a:cubicBezTo>
                      <a:pt x="5" y="21"/>
                      <a:pt x="8" y="18"/>
                      <a:pt x="13" y="18"/>
                    </a:cubicBezTo>
                    <a:cubicBezTo>
                      <a:pt x="43" y="18"/>
                      <a:pt x="43" y="18"/>
                      <a:pt x="43" y="18"/>
                    </a:cubicBezTo>
                    <a:cubicBezTo>
                      <a:pt x="45" y="18"/>
                      <a:pt x="47" y="19"/>
                      <a:pt x="47" y="21"/>
                    </a:cubicBezTo>
                    <a:cubicBezTo>
                      <a:pt x="47" y="30"/>
                      <a:pt x="47" y="30"/>
                      <a:pt x="47" y="30"/>
                    </a:cubicBezTo>
                    <a:cubicBezTo>
                      <a:pt x="47" y="31"/>
                      <a:pt x="48" y="32"/>
                      <a:pt x="49" y="32"/>
                    </a:cubicBezTo>
                    <a:cubicBezTo>
                      <a:pt x="49" y="32"/>
                      <a:pt x="49" y="32"/>
                      <a:pt x="49" y="32"/>
                    </a:cubicBezTo>
                    <a:cubicBezTo>
                      <a:pt x="50" y="32"/>
                      <a:pt x="51" y="31"/>
                      <a:pt x="51" y="30"/>
                    </a:cubicBezTo>
                    <a:cubicBezTo>
                      <a:pt x="51" y="21"/>
                      <a:pt x="51" y="21"/>
                      <a:pt x="51" y="21"/>
                    </a:cubicBezTo>
                    <a:cubicBezTo>
                      <a:pt x="51" y="19"/>
                      <a:pt x="52" y="18"/>
                      <a:pt x="54" y="18"/>
                    </a:cubicBezTo>
                    <a:cubicBezTo>
                      <a:pt x="85" y="18"/>
                      <a:pt x="85" y="18"/>
                      <a:pt x="85" y="18"/>
                    </a:cubicBezTo>
                    <a:cubicBezTo>
                      <a:pt x="89" y="18"/>
                      <a:pt x="93" y="21"/>
                      <a:pt x="93" y="26"/>
                    </a:cubicBezTo>
                    <a:cubicBezTo>
                      <a:pt x="93" y="30"/>
                      <a:pt x="93" y="30"/>
                      <a:pt x="93" y="30"/>
                    </a:cubicBezTo>
                    <a:cubicBezTo>
                      <a:pt x="93" y="31"/>
                      <a:pt x="94" y="32"/>
                      <a:pt x="95" y="32"/>
                    </a:cubicBezTo>
                    <a:cubicBezTo>
                      <a:pt x="95" y="32"/>
                      <a:pt x="95" y="32"/>
                      <a:pt x="95" y="32"/>
                    </a:cubicBezTo>
                    <a:cubicBezTo>
                      <a:pt x="97" y="32"/>
                      <a:pt x="97" y="31"/>
                      <a:pt x="97" y="30"/>
                    </a:cubicBezTo>
                    <a:cubicBezTo>
                      <a:pt x="97" y="26"/>
                      <a:pt x="97" y="26"/>
                      <a:pt x="97" y="26"/>
                    </a:cubicBezTo>
                    <a:cubicBezTo>
                      <a:pt x="97" y="19"/>
                      <a:pt x="92" y="13"/>
                      <a:pt x="85" y="13"/>
                    </a:cubicBezTo>
                    <a:cubicBezTo>
                      <a:pt x="54" y="13"/>
                      <a:pt x="54" y="13"/>
                      <a:pt x="54" y="13"/>
                    </a:cubicBezTo>
                    <a:cubicBezTo>
                      <a:pt x="52" y="13"/>
                      <a:pt x="51" y="12"/>
                      <a:pt x="51" y="10"/>
                    </a:cubicBezTo>
                    <a:cubicBezTo>
                      <a:pt x="51" y="2"/>
                      <a:pt x="51" y="2"/>
                      <a:pt x="51" y="2"/>
                    </a:cubicBezTo>
                    <a:cubicBezTo>
                      <a:pt x="51" y="1"/>
                      <a:pt x="50" y="0"/>
                      <a:pt x="49" y="0"/>
                    </a:cubicBezTo>
                    <a:cubicBezTo>
                      <a:pt x="49" y="0"/>
                      <a:pt x="49" y="0"/>
                      <a:pt x="49" y="0"/>
                    </a:cubicBezTo>
                    <a:cubicBezTo>
                      <a:pt x="48" y="0"/>
                      <a:pt x="47" y="1"/>
                      <a:pt x="47" y="2"/>
                    </a:cubicBezTo>
                    <a:cubicBezTo>
                      <a:pt x="47" y="10"/>
                      <a:pt x="47" y="10"/>
                      <a:pt x="47" y="10"/>
                    </a:cubicBezTo>
                    <a:cubicBezTo>
                      <a:pt x="47" y="12"/>
                      <a:pt x="45" y="13"/>
                      <a:pt x="43" y="13"/>
                    </a:cubicBezTo>
                    <a:cubicBezTo>
                      <a:pt x="13" y="13"/>
                      <a:pt x="13" y="13"/>
                      <a:pt x="13" y="13"/>
                    </a:cubicBezTo>
                    <a:cubicBezTo>
                      <a:pt x="6" y="13"/>
                      <a:pt x="0" y="19"/>
                      <a:pt x="0" y="26"/>
                    </a:cubicBezTo>
                    <a:cubicBezTo>
                      <a:pt x="0" y="30"/>
                      <a:pt x="0" y="30"/>
                      <a:pt x="0" y="30"/>
                    </a:cubicBezTo>
                    <a:cubicBezTo>
                      <a:pt x="0" y="31"/>
                      <a:pt x="1" y="32"/>
                      <a:pt x="2" y="3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21" name="Freeform 830">
                <a:extLst>
                  <a:ext uri="{FF2B5EF4-FFF2-40B4-BE49-F238E27FC236}">
                    <a16:creationId xmlns:a16="http://schemas.microsoft.com/office/drawing/2014/main" id="{68A4F056-B72B-4FAD-9D87-853574D43414}"/>
                  </a:ext>
                </a:extLst>
              </p:cNvPr>
              <p:cNvSpPr>
                <a:spLocks/>
              </p:cNvSpPr>
              <p:nvPr/>
            </p:nvSpPr>
            <p:spPr bwMode="auto">
              <a:xfrm>
                <a:off x="7847013" y="2874963"/>
                <a:ext cx="142875" cy="128588"/>
              </a:xfrm>
              <a:custGeom>
                <a:avLst/>
                <a:gdLst/>
                <a:ahLst/>
                <a:cxnLst>
                  <a:cxn ang="0">
                    <a:pos x="8" y="36"/>
                  </a:cxn>
                  <a:cxn ang="0">
                    <a:pos x="18" y="36"/>
                  </a:cxn>
                  <a:cxn ang="0">
                    <a:pos x="22" y="36"/>
                  </a:cxn>
                  <a:cxn ang="0">
                    <a:pos x="32" y="36"/>
                  </a:cxn>
                  <a:cxn ang="0">
                    <a:pos x="40" y="28"/>
                  </a:cxn>
                  <a:cxn ang="0">
                    <a:pos x="40" y="8"/>
                  </a:cxn>
                  <a:cxn ang="0">
                    <a:pos x="32" y="0"/>
                  </a:cxn>
                  <a:cxn ang="0">
                    <a:pos x="8" y="0"/>
                  </a:cxn>
                  <a:cxn ang="0">
                    <a:pos x="0" y="8"/>
                  </a:cxn>
                  <a:cxn ang="0">
                    <a:pos x="0" y="28"/>
                  </a:cxn>
                  <a:cxn ang="0">
                    <a:pos x="8" y="36"/>
                  </a:cxn>
                </a:cxnLst>
                <a:rect l="0" t="0" r="r" b="b"/>
                <a:pathLst>
                  <a:path w="40" h="36">
                    <a:moveTo>
                      <a:pt x="8" y="36"/>
                    </a:moveTo>
                    <a:cubicBezTo>
                      <a:pt x="18" y="36"/>
                      <a:pt x="18" y="36"/>
                      <a:pt x="18" y="36"/>
                    </a:cubicBezTo>
                    <a:cubicBezTo>
                      <a:pt x="22" y="36"/>
                      <a:pt x="22" y="36"/>
                      <a:pt x="22" y="36"/>
                    </a:cubicBezTo>
                    <a:cubicBezTo>
                      <a:pt x="32" y="36"/>
                      <a:pt x="32" y="36"/>
                      <a:pt x="32" y="36"/>
                    </a:cubicBezTo>
                    <a:cubicBezTo>
                      <a:pt x="36" y="36"/>
                      <a:pt x="40" y="32"/>
                      <a:pt x="40" y="28"/>
                    </a:cubicBezTo>
                    <a:cubicBezTo>
                      <a:pt x="40" y="8"/>
                      <a:pt x="40" y="8"/>
                      <a:pt x="40" y="8"/>
                    </a:cubicBezTo>
                    <a:cubicBezTo>
                      <a:pt x="40" y="3"/>
                      <a:pt x="36" y="0"/>
                      <a:pt x="32" y="0"/>
                    </a:cubicBezTo>
                    <a:cubicBezTo>
                      <a:pt x="8" y="0"/>
                      <a:pt x="8" y="0"/>
                      <a:pt x="8" y="0"/>
                    </a:cubicBezTo>
                    <a:cubicBezTo>
                      <a:pt x="4" y="0"/>
                      <a:pt x="0" y="3"/>
                      <a:pt x="0" y="8"/>
                    </a:cubicBezTo>
                    <a:cubicBezTo>
                      <a:pt x="0" y="28"/>
                      <a:pt x="0" y="28"/>
                      <a:pt x="0" y="28"/>
                    </a:cubicBezTo>
                    <a:cubicBezTo>
                      <a:pt x="0" y="32"/>
                      <a:pt x="4" y="36"/>
                      <a:pt x="8" y="3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22" name="Freeform 831">
                <a:extLst>
                  <a:ext uri="{FF2B5EF4-FFF2-40B4-BE49-F238E27FC236}">
                    <a16:creationId xmlns:a16="http://schemas.microsoft.com/office/drawing/2014/main" id="{38E85368-733E-442C-B39E-9AEC8768A21E}"/>
                  </a:ext>
                </a:extLst>
              </p:cNvPr>
              <p:cNvSpPr>
                <a:spLocks/>
              </p:cNvSpPr>
              <p:nvPr/>
            </p:nvSpPr>
            <p:spPr bwMode="auto">
              <a:xfrm>
                <a:off x="7700963" y="3148013"/>
                <a:ext cx="103188" cy="96838"/>
              </a:xfrm>
              <a:custGeom>
                <a:avLst/>
                <a:gdLst/>
                <a:ahLst/>
                <a:cxnLst>
                  <a:cxn ang="0">
                    <a:pos x="23" y="0"/>
                  </a:cxn>
                  <a:cxn ang="0">
                    <a:pos x="6" y="0"/>
                  </a:cxn>
                  <a:cxn ang="0">
                    <a:pos x="0" y="6"/>
                  </a:cxn>
                  <a:cxn ang="0">
                    <a:pos x="0" y="21"/>
                  </a:cxn>
                  <a:cxn ang="0">
                    <a:pos x="6" y="27"/>
                  </a:cxn>
                  <a:cxn ang="0">
                    <a:pos x="23" y="27"/>
                  </a:cxn>
                  <a:cxn ang="0">
                    <a:pos x="29" y="21"/>
                  </a:cxn>
                  <a:cxn ang="0">
                    <a:pos x="29" y="6"/>
                  </a:cxn>
                  <a:cxn ang="0">
                    <a:pos x="23" y="0"/>
                  </a:cxn>
                </a:cxnLst>
                <a:rect l="0" t="0" r="r" b="b"/>
                <a:pathLst>
                  <a:path w="29" h="27">
                    <a:moveTo>
                      <a:pt x="23" y="0"/>
                    </a:moveTo>
                    <a:cubicBezTo>
                      <a:pt x="6" y="0"/>
                      <a:pt x="6" y="0"/>
                      <a:pt x="6" y="0"/>
                    </a:cubicBezTo>
                    <a:cubicBezTo>
                      <a:pt x="2" y="0"/>
                      <a:pt x="0" y="3"/>
                      <a:pt x="0" y="6"/>
                    </a:cubicBezTo>
                    <a:cubicBezTo>
                      <a:pt x="0" y="21"/>
                      <a:pt x="0" y="21"/>
                      <a:pt x="0" y="21"/>
                    </a:cubicBezTo>
                    <a:cubicBezTo>
                      <a:pt x="0" y="24"/>
                      <a:pt x="2" y="27"/>
                      <a:pt x="6" y="27"/>
                    </a:cubicBezTo>
                    <a:cubicBezTo>
                      <a:pt x="23" y="27"/>
                      <a:pt x="23" y="27"/>
                      <a:pt x="23" y="27"/>
                    </a:cubicBezTo>
                    <a:cubicBezTo>
                      <a:pt x="27" y="27"/>
                      <a:pt x="29" y="24"/>
                      <a:pt x="29" y="21"/>
                    </a:cubicBezTo>
                    <a:cubicBezTo>
                      <a:pt x="29" y="6"/>
                      <a:pt x="29" y="6"/>
                      <a:pt x="29" y="6"/>
                    </a:cubicBezTo>
                    <a:cubicBezTo>
                      <a:pt x="29" y="3"/>
                      <a:pt x="27" y="0"/>
                      <a:pt x="23"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23" name="Freeform 832">
                <a:extLst>
                  <a:ext uri="{FF2B5EF4-FFF2-40B4-BE49-F238E27FC236}">
                    <a16:creationId xmlns:a16="http://schemas.microsoft.com/office/drawing/2014/main" id="{75498A8F-72BF-4853-9E29-10A01BB0B503}"/>
                  </a:ext>
                </a:extLst>
              </p:cNvPr>
              <p:cNvSpPr>
                <a:spLocks/>
              </p:cNvSpPr>
              <p:nvPr/>
            </p:nvSpPr>
            <p:spPr bwMode="auto">
              <a:xfrm>
                <a:off x="7864475" y="3148013"/>
                <a:ext cx="106363" cy="96838"/>
              </a:xfrm>
              <a:custGeom>
                <a:avLst/>
                <a:gdLst/>
                <a:ahLst/>
                <a:cxnLst>
                  <a:cxn ang="0">
                    <a:pos x="24" y="0"/>
                  </a:cxn>
                  <a:cxn ang="0">
                    <a:pos x="6" y="0"/>
                  </a:cxn>
                  <a:cxn ang="0">
                    <a:pos x="0" y="6"/>
                  </a:cxn>
                  <a:cxn ang="0">
                    <a:pos x="0" y="21"/>
                  </a:cxn>
                  <a:cxn ang="0">
                    <a:pos x="6" y="27"/>
                  </a:cxn>
                  <a:cxn ang="0">
                    <a:pos x="24" y="27"/>
                  </a:cxn>
                  <a:cxn ang="0">
                    <a:pos x="30" y="21"/>
                  </a:cxn>
                  <a:cxn ang="0">
                    <a:pos x="30" y="6"/>
                  </a:cxn>
                  <a:cxn ang="0">
                    <a:pos x="24" y="0"/>
                  </a:cxn>
                </a:cxnLst>
                <a:rect l="0" t="0" r="r" b="b"/>
                <a:pathLst>
                  <a:path w="30" h="27">
                    <a:moveTo>
                      <a:pt x="24" y="0"/>
                    </a:moveTo>
                    <a:cubicBezTo>
                      <a:pt x="6" y="0"/>
                      <a:pt x="6" y="0"/>
                      <a:pt x="6" y="0"/>
                    </a:cubicBezTo>
                    <a:cubicBezTo>
                      <a:pt x="3" y="0"/>
                      <a:pt x="0" y="3"/>
                      <a:pt x="0" y="6"/>
                    </a:cubicBezTo>
                    <a:cubicBezTo>
                      <a:pt x="0" y="21"/>
                      <a:pt x="0" y="21"/>
                      <a:pt x="0" y="21"/>
                    </a:cubicBezTo>
                    <a:cubicBezTo>
                      <a:pt x="0" y="24"/>
                      <a:pt x="3" y="27"/>
                      <a:pt x="6" y="27"/>
                    </a:cubicBezTo>
                    <a:cubicBezTo>
                      <a:pt x="24" y="27"/>
                      <a:pt x="24" y="27"/>
                      <a:pt x="24" y="27"/>
                    </a:cubicBezTo>
                    <a:cubicBezTo>
                      <a:pt x="27" y="27"/>
                      <a:pt x="30" y="24"/>
                      <a:pt x="30" y="21"/>
                    </a:cubicBezTo>
                    <a:cubicBezTo>
                      <a:pt x="30" y="6"/>
                      <a:pt x="30" y="6"/>
                      <a:pt x="30" y="6"/>
                    </a:cubicBezTo>
                    <a:cubicBezTo>
                      <a:pt x="30" y="3"/>
                      <a:pt x="27" y="0"/>
                      <a:pt x="2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24" name="Freeform 833">
                <a:extLst>
                  <a:ext uri="{FF2B5EF4-FFF2-40B4-BE49-F238E27FC236}">
                    <a16:creationId xmlns:a16="http://schemas.microsoft.com/office/drawing/2014/main" id="{88E0AD74-5C80-4718-ADA8-FB035B75E748}"/>
                  </a:ext>
                </a:extLst>
              </p:cNvPr>
              <p:cNvSpPr>
                <a:spLocks/>
              </p:cNvSpPr>
              <p:nvPr/>
            </p:nvSpPr>
            <p:spPr bwMode="auto">
              <a:xfrm>
                <a:off x="8027988" y="3148013"/>
                <a:ext cx="107950" cy="96838"/>
              </a:xfrm>
              <a:custGeom>
                <a:avLst/>
                <a:gdLst/>
                <a:ahLst/>
                <a:cxnLst>
                  <a:cxn ang="0">
                    <a:pos x="24" y="0"/>
                  </a:cxn>
                  <a:cxn ang="0">
                    <a:pos x="6" y="0"/>
                  </a:cxn>
                  <a:cxn ang="0">
                    <a:pos x="0" y="6"/>
                  </a:cxn>
                  <a:cxn ang="0">
                    <a:pos x="0" y="21"/>
                  </a:cxn>
                  <a:cxn ang="0">
                    <a:pos x="6" y="27"/>
                  </a:cxn>
                  <a:cxn ang="0">
                    <a:pos x="24" y="27"/>
                  </a:cxn>
                  <a:cxn ang="0">
                    <a:pos x="30" y="21"/>
                  </a:cxn>
                  <a:cxn ang="0">
                    <a:pos x="30" y="6"/>
                  </a:cxn>
                  <a:cxn ang="0">
                    <a:pos x="24" y="0"/>
                  </a:cxn>
                </a:cxnLst>
                <a:rect l="0" t="0" r="r" b="b"/>
                <a:pathLst>
                  <a:path w="30" h="27">
                    <a:moveTo>
                      <a:pt x="24" y="0"/>
                    </a:moveTo>
                    <a:cubicBezTo>
                      <a:pt x="6" y="0"/>
                      <a:pt x="6" y="0"/>
                      <a:pt x="6" y="0"/>
                    </a:cubicBezTo>
                    <a:cubicBezTo>
                      <a:pt x="3" y="0"/>
                      <a:pt x="0" y="3"/>
                      <a:pt x="0" y="6"/>
                    </a:cubicBezTo>
                    <a:cubicBezTo>
                      <a:pt x="0" y="21"/>
                      <a:pt x="0" y="21"/>
                      <a:pt x="0" y="21"/>
                    </a:cubicBezTo>
                    <a:cubicBezTo>
                      <a:pt x="0" y="24"/>
                      <a:pt x="3" y="27"/>
                      <a:pt x="6" y="27"/>
                    </a:cubicBezTo>
                    <a:cubicBezTo>
                      <a:pt x="24" y="27"/>
                      <a:pt x="24" y="27"/>
                      <a:pt x="24" y="27"/>
                    </a:cubicBezTo>
                    <a:cubicBezTo>
                      <a:pt x="27" y="27"/>
                      <a:pt x="30" y="24"/>
                      <a:pt x="30" y="21"/>
                    </a:cubicBezTo>
                    <a:cubicBezTo>
                      <a:pt x="30" y="6"/>
                      <a:pt x="30" y="6"/>
                      <a:pt x="30" y="6"/>
                    </a:cubicBezTo>
                    <a:cubicBezTo>
                      <a:pt x="30" y="3"/>
                      <a:pt x="27" y="0"/>
                      <a:pt x="2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sp>
        <p:nvSpPr>
          <p:cNvPr id="325" name="Text Box 10">
            <a:extLst>
              <a:ext uri="{FF2B5EF4-FFF2-40B4-BE49-F238E27FC236}">
                <a16:creationId xmlns:a16="http://schemas.microsoft.com/office/drawing/2014/main" id="{B778CC2B-AB99-4E4C-860A-22DC7C54109D}"/>
              </a:ext>
            </a:extLst>
          </p:cNvPr>
          <p:cNvSpPr txBox="1">
            <a:spLocks noChangeArrowheads="1"/>
          </p:cNvSpPr>
          <p:nvPr/>
        </p:nvSpPr>
        <p:spPr bwMode="auto">
          <a:xfrm>
            <a:off x="6502400" y="4445000"/>
            <a:ext cx="1727200" cy="1907638"/>
          </a:xfrm>
          <a:prstGeom prst="rect">
            <a:avLst/>
          </a:prstGeom>
          <a:noFill/>
          <a:ln w="9525">
            <a:noFill/>
            <a:miter lim="800000"/>
            <a:headEnd/>
            <a:tailEnd/>
          </a:ln>
        </p:spPr>
        <p:txBody>
          <a:bodyPr wrap="square" lIns="60960" tIns="30480" rIns="60960" bIns="30480">
            <a:spAutoFit/>
          </a:bodyPr>
          <a:lstStyle/>
          <a:p>
            <a:pPr defTabSz="1450940">
              <a:lnSpc>
                <a:spcPct val="200000"/>
              </a:lnSpc>
            </a:pPr>
            <a:r>
              <a:rPr lang="id-ID" sz="1333" b="1" i="1" dirty="0">
                <a:solidFill>
                  <a:schemeClr val="bg1"/>
                </a:solidFill>
                <a:ea typeface="Open Sans" pitchFamily="34" charset="0"/>
                <a:cs typeface="Open Sans" pitchFamily="34" charset="0"/>
              </a:rPr>
              <a:t>Graphics</a:t>
            </a:r>
            <a:endParaRPr lang="en-US" sz="1333" b="1" i="1" dirty="0">
              <a:solidFill>
                <a:schemeClr val="bg1"/>
              </a:solidFill>
              <a:ea typeface="Open Sans" pitchFamily="34" charset="0"/>
              <a:cs typeface="Open Sans" pitchFamily="34" charset="0"/>
            </a:endParaRPr>
          </a:p>
          <a:p>
            <a:pPr defTabSz="1450940"/>
            <a:r>
              <a:rPr lang="en-US" sz="1333" i="1" dirty="0">
                <a:solidFill>
                  <a:schemeClr val="bg1"/>
                </a:solidFill>
                <a:ea typeface="Open Sans" pitchFamily="34" charset="0"/>
                <a:cs typeface="Open Sans" pitchFamily="34" charset="0"/>
              </a:rPr>
              <a:t>Nullam eu tempor purus. Nunc a leo magna, consequat risus. Nullam eu tempor purus. Nunc a leo magna, consequat risus. Nullam eu.</a:t>
            </a:r>
          </a:p>
        </p:txBody>
      </p:sp>
      <p:sp>
        <p:nvSpPr>
          <p:cNvPr id="326" name="Text Box 10">
            <a:extLst>
              <a:ext uri="{FF2B5EF4-FFF2-40B4-BE49-F238E27FC236}">
                <a16:creationId xmlns:a16="http://schemas.microsoft.com/office/drawing/2014/main" id="{1FA40F6F-947B-4F57-9C80-5470C182CCC8}"/>
              </a:ext>
            </a:extLst>
          </p:cNvPr>
          <p:cNvSpPr txBox="1">
            <a:spLocks noChangeArrowheads="1"/>
          </p:cNvSpPr>
          <p:nvPr/>
        </p:nvSpPr>
        <p:spPr bwMode="auto">
          <a:xfrm>
            <a:off x="8229600" y="4445000"/>
            <a:ext cx="1727200" cy="1907638"/>
          </a:xfrm>
          <a:prstGeom prst="rect">
            <a:avLst/>
          </a:prstGeom>
          <a:noFill/>
          <a:ln w="9525">
            <a:noFill/>
            <a:miter lim="800000"/>
            <a:headEnd/>
            <a:tailEnd/>
          </a:ln>
        </p:spPr>
        <p:txBody>
          <a:bodyPr wrap="square" lIns="60960" tIns="30480" rIns="60960" bIns="30480">
            <a:spAutoFit/>
          </a:bodyPr>
          <a:lstStyle/>
          <a:p>
            <a:pPr defTabSz="1450940">
              <a:lnSpc>
                <a:spcPct val="200000"/>
              </a:lnSpc>
            </a:pPr>
            <a:r>
              <a:rPr lang="id-ID" sz="1333" b="1" i="1" dirty="0">
                <a:solidFill>
                  <a:schemeClr val="bg1"/>
                </a:solidFill>
                <a:ea typeface="Open Sans" pitchFamily="34" charset="0"/>
                <a:cs typeface="Open Sans" pitchFamily="34" charset="0"/>
              </a:rPr>
              <a:t>Responsive</a:t>
            </a:r>
            <a:endParaRPr lang="en-US" sz="1333" b="1" i="1" dirty="0">
              <a:solidFill>
                <a:schemeClr val="bg1"/>
              </a:solidFill>
              <a:ea typeface="Open Sans" pitchFamily="34" charset="0"/>
              <a:cs typeface="Open Sans" pitchFamily="34" charset="0"/>
            </a:endParaRPr>
          </a:p>
          <a:p>
            <a:pPr defTabSz="1450940"/>
            <a:r>
              <a:rPr lang="en-US" sz="1333" i="1" dirty="0">
                <a:solidFill>
                  <a:schemeClr val="bg1"/>
                </a:solidFill>
                <a:ea typeface="Open Sans" pitchFamily="34" charset="0"/>
                <a:cs typeface="Open Sans" pitchFamily="34" charset="0"/>
              </a:rPr>
              <a:t>Nullam eu tempor purus. Nunc a leo magna, consequat risus. Nullam eu tempor purus. Nunc a leo magna, consequat risus. Nullam eu.</a:t>
            </a:r>
          </a:p>
        </p:txBody>
      </p:sp>
      <p:sp>
        <p:nvSpPr>
          <p:cNvPr id="327" name="Text Box 10">
            <a:extLst>
              <a:ext uri="{FF2B5EF4-FFF2-40B4-BE49-F238E27FC236}">
                <a16:creationId xmlns:a16="http://schemas.microsoft.com/office/drawing/2014/main" id="{84386EF0-D597-4472-A7C9-ECC1A1DEBB87}"/>
              </a:ext>
            </a:extLst>
          </p:cNvPr>
          <p:cNvSpPr txBox="1">
            <a:spLocks noChangeArrowheads="1"/>
          </p:cNvSpPr>
          <p:nvPr/>
        </p:nvSpPr>
        <p:spPr bwMode="auto">
          <a:xfrm>
            <a:off x="9956800" y="4445000"/>
            <a:ext cx="1727200" cy="1907638"/>
          </a:xfrm>
          <a:prstGeom prst="rect">
            <a:avLst/>
          </a:prstGeom>
          <a:noFill/>
          <a:ln w="9525">
            <a:noFill/>
            <a:miter lim="800000"/>
            <a:headEnd/>
            <a:tailEnd/>
          </a:ln>
        </p:spPr>
        <p:txBody>
          <a:bodyPr wrap="square" lIns="60960" tIns="30480" rIns="60960" bIns="30480">
            <a:spAutoFit/>
          </a:bodyPr>
          <a:lstStyle/>
          <a:p>
            <a:pPr defTabSz="1450940">
              <a:lnSpc>
                <a:spcPct val="200000"/>
              </a:lnSpc>
            </a:pPr>
            <a:r>
              <a:rPr lang="id-ID" sz="1333" b="1" i="1" dirty="0">
                <a:solidFill>
                  <a:schemeClr val="bg1"/>
                </a:solidFill>
                <a:ea typeface="Open Sans" pitchFamily="34" charset="0"/>
                <a:cs typeface="Open Sans" pitchFamily="34" charset="0"/>
              </a:rPr>
              <a:t>Sharing</a:t>
            </a:r>
            <a:endParaRPr lang="en-US" sz="1333" b="1" i="1" dirty="0">
              <a:solidFill>
                <a:schemeClr val="bg1"/>
              </a:solidFill>
              <a:ea typeface="Open Sans" pitchFamily="34" charset="0"/>
              <a:cs typeface="Open Sans" pitchFamily="34" charset="0"/>
            </a:endParaRPr>
          </a:p>
          <a:p>
            <a:pPr defTabSz="1450940"/>
            <a:r>
              <a:rPr lang="en-US" sz="1333" i="1" dirty="0">
                <a:solidFill>
                  <a:schemeClr val="bg1"/>
                </a:solidFill>
                <a:ea typeface="Open Sans" pitchFamily="34" charset="0"/>
                <a:cs typeface="Open Sans" pitchFamily="34" charset="0"/>
              </a:rPr>
              <a:t>Nullam eu tempor purus. Nunc a leo magna, consequat risus. Nullam eu tempor purus. Nunc a leo magna, consequat risus. Nullam eu.</a:t>
            </a:r>
          </a:p>
        </p:txBody>
      </p:sp>
    </p:spTree>
    <p:extLst>
      <p:ext uri="{BB962C8B-B14F-4D97-AF65-F5344CB8AC3E}">
        <p14:creationId xmlns:p14="http://schemas.microsoft.com/office/powerpoint/2010/main" val="12308266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22" presetClass="entr" presetSubtype="8" fill="hold" grpId="0" nodeType="withEffect">
                                  <p:stCondLst>
                                    <p:cond delay="300"/>
                                  </p:stCondLst>
                                  <p:childTnLst>
                                    <p:set>
                                      <p:cBhvr>
                                        <p:cTn id="9" dur="1" fill="hold">
                                          <p:stCondLst>
                                            <p:cond delay="0"/>
                                          </p:stCondLst>
                                        </p:cTn>
                                        <p:tgtEl>
                                          <p:spTgt spid="7">
                                            <p:txEl>
                                              <p:pRg st="0" end="0"/>
                                            </p:txEl>
                                          </p:spTgt>
                                        </p:tgtEl>
                                        <p:attrNameLst>
                                          <p:attrName>style.visibility</p:attrName>
                                        </p:attrNameLst>
                                      </p:cBhvr>
                                      <p:to>
                                        <p:strVal val="visible"/>
                                      </p:to>
                                    </p:set>
                                    <p:animEffect transition="in" filter="wipe(left)">
                                      <p:cBhvr>
                                        <p:cTn id="10" dur="500"/>
                                        <p:tgtEl>
                                          <p:spTgt spid="7">
                                            <p:txEl>
                                              <p:pRg st="0" end="0"/>
                                            </p:txEl>
                                          </p:spTgt>
                                        </p:tgtEl>
                                      </p:cBhvr>
                                    </p:animEffect>
                                  </p:childTnLst>
                                </p:cTn>
                              </p:par>
                              <p:par>
                                <p:cTn id="11" presetID="26" presetClass="entr" presetSubtype="0" fill="hold"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down)">
                                      <p:cBhvr>
                                        <p:cTn id="13" dur="435">
                                          <p:stCondLst>
                                            <p:cond delay="0"/>
                                          </p:stCondLst>
                                        </p:cTn>
                                        <p:tgtEl>
                                          <p:spTgt spid="8"/>
                                        </p:tgtEl>
                                      </p:cBhvr>
                                    </p:animEffect>
                                    <p:anim calcmode="lin" valueType="num">
                                      <p:cBhvr>
                                        <p:cTn id="14" dur="1367"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15" dur="498"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16" dur="498" tmFilter="0, 0; 0.125,0.2665; 0.25,0.4; 0.375,0.465; 0.5,0.5;  0.625,0.535; 0.75,0.6; 0.875,0.7335; 1,1">
                                          <p:stCondLst>
                                            <p:cond delay="498"/>
                                          </p:stCondLst>
                                        </p:cTn>
                                        <p:tgtEl>
                                          <p:spTgt spid="8"/>
                                        </p:tgtEl>
                                        <p:attrNameLst>
                                          <p:attrName>ppt_y</p:attrName>
                                        </p:attrNameLst>
                                      </p:cBhvr>
                                      <p:tavLst>
                                        <p:tav tm="0" fmla="#ppt_y-sin(pi*$)/9">
                                          <p:val>
                                            <p:fltVal val="0"/>
                                          </p:val>
                                        </p:tav>
                                        <p:tav tm="100000">
                                          <p:val>
                                            <p:fltVal val="1"/>
                                          </p:val>
                                        </p:tav>
                                      </p:tavLst>
                                    </p:anim>
                                    <p:anim calcmode="lin" valueType="num">
                                      <p:cBhvr>
                                        <p:cTn id="17" dur="249" tmFilter="0, 0; 0.125,0.2665; 0.25,0.4; 0.375,0.465; 0.5,0.5;  0.625,0.535; 0.75,0.6; 0.875,0.7335; 1,1">
                                          <p:stCondLst>
                                            <p:cond delay="993"/>
                                          </p:stCondLst>
                                        </p:cTn>
                                        <p:tgtEl>
                                          <p:spTgt spid="8"/>
                                        </p:tgtEl>
                                        <p:attrNameLst>
                                          <p:attrName>ppt_y</p:attrName>
                                        </p:attrNameLst>
                                      </p:cBhvr>
                                      <p:tavLst>
                                        <p:tav tm="0" fmla="#ppt_y-sin(pi*$)/27">
                                          <p:val>
                                            <p:fltVal val="0"/>
                                          </p:val>
                                        </p:tav>
                                        <p:tav tm="100000">
                                          <p:val>
                                            <p:fltVal val="1"/>
                                          </p:val>
                                        </p:tav>
                                      </p:tavLst>
                                    </p:anim>
                                    <p:anim calcmode="lin" valueType="num">
                                      <p:cBhvr>
                                        <p:cTn id="18" dur="123" tmFilter="0, 0; 0.125,0.2665; 0.25,0.4; 0.375,0.465; 0.5,0.5;  0.625,0.535; 0.75,0.6; 0.875,0.7335; 1,1">
                                          <p:stCondLst>
                                            <p:cond delay="1242"/>
                                          </p:stCondLst>
                                        </p:cTn>
                                        <p:tgtEl>
                                          <p:spTgt spid="8"/>
                                        </p:tgtEl>
                                        <p:attrNameLst>
                                          <p:attrName>ppt_y</p:attrName>
                                        </p:attrNameLst>
                                      </p:cBhvr>
                                      <p:tavLst>
                                        <p:tav tm="0" fmla="#ppt_y-sin(pi*$)/81">
                                          <p:val>
                                            <p:fltVal val="0"/>
                                          </p:val>
                                        </p:tav>
                                        <p:tav tm="100000">
                                          <p:val>
                                            <p:fltVal val="1"/>
                                          </p:val>
                                        </p:tav>
                                      </p:tavLst>
                                    </p:anim>
                                    <p:animScale>
                                      <p:cBhvr>
                                        <p:cTn id="19" dur="20">
                                          <p:stCondLst>
                                            <p:cond delay="487"/>
                                          </p:stCondLst>
                                        </p:cTn>
                                        <p:tgtEl>
                                          <p:spTgt spid="8"/>
                                        </p:tgtEl>
                                      </p:cBhvr>
                                      <p:to x="100000" y="60000"/>
                                    </p:animScale>
                                    <p:animScale>
                                      <p:cBhvr>
                                        <p:cTn id="20" dur="124" decel="50000">
                                          <p:stCondLst>
                                            <p:cond delay="507"/>
                                          </p:stCondLst>
                                        </p:cTn>
                                        <p:tgtEl>
                                          <p:spTgt spid="8"/>
                                        </p:tgtEl>
                                      </p:cBhvr>
                                      <p:to x="100000" y="100000"/>
                                    </p:animScale>
                                    <p:animScale>
                                      <p:cBhvr>
                                        <p:cTn id="21" dur="20">
                                          <p:stCondLst>
                                            <p:cond delay="984"/>
                                          </p:stCondLst>
                                        </p:cTn>
                                        <p:tgtEl>
                                          <p:spTgt spid="8"/>
                                        </p:tgtEl>
                                      </p:cBhvr>
                                      <p:to x="100000" y="80000"/>
                                    </p:animScale>
                                    <p:animScale>
                                      <p:cBhvr>
                                        <p:cTn id="22" dur="124" decel="50000">
                                          <p:stCondLst>
                                            <p:cond delay="1004"/>
                                          </p:stCondLst>
                                        </p:cTn>
                                        <p:tgtEl>
                                          <p:spTgt spid="8"/>
                                        </p:tgtEl>
                                      </p:cBhvr>
                                      <p:to x="100000" y="100000"/>
                                    </p:animScale>
                                    <p:animScale>
                                      <p:cBhvr>
                                        <p:cTn id="23" dur="20">
                                          <p:stCondLst>
                                            <p:cond delay="1231"/>
                                          </p:stCondLst>
                                        </p:cTn>
                                        <p:tgtEl>
                                          <p:spTgt spid="8"/>
                                        </p:tgtEl>
                                      </p:cBhvr>
                                      <p:to x="100000" y="90000"/>
                                    </p:animScale>
                                    <p:animScale>
                                      <p:cBhvr>
                                        <p:cTn id="24" dur="124" decel="50000">
                                          <p:stCondLst>
                                            <p:cond delay="1251"/>
                                          </p:stCondLst>
                                        </p:cTn>
                                        <p:tgtEl>
                                          <p:spTgt spid="8"/>
                                        </p:tgtEl>
                                      </p:cBhvr>
                                      <p:to x="100000" y="100000"/>
                                    </p:animScale>
                                    <p:animScale>
                                      <p:cBhvr>
                                        <p:cTn id="25" dur="20">
                                          <p:stCondLst>
                                            <p:cond delay="1356"/>
                                          </p:stCondLst>
                                        </p:cTn>
                                        <p:tgtEl>
                                          <p:spTgt spid="8"/>
                                        </p:tgtEl>
                                      </p:cBhvr>
                                      <p:to x="100000" y="95000"/>
                                    </p:animScale>
                                    <p:animScale>
                                      <p:cBhvr>
                                        <p:cTn id="26" dur="124" decel="50000">
                                          <p:stCondLst>
                                            <p:cond delay="1376"/>
                                          </p:stCondLst>
                                        </p:cTn>
                                        <p:tgtEl>
                                          <p:spTgt spid="8"/>
                                        </p:tgtEl>
                                      </p:cBhvr>
                                      <p:to x="100000" y="100000"/>
                                    </p:animScale>
                                  </p:childTnLst>
                                </p:cTn>
                              </p:par>
                              <p:par>
                                <p:cTn id="27" presetID="12" presetClass="entr" presetSubtype="4" fill="hold" nodeType="withEffect">
                                  <p:stCondLst>
                                    <p:cond delay="1700"/>
                                  </p:stCondLst>
                                  <p:childTnLst>
                                    <p:set>
                                      <p:cBhvr>
                                        <p:cTn id="28" dur="1" fill="hold">
                                          <p:stCondLst>
                                            <p:cond delay="0"/>
                                          </p:stCondLst>
                                        </p:cTn>
                                        <p:tgtEl>
                                          <p:spTgt spid="305"/>
                                        </p:tgtEl>
                                        <p:attrNameLst>
                                          <p:attrName>style.visibility</p:attrName>
                                        </p:attrNameLst>
                                      </p:cBhvr>
                                      <p:to>
                                        <p:strVal val="visible"/>
                                      </p:to>
                                    </p:set>
                                    <p:animEffect transition="in" filter="slide(fromBottom)">
                                      <p:cBhvr>
                                        <p:cTn id="29" dur="500"/>
                                        <p:tgtEl>
                                          <p:spTgt spid="305"/>
                                        </p:tgtEl>
                                      </p:cBhvr>
                                    </p:animEffect>
                                  </p:childTnLst>
                                </p:cTn>
                              </p:par>
                              <p:par>
                                <p:cTn id="30" presetID="12" presetClass="entr" presetSubtype="4" fill="hold" nodeType="withEffect">
                                  <p:stCondLst>
                                    <p:cond delay="2200"/>
                                  </p:stCondLst>
                                  <p:childTnLst>
                                    <p:set>
                                      <p:cBhvr>
                                        <p:cTn id="31" dur="1" fill="hold">
                                          <p:stCondLst>
                                            <p:cond delay="0"/>
                                          </p:stCondLst>
                                        </p:cTn>
                                        <p:tgtEl>
                                          <p:spTgt spid="312"/>
                                        </p:tgtEl>
                                        <p:attrNameLst>
                                          <p:attrName>style.visibility</p:attrName>
                                        </p:attrNameLst>
                                      </p:cBhvr>
                                      <p:to>
                                        <p:strVal val="visible"/>
                                      </p:to>
                                    </p:set>
                                    <p:animEffect transition="in" filter="slide(fromBottom)">
                                      <p:cBhvr>
                                        <p:cTn id="32" dur="500"/>
                                        <p:tgtEl>
                                          <p:spTgt spid="312"/>
                                        </p:tgtEl>
                                      </p:cBhvr>
                                    </p:animEffect>
                                  </p:childTnLst>
                                </p:cTn>
                              </p:par>
                              <p:par>
                                <p:cTn id="33" presetID="12" presetClass="entr" presetSubtype="4" fill="hold" nodeType="withEffect">
                                  <p:stCondLst>
                                    <p:cond delay="2700"/>
                                  </p:stCondLst>
                                  <p:childTnLst>
                                    <p:set>
                                      <p:cBhvr>
                                        <p:cTn id="34" dur="1" fill="hold">
                                          <p:stCondLst>
                                            <p:cond delay="0"/>
                                          </p:stCondLst>
                                        </p:cTn>
                                        <p:tgtEl>
                                          <p:spTgt spid="317"/>
                                        </p:tgtEl>
                                        <p:attrNameLst>
                                          <p:attrName>style.visibility</p:attrName>
                                        </p:attrNameLst>
                                      </p:cBhvr>
                                      <p:to>
                                        <p:strVal val="visible"/>
                                      </p:to>
                                    </p:set>
                                    <p:animEffect transition="in" filter="slide(fromBottom)">
                                      <p:cBhvr>
                                        <p:cTn id="35" dur="500"/>
                                        <p:tgtEl>
                                          <p:spTgt spid="317"/>
                                        </p:tgtEl>
                                      </p:cBhvr>
                                    </p:animEffect>
                                  </p:childTnLst>
                                </p:cTn>
                              </p:par>
                            </p:childTnLst>
                          </p:cTn>
                        </p:par>
                        <p:par>
                          <p:cTn id="36" fill="hold">
                            <p:stCondLst>
                              <p:cond delay="3200"/>
                            </p:stCondLst>
                            <p:childTnLst>
                              <p:par>
                                <p:cTn id="37" presetID="2" presetClass="entr" presetSubtype="4" fill="hold" grpId="0" nodeType="afterEffect">
                                  <p:stCondLst>
                                    <p:cond delay="0"/>
                                  </p:stCondLst>
                                  <p:childTnLst>
                                    <p:set>
                                      <p:cBhvr>
                                        <p:cTn id="38" dur="1" fill="hold">
                                          <p:stCondLst>
                                            <p:cond delay="0"/>
                                          </p:stCondLst>
                                        </p:cTn>
                                        <p:tgtEl>
                                          <p:spTgt spid="325"/>
                                        </p:tgtEl>
                                        <p:attrNameLst>
                                          <p:attrName>style.visibility</p:attrName>
                                        </p:attrNameLst>
                                      </p:cBhvr>
                                      <p:to>
                                        <p:strVal val="visible"/>
                                      </p:to>
                                    </p:set>
                                    <p:anim calcmode="lin" valueType="num">
                                      <p:cBhvr additive="base">
                                        <p:cTn id="39" dur="250" fill="hold"/>
                                        <p:tgtEl>
                                          <p:spTgt spid="325"/>
                                        </p:tgtEl>
                                        <p:attrNameLst>
                                          <p:attrName>ppt_x</p:attrName>
                                        </p:attrNameLst>
                                      </p:cBhvr>
                                      <p:tavLst>
                                        <p:tav tm="0">
                                          <p:val>
                                            <p:strVal val="#ppt_x"/>
                                          </p:val>
                                        </p:tav>
                                        <p:tav tm="100000">
                                          <p:val>
                                            <p:strVal val="#ppt_x"/>
                                          </p:val>
                                        </p:tav>
                                      </p:tavLst>
                                    </p:anim>
                                    <p:anim calcmode="lin" valueType="num">
                                      <p:cBhvr additive="base">
                                        <p:cTn id="40" dur="250" fill="hold"/>
                                        <p:tgtEl>
                                          <p:spTgt spid="325"/>
                                        </p:tgtEl>
                                        <p:attrNameLst>
                                          <p:attrName>ppt_y</p:attrName>
                                        </p:attrNameLst>
                                      </p:cBhvr>
                                      <p:tavLst>
                                        <p:tav tm="0">
                                          <p:val>
                                            <p:strVal val="1+#ppt_h/2"/>
                                          </p:val>
                                        </p:tav>
                                        <p:tav tm="100000">
                                          <p:val>
                                            <p:strVal val="#ppt_y"/>
                                          </p:val>
                                        </p:tav>
                                      </p:tavLst>
                                    </p:anim>
                                  </p:childTnLst>
                                </p:cTn>
                              </p:par>
                            </p:childTnLst>
                          </p:cTn>
                        </p:par>
                        <p:par>
                          <p:cTn id="41" fill="hold">
                            <p:stCondLst>
                              <p:cond delay="3450"/>
                            </p:stCondLst>
                            <p:childTnLst>
                              <p:par>
                                <p:cTn id="42" presetID="2" presetClass="entr" presetSubtype="4" fill="hold" grpId="0" nodeType="afterEffect">
                                  <p:stCondLst>
                                    <p:cond delay="0"/>
                                  </p:stCondLst>
                                  <p:childTnLst>
                                    <p:set>
                                      <p:cBhvr>
                                        <p:cTn id="43" dur="1" fill="hold">
                                          <p:stCondLst>
                                            <p:cond delay="0"/>
                                          </p:stCondLst>
                                        </p:cTn>
                                        <p:tgtEl>
                                          <p:spTgt spid="326"/>
                                        </p:tgtEl>
                                        <p:attrNameLst>
                                          <p:attrName>style.visibility</p:attrName>
                                        </p:attrNameLst>
                                      </p:cBhvr>
                                      <p:to>
                                        <p:strVal val="visible"/>
                                      </p:to>
                                    </p:set>
                                    <p:anim calcmode="lin" valueType="num">
                                      <p:cBhvr additive="base">
                                        <p:cTn id="44" dur="250" fill="hold"/>
                                        <p:tgtEl>
                                          <p:spTgt spid="326"/>
                                        </p:tgtEl>
                                        <p:attrNameLst>
                                          <p:attrName>ppt_x</p:attrName>
                                        </p:attrNameLst>
                                      </p:cBhvr>
                                      <p:tavLst>
                                        <p:tav tm="0">
                                          <p:val>
                                            <p:strVal val="#ppt_x"/>
                                          </p:val>
                                        </p:tav>
                                        <p:tav tm="100000">
                                          <p:val>
                                            <p:strVal val="#ppt_x"/>
                                          </p:val>
                                        </p:tav>
                                      </p:tavLst>
                                    </p:anim>
                                    <p:anim calcmode="lin" valueType="num">
                                      <p:cBhvr additive="base">
                                        <p:cTn id="45" dur="250" fill="hold"/>
                                        <p:tgtEl>
                                          <p:spTgt spid="326"/>
                                        </p:tgtEl>
                                        <p:attrNameLst>
                                          <p:attrName>ppt_y</p:attrName>
                                        </p:attrNameLst>
                                      </p:cBhvr>
                                      <p:tavLst>
                                        <p:tav tm="0">
                                          <p:val>
                                            <p:strVal val="1+#ppt_h/2"/>
                                          </p:val>
                                        </p:tav>
                                        <p:tav tm="100000">
                                          <p:val>
                                            <p:strVal val="#ppt_y"/>
                                          </p:val>
                                        </p:tav>
                                      </p:tavLst>
                                    </p:anim>
                                  </p:childTnLst>
                                </p:cTn>
                              </p:par>
                            </p:childTnLst>
                          </p:cTn>
                        </p:par>
                        <p:par>
                          <p:cTn id="46" fill="hold">
                            <p:stCondLst>
                              <p:cond delay="3700"/>
                            </p:stCondLst>
                            <p:childTnLst>
                              <p:par>
                                <p:cTn id="47" presetID="2" presetClass="entr" presetSubtype="4" fill="hold" grpId="0" nodeType="afterEffect">
                                  <p:stCondLst>
                                    <p:cond delay="0"/>
                                  </p:stCondLst>
                                  <p:childTnLst>
                                    <p:set>
                                      <p:cBhvr>
                                        <p:cTn id="48" dur="1" fill="hold">
                                          <p:stCondLst>
                                            <p:cond delay="0"/>
                                          </p:stCondLst>
                                        </p:cTn>
                                        <p:tgtEl>
                                          <p:spTgt spid="327"/>
                                        </p:tgtEl>
                                        <p:attrNameLst>
                                          <p:attrName>style.visibility</p:attrName>
                                        </p:attrNameLst>
                                      </p:cBhvr>
                                      <p:to>
                                        <p:strVal val="visible"/>
                                      </p:to>
                                    </p:set>
                                    <p:anim calcmode="lin" valueType="num">
                                      <p:cBhvr additive="base">
                                        <p:cTn id="49" dur="250" fill="hold"/>
                                        <p:tgtEl>
                                          <p:spTgt spid="327"/>
                                        </p:tgtEl>
                                        <p:attrNameLst>
                                          <p:attrName>ppt_x</p:attrName>
                                        </p:attrNameLst>
                                      </p:cBhvr>
                                      <p:tavLst>
                                        <p:tav tm="0">
                                          <p:val>
                                            <p:strVal val="#ppt_x"/>
                                          </p:val>
                                        </p:tav>
                                        <p:tav tm="100000">
                                          <p:val>
                                            <p:strVal val="#ppt_x"/>
                                          </p:val>
                                        </p:tav>
                                      </p:tavLst>
                                    </p:anim>
                                    <p:anim calcmode="lin" valueType="num">
                                      <p:cBhvr additive="base">
                                        <p:cTn id="50" dur="250" fill="hold"/>
                                        <p:tgtEl>
                                          <p:spTgt spid="3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build="p"/>
      <p:bldP spid="325" grpId="0"/>
      <p:bldP spid="326" grpId="0"/>
      <p:bldP spid="32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2FA800E3-5E1F-4E3E-A7CC-257351961200}"/>
              </a:ext>
            </a:extLst>
          </p:cNvPr>
          <p:cNvSpPr/>
          <p:nvPr/>
        </p:nvSpPr>
        <p:spPr>
          <a:xfrm>
            <a:off x="0" y="0"/>
            <a:ext cx="12192000" cy="6858000"/>
          </a:xfrm>
          <a:prstGeom prst="rect">
            <a:avLst/>
          </a:prstGeom>
          <a:solidFill>
            <a:srgbClr val="E9475A"/>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sz="2400" dirty="0"/>
          </a:p>
        </p:txBody>
      </p:sp>
      <p:grpSp>
        <p:nvGrpSpPr>
          <p:cNvPr id="3" name="Group 12">
            <a:extLst>
              <a:ext uri="{FF2B5EF4-FFF2-40B4-BE49-F238E27FC236}">
                <a16:creationId xmlns:a16="http://schemas.microsoft.com/office/drawing/2014/main" id="{C416AC27-BD14-4ADF-BC6B-744792708874}"/>
              </a:ext>
            </a:extLst>
          </p:cNvPr>
          <p:cNvGrpSpPr/>
          <p:nvPr/>
        </p:nvGrpSpPr>
        <p:grpSpPr>
          <a:xfrm>
            <a:off x="11264605" y="1"/>
            <a:ext cx="354584" cy="381000"/>
            <a:chOff x="8448460" y="0"/>
            <a:chExt cx="265938" cy="285750"/>
          </a:xfrm>
        </p:grpSpPr>
        <p:sp>
          <p:nvSpPr>
            <p:cNvPr id="4" name="Rectangle 13">
              <a:extLst>
                <a:ext uri="{FF2B5EF4-FFF2-40B4-BE49-F238E27FC236}">
                  <a16:creationId xmlns:a16="http://schemas.microsoft.com/office/drawing/2014/main" id="{F893B997-9452-4ABB-805E-C0CEA259938B}"/>
                </a:ext>
              </a:extLst>
            </p:cNvPr>
            <p:cNvSpPr/>
            <p:nvPr/>
          </p:nvSpPr>
          <p:spPr>
            <a:xfrm>
              <a:off x="8458200" y="0"/>
              <a:ext cx="228600" cy="285750"/>
            </a:xfrm>
            <a:prstGeom prst="rect">
              <a:avLst/>
            </a:prstGeom>
            <a:solidFill>
              <a:srgbClr val="16A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 name="TextBox 14">
              <a:extLst>
                <a:ext uri="{FF2B5EF4-FFF2-40B4-BE49-F238E27FC236}">
                  <a16:creationId xmlns:a16="http://schemas.microsoft.com/office/drawing/2014/main" id="{3D8629A9-1A91-481E-92BA-3A81ACEEBDAB}"/>
                </a:ext>
              </a:extLst>
            </p:cNvPr>
            <p:cNvSpPr txBox="1"/>
            <p:nvPr/>
          </p:nvSpPr>
          <p:spPr>
            <a:xfrm>
              <a:off x="8448460" y="44010"/>
              <a:ext cx="265938" cy="207749"/>
            </a:xfrm>
            <a:prstGeom prst="rect">
              <a:avLst/>
            </a:prstGeom>
            <a:noFill/>
          </p:spPr>
          <p:txBody>
            <a:bodyPr wrap="none" rtlCol="0">
              <a:spAutoFit/>
            </a:bodyPr>
            <a:lstStyle/>
            <a:p>
              <a:pPr algn="ctr"/>
              <a:r>
                <a:rPr lang="id-ID" sz="1200" b="1" dirty="0">
                  <a:solidFill>
                    <a:schemeClr val="bg1"/>
                  </a:solidFill>
                </a:rPr>
                <a:t>47</a:t>
              </a:r>
              <a:endParaRPr lang="en-US" sz="1200" b="1" dirty="0">
                <a:solidFill>
                  <a:schemeClr val="bg1"/>
                </a:solidFill>
              </a:endParaRPr>
            </a:p>
          </p:txBody>
        </p:sp>
      </p:grpSp>
      <p:sp>
        <p:nvSpPr>
          <p:cNvPr id="7" name="Title 13">
            <a:extLst>
              <a:ext uri="{FF2B5EF4-FFF2-40B4-BE49-F238E27FC236}">
                <a16:creationId xmlns:a16="http://schemas.microsoft.com/office/drawing/2014/main" id="{C0BD751D-4114-4DC8-8BF2-CBBFBC52F409}"/>
              </a:ext>
            </a:extLst>
          </p:cNvPr>
          <p:cNvSpPr txBox="1">
            <a:spLocks/>
          </p:cNvSpPr>
          <p:nvPr/>
        </p:nvSpPr>
        <p:spPr>
          <a:xfrm>
            <a:off x="406400" y="482600"/>
            <a:ext cx="10464800" cy="634475"/>
          </a:xfrm>
          <a:prstGeom prst="rect">
            <a:avLst/>
          </a:prstGeom>
        </p:spPr>
        <p:txBody>
          <a:bodyPr vert="horz" lIns="121920" tIns="60960" rIns="121920" bIns="60960" rtlCol="0" anchor="ctr">
            <a:noAutofit/>
          </a:bodyPr>
          <a:lstStyle/>
          <a:p>
            <a:pPr lvl="0" algn="ctr">
              <a:spcBef>
                <a:spcPct val="0"/>
              </a:spcBef>
              <a:defRPr/>
            </a:pPr>
            <a:r>
              <a:rPr lang="id-ID" sz="3200" dirty="0">
                <a:solidFill>
                  <a:srgbClr val="FF8200"/>
                </a:solidFill>
                <a:latin typeface="微软雅黑" panose="020B0503020204020204" pitchFamily="34" charset="-122"/>
              </a:rPr>
              <a:t>Work with</a:t>
            </a:r>
            <a:r>
              <a:rPr lang="id-ID" sz="3200" dirty="0">
                <a:solidFill>
                  <a:schemeClr val="bg1"/>
                </a:solidFill>
                <a:latin typeface="微软雅黑" panose="020B0503020204020204" pitchFamily="34" charset="-122"/>
              </a:rPr>
              <a:t>brain</a:t>
            </a:r>
            <a:endParaRPr lang="en-US" sz="3200" dirty="0">
              <a:solidFill>
                <a:schemeClr val="bg1"/>
              </a:solidFill>
              <a:latin typeface="微软雅黑" panose="020B0503020204020204" pitchFamily="34" charset="-122"/>
            </a:endParaRPr>
          </a:p>
        </p:txBody>
      </p:sp>
      <p:sp>
        <p:nvSpPr>
          <p:cNvPr id="8" name="Subtitle 2">
            <a:extLst>
              <a:ext uri="{FF2B5EF4-FFF2-40B4-BE49-F238E27FC236}">
                <a16:creationId xmlns:a16="http://schemas.microsoft.com/office/drawing/2014/main" id="{4658DC15-C52B-430A-8E5D-2B6AEEE7F628}"/>
              </a:ext>
            </a:extLst>
          </p:cNvPr>
          <p:cNvSpPr txBox="1">
            <a:spLocks/>
          </p:cNvSpPr>
          <p:nvPr/>
        </p:nvSpPr>
        <p:spPr>
          <a:xfrm>
            <a:off x="2700357" y="926068"/>
            <a:ext cx="5689600" cy="369332"/>
          </a:xfrm>
          <a:prstGeom prst="rect">
            <a:avLst/>
          </a:prstGeom>
        </p:spPr>
        <p:txBody>
          <a:bodyPr vert="horz" wrap="square" lIns="121920" tIns="60960" rIns="121920" bIns="60960" rtlCol="0">
            <a:spAutoFit/>
          </a:bodyPr>
          <a:lstStyle/>
          <a:p>
            <a:pPr algn="ctr" defTabSz="1219170">
              <a:spcBef>
                <a:spcPct val="20000"/>
              </a:spcBef>
              <a:defRPr/>
            </a:pPr>
            <a:r>
              <a:rPr lang="id-ID" sz="1600" b="1" i="1" dirty="0">
                <a:solidFill>
                  <a:schemeClr val="bg1"/>
                </a:solidFill>
              </a:rPr>
              <a:t>We</a:t>
            </a:r>
            <a:r>
              <a:rPr lang="id-ID" sz="1600" i="1" dirty="0">
                <a:solidFill>
                  <a:schemeClr val="bg1"/>
                </a:solidFill>
              </a:rPr>
              <a:t> promise to make your </a:t>
            </a:r>
            <a:r>
              <a:rPr lang="id-ID" sz="1600" b="1" i="1" dirty="0">
                <a:solidFill>
                  <a:schemeClr val="bg1"/>
                </a:solidFill>
              </a:rPr>
              <a:t>life success</a:t>
            </a:r>
            <a:endParaRPr lang="en-US" sz="1600" b="1" i="1" dirty="0">
              <a:solidFill>
                <a:schemeClr val="bg1"/>
              </a:solidFill>
            </a:endParaRPr>
          </a:p>
        </p:txBody>
      </p:sp>
      <p:grpSp>
        <p:nvGrpSpPr>
          <p:cNvPr id="9" name="Group 73">
            <a:extLst>
              <a:ext uri="{FF2B5EF4-FFF2-40B4-BE49-F238E27FC236}">
                <a16:creationId xmlns:a16="http://schemas.microsoft.com/office/drawing/2014/main" id="{D1833582-BD79-41D3-A9E5-FB48E959F90D}"/>
              </a:ext>
            </a:extLst>
          </p:cNvPr>
          <p:cNvGrpSpPr/>
          <p:nvPr/>
        </p:nvGrpSpPr>
        <p:grpSpPr>
          <a:xfrm>
            <a:off x="4438603" y="2108200"/>
            <a:ext cx="2978197" cy="3236829"/>
            <a:chOff x="1891836" y="1476846"/>
            <a:chExt cx="1116824" cy="1213811"/>
          </a:xfrm>
        </p:grpSpPr>
        <p:sp>
          <p:nvSpPr>
            <p:cNvPr id="10" name="Freeform 16">
              <a:extLst>
                <a:ext uri="{FF2B5EF4-FFF2-40B4-BE49-F238E27FC236}">
                  <a16:creationId xmlns:a16="http://schemas.microsoft.com/office/drawing/2014/main" id="{160A7E49-5ADE-48B8-9603-1B79E2A68FB9}"/>
                </a:ext>
              </a:extLst>
            </p:cNvPr>
            <p:cNvSpPr>
              <a:spLocks/>
            </p:cNvSpPr>
            <p:nvPr/>
          </p:nvSpPr>
          <p:spPr bwMode="auto">
            <a:xfrm>
              <a:off x="2541357" y="1588528"/>
              <a:ext cx="467303" cy="536370"/>
            </a:xfrm>
            <a:custGeom>
              <a:avLst/>
              <a:gdLst/>
              <a:ahLst/>
              <a:cxnLst>
                <a:cxn ang="0">
                  <a:pos x="90" y="42"/>
                </a:cxn>
                <a:cxn ang="0">
                  <a:pos x="16" y="171"/>
                </a:cxn>
                <a:cxn ang="0">
                  <a:pos x="15" y="174"/>
                </a:cxn>
                <a:cxn ang="0">
                  <a:pos x="4" y="267"/>
                </a:cxn>
                <a:cxn ang="0">
                  <a:pos x="40" y="375"/>
                </a:cxn>
                <a:cxn ang="0">
                  <a:pos x="44" y="375"/>
                </a:cxn>
                <a:cxn ang="0">
                  <a:pos x="112" y="379"/>
                </a:cxn>
                <a:cxn ang="0">
                  <a:pos x="149" y="332"/>
                </a:cxn>
                <a:cxn ang="0">
                  <a:pos x="149" y="331"/>
                </a:cxn>
                <a:cxn ang="0">
                  <a:pos x="148" y="330"/>
                </a:cxn>
                <a:cxn ang="0">
                  <a:pos x="131" y="312"/>
                </a:cxn>
                <a:cxn ang="0">
                  <a:pos x="134" y="301"/>
                </a:cxn>
                <a:cxn ang="0">
                  <a:pos x="145" y="304"/>
                </a:cxn>
                <a:cxn ang="0">
                  <a:pos x="192" y="323"/>
                </a:cxn>
                <a:cxn ang="0">
                  <a:pos x="202" y="327"/>
                </a:cxn>
                <a:cxn ang="0">
                  <a:pos x="197" y="337"/>
                </a:cxn>
                <a:cxn ang="0">
                  <a:pos x="171" y="340"/>
                </a:cxn>
                <a:cxn ang="0">
                  <a:pos x="137" y="391"/>
                </a:cxn>
                <a:cxn ang="0">
                  <a:pos x="254" y="416"/>
                </a:cxn>
                <a:cxn ang="0">
                  <a:pos x="319" y="366"/>
                </a:cxn>
                <a:cxn ang="0">
                  <a:pos x="320" y="365"/>
                </a:cxn>
                <a:cxn ang="0">
                  <a:pos x="312" y="237"/>
                </a:cxn>
                <a:cxn ang="0">
                  <a:pos x="306" y="232"/>
                </a:cxn>
                <a:cxn ang="0">
                  <a:pos x="307" y="226"/>
                </a:cxn>
                <a:cxn ang="0">
                  <a:pos x="247" y="115"/>
                </a:cxn>
                <a:cxn ang="0">
                  <a:pos x="227" y="149"/>
                </a:cxn>
                <a:cxn ang="0">
                  <a:pos x="180" y="179"/>
                </a:cxn>
                <a:cxn ang="0">
                  <a:pos x="108" y="171"/>
                </a:cxn>
                <a:cxn ang="0">
                  <a:pos x="106" y="171"/>
                </a:cxn>
                <a:cxn ang="0">
                  <a:pos x="104" y="169"/>
                </a:cxn>
                <a:cxn ang="0">
                  <a:pos x="85" y="182"/>
                </a:cxn>
                <a:cxn ang="0">
                  <a:pos x="78" y="181"/>
                </a:cxn>
                <a:cxn ang="0">
                  <a:pos x="75" y="178"/>
                </a:cxn>
                <a:cxn ang="0">
                  <a:pos x="79" y="168"/>
                </a:cxn>
                <a:cxn ang="0">
                  <a:pos x="106" y="126"/>
                </a:cxn>
                <a:cxn ang="0">
                  <a:pos x="114" y="118"/>
                </a:cxn>
                <a:cxn ang="0">
                  <a:pos x="122" y="125"/>
                </a:cxn>
                <a:cxn ang="0">
                  <a:pos x="118" y="150"/>
                </a:cxn>
                <a:cxn ang="0">
                  <a:pos x="210" y="134"/>
                </a:cxn>
                <a:cxn ang="0">
                  <a:pos x="229" y="96"/>
                </a:cxn>
                <a:cxn ang="0">
                  <a:pos x="192" y="14"/>
                </a:cxn>
                <a:cxn ang="0">
                  <a:pos x="164" y="4"/>
                </a:cxn>
                <a:cxn ang="0">
                  <a:pos x="110" y="18"/>
                </a:cxn>
                <a:cxn ang="0">
                  <a:pos x="90" y="42"/>
                </a:cxn>
              </a:cxnLst>
              <a:rect l="0" t="0" r="r" b="b"/>
              <a:pathLst>
                <a:path w="372" h="428">
                  <a:moveTo>
                    <a:pt x="90" y="42"/>
                  </a:moveTo>
                  <a:cubicBezTo>
                    <a:pt x="16" y="171"/>
                    <a:pt x="16" y="171"/>
                    <a:pt x="16" y="171"/>
                  </a:cubicBezTo>
                  <a:cubicBezTo>
                    <a:pt x="16" y="172"/>
                    <a:pt x="16" y="173"/>
                    <a:pt x="15" y="174"/>
                  </a:cubicBezTo>
                  <a:cubicBezTo>
                    <a:pt x="15" y="175"/>
                    <a:pt x="0" y="215"/>
                    <a:pt x="4" y="267"/>
                  </a:cubicBezTo>
                  <a:cubicBezTo>
                    <a:pt x="6" y="307"/>
                    <a:pt x="19" y="343"/>
                    <a:pt x="40" y="375"/>
                  </a:cubicBezTo>
                  <a:cubicBezTo>
                    <a:pt x="42" y="375"/>
                    <a:pt x="43" y="375"/>
                    <a:pt x="44" y="375"/>
                  </a:cubicBezTo>
                  <a:cubicBezTo>
                    <a:pt x="71" y="387"/>
                    <a:pt x="93" y="388"/>
                    <a:pt x="112" y="379"/>
                  </a:cubicBezTo>
                  <a:cubicBezTo>
                    <a:pt x="139" y="366"/>
                    <a:pt x="149" y="333"/>
                    <a:pt x="149" y="332"/>
                  </a:cubicBezTo>
                  <a:cubicBezTo>
                    <a:pt x="149" y="332"/>
                    <a:pt x="149" y="332"/>
                    <a:pt x="149" y="331"/>
                  </a:cubicBezTo>
                  <a:cubicBezTo>
                    <a:pt x="149" y="331"/>
                    <a:pt x="148" y="331"/>
                    <a:pt x="148" y="330"/>
                  </a:cubicBezTo>
                  <a:cubicBezTo>
                    <a:pt x="137" y="322"/>
                    <a:pt x="131" y="312"/>
                    <a:pt x="131" y="312"/>
                  </a:cubicBezTo>
                  <a:cubicBezTo>
                    <a:pt x="129" y="308"/>
                    <a:pt x="130" y="303"/>
                    <a:pt x="134" y="301"/>
                  </a:cubicBezTo>
                  <a:cubicBezTo>
                    <a:pt x="138" y="299"/>
                    <a:pt x="142" y="300"/>
                    <a:pt x="145" y="304"/>
                  </a:cubicBezTo>
                  <a:cubicBezTo>
                    <a:pt x="145" y="305"/>
                    <a:pt x="162" y="334"/>
                    <a:pt x="192" y="323"/>
                  </a:cubicBezTo>
                  <a:cubicBezTo>
                    <a:pt x="196" y="321"/>
                    <a:pt x="200" y="323"/>
                    <a:pt x="202" y="327"/>
                  </a:cubicBezTo>
                  <a:cubicBezTo>
                    <a:pt x="203" y="331"/>
                    <a:pt x="201" y="336"/>
                    <a:pt x="197" y="337"/>
                  </a:cubicBezTo>
                  <a:cubicBezTo>
                    <a:pt x="188" y="341"/>
                    <a:pt x="179" y="342"/>
                    <a:pt x="171" y="340"/>
                  </a:cubicBezTo>
                  <a:cubicBezTo>
                    <a:pt x="168" y="348"/>
                    <a:pt x="159" y="373"/>
                    <a:pt x="137" y="391"/>
                  </a:cubicBezTo>
                  <a:cubicBezTo>
                    <a:pt x="171" y="421"/>
                    <a:pt x="223" y="428"/>
                    <a:pt x="254" y="416"/>
                  </a:cubicBezTo>
                  <a:cubicBezTo>
                    <a:pt x="298" y="400"/>
                    <a:pt x="319" y="366"/>
                    <a:pt x="319" y="366"/>
                  </a:cubicBezTo>
                  <a:cubicBezTo>
                    <a:pt x="320" y="365"/>
                    <a:pt x="320" y="365"/>
                    <a:pt x="320" y="365"/>
                  </a:cubicBezTo>
                  <a:cubicBezTo>
                    <a:pt x="372" y="283"/>
                    <a:pt x="314" y="238"/>
                    <a:pt x="312" y="237"/>
                  </a:cubicBezTo>
                  <a:cubicBezTo>
                    <a:pt x="306" y="232"/>
                    <a:pt x="306" y="232"/>
                    <a:pt x="306" y="232"/>
                  </a:cubicBezTo>
                  <a:cubicBezTo>
                    <a:pt x="307" y="226"/>
                    <a:pt x="307" y="226"/>
                    <a:pt x="307" y="226"/>
                  </a:cubicBezTo>
                  <a:cubicBezTo>
                    <a:pt x="316" y="167"/>
                    <a:pt x="272" y="131"/>
                    <a:pt x="247" y="115"/>
                  </a:cubicBezTo>
                  <a:cubicBezTo>
                    <a:pt x="244" y="125"/>
                    <a:pt x="237" y="137"/>
                    <a:pt x="227" y="149"/>
                  </a:cubicBezTo>
                  <a:cubicBezTo>
                    <a:pt x="214" y="164"/>
                    <a:pt x="198" y="174"/>
                    <a:pt x="180" y="179"/>
                  </a:cubicBezTo>
                  <a:cubicBezTo>
                    <a:pt x="158" y="185"/>
                    <a:pt x="133" y="182"/>
                    <a:pt x="108" y="171"/>
                  </a:cubicBezTo>
                  <a:cubicBezTo>
                    <a:pt x="107" y="171"/>
                    <a:pt x="107" y="171"/>
                    <a:pt x="106" y="171"/>
                  </a:cubicBezTo>
                  <a:cubicBezTo>
                    <a:pt x="106" y="170"/>
                    <a:pt x="105" y="170"/>
                    <a:pt x="104" y="169"/>
                  </a:cubicBezTo>
                  <a:cubicBezTo>
                    <a:pt x="95" y="178"/>
                    <a:pt x="86" y="182"/>
                    <a:pt x="85" y="182"/>
                  </a:cubicBezTo>
                  <a:cubicBezTo>
                    <a:pt x="83" y="183"/>
                    <a:pt x="81" y="183"/>
                    <a:pt x="78" y="181"/>
                  </a:cubicBezTo>
                  <a:cubicBezTo>
                    <a:pt x="77" y="181"/>
                    <a:pt x="76" y="179"/>
                    <a:pt x="75" y="178"/>
                  </a:cubicBezTo>
                  <a:cubicBezTo>
                    <a:pt x="74" y="174"/>
                    <a:pt x="75" y="169"/>
                    <a:pt x="79" y="168"/>
                  </a:cubicBezTo>
                  <a:cubicBezTo>
                    <a:pt x="81" y="167"/>
                    <a:pt x="108" y="155"/>
                    <a:pt x="106" y="126"/>
                  </a:cubicBezTo>
                  <a:cubicBezTo>
                    <a:pt x="106" y="122"/>
                    <a:pt x="109" y="118"/>
                    <a:pt x="114" y="118"/>
                  </a:cubicBezTo>
                  <a:cubicBezTo>
                    <a:pt x="118" y="118"/>
                    <a:pt x="122" y="121"/>
                    <a:pt x="122" y="125"/>
                  </a:cubicBezTo>
                  <a:cubicBezTo>
                    <a:pt x="123" y="135"/>
                    <a:pt x="121" y="143"/>
                    <a:pt x="118" y="150"/>
                  </a:cubicBezTo>
                  <a:cubicBezTo>
                    <a:pt x="167" y="171"/>
                    <a:pt x="196" y="149"/>
                    <a:pt x="210" y="134"/>
                  </a:cubicBezTo>
                  <a:cubicBezTo>
                    <a:pt x="224" y="117"/>
                    <a:pt x="229" y="97"/>
                    <a:pt x="229" y="96"/>
                  </a:cubicBezTo>
                  <a:cubicBezTo>
                    <a:pt x="236" y="63"/>
                    <a:pt x="221" y="31"/>
                    <a:pt x="192" y="14"/>
                  </a:cubicBezTo>
                  <a:cubicBezTo>
                    <a:pt x="183" y="10"/>
                    <a:pt x="174" y="6"/>
                    <a:pt x="164" y="4"/>
                  </a:cubicBezTo>
                  <a:cubicBezTo>
                    <a:pt x="145" y="0"/>
                    <a:pt x="127" y="5"/>
                    <a:pt x="110" y="18"/>
                  </a:cubicBezTo>
                  <a:cubicBezTo>
                    <a:pt x="97" y="29"/>
                    <a:pt x="90" y="42"/>
                    <a:pt x="90" y="42"/>
                  </a:cubicBezTo>
                  <a:close/>
                </a:path>
              </a:pathLst>
            </a:custGeom>
            <a:solidFill>
              <a:srgbClr val="F15A2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 name="Freeform 17">
              <a:extLst>
                <a:ext uri="{FF2B5EF4-FFF2-40B4-BE49-F238E27FC236}">
                  <a16:creationId xmlns:a16="http://schemas.microsoft.com/office/drawing/2014/main" id="{51D0D0D2-2EDB-4782-A36B-53471DBC76A6}"/>
                </a:ext>
              </a:extLst>
            </p:cNvPr>
            <p:cNvSpPr>
              <a:spLocks/>
            </p:cNvSpPr>
            <p:nvPr/>
          </p:nvSpPr>
          <p:spPr bwMode="auto">
            <a:xfrm>
              <a:off x="2257743" y="1879490"/>
              <a:ext cx="700954" cy="646583"/>
            </a:xfrm>
            <a:custGeom>
              <a:avLst/>
              <a:gdLst/>
              <a:ahLst/>
              <a:cxnLst>
                <a:cxn ang="0">
                  <a:pos x="362" y="381"/>
                </a:cxn>
                <a:cxn ang="0">
                  <a:pos x="272" y="324"/>
                </a:cxn>
                <a:cxn ang="0">
                  <a:pos x="187" y="270"/>
                </a:cxn>
                <a:cxn ang="0">
                  <a:pos x="206" y="257"/>
                </a:cxn>
                <a:cxn ang="0">
                  <a:pos x="310" y="296"/>
                </a:cxn>
                <a:cxn ang="0">
                  <a:pos x="325" y="302"/>
                </a:cxn>
                <a:cxn ang="0">
                  <a:pos x="409" y="373"/>
                </a:cxn>
                <a:cxn ang="0">
                  <a:pos x="464" y="367"/>
                </a:cxn>
                <a:cxn ang="0">
                  <a:pos x="513" y="267"/>
                </a:cxn>
                <a:cxn ang="0">
                  <a:pos x="518" y="254"/>
                </a:cxn>
                <a:cxn ang="0">
                  <a:pos x="488" y="206"/>
                </a:cxn>
                <a:cxn ang="0">
                  <a:pos x="370" y="192"/>
                </a:cxn>
                <a:cxn ang="0">
                  <a:pos x="294" y="175"/>
                </a:cxn>
                <a:cxn ang="0">
                  <a:pos x="330" y="218"/>
                </a:cxn>
                <a:cxn ang="0">
                  <a:pos x="313" y="221"/>
                </a:cxn>
                <a:cxn ang="0">
                  <a:pos x="206" y="36"/>
                </a:cxn>
                <a:cxn ang="0">
                  <a:pos x="34" y="300"/>
                </a:cxn>
                <a:cxn ang="0">
                  <a:pos x="24" y="452"/>
                </a:cxn>
                <a:cxn ang="0">
                  <a:pos x="67" y="488"/>
                </a:cxn>
                <a:cxn ang="0">
                  <a:pos x="182" y="495"/>
                </a:cxn>
                <a:cxn ang="0">
                  <a:pos x="188" y="492"/>
                </a:cxn>
                <a:cxn ang="0">
                  <a:pos x="251" y="369"/>
                </a:cxn>
                <a:cxn ang="0">
                  <a:pos x="208" y="383"/>
                </a:cxn>
                <a:cxn ang="0">
                  <a:pos x="202" y="374"/>
                </a:cxn>
                <a:cxn ang="0">
                  <a:pos x="227" y="366"/>
                </a:cxn>
                <a:cxn ang="0">
                  <a:pos x="258" y="336"/>
                </a:cxn>
                <a:cxn ang="0">
                  <a:pos x="270" y="346"/>
                </a:cxn>
                <a:cxn ang="0">
                  <a:pos x="215" y="502"/>
                </a:cxn>
                <a:cxn ang="0">
                  <a:pos x="345" y="463"/>
                </a:cxn>
                <a:cxn ang="0">
                  <a:pos x="365" y="414"/>
                </a:cxn>
                <a:cxn ang="0">
                  <a:pos x="388" y="414"/>
                </a:cxn>
                <a:cxn ang="0">
                  <a:pos x="426" y="416"/>
                </a:cxn>
                <a:cxn ang="0">
                  <a:pos x="406" y="396"/>
                </a:cxn>
              </a:cxnLst>
              <a:rect l="0" t="0" r="r" b="b"/>
              <a:pathLst>
                <a:path w="559" h="516">
                  <a:moveTo>
                    <a:pt x="406" y="396"/>
                  </a:moveTo>
                  <a:cubicBezTo>
                    <a:pt x="393" y="394"/>
                    <a:pt x="377" y="390"/>
                    <a:pt x="362" y="381"/>
                  </a:cubicBezTo>
                  <a:cubicBezTo>
                    <a:pt x="342" y="370"/>
                    <a:pt x="323" y="351"/>
                    <a:pt x="308" y="321"/>
                  </a:cubicBezTo>
                  <a:cubicBezTo>
                    <a:pt x="300" y="323"/>
                    <a:pt x="287" y="325"/>
                    <a:pt x="272" y="324"/>
                  </a:cubicBezTo>
                  <a:cubicBezTo>
                    <a:pt x="260" y="323"/>
                    <a:pt x="244" y="320"/>
                    <a:pt x="228" y="311"/>
                  </a:cubicBezTo>
                  <a:cubicBezTo>
                    <a:pt x="214" y="303"/>
                    <a:pt x="199" y="290"/>
                    <a:pt x="187" y="270"/>
                  </a:cubicBezTo>
                  <a:cubicBezTo>
                    <a:pt x="183" y="264"/>
                    <a:pt x="185" y="257"/>
                    <a:pt x="190" y="254"/>
                  </a:cubicBezTo>
                  <a:cubicBezTo>
                    <a:pt x="196" y="250"/>
                    <a:pt x="203" y="252"/>
                    <a:pt x="206" y="257"/>
                  </a:cubicBezTo>
                  <a:cubicBezTo>
                    <a:pt x="243" y="315"/>
                    <a:pt x="295" y="301"/>
                    <a:pt x="308" y="297"/>
                  </a:cubicBezTo>
                  <a:cubicBezTo>
                    <a:pt x="308" y="296"/>
                    <a:pt x="309" y="296"/>
                    <a:pt x="310" y="296"/>
                  </a:cubicBezTo>
                  <a:cubicBezTo>
                    <a:pt x="313" y="294"/>
                    <a:pt x="316" y="294"/>
                    <a:pt x="319" y="296"/>
                  </a:cubicBezTo>
                  <a:cubicBezTo>
                    <a:pt x="322" y="297"/>
                    <a:pt x="324" y="299"/>
                    <a:pt x="325" y="302"/>
                  </a:cubicBezTo>
                  <a:cubicBezTo>
                    <a:pt x="326" y="303"/>
                    <a:pt x="326" y="303"/>
                    <a:pt x="326" y="304"/>
                  </a:cubicBezTo>
                  <a:cubicBezTo>
                    <a:pt x="344" y="345"/>
                    <a:pt x="372" y="368"/>
                    <a:pt x="409" y="373"/>
                  </a:cubicBezTo>
                  <a:cubicBezTo>
                    <a:pt x="438" y="376"/>
                    <a:pt x="461" y="368"/>
                    <a:pt x="462" y="368"/>
                  </a:cubicBezTo>
                  <a:cubicBezTo>
                    <a:pt x="462" y="367"/>
                    <a:pt x="463" y="367"/>
                    <a:pt x="464" y="367"/>
                  </a:cubicBezTo>
                  <a:cubicBezTo>
                    <a:pt x="490" y="353"/>
                    <a:pt x="506" y="333"/>
                    <a:pt x="512" y="308"/>
                  </a:cubicBezTo>
                  <a:cubicBezTo>
                    <a:pt x="517" y="285"/>
                    <a:pt x="513" y="267"/>
                    <a:pt x="513" y="267"/>
                  </a:cubicBezTo>
                  <a:cubicBezTo>
                    <a:pt x="511" y="259"/>
                    <a:pt x="511" y="259"/>
                    <a:pt x="511" y="259"/>
                  </a:cubicBezTo>
                  <a:cubicBezTo>
                    <a:pt x="518" y="254"/>
                    <a:pt x="518" y="254"/>
                    <a:pt x="518" y="254"/>
                  </a:cubicBezTo>
                  <a:cubicBezTo>
                    <a:pt x="559" y="224"/>
                    <a:pt x="557" y="186"/>
                    <a:pt x="551" y="163"/>
                  </a:cubicBezTo>
                  <a:cubicBezTo>
                    <a:pt x="539" y="177"/>
                    <a:pt x="518" y="195"/>
                    <a:pt x="488" y="206"/>
                  </a:cubicBezTo>
                  <a:cubicBezTo>
                    <a:pt x="465" y="214"/>
                    <a:pt x="438" y="215"/>
                    <a:pt x="410" y="208"/>
                  </a:cubicBezTo>
                  <a:cubicBezTo>
                    <a:pt x="396" y="205"/>
                    <a:pt x="382" y="199"/>
                    <a:pt x="370" y="192"/>
                  </a:cubicBezTo>
                  <a:cubicBezTo>
                    <a:pt x="359" y="186"/>
                    <a:pt x="350" y="179"/>
                    <a:pt x="342" y="171"/>
                  </a:cubicBezTo>
                  <a:cubicBezTo>
                    <a:pt x="327" y="176"/>
                    <a:pt x="311" y="178"/>
                    <a:pt x="294" y="175"/>
                  </a:cubicBezTo>
                  <a:cubicBezTo>
                    <a:pt x="304" y="184"/>
                    <a:pt x="315" y="193"/>
                    <a:pt x="327" y="202"/>
                  </a:cubicBezTo>
                  <a:cubicBezTo>
                    <a:pt x="332" y="205"/>
                    <a:pt x="333" y="213"/>
                    <a:pt x="330" y="218"/>
                  </a:cubicBezTo>
                  <a:cubicBezTo>
                    <a:pt x="326" y="223"/>
                    <a:pt x="319" y="224"/>
                    <a:pt x="314" y="221"/>
                  </a:cubicBezTo>
                  <a:cubicBezTo>
                    <a:pt x="314" y="221"/>
                    <a:pt x="314" y="221"/>
                    <a:pt x="313" y="221"/>
                  </a:cubicBezTo>
                  <a:cubicBezTo>
                    <a:pt x="277" y="195"/>
                    <a:pt x="249" y="165"/>
                    <a:pt x="231" y="129"/>
                  </a:cubicBezTo>
                  <a:cubicBezTo>
                    <a:pt x="217" y="101"/>
                    <a:pt x="209" y="69"/>
                    <a:pt x="206" y="36"/>
                  </a:cubicBezTo>
                  <a:cubicBezTo>
                    <a:pt x="206" y="23"/>
                    <a:pt x="206" y="11"/>
                    <a:pt x="207" y="0"/>
                  </a:cubicBezTo>
                  <a:cubicBezTo>
                    <a:pt x="34" y="300"/>
                    <a:pt x="34" y="300"/>
                    <a:pt x="34" y="300"/>
                  </a:cubicBezTo>
                  <a:cubicBezTo>
                    <a:pt x="17" y="329"/>
                    <a:pt x="2" y="357"/>
                    <a:pt x="1" y="389"/>
                  </a:cubicBezTo>
                  <a:cubicBezTo>
                    <a:pt x="0" y="427"/>
                    <a:pt x="24" y="452"/>
                    <a:pt x="24" y="452"/>
                  </a:cubicBezTo>
                  <a:cubicBezTo>
                    <a:pt x="24" y="453"/>
                    <a:pt x="24" y="453"/>
                    <a:pt x="24" y="453"/>
                  </a:cubicBezTo>
                  <a:cubicBezTo>
                    <a:pt x="38" y="467"/>
                    <a:pt x="52" y="479"/>
                    <a:pt x="67" y="488"/>
                  </a:cubicBezTo>
                  <a:cubicBezTo>
                    <a:pt x="93" y="502"/>
                    <a:pt x="120" y="508"/>
                    <a:pt x="148" y="505"/>
                  </a:cubicBezTo>
                  <a:cubicBezTo>
                    <a:pt x="169" y="502"/>
                    <a:pt x="182" y="495"/>
                    <a:pt x="182" y="495"/>
                  </a:cubicBezTo>
                  <a:cubicBezTo>
                    <a:pt x="187" y="492"/>
                    <a:pt x="187" y="492"/>
                    <a:pt x="187" y="492"/>
                  </a:cubicBezTo>
                  <a:cubicBezTo>
                    <a:pt x="188" y="492"/>
                    <a:pt x="188" y="492"/>
                    <a:pt x="188" y="492"/>
                  </a:cubicBezTo>
                  <a:cubicBezTo>
                    <a:pt x="193" y="489"/>
                    <a:pt x="202" y="484"/>
                    <a:pt x="210" y="476"/>
                  </a:cubicBezTo>
                  <a:cubicBezTo>
                    <a:pt x="225" y="462"/>
                    <a:pt x="257" y="424"/>
                    <a:pt x="251" y="369"/>
                  </a:cubicBezTo>
                  <a:cubicBezTo>
                    <a:pt x="244" y="375"/>
                    <a:pt x="237" y="379"/>
                    <a:pt x="231" y="381"/>
                  </a:cubicBezTo>
                  <a:cubicBezTo>
                    <a:pt x="219" y="384"/>
                    <a:pt x="209" y="383"/>
                    <a:pt x="208" y="383"/>
                  </a:cubicBezTo>
                  <a:cubicBezTo>
                    <a:pt x="207" y="382"/>
                    <a:pt x="206" y="382"/>
                    <a:pt x="205" y="382"/>
                  </a:cubicBezTo>
                  <a:cubicBezTo>
                    <a:pt x="203" y="380"/>
                    <a:pt x="201" y="377"/>
                    <a:pt x="202" y="374"/>
                  </a:cubicBezTo>
                  <a:cubicBezTo>
                    <a:pt x="202" y="369"/>
                    <a:pt x="206" y="367"/>
                    <a:pt x="211" y="367"/>
                  </a:cubicBezTo>
                  <a:cubicBezTo>
                    <a:pt x="211" y="367"/>
                    <a:pt x="218" y="368"/>
                    <a:pt x="227" y="366"/>
                  </a:cubicBezTo>
                  <a:cubicBezTo>
                    <a:pt x="237" y="362"/>
                    <a:pt x="245" y="354"/>
                    <a:pt x="248" y="341"/>
                  </a:cubicBezTo>
                  <a:cubicBezTo>
                    <a:pt x="249" y="337"/>
                    <a:pt x="254" y="335"/>
                    <a:pt x="258" y="336"/>
                  </a:cubicBezTo>
                  <a:cubicBezTo>
                    <a:pt x="259" y="336"/>
                    <a:pt x="259" y="337"/>
                    <a:pt x="260" y="337"/>
                  </a:cubicBezTo>
                  <a:cubicBezTo>
                    <a:pt x="265" y="338"/>
                    <a:pt x="269" y="341"/>
                    <a:pt x="270" y="346"/>
                  </a:cubicBezTo>
                  <a:cubicBezTo>
                    <a:pt x="289" y="422"/>
                    <a:pt x="246" y="474"/>
                    <a:pt x="226" y="493"/>
                  </a:cubicBezTo>
                  <a:cubicBezTo>
                    <a:pt x="222" y="497"/>
                    <a:pt x="218" y="500"/>
                    <a:pt x="215" y="502"/>
                  </a:cubicBezTo>
                  <a:cubicBezTo>
                    <a:pt x="262" y="516"/>
                    <a:pt x="306" y="503"/>
                    <a:pt x="343" y="465"/>
                  </a:cubicBezTo>
                  <a:cubicBezTo>
                    <a:pt x="343" y="464"/>
                    <a:pt x="344" y="463"/>
                    <a:pt x="345" y="463"/>
                  </a:cubicBezTo>
                  <a:cubicBezTo>
                    <a:pt x="345" y="462"/>
                    <a:pt x="346" y="461"/>
                    <a:pt x="346" y="461"/>
                  </a:cubicBezTo>
                  <a:cubicBezTo>
                    <a:pt x="351" y="456"/>
                    <a:pt x="365" y="436"/>
                    <a:pt x="365" y="414"/>
                  </a:cubicBezTo>
                  <a:cubicBezTo>
                    <a:pt x="365" y="408"/>
                    <a:pt x="370" y="403"/>
                    <a:pt x="377" y="403"/>
                  </a:cubicBezTo>
                  <a:cubicBezTo>
                    <a:pt x="383" y="402"/>
                    <a:pt x="388" y="408"/>
                    <a:pt x="388" y="414"/>
                  </a:cubicBezTo>
                  <a:cubicBezTo>
                    <a:pt x="389" y="428"/>
                    <a:pt x="385" y="441"/>
                    <a:pt x="380" y="451"/>
                  </a:cubicBezTo>
                  <a:cubicBezTo>
                    <a:pt x="398" y="444"/>
                    <a:pt x="413" y="433"/>
                    <a:pt x="426" y="416"/>
                  </a:cubicBezTo>
                  <a:cubicBezTo>
                    <a:pt x="432" y="409"/>
                    <a:pt x="436" y="402"/>
                    <a:pt x="439" y="396"/>
                  </a:cubicBezTo>
                  <a:cubicBezTo>
                    <a:pt x="430" y="397"/>
                    <a:pt x="418" y="397"/>
                    <a:pt x="406" y="396"/>
                  </a:cubicBezTo>
                  <a:close/>
                </a:path>
              </a:pathLst>
            </a:custGeom>
            <a:solidFill>
              <a:srgbClr val="F15A2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2" name="Freeform 18">
              <a:extLst>
                <a:ext uri="{FF2B5EF4-FFF2-40B4-BE49-F238E27FC236}">
                  <a16:creationId xmlns:a16="http://schemas.microsoft.com/office/drawing/2014/main" id="{36BCADA3-4E65-48B2-B351-F813262AC2FF}"/>
                </a:ext>
              </a:extLst>
            </p:cNvPr>
            <p:cNvSpPr>
              <a:spLocks/>
            </p:cNvSpPr>
            <p:nvPr/>
          </p:nvSpPr>
          <p:spPr bwMode="auto">
            <a:xfrm>
              <a:off x="1891836" y="1476846"/>
              <a:ext cx="752387" cy="869947"/>
            </a:xfrm>
            <a:custGeom>
              <a:avLst/>
              <a:gdLst/>
              <a:ahLst/>
              <a:cxnLst>
                <a:cxn ang="0">
                  <a:pos x="234" y="325"/>
                </a:cxn>
                <a:cxn ang="0">
                  <a:pos x="132" y="258"/>
                </a:cxn>
                <a:cxn ang="0">
                  <a:pos x="171" y="259"/>
                </a:cxn>
                <a:cxn ang="0">
                  <a:pos x="457" y="297"/>
                </a:cxn>
                <a:cxn ang="0">
                  <a:pos x="511" y="248"/>
                </a:cxn>
                <a:cxn ang="0">
                  <a:pos x="588" y="117"/>
                </a:cxn>
                <a:cxn ang="0">
                  <a:pos x="593" y="106"/>
                </a:cxn>
                <a:cxn ang="0">
                  <a:pos x="562" y="16"/>
                </a:cxn>
                <a:cxn ang="0">
                  <a:pos x="471" y="25"/>
                </a:cxn>
                <a:cxn ang="0">
                  <a:pos x="449" y="107"/>
                </a:cxn>
                <a:cxn ang="0">
                  <a:pos x="509" y="138"/>
                </a:cxn>
                <a:cxn ang="0">
                  <a:pos x="485" y="180"/>
                </a:cxn>
                <a:cxn ang="0">
                  <a:pos x="470" y="191"/>
                </a:cxn>
                <a:cxn ang="0">
                  <a:pos x="423" y="100"/>
                </a:cxn>
                <a:cxn ang="0">
                  <a:pos x="431" y="10"/>
                </a:cxn>
                <a:cxn ang="0">
                  <a:pos x="316" y="25"/>
                </a:cxn>
                <a:cxn ang="0">
                  <a:pos x="310" y="23"/>
                </a:cxn>
                <a:cxn ang="0">
                  <a:pos x="260" y="21"/>
                </a:cxn>
                <a:cxn ang="0">
                  <a:pos x="196" y="83"/>
                </a:cxn>
                <a:cxn ang="0">
                  <a:pos x="224" y="164"/>
                </a:cxn>
                <a:cxn ang="0">
                  <a:pos x="301" y="139"/>
                </a:cxn>
                <a:cxn ang="0">
                  <a:pos x="308" y="109"/>
                </a:cxn>
                <a:cxn ang="0">
                  <a:pos x="350" y="139"/>
                </a:cxn>
                <a:cxn ang="0">
                  <a:pos x="324" y="149"/>
                </a:cxn>
                <a:cxn ang="0">
                  <a:pos x="322" y="151"/>
                </a:cxn>
                <a:cxn ang="0">
                  <a:pos x="302" y="213"/>
                </a:cxn>
                <a:cxn ang="0">
                  <a:pos x="294" y="251"/>
                </a:cxn>
                <a:cxn ang="0">
                  <a:pos x="175" y="131"/>
                </a:cxn>
                <a:cxn ang="0">
                  <a:pos x="113" y="134"/>
                </a:cxn>
                <a:cxn ang="0">
                  <a:pos x="95" y="175"/>
                </a:cxn>
                <a:cxn ang="0">
                  <a:pos x="92" y="176"/>
                </a:cxn>
                <a:cxn ang="0">
                  <a:pos x="32" y="268"/>
                </a:cxn>
                <a:cxn ang="0">
                  <a:pos x="33" y="274"/>
                </a:cxn>
                <a:cxn ang="0">
                  <a:pos x="108" y="350"/>
                </a:cxn>
                <a:cxn ang="0">
                  <a:pos x="185" y="332"/>
                </a:cxn>
                <a:cxn ang="0">
                  <a:pos x="181" y="386"/>
                </a:cxn>
                <a:cxn ang="0">
                  <a:pos x="180" y="400"/>
                </a:cxn>
                <a:cxn ang="0">
                  <a:pos x="103" y="373"/>
                </a:cxn>
                <a:cxn ang="0">
                  <a:pos x="1" y="357"/>
                </a:cxn>
                <a:cxn ang="0">
                  <a:pos x="45" y="361"/>
                </a:cxn>
                <a:cxn ang="0">
                  <a:pos x="10" y="417"/>
                </a:cxn>
                <a:cxn ang="0">
                  <a:pos x="8" y="421"/>
                </a:cxn>
                <a:cxn ang="0">
                  <a:pos x="39" y="551"/>
                </a:cxn>
                <a:cxn ang="0">
                  <a:pos x="147" y="425"/>
                </a:cxn>
                <a:cxn ang="0">
                  <a:pos x="220" y="424"/>
                </a:cxn>
                <a:cxn ang="0">
                  <a:pos x="289" y="498"/>
                </a:cxn>
                <a:cxn ang="0">
                  <a:pos x="154" y="448"/>
                </a:cxn>
                <a:cxn ang="0">
                  <a:pos x="79" y="505"/>
                </a:cxn>
                <a:cxn ang="0">
                  <a:pos x="62" y="576"/>
                </a:cxn>
                <a:cxn ang="0">
                  <a:pos x="62" y="576"/>
                </a:cxn>
                <a:cxn ang="0">
                  <a:pos x="63" y="578"/>
                </a:cxn>
                <a:cxn ang="0">
                  <a:pos x="177" y="692"/>
                </a:cxn>
                <a:cxn ang="0">
                  <a:pos x="241" y="681"/>
                </a:cxn>
                <a:cxn ang="0">
                  <a:pos x="306" y="607"/>
                </a:cxn>
              </a:cxnLst>
              <a:rect l="0" t="0" r="r" b="b"/>
              <a:pathLst>
                <a:path w="600" h="693">
                  <a:moveTo>
                    <a:pt x="475" y="312"/>
                  </a:moveTo>
                  <a:cubicBezTo>
                    <a:pt x="469" y="317"/>
                    <a:pt x="462" y="321"/>
                    <a:pt x="455" y="325"/>
                  </a:cubicBezTo>
                  <a:cubicBezTo>
                    <a:pt x="439" y="334"/>
                    <a:pt x="420" y="341"/>
                    <a:pt x="398" y="346"/>
                  </a:cubicBezTo>
                  <a:cubicBezTo>
                    <a:pt x="370" y="353"/>
                    <a:pt x="337" y="354"/>
                    <a:pt x="300" y="347"/>
                  </a:cubicBezTo>
                  <a:cubicBezTo>
                    <a:pt x="279" y="343"/>
                    <a:pt x="257" y="336"/>
                    <a:pt x="234" y="325"/>
                  </a:cubicBezTo>
                  <a:cubicBezTo>
                    <a:pt x="234" y="325"/>
                    <a:pt x="234" y="325"/>
                    <a:pt x="234" y="325"/>
                  </a:cubicBezTo>
                  <a:cubicBezTo>
                    <a:pt x="234" y="325"/>
                    <a:pt x="234" y="325"/>
                    <a:pt x="234" y="325"/>
                  </a:cubicBezTo>
                  <a:cubicBezTo>
                    <a:pt x="234" y="325"/>
                    <a:pt x="222" y="319"/>
                    <a:pt x="206" y="310"/>
                  </a:cubicBezTo>
                  <a:cubicBezTo>
                    <a:pt x="195" y="304"/>
                    <a:pt x="183" y="296"/>
                    <a:pt x="170" y="287"/>
                  </a:cubicBezTo>
                  <a:cubicBezTo>
                    <a:pt x="157" y="279"/>
                    <a:pt x="144" y="269"/>
                    <a:pt x="132" y="258"/>
                  </a:cubicBezTo>
                  <a:cubicBezTo>
                    <a:pt x="124" y="251"/>
                    <a:pt x="116" y="244"/>
                    <a:pt x="110" y="237"/>
                  </a:cubicBezTo>
                  <a:cubicBezTo>
                    <a:pt x="106" y="232"/>
                    <a:pt x="107" y="224"/>
                    <a:pt x="111" y="220"/>
                  </a:cubicBezTo>
                  <a:cubicBezTo>
                    <a:pt x="116" y="216"/>
                    <a:pt x="124" y="217"/>
                    <a:pt x="128" y="222"/>
                  </a:cubicBezTo>
                  <a:cubicBezTo>
                    <a:pt x="133" y="228"/>
                    <a:pt x="140" y="235"/>
                    <a:pt x="147" y="241"/>
                  </a:cubicBezTo>
                  <a:cubicBezTo>
                    <a:pt x="154" y="247"/>
                    <a:pt x="162" y="254"/>
                    <a:pt x="171" y="259"/>
                  </a:cubicBezTo>
                  <a:cubicBezTo>
                    <a:pt x="187" y="271"/>
                    <a:pt x="204" y="282"/>
                    <a:pt x="217" y="290"/>
                  </a:cubicBezTo>
                  <a:cubicBezTo>
                    <a:pt x="232" y="298"/>
                    <a:pt x="243" y="303"/>
                    <a:pt x="244" y="304"/>
                  </a:cubicBezTo>
                  <a:cubicBezTo>
                    <a:pt x="280" y="321"/>
                    <a:pt x="313" y="328"/>
                    <a:pt x="342" y="328"/>
                  </a:cubicBezTo>
                  <a:cubicBezTo>
                    <a:pt x="371" y="329"/>
                    <a:pt x="396" y="324"/>
                    <a:pt x="418" y="316"/>
                  </a:cubicBezTo>
                  <a:cubicBezTo>
                    <a:pt x="432" y="311"/>
                    <a:pt x="445" y="304"/>
                    <a:pt x="457" y="297"/>
                  </a:cubicBezTo>
                  <a:cubicBezTo>
                    <a:pt x="472" y="287"/>
                    <a:pt x="484" y="277"/>
                    <a:pt x="493" y="269"/>
                  </a:cubicBezTo>
                  <a:cubicBezTo>
                    <a:pt x="505" y="257"/>
                    <a:pt x="511" y="249"/>
                    <a:pt x="511" y="248"/>
                  </a:cubicBezTo>
                  <a:cubicBezTo>
                    <a:pt x="511" y="248"/>
                    <a:pt x="511" y="248"/>
                    <a:pt x="511" y="248"/>
                  </a:cubicBezTo>
                  <a:cubicBezTo>
                    <a:pt x="511" y="248"/>
                    <a:pt x="511" y="248"/>
                    <a:pt x="511" y="248"/>
                  </a:cubicBezTo>
                  <a:cubicBezTo>
                    <a:pt x="511" y="248"/>
                    <a:pt x="511" y="248"/>
                    <a:pt x="511" y="248"/>
                  </a:cubicBezTo>
                  <a:cubicBezTo>
                    <a:pt x="511" y="248"/>
                    <a:pt x="511" y="248"/>
                    <a:pt x="511" y="248"/>
                  </a:cubicBezTo>
                  <a:cubicBezTo>
                    <a:pt x="511" y="248"/>
                    <a:pt x="511" y="248"/>
                    <a:pt x="511" y="248"/>
                  </a:cubicBezTo>
                  <a:cubicBezTo>
                    <a:pt x="512" y="247"/>
                    <a:pt x="513" y="247"/>
                    <a:pt x="514" y="246"/>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9" y="115"/>
                    <a:pt x="591" y="112"/>
                    <a:pt x="593" y="106"/>
                  </a:cubicBezTo>
                  <a:cubicBezTo>
                    <a:pt x="596" y="101"/>
                    <a:pt x="598" y="94"/>
                    <a:pt x="599" y="86"/>
                  </a:cubicBezTo>
                  <a:cubicBezTo>
                    <a:pt x="600" y="81"/>
                    <a:pt x="600" y="75"/>
                    <a:pt x="600" y="70"/>
                  </a:cubicBezTo>
                  <a:cubicBezTo>
                    <a:pt x="599" y="62"/>
                    <a:pt x="597" y="55"/>
                    <a:pt x="593" y="47"/>
                  </a:cubicBezTo>
                  <a:cubicBezTo>
                    <a:pt x="591" y="43"/>
                    <a:pt x="588" y="38"/>
                    <a:pt x="584" y="34"/>
                  </a:cubicBezTo>
                  <a:cubicBezTo>
                    <a:pt x="577" y="26"/>
                    <a:pt x="570" y="20"/>
                    <a:pt x="562" y="16"/>
                  </a:cubicBezTo>
                  <a:cubicBezTo>
                    <a:pt x="551" y="9"/>
                    <a:pt x="539" y="6"/>
                    <a:pt x="527" y="5"/>
                  </a:cubicBezTo>
                  <a:cubicBezTo>
                    <a:pt x="515" y="4"/>
                    <a:pt x="504" y="6"/>
                    <a:pt x="493" y="11"/>
                  </a:cubicBezTo>
                  <a:cubicBezTo>
                    <a:pt x="486" y="14"/>
                    <a:pt x="479" y="18"/>
                    <a:pt x="472" y="24"/>
                  </a:cubicBezTo>
                  <a:cubicBezTo>
                    <a:pt x="472" y="24"/>
                    <a:pt x="472" y="24"/>
                    <a:pt x="472" y="24"/>
                  </a:cubicBezTo>
                  <a:cubicBezTo>
                    <a:pt x="472" y="24"/>
                    <a:pt x="472" y="24"/>
                    <a:pt x="471" y="25"/>
                  </a:cubicBezTo>
                  <a:cubicBezTo>
                    <a:pt x="470" y="26"/>
                    <a:pt x="469" y="27"/>
                    <a:pt x="467" y="29"/>
                  </a:cubicBezTo>
                  <a:cubicBezTo>
                    <a:pt x="464" y="32"/>
                    <a:pt x="460" y="37"/>
                    <a:pt x="456" y="44"/>
                  </a:cubicBezTo>
                  <a:cubicBezTo>
                    <a:pt x="454" y="49"/>
                    <a:pt x="451" y="54"/>
                    <a:pt x="449" y="60"/>
                  </a:cubicBezTo>
                  <a:cubicBezTo>
                    <a:pt x="447" y="67"/>
                    <a:pt x="445" y="74"/>
                    <a:pt x="445" y="82"/>
                  </a:cubicBezTo>
                  <a:cubicBezTo>
                    <a:pt x="445" y="90"/>
                    <a:pt x="446" y="99"/>
                    <a:pt x="449" y="107"/>
                  </a:cubicBezTo>
                  <a:cubicBezTo>
                    <a:pt x="452" y="113"/>
                    <a:pt x="454" y="119"/>
                    <a:pt x="459" y="125"/>
                  </a:cubicBezTo>
                  <a:cubicBezTo>
                    <a:pt x="464" y="132"/>
                    <a:pt x="471" y="140"/>
                    <a:pt x="481" y="148"/>
                  </a:cubicBezTo>
                  <a:cubicBezTo>
                    <a:pt x="482" y="146"/>
                    <a:pt x="484" y="144"/>
                    <a:pt x="486" y="143"/>
                  </a:cubicBezTo>
                  <a:cubicBezTo>
                    <a:pt x="489" y="139"/>
                    <a:pt x="494" y="136"/>
                    <a:pt x="499" y="134"/>
                  </a:cubicBezTo>
                  <a:cubicBezTo>
                    <a:pt x="503" y="132"/>
                    <a:pt x="508" y="134"/>
                    <a:pt x="509" y="138"/>
                  </a:cubicBezTo>
                  <a:cubicBezTo>
                    <a:pt x="511" y="142"/>
                    <a:pt x="509" y="146"/>
                    <a:pt x="505" y="148"/>
                  </a:cubicBezTo>
                  <a:cubicBezTo>
                    <a:pt x="502" y="150"/>
                    <a:pt x="499" y="152"/>
                    <a:pt x="496" y="154"/>
                  </a:cubicBezTo>
                  <a:cubicBezTo>
                    <a:pt x="494" y="156"/>
                    <a:pt x="492" y="159"/>
                    <a:pt x="490" y="161"/>
                  </a:cubicBezTo>
                  <a:cubicBezTo>
                    <a:pt x="489" y="164"/>
                    <a:pt x="487" y="168"/>
                    <a:pt x="486" y="171"/>
                  </a:cubicBezTo>
                  <a:cubicBezTo>
                    <a:pt x="486" y="174"/>
                    <a:pt x="485" y="177"/>
                    <a:pt x="485" y="180"/>
                  </a:cubicBezTo>
                  <a:cubicBezTo>
                    <a:pt x="484" y="185"/>
                    <a:pt x="485" y="189"/>
                    <a:pt x="485" y="189"/>
                  </a:cubicBezTo>
                  <a:cubicBezTo>
                    <a:pt x="485" y="189"/>
                    <a:pt x="485" y="189"/>
                    <a:pt x="485" y="189"/>
                  </a:cubicBezTo>
                  <a:cubicBezTo>
                    <a:pt x="485" y="189"/>
                    <a:pt x="485" y="189"/>
                    <a:pt x="485" y="189"/>
                  </a:cubicBezTo>
                  <a:cubicBezTo>
                    <a:pt x="486" y="194"/>
                    <a:pt x="483" y="197"/>
                    <a:pt x="478" y="198"/>
                  </a:cubicBezTo>
                  <a:cubicBezTo>
                    <a:pt x="474" y="199"/>
                    <a:pt x="470" y="196"/>
                    <a:pt x="470" y="191"/>
                  </a:cubicBezTo>
                  <a:cubicBezTo>
                    <a:pt x="470" y="191"/>
                    <a:pt x="469" y="188"/>
                    <a:pt x="469" y="184"/>
                  </a:cubicBezTo>
                  <a:cubicBezTo>
                    <a:pt x="469" y="180"/>
                    <a:pt x="470" y="174"/>
                    <a:pt x="471" y="169"/>
                  </a:cubicBezTo>
                  <a:cubicBezTo>
                    <a:pt x="470" y="168"/>
                    <a:pt x="469" y="168"/>
                    <a:pt x="468" y="167"/>
                  </a:cubicBezTo>
                  <a:cubicBezTo>
                    <a:pt x="454" y="157"/>
                    <a:pt x="444" y="146"/>
                    <a:pt x="437" y="135"/>
                  </a:cubicBezTo>
                  <a:cubicBezTo>
                    <a:pt x="430" y="123"/>
                    <a:pt x="425" y="112"/>
                    <a:pt x="423" y="100"/>
                  </a:cubicBezTo>
                  <a:cubicBezTo>
                    <a:pt x="422" y="93"/>
                    <a:pt x="422" y="85"/>
                    <a:pt x="422" y="78"/>
                  </a:cubicBezTo>
                  <a:cubicBezTo>
                    <a:pt x="423" y="69"/>
                    <a:pt x="425" y="60"/>
                    <a:pt x="427" y="52"/>
                  </a:cubicBezTo>
                  <a:cubicBezTo>
                    <a:pt x="430" y="45"/>
                    <a:pt x="433" y="38"/>
                    <a:pt x="436" y="32"/>
                  </a:cubicBezTo>
                  <a:cubicBezTo>
                    <a:pt x="440" y="27"/>
                    <a:pt x="443" y="22"/>
                    <a:pt x="446" y="18"/>
                  </a:cubicBezTo>
                  <a:cubicBezTo>
                    <a:pt x="442" y="15"/>
                    <a:pt x="437" y="13"/>
                    <a:pt x="431" y="10"/>
                  </a:cubicBezTo>
                  <a:cubicBezTo>
                    <a:pt x="421" y="7"/>
                    <a:pt x="410" y="3"/>
                    <a:pt x="399" y="2"/>
                  </a:cubicBezTo>
                  <a:cubicBezTo>
                    <a:pt x="391" y="0"/>
                    <a:pt x="383" y="0"/>
                    <a:pt x="374" y="1"/>
                  </a:cubicBezTo>
                  <a:cubicBezTo>
                    <a:pt x="363" y="1"/>
                    <a:pt x="352" y="4"/>
                    <a:pt x="340" y="9"/>
                  </a:cubicBezTo>
                  <a:cubicBezTo>
                    <a:pt x="334" y="12"/>
                    <a:pt x="327" y="16"/>
                    <a:pt x="321" y="21"/>
                  </a:cubicBezTo>
                  <a:cubicBezTo>
                    <a:pt x="316" y="25"/>
                    <a:pt x="316" y="25"/>
                    <a:pt x="316" y="25"/>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09" y="23"/>
                    <a:pt x="308" y="23"/>
                  </a:cubicBezTo>
                  <a:cubicBezTo>
                    <a:pt x="307" y="22"/>
                    <a:pt x="305" y="22"/>
                    <a:pt x="302" y="21"/>
                  </a:cubicBezTo>
                  <a:cubicBezTo>
                    <a:pt x="296" y="20"/>
                    <a:pt x="288" y="19"/>
                    <a:pt x="279" y="19"/>
                  </a:cubicBezTo>
                  <a:cubicBezTo>
                    <a:pt x="273" y="19"/>
                    <a:pt x="267" y="20"/>
                    <a:pt x="260" y="21"/>
                  </a:cubicBezTo>
                  <a:cubicBezTo>
                    <a:pt x="252" y="22"/>
                    <a:pt x="243" y="25"/>
                    <a:pt x="235" y="30"/>
                  </a:cubicBezTo>
                  <a:cubicBezTo>
                    <a:pt x="230" y="33"/>
                    <a:pt x="225" y="36"/>
                    <a:pt x="221" y="41"/>
                  </a:cubicBezTo>
                  <a:cubicBezTo>
                    <a:pt x="216" y="45"/>
                    <a:pt x="211" y="51"/>
                    <a:pt x="207" y="59"/>
                  </a:cubicBezTo>
                  <a:cubicBezTo>
                    <a:pt x="203" y="65"/>
                    <a:pt x="200" y="72"/>
                    <a:pt x="197" y="81"/>
                  </a:cubicBezTo>
                  <a:cubicBezTo>
                    <a:pt x="196" y="83"/>
                    <a:pt x="196" y="83"/>
                    <a:pt x="196" y="83"/>
                  </a:cubicBezTo>
                  <a:cubicBezTo>
                    <a:pt x="196" y="83"/>
                    <a:pt x="196" y="83"/>
                    <a:pt x="196" y="83"/>
                  </a:cubicBezTo>
                  <a:cubicBezTo>
                    <a:pt x="196" y="85"/>
                    <a:pt x="195" y="87"/>
                    <a:pt x="195" y="90"/>
                  </a:cubicBezTo>
                  <a:cubicBezTo>
                    <a:pt x="194" y="96"/>
                    <a:pt x="193" y="104"/>
                    <a:pt x="195" y="114"/>
                  </a:cubicBezTo>
                  <a:cubicBezTo>
                    <a:pt x="196" y="120"/>
                    <a:pt x="198" y="127"/>
                    <a:pt x="201" y="134"/>
                  </a:cubicBezTo>
                  <a:cubicBezTo>
                    <a:pt x="206" y="144"/>
                    <a:pt x="213" y="154"/>
                    <a:pt x="224" y="164"/>
                  </a:cubicBezTo>
                  <a:cubicBezTo>
                    <a:pt x="231" y="169"/>
                    <a:pt x="238" y="175"/>
                    <a:pt x="248" y="181"/>
                  </a:cubicBezTo>
                  <a:cubicBezTo>
                    <a:pt x="256" y="185"/>
                    <a:pt x="266" y="190"/>
                    <a:pt x="278" y="195"/>
                  </a:cubicBezTo>
                  <a:cubicBezTo>
                    <a:pt x="278" y="189"/>
                    <a:pt x="279" y="183"/>
                    <a:pt x="280" y="178"/>
                  </a:cubicBezTo>
                  <a:cubicBezTo>
                    <a:pt x="283" y="169"/>
                    <a:pt x="287" y="161"/>
                    <a:pt x="291" y="154"/>
                  </a:cubicBezTo>
                  <a:cubicBezTo>
                    <a:pt x="294" y="148"/>
                    <a:pt x="298" y="143"/>
                    <a:pt x="301" y="139"/>
                  </a:cubicBezTo>
                  <a:cubicBezTo>
                    <a:pt x="302" y="137"/>
                    <a:pt x="304" y="136"/>
                    <a:pt x="304" y="135"/>
                  </a:cubicBezTo>
                  <a:cubicBezTo>
                    <a:pt x="304" y="134"/>
                    <a:pt x="303" y="134"/>
                    <a:pt x="303" y="133"/>
                  </a:cubicBezTo>
                  <a:cubicBezTo>
                    <a:pt x="298" y="128"/>
                    <a:pt x="295" y="121"/>
                    <a:pt x="293" y="113"/>
                  </a:cubicBezTo>
                  <a:cubicBezTo>
                    <a:pt x="292" y="109"/>
                    <a:pt x="295" y="104"/>
                    <a:pt x="299" y="103"/>
                  </a:cubicBezTo>
                  <a:cubicBezTo>
                    <a:pt x="303" y="103"/>
                    <a:pt x="307" y="105"/>
                    <a:pt x="308" y="109"/>
                  </a:cubicBezTo>
                  <a:cubicBezTo>
                    <a:pt x="310" y="115"/>
                    <a:pt x="312" y="120"/>
                    <a:pt x="315" y="123"/>
                  </a:cubicBezTo>
                  <a:cubicBezTo>
                    <a:pt x="318" y="127"/>
                    <a:pt x="321" y="130"/>
                    <a:pt x="325" y="132"/>
                  </a:cubicBezTo>
                  <a:cubicBezTo>
                    <a:pt x="331" y="135"/>
                    <a:pt x="337" y="137"/>
                    <a:pt x="342" y="138"/>
                  </a:cubicBezTo>
                  <a:cubicBezTo>
                    <a:pt x="346" y="139"/>
                    <a:pt x="350" y="139"/>
                    <a:pt x="350" y="139"/>
                  </a:cubicBezTo>
                  <a:cubicBezTo>
                    <a:pt x="350" y="139"/>
                    <a:pt x="350" y="139"/>
                    <a:pt x="350" y="139"/>
                  </a:cubicBezTo>
                  <a:cubicBezTo>
                    <a:pt x="350" y="139"/>
                    <a:pt x="350" y="139"/>
                    <a:pt x="350" y="139"/>
                  </a:cubicBezTo>
                  <a:cubicBezTo>
                    <a:pt x="354" y="139"/>
                    <a:pt x="357" y="143"/>
                    <a:pt x="357" y="147"/>
                  </a:cubicBezTo>
                  <a:cubicBezTo>
                    <a:pt x="357" y="151"/>
                    <a:pt x="354" y="155"/>
                    <a:pt x="349" y="155"/>
                  </a:cubicBezTo>
                  <a:cubicBezTo>
                    <a:pt x="349" y="155"/>
                    <a:pt x="345" y="154"/>
                    <a:pt x="339" y="153"/>
                  </a:cubicBezTo>
                  <a:cubicBezTo>
                    <a:pt x="335" y="152"/>
                    <a:pt x="329" y="151"/>
                    <a:pt x="324" y="149"/>
                  </a:cubicBezTo>
                  <a:cubicBezTo>
                    <a:pt x="323" y="149"/>
                    <a:pt x="323" y="149"/>
                    <a:pt x="323" y="150"/>
                  </a:cubicBezTo>
                  <a:cubicBezTo>
                    <a:pt x="323" y="150"/>
                    <a:pt x="323" y="150"/>
                    <a:pt x="323" y="150"/>
                  </a:cubicBezTo>
                  <a:cubicBezTo>
                    <a:pt x="323" y="150"/>
                    <a:pt x="323" y="150"/>
                    <a:pt x="323" y="150"/>
                  </a:cubicBezTo>
                  <a:cubicBezTo>
                    <a:pt x="323" y="150"/>
                    <a:pt x="323" y="150"/>
                    <a:pt x="322" y="150"/>
                  </a:cubicBezTo>
                  <a:cubicBezTo>
                    <a:pt x="322" y="150"/>
                    <a:pt x="322" y="150"/>
                    <a:pt x="322" y="151"/>
                  </a:cubicBezTo>
                  <a:cubicBezTo>
                    <a:pt x="321" y="151"/>
                    <a:pt x="320" y="152"/>
                    <a:pt x="319" y="154"/>
                  </a:cubicBezTo>
                  <a:cubicBezTo>
                    <a:pt x="317" y="156"/>
                    <a:pt x="314" y="161"/>
                    <a:pt x="311" y="166"/>
                  </a:cubicBezTo>
                  <a:cubicBezTo>
                    <a:pt x="308" y="170"/>
                    <a:pt x="306" y="175"/>
                    <a:pt x="304" y="181"/>
                  </a:cubicBezTo>
                  <a:cubicBezTo>
                    <a:pt x="302" y="187"/>
                    <a:pt x="301" y="193"/>
                    <a:pt x="301" y="200"/>
                  </a:cubicBezTo>
                  <a:cubicBezTo>
                    <a:pt x="301" y="204"/>
                    <a:pt x="301" y="209"/>
                    <a:pt x="302" y="213"/>
                  </a:cubicBezTo>
                  <a:cubicBezTo>
                    <a:pt x="303" y="220"/>
                    <a:pt x="306" y="226"/>
                    <a:pt x="310" y="233"/>
                  </a:cubicBezTo>
                  <a:cubicBezTo>
                    <a:pt x="316" y="242"/>
                    <a:pt x="325" y="252"/>
                    <a:pt x="338" y="262"/>
                  </a:cubicBezTo>
                  <a:cubicBezTo>
                    <a:pt x="343" y="266"/>
                    <a:pt x="344" y="273"/>
                    <a:pt x="340" y="278"/>
                  </a:cubicBezTo>
                  <a:cubicBezTo>
                    <a:pt x="336" y="283"/>
                    <a:pt x="329" y="284"/>
                    <a:pt x="324" y="280"/>
                  </a:cubicBezTo>
                  <a:cubicBezTo>
                    <a:pt x="311" y="271"/>
                    <a:pt x="301" y="261"/>
                    <a:pt x="294" y="251"/>
                  </a:cubicBezTo>
                  <a:cubicBezTo>
                    <a:pt x="287" y="241"/>
                    <a:pt x="282" y="231"/>
                    <a:pt x="280" y="221"/>
                  </a:cubicBezTo>
                  <a:cubicBezTo>
                    <a:pt x="280" y="221"/>
                    <a:pt x="280" y="220"/>
                    <a:pt x="280" y="220"/>
                  </a:cubicBezTo>
                  <a:cubicBezTo>
                    <a:pt x="263" y="214"/>
                    <a:pt x="248" y="208"/>
                    <a:pt x="236" y="201"/>
                  </a:cubicBezTo>
                  <a:cubicBezTo>
                    <a:pt x="218" y="190"/>
                    <a:pt x="205" y="179"/>
                    <a:pt x="195" y="167"/>
                  </a:cubicBezTo>
                  <a:cubicBezTo>
                    <a:pt x="185" y="155"/>
                    <a:pt x="179" y="142"/>
                    <a:pt x="175" y="131"/>
                  </a:cubicBezTo>
                  <a:cubicBezTo>
                    <a:pt x="173" y="123"/>
                    <a:pt x="172" y="116"/>
                    <a:pt x="171" y="109"/>
                  </a:cubicBezTo>
                  <a:cubicBezTo>
                    <a:pt x="171" y="103"/>
                    <a:pt x="171" y="97"/>
                    <a:pt x="171" y="92"/>
                  </a:cubicBezTo>
                  <a:cubicBezTo>
                    <a:pt x="166" y="94"/>
                    <a:pt x="159" y="96"/>
                    <a:pt x="153" y="99"/>
                  </a:cubicBezTo>
                  <a:cubicBezTo>
                    <a:pt x="146" y="102"/>
                    <a:pt x="140" y="106"/>
                    <a:pt x="134" y="110"/>
                  </a:cubicBezTo>
                  <a:cubicBezTo>
                    <a:pt x="126" y="117"/>
                    <a:pt x="119" y="124"/>
                    <a:pt x="113" y="134"/>
                  </a:cubicBezTo>
                  <a:cubicBezTo>
                    <a:pt x="108" y="143"/>
                    <a:pt x="104" y="153"/>
                    <a:pt x="103" y="165"/>
                  </a:cubicBezTo>
                  <a:cubicBezTo>
                    <a:pt x="102" y="173"/>
                    <a:pt x="102" y="173"/>
                    <a:pt x="102" y="173"/>
                  </a:cubicBezTo>
                  <a:cubicBezTo>
                    <a:pt x="95" y="175"/>
                    <a:pt x="95" y="175"/>
                    <a:pt x="95" y="175"/>
                  </a:cubicBezTo>
                  <a:cubicBezTo>
                    <a:pt x="95" y="175"/>
                    <a:pt x="95" y="175"/>
                    <a:pt x="95" y="175"/>
                  </a:cubicBezTo>
                  <a:cubicBezTo>
                    <a:pt x="95" y="175"/>
                    <a:pt x="95" y="175"/>
                    <a:pt x="95" y="175"/>
                  </a:cubicBezTo>
                  <a:cubicBezTo>
                    <a:pt x="95" y="175"/>
                    <a:pt x="95" y="175"/>
                    <a:pt x="95" y="175"/>
                  </a:cubicBezTo>
                  <a:cubicBezTo>
                    <a:pt x="95" y="175"/>
                    <a:pt x="95" y="175"/>
                    <a:pt x="95" y="175"/>
                  </a:cubicBezTo>
                  <a:cubicBezTo>
                    <a:pt x="94" y="175"/>
                    <a:pt x="94" y="175"/>
                    <a:pt x="94" y="175"/>
                  </a:cubicBezTo>
                  <a:cubicBezTo>
                    <a:pt x="94" y="175"/>
                    <a:pt x="94" y="175"/>
                    <a:pt x="94" y="175"/>
                  </a:cubicBezTo>
                  <a:cubicBezTo>
                    <a:pt x="94" y="175"/>
                    <a:pt x="93" y="176"/>
                    <a:pt x="92" y="176"/>
                  </a:cubicBezTo>
                  <a:cubicBezTo>
                    <a:pt x="90" y="177"/>
                    <a:pt x="87" y="178"/>
                    <a:pt x="84" y="180"/>
                  </a:cubicBezTo>
                  <a:cubicBezTo>
                    <a:pt x="77" y="183"/>
                    <a:pt x="68" y="188"/>
                    <a:pt x="59" y="196"/>
                  </a:cubicBezTo>
                  <a:cubicBezTo>
                    <a:pt x="54" y="202"/>
                    <a:pt x="48" y="208"/>
                    <a:pt x="44" y="216"/>
                  </a:cubicBezTo>
                  <a:cubicBezTo>
                    <a:pt x="39" y="224"/>
                    <a:pt x="36" y="232"/>
                    <a:pt x="34" y="243"/>
                  </a:cubicBezTo>
                  <a:cubicBezTo>
                    <a:pt x="32" y="250"/>
                    <a:pt x="32" y="258"/>
                    <a:pt x="32" y="268"/>
                  </a:cubicBezTo>
                  <a:cubicBezTo>
                    <a:pt x="33" y="269"/>
                    <a:pt x="33" y="271"/>
                    <a:pt x="33" y="272"/>
                  </a:cubicBezTo>
                  <a:cubicBezTo>
                    <a:pt x="33" y="272"/>
                    <a:pt x="33" y="272"/>
                    <a:pt x="33" y="272"/>
                  </a:cubicBezTo>
                  <a:cubicBezTo>
                    <a:pt x="33" y="272"/>
                    <a:pt x="33" y="272"/>
                    <a:pt x="33" y="272"/>
                  </a:cubicBezTo>
                  <a:cubicBezTo>
                    <a:pt x="33" y="272"/>
                    <a:pt x="33" y="273"/>
                    <a:pt x="33" y="273"/>
                  </a:cubicBezTo>
                  <a:cubicBezTo>
                    <a:pt x="33" y="273"/>
                    <a:pt x="33" y="273"/>
                    <a:pt x="33" y="274"/>
                  </a:cubicBezTo>
                  <a:cubicBezTo>
                    <a:pt x="33" y="275"/>
                    <a:pt x="33" y="277"/>
                    <a:pt x="33" y="280"/>
                  </a:cubicBezTo>
                  <a:cubicBezTo>
                    <a:pt x="34" y="285"/>
                    <a:pt x="36" y="292"/>
                    <a:pt x="39" y="300"/>
                  </a:cubicBezTo>
                  <a:cubicBezTo>
                    <a:pt x="42" y="305"/>
                    <a:pt x="45" y="311"/>
                    <a:pt x="49" y="316"/>
                  </a:cubicBezTo>
                  <a:cubicBezTo>
                    <a:pt x="55" y="323"/>
                    <a:pt x="62" y="330"/>
                    <a:pt x="73" y="337"/>
                  </a:cubicBezTo>
                  <a:cubicBezTo>
                    <a:pt x="82" y="342"/>
                    <a:pt x="94" y="347"/>
                    <a:pt x="108" y="350"/>
                  </a:cubicBezTo>
                  <a:cubicBezTo>
                    <a:pt x="122" y="353"/>
                    <a:pt x="139" y="355"/>
                    <a:pt x="160" y="355"/>
                  </a:cubicBezTo>
                  <a:cubicBezTo>
                    <a:pt x="161" y="355"/>
                    <a:pt x="162" y="356"/>
                    <a:pt x="163" y="356"/>
                  </a:cubicBezTo>
                  <a:cubicBezTo>
                    <a:pt x="164" y="351"/>
                    <a:pt x="166" y="346"/>
                    <a:pt x="168" y="341"/>
                  </a:cubicBezTo>
                  <a:cubicBezTo>
                    <a:pt x="170" y="338"/>
                    <a:pt x="172" y="336"/>
                    <a:pt x="174" y="333"/>
                  </a:cubicBezTo>
                  <a:cubicBezTo>
                    <a:pt x="177" y="330"/>
                    <a:pt x="182" y="329"/>
                    <a:pt x="185" y="332"/>
                  </a:cubicBezTo>
                  <a:cubicBezTo>
                    <a:pt x="188" y="335"/>
                    <a:pt x="189" y="340"/>
                    <a:pt x="186" y="343"/>
                  </a:cubicBezTo>
                  <a:cubicBezTo>
                    <a:pt x="184" y="345"/>
                    <a:pt x="183" y="347"/>
                    <a:pt x="182" y="349"/>
                  </a:cubicBezTo>
                  <a:cubicBezTo>
                    <a:pt x="180" y="353"/>
                    <a:pt x="178" y="356"/>
                    <a:pt x="178" y="360"/>
                  </a:cubicBezTo>
                  <a:cubicBezTo>
                    <a:pt x="177" y="363"/>
                    <a:pt x="177" y="367"/>
                    <a:pt x="177" y="370"/>
                  </a:cubicBezTo>
                  <a:cubicBezTo>
                    <a:pt x="177" y="377"/>
                    <a:pt x="179" y="382"/>
                    <a:pt x="181" y="386"/>
                  </a:cubicBezTo>
                  <a:cubicBezTo>
                    <a:pt x="182" y="388"/>
                    <a:pt x="183" y="390"/>
                    <a:pt x="183" y="390"/>
                  </a:cubicBezTo>
                  <a:cubicBezTo>
                    <a:pt x="183" y="390"/>
                    <a:pt x="183" y="390"/>
                    <a:pt x="183" y="390"/>
                  </a:cubicBezTo>
                  <a:cubicBezTo>
                    <a:pt x="183" y="390"/>
                    <a:pt x="183" y="390"/>
                    <a:pt x="183" y="390"/>
                  </a:cubicBezTo>
                  <a:cubicBezTo>
                    <a:pt x="183" y="390"/>
                    <a:pt x="183" y="390"/>
                    <a:pt x="183" y="390"/>
                  </a:cubicBezTo>
                  <a:cubicBezTo>
                    <a:pt x="185" y="393"/>
                    <a:pt x="184" y="398"/>
                    <a:pt x="180" y="400"/>
                  </a:cubicBezTo>
                  <a:cubicBezTo>
                    <a:pt x="177" y="403"/>
                    <a:pt x="172" y="402"/>
                    <a:pt x="170" y="398"/>
                  </a:cubicBezTo>
                  <a:cubicBezTo>
                    <a:pt x="169" y="398"/>
                    <a:pt x="168" y="395"/>
                    <a:pt x="166" y="392"/>
                  </a:cubicBezTo>
                  <a:cubicBezTo>
                    <a:pt x="165" y="388"/>
                    <a:pt x="163" y="384"/>
                    <a:pt x="162" y="378"/>
                  </a:cubicBezTo>
                  <a:cubicBezTo>
                    <a:pt x="162" y="379"/>
                    <a:pt x="161" y="379"/>
                    <a:pt x="160" y="379"/>
                  </a:cubicBezTo>
                  <a:cubicBezTo>
                    <a:pt x="138" y="379"/>
                    <a:pt x="119" y="376"/>
                    <a:pt x="103" y="373"/>
                  </a:cubicBezTo>
                  <a:cubicBezTo>
                    <a:pt x="86" y="369"/>
                    <a:pt x="73" y="363"/>
                    <a:pt x="62" y="357"/>
                  </a:cubicBezTo>
                  <a:cubicBezTo>
                    <a:pt x="47" y="348"/>
                    <a:pt x="36" y="338"/>
                    <a:pt x="28" y="327"/>
                  </a:cubicBezTo>
                  <a:cubicBezTo>
                    <a:pt x="23" y="320"/>
                    <a:pt x="20" y="314"/>
                    <a:pt x="17" y="307"/>
                  </a:cubicBezTo>
                  <a:cubicBezTo>
                    <a:pt x="14" y="313"/>
                    <a:pt x="10" y="321"/>
                    <a:pt x="7" y="329"/>
                  </a:cubicBezTo>
                  <a:cubicBezTo>
                    <a:pt x="4" y="337"/>
                    <a:pt x="2" y="347"/>
                    <a:pt x="1" y="357"/>
                  </a:cubicBezTo>
                  <a:cubicBezTo>
                    <a:pt x="0" y="363"/>
                    <a:pt x="0" y="370"/>
                    <a:pt x="1" y="377"/>
                  </a:cubicBezTo>
                  <a:cubicBezTo>
                    <a:pt x="1" y="379"/>
                    <a:pt x="1" y="380"/>
                    <a:pt x="1" y="382"/>
                  </a:cubicBezTo>
                  <a:cubicBezTo>
                    <a:pt x="4" y="379"/>
                    <a:pt x="6" y="376"/>
                    <a:pt x="9" y="373"/>
                  </a:cubicBezTo>
                  <a:cubicBezTo>
                    <a:pt x="14" y="367"/>
                    <a:pt x="21" y="361"/>
                    <a:pt x="29" y="357"/>
                  </a:cubicBezTo>
                  <a:cubicBezTo>
                    <a:pt x="35" y="354"/>
                    <a:pt x="42" y="356"/>
                    <a:pt x="45" y="361"/>
                  </a:cubicBezTo>
                  <a:cubicBezTo>
                    <a:pt x="48" y="367"/>
                    <a:pt x="46" y="374"/>
                    <a:pt x="41" y="377"/>
                  </a:cubicBezTo>
                  <a:cubicBezTo>
                    <a:pt x="35" y="380"/>
                    <a:pt x="30" y="384"/>
                    <a:pt x="26" y="389"/>
                  </a:cubicBezTo>
                  <a:cubicBezTo>
                    <a:pt x="22" y="393"/>
                    <a:pt x="19" y="398"/>
                    <a:pt x="16" y="402"/>
                  </a:cubicBezTo>
                  <a:cubicBezTo>
                    <a:pt x="13" y="407"/>
                    <a:pt x="11" y="412"/>
                    <a:pt x="10" y="415"/>
                  </a:cubicBezTo>
                  <a:cubicBezTo>
                    <a:pt x="10" y="416"/>
                    <a:pt x="10" y="416"/>
                    <a:pt x="10" y="417"/>
                  </a:cubicBezTo>
                  <a:cubicBezTo>
                    <a:pt x="9" y="418"/>
                    <a:pt x="9" y="418"/>
                    <a:pt x="9" y="419"/>
                  </a:cubicBezTo>
                  <a:cubicBezTo>
                    <a:pt x="9" y="419"/>
                    <a:pt x="9" y="419"/>
                    <a:pt x="9" y="419"/>
                  </a:cubicBezTo>
                  <a:cubicBezTo>
                    <a:pt x="9" y="420"/>
                    <a:pt x="9" y="420"/>
                    <a:pt x="8" y="420"/>
                  </a:cubicBezTo>
                  <a:cubicBezTo>
                    <a:pt x="8" y="420"/>
                    <a:pt x="8" y="420"/>
                    <a:pt x="8" y="421"/>
                  </a:cubicBezTo>
                  <a:cubicBezTo>
                    <a:pt x="8" y="421"/>
                    <a:pt x="8" y="421"/>
                    <a:pt x="8" y="421"/>
                  </a:cubicBezTo>
                  <a:cubicBezTo>
                    <a:pt x="7" y="425"/>
                    <a:pt x="5" y="430"/>
                    <a:pt x="4" y="436"/>
                  </a:cubicBezTo>
                  <a:cubicBezTo>
                    <a:pt x="2" y="448"/>
                    <a:pt x="0" y="465"/>
                    <a:pt x="3" y="483"/>
                  </a:cubicBezTo>
                  <a:cubicBezTo>
                    <a:pt x="5" y="495"/>
                    <a:pt x="9" y="508"/>
                    <a:pt x="16" y="520"/>
                  </a:cubicBezTo>
                  <a:cubicBezTo>
                    <a:pt x="19" y="528"/>
                    <a:pt x="24" y="535"/>
                    <a:pt x="31" y="542"/>
                  </a:cubicBezTo>
                  <a:cubicBezTo>
                    <a:pt x="33" y="545"/>
                    <a:pt x="36" y="548"/>
                    <a:pt x="39" y="551"/>
                  </a:cubicBezTo>
                  <a:cubicBezTo>
                    <a:pt x="40" y="547"/>
                    <a:pt x="41" y="542"/>
                    <a:pt x="42" y="537"/>
                  </a:cubicBezTo>
                  <a:cubicBezTo>
                    <a:pt x="45" y="524"/>
                    <a:pt x="51" y="508"/>
                    <a:pt x="59" y="493"/>
                  </a:cubicBezTo>
                  <a:cubicBezTo>
                    <a:pt x="67" y="479"/>
                    <a:pt x="78" y="465"/>
                    <a:pt x="93" y="453"/>
                  </a:cubicBezTo>
                  <a:cubicBezTo>
                    <a:pt x="107" y="441"/>
                    <a:pt x="125" y="431"/>
                    <a:pt x="147" y="425"/>
                  </a:cubicBezTo>
                  <a:cubicBezTo>
                    <a:pt x="147" y="425"/>
                    <a:pt x="147" y="425"/>
                    <a:pt x="147" y="425"/>
                  </a:cubicBezTo>
                  <a:cubicBezTo>
                    <a:pt x="147" y="425"/>
                    <a:pt x="147" y="425"/>
                    <a:pt x="147" y="425"/>
                  </a:cubicBezTo>
                  <a:cubicBezTo>
                    <a:pt x="147" y="425"/>
                    <a:pt x="147" y="425"/>
                    <a:pt x="147" y="425"/>
                  </a:cubicBezTo>
                  <a:cubicBezTo>
                    <a:pt x="147" y="425"/>
                    <a:pt x="147" y="425"/>
                    <a:pt x="147" y="425"/>
                  </a:cubicBezTo>
                  <a:cubicBezTo>
                    <a:pt x="149" y="425"/>
                    <a:pt x="157" y="423"/>
                    <a:pt x="169" y="421"/>
                  </a:cubicBezTo>
                  <a:cubicBezTo>
                    <a:pt x="182" y="420"/>
                    <a:pt x="200" y="420"/>
                    <a:pt x="220" y="424"/>
                  </a:cubicBezTo>
                  <a:cubicBezTo>
                    <a:pt x="233" y="426"/>
                    <a:pt x="247" y="431"/>
                    <a:pt x="260" y="439"/>
                  </a:cubicBezTo>
                  <a:cubicBezTo>
                    <a:pt x="269" y="444"/>
                    <a:pt x="278" y="450"/>
                    <a:pt x="286" y="458"/>
                  </a:cubicBezTo>
                  <a:cubicBezTo>
                    <a:pt x="294" y="466"/>
                    <a:pt x="301" y="475"/>
                    <a:pt x="308" y="486"/>
                  </a:cubicBezTo>
                  <a:cubicBezTo>
                    <a:pt x="312" y="491"/>
                    <a:pt x="310" y="499"/>
                    <a:pt x="305" y="502"/>
                  </a:cubicBezTo>
                  <a:cubicBezTo>
                    <a:pt x="299" y="505"/>
                    <a:pt x="292" y="504"/>
                    <a:pt x="289" y="498"/>
                  </a:cubicBezTo>
                  <a:cubicBezTo>
                    <a:pt x="283" y="489"/>
                    <a:pt x="276" y="481"/>
                    <a:pt x="270" y="475"/>
                  </a:cubicBezTo>
                  <a:cubicBezTo>
                    <a:pt x="263" y="468"/>
                    <a:pt x="256" y="463"/>
                    <a:pt x="249" y="459"/>
                  </a:cubicBezTo>
                  <a:cubicBezTo>
                    <a:pt x="238" y="453"/>
                    <a:pt x="226" y="449"/>
                    <a:pt x="215" y="447"/>
                  </a:cubicBezTo>
                  <a:cubicBezTo>
                    <a:pt x="205" y="444"/>
                    <a:pt x="194" y="444"/>
                    <a:pt x="185" y="444"/>
                  </a:cubicBezTo>
                  <a:cubicBezTo>
                    <a:pt x="167" y="444"/>
                    <a:pt x="154" y="448"/>
                    <a:pt x="154" y="448"/>
                  </a:cubicBezTo>
                  <a:cubicBezTo>
                    <a:pt x="154" y="448"/>
                    <a:pt x="154" y="448"/>
                    <a:pt x="154" y="448"/>
                  </a:cubicBezTo>
                  <a:cubicBezTo>
                    <a:pt x="154" y="448"/>
                    <a:pt x="154" y="448"/>
                    <a:pt x="154" y="448"/>
                  </a:cubicBezTo>
                  <a:cubicBezTo>
                    <a:pt x="154" y="448"/>
                    <a:pt x="154" y="448"/>
                    <a:pt x="154" y="448"/>
                  </a:cubicBezTo>
                  <a:cubicBezTo>
                    <a:pt x="135" y="453"/>
                    <a:pt x="120" y="461"/>
                    <a:pt x="108" y="471"/>
                  </a:cubicBezTo>
                  <a:cubicBezTo>
                    <a:pt x="96" y="481"/>
                    <a:pt x="86" y="493"/>
                    <a:pt x="79" y="505"/>
                  </a:cubicBezTo>
                  <a:cubicBezTo>
                    <a:pt x="72" y="518"/>
                    <a:pt x="67" y="531"/>
                    <a:pt x="65" y="542"/>
                  </a:cubicBezTo>
                  <a:cubicBezTo>
                    <a:pt x="62" y="551"/>
                    <a:pt x="62" y="559"/>
                    <a:pt x="62" y="565"/>
                  </a:cubicBezTo>
                  <a:cubicBezTo>
                    <a:pt x="62" y="566"/>
                    <a:pt x="62" y="568"/>
                    <a:pt x="62" y="569"/>
                  </a:cubicBezTo>
                  <a:cubicBezTo>
                    <a:pt x="62" y="570"/>
                    <a:pt x="62" y="570"/>
                    <a:pt x="62" y="570"/>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7"/>
                    <a:pt x="63" y="577"/>
                    <a:pt x="63" y="578"/>
                  </a:cubicBezTo>
                  <a:cubicBezTo>
                    <a:pt x="63" y="581"/>
                    <a:pt x="63" y="584"/>
                    <a:pt x="64" y="588"/>
                  </a:cubicBezTo>
                  <a:cubicBezTo>
                    <a:pt x="65" y="595"/>
                    <a:pt x="68" y="606"/>
                    <a:pt x="74" y="618"/>
                  </a:cubicBezTo>
                  <a:cubicBezTo>
                    <a:pt x="78" y="626"/>
                    <a:pt x="83" y="634"/>
                    <a:pt x="89" y="642"/>
                  </a:cubicBezTo>
                  <a:cubicBezTo>
                    <a:pt x="98" y="653"/>
                    <a:pt x="110" y="664"/>
                    <a:pt x="126" y="673"/>
                  </a:cubicBezTo>
                  <a:cubicBezTo>
                    <a:pt x="139" y="681"/>
                    <a:pt x="156" y="688"/>
                    <a:pt x="177" y="692"/>
                  </a:cubicBezTo>
                  <a:cubicBezTo>
                    <a:pt x="177" y="692"/>
                    <a:pt x="177" y="692"/>
                    <a:pt x="177" y="692"/>
                  </a:cubicBezTo>
                  <a:cubicBezTo>
                    <a:pt x="178" y="692"/>
                    <a:pt x="178" y="693"/>
                    <a:pt x="180" y="693"/>
                  </a:cubicBezTo>
                  <a:cubicBezTo>
                    <a:pt x="182" y="693"/>
                    <a:pt x="185" y="693"/>
                    <a:pt x="189" y="693"/>
                  </a:cubicBezTo>
                  <a:cubicBezTo>
                    <a:pt x="197" y="693"/>
                    <a:pt x="208" y="693"/>
                    <a:pt x="219" y="690"/>
                  </a:cubicBezTo>
                  <a:cubicBezTo>
                    <a:pt x="227" y="688"/>
                    <a:pt x="234" y="685"/>
                    <a:pt x="241" y="681"/>
                  </a:cubicBezTo>
                  <a:cubicBezTo>
                    <a:pt x="247" y="678"/>
                    <a:pt x="252" y="675"/>
                    <a:pt x="256" y="672"/>
                  </a:cubicBezTo>
                  <a:cubicBezTo>
                    <a:pt x="260" y="669"/>
                    <a:pt x="263" y="666"/>
                    <a:pt x="267" y="662"/>
                  </a:cubicBezTo>
                  <a:cubicBezTo>
                    <a:pt x="270" y="660"/>
                    <a:pt x="272" y="657"/>
                    <a:pt x="275" y="654"/>
                  </a:cubicBezTo>
                  <a:cubicBezTo>
                    <a:pt x="278" y="650"/>
                    <a:pt x="282" y="645"/>
                    <a:pt x="286" y="638"/>
                  </a:cubicBezTo>
                  <a:cubicBezTo>
                    <a:pt x="292" y="630"/>
                    <a:pt x="298" y="620"/>
                    <a:pt x="306" y="607"/>
                  </a:cubicBezTo>
                  <a:cubicBezTo>
                    <a:pt x="306" y="607"/>
                    <a:pt x="306" y="607"/>
                    <a:pt x="306" y="607"/>
                  </a:cubicBezTo>
                  <a:lnTo>
                    <a:pt x="475" y="312"/>
                  </a:lnTo>
                  <a:close/>
                </a:path>
              </a:pathLst>
            </a:custGeom>
            <a:solidFill>
              <a:srgbClr val="F794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3" name="Freeform 19">
              <a:extLst>
                <a:ext uri="{FF2B5EF4-FFF2-40B4-BE49-F238E27FC236}">
                  <a16:creationId xmlns:a16="http://schemas.microsoft.com/office/drawing/2014/main" id="{6EA23536-5F25-4DCF-A20E-CF0ECE17F218}"/>
                </a:ext>
              </a:extLst>
            </p:cNvPr>
            <p:cNvSpPr>
              <a:spLocks/>
            </p:cNvSpPr>
            <p:nvPr/>
          </p:nvSpPr>
          <p:spPr bwMode="auto">
            <a:xfrm>
              <a:off x="1953555" y="2326220"/>
              <a:ext cx="141073" cy="255694"/>
            </a:xfrm>
            <a:custGeom>
              <a:avLst/>
              <a:gdLst/>
              <a:ahLst/>
              <a:cxnLst>
                <a:cxn ang="0">
                  <a:pos x="18" y="197"/>
                </a:cxn>
                <a:cxn ang="0">
                  <a:pos x="14" y="195"/>
                </a:cxn>
                <a:cxn ang="0">
                  <a:pos x="9" y="156"/>
                </a:cxn>
                <a:cxn ang="0">
                  <a:pos x="44" y="35"/>
                </a:cxn>
                <a:cxn ang="0">
                  <a:pos x="67" y="3"/>
                </a:cxn>
                <a:cxn ang="0">
                  <a:pos x="99" y="26"/>
                </a:cxn>
                <a:cxn ang="0">
                  <a:pos x="54" y="190"/>
                </a:cxn>
                <a:cxn ang="0">
                  <a:pos x="18" y="197"/>
                </a:cxn>
              </a:cxnLst>
              <a:rect l="0" t="0" r="r" b="b"/>
              <a:pathLst>
                <a:path w="113" h="204">
                  <a:moveTo>
                    <a:pt x="18" y="197"/>
                  </a:moveTo>
                  <a:cubicBezTo>
                    <a:pt x="17" y="197"/>
                    <a:pt x="16" y="196"/>
                    <a:pt x="14" y="195"/>
                  </a:cubicBezTo>
                  <a:cubicBezTo>
                    <a:pt x="2" y="186"/>
                    <a:pt x="0" y="168"/>
                    <a:pt x="9" y="156"/>
                  </a:cubicBezTo>
                  <a:cubicBezTo>
                    <a:pt x="10" y="155"/>
                    <a:pt x="54" y="97"/>
                    <a:pt x="44" y="35"/>
                  </a:cubicBezTo>
                  <a:cubicBezTo>
                    <a:pt x="41" y="20"/>
                    <a:pt x="52" y="5"/>
                    <a:pt x="67" y="3"/>
                  </a:cubicBezTo>
                  <a:cubicBezTo>
                    <a:pt x="83" y="0"/>
                    <a:pt x="97" y="11"/>
                    <a:pt x="99" y="26"/>
                  </a:cubicBezTo>
                  <a:cubicBezTo>
                    <a:pt x="113" y="112"/>
                    <a:pt x="56" y="187"/>
                    <a:pt x="54" y="190"/>
                  </a:cubicBezTo>
                  <a:cubicBezTo>
                    <a:pt x="45" y="202"/>
                    <a:pt x="30" y="204"/>
                    <a:pt x="18" y="197"/>
                  </a:cubicBezTo>
                  <a:close/>
                </a:path>
              </a:pathLst>
            </a:custGeom>
            <a:solidFill>
              <a:srgbClr val="F794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4" name="Freeform 20">
              <a:extLst>
                <a:ext uri="{FF2B5EF4-FFF2-40B4-BE49-F238E27FC236}">
                  <a16:creationId xmlns:a16="http://schemas.microsoft.com/office/drawing/2014/main" id="{F2AB9229-9D5B-42E8-AD56-C74D93233EC4}"/>
                </a:ext>
              </a:extLst>
            </p:cNvPr>
            <p:cNvSpPr>
              <a:spLocks/>
            </p:cNvSpPr>
            <p:nvPr/>
          </p:nvSpPr>
          <p:spPr bwMode="auto">
            <a:xfrm>
              <a:off x="2137243" y="2477579"/>
              <a:ext cx="210139" cy="213078"/>
            </a:xfrm>
            <a:custGeom>
              <a:avLst/>
              <a:gdLst/>
              <a:ahLst/>
              <a:cxnLst>
                <a:cxn ang="0">
                  <a:pos x="18" y="162"/>
                </a:cxn>
                <a:cxn ang="0">
                  <a:pos x="6" y="127"/>
                </a:cxn>
                <a:cxn ang="0">
                  <a:pos x="125" y="6"/>
                </a:cxn>
                <a:cxn ang="0">
                  <a:pos x="161" y="22"/>
                </a:cxn>
                <a:cxn ang="0">
                  <a:pos x="145" y="58"/>
                </a:cxn>
                <a:cxn ang="0">
                  <a:pos x="58" y="149"/>
                </a:cxn>
                <a:cxn ang="0">
                  <a:pos x="21" y="164"/>
                </a:cxn>
                <a:cxn ang="0">
                  <a:pos x="18" y="162"/>
                </a:cxn>
              </a:cxnLst>
              <a:rect l="0" t="0" r="r" b="b"/>
              <a:pathLst>
                <a:path w="167" h="170">
                  <a:moveTo>
                    <a:pt x="18" y="162"/>
                  </a:moveTo>
                  <a:cubicBezTo>
                    <a:pt x="6" y="155"/>
                    <a:pt x="0" y="140"/>
                    <a:pt x="6" y="127"/>
                  </a:cubicBezTo>
                  <a:cubicBezTo>
                    <a:pt x="7" y="124"/>
                    <a:pt x="44" y="37"/>
                    <a:pt x="125" y="6"/>
                  </a:cubicBezTo>
                  <a:cubicBezTo>
                    <a:pt x="140" y="0"/>
                    <a:pt x="156" y="8"/>
                    <a:pt x="161" y="22"/>
                  </a:cubicBezTo>
                  <a:cubicBezTo>
                    <a:pt x="167" y="37"/>
                    <a:pt x="160" y="53"/>
                    <a:pt x="145" y="58"/>
                  </a:cubicBezTo>
                  <a:cubicBezTo>
                    <a:pt x="87" y="81"/>
                    <a:pt x="58" y="148"/>
                    <a:pt x="58" y="149"/>
                  </a:cubicBezTo>
                  <a:cubicBezTo>
                    <a:pt x="52" y="163"/>
                    <a:pt x="35" y="170"/>
                    <a:pt x="21" y="164"/>
                  </a:cubicBezTo>
                  <a:cubicBezTo>
                    <a:pt x="20" y="163"/>
                    <a:pt x="19" y="163"/>
                    <a:pt x="18" y="162"/>
                  </a:cubicBezTo>
                  <a:close/>
                </a:path>
              </a:pathLst>
            </a:custGeom>
            <a:solidFill>
              <a:srgbClr val="F15A2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15" name="Group 74">
            <a:extLst>
              <a:ext uri="{FF2B5EF4-FFF2-40B4-BE49-F238E27FC236}">
                <a16:creationId xmlns:a16="http://schemas.microsoft.com/office/drawing/2014/main" id="{D46B8AF3-60DE-48D9-B2F5-1FA192C0574B}"/>
              </a:ext>
            </a:extLst>
          </p:cNvPr>
          <p:cNvGrpSpPr/>
          <p:nvPr/>
        </p:nvGrpSpPr>
        <p:grpSpPr>
          <a:xfrm>
            <a:off x="954946" y="1855595"/>
            <a:ext cx="2397855" cy="3846288"/>
            <a:chOff x="716209" y="1581150"/>
            <a:chExt cx="1798391" cy="2884716"/>
          </a:xfrm>
        </p:grpSpPr>
        <p:sp>
          <p:nvSpPr>
            <p:cNvPr id="16" name="Content Placeholder 2">
              <a:extLst>
                <a:ext uri="{FF2B5EF4-FFF2-40B4-BE49-F238E27FC236}">
                  <a16:creationId xmlns:a16="http://schemas.microsoft.com/office/drawing/2014/main" id="{464C485D-4AF3-444A-B9E5-C31FC5EC6409}"/>
                </a:ext>
              </a:extLst>
            </p:cNvPr>
            <p:cNvSpPr txBox="1">
              <a:spLocks/>
            </p:cNvSpPr>
            <p:nvPr/>
          </p:nvSpPr>
          <p:spPr>
            <a:xfrm>
              <a:off x="792409" y="1581150"/>
              <a:ext cx="1722191" cy="751115"/>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sz="1600" b="1" i="1" dirty="0">
                  <a:solidFill>
                    <a:schemeClr val="bg1"/>
                  </a:solidFill>
                </a:rPr>
                <a:t>Strategic Code</a:t>
              </a:r>
              <a:r>
                <a:rPr lang="en-US" sz="1600" b="1" i="1" dirty="0">
                  <a:solidFill>
                    <a:schemeClr val="bg1"/>
                  </a:solidFill>
                </a:rPr>
                <a:t/>
              </a:r>
              <a:br>
                <a:rPr lang="en-US" sz="1600" b="1" i="1" dirty="0">
                  <a:solidFill>
                    <a:schemeClr val="bg1"/>
                  </a:solidFill>
                </a:rPr>
              </a:br>
              <a:r>
                <a:rPr lang="en-US" sz="1200" i="1" dirty="0">
                  <a:solidFill>
                    <a:schemeClr val="bg1"/>
                  </a:solidFill>
                </a:rPr>
                <a:t>Lorem ipsum dolor sit amet, consectetur adipiscing elit. Curabitur elementum posuere pretium. </a:t>
              </a:r>
            </a:p>
          </p:txBody>
        </p:sp>
        <p:sp>
          <p:nvSpPr>
            <p:cNvPr id="17" name="Content Placeholder 2">
              <a:extLst>
                <a:ext uri="{FF2B5EF4-FFF2-40B4-BE49-F238E27FC236}">
                  <a16:creationId xmlns:a16="http://schemas.microsoft.com/office/drawing/2014/main" id="{016F781C-25E1-4DEA-B731-502C2FC19D41}"/>
                </a:ext>
              </a:extLst>
            </p:cNvPr>
            <p:cNvSpPr txBox="1">
              <a:spLocks/>
            </p:cNvSpPr>
            <p:nvPr/>
          </p:nvSpPr>
          <p:spPr>
            <a:xfrm>
              <a:off x="746339" y="2582634"/>
              <a:ext cx="1722191" cy="827316"/>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sz="1600" b="1" i="1" dirty="0">
                  <a:solidFill>
                    <a:schemeClr val="bg1"/>
                  </a:solidFill>
                </a:rPr>
                <a:t>Development Code</a:t>
              </a:r>
              <a:r>
                <a:rPr lang="en-US" sz="1600" b="1" i="1" dirty="0">
                  <a:solidFill>
                    <a:schemeClr val="bg1"/>
                  </a:solidFill>
                </a:rPr>
                <a:t/>
              </a:r>
              <a:br>
                <a:rPr lang="en-US" sz="1600" b="1" i="1" dirty="0">
                  <a:solidFill>
                    <a:schemeClr val="bg1"/>
                  </a:solidFill>
                </a:rPr>
              </a:br>
              <a:r>
                <a:rPr lang="en-US" sz="1200" i="1" dirty="0">
                  <a:solidFill>
                    <a:schemeClr val="bg1"/>
                  </a:solidFill>
                </a:rPr>
                <a:t>Lorem ipsum dolor sit amet, consectetur adipiscing elit. Curabitur elementum posuere pretium. </a:t>
              </a:r>
            </a:p>
          </p:txBody>
        </p:sp>
        <p:sp>
          <p:nvSpPr>
            <p:cNvPr id="18" name="Content Placeholder 2">
              <a:extLst>
                <a:ext uri="{FF2B5EF4-FFF2-40B4-BE49-F238E27FC236}">
                  <a16:creationId xmlns:a16="http://schemas.microsoft.com/office/drawing/2014/main" id="{9A1DA8B5-3B10-410F-8214-24873E5BA4FD}"/>
                </a:ext>
              </a:extLst>
            </p:cNvPr>
            <p:cNvSpPr txBox="1">
              <a:spLocks/>
            </p:cNvSpPr>
            <p:nvPr/>
          </p:nvSpPr>
          <p:spPr>
            <a:xfrm>
              <a:off x="716209" y="3638550"/>
              <a:ext cx="1722191" cy="827316"/>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sz="1600" b="1" i="1" dirty="0">
                  <a:solidFill>
                    <a:schemeClr val="bg1"/>
                  </a:solidFill>
                </a:rPr>
                <a:t>Development Code</a:t>
              </a:r>
              <a:r>
                <a:rPr lang="en-US" sz="1600" b="1" i="1" dirty="0">
                  <a:solidFill>
                    <a:schemeClr val="bg1"/>
                  </a:solidFill>
                </a:rPr>
                <a:t/>
              </a:r>
              <a:br>
                <a:rPr lang="en-US" sz="1600" b="1" i="1" dirty="0">
                  <a:solidFill>
                    <a:schemeClr val="bg1"/>
                  </a:solidFill>
                </a:rPr>
              </a:br>
              <a:r>
                <a:rPr lang="en-US" sz="1200" i="1" dirty="0">
                  <a:solidFill>
                    <a:schemeClr val="bg1"/>
                  </a:solidFill>
                </a:rPr>
                <a:t>Lorem ipsum dolor sit amet, consectetur adipiscing elit. Curabitur elementum posuere pretium. </a:t>
              </a:r>
            </a:p>
          </p:txBody>
        </p:sp>
      </p:grpSp>
      <p:grpSp>
        <p:nvGrpSpPr>
          <p:cNvPr id="19" name="Group 78">
            <a:extLst>
              <a:ext uri="{FF2B5EF4-FFF2-40B4-BE49-F238E27FC236}">
                <a16:creationId xmlns:a16="http://schemas.microsoft.com/office/drawing/2014/main" id="{822CCB7B-6612-4EE9-960D-70A359694C99}"/>
              </a:ext>
            </a:extLst>
          </p:cNvPr>
          <p:cNvGrpSpPr/>
          <p:nvPr/>
        </p:nvGrpSpPr>
        <p:grpSpPr>
          <a:xfrm>
            <a:off x="8156355" y="1842313"/>
            <a:ext cx="2308445" cy="3736308"/>
            <a:chOff x="6477000" y="1657350"/>
            <a:chExt cx="1731334" cy="2802231"/>
          </a:xfrm>
        </p:grpSpPr>
        <p:sp>
          <p:nvSpPr>
            <p:cNvPr id="20" name="Content Placeholder 2">
              <a:extLst>
                <a:ext uri="{FF2B5EF4-FFF2-40B4-BE49-F238E27FC236}">
                  <a16:creationId xmlns:a16="http://schemas.microsoft.com/office/drawing/2014/main" id="{2098EC78-45C4-4947-8201-25755385A21A}"/>
                </a:ext>
              </a:extLst>
            </p:cNvPr>
            <p:cNvSpPr txBox="1">
              <a:spLocks/>
            </p:cNvSpPr>
            <p:nvPr/>
          </p:nvSpPr>
          <p:spPr>
            <a:xfrm>
              <a:off x="6514225" y="1657350"/>
              <a:ext cx="1684696" cy="744831"/>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600" b="1" i="1" dirty="0">
                  <a:solidFill>
                    <a:schemeClr val="bg1"/>
                  </a:solidFill>
                </a:rPr>
                <a:t>Password  Code</a:t>
              </a:r>
              <a:r>
                <a:rPr lang="en-US" sz="1600" b="1" i="1" dirty="0">
                  <a:solidFill>
                    <a:schemeClr val="bg1"/>
                  </a:solidFill>
                </a:rPr>
                <a:t/>
              </a:r>
              <a:br>
                <a:rPr lang="en-US" sz="1600" b="1" i="1" dirty="0">
                  <a:solidFill>
                    <a:schemeClr val="bg1"/>
                  </a:solidFill>
                </a:rPr>
              </a:br>
              <a:r>
                <a:rPr lang="en-US" sz="1200" i="1" dirty="0">
                  <a:solidFill>
                    <a:schemeClr val="bg1"/>
                  </a:solidFill>
                </a:rPr>
                <a:t>Lorem ipsum dolor sit amet, consectetur adipiscing elit. Curabitur elementum posuere pretium. </a:t>
              </a:r>
            </a:p>
          </p:txBody>
        </p:sp>
        <p:sp>
          <p:nvSpPr>
            <p:cNvPr id="21" name="Content Placeholder 2">
              <a:extLst>
                <a:ext uri="{FF2B5EF4-FFF2-40B4-BE49-F238E27FC236}">
                  <a16:creationId xmlns:a16="http://schemas.microsoft.com/office/drawing/2014/main" id="{76610CF2-E8D3-4B9E-8853-DE1843D3693A}"/>
                </a:ext>
              </a:extLst>
            </p:cNvPr>
            <p:cNvSpPr txBox="1">
              <a:spLocks/>
            </p:cNvSpPr>
            <p:nvPr/>
          </p:nvSpPr>
          <p:spPr>
            <a:xfrm>
              <a:off x="6523638" y="2660352"/>
              <a:ext cx="1684696" cy="744831"/>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600" b="1" i="1" dirty="0">
                  <a:solidFill>
                    <a:schemeClr val="bg1"/>
                  </a:solidFill>
                </a:rPr>
                <a:t>Brain Storming Code</a:t>
              </a:r>
              <a:r>
                <a:rPr lang="en-US" sz="1600" b="1" i="1" dirty="0">
                  <a:solidFill>
                    <a:schemeClr val="bg1"/>
                  </a:solidFill>
                </a:rPr>
                <a:t/>
              </a:r>
              <a:br>
                <a:rPr lang="en-US" sz="1600" b="1" i="1" dirty="0">
                  <a:solidFill>
                    <a:schemeClr val="bg1"/>
                  </a:solidFill>
                </a:rPr>
              </a:br>
              <a:r>
                <a:rPr lang="en-US" sz="1200" i="1" dirty="0">
                  <a:solidFill>
                    <a:schemeClr val="bg1"/>
                  </a:solidFill>
                </a:rPr>
                <a:t>Lorem ipsum dolor sit amet, consectetur adipiscing elit. Curabitur elementum posuere pretium. </a:t>
              </a:r>
            </a:p>
          </p:txBody>
        </p:sp>
        <p:sp>
          <p:nvSpPr>
            <p:cNvPr id="22" name="Content Placeholder 2">
              <a:extLst>
                <a:ext uri="{FF2B5EF4-FFF2-40B4-BE49-F238E27FC236}">
                  <a16:creationId xmlns:a16="http://schemas.microsoft.com/office/drawing/2014/main" id="{5D0E8AD8-E12E-4BFA-AD0E-F55D3F7026DF}"/>
                </a:ext>
              </a:extLst>
            </p:cNvPr>
            <p:cNvSpPr txBox="1">
              <a:spLocks/>
            </p:cNvSpPr>
            <p:nvPr/>
          </p:nvSpPr>
          <p:spPr>
            <a:xfrm>
              <a:off x="6477000" y="3714750"/>
              <a:ext cx="1684696" cy="744831"/>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600" b="1" i="1" dirty="0">
                  <a:solidFill>
                    <a:schemeClr val="bg1"/>
                  </a:solidFill>
                </a:rPr>
                <a:t>Distribution Code</a:t>
              </a:r>
              <a:r>
                <a:rPr lang="en-US" sz="1600" b="1" i="1" dirty="0">
                  <a:solidFill>
                    <a:schemeClr val="bg1"/>
                  </a:solidFill>
                </a:rPr>
                <a:t/>
              </a:r>
              <a:br>
                <a:rPr lang="en-US" sz="1600" b="1" i="1" dirty="0">
                  <a:solidFill>
                    <a:schemeClr val="bg1"/>
                  </a:solidFill>
                </a:rPr>
              </a:br>
              <a:r>
                <a:rPr lang="en-US" sz="1200" i="1" dirty="0">
                  <a:solidFill>
                    <a:schemeClr val="bg1"/>
                  </a:solidFill>
                </a:rPr>
                <a:t>Lorem ipsum dolor sit amet, consectetur adipiscing elit. Curabitur elementum posuere pretium. </a:t>
              </a:r>
            </a:p>
          </p:txBody>
        </p:sp>
      </p:grpSp>
    </p:spTree>
    <p:extLst>
      <p:ext uri="{BB962C8B-B14F-4D97-AF65-F5344CB8AC3E}">
        <p14:creationId xmlns:p14="http://schemas.microsoft.com/office/powerpoint/2010/main" val="217195283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par>
                                <p:cTn id="8" presetID="22" presetClass="entr" presetSubtype="8" fill="hold" grpId="0" nodeType="withEffect">
                                  <p:stCondLst>
                                    <p:cond delay="300"/>
                                  </p:stCondLst>
                                  <p:childTnLst>
                                    <p:set>
                                      <p:cBhvr>
                                        <p:cTn id="9" dur="1" fill="hold">
                                          <p:stCondLst>
                                            <p:cond delay="0"/>
                                          </p:stCondLst>
                                        </p:cTn>
                                        <p:tgtEl>
                                          <p:spTgt spid="8">
                                            <p:txEl>
                                              <p:pRg st="0" end="0"/>
                                            </p:txEl>
                                          </p:spTgt>
                                        </p:tgtEl>
                                        <p:attrNameLst>
                                          <p:attrName>style.visibility</p:attrName>
                                        </p:attrNameLst>
                                      </p:cBhvr>
                                      <p:to>
                                        <p:strVal val="visible"/>
                                      </p:to>
                                    </p:set>
                                    <p:animEffect transition="in" filter="wipe(left)">
                                      <p:cBhvr>
                                        <p:cTn id="10" dur="500"/>
                                        <p:tgtEl>
                                          <p:spTgt spid="8">
                                            <p:txEl>
                                              <p:pRg st="0" end="0"/>
                                            </p:txEl>
                                          </p:spTgt>
                                        </p:tgtEl>
                                      </p:cBhvr>
                                    </p:animEffect>
                                  </p:childTnLst>
                                </p:cTn>
                              </p:par>
                              <p:par>
                                <p:cTn id="11" presetID="29" presetClass="entr" presetSubtype="0" fill="hold" nodeType="withEffect">
                                  <p:stCondLst>
                                    <p:cond delay="900"/>
                                  </p:stCondLst>
                                  <p:childTnLst>
                                    <p:set>
                                      <p:cBhvr>
                                        <p:cTn id="12" dur="1" fill="hold">
                                          <p:stCondLst>
                                            <p:cond delay="0"/>
                                          </p:stCondLst>
                                        </p:cTn>
                                        <p:tgtEl>
                                          <p:spTgt spid="9"/>
                                        </p:tgtEl>
                                        <p:attrNameLst>
                                          <p:attrName>style.visibility</p:attrName>
                                        </p:attrNameLst>
                                      </p:cBhvr>
                                      <p:to>
                                        <p:strVal val="visible"/>
                                      </p:to>
                                    </p:set>
                                    <p:anim calcmode="lin" valueType="num">
                                      <p:cBhvr>
                                        <p:cTn id="13" dur="1000" fill="hold"/>
                                        <p:tgtEl>
                                          <p:spTgt spid="9"/>
                                        </p:tgtEl>
                                        <p:attrNameLst>
                                          <p:attrName>ppt_x</p:attrName>
                                        </p:attrNameLst>
                                      </p:cBhvr>
                                      <p:tavLst>
                                        <p:tav tm="0">
                                          <p:val>
                                            <p:strVal val="#ppt_x-.2"/>
                                          </p:val>
                                        </p:tav>
                                        <p:tav tm="100000">
                                          <p:val>
                                            <p:strVal val="#ppt_x"/>
                                          </p:val>
                                        </p:tav>
                                      </p:tavLst>
                                    </p:anim>
                                    <p:anim calcmode="lin" valueType="num">
                                      <p:cBhvr>
                                        <p:cTn id="14" dur="1000" fill="hold"/>
                                        <p:tgtEl>
                                          <p:spTgt spid="9"/>
                                        </p:tgtEl>
                                        <p:attrNameLst>
                                          <p:attrName>ppt_y</p:attrName>
                                        </p:attrNameLst>
                                      </p:cBhvr>
                                      <p:tavLst>
                                        <p:tav tm="0">
                                          <p:val>
                                            <p:strVal val="#ppt_y"/>
                                          </p:val>
                                        </p:tav>
                                        <p:tav tm="100000">
                                          <p:val>
                                            <p:strVal val="#ppt_y"/>
                                          </p:val>
                                        </p:tav>
                                      </p:tavLst>
                                    </p:anim>
                                    <p:animEffect transition="in" filter="wipe(right)" prLst="gradientSize: 0.1">
                                      <p:cBhvr>
                                        <p:cTn id="15" dur="1000"/>
                                        <p:tgtEl>
                                          <p:spTgt spid="9"/>
                                        </p:tgtEl>
                                      </p:cBhvr>
                                    </p:animEffect>
                                  </p:childTnLst>
                                </p:cTn>
                              </p:par>
                              <p:par>
                                <p:cTn id="16" presetID="9" presetClass="entr" presetSubtype="0" fill="hold" nodeType="withEffect">
                                  <p:stCondLst>
                                    <p:cond delay="2200"/>
                                  </p:stCondLst>
                                  <p:childTnLst>
                                    <p:set>
                                      <p:cBhvr>
                                        <p:cTn id="17" dur="1" fill="hold">
                                          <p:stCondLst>
                                            <p:cond delay="0"/>
                                          </p:stCondLst>
                                        </p:cTn>
                                        <p:tgtEl>
                                          <p:spTgt spid="15"/>
                                        </p:tgtEl>
                                        <p:attrNameLst>
                                          <p:attrName>style.visibility</p:attrName>
                                        </p:attrNameLst>
                                      </p:cBhvr>
                                      <p:to>
                                        <p:strVal val="visible"/>
                                      </p:to>
                                    </p:set>
                                    <p:animEffect transition="in" filter="dissolve">
                                      <p:cBhvr>
                                        <p:cTn id="18" dur="500"/>
                                        <p:tgtEl>
                                          <p:spTgt spid="15"/>
                                        </p:tgtEl>
                                      </p:cBhvr>
                                    </p:animEffect>
                                  </p:childTnLst>
                                </p:cTn>
                              </p:par>
                              <p:par>
                                <p:cTn id="19" presetID="9" presetClass="entr" presetSubtype="0" fill="hold" nodeType="withEffect">
                                  <p:stCondLst>
                                    <p:cond delay="2900"/>
                                  </p:stCondLst>
                                  <p:childTnLst>
                                    <p:set>
                                      <p:cBhvr>
                                        <p:cTn id="20" dur="1" fill="hold">
                                          <p:stCondLst>
                                            <p:cond delay="0"/>
                                          </p:stCondLst>
                                        </p:cTn>
                                        <p:tgtEl>
                                          <p:spTgt spid="19"/>
                                        </p:tgtEl>
                                        <p:attrNameLst>
                                          <p:attrName>style.visibility</p:attrName>
                                        </p:attrNameLst>
                                      </p:cBhvr>
                                      <p:to>
                                        <p:strVal val="visible"/>
                                      </p:to>
                                    </p:set>
                                    <p:animEffect transition="in" filter="dissolve">
                                      <p:cBhvr>
                                        <p:cTn id="2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6D5C7ACB-CC56-4E27-9D7A-A5C1E5D8C2C1}"/>
              </a:ext>
            </a:extLst>
          </p:cNvPr>
          <p:cNvSpPr/>
          <p:nvPr/>
        </p:nvSpPr>
        <p:spPr>
          <a:xfrm>
            <a:off x="0" y="0"/>
            <a:ext cx="12192000" cy="6858000"/>
          </a:xfrm>
          <a:prstGeom prst="rect">
            <a:avLst/>
          </a:prstGeom>
          <a:solidFill>
            <a:srgbClr val="E9475A"/>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sz="2400" dirty="0"/>
          </a:p>
        </p:txBody>
      </p:sp>
      <p:grpSp>
        <p:nvGrpSpPr>
          <p:cNvPr id="3" name="Group 12">
            <a:extLst>
              <a:ext uri="{FF2B5EF4-FFF2-40B4-BE49-F238E27FC236}">
                <a16:creationId xmlns:a16="http://schemas.microsoft.com/office/drawing/2014/main" id="{ABB37093-6BC4-400B-B6B0-1ED64236100E}"/>
              </a:ext>
            </a:extLst>
          </p:cNvPr>
          <p:cNvGrpSpPr/>
          <p:nvPr/>
        </p:nvGrpSpPr>
        <p:grpSpPr>
          <a:xfrm>
            <a:off x="11264605" y="1"/>
            <a:ext cx="354584" cy="381000"/>
            <a:chOff x="8448460" y="0"/>
            <a:chExt cx="265938" cy="285750"/>
          </a:xfrm>
        </p:grpSpPr>
        <p:sp>
          <p:nvSpPr>
            <p:cNvPr id="4" name="Rectangle 13">
              <a:extLst>
                <a:ext uri="{FF2B5EF4-FFF2-40B4-BE49-F238E27FC236}">
                  <a16:creationId xmlns:a16="http://schemas.microsoft.com/office/drawing/2014/main" id="{15D00E0D-612F-4D4A-A690-B51447C5B193}"/>
                </a:ext>
              </a:extLst>
            </p:cNvPr>
            <p:cNvSpPr/>
            <p:nvPr/>
          </p:nvSpPr>
          <p:spPr>
            <a:xfrm>
              <a:off x="8458200" y="0"/>
              <a:ext cx="228600" cy="285750"/>
            </a:xfrm>
            <a:prstGeom prst="rect">
              <a:avLst/>
            </a:prstGeom>
            <a:solidFill>
              <a:srgbClr val="16A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 name="TextBox 14">
              <a:extLst>
                <a:ext uri="{FF2B5EF4-FFF2-40B4-BE49-F238E27FC236}">
                  <a16:creationId xmlns:a16="http://schemas.microsoft.com/office/drawing/2014/main" id="{513B54AF-50B0-4A6D-B65A-5B9387C59D24}"/>
                </a:ext>
              </a:extLst>
            </p:cNvPr>
            <p:cNvSpPr txBox="1"/>
            <p:nvPr/>
          </p:nvSpPr>
          <p:spPr>
            <a:xfrm>
              <a:off x="8448460" y="44010"/>
              <a:ext cx="265938" cy="207749"/>
            </a:xfrm>
            <a:prstGeom prst="rect">
              <a:avLst/>
            </a:prstGeom>
            <a:noFill/>
          </p:spPr>
          <p:txBody>
            <a:bodyPr wrap="none" rtlCol="0">
              <a:spAutoFit/>
            </a:bodyPr>
            <a:lstStyle/>
            <a:p>
              <a:pPr algn="ctr"/>
              <a:r>
                <a:rPr lang="id-ID" sz="1200" b="1" dirty="0">
                  <a:solidFill>
                    <a:schemeClr val="bg1"/>
                  </a:solidFill>
                </a:rPr>
                <a:t>48</a:t>
              </a:r>
              <a:endParaRPr lang="en-US" sz="1200" b="1" dirty="0">
                <a:solidFill>
                  <a:schemeClr val="bg1"/>
                </a:solidFill>
              </a:endParaRPr>
            </a:p>
          </p:txBody>
        </p:sp>
      </p:grpSp>
      <p:sp>
        <p:nvSpPr>
          <p:cNvPr id="7" name="Title 13">
            <a:extLst>
              <a:ext uri="{FF2B5EF4-FFF2-40B4-BE49-F238E27FC236}">
                <a16:creationId xmlns:a16="http://schemas.microsoft.com/office/drawing/2014/main" id="{8CB49C2C-1820-4B18-A3BA-0C45C9DC7063}"/>
              </a:ext>
            </a:extLst>
          </p:cNvPr>
          <p:cNvSpPr txBox="1">
            <a:spLocks/>
          </p:cNvSpPr>
          <p:nvPr/>
        </p:nvSpPr>
        <p:spPr>
          <a:xfrm>
            <a:off x="406400" y="482600"/>
            <a:ext cx="10464800" cy="634475"/>
          </a:xfrm>
          <a:prstGeom prst="rect">
            <a:avLst/>
          </a:prstGeom>
        </p:spPr>
        <p:txBody>
          <a:bodyPr vert="horz" lIns="121920" tIns="60960" rIns="121920" bIns="60960" rtlCol="0" anchor="ctr">
            <a:noAutofit/>
          </a:bodyPr>
          <a:lstStyle/>
          <a:p>
            <a:pPr lvl="0" algn="ctr">
              <a:spcBef>
                <a:spcPct val="0"/>
              </a:spcBef>
              <a:defRPr/>
            </a:pPr>
            <a:r>
              <a:rPr lang="id-ID" sz="3200" dirty="0">
                <a:solidFill>
                  <a:srgbClr val="FF8200"/>
                </a:solidFill>
                <a:latin typeface="微软雅黑" panose="020B0503020204020204" pitchFamily="34" charset="-122"/>
              </a:rPr>
              <a:t>Brain</a:t>
            </a:r>
            <a:r>
              <a:rPr lang="id-ID" sz="3200" dirty="0">
                <a:solidFill>
                  <a:schemeClr val="bg1"/>
                </a:solidFill>
                <a:latin typeface="微软雅黑" panose="020B0503020204020204" pitchFamily="34" charset="-122"/>
              </a:rPr>
              <a:t>strorming</a:t>
            </a:r>
            <a:endParaRPr lang="en-US" sz="3200" dirty="0">
              <a:solidFill>
                <a:schemeClr val="bg1"/>
              </a:solidFill>
              <a:latin typeface="微软雅黑" panose="020B0503020204020204" pitchFamily="34" charset="-122"/>
            </a:endParaRPr>
          </a:p>
        </p:txBody>
      </p:sp>
      <p:sp>
        <p:nvSpPr>
          <p:cNvPr id="8" name="Subtitle 2">
            <a:extLst>
              <a:ext uri="{FF2B5EF4-FFF2-40B4-BE49-F238E27FC236}">
                <a16:creationId xmlns:a16="http://schemas.microsoft.com/office/drawing/2014/main" id="{E8C18E86-9B1C-4606-A2AA-ED0C0408DA51}"/>
              </a:ext>
            </a:extLst>
          </p:cNvPr>
          <p:cNvSpPr txBox="1">
            <a:spLocks/>
          </p:cNvSpPr>
          <p:nvPr/>
        </p:nvSpPr>
        <p:spPr>
          <a:xfrm>
            <a:off x="2700357" y="926068"/>
            <a:ext cx="5689600" cy="369332"/>
          </a:xfrm>
          <a:prstGeom prst="rect">
            <a:avLst/>
          </a:prstGeom>
        </p:spPr>
        <p:txBody>
          <a:bodyPr vert="horz" wrap="square" lIns="121920" tIns="60960" rIns="121920" bIns="60960" rtlCol="0">
            <a:spAutoFit/>
          </a:bodyPr>
          <a:lstStyle/>
          <a:p>
            <a:pPr algn="ctr" defTabSz="1219170">
              <a:spcBef>
                <a:spcPct val="20000"/>
              </a:spcBef>
              <a:defRPr/>
            </a:pPr>
            <a:r>
              <a:rPr lang="id-ID" sz="1600" b="1" i="1" dirty="0">
                <a:solidFill>
                  <a:schemeClr val="bg1"/>
                </a:solidFill>
              </a:rPr>
              <a:t>We</a:t>
            </a:r>
            <a:r>
              <a:rPr lang="id-ID" sz="1600" i="1" dirty="0">
                <a:solidFill>
                  <a:schemeClr val="bg1"/>
                </a:solidFill>
              </a:rPr>
              <a:t> promise to make your </a:t>
            </a:r>
            <a:r>
              <a:rPr lang="id-ID" sz="1600" b="1" i="1" dirty="0">
                <a:solidFill>
                  <a:schemeClr val="bg1"/>
                </a:solidFill>
              </a:rPr>
              <a:t>life success</a:t>
            </a:r>
            <a:endParaRPr lang="en-US" sz="1600" b="1" i="1" dirty="0">
              <a:solidFill>
                <a:schemeClr val="bg1"/>
              </a:solidFill>
            </a:endParaRPr>
          </a:p>
        </p:txBody>
      </p:sp>
      <p:grpSp>
        <p:nvGrpSpPr>
          <p:cNvPr id="9" name="Group 15">
            <a:extLst>
              <a:ext uri="{FF2B5EF4-FFF2-40B4-BE49-F238E27FC236}">
                <a16:creationId xmlns:a16="http://schemas.microsoft.com/office/drawing/2014/main" id="{D6B49AA2-5DE3-4C31-ACA9-17752BE95F3E}"/>
              </a:ext>
            </a:extLst>
          </p:cNvPr>
          <p:cNvGrpSpPr/>
          <p:nvPr/>
        </p:nvGrpSpPr>
        <p:grpSpPr>
          <a:xfrm rot="10800000">
            <a:off x="2975089" y="2311400"/>
            <a:ext cx="1219200" cy="306917"/>
            <a:chOff x="5181600" y="3638550"/>
            <a:chExt cx="914400" cy="230188"/>
          </a:xfrm>
        </p:grpSpPr>
        <p:cxnSp>
          <p:nvCxnSpPr>
            <p:cNvPr id="10" name="Straight Connector 16">
              <a:extLst>
                <a:ext uri="{FF2B5EF4-FFF2-40B4-BE49-F238E27FC236}">
                  <a16:creationId xmlns:a16="http://schemas.microsoft.com/office/drawing/2014/main" id="{837282E2-7EAD-4750-972B-2CC867BCAC6C}"/>
                </a:ext>
              </a:extLst>
            </p:cNvPr>
            <p:cNvCxnSpPr/>
            <p:nvPr/>
          </p:nvCxnSpPr>
          <p:spPr>
            <a:xfrm rot="16200000" flipH="1">
              <a:off x="5181600" y="3638550"/>
              <a:ext cx="228600" cy="228600"/>
            </a:xfrm>
            <a:prstGeom prst="line">
              <a:avLst/>
            </a:prstGeom>
            <a:ln>
              <a:solidFill>
                <a:schemeClr val="bg1"/>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7">
              <a:extLst>
                <a:ext uri="{FF2B5EF4-FFF2-40B4-BE49-F238E27FC236}">
                  <a16:creationId xmlns:a16="http://schemas.microsoft.com/office/drawing/2014/main" id="{00D1EDB2-25B3-464B-9307-9147BAF0AF8F}"/>
                </a:ext>
              </a:extLst>
            </p:cNvPr>
            <p:cNvCxnSpPr/>
            <p:nvPr/>
          </p:nvCxnSpPr>
          <p:spPr>
            <a:xfrm>
              <a:off x="5410200" y="3867150"/>
              <a:ext cx="685800" cy="1588"/>
            </a:xfrm>
            <a:prstGeom prst="line">
              <a:avLst/>
            </a:prstGeom>
            <a:ln>
              <a:solidFill>
                <a:schemeClr val="bg1"/>
              </a:solidFill>
              <a:prstDash val="sysDash"/>
              <a:tailEnd type="oval"/>
            </a:ln>
          </p:spPr>
          <p:style>
            <a:lnRef idx="1">
              <a:schemeClr val="accent1"/>
            </a:lnRef>
            <a:fillRef idx="0">
              <a:schemeClr val="accent1"/>
            </a:fillRef>
            <a:effectRef idx="0">
              <a:schemeClr val="accent1"/>
            </a:effectRef>
            <a:fontRef idx="minor">
              <a:schemeClr val="tx1"/>
            </a:fontRef>
          </p:style>
        </p:cxnSp>
      </p:grpSp>
      <p:sp>
        <p:nvSpPr>
          <p:cNvPr id="12" name="Content Placeholder 2">
            <a:extLst>
              <a:ext uri="{FF2B5EF4-FFF2-40B4-BE49-F238E27FC236}">
                <a16:creationId xmlns:a16="http://schemas.microsoft.com/office/drawing/2014/main" id="{F7E7F20A-C44A-46EB-9A1A-077820B5E541}"/>
              </a:ext>
            </a:extLst>
          </p:cNvPr>
          <p:cNvSpPr txBox="1">
            <a:spLocks/>
          </p:cNvSpPr>
          <p:nvPr/>
        </p:nvSpPr>
        <p:spPr>
          <a:xfrm>
            <a:off x="812801" y="2106512"/>
            <a:ext cx="2035679" cy="1119288"/>
          </a:xfrm>
          <a:prstGeom prst="rect">
            <a:avLst/>
          </a:prstGeom>
          <a:noFill/>
          <a:ln>
            <a:solidFill>
              <a:schemeClr val="bg1"/>
            </a:solidFill>
          </a:ln>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sz="1600" b="1" i="1" dirty="0">
                <a:solidFill>
                  <a:schemeClr val="bg1">
                    <a:lumMod val="95000"/>
                  </a:schemeClr>
                </a:solidFill>
              </a:rPr>
              <a:t>Strategic Code</a:t>
            </a:r>
            <a:r>
              <a:rPr lang="en-US" sz="1600" b="1" i="1" dirty="0">
                <a:solidFill>
                  <a:schemeClr val="bg1">
                    <a:lumMod val="95000"/>
                  </a:schemeClr>
                </a:solidFill>
              </a:rPr>
              <a:t/>
            </a:r>
            <a:br>
              <a:rPr lang="en-US" sz="1600" b="1" i="1" dirty="0">
                <a:solidFill>
                  <a:schemeClr val="bg1">
                    <a:lumMod val="95000"/>
                  </a:schemeClr>
                </a:solidFill>
              </a:rPr>
            </a:br>
            <a:r>
              <a:rPr lang="en-US" sz="1200" i="1" dirty="0">
                <a:solidFill>
                  <a:schemeClr val="bg1">
                    <a:lumMod val="95000"/>
                  </a:schemeClr>
                </a:solidFill>
              </a:rPr>
              <a:t>Lorem ipsum dolor sit amet, consectetur adipiscing elit. Curabitur elementum posuere pretium. </a:t>
            </a:r>
          </a:p>
        </p:txBody>
      </p:sp>
      <p:grpSp>
        <p:nvGrpSpPr>
          <p:cNvPr id="13" name="Group 19">
            <a:extLst>
              <a:ext uri="{FF2B5EF4-FFF2-40B4-BE49-F238E27FC236}">
                <a16:creationId xmlns:a16="http://schemas.microsoft.com/office/drawing/2014/main" id="{F2A21638-49E8-4A72-A8A9-D0269BD8467D}"/>
              </a:ext>
            </a:extLst>
          </p:cNvPr>
          <p:cNvGrpSpPr/>
          <p:nvPr/>
        </p:nvGrpSpPr>
        <p:grpSpPr>
          <a:xfrm rot="10800000">
            <a:off x="3123566" y="5359399"/>
            <a:ext cx="1233377" cy="304800"/>
            <a:chOff x="5257800" y="1733550"/>
            <a:chExt cx="925033" cy="228600"/>
          </a:xfrm>
        </p:grpSpPr>
        <p:cxnSp>
          <p:nvCxnSpPr>
            <p:cNvPr id="14" name="Straight Connector 20">
              <a:extLst>
                <a:ext uri="{FF2B5EF4-FFF2-40B4-BE49-F238E27FC236}">
                  <a16:creationId xmlns:a16="http://schemas.microsoft.com/office/drawing/2014/main" id="{8DF64B6D-08F0-4FDC-866B-110102C766C9}"/>
                </a:ext>
              </a:extLst>
            </p:cNvPr>
            <p:cNvCxnSpPr/>
            <p:nvPr/>
          </p:nvCxnSpPr>
          <p:spPr>
            <a:xfrm flipV="1">
              <a:off x="5257800" y="1733550"/>
              <a:ext cx="304800" cy="228600"/>
            </a:xfrm>
            <a:prstGeom prst="line">
              <a:avLst/>
            </a:prstGeom>
            <a:ln>
              <a:solidFill>
                <a:schemeClr val="bg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21">
              <a:extLst>
                <a:ext uri="{FF2B5EF4-FFF2-40B4-BE49-F238E27FC236}">
                  <a16:creationId xmlns:a16="http://schemas.microsoft.com/office/drawing/2014/main" id="{5AB0B869-4488-44F1-AF40-6E31D22BEF8A}"/>
                </a:ext>
              </a:extLst>
            </p:cNvPr>
            <p:cNvCxnSpPr/>
            <p:nvPr/>
          </p:nvCxnSpPr>
          <p:spPr>
            <a:xfrm>
              <a:off x="5573233" y="1733550"/>
              <a:ext cx="609600" cy="1588"/>
            </a:xfrm>
            <a:prstGeom prst="line">
              <a:avLst/>
            </a:prstGeom>
            <a:ln>
              <a:solidFill>
                <a:schemeClr val="bg1"/>
              </a:solidFill>
              <a:prstDash val="sysDash"/>
              <a:tailEnd type="oval"/>
            </a:ln>
          </p:spPr>
          <p:style>
            <a:lnRef idx="1">
              <a:schemeClr val="accent1"/>
            </a:lnRef>
            <a:fillRef idx="0">
              <a:schemeClr val="accent1"/>
            </a:fillRef>
            <a:effectRef idx="0">
              <a:schemeClr val="accent1"/>
            </a:effectRef>
            <a:fontRef idx="minor">
              <a:schemeClr val="tx1"/>
            </a:fontRef>
          </p:style>
        </p:cxnSp>
      </p:grpSp>
      <p:sp>
        <p:nvSpPr>
          <p:cNvPr id="16" name="Content Placeholder 2">
            <a:extLst>
              <a:ext uri="{FF2B5EF4-FFF2-40B4-BE49-F238E27FC236}">
                <a16:creationId xmlns:a16="http://schemas.microsoft.com/office/drawing/2014/main" id="{F8ABCCD6-B7A7-4DD4-A03A-645EA502DF52}"/>
              </a:ext>
            </a:extLst>
          </p:cNvPr>
          <p:cNvSpPr txBox="1">
            <a:spLocks/>
          </p:cNvSpPr>
          <p:nvPr/>
        </p:nvSpPr>
        <p:spPr>
          <a:xfrm>
            <a:off x="914401" y="4967512"/>
            <a:ext cx="2102292" cy="1103088"/>
          </a:xfrm>
          <a:prstGeom prst="rect">
            <a:avLst/>
          </a:prstGeom>
          <a:noFill/>
          <a:ln>
            <a:solidFill>
              <a:schemeClr val="bg1"/>
            </a:solidFill>
          </a:ln>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sz="1600" b="1" i="1" dirty="0">
                <a:solidFill>
                  <a:schemeClr val="bg1">
                    <a:lumMod val="95000"/>
                  </a:schemeClr>
                </a:solidFill>
              </a:rPr>
              <a:t>Development Code</a:t>
            </a:r>
            <a:r>
              <a:rPr lang="en-US" sz="1600" b="1" i="1" dirty="0">
                <a:solidFill>
                  <a:schemeClr val="bg1">
                    <a:lumMod val="95000"/>
                  </a:schemeClr>
                </a:solidFill>
              </a:rPr>
              <a:t/>
            </a:r>
            <a:br>
              <a:rPr lang="en-US" sz="1600" b="1" i="1" dirty="0">
                <a:solidFill>
                  <a:schemeClr val="bg1">
                    <a:lumMod val="95000"/>
                  </a:schemeClr>
                </a:solidFill>
              </a:rPr>
            </a:br>
            <a:r>
              <a:rPr lang="en-US" sz="1200" i="1" dirty="0">
                <a:solidFill>
                  <a:schemeClr val="bg1">
                    <a:lumMod val="95000"/>
                  </a:schemeClr>
                </a:solidFill>
              </a:rPr>
              <a:t>Lorem ipsum dolor sit amet, consectetur adipiscing elit. Curabitur elementum posuere pretium. </a:t>
            </a:r>
          </a:p>
        </p:txBody>
      </p:sp>
      <p:sp>
        <p:nvSpPr>
          <p:cNvPr id="17" name="Content Placeholder 2">
            <a:extLst>
              <a:ext uri="{FF2B5EF4-FFF2-40B4-BE49-F238E27FC236}">
                <a16:creationId xmlns:a16="http://schemas.microsoft.com/office/drawing/2014/main" id="{4E4E08E4-F73F-48E2-844F-E3991D626D54}"/>
              </a:ext>
            </a:extLst>
          </p:cNvPr>
          <p:cNvSpPr txBox="1">
            <a:spLocks/>
          </p:cNvSpPr>
          <p:nvPr/>
        </p:nvSpPr>
        <p:spPr>
          <a:xfrm>
            <a:off x="9132939" y="2006600"/>
            <a:ext cx="2246261" cy="1117600"/>
          </a:xfrm>
          <a:prstGeom prst="rect">
            <a:avLst/>
          </a:prstGeom>
          <a:noFill/>
          <a:ln>
            <a:solidFill>
              <a:schemeClr val="bg1"/>
            </a:solidFill>
          </a:ln>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600" b="1" i="1" dirty="0">
                <a:solidFill>
                  <a:schemeClr val="bg1">
                    <a:lumMod val="95000"/>
                  </a:schemeClr>
                </a:solidFill>
              </a:rPr>
              <a:t>Password  Code</a:t>
            </a:r>
            <a:r>
              <a:rPr lang="en-US" sz="1600" b="1" i="1" dirty="0">
                <a:solidFill>
                  <a:schemeClr val="bg1">
                    <a:lumMod val="95000"/>
                  </a:schemeClr>
                </a:solidFill>
              </a:rPr>
              <a:t/>
            </a:r>
            <a:br>
              <a:rPr lang="en-US" sz="1600" b="1" i="1" dirty="0">
                <a:solidFill>
                  <a:schemeClr val="bg1">
                    <a:lumMod val="95000"/>
                  </a:schemeClr>
                </a:solidFill>
              </a:rPr>
            </a:br>
            <a:r>
              <a:rPr lang="en-US" sz="1200" i="1" dirty="0">
                <a:solidFill>
                  <a:schemeClr val="bg1">
                    <a:lumMod val="95000"/>
                  </a:schemeClr>
                </a:solidFill>
              </a:rPr>
              <a:t>Lorem ipsum dolor sit amet, consectetur adipiscing elit. Curabitur elementum posuere pretium. </a:t>
            </a:r>
          </a:p>
        </p:txBody>
      </p:sp>
      <p:grpSp>
        <p:nvGrpSpPr>
          <p:cNvPr id="18" name="Group 24">
            <a:extLst>
              <a:ext uri="{FF2B5EF4-FFF2-40B4-BE49-F238E27FC236}">
                <a16:creationId xmlns:a16="http://schemas.microsoft.com/office/drawing/2014/main" id="{5E378AC1-B367-4E68-919B-CE60E81EA2AC}"/>
              </a:ext>
            </a:extLst>
          </p:cNvPr>
          <p:cNvGrpSpPr/>
          <p:nvPr/>
        </p:nvGrpSpPr>
        <p:grpSpPr>
          <a:xfrm>
            <a:off x="7721601" y="2311400"/>
            <a:ext cx="1233377" cy="304800"/>
            <a:chOff x="5257800" y="1733550"/>
            <a:chExt cx="925033" cy="228600"/>
          </a:xfrm>
        </p:grpSpPr>
        <p:cxnSp>
          <p:nvCxnSpPr>
            <p:cNvPr id="19" name="Straight Connector 25">
              <a:extLst>
                <a:ext uri="{FF2B5EF4-FFF2-40B4-BE49-F238E27FC236}">
                  <a16:creationId xmlns:a16="http://schemas.microsoft.com/office/drawing/2014/main" id="{032DF53C-052E-43B7-A197-7CE122ED3236}"/>
                </a:ext>
              </a:extLst>
            </p:cNvPr>
            <p:cNvCxnSpPr/>
            <p:nvPr/>
          </p:nvCxnSpPr>
          <p:spPr>
            <a:xfrm flipV="1">
              <a:off x="5257800" y="1733550"/>
              <a:ext cx="304800" cy="228600"/>
            </a:xfrm>
            <a:prstGeom prst="line">
              <a:avLst/>
            </a:prstGeom>
            <a:ln>
              <a:solidFill>
                <a:schemeClr val="bg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26">
              <a:extLst>
                <a:ext uri="{FF2B5EF4-FFF2-40B4-BE49-F238E27FC236}">
                  <a16:creationId xmlns:a16="http://schemas.microsoft.com/office/drawing/2014/main" id="{6502714A-9270-428B-A93F-C5701B4C8F45}"/>
                </a:ext>
              </a:extLst>
            </p:cNvPr>
            <p:cNvCxnSpPr/>
            <p:nvPr/>
          </p:nvCxnSpPr>
          <p:spPr>
            <a:xfrm>
              <a:off x="5573233" y="1733550"/>
              <a:ext cx="609600" cy="1588"/>
            </a:xfrm>
            <a:prstGeom prst="line">
              <a:avLst/>
            </a:prstGeom>
            <a:ln>
              <a:solidFill>
                <a:schemeClr val="bg1"/>
              </a:solidFill>
              <a:prstDash val="sysDash"/>
              <a:tailEnd type="oval"/>
            </a:ln>
          </p:spPr>
          <p:style>
            <a:lnRef idx="1">
              <a:schemeClr val="accent1"/>
            </a:lnRef>
            <a:fillRef idx="0">
              <a:schemeClr val="accent1"/>
            </a:fillRef>
            <a:effectRef idx="0">
              <a:schemeClr val="accent1"/>
            </a:effectRef>
            <a:fontRef idx="minor">
              <a:schemeClr val="tx1"/>
            </a:fontRef>
          </p:style>
        </p:cxnSp>
      </p:grpSp>
      <p:grpSp>
        <p:nvGrpSpPr>
          <p:cNvPr id="21" name="Group 27">
            <a:extLst>
              <a:ext uri="{FF2B5EF4-FFF2-40B4-BE49-F238E27FC236}">
                <a16:creationId xmlns:a16="http://schemas.microsoft.com/office/drawing/2014/main" id="{7D53A964-5367-4FC8-8EA4-FAA74E642DA0}"/>
              </a:ext>
            </a:extLst>
          </p:cNvPr>
          <p:cNvGrpSpPr/>
          <p:nvPr/>
        </p:nvGrpSpPr>
        <p:grpSpPr>
          <a:xfrm>
            <a:off x="7823200" y="5357283"/>
            <a:ext cx="1219200" cy="306917"/>
            <a:chOff x="5181600" y="3638550"/>
            <a:chExt cx="914400" cy="230188"/>
          </a:xfrm>
        </p:grpSpPr>
        <p:cxnSp>
          <p:nvCxnSpPr>
            <p:cNvPr id="22" name="Straight Connector 28">
              <a:extLst>
                <a:ext uri="{FF2B5EF4-FFF2-40B4-BE49-F238E27FC236}">
                  <a16:creationId xmlns:a16="http://schemas.microsoft.com/office/drawing/2014/main" id="{D45F3CB6-3784-41D3-94F4-ECBD05838CAC}"/>
                </a:ext>
              </a:extLst>
            </p:cNvPr>
            <p:cNvCxnSpPr/>
            <p:nvPr/>
          </p:nvCxnSpPr>
          <p:spPr>
            <a:xfrm rot="16200000" flipH="1">
              <a:off x="5181600" y="3638550"/>
              <a:ext cx="228600" cy="228600"/>
            </a:xfrm>
            <a:prstGeom prst="line">
              <a:avLst/>
            </a:prstGeom>
            <a:ln>
              <a:solidFill>
                <a:schemeClr val="bg1"/>
              </a:solidFill>
              <a:prstDash val="sysDash"/>
            </a:ln>
          </p:spPr>
          <p:style>
            <a:lnRef idx="1">
              <a:schemeClr val="accent1"/>
            </a:lnRef>
            <a:fillRef idx="0">
              <a:schemeClr val="accent1"/>
            </a:fillRef>
            <a:effectRef idx="0">
              <a:schemeClr val="accent1"/>
            </a:effectRef>
            <a:fontRef idx="minor">
              <a:schemeClr val="tx1"/>
            </a:fontRef>
          </p:style>
        </p:cxnSp>
        <p:cxnSp>
          <p:nvCxnSpPr>
            <p:cNvPr id="23" name="Straight Connector 29">
              <a:extLst>
                <a:ext uri="{FF2B5EF4-FFF2-40B4-BE49-F238E27FC236}">
                  <a16:creationId xmlns:a16="http://schemas.microsoft.com/office/drawing/2014/main" id="{9ED79895-54AD-4590-AAEE-F83B1D1B62D9}"/>
                </a:ext>
              </a:extLst>
            </p:cNvPr>
            <p:cNvCxnSpPr/>
            <p:nvPr/>
          </p:nvCxnSpPr>
          <p:spPr>
            <a:xfrm>
              <a:off x="5410200" y="3867150"/>
              <a:ext cx="685800" cy="1588"/>
            </a:xfrm>
            <a:prstGeom prst="line">
              <a:avLst/>
            </a:prstGeom>
            <a:ln>
              <a:solidFill>
                <a:schemeClr val="bg1"/>
              </a:solidFill>
              <a:prstDash val="sysDash"/>
              <a:tailEnd type="oval"/>
            </a:ln>
          </p:spPr>
          <p:style>
            <a:lnRef idx="1">
              <a:schemeClr val="accent1"/>
            </a:lnRef>
            <a:fillRef idx="0">
              <a:schemeClr val="accent1"/>
            </a:fillRef>
            <a:effectRef idx="0">
              <a:schemeClr val="accent1"/>
            </a:effectRef>
            <a:fontRef idx="minor">
              <a:schemeClr val="tx1"/>
            </a:fontRef>
          </p:style>
        </p:cxnSp>
      </p:grpSp>
      <p:grpSp>
        <p:nvGrpSpPr>
          <p:cNvPr id="24" name="Group 30">
            <a:extLst>
              <a:ext uri="{FF2B5EF4-FFF2-40B4-BE49-F238E27FC236}">
                <a16:creationId xmlns:a16="http://schemas.microsoft.com/office/drawing/2014/main" id="{9C21293B-D058-45A2-8D25-9BF7BAF1BAC5}"/>
              </a:ext>
            </a:extLst>
          </p:cNvPr>
          <p:cNvGrpSpPr/>
          <p:nvPr/>
        </p:nvGrpSpPr>
        <p:grpSpPr>
          <a:xfrm>
            <a:off x="3454402" y="2209800"/>
            <a:ext cx="5079999" cy="3962400"/>
            <a:chOff x="2659062" y="1871663"/>
            <a:chExt cx="2887663" cy="2227263"/>
          </a:xfrm>
          <a:solidFill>
            <a:srgbClr val="FF8200"/>
          </a:solidFill>
        </p:grpSpPr>
        <p:sp>
          <p:nvSpPr>
            <p:cNvPr id="25" name="Freeform 11">
              <a:extLst>
                <a:ext uri="{FF2B5EF4-FFF2-40B4-BE49-F238E27FC236}">
                  <a16:creationId xmlns:a16="http://schemas.microsoft.com/office/drawing/2014/main" id="{DD398F71-AA8D-4324-A91C-BB6B52DB224E}"/>
                </a:ext>
              </a:extLst>
            </p:cNvPr>
            <p:cNvSpPr>
              <a:spLocks/>
            </p:cNvSpPr>
            <p:nvPr/>
          </p:nvSpPr>
          <p:spPr bwMode="auto">
            <a:xfrm>
              <a:off x="3773488" y="3175000"/>
              <a:ext cx="128588" cy="200025"/>
            </a:xfrm>
            <a:custGeom>
              <a:avLst/>
              <a:gdLst/>
              <a:ahLst/>
              <a:cxnLst>
                <a:cxn ang="0">
                  <a:pos x="13" y="11"/>
                </a:cxn>
                <a:cxn ang="0">
                  <a:pos x="23" y="44"/>
                </a:cxn>
                <a:cxn ang="0">
                  <a:pos x="23" y="44"/>
                </a:cxn>
                <a:cxn ang="0">
                  <a:pos x="22" y="44"/>
                </a:cxn>
                <a:cxn ang="0">
                  <a:pos x="22" y="43"/>
                </a:cxn>
                <a:cxn ang="0">
                  <a:pos x="22" y="43"/>
                </a:cxn>
                <a:cxn ang="0">
                  <a:pos x="22" y="43"/>
                </a:cxn>
                <a:cxn ang="0">
                  <a:pos x="21" y="43"/>
                </a:cxn>
                <a:cxn ang="0">
                  <a:pos x="21" y="43"/>
                </a:cxn>
                <a:cxn ang="0">
                  <a:pos x="21" y="43"/>
                </a:cxn>
                <a:cxn ang="0">
                  <a:pos x="21" y="42"/>
                </a:cxn>
                <a:cxn ang="0">
                  <a:pos x="21" y="42"/>
                </a:cxn>
                <a:cxn ang="0">
                  <a:pos x="21" y="42"/>
                </a:cxn>
                <a:cxn ang="0">
                  <a:pos x="20" y="42"/>
                </a:cxn>
                <a:cxn ang="0">
                  <a:pos x="20" y="42"/>
                </a:cxn>
                <a:cxn ang="0">
                  <a:pos x="20" y="41"/>
                </a:cxn>
                <a:cxn ang="0">
                  <a:pos x="20" y="41"/>
                </a:cxn>
                <a:cxn ang="0">
                  <a:pos x="20" y="41"/>
                </a:cxn>
                <a:cxn ang="0">
                  <a:pos x="4" y="20"/>
                </a:cxn>
                <a:cxn ang="0">
                  <a:pos x="13" y="11"/>
                </a:cxn>
              </a:cxnLst>
              <a:rect l="0" t="0" r="r" b="b"/>
              <a:pathLst>
                <a:path w="34" h="53">
                  <a:moveTo>
                    <a:pt x="13" y="11"/>
                  </a:moveTo>
                  <a:cubicBezTo>
                    <a:pt x="11" y="15"/>
                    <a:pt x="34" y="53"/>
                    <a:pt x="23" y="44"/>
                  </a:cubicBezTo>
                  <a:cubicBezTo>
                    <a:pt x="23" y="44"/>
                    <a:pt x="23" y="44"/>
                    <a:pt x="23" y="44"/>
                  </a:cubicBezTo>
                  <a:cubicBezTo>
                    <a:pt x="23" y="44"/>
                    <a:pt x="22" y="44"/>
                    <a:pt x="22" y="44"/>
                  </a:cubicBezTo>
                  <a:cubicBezTo>
                    <a:pt x="22" y="44"/>
                    <a:pt x="22" y="44"/>
                    <a:pt x="22" y="43"/>
                  </a:cubicBezTo>
                  <a:cubicBezTo>
                    <a:pt x="22" y="43"/>
                    <a:pt x="22" y="43"/>
                    <a:pt x="22" y="43"/>
                  </a:cubicBezTo>
                  <a:cubicBezTo>
                    <a:pt x="22" y="43"/>
                    <a:pt x="22" y="43"/>
                    <a:pt x="22" y="43"/>
                  </a:cubicBezTo>
                  <a:cubicBezTo>
                    <a:pt x="22" y="43"/>
                    <a:pt x="22" y="43"/>
                    <a:pt x="21" y="43"/>
                  </a:cubicBezTo>
                  <a:cubicBezTo>
                    <a:pt x="21" y="43"/>
                    <a:pt x="21" y="43"/>
                    <a:pt x="21" y="43"/>
                  </a:cubicBezTo>
                  <a:cubicBezTo>
                    <a:pt x="21" y="43"/>
                    <a:pt x="21" y="43"/>
                    <a:pt x="21" y="43"/>
                  </a:cubicBezTo>
                  <a:cubicBezTo>
                    <a:pt x="21" y="42"/>
                    <a:pt x="21" y="42"/>
                    <a:pt x="21" y="42"/>
                  </a:cubicBezTo>
                  <a:cubicBezTo>
                    <a:pt x="21" y="42"/>
                    <a:pt x="21" y="42"/>
                    <a:pt x="21" y="42"/>
                  </a:cubicBezTo>
                  <a:cubicBezTo>
                    <a:pt x="21" y="42"/>
                    <a:pt x="21" y="42"/>
                    <a:pt x="21" y="42"/>
                  </a:cubicBezTo>
                  <a:cubicBezTo>
                    <a:pt x="20" y="42"/>
                    <a:pt x="20" y="42"/>
                    <a:pt x="20" y="42"/>
                  </a:cubicBezTo>
                  <a:cubicBezTo>
                    <a:pt x="20" y="42"/>
                    <a:pt x="20" y="42"/>
                    <a:pt x="20" y="42"/>
                  </a:cubicBezTo>
                  <a:cubicBezTo>
                    <a:pt x="20" y="42"/>
                    <a:pt x="20" y="42"/>
                    <a:pt x="20" y="41"/>
                  </a:cubicBezTo>
                  <a:cubicBezTo>
                    <a:pt x="20" y="41"/>
                    <a:pt x="20" y="41"/>
                    <a:pt x="20" y="41"/>
                  </a:cubicBezTo>
                  <a:cubicBezTo>
                    <a:pt x="20" y="41"/>
                    <a:pt x="20" y="41"/>
                    <a:pt x="20" y="41"/>
                  </a:cubicBezTo>
                  <a:cubicBezTo>
                    <a:pt x="13" y="35"/>
                    <a:pt x="6" y="28"/>
                    <a:pt x="4" y="20"/>
                  </a:cubicBezTo>
                  <a:cubicBezTo>
                    <a:pt x="0" y="0"/>
                    <a:pt x="14" y="7"/>
                    <a:pt x="13" y="1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nvGrpSpPr>
            <p:cNvPr id="26" name="Group 55">
              <a:extLst>
                <a:ext uri="{FF2B5EF4-FFF2-40B4-BE49-F238E27FC236}">
                  <a16:creationId xmlns:a16="http://schemas.microsoft.com/office/drawing/2014/main" id="{6497E087-191B-45E0-A4B0-023861B0AD60}"/>
                </a:ext>
              </a:extLst>
            </p:cNvPr>
            <p:cNvGrpSpPr/>
            <p:nvPr/>
          </p:nvGrpSpPr>
          <p:grpSpPr>
            <a:xfrm>
              <a:off x="2659062" y="1871663"/>
              <a:ext cx="2887663" cy="2227263"/>
              <a:chOff x="2659062" y="1871663"/>
              <a:chExt cx="2887663" cy="2227263"/>
            </a:xfrm>
            <a:grpFill/>
          </p:grpSpPr>
          <p:sp>
            <p:nvSpPr>
              <p:cNvPr id="27" name="Freeform 5">
                <a:extLst>
                  <a:ext uri="{FF2B5EF4-FFF2-40B4-BE49-F238E27FC236}">
                    <a16:creationId xmlns:a16="http://schemas.microsoft.com/office/drawing/2014/main" id="{7FEF2C98-B917-4662-9563-249F804BF496}"/>
                  </a:ext>
                </a:extLst>
              </p:cNvPr>
              <p:cNvSpPr>
                <a:spLocks noEditPoints="1"/>
              </p:cNvSpPr>
              <p:nvPr/>
            </p:nvSpPr>
            <p:spPr bwMode="auto">
              <a:xfrm>
                <a:off x="2659062" y="1871663"/>
                <a:ext cx="2887663" cy="2227263"/>
              </a:xfrm>
              <a:custGeom>
                <a:avLst/>
                <a:gdLst/>
                <a:ahLst/>
                <a:cxnLst>
                  <a:cxn ang="0">
                    <a:pos x="516" y="103"/>
                  </a:cxn>
                  <a:cxn ang="0">
                    <a:pos x="560" y="442"/>
                  </a:cxn>
                  <a:cxn ang="0">
                    <a:pos x="57" y="301"/>
                  </a:cxn>
                  <a:cxn ang="0">
                    <a:pos x="10" y="251"/>
                  </a:cxn>
                  <a:cxn ang="0">
                    <a:pos x="681" y="219"/>
                  </a:cxn>
                  <a:cxn ang="0">
                    <a:pos x="180" y="57"/>
                  </a:cxn>
                  <a:cxn ang="0">
                    <a:pos x="661" y="416"/>
                  </a:cxn>
                  <a:cxn ang="0">
                    <a:pos x="509" y="535"/>
                  </a:cxn>
                  <a:cxn ang="0">
                    <a:pos x="66" y="121"/>
                  </a:cxn>
                  <a:cxn ang="0">
                    <a:pos x="422" y="15"/>
                  </a:cxn>
                  <a:cxn ang="0">
                    <a:pos x="572" y="89"/>
                  </a:cxn>
                  <a:cxn ang="0">
                    <a:pos x="544" y="50"/>
                  </a:cxn>
                  <a:cxn ang="0">
                    <a:pos x="551" y="500"/>
                  </a:cxn>
                  <a:cxn ang="0">
                    <a:pos x="43" y="147"/>
                  </a:cxn>
                  <a:cxn ang="0">
                    <a:pos x="452" y="517"/>
                  </a:cxn>
                  <a:cxn ang="0">
                    <a:pos x="91" y="373"/>
                  </a:cxn>
                  <a:cxn ang="0">
                    <a:pos x="443" y="480"/>
                  </a:cxn>
                  <a:cxn ang="0">
                    <a:pos x="662" y="437"/>
                  </a:cxn>
                  <a:cxn ang="0">
                    <a:pos x="428" y="457"/>
                  </a:cxn>
                  <a:cxn ang="0">
                    <a:pos x="24" y="271"/>
                  </a:cxn>
                  <a:cxn ang="0">
                    <a:pos x="700" y="246"/>
                  </a:cxn>
                  <a:cxn ang="0">
                    <a:pos x="619" y="108"/>
                  </a:cxn>
                  <a:cxn ang="0">
                    <a:pos x="621" y="492"/>
                  </a:cxn>
                  <a:cxn ang="0">
                    <a:pos x="570" y="359"/>
                  </a:cxn>
                  <a:cxn ang="0">
                    <a:pos x="402" y="78"/>
                  </a:cxn>
                  <a:cxn ang="0">
                    <a:pos x="456" y="421"/>
                  </a:cxn>
                  <a:cxn ang="0">
                    <a:pos x="523" y="412"/>
                  </a:cxn>
                  <a:cxn ang="0">
                    <a:pos x="514" y="581"/>
                  </a:cxn>
                  <a:cxn ang="0">
                    <a:pos x="508" y="434"/>
                  </a:cxn>
                  <a:cxn ang="0">
                    <a:pos x="604" y="448"/>
                  </a:cxn>
                  <a:cxn ang="0">
                    <a:pos x="471" y="419"/>
                  </a:cxn>
                  <a:cxn ang="0">
                    <a:pos x="461" y="486"/>
                  </a:cxn>
                  <a:cxn ang="0">
                    <a:pos x="432" y="484"/>
                  </a:cxn>
                  <a:cxn ang="0">
                    <a:pos x="552" y="486"/>
                  </a:cxn>
                  <a:cxn ang="0">
                    <a:pos x="577" y="498"/>
                  </a:cxn>
                  <a:cxn ang="0">
                    <a:pos x="69" y="196"/>
                  </a:cxn>
                  <a:cxn ang="0">
                    <a:pos x="204" y="261"/>
                  </a:cxn>
                  <a:cxn ang="0">
                    <a:pos x="569" y="69"/>
                  </a:cxn>
                  <a:cxn ang="0">
                    <a:pos x="59" y="212"/>
                  </a:cxn>
                  <a:cxn ang="0">
                    <a:pos x="109" y="311"/>
                  </a:cxn>
                  <a:cxn ang="0">
                    <a:pos x="274" y="476"/>
                  </a:cxn>
                  <a:cxn ang="0">
                    <a:pos x="46" y="125"/>
                  </a:cxn>
                  <a:cxn ang="0">
                    <a:pos x="626" y="103"/>
                  </a:cxn>
                  <a:cxn ang="0">
                    <a:pos x="361" y="486"/>
                  </a:cxn>
                  <a:cxn ang="0">
                    <a:pos x="517" y="387"/>
                  </a:cxn>
                  <a:cxn ang="0">
                    <a:pos x="623" y="346"/>
                  </a:cxn>
                  <a:cxn ang="0">
                    <a:pos x="726" y="346"/>
                  </a:cxn>
                  <a:cxn ang="0">
                    <a:pos x="587" y="171"/>
                  </a:cxn>
                  <a:cxn ang="0">
                    <a:pos x="457" y="291"/>
                  </a:cxn>
                  <a:cxn ang="0">
                    <a:pos x="245" y="460"/>
                  </a:cxn>
                  <a:cxn ang="0">
                    <a:pos x="282" y="420"/>
                  </a:cxn>
                  <a:cxn ang="0">
                    <a:pos x="542" y="531"/>
                  </a:cxn>
                  <a:cxn ang="0">
                    <a:pos x="165" y="113"/>
                  </a:cxn>
                  <a:cxn ang="0">
                    <a:pos x="224" y="140"/>
                  </a:cxn>
                  <a:cxn ang="0">
                    <a:pos x="614" y="406"/>
                  </a:cxn>
                  <a:cxn ang="0">
                    <a:pos x="570" y="368"/>
                  </a:cxn>
                  <a:cxn ang="0">
                    <a:pos x="227" y="215"/>
                  </a:cxn>
                  <a:cxn ang="0">
                    <a:pos x="264" y="274"/>
                  </a:cxn>
                  <a:cxn ang="0">
                    <a:pos x="352" y="149"/>
                  </a:cxn>
                  <a:cxn ang="0">
                    <a:pos x="396" y="23"/>
                  </a:cxn>
                  <a:cxn ang="0">
                    <a:pos x="324" y="58"/>
                  </a:cxn>
                </a:cxnLst>
                <a:rect l="0" t="0" r="r" b="b"/>
                <a:pathLst>
                  <a:path w="767" h="591">
                    <a:moveTo>
                      <a:pt x="62" y="348"/>
                    </a:moveTo>
                    <a:cubicBezTo>
                      <a:pt x="64" y="342"/>
                      <a:pt x="67" y="338"/>
                      <a:pt x="72" y="334"/>
                    </a:cubicBezTo>
                    <a:cubicBezTo>
                      <a:pt x="54" y="331"/>
                      <a:pt x="60" y="334"/>
                      <a:pt x="43" y="334"/>
                    </a:cubicBezTo>
                    <a:cubicBezTo>
                      <a:pt x="45" y="338"/>
                      <a:pt x="61" y="354"/>
                      <a:pt x="62" y="348"/>
                    </a:cubicBezTo>
                    <a:close/>
                    <a:moveTo>
                      <a:pt x="61" y="192"/>
                    </a:moveTo>
                    <a:cubicBezTo>
                      <a:pt x="64" y="178"/>
                      <a:pt x="72" y="162"/>
                      <a:pt x="84" y="153"/>
                    </a:cubicBezTo>
                    <a:cubicBezTo>
                      <a:pt x="74" y="147"/>
                      <a:pt x="65" y="136"/>
                      <a:pt x="57" y="127"/>
                    </a:cubicBezTo>
                    <a:cubicBezTo>
                      <a:pt x="45" y="132"/>
                      <a:pt x="58" y="149"/>
                      <a:pt x="46" y="155"/>
                    </a:cubicBezTo>
                    <a:cubicBezTo>
                      <a:pt x="32" y="162"/>
                      <a:pt x="56" y="187"/>
                      <a:pt x="61" y="192"/>
                    </a:cubicBezTo>
                    <a:close/>
                    <a:moveTo>
                      <a:pt x="516" y="103"/>
                    </a:moveTo>
                    <a:cubicBezTo>
                      <a:pt x="519" y="115"/>
                      <a:pt x="547" y="86"/>
                      <a:pt x="555" y="80"/>
                    </a:cubicBezTo>
                    <a:cubicBezTo>
                      <a:pt x="542" y="73"/>
                      <a:pt x="520" y="63"/>
                      <a:pt x="507" y="73"/>
                    </a:cubicBezTo>
                    <a:cubicBezTo>
                      <a:pt x="510" y="83"/>
                      <a:pt x="513" y="93"/>
                      <a:pt x="516" y="103"/>
                    </a:cubicBezTo>
                    <a:cubicBezTo>
                      <a:pt x="516" y="103"/>
                      <a:pt x="516" y="103"/>
                      <a:pt x="516" y="103"/>
                    </a:cubicBezTo>
                    <a:cubicBezTo>
                      <a:pt x="516" y="103"/>
                      <a:pt x="516" y="103"/>
                      <a:pt x="516" y="103"/>
                    </a:cubicBezTo>
                    <a:cubicBezTo>
                      <a:pt x="516" y="103"/>
                      <a:pt x="516" y="103"/>
                      <a:pt x="516" y="103"/>
                    </a:cubicBezTo>
                    <a:close/>
                    <a:moveTo>
                      <a:pt x="453" y="23"/>
                    </a:moveTo>
                    <a:cubicBezTo>
                      <a:pt x="454" y="20"/>
                      <a:pt x="456" y="18"/>
                      <a:pt x="459" y="16"/>
                    </a:cubicBezTo>
                    <a:cubicBezTo>
                      <a:pt x="452" y="13"/>
                      <a:pt x="445" y="11"/>
                      <a:pt x="438" y="11"/>
                    </a:cubicBezTo>
                    <a:cubicBezTo>
                      <a:pt x="444" y="13"/>
                      <a:pt x="449" y="17"/>
                      <a:pt x="453" y="23"/>
                    </a:cubicBezTo>
                    <a:close/>
                    <a:moveTo>
                      <a:pt x="502" y="484"/>
                    </a:moveTo>
                    <a:cubicBezTo>
                      <a:pt x="524" y="494"/>
                      <a:pt x="546" y="483"/>
                      <a:pt x="555" y="472"/>
                    </a:cubicBezTo>
                    <a:cubicBezTo>
                      <a:pt x="539" y="481"/>
                      <a:pt x="512" y="488"/>
                      <a:pt x="502" y="484"/>
                    </a:cubicBezTo>
                    <a:close/>
                    <a:moveTo>
                      <a:pt x="560" y="442"/>
                    </a:moveTo>
                    <a:cubicBezTo>
                      <a:pt x="566" y="443"/>
                      <a:pt x="570" y="437"/>
                      <a:pt x="570" y="428"/>
                    </a:cubicBezTo>
                    <a:cubicBezTo>
                      <a:pt x="567" y="431"/>
                      <a:pt x="555" y="440"/>
                      <a:pt x="560" y="442"/>
                    </a:cubicBezTo>
                    <a:close/>
                    <a:moveTo>
                      <a:pt x="39" y="308"/>
                    </a:moveTo>
                    <a:cubicBezTo>
                      <a:pt x="35" y="308"/>
                      <a:pt x="22" y="305"/>
                      <a:pt x="26" y="317"/>
                    </a:cubicBezTo>
                    <a:cubicBezTo>
                      <a:pt x="30" y="327"/>
                      <a:pt x="47" y="329"/>
                      <a:pt x="54" y="322"/>
                    </a:cubicBezTo>
                    <a:cubicBezTo>
                      <a:pt x="48" y="314"/>
                      <a:pt x="48" y="308"/>
                      <a:pt x="39" y="308"/>
                    </a:cubicBezTo>
                    <a:close/>
                    <a:moveTo>
                      <a:pt x="41" y="265"/>
                    </a:moveTo>
                    <a:cubicBezTo>
                      <a:pt x="30" y="265"/>
                      <a:pt x="39" y="284"/>
                      <a:pt x="41" y="286"/>
                    </a:cubicBezTo>
                    <a:cubicBezTo>
                      <a:pt x="51" y="301"/>
                      <a:pt x="58" y="323"/>
                      <a:pt x="78" y="326"/>
                    </a:cubicBezTo>
                    <a:cubicBezTo>
                      <a:pt x="71" y="320"/>
                      <a:pt x="64" y="313"/>
                      <a:pt x="59" y="305"/>
                    </a:cubicBezTo>
                    <a:cubicBezTo>
                      <a:pt x="59" y="305"/>
                      <a:pt x="59" y="305"/>
                      <a:pt x="59" y="305"/>
                    </a:cubicBezTo>
                    <a:cubicBezTo>
                      <a:pt x="59" y="305"/>
                      <a:pt x="59" y="304"/>
                      <a:pt x="58" y="302"/>
                    </a:cubicBezTo>
                    <a:cubicBezTo>
                      <a:pt x="57" y="301"/>
                      <a:pt x="57" y="301"/>
                      <a:pt x="57" y="301"/>
                    </a:cubicBezTo>
                    <a:cubicBezTo>
                      <a:pt x="57" y="301"/>
                      <a:pt x="57" y="301"/>
                      <a:pt x="57" y="301"/>
                    </a:cubicBezTo>
                    <a:cubicBezTo>
                      <a:pt x="57" y="301"/>
                      <a:pt x="57" y="301"/>
                      <a:pt x="57" y="301"/>
                    </a:cubicBezTo>
                    <a:cubicBezTo>
                      <a:pt x="54" y="291"/>
                      <a:pt x="58" y="265"/>
                      <a:pt x="41" y="265"/>
                    </a:cubicBezTo>
                    <a:close/>
                    <a:moveTo>
                      <a:pt x="497" y="467"/>
                    </a:moveTo>
                    <a:cubicBezTo>
                      <a:pt x="510" y="474"/>
                      <a:pt x="557" y="446"/>
                      <a:pt x="556" y="442"/>
                    </a:cubicBezTo>
                    <a:cubicBezTo>
                      <a:pt x="535" y="444"/>
                      <a:pt x="515" y="458"/>
                      <a:pt x="497" y="467"/>
                    </a:cubicBezTo>
                    <a:close/>
                    <a:moveTo>
                      <a:pt x="280" y="26"/>
                    </a:moveTo>
                    <a:cubicBezTo>
                      <a:pt x="266" y="24"/>
                      <a:pt x="251" y="34"/>
                      <a:pt x="241" y="42"/>
                    </a:cubicBezTo>
                    <a:cubicBezTo>
                      <a:pt x="257" y="40"/>
                      <a:pt x="275" y="36"/>
                      <a:pt x="291" y="30"/>
                    </a:cubicBezTo>
                    <a:cubicBezTo>
                      <a:pt x="288" y="29"/>
                      <a:pt x="284" y="27"/>
                      <a:pt x="281" y="26"/>
                    </a:cubicBezTo>
                    <a:cubicBezTo>
                      <a:pt x="281" y="26"/>
                      <a:pt x="281" y="26"/>
                      <a:pt x="280" y="26"/>
                    </a:cubicBezTo>
                    <a:close/>
                    <a:moveTo>
                      <a:pt x="10" y="251"/>
                    </a:moveTo>
                    <a:cubicBezTo>
                      <a:pt x="9" y="256"/>
                      <a:pt x="9" y="261"/>
                      <a:pt x="11" y="266"/>
                    </a:cubicBezTo>
                    <a:cubicBezTo>
                      <a:pt x="12" y="268"/>
                      <a:pt x="14" y="270"/>
                      <a:pt x="16" y="272"/>
                    </a:cubicBezTo>
                    <a:cubicBezTo>
                      <a:pt x="13" y="265"/>
                      <a:pt x="10" y="258"/>
                      <a:pt x="10" y="251"/>
                    </a:cubicBezTo>
                    <a:close/>
                    <a:moveTo>
                      <a:pt x="411" y="424"/>
                    </a:moveTo>
                    <a:cubicBezTo>
                      <a:pt x="415" y="419"/>
                      <a:pt x="414" y="418"/>
                      <a:pt x="407" y="420"/>
                    </a:cubicBezTo>
                    <a:cubicBezTo>
                      <a:pt x="408" y="421"/>
                      <a:pt x="410" y="422"/>
                      <a:pt x="411" y="424"/>
                    </a:cubicBezTo>
                    <a:close/>
                    <a:moveTo>
                      <a:pt x="518" y="423"/>
                    </a:moveTo>
                    <a:cubicBezTo>
                      <a:pt x="530" y="416"/>
                      <a:pt x="579" y="404"/>
                      <a:pt x="577" y="391"/>
                    </a:cubicBezTo>
                    <a:cubicBezTo>
                      <a:pt x="573" y="391"/>
                      <a:pt x="534" y="399"/>
                      <a:pt x="535" y="404"/>
                    </a:cubicBezTo>
                    <a:cubicBezTo>
                      <a:pt x="535" y="404"/>
                      <a:pt x="535" y="404"/>
                      <a:pt x="535" y="404"/>
                    </a:cubicBezTo>
                    <a:cubicBezTo>
                      <a:pt x="529" y="410"/>
                      <a:pt x="521" y="419"/>
                      <a:pt x="518" y="423"/>
                    </a:cubicBezTo>
                    <a:close/>
                    <a:moveTo>
                      <a:pt x="682" y="228"/>
                    </a:moveTo>
                    <a:cubicBezTo>
                      <a:pt x="692" y="248"/>
                      <a:pt x="691" y="233"/>
                      <a:pt x="709" y="238"/>
                    </a:cubicBezTo>
                    <a:cubicBezTo>
                      <a:pt x="708" y="225"/>
                      <a:pt x="696" y="211"/>
                      <a:pt x="688" y="200"/>
                    </a:cubicBezTo>
                    <a:cubicBezTo>
                      <a:pt x="688" y="204"/>
                      <a:pt x="692" y="222"/>
                      <a:pt x="684" y="221"/>
                    </a:cubicBezTo>
                    <a:cubicBezTo>
                      <a:pt x="683" y="221"/>
                      <a:pt x="682" y="220"/>
                      <a:pt x="681" y="219"/>
                    </a:cubicBezTo>
                    <a:cubicBezTo>
                      <a:pt x="678" y="213"/>
                      <a:pt x="678" y="193"/>
                      <a:pt x="678" y="190"/>
                    </a:cubicBezTo>
                    <a:cubicBezTo>
                      <a:pt x="674" y="169"/>
                      <a:pt x="666" y="146"/>
                      <a:pt x="650" y="131"/>
                    </a:cubicBezTo>
                    <a:cubicBezTo>
                      <a:pt x="658" y="150"/>
                      <a:pt x="651" y="179"/>
                      <a:pt x="662" y="194"/>
                    </a:cubicBezTo>
                    <a:cubicBezTo>
                      <a:pt x="668" y="203"/>
                      <a:pt x="673" y="212"/>
                      <a:pt x="678" y="221"/>
                    </a:cubicBezTo>
                    <a:cubicBezTo>
                      <a:pt x="680" y="223"/>
                      <a:pt x="681" y="225"/>
                      <a:pt x="682" y="228"/>
                    </a:cubicBezTo>
                    <a:close/>
                    <a:moveTo>
                      <a:pt x="609" y="152"/>
                    </a:moveTo>
                    <a:cubicBezTo>
                      <a:pt x="628" y="153"/>
                      <a:pt x="615" y="170"/>
                      <a:pt x="621" y="178"/>
                    </a:cubicBezTo>
                    <a:cubicBezTo>
                      <a:pt x="626" y="185"/>
                      <a:pt x="644" y="182"/>
                      <a:pt x="650" y="185"/>
                    </a:cubicBezTo>
                    <a:cubicBezTo>
                      <a:pt x="650" y="177"/>
                      <a:pt x="636" y="109"/>
                      <a:pt x="629" y="119"/>
                    </a:cubicBezTo>
                    <a:cubicBezTo>
                      <a:pt x="628" y="133"/>
                      <a:pt x="622" y="145"/>
                      <a:pt x="609" y="152"/>
                    </a:cubicBezTo>
                    <a:close/>
                    <a:moveTo>
                      <a:pt x="225" y="44"/>
                    </a:moveTo>
                    <a:cubicBezTo>
                      <a:pt x="198" y="40"/>
                      <a:pt x="153" y="54"/>
                      <a:pt x="137" y="77"/>
                    </a:cubicBezTo>
                    <a:cubicBezTo>
                      <a:pt x="138" y="76"/>
                      <a:pt x="173" y="61"/>
                      <a:pt x="180" y="57"/>
                    </a:cubicBezTo>
                    <a:cubicBezTo>
                      <a:pt x="200" y="46"/>
                      <a:pt x="212" y="57"/>
                      <a:pt x="225" y="44"/>
                    </a:cubicBezTo>
                    <a:close/>
                    <a:moveTo>
                      <a:pt x="114" y="100"/>
                    </a:moveTo>
                    <a:cubicBezTo>
                      <a:pt x="98" y="111"/>
                      <a:pt x="68" y="142"/>
                      <a:pt x="101" y="148"/>
                    </a:cubicBezTo>
                    <a:cubicBezTo>
                      <a:pt x="100" y="143"/>
                      <a:pt x="99" y="138"/>
                      <a:pt x="97" y="133"/>
                    </a:cubicBezTo>
                    <a:cubicBezTo>
                      <a:pt x="90" y="126"/>
                      <a:pt x="104" y="126"/>
                      <a:pt x="105" y="125"/>
                    </a:cubicBezTo>
                    <a:cubicBezTo>
                      <a:pt x="118" y="116"/>
                      <a:pt x="117" y="114"/>
                      <a:pt x="114" y="100"/>
                    </a:cubicBezTo>
                    <a:close/>
                    <a:moveTo>
                      <a:pt x="307" y="26"/>
                    </a:moveTo>
                    <a:cubicBezTo>
                      <a:pt x="317" y="25"/>
                      <a:pt x="333" y="27"/>
                      <a:pt x="336" y="38"/>
                    </a:cubicBezTo>
                    <a:cubicBezTo>
                      <a:pt x="337" y="26"/>
                      <a:pt x="346" y="18"/>
                      <a:pt x="358" y="15"/>
                    </a:cubicBezTo>
                    <a:cubicBezTo>
                      <a:pt x="343" y="13"/>
                      <a:pt x="325" y="12"/>
                      <a:pt x="312" y="20"/>
                    </a:cubicBezTo>
                    <a:cubicBezTo>
                      <a:pt x="309" y="21"/>
                      <a:pt x="307" y="23"/>
                      <a:pt x="307" y="26"/>
                    </a:cubicBezTo>
                    <a:close/>
                    <a:moveTo>
                      <a:pt x="622" y="422"/>
                    </a:moveTo>
                    <a:cubicBezTo>
                      <a:pt x="631" y="438"/>
                      <a:pt x="649" y="420"/>
                      <a:pt x="661" y="416"/>
                    </a:cubicBezTo>
                    <a:cubicBezTo>
                      <a:pt x="650" y="417"/>
                      <a:pt x="628" y="420"/>
                      <a:pt x="622" y="422"/>
                    </a:cubicBezTo>
                    <a:close/>
                    <a:moveTo>
                      <a:pt x="583" y="371"/>
                    </a:moveTo>
                    <a:cubicBezTo>
                      <a:pt x="584" y="372"/>
                      <a:pt x="584" y="372"/>
                      <a:pt x="585" y="372"/>
                    </a:cubicBezTo>
                    <a:cubicBezTo>
                      <a:pt x="585" y="372"/>
                      <a:pt x="589" y="373"/>
                      <a:pt x="591" y="373"/>
                    </a:cubicBezTo>
                    <a:cubicBezTo>
                      <a:pt x="585" y="370"/>
                      <a:pt x="590" y="371"/>
                      <a:pt x="583" y="371"/>
                    </a:cubicBezTo>
                    <a:close/>
                    <a:moveTo>
                      <a:pt x="488" y="464"/>
                    </a:moveTo>
                    <a:cubicBezTo>
                      <a:pt x="489" y="467"/>
                      <a:pt x="552" y="440"/>
                      <a:pt x="555" y="438"/>
                    </a:cubicBezTo>
                    <a:cubicBezTo>
                      <a:pt x="576" y="425"/>
                      <a:pt x="572" y="411"/>
                      <a:pt x="548" y="420"/>
                    </a:cubicBezTo>
                    <a:cubicBezTo>
                      <a:pt x="524" y="428"/>
                      <a:pt x="510" y="438"/>
                      <a:pt x="495" y="455"/>
                    </a:cubicBezTo>
                    <a:cubicBezTo>
                      <a:pt x="494" y="456"/>
                      <a:pt x="494" y="456"/>
                      <a:pt x="494" y="456"/>
                    </a:cubicBezTo>
                    <a:cubicBezTo>
                      <a:pt x="494" y="456"/>
                      <a:pt x="494" y="456"/>
                      <a:pt x="495" y="456"/>
                    </a:cubicBezTo>
                    <a:cubicBezTo>
                      <a:pt x="492" y="458"/>
                      <a:pt x="490" y="461"/>
                      <a:pt x="488" y="464"/>
                    </a:cubicBezTo>
                    <a:close/>
                    <a:moveTo>
                      <a:pt x="509" y="535"/>
                    </a:moveTo>
                    <a:cubicBezTo>
                      <a:pt x="493" y="532"/>
                      <a:pt x="450" y="510"/>
                      <a:pt x="442" y="488"/>
                    </a:cubicBezTo>
                    <a:cubicBezTo>
                      <a:pt x="440" y="509"/>
                      <a:pt x="488" y="532"/>
                      <a:pt x="509" y="535"/>
                    </a:cubicBezTo>
                    <a:close/>
                    <a:moveTo>
                      <a:pt x="687" y="359"/>
                    </a:moveTo>
                    <a:cubicBezTo>
                      <a:pt x="671" y="361"/>
                      <a:pt x="667" y="366"/>
                      <a:pt x="632" y="358"/>
                    </a:cubicBezTo>
                    <a:cubicBezTo>
                      <a:pt x="642" y="364"/>
                      <a:pt x="654" y="373"/>
                      <a:pt x="666" y="373"/>
                    </a:cubicBezTo>
                    <a:cubicBezTo>
                      <a:pt x="676" y="372"/>
                      <a:pt x="683" y="367"/>
                      <a:pt x="687" y="359"/>
                    </a:cubicBezTo>
                    <a:close/>
                    <a:moveTo>
                      <a:pt x="89" y="108"/>
                    </a:moveTo>
                    <a:cubicBezTo>
                      <a:pt x="102" y="96"/>
                      <a:pt x="122" y="88"/>
                      <a:pt x="128" y="76"/>
                    </a:cubicBezTo>
                    <a:cubicBezTo>
                      <a:pt x="114" y="74"/>
                      <a:pt x="92" y="90"/>
                      <a:pt x="89" y="104"/>
                    </a:cubicBezTo>
                    <a:cubicBezTo>
                      <a:pt x="89" y="105"/>
                      <a:pt x="89" y="106"/>
                      <a:pt x="88" y="107"/>
                    </a:cubicBezTo>
                    <a:cubicBezTo>
                      <a:pt x="88" y="107"/>
                      <a:pt x="87" y="108"/>
                      <a:pt x="87" y="108"/>
                    </a:cubicBezTo>
                    <a:cubicBezTo>
                      <a:pt x="84" y="108"/>
                      <a:pt x="80" y="103"/>
                      <a:pt x="82" y="97"/>
                    </a:cubicBezTo>
                    <a:cubicBezTo>
                      <a:pt x="76" y="102"/>
                      <a:pt x="64" y="111"/>
                      <a:pt x="66" y="121"/>
                    </a:cubicBezTo>
                    <a:cubicBezTo>
                      <a:pt x="66" y="121"/>
                      <a:pt x="66" y="121"/>
                      <a:pt x="66" y="121"/>
                    </a:cubicBezTo>
                    <a:cubicBezTo>
                      <a:pt x="67" y="127"/>
                      <a:pt x="73" y="124"/>
                      <a:pt x="76" y="132"/>
                    </a:cubicBezTo>
                    <a:cubicBezTo>
                      <a:pt x="76" y="123"/>
                      <a:pt x="81" y="115"/>
                      <a:pt x="88" y="109"/>
                    </a:cubicBezTo>
                    <a:cubicBezTo>
                      <a:pt x="88" y="108"/>
                      <a:pt x="89" y="108"/>
                      <a:pt x="89" y="108"/>
                    </a:cubicBezTo>
                    <a:close/>
                    <a:moveTo>
                      <a:pt x="602" y="381"/>
                    </a:moveTo>
                    <a:cubicBezTo>
                      <a:pt x="606" y="380"/>
                      <a:pt x="611" y="379"/>
                      <a:pt x="613" y="378"/>
                    </a:cubicBezTo>
                    <a:cubicBezTo>
                      <a:pt x="611" y="378"/>
                      <a:pt x="609" y="378"/>
                      <a:pt x="607" y="378"/>
                    </a:cubicBezTo>
                    <a:cubicBezTo>
                      <a:pt x="605" y="379"/>
                      <a:pt x="603" y="380"/>
                      <a:pt x="602" y="381"/>
                    </a:cubicBezTo>
                    <a:close/>
                    <a:moveTo>
                      <a:pt x="421" y="15"/>
                    </a:moveTo>
                    <a:cubicBezTo>
                      <a:pt x="415" y="13"/>
                      <a:pt x="405" y="12"/>
                      <a:pt x="401" y="15"/>
                    </a:cubicBezTo>
                    <a:cubicBezTo>
                      <a:pt x="409" y="18"/>
                      <a:pt x="421" y="23"/>
                      <a:pt x="424" y="33"/>
                    </a:cubicBezTo>
                    <a:cubicBezTo>
                      <a:pt x="427" y="26"/>
                      <a:pt x="439" y="26"/>
                      <a:pt x="445" y="27"/>
                    </a:cubicBezTo>
                    <a:cubicBezTo>
                      <a:pt x="439" y="20"/>
                      <a:pt x="432" y="16"/>
                      <a:pt x="422" y="15"/>
                    </a:cubicBezTo>
                    <a:cubicBezTo>
                      <a:pt x="422" y="15"/>
                      <a:pt x="421" y="15"/>
                      <a:pt x="421" y="15"/>
                    </a:cubicBezTo>
                    <a:close/>
                    <a:moveTo>
                      <a:pt x="595" y="387"/>
                    </a:moveTo>
                    <a:cubicBezTo>
                      <a:pt x="603" y="396"/>
                      <a:pt x="613" y="388"/>
                      <a:pt x="623" y="387"/>
                    </a:cubicBezTo>
                    <a:cubicBezTo>
                      <a:pt x="633" y="386"/>
                      <a:pt x="644" y="387"/>
                      <a:pt x="652" y="378"/>
                    </a:cubicBezTo>
                    <a:cubicBezTo>
                      <a:pt x="631" y="370"/>
                      <a:pt x="615" y="387"/>
                      <a:pt x="595" y="387"/>
                    </a:cubicBezTo>
                    <a:close/>
                    <a:moveTo>
                      <a:pt x="507" y="473"/>
                    </a:moveTo>
                    <a:cubicBezTo>
                      <a:pt x="525" y="472"/>
                      <a:pt x="547" y="470"/>
                      <a:pt x="561" y="461"/>
                    </a:cubicBezTo>
                    <a:cubicBezTo>
                      <a:pt x="561" y="457"/>
                      <a:pt x="561" y="453"/>
                      <a:pt x="561" y="450"/>
                    </a:cubicBezTo>
                    <a:cubicBezTo>
                      <a:pt x="546" y="461"/>
                      <a:pt x="525" y="465"/>
                      <a:pt x="507" y="473"/>
                    </a:cubicBezTo>
                    <a:close/>
                    <a:moveTo>
                      <a:pt x="556" y="160"/>
                    </a:moveTo>
                    <a:cubicBezTo>
                      <a:pt x="562" y="146"/>
                      <a:pt x="557" y="133"/>
                      <a:pt x="562" y="119"/>
                    </a:cubicBezTo>
                    <a:cubicBezTo>
                      <a:pt x="565" y="110"/>
                      <a:pt x="586" y="97"/>
                      <a:pt x="572" y="89"/>
                    </a:cubicBezTo>
                    <a:cubicBezTo>
                      <a:pt x="572" y="89"/>
                      <a:pt x="572" y="89"/>
                      <a:pt x="572" y="89"/>
                    </a:cubicBezTo>
                    <a:cubicBezTo>
                      <a:pt x="571" y="89"/>
                      <a:pt x="571" y="89"/>
                      <a:pt x="571" y="89"/>
                    </a:cubicBezTo>
                    <a:cubicBezTo>
                      <a:pt x="559" y="83"/>
                      <a:pt x="538" y="101"/>
                      <a:pt x="530" y="110"/>
                    </a:cubicBezTo>
                    <a:cubicBezTo>
                      <a:pt x="523" y="117"/>
                      <a:pt x="552" y="150"/>
                      <a:pt x="556" y="160"/>
                    </a:cubicBezTo>
                    <a:close/>
                    <a:moveTo>
                      <a:pt x="413" y="439"/>
                    </a:moveTo>
                    <a:cubicBezTo>
                      <a:pt x="394" y="400"/>
                      <a:pt x="363" y="436"/>
                      <a:pt x="336" y="447"/>
                    </a:cubicBezTo>
                    <a:cubicBezTo>
                      <a:pt x="346" y="458"/>
                      <a:pt x="350" y="474"/>
                      <a:pt x="365" y="482"/>
                    </a:cubicBezTo>
                    <a:cubicBezTo>
                      <a:pt x="390" y="495"/>
                      <a:pt x="428" y="464"/>
                      <a:pt x="413" y="439"/>
                    </a:cubicBezTo>
                    <a:close/>
                    <a:moveTo>
                      <a:pt x="469" y="447"/>
                    </a:moveTo>
                    <a:cubicBezTo>
                      <a:pt x="489" y="414"/>
                      <a:pt x="553" y="390"/>
                      <a:pt x="577" y="388"/>
                    </a:cubicBezTo>
                    <a:cubicBezTo>
                      <a:pt x="568" y="359"/>
                      <a:pt x="549" y="382"/>
                      <a:pt x="530" y="391"/>
                    </a:cubicBezTo>
                    <a:cubicBezTo>
                      <a:pt x="503" y="403"/>
                      <a:pt x="470" y="412"/>
                      <a:pt x="469" y="447"/>
                    </a:cubicBezTo>
                    <a:close/>
                    <a:moveTo>
                      <a:pt x="560" y="73"/>
                    </a:moveTo>
                    <a:cubicBezTo>
                      <a:pt x="562" y="57"/>
                      <a:pt x="566" y="50"/>
                      <a:pt x="544" y="50"/>
                    </a:cubicBezTo>
                    <a:cubicBezTo>
                      <a:pt x="541" y="58"/>
                      <a:pt x="534" y="55"/>
                      <a:pt x="529" y="59"/>
                    </a:cubicBezTo>
                    <a:cubicBezTo>
                      <a:pt x="535" y="59"/>
                      <a:pt x="553" y="69"/>
                      <a:pt x="560" y="73"/>
                    </a:cubicBezTo>
                    <a:close/>
                    <a:moveTo>
                      <a:pt x="415" y="430"/>
                    </a:moveTo>
                    <a:cubicBezTo>
                      <a:pt x="417" y="425"/>
                      <a:pt x="425" y="419"/>
                      <a:pt x="418" y="420"/>
                    </a:cubicBezTo>
                    <a:cubicBezTo>
                      <a:pt x="417" y="420"/>
                      <a:pt x="417" y="420"/>
                      <a:pt x="417" y="420"/>
                    </a:cubicBezTo>
                    <a:cubicBezTo>
                      <a:pt x="413" y="424"/>
                      <a:pt x="412" y="427"/>
                      <a:pt x="415" y="430"/>
                    </a:cubicBezTo>
                    <a:close/>
                    <a:moveTo>
                      <a:pt x="467" y="91"/>
                    </a:moveTo>
                    <a:cubicBezTo>
                      <a:pt x="476" y="99"/>
                      <a:pt x="487" y="100"/>
                      <a:pt x="490" y="113"/>
                    </a:cubicBezTo>
                    <a:cubicBezTo>
                      <a:pt x="495" y="107"/>
                      <a:pt x="500" y="104"/>
                      <a:pt x="507" y="104"/>
                    </a:cubicBezTo>
                    <a:cubicBezTo>
                      <a:pt x="498" y="73"/>
                      <a:pt x="475" y="51"/>
                      <a:pt x="444" y="64"/>
                    </a:cubicBezTo>
                    <a:cubicBezTo>
                      <a:pt x="457" y="71"/>
                      <a:pt x="458" y="82"/>
                      <a:pt x="467" y="91"/>
                    </a:cubicBezTo>
                    <a:close/>
                    <a:moveTo>
                      <a:pt x="550" y="497"/>
                    </a:moveTo>
                    <a:cubicBezTo>
                      <a:pt x="551" y="499"/>
                      <a:pt x="551" y="500"/>
                      <a:pt x="551" y="500"/>
                    </a:cubicBezTo>
                    <a:cubicBezTo>
                      <a:pt x="553" y="497"/>
                      <a:pt x="556" y="494"/>
                      <a:pt x="558" y="490"/>
                    </a:cubicBezTo>
                    <a:cubicBezTo>
                      <a:pt x="537" y="499"/>
                      <a:pt x="518" y="497"/>
                      <a:pt x="496" y="498"/>
                    </a:cubicBezTo>
                    <a:cubicBezTo>
                      <a:pt x="501" y="500"/>
                      <a:pt x="552" y="502"/>
                      <a:pt x="550" y="497"/>
                    </a:cubicBezTo>
                    <a:close/>
                    <a:moveTo>
                      <a:pt x="668" y="404"/>
                    </a:moveTo>
                    <a:cubicBezTo>
                      <a:pt x="662" y="410"/>
                      <a:pt x="621" y="418"/>
                      <a:pt x="621" y="419"/>
                    </a:cubicBezTo>
                    <a:cubicBezTo>
                      <a:pt x="635" y="415"/>
                      <a:pt x="653" y="414"/>
                      <a:pt x="668" y="411"/>
                    </a:cubicBezTo>
                    <a:cubicBezTo>
                      <a:pt x="668" y="409"/>
                      <a:pt x="668" y="407"/>
                      <a:pt x="668" y="404"/>
                    </a:cubicBezTo>
                    <a:close/>
                    <a:moveTo>
                      <a:pt x="422" y="456"/>
                    </a:moveTo>
                    <a:cubicBezTo>
                      <a:pt x="408" y="474"/>
                      <a:pt x="424" y="487"/>
                      <a:pt x="423" y="471"/>
                    </a:cubicBezTo>
                    <a:cubicBezTo>
                      <a:pt x="423" y="471"/>
                      <a:pt x="423" y="471"/>
                      <a:pt x="423" y="471"/>
                    </a:cubicBezTo>
                    <a:cubicBezTo>
                      <a:pt x="423" y="470"/>
                      <a:pt x="423" y="470"/>
                      <a:pt x="423" y="470"/>
                    </a:cubicBezTo>
                    <a:cubicBezTo>
                      <a:pt x="423" y="461"/>
                      <a:pt x="427" y="467"/>
                      <a:pt x="422" y="456"/>
                    </a:cubicBezTo>
                    <a:close/>
                    <a:moveTo>
                      <a:pt x="43" y="147"/>
                    </a:moveTo>
                    <a:cubicBezTo>
                      <a:pt x="25" y="145"/>
                      <a:pt x="15" y="168"/>
                      <a:pt x="19" y="182"/>
                    </a:cubicBezTo>
                    <a:cubicBezTo>
                      <a:pt x="32" y="182"/>
                      <a:pt x="56" y="228"/>
                      <a:pt x="29" y="228"/>
                    </a:cubicBezTo>
                    <a:cubicBezTo>
                      <a:pt x="20" y="228"/>
                      <a:pt x="35" y="214"/>
                      <a:pt x="31" y="208"/>
                    </a:cubicBezTo>
                    <a:cubicBezTo>
                      <a:pt x="27" y="202"/>
                      <a:pt x="22" y="197"/>
                      <a:pt x="17" y="192"/>
                    </a:cubicBezTo>
                    <a:cubicBezTo>
                      <a:pt x="10" y="202"/>
                      <a:pt x="13" y="212"/>
                      <a:pt x="22" y="220"/>
                    </a:cubicBezTo>
                    <a:cubicBezTo>
                      <a:pt x="27" y="225"/>
                      <a:pt x="8" y="230"/>
                      <a:pt x="19" y="240"/>
                    </a:cubicBezTo>
                    <a:cubicBezTo>
                      <a:pt x="24" y="245"/>
                      <a:pt x="33" y="246"/>
                      <a:pt x="38" y="252"/>
                    </a:cubicBezTo>
                    <a:cubicBezTo>
                      <a:pt x="38" y="237"/>
                      <a:pt x="39" y="220"/>
                      <a:pt x="59" y="222"/>
                    </a:cubicBezTo>
                    <a:cubicBezTo>
                      <a:pt x="47" y="218"/>
                      <a:pt x="49" y="207"/>
                      <a:pt x="58" y="202"/>
                    </a:cubicBezTo>
                    <a:cubicBezTo>
                      <a:pt x="49" y="195"/>
                      <a:pt x="38" y="180"/>
                      <a:pt x="35" y="169"/>
                    </a:cubicBezTo>
                    <a:cubicBezTo>
                      <a:pt x="31" y="181"/>
                      <a:pt x="15" y="187"/>
                      <a:pt x="23" y="171"/>
                    </a:cubicBezTo>
                    <a:cubicBezTo>
                      <a:pt x="26" y="165"/>
                      <a:pt x="37" y="149"/>
                      <a:pt x="43" y="147"/>
                    </a:cubicBezTo>
                    <a:close/>
                    <a:moveTo>
                      <a:pt x="452" y="517"/>
                    </a:moveTo>
                    <a:cubicBezTo>
                      <a:pt x="463" y="524"/>
                      <a:pt x="475" y="532"/>
                      <a:pt x="489" y="535"/>
                    </a:cubicBezTo>
                    <a:cubicBezTo>
                      <a:pt x="472" y="526"/>
                      <a:pt x="443" y="514"/>
                      <a:pt x="435" y="496"/>
                    </a:cubicBezTo>
                    <a:cubicBezTo>
                      <a:pt x="428" y="500"/>
                      <a:pt x="447" y="513"/>
                      <a:pt x="452" y="516"/>
                    </a:cubicBezTo>
                    <a:cubicBezTo>
                      <a:pt x="452" y="516"/>
                      <a:pt x="452" y="516"/>
                      <a:pt x="452" y="516"/>
                    </a:cubicBezTo>
                    <a:cubicBezTo>
                      <a:pt x="452" y="516"/>
                      <a:pt x="452" y="516"/>
                      <a:pt x="452" y="516"/>
                    </a:cubicBezTo>
                    <a:cubicBezTo>
                      <a:pt x="452" y="516"/>
                      <a:pt x="452" y="516"/>
                      <a:pt x="452" y="516"/>
                    </a:cubicBezTo>
                    <a:cubicBezTo>
                      <a:pt x="452" y="516"/>
                      <a:pt x="452" y="516"/>
                      <a:pt x="452" y="517"/>
                    </a:cubicBezTo>
                    <a:cubicBezTo>
                      <a:pt x="452" y="517"/>
                      <a:pt x="452" y="517"/>
                      <a:pt x="452" y="517"/>
                    </a:cubicBezTo>
                    <a:close/>
                    <a:moveTo>
                      <a:pt x="463" y="471"/>
                    </a:moveTo>
                    <a:cubicBezTo>
                      <a:pt x="465" y="469"/>
                      <a:pt x="467" y="468"/>
                      <a:pt x="469" y="466"/>
                    </a:cubicBezTo>
                    <a:cubicBezTo>
                      <a:pt x="464" y="463"/>
                      <a:pt x="467" y="466"/>
                      <a:pt x="464" y="470"/>
                    </a:cubicBezTo>
                    <a:cubicBezTo>
                      <a:pt x="464" y="470"/>
                      <a:pt x="463" y="471"/>
                      <a:pt x="463" y="471"/>
                    </a:cubicBezTo>
                    <a:close/>
                    <a:moveTo>
                      <a:pt x="91" y="373"/>
                    </a:moveTo>
                    <a:cubicBezTo>
                      <a:pt x="114" y="393"/>
                      <a:pt x="135" y="377"/>
                      <a:pt x="161" y="383"/>
                    </a:cubicBezTo>
                    <a:cubicBezTo>
                      <a:pt x="161" y="383"/>
                      <a:pt x="161" y="383"/>
                      <a:pt x="161" y="383"/>
                    </a:cubicBezTo>
                    <a:cubicBezTo>
                      <a:pt x="180" y="387"/>
                      <a:pt x="147" y="357"/>
                      <a:pt x="139" y="350"/>
                    </a:cubicBezTo>
                    <a:cubicBezTo>
                      <a:pt x="133" y="344"/>
                      <a:pt x="91" y="334"/>
                      <a:pt x="87" y="336"/>
                    </a:cubicBezTo>
                    <a:cubicBezTo>
                      <a:pt x="78" y="343"/>
                      <a:pt x="58" y="355"/>
                      <a:pt x="81" y="362"/>
                    </a:cubicBezTo>
                    <a:cubicBezTo>
                      <a:pt x="97" y="367"/>
                      <a:pt x="125" y="378"/>
                      <a:pt x="91" y="373"/>
                    </a:cubicBezTo>
                    <a:close/>
                    <a:moveTo>
                      <a:pt x="443" y="480"/>
                    </a:moveTo>
                    <a:cubicBezTo>
                      <a:pt x="446" y="478"/>
                      <a:pt x="450" y="477"/>
                      <a:pt x="453" y="475"/>
                    </a:cubicBezTo>
                    <a:cubicBezTo>
                      <a:pt x="446" y="476"/>
                      <a:pt x="440" y="474"/>
                      <a:pt x="435" y="471"/>
                    </a:cubicBezTo>
                    <a:cubicBezTo>
                      <a:pt x="434" y="476"/>
                      <a:pt x="434" y="480"/>
                      <a:pt x="435" y="485"/>
                    </a:cubicBezTo>
                    <a:cubicBezTo>
                      <a:pt x="437" y="482"/>
                      <a:pt x="439" y="481"/>
                      <a:pt x="443" y="480"/>
                    </a:cubicBezTo>
                    <a:cubicBezTo>
                      <a:pt x="443" y="480"/>
                      <a:pt x="443" y="480"/>
                      <a:pt x="443" y="480"/>
                    </a:cubicBezTo>
                    <a:cubicBezTo>
                      <a:pt x="443" y="480"/>
                      <a:pt x="443" y="480"/>
                      <a:pt x="443" y="480"/>
                    </a:cubicBezTo>
                    <a:close/>
                    <a:moveTo>
                      <a:pt x="535" y="48"/>
                    </a:moveTo>
                    <a:cubicBezTo>
                      <a:pt x="532" y="38"/>
                      <a:pt x="461" y="11"/>
                      <a:pt x="461" y="31"/>
                    </a:cubicBezTo>
                    <a:cubicBezTo>
                      <a:pt x="461" y="31"/>
                      <a:pt x="461" y="32"/>
                      <a:pt x="461" y="33"/>
                    </a:cubicBezTo>
                    <a:cubicBezTo>
                      <a:pt x="461" y="33"/>
                      <a:pt x="461" y="33"/>
                      <a:pt x="461" y="33"/>
                    </a:cubicBezTo>
                    <a:cubicBezTo>
                      <a:pt x="461" y="33"/>
                      <a:pt x="461" y="33"/>
                      <a:pt x="461" y="33"/>
                    </a:cubicBezTo>
                    <a:cubicBezTo>
                      <a:pt x="461" y="33"/>
                      <a:pt x="461" y="33"/>
                      <a:pt x="461" y="33"/>
                    </a:cubicBezTo>
                    <a:cubicBezTo>
                      <a:pt x="464" y="50"/>
                      <a:pt x="486" y="58"/>
                      <a:pt x="497" y="73"/>
                    </a:cubicBezTo>
                    <a:cubicBezTo>
                      <a:pt x="495" y="63"/>
                      <a:pt x="536" y="54"/>
                      <a:pt x="535" y="48"/>
                    </a:cubicBezTo>
                    <a:close/>
                    <a:moveTo>
                      <a:pt x="662" y="437"/>
                    </a:moveTo>
                    <a:cubicBezTo>
                      <a:pt x="653" y="444"/>
                      <a:pt x="631" y="450"/>
                      <a:pt x="631" y="459"/>
                    </a:cubicBezTo>
                    <a:cubicBezTo>
                      <a:pt x="636" y="453"/>
                      <a:pt x="649" y="455"/>
                      <a:pt x="655" y="447"/>
                    </a:cubicBezTo>
                    <a:cubicBezTo>
                      <a:pt x="655" y="447"/>
                      <a:pt x="656" y="447"/>
                      <a:pt x="656" y="447"/>
                    </a:cubicBezTo>
                    <a:cubicBezTo>
                      <a:pt x="658" y="443"/>
                      <a:pt x="660" y="440"/>
                      <a:pt x="662" y="437"/>
                    </a:cubicBezTo>
                    <a:close/>
                    <a:moveTo>
                      <a:pt x="432" y="419"/>
                    </a:moveTo>
                    <a:cubicBezTo>
                      <a:pt x="429" y="417"/>
                      <a:pt x="427" y="420"/>
                      <a:pt x="426" y="421"/>
                    </a:cubicBezTo>
                    <a:cubicBezTo>
                      <a:pt x="423" y="421"/>
                      <a:pt x="415" y="431"/>
                      <a:pt x="417" y="434"/>
                    </a:cubicBezTo>
                    <a:cubicBezTo>
                      <a:pt x="420" y="427"/>
                      <a:pt x="425" y="422"/>
                      <a:pt x="432" y="419"/>
                    </a:cubicBezTo>
                    <a:close/>
                    <a:moveTo>
                      <a:pt x="557" y="195"/>
                    </a:moveTo>
                    <a:cubicBezTo>
                      <a:pt x="562" y="161"/>
                      <a:pt x="628" y="158"/>
                      <a:pt x="588" y="129"/>
                    </a:cubicBezTo>
                    <a:cubicBezTo>
                      <a:pt x="573" y="118"/>
                      <a:pt x="559" y="160"/>
                      <a:pt x="560" y="175"/>
                    </a:cubicBezTo>
                    <a:cubicBezTo>
                      <a:pt x="560" y="182"/>
                      <a:pt x="558" y="188"/>
                      <a:pt x="554" y="194"/>
                    </a:cubicBezTo>
                    <a:cubicBezTo>
                      <a:pt x="555" y="194"/>
                      <a:pt x="556" y="194"/>
                      <a:pt x="557" y="195"/>
                    </a:cubicBezTo>
                    <a:close/>
                    <a:moveTo>
                      <a:pt x="428" y="457"/>
                    </a:moveTo>
                    <a:cubicBezTo>
                      <a:pt x="430" y="440"/>
                      <a:pt x="446" y="430"/>
                      <a:pt x="453" y="415"/>
                    </a:cubicBezTo>
                    <a:cubicBezTo>
                      <a:pt x="450" y="416"/>
                      <a:pt x="448" y="416"/>
                      <a:pt x="445" y="417"/>
                    </a:cubicBezTo>
                    <a:cubicBezTo>
                      <a:pt x="436" y="430"/>
                      <a:pt x="416" y="441"/>
                      <a:pt x="428" y="457"/>
                    </a:cubicBezTo>
                    <a:close/>
                    <a:moveTo>
                      <a:pt x="423" y="490"/>
                    </a:moveTo>
                    <a:cubicBezTo>
                      <a:pt x="424" y="476"/>
                      <a:pt x="413" y="489"/>
                      <a:pt x="411" y="473"/>
                    </a:cubicBezTo>
                    <a:cubicBezTo>
                      <a:pt x="400" y="481"/>
                      <a:pt x="423" y="494"/>
                      <a:pt x="423" y="490"/>
                    </a:cubicBezTo>
                    <a:close/>
                    <a:moveTo>
                      <a:pt x="495" y="565"/>
                    </a:moveTo>
                    <a:cubicBezTo>
                      <a:pt x="495" y="565"/>
                      <a:pt x="495" y="565"/>
                      <a:pt x="495" y="565"/>
                    </a:cubicBezTo>
                    <a:cubicBezTo>
                      <a:pt x="486" y="559"/>
                      <a:pt x="479" y="549"/>
                      <a:pt x="487" y="539"/>
                    </a:cubicBezTo>
                    <a:cubicBezTo>
                      <a:pt x="476" y="536"/>
                      <a:pt x="480" y="552"/>
                      <a:pt x="484" y="557"/>
                    </a:cubicBezTo>
                    <a:cubicBezTo>
                      <a:pt x="490" y="566"/>
                      <a:pt x="501" y="571"/>
                      <a:pt x="511" y="575"/>
                    </a:cubicBezTo>
                    <a:cubicBezTo>
                      <a:pt x="505" y="572"/>
                      <a:pt x="500" y="569"/>
                      <a:pt x="495" y="565"/>
                    </a:cubicBezTo>
                    <a:close/>
                    <a:moveTo>
                      <a:pt x="39" y="299"/>
                    </a:moveTo>
                    <a:cubicBezTo>
                      <a:pt x="32" y="289"/>
                      <a:pt x="19" y="270"/>
                      <a:pt x="33" y="259"/>
                    </a:cubicBezTo>
                    <a:cubicBezTo>
                      <a:pt x="28" y="256"/>
                      <a:pt x="23" y="251"/>
                      <a:pt x="18" y="249"/>
                    </a:cubicBezTo>
                    <a:cubicBezTo>
                      <a:pt x="17" y="257"/>
                      <a:pt x="22" y="264"/>
                      <a:pt x="24" y="271"/>
                    </a:cubicBezTo>
                    <a:cubicBezTo>
                      <a:pt x="27" y="281"/>
                      <a:pt x="25" y="299"/>
                      <a:pt x="39" y="299"/>
                    </a:cubicBezTo>
                    <a:close/>
                    <a:moveTo>
                      <a:pt x="628" y="431"/>
                    </a:moveTo>
                    <a:cubicBezTo>
                      <a:pt x="636" y="446"/>
                      <a:pt x="659" y="425"/>
                      <a:pt x="661" y="428"/>
                    </a:cubicBezTo>
                    <a:cubicBezTo>
                      <a:pt x="663" y="432"/>
                      <a:pt x="631" y="440"/>
                      <a:pt x="631" y="449"/>
                    </a:cubicBezTo>
                    <a:cubicBezTo>
                      <a:pt x="647" y="451"/>
                      <a:pt x="652" y="437"/>
                      <a:pt x="664" y="431"/>
                    </a:cubicBezTo>
                    <a:cubicBezTo>
                      <a:pt x="664" y="431"/>
                      <a:pt x="664" y="431"/>
                      <a:pt x="664" y="431"/>
                    </a:cubicBezTo>
                    <a:cubicBezTo>
                      <a:pt x="664" y="431"/>
                      <a:pt x="664" y="431"/>
                      <a:pt x="664" y="431"/>
                    </a:cubicBezTo>
                    <a:cubicBezTo>
                      <a:pt x="664" y="430"/>
                      <a:pt x="664" y="430"/>
                      <a:pt x="664" y="430"/>
                    </a:cubicBezTo>
                    <a:cubicBezTo>
                      <a:pt x="664" y="430"/>
                      <a:pt x="664" y="430"/>
                      <a:pt x="664" y="430"/>
                    </a:cubicBezTo>
                    <a:cubicBezTo>
                      <a:pt x="665" y="427"/>
                      <a:pt x="666" y="423"/>
                      <a:pt x="667" y="419"/>
                    </a:cubicBezTo>
                    <a:cubicBezTo>
                      <a:pt x="655" y="428"/>
                      <a:pt x="641" y="428"/>
                      <a:pt x="628" y="431"/>
                    </a:cubicBezTo>
                    <a:close/>
                    <a:moveTo>
                      <a:pt x="717" y="259"/>
                    </a:moveTo>
                    <a:cubicBezTo>
                      <a:pt x="713" y="251"/>
                      <a:pt x="709" y="245"/>
                      <a:pt x="700" y="246"/>
                    </a:cubicBezTo>
                    <a:cubicBezTo>
                      <a:pt x="681" y="248"/>
                      <a:pt x="693" y="258"/>
                      <a:pt x="687" y="272"/>
                    </a:cubicBezTo>
                    <a:cubicBezTo>
                      <a:pt x="700" y="276"/>
                      <a:pt x="699" y="284"/>
                      <a:pt x="712" y="276"/>
                    </a:cubicBezTo>
                    <a:cubicBezTo>
                      <a:pt x="718" y="271"/>
                      <a:pt x="721" y="269"/>
                      <a:pt x="717" y="260"/>
                    </a:cubicBezTo>
                    <a:cubicBezTo>
                      <a:pt x="717" y="260"/>
                      <a:pt x="717" y="259"/>
                      <a:pt x="717" y="259"/>
                    </a:cubicBezTo>
                    <a:cubicBezTo>
                      <a:pt x="717" y="259"/>
                      <a:pt x="717" y="259"/>
                      <a:pt x="717" y="259"/>
                    </a:cubicBezTo>
                    <a:close/>
                    <a:moveTo>
                      <a:pt x="612" y="140"/>
                    </a:moveTo>
                    <a:cubicBezTo>
                      <a:pt x="619" y="133"/>
                      <a:pt x="624" y="118"/>
                      <a:pt x="619" y="109"/>
                    </a:cubicBezTo>
                    <a:cubicBezTo>
                      <a:pt x="619" y="109"/>
                      <a:pt x="619" y="109"/>
                      <a:pt x="619" y="109"/>
                    </a:cubicBezTo>
                    <a:cubicBezTo>
                      <a:pt x="619" y="109"/>
                      <a:pt x="619" y="109"/>
                      <a:pt x="619" y="109"/>
                    </a:cubicBezTo>
                    <a:cubicBezTo>
                      <a:pt x="619" y="108"/>
                      <a:pt x="619" y="108"/>
                      <a:pt x="619" y="108"/>
                    </a:cubicBezTo>
                    <a:cubicBezTo>
                      <a:pt x="619" y="108"/>
                      <a:pt x="619" y="108"/>
                      <a:pt x="619" y="108"/>
                    </a:cubicBezTo>
                    <a:cubicBezTo>
                      <a:pt x="619" y="108"/>
                      <a:pt x="619" y="108"/>
                      <a:pt x="619" y="108"/>
                    </a:cubicBezTo>
                    <a:cubicBezTo>
                      <a:pt x="619" y="108"/>
                      <a:pt x="619" y="108"/>
                      <a:pt x="619" y="108"/>
                    </a:cubicBezTo>
                    <a:cubicBezTo>
                      <a:pt x="613" y="97"/>
                      <a:pt x="599" y="92"/>
                      <a:pt x="596" y="107"/>
                    </a:cubicBezTo>
                    <a:cubicBezTo>
                      <a:pt x="592" y="129"/>
                      <a:pt x="603" y="123"/>
                      <a:pt x="612" y="140"/>
                    </a:cubicBezTo>
                    <a:close/>
                    <a:moveTo>
                      <a:pt x="424" y="428"/>
                    </a:moveTo>
                    <a:cubicBezTo>
                      <a:pt x="424" y="428"/>
                      <a:pt x="424" y="428"/>
                      <a:pt x="424" y="428"/>
                    </a:cubicBezTo>
                    <a:cubicBezTo>
                      <a:pt x="417" y="433"/>
                      <a:pt x="416" y="438"/>
                      <a:pt x="421" y="444"/>
                    </a:cubicBezTo>
                    <a:cubicBezTo>
                      <a:pt x="427" y="434"/>
                      <a:pt x="435" y="427"/>
                      <a:pt x="441" y="417"/>
                    </a:cubicBezTo>
                    <a:cubicBezTo>
                      <a:pt x="438" y="418"/>
                      <a:pt x="435" y="419"/>
                      <a:pt x="432" y="421"/>
                    </a:cubicBezTo>
                    <a:cubicBezTo>
                      <a:pt x="429" y="423"/>
                      <a:pt x="426" y="426"/>
                      <a:pt x="424" y="428"/>
                    </a:cubicBezTo>
                    <a:close/>
                    <a:moveTo>
                      <a:pt x="641" y="463"/>
                    </a:moveTo>
                    <a:cubicBezTo>
                      <a:pt x="622" y="467"/>
                      <a:pt x="597" y="468"/>
                      <a:pt x="581" y="480"/>
                    </a:cubicBezTo>
                    <a:cubicBezTo>
                      <a:pt x="605" y="481"/>
                      <a:pt x="599" y="508"/>
                      <a:pt x="620" y="492"/>
                    </a:cubicBezTo>
                    <a:cubicBezTo>
                      <a:pt x="619" y="492"/>
                      <a:pt x="592" y="476"/>
                      <a:pt x="592" y="478"/>
                    </a:cubicBezTo>
                    <a:cubicBezTo>
                      <a:pt x="590" y="470"/>
                      <a:pt x="616" y="483"/>
                      <a:pt x="621" y="492"/>
                    </a:cubicBezTo>
                    <a:cubicBezTo>
                      <a:pt x="631" y="484"/>
                      <a:pt x="638" y="475"/>
                      <a:pt x="641" y="463"/>
                    </a:cubicBezTo>
                    <a:close/>
                    <a:moveTo>
                      <a:pt x="460" y="413"/>
                    </a:moveTo>
                    <a:cubicBezTo>
                      <a:pt x="458" y="418"/>
                      <a:pt x="457" y="420"/>
                      <a:pt x="457" y="421"/>
                    </a:cubicBezTo>
                    <a:cubicBezTo>
                      <a:pt x="458" y="419"/>
                      <a:pt x="460" y="413"/>
                      <a:pt x="460" y="413"/>
                    </a:cubicBezTo>
                    <a:close/>
                    <a:moveTo>
                      <a:pt x="568" y="454"/>
                    </a:moveTo>
                    <a:cubicBezTo>
                      <a:pt x="582" y="441"/>
                      <a:pt x="601" y="434"/>
                      <a:pt x="618" y="427"/>
                    </a:cubicBezTo>
                    <a:cubicBezTo>
                      <a:pt x="613" y="419"/>
                      <a:pt x="600" y="426"/>
                      <a:pt x="592" y="426"/>
                    </a:cubicBezTo>
                    <a:cubicBezTo>
                      <a:pt x="569" y="426"/>
                      <a:pt x="581" y="429"/>
                      <a:pt x="570" y="442"/>
                    </a:cubicBezTo>
                    <a:cubicBezTo>
                      <a:pt x="568" y="445"/>
                      <a:pt x="562" y="458"/>
                      <a:pt x="568" y="454"/>
                    </a:cubicBezTo>
                    <a:close/>
                    <a:moveTo>
                      <a:pt x="606" y="355"/>
                    </a:moveTo>
                    <a:cubicBezTo>
                      <a:pt x="604" y="352"/>
                      <a:pt x="604" y="350"/>
                      <a:pt x="606" y="349"/>
                    </a:cubicBezTo>
                    <a:cubicBezTo>
                      <a:pt x="595" y="347"/>
                      <a:pt x="588" y="341"/>
                      <a:pt x="586" y="330"/>
                    </a:cubicBezTo>
                    <a:cubicBezTo>
                      <a:pt x="584" y="341"/>
                      <a:pt x="580" y="353"/>
                      <a:pt x="570" y="359"/>
                    </a:cubicBezTo>
                    <a:cubicBezTo>
                      <a:pt x="570" y="359"/>
                      <a:pt x="613" y="362"/>
                      <a:pt x="606" y="355"/>
                    </a:cubicBezTo>
                    <a:close/>
                    <a:moveTo>
                      <a:pt x="549" y="503"/>
                    </a:moveTo>
                    <a:cubicBezTo>
                      <a:pt x="536" y="511"/>
                      <a:pt x="454" y="494"/>
                      <a:pt x="462" y="474"/>
                    </a:cubicBezTo>
                    <a:cubicBezTo>
                      <a:pt x="454" y="492"/>
                      <a:pt x="496" y="506"/>
                      <a:pt x="508" y="509"/>
                    </a:cubicBezTo>
                    <a:cubicBezTo>
                      <a:pt x="529" y="516"/>
                      <a:pt x="539" y="514"/>
                      <a:pt x="549" y="503"/>
                    </a:cubicBezTo>
                    <a:close/>
                    <a:moveTo>
                      <a:pt x="431" y="226"/>
                    </a:moveTo>
                    <a:cubicBezTo>
                      <a:pt x="439" y="214"/>
                      <a:pt x="439" y="205"/>
                      <a:pt x="455" y="198"/>
                    </a:cubicBezTo>
                    <a:cubicBezTo>
                      <a:pt x="473" y="191"/>
                      <a:pt x="468" y="177"/>
                      <a:pt x="470" y="160"/>
                    </a:cubicBezTo>
                    <a:cubicBezTo>
                      <a:pt x="472" y="159"/>
                      <a:pt x="443" y="145"/>
                      <a:pt x="442" y="144"/>
                    </a:cubicBezTo>
                    <a:cubicBezTo>
                      <a:pt x="437" y="128"/>
                      <a:pt x="432" y="108"/>
                      <a:pt x="421" y="95"/>
                    </a:cubicBezTo>
                    <a:cubicBezTo>
                      <a:pt x="412" y="85"/>
                      <a:pt x="420" y="80"/>
                      <a:pt x="429" y="91"/>
                    </a:cubicBezTo>
                    <a:cubicBezTo>
                      <a:pt x="431" y="85"/>
                      <a:pt x="444" y="74"/>
                      <a:pt x="451" y="83"/>
                    </a:cubicBezTo>
                    <a:cubicBezTo>
                      <a:pt x="436" y="54"/>
                      <a:pt x="428" y="81"/>
                      <a:pt x="402" y="78"/>
                    </a:cubicBezTo>
                    <a:cubicBezTo>
                      <a:pt x="408" y="90"/>
                      <a:pt x="392" y="105"/>
                      <a:pt x="385" y="113"/>
                    </a:cubicBezTo>
                    <a:cubicBezTo>
                      <a:pt x="381" y="119"/>
                      <a:pt x="375" y="124"/>
                      <a:pt x="369" y="127"/>
                    </a:cubicBezTo>
                    <a:cubicBezTo>
                      <a:pt x="372" y="136"/>
                      <a:pt x="371" y="146"/>
                      <a:pt x="367" y="156"/>
                    </a:cubicBezTo>
                    <a:cubicBezTo>
                      <a:pt x="359" y="183"/>
                      <a:pt x="359" y="201"/>
                      <a:pt x="375" y="227"/>
                    </a:cubicBezTo>
                    <a:cubicBezTo>
                      <a:pt x="389" y="200"/>
                      <a:pt x="441" y="209"/>
                      <a:pt x="395" y="178"/>
                    </a:cubicBezTo>
                    <a:cubicBezTo>
                      <a:pt x="383" y="170"/>
                      <a:pt x="407" y="173"/>
                      <a:pt x="407" y="173"/>
                    </a:cubicBezTo>
                    <a:cubicBezTo>
                      <a:pt x="417" y="178"/>
                      <a:pt x="426" y="185"/>
                      <a:pt x="433" y="194"/>
                    </a:cubicBezTo>
                    <a:cubicBezTo>
                      <a:pt x="437" y="200"/>
                      <a:pt x="450" y="174"/>
                      <a:pt x="457" y="180"/>
                    </a:cubicBezTo>
                    <a:cubicBezTo>
                      <a:pt x="475" y="196"/>
                      <a:pt x="389" y="201"/>
                      <a:pt x="419" y="223"/>
                    </a:cubicBezTo>
                    <a:cubicBezTo>
                      <a:pt x="419" y="220"/>
                      <a:pt x="422" y="206"/>
                      <a:pt x="426" y="206"/>
                    </a:cubicBezTo>
                    <a:cubicBezTo>
                      <a:pt x="433" y="206"/>
                      <a:pt x="431" y="225"/>
                      <a:pt x="431" y="226"/>
                    </a:cubicBezTo>
                    <a:close/>
                    <a:moveTo>
                      <a:pt x="444" y="468"/>
                    </a:moveTo>
                    <a:cubicBezTo>
                      <a:pt x="446" y="462"/>
                      <a:pt x="451" y="435"/>
                      <a:pt x="456" y="421"/>
                    </a:cubicBezTo>
                    <a:cubicBezTo>
                      <a:pt x="447" y="437"/>
                      <a:pt x="432" y="464"/>
                      <a:pt x="444" y="468"/>
                    </a:cubicBezTo>
                    <a:close/>
                    <a:moveTo>
                      <a:pt x="483" y="493"/>
                    </a:moveTo>
                    <a:cubicBezTo>
                      <a:pt x="480" y="490"/>
                      <a:pt x="471" y="480"/>
                      <a:pt x="469" y="475"/>
                    </a:cubicBezTo>
                    <a:cubicBezTo>
                      <a:pt x="469" y="481"/>
                      <a:pt x="479" y="490"/>
                      <a:pt x="483" y="493"/>
                    </a:cubicBezTo>
                    <a:close/>
                    <a:moveTo>
                      <a:pt x="621" y="431"/>
                    </a:moveTo>
                    <a:cubicBezTo>
                      <a:pt x="612" y="436"/>
                      <a:pt x="611" y="447"/>
                      <a:pt x="602" y="453"/>
                    </a:cubicBezTo>
                    <a:cubicBezTo>
                      <a:pt x="610" y="453"/>
                      <a:pt x="619" y="454"/>
                      <a:pt x="626" y="457"/>
                    </a:cubicBezTo>
                    <a:cubicBezTo>
                      <a:pt x="626" y="447"/>
                      <a:pt x="626" y="439"/>
                      <a:pt x="621" y="431"/>
                    </a:cubicBezTo>
                    <a:close/>
                    <a:moveTo>
                      <a:pt x="436" y="464"/>
                    </a:moveTo>
                    <a:cubicBezTo>
                      <a:pt x="437" y="445"/>
                      <a:pt x="450" y="431"/>
                      <a:pt x="456" y="414"/>
                    </a:cubicBezTo>
                    <a:cubicBezTo>
                      <a:pt x="452" y="419"/>
                      <a:pt x="436" y="442"/>
                      <a:pt x="431" y="460"/>
                    </a:cubicBezTo>
                    <a:cubicBezTo>
                      <a:pt x="430" y="462"/>
                      <a:pt x="434" y="462"/>
                      <a:pt x="436" y="464"/>
                    </a:cubicBezTo>
                    <a:close/>
                    <a:moveTo>
                      <a:pt x="523" y="412"/>
                    </a:moveTo>
                    <a:cubicBezTo>
                      <a:pt x="532" y="398"/>
                      <a:pt x="446" y="454"/>
                      <a:pt x="471" y="464"/>
                    </a:cubicBezTo>
                    <a:cubicBezTo>
                      <a:pt x="469" y="436"/>
                      <a:pt x="511" y="430"/>
                      <a:pt x="523" y="412"/>
                    </a:cubicBezTo>
                    <a:close/>
                    <a:moveTo>
                      <a:pt x="542" y="519"/>
                    </a:moveTo>
                    <a:cubicBezTo>
                      <a:pt x="518" y="529"/>
                      <a:pt x="458" y="493"/>
                      <a:pt x="453" y="481"/>
                    </a:cubicBezTo>
                    <a:cubicBezTo>
                      <a:pt x="447" y="486"/>
                      <a:pt x="515" y="541"/>
                      <a:pt x="542" y="519"/>
                    </a:cubicBezTo>
                    <a:close/>
                    <a:moveTo>
                      <a:pt x="468" y="531"/>
                    </a:moveTo>
                    <a:cubicBezTo>
                      <a:pt x="464" y="528"/>
                      <a:pt x="424" y="507"/>
                      <a:pt x="431" y="496"/>
                    </a:cubicBezTo>
                    <a:cubicBezTo>
                      <a:pt x="419" y="500"/>
                      <a:pt x="408" y="488"/>
                      <a:pt x="405" y="477"/>
                    </a:cubicBezTo>
                    <a:cubicBezTo>
                      <a:pt x="398" y="484"/>
                      <a:pt x="389" y="488"/>
                      <a:pt x="379" y="490"/>
                    </a:cubicBezTo>
                    <a:cubicBezTo>
                      <a:pt x="403" y="489"/>
                      <a:pt x="422" y="524"/>
                      <a:pt x="439" y="541"/>
                    </a:cubicBezTo>
                    <a:cubicBezTo>
                      <a:pt x="453" y="555"/>
                      <a:pt x="491" y="587"/>
                      <a:pt x="491" y="587"/>
                    </a:cubicBezTo>
                    <a:cubicBezTo>
                      <a:pt x="491" y="587"/>
                      <a:pt x="508" y="584"/>
                      <a:pt x="515" y="581"/>
                    </a:cubicBezTo>
                    <a:cubicBezTo>
                      <a:pt x="515" y="581"/>
                      <a:pt x="514" y="581"/>
                      <a:pt x="514" y="581"/>
                    </a:cubicBezTo>
                    <a:cubicBezTo>
                      <a:pt x="514" y="581"/>
                      <a:pt x="515" y="581"/>
                      <a:pt x="516" y="580"/>
                    </a:cubicBezTo>
                    <a:cubicBezTo>
                      <a:pt x="498" y="577"/>
                      <a:pt x="469" y="558"/>
                      <a:pt x="480" y="537"/>
                    </a:cubicBezTo>
                    <a:cubicBezTo>
                      <a:pt x="466" y="533"/>
                      <a:pt x="452" y="529"/>
                      <a:pt x="440" y="521"/>
                    </a:cubicBezTo>
                    <a:cubicBezTo>
                      <a:pt x="439" y="521"/>
                      <a:pt x="418" y="498"/>
                      <a:pt x="429" y="498"/>
                    </a:cubicBezTo>
                    <a:cubicBezTo>
                      <a:pt x="427" y="498"/>
                      <a:pt x="436" y="515"/>
                      <a:pt x="437" y="516"/>
                    </a:cubicBezTo>
                    <a:cubicBezTo>
                      <a:pt x="446" y="523"/>
                      <a:pt x="458" y="527"/>
                      <a:pt x="468" y="531"/>
                    </a:cubicBezTo>
                    <a:close/>
                    <a:moveTo>
                      <a:pt x="544" y="418"/>
                    </a:moveTo>
                    <a:cubicBezTo>
                      <a:pt x="547" y="417"/>
                      <a:pt x="570" y="407"/>
                      <a:pt x="573" y="403"/>
                    </a:cubicBezTo>
                    <a:cubicBezTo>
                      <a:pt x="560" y="408"/>
                      <a:pt x="529" y="422"/>
                      <a:pt x="510" y="431"/>
                    </a:cubicBezTo>
                    <a:cubicBezTo>
                      <a:pt x="510" y="431"/>
                      <a:pt x="504" y="433"/>
                      <a:pt x="504" y="433"/>
                    </a:cubicBezTo>
                    <a:cubicBezTo>
                      <a:pt x="503" y="433"/>
                      <a:pt x="484" y="449"/>
                      <a:pt x="479" y="456"/>
                    </a:cubicBezTo>
                    <a:cubicBezTo>
                      <a:pt x="474" y="465"/>
                      <a:pt x="502" y="438"/>
                      <a:pt x="503" y="438"/>
                    </a:cubicBezTo>
                    <a:cubicBezTo>
                      <a:pt x="504" y="437"/>
                      <a:pt x="505" y="436"/>
                      <a:pt x="508" y="434"/>
                    </a:cubicBezTo>
                    <a:cubicBezTo>
                      <a:pt x="521" y="426"/>
                      <a:pt x="549" y="416"/>
                      <a:pt x="544" y="418"/>
                    </a:cubicBezTo>
                    <a:close/>
                    <a:moveTo>
                      <a:pt x="19" y="287"/>
                    </a:moveTo>
                    <a:cubicBezTo>
                      <a:pt x="19" y="290"/>
                      <a:pt x="19" y="293"/>
                      <a:pt x="19" y="296"/>
                    </a:cubicBezTo>
                    <a:cubicBezTo>
                      <a:pt x="26" y="305"/>
                      <a:pt x="25" y="302"/>
                      <a:pt x="19" y="287"/>
                    </a:cubicBezTo>
                    <a:close/>
                    <a:moveTo>
                      <a:pt x="619" y="429"/>
                    </a:moveTo>
                    <a:cubicBezTo>
                      <a:pt x="616" y="425"/>
                      <a:pt x="576" y="451"/>
                      <a:pt x="572" y="454"/>
                    </a:cubicBezTo>
                    <a:cubicBezTo>
                      <a:pt x="581" y="452"/>
                      <a:pt x="596" y="456"/>
                      <a:pt x="603" y="449"/>
                    </a:cubicBezTo>
                    <a:cubicBezTo>
                      <a:pt x="603" y="449"/>
                      <a:pt x="603" y="449"/>
                      <a:pt x="603" y="449"/>
                    </a:cubicBezTo>
                    <a:cubicBezTo>
                      <a:pt x="603" y="449"/>
                      <a:pt x="603" y="449"/>
                      <a:pt x="603" y="449"/>
                    </a:cubicBezTo>
                    <a:cubicBezTo>
                      <a:pt x="603" y="449"/>
                      <a:pt x="603" y="449"/>
                      <a:pt x="603" y="449"/>
                    </a:cubicBezTo>
                    <a:cubicBezTo>
                      <a:pt x="603" y="448"/>
                      <a:pt x="603" y="448"/>
                      <a:pt x="603" y="448"/>
                    </a:cubicBezTo>
                    <a:cubicBezTo>
                      <a:pt x="603" y="448"/>
                      <a:pt x="603" y="448"/>
                      <a:pt x="603" y="448"/>
                    </a:cubicBezTo>
                    <a:cubicBezTo>
                      <a:pt x="603" y="448"/>
                      <a:pt x="603" y="448"/>
                      <a:pt x="604" y="448"/>
                    </a:cubicBezTo>
                    <a:cubicBezTo>
                      <a:pt x="609" y="442"/>
                      <a:pt x="612" y="433"/>
                      <a:pt x="619" y="429"/>
                    </a:cubicBezTo>
                    <a:close/>
                    <a:moveTo>
                      <a:pt x="614" y="416"/>
                    </a:moveTo>
                    <a:cubicBezTo>
                      <a:pt x="608" y="412"/>
                      <a:pt x="601" y="420"/>
                      <a:pt x="596" y="423"/>
                    </a:cubicBezTo>
                    <a:cubicBezTo>
                      <a:pt x="603" y="422"/>
                      <a:pt x="614" y="424"/>
                      <a:pt x="614" y="416"/>
                    </a:cubicBezTo>
                    <a:close/>
                    <a:moveTo>
                      <a:pt x="661" y="381"/>
                    </a:moveTo>
                    <a:cubicBezTo>
                      <a:pt x="660" y="383"/>
                      <a:pt x="607" y="397"/>
                      <a:pt x="599" y="394"/>
                    </a:cubicBezTo>
                    <a:cubicBezTo>
                      <a:pt x="611" y="407"/>
                      <a:pt x="655" y="399"/>
                      <a:pt x="661" y="381"/>
                    </a:cubicBezTo>
                    <a:close/>
                    <a:moveTo>
                      <a:pt x="601" y="368"/>
                    </a:moveTo>
                    <a:cubicBezTo>
                      <a:pt x="611" y="370"/>
                      <a:pt x="623" y="371"/>
                      <a:pt x="634" y="369"/>
                    </a:cubicBezTo>
                    <a:cubicBezTo>
                      <a:pt x="626" y="365"/>
                      <a:pt x="620" y="349"/>
                      <a:pt x="612" y="349"/>
                    </a:cubicBezTo>
                    <a:cubicBezTo>
                      <a:pt x="621" y="358"/>
                      <a:pt x="608" y="365"/>
                      <a:pt x="601" y="368"/>
                    </a:cubicBezTo>
                    <a:close/>
                    <a:moveTo>
                      <a:pt x="458" y="467"/>
                    </a:moveTo>
                    <a:cubicBezTo>
                      <a:pt x="469" y="459"/>
                      <a:pt x="463" y="431"/>
                      <a:pt x="471" y="419"/>
                    </a:cubicBezTo>
                    <a:cubicBezTo>
                      <a:pt x="476" y="412"/>
                      <a:pt x="482" y="407"/>
                      <a:pt x="489" y="403"/>
                    </a:cubicBezTo>
                    <a:cubicBezTo>
                      <a:pt x="468" y="403"/>
                      <a:pt x="453" y="445"/>
                      <a:pt x="458" y="467"/>
                    </a:cubicBezTo>
                    <a:close/>
                    <a:moveTo>
                      <a:pt x="501" y="474"/>
                    </a:moveTo>
                    <a:cubicBezTo>
                      <a:pt x="492" y="474"/>
                      <a:pt x="482" y="461"/>
                      <a:pt x="473" y="470"/>
                    </a:cubicBezTo>
                    <a:cubicBezTo>
                      <a:pt x="477" y="480"/>
                      <a:pt x="491" y="483"/>
                      <a:pt x="498" y="483"/>
                    </a:cubicBezTo>
                    <a:cubicBezTo>
                      <a:pt x="497" y="483"/>
                      <a:pt x="485" y="478"/>
                      <a:pt x="484" y="476"/>
                    </a:cubicBezTo>
                    <a:cubicBezTo>
                      <a:pt x="505" y="485"/>
                      <a:pt x="515" y="482"/>
                      <a:pt x="519" y="482"/>
                    </a:cubicBezTo>
                    <a:cubicBezTo>
                      <a:pt x="519" y="482"/>
                      <a:pt x="520" y="482"/>
                      <a:pt x="520" y="482"/>
                    </a:cubicBezTo>
                    <a:cubicBezTo>
                      <a:pt x="528" y="481"/>
                      <a:pt x="563" y="470"/>
                      <a:pt x="562" y="464"/>
                    </a:cubicBezTo>
                    <a:cubicBezTo>
                      <a:pt x="544" y="476"/>
                      <a:pt x="520" y="474"/>
                      <a:pt x="501" y="474"/>
                    </a:cubicBezTo>
                    <a:close/>
                    <a:moveTo>
                      <a:pt x="461" y="486"/>
                    </a:moveTo>
                    <a:cubicBezTo>
                      <a:pt x="459" y="482"/>
                      <a:pt x="458" y="478"/>
                      <a:pt x="459" y="474"/>
                    </a:cubicBezTo>
                    <a:cubicBezTo>
                      <a:pt x="455" y="477"/>
                      <a:pt x="456" y="481"/>
                      <a:pt x="461" y="486"/>
                    </a:cubicBezTo>
                    <a:close/>
                    <a:moveTo>
                      <a:pt x="557" y="494"/>
                    </a:moveTo>
                    <a:cubicBezTo>
                      <a:pt x="542" y="529"/>
                      <a:pt x="506" y="515"/>
                      <a:pt x="478" y="500"/>
                    </a:cubicBezTo>
                    <a:cubicBezTo>
                      <a:pt x="493" y="510"/>
                      <a:pt x="510" y="519"/>
                      <a:pt x="528" y="519"/>
                    </a:cubicBezTo>
                    <a:cubicBezTo>
                      <a:pt x="535" y="519"/>
                      <a:pt x="558" y="502"/>
                      <a:pt x="556" y="502"/>
                    </a:cubicBezTo>
                    <a:cubicBezTo>
                      <a:pt x="561" y="503"/>
                      <a:pt x="552" y="512"/>
                      <a:pt x="549" y="516"/>
                    </a:cubicBezTo>
                    <a:cubicBezTo>
                      <a:pt x="557" y="514"/>
                      <a:pt x="568" y="513"/>
                      <a:pt x="574" y="519"/>
                    </a:cubicBezTo>
                    <a:cubicBezTo>
                      <a:pt x="577" y="518"/>
                      <a:pt x="579" y="517"/>
                      <a:pt x="581" y="516"/>
                    </a:cubicBezTo>
                    <a:cubicBezTo>
                      <a:pt x="578" y="508"/>
                      <a:pt x="565" y="498"/>
                      <a:pt x="557" y="494"/>
                    </a:cubicBezTo>
                    <a:close/>
                    <a:moveTo>
                      <a:pt x="427" y="465"/>
                    </a:moveTo>
                    <a:cubicBezTo>
                      <a:pt x="426" y="472"/>
                      <a:pt x="429" y="487"/>
                      <a:pt x="425" y="493"/>
                    </a:cubicBezTo>
                    <a:cubicBezTo>
                      <a:pt x="431" y="494"/>
                      <a:pt x="432" y="490"/>
                      <a:pt x="432" y="486"/>
                    </a:cubicBezTo>
                    <a:cubicBezTo>
                      <a:pt x="432" y="486"/>
                      <a:pt x="432" y="485"/>
                      <a:pt x="432" y="484"/>
                    </a:cubicBezTo>
                    <a:cubicBezTo>
                      <a:pt x="432" y="484"/>
                      <a:pt x="432" y="484"/>
                      <a:pt x="432" y="484"/>
                    </a:cubicBezTo>
                    <a:cubicBezTo>
                      <a:pt x="432" y="484"/>
                      <a:pt x="432" y="484"/>
                      <a:pt x="432" y="484"/>
                    </a:cubicBezTo>
                    <a:cubicBezTo>
                      <a:pt x="432" y="484"/>
                      <a:pt x="432" y="483"/>
                      <a:pt x="432" y="483"/>
                    </a:cubicBezTo>
                    <a:cubicBezTo>
                      <a:pt x="431" y="473"/>
                      <a:pt x="434" y="472"/>
                      <a:pt x="427" y="465"/>
                    </a:cubicBezTo>
                    <a:close/>
                    <a:moveTo>
                      <a:pt x="574" y="422"/>
                    </a:moveTo>
                    <a:cubicBezTo>
                      <a:pt x="580" y="428"/>
                      <a:pt x="611" y="418"/>
                      <a:pt x="608" y="408"/>
                    </a:cubicBezTo>
                    <a:cubicBezTo>
                      <a:pt x="606" y="400"/>
                      <a:pt x="592" y="407"/>
                      <a:pt x="589" y="408"/>
                    </a:cubicBezTo>
                    <a:cubicBezTo>
                      <a:pt x="569" y="415"/>
                      <a:pt x="574" y="403"/>
                      <a:pt x="574" y="422"/>
                    </a:cubicBezTo>
                    <a:close/>
                    <a:moveTo>
                      <a:pt x="480" y="480"/>
                    </a:moveTo>
                    <a:cubicBezTo>
                      <a:pt x="497" y="502"/>
                      <a:pt x="528" y="491"/>
                      <a:pt x="551" y="486"/>
                    </a:cubicBezTo>
                    <a:cubicBezTo>
                      <a:pt x="551" y="486"/>
                      <a:pt x="551" y="486"/>
                      <a:pt x="551" y="486"/>
                    </a:cubicBezTo>
                    <a:cubicBezTo>
                      <a:pt x="551" y="486"/>
                      <a:pt x="551" y="486"/>
                      <a:pt x="551" y="486"/>
                    </a:cubicBezTo>
                    <a:cubicBezTo>
                      <a:pt x="552" y="486"/>
                      <a:pt x="552" y="486"/>
                      <a:pt x="552" y="486"/>
                    </a:cubicBezTo>
                    <a:cubicBezTo>
                      <a:pt x="552" y="486"/>
                      <a:pt x="552" y="486"/>
                      <a:pt x="552" y="486"/>
                    </a:cubicBezTo>
                    <a:cubicBezTo>
                      <a:pt x="560" y="484"/>
                      <a:pt x="565" y="477"/>
                      <a:pt x="563" y="468"/>
                    </a:cubicBezTo>
                    <a:cubicBezTo>
                      <a:pt x="548" y="496"/>
                      <a:pt x="505" y="492"/>
                      <a:pt x="480" y="480"/>
                    </a:cubicBezTo>
                    <a:close/>
                    <a:moveTo>
                      <a:pt x="475" y="401"/>
                    </a:moveTo>
                    <a:cubicBezTo>
                      <a:pt x="462" y="397"/>
                      <a:pt x="449" y="460"/>
                      <a:pt x="447" y="469"/>
                    </a:cubicBezTo>
                    <a:cubicBezTo>
                      <a:pt x="449" y="469"/>
                      <a:pt x="453" y="468"/>
                      <a:pt x="455" y="467"/>
                    </a:cubicBezTo>
                    <a:cubicBezTo>
                      <a:pt x="450" y="443"/>
                      <a:pt x="467" y="422"/>
                      <a:pt x="475" y="401"/>
                    </a:cubicBezTo>
                    <a:close/>
                    <a:moveTo>
                      <a:pt x="603" y="377"/>
                    </a:moveTo>
                    <a:cubicBezTo>
                      <a:pt x="602" y="377"/>
                      <a:pt x="588" y="373"/>
                      <a:pt x="586" y="374"/>
                    </a:cubicBezTo>
                    <a:cubicBezTo>
                      <a:pt x="586" y="374"/>
                      <a:pt x="587" y="375"/>
                      <a:pt x="587" y="375"/>
                    </a:cubicBezTo>
                    <a:cubicBezTo>
                      <a:pt x="592" y="379"/>
                      <a:pt x="594" y="383"/>
                      <a:pt x="603" y="377"/>
                    </a:cubicBezTo>
                    <a:close/>
                    <a:moveTo>
                      <a:pt x="584" y="515"/>
                    </a:moveTo>
                    <a:cubicBezTo>
                      <a:pt x="587" y="513"/>
                      <a:pt x="590" y="511"/>
                      <a:pt x="593" y="509"/>
                    </a:cubicBezTo>
                    <a:cubicBezTo>
                      <a:pt x="585" y="504"/>
                      <a:pt x="579" y="500"/>
                      <a:pt x="577" y="498"/>
                    </a:cubicBezTo>
                    <a:cubicBezTo>
                      <a:pt x="578" y="498"/>
                      <a:pt x="579" y="498"/>
                      <a:pt x="579" y="497"/>
                    </a:cubicBezTo>
                    <a:cubicBezTo>
                      <a:pt x="578" y="496"/>
                      <a:pt x="577" y="496"/>
                      <a:pt x="576" y="495"/>
                    </a:cubicBezTo>
                    <a:cubicBezTo>
                      <a:pt x="582" y="497"/>
                      <a:pt x="600" y="505"/>
                      <a:pt x="602" y="504"/>
                    </a:cubicBezTo>
                    <a:cubicBezTo>
                      <a:pt x="613" y="497"/>
                      <a:pt x="576" y="471"/>
                      <a:pt x="562" y="487"/>
                    </a:cubicBezTo>
                    <a:cubicBezTo>
                      <a:pt x="564" y="488"/>
                      <a:pt x="571" y="492"/>
                      <a:pt x="576" y="495"/>
                    </a:cubicBezTo>
                    <a:cubicBezTo>
                      <a:pt x="573" y="494"/>
                      <a:pt x="573" y="495"/>
                      <a:pt x="577" y="498"/>
                    </a:cubicBezTo>
                    <a:cubicBezTo>
                      <a:pt x="571" y="497"/>
                      <a:pt x="559" y="489"/>
                      <a:pt x="558" y="492"/>
                    </a:cubicBezTo>
                    <a:cubicBezTo>
                      <a:pt x="566" y="494"/>
                      <a:pt x="582" y="508"/>
                      <a:pt x="584" y="515"/>
                    </a:cubicBezTo>
                    <a:close/>
                    <a:moveTo>
                      <a:pt x="135" y="197"/>
                    </a:moveTo>
                    <a:cubicBezTo>
                      <a:pt x="130" y="191"/>
                      <a:pt x="111" y="198"/>
                      <a:pt x="110" y="189"/>
                    </a:cubicBezTo>
                    <a:cubicBezTo>
                      <a:pt x="109" y="180"/>
                      <a:pt x="132" y="179"/>
                      <a:pt x="119" y="167"/>
                    </a:cubicBezTo>
                    <a:cubicBezTo>
                      <a:pt x="118" y="166"/>
                      <a:pt x="102" y="157"/>
                      <a:pt x="99" y="156"/>
                    </a:cubicBezTo>
                    <a:cubicBezTo>
                      <a:pt x="87" y="154"/>
                      <a:pt x="63" y="193"/>
                      <a:pt x="69" y="196"/>
                    </a:cubicBezTo>
                    <a:cubicBezTo>
                      <a:pt x="67" y="179"/>
                      <a:pt x="93" y="189"/>
                      <a:pt x="97" y="198"/>
                    </a:cubicBezTo>
                    <a:cubicBezTo>
                      <a:pt x="115" y="209"/>
                      <a:pt x="112" y="232"/>
                      <a:pt x="127" y="242"/>
                    </a:cubicBezTo>
                    <a:cubicBezTo>
                      <a:pt x="139" y="249"/>
                      <a:pt x="134" y="252"/>
                      <a:pt x="149" y="255"/>
                    </a:cubicBezTo>
                    <a:cubicBezTo>
                      <a:pt x="160" y="257"/>
                      <a:pt x="171" y="262"/>
                      <a:pt x="179" y="270"/>
                    </a:cubicBezTo>
                    <a:cubicBezTo>
                      <a:pt x="190" y="280"/>
                      <a:pt x="145" y="263"/>
                      <a:pt x="143" y="263"/>
                    </a:cubicBezTo>
                    <a:cubicBezTo>
                      <a:pt x="148" y="270"/>
                      <a:pt x="178" y="290"/>
                      <a:pt x="189" y="289"/>
                    </a:cubicBezTo>
                    <a:cubicBezTo>
                      <a:pt x="193" y="288"/>
                      <a:pt x="197" y="287"/>
                      <a:pt x="199" y="285"/>
                    </a:cubicBezTo>
                    <a:cubicBezTo>
                      <a:pt x="196" y="300"/>
                      <a:pt x="196" y="315"/>
                      <a:pt x="186" y="329"/>
                    </a:cubicBezTo>
                    <a:cubicBezTo>
                      <a:pt x="187" y="329"/>
                      <a:pt x="156" y="357"/>
                      <a:pt x="158" y="357"/>
                    </a:cubicBezTo>
                    <a:cubicBezTo>
                      <a:pt x="178" y="379"/>
                      <a:pt x="191" y="336"/>
                      <a:pt x="203" y="322"/>
                    </a:cubicBezTo>
                    <a:cubicBezTo>
                      <a:pt x="201" y="316"/>
                      <a:pt x="211" y="312"/>
                      <a:pt x="211" y="306"/>
                    </a:cubicBezTo>
                    <a:cubicBezTo>
                      <a:pt x="211" y="301"/>
                      <a:pt x="204" y="291"/>
                      <a:pt x="201" y="284"/>
                    </a:cubicBezTo>
                    <a:cubicBezTo>
                      <a:pt x="206" y="279"/>
                      <a:pt x="206" y="271"/>
                      <a:pt x="204" y="261"/>
                    </a:cubicBezTo>
                    <a:cubicBezTo>
                      <a:pt x="205" y="261"/>
                      <a:pt x="205" y="261"/>
                      <a:pt x="205" y="261"/>
                    </a:cubicBezTo>
                    <a:cubicBezTo>
                      <a:pt x="206" y="267"/>
                      <a:pt x="208" y="272"/>
                      <a:pt x="210" y="277"/>
                    </a:cubicBezTo>
                    <a:cubicBezTo>
                      <a:pt x="204" y="242"/>
                      <a:pt x="225" y="210"/>
                      <a:pt x="222" y="176"/>
                    </a:cubicBezTo>
                    <a:cubicBezTo>
                      <a:pt x="219" y="136"/>
                      <a:pt x="160" y="159"/>
                      <a:pt x="155" y="187"/>
                    </a:cubicBezTo>
                    <a:cubicBezTo>
                      <a:pt x="154" y="191"/>
                      <a:pt x="164" y="248"/>
                      <a:pt x="147" y="222"/>
                    </a:cubicBezTo>
                    <a:cubicBezTo>
                      <a:pt x="144" y="217"/>
                      <a:pt x="139" y="201"/>
                      <a:pt x="135" y="197"/>
                    </a:cubicBezTo>
                    <a:close/>
                    <a:moveTo>
                      <a:pt x="583" y="87"/>
                    </a:moveTo>
                    <a:cubicBezTo>
                      <a:pt x="593" y="98"/>
                      <a:pt x="578" y="109"/>
                      <a:pt x="572" y="117"/>
                    </a:cubicBezTo>
                    <a:cubicBezTo>
                      <a:pt x="578" y="113"/>
                      <a:pt x="581" y="114"/>
                      <a:pt x="587" y="118"/>
                    </a:cubicBezTo>
                    <a:cubicBezTo>
                      <a:pt x="587" y="106"/>
                      <a:pt x="591" y="87"/>
                      <a:pt x="606" y="88"/>
                    </a:cubicBezTo>
                    <a:cubicBezTo>
                      <a:pt x="598" y="76"/>
                      <a:pt x="584" y="66"/>
                      <a:pt x="571" y="59"/>
                    </a:cubicBezTo>
                    <a:cubicBezTo>
                      <a:pt x="570" y="62"/>
                      <a:pt x="570" y="65"/>
                      <a:pt x="569" y="69"/>
                    </a:cubicBezTo>
                    <a:cubicBezTo>
                      <a:pt x="569" y="69"/>
                      <a:pt x="569" y="69"/>
                      <a:pt x="569" y="69"/>
                    </a:cubicBezTo>
                    <a:cubicBezTo>
                      <a:pt x="569" y="69"/>
                      <a:pt x="569" y="69"/>
                      <a:pt x="569" y="69"/>
                    </a:cubicBezTo>
                    <a:cubicBezTo>
                      <a:pt x="566" y="83"/>
                      <a:pt x="574" y="77"/>
                      <a:pt x="583" y="87"/>
                    </a:cubicBezTo>
                    <a:close/>
                    <a:moveTo>
                      <a:pt x="574" y="468"/>
                    </a:moveTo>
                    <a:cubicBezTo>
                      <a:pt x="575" y="464"/>
                      <a:pt x="611" y="467"/>
                      <a:pt x="626" y="464"/>
                    </a:cubicBezTo>
                    <a:cubicBezTo>
                      <a:pt x="626" y="463"/>
                      <a:pt x="626" y="462"/>
                      <a:pt x="626" y="460"/>
                    </a:cubicBezTo>
                    <a:cubicBezTo>
                      <a:pt x="608" y="454"/>
                      <a:pt x="587" y="455"/>
                      <a:pt x="568" y="458"/>
                    </a:cubicBezTo>
                    <a:cubicBezTo>
                      <a:pt x="568" y="458"/>
                      <a:pt x="568" y="458"/>
                      <a:pt x="568" y="458"/>
                    </a:cubicBezTo>
                    <a:cubicBezTo>
                      <a:pt x="564" y="463"/>
                      <a:pt x="569" y="474"/>
                      <a:pt x="566" y="481"/>
                    </a:cubicBezTo>
                    <a:cubicBezTo>
                      <a:pt x="585" y="480"/>
                      <a:pt x="576" y="476"/>
                      <a:pt x="596" y="468"/>
                    </a:cubicBezTo>
                    <a:cubicBezTo>
                      <a:pt x="591" y="467"/>
                      <a:pt x="573" y="473"/>
                      <a:pt x="574" y="468"/>
                    </a:cubicBezTo>
                    <a:close/>
                    <a:moveTo>
                      <a:pt x="164" y="293"/>
                    </a:moveTo>
                    <a:cubicBezTo>
                      <a:pt x="144" y="280"/>
                      <a:pt x="115" y="251"/>
                      <a:pt x="108" y="230"/>
                    </a:cubicBezTo>
                    <a:cubicBezTo>
                      <a:pt x="102" y="210"/>
                      <a:pt x="77" y="187"/>
                      <a:pt x="59" y="212"/>
                    </a:cubicBezTo>
                    <a:cubicBezTo>
                      <a:pt x="65" y="216"/>
                      <a:pt x="92" y="211"/>
                      <a:pt x="83" y="227"/>
                    </a:cubicBezTo>
                    <a:cubicBezTo>
                      <a:pt x="79" y="235"/>
                      <a:pt x="68" y="231"/>
                      <a:pt x="61" y="230"/>
                    </a:cubicBezTo>
                    <a:cubicBezTo>
                      <a:pt x="43" y="228"/>
                      <a:pt x="44" y="244"/>
                      <a:pt x="49" y="255"/>
                    </a:cubicBezTo>
                    <a:cubicBezTo>
                      <a:pt x="50" y="258"/>
                      <a:pt x="52" y="261"/>
                      <a:pt x="54" y="263"/>
                    </a:cubicBezTo>
                    <a:cubicBezTo>
                      <a:pt x="67" y="276"/>
                      <a:pt x="60" y="293"/>
                      <a:pt x="71" y="307"/>
                    </a:cubicBezTo>
                    <a:cubicBezTo>
                      <a:pt x="77" y="314"/>
                      <a:pt x="84" y="321"/>
                      <a:pt x="91" y="327"/>
                    </a:cubicBezTo>
                    <a:cubicBezTo>
                      <a:pt x="95" y="330"/>
                      <a:pt x="103" y="331"/>
                      <a:pt x="113" y="331"/>
                    </a:cubicBezTo>
                    <a:cubicBezTo>
                      <a:pt x="138" y="331"/>
                      <a:pt x="171" y="324"/>
                      <a:pt x="171" y="324"/>
                    </a:cubicBezTo>
                    <a:cubicBezTo>
                      <a:pt x="173" y="332"/>
                      <a:pt x="144" y="338"/>
                      <a:pt x="140" y="339"/>
                    </a:cubicBezTo>
                    <a:cubicBezTo>
                      <a:pt x="144" y="342"/>
                      <a:pt x="148" y="349"/>
                      <a:pt x="153" y="351"/>
                    </a:cubicBezTo>
                    <a:cubicBezTo>
                      <a:pt x="149" y="334"/>
                      <a:pt x="199" y="324"/>
                      <a:pt x="188" y="305"/>
                    </a:cubicBezTo>
                    <a:cubicBezTo>
                      <a:pt x="183" y="297"/>
                      <a:pt x="155" y="305"/>
                      <a:pt x="151" y="306"/>
                    </a:cubicBezTo>
                    <a:cubicBezTo>
                      <a:pt x="137" y="311"/>
                      <a:pt x="123" y="311"/>
                      <a:pt x="109" y="311"/>
                    </a:cubicBezTo>
                    <a:cubicBezTo>
                      <a:pt x="108" y="311"/>
                      <a:pt x="104" y="308"/>
                      <a:pt x="103" y="306"/>
                    </a:cubicBezTo>
                    <a:cubicBezTo>
                      <a:pt x="102" y="304"/>
                      <a:pt x="103" y="303"/>
                      <a:pt x="108" y="303"/>
                    </a:cubicBezTo>
                    <a:cubicBezTo>
                      <a:pt x="113" y="299"/>
                      <a:pt x="154" y="295"/>
                      <a:pt x="164" y="293"/>
                    </a:cubicBezTo>
                    <a:close/>
                    <a:moveTo>
                      <a:pt x="601" y="401"/>
                    </a:moveTo>
                    <a:cubicBezTo>
                      <a:pt x="597" y="394"/>
                      <a:pt x="579" y="406"/>
                      <a:pt x="578" y="407"/>
                    </a:cubicBezTo>
                    <a:cubicBezTo>
                      <a:pt x="586" y="407"/>
                      <a:pt x="593" y="405"/>
                      <a:pt x="601" y="401"/>
                    </a:cubicBezTo>
                    <a:close/>
                    <a:moveTo>
                      <a:pt x="174" y="78"/>
                    </a:moveTo>
                    <a:cubicBezTo>
                      <a:pt x="176" y="85"/>
                      <a:pt x="194" y="82"/>
                      <a:pt x="203" y="85"/>
                    </a:cubicBezTo>
                    <a:cubicBezTo>
                      <a:pt x="202" y="76"/>
                      <a:pt x="205" y="68"/>
                      <a:pt x="210" y="61"/>
                    </a:cubicBezTo>
                    <a:cubicBezTo>
                      <a:pt x="201" y="50"/>
                      <a:pt x="171" y="69"/>
                      <a:pt x="174" y="78"/>
                    </a:cubicBezTo>
                    <a:close/>
                    <a:moveTo>
                      <a:pt x="361" y="486"/>
                    </a:moveTo>
                    <a:cubicBezTo>
                      <a:pt x="349" y="477"/>
                      <a:pt x="335" y="448"/>
                      <a:pt x="323" y="452"/>
                    </a:cubicBezTo>
                    <a:cubicBezTo>
                      <a:pt x="305" y="458"/>
                      <a:pt x="294" y="476"/>
                      <a:pt x="274" y="476"/>
                    </a:cubicBezTo>
                    <a:cubicBezTo>
                      <a:pt x="253" y="476"/>
                      <a:pt x="237" y="461"/>
                      <a:pt x="218" y="456"/>
                    </a:cubicBezTo>
                    <a:cubicBezTo>
                      <a:pt x="190" y="449"/>
                      <a:pt x="151" y="427"/>
                      <a:pt x="163" y="391"/>
                    </a:cubicBezTo>
                    <a:cubicBezTo>
                      <a:pt x="151" y="398"/>
                      <a:pt x="72" y="396"/>
                      <a:pt x="75" y="369"/>
                    </a:cubicBezTo>
                    <a:cubicBezTo>
                      <a:pt x="66" y="365"/>
                      <a:pt x="31" y="345"/>
                      <a:pt x="33" y="333"/>
                    </a:cubicBezTo>
                    <a:cubicBezTo>
                      <a:pt x="32" y="337"/>
                      <a:pt x="12" y="300"/>
                      <a:pt x="11" y="299"/>
                    </a:cubicBezTo>
                    <a:cubicBezTo>
                      <a:pt x="6" y="285"/>
                      <a:pt x="15" y="286"/>
                      <a:pt x="6" y="275"/>
                    </a:cubicBezTo>
                    <a:cubicBezTo>
                      <a:pt x="2" y="269"/>
                      <a:pt x="0" y="263"/>
                      <a:pt x="1" y="256"/>
                    </a:cubicBezTo>
                    <a:cubicBezTo>
                      <a:pt x="1" y="245"/>
                      <a:pt x="6" y="238"/>
                      <a:pt x="8" y="228"/>
                    </a:cubicBezTo>
                    <a:cubicBezTo>
                      <a:pt x="11" y="216"/>
                      <a:pt x="4" y="214"/>
                      <a:pt x="3" y="203"/>
                    </a:cubicBezTo>
                    <a:cubicBezTo>
                      <a:pt x="3" y="197"/>
                      <a:pt x="5" y="189"/>
                      <a:pt x="11" y="186"/>
                    </a:cubicBezTo>
                    <a:cubicBezTo>
                      <a:pt x="8" y="179"/>
                      <a:pt x="8" y="171"/>
                      <a:pt x="11" y="164"/>
                    </a:cubicBezTo>
                    <a:cubicBezTo>
                      <a:pt x="14" y="153"/>
                      <a:pt x="23" y="143"/>
                      <a:pt x="33" y="139"/>
                    </a:cubicBezTo>
                    <a:cubicBezTo>
                      <a:pt x="43" y="141"/>
                      <a:pt x="47" y="136"/>
                      <a:pt x="46" y="125"/>
                    </a:cubicBezTo>
                    <a:cubicBezTo>
                      <a:pt x="61" y="103"/>
                      <a:pt x="83" y="85"/>
                      <a:pt x="108" y="72"/>
                    </a:cubicBezTo>
                    <a:cubicBezTo>
                      <a:pt x="114" y="70"/>
                      <a:pt x="127" y="64"/>
                      <a:pt x="133" y="69"/>
                    </a:cubicBezTo>
                    <a:cubicBezTo>
                      <a:pt x="139" y="62"/>
                      <a:pt x="145" y="57"/>
                      <a:pt x="152" y="53"/>
                    </a:cubicBezTo>
                    <a:cubicBezTo>
                      <a:pt x="167" y="43"/>
                      <a:pt x="186" y="40"/>
                      <a:pt x="203" y="36"/>
                    </a:cubicBezTo>
                    <a:cubicBezTo>
                      <a:pt x="211" y="35"/>
                      <a:pt x="226" y="34"/>
                      <a:pt x="233" y="37"/>
                    </a:cubicBezTo>
                    <a:cubicBezTo>
                      <a:pt x="240" y="31"/>
                      <a:pt x="248" y="26"/>
                      <a:pt x="257" y="22"/>
                    </a:cubicBezTo>
                    <a:cubicBezTo>
                      <a:pt x="270" y="16"/>
                      <a:pt x="287" y="13"/>
                      <a:pt x="298" y="25"/>
                    </a:cubicBezTo>
                    <a:cubicBezTo>
                      <a:pt x="300" y="0"/>
                      <a:pt x="350" y="4"/>
                      <a:pt x="365" y="7"/>
                    </a:cubicBezTo>
                    <a:cubicBezTo>
                      <a:pt x="375" y="9"/>
                      <a:pt x="382" y="11"/>
                      <a:pt x="392" y="13"/>
                    </a:cubicBezTo>
                    <a:cubicBezTo>
                      <a:pt x="394" y="6"/>
                      <a:pt x="405" y="5"/>
                      <a:pt x="411" y="5"/>
                    </a:cubicBezTo>
                    <a:cubicBezTo>
                      <a:pt x="442" y="5"/>
                      <a:pt x="465" y="9"/>
                      <a:pt x="495" y="20"/>
                    </a:cubicBezTo>
                    <a:cubicBezTo>
                      <a:pt x="517" y="27"/>
                      <a:pt x="537" y="38"/>
                      <a:pt x="558" y="44"/>
                    </a:cubicBezTo>
                    <a:cubicBezTo>
                      <a:pt x="589" y="53"/>
                      <a:pt x="610" y="76"/>
                      <a:pt x="626" y="103"/>
                    </a:cubicBezTo>
                    <a:cubicBezTo>
                      <a:pt x="644" y="113"/>
                      <a:pt x="663" y="129"/>
                      <a:pt x="673" y="148"/>
                    </a:cubicBezTo>
                    <a:cubicBezTo>
                      <a:pt x="679" y="160"/>
                      <a:pt x="679" y="177"/>
                      <a:pt x="688" y="186"/>
                    </a:cubicBezTo>
                    <a:cubicBezTo>
                      <a:pt x="704" y="204"/>
                      <a:pt x="699" y="206"/>
                      <a:pt x="707" y="213"/>
                    </a:cubicBezTo>
                    <a:cubicBezTo>
                      <a:pt x="723" y="226"/>
                      <a:pt x="722" y="272"/>
                      <a:pt x="725" y="275"/>
                    </a:cubicBezTo>
                    <a:cubicBezTo>
                      <a:pt x="767" y="311"/>
                      <a:pt x="723" y="411"/>
                      <a:pt x="670" y="385"/>
                    </a:cubicBezTo>
                    <a:cubicBezTo>
                      <a:pt x="690" y="416"/>
                      <a:pt x="654" y="460"/>
                      <a:pt x="637" y="482"/>
                    </a:cubicBezTo>
                    <a:cubicBezTo>
                      <a:pt x="616" y="511"/>
                      <a:pt x="565" y="535"/>
                      <a:pt x="531" y="541"/>
                    </a:cubicBezTo>
                    <a:cubicBezTo>
                      <a:pt x="522" y="543"/>
                      <a:pt x="457" y="534"/>
                      <a:pt x="500" y="564"/>
                    </a:cubicBezTo>
                    <a:cubicBezTo>
                      <a:pt x="509" y="570"/>
                      <a:pt x="531" y="573"/>
                      <a:pt x="517" y="586"/>
                    </a:cubicBezTo>
                    <a:cubicBezTo>
                      <a:pt x="511" y="591"/>
                      <a:pt x="489" y="591"/>
                      <a:pt x="489" y="591"/>
                    </a:cubicBezTo>
                    <a:cubicBezTo>
                      <a:pt x="489" y="591"/>
                      <a:pt x="476" y="581"/>
                      <a:pt x="462" y="569"/>
                    </a:cubicBezTo>
                    <a:cubicBezTo>
                      <a:pt x="431" y="542"/>
                      <a:pt x="432" y="541"/>
                      <a:pt x="395" y="501"/>
                    </a:cubicBezTo>
                    <a:cubicBezTo>
                      <a:pt x="389" y="495"/>
                      <a:pt x="369" y="492"/>
                      <a:pt x="361" y="486"/>
                    </a:cubicBezTo>
                    <a:close/>
                    <a:moveTo>
                      <a:pt x="293" y="411"/>
                    </a:moveTo>
                    <a:cubicBezTo>
                      <a:pt x="305" y="405"/>
                      <a:pt x="319" y="407"/>
                      <a:pt x="332" y="406"/>
                    </a:cubicBezTo>
                    <a:cubicBezTo>
                      <a:pt x="347" y="404"/>
                      <a:pt x="349" y="402"/>
                      <a:pt x="349" y="390"/>
                    </a:cubicBezTo>
                    <a:cubicBezTo>
                      <a:pt x="349" y="380"/>
                      <a:pt x="360" y="381"/>
                      <a:pt x="365" y="388"/>
                    </a:cubicBezTo>
                    <a:cubicBezTo>
                      <a:pt x="383" y="410"/>
                      <a:pt x="396" y="412"/>
                      <a:pt x="424" y="411"/>
                    </a:cubicBezTo>
                    <a:cubicBezTo>
                      <a:pt x="445" y="409"/>
                      <a:pt x="483" y="405"/>
                      <a:pt x="452" y="381"/>
                    </a:cubicBezTo>
                    <a:cubicBezTo>
                      <a:pt x="438" y="371"/>
                      <a:pt x="378" y="392"/>
                      <a:pt x="420" y="372"/>
                    </a:cubicBezTo>
                    <a:cubicBezTo>
                      <a:pt x="425" y="369"/>
                      <a:pt x="422" y="360"/>
                      <a:pt x="418" y="350"/>
                    </a:cubicBezTo>
                    <a:cubicBezTo>
                      <a:pt x="423" y="350"/>
                      <a:pt x="423" y="350"/>
                      <a:pt x="423" y="350"/>
                    </a:cubicBezTo>
                    <a:cubicBezTo>
                      <a:pt x="427" y="359"/>
                      <a:pt x="433" y="366"/>
                      <a:pt x="439" y="367"/>
                    </a:cubicBezTo>
                    <a:cubicBezTo>
                      <a:pt x="473" y="369"/>
                      <a:pt x="468" y="406"/>
                      <a:pt x="511" y="390"/>
                    </a:cubicBezTo>
                    <a:cubicBezTo>
                      <a:pt x="507" y="388"/>
                      <a:pt x="497" y="368"/>
                      <a:pt x="499" y="367"/>
                    </a:cubicBezTo>
                    <a:cubicBezTo>
                      <a:pt x="509" y="364"/>
                      <a:pt x="520" y="378"/>
                      <a:pt x="517" y="387"/>
                    </a:cubicBezTo>
                    <a:cubicBezTo>
                      <a:pt x="522" y="385"/>
                      <a:pt x="560" y="371"/>
                      <a:pt x="548" y="364"/>
                    </a:cubicBezTo>
                    <a:cubicBezTo>
                      <a:pt x="517" y="343"/>
                      <a:pt x="561" y="350"/>
                      <a:pt x="559" y="367"/>
                    </a:cubicBezTo>
                    <a:cubicBezTo>
                      <a:pt x="563" y="363"/>
                      <a:pt x="575" y="342"/>
                      <a:pt x="577" y="331"/>
                    </a:cubicBezTo>
                    <a:cubicBezTo>
                      <a:pt x="579" y="321"/>
                      <a:pt x="595" y="262"/>
                      <a:pt x="590" y="255"/>
                    </a:cubicBezTo>
                    <a:cubicBezTo>
                      <a:pt x="586" y="249"/>
                      <a:pt x="576" y="257"/>
                      <a:pt x="569" y="263"/>
                    </a:cubicBezTo>
                    <a:cubicBezTo>
                      <a:pt x="567" y="265"/>
                      <a:pt x="565" y="266"/>
                      <a:pt x="564" y="267"/>
                    </a:cubicBezTo>
                    <a:cubicBezTo>
                      <a:pt x="550" y="275"/>
                      <a:pt x="550" y="261"/>
                      <a:pt x="555" y="261"/>
                    </a:cubicBezTo>
                    <a:cubicBezTo>
                      <a:pt x="562" y="261"/>
                      <a:pt x="585" y="241"/>
                      <a:pt x="595" y="245"/>
                    </a:cubicBezTo>
                    <a:cubicBezTo>
                      <a:pt x="598" y="247"/>
                      <a:pt x="600" y="251"/>
                      <a:pt x="600" y="260"/>
                    </a:cubicBezTo>
                    <a:cubicBezTo>
                      <a:pt x="599" y="283"/>
                      <a:pt x="585" y="309"/>
                      <a:pt x="596" y="333"/>
                    </a:cubicBezTo>
                    <a:cubicBezTo>
                      <a:pt x="604" y="352"/>
                      <a:pt x="642" y="326"/>
                      <a:pt x="655" y="322"/>
                    </a:cubicBezTo>
                    <a:cubicBezTo>
                      <a:pt x="664" y="320"/>
                      <a:pt x="679" y="277"/>
                      <a:pt x="675" y="310"/>
                    </a:cubicBezTo>
                    <a:cubicBezTo>
                      <a:pt x="672" y="332"/>
                      <a:pt x="639" y="337"/>
                      <a:pt x="623" y="346"/>
                    </a:cubicBezTo>
                    <a:cubicBezTo>
                      <a:pt x="625" y="348"/>
                      <a:pt x="627" y="351"/>
                      <a:pt x="629" y="354"/>
                    </a:cubicBezTo>
                    <a:cubicBezTo>
                      <a:pt x="628" y="345"/>
                      <a:pt x="660" y="355"/>
                      <a:pt x="667" y="348"/>
                    </a:cubicBezTo>
                    <a:cubicBezTo>
                      <a:pt x="666" y="346"/>
                      <a:pt x="677" y="320"/>
                      <a:pt x="680" y="319"/>
                    </a:cubicBezTo>
                    <a:cubicBezTo>
                      <a:pt x="694" y="318"/>
                      <a:pt x="675" y="346"/>
                      <a:pt x="676" y="348"/>
                    </a:cubicBezTo>
                    <a:cubicBezTo>
                      <a:pt x="677" y="354"/>
                      <a:pt x="686" y="348"/>
                      <a:pt x="690" y="351"/>
                    </a:cubicBezTo>
                    <a:cubicBezTo>
                      <a:pt x="692" y="344"/>
                      <a:pt x="690" y="296"/>
                      <a:pt x="694" y="295"/>
                    </a:cubicBezTo>
                    <a:cubicBezTo>
                      <a:pt x="706" y="293"/>
                      <a:pt x="700" y="334"/>
                      <a:pt x="702" y="338"/>
                    </a:cubicBezTo>
                    <a:cubicBezTo>
                      <a:pt x="702" y="338"/>
                      <a:pt x="722" y="355"/>
                      <a:pt x="716" y="355"/>
                    </a:cubicBezTo>
                    <a:cubicBezTo>
                      <a:pt x="715" y="355"/>
                      <a:pt x="713" y="354"/>
                      <a:pt x="710" y="353"/>
                    </a:cubicBezTo>
                    <a:cubicBezTo>
                      <a:pt x="687" y="342"/>
                      <a:pt x="696" y="371"/>
                      <a:pt x="678" y="379"/>
                    </a:cubicBezTo>
                    <a:cubicBezTo>
                      <a:pt x="692" y="381"/>
                      <a:pt x="708" y="369"/>
                      <a:pt x="719" y="357"/>
                    </a:cubicBezTo>
                    <a:cubicBezTo>
                      <a:pt x="722" y="354"/>
                      <a:pt x="724" y="350"/>
                      <a:pt x="726" y="347"/>
                    </a:cubicBezTo>
                    <a:cubicBezTo>
                      <a:pt x="726" y="347"/>
                      <a:pt x="726" y="347"/>
                      <a:pt x="726" y="346"/>
                    </a:cubicBezTo>
                    <a:cubicBezTo>
                      <a:pt x="726" y="346"/>
                      <a:pt x="726" y="346"/>
                      <a:pt x="726" y="346"/>
                    </a:cubicBezTo>
                    <a:cubicBezTo>
                      <a:pt x="726" y="346"/>
                      <a:pt x="726" y="346"/>
                      <a:pt x="726" y="346"/>
                    </a:cubicBezTo>
                    <a:cubicBezTo>
                      <a:pt x="726" y="346"/>
                      <a:pt x="726" y="346"/>
                      <a:pt x="726" y="346"/>
                    </a:cubicBezTo>
                    <a:cubicBezTo>
                      <a:pt x="726" y="346"/>
                      <a:pt x="727" y="346"/>
                      <a:pt x="727" y="346"/>
                    </a:cubicBezTo>
                    <a:cubicBezTo>
                      <a:pt x="727" y="345"/>
                      <a:pt x="727" y="345"/>
                      <a:pt x="727" y="345"/>
                    </a:cubicBezTo>
                    <a:cubicBezTo>
                      <a:pt x="727" y="345"/>
                      <a:pt x="727" y="345"/>
                      <a:pt x="727" y="345"/>
                    </a:cubicBezTo>
                    <a:cubicBezTo>
                      <a:pt x="741" y="317"/>
                      <a:pt x="684" y="257"/>
                      <a:pt x="655" y="283"/>
                    </a:cubicBezTo>
                    <a:cubicBezTo>
                      <a:pt x="631" y="305"/>
                      <a:pt x="591" y="281"/>
                      <a:pt x="635" y="283"/>
                    </a:cubicBezTo>
                    <a:cubicBezTo>
                      <a:pt x="647" y="284"/>
                      <a:pt x="655" y="272"/>
                      <a:pt x="669" y="272"/>
                    </a:cubicBezTo>
                    <a:cubicBezTo>
                      <a:pt x="679" y="272"/>
                      <a:pt x="680" y="271"/>
                      <a:pt x="681" y="259"/>
                    </a:cubicBezTo>
                    <a:cubicBezTo>
                      <a:pt x="682" y="237"/>
                      <a:pt x="666" y="216"/>
                      <a:pt x="655" y="199"/>
                    </a:cubicBezTo>
                    <a:cubicBezTo>
                      <a:pt x="643" y="182"/>
                      <a:pt x="611" y="199"/>
                      <a:pt x="612" y="170"/>
                    </a:cubicBezTo>
                    <a:cubicBezTo>
                      <a:pt x="613" y="152"/>
                      <a:pt x="595" y="165"/>
                      <a:pt x="587" y="171"/>
                    </a:cubicBezTo>
                    <a:cubicBezTo>
                      <a:pt x="574" y="180"/>
                      <a:pt x="566" y="188"/>
                      <a:pt x="566" y="198"/>
                    </a:cubicBezTo>
                    <a:cubicBezTo>
                      <a:pt x="566" y="203"/>
                      <a:pt x="568" y="210"/>
                      <a:pt x="574" y="217"/>
                    </a:cubicBezTo>
                    <a:cubicBezTo>
                      <a:pt x="588" y="236"/>
                      <a:pt x="570" y="227"/>
                      <a:pt x="561" y="214"/>
                    </a:cubicBezTo>
                    <a:cubicBezTo>
                      <a:pt x="546" y="190"/>
                      <a:pt x="543" y="210"/>
                      <a:pt x="535" y="228"/>
                    </a:cubicBezTo>
                    <a:cubicBezTo>
                      <a:pt x="532" y="236"/>
                      <a:pt x="525" y="242"/>
                      <a:pt x="517" y="248"/>
                    </a:cubicBezTo>
                    <a:cubicBezTo>
                      <a:pt x="510" y="254"/>
                      <a:pt x="503" y="260"/>
                      <a:pt x="498" y="268"/>
                    </a:cubicBezTo>
                    <a:cubicBezTo>
                      <a:pt x="487" y="289"/>
                      <a:pt x="496" y="281"/>
                      <a:pt x="507" y="296"/>
                    </a:cubicBezTo>
                    <a:cubicBezTo>
                      <a:pt x="509" y="294"/>
                      <a:pt x="528" y="279"/>
                      <a:pt x="532" y="282"/>
                    </a:cubicBezTo>
                    <a:cubicBezTo>
                      <a:pt x="541" y="288"/>
                      <a:pt x="511" y="300"/>
                      <a:pt x="512" y="308"/>
                    </a:cubicBezTo>
                    <a:cubicBezTo>
                      <a:pt x="515" y="323"/>
                      <a:pt x="492" y="295"/>
                      <a:pt x="493" y="295"/>
                    </a:cubicBezTo>
                    <a:cubicBezTo>
                      <a:pt x="487" y="291"/>
                      <a:pt x="464" y="297"/>
                      <a:pt x="448" y="300"/>
                    </a:cubicBezTo>
                    <a:cubicBezTo>
                      <a:pt x="446" y="295"/>
                      <a:pt x="446" y="295"/>
                      <a:pt x="446" y="295"/>
                    </a:cubicBezTo>
                    <a:cubicBezTo>
                      <a:pt x="450" y="294"/>
                      <a:pt x="454" y="293"/>
                      <a:pt x="457" y="291"/>
                    </a:cubicBezTo>
                    <a:cubicBezTo>
                      <a:pt x="465" y="287"/>
                      <a:pt x="505" y="255"/>
                      <a:pt x="517" y="234"/>
                    </a:cubicBezTo>
                    <a:cubicBezTo>
                      <a:pt x="500" y="228"/>
                      <a:pt x="480" y="239"/>
                      <a:pt x="467" y="231"/>
                    </a:cubicBezTo>
                    <a:cubicBezTo>
                      <a:pt x="434" y="209"/>
                      <a:pt x="457" y="229"/>
                      <a:pt x="431" y="237"/>
                    </a:cubicBezTo>
                    <a:cubicBezTo>
                      <a:pt x="416" y="241"/>
                      <a:pt x="408" y="218"/>
                      <a:pt x="393" y="220"/>
                    </a:cubicBezTo>
                    <a:cubicBezTo>
                      <a:pt x="383" y="222"/>
                      <a:pt x="386" y="231"/>
                      <a:pt x="380" y="236"/>
                    </a:cubicBezTo>
                    <a:cubicBezTo>
                      <a:pt x="373" y="248"/>
                      <a:pt x="356" y="267"/>
                      <a:pt x="341" y="269"/>
                    </a:cubicBezTo>
                    <a:cubicBezTo>
                      <a:pt x="351" y="280"/>
                      <a:pt x="331" y="316"/>
                      <a:pt x="324" y="309"/>
                    </a:cubicBezTo>
                    <a:cubicBezTo>
                      <a:pt x="316" y="301"/>
                      <a:pt x="347" y="282"/>
                      <a:pt x="334" y="274"/>
                    </a:cubicBezTo>
                    <a:cubicBezTo>
                      <a:pt x="302" y="254"/>
                      <a:pt x="256" y="283"/>
                      <a:pt x="226" y="311"/>
                    </a:cubicBezTo>
                    <a:cubicBezTo>
                      <a:pt x="216" y="320"/>
                      <a:pt x="208" y="329"/>
                      <a:pt x="202" y="336"/>
                    </a:cubicBezTo>
                    <a:cubicBezTo>
                      <a:pt x="201" y="338"/>
                      <a:pt x="200" y="340"/>
                      <a:pt x="198" y="342"/>
                    </a:cubicBezTo>
                    <a:cubicBezTo>
                      <a:pt x="176" y="372"/>
                      <a:pt x="148" y="424"/>
                      <a:pt x="201" y="443"/>
                    </a:cubicBezTo>
                    <a:cubicBezTo>
                      <a:pt x="215" y="448"/>
                      <a:pt x="230" y="454"/>
                      <a:pt x="245" y="460"/>
                    </a:cubicBezTo>
                    <a:cubicBezTo>
                      <a:pt x="245" y="460"/>
                      <a:pt x="245" y="460"/>
                      <a:pt x="245" y="460"/>
                    </a:cubicBezTo>
                    <a:cubicBezTo>
                      <a:pt x="251" y="462"/>
                      <a:pt x="257" y="464"/>
                      <a:pt x="263" y="466"/>
                    </a:cubicBezTo>
                    <a:cubicBezTo>
                      <a:pt x="287" y="473"/>
                      <a:pt x="300" y="451"/>
                      <a:pt x="320" y="444"/>
                    </a:cubicBezTo>
                    <a:cubicBezTo>
                      <a:pt x="327" y="442"/>
                      <a:pt x="329" y="441"/>
                      <a:pt x="330" y="441"/>
                    </a:cubicBezTo>
                    <a:cubicBezTo>
                      <a:pt x="329" y="441"/>
                      <a:pt x="328" y="441"/>
                      <a:pt x="327" y="441"/>
                    </a:cubicBezTo>
                    <a:cubicBezTo>
                      <a:pt x="346" y="434"/>
                      <a:pt x="364" y="425"/>
                      <a:pt x="380" y="413"/>
                    </a:cubicBezTo>
                    <a:cubicBezTo>
                      <a:pt x="371" y="409"/>
                      <a:pt x="366" y="404"/>
                      <a:pt x="360" y="396"/>
                    </a:cubicBezTo>
                    <a:cubicBezTo>
                      <a:pt x="360" y="425"/>
                      <a:pt x="302" y="408"/>
                      <a:pt x="288" y="426"/>
                    </a:cubicBezTo>
                    <a:cubicBezTo>
                      <a:pt x="280" y="436"/>
                      <a:pt x="265" y="457"/>
                      <a:pt x="249" y="457"/>
                    </a:cubicBezTo>
                    <a:cubicBezTo>
                      <a:pt x="248" y="457"/>
                      <a:pt x="247" y="457"/>
                      <a:pt x="247" y="457"/>
                    </a:cubicBezTo>
                    <a:cubicBezTo>
                      <a:pt x="246" y="457"/>
                      <a:pt x="246" y="457"/>
                      <a:pt x="246" y="457"/>
                    </a:cubicBezTo>
                    <a:cubicBezTo>
                      <a:pt x="241" y="454"/>
                      <a:pt x="258" y="442"/>
                      <a:pt x="260" y="442"/>
                    </a:cubicBezTo>
                    <a:cubicBezTo>
                      <a:pt x="271" y="437"/>
                      <a:pt x="275" y="428"/>
                      <a:pt x="282" y="420"/>
                    </a:cubicBezTo>
                    <a:cubicBezTo>
                      <a:pt x="285" y="416"/>
                      <a:pt x="288" y="413"/>
                      <a:pt x="293" y="411"/>
                    </a:cubicBezTo>
                    <a:close/>
                    <a:moveTo>
                      <a:pt x="711" y="287"/>
                    </a:moveTo>
                    <a:cubicBezTo>
                      <a:pt x="720" y="295"/>
                      <a:pt x="728" y="307"/>
                      <a:pt x="733" y="317"/>
                    </a:cubicBezTo>
                    <a:cubicBezTo>
                      <a:pt x="733" y="304"/>
                      <a:pt x="727" y="273"/>
                      <a:pt x="711" y="287"/>
                    </a:cubicBezTo>
                    <a:close/>
                    <a:moveTo>
                      <a:pt x="549" y="520"/>
                    </a:moveTo>
                    <a:cubicBezTo>
                      <a:pt x="543" y="522"/>
                      <a:pt x="537" y="526"/>
                      <a:pt x="532" y="527"/>
                    </a:cubicBezTo>
                    <a:cubicBezTo>
                      <a:pt x="519" y="529"/>
                      <a:pt x="505" y="527"/>
                      <a:pt x="493" y="521"/>
                    </a:cubicBezTo>
                    <a:cubicBezTo>
                      <a:pt x="484" y="518"/>
                      <a:pt x="444" y="491"/>
                      <a:pt x="444" y="485"/>
                    </a:cubicBezTo>
                    <a:cubicBezTo>
                      <a:pt x="443" y="503"/>
                      <a:pt x="482" y="521"/>
                      <a:pt x="495" y="526"/>
                    </a:cubicBezTo>
                    <a:cubicBezTo>
                      <a:pt x="506" y="530"/>
                      <a:pt x="520" y="535"/>
                      <a:pt x="533" y="532"/>
                    </a:cubicBezTo>
                    <a:cubicBezTo>
                      <a:pt x="536" y="531"/>
                      <a:pt x="549" y="521"/>
                      <a:pt x="549" y="520"/>
                    </a:cubicBezTo>
                    <a:cubicBezTo>
                      <a:pt x="551" y="524"/>
                      <a:pt x="549" y="527"/>
                      <a:pt x="544" y="530"/>
                    </a:cubicBezTo>
                    <a:cubicBezTo>
                      <a:pt x="543" y="530"/>
                      <a:pt x="543" y="531"/>
                      <a:pt x="542" y="531"/>
                    </a:cubicBezTo>
                    <a:cubicBezTo>
                      <a:pt x="544" y="531"/>
                      <a:pt x="545" y="530"/>
                      <a:pt x="546" y="530"/>
                    </a:cubicBezTo>
                    <a:cubicBezTo>
                      <a:pt x="555" y="527"/>
                      <a:pt x="563" y="524"/>
                      <a:pt x="572" y="521"/>
                    </a:cubicBezTo>
                    <a:cubicBezTo>
                      <a:pt x="564" y="514"/>
                      <a:pt x="556" y="516"/>
                      <a:pt x="549" y="520"/>
                    </a:cubicBezTo>
                    <a:close/>
                    <a:moveTo>
                      <a:pt x="249" y="133"/>
                    </a:moveTo>
                    <a:cubicBezTo>
                      <a:pt x="231" y="115"/>
                      <a:pt x="170" y="55"/>
                      <a:pt x="173" y="120"/>
                    </a:cubicBezTo>
                    <a:cubicBezTo>
                      <a:pt x="180" y="116"/>
                      <a:pt x="190" y="115"/>
                      <a:pt x="198" y="116"/>
                    </a:cubicBezTo>
                    <a:cubicBezTo>
                      <a:pt x="203" y="119"/>
                      <a:pt x="203" y="122"/>
                      <a:pt x="197" y="124"/>
                    </a:cubicBezTo>
                    <a:cubicBezTo>
                      <a:pt x="190" y="123"/>
                      <a:pt x="180" y="125"/>
                      <a:pt x="175" y="130"/>
                    </a:cubicBezTo>
                    <a:cubicBezTo>
                      <a:pt x="178" y="141"/>
                      <a:pt x="145" y="123"/>
                      <a:pt x="150" y="155"/>
                    </a:cubicBezTo>
                    <a:cubicBezTo>
                      <a:pt x="154" y="168"/>
                      <a:pt x="123" y="134"/>
                      <a:pt x="124" y="130"/>
                    </a:cubicBezTo>
                    <a:cubicBezTo>
                      <a:pt x="127" y="126"/>
                      <a:pt x="130" y="125"/>
                      <a:pt x="135" y="128"/>
                    </a:cubicBezTo>
                    <a:cubicBezTo>
                      <a:pt x="140" y="137"/>
                      <a:pt x="146" y="136"/>
                      <a:pt x="151" y="126"/>
                    </a:cubicBezTo>
                    <a:cubicBezTo>
                      <a:pt x="165" y="130"/>
                      <a:pt x="169" y="125"/>
                      <a:pt x="165" y="113"/>
                    </a:cubicBezTo>
                    <a:cubicBezTo>
                      <a:pt x="165" y="105"/>
                      <a:pt x="168" y="98"/>
                      <a:pt x="172" y="91"/>
                    </a:cubicBezTo>
                    <a:cubicBezTo>
                      <a:pt x="154" y="99"/>
                      <a:pt x="140" y="113"/>
                      <a:pt x="163" y="85"/>
                    </a:cubicBezTo>
                    <a:cubicBezTo>
                      <a:pt x="176" y="70"/>
                      <a:pt x="135" y="89"/>
                      <a:pt x="132" y="91"/>
                    </a:cubicBezTo>
                    <a:cubicBezTo>
                      <a:pt x="132" y="91"/>
                      <a:pt x="132" y="91"/>
                      <a:pt x="132" y="91"/>
                    </a:cubicBezTo>
                    <a:cubicBezTo>
                      <a:pt x="132" y="91"/>
                      <a:pt x="132" y="91"/>
                      <a:pt x="132" y="91"/>
                    </a:cubicBezTo>
                    <a:cubicBezTo>
                      <a:pt x="132" y="91"/>
                      <a:pt x="132" y="91"/>
                      <a:pt x="132" y="91"/>
                    </a:cubicBezTo>
                    <a:cubicBezTo>
                      <a:pt x="122" y="96"/>
                      <a:pt x="119" y="94"/>
                      <a:pt x="126" y="108"/>
                    </a:cubicBezTo>
                    <a:cubicBezTo>
                      <a:pt x="137" y="100"/>
                      <a:pt x="156" y="99"/>
                      <a:pt x="138" y="110"/>
                    </a:cubicBezTo>
                    <a:cubicBezTo>
                      <a:pt x="133" y="113"/>
                      <a:pt x="128" y="117"/>
                      <a:pt x="123" y="119"/>
                    </a:cubicBezTo>
                    <a:cubicBezTo>
                      <a:pt x="80" y="143"/>
                      <a:pt x="149" y="162"/>
                      <a:pt x="126" y="185"/>
                    </a:cubicBezTo>
                    <a:cubicBezTo>
                      <a:pt x="144" y="187"/>
                      <a:pt x="143" y="199"/>
                      <a:pt x="151" y="212"/>
                    </a:cubicBezTo>
                    <a:cubicBezTo>
                      <a:pt x="141" y="176"/>
                      <a:pt x="171" y="135"/>
                      <a:pt x="213" y="147"/>
                    </a:cubicBezTo>
                    <a:cubicBezTo>
                      <a:pt x="209" y="139"/>
                      <a:pt x="218" y="136"/>
                      <a:pt x="224" y="140"/>
                    </a:cubicBezTo>
                    <a:cubicBezTo>
                      <a:pt x="237" y="148"/>
                      <a:pt x="233" y="137"/>
                      <a:pt x="249" y="133"/>
                    </a:cubicBezTo>
                    <a:close/>
                    <a:moveTo>
                      <a:pt x="548" y="177"/>
                    </a:moveTo>
                    <a:cubicBezTo>
                      <a:pt x="551" y="176"/>
                      <a:pt x="551" y="174"/>
                      <a:pt x="549" y="171"/>
                    </a:cubicBezTo>
                    <a:cubicBezTo>
                      <a:pt x="549" y="168"/>
                      <a:pt x="549" y="165"/>
                      <a:pt x="549" y="164"/>
                    </a:cubicBezTo>
                    <a:cubicBezTo>
                      <a:pt x="541" y="145"/>
                      <a:pt x="513" y="91"/>
                      <a:pt x="492" y="125"/>
                    </a:cubicBezTo>
                    <a:cubicBezTo>
                      <a:pt x="477" y="150"/>
                      <a:pt x="487" y="194"/>
                      <a:pt x="458" y="206"/>
                    </a:cubicBezTo>
                    <a:cubicBezTo>
                      <a:pt x="455" y="208"/>
                      <a:pt x="452" y="209"/>
                      <a:pt x="449" y="211"/>
                    </a:cubicBezTo>
                    <a:cubicBezTo>
                      <a:pt x="464" y="215"/>
                      <a:pt x="473" y="232"/>
                      <a:pt x="488" y="223"/>
                    </a:cubicBezTo>
                    <a:cubicBezTo>
                      <a:pt x="502" y="215"/>
                      <a:pt x="511" y="225"/>
                      <a:pt x="524" y="227"/>
                    </a:cubicBezTo>
                    <a:cubicBezTo>
                      <a:pt x="530" y="227"/>
                      <a:pt x="544" y="196"/>
                      <a:pt x="548" y="177"/>
                    </a:cubicBezTo>
                    <a:close/>
                    <a:moveTo>
                      <a:pt x="614" y="406"/>
                    </a:moveTo>
                    <a:cubicBezTo>
                      <a:pt x="620" y="424"/>
                      <a:pt x="681" y="400"/>
                      <a:pt x="663" y="385"/>
                    </a:cubicBezTo>
                    <a:cubicBezTo>
                      <a:pt x="653" y="405"/>
                      <a:pt x="615" y="406"/>
                      <a:pt x="614" y="406"/>
                    </a:cubicBezTo>
                    <a:close/>
                    <a:moveTo>
                      <a:pt x="474" y="106"/>
                    </a:moveTo>
                    <a:cubicBezTo>
                      <a:pt x="464" y="101"/>
                      <a:pt x="456" y="95"/>
                      <a:pt x="452" y="84"/>
                    </a:cubicBezTo>
                    <a:cubicBezTo>
                      <a:pt x="454" y="91"/>
                      <a:pt x="440" y="88"/>
                      <a:pt x="437" y="94"/>
                    </a:cubicBezTo>
                    <a:cubicBezTo>
                      <a:pt x="432" y="106"/>
                      <a:pt x="443" y="119"/>
                      <a:pt x="447" y="130"/>
                    </a:cubicBezTo>
                    <a:cubicBezTo>
                      <a:pt x="448" y="128"/>
                      <a:pt x="466" y="119"/>
                      <a:pt x="468" y="122"/>
                    </a:cubicBezTo>
                    <a:cubicBezTo>
                      <a:pt x="477" y="130"/>
                      <a:pt x="455" y="133"/>
                      <a:pt x="453" y="136"/>
                    </a:cubicBezTo>
                    <a:cubicBezTo>
                      <a:pt x="461" y="137"/>
                      <a:pt x="468" y="147"/>
                      <a:pt x="472" y="154"/>
                    </a:cubicBezTo>
                    <a:cubicBezTo>
                      <a:pt x="475" y="140"/>
                      <a:pt x="493" y="116"/>
                      <a:pt x="474" y="106"/>
                    </a:cubicBezTo>
                    <a:close/>
                    <a:moveTo>
                      <a:pt x="570" y="368"/>
                    </a:moveTo>
                    <a:cubicBezTo>
                      <a:pt x="578" y="375"/>
                      <a:pt x="587" y="389"/>
                      <a:pt x="582" y="400"/>
                    </a:cubicBezTo>
                    <a:cubicBezTo>
                      <a:pt x="588" y="399"/>
                      <a:pt x="594" y="393"/>
                      <a:pt x="598" y="393"/>
                    </a:cubicBezTo>
                    <a:cubicBezTo>
                      <a:pt x="589" y="388"/>
                      <a:pt x="590" y="386"/>
                      <a:pt x="595" y="383"/>
                    </a:cubicBezTo>
                    <a:cubicBezTo>
                      <a:pt x="584" y="384"/>
                      <a:pt x="584" y="367"/>
                      <a:pt x="570" y="368"/>
                    </a:cubicBezTo>
                    <a:close/>
                    <a:moveTo>
                      <a:pt x="280" y="140"/>
                    </a:moveTo>
                    <a:cubicBezTo>
                      <a:pt x="283" y="151"/>
                      <a:pt x="270" y="167"/>
                      <a:pt x="270" y="158"/>
                    </a:cubicBezTo>
                    <a:cubicBezTo>
                      <a:pt x="270" y="149"/>
                      <a:pt x="276" y="140"/>
                      <a:pt x="264" y="140"/>
                    </a:cubicBezTo>
                    <a:cubicBezTo>
                      <a:pt x="254" y="139"/>
                      <a:pt x="240" y="142"/>
                      <a:pt x="237" y="153"/>
                    </a:cubicBezTo>
                    <a:cubicBezTo>
                      <a:pt x="237" y="174"/>
                      <a:pt x="234" y="192"/>
                      <a:pt x="228" y="211"/>
                    </a:cubicBezTo>
                    <a:cubicBezTo>
                      <a:pt x="228" y="211"/>
                      <a:pt x="228" y="211"/>
                      <a:pt x="228" y="211"/>
                    </a:cubicBezTo>
                    <a:cubicBezTo>
                      <a:pt x="228" y="211"/>
                      <a:pt x="228" y="212"/>
                      <a:pt x="228" y="212"/>
                    </a:cubicBezTo>
                    <a:cubicBezTo>
                      <a:pt x="228" y="212"/>
                      <a:pt x="228" y="212"/>
                      <a:pt x="228" y="213"/>
                    </a:cubicBezTo>
                    <a:cubicBezTo>
                      <a:pt x="228" y="213"/>
                      <a:pt x="228" y="213"/>
                      <a:pt x="228" y="213"/>
                    </a:cubicBezTo>
                    <a:cubicBezTo>
                      <a:pt x="228" y="213"/>
                      <a:pt x="228" y="213"/>
                      <a:pt x="228" y="213"/>
                    </a:cubicBezTo>
                    <a:cubicBezTo>
                      <a:pt x="228" y="213"/>
                      <a:pt x="228" y="213"/>
                      <a:pt x="228" y="213"/>
                    </a:cubicBezTo>
                    <a:cubicBezTo>
                      <a:pt x="228" y="214"/>
                      <a:pt x="228" y="214"/>
                      <a:pt x="227" y="215"/>
                    </a:cubicBezTo>
                    <a:cubicBezTo>
                      <a:pt x="227" y="215"/>
                      <a:pt x="227" y="215"/>
                      <a:pt x="227" y="215"/>
                    </a:cubicBezTo>
                    <a:cubicBezTo>
                      <a:pt x="227" y="215"/>
                      <a:pt x="227" y="216"/>
                      <a:pt x="227" y="216"/>
                    </a:cubicBezTo>
                    <a:cubicBezTo>
                      <a:pt x="227" y="216"/>
                      <a:pt x="227" y="216"/>
                      <a:pt x="227" y="216"/>
                    </a:cubicBezTo>
                    <a:cubicBezTo>
                      <a:pt x="227" y="216"/>
                      <a:pt x="227" y="216"/>
                      <a:pt x="227" y="216"/>
                    </a:cubicBezTo>
                    <a:cubicBezTo>
                      <a:pt x="227" y="216"/>
                      <a:pt x="227" y="217"/>
                      <a:pt x="227" y="217"/>
                    </a:cubicBezTo>
                    <a:cubicBezTo>
                      <a:pt x="227" y="217"/>
                      <a:pt x="227" y="217"/>
                      <a:pt x="227" y="217"/>
                    </a:cubicBezTo>
                    <a:cubicBezTo>
                      <a:pt x="227" y="218"/>
                      <a:pt x="226" y="219"/>
                      <a:pt x="226" y="220"/>
                    </a:cubicBezTo>
                    <a:cubicBezTo>
                      <a:pt x="226" y="220"/>
                      <a:pt x="226" y="220"/>
                      <a:pt x="226" y="221"/>
                    </a:cubicBezTo>
                    <a:cubicBezTo>
                      <a:pt x="226" y="221"/>
                      <a:pt x="225" y="221"/>
                      <a:pt x="225" y="221"/>
                    </a:cubicBezTo>
                    <a:cubicBezTo>
                      <a:pt x="225" y="222"/>
                      <a:pt x="225" y="222"/>
                      <a:pt x="225" y="222"/>
                    </a:cubicBezTo>
                    <a:cubicBezTo>
                      <a:pt x="225" y="222"/>
                      <a:pt x="225" y="222"/>
                      <a:pt x="225" y="222"/>
                    </a:cubicBezTo>
                    <a:cubicBezTo>
                      <a:pt x="225" y="222"/>
                      <a:pt x="225" y="222"/>
                      <a:pt x="225" y="222"/>
                    </a:cubicBezTo>
                    <a:cubicBezTo>
                      <a:pt x="218" y="247"/>
                      <a:pt x="212" y="276"/>
                      <a:pt x="228" y="298"/>
                    </a:cubicBezTo>
                    <a:cubicBezTo>
                      <a:pt x="239" y="289"/>
                      <a:pt x="251" y="281"/>
                      <a:pt x="264" y="274"/>
                    </a:cubicBezTo>
                    <a:cubicBezTo>
                      <a:pt x="242" y="263"/>
                      <a:pt x="263" y="242"/>
                      <a:pt x="273" y="231"/>
                    </a:cubicBezTo>
                    <a:cubicBezTo>
                      <a:pt x="290" y="211"/>
                      <a:pt x="293" y="200"/>
                      <a:pt x="301" y="176"/>
                    </a:cubicBezTo>
                    <a:cubicBezTo>
                      <a:pt x="306" y="161"/>
                      <a:pt x="317" y="151"/>
                      <a:pt x="323" y="137"/>
                    </a:cubicBezTo>
                    <a:cubicBezTo>
                      <a:pt x="327" y="138"/>
                      <a:pt x="327" y="138"/>
                      <a:pt x="327" y="138"/>
                    </a:cubicBezTo>
                    <a:cubicBezTo>
                      <a:pt x="323" y="151"/>
                      <a:pt x="318" y="163"/>
                      <a:pt x="313" y="171"/>
                    </a:cubicBezTo>
                    <a:cubicBezTo>
                      <a:pt x="305" y="183"/>
                      <a:pt x="308" y="199"/>
                      <a:pt x="301" y="211"/>
                    </a:cubicBezTo>
                    <a:cubicBezTo>
                      <a:pt x="294" y="222"/>
                      <a:pt x="285" y="231"/>
                      <a:pt x="276" y="240"/>
                    </a:cubicBezTo>
                    <a:cubicBezTo>
                      <a:pt x="245" y="272"/>
                      <a:pt x="290" y="271"/>
                      <a:pt x="292" y="258"/>
                    </a:cubicBezTo>
                    <a:cubicBezTo>
                      <a:pt x="292" y="258"/>
                      <a:pt x="283" y="247"/>
                      <a:pt x="293" y="249"/>
                    </a:cubicBezTo>
                    <a:cubicBezTo>
                      <a:pt x="304" y="250"/>
                      <a:pt x="313" y="255"/>
                      <a:pt x="323" y="258"/>
                    </a:cubicBezTo>
                    <a:cubicBezTo>
                      <a:pt x="338" y="262"/>
                      <a:pt x="346" y="261"/>
                      <a:pt x="355" y="249"/>
                    </a:cubicBezTo>
                    <a:cubicBezTo>
                      <a:pt x="365" y="228"/>
                      <a:pt x="349" y="207"/>
                      <a:pt x="350" y="186"/>
                    </a:cubicBezTo>
                    <a:cubicBezTo>
                      <a:pt x="350" y="173"/>
                      <a:pt x="354" y="162"/>
                      <a:pt x="352" y="149"/>
                    </a:cubicBezTo>
                    <a:cubicBezTo>
                      <a:pt x="352" y="149"/>
                      <a:pt x="352" y="149"/>
                      <a:pt x="352" y="149"/>
                    </a:cubicBezTo>
                    <a:cubicBezTo>
                      <a:pt x="349" y="119"/>
                      <a:pt x="380" y="112"/>
                      <a:pt x="393" y="88"/>
                    </a:cubicBezTo>
                    <a:cubicBezTo>
                      <a:pt x="401" y="74"/>
                      <a:pt x="412" y="72"/>
                      <a:pt x="433" y="60"/>
                    </a:cubicBezTo>
                    <a:cubicBezTo>
                      <a:pt x="441" y="55"/>
                      <a:pt x="451" y="52"/>
                      <a:pt x="460" y="51"/>
                    </a:cubicBezTo>
                    <a:cubicBezTo>
                      <a:pt x="456" y="40"/>
                      <a:pt x="444" y="32"/>
                      <a:pt x="432" y="36"/>
                    </a:cubicBezTo>
                    <a:cubicBezTo>
                      <a:pt x="438" y="43"/>
                      <a:pt x="391" y="56"/>
                      <a:pt x="380" y="60"/>
                    </a:cubicBezTo>
                    <a:cubicBezTo>
                      <a:pt x="377" y="60"/>
                      <a:pt x="367" y="66"/>
                      <a:pt x="365" y="68"/>
                    </a:cubicBezTo>
                    <a:cubicBezTo>
                      <a:pt x="361" y="66"/>
                      <a:pt x="361" y="66"/>
                      <a:pt x="361" y="66"/>
                    </a:cubicBezTo>
                    <a:cubicBezTo>
                      <a:pt x="369" y="49"/>
                      <a:pt x="392" y="43"/>
                      <a:pt x="416" y="37"/>
                    </a:cubicBezTo>
                    <a:cubicBezTo>
                      <a:pt x="417" y="30"/>
                      <a:pt x="402" y="25"/>
                      <a:pt x="396" y="23"/>
                    </a:cubicBezTo>
                    <a:cubicBezTo>
                      <a:pt x="396" y="23"/>
                      <a:pt x="396" y="23"/>
                      <a:pt x="396" y="23"/>
                    </a:cubicBezTo>
                    <a:cubicBezTo>
                      <a:pt x="396" y="23"/>
                      <a:pt x="396" y="23"/>
                      <a:pt x="396" y="23"/>
                    </a:cubicBezTo>
                    <a:cubicBezTo>
                      <a:pt x="396" y="23"/>
                      <a:pt x="396" y="23"/>
                      <a:pt x="396" y="23"/>
                    </a:cubicBezTo>
                    <a:cubicBezTo>
                      <a:pt x="396" y="23"/>
                      <a:pt x="396" y="23"/>
                      <a:pt x="395" y="23"/>
                    </a:cubicBezTo>
                    <a:cubicBezTo>
                      <a:pt x="395" y="23"/>
                      <a:pt x="395" y="23"/>
                      <a:pt x="395" y="23"/>
                    </a:cubicBezTo>
                    <a:cubicBezTo>
                      <a:pt x="395" y="23"/>
                      <a:pt x="395" y="23"/>
                      <a:pt x="395" y="23"/>
                    </a:cubicBezTo>
                    <a:cubicBezTo>
                      <a:pt x="395" y="23"/>
                      <a:pt x="395" y="23"/>
                      <a:pt x="394" y="23"/>
                    </a:cubicBezTo>
                    <a:cubicBezTo>
                      <a:pt x="394" y="23"/>
                      <a:pt x="394" y="23"/>
                      <a:pt x="394" y="22"/>
                    </a:cubicBezTo>
                    <a:cubicBezTo>
                      <a:pt x="394" y="22"/>
                      <a:pt x="394" y="22"/>
                      <a:pt x="394" y="22"/>
                    </a:cubicBezTo>
                    <a:cubicBezTo>
                      <a:pt x="394" y="22"/>
                      <a:pt x="394" y="22"/>
                      <a:pt x="393" y="22"/>
                    </a:cubicBezTo>
                    <a:cubicBezTo>
                      <a:pt x="393" y="22"/>
                      <a:pt x="393" y="22"/>
                      <a:pt x="393" y="22"/>
                    </a:cubicBezTo>
                    <a:cubicBezTo>
                      <a:pt x="378" y="19"/>
                      <a:pt x="348" y="18"/>
                      <a:pt x="345" y="38"/>
                    </a:cubicBezTo>
                    <a:cubicBezTo>
                      <a:pt x="364" y="24"/>
                      <a:pt x="332" y="60"/>
                      <a:pt x="332" y="62"/>
                    </a:cubicBezTo>
                    <a:cubicBezTo>
                      <a:pt x="329" y="68"/>
                      <a:pt x="328" y="72"/>
                      <a:pt x="327" y="75"/>
                    </a:cubicBezTo>
                    <a:cubicBezTo>
                      <a:pt x="322" y="74"/>
                      <a:pt x="322" y="74"/>
                      <a:pt x="322" y="74"/>
                    </a:cubicBezTo>
                    <a:cubicBezTo>
                      <a:pt x="323" y="69"/>
                      <a:pt x="324" y="64"/>
                      <a:pt x="324" y="58"/>
                    </a:cubicBezTo>
                    <a:cubicBezTo>
                      <a:pt x="329" y="38"/>
                      <a:pt x="322" y="30"/>
                      <a:pt x="299" y="37"/>
                    </a:cubicBezTo>
                    <a:cubicBezTo>
                      <a:pt x="292" y="39"/>
                      <a:pt x="245" y="43"/>
                      <a:pt x="260" y="54"/>
                    </a:cubicBezTo>
                    <a:cubicBezTo>
                      <a:pt x="287" y="72"/>
                      <a:pt x="243" y="48"/>
                      <a:pt x="232" y="54"/>
                    </a:cubicBezTo>
                    <a:cubicBezTo>
                      <a:pt x="213" y="64"/>
                      <a:pt x="203" y="83"/>
                      <a:pt x="224" y="95"/>
                    </a:cubicBezTo>
                    <a:cubicBezTo>
                      <a:pt x="222" y="90"/>
                      <a:pt x="231" y="64"/>
                      <a:pt x="237" y="63"/>
                    </a:cubicBezTo>
                    <a:cubicBezTo>
                      <a:pt x="245" y="61"/>
                      <a:pt x="240" y="74"/>
                      <a:pt x="247" y="71"/>
                    </a:cubicBezTo>
                    <a:cubicBezTo>
                      <a:pt x="287" y="56"/>
                      <a:pt x="258" y="88"/>
                      <a:pt x="241" y="80"/>
                    </a:cubicBezTo>
                    <a:cubicBezTo>
                      <a:pt x="223" y="71"/>
                      <a:pt x="246" y="115"/>
                      <a:pt x="248" y="118"/>
                    </a:cubicBezTo>
                    <a:cubicBezTo>
                      <a:pt x="255" y="129"/>
                      <a:pt x="271" y="136"/>
                      <a:pt x="284" y="133"/>
                    </a:cubicBezTo>
                    <a:cubicBezTo>
                      <a:pt x="285" y="136"/>
                      <a:pt x="285" y="136"/>
                      <a:pt x="285" y="136"/>
                    </a:cubicBezTo>
                    <a:cubicBezTo>
                      <a:pt x="283" y="137"/>
                      <a:pt x="281" y="138"/>
                      <a:pt x="280" y="14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8" name="Freeform 15">
                <a:extLst>
                  <a:ext uri="{FF2B5EF4-FFF2-40B4-BE49-F238E27FC236}">
                    <a16:creationId xmlns:a16="http://schemas.microsoft.com/office/drawing/2014/main" id="{93A5751D-9530-4992-BF51-63B709CCD202}"/>
                  </a:ext>
                </a:extLst>
              </p:cNvPr>
              <p:cNvSpPr>
                <a:spLocks noEditPoints="1"/>
              </p:cNvSpPr>
              <p:nvPr/>
            </p:nvSpPr>
            <p:spPr bwMode="auto">
              <a:xfrm>
                <a:off x="3405188" y="3136900"/>
                <a:ext cx="63500" cy="207963"/>
              </a:xfrm>
              <a:custGeom>
                <a:avLst/>
                <a:gdLst/>
                <a:ahLst/>
                <a:cxnLst>
                  <a:cxn ang="0">
                    <a:pos x="15" y="33"/>
                  </a:cxn>
                  <a:cxn ang="0">
                    <a:pos x="15" y="32"/>
                  </a:cxn>
                  <a:cxn ang="0">
                    <a:pos x="15" y="33"/>
                  </a:cxn>
                  <a:cxn ang="0">
                    <a:pos x="15" y="32"/>
                  </a:cxn>
                  <a:cxn ang="0">
                    <a:pos x="15" y="32"/>
                  </a:cxn>
                  <a:cxn ang="0">
                    <a:pos x="15" y="32"/>
                  </a:cxn>
                  <a:cxn ang="0">
                    <a:pos x="15" y="32"/>
                  </a:cxn>
                  <a:cxn ang="0">
                    <a:pos x="15" y="31"/>
                  </a:cxn>
                  <a:cxn ang="0">
                    <a:pos x="15" y="32"/>
                  </a:cxn>
                  <a:cxn ang="0">
                    <a:pos x="15" y="31"/>
                  </a:cxn>
                  <a:cxn ang="0">
                    <a:pos x="15" y="31"/>
                  </a:cxn>
                  <a:cxn ang="0">
                    <a:pos x="14" y="54"/>
                  </a:cxn>
                  <a:cxn ang="0">
                    <a:pos x="10" y="54"/>
                  </a:cxn>
                  <a:cxn ang="0">
                    <a:pos x="8" y="26"/>
                  </a:cxn>
                  <a:cxn ang="0">
                    <a:pos x="4" y="7"/>
                  </a:cxn>
                  <a:cxn ang="0">
                    <a:pos x="5" y="6"/>
                  </a:cxn>
                  <a:cxn ang="0">
                    <a:pos x="15" y="30"/>
                  </a:cxn>
                  <a:cxn ang="0">
                    <a:pos x="15" y="30"/>
                  </a:cxn>
                  <a:cxn ang="0">
                    <a:pos x="15" y="31"/>
                  </a:cxn>
                  <a:cxn ang="0">
                    <a:pos x="15" y="31"/>
                  </a:cxn>
                  <a:cxn ang="0">
                    <a:pos x="15" y="31"/>
                  </a:cxn>
                  <a:cxn ang="0">
                    <a:pos x="15" y="31"/>
                  </a:cxn>
                  <a:cxn ang="0">
                    <a:pos x="15" y="31"/>
                  </a:cxn>
                </a:cxnLst>
                <a:rect l="0" t="0" r="r" b="b"/>
                <a:pathLst>
                  <a:path w="17" h="55">
                    <a:moveTo>
                      <a:pt x="15" y="33"/>
                    </a:moveTo>
                    <a:cubicBezTo>
                      <a:pt x="15" y="33"/>
                      <a:pt x="15" y="32"/>
                      <a:pt x="15" y="32"/>
                    </a:cubicBezTo>
                    <a:cubicBezTo>
                      <a:pt x="15" y="32"/>
                      <a:pt x="15" y="33"/>
                      <a:pt x="15" y="33"/>
                    </a:cubicBezTo>
                    <a:close/>
                    <a:moveTo>
                      <a:pt x="15" y="32"/>
                    </a:moveTo>
                    <a:cubicBezTo>
                      <a:pt x="15" y="32"/>
                      <a:pt x="15" y="32"/>
                      <a:pt x="15" y="32"/>
                    </a:cubicBezTo>
                    <a:cubicBezTo>
                      <a:pt x="15" y="32"/>
                      <a:pt x="15" y="32"/>
                      <a:pt x="15" y="32"/>
                    </a:cubicBezTo>
                    <a:close/>
                    <a:moveTo>
                      <a:pt x="15" y="32"/>
                    </a:moveTo>
                    <a:cubicBezTo>
                      <a:pt x="15" y="31"/>
                      <a:pt x="15" y="31"/>
                      <a:pt x="15" y="31"/>
                    </a:cubicBezTo>
                    <a:cubicBezTo>
                      <a:pt x="15" y="31"/>
                      <a:pt x="15" y="32"/>
                      <a:pt x="15" y="32"/>
                    </a:cubicBezTo>
                    <a:close/>
                    <a:moveTo>
                      <a:pt x="15" y="31"/>
                    </a:moveTo>
                    <a:cubicBezTo>
                      <a:pt x="15" y="31"/>
                      <a:pt x="15" y="31"/>
                      <a:pt x="15" y="31"/>
                    </a:cubicBezTo>
                    <a:cubicBezTo>
                      <a:pt x="15" y="34"/>
                      <a:pt x="17" y="50"/>
                      <a:pt x="14" y="54"/>
                    </a:cubicBezTo>
                    <a:cubicBezTo>
                      <a:pt x="13" y="55"/>
                      <a:pt x="12" y="55"/>
                      <a:pt x="10" y="54"/>
                    </a:cubicBezTo>
                    <a:cubicBezTo>
                      <a:pt x="0" y="46"/>
                      <a:pt x="6" y="35"/>
                      <a:pt x="8" y="26"/>
                    </a:cubicBezTo>
                    <a:cubicBezTo>
                      <a:pt x="9" y="21"/>
                      <a:pt x="2" y="11"/>
                      <a:pt x="4" y="7"/>
                    </a:cubicBezTo>
                    <a:cubicBezTo>
                      <a:pt x="4" y="6"/>
                      <a:pt x="5" y="6"/>
                      <a:pt x="5" y="6"/>
                    </a:cubicBezTo>
                    <a:cubicBezTo>
                      <a:pt x="17" y="0"/>
                      <a:pt x="16" y="24"/>
                      <a:pt x="15" y="30"/>
                    </a:cubicBezTo>
                    <a:cubicBezTo>
                      <a:pt x="15" y="30"/>
                      <a:pt x="15" y="30"/>
                      <a:pt x="15" y="30"/>
                    </a:cubicBezTo>
                    <a:cubicBezTo>
                      <a:pt x="15" y="30"/>
                      <a:pt x="15" y="30"/>
                      <a:pt x="15" y="31"/>
                    </a:cubicBezTo>
                    <a:cubicBezTo>
                      <a:pt x="15" y="31"/>
                      <a:pt x="15" y="31"/>
                      <a:pt x="15" y="31"/>
                    </a:cubicBezTo>
                    <a:cubicBezTo>
                      <a:pt x="15" y="31"/>
                      <a:pt x="15" y="31"/>
                      <a:pt x="15" y="31"/>
                    </a:cubicBezTo>
                    <a:cubicBezTo>
                      <a:pt x="15" y="31"/>
                      <a:pt x="15" y="31"/>
                      <a:pt x="15" y="31"/>
                    </a:cubicBezTo>
                    <a:cubicBezTo>
                      <a:pt x="15" y="31"/>
                      <a:pt x="15" y="31"/>
                      <a:pt x="15" y="3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nvGrpSpPr>
              <p:cNvPr id="29" name="Group 54">
                <a:extLst>
                  <a:ext uri="{FF2B5EF4-FFF2-40B4-BE49-F238E27FC236}">
                    <a16:creationId xmlns:a16="http://schemas.microsoft.com/office/drawing/2014/main" id="{E46A0EA1-61ED-48EE-83C9-E68CA59D82EA}"/>
                  </a:ext>
                </a:extLst>
              </p:cNvPr>
              <p:cNvGrpSpPr/>
              <p:nvPr/>
            </p:nvGrpSpPr>
            <p:grpSpPr>
              <a:xfrm>
                <a:off x="2855913" y="2025650"/>
                <a:ext cx="2268537" cy="1447801"/>
                <a:chOff x="2855913" y="2025650"/>
                <a:chExt cx="2268537" cy="1447801"/>
              </a:xfrm>
              <a:grpFill/>
            </p:grpSpPr>
            <p:sp>
              <p:nvSpPr>
                <p:cNvPr id="30" name="Freeform 6">
                  <a:extLst>
                    <a:ext uri="{FF2B5EF4-FFF2-40B4-BE49-F238E27FC236}">
                      <a16:creationId xmlns:a16="http://schemas.microsoft.com/office/drawing/2014/main" id="{7D33FB6F-2EBD-4075-8704-769A7B95A3A9}"/>
                    </a:ext>
                  </a:extLst>
                </p:cNvPr>
                <p:cNvSpPr>
                  <a:spLocks/>
                </p:cNvSpPr>
                <p:nvPr/>
              </p:nvSpPr>
              <p:spPr bwMode="auto">
                <a:xfrm>
                  <a:off x="3325813" y="2497138"/>
                  <a:ext cx="109538" cy="357188"/>
                </a:xfrm>
                <a:custGeom>
                  <a:avLst/>
                  <a:gdLst/>
                  <a:ahLst/>
                  <a:cxnLst>
                    <a:cxn ang="0">
                      <a:pos x="27" y="95"/>
                    </a:cxn>
                    <a:cxn ang="0">
                      <a:pos x="5" y="30"/>
                    </a:cxn>
                    <a:cxn ang="0">
                      <a:pos x="27" y="43"/>
                    </a:cxn>
                    <a:cxn ang="0">
                      <a:pos x="28" y="95"/>
                    </a:cxn>
                    <a:cxn ang="0">
                      <a:pos x="27" y="95"/>
                    </a:cxn>
                  </a:cxnLst>
                  <a:rect l="0" t="0" r="r" b="b"/>
                  <a:pathLst>
                    <a:path w="29" h="95">
                      <a:moveTo>
                        <a:pt x="27" y="95"/>
                      </a:moveTo>
                      <a:cubicBezTo>
                        <a:pt x="23" y="76"/>
                        <a:pt x="9" y="50"/>
                        <a:pt x="5" y="30"/>
                      </a:cubicBezTo>
                      <a:cubicBezTo>
                        <a:pt x="0" y="0"/>
                        <a:pt x="24" y="24"/>
                        <a:pt x="27" y="43"/>
                      </a:cubicBezTo>
                      <a:cubicBezTo>
                        <a:pt x="29" y="60"/>
                        <a:pt x="25" y="78"/>
                        <a:pt x="28" y="95"/>
                      </a:cubicBezTo>
                      <a:lnTo>
                        <a:pt x="27" y="9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7">
                  <a:extLst>
                    <a:ext uri="{FF2B5EF4-FFF2-40B4-BE49-F238E27FC236}">
                      <a16:creationId xmlns:a16="http://schemas.microsoft.com/office/drawing/2014/main" id="{F3204EA9-FB91-452D-B944-737D9AE3829C}"/>
                    </a:ext>
                  </a:extLst>
                </p:cNvPr>
                <p:cNvSpPr>
                  <a:spLocks noEditPoints="1"/>
                </p:cNvSpPr>
                <p:nvPr/>
              </p:nvSpPr>
              <p:spPr bwMode="auto">
                <a:xfrm>
                  <a:off x="4819650" y="2590800"/>
                  <a:ext cx="304800" cy="249238"/>
                </a:xfrm>
                <a:custGeom>
                  <a:avLst/>
                  <a:gdLst/>
                  <a:ahLst/>
                  <a:cxnLst>
                    <a:cxn ang="0">
                      <a:pos x="53" y="44"/>
                    </a:cxn>
                    <a:cxn ang="0">
                      <a:pos x="53" y="44"/>
                    </a:cxn>
                    <a:cxn ang="0">
                      <a:pos x="53" y="44"/>
                    </a:cxn>
                    <a:cxn ang="0">
                      <a:pos x="54" y="44"/>
                    </a:cxn>
                    <a:cxn ang="0">
                      <a:pos x="54" y="44"/>
                    </a:cxn>
                    <a:cxn ang="0">
                      <a:pos x="21" y="54"/>
                    </a:cxn>
                    <a:cxn ang="0">
                      <a:pos x="19" y="52"/>
                    </a:cxn>
                    <a:cxn ang="0">
                      <a:pos x="12" y="27"/>
                    </a:cxn>
                    <a:cxn ang="0">
                      <a:pos x="0" y="7"/>
                    </a:cxn>
                    <a:cxn ang="0">
                      <a:pos x="23" y="47"/>
                    </a:cxn>
                    <a:cxn ang="0">
                      <a:pos x="51" y="31"/>
                    </a:cxn>
                    <a:cxn ang="0">
                      <a:pos x="66" y="15"/>
                    </a:cxn>
                    <a:cxn ang="0">
                      <a:pos x="80" y="57"/>
                    </a:cxn>
                    <a:cxn ang="0">
                      <a:pos x="72" y="58"/>
                    </a:cxn>
                    <a:cxn ang="0">
                      <a:pos x="64" y="24"/>
                    </a:cxn>
                    <a:cxn ang="0">
                      <a:pos x="54" y="44"/>
                    </a:cxn>
                    <a:cxn ang="0">
                      <a:pos x="54" y="44"/>
                    </a:cxn>
                    <a:cxn ang="0">
                      <a:pos x="54" y="44"/>
                    </a:cxn>
                    <a:cxn ang="0">
                      <a:pos x="52" y="44"/>
                    </a:cxn>
                    <a:cxn ang="0">
                      <a:pos x="52" y="44"/>
                    </a:cxn>
                  </a:cxnLst>
                  <a:rect l="0" t="0" r="r" b="b"/>
                  <a:pathLst>
                    <a:path w="81" h="66">
                      <a:moveTo>
                        <a:pt x="53" y="44"/>
                      </a:moveTo>
                      <a:cubicBezTo>
                        <a:pt x="53" y="44"/>
                        <a:pt x="53" y="44"/>
                        <a:pt x="53" y="44"/>
                      </a:cubicBezTo>
                      <a:cubicBezTo>
                        <a:pt x="53" y="44"/>
                        <a:pt x="53" y="44"/>
                        <a:pt x="53" y="44"/>
                      </a:cubicBezTo>
                      <a:close/>
                      <a:moveTo>
                        <a:pt x="54" y="44"/>
                      </a:moveTo>
                      <a:cubicBezTo>
                        <a:pt x="54" y="44"/>
                        <a:pt x="54" y="44"/>
                        <a:pt x="54" y="44"/>
                      </a:cubicBezTo>
                      <a:cubicBezTo>
                        <a:pt x="50" y="45"/>
                        <a:pt x="28" y="58"/>
                        <a:pt x="21" y="54"/>
                      </a:cubicBezTo>
                      <a:cubicBezTo>
                        <a:pt x="20" y="54"/>
                        <a:pt x="19" y="53"/>
                        <a:pt x="19" y="52"/>
                      </a:cubicBezTo>
                      <a:cubicBezTo>
                        <a:pt x="12" y="53"/>
                        <a:pt x="16" y="32"/>
                        <a:pt x="12" y="27"/>
                      </a:cubicBezTo>
                      <a:cubicBezTo>
                        <a:pt x="3" y="16"/>
                        <a:pt x="0" y="10"/>
                        <a:pt x="0" y="7"/>
                      </a:cubicBezTo>
                      <a:cubicBezTo>
                        <a:pt x="0" y="0"/>
                        <a:pt x="29" y="27"/>
                        <a:pt x="23" y="47"/>
                      </a:cubicBezTo>
                      <a:cubicBezTo>
                        <a:pt x="31" y="46"/>
                        <a:pt x="49" y="39"/>
                        <a:pt x="51" y="31"/>
                      </a:cubicBezTo>
                      <a:cubicBezTo>
                        <a:pt x="53" y="26"/>
                        <a:pt x="57" y="13"/>
                        <a:pt x="66" y="15"/>
                      </a:cubicBezTo>
                      <a:cubicBezTo>
                        <a:pt x="78" y="19"/>
                        <a:pt x="79" y="48"/>
                        <a:pt x="80" y="57"/>
                      </a:cubicBezTo>
                      <a:cubicBezTo>
                        <a:pt x="81" y="65"/>
                        <a:pt x="73" y="66"/>
                        <a:pt x="72" y="58"/>
                      </a:cubicBezTo>
                      <a:cubicBezTo>
                        <a:pt x="71" y="49"/>
                        <a:pt x="70" y="32"/>
                        <a:pt x="64" y="24"/>
                      </a:cubicBezTo>
                      <a:cubicBezTo>
                        <a:pt x="60" y="28"/>
                        <a:pt x="61" y="42"/>
                        <a:pt x="54" y="44"/>
                      </a:cubicBezTo>
                      <a:cubicBezTo>
                        <a:pt x="54" y="44"/>
                        <a:pt x="54" y="44"/>
                        <a:pt x="54" y="44"/>
                      </a:cubicBezTo>
                      <a:cubicBezTo>
                        <a:pt x="54" y="44"/>
                        <a:pt x="54" y="44"/>
                        <a:pt x="54" y="44"/>
                      </a:cubicBezTo>
                      <a:close/>
                      <a:moveTo>
                        <a:pt x="52" y="44"/>
                      </a:moveTo>
                      <a:cubicBezTo>
                        <a:pt x="52" y="44"/>
                        <a:pt x="52" y="44"/>
                        <a:pt x="52" y="4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10">
                  <a:extLst>
                    <a:ext uri="{FF2B5EF4-FFF2-40B4-BE49-F238E27FC236}">
                      <a16:creationId xmlns:a16="http://schemas.microsoft.com/office/drawing/2014/main" id="{B325CF58-7D12-41C2-AD61-4A6C0E42B0C5}"/>
                    </a:ext>
                  </a:extLst>
                </p:cNvPr>
                <p:cNvSpPr>
                  <a:spLocks/>
                </p:cNvSpPr>
                <p:nvPr/>
              </p:nvSpPr>
              <p:spPr bwMode="auto">
                <a:xfrm>
                  <a:off x="4481513" y="2409825"/>
                  <a:ext cx="244475" cy="139700"/>
                </a:xfrm>
                <a:custGeom>
                  <a:avLst/>
                  <a:gdLst/>
                  <a:ahLst/>
                  <a:cxnLst>
                    <a:cxn ang="0">
                      <a:pos x="64" y="26"/>
                    </a:cxn>
                    <a:cxn ang="0">
                      <a:pos x="65" y="28"/>
                    </a:cxn>
                    <a:cxn ang="0">
                      <a:pos x="64" y="34"/>
                    </a:cxn>
                    <a:cxn ang="0">
                      <a:pos x="61" y="34"/>
                    </a:cxn>
                    <a:cxn ang="0">
                      <a:pos x="14" y="37"/>
                    </a:cxn>
                    <a:cxn ang="0">
                      <a:pos x="20" y="24"/>
                    </a:cxn>
                    <a:cxn ang="0">
                      <a:pos x="18" y="8"/>
                    </a:cxn>
                    <a:cxn ang="0">
                      <a:pos x="31" y="25"/>
                    </a:cxn>
                    <a:cxn ang="0">
                      <a:pos x="64" y="26"/>
                    </a:cxn>
                  </a:cxnLst>
                  <a:rect l="0" t="0" r="r" b="b"/>
                  <a:pathLst>
                    <a:path w="65" h="37">
                      <a:moveTo>
                        <a:pt x="64" y="26"/>
                      </a:moveTo>
                      <a:cubicBezTo>
                        <a:pt x="64" y="27"/>
                        <a:pt x="65" y="27"/>
                        <a:pt x="65" y="28"/>
                      </a:cubicBezTo>
                      <a:cubicBezTo>
                        <a:pt x="65" y="30"/>
                        <a:pt x="65" y="32"/>
                        <a:pt x="64" y="34"/>
                      </a:cubicBezTo>
                      <a:cubicBezTo>
                        <a:pt x="63" y="34"/>
                        <a:pt x="62" y="34"/>
                        <a:pt x="61" y="34"/>
                      </a:cubicBezTo>
                      <a:cubicBezTo>
                        <a:pt x="45" y="27"/>
                        <a:pt x="30" y="37"/>
                        <a:pt x="14" y="37"/>
                      </a:cubicBezTo>
                      <a:cubicBezTo>
                        <a:pt x="0" y="37"/>
                        <a:pt x="20" y="24"/>
                        <a:pt x="20" y="24"/>
                      </a:cubicBezTo>
                      <a:cubicBezTo>
                        <a:pt x="30" y="17"/>
                        <a:pt x="12" y="16"/>
                        <a:pt x="18" y="8"/>
                      </a:cubicBezTo>
                      <a:cubicBezTo>
                        <a:pt x="23" y="0"/>
                        <a:pt x="34" y="18"/>
                        <a:pt x="31" y="25"/>
                      </a:cubicBezTo>
                      <a:cubicBezTo>
                        <a:pt x="42" y="23"/>
                        <a:pt x="54" y="22"/>
                        <a:pt x="64" y="2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13">
                  <a:extLst>
                    <a:ext uri="{FF2B5EF4-FFF2-40B4-BE49-F238E27FC236}">
                      <a16:creationId xmlns:a16="http://schemas.microsoft.com/office/drawing/2014/main" id="{043F0571-A189-44B1-A911-C21FD238C986}"/>
                    </a:ext>
                  </a:extLst>
                </p:cNvPr>
                <p:cNvSpPr>
                  <a:spLocks/>
                </p:cNvSpPr>
                <p:nvPr/>
              </p:nvSpPr>
              <p:spPr bwMode="auto">
                <a:xfrm>
                  <a:off x="3638550" y="2025650"/>
                  <a:ext cx="195263" cy="285750"/>
                </a:xfrm>
                <a:custGeom>
                  <a:avLst/>
                  <a:gdLst/>
                  <a:ahLst/>
                  <a:cxnLst>
                    <a:cxn ang="0">
                      <a:pos x="48" y="6"/>
                    </a:cxn>
                    <a:cxn ang="0">
                      <a:pos x="22" y="48"/>
                    </a:cxn>
                    <a:cxn ang="0">
                      <a:pos x="0" y="62"/>
                    </a:cxn>
                    <a:cxn ang="0">
                      <a:pos x="13" y="52"/>
                    </a:cxn>
                    <a:cxn ang="0">
                      <a:pos x="19" y="26"/>
                    </a:cxn>
                    <a:cxn ang="0">
                      <a:pos x="48" y="6"/>
                    </a:cxn>
                  </a:cxnLst>
                  <a:rect l="0" t="0" r="r" b="b"/>
                  <a:pathLst>
                    <a:path w="52" h="76">
                      <a:moveTo>
                        <a:pt x="48" y="6"/>
                      </a:moveTo>
                      <a:cubicBezTo>
                        <a:pt x="52" y="11"/>
                        <a:pt x="29" y="45"/>
                        <a:pt x="22" y="48"/>
                      </a:cubicBezTo>
                      <a:cubicBezTo>
                        <a:pt x="21" y="57"/>
                        <a:pt x="0" y="76"/>
                        <a:pt x="0" y="62"/>
                      </a:cubicBezTo>
                      <a:cubicBezTo>
                        <a:pt x="0" y="56"/>
                        <a:pt x="11" y="59"/>
                        <a:pt x="13" y="52"/>
                      </a:cubicBezTo>
                      <a:cubicBezTo>
                        <a:pt x="15" y="42"/>
                        <a:pt x="12" y="34"/>
                        <a:pt x="19" y="26"/>
                      </a:cubicBezTo>
                      <a:cubicBezTo>
                        <a:pt x="21" y="23"/>
                        <a:pt x="43" y="0"/>
                        <a:pt x="4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8">
                  <a:extLst>
                    <a:ext uri="{FF2B5EF4-FFF2-40B4-BE49-F238E27FC236}">
                      <a16:creationId xmlns:a16="http://schemas.microsoft.com/office/drawing/2014/main" id="{EB69BC3D-885C-4DE9-8A88-6F73958CED47}"/>
                    </a:ext>
                  </a:extLst>
                </p:cNvPr>
                <p:cNvSpPr>
                  <a:spLocks/>
                </p:cNvSpPr>
                <p:nvPr/>
              </p:nvSpPr>
              <p:spPr bwMode="auto">
                <a:xfrm>
                  <a:off x="4575175" y="2809875"/>
                  <a:ext cx="315913" cy="285750"/>
                </a:xfrm>
                <a:custGeom>
                  <a:avLst/>
                  <a:gdLst/>
                  <a:ahLst/>
                  <a:cxnLst>
                    <a:cxn ang="0">
                      <a:pos x="70" y="12"/>
                    </a:cxn>
                    <a:cxn ang="0">
                      <a:pos x="47" y="38"/>
                    </a:cxn>
                    <a:cxn ang="0">
                      <a:pos x="40" y="62"/>
                    </a:cxn>
                    <a:cxn ang="0">
                      <a:pos x="37" y="49"/>
                    </a:cxn>
                    <a:cxn ang="0">
                      <a:pos x="32" y="27"/>
                    </a:cxn>
                    <a:cxn ang="0">
                      <a:pos x="11" y="12"/>
                    </a:cxn>
                    <a:cxn ang="0">
                      <a:pos x="16" y="0"/>
                    </a:cxn>
                    <a:cxn ang="0">
                      <a:pos x="22" y="13"/>
                    </a:cxn>
                    <a:cxn ang="0">
                      <a:pos x="53" y="24"/>
                    </a:cxn>
                    <a:cxn ang="0">
                      <a:pos x="65" y="14"/>
                    </a:cxn>
                    <a:cxn ang="0">
                      <a:pos x="70" y="12"/>
                    </a:cxn>
                  </a:cxnLst>
                  <a:rect l="0" t="0" r="r" b="b"/>
                  <a:pathLst>
                    <a:path w="84" h="76">
                      <a:moveTo>
                        <a:pt x="70" y="12"/>
                      </a:moveTo>
                      <a:cubicBezTo>
                        <a:pt x="84" y="18"/>
                        <a:pt x="49" y="36"/>
                        <a:pt x="47" y="38"/>
                      </a:cubicBezTo>
                      <a:cubicBezTo>
                        <a:pt x="47" y="45"/>
                        <a:pt x="45" y="56"/>
                        <a:pt x="40" y="62"/>
                      </a:cubicBezTo>
                      <a:cubicBezTo>
                        <a:pt x="29" y="76"/>
                        <a:pt x="36" y="50"/>
                        <a:pt x="37" y="49"/>
                      </a:cubicBezTo>
                      <a:cubicBezTo>
                        <a:pt x="39" y="39"/>
                        <a:pt x="41" y="34"/>
                        <a:pt x="32" y="27"/>
                      </a:cubicBezTo>
                      <a:cubicBezTo>
                        <a:pt x="30" y="26"/>
                        <a:pt x="0" y="18"/>
                        <a:pt x="11" y="12"/>
                      </a:cubicBezTo>
                      <a:cubicBezTo>
                        <a:pt x="18" y="9"/>
                        <a:pt x="10" y="3"/>
                        <a:pt x="16" y="0"/>
                      </a:cubicBezTo>
                      <a:cubicBezTo>
                        <a:pt x="23" y="1"/>
                        <a:pt x="24" y="10"/>
                        <a:pt x="22" y="13"/>
                      </a:cubicBezTo>
                      <a:cubicBezTo>
                        <a:pt x="38" y="17"/>
                        <a:pt x="39" y="31"/>
                        <a:pt x="53" y="24"/>
                      </a:cubicBezTo>
                      <a:cubicBezTo>
                        <a:pt x="55" y="23"/>
                        <a:pt x="60" y="17"/>
                        <a:pt x="65" y="14"/>
                      </a:cubicBezTo>
                      <a:cubicBezTo>
                        <a:pt x="67" y="13"/>
                        <a:pt x="69" y="12"/>
                        <a:pt x="70"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9">
                  <a:extLst>
                    <a:ext uri="{FF2B5EF4-FFF2-40B4-BE49-F238E27FC236}">
                      <a16:creationId xmlns:a16="http://schemas.microsoft.com/office/drawing/2014/main" id="{38099BDA-4614-4F9B-B9FA-27B238EB3C9D}"/>
                    </a:ext>
                  </a:extLst>
                </p:cNvPr>
                <p:cNvSpPr>
                  <a:spLocks/>
                </p:cNvSpPr>
                <p:nvPr/>
              </p:nvSpPr>
              <p:spPr bwMode="auto">
                <a:xfrm>
                  <a:off x="3822700" y="2952750"/>
                  <a:ext cx="966788" cy="244475"/>
                </a:xfrm>
                <a:custGeom>
                  <a:avLst/>
                  <a:gdLst/>
                  <a:ahLst/>
                  <a:cxnLst>
                    <a:cxn ang="0">
                      <a:pos x="232" y="45"/>
                    </a:cxn>
                    <a:cxn ang="0">
                      <a:pos x="246" y="52"/>
                    </a:cxn>
                    <a:cxn ang="0">
                      <a:pos x="207" y="60"/>
                    </a:cxn>
                    <a:cxn ang="0">
                      <a:pos x="151" y="49"/>
                    </a:cxn>
                    <a:cxn ang="0">
                      <a:pos x="114" y="63"/>
                    </a:cxn>
                    <a:cxn ang="0">
                      <a:pos x="109" y="63"/>
                    </a:cxn>
                    <a:cxn ang="0">
                      <a:pos x="95" y="29"/>
                    </a:cxn>
                    <a:cxn ang="0">
                      <a:pos x="52" y="50"/>
                    </a:cxn>
                    <a:cxn ang="0">
                      <a:pos x="10" y="58"/>
                    </a:cxn>
                    <a:cxn ang="0">
                      <a:pos x="0" y="49"/>
                    </a:cxn>
                    <a:cxn ang="0">
                      <a:pos x="1" y="47"/>
                    </a:cxn>
                    <a:cxn ang="0">
                      <a:pos x="76" y="27"/>
                    </a:cxn>
                    <a:cxn ang="0">
                      <a:pos x="86" y="8"/>
                    </a:cxn>
                    <a:cxn ang="0">
                      <a:pos x="93" y="3"/>
                    </a:cxn>
                    <a:cxn ang="0">
                      <a:pos x="137" y="8"/>
                    </a:cxn>
                    <a:cxn ang="0">
                      <a:pos x="139" y="13"/>
                    </a:cxn>
                    <a:cxn ang="0">
                      <a:pos x="125" y="16"/>
                    </a:cxn>
                    <a:cxn ang="0">
                      <a:pos x="166" y="51"/>
                    </a:cxn>
                    <a:cxn ang="0">
                      <a:pos x="232" y="45"/>
                    </a:cxn>
                  </a:cxnLst>
                  <a:rect l="0" t="0" r="r" b="b"/>
                  <a:pathLst>
                    <a:path w="257" h="65">
                      <a:moveTo>
                        <a:pt x="232" y="45"/>
                      </a:moveTo>
                      <a:cubicBezTo>
                        <a:pt x="239" y="44"/>
                        <a:pt x="257" y="50"/>
                        <a:pt x="246" y="52"/>
                      </a:cubicBezTo>
                      <a:cubicBezTo>
                        <a:pt x="233" y="54"/>
                        <a:pt x="220" y="57"/>
                        <a:pt x="207" y="60"/>
                      </a:cubicBezTo>
                      <a:cubicBezTo>
                        <a:pt x="187" y="64"/>
                        <a:pt x="166" y="65"/>
                        <a:pt x="151" y="49"/>
                      </a:cubicBezTo>
                      <a:cubicBezTo>
                        <a:pt x="103" y="0"/>
                        <a:pt x="102" y="38"/>
                        <a:pt x="114" y="63"/>
                      </a:cubicBezTo>
                      <a:cubicBezTo>
                        <a:pt x="109" y="63"/>
                        <a:pt x="109" y="63"/>
                        <a:pt x="109" y="63"/>
                      </a:cubicBezTo>
                      <a:cubicBezTo>
                        <a:pt x="103" y="51"/>
                        <a:pt x="94" y="36"/>
                        <a:pt x="95" y="29"/>
                      </a:cubicBezTo>
                      <a:cubicBezTo>
                        <a:pt x="94" y="34"/>
                        <a:pt x="57" y="49"/>
                        <a:pt x="52" y="50"/>
                      </a:cubicBezTo>
                      <a:cubicBezTo>
                        <a:pt x="38" y="55"/>
                        <a:pt x="25" y="59"/>
                        <a:pt x="10" y="58"/>
                      </a:cubicBezTo>
                      <a:cubicBezTo>
                        <a:pt x="7" y="53"/>
                        <a:pt x="4" y="51"/>
                        <a:pt x="0" y="49"/>
                      </a:cubicBezTo>
                      <a:cubicBezTo>
                        <a:pt x="1" y="47"/>
                        <a:pt x="1" y="47"/>
                        <a:pt x="1" y="47"/>
                      </a:cubicBezTo>
                      <a:cubicBezTo>
                        <a:pt x="23" y="56"/>
                        <a:pt x="63" y="38"/>
                        <a:pt x="76" y="27"/>
                      </a:cubicBezTo>
                      <a:cubicBezTo>
                        <a:pt x="88" y="18"/>
                        <a:pt x="92" y="33"/>
                        <a:pt x="86" y="8"/>
                      </a:cubicBezTo>
                      <a:cubicBezTo>
                        <a:pt x="87" y="4"/>
                        <a:pt x="89" y="2"/>
                        <a:pt x="93" y="3"/>
                      </a:cubicBezTo>
                      <a:cubicBezTo>
                        <a:pt x="106" y="11"/>
                        <a:pt x="124" y="11"/>
                        <a:pt x="137" y="8"/>
                      </a:cubicBezTo>
                      <a:cubicBezTo>
                        <a:pt x="139" y="13"/>
                        <a:pt x="139" y="13"/>
                        <a:pt x="139" y="13"/>
                      </a:cubicBezTo>
                      <a:cubicBezTo>
                        <a:pt x="133" y="15"/>
                        <a:pt x="128" y="16"/>
                        <a:pt x="125" y="16"/>
                      </a:cubicBezTo>
                      <a:cubicBezTo>
                        <a:pt x="143" y="23"/>
                        <a:pt x="150" y="42"/>
                        <a:pt x="166" y="51"/>
                      </a:cubicBezTo>
                      <a:cubicBezTo>
                        <a:pt x="186" y="60"/>
                        <a:pt x="213" y="50"/>
                        <a:pt x="232" y="4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12">
                  <a:extLst>
                    <a:ext uri="{FF2B5EF4-FFF2-40B4-BE49-F238E27FC236}">
                      <a16:creationId xmlns:a16="http://schemas.microsoft.com/office/drawing/2014/main" id="{B42536A8-2B3F-4A20-AAF7-934396D46E79}"/>
                    </a:ext>
                  </a:extLst>
                </p:cNvPr>
                <p:cNvSpPr>
                  <a:spLocks/>
                </p:cNvSpPr>
                <p:nvPr/>
              </p:nvSpPr>
              <p:spPr bwMode="auto">
                <a:xfrm>
                  <a:off x="3381375" y="2933700"/>
                  <a:ext cx="444500" cy="539750"/>
                </a:xfrm>
                <a:custGeom>
                  <a:avLst/>
                  <a:gdLst/>
                  <a:ahLst/>
                  <a:cxnLst>
                    <a:cxn ang="0">
                      <a:pos x="118" y="52"/>
                    </a:cxn>
                    <a:cxn ang="0">
                      <a:pos x="117" y="54"/>
                    </a:cxn>
                    <a:cxn ang="0">
                      <a:pos x="60" y="82"/>
                    </a:cxn>
                    <a:cxn ang="0">
                      <a:pos x="49" y="93"/>
                    </a:cxn>
                    <a:cxn ang="0">
                      <a:pos x="11" y="141"/>
                    </a:cxn>
                    <a:cxn ang="0">
                      <a:pos x="27" y="111"/>
                    </a:cxn>
                    <a:cxn ang="0">
                      <a:pos x="28" y="108"/>
                    </a:cxn>
                    <a:cxn ang="0">
                      <a:pos x="55" y="73"/>
                    </a:cxn>
                    <a:cxn ang="0">
                      <a:pos x="103" y="46"/>
                    </a:cxn>
                    <a:cxn ang="0">
                      <a:pos x="106" y="0"/>
                    </a:cxn>
                    <a:cxn ang="0">
                      <a:pos x="106" y="34"/>
                    </a:cxn>
                    <a:cxn ang="0">
                      <a:pos x="118" y="52"/>
                    </a:cxn>
                  </a:cxnLst>
                  <a:rect l="0" t="0" r="r" b="b"/>
                  <a:pathLst>
                    <a:path w="118" h="143">
                      <a:moveTo>
                        <a:pt x="118" y="52"/>
                      </a:moveTo>
                      <a:cubicBezTo>
                        <a:pt x="117" y="54"/>
                        <a:pt x="117" y="54"/>
                        <a:pt x="117" y="54"/>
                      </a:cubicBezTo>
                      <a:cubicBezTo>
                        <a:pt x="100" y="48"/>
                        <a:pt x="76" y="67"/>
                        <a:pt x="60" y="82"/>
                      </a:cubicBezTo>
                      <a:cubicBezTo>
                        <a:pt x="55" y="86"/>
                        <a:pt x="52" y="90"/>
                        <a:pt x="49" y="93"/>
                      </a:cubicBezTo>
                      <a:cubicBezTo>
                        <a:pt x="35" y="107"/>
                        <a:pt x="31" y="135"/>
                        <a:pt x="11" y="141"/>
                      </a:cubicBezTo>
                      <a:cubicBezTo>
                        <a:pt x="0" y="143"/>
                        <a:pt x="25" y="115"/>
                        <a:pt x="27" y="111"/>
                      </a:cubicBezTo>
                      <a:cubicBezTo>
                        <a:pt x="27" y="110"/>
                        <a:pt x="27" y="109"/>
                        <a:pt x="28" y="108"/>
                      </a:cubicBezTo>
                      <a:cubicBezTo>
                        <a:pt x="33" y="97"/>
                        <a:pt x="43" y="84"/>
                        <a:pt x="55" y="73"/>
                      </a:cubicBezTo>
                      <a:cubicBezTo>
                        <a:pt x="70" y="60"/>
                        <a:pt x="88" y="49"/>
                        <a:pt x="103" y="46"/>
                      </a:cubicBezTo>
                      <a:cubicBezTo>
                        <a:pt x="97" y="40"/>
                        <a:pt x="94" y="0"/>
                        <a:pt x="106" y="0"/>
                      </a:cubicBezTo>
                      <a:cubicBezTo>
                        <a:pt x="116" y="0"/>
                        <a:pt x="104" y="29"/>
                        <a:pt x="106" y="34"/>
                      </a:cubicBezTo>
                      <a:cubicBezTo>
                        <a:pt x="107" y="43"/>
                        <a:pt x="112" y="49"/>
                        <a:pt x="118" y="5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4">
                  <a:extLst>
                    <a:ext uri="{FF2B5EF4-FFF2-40B4-BE49-F238E27FC236}">
                      <a16:creationId xmlns:a16="http://schemas.microsoft.com/office/drawing/2014/main" id="{E0A6BCF6-5F98-4FDB-A40A-883375E74505}"/>
                    </a:ext>
                  </a:extLst>
                </p:cNvPr>
                <p:cNvSpPr>
                  <a:spLocks/>
                </p:cNvSpPr>
                <p:nvPr/>
              </p:nvSpPr>
              <p:spPr bwMode="auto">
                <a:xfrm>
                  <a:off x="3597275" y="3243263"/>
                  <a:ext cx="115888" cy="230188"/>
                </a:xfrm>
                <a:custGeom>
                  <a:avLst/>
                  <a:gdLst/>
                  <a:ahLst/>
                  <a:cxnLst>
                    <a:cxn ang="0">
                      <a:pos x="9" y="0"/>
                    </a:cxn>
                    <a:cxn ang="0">
                      <a:pos x="29" y="40"/>
                    </a:cxn>
                    <a:cxn ang="0">
                      <a:pos x="29" y="56"/>
                    </a:cxn>
                    <a:cxn ang="0">
                      <a:pos x="26" y="58"/>
                    </a:cxn>
                    <a:cxn ang="0">
                      <a:pos x="20" y="40"/>
                    </a:cxn>
                    <a:cxn ang="0">
                      <a:pos x="6" y="1"/>
                    </a:cxn>
                    <a:cxn ang="0">
                      <a:pos x="9" y="0"/>
                    </a:cxn>
                  </a:cxnLst>
                  <a:rect l="0" t="0" r="r" b="b"/>
                  <a:pathLst>
                    <a:path w="31" h="61">
                      <a:moveTo>
                        <a:pt x="9" y="0"/>
                      </a:moveTo>
                      <a:cubicBezTo>
                        <a:pt x="13" y="0"/>
                        <a:pt x="31" y="13"/>
                        <a:pt x="29" y="40"/>
                      </a:cubicBezTo>
                      <a:cubicBezTo>
                        <a:pt x="29" y="43"/>
                        <a:pt x="31" y="52"/>
                        <a:pt x="29" y="56"/>
                      </a:cubicBezTo>
                      <a:cubicBezTo>
                        <a:pt x="28" y="57"/>
                        <a:pt x="27" y="58"/>
                        <a:pt x="26" y="58"/>
                      </a:cubicBezTo>
                      <a:cubicBezTo>
                        <a:pt x="20" y="61"/>
                        <a:pt x="19" y="45"/>
                        <a:pt x="20" y="40"/>
                      </a:cubicBezTo>
                      <a:cubicBezTo>
                        <a:pt x="22" y="35"/>
                        <a:pt x="0" y="7"/>
                        <a:pt x="6" y="1"/>
                      </a:cubicBezTo>
                      <a:cubicBezTo>
                        <a:pt x="6" y="1"/>
                        <a:pt x="8" y="0"/>
                        <a:pt x="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6">
                  <a:extLst>
                    <a:ext uri="{FF2B5EF4-FFF2-40B4-BE49-F238E27FC236}">
                      <a16:creationId xmlns:a16="http://schemas.microsoft.com/office/drawing/2014/main" id="{22F1E830-9C56-4E3D-BC88-07DB940A1D52}"/>
                    </a:ext>
                  </a:extLst>
                </p:cNvPr>
                <p:cNvSpPr>
                  <a:spLocks/>
                </p:cNvSpPr>
                <p:nvPr/>
              </p:nvSpPr>
              <p:spPr bwMode="auto">
                <a:xfrm>
                  <a:off x="2855913" y="2695575"/>
                  <a:ext cx="247650" cy="422275"/>
                </a:xfrm>
                <a:custGeom>
                  <a:avLst/>
                  <a:gdLst/>
                  <a:ahLst/>
                  <a:cxnLst>
                    <a:cxn ang="0">
                      <a:pos x="56" y="99"/>
                    </a:cxn>
                    <a:cxn ang="0">
                      <a:pos x="61" y="112"/>
                    </a:cxn>
                    <a:cxn ang="0">
                      <a:pos x="42" y="94"/>
                    </a:cxn>
                    <a:cxn ang="0">
                      <a:pos x="40" y="49"/>
                    </a:cxn>
                    <a:cxn ang="0">
                      <a:pos x="1" y="35"/>
                    </a:cxn>
                    <a:cxn ang="0">
                      <a:pos x="2" y="31"/>
                    </a:cxn>
                    <a:cxn ang="0">
                      <a:pos x="34" y="40"/>
                    </a:cxn>
                    <a:cxn ang="0">
                      <a:pos x="58" y="46"/>
                    </a:cxn>
                    <a:cxn ang="0">
                      <a:pos x="44" y="57"/>
                    </a:cxn>
                    <a:cxn ang="0">
                      <a:pos x="48" y="89"/>
                    </a:cxn>
                    <a:cxn ang="0">
                      <a:pos x="51" y="93"/>
                    </a:cxn>
                    <a:cxn ang="0">
                      <a:pos x="51" y="93"/>
                    </a:cxn>
                    <a:cxn ang="0">
                      <a:pos x="51" y="93"/>
                    </a:cxn>
                    <a:cxn ang="0">
                      <a:pos x="51" y="93"/>
                    </a:cxn>
                    <a:cxn ang="0">
                      <a:pos x="51" y="93"/>
                    </a:cxn>
                    <a:cxn ang="0">
                      <a:pos x="52" y="94"/>
                    </a:cxn>
                    <a:cxn ang="0">
                      <a:pos x="52" y="94"/>
                    </a:cxn>
                    <a:cxn ang="0">
                      <a:pos x="53" y="95"/>
                    </a:cxn>
                    <a:cxn ang="0">
                      <a:pos x="53" y="95"/>
                    </a:cxn>
                    <a:cxn ang="0">
                      <a:pos x="53" y="95"/>
                    </a:cxn>
                    <a:cxn ang="0">
                      <a:pos x="53" y="96"/>
                    </a:cxn>
                    <a:cxn ang="0">
                      <a:pos x="53" y="96"/>
                    </a:cxn>
                    <a:cxn ang="0">
                      <a:pos x="53" y="96"/>
                    </a:cxn>
                    <a:cxn ang="0">
                      <a:pos x="54" y="97"/>
                    </a:cxn>
                    <a:cxn ang="0">
                      <a:pos x="54" y="97"/>
                    </a:cxn>
                    <a:cxn ang="0">
                      <a:pos x="55" y="98"/>
                    </a:cxn>
                    <a:cxn ang="0">
                      <a:pos x="55" y="98"/>
                    </a:cxn>
                    <a:cxn ang="0">
                      <a:pos x="55" y="99"/>
                    </a:cxn>
                    <a:cxn ang="0">
                      <a:pos x="55" y="99"/>
                    </a:cxn>
                    <a:cxn ang="0">
                      <a:pos x="56" y="99"/>
                    </a:cxn>
                    <a:cxn ang="0">
                      <a:pos x="56" y="99"/>
                    </a:cxn>
                  </a:cxnLst>
                  <a:rect l="0" t="0" r="r" b="b"/>
                  <a:pathLst>
                    <a:path w="66" h="112">
                      <a:moveTo>
                        <a:pt x="56" y="99"/>
                      </a:moveTo>
                      <a:cubicBezTo>
                        <a:pt x="62" y="108"/>
                        <a:pt x="63" y="112"/>
                        <a:pt x="61" y="112"/>
                      </a:cubicBezTo>
                      <a:cubicBezTo>
                        <a:pt x="58" y="112"/>
                        <a:pt x="47" y="103"/>
                        <a:pt x="42" y="94"/>
                      </a:cubicBezTo>
                      <a:cubicBezTo>
                        <a:pt x="33" y="81"/>
                        <a:pt x="26" y="62"/>
                        <a:pt x="40" y="49"/>
                      </a:cubicBezTo>
                      <a:cubicBezTo>
                        <a:pt x="35" y="49"/>
                        <a:pt x="3" y="43"/>
                        <a:pt x="1" y="35"/>
                      </a:cubicBezTo>
                      <a:cubicBezTo>
                        <a:pt x="0" y="34"/>
                        <a:pt x="1" y="33"/>
                        <a:pt x="2" y="31"/>
                      </a:cubicBezTo>
                      <a:cubicBezTo>
                        <a:pt x="4" y="28"/>
                        <a:pt x="29" y="39"/>
                        <a:pt x="34" y="40"/>
                      </a:cubicBezTo>
                      <a:cubicBezTo>
                        <a:pt x="37" y="0"/>
                        <a:pt x="45" y="22"/>
                        <a:pt x="58" y="46"/>
                      </a:cubicBezTo>
                      <a:cubicBezTo>
                        <a:pt x="66" y="62"/>
                        <a:pt x="55" y="65"/>
                        <a:pt x="44" y="57"/>
                      </a:cubicBezTo>
                      <a:cubicBezTo>
                        <a:pt x="37" y="67"/>
                        <a:pt x="42" y="79"/>
                        <a:pt x="48" y="89"/>
                      </a:cubicBezTo>
                      <a:cubicBezTo>
                        <a:pt x="49" y="90"/>
                        <a:pt x="50" y="91"/>
                        <a:pt x="51" y="93"/>
                      </a:cubicBezTo>
                      <a:cubicBezTo>
                        <a:pt x="51" y="93"/>
                        <a:pt x="51" y="93"/>
                        <a:pt x="51" y="93"/>
                      </a:cubicBezTo>
                      <a:cubicBezTo>
                        <a:pt x="51" y="93"/>
                        <a:pt x="51" y="93"/>
                        <a:pt x="51" y="93"/>
                      </a:cubicBezTo>
                      <a:cubicBezTo>
                        <a:pt x="51" y="93"/>
                        <a:pt x="51" y="93"/>
                        <a:pt x="51" y="93"/>
                      </a:cubicBezTo>
                      <a:cubicBezTo>
                        <a:pt x="51" y="93"/>
                        <a:pt x="51" y="93"/>
                        <a:pt x="51" y="93"/>
                      </a:cubicBezTo>
                      <a:cubicBezTo>
                        <a:pt x="51" y="93"/>
                        <a:pt x="52" y="93"/>
                        <a:pt x="52" y="94"/>
                      </a:cubicBezTo>
                      <a:cubicBezTo>
                        <a:pt x="52" y="94"/>
                        <a:pt x="52" y="94"/>
                        <a:pt x="52" y="94"/>
                      </a:cubicBezTo>
                      <a:cubicBezTo>
                        <a:pt x="52" y="94"/>
                        <a:pt x="52" y="94"/>
                        <a:pt x="53" y="95"/>
                      </a:cubicBezTo>
                      <a:cubicBezTo>
                        <a:pt x="53" y="95"/>
                        <a:pt x="53" y="95"/>
                        <a:pt x="53" y="95"/>
                      </a:cubicBezTo>
                      <a:cubicBezTo>
                        <a:pt x="53" y="95"/>
                        <a:pt x="53" y="95"/>
                        <a:pt x="53" y="95"/>
                      </a:cubicBezTo>
                      <a:cubicBezTo>
                        <a:pt x="53" y="95"/>
                        <a:pt x="53" y="96"/>
                        <a:pt x="53" y="96"/>
                      </a:cubicBezTo>
                      <a:cubicBezTo>
                        <a:pt x="53" y="96"/>
                        <a:pt x="53" y="96"/>
                        <a:pt x="53" y="96"/>
                      </a:cubicBezTo>
                      <a:cubicBezTo>
                        <a:pt x="53" y="96"/>
                        <a:pt x="53" y="96"/>
                        <a:pt x="53" y="96"/>
                      </a:cubicBezTo>
                      <a:cubicBezTo>
                        <a:pt x="54" y="96"/>
                        <a:pt x="54" y="96"/>
                        <a:pt x="54" y="97"/>
                      </a:cubicBezTo>
                      <a:cubicBezTo>
                        <a:pt x="54" y="97"/>
                        <a:pt x="54" y="97"/>
                        <a:pt x="54" y="97"/>
                      </a:cubicBezTo>
                      <a:cubicBezTo>
                        <a:pt x="54" y="97"/>
                        <a:pt x="54" y="97"/>
                        <a:pt x="55" y="98"/>
                      </a:cubicBezTo>
                      <a:cubicBezTo>
                        <a:pt x="55" y="98"/>
                        <a:pt x="55" y="98"/>
                        <a:pt x="55" y="98"/>
                      </a:cubicBezTo>
                      <a:cubicBezTo>
                        <a:pt x="55" y="98"/>
                        <a:pt x="55" y="98"/>
                        <a:pt x="55" y="99"/>
                      </a:cubicBezTo>
                      <a:cubicBezTo>
                        <a:pt x="55" y="99"/>
                        <a:pt x="55" y="99"/>
                        <a:pt x="55" y="99"/>
                      </a:cubicBezTo>
                      <a:cubicBezTo>
                        <a:pt x="56" y="99"/>
                        <a:pt x="56" y="99"/>
                        <a:pt x="56" y="99"/>
                      </a:cubicBezTo>
                      <a:cubicBezTo>
                        <a:pt x="56" y="99"/>
                        <a:pt x="56" y="99"/>
                        <a:pt x="56" y="9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grpSp>
      <p:sp>
        <p:nvSpPr>
          <p:cNvPr id="39" name="Content Placeholder 2">
            <a:extLst>
              <a:ext uri="{FF2B5EF4-FFF2-40B4-BE49-F238E27FC236}">
                <a16:creationId xmlns:a16="http://schemas.microsoft.com/office/drawing/2014/main" id="{A364E78F-F751-4B51-86EE-C9A6559594DD}"/>
              </a:ext>
            </a:extLst>
          </p:cNvPr>
          <p:cNvSpPr txBox="1">
            <a:spLocks/>
          </p:cNvSpPr>
          <p:nvPr/>
        </p:nvSpPr>
        <p:spPr>
          <a:xfrm>
            <a:off x="9234539" y="4975893"/>
            <a:ext cx="2246261" cy="1094708"/>
          </a:xfrm>
          <a:prstGeom prst="rect">
            <a:avLst/>
          </a:prstGeom>
          <a:noFill/>
          <a:ln>
            <a:solidFill>
              <a:schemeClr val="bg1"/>
            </a:solidFill>
          </a:ln>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600" b="1" i="1" dirty="0">
                <a:solidFill>
                  <a:schemeClr val="bg1">
                    <a:lumMod val="95000"/>
                  </a:schemeClr>
                </a:solidFill>
              </a:rPr>
              <a:t>Distribution Code</a:t>
            </a:r>
            <a:r>
              <a:rPr lang="en-US" sz="1600" b="1" i="1" dirty="0">
                <a:solidFill>
                  <a:schemeClr val="bg1">
                    <a:lumMod val="95000"/>
                  </a:schemeClr>
                </a:solidFill>
              </a:rPr>
              <a:t/>
            </a:r>
            <a:br>
              <a:rPr lang="en-US" sz="1600" b="1" i="1" dirty="0">
                <a:solidFill>
                  <a:schemeClr val="bg1">
                    <a:lumMod val="95000"/>
                  </a:schemeClr>
                </a:solidFill>
              </a:rPr>
            </a:br>
            <a:r>
              <a:rPr lang="en-US" sz="1200" i="1" dirty="0">
                <a:solidFill>
                  <a:schemeClr val="bg1">
                    <a:lumMod val="95000"/>
                  </a:schemeClr>
                </a:solidFill>
              </a:rPr>
              <a:t>Lorem ipsum dolor sit amet, consectetur adipiscing elit. Curabitur elementum posuere pretium. </a:t>
            </a:r>
          </a:p>
        </p:txBody>
      </p:sp>
    </p:spTree>
    <p:extLst>
      <p:ext uri="{BB962C8B-B14F-4D97-AF65-F5344CB8AC3E}">
        <p14:creationId xmlns:p14="http://schemas.microsoft.com/office/powerpoint/2010/main" val="21897559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par>
                                <p:cTn id="8" presetID="22" presetClass="entr" presetSubtype="8" fill="hold" grpId="0" nodeType="withEffect">
                                  <p:stCondLst>
                                    <p:cond delay="300"/>
                                  </p:stCondLst>
                                  <p:childTnLst>
                                    <p:set>
                                      <p:cBhvr>
                                        <p:cTn id="9" dur="1" fill="hold">
                                          <p:stCondLst>
                                            <p:cond delay="0"/>
                                          </p:stCondLst>
                                        </p:cTn>
                                        <p:tgtEl>
                                          <p:spTgt spid="8">
                                            <p:txEl>
                                              <p:pRg st="0" end="0"/>
                                            </p:txEl>
                                          </p:spTgt>
                                        </p:tgtEl>
                                        <p:attrNameLst>
                                          <p:attrName>style.visibility</p:attrName>
                                        </p:attrNameLst>
                                      </p:cBhvr>
                                      <p:to>
                                        <p:strVal val="visible"/>
                                      </p:to>
                                    </p:set>
                                    <p:animEffect transition="in" filter="wipe(left)">
                                      <p:cBhvr>
                                        <p:cTn id="10" dur="500"/>
                                        <p:tgtEl>
                                          <p:spTgt spid="8">
                                            <p:txEl>
                                              <p:pRg st="0" end="0"/>
                                            </p:txEl>
                                          </p:spTgt>
                                        </p:tgtEl>
                                      </p:cBhvr>
                                    </p:animEffect>
                                  </p:childTnLst>
                                </p:cTn>
                              </p:par>
                              <p:par>
                                <p:cTn id="11" presetID="9" presetClass="entr" presetSubtype="0" fill="hold" nodeType="withEffect">
                                  <p:stCondLst>
                                    <p:cond delay="600"/>
                                  </p:stCondLst>
                                  <p:childTnLst>
                                    <p:set>
                                      <p:cBhvr>
                                        <p:cTn id="12" dur="1" fill="hold">
                                          <p:stCondLst>
                                            <p:cond delay="0"/>
                                          </p:stCondLst>
                                        </p:cTn>
                                        <p:tgtEl>
                                          <p:spTgt spid="24"/>
                                        </p:tgtEl>
                                        <p:attrNameLst>
                                          <p:attrName>style.visibility</p:attrName>
                                        </p:attrNameLst>
                                      </p:cBhvr>
                                      <p:to>
                                        <p:strVal val="visible"/>
                                      </p:to>
                                    </p:set>
                                    <p:animEffect transition="in" filter="dissolve">
                                      <p:cBhvr>
                                        <p:cTn id="13" dur="1000"/>
                                        <p:tgtEl>
                                          <p:spTgt spid="24"/>
                                        </p:tgtEl>
                                      </p:cBhvr>
                                    </p:animEffect>
                                  </p:childTnLst>
                                </p:cTn>
                              </p:par>
                              <p:par>
                                <p:cTn id="14" presetID="22" presetClass="entr" presetSubtype="2" fill="hold" nodeType="withEffect">
                                  <p:stCondLst>
                                    <p:cond delay="1600"/>
                                  </p:stCondLst>
                                  <p:childTnLst>
                                    <p:set>
                                      <p:cBhvr>
                                        <p:cTn id="15" dur="1" fill="hold">
                                          <p:stCondLst>
                                            <p:cond delay="0"/>
                                          </p:stCondLst>
                                        </p:cTn>
                                        <p:tgtEl>
                                          <p:spTgt spid="9"/>
                                        </p:tgtEl>
                                        <p:attrNameLst>
                                          <p:attrName>style.visibility</p:attrName>
                                        </p:attrNameLst>
                                      </p:cBhvr>
                                      <p:to>
                                        <p:strVal val="visible"/>
                                      </p:to>
                                    </p:set>
                                    <p:animEffect transition="in" filter="wipe(right)">
                                      <p:cBhvr>
                                        <p:cTn id="16" dur="700"/>
                                        <p:tgtEl>
                                          <p:spTgt spid="9"/>
                                        </p:tgtEl>
                                      </p:cBhvr>
                                    </p:animEffect>
                                  </p:childTnLst>
                                </p:cTn>
                              </p:par>
                              <p:par>
                                <p:cTn id="17" presetID="12" presetClass="entr" presetSubtype="8" fill="hold" grpId="0" nodeType="withEffect">
                                  <p:stCondLst>
                                    <p:cond delay="2300"/>
                                  </p:stCondLst>
                                  <p:childTnLst>
                                    <p:set>
                                      <p:cBhvr>
                                        <p:cTn id="18" dur="1" fill="hold">
                                          <p:stCondLst>
                                            <p:cond delay="0"/>
                                          </p:stCondLst>
                                        </p:cTn>
                                        <p:tgtEl>
                                          <p:spTgt spid="12"/>
                                        </p:tgtEl>
                                        <p:attrNameLst>
                                          <p:attrName>style.visibility</p:attrName>
                                        </p:attrNameLst>
                                      </p:cBhvr>
                                      <p:to>
                                        <p:strVal val="visible"/>
                                      </p:to>
                                    </p:set>
                                    <p:animEffect transition="in" filter="slide(fromLeft)">
                                      <p:cBhvr>
                                        <p:cTn id="19" dur="500"/>
                                        <p:tgtEl>
                                          <p:spTgt spid="12"/>
                                        </p:tgtEl>
                                      </p:cBhvr>
                                    </p:animEffect>
                                  </p:childTnLst>
                                </p:cTn>
                              </p:par>
                              <p:par>
                                <p:cTn id="20" presetID="22" presetClass="entr" presetSubtype="2" fill="hold" nodeType="withEffect">
                                  <p:stCondLst>
                                    <p:cond delay="2900"/>
                                  </p:stCondLst>
                                  <p:childTnLst>
                                    <p:set>
                                      <p:cBhvr>
                                        <p:cTn id="21" dur="1" fill="hold">
                                          <p:stCondLst>
                                            <p:cond delay="0"/>
                                          </p:stCondLst>
                                        </p:cTn>
                                        <p:tgtEl>
                                          <p:spTgt spid="13"/>
                                        </p:tgtEl>
                                        <p:attrNameLst>
                                          <p:attrName>style.visibility</p:attrName>
                                        </p:attrNameLst>
                                      </p:cBhvr>
                                      <p:to>
                                        <p:strVal val="visible"/>
                                      </p:to>
                                    </p:set>
                                    <p:animEffect transition="in" filter="wipe(right)">
                                      <p:cBhvr>
                                        <p:cTn id="22" dur="500"/>
                                        <p:tgtEl>
                                          <p:spTgt spid="13"/>
                                        </p:tgtEl>
                                      </p:cBhvr>
                                    </p:animEffect>
                                  </p:childTnLst>
                                </p:cTn>
                              </p:par>
                              <p:par>
                                <p:cTn id="23" presetID="12" presetClass="entr" presetSubtype="8" fill="hold" grpId="0" nodeType="withEffect">
                                  <p:stCondLst>
                                    <p:cond delay="3600"/>
                                  </p:stCondLst>
                                  <p:childTnLst>
                                    <p:set>
                                      <p:cBhvr>
                                        <p:cTn id="24" dur="1" fill="hold">
                                          <p:stCondLst>
                                            <p:cond delay="0"/>
                                          </p:stCondLst>
                                        </p:cTn>
                                        <p:tgtEl>
                                          <p:spTgt spid="16"/>
                                        </p:tgtEl>
                                        <p:attrNameLst>
                                          <p:attrName>style.visibility</p:attrName>
                                        </p:attrNameLst>
                                      </p:cBhvr>
                                      <p:to>
                                        <p:strVal val="visible"/>
                                      </p:to>
                                    </p:set>
                                    <p:animEffect transition="in" filter="slide(fromLeft)">
                                      <p:cBhvr>
                                        <p:cTn id="25" dur="500"/>
                                        <p:tgtEl>
                                          <p:spTgt spid="16"/>
                                        </p:tgtEl>
                                      </p:cBhvr>
                                    </p:animEffect>
                                  </p:childTnLst>
                                </p:cTn>
                              </p:par>
                              <p:par>
                                <p:cTn id="26" presetID="22" presetClass="entr" presetSubtype="8" fill="hold" nodeType="withEffect">
                                  <p:stCondLst>
                                    <p:cond delay="4300"/>
                                  </p:stCondLst>
                                  <p:childTnLst>
                                    <p:set>
                                      <p:cBhvr>
                                        <p:cTn id="27" dur="1" fill="hold">
                                          <p:stCondLst>
                                            <p:cond delay="0"/>
                                          </p:stCondLst>
                                        </p:cTn>
                                        <p:tgtEl>
                                          <p:spTgt spid="18"/>
                                        </p:tgtEl>
                                        <p:attrNameLst>
                                          <p:attrName>style.visibility</p:attrName>
                                        </p:attrNameLst>
                                      </p:cBhvr>
                                      <p:to>
                                        <p:strVal val="visible"/>
                                      </p:to>
                                    </p:set>
                                    <p:animEffect transition="in" filter="wipe(left)">
                                      <p:cBhvr>
                                        <p:cTn id="28" dur="1000"/>
                                        <p:tgtEl>
                                          <p:spTgt spid="18"/>
                                        </p:tgtEl>
                                      </p:cBhvr>
                                    </p:animEffect>
                                  </p:childTnLst>
                                </p:cTn>
                              </p:par>
                              <p:par>
                                <p:cTn id="29" presetID="12" presetClass="entr" presetSubtype="2" fill="hold" grpId="0" nodeType="withEffect">
                                  <p:stCondLst>
                                    <p:cond delay="5400"/>
                                  </p:stCondLst>
                                  <p:childTnLst>
                                    <p:set>
                                      <p:cBhvr>
                                        <p:cTn id="30" dur="1" fill="hold">
                                          <p:stCondLst>
                                            <p:cond delay="0"/>
                                          </p:stCondLst>
                                        </p:cTn>
                                        <p:tgtEl>
                                          <p:spTgt spid="17"/>
                                        </p:tgtEl>
                                        <p:attrNameLst>
                                          <p:attrName>style.visibility</p:attrName>
                                        </p:attrNameLst>
                                      </p:cBhvr>
                                      <p:to>
                                        <p:strVal val="visible"/>
                                      </p:to>
                                    </p:set>
                                    <p:animEffect transition="in" filter="slide(fromRight)">
                                      <p:cBhvr>
                                        <p:cTn id="31" dur="1000"/>
                                        <p:tgtEl>
                                          <p:spTgt spid="17"/>
                                        </p:tgtEl>
                                      </p:cBhvr>
                                    </p:animEffect>
                                  </p:childTnLst>
                                </p:cTn>
                              </p:par>
                              <p:par>
                                <p:cTn id="32" presetID="22" presetClass="entr" presetSubtype="8" fill="hold" nodeType="withEffect">
                                  <p:stCondLst>
                                    <p:cond delay="6400"/>
                                  </p:stCondLst>
                                  <p:childTnLst>
                                    <p:set>
                                      <p:cBhvr>
                                        <p:cTn id="33" dur="1" fill="hold">
                                          <p:stCondLst>
                                            <p:cond delay="0"/>
                                          </p:stCondLst>
                                        </p:cTn>
                                        <p:tgtEl>
                                          <p:spTgt spid="21"/>
                                        </p:tgtEl>
                                        <p:attrNameLst>
                                          <p:attrName>style.visibility</p:attrName>
                                        </p:attrNameLst>
                                      </p:cBhvr>
                                      <p:to>
                                        <p:strVal val="visible"/>
                                      </p:to>
                                    </p:set>
                                    <p:animEffect transition="in" filter="wipe(left)">
                                      <p:cBhvr>
                                        <p:cTn id="34" dur="1000"/>
                                        <p:tgtEl>
                                          <p:spTgt spid="21"/>
                                        </p:tgtEl>
                                      </p:cBhvr>
                                    </p:animEffect>
                                  </p:childTnLst>
                                </p:cTn>
                              </p:par>
                              <p:par>
                                <p:cTn id="35" presetID="12" presetClass="entr" presetSubtype="2" fill="hold" grpId="0" nodeType="withEffect">
                                  <p:stCondLst>
                                    <p:cond delay="7500"/>
                                  </p:stCondLst>
                                  <p:childTnLst>
                                    <p:set>
                                      <p:cBhvr>
                                        <p:cTn id="36" dur="1" fill="hold">
                                          <p:stCondLst>
                                            <p:cond delay="0"/>
                                          </p:stCondLst>
                                        </p:cTn>
                                        <p:tgtEl>
                                          <p:spTgt spid="39"/>
                                        </p:tgtEl>
                                        <p:attrNameLst>
                                          <p:attrName>style.visibility</p:attrName>
                                        </p:attrNameLst>
                                      </p:cBhvr>
                                      <p:to>
                                        <p:strVal val="visible"/>
                                      </p:to>
                                    </p:set>
                                    <p:animEffect transition="in" filter="slide(fromRight)">
                                      <p:cBhvr>
                                        <p:cTn id="37" dur="10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build="p"/>
      <p:bldP spid="12" grpId="0" animBg="1"/>
      <p:bldP spid="16" grpId="0" animBg="1"/>
      <p:bldP spid="17" grpId="0" animBg="1"/>
      <p:bldP spid="39"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F92175F6-E52E-4C54-8719-CCFAC6C9414E}"/>
              </a:ext>
            </a:extLst>
          </p:cNvPr>
          <p:cNvSpPr/>
          <p:nvPr/>
        </p:nvSpPr>
        <p:spPr>
          <a:xfrm>
            <a:off x="0" y="0"/>
            <a:ext cx="12192000" cy="6858000"/>
          </a:xfrm>
          <a:prstGeom prst="rect">
            <a:avLst/>
          </a:prstGeom>
          <a:solidFill>
            <a:srgbClr val="E9475A"/>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sz="2400" dirty="0"/>
          </a:p>
        </p:txBody>
      </p:sp>
      <p:grpSp>
        <p:nvGrpSpPr>
          <p:cNvPr id="3" name="Group 12">
            <a:extLst>
              <a:ext uri="{FF2B5EF4-FFF2-40B4-BE49-F238E27FC236}">
                <a16:creationId xmlns:a16="http://schemas.microsoft.com/office/drawing/2014/main" id="{FB7C01AE-A6D1-46E7-AF91-5DB740B603A2}"/>
              </a:ext>
            </a:extLst>
          </p:cNvPr>
          <p:cNvGrpSpPr/>
          <p:nvPr/>
        </p:nvGrpSpPr>
        <p:grpSpPr>
          <a:xfrm>
            <a:off x="11264605" y="1"/>
            <a:ext cx="354584" cy="381000"/>
            <a:chOff x="8448460" y="0"/>
            <a:chExt cx="265938" cy="285750"/>
          </a:xfrm>
        </p:grpSpPr>
        <p:sp>
          <p:nvSpPr>
            <p:cNvPr id="4" name="Rectangle 13">
              <a:extLst>
                <a:ext uri="{FF2B5EF4-FFF2-40B4-BE49-F238E27FC236}">
                  <a16:creationId xmlns:a16="http://schemas.microsoft.com/office/drawing/2014/main" id="{F2387400-3FFD-47F6-84E3-5B5841C59E39}"/>
                </a:ext>
              </a:extLst>
            </p:cNvPr>
            <p:cNvSpPr/>
            <p:nvPr/>
          </p:nvSpPr>
          <p:spPr>
            <a:xfrm>
              <a:off x="8458200" y="0"/>
              <a:ext cx="228600" cy="285750"/>
            </a:xfrm>
            <a:prstGeom prst="rect">
              <a:avLst/>
            </a:prstGeom>
            <a:solidFill>
              <a:srgbClr val="16A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 name="TextBox 14">
              <a:extLst>
                <a:ext uri="{FF2B5EF4-FFF2-40B4-BE49-F238E27FC236}">
                  <a16:creationId xmlns:a16="http://schemas.microsoft.com/office/drawing/2014/main" id="{746E9F3D-A5E2-487E-BFE3-6CF167A5334A}"/>
                </a:ext>
              </a:extLst>
            </p:cNvPr>
            <p:cNvSpPr txBox="1"/>
            <p:nvPr/>
          </p:nvSpPr>
          <p:spPr>
            <a:xfrm>
              <a:off x="8448460" y="44010"/>
              <a:ext cx="265938" cy="207749"/>
            </a:xfrm>
            <a:prstGeom prst="rect">
              <a:avLst/>
            </a:prstGeom>
            <a:noFill/>
          </p:spPr>
          <p:txBody>
            <a:bodyPr wrap="none" rtlCol="0">
              <a:spAutoFit/>
            </a:bodyPr>
            <a:lstStyle/>
            <a:p>
              <a:pPr algn="ctr"/>
              <a:r>
                <a:rPr lang="id-ID" sz="1200" b="1" dirty="0">
                  <a:solidFill>
                    <a:schemeClr val="bg1"/>
                  </a:solidFill>
                </a:rPr>
                <a:t>50</a:t>
              </a:r>
              <a:endParaRPr lang="en-US" sz="1200" b="1" dirty="0">
                <a:solidFill>
                  <a:schemeClr val="bg1"/>
                </a:solidFill>
              </a:endParaRPr>
            </a:p>
          </p:txBody>
        </p:sp>
      </p:grpSp>
      <p:sp>
        <p:nvSpPr>
          <p:cNvPr id="7" name="Title 13">
            <a:extLst>
              <a:ext uri="{FF2B5EF4-FFF2-40B4-BE49-F238E27FC236}">
                <a16:creationId xmlns:a16="http://schemas.microsoft.com/office/drawing/2014/main" id="{B23D3D18-FA81-4C13-835F-C2F7014C0D8D}"/>
              </a:ext>
            </a:extLst>
          </p:cNvPr>
          <p:cNvSpPr txBox="1">
            <a:spLocks/>
          </p:cNvSpPr>
          <p:nvPr/>
        </p:nvSpPr>
        <p:spPr>
          <a:xfrm>
            <a:off x="406400" y="482600"/>
            <a:ext cx="10464800" cy="634475"/>
          </a:xfrm>
          <a:prstGeom prst="rect">
            <a:avLst/>
          </a:prstGeom>
        </p:spPr>
        <p:txBody>
          <a:bodyPr vert="horz" lIns="121920" tIns="60960" rIns="121920" bIns="60960" rtlCol="0" anchor="ctr">
            <a:noAutofit/>
          </a:bodyPr>
          <a:lstStyle/>
          <a:p>
            <a:pPr lvl="0" algn="ctr">
              <a:spcBef>
                <a:spcPct val="0"/>
              </a:spcBef>
              <a:defRPr/>
            </a:pPr>
            <a:r>
              <a:rPr lang="id-ID" sz="3200" dirty="0">
                <a:solidFill>
                  <a:srgbClr val="FF8200"/>
                </a:solidFill>
                <a:latin typeface="微软雅黑" panose="020B0503020204020204" pitchFamily="34" charset="-122"/>
              </a:rPr>
              <a:t>brain</a:t>
            </a:r>
            <a:r>
              <a:rPr lang="id-ID" sz="3200" dirty="0">
                <a:solidFill>
                  <a:schemeClr val="bg1"/>
                </a:solidFill>
                <a:latin typeface="微软雅黑" panose="020B0503020204020204" pitchFamily="34" charset="-122"/>
              </a:rPr>
              <a:t>Design</a:t>
            </a:r>
            <a:endParaRPr lang="en-US" sz="3200" dirty="0">
              <a:solidFill>
                <a:schemeClr val="bg1"/>
              </a:solidFill>
              <a:latin typeface="微软雅黑" panose="020B0503020204020204" pitchFamily="34" charset="-122"/>
            </a:endParaRPr>
          </a:p>
        </p:txBody>
      </p:sp>
      <p:sp>
        <p:nvSpPr>
          <p:cNvPr id="8" name="Subtitle 2">
            <a:extLst>
              <a:ext uri="{FF2B5EF4-FFF2-40B4-BE49-F238E27FC236}">
                <a16:creationId xmlns:a16="http://schemas.microsoft.com/office/drawing/2014/main" id="{AE8F2F8A-755A-4260-A778-BF47AA8DCF79}"/>
              </a:ext>
            </a:extLst>
          </p:cNvPr>
          <p:cNvSpPr txBox="1">
            <a:spLocks/>
          </p:cNvSpPr>
          <p:nvPr/>
        </p:nvSpPr>
        <p:spPr>
          <a:xfrm>
            <a:off x="2700357" y="926068"/>
            <a:ext cx="5689600" cy="369332"/>
          </a:xfrm>
          <a:prstGeom prst="rect">
            <a:avLst/>
          </a:prstGeom>
        </p:spPr>
        <p:txBody>
          <a:bodyPr vert="horz" wrap="square" lIns="121920" tIns="60960" rIns="121920" bIns="60960" rtlCol="0">
            <a:spAutoFit/>
          </a:bodyPr>
          <a:lstStyle/>
          <a:p>
            <a:pPr algn="ctr" defTabSz="1219170">
              <a:spcBef>
                <a:spcPct val="20000"/>
              </a:spcBef>
              <a:defRPr/>
            </a:pPr>
            <a:r>
              <a:rPr lang="id-ID" sz="1600" b="1" i="1" dirty="0">
                <a:solidFill>
                  <a:schemeClr val="bg1"/>
                </a:solidFill>
              </a:rPr>
              <a:t>We</a:t>
            </a:r>
            <a:r>
              <a:rPr lang="id-ID" sz="1600" i="1" dirty="0">
                <a:solidFill>
                  <a:schemeClr val="bg1"/>
                </a:solidFill>
              </a:rPr>
              <a:t> promise to make your </a:t>
            </a:r>
            <a:r>
              <a:rPr lang="id-ID" sz="1600" b="1" i="1" dirty="0">
                <a:solidFill>
                  <a:schemeClr val="bg1"/>
                </a:solidFill>
              </a:rPr>
              <a:t>life success</a:t>
            </a:r>
            <a:endParaRPr lang="en-US" sz="1600" b="1" i="1" dirty="0">
              <a:solidFill>
                <a:schemeClr val="bg1"/>
              </a:solidFill>
            </a:endParaRPr>
          </a:p>
        </p:txBody>
      </p:sp>
      <p:grpSp>
        <p:nvGrpSpPr>
          <p:cNvPr id="9" name="Group 34">
            <a:extLst>
              <a:ext uri="{FF2B5EF4-FFF2-40B4-BE49-F238E27FC236}">
                <a16:creationId xmlns:a16="http://schemas.microsoft.com/office/drawing/2014/main" id="{CCBDF4F9-F90A-4DA7-B442-E345318B4142}"/>
              </a:ext>
            </a:extLst>
          </p:cNvPr>
          <p:cNvGrpSpPr/>
          <p:nvPr/>
        </p:nvGrpSpPr>
        <p:grpSpPr>
          <a:xfrm>
            <a:off x="508000" y="1701800"/>
            <a:ext cx="5358859" cy="3657600"/>
            <a:chOff x="533400" y="1276350"/>
            <a:chExt cx="4019144" cy="2743200"/>
          </a:xfrm>
        </p:grpSpPr>
        <p:grpSp>
          <p:nvGrpSpPr>
            <p:cNvPr id="10" name="Group 4">
              <a:extLst>
                <a:ext uri="{FF2B5EF4-FFF2-40B4-BE49-F238E27FC236}">
                  <a16:creationId xmlns:a16="http://schemas.microsoft.com/office/drawing/2014/main" id="{3E5C8618-4981-4B52-9512-0391A5CCB6EA}"/>
                </a:ext>
              </a:extLst>
            </p:cNvPr>
            <p:cNvGrpSpPr>
              <a:grpSpLocks noChangeAspect="1"/>
            </p:cNvGrpSpPr>
            <p:nvPr/>
          </p:nvGrpSpPr>
          <p:grpSpPr bwMode="auto">
            <a:xfrm>
              <a:off x="533400" y="1276350"/>
              <a:ext cx="1925420" cy="2743200"/>
              <a:chOff x="3790" y="273"/>
              <a:chExt cx="1747" cy="2489"/>
            </a:xfrm>
          </p:grpSpPr>
          <p:sp>
            <p:nvSpPr>
              <p:cNvPr id="14" name="Freeform 5">
                <a:extLst>
                  <a:ext uri="{FF2B5EF4-FFF2-40B4-BE49-F238E27FC236}">
                    <a16:creationId xmlns:a16="http://schemas.microsoft.com/office/drawing/2014/main" id="{4FAB4C2D-E322-4ED0-8576-F61042D4B160}"/>
                  </a:ext>
                </a:extLst>
              </p:cNvPr>
              <p:cNvSpPr>
                <a:spLocks/>
              </p:cNvSpPr>
              <p:nvPr/>
            </p:nvSpPr>
            <p:spPr bwMode="auto">
              <a:xfrm>
                <a:off x="4335" y="1302"/>
                <a:ext cx="457" cy="295"/>
              </a:xfrm>
              <a:custGeom>
                <a:avLst/>
                <a:gdLst/>
                <a:ahLst/>
                <a:cxnLst>
                  <a:cxn ang="0">
                    <a:pos x="474" y="335"/>
                  </a:cxn>
                  <a:cxn ang="0">
                    <a:pos x="525" y="323"/>
                  </a:cxn>
                  <a:cxn ang="0">
                    <a:pos x="512" y="270"/>
                  </a:cxn>
                  <a:cxn ang="0">
                    <a:pos x="61" y="10"/>
                  </a:cxn>
                  <a:cxn ang="0">
                    <a:pos x="11" y="22"/>
                  </a:cxn>
                  <a:cxn ang="0">
                    <a:pos x="23" y="75"/>
                  </a:cxn>
                  <a:cxn ang="0">
                    <a:pos x="474" y="335"/>
                  </a:cxn>
                </a:cxnLst>
                <a:rect l="0" t="0" r="r" b="b"/>
                <a:pathLst>
                  <a:path w="535" h="345">
                    <a:moveTo>
                      <a:pt x="474" y="335"/>
                    </a:moveTo>
                    <a:cubicBezTo>
                      <a:pt x="492" y="345"/>
                      <a:pt x="514" y="341"/>
                      <a:pt x="525" y="323"/>
                    </a:cubicBezTo>
                    <a:cubicBezTo>
                      <a:pt x="535" y="305"/>
                      <a:pt x="530" y="281"/>
                      <a:pt x="512" y="270"/>
                    </a:cubicBezTo>
                    <a:cubicBezTo>
                      <a:pt x="61" y="10"/>
                      <a:pt x="61" y="10"/>
                      <a:pt x="61" y="10"/>
                    </a:cubicBezTo>
                    <a:cubicBezTo>
                      <a:pt x="43" y="0"/>
                      <a:pt x="21" y="5"/>
                      <a:pt x="11" y="22"/>
                    </a:cubicBezTo>
                    <a:cubicBezTo>
                      <a:pt x="0" y="40"/>
                      <a:pt x="5" y="64"/>
                      <a:pt x="23" y="75"/>
                    </a:cubicBezTo>
                    <a:lnTo>
                      <a:pt x="474" y="33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5" name="Freeform 6">
                <a:extLst>
                  <a:ext uri="{FF2B5EF4-FFF2-40B4-BE49-F238E27FC236}">
                    <a16:creationId xmlns:a16="http://schemas.microsoft.com/office/drawing/2014/main" id="{C530639A-3657-4AFF-84AB-A5AE16266361}"/>
                  </a:ext>
                </a:extLst>
              </p:cNvPr>
              <p:cNvSpPr>
                <a:spLocks/>
              </p:cNvSpPr>
              <p:nvPr/>
            </p:nvSpPr>
            <p:spPr bwMode="auto">
              <a:xfrm>
                <a:off x="4287" y="1384"/>
                <a:ext cx="457" cy="295"/>
              </a:xfrm>
              <a:custGeom>
                <a:avLst/>
                <a:gdLst/>
                <a:ahLst/>
                <a:cxnLst>
                  <a:cxn ang="0">
                    <a:pos x="24" y="76"/>
                  </a:cxn>
                  <a:cxn ang="0">
                    <a:pos x="474" y="336"/>
                  </a:cxn>
                  <a:cxn ang="0">
                    <a:pos x="525" y="323"/>
                  </a:cxn>
                  <a:cxn ang="0">
                    <a:pos x="512" y="271"/>
                  </a:cxn>
                  <a:cxn ang="0">
                    <a:pos x="61" y="11"/>
                  </a:cxn>
                  <a:cxn ang="0">
                    <a:pos x="11" y="23"/>
                  </a:cxn>
                  <a:cxn ang="0">
                    <a:pos x="24" y="76"/>
                  </a:cxn>
                </a:cxnLst>
                <a:rect l="0" t="0" r="r" b="b"/>
                <a:pathLst>
                  <a:path w="535" h="346">
                    <a:moveTo>
                      <a:pt x="24" y="76"/>
                    </a:moveTo>
                    <a:cubicBezTo>
                      <a:pt x="474" y="336"/>
                      <a:pt x="474" y="336"/>
                      <a:pt x="474" y="336"/>
                    </a:cubicBezTo>
                    <a:cubicBezTo>
                      <a:pt x="492" y="346"/>
                      <a:pt x="514" y="341"/>
                      <a:pt x="525" y="323"/>
                    </a:cubicBezTo>
                    <a:cubicBezTo>
                      <a:pt x="535" y="306"/>
                      <a:pt x="530" y="281"/>
                      <a:pt x="512" y="271"/>
                    </a:cubicBezTo>
                    <a:cubicBezTo>
                      <a:pt x="61" y="11"/>
                      <a:pt x="61" y="11"/>
                      <a:pt x="61" y="11"/>
                    </a:cubicBezTo>
                    <a:cubicBezTo>
                      <a:pt x="43" y="0"/>
                      <a:pt x="21" y="5"/>
                      <a:pt x="11" y="23"/>
                    </a:cubicBezTo>
                    <a:cubicBezTo>
                      <a:pt x="0" y="41"/>
                      <a:pt x="6" y="65"/>
                      <a:pt x="24" y="7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6" name="Freeform 7">
                <a:extLst>
                  <a:ext uri="{FF2B5EF4-FFF2-40B4-BE49-F238E27FC236}">
                    <a16:creationId xmlns:a16="http://schemas.microsoft.com/office/drawing/2014/main" id="{8E759B82-8981-473D-AD91-1F7217C7EFF9}"/>
                  </a:ext>
                </a:extLst>
              </p:cNvPr>
              <p:cNvSpPr>
                <a:spLocks noEditPoints="1"/>
              </p:cNvSpPr>
              <p:nvPr/>
            </p:nvSpPr>
            <p:spPr bwMode="auto">
              <a:xfrm>
                <a:off x="3790" y="1467"/>
                <a:ext cx="914" cy="1295"/>
              </a:xfrm>
              <a:custGeom>
                <a:avLst/>
                <a:gdLst/>
                <a:ahLst/>
                <a:cxnLst>
                  <a:cxn ang="0">
                    <a:pos x="1068" y="298"/>
                  </a:cxn>
                  <a:cxn ang="0">
                    <a:pos x="1058" y="284"/>
                  </a:cxn>
                  <a:cxn ang="0">
                    <a:pos x="1038" y="271"/>
                  </a:cxn>
                  <a:cxn ang="0">
                    <a:pos x="587" y="11"/>
                  </a:cxn>
                  <a:cxn ang="0">
                    <a:pos x="567" y="3"/>
                  </a:cxn>
                  <a:cxn ang="0">
                    <a:pos x="536" y="17"/>
                  </a:cxn>
                  <a:cxn ang="0">
                    <a:pos x="24" y="903"/>
                  </a:cxn>
                  <a:cxn ang="0">
                    <a:pos x="24" y="903"/>
                  </a:cxn>
                  <a:cxn ang="0">
                    <a:pos x="1" y="1456"/>
                  </a:cxn>
                  <a:cxn ang="0">
                    <a:pos x="29" y="1507"/>
                  </a:cxn>
                  <a:cxn ang="0">
                    <a:pos x="87" y="1506"/>
                  </a:cxn>
                  <a:cxn ang="0">
                    <a:pos x="554" y="1209"/>
                  </a:cxn>
                  <a:cxn ang="0">
                    <a:pos x="554" y="1209"/>
                  </a:cxn>
                  <a:cxn ang="0">
                    <a:pos x="1066" y="323"/>
                  </a:cxn>
                  <a:cxn ang="0">
                    <a:pos x="1069" y="304"/>
                  </a:cxn>
                  <a:cxn ang="0">
                    <a:pos x="1068" y="298"/>
                  </a:cxn>
                  <a:cxn ang="0">
                    <a:pos x="509" y="1167"/>
                  </a:cxn>
                  <a:cxn ang="0">
                    <a:pos x="509" y="1167"/>
                  </a:cxn>
                  <a:cxn ang="0">
                    <a:pos x="195" y="1367"/>
                  </a:cxn>
                  <a:cxn ang="0">
                    <a:pos x="194" y="1366"/>
                  </a:cxn>
                  <a:cxn ang="0">
                    <a:pos x="142" y="1310"/>
                  </a:cxn>
                  <a:cxn ang="0">
                    <a:pos x="68" y="1289"/>
                  </a:cxn>
                  <a:cxn ang="0">
                    <a:pos x="68" y="1289"/>
                  </a:cxn>
                  <a:cxn ang="0">
                    <a:pos x="83" y="921"/>
                  </a:cxn>
                  <a:cxn ang="0">
                    <a:pos x="83" y="921"/>
                  </a:cxn>
                  <a:cxn ang="0">
                    <a:pos x="87" y="914"/>
                  </a:cxn>
                  <a:cxn ang="0">
                    <a:pos x="87" y="914"/>
                  </a:cxn>
                  <a:cxn ang="0">
                    <a:pos x="229" y="896"/>
                  </a:cxn>
                  <a:cxn ang="0">
                    <a:pos x="237" y="898"/>
                  </a:cxn>
                  <a:cxn ang="0">
                    <a:pos x="241" y="905"/>
                  </a:cxn>
                  <a:cxn ang="0">
                    <a:pos x="255" y="1023"/>
                  </a:cxn>
                  <a:cxn ang="0">
                    <a:pos x="281" y="1063"/>
                  </a:cxn>
                  <a:cxn ang="0">
                    <a:pos x="281" y="1063"/>
                  </a:cxn>
                  <a:cxn ang="0">
                    <a:pos x="328" y="1067"/>
                  </a:cxn>
                  <a:cxn ang="0">
                    <a:pos x="446" y="1021"/>
                  </a:cxn>
                  <a:cxn ang="0">
                    <a:pos x="457" y="1025"/>
                  </a:cxn>
                  <a:cxn ang="0">
                    <a:pos x="513" y="1161"/>
                  </a:cxn>
                  <a:cxn ang="0">
                    <a:pos x="513" y="1161"/>
                  </a:cxn>
                  <a:cxn ang="0">
                    <a:pos x="509" y="1167"/>
                  </a:cxn>
                  <a:cxn ang="0">
                    <a:pos x="538" y="1117"/>
                  </a:cxn>
                  <a:cxn ang="0">
                    <a:pos x="538" y="1117"/>
                  </a:cxn>
                  <a:cxn ang="0">
                    <a:pos x="494" y="1010"/>
                  </a:cxn>
                  <a:cxn ang="0">
                    <a:pos x="432" y="984"/>
                  </a:cxn>
                  <a:cxn ang="0">
                    <a:pos x="314" y="1030"/>
                  </a:cxn>
                  <a:cxn ang="0">
                    <a:pos x="301" y="1029"/>
                  </a:cxn>
                  <a:cxn ang="0">
                    <a:pos x="294" y="1018"/>
                  </a:cxn>
                  <a:cxn ang="0">
                    <a:pos x="280" y="901"/>
                  </a:cxn>
                  <a:cxn ang="0">
                    <a:pos x="267" y="872"/>
                  </a:cxn>
                  <a:cxn ang="0">
                    <a:pos x="224" y="856"/>
                  </a:cxn>
                  <a:cxn ang="0">
                    <a:pos x="113" y="871"/>
                  </a:cxn>
                  <a:cxn ang="0">
                    <a:pos x="112" y="870"/>
                  </a:cxn>
                  <a:cxn ang="0">
                    <a:pos x="566" y="85"/>
                  </a:cxn>
                  <a:cxn ang="0">
                    <a:pos x="566" y="85"/>
                  </a:cxn>
                  <a:cxn ang="0">
                    <a:pos x="992" y="331"/>
                  </a:cxn>
                  <a:cxn ang="0">
                    <a:pos x="992" y="331"/>
                  </a:cxn>
                  <a:cxn ang="0">
                    <a:pos x="538" y="1117"/>
                  </a:cxn>
                </a:cxnLst>
                <a:rect l="0" t="0" r="r" b="b"/>
                <a:pathLst>
                  <a:path w="1070" h="1517">
                    <a:moveTo>
                      <a:pt x="1068" y="298"/>
                    </a:moveTo>
                    <a:cubicBezTo>
                      <a:pt x="1066" y="293"/>
                      <a:pt x="1063" y="288"/>
                      <a:pt x="1058" y="284"/>
                    </a:cubicBezTo>
                    <a:cubicBezTo>
                      <a:pt x="1053" y="280"/>
                      <a:pt x="1046" y="275"/>
                      <a:pt x="1038" y="271"/>
                    </a:cubicBezTo>
                    <a:cubicBezTo>
                      <a:pt x="587" y="11"/>
                      <a:pt x="587" y="11"/>
                      <a:pt x="587" y="11"/>
                    </a:cubicBezTo>
                    <a:cubicBezTo>
                      <a:pt x="580" y="6"/>
                      <a:pt x="573" y="4"/>
                      <a:pt x="567" y="3"/>
                    </a:cubicBezTo>
                    <a:cubicBezTo>
                      <a:pt x="555" y="0"/>
                      <a:pt x="542" y="6"/>
                      <a:pt x="536" y="17"/>
                    </a:cubicBezTo>
                    <a:cubicBezTo>
                      <a:pt x="24" y="903"/>
                      <a:pt x="24" y="903"/>
                      <a:pt x="24" y="903"/>
                    </a:cubicBezTo>
                    <a:cubicBezTo>
                      <a:pt x="24" y="903"/>
                      <a:pt x="24" y="903"/>
                      <a:pt x="24" y="903"/>
                    </a:cubicBezTo>
                    <a:cubicBezTo>
                      <a:pt x="1" y="1456"/>
                      <a:pt x="1" y="1456"/>
                      <a:pt x="1" y="1456"/>
                    </a:cubicBezTo>
                    <a:cubicBezTo>
                      <a:pt x="0" y="1477"/>
                      <a:pt x="11" y="1496"/>
                      <a:pt x="29" y="1507"/>
                    </a:cubicBezTo>
                    <a:cubicBezTo>
                      <a:pt x="47" y="1517"/>
                      <a:pt x="70" y="1517"/>
                      <a:pt x="87" y="1506"/>
                    </a:cubicBezTo>
                    <a:cubicBezTo>
                      <a:pt x="554" y="1209"/>
                      <a:pt x="554" y="1209"/>
                      <a:pt x="554" y="1209"/>
                    </a:cubicBezTo>
                    <a:cubicBezTo>
                      <a:pt x="554" y="1209"/>
                      <a:pt x="554" y="1209"/>
                      <a:pt x="554" y="1209"/>
                    </a:cubicBezTo>
                    <a:cubicBezTo>
                      <a:pt x="1066" y="323"/>
                      <a:pt x="1066" y="323"/>
                      <a:pt x="1066" y="323"/>
                    </a:cubicBezTo>
                    <a:cubicBezTo>
                      <a:pt x="1069" y="317"/>
                      <a:pt x="1070" y="311"/>
                      <a:pt x="1069" y="304"/>
                    </a:cubicBezTo>
                    <a:cubicBezTo>
                      <a:pt x="1069" y="302"/>
                      <a:pt x="1069" y="300"/>
                      <a:pt x="1068" y="298"/>
                    </a:cubicBezTo>
                    <a:close/>
                    <a:moveTo>
                      <a:pt x="509" y="1167"/>
                    </a:moveTo>
                    <a:cubicBezTo>
                      <a:pt x="509" y="1167"/>
                      <a:pt x="509" y="1167"/>
                      <a:pt x="509" y="1167"/>
                    </a:cubicBezTo>
                    <a:cubicBezTo>
                      <a:pt x="195" y="1367"/>
                      <a:pt x="195" y="1367"/>
                      <a:pt x="195" y="1367"/>
                    </a:cubicBezTo>
                    <a:cubicBezTo>
                      <a:pt x="194" y="1366"/>
                      <a:pt x="194" y="1366"/>
                      <a:pt x="194" y="1366"/>
                    </a:cubicBezTo>
                    <a:cubicBezTo>
                      <a:pt x="179" y="1342"/>
                      <a:pt x="158" y="1320"/>
                      <a:pt x="142" y="1310"/>
                    </a:cubicBezTo>
                    <a:cubicBezTo>
                      <a:pt x="124" y="1300"/>
                      <a:pt x="95" y="1292"/>
                      <a:pt x="68" y="1289"/>
                    </a:cubicBezTo>
                    <a:cubicBezTo>
                      <a:pt x="68" y="1289"/>
                      <a:pt x="68" y="1289"/>
                      <a:pt x="68" y="1289"/>
                    </a:cubicBezTo>
                    <a:cubicBezTo>
                      <a:pt x="83" y="921"/>
                      <a:pt x="83" y="921"/>
                      <a:pt x="83" y="921"/>
                    </a:cubicBezTo>
                    <a:cubicBezTo>
                      <a:pt x="83" y="921"/>
                      <a:pt x="83" y="921"/>
                      <a:pt x="83" y="921"/>
                    </a:cubicBezTo>
                    <a:cubicBezTo>
                      <a:pt x="87" y="914"/>
                      <a:pt x="87" y="914"/>
                      <a:pt x="87" y="914"/>
                    </a:cubicBezTo>
                    <a:cubicBezTo>
                      <a:pt x="87" y="914"/>
                      <a:pt x="87" y="914"/>
                      <a:pt x="87" y="914"/>
                    </a:cubicBezTo>
                    <a:cubicBezTo>
                      <a:pt x="229" y="896"/>
                      <a:pt x="229" y="896"/>
                      <a:pt x="229" y="896"/>
                    </a:cubicBezTo>
                    <a:cubicBezTo>
                      <a:pt x="233" y="896"/>
                      <a:pt x="235" y="897"/>
                      <a:pt x="237" y="898"/>
                    </a:cubicBezTo>
                    <a:cubicBezTo>
                      <a:pt x="238" y="899"/>
                      <a:pt x="240" y="901"/>
                      <a:pt x="241" y="905"/>
                    </a:cubicBezTo>
                    <a:cubicBezTo>
                      <a:pt x="255" y="1023"/>
                      <a:pt x="255" y="1023"/>
                      <a:pt x="255" y="1023"/>
                    </a:cubicBezTo>
                    <a:cubicBezTo>
                      <a:pt x="257" y="1040"/>
                      <a:pt x="266" y="1054"/>
                      <a:pt x="281" y="1063"/>
                    </a:cubicBezTo>
                    <a:cubicBezTo>
                      <a:pt x="281" y="1063"/>
                      <a:pt x="281" y="1063"/>
                      <a:pt x="281" y="1063"/>
                    </a:cubicBezTo>
                    <a:cubicBezTo>
                      <a:pt x="296" y="1072"/>
                      <a:pt x="313" y="1073"/>
                      <a:pt x="328" y="1067"/>
                    </a:cubicBezTo>
                    <a:cubicBezTo>
                      <a:pt x="446" y="1021"/>
                      <a:pt x="446" y="1021"/>
                      <a:pt x="446" y="1021"/>
                    </a:cubicBezTo>
                    <a:cubicBezTo>
                      <a:pt x="450" y="1019"/>
                      <a:pt x="455" y="1021"/>
                      <a:pt x="457" y="1025"/>
                    </a:cubicBezTo>
                    <a:cubicBezTo>
                      <a:pt x="513" y="1161"/>
                      <a:pt x="513" y="1161"/>
                      <a:pt x="513" y="1161"/>
                    </a:cubicBezTo>
                    <a:cubicBezTo>
                      <a:pt x="513" y="1161"/>
                      <a:pt x="513" y="1161"/>
                      <a:pt x="513" y="1161"/>
                    </a:cubicBezTo>
                    <a:lnTo>
                      <a:pt x="509" y="1167"/>
                    </a:lnTo>
                    <a:close/>
                    <a:moveTo>
                      <a:pt x="538" y="1117"/>
                    </a:moveTo>
                    <a:cubicBezTo>
                      <a:pt x="538" y="1117"/>
                      <a:pt x="538" y="1117"/>
                      <a:pt x="538" y="1117"/>
                    </a:cubicBezTo>
                    <a:cubicBezTo>
                      <a:pt x="494" y="1010"/>
                      <a:pt x="494" y="1010"/>
                      <a:pt x="494" y="1010"/>
                    </a:cubicBezTo>
                    <a:cubicBezTo>
                      <a:pt x="484" y="986"/>
                      <a:pt x="456" y="974"/>
                      <a:pt x="432" y="984"/>
                    </a:cubicBezTo>
                    <a:cubicBezTo>
                      <a:pt x="314" y="1030"/>
                      <a:pt x="314" y="1030"/>
                      <a:pt x="314" y="1030"/>
                    </a:cubicBezTo>
                    <a:cubicBezTo>
                      <a:pt x="308" y="1032"/>
                      <a:pt x="303" y="1030"/>
                      <a:pt x="301" y="1029"/>
                    </a:cubicBezTo>
                    <a:cubicBezTo>
                      <a:pt x="299" y="1027"/>
                      <a:pt x="295" y="1024"/>
                      <a:pt x="294" y="1018"/>
                    </a:cubicBezTo>
                    <a:cubicBezTo>
                      <a:pt x="280" y="901"/>
                      <a:pt x="280" y="901"/>
                      <a:pt x="280" y="901"/>
                    </a:cubicBezTo>
                    <a:cubicBezTo>
                      <a:pt x="279" y="891"/>
                      <a:pt x="275" y="880"/>
                      <a:pt x="267" y="872"/>
                    </a:cubicBezTo>
                    <a:cubicBezTo>
                      <a:pt x="256" y="860"/>
                      <a:pt x="240" y="854"/>
                      <a:pt x="224" y="856"/>
                    </a:cubicBezTo>
                    <a:cubicBezTo>
                      <a:pt x="113" y="871"/>
                      <a:pt x="113" y="871"/>
                      <a:pt x="113" y="871"/>
                    </a:cubicBezTo>
                    <a:cubicBezTo>
                      <a:pt x="112" y="871"/>
                      <a:pt x="112" y="871"/>
                      <a:pt x="112" y="870"/>
                    </a:cubicBezTo>
                    <a:cubicBezTo>
                      <a:pt x="566" y="85"/>
                      <a:pt x="566" y="85"/>
                      <a:pt x="566" y="85"/>
                    </a:cubicBezTo>
                    <a:cubicBezTo>
                      <a:pt x="566" y="85"/>
                      <a:pt x="566" y="85"/>
                      <a:pt x="566" y="85"/>
                    </a:cubicBezTo>
                    <a:cubicBezTo>
                      <a:pt x="992" y="331"/>
                      <a:pt x="992" y="331"/>
                      <a:pt x="992" y="331"/>
                    </a:cubicBezTo>
                    <a:cubicBezTo>
                      <a:pt x="992" y="331"/>
                      <a:pt x="992" y="331"/>
                      <a:pt x="992" y="331"/>
                    </a:cubicBezTo>
                    <a:lnTo>
                      <a:pt x="538" y="1117"/>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7" name="Freeform 8">
                <a:extLst>
                  <a:ext uri="{FF2B5EF4-FFF2-40B4-BE49-F238E27FC236}">
                    <a16:creationId xmlns:a16="http://schemas.microsoft.com/office/drawing/2014/main" id="{10CABA0A-C5C4-4200-8221-3F306478E4C0}"/>
                  </a:ext>
                </a:extLst>
              </p:cNvPr>
              <p:cNvSpPr>
                <a:spLocks/>
              </p:cNvSpPr>
              <p:nvPr/>
            </p:nvSpPr>
            <p:spPr bwMode="auto">
              <a:xfrm>
                <a:off x="5375" y="745"/>
                <a:ext cx="162" cy="88"/>
              </a:xfrm>
              <a:custGeom>
                <a:avLst/>
                <a:gdLst/>
                <a:ahLst/>
                <a:cxnLst>
                  <a:cxn ang="0">
                    <a:pos x="33" y="33"/>
                  </a:cxn>
                  <a:cxn ang="0">
                    <a:pos x="5" y="76"/>
                  </a:cxn>
                  <a:cxn ang="0">
                    <a:pos x="51" y="99"/>
                  </a:cxn>
                  <a:cxn ang="0">
                    <a:pos x="155" y="71"/>
                  </a:cxn>
                  <a:cxn ang="0">
                    <a:pos x="184" y="28"/>
                  </a:cxn>
                  <a:cxn ang="0">
                    <a:pos x="138" y="5"/>
                  </a:cxn>
                  <a:cxn ang="0">
                    <a:pos x="33" y="33"/>
                  </a:cxn>
                </a:cxnLst>
                <a:rect l="0" t="0" r="r" b="b"/>
                <a:pathLst>
                  <a:path w="189" h="104">
                    <a:moveTo>
                      <a:pt x="33" y="33"/>
                    </a:moveTo>
                    <a:cubicBezTo>
                      <a:pt x="13" y="39"/>
                      <a:pt x="0" y="58"/>
                      <a:pt x="5" y="76"/>
                    </a:cubicBezTo>
                    <a:cubicBezTo>
                      <a:pt x="10" y="94"/>
                      <a:pt x="31" y="104"/>
                      <a:pt x="51" y="99"/>
                    </a:cubicBezTo>
                    <a:cubicBezTo>
                      <a:pt x="155" y="71"/>
                      <a:pt x="155" y="71"/>
                      <a:pt x="155" y="71"/>
                    </a:cubicBezTo>
                    <a:cubicBezTo>
                      <a:pt x="176" y="65"/>
                      <a:pt x="189" y="46"/>
                      <a:pt x="184" y="28"/>
                    </a:cubicBezTo>
                    <a:cubicBezTo>
                      <a:pt x="179" y="10"/>
                      <a:pt x="158" y="0"/>
                      <a:pt x="138" y="5"/>
                    </a:cubicBezTo>
                    <a:lnTo>
                      <a:pt x="33" y="3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Freeform 9">
                <a:extLst>
                  <a:ext uri="{FF2B5EF4-FFF2-40B4-BE49-F238E27FC236}">
                    <a16:creationId xmlns:a16="http://schemas.microsoft.com/office/drawing/2014/main" id="{BF55A6FA-71AB-49BA-96A5-6CB9A3882835}"/>
                  </a:ext>
                </a:extLst>
              </p:cNvPr>
              <p:cNvSpPr>
                <a:spLocks/>
              </p:cNvSpPr>
              <p:nvPr/>
            </p:nvSpPr>
            <p:spPr bwMode="auto">
              <a:xfrm>
                <a:off x="4656" y="273"/>
                <a:ext cx="89" cy="161"/>
              </a:xfrm>
              <a:custGeom>
                <a:avLst/>
                <a:gdLst/>
                <a:ahLst/>
                <a:cxnLst>
                  <a:cxn ang="0">
                    <a:pos x="99" y="138"/>
                  </a:cxn>
                  <a:cxn ang="0">
                    <a:pos x="76" y="184"/>
                  </a:cxn>
                  <a:cxn ang="0">
                    <a:pos x="33" y="155"/>
                  </a:cxn>
                  <a:cxn ang="0">
                    <a:pos x="5" y="51"/>
                  </a:cxn>
                  <a:cxn ang="0">
                    <a:pos x="28" y="5"/>
                  </a:cxn>
                  <a:cxn ang="0">
                    <a:pos x="71" y="33"/>
                  </a:cxn>
                  <a:cxn ang="0">
                    <a:pos x="99" y="138"/>
                  </a:cxn>
                </a:cxnLst>
                <a:rect l="0" t="0" r="r" b="b"/>
                <a:pathLst>
                  <a:path w="104" h="189">
                    <a:moveTo>
                      <a:pt x="99" y="138"/>
                    </a:moveTo>
                    <a:cubicBezTo>
                      <a:pt x="104" y="158"/>
                      <a:pt x="94" y="179"/>
                      <a:pt x="76" y="184"/>
                    </a:cubicBezTo>
                    <a:cubicBezTo>
                      <a:pt x="58" y="189"/>
                      <a:pt x="39" y="176"/>
                      <a:pt x="33" y="155"/>
                    </a:cubicBezTo>
                    <a:cubicBezTo>
                      <a:pt x="5" y="51"/>
                      <a:pt x="5" y="51"/>
                      <a:pt x="5" y="51"/>
                    </a:cubicBezTo>
                    <a:cubicBezTo>
                      <a:pt x="0" y="31"/>
                      <a:pt x="10" y="10"/>
                      <a:pt x="28" y="5"/>
                    </a:cubicBezTo>
                    <a:cubicBezTo>
                      <a:pt x="46" y="0"/>
                      <a:pt x="65" y="13"/>
                      <a:pt x="71" y="33"/>
                    </a:cubicBezTo>
                    <a:lnTo>
                      <a:pt x="99" y="138"/>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9" name="Freeform 10">
                <a:extLst>
                  <a:ext uri="{FF2B5EF4-FFF2-40B4-BE49-F238E27FC236}">
                    <a16:creationId xmlns:a16="http://schemas.microsoft.com/office/drawing/2014/main" id="{18B57587-DC70-44A0-94AB-8EEFDBF8928F}"/>
                  </a:ext>
                </a:extLst>
              </p:cNvPr>
              <p:cNvSpPr>
                <a:spLocks/>
              </p:cNvSpPr>
              <p:nvPr/>
            </p:nvSpPr>
            <p:spPr bwMode="auto">
              <a:xfrm>
                <a:off x="4960" y="1451"/>
                <a:ext cx="89" cy="161"/>
              </a:xfrm>
              <a:custGeom>
                <a:avLst/>
                <a:gdLst/>
                <a:ahLst/>
                <a:cxnLst>
                  <a:cxn ang="0">
                    <a:pos x="5" y="51"/>
                  </a:cxn>
                  <a:cxn ang="0">
                    <a:pos x="28" y="5"/>
                  </a:cxn>
                  <a:cxn ang="0">
                    <a:pos x="71" y="33"/>
                  </a:cxn>
                  <a:cxn ang="0">
                    <a:pos x="99" y="137"/>
                  </a:cxn>
                  <a:cxn ang="0">
                    <a:pos x="76" y="183"/>
                  </a:cxn>
                  <a:cxn ang="0">
                    <a:pos x="33" y="155"/>
                  </a:cxn>
                  <a:cxn ang="0">
                    <a:pos x="5" y="51"/>
                  </a:cxn>
                </a:cxnLst>
                <a:rect l="0" t="0" r="r" b="b"/>
                <a:pathLst>
                  <a:path w="104" h="188">
                    <a:moveTo>
                      <a:pt x="5" y="51"/>
                    </a:moveTo>
                    <a:cubicBezTo>
                      <a:pt x="0" y="30"/>
                      <a:pt x="10" y="10"/>
                      <a:pt x="28" y="5"/>
                    </a:cubicBezTo>
                    <a:cubicBezTo>
                      <a:pt x="46" y="0"/>
                      <a:pt x="65" y="13"/>
                      <a:pt x="71" y="33"/>
                    </a:cubicBezTo>
                    <a:cubicBezTo>
                      <a:pt x="99" y="137"/>
                      <a:pt x="99" y="137"/>
                      <a:pt x="99" y="137"/>
                    </a:cubicBezTo>
                    <a:cubicBezTo>
                      <a:pt x="104" y="158"/>
                      <a:pt x="94" y="179"/>
                      <a:pt x="76" y="183"/>
                    </a:cubicBezTo>
                    <a:cubicBezTo>
                      <a:pt x="58" y="188"/>
                      <a:pt x="39" y="175"/>
                      <a:pt x="33" y="155"/>
                    </a:cubicBezTo>
                    <a:lnTo>
                      <a:pt x="5" y="51"/>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0" name="Freeform 11">
                <a:extLst>
                  <a:ext uri="{FF2B5EF4-FFF2-40B4-BE49-F238E27FC236}">
                    <a16:creationId xmlns:a16="http://schemas.microsoft.com/office/drawing/2014/main" id="{20FE292A-8CA9-439B-9092-08034ADD0886}"/>
                  </a:ext>
                </a:extLst>
              </p:cNvPr>
              <p:cNvSpPr>
                <a:spLocks/>
              </p:cNvSpPr>
              <p:nvPr/>
            </p:nvSpPr>
            <p:spPr bwMode="auto">
              <a:xfrm>
                <a:off x="4198" y="1068"/>
                <a:ext cx="162" cy="90"/>
              </a:xfrm>
              <a:custGeom>
                <a:avLst/>
                <a:gdLst/>
                <a:ahLst/>
                <a:cxnLst>
                  <a:cxn ang="0">
                    <a:pos x="155" y="72"/>
                  </a:cxn>
                  <a:cxn ang="0">
                    <a:pos x="184" y="29"/>
                  </a:cxn>
                  <a:cxn ang="0">
                    <a:pos x="138" y="6"/>
                  </a:cxn>
                  <a:cxn ang="0">
                    <a:pos x="34" y="34"/>
                  </a:cxn>
                  <a:cxn ang="0">
                    <a:pos x="5" y="77"/>
                  </a:cxn>
                  <a:cxn ang="0">
                    <a:pos x="51" y="99"/>
                  </a:cxn>
                  <a:cxn ang="0">
                    <a:pos x="155" y="72"/>
                  </a:cxn>
                </a:cxnLst>
                <a:rect l="0" t="0" r="r" b="b"/>
                <a:pathLst>
                  <a:path w="189" h="105">
                    <a:moveTo>
                      <a:pt x="155" y="72"/>
                    </a:moveTo>
                    <a:cubicBezTo>
                      <a:pt x="176" y="66"/>
                      <a:pt x="189" y="47"/>
                      <a:pt x="184" y="29"/>
                    </a:cubicBezTo>
                    <a:cubicBezTo>
                      <a:pt x="179" y="11"/>
                      <a:pt x="158" y="0"/>
                      <a:pt x="138" y="6"/>
                    </a:cubicBezTo>
                    <a:cubicBezTo>
                      <a:pt x="34" y="34"/>
                      <a:pt x="34" y="34"/>
                      <a:pt x="34" y="34"/>
                    </a:cubicBezTo>
                    <a:cubicBezTo>
                      <a:pt x="13" y="39"/>
                      <a:pt x="0" y="59"/>
                      <a:pt x="5" y="77"/>
                    </a:cubicBezTo>
                    <a:cubicBezTo>
                      <a:pt x="10" y="95"/>
                      <a:pt x="31" y="105"/>
                      <a:pt x="51" y="99"/>
                    </a:cubicBezTo>
                    <a:lnTo>
                      <a:pt x="155" y="7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1" name="Freeform 12">
                <a:extLst>
                  <a:ext uri="{FF2B5EF4-FFF2-40B4-BE49-F238E27FC236}">
                    <a16:creationId xmlns:a16="http://schemas.microsoft.com/office/drawing/2014/main" id="{8B5B70A4-F7DD-431A-85E2-2333FB38A972}"/>
                  </a:ext>
                </a:extLst>
              </p:cNvPr>
              <p:cNvSpPr>
                <a:spLocks/>
              </p:cNvSpPr>
              <p:nvPr/>
            </p:nvSpPr>
            <p:spPr bwMode="auto">
              <a:xfrm>
                <a:off x="5124" y="324"/>
                <a:ext cx="115" cy="153"/>
              </a:xfrm>
              <a:custGeom>
                <a:avLst/>
                <a:gdLst/>
                <a:ahLst/>
                <a:cxnLst>
                  <a:cxn ang="0">
                    <a:pos x="10" y="119"/>
                  </a:cxn>
                  <a:cxn ang="0">
                    <a:pos x="21" y="170"/>
                  </a:cxn>
                  <a:cxn ang="0">
                    <a:pos x="69" y="153"/>
                  </a:cxn>
                  <a:cxn ang="0">
                    <a:pos x="123" y="60"/>
                  </a:cxn>
                  <a:cxn ang="0">
                    <a:pos x="113" y="9"/>
                  </a:cxn>
                  <a:cxn ang="0">
                    <a:pos x="64" y="26"/>
                  </a:cxn>
                  <a:cxn ang="0">
                    <a:pos x="10" y="119"/>
                  </a:cxn>
                </a:cxnLst>
                <a:rect l="0" t="0" r="r" b="b"/>
                <a:pathLst>
                  <a:path w="134" h="179">
                    <a:moveTo>
                      <a:pt x="10" y="119"/>
                    </a:moveTo>
                    <a:cubicBezTo>
                      <a:pt x="0" y="138"/>
                      <a:pt x="4" y="160"/>
                      <a:pt x="21" y="170"/>
                    </a:cubicBezTo>
                    <a:cubicBezTo>
                      <a:pt x="37" y="179"/>
                      <a:pt x="59" y="171"/>
                      <a:pt x="69" y="153"/>
                    </a:cubicBezTo>
                    <a:cubicBezTo>
                      <a:pt x="123" y="60"/>
                      <a:pt x="123" y="60"/>
                      <a:pt x="123" y="60"/>
                    </a:cubicBezTo>
                    <a:cubicBezTo>
                      <a:pt x="134" y="41"/>
                      <a:pt x="129" y="19"/>
                      <a:pt x="113" y="9"/>
                    </a:cubicBezTo>
                    <a:cubicBezTo>
                      <a:pt x="97" y="0"/>
                      <a:pt x="75" y="7"/>
                      <a:pt x="64" y="26"/>
                    </a:cubicBezTo>
                    <a:lnTo>
                      <a:pt x="10" y="119"/>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2" name="Freeform 13">
                <a:extLst>
                  <a:ext uri="{FF2B5EF4-FFF2-40B4-BE49-F238E27FC236}">
                    <a16:creationId xmlns:a16="http://schemas.microsoft.com/office/drawing/2014/main" id="{28E83102-B80F-4CB3-BEDC-C9008CA58907}"/>
                  </a:ext>
                </a:extLst>
              </p:cNvPr>
              <p:cNvSpPr>
                <a:spLocks/>
              </p:cNvSpPr>
              <p:nvPr/>
            </p:nvSpPr>
            <p:spPr bwMode="auto">
              <a:xfrm>
                <a:off x="4252" y="626"/>
                <a:ext cx="153" cy="114"/>
              </a:xfrm>
              <a:custGeom>
                <a:avLst/>
                <a:gdLst/>
                <a:ahLst/>
                <a:cxnLst>
                  <a:cxn ang="0">
                    <a:pos x="59" y="11"/>
                  </a:cxn>
                  <a:cxn ang="0">
                    <a:pos x="9" y="21"/>
                  </a:cxn>
                  <a:cxn ang="0">
                    <a:pos x="25" y="69"/>
                  </a:cxn>
                  <a:cxn ang="0">
                    <a:pos x="119" y="123"/>
                  </a:cxn>
                  <a:cxn ang="0">
                    <a:pos x="169" y="113"/>
                  </a:cxn>
                  <a:cxn ang="0">
                    <a:pos x="153" y="65"/>
                  </a:cxn>
                  <a:cxn ang="0">
                    <a:pos x="59" y="11"/>
                  </a:cxn>
                </a:cxnLst>
                <a:rect l="0" t="0" r="r" b="b"/>
                <a:pathLst>
                  <a:path w="179" h="134">
                    <a:moveTo>
                      <a:pt x="59" y="11"/>
                    </a:moveTo>
                    <a:cubicBezTo>
                      <a:pt x="41" y="0"/>
                      <a:pt x="18" y="5"/>
                      <a:pt x="9" y="21"/>
                    </a:cubicBezTo>
                    <a:cubicBezTo>
                      <a:pt x="0" y="37"/>
                      <a:pt x="7" y="59"/>
                      <a:pt x="25" y="69"/>
                    </a:cubicBezTo>
                    <a:cubicBezTo>
                      <a:pt x="119" y="123"/>
                      <a:pt x="119" y="123"/>
                      <a:pt x="119" y="123"/>
                    </a:cubicBezTo>
                    <a:cubicBezTo>
                      <a:pt x="137" y="134"/>
                      <a:pt x="160" y="129"/>
                      <a:pt x="169" y="113"/>
                    </a:cubicBezTo>
                    <a:cubicBezTo>
                      <a:pt x="179" y="97"/>
                      <a:pt x="171" y="75"/>
                      <a:pt x="153" y="65"/>
                    </a:cubicBezTo>
                    <a:lnTo>
                      <a:pt x="59" y="11"/>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14">
                <a:extLst>
                  <a:ext uri="{FF2B5EF4-FFF2-40B4-BE49-F238E27FC236}">
                    <a16:creationId xmlns:a16="http://schemas.microsoft.com/office/drawing/2014/main" id="{097562E7-6B7B-46D1-B888-2ADAB2693734}"/>
                  </a:ext>
                </a:extLst>
              </p:cNvPr>
              <p:cNvSpPr>
                <a:spLocks/>
              </p:cNvSpPr>
              <p:nvPr/>
            </p:nvSpPr>
            <p:spPr bwMode="auto">
              <a:xfrm>
                <a:off x="5275" y="1217"/>
                <a:ext cx="153" cy="114"/>
              </a:xfrm>
              <a:custGeom>
                <a:avLst/>
                <a:gdLst/>
                <a:ahLst/>
                <a:cxnLst>
                  <a:cxn ang="0">
                    <a:pos x="60" y="10"/>
                  </a:cxn>
                  <a:cxn ang="0">
                    <a:pos x="9" y="21"/>
                  </a:cxn>
                  <a:cxn ang="0">
                    <a:pos x="26" y="69"/>
                  </a:cxn>
                  <a:cxn ang="0">
                    <a:pos x="119" y="123"/>
                  </a:cxn>
                  <a:cxn ang="0">
                    <a:pos x="169" y="113"/>
                  </a:cxn>
                  <a:cxn ang="0">
                    <a:pos x="153" y="64"/>
                  </a:cxn>
                  <a:cxn ang="0">
                    <a:pos x="60" y="10"/>
                  </a:cxn>
                </a:cxnLst>
                <a:rect l="0" t="0" r="r" b="b"/>
                <a:pathLst>
                  <a:path w="179" h="134">
                    <a:moveTo>
                      <a:pt x="60" y="10"/>
                    </a:moveTo>
                    <a:cubicBezTo>
                      <a:pt x="41" y="0"/>
                      <a:pt x="19" y="4"/>
                      <a:pt x="9" y="21"/>
                    </a:cubicBezTo>
                    <a:cubicBezTo>
                      <a:pt x="0" y="37"/>
                      <a:pt x="7" y="59"/>
                      <a:pt x="26" y="69"/>
                    </a:cubicBezTo>
                    <a:cubicBezTo>
                      <a:pt x="119" y="123"/>
                      <a:pt x="119" y="123"/>
                      <a:pt x="119" y="123"/>
                    </a:cubicBezTo>
                    <a:cubicBezTo>
                      <a:pt x="137" y="134"/>
                      <a:pt x="160" y="129"/>
                      <a:pt x="169" y="113"/>
                    </a:cubicBezTo>
                    <a:cubicBezTo>
                      <a:pt x="179" y="97"/>
                      <a:pt x="171" y="75"/>
                      <a:pt x="153" y="64"/>
                    </a:cubicBezTo>
                    <a:lnTo>
                      <a:pt x="60" y="1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4" name="Freeform 15">
                <a:extLst>
                  <a:ext uri="{FF2B5EF4-FFF2-40B4-BE49-F238E27FC236}">
                    <a16:creationId xmlns:a16="http://schemas.microsoft.com/office/drawing/2014/main" id="{227698A9-054D-4F60-B7D4-12229DE805BC}"/>
                  </a:ext>
                </a:extLst>
              </p:cNvPr>
              <p:cNvSpPr>
                <a:spLocks noEditPoints="1"/>
              </p:cNvSpPr>
              <p:nvPr/>
            </p:nvSpPr>
            <p:spPr bwMode="auto">
              <a:xfrm>
                <a:off x="4379" y="454"/>
                <a:ext cx="983" cy="1072"/>
              </a:xfrm>
              <a:custGeom>
                <a:avLst/>
                <a:gdLst/>
                <a:ahLst/>
                <a:cxnLst>
                  <a:cxn ang="0">
                    <a:pos x="510" y="1256"/>
                  </a:cxn>
                  <a:cxn ang="0">
                    <a:pos x="0" y="961"/>
                  </a:cxn>
                  <a:cxn ang="0">
                    <a:pos x="13" y="937"/>
                  </a:cxn>
                  <a:cxn ang="0">
                    <a:pos x="32" y="713"/>
                  </a:cxn>
                  <a:cxn ang="0">
                    <a:pos x="73" y="317"/>
                  </a:cxn>
                  <a:cxn ang="0">
                    <a:pos x="373" y="37"/>
                  </a:cxn>
                  <a:cxn ang="0">
                    <a:pos x="616" y="7"/>
                  </a:cxn>
                  <a:cxn ang="0">
                    <a:pos x="848" y="77"/>
                  </a:cxn>
                  <a:cxn ang="0">
                    <a:pos x="852" y="80"/>
                  </a:cxn>
                  <a:cxn ang="0">
                    <a:pos x="853" y="80"/>
                  </a:cxn>
                  <a:cxn ang="0">
                    <a:pos x="1029" y="245"/>
                  </a:cxn>
                  <a:cxn ang="0">
                    <a:pos x="1125" y="470"/>
                  </a:cxn>
                  <a:cxn ang="0">
                    <a:pos x="1032" y="870"/>
                  </a:cxn>
                  <a:cxn ang="0">
                    <a:pos x="710" y="1104"/>
                  </a:cxn>
                  <a:cxn ang="0">
                    <a:pos x="524" y="1232"/>
                  </a:cxn>
                  <a:cxn ang="0">
                    <a:pos x="510" y="1256"/>
                  </a:cxn>
                  <a:cxn ang="0">
                    <a:pos x="75" y="939"/>
                  </a:cxn>
                  <a:cxn ang="0">
                    <a:pos x="492" y="1180"/>
                  </a:cxn>
                  <a:cxn ang="0">
                    <a:pos x="686" y="1053"/>
                  </a:cxn>
                  <a:cxn ang="0">
                    <a:pos x="987" y="836"/>
                  </a:cxn>
                  <a:cxn ang="0">
                    <a:pos x="1069" y="481"/>
                  </a:cxn>
                  <a:cxn ang="0">
                    <a:pos x="824" y="128"/>
                  </a:cxn>
                  <a:cxn ang="0">
                    <a:pos x="820" y="126"/>
                  </a:cxn>
                  <a:cxn ang="0">
                    <a:pos x="392" y="90"/>
                  </a:cxn>
                  <a:cxn ang="0">
                    <a:pos x="125" y="339"/>
                  </a:cxn>
                  <a:cxn ang="0">
                    <a:pos x="88" y="708"/>
                  </a:cxn>
                  <a:cxn ang="0">
                    <a:pos x="75" y="939"/>
                  </a:cxn>
                </a:cxnLst>
                <a:rect l="0" t="0" r="r" b="b"/>
                <a:pathLst>
                  <a:path w="1152" h="1256">
                    <a:moveTo>
                      <a:pt x="510" y="1256"/>
                    </a:moveTo>
                    <a:cubicBezTo>
                      <a:pt x="0" y="961"/>
                      <a:pt x="0" y="961"/>
                      <a:pt x="0" y="961"/>
                    </a:cubicBezTo>
                    <a:cubicBezTo>
                      <a:pt x="13" y="937"/>
                      <a:pt x="13" y="937"/>
                      <a:pt x="13" y="937"/>
                    </a:cubicBezTo>
                    <a:cubicBezTo>
                      <a:pt x="46" y="877"/>
                      <a:pt x="40" y="801"/>
                      <a:pt x="32" y="713"/>
                    </a:cubicBezTo>
                    <a:cubicBezTo>
                      <a:pt x="23" y="604"/>
                      <a:pt x="11" y="468"/>
                      <a:pt x="73" y="317"/>
                    </a:cubicBezTo>
                    <a:cubicBezTo>
                      <a:pt x="128" y="184"/>
                      <a:pt x="234" y="85"/>
                      <a:pt x="373" y="37"/>
                    </a:cubicBezTo>
                    <a:cubicBezTo>
                      <a:pt x="449" y="10"/>
                      <a:pt x="533" y="0"/>
                      <a:pt x="616" y="7"/>
                    </a:cubicBezTo>
                    <a:cubicBezTo>
                      <a:pt x="699" y="14"/>
                      <a:pt x="779" y="38"/>
                      <a:pt x="848" y="77"/>
                    </a:cubicBezTo>
                    <a:cubicBezTo>
                      <a:pt x="852" y="80"/>
                      <a:pt x="852" y="80"/>
                      <a:pt x="852" y="80"/>
                    </a:cubicBezTo>
                    <a:cubicBezTo>
                      <a:pt x="853" y="80"/>
                      <a:pt x="853" y="80"/>
                      <a:pt x="853" y="80"/>
                    </a:cubicBezTo>
                    <a:cubicBezTo>
                      <a:pt x="920" y="120"/>
                      <a:pt x="981" y="177"/>
                      <a:pt x="1029" y="245"/>
                    </a:cubicBezTo>
                    <a:cubicBezTo>
                      <a:pt x="1076" y="313"/>
                      <a:pt x="1109" y="391"/>
                      <a:pt x="1125" y="470"/>
                    </a:cubicBezTo>
                    <a:cubicBezTo>
                      <a:pt x="1152" y="615"/>
                      <a:pt x="1119" y="757"/>
                      <a:pt x="1032" y="870"/>
                    </a:cubicBezTo>
                    <a:cubicBezTo>
                      <a:pt x="932" y="1000"/>
                      <a:pt x="809" y="1057"/>
                      <a:pt x="710" y="1104"/>
                    </a:cubicBezTo>
                    <a:cubicBezTo>
                      <a:pt x="629" y="1141"/>
                      <a:pt x="560" y="1174"/>
                      <a:pt x="524" y="1232"/>
                    </a:cubicBezTo>
                    <a:lnTo>
                      <a:pt x="510" y="1256"/>
                    </a:lnTo>
                    <a:close/>
                    <a:moveTo>
                      <a:pt x="75" y="939"/>
                    </a:moveTo>
                    <a:cubicBezTo>
                      <a:pt x="492" y="1180"/>
                      <a:pt x="492" y="1180"/>
                      <a:pt x="492" y="1180"/>
                    </a:cubicBezTo>
                    <a:cubicBezTo>
                      <a:pt x="538" y="1122"/>
                      <a:pt x="607" y="1090"/>
                      <a:pt x="686" y="1053"/>
                    </a:cubicBezTo>
                    <a:cubicBezTo>
                      <a:pt x="784" y="1007"/>
                      <a:pt x="896" y="955"/>
                      <a:pt x="987" y="836"/>
                    </a:cubicBezTo>
                    <a:cubicBezTo>
                      <a:pt x="1087" y="707"/>
                      <a:pt x="1087" y="572"/>
                      <a:pt x="1069" y="481"/>
                    </a:cubicBezTo>
                    <a:cubicBezTo>
                      <a:pt x="1042" y="337"/>
                      <a:pt x="948" y="201"/>
                      <a:pt x="824" y="128"/>
                    </a:cubicBezTo>
                    <a:cubicBezTo>
                      <a:pt x="820" y="126"/>
                      <a:pt x="820" y="126"/>
                      <a:pt x="820" y="126"/>
                    </a:cubicBezTo>
                    <a:cubicBezTo>
                      <a:pt x="695" y="55"/>
                      <a:pt x="530" y="41"/>
                      <a:pt x="392" y="90"/>
                    </a:cubicBezTo>
                    <a:cubicBezTo>
                      <a:pt x="304" y="120"/>
                      <a:pt x="187" y="188"/>
                      <a:pt x="125" y="339"/>
                    </a:cubicBezTo>
                    <a:cubicBezTo>
                      <a:pt x="68" y="477"/>
                      <a:pt x="79" y="600"/>
                      <a:pt x="88" y="708"/>
                    </a:cubicBezTo>
                    <a:cubicBezTo>
                      <a:pt x="96" y="795"/>
                      <a:pt x="102" y="871"/>
                      <a:pt x="75" y="93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5" name="Freeform 16">
                <a:extLst>
                  <a:ext uri="{FF2B5EF4-FFF2-40B4-BE49-F238E27FC236}">
                    <a16:creationId xmlns:a16="http://schemas.microsoft.com/office/drawing/2014/main" id="{3C5C68A4-F82E-48ED-A75E-AF358E522BC3}"/>
                  </a:ext>
                </a:extLst>
              </p:cNvPr>
              <p:cNvSpPr>
                <a:spLocks/>
              </p:cNvSpPr>
              <p:nvPr/>
            </p:nvSpPr>
            <p:spPr bwMode="auto">
              <a:xfrm>
                <a:off x="4949" y="641"/>
                <a:ext cx="318" cy="365"/>
              </a:xfrm>
              <a:custGeom>
                <a:avLst/>
                <a:gdLst/>
                <a:ahLst/>
                <a:cxnLst>
                  <a:cxn ang="0">
                    <a:pos x="90" y="42"/>
                  </a:cxn>
                  <a:cxn ang="0">
                    <a:pos x="16" y="171"/>
                  </a:cxn>
                  <a:cxn ang="0">
                    <a:pos x="15" y="174"/>
                  </a:cxn>
                  <a:cxn ang="0">
                    <a:pos x="4" y="267"/>
                  </a:cxn>
                  <a:cxn ang="0">
                    <a:pos x="40" y="375"/>
                  </a:cxn>
                  <a:cxn ang="0">
                    <a:pos x="44" y="375"/>
                  </a:cxn>
                  <a:cxn ang="0">
                    <a:pos x="112" y="379"/>
                  </a:cxn>
                  <a:cxn ang="0">
                    <a:pos x="149" y="332"/>
                  </a:cxn>
                  <a:cxn ang="0">
                    <a:pos x="149" y="331"/>
                  </a:cxn>
                  <a:cxn ang="0">
                    <a:pos x="148" y="330"/>
                  </a:cxn>
                  <a:cxn ang="0">
                    <a:pos x="131" y="312"/>
                  </a:cxn>
                  <a:cxn ang="0">
                    <a:pos x="134" y="301"/>
                  </a:cxn>
                  <a:cxn ang="0">
                    <a:pos x="145" y="304"/>
                  </a:cxn>
                  <a:cxn ang="0">
                    <a:pos x="192" y="323"/>
                  </a:cxn>
                  <a:cxn ang="0">
                    <a:pos x="202" y="327"/>
                  </a:cxn>
                  <a:cxn ang="0">
                    <a:pos x="197" y="337"/>
                  </a:cxn>
                  <a:cxn ang="0">
                    <a:pos x="171" y="340"/>
                  </a:cxn>
                  <a:cxn ang="0">
                    <a:pos x="137" y="391"/>
                  </a:cxn>
                  <a:cxn ang="0">
                    <a:pos x="254" y="416"/>
                  </a:cxn>
                  <a:cxn ang="0">
                    <a:pos x="319" y="366"/>
                  </a:cxn>
                  <a:cxn ang="0">
                    <a:pos x="320" y="365"/>
                  </a:cxn>
                  <a:cxn ang="0">
                    <a:pos x="312" y="237"/>
                  </a:cxn>
                  <a:cxn ang="0">
                    <a:pos x="306" y="232"/>
                  </a:cxn>
                  <a:cxn ang="0">
                    <a:pos x="307" y="226"/>
                  </a:cxn>
                  <a:cxn ang="0">
                    <a:pos x="247" y="115"/>
                  </a:cxn>
                  <a:cxn ang="0">
                    <a:pos x="227" y="149"/>
                  </a:cxn>
                  <a:cxn ang="0">
                    <a:pos x="180" y="179"/>
                  </a:cxn>
                  <a:cxn ang="0">
                    <a:pos x="108" y="171"/>
                  </a:cxn>
                  <a:cxn ang="0">
                    <a:pos x="106" y="171"/>
                  </a:cxn>
                  <a:cxn ang="0">
                    <a:pos x="104" y="169"/>
                  </a:cxn>
                  <a:cxn ang="0">
                    <a:pos x="85" y="182"/>
                  </a:cxn>
                  <a:cxn ang="0">
                    <a:pos x="78" y="181"/>
                  </a:cxn>
                  <a:cxn ang="0">
                    <a:pos x="75" y="178"/>
                  </a:cxn>
                  <a:cxn ang="0">
                    <a:pos x="79" y="168"/>
                  </a:cxn>
                  <a:cxn ang="0">
                    <a:pos x="106" y="126"/>
                  </a:cxn>
                  <a:cxn ang="0">
                    <a:pos x="114" y="118"/>
                  </a:cxn>
                  <a:cxn ang="0">
                    <a:pos x="122" y="125"/>
                  </a:cxn>
                  <a:cxn ang="0">
                    <a:pos x="118" y="150"/>
                  </a:cxn>
                  <a:cxn ang="0">
                    <a:pos x="210" y="134"/>
                  </a:cxn>
                  <a:cxn ang="0">
                    <a:pos x="229" y="96"/>
                  </a:cxn>
                  <a:cxn ang="0">
                    <a:pos x="192" y="14"/>
                  </a:cxn>
                  <a:cxn ang="0">
                    <a:pos x="164" y="4"/>
                  </a:cxn>
                  <a:cxn ang="0">
                    <a:pos x="110" y="18"/>
                  </a:cxn>
                  <a:cxn ang="0">
                    <a:pos x="90" y="42"/>
                  </a:cxn>
                </a:cxnLst>
                <a:rect l="0" t="0" r="r" b="b"/>
                <a:pathLst>
                  <a:path w="372" h="428">
                    <a:moveTo>
                      <a:pt x="90" y="42"/>
                    </a:moveTo>
                    <a:cubicBezTo>
                      <a:pt x="16" y="171"/>
                      <a:pt x="16" y="171"/>
                      <a:pt x="16" y="171"/>
                    </a:cubicBezTo>
                    <a:cubicBezTo>
                      <a:pt x="16" y="172"/>
                      <a:pt x="16" y="173"/>
                      <a:pt x="15" y="174"/>
                    </a:cubicBezTo>
                    <a:cubicBezTo>
                      <a:pt x="15" y="175"/>
                      <a:pt x="0" y="215"/>
                      <a:pt x="4" y="267"/>
                    </a:cubicBezTo>
                    <a:cubicBezTo>
                      <a:pt x="6" y="307"/>
                      <a:pt x="19" y="343"/>
                      <a:pt x="40" y="375"/>
                    </a:cubicBezTo>
                    <a:cubicBezTo>
                      <a:pt x="42" y="375"/>
                      <a:pt x="43" y="375"/>
                      <a:pt x="44" y="375"/>
                    </a:cubicBezTo>
                    <a:cubicBezTo>
                      <a:pt x="71" y="387"/>
                      <a:pt x="93" y="388"/>
                      <a:pt x="112" y="379"/>
                    </a:cubicBezTo>
                    <a:cubicBezTo>
                      <a:pt x="139" y="366"/>
                      <a:pt x="149" y="333"/>
                      <a:pt x="149" y="332"/>
                    </a:cubicBezTo>
                    <a:cubicBezTo>
                      <a:pt x="149" y="332"/>
                      <a:pt x="149" y="332"/>
                      <a:pt x="149" y="331"/>
                    </a:cubicBezTo>
                    <a:cubicBezTo>
                      <a:pt x="149" y="331"/>
                      <a:pt x="148" y="331"/>
                      <a:pt x="148" y="330"/>
                    </a:cubicBezTo>
                    <a:cubicBezTo>
                      <a:pt x="137" y="322"/>
                      <a:pt x="131" y="312"/>
                      <a:pt x="131" y="312"/>
                    </a:cubicBezTo>
                    <a:cubicBezTo>
                      <a:pt x="129" y="308"/>
                      <a:pt x="130" y="303"/>
                      <a:pt x="134" y="301"/>
                    </a:cubicBezTo>
                    <a:cubicBezTo>
                      <a:pt x="138" y="299"/>
                      <a:pt x="142" y="300"/>
                      <a:pt x="145" y="304"/>
                    </a:cubicBezTo>
                    <a:cubicBezTo>
                      <a:pt x="145" y="305"/>
                      <a:pt x="162" y="334"/>
                      <a:pt x="192" y="323"/>
                    </a:cubicBezTo>
                    <a:cubicBezTo>
                      <a:pt x="196" y="321"/>
                      <a:pt x="200" y="323"/>
                      <a:pt x="202" y="327"/>
                    </a:cubicBezTo>
                    <a:cubicBezTo>
                      <a:pt x="203" y="331"/>
                      <a:pt x="201" y="336"/>
                      <a:pt x="197" y="337"/>
                    </a:cubicBezTo>
                    <a:cubicBezTo>
                      <a:pt x="188" y="341"/>
                      <a:pt x="179" y="342"/>
                      <a:pt x="171" y="340"/>
                    </a:cubicBezTo>
                    <a:cubicBezTo>
                      <a:pt x="168" y="348"/>
                      <a:pt x="159" y="373"/>
                      <a:pt x="137" y="391"/>
                    </a:cubicBezTo>
                    <a:cubicBezTo>
                      <a:pt x="171" y="421"/>
                      <a:pt x="223" y="428"/>
                      <a:pt x="254" y="416"/>
                    </a:cubicBezTo>
                    <a:cubicBezTo>
                      <a:pt x="298" y="400"/>
                      <a:pt x="319" y="366"/>
                      <a:pt x="319" y="366"/>
                    </a:cubicBezTo>
                    <a:cubicBezTo>
                      <a:pt x="320" y="365"/>
                      <a:pt x="320" y="365"/>
                      <a:pt x="320" y="365"/>
                    </a:cubicBezTo>
                    <a:cubicBezTo>
                      <a:pt x="372" y="283"/>
                      <a:pt x="314" y="238"/>
                      <a:pt x="312" y="237"/>
                    </a:cubicBezTo>
                    <a:cubicBezTo>
                      <a:pt x="306" y="232"/>
                      <a:pt x="306" y="232"/>
                      <a:pt x="306" y="232"/>
                    </a:cubicBezTo>
                    <a:cubicBezTo>
                      <a:pt x="307" y="226"/>
                      <a:pt x="307" y="226"/>
                      <a:pt x="307" y="226"/>
                    </a:cubicBezTo>
                    <a:cubicBezTo>
                      <a:pt x="316" y="167"/>
                      <a:pt x="272" y="131"/>
                      <a:pt x="247" y="115"/>
                    </a:cubicBezTo>
                    <a:cubicBezTo>
                      <a:pt x="244" y="125"/>
                      <a:pt x="237" y="137"/>
                      <a:pt x="227" y="149"/>
                    </a:cubicBezTo>
                    <a:cubicBezTo>
                      <a:pt x="214" y="164"/>
                      <a:pt x="198" y="174"/>
                      <a:pt x="180" y="179"/>
                    </a:cubicBezTo>
                    <a:cubicBezTo>
                      <a:pt x="158" y="185"/>
                      <a:pt x="133" y="182"/>
                      <a:pt x="108" y="171"/>
                    </a:cubicBezTo>
                    <a:cubicBezTo>
                      <a:pt x="107" y="171"/>
                      <a:pt x="107" y="171"/>
                      <a:pt x="106" y="171"/>
                    </a:cubicBezTo>
                    <a:cubicBezTo>
                      <a:pt x="106" y="170"/>
                      <a:pt x="105" y="170"/>
                      <a:pt x="104" y="169"/>
                    </a:cubicBezTo>
                    <a:cubicBezTo>
                      <a:pt x="95" y="178"/>
                      <a:pt x="86" y="182"/>
                      <a:pt x="85" y="182"/>
                    </a:cubicBezTo>
                    <a:cubicBezTo>
                      <a:pt x="83" y="183"/>
                      <a:pt x="81" y="183"/>
                      <a:pt x="78" y="181"/>
                    </a:cubicBezTo>
                    <a:cubicBezTo>
                      <a:pt x="77" y="181"/>
                      <a:pt x="76" y="179"/>
                      <a:pt x="75" y="178"/>
                    </a:cubicBezTo>
                    <a:cubicBezTo>
                      <a:pt x="74" y="174"/>
                      <a:pt x="75" y="169"/>
                      <a:pt x="79" y="168"/>
                    </a:cubicBezTo>
                    <a:cubicBezTo>
                      <a:pt x="81" y="167"/>
                      <a:pt x="108" y="155"/>
                      <a:pt x="106" y="126"/>
                    </a:cubicBezTo>
                    <a:cubicBezTo>
                      <a:pt x="106" y="122"/>
                      <a:pt x="109" y="118"/>
                      <a:pt x="114" y="118"/>
                    </a:cubicBezTo>
                    <a:cubicBezTo>
                      <a:pt x="118" y="118"/>
                      <a:pt x="122" y="121"/>
                      <a:pt x="122" y="125"/>
                    </a:cubicBezTo>
                    <a:cubicBezTo>
                      <a:pt x="123" y="135"/>
                      <a:pt x="121" y="143"/>
                      <a:pt x="118" y="150"/>
                    </a:cubicBezTo>
                    <a:cubicBezTo>
                      <a:pt x="167" y="171"/>
                      <a:pt x="196" y="149"/>
                      <a:pt x="210" y="134"/>
                    </a:cubicBezTo>
                    <a:cubicBezTo>
                      <a:pt x="224" y="117"/>
                      <a:pt x="229" y="97"/>
                      <a:pt x="229" y="96"/>
                    </a:cubicBezTo>
                    <a:cubicBezTo>
                      <a:pt x="236" y="63"/>
                      <a:pt x="221" y="31"/>
                      <a:pt x="192" y="14"/>
                    </a:cubicBezTo>
                    <a:cubicBezTo>
                      <a:pt x="183" y="10"/>
                      <a:pt x="174" y="6"/>
                      <a:pt x="164" y="4"/>
                    </a:cubicBezTo>
                    <a:cubicBezTo>
                      <a:pt x="145" y="0"/>
                      <a:pt x="127" y="5"/>
                      <a:pt x="110" y="18"/>
                    </a:cubicBezTo>
                    <a:cubicBezTo>
                      <a:pt x="97" y="29"/>
                      <a:pt x="90" y="42"/>
                      <a:pt x="90" y="42"/>
                    </a:cubicBezTo>
                    <a:close/>
                  </a:path>
                </a:pathLst>
              </a:custGeom>
              <a:solidFill>
                <a:srgbClr val="F15A2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17">
                <a:extLst>
                  <a:ext uri="{FF2B5EF4-FFF2-40B4-BE49-F238E27FC236}">
                    <a16:creationId xmlns:a16="http://schemas.microsoft.com/office/drawing/2014/main" id="{C90DAA3F-FBCC-4EE1-9F8F-AFC95E42F0D6}"/>
                  </a:ext>
                </a:extLst>
              </p:cNvPr>
              <p:cNvSpPr>
                <a:spLocks/>
              </p:cNvSpPr>
              <p:nvPr/>
            </p:nvSpPr>
            <p:spPr bwMode="auto">
              <a:xfrm>
                <a:off x="4756" y="839"/>
                <a:ext cx="477" cy="440"/>
              </a:xfrm>
              <a:custGeom>
                <a:avLst/>
                <a:gdLst/>
                <a:ahLst/>
                <a:cxnLst>
                  <a:cxn ang="0">
                    <a:pos x="362" y="381"/>
                  </a:cxn>
                  <a:cxn ang="0">
                    <a:pos x="272" y="324"/>
                  </a:cxn>
                  <a:cxn ang="0">
                    <a:pos x="187" y="270"/>
                  </a:cxn>
                  <a:cxn ang="0">
                    <a:pos x="206" y="257"/>
                  </a:cxn>
                  <a:cxn ang="0">
                    <a:pos x="310" y="296"/>
                  </a:cxn>
                  <a:cxn ang="0">
                    <a:pos x="325" y="302"/>
                  </a:cxn>
                  <a:cxn ang="0">
                    <a:pos x="409" y="373"/>
                  </a:cxn>
                  <a:cxn ang="0">
                    <a:pos x="464" y="367"/>
                  </a:cxn>
                  <a:cxn ang="0">
                    <a:pos x="513" y="267"/>
                  </a:cxn>
                  <a:cxn ang="0">
                    <a:pos x="518" y="254"/>
                  </a:cxn>
                  <a:cxn ang="0">
                    <a:pos x="488" y="206"/>
                  </a:cxn>
                  <a:cxn ang="0">
                    <a:pos x="370" y="192"/>
                  </a:cxn>
                  <a:cxn ang="0">
                    <a:pos x="294" y="175"/>
                  </a:cxn>
                  <a:cxn ang="0">
                    <a:pos x="330" y="218"/>
                  </a:cxn>
                  <a:cxn ang="0">
                    <a:pos x="313" y="221"/>
                  </a:cxn>
                  <a:cxn ang="0">
                    <a:pos x="206" y="36"/>
                  </a:cxn>
                  <a:cxn ang="0">
                    <a:pos x="34" y="300"/>
                  </a:cxn>
                  <a:cxn ang="0">
                    <a:pos x="24" y="452"/>
                  </a:cxn>
                  <a:cxn ang="0">
                    <a:pos x="67" y="488"/>
                  </a:cxn>
                  <a:cxn ang="0">
                    <a:pos x="182" y="495"/>
                  </a:cxn>
                  <a:cxn ang="0">
                    <a:pos x="188" y="492"/>
                  </a:cxn>
                  <a:cxn ang="0">
                    <a:pos x="251" y="369"/>
                  </a:cxn>
                  <a:cxn ang="0">
                    <a:pos x="208" y="383"/>
                  </a:cxn>
                  <a:cxn ang="0">
                    <a:pos x="202" y="374"/>
                  </a:cxn>
                  <a:cxn ang="0">
                    <a:pos x="227" y="366"/>
                  </a:cxn>
                  <a:cxn ang="0">
                    <a:pos x="258" y="336"/>
                  </a:cxn>
                  <a:cxn ang="0">
                    <a:pos x="270" y="346"/>
                  </a:cxn>
                  <a:cxn ang="0">
                    <a:pos x="215" y="502"/>
                  </a:cxn>
                  <a:cxn ang="0">
                    <a:pos x="345" y="463"/>
                  </a:cxn>
                  <a:cxn ang="0">
                    <a:pos x="365" y="414"/>
                  </a:cxn>
                  <a:cxn ang="0">
                    <a:pos x="388" y="414"/>
                  </a:cxn>
                  <a:cxn ang="0">
                    <a:pos x="426" y="416"/>
                  </a:cxn>
                  <a:cxn ang="0">
                    <a:pos x="406" y="396"/>
                  </a:cxn>
                </a:cxnLst>
                <a:rect l="0" t="0" r="r" b="b"/>
                <a:pathLst>
                  <a:path w="559" h="516">
                    <a:moveTo>
                      <a:pt x="406" y="396"/>
                    </a:moveTo>
                    <a:cubicBezTo>
                      <a:pt x="393" y="394"/>
                      <a:pt x="377" y="390"/>
                      <a:pt x="362" y="381"/>
                    </a:cubicBezTo>
                    <a:cubicBezTo>
                      <a:pt x="342" y="370"/>
                      <a:pt x="323" y="351"/>
                      <a:pt x="308" y="321"/>
                    </a:cubicBezTo>
                    <a:cubicBezTo>
                      <a:pt x="300" y="323"/>
                      <a:pt x="287" y="325"/>
                      <a:pt x="272" y="324"/>
                    </a:cubicBezTo>
                    <a:cubicBezTo>
                      <a:pt x="260" y="323"/>
                      <a:pt x="244" y="320"/>
                      <a:pt x="228" y="311"/>
                    </a:cubicBezTo>
                    <a:cubicBezTo>
                      <a:pt x="214" y="303"/>
                      <a:pt x="199" y="290"/>
                      <a:pt x="187" y="270"/>
                    </a:cubicBezTo>
                    <a:cubicBezTo>
                      <a:pt x="183" y="264"/>
                      <a:pt x="185" y="257"/>
                      <a:pt x="190" y="254"/>
                    </a:cubicBezTo>
                    <a:cubicBezTo>
                      <a:pt x="196" y="250"/>
                      <a:pt x="203" y="252"/>
                      <a:pt x="206" y="257"/>
                    </a:cubicBezTo>
                    <a:cubicBezTo>
                      <a:pt x="243" y="315"/>
                      <a:pt x="295" y="301"/>
                      <a:pt x="308" y="297"/>
                    </a:cubicBezTo>
                    <a:cubicBezTo>
                      <a:pt x="308" y="296"/>
                      <a:pt x="309" y="296"/>
                      <a:pt x="310" y="296"/>
                    </a:cubicBezTo>
                    <a:cubicBezTo>
                      <a:pt x="313" y="294"/>
                      <a:pt x="316" y="294"/>
                      <a:pt x="319" y="296"/>
                    </a:cubicBezTo>
                    <a:cubicBezTo>
                      <a:pt x="322" y="297"/>
                      <a:pt x="324" y="299"/>
                      <a:pt x="325" y="302"/>
                    </a:cubicBezTo>
                    <a:cubicBezTo>
                      <a:pt x="326" y="303"/>
                      <a:pt x="326" y="303"/>
                      <a:pt x="326" y="304"/>
                    </a:cubicBezTo>
                    <a:cubicBezTo>
                      <a:pt x="344" y="345"/>
                      <a:pt x="372" y="368"/>
                      <a:pt x="409" y="373"/>
                    </a:cubicBezTo>
                    <a:cubicBezTo>
                      <a:pt x="438" y="376"/>
                      <a:pt x="461" y="368"/>
                      <a:pt x="462" y="368"/>
                    </a:cubicBezTo>
                    <a:cubicBezTo>
                      <a:pt x="462" y="367"/>
                      <a:pt x="463" y="367"/>
                      <a:pt x="464" y="367"/>
                    </a:cubicBezTo>
                    <a:cubicBezTo>
                      <a:pt x="490" y="353"/>
                      <a:pt x="506" y="333"/>
                      <a:pt x="512" y="308"/>
                    </a:cubicBezTo>
                    <a:cubicBezTo>
                      <a:pt x="517" y="285"/>
                      <a:pt x="513" y="267"/>
                      <a:pt x="513" y="267"/>
                    </a:cubicBezTo>
                    <a:cubicBezTo>
                      <a:pt x="511" y="259"/>
                      <a:pt x="511" y="259"/>
                      <a:pt x="511" y="259"/>
                    </a:cubicBezTo>
                    <a:cubicBezTo>
                      <a:pt x="518" y="254"/>
                      <a:pt x="518" y="254"/>
                      <a:pt x="518" y="254"/>
                    </a:cubicBezTo>
                    <a:cubicBezTo>
                      <a:pt x="559" y="224"/>
                      <a:pt x="557" y="186"/>
                      <a:pt x="551" y="163"/>
                    </a:cubicBezTo>
                    <a:cubicBezTo>
                      <a:pt x="539" y="177"/>
                      <a:pt x="518" y="195"/>
                      <a:pt x="488" y="206"/>
                    </a:cubicBezTo>
                    <a:cubicBezTo>
                      <a:pt x="465" y="214"/>
                      <a:pt x="438" y="215"/>
                      <a:pt x="410" y="208"/>
                    </a:cubicBezTo>
                    <a:cubicBezTo>
                      <a:pt x="396" y="205"/>
                      <a:pt x="382" y="199"/>
                      <a:pt x="370" y="192"/>
                    </a:cubicBezTo>
                    <a:cubicBezTo>
                      <a:pt x="359" y="186"/>
                      <a:pt x="350" y="179"/>
                      <a:pt x="342" y="171"/>
                    </a:cubicBezTo>
                    <a:cubicBezTo>
                      <a:pt x="327" y="176"/>
                      <a:pt x="311" y="178"/>
                      <a:pt x="294" y="175"/>
                    </a:cubicBezTo>
                    <a:cubicBezTo>
                      <a:pt x="304" y="184"/>
                      <a:pt x="315" y="193"/>
                      <a:pt x="327" y="202"/>
                    </a:cubicBezTo>
                    <a:cubicBezTo>
                      <a:pt x="332" y="205"/>
                      <a:pt x="333" y="213"/>
                      <a:pt x="330" y="218"/>
                    </a:cubicBezTo>
                    <a:cubicBezTo>
                      <a:pt x="326" y="223"/>
                      <a:pt x="319" y="224"/>
                      <a:pt x="314" y="221"/>
                    </a:cubicBezTo>
                    <a:cubicBezTo>
                      <a:pt x="314" y="221"/>
                      <a:pt x="314" y="221"/>
                      <a:pt x="313" y="221"/>
                    </a:cubicBezTo>
                    <a:cubicBezTo>
                      <a:pt x="277" y="195"/>
                      <a:pt x="249" y="165"/>
                      <a:pt x="231" y="129"/>
                    </a:cubicBezTo>
                    <a:cubicBezTo>
                      <a:pt x="217" y="101"/>
                      <a:pt x="209" y="69"/>
                      <a:pt x="206" y="36"/>
                    </a:cubicBezTo>
                    <a:cubicBezTo>
                      <a:pt x="206" y="23"/>
                      <a:pt x="206" y="11"/>
                      <a:pt x="207" y="0"/>
                    </a:cubicBezTo>
                    <a:cubicBezTo>
                      <a:pt x="34" y="300"/>
                      <a:pt x="34" y="300"/>
                      <a:pt x="34" y="300"/>
                    </a:cubicBezTo>
                    <a:cubicBezTo>
                      <a:pt x="17" y="329"/>
                      <a:pt x="2" y="357"/>
                      <a:pt x="1" y="389"/>
                    </a:cubicBezTo>
                    <a:cubicBezTo>
                      <a:pt x="0" y="427"/>
                      <a:pt x="24" y="452"/>
                      <a:pt x="24" y="452"/>
                    </a:cubicBezTo>
                    <a:cubicBezTo>
                      <a:pt x="24" y="453"/>
                      <a:pt x="24" y="453"/>
                      <a:pt x="24" y="453"/>
                    </a:cubicBezTo>
                    <a:cubicBezTo>
                      <a:pt x="38" y="467"/>
                      <a:pt x="52" y="479"/>
                      <a:pt x="67" y="488"/>
                    </a:cubicBezTo>
                    <a:cubicBezTo>
                      <a:pt x="93" y="502"/>
                      <a:pt x="120" y="508"/>
                      <a:pt x="148" y="505"/>
                    </a:cubicBezTo>
                    <a:cubicBezTo>
                      <a:pt x="169" y="502"/>
                      <a:pt x="182" y="495"/>
                      <a:pt x="182" y="495"/>
                    </a:cubicBezTo>
                    <a:cubicBezTo>
                      <a:pt x="187" y="492"/>
                      <a:pt x="187" y="492"/>
                      <a:pt x="187" y="492"/>
                    </a:cubicBezTo>
                    <a:cubicBezTo>
                      <a:pt x="188" y="492"/>
                      <a:pt x="188" y="492"/>
                      <a:pt x="188" y="492"/>
                    </a:cubicBezTo>
                    <a:cubicBezTo>
                      <a:pt x="193" y="489"/>
                      <a:pt x="202" y="484"/>
                      <a:pt x="210" y="476"/>
                    </a:cubicBezTo>
                    <a:cubicBezTo>
                      <a:pt x="225" y="462"/>
                      <a:pt x="257" y="424"/>
                      <a:pt x="251" y="369"/>
                    </a:cubicBezTo>
                    <a:cubicBezTo>
                      <a:pt x="244" y="375"/>
                      <a:pt x="237" y="379"/>
                      <a:pt x="231" y="381"/>
                    </a:cubicBezTo>
                    <a:cubicBezTo>
                      <a:pt x="219" y="384"/>
                      <a:pt x="209" y="383"/>
                      <a:pt x="208" y="383"/>
                    </a:cubicBezTo>
                    <a:cubicBezTo>
                      <a:pt x="207" y="382"/>
                      <a:pt x="206" y="382"/>
                      <a:pt x="205" y="382"/>
                    </a:cubicBezTo>
                    <a:cubicBezTo>
                      <a:pt x="203" y="380"/>
                      <a:pt x="201" y="377"/>
                      <a:pt x="202" y="374"/>
                    </a:cubicBezTo>
                    <a:cubicBezTo>
                      <a:pt x="202" y="369"/>
                      <a:pt x="206" y="367"/>
                      <a:pt x="211" y="367"/>
                    </a:cubicBezTo>
                    <a:cubicBezTo>
                      <a:pt x="211" y="367"/>
                      <a:pt x="218" y="368"/>
                      <a:pt x="227" y="366"/>
                    </a:cubicBezTo>
                    <a:cubicBezTo>
                      <a:pt x="237" y="362"/>
                      <a:pt x="245" y="354"/>
                      <a:pt x="248" y="341"/>
                    </a:cubicBezTo>
                    <a:cubicBezTo>
                      <a:pt x="249" y="337"/>
                      <a:pt x="254" y="335"/>
                      <a:pt x="258" y="336"/>
                    </a:cubicBezTo>
                    <a:cubicBezTo>
                      <a:pt x="259" y="336"/>
                      <a:pt x="259" y="337"/>
                      <a:pt x="260" y="337"/>
                    </a:cubicBezTo>
                    <a:cubicBezTo>
                      <a:pt x="265" y="338"/>
                      <a:pt x="269" y="341"/>
                      <a:pt x="270" y="346"/>
                    </a:cubicBezTo>
                    <a:cubicBezTo>
                      <a:pt x="289" y="422"/>
                      <a:pt x="246" y="474"/>
                      <a:pt x="226" y="493"/>
                    </a:cubicBezTo>
                    <a:cubicBezTo>
                      <a:pt x="222" y="497"/>
                      <a:pt x="218" y="500"/>
                      <a:pt x="215" y="502"/>
                    </a:cubicBezTo>
                    <a:cubicBezTo>
                      <a:pt x="262" y="516"/>
                      <a:pt x="306" y="503"/>
                      <a:pt x="343" y="465"/>
                    </a:cubicBezTo>
                    <a:cubicBezTo>
                      <a:pt x="343" y="464"/>
                      <a:pt x="344" y="463"/>
                      <a:pt x="345" y="463"/>
                    </a:cubicBezTo>
                    <a:cubicBezTo>
                      <a:pt x="345" y="462"/>
                      <a:pt x="346" y="461"/>
                      <a:pt x="346" y="461"/>
                    </a:cubicBezTo>
                    <a:cubicBezTo>
                      <a:pt x="351" y="456"/>
                      <a:pt x="365" y="436"/>
                      <a:pt x="365" y="414"/>
                    </a:cubicBezTo>
                    <a:cubicBezTo>
                      <a:pt x="365" y="408"/>
                      <a:pt x="370" y="403"/>
                      <a:pt x="377" y="403"/>
                    </a:cubicBezTo>
                    <a:cubicBezTo>
                      <a:pt x="383" y="402"/>
                      <a:pt x="388" y="408"/>
                      <a:pt x="388" y="414"/>
                    </a:cubicBezTo>
                    <a:cubicBezTo>
                      <a:pt x="389" y="428"/>
                      <a:pt x="385" y="441"/>
                      <a:pt x="380" y="451"/>
                    </a:cubicBezTo>
                    <a:cubicBezTo>
                      <a:pt x="398" y="444"/>
                      <a:pt x="413" y="433"/>
                      <a:pt x="426" y="416"/>
                    </a:cubicBezTo>
                    <a:cubicBezTo>
                      <a:pt x="432" y="409"/>
                      <a:pt x="436" y="402"/>
                      <a:pt x="439" y="396"/>
                    </a:cubicBezTo>
                    <a:cubicBezTo>
                      <a:pt x="430" y="397"/>
                      <a:pt x="418" y="397"/>
                      <a:pt x="406" y="396"/>
                    </a:cubicBezTo>
                    <a:close/>
                  </a:path>
                </a:pathLst>
              </a:custGeom>
              <a:solidFill>
                <a:srgbClr val="F15A2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7" name="Freeform 18">
                <a:extLst>
                  <a:ext uri="{FF2B5EF4-FFF2-40B4-BE49-F238E27FC236}">
                    <a16:creationId xmlns:a16="http://schemas.microsoft.com/office/drawing/2014/main" id="{B60DCB84-CCC6-4B14-AFB2-EB35942A6305}"/>
                  </a:ext>
                </a:extLst>
              </p:cNvPr>
              <p:cNvSpPr>
                <a:spLocks/>
              </p:cNvSpPr>
              <p:nvPr/>
            </p:nvSpPr>
            <p:spPr bwMode="auto">
              <a:xfrm>
                <a:off x="4507" y="565"/>
                <a:ext cx="512" cy="592"/>
              </a:xfrm>
              <a:custGeom>
                <a:avLst/>
                <a:gdLst/>
                <a:ahLst/>
                <a:cxnLst>
                  <a:cxn ang="0">
                    <a:pos x="234" y="325"/>
                  </a:cxn>
                  <a:cxn ang="0">
                    <a:pos x="132" y="258"/>
                  </a:cxn>
                  <a:cxn ang="0">
                    <a:pos x="171" y="259"/>
                  </a:cxn>
                  <a:cxn ang="0">
                    <a:pos x="457" y="297"/>
                  </a:cxn>
                  <a:cxn ang="0">
                    <a:pos x="511" y="248"/>
                  </a:cxn>
                  <a:cxn ang="0">
                    <a:pos x="588" y="117"/>
                  </a:cxn>
                  <a:cxn ang="0">
                    <a:pos x="593" y="106"/>
                  </a:cxn>
                  <a:cxn ang="0">
                    <a:pos x="562" y="16"/>
                  </a:cxn>
                  <a:cxn ang="0">
                    <a:pos x="471" y="25"/>
                  </a:cxn>
                  <a:cxn ang="0">
                    <a:pos x="449" y="107"/>
                  </a:cxn>
                  <a:cxn ang="0">
                    <a:pos x="509" y="138"/>
                  </a:cxn>
                  <a:cxn ang="0">
                    <a:pos x="485" y="180"/>
                  </a:cxn>
                  <a:cxn ang="0">
                    <a:pos x="470" y="191"/>
                  </a:cxn>
                  <a:cxn ang="0">
                    <a:pos x="423" y="100"/>
                  </a:cxn>
                  <a:cxn ang="0">
                    <a:pos x="431" y="10"/>
                  </a:cxn>
                  <a:cxn ang="0">
                    <a:pos x="316" y="25"/>
                  </a:cxn>
                  <a:cxn ang="0">
                    <a:pos x="310" y="23"/>
                  </a:cxn>
                  <a:cxn ang="0">
                    <a:pos x="260" y="21"/>
                  </a:cxn>
                  <a:cxn ang="0">
                    <a:pos x="196" y="83"/>
                  </a:cxn>
                  <a:cxn ang="0">
                    <a:pos x="224" y="164"/>
                  </a:cxn>
                  <a:cxn ang="0">
                    <a:pos x="301" y="139"/>
                  </a:cxn>
                  <a:cxn ang="0">
                    <a:pos x="308" y="109"/>
                  </a:cxn>
                  <a:cxn ang="0">
                    <a:pos x="350" y="139"/>
                  </a:cxn>
                  <a:cxn ang="0">
                    <a:pos x="324" y="149"/>
                  </a:cxn>
                  <a:cxn ang="0">
                    <a:pos x="322" y="151"/>
                  </a:cxn>
                  <a:cxn ang="0">
                    <a:pos x="302" y="213"/>
                  </a:cxn>
                  <a:cxn ang="0">
                    <a:pos x="294" y="251"/>
                  </a:cxn>
                  <a:cxn ang="0">
                    <a:pos x="175" y="131"/>
                  </a:cxn>
                  <a:cxn ang="0">
                    <a:pos x="113" y="134"/>
                  </a:cxn>
                  <a:cxn ang="0">
                    <a:pos x="95" y="175"/>
                  </a:cxn>
                  <a:cxn ang="0">
                    <a:pos x="92" y="176"/>
                  </a:cxn>
                  <a:cxn ang="0">
                    <a:pos x="32" y="268"/>
                  </a:cxn>
                  <a:cxn ang="0">
                    <a:pos x="33" y="274"/>
                  </a:cxn>
                  <a:cxn ang="0">
                    <a:pos x="108" y="350"/>
                  </a:cxn>
                  <a:cxn ang="0">
                    <a:pos x="185" y="332"/>
                  </a:cxn>
                  <a:cxn ang="0">
                    <a:pos x="181" y="386"/>
                  </a:cxn>
                  <a:cxn ang="0">
                    <a:pos x="180" y="400"/>
                  </a:cxn>
                  <a:cxn ang="0">
                    <a:pos x="103" y="373"/>
                  </a:cxn>
                  <a:cxn ang="0">
                    <a:pos x="1" y="357"/>
                  </a:cxn>
                  <a:cxn ang="0">
                    <a:pos x="45" y="361"/>
                  </a:cxn>
                  <a:cxn ang="0">
                    <a:pos x="10" y="417"/>
                  </a:cxn>
                  <a:cxn ang="0">
                    <a:pos x="8" y="421"/>
                  </a:cxn>
                  <a:cxn ang="0">
                    <a:pos x="39" y="551"/>
                  </a:cxn>
                  <a:cxn ang="0">
                    <a:pos x="147" y="425"/>
                  </a:cxn>
                  <a:cxn ang="0">
                    <a:pos x="220" y="424"/>
                  </a:cxn>
                  <a:cxn ang="0">
                    <a:pos x="289" y="498"/>
                  </a:cxn>
                  <a:cxn ang="0">
                    <a:pos x="154" y="448"/>
                  </a:cxn>
                  <a:cxn ang="0">
                    <a:pos x="79" y="505"/>
                  </a:cxn>
                  <a:cxn ang="0">
                    <a:pos x="62" y="576"/>
                  </a:cxn>
                  <a:cxn ang="0">
                    <a:pos x="62" y="576"/>
                  </a:cxn>
                  <a:cxn ang="0">
                    <a:pos x="63" y="578"/>
                  </a:cxn>
                  <a:cxn ang="0">
                    <a:pos x="177" y="692"/>
                  </a:cxn>
                  <a:cxn ang="0">
                    <a:pos x="241" y="681"/>
                  </a:cxn>
                  <a:cxn ang="0">
                    <a:pos x="306" y="607"/>
                  </a:cxn>
                </a:cxnLst>
                <a:rect l="0" t="0" r="r" b="b"/>
                <a:pathLst>
                  <a:path w="600" h="693">
                    <a:moveTo>
                      <a:pt x="475" y="312"/>
                    </a:moveTo>
                    <a:cubicBezTo>
                      <a:pt x="469" y="317"/>
                      <a:pt x="462" y="321"/>
                      <a:pt x="455" y="325"/>
                    </a:cubicBezTo>
                    <a:cubicBezTo>
                      <a:pt x="439" y="334"/>
                      <a:pt x="420" y="341"/>
                      <a:pt x="398" y="346"/>
                    </a:cubicBezTo>
                    <a:cubicBezTo>
                      <a:pt x="370" y="353"/>
                      <a:pt x="337" y="354"/>
                      <a:pt x="300" y="347"/>
                    </a:cubicBezTo>
                    <a:cubicBezTo>
                      <a:pt x="279" y="343"/>
                      <a:pt x="257" y="336"/>
                      <a:pt x="234" y="325"/>
                    </a:cubicBezTo>
                    <a:cubicBezTo>
                      <a:pt x="234" y="325"/>
                      <a:pt x="234" y="325"/>
                      <a:pt x="234" y="325"/>
                    </a:cubicBezTo>
                    <a:cubicBezTo>
                      <a:pt x="234" y="325"/>
                      <a:pt x="234" y="325"/>
                      <a:pt x="234" y="325"/>
                    </a:cubicBezTo>
                    <a:cubicBezTo>
                      <a:pt x="234" y="325"/>
                      <a:pt x="222" y="319"/>
                      <a:pt x="206" y="310"/>
                    </a:cubicBezTo>
                    <a:cubicBezTo>
                      <a:pt x="195" y="304"/>
                      <a:pt x="183" y="296"/>
                      <a:pt x="170" y="287"/>
                    </a:cubicBezTo>
                    <a:cubicBezTo>
                      <a:pt x="157" y="279"/>
                      <a:pt x="144" y="269"/>
                      <a:pt x="132" y="258"/>
                    </a:cubicBezTo>
                    <a:cubicBezTo>
                      <a:pt x="124" y="251"/>
                      <a:pt x="116" y="244"/>
                      <a:pt x="110" y="237"/>
                    </a:cubicBezTo>
                    <a:cubicBezTo>
                      <a:pt x="106" y="232"/>
                      <a:pt x="107" y="224"/>
                      <a:pt x="111" y="220"/>
                    </a:cubicBezTo>
                    <a:cubicBezTo>
                      <a:pt x="116" y="216"/>
                      <a:pt x="124" y="217"/>
                      <a:pt x="128" y="222"/>
                    </a:cubicBezTo>
                    <a:cubicBezTo>
                      <a:pt x="133" y="228"/>
                      <a:pt x="140" y="235"/>
                      <a:pt x="147" y="241"/>
                    </a:cubicBezTo>
                    <a:cubicBezTo>
                      <a:pt x="154" y="247"/>
                      <a:pt x="162" y="254"/>
                      <a:pt x="171" y="259"/>
                    </a:cubicBezTo>
                    <a:cubicBezTo>
                      <a:pt x="187" y="271"/>
                      <a:pt x="204" y="282"/>
                      <a:pt x="217" y="290"/>
                    </a:cubicBezTo>
                    <a:cubicBezTo>
                      <a:pt x="232" y="298"/>
                      <a:pt x="243" y="303"/>
                      <a:pt x="244" y="304"/>
                    </a:cubicBezTo>
                    <a:cubicBezTo>
                      <a:pt x="280" y="321"/>
                      <a:pt x="313" y="328"/>
                      <a:pt x="342" y="328"/>
                    </a:cubicBezTo>
                    <a:cubicBezTo>
                      <a:pt x="371" y="329"/>
                      <a:pt x="396" y="324"/>
                      <a:pt x="418" y="316"/>
                    </a:cubicBezTo>
                    <a:cubicBezTo>
                      <a:pt x="432" y="311"/>
                      <a:pt x="445" y="304"/>
                      <a:pt x="457" y="297"/>
                    </a:cubicBezTo>
                    <a:cubicBezTo>
                      <a:pt x="472" y="287"/>
                      <a:pt x="484" y="277"/>
                      <a:pt x="493" y="269"/>
                    </a:cubicBezTo>
                    <a:cubicBezTo>
                      <a:pt x="505" y="257"/>
                      <a:pt x="511" y="249"/>
                      <a:pt x="511" y="248"/>
                    </a:cubicBezTo>
                    <a:cubicBezTo>
                      <a:pt x="511" y="248"/>
                      <a:pt x="511" y="248"/>
                      <a:pt x="511" y="248"/>
                    </a:cubicBezTo>
                    <a:cubicBezTo>
                      <a:pt x="511" y="248"/>
                      <a:pt x="511" y="248"/>
                      <a:pt x="511" y="248"/>
                    </a:cubicBezTo>
                    <a:cubicBezTo>
                      <a:pt x="511" y="248"/>
                      <a:pt x="511" y="248"/>
                      <a:pt x="511" y="248"/>
                    </a:cubicBezTo>
                    <a:cubicBezTo>
                      <a:pt x="511" y="248"/>
                      <a:pt x="511" y="248"/>
                      <a:pt x="511" y="248"/>
                    </a:cubicBezTo>
                    <a:cubicBezTo>
                      <a:pt x="511" y="248"/>
                      <a:pt x="511" y="248"/>
                      <a:pt x="511" y="248"/>
                    </a:cubicBezTo>
                    <a:cubicBezTo>
                      <a:pt x="512" y="247"/>
                      <a:pt x="513" y="247"/>
                      <a:pt x="514" y="246"/>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9" y="115"/>
                      <a:pt x="591" y="112"/>
                      <a:pt x="593" y="106"/>
                    </a:cubicBezTo>
                    <a:cubicBezTo>
                      <a:pt x="596" y="101"/>
                      <a:pt x="598" y="94"/>
                      <a:pt x="599" y="86"/>
                    </a:cubicBezTo>
                    <a:cubicBezTo>
                      <a:pt x="600" y="81"/>
                      <a:pt x="600" y="75"/>
                      <a:pt x="600" y="70"/>
                    </a:cubicBezTo>
                    <a:cubicBezTo>
                      <a:pt x="599" y="62"/>
                      <a:pt x="597" y="55"/>
                      <a:pt x="593" y="47"/>
                    </a:cubicBezTo>
                    <a:cubicBezTo>
                      <a:pt x="591" y="43"/>
                      <a:pt x="588" y="38"/>
                      <a:pt x="584" y="34"/>
                    </a:cubicBezTo>
                    <a:cubicBezTo>
                      <a:pt x="577" y="26"/>
                      <a:pt x="570" y="20"/>
                      <a:pt x="562" y="16"/>
                    </a:cubicBezTo>
                    <a:cubicBezTo>
                      <a:pt x="551" y="9"/>
                      <a:pt x="539" y="6"/>
                      <a:pt x="527" y="5"/>
                    </a:cubicBezTo>
                    <a:cubicBezTo>
                      <a:pt x="515" y="4"/>
                      <a:pt x="504" y="6"/>
                      <a:pt x="493" y="11"/>
                    </a:cubicBezTo>
                    <a:cubicBezTo>
                      <a:pt x="486" y="14"/>
                      <a:pt x="479" y="18"/>
                      <a:pt x="472" y="24"/>
                    </a:cubicBezTo>
                    <a:cubicBezTo>
                      <a:pt x="472" y="24"/>
                      <a:pt x="472" y="24"/>
                      <a:pt x="472" y="24"/>
                    </a:cubicBezTo>
                    <a:cubicBezTo>
                      <a:pt x="472" y="24"/>
                      <a:pt x="472" y="24"/>
                      <a:pt x="471" y="25"/>
                    </a:cubicBezTo>
                    <a:cubicBezTo>
                      <a:pt x="470" y="26"/>
                      <a:pt x="469" y="27"/>
                      <a:pt x="467" y="29"/>
                    </a:cubicBezTo>
                    <a:cubicBezTo>
                      <a:pt x="464" y="32"/>
                      <a:pt x="460" y="37"/>
                      <a:pt x="456" y="44"/>
                    </a:cubicBezTo>
                    <a:cubicBezTo>
                      <a:pt x="454" y="49"/>
                      <a:pt x="451" y="54"/>
                      <a:pt x="449" y="60"/>
                    </a:cubicBezTo>
                    <a:cubicBezTo>
                      <a:pt x="447" y="67"/>
                      <a:pt x="445" y="74"/>
                      <a:pt x="445" y="82"/>
                    </a:cubicBezTo>
                    <a:cubicBezTo>
                      <a:pt x="445" y="90"/>
                      <a:pt x="446" y="99"/>
                      <a:pt x="449" y="107"/>
                    </a:cubicBezTo>
                    <a:cubicBezTo>
                      <a:pt x="452" y="113"/>
                      <a:pt x="454" y="119"/>
                      <a:pt x="459" y="125"/>
                    </a:cubicBezTo>
                    <a:cubicBezTo>
                      <a:pt x="464" y="132"/>
                      <a:pt x="471" y="140"/>
                      <a:pt x="481" y="148"/>
                    </a:cubicBezTo>
                    <a:cubicBezTo>
                      <a:pt x="482" y="146"/>
                      <a:pt x="484" y="144"/>
                      <a:pt x="486" y="143"/>
                    </a:cubicBezTo>
                    <a:cubicBezTo>
                      <a:pt x="489" y="139"/>
                      <a:pt x="494" y="136"/>
                      <a:pt x="499" y="134"/>
                    </a:cubicBezTo>
                    <a:cubicBezTo>
                      <a:pt x="503" y="132"/>
                      <a:pt x="508" y="134"/>
                      <a:pt x="509" y="138"/>
                    </a:cubicBezTo>
                    <a:cubicBezTo>
                      <a:pt x="511" y="142"/>
                      <a:pt x="509" y="146"/>
                      <a:pt x="505" y="148"/>
                    </a:cubicBezTo>
                    <a:cubicBezTo>
                      <a:pt x="502" y="150"/>
                      <a:pt x="499" y="152"/>
                      <a:pt x="496" y="154"/>
                    </a:cubicBezTo>
                    <a:cubicBezTo>
                      <a:pt x="494" y="156"/>
                      <a:pt x="492" y="159"/>
                      <a:pt x="490" y="161"/>
                    </a:cubicBezTo>
                    <a:cubicBezTo>
                      <a:pt x="489" y="164"/>
                      <a:pt x="487" y="168"/>
                      <a:pt x="486" y="171"/>
                    </a:cubicBezTo>
                    <a:cubicBezTo>
                      <a:pt x="486" y="174"/>
                      <a:pt x="485" y="177"/>
                      <a:pt x="485" y="180"/>
                    </a:cubicBezTo>
                    <a:cubicBezTo>
                      <a:pt x="484" y="185"/>
                      <a:pt x="485" y="189"/>
                      <a:pt x="485" y="189"/>
                    </a:cubicBezTo>
                    <a:cubicBezTo>
                      <a:pt x="485" y="189"/>
                      <a:pt x="485" y="189"/>
                      <a:pt x="485" y="189"/>
                    </a:cubicBezTo>
                    <a:cubicBezTo>
                      <a:pt x="485" y="189"/>
                      <a:pt x="485" y="189"/>
                      <a:pt x="485" y="189"/>
                    </a:cubicBezTo>
                    <a:cubicBezTo>
                      <a:pt x="486" y="194"/>
                      <a:pt x="483" y="197"/>
                      <a:pt x="478" y="198"/>
                    </a:cubicBezTo>
                    <a:cubicBezTo>
                      <a:pt x="474" y="199"/>
                      <a:pt x="470" y="196"/>
                      <a:pt x="470" y="191"/>
                    </a:cubicBezTo>
                    <a:cubicBezTo>
                      <a:pt x="470" y="191"/>
                      <a:pt x="469" y="188"/>
                      <a:pt x="469" y="184"/>
                    </a:cubicBezTo>
                    <a:cubicBezTo>
                      <a:pt x="469" y="180"/>
                      <a:pt x="470" y="174"/>
                      <a:pt x="471" y="169"/>
                    </a:cubicBezTo>
                    <a:cubicBezTo>
                      <a:pt x="470" y="168"/>
                      <a:pt x="469" y="168"/>
                      <a:pt x="468" y="167"/>
                    </a:cubicBezTo>
                    <a:cubicBezTo>
                      <a:pt x="454" y="157"/>
                      <a:pt x="444" y="146"/>
                      <a:pt x="437" y="135"/>
                    </a:cubicBezTo>
                    <a:cubicBezTo>
                      <a:pt x="430" y="123"/>
                      <a:pt x="425" y="112"/>
                      <a:pt x="423" y="100"/>
                    </a:cubicBezTo>
                    <a:cubicBezTo>
                      <a:pt x="422" y="93"/>
                      <a:pt x="422" y="85"/>
                      <a:pt x="422" y="78"/>
                    </a:cubicBezTo>
                    <a:cubicBezTo>
                      <a:pt x="423" y="69"/>
                      <a:pt x="425" y="60"/>
                      <a:pt x="427" y="52"/>
                    </a:cubicBezTo>
                    <a:cubicBezTo>
                      <a:pt x="430" y="45"/>
                      <a:pt x="433" y="38"/>
                      <a:pt x="436" y="32"/>
                    </a:cubicBezTo>
                    <a:cubicBezTo>
                      <a:pt x="440" y="27"/>
                      <a:pt x="443" y="22"/>
                      <a:pt x="446" y="18"/>
                    </a:cubicBezTo>
                    <a:cubicBezTo>
                      <a:pt x="442" y="15"/>
                      <a:pt x="437" y="13"/>
                      <a:pt x="431" y="10"/>
                    </a:cubicBezTo>
                    <a:cubicBezTo>
                      <a:pt x="421" y="7"/>
                      <a:pt x="410" y="3"/>
                      <a:pt x="399" y="2"/>
                    </a:cubicBezTo>
                    <a:cubicBezTo>
                      <a:pt x="391" y="0"/>
                      <a:pt x="383" y="0"/>
                      <a:pt x="374" y="1"/>
                    </a:cubicBezTo>
                    <a:cubicBezTo>
                      <a:pt x="363" y="1"/>
                      <a:pt x="352" y="4"/>
                      <a:pt x="340" y="9"/>
                    </a:cubicBezTo>
                    <a:cubicBezTo>
                      <a:pt x="334" y="12"/>
                      <a:pt x="327" y="16"/>
                      <a:pt x="321" y="21"/>
                    </a:cubicBezTo>
                    <a:cubicBezTo>
                      <a:pt x="316" y="25"/>
                      <a:pt x="316" y="25"/>
                      <a:pt x="316" y="25"/>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09" y="23"/>
                      <a:pt x="308" y="23"/>
                    </a:cubicBezTo>
                    <a:cubicBezTo>
                      <a:pt x="307" y="22"/>
                      <a:pt x="305" y="22"/>
                      <a:pt x="302" y="21"/>
                    </a:cubicBezTo>
                    <a:cubicBezTo>
                      <a:pt x="296" y="20"/>
                      <a:pt x="288" y="19"/>
                      <a:pt x="279" y="19"/>
                    </a:cubicBezTo>
                    <a:cubicBezTo>
                      <a:pt x="273" y="19"/>
                      <a:pt x="267" y="20"/>
                      <a:pt x="260" y="21"/>
                    </a:cubicBezTo>
                    <a:cubicBezTo>
                      <a:pt x="252" y="22"/>
                      <a:pt x="243" y="25"/>
                      <a:pt x="235" y="30"/>
                    </a:cubicBezTo>
                    <a:cubicBezTo>
                      <a:pt x="230" y="33"/>
                      <a:pt x="225" y="36"/>
                      <a:pt x="221" y="41"/>
                    </a:cubicBezTo>
                    <a:cubicBezTo>
                      <a:pt x="216" y="45"/>
                      <a:pt x="211" y="51"/>
                      <a:pt x="207" y="59"/>
                    </a:cubicBezTo>
                    <a:cubicBezTo>
                      <a:pt x="203" y="65"/>
                      <a:pt x="200" y="72"/>
                      <a:pt x="197" y="81"/>
                    </a:cubicBezTo>
                    <a:cubicBezTo>
                      <a:pt x="196" y="83"/>
                      <a:pt x="196" y="83"/>
                      <a:pt x="196" y="83"/>
                    </a:cubicBezTo>
                    <a:cubicBezTo>
                      <a:pt x="196" y="83"/>
                      <a:pt x="196" y="83"/>
                      <a:pt x="196" y="83"/>
                    </a:cubicBezTo>
                    <a:cubicBezTo>
                      <a:pt x="196" y="85"/>
                      <a:pt x="195" y="87"/>
                      <a:pt x="195" y="90"/>
                    </a:cubicBezTo>
                    <a:cubicBezTo>
                      <a:pt x="194" y="96"/>
                      <a:pt x="193" y="104"/>
                      <a:pt x="195" y="114"/>
                    </a:cubicBezTo>
                    <a:cubicBezTo>
                      <a:pt x="196" y="120"/>
                      <a:pt x="198" y="127"/>
                      <a:pt x="201" y="134"/>
                    </a:cubicBezTo>
                    <a:cubicBezTo>
                      <a:pt x="206" y="144"/>
                      <a:pt x="213" y="154"/>
                      <a:pt x="224" y="164"/>
                    </a:cubicBezTo>
                    <a:cubicBezTo>
                      <a:pt x="231" y="169"/>
                      <a:pt x="238" y="175"/>
                      <a:pt x="248" y="181"/>
                    </a:cubicBezTo>
                    <a:cubicBezTo>
                      <a:pt x="256" y="185"/>
                      <a:pt x="266" y="190"/>
                      <a:pt x="278" y="195"/>
                    </a:cubicBezTo>
                    <a:cubicBezTo>
                      <a:pt x="278" y="189"/>
                      <a:pt x="279" y="183"/>
                      <a:pt x="280" y="178"/>
                    </a:cubicBezTo>
                    <a:cubicBezTo>
                      <a:pt x="283" y="169"/>
                      <a:pt x="287" y="161"/>
                      <a:pt x="291" y="154"/>
                    </a:cubicBezTo>
                    <a:cubicBezTo>
                      <a:pt x="294" y="148"/>
                      <a:pt x="298" y="143"/>
                      <a:pt x="301" y="139"/>
                    </a:cubicBezTo>
                    <a:cubicBezTo>
                      <a:pt x="302" y="137"/>
                      <a:pt x="304" y="136"/>
                      <a:pt x="304" y="135"/>
                    </a:cubicBezTo>
                    <a:cubicBezTo>
                      <a:pt x="304" y="134"/>
                      <a:pt x="303" y="134"/>
                      <a:pt x="303" y="133"/>
                    </a:cubicBezTo>
                    <a:cubicBezTo>
                      <a:pt x="298" y="128"/>
                      <a:pt x="295" y="121"/>
                      <a:pt x="293" y="113"/>
                    </a:cubicBezTo>
                    <a:cubicBezTo>
                      <a:pt x="292" y="109"/>
                      <a:pt x="295" y="104"/>
                      <a:pt x="299" y="103"/>
                    </a:cubicBezTo>
                    <a:cubicBezTo>
                      <a:pt x="303" y="103"/>
                      <a:pt x="307" y="105"/>
                      <a:pt x="308" y="109"/>
                    </a:cubicBezTo>
                    <a:cubicBezTo>
                      <a:pt x="310" y="115"/>
                      <a:pt x="312" y="120"/>
                      <a:pt x="315" y="123"/>
                    </a:cubicBezTo>
                    <a:cubicBezTo>
                      <a:pt x="318" y="127"/>
                      <a:pt x="321" y="130"/>
                      <a:pt x="325" y="132"/>
                    </a:cubicBezTo>
                    <a:cubicBezTo>
                      <a:pt x="331" y="135"/>
                      <a:pt x="337" y="137"/>
                      <a:pt x="342" y="138"/>
                    </a:cubicBezTo>
                    <a:cubicBezTo>
                      <a:pt x="346" y="139"/>
                      <a:pt x="350" y="139"/>
                      <a:pt x="350" y="139"/>
                    </a:cubicBezTo>
                    <a:cubicBezTo>
                      <a:pt x="350" y="139"/>
                      <a:pt x="350" y="139"/>
                      <a:pt x="350" y="139"/>
                    </a:cubicBezTo>
                    <a:cubicBezTo>
                      <a:pt x="350" y="139"/>
                      <a:pt x="350" y="139"/>
                      <a:pt x="350" y="139"/>
                    </a:cubicBezTo>
                    <a:cubicBezTo>
                      <a:pt x="354" y="139"/>
                      <a:pt x="357" y="143"/>
                      <a:pt x="357" y="147"/>
                    </a:cubicBezTo>
                    <a:cubicBezTo>
                      <a:pt x="357" y="151"/>
                      <a:pt x="354" y="155"/>
                      <a:pt x="349" y="155"/>
                    </a:cubicBezTo>
                    <a:cubicBezTo>
                      <a:pt x="349" y="155"/>
                      <a:pt x="345" y="154"/>
                      <a:pt x="339" y="153"/>
                    </a:cubicBezTo>
                    <a:cubicBezTo>
                      <a:pt x="335" y="152"/>
                      <a:pt x="329" y="151"/>
                      <a:pt x="324" y="149"/>
                    </a:cubicBezTo>
                    <a:cubicBezTo>
                      <a:pt x="323" y="149"/>
                      <a:pt x="323" y="149"/>
                      <a:pt x="323" y="150"/>
                    </a:cubicBezTo>
                    <a:cubicBezTo>
                      <a:pt x="323" y="150"/>
                      <a:pt x="323" y="150"/>
                      <a:pt x="323" y="150"/>
                    </a:cubicBezTo>
                    <a:cubicBezTo>
                      <a:pt x="323" y="150"/>
                      <a:pt x="323" y="150"/>
                      <a:pt x="323" y="150"/>
                    </a:cubicBezTo>
                    <a:cubicBezTo>
                      <a:pt x="323" y="150"/>
                      <a:pt x="323" y="150"/>
                      <a:pt x="322" y="150"/>
                    </a:cubicBezTo>
                    <a:cubicBezTo>
                      <a:pt x="322" y="150"/>
                      <a:pt x="322" y="150"/>
                      <a:pt x="322" y="151"/>
                    </a:cubicBezTo>
                    <a:cubicBezTo>
                      <a:pt x="321" y="151"/>
                      <a:pt x="320" y="152"/>
                      <a:pt x="319" y="154"/>
                    </a:cubicBezTo>
                    <a:cubicBezTo>
                      <a:pt x="317" y="156"/>
                      <a:pt x="314" y="161"/>
                      <a:pt x="311" y="166"/>
                    </a:cubicBezTo>
                    <a:cubicBezTo>
                      <a:pt x="308" y="170"/>
                      <a:pt x="306" y="175"/>
                      <a:pt x="304" y="181"/>
                    </a:cubicBezTo>
                    <a:cubicBezTo>
                      <a:pt x="302" y="187"/>
                      <a:pt x="301" y="193"/>
                      <a:pt x="301" y="200"/>
                    </a:cubicBezTo>
                    <a:cubicBezTo>
                      <a:pt x="301" y="204"/>
                      <a:pt x="301" y="209"/>
                      <a:pt x="302" y="213"/>
                    </a:cubicBezTo>
                    <a:cubicBezTo>
                      <a:pt x="303" y="220"/>
                      <a:pt x="306" y="226"/>
                      <a:pt x="310" y="233"/>
                    </a:cubicBezTo>
                    <a:cubicBezTo>
                      <a:pt x="316" y="242"/>
                      <a:pt x="325" y="252"/>
                      <a:pt x="338" y="262"/>
                    </a:cubicBezTo>
                    <a:cubicBezTo>
                      <a:pt x="343" y="266"/>
                      <a:pt x="344" y="273"/>
                      <a:pt x="340" y="278"/>
                    </a:cubicBezTo>
                    <a:cubicBezTo>
                      <a:pt x="336" y="283"/>
                      <a:pt x="329" y="284"/>
                      <a:pt x="324" y="280"/>
                    </a:cubicBezTo>
                    <a:cubicBezTo>
                      <a:pt x="311" y="271"/>
                      <a:pt x="301" y="261"/>
                      <a:pt x="294" y="251"/>
                    </a:cubicBezTo>
                    <a:cubicBezTo>
                      <a:pt x="287" y="241"/>
                      <a:pt x="282" y="231"/>
                      <a:pt x="280" y="221"/>
                    </a:cubicBezTo>
                    <a:cubicBezTo>
                      <a:pt x="280" y="221"/>
                      <a:pt x="280" y="220"/>
                      <a:pt x="280" y="220"/>
                    </a:cubicBezTo>
                    <a:cubicBezTo>
                      <a:pt x="263" y="214"/>
                      <a:pt x="248" y="208"/>
                      <a:pt x="236" y="201"/>
                    </a:cubicBezTo>
                    <a:cubicBezTo>
                      <a:pt x="218" y="190"/>
                      <a:pt x="205" y="179"/>
                      <a:pt x="195" y="167"/>
                    </a:cubicBezTo>
                    <a:cubicBezTo>
                      <a:pt x="185" y="155"/>
                      <a:pt x="179" y="142"/>
                      <a:pt x="175" y="131"/>
                    </a:cubicBezTo>
                    <a:cubicBezTo>
                      <a:pt x="173" y="123"/>
                      <a:pt x="172" y="116"/>
                      <a:pt x="171" y="109"/>
                    </a:cubicBezTo>
                    <a:cubicBezTo>
                      <a:pt x="171" y="103"/>
                      <a:pt x="171" y="97"/>
                      <a:pt x="171" y="92"/>
                    </a:cubicBezTo>
                    <a:cubicBezTo>
                      <a:pt x="166" y="94"/>
                      <a:pt x="159" y="96"/>
                      <a:pt x="153" y="99"/>
                    </a:cubicBezTo>
                    <a:cubicBezTo>
                      <a:pt x="146" y="102"/>
                      <a:pt x="140" y="106"/>
                      <a:pt x="134" y="110"/>
                    </a:cubicBezTo>
                    <a:cubicBezTo>
                      <a:pt x="126" y="117"/>
                      <a:pt x="119" y="124"/>
                      <a:pt x="113" y="134"/>
                    </a:cubicBezTo>
                    <a:cubicBezTo>
                      <a:pt x="108" y="143"/>
                      <a:pt x="104" y="153"/>
                      <a:pt x="103" y="165"/>
                    </a:cubicBezTo>
                    <a:cubicBezTo>
                      <a:pt x="102" y="173"/>
                      <a:pt x="102" y="173"/>
                      <a:pt x="102" y="173"/>
                    </a:cubicBezTo>
                    <a:cubicBezTo>
                      <a:pt x="95" y="175"/>
                      <a:pt x="95" y="175"/>
                      <a:pt x="95" y="175"/>
                    </a:cubicBezTo>
                    <a:cubicBezTo>
                      <a:pt x="95" y="175"/>
                      <a:pt x="95" y="175"/>
                      <a:pt x="95" y="175"/>
                    </a:cubicBezTo>
                    <a:cubicBezTo>
                      <a:pt x="95" y="175"/>
                      <a:pt x="95" y="175"/>
                      <a:pt x="95" y="175"/>
                    </a:cubicBezTo>
                    <a:cubicBezTo>
                      <a:pt x="95" y="175"/>
                      <a:pt x="95" y="175"/>
                      <a:pt x="95" y="175"/>
                    </a:cubicBezTo>
                    <a:cubicBezTo>
                      <a:pt x="95" y="175"/>
                      <a:pt x="95" y="175"/>
                      <a:pt x="95" y="175"/>
                    </a:cubicBezTo>
                    <a:cubicBezTo>
                      <a:pt x="94" y="175"/>
                      <a:pt x="94" y="175"/>
                      <a:pt x="94" y="175"/>
                    </a:cubicBezTo>
                    <a:cubicBezTo>
                      <a:pt x="94" y="175"/>
                      <a:pt x="94" y="175"/>
                      <a:pt x="94" y="175"/>
                    </a:cubicBezTo>
                    <a:cubicBezTo>
                      <a:pt x="94" y="175"/>
                      <a:pt x="93" y="176"/>
                      <a:pt x="92" y="176"/>
                    </a:cubicBezTo>
                    <a:cubicBezTo>
                      <a:pt x="90" y="177"/>
                      <a:pt x="87" y="178"/>
                      <a:pt x="84" y="180"/>
                    </a:cubicBezTo>
                    <a:cubicBezTo>
                      <a:pt x="77" y="183"/>
                      <a:pt x="68" y="188"/>
                      <a:pt x="59" y="196"/>
                    </a:cubicBezTo>
                    <a:cubicBezTo>
                      <a:pt x="54" y="202"/>
                      <a:pt x="48" y="208"/>
                      <a:pt x="44" y="216"/>
                    </a:cubicBezTo>
                    <a:cubicBezTo>
                      <a:pt x="39" y="224"/>
                      <a:pt x="36" y="232"/>
                      <a:pt x="34" y="243"/>
                    </a:cubicBezTo>
                    <a:cubicBezTo>
                      <a:pt x="32" y="250"/>
                      <a:pt x="32" y="258"/>
                      <a:pt x="32" y="268"/>
                    </a:cubicBezTo>
                    <a:cubicBezTo>
                      <a:pt x="33" y="269"/>
                      <a:pt x="33" y="271"/>
                      <a:pt x="33" y="272"/>
                    </a:cubicBezTo>
                    <a:cubicBezTo>
                      <a:pt x="33" y="272"/>
                      <a:pt x="33" y="272"/>
                      <a:pt x="33" y="272"/>
                    </a:cubicBezTo>
                    <a:cubicBezTo>
                      <a:pt x="33" y="272"/>
                      <a:pt x="33" y="272"/>
                      <a:pt x="33" y="272"/>
                    </a:cubicBezTo>
                    <a:cubicBezTo>
                      <a:pt x="33" y="272"/>
                      <a:pt x="33" y="273"/>
                      <a:pt x="33" y="273"/>
                    </a:cubicBezTo>
                    <a:cubicBezTo>
                      <a:pt x="33" y="273"/>
                      <a:pt x="33" y="273"/>
                      <a:pt x="33" y="274"/>
                    </a:cubicBezTo>
                    <a:cubicBezTo>
                      <a:pt x="33" y="275"/>
                      <a:pt x="33" y="277"/>
                      <a:pt x="33" y="280"/>
                    </a:cubicBezTo>
                    <a:cubicBezTo>
                      <a:pt x="34" y="285"/>
                      <a:pt x="36" y="292"/>
                      <a:pt x="39" y="300"/>
                    </a:cubicBezTo>
                    <a:cubicBezTo>
                      <a:pt x="42" y="305"/>
                      <a:pt x="45" y="311"/>
                      <a:pt x="49" y="316"/>
                    </a:cubicBezTo>
                    <a:cubicBezTo>
                      <a:pt x="55" y="323"/>
                      <a:pt x="62" y="330"/>
                      <a:pt x="73" y="337"/>
                    </a:cubicBezTo>
                    <a:cubicBezTo>
                      <a:pt x="82" y="342"/>
                      <a:pt x="94" y="347"/>
                      <a:pt x="108" y="350"/>
                    </a:cubicBezTo>
                    <a:cubicBezTo>
                      <a:pt x="122" y="353"/>
                      <a:pt x="139" y="355"/>
                      <a:pt x="160" y="355"/>
                    </a:cubicBezTo>
                    <a:cubicBezTo>
                      <a:pt x="161" y="355"/>
                      <a:pt x="162" y="356"/>
                      <a:pt x="163" y="356"/>
                    </a:cubicBezTo>
                    <a:cubicBezTo>
                      <a:pt x="164" y="351"/>
                      <a:pt x="166" y="346"/>
                      <a:pt x="168" y="341"/>
                    </a:cubicBezTo>
                    <a:cubicBezTo>
                      <a:pt x="170" y="338"/>
                      <a:pt x="172" y="336"/>
                      <a:pt x="174" y="333"/>
                    </a:cubicBezTo>
                    <a:cubicBezTo>
                      <a:pt x="177" y="330"/>
                      <a:pt x="182" y="329"/>
                      <a:pt x="185" y="332"/>
                    </a:cubicBezTo>
                    <a:cubicBezTo>
                      <a:pt x="188" y="335"/>
                      <a:pt x="189" y="340"/>
                      <a:pt x="186" y="343"/>
                    </a:cubicBezTo>
                    <a:cubicBezTo>
                      <a:pt x="184" y="345"/>
                      <a:pt x="183" y="347"/>
                      <a:pt x="182" y="349"/>
                    </a:cubicBezTo>
                    <a:cubicBezTo>
                      <a:pt x="180" y="353"/>
                      <a:pt x="178" y="356"/>
                      <a:pt x="178" y="360"/>
                    </a:cubicBezTo>
                    <a:cubicBezTo>
                      <a:pt x="177" y="363"/>
                      <a:pt x="177" y="367"/>
                      <a:pt x="177" y="370"/>
                    </a:cubicBezTo>
                    <a:cubicBezTo>
                      <a:pt x="177" y="377"/>
                      <a:pt x="179" y="382"/>
                      <a:pt x="181" y="386"/>
                    </a:cubicBezTo>
                    <a:cubicBezTo>
                      <a:pt x="182" y="388"/>
                      <a:pt x="183" y="390"/>
                      <a:pt x="183" y="390"/>
                    </a:cubicBezTo>
                    <a:cubicBezTo>
                      <a:pt x="183" y="390"/>
                      <a:pt x="183" y="390"/>
                      <a:pt x="183" y="390"/>
                    </a:cubicBezTo>
                    <a:cubicBezTo>
                      <a:pt x="183" y="390"/>
                      <a:pt x="183" y="390"/>
                      <a:pt x="183" y="390"/>
                    </a:cubicBezTo>
                    <a:cubicBezTo>
                      <a:pt x="183" y="390"/>
                      <a:pt x="183" y="390"/>
                      <a:pt x="183" y="390"/>
                    </a:cubicBezTo>
                    <a:cubicBezTo>
                      <a:pt x="185" y="393"/>
                      <a:pt x="184" y="398"/>
                      <a:pt x="180" y="400"/>
                    </a:cubicBezTo>
                    <a:cubicBezTo>
                      <a:pt x="177" y="403"/>
                      <a:pt x="172" y="402"/>
                      <a:pt x="170" y="398"/>
                    </a:cubicBezTo>
                    <a:cubicBezTo>
                      <a:pt x="169" y="398"/>
                      <a:pt x="168" y="395"/>
                      <a:pt x="166" y="392"/>
                    </a:cubicBezTo>
                    <a:cubicBezTo>
                      <a:pt x="165" y="388"/>
                      <a:pt x="163" y="384"/>
                      <a:pt x="162" y="378"/>
                    </a:cubicBezTo>
                    <a:cubicBezTo>
                      <a:pt x="162" y="379"/>
                      <a:pt x="161" y="379"/>
                      <a:pt x="160" y="379"/>
                    </a:cubicBezTo>
                    <a:cubicBezTo>
                      <a:pt x="138" y="379"/>
                      <a:pt x="119" y="376"/>
                      <a:pt x="103" y="373"/>
                    </a:cubicBezTo>
                    <a:cubicBezTo>
                      <a:pt x="86" y="369"/>
                      <a:pt x="73" y="363"/>
                      <a:pt x="62" y="357"/>
                    </a:cubicBezTo>
                    <a:cubicBezTo>
                      <a:pt x="47" y="348"/>
                      <a:pt x="36" y="338"/>
                      <a:pt x="28" y="327"/>
                    </a:cubicBezTo>
                    <a:cubicBezTo>
                      <a:pt x="23" y="320"/>
                      <a:pt x="20" y="314"/>
                      <a:pt x="17" y="307"/>
                    </a:cubicBezTo>
                    <a:cubicBezTo>
                      <a:pt x="14" y="313"/>
                      <a:pt x="10" y="321"/>
                      <a:pt x="7" y="329"/>
                    </a:cubicBezTo>
                    <a:cubicBezTo>
                      <a:pt x="4" y="337"/>
                      <a:pt x="2" y="347"/>
                      <a:pt x="1" y="357"/>
                    </a:cubicBezTo>
                    <a:cubicBezTo>
                      <a:pt x="0" y="363"/>
                      <a:pt x="0" y="370"/>
                      <a:pt x="1" y="377"/>
                    </a:cubicBezTo>
                    <a:cubicBezTo>
                      <a:pt x="1" y="379"/>
                      <a:pt x="1" y="380"/>
                      <a:pt x="1" y="382"/>
                    </a:cubicBezTo>
                    <a:cubicBezTo>
                      <a:pt x="4" y="379"/>
                      <a:pt x="6" y="376"/>
                      <a:pt x="9" y="373"/>
                    </a:cubicBezTo>
                    <a:cubicBezTo>
                      <a:pt x="14" y="367"/>
                      <a:pt x="21" y="361"/>
                      <a:pt x="29" y="357"/>
                    </a:cubicBezTo>
                    <a:cubicBezTo>
                      <a:pt x="35" y="354"/>
                      <a:pt x="42" y="356"/>
                      <a:pt x="45" y="361"/>
                    </a:cubicBezTo>
                    <a:cubicBezTo>
                      <a:pt x="48" y="367"/>
                      <a:pt x="46" y="374"/>
                      <a:pt x="41" y="377"/>
                    </a:cubicBezTo>
                    <a:cubicBezTo>
                      <a:pt x="35" y="380"/>
                      <a:pt x="30" y="384"/>
                      <a:pt x="26" y="389"/>
                    </a:cubicBezTo>
                    <a:cubicBezTo>
                      <a:pt x="22" y="393"/>
                      <a:pt x="19" y="398"/>
                      <a:pt x="16" y="402"/>
                    </a:cubicBezTo>
                    <a:cubicBezTo>
                      <a:pt x="13" y="407"/>
                      <a:pt x="11" y="412"/>
                      <a:pt x="10" y="415"/>
                    </a:cubicBezTo>
                    <a:cubicBezTo>
                      <a:pt x="10" y="416"/>
                      <a:pt x="10" y="416"/>
                      <a:pt x="10" y="417"/>
                    </a:cubicBezTo>
                    <a:cubicBezTo>
                      <a:pt x="9" y="418"/>
                      <a:pt x="9" y="418"/>
                      <a:pt x="9" y="419"/>
                    </a:cubicBezTo>
                    <a:cubicBezTo>
                      <a:pt x="9" y="419"/>
                      <a:pt x="9" y="419"/>
                      <a:pt x="9" y="419"/>
                    </a:cubicBezTo>
                    <a:cubicBezTo>
                      <a:pt x="9" y="420"/>
                      <a:pt x="9" y="420"/>
                      <a:pt x="8" y="420"/>
                    </a:cubicBezTo>
                    <a:cubicBezTo>
                      <a:pt x="8" y="420"/>
                      <a:pt x="8" y="420"/>
                      <a:pt x="8" y="421"/>
                    </a:cubicBezTo>
                    <a:cubicBezTo>
                      <a:pt x="8" y="421"/>
                      <a:pt x="8" y="421"/>
                      <a:pt x="8" y="421"/>
                    </a:cubicBezTo>
                    <a:cubicBezTo>
                      <a:pt x="7" y="425"/>
                      <a:pt x="5" y="430"/>
                      <a:pt x="4" y="436"/>
                    </a:cubicBezTo>
                    <a:cubicBezTo>
                      <a:pt x="2" y="448"/>
                      <a:pt x="0" y="465"/>
                      <a:pt x="3" y="483"/>
                    </a:cubicBezTo>
                    <a:cubicBezTo>
                      <a:pt x="5" y="495"/>
                      <a:pt x="9" y="508"/>
                      <a:pt x="16" y="520"/>
                    </a:cubicBezTo>
                    <a:cubicBezTo>
                      <a:pt x="19" y="528"/>
                      <a:pt x="24" y="535"/>
                      <a:pt x="31" y="542"/>
                    </a:cubicBezTo>
                    <a:cubicBezTo>
                      <a:pt x="33" y="545"/>
                      <a:pt x="36" y="548"/>
                      <a:pt x="39" y="551"/>
                    </a:cubicBezTo>
                    <a:cubicBezTo>
                      <a:pt x="40" y="547"/>
                      <a:pt x="41" y="542"/>
                      <a:pt x="42" y="537"/>
                    </a:cubicBezTo>
                    <a:cubicBezTo>
                      <a:pt x="45" y="524"/>
                      <a:pt x="51" y="508"/>
                      <a:pt x="59" y="493"/>
                    </a:cubicBezTo>
                    <a:cubicBezTo>
                      <a:pt x="67" y="479"/>
                      <a:pt x="78" y="465"/>
                      <a:pt x="93" y="453"/>
                    </a:cubicBezTo>
                    <a:cubicBezTo>
                      <a:pt x="107" y="441"/>
                      <a:pt x="125" y="431"/>
                      <a:pt x="147" y="425"/>
                    </a:cubicBezTo>
                    <a:cubicBezTo>
                      <a:pt x="147" y="425"/>
                      <a:pt x="147" y="425"/>
                      <a:pt x="147" y="425"/>
                    </a:cubicBezTo>
                    <a:cubicBezTo>
                      <a:pt x="147" y="425"/>
                      <a:pt x="147" y="425"/>
                      <a:pt x="147" y="425"/>
                    </a:cubicBezTo>
                    <a:cubicBezTo>
                      <a:pt x="147" y="425"/>
                      <a:pt x="147" y="425"/>
                      <a:pt x="147" y="425"/>
                    </a:cubicBezTo>
                    <a:cubicBezTo>
                      <a:pt x="147" y="425"/>
                      <a:pt x="147" y="425"/>
                      <a:pt x="147" y="425"/>
                    </a:cubicBezTo>
                    <a:cubicBezTo>
                      <a:pt x="149" y="425"/>
                      <a:pt x="157" y="423"/>
                      <a:pt x="169" y="421"/>
                    </a:cubicBezTo>
                    <a:cubicBezTo>
                      <a:pt x="182" y="420"/>
                      <a:pt x="200" y="420"/>
                      <a:pt x="220" y="424"/>
                    </a:cubicBezTo>
                    <a:cubicBezTo>
                      <a:pt x="233" y="426"/>
                      <a:pt x="247" y="431"/>
                      <a:pt x="260" y="439"/>
                    </a:cubicBezTo>
                    <a:cubicBezTo>
                      <a:pt x="269" y="444"/>
                      <a:pt x="278" y="450"/>
                      <a:pt x="286" y="458"/>
                    </a:cubicBezTo>
                    <a:cubicBezTo>
                      <a:pt x="294" y="466"/>
                      <a:pt x="301" y="475"/>
                      <a:pt x="308" y="486"/>
                    </a:cubicBezTo>
                    <a:cubicBezTo>
                      <a:pt x="312" y="491"/>
                      <a:pt x="310" y="499"/>
                      <a:pt x="305" y="502"/>
                    </a:cubicBezTo>
                    <a:cubicBezTo>
                      <a:pt x="299" y="505"/>
                      <a:pt x="292" y="504"/>
                      <a:pt x="289" y="498"/>
                    </a:cubicBezTo>
                    <a:cubicBezTo>
                      <a:pt x="283" y="489"/>
                      <a:pt x="276" y="481"/>
                      <a:pt x="270" y="475"/>
                    </a:cubicBezTo>
                    <a:cubicBezTo>
                      <a:pt x="263" y="468"/>
                      <a:pt x="256" y="463"/>
                      <a:pt x="249" y="459"/>
                    </a:cubicBezTo>
                    <a:cubicBezTo>
                      <a:pt x="238" y="453"/>
                      <a:pt x="226" y="449"/>
                      <a:pt x="215" y="447"/>
                    </a:cubicBezTo>
                    <a:cubicBezTo>
                      <a:pt x="205" y="444"/>
                      <a:pt x="194" y="444"/>
                      <a:pt x="185" y="444"/>
                    </a:cubicBezTo>
                    <a:cubicBezTo>
                      <a:pt x="167" y="444"/>
                      <a:pt x="154" y="448"/>
                      <a:pt x="154" y="448"/>
                    </a:cubicBezTo>
                    <a:cubicBezTo>
                      <a:pt x="154" y="448"/>
                      <a:pt x="154" y="448"/>
                      <a:pt x="154" y="448"/>
                    </a:cubicBezTo>
                    <a:cubicBezTo>
                      <a:pt x="154" y="448"/>
                      <a:pt x="154" y="448"/>
                      <a:pt x="154" y="448"/>
                    </a:cubicBezTo>
                    <a:cubicBezTo>
                      <a:pt x="154" y="448"/>
                      <a:pt x="154" y="448"/>
                      <a:pt x="154" y="448"/>
                    </a:cubicBezTo>
                    <a:cubicBezTo>
                      <a:pt x="135" y="453"/>
                      <a:pt x="120" y="461"/>
                      <a:pt x="108" y="471"/>
                    </a:cubicBezTo>
                    <a:cubicBezTo>
                      <a:pt x="96" y="481"/>
                      <a:pt x="86" y="493"/>
                      <a:pt x="79" y="505"/>
                    </a:cubicBezTo>
                    <a:cubicBezTo>
                      <a:pt x="72" y="518"/>
                      <a:pt x="67" y="531"/>
                      <a:pt x="65" y="542"/>
                    </a:cubicBezTo>
                    <a:cubicBezTo>
                      <a:pt x="62" y="551"/>
                      <a:pt x="62" y="559"/>
                      <a:pt x="62" y="565"/>
                    </a:cubicBezTo>
                    <a:cubicBezTo>
                      <a:pt x="62" y="566"/>
                      <a:pt x="62" y="568"/>
                      <a:pt x="62" y="569"/>
                    </a:cubicBezTo>
                    <a:cubicBezTo>
                      <a:pt x="62" y="570"/>
                      <a:pt x="62" y="570"/>
                      <a:pt x="62" y="570"/>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7"/>
                      <a:pt x="63" y="577"/>
                      <a:pt x="63" y="578"/>
                    </a:cubicBezTo>
                    <a:cubicBezTo>
                      <a:pt x="63" y="581"/>
                      <a:pt x="63" y="584"/>
                      <a:pt x="64" y="588"/>
                    </a:cubicBezTo>
                    <a:cubicBezTo>
                      <a:pt x="65" y="595"/>
                      <a:pt x="68" y="606"/>
                      <a:pt x="74" y="618"/>
                    </a:cubicBezTo>
                    <a:cubicBezTo>
                      <a:pt x="78" y="626"/>
                      <a:pt x="83" y="634"/>
                      <a:pt x="89" y="642"/>
                    </a:cubicBezTo>
                    <a:cubicBezTo>
                      <a:pt x="98" y="653"/>
                      <a:pt x="110" y="664"/>
                      <a:pt x="126" y="673"/>
                    </a:cubicBezTo>
                    <a:cubicBezTo>
                      <a:pt x="139" y="681"/>
                      <a:pt x="156" y="688"/>
                      <a:pt x="177" y="692"/>
                    </a:cubicBezTo>
                    <a:cubicBezTo>
                      <a:pt x="177" y="692"/>
                      <a:pt x="177" y="692"/>
                      <a:pt x="177" y="692"/>
                    </a:cubicBezTo>
                    <a:cubicBezTo>
                      <a:pt x="178" y="692"/>
                      <a:pt x="178" y="693"/>
                      <a:pt x="180" y="693"/>
                    </a:cubicBezTo>
                    <a:cubicBezTo>
                      <a:pt x="182" y="693"/>
                      <a:pt x="185" y="693"/>
                      <a:pt x="189" y="693"/>
                    </a:cubicBezTo>
                    <a:cubicBezTo>
                      <a:pt x="197" y="693"/>
                      <a:pt x="208" y="693"/>
                      <a:pt x="219" y="690"/>
                    </a:cubicBezTo>
                    <a:cubicBezTo>
                      <a:pt x="227" y="688"/>
                      <a:pt x="234" y="685"/>
                      <a:pt x="241" y="681"/>
                    </a:cubicBezTo>
                    <a:cubicBezTo>
                      <a:pt x="247" y="678"/>
                      <a:pt x="252" y="675"/>
                      <a:pt x="256" y="672"/>
                    </a:cubicBezTo>
                    <a:cubicBezTo>
                      <a:pt x="260" y="669"/>
                      <a:pt x="263" y="666"/>
                      <a:pt x="267" y="662"/>
                    </a:cubicBezTo>
                    <a:cubicBezTo>
                      <a:pt x="270" y="660"/>
                      <a:pt x="272" y="657"/>
                      <a:pt x="275" y="654"/>
                    </a:cubicBezTo>
                    <a:cubicBezTo>
                      <a:pt x="278" y="650"/>
                      <a:pt x="282" y="645"/>
                      <a:pt x="286" y="638"/>
                    </a:cubicBezTo>
                    <a:cubicBezTo>
                      <a:pt x="292" y="630"/>
                      <a:pt x="298" y="620"/>
                      <a:pt x="306" y="607"/>
                    </a:cubicBezTo>
                    <a:cubicBezTo>
                      <a:pt x="306" y="607"/>
                      <a:pt x="306" y="607"/>
                      <a:pt x="306" y="607"/>
                    </a:cubicBezTo>
                    <a:lnTo>
                      <a:pt x="475" y="312"/>
                    </a:lnTo>
                    <a:close/>
                  </a:path>
                </a:pathLst>
              </a:custGeom>
              <a:solidFill>
                <a:srgbClr val="F794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8" name="Freeform 19">
                <a:extLst>
                  <a:ext uri="{FF2B5EF4-FFF2-40B4-BE49-F238E27FC236}">
                    <a16:creationId xmlns:a16="http://schemas.microsoft.com/office/drawing/2014/main" id="{F681C2AA-A2E8-44B9-A8C1-91BBEE66DBA2}"/>
                  </a:ext>
                </a:extLst>
              </p:cNvPr>
              <p:cNvSpPr>
                <a:spLocks/>
              </p:cNvSpPr>
              <p:nvPr/>
            </p:nvSpPr>
            <p:spPr bwMode="auto">
              <a:xfrm>
                <a:off x="4549" y="1143"/>
                <a:ext cx="96" cy="174"/>
              </a:xfrm>
              <a:custGeom>
                <a:avLst/>
                <a:gdLst/>
                <a:ahLst/>
                <a:cxnLst>
                  <a:cxn ang="0">
                    <a:pos x="18" y="197"/>
                  </a:cxn>
                  <a:cxn ang="0">
                    <a:pos x="14" y="195"/>
                  </a:cxn>
                  <a:cxn ang="0">
                    <a:pos x="9" y="156"/>
                  </a:cxn>
                  <a:cxn ang="0">
                    <a:pos x="44" y="35"/>
                  </a:cxn>
                  <a:cxn ang="0">
                    <a:pos x="67" y="3"/>
                  </a:cxn>
                  <a:cxn ang="0">
                    <a:pos x="99" y="26"/>
                  </a:cxn>
                  <a:cxn ang="0">
                    <a:pos x="54" y="190"/>
                  </a:cxn>
                  <a:cxn ang="0">
                    <a:pos x="18" y="197"/>
                  </a:cxn>
                </a:cxnLst>
                <a:rect l="0" t="0" r="r" b="b"/>
                <a:pathLst>
                  <a:path w="113" h="204">
                    <a:moveTo>
                      <a:pt x="18" y="197"/>
                    </a:moveTo>
                    <a:cubicBezTo>
                      <a:pt x="17" y="197"/>
                      <a:pt x="16" y="196"/>
                      <a:pt x="14" y="195"/>
                    </a:cubicBezTo>
                    <a:cubicBezTo>
                      <a:pt x="2" y="186"/>
                      <a:pt x="0" y="168"/>
                      <a:pt x="9" y="156"/>
                    </a:cubicBezTo>
                    <a:cubicBezTo>
                      <a:pt x="10" y="155"/>
                      <a:pt x="54" y="97"/>
                      <a:pt x="44" y="35"/>
                    </a:cubicBezTo>
                    <a:cubicBezTo>
                      <a:pt x="41" y="20"/>
                      <a:pt x="52" y="5"/>
                      <a:pt x="67" y="3"/>
                    </a:cubicBezTo>
                    <a:cubicBezTo>
                      <a:pt x="83" y="0"/>
                      <a:pt x="97" y="11"/>
                      <a:pt x="99" y="26"/>
                    </a:cubicBezTo>
                    <a:cubicBezTo>
                      <a:pt x="113" y="112"/>
                      <a:pt x="56" y="187"/>
                      <a:pt x="54" y="190"/>
                    </a:cubicBezTo>
                    <a:cubicBezTo>
                      <a:pt x="45" y="202"/>
                      <a:pt x="30" y="204"/>
                      <a:pt x="18" y="197"/>
                    </a:cubicBezTo>
                    <a:close/>
                  </a:path>
                </a:pathLst>
              </a:custGeom>
              <a:solidFill>
                <a:srgbClr val="F794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9" name="Freeform 20">
                <a:extLst>
                  <a:ext uri="{FF2B5EF4-FFF2-40B4-BE49-F238E27FC236}">
                    <a16:creationId xmlns:a16="http://schemas.microsoft.com/office/drawing/2014/main" id="{863EC36D-47B4-4ABA-B577-A959837071D0}"/>
                  </a:ext>
                </a:extLst>
              </p:cNvPr>
              <p:cNvSpPr>
                <a:spLocks/>
              </p:cNvSpPr>
              <p:nvPr/>
            </p:nvSpPr>
            <p:spPr bwMode="auto">
              <a:xfrm>
                <a:off x="4674" y="1246"/>
                <a:ext cx="143" cy="145"/>
              </a:xfrm>
              <a:custGeom>
                <a:avLst/>
                <a:gdLst/>
                <a:ahLst/>
                <a:cxnLst>
                  <a:cxn ang="0">
                    <a:pos x="18" y="162"/>
                  </a:cxn>
                  <a:cxn ang="0">
                    <a:pos x="6" y="127"/>
                  </a:cxn>
                  <a:cxn ang="0">
                    <a:pos x="125" y="6"/>
                  </a:cxn>
                  <a:cxn ang="0">
                    <a:pos x="161" y="22"/>
                  </a:cxn>
                  <a:cxn ang="0">
                    <a:pos x="145" y="58"/>
                  </a:cxn>
                  <a:cxn ang="0">
                    <a:pos x="58" y="149"/>
                  </a:cxn>
                  <a:cxn ang="0">
                    <a:pos x="21" y="164"/>
                  </a:cxn>
                  <a:cxn ang="0">
                    <a:pos x="18" y="162"/>
                  </a:cxn>
                </a:cxnLst>
                <a:rect l="0" t="0" r="r" b="b"/>
                <a:pathLst>
                  <a:path w="167" h="170">
                    <a:moveTo>
                      <a:pt x="18" y="162"/>
                    </a:moveTo>
                    <a:cubicBezTo>
                      <a:pt x="6" y="155"/>
                      <a:pt x="0" y="140"/>
                      <a:pt x="6" y="127"/>
                    </a:cubicBezTo>
                    <a:cubicBezTo>
                      <a:pt x="7" y="124"/>
                      <a:pt x="44" y="37"/>
                      <a:pt x="125" y="6"/>
                    </a:cubicBezTo>
                    <a:cubicBezTo>
                      <a:pt x="140" y="0"/>
                      <a:pt x="156" y="8"/>
                      <a:pt x="161" y="22"/>
                    </a:cubicBezTo>
                    <a:cubicBezTo>
                      <a:pt x="167" y="37"/>
                      <a:pt x="160" y="53"/>
                      <a:pt x="145" y="58"/>
                    </a:cubicBezTo>
                    <a:cubicBezTo>
                      <a:pt x="87" y="81"/>
                      <a:pt x="58" y="148"/>
                      <a:pt x="58" y="149"/>
                    </a:cubicBezTo>
                    <a:cubicBezTo>
                      <a:pt x="52" y="163"/>
                      <a:pt x="35" y="170"/>
                      <a:pt x="21" y="164"/>
                    </a:cubicBezTo>
                    <a:cubicBezTo>
                      <a:pt x="20" y="163"/>
                      <a:pt x="19" y="163"/>
                      <a:pt x="18" y="162"/>
                    </a:cubicBezTo>
                    <a:close/>
                  </a:path>
                </a:pathLst>
              </a:custGeom>
              <a:solidFill>
                <a:srgbClr val="F15A2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11" name="Content Placeholder 2">
              <a:extLst>
                <a:ext uri="{FF2B5EF4-FFF2-40B4-BE49-F238E27FC236}">
                  <a16:creationId xmlns:a16="http://schemas.microsoft.com/office/drawing/2014/main" id="{06E8E2C8-E1DE-405D-B366-D968A8B23FB6}"/>
                </a:ext>
              </a:extLst>
            </p:cNvPr>
            <p:cNvSpPr txBox="1">
              <a:spLocks/>
            </p:cNvSpPr>
            <p:nvPr/>
          </p:nvSpPr>
          <p:spPr>
            <a:xfrm>
              <a:off x="2495144" y="1749801"/>
              <a:ext cx="2057400" cy="745749"/>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600" b="1" i="1" dirty="0">
                  <a:solidFill>
                    <a:schemeClr val="bg1"/>
                  </a:solidFill>
                </a:rPr>
                <a:t>Distribution Code</a:t>
              </a:r>
              <a:r>
                <a:rPr lang="en-US" sz="1600" b="1" i="1" dirty="0">
                  <a:solidFill>
                    <a:schemeClr val="bg1"/>
                  </a:solidFill>
                </a:rPr>
                <a:t/>
              </a:r>
              <a:br>
                <a:rPr lang="en-US" sz="1600" b="1" i="1" dirty="0">
                  <a:solidFill>
                    <a:schemeClr val="bg1"/>
                  </a:solidFill>
                </a:rPr>
              </a:br>
              <a:r>
                <a:rPr lang="en-US" sz="1200" i="1" dirty="0">
                  <a:solidFill>
                    <a:schemeClr val="bg1"/>
                  </a:solidFill>
                </a:rPr>
                <a:t>Lorem ipsum dolor sit amet, consectetur adipiscing elit. Curabitur elementum posuere pretium. </a:t>
              </a:r>
            </a:p>
          </p:txBody>
        </p:sp>
        <p:sp>
          <p:nvSpPr>
            <p:cNvPr id="12" name="Content Placeholder 2">
              <a:extLst>
                <a:ext uri="{FF2B5EF4-FFF2-40B4-BE49-F238E27FC236}">
                  <a16:creationId xmlns:a16="http://schemas.microsoft.com/office/drawing/2014/main" id="{6A52881A-E97D-49D9-B414-B27EDE5DDA5B}"/>
                </a:ext>
              </a:extLst>
            </p:cNvPr>
            <p:cNvSpPr txBox="1">
              <a:spLocks/>
            </p:cNvSpPr>
            <p:nvPr/>
          </p:nvSpPr>
          <p:spPr>
            <a:xfrm>
              <a:off x="2495144" y="2511801"/>
              <a:ext cx="2057400" cy="745749"/>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600" b="1" i="1" dirty="0">
                  <a:solidFill>
                    <a:schemeClr val="bg1"/>
                  </a:solidFill>
                </a:rPr>
                <a:t>Distribution Code</a:t>
              </a:r>
              <a:r>
                <a:rPr lang="en-US" sz="1600" b="1" i="1" dirty="0">
                  <a:solidFill>
                    <a:schemeClr val="bg1"/>
                  </a:solidFill>
                </a:rPr>
                <a:t/>
              </a:r>
              <a:br>
                <a:rPr lang="en-US" sz="1600" b="1" i="1" dirty="0">
                  <a:solidFill>
                    <a:schemeClr val="bg1"/>
                  </a:solidFill>
                </a:rPr>
              </a:br>
              <a:r>
                <a:rPr lang="en-US" sz="1200" i="1" dirty="0">
                  <a:solidFill>
                    <a:schemeClr val="bg1"/>
                  </a:solidFill>
                </a:rPr>
                <a:t>Lorem ipsum dolor sit amet, consectetur adipiscing elit. Curabitur elementum posuere pretium. </a:t>
              </a:r>
            </a:p>
          </p:txBody>
        </p:sp>
        <p:sp>
          <p:nvSpPr>
            <p:cNvPr id="13" name="Content Placeholder 2">
              <a:extLst>
                <a:ext uri="{FF2B5EF4-FFF2-40B4-BE49-F238E27FC236}">
                  <a16:creationId xmlns:a16="http://schemas.microsoft.com/office/drawing/2014/main" id="{294191E3-1CD2-4ABA-8D3D-E3D6FDE0AC01}"/>
                </a:ext>
              </a:extLst>
            </p:cNvPr>
            <p:cNvSpPr txBox="1">
              <a:spLocks/>
            </p:cNvSpPr>
            <p:nvPr/>
          </p:nvSpPr>
          <p:spPr>
            <a:xfrm>
              <a:off x="2495144" y="3273801"/>
              <a:ext cx="2057400" cy="745749"/>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600" b="1" i="1" dirty="0">
                  <a:solidFill>
                    <a:schemeClr val="bg1"/>
                  </a:solidFill>
                </a:rPr>
                <a:t>Distribution Code</a:t>
              </a:r>
              <a:r>
                <a:rPr lang="en-US" sz="1600" b="1" i="1" dirty="0">
                  <a:solidFill>
                    <a:schemeClr val="bg1"/>
                  </a:solidFill>
                </a:rPr>
                <a:t/>
              </a:r>
              <a:br>
                <a:rPr lang="en-US" sz="1600" b="1" i="1" dirty="0">
                  <a:solidFill>
                    <a:schemeClr val="bg1"/>
                  </a:solidFill>
                </a:rPr>
              </a:br>
              <a:r>
                <a:rPr lang="en-US" sz="1200" i="1" dirty="0">
                  <a:solidFill>
                    <a:schemeClr val="bg1"/>
                  </a:solidFill>
                </a:rPr>
                <a:t>Lorem ipsum dolor sit amet, consectetur adipiscing elit. Curabitur elementum posuere pretium. </a:t>
              </a:r>
            </a:p>
          </p:txBody>
        </p:sp>
      </p:grpSp>
      <p:grpSp>
        <p:nvGrpSpPr>
          <p:cNvPr id="30" name="Group 35">
            <a:extLst>
              <a:ext uri="{FF2B5EF4-FFF2-40B4-BE49-F238E27FC236}">
                <a16:creationId xmlns:a16="http://schemas.microsoft.com/office/drawing/2014/main" id="{A6F53543-C5E7-4C46-B82F-E2BA5CD1E4B3}"/>
              </a:ext>
            </a:extLst>
          </p:cNvPr>
          <p:cNvGrpSpPr/>
          <p:nvPr/>
        </p:nvGrpSpPr>
        <p:grpSpPr>
          <a:xfrm>
            <a:off x="6299197" y="1701801"/>
            <a:ext cx="5382639" cy="3657601"/>
            <a:chOff x="533397" y="1276350"/>
            <a:chExt cx="4036979" cy="2743201"/>
          </a:xfrm>
        </p:grpSpPr>
        <p:grpSp>
          <p:nvGrpSpPr>
            <p:cNvPr id="31" name="Group 4">
              <a:extLst>
                <a:ext uri="{FF2B5EF4-FFF2-40B4-BE49-F238E27FC236}">
                  <a16:creationId xmlns:a16="http://schemas.microsoft.com/office/drawing/2014/main" id="{EFEE45E8-8CE8-4529-9CF5-9F585699CBA6}"/>
                </a:ext>
              </a:extLst>
            </p:cNvPr>
            <p:cNvGrpSpPr>
              <a:grpSpLocks noChangeAspect="1"/>
            </p:cNvGrpSpPr>
            <p:nvPr/>
          </p:nvGrpSpPr>
          <p:grpSpPr bwMode="auto">
            <a:xfrm>
              <a:off x="533397" y="1276350"/>
              <a:ext cx="1925419" cy="2743201"/>
              <a:chOff x="3790" y="273"/>
              <a:chExt cx="1747" cy="2489"/>
            </a:xfrm>
          </p:grpSpPr>
          <p:sp>
            <p:nvSpPr>
              <p:cNvPr id="35" name="Freeform 5">
                <a:extLst>
                  <a:ext uri="{FF2B5EF4-FFF2-40B4-BE49-F238E27FC236}">
                    <a16:creationId xmlns:a16="http://schemas.microsoft.com/office/drawing/2014/main" id="{6A4862AE-EF68-4A5D-91E7-3B2102EF103C}"/>
                  </a:ext>
                </a:extLst>
              </p:cNvPr>
              <p:cNvSpPr>
                <a:spLocks/>
              </p:cNvSpPr>
              <p:nvPr/>
            </p:nvSpPr>
            <p:spPr bwMode="auto">
              <a:xfrm>
                <a:off x="4335" y="1302"/>
                <a:ext cx="457" cy="295"/>
              </a:xfrm>
              <a:custGeom>
                <a:avLst/>
                <a:gdLst/>
                <a:ahLst/>
                <a:cxnLst>
                  <a:cxn ang="0">
                    <a:pos x="474" y="335"/>
                  </a:cxn>
                  <a:cxn ang="0">
                    <a:pos x="525" y="323"/>
                  </a:cxn>
                  <a:cxn ang="0">
                    <a:pos x="512" y="270"/>
                  </a:cxn>
                  <a:cxn ang="0">
                    <a:pos x="61" y="10"/>
                  </a:cxn>
                  <a:cxn ang="0">
                    <a:pos x="11" y="22"/>
                  </a:cxn>
                  <a:cxn ang="0">
                    <a:pos x="23" y="75"/>
                  </a:cxn>
                  <a:cxn ang="0">
                    <a:pos x="474" y="335"/>
                  </a:cxn>
                </a:cxnLst>
                <a:rect l="0" t="0" r="r" b="b"/>
                <a:pathLst>
                  <a:path w="535" h="345">
                    <a:moveTo>
                      <a:pt x="474" y="335"/>
                    </a:moveTo>
                    <a:cubicBezTo>
                      <a:pt x="492" y="345"/>
                      <a:pt x="514" y="341"/>
                      <a:pt x="525" y="323"/>
                    </a:cubicBezTo>
                    <a:cubicBezTo>
                      <a:pt x="535" y="305"/>
                      <a:pt x="530" y="281"/>
                      <a:pt x="512" y="270"/>
                    </a:cubicBezTo>
                    <a:cubicBezTo>
                      <a:pt x="61" y="10"/>
                      <a:pt x="61" y="10"/>
                      <a:pt x="61" y="10"/>
                    </a:cubicBezTo>
                    <a:cubicBezTo>
                      <a:pt x="43" y="0"/>
                      <a:pt x="21" y="5"/>
                      <a:pt x="11" y="22"/>
                    </a:cubicBezTo>
                    <a:cubicBezTo>
                      <a:pt x="0" y="40"/>
                      <a:pt x="5" y="64"/>
                      <a:pt x="23" y="75"/>
                    </a:cubicBezTo>
                    <a:lnTo>
                      <a:pt x="474" y="33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6">
                <a:extLst>
                  <a:ext uri="{FF2B5EF4-FFF2-40B4-BE49-F238E27FC236}">
                    <a16:creationId xmlns:a16="http://schemas.microsoft.com/office/drawing/2014/main" id="{B3B77E8E-34D3-4F83-BC28-A9C76071D19D}"/>
                  </a:ext>
                </a:extLst>
              </p:cNvPr>
              <p:cNvSpPr>
                <a:spLocks/>
              </p:cNvSpPr>
              <p:nvPr/>
            </p:nvSpPr>
            <p:spPr bwMode="auto">
              <a:xfrm>
                <a:off x="4287" y="1384"/>
                <a:ext cx="457" cy="295"/>
              </a:xfrm>
              <a:custGeom>
                <a:avLst/>
                <a:gdLst/>
                <a:ahLst/>
                <a:cxnLst>
                  <a:cxn ang="0">
                    <a:pos x="24" y="76"/>
                  </a:cxn>
                  <a:cxn ang="0">
                    <a:pos x="474" y="336"/>
                  </a:cxn>
                  <a:cxn ang="0">
                    <a:pos x="525" y="323"/>
                  </a:cxn>
                  <a:cxn ang="0">
                    <a:pos x="512" y="271"/>
                  </a:cxn>
                  <a:cxn ang="0">
                    <a:pos x="61" y="11"/>
                  </a:cxn>
                  <a:cxn ang="0">
                    <a:pos x="11" y="23"/>
                  </a:cxn>
                  <a:cxn ang="0">
                    <a:pos x="24" y="76"/>
                  </a:cxn>
                </a:cxnLst>
                <a:rect l="0" t="0" r="r" b="b"/>
                <a:pathLst>
                  <a:path w="535" h="346">
                    <a:moveTo>
                      <a:pt x="24" y="76"/>
                    </a:moveTo>
                    <a:cubicBezTo>
                      <a:pt x="474" y="336"/>
                      <a:pt x="474" y="336"/>
                      <a:pt x="474" y="336"/>
                    </a:cubicBezTo>
                    <a:cubicBezTo>
                      <a:pt x="492" y="346"/>
                      <a:pt x="514" y="341"/>
                      <a:pt x="525" y="323"/>
                    </a:cubicBezTo>
                    <a:cubicBezTo>
                      <a:pt x="535" y="306"/>
                      <a:pt x="530" y="281"/>
                      <a:pt x="512" y="271"/>
                    </a:cubicBezTo>
                    <a:cubicBezTo>
                      <a:pt x="61" y="11"/>
                      <a:pt x="61" y="11"/>
                      <a:pt x="61" y="11"/>
                    </a:cubicBezTo>
                    <a:cubicBezTo>
                      <a:pt x="43" y="0"/>
                      <a:pt x="21" y="5"/>
                      <a:pt x="11" y="23"/>
                    </a:cubicBezTo>
                    <a:cubicBezTo>
                      <a:pt x="0" y="41"/>
                      <a:pt x="6" y="65"/>
                      <a:pt x="24" y="7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7">
                <a:extLst>
                  <a:ext uri="{FF2B5EF4-FFF2-40B4-BE49-F238E27FC236}">
                    <a16:creationId xmlns:a16="http://schemas.microsoft.com/office/drawing/2014/main" id="{23C3CCB3-EA17-4F47-B31B-D5F4D83BB1F7}"/>
                  </a:ext>
                </a:extLst>
              </p:cNvPr>
              <p:cNvSpPr>
                <a:spLocks noEditPoints="1"/>
              </p:cNvSpPr>
              <p:nvPr/>
            </p:nvSpPr>
            <p:spPr bwMode="auto">
              <a:xfrm>
                <a:off x="3790" y="1467"/>
                <a:ext cx="914" cy="1295"/>
              </a:xfrm>
              <a:custGeom>
                <a:avLst/>
                <a:gdLst/>
                <a:ahLst/>
                <a:cxnLst>
                  <a:cxn ang="0">
                    <a:pos x="1068" y="298"/>
                  </a:cxn>
                  <a:cxn ang="0">
                    <a:pos x="1058" y="284"/>
                  </a:cxn>
                  <a:cxn ang="0">
                    <a:pos x="1038" y="271"/>
                  </a:cxn>
                  <a:cxn ang="0">
                    <a:pos x="587" y="11"/>
                  </a:cxn>
                  <a:cxn ang="0">
                    <a:pos x="567" y="3"/>
                  </a:cxn>
                  <a:cxn ang="0">
                    <a:pos x="536" y="17"/>
                  </a:cxn>
                  <a:cxn ang="0">
                    <a:pos x="24" y="903"/>
                  </a:cxn>
                  <a:cxn ang="0">
                    <a:pos x="24" y="903"/>
                  </a:cxn>
                  <a:cxn ang="0">
                    <a:pos x="1" y="1456"/>
                  </a:cxn>
                  <a:cxn ang="0">
                    <a:pos x="29" y="1507"/>
                  </a:cxn>
                  <a:cxn ang="0">
                    <a:pos x="87" y="1506"/>
                  </a:cxn>
                  <a:cxn ang="0">
                    <a:pos x="554" y="1209"/>
                  </a:cxn>
                  <a:cxn ang="0">
                    <a:pos x="554" y="1209"/>
                  </a:cxn>
                  <a:cxn ang="0">
                    <a:pos x="1066" y="323"/>
                  </a:cxn>
                  <a:cxn ang="0">
                    <a:pos x="1069" y="304"/>
                  </a:cxn>
                  <a:cxn ang="0">
                    <a:pos x="1068" y="298"/>
                  </a:cxn>
                  <a:cxn ang="0">
                    <a:pos x="509" y="1167"/>
                  </a:cxn>
                  <a:cxn ang="0">
                    <a:pos x="509" y="1167"/>
                  </a:cxn>
                  <a:cxn ang="0">
                    <a:pos x="195" y="1367"/>
                  </a:cxn>
                  <a:cxn ang="0">
                    <a:pos x="194" y="1366"/>
                  </a:cxn>
                  <a:cxn ang="0">
                    <a:pos x="142" y="1310"/>
                  </a:cxn>
                  <a:cxn ang="0">
                    <a:pos x="68" y="1289"/>
                  </a:cxn>
                  <a:cxn ang="0">
                    <a:pos x="68" y="1289"/>
                  </a:cxn>
                  <a:cxn ang="0">
                    <a:pos x="83" y="921"/>
                  </a:cxn>
                  <a:cxn ang="0">
                    <a:pos x="83" y="921"/>
                  </a:cxn>
                  <a:cxn ang="0">
                    <a:pos x="87" y="914"/>
                  </a:cxn>
                  <a:cxn ang="0">
                    <a:pos x="87" y="914"/>
                  </a:cxn>
                  <a:cxn ang="0">
                    <a:pos x="229" y="896"/>
                  </a:cxn>
                  <a:cxn ang="0">
                    <a:pos x="237" y="898"/>
                  </a:cxn>
                  <a:cxn ang="0">
                    <a:pos x="241" y="905"/>
                  </a:cxn>
                  <a:cxn ang="0">
                    <a:pos x="255" y="1023"/>
                  </a:cxn>
                  <a:cxn ang="0">
                    <a:pos x="281" y="1063"/>
                  </a:cxn>
                  <a:cxn ang="0">
                    <a:pos x="281" y="1063"/>
                  </a:cxn>
                  <a:cxn ang="0">
                    <a:pos x="328" y="1067"/>
                  </a:cxn>
                  <a:cxn ang="0">
                    <a:pos x="446" y="1021"/>
                  </a:cxn>
                  <a:cxn ang="0">
                    <a:pos x="457" y="1025"/>
                  </a:cxn>
                  <a:cxn ang="0">
                    <a:pos x="513" y="1161"/>
                  </a:cxn>
                  <a:cxn ang="0">
                    <a:pos x="513" y="1161"/>
                  </a:cxn>
                  <a:cxn ang="0">
                    <a:pos x="509" y="1167"/>
                  </a:cxn>
                  <a:cxn ang="0">
                    <a:pos x="538" y="1117"/>
                  </a:cxn>
                  <a:cxn ang="0">
                    <a:pos x="538" y="1117"/>
                  </a:cxn>
                  <a:cxn ang="0">
                    <a:pos x="494" y="1010"/>
                  </a:cxn>
                  <a:cxn ang="0">
                    <a:pos x="432" y="984"/>
                  </a:cxn>
                  <a:cxn ang="0">
                    <a:pos x="314" y="1030"/>
                  </a:cxn>
                  <a:cxn ang="0">
                    <a:pos x="301" y="1029"/>
                  </a:cxn>
                  <a:cxn ang="0">
                    <a:pos x="294" y="1018"/>
                  </a:cxn>
                  <a:cxn ang="0">
                    <a:pos x="280" y="901"/>
                  </a:cxn>
                  <a:cxn ang="0">
                    <a:pos x="267" y="872"/>
                  </a:cxn>
                  <a:cxn ang="0">
                    <a:pos x="224" y="856"/>
                  </a:cxn>
                  <a:cxn ang="0">
                    <a:pos x="113" y="871"/>
                  </a:cxn>
                  <a:cxn ang="0">
                    <a:pos x="112" y="870"/>
                  </a:cxn>
                  <a:cxn ang="0">
                    <a:pos x="566" y="85"/>
                  </a:cxn>
                  <a:cxn ang="0">
                    <a:pos x="566" y="85"/>
                  </a:cxn>
                  <a:cxn ang="0">
                    <a:pos x="992" y="331"/>
                  </a:cxn>
                  <a:cxn ang="0">
                    <a:pos x="992" y="331"/>
                  </a:cxn>
                  <a:cxn ang="0">
                    <a:pos x="538" y="1117"/>
                  </a:cxn>
                </a:cxnLst>
                <a:rect l="0" t="0" r="r" b="b"/>
                <a:pathLst>
                  <a:path w="1070" h="1517">
                    <a:moveTo>
                      <a:pt x="1068" y="298"/>
                    </a:moveTo>
                    <a:cubicBezTo>
                      <a:pt x="1066" y="293"/>
                      <a:pt x="1063" y="288"/>
                      <a:pt x="1058" y="284"/>
                    </a:cubicBezTo>
                    <a:cubicBezTo>
                      <a:pt x="1053" y="280"/>
                      <a:pt x="1046" y="275"/>
                      <a:pt x="1038" y="271"/>
                    </a:cubicBezTo>
                    <a:cubicBezTo>
                      <a:pt x="587" y="11"/>
                      <a:pt x="587" y="11"/>
                      <a:pt x="587" y="11"/>
                    </a:cubicBezTo>
                    <a:cubicBezTo>
                      <a:pt x="580" y="6"/>
                      <a:pt x="573" y="4"/>
                      <a:pt x="567" y="3"/>
                    </a:cubicBezTo>
                    <a:cubicBezTo>
                      <a:pt x="555" y="0"/>
                      <a:pt x="542" y="6"/>
                      <a:pt x="536" y="17"/>
                    </a:cubicBezTo>
                    <a:cubicBezTo>
                      <a:pt x="24" y="903"/>
                      <a:pt x="24" y="903"/>
                      <a:pt x="24" y="903"/>
                    </a:cubicBezTo>
                    <a:cubicBezTo>
                      <a:pt x="24" y="903"/>
                      <a:pt x="24" y="903"/>
                      <a:pt x="24" y="903"/>
                    </a:cubicBezTo>
                    <a:cubicBezTo>
                      <a:pt x="1" y="1456"/>
                      <a:pt x="1" y="1456"/>
                      <a:pt x="1" y="1456"/>
                    </a:cubicBezTo>
                    <a:cubicBezTo>
                      <a:pt x="0" y="1477"/>
                      <a:pt x="11" y="1496"/>
                      <a:pt x="29" y="1507"/>
                    </a:cubicBezTo>
                    <a:cubicBezTo>
                      <a:pt x="47" y="1517"/>
                      <a:pt x="70" y="1517"/>
                      <a:pt x="87" y="1506"/>
                    </a:cubicBezTo>
                    <a:cubicBezTo>
                      <a:pt x="554" y="1209"/>
                      <a:pt x="554" y="1209"/>
                      <a:pt x="554" y="1209"/>
                    </a:cubicBezTo>
                    <a:cubicBezTo>
                      <a:pt x="554" y="1209"/>
                      <a:pt x="554" y="1209"/>
                      <a:pt x="554" y="1209"/>
                    </a:cubicBezTo>
                    <a:cubicBezTo>
                      <a:pt x="1066" y="323"/>
                      <a:pt x="1066" y="323"/>
                      <a:pt x="1066" y="323"/>
                    </a:cubicBezTo>
                    <a:cubicBezTo>
                      <a:pt x="1069" y="317"/>
                      <a:pt x="1070" y="311"/>
                      <a:pt x="1069" y="304"/>
                    </a:cubicBezTo>
                    <a:cubicBezTo>
                      <a:pt x="1069" y="302"/>
                      <a:pt x="1069" y="300"/>
                      <a:pt x="1068" y="298"/>
                    </a:cubicBezTo>
                    <a:close/>
                    <a:moveTo>
                      <a:pt x="509" y="1167"/>
                    </a:moveTo>
                    <a:cubicBezTo>
                      <a:pt x="509" y="1167"/>
                      <a:pt x="509" y="1167"/>
                      <a:pt x="509" y="1167"/>
                    </a:cubicBezTo>
                    <a:cubicBezTo>
                      <a:pt x="195" y="1367"/>
                      <a:pt x="195" y="1367"/>
                      <a:pt x="195" y="1367"/>
                    </a:cubicBezTo>
                    <a:cubicBezTo>
                      <a:pt x="194" y="1366"/>
                      <a:pt x="194" y="1366"/>
                      <a:pt x="194" y="1366"/>
                    </a:cubicBezTo>
                    <a:cubicBezTo>
                      <a:pt x="179" y="1342"/>
                      <a:pt x="158" y="1320"/>
                      <a:pt x="142" y="1310"/>
                    </a:cubicBezTo>
                    <a:cubicBezTo>
                      <a:pt x="124" y="1300"/>
                      <a:pt x="95" y="1292"/>
                      <a:pt x="68" y="1289"/>
                    </a:cubicBezTo>
                    <a:cubicBezTo>
                      <a:pt x="68" y="1289"/>
                      <a:pt x="68" y="1289"/>
                      <a:pt x="68" y="1289"/>
                    </a:cubicBezTo>
                    <a:cubicBezTo>
                      <a:pt x="83" y="921"/>
                      <a:pt x="83" y="921"/>
                      <a:pt x="83" y="921"/>
                    </a:cubicBezTo>
                    <a:cubicBezTo>
                      <a:pt x="83" y="921"/>
                      <a:pt x="83" y="921"/>
                      <a:pt x="83" y="921"/>
                    </a:cubicBezTo>
                    <a:cubicBezTo>
                      <a:pt x="87" y="914"/>
                      <a:pt x="87" y="914"/>
                      <a:pt x="87" y="914"/>
                    </a:cubicBezTo>
                    <a:cubicBezTo>
                      <a:pt x="87" y="914"/>
                      <a:pt x="87" y="914"/>
                      <a:pt x="87" y="914"/>
                    </a:cubicBezTo>
                    <a:cubicBezTo>
                      <a:pt x="229" y="896"/>
                      <a:pt x="229" y="896"/>
                      <a:pt x="229" y="896"/>
                    </a:cubicBezTo>
                    <a:cubicBezTo>
                      <a:pt x="233" y="896"/>
                      <a:pt x="235" y="897"/>
                      <a:pt x="237" y="898"/>
                    </a:cubicBezTo>
                    <a:cubicBezTo>
                      <a:pt x="238" y="899"/>
                      <a:pt x="240" y="901"/>
                      <a:pt x="241" y="905"/>
                    </a:cubicBezTo>
                    <a:cubicBezTo>
                      <a:pt x="255" y="1023"/>
                      <a:pt x="255" y="1023"/>
                      <a:pt x="255" y="1023"/>
                    </a:cubicBezTo>
                    <a:cubicBezTo>
                      <a:pt x="257" y="1040"/>
                      <a:pt x="266" y="1054"/>
                      <a:pt x="281" y="1063"/>
                    </a:cubicBezTo>
                    <a:cubicBezTo>
                      <a:pt x="281" y="1063"/>
                      <a:pt x="281" y="1063"/>
                      <a:pt x="281" y="1063"/>
                    </a:cubicBezTo>
                    <a:cubicBezTo>
                      <a:pt x="296" y="1072"/>
                      <a:pt x="313" y="1073"/>
                      <a:pt x="328" y="1067"/>
                    </a:cubicBezTo>
                    <a:cubicBezTo>
                      <a:pt x="446" y="1021"/>
                      <a:pt x="446" y="1021"/>
                      <a:pt x="446" y="1021"/>
                    </a:cubicBezTo>
                    <a:cubicBezTo>
                      <a:pt x="450" y="1019"/>
                      <a:pt x="455" y="1021"/>
                      <a:pt x="457" y="1025"/>
                    </a:cubicBezTo>
                    <a:cubicBezTo>
                      <a:pt x="513" y="1161"/>
                      <a:pt x="513" y="1161"/>
                      <a:pt x="513" y="1161"/>
                    </a:cubicBezTo>
                    <a:cubicBezTo>
                      <a:pt x="513" y="1161"/>
                      <a:pt x="513" y="1161"/>
                      <a:pt x="513" y="1161"/>
                    </a:cubicBezTo>
                    <a:lnTo>
                      <a:pt x="509" y="1167"/>
                    </a:lnTo>
                    <a:close/>
                    <a:moveTo>
                      <a:pt x="538" y="1117"/>
                    </a:moveTo>
                    <a:cubicBezTo>
                      <a:pt x="538" y="1117"/>
                      <a:pt x="538" y="1117"/>
                      <a:pt x="538" y="1117"/>
                    </a:cubicBezTo>
                    <a:cubicBezTo>
                      <a:pt x="494" y="1010"/>
                      <a:pt x="494" y="1010"/>
                      <a:pt x="494" y="1010"/>
                    </a:cubicBezTo>
                    <a:cubicBezTo>
                      <a:pt x="484" y="986"/>
                      <a:pt x="456" y="974"/>
                      <a:pt x="432" y="984"/>
                    </a:cubicBezTo>
                    <a:cubicBezTo>
                      <a:pt x="314" y="1030"/>
                      <a:pt x="314" y="1030"/>
                      <a:pt x="314" y="1030"/>
                    </a:cubicBezTo>
                    <a:cubicBezTo>
                      <a:pt x="308" y="1032"/>
                      <a:pt x="303" y="1030"/>
                      <a:pt x="301" y="1029"/>
                    </a:cubicBezTo>
                    <a:cubicBezTo>
                      <a:pt x="299" y="1027"/>
                      <a:pt x="295" y="1024"/>
                      <a:pt x="294" y="1018"/>
                    </a:cubicBezTo>
                    <a:cubicBezTo>
                      <a:pt x="280" y="901"/>
                      <a:pt x="280" y="901"/>
                      <a:pt x="280" y="901"/>
                    </a:cubicBezTo>
                    <a:cubicBezTo>
                      <a:pt x="279" y="891"/>
                      <a:pt x="275" y="880"/>
                      <a:pt x="267" y="872"/>
                    </a:cubicBezTo>
                    <a:cubicBezTo>
                      <a:pt x="256" y="860"/>
                      <a:pt x="240" y="854"/>
                      <a:pt x="224" y="856"/>
                    </a:cubicBezTo>
                    <a:cubicBezTo>
                      <a:pt x="113" y="871"/>
                      <a:pt x="113" y="871"/>
                      <a:pt x="113" y="871"/>
                    </a:cubicBezTo>
                    <a:cubicBezTo>
                      <a:pt x="112" y="871"/>
                      <a:pt x="112" y="871"/>
                      <a:pt x="112" y="870"/>
                    </a:cubicBezTo>
                    <a:cubicBezTo>
                      <a:pt x="566" y="85"/>
                      <a:pt x="566" y="85"/>
                      <a:pt x="566" y="85"/>
                    </a:cubicBezTo>
                    <a:cubicBezTo>
                      <a:pt x="566" y="85"/>
                      <a:pt x="566" y="85"/>
                      <a:pt x="566" y="85"/>
                    </a:cubicBezTo>
                    <a:cubicBezTo>
                      <a:pt x="992" y="331"/>
                      <a:pt x="992" y="331"/>
                      <a:pt x="992" y="331"/>
                    </a:cubicBezTo>
                    <a:cubicBezTo>
                      <a:pt x="992" y="331"/>
                      <a:pt x="992" y="331"/>
                      <a:pt x="992" y="331"/>
                    </a:cubicBezTo>
                    <a:lnTo>
                      <a:pt x="538" y="1117"/>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8">
                <a:extLst>
                  <a:ext uri="{FF2B5EF4-FFF2-40B4-BE49-F238E27FC236}">
                    <a16:creationId xmlns:a16="http://schemas.microsoft.com/office/drawing/2014/main" id="{DD1726AF-71B1-4E5F-A55B-BE13210D355F}"/>
                  </a:ext>
                </a:extLst>
              </p:cNvPr>
              <p:cNvSpPr>
                <a:spLocks/>
              </p:cNvSpPr>
              <p:nvPr/>
            </p:nvSpPr>
            <p:spPr bwMode="auto">
              <a:xfrm>
                <a:off x="5375" y="745"/>
                <a:ext cx="162" cy="88"/>
              </a:xfrm>
              <a:custGeom>
                <a:avLst/>
                <a:gdLst/>
                <a:ahLst/>
                <a:cxnLst>
                  <a:cxn ang="0">
                    <a:pos x="33" y="33"/>
                  </a:cxn>
                  <a:cxn ang="0">
                    <a:pos x="5" y="76"/>
                  </a:cxn>
                  <a:cxn ang="0">
                    <a:pos x="51" y="99"/>
                  </a:cxn>
                  <a:cxn ang="0">
                    <a:pos x="155" y="71"/>
                  </a:cxn>
                  <a:cxn ang="0">
                    <a:pos x="184" y="28"/>
                  </a:cxn>
                  <a:cxn ang="0">
                    <a:pos x="138" y="5"/>
                  </a:cxn>
                  <a:cxn ang="0">
                    <a:pos x="33" y="33"/>
                  </a:cxn>
                </a:cxnLst>
                <a:rect l="0" t="0" r="r" b="b"/>
                <a:pathLst>
                  <a:path w="189" h="104">
                    <a:moveTo>
                      <a:pt x="33" y="33"/>
                    </a:moveTo>
                    <a:cubicBezTo>
                      <a:pt x="13" y="39"/>
                      <a:pt x="0" y="58"/>
                      <a:pt x="5" y="76"/>
                    </a:cubicBezTo>
                    <a:cubicBezTo>
                      <a:pt x="10" y="94"/>
                      <a:pt x="31" y="104"/>
                      <a:pt x="51" y="99"/>
                    </a:cubicBezTo>
                    <a:cubicBezTo>
                      <a:pt x="155" y="71"/>
                      <a:pt x="155" y="71"/>
                      <a:pt x="155" y="71"/>
                    </a:cubicBezTo>
                    <a:cubicBezTo>
                      <a:pt x="176" y="65"/>
                      <a:pt x="189" y="46"/>
                      <a:pt x="184" y="28"/>
                    </a:cubicBezTo>
                    <a:cubicBezTo>
                      <a:pt x="179" y="10"/>
                      <a:pt x="158" y="0"/>
                      <a:pt x="138" y="5"/>
                    </a:cubicBezTo>
                    <a:lnTo>
                      <a:pt x="33" y="3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9">
                <a:extLst>
                  <a:ext uri="{FF2B5EF4-FFF2-40B4-BE49-F238E27FC236}">
                    <a16:creationId xmlns:a16="http://schemas.microsoft.com/office/drawing/2014/main" id="{2DAE5E69-C15F-4D42-A0A3-CB4D5D986353}"/>
                  </a:ext>
                </a:extLst>
              </p:cNvPr>
              <p:cNvSpPr>
                <a:spLocks/>
              </p:cNvSpPr>
              <p:nvPr/>
            </p:nvSpPr>
            <p:spPr bwMode="auto">
              <a:xfrm>
                <a:off x="4656" y="273"/>
                <a:ext cx="89" cy="161"/>
              </a:xfrm>
              <a:custGeom>
                <a:avLst/>
                <a:gdLst/>
                <a:ahLst/>
                <a:cxnLst>
                  <a:cxn ang="0">
                    <a:pos x="99" y="138"/>
                  </a:cxn>
                  <a:cxn ang="0">
                    <a:pos x="76" y="184"/>
                  </a:cxn>
                  <a:cxn ang="0">
                    <a:pos x="33" y="155"/>
                  </a:cxn>
                  <a:cxn ang="0">
                    <a:pos x="5" y="51"/>
                  </a:cxn>
                  <a:cxn ang="0">
                    <a:pos x="28" y="5"/>
                  </a:cxn>
                  <a:cxn ang="0">
                    <a:pos x="71" y="33"/>
                  </a:cxn>
                  <a:cxn ang="0">
                    <a:pos x="99" y="138"/>
                  </a:cxn>
                </a:cxnLst>
                <a:rect l="0" t="0" r="r" b="b"/>
                <a:pathLst>
                  <a:path w="104" h="189">
                    <a:moveTo>
                      <a:pt x="99" y="138"/>
                    </a:moveTo>
                    <a:cubicBezTo>
                      <a:pt x="104" y="158"/>
                      <a:pt x="94" y="179"/>
                      <a:pt x="76" y="184"/>
                    </a:cubicBezTo>
                    <a:cubicBezTo>
                      <a:pt x="58" y="189"/>
                      <a:pt x="39" y="176"/>
                      <a:pt x="33" y="155"/>
                    </a:cubicBezTo>
                    <a:cubicBezTo>
                      <a:pt x="5" y="51"/>
                      <a:pt x="5" y="51"/>
                      <a:pt x="5" y="51"/>
                    </a:cubicBezTo>
                    <a:cubicBezTo>
                      <a:pt x="0" y="31"/>
                      <a:pt x="10" y="10"/>
                      <a:pt x="28" y="5"/>
                    </a:cubicBezTo>
                    <a:cubicBezTo>
                      <a:pt x="46" y="0"/>
                      <a:pt x="65" y="13"/>
                      <a:pt x="71" y="33"/>
                    </a:cubicBezTo>
                    <a:lnTo>
                      <a:pt x="99" y="138"/>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0">
                <a:extLst>
                  <a:ext uri="{FF2B5EF4-FFF2-40B4-BE49-F238E27FC236}">
                    <a16:creationId xmlns:a16="http://schemas.microsoft.com/office/drawing/2014/main" id="{E521C60D-03C4-43AC-AF03-B9B164CBA359}"/>
                  </a:ext>
                </a:extLst>
              </p:cNvPr>
              <p:cNvSpPr>
                <a:spLocks/>
              </p:cNvSpPr>
              <p:nvPr/>
            </p:nvSpPr>
            <p:spPr bwMode="auto">
              <a:xfrm>
                <a:off x="4960" y="1451"/>
                <a:ext cx="89" cy="161"/>
              </a:xfrm>
              <a:custGeom>
                <a:avLst/>
                <a:gdLst/>
                <a:ahLst/>
                <a:cxnLst>
                  <a:cxn ang="0">
                    <a:pos x="5" y="51"/>
                  </a:cxn>
                  <a:cxn ang="0">
                    <a:pos x="28" y="5"/>
                  </a:cxn>
                  <a:cxn ang="0">
                    <a:pos x="71" y="33"/>
                  </a:cxn>
                  <a:cxn ang="0">
                    <a:pos x="99" y="137"/>
                  </a:cxn>
                  <a:cxn ang="0">
                    <a:pos x="76" y="183"/>
                  </a:cxn>
                  <a:cxn ang="0">
                    <a:pos x="33" y="155"/>
                  </a:cxn>
                  <a:cxn ang="0">
                    <a:pos x="5" y="51"/>
                  </a:cxn>
                </a:cxnLst>
                <a:rect l="0" t="0" r="r" b="b"/>
                <a:pathLst>
                  <a:path w="104" h="188">
                    <a:moveTo>
                      <a:pt x="5" y="51"/>
                    </a:moveTo>
                    <a:cubicBezTo>
                      <a:pt x="0" y="30"/>
                      <a:pt x="10" y="10"/>
                      <a:pt x="28" y="5"/>
                    </a:cubicBezTo>
                    <a:cubicBezTo>
                      <a:pt x="46" y="0"/>
                      <a:pt x="65" y="13"/>
                      <a:pt x="71" y="33"/>
                    </a:cubicBezTo>
                    <a:cubicBezTo>
                      <a:pt x="99" y="137"/>
                      <a:pt x="99" y="137"/>
                      <a:pt x="99" y="137"/>
                    </a:cubicBezTo>
                    <a:cubicBezTo>
                      <a:pt x="104" y="158"/>
                      <a:pt x="94" y="179"/>
                      <a:pt x="76" y="183"/>
                    </a:cubicBezTo>
                    <a:cubicBezTo>
                      <a:pt x="58" y="188"/>
                      <a:pt x="39" y="175"/>
                      <a:pt x="33" y="155"/>
                    </a:cubicBezTo>
                    <a:lnTo>
                      <a:pt x="5" y="51"/>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1">
                <a:extLst>
                  <a:ext uri="{FF2B5EF4-FFF2-40B4-BE49-F238E27FC236}">
                    <a16:creationId xmlns:a16="http://schemas.microsoft.com/office/drawing/2014/main" id="{992290D5-34CD-4557-ADF7-9B8E1C22F9D0}"/>
                  </a:ext>
                </a:extLst>
              </p:cNvPr>
              <p:cNvSpPr>
                <a:spLocks/>
              </p:cNvSpPr>
              <p:nvPr/>
            </p:nvSpPr>
            <p:spPr bwMode="auto">
              <a:xfrm>
                <a:off x="4198" y="1068"/>
                <a:ext cx="162" cy="90"/>
              </a:xfrm>
              <a:custGeom>
                <a:avLst/>
                <a:gdLst/>
                <a:ahLst/>
                <a:cxnLst>
                  <a:cxn ang="0">
                    <a:pos x="155" y="72"/>
                  </a:cxn>
                  <a:cxn ang="0">
                    <a:pos x="184" y="29"/>
                  </a:cxn>
                  <a:cxn ang="0">
                    <a:pos x="138" y="6"/>
                  </a:cxn>
                  <a:cxn ang="0">
                    <a:pos x="34" y="34"/>
                  </a:cxn>
                  <a:cxn ang="0">
                    <a:pos x="5" y="77"/>
                  </a:cxn>
                  <a:cxn ang="0">
                    <a:pos x="51" y="99"/>
                  </a:cxn>
                  <a:cxn ang="0">
                    <a:pos x="155" y="72"/>
                  </a:cxn>
                </a:cxnLst>
                <a:rect l="0" t="0" r="r" b="b"/>
                <a:pathLst>
                  <a:path w="189" h="105">
                    <a:moveTo>
                      <a:pt x="155" y="72"/>
                    </a:moveTo>
                    <a:cubicBezTo>
                      <a:pt x="176" y="66"/>
                      <a:pt x="189" y="47"/>
                      <a:pt x="184" y="29"/>
                    </a:cubicBezTo>
                    <a:cubicBezTo>
                      <a:pt x="179" y="11"/>
                      <a:pt x="158" y="0"/>
                      <a:pt x="138" y="6"/>
                    </a:cubicBezTo>
                    <a:cubicBezTo>
                      <a:pt x="34" y="34"/>
                      <a:pt x="34" y="34"/>
                      <a:pt x="34" y="34"/>
                    </a:cubicBezTo>
                    <a:cubicBezTo>
                      <a:pt x="13" y="39"/>
                      <a:pt x="0" y="59"/>
                      <a:pt x="5" y="77"/>
                    </a:cubicBezTo>
                    <a:cubicBezTo>
                      <a:pt x="10" y="95"/>
                      <a:pt x="31" y="105"/>
                      <a:pt x="51" y="99"/>
                    </a:cubicBezTo>
                    <a:lnTo>
                      <a:pt x="155" y="7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2">
                <a:extLst>
                  <a:ext uri="{FF2B5EF4-FFF2-40B4-BE49-F238E27FC236}">
                    <a16:creationId xmlns:a16="http://schemas.microsoft.com/office/drawing/2014/main" id="{5741B867-053A-4B22-BA1D-A7AFA9FBE6C6}"/>
                  </a:ext>
                </a:extLst>
              </p:cNvPr>
              <p:cNvSpPr>
                <a:spLocks/>
              </p:cNvSpPr>
              <p:nvPr/>
            </p:nvSpPr>
            <p:spPr bwMode="auto">
              <a:xfrm>
                <a:off x="5124" y="324"/>
                <a:ext cx="115" cy="153"/>
              </a:xfrm>
              <a:custGeom>
                <a:avLst/>
                <a:gdLst/>
                <a:ahLst/>
                <a:cxnLst>
                  <a:cxn ang="0">
                    <a:pos x="10" y="119"/>
                  </a:cxn>
                  <a:cxn ang="0">
                    <a:pos x="21" y="170"/>
                  </a:cxn>
                  <a:cxn ang="0">
                    <a:pos x="69" y="153"/>
                  </a:cxn>
                  <a:cxn ang="0">
                    <a:pos x="123" y="60"/>
                  </a:cxn>
                  <a:cxn ang="0">
                    <a:pos x="113" y="9"/>
                  </a:cxn>
                  <a:cxn ang="0">
                    <a:pos x="64" y="26"/>
                  </a:cxn>
                  <a:cxn ang="0">
                    <a:pos x="10" y="119"/>
                  </a:cxn>
                </a:cxnLst>
                <a:rect l="0" t="0" r="r" b="b"/>
                <a:pathLst>
                  <a:path w="134" h="179">
                    <a:moveTo>
                      <a:pt x="10" y="119"/>
                    </a:moveTo>
                    <a:cubicBezTo>
                      <a:pt x="0" y="138"/>
                      <a:pt x="4" y="160"/>
                      <a:pt x="21" y="170"/>
                    </a:cubicBezTo>
                    <a:cubicBezTo>
                      <a:pt x="37" y="179"/>
                      <a:pt x="59" y="171"/>
                      <a:pt x="69" y="153"/>
                    </a:cubicBezTo>
                    <a:cubicBezTo>
                      <a:pt x="123" y="60"/>
                      <a:pt x="123" y="60"/>
                      <a:pt x="123" y="60"/>
                    </a:cubicBezTo>
                    <a:cubicBezTo>
                      <a:pt x="134" y="41"/>
                      <a:pt x="129" y="19"/>
                      <a:pt x="113" y="9"/>
                    </a:cubicBezTo>
                    <a:cubicBezTo>
                      <a:pt x="97" y="0"/>
                      <a:pt x="75" y="7"/>
                      <a:pt x="64" y="26"/>
                    </a:cubicBezTo>
                    <a:lnTo>
                      <a:pt x="10" y="119"/>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3">
                <a:extLst>
                  <a:ext uri="{FF2B5EF4-FFF2-40B4-BE49-F238E27FC236}">
                    <a16:creationId xmlns:a16="http://schemas.microsoft.com/office/drawing/2014/main" id="{8F514862-218C-41D9-A685-96FD8C24D802}"/>
                  </a:ext>
                </a:extLst>
              </p:cNvPr>
              <p:cNvSpPr>
                <a:spLocks/>
              </p:cNvSpPr>
              <p:nvPr/>
            </p:nvSpPr>
            <p:spPr bwMode="auto">
              <a:xfrm>
                <a:off x="4252" y="626"/>
                <a:ext cx="153" cy="114"/>
              </a:xfrm>
              <a:custGeom>
                <a:avLst/>
                <a:gdLst/>
                <a:ahLst/>
                <a:cxnLst>
                  <a:cxn ang="0">
                    <a:pos x="59" y="11"/>
                  </a:cxn>
                  <a:cxn ang="0">
                    <a:pos x="9" y="21"/>
                  </a:cxn>
                  <a:cxn ang="0">
                    <a:pos x="25" y="69"/>
                  </a:cxn>
                  <a:cxn ang="0">
                    <a:pos x="119" y="123"/>
                  </a:cxn>
                  <a:cxn ang="0">
                    <a:pos x="169" y="113"/>
                  </a:cxn>
                  <a:cxn ang="0">
                    <a:pos x="153" y="65"/>
                  </a:cxn>
                  <a:cxn ang="0">
                    <a:pos x="59" y="11"/>
                  </a:cxn>
                </a:cxnLst>
                <a:rect l="0" t="0" r="r" b="b"/>
                <a:pathLst>
                  <a:path w="179" h="134">
                    <a:moveTo>
                      <a:pt x="59" y="11"/>
                    </a:moveTo>
                    <a:cubicBezTo>
                      <a:pt x="41" y="0"/>
                      <a:pt x="18" y="5"/>
                      <a:pt x="9" y="21"/>
                    </a:cubicBezTo>
                    <a:cubicBezTo>
                      <a:pt x="0" y="37"/>
                      <a:pt x="7" y="59"/>
                      <a:pt x="25" y="69"/>
                    </a:cubicBezTo>
                    <a:cubicBezTo>
                      <a:pt x="119" y="123"/>
                      <a:pt x="119" y="123"/>
                      <a:pt x="119" y="123"/>
                    </a:cubicBezTo>
                    <a:cubicBezTo>
                      <a:pt x="137" y="134"/>
                      <a:pt x="160" y="129"/>
                      <a:pt x="169" y="113"/>
                    </a:cubicBezTo>
                    <a:cubicBezTo>
                      <a:pt x="179" y="97"/>
                      <a:pt x="171" y="75"/>
                      <a:pt x="153" y="65"/>
                    </a:cubicBezTo>
                    <a:lnTo>
                      <a:pt x="59" y="11"/>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4">
                <a:extLst>
                  <a:ext uri="{FF2B5EF4-FFF2-40B4-BE49-F238E27FC236}">
                    <a16:creationId xmlns:a16="http://schemas.microsoft.com/office/drawing/2014/main" id="{CA531A5A-A5B7-41A6-AE3A-7768E786B14A}"/>
                  </a:ext>
                </a:extLst>
              </p:cNvPr>
              <p:cNvSpPr>
                <a:spLocks/>
              </p:cNvSpPr>
              <p:nvPr/>
            </p:nvSpPr>
            <p:spPr bwMode="auto">
              <a:xfrm>
                <a:off x="5275" y="1217"/>
                <a:ext cx="153" cy="114"/>
              </a:xfrm>
              <a:custGeom>
                <a:avLst/>
                <a:gdLst/>
                <a:ahLst/>
                <a:cxnLst>
                  <a:cxn ang="0">
                    <a:pos x="60" y="10"/>
                  </a:cxn>
                  <a:cxn ang="0">
                    <a:pos x="9" y="21"/>
                  </a:cxn>
                  <a:cxn ang="0">
                    <a:pos x="26" y="69"/>
                  </a:cxn>
                  <a:cxn ang="0">
                    <a:pos x="119" y="123"/>
                  </a:cxn>
                  <a:cxn ang="0">
                    <a:pos x="169" y="113"/>
                  </a:cxn>
                  <a:cxn ang="0">
                    <a:pos x="153" y="64"/>
                  </a:cxn>
                  <a:cxn ang="0">
                    <a:pos x="60" y="10"/>
                  </a:cxn>
                </a:cxnLst>
                <a:rect l="0" t="0" r="r" b="b"/>
                <a:pathLst>
                  <a:path w="179" h="134">
                    <a:moveTo>
                      <a:pt x="60" y="10"/>
                    </a:moveTo>
                    <a:cubicBezTo>
                      <a:pt x="41" y="0"/>
                      <a:pt x="19" y="4"/>
                      <a:pt x="9" y="21"/>
                    </a:cubicBezTo>
                    <a:cubicBezTo>
                      <a:pt x="0" y="37"/>
                      <a:pt x="7" y="59"/>
                      <a:pt x="26" y="69"/>
                    </a:cubicBezTo>
                    <a:cubicBezTo>
                      <a:pt x="119" y="123"/>
                      <a:pt x="119" y="123"/>
                      <a:pt x="119" y="123"/>
                    </a:cubicBezTo>
                    <a:cubicBezTo>
                      <a:pt x="137" y="134"/>
                      <a:pt x="160" y="129"/>
                      <a:pt x="169" y="113"/>
                    </a:cubicBezTo>
                    <a:cubicBezTo>
                      <a:pt x="179" y="97"/>
                      <a:pt x="171" y="75"/>
                      <a:pt x="153" y="64"/>
                    </a:cubicBezTo>
                    <a:lnTo>
                      <a:pt x="60" y="1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15">
                <a:extLst>
                  <a:ext uri="{FF2B5EF4-FFF2-40B4-BE49-F238E27FC236}">
                    <a16:creationId xmlns:a16="http://schemas.microsoft.com/office/drawing/2014/main" id="{5B49FDE8-870A-4AE9-BBB0-5655D7C8845B}"/>
                  </a:ext>
                </a:extLst>
              </p:cNvPr>
              <p:cNvSpPr>
                <a:spLocks noEditPoints="1"/>
              </p:cNvSpPr>
              <p:nvPr/>
            </p:nvSpPr>
            <p:spPr bwMode="auto">
              <a:xfrm>
                <a:off x="4379" y="454"/>
                <a:ext cx="983" cy="1072"/>
              </a:xfrm>
              <a:custGeom>
                <a:avLst/>
                <a:gdLst/>
                <a:ahLst/>
                <a:cxnLst>
                  <a:cxn ang="0">
                    <a:pos x="510" y="1256"/>
                  </a:cxn>
                  <a:cxn ang="0">
                    <a:pos x="0" y="961"/>
                  </a:cxn>
                  <a:cxn ang="0">
                    <a:pos x="13" y="937"/>
                  </a:cxn>
                  <a:cxn ang="0">
                    <a:pos x="32" y="713"/>
                  </a:cxn>
                  <a:cxn ang="0">
                    <a:pos x="73" y="317"/>
                  </a:cxn>
                  <a:cxn ang="0">
                    <a:pos x="373" y="37"/>
                  </a:cxn>
                  <a:cxn ang="0">
                    <a:pos x="616" y="7"/>
                  </a:cxn>
                  <a:cxn ang="0">
                    <a:pos x="848" y="77"/>
                  </a:cxn>
                  <a:cxn ang="0">
                    <a:pos x="852" y="80"/>
                  </a:cxn>
                  <a:cxn ang="0">
                    <a:pos x="853" y="80"/>
                  </a:cxn>
                  <a:cxn ang="0">
                    <a:pos x="1029" y="245"/>
                  </a:cxn>
                  <a:cxn ang="0">
                    <a:pos x="1125" y="470"/>
                  </a:cxn>
                  <a:cxn ang="0">
                    <a:pos x="1032" y="870"/>
                  </a:cxn>
                  <a:cxn ang="0">
                    <a:pos x="710" y="1104"/>
                  </a:cxn>
                  <a:cxn ang="0">
                    <a:pos x="524" y="1232"/>
                  </a:cxn>
                  <a:cxn ang="0">
                    <a:pos x="510" y="1256"/>
                  </a:cxn>
                  <a:cxn ang="0">
                    <a:pos x="75" y="939"/>
                  </a:cxn>
                  <a:cxn ang="0">
                    <a:pos x="492" y="1180"/>
                  </a:cxn>
                  <a:cxn ang="0">
                    <a:pos x="686" y="1053"/>
                  </a:cxn>
                  <a:cxn ang="0">
                    <a:pos x="987" y="836"/>
                  </a:cxn>
                  <a:cxn ang="0">
                    <a:pos x="1069" y="481"/>
                  </a:cxn>
                  <a:cxn ang="0">
                    <a:pos x="824" y="128"/>
                  </a:cxn>
                  <a:cxn ang="0">
                    <a:pos x="820" y="126"/>
                  </a:cxn>
                  <a:cxn ang="0">
                    <a:pos x="392" y="90"/>
                  </a:cxn>
                  <a:cxn ang="0">
                    <a:pos x="125" y="339"/>
                  </a:cxn>
                  <a:cxn ang="0">
                    <a:pos x="88" y="708"/>
                  </a:cxn>
                  <a:cxn ang="0">
                    <a:pos x="75" y="939"/>
                  </a:cxn>
                </a:cxnLst>
                <a:rect l="0" t="0" r="r" b="b"/>
                <a:pathLst>
                  <a:path w="1152" h="1256">
                    <a:moveTo>
                      <a:pt x="510" y="1256"/>
                    </a:moveTo>
                    <a:cubicBezTo>
                      <a:pt x="0" y="961"/>
                      <a:pt x="0" y="961"/>
                      <a:pt x="0" y="961"/>
                    </a:cubicBezTo>
                    <a:cubicBezTo>
                      <a:pt x="13" y="937"/>
                      <a:pt x="13" y="937"/>
                      <a:pt x="13" y="937"/>
                    </a:cubicBezTo>
                    <a:cubicBezTo>
                      <a:pt x="46" y="877"/>
                      <a:pt x="40" y="801"/>
                      <a:pt x="32" y="713"/>
                    </a:cubicBezTo>
                    <a:cubicBezTo>
                      <a:pt x="23" y="604"/>
                      <a:pt x="11" y="468"/>
                      <a:pt x="73" y="317"/>
                    </a:cubicBezTo>
                    <a:cubicBezTo>
                      <a:pt x="128" y="184"/>
                      <a:pt x="234" y="85"/>
                      <a:pt x="373" y="37"/>
                    </a:cubicBezTo>
                    <a:cubicBezTo>
                      <a:pt x="449" y="10"/>
                      <a:pt x="533" y="0"/>
                      <a:pt x="616" y="7"/>
                    </a:cubicBezTo>
                    <a:cubicBezTo>
                      <a:pt x="699" y="14"/>
                      <a:pt x="779" y="38"/>
                      <a:pt x="848" y="77"/>
                    </a:cubicBezTo>
                    <a:cubicBezTo>
                      <a:pt x="852" y="80"/>
                      <a:pt x="852" y="80"/>
                      <a:pt x="852" y="80"/>
                    </a:cubicBezTo>
                    <a:cubicBezTo>
                      <a:pt x="853" y="80"/>
                      <a:pt x="853" y="80"/>
                      <a:pt x="853" y="80"/>
                    </a:cubicBezTo>
                    <a:cubicBezTo>
                      <a:pt x="920" y="120"/>
                      <a:pt x="981" y="177"/>
                      <a:pt x="1029" y="245"/>
                    </a:cubicBezTo>
                    <a:cubicBezTo>
                      <a:pt x="1076" y="313"/>
                      <a:pt x="1109" y="391"/>
                      <a:pt x="1125" y="470"/>
                    </a:cubicBezTo>
                    <a:cubicBezTo>
                      <a:pt x="1152" y="615"/>
                      <a:pt x="1119" y="757"/>
                      <a:pt x="1032" y="870"/>
                    </a:cubicBezTo>
                    <a:cubicBezTo>
                      <a:pt x="932" y="1000"/>
                      <a:pt x="809" y="1057"/>
                      <a:pt x="710" y="1104"/>
                    </a:cubicBezTo>
                    <a:cubicBezTo>
                      <a:pt x="629" y="1141"/>
                      <a:pt x="560" y="1174"/>
                      <a:pt x="524" y="1232"/>
                    </a:cubicBezTo>
                    <a:lnTo>
                      <a:pt x="510" y="1256"/>
                    </a:lnTo>
                    <a:close/>
                    <a:moveTo>
                      <a:pt x="75" y="939"/>
                    </a:moveTo>
                    <a:cubicBezTo>
                      <a:pt x="492" y="1180"/>
                      <a:pt x="492" y="1180"/>
                      <a:pt x="492" y="1180"/>
                    </a:cubicBezTo>
                    <a:cubicBezTo>
                      <a:pt x="538" y="1122"/>
                      <a:pt x="607" y="1090"/>
                      <a:pt x="686" y="1053"/>
                    </a:cubicBezTo>
                    <a:cubicBezTo>
                      <a:pt x="784" y="1007"/>
                      <a:pt x="896" y="955"/>
                      <a:pt x="987" y="836"/>
                    </a:cubicBezTo>
                    <a:cubicBezTo>
                      <a:pt x="1087" y="707"/>
                      <a:pt x="1087" y="572"/>
                      <a:pt x="1069" y="481"/>
                    </a:cubicBezTo>
                    <a:cubicBezTo>
                      <a:pt x="1042" y="337"/>
                      <a:pt x="948" y="201"/>
                      <a:pt x="824" y="128"/>
                    </a:cubicBezTo>
                    <a:cubicBezTo>
                      <a:pt x="820" y="126"/>
                      <a:pt x="820" y="126"/>
                      <a:pt x="820" y="126"/>
                    </a:cubicBezTo>
                    <a:cubicBezTo>
                      <a:pt x="695" y="55"/>
                      <a:pt x="530" y="41"/>
                      <a:pt x="392" y="90"/>
                    </a:cubicBezTo>
                    <a:cubicBezTo>
                      <a:pt x="304" y="120"/>
                      <a:pt x="187" y="188"/>
                      <a:pt x="125" y="339"/>
                    </a:cubicBezTo>
                    <a:cubicBezTo>
                      <a:pt x="68" y="477"/>
                      <a:pt x="79" y="600"/>
                      <a:pt x="88" y="708"/>
                    </a:cubicBezTo>
                    <a:cubicBezTo>
                      <a:pt x="96" y="795"/>
                      <a:pt x="102" y="871"/>
                      <a:pt x="75" y="93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16">
                <a:extLst>
                  <a:ext uri="{FF2B5EF4-FFF2-40B4-BE49-F238E27FC236}">
                    <a16:creationId xmlns:a16="http://schemas.microsoft.com/office/drawing/2014/main" id="{36024C38-F45A-42A1-A743-EBC558042F44}"/>
                  </a:ext>
                </a:extLst>
              </p:cNvPr>
              <p:cNvSpPr>
                <a:spLocks/>
              </p:cNvSpPr>
              <p:nvPr/>
            </p:nvSpPr>
            <p:spPr bwMode="auto">
              <a:xfrm>
                <a:off x="4949" y="641"/>
                <a:ext cx="318" cy="365"/>
              </a:xfrm>
              <a:custGeom>
                <a:avLst/>
                <a:gdLst/>
                <a:ahLst/>
                <a:cxnLst>
                  <a:cxn ang="0">
                    <a:pos x="90" y="42"/>
                  </a:cxn>
                  <a:cxn ang="0">
                    <a:pos x="16" y="171"/>
                  </a:cxn>
                  <a:cxn ang="0">
                    <a:pos x="15" y="174"/>
                  </a:cxn>
                  <a:cxn ang="0">
                    <a:pos x="4" y="267"/>
                  </a:cxn>
                  <a:cxn ang="0">
                    <a:pos x="40" y="375"/>
                  </a:cxn>
                  <a:cxn ang="0">
                    <a:pos x="44" y="375"/>
                  </a:cxn>
                  <a:cxn ang="0">
                    <a:pos x="112" y="379"/>
                  </a:cxn>
                  <a:cxn ang="0">
                    <a:pos x="149" y="332"/>
                  </a:cxn>
                  <a:cxn ang="0">
                    <a:pos x="149" y="331"/>
                  </a:cxn>
                  <a:cxn ang="0">
                    <a:pos x="148" y="330"/>
                  </a:cxn>
                  <a:cxn ang="0">
                    <a:pos x="131" y="312"/>
                  </a:cxn>
                  <a:cxn ang="0">
                    <a:pos x="134" y="301"/>
                  </a:cxn>
                  <a:cxn ang="0">
                    <a:pos x="145" y="304"/>
                  </a:cxn>
                  <a:cxn ang="0">
                    <a:pos x="192" y="323"/>
                  </a:cxn>
                  <a:cxn ang="0">
                    <a:pos x="202" y="327"/>
                  </a:cxn>
                  <a:cxn ang="0">
                    <a:pos x="197" y="337"/>
                  </a:cxn>
                  <a:cxn ang="0">
                    <a:pos x="171" y="340"/>
                  </a:cxn>
                  <a:cxn ang="0">
                    <a:pos x="137" y="391"/>
                  </a:cxn>
                  <a:cxn ang="0">
                    <a:pos x="254" y="416"/>
                  </a:cxn>
                  <a:cxn ang="0">
                    <a:pos x="319" y="366"/>
                  </a:cxn>
                  <a:cxn ang="0">
                    <a:pos x="320" y="365"/>
                  </a:cxn>
                  <a:cxn ang="0">
                    <a:pos x="312" y="237"/>
                  </a:cxn>
                  <a:cxn ang="0">
                    <a:pos x="306" y="232"/>
                  </a:cxn>
                  <a:cxn ang="0">
                    <a:pos x="307" y="226"/>
                  </a:cxn>
                  <a:cxn ang="0">
                    <a:pos x="247" y="115"/>
                  </a:cxn>
                  <a:cxn ang="0">
                    <a:pos x="227" y="149"/>
                  </a:cxn>
                  <a:cxn ang="0">
                    <a:pos x="180" y="179"/>
                  </a:cxn>
                  <a:cxn ang="0">
                    <a:pos x="108" y="171"/>
                  </a:cxn>
                  <a:cxn ang="0">
                    <a:pos x="106" y="171"/>
                  </a:cxn>
                  <a:cxn ang="0">
                    <a:pos x="104" y="169"/>
                  </a:cxn>
                  <a:cxn ang="0">
                    <a:pos x="85" y="182"/>
                  </a:cxn>
                  <a:cxn ang="0">
                    <a:pos x="78" y="181"/>
                  </a:cxn>
                  <a:cxn ang="0">
                    <a:pos x="75" y="178"/>
                  </a:cxn>
                  <a:cxn ang="0">
                    <a:pos x="79" y="168"/>
                  </a:cxn>
                  <a:cxn ang="0">
                    <a:pos x="106" y="126"/>
                  </a:cxn>
                  <a:cxn ang="0">
                    <a:pos x="114" y="118"/>
                  </a:cxn>
                  <a:cxn ang="0">
                    <a:pos x="122" y="125"/>
                  </a:cxn>
                  <a:cxn ang="0">
                    <a:pos x="118" y="150"/>
                  </a:cxn>
                  <a:cxn ang="0">
                    <a:pos x="210" y="134"/>
                  </a:cxn>
                  <a:cxn ang="0">
                    <a:pos x="229" y="96"/>
                  </a:cxn>
                  <a:cxn ang="0">
                    <a:pos x="192" y="14"/>
                  </a:cxn>
                  <a:cxn ang="0">
                    <a:pos x="164" y="4"/>
                  </a:cxn>
                  <a:cxn ang="0">
                    <a:pos x="110" y="18"/>
                  </a:cxn>
                  <a:cxn ang="0">
                    <a:pos x="90" y="42"/>
                  </a:cxn>
                </a:cxnLst>
                <a:rect l="0" t="0" r="r" b="b"/>
                <a:pathLst>
                  <a:path w="372" h="428">
                    <a:moveTo>
                      <a:pt x="90" y="42"/>
                    </a:moveTo>
                    <a:cubicBezTo>
                      <a:pt x="16" y="171"/>
                      <a:pt x="16" y="171"/>
                      <a:pt x="16" y="171"/>
                    </a:cubicBezTo>
                    <a:cubicBezTo>
                      <a:pt x="16" y="172"/>
                      <a:pt x="16" y="173"/>
                      <a:pt x="15" y="174"/>
                    </a:cubicBezTo>
                    <a:cubicBezTo>
                      <a:pt x="15" y="175"/>
                      <a:pt x="0" y="215"/>
                      <a:pt x="4" y="267"/>
                    </a:cubicBezTo>
                    <a:cubicBezTo>
                      <a:pt x="6" y="307"/>
                      <a:pt x="19" y="343"/>
                      <a:pt x="40" y="375"/>
                    </a:cubicBezTo>
                    <a:cubicBezTo>
                      <a:pt x="42" y="375"/>
                      <a:pt x="43" y="375"/>
                      <a:pt x="44" y="375"/>
                    </a:cubicBezTo>
                    <a:cubicBezTo>
                      <a:pt x="71" y="387"/>
                      <a:pt x="93" y="388"/>
                      <a:pt x="112" y="379"/>
                    </a:cubicBezTo>
                    <a:cubicBezTo>
                      <a:pt x="139" y="366"/>
                      <a:pt x="149" y="333"/>
                      <a:pt x="149" y="332"/>
                    </a:cubicBezTo>
                    <a:cubicBezTo>
                      <a:pt x="149" y="332"/>
                      <a:pt x="149" y="332"/>
                      <a:pt x="149" y="331"/>
                    </a:cubicBezTo>
                    <a:cubicBezTo>
                      <a:pt x="149" y="331"/>
                      <a:pt x="148" y="331"/>
                      <a:pt x="148" y="330"/>
                    </a:cubicBezTo>
                    <a:cubicBezTo>
                      <a:pt x="137" y="322"/>
                      <a:pt x="131" y="312"/>
                      <a:pt x="131" y="312"/>
                    </a:cubicBezTo>
                    <a:cubicBezTo>
                      <a:pt x="129" y="308"/>
                      <a:pt x="130" y="303"/>
                      <a:pt x="134" y="301"/>
                    </a:cubicBezTo>
                    <a:cubicBezTo>
                      <a:pt x="138" y="299"/>
                      <a:pt x="142" y="300"/>
                      <a:pt x="145" y="304"/>
                    </a:cubicBezTo>
                    <a:cubicBezTo>
                      <a:pt x="145" y="305"/>
                      <a:pt x="162" y="334"/>
                      <a:pt x="192" y="323"/>
                    </a:cubicBezTo>
                    <a:cubicBezTo>
                      <a:pt x="196" y="321"/>
                      <a:pt x="200" y="323"/>
                      <a:pt x="202" y="327"/>
                    </a:cubicBezTo>
                    <a:cubicBezTo>
                      <a:pt x="203" y="331"/>
                      <a:pt x="201" y="336"/>
                      <a:pt x="197" y="337"/>
                    </a:cubicBezTo>
                    <a:cubicBezTo>
                      <a:pt x="188" y="341"/>
                      <a:pt x="179" y="342"/>
                      <a:pt x="171" y="340"/>
                    </a:cubicBezTo>
                    <a:cubicBezTo>
                      <a:pt x="168" y="348"/>
                      <a:pt x="159" y="373"/>
                      <a:pt x="137" y="391"/>
                    </a:cubicBezTo>
                    <a:cubicBezTo>
                      <a:pt x="171" y="421"/>
                      <a:pt x="223" y="428"/>
                      <a:pt x="254" y="416"/>
                    </a:cubicBezTo>
                    <a:cubicBezTo>
                      <a:pt x="298" y="400"/>
                      <a:pt x="319" y="366"/>
                      <a:pt x="319" y="366"/>
                    </a:cubicBezTo>
                    <a:cubicBezTo>
                      <a:pt x="320" y="365"/>
                      <a:pt x="320" y="365"/>
                      <a:pt x="320" y="365"/>
                    </a:cubicBezTo>
                    <a:cubicBezTo>
                      <a:pt x="372" y="283"/>
                      <a:pt x="314" y="238"/>
                      <a:pt x="312" y="237"/>
                    </a:cubicBezTo>
                    <a:cubicBezTo>
                      <a:pt x="306" y="232"/>
                      <a:pt x="306" y="232"/>
                      <a:pt x="306" y="232"/>
                    </a:cubicBezTo>
                    <a:cubicBezTo>
                      <a:pt x="307" y="226"/>
                      <a:pt x="307" y="226"/>
                      <a:pt x="307" y="226"/>
                    </a:cubicBezTo>
                    <a:cubicBezTo>
                      <a:pt x="316" y="167"/>
                      <a:pt x="272" y="131"/>
                      <a:pt x="247" y="115"/>
                    </a:cubicBezTo>
                    <a:cubicBezTo>
                      <a:pt x="244" y="125"/>
                      <a:pt x="237" y="137"/>
                      <a:pt x="227" y="149"/>
                    </a:cubicBezTo>
                    <a:cubicBezTo>
                      <a:pt x="214" y="164"/>
                      <a:pt x="198" y="174"/>
                      <a:pt x="180" y="179"/>
                    </a:cubicBezTo>
                    <a:cubicBezTo>
                      <a:pt x="158" y="185"/>
                      <a:pt x="133" y="182"/>
                      <a:pt x="108" y="171"/>
                    </a:cubicBezTo>
                    <a:cubicBezTo>
                      <a:pt x="107" y="171"/>
                      <a:pt x="107" y="171"/>
                      <a:pt x="106" y="171"/>
                    </a:cubicBezTo>
                    <a:cubicBezTo>
                      <a:pt x="106" y="170"/>
                      <a:pt x="105" y="170"/>
                      <a:pt x="104" y="169"/>
                    </a:cubicBezTo>
                    <a:cubicBezTo>
                      <a:pt x="95" y="178"/>
                      <a:pt x="86" y="182"/>
                      <a:pt x="85" y="182"/>
                    </a:cubicBezTo>
                    <a:cubicBezTo>
                      <a:pt x="83" y="183"/>
                      <a:pt x="81" y="183"/>
                      <a:pt x="78" y="181"/>
                    </a:cubicBezTo>
                    <a:cubicBezTo>
                      <a:pt x="77" y="181"/>
                      <a:pt x="76" y="179"/>
                      <a:pt x="75" y="178"/>
                    </a:cubicBezTo>
                    <a:cubicBezTo>
                      <a:pt x="74" y="174"/>
                      <a:pt x="75" y="169"/>
                      <a:pt x="79" y="168"/>
                    </a:cubicBezTo>
                    <a:cubicBezTo>
                      <a:pt x="81" y="167"/>
                      <a:pt x="108" y="155"/>
                      <a:pt x="106" y="126"/>
                    </a:cubicBezTo>
                    <a:cubicBezTo>
                      <a:pt x="106" y="122"/>
                      <a:pt x="109" y="118"/>
                      <a:pt x="114" y="118"/>
                    </a:cubicBezTo>
                    <a:cubicBezTo>
                      <a:pt x="118" y="118"/>
                      <a:pt x="122" y="121"/>
                      <a:pt x="122" y="125"/>
                    </a:cubicBezTo>
                    <a:cubicBezTo>
                      <a:pt x="123" y="135"/>
                      <a:pt x="121" y="143"/>
                      <a:pt x="118" y="150"/>
                    </a:cubicBezTo>
                    <a:cubicBezTo>
                      <a:pt x="167" y="171"/>
                      <a:pt x="196" y="149"/>
                      <a:pt x="210" y="134"/>
                    </a:cubicBezTo>
                    <a:cubicBezTo>
                      <a:pt x="224" y="117"/>
                      <a:pt x="229" y="97"/>
                      <a:pt x="229" y="96"/>
                    </a:cubicBezTo>
                    <a:cubicBezTo>
                      <a:pt x="236" y="63"/>
                      <a:pt x="221" y="31"/>
                      <a:pt x="192" y="14"/>
                    </a:cubicBezTo>
                    <a:cubicBezTo>
                      <a:pt x="183" y="10"/>
                      <a:pt x="174" y="6"/>
                      <a:pt x="164" y="4"/>
                    </a:cubicBezTo>
                    <a:cubicBezTo>
                      <a:pt x="145" y="0"/>
                      <a:pt x="127" y="5"/>
                      <a:pt x="110" y="18"/>
                    </a:cubicBezTo>
                    <a:cubicBezTo>
                      <a:pt x="97" y="29"/>
                      <a:pt x="90" y="42"/>
                      <a:pt x="90" y="42"/>
                    </a:cubicBezTo>
                    <a:close/>
                  </a:path>
                </a:pathLst>
              </a:custGeom>
              <a:solidFill>
                <a:srgbClr val="F15A2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17">
                <a:extLst>
                  <a:ext uri="{FF2B5EF4-FFF2-40B4-BE49-F238E27FC236}">
                    <a16:creationId xmlns:a16="http://schemas.microsoft.com/office/drawing/2014/main" id="{5E736CFD-3FC6-402D-8EF5-E295BD00FB3E}"/>
                  </a:ext>
                </a:extLst>
              </p:cNvPr>
              <p:cNvSpPr>
                <a:spLocks/>
              </p:cNvSpPr>
              <p:nvPr/>
            </p:nvSpPr>
            <p:spPr bwMode="auto">
              <a:xfrm>
                <a:off x="4756" y="839"/>
                <a:ext cx="477" cy="440"/>
              </a:xfrm>
              <a:custGeom>
                <a:avLst/>
                <a:gdLst/>
                <a:ahLst/>
                <a:cxnLst>
                  <a:cxn ang="0">
                    <a:pos x="362" y="381"/>
                  </a:cxn>
                  <a:cxn ang="0">
                    <a:pos x="272" y="324"/>
                  </a:cxn>
                  <a:cxn ang="0">
                    <a:pos x="187" y="270"/>
                  </a:cxn>
                  <a:cxn ang="0">
                    <a:pos x="206" y="257"/>
                  </a:cxn>
                  <a:cxn ang="0">
                    <a:pos x="310" y="296"/>
                  </a:cxn>
                  <a:cxn ang="0">
                    <a:pos x="325" y="302"/>
                  </a:cxn>
                  <a:cxn ang="0">
                    <a:pos x="409" y="373"/>
                  </a:cxn>
                  <a:cxn ang="0">
                    <a:pos x="464" y="367"/>
                  </a:cxn>
                  <a:cxn ang="0">
                    <a:pos x="513" y="267"/>
                  </a:cxn>
                  <a:cxn ang="0">
                    <a:pos x="518" y="254"/>
                  </a:cxn>
                  <a:cxn ang="0">
                    <a:pos x="488" y="206"/>
                  </a:cxn>
                  <a:cxn ang="0">
                    <a:pos x="370" y="192"/>
                  </a:cxn>
                  <a:cxn ang="0">
                    <a:pos x="294" y="175"/>
                  </a:cxn>
                  <a:cxn ang="0">
                    <a:pos x="330" y="218"/>
                  </a:cxn>
                  <a:cxn ang="0">
                    <a:pos x="313" y="221"/>
                  </a:cxn>
                  <a:cxn ang="0">
                    <a:pos x="206" y="36"/>
                  </a:cxn>
                  <a:cxn ang="0">
                    <a:pos x="34" y="300"/>
                  </a:cxn>
                  <a:cxn ang="0">
                    <a:pos x="24" y="452"/>
                  </a:cxn>
                  <a:cxn ang="0">
                    <a:pos x="67" y="488"/>
                  </a:cxn>
                  <a:cxn ang="0">
                    <a:pos x="182" y="495"/>
                  </a:cxn>
                  <a:cxn ang="0">
                    <a:pos x="188" y="492"/>
                  </a:cxn>
                  <a:cxn ang="0">
                    <a:pos x="251" y="369"/>
                  </a:cxn>
                  <a:cxn ang="0">
                    <a:pos x="208" y="383"/>
                  </a:cxn>
                  <a:cxn ang="0">
                    <a:pos x="202" y="374"/>
                  </a:cxn>
                  <a:cxn ang="0">
                    <a:pos x="227" y="366"/>
                  </a:cxn>
                  <a:cxn ang="0">
                    <a:pos x="258" y="336"/>
                  </a:cxn>
                  <a:cxn ang="0">
                    <a:pos x="270" y="346"/>
                  </a:cxn>
                  <a:cxn ang="0">
                    <a:pos x="215" y="502"/>
                  </a:cxn>
                  <a:cxn ang="0">
                    <a:pos x="345" y="463"/>
                  </a:cxn>
                  <a:cxn ang="0">
                    <a:pos x="365" y="414"/>
                  </a:cxn>
                  <a:cxn ang="0">
                    <a:pos x="388" y="414"/>
                  </a:cxn>
                  <a:cxn ang="0">
                    <a:pos x="426" y="416"/>
                  </a:cxn>
                  <a:cxn ang="0">
                    <a:pos x="406" y="396"/>
                  </a:cxn>
                </a:cxnLst>
                <a:rect l="0" t="0" r="r" b="b"/>
                <a:pathLst>
                  <a:path w="559" h="516">
                    <a:moveTo>
                      <a:pt x="406" y="396"/>
                    </a:moveTo>
                    <a:cubicBezTo>
                      <a:pt x="393" y="394"/>
                      <a:pt x="377" y="390"/>
                      <a:pt x="362" y="381"/>
                    </a:cubicBezTo>
                    <a:cubicBezTo>
                      <a:pt x="342" y="370"/>
                      <a:pt x="323" y="351"/>
                      <a:pt x="308" y="321"/>
                    </a:cubicBezTo>
                    <a:cubicBezTo>
                      <a:pt x="300" y="323"/>
                      <a:pt x="287" y="325"/>
                      <a:pt x="272" y="324"/>
                    </a:cubicBezTo>
                    <a:cubicBezTo>
                      <a:pt x="260" y="323"/>
                      <a:pt x="244" y="320"/>
                      <a:pt x="228" y="311"/>
                    </a:cubicBezTo>
                    <a:cubicBezTo>
                      <a:pt x="214" y="303"/>
                      <a:pt x="199" y="290"/>
                      <a:pt x="187" y="270"/>
                    </a:cubicBezTo>
                    <a:cubicBezTo>
                      <a:pt x="183" y="264"/>
                      <a:pt x="185" y="257"/>
                      <a:pt x="190" y="254"/>
                    </a:cubicBezTo>
                    <a:cubicBezTo>
                      <a:pt x="196" y="250"/>
                      <a:pt x="203" y="252"/>
                      <a:pt x="206" y="257"/>
                    </a:cubicBezTo>
                    <a:cubicBezTo>
                      <a:pt x="243" y="315"/>
                      <a:pt x="295" y="301"/>
                      <a:pt x="308" y="297"/>
                    </a:cubicBezTo>
                    <a:cubicBezTo>
                      <a:pt x="308" y="296"/>
                      <a:pt x="309" y="296"/>
                      <a:pt x="310" y="296"/>
                    </a:cubicBezTo>
                    <a:cubicBezTo>
                      <a:pt x="313" y="294"/>
                      <a:pt x="316" y="294"/>
                      <a:pt x="319" y="296"/>
                    </a:cubicBezTo>
                    <a:cubicBezTo>
                      <a:pt x="322" y="297"/>
                      <a:pt x="324" y="299"/>
                      <a:pt x="325" y="302"/>
                    </a:cubicBezTo>
                    <a:cubicBezTo>
                      <a:pt x="326" y="303"/>
                      <a:pt x="326" y="303"/>
                      <a:pt x="326" y="304"/>
                    </a:cubicBezTo>
                    <a:cubicBezTo>
                      <a:pt x="344" y="345"/>
                      <a:pt x="372" y="368"/>
                      <a:pt x="409" y="373"/>
                    </a:cubicBezTo>
                    <a:cubicBezTo>
                      <a:pt x="438" y="376"/>
                      <a:pt x="461" y="368"/>
                      <a:pt x="462" y="368"/>
                    </a:cubicBezTo>
                    <a:cubicBezTo>
                      <a:pt x="462" y="367"/>
                      <a:pt x="463" y="367"/>
                      <a:pt x="464" y="367"/>
                    </a:cubicBezTo>
                    <a:cubicBezTo>
                      <a:pt x="490" y="353"/>
                      <a:pt x="506" y="333"/>
                      <a:pt x="512" y="308"/>
                    </a:cubicBezTo>
                    <a:cubicBezTo>
                      <a:pt x="517" y="285"/>
                      <a:pt x="513" y="267"/>
                      <a:pt x="513" y="267"/>
                    </a:cubicBezTo>
                    <a:cubicBezTo>
                      <a:pt x="511" y="259"/>
                      <a:pt x="511" y="259"/>
                      <a:pt x="511" y="259"/>
                    </a:cubicBezTo>
                    <a:cubicBezTo>
                      <a:pt x="518" y="254"/>
                      <a:pt x="518" y="254"/>
                      <a:pt x="518" y="254"/>
                    </a:cubicBezTo>
                    <a:cubicBezTo>
                      <a:pt x="559" y="224"/>
                      <a:pt x="557" y="186"/>
                      <a:pt x="551" y="163"/>
                    </a:cubicBezTo>
                    <a:cubicBezTo>
                      <a:pt x="539" y="177"/>
                      <a:pt x="518" y="195"/>
                      <a:pt x="488" y="206"/>
                    </a:cubicBezTo>
                    <a:cubicBezTo>
                      <a:pt x="465" y="214"/>
                      <a:pt x="438" y="215"/>
                      <a:pt x="410" y="208"/>
                    </a:cubicBezTo>
                    <a:cubicBezTo>
                      <a:pt x="396" y="205"/>
                      <a:pt x="382" y="199"/>
                      <a:pt x="370" y="192"/>
                    </a:cubicBezTo>
                    <a:cubicBezTo>
                      <a:pt x="359" y="186"/>
                      <a:pt x="350" y="179"/>
                      <a:pt x="342" y="171"/>
                    </a:cubicBezTo>
                    <a:cubicBezTo>
                      <a:pt x="327" y="176"/>
                      <a:pt x="311" y="178"/>
                      <a:pt x="294" y="175"/>
                    </a:cubicBezTo>
                    <a:cubicBezTo>
                      <a:pt x="304" y="184"/>
                      <a:pt x="315" y="193"/>
                      <a:pt x="327" y="202"/>
                    </a:cubicBezTo>
                    <a:cubicBezTo>
                      <a:pt x="332" y="205"/>
                      <a:pt x="333" y="213"/>
                      <a:pt x="330" y="218"/>
                    </a:cubicBezTo>
                    <a:cubicBezTo>
                      <a:pt x="326" y="223"/>
                      <a:pt x="319" y="224"/>
                      <a:pt x="314" y="221"/>
                    </a:cubicBezTo>
                    <a:cubicBezTo>
                      <a:pt x="314" y="221"/>
                      <a:pt x="314" y="221"/>
                      <a:pt x="313" y="221"/>
                    </a:cubicBezTo>
                    <a:cubicBezTo>
                      <a:pt x="277" y="195"/>
                      <a:pt x="249" y="165"/>
                      <a:pt x="231" y="129"/>
                    </a:cubicBezTo>
                    <a:cubicBezTo>
                      <a:pt x="217" y="101"/>
                      <a:pt x="209" y="69"/>
                      <a:pt x="206" y="36"/>
                    </a:cubicBezTo>
                    <a:cubicBezTo>
                      <a:pt x="206" y="23"/>
                      <a:pt x="206" y="11"/>
                      <a:pt x="207" y="0"/>
                    </a:cubicBezTo>
                    <a:cubicBezTo>
                      <a:pt x="34" y="300"/>
                      <a:pt x="34" y="300"/>
                      <a:pt x="34" y="300"/>
                    </a:cubicBezTo>
                    <a:cubicBezTo>
                      <a:pt x="17" y="329"/>
                      <a:pt x="2" y="357"/>
                      <a:pt x="1" y="389"/>
                    </a:cubicBezTo>
                    <a:cubicBezTo>
                      <a:pt x="0" y="427"/>
                      <a:pt x="24" y="452"/>
                      <a:pt x="24" y="452"/>
                    </a:cubicBezTo>
                    <a:cubicBezTo>
                      <a:pt x="24" y="453"/>
                      <a:pt x="24" y="453"/>
                      <a:pt x="24" y="453"/>
                    </a:cubicBezTo>
                    <a:cubicBezTo>
                      <a:pt x="38" y="467"/>
                      <a:pt x="52" y="479"/>
                      <a:pt x="67" y="488"/>
                    </a:cubicBezTo>
                    <a:cubicBezTo>
                      <a:pt x="93" y="502"/>
                      <a:pt x="120" y="508"/>
                      <a:pt x="148" y="505"/>
                    </a:cubicBezTo>
                    <a:cubicBezTo>
                      <a:pt x="169" y="502"/>
                      <a:pt x="182" y="495"/>
                      <a:pt x="182" y="495"/>
                    </a:cubicBezTo>
                    <a:cubicBezTo>
                      <a:pt x="187" y="492"/>
                      <a:pt x="187" y="492"/>
                      <a:pt x="187" y="492"/>
                    </a:cubicBezTo>
                    <a:cubicBezTo>
                      <a:pt x="188" y="492"/>
                      <a:pt x="188" y="492"/>
                      <a:pt x="188" y="492"/>
                    </a:cubicBezTo>
                    <a:cubicBezTo>
                      <a:pt x="193" y="489"/>
                      <a:pt x="202" y="484"/>
                      <a:pt x="210" y="476"/>
                    </a:cubicBezTo>
                    <a:cubicBezTo>
                      <a:pt x="225" y="462"/>
                      <a:pt x="257" y="424"/>
                      <a:pt x="251" y="369"/>
                    </a:cubicBezTo>
                    <a:cubicBezTo>
                      <a:pt x="244" y="375"/>
                      <a:pt x="237" y="379"/>
                      <a:pt x="231" y="381"/>
                    </a:cubicBezTo>
                    <a:cubicBezTo>
                      <a:pt x="219" y="384"/>
                      <a:pt x="209" y="383"/>
                      <a:pt x="208" y="383"/>
                    </a:cubicBezTo>
                    <a:cubicBezTo>
                      <a:pt x="207" y="382"/>
                      <a:pt x="206" y="382"/>
                      <a:pt x="205" y="382"/>
                    </a:cubicBezTo>
                    <a:cubicBezTo>
                      <a:pt x="203" y="380"/>
                      <a:pt x="201" y="377"/>
                      <a:pt x="202" y="374"/>
                    </a:cubicBezTo>
                    <a:cubicBezTo>
                      <a:pt x="202" y="369"/>
                      <a:pt x="206" y="367"/>
                      <a:pt x="211" y="367"/>
                    </a:cubicBezTo>
                    <a:cubicBezTo>
                      <a:pt x="211" y="367"/>
                      <a:pt x="218" y="368"/>
                      <a:pt x="227" y="366"/>
                    </a:cubicBezTo>
                    <a:cubicBezTo>
                      <a:pt x="237" y="362"/>
                      <a:pt x="245" y="354"/>
                      <a:pt x="248" y="341"/>
                    </a:cubicBezTo>
                    <a:cubicBezTo>
                      <a:pt x="249" y="337"/>
                      <a:pt x="254" y="335"/>
                      <a:pt x="258" y="336"/>
                    </a:cubicBezTo>
                    <a:cubicBezTo>
                      <a:pt x="259" y="336"/>
                      <a:pt x="259" y="337"/>
                      <a:pt x="260" y="337"/>
                    </a:cubicBezTo>
                    <a:cubicBezTo>
                      <a:pt x="265" y="338"/>
                      <a:pt x="269" y="341"/>
                      <a:pt x="270" y="346"/>
                    </a:cubicBezTo>
                    <a:cubicBezTo>
                      <a:pt x="289" y="422"/>
                      <a:pt x="246" y="474"/>
                      <a:pt x="226" y="493"/>
                    </a:cubicBezTo>
                    <a:cubicBezTo>
                      <a:pt x="222" y="497"/>
                      <a:pt x="218" y="500"/>
                      <a:pt x="215" y="502"/>
                    </a:cubicBezTo>
                    <a:cubicBezTo>
                      <a:pt x="262" y="516"/>
                      <a:pt x="306" y="503"/>
                      <a:pt x="343" y="465"/>
                    </a:cubicBezTo>
                    <a:cubicBezTo>
                      <a:pt x="343" y="464"/>
                      <a:pt x="344" y="463"/>
                      <a:pt x="345" y="463"/>
                    </a:cubicBezTo>
                    <a:cubicBezTo>
                      <a:pt x="345" y="462"/>
                      <a:pt x="346" y="461"/>
                      <a:pt x="346" y="461"/>
                    </a:cubicBezTo>
                    <a:cubicBezTo>
                      <a:pt x="351" y="456"/>
                      <a:pt x="365" y="436"/>
                      <a:pt x="365" y="414"/>
                    </a:cubicBezTo>
                    <a:cubicBezTo>
                      <a:pt x="365" y="408"/>
                      <a:pt x="370" y="403"/>
                      <a:pt x="377" y="403"/>
                    </a:cubicBezTo>
                    <a:cubicBezTo>
                      <a:pt x="383" y="402"/>
                      <a:pt x="388" y="408"/>
                      <a:pt x="388" y="414"/>
                    </a:cubicBezTo>
                    <a:cubicBezTo>
                      <a:pt x="389" y="428"/>
                      <a:pt x="385" y="441"/>
                      <a:pt x="380" y="451"/>
                    </a:cubicBezTo>
                    <a:cubicBezTo>
                      <a:pt x="398" y="444"/>
                      <a:pt x="413" y="433"/>
                      <a:pt x="426" y="416"/>
                    </a:cubicBezTo>
                    <a:cubicBezTo>
                      <a:pt x="432" y="409"/>
                      <a:pt x="436" y="402"/>
                      <a:pt x="439" y="396"/>
                    </a:cubicBezTo>
                    <a:cubicBezTo>
                      <a:pt x="430" y="397"/>
                      <a:pt x="418" y="397"/>
                      <a:pt x="406" y="396"/>
                    </a:cubicBezTo>
                    <a:close/>
                  </a:path>
                </a:pathLst>
              </a:custGeom>
              <a:solidFill>
                <a:srgbClr val="F15A2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18">
                <a:extLst>
                  <a:ext uri="{FF2B5EF4-FFF2-40B4-BE49-F238E27FC236}">
                    <a16:creationId xmlns:a16="http://schemas.microsoft.com/office/drawing/2014/main" id="{0E4BCB6D-72EB-4611-96A9-C10359D8A5AF}"/>
                  </a:ext>
                </a:extLst>
              </p:cNvPr>
              <p:cNvSpPr>
                <a:spLocks/>
              </p:cNvSpPr>
              <p:nvPr/>
            </p:nvSpPr>
            <p:spPr bwMode="auto">
              <a:xfrm>
                <a:off x="4507" y="565"/>
                <a:ext cx="512" cy="592"/>
              </a:xfrm>
              <a:custGeom>
                <a:avLst/>
                <a:gdLst/>
                <a:ahLst/>
                <a:cxnLst>
                  <a:cxn ang="0">
                    <a:pos x="234" y="325"/>
                  </a:cxn>
                  <a:cxn ang="0">
                    <a:pos x="132" y="258"/>
                  </a:cxn>
                  <a:cxn ang="0">
                    <a:pos x="171" y="259"/>
                  </a:cxn>
                  <a:cxn ang="0">
                    <a:pos x="457" y="297"/>
                  </a:cxn>
                  <a:cxn ang="0">
                    <a:pos x="511" y="248"/>
                  </a:cxn>
                  <a:cxn ang="0">
                    <a:pos x="588" y="117"/>
                  </a:cxn>
                  <a:cxn ang="0">
                    <a:pos x="593" y="106"/>
                  </a:cxn>
                  <a:cxn ang="0">
                    <a:pos x="562" y="16"/>
                  </a:cxn>
                  <a:cxn ang="0">
                    <a:pos x="471" y="25"/>
                  </a:cxn>
                  <a:cxn ang="0">
                    <a:pos x="449" y="107"/>
                  </a:cxn>
                  <a:cxn ang="0">
                    <a:pos x="509" y="138"/>
                  </a:cxn>
                  <a:cxn ang="0">
                    <a:pos x="485" y="180"/>
                  </a:cxn>
                  <a:cxn ang="0">
                    <a:pos x="470" y="191"/>
                  </a:cxn>
                  <a:cxn ang="0">
                    <a:pos x="423" y="100"/>
                  </a:cxn>
                  <a:cxn ang="0">
                    <a:pos x="431" y="10"/>
                  </a:cxn>
                  <a:cxn ang="0">
                    <a:pos x="316" y="25"/>
                  </a:cxn>
                  <a:cxn ang="0">
                    <a:pos x="310" y="23"/>
                  </a:cxn>
                  <a:cxn ang="0">
                    <a:pos x="260" y="21"/>
                  </a:cxn>
                  <a:cxn ang="0">
                    <a:pos x="196" y="83"/>
                  </a:cxn>
                  <a:cxn ang="0">
                    <a:pos x="224" y="164"/>
                  </a:cxn>
                  <a:cxn ang="0">
                    <a:pos x="301" y="139"/>
                  </a:cxn>
                  <a:cxn ang="0">
                    <a:pos x="308" y="109"/>
                  </a:cxn>
                  <a:cxn ang="0">
                    <a:pos x="350" y="139"/>
                  </a:cxn>
                  <a:cxn ang="0">
                    <a:pos x="324" y="149"/>
                  </a:cxn>
                  <a:cxn ang="0">
                    <a:pos x="322" y="151"/>
                  </a:cxn>
                  <a:cxn ang="0">
                    <a:pos x="302" y="213"/>
                  </a:cxn>
                  <a:cxn ang="0">
                    <a:pos x="294" y="251"/>
                  </a:cxn>
                  <a:cxn ang="0">
                    <a:pos x="175" y="131"/>
                  </a:cxn>
                  <a:cxn ang="0">
                    <a:pos x="113" y="134"/>
                  </a:cxn>
                  <a:cxn ang="0">
                    <a:pos x="95" y="175"/>
                  </a:cxn>
                  <a:cxn ang="0">
                    <a:pos x="92" y="176"/>
                  </a:cxn>
                  <a:cxn ang="0">
                    <a:pos x="32" y="268"/>
                  </a:cxn>
                  <a:cxn ang="0">
                    <a:pos x="33" y="274"/>
                  </a:cxn>
                  <a:cxn ang="0">
                    <a:pos x="108" y="350"/>
                  </a:cxn>
                  <a:cxn ang="0">
                    <a:pos x="185" y="332"/>
                  </a:cxn>
                  <a:cxn ang="0">
                    <a:pos x="181" y="386"/>
                  </a:cxn>
                  <a:cxn ang="0">
                    <a:pos x="180" y="400"/>
                  </a:cxn>
                  <a:cxn ang="0">
                    <a:pos x="103" y="373"/>
                  </a:cxn>
                  <a:cxn ang="0">
                    <a:pos x="1" y="357"/>
                  </a:cxn>
                  <a:cxn ang="0">
                    <a:pos x="45" y="361"/>
                  </a:cxn>
                  <a:cxn ang="0">
                    <a:pos x="10" y="417"/>
                  </a:cxn>
                  <a:cxn ang="0">
                    <a:pos x="8" y="421"/>
                  </a:cxn>
                  <a:cxn ang="0">
                    <a:pos x="39" y="551"/>
                  </a:cxn>
                  <a:cxn ang="0">
                    <a:pos x="147" y="425"/>
                  </a:cxn>
                  <a:cxn ang="0">
                    <a:pos x="220" y="424"/>
                  </a:cxn>
                  <a:cxn ang="0">
                    <a:pos x="289" y="498"/>
                  </a:cxn>
                  <a:cxn ang="0">
                    <a:pos x="154" y="448"/>
                  </a:cxn>
                  <a:cxn ang="0">
                    <a:pos x="79" y="505"/>
                  </a:cxn>
                  <a:cxn ang="0">
                    <a:pos x="62" y="576"/>
                  </a:cxn>
                  <a:cxn ang="0">
                    <a:pos x="62" y="576"/>
                  </a:cxn>
                  <a:cxn ang="0">
                    <a:pos x="63" y="578"/>
                  </a:cxn>
                  <a:cxn ang="0">
                    <a:pos x="177" y="692"/>
                  </a:cxn>
                  <a:cxn ang="0">
                    <a:pos x="241" y="681"/>
                  </a:cxn>
                  <a:cxn ang="0">
                    <a:pos x="306" y="607"/>
                  </a:cxn>
                </a:cxnLst>
                <a:rect l="0" t="0" r="r" b="b"/>
                <a:pathLst>
                  <a:path w="600" h="693">
                    <a:moveTo>
                      <a:pt x="475" y="312"/>
                    </a:moveTo>
                    <a:cubicBezTo>
                      <a:pt x="469" y="317"/>
                      <a:pt x="462" y="321"/>
                      <a:pt x="455" y="325"/>
                    </a:cubicBezTo>
                    <a:cubicBezTo>
                      <a:pt x="439" y="334"/>
                      <a:pt x="420" y="341"/>
                      <a:pt x="398" y="346"/>
                    </a:cubicBezTo>
                    <a:cubicBezTo>
                      <a:pt x="370" y="353"/>
                      <a:pt x="337" y="354"/>
                      <a:pt x="300" y="347"/>
                    </a:cubicBezTo>
                    <a:cubicBezTo>
                      <a:pt x="279" y="343"/>
                      <a:pt x="257" y="336"/>
                      <a:pt x="234" y="325"/>
                    </a:cubicBezTo>
                    <a:cubicBezTo>
                      <a:pt x="234" y="325"/>
                      <a:pt x="234" y="325"/>
                      <a:pt x="234" y="325"/>
                    </a:cubicBezTo>
                    <a:cubicBezTo>
                      <a:pt x="234" y="325"/>
                      <a:pt x="234" y="325"/>
                      <a:pt x="234" y="325"/>
                    </a:cubicBezTo>
                    <a:cubicBezTo>
                      <a:pt x="234" y="325"/>
                      <a:pt x="222" y="319"/>
                      <a:pt x="206" y="310"/>
                    </a:cubicBezTo>
                    <a:cubicBezTo>
                      <a:pt x="195" y="304"/>
                      <a:pt x="183" y="296"/>
                      <a:pt x="170" y="287"/>
                    </a:cubicBezTo>
                    <a:cubicBezTo>
                      <a:pt x="157" y="279"/>
                      <a:pt x="144" y="269"/>
                      <a:pt x="132" y="258"/>
                    </a:cubicBezTo>
                    <a:cubicBezTo>
                      <a:pt x="124" y="251"/>
                      <a:pt x="116" y="244"/>
                      <a:pt x="110" y="237"/>
                    </a:cubicBezTo>
                    <a:cubicBezTo>
                      <a:pt x="106" y="232"/>
                      <a:pt x="107" y="224"/>
                      <a:pt x="111" y="220"/>
                    </a:cubicBezTo>
                    <a:cubicBezTo>
                      <a:pt x="116" y="216"/>
                      <a:pt x="124" y="217"/>
                      <a:pt x="128" y="222"/>
                    </a:cubicBezTo>
                    <a:cubicBezTo>
                      <a:pt x="133" y="228"/>
                      <a:pt x="140" y="235"/>
                      <a:pt x="147" y="241"/>
                    </a:cubicBezTo>
                    <a:cubicBezTo>
                      <a:pt x="154" y="247"/>
                      <a:pt x="162" y="254"/>
                      <a:pt x="171" y="259"/>
                    </a:cubicBezTo>
                    <a:cubicBezTo>
                      <a:pt x="187" y="271"/>
                      <a:pt x="204" y="282"/>
                      <a:pt x="217" y="290"/>
                    </a:cubicBezTo>
                    <a:cubicBezTo>
                      <a:pt x="232" y="298"/>
                      <a:pt x="243" y="303"/>
                      <a:pt x="244" y="304"/>
                    </a:cubicBezTo>
                    <a:cubicBezTo>
                      <a:pt x="280" y="321"/>
                      <a:pt x="313" y="328"/>
                      <a:pt x="342" y="328"/>
                    </a:cubicBezTo>
                    <a:cubicBezTo>
                      <a:pt x="371" y="329"/>
                      <a:pt x="396" y="324"/>
                      <a:pt x="418" y="316"/>
                    </a:cubicBezTo>
                    <a:cubicBezTo>
                      <a:pt x="432" y="311"/>
                      <a:pt x="445" y="304"/>
                      <a:pt x="457" y="297"/>
                    </a:cubicBezTo>
                    <a:cubicBezTo>
                      <a:pt x="472" y="287"/>
                      <a:pt x="484" y="277"/>
                      <a:pt x="493" y="269"/>
                    </a:cubicBezTo>
                    <a:cubicBezTo>
                      <a:pt x="505" y="257"/>
                      <a:pt x="511" y="249"/>
                      <a:pt x="511" y="248"/>
                    </a:cubicBezTo>
                    <a:cubicBezTo>
                      <a:pt x="511" y="248"/>
                      <a:pt x="511" y="248"/>
                      <a:pt x="511" y="248"/>
                    </a:cubicBezTo>
                    <a:cubicBezTo>
                      <a:pt x="511" y="248"/>
                      <a:pt x="511" y="248"/>
                      <a:pt x="511" y="248"/>
                    </a:cubicBezTo>
                    <a:cubicBezTo>
                      <a:pt x="511" y="248"/>
                      <a:pt x="511" y="248"/>
                      <a:pt x="511" y="248"/>
                    </a:cubicBezTo>
                    <a:cubicBezTo>
                      <a:pt x="511" y="248"/>
                      <a:pt x="511" y="248"/>
                      <a:pt x="511" y="248"/>
                    </a:cubicBezTo>
                    <a:cubicBezTo>
                      <a:pt x="511" y="248"/>
                      <a:pt x="511" y="248"/>
                      <a:pt x="511" y="248"/>
                    </a:cubicBezTo>
                    <a:cubicBezTo>
                      <a:pt x="512" y="247"/>
                      <a:pt x="513" y="247"/>
                      <a:pt x="514" y="246"/>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9" y="115"/>
                      <a:pt x="591" y="112"/>
                      <a:pt x="593" y="106"/>
                    </a:cubicBezTo>
                    <a:cubicBezTo>
                      <a:pt x="596" y="101"/>
                      <a:pt x="598" y="94"/>
                      <a:pt x="599" y="86"/>
                    </a:cubicBezTo>
                    <a:cubicBezTo>
                      <a:pt x="600" y="81"/>
                      <a:pt x="600" y="75"/>
                      <a:pt x="600" y="70"/>
                    </a:cubicBezTo>
                    <a:cubicBezTo>
                      <a:pt x="599" y="62"/>
                      <a:pt x="597" y="55"/>
                      <a:pt x="593" y="47"/>
                    </a:cubicBezTo>
                    <a:cubicBezTo>
                      <a:pt x="591" y="43"/>
                      <a:pt x="588" y="38"/>
                      <a:pt x="584" y="34"/>
                    </a:cubicBezTo>
                    <a:cubicBezTo>
                      <a:pt x="577" y="26"/>
                      <a:pt x="570" y="20"/>
                      <a:pt x="562" y="16"/>
                    </a:cubicBezTo>
                    <a:cubicBezTo>
                      <a:pt x="551" y="9"/>
                      <a:pt x="539" y="6"/>
                      <a:pt x="527" y="5"/>
                    </a:cubicBezTo>
                    <a:cubicBezTo>
                      <a:pt x="515" y="4"/>
                      <a:pt x="504" y="6"/>
                      <a:pt x="493" y="11"/>
                    </a:cubicBezTo>
                    <a:cubicBezTo>
                      <a:pt x="486" y="14"/>
                      <a:pt x="479" y="18"/>
                      <a:pt x="472" y="24"/>
                    </a:cubicBezTo>
                    <a:cubicBezTo>
                      <a:pt x="472" y="24"/>
                      <a:pt x="472" y="24"/>
                      <a:pt x="472" y="24"/>
                    </a:cubicBezTo>
                    <a:cubicBezTo>
                      <a:pt x="472" y="24"/>
                      <a:pt x="472" y="24"/>
                      <a:pt x="471" y="25"/>
                    </a:cubicBezTo>
                    <a:cubicBezTo>
                      <a:pt x="470" y="26"/>
                      <a:pt x="469" y="27"/>
                      <a:pt x="467" y="29"/>
                    </a:cubicBezTo>
                    <a:cubicBezTo>
                      <a:pt x="464" y="32"/>
                      <a:pt x="460" y="37"/>
                      <a:pt x="456" y="44"/>
                    </a:cubicBezTo>
                    <a:cubicBezTo>
                      <a:pt x="454" y="49"/>
                      <a:pt x="451" y="54"/>
                      <a:pt x="449" y="60"/>
                    </a:cubicBezTo>
                    <a:cubicBezTo>
                      <a:pt x="447" y="67"/>
                      <a:pt x="445" y="74"/>
                      <a:pt x="445" y="82"/>
                    </a:cubicBezTo>
                    <a:cubicBezTo>
                      <a:pt x="445" y="90"/>
                      <a:pt x="446" y="99"/>
                      <a:pt x="449" y="107"/>
                    </a:cubicBezTo>
                    <a:cubicBezTo>
                      <a:pt x="452" y="113"/>
                      <a:pt x="454" y="119"/>
                      <a:pt x="459" y="125"/>
                    </a:cubicBezTo>
                    <a:cubicBezTo>
                      <a:pt x="464" y="132"/>
                      <a:pt x="471" y="140"/>
                      <a:pt x="481" y="148"/>
                    </a:cubicBezTo>
                    <a:cubicBezTo>
                      <a:pt x="482" y="146"/>
                      <a:pt x="484" y="144"/>
                      <a:pt x="486" y="143"/>
                    </a:cubicBezTo>
                    <a:cubicBezTo>
                      <a:pt x="489" y="139"/>
                      <a:pt x="494" y="136"/>
                      <a:pt x="499" y="134"/>
                    </a:cubicBezTo>
                    <a:cubicBezTo>
                      <a:pt x="503" y="132"/>
                      <a:pt x="508" y="134"/>
                      <a:pt x="509" y="138"/>
                    </a:cubicBezTo>
                    <a:cubicBezTo>
                      <a:pt x="511" y="142"/>
                      <a:pt x="509" y="146"/>
                      <a:pt x="505" y="148"/>
                    </a:cubicBezTo>
                    <a:cubicBezTo>
                      <a:pt x="502" y="150"/>
                      <a:pt x="499" y="152"/>
                      <a:pt x="496" y="154"/>
                    </a:cubicBezTo>
                    <a:cubicBezTo>
                      <a:pt x="494" y="156"/>
                      <a:pt x="492" y="159"/>
                      <a:pt x="490" y="161"/>
                    </a:cubicBezTo>
                    <a:cubicBezTo>
                      <a:pt x="489" y="164"/>
                      <a:pt x="487" y="168"/>
                      <a:pt x="486" y="171"/>
                    </a:cubicBezTo>
                    <a:cubicBezTo>
                      <a:pt x="486" y="174"/>
                      <a:pt x="485" y="177"/>
                      <a:pt x="485" y="180"/>
                    </a:cubicBezTo>
                    <a:cubicBezTo>
                      <a:pt x="484" y="185"/>
                      <a:pt x="485" y="189"/>
                      <a:pt x="485" y="189"/>
                    </a:cubicBezTo>
                    <a:cubicBezTo>
                      <a:pt x="485" y="189"/>
                      <a:pt x="485" y="189"/>
                      <a:pt x="485" y="189"/>
                    </a:cubicBezTo>
                    <a:cubicBezTo>
                      <a:pt x="485" y="189"/>
                      <a:pt x="485" y="189"/>
                      <a:pt x="485" y="189"/>
                    </a:cubicBezTo>
                    <a:cubicBezTo>
                      <a:pt x="486" y="194"/>
                      <a:pt x="483" y="197"/>
                      <a:pt x="478" y="198"/>
                    </a:cubicBezTo>
                    <a:cubicBezTo>
                      <a:pt x="474" y="199"/>
                      <a:pt x="470" y="196"/>
                      <a:pt x="470" y="191"/>
                    </a:cubicBezTo>
                    <a:cubicBezTo>
                      <a:pt x="470" y="191"/>
                      <a:pt x="469" y="188"/>
                      <a:pt x="469" y="184"/>
                    </a:cubicBezTo>
                    <a:cubicBezTo>
                      <a:pt x="469" y="180"/>
                      <a:pt x="470" y="174"/>
                      <a:pt x="471" y="169"/>
                    </a:cubicBezTo>
                    <a:cubicBezTo>
                      <a:pt x="470" y="168"/>
                      <a:pt x="469" y="168"/>
                      <a:pt x="468" y="167"/>
                    </a:cubicBezTo>
                    <a:cubicBezTo>
                      <a:pt x="454" y="157"/>
                      <a:pt x="444" y="146"/>
                      <a:pt x="437" y="135"/>
                    </a:cubicBezTo>
                    <a:cubicBezTo>
                      <a:pt x="430" y="123"/>
                      <a:pt x="425" y="112"/>
                      <a:pt x="423" y="100"/>
                    </a:cubicBezTo>
                    <a:cubicBezTo>
                      <a:pt x="422" y="93"/>
                      <a:pt x="422" y="85"/>
                      <a:pt x="422" y="78"/>
                    </a:cubicBezTo>
                    <a:cubicBezTo>
                      <a:pt x="423" y="69"/>
                      <a:pt x="425" y="60"/>
                      <a:pt x="427" y="52"/>
                    </a:cubicBezTo>
                    <a:cubicBezTo>
                      <a:pt x="430" y="45"/>
                      <a:pt x="433" y="38"/>
                      <a:pt x="436" y="32"/>
                    </a:cubicBezTo>
                    <a:cubicBezTo>
                      <a:pt x="440" y="27"/>
                      <a:pt x="443" y="22"/>
                      <a:pt x="446" y="18"/>
                    </a:cubicBezTo>
                    <a:cubicBezTo>
                      <a:pt x="442" y="15"/>
                      <a:pt x="437" y="13"/>
                      <a:pt x="431" y="10"/>
                    </a:cubicBezTo>
                    <a:cubicBezTo>
                      <a:pt x="421" y="7"/>
                      <a:pt x="410" y="3"/>
                      <a:pt x="399" y="2"/>
                    </a:cubicBezTo>
                    <a:cubicBezTo>
                      <a:pt x="391" y="0"/>
                      <a:pt x="383" y="0"/>
                      <a:pt x="374" y="1"/>
                    </a:cubicBezTo>
                    <a:cubicBezTo>
                      <a:pt x="363" y="1"/>
                      <a:pt x="352" y="4"/>
                      <a:pt x="340" y="9"/>
                    </a:cubicBezTo>
                    <a:cubicBezTo>
                      <a:pt x="334" y="12"/>
                      <a:pt x="327" y="16"/>
                      <a:pt x="321" y="21"/>
                    </a:cubicBezTo>
                    <a:cubicBezTo>
                      <a:pt x="316" y="25"/>
                      <a:pt x="316" y="25"/>
                      <a:pt x="316" y="25"/>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09" y="23"/>
                      <a:pt x="308" y="23"/>
                    </a:cubicBezTo>
                    <a:cubicBezTo>
                      <a:pt x="307" y="22"/>
                      <a:pt x="305" y="22"/>
                      <a:pt x="302" y="21"/>
                    </a:cubicBezTo>
                    <a:cubicBezTo>
                      <a:pt x="296" y="20"/>
                      <a:pt x="288" y="19"/>
                      <a:pt x="279" y="19"/>
                    </a:cubicBezTo>
                    <a:cubicBezTo>
                      <a:pt x="273" y="19"/>
                      <a:pt x="267" y="20"/>
                      <a:pt x="260" y="21"/>
                    </a:cubicBezTo>
                    <a:cubicBezTo>
                      <a:pt x="252" y="22"/>
                      <a:pt x="243" y="25"/>
                      <a:pt x="235" y="30"/>
                    </a:cubicBezTo>
                    <a:cubicBezTo>
                      <a:pt x="230" y="33"/>
                      <a:pt x="225" y="36"/>
                      <a:pt x="221" y="41"/>
                    </a:cubicBezTo>
                    <a:cubicBezTo>
                      <a:pt x="216" y="45"/>
                      <a:pt x="211" y="51"/>
                      <a:pt x="207" y="59"/>
                    </a:cubicBezTo>
                    <a:cubicBezTo>
                      <a:pt x="203" y="65"/>
                      <a:pt x="200" y="72"/>
                      <a:pt x="197" y="81"/>
                    </a:cubicBezTo>
                    <a:cubicBezTo>
                      <a:pt x="196" y="83"/>
                      <a:pt x="196" y="83"/>
                      <a:pt x="196" y="83"/>
                    </a:cubicBezTo>
                    <a:cubicBezTo>
                      <a:pt x="196" y="83"/>
                      <a:pt x="196" y="83"/>
                      <a:pt x="196" y="83"/>
                    </a:cubicBezTo>
                    <a:cubicBezTo>
                      <a:pt x="196" y="85"/>
                      <a:pt x="195" y="87"/>
                      <a:pt x="195" y="90"/>
                    </a:cubicBezTo>
                    <a:cubicBezTo>
                      <a:pt x="194" y="96"/>
                      <a:pt x="193" y="104"/>
                      <a:pt x="195" y="114"/>
                    </a:cubicBezTo>
                    <a:cubicBezTo>
                      <a:pt x="196" y="120"/>
                      <a:pt x="198" y="127"/>
                      <a:pt x="201" y="134"/>
                    </a:cubicBezTo>
                    <a:cubicBezTo>
                      <a:pt x="206" y="144"/>
                      <a:pt x="213" y="154"/>
                      <a:pt x="224" y="164"/>
                    </a:cubicBezTo>
                    <a:cubicBezTo>
                      <a:pt x="231" y="169"/>
                      <a:pt x="238" y="175"/>
                      <a:pt x="248" y="181"/>
                    </a:cubicBezTo>
                    <a:cubicBezTo>
                      <a:pt x="256" y="185"/>
                      <a:pt x="266" y="190"/>
                      <a:pt x="278" y="195"/>
                    </a:cubicBezTo>
                    <a:cubicBezTo>
                      <a:pt x="278" y="189"/>
                      <a:pt x="279" y="183"/>
                      <a:pt x="280" y="178"/>
                    </a:cubicBezTo>
                    <a:cubicBezTo>
                      <a:pt x="283" y="169"/>
                      <a:pt x="287" y="161"/>
                      <a:pt x="291" y="154"/>
                    </a:cubicBezTo>
                    <a:cubicBezTo>
                      <a:pt x="294" y="148"/>
                      <a:pt x="298" y="143"/>
                      <a:pt x="301" y="139"/>
                    </a:cubicBezTo>
                    <a:cubicBezTo>
                      <a:pt x="302" y="137"/>
                      <a:pt x="304" y="136"/>
                      <a:pt x="304" y="135"/>
                    </a:cubicBezTo>
                    <a:cubicBezTo>
                      <a:pt x="304" y="134"/>
                      <a:pt x="303" y="134"/>
                      <a:pt x="303" y="133"/>
                    </a:cubicBezTo>
                    <a:cubicBezTo>
                      <a:pt x="298" y="128"/>
                      <a:pt x="295" y="121"/>
                      <a:pt x="293" y="113"/>
                    </a:cubicBezTo>
                    <a:cubicBezTo>
                      <a:pt x="292" y="109"/>
                      <a:pt x="295" y="104"/>
                      <a:pt x="299" y="103"/>
                    </a:cubicBezTo>
                    <a:cubicBezTo>
                      <a:pt x="303" y="103"/>
                      <a:pt x="307" y="105"/>
                      <a:pt x="308" y="109"/>
                    </a:cubicBezTo>
                    <a:cubicBezTo>
                      <a:pt x="310" y="115"/>
                      <a:pt x="312" y="120"/>
                      <a:pt x="315" y="123"/>
                    </a:cubicBezTo>
                    <a:cubicBezTo>
                      <a:pt x="318" y="127"/>
                      <a:pt x="321" y="130"/>
                      <a:pt x="325" y="132"/>
                    </a:cubicBezTo>
                    <a:cubicBezTo>
                      <a:pt x="331" y="135"/>
                      <a:pt x="337" y="137"/>
                      <a:pt x="342" y="138"/>
                    </a:cubicBezTo>
                    <a:cubicBezTo>
                      <a:pt x="346" y="139"/>
                      <a:pt x="350" y="139"/>
                      <a:pt x="350" y="139"/>
                    </a:cubicBezTo>
                    <a:cubicBezTo>
                      <a:pt x="350" y="139"/>
                      <a:pt x="350" y="139"/>
                      <a:pt x="350" y="139"/>
                    </a:cubicBezTo>
                    <a:cubicBezTo>
                      <a:pt x="350" y="139"/>
                      <a:pt x="350" y="139"/>
                      <a:pt x="350" y="139"/>
                    </a:cubicBezTo>
                    <a:cubicBezTo>
                      <a:pt x="354" y="139"/>
                      <a:pt x="357" y="143"/>
                      <a:pt x="357" y="147"/>
                    </a:cubicBezTo>
                    <a:cubicBezTo>
                      <a:pt x="357" y="151"/>
                      <a:pt x="354" y="155"/>
                      <a:pt x="349" y="155"/>
                    </a:cubicBezTo>
                    <a:cubicBezTo>
                      <a:pt x="349" y="155"/>
                      <a:pt x="345" y="154"/>
                      <a:pt x="339" y="153"/>
                    </a:cubicBezTo>
                    <a:cubicBezTo>
                      <a:pt x="335" y="152"/>
                      <a:pt x="329" y="151"/>
                      <a:pt x="324" y="149"/>
                    </a:cubicBezTo>
                    <a:cubicBezTo>
                      <a:pt x="323" y="149"/>
                      <a:pt x="323" y="149"/>
                      <a:pt x="323" y="150"/>
                    </a:cubicBezTo>
                    <a:cubicBezTo>
                      <a:pt x="323" y="150"/>
                      <a:pt x="323" y="150"/>
                      <a:pt x="323" y="150"/>
                    </a:cubicBezTo>
                    <a:cubicBezTo>
                      <a:pt x="323" y="150"/>
                      <a:pt x="323" y="150"/>
                      <a:pt x="323" y="150"/>
                    </a:cubicBezTo>
                    <a:cubicBezTo>
                      <a:pt x="323" y="150"/>
                      <a:pt x="323" y="150"/>
                      <a:pt x="322" y="150"/>
                    </a:cubicBezTo>
                    <a:cubicBezTo>
                      <a:pt x="322" y="150"/>
                      <a:pt x="322" y="150"/>
                      <a:pt x="322" y="151"/>
                    </a:cubicBezTo>
                    <a:cubicBezTo>
                      <a:pt x="321" y="151"/>
                      <a:pt x="320" y="152"/>
                      <a:pt x="319" y="154"/>
                    </a:cubicBezTo>
                    <a:cubicBezTo>
                      <a:pt x="317" y="156"/>
                      <a:pt x="314" y="161"/>
                      <a:pt x="311" y="166"/>
                    </a:cubicBezTo>
                    <a:cubicBezTo>
                      <a:pt x="308" y="170"/>
                      <a:pt x="306" y="175"/>
                      <a:pt x="304" y="181"/>
                    </a:cubicBezTo>
                    <a:cubicBezTo>
                      <a:pt x="302" y="187"/>
                      <a:pt x="301" y="193"/>
                      <a:pt x="301" y="200"/>
                    </a:cubicBezTo>
                    <a:cubicBezTo>
                      <a:pt x="301" y="204"/>
                      <a:pt x="301" y="209"/>
                      <a:pt x="302" y="213"/>
                    </a:cubicBezTo>
                    <a:cubicBezTo>
                      <a:pt x="303" y="220"/>
                      <a:pt x="306" y="226"/>
                      <a:pt x="310" y="233"/>
                    </a:cubicBezTo>
                    <a:cubicBezTo>
                      <a:pt x="316" y="242"/>
                      <a:pt x="325" y="252"/>
                      <a:pt x="338" y="262"/>
                    </a:cubicBezTo>
                    <a:cubicBezTo>
                      <a:pt x="343" y="266"/>
                      <a:pt x="344" y="273"/>
                      <a:pt x="340" y="278"/>
                    </a:cubicBezTo>
                    <a:cubicBezTo>
                      <a:pt x="336" y="283"/>
                      <a:pt x="329" y="284"/>
                      <a:pt x="324" y="280"/>
                    </a:cubicBezTo>
                    <a:cubicBezTo>
                      <a:pt x="311" y="271"/>
                      <a:pt x="301" y="261"/>
                      <a:pt x="294" y="251"/>
                    </a:cubicBezTo>
                    <a:cubicBezTo>
                      <a:pt x="287" y="241"/>
                      <a:pt x="282" y="231"/>
                      <a:pt x="280" y="221"/>
                    </a:cubicBezTo>
                    <a:cubicBezTo>
                      <a:pt x="280" y="221"/>
                      <a:pt x="280" y="220"/>
                      <a:pt x="280" y="220"/>
                    </a:cubicBezTo>
                    <a:cubicBezTo>
                      <a:pt x="263" y="214"/>
                      <a:pt x="248" y="208"/>
                      <a:pt x="236" y="201"/>
                    </a:cubicBezTo>
                    <a:cubicBezTo>
                      <a:pt x="218" y="190"/>
                      <a:pt x="205" y="179"/>
                      <a:pt x="195" y="167"/>
                    </a:cubicBezTo>
                    <a:cubicBezTo>
                      <a:pt x="185" y="155"/>
                      <a:pt x="179" y="142"/>
                      <a:pt x="175" y="131"/>
                    </a:cubicBezTo>
                    <a:cubicBezTo>
                      <a:pt x="173" y="123"/>
                      <a:pt x="172" y="116"/>
                      <a:pt x="171" y="109"/>
                    </a:cubicBezTo>
                    <a:cubicBezTo>
                      <a:pt x="171" y="103"/>
                      <a:pt x="171" y="97"/>
                      <a:pt x="171" y="92"/>
                    </a:cubicBezTo>
                    <a:cubicBezTo>
                      <a:pt x="166" y="94"/>
                      <a:pt x="159" y="96"/>
                      <a:pt x="153" y="99"/>
                    </a:cubicBezTo>
                    <a:cubicBezTo>
                      <a:pt x="146" y="102"/>
                      <a:pt x="140" y="106"/>
                      <a:pt x="134" y="110"/>
                    </a:cubicBezTo>
                    <a:cubicBezTo>
                      <a:pt x="126" y="117"/>
                      <a:pt x="119" y="124"/>
                      <a:pt x="113" y="134"/>
                    </a:cubicBezTo>
                    <a:cubicBezTo>
                      <a:pt x="108" y="143"/>
                      <a:pt x="104" y="153"/>
                      <a:pt x="103" y="165"/>
                    </a:cubicBezTo>
                    <a:cubicBezTo>
                      <a:pt x="102" y="173"/>
                      <a:pt x="102" y="173"/>
                      <a:pt x="102" y="173"/>
                    </a:cubicBezTo>
                    <a:cubicBezTo>
                      <a:pt x="95" y="175"/>
                      <a:pt x="95" y="175"/>
                      <a:pt x="95" y="175"/>
                    </a:cubicBezTo>
                    <a:cubicBezTo>
                      <a:pt x="95" y="175"/>
                      <a:pt x="95" y="175"/>
                      <a:pt x="95" y="175"/>
                    </a:cubicBezTo>
                    <a:cubicBezTo>
                      <a:pt x="95" y="175"/>
                      <a:pt x="95" y="175"/>
                      <a:pt x="95" y="175"/>
                    </a:cubicBezTo>
                    <a:cubicBezTo>
                      <a:pt x="95" y="175"/>
                      <a:pt x="95" y="175"/>
                      <a:pt x="95" y="175"/>
                    </a:cubicBezTo>
                    <a:cubicBezTo>
                      <a:pt x="95" y="175"/>
                      <a:pt x="95" y="175"/>
                      <a:pt x="95" y="175"/>
                    </a:cubicBezTo>
                    <a:cubicBezTo>
                      <a:pt x="94" y="175"/>
                      <a:pt x="94" y="175"/>
                      <a:pt x="94" y="175"/>
                    </a:cubicBezTo>
                    <a:cubicBezTo>
                      <a:pt x="94" y="175"/>
                      <a:pt x="94" y="175"/>
                      <a:pt x="94" y="175"/>
                    </a:cubicBezTo>
                    <a:cubicBezTo>
                      <a:pt x="94" y="175"/>
                      <a:pt x="93" y="176"/>
                      <a:pt x="92" y="176"/>
                    </a:cubicBezTo>
                    <a:cubicBezTo>
                      <a:pt x="90" y="177"/>
                      <a:pt x="87" y="178"/>
                      <a:pt x="84" y="180"/>
                    </a:cubicBezTo>
                    <a:cubicBezTo>
                      <a:pt x="77" y="183"/>
                      <a:pt x="68" y="188"/>
                      <a:pt x="59" y="196"/>
                    </a:cubicBezTo>
                    <a:cubicBezTo>
                      <a:pt x="54" y="202"/>
                      <a:pt x="48" y="208"/>
                      <a:pt x="44" y="216"/>
                    </a:cubicBezTo>
                    <a:cubicBezTo>
                      <a:pt x="39" y="224"/>
                      <a:pt x="36" y="232"/>
                      <a:pt x="34" y="243"/>
                    </a:cubicBezTo>
                    <a:cubicBezTo>
                      <a:pt x="32" y="250"/>
                      <a:pt x="32" y="258"/>
                      <a:pt x="32" y="268"/>
                    </a:cubicBezTo>
                    <a:cubicBezTo>
                      <a:pt x="33" y="269"/>
                      <a:pt x="33" y="271"/>
                      <a:pt x="33" y="272"/>
                    </a:cubicBezTo>
                    <a:cubicBezTo>
                      <a:pt x="33" y="272"/>
                      <a:pt x="33" y="272"/>
                      <a:pt x="33" y="272"/>
                    </a:cubicBezTo>
                    <a:cubicBezTo>
                      <a:pt x="33" y="272"/>
                      <a:pt x="33" y="272"/>
                      <a:pt x="33" y="272"/>
                    </a:cubicBezTo>
                    <a:cubicBezTo>
                      <a:pt x="33" y="272"/>
                      <a:pt x="33" y="273"/>
                      <a:pt x="33" y="273"/>
                    </a:cubicBezTo>
                    <a:cubicBezTo>
                      <a:pt x="33" y="273"/>
                      <a:pt x="33" y="273"/>
                      <a:pt x="33" y="274"/>
                    </a:cubicBezTo>
                    <a:cubicBezTo>
                      <a:pt x="33" y="275"/>
                      <a:pt x="33" y="277"/>
                      <a:pt x="33" y="280"/>
                    </a:cubicBezTo>
                    <a:cubicBezTo>
                      <a:pt x="34" y="285"/>
                      <a:pt x="36" y="292"/>
                      <a:pt x="39" y="300"/>
                    </a:cubicBezTo>
                    <a:cubicBezTo>
                      <a:pt x="42" y="305"/>
                      <a:pt x="45" y="311"/>
                      <a:pt x="49" y="316"/>
                    </a:cubicBezTo>
                    <a:cubicBezTo>
                      <a:pt x="55" y="323"/>
                      <a:pt x="62" y="330"/>
                      <a:pt x="73" y="337"/>
                    </a:cubicBezTo>
                    <a:cubicBezTo>
                      <a:pt x="82" y="342"/>
                      <a:pt x="94" y="347"/>
                      <a:pt x="108" y="350"/>
                    </a:cubicBezTo>
                    <a:cubicBezTo>
                      <a:pt x="122" y="353"/>
                      <a:pt x="139" y="355"/>
                      <a:pt x="160" y="355"/>
                    </a:cubicBezTo>
                    <a:cubicBezTo>
                      <a:pt x="161" y="355"/>
                      <a:pt x="162" y="356"/>
                      <a:pt x="163" y="356"/>
                    </a:cubicBezTo>
                    <a:cubicBezTo>
                      <a:pt x="164" y="351"/>
                      <a:pt x="166" y="346"/>
                      <a:pt x="168" y="341"/>
                    </a:cubicBezTo>
                    <a:cubicBezTo>
                      <a:pt x="170" y="338"/>
                      <a:pt x="172" y="336"/>
                      <a:pt x="174" y="333"/>
                    </a:cubicBezTo>
                    <a:cubicBezTo>
                      <a:pt x="177" y="330"/>
                      <a:pt x="182" y="329"/>
                      <a:pt x="185" y="332"/>
                    </a:cubicBezTo>
                    <a:cubicBezTo>
                      <a:pt x="188" y="335"/>
                      <a:pt x="189" y="340"/>
                      <a:pt x="186" y="343"/>
                    </a:cubicBezTo>
                    <a:cubicBezTo>
                      <a:pt x="184" y="345"/>
                      <a:pt x="183" y="347"/>
                      <a:pt x="182" y="349"/>
                    </a:cubicBezTo>
                    <a:cubicBezTo>
                      <a:pt x="180" y="353"/>
                      <a:pt x="178" y="356"/>
                      <a:pt x="178" y="360"/>
                    </a:cubicBezTo>
                    <a:cubicBezTo>
                      <a:pt x="177" y="363"/>
                      <a:pt x="177" y="367"/>
                      <a:pt x="177" y="370"/>
                    </a:cubicBezTo>
                    <a:cubicBezTo>
                      <a:pt x="177" y="377"/>
                      <a:pt x="179" y="382"/>
                      <a:pt x="181" y="386"/>
                    </a:cubicBezTo>
                    <a:cubicBezTo>
                      <a:pt x="182" y="388"/>
                      <a:pt x="183" y="390"/>
                      <a:pt x="183" y="390"/>
                    </a:cubicBezTo>
                    <a:cubicBezTo>
                      <a:pt x="183" y="390"/>
                      <a:pt x="183" y="390"/>
                      <a:pt x="183" y="390"/>
                    </a:cubicBezTo>
                    <a:cubicBezTo>
                      <a:pt x="183" y="390"/>
                      <a:pt x="183" y="390"/>
                      <a:pt x="183" y="390"/>
                    </a:cubicBezTo>
                    <a:cubicBezTo>
                      <a:pt x="183" y="390"/>
                      <a:pt x="183" y="390"/>
                      <a:pt x="183" y="390"/>
                    </a:cubicBezTo>
                    <a:cubicBezTo>
                      <a:pt x="185" y="393"/>
                      <a:pt x="184" y="398"/>
                      <a:pt x="180" y="400"/>
                    </a:cubicBezTo>
                    <a:cubicBezTo>
                      <a:pt x="177" y="403"/>
                      <a:pt x="172" y="402"/>
                      <a:pt x="170" y="398"/>
                    </a:cubicBezTo>
                    <a:cubicBezTo>
                      <a:pt x="169" y="398"/>
                      <a:pt x="168" y="395"/>
                      <a:pt x="166" y="392"/>
                    </a:cubicBezTo>
                    <a:cubicBezTo>
                      <a:pt x="165" y="388"/>
                      <a:pt x="163" y="384"/>
                      <a:pt x="162" y="378"/>
                    </a:cubicBezTo>
                    <a:cubicBezTo>
                      <a:pt x="162" y="379"/>
                      <a:pt x="161" y="379"/>
                      <a:pt x="160" y="379"/>
                    </a:cubicBezTo>
                    <a:cubicBezTo>
                      <a:pt x="138" y="379"/>
                      <a:pt x="119" y="376"/>
                      <a:pt x="103" y="373"/>
                    </a:cubicBezTo>
                    <a:cubicBezTo>
                      <a:pt x="86" y="369"/>
                      <a:pt x="73" y="363"/>
                      <a:pt x="62" y="357"/>
                    </a:cubicBezTo>
                    <a:cubicBezTo>
                      <a:pt x="47" y="348"/>
                      <a:pt x="36" y="338"/>
                      <a:pt x="28" y="327"/>
                    </a:cubicBezTo>
                    <a:cubicBezTo>
                      <a:pt x="23" y="320"/>
                      <a:pt x="20" y="314"/>
                      <a:pt x="17" y="307"/>
                    </a:cubicBezTo>
                    <a:cubicBezTo>
                      <a:pt x="14" y="313"/>
                      <a:pt x="10" y="321"/>
                      <a:pt x="7" y="329"/>
                    </a:cubicBezTo>
                    <a:cubicBezTo>
                      <a:pt x="4" y="337"/>
                      <a:pt x="2" y="347"/>
                      <a:pt x="1" y="357"/>
                    </a:cubicBezTo>
                    <a:cubicBezTo>
                      <a:pt x="0" y="363"/>
                      <a:pt x="0" y="370"/>
                      <a:pt x="1" y="377"/>
                    </a:cubicBezTo>
                    <a:cubicBezTo>
                      <a:pt x="1" y="379"/>
                      <a:pt x="1" y="380"/>
                      <a:pt x="1" y="382"/>
                    </a:cubicBezTo>
                    <a:cubicBezTo>
                      <a:pt x="4" y="379"/>
                      <a:pt x="6" y="376"/>
                      <a:pt x="9" y="373"/>
                    </a:cubicBezTo>
                    <a:cubicBezTo>
                      <a:pt x="14" y="367"/>
                      <a:pt x="21" y="361"/>
                      <a:pt x="29" y="357"/>
                    </a:cubicBezTo>
                    <a:cubicBezTo>
                      <a:pt x="35" y="354"/>
                      <a:pt x="42" y="356"/>
                      <a:pt x="45" y="361"/>
                    </a:cubicBezTo>
                    <a:cubicBezTo>
                      <a:pt x="48" y="367"/>
                      <a:pt x="46" y="374"/>
                      <a:pt x="41" y="377"/>
                    </a:cubicBezTo>
                    <a:cubicBezTo>
                      <a:pt x="35" y="380"/>
                      <a:pt x="30" y="384"/>
                      <a:pt x="26" y="389"/>
                    </a:cubicBezTo>
                    <a:cubicBezTo>
                      <a:pt x="22" y="393"/>
                      <a:pt x="19" y="398"/>
                      <a:pt x="16" y="402"/>
                    </a:cubicBezTo>
                    <a:cubicBezTo>
                      <a:pt x="13" y="407"/>
                      <a:pt x="11" y="412"/>
                      <a:pt x="10" y="415"/>
                    </a:cubicBezTo>
                    <a:cubicBezTo>
                      <a:pt x="10" y="416"/>
                      <a:pt x="10" y="416"/>
                      <a:pt x="10" y="417"/>
                    </a:cubicBezTo>
                    <a:cubicBezTo>
                      <a:pt x="9" y="418"/>
                      <a:pt x="9" y="418"/>
                      <a:pt x="9" y="419"/>
                    </a:cubicBezTo>
                    <a:cubicBezTo>
                      <a:pt x="9" y="419"/>
                      <a:pt x="9" y="419"/>
                      <a:pt x="9" y="419"/>
                    </a:cubicBezTo>
                    <a:cubicBezTo>
                      <a:pt x="9" y="420"/>
                      <a:pt x="9" y="420"/>
                      <a:pt x="8" y="420"/>
                    </a:cubicBezTo>
                    <a:cubicBezTo>
                      <a:pt x="8" y="420"/>
                      <a:pt x="8" y="420"/>
                      <a:pt x="8" y="421"/>
                    </a:cubicBezTo>
                    <a:cubicBezTo>
                      <a:pt x="8" y="421"/>
                      <a:pt x="8" y="421"/>
                      <a:pt x="8" y="421"/>
                    </a:cubicBezTo>
                    <a:cubicBezTo>
                      <a:pt x="7" y="425"/>
                      <a:pt x="5" y="430"/>
                      <a:pt x="4" y="436"/>
                    </a:cubicBezTo>
                    <a:cubicBezTo>
                      <a:pt x="2" y="448"/>
                      <a:pt x="0" y="465"/>
                      <a:pt x="3" y="483"/>
                    </a:cubicBezTo>
                    <a:cubicBezTo>
                      <a:pt x="5" y="495"/>
                      <a:pt x="9" y="508"/>
                      <a:pt x="16" y="520"/>
                    </a:cubicBezTo>
                    <a:cubicBezTo>
                      <a:pt x="19" y="528"/>
                      <a:pt x="24" y="535"/>
                      <a:pt x="31" y="542"/>
                    </a:cubicBezTo>
                    <a:cubicBezTo>
                      <a:pt x="33" y="545"/>
                      <a:pt x="36" y="548"/>
                      <a:pt x="39" y="551"/>
                    </a:cubicBezTo>
                    <a:cubicBezTo>
                      <a:pt x="40" y="547"/>
                      <a:pt x="41" y="542"/>
                      <a:pt x="42" y="537"/>
                    </a:cubicBezTo>
                    <a:cubicBezTo>
                      <a:pt x="45" y="524"/>
                      <a:pt x="51" y="508"/>
                      <a:pt x="59" y="493"/>
                    </a:cubicBezTo>
                    <a:cubicBezTo>
                      <a:pt x="67" y="479"/>
                      <a:pt x="78" y="465"/>
                      <a:pt x="93" y="453"/>
                    </a:cubicBezTo>
                    <a:cubicBezTo>
                      <a:pt x="107" y="441"/>
                      <a:pt x="125" y="431"/>
                      <a:pt x="147" y="425"/>
                    </a:cubicBezTo>
                    <a:cubicBezTo>
                      <a:pt x="147" y="425"/>
                      <a:pt x="147" y="425"/>
                      <a:pt x="147" y="425"/>
                    </a:cubicBezTo>
                    <a:cubicBezTo>
                      <a:pt x="147" y="425"/>
                      <a:pt x="147" y="425"/>
                      <a:pt x="147" y="425"/>
                    </a:cubicBezTo>
                    <a:cubicBezTo>
                      <a:pt x="147" y="425"/>
                      <a:pt x="147" y="425"/>
                      <a:pt x="147" y="425"/>
                    </a:cubicBezTo>
                    <a:cubicBezTo>
                      <a:pt x="147" y="425"/>
                      <a:pt x="147" y="425"/>
                      <a:pt x="147" y="425"/>
                    </a:cubicBezTo>
                    <a:cubicBezTo>
                      <a:pt x="149" y="425"/>
                      <a:pt x="157" y="423"/>
                      <a:pt x="169" y="421"/>
                    </a:cubicBezTo>
                    <a:cubicBezTo>
                      <a:pt x="182" y="420"/>
                      <a:pt x="200" y="420"/>
                      <a:pt x="220" y="424"/>
                    </a:cubicBezTo>
                    <a:cubicBezTo>
                      <a:pt x="233" y="426"/>
                      <a:pt x="247" y="431"/>
                      <a:pt x="260" y="439"/>
                    </a:cubicBezTo>
                    <a:cubicBezTo>
                      <a:pt x="269" y="444"/>
                      <a:pt x="278" y="450"/>
                      <a:pt x="286" y="458"/>
                    </a:cubicBezTo>
                    <a:cubicBezTo>
                      <a:pt x="294" y="466"/>
                      <a:pt x="301" y="475"/>
                      <a:pt x="308" y="486"/>
                    </a:cubicBezTo>
                    <a:cubicBezTo>
                      <a:pt x="312" y="491"/>
                      <a:pt x="310" y="499"/>
                      <a:pt x="305" y="502"/>
                    </a:cubicBezTo>
                    <a:cubicBezTo>
                      <a:pt x="299" y="505"/>
                      <a:pt x="292" y="504"/>
                      <a:pt x="289" y="498"/>
                    </a:cubicBezTo>
                    <a:cubicBezTo>
                      <a:pt x="283" y="489"/>
                      <a:pt x="276" y="481"/>
                      <a:pt x="270" y="475"/>
                    </a:cubicBezTo>
                    <a:cubicBezTo>
                      <a:pt x="263" y="468"/>
                      <a:pt x="256" y="463"/>
                      <a:pt x="249" y="459"/>
                    </a:cubicBezTo>
                    <a:cubicBezTo>
                      <a:pt x="238" y="453"/>
                      <a:pt x="226" y="449"/>
                      <a:pt x="215" y="447"/>
                    </a:cubicBezTo>
                    <a:cubicBezTo>
                      <a:pt x="205" y="444"/>
                      <a:pt x="194" y="444"/>
                      <a:pt x="185" y="444"/>
                    </a:cubicBezTo>
                    <a:cubicBezTo>
                      <a:pt x="167" y="444"/>
                      <a:pt x="154" y="448"/>
                      <a:pt x="154" y="448"/>
                    </a:cubicBezTo>
                    <a:cubicBezTo>
                      <a:pt x="154" y="448"/>
                      <a:pt x="154" y="448"/>
                      <a:pt x="154" y="448"/>
                    </a:cubicBezTo>
                    <a:cubicBezTo>
                      <a:pt x="154" y="448"/>
                      <a:pt x="154" y="448"/>
                      <a:pt x="154" y="448"/>
                    </a:cubicBezTo>
                    <a:cubicBezTo>
                      <a:pt x="154" y="448"/>
                      <a:pt x="154" y="448"/>
                      <a:pt x="154" y="448"/>
                    </a:cubicBezTo>
                    <a:cubicBezTo>
                      <a:pt x="135" y="453"/>
                      <a:pt x="120" y="461"/>
                      <a:pt x="108" y="471"/>
                    </a:cubicBezTo>
                    <a:cubicBezTo>
                      <a:pt x="96" y="481"/>
                      <a:pt x="86" y="493"/>
                      <a:pt x="79" y="505"/>
                    </a:cubicBezTo>
                    <a:cubicBezTo>
                      <a:pt x="72" y="518"/>
                      <a:pt x="67" y="531"/>
                      <a:pt x="65" y="542"/>
                    </a:cubicBezTo>
                    <a:cubicBezTo>
                      <a:pt x="62" y="551"/>
                      <a:pt x="62" y="559"/>
                      <a:pt x="62" y="565"/>
                    </a:cubicBezTo>
                    <a:cubicBezTo>
                      <a:pt x="62" y="566"/>
                      <a:pt x="62" y="568"/>
                      <a:pt x="62" y="569"/>
                    </a:cubicBezTo>
                    <a:cubicBezTo>
                      <a:pt x="62" y="570"/>
                      <a:pt x="62" y="570"/>
                      <a:pt x="62" y="570"/>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7"/>
                      <a:pt x="63" y="577"/>
                      <a:pt x="63" y="578"/>
                    </a:cubicBezTo>
                    <a:cubicBezTo>
                      <a:pt x="63" y="581"/>
                      <a:pt x="63" y="584"/>
                      <a:pt x="64" y="588"/>
                    </a:cubicBezTo>
                    <a:cubicBezTo>
                      <a:pt x="65" y="595"/>
                      <a:pt x="68" y="606"/>
                      <a:pt x="74" y="618"/>
                    </a:cubicBezTo>
                    <a:cubicBezTo>
                      <a:pt x="78" y="626"/>
                      <a:pt x="83" y="634"/>
                      <a:pt x="89" y="642"/>
                    </a:cubicBezTo>
                    <a:cubicBezTo>
                      <a:pt x="98" y="653"/>
                      <a:pt x="110" y="664"/>
                      <a:pt x="126" y="673"/>
                    </a:cubicBezTo>
                    <a:cubicBezTo>
                      <a:pt x="139" y="681"/>
                      <a:pt x="156" y="688"/>
                      <a:pt x="177" y="692"/>
                    </a:cubicBezTo>
                    <a:cubicBezTo>
                      <a:pt x="177" y="692"/>
                      <a:pt x="177" y="692"/>
                      <a:pt x="177" y="692"/>
                    </a:cubicBezTo>
                    <a:cubicBezTo>
                      <a:pt x="178" y="692"/>
                      <a:pt x="178" y="693"/>
                      <a:pt x="180" y="693"/>
                    </a:cubicBezTo>
                    <a:cubicBezTo>
                      <a:pt x="182" y="693"/>
                      <a:pt x="185" y="693"/>
                      <a:pt x="189" y="693"/>
                    </a:cubicBezTo>
                    <a:cubicBezTo>
                      <a:pt x="197" y="693"/>
                      <a:pt x="208" y="693"/>
                      <a:pt x="219" y="690"/>
                    </a:cubicBezTo>
                    <a:cubicBezTo>
                      <a:pt x="227" y="688"/>
                      <a:pt x="234" y="685"/>
                      <a:pt x="241" y="681"/>
                    </a:cubicBezTo>
                    <a:cubicBezTo>
                      <a:pt x="247" y="678"/>
                      <a:pt x="252" y="675"/>
                      <a:pt x="256" y="672"/>
                    </a:cubicBezTo>
                    <a:cubicBezTo>
                      <a:pt x="260" y="669"/>
                      <a:pt x="263" y="666"/>
                      <a:pt x="267" y="662"/>
                    </a:cubicBezTo>
                    <a:cubicBezTo>
                      <a:pt x="270" y="660"/>
                      <a:pt x="272" y="657"/>
                      <a:pt x="275" y="654"/>
                    </a:cubicBezTo>
                    <a:cubicBezTo>
                      <a:pt x="278" y="650"/>
                      <a:pt x="282" y="645"/>
                      <a:pt x="286" y="638"/>
                    </a:cubicBezTo>
                    <a:cubicBezTo>
                      <a:pt x="292" y="630"/>
                      <a:pt x="298" y="620"/>
                      <a:pt x="306" y="607"/>
                    </a:cubicBezTo>
                    <a:cubicBezTo>
                      <a:pt x="306" y="607"/>
                      <a:pt x="306" y="607"/>
                      <a:pt x="306" y="607"/>
                    </a:cubicBezTo>
                    <a:lnTo>
                      <a:pt x="475" y="312"/>
                    </a:lnTo>
                    <a:close/>
                  </a:path>
                </a:pathLst>
              </a:custGeom>
              <a:solidFill>
                <a:srgbClr val="F794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19">
                <a:extLst>
                  <a:ext uri="{FF2B5EF4-FFF2-40B4-BE49-F238E27FC236}">
                    <a16:creationId xmlns:a16="http://schemas.microsoft.com/office/drawing/2014/main" id="{FB1FB63E-12EE-4595-A80E-16FFAB526DB1}"/>
                  </a:ext>
                </a:extLst>
              </p:cNvPr>
              <p:cNvSpPr>
                <a:spLocks/>
              </p:cNvSpPr>
              <p:nvPr/>
            </p:nvSpPr>
            <p:spPr bwMode="auto">
              <a:xfrm>
                <a:off x="4549" y="1143"/>
                <a:ext cx="96" cy="174"/>
              </a:xfrm>
              <a:custGeom>
                <a:avLst/>
                <a:gdLst/>
                <a:ahLst/>
                <a:cxnLst>
                  <a:cxn ang="0">
                    <a:pos x="18" y="197"/>
                  </a:cxn>
                  <a:cxn ang="0">
                    <a:pos x="14" y="195"/>
                  </a:cxn>
                  <a:cxn ang="0">
                    <a:pos x="9" y="156"/>
                  </a:cxn>
                  <a:cxn ang="0">
                    <a:pos x="44" y="35"/>
                  </a:cxn>
                  <a:cxn ang="0">
                    <a:pos x="67" y="3"/>
                  </a:cxn>
                  <a:cxn ang="0">
                    <a:pos x="99" y="26"/>
                  </a:cxn>
                  <a:cxn ang="0">
                    <a:pos x="54" y="190"/>
                  </a:cxn>
                  <a:cxn ang="0">
                    <a:pos x="18" y="197"/>
                  </a:cxn>
                </a:cxnLst>
                <a:rect l="0" t="0" r="r" b="b"/>
                <a:pathLst>
                  <a:path w="113" h="204">
                    <a:moveTo>
                      <a:pt x="18" y="197"/>
                    </a:moveTo>
                    <a:cubicBezTo>
                      <a:pt x="17" y="197"/>
                      <a:pt x="16" y="196"/>
                      <a:pt x="14" y="195"/>
                    </a:cubicBezTo>
                    <a:cubicBezTo>
                      <a:pt x="2" y="186"/>
                      <a:pt x="0" y="168"/>
                      <a:pt x="9" y="156"/>
                    </a:cubicBezTo>
                    <a:cubicBezTo>
                      <a:pt x="10" y="155"/>
                      <a:pt x="54" y="97"/>
                      <a:pt x="44" y="35"/>
                    </a:cubicBezTo>
                    <a:cubicBezTo>
                      <a:pt x="41" y="20"/>
                      <a:pt x="52" y="5"/>
                      <a:pt x="67" y="3"/>
                    </a:cubicBezTo>
                    <a:cubicBezTo>
                      <a:pt x="83" y="0"/>
                      <a:pt x="97" y="11"/>
                      <a:pt x="99" y="26"/>
                    </a:cubicBezTo>
                    <a:cubicBezTo>
                      <a:pt x="113" y="112"/>
                      <a:pt x="56" y="187"/>
                      <a:pt x="54" y="190"/>
                    </a:cubicBezTo>
                    <a:cubicBezTo>
                      <a:pt x="45" y="202"/>
                      <a:pt x="30" y="204"/>
                      <a:pt x="18" y="197"/>
                    </a:cubicBezTo>
                    <a:close/>
                  </a:path>
                </a:pathLst>
              </a:custGeom>
              <a:solidFill>
                <a:srgbClr val="F794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0">
                <a:extLst>
                  <a:ext uri="{FF2B5EF4-FFF2-40B4-BE49-F238E27FC236}">
                    <a16:creationId xmlns:a16="http://schemas.microsoft.com/office/drawing/2014/main" id="{D5668CB3-A183-4A13-8766-8B906116A385}"/>
                  </a:ext>
                </a:extLst>
              </p:cNvPr>
              <p:cNvSpPr>
                <a:spLocks/>
              </p:cNvSpPr>
              <p:nvPr/>
            </p:nvSpPr>
            <p:spPr bwMode="auto">
              <a:xfrm>
                <a:off x="4674" y="1246"/>
                <a:ext cx="143" cy="145"/>
              </a:xfrm>
              <a:custGeom>
                <a:avLst/>
                <a:gdLst/>
                <a:ahLst/>
                <a:cxnLst>
                  <a:cxn ang="0">
                    <a:pos x="18" y="162"/>
                  </a:cxn>
                  <a:cxn ang="0">
                    <a:pos x="6" y="127"/>
                  </a:cxn>
                  <a:cxn ang="0">
                    <a:pos x="125" y="6"/>
                  </a:cxn>
                  <a:cxn ang="0">
                    <a:pos x="161" y="22"/>
                  </a:cxn>
                  <a:cxn ang="0">
                    <a:pos x="145" y="58"/>
                  </a:cxn>
                  <a:cxn ang="0">
                    <a:pos x="58" y="149"/>
                  </a:cxn>
                  <a:cxn ang="0">
                    <a:pos x="21" y="164"/>
                  </a:cxn>
                  <a:cxn ang="0">
                    <a:pos x="18" y="162"/>
                  </a:cxn>
                </a:cxnLst>
                <a:rect l="0" t="0" r="r" b="b"/>
                <a:pathLst>
                  <a:path w="167" h="170">
                    <a:moveTo>
                      <a:pt x="18" y="162"/>
                    </a:moveTo>
                    <a:cubicBezTo>
                      <a:pt x="6" y="155"/>
                      <a:pt x="0" y="140"/>
                      <a:pt x="6" y="127"/>
                    </a:cubicBezTo>
                    <a:cubicBezTo>
                      <a:pt x="7" y="124"/>
                      <a:pt x="44" y="37"/>
                      <a:pt x="125" y="6"/>
                    </a:cubicBezTo>
                    <a:cubicBezTo>
                      <a:pt x="140" y="0"/>
                      <a:pt x="156" y="8"/>
                      <a:pt x="161" y="22"/>
                    </a:cubicBezTo>
                    <a:cubicBezTo>
                      <a:pt x="167" y="37"/>
                      <a:pt x="160" y="53"/>
                      <a:pt x="145" y="58"/>
                    </a:cubicBezTo>
                    <a:cubicBezTo>
                      <a:pt x="87" y="81"/>
                      <a:pt x="58" y="148"/>
                      <a:pt x="58" y="149"/>
                    </a:cubicBezTo>
                    <a:cubicBezTo>
                      <a:pt x="52" y="163"/>
                      <a:pt x="35" y="170"/>
                      <a:pt x="21" y="164"/>
                    </a:cubicBezTo>
                    <a:cubicBezTo>
                      <a:pt x="20" y="163"/>
                      <a:pt x="19" y="163"/>
                      <a:pt x="18" y="162"/>
                    </a:cubicBezTo>
                    <a:close/>
                  </a:path>
                </a:pathLst>
              </a:custGeom>
              <a:solidFill>
                <a:srgbClr val="F15A2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32" name="Content Placeholder 2">
              <a:extLst>
                <a:ext uri="{FF2B5EF4-FFF2-40B4-BE49-F238E27FC236}">
                  <a16:creationId xmlns:a16="http://schemas.microsoft.com/office/drawing/2014/main" id="{CAB41F39-8C87-4A6A-8BE4-9B41D4655454}"/>
                </a:ext>
              </a:extLst>
            </p:cNvPr>
            <p:cNvSpPr txBox="1">
              <a:spLocks/>
            </p:cNvSpPr>
            <p:nvPr/>
          </p:nvSpPr>
          <p:spPr>
            <a:xfrm>
              <a:off x="2512976" y="1749801"/>
              <a:ext cx="2057400" cy="745749"/>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600" b="1" i="1" dirty="0">
                  <a:solidFill>
                    <a:schemeClr val="bg1"/>
                  </a:solidFill>
                </a:rPr>
                <a:t>Distribution Code</a:t>
              </a:r>
              <a:r>
                <a:rPr lang="en-US" sz="1600" b="1" i="1" dirty="0">
                  <a:solidFill>
                    <a:schemeClr val="bg1"/>
                  </a:solidFill>
                </a:rPr>
                <a:t/>
              </a:r>
              <a:br>
                <a:rPr lang="en-US" sz="1600" b="1" i="1" dirty="0">
                  <a:solidFill>
                    <a:schemeClr val="bg1"/>
                  </a:solidFill>
                </a:rPr>
              </a:br>
              <a:r>
                <a:rPr lang="en-US" sz="1200" i="1" dirty="0">
                  <a:solidFill>
                    <a:schemeClr val="bg1"/>
                  </a:solidFill>
                </a:rPr>
                <a:t>Lorem ipsum dolor sit amet, consectetur adipiscing elit. Curabitur elementum posuere pretium. </a:t>
              </a:r>
            </a:p>
          </p:txBody>
        </p:sp>
        <p:sp>
          <p:nvSpPr>
            <p:cNvPr id="33" name="Content Placeholder 2">
              <a:extLst>
                <a:ext uri="{FF2B5EF4-FFF2-40B4-BE49-F238E27FC236}">
                  <a16:creationId xmlns:a16="http://schemas.microsoft.com/office/drawing/2014/main" id="{99336E73-E9A0-4D8D-B191-88D0CC014BFF}"/>
                </a:ext>
              </a:extLst>
            </p:cNvPr>
            <p:cNvSpPr txBox="1">
              <a:spLocks/>
            </p:cNvSpPr>
            <p:nvPr/>
          </p:nvSpPr>
          <p:spPr>
            <a:xfrm>
              <a:off x="2512976" y="2511801"/>
              <a:ext cx="2057400" cy="745749"/>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600" b="1" i="1" dirty="0">
                  <a:solidFill>
                    <a:schemeClr val="bg1"/>
                  </a:solidFill>
                </a:rPr>
                <a:t>Distribution Code</a:t>
              </a:r>
              <a:r>
                <a:rPr lang="en-US" sz="1600" b="1" i="1" dirty="0">
                  <a:solidFill>
                    <a:schemeClr val="bg1"/>
                  </a:solidFill>
                </a:rPr>
                <a:t/>
              </a:r>
              <a:br>
                <a:rPr lang="en-US" sz="1600" b="1" i="1" dirty="0">
                  <a:solidFill>
                    <a:schemeClr val="bg1"/>
                  </a:solidFill>
                </a:rPr>
              </a:br>
              <a:r>
                <a:rPr lang="en-US" sz="1200" i="1" dirty="0">
                  <a:solidFill>
                    <a:schemeClr val="bg1"/>
                  </a:solidFill>
                </a:rPr>
                <a:t>Lorem ipsum dolor sit amet, consectetur adipiscing elit. Curabitur elementum posuere pretium. </a:t>
              </a:r>
            </a:p>
          </p:txBody>
        </p:sp>
        <p:sp>
          <p:nvSpPr>
            <p:cNvPr id="34" name="Content Placeholder 2">
              <a:extLst>
                <a:ext uri="{FF2B5EF4-FFF2-40B4-BE49-F238E27FC236}">
                  <a16:creationId xmlns:a16="http://schemas.microsoft.com/office/drawing/2014/main" id="{D8D5110F-C9B3-41FA-B5E7-7EC9F8D470DB}"/>
                </a:ext>
              </a:extLst>
            </p:cNvPr>
            <p:cNvSpPr txBox="1">
              <a:spLocks/>
            </p:cNvSpPr>
            <p:nvPr/>
          </p:nvSpPr>
          <p:spPr>
            <a:xfrm>
              <a:off x="2512976" y="3273801"/>
              <a:ext cx="2057400" cy="745749"/>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600" b="1" i="1" dirty="0">
                  <a:solidFill>
                    <a:schemeClr val="bg1"/>
                  </a:solidFill>
                </a:rPr>
                <a:t>Distribution Code</a:t>
              </a:r>
              <a:r>
                <a:rPr lang="en-US" sz="1600" b="1" i="1" dirty="0">
                  <a:solidFill>
                    <a:schemeClr val="bg1"/>
                  </a:solidFill>
                </a:rPr>
                <a:t/>
              </a:r>
              <a:br>
                <a:rPr lang="en-US" sz="1600" b="1" i="1" dirty="0">
                  <a:solidFill>
                    <a:schemeClr val="bg1"/>
                  </a:solidFill>
                </a:rPr>
              </a:br>
              <a:r>
                <a:rPr lang="en-US" sz="1200" i="1" dirty="0">
                  <a:solidFill>
                    <a:schemeClr val="bg1"/>
                  </a:solidFill>
                </a:rPr>
                <a:t>Lorem ipsum dolor sit amet, consectetur adipiscing elit. Curabitur elementum posuere pretium. </a:t>
              </a:r>
            </a:p>
          </p:txBody>
        </p:sp>
      </p:grpSp>
      <p:grpSp>
        <p:nvGrpSpPr>
          <p:cNvPr id="51" name="Group 61">
            <a:extLst>
              <a:ext uri="{FF2B5EF4-FFF2-40B4-BE49-F238E27FC236}">
                <a16:creationId xmlns:a16="http://schemas.microsoft.com/office/drawing/2014/main" id="{08F7EE67-936A-4B08-99FA-6D9281A42AB5}"/>
              </a:ext>
            </a:extLst>
          </p:cNvPr>
          <p:cNvGrpSpPr/>
          <p:nvPr/>
        </p:nvGrpSpPr>
        <p:grpSpPr>
          <a:xfrm>
            <a:off x="711201" y="5867403"/>
            <a:ext cx="3075430" cy="610567"/>
            <a:chOff x="3131862" y="2062033"/>
            <a:chExt cx="2306573" cy="457925"/>
          </a:xfrm>
        </p:grpSpPr>
        <p:sp>
          <p:nvSpPr>
            <p:cNvPr id="52" name="Rounded Rectangle 56">
              <a:extLst>
                <a:ext uri="{FF2B5EF4-FFF2-40B4-BE49-F238E27FC236}">
                  <a16:creationId xmlns:a16="http://schemas.microsoft.com/office/drawing/2014/main" id="{330EA8F6-A27E-4242-B358-5FB951EC38B4}"/>
                </a:ext>
              </a:extLst>
            </p:cNvPr>
            <p:cNvSpPr/>
            <p:nvPr/>
          </p:nvSpPr>
          <p:spPr>
            <a:xfrm>
              <a:off x="3188381" y="2375942"/>
              <a:ext cx="2232248" cy="144016"/>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3" name="Rounded Rectangle 57">
              <a:extLst>
                <a:ext uri="{FF2B5EF4-FFF2-40B4-BE49-F238E27FC236}">
                  <a16:creationId xmlns:a16="http://schemas.microsoft.com/office/drawing/2014/main" id="{E2E0EC46-DA45-4A32-93D4-3EF262589AD8}"/>
                </a:ext>
              </a:extLst>
            </p:cNvPr>
            <p:cNvSpPr/>
            <p:nvPr/>
          </p:nvSpPr>
          <p:spPr>
            <a:xfrm>
              <a:off x="3188381" y="2375942"/>
              <a:ext cx="2088232" cy="144016"/>
            </a:xfrm>
            <a:prstGeom prst="roundRect">
              <a:avLst/>
            </a:prstGeom>
            <a:solidFill>
              <a:srgbClr val="FFC0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4" name="TextBox 58">
              <a:extLst>
                <a:ext uri="{FF2B5EF4-FFF2-40B4-BE49-F238E27FC236}">
                  <a16:creationId xmlns:a16="http://schemas.microsoft.com/office/drawing/2014/main" id="{F9039DEE-4EBD-4B43-9C0B-A16E76286C5E}"/>
                </a:ext>
              </a:extLst>
            </p:cNvPr>
            <p:cNvSpPr txBox="1"/>
            <p:nvPr/>
          </p:nvSpPr>
          <p:spPr>
            <a:xfrm>
              <a:off x="5114789" y="2062033"/>
              <a:ext cx="323646" cy="207749"/>
            </a:xfrm>
            <a:prstGeom prst="rect">
              <a:avLst/>
            </a:prstGeom>
            <a:solidFill>
              <a:srgbClr val="FFC000"/>
            </a:solidFill>
          </p:spPr>
          <p:txBody>
            <a:bodyPr wrap="none" rtlCol="0">
              <a:spAutoFit/>
            </a:bodyPr>
            <a:lstStyle/>
            <a:p>
              <a:pPr algn="ctr"/>
              <a:r>
                <a:rPr lang="en-US" sz="1200" b="1" dirty="0">
                  <a:solidFill>
                    <a:schemeClr val="bg1"/>
                  </a:solidFill>
                </a:rPr>
                <a:t>98%</a:t>
              </a:r>
            </a:p>
          </p:txBody>
        </p:sp>
        <p:sp>
          <p:nvSpPr>
            <p:cNvPr id="55" name="Isosceles Triangle 59">
              <a:extLst>
                <a:ext uri="{FF2B5EF4-FFF2-40B4-BE49-F238E27FC236}">
                  <a16:creationId xmlns:a16="http://schemas.microsoft.com/office/drawing/2014/main" id="{7759F2B5-AD47-496A-B080-016837F11824}"/>
                </a:ext>
              </a:extLst>
            </p:cNvPr>
            <p:cNvSpPr/>
            <p:nvPr/>
          </p:nvSpPr>
          <p:spPr>
            <a:xfrm flipV="1">
              <a:off x="5213856" y="2264579"/>
              <a:ext cx="125514" cy="73904"/>
            </a:xfrm>
            <a:prstGeom prst="triangl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6" name="Content Placeholder 2">
              <a:extLst>
                <a:ext uri="{FF2B5EF4-FFF2-40B4-BE49-F238E27FC236}">
                  <a16:creationId xmlns:a16="http://schemas.microsoft.com/office/drawing/2014/main" id="{D9E6F914-ADBB-437D-BCE1-79D8ED464AF9}"/>
                </a:ext>
              </a:extLst>
            </p:cNvPr>
            <p:cNvSpPr txBox="1">
              <a:spLocks/>
            </p:cNvSpPr>
            <p:nvPr/>
          </p:nvSpPr>
          <p:spPr>
            <a:xfrm>
              <a:off x="3131862" y="2145309"/>
              <a:ext cx="1112334" cy="246173"/>
            </a:xfrm>
            <a:prstGeom prst="rect">
              <a:avLst/>
            </a:prstGeom>
          </p:spPr>
          <p:txBody>
            <a:bodyPr vert="horz" lIns="121920" tIns="60960" rIns="121920" bIns="6096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333" b="1" i="1" dirty="0">
                  <a:solidFill>
                    <a:schemeClr val="bg1"/>
                  </a:solidFill>
                </a:rPr>
                <a:t>Management</a:t>
              </a:r>
              <a:endParaRPr lang="en-US" sz="1333" b="1" i="1" dirty="0">
                <a:solidFill>
                  <a:schemeClr val="bg1"/>
                </a:solidFill>
              </a:endParaRPr>
            </a:p>
          </p:txBody>
        </p:sp>
      </p:grpSp>
      <p:grpSp>
        <p:nvGrpSpPr>
          <p:cNvPr id="57" name="Group 62">
            <a:extLst>
              <a:ext uri="{FF2B5EF4-FFF2-40B4-BE49-F238E27FC236}">
                <a16:creationId xmlns:a16="http://schemas.microsoft.com/office/drawing/2014/main" id="{C8561630-E069-4B40-A81E-35CA4E15CC9F}"/>
              </a:ext>
            </a:extLst>
          </p:cNvPr>
          <p:cNvGrpSpPr/>
          <p:nvPr/>
        </p:nvGrpSpPr>
        <p:grpSpPr>
          <a:xfrm>
            <a:off x="6739908" y="5867403"/>
            <a:ext cx="3075430" cy="610567"/>
            <a:chOff x="3131862" y="2062033"/>
            <a:chExt cx="2306573" cy="457925"/>
          </a:xfrm>
        </p:grpSpPr>
        <p:sp>
          <p:nvSpPr>
            <p:cNvPr id="58" name="Rounded Rectangle 63">
              <a:extLst>
                <a:ext uri="{FF2B5EF4-FFF2-40B4-BE49-F238E27FC236}">
                  <a16:creationId xmlns:a16="http://schemas.microsoft.com/office/drawing/2014/main" id="{26C6F0AA-0EA8-403F-9690-FF31A154AF84}"/>
                </a:ext>
              </a:extLst>
            </p:cNvPr>
            <p:cNvSpPr/>
            <p:nvPr/>
          </p:nvSpPr>
          <p:spPr>
            <a:xfrm>
              <a:off x="3188381" y="2375942"/>
              <a:ext cx="2232248" cy="144016"/>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9" name="Rounded Rectangle 64">
              <a:extLst>
                <a:ext uri="{FF2B5EF4-FFF2-40B4-BE49-F238E27FC236}">
                  <a16:creationId xmlns:a16="http://schemas.microsoft.com/office/drawing/2014/main" id="{C7F69975-6EB4-433F-81F3-829CA2B84EA7}"/>
                </a:ext>
              </a:extLst>
            </p:cNvPr>
            <p:cNvSpPr/>
            <p:nvPr/>
          </p:nvSpPr>
          <p:spPr>
            <a:xfrm>
              <a:off x="3188381" y="2375942"/>
              <a:ext cx="2088232" cy="144016"/>
            </a:xfrm>
            <a:prstGeom prst="roundRect">
              <a:avLst/>
            </a:prstGeom>
            <a:solidFill>
              <a:srgbClr val="FFC0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0" name="TextBox 65">
              <a:extLst>
                <a:ext uri="{FF2B5EF4-FFF2-40B4-BE49-F238E27FC236}">
                  <a16:creationId xmlns:a16="http://schemas.microsoft.com/office/drawing/2014/main" id="{D38C65FF-F4B2-46F9-A198-A71E1DE29A7C}"/>
                </a:ext>
              </a:extLst>
            </p:cNvPr>
            <p:cNvSpPr txBox="1"/>
            <p:nvPr/>
          </p:nvSpPr>
          <p:spPr>
            <a:xfrm>
              <a:off x="5114789" y="2062033"/>
              <a:ext cx="323646" cy="207749"/>
            </a:xfrm>
            <a:prstGeom prst="rect">
              <a:avLst/>
            </a:prstGeom>
            <a:solidFill>
              <a:srgbClr val="FFC000"/>
            </a:solidFill>
          </p:spPr>
          <p:txBody>
            <a:bodyPr wrap="none" rtlCol="0">
              <a:spAutoFit/>
            </a:bodyPr>
            <a:lstStyle/>
            <a:p>
              <a:pPr algn="ctr"/>
              <a:r>
                <a:rPr lang="en-US" sz="1200" b="1" dirty="0">
                  <a:solidFill>
                    <a:schemeClr val="bg1"/>
                  </a:solidFill>
                </a:rPr>
                <a:t>98%</a:t>
              </a:r>
            </a:p>
          </p:txBody>
        </p:sp>
        <p:sp>
          <p:nvSpPr>
            <p:cNvPr id="61" name="Isosceles Triangle 66">
              <a:extLst>
                <a:ext uri="{FF2B5EF4-FFF2-40B4-BE49-F238E27FC236}">
                  <a16:creationId xmlns:a16="http://schemas.microsoft.com/office/drawing/2014/main" id="{F6CF2A0E-A636-49D2-BFD8-93E3F77D3E9E}"/>
                </a:ext>
              </a:extLst>
            </p:cNvPr>
            <p:cNvSpPr/>
            <p:nvPr/>
          </p:nvSpPr>
          <p:spPr>
            <a:xfrm flipV="1">
              <a:off x="5213856" y="2264579"/>
              <a:ext cx="125514" cy="73904"/>
            </a:xfrm>
            <a:prstGeom prst="triangl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2" name="Content Placeholder 2">
              <a:extLst>
                <a:ext uri="{FF2B5EF4-FFF2-40B4-BE49-F238E27FC236}">
                  <a16:creationId xmlns:a16="http://schemas.microsoft.com/office/drawing/2014/main" id="{3A37F556-BE77-4375-B1B1-61187208CC90}"/>
                </a:ext>
              </a:extLst>
            </p:cNvPr>
            <p:cNvSpPr txBox="1">
              <a:spLocks/>
            </p:cNvSpPr>
            <p:nvPr/>
          </p:nvSpPr>
          <p:spPr>
            <a:xfrm>
              <a:off x="3131862" y="2145309"/>
              <a:ext cx="1112334" cy="246173"/>
            </a:xfrm>
            <a:prstGeom prst="rect">
              <a:avLst/>
            </a:prstGeom>
          </p:spPr>
          <p:txBody>
            <a:bodyPr vert="horz" lIns="121920" tIns="60960" rIns="121920" bIns="6096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333" b="1" i="1" dirty="0">
                  <a:solidFill>
                    <a:schemeClr val="bg1"/>
                  </a:solidFill>
                </a:rPr>
                <a:t>Management</a:t>
              </a:r>
              <a:endParaRPr lang="en-US" sz="1333" b="1" i="1" dirty="0">
                <a:solidFill>
                  <a:schemeClr val="bg1"/>
                </a:solidFill>
              </a:endParaRPr>
            </a:p>
          </p:txBody>
        </p:sp>
      </p:grpSp>
    </p:spTree>
    <p:extLst>
      <p:ext uri="{BB962C8B-B14F-4D97-AF65-F5344CB8AC3E}">
        <p14:creationId xmlns:p14="http://schemas.microsoft.com/office/powerpoint/2010/main" val="1232241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par>
                                <p:cTn id="8" presetID="22" presetClass="entr" presetSubtype="8" fill="hold" grpId="0" nodeType="withEffect">
                                  <p:stCondLst>
                                    <p:cond delay="300"/>
                                  </p:stCondLst>
                                  <p:childTnLst>
                                    <p:set>
                                      <p:cBhvr>
                                        <p:cTn id="9" dur="1" fill="hold">
                                          <p:stCondLst>
                                            <p:cond delay="0"/>
                                          </p:stCondLst>
                                        </p:cTn>
                                        <p:tgtEl>
                                          <p:spTgt spid="8">
                                            <p:txEl>
                                              <p:pRg st="0" end="0"/>
                                            </p:txEl>
                                          </p:spTgt>
                                        </p:tgtEl>
                                        <p:attrNameLst>
                                          <p:attrName>style.visibility</p:attrName>
                                        </p:attrNameLst>
                                      </p:cBhvr>
                                      <p:to>
                                        <p:strVal val="visible"/>
                                      </p:to>
                                    </p:set>
                                    <p:animEffect transition="in" filter="wipe(left)">
                                      <p:cBhvr>
                                        <p:cTn id="10" dur="500"/>
                                        <p:tgtEl>
                                          <p:spTgt spid="8">
                                            <p:txEl>
                                              <p:pRg st="0" end="0"/>
                                            </p:txEl>
                                          </p:spTgt>
                                        </p:tgtEl>
                                      </p:cBhvr>
                                    </p:animEffect>
                                  </p:childTnLst>
                                </p:cTn>
                              </p:par>
                              <p:par>
                                <p:cTn id="11" presetID="3" presetClass="entr" presetSubtype="5" fill="hold" nodeType="withEffect">
                                  <p:stCondLst>
                                    <p:cond delay="1100"/>
                                  </p:stCondLst>
                                  <p:childTnLst>
                                    <p:set>
                                      <p:cBhvr>
                                        <p:cTn id="12" dur="1" fill="hold">
                                          <p:stCondLst>
                                            <p:cond delay="0"/>
                                          </p:stCondLst>
                                        </p:cTn>
                                        <p:tgtEl>
                                          <p:spTgt spid="9"/>
                                        </p:tgtEl>
                                        <p:attrNameLst>
                                          <p:attrName>style.visibility</p:attrName>
                                        </p:attrNameLst>
                                      </p:cBhvr>
                                      <p:to>
                                        <p:strVal val="visible"/>
                                      </p:to>
                                    </p:set>
                                    <p:animEffect transition="in" filter="blinds(vertical)">
                                      <p:cBhvr>
                                        <p:cTn id="13" dur="1000"/>
                                        <p:tgtEl>
                                          <p:spTgt spid="9"/>
                                        </p:tgtEl>
                                      </p:cBhvr>
                                    </p:animEffect>
                                  </p:childTnLst>
                                </p:cTn>
                              </p:par>
                              <p:par>
                                <p:cTn id="14" presetID="52" presetClass="entr" presetSubtype="0" fill="hold" nodeType="withEffect">
                                  <p:stCondLst>
                                    <p:cond delay="2300"/>
                                  </p:stCondLst>
                                  <p:childTnLst>
                                    <p:set>
                                      <p:cBhvr>
                                        <p:cTn id="15" dur="1" fill="hold">
                                          <p:stCondLst>
                                            <p:cond delay="0"/>
                                          </p:stCondLst>
                                        </p:cTn>
                                        <p:tgtEl>
                                          <p:spTgt spid="30"/>
                                        </p:tgtEl>
                                        <p:attrNameLst>
                                          <p:attrName>style.visibility</p:attrName>
                                        </p:attrNameLst>
                                      </p:cBhvr>
                                      <p:to>
                                        <p:strVal val="visible"/>
                                      </p:to>
                                    </p:set>
                                    <p:animScale>
                                      <p:cBhvr>
                                        <p:cTn id="16" dur="1000" decel="50000" fill="hold">
                                          <p:stCondLst>
                                            <p:cond delay="0"/>
                                          </p:stCondLst>
                                        </p:cTn>
                                        <p:tgtEl>
                                          <p:spTgt spid="3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7" dur="1000" decel="50000" fill="hold">
                                          <p:stCondLst>
                                            <p:cond delay="0"/>
                                          </p:stCondLst>
                                        </p:cTn>
                                        <p:tgtEl>
                                          <p:spTgt spid="30"/>
                                        </p:tgtEl>
                                        <p:attrNameLst>
                                          <p:attrName>ppt_x</p:attrName>
                                          <p:attrName>ppt_y</p:attrName>
                                        </p:attrNameLst>
                                      </p:cBhvr>
                                    </p:animMotion>
                                    <p:animEffect transition="in" filter="fade">
                                      <p:cBhvr>
                                        <p:cTn id="18" dur="1000"/>
                                        <p:tgtEl>
                                          <p:spTgt spid="30"/>
                                        </p:tgtEl>
                                      </p:cBhvr>
                                    </p:animEffect>
                                  </p:childTnLst>
                                </p:cTn>
                              </p:par>
                              <p:par>
                                <p:cTn id="19" presetID="22" presetClass="entr" presetSubtype="8" fill="hold" nodeType="withEffect">
                                  <p:stCondLst>
                                    <p:cond delay="3400"/>
                                  </p:stCondLst>
                                  <p:childTnLst>
                                    <p:set>
                                      <p:cBhvr>
                                        <p:cTn id="20" dur="1" fill="hold">
                                          <p:stCondLst>
                                            <p:cond delay="0"/>
                                          </p:stCondLst>
                                        </p:cTn>
                                        <p:tgtEl>
                                          <p:spTgt spid="51"/>
                                        </p:tgtEl>
                                        <p:attrNameLst>
                                          <p:attrName>style.visibility</p:attrName>
                                        </p:attrNameLst>
                                      </p:cBhvr>
                                      <p:to>
                                        <p:strVal val="visible"/>
                                      </p:to>
                                    </p:set>
                                    <p:animEffect transition="in" filter="wipe(left)">
                                      <p:cBhvr>
                                        <p:cTn id="21" dur="1000"/>
                                        <p:tgtEl>
                                          <p:spTgt spid="51"/>
                                        </p:tgtEl>
                                      </p:cBhvr>
                                    </p:animEffect>
                                  </p:childTnLst>
                                </p:cTn>
                              </p:par>
                              <p:par>
                                <p:cTn id="22" presetID="22" presetClass="entr" presetSubtype="2" fill="hold" nodeType="withEffect">
                                  <p:stCondLst>
                                    <p:cond delay="4500"/>
                                  </p:stCondLst>
                                  <p:childTnLst>
                                    <p:set>
                                      <p:cBhvr>
                                        <p:cTn id="23" dur="1" fill="hold">
                                          <p:stCondLst>
                                            <p:cond delay="0"/>
                                          </p:stCondLst>
                                        </p:cTn>
                                        <p:tgtEl>
                                          <p:spTgt spid="57"/>
                                        </p:tgtEl>
                                        <p:attrNameLst>
                                          <p:attrName>style.visibility</p:attrName>
                                        </p:attrNameLst>
                                      </p:cBhvr>
                                      <p:to>
                                        <p:strVal val="visible"/>
                                      </p:to>
                                    </p:set>
                                    <p:animEffect transition="in" filter="wipe(right)">
                                      <p:cBhvr>
                                        <p:cTn id="24" dur="10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build="p"/>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B1A461BA-3DB7-4E5C-8843-F1FA5822F8C1}"/>
              </a:ext>
            </a:extLst>
          </p:cNvPr>
          <p:cNvSpPr>
            <a:spLocks noGrp="1"/>
          </p:cNvSpPr>
          <p:nvPr>
            <p:ph type="title"/>
          </p:nvPr>
        </p:nvSpPr>
        <p:spPr/>
        <p:txBody>
          <a:bodyPr/>
          <a:lstStyle/>
          <a:p>
            <a:endParaRPr lang="es-PE" dirty="0"/>
          </a:p>
        </p:txBody>
      </p:sp>
      <p:grpSp>
        <p:nvGrpSpPr>
          <p:cNvPr id="59" name="Group 1">
            <a:extLst>
              <a:ext uri="{FF2B5EF4-FFF2-40B4-BE49-F238E27FC236}">
                <a16:creationId xmlns:a16="http://schemas.microsoft.com/office/drawing/2014/main" id="{D6285E69-8FA1-4B72-BE72-3E5D3EC435C5}"/>
              </a:ext>
            </a:extLst>
          </p:cNvPr>
          <p:cNvGrpSpPr/>
          <p:nvPr/>
        </p:nvGrpSpPr>
        <p:grpSpPr>
          <a:xfrm>
            <a:off x="6347976" y="1903452"/>
            <a:ext cx="4567227" cy="6040641"/>
            <a:chOff x="6347976" y="1903452"/>
            <a:chExt cx="4567227" cy="6040641"/>
          </a:xfrm>
        </p:grpSpPr>
        <p:sp>
          <p:nvSpPr>
            <p:cNvPr id="60" name="Freeform 6">
              <a:extLst>
                <a:ext uri="{FF2B5EF4-FFF2-40B4-BE49-F238E27FC236}">
                  <a16:creationId xmlns:a16="http://schemas.microsoft.com/office/drawing/2014/main" id="{B4A86774-6F6C-4B6D-824B-FBB6B62381D4}"/>
                </a:ext>
              </a:extLst>
            </p:cNvPr>
            <p:cNvSpPr>
              <a:spLocks/>
            </p:cNvSpPr>
            <p:nvPr/>
          </p:nvSpPr>
          <p:spPr bwMode="auto">
            <a:xfrm>
              <a:off x="6347976" y="1903452"/>
              <a:ext cx="4567227" cy="6040641"/>
            </a:xfrm>
            <a:custGeom>
              <a:avLst/>
              <a:gdLst>
                <a:gd name="T0" fmla="*/ 1536 w 1547"/>
                <a:gd name="T1" fmla="*/ 2045 h 2045"/>
                <a:gd name="T2" fmla="*/ 1322 w 1547"/>
                <a:gd name="T3" fmla="*/ 1733 h 2045"/>
                <a:gd name="T4" fmla="*/ 1174 w 1547"/>
                <a:gd name="T5" fmla="*/ 1340 h 2045"/>
                <a:gd name="T6" fmla="*/ 1242 w 1547"/>
                <a:gd name="T7" fmla="*/ 1000 h 2045"/>
                <a:gd name="T8" fmla="*/ 1415 w 1547"/>
                <a:gd name="T9" fmla="*/ 657 h 2045"/>
                <a:gd name="T10" fmla="*/ 1250 w 1547"/>
                <a:gd name="T11" fmla="*/ 219 h 2045"/>
                <a:gd name="T12" fmla="*/ 689 w 1547"/>
                <a:gd name="T13" fmla="*/ 1 h 2045"/>
                <a:gd name="T14" fmla="*/ 212 w 1547"/>
                <a:gd name="T15" fmla="*/ 191 h 2045"/>
                <a:gd name="T16" fmla="*/ 72 w 1547"/>
                <a:gd name="T17" fmla="*/ 612 h 2045"/>
                <a:gd name="T18" fmla="*/ 94 w 1547"/>
                <a:gd name="T19" fmla="*/ 790 h 2045"/>
                <a:gd name="T20" fmla="*/ 3 w 1547"/>
                <a:gd name="T21" fmla="*/ 983 h 2045"/>
                <a:gd name="T22" fmla="*/ 80 w 1547"/>
                <a:gd name="T23" fmla="*/ 1035 h 2045"/>
                <a:gd name="T24" fmla="*/ 93 w 1547"/>
                <a:gd name="T25" fmla="*/ 1080 h 2045"/>
                <a:gd name="T26" fmla="*/ 93 w 1547"/>
                <a:gd name="T27" fmla="*/ 1143 h 2045"/>
                <a:gd name="T28" fmla="*/ 129 w 1547"/>
                <a:gd name="T29" fmla="*/ 1173 h 2045"/>
                <a:gd name="T30" fmla="*/ 126 w 1547"/>
                <a:gd name="T31" fmla="*/ 1191 h 2045"/>
                <a:gd name="T32" fmla="*/ 139 w 1547"/>
                <a:gd name="T33" fmla="*/ 1255 h 2045"/>
                <a:gd name="T34" fmla="*/ 157 w 1547"/>
                <a:gd name="T35" fmla="*/ 1331 h 2045"/>
                <a:gd name="T36" fmla="*/ 174 w 1547"/>
                <a:gd name="T37" fmla="*/ 1428 h 2045"/>
                <a:gd name="T38" fmla="*/ 350 w 1547"/>
                <a:gd name="T39" fmla="*/ 1452 h 2045"/>
                <a:gd name="T40" fmla="*/ 544 w 1547"/>
                <a:gd name="T41" fmla="*/ 1490 h 2045"/>
                <a:gd name="T42" fmla="*/ 570 w 1547"/>
                <a:gd name="T43" fmla="*/ 1767 h 2045"/>
                <a:gd name="T44" fmla="*/ 441 w 1547"/>
                <a:gd name="T45" fmla="*/ 2045 h 2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47" h="2045">
                  <a:moveTo>
                    <a:pt x="1536" y="2045"/>
                  </a:moveTo>
                  <a:cubicBezTo>
                    <a:pt x="1547" y="1986"/>
                    <a:pt x="1415" y="1858"/>
                    <a:pt x="1322" y="1733"/>
                  </a:cubicBezTo>
                  <a:cubicBezTo>
                    <a:pt x="1230" y="1609"/>
                    <a:pt x="1174" y="1340"/>
                    <a:pt x="1174" y="1340"/>
                  </a:cubicBezTo>
                  <a:cubicBezTo>
                    <a:pt x="1174" y="1340"/>
                    <a:pt x="1109" y="1192"/>
                    <a:pt x="1242" y="1000"/>
                  </a:cubicBezTo>
                  <a:cubicBezTo>
                    <a:pt x="1242" y="1000"/>
                    <a:pt x="1410" y="779"/>
                    <a:pt x="1415" y="657"/>
                  </a:cubicBezTo>
                  <a:cubicBezTo>
                    <a:pt x="1415" y="657"/>
                    <a:pt x="1459" y="453"/>
                    <a:pt x="1250" y="219"/>
                  </a:cubicBezTo>
                  <a:cubicBezTo>
                    <a:pt x="1150" y="107"/>
                    <a:pt x="1017" y="3"/>
                    <a:pt x="689" y="1"/>
                  </a:cubicBezTo>
                  <a:cubicBezTo>
                    <a:pt x="560" y="0"/>
                    <a:pt x="365" y="30"/>
                    <a:pt x="212" y="191"/>
                  </a:cubicBezTo>
                  <a:cubicBezTo>
                    <a:pt x="120" y="288"/>
                    <a:pt x="52" y="411"/>
                    <a:pt x="72" y="612"/>
                  </a:cubicBezTo>
                  <a:cubicBezTo>
                    <a:pt x="76" y="656"/>
                    <a:pt x="138" y="706"/>
                    <a:pt x="94" y="790"/>
                  </a:cubicBezTo>
                  <a:cubicBezTo>
                    <a:pt x="94" y="790"/>
                    <a:pt x="0" y="955"/>
                    <a:pt x="3" y="983"/>
                  </a:cubicBezTo>
                  <a:cubicBezTo>
                    <a:pt x="3" y="983"/>
                    <a:pt x="2" y="1033"/>
                    <a:pt x="80" y="1035"/>
                  </a:cubicBezTo>
                  <a:cubicBezTo>
                    <a:pt x="80" y="1035"/>
                    <a:pt x="99" y="1038"/>
                    <a:pt x="93" y="1080"/>
                  </a:cubicBezTo>
                  <a:cubicBezTo>
                    <a:pt x="93" y="1143"/>
                    <a:pt x="93" y="1143"/>
                    <a:pt x="93" y="1143"/>
                  </a:cubicBezTo>
                  <a:cubicBezTo>
                    <a:pt x="93" y="1143"/>
                    <a:pt x="95" y="1161"/>
                    <a:pt x="129" y="1173"/>
                  </a:cubicBezTo>
                  <a:cubicBezTo>
                    <a:pt x="129" y="1173"/>
                    <a:pt x="136" y="1179"/>
                    <a:pt x="126" y="1191"/>
                  </a:cubicBezTo>
                  <a:cubicBezTo>
                    <a:pt x="126" y="1191"/>
                    <a:pt x="108" y="1211"/>
                    <a:pt x="139" y="1255"/>
                  </a:cubicBezTo>
                  <a:cubicBezTo>
                    <a:pt x="150" y="1270"/>
                    <a:pt x="169" y="1290"/>
                    <a:pt x="157" y="1331"/>
                  </a:cubicBezTo>
                  <a:cubicBezTo>
                    <a:pt x="157" y="1331"/>
                    <a:pt x="143" y="1409"/>
                    <a:pt x="174" y="1428"/>
                  </a:cubicBezTo>
                  <a:cubicBezTo>
                    <a:pt x="174" y="1428"/>
                    <a:pt x="209" y="1469"/>
                    <a:pt x="350" y="1452"/>
                  </a:cubicBezTo>
                  <a:cubicBezTo>
                    <a:pt x="399" y="1446"/>
                    <a:pt x="490" y="1422"/>
                    <a:pt x="544" y="1490"/>
                  </a:cubicBezTo>
                  <a:cubicBezTo>
                    <a:pt x="544" y="1490"/>
                    <a:pt x="598" y="1666"/>
                    <a:pt x="570" y="1767"/>
                  </a:cubicBezTo>
                  <a:cubicBezTo>
                    <a:pt x="441" y="2045"/>
                    <a:pt x="441" y="2045"/>
                    <a:pt x="441" y="2045"/>
                  </a:cubicBezTo>
                </a:path>
              </a:pathLst>
            </a:custGeom>
            <a:solidFill>
              <a:srgbClr val="E9475A"/>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61" name="Group 152">
              <a:extLst>
                <a:ext uri="{FF2B5EF4-FFF2-40B4-BE49-F238E27FC236}">
                  <a16:creationId xmlns:a16="http://schemas.microsoft.com/office/drawing/2014/main" id="{0B8F5DCF-82E3-4753-8736-096380E2C722}"/>
                </a:ext>
              </a:extLst>
            </p:cNvPr>
            <p:cNvGrpSpPr>
              <a:grpSpLocks noChangeAspect="1"/>
            </p:cNvGrpSpPr>
            <p:nvPr/>
          </p:nvGrpSpPr>
          <p:grpSpPr bwMode="auto">
            <a:xfrm>
              <a:off x="7694327" y="2307609"/>
              <a:ext cx="2315495" cy="2319808"/>
              <a:chOff x="4659" y="1559"/>
              <a:chExt cx="1611" cy="1614"/>
            </a:xfrm>
            <a:solidFill>
              <a:schemeClr val="accent2"/>
            </a:solidFill>
          </p:grpSpPr>
          <p:sp>
            <p:nvSpPr>
              <p:cNvPr id="81" name="Freeform 153">
                <a:extLst>
                  <a:ext uri="{FF2B5EF4-FFF2-40B4-BE49-F238E27FC236}">
                    <a16:creationId xmlns:a16="http://schemas.microsoft.com/office/drawing/2014/main" id="{27DE1AE8-463A-4F1C-BBD0-C0E4FEE10FD9}"/>
                  </a:ext>
                </a:extLst>
              </p:cNvPr>
              <p:cNvSpPr>
                <a:spLocks noEditPoints="1"/>
              </p:cNvSpPr>
              <p:nvPr/>
            </p:nvSpPr>
            <p:spPr bwMode="auto">
              <a:xfrm>
                <a:off x="4801" y="1701"/>
                <a:ext cx="1327" cy="1329"/>
              </a:xfrm>
              <a:custGeom>
                <a:avLst/>
                <a:gdLst>
                  <a:gd name="T0" fmla="*/ 347 w 694"/>
                  <a:gd name="T1" fmla="*/ 0 h 695"/>
                  <a:gd name="T2" fmla="*/ 0 w 694"/>
                  <a:gd name="T3" fmla="*/ 348 h 695"/>
                  <a:gd name="T4" fmla="*/ 347 w 694"/>
                  <a:gd name="T5" fmla="*/ 695 h 695"/>
                  <a:gd name="T6" fmla="*/ 694 w 694"/>
                  <a:gd name="T7" fmla="*/ 348 h 695"/>
                  <a:gd name="T8" fmla="*/ 347 w 694"/>
                  <a:gd name="T9" fmla="*/ 0 h 695"/>
                  <a:gd name="T10" fmla="*/ 347 w 694"/>
                  <a:gd name="T11" fmla="*/ 489 h 695"/>
                  <a:gd name="T12" fmla="*/ 207 w 694"/>
                  <a:gd name="T13" fmla="*/ 348 h 695"/>
                  <a:gd name="T14" fmla="*/ 347 w 694"/>
                  <a:gd name="T15" fmla="*/ 207 h 695"/>
                  <a:gd name="T16" fmla="*/ 488 w 694"/>
                  <a:gd name="T17" fmla="*/ 348 h 695"/>
                  <a:gd name="T18" fmla="*/ 347 w 694"/>
                  <a:gd name="T19" fmla="*/ 489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4" h="695">
                    <a:moveTo>
                      <a:pt x="347" y="0"/>
                    </a:moveTo>
                    <a:cubicBezTo>
                      <a:pt x="156" y="0"/>
                      <a:pt x="0" y="156"/>
                      <a:pt x="0" y="348"/>
                    </a:cubicBezTo>
                    <a:cubicBezTo>
                      <a:pt x="0" y="540"/>
                      <a:pt x="156" y="695"/>
                      <a:pt x="347" y="695"/>
                    </a:cubicBezTo>
                    <a:cubicBezTo>
                      <a:pt x="539" y="695"/>
                      <a:pt x="694" y="540"/>
                      <a:pt x="694" y="348"/>
                    </a:cubicBezTo>
                    <a:cubicBezTo>
                      <a:pt x="694" y="156"/>
                      <a:pt x="539" y="0"/>
                      <a:pt x="347" y="0"/>
                    </a:cubicBezTo>
                    <a:close/>
                    <a:moveTo>
                      <a:pt x="347" y="489"/>
                    </a:moveTo>
                    <a:cubicBezTo>
                      <a:pt x="269" y="489"/>
                      <a:pt x="207" y="426"/>
                      <a:pt x="207" y="348"/>
                    </a:cubicBezTo>
                    <a:cubicBezTo>
                      <a:pt x="207" y="270"/>
                      <a:pt x="269" y="207"/>
                      <a:pt x="347" y="207"/>
                    </a:cubicBezTo>
                    <a:cubicBezTo>
                      <a:pt x="425" y="207"/>
                      <a:pt x="488" y="270"/>
                      <a:pt x="488" y="348"/>
                    </a:cubicBezTo>
                    <a:cubicBezTo>
                      <a:pt x="488" y="426"/>
                      <a:pt x="425" y="489"/>
                      <a:pt x="347" y="4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Freeform 154">
                <a:extLst>
                  <a:ext uri="{FF2B5EF4-FFF2-40B4-BE49-F238E27FC236}">
                    <a16:creationId xmlns:a16="http://schemas.microsoft.com/office/drawing/2014/main" id="{1E8B2C63-E296-47EE-A350-505DAF55ED54}"/>
                  </a:ext>
                </a:extLst>
              </p:cNvPr>
              <p:cNvSpPr>
                <a:spLocks noEditPoints="1"/>
              </p:cNvSpPr>
              <p:nvPr/>
            </p:nvSpPr>
            <p:spPr bwMode="auto">
              <a:xfrm>
                <a:off x="4659" y="1559"/>
                <a:ext cx="1611" cy="1614"/>
              </a:xfrm>
              <a:custGeom>
                <a:avLst/>
                <a:gdLst>
                  <a:gd name="T0" fmla="*/ 808 w 842"/>
                  <a:gd name="T1" fmla="*/ 393 h 844"/>
                  <a:gd name="T2" fmla="*/ 802 w 842"/>
                  <a:gd name="T3" fmla="*/ 353 h 844"/>
                  <a:gd name="T4" fmla="*/ 793 w 842"/>
                  <a:gd name="T5" fmla="*/ 313 h 844"/>
                  <a:gd name="T6" fmla="*/ 780 w 842"/>
                  <a:gd name="T7" fmla="*/ 275 h 844"/>
                  <a:gd name="T8" fmla="*/ 762 w 842"/>
                  <a:gd name="T9" fmla="*/ 238 h 844"/>
                  <a:gd name="T10" fmla="*/ 741 w 842"/>
                  <a:gd name="T11" fmla="*/ 203 h 844"/>
                  <a:gd name="T12" fmla="*/ 717 w 842"/>
                  <a:gd name="T13" fmla="*/ 171 h 844"/>
                  <a:gd name="T14" fmla="*/ 689 w 842"/>
                  <a:gd name="T15" fmla="*/ 141 h 844"/>
                  <a:gd name="T16" fmla="*/ 658 w 842"/>
                  <a:gd name="T17" fmla="*/ 115 h 844"/>
                  <a:gd name="T18" fmla="*/ 625 w 842"/>
                  <a:gd name="T19" fmla="*/ 92 h 844"/>
                  <a:gd name="T20" fmla="*/ 589 w 842"/>
                  <a:gd name="T21" fmla="*/ 72 h 844"/>
                  <a:gd name="T22" fmla="*/ 552 w 842"/>
                  <a:gd name="T23" fmla="*/ 56 h 844"/>
                  <a:gd name="T24" fmla="*/ 513 w 842"/>
                  <a:gd name="T25" fmla="*/ 45 h 844"/>
                  <a:gd name="T26" fmla="*/ 473 w 842"/>
                  <a:gd name="T27" fmla="*/ 37 h 844"/>
                  <a:gd name="T28" fmla="*/ 433 w 842"/>
                  <a:gd name="T29" fmla="*/ 34 h 844"/>
                  <a:gd name="T30" fmla="*/ 392 w 842"/>
                  <a:gd name="T31" fmla="*/ 35 h 844"/>
                  <a:gd name="T32" fmla="*/ 352 w 842"/>
                  <a:gd name="T33" fmla="*/ 40 h 844"/>
                  <a:gd name="T34" fmla="*/ 312 w 842"/>
                  <a:gd name="T35" fmla="*/ 49 h 844"/>
                  <a:gd name="T36" fmla="*/ 274 w 842"/>
                  <a:gd name="T37" fmla="*/ 63 h 844"/>
                  <a:gd name="T38" fmla="*/ 237 w 842"/>
                  <a:gd name="T39" fmla="*/ 80 h 844"/>
                  <a:gd name="T40" fmla="*/ 203 w 842"/>
                  <a:gd name="T41" fmla="*/ 101 h 844"/>
                  <a:gd name="T42" fmla="*/ 171 w 842"/>
                  <a:gd name="T43" fmla="*/ 126 h 844"/>
                  <a:gd name="T44" fmla="*/ 141 w 842"/>
                  <a:gd name="T45" fmla="*/ 154 h 844"/>
                  <a:gd name="T46" fmla="*/ 115 w 842"/>
                  <a:gd name="T47" fmla="*/ 185 h 844"/>
                  <a:gd name="T48" fmla="*/ 91 w 842"/>
                  <a:gd name="T49" fmla="*/ 218 h 844"/>
                  <a:gd name="T50" fmla="*/ 72 w 842"/>
                  <a:gd name="T51" fmla="*/ 254 h 844"/>
                  <a:gd name="T52" fmla="*/ 56 w 842"/>
                  <a:gd name="T53" fmla="*/ 291 h 844"/>
                  <a:gd name="T54" fmla="*/ 45 w 842"/>
                  <a:gd name="T55" fmla="*/ 330 h 844"/>
                  <a:gd name="T56" fmla="*/ 37 w 842"/>
                  <a:gd name="T57" fmla="*/ 370 h 844"/>
                  <a:gd name="T58" fmla="*/ 34 w 842"/>
                  <a:gd name="T59" fmla="*/ 410 h 844"/>
                  <a:gd name="T60" fmla="*/ 35 w 842"/>
                  <a:gd name="T61" fmla="*/ 451 h 844"/>
                  <a:gd name="T62" fmla="*/ 40 w 842"/>
                  <a:gd name="T63" fmla="*/ 491 h 844"/>
                  <a:gd name="T64" fmla="*/ 49 w 842"/>
                  <a:gd name="T65" fmla="*/ 531 h 844"/>
                  <a:gd name="T66" fmla="*/ 63 w 842"/>
                  <a:gd name="T67" fmla="*/ 569 h 844"/>
                  <a:gd name="T68" fmla="*/ 80 w 842"/>
                  <a:gd name="T69" fmla="*/ 606 h 844"/>
                  <a:gd name="T70" fmla="*/ 101 w 842"/>
                  <a:gd name="T71" fmla="*/ 641 h 844"/>
                  <a:gd name="T72" fmla="*/ 126 w 842"/>
                  <a:gd name="T73" fmla="*/ 673 h 844"/>
                  <a:gd name="T74" fmla="*/ 153 w 842"/>
                  <a:gd name="T75" fmla="*/ 703 h 844"/>
                  <a:gd name="T76" fmla="*/ 184 w 842"/>
                  <a:gd name="T77" fmla="*/ 729 h 844"/>
                  <a:gd name="T78" fmla="*/ 217 w 842"/>
                  <a:gd name="T79" fmla="*/ 752 h 844"/>
                  <a:gd name="T80" fmla="*/ 253 w 842"/>
                  <a:gd name="T81" fmla="*/ 772 h 844"/>
                  <a:gd name="T82" fmla="*/ 290 w 842"/>
                  <a:gd name="T83" fmla="*/ 787 h 844"/>
                  <a:gd name="T84" fmla="*/ 329 w 842"/>
                  <a:gd name="T85" fmla="*/ 799 h 844"/>
                  <a:gd name="T86" fmla="*/ 369 w 842"/>
                  <a:gd name="T87" fmla="*/ 807 h 844"/>
                  <a:gd name="T88" fmla="*/ 410 w 842"/>
                  <a:gd name="T89" fmla="*/ 810 h 844"/>
                  <a:gd name="T90" fmla="*/ 450 w 842"/>
                  <a:gd name="T91" fmla="*/ 809 h 844"/>
                  <a:gd name="T92" fmla="*/ 490 w 842"/>
                  <a:gd name="T93" fmla="*/ 804 h 844"/>
                  <a:gd name="T94" fmla="*/ 530 w 842"/>
                  <a:gd name="T95" fmla="*/ 795 h 844"/>
                  <a:gd name="T96" fmla="*/ 568 w 842"/>
                  <a:gd name="T97" fmla="*/ 781 h 844"/>
                  <a:gd name="T98" fmla="*/ 605 w 842"/>
                  <a:gd name="T99" fmla="*/ 764 h 844"/>
                  <a:gd name="T100" fmla="*/ 639 w 842"/>
                  <a:gd name="T101" fmla="*/ 743 h 844"/>
                  <a:gd name="T102" fmla="*/ 672 w 842"/>
                  <a:gd name="T103" fmla="*/ 718 h 844"/>
                  <a:gd name="T104" fmla="*/ 701 w 842"/>
                  <a:gd name="T105" fmla="*/ 690 h 844"/>
                  <a:gd name="T106" fmla="*/ 728 w 842"/>
                  <a:gd name="T107" fmla="*/ 659 h 844"/>
                  <a:gd name="T108" fmla="*/ 751 w 842"/>
                  <a:gd name="T109" fmla="*/ 626 h 844"/>
                  <a:gd name="T110" fmla="*/ 770 w 842"/>
                  <a:gd name="T111" fmla="*/ 590 h 844"/>
                  <a:gd name="T112" fmla="*/ 786 w 842"/>
                  <a:gd name="T113" fmla="*/ 553 h 844"/>
                  <a:gd name="T114" fmla="*/ 798 w 842"/>
                  <a:gd name="T115" fmla="*/ 514 h 844"/>
                  <a:gd name="T116" fmla="*/ 805 w 842"/>
                  <a:gd name="T117" fmla="*/ 474 h 844"/>
                  <a:gd name="T118" fmla="*/ 808 w 842"/>
                  <a:gd name="T119" fmla="*/ 434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2" h="844">
                    <a:moveTo>
                      <a:pt x="835" y="431"/>
                    </a:moveTo>
                    <a:cubicBezTo>
                      <a:pt x="837" y="431"/>
                      <a:pt x="839" y="430"/>
                      <a:pt x="840" y="428"/>
                    </a:cubicBezTo>
                    <a:cubicBezTo>
                      <a:pt x="842" y="426"/>
                      <a:pt x="842" y="424"/>
                      <a:pt x="842" y="422"/>
                    </a:cubicBezTo>
                    <a:cubicBezTo>
                      <a:pt x="842" y="420"/>
                      <a:pt x="842" y="418"/>
                      <a:pt x="840" y="416"/>
                    </a:cubicBezTo>
                    <a:cubicBezTo>
                      <a:pt x="839" y="414"/>
                      <a:pt x="837" y="413"/>
                      <a:pt x="835" y="413"/>
                    </a:cubicBezTo>
                    <a:cubicBezTo>
                      <a:pt x="832" y="413"/>
                      <a:pt x="820" y="411"/>
                      <a:pt x="808" y="410"/>
                    </a:cubicBezTo>
                    <a:cubicBezTo>
                      <a:pt x="808" y="405"/>
                      <a:pt x="808" y="399"/>
                      <a:pt x="808" y="393"/>
                    </a:cubicBezTo>
                    <a:cubicBezTo>
                      <a:pt x="819" y="391"/>
                      <a:pt x="831" y="388"/>
                      <a:pt x="833" y="388"/>
                    </a:cubicBezTo>
                    <a:cubicBezTo>
                      <a:pt x="835" y="387"/>
                      <a:pt x="837" y="386"/>
                      <a:pt x="839" y="384"/>
                    </a:cubicBezTo>
                    <a:cubicBezTo>
                      <a:pt x="840" y="382"/>
                      <a:pt x="840" y="380"/>
                      <a:pt x="840" y="378"/>
                    </a:cubicBezTo>
                    <a:cubicBezTo>
                      <a:pt x="840" y="376"/>
                      <a:pt x="839" y="374"/>
                      <a:pt x="837" y="372"/>
                    </a:cubicBezTo>
                    <a:cubicBezTo>
                      <a:pt x="836" y="371"/>
                      <a:pt x="834" y="370"/>
                      <a:pt x="831" y="370"/>
                    </a:cubicBezTo>
                    <a:cubicBezTo>
                      <a:pt x="829" y="370"/>
                      <a:pt x="816" y="370"/>
                      <a:pt x="805" y="370"/>
                    </a:cubicBezTo>
                    <a:cubicBezTo>
                      <a:pt x="804" y="364"/>
                      <a:pt x="804" y="358"/>
                      <a:pt x="802" y="353"/>
                    </a:cubicBezTo>
                    <a:cubicBezTo>
                      <a:pt x="813" y="349"/>
                      <a:pt x="825" y="346"/>
                      <a:pt x="827" y="345"/>
                    </a:cubicBezTo>
                    <a:cubicBezTo>
                      <a:pt x="830" y="344"/>
                      <a:pt x="831" y="343"/>
                      <a:pt x="832" y="341"/>
                    </a:cubicBezTo>
                    <a:cubicBezTo>
                      <a:pt x="833" y="339"/>
                      <a:pt x="834" y="336"/>
                      <a:pt x="833" y="334"/>
                    </a:cubicBezTo>
                    <a:cubicBezTo>
                      <a:pt x="833" y="332"/>
                      <a:pt x="831" y="330"/>
                      <a:pt x="830" y="329"/>
                    </a:cubicBezTo>
                    <a:cubicBezTo>
                      <a:pt x="828" y="327"/>
                      <a:pt x="826" y="327"/>
                      <a:pt x="824" y="327"/>
                    </a:cubicBezTo>
                    <a:cubicBezTo>
                      <a:pt x="821" y="327"/>
                      <a:pt x="809" y="329"/>
                      <a:pt x="798" y="330"/>
                    </a:cubicBezTo>
                    <a:cubicBezTo>
                      <a:pt x="796" y="324"/>
                      <a:pt x="795" y="319"/>
                      <a:pt x="793" y="313"/>
                    </a:cubicBezTo>
                    <a:cubicBezTo>
                      <a:pt x="804" y="309"/>
                      <a:pt x="815" y="304"/>
                      <a:pt x="817" y="303"/>
                    </a:cubicBezTo>
                    <a:cubicBezTo>
                      <a:pt x="819" y="302"/>
                      <a:pt x="821" y="300"/>
                      <a:pt x="822" y="298"/>
                    </a:cubicBezTo>
                    <a:cubicBezTo>
                      <a:pt x="822" y="296"/>
                      <a:pt x="822" y="294"/>
                      <a:pt x="822" y="292"/>
                    </a:cubicBezTo>
                    <a:cubicBezTo>
                      <a:pt x="821" y="289"/>
                      <a:pt x="820" y="288"/>
                      <a:pt x="818" y="286"/>
                    </a:cubicBezTo>
                    <a:cubicBezTo>
                      <a:pt x="816" y="285"/>
                      <a:pt x="814" y="285"/>
                      <a:pt x="811" y="285"/>
                    </a:cubicBezTo>
                    <a:cubicBezTo>
                      <a:pt x="809" y="286"/>
                      <a:pt x="797" y="289"/>
                      <a:pt x="786" y="291"/>
                    </a:cubicBezTo>
                    <a:cubicBezTo>
                      <a:pt x="784" y="286"/>
                      <a:pt x="782" y="280"/>
                      <a:pt x="780" y="275"/>
                    </a:cubicBezTo>
                    <a:cubicBezTo>
                      <a:pt x="790" y="269"/>
                      <a:pt x="800" y="263"/>
                      <a:pt x="802" y="262"/>
                    </a:cubicBezTo>
                    <a:cubicBezTo>
                      <a:pt x="804" y="261"/>
                      <a:pt x="806" y="259"/>
                      <a:pt x="806" y="257"/>
                    </a:cubicBezTo>
                    <a:cubicBezTo>
                      <a:pt x="807" y="255"/>
                      <a:pt x="807" y="252"/>
                      <a:pt x="806" y="250"/>
                    </a:cubicBezTo>
                    <a:cubicBezTo>
                      <a:pt x="805" y="248"/>
                      <a:pt x="803" y="247"/>
                      <a:pt x="801" y="246"/>
                    </a:cubicBezTo>
                    <a:cubicBezTo>
                      <a:pt x="800" y="245"/>
                      <a:pt x="797" y="244"/>
                      <a:pt x="795" y="245"/>
                    </a:cubicBezTo>
                    <a:cubicBezTo>
                      <a:pt x="793" y="246"/>
                      <a:pt x="781" y="250"/>
                      <a:pt x="770" y="254"/>
                    </a:cubicBezTo>
                    <a:cubicBezTo>
                      <a:pt x="768" y="248"/>
                      <a:pt x="765" y="243"/>
                      <a:pt x="762" y="238"/>
                    </a:cubicBezTo>
                    <a:cubicBezTo>
                      <a:pt x="772" y="231"/>
                      <a:pt x="782" y="224"/>
                      <a:pt x="784" y="223"/>
                    </a:cubicBezTo>
                    <a:cubicBezTo>
                      <a:pt x="786" y="221"/>
                      <a:pt x="787" y="219"/>
                      <a:pt x="787" y="217"/>
                    </a:cubicBezTo>
                    <a:cubicBezTo>
                      <a:pt x="787" y="215"/>
                      <a:pt x="787" y="213"/>
                      <a:pt x="786" y="211"/>
                    </a:cubicBezTo>
                    <a:cubicBezTo>
                      <a:pt x="785" y="209"/>
                      <a:pt x="783" y="208"/>
                      <a:pt x="781" y="207"/>
                    </a:cubicBezTo>
                    <a:cubicBezTo>
                      <a:pt x="779" y="206"/>
                      <a:pt x="777" y="206"/>
                      <a:pt x="775" y="207"/>
                    </a:cubicBezTo>
                    <a:cubicBezTo>
                      <a:pt x="772" y="208"/>
                      <a:pt x="761" y="213"/>
                      <a:pt x="751" y="218"/>
                    </a:cubicBezTo>
                    <a:cubicBezTo>
                      <a:pt x="748" y="213"/>
                      <a:pt x="745" y="208"/>
                      <a:pt x="741" y="203"/>
                    </a:cubicBezTo>
                    <a:cubicBezTo>
                      <a:pt x="750" y="196"/>
                      <a:pt x="759" y="188"/>
                      <a:pt x="761" y="186"/>
                    </a:cubicBezTo>
                    <a:cubicBezTo>
                      <a:pt x="763" y="184"/>
                      <a:pt x="764" y="182"/>
                      <a:pt x="764" y="180"/>
                    </a:cubicBezTo>
                    <a:cubicBezTo>
                      <a:pt x="764" y="178"/>
                      <a:pt x="763" y="176"/>
                      <a:pt x="762" y="174"/>
                    </a:cubicBezTo>
                    <a:cubicBezTo>
                      <a:pt x="761" y="172"/>
                      <a:pt x="759" y="171"/>
                      <a:pt x="757" y="170"/>
                    </a:cubicBezTo>
                    <a:cubicBezTo>
                      <a:pt x="754" y="170"/>
                      <a:pt x="752" y="170"/>
                      <a:pt x="750" y="171"/>
                    </a:cubicBezTo>
                    <a:cubicBezTo>
                      <a:pt x="748" y="172"/>
                      <a:pt x="737" y="179"/>
                      <a:pt x="728" y="185"/>
                    </a:cubicBezTo>
                    <a:cubicBezTo>
                      <a:pt x="724" y="180"/>
                      <a:pt x="720" y="175"/>
                      <a:pt x="717" y="171"/>
                    </a:cubicBezTo>
                    <a:cubicBezTo>
                      <a:pt x="724" y="163"/>
                      <a:pt x="733" y="154"/>
                      <a:pt x="734" y="152"/>
                    </a:cubicBezTo>
                    <a:cubicBezTo>
                      <a:pt x="736" y="150"/>
                      <a:pt x="737" y="148"/>
                      <a:pt x="737" y="146"/>
                    </a:cubicBezTo>
                    <a:cubicBezTo>
                      <a:pt x="737" y="143"/>
                      <a:pt x="736" y="141"/>
                      <a:pt x="734" y="140"/>
                    </a:cubicBezTo>
                    <a:cubicBezTo>
                      <a:pt x="733" y="138"/>
                      <a:pt x="731" y="137"/>
                      <a:pt x="728" y="137"/>
                    </a:cubicBezTo>
                    <a:cubicBezTo>
                      <a:pt x="726" y="136"/>
                      <a:pt x="724" y="137"/>
                      <a:pt x="722" y="138"/>
                    </a:cubicBezTo>
                    <a:cubicBezTo>
                      <a:pt x="720" y="140"/>
                      <a:pt x="710" y="147"/>
                      <a:pt x="701" y="154"/>
                    </a:cubicBezTo>
                    <a:cubicBezTo>
                      <a:pt x="697" y="150"/>
                      <a:pt x="693" y="145"/>
                      <a:pt x="689" y="141"/>
                    </a:cubicBezTo>
                    <a:cubicBezTo>
                      <a:pt x="696" y="132"/>
                      <a:pt x="703" y="122"/>
                      <a:pt x="705" y="120"/>
                    </a:cubicBezTo>
                    <a:cubicBezTo>
                      <a:pt x="706" y="118"/>
                      <a:pt x="706" y="116"/>
                      <a:pt x="706" y="114"/>
                    </a:cubicBezTo>
                    <a:cubicBezTo>
                      <a:pt x="706" y="112"/>
                      <a:pt x="705" y="110"/>
                      <a:pt x="703" y="108"/>
                    </a:cubicBezTo>
                    <a:cubicBezTo>
                      <a:pt x="701" y="107"/>
                      <a:pt x="699" y="106"/>
                      <a:pt x="697" y="106"/>
                    </a:cubicBezTo>
                    <a:cubicBezTo>
                      <a:pt x="695" y="106"/>
                      <a:pt x="693" y="107"/>
                      <a:pt x="691" y="108"/>
                    </a:cubicBezTo>
                    <a:cubicBezTo>
                      <a:pt x="689" y="110"/>
                      <a:pt x="680" y="118"/>
                      <a:pt x="672" y="126"/>
                    </a:cubicBezTo>
                    <a:cubicBezTo>
                      <a:pt x="667" y="122"/>
                      <a:pt x="663" y="118"/>
                      <a:pt x="658" y="115"/>
                    </a:cubicBezTo>
                    <a:cubicBezTo>
                      <a:pt x="664" y="105"/>
                      <a:pt x="670" y="94"/>
                      <a:pt x="671" y="92"/>
                    </a:cubicBezTo>
                    <a:cubicBezTo>
                      <a:pt x="673" y="90"/>
                      <a:pt x="673" y="88"/>
                      <a:pt x="672" y="86"/>
                    </a:cubicBezTo>
                    <a:cubicBezTo>
                      <a:pt x="672" y="84"/>
                      <a:pt x="671" y="82"/>
                      <a:pt x="669" y="81"/>
                    </a:cubicBezTo>
                    <a:cubicBezTo>
                      <a:pt x="667" y="79"/>
                      <a:pt x="665" y="79"/>
                      <a:pt x="663" y="79"/>
                    </a:cubicBezTo>
                    <a:cubicBezTo>
                      <a:pt x="660" y="79"/>
                      <a:pt x="658" y="80"/>
                      <a:pt x="657" y="82"/>
                    </a:cubicBezTo>
                    <a:cubicBezTo>
                      <a:pt x="655" y="84"/>
                      <a:pt x="647" y="93"/>
                      <a:pt x="639" y="101"/>
                    </a:cubicBezTo>
                    <a:cubicBezTo>
                      <a:pt x="635" y="98"/>
                      <a:pt x="630" y="95"/>
                      <a:pt x="625" y="92"/>
                    </a:cubicBezTo>
                    <a:cubicBezTo>
                      <a:pt x="630" y="81"/>
                      <a:pt x="635" y="70"/>
                      <a:pt x="636" y="68"/>
                    </a:cubicBezTo>
                    <a:cubicBezTo>
                      <a:pt x="637" y="66"/>
                      <a:pt x="637" y="64"/>
                      <a:pt x="636" y="61"/>
                    </a:cubicBezTo>
                    <a:cubicBezTo>
                      <a:pt x="635" y="59"/>
                      <a:pt x="634" y="58"/>
                      <a:pt x="632" y="57"/>
                    </a:cubicBezTo>
                    <a:cubicBezTo>
                      <a:pt x="630" y="55"/>
                      <a:pt x="628" y="55"/>
                      <a:pt x="625" y="55"/>
                    </a:cubicBezTo>
                    <a:cubicBezTo>
                      <a:pt x="623" y="56"/>
                      <a:pt x="621" y="57"/>
                      <a:pt x="620" y="59"/>
                    </a:cubicBezTo>
                    <a:cubicBezTo>
                      <a:pt x="618" y="61"/>
                      <a:pt x="611" y="71"/>
                      <a:pt x="605" y="80"/>
                    </a:cubicBezTo>
                    <a:cubicBezTo>
                      <a:pt x="600" y="77"/>
                      <a:pt x="595" y="75"/>
                      <a:pt x="589" y="72"/>
                    </a:cubicBezTo>
                    <a:cubicBezTo>
                      <a:pt x="593" y="61"/>
                      <a:pt x="597" y="50"/>
                      <a:pt x="598" y="47"/>
                    </a:cubicBezTo>
                    <a:cubicBezTo>
                      <a:pt x="598" y="45"/>
                      <a:pt x="598" y="43"/>
                      <a:pt x="597" y="41"/>
                    </a:cubicBezTo>
                    <a:cubicBezTo>
                      <a:pt x="596" y="39"/>
                      <a:pt x="595" y="37"/>
                      <a:pt x="592" y="36"/>
                    </a:cubicBezTo>
                    <a:cubicBezTo>
                      <a:pt x="590" y="36"/>
                      <a:pt x="588" y="35"/>
                      <a:pt x="586" y="36"/>
                    </a:cubicBezTo>
                    <a:cubicBezTo>
                      <a:pt x="584" y="37"/>
                      <a:pt x="582" y="38"/>
                      <a:pt x="581" y="40"/>
                    </a:cubicBezTo>
                    <a:cubicBezTo>
                      <a:pt x="580" y="42"/>
                      <a:pt x="574" y="53"/>
                      <a:pt x="568" y="63"/>
                    </a:cubicBezTo>
                    <a:cubicBezTo>
                      <a:pt x="563" y="61"/>
                      <a:pt x="557" y="58"/>
                      <a:pt x="552" y="56"/>
                    </a:cubicBezTo>
                    <a:cubicBezTo>
                      <a:pt x="554" y="45"/>
                      <a:pt x="557" y="33"/>
                      <a:pt x="558" y="31"/>
                    </a:cubicBezTo>
                    <a:cubicBezTo>
                      <a:pt x="558" y="29"/>
                      <a:pt x="558" y="26"/>
                      <a:pt x="556" y="25"/>
                    </a:cubicBezTo>
                    <a:cubicBezTo>
                      <a:pt x="555" y="23"/>
                      <a:pt x="553" y="21"/>
                      <a:pt x="551" y="21"/>
                    </a:cubicBezTo>
                    <a:cubicBezTo>
                      <a:pt x="549" y="20"/>
                      <a:pt x="547" y="20"/>
                      <a:pt x="545" y="21"/>
                    </a:cubicBezTo>
                    <a:cubicBezTo>
                      <a:pt x="543" y="22"/>
                      <a:pt x="541" y="23"/>
                      <a:pt x="540" y="25"/>
                    </a:cubicBezTo>
                    <a:cubicBezTo>
                      <a:pt x="539" y="28"/>
                      <a:pt x="534" y="39"/>
                      <a:pt x="530" y="49"/>
                    </a:cubicBezTo>
                    <a:cubicBezTo>
                      <a:pt x="524" y="48"/>
                      <a:pt x="519" y="46"/>
                      <a:pt x="513" y="45"/>
                    </a:cubicBezTo>
                    <a:cubicBezTo>
                      <a:pt x="514" y="34"/>
                      <a:pt x="516" y="21"/>
                      <a:pt x="516" y="19"/>
                    </a:cubicBezTo>
                    <a:cubicBezTo>
                      <a:pt x="516" y="17"/>
                      <a:pt x="515" y="14"/>
                      <a:pt x="514" y="13"/>
                    </a:cubicBezTo>
                    <a:cubicBezTo>
                      <a:pt x="513" y="11"/>
                      <a:pt x="511" y="10"/>
                      <a:pt x="509" y="9"/>
                    </a:cubicBezTo>
                    <a:cubicBezTo>
                      <a:pt x="506" y="9"/>
                      <a:pt x="504" y="9"/>
                      <a:pt x="502" y="10"/>
                    </a:cubicBezTo>
                    <a:cubicBezTo>
                      <a:pt x="500" y="11"/>
                      <a:pt x="499" y="13"/>
                      <a:pt x="498" y="15"/>
                    </a:cubicBezTo>
                    <a:cubicBezTo>
                      <a:pt x="497" y="17"/>
                      <a:pt x="494" y="29"/>
                      <a:pt x="490" y="40"/>
                    </a:cubicBezTo>
                    <a:cubicBezTo>
                      <a:pt x="485" y="39"/>
                      <a:pt x="479" y="38"/>
                      <a:pt x="473" y="37"/>
                    </a:cubicBezTo>
                    <a:cubicBezTo>
                      <a:pt x="473" y="26"/>
                      <a:pt x="473" y="14"/>
                      <a:pt x="473" y="11"/>
                    </a:cubicBezTo>
                    <a:cubicBezTo>
                      <a:pt x="473" y="9"/>
                      <a:pt x="472" y="7"/>
                      <a:pt x="471" y="5"/>
                    </a:cubicBezTo>
                    <a:cubicBezTo>
                      <a:pt x="469" y="4"/>
                      <a:pt x="467" y="3"/>
                      <a:pt x="465" y="2"/>
                    </a:cubicBezTo>
                    <a:cubicBezTo>
                      <a:pt x="463" y="2"/>
                      <a:pt x="461" y="3"/>
                      <a:pt x="459" y="4"/>
                    </a:cubicBezTo>
                    <a:cubicBezTo>
                      <a:pt x="457" y="5"/>
                      <a:pt x="456" y="7"/>
                      <a:pt x="455" y="9"/>
                    </a:cubicBezTo>
                    <a:cubicBezTo>
                      <a:pt x="455" y="12"/>
                      <a:pt x="452" y="24"/>
                      <a:pt x="450" y="35"/>
                    </a:cubicBezTo>
                    <a:cubicBezTo>
                      <a:pt x="444" y="34"/>
                      <a:pt x="439" y="34"/>
                      <a:pt x="433" y="34"/>
                    </a:cubicBezTo>
                    <a:cubicBezTo>
                      <a:pt x="432" y="23"/>
                      <a:pt x="430" y="10"/>
                      <a:pt x="430" y="8"/>
                    </a:cubicBezTo>
                    <a:cubicBezTo>
                      <a:pt x="430" y="6"/>
                      <a:pt x="429" y="4"/>
                      <a:pt x="427" y="2"/>
                    </a:cubicBezTo>
                    <a:cubicBezTo>
                      <a:pt x="426" y="1"/>
                      <a:pt x="423" y="0"/>
                      <a:pt x="421" y="0"/>
                    </a:cubicBezTo>
                    <a:cubicBezTo>
                      <a:pt x="419" y="0"/>
                      <a:pt x="417" y="1"/>
                      <a:pt x="415" y="2"/>
                    </a:cubicBezTo>
                    <a:cubicBezTo>
                      <a:pt x="413" y="4"/>
                      <a:pt x="412" y="6"/>
                      <a:pt x="412" y="8"/>
                    </a:cubicBezTo>
                    <a:cubicBezTo>
                      <a:pt x="412" y="10"/>
                      <a:pt x="411" y="23"/>
                      <a:pt x="410" y="34"/>
                    </a:cubicBezTo>
                    <a:cubicBezTo>
                      <a:pt x="404" y="34"/>
                      <a:pt x="398" y="34"/>
                      <a:pt x="392" y="35"/>
                    </a:cubicBezTo>
                    <a:cubicBezTo>
                      <a:pt x="390" y="24"/>
                      <a:pt x="387" y="12"/>
                      <a:pt x="387" y="9"/>
                    </a:cubicBezTo>
                    <a:cubicBezTo>
                      <a:pt x="387" y="7"/>
                      <a:pt x="385" y="5"/>
                      <a:pt x="383" y="4"/>
                    </a:cubicBezTo>
                    <a:cubicBezTo>
                      <a:pt x="382" y="3"/>
                      <a:pt x="379" y="2"/>
                      <a:pt x="377" y="2"/>
                    </a:cubicBezTo>
                    <a:cubicBezTo>
                      <a:pt x="375" y="3"/>
                      <a:pt x="373" y="4"/>
                      <a:pt x="371" y="5"/>
                    </a:cubicBezTo>
                    <a:cubicBezTo>
                      <a:pt x="370" y="7"/>
                      <a:pt x="369" y="9"/>
                      <a:pt x="369" y="11"/>
                    </a:cubicBezTo>
                    <a:cubicBezTo>
                      <a:pt x="369" y="14"/>
                      <a:pt x="369" y="26"/>
                      <a:pt x="369" y="37"/>
                    </a:cubicBezTo>
                    <a:cubicBezTo>
                      <a:pt x="363" y="38"/>
                      <a:pt x="358" y="39"/>
                      <a:pt x="352" y="40"/>
                    </a:cubicBezTo>
                    <a:cubicBezTo>
                      <a:pt x="349" y="29"/>
                      <a:pt x="345" y="17"/>
                      <a:pt x="344" y="15"/>
                    </a:cubicBezTo>
                    <a:cubicBezTo>
                      <a:pt x="343" y="13"/>
                      <a:pt x="342" y="11"/>
                      <a:pt x="340" y="10"/>
                    </a:cubicBezTo>
                    <a:cubicBezTo>
                      <a:pt x="338" y="9"/>
                      <a:pt x="336" y="9"/>
                      <a:pt x="334" y="9"/>
                    </a:cubicBezTo>
                    <a:cubicBezTo>
                      <a:pt x="331" y="10"/>
                      <a:pt x="329" y="11"/>
                      <a:pt x="328" y="13"/>
                    </a:cubicBezTo>
                    <a:cubicBezTo>
                      <a:pt x="327" y="14"/>
                      <a:pt x="326" y="17"/>
                      <a:pt x="326" y="19"/>
                    </a:cubicBezTo>
                    <a:cubicBezTo>
                      <a:pt x="327" y="21"/>
                      <a:pt x="328" y="34"/>
                      <a:pt x="329" y="45"/>
                    </a:cubicBezTo>
                    <a:cubicBezTo>
                      <a:pt x="324" y="46"/>
                      <a:pt x="318" y="48"/>
                      <a:pt x="312" y="49"/>
                    </a:cubicBezTo>
                    <a:cubicBezTo>
                      <a:pt x="308" y="39"/>
                      <a:pt x="303" y="28"/>
                      <a:pt x="302" y="25"/>
                    </a:cubicBezTo>
                    <a:cubicBezTo>
                      <a:pt x="301" y="23"/>
                      <a:pt x="299" y="22"/>
                      <a:pt x="297" y="21"/>
                    </a:cubicBezTo>
                    <a:cubicBezTo>
                      <a:pt x="295" y="20"/>
                      <a:pt x="293" y="20"/>
                      <a:pt x="291" y="21"/>
                    </a:cubicBezTo>
                    <a:cubicBezTo>
                      <a:pt x="289" y="21"/>
                      <a:pt x="287" y="23"/>
                      <a:pt x="286" y="25"/>
                    </a:cubicBezTo>
                    <a:cubicBezTo>
                      <a:pt x="285" y="26"/>
                      <a:pt x="284" y="29"/>
                      <a:pt x="285" y="31"/>
                    </a:cubicBezTo>
                    <a:cubicBezTo>
                      <a:pt x="285" y="33"/>
                      <a:pt x="288" y="45"/>
                      <a:pt x="290" y="56"/>
                    </a:cubicBezTo>
                    <a:cubicBezTo>
                      <a:pt x="285" y="58"/>
                      <a:pt x="280" y="61"/>
                      <a:pt x="274" y="63"/>
                    </a:cubicBezTo>
                    <a:cubicBezTo>
                      <a:pt x="269" y="53"/>
                      <a:pt x="263" y="42"/>
                      <a:pt x="261" y="40"/>
                    </a:cubicBezTo>
                    <a:cubicBezTo>
                      <a:pt x="260" y="38"/>
                      <a:pt x="258" y="37"/>
                      <a:pt x="256" y="36"/>
                    </a:cubicBezTo>
                    <a:cubicBezTo>
                      <a:pt x="254" y="35"/>
                      <a:pt x="252" y="36"/>
                      <a:pt x="250" y="36"/>
                    </a:cubicBezTo>
                    <a:cubicBezTo>
                      <a:pt x="248" y="37"/>
                      <a:pt x="246" y="39"/>
                      <a:pt x="245" y="41"/>
                    </a:cubicBezTo>
                    <a:cubicBezTo>
                      <a:pt x="244" y="43"/>
                      <a:pt x="244" y="45"/>
                      <a:pt x="245" y="47"/>
                    </a:cubicBezTo>
                    <a:cubicBezTo>
                      <a:pt x="246" y="50"/>
                      <a:pt x="249" y="61"/>
                      <a:pt x="253" y="72"/>
                    </a:cubicBezTo>
                    <a:cubicBezTo>
                      <a:pt x="248" y="75"/>
                      <a:pt x="243" y="77"/>
                      <a:pt x="237" y="80"/>
                    </a:cubicBezTo>
                    <a:cubicBezTo>
                      <a:pt x="231" y="71"/>
                      <a:pt x="224" y="61"/>
                      <a:pt x="222" y="59"/>
                    </a:cubicBezTo>
                    <a:cubicBezTo>
                      <a:pt x="221" y="57"/>
                      <a:pt x="219" y="56"/>
                      <a:pt x="217" y="55"/>
                    </a:cubicBezTo>
                    <a:cubicBezTo>
                      <a:pt x="215" y="55"/>
                      <a:pt x="213" y="55"/>
                      <a:pt x="211" y="57"/>
                    </a:cubicBezTo>
                    <a:cubicBezTo>
                      <a:pt x="209" y="58"/>
                      <a:pt x="207" y="59"/>
                      <a:pt x="206" y="61"/>
                    </a:cubicBezTo>
                    <a:cubicBezTo>
                      <a:pt x="206" y="64"/>
                      <a:pt x="206" y="66"/>
                      <a:pt x="207" y="68"/>
                    </a:cubicBezTo>
                    <a:cubicBezTo>
                      <a:pt x="208" y="70"/>
                      <a:pt x="213" y="81"/>
                      <a:pt x="217" y="92"/>
                    </a:cubicBezTo>
                    <a:cubicBezTo>
                      <a:pt x="213" y="95"/>
                      <a:pt x="208" y="98"/>
                      <a:pt x="203" y="101"/>
                    </a:cubicBezTo>
                    <a:cubicBezTo>
                      <a:pt x="195" y="93"/>
                      <a:pt x="187" y="84"/>
                      <a:pt x="186" y="82"/>
                    </a:cubicBezTo>
                    <a:cubicBezTo>
                      <a:pt x="184" y="80"/>
                      <a:pt x="182" y="79"/>
                      <a:pt x="180" y="79"/>
                    </a:cubicBezTo>
                    <a:cubicBezTo>
                      <a:pt x="178" y="79"/>
                      <a:pt x="175" y="79"/>
                      <a:pt x="174" y="81"/>
                    </a:cubicBezTo>
                    <a:cubicBezTo>
                      <a:pt x="172" y="82"/>
                      <a:pt x="170" y="84"/>
                      <a:pt x="170" y="86"/>
                    </a:cubicBezTo>
                    <a:cubicBezTo>
                      <a:pt x="169" y="88"/>
                      <a:pt x="170" y="90"/>
                      <a:pt x="171" y="92"/>
                    </a:cubicBezTo>
                    <a:cubicBezTo>
                      <a:pt x="172" y="94"/>
                      <a:pt x="178" y="105"/>
                      <a:pt x="184" y="115"/>
                    </a:cubicBezTo>
                    <a:cubicBezTo>
                      <a:pt x="180" y="118"/>
                      <a:pt x="175" y="122"/>
                      <a:pt x="171" y="126"/>
                    </a:cubicBezTo>
                    <a:cubicBezTo>
                      <a:pt x="162" y="118"/>
                      <a:pt x="153" y="110"/>
                      <a:pt x="151" y="108"/>
                    </a:cubicBezTo>
                    <a:cubicBezTo>
                      <a:pt x="150" y="107"/>
                      <a:pt x="147" y="106"/>
                      <a:pt x="145" y="106"/>
                    </a:cubicBezTo>
                    <a:cubicBezTo>
                      <a:pt x="143" y="106"/>
                      <a:pt x="141" y="107"/>
                      <a:pt x="139" y="108"/>
                    </a:cubicBezTo>
                    <a:cubicBezTo>
                      <a:pt x="138" y="110"/>
                      <a:pt x="137" y="112"/>
                      <a:pt x="136" y="114"/>
                    </a:cubicBezTo>
                    <a:cubicBezTo>
                      <a:pt x="136" y="116"/>
                      <a:pt x="136" y="118"/>
                      <a:pt x="138" y="120"/>
                    </a:cubicBezTo>
                    <a:cubicBezTo>
                      <a:pt x="139" y="122"/>
                      <a:pt x="147" y="132"/>
                      <a:pt x="153" y="141"/>
                    </a:cubicBezTo>
                    <a:cubicBezTo>
                      <a:pt x="149" y="145"/>
                      <a:pt x="145" y="150"/>
                      <a:pt x="141" y="154"/>
                    </a:cubicBezTo>
                    <a:cubicBezTo>
                      <a:pt x="132" y="147"/>
                      <a:pt x="122" y="140"/>
                      <a:pt x="120" y="138"/>
                    </a:cubicBezTo>
                    <a:cubicBezTo>
                      <a:pt x="118" y="137"/>
                      <a:pt x="116" y="136"/>
                      <a:pt x="114" y="137"/>
                    </a:cubicBezTo>
                    <a:cubicBezTo>
                      <a:pt x="112" y="137"/>
                      <a:pt x="110" y="138"/>
                      <a:pt x="108" y="140"/>
                    </a:cubicBezTo>
                    <a:cubicBezTo>
                      <a:pt x="107" y="141"/>
                      <a:pt x="106" y="143"/>
                      <a:pt x="106" y="146"/>
                    </a:cubicBezTo>
                    <a:cubicBezTo>
                      <a:pt x="106" y="148"/>
                      <a:pt x="106" y="150"/>
                      <a:pt x="108" y="152"/>
                    </a:cubicBezTo>
                    <a:cubicBezTo>
                      <a:pt x="110" y="154"/>
                      <a:pt x="118" y="163"/>
                      <a:pt x="126" y="171"/>
                    </a:cubicBezTo>
                    <a:cubicBezTo>
                      <a:pt x="122" y="175"/>
                      <a:pt x="118" y="180"/>
                      <a:pt x="115" y="185"/>
                    </a:cubicBezTo>
                    <a:cubicBezTo>
                      <a:pt x="105" y="179"/>
                      <a:pt x="94" y="172"/>
                      <a:pt x="92" y="171"/>
                    </a:cubicBezTo>
                    <a:cubicBezTo>
                      <a:pt x="90" y="170"/>
                      <a:pt x="88" y="170"/>
                      <a:pt x="86" y="170"/>
                    </a:cubicBezTo>
                    <a:cubicBezTo>
                      <a:pt x="84" y="171"/>
                      <a:pt x="82" y="172"/>
                      <a:pt x="80" y="174"/>
                    </a:cubicBezTo>
                    <a:cubicBezTo>
                      <a:pt x="79" y="176"/>
                      <a:pt x="78" y="178"/>
                      <a:pt x="79" y="180"/>
                    </a:cubicBezTo>
                    <a:cubicBezTo>
                      <a:pt x="79" y="182"/>
                      <a:pt x="80" y="184"/>
                      <a:pt x="81" y="186"/>
                    </a:cubicBezTo>
                    <a:cubicBezTo>
                      <a:pt x="83" y="188"/>
                      <a:pt x="93" y="196"/>
                      <a:pt x="101" y="203"/>
                    </a:cubicBezTo>
                    <a:cubicBezTo>
                      <a:pt x="98" y="208"/>
                      <a:pt x="95" y="213"/>
                      <a:pt x="91" y="218"/>
                    </a:cubicBezTo>
                    <a:cubicBezTo>
                      <a:pt x="81" y="213"/>
                      <a:pt x="70" y="208"/>
                      <a:pt x="68" y="207"/>
                    </a:cubicBezTo>
                    <a:cubicBezTo>
                      <a:pt x="66" y="206"/>
                      <a:pt x="63" y="206"/>
                      <a:pt x="61" y="207"/>
                    </a:cubicBezTo>
                    <a:cubicBezTo>
                      <a:pt x="59" y="208"/>
                      <a:pt x="57" y="209"/>
                      <a:pt x="56" y="211"/>
                    </a:cubicBezTo>
                    <a:cubicBezTo>
                      <a:pt x="55" y="213"/>
                      <a:pt x="55" y="215"/>
                      <a:pt x="55" y="217"/>
                    </a:cubicBezTo>
                    <a:cubicBezTo>
                      <a:pt x="56" y="219"/>
                      <a:pt x="57" y="221"/>
                      <a:pt x="59" y="223"/>
                    </a:cubicBezTo>
                    <a:cubicBezTo>
                      <a:pt x="61" y="224"/>
                      <a:pt x="71" y="231"/>
                      <a:pt x="80" y="238"/>
                    </a:cubicBezTo>
                    <a:cubicBezTo>
                      <a:pt x="77" y="243"/>
                      <a:pt x="74" y="248"/>
                      <a:pt x="72" y="254"/>
                    </a:cubicBezTo>
                    <a:cubicBezTo>
                      <a:pt x="61" y="250"/>
                      <a:pt x="50" y="246"/>
                      <a:pt x="47" y="245"/>
                    </a:cubicBezTo>
                    <a:cubicBezTo>
                      <a:pt x="45" y="244"/>
                      <a:pt x="43" y="245"/>
                      <a:pt x="41" y="246"/>
                    </a:cubicBezTo>
                    <a:cubicBezTo>
                      <a:pt x="39" y="247"/>
                      <a:pt x="37" y="248"/>
                      <a:pt x="36" y="250"/>
                    </a:cubicBezTo>
                    <a:cubicBezTo>
                      <a:pt x="35" y="252"/>
                      <a:pt x="35" y="255"/>
                      <a:pt x="36" y="257"/>
                    </a:cubicBezTo>
                    <a:cubicBezTo>
                      <a:pt x="37" y="259"/>
                      <a:pt x="38" y="261"/>
                      <a:pt x="40" y="262"/>
                    </a:cubicBezTo>
                    <a:cubicBezTo>
                      <a:pt x="42" y="263"/>
                      <a:pt x="53" y="269"/>
                      <a:pt x="63" y="275"/>
                    </a:cubicBezTo>
                    <a:cubicBezTo>
                      <a:pt x="60" y="280"/>
                      <a:pt x="58" y="286"/>
                      <a:pt x="56" y="291"/>
                    </a:cubicBezTo>
                    <a:cubicBezTo>
                      <a:pt x="45" y="289"/>
                      <a:pt x="33" y="286"/>
                      <a:pt x="31" y="285"/>
                    </a:cubicBezTo>
                    <a:cubicBezTo>
                      <a:pt x="29" y="285"/>
                      <a:pt x="26" y="285"/>
                      <a:pt x="24" y="286"/>
                    </a:cubicBezTo>
                    <a:cubicBezTo>
                      <a:pt x="23" y="288"/>
                      <a:pt x="21" y="289"/>
                      <a:pt x="21" y="292"/>
                    </a:cubicBezTo>
                    <a:cubicBezTo>
                      <a:pt x="20" y="294"/>
                      <a:pt x="20" y="296"/>
                      <a:pt x="21" y="298"/>
                    </a:cubicBezTo>
                    <a:cubicBezTo>
                      <a:pt x="22" y="300"/>
                      <a:pt x="23" y="302"/>
                      <a:pt x="25" y="303"/>
                    </a:cubicBezTo>
                    <a:cubicBezTo>
                      <a:pt x="28" y="304"/>
                      <a:pt x="39" y="309"/>
                      <a:pt x="49" y="313"/>
                    </a:cubicBezTo>
                    <a:cubicBezTo>
                      <a:pt x="48" y="319"/>
                      <a:pt x="46" y="324"/>
                      <a:pt x="45" y="330"/>
                    </a:cubicBezTo>
                    <a:cubicBezTo>
                      <a:pt x="33" y="329"/>
                      <a:pt x="21" y="327"/>
                      <a:pt x="19" y="327"/>
                    </a:cubicBezTo>
                    <a:cubicBezTo>
                      <a:pt x="16" y="327"/>
                      <a:pt x="14" y="327"/>
                      <a:pt x="13" y="329"/>
                    </a:cubicBezTo>
                    <a:cubicBezTo>
                      <a:pt x="11" y="330"/>
                      <a:pt x="10" y="332"/>
                      <a:pt x="9" y="334"/>
                    </a:cubicBezTo>
                    <a:cubicBezTo>
                      <a:pt x="9" y="336"/>
                      <a:pt x="9" y="339"/>
                      <a:pt x="10" y="341"/>
                    </a:cubicBezTo>
                    <a:cubicBezTo>
                      <a:pt x="11" y="343"/>
                      <a:pt x="13" y="344"/>
                      <a:pt x="15" y="345"/>
                    </a:cubicBezTo>
                    <a:cubicBezTo>
                      <a:pt x="17" y="346"/>
                      <a:pt x="29" y="349"/>
                      <a:pt x="40" y="353"/>
                    </a:cubicBezTo>
                    <a:cubicBezTo>
                      <a:pt x="39" y="358"/>
                      <a:pt x="38" y="364"/>
                      <a:pt x="37" y="370"/>
                    </a:cubicBezTo>
                    <a:cubicBezTo>
                      <a:pt x="26" y="370"/>
                      <a:pt x="14" y="370"/>
                      <a:pt x="11" y="370"/>
                    </a:cubicBezTo>
                    <a:cubicBezTo>
                      <a:pt x="9" y="370"/>
                      <a:pt x="7" y="371"/>
                      <a:pt x="5" y="372"/>
                    </a:cubicBezTo>
                    <a:cubicBezTo>
                      <a:pt x="3" y="374"/>
                      <a:pt x="2" y="376"/>
                      <a:pt x="2" y="378"/>
                    </a:cubicBezTo>
                    <a:cubicBezTo>
                      <a:pt x="2" y="380"/>
                      <a:pt x="3" y="382"/>
                      <a:pt x="4" y="384"/>
                    </a:cubicBezTo>
                    <a:cubicBezTo>
                      <a:pt x="5" y="386"/>
                      <a:pt x="7" y="387"/>
                      <a:pt x="9" y="388"/>
                    </a:cubicBezTo>
                    <a:cubicBezTo>
                      <a:pt x="12" y="388"/>
                      <a:pt x="24" y="391"/>
                      <a:pt x="35" y="393"/>
                    </a:cubicBezTo>
                    <a:cubicBezTo>
                      <a:pt x="34" y="399"/>
                      <a:pt x="34" y="405"/>
                      <a:pt x="34" y="410"/>
                    </a:cubicBezTo>
                    <a:cubicBezTo>
                      <a:pt x="23" y="411"/>
                      <a:pt x="10" y="413"/>
                      <a:pt x="8" y="413"/>
                    </a:cubicBezTo>
                    <a:cubicBezTo>
                      <a:pt x="5" y="413"/>
                      <a:pt x="4" y="414"/>
                      <a:pt x="2" y="416"/>
                    </a:cubicBezTo>
                    <a:cubicBezTo>
                      <a:pt x="1" y="418"/>
                      <a:pt x="0" y="420"/>
                      <a:pt x="0" y="422"/>
                    </a:cubicBezTo>
                    <a:cubicBezTo>
                      <a:pt x="0" y="424"/>
                      <a:pt x="1" y="426"/>
                      <a:pt x="2" y="428"/>
                    </a:cubicBezTo>
                    <a:cubicBezTo>
                      <a:pt x="4" y="430"/>
                      <a:pt x="5" y="431"/>
                      <a:pt x="8" y="431"/>
                    </a:cubicBezTo>
                    <a:cubicBezTo>
                      <a:pt x="10" y="431"/>
                      <a:pt x="23" y="432"/>
                      <a:pt x="34" y="434"/>
                    </a:cubicBezTo>
                    <a:cubicBezTo>
                      <a:pt x="34" y="439"/>
                      <a:pt x="34" y="445"/>
                      <a:pt x="35" y="451"/>
                    </a:cubicBezTo>
                    <a:cubicBezTo>
                      <a:pt x="24" y="453"/>
                      <a:pt x="12" y="456"/>
                      <a:pt x="9" y="456"/>
                    </a:cubicBezTo>
                    <a:cubicBezTo>
                      <a:pt x="7" y="457"/>
                      <a:pt x="5" y="458"/>
                      <a:pt x="4" y="460"/>
                    </a:cubicBezTo>
                    <a:cubicBezTo>
                      <a:pt x="3" y="462"/>
                      <a:pt x="2" y="464"/>
                      <a:pt x="2" y="466"/>
                    </a:cubicBezTo>
                    <a:cubicBezTo>
                      <a:pt x="2" y="468"/>
                      <a:pt x="3" y="470"/>
                      <a:pt x="5" y="472"/>
                    </a:cubicBezTo>
                    <a:cubicBezTo>
                      <a:pt x="7" y="473"/>
                      <a:pt x="9" y="474"/>
                      <a:pt x="11" y="474"/>
                    </a:cubicBezTo>
                    <a:cubicBezTo>
                      <a:pt x="14" y="474"/>
                      <a:pt x="26" y="474"/>
                      <a:pt x="37" y="474"/>
                    </a:cubicBezTo>
                    <a:cubicBezTo>
                      <a:pt x="38" y="480"/>
                      <a:pt x="39" y="486"/>
                      <a:pt x="40" y="491"/>
                    </a:cubicBezTo>
                    <a:cubicBezTo>
                      <a:pt x="29" y="495"/>
                      <a:pt x="17" y="498"/>
                      <a:pt x="15" y="499"/>
                    </a:cubicBezTo>
                    <a:cubicBezTo>
                      <a:pt x="13" y="500"/>
                      <a:pt x="11" y="501"/>
                      <a:pt x="10" y="503"/>
                    </a:cubicBezTo>
                    <a:cubicBezTo>
                      <a:pt x="9" y="505"/>
                      <a:pt x="9" y="507"/>
                      <a:pt x="9" y="510"/>
                    </a:cubicBezTo>
                    <a:cubicBezTo>
                      <a:pt x="10" y="512"/>
                      <a:pt x="11" y="514"/>
                      <a:pt x="13" y="515"/>
                    </a:cubicBezTo>
                    <a:cubicBezTo>
                      <a:pt x="14" y="516"/>
                      <a:pt x="16" y="517"/>
                      <a:pt x="19" y="517"/>
                    </a:cubicBezTo>
                    <a:cubicBezTo>
                      <a:pt x="21" y="517"/>
                      <a:pt x="33" y="515"/>
                      <a:pt x="45" y="514"/>
                    </a:cubicBezTo>
                    <a:cubicBezTo>
                      <a:pt x="46" y="520"/>
                      <a:pt x="48" y="525"/>
                      <a:pt x="49" y="531"/>
                    </a:cubicBezTo>
                    <a:cubicBezTo>
                      <a:pt x="39" y="535"/>
                      <a:pt x="28" y="540"/>
                      <a:pt x="25" y="541"/>
                    </a:cubicBezTo>
                    <a:cubicBezTo>
                      <a:pt x="23" y="542"/>
                      <a:pt x="22" y="544"/>
                      <a:pt x="21" y="546"/>
                    </a:cubicBezTo>
                    <a:cubicBezTo>
                      <a:pt x="20" y="548"/>
                      <a:pt x="20" y="550"/>
                      <a:pt x="21" y="552"/>
                    </a:cubicBezTo>
                    <a:cubicBezTo>
                      <a:pt x="21" y="555"/>
                      <a:pt x="23" y="556"/>
                      <a:pt x="24" y="557"/>
                    </a:cubicBezTo>
                    <a:cubicBezTo>
                      <a:pt x="26" y="559"/>
                      <a:pt x="29" y="559"/>
                      <a:pt x="31" y="559"/>
                    </a:cubicBezTo>
                    <a:cubicBezTo>
                      <a:pt x="33" y="558"/>
                      <a:pt x="45" y="555"/>
                      <a:pt x="56" y="553"/>
                    </a:cubicBezTo>
                    <a:cubicBezTo>
                      <a:pt x="58" y="558"/>
                      <a:pt x="60" y="564"/>
                      <a:pt x="63" y="569"/>
                    </a:cubicBezTo>
                    <a:cubicBezTo>
                      <a:pt x="53" y="575"/>
                      <a:pt x="42" y="581"/>
                      <a:pt x="40" y="582"/>
                    </a:cubicBezTo>
                    <a:cubicBezTo>
                      <a:pt x="38" y="583"/>
                      <a:pt x="37" y="585"/>
                      <a:pt x="36" y="587"/>
                    </a:cubicBezTo>
                    <a:cubicBezTo>
                      <a:pt x="35" y="589"/>
                      <a:pt x="35" y="591"/>
                      <a:pt x="36" y="594"/>
                    </a:cubicBezTo>
                    <a:cubicBezTo>
                      <a:pt x="37" y="596"/>
                      <a:pt x="39" y="597"/>
                      <a:pt x="41" y="598"/>
                    </a:cubicBezTo>
                    <a:cubicBezTo>
                      <a:pt x="43" y="599"/>
                      <a:pt x="45" y="599"/>
                      <a:pt x="47" y="599"/>
                    </a:cubicBezTo>
                    <a:cubicBezTo>
                      <a:pt x="50" y="598"/>
                      <a:pt x="61" y="594"/>
                      <a:pt x="72" y="590"/>
                    </a:cubicBezTo>
                    <a:cubicBezTo>
                      <a:pt x="74" y="596"/>
                      <a:pt x="77" y="601"/>
                      <a:pt x="80" y="606"/>
                    </a:cubicBezTo>
                    <a:cubicBezTo>
                      <a:pt x="71" y="613"/>
                      <a:pt x="61" y="620"/>
                      <a:pt x="59" y="621"/>
                    </a:cubicBezTo>
                    <a:cubicBezTo>
                      <a:pt x="57" y="622"/>
                      <a:pt x="56" y="624"/>
                      <a:pt x="55" y="627"/>
                    </a:cubicBezTo>
                    <a:cubicBezTo>
                      <a:pt x="55" y="629"/>
                      <a:pt x="55" y="631"/>
                      <a:pt x="56" y="633"/>
                    </a:cubicBezTo>
                    <a:cubicBezTo>
                      <a:pt x="57" y="635"/>
                      <a:pt x="59" y="636"/>
                      <a:pt x="61" y="637"/>
                    </a:cubicBezTo>
                    <a:cubicBezTo>
                      <a:pt x="63" y="638"/>
                      <a:pt x="66" y="638"/>
                      <a:pt x="68" y="637"/>
                    </a:cubicBezTo>
                    <a:cubicBezTo>
                      <a:pt x="70" y="636"/>
                      <a:pt x="81" y="631"/>
                      <a:pt x="91" y="626"/>
                    </a:cubicBezTo>
                    <a:cubicBezTo>
                      <a:pt x="95" y="631"/>
                      <a:pt x="98" y="636"/>
                      <a:pt x="101" y="641"/>
                    </a:cubicBezTo>
                    <a:cubicBezTo>
                      <a:pt x="93" y="648"/>
                      <a:pt x="83" y="656"/>
                      <a:pt x="81" y="658"/>
                    </a:cubicBezTo>
                    <a:cubicBezTo>
                      <a:pt x="80" y="660"/>
                      <a:pt x="79" y="662"/>
                      <a:pt x="79" y="664"/>
                    </a:cubicBezTo>
                    <a:cubicBezTo>
                      <a:pt x="78" y="666"/>
                      <a:pt x="79" y="668"/>
                      <a:pt x="80" y="670"/>
                    </a:cubicBezTo>
                    <a:cubicBezTo>
                      <a:pt x="82" y="672"/>
                      <a:pt x="84" y="673"/>
                      <a:pt x="86" y="674"/>
                    </a:cubicBezTo>
                    <a:cubicBezTo>
                      <a:pt x="88" y="674"/>
                      <a:pt x="90" y="674"/>
                      <a:pt x="92" y="673"/>
                    </a:cubicBezTo>
                    <a:cubicBezTo>
                      <a:pt x="94" y="671"/>
                      <a:pt x="105" y="665"/>
                      <a:pt x="115" y="659"/>
                    </a:cubicBezTo>
                    <a:cubicBezTo>
                      <a:pt x="118" y="664"/>
                      <a:pt x="122" y="669"/>
                      <a:pt x="126" y="673"/>
                    </a:cubicBezTo>
                    <a:cubicBezTo>
                      <a:pt x="118" y="681"/>
                      <a:pt x="110" y="690"/>
                      <a:pt x="108" y="692"/>
                    </a:cubicBezTo>
                    <a:cubicBezTo>
                      <a:pt x="106" y="694"/>
                      <a:pt x="106" y="696"/>
                      <a:pt x="106" y="698"/>
                    </a:cubicBezTo>
                    <a:cubicBezTo>
                      <a:pt x="106" y="701"/>
                      <a:pt x="107" y="703"/>
                      <a:pt x="108" y="704"/>
                    </a:cubicBezTo>
                    <a:cubicBezTo>
                      <a:pt x="110" y="706"/>
                      <a:pt x="112" y="707"/>
                      <a:pt x="114" y="707"/>
                    </a:cubicBezTo>
                    <a:cubicBezTo>
                      <a:pt x="116" y="708"/>
                      <a:pt x="118" y="707"/>
                      <a:pt x="120" y="706"/>
                    </a:cubicBezTo>
                    <a:cubicBezTo>
                      <a:pt x="122" y="704"/>
                      <a:pt x="132" y="697"/>
                      <a:pt x="141" y="690"/>
                    </a:cubicBezTo>
                    <a:cubicBezTo>
                      <a:pt x="145" y="694"/>
                      <a:pt x="149" y="699"/>
                      <a:pt x="153" y="703"/>
                    </a:cubicBezTo>
                    <a:cubicBezTo>
                      <a:pt x="147" y="712"/>
                      <a:pt x="139" y="722"/>
                      <a:pt x="138" y="724"/>
                    </a:cubicBezTo>
                    <a:cubicBezTo>
                      <a:pt x="136" y="725"/>
                      <a:pt x="136" y="728"/>
                      <a:pt x="136" y="730"/>
                    </a:cubicBezTo>
                    <a:cubicBezTo>
                      <a:pt x="137" y="732"/>
                      <a:pt x="138" y="734"/>
                      <a:pt x="139" y="736"/>
                    </a:cubicBezTo>
                    <a:cubicBezTo>
                      <a:pt x="141" y="737"/>
                      <a:pt x="143" y="738"/>
                      <a:pt x="145" y="738"/>
                    </a:cubicBezTo>
                    <a:cubicBezTo>
                      <a:pt x="147" y="738"/>
                      <a:pt x="150" y="737"/>
                      <a:pt x="151" y="736"/>
                    </a:cubicBezTo>
                    <a:cubicBezTo>
                      <a:pt x="153" y="734"/>
                      <a:pt x="162" y="726"/>
                      <a:pt x="171" y="718"/>
                    </a:cubicBezTo>
                    <a:cubicBezTo>
                      <a:pt x="175" y="722"/>
                      <a:pt x="180" y="725"/>
                      <a:pt x="184" y="729"/>
                    </a:cubicBezTo>
                    <a:cubicBezTo>
                      <a:pt x="178" y="739"/>
                      <a:pt x="172" y="749"/>
                      <a:pt x="171" y="752"/>
                    </a:cubicBezTo>
                    <a:cubicBezTo>
                      <a:pt x="170" y="754"/>
                      <a:pt x="169" y="756"/>
                      <a:pt x="170" y="758"/>
                    </a:cubicBezTo>
                    <a:cubicBezTo>
                      <a:pt x="170" y="760"/>
                      <a:pt x="172" y="762"/>
                      <a:pt x="174" y="763"/>
                    </a:cubicBezTo>
                    <a:cubicBezTo>
                      <a:pt x="175" y="765"/>
                      <a:pt x="178" y="765"/>
                      <a:pt x="180" y="765"/>
                    </a:cubicBezTo>
                    <a:cubicBezTo>
                      <a:pt x="182" y="765"/>
                      <a:pt x="184" y="764"/>
                      <a:pt x="186" y="762"/>
                    </a:cubicBezTo>
                    <a:cubicBezTo>
                      <a:pt x="187" y="760"/>
                      <a:pt x="195" y="751"/>
                      <a:pt x="203" y="743"/>
                    </a:cubicBezTo>
                    <a:cubicBezTo>
                      <a:pt x="208" y="746"/>
                      <a:pt x="213" y="749"/>
                      <a:pt x="217" y="752"/>
                    </a:cubicBezTo>
                    <a:cubicBezTo>
                      <a:pt x="213" y="763"/>
                      <a:pt x="208" y="774"/>
                      <a:pt x="207" y="776"/>
                    </a:cubicBezTo>
                    <a:cubicBezTo>
                      <a:pt x="206" y="778"/>
                      <a:pt x="206" y="780"/>
                      <a:pt x="206" y="782"/>
                    </a:cubicBezTo>
                    <a:cubicBezTo>
                      <a:pt x="207" y="784"/>
                      <a:pt x="209" y="786"/>
                      <a:pt x="211" y="787"/>
                    </a:cubicBezTo>
                    <a:cubicBezTo>
                      <a:pt x="213" y="789"/>
                      <a:pt x="215" y="789"/>
                      <a:pt x="217" y="789"/>
                    </a:cubicBezTo>
                    <a:cubicBezTo>
                      <a:pt x="219" y="788"/>
                      <a:pt x="221" y="787"/>
                      <a:pt x="222" y="785"/>
                    </a:cubicBezTo>
                    <a:cubicBezTo>
                      <a:pt x="224" y="783"/>
                      <a:pt x="231" y="773"/>
                      <a:pt x="237" y="764"/>
                    </a:cubicBezTo>
                    <a:cubicBezTo>
                      <a:pt x="243" y="767"/>
                      <a:pt x="248" y="769"/>
                      <a:pt x="253" y="772"/>
                    </a:cubicBezTo>
                    <a:cubicBezTo>
                      <a:pt x="249" y="783"/>
                      <a:pt x="246" y="794"/>
                      <a:pt x="245" y="797"/>
                    </a:cubicBezTo>
                    <a:cubicBezTo>
                      <a:pt x="244" y="799"/>
                      <a:pt x="244" y="801"/>
                      <a:pt x="245" y="803"/>
                    </a:cubicBezTo>
                    <a:cubicBezTo>
                      <a:pt x="246" y="805"/>
                      <a:pt x="248" y="807"/>
                      <a:pt x="250" y="807"/>
                    </a:cubicBezTo>
                    <a:cubicBezTo>
                      <a:pt x="252" y="808"/>
                      <a:pt x="254" y="808"/>
                      <a:pt x="256" y="808"/>
                    </a:cubicBezTo>
                    <a:cubicBezTo>
                      <a:pt x="258" y="807"/>
                      <a:pt x="260" y="806"/>
                      <a:pt x="261" y="804"/>
                    </a:cubicBezTo>
                    <a:cubicBezTo>
                      <a:pt x="263" y="802"/>
                      <a:pt x="269" y="791"/>
                      <a:pt x="274" y="781"/>
                    </a:cubicBezTo>
                    <a:cubicBezTo>
                      <a:pt x="280" y="783"/>
                      <a:pt x="285" y="785"/>
                      <a:pt x="290" y="787"/>
                    </a:cubicBezTo>
                    <a:cubicBezTo>
                      <a:pt x="288" y="799"/>
                      <a:pt x="285" y="811"/>
                      <a:pt x="285" y="813"/>
                    </a:cubicBezTo>
                    <a:cubicBezTo>
                      <a:pt x="284" y="815"/>
                      <a:pt x="285" y="817"/>
                      <a:pt x="286" y="819"/>
                    </a:cubicBezTo>
                    <a:cubicBezTo>
                      <a:pt x="287" y="821"/>
                      <a:pt x="289" y="823"/>
                      <a:pt x="291" y="823"/>
                    </a:cubicBezTo>
                    <a:cubicBezTo>
                      <a:pt x="293" y="824"/>
                      <a:pt x="295" y="824"/>
                      <a:pt x="297" y="823"/>
                    </a:cubicBezTo>
                    <a:cubicBezTo>
                      <a:pt x="299" y="822"/>
                      <a:pt x="301" y="821"/>
                      <a:pt x="302" y="819"/>
                    </a:cubicBezTo>
                    <a:cubicBezTo>
                      <a:pt x="303" y="816"/>
                      <a:pt x="308" y="805"/>
                      <a:pt x="312" y="795"/>
                    </a:cubicBezTo>
                    <a:cubicBezTo>
                      <a:pt x="318" y="796"/>
                      <a:pt x="324" y="798"/>
                      <a:pt x="329" y="799"/>
                    </a:cubicBezTo>
                    <a:cubicBezTo>
                      <a:pt x="328" y="810"/>
                      <a:pt x="327" y="823"/>
                      <a:pt x="326" y="825"/>
                    </a:cubicBezTo>
                    <a:cubicBezTo>
                      <a:pt x="326" y="827"/>
                      <a:pt x="327" y="830"/>
                      <a:pt x="328" y="831"/>
                    </a:cubicBezTo>
                    <a:cubicBezTo>
                      <a:pt x="329" y="833"/>
                      <a:pt x="331" y="834"/>
                      <a:pt x="334" y="835"/>
                    </a:cubicBezTo>
                    <a:cubicBezTo>
                      <a:pt x="336" y="835"/>
                      <a:pt x="338" y="835"/>
                      <a:pt x="340" y="834"/>
                    </a:cubicBezTo>
                    <a:cubicBezTo>
                      <a:pt x="342" y="833"/>
                      <a:pt x="343" y="831"/>
                      <a:pt x="344" y="829"/>
                    </a:cubicBezTo>
                    <a:cubicBezTo>
                      <a:pt x="345" y="826"/>
                      <a:pt x="349" y="815"/>
                      <a:pt x="352" y="804"/>
                    </a:cubicBezTo>
                    <a:cubicBezTo>
                      <a:pt x="358" y="805"/>
                      <a:pt x="363" y="806"/>
                      <a:pt x="369" y="807"/>
                    </a:cubicBezTo>
                    <a:cubicBezTo>
                      <a:pt x="369" y="818"/>
                      <a:pt x="369" y="830"/>
                      <a:pt x="369" y="833"/>
                    </a:cubicBezTo>
                    <a:cubicBezTo>
                      <a:pt x="369" y="835"/>
                      <a:pt x="370" y="837"/>
                      <a:pt x="371" y="839"/>
                    </a:cubicBezTo>
                    <a:cubicBezTo>
                      <a:pt x="373" y="840"/>
                      <a:pt x="375" y="841"/>
                      <a:pt x="377" y="842"/>
                    </a:cubicBezTo>
                    <a:cubicBezTo>
                      <a:pt x="379" y="842"/>
                      <a:pt x="382" y="841"/>
                      <a:pt x="383" y="840"/>
                    </a:cubicBezTo>
                    <a:cubicBezTo>
                      <a:pt x="385" y="839"/>
                      <a:pt x="387" y="837"/>
                      <a:pt x="387" y="835"/>
                    </a:cubicBezTo>
                    <a:cubicBezTo>
                      <a:pt x="387" y="832"/>
                      <a:pt x="390" y="820"/>
                      <a:pt x="392" y="809"/>
                    </a:cubicBezTo>
                    <a:cubicBezTo>
                      <a:pt x="398" y="809"/>
                      <a:pt x="404" y="810"/>
                      <a:pt x="410" y="810"/>
                    </a:cubicBezTo>
                    <a:cubicBezTo>
                      <a:pt x="411" y="821"/>
                      <a:pt x="412" y="834"/>
                      <a:pt x="412" y="836"/>
                    </a:cubicBezTo>
                    <a:cubicBezTo>
                      <a:pt x="412" y="838"/>
                      <a:pt x="413" y="840"/>
                      <a:pt x="415" y="842"/>
                    </a:cubicBezTo>
                    <a:cubicBezTo>
                      <a:pt x="417" y="843"/>
                      <a:pt x="419" y="844"/>
                      <a:pt x="421" y="844"/>
                    </a:cubicBezTo>
                    <a:cubicBezTo>
                      <a:pt x="423" y="844"/>
                      <a:pt x="426" y="843"/>
                      <a:pt x="427" y="842"/>
                    </a:cubicBezTo>
                    <a:cubicBezTo>
                      <a:pt x="429" y="840"/>
                      <a:pt x="430" y="838"/>
                      <a:pt x="430" y="836"/>
                    </a:cubicBezTo>
                    <a:cubicBezTo>
                      <a:pt x="430" y="834"/>
                      <a:pt x="432" y="821"/>
                      <a:pt x="433" y="810"/>
                    </a:cubicBezTo>
                    <a:cubicBezTo>
                      <a:pt x="439" y="810"/>
                      <a:pt x="444" y="809"/>
                      <a:pt x="450" y="809"/>
                    </a:cubicBezTo>
                    <a:cubicBezTo>
                      <a:pt x="452" y="820"/>
                      <a:pt x="455" y="832"/>
                      <a:pt x="455" y="835"/>
                    </a:cubicBezTo>
                    <a:cubicBezTo>
                      <a:pt x="456" y="837"/>
                      <a:pt x="457" y="839"/>
                      <a:pt x="459" y="840"/>
                    </a:cubicBezTo>
                    <a:cubicBezTo>
                      <a:pt x="461" y="841"/>
                      <a:pt x="463" y="842"/>
                      <a:pt x="465" y="842"/>
                    </a:cubicBezTo>
                    <a:cubicBezTo>
                      <a:pt x="467" y="841"/>
                      <a:pt x="469" y="840"/>
                      <a:pt x="471" y="839"/>
                    </a:cubicBezTo>
                    <a:cubicBezTo>
                      <a:pt x="472" y="837"/>
                      <a:pt x="473" y="835"/>
                      <a:pt x="473" y="833"/>
                    </a:cubicBezTo>
                    <a:cubicBezTo>
                      <a:pt x="473" y="830"/>
                      <a:pt x="473" y="818"/>
                      <a:pt x="473" y="807"/>
                    </a:cubicBezTo>
                    <a:cubicBezTo>
                      <a:pt x="479" y="806"/>
                      <a:pt x="485" y="805"/>
                      <a:pt x="490" y="804"/>
                    </a:cubicBezTo>
                    <a:cubicBezTo>
                      <a:pt x="494" y="815"/>
                      <a:pt x="497" y="826"/>
                      <a:pt x="498" y="829"/>
                    </a:cubicBezTo>
                    <a:cubicBezTo>
                      <a:pt x="499" y="831"/>
                      <a:pt x="500" y="833"/>
                      <a:pt x="502" y="834"/>
                    </a:cubicBezTo>
                    <a:cubicBezTo>
                      <a:pt x="504" y="835"/>
                      <a:pt x="506" y="835"/>
                      <a:pt x="509" y="835"/>
                    </a:cubicBezTo>
                    <a:cubicBezTo>
                      <a:pt x="511" y="834"/>
                      <a:pt x="513" y="833"/>
                      <a:pt x="514" y="831"/>
                    </a:cubicBezTo>
                    <a:cubicBezTo>
                      <a:pt x="515" y="830"/>
                      <a:pt x="516" y="827"/>
                      <a:pt x="516" y="825"/>
                    </a:cubicBezTo>
                    <a:cubicBezTo>
                      <a:pt x="516" y="823"/>
                      <a:pt x="514" y="810"/>
                      <a:pt x="513" y="799"/>
                    </a:cubicBezTo>
                    <a:cubicBezTo>
                      <a:pt x="519" y="798"/>
                      <a:pt x="524" y="796"/>
                      <a:pt x="530" y="795"/>
                    </a:cubicBezTo>
                    <a:cubicBezTo>
                      <a:pt x="534" y="805"/>
                      <a:pt x="539" y="816"/>
                      <a:pt x="540" y="819"/>
                    </a:cubicBezTo>
                    <a:cubicBezTo>
                      <a:pt x="541" y="821"/>
                      <a:pt x="543" y="822"/>
                      <a:pt x="545" y="823"/>
                    </a:cubicBezTo>
                    <a:cubicBezTo>
                      <a:pt x="547" y="824"/>
                      <a:pt x="549" y="824"/>
                      <a:pt x="551" y="823"/>
                    </a:cubicBezTo>
                    <a:cubicBezTo>
                      <a:pt x="554" y="823"/>
                      <a:pt x="555" y="821"/>
                      <a:pt x="556" y="819"/>
                    </a:cubicBezTo>
                    <a:cubicBezTo>
                      <a:pt x="558" y="817"/>
                      <a:pt x="558" y="815"/>
                      <a:pt x="558" y="813"/>
                    </a:cubicBezTo>
                    <a:cubicBezTo>
                      <a:pt x="557" y="811"/>
                      <a:pt x="554" y="799"/>
                      <a:pt x="552" y="787"/>
                    </a:cubicBezTo>
                    <a:cubicBezTo>
                      <a:pt x="557" y="785"/>
                      <a:pt x="563" y="783"/>
                      <a:pt x="568" y="781"/>
                    </a:cubicBezTo>
                    <a:cubicBezTo>
                      <a:pt x="574" y="791"/>
                      <a:pt x="580" y="802"/>
                      <a:pt x="581" y="804"/>
                    </a:cubicBezTo>
                    <a:cubicBezTo>
                      <a:pt x="582" y="806"/>
                      <a:pt x="584" y="807"/>
                      <a:pt x="586" y="808"/>
                    </a:cubicBezTo>
                    <a:cubicBezTo>
                      <a:pt x="588" y="808"/>
                      <a:pt x="590" y="808"/>
                      <a:pt x="592" y="807"/>
                    </a:cubicBezTo>
                    <a:cubicBezTo>
                      <a:pt x="595" y="807"/>
                      <a:pt x="596" y="805"/>
                      <a:pt x="597" y="803"/>
                    </a:cubicBezTo>
                    <a:cubicBezTo>
                      <a:pt x="598" y="801"/>
                      <a:pt x="598" y="799"/>
                      <a:pt x="598" y="797"/>
                    </a:cubicBezTo>
                    <a:cubicBezTo>
                      <a:pt x="597" y="794"/>
                      <a:pt x="593" y="783"/>
                      <a:pt x="589" y="772"/>
                    </a:cubicBezTo>
                    <a:cubicBezTo>
                      <a:pt x="595" y="769"/>
                      <a:pt x="600" y="767"/>
                      <a:pt x="605" y="764"/>
                    </a:cubicBezTo>
                    <a:cubicBezTo>
                      <a:pt x="611" y="773"/>
                      <a:pt x="618" y="783"/>
                      <a:pt x="620" y="785"/>
                    </a:cubicBezTo>
                    <a:cubicBezTo>
                      <a:pt x="621" y="787"/>
                      <a:pt x="623" y="788"/>
                      <a:pt x="625" y="788"/>
                    </a:cubicBezTo>
                    <a:cubicBezTo>
                      <a:pt x="628" y="789"/>
                      <a:pt x="630" y="789"/>
                      <a:pt x="632" y="787"/>
                    </a:cubicBezTo>
                    <a:cubicBezTo>
                      <a:pt x="634" y="786"/>
                      <a:pt x="635" y="784"/>
                      <a:pt x="636" y="782"/>
                    </a:cubicBezTo>
                    <a:cubicBezTo>
                      <a:pt x="637" y="780"/>
                      <a:pt x="637" y="778"/>
                      <a:pt x="636" y="776"/>
                    </a:cubicBezTo>
                    <a:cubicBezTo>
                      <a:pt x="635" y="774"/>
                      <a:pt x="630" y="763"/>
                      <a:pt x="625" y="752"/>
                    </a:cubicBezTo>
                    <a:cubicBezTo>
                      <a:pt x="630" y="749"/>
                      <a:pt x="635" y="746"/>
                      <a:pt x="639" y="743"/>
                    </a:cubicBezTo>
                    <a:cubicBezTo>
                      <a:pt x="647" y="751"/>
                      <a:pt x="655" y="760"/>
                      <a:pt x="657" y="762"/>
                    </a:cubicBezTo>
                    <a:cubicBezTo>
                      <a:pt x="658" y="764"/>
                      <a:pt x="660" y="765"/>
                      <a:pt x="663" y="765"/>
                    </a:cubicBezTo>
                    <a:cubicBezTo>
                      <a:pt x="665" y="765"/>
                      <a:pt x="667" y="765"/>
                      <a:pt x="669" y="763"/>
                    </a:cubicBezTo>
                    <a:cubicBezTo>
                      <a:pt x="671" y="762"/>
                      <a:pt x="672" y="760"/>
                      <a:pt x="672" y="758"/>
                    </a:cubicBezTo>
                    <a:cubicBezTo>
                      <a:pt x="673" y="756"/>
                      <a:pt x="673" y="754"/>
                      <a:pt x="671" y="752"/>
                    </a:cubicBezTo>
                    <a:cubicBezTo>
                      <a:pt x="670" y="749"/>
                      <a:pt x="664" y="739"/>
                      <a:pt x="658" y="729"/>
                    </a:cubicBezTo>
                    <a:cubicBezTo>
                      <a:pt x="663" y="725"/>
                      <a:pt x="667" y="722"/>
                      <a:pt x="672" y="718"/>
                    </a:cubicBezTo>
                    <a:cubicBezTo>
                      <a:pt x="680" y="726"/>
                      <a:pt x="689" y="734"/>
                      <a:pt x="691" y="736"/>
                    </a:cubicBezTo>
                    <a:cubicBezTo>
                      <a:pt x="693" y="737"/>
                      <a:pt x="695" y="738"/>
                      <a:pt x="697" y="738"/>
                    </a:cubicBezTo>
                    <a:cubicBezTo>
                      <a:pt x="699" y="738"/>
                      <a:pt x="701" y="737"/>
                      <a:pt x="703" y="736"/>
                    </a:cubicBezTo>
                    <a:cubicBezTo>
                      <a:pt x="705" y="734"/>
                      <a:pt x="706" y="732"/>
                      <a:pt x="706" y="730"/>
                    </a:cubicBezTo>
                    <a:cubicBezTo>
                      <a:pt x="706" y="728"/>
                      <a:pt x="706" y="725"/>
                      <a:pt x="705" y="724"/>
                    </a:cubicBezTo>
                    <a:cubicBezTo>
                      <a:pt x="703" y="722"/>
                      <a:pt x="696" y="712"/>
                      <a:pt x="689" y="703"/>
                    </a:cubicBezTo>
                    <a:cubicBezTo>
                      <a:pt x="693" y="699"/>
                      <a:pt x="697" y="694"/>
                      <a:pt x="701" y="690"/>
                    </a:cubicBezTo>
                    <a:cubicBezTo>
                      <a:pt x="710" y="697"/>
                      <a:pt x="720" y="704"/>
                      <a:pt x="722" y="706"/>
                    </a:cubicBezTo>
                    <a:cubicBezTo>
                      <a:pt x="724" y="707"/>
                      <a:pt x="726" y="708"/>
                      <a:pt x="729" y="707"/>
                    </a:cubicBezTo>
                    <a:cubicBezTo>
                      <a:pt x="731" y="707"/>
                      <a:pt x="733" y="706"/>
                      <a:pt x="734" y="704"/>
                    </a:cubicBezTo>
                    <a:cubicBezTo>
                      <a:pt x="736" y="703"/>
                      <a:pt x="737" y="700"/>
                      <a:pt x="737" y="698"/>
                    </a:cubicBezTo>
                    <a:cubicBezTo>
                      <a:pt x="737" y="696"/>
                      <a:pt x="736" y="694"/>
                      <a:pt x="734" y="692"/>
                    </a:cubicBezTo>
                    <a:cubicBezTo>
                      <a:pt x="733" y="690"/>
                      <a:pt x="724" y="681"/>
                      <a:pt x="717" y="673"/>
                    </a:cubicBezTo>
                    <a:cubicBezTo>
                      <a:pt x="720" y="669"/>
                      <a:pt x="724" y="664"/>
                      <a:pt x="728" y="659"/>
                    </a:cubicBezTo>
                    <a:cubicBezTo>
                      <a:pt x="737" y="665"/>
                      <a:pt x="748" y="671"/>
                      <a:pt x="750" y="673"/>
                    </a:cubicBezTo>
                    <a:cubicBezTo>
                      <a:pt x="752" y="674"/>
                      <a:pt x="754" y="674"/>
                      <a:pt x="757" y="674"/>
                    </a:cubicBezTo>
                    <a:cubicBezTo>
                      <a:pt x="759" y="673"/>
                      <a:pt x="761" y="672"/>
                      <a:pt x="762" y="670"/>
                    </a:cubicBezTo>
                    <a:cubicBezTo>
                      <a:pt x="763" y="668"/>
                      <a:pt x="764" y="666"/>
                      <a:pt x="764" y="664"/>
                    </a:cubicBezTo>
                    <a:cubicBezTo>
                      <a:pt x="764" y="662"/>
                      <a:pt x="763" y="660"/>
                      <a:pt x="761" y="658"/>
                    </a:cubicBezTo>
                    <a:cubicBezTo>
                      <a:pt x="759" y="656"/>
                      <a:pt x="750" y="648"/>
                      <a:pt x="741" y="641"/>
                    </a:cubicBezTo>
                    <a:cubicBezTo>
                      <a:pt x="745" y="636"/>
                      <a:pt x="748" y="631"/>
                      <a:pt x="751" y="626"/>
                    </a:cubicBezTo>
                    <a:cubicBezTo>
                      <a:pt x="761" y="631"/>
                      <a:pt x="772" y="636"/>
                      <a:pt x="775" y="637"/>
                    </a:cubicBezTo>
                    <a:cubicBezTo>
                      <a:pt x="777" y="638"/>
                      <a:pt x="779" y="638"/>
                      <a:pt x="781" y="637"/>
                    </a:cubicBezTo>
                    <a:cubicBezTo>
                      <a:pt x="783" y="636"/>
                      <a:pt x="785" y="635"/>
                      <a:pt x="786" y="633"/>
                    </a:cubicBezTo>
                    <a:cubicBezTo>
                      <a:pt x="787" y="631"/>
                      <a:pt x="787" y="629"/>
                      <a:pt x="787" y="627"/>
                    </a:cubicBezTo>
                    <a:cubicBezTo>
                      <a:pt x="787" y="624"/>
                      <a:pt x="786" y="622"/>
                      <a:pt x="784" y="621"/>
                    </a:cubicBezTo>
                    <a:cubicBezTo>
                      <a:pt x="782" y="620"/>
                      <a:pt x="772" y="613"/>
                      <a:pt x="762" y="606"/>
                    </a:cubicBezTo>
                    <a:cubicBezTo>
                      <a:pt x="765" y="601"/>
                      <a:pt x="768" y="596"/>
                      <a:pt x="770" y="590"/>
                    </a:cubicBezTo>
                    <a:cubicBezTo>
                      <a:pt x="781" y="594"/>
                      <a:pt x="793" y="598"/>
                      <a:pt x="795" y="599"/>
                    </a:cubicBezTo>
                    <a:cubicBezTo>
                      <a:pt x="797" y="599"/>
                      <a:pt x="800" y="599"/>
                      <a:pt x="801" y="598"/>
                    </a:cubicBezTo>
                    <a:cubicBezTo>
                      <a:pt x="803" y="597"/>
                      <a:pt x="805" y="596"/>
                      <a:pt x="806" y="594"/>
                    </a:cubicBezTo>
                    <a:cubicBezTo>
                      <a:pt x="807" y="591"/>
                      <a:pt x="807" y="589"/>
                      <a:pt x="806" y="587"/>
                    </a:cubicBezTo>
                    <a:cubicBezTo>
                      <a:pt x="806" y="585"/>
                      <a:pt x="804" y="583"/>
                      <a:pt x="802" y="582"/>
                    </a:cubicBezTo>
                    <a:cubicBezTo>
                      <a:pt x="800" y="581"/>
                      <a:pt x="790" y="575"/>
                      <a:pt x="780" y="569"/>
                    </a:cubicBezTo>
                    <a:cubicBezTo>
                      <a:pt x="782" y="564"/>
                      <a:pt x="784" y="558"/>
                      <a:pt x="786" y="553"/>
                    </a:cubicBezTo>
                    <a:cubicBezTo>
                      <a:pt x="797" y="555"/>
                      <a:pt x="809" y="558"/>
                      <a:pt x="811" y="559"/>
                    </a:cubicBezTo>
                    <a:cubicBezTo>
                      <a:pt x="814" y="559"/>
                      <a:pt x="816" y="559"/>
                      <a:pt x="818" y="557"/>
                    </a:cubicBezTo>
                    <a:cubicBezTo>
                      <a:pt x="820" y="556"/>
                      <a:pt x="821" y="555"/>
                      <a:pt x="822" y="552"/>
                    </a:cubicBezTo>
                    <a:cubicBezTo>
                      <a:pt x="822" y="550"/>
                      <a:pt x="822" y="548"/>
                      <a:pt x="822" y="546"/>
                    </a:cubicBezTo>
                    <a:cubicBezTo>
                      <a:pt x="821" y="544"/>
                      <a:pt x="819" y="542"/>
                      <a:pt x="817" y="541"/>
                    </a:cubicBezTo>
                    <a:cubicBezTo>
                      <a:pt x="815" y="540"/>
                      <a:pt x="804" y="535"/>
                      <a:pt x="793" y="531"/>
                    </a:cubicBezTo>
                    <a:cubicBezTo>
                      <a:pt x="795" y="525"/>
                      <a:pt x="796" y="520"/>
                      <a:pt x="798" y="514"/>
                    </a:cubicBezTo>
                    <a:cubicBezTo>
                      <a:pt x="809" y="515"/>
                      <a:pt x="821" y="517"/>
                      <a:pt x="824" y="517"/>
                    </a:cubicBezTo>
                    <a:cubicBezTo>
                      <a:pt x="826" y="517"/>
                      <a:pt x="828" y="516"/>
                      <a:pt x="830" y="515"/>
                    </a:cubicBezTo>
                    <a:cubicBezTo>
                      <a:pt x="831" y="514"/>
                      <a:pt x="833" y="512"/>
                      <a:pt x="833" y="510"/>
                    </a:cubicBezTo>
                    <a:cubicBezTo>
                      <a:pt x="834" y="507"/>
                      <a:pt x="833" y="505"/>
                      <a:pt x="832" y="503"/>
                    </a:cubicBezTo>
                    <a:cubicBezTo>
                      <a:pt x="831" y="501"/>
                      <a:pt x="830" y="500"/>
                      <a:pt x="827" y="499"/>
                    </a:cubicBezTo>
                    <a:cubicBezTo>
                      <a:pt x="825" y="498"/>
                      <a:pt x="813" y="495"/>
                      <a:pt x="802" y="491"/>
                    </a:cubicBezTo>
                    <a:cubicBezTo>
                      <a:pt x="804" y="486"/>
                      <a:pt x="804" y="480"/>
                      <a:pt x="805" y="474"/>
                    </a:cubicBezTo>
                    <a:cubicBezTo>
                      <a:pt x="816" y="474"/>
                      <a:pt x="829" y="474"/>
                      <a:pt x="831" y="474"/>
                    </a:cubicBezTo>
                    <a:cubicBezTo>
                      <a:pt x="834" y="474"/>
                      <a:pt x="836" y="473"/>
                      <a:pt x="837" y="472"/>
                    </a:cubicBezTo>
                    <a:cubicBezTo>
                      <a:pt x="839" y="470"/>
                      <a:pt x="840" y="468"/>
                      <a:pt x="840" y="466"/>
                    </a:cubicBezTo>
                    <a:cubicBezTo>
                      <a:pt x="840" y="464"/>
                      <a:pt x="840" y="462"/>
                      <a:pt x="839" y="460"/>
                    </a:cubicBezTo>
                    <a:cubicBezTo>
                      <a:pt x="837" y="458"/>
                      <a:pt x="835" y="457"/>
                      <a:pt x="833" y="456"/>
                    </a:cubicBezTo>
                    <a:cubicBezTo>
                      <a:pt x="831" y="456"/>
                      <a:pt x="819" y="453"/>
                      <a:pt x="808" y="451"/>
                    </a:cubicBezTo>
                    <a:cubicBezTo>
                      <a:pt x="808" y="445"/>
                      <a:pt x="808" y="439"/>
                      <a:pt x="808" y="434"/>
                    </a:cubicBezTo>
                    <a:cubicBezTo>
                      <a:pt x="820" y="432"/>
                      <a:pt x="832" y="431"/>
                      <a:pt x="835" y="431"/>
                    </a:cubicBezTo>
                    <a:close/>
                    <a:moveTo>
                      <a:pt x="421" y="758"/>
                    </a:moveTo>
                    <a:cubicBezTo>
                      <a:pt x="236" y="758"/>
                      <a:pt x="85" y="608"/>
                      <a:pt x="85" y="422"/>
                    </a:cubicBezTo>
                    <a:cubicBezTo>
                      <a:pt x="85" y="236"/>
                      <a:pt x="236" y="86"/>
                      <a:pt x="421" y="86"/>
                    </a:cubicBezTo>
                    <a:cubicBezTo>
                      <a:pt x="607" y="86"/>
                      <a:pt x="757" y="236"/>
                      <a:pt x="757" y="422"/>
                    </a:cubicBezTo>
                    <a:cubicBezTo>
                      <a:pt x="757" y="608"/>
                      <a:pt x="607" y="758"/>
                      <a:pt x="421" y="7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62" name="Group 12407">
              <a:extLst>
                <a:ext uri="{FF2B5EF4-FFF2-40B4-BE49-F238E27FC236}">
                  <a16:creationId xmlns:a16="http://schemas.microsoft.com/office/drawing/2014/main" id="{75233B7A-3253-4BE4-B428-AA356CA38A20}"/>
                </a:ext>
              </a:extLst>
            </p:cNvPr>
            <p:cNvGrpSpPr/>
            <p:nvPr/>
          </p:nvGrpSpPr>
          <p:grpSpPr>
            <a:xfrm>
              <a:off x="9300049" y="2598160"/>
              <a:ext cx="622963" cy="622963"/>
              <a:chOff x="9042533" y="2592972"/>
              <a:chExt cx="497005" cy="497005"/>
            </a:xfrm>
            <a:solidFill>
              <a:schemeClr val="accent5"/>
            </a:solidFill>
          </p:grpSpPr>
          <p:sp>
            <p:nvSpPr>
              <p:cNvPr id="74" name="Freeform 12">
                <a:extLst>
                  <a:ext uri="{FF2B5EF4-FFF2-40B4-BE49-F238E27FC236}">
                    <a16:creationId xmlns:a16="http://schemas.microsoft.com/office/drawing/2014/main" id="{8CD47207-C9FD-4BD9-9134-191F715A0407}"/>
                  </a:ext>
                </a:extLst>
              </p:cNvPr>
              <p:cNvSpPr>
                <a:spLocks/>
              </p:cNvSpPr>
              <p:nvPr/>
            </p:nvSpPr>
            <p:spPr bwMode="auto">
              <a:xfrm>
                <a:off x="9279867" y="2826118"/>
                <a:ext cx="36298" cy="41882"/>
              </a:xfrm>
              <a:custGeom>
                <a:avLst/>
                <a:gdLst>
                  <a:gd name="T0" fmla="*/ 11 w 15"/>
                  <a:gd name="T1" fmla="*/ 0 h 18"/>
                  <a:gd name="T2" fmla="*/ 0 w 15"/>
                  <a:gd name="T3" fmla="*/ 15 h 18"/>
                  <a:gd name="T4" fmla="*/ 12 w 15"/>
                  <a:gd name="T5" fmla="*/ 13 h 18"/>
                  <a:gd name="T6" fmla="*/ 11 w 15"/>
                  <a:gd name="T7" fmla="*/ 0 h 18"/>
                </a:gdLst>
                <a:ahLst/>
                <a:cxnLst>
                  <a:cxn ang="0">
                    <a:pos x="T0" y="T1"/>
                  </a:cxn>
                  <a:cxn ang="0">
                    <a:pos x="T2" y="T3"/>
                  </a:cxn>
                  <a:cxn ang="0">
                    <a:pos x="T4" y="T5"/>
                  </a:cxn>
                  <a:cxn ang="0">
                    <a:pos x="T6" y="T7"/>
                  </a:cxn>
                </a:cxnLst>
                <a:rect l="0" t="0" r="r" b="b"/>
                <a:pathLst>
                  <a:path w="15" h="18">
                    <a:moveTo>
                      <a:pt x="11" y="0"/>
                    </a:moveTo>
                    <a:cubicBezTo>
                      <a:pt x="0" y="15"/>
                      <a:pt x="0" y="15"/>
                      <a:pt x="0" y="15"/>
                    </a:cubicBezTo>
                    <a:cubicBezTo>
                      <a:pt x="4" y="18"/>
                      <a:pt x="9" y="17"/>
                      <a:pt x="12" y="13"/>
                    </a:cubicBezTo>
                    <a:cubicBezTo>
                      <a:pt x="15" y="9"/>
                      <a:pt x="15" y="3"/>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 name="Freeform 13">
                <a:extLst>
                  <a:ext uri="{FF2B5EF4-FFF2-40B4-BE49-F238E27FC236}">
                    <a16:creationId xmlns:a16="http://schemas.microsoft.com/office/drawing/2014/main" id="{64901324-22EE-4BE7-895C-9FA84F5B8DF4}"/>
                  </a:ext>
                </a:extLst>
              </p:cNvPr>
              <p:cNvSpPr>
                <a:spLocks/>
              </p:cNvSpPr>
              <p:nvPr/>
            </p:nvSpPr>
            <p:spPr bwMode="auto">
              <a:xfrm>
                <a:off x="9265905" y="2816345"/>
                <a:ext cx="36298" cy="43278"/>
              </a:xfrm>
              <a:custGeom>
                <a:avLst/>
                <a:gdLst>
                  <a:gd name="T0" fmla="*/ 3 w 15"/>
                  <a:gd name="T1" fmla="*/ 5 h 18"/>
                  <a:gd name="T2" fmla="*/ 4 w 15"/>
                  <a:gd name="T3" fmla="*/ 18 h 18"/>
                  <a:gd name="T4" fmla="*/ 15 w 15"/>
                  <a:gd name="T5" fmla="*/ 3 h 18"/>
                  <a:gd name="T6" fmla="*/ 3 w 15"/>
                  <a:gd name="T7" fmla="*/ 5 h 18"/>
                </a:gdLst>
                <a:ahLst/>
                <a:cxnLst>
                  <a:cxn ang="0">
                    <a:pos x="T0" y="T1"/>
                  </a:cxn>
                  <a:cxn ang="0">
                    <a:pos x="T2" y="T3"/>
                  </a:cxn>
                  <a:cxn ang="0">
                    <a:pos x="T4" y="T5"/>
                  </a:cxn>
                  <a:cxn ang="0">
                    <a:pos x="T6" y="T7"/>
                  </a:cxn>
                </a:cxnLst>
                <a:rect l="0" t="0" r="r" b="b"/>
                <a:pathLst>
                  <a:path w="15" h="18">
                    <a:moveTo>
                      <a:pt x="3" y="5"/>
                    </a:moveTo>
                    <a:cubicBezTo>
                      <a:pt x="0" y="9"/>
                      <a:pt x="0" y="15"/>
                      <a:pt x="4" y="18"/>
                    </a:cubicBezTo>
                    <a:cubicBezTo>
                      <a:pt x="15" y="3"/>
                      <a:pt x="15" y="3"/>
                      <a:pt x="15" y="3"/>
                    </a:cubicBezTo>
                    <a:cubicBezTo>
                      <a:pt x="11" y="0"/>
                      <a:pt x="6" y="1"/>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 name="Freeform 14">
                <a:extLst>
                  <a:ext uri="{FF2B5EF4-FFF2-40B4-BE49-F238E27FC236}">
                    <a16:creationId xmlns:a16="http://schemas.microsoft.com/office/drawing/2014/main" id="{C1A6D0A4-EB70-4AF6-9423-BB3B91E56EAB}"/>
                  </a:ext>
                </a:extLst>
              </p:cNvPr>
              <p:cNvSpPr>
                <a:spLocks noEditPoints="1"/>
              </p:cNvSpPr>
              <p:nvPr/>
            </p:nvSpPr>
            <p:spPr bwMode="auto">
              <a:xfrm>
                <a:off x="9217044" y="2770275"/>
                <a:ext cx="147985" cy="145192"/>
              </a:xfrm>
              <a:custGeom>
                <a:avLst/>
                <a:gdLst>
                  <a:gd name="T0" fmla="*/ 32 w 63"/>
                  <a:gd name="T1" fmla="*/ 0 h 62"/>
                  <a:gd name="T2" fmla="*/ 0 w 63"/>
                  <a:gd name="T3" fmla="*/ 31 h 62"/>
                  <a:gd name="T4" fmla="*/ 32 w 63"/>
                  <a:gd name="T5" fmla="*/ 62 h 62"/>
                  <a:gd name="T6" fmla="*/ 63 w 63"/>
                  <a:gd name="T7" fmla="*/ 31 h 62"/>
                  <a:gd name="T8" fmla="*/ 32 w 63"/>
                  <a:gd name="T9" fmla="*/ 0 h 62"/>
                  <a:gd name="T10" fmla="*/ 32 w 63"/>
                  <a:gd name="T11" fmla="*/ 47 h 62"/>
                  <a:gd name="T12" fmla="*/ 16 w 63"/>
                  <a:gd name="T13" fmla="*/ 31 h 62"/>
                  <a:gd name="T14" fmla="*/ 32 w 63"/>
                  <a:gd name="T15" fmla="*/ 15 h 62"/>
                  <a:gd name="T16" fmla="*/ 47 w 63"/>
                  <a:gd name="T17" fmla="*/ 31 h 62"/>
                  <a:gd name="T18" fmla="*/ 32 w 63"/>
                  <a:gd name="T19" fmla="*/ 4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2">
                    <a:moveTo>
                      <a:pt x="32" y="0"/>
                    </a:moveTo>
                    <a:cubicBezTo>
                      <a:pt x="14" y="0"/>
                      <a:pt x="0" y="14"/>
                      <a:pt x="0" y="31"/>
                    </a:cubicBezTo>
                    <a:cubicBezTo>
                      <a:pt x="0" y="48"/>
                      <a:pt x="14" y="62"/>
                      <a:pt x="32" y="62"/>
                    </a:cubicBezTo>
                    <a:cubicBezTo>
                      <a:pt x="49" y="62"/>
                      <a:pt x="63" y="48"/>
                      <a:pt x="63" y="31"/>
                    </a:cubicBezTo>
                    <a:cubicBezTo>
                      <a:pt x="63" y="14"/>
                      <a:pt x="49" y="0"/>
                      <a:pt x="32" y="0"/>
                    </a:cubicBezTo>
                    <a:close/>
                    <a:moveTo>
                      <a:pt x="32" y="47"/>
                    </a:moveTo>
                    <a:cubicBezTo>
                      <a:pt x="23" y="47"/>
                      <a:pt x="16" y="40"/>
                      <a:pt x="16" y="31"/>
                    </a:cubicBezTo>
                    <a:cubicBezTo>
                      <a:pt x="16" y="22"/>
                      <a:pt x="23" y="15"/>
                      <a:pt x="32" y="15"/>
                    </a:cubicBezTo>
                    <a:cubicBezTo>
                      <a:pt x="40" y="15"/>
                      <a:pt x="47" y="22"/>
                      <a:pt x="47" y="31"/>
                    </a:cubicBezTo>
                    <a:cubicBezTo>
                      <a:pt x="47" y="40"/>
                      <a:pt x="40" y="47"/>
                      <a:pt x="32"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 name="Freeform 15">
                <a:extLst>
                  <a:ext uri="{FF2B5EF4-FFF2-40B4-BE49-F238E27FC236}">
                    <a16:creationId xmlns:a16="http://schemas.microsoft.com/office/drawing/2014/main" id="{FAB5C20D-DE31-40D7-AB68-0D89E89659FC}"/>
                  </a:ext>
                </a:extLst>
              </p:cNvPr>
              <p:cNvSpPr>
                <a:spLocks noEditPoints="1"/>
              </p:cNvSpPr>
              <p:nvPr/>
            </p:nvSpPr>
            <p:spPr bwMode="auto">
              <a:xfrm>
                <a:off x="9042533" y="2592972"/>
                <a:ext cx="497005" cy="497005"/>
              </a:xfrm>
              <a:custGeom>
                <a:avLst/>
                <a:gdLst>
                  <a:gd name="T0" fmla="*/ 210 w 211"/>
                  <a:gd name="T1" fmla="*/ 103 h 211"/>
                  <a:gd name="T2" fmla="*/ 206 w 211"/>
                  <a:gd name="T3" fmla="*/ 89 h 211"/>
                  <a:gd name="T4" fmla="*/ 204 w 211"/>
                  <a:gd name="T5" fmla="*/ 80 h 211"/>
                  <a:gd name="T6" fmla="*/ 202 w 211"/>
                  <a:gd name="T7" fmla="*/ 66 h 211"/>
                  <a:gd name="T8" fmla="*/ 183 w 211"/>
                  <a:gd name="T9" fmla="*/ 65 h 211"/>
                  <a:gd name="T10" fmla="*/ 191 w 211"/>
                  <a:gd name="T11" fmla="*/ 44 h 211"/>
                  <a:gd name="T12" fmla="*/ 169 w 211"/>
                  <a:gd name="T13" fmla="*/ 45 h 211"/>
                  <a:gd name="T14" fmla="*/ 173 w 211"/>
                  <a:gd name="T15" fmla="*/ 26 h 211"/>
                  <a:gd name="T16" fmla="*/ 161 w 211"/>
                  <a:gd name="T17" fmla="*/ 20 h 211"/>
                  <a:gd name="T18" fmla="*/ 152 w 211"/>
                  <a:gd name="T19" fmla="*/ 15 h 211"/>
                  <a:gd name="T20" fmla="*/ 141 w 211"/>
                  <a:gd name="T21" fmla="*/ 7 h 211"/>
                  <a:gd name="T22" fmla="*/ 127 w 211"/>
                  <a:gd name="T23" fmla="*/ 21 h 211"/>
                  <a:gd name="T24" fmla="*/ 117 w 211"/>
                  <a:gd name="T25" fmla="*/ 1 h 211"/>
                  <a:gd name="T26" fmla="*/ 106 w 211"/>
                  <a:gd name="T27" fmla="*/ 18 h 211"/>
                  <a:gd name="T28" fmla="*/ 95 w 211"/>
                  <a:gd name="T29" fmla="*/ 1 h 211"/>
                  <a:gd name="T30" fmla="*/ 84 w 211"/>
                  <a:gd name="T31" fmla="*/ 21 h 211"/>
                  <a:gd name="T32" fmla="*/ 70 w 211"/>
                  <a:gd name="T33" fmla="*/ 7 h 211"/>
                  <a:gd name="T34" fmla="*/ 59 w 211"/>
                  <a:gd name="T35" fmla="*/ 15 h 211"/>
                  <a:gd name="T36" fmla="*/ 51 w 211"/>
                  <a:gd name="T37" fmla="*/ 20 h 211"/>
                  <a:gd name="T38" fmla="*/ 38 w 211"/>
                  <a:gd name="T39" fmla="*/ 26 h 211"/>
                  <a:gd name="T40" fmla="*/ 43 w 211"/>
                  <a:gd name="T41" fmla="*/ 45 h 211"/>
                  <a:gd name="T42" fmla="*/ 20 w 211"/>
                  <a:gd name="T43" fmla="*/ 44 h 211"/>
                  <a:gd name="T44" fmla="*/ 28 w 211"/>
                  <a:gd name="T45" fmla="*/ 65 h 211"/>
                  <a:gd name="T46" fmla="*/ 9 w 211"/>
                  <a:gd name="T47" fmla="*/ 66 h 211"/>
                  <a:gd name="T48" fmla="*/ 7 w 211"/>
                  <a:gd name="T49" fmla="*/ 80 h 211"/>
                  <a:gd name="T50" fmla="*/ 5 w 211"/>
                  <a:gd name="T51" fmla="*/ 89 h 211"/>
                  <a:gd name="T52" fmla="*/ 1 w 211"/>
                  <a:gd name="T53" fmla="*/ 103 h 211"/>
                  <a:gd name="T54" fmla="*/ 18 w 211"/>
                  <a:gd name="T55" fmla="*/ 112 h 211"/>
                  <a:gd name="T56" fmla="*/ 2 w 211"/>
                  <a:gd name="T57" fmla="*/ 128 h 211"/>
                  <a:gd name="T58" fmla="*/ 23 w 211"/>
                  <a:gd name="T59" fmla="*/ 136 h 211"/>
                  <a:gd name="T60" fmla="*/ 11 w 211"/>
                  <a:gd name="T61" fmla="*/ 151 h 211"/>
                  <a:gd name="T62" fmla="*/ 21 w 211"/>
                  <a:gd name="T63" fmla="*/ 162 h 211"/>
                  <a:gd name="T64" fmla="*/ 26 w 211"/>
                  <a:gd name="T65" fmla="*/ 170 h 211"/>
                  <a:gd name="T66" fmla="*/ 33 w 211"/>
                  <a:gd name="T67" fmla="*/ 182 h 211"/>
                  <a:gd name="T68" fmla="*/ 52 w 211"/>
                  <a:gd name="T69" fmla="*/ 175 h 211"/>
                  <a:gd name="T70" fmla="*/ 53 w 211"/>
                  <a:gd name="T71" fmla="*/ 198 h 211"/>
                  <a:gd name="T72" fmla="*/ 73 w 211"/>
                  <a:gd name="T73" fmla="*/ 187 h 211"/>
                  <a:gd name="T74" fmla="*/ 76 w 211"/>
                  <a:gd name="T75" fmla="*/ 207 h 211"/>
                  <a:gd name="T76" fmla="*/ 90 w 211"/>
                  <a:gd name="T77" fmla="*/ 207 h 211"/>
                  <a:gd name="T78" fmla="*/ 100 w 211"/>
                  <a:gd name="T79" fmla="*/ 208 h 211"/>
                  <a:gd name="T80" fmla="*/ 111 w 211"/>
                  <a:gd name="T81" fmla="*/ 208 h 211"/>
                  <a:gd name="T82" fmla="*/ 121 w 211"/>
                  <a:gd name="T83" fmla="*/ 207 h 211"/>
                  <a:gd name="T84" fmla="*/ 135 w 211"/>
                  <a:gd name="T85" fmla="*/ 207 h 211"/>
                  <a:gd name="T86" fmla="*/ 138 w 211"/>
                  <a:gd name="T87" fmla="*/ 187 h 211"/>
                  <a:gd name="T88" fmla="*/ 159 w 211"/>
                  <a:gd name="T89" fmla="*/ 198 h 211"/>
                  <a:gd name="T90" fmla="*/ 160 w 211"/>
                  <a:gd name="T91" fmla="*/ 175 h 211"/>
                  <a:gd name="T92" fmla="*/ 178 w 211"/>
                  <a:gd name="T93" fmla="*/ 182 h 211"/>
                  <a:gd name="T94" fmla="*/ 185 w 211"/>
                  <a:gd name="T95" fmla="*/ 170 h 211"/>
                  <a:gd name="T96" fmla="*/ 191 w 211"/>
                  <a:gd name="T97" fmla="*/ 162 h 211"/>
                  <a:gd name="T98" fmla="*/ 200 w 211"/>
                  <a:gd name="T99" fmla="*/ 151 h 211"/>
                  <a:gd name="T100" fmla="*/ 188 w 211"/>
                  <a:gd name="T101" fmla="*/ 136 h 211"/>
                  <a:gd name="T102" fmla="*/ 209 w 211"/>
                  <a:gd name="T103" fmla="*/ 128 h 211"/>
                  <a:gd name="T104" fmla="*/ 193 w 211"/>
                  <a:gd name="T105" fmla="*/ 112 h 211"/>
                  <a:gd name="T106" fmla="*/ 106 w 211"/>
                  <a:gd name="T107" fmla="*/ 3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1" h="211">
                    <a:moveTo>
                      <a:pt x="207" y="111"/>
                    </a:moveTo>
                    <a:cubicBezTo>
                      <a:pt x="208" y="111"/>
                      <a:pt x="209" y="110"/>
                      <a:pt x="210" y="109"/>
                    </a:cubicBezTo>
                    <a:cubicBezTo>
                      <a:pt x="211" y="108"/>
                      <a:pt x="211" y="107"/>
                      <a:pt x="211" y="106"/>
                    </a:cubicBezTo>
                    <a:cubicBezTo>
                      <a:pt x="211" y="105"/>
                      <a:pt x="211" y="104"/>
                      <a:pt x="210" y="103"/>
                    </a:cubicBezTo>
                    <a:cubicBezTo>
                      <a:pt x="209" y="102"/>
                      <a:pt x="208" y="101"/>
                      <a:pt x="207" y="101"/>
                    </a:cubicBezTo>
                    <a:cubicBezTo>
                      <a:pt x="206" y="101"/>
                      <a:pt x="199" y="100"/>
                      <a:pt x="193" y="100"/>
                    </a:cubicBezTo>
                    <a:cubicBezTo>
                      <a:pt x="193" y="98"/>
                      <a:pt x="193" y="96"/>
                      <a:pt x="192" y="94"/>
                    </a:cubicBezTo>
                    <a:cubicBezTo>
                      <a:pt x="198" y="92"/>
                      <a:pt x="205" y="90"/>
                      <a:pt x="206" y="89"/>
                    </a:cubicBezTo>
                    <a:cubicBezTo>
                      <a:pt x="207" y="89"/>
                      <a:pt x="208" y="88"/>
                      <a:pt x="209" y="87"/>
                    </a:cubicBezTo>
                    <a:cubicBezTo>
                      <a:pt x="209" y="86"/>
                      <a:pt x="209" y="85"/>
                      <a:pt x="209" y="84"/>
                    </a:cubicBezTo>
                    <a:cubicBezTo>
                      <a:pt x="209" y="83"/>
                      <a:pt x="208" y="82"/>
                      <a:pt x="207" y="81"/>
                    </a:cubicBezTo>
                    <a:cubicBezTo>
                      <a:pt x="206" y="80"/>
                      <a:pt x="205" y="80"/>
                      <a:pt x="204" y="80"/>
                    </a:cubicBezTo>
                    <a:cubicBezTo>
                      <a:pt x="203" y="80"/>
                      <a:pt x="196" y="81"/>
                      <a:pt x="190" y="82"/>
                    </a:cubicBezTo>
                    <a:cubicBezTo>
                      <a:pt x="189" y="80"/>
                      <a:pt x="189" y="78"/>
                      <a:pt x="188" y="76"/>
                    </a:cubicBezTo>
                    <a:cubicBezTo>
                      <a:pt x="193" y="73"/>
                      <a:pt x="199" y="70"/>
                      <a:pt x="200" y="69"/>
                    </a:cubicBezTo>
                    <a:cubicBezTo>
                      <a:pt x="201" y="68"/>
                      <a:pt x="202" y="67"/>
                      <a:pt x="202" y="66"/>
                    </a:cubicBezTo>
                    <a:cubicBezTo>
                      <a:pt x="203" y="65"/>
                      <a:pt x="203" y="64"/>
                      <a:pt x="202" y="63"/>
                    </a:cubicBezTo>
                    <a:cubicBezTo>
                      <a:pt x="202" y="62"/>
                      <a:pt x="201" y="61"/>
                      <a:pt x="200" y="60"/>
                    </a:cubicBezTo>
                    <a:cubicBezTo>
                      <a:pt x="199" y="60"/>
                      <a:pt x="198" y="60"/>
                      <a:pt x="197" y="60"/>
                    </a:cubicBezTo>
                    <a:cubicBezTo>
                      <a:pt x="195" y="61"/>
                      <a:pt x="189" y="63"/>
                      <a:pt x="183" y="65"/>
                    </a:cubicBezTo>
                    <a:cubicBezTo>
                      <a:pt x="182" y="63"/>
                      <a:pt x="181" y="61"/>
                      <a:pt x="180" y="59"/>
                    </a:cubicBezTo>
                    <a:cubicBezTo>
                      <a:pt x="185" y="55"/>
                      <a:pt x="190" y="51"/>
                      <a:pt x="191" y="50"/>
                    </a:cubicBezTo>
                    <a:cubicBezTo>
                      <a:pt x="192" y="49"/>
                      <a:pt x="192" y="48"/>
                      <a:pt x="192" y="47"/>
                    </a:cubicBezTo>
                    <a:cubicBezTo>
                      <a:pt x="192" y="46"/>
                      <a:pt x="192" y="45"/>
                      <a:pt x="191" y="44"/>
                    </a:cubicBezTo>
                    <a:cubicBezTo>
                      <a:pt x="190" y="43"/>
                      <a:pt x="189" y="42"/>
                      <a:pt x="188" y="42"/>
                    </a:cubicBezTo>
                    <a:cubicBezTo>
                      <a:pt x="187" y="42"/>
                      <a:pt x="186" y="42"/>
                      <a:pt x="185" y="42"/>
                    </a:cubicBezTo>
                    <a:cubicBezTo>
                      <a:pt x="184" y="43"/>
                      <a:pt x="178" y="46"/>
                      <a:pt x="173" y="49"/>
                    </a:cubicBezTo>
                    <a:cubicBezTo>
                      <a:pt x="172" y="48"/>
                      <a:pt x="170" y="46"/>
                      <a:pt x="169" y="45"/>
                    </a:cubicBezTo>
                    <a:cubicBezTo>
                      <a:pt x="172" y="40"/>
                      <a:pt x="176" y="35"/>
                      <a:pt x="177" y="34"/>
                    </a:cubicBezTo>
                    <a:cubicBezTo>
                      <a:pt x="178" y="33"/>
                      <a:pt x="178" y="31"/>
                      <a:pt x="178" y="30"/>
                    </a:cubicBezTo>
                    <a:cubicBezTo>
                      <a:pt x="178" y="29"/>
                      <a:pt x="177" y="28"/>
                      <a:pt x="176" y="27"/>
                    </a:cubicBezTo>
                    <a:cubicBezTo>
                      <a:pt x="175" y="26"/>
                      <a:pt x="174" y="26"/>
                      <a:pt x="173" y="26"/>
                    </a:cubicBezTo>
                    <a:cubicBezTo>
                      <a:pt x="172" y="26"/>
                      <a:pt x="171" y="26"/>
                      <a:pt x="170" y="27"/>
                    </a:cubicBezTo>
                    <a:cubicBezTo>
                      <a:pt x="169" y="28"/>
                      <a:pt x="164" y="33"/>
                      <a:pt x="160" y="37"/>
                    </a:cubicBezTo>
                    <a:cubicBezTo>
                      <a:pt x="158" y="35"/>
                      <a:pt x="156" y="34"/>
                      <a:pt x="155" y="33"/>
                    </a:cubicBezTo>
                    <a:cubicBezTo>
                      <a:pt x="157" y="28"/>
                      <a:pt x="160" y="21"/>
                      <a:pt x="161" y="20"/>
                    </a:cubicBezTo>
                    <a:cubicBezTo>
                      <a:pt x="161" y="19"/>
                      <a:pt x="161" y="18"/>
                      <a:pt x="161" y="17"/>
                    </a:cubicBezTo>
                    <a:cubicBezTo>
                      <a:pt x="160" y="16"/>
                      <a:pt x="160" y="15"/>
                      <a:pt x="159" y="14"/>
                    </a:cubicBezTo>
                    <a:cubicBezTo>
                      <a:pt x="157" y="14"/>
                      <a:pt x="156" y="13"/>
                      <a:pt x="155" y="14"/>
                    </a:cubicBezTo>
                    <a:cubicBezTo>
                      <a:pt x="154" y="14"/>
                      <a:pt x="153" y="14"/>
                      <a:pt x="152" y="15"/>
                    </a:cubicBezTo>
                    <a:cubicBezTo>
                      <a:pt x="152" y="17"/>
                      <a:pt x="148" y="22"/>
                      <a:pt x="144" y="27"/>
                    </a:cubicBezTo>
                    <a:cubicBezTo>
                      <a:pt x="142" y="26"/>
                      <a:pt x="140" y="25"/>
                      <a:pt x="138" y="25"/>
                    </a:cubicBezTo>
                    <a:cubicBezTo>
                      <a:pt x="140" y="19"/>
                      <a:pt x="141" y="12"/>
                      <a:pt x="142" y="11"/>
                    </a:cubicBezTo>
                    <a:cubicBezTo>
                      <a:pt x="142" y="9"/>
                      <a:pt x="142" y="8"/>
                      <a:pt x="141" y="7"/>
                    </a:cubicBezTo>
                    <a:cubicBezTo>
                      <a:pt x="140" y="6"/>
                      <a:pt x="139" y="6"/>
                      <a:pt x="138" y="5"/>
                    </a:cubicBezTo>
                    <a:cubicBezTo>
                      <a:pt x="137" y="5"/>
                      <a:pt x="136" y="5"/>
                      <a:pt x="135" y="5"/>
                    </a:cubicBezTo>
                    <a:cubicBezTo>
                      <a:pt x="134" y="6"/>
                      <a:pt x="133" y="7"/>
                      <a:pt x="132" y="8"/>
                    </a:cubicBezTo>
                    <a:cubicBezTo>
                      <a:pt x="132" y="9"/>
                      <a:pt x="129" y="15"/>
                      <a:pt x="127" y="21"/>
                    </a:cubicBezTo>
                    <a:cubicBezTo>
                      <a:pt x="125" y="20"/>
                      <a:pt x="123" y="20"/>
                      <a:pt x="121" y="19"/>
                    </a:cubicBezTo>
                    <a:cubicBezTo>
                      <a:pt x="121" y="13"/>
                      <a:pt x="121" y="7"/>
                      <a:pt x="121" y="5"/>
                    </a:cubicBezTo>
                    <a:cubicBezTo>
                      <a:pt x="121" y="4"/>
                      <a:pt x="121" y="3"/>
                      <a:pt x="120" y="2"/>
                    </a:cubicBezTo>
                    <a:cubicBezTo>
                      <a:pt x="119" y="1"/>
                      <a:pt x="118" y="1"/>
                      <a:pt x="117" y="1"/>
                    </a:cubicBezTo>
                    <a:cubicBezTo>
                      <a:pt x="115" y="0"/>
                      <a:pt x="114" y="1"/>
                      <a:pt x="113" y="1"/>
                    </a:cubicBezTo>
                    <a:cubicBezTo>
                      <a:pt x="112" y="2"/>
                      <a:pt x="112" y="3"/>
                      <a:pt x="111" y="4"/>
                    </a:cubicBezTo>
                    <a:cubicBezTo>
                      <a:pt x="111" y="6"/>
                      <a:pt x="110" y="12"/>
                      <a:pt x="109" y="18"/>
                    </a:cubicBezTo>
                    <a:cubicBezTo>
                      <a:pt x="108" y="18"/>
                      <a:pt x="107" y="18"/>
                      <a:pt x="106" y="18"/>
                    </a:cubicBezTo>
                    <a:cubicBezTo>
                      <a:pt x="105" y="18"/>
                      <a:pt x="104" y="18"/>
                      <a:pt x="103" y="18"/>
                    </a:cubicBezTo>
                    <a:cubicBezTo>
                      <a:pt x="101" y="12"/>
                      <a:pt x="100" y="6"/>
                      <a:pt x="100" y="4"/>
                    </a:cubicBezTo>
                    <a:cubicBezTo>
                      <a:pt x="100" y="3"/>
                      <a:pt x="99" y="2"/>
                      <a:pt x="98" y="1"/>
                    </a:cubicBezTo>
                    <a:cubicBezTo>
                      <a:pt x="97" y="1"/>
                      <a:pt x="96" y="0"/>
                      <a:pt x="95" y="1"/>
                    </a:cubicBezTo>
                    <a:cubicBezTo>
                      <a:pt x="93" y="1"/>
                      <a:pt x="92" y="1"/>
                      <a:pt x="92" y="2"/>
                    </a:cubicBezTo>
                    <a:cubicBezTo>
                      <a:pt x="91" y="3"/>
                      <a:pt x="90" y="4"/>
                      <a:pt x="90" y="5"/>
                    </a:cubicBezTo>
                    <a:cubicBezTo>
                      <a:pt x="90" y="7"/>
                      <a:pt x="90" y="13"/>
                      <a:pt x="90" y="19"/>
                    </a:cubicBezTo>
                    <a:cubicBezTo>
                      <a:pt x="88" y="20"/>
                      <a:pt x="86" y="20"/>
                      <a:pt x="84" y="21"/>
                    </a:cubicBezTo>
                    <a:cubicBezTo>
                      <a:pt x="82" y="15"/>
                      <a:pt x="79" y="9"/>
                      <a:pt x="79" y="8"/>
                    </a:cubicBezTo>
                    <a:cubicBezTo>
                      <a:pt x="78" y="7"/>
                      <a:pt x="77" y="6"/>
                      <a:pt x="76" y="5"/>
                    </a:cubicBezTo>
                    <a:cubicBezTo>
                      <a:pt x="75" y="5"/>
                      <a:pt x="74" y="5"/>
                      <a:pt x="73" y="5"/>
                    </a:cubicBezTo>
                    <a:cubicBezTo>
                      <a:pt x="72" y="6"/>
                      <a:pt x="71" y="6"/>
                      <a:pt x="70" y="7"/>
                    </a:cubicBezTo>
                    <a:cubicBezTo>
                      <a:pt x="70" y="8"/>
                      <a:pt x="69" y="9"/>
                      <a:pt x="70" y="11"/>
                    </a:cubicBezTo>
                    <a:cubicBezTo>
                      <a:pt x="70" y="12"/>
                      <a:pt x="71" y="19"/>
                      <a:pt x="73" y="25"/>
                    </a:cubicBezTo>
                    <a:cubicBezTo>
                      <a:pt x="71" y="25"/>
                      <a:pt x="69" y="26"/>
                      <a:pt x="67" y="27"/>
                    </a:cubicBezTo>
                    <a:cubicBezTo>
                      <a:pt x="64" y="22"/>
                      <a:pt x="60" y="17"/>
                      <a:pt x="59" y="15"/>
                    </a:cubicBezTo>
                    <a:cubicBezTo>
                      <a:pt x="58" y="14"/>
                      <a:pt x="57" y="14"/>
                      <a:pt x="56" y="14"/>
                    </a:cubicBezTo>
                    <a:cubicBezTo>
                      <a:pt x="55" y="13"/>
                      <a:pt x="54" y="14"/>
                      <a:pt x="53" y="14"/>
                    </a:cubicBezTo>
                    <a:cubicBezTo>
                      <a:pt x="52" y="15"/>
                      <a:pt x="51" y="16"/>
                      <a:pt x="51" y="17"/>
                    </a:cubicBezTo>
                    <a:cubicBezTo>
                      <a:pt x="50" y="18"/>
                      <a:pt x="50" y="19"/>
                      <a:pt x="51" y="20"/>
                    </a:cubicBezTo>
                    <a:cubicBezTo>
                      <a:pt x="51" y="21"/>
                      <a:pt x="54" y="28"/>
                      <a:pt x="57" y="33"/>
                    </a:cubicBezTo>
                    <a:cubicBezTo>
                      <a:pt x="55" y="34"/>
                      <a:pt x="53" y="35"/>
                      <a:pt x="52" y="37"/>
                    </a:cubicBezTo>
                    <a:cubicBezTo>
                      <a:pt x="47" y="33"/>
                      <a:pt x="42" y="28"/>
                      <a:pt x="41" y="27"/>
                    </a:cubicBezTo>
                    <a:cubicBezTo>
                      <a:pt x="40" y="26"/>
                      <a:pt x="39" y="26"/>
                      <a:pt x="38" y="26"/>
                    </a:cubicBezTo>
                    <a:cubicBezTo>
                      <a:pt x="37" y="26"/>
                      <a:pt x="36" y="26"/>
                      <a:pt x="35" y="27"/>
                    </a:cubicBezTo>
                    <a:cubicBezTo>
                      <a:pt x="34" y="28"/>
                      <a:pt x="33" y="29"/>
                      <a:pt x="33" y="30"/>
                    </a:cubicBezTo>
                    <a:cubicBezTo>
                      <a:pt x="33" y="31"/>
                      <a:pt x="33" y="33"/>
                      <a:pt x="34" y="34"/>
                    </a:cubicBezTo>
                    <a:cubicBezTo>
                      <a:pt x="35" y="35"/>
                      <a:pt x="39" y="40"/>
                      <a:pt x="43" y="45"/>
                    </a:cubicBezTo>
                    <a:cubicBezTo>
                      <a:pt x="41" y="46"/>
                      <a:pt x="40" y="48"/>
                      <a:pt x="38" y="49"/>
                    </a:cubicBezTo>
                    <a:cubicBezTo>
                      <a:pt x="33" y="46"/>
                      <a:pt x="27" y="43"/>
                      <a:pt x="26" y="42"/>
                    </a:cubicBezTo>
                    <a:cubicBezTo>
                      <a:pt x="25" y="42"/>
                      <a:pt x="24" y="42"/>
                      <a:pt x="23" y="42"/>
                    </a:cubicBezTo>
                    <a:cubicBezTo>
                      <a:pt x="22" y="42"/>
                      <a:pt x="21" y="43"/>
                      <a:pt x="20" y="44"/>
                    </a:cubicBezTo>
                    <a:cubicBezTo>
                      <a:pt x="19" y="45"/>
                      <a:pt x="19" y="46"/>
                      <a:pt x="19" y="47"/>
                    </a:cubicBezTo>
                    <a:cubicBezTo>
                      <a:pt x="19" y="48"/>
                      <a:pt x="20" y="49"/>
                      <a:pt x="21" y="50"/>
                    </a:cubicBezTo>
                    <a:cubicBezTo>
                      <a:pt x="22" y="51"/>
                      <a:pt x="27" y="55"/>
                      <a:pt x="31" y="59"/>
                    </a:cubicBezTo>
                    <a:cubicBezTo>
                      <a:pt x="30" y="61"/>
                      <a:pt x="29" y="63"/>
                      <a:pt x="28" y="65"/>
                    </a:cubicBezTo>
                    <a:cubicBezTo>
                      <a:pt x="22" y="63"/>
                      <a:pt x="16" y="61"/>
                      <a:pt x="15" y="60"/>
                    </a:cubicBezTo>
                    <a:cubicBezTo>
                      <a:pt x="14" y="60"/>
                      <a:pt x="12" y="60"/>
                      <a:pt x="11" y="60"/>
                    </a:cubicBezTo>
                    <a:cubicBezTo>
                      <a:pt x="10" y="61"/>
                      <a:pt x="10" y="62"/>
                      <a:pt x="9" y="63"/>
                    </a:cubicBezTo>
                    <a:cubicBezTo>
                      <a:pt x="9" y="64"/>
                      <a:pt x="8" y="65"/>
                      <a:pt x="9" y="66"/>
                    </a:cubicBezTo>
                    <a:cubicBezTo>
                      <a:pt x="9" y="67"/>
                      <a:pt x="10" y="68"/>
                      <a:pt x="11" y="69"/>
                    </a:cubicBezTo>
                    <a:cubicBezTo>
                      <a:pt x="12" y="70"/>
                      <a:pt x="18" y="73"/>
                      <a:pt x="23" y="76"/>
                    </a:cubicBezTo>
                    <a:cubicBezTo>
                      <a:pt x="22" y="78"/>
                      <a:pt x="22" y="80"/>
                      <a:pt x="21" y="82"/>
                    </a:cubicBezTo>
                    <a:cubicBezTo>
                      <a:pt x="15" y="81"/>
                      <a:pt x="9" y="80"/>
                      <a:pt x="7" y="80"/>
                    </a:cubicBezTo>
                    <a:cubicBezTo>
                      <a:pt x="6" y="80"/>
                      <a:pt x="5" y="80"/>
                      <a:pt x="4" y="81"/>
                    </a:cubicBezTo>
                    <a:cubicBezTo>
                      <a:pt x="3" y="82"/>
                      <a:pt x="2" y="83"/>
                      <a:pt x="2" y="84"/>
                    </a:cubicBezTo>
                    <a:cubicBezTo>
                      <a:pt x="2" y="85"/>
                      <a:pt x="2" y="86"/>
                      <a:pt x="3" y="87"/>
                    </a:cubicBezTo>
                    <a:cubicBezTo>
                      <a:pt x="3" y="88"/>
                      <a:pt x="4" y="89"/>
                      <a:pt x="5" y="89"/>
                    </a:cubicBezTo>
                    <a:cubicBezTo>
                      <a:pt x="7" y="90"/>
                      <a:pt x="13" y="92"/>
                      <a:pt x="19" y="94"/>
                    </a:cubicBezTo>
                    <a:cubicBezTo>
                      <a:pt x="18" y="96"/>
                      <a:pt x="18" y="98"/>
                      <a:pt x="18" y="100"/>
                    </a:cubicBezTo>
                    <a:cubicBezTo>
                      <a:pt x="12" y="100"/>
                      <a:pt x="5" y="101"/>
                      <a:pt x="4" y="101"/>
                    </a:cubicBezTo>
                    <a:cubicBezTo>
                      <a:pt x="3" y="101"/>
                      <a:pt x="2" y="102"/>
                      <a:pt x="1" y="103"/>
                    </a:cubicBezTo>
                    <a:cubicBezTo>
                      <a:pt x="0" y="104"/>
                      <a:pt x="0" y="105"/>
                      <a:pt x="0" y="106"/>
                    </a:cubicBezTo>
                    <a:cubicBezTo>
                      <a:pt x="0" y="107"/>
                      <a:pt x="0" y="108"/>
                      <a:pt x="1" y="109"/>
                    </a:cubicBezTo>
                    <a:cubicBezTo>
                      <a:pt x="2" y="110"/>
                      <a:pt x="3" y="111"/>
                      <a:pt x="4" y="111"/>
                    </a:cubicBezTo>
                    <a:cubicBezTo>
                      <a:pt x="5" y="111"/>
                      <a:pt x="12" y="112"/>
                      <a:pt x="18" y="112"/>
                    </a:cubicBezTo>
                    <a:cubicBezTo>
                      <a:pt x="18" y="114"/>
                      <a:pt x="18" y="116"/>
                      <a:pt x="19" y="118"/>
                    </a:cubicBezTo>
                    <a:cubicBezTo>
                      <a:pt x="13" y="120"/>
                      <a:pt x="7" y="122"/>
                      <a:pt x="5" y="122"/>
                    </a:cubicBezTo>
                    <a:cubicBezTo>
                      <a:pt x="4" y="123"/>
                      <a:pt x="3" y="124"/>
                      <a:pt x="3" y="125"/>
                    </a:cubicBezTo>
                    <a:cubicBezTo>
                      <a:pt x="2" y="126"/>
                      <a:pt x="2" y="127"/>
                      <a:pt x="2" y="128"/>
                    </a:cubicBezTo>
                    <a:cubicBezTo>
                      <a:pt x="2" y="129"/>
                      <a:pt x="3" y="130"/>
                      <a:pt x="4" y="131"/>
                    </a:cubicBezTo>
                    <a:cubicBezTo>
                      <a:pt x="5" y="132"/>
                      <a:pt x="6" y="132"/>
                      <a:pt x="7" y="132"/>
                    </a:cubicBezTo>
                    <a:cubicBezTo>
                      <a:pt x="9" y="132"/>
                      <a:pt x="15" y="131"/>
                      <a:pt x="21" y="130"/>
                    </a:cubicBezTo>
                    <a:cubicBezTo>
                      <a:pt x="22" y="132"/>
                      <a:pt x="22" y="134"/>
                      <a:pt x="23" y="136"/>
                    </a:cubicBezTo>
                    <a:cubicBezTo>
                      <a:pt x="18" y="139"/>
                      <a:pt x="12" y="142"/>
                      <a:pt x="11" y="143"/>
                    </a:cubicBezTo>
                    <a:cubicBezTo>
                      <a:pt x="10" y="144"/>
                      <a:pt x="9" y="145"/>
                      <a:pt x="9" y="146"/>
                    </a:cubicBezTo>
                    <a:cubicBezTo>
                      <a:pt x="8" y="147"/>
                      <a:pt x="9" y="148"/>
                      <a:pt x="9" y="149"/>
                    </a:cubicBezTo>
                    <a:cubicBezTo>
                      <a:pt x="10" y="150"/>
                      <a:pt x="10" y="151"/>
                      <a:pt x="11" y="151"/>
                    </a:cubicBezTo>
                    <a:cubicBezTo>
                      <a:pt x="12" y="152"/>
                      <a:pt x="14" y="152"/>
                      <a:pt x="15" y="152"/>
                    </a:cubicBezTo>
                    <a:cubicBezTo>
                      <a:pt x="16" y="151"/>
                      <a:pt x="22" y="149"/>
                      <a:pt x="28" y="147"/>
                    </a:cubicBezTo>
                    <a:cubicBezTo>
                      <a:pt x="29" y="149"/>
                      <a:pt x="30" y="151"/>
                      <a:pt x="31" y="153"/>
                    </a:cubicBezTo>
                    <a:cubicBezTo>
                      <a:pt x="27" y="157"/>
                      <a:pt x="22" y="161"/>
                      <a:pt x="21" y="162"/>
                    </a:cubicBezTo>
                    <a:cubicBezTo>
                      <a:pt x="20" y="163"/>
                      <a:pt x="19" y="164"/>
                      <a:pt x="19" y="165"/>
                    </a:cubicBezTo>
                    <a:cubicBezTo>
                      <a:pt x="19" y="166"/>
                      <a:pt x="19" y="167"/>
                      <a:pt x="20" y="168"/>
                    </a:cubicBezTo>
                    <a:cubicBezTo>
                      <a:pt x="21" y="169"/>
                      <a:pt x="22" y="170"/>
                      <a:pt x="23" y="170"/>
                    </a:cubicBezTo>
                    <a:cubicBezTo>
                      <a:pt x="24" y="170"/>
                      <a:pt x="25" y="170"/>
                      <a:pt x="26" y="170"/>
                    </a:cubicBezTo>
                    <a:cubicBezTo>
                      <a:pt x="27" y="169"/>
                      <a:pt x="33" y="166"/>
                      <a:pt x="38" y="162"/>
                    </a:cubicBezTo>
                    <a:cubicBezTo>
                      <a:pt x="40" y="164"/>
                      <a:pt x="41" y="166"/>
                      <a:pt x="43" y="167"/>
                    </a:cubicBezTo>
                    <a:cubicBezTo>
                      <a:pt x="39" y="172"/>
                      <a:pt x="35" y="177"/>
                      <a:pt x="34" y="178"/>
                    </a:cubicBezTo>
                    <a:cubicBezTo>
                      <a:pt x="33" y="179"/>
                      <a:pt x="33" y="181"/>
                      <a:pt x="33" y="182"/>
                    </a:cubicBezTo>
                    <a:cubicBezTo>
                      <a:pt x="33" y="183"/>
                      <a:pt x="34" y="184"/>
                      <a:pt x="35" y="185"/>
                    </a:cubicBezTo>
                    <a:cubicBezTo>
                      <a:pt x="36" y="186"/>
                      <a:pt x="37" y="186"/>
                      <a:pt x="38" y="186"/>
                    </a:cubicBezTo>
                    <a:cubicBezTo>
                      <a:pt x="39" y="186"/>
                      <a:pt x="40" y="186"/>
                      <a:pt x="41" y="185"/>
                    </a:cubicBezTo>
                    <a:cubicBezTo>
                      <a:pt x="42" y="184"/>
                      <a:pt x="47" y="179"/>
                      <a:pt x="52" y="175"/>
                    </a:cubicBezTo>
                    <a:cubicBezTo>
                      <a:pt x="53" y="176"/>
                      <a:pt x="55" y="178"/>
                      <a:pt x="57" y="179"/>
                    </a:cubicBezTo>
                    <a:cubicBezTo>
                      <a:pt x="54" y="184"/>
                      <a:pt x="51" y="190"/>
                      <a:pt x="51" y="192"/>
                    </a:cubicBezTo>
                    <a:cubicBezTo>
                      <a:pt x="50" y="193"/>
                      <a:pt x="50" y="194"/>
                      <a:pt x="51" y="195"/>
                    </a:cubicBezTo>
                    <a:cubicBezTo>
                      <a:pt x="51" y="196"/>
                      <a:pt x="52" y="197"/>
                      <a:pt x="53" y="198"/>
                    </a:cubicBezTo>
                    <a:cubicBezTo>
                      <a:pt x="54" y="198"/>
                      <a:pt x="55" y="199"/>
                      <a:pt x="56" y="198"/>
                    </a:cubicBezTo>
                    <a:cubicBezTo>
                      <a:pt x="57" y="198"/>
                      <a:pt x="58" y="198"/>
                      <a:pt x="59" y="197"/>
                    </a:cubicBezTo>
                    <a:cubicBezTo>
                      <a:pt x="60" y="195"/>
                      <a:pt x="64" y="190"/>
                      <a:pt x="67" y="185"/>
                    </a:cubicBezTo>
                    <a:cubicBezTo>
                      <a:pt x="69" y="186"/>
                      <a:pt x="71" y="187"/>
                      <a:pt x="73" y="187"/>
                    </a:cubicBezTo>
                    <a:cubicBezTo>
                      <a:pt x="71" y="193"/>
                      <a:pt x="70" y="200"/>
                      <a:pt x="70" y="201"/>
                    </a:cubicBezTo>
                    <a:cubicBezTo>
                      <a:pt x="69" y="202"/>
                      <a:pt x="70" y="204"/>
                      <a:pt x="70" y="205"/>
                    </a:cubicBezTo>
                    <a:cubicBezTo>
                      <a:pt x="71" y="206"/>
                      <a:pt x="72" y="206"/>
                      <a:pt x="73" y="207"/>
                    </a:cubicBezTo>
                    <a:cubicBezTo>
                      <a:pt x="74" y="207"/>
                      <a:pt x="75" y="207"/>
                      <a:pt x="76" y="207"/>
                    </a:cubicBezTo>
                    <a:cubicBezTo>
                      <a:pt x="77" y="206"/>
                      <a:pt x="78" y="205"/>
                      <a:pt x="79" y="204"/>
                    </a:cubicBezTo>
                    <a:cubicBezTo>
                      <a:pt x="79" y="203"/>
                      <a:pt x="82" y="197"/>
                      <a:pt x="84" y="191"/>
                    </a:cubicBezTo>
                    <a:cubicBezTo>
                      <a:pt x="86" y="192"/>
                      <a:pt x="88" y="192"/>
                      <a:pt x="90" y="192"/>
                    </a:cubicBezTo>
                    <a:cubicBezTo>
                      <a:pt x="90" y="199"/>
                      <a:pt x="90" y="205"/>
                      <a:pt x="90" y="207"/>
                    </a:cubicBezTo>
                    <a:cubicBezTo>
                      <a:pt x="90" y="208"/>
                      <a:pt x="91" y="209"/>
                      <a:pt x="92" y="210"/>
                    </a:cubicBezTo>
                    <a:cubicBezTo>
                      <a:pt x="92" y="211"/>
                      <a:pt x="93" y="211"/>
                      <a:pt x="95" y="211"/>
                    </a:cubicBezTo>
                    <a:cubicBezTo>
                      <a:pt x="96" y="211"/>
                      <a:pt x="97" y="211"/>
                      <a:pt x="98" y="210"/>
                    </a:cubicBezTo>
                    <a:cubicBezTo>
                      <a:pt x="99" y="210"/>
                      <a:pt x="100" y="209"/>
                      <a:pt x="100" y="208"/>
                    </a:cubicBezTo>
                    <a:cubicBezTo>
                      <a:pt x="100" y="206"/>
                      <a:pt x="101" y="200"/>
                      <a:pt x="103" y="194"/>
                    </a:cubicBezTo>
                    <a:cubicBezTo>
                      <a:pt x="104" y="194"/>
                      <a:pt x="105" y="194"/>
                      <a:pt x="106" y="194"/>
                    </a:cubicBezTo>
                    <a:cubicBezTo>
                      <a:pt x="107" y="194"/>
                      <a:pt x="108" y="194"/>
                      <a:pt x="109" y="194"/>
                    </a:cubicBezTo>
                    <a:cubicBezTo>
                      <a:pt x="110" y="200"/>
                      <a:pt x="111" y="206"/>
                      <a:pt x="111" y="208"/>
                    </a:cubicBezTo>
                    <a:cubicBezTo>
                      <a:pt x="112" y="209"/>
                      <a:pt x="112" y="210"/>
                      <a:pt x="113" y="210"/>
                    </a:cubicBezTo>
                    <a:cubicBezTo>
                      <a:pt x="114" y="211"/>
                      <a:pt x="115" y="211"/>
                      <a:pt x="117" y="211"/>
                    </a:cubicBezTo>
                    <a:cubicBezTo>
                      <a:pt x="118" y="211"/>
                      <a:pt x="119" y="211"/>
                      <a:pt x="120" y="210"/>
                    </a:cubicBezTo>
                    <a:cubicBezTo>
                      <a:pt x="121" y="209"/>
                      <a:pt x="121" y="208"/>
                      <a:pt x="121" y="207"/>
                    </a:cubicBezTo>
                    <a:cubicBezTo>
                      <a:pt x="121" y="205"/>
                      <a:pt x="121" y="199"/>
                      <a:pt x="121" y="192"/>
                    </a:cubicBezTo>
                    <a:cubicBezTo>
                      <a:pt x="123" y="192"/>
                      <a:pt x="125" y="192"/>
                      <a:pt x="127" y="191"/>
                    </a:cubicBezTo>
                    <a:cubicBezTo>
                      <a:pt x="129" y="197"/>
                      <a:pt x="132" y="203"/>
                      <a:pt x="132" y="204"/>
                    </a:cubicBezTo>
                    <a:cubicBezTo>
                      <a:pt x="133" y="205"/>
                      <a:pt x="134" y="206"/>
                      <a:pt x="135" y="207"/>
                    </a:cubicBezTo>
                    <a:cubicBezTo>
                      <a:pt x="136" y="207"/>
                      <a:pt x="137" y="207"/>
                      <a:pt x="138" y="207"/>
                    </a:cubicBezTo>
                    <a:cubicBezTo>
                      <a:pt x="139" y="206"/>
                      <a:pt x="140" y="206"/>
                      <a:pt x="141" y="205"/>
                    </a:cubicBezTo>
                    <a:cubicBezTo>
                      <a:pt x="142" y="204"/>
                      <a:pt x="142" y="202"/>
                      <a:pt x="142" y="201"/>
                    </a:cubicBezTo>
                    <a:cubicBezTo>
                      <a:pt x="141" y="200"/>
                      <a:pt x="140" y="193"/>
                      <a:pt x="138" y="187"/>
                    </a:cubicBezTo>
                    <a:cubicBezTo>
                      <a:pt x="140" y="187"/>
                      <a:pt x="142" y="186"/>
                      <a:pt x="144" y="185"/>
                    </a:cubicBezTo>
                    <a:cubicBezTo>
                      <a:pt x="148" y="190"/>
                      <a:pt x="152" y="195"/>
                      <a:pt x="152" y="197"/>
                    </a:cubicBezTo>
                    <a:cubicBezTo>
                      <a:pt x="153" y="198"/>
                      <a:pt x="154" y="198"/>
                      <a:pt x="155" y="198"/>
                    </a:cubicBezTo>
                    <a:cubicBezTo>
                      <a:pt x="156" y="199"/>
                      <a:pt x="157" y="198"/>
                      <a:pt x="159" y="198"/>
                    </a:cubicBezTo>
                    <a:cubicBezTo>
                      <a:pt x="160" y="197"/>
                      <a:pt x="160" y="196"/>
                      <a:pt x="161" y="195"/>
                    </a:cubicBezTo>
                    <a:cubicBezTo>
                      <a:pt x="161" y="194"/>
                      <a:pt x="161" y="193"/>
                      <a:pt x="161" y="192"/>
                    </a:cubicBezTo>
                    <a:cubicBezTo>
                      <a:pt x="160" y="190"/>
                      <a:pt x="157" y="184"/>
                      <a:pt x="155" y="179"/>
                    </a:cubicBezTo>
                    <a:cubicBezTo>
                      <a:pt x="156" y="178"/>
                      <a:pt x="158" y="176"/>
                      <a:pt x="160" y="175"/>
                    </a:cubicBezTo>
                    <a:cubicBezTo>
                      <a:pt x="164" y="179"/>
                      <a:pt x="169" y="184"/>
                      <a:pt x="170" y="185"/>
                    </a:cubicBezTo>
                    <a:cubicBezTo>
                      <a:pt x="171" y="186"/>
                      <a:pt x="172" y="186"/>
                      <a:pt x="173" y="186"/>
                    </a:cubicBezTo>
                    <a:cubicBezTo>
                      <a:pt x="174" y="186"/>
                      <a:pt x="175" y="186"/>
                      <a:pt x="176" y="185"/>
                    </a:cubicBezTo>
                    <a:cubicBezTo>
                      <a:pt x="177" y="184"/>
                      <a:pt x="178" y="183"/>
                      <a:pt x="178" y="182"/>
                    </a:cubicBezTo>
                    <a:cubicBezTo>
                      <a:pt x="178" y="181"/>
                      <a:pt x="178" y="179"/>
                      <a:pt x="177" y="178"/>
                    </a:cubicBezTo>
                    <a:cubicBezTo>
                      <a:pt x="176" y="177"/>
                      <a:pt x="172" y="172"/>
                      <a:pt x="169" y="167"/>
                    </a:cubicBezTo>
                    <a:cubicBezTo>
                      <a:pt x="170" y="166"/>
                      <a:pt x="172" y="164"/>
                      <a:pt x="173" y="162"/>
                    </a:cubicBezTo>
                    <a:cubicBezTo>
                      <a:pt x="178" y="166"/>
                      <a:pt x="184" y="169"/>
                      <a:pt x="185" y="170"/>
                    </a:cubicBezTo>
                    <a:cubicBezTo>
                      <a:pt x="186" y="170"/>
                      <a:pt x="187" y="170"/>
                      <a:pt x="188" y="170"/>
                    </a:cubicBezTo>
                    <a:cubicBezTo>
                      <a:pt x="189" y="170"/>
                      <a:pt x="190" y="169"/>
                      <a:pt x="191" y="168"/>
                    </a:cubicBezTo>
                    <a:cubicBezTo>
                      <a:pt x="192" y="167"/>
                      <a:pt x="192" y="166"/>
                      <a:pt x="192" y="165"/>
                    </a:cubicBezTo>
                    <a:cubicBezTo>
                      <a:pt x="192" y="164"/>
                      <a:pt x="192" y="163"/>
                      <a:pt x="191" y="162"/>
                    </a:cubicBezTo>
                    <a:cubicBezTo>
                      <a:pt x="190" y="161"/>
                      <a:pt x="185" y="157"/>
                      <a:pt x="180" y="153"/>
                    </a:cubicBezTo>
                    <a:cubicBezTo>
                      <a:pt x="181" y="151"/>
                      <a:pt x="182" y="149"/>
                      <a:pt x="183" y="147"/>
                    </a:cubicBezTo>
                    <a:cubicBezTo>
                      <a:pt x="189" y="149"/>
                      <a:pt x="195" y="151"/>
                      <a:pt x="197" y="152"/>
                    </a:cubicBezTo>
                    <a:cubicBezTo>
                      <a:pt x="198" y="152"/>
                      <a:pt x="199" y="152"/>
                      <a:pt x="200" y="151"/>
                    </a:cubicBezTo>
                    <a:cubicBezTo>
                      <a:pt x="201" y="151"/>
                      <a:pt x="202" y="150"/>
                      <a:pt x="202" y="149"/>
                    </a:cubicBezTo>
                    <a:cubicBezTo>
                      <a:pt x="203" y="148"/>
                      <a:pt x="203" y="147"/>
                      <a:pt x="202" y="146"/>
                    </a:cubicBezTo>
                    <a:cubicBezTo>
                      <a:pt x="202" y="145"/>
                      <a:pt x="201" y="144"/>
                      <a:pt x="200" y="143"/>
                    </a:cubicBezTo>
                    <a:cubicBezTo>
                      <a:pt x="199" y="142"/>
                      <a:pt x="193" y="139"/>
                      <a:pt x="188" y="136"/>
                    </a:cubicBezTo>
                    <a:cubicBezTo>
                      <a:pt x="189" y="134"/>
                      <a:pt x="189" y="132"/>
                      <a:pt x="190" y="130"/>
                    </a:cubicBezTo>
                    <a:cubicBezTo>
                      <a:pt x="196" y="131"/>
                      <a:pt x="203" y="132"/>
                      <a:pt x="204" y="132"/>
                    </a:cubicBezTo>
                    <a:cubicBezTo>
                      <a:pt x="205" y="132"/>
                      <a:pt x="206" y="132"/>
                      <a:pt x="207" y="131"/>
                    </a:cubicBezTo>
                    <a:cubicBezTo>
                      <a:pt x="208" y="130"/>
                      <a:pt x="209" y="129"/>
                      <a:pt x="209" y="128"/>
                    </a:cubicBezTo>
                    <a:cubicBezTo>
                      <a:pt x="209" y="127"/>
                      <a:pt x="209" y="126"/>
                      <a:pt x="209" y="125"/>
                    </a:cubicBezTo>
                    <a:cubicBezTo>
                      <a:pt x="208" y="124"/>
                      <a:pt x="207" y="123"/>
                      <a:pt x="206" y="122"/>
                    </a:cubicBezTo>
                    <a:cubicBezTo>
                      <a:pt x="205" y="122"/>
                      <a:pt x="198" y="120"/>
                      <a:pt x="192" y="118"/>
                    </a:cubicBezTo>
                    <a:cubicBezTo>
                      <a:pt x="193" y="116"/>
                      <a:pt x="193" y="114"/>
                      <a:pt x="193" y="112"/>
                    </a:cubicBezTo>
                    <a:cubicBezTo>
                      <a:pt x="199" y="112"/>
                      <a:pt x="206" y="111"/>
                      <a:pt x="207" y="111"/>
                    </a:cubicBezTo>
                    <a:close/>
                    <a:moveTo>
                      <a:pt x="106" y="176"/>
                    </a:moveTo>
                    <a:cubicBezTo>
                      <a:pt x="67" y="176"/>
                      <a:pt x="36" y="145"/>
                      <a:pt x="36" y="106"/>
                    </a:cubicBezTo>
                    <a:cubicBezTo>
                      <a:pt x="36" y="67"/>
                      <a:pt x="67" y="36"/>
                      <a:pt x="106" y="36"/>
                    </a:cubicBezTo>
                    <a:cubicBezTo>
                      <a:pt x="144" y="36"/>
                      <a:pt x="176" y="67"/>
                      <a:pt x="176" y="106"/>
                    </a:cubicBezTo>
                    <a:cubicBezTo>
                      <a:pt x="176" y="145"/>
                      <a:pt x="144" y="176"/>
                      <a:pt x="106"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Freeform 16">
                <a:extLst>
                  <a:ext uri="{FF2B5EF4-FFF2-40B4-BE49-F238E27FC236}">
                    <a16:creationId xmlns:a16="http://schemas.microsoft.com/office/drawing/2014/main" id="{492E2758-87AB-4B5D-97C5-EA94FEFBDCB5}"/>
                  </a:ext>
                </a:extLst>
              </p:cNvPr>
              <p:cNvSpPr>
                <a:spLocks/>
              </p:cNvSpPr>
              <p:nvPr/>
            </p:nvSpPr>
            <p:spPr bwMode="auto">
              <a:xfrm>
                <a:off x="9271490" y="2671152"/>
                <a:ext cx="39091" cy="110290"/>
              </a:xfrm>
              <a:custGeom>
                <a:avLst/>
                <a:gdLst>
                  <a:gd name="T0" fmla="*/ 9 w 17"/>
                  <a:gd name="T1" fmla="*/ 45 h 47"/>
                  <a:gd name="T2" fmla="*/ 17 w 17"/>
                  <a:gd name="T3" fmla="*/ 46 h 47"/>
                  <a:gd name="T4" fmla="*/ 17 w 17"/>
                  <a:gd name="T5" fmla="*/ 0 h 47"/>
                  <a:gd name="T6" fmla="*/ 0 w 17"/>
                  <a:gd name="T7" fmla="*/ 0 h 47"/>
                  <a:gd name="T8" fmla="*/ 0 w 17"/>
                  <a:gd name="T9" fmla="*/ 47 h 47"/>
                  <a:gd name="T10" fmla="*/ 9 w 17"/>
                  <a:gd name="T11" fmla="*/ 45 h 47"/>
                </a:gdLst>
                <a:ahLst/>
                <a:cxnLst>
                  <a:cxn ang="0">
                    <a:pos x="T0" y="T1"/>
                  </a:cxn>
                  <a:cxn ang="0">
                    <a:pos x="T2" y="T3"/>
                  </a:cxn>
                  <a:cxn ang="0">
                    <a:pos x="T4" y="T5"/>
                  </a:cxn>
                  <a:cxn ang="0">
                    <a:pos x="T6" y="T7"/>
                  </a:cxn>
                  <a:cxn ang="0">
                    <a:pos x="T8" y="T9"/>
                  </a:cxn>
                  <a:cxn ang="0">
                    <a:pos x="T10" y="T11"/>
                  </a:cxn>
                </a:cxnLst>
                <a:rect l="0" t="0" r="r" b="b"/>
                <a:pathLst>
                  <a:path w="17" h="47">
                    <a:moveTo>
                      <a:pt x="9" y="45"/>
                    </a:moveTo>
                    <a:cubicBezTo>
                      <a:pt x="12" y="45"/>
                      <a:pt x="14" y="46"/>
                      <a:pt x="17" y="46"/>
                    </a:cubicBezTo>
                    <a:cubicBezTo>
                      <a:pt x="17" y="0"/>
                      <a:pt x="17" y="0"/>
                      <a:pt x="17" y="0"/>
                    </a:cubicBezTo>
                    <a:cubicBezTo>
                      <a:pt x="0" y="0"/>
                      <a:pt x="0" y="0"/>
                      <a:pt x="0" y="0"/>
                    </a:cubicBezTo>
                    <a:cubicBezTo>
                      <a:pt x="0" y="47"/>
                      <a:pt x="0" y="47"/>
                      <a:pt x="0" y="47"/>
                    </a:cubicBezTo>
                    <a:cubicBezTo>
                      <a:pt x="3" y="46"/>
                      <a:pt x="6"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Freeform 17">
                <a:extLst>
                  <a:ext uri="{FF2B5EF4-FFF2-40B4-BE49-F238E27FC236}">
                    <a16:creationId xmlns:a16="http://schemas.microsoft.com/office/drawing/2014/main" id="{9AF2AFA9-F49F-4613-BCA1-244515C0FB43}"/>
                  </a:ext>
                </a:extLst>
              </p:cNvPr>
              <p:cNvSpPr>
                <a:spLocks/>
              </p:cNvSpPr>
              <p:nvPr/>
            </p:nvSpPr>
            <p:spPr bwMode="auto">
              <a:xfrm>
                <a:off x="9134674" y="2856831"/>
                <a:ext cx="114479" cy="86557"/>
              </a:xfrm>
              <a:custGeom>
                <a:avLst/>
                <a:gdLst>
                  <a:gd name="T0" fmla="*/ 40 w 49"/>
                  <a:gd name="T1" fmla="*/ 0 h 37"/>
                  <a:gd name="T2" fmla="*/ 0 w 49"/>
                  <a:gd name="T3" fmla="*/ 23 h 37"/>
                  <a:gd name="T4" fmla="*/ 8 w 49"/>
                  <a:gd name="T5" fmla="*/ 37 h 37"/>
                  <a:gd name="T6" fmla="*/ 49 w 49"/>
                  <a:gd name="T7" fmla="*/ 14 h 37"/>
                  <a:gd name="T8" fmla="*/ 40 w 49"/>
                  <a:gd name="T9" fmla="*/ 0 h 37"/>
                </a:gdLst>
                <a:ahLst/>
                <a:cxnLst>
                  <a:cxn ang="0">
                    <a:pos x="T0" y="T1"/>
                  </a:cxn>
                  <a:cxn ang="0">
                    <a:pos x="T2" y="T3"/>
                  </a:cxn>
                  <a:cxn ang="0">
                    <a:pos x="T4" y="T5"/>
                  </a:cxn>
                  <a:cxn ang="0">
                    <a:pos x="T6" y="T7"/>
                  </a:cxn>
                  <a:cxn ang="0">
                    <a:pos x="T8" y="T9"/>
                  </a:cxn>
                </a:cxnLst>
                <a:rect l="0" t="0" r="r" b="b"/>
                <a:pathLst>
                  <a:path w="49" h="37">
                    <a:moveTo>
                      <a:pt x="40" y="0"/>
                    </a:moveTo>
                    <a:cubicBezTo>
                      <a:pt x="0" y="23"/>
                      <a:pt x="0" y="23"/>
                      <a:pt x="0" y="23"/>
                    </a:cubicBezTo>
                    <a:cubicBezTo>
                      <a:pt x="8" y="37"/>
                      <a:pt x="8" y="37"/>
                      <a:pt x="8" y="37"/>
                    </a:cubicBezTo>
                    <a:cubicBezTo>
                      <a:pt x="49" y="14"/>
                      <a:pt x="49" y="14"/>
                      <a:pt x="49" y="14"/>
                    </a:cubicBezTo>
                    <a:cubicBezTo>
                      <a:pt x="45" y="10"/>
                      <a:pt x="42" y="5"/>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Freeform 18">
                <a:extLst>
                  <a:ext uri="{FF2B5EF4-FFF2-40B4-BE49-F238E27FC236}">
                    <a16:creationId xmlns:a16="http://schemas.microsoft.com/office/drawing/2014/main" id="{513D0168-2D0D-4B00-BAD6-45045E052BCD}"/>
                  </a:ext>
                </a:extLst>
              </p:cNvPr>
              <p:cNvSpPr>
                <a:spLocks/>
              </p:cNvSpPr>
              <p:nvPr/>
            </p:nvSpPr>
            <p:spPr bwMode="auto">
              <a:xfrm>
                <a:off x="9331522" y="2856831"/>
                <a:ext cx="118666" cy="89350"/>
              </a:xfrm>
              <a:custGeom>
                <a:avLst/>
                <a:gdLst>
                  <a:gd name="T0" fmla="*/ 9 w 50"/>
                  <a:gd name="T1" fmla="*/ 0 h 38"/>
                  <a:gd name="T2" fmla="*/ 0 w 50"/>
                  <a:gd name="T3" fmla="*/ 14 h 38"/>
                  <a:gd name="T4" fmla="*/ 42 w 50"/>
                  <a:gd name="T5" fmla="*/ 38 h 38"/>
                  <a:gd name="T6" fmla="*/ 50 w 50"/>
                  <a:gd name="T7" fmla="*/ 23 h 38"/>
                  <a:gd name="T8" fmla="*/ 9 w 50"/>
                  <a:gd name="T9" fmla="*/ 0 h 38"/>
                </a:gdLst>
                <a:ahLst/>
                <a:cxnLst>
                  <a:cxn ang="0">
                    <a:pos x="T0" y="T1"/>
                  </a:cxn>
                  <a:cxn ang="0">
                    <a:pos x="T2" y="T3"/>
                  </a:cxn>
                  <a:cxn ang="0">
                    <a:pos x="T4" y="T5"/>
                  </a:cxn>
                  <a:cxn ang="0">
                    <a:pos x="T6" y="T7"/>
                  </a:cxn>
                  <a:cxn ang="0">
                    <a:pos x="T8" y="T9"/>
                  </a:cxn>
                </a:cxnLst>
                <a:rect l="0" t="0" r="r" b="b"/>
                <a:pathLst>
                  <a:path w="50" h="38">
                    <a:moveTo>
                      <a:pt x="9" y="0"/>
                    </a:moveTo>
                    <a:cubicBezTo>
                      <a:pt x="8" y="5"/>
                      <a:pt x="5" y="10"/>
                      <a:pt x="0" y="14"/>
                    </a:cubicBezTo>
                    <a:cubicBezTo>
                      <a:pt x="42" y="38"/>
                      <a:pt x="42" y="38"/>
                      <a:pt x="42" y="38"/>
                    </a:cubicBezTo>
                    <a:cubicBezTo>
                      <a:pt x="50" y="23"/>
                      <a:pt x="50" y="23"/>
                      <a:pt x="50" y="23"/>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63" name="Freeform 19">
              <a:extLst>
                <a:ext uri="{FF2B5EF4-FFF2-40B4-BE49-F238E27FC236}">
                  <a16:creationId xmlns:a16="http://schemas.microsoft.com/office/drawing/2014/main" id="{42EDE07F-4F77-4A38-A0F4-A12FF5190423}"/>
                </a:ext>
              </a:extLst>
            </p:cNvPr>
            <p:cNvSpPr>
              <a:spLocks noEditPoints="1"/>
            </p:cNvSpPr>
            <p:nvPr/>
          </p:nvSpPr>
          <p:spPr bwMode="auto">
            <a:xfrm>
              <a:off x="8591342" y="2178185"/>
              <a:ext cx="752454" cy="754205"/>
            </a:xfrm>
            <a:custGeom>
              <a:avLst/>
              <a:gdLst>
                <a:gd name="T0" fmla="*/ 253 w 255"/>
                <a:gd name="T1" fmla="*/ 124 h 255"/>
                <a:gd name="T2" fmla="*/ 248 w 255"/>
                <a:gd name="T3" fmla="*/ 108 h 255"/>
                <a:gd name="T4" fmla="*/ 246 w 255"/>
                <a:gd name="T5" fmla="*/ 96 h 255"/>
                <a:gd name="T6" fmla="*/ 244 w 255"/>
                <a:gd name="T7" fmla="*/ 80 h 255"/>
                <a:gd name="T8" fmla="*/ 221 w 255"/>
                <a:gd name="T9" fmla="*/ 78 h 255"/>
                <a:gd name="T10" fmla="*/ 230 w 255"/>
                <a:gd name="T11" fmla="*/ 52 h 255"/>
                <a:gd name="T12" fmla="*/ 203 w 255"/>
                <a:gd name="T13" fmla="*/ 54 h 255"/>
                <a:gd name="T14" fmla="*/ 209 w 255"/>
                <a:gd name="T15" fmla="*/ 31 h 255"/>
                <a:gd name="T16" fmla="*/ 193 w 255"/>
                <a:gd name="T17" fmla="*/ 24 h 255"/>
                <a:gd name="T18" fmla="*/ 183 w 255"/>
                <a:gd name="T19" fmla="*/ 18 h 255"/>
                <a:gd name="T20" fmla="*/ 170 w 255"/>
                <a:gd name="T21" fmla="*/ 9 h 255"/>
                <a:gd name="T22" fmla="*/ 153 w 255"/>
                <a:gd name="T23" fmla="*/ 25 h 255"/>
                <a:gd name="T24" fmla="*/ 141 w 255"/>
                <a:gd name="T25" fmla="*/ 0 h 255"/>
                <a:gd name="T26" fmla="*/ 127 w 255"/>
                <a:gd name="T27" fmla="*/ 22 h 255"/>
                <a:gd name="T28" fmla="*/ 114 w 255"/>
                <a:gd name="T29" fmla="*/ 0 h 255"/>
                <a:gd name="T30" fmla="*/ 102 w 255"/>
                <a:gd name="T31" fmla="*/ 25 h 255"/>
                <a:gd name="T32" fmla="*/ 85 w 255"/>
                <a:gd name="T33" fmla="*/ 9 h 255"/>
                <a:gd name="T34" fmla="*/ 71 w 255"/>
                <a:gd name="T35" fmla="*/ 18 h 255"/>
                <a:gd name="T36" fmla="*/ 61 w 255"/>
                <a:gd name="T37" fmla="*/ 24 h 255"/>
                <a:gd name="T38" fmla="*/ 46 w 255"/>
                <a:gd name="T39" fmla="*/ 31 h 255"/>
                <a:gd name="T40" fmla="*/ 51 w 255"/>
                <a:gd name="T41" fmla="*/ 54 h 255"/>
                <a:gd name="T42" fmla="*/ 24 w 255"/>
                <a:gd name="T43" fmla="*/ 52 h 255"/>
                <a:gd name="T44" fmla="*/ 34 w 255"/>
                <a:gd name="T45" fmla="*/ 78 h 255"/>
                <a:gd name="T46" fmla="*/ 11 w 255"/>
                <a:gd name="T47" fmla="*/ 80 h 255"/>
                <a:gd name="T48" fmla="*/ 9 w 255"/>
                <a:gd name="T49" fmla="*/ 96 h 255"/>
                <a:gd name="T50" fmla="*/ 6 w 255"/>
                <a:gd name="T51" fmla="*/ 108 h 255"/>
                <a:gd name="T52" fmla="*/ 1 w 255"/>
                <a:gd name="T53" fmla="*/ 124 h 255"/>
                <a:gd name="T54" fmla="*/ 22 w 255"/>
                <a:gd name="T55" fmla="*/ 135 h 255"/>
                <a:gd name="T56" fmla="*/ 3 w 255"/>
                <a:gd name="T57" fmla="*/ 154 h 255"/>
                <a:gd name="T58" fmla="*/ 28 w 255"/>
                <a:gd name="T59" fmla="*/ 164 h 255"/>
                <a:gd name="T60" fmla="*/ 14 w 255"/>
                <a:gd name="T61" fmla="*/ 182 h 255"/>
                <a:gd name="T62" fmla="*/ 25 w 255"/>
                <a:gd name="T63" fmla="*/ 195 h 255"/>
                <a:gd name="T64" fmla="*/ 32 w 255"/>
                <a:gd name="T65" fmla="*/ 204 h 255"/>
                <a:gd name="T66" fmla="*/ 40 w 255"/>
                <a:gd name="T67" fmla="*/ 219 h 255"/>
                <a:gd name="T68" fmla="*/ 62 w 255"/>
                <a:gd name="T69" fmla="*/ 211 h 255"/>
                <a:gd name="T70" fmla="*/ 63 w 255"/>
                <a:gd name="T71" fmla="*/ 238 h 255"/>
                <a:gd name="T72" fmla="*/ 88 w 255"/>
                <a:gd name="T73" fmla="*/ 226 h 255"/>
                <a:gd name="T74" fmla="*/ 92 w 255"/>
                <a:gd name="T75" fmla="*/ 249 h 255"/>
                <a:gd name="T76" fmla="*/ 109 w 255"/>
                <a:gd name="T77" fmla="*/ 249 h 255"/>
                <a:gd name="T78" fmla="*/ 120 w 255"/>
                <a:gd name="T79" fmla="*/ 250 h 255"/>
                <a:gd name="T80" fmla="*/ 134 w 255"/>
                <a:gd name="T81" fmla="*/ 250 h 255"/>
                <a:gd name="T82" fmla="*/ 146 w 255"/>
                <a:gd name="T83" fmla="*/ 249 h 255"/>
                <a:gd name="T84" fmla="*/ 163 w 255"/>
                <a:gd name="T85" fmla="*/ 249 h 255"/>
                <a:gd name="T86" fmla="*/ 167 w 255"/>
                <a:gd name="T87" fmla="*/ 226 h 255"/>
                <a:gd name="T88" fmla="*/ 191 w 255"/>
                <a:gd name="T89" fmla="*/ 238 h 255"/>
                <a:gd name="T90" fmla="*/ 192 w 255"/>
                <a:gd name="T91" fmla="*/ 211 h 255"/>
                <a:gd name="T92" fmla="*/ 214 w 255"/>
                <a:gd name="T93" fmla="*/ 219 h 255"/>
                <a:gd name="T94" fmla="*/ 223 w 255"/>
                <a:gd name="T95" fmla="*/ 204 h 255"/>
                <a:gd name="T96" fmla="*/ 230 w 255"/>
                <a:gd name="T97" fmla="*/ 195 h 255"/>
                <a:gd name="T98" fmla="*/ 241 w 255"/>
                <a:gd name="T99" fmla="*/ 182 h 255"/>
                <a:gd name="T100" fmla="*/ 227 w 255"/>
                <a:gd name="T101" fmla="*/ 164 h 255"/>
                <a:gd name="T102" fmla="*/ 252 w 255"/>
                <a:gd name="T103" fmla="*/ 154 h 255"/>
                <a:gd name="T104" fmla="*/ 233 w 255"/>
                <a:gd name="T105" fmla="*/ 135 h 255"/>
                <a:gd name="T106" fmla="*/ 127 w 255"/>
                <a:gd name="T107" fmla="*/ 148 h 255"/>
                <a:gd name="T108" fmla="*/ 117 w 255"/>
                <a:gd name="T109" fmla="*/ 44 h 255"/>
                <a:gd name="T110" fmla="*/ 50 w 255"/>
                <a:gd name="T111" fmla="*/ 160 h 255"/>
                <a:gd name="T112" fmla="*/ 72 w 255"/>
                <a:gd name="T113" fmla="*/ 171 h 255"/>
                <a:gd name="T114" fmla="*/ 127 w 255"/>
                <a:gd name="T115" fmla="*/ 212 h 255"/>
                <a:gd name="T116" fmla="*/ 137 w 255"/>
                <a:gd name="T117" fmla="*/ 5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5" h="255">
                  <a:moveTo>
                    <a:pt x="250" y="133"/>
                  </a:moveTo>
                  <a:cubicBezTo>
                    <a:pt x="251" y="133"/>
                    <a:pt x="252" y="132"/>
                    <a:pt x="253" y="131"/>
                  </a:cubicBezTo>
                  <a:cubicBezTo>
                    <a:pt x="254" y="130"/>
                    <a:pt x="255" y="129"/>
                    <a:pt x="255" y="127"/>
                  </a:cubicBezTo>
                  <a:cubicBezTo>
                    <a:pt x="255" y="126"/>
                    <a:pt x="254" y="125"/>
                    <a:pt x="253" y="124"/>
                  </a:cubicBezTo>
                  <a:cubicBezTo>
                    <a:pt x="252" y="123"/>
                    <a:pt x="251" y="122"/>
                    <a:pt x="250" y="122"/>
                  </a:cubicBezTo>
                  <a:cubicBezTo>
                    <a:pt x="248" y="122"/>
                    <a:pt x="240" y="121"/>
                    <a:pt x="233" y="120"/>
                  </a:cubicBezTo>
                  <a:cubicBezTo>
                    <a:pt x="232" y="118"/>
                    <a:pt x="232" y="115"/>
                    <a:pt x="232" y="113"/>
                  </a:cubicBezTo>
                  <a:cubicBezTo>
                    <a:pt x="239" y="111"/>
                    <a:pt x="247" y="108"/>
                    <a:pt x="248" y="108"/>
                  </a:cubicBezTo>
                  <a:cubicBezTo>
                    <a:pt x="250" y="107"/>
                    <a:pt x="251" y="106"/>
                    <a:pt x="251" y="105"/>
                  </a:cubicBezTo>
                  <a:cubicBezTo>
                    <a:pt x="252" y="104"/>
                    <a:pt x="252" y="102"/>
                    <a:pt x="252" y="101"/>
                  </a:cubicBezTo>
                  <a:cubicBezTo>
                    <a:pt x="252" y="99"/>
                    <a:pt x="251" y="98"/>
                    <a:pt x="250" y="97"/>
                  </a:cubicBezTo>
                  <a:cubicBezTo>
                    <a:pt x="249" y="97"/>
                    <a:pt x="247" y="96"/>
                    <a:pt x="246" y="96"/>
                  </a:cubicBezTo>
                  <a:cubicBezTo>
                    <a:pt x="244" y="96"/>
                    <a:pt x="236" y="97"/>
                    <a:pt x="229" y="98"/>
                  </a:cubicBezTo>
                  <a:cubicBezTo>
                    <a:pt x="228" y="96"/>
                    <a:pt x="227" y="94"/>
                    <a:pt x="227" y="91"/>
                  </a:cubicBezTo>
                  <a:cubicBezTo>
                    <a:pt x="233" y="88"/>
                    <a:pt x="240" y="84"/>
                    <a:pt x="241" y="83"/>
                  </a:cubicBezTo>
                  <a:cubicBezTo>
                    <a:pt x="243" y="82"/>
                    <a:pt x="244" y="81"/>
                    <a:pt x="244" y="80"/>
                  </a:cubicBezTo>
                  <a:cubicBezTo>
                    <a:pt x="244" y="78"/>
                    <a:pt x="244" y="77"/>
                    <a:pt x="244" y="76"/>
                  </a:cubicBezTo>
                  <a:cubicBezTo>
                    <a:pt x="243" y="74"/>
                    <a:pt x="242" y="73"/>
                    <a:pt x="241" y="73"/>
                  </a:cubicBezTo>
                  <a:cubicBezTo>
                    <a:pt x="240" y="72"/>
                    <a:pt x="238" y="72"/>
                    <a:pt x="237" y="72"/>
                  </a:cubicBezTo>
                  <a:cubicBezTo>
                    <a:pt x="235" y="73"/>
                    <a:pt x="227" y="75"/>
                    <a:pt x="221" y="78"/>
                  </a:cubicBezTo>
                  <a:cubicBezTo>
                    <a:pt x="219" y="76"/>
                    <a:pt x="218" y="73"/>
                    <a:pt x="217" y="71"/>
                  </a:cubicBezTo>
                  <a:cubicBezTo>
                    <a:pt x="222" y="67"/>
                    <a:pt x="228" y="61"/>
                    <a:pt x="230" y="60"/>
                  </a:cubicBezTo>
                  <a:cubicBezTo>
                    <a:pt x="231" y="59"/>
                    <a:pt x="231" y="58"/>
                    <a:pt x="231" y="56"/>
                  </a:cubicBezTo>
                  <a:cubicBezTo>
                    <a:pt x="232" y="55"/>
                    <a:pt x="231" y="54"/>
                    <a:pt x="230" y="52"/>
                  </a:cubicBezTo>
                  <a:cubicBezTo>
                    <a:pt x="229" y="51"/>
                    <a:pt x="228" y="50"/>
                    <a:pt x="227" y="50"/>
                  </a:cubicBezTo>
                  <a:cubicBezTo>
                    <a:pt x="226" y="50"/>
                    <a:pt x="224" y="50"/>
                    <a:pt x="223" y="51"/>
                  </a:cubicBezTo>
                  <a:cubicBezTo>
                    <a:pt x="221" y="52"/>
                    <a:pt x="214" y="56"/>
                    <a:pt x="208" y="59"/>
                  </a:cubicBezTo>
                  <a:cubicBezTo>
                    <a:pt x="207" y="58"/>
                    <a:pt x="205" y="56"/>
                    <a:pt x="203" y="54"/>
                  </a:cubicBezTo>
                  <a:cubicBezTo>
                    <a:pt x="208" y="48"/>
                    <a:pt x="212" y="41"/>
                    <a:pt x="213" y="40"/>
                  </a:cubicBezTo>
                  <a:cubicBezTo>
                    <a:pt x="214" y="39"/>
                    <a:pt x="215" y="38"/>
                    <a:pt x="214" y="36"/>
                  </a:cubicBezTo>
                  <a:cubicBezTo>
                    <a:pt x="214" y="35"/>
                    <a:pt x="214" y="34"/>
                    <a:pt x="212" y="33"/>
                  </a:cubicBezTo>
                  <a:cubicBezTo>
                    <a:pt x="211" y="32"/>
                    <a:pt x="210" y="31"/>
                    <a:pt x="209" y="31"/>
                  </a:cubicBezTo>
                  <a:cubicBezTo>
                    <a:pt x="207" y="31"/>
                    <a:pt x="206" y="31"/>
                    <a:pt x="205" y="32"/>
                  </a:cubicBezTo>
                  <a:cubicBezTo>
                    <a:pt x="204" y="34"/>
                    <a:pt x="198" y="39"/>
                    <a:pt x="192" y="44"/>
                  </a:cubicBezTo>
                  <a:cubicBezTo>
                    <a:pt x="190" y="43"/>
                    <a:pt x="188" y="41"/>
                    <a:pt x="186" y="40"/>
                  </a:cubicBezTo>
                  <a:cubicBezTo>
                    <a:pt x="189" y="33"/>
                    <a:pt x="193" y="26"/>
                    <a:pt x="193" y="24"/>
                  </a:cubicBezTo>
                  <a:cubicBezTo>
                    <a:pt x="194" y="23"/>
                    <a:pt x="194" y="21"/>
                    <a:pt x="194" y="20"/>
                  </a:cubicBezTo>
                  <a:cubicBezTo>
                    <a:pt x="193" y="19"/>
                    <a:pt x="192" y="18"/>
                    <a:pt x="191" y="17"/>
                  </a:cubicBezTo>
                  <a:cubicBezTo>
                    <a:pt x="190" y="16"/>
                    <a:pt x="188" y="16"/>
                    <a:pt x="187" y="16"/>
                  </a:cubicBezTo>
                  <a:cubicBezTo>
                    <a:pt x="186" y="16"/>
                    <a:pt x="184" y="17"/>
                    <a:pt x="183" y="18"/>
                  </a:cubicBezTo>
                  <a:cubicBezTo>
                    <a:pt x="182" y="20"/>
                    <a:pt x="178" y="26"/>
                    <a:pt x="174" y="32"/>
                  </a:cubicBezTo>
                  <a:cubicBezTo>
                    <a:pt x="171" y="31"/>
                    <a:pt x="169" y="30"/>
                    <a:pt x="167" y="29"/>
                  </a:cubicBezTo>
                  <a:cubicBezTo>
                    <a:pt x="168" y="22"/>
                    <a:pt x="170" y="14"/>
                    <a:pt x="171" y="13"/>
                  </a:cubicBezTo>
                  <a:cubicBezTo>
                    <a:pt x="171" y="11"/>
                    <a:pt x="171" y="10"/>
                    <a:pt x="170" y="9"/>
                  </a:cubicBezTo>
                  <a:cubicBezTo>
                    <a:pt x="169" y="7"/>
                    <a:pt x="168" y="6"/>
                    <a:pt x="167" y="6"/>
                  </a:cubicBezTo>
                  <a:cubicBezTo>
                    <a:pt x="165" y="6"/>
                    <a:pt x="164" y="6"/>
                    <a:pt x="163" y="6"/>
                  </a:cubicBezTo>
                  <a:cubicBezTo>
                    <a:pt x="161" y="7"/>
                    <a:pt x="160" y="8"/>
                    <a:pt x="160" y="9"/>
                  </a:cubicBezTo>
                  <a:cubicBezTo>
                    <a:pt x="159" y="11"/>
                    <a:pt x="156" y="18"/>
                    <a:pt x="153" y="25"/>
                  </a:cubicBezTo>
                  <a:cubicBezTo>
                    <a:pt x="150" y="24"/>
                    <a:pt x="148" y="24"/>
                    <a:pt x="146" y="23"/>
                  </a:cubicBezTo>
                  <a:cubicBezTo>
                    <a:pt x="146" y="16"/>
                    <a:pt x="146" y="8"/>
                    <a:pt x="146" y="6"/>
                  </a:cubicBezTo>
                  <a:cubicBezTo>
                    <a:pt x="146" y="5"/>
                    <a:pt x="145" y="3"/>
                    <a:pt x="144" y="2"/>
                  </a:cubicBezTo>
                  <a:cubicBezTo>
                    <a:pt x="143" y="1"/>
                    <a:pt x="142" y="1"/>
                    <a:pt x="141" y="0"/>
                  </a:cubicBezTo>
                  <a:cubicBezTo>
                    <a:pt x="139" y="0"/>
                    <a:pt x="138" y="1"/>
                    <a:pt x="137" y="1"/>
                  </a:cubicBezTo>
                  <a:cubicBezTo>
                    <a:pt x="135" y="2"/>
                    <a:pt x="135" y="3"/>
                    <a:pt x="134" y="5"/>
                  </a:cubicBezTo>
                  <a:cubicBezTo>
                    <a:pt x="134" y="6"/>
                    <a:pt x="132" y="14"/>
                    <a:pt x="131" y="22"/>
                  </a:cubicBezTo>
                  <a:cubicBezTo>
                    <a:pt x="130" y="22"/>
                    <a:pt x="128" y="22"/>
                    <a:pt x="127" y="22"/>
                  </a:cubicBezTo>
                  <a:cubicBezTo>
                    <a:pt x="126" y="22"/>
                    <a:pt x="125" y="22"/>
                    <a:pt x="124" y="22"/>
                  </a:cubicBezTo>
                  <a:cubicBezTo>
                    <a:pt x="122" y="14"/>
                    <a:pt x="120" y="6"/>
                    <a:pt x="120" y="5"/>
                  </a:cubicBezTo>
                  <a:cubicBezTo>
                    <a:pt x="120" y="3"/>
                    <a:pt x="119" y="2"/>
                    <a:pt x="118" y="1"/>
                  </a:cubicBezTo>
                  <a:cubicBezTo>
                    <a:pt x="117" y="1"/>
                    <a:pt x="115" y="0"/>
                    <a:pt x="114" y="0"/>
                  </a:cubicBezTo>
                  <a:cubicBezTo>
                    <a:pt x="112" y="1"/>
                    <a:pt x="111" y="1"/>
                    <a:pt x="110" y="2"/>
                  </a:cubicBezTo>
                  <a:cubicBezTo>
                    <a:pt x="109" y="3"/>
                    <a:pt x="109" y="5"/>
                    <a:pt x="109" y="6"/>
                  </a:cubicBezTo>
                  <a:cubicBezTo>
                    <a:pt x="109" y="8"/>
                    <a:pt x="109" y="16"/>
                    <a:pt x="109" y="23"/>
                  </a:cubicBezTo>
                  <a:cubicBezTo>
                    <a:pt x="106" y="24"/>
                    <a:pt x="104" y="24"/>
                    <a:pt x="102" y="25"/>
                  </a:cubicBezTo>
                  <a:cubicBezTo>
                    <a:pt x="99" y="18"/>
                    <a:pt x="95" y="11"/>
                    <a:pt x="95" y="9"/>
                  </a:cubicBezTo>
                  <a:cubicBezTo>
                    <a:pt x="94" y="8"/>
                    <a:pt x="93" y="7"/>
                    <a:pt x="92" y="6"/>
                  </a:cubicBezTo>
                  <a:cubicBezTo>
                    <a:pt x="91" y="6"/>
                    <a:pt x="89" y="6"/>
                    <a:pt x="88" y="6"/>
                  </a:cubicBezTo>
                  <a:cubicBezTo>
                    <a:pt x="86" y="6"/>
                    <a:pt x="85" y="7"/>
                    <a:pt x="85" y="9"/>
                  </a:cubicBezTo>
                  <a:cubicBezTo>
                    <a:pt x="84" y="10"/>
                    <a:pt x="84" y="11"/>
                    <a:pt x="84" y="13"/>
                  </a:cubicBezTo>
                  <a:cubicBezTo>
                    <a:pt x="84" y="14"/>
                    <a:pt x="86" y="22"/>
                    <a:pt x="88" y="29"/>
                  </a:cubicBezTo>
                  <a:cubicBezTo>
                    <a:pt x="85" y="30"/>
                    <a:pt x="83" y="31"/>
                    <a:pt x="81" y="32"/>
                  </a:cubicBezTo>
                  <a:cubicBezTo>
                    <a:pt x="77" y="26"/>
                    <a:pt x="72" y="20"/>
                    <a:pt x="71" y="18"/>
                  </a:cubicBezTo>
                  <a:cubicBezTo>
                    <a:pt x="70" y="17"/>
                    <a:pt x="69" y="16"/>
                    <a:pt x="68" y="16"/>
                  </a:cubicBezTo>
                  <a:cubicBezTo>
                    <a:pt x="66" y="16"/>
                    <a:pt x="65" y="16"/>
                    <a:pt x="63" y="17"/>
                  </a:cubicBezTo>
                  <a:cubicBezTo>
                    <a:pt x="62" y="18"/>
                    <a:pt x="61" y="19"/>
                    <a:pt x="61" y="20"/>
                  </a:cubicBezTo>
                  <a:cubicBezTo>
                    <a:pt x="60" y="21"/>
                    <a:pt x="60" y="23"/>
                    <a:pt x="61" y="24"/>
                  </a:cubicBezTo>
                  <a:cubicBezTo>
                    <a:pt x="62" y="26"/>
                    <a:pt x="65" y="33"/>
                    <a:pt x="68" y="40"/>
                  </a:cubicBezTo>
                  <a:cubicBezTo>
                    <a:pt x="66" y="41"/>
                    <a:pt x="64" y="43"/>
                    <a:pt x="62" y="44"/>
                  </a:cubicBezTo>
                  <a:cubicBezTo>
                    <a:pt x="57" y="39"/>
                    <a:pt x="51" y="34"/>
                    <a:pt x="50" y="32"/>
                  </a:cubicBezTo>
                  <a:cubicBezTo>
                    <a:pt x="48" y="31"/>
                    <a:pt x="47" y="31"/>
                    <a:pt x="46" y="31"/>
                  </a:cubicBezTo>
                  <a:cubicBezTo>
                    <a:pt x="44" y="31"/>
                    <a:pt x="43" y="32"/>
                    <a:pt x="42" y="33"/>
                  </a:cubicBezTo>
                  <a:cubicBezTo>
                    <a:pt x="41" y="34"/>
                    <a:pt x="40" y="35"/>
                    <a:pt x="40" y="36"/>
                  </a:cubicBezTo>
                  <a:cubicBezTo>
                    <a:pt x="40" y="38"/>
                    <a:pt x="40" y="39"/>
                    <a:pt x="41" y="40"/>
                  </a:cubicBezTo>
                  <a:cubicBezTo>
                    <a:pt x="42" y="41"/>
                    <a:pt x="47" y="48"/>
                    <a:pt x="51" y="54"/>
                  </a:cubicBezTo>
                  <a:cubicBezTo>
                    <a:pt x="49" y="56"/>
                    <a:pt x="48" y="58"/>
                    <a:pt x="46" y="59"/>
                  </a:cubicBezTo>
                  <a:cubicBezTo>
                    <a:pt x="40" y="56"/>
                    <a:pt x="33" y="52"/>
                    <a:pt x="32" y="51"/>
                  </a:cubicBezTo>
                  <a:cubicBezTo>
                    <a:pt x="30" y="50"/>
                    <a:pt x="29" y="50"/>
                    <a:pt x="27" y="50"/>
                  </a:cubicBezTo>
                  <a:cubicBezTo>
                    <a:pt x="26" y="50"/>
                    <a:pt x="25" y="51"/>
                    <a:pt x="24" y="52"/>
                  </a:cubicBezTo>
                  <a:cubicBezTo>
                    <a:pt x="23" y="54"/>
                    <a:pt x="23" y="55"/>
                    <a:pt x="23" y="56"/>
                  </a:cubicBezTo>
                  <a:cubicBezTo>
                    <a:pt x="23" y="58"/>
                    <a:pt x="24" y="59"/>
                    <a:pt x="25" y="60"/>
                  </a:cubicBezTo>
                  <a:cubicBezTo>
                    <a:pt x="26" y="61"/>
                    <a:pt x="32" y="67"/>
                    <a:pt x="38" y="71"/>
                  </a:cubicBezTo>
                  <a:cubicBezTo>
                    <a:pt x="36" y="73"/>
                    <a:pt x="35" y="76"/>
                    <a:pt x="34" y="78"/>
                  </a:cubicBezTo>
                  <a:cubicBezTo>
                    <a:pt x="27" y="75"/>
                    <a:pt x="19" y="73"/>
                    <a:pt x="18" y="72"/>
                  </a:cubicBezTo>
                  <a:cubicBezTo>
                    <a:pt x="16" y="72"/>
                    <a:pt x="15" y="72"/>
                    <a:pt x="14" y="73"/>
                  </a:cubicBezTo>
                  <a:cubicBezTo>
                    <a:pt x="12" y="73"/>
                    <a:pt x="11" y="74"/>
                    <a:pt x="11" y="76"/>
                  </a:cubicBezTo>
                  <a:cubicBezTo>
                    <a:pt x="10" y="77"/>
                    <a:pt x="10" y="78"/>
                    <a:pt x="11" y="80"/>
                  </a:cubicBezTo>
                  <a:cubicBezTo>
                    <a:pt x="11" y="81"/>
                    <a:pt x="12" y="82"/>
                    <a:pt x="13" y="83"/>
                  </a:cubicBezTo>
                  <a:cubicBezTo>
                    <a:pt x="14" y="84"/>
                    <a:pt x="22" y="88"/>
                    <a:pt x="28" y="91"/>
                  </a:cubicBezTo>
                  <a:cubicBezTo>
                    <a:pt x="27" y="94"/>
                    <a:pt x="26" y="96"/>
                    <a:pt x="26" y="98"/>
                  </a:cubicBezTo>
                  <a:cubicBezTo>
                    <a:pt x="18" y="97"/>
                    <a:pt x="10" y="96"/>
                    <a:pt x="9" y="96"/>
                  </a:cubicBezTo>
                  <a:cubicBezTo>
                    <a:pt x="7" y="96"/>
                    <a:pt x="6" y="97"/>
                    <a:pt x="5" y="97"/>
                  </a:cubicBezTo>
                  <a:cubicBezTo>
                    <a:pt x="4" y="98"/>
                    <a:pt x="3" y="99"/>
                    <a:pt x="3" y="101"/>
                  </a:cubicBezTo>
                  <a:cubicBezTo>
                    <a:pt x="2" y="102"/>
                    <a:pt x="2" y="104"/>
                    <a:pt x="3" y="105"/>
                  </a:cubicBezTo>
                  <a:cubicBezTo>
                    <a:pt x="4" y="106"/>
                    <a:pt x="5" y="107"/>
                    <a:pt x="6" y="108"/>
                  </a:cubicBezTo>
                  <a:cubicBezTo>
                    <a:pt x="8" y="108"/>
                    <a:pt x="16" y="111"/>
                    <a:pt x="23" y="113"/>
                  </a:cubicBezTo>
                  <a:cubicBezTo>
                    <a:pt x="22" y="115"/>
                    <a:pt x="22" y="118"/>
                    <a:pt x="22" y="120"/>
                  </a:cubicBezTo>
                  <a:cubicBezTo>
                    <a:pt x="15" y="121"/>
                    <a:pt x="6" y="122"/>
                    <a:pt x="5" y="122"/>
                  </a:cubicBezTo>
                  <a:cubicBezTo>
                    <a:pt x="3" y="122"/>
                    <a:pt x="2" y="123"/>
                    <a:pt x="1" y="124"/>
                  </a:cubicBezTo>
                  <a:cubicBezTo>
                    <a:pt x="0" y="125"/>
                    <a:pt x="0" y="126"/>
                    <a:pt x="0" y="127"/>
                  </a:cubicBezTo>
                  <a:cubicBezTo>
                    <a:pt x="0" y="129"/>
                    <a:pt x="0" y="130"/>
                    <a:pt x="1" y="131"/>
                  </a:cubicBezTo>
                  <a:cubicBezTo>
                    <a:pt x="2" y="132"/>
                    <a:pt x="3" y="133"/>
                    <a:pt x="5" y="133"/>
                  </a:cubicBezTo>
                  <a:cubicBezTo>
                    <a:pt x="6" y="133"/>
                    <a:pt x="15" y="134"/>
                    <a:pt x="22" y="135"/>
                  </a:cubicBezTo>
                  <a:cubicBezTo>
                    <a:pt x="22" y="137"/>
                    <a:pt x="22" y="140"/>
                    <a:pt x="23" y="142"/>
                  </a:cubicBezTo>
                  <a:cubicBezTo>
                    <a:pt x="16" y="144"/>
                    <a:pt x="8" y="147"/>
                    <a:pt x="6" y="147"/>
                  </a:cubicBezTo>
                  <a:cubicBezTo>
                    <a:pt x="5" y="148"/>
                    <a:pt x="4" y="149"/>
                    <a:pt x="3" y="150"/>
                  </a:cubicBezTo>
                  <a:cubicBezTo>
                    <a:pt x="2" y="151"/>
                    <a:pt x="2" y="153"/>
                    <a:pt x="3" y="154"/>
                  </a:cubicBezTo>
                  <a:cubicBezTo>
                    <a:pt x="3" y="155"/>
                    <a:pt x="4" y="157"/>
                    <a:pt x="5" y="157"/>
                  </a:cubicBezTo>
                  <a:cubicBezTo>
                    <a:pt x="6" y="158"/>
                    <a:pt x="7" y="159"/>
                    <a:pt x="9" y="159"/>
                  </a:cubicBezTo>
                  <a:cubicBezTo>
                    <a:pt x="10" y="158"/>
                    <a:pt x="18" y="157"/>
                    <a:pt x="26" y="157"/>
                  </a:cubicBezTo>
                  <a:cubicBezTo>
                    <a:pt x="26" y="159"/>
                    <a:pt x="27" y="161"/>
                    <a:pt x="28" y="164"/>
                  </a:cubicBezTo>
                  <a:cubicBezTo>
                    <a:pt x="22" y="167"/>
                    <a:pt x="14" y="171"/>
                    <a:pt x="13" y="172"/>
                  </a:cubicBezTo>
                  <a:cubicBezTo>
                    <a:pt x="12" y="173"/>
                    <a:pt x="11" y="174"/>
                    <a:pt x="11" y="175"/>
                  </a:cubicBezTo>
                  <a:cubicBezTo>
                    <a:pt x="10" y="177"/>
                    <a:pt x="10" y="178"/>
                    <a:pt x="11" y="179"/>
                  </a:cubicBezTo>
                  <a:cubicBezTo>
                    <a:pt x="11" y="181"/>
                    <a:pt x="12" y="182"/>
                    <a:pt x="14" y="182"/>
                  </a:cubicBezTo>
                  <a:cubicBezTo>
                    <a:pt x="15" y="183"/>
                    <a:pt x="16" y="183"/>
                    <a:pt x="18" y="183"/>
                  </a:cubicBezTo>
                  <a:cubicBezTo>
                    <a:pt x="19" y="182"/>
                    <a:pt x="27" y="179"/>
                    <a:pt x="34" y="177"/>
                  </a:cubicBezTo>
                  <a:cubicBezTo>
                    <a:pt x="35" y="179"/>
                    <a:pt x="36" y="181"/>
                    <a:pt x="38" y="184"/>
                  </a:cubicBezTo>
                  <a:cubicBezTo>
                    <a:pt x="32" y="188"/>
                    <a:pt x="26" y="194"/>
                    <a:pt x="25" y="195"/>
                  </a:cubicBezTo>
                  <a:cubicBezTo>
                    <a:pt x="24" y="196"/>
                    <a:pt x="23" y="197"/>
                    <a:pt x="23" y="199"/>
                  </a:cubicBezTo>
                  <a:cubicBezTo>
                    <a:pt x="23" y="200"/>
                    <a:pt x="23" y="201"/>
                    <a:pt x="24" y="202"/>
                  </a:cubicBezTo>
                  <a:cubicBezTo>
                    <a:pt x="25" y="204"/>
                    <a:pt x="26" y="204"/>
                    <a:pt x="27" y="205"/>
                  </a:cubicBezTo>
                  <a:cubicBezTo>
                    <a:pt x="29" y="205"/>
                    <a:pt x="30" y="205"/>
                    <a:pt x="32" y="204"/>
                  </a:cubicBezTo>
                  <a:cubicBezTo>
                    <a:pt x="33" y="203"/>
                    <a:pt x="40" y="199"/>
                    <a:pt x="46" y="195"/>
                  </a:cubicBezTo>
                  <a:cubicBezTo>
                    <a:pt x="48" y="197"/>
                    <a:pt x="49" y="199"/>
                    <a:pt x="51" y="201"/>
                  </a:cubicBezTo>
                  <a:cubicBezTo>
                    <a:pt x="47" y="207"/>
                    <a:pt x="42" y="213"/>
                    <a:pt x="41" y="215"/>
                  </a:cubicBezTo>
                  <a:cubicBezTo>
                    <a:pt x="40" y="216"/>
                    <a:pt x="40" y="217"/>
                    <a:pt x="40" y="219"/>
                  </a:cubicBezTo>
                  <a:cubicBezTo>
                    <a:pt x="40" y="220"/>
                    <a:pt x="41" y="221"/>
                    <a:pt x="42" y="222"/>
                  </a:cubicBezTo>
                  <a:cubicBezTo>
                    <a:pt x="43" y="223"/>
                    <a:pt x="44" y="224"/>
                    <a:pt x="46" y="224"/>
                  </a:cubicBezTo>
                  <a:cubicBezTo>
                    <a:pt x="47" y="224"/>
                    <a:pt x="48" y="223"/>
                    <a:pt x="50" y="222"/>
                  </a:cubicBezTo>
                  <a:cubicBezTo>
                    <a:pt x="51" y="221"/>
                    <a:pt x="57" y="216"/>
                    <a:pt x="62" y="211"/>
                  </a:cubicBezTo>
                  <a:cubicBezTo>
                    <a:pt x="64" y="212"/>
                    <a:pt x="66" y="214"/>
                    <a:pt x="68" y="215"/>
                  </a:cubicBezTo>
                  <a:cubicBezTo>
                    <a:pt x="65" y="222"/>
                    <a:pt x="62" y="229"/>
                    <a:pt x="61" y="231"/>
                  </a:cubicBezTo>
                  <a:cubicBezTo>
                    <a:pt x="60" y="232"/>
                    <a:pt x="60" y="234"/>
                    <a:pt x="61" y="235"/>
                  </a:cubicBezTo>
                  <a:cubicBezTo>
                    <a:pt x="61" y="236"/>
                    <a:pt x="62" y="237"/>
                    <a:pt x="63" y="238"/>
                  </a:cubicBezTo>
                  <a:cubicBezTo>
                    <a:pt x="65" y="239"/>
                    <a:pt x="66" y="239"/>
                    <a:pt x="68" y="239"/>
                  </a:cubicBezTo>
                  <a:cubicBezTo>
                    <a:pt x="69" y="238"/>
                    <a:pt x="70" y="238"/>
                    <a:pt x="71" y="237"/>
                  </a:cubicBezTo>
                  <a:cubicBezTo>
                    <a:pt x="72" y="235"/>
                    <a:pt x="77" y="229"/>
                    <a:pt x="81" y="223"/>
                  </a:cubicBezTo>
                  <a:cubicBezTo>
                    <a:pt x="83" y="224"/>
                    <a:pt x="85" y="225"/>
                    <a:pt x="88" y="226"/>
                  </a:cubicBezTo>
                  <a:cubicBezTo>
                    <a:pt x="86" y="233"/>
                    <a:pt x="84" y="241"/>
                    <a:pt x="84" y="242"/>
                  </a:cubicBezTo>
                  <a:cubicBezTo>
                    <a:pt x="84" y="244"/>
                    <a:pt x="84" y="245"/>
                    <a:pt x="85" y="246"/>
                  </a:cubicBezTo>
                  <a:cubicBezTo>
                    <a:pt x="85" y="247"/>
                    <a:pt x="86" y="248"/>
                    <a:pt x="88" y="249"/>
                  </a:cubicBezTo>
                  <a:cubicBezTo>
                    <a:pt x="89" y="249"/>
                    <a:pt x="91" y="249"/>
                    <a:pt x="92" y="249"/>
                  </a:cubicBezTo>
                  <a:cubicBezTo>
                    <a:pt x="93" y="248"/>
                    <a:pt x="94" y="247"/>
                    <a:pt x="95" y="246"/>
                  </a:cubicBezTo>
                  <a:cubicBezTo>
                    <a:pt x="95" y="244"/>
                    <a:pt x="99" y="237"/>
                    <a:pt x="102" y="230"/>
                  </a:cubicBezTo>
                  <a:cubicBezTo>
                    <a:pt x="104" y="231"/>
                    <a:pt x="106" y="231"/>
                    <a:pt x="109" y="232"/>
                  </a:cubicBezTo>
                  <a:cubicBezTo>
                    <a:pt x="109" y="239"/>
                    <a:pt x="109" y="247"/>
                    <a:pt x="109" y="249"/>
                  </a:cubicBezTo>
                  <a:cubicBezTo>
                    <a:pt x="109" y="250"/>
                    <a:pt x="109" y="252"/>
                    <a:pt x="110" y="253"/>
                  </a:cubicBezTo>
                  <a:cubicBezTo>
                    <a:pt x="111" y="254"/>
                    <a:pt x="112" y="254"/>
                    <a:pt x="114" y="254"/>
                  </a:cubicBezTo>
                  <a:cubicBezTo>
                    <a:pt x="115" y="255"/>
                    <a:pt x="117" y="254"/>
                    <a:pt x="118" y="253"/>
                  </a:cubicBezTo>
                  <a:cubicBezTo>
                    <a:pt x="119" y="253"/>
                    <a:pt x="120" y="251"/>
                    <a:pt x="120" y="250"/>
                  </a:cubicBezTo>
                  <a:cubicBezTo>
                    <a:pt x="120" y="248"/>
                    <a:pt x="122" y="240"/>
                    <a:pt x="124" y="233"/>
                  </a:cubicBezTo>
                  <a:cubicBezTo>
                    <a:pt x="125" y="233"/>
                    <a:pt x="126" y="233"/>
                    <a:pt x="127" y="233"/>
                  </a:cubicBezTo>
                  <a:cubicBezTo>
                    <a:pt x="128" y="233"/>
                    <a:pt x="130" y="233"/>
                    <a:pt x="131" y="233"/>
                  </a:cubicBezTo>
                  <a:cubicBezTo>
                    <a:pt x="132" y="240"/>
                    <a:pt x="134" y="248"/>
                    <a:pt x="134" y="250"/>
                  </a:cubicBezTo>
                  <a:cubicBezTo>
                    <a:pt x="135" y="251"/>
                    <a:pt x="135" y="253"/>
                    <a:pt x="137" y="253"/>
                  </a:cubicBezTo>
                  <a:cubicBezTo>
                    <a:pt x="138" y="254"/>
                    <a:pt x="139" y="255"/>
                    <a:pt x="141" y="254"/>
                  </a:cubicBezTo>
                  <a:cubicBezTo>
                    <a:pt x="142" y="254"/>
                    <a:pt x="143" y="254"/>
                    <a:pt x="144" y="253"/>
                  </a:cubicBezTo>
                  <a:cubicBezTo>
                    <a:pt x="145" y="252"/>
                    <a:pt x="146" y="250"/>
                    <a:pt x="146" y="249"/>
                  </a:cubicBezTo>
                  <a:cubicBezTo>
                    <a:pt x="146" y="247"/>
                    <a:pt x="146" y="239"/>
                    <a:pt x="146" y="232"/>
                  </a:cubicBezTo>
                  <a:cubicBezTo>
                    <a:pt x="148" y="231"/>
                    <a:pt x="150" y="231"/>
                    <a:pt x="153" y="230"/>
                  </a:cubicBezTo>
                  <a:cubicBezTo>
                    <a:pt x="156" y="237"/>
                    <a:pt x="159" y="244"/>
                    <a:pt x="160" y="246"/>
                  </a:cubicBezTo>
                  <a:cubicBezTo>
                    <a:pt x="160" y="247"/>
                    <a:pt x="161" y="248"/>
                    <a:pt x="163" y="249"/>
                  </a:cubicBezTo>
                  <a:cubicBezTo>
                    <a:pt x="164" y="249"/>
                    <a:pt x="165" y="249"/>
                    <a:pt x="167" y="249"/>
                  </a:cubicBezTo>
                  <a:cubicBezTo>
                    <a:pt x="168" y="248"/>
                    <a:pt x="169" y="247"/>
                    <a:pt x="170" y="246"/>
                  </a:cubicBezTo>
                  <a:cubicBezTo>
                    <a:pt x="171" y="245"/>
                    <a:pt x="171" y="244"/>
                    <a:pt x="171" y="242"/>
                  </a:cubicBezTo>
                  <a:cubicBezTo>
                    <a:pt x="170" y="241"/>
                    <a:pt x="168" y="233"/>
                    <a:pt x="167" y="226"/>
                  </a:cubicBezTo>
                  <a:cubicBezTo>
                    <a:pt x="169" y="225"/>
                    <a:pt x="171" y="224"/>
                    <a:pt x="174" y="223"/>
                  </a:cubicBezTo>
                  <a:cubicBezTo>
                    <a:pt x="178" y="229"/>
                    <a:pt x="182" y="235"/>
                    <a:pt x="183" y="237"/>
                  </a:cubicBezTo>
                  <a:cubicBezTo>
                    <a:pt x="184" y="238"/>
                    <a:pt x="186" y="238"/>
                    <a:pt x="187" y="239"/>
                  </a:cubicBezTo>
                  <a:cubicBezTo>
                    <a:pt x="188" y="239"/>
                    <a:pt x="190" y="239"/>
                    <a:pt x="191" y="238"/>
                  </a:cubicBezTo>
                  <a:cubicBezTo>
                    <a:pt x="192" y="237"/>
                    <a:pt x="193" y="236"/>
                    <a:pt x="194" y="235"/>
                  </a:cubicBezTo>
                  <a:cubicBezTo>
                    <a:pt x="194" y="234"/>
                    <a:pt x="194" y="232"/>
                    <a:pt x="193" y="231"/>
                  </a:cubicBezTo>
                  <a:cubicBezTo>
                    <a:pt x="193" y="229"/>
                    <a:pt x="189" y="222"/>
                    <a:pt x="186" y="215"/>
                  </a:cubicBezTo>
                  <a:cubicBezTo>
                    <a:pt x="188" y="214"/>
                    <a:pt x="190" y="212"/>
                    <a:pt x="192" y="211"/>
                  </a:cubicBezTo>
                  <a:cubicBezTo>
                    <a:pt x="198" y="216"/>
                    <a:pt x="204" y="221"/>
                    <a:pt x="205" y="222"/>
                  </a:cubicBezTo>
                  <a:cubicBezTo>
                    <a:pt x="206" y="223"/>
                    <a:pt x="207" y="224"/>
                    <a:pt x="209" y="224"/>
                  </a:cubicBezTo>
                  <a:cubicBezTo>
                    <a:pt x="210" y="224"/>
                    <a:pt x="211" y="223"/>
                    <a:pt x="212" y="222"/>
                  </a:cubicBezTo>
                  <a:cubicBezTo>
                    <a:pt x="214" y="221"/>
                    <a:pt x="214" y="220"/>
                    <a:pt x="214" y="219"/>
                  </a:cubicBezTo>
                  <a:cubicBezTo>
                    <a:pt x="215" y="217"/>
                    <a:pt x="214" y="216"/>
                    <a:pt x="213" y="215"/>
                  </a:cubicBezTo>
                  <a:cubicBezTo>
                    <a:pt x="212" y="213"/>
                    <a:pt x="208" y="207"/>
                    <a:pt x="203" y="201"/>
                  </a:cubicBezTo>
                  <a:cubicBezTo>
                    <a:pt x="205" y="199"/>
                    <a:pt x="207" y="197"/>
                    <a:pt x="208" y="195"/>
                  </a:cubicBezTo>
                  <a:cubicBezTo>
                    <a:pt x="214" y="199"/>
                    <a:pt x="221" y="203"/>
                    <a:pt x="223" y="204"/>
                  </a:cubicBezTo>
                  <a:cubicBezTo>
                    <a:pt x="224" y="205"/>
                    <a:pt x="226" y="205"/>
                    <a:pt x="227" y="205"/>
                  </a:cubicBezTo>
                  <a:cubicBezTo>
                    <a:pt x="228" y="204"/>
                    <a:pt x="229" y="204"/>
                    <a:pt x="230" y="202"/>
                  </a:cubicBezTo>
                  <a:cubicBezTo>
                    <a:pt x="231" y="201"/>
                    <a:pt x="232" y="200"/>
                    <a:pt x="231" y="199"/>
                  </a:cubicBezTo>
                  <a:cubicBezTo>
                    <a:pt x="231" y="197"/>
                    <a:pt x="231" y="196"/>
                    <a:pt x="230" y="195"/>
                  </a:cubicBezTo>
                  <a:cubicBezTo>
                    <a:pt x="228" y="194"/>
                    <a:pt x="222" y="188"/>
                    <a:pt x="217" y="184"/>
                  </a:cubicBezTo>
                  <a:cubicBezTo>
                    <a:pt x="218" y="181"/>
                    <a:pt x="219" y="179"/>
                    <a:pt x="221" y="177"/>
                  </a:cubicBezTo>
                  <a:cubicBezTo>
                    <a:pt x="227" y="179"/>
                    <a:pt x="235" y="182"/>
                    <a:pt x="237" y="183"/>
                  </a:cubicBezTo>
                  <a:cubicBezTo>
                    <a:pt x="238" y="183"/>
                    <a:pt x="240" y="183"/>
                    <a:pt x="241" y="182"/>
                  </a:cubicBezTo>
                  <a:cubicBezTo>
                    <a:pt x="242" y="182"/>
                    <a:pt x="243" y="181"/>
                    <a:pt x="244" y="179"/>
                  </a:cubicBezTo>
                  <a:cubicBezTo>
                    <a:pt x="244" y="178"/>
                    <a:pt x="244" y="177"/>
                    <a:pt x="244" y="175"/>
                  </a:cubicBezTo>
                  <a:cubicBezTo>
                    <a:pt x="244" y="174"/>
                    <a:pt x="243" y="173"/>
                    <a:pt x="241" y="172"/>
                  </a:cubicBezTo>
                  <a:cubicBezTo>
                    <a:pt x="240" y="171"/>
                    <a:pt x="233" y="167"/>
                    <a:pt x="227" y="164"/>
                  </a:cubicBezTo>
                  <a:cubicBezTo>
                    <a:pt x="227" y="161"/>
                    <a:pt x="228" y="159"/>
                    <a:pt x="229" y="157"/>
                  </a:cubicBezTo>
                  <a:cubicBezTo>
                    <a:pt x="236" y="157"/>
                    <a:pt x="244" y="158"/>
                    <a:pt x="246" y="159"/>
                  </a:cubicBezTo>
                  <a:cubicBezTo>
                    <a:pt x="247" y="159"/>
                    <a:pt x="249" y="158"/>
                    <a:pt x="250" y="157"/>
                  </a:cubicBezTo>
                  <a:cubicBezTo>
                    <a:pt x="251" y="157"/>
                    <a:pt x="252" y="155"/>
                    <a:pt x="252" y="154"/>
                  </a:cubicBezTo>
                  <a:cubicBezTo>
                    <a:pt x="252" y="153"/>
                    <a:pt x="252" y="151"/>
                    <a:pt x="251" y="150"/>
                  </a:cubicBezTo>
                  <a:cubicBezTo>
                    <a:pt x="251" y="149"/>
                    <a:pt x="250" y="148"/>
                    <a:pt x="248" y="147"/>
                  </a:cubicBezTo>
                  <a:cubicBezTo>
                    <a:pt x="247" y="147"/>
                    <a:pt x="239" y="144"/>
                    <a:pt x="232" y="142"/>
                  </a:cubicBezTo>
                  <a:cubicBezTo>
                    <a:pt x="232" y="140"/>
                    <a:pt x="232" y="137"/>
                    <a:pt x="233" y="135"/>
                  </a:cubicBezTo>
                  <a:cubicBezTo>
                    <a:pt x="240" y="134"/>
                    <a:pt x="248" y="133"/>
                    <a:pt x="250" y="133"/>
                  </a:cubicBezTo>
                  <a:close/>
                  <a:moveTo>
                    <a:pt x="127" y="107"/>
                  </a:moveTo>
                  <a:cubicBezTo>
                    <a:pt x="139" y="107"/>
                    <a:pt x="148" y="116"/>
                    <a:pt x="148" y="127"/>
                  </a:cubicBezTo>
                  <a:cubicBezTo>
                    <a:pt x="148" y="139"/>
                    <a:pt x="139" y="148"/>
                    <a:pt x="127" y="148"/>
                  </a:cubicBezTo>
                  <a:cubicBezTo>
                    <a:pt x="116" y="148"/>
                    <a:pt x="106" y="139"/>
                    <a:pt x="106" y="127"/>
                  </a:cubicBezTo>
                  <a:cubicBezTo>
                    <a:pt x="106" y="116"/>
                    <a:pt x="116" y="107"/>
                    <a:pt x="127" y="107"/>
                  </a:cubicBezTo>
                  <a:close/>
                  <a:moveTo>
                    <a:pt x="43" y="127"/>
                  </a:moveTo>
                  <a:cubicBezTo>
                    <a:pt x="43" y="84"/>
                    <a:pt x="75" y="49"/>
                    <a:pt x="117" y="44"/>
                  </a:cubicBezTo>
                  <a:cubicBezTo>
                    <a:pt x="117" y="58"/>
                    <a:pt x="117" y="58"/>
                    <a:pt x="117" y="58"/>
                  </a:cubicBezTo>
                  <a:cubicBezTo>
                    <a:pt x="83" y="62"/>
                    <a:pt x="57" y="92"/>
                    <a:pt x="57" y="127"/>
                  </a:cubicBezTo>
                  <a:cubicBezTo>
                    <a:pt x="57" y="137"/>
                    <a:pt x="59" y="145"/>
                    <a:pt x="62" y="154"/>
                  </a:cubicBezTo>
                  <a:cubicBezTo>
                    <a:pt x="50" y="160"/>
                    <a:pt x="50" y="160"/>
                    <a:pt x="50" y="160"/>
                  </a:cubicBezTo>
                  <a:cubicBezTo>
                    <a:pt x="45" y="150"/>
                    <a:pt x="43" y="139"/>
                    <a:pt x="43" y="127"/>
                  </a:cubicBezTo>
                  <a:close/>
                  <a:moveTo>
                    <a:pt x="127" y="212"/>
                  </a:moveTo>
                  <a:cubicBezTo>
                    <a:pt x="99" y="212"/>
                    <a:pt x="75" y="198"/>
                    <a:pt x="59" y="178"/>
                  </a:cubicBezTo>
                  <a:cubicBezTo>
                    <a:pt x="72" y="171"/>
                    <a:pt x="72" y="171"/>
                    <a:pt x="72" y="171"/>
                  </a:cubicBezTo>
                  <a:cubicBezTo>
                    <a:pt x="84" y="187"/>
                    <a:pt x="105" y="198"/>
                    <a:pt x="127" y="198"/>
                  </a:cubicBezTo>
                  <a:cubicBezTo>
                    <a:pt x="150" y="198"/>
                    <a:pt x="170" y="187"/>
                    <a:pt x="183" y="171"/>
                  </a:cubicBezTo>
                  <a:cubicBezTo>
                    <a:pt x="195" y="178"/>
                    <a:pt x="195" y="178"/>
                    <a:pt x="195" y="178"/>
                  </a:cubicBezTo>
                  <a:cubicBezTo>
                    <a:pt x="179" y="198"/>
                    <a:pt x="155" y="212"/>
                    <a:pt x="127" y="212"/>
                  </a:cubicBezTo>
                  <a:close/>
                  <a:moveTo>
                    <a:pt x="205" y="161"/>
                  </a:moveTo>
                  <a:cubicBezTo>
                    <a:pt x="193" y="154"/>
                    <a:pt x="193" y="154"/>
                    <a:pt x="193" y="154"/>
                  </a:cubicBezTo>
                  <a:cubicBezTo>
                    <a:pt x="196" y="146"/>
                    <a:pt x="198" y="137"/>
                    <a:pt x="198" y="127"/>
                  </a:cubicBezTo>
                  <a:cubicBezTo>
                    <a:pt x="198" y="92"/>
                    <a:pt x="171" y="62"/>
                    <a:pt x="137" y="58"/>
                  </a:cubicBezTo>
                  <a:cubicBezTo>
                    <a:pt x="137" y="44"/>
                    <a:pt x="137" y="44"/>
                    <a:pt x="137" y="44"/>
                  </a:cubicBezTo>
                  <a:cubicBezTo>
                    <a:pt x="179" y="49"/>
                    <a:pt x="211" y="84"/>
                    <a:pt x="211" y="127"/>
                  </a:cubicBezTo>
                  <a:cubicBezTo>
                    <a:pt x="211" y="139"/>
                    <a:pt x="209" y="150"/>
                    <a:pt x="205" y="16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64" name="Group 12408">
              <a:extLst>
                <a:ext uri="{FF2B5EF4-FFF2-40B4-BE49-F238E27FC236}">
                  <a16:creationId xmlns:a16="http://schemas.microsoft.com/office/drawing/2014/main" id="{56027F5A-B064-446D-B176-12DE2969E239}"/>
                </a:ext>
              </a:extLst>
            </p:cNvPr>
            <p:cNvGrpSpPr/>
            <p:nvPr/>
          </p:nvGrpSpPr>
          <p:grpSpPr>
            <a:xfrm>
              <a:off x="6928941" y="2603410"/>
              <a:ext cx="656210" cy="652711"/>
              <a:chOff x="7150844" y="2597160"/>
              <a:chExt cx="523530" cy="520738"/>
            </a:xfrm>
            <a:solidFill>
              <a:schemeClr val="accent2"/>
            </a:solidFill>
          </p:grpSpPr>
          <p:sp>
            <p:nvSpPr>
              <p:cNvPr id="70" name="Freeform 20">
                <a:extLst>
                  <a:ext uri="{FF2B5EF4-FFF2-40B4-BE49-F238E27FC236}">
                    <a16:creationId xmlns:a16="http://schemas.microsoft.com/office/drawing/2014/main" id="{97B23169-402C-4D6D-8BD6-6D2BB2A05552}"/>
                  </a:ext>
                </a:extLst>
              </p:cNvPr>
              <p:cNvSpPr>
                <a:spLocks/>
              </p:cNvSpPr>
              <p:nvPr/>
            </p:nvSpPr>
            <p:spPr bwMode="auto">
              <a:xfrm>
                <a:off x="7410515" y="2833098"/>
                <a:ext cx="27921" cy="47467"/>
              </a:xfrm>
              <a:custGeom>
                <a:avLst/>
                <a:gdLst>
                  <a:gd name="T0" fmla="*/ 0 w 12"/>
                  <a:gd name="T1" fmla="*/ 0 h 20"/>
                  <a:gd name="T2" fmla="*/ 4 w 12"/>
                  <a:gd name="T3" fmla="*/ 20 h 20"/>
                  <a:gd name="T4" fmla="*/ 11 w 12"/>
                  <a:gd name="T5" fmla="*/ 9 h 20"/>
                  <a:gd name="T6" fmla="*/ 0 w 12"/>
                  <a:gd name="T7" fmla="*/ 0 h 20"/>
                </a:gdLst>
                <a:ahLst/>
                <a:cxnLst>
                  <a:cxn ang="0">
                    <a:pos x="T0" y="T1"/>
                  </a:cxn>
                  <a:cxn ang="0">
                    <a:pos x="T2" y="T3"/>
                  </a:cxn>
                  <a:cxn ang="0">
                    <a:pos x="T4" y="T5"/>
                  </a:cxn>
                  <a:cxn ang="0">
                    <a:pos x="T6" y="T7"/>
                  </a:cxn>
                </a:cxnLst>
                <a:rect l="0" t="0" r="r" b="b"/>
                <a:pathLst>
                  <a:path w="12" h="20">
                    <a:moveTo>
                      <a:pt x="0" y="0"/>
                    </a:moveTo>
                    <a:cubicBezTo>
                      <a:pt x="4" y="20"/>
                      <a:pt x="4" y="20"/>
                      <a:pt x="4" y="20"/>
                    </a:cubicBezTo>
                    <a:cubicBezTo>
                      <a:pt x="9" y="18"/>
                      <a:pt x="12" y="14"/>
                      <a:pt x="11" y="9"/>
                    </a:cubicBezTo>
                    <a:cubicBezTo>
                      <a:pt x="10" y="3"/>
                      <a:pt x="5"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 name="Freeform 21">
                <a:extLst>
                  <a:ext uri="{FF2B5EF4-FFF2-40B4-BE49-F238E27FC236}">
                    <a16:creationId xmlns:a16="http://schemas.microsoft.com/office/drawing/2014/main" id="{3C0D79A6-823A-4C75-8D12-F93F491ADAF2}"/>
                  </a:ext>
                </a:extLst>
              </p:cNvPr>
              <p:cNvSpPr>
                <a:spLocks/>
              </p:cNvSpPr>
              <p:nvPr/>
            </p:nvSpPr>
            <p:spPr bwMode="auto">
              <a:xfrm>
                <a:off x="7386781" y="2835890"/>
                <a:ext cx="27921" cy="47467"/>
              </a:xfrm>
              <a:custGeom>
                <a:avLst/>
                <a:gdLst>
                  <a:gd name="T0" fmla="*/ 1 w 12"/>
                  <a:gd name="T1" fmla="*/ 11 h 20"/>
                  <a:gd name="T2" fmla="*/ 12 w 12"/>
                  <a:gd name="T3" fmla="*/ 20 h 20"/>
                  <a:gd name="T4" fmla="*/ 7 w 12"/>
                  <a:gd name="T5" fmla="*/ 0 h 20"/>
                  <a:gd name="T6" fmla="*/ 1 w 12"/>
                  <a:gd name="T7" fmla="*/ 11 h 20"/>
                </a:gdLst>
                <a:ahLst/>
                <a:cxnLst>
                  <a:cxn ang="0">
                    <a:pos x="T0" y="T1"/>
                  </a:cxn>
                  <a:cxn ang="0">
                    <a:pos x="T2" y="T3"/>
                  </a:cxn>
                  <a:cxn ang="0">
                    <a:pos x="T4" y="T5"/>
                  </a:cxn>
                  <a:cxn ang="0">
                    <a:pos x="T6" y="T7"/>
                  </a:cxn>
                </a:cxnLst>
                <a:rect l="0" t="0" r="r" b="b"/>
                <a:pathLst>
                  <a:path w="12" h="20">
                    <a:moveTo>
                      <a:pt x="1" y="11"/>
                    </a:moveTo>
                    <a:cubicBezTo>
                      <a:pt x="2" y="17"/>
                      <a:pt x="7" y="20"/>
                      <a:pt x="12" y="20"/>
                    </a:cubicBezTo>
                    <a:cubicBezTo>
                      <a:pt x="7" y="0"/>
                      <a:pt x="7" y="0"/>
                      <a:pt x="7" y="0"/>
                    </a:cubicBezTo>
                    <a:cubicBezTo>
                      <a:pt x="3" y="2"/>
                      <a:pt x="0" y="6"/>
                      <a:pt x="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Freeform 22">
                <a:extLst>
                  <a:ext uri="{FF2B5EF4-FFF2-40B4-BE49-F238E27FC236}">
                    <a16:creationId xmlns:a16="http://schemas.microsoft.com/office/drawing/2014/main" id="{6F057575-1C22-48AE-BC11-D4CE003C7848}"/>
                  </a:ext>
                </a:extLst>
              </p:cNvPr>
              <p:cNvSpPr>
                <a:spLocks noEditPoints="1"/>
              </p:cNvSpPr>
              <p:nvPr/>
            </p:nvSpPr>
            <p:spPr bwMode="auto">
              <a:xfrm>
                <a:off x="7150844" y="2597160"/>
                <a:ext cx="523530" cy="520738"/>
              </a:xfrm>
              <a:custGeom>
                <a:avLst/>
                <a:gdLst>
                  <a:gd name="T0" fmla="*/ 221 w 222"/>
                  <a:gd name="T1" fmla="*/ 107 h 221"/>
                  <a:gd name="T2" fmla="*/ 216 w 222"/>
                  <a:gd name="T3" fmla="*/ 93 h 221"/>
                  <a:gd name="T4" fmla="*/ 214 w 222"/>
                  <a:gd name="T5" fmla="*/ 83 h 221"/>
                  <a:gd name="T6" fmla="*/ 212 w 222"/>
                  <a:gd name="T7" fmla="*/ 69 h 221"/>
                  <a:gd name="T8" fmla="*/ 192 w 222"/>
                  <a:gd name="T9" fmla="*/ 67 h 221"/>
                  <a:gd name="T10" fmla="*/ 201 w 222"/>
                  <a:gd name="T11" fmla="*/ 45 h 221"/>
                  <a:gd name="T12" fmla="*/ 177 w 222"/>
                  <a:gd name="T13" fmla="*/ 46 h 221"/>
                  <a:gd name="T14" fmla="*/ 182 w 222"/>
                  <a:gd name="T15" fmla="*/ 27 h 221"/>
                  <a:gd name="T16" fmla="*/ 168 w 222"/>
                  <a:gd name="T17" fmla="*/ 20 h 221"/>
                  <a:gd name="T18" fmla="*/ 160 w 222"/>
                  <a:gd name="T19" fmla="*/ 15 h 221"/>
                  <a:gd name="T20" fmla="*/ 148 w 222"/>
                  <a:gd name="T21" fmla="*/ 7 h 221"/>
                  <a:gd name="T22" fmla="*/ 133 w 222"/>
                  <a:gd name="T23" fmla="*/ 21 h 221"/>
                  <a:gd name="T24" fmla="*/ 122 w 222"/>
                  <a:gd name="T25" fmla="*/ 0 h 221"/>
                  <a:gd name="T26" fmla="*/ 111 w 222"/>
                  <a:gd name="T27" fmla="*/ 18 h 221"/>
                  <a:gd name="T28" fmla="*/ 99 w 222"/>
                  <a:gd name="T29" fmla="*/ 0 h 221"/>
                  <a:gd name="T30" fmla="*/ 89 w 222"/>
                  <a:gd name="T31" fmla="*/ 21 h 221"/>
                  <a:gd name="T32" fmla="*/ 74 w 222"/>
                  <a:gd name="T33" fmla="*/ 7 h 221"/>
                  <a:gd name="T34" fmla="*/ 62 w 222"/>
                  <a:gd name="T35" fmla="*/ 15 h 221"/>
                  <a:gd name="T36" fmla="*/ 53 w 222"/>
                  <a:gd name="T37" fmla="*/ 20 h 221"/>
                  <a:gd name="T38" fmla="*/ 40 w 222"/>
                  <a:gd name="T39" fmla="*/ 27 h 221"/>
                  <a:gd name="T40" fmla="*/ 45 w 222"/>
                  <a:gd name="T41" fmla="*/ 46 h 221"/>
                  <a:gd name="T42" fmla="*/ 21 w 222"/>
                  <a:gd name="T43" fmla="*/ 45 h 221"/>
                  <a:gd name="T44" fmla="*/ 30 w 222"/>
                  <a:gd name="T45" fmla="*/ 67 h 221"/>
                  <a:gd name="T46" fmla="*/ 9 w 222"/>
                  <a:gd name="T47" fmla="*/ 69 h 221"/>
                  <a:gd name="T48" fmla="*/ 8 w 222"/>
                  <a:gd name="T49" fmla="*/ 83 h 221"/>
                  <a:gd name="T50" fmla="*/ 6 w 222"/>
                  <a:gd name="T51" fmla="*/ 93 h 221"/>
                  <a:gd name="T52" fmla="*/ 1 w 222"/>
                  <a:gd name="T53" fmla="*/ 107 h 221"/>
                  <a:gd name="T54" fmla="*/ 19 w 222"/>
                  <a:gd name="T55" fmla="*/ 117 h 221"/>
                  <a:gd name="T56" fmla="*/ 2 w 222"/>
                  <a:gd name="T57" fmla="*/ 134 h 221"/>
                  <a:gd name="T58" fmla="*/ 24 w 222"/>
                  <a:gd name="T59" fmla="*/ 142 h 221"/>
                  <a:gd name="T60" fmla="*/ 12 w 222"/>
                  <a:gd name="T61" fmla="*/ 158 h 221"/>
                  <a:gd name="T62" fmla="*/ 22 w 222"/>
                  <a:gd name="T63" fmla="*/ 169 h 221"/>
                  <a:gd name="T64" fmla="*/ 28 w 222"/>
                  <a:gd name="T65" fmla="*/ 177 h 221"/>
                  <a:gd name="T66" fmla="*/ 35 w 222"/>
                  <a:gd name="T67" fmla="*/ 190 h 221"/>
                  <a:gd name="T68" fmla="*/ 54 w 222"/>
                  <a:gd name="T69" fmla="*/ 183 h 221"/>
                  <a:gd name="T70" fmla="*/ 55 w 222"/>
                  <a:gd name="T71" fmla="*/ 207 h 221"/>
                  <a:gd name="T72" fmla="*/ 76 w 222"/>
                  <a:gd name="T73" fmla="*/ 196 h 221"/>
                  <a:gd name="T74" fmla="*/ 80 w 222"/>
                  <a:gd name="T75" fmla="*/ 216 h 221"/>
                  <a:gd name="T76" fmla="*/ 95 w 222"/>
                  <a:gd name="T77" fmla="*/ 216 h 221"/>
                  <a:gd name="T78" fmla="*/ 105 w 222"/>
                  <a:gd name="T79" fmla="*/ 217 h 221"/>
                  <a:gd name="T80" fmla="*/ 117 w 222"/>
                  <a:gd name="T81" fmla="*/ 217 h 221"/>
                  <a:gd name="T82" fmla="*/ 127 w 222"/>
                  <a:gd name="T83" fmla="*/ 216 h 221"/>
                  <a:gd name="T84" fmla="*/ 142 w 222"/>
                  <a:gd name="T85" fmla="*/ 216 h 221"/>
                  <a:gd name="T86" fmla="*/ 145 w 222"/>
                  <a:gd name="T87" fmla="*/ 196 h 221"/>
                  <a:gd name="T88" fmla="*/ 166 w 222"/>
                  <a:gd name="T89" fmla="*/ 207 h 221"/>
                  <a:gd name="T90" fmla="*/ 167 w 222"/>
                  <a:gd name="T91" fmla="*/ 183 h 221"/>
                  <a:gd name="T92" fmla="*/ 187 w 222"/>
                  <a:gd name="T93" fmla="*/ 190 h 221"/>
                  <a:gd name="T94" fmla="*/ 194 w 222"/>
                  <a:gd name="T95" fmla="*/ 177 h 221"/>
                  <a:gd name="T96" fmla="*/ 200 w 222"/>
                  <a:gd name="T97" fmla="*/ 169 h 221"/>
                  <a:gd name="T98" fmla="*/ 210 w 222"/>
                  <a:gd name="T99" fmla="*/ 158 h 221"/>
                  <a:gd name="T100" fmla="*/ 197 w 222"/>
                  <a:gd name="T101" fmla="*/ 142 h 221"/>
                  <a:gd name="T102" fmla="*/ 219 w 222"/>
                  <a:gd name="T103" fmla="*/ 134 h 221"/>
                  <a:gd name="T104" fmla="*/ 203 w 222"/>
                  <a:gd name="T105" fmla="*/ 117 h 221"/>
                  <a:gd name="T106" fmla="*/ 50 w 222"/>
                  <a:gd name="T107" fmla="*/ 95 h 221"/>
                  <a:gd name="T108" fmla="*/ 127 w 222"/>
                  <a:gd name="T109" fmla="*/ 49 h 221"/>
                  <a:gd name="T110" fmla="*/ 111 w 222"/>
                  <a:gd name="T111" fmla="*/ 188 h 221"/>
                  <a:gd name="T112" fmla="*/ 111 w 222"/>
                  <a:gd name="T113" fmla="*/ 188 h 221"/>
                  <a:gd name="T114" fmla="*/ 133 w 222"/>
                  <a:gd name="T115" fmla="*/ 110 h 221"/>
                  <a:gd name="T116" fmla="*/ 172 w 222"/>
                  <a:gd name="T117" fmla="*/ 9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221">
                    <a:moveTo>
                      <a:pt x="217" y="115"/>
                    </a:moveTo>
                    <a:cubicBezTo>
                      <a:pt x="219" y="115"/>
                      <a:pt x="220" y="115"/>
                      <a:pt x="221" y="114"/>
                    </a:cubicBezTo>
                    <a:cubicBezTo>
                      <a:pt x="221" y="113"/>
                      <a:pt x="222" y="112"/>
                      <a:pt x="222" y="110"/>
                    </a:cubicBezTo>
                    <a:cubicBezTo>
                      <a:pt x="222" y="109"/>
                      <a:pt x="221" y="108"/>
                      <a:pt x="221" y="107"/>
                    </a:cubicBezTo>
                    <a:cubicBezTo>
                      <a:pt x="220" y="106"/>
                      <a:pt x="219" y="106"/>
                      <a:pt x="217" y="105"/>
                    </a:cubicBezTo>
                    <a:cubicBezTo>
                      <a:pt x="216" y="105"/>
                      <a:pt x="209" y="105"/>
                      <a:pt x="203" y="104"/>
                    </a:cubicBezTo>
                    <a:cubicBezTo>
                      <a:pt x="202" y="102"/>
                      <a:pt x="202" y="100"/>
                      <a:pt x="202" y="98"/>
                    </a:cubicBezTo>
                    <a:cubicBezTo>
                      <a:pt x="208" y="96"/>
                      <a:pt x="215" y="94"/>
                      <a:pt x="216" y="93"/>
                    </a:cubicBezTo>
                    <a:cubicBezTo>
                      <a:pt x="217" y="93"/>
                      <a:pt x="218" y="92"/>
                      <a:pt x="219" y="91"/>
                    </a:cubicBezTo>
                    <a:cubicBezTo>
                      <a:pt x="219" y="90"/>
                      <a:pt x="220" y="89"/>
                      <a:pt x="219" y="87"/>
                    </a:cubicBezTo>
                    <a:cubicBezTo>
                      <a:pt x="219" y="86"/>
                      <a:pt x="218" y="85"/>
                      <a:pt x="217" y="84"/>
                    </a:cubicBezTo>
                    <a:cubicBezTo>
                      <a:pt x="216" y="84"/>
                      <a:pt x="215" y="83"/>
                      <a:pt x="214" y="83"/>
                    </a:cubicBezTo>
                    <a:cubicBezTo>
                      <a:pt x="213" y="83"/>
                      <a:pt x="206" y="84"/>
                      <a:pt x="199" y="85"/>
                    </a:cubicBezTo>
                    <a:cubicBezTo>
                      <a:pt x="199" y="83"/>
                      <a:pt x="198" y="81"/>
                      <a:pt x="197" y="79"/>
                    </a:cubicBezTo>
                    <a:cubicBezTo>
                      <a:pt x="203" y="76"/>
                      <a:pt x="209" y="72"/>
                      <a:pt x="210" y="72"/>
                    </a:cubicBezTo>
                    <a:cubicBezTo>
                      <a:pt x="211" y="71"/>
                      <a:pt x="212" y="70"/>
                      <a:pt x="212" y="69"/>
                    </a:cubicBezTo>
                    <a:cubicBezTo>
                      <a:pt x="213" y="68"/>
                      <a:pt x="213" y="66"/>
                      <a:pt x="212" y="65"/>
                    </a:cubicBezTo>
                    <a:cubicBezTo>
                      <a:pt x="212" y="64"/>
                      <a:pt x="211" y="63"/>
                      <a:pt x="210" y="63"/>
                    </a:cubicBezTo>
                    <a:cubicBezTo>
                      <a:pt x="209" y="62"/>
                      <a:pt x="207" y="62"/>
                      <a:pt x="206" y="62"/>
                    </a:cubicBezTo>
                    <a:cubicBezTo>
                      <a:pt x="205" y="63"/>
                      <a:pt x="198" y="65"/>
                      <a:pt x="192" y="67"/>
                    </a:cubicBezTo>
                    <a:cubicBezTo>
                      <a:pt x="191" y="65"/>
                      <a:pt x="190" y="63"/>
                      <a:pt x="189" y="62"/>
                    </a:cubicBezTo>
                    <a:cubicBezTo>
                      <a:pt x="194" y="57"/>
                      <a:pt x="199" y="53"/>
                      <a:pt x="200" y="52"/>
                    </a:cubicBezTo>
                    <a:cubicBezTo>
                      <a:pt x="201" y="51"/>
                      <a:pt x="201" y="50"/>
                      <a:pt x="202" y="49"/>
                    </a:cubicBezTo>
                    <a:cubicBezTo>
                      <a:pt x="202" y="47"/>
                      <a:pt x="201" y="46"/>
                      <a:pt x="201" y="45"/>
                    </a:cubicBezTo>
                    <a:cubicBezTo>
                      <a:pt x="200" y="44"/>
                      <a:pt x="199" y="43"/>
                      <a:pt x="198" y="43"/>
                    </a:cubicBezTo>
                    <a:cubicBezTo>
                      <a:pt x="196" y="43"/>
                      <a:pt x="195" y="43"/>
                      <a:pt x="194" y="44"/>
                    </a:cubicBezTo>
                    <a:cubicBezTo>
                      <a:pt x="193" y="44"/>
                      <a:pt x="187" y="48"/>
                      <a:pt x="181" y="51"/>
                    </a:cubicBezTo>
                    <a:cubicBezTo>
                      <a:pt x="180" y="50"/>
                      <a:pt x="178" y="48"/>
                      <a:pt x="177" y="46"/>
                    </a:cubicBezTo>
                    <a:cubicBezTo>
                      <a:pt x="181" y="41"/>
                      <a:pt x="185" y="36"/>
                      <a:pt x="186" y="34"/>
                    </a:cubicBezTo>
                    <a:cubicBezTo>
                      <a:pt x="187" y="33"/>
                      <a:pt x="187" y="32"/>
                      <a:pt x="187" y="31"/>
                    </a:cubicBezTo>
                    <a:cubicBezTo>
                      <a:pt x="187" y="30"/>
                      <a:pt x="186" y="29"/>
                      <a:pt x="185" y="28"/>
                    </a:cubicBezTo>
                    <a:cubicBezTo>
                      <a:pt x="184" y="27"/>
                      <a:pt x="183" y="27"/>
                      <a:pt x="182" y="27"/>
                    </a:cubicBezTo>
                    <a:cubicBezTo>
                      <a:pt x="181" y="27"/>
                      <a:pt x="179" y="27"/>
                      <a:pt x="178" y="28"/>
                    </a:cubicBezTo>
                    <a:cubicBezTo>
                      <a:pt x="177" y="29"/>
                      <a:pt x="172" y="34"/>
                      <a:pt x="167" y="38"/>
                    </a:cubicBezTo>
                    <a:cubicBezTo>
                      <a:pt x="166" y="37"/>
                      <a:pt x="164" y="35"/>
                      <a:pt x="162" y="34"/>
                    </a:cubicBezTo>
                    <a:cubicBezTo>
                      <a:pt x="165" y="28"/>
                      <a:pt x="168" y="22"/>
                      <a:pt x="168" y="20"/>
                    </a:cubicBezTo>
                    <a:cubicBezTo>
                      <a:pt x="169" y="19"/>
                      <a:pt x="169" y="18"/>
                      <a:pt x="169" y="17"/>
                    </a:cubicBezTo>
                    <a:cubicBezTo>
                      <a:pt x="168" y="16"/>
                      <a:pt x="167" y="15"/>
                      <a:pt x="166" y="14"/>
                    </a:cubicBezTo>
                    <a:cubicBezTo>
                      <a:pt x="165" y="14"/>
                      <a:pt x="164" y="13"/>
                      <a:pt x="163" y="14"/>
                    </a:cubicBezTo>
                    <a:cubicBezTo>
                      <a:pt x="162" y="14"/>
                      <a:pt x="161" y="14"/>
                      <a:pt x="160" y="15"/>
                    </a:cubicBezTo>
                    <a:cubicBezTo>
                      <a:pt x="159" y="17"/>
                      <a:pt x="155" y="22"/>
                      <a:pt x="151" y="28"/>
                    </a:cubicBezTo>
                    <a:cubicBezTo>
                      <a:pt x="149" y="27"/>
                      <a:pt x="147" y="26"/>
                      <a:pt x="145" y="25"/>
                    </a:cubicBezTo>
                    <a:cubicBezTo>
                      <a:pt x="147" y="19"/>
                      <a:pt x="148" y="12"/>
                      <a:pt x="149" y="10"/>
                    </a:cubicBezTo>
                    <a:cubicBezTo>
                      <a:pt x="149" y="9"/>
                      <a:pt x="149" y="8"/>
                      <a:pt x="148" y="7"/>
                    </a:cubicBezTo>
                    <a:cubicBezTo>
                      <a:pt x="147" y="6"/>
                      <a:pt x="146" y="5"/>
                      <a:pt x="145" y="5"/>
                    </a:cubicBezTo>
                    <a:cubicBezTo>
                      <a:pt x="144" y="4"/>
                      <a:pt x="143" y="4"/>
                      <a:pt x="142" y="5"/>
                    </a:cubicBezTo>
                    <a:cubicBezTo>
                      <a:pt x="140" y="5"/>
                      <a:pt x="139" y="6"/>
                      <a:pt x="139" y="7"/>
                    </a:cubicBezTo>
                    <a:cubicBezTo>
                      <a:pt x="138" y="9"/>
                      <a:pt x="136" y="15"/>
                      <a:pt x="133" y="21"/>
                    </a:cubicBezTo>
                    <a:cubicBezTo>
                      <a:pt x="131" y="20"/>
                      <a:pt x="129" y="20"/>
                      <a:pt x="127" y="20"/>
                    </a:cubicBezTo>
                    <a:cubicBezTo>
                      <a:pt x="127" y="13"/>
                      <a:pt x="127" y="6"/>
                      <a:pt x="127" y="5"/>
                    </a:cubicBezTo>
                    <a:cubicBezTo>
                      <a:pt x="127" y="4"/>
                      <a:pt x="126" y="2"/>
                      <a:pt x="126" y="2"/>
                    </a:cubicBezTo>
                    <a:cubicBezTo>
                      <a:pt x="125" y="1"/>
                      <a:pt x="124" y="0"/>
                      <a:pt x="122" y="0"/>
                    </a:cubicBezTo>
                    <a:cubicBezTo>
                      <a:pt x="121" y="0"/>
                      <a:pt x="120" y="0"/>
                      <a:pt x="119" y="1"/>
                    </a:cubicBezTo>
                    <a:cubicBezTo>
                      <a:pt x="118" y="1"/>
                      <a:pt x="117" y="3"/>
                      <a:pt x="117" y="4"/>
                    </a:cubicBezTo>
                    <a:cubicBezTo>
                      <a:pt x="117" y="5"/>
                      <a:pt x="115" y="12"/>
                      <a:pt x="114" y="18"/>
                    </a:cubicBezTo>
                    <a:cubicBezTo>
                      <a:pt x="113" y="18"/>
                      <a:pt x="112" y="18"/>
                      <a:pt x="111" y="18"/>
                    </a:cubicBezTo>
                    <a:cubicBezTo>
                      <a:pt x="110" y="18"/>
                      <a:pt x="109" y="18"/>
                      <a:pt x="108" y="18"/>
                    </a:cubicBezTo>
                    <a:cubicBezTo>
                      <a:pt x="106" y="12"/>
                      <a:pt x="105" y="5"/>
                      <a:pt x="105" y="4"/>
                    </a:cubicBezTo>
                    <a:cubicBezTo>
                      <a:pt x="104" y="3"/>
                      <a:pt x="104" y="1"/>
                      <a:pt x="103" y="1"/>
                    </a:cubicBezTo>
                    <a:cubicBezTo>
                      <a:pt x="102" y="0"/>
                      <a:pt x="101" y="0"/>
                      <a:pt x="99" y="0"/>
                    </a:cubicBezTo>
                    <a:cubicBezTo>
                      <a:pt x="98" y="0"/>
                      <a:pt x="97" y="1"/>
                      <a:pt x="96" y="2"/>
                    </a:cubicBezTo>
                    <a:cubicBezTo>
                      <a:pt x="95" y="2"/>
                      <a:pt x="95" y="4"/>
                      <a:pt x="95" y="5"/>
                    </a:cubicBezTo>
                    <a:cubicBezTo>
                      <a:pt x="95" y="6"/>
                      <a:pt x="95" y="13"/>
                      <a:pt x="95" y="20"/>
                    </a:cubicBezTo>
                    <a:cubicBezTo>
                      <a:pt x="93" y="20"/>
                      <a:pt x="91" y="20"/>
                      <a:pt x="89" y="21"/>
                    </a:cubicBezTo>
                    <a:cubicBezTo>
                      <a:pt x="86" y="15"/>
                      <a:pt x="83" y="9"/>
                      <a:pt x="83" y="7"/>
                    </a:cubicBezTo>
                    <a:cubicBezTo>
                      <a:pt x="82" y="6"/>
                      <a:pt x="81" y="5"/>
                      <a:pt x="80" y="5"/>
                    </a:cubicBezTo>
                    <a:cubicBezTo>
                      <a:pt x="79" y="4"/>
                      <a:pt x="78" y="4"/>
                      <a:pt x="77" y="5"/>
                    </a:cubicBezTo>
                    <a:cubicBezTo>
                      <a:pt x="75" y="5"/>
                      <a:pt x="74" y="6"/>
                      <a:pt x="74" y="7"/>
                    </a:cubicBezTo>
                    <a:cubicBezTo>
                      <a:pt x="73" y="8"/>
                      <a:pt x="73" y="9"/>
                      <a:pt x="73" y="10"/>
                    </a:cubicBezTo>
                    <a:cubicBezTo>
                      <a:pt x="73" y="12"/>
                      <a:pt x="75" y="19"/>
                      <a:pt x="76" y="25"/>
                    </a:cubicBezTo>
                    <a:cubicBezTo>
                      <a:pt x="74" y="26"/>
                      <a:pt x="72" y="27"/>
                      <a:pt x="70" y="28"/>
                    </a:cubicBezTo>
                    <a:cubicBezTo>
                      <a:pt x="67" y="22"/>
                      <a:pt x="63" y="17"/>
                      <a:pt x="62" y="15"/>
                    </a:cubicBezTo>
                    <a:cubicBezTo>
                      <a:pt x="61" y="14"/>
                      <a:pt x="60" y="14"/>
                      <a:pt x="59" y="14"/>
                    </a:cubicBezTo>
                    <a:cubicBezTo>
                      <a:pt x="58" y="13"/>
                      <a:pt x="56" y="14"/>
                      <a:pt x="55" y="14"/>
                    </a:cubicBezTo>
                    <a:cubicBezTo>
                      <a:pt x="54" y="15"/>
                      <a:pt x="54" y="16"/>
                      <a:pt x="53" y="17"/>
                    </a:cubicBezTo>
                    <a:cubicBezTo>
                      <a:pt x="53" y="18"/>
                      <a:pt x="53" y="19"/>
                      <a:pt x="53" y="20"/>
                    </a:cubicBezTo>
                    <a:cubicBezTo>
                      <a:pt x="54" y="22"/>
                      <a:pt x="57" y="28"/>
                      <a:pt x="59" y="34"/>
                    </a:cubicBezTo>
                    <a:cubicBezTo>
                      <a:pt x="58" y="35"/>
                      <a:pt x="56" y="37"/>
                      <a:pt x="54" y="38"/>
                    </a:cubicBezTo>
                    <a:cubicBezTo>
                      <a:pt x="50" y="34"/>
                      <a:pt x="44" y="29"/>
                      <a:pt x="43" y="28"/>
                    </a:cubicBezTo>
                    <a:cubicBezTo>
                      <a:pt x="42" y="27"/>
                      <a:pt x="41" y="27"/>
                      <a:pt x="40" y="27"/>
                    </a:cubicBezTo>
                    <a:cubicBezTo>
                      <a:pt x="39" y="27"/>
                      <a:pt x="38" y="27"/>
                      <a:pt x="37" y="28"/>
                    </a:cubicBezTo>
                    <a:cubicBezTo>
                      <a:pt x="36" y="29"/>
                      <a:pt x="35" y="30"/>
                      <a:pt x="35" y="31"/>
                    </a:cubicBezTo>
                    <a:cubicBezTo>
                      <a:pt x="35" y="32"/>
                      <a:pt x="35" y="33"/>
                      <a:pt x="36" y="34"/>
                    </a:cubicBezTo>
                    <a:cubicBezTo>
                      <a:pt x="37" y="36"/>
                      <a:pt x="41" y="41"/>
                      <a:pt x="45" y="46"/>
                    </a:cubicBezTo>
                    <a:cubicBezTo>
                      <a:pt x="43" y="48"/>
                      <a:pt x="42" y="50"/>
                      <a:pt x="40" y="51"/>
                    </a:cubicBezTo>
                    <a:cubicBezTo>
                      <a:pt x="35" y="48"/>
                      <a:pt x="29" y="44"/>
                      <a:pt x="28" y="44"/>
                    </a:cubicBezTo>
                    <a:cubicBezTo>
                      <a:pt x="26" y="43"/>
                      <a:pt x="25" y="43"/>
                      <a:pt x="24" y="43"/>
                    </a:cubicBezTo>
                    <a:cubicBezTo>
                      <a:pt x="23" y="43"/>
                      <a:pt x="22" y="44"/>
                      <a:pt x="21" y="45"/>
                    </a:cubicBezTo>
                    <a:cubicBezTo>
                      <a:pt x="20" y="46"/>
                      <a:pt x="20" y="47"/>
                      <a:pt x="20" y="49"/>
                    </a:cubicBezTo>
                    <a:cubicBezTo>
                      <a:pt x="20" y="50"/>
                      <a:pt x="21" y="51"/>
                      <a:pt x="22" y="52"/>
                    </a:cubicBezTo>
                    <a:cubicBezTo>
                      <a:pt x="23" y="53"/>
                      <a:pt x="28" y="57"/>
                      <a:pt x="33" y="62"/>
                    </a:cubicBezTo>
                    <a:cubicBezTo>
                      <a:pt x="32" y="63"/>
                      <a:pt x="31" y="65"/>
                      <a:pt x="30" y="67"/>
                    </a:cubicBezTo>
                    <a:cubicBezTo>
                      <a:pt x="24" y="65"/>
                      <a:pt x="17" y="63"/>
                      <a:pt x="16" y="62"/>
                    </a:cubicBezTo>
                    <a:cubicBezTo>
                      <a:pt x="14" y="62"/>
                      <a:pt x="13" y="62"/>
                      <a:pt x="12" y="63"/>
                    </a:cubicBezTo>
                    <a:cubicBezTo>
                      <a:pt x="11" y="63"/>
                      <a:pt x="10" y="64"/>
                      <a:pt x="10" y="65"/>
                    </a:cubicBezTo>
                    <a:cubicBezTo>
                      <a:pt x="9" y="66"/>
                      <a:pt x="9" y="68"/>
                      <a:pt x="9" y="69"/>
                    </a:cubicBezTo>
                    <a:cubicBezTo>
                      <a:pt x="10" y="70"/>
                      <a:pt x="10" y="71"/>
                      <a:pt x="11" y="72"/>
                    </a:cubicBezTo>
                    <a:cubicBezTo>
                      <a:pt x="13" y="72"/>
                      <a:pt x="19" y="76"/>
                      <a:pt x="24" y="79"/>
                    </a:cubicBezTo>
                    <a:cubicBezTo>
                      <a:pt x="24" y="81"/>
                      <a:pt x="23" y="83"/>
                      <a:pt x="22" y="85"/>
                    </a:cubicBezTo>
                    <a:cubicBezTo>
                      <a:pt x="16" y="84"/>
                      <a:pt x="9" y="83"/>
                      <a:pt x="8" y="83"/>
                    </a:cubicBezTo>
                    <a:cubicBezTo>
                      <a:pt x="6" y="83"/>
                      <a:pt x="5" y="84"/>
                      <a:pt x="4" y="84"/>
                    </a:cubicBezTo>
                    <a:cubicBezTo>
                      <a:pt x="3" y="85"/>
                      <a:pt x="3" y="86"/>
                      <a:pt x="2" y="87"/>
                    </a:cubicBezTo>
                    <a:cubicBezTo>
                      <a:pt x="2" y="89"/>
                      <a:pt x="2" y="90"/>
                      <a:pt x="3" y="91"/>
                    </a:cubicBezTo>
                    <a:cubicBezTo>
                      <a:pt x="3" y="92"/>
                      <a:pt x="4" y="93"/>
                      <a:pt x="6" y="93"/>
                    </a:cubicBezTo>
                    <a:cubicBezTo>
                      <a:pt x="7" y="94"/>
                      <a:pt x="14" y="96"/>
                      <a:pt x="20" y="98"/>
                    </a:cubicBezTo>
                    <a:cubicBezTo>
                      <a:pt x="19" y="100"/>
                      <a:pt x="19" y="102"/>
                      <a:pt x="19" y="104"/>
                    </a:cubicBezTo>
                    <a:cubicBezTo>
                      <a:pt x="13" y="105"/>
                      <a:pt x="6" y="105"/>
                      <a:pt x="4" y="105"/>
                    </a:cubicBezTo>
                    <a:cubicBezTo>
                      <a:pt x="3" y="106"/>
                      <a:pt x="2" y="106"/>
                      <a:pt x="1" y="107"/>
                    </a:cubicBezTo>
                    <a:cubicBezTo>
                      <a:pt x="0" y="108"/>
                      <a:pt x="0" y="109"/>
                      <a:pt x="0" y="110"/>
                    </a:cubicBezTo>
                    <a:cubicBezTo>
                      <a:pt x="0" y="112"/>
                      <a:pt x="0" y="113"/>
                      <a:pt x="1" y="114"/>
                    </a:cubicBezTo>
                    <a:cubicBezTo>
                      <a:pt x="2" y="115"/>
                      <a:pt x="3" y="115"/>
                      <a:pt x="4" y="115"/>
                    </a:cubicBezTo>
                    <a:cubicBezTo>
                      <a:pt x="6" y="116"/>
                      <a:pt x="13" y="116"/>
                      <a:pt x="19" y="117"/>
                    </a:cubicBezTo>
                    <a:cubicBezTo>
                      <a:pt x="19" y="119"/>
                      <a:pt x="19" y="121"/>
                      <a:pt x="20" y="123"/>
                    </a:cubicBezTo>
                    <a:cubicBezTo>
                      <a:pt x="14" y="125"/>
                      <a:pt x="7" y="127"/>
                      <a:pt x="6" y="128"/>
                    </a:cubicBezTo>
                    <a:cubicBezTo>
                      <a:pt x="4" y="128"/>
                      <a:pt x="3" y="129"/>
                      <a:pt x="3" y="130"/>
                    </a:cubicBezTo>
                    <a:cubicBezTo>
                      <a:pt x="2" y="131"/>
                      <a:pt x="2" y="132"/>
                      <a:pt x="2" y="134"/>
                    </a:cubicBezTo>
                    <a:cubicBezTo>
                      <a:pt x="3" y="135"/>
                      <a:pt x="3" y="136"/>
                      <a:pt x="4" y="137"/>
                    </a:cubicBezTo>
                    <a:cubicBezTo>
                      <a:pt x="5" y="137"/>
                      <a:pt x="6" y="138"/>
                      <a:pt x="8" y="138"/>
                    </a:cubicBezTo>
                    <a:cubicBezTo>
                      <a:pt x="9" y="137"/>
                      <a:pt x="16" y="137"/>
                      <a:pt x="22" y="136"/>
                    </a:cubicBezTo>
                    <a:cubicBezTo>
                      <a:pt x="23" y="138"/>
                      <a:pt x="24" y="140"/>
                      <a:pt x="24" y="142"/>
                    </a:cubicBezTo>
                    <a:cubicBezTo>
                      <a:pt x="19" y="145"/>
                      <a:pt x="13" y="149"/>
                      <a:pt x="11" y="149"/>
                    </a:cubicBezTo>
                    <a:cubicBezTo>
                      <a:pt x="10" y="150"/>
                      <a:pt x="10" y="151"/>
                      <a:pt x="9" y="152"/>
                    </a:cubicBezTo>
                    <a:cubicBezTo>
                      <a:pt x="9" y="153"/>
                      <a:pt x="9" y="154"/>
                      <a:pt x="10" y="156"/>
                    </a:cubicBezTo>
                    <a:cubicBezTo>
                      <a:pt x="10" y="157"/>
                      <a:pt x="11" y="158"/>
                      <a:pt x="12" y="158"/>
                    </a:cubicBezTo>
                    <a:cubicBezTo>
                      <a:pt x="13" y="159"/>
                      <a:pt x="14" y="159"/>
                      <a:pt x="16" y="158"/>
                    </a:cubicBezTo>
                    <a:cubicBezTo>
                      <a:pt x="17" y="158"/>
                      <a:pt x="24" y="156"/>
                      <a:pt x="30" y="154"/>
                    </a:cubicBezTo>
                    <a:cubicBezTo>
                      <a:pt x="31" y="156"/>
                      <a:pt x="32" y="157"/>
                      <a:pt x="33" y="159"/>
                    </a:cubicBezTo>
                    <a:cubicBezTo>
                      <a:pt x="28" y="163"/>
                      <a:pt x="23" y="168"/>
                      <a:pt x="22" y="169"/>
                    </a:cubicBezTo>
                    <a:cubicBezTo>
                      <a:pt x="21" y="170"/>
                      <a:pt x="20" y="171"/>
                      <a:pt x="20" y="172"/>
                    </a:cubicBezTo>
                    <a:cubicBezTo>
                      <a:pt x="20" y="174"/>
                      <a:pt x="20" y="175"/>
                      <a:pt x="21" y="176"/>
                    </a:cubicBezTo>
                    <a:cubicBezTo>
                      <a:pt x="22" y="177"/>
                      <a:pt x="23" y="177"/>
                      <a:pt x="24" y="178"/>
                    </a:cubicBezTo>
                    <a:cubicBezTo>
                      <a:pt x="25" y="178"/>
                      <a:pt x="26" y="178"/>
                      <a:pt x="28" y="177"/>
                    </a:cubicBezTo>
                    <a:cubicBezTo>
                      <a:pt x="29" y="177"/>
                      <a:pt x="35" y="173"/>
                      <a:pt x="40" y="170"/>
                    </a:cubicBezTo>
                    <a:cubicBezTo>
                      <a:pt x="42" y="171"/>
                      <a:pt x="43" y="173"/>
                      <a:pt x="45" y="174"/>
                    </a:cubicBezTo>
                    <a:cubicBezTo>
                      <a:pt x="41" y="180"/>
                      <a:pt x="37" y="185"/>
                      <a:pt x="36" y="186"/>
                    </a:cubicBezTo>
                    <a:cubicBezTo>
                      <a:pt x="35" y="187"/>
                      <a:pt x="35" y="189"/>
                      <a:pt x="35" y="190"/>
                    </a:cubicBezTo>
                    <a:cubicBezTo>
                      <a:pt x="35" y="191"/>
                      <a:pt x="36" y="192"/>
                      <a:pt x="37" y="193"/>
                    </a:cubicBezTo>
                    <a:cubicBezTo>
                      <a:pt x="38" y="194"/>
                      <a:pt x="39" y="194"/>
                      <a:pt x="40" y="194"/>
                    </a:cubicBezTo>
                    <a:cubicBezTo>
                      <a:pt x="41" y="194"/>
                      <a:pt x="42" y="194"/>
                      <a:pt x="43" y="193"/>
                    </a:cubicBezTo>
                    <a:cubicBezTo>
                      <a:pt x="44" y="192"/>
                      <a:pt x="50" y="187"/>
                      <a:pt x="54" y="183"/>
                    </a:cubicBezTo>
                    <a:cubicBezTo>
                      <a:pt x="56" y="184"/>
                      <a:pt x="58" y="186"/>
                      <a:pt x="59" y="187"/>
                    </a:cubicBezTo>
                    <a:cubicBezTo>
                      <a:pt x="57" y="193"/>
                      <a:pt x="54" y="199"/>
                      <a:pt x="53" y="200"/>
                    </a:cubicBezTo>
                    <a:cubicBezTo>
                      <a:pt x="53" y="202"/>
                      <a:pt x="53" y="203"/>
                      <a:pt x="53" y="204"/>
                    </a:cubicBezTo>
                    <a:cubicBezTo>
                      <a:pt x="54" y="205"/>
                      <a:pt x="54" y="206"/>
                      <a:pt x="55" y="207"/>
                    </a:cubicBezTo>
                    <a:cubicBezTo>
                      <a:pt x="56" y="207"/>
                      <a:pt x="58" y="207"/>
                      <a:pt x="59" y="207"/>
                    </a:cubicBezTo>
                    <a:cubicBezTo>
                      <a:pt x="60" y="207"/>
                      <a:pt x="61" y="206"/>
                      <a:pt x="62" y="205"/>
                    </a:cubicBezTo>
                    <a:cubicBezTo>
                      <a:pt x="63" y="204"/>
                      <a:pt x="67" y="198"/>
                      <a:pt x="70" y="193"/>
                    </a:cubicBezTo>
                    <a:cubicBezTo>
                      <a:pt x="72" y="194"/>
                      <a:pt x="74" y="195"/>
                      <a:pt x="76" y="196"/>
                    </a:cubicBezTo>
                    <a:cubicBezTo>
                      <a:pt x="75" y="202"/>
                      <a:pt x="73" y="209"/>
                      <a:pt x="73" y="210"/>
                    </a:cubicBezTo>
                    <a:cubicBezTo>
                      <a:pt x="73" y="212"/>
                      <a:pt x="73" y="213"/>
                      <a:pt x="74" y="214"/>
                    </a:cubicBezTo>
                    <a:cubicBezTo>
                      <a:pt x="74" y="215"/>
                      <a:pt x="75" y="216"/>
                      <a:pt x="77" y="216"/>
                    </a:cubicBezTo>
                    <a:cubicBezTo>
                      <a:pt x="78" y="217"/>
                      <a:pt x="79" y="216"/>
                      <a:pt x="80" y="216"/>
                    </a:cubicBezTo>
                    <a:cubicBezTo>
                      <a:pt x="81" y="216"/>
                      <a:pt x="82" y="215"/>
                      <a:pt x="83" y="214"/>
                    </a:cubicBezTo>
                    <a:cubicBezTo>
                      <a:pt x="83" y="212"/>
                      <a:pt x="86" y="206"/>
                      <a:pt x="89" y="200"/>
                    </a:cubicBezTo>
                    <a:cubicBezTo>
                      <a:pt x="91" y="200"/>
                      <a:pt x="93" y="201"/>
                      <a:pt x="95" y="201"/>
                    </a:cubicBezTo>
                    <a:cubicBezTo>
                      <a:pt x="95" y="208"/>
                      <a:pt x="95" y="215"/>
                      <a:pt x="95" y="216"/>
                    </a:cubicBezTo>
                    <a:cubicBezTo>
                      <a:pt x="95" y="217"/>
                      <a:pt x="95" y="218"/>
                      <a:pt x="96" y="219"/>
                    </a:cubicBezTo>
                    <a:cubicBezTo>
                      <a:pt x="97" y="220"/>
                      <a:pt x="98" y="221"/>
                      <a:pt x="99" y="221"/>
                    </a:cubicBezTo>
                    <a:cubicBezTo>
                      <a:pt x="101" y="221"/>
                      <a:pt x="102" y="221"/>
                      <a:pt x="103" y="220"/>
                    </a:cubicBezTo>
                    <a:cubicBezTo>
                      <a:pt x="104" y="219"/>
                      <a:pt x="104" y="218"/>
                      <a:pt x="105" y="217"/>
                    </a:cubicBezTo>
                    <a:cubicBezTo>
                      <a:pt x="105" y="216"/>
                      <a:pt x="106" y="209"/>
                      <a:pt x="108" y="203"/>
                    </a:cubicBezTo>
                    <a:cubicBezTo>
                      <a:pt x="109" y="203"/>
                      <a:pt x="110" y="203"/>
                      <a:pt x="111" y="203"/>
                    </a:cubicBezTo>
                    <a:cubicBezTo>
                      <a:pt x="112" y="203"/>
                      <a:pt x="113" y="203"/>
                      <a:pt x="114" y="203"/>
                    </a:cubicBezTo>
                    <a:cubicBezTo>
                      <a:pt x="115" y="209"/>
                      <a:pt x="117" y="216"/>
                      <a:pt x="117" y="217"/>
                    </a:cubicBezTo>
                    <a:cubicBezTo>
                      <a:pt x="117" y="218"/>
                      <a:pt x="118" y="219"/>
                      <a:pt x="119" y="220"/>
                    </a:cubicBezTo>
                    <a:cubicBezTo>
                      <a:pt x="120" y="221"/>
                      <a:pt x="121" y="221"/>
                      <a:pt x="122" y="221"/>
                    </a:cubicBezTo>
                    <a:cubicBezTo>
                      <a:pt x="124" y="221"/>
                      <a:pt x="125" y="220"/>
                      <a:pt x="126" y="219"/>
                    </a:cubicBezTo>
                    <a:cubicBezTo>
                      <a:pt x="126" y="218"/>
                      <a:pt x="127" y="217"/>
                      <a:pt x="127" y="216"/>
                    </a:cubicBezTo>
                    <a:cubicBezTo>
                      <a:pt x="127" y="215"/>
                      <a:pt x="127" y="208"/>
                      <a:pt x="127" y="201"/>
                    </a:cubicBezTo>
                    <a:cubicBezTo>
                      <a:pt x="129" y="201"/>
                      <a:pt x="131" y="200"/>
                      <a:pt x="133" y="200"/>
                    </a:cubicBezTo>
                    <a:cubicBezTo>
                      <a:pt x="136" y="206"/>
                      <a:pt x="138" y="212"/>
                      <a:pt x="139" y="214"/>
                    </a:cubicBezTo>
                    <a:cubicBezTo>
                      <a:pt x="139" y="215"/>
                      <a:pt x="140" y="216"/>
                      <a:pt x="142" y="216"/>
                    </a:cubicBezTo>
                    <a:cubicBezTo>
                      <a:pt x="143" y="216"/>
                      <a:pt x="144" y="217"/>
                      <a:pt x="145" y="216"/>
                    </a:cubicBezTo>
                    <a:cubicBezTo>
                      <a:pt x="146" y="216"/>
                      <a:pt x="147" y="215"/>
                      <a:pt x="148" y="214"/>
                    </a:cubicBezTo>
                    <a:cubicBezTo>
                      <a:pt x="149" y="213"/>
                      <a:pt x="149" y="212"/>
                      <a:pt x="149" y="210"/>
                    </a:cubicBezTo>
                    <a:cubicBezTo>
                      <a:pt x="148" y="209"/>
                      <a:pt x="147" y="202"/>
                      <a:pt x="145" y="196"/>
                    </a:cubicBezTo>
                    <a:cubicBezTo>
                      <a:pt x="147" y="195"/>
                      <a:pt x="149" y="194"/>
                      <a:pt x="151" y="193"/>
                    </a:cubicBezTo>
                    <a:cubicBezTo>
                      <a:pt x="155" y="198"/>
                      <a:pt x="159" y="204"/>
                      <a:pt x="160" y="205"/>
                    </a:cubicBezTo>
                    <a:cubicBezTo>
                      <a:pt x="161" y="206"/>
                      <a:pt x="162" y="207"/>
                      <a:pt x="163" y="207"/>
                    </a:cubicBezTo>
                    <a:cubicBezTo>
                      <a:pt x="164" y="207"/>
                      <a:pt x="165" y="207"/>
                      <a:pt x="166" y="207"/>
                    </a:cubicBezTo>
                    <a:cubicBezTo>
                      <a:pt x="167" y="206"/>
                      <a:pt x="168" y="205"/>
                      <a:pt x="169" y="204"/>
                    </a:cubicBezTo>
                    <a:cubicBezTo>
                      <a:pt x="169" y="203"/>
                      <a:pt x="169" y="202"/>
                      <a:pt x="168" y="200"/>
                    </a:cubicBezTo>
                    <a:cubicBezTo>
                      <a:pt x="168" y="199"/>
                      <a:pt x="165" y="193"/>
                      <a:pt x="162" y="187"/>
                    </a:cubicBezTo>
                    <a:cubicBezTo>
                      <a:pt x="164" y="186"/>
                      <a:pt x="166" y="184"/>
                      <a:pt x="167" y="183"/>
                    </a:cubicBezTo>
                    <a:cubicBezTo>
                      <a:pt x="172" y="187"/>
                      <a:pt x="177" y="192"/>
                      <a:pt x="178" y="193"/>
                    </a:cubicBezTo>
                    <a:cubicBezTo>
                      <a:pt x="179" y="194"/>
                      <a:pt x="181" y="194"/>
                      <a:pt x="182" y="194"/>
                    </a:cubicBezTo>
                    <a:cubicBezTo>
                      <a:pt x="183" y="194"/>
                      <a:pt x="184" y="194"/>
                      <a:pt x="185" y="193"/>
                    </a:cubicBezTo>
                    <a:cubicBezTo>
                      <a:pt x="186" y="192"/>
                      <a:pt x="187" y="191"/>
                      <a:pt x="187" y="190"/>
                    </a:cubicBezTo>
                    <a:cubicBezTo>
                      <a:pt x="187" y="189"/>
                      <a:pt x="187" y="187"/>
                      <a:pt x="186" y="186"/>
                    </a:cubicBezTo>
                    <a:cubicBezTo>
                      <a:pt x="185" y="185"/>
                      <a:pt x="181" y="180"/>
                      <a:pt x="177" y="174"/>
                    </a:cubicBezTo>
                    <a:cubicBezTo>
                      <a:pt x="178" y="173"/>
                      <a:pt x="180" y="171"/>
                      <a:pt x="181" y="170"/>
                    </a:cubicBezTo>
                    <a:cubicBezTo>
                      <a:pt x="187" y="173"/>
                      <a:pt x="193" y="177"/>
                      <a:pt x="194" y="177"/>
                    </a:cubicBezTo>
                    <a:cubicBezTo>
                      <a:pt x="195" y="178"/>
                      <a:pt x="196" y="178"/>
                      <a:pt x="198" y="178"/>
                    </a:cubicBezTo>
                    <a:cubicBezTo>
                      <a:pt x="199" y="177"/>
                      <a:pt x="200" y="177"/>
                      <a:pt x="201" y="176"/>
                    </a:cubicBezTo>
                    <a:cubicBezTo>
                      <a:pt x="201" y="175"/>
                      <a:pt x="202" y="174"/>
                      <a:pt x="202" y="172"/>
                    </a:cubicBezTo>
                    <a:cubicBezTo>
                      <a:pt x="201" y="171"/>
                      <a:pt x="201" y="170"/>
                      <a:pt x="200" y="169"/>
                    </a:cubicBezTo>
                    <a:cubicBezTo>
                      <a:pt x="199" y="168"/>
                      <a:pt x="194" y="163"/>
                      <a:pt x="189" y="159"/>
                    </a:cubicBezTo>
                    <a:cubicBezTo>
                      <a:pt x="190" y="157"/>
                      <a:pt x="191" y="156"/>
                      <a:pt x="192" y="154"/>
                    </a:cubicBezTo>
                    <a:cubicBezTo>
                      <a:pt x="198" y="156"/>
                      <a:pt x="205" y="158"/>
                      <a:pt x="206" y="158"/>
                    </a:cubicBezTo>
                    <a:cubicBezTo>
                      <a:pt x="207" y="159"/>
                      <a:pt x="209" y="159"/>
                      <a:pt x="210" y="158"/>
                    </a:cubicBezTo>
                    <a:cubicBezTo>
                      <a:pt x="211" y="158"/>
                      <a:pt x="212" y="157"/>
                      <a:pt x="212" y="156"/>
                    </a:cubicBezTo>
                    <a:cubicBezTo>
                      <a:pt x="213" y="154"/>
                      <a:pt x="213" y="153"/>
                      <a:pt x="212" y="152"/>
                    </a:cubicBezTo>
                    <a:cubicBezTo>
                      <a:pt x="212" y="151"/>
                      <a:pt x="211" y="150"/>
                      <a:pt x="210" y="149"/>
                    </a:cubicBezTo>
                    <a:cubicBezTo>
                      <a:pt x="209" y="149"/>
                      <a:pt x="203" y="145"/>
                      <a:pt x="197" y="142"/>
                    </a:cubicBezTo>
                    <a:cubicBezTo>
                      <a:pt x="198" y="140"/>
                      <a:pt x="199" y="138"/>
                      <a:pt x="199" y="136"/>
                    </a:cubicBezTo>
                    <a:cubicBezTo>
                      <a:pt x="206" y="137"/>
                      <a:pt x="213" y="137"/>
                      <a:pt x="214" y="138"/>
                    </a:cubicBezTo>
                    <a:cubicBezTo>
                      <a:pt x="215" y="138"/>
                      <a:pt x="216" y="137"/>
                      <a:pt x="217" y="137"/>
                    </a:cubicBezTo>
                    <a:cubicBezTo>
                      <a:pt x="218" y="136"/>
                      <a:pt x="219" y="135"/>
                      <a:pt x="219" y="134"/>
                    </a:cubicBezTo>
                    <a:cubicBezTo>
                      <a:pt x="220" y="132"/>
                      <a:pt x="219" y="131"/>
                      <a:pt x="219" y="130"/>
                    </a:cubicBezTo>
                    <a:cubicBezTo>
                      <a:pt x="218" y="129"/>
                      <a:pt x="217" y="128"/>
                      <a:pt x="216" y="128"/>
                    </a:cubicBezTo>
                    <a:cubicBezTo>
                      <a:pt x="215" y="127"/>
                      <a:pt x="208" y="125"/>
                      <a:pt x="202" y="123"/>
                    </a:cubicBezTo>
                    <a:cubicBezTo>
                      <a:pt x="202" y="121"/>
                      <a:pt x="202" y="119"/>
                      <a:pt x="203" y="117"/>
                    </a:cubicBezTo>
                    <a:cubicBezTo>
                      <a:pt x="209" y="116"/>
                      <a:pt x="216" y="116"/>
                      <a:pt x="217" y="115"/>
                    </a:cubicBezTo>
                    <a:close/>
                    <a:moveTo>
                      <a:pt x="50" y="126"/>
                    </a:moveTo>
                    <a:cubicBezTo>
                      <a:pt x="41" y="126"/>
                      <a:pt x="34" y="119"/>
                      <a:pt x="34" y="110"/>
                    </a:cubicBezTo>
                    <a:cubicBezTo>
                      <a:pt x="34" y="102"/>
                      <a:pt x="41" y="95"/>
                      <a:pt x="50" y="95"/>
                    </a:cubicBezTo>
                    <a:cubicBezTo>
                      <a:pt x="58" y="95"/>
                      <a:pt x="65" y="102"/>
                      <a:pt x="65" y="110"/>
                    </a:cubicBezTo>
                    <a:cubicBezTo>
                      <a:pt x="65" y="119"/>
                      <a:pt x="58" y="126"/>
                      <a:pt x="50" y="126"/>
                    </a:cubicBezTo>
                    <a:close/>
                    <a:moveTo>
                      <a:pt x="111" y="33"/>
                    </a:moveTo>
                    <a:cubicBezTo>
                      <a:pt x="120" y="33"/>
                      <a:pt x="127" y="40"/>
                      <a:pt x="127" y="49"/>
                    </a:cubicBezTo>
                    <a:cubicBezTo>
                      <a:pt x="127" y="58"/>
                      <a:pt x="120" y="65"/>
                      <a:pt x="111" y="65"/>
                    </a:cubicBezTo>
                    <a:cubicBezTo>
                      <a:pt x="102" y="65"/>
                      <a:pt x="95" y="58"/>
                      <a:pt x="95" y="49"/>
                    </a:cubicBezTo>
                    <a:cubicBezTo>
                      <a:pt x="95" y="40"/>
                      <a:pt x="102" y="33"/>
                      <a:pt x="111" y="33"/>
                    </a:cubicBezTo>
                    <a:close/>
                    <a:moveTo>
                      <a:pt x="111" y="188"/>
                    </a:moveTo>
                    <a:cubicBezTo>
                      <a:pt x="102" y="188"/>
                      <a:pt x="95" y="180"/>
                      <a:pt x="95" y="172"/>
                    </a:cubicBezTo>
                    <a:cubicBezTo>
                      <a:pt x="95" y="163"/>
                      <a:pt x="102" y="156"/>
                      <a:pt x="111" y="156"/>
                    </a:cubicBezTo>
                    <a:cubicBezTo>
                      <a:pt x="120" y="156"/>
                      <a:pt x="127" y="163"/>
                      <a:pt x="127" y="172"/>
                    </a:cubicBezTo>
                    <a:cubicBezTo>
                      <a:pt x="127" y="180"/>
                      <a:pt x="120" y="188"/>
                      <a:pt x="111" y="188"/>
                    </a:cubicBezTo>
                    <a:close/>
                    <a:moveTo>
                      <a:pt x="111" y="132"/>
                    </a:moveTo>
                    <a:cubicBezTo>
                      <a:pt x="99" y="132"/>
                      <a:pt x="89" y="122"/>
                      <a:pt x="89" y="110"/>
                    </a:cubicBezTo>
                    <a:cubicBezTo>
                      <a:pt x="89" y="98"/>
                      <a:pt x="99" y="89"/>
                      <a:pt x="111" y="89"/>
                    </a:cubicBezTo>
                    <a:cubicBezTo>
                      <a:pt x="123" y="89"/>
                      <a:pt x="133" y="98"/>
                      <a:pt x="133" y="110"/>
                    </a:cubicBezTo>
                    <a:cubicBezTo>
                      <a:pt x="133" y="122"/>
                      <a:pt x="123" y="132"/>
                      <a:pt x="111" y="132"/>
                    </a:cubicBezTo>
                    <a:close/>
                    <a:moveTo>
                      <a:pt x="172" y="126"/>
                    </a:moveTo>
                    <a:cubicBezTo>
                      <a:pt x="163" y="126"/>
                      <a:pt x="156" y="119"/>
                      <a:pt x="156" y="110"/>
                    </a:cubicBezTo>
                    <a:cubicBezTo>
                      <a:pt x="156" y="102"/>
                      <a:pt x="163" y="95"/>
                      <a:pt x="172" y="95"/>
                    </a:cubicBezTo>
                    <a:cubicBezTo>
                      <a:pt x="181" y="95"/>
                      <a:pt x="188" y="102"/>
                      <a:pt x="188" y="110"/>
                    </a:cubicBezTo>
                    <a:cubicBezTo>
                      <a:pt x="188" y="119"/>
                      <a:pt x="181" y="126"/>
                      <a:pt x="172" y="1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Freeform 23">
                <a:extLst>
                  <a:ext uri="{FF2B5EF4-FFF2-40B4-BE49-F238E27FC236}">
                    <a16:creationId xmlns:a16="http://schemas.microsoft.com/office/drawing/2014/main" id="{DE3B636B-1293-4BFF-A767-67FFD7FE311D}"/>
                  </a:ext>
                </a:extLst>
              </p:cNvPr>
              <p:cNvSpPr>
                <a:spLocks noEditPoints="1"/>
              </p:cNvSpPr>
              <p:nvPr/>
            </p:nvSpPr>
            <p:spPr bwMode="auto">
              <a:xfrm>
                <a:off x="7335127" y="2781443"/>
                <a:ext cx="154964" cy="153569"/>
              </a:xfrm>
              <a:custGeom>
                <a:avLst/>
                <a:gdLst>
                  <a:gd name="T0" fmla="*/ 33 w 66"/>
                  <a:gd name="T1" fmla="*/ 0 h 65"/>
                  <a:gd name="T2" fmla="*/ 0 w 66"/>
                  <a:gd name="T3" fmla="*/ 32 h 65"/>
                  <a:gd name="T4" fmla="*/ 33 w 66"/>
                  <a:gd name="T5" fmla="*/ 65 h 65"/>
                  <a:gd name="T6" fmla="*/ 66 w 66"/>
                  <a:gd name="T7" fmla="*/ 32 h 65"/>
                  <a:gd name="T8" fmla="*/ 33 w 66"/>
                  <a:gd name="T9" fmla="*/ 0 h 65"/>
                  <a:gd name="T10" fmla="*/ 33 w 66"/>
                  <a:gd name="T11" fmla="*/ 49 h 65"/>
                  <a:gd name="T12" fmla="*/ 16 w 66"/>
                  <a:gd name="T13" fmla="*/ 32 h 65"/>
                  <a:gd name="T14" fmla="*/ 33 w 66"/>
                  <a:gd name="T15" fmla="*/ 16 h 65"/>
                  <a:gd name="T16" fmla="*/ 49 w 66"/>
                  <a:gd name="T17" fmla="*/ 32 h 65"/>
                  <a:gd name="T18" fmla="*/ 33 w 66"/>
                  <a:gd name="T19" fmla="*/ 4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5">
                    <a:moveTo>
                      <a:pt x="33" y="0"/>
                    </a:moveTo>
                    <a:cubicBezTo>
                      <a:pt x="15" y="0"/>
                      <a:pt x="0" y="14"/>
                      <a:pt x="0" y="32"/>
                    </a:cubicBezTo>
                    <a:cubicBezTo>
                      <a:pt x="0" y="51"/>
                      <a:pt x="15" y="65"/>
                      <a:pt x="33" y="65"/>
                    </a:cubicBezTo>
                    <a:cubicBezTo>
                      <a:pt x="51" y="65"/>
                      <a:pt x="66" y="51"/>
                      <a:pt x="66" y="32"/>
                    </a:cubicBezTo>
                    <a:cubicBezTo>
                      <a:pt x="66" y="14"/>
                      <a:pt x="51" y="0"/>
                      <a:pt x="33" y="0"/>
                    </a:cubicBezTo>
                    <a:close/>
                    <a:moveTo>
                      <a:pt x="33" y="49"/>
                    </a:moveTo>
                    <a:cubicBezTo>
                      <a:pt x="24" y="49"/>
                      <a:pt x="16" y="41"/>
                      <a:pt x="16" y="32"/>
                    </a:cubicBezTo>
                    <a:cubicBezTo>
                      <a:pt x="16" y="23"/>
                      <a:pt x="24" y="16"/>
                      <a:pt x="33" y="16"/>
                    </a:cubicBezTo>
                    <a:cubicBezTo>
                      <a:pt x="42" y="16"/>
                      <a:pt x="49" y="23"/>
                      <a:pt x="49" y="32"/>
                    </a:cubicBezTo>
                    <a:cubicBezTo>
                      <a:pt x="49" y="41"/>
                      <a:pt x="42" y="49"/>
                      <a:pt x="3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65" name="Freeform 44">
              <a:extLst>
                <a:ext uri="{FF2B5EF4-FFF2-40B4-BE49-F238E27FC236}">
                  <a16:creationId xmlns:a16="http://schemas.microsoft.com/office/drawing/2014/main" id="{A5B4EEF8-F39A-4923-9E45-45222578800A}"/>
                </a:ext>
              </a:extLst>
            </p:cNvPr>
            <p:cNvSpPr>
              <a:spLocks noEditPoints="1"/>
            </p:cNvSpPr>
            <p:nvPr/>
          </p:nvSpPr>
          <p:spPr bwMode="auto">
            <a:xfrm>
              <a:off x="7614900" y="2181684"/>
              <a:ext cx="808452" cy="811952"/>
            </a:xfrm>
            <a:custGeom>
              <a:avLst/>
              <a:gdLst>
                <a:gd name="T0" fmla="*/ 274 w 274"/>
                <a:gd name="T1" fmla="*/ 155 h 275"/>
                <a:gd name="T2" fmla="*/ 274 w 274"/>
                <a:gd name="T3" fmla="*/ 120 h 275"/>
                <a:gd name="T4" fmla="*/ 247 w 274"/>
                <a:gd name="T5" fmla="*/ 120 h 275"/>
                <a:gd name="T6" fmla="*/ 241 w 274"/>
                <a:gd name="T7" fmla="*/ 97 h 275"/>
                <a:gd name="T8" fmla="*/ 265 w 274"/>
                <a:gd name="T9" fmla="*/ 84 h 275"/>
                <a:gd name="T10" fmla="*/ 247 w 274"/>
                <a:gd name="T11" fmla="*/ 54 h 275"/>
                <a:gd name="T12" fmla="*/ 224 w 274"/>
                <a:gd name="T13" fmla="*/ 67 h 275"/>
                <a:gd name="T14" fmla="*/ 207 w 274"/>
                <a:gd name="T15" fmla="*/ 51 h 275"/>
                <a:gd name="T16" fmla="*/ 221 w 274"/>
                <a:gd name="T17" fmla="*/ 27 h 275"/>
                <a:gd name="T18" fmla="*/ 191 w 274"/>
                <a:gd name="T19" fmla="*/ 10 h 275"/>
                <a:gd name="T20" fmla="*/ 177 w 274"/>
                <a:gd name="T21" fmla="*/ 34 h 275"/>
                <a:gd name="T22" fmla="*/ 154 w 274"/>
                <a:gd name="T23" fmla="*/ 27 h 275"/>
                <a:gd name="T24" fmla="*/ 154 w 274"/>
                <a:gd name="T25" fmla="*/ 0 h 275"/>
                <a:gd name="T26" fmla="*/ 120 w 274"/>
                <a:gd name="T27" fmla="*/ 0 h 275"/>
                <a:gd name="T28" fmla="*/ 120 w 274"/>
                <a:gd name="T29" fmla="*/ 27 h 275"/>
                <a:gd name="T30" fmla="*/ 97 w 274"/>
                <a:gd name="T31" fmla="*/ 34 h 275"/>
                <a:gd name="T32" fmla="*/ 83 w 274"/>
                <a:gd name="T33" fmla="*/ 10 h 275"/>
                <a:gd name="T34" fmla="*/ 54 w 274"/>
                <a:gd name="T35" fmla="*/ 27 h 275"/>
                <a:gd name="T36" fmla="*/ 67 w 274"/>
                <a:gd name="T37" fmla="*/ 51 h 275"/>
                <a:gd name="T38" fmla="*/ 50 w 274"/>
                <a:gd name="T39" fmla="*/ 67 h 275"/>
                <a:gd name="T40" fmla="*/ 27 w 274"/>
                <a:gd name="T41" fmla="*/ 54 h 275"/>
                <a:gd name="T42" fmla="*/ 10 w 274"/>
                <a:gd name="T43" fmla="*/ 84 h 275"/>
                <a:gd name="T44" fmla="*/ 33 w 274"/>
                <a:gd name="T45" fmla="*/ 97 h 275"/>
                <a:gd name="T46" fmla="*/ 27 w 274"/>
                <a:gd name="T47" fmla="*/ 120 h 275"/>
                <a:gd name="T48" fmla="*/ 0 w 274"/>
                <a:gd name="T49" fmla="*/ 120 h 275"/>
                <a:gd name="T50" fmla="*/ 0 w 274"/>
                <a:gd name="T51" fmla="*/ 155 h 275"/>
                <a:gd name="T52" fmla="*/ 27 w 274"/>
                <a:gd name="T53" fmla="*/ 155 h 275"/>
                <a:gd name="T54" fmla="*/ 33 w 274"/>
                <a:gd name="T55" fmla="*/ 178 h 275"/>
                <a:gd name="T56" fmla="*/ 10 w 274"/>
                <a:gd name="T57" fmla="*/ 191 h 275"/>
                <a:gd name="T58" fmla="*/ 27 w 274"/>
                <a:gd name="T59" fmla="*/ 221 h 275"/>
                <a:gd name="T60" fmla="*/ 50 w 274"/>
                <a:gd name="T61" fmla="*/ 207 h 275"/>
                <a:gd name="T62" fmla="*/ 67 w 274"/>
                <a:gd name="T63" fmla="*/ 224 h 275"/>
                <a:gd name="T64" fmla="*/ 54 w 274"/>
                <a:gd name="T65" fmla="*/ 248 h 275"/>
                <a:gd name="T66" fmla="*/ 83 w 274"/>
                <a:gd name="T67" fmla="*/ 265 h 275"/>
                <a:gd name="T68" fmla="*/ 97 w 274"/>
                <a:gd name="T69" fmla="*/ 241 h 275"/>
                <a:gd name="T70" fmla="*/ 120 w 274"/>
                <a:gd name="T71" fmla="*/ 247 h 275"/>
                <a:gd name="T72" fmla="*/ 120 w 274"/>
                <a:gd name="T73" fmla="*/ 275 h 275"/>
                <a:gd name="T74" fmla="*/ 154 w 274"/>
                <a:gd name="T75" fmla="*/ 275 h 275"/>
                <a:gd name="T76" fmla="*/ 154 w 274"/>
                <a:gd name="T77" fmla="*/ 247 h 275"/>
                <a:gd name="T78" fmla="*/ 177 w 274"/>
                <a:gd name="T79" fmla="*/ 241 h 275"/>
                <a:gd name="T80" fmla="*/ 191 w 274"/>
                <a:gd name="T81" fmla="*/ 265 h 275"/>
                <a:gd name="T82" fmla="*/ 221 w 274"/>
                <a:gd name="T83" fmla="*/ 248 h 275"/>
                <a:gd name="T84" fmla="*/ 207 w 274"/>
                <a:gd name="T85" fmla="*/ 224 h 275"/>
                <a:gd name="T86" fmla="*/ 224 w 274"/>
                <a:gd name="T87" fmla="*/ 207 h 275"/>
                <a:gd name="T88" fmla="*/ 247 w 274"/>
                <a:gd name="T89" fmla="*/ 221 h 275"/>
                <a:gd name="T90" fmla="*/ 265 w 274"/>
                <a:gd name="T91" fmla="*/ 191 h 275"/>
                <a:gd name="T92" fmla="*/ 241 w 274"/>
                <a:gd name="T93" fmla="*/ 178 h 275"/>
                <a:gd name="T94" fmla="*/ 247 w 274"/>
                <a:gd name="T95" fmla="*/ 155 h 275"/>
                <a:gd name="T96" fmla="*/ 274 w 274"/>
                <a:gd name="T97" fmla="*/ 155 h 275"/>
                <a:gd name="T98" fmla="*/ 137 w 274"/>
                <a:gd name="T99" fmla="*/ 215 h 275"/>
                <a:gd name="T100" fmla="*/ 60 w 274"/>
                <a:gd name="T101" fmla="*/ 137 h 275"/>
                <a:gd name="T102" fmla="*/ 137 w 274"/>
                <a:gd name="T103" fmla="*/ 60 h 275"/>
                <a:gd name="T104" fmla="*/ 214 w 274"/>
                <a:gd name="T105" fmla="*/ 137 h 275"/>
                <a:gd name="T106" fmla="*/ 137 w 274"/>
                <a:gd name="T107" fmla="*/ 21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275">
                  <a:moveTo>
                    <a:pt x="274" y="155"/>
                  </a:moveTo>
                  <a:cubicBezTo>
                    <a:pt x="274" y="120"/>
                    <a:pt x="274" y="120"/>
                    <a:pt x="274" y="120"/>
                  </a:cubicBezTo>
                  <a:cubicBezTo>
                    <a:pt x="247" y="120"/>
                    <a:pt x="247" y="120"/>
                    <a:pt x="247" y="120"/>
                  </a:cubicBezTo>
                  <a:cubicBezTo>
                    <a:pt x="246" y="112"/>
                    <a:pt x="244" y="105"/>
                    <a:pt x="241" y="97"/>
                  </a:cubicBezTo>
                  <a:cubicBezTo>
                    <a:pt x="265" y="84"/>
                    <a:pt x="265" y="84"/>
                    <a:pt x="265" y="84"/>
                  </a:cubicBezTo>
                  <a:cubicBezTo>
                    <a:pt x="247" y="54"/>
                    <a:pt x="247" y="54"/>
                    <a:pt x="247" y="54"/>
                  </a:cubicBezTo>
                  <a:cubicBezTo>
                    <a:pt x="224" y="67"/>
                    <a:pt x="224" y="67"/>
                    <a:pt x="224" y="67"/>
                  </a:cubicBezTo>
                  <a:cubicBezTo>
                    <a:pt x="219" y="61"/>
                    <a:pt x="213" y="56"/>
                    <a:pt x="207" y="51"/>
                  </a:cubicBezTo>
                  <a:cubicBezTo>
                    <a:pt x="221" y="27"/>
                    <a:pt x="221" y="27"/>
                    <a:pt x="221" y="27"/>
                  </a:cubicBezTo>
                  <a:cubicBezTo>
                    <a:pt x="191" y="10"/>
                    <a:pt x="191" y="10"/>
                    <a:pt x="191" y="10"/>
                  </a:cubicBezTo>
                  <a:cubicBezTo>
                    <a:pt x="177" y="34"/>
                    <a:pt x="177" y="34"/>
                    <a:pt x="177" y="34"/>
                  </a:cubicBezTo>
                  <a:cubicBezTo>
                    <a:pt x="170" y="31"/>
                    <a:pt x="162" y="29"/>
                    <a:pt x="154" y="27"/>
                  </a:cubicBezTo>
                  <a:cubicBezTo>
                    <a:pt x="154" y="0"/>
                    <a:pt x="154" y="0"/>
                    <a:pt x="154" y="0"/>
                  </a:cubicBezTo>
                  <a:cubicBezTo>
                    <a:pt x="120" y="0"/>
                    <a:pt x="120" y="0"/>
                    <a:pt x="120" y="0"/>
                  </a:cubicBezTo>
                  <a:cubicBezTo>
                    <a:pt x="120" y="27"/>
                    <a:pt x="120" y="27"/>
                    <a:pt x="120" y="27"/>
                  </a:cubicBezTo>
                  <a:cubicBezTo>
                    <a:pt x="112" y="29"/>
                    <a:pt x="104" y="31"/>
                    <a:pt x="97" y="34"/>
                  </a:cubicBezTo>
                  <a:cubicBezTo>
                    <a:pt x="83" y="10"/>
                    <a:pt x="83" y="10"/>
                    <a:pt x="83" y="10"/>
                  </a:cubicBezTo>
                  <a:cubicBezTo>
                    <a:pt x="54" y="27"/>
                    <a:pt x="54" y="27"/>
                    <a:pt x="54" y="27"/>
                  </a:cubicBezTo>
                  <a:cubicBezTo>
                    <a:pt x="67" y="51"/>
                    <a:pt x="67" y="51"/>
                    <a:pt x="67" y="51"/>
                  </a:cubicBezTo>
                  <a:cubicBezTo>
                    <a:pt x="61" y="56"/>
                    <a:pt x="55" y="61"/>
                    <a:pt x="50" y="67"/>
                  </a:cubicBezTo>
                  <a:cubicBezTo>
                    <a:pt x="27" y="54"/>
                    <a:pt x="27" y="54"/>
                    <a:pt x="27" y="54"/>
                  </a:cubicBezTo>
                  <a:cubicBezTo>
                    <a:pt x="10" y="84"/>
                    <a:pt x="10" y="84"/>
                    <a:pt x="10" y="84"/>
                  </a:cubicBezTo>
                  <a:cubicBezTo>
                    <a:pt x="33" y="97"/>
                    <a:pt x="33" y="97"/>
                    <a:pt x="33" y="97"/>
                  </a:cubicBezTo>
                  <a:cubicBezTo>
                    <a:pt x="30" y="105"/>
                    <a:pt x="28" y="112"/>
                    <a:pt x="27" y="120"/>
                  </a:cubicBezTo>
                  <a:cubicBezTo>
                    <a:pt x="0" y="120"/>
                    <a:pt x="0" y="120"/>
                    <a:pt x="0" y="120"/>
                  </a:cubicBezTo>
                  <a:cubicBezTo>
                    <a:pt x="0" y="155"/>
                    <a:pt x="0" y="155"/>
                    <a:pt x="0" y="155"/>
                  </a:cubicBezTo>
                  <a:cubicBezTo>
                    <a:pt x="27" y="155"/>
                    <a:pt x="27" y="155"/>
                    <a:pt x="27" y="155"/>
                  </a:cubicBezTo>
                  <a:cubicBezTo>
                    <a:pt x="28" y="163"/>
                    <a:pt x="30" y="170"/>
                    <a:pt x="33" y="178"/>
                  </a:cubicBezTo>
                  <a:cubicBezTo>
                    <a:pt x="10" y="191"/>
                    <a:pt x="10" y="191"/>
                    <a:pt x="10" y="191"/>
                  </a:cubicBezTo>
                  <a:cubicBezTo>
                    <a:pt x="27" y="221"/>
                    <a:pt x="27" y="221"/>
                    <a:pt x="27" y="221"/>
                  </a:cubicBezTo>
                  <a:cubicBezTo>
                    <a:pt x="50" y="207"/>
                    <a:pt x="50" y="207"/>
                    <a:pt x="50" y="207"/>
                  </a:cubicBezTo>
                  <a:cubicBezTo>
                    <a:pt x="55" y="214"/>
                    <a:pt x="61" y="219"/>
                    <a:pt x="67" y="224"/>
                  </a:cubicBezTo>
                  <a:cubicBezTo>
                    <a:pt x="54" y="248"/>
                    <a:pt x="54" y="248"/>
                    <a:pt x="54" y="248"/>
                  </a:cubicBezTo>
                  <a:cubicBezTo>
                    <a:pt x="83" y="265"/>
                    <a:pt x="83" y="265"/>
                    <a:pt x="83" y="265"/>
                  </a:cubicBezTo>
                  <a:cubicBezTo>
                    <a:pt x="97" y="241"/>
                    <a:pt x="97" y="241"/>
                    <a:pt x="97" y="241"/>
                  </a:cubicBezTo>
                  <a:cubicBezTo>
                    <a:pt x="104" y="244"/>
                    <a:pt x="112" y="246"/>
                    <a:pt x="120" y="247"/>
                  </a:cubicBezTo>
                  <a:cubicBezTo>
                    <a:pt x="120" y="275"/>
                    <a:pt x="120" y="275"/>
                    <a:pt x="120" y="275"/>
                  </a:cubicBezTo>
                  <a:cubicBezTo>
                    <a:pt x="154" y="275"/>
                    <a:pt x="154" y="275"/>
                    <a:pt x="154" y="275"/>
                  </a:cubicBezTo>
                  <a:cubicBezTo>
                    <a:pt x="154" y="247"/>
                    <a:pt x="154" y="247"/>
                    <a:pt x="154" y="247"/>
                  </a:cubicBezTo>
                  <a:cubicBezTo>
                    <a:pt x="162" y="246"/>
                    <a:pt x="170" y="244"/>
                    <a:pt x="177" y="241"/>
                  </a:cubicBezTo>
                  <a:cubicBezTo>
                    <a:pt x="191" y="265"/>
                    <a:pt x="191" y="265"/>
                    <a:pt x="191" y="265"/>
                  </a:cubicBezTo>
                  <a:cubicBezTo>
                    <a:pt x="221" y="248"/>
                    <a:pt x="221" y="248"/>
                    <a:pt x="221" y="248"/>
                  </a:cubicBezTo>
                  <a:cubicBezTo>
                    <a:pt x="207" y="224"/>
                    <a:pt x="207" y="224"/>
                    <a:pt x="207" y="224"/>
                  </a:cubicBezTo>
                  <a:cubicBezTo>
                    <a:pt x="213" y="219"/>
                    <a:pt x="219" y="214"/>
                    <a:pt x="224" y="207"/>
                  </a:cubicBezTo>
                  <a:cubicBezTo>
                    <a:pt x="247" y="221"/>
                    <a:pt x="247" y="221"/>
                    <a:pt x="247" y="221"/>
                  </a:cubicBezTo>
                  <a:cubicBezTo>
                    <a:pt x="265" y="191"/>
                    <a:pt x="265" y="191"/>
                    <a:pt x="265" y="191"/>
                  </a:cubicBezTo>
                  <a:cubicBezTo>
                    <a:pt x="241" y="178"/>
                    <a:pt x="241" y="178"/>
                    <a:pt x="241" y="178"/>
                  </a:cubicBezTo>
                  <a:cubicBezTo>
                    <a:pt x="244" y="170"/>
                    <a:pt x="246" y="163"/>
                    <a:pt x="247" y="155"/>
                  </a:cubicBezTo>
                  <a:cubicBezTo>
                    <a:pt x="274" y="155"/>
                    <a:pt x="274" y="155"/>
                    <a:pt x="274" y="155"/>
                  </a:cubicBezTo>
                  <a:close/>
                  <a:moveTo>
                    <a:pt x="137" y="215"/>
                  </a:moveTo>
                  <a:cubicBezTo>
                    <a:pt x="95" y="215"/>
                    <a:pt x="60" y="180"/>
                    <a:pt x="60" y="137"/>
                  </a:cubicBezTo>
                  <a:cubicBezTo>
                    <a:pt x="60" y="95"/>
                    <a:pt x="95" y="60"/>
                    <a:pt x="137" y="60"/>
                  </a:cubicBezTo>
                  <a:cubicBezTo>
                    <a:pt x="180" y="60"/>
                    <a:pt x="214" y="95"/>
                    <a:pt x="214" y="137"/>
                  </a:cubicBezTo>
                  <a:cubicBezTo>
                    <a:pt x="214" y="180"/>
                    <a:pt x="180" y="215"/>
                    <a:pt x="137" y="21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6" name="Freeform 47">
              <a:extLst>
                <a:ext uri="{FF2B5EF4-FFF2-40B4-BE49-F238E27FC236}">
                  <a16:creationId xmlns:a16="http://schemas.microsoft.com/office/drawing/2014/main" id="{FB15BF44-FD0C-4A76-B3D8-0E45C2B9E619}"/>
                </a:ext>
              </a:extLst>
            </p:cNvPr>
            <p:cNvSpPr>
              <a:spLocks noEditPoints="1"/>
            </p:cNvSpPr>
            <p:nvPr/>
          </p:nvSpPr>
          <p:spPr bwMode="auto">
            <a:xfrm>
              <a:off x="7138929" y="3070633"/>
              <a:ext cx="953692" cy="965943"/>
            </a:xfrm>
            <a:custGeom>
              <a:avLst/>
              <a:gdLst>
                <a:gd name="T0" fmla="*/ 223 w 323"/>
                <a:gd name="T1" fmla="*/ 187 h 327"/>
                <a:gd name="T2" fmla="*/ 215 w 323"/>
                <a:gd name="T3" fmla="*/ 136 h 327"/>
                <a:gd name="T4" fmla="*/ 215 w 323"/>
                <a:gd name="T5" fmla="*/ 128 h 327"/>
                <a:gd name="T6" fmla="*/ 190 w 323"/>
                <a:gd name="T7" fmla="*/ 110 h 327"/>
                <a:gd name="T8" fmla="*/ 139 w 323"/>
                <a:gd name="T9" fmla="*/ 104 h 327"/>
                <a:gd name="T10" fmla="*/ 133 w 323"/>
                <a:gd name="T11" fmla="*/ 84 h 327"/>
                <a:gd name="T12" fmla="*/ 102 w 323"/>
                <a:gd name="T13" fmla="*/ 89 h 327"/>
                <a:gd name="T14" fmla="*/ 62 w 323"/>
                <a:gd name="T15" fmla="*/ 121 h 327"/>
                <a:gd name="T16" fmla="*/ 44 w 323"/>
                <a:gd name="T17" fmla="*/ 110 h 327"/>
                <a:gd name="T18" fmla="*/ 24 w 323"/>
                <a:gd name="T19" fmla="*/ 132 h 327"/>
                <a:gd name="T20" fmla="*/ 36 w 323"/>
                <a:gd name="T21" fmla="*/ 146 h 327"/>
                <a:gd name="T22" fmla="*/ 5 w 323"/>
                <a:gd name="T23" fmla="*/ 187 h 327"/>
                <a:gd name="T24" fmla="*/ 0 w 323"/>
                <a:gd name="T25" fmla="*/ 218 h 327"/>
                <a:gd name="T26" fmla="*/ 18 w 323"/>
                <a:gd name="T27" fmla="*/ 223 h 327"/>
                <a:gd name="T28" fmla="*/ 25 w 323"/>
                <a:gd name="T29" fmla="*/ 274 h 327"/>
                <a:gd name="T30" fmla="*/ 43 w 323"/>
                <a:gd name="T31" fmla="*/ 300 h 327"/>
                <a:gd name="T32" fmla="*/ 51 w 323"/>
                <a:gd name="T33" fmla="*/ 300 h 327"/>
                <a:gd name="T34" fmla="*/ 102 w 323"/>
                <a:gd name="T35" fmla="*/ 309 h 327"/>
                <a:gd name="T36" fmla="*/ 108 w 323"/>
                <a:gd name="T37" fmla="*/ 327 h 327"/>
                <a:gd name="T38" fmla="*/ 139 w 323"/>
                <a:gd name="T39" fmla="*/ 321 h 327"/>
                <a:gd name="T40" fmla="*/ 181 w 323"/>
                <a:gd name="T41" fmla="*/ 291 h 327"/>
                <a:gd name="T42" fmla="*/ 198 w 323"/>
                <a:gd name="T43" fmla="*/ 300 h 327"/>
                <a:gd name="T44" fmla="*/ 216 w 323"/>
                <a:gd name="T45" fmla="*/ 275 h 327"/>
                <a:gd name="T46" fmla="*/ 223 w 323"/>
                <a:gd name="T47" fmla="*/ 223 h 327"/>
                <a:gd name="T48" fmla="*/ 243 w 323"/>
                <a:gd name="T49" fmla="*/ 218 h 327"/>
                <a:gd name="T50" fmla="*/ 237 w 323"/>
                <a:gd name="T51" fmla="*/ 187 h 327"/>
                <a:gd name="T52" fmla="*/ 65 w 323"/>
                <a:gd name="T53" fmla="*/ 205 h 327"/>
                <a:gd name="T54" fmla="*/ 178 w 323"/>
                <a:gd name="T55" fmla="*/ 205 h 327"/>
                <a:gd name="T56" fmla="*/ 143 w 323"/>
                <a:gd name="T57" fmla="*/ 205 h 327"/>
                <a:gd name="T58" fmla="*/ 100 w 323"/>
                <a:gd name="T59" fmla="*/ 205 h 327"/>
                <a:gd name="T60" fmla="*/ 143 w 323"/>
                <a:gd name="T61" fmla="*/ 205 h 327"/>
                <a:gd name="T62" fmla="*/ 312 w 323"/>
                <a:gd name="T63" fmla="*/ 82 h 327"/>
                <a:gd name="T64" fmla="*/ 320 w 323"/>
                <a:gd name="T65" fmla="*/ 53 h 327"/>
                <a:gd name="T66" fmla="*/ 317 w 323"/>
                <a:gd name="T67" fmla="*/ 35 h 327"/>
                <a:gd name="T68" fmla="*/ 305 w 323"/>
                <a:gd name="T69" fmla="*/ 37 h 327"/>
                <a:gd name="T70" fmla="*/ 290 w 323"/>
                <a:gd name="T71" fmla="*/ 11 h 327"/>
                <a:gd name="T72" fmla="*/ 288 w 323"/>
                <a:gd name="T73" fmla="*/ 7 h 327"/>
                <a:gd name="T74" fmla="*/ 271 w 323"/>
                <a:gd name="T75" fmla="*/ 3 h 327"/>
                <a:gd name="T76" fmla="*/ 243 w 323"/>
                <a:gd name="T77" fmla="*/ 10 h 327"/>
                <a:gd name="T78" fmla="*/ 235 w 323"/>
                <a:gd name="T79" fmla="*/ 1 h 327"/>
                <a:gd name="T80" fmla="*/ 220 w 323"/>
                <a:gd name="T81" fmla="*/ 10 h 327"/>
                <a:gd name="T82" fmla="*/ 205 w 323"/>
                <a:gd name="T83" fmla="*/ 36 h 327"/>
                <a:gd name="T84" fmla="*/ 194 w 323"/>
                <a:gd name="T85" fmla="*/ 34 h 327"/>
                <a:gd name="T86" fmla="*/ 188 w 323"/>
                <a:gd name="T87" fmla="*/ 50 h 327"/>
                <a:gd name="T88" fmla="*/ 197 w 323"/>
                <a:gd name="T89" fmla="*/ 54 h 327"/>
                <a:gd name="T90" fmla="*/ 189 w 323"/>
                <a:gd name="T91" fmla="*/ 83 h 327"/>
                <a:gd name="T92" fmla="*/ 193 w 323"/>
                <a:gd name="T93" fmla="*/ 100 h 327"/>
                <a:gd name="T94" fmla="*/ 204 w 323"/>
                <a:gd name="T95" fmla="*/ 99 h 327"/>
                <a:gd name="T96" fmla="*/ 218 w 323"/>
                <a:gd name="T97" fmla="*/ 125 h 327"/>
                <a:gd name="T98" fmla="*/ 233 w 323"/>
                <a:gd name="T99" fmla="*/ 135 h 327"/>
                <a:gd name="T100" fmla="*/ 237 w 323"/>
                <a:gd name="T101" fmla="*/ 133 h 327"/>
                <a:gd name="T102" fmla="*/ 267 w 323"/>
                <a:gd name="T103" fmla="*/ 127 h 327"/>
                <a:gd name="T104" fmla="*/ 273 w 323"/>
                <a:gd name="T105" fmla="*/ 135 h 327"/>
                <a:gd name="T106" fmla="*/ 289 w 323"/>
                <a:gd name="T107" fmla="*/ 126 h 327"/>
                <a:gd name="T108" fmla="*/ 304 w 323"/>
                <a:gd name="T109" fmla="*/ 101 h 327"/>
                <a:gd name="T110" fmla="*/ 316 w 323"/>
                <a:gd name="T111" fmla="*/ 102 h 327"/>
                <a:gd name="T112" fmla="*/ 320 w 323"/>
                <a:gd name="T113" fmla="*/ 85 h 327"/>
                <a:gd name="T114" fmla="*/ 225 w 323"/>
                <a:gd name="T115" fmla="*/ 80 h 327"/>
                <a:gd name="T116" fmla="*/ 285 w 323"/>
                <a:gd name="T117" fmla="*/ 56 h 327"/>
                <a:gd name="T118" fmla="*/ 266 w 323"/>
                <a:gd name="T119" fmla="*/ 63 h 327"/>
                <a:gd name="T120" fmla="*/ 243 w 323"/>
                <a:gd name="T121" fmla="*/ 72 h 327"/>
                <a:gd name="T122" fmla="*/ 266 w 323"/>
                <a:gd name="T123" fmla="*/ 63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3" h="327">
                  <a:moveTo>
                    <a:pt x="237" y="187"/>
                  </a:moveTo>
                  <a:cubicBezTo>
                    <a:pt x="223" y="187"/>
                    <a:pt x="223" y="187"/>
                    <a:pt x="223" y="187"/>
                  </a:cubicBezTo>
                  <a:cubicBezTo>
                    <a:pt x="220" y="172"/>
                    <a:pt x="214" y="158"/>
                    <a:pt x="205" y="146"/>
                  </a:cubicBezTo>
                  <a:cubicBezTo>
                    <a:pt x="215" y="136"/>
                    <a:pt x="215" y="136"/>
                    <a:pt x="215" y="136"/>
                  </a:cubicBezTo>
                  <a:cubicBezTo>
                    <a:pt x="216" y="135"/>
                    <a:pt x="217" y="133"/>
                    <a:pt x="217" y="132"/>
                  </a:cubicBezTo>
                  <a:cubicBezTo>
                    <a:pt x="217" y="130"/>
                    <a:pt x="216" y="129"/>
                    <a:pt x="215" y="128"/>
                  </a:cubicBezTo>
                  <a:cubicBezTo>
                    <a:pt x="197" y="110"/>
                    <a:pt x="197" y="110"/>
                    <a:pt x="197" y="110"/>
                  </a:cubicBezTo>
                  <a:cubicBezTo>
                    <a:pt x="195" y="108"/>
                    <a:pt x="192" y="108"/>
                    <a:pt x="190" y="110"/>
                  </a:cubicBezTo>
                  <a:cubicBezTo>
                    <a:pt x="179" y="121"/>
                    <a:pt x="179" y="121"/>
                    <a:pt x="179" y="121"/>
                  </a:cubicBezTo>
                  <a:cubicBezTo>
                    <a:pt x="167" y="112"/>
                    <a:pt x="153" y="107"/>
                    <a:pt x="139" y="104"/>
                  </a:cubicBezTo>
                  <a:cubicBezTo>
                    <a:pt x="139" y="89"/>
                    <a:pt x="139" y="89"/>
                    <a:pt x="139" y="89"/>
                  </a:cubicBezTo>
                  <a:cubicBezTo>
                    <a:pt x="139" y="86"/>
                    <a:pt x="136" y="84"/>
                    <a:pt x="133" y="84"/>
                  </a:cubicBezTo>
                  <a:cubicBezTo>
                    <a:pt x="108" y="84"/>
                    <a:pt x="108" y="84"/>
                    <a:pt x="108" y="84"/>
                  </a:cubicBezTo>
                  <a:cubicBezTo>
                    <a:pt x="105" y="84"/>
                    <a:pt x="102" y="86"/>
                    <a:pt x="102" y="89"/>
                  </a:cubicBezTo>
                  <a:cubicBezTo>
                    <a:pt x="102" y="104"/>
                    <a:pt x="102" y="104"/>
                    <a:pt x="102" y="104"/>
                  </a:cubicBezTo>
                  <a:cubicBezTo>
                    <a:pt x="88" y="107"/>
                    <a:pt x="74" y="112"/>
                    <a:pt x="62" y="121"/>
                  </a:cubicBezTo>
                  <a:cubicBezTo>
                    <a:pt x="51" y="110"/>
                    <a:pt x="51" y="110"/>
                    <a:pt x="51" y="110"/>
                  </a:cubicBezTo>
                  <a:cubicBezTo>
                    <a:pt x="49" y="108"/>
                    <a:pt x="46" y="108"/>
                    <a:pt x="44" y="110"/>
                  </a:cubicBezTo>
                  <a:cubicBezTo>
                    <a:pt x="26" y="129"/>
                    <a:pt x="26" y="129"/>
                    <a:pt x="26" y="129"/>
                  </a:cubicBezTo>
                  <a:cubicBezTo>
                    <a:pt x="25" y="130"/>
                    <a:pt x="24" y="131"/>
                    <a:pt x="24" y="132"/>
                  </a:cubicBezTo>
                  <a:cubicBezTo>
                    <a:pt x="24" y="134"/>
                    <a:pt x="25" y="135"/>
                    <a:pt x="26" y="136"/>
                  </a:cubicBezTo>
                  <a:cubicBezTo>
                    <a:pt x="36" y="146"/>
                    <a:pt x="36" y="146"/>
                    <a:pt x="36" y="146"/>
                  </a:cubicBezTo>
                  <a:cubicBezTo>
                    <a:pt x="27" y="158"/>
                    <a:pt x="21" y="172"/>
                    <a:pt x="19" y="187"/>
                  </a:cubicBezTo>
                  <a:cubicBezTo>
                    <a:pt x="5" y="187"/>
                    <a:pt x="5" y="187"/>
                    <a:pt x="5" y="187"/>
                  </a:cubicBezTo>
                  <a:cubicBezTo>
                    <a:pt x="2" y="187"/>
                    <a:pt x="0" y="189"/>
                    <a:pt x="0" y="192"/>
                  </a:cubicBezTo>
                  <a:cubicBezTo>
                    <a:pt x="0" y="218"/>
                    <a:pt x="0" y="218"/>
                    <a:pt x="0" y="218"/>
                  </a:cubicBezTo>
                  <a:cubicBezTo>
                    <a:pt x="0" y="221"/>
                    <a:pt x="2" y="223"/>
                    <a:pt x="5" y="223"/>
                  </a:cubicBezTo>
                  <a:cubicBezTo>
                    <a:pt x="18" y="223"/>
                    <a:pt x="18" y="223"/>
                    <a:pt x="18" y="223"/>
                  </a:cubicBezTo>
                  <a:cubicBezTo>
                    <a:pt x="21" y="238"/>
                    <a:pt x="26" y="252"/>
                    <a:pt x="35" y="265"/>
                  </a:cubicBezTo>
                  <a:cubicBezTo>
                    <a:pt x="25" y="274"/>
                    <a:pt x="25" y="274"/>
                    <a:pt x="25" y="274"/>
                  </a:cubicBezTo>
                  <a:cubicBezTo>
                    <a:pt x="23" y="276"/>
                    <a:pt x="23" y="280"/>
                    <a:pt x="25" y="282"/>
                  </a:cubicBezTo>
                  <a:cubicBezTo>
                    <a:pt x="43" y="300"/>
                    <a:pt x="43" y="300"/>
                    <a:pt x="43" y="300"/>
                  </a:cubicBezTo>
                  <a:cubicBezTo>
                    <a:pt x="44" y="301"/>
                    <a:pt x="46" y="302"/>
                    <a:pt x="47" y="302"/>
                  </a:cubicBezTo>
                  <a:cubicBezTo>
                    <a:pt x="49" y="302"/>
                    <a:pt x="50" y="301"/>
                    <a:pt x="51" y="300"/>
                  </a:cubicBezTo>
                  <a:cubicBezTo>
                    <a:pt x="60" y="291"/>
                    <a:pt x="60" y="291"/>
                    <a:pt x="60" y="291"/>
                  </a:cubicBezTo>
                  <a:cubicBezTo>
                    <a:pt x="73" y="300"/>
                    <a:pt x="87" y="306"/>
                    <a:pt x="102" y="309"/>
                  </a:cubicBezTo>
                  <a:cubicBezTo>
                    <a:pt x="102" y="321"/>
                    <a:pt x="102" y="321"/>
                    <a:pt x="102" y="321"/>
                  </a:cubicBezTo>
                  <a:cubicBezTo>
                    <a:pt x="102" y="324"/>
                    <a:pt x="105" y="327"/>
                    <a:pt x="108" y="327"/>
                  </a:cubicBezTo>
                  <a:cubicBezTo>
                    <a:pt x="133" y="327"/>
                    <a:pt x="133" y="327"/>
                    <a:pt x="133" y="327"/>
                  </a:cubicBezTo>
                  <a:cubicBezTo>
                    <a:pt x="136" y="327"/>
                    <a:pt x="139" y="324"/>
                    <a:pt x="139" y="321"/>
                  </a:cubicBezTo>
                  <a:cubicBezTo>
                    <a:pt x="139" y="309"/>
                    <a:pt x="139" y="309"/>
                    <a:pt x="139" y="309"/>
                  </a:cubicBezTo>
                  <a:cubicBezTo>
                    <a:pt x="154" y="306"/>
                    <a:pt x="168" y="300"/>
                    <a:pt x="181" y="291"/>
                  </a:cubicBezTo>
                  <a:cubicBezTo>
                    <a:pt x="190" y="300"/>
                    <a:pt x="190" y="300"/>
                    <a:pt x="190" y="300"/>
                  </a:cubicBezTo>
                  <a:cubicBezTo>
                    <a:pt x="192" y="302"/>
                    <a:pt x="196" y="302"/>
                    <a:pt x="198" y="300"/>
                  </a:cubicBezTo>
                  <a:cubicBezTo>
                    <a:pt x="216" y="282"/>
                    <a:pt x="216" y="282"/>
                    <a:pt x="216" y="282"/>
                  </a:cubicBezTo>
                  <a:cubicBezTo>
                    <a:pt x="218" y="280"/>
                    <a:pt x="218" y="277"/>
                    <a:pt x="216" y="275"/>
                  </a:cubicBezTo>
                  <a:cubicBezTo>
                    <a:pt x="206" y="265"/>
                    <a:pt x="206" y="265"/>
                    <a:pt x="206" y="265"/>
                  </a:cubicBezTo>
                  <a:cubicBezTo>
                    <a:pt x="215" y="253"/>
                    <a:pt x="221" y="238"/>
                    <a:pt x="223" y="223"/>
                  </a:cubicBezTo>
                  <a:cubicBezTo>
                    <a:pt x="237" y="223"/>
                    <a:pt x="237" y="223"/>
                    <a:pt x="237" y="223"/>
                  </a:cubicBezTo>
                  <a:cubicBezTo>
                    <a:pt x="240" y="223"/>
                    <a:pt x="243" y="221"/>
                    <a:pt x="243" y="218"/>
                  </a:cubicBezTo>
                  <a:cubicBezTo>
                    <a:pt x="243" y="192"/>
                    <a:pt x="243" y="192"/>
                    <a:pt x="243" y="192"/>
                  </a:cubicBezTo>
                  <a:cubicBezTo>
                    <a:pt x="243" y="189"/>
                    <a:pt x="240" y="187"/>
                    <a:pt x="237" y="187"/>
                  </a:cubicBezTo>
                  <a:close/>
                  <a:moveTo>
                    <a:pt x="121" y="262"/>
                  </a:moveTo>
                  <a:cubicBezTo>
                    <a:pt x="90" y="262"/>
                    <a:pt x="65" y="237"/>
                    <a:pt x="65" y="205"/>
                  </a:cubicBezTo>
                  <a:cubicBezTo>
                    <a:pt x="65" y="174"/>
                    <a:pt x="90" y="149"/>
                    <a:pt x="121" y="149"/>
                  </a:cubicBezTo>
                  <a:cubicBezTo>
                    <a:pt x="153" y="149"/>
                    <a:pt x="178" y="174"/>
                    <a:pt x="178" y="205"/>
                  </a:cubicBezTo>
                  <a:cubicBezTo>
                    <a:pt x="178" y="237"/>
                    <a:pt x="153" y="262"/>
                    <a:pt x="121" y="262"/>
                  </a:cubicBezTo>
                  <a:close/>
                  <a:moveTo>
                    <a:pt x="143" y="205"/>
                  </a:moveTo>
                  <a:cubicBezTo>
                    <a:pt x="143" y="217"/>
                    <a:pt x="133" y="227"/>
                    <a:pt x="121" y="227"/>
                  </a:cubicBezTo>
                  <a:cubicBezTo>
                    <a:pt x="109" y="227"/>
                    <a:pt x="100" y="217"/>
                    <a:pt x="100" y="205"/>
                  </a:cubicBezTo>
                  <a:cubicBezTo>
                    <a:pt x="100" y="193"/>
                    <a:pt x="109" y="184"/>
                    <a:pt x="121" y="184"/>
                  </a:cubicBezTo>
                  <a:cubicBezTo>
                    <a:pt x="133" y="184"/>
                    <a:pt x="143" y="193"/>
                    <a:pt x="143" y="205"/>
                  </a:cubicBezTo>
                  <a:close/>
                  <a:moveTo>
                    <a:pt x="320" y="85"/>
                  </a:moveTo>
                  <a:cubicBezTo>
                    <a:pt x="312" y="82"/>
                    <a:pt x="312" y="82"/>
                    <a:pt x="312" y="82"/>
                  </a:cubicBezTo>
                  <a:cubicBezTo>
                    <a:pt x="314" y="73"/>
                    <a:pt x="314" y="64"/>
                    <a:pt x="313" y="56"/>
                  </a:cubicBezTo>
                  <a:cubicBezTo>
                    <a:pt x="320" y="53"/>
                    <a:pt x="320" y="53"/>
                    <a:pt x="320" y="53"/>
                  </a:cubicBezTo>
                  <a:cubicBezTo>
                    <a:pt x="322" y="52"/>
                    <a:pt x="323" y="50"/>
                    <a:pt x="322" y="49"/>
                  </a:cubicBezTo>
                  <a:cubicBezTo>
                    <a:pt x="317" y="35"/>
                    <a:pt x="317" y="35"/>
                    <a:pt x="317" y="35"/>
                  </a:cubicBezTo>
                  <a:cubicBezTo>
                    <a:pt x="316" y="34"/>
                    <a:pt x="314" y="33"/>
                    <a:pt x="313" y="34"/>
                  </a:cubicBezTo>
                  <a:cubicBezTo>
                    <a:pt x="305" y="37"/>
                    <a:pt x="305" y="37"/>
                    <a:pt x="305" y="37"/>
                  </a:cubicBezTo>
                  <a:cubicBezTo>
                    <a:pt x="300" y="29"/>
                    <a:pt x="294" y="23"/>
                    <a:pt x="287" y="19"/>
                  </a:cubicBezTo>
                  <a:cubicBezTo>
                    <a:pt x="290" y="11"/>
                    <a:pt x="290" y="11"/>
                    <a:pt x="290" y="11"/>
                  </a:cubicBezTo>
                  <a:cubicBezTo>
                    <a:pt x="290" y="10"/>
                    <a:pt x="290" y="9"/>
                    <a:pt x="290" y="9"/>
                  </a:cubicBezTo>
                  <a:cubicBezTo>
                    <a:pt x="290" y="8"/>
                    <a:pt x="289" y="7"/>
                    <a:pt x="288" y="7"/>
                  </a:cubicBezTo>
                  <a:cubicBezTo>
                    <a:pt x="275" y="1"/>
                    <a:pt x="275" y="1"/>
                    <a:pt x="275" y="1"/>
                  </a:cubicBezTo>
                  <a:cubicBezTo>
                    <a:pt x="273" y="0"/>
                    <a:pt x="272" y="1"/>
                    <a:pt x="271" y="3"/>
                  </a:cubicBezTo>
                  <a:cubicBezTo>
                    <a:pt x="268" y="11"/>
                    <a:pt x="268" y="11"/>
                    <a:pt x="268" y="11"/>
                  </a:cubicBezTo>
                  <a:cubicBezTo>
                    <a:pt x="259" y="9"/>
                    <a:pt x="251" y="9"/>
                    <a:pt x="243" y="10"/>
                  </a:cubicBezTo>
                  <a:cubicBezTo>
                    <a:pt x="239" y="2"/>
                    <a:pt x="239" y="2"/>
                    <a:pt x="239" y="2"/>
                  </a:cubicBezTo>
                  <a:cubicBezTo>
                    <a:pt x="239" y="1"/>
                    <a:pt x="237" y="0"/>
                    <a:pt x="235" y="1"/>
                  </a:cubicBezTo>
                  <a:cubicBezTo>
                    <a:pt x="222" y="6"/>
                    <a:pt x="222" y="6"/>
                    <a:pt x="222" y="6"/>
                  </a:cubicBezTo>
                  <a:cubicBezTo>
                    <a:pt x="220" y="7"/>
                    <a:pt x="220" y="8"/>
                    <a:pt x="220" y="10"/>
                  </a:cubicBezTo>
                  <a:cubicBezTo>
                    <a:pt x="223" y="18"/>
                    <a:pt x="223" y="18"/>
                    <a:pt x="223" y="18"/>
                  </a:cubicBezTo>
                  <a:cubicBezTo>
                    <a:pt x="216" y="23"/>
                    <a:pt x="210" y="28"/>
                    <a:pt x="205" y="36"/>
                  </a:cubicBezTo>
                  <a:cubicBezTo>
                    <a:pt x="198" y="32"/>
                    <a:pt x="198" y="32"/>
                    <a:pt x="198" y="32"/>
                  </a:cubicBezTo>
                  <a:cubicBezTo>
                    <a:pt x="196" y="32"/>
                    <a:pt x="194" y="32"/>
                    <a:pt x="194" y="34"/>
                  </a:cubicBezTo>
                  <a:cubicBezTo>
                    <a:pt x="188" y="47"/>
                    <a:pt x="188" y="47"/>
                    <a:pt x="188" y="47"/>
                  </a:cubicBezTo>
                  <a:cubicBezTo>
                    <a:pt x="188" y="48"/>
                    <a:pt x="188" y="49"/>
                    <a:pt x="188" y="50"/>
                  </a:cubicBezTo>
                  <a:cubicBezTo>
                    <a:pt x="188" y="50"/>
                    <a:pt x="189" y="51"/>
                    <a:pt x="189" y="51"/>
                  </a:cubicBezTo>
                  <a:cubicBezTo>
                    <a:pt x="197" y="54"/>
                    <a:pt x="197" y="54"/>
                    <a:pt x="197" y="54"/>
                  </a:cubicBezTo>
                  <a:cubicBezTo>
                    <a:pt x="195" y="63"/>
                    <a:pt x="195" y="71"/>
                    <a:pt x="196" y="80"/>
                  </a:cubicBezTo>
                  <a:cubicBezTo>
                    <a:pt x="189" y="83"/>
                    <a:pt x="189" y="83"/>
                    <a:pt x="189" y="83"/>
                  </a:cubicBezTo>
                  <a:cubicBezTo>
                    <a:pt x="188" y="83"/>
                    <a:pt x="187" y="85"/>
                    <a:pt x="187" y="87"/>
                  </a:cubicBezTo>
                  <a:cubicBezTo>
                    <a:pt x="193" y="100"/>
                    <a:pt x="193" y="100"/>
                    <a:pt x="193" y="100"/>
                  </a:cubicBezTo>
                  <a:cubicBezTo>
                    <a:pt x="194" y="102"/>
                    <a:pt x="195" y="103"/>
                    <a:pt x="197" y="102"/>
                  </a:cubicBezTo>
                  <a:cubicBezTo>
                    <a:pt x="204" y="99"/>
                    <a:pt x="204" y="99"/>
                    <a:pt x="204" y="99"/>
                  </a:cubicBezTo>
                  <a:cubicBezTo>
                    <a:pt x="208" y="107"/>
                    <a:pt x="214" y="113"/>
                    <a:pt x="221" y="118"/>
                  </a:cubicBezTo>
                  <a:cubicBezTo>
                    <a:pt x="218" y="125"/>
                    <a:pt x="218" y="125"/>
                    <a:pt x="218" y="125"/>
                  </a:cubicBezTo>
                  <a:cubicBezTo>
                    <a:pt x="218" y="126"/>
                    <a:pt x="218" y="128"/>
                    <a:pt x="220" y="129"/>
                  </a:cubicBezTo>
                  <a:cubicBezTo>
                    <a:pt x="233" y="135"/>
                    <a:pt x="233" y="135"/>
                    <a:pt x="233" y="135"/>
                  </a:cubicBezTo>
                  <a:cubicBezTo>
                    <a:pt x="234" y="135"/>
                    <a:pt x="235" y="135"/>
                    <a:pt x="236" y="135"/>
                  </a:cubicBezTo>
                  <a:cubicBezTo>
                    <a:pt x="237" y="134"/>
                    <a:pt x="237" y="134"/>
                    <a:pt x="237" y="133"/>
                  </a:cubicBezTo>
                  <a:cubicBezTo>
                    <a:pt x="240" y="126"/>
                    <a:pt x="240" y="126"/>
                    <a:pt x="240" y="126"/>
                  </a:cubicBezTo>
                  <a:cubicBezTo>
                    <a:pt x="249" y="128"/>
                    <a:pt x="258" y="128"/>
                    <a:pt x="267" y="127"/>
                  </a:cubicBezTo>
                  <a:cubicBezTo>
                    <a:pt x="269" y="133"/>
                    <a:pt x="269" y="133"/>
                    <a:pt x="269" y="133"/>
                  </a:cubicBezTo>
                  <a:cubicBezTo>
                    <a:pt x="270" y="135"/>
                    <a:pt x="272" y="136"/>
                    <a:pt x="273" y="135"/>
                  </a:cubicBezTo>
                  <a:cubicBezTo>
                    <a:pt x="287" y="130"/>
                    <a:pt x="287" y="130"/>
                    <a:pt x="287" y="130"/>
                  </a:cubicBezTo>
                  <a:cubicBezTo>
                    <a:pt x="288" y="129"/>
                    <a:pt x="289" y="127"/>
                    <a:pt x="289" y="126"/>
                  </a:cubicBezTo>
                  <a:cubicBezTo>
                    <a:pt x="286" y="119"/>
                    <a:pt x="286" y="119"/>
                    <a:pt x="286" y="119"/>
                  </a:cubicBezTo>
                  <a:cubicBezTo>
                    <a:pt x="293" y="114"/>
                    <a:pt x="300" y="108"/>
                    <a:pt x="304" y="101"/>
                  </a:cubicBezTo>
                  <a:cubicBezTo>
                    <a:pt x="311" y="104"/>
                    <a:pt x="311" y="104"/>
                    <a:pt x="311" y="104"/>
                  </a:cubicBezTo>
                  <a:cubicBezTo>
                    <a:pt x="313" y="104"/>
                    <a:pt x="315" y="104"/>
                    <a:pt x="316" y="102"/>
                  </a:cubicBezTo>
                  <a:cubicBezTo>
                    <a:pt x="321" y="89"/>
                    <a:pt x="321" y="89"/>
                    <a:pt x="321" y="89"/>
                  </a:cubicBezTo>
                  <a:cubicBezTo>
                    <a:pt x="322" y="87"/>
                    <a:pt x="321" y="85"/>
                    <a:pt x="320" y="85"/>
                  </a:cubicBezTo>
                  <a:close/>
                  <a:moveTo>
                    <a:pt x="267" y="98"/>
                  </a:moveTo>
                  <a:cubicBezTo>
                    <a:pt x="250" y="104"/>
                    <a:pt x="231" y="96"/>
                    <a:pt x="225" y="80"/>
                  </a:cubicBezTo>
                  <a:cubicBezTo>
                    <a:pt x="218" y="63"/>
                    <a:pt x="226" y="44"/>
                    <a:pt x="243" y="38"/>
                  </a:cubicBezTo>
                  <a:cubicBezTo>
                    <a:pt x="259" y="31"/>
                    <a:pt x="278" y="39"/>
                    <a:pt x="285" y="56"/>
                  </a:cubicBezTo>
                  <a:cubicBezTo>
                    <a:pt x="291" y="72"/>
                    <a:pt x="283" y="91"/>
                    <a:pt x="267" y="98"/>
                  </a:cubicBezTo>
                  <a:close/>
                  <a:moveTo>
                    <a:pt x="266" y="63"/>
                  </a:moveTo>
                  <a:cubicBezTo>
                    <a:pt x="269" y="70"/>
                    <a:pt x="266" y="77"/>
                    <a:pt x="259" y="79"/>
                  </a:cubicBezTo>
                  <a:cubicBezTo>
                    <a:pt x="253" y="82"/>
                    <a:pt x="246" y="79"/>
                    <a:pt x="243" y="72"/>
                  </a:cubicBezTo>
                  <a:cubicBezTo>
                    <a:pt x="241" y="66"/>
                    <a:pt x="244" y="59"/>
                    <a:pt x="250" y="56"/>
                  </a:cubicBezTo>
                  <a:cubicBezTo>
                    <a:pt x="257" y="54"/>
                    <a:pt x="264" y="57"/>
                    <a:pt x="266" y="6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67" name="Group 12409">
              <a:extLst>
                <a:ext uri="{FF2B5EF4-FFF2-40B4-BE49-F238E27FC236}">
                  <a16:creationId xmlns:a16="http://schemas.microsoft.com/office/drawing/2014/main" id="{94680F50-4D6A-4FFB-83CC-B242EBE8F56F}"/>
                </a:ext>
              </a:extLst>
            </p:cNvPr>
            <p:cNvGrpSpPr/>
            <p:nvPr/>
          </p:nvGrpSpPr>
          <p:grpSpPr>
            <a:xfrm>
              <a:off x="8373352" y="2988387"/>
              <a:ext cx="957193" cy="957193"/>
              <a:chOff x="8312383" y="2904298"/>
              <a:chExt cx="763656" cy="763656"/>
            </a:xfrm>
            <a:solidFill>
              <a:schemeClr val="accent4"/>
            </a:solidFill>
          </p:grpSpPr>
          <p:sp>
            <p:nvSpPr>
              <p:cNvPr id="68" name="Freeform 54">
                <a:extLst>
                  <a:ext uri="{FF2B5EF4-FFF2-40B4-BE49-F238E27FC236}">
                    <a16:creationId xmlns:a16="http://schemas.microsoft.com/office/drawing/2014/main" id="{65C850A0-3409-4429-97B7-B5D2C769F66E}"/>
                  </a:ext>
                </a:extLst>
              </p:cNvPr>
              <p:cNvSpPr>
                <a:spLocks noEditPoints="1"/>
              </p:cNvSpPr>
              <p:nvPr/>
            </p:nvSpPr>
            <p:spPr bwMode="auto">
              <a:xfrm>
                <a:off x="8312383" y="2904298"/>
                <a:ext cx="763656" cy="763656"/>
              </a:xfrm>
              <a:custGeom>
                <a:avLst/>
                <a:gdLst>
                  <a:gd name="T0" fmla="*/ 324 w 324"/>
                  <a:gd name="T1" fmla="*/ 182 h 324"/>
                  <a:gd name="T2" fmla="*/ 324 w 324"/>
                  <a:gd name="T3" fmla="*/ 142 h 324"/>
                  <a:gd name="T4" fmla="*/ 292 w 324"/>
                  <a:gd name="T5" fmla="*/ 142 h 324"/>
                  <a:gd name="T6" fmla="*/ 285 w 324"/>
                  <a:gd name="T7" fmla="*/ 114 h 324"/>
                  <a:gd name="T8" fmla="*/ 313 w 324"/>
                  <a:gd name="T9" fmla="*/ 98 h 324"/>
                  <a:gd name="T10" fmla="*/ 292 w 324"/>
                  <a:gd name="T11" fmla="*/ 63 h 324"/>
                  <a:gd name="T12" fmla="*/ 265 w 324"/>
                  <a:gd name="T13" fmla="*/ 79 h 324"/>
                  <a:gd name="T14" fmla="*/ 245 w 324"/>
                  <a:gd name="T15" fmla="*/ 59 h 324"/>
                  <a:gd name="T16" fmla="*/ 261 w 324"/>
                  <a:gd name="T17" fmla="*/ 32 h 324"/>
                  <a:gd name="T18" fmla="*/ 226 w 324"/>
                  <a:gd name="T19" fmla="*/ 11 h 324"/>
                  <a:gd name="T20" fmla="*/ 210 w 324"/>
                  <a:gd name="T21" fmla="*/ 39 h 324"/>
                  <a:gd name="T22" fmla="*/ 182 w 324"/>
                  <a:gd name="T23" fmla="*/ 32 h 324"/>
                  <a:gd name="T24" fmla="*/ 182 w 324"/>
                  <a:gd name="T25" fmla="*/ 0 h 324"/>
                  <a:gd name="T26" fmla="*/ 142 w 324"/>
                  <a:gd name="T27" fmla="*/ 0 h 324"/>
                  <a:gd name="T28" fmla="*/ 142 w 324"/>
                  <a:gd name="T29" fmla="*/ 32 h 324"/>
                  <a:gd name="T30" fmla="*/ 115 w 324"/>
                  <a:gd name="T31" fmla="*/ 39 h 324"/>
                  <a:gd name="T32" fmla="*/ 99 w 324"/>
                  <a:gd name="T33" fmla="*/ 11 h 324"/>
                  <a:gd name="T34" fmla="*/ 63 w 324"/>
                  <a:gd name="T35" fmla="*/ 32 h 324"/>
                  <a:gd name="T36" fmla="*/ 79 w 324"/>
                  <a:gd name="T37" fmla="*/ 59 h 324"/>
                  <a:gd name="T38" fmla="*/ 60 w 324"/>
                  <a:gd name="T39" fmla="*/ 79 h 324"/>
                  <a:gd name="T40" fmla="*/ 32 w 324"/>
                  <a:gd name="T41" fmla="*/ 63 h 324"/>
                  <a:gd name="T42" fmla="*/ 12 w 324"/>
                  <a:gd name="T43" fmla="*/ 98 h 324"/>
                  <a:gd name="T44" fmla="*/ 39 w 324"/>
                  <a:gd name="T45" fmla="*/ 114 h 324"/>
                  <a:gd name="T46" fmla="*/ 32 w 324"/>
                  <a:gd name="T47" fmla="*/ 142 h 324"/>
                  <a:gd name="T48" fmla="*/ 0 w 324"/>
                  <a:gd name="T49" fmla="*/ 142 h 324"/>
                  <a:gd name="T50" fmla="*/ 0 w 324"/>
                  <a:gd name="T51" fmla="*/ 182 h 324"/>
                  <a:gd name="T52" fmla="*/ 32 w 324"/>
                  <a:gd name="T53" fmla="*/ 182 h 324"/>
                  <a:gd name="T54" fmla="*/ 39 w 324"/>
                  <a:gd name="T55" fmla="*/ 209 h 324"/>
                  <a:gd name="T56" fmla="*/ 12 w 324"/>
                  <a:gd name="T57" fmla="*/ 226 h 324"/>
                  <a:gd name="T58" fmla="*/ 32 w 324"/>
                  <a:gd name="T59" fmla="*/ 261 h 324"/>
                  <a:gd name="T60" fmla="*/ 60 w 324"/>
                  <a:gd name="T61" fmla="*/ 245 h 324"/>
                  <a:gd name="T62" fmla="*/ 79 w 324"/>
                  <a:gd name="T63" fmla="*/ 265 h 324"/>
                  <a:gd name="T64" fmla="*/ 63 w 324"/>
                  <a:gd name="T65" fmla="*/ 292 h 324"/>
                  <a:gd name="T66" fmla="*/ 99 w 324"/>
                  <a:gd name="T67" fmla="*/ 313 h 324"/>
                  <a:gd name="T68" fmla="*/ 115 w 324"/>
                  <a:gd name="T69" fmla="*/ 285 h 324"/>
                  <a:gd name="T70" fmla="*/ 142 w 324"/>
                  <a:gd name="T71" fmla="*/ 292 h 324"/>
                  <a:gd name="T72" fmla="*/ 142 w 324"/>
                  <a:gd name="T73" fmla="*/ 324 h 324"/>
                  <a:gd name="T74" fmla="*/ 182 w 324"/>
                  <a:gd name="T75" fmla="*/ 324 h 324"/>
                  <a:gd name="T76" fmla="*/ 182 w 324"/>
                  <a:gd name="T77" fmla="*/ 292 h 324"/>
                  <a:gd name="T78" fmla="*/ 210 w 324"/>
                  <a:gd name="T79" fmla="*/ 285 h 324"/>
                  <a:gd name="T80" fmla="*/ 226 w 324"/>
                  <a:gd name="T81" fmla="*/ 313 h 324"/>
                  <a:gd name="T82" fmla="*/ 261 w 324"/>
                  <a:gd name="T83" fmla="*/ 292 h 324"/>
                  <a:gd name="T84" fmla="*/ 245 w 324"/>
                  <a:gd name="T85" fmla="*/ 265 h 324"/>
                  <a:gd name="T86" fmla="*/ 265 w 324"/>
                  <a:gd name="T87" fmla="*/ 245 h 324"/>
                  <a:gd name="T88" fmla="*/ 292 w 324"/>
                  <a:gd name="T89" fmla="*/ 261 h 324"/>
                  <a:gd name="T90" fmla="*/ 313 w 324"/>
                  <a:gd name="T91" fmla="*/ 226 h 324"/>
                  <a:gd name="T92" fmla="*/ 285 w 324"/>
                  <a:gd name="T93" fmla="*/ 209 h 324"/>
                  <a:gd name="T94" fmla="*/ 292 w 324"/>
                  <a:gd name="T95" fmla="*/ 182 h 324"/>
                  <a:gd name="T96" fmla="*/ 324 w 324"/>
                  <a:gd name="T97" fmla="*/ 182 h 324"/>
                  <a:gd name="T98" fmla="*/ 162 w 324"/>
                  <a:gd name="T99" fmla="*/ 253 h 324"/>
                  <a:gd name="T100" fmla="*/ 71 w 324"/>
                  <a:gd name="T101" fmla="*/ 162 h 324"/>
                  <a:gd name="T102" fmla="*/ 162 w 324"/>
                  <a:gd name="T103" fmla="*/ 71 h 324"/>
                  <a:gd name="T104" fmla="*/ 253 w 324"/>
                  <a:gd name="T105" fmla="*/ 162 h 324"/>
                  <a:gd name="T106" fmla="*/ 162 w 324"/>
                  <a:gd name="T107" fmla="*/ 253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4" h="324">
                    <a:moveTo>
                      <a:pt x="324" y="182"/>
                    </a:moveTo>
                    <a:cubicBezTo>
                      <a:pt x="324" y="142"/>
                      <a:pt x="324" y="142"/>
                      <a:pt x="324" y="142"/>
                    </a:cubicBezTo>
                    <a:cubicBezTo>
                      <a:pt x="292" y="142"/>
                      <a:pt x="292" y="142"/>
                      <a:pt x="292" y="142"/>
                    </a:cubicBezTo>
                    <a:cubicBezTo>
                      <a:pt x="291" y="132"/>
                      <a:pt x="288" y="123"/>
                      <a:pt x="285" y="114"/>
                    </a:cubicBezTo>
                    <a:cubicBezTo>
                      <a:pt x="313" y="98"/>
                      <a:pt x="313" y="98"/>
                      <a:pt x="313" y="98"/>
                    </a:cubicBezTo>
                    <a:cubicBezTo>
                      <a:pt x="292" y="63"/>
                      <a:pt x="292" y="63"/>
                      <a:pt x="292" y="63"/>
                    </a:cubicBezTo>
                    <a:cubicBezTo>
                      <a:pt x="265" y="79"/>
                      <a:pt x="265" y="79"/>
                      <a:pt x="265" y="79"/>
                    </a:cubicBezTo>
                    <a:cubicBezTo>
                      <a:pt x="259" y="72"/>
                      <a:pt x="252" y="65"/>
                      <a:pt x="245" y="59"/>
                    </a:cubicBezTo>
                    <a:cubicBezTo>
                      <a:pt x="261" y="32"/>
                      <a:pt x="261" y="32"/>
                      <a:pt x="261" y="32"/>
                    </a:cubicBezTo>
                    <a:cubicBezTo>
                      <a:pt x="226" y="11"/>
                      <a:pt x="226" y="11"/>
                      <a:pt x="226" y="11"/>
                    </a:cubicBezTo>
                    <a:cubicBezTo>
                      <a:pt x="210" y="39"/>
                      <a:pt x="210" y="39"/>
                      <a:pt x="210" y="39"/>
                    </a:cubicBezTo>
                    <a:cubicBezTo>
                      <a:pt x="201" y="36"/>
                      <a:pt x="192" y="33"/>
                      <a:pt x="182" y="32"/>
                    </a:cubicBezTo>
                    <a:cubicBezTo>
                      <a:pt x="182" y="0"/>
                      <a:pt x="182" y="0"/>
                      <a:pt x="182" y="0"/>
                    </a:cubicBezTo>
                    <a:cubicBezTo>
                      <a:pt x="142" y="0"/>
                      <a:pt x="142" y="0"/>
                      <a:pt x="142" y="0"/>
                    </a:cubicBezTo>
                    <a:cubicBezTo>
                      <a:pt x="142" y="32"/>
                      <a:pt x="142" y="32"/>
                      <a:pt x="142" y="32"/>
                    </a:cubicBezTo>
                    <a:cubicBezTo>
                      <a:pt x="132" y="33"/>
                      <a:pt x="123" y="36"/>
                      <a:pt x="115" y="39"/>
                    </a:cubicBezTo>
                    <a:cubicBezTo>
                      <a:pt x="99" y="11"/>
                      <a:pt x="99" y="11"/>
                      <a:pt x="99" y="11"/>
                    </a:cubicBezTo>
                    <a:cubicBezTo>
                      <a:pt x="63" y="32"/>
                      <a:pt x="63" y="32"/>
                      <a:pt x="63" y="32"/>
                    </a:cubicBezTo>
                    <a:cubicBezTo>
                      <a:pt x="79" y="59"/>
                      <a:pt x="79" y="59"/>
                      <a:pt x="79" y="59"/>
                    </a:cubicBezTo>
                    <a:cubicBezTo>
                      <a:pt x="72" y="65"/>
                      <a:pt x="65" y="72"/>
                      <a:pt x="60" y="79"/>
                    </a:cubicBezTo>
                    <a:cubicBezTo>
                      <a:pt x="32" y="63"/>
                      <a:pt x="32" y="63"/>
                      <a:pt x="32" y="63"/>
                    </a:cubicBezTo>
                    <a:cubicBezTo>
                      <a:pt x="12" y="98"/>
                      <a:pt x="12" y="98"/>
                      <a:pt x="12" y="98"/>
                    </a:cubicBezTo>
                    <a:cubicBezTo>
                      <a:pt x="39" y="114"/>
                      <a:pt x="39" y="114"/>
                      <a:pt x="39" y="114"/>
                    </a:cubicBezTo>
                    <a:cubicBezTo>
                      <a:pt x="36" y="123"/>
                      <a:pt x="34" y="132"/>
                      <a:pt x="32" y="142"/>
                    </a:cubicBezTo>
                    <a:cubicBezTo>
                      <a:pt x="0" y="142"/>
                      <a:pt x="0" y="142"/>
                      <a:pt x="0" y="142"/>
                    </a:cubicBezTo>
                    <a:cubicBezTo>
                      <a:pt x="0" y="182"/>
                      <a:pt x="0" y="182"/>
                      <a:pt x="0" y="182"/>
                    </a:cubicBezTo>
                    <a:cubicBezTo>
                      <a:pt x="32" y="182"/>
                      <a:pt x="32" y="182"/>
                      <a:pt x="32" y="182"/>
                    </a:cubicBezTo>
                    <a:cubicBezTo>
                      <a:pt x="34" y="192"/>
                      <a:pt x="36" y="201"/>
                      <a:pt x="39" y="209"/>
                    </a:cubicBezTo>
                    <a:cubicBezTo>
                      <a:pt x="12" y="226"/>
                      <a:pt x="12" y="226"/>
                      <a:pt x="12" y="226"/>
                    </a:cubicBezTo>
                    <a:cubicBezTo>
                      <a:pt x="32" y="261"/>
                      <a:pt x="32" y="261"/>
                      <a:pt x="32" y="261"/>
                    </a:cubicBezTo>
                    <a:cubicBezTo>
                      <a:pt x="60" y="245"/>
                      <a:pt x="60" y="245"/>
                      <a:pt x="60" y="245"/>
                    </a:cubicBezTo>
                    <a:cubicBezTo>
                      <a:pt x="65" y="252"/>
                      <a:pt x="72" y="259"/>
                      <a:pt x="79" y="265"/>
                    </a:cubicBezTo>
                    <a:cubicBezTo>
                      <a:pt x="63" y="292"/>
                      <a:pt x="63" y="292"/>
                      <a:pt x="63" y="292"/>
                    </a:cubicBezTo>
                    <a:cubicBezTo>
                      <a:pt x="99" y="313"/>
                      <a:pt x="99" y="313"/>
                      <a:pt x="99" y="313"/>
                    </a:cubicBezTo>
                    <a:cubicBezTo>
                      <a:pt x="115" y="285"/>
                      <a:pt x="115" y="285"/>
                      <a:pt x="115" y="285"/>
                    </a:cubicBezTo>
                    <a:cubicBezTo>
                      <a:pt x="123" y="288"/>
                      <a:pt x="132" y="291"/>
                      <a:pt x="142" y="292"/>
                    </a:cubicBezTo>
                    <a:cubicBezTo>
                      <a:pt x="142" y="324"/>
                      <a:pt x="142" y="324"/>
                      <a:pt x="142" y="324"/>
                    </a:cubicBezTo>
                    <a:cubicBezTo>
                      <a:pt x="182" y="324"/>
                      <a:pt x="182" y="324"/>
                      <a:pt x="182" y="324"/>
                    </a:cubicBezTo>
                    <a:cubicBezTo>
                      <a:pt x="182" y="292"/>
                      <a:pt x="182" y="292"/>
                      <a:pt x="182" y="292"/>
                    </a:cubicBezTo>
                    <a:cubicBezTo>
                      <a:pt x="192" y="291"/>
                      <a:pt x="201" y="288"/>
                      <a:pt x="210" y="285"/>
                    </a:cubicBezTo>
                    <a:cubicBezTo>
                      <a:pt x="226" y="313"/>
                      <a:pt x="226" y="313"/>
                      <a:pt x="226" y="313"/>
                    </a:cubicBezTo>
                    <a:cubicBezTo>
                      <a:pt x="261" y="292"/>
                      <a:pt x="261" y="292"/>
                      <a:pt x="261" y="292"/>
                    </a:cubicBezTo>
                    <a:cubicBezTo>
                      <a:pt x="245" y="265"/>
                      <a:pt x="245" y="265"/>
                      <a:pt x="245" y="265"/>
                    </a:cubicBezTo>
                    <a:cubicBezTo>
                      <a:pt x="252" y="259"/>
                      <a:pt x="259" y="252"/>
                      <a:pt x="265" y="245"/>
                    </a:cubicBezTo>
                    <a:cubicBezTo>
                      <a:pt x="292" y="261"/>
                      <a:pt x="292" y="261"/>
                      <a:pt x="292" y="261"/>
                    </a:cubicBezTo>
                    <a:cubicBezTo>
                      <a:pt x="313" y="226"/>
                      <a:pt x="313" y="226"/>
                      <a:pt x="313" y="226"/>
                    </a:cubicBezTo>
                    <a:cubicBezTo>
                      <a:pt x="285" y="209"/>
                      <a:pt x="285" y="209"/>
                      <a:pt x="285" y="209"/>
                    </a:cubicBezTo>
                    <a:cubicBezTo>
                      <a:pt x="288" y="201"/>
                      <a:pt x="291" y="192"/>
                      <a:pt x="292" y="182"/>
                    </a:cubicBezTo>
                    <a:cubicBezTo>
                      <a:pt x="324" y="182"/>
                      <a:pt x="324" y="182"/>
                      <a:pt x="324" y="182"/>
                    </a:cubicBezTo>
                    <a:close/>
                    <a:moveTo>
                      <a:pt x="162" y="253"/>
                    </a:moveTo>
                    <a:cubicBezTo>
                      <a:pt x="112" y="253"/>
                      <a:pt x="71" y="212"/>
                      <a:pt x="71" y="162"/>
                    </a:cubicBezTo>
                    <a:cubicBezTo>
                      <a:pt x="71" y="112"/>
                      <a:pt x="112" y="71"/>
                      <a:pt x="162" y="71"/>
                    </a:cubicBezTo>
                    <a:cubicBezTo>
                      <a:pt x="213" y="71"/>
                      <a:pt x="253" y="112"/>
                      <a:pt x="253" y="162"/>
                    </a:cubicBezTo>
                    <a:cubicBezTo>
                      <a:pt x="253" y="212"/>
                      <a:pt x="213" y="253"/>
                      <a:pt x="162" y="25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69" name="Oval 55">
                <a:extLst>
                  <a:ext uri="{FF2B5EF4-FFF2-40B4-BE49-F238E27FC236}">
                    <a16:creationId xmlns:a16="http://schemas.microsoft.com/office/drawing/2014/main" id="{E03BE550-9C6B-4DFA-A286-896B30838AAD}"/>
                  </a:ext>
                </a:extLst>
              </p:cNvPr>
              <p:cNvSpPr>
                <a:spLocks noChangeArrowheads="1"/>
              </p:cNvSpPr>
              <p:nvPr/>
            </p:nvSpPr>
            <p:spPr bwMode="auto">
              <a:xfrm>
                <a:off x="8611145" y="3203059"/>
                <a:ext cx="164738" cy="1647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sp>
        <p:nvSpPr>
          <p:cNvPr id="83" name="Title 20">
            <a:extLst>
              <a:ext uri="{FF2B5EF4-FFF2-40B4-BE49-F238E27FC236}">
                <a16:creationId xmlns:a16="http://schemas.microsoft.com/office/drawing/2014/main" id="{914C5677-84A6-46A1-BF74-492B0A37E29F}"/>
              </a:ext>
            </a:extLst>
          </p:cNvPr>
          <p:cNvSpPr txBox="1">
            <a:spLocks/>
          </p:cNvSpPr>
          <p:nvPr/>
        </p:nvSpPr>
        <p:spPr>
          <a:xfrm>
            <a:off x="2012811" y="2178185"/>
            <a:ext cx="2444129" cy="246221"/>
          </a:xfrm>
          <a:prstGeom prst="rect">
            <a:avLst/>
          </a:prstGeom>
        </p:spPr>
        <p:txBody>
          <a:bodyPr vert="horz" wrap="square" lIns="121893" tIns="0" rIns="12189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1600" b="1" dirty="0">
                <a:solidFill>
                  <a:schemeClr val="tx2"/>
                </a:solidFill>
                <a:latin typeface="Lato Regular"/>
                <a:cs typeface="Lato Regular"/>
              </a:rPr>
              <a:t>Target</a:t>
            </a:r>
          </a:p>
        </p:txBody>
      </p:sp>
      <p:sp>
        <p:nvSpPr>
          <p:cNvPr id="84" name="Title 20">
            <a:extLst>
              <a:ext uri="{FF2B5EF4-FFF2-40B4-BE49-F238E27FC236}">
                <a16:creationId xmlns:a16="http://schemas.microsoft.com/office/drawing/2014/main" id="{584569A1-CDD2-4F05-86D5-652BE53DA761}"/>
              </a:ext>
            </a:extLst>
          </p:cNvPr>
          <p:cNvSpPr txBox="1">
            <a:spLocks/>
          </p:cNvSpPr>
          <p:nvPr/>
        </p:nvSpPr>
        <p:spPr>
          <a:xfrm>
            <a:off x="2023950" y="2372674"/>
            <a:ext cx="3513249" cy="566281"/>
          </a:xfrm>
          <a:prstGeom prst="rect">
            <a:avLst/>
          </a:prstGeom>
        </p:spPr>
        <p:txBody>
          <a:bodyPr vert="horz" wrap="square" lIns="121893" tIns="60946" rIns="121893" bIns="60946"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20000"/>
              </a:lnSpc>
            </a:pPr>
            <a:r>
              <a:rPr lang="en-US" sz="1200" dirty="0">
                <a:solidFill>
                  <a:schemeClr val="tx2"/>
                </a:solidFill>
                <a:latin typeface="+mn-lt"/>
              </a:rPr>
              <a:t>Lorem ipsum dolor sit amet conectetur. Adipiscing sit elit entesque consequat ta.</a:t>
            </a:r>
            <a:endParaRPr lang="en-US" sz="1200" dirty="0">
              <a:solidFill>
                <a:schemeClr val="tx2"/>
              </a:solidFill>
              <a:latin typeface="+mn-lt"/>
              <a:cs typeface="Lato Light"/>
            </a:endParaRPr>
          </a:p>
        </p:txBody>
      </p:sp>
      <p:sp>
        <p:nvSpPr>
          <p:cNvPr id="85" name="Title 20">
            <a:extLst>
              <a:ext uri="{FF2B5EF4-FFF2-40B4-BE49-F238E27FC236}">
                <a16:creationId xmlns:a16="http://schemas.microsoft.com/office/drawing/2014/main" id="{40BD935A-3CE4-4843-A318-5ABDEE893EF1}"/>
              </a:ext>
            </a:extLst>
          </p:cNvPr>
          <p:cNvSpPr txBox="1">
            <a:spLocks/>
          </p:cNvSpPr>
          <p:nvPr/>
        </p:nvSpPr>
        <p:spPr>
          <a:xfrm>
            <a:off x="2012422" y="4586853"/>
            <a:ext cx="2444129" cy="246221"/>
          </a:xfrm>
          <a:prstGeom prst="rect">
            <a:avLst/>
          </a:prstGeom>
        </p:spPr>
        <p:txBody>
          <a:bodyPr vert="horz" wrap="square" lIns="121893" tIns="0" rIns="12189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1600" b="1" dirty="0">
                <a:solidFill>
                  <a:schemeClr val="tx2"/>
                </a:solidFill>
                <a:latin typeface="Lato Regular"/>
                <a:cs typeface="Lato Regular"/>
              </a:rPr>
              <a:t>Repair</a:t>
            </a:r>
          </a:p>
        </p:txBody>
      </p:sp>
      <p:sp>
        <p:nvSpPr>
          <p:cNvPr id="86" name="Title 20">
            <a:extLst>
              <a:ext uri="{FF2B5EF4-FFF2-40B4-BE49-F238E27FC236}">
                <a16:creationId xmlns:a16="http://schemas.microsoft.com/office/drawing/2014/main" id="{DDD31B68-D52E-4993-878F-EA39E194B7E1}"/>
              </a:ext>
            </a:extLst>
          </p:cNvPr>
          <p:cNvSpPr txBox="1">
            <a:spLocks/>
          </p:cNvSpPr>
          <p:nvPr/>
        </p:nvSpPr>
        <p:spPr>
          <a:xfrm>
            <a:off x="2023561" y="4781342"/>
            <a:ext cx="3513249" cy="566281"/>
          </a:xfrm>
          <a:prstGeom prst="rect">
            <a:avLst/>
          </a:prstGeom>
        </p:spPr>
        <p:txBody>
          <a:bodyPr vert="horz" wrap="square" lIns="121893" tIns="60946" rIns="121893" bIns="60946"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20000"/>
              </a:lnSpc>
            </a:pPr>
            <a:r>
              <a:rPr lang="en-US" sz="1200" dirty="0">
                <a:solidFill>
                  <a:schemeClr val="tx2"/>
                </a:solidFill>
                <a:latin typeface="+mn-lt"/>
              </a:rPr>
              <a:t>Lorem ipsum dolor sit amet conectetur. Adipiscing sit elit entesque consequat ta.</a:t>
            </a:r>
            <a:endParaRPr lang="en-US" sz="1200" dirty="0">
              <a:solidFill>
                <a:schemeClr val="tx2"/>
              </a:solidFill>
              <a:latin typeface="+mn-lt"/>
              <a:cs typeface="Lato Light"/>
            </a:endParaRPr>
          </a:p>
        </p:txBody>
      </p:sp>
      <p:sp>
        <p:nvSpPr>
          <p:cNvPr id="87" name="Rounded Rectangle 63">
            <a:extLst>
              <a:ext uri="{FF2B5EF4-FFF2-40B4-BE49-F238E27FC236}">
                <a16:creationId xmlns:a16="http://schemas.microsoft.com/office/drawing/2014/main" id="{79C4AAB0-F0AC-4524-8DD7-0BCD11DB4A87}"/>
              </a:ext>
            </a:extLst>
          </p:cNvPr>
          <p:cNvSpPr/>
          <p:nvPr/>
        </p:nvSpPr>
        <p:spPr>
          <a:xfrm>
            <a:off x="1396413" y="4664929"/>
            <a:ext cx="535369" cy="535509"/>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id-ID" sz="900" dirty="0">
              <a:solidFill>
                <a:schemeClr val="tx2"/>
              </a:solidFill>
              <a:latin typeface="Lato Light"/>
            </a:endParaRPr>
          </a:p>
        </p:txBody>
      </p:sp>
      <p:sp>
        <p:nvSpPr>
          <p:cNvPr id="88" name="Title 20">
            <a:extLst>
              <a:ext uri="{FF2B5EF4-FFF2-40B4-BE49-F238E27FC236}">
                <a16:creationId xmlns:a16="http://schemas.microsoft.com/office/drawing/2014/main" id="{F78ACDE9-5C27-468A-99D4-F49B26AB9BDE}"/>
              </a:ext>
            </a:extLst>
          </p:cNvPr>
          <p:cNvSpPr txBox="1">
            <a:spLocks/>
          </p:cNvSpPr>
          <p:nvPr/>
        </p:nvSpPr>
        <p:spPr>
          <a:xfrm>
            <a:off x="2011740" y="2996991"/>
            <a:ext cx="2444129" cy="246221"/>
          </a:xfrm>
          <a:prstGeom prst="rect">
            <a:avLst/>
          </a:prstGeom>
        </p:spPr>
        <p:txBody>
          <a:bodyPr vert="horz" wrap="square" lIns="121893" tIns="0" rIns="12189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1600" b="1" dirty="0">
                <a:solidFill>
                  <a:schemeClr val="tx2"/>
                </a:solidFill>
                <a:latin typeface="Lato Regular"/>
                <a:cs typeface="Lato Regular"/>
              </a:rPr>
              <a:t>Disseminate</a:t>
            </a:r>
          </a:p>
        </p:txBody>
      </p:sp>
      <p:sp>
        <p:nvSpPr>
          <p:cNvPr id="89" name="Title 20">
            <a:extLst>
              <a:ext uri="{FF2B5EF4-FFF2-40B4-BE49-F238E27FC236}">
                <a16:creationId xmlns:a16="http://schemas.microsoft.com/office/drawing/2014/main" id="{C736F7D0-13EA-4763-AC8B-029B141BAD89}"/>
              </a:ext>
            </a:extLst>
          </p:cNvPr>
          <p:cNvSpPr txBox="1">
            <a:spLocks/>
          </p:cNvSpPr>
          <p:nvPr/>
        </p:nvSpPr>
        <p:spPr>
          <a:xfrm>
            <a:off x="2022879" y="3191480"/>
            <a:ext cx="3513249" cy="566281"/>
          </a:xfrm>
          <a:prstGeom prst="rect">
            <a:avLst/>
          </a:prstGeom>
        </p:spPr>
        <p:txBody>
          <a:bodyPr vert="horz" wrap="square" lIns="121893" tIns="60946" rIns="121893" bIns="60946"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20000"/>
              </a:lnSpc>
            </a:pPr>
            <a:r>
              <a:rPr lang="en-US" sz="1200" dirty="0">
                <a:solidFill>
                  <a:schemeClr val="tx2"/>
                </a:solidFill>
                <a:latin typeface="+mn-lt"/>
              </a:rPr>
              <a:t>Lorem ipsum dolor sit amet conectetur. Adipiscing sit elit entesque consequat ta.</a:t>
            </a:r>
            <a:endParaRPr lang="en-US" sz="1200" dirty="0">
              <a:solidFill>
                <a:schemeClr val="tx2"/>
              </a:solidFill>
              <a:latin typeface="+mn-lt"/>
              <a:cs typeface="Lato Light"/>
            </a:endParaRPr>
          </a:p>
        </p:txBody>
      </p:sp>
      <p:sp>
        <p:nvSpPr>
          <p:cNvPr id="90" name="Rounded Rectangle 67">
            <a:extLst>
              <a:ext uri="{FF2B5EF4-FFF2-40B4-BE49-F238E27FC236}">
                <a16:creationId xmlns:a16="http://schemas.microsoft.com/office/drawing/2014/main" id="{B68E3A0D-802B-41C8-8068-8E69A802A9B2}"/>
              </a:ext>
            </a:extLst>
          </p:cNvPr>
          <p:cNvSpPr/>
          <p:nvPr/>
        </p:nvSpPr>
        <p:spPr>
          <a:xfrm>
            <a:off x="1396413" y="3056487"/>
            <a:ext cx="535369" cy="535509"/>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id-ID" sz="900" dirty="0">
              <a:solidFill>
                <a:schemeClr val="tx2"/>
              </a:solidFill>
              <a:latin typeface="Lato Light"/>
            </a:endParaRPr>
          </a:p>
        </p:txBody>
      </p:sp>
      <p:sp>
        <p:nvSpPr>
          <p:cNvPr id="91" name="Title 20">
            <a:extLst>
              <a:ext uri="{FF2B5EF4-FFF2-40B4-BE49-F238E27FC236}">
                <a16:creationId xmlns:a16="http://schemas.microsoft.com/office/drawing/2014/main" id="{180D93DE-8AD4-4F0F-B00B-C6B32526B400}"/>
              </a:ext>
            </a:extLst>
          </p:cNvPr>
          <p:cNvSpPr txBox="1">
            <a:spLocks/>
          </p:cNvSpPr>
          <p:nvPr/>
        </p:nvSpPr>
        <p:spPr>
          <a:xfrm>
            <a:off x="2012469" y="3804293"/>
            <a:ext cx="2444129" cy="246221"/>
          </a:xfrm>
          <a:prstGeom prst="rect">
            <a:avLst/>
          </a:prstGeom>
        </p:spPr>
        <p:txBody>
          <a:bodyPr vert="horz" wrap="square" lIns="121893" tIns="0" rIns="12189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1600" b="1" dirty="0">
                <a:solidFill>
                  <a:schemeClr val="tx2"/>
                </a:solidFill>
                <a:latin typeface="Lato Regular"/>
                <a:cs typeface="Lato Regular"/>
              </a:rPr>
              <a:t>Dregs</a:t>
            </a:r>
          </a:p>
        </p:txBody>
      </p:sp>
      <p:sp>
        <p:nvSpPr>
          <p:cNvPr id="92" name="Title 20">
            <a:extLst>
              <a:ext uri="{FF2B5EF4-FFF2-40B4-BE49-F238E27FC236}">
                <a16:creationId xmlns:a16="http://schemas.microsoft.com/office/drawing/2014/main" id="{09C1B38E-3911-42E7-BE3E-B1CC24B8AEE0}"/>
              </a:ext>
            </a:extLst>
          </p:cNvPr>
          <p:cNvSpPr txBox="1">
            <a:spLocks/>
          </p:cNvSpPr>
          <p:nvPr/>
        </p:nvSpPr>
        <p:spPr>
          <a:xfrm>
            <a:off x="2023608" y="3998782"/>
            <a:ext cx="3513249" cy="566281"/>
          </a:xfrm>
          <a:prstGeom prst="rect">
            <a:avLst/>
          </a:prstGeom>
        </p:spPr>
        <p:txBody>
          <a:bodyPr vert="horz" wrap="square" lIns="121893" tIns="60946" rIns="121893" bIns="60946"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20000"/>
              </a:lnSpc>
            </a:pPr>
            <a:r>
              <a:rPr lang="en-US" sz="1200" dirty="0">
                <a:solidFill>
                  <a:schemeClr val="tx2"/>
                </a:solidFill>
                <a:latin typeface="+mn-lt"/>
              </a:rPr>
              <a:t>Lorem ipsum dolor sit amet conectetur. Adipiscing sit elit entesque consequat ta.</a:t>
            </a:r>
            <a:endParaRPr lang="en-US" sz="1200" dirty="0">
              <a:solidFill>
                <a:schemeClr val="tx2"/>
              </a:solidFill>
              <a:latin typeface="+mn-lt"/>
              <a:cs typeface="Lato Light"/>
            </a:endParaRPr>
          </a:p>
        </p:txBody>
      </p:sp>
      <p:sp>
        <p:nvSpPr>
          <p:cNvPr id="93" name="Rounded Rectangle 71">
            <a:extLst>
              <a:ext uri="{FF2B5EF4-FFF2-40B4-BE49-F238E27FC236}">
                <a16:creationId xmlns:a16="http://schemas.microsoft.com/office/drawing/2014/main" id="{C37442DB-5BCB-4C07-9340-1AADBFC1591B}"/>
              </a:ext>
            </a:extLst>
          </p:cNvPr>
          <p:cNvSpPr/>
          <p:nvPr/>
        </p:nvSpPr>
        <p:spPr>
          <a:xfrm>
            <a:off x="1396413" y="3868668"/>
            <a:ext cx="535369" cy="535509"/>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id-ID" sz="900" dirty="0">
              <a:solidFill>
                <a:schemeClr val="tx2"/>
              </a:solidFill>
              <a:latin typeface="Lato Light"/>
            </a:endParaRPr>
          </a:p>
        </p:txBody>
      </p:sp>
      <p:sp>
        <p:nvSpPr>
          <p:cNvPr id="94" name="Title 20">
            <a:extLst>
              <a:ext uri="{FF2B5EF4-FFF2-40B4-BE49-F238E27FC236}">
                <a16:creationId xmlns:a16="http://schemas.microsoft.com/office/drawing/2014/main" id="{D900319E-8745-4A66-8F1A-B92437585839}"/>
              </a:ext>
            </a:extLst>
          </p:cNvPr>
          <p:cNvSpPr txBox="1">
            <a:spLocks/>
          </p:cNvSpPr>
          <p:nvPr/>
        </p:nvSpPr>
        <p:spPr>
          <a:xfrm>
            <a:off x="2012422" y="5356802"/>
            <a:ext cx="2444129" cy="246221"/>
          </a:xfrm>
          <a:prstGeom prst="rect">
            <a:avLst/>
          </a:prstGeom>
        </p:spPr>
        <p:txBody>
          <a:bodyPr vert="horz" wrap="square" lIns="121893" tIns="0" rIns="12189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1600" b="1" dirty="0">
                <a:solidFill>
                  <a:schemeClr val="tx2"/>
                </a:solidFill>
                <a:latin typeface="Lato Regular"/>
                <a:cs typeface="Lato Regular"/>
              </a:rPr>
              <a:t>Fresh</a:t>
            </a:r>
          </a:p>
        </p:txBody>
      </p:sp>
      <p:sp>
        <p:nvSpPr>
          <p:cNvPr id="95" name="Title 20">
            <a:extLst>
              <a:ext uri="{FF2B5EF4-FFF2-40B4-BE49-F238E27FC236}">
                <a16:creationId xmlns:a16="http://schemas.microsoft.com/office/drawing/2014/main" id="{B49B207F-4002-43D8-B6AE-E9E901A30E58}"/>
              </a:ext>
            </a:extLst>
          </p:cNvPr>
          <p:cNvSpPr txBox="1">
            <a:spLocks/>
          </p:cNvSpPr>
          <p:nvPr/>
        </p:nvSpPr>
        <p:spPr>
          <a:xfrm>
            <a:off x="2023561" y="5551291"/>
            <a:ext cx="3513249" cy="566281"/>
          </a:xfrm>
          <a:prstGeom prst="rect">
            <a:avLst/>
          </a:prstGeom>
        </p:spPr>
        <p:txBody>
          <a:bodyPr vert="horz" wrap="square" lIns="121893" tIns="60946" rIns="121893" bIns="60946"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20000"/>
              </a:lnSpc>
            </a:pPr>
            <a:r>
              <a:rPr lang="en-US" sz="1200" dirty="0">
                <a:solidFill>
                  <a:schemeClr val="tx2"/>
                </a:solidFill>
                <a:latin typeface="+mn-lt"/>
              </a:rPr>
              <a:t>Lorem ipsum dolor sit amet conectetur. Adipiscing sit elit entesque consequat ta.</a:t>
            </a:r>
            <a:endParaRPr lang="en-US" sz="1200" dirty="0">
              <a:solidFill>
                <a:schemeClr val="tx2"/>
              </a:solidFill>
              <a:latin typeface="+mn-lt"/>
              <a:cs typeface="Lato Light"/>
            </a:endParaRPr>
          </a:p>
        </p:txBody>
      </p:sp>
      <p:sp>
        <p:nvSpPr>
          <p:cNvPr id="96" name="Rounded Rectangle 75">
            <a:extLst>
              <a:ext uri="{FF2B5EF4-FFF2-40B4-BE49-F238E27FC236}">
                <a16:creationId xmlns:a16="http://schemas.microsoft.com/office/drawing/2014/main" id="{40FFE190-2B14-4803-8FEC-BBEA2E85C266}"/>
              </a:ext>
            </a:extLst>
          </p:cNvPr>
          <p:cNvSpPr/>
          <p:nvPr/>
        </p:nvSpPr>
        <p:spPr>
          <a:xfrm>
            <a:off x="1396413" y="5434878"/>
            <a:ext cx="535369" cy="535509"/>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id-ID" sz="900" dirty="0">
              <a:solidFill>
                <a:schemeClr val="tx2"/>
              </a:solidFill>
              <a:latin typeface="Lato Light"/>
            </a:endParaRPr>
          </a:p>
        </p:txBody>
      </p:sp>
      <p:sp>
        <p:nvSpPr>
          <p:cNvPr id="97" name="AutoShape 19">
            <a:extLst>
              <a:ext uri="{FF2B5EF4-FFF2-40B4-BE49-F238E27FC236}">
                <a16:creationId xmlns:a16="http://schemas.microsoft.com/office/drawing/2014/main" id="{E3C6B3EB-4799-4CE8-B5F8-B2B3320EA37D}"/>
              </a:ext>
            </a:extLst>
          </p:cNvPr>
          <p:cNvSpPr>
            <a:spLocks noChangeAspect="1"/>
          </p:cNvSpPr>
          <p:nvPr/>
        </p:nvSpPr>
        <p:spPr bwMode="auto">
          <a:xfrm>
            <a:off x="1498902" y="3162208"/>
            <a:ext cx="319880" cy="319963"/>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bg1"/>
          </a:solidFill>
          <a:ln>
            <a:noFill/>
          </a:ln>
          <a:effectLst/>
        </p:spPr>
        <p:txBody>
          <a:bodyPr lIns="50789" tIns="50789" rIns="50789" bIns="50789" anchor="ctr"/>
          <a:lstStyle/>
          <a:p>
            <a:pPr defTabSz="457098">
              <a:defRPr/>
            </a:pPr>
            <a:endParaRPr lang="es-ES" sz="3600" dirty="0">
              <a:solidFill>
                <a:schemeClr val="bg1"/>
              </a:solidFill>
              <a:effectLst>
                <a:outerShdw blurRad="38100" dist="38100" dir="2700000" algn="tl">
                  <a:srgbClr val="000000"/>
                </a:outerShdw>
              </a:effectLst>
              <a:latin typeface="Lato Regular"/>
              <a:cs typeface="Lato Regular"/>
              <a:sym typeface="Gill Sans" charset="0"/>
            </a:endParaRPr>
          </a:p>
        </p:txBody>
      </p:sp>
      <p:sp>
        <p:nvSpPr>
          <p:cNvPr id="98" name="Rounded Rectangle 59">
            <a:extLst>
              <a:ext uri="{FF2B5EF4-FFF2-40B4-BE49-F238E27FC236}">
                <a16:creationId xmlns:a16="http://schemas.microsoft.com/office/drawing/2014/main" id="{755FDC03-089A-49DE-804B-553172B572A6}"/>
              </a:ext>
            </a:extLst>
          </p:cNvPr>
          <p:cNvSpPr/>
          <p:nvPr/>
        </p:nvSpPr>
        <p:spPr>
          <a:xfrm>
            <a:off x="1396413" y="2226432"/>
            <a:ext cx="535369" cy="53550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id-ID" sz="900" dirty="0">
              <a:solidFill>
                <a:schemeClr val="tx2"/>
              </a:solidFill>
              <a:latin typeface="Lato Light"/>
            </a:endParaRPr>
          </a:p>
        </p:txBody>
      </p:sp>
      <p:sp>
        <p:nvSpPr>
          <p:cNvPr id="99" name="AutoShape 114">
            <a:extLst>
              <a:ext uri="{FF2B5EF4-FFF2-40B4-BE49-F238E27FC236}">
                <a16:creationId xmlns:a16="http://schemas.microsoft.com/office/drawing/2014/main" id="{DE0415E5-6301-4E42-87F8-18112C1EB7FB}"/>
              </a:ext>
            </a:extLst>
          </p:cNvPr>
          <p:cNvSpPr>
            <a:spLocks noChangeAspect="1"/>
          </p:cNvSpPr>
          <p:nvPr/>
        </p:nvSpPr>
        <p:spPr bwMode="auto">
          <a:xfrm>
            <a:off x="1479218" y="2301295"/>
            <a:ext cx="369757" cy="3714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50" y="9182"/>
                </a:moveTo>
                <a:cubicBezTo>
                  <a:pt x="21200" y="9182"/>
                  <a:pt x="21329" y="9229"/>
                  <a:pt x="21435" y="9326"/>
                </a:cubicBezTo>
                <a:cubicBezTo>
                  <a:pt x="21544" y="9426"/>
                  <a:pt x="21599" y="9549"/>
                  <a:pt x="21599" y="9699"/>
                </a:cubicBezTo>
                <a:lnTo>
                  <a:pt x="21599" y="11867"/>
                </a:lnTo>
                <a:cubicBezTo>
                  <a:pt x="21599" y="12232"/>
                  <a:pt x="21415" y="12414"/>
                  <a:pt x="21050" y="12414"/>
                </a:cubicBezTo>
                <a:lnTo>
                  <a:pt x="18746" y="12414"/>
                </a:lnTo>
                <a:cubicBezTo>
                  <a:pt x="18575" y="13204"/>
                  <a:pt x="18299" y="13947"/>
                  <a:pt x="17915" y="14646"/>
                </a:cubicBezTo>
                <a:cubicBezTo>
                  <a:pt x="17530" y="15342"/>
                  <a:pt x="17066" y="15965"/>
                  <a:pt x="16517" y="16514"/>
                </a:cubicBezTo>
                <a:cubicBezTo>
                  <a:pt x="15968" y="17061"/>
                  <a:pt x="15346" y="17528"/>
                  <a:pt x="14647" y="17913"/>
                </a:cubicBezTo>
                <a:cubicBezTo>
                  <a:pt x="13948" y="18298"/>
                  <a:pt x="13206" y="18577"/>
                  <a:pt x="12419" y="18741"/>
                </a:cubicBezTo>
                <a:lnTo>
                  <a:pt x="12419" y="21050"/>
                </a:lnTo>
                <a:cubicBezTo>
                  <a:pt x="12419" y="21197"/>
                  <a:pt x="12369" y="21329"/>
                  <a:pt x="12269" y="21435"/>
                </a:cubicBezTo>
                <a:cubicBezTo>
                  <a:pt x="12172" y="21544"/>
                  <a:pt x="12049" y="21599"/>
                  <a:pt x="11896" y="21599"/>
                </a:cubicBezTo>
                <a:lnTo>
                  <a:pt x="9732" y="21599"/>
                </a:lnTo>
                <a:cubicBezTo>
                  <a:pt x="9368" y="21599"/>
                  <a:pt x="9183" y="21417"/>
                  <a:pt x="9183" y="21050"/>
                </a:cubicBezTo>
                <a:lnTo>
                  <a:pt x="9183" y="18741"/>
                </a:lnTo>
                <a:cubicBezTo>
                  <a:pt x="8396" y="18577"/>
                  <a:pt x="7654" y="18298"/>
                  <a:pt x="6955" y="17913"/>
                </a:cubicBezTo>
                <a:cubicBezTo>
                  <a:pt x="6259" y="17528"/>
                  <a:pt x="5634" y="17061"/>
                  <a:pt x="5085" y="16514"/>
                </a:cubicBezTo>
                <a:cubicBezTo>
                  <a:pt x="4536" y="15965"/>
                  <a:pt x="4069" y="15342"/>
                  <a:pt x="3687" y="14646"/>
                </a:cubicBezTo>
                <a:cubicBezTo>
                  <a:pt x="3300" y="13947"/>
                  <a:pt x="3024" y="13204"/>
                  <a:pt x="2856" y="12414"/>
                </a:cubicBezTo>
                <a:lnTo>
                  <a:pt x="551" y="12414"/>
                </a:lnTo>
                <a:cubicBezTo>
                  <a:pt x="187" y="12414"/>
                  <a:pt x="0" y="12231"/>
                  <a:pt x="0" y="11867"/>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6" y="0"/>
                </a:lnTo>
                <a:cubicBezTo>
                  <a:pt x="12049" y="0"/>
                  <a:pt x="12172" y="50"/>
                  <a:pt x="12269" y="158"/>
                </a:cubicBezTo>
                <a:cubicBezTo>
                  <a:pt x="12369" y="267"/>
                  <a:pt x="12419" y="396"/>
                  <a:pt x="12419" y="546"/>
                </a:cubicBezTo>
                <a:lnTo>
                  <a:pt x="12419" y="2852"/>
                </a:lnTo>
                <a:cubicBezTo>
                  <a:pt x="13206" y="3022"/>
                  <a:pt x="13948" y="3298"/>
                  <a:pt x="14647" y="3680"/>
                </a:cubicBezTo>
                <a:cubicBezTo>
                  <a:pt x="15343" y="4065"/>
                  <a:pt x="15968" y="4532"/>
                  <a:pt x="16517" y="5082"/>
                </a:cubicBezTo>
                <a:cubicBezTo>
                  <a:pt x="17066" y="5631"/>
                  <a:pt x="17530" y="6251"/>
                  <a:pt x="17915" y="6953"/>
                </a:cubicBezTo>
                <a:cubicBezTo>
                  <a:pt x="18299" y="7652"/>
                  <a:pt x="18578" y="8392"/>
                  <a:pt x="18746" y="9182"/>
                </a:cubicBezTo>
                <a:lnTo>
                  <a:pt x="21050" y="9182"/>
                </a:lnTo>
                <a:close/>
                <a:moveTo>
                  <a:pt x="12419" y="16465"/>
                </a:moveTo>
                <a:cubicBezTo>
                  <a:pt x="13411" y="16194"/>
                  <a:pt x="14268" y="15698"/>
                  <a:pt x="14991" y="14981"/>
                </a:cubicBezTo>
                <a:cubicBezTo>
                  <a:pt x="15710" y="14264"/>
                  <a:pt x="16203" y="13410"/>
                  <a:pt x="16467" y="12414"/>
                </a:cubicBezTo>
                <a:lnTo>
                  <a:pt x="14048" y="12414"/>
                </a:lnTo>
                <a:cubicBezTo>
                  <a:pt x="13684" y="12414"/>
                  <a:pt x="13505" y="12231"/>
                  <a:pt x="13514" y="11867"/>
                </a:cubicBezTo>
                <a:lnTo>
                  <a:pt x="13514" y="9699"/>
                </a:lnTo>
                <a:cubicBezTo>
                  <a:pt x="13514" y="9549"/>
                  <a:pt x="13567" y="9426"/>
                  <a:pt x="13669" y="9326"/>
                </a:cubicBezTo>
                <a:cubicBezTo>
                  <a:pt x="13772" y="9229"/>
                  <a:pt x="13898" y="9182"/>
                  <a:pt x="14048" y="9182"/>
                </a:cubicBezTo>
                <a:lnTo>
                  <a:pt x="16467" y="9182"/>
                </a:lnTo>
                <a:cubicBezTo>
                  <a:pt x="16194" y="8186"/>
                  <a:pt x="15698" y="7332"/>
                  <a:pt x="14982" y="6609"/>
                </a:cubicBezTo>
                <a:cubicBezTo>
                  <a:pt x="14265" y="5883"/>
                  <a:pt x="13411" y="5390"/>
                  <a:pt x="12419" y="5131"/>
                </a:cubicBezTo>
                <a:lnTo>
                  <a:pt x="12419" y="7549"/>
                </a:lnTo>
                <a:cubicBezTo>
                  <a:pt x="12419" y="7699"/>
                  <a:pt x="12369" y="7828"/>
                  <a:pt x="12269" y="7928"/>
                </a:cubicBezTo>
                <a:cubicBezTo>
                  <a:pt x="12172" y="8031"/>
                  <a:pt x="12049" y="8081"/>
                  <a:pt x="11896"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7"/>
                </a:lnTo>
                <a:cubicBezTo>
                  <a:pt x="8088" y="12017"/>
                  <a:pt x="8038" y="12144"/>
                  <a:pt x="7947" y="12252"/>
                </a:cubicBezTo>
                <a:cubicBezTo>
                  <a:pt x="7853" y="12364"/>
                  <a:pt x="7733" y="12414"/>
                  <a:pt x="7580" y="12414"/>
                </a:cubicBezTo>
                <a:lnTo>
                  <a:pt x="5135" y="12414"/>
                </a:lnTo>
                <a:cubicBezTo>
                  <a:pt x="5408" y="13410"/>
                  <a:pt x="5904" y="14267"/>
                  <a:pt x="6620" y="14990"/>
                </a:cubicBezTo>
                <a:cubicBezTo>
                  <a:pt x="7337" y="15710"/>
                  <a:pt x="8191" y="16203"/>
                  <a:pt x="9183" y="16465"/>
                </a:cubicBezTo>
                <a:lnTo>
                  <a:pt x="9183" y="14018"/>
                </a:lnTo>
                <a:cubicBezTo>
                  <a:pt x="9183" y="13868"/>
                  <a:pt x="9239" y="13744"/>
                  <a:pt x="9348" y="13653"/>
                </a:cubicBezTo>
                <a:cubicBezTo>
                  <a:pt x="9453" y="13559"/>
                  <a:pt x="9583" y="13512"/>
                  <a:pt x="9732" y="13512"/>
                </a:cubicBezTo>
                <a:lnTo>
                  <a:pt x="11896" y="13512"/>
                </a:lnTo>
                <a:cubicBezTo>
                  <a:pt x="12049" y="13512"/>
                  <a:pt x="12172" y="13559"/>
                  <a:pt x="12269" y="13653"/>
                </a:cubicBezTo>
                <a:cubicBezTo>
                  <a:pt x="12369" y="13744"/>
                  <a:pt x="12419" y="13868"/>
                  <a:pt x="12419" y="14018"/>
                </a:cubicBezTo>
                <a:lnTo>
                  <a:pt x="12419" y="16465"/>
                </a:lnTo>
                <a:close/>
              </a:path>
            </a:pathLst>
          </a:custGeom>
          <a:solidFill>
            <a:schemeClr val="bg1"/>
          </a:solidFill>
          <a:ln>
            <a:noFill/>
          </a:ln>
          <a:effectLst/>
        </p:spPr>
        <p:txBody>
          <a:bodyPr lIns="50789" tIns="50789" rIns="50789" bIns="50789" anchor="ctr"/>
          <a:lstStyle/>
          <a:p>
            <a:pPr defTabSz="457098">
              <a:defRPr/>
            </a:pPr>
            <a:endParaRPr lang="es-ES" sz="3600" dirty="0">
              <a:solidFill>
                <a:schemeClr val="bg1"/>
              </a:solidFill>
              <a:effectLst>
                <a:outerShdw blurRad="38100" dist="38100" dir="2700000" algn="tl">
                  <a:srgbClr val="000000"/>
                </a:outerShdw>
              </a:effectLst>
              <a:latin typeface="Lato Regular"/>
              <a:cs typeface="Lato Regular"/>
              <a:sym typeface="Gill Sans" charset="0"/>
            </a:endParaRPr>
          </a:p>
        </p:txBody>
      </p:sp>
      <p:sp>
        <p:nvSpPr>
          <p:cNvPr id="100" name="AutoShape 122">
            <a:extLst>
              <a:ext uri="{FF2B5EF4-FFF2-40B4-BE49-F238E27FC236}">
                <a16:creationId xmlns:a16="http://schemas.microsoft.com/office/drawing/2014/main" id="{C6591AF7-3589-4C7E-8C94-29D22224DF62}"/>
              </a:ext>
            </a:extLst>
          </p:cNvPr>
          <p:cNvSpPr>
            <a:spLocks noChangeAspect="1"/>
          </p:cNvSpPr>
          <p:nvPr/>
        </p:nvSpPr>
        <p:spPr bwMode="auto">
          <a:xfrm>
            <a:off x="1508234" y="3965507"/>
            <a:ext cx="321461" cy="3536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bg1"/>
          </a:solidFill>
          <a:ln>
            <a:noFill/>
          </a:ln>
          <a:effectLst/>
        </p:spPr>
        <p:txBody>
          <a:bodyPr lIns="50789" tIns="50789" rIns="50789" bIns="50789" anchor="ctr"/>
          <a:lstStyle/>
          <a:p>
            <a:pPr defTabSz="457098">
              <a:defRPr/>
            </a:pPr>
            <a:endParaRPr lang="es-ES" sz="36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01" name="AutoShape 91">
            <a:extLst>
              <a:ext uri="{FF2B5EF4-FFF2-40B4-BE49-F238E27FC236}">
                <a16:creationId xmlns:a16="http://schemas.microsoft.com/office/drawing/2014/main" id="{33562E08-8EF6-49A0-9B30-38D721E6B91B}"/>
              </a:ext>
            </a:extLst>
          </p:cNvPr>
          <p:cNvSpPr>
            <a:spLocks noChangeAspect="1"/>
          </p:cNvSpPr>
          <p:nvPr/>
        </p:nvSpPr>
        <p:spPr bwMode="auto">
          <a:xfrm>
            <a:off x="1513028" y="5534431"/>
            <a:ext cx="305754" cy="336417"/>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bg1"/>
          </a:solidFill>
          <a:ln>
            <a:noFill/>
          </a:ln>
          <a:effectLst/>
        </p:spPr>
        <p:txBody>
          <a:bodyPr lIns="101578" tIns="101578" rIns="101578" bIns="101578" anchor="ctr"/>
          <a:lstStyle/>
          <a:p>
            <a:pPr defTabSz="914195">
              <a:defRPr/>
            </a:pPr>
            <a:endParaRPr lang="es-ES" sz="66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02" name="Freeform 544">
            <a:extLst>
              <a:ext uri="{FF2B5EF4-FFF2-40B4-BE49-F238E27FC236}">
                <a16:creationId xmlns:a16="http://schemas.microsoft.com/office/drawing/2014/main" id="{ED7B5586-B7D5-4027-821B-3153125899F9}"/>
              </a:ext>
            </a:extLst>
          </p:cNvPr>
          <p:cNvSpPr>
            <a:spLocks noChangeAspect="1" noChangeArrowheads="1"/>
          </p:cNvSpPr>
          <p:nvPr/>
        </p:nvSpPr>
        <p:spPr bwMode="auto">
          <a:xfrm>
            <a:off x="1498777" y="4765172"/>
            <a:ext cx="330918" cy="350313"/>
          </a:xfrm>
          <a:custGeom>
            <a:avLst/>
            <a:gdLst>
              <a:gd name="T0" fmla="*/ 995 w 1588"/>
              <a:gd name="T1" fmla="*/ 870 h 1682"/>
              <a:gd name="T2" fmla="*/ 1078 w 1588"/>
              <a:gd name="T3" fmla="*/ 753 h 1682"/>
              <a:gd name="T4" fmla="*/ 1463 w 1588"/>
              <a:gd name="T5" fmla="*/ 661 h 1682"/>
              <a:gd name="T6" fmla="*/ 1546 w 1588"/>
              <a:gd name="T7" fmla="*/ 352 h 1682"/>
              <a:gd name="T8" fmla="*/ 1346 w 1588"/>
              <a:gd name="T9" fmla="*/ 527 h 1682"/>
              <a:gd name="T10" fmla="*/ 1120 w 1588"/>
              <a:gd name="T11" fmla="*/ 310 h 1682"/>
              <a:gd name="T12" fmla="*/ 1296 w 1588"/>
              <a:gd name="T13" fmla="*/ 101 h 1682"/>
              <a:gd name="T14" fmla="*/ 995 w 1588"/>
              <a:gd name="T15" fmla="*/ 184 h 1682"/>
              <a:gd name="T16" fmla="*/ 894 w 1588"/>
              <a:gd name="T17" fmla="*/ 577 h 1682"/>
              <a:gd name="T18" fmla="*/ 501 w 1588"/>
              <a:gd name="T19" fmla="*/ 452 h 1682"/>
              <a:gd name="T20" fmla="*/ 501 w 1588"/>
              <a:gd name="T21" fmla="*/ 427 h 1682"/>
              <a:gd name="T22" fmla="*/ 493 w 1588"/>
              <a:gd name="T23" fmla="*/ 0 h 1682"/>
              <a:gd name="T24" fmla="*/ 250 w 1588"/>
              <a:gd name="T25" fmla="*/ 285 h 1682"/>
              <a:gd name="T26" fmla="*/ 175 w 1588"/>
              <a:gd name="T27" fmla="*/ 393 h 1682"/>
              <a:gd name="T28" fmla="*/ 150 w 1588"/>
              <a:gd name="T29" fmla="*/ 427 h 1682"/>
              <a:gd name="T30" fmla="*/ 117 w 1588"/>
              <a:gd name="T31" fmla="*/ 477 h 1682"/>
              <a:gd name="T32" fmla="*/ 100 w 1588"/>
              <a:gd name="T33" fmla="*/ 502 h 1682"/>
              <a:gd name="T34" fmla="*/ 66 w 1588"/>
              <a:gd name="T35" fmla="*/ 586 h 1682"/>
              <a:gd name="T36" fmla="*/ 58 w 1588"/>
              <a:gd name="T37" fmla="*/ 611 h 1682"/>
              <a:gd name="T38" fmla="*/ 50 w 1588"/>
              <a:gd name="T39" fmla="*/ 678 h 1682"/>
              <a:gd name="T40" fmla="*/ 41 w 1588"/>
              <a:gd name="T41" fmla="*/ 728 h 1682"/>
              <a:gd name="T42" fmla="*/ 41 w 1588"/>
              <a:gd name="T43" fmla="*/ 744 h 1682"/>
              <a:gd name="T44" fmla="*/ 50 w 1588"/>
              <a:gd name="T45" fmla="*/ 778 h 1682"/>
              <a:gd name="T46" fmla="*/ 58 w 1588"/>
              <a:gd name="T47" fmla="*/ 811 h 1682"/>
              <a:gd name="T48" fmla="*/ 100 w 1588"/>
              <a:gd name="T49" fmla="*/ 878 h 1682"/>
              <a:gd name="T50" fmla="*/ 125 w 1588"/>
              <a:gd name="T51" fmla="*/ 853 h 1682"/>
              <a:gd name="T52" fmla="*/ 133 w 1588"/>
              <a:gd name="T53" fmla="*/ 795 h 1682"/>
              <a:gd name="T54" fmla="*/ 142 w 1588"/>
              <a:gd name="T55" fmla="*/ 770 h 1682"/>
              <a:gd name="T56" fmla="*/ 150 w 1588"/>
              <a:gd name="T57" fmla="*/ 753 h 1682"/>
              <a:gd name="T58" fmla="*/ 167 w 1588"/>
              <a:gd name="T59" fmla="*/ 720 h 1682"/>
              <a:gd name="T60" fmla="*/ 183 w 1588"/>
              <a:gd name="T61" fmla="*/ 694 h 1682"/>
              <a:gd name="T62" fmla="*/ 200 w 1588"/>
              <a:gd name="T63" fmla="*/ 669 h 1682"/>
              <a:gd name="T64" fmla="*/ 225 w 1588"/>
              <a:gd name="T65" fmla="*/ 644 h 1682"/>
              <a:gd name="T66" fmla="*/ 250 w 1588"/>
              <a:gd name="T67" fmla="*/ 619 h 1682"/>
              <a:gd name="T68" fmla="*/ 267 w 1588"/>
              <a:gd name="T69" fmla="*/ 611 h 1682"/>
              <a:gd name="T70" fmla="*/ 301 w 1588"/>
              <a:gd name="T71" fmla="*/ 594 h 1682"/>
              <a:gd name="T72" fmla="*/ 326 w 1588"/>
              <a:gd name="T73" fmla="*/ 577 h 1682"/>
              <a:gd name="T74" fmla="*/ 342 w 1588"/>
              <a:gd name="T75" fmla="*/ 569 h 1682"/>
              <a:gd name="T76" fmla="*/ 359 w 1588"/>
              <a:gd name="T77" fmla="*/ 586 h 1682"/>
              <a:gd name="T78" fmla="*/ 75 w 1588"/>
              <a:gd name="T79" fmla="*/ 1363 h 1682"/>
              <a:gd name="T80" fmla="*/ 292 w 1588"/>
              <a:gd name="T81" fmla="*/ 1581 h 1682"/>
              <a:gd name="T82" fmla="*/ 777 w 1588"/>
              <a:gd name="T83" fmla="*/ 1087 h 1682"/>
              <a:gd name="T84" fmla="*/ 1530 w 1588"/>
              <a:gd name="T85" fmla="*/ 1623 h 1682"/>
              <a:gd name="T86" fmla="*/ 217 w 1588"/>
              <a:gd name="T87" fmla="*/ 1522 h 1682"/>
              <a:gd name="T88" fmla="*/ 133 w 1588"/>
              <a:gd name="T89" fmla="*/ 1438 h 1682"/>
              <a:gd name="T90" fmla="*/ 217 w 1588"/>
              <a:gd name="T91" fmla="*/ 1522 h 1682"/>
              <a:gd name="T92" fmla="*/ 217 w 1588"/>
              <a:gd name="T93" fmla="*/ 1522 h 1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88" h="1682">
                <a:moveTo>
                  <a:pt x="1530" y="1405"/>
                </a:moveTo>
                <a:cubicBezTo>
                  <a:pt x="995" y="870"/>
                  <a:pt x="995" y="870"/>
                  <a:pt x="995" y="870"/>
                </a:cubicBezTo>
                <a:cubicBezTo>
                  <a:pt x="995" y="862"/>
                  <a:pt x="986" y="862"/>
                  <a:pt x="978" y="853"/>
                </a:cubicBezTo>
                <a:cubicBezTo>
                  <a:pt x="1078" y="753"/>
                  <a:pt x="1078" y="753"/>
                  <a:pt x="1078" y="753"/>
                </a:cubicBezTo>
                <a:cubicBezTo>
                  <a:pt x="1078" y="753"/>
                  <a:pt x="1086" y="744"/>
                  <a:pt x="1086" y="736"/>
                </a:cubicBezTo>
                <a:cubicBezTo>
                  <a:pt x="1212" y="786"/>
                  <a:pt x="1362" y="761"/>
                  <a:pt x="1463" y="661"/>
                </a:cubicBezTo>
                <a:cubicBezTo>
                  <a:pt x="1538" y="586"/>
                  <a:pt x="1570" y="485"/>
                  <a:pt x="1562" y="377"/>
                </a:cubicBezTo>
                <a:cubicBezTo>
                  <a:pt x="1562" y="368"/>
                  <a:pt x="1554" y="352"/>
                  <a:pt x="1546" y="352"/>
                </a:cubicBezTo>
                <a:cubicBezTo>
                  <a:pt x="1538" y="352"/>
                  <a:pt x="1521" y="352"/>
                  <a:pt x="1513" y="360"/>
                </a:cubicBezTo>
                <a:cubicBezTo>
                  <a:pt x="1346" y="527"/>
                  <a:pt x="1346" y="527"/>
                  <a:pt x="1346" y="527"/>
                </a:cubicBezTo>
                <a:cubicBezTo>
                  <a:pt x="1170" y="485"/>
                  <a:pt x="1170" y="485"/>
                  <a:pt x="1170" y="485"/>
                </a:cubicBezTo>
                <a:cubicBezTo>
                  <a:pt x="1120" y="310"/>
                  <a:pt x="1120" y="310"/>
                  <a:pt x="1120" y="310"/>
                </a:cubicBezTo>
                <a:cubicBezTo>
                  <a:pt x="1287" y="134"/>
                  <a:pt x="1287" y="134"/>
                  <a:pt x="1287" y="134"/>
                </a:cubicBezTo>
                <a:cubicBezTo>
                  <a:pt x="1296" y="126"/>
                  <a:pt x="1304" y="118"/>
                  <a:pt x="1296" y="101"/>
                </a:cubicBezTo>
                <a:cubicBezTo>
                  <a:pt x="1296" y="92"/>
                  <a:pt x="1287" y="84"/>
                  <a:pt x="1270" y="84"/>
                </a:cubicBezTo>
                <a:cubicBezTo>
                  <a:pt x="1170" y="76"/>
                  <a:pt x="1061" y="109"/>
                  <a:pt x="995" y="184"/>
                </a:cubicBezTo>
                <a:cubicBezTo>
                  <a:pt x="886" y="285"/>
                  <a:pt x="861" y="435"/>
                  <a:pt x="911" y="561"/>
                </a:cubicBezTo>
                <a:cubicBezTo>
                  <a:pt x="903" y="569"/>
                  <a:pt x="903" y="569"/>
                  <a:pt x="894" y="577"/>
                </a:cubicBezTo>
                <a:cubicBezTo>
                  <a:pt x="752" y="711"/>
                  <a:pt x="752" y="711"/>
                  <a:pt x="752" y="711"/>
                </a:cubicBezTo>
                <a:cubicBezTo>
                  <a:pt x="501" y="452"/>
                  <a:pt x="501" y="452"/>
                  <a:pt x="501" y="452"/>
                </a:cubicBezTo>
                <a:cubicBezTo>
                  <a:pt x="493" y="452"/>
                  <a:pt x="493" y="443"/>
                  <a:pt x="484" y="443"/>
                </a:cubicBezTo>
                <a:cubicBezTo>
                  <a:pt x="493" y="435"/>
                  <a:pt x="493" y="435"/>
                  <a:pt x="501" y="427"/>
                </a:cubicBezTo>
                <a:cubicBezTo>
                  <a:pt x="551" y="435"/>
                  <a:pt x="652" y="335"/>
                  <a:pt x="735" y="251"/>
                </a:cubicBezTo>
                <a:cubicBezTo>
                  <a:pt x="493" y="0"/>
                  <a:pt x="493" y="0"/>
                  <a:pt x="493" y="0"/>
                </a:cubicBezTo>
                <a:cubicBezTo>
                  <a:pt x="376" y="109"/>
                  <a:pt x="301" y="184"/>
                  <a:pt x="309" y="243"/>
                </a:cubicBezTo>
                <a:cubicBezTo>
                  <a:pt x="284" y="251"/>
                  <a:pt x="259" y="268"/>
                  <a:pt x="250" y="285"/>
                </a:cubicBezTo>
                <a:cubicBezTo>
                  <a:pt x="209" y="318"/>
                  <a:pt x="209" y="318"/>
                  <a:pt x="209" y="318"/>
                </a:cubicBezTo>
                <a:cubicBezTo>
                  <a:pt x="192" y="343"/>
                  <a:pt x="175" y="368"/>
                  <a:pt x="175" y="393"/>
                </a:cubicBezTo>
                <a:cubicBezTo>
                  <a:pt x="167" y="402"/>
                  <a:pt x="167" y="402"/>
                  <a:pt x="159" y="410"/>
                </a:cubicBezTo>
                <a:cubicBezTo>
                  <a:pt x="150" y="427"/>
                  <a:pt x="150" y="427"/>
                  <a:pt x="150" y="427"/>
                </a:cubicBezTo>
                <a:cubicBezTo>
                  <a:pt x="133" y="443"/>
                  <a:pt x="133" y="443"/>
                  <a:pt x="133" y="443"/>
                </a:cubicBezTo>
                <a:cubicBezTo>
                  <a:pt x="125" y="452"/>
                  <a:pt x="125" y="469"/>
                  <a:pt x="117" y="477"/>
                </a:cubicBezTo>
                <a:lnTo>
                  <a:pt x="108" y="485"/>
                </a:lnTo>
                <a:cubicBezTo>
                  <a:pt x="100" y="502"/>
                  <a:pt x="100" y="502"/>
                  <a:pt x="100" y="502"/>
                </a:cubicBezTo>
                <a:cubicBezTo>
                  <a:pt x="100" y="510"/>
                  <a:pt x="91" y="519"/>
                  <a:pt x="83" y="536"/>
                </a:cubicBezTo>
                <a:cubicBezTo>
                  <a:pt x="75" y="552"/>
                  <a:pt x="66" y="569"/>
                  <a:pt x="66" y="586"/>
                </a:cubicBezTo>
                <a:cubicBezTo>
                  <a:pt x="66" y="594"/>
                  <a:pt x="66" y="594"/>
                  <a:pt x="66" y="594"/>
                </a:cubicBezTo>
                <a:cubicBezTo>
                  <a:pt x="58" y="602"/>
                  <a:pt x="58" y="602"/>
                  <a:pt x="58" y="611"/>
                </a:cubicBezTo>
                <a:cubicBezTo>
                  <a:pt x="50" y="636"/>
                  <a:pt x="50" y="636"/>
                  <a:pt x="50" y="636"/>
                </a:cubicBezTo>
                <a:cubicBezTo>
                  <a:pt x="50" y="653"/>
                  <a:pt x="50" y="669"/>
                  <a:pt x="50" y="678"/>
                </a:cubicBezTo>
                <a:cubicBezTo>
                  <a:pt x="50" y="686"/>
                  <a:pt x="50" y="686"/>
                  <a:pt x="50" y="686"/>
                </a:cubicBezTo>
                <a:cubicBezTo>
                  <a:pt x="41" y="703"/>
                  <a:pt x="41" y="711"/>
                  <a:pt x="41" y="728"/>
                </a:cubicBezTo>
                <a:lnTo>
                  <a:pt x="41" y="736"/>
                </a:lnTo>
                <a:lnTo>
                  <a:pt x="41" y="744"/>
                </a:lnTo>
                <a:cubicBezTo>
                  <a:pt x="50" y="744"/>
                  <a:pt x="50" y="753"/>
                  <a:pt x="50" y="761"/>
                </a:cubicBezTo>
                <a:cubicBezTo>
                  <a:pt x="50" y="778"/>
                  <a:pt x="50" y="778"/>
                  <a:pt x="50" y="778"/>
                </a:cubicBezTo>
                <a:cubicBezTo>
                  <a:pt x="50" y="786"/>
                  <a:pt x="50" y="786"/>
                  <a:pt x="50" y="786"/>
                </a:cubicBezTo>
                <a:cubicBezTo>
                  <a:pt x="50" y="795"/>
                  <a:pt x="50" y="803"/>
                  <a:pt x="58" y="811"/>
                </a:cubicBezTo>
                <a:cubicBezTo>
                  <a:pt x="66" y="853"/>
                  <a:pt x="66" y="853"/>
                  <a:pt x="66" y="853"/>
                </a:cubicBezTo>
                <a:cubicBezTo>
                  <a:pt x="75" y="870"/>
                  <a:pt x="83" y="878"/>
                  <a:pt x="100" y="878"/>
                </a:cubicBezTo>
                <a:cubicBezTo>
                  <a:pt x="108" y="878"/>
                  <a:pt x="117" y="870"/>
                  <a:pt x="117" y="870"/>
                </a:cubicBezTo>
                <a:cubicBezTo>
                  <a:pt x="125" y="862"/>
                  <a:pt x="125" y="862"/>
                  <a:pt x="125" y="853"/>
                </a:cubicBezTo>
                <a:cubicBezTo>
                  <a:pt x="133" y="811"/>
                  <a:pt x="133" y="811"/>
                  <a:pt x="133" y="811"/>
                </a:cubicBezTo>
                <a:cubicBezTo>
                  <a:pt x="133" y="803"/>
                  <a:pt x="133" y="803"/>
                  <a:pt x="133" y="795"/>
                </a:cubicBezTo>
                <a:cubicBezTo>
                  <a:pt x="133" y="786"/>
                  <a:pt x="142" y="786"/>
                  <a:pt x="142" y="786"/>
                </a:cubicBezTo>
                <a:cubicBezTo>
                  <a:pt x="142" y="770"/>
                  <a:pt x="142" y="770"/>
                  <a:pt x="142" y="770"/>
                </a:cubicBezTo>
                <a:cubicBezTo>
                  <a:pt x="142" y="761"/>
                  <a:pt x="142" y="761"/>
                  <a:pt x="150" y="761"/>
                </a:cubicBezTo>
                <a:lnTo>
                  <a:pt x="150" y="753"/>
                </a:lnTo>
                <a:lnTo>
                  <a:pt x="150" y="744"/>
                </a:lnTo>
                <a:cubicBezTo>
                  <a:pt x="159" y="736"/>
                  <a:pt x="159" y="728"/>
                  <a:pt x="167" y="720"/>
                </a:cubicBezTo>
                <a:lnTo>
                  <a:pt x="167" y="711"/>
                </a:lnTo>
                <a:cubicBezTo>
                  <a:pt x="175" y="703"/>
                  <a:pt x="175" y="703"/>
                  <a:pt x="183" y="694"/>
                </a:cubicBezTo>
                <a:cubicBezTo>
                  <a:pt x="192" y="678"/>
                  <a:pt x="192" y="678"/>
                  <a:pt x="192" y="678"/>
                </a:cubicBezTo>
                <a:lnTo>
                  <a:pt x="200" y="669"/>
                </a:lnTo>
                <a:cubicBezTo>
                  <a:pt x="200" y="669"/>
                  <a:pt x="200" y="661"/>
                  <a:pt x="209" y="661"/>
                </a:cubicBezTo>
                <a:cubicBezTo>
                  <a:pt x="209" y="653"/>
                  <a:pt x="217" y="644"/>
                  <a:pt x="225" y="644"/>
                </a:cubicBezTo>
                <a:cubicBezTo>
                  <a:pt x="234" y="636"/>
                  <a:pt x="234" y="636"/>
                  <a:pt x="234" y="636"/>
                </a:cubicBezTo>
                <a:cubicBezTo>
                  <a:pt x="234" y="636"/>
                  <a:pt x="242" y="628"/>
                  <a:pt x="250" y="619"/>
                </a:cubicBezTo>
                <a:lnTo>
                  <a:pt x="259" y="619"/>
                </a:lnTo>
                <a:cubicBezTo>
                  <a:pt x="259" y="611"/>
                  <a:pt x="267" y="611"/>
                  <a:pt x="267" y="611"/>
                </a:cubicBezTo>
                <a:cubicBezTo>
                  <a:pt x="275" y="602"/>
                  <a:pt x="275" y="602"/>
                  <a:pt x="284" y="602"/>
                </a:cubicBezTo>
                <a:cubicBezTo>
                  <a:pt x="301" y="594"/>
                  <a:pt x="301" y="594"/>
                  <a:pt x="301" y="594"/>
                </a:cubicBezTo>
                <a:cubicBezTo>
                  <a:pt x="309" y="586"/>
                  <a:pt x="309" y="586"/>
                  <a:pt x="309" y="586"/>
                </a:cubicBezTo>
                <a:cubicBezTo>
                  <a:pt x="317" y="586"/>
                  <a:pt x="317" y="586"/>
                  <a:pt x="326" y="577"/>
                </a:cubicBezTo>
                <a:lnTo>
                  <a:pt x="334" y="577"/>
                </a:lnTo>
                <a:cubicBezTo>
                  <a:pt x="342" y="577"/>
                  <a:pt x="342" y="569"/>
                  <a:pt x="342" y="569"/>
                </a:cubicBezTo>
                <a:cubicBezTo>
                  <a:pt x="351" y="569"/>
                  <a:pt x="351" y="569"/>
                  <a:pt x="351" y="569"/>
                </a:cubicBezTo>
                <a:cubicBezTo>
                  <a:pt x="351" y="577"/>
                  <a:pt x="359" y="586"/>
                  <a:pt x="359" y="586"/>
                </a:cubicBezTo>
                <a:cubicBezTo>
                  <a:pt x="618" y="845"/>
                  <a:pt x="618" y="845"/>
                  <a:pt x="618" y="845"/>
                </a:cubicBezTo>
                <a:cubicBezTo>
                  <a:pt x="75" y="1363"/>
                  <a:pt x="75" y="1363"/>
                  <a:pt x="75" y="1363"/>
                </a:cubicBezTo>
                <a:cubicBezTo>
                  <a:pt x="8" y="1430"/>
                  <a:pt x="0" y="1531"/>
                  <a:pt x="66" y="1597"/>
                </a:cubicBezTo>
                <a:cubicBezTo>
                  <a:pt x="133" y="1664"/>
                  <a:pt x="225" y="1647"/>
                  <a:pt x="292" y="1581"/>
                </a:cubicBezTo>
                <a:cubicBezTo>
                  <a:pt x="769" y="1079"/>
                  <a:pt x="769" y="1079"/>
                  <a:pt x="769" y="1079"/>
                </a:cubicBezTo>
                <a:cubicBezTo>
                  <a:pt x="769" y="1079"/>
                  <a:pt x="777" y="1079"/>
                  <a:pt x="777" y="1087"/>
                </a:cubicBezTo>
                <a:cubicBezTo>
                  <a:pt x="1312" y="1623"/>
                  <a:pt x="1312" y="1623"/>
                  <a:pt x="1312" y="1623"/>
                </a:cubicBezTo>
                <a:cubicBezTo>
                  <a:pt x="1371" y="1681"/>
                  <a:pt x="1471" y="1681"/>
                  <a:pt x="1530" y="1623"/>
                </a:cubicBezTo>
                <a:cubicBezTo>
                  <a:pt x="1587" y="1564"/>
                  <a:pt x="1587" y="1464"/>
                  <a:pt x="1530" y="1405"/>
                </a:cubicBezTo>
                <a:close/>
                <a:moveTo>
                  <a:pt x="217" y="1522"/>
                </a:moveTo>
                <a:cubicBezTo>
                  <a:pt x="192" y="1547"/>
                  <a:pt x="159" y="1547"/>
                  <a:pt x="133" y="1522"/>
                </a:cubicBezTo>
                <a:cubicBezTo>
                  <a:pt x="108" y="1497"/>
                  <a:pt x="108" y="1455"/>
                  <a:pt x="133" y="1438"/>
                </a:cubicBezTo>
                <a:cubicBezTo>
                  <a:pt x="159" y="1413"/>
                  <a:pt x="192" y="1413"/>
                  <a:pt x="217" y="1438"/>
                </a:cubicBezTo>
                <a:cubicBezTo>
                  <a:pt x="242" y="1455"/>
                  <a:pt x="242" y="1497"/>
                  <a:pt x="217" y="1522"/>
                </a:cubicBezTo>
                <a:close/>
                <a:moveTo>
                  <a:pt x="217" y="1522"/>
                </a:moveTo>
                <a:lnTo>
                  <a:pt x="217" y="1522"/>
                </a:lnTo>
                <a:close/>
              </a:path>
            </a:pathLst>
          </a:custGeom>
          <a:solidFill>
            <a:schemeClr val="bg1"/>
          </a:solidFill>
          <a:ln>
            <a:noFill/>
          </a:ln>
          <a:effectLst/>
        </p:spPr>
        <p:txBody>
          <a:bodyPr wrap="none" lIns="243785" tIns="121892" rIns="243785" bIns="121892" anchor="ctr"/>
          <a:lstStyle/>
          <a:p>
            <a:pPr>
              <a:defRPr/>
            </a:pPr>
            <a:endParaRPr lang="en-US" sz="2400" dirty="0">
              <a:ea typeface="SimSun" charset="0"/>
            </a:endParaRPr>
          </a:p>
        </p:txBody>
      </p:sp>
      <p:grpSp>
        <p:nvGrpSpPr>
          <p:cNvPr id="47" name="Group 1">
            <a:extLst>
              <a:ext uri="{FF2B5EF4-FFF2-40B4-BE49-F238E27FC236}">
                <a16:creationId xmlns:a16="http://schemas.microsoft.com/office/drawing/2014/main" id="{646475F0-C792-4495-9898-D01E43BADB99}"/>
              </a:ext>
            </a:extLst>
          </p:cNvPr>
          <p:cNvGrpSpPr/>
          <p:nvPr/>
        </p:nvGrpSpPr>
        <p:grpSpPr>
          <a:xfrm>
            <a:off x="5219700" y="793915"/>
            <a:ext cx="1828801" cy="120485"/>
            <a:chOff x="10866255" y="8448874"/>
            <a:chExt cx="2738812" cy="73150"/>
          </a:xfrm>
        </p:grpSpPr>
        <p:sp>
          <p:nvSpPr>
            <p:cNvPr id="48" name="Rectangle 11">
              <a:extLst>
                <a:ext uri="{FF2B5EF4-FFF2-40B4-BE49-F238E27FC236}">
                  <a16:creationId xmlns:a16="http://schemas.microsoft.com/office/drawing/2014/main" id="{104067DF-B0D1-416F-B90D-1B36E250BBA3}"/>
                </a:ext>
              </a:extLst>
            </p:cNvPr>
            <p:cNvSpPr/>
            <p:nvPr/>
          </p:nvSpPr>
          <p:spPr>
            <a:xfrm flipV="1">
              <a:off x="10866255" y="8448874"/>
              <a:ext cx="407521" cy="73150"/>
            </a:xfrm>
            <a:prstGeom prst="rect">
              <a:avLst/>
            </a:prstGeom>
            <a:solidFill>
              <a:srgbClr val="E9475A"/>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49" name="Rectangle 12">
              <a:extLst>
                <a:ext uri="{FF2B5EF4-FFF2-40B4-BE49-F238E27FC236}">
                  <a16:creationId xmlns:a16="http://schemas.microsoft.com/office/drawing/2014/main" id="{343AE440-92CA-4F48-95DD-DA94D83F42C1}"/>
                </a:ext>
              </a:extLst>
            </p:cNvPr>
            <p:cNvSpPr/>
            <p:nvPr/>
          </p:nvSpPr>
          <p:spPr>
            <a:xfrm flipV="1">
              <a:off x="11330497" y="8448874"/>
              <a:ext cx="407521" cy="73150"/>
            </a:xfrm>
            <a:prstGeom prst="rect">
              <a:avLst/>
            </a:prstGeom>
            <a:solidFill>
              <a:srgbClr val="FA8D30"/>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50" name="Rectangle 13">
              <a:extLst>
                <a:ext uri="{FF2B5EF4-FFF2-40B4-BE49-F238E27FC236}">
                  <a16:creationId xmlns:a16="http://schemas.microsoft.com/office/drawing/2014/main" id="{C6C7977A-C655-433B-A067-DCCE725C5BB3}"/>
                </a:ext>
              </a:extLst>
            </p:cNvPr>
            <p:cNvSpPr/>
            <p:nvPr/>
          </p:nvSpPr>
          <p:spPr>
            <a:xfrm flipV="1">
              <a:off x="11809200" y="8448874"/>
              <a:ext cx="407521" cy="73150"/>
            </a:xfrm>
            <a:prstGeom prst="rect">
              <a:avLst/>
            </a:prstGeom>
            <a:solidFill>
              <a:srgbClr val="F8C95C"/>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51" name="Rectangle 14">
              <a:extLst>
                <a:ext uri="{FF2B5EF4-FFF2-40B4-BE49-F238E27FC236}">
                  <a16:creationId xmlns:a16="http://schemas.microsoft.com/office/drawing/2014/main" id="{3FE3E40C-7AB8-4C06-893B-2915DF0D4488}"/>
                </a:ext>
              </a:extLst>
            </p:cNvPr>
            <p:cNvSpPr/>
            <p:nvPr/>
          </p:nvSpPr>
          <p:spPr>
            <a:xfrm flipV="1">
              <a:off x="12273541" y="8448874"/>
              <a:ext cx="407521" cy="73150"/>
            </a:xfrm>
            <a:prstGeom prst="rect">
              <a:avLst/>
            </a:prstGeom>
            <a:solidFill>
              <a:srgbClr val="FFB98B"/>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52" name="Rectangle 15">
              <a:extLst>
                <a:ext uri="{FF2B5EF4-FFF2-40B4-BE49-F238E27FC236}">
                  <a16:creationId xmlns:a16="http://schemas.microsoft.com/office/drawing/2014/main" id="{3B1BFF59-D5FB-4BEC-A33C-AD04A5BB2883}"/>
                </a:ext>
              </a:extLst>
            </p:cNvPr>
            <p:cNvSpPr/>
            <p:nvPr/>
          </p:nvSpPr>
          <p:spPr>
            <a:xfrm flipV="1">
              <a:off x="12737783" y="8448874"/>
              <a:ext cx="407521" cy="73150"/>
            </a:xfrm>
            <a:prstGeom prst="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53" name="Rectangle 16">
              <a:extLst>
                <a:ext uri="{FF2B5EF4-FFF2-40B4-BE49-F238E27FC236}">
                  <a16:creationId xmlns:a16="http://schemas.microsoft.com/office/drawing/2014/main" id="{3EED63A7-AEC8-453C-A041-BC98280B55CF}"/>
                </a:ext>
              </a:extLst>
            </p:cNvPr>
            <p:cNvSpPr/>
            <p:nvPr/>
          </p:nvSpPr>
          <p:spPr>
            <a:xfrm flipV="1">
              <a:off x="13197546" y="8448874"/>
              <a:ext cx="407521" cy="73150"/>
            </a:xfrm>
            <a:prstGeom prst="rect">
              <a:avLst/>
            </a:prstGeom>
            <a:solidFill>
              <a:schemeClr val="accent6">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grpSp>
      <p:sp>
        <p:nvSpPr>
          <p:cNvPr id="54" name="Rounded Rectangle 4">
            <a:extLst>
              <a:ext uri="{FF2B5EF4-FFF2-40B4-BE49-F238E27FC236}">
                <a16:creationId xmlns:a16="http://schemas.microsoft.com/office/drawing/2014/main" id="{8927E611-F23C-40CA-B0C5-A4FD3D8E551D}"/>
              </a:ext>
            </a:extLst>
          </p:cNvPr>
          <p:cNvSpPr/>
          <p:nvPr/>
        </p:nvSpPr>
        <p:spPr>
          <a:xfrm>
            <a:off x="11436823" y="361731"/>
            <a:ext cx="477272" cy="328187"/>
          </a:xfrm>
          <a:prstGeom prst="roundRect">
            <a:avLst/>
          </a:prstGeom>
          <a:solidFill>
            <a:schemeClr val="tx2">
              <a:lumMod val="40000"/>
              <a:lumOff val="60000"/>
            </a:schemeClr>
          </a:solidFill>
          <a:ln w="381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fld id="{DBBBA498-DA9E-49E0-9B68-36103A5B348F}" type="slidenum">
              <a:rPr kumimoji="0" lang="id-ID" sz="1200" b="0" i="0" u="none" strike="noStrike" kern="0" cap="none" spc="0" normalizeH="0" baseline="0" noProof="0" smtClean="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pPr marL="0" marR="0" lvl="0" indent="0" algn="ctr" defTabSz="914400" eaLnBrk="1" fontAlgn="auto" latinLnBrk="0" hangingPunct="1">
                <a:lnSpc>
                  <a:spcPct val="100000"/>
                </a:lnSpc>
                <a:spcBef>
                  <a:spcPts val="0"/>
                </a:spcBef>
                <a:spcAft>
                  <a:spcPts val="0"/>
                </a:spcAft>
                <a:buClrTx/>
                <a:buSzTx/>
                <a:buFontTx/>
                <a:buNone/>
                <a:tabLst/>
                <a:defRPr/>
              </a:pPr>
              <a:t>24</a:t>
            </a:fld>
            <a:endParaRPr kumimoji="0" lang="en-US" sz="1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Tree>
    <p:extLst>
      <p:ext uri="{BB962C8B-B14F-4D97-AF65-F5344CB8AC3E}">
        <p14:creationId xmlns:p14="http://schemas.microsoft.com/office/powerpoint/2010/main" val="40043520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9"/>
                                        </p:tgtEl>
                                        <p:attrNameLst>
                                          <p:attrName>style.visibility</p:attrName>
                                        </p:attrNameLst>
                                      </p:cBhvr>
                                      <p:to>
                                        <p:strVal val="visible"/>
                                      </p:to>
                                    </p:set>
                                    <p:anim calcmode="lin" valueType="num">
                                      <p:cBhvr additive="base">
                                        <p:cTn id="7" dur="500" fill="hold"/>
                                        <p:tgtEl>
                                          <p:spTgt spid="59"/>
                                        </p:tgtEl>
                                        <p:attrNameLst>
                                          <p:attrName>ppt_x</p:attrName>
                                        </p:attrNameLst>
                                      </p:cBhvr>
                                      <p:tavLst>
                                        <p:tav tm="0">
                                          <p:val>
                                            <p:strVal val="#ppt_x"/>
                                          </p:val>
                                        </p:tav>
                                        <p:tav tm="100000">
                                          <p:val>
                                            <p:strVal val="#ppt_x"/>
                                          </p:val>
                                        </p:tav>
                                      </p:tavLst>
                                    </p:anim>
                                    <p:anim calcmode="lin" valueType="num">
                                      <p:cBhvr additive="base">
                                        <p:cTn id="8" dur="500" fill="hold"/>
                                        <p:tgtEl>
                                          <p:spTgt spid="5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98"/>
                                        </p:tgtEl>
                                        <p:attrNameLst>
                                          <p:attrName>style.visibility</p:attrName>
                                        </p:attrNameLst>
                                      </p:cBhvr>
                                      <p:to>
                                        <p:strVal val="visible"/>
                                      </p:to>
                                    </p:set>
                                    <p:anim calcmode="lin" valueType="num">
                                      <p:cBhvr>
                                        <p:cTn id="12" dur="500" fill="hold"/>
                                        <p:tgtEl>
                                          <p:spTgt spid="98"/>
                                        </p:tgtEl>
                                        <p:attrNameLst>
                                          <p:attrName>ppt_w</p:attrName>
                                        </p:attrNameLst>
                                      </p:cBhvr>
                                      <p:tavLst>
                                        <p:tav tm="0">
                                          <p:val>
                                            <p:fltVal val="0"/>
                                          </p:val>
                                        </p:tav>
                                        <p:tav tm="100000">
                                          <p:val>
                                            <p:strVal val="#ppt_w"/>
                                          </p:val>
                                        </p:tav>
                                      </p:tavLst>
                                    </p:anim>
                                    <p:anim calcmode="lin" valueType="num">
                                      <p:cBhvr>
                                        <p:cTn id="13" dur="500" fill="hold"/>
                                        <p:tgtEl>
                                          <p:spTgt spid="98"/>
                                        </p:tgtEl>
                                        <p:attrNameLst>
                                          <p:attrName>ppt_h</p:attrName>
                                        </p:attrNameLst>
                                      </p:cBhvr>
                                      <p:tavLst>
                                        <p:tav tm="0">
                                          <p:val>
                                            <p:fltVal val="0"/>
                                          </p:val>
                                        </p:tav>
                                        <p:tav tm="100000">
                                          <p:val>
                                            <p:strVal val="#ppt_h"/>
                                          </p:val>
                                        </p:tav>
                                      </p:tavLst>
                                    </p:anim>
                                    <p:animEffect transition="in" filter="fade">
                                      <p:cBhvr>
                                        <p:cTn id="14" dur="500"/>
                                        <p:tgtEl>
                                          <p:spTgt spid="9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99"/>
                                        </p:tgtEl>
                                        <p:attrNameLst>
                                          <p:attrName>style.visibility</p:attrName>
                                        </p:attrNameLst>
                                      </p:cBhvr>
                                      <p:to>
                                        <p:strVal val="visible"/>
                                      </p:to>
                                    </p:set>
                                    <p:anim calcmode="lin" valueType="num">
                                      <p:cBhvr>
                                        <p:cTn id="17" dur="500" fill="hold"/>
                                        <p:tgtEl>
                                          <p:spTgt spid="99"/>
                                        </p:tgtEl>
                                        <p:attrNameLst>
                                          <p:attrName>ppt_w</p:attrName>
                                        </p:attrNameLst>
                                      </p:cBhvr>
                                      <p:tavLst>
                                        <p:tav tm="0">
                                          <p:val>
                                            <p:fltVal val="0"/>
                                          </p:val>
                                        </p:tav>
                                        <p:tav tm="100000">
                                          <p:val>
                                            <p:strVal val="#ppt_w"/>
                                          </p:val>
                                        </p:tav>
                                      </p:tavLst>
                                    </p:anim>
                                    <p:anim calcmode="lin" valueType="num">
                                      <p:cBhvr>
                                        <p:cTn id="18" dur="500" fill="hold"/>
                                        <p:tgtEl>
                                          <p:spTgt spid="99"/>
                                        </p:tgtEl>
                                        <p:attrNameLst>
                                          <p:attrName>ppt_h</p:attrName>
                                        </p:attrNameLst>
                                      </p:cBhvr>
                                      <p:tavLst>
                                        <p:tav tm="0">
                                          <p:val>
                                            <p:fltVal val="0"/>
                                          </p:val>
                                        </p:tav>
                                        <p:tav tm="100000">
                                          <p:val>
                                            <p:strVal val="#ppt_h"/>
                                          </p:val>
                                        </p:tav>
                                      </p:tavLst>
                                    </p:anim>
                                    <p:animEffect transition="in" filter="fade">
                                      <p:cBhvr>
                                        <p:cTn id="19" dur="500"/>
                                        <p:tgtEl>
                                          <p:spTgt spid="99"/>
                                        </p:tgtEl>
                                      </p:cBhvr>
                                    </p:animEffect>
                                  </p:childTnLst>
                                </p:cTn>
                              </p:par>
                            </p:childTnLst>
                          </p:cTn>
                        </p:par>
                        <p:par>
                          <p:cTn id="20" fill="hold">
                            <p:stCondLst>
                              <p:cond delay="1000"/>
                            </p:stCondLst>
                            <p:childTnLst>
                              <p:par>
                                <p:cTn id="21" presetID="10" presetClass="entr" presetSubtype="0" fill="hold" grpId="0" nodeType="afterEffect">
                                  <p:stCondLst>
                                    <p:cond delay="0"/>
                                  </p:stCondLst>
                                  <p:childTnLst>
                                    <p:set>
                                      <p:cBhvr>
                                        <p:cTn id="22" dur="1" fill="hold">
                                          <p:stCondLst>
                                            <p:cond delay="0"/>
                                          </p:stCondLst>
                                        </p:cTn>
                                        <p:tgtEl>
                                          <p:spTgt spid="83"/>
                                        </p:tgtEl>
                                        <p:attrNameLst>
                                          <p:attrName>style.visibility</p:attrName>
                                        </p:attrNameLst>
                                      </p:cBhvr>
                                      <p:to>
                                        <p:strVal val="visible"/>
                                      </p:to>
                                    </p:set>
                                    <p:animEffect transition="in" filter="fade">
                                      <p:cBhvr>
                                        <p:cTn id="23" dur="500"/>
                                        <p:tgtEl>
                                          <p:spTgt spid="83"/>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84"/>
                                        </p:tgtEl>
                                        <p:attrNameLst>
                                          <p:attrName>style.visibility</p:attrName>
                                        </p:attrNameLst>
                                      </p:cBhvr>
                                      <p:to>
                                        <p:strVal val="visible"/>
                                      </p:to>
                                    </p:set>
                                    <p:animEffect transition="in" filter="fade">
                                      <p:cBhvr>
                                        <p:cTn id="26" dur="500"/>
                                        <p:tgtEl>
                                          <p:spTgt spid="84"/>
                                        </p:tgtEl>
                                      </p:cBhvr>
                                    </p:animEffect>
                                  </p:childTnLst>
                                </p:cTn>
                              </p:par>
                            </p:childTnLst>
                          </p:cTn>
                        </p:par>
                        <p:par>
                          <p:cTn id="27" fill="hold">
                            <p:stCondLst>
                              <p:cond delay="1500"/>
                            </p:stCondLst>
                            <p:childTnLst>
                              <p:par>
                                <p:cTn id="28" presetID="53" presetClass="entr" presetSubtype="16" fill="hold" grpId="0" nodeType="afterEffect">
                                  <p:stCondLst>
                                    <p:cond delay="0"/>
                                  </p:stCondLst>
                                  <p:childTnLst>
                                    <p:set>
                                      <p:cBhvr>
                                        <p:cTn id="29" dur="1" fill="hold">
                                          <p:stCondLst>
                                            <p:cond delay="0"/>
                                          </p:stCondLst>
                                        </p:cTn>
                                        <p:tgtEl>
                                          <p:spTgt spid="90"/>
                                        </p:tgtEl>
                                        <p:attrNameLst>
                                          <p:attrName>style.visibility</p:attrName>
                                        </p:attrNameLst>
                                      </p:cBhvr>
                                      <p:to>
                                        <p:strVal val="visible"/>
                                      </p:to>
                                    </p:set>
                                    <p:anim calcmode="lin" valueType="num">
                                      <p:cBhvr>
                                        <p:cTn id="30" dur="500" fill="hold"/>
                                        <p:tgtEl>
                                          <p:spTgt spid="90"/>
                                        </p:tgtEl>
                                        <p:attrNameLst>
                                          <p:attrName>ppt_w</p:attrName>
                                        </p:attrNameLst>
                                      </p:cBhvr>
                                      <p:tavLst>
                                        <p:tav tm="0">
                                          <p:val>
                                            <p:fltVal val="0"/>
                                          </p:val>
                                        </p:tav>
                                        <p:tav tm="100000">
                                          <p:val>
                                            <p:strVal val="#ppt_w"/>
                                          </p:val>
                                        </p:tav>
                                      </p:tavLst>
                                    </p:anim>
                                    <p:anim calcmode="lin" valueType="num">
                                      <p:cBhvr>
                                        <p:cTn id="31" dur="500" fill="hold"/>
                                        <p:tgtEl>
                                          <p:spTgt spid="90"/>
                                        </p:tgtEl>
                                        <p:attrNameLst>
                                          <p:attrName>ppt_h</p:attrName>
                                        </p:attrNameLst>
                                      </p:cBhvr>
                                      <p:tavLst>
                                        <p:tav tm="0">
                                          <p:val>
                                            <p:fltVal val="0"/>
                                          </p:val>
                                        </p:tav>
                                        <p:tav tm="100000">
                                          <p:val>
                                            <p:strVal val="#ppt_h"/>
                                          </p:val>
                                        </p:tav>
                                      </p:tavLst>
                                    </p:anim>
                                    <p:animEffect transition="in" filter="fade">
                                      <p:cBhvr>
                                        <p:cTn id="32" dur="500"/>
                                        <p:tgtEl>
                                          <p:spTgt spid="90"/>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 calcmode="lin" valueType="num">
                                      <p:cBhvr>
                                        <p:cTn id="35" dur="500" fill="hold"/>
                                        <p:tgtEl>
                                          <p:spTgt spid="97"/>
                                        </p:tgtEl>
                                        <p:attrNameLst>
                                          <p:attrName>ppt_w</p:attrName>
                                        </p:attrNameLst>
                                      </p:cBhvr>
                                      <p:tavLst>
                                        <p:tav tm="0">
                                          <p:val>
                                            <p:fltVal val="0"/>
                                          </p:val>
                                        </p:tav>
                                        <p:tav tm="100000">
                                          <p:val>
                                            <p:strVal val="#ppt_w"/>
                                          </p:val>
                                        </p:tav>
                                      </p:tavLst>
                                    </p:anim>
                                    <p:anim calcmode="lin" valueType="num">
                                      <p:cBhvr>
                                        <p:cTn id="36" dur="500" fill="hold"/>
                                        <p:tgtEl>
                                          <p:spTgt spid="97"/>
                                        </p:tgtEl>
                                        <p:attrNameLst>
                                          <p:attrName>ppt_h</p:attrName>
                                        </p:attrNameLst>
                                      </p:cBhvr>
                                      <p:tavLst>
                                        <p:tav tm="0">
                                          <p:val>
                                            <p:fltVal val="0"/>
                                          </p:val>
                                        </p:tav>
                                        <p:tav tm="100000">
                                          <p:val>
                                            <p:strVal val="#ppt_h"/>
                                          </p:val>
                                        </p:tav>
                                      </p:tavLst>
                                    </p:anim>
                                    <p:animEffect transition="in" filter="fade">
                                      <p:cBhvr>
                                        <p:cTn id="37" dur="500"/>
                                        <p:tgtEl>
                                          <p:spTgt spid="97"/>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88"/>
                                        </p:tgtEl>
                                        <p:attrNameLst>
                                          <p:attrName>style.visibility</p:attrName>
                                        </p:attrNameLst>
                                      </p:cBhvr>
                                      <p:to>
                                        <p:strVal val="visible"/>
                                      </p:to>
                                    </p:set>
                                    <p:animEffect transition="in" filter="fade">
                                      <p:cBhvr>
                                        <p:cTn id="41" dur="500"/>
                                        <p:tgtEl>
                                          <p:spTgt spid="88"/>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89"/>
                                        </p:tgtEl>
                                        <p:attrNameLst>
                                          <p:attrName>style.visibility</p:attrName>
                                        </p:attrNameLst>
                                      </p:cBhvr>
                                      <p:to>
                                        <p:strVal val="visible"/>
                                      </p:to>
                                    </p:set>
                                    <p:animEffect transition="in" filter="fade">
                                      <p:cBhvr>
                                        <p:cTn id="44" dur="500"/>
                                        <p:tgtEl>
                                          <p:spTgt spid="89"/>
                                        </p:tgtEl>
                                      </p:cBhvr>
                                    </p:animEffect>
                                  </p:childTnLst>
                                </p:cTn>
                              </p:par>
                            </p:childTnLst>
                          </p:cTn>
                        </p:par>
                        <p:par>
                          <p:cTn id="45" fill="hold">
                            <p:stCondLst>
                              <p:cond delay="2500"/>
                            </p:stCondLst>
                            <p:childTnLst>
                              <p:par>
                                <p:cTn id="46" presetID="53" presetClass="entr" presetSubtype="16" fill="hold" grpId="0" nodeType="afterEffect">
                                  <p:stCondLst>
                                    <p:cond delay="0"/>
                                  </p:stCondLst>
                                  <p:childTnLst>
                                    <p:set>
                                      <p:cBhvr>
                                        <p:cTn id="47" dur="1" fill="hold">
                                          <p:stCondLst>
                                            <p:cond delay="0"/>
                                          </p:stCondLst>
                                        </p:cTn>
                                        <p:tgtEl>
                                          <p:spTgt spid="93"/>
                                        </p:tgtEl>
                                        <p:attrNameLst>
                                          <p:attrName>style.visibility</p:attrName>
                                        </p:attrNameLst>
                                      </p:cBhvr>
                                      <p:to>
                                        <p:strVal val="visible"/>
                                      </p:to>
                                    </p:set>
                                    <p:anim calcmode="lin" valueType="num">
                                      <p:cBhvr>
                                        <p:cTn id="48" dur="500" fill="hold"/>
                                        <p:tgtEl>
                                          <p:spTgt spid="93"/>
                                        </p:tgtEl>
                                        <p:attrNameLst>
                                          <p:attrName>ppt_w</p:attrName>
                                        </p:attrNameLst>
                                      </p:cBhvr>
                                      <p:tavLst>
                                        <p:tav tm="0">
                                          <p:val>
                                            <p:fltVal val="0"/>
                                          </p:val>
                                        </p:tav>
                                        <p:tav tm="100000">
                                          <p:val>
                                            <p:strVal val="#ppt_w"/>
                                          </p:val>
                                        </p:tav>
                                      </p:tavLst>
                                    </p:anim>
                                    <p:anim calcmode="lin" valueType="num">
                                      <p:cBhvr>
                                        <p:cTn id="49" dur="500" fill="hold"/>
                                        <p:tgtEl>
                                          <p:spTgt spid="93"/>
                                        </p:tgtEl>
                                        <p:attrNameLst>
                                          <p:attrName>ppt_h</p:attrName>
                                        </p:attrNameLst>
                                      </p:cBhvr>
                                      <p:tavLst>
                                        <p:tav tm="0">
                                          <p:val>
                                            <p:fltVal val="0"/>
                                          </p:val>
                                        </p:tav>
                                        <p:tav tm="100000">
                                          <p:val>
                                            <p:strVal val="#ppt_h"/>
                                          </p:val>
                                        </p:tav>
                                      </p:tavLst>
                                    </p:anim>
                                    <p:animEffect transition="in" filter="fade">
                                      <p:cBhvr>
                                        <p:cTn id="50" dur="500"/>
                                        <p:tgtEl>
                                          <p:spTgt spid="93"/>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100"/>
                                        </p:tgtEl>
                                        <p:attrNameLst>
                                          <p:attrName>style.visibility</p:attrName>
                                        </p:attrNameLst>
                                      </p:cBhvr>
                                      <p:to>
                                        <p:strVal val="visible"/>
                                      </p:to>
                                    </p:set>
                                    <p:anim calcmode="lin" valueType="num">
                                      <p:cBhvr>
                                        <p:cTn id="53" dur="500" fill="hold"/>
                                        <p:tgtEl>
                                          <p:spTgt spid="100"/>
                                        </p:tgtEl>
                                        <p:attrNameLst>
                                          <p:attrName>ppt_w</p:attrName>
                                        </p:attrNameLst>
                                      </p:cBhvr>
                                      <p:tavLst>
                                        <p:tav tm="0">
                                          <p:val>
                                            <p:fltVal val="0"/>
                                          </p:val>
                                        </p:tav>
                                        <p:tav tm="100000">
                                          <p:val>
                                            <p:strVal val="#ppt_w"/>
                                          </p:val>
                                        </p:tav>
                                      </p:tavLst>
                                    </p:anim>
                                    <p:anim calcmode="lin" valueType="num">
                                      <p:cBhvr>
                                        <p:cTn id="54" dur="500" fill="hold"/>
                                        <p:tgtEl>
                                          <p:spTgt spid="100"/>
                                        </p:tgtEl>
                                        <p:attrNameLst>
                                          <p:attrName>ppt_h</p:attrName>
                                        </p:attrNameLst>
                                      </p:cBhvr>
                                      <p:tavLst>
                                        <p:tav tm="0">
                                          <p:val>
                                            <p:fltVal val="0"/>
                                          </p:val>
                                        </p:tav>
                                        <p:tav tm="100000">
                                          <p:val>
                                            <p:strVal val="#ppt_h"/>
                                          </p:val>
                                        </p:tav>
                                      </p:tavLst>
                                    </p:anim>
                                    <p:animEffect transition="in" filter="fade">
                                      <p:cBhvr>
                                        <p:cTn id="55" dur="500"/>
                                        <p:tgtEl>
                                          <p:spTgt spid="100"/>
                                        </p:tgtEl>
                                      </p:cBhvr>
                                    </p:animEffect>
                                  </p:childTnLst>
                                </p:cTn>
                              </p:par>
                            </p:childTnLst>
                          </p:cTn>
                        </p:par>
                        <p:par>
                          <p:cTn id="56" fill="hold">
                            <p:stCondLst>
                              <p:cond delay="3000"/>
                            </p:stCondLst>
                            <p:childTnLst>
                              <p:par>
                                <p:cTn id="57" presetID="10" presetClass="entr" presetSubtype="0" fill="hold" grpId="0" nodeType="afterEffect">
                                  <p:stCondLst>
                                    <p:cond delay="0"/>
                                  </p:stCondLst>
                                  <p:childTnLst>
                                    <p:set>
                                      <p:cBhvr>
                                        <p:cTn id="58" dur="1" fill="hold">
                                          <p:stCondLst>
                                            <p:cond delay="0"/>
                                          </p:stCondLst>
                                        </p:cTn>
                                        <p:tgtEl>
                                          <p:spTgt spid="91"/>
                                        </p:tgtEl>
                                        <p:attrNameLst>
                                          <p:attrName>style.visibility</p:attrName>
                                        </p:attrNameLst>
                                      </p:cBhvr>
                                      <p:to>
                                        <p:strVal val="visible"/>
                                      </p:to>
                                    </p:set>
                                    <p:animEffect transition="in" filter="fade">
                                      <p:cBhvr>
                                        <p:cTn id="59" dur="500"/>
                                        <p:tgtEl>
                                          <p:spTgt spid="91"/>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92"/>
                                        </p:tgtEl>
                                        <p:attrNameLst>
                                          <p:attrName>style.visibility</p:attrName>
                                        </p:attrNameLst>
                                      </p:cBhvr>
                                      <p:to>
                                        <p:strVal val="visible"/>
                                      </p:to>
                                    </p:set>
                                    <p:animEffect transition="in" filter="fade">
                                      <p:cBhvr>
                                        <p:cTn id="62" dur="500"/>
                                        <p:tgtEl>
                                          <p:spTgt spid="92"/>
                                        </p:tgtEl>
                                      </p:cBhvr>
                                    </p:animEffect>
                                  </p:childTnLst>
                                </p:cTn>
                              </p:par>
                            </p:childTnLst>
                          </p:cTn>
                        </p:par>
                        <p:par>
                          <p:cTn id="63" fill="hold">
                            <p:stCondLst>
                              <p:cond delay="3500"/>
                            </p:stCondLst>
                            <p:childTnLst>
                              <p:par>
                                <p:cTn id="64" presetID="53" presetClass="entr" presetSubtype="16" fill="hold" grpId="0" nodeType="afterEffect">
                                  <p:stCondLst>
                                    <p:cond delay="0"/>
                                  </p:stCondLst>
                                  <p:childTnLst>
                                    <p:set>
                                      <p:cBhvr>
                                        <p:cTn id="65" dur="1" fill="hold">
                                          <p:stCondLst>
                                            <p:cond delay="0"/>
                                          </p:stCondLst>
                                        </p:cTn>
                                        <p:tgtEl>
                                          <p:spTgt spid="87"/>
                                        </p:tgtEl>
                                        <p:attrNameLst>
                                          <p:attrName>style.visibility</p:attrName>
                                        </p:attrNameLst>
                                      </p:cBhvr>
                                      <p:to>
                                        <p:strVal val="visible"/>
                                      </p:to>
                                    </p:set>
                                    <p:anim calcmode="lin" valueType="num">
                                      <p:cBhvr>
                                        <p:cTn id="66" dur="500" fill="hold"/>
                                        <p:tgtEl>
                                          <p:spTgt spid="87"/>
                                        </p:tgtEl>
                                        <p:attrNameLst>
                                          <p:attrName>ppt_w</p:attrName>
                                        </p:attrNameLst>
                                      </p:cBhvr>
                                      <p:tavLst>
                                        <p:tav tm="0">
                                          <p:val>
                                            <p:fltVal val="0"/>
                                          </p:val>
                                        </p:tav>
                                        <p:tav tm="100000">
                                          <p:val>
                                            <p:strVal val="#ppt_w"/>
                                          </p:val>
                                        </p:tav>
                                      </p:tavLst>
                                    </p:anim>
                                    <p:anim calcmode="lin" valueType="num">
                                      <p:cBhvr>
                                        <p:cTn id="67" dur="500" fill="hold"/>
                                        <p:tgtEl>
                                          <p:spTgt spid="87"/>
                                        </p:tgtEl>
                                        <p:attrNameLst>
                                          <p:attrName>ppt_h</p:attrName>
                                        </p:attrNameLst>
                                      </p:cBhvr>
                                      <p:tavLst>
                                        <p:tav tm="0">
                                          <p:val>
                                            <p:fltVal val="0"/>
                                          </p:val>
                                        </p:tav>
                                        <p:tav tm="100000">
                                          <p:val>
                                            <p:strVal val="#ppt_h"/>
                                          </p:val>
                                        </p:tav>
                                      </p:tavLst>
                                    </p:anim>
                                    <p:animEffect transition="in" filter="fade">
                                      <p:cBhvr>
                                        <p:cTn id="68" dur="500"/>
                                        <p:tgtEl>
                                          <p:spTgt spid="87"/>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102"/>
                                        </p:tgtEl>
                                        <p:attrNameLst>
                                          <p:attrName>style.visibility</p:attrName>
                                        </p:attrNameLst>
                                      </p:cBhvr>
                                      <p:to>
                                        <p:strVal val="visible"/>
                                      </p:to>
                                    </p:set>
                                    <p:anim calcmode="lin" valueType="num">
                                      <p:cBhvr>
                                        <p:cTn id="71" dur="500" fill="hold"/>
                                        <p:tgtEl>
                                          <p:spTgt spid="102"/>
                                        </p:tgtEl>
                                        <p:attrNameLst>
                                          <p:attrName>ppt_w</p:attrName>
                                        </p:attrNameLst>
                                      </p:cBhvr>
                                      <p:tavLst>
                                        <p:tav tm="0">
                                          <p:val>
                                            <p:fltVal val="0"/>
                                          </p:val>
                                        </p:tav>
                                        <p:tav tm="100000">
                                          <p:val>
                                            <p:strVal val="#ppt_w"/>
                                          </p:val>
                                        </p:tav>
                                      </p:tavLst>
                                    </p:anim>
                                    <p:anim calcmode="lin" valueType="num">
                                      <p:cBhvr>
                                        <p:cTn id="72" dur="500" fill="hold"/>
                                        <p:tgtEl>
                                          <p:spTgt spid="102"/>
                                        </p:tgtEl>
                                        <p:attrNameLst>
                                          <p:attrName>ppt_h</p:attrName>
                                        </p:attrNameLst>
                                      </p:cBhvr>
                                      <p:tavLst>
                                        <p:tav tm="0">
                                          <p:val>
                                            <p:fltVal val="0"/>
                                          </p:val>
                                        </p:tav>
                                        <p:tav tm="100000">
                                          <p:val>
                                            <p:strVal val="#ppt_h"/>
                                          </p:val>
                                        </p:tav>
                                      </p:tavLst>
                                    </p:anim>
                                    <p:animEffect transition="in" filter="fade">
                                      <p:cBhvr>
                                        <p:cTn id="73" dur="500"/>
                                        <p:tgtEl>
                                          <p:spTgt spid="102"/>
                                        </p:tgtEl>
                                      </p:cBhvr>
                                    </p:animEffect>
                                  </p:childTnLst>
                                </p:cTn>
                              </p:par>
                            </p:childTnLst>
                          </p:cTn>
                        </p:par>
                        <p:par>
                          <p:cTn id="74" fill="hold">
                            <p:stCondLst>
                              <p:cond delay="4000"/>
                            </p:stCondLst>
                            <p:childTnLst>
                              <p:par>
                                <p:cTn id="75" presetID="10" presetClass="entr" presetSubtype="0" fill="hold" grpId="0" nodeType="afterEffect">
                                  <p:stCondLst>
                                    <p:cond delay="0"/>
                                  </p:stCondLst>
                                  <p:childTnLst>
                                    <p:set>
                                      <p:cBhvr>
                                        <p:cTn id="76" dur="1" fill="hold">
                                          <p:stCondLst>
                                            <p:cond delay="0"/>
                                          </p:stCondLst>
                                        </p:cTn>
                                        <p:tgtEl>
                                          <p:spTgt spid="85"/>
                                        </p:tgtEl>
                                        <p:attrNameLst>
                                          <p:attrName>style.visibility</p:attrName>
                                        </p:attrNameLst>
                                      </p:cBhvr>
                                      <p:to>
                                        <p:strVal val="visible"/>
                                      </p:to>
                                    </p:set>
                                    <p:animEffect transition="in" filter="fade">
                                      <p:cBhvr>
                                        <p:cTn id="77" dur="500"/>
                                        <p:tgtEl>
                                          <p:spTgt spid="85"/>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86"/>
                                        </p:tgtEl>
                                        <p:attrNameLst>
                                          <p:attrName>style.visibility</p:attrName>
                                        </p:attrNameLst>
                                      </p:cBhvr>
                                      <p:to>
                                        <p:strVal val="visible"/>
                                      </p:to>
                                    </p:set>
                                    <p:animEffect transition="in" filter="fade">
                                      <p:cBhvr>
                                        <p:cTn id="80" dur="500"/>
                                        <p:tgtEl>
                                          <p:spTgt spid="86"/>
                                        </p:tgtEl>
                                      </p:cBhvr>
                                    </p:animEffect>
                                  </p:childTnLst>
                                </p:cTn>
                              </p:par>
                            </p:childTnLst>
                          </p:cTn>
                        </p:par>
                        <p:par>
                          <p:cTn id="81" fill="hold">
                            <p:stCondLst>
                              <p:cond delay="4500"/>
                            </p:stCondLst>
                            <p:childTnLst>
                              <p:par>
                                <p:cTn id="82" presetID="53" presetClass="entr" presetSubtype="16" fill="hold" grpId="0" nodeType="afterEffect">
                                  <p:stCondLst>
                                    <p:cond delay="0"/>
                                  </p:stCondLst>
                                  <p:childTnLst>
                                    <p:set>
                                      <p:cBhvr>
                                        <p:cTn id="83" dur="1" fill="hold">
                                          <p:stCondLst>
                                            <p:cond delay="0"/>
                                          </p:stCondLst>
                                        </p:cTn>
                                        <p:tgtEl>
                                          <p:spTgt spid="96"/>
                                        </p:tgtEl>
                                        <p:attrNameLst>
                                          <p:attrName>style.visibility</p:attrName>
                                        </p:attrNameLst>
                                      </p:cBhvr>
                                      <p:to>
                                        <p:strVal val="visible"/>
                                      </p:to>
                                    </p:set>
                                    <p:anim calcmode="lin" valueType="num">
                                      <p:cBhvr>
                                        <p:cTn id="84" dur="500" fill="hold"/>
                                        <p:tgtEl>
                                          <p:spTgt spid="96"/>
                                        </p:tgtEl>
                                        <p:attrNameLst>
                                          <p:attrName>ppt_w</p:attrName>
                                        </p:attrNameLst>
                                      </p:cBhvr>
                                      <p:tavLst>
                                        <p:tav tm="0">
                                          <p:val>
                                            <p:fltVal val="0"/>
                                          </p:val>
                                        </p:tav>
                                        <p:tav tm="100000">
                                          <p:val>
                                            <p:strVal val="#ppt_w"/>
                                          </p:val>
                                        </p:tav>
                                      </p:tavLst>
                                    </p:anim>
                                    <p:anim calcmode="lin" valueType="num">
                                      <p:cBhvr>
                                        <p:cTn id="85" dur="500" fill="hold"/>
                                        <p:tgtEl>
                                          <p:spTgt spid="96"/>
                                        </p:tgtEl>
                                        <p:attrNameLst>
                                          <p:attrName>ppt_h</p:attrName>
                                        </p:attrNameLst>
                                      </p:cBhvr>
                                      <p:tavLst>
                                        <p:tav tm="0">
                                          <p:val>
                                            <p:fltVal val="0"/>
                                          </p:val>
                                        </p:tav>
                                        <p:tav tm="100000">
                                          <p:val>
                                            <p:strVal val="#ppt_h"/>
                                          </p:val>
                                        </p:tav>
                                      </p:tavLst>
                                    </p:anim>
                                    <p:animEffect transition="in" filter="fade">
                                      <p:cBhvr>
                                        <p:cTn id="86" dur="500"/>
                                        <p:tgtEl>
                                          <p:spTgt spid="96"/>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101"/>
                                        </p:tgtEl>
                                        <p:attrNameLst>
                                          <p:attrName>style.visibility</p:attrName>
                                        </p:attrNameLst>
                                      </p:cBhvr>
                                      <p:to>
                                        <p:strVal val="visible"/>
                                      </p:to>
                                    </p:set>
                                    <p:anim calcmode="lin" valueType="num">
                                      <p:cBhvr>
                                        <p:cTn id="89" dur="500" fill="hold"/>
                                        <p:tgtEl>
                                          <p:spTgt spid="101"/>
                                        </p:tgtEl>
                                        <p:attrNameLst>
                                          <p:attrName>ppt_w</p:attrName>
                                        </p:attrNameLst>
                                      </p:cBhvr>
                                      <p:tavLst>
                                        <p:tav tm="0">
                                          <p:val>
                                            <p:fltVal val="0"/>
                                          </p:val>
                                        </p:tav>
                                        <p:tav tm="100000">
                                          <p:val>
                                            <p:strVal val="#ppt_w"/>
                                          </p:val>
                                        </p:tav>
                                      </p:tavLst>
                                    </p:anim>
                                    <p:anim calcmode="lin" valueType="num">
                                      <p:cBhvr>
                                        <p:cTn id="90" dur="500" fill="hold"/>
                                        <p:tgtEl>
                                          <p:spTgt spid="101"/>
                                        </p:tgtEl>
                                        <p:attrNameLst>
                                          <p:attrName>ppt_h</p:attrName>
                                        </p:attrNameLst>
                                      </p:cBhvr>
                                      <p:tavLst>
                                        <p:tav tm="0">
                                          <p:val>
                                            <p:fltVal val="0"/>
                                          </p:val>
                                        </p:tav>
                                        <p:tav tm="100000">
                                          <p:val>
                                            <p:strVal val="#ppt_h"/>
                                          </p:val>
                                        </p:tav>
                                      </p:tavLst>
                                    </p:anim>
                                    <p:animEffect transition="in" filter="fade">
                                      <p:cBhvr>
                                        <p:cTn id="91" dur="500"/>
                                        <p:tgtEl>
                                          <p:spTgt spid="101"/>
                                        </p:tgtEl>
                                      </p:cBhvr>
                                    </p:animEffect>
                                  </p:childTnLst>
                                </p:cTn>
                              </p:par>
                            </p:childTnLst>
                          </p:cTn>
                        </p:par>
                        <p:par>
                          <p:cTn id="92" fill="hold">
                            <p:stCondLst>
                              <p:cond delay="5000"/>
                            </p:stCondLst>
                            <p:childTnLst>
                              <p:par>
                                <p:cTn id="93" presetID="10" presetClass="entr" presetSubtype="0" fill="hold" grpId="0" nodeType="afterEffect">
                                  <p:stCondLst>
                                    <p:cond delay="0"/>
                                  </p:stCondLst>
                                  <p:childTnLst>
                                    <p:set>
                                      <p:cBhvr>
                                        <p:cTn id="94" dur="1" fill="hold">
                                          <p:stCondLst>
                                            <p:cond delay="0"/>
                                          </p:stCondLst>
                                        </p:cTn>
                                        <p:tgtEl>
                                          <p:spTgt spid="94"/>
                                        </p:tgtEl>
                                        <p:attrNameLst>
                                          <p:attrName>style.visibility</p:attrName>
                                        </p:attrNameLst>
                                      </p:cBhvr>
                                      <p:to>
                                        <p:strVal val="visible"/>
                                      </p:to>
                                    </p:set>
                                    <p:animEffect transition="in" filter="fade">
                                      <p:cBhvr>
                                        <p:cTn id="95" dur="500"/>
                                        <p:tgtEl>
                                          <p:spTgt spid="94"/>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95"/>
                                        </p:tgtEl>
                                        <p:attrNameLst>
                                          <p:attrName>style.visibility</p:attrName>
                                        </p:attrNameLst>
                                      </p:cBhvr>
                                      <p:to>
                                        <p:strVal val="visible"/>
                                      </p:to>
                                    </p:set>
                                    <p:animEffect transition="in" filter="fade">
                                      <p:cBhvr>
                                        <p:cTn id="98" dur="500"/>
                                        <p:tgtEl>
                                          <p:spTgt spid="95"/>
                                        </p:tgtEl>
                                      </p:cBhvr>
                                    </p:animEffect>
                                  </p:childTnLst>
                                </p:cTn>
                              </p:par>
                              <p:par>
                                <p:cTn id="99" presetID="42" presetClass="entr" presetSubtype="0" fill="hold" nodeType="withEffect">
                                  <p:stCondLst>
                                    <p:cond delay="0"/>
                                  </p:stCondLst>
                                  <p:childTnLst>
                                    <p:set>
                                      <p:cBhvr>
                                        <p:cTn id="100" dur="1" fill="hold">
                                          <p:stCondLst>
                                            <p:cond delay="0"/>
                                          </p:stCondLst>
                                        </p:cTn>
                                        <p:tgtEl>
                                          <p:spTgt spid="47"/>
                                        </p:tgtEl>
                                        <p:attrNameLst>
                                          <p:attrName>style.visibility</p:attrName>
                                        </p:attrNameLst>
                                      </p:cBhvr>
                                      <p:to>
                                        <p:strVal val="visible"/>
                                      </p:to>
                                    </p:set>
                                    <p:animEffect transition="in" filter="fade">
                                      <p:cBhvr>
                                        <p:cTn id="101" dur="500"/>
                                        <p:tgtEl>
                                          <p:spTgt spid="47"/>
                                        </p:tgtEl>
                                      </p:cBhvr>
                                    </p:animEffect>
                                    <p:anim calcmode="lin" valueType="num">
                                      <p:cBhvr>
                                        <p:cTn id="102" dur="500" fill="hold"/>
                                        <p:tgtEl>
                                          <p:spTgt spid="47"/>
                                        </p:tgtEl>
                                        <p:attrNameLst>
                                          <p:attrName>ppt_x</p:attrName>
                                        </p:attrNameLst>
                                      </p:cBhvr>
                                      <p:tavLst>
                                        <p:tav tm="0">
                                          <p:val>
                                            <p:strVal val="#ppt_x"/>
                                          </p:val>
                                        </p:tav>
                                        <p:tav tm="100000">
                                          <p:val>
                                            <p:strVal val="#ppt_x"/>
                                          </p:val>
                                        </p:tav>
                                      </p:tavLst>
                                    </p:anim>
                                    <p:anim calcmode="lin" valueType="num">
                                      <p:cBhvr>
                                        <p:cTn id="103" dur="5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p:bldP spid="84" grpId="0"/>
      <p:bldP spid="85" grpId="0"/>
      <p:bldP spid="86" grpId="0"/>
      <p:bldP spid="87" grpId="0" animBg="1"/>
      <p:bldP spid="88" grpId="0"/>
      <p:bldP spid="89" grpId="0"/>
      <p:bldP spid="90" grpId="0" animBg="1"/>
      <p:bldP spid="91" grpId="0"/>
      <p:bldP spid="92" grpId="0"/>
      <p:bldP spid="93" grpId="0" animBg="1"/>
      <p:bldP spid="94" grpId="0"/>
      <p:bldP spid="95" grpId="0"/>
      <p:bldP spid="96" grpId="0" animBg="1"/>
      <p:bldP spid="97" grpId="0" animBg="1"/>
      <p:bldP spid="98" grpId="0" animBg="1"/>
      <p:bldP spid="99" grpId="0" animBg="1"/>
      <p:bldP spid="100" grpId="0" animBg="1"/>
      <p:bldP spid="101" grpId="0" animBg="1"/>
      <p:bldP spid="102"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B1A461BA-3DB7-4E5C-8843-F1FA5822F8C1}"/>
              </a:ext>
            </a:extLst>
          </p:cNvPr>
          <p:cNvSpPr>
            <a:spLocks noGrp="1"/>
          </p:cNvSpPr>
          <p:nvPr>
            <p:ph type="title"/>
          </p:nvPr>
        </p:nvSpPr>
        <p:spPr/>
        <p:txBody>
          <a:bodyPr/>
          <a:lstStyle/>
          <a:p>
            <a:endParaRPr lang="es-PE" dirty="0"/>
          </a:p>
        </p:txBody>
      </p:sp>
      <p:grpSp>
        <p:nvGrpSpPr>
          <p:cNvPr id="4" name="Grupo 3">
            <a:extLst>
              <a:ext uri="{FF2B5EF4-FFF2-40B4-BE49-F238E27FC236}">
                <a16:creationId xmlns:a16="http://schemas.microsoft.com/office/drawing/2014/main" id="{A4681662-DE67-4159-8D6A-5C78B4BE4E69}"/>
              </a:ext>
            </a:extLst>
          </p:cNvPr>
          <p:cNvGrpSpPr/>
          <p:nvPr/>
        </p:nvGrpSpPr>
        <p:grpSpPr>
          <a:xfrm>
            <a:off x="1505267" y="1489502"/>
            <a:ext cx="9039287" cy="2455481"/>
            <a:chOff x="2929120" y="2051205"/>
            <a:chExt cx="6086894" cy="1653477"/>
          </a:xfrm>
        </p:grpSpPr>
        <p:sp>
          <p:nvSpPr>
            <p:cNvPr id="5" name="Freeform 82">
              <a:extLst>
                <a:ext uri="{FF2B5EF4-FFF2-40B4-BE49-F238E27FC236}">
                  <a16:creationId xmlns:a16="http://schemas.microsoft.com/office/drawing/2014/main" id="{0D4B2E03-7599-4965-82F0-F2515369A801}"/>
                </a:ext>
              </a:extLst>
            </p:cNvPr>
            <p:cNvSpPr>
              <a:spLocks/>
            </p:cNvSpPr>
            <p:nvPr/>
          </p:nvSpPr>
          <p:spPr bwMode="auto">
            <a:xfrm>
              <a:off x="4299330" y="2051205"/>
              <a:ext cx="1673237" cy="1653477"/>
            </a:xfrm>
            <a:custGeom>
              <a:avLst/>
              <a:gdLst>
                <a:gd name="T0" fmla="*/ 554 w 941"/>
                <a:gd name="T1" fmla="*/ 926 h 926"/>
                <a:gd name="T2" fmla="*/ 600 w 941"/>
                <a:gd name="T3" fmla="*/ 851 h 926"/>
                <a:gd name="T4" fmla="*/ 702 w 941"/>
                <a:gd name="T5" fmla="*/ 823 h 926"/>
                <a:gd name="T6" fmla="*/ 705 w 941"/>
                <a:gd name="T7" fmla="*/ 823 h 926"/>
                <a:gd name="T8" fmla="*/ 755 w 941"/>
                <a:gd name="T9" fmla="*/ 786 h 926"/>
                <a:gd name="T10" fmla="*/ 749 w 941"/>
                <a:gd name="T11" fmla="*/ 762 h 926"/>
                <a:gd name="T12" fmla="*/ 757 w 941"/>
                <a:gd name="T13" fmla="*/ 697 h 926"/>
                <a:gd name="T14" fmla="*/ 759 w 941"/>
                <a:gd name="T15" fmla="*/ 690 h 926"/>
                <a:gd name="T16" fmla="*/ 769 w 941"/>
                <a:gd name="T17" fmla="*/ 656 h 926"/>
                <a:gd name="T18" fmla="*/ 766 w 941"/>
                <a:gd name="T19" fmla="*/ 647 h 926"/>
                <a:gd name="T20" fmla="*/ 786 w 941"/>
                <a:gd name="T21" fmla="*/ 589 h 926"/>
                <a:gd name="T22" fmla="*/ 829 w 941"/>
                <a:gd name="T23" fmla="*/ 572 h 926"/>
                <a:gd name="T24" fmla="*/ 758 w 941"/>
                <a:gd name="T25" fmla="*/ 398 h 926"/>
                <a:gd name="T26" fmla="*/ 771 w 941"/>
                <a:gd name="T27" fmla="*/ 348 h 926"/>
                <a:gd name="T28" fmla="*/ 590 w 941"/>
                <a:gd name="T29" fmla="*/ 82 h 926"/>
                <a:gd name="T30" fmla="*/ 191 w 941"/>
                <a:gd name="T31" fmla="*/ 106 h 926"/>
                <a:gd name="T32" fmla="*/ 67 w 941"/>
                <a:gd name="T33" fmla="*/ 485 h 926"/>
                <a:gd name="T34" fmla="*/ 113 w 941"/>
                <a:gd name="T35" fmla="*/ 565 h 926"/>
                <a:gd name="T36" fmla="*/ 134 w 941"/>
                <a:gd name="T37" fmla="*/ 922 h 926"/>
                <a:gd name="T38" fmla="*/ 136 w 941"/>
                <a:gd name="T39" fmla="*/ 794 h 926"/>
                <a:gd name="T40" fmla="*/ 62 w 941"/>
                <a:gd name="T41" fmla="*/ 534 h 926"/>
                <a:gd name="T42" fmla="*/ 38 w 941"/>
                <a:gd name="T43" fmla="*/ 264 h 926"/>
                <a:gd name="T44" fmla="*/ 344 w 941"/>
                <a:gd name="T45" fmla="*/ 14 h 926"/>
                <a:gd name="T46" fmla="*/ 742 w 941"/>
                <a:gd name="T47" fmla="*/ 182 h 926"/>
                <a:gd name="T48" fmla="*/ 788 w 941"/>
                <a:gd name="T49" fmla="*/ 398 h 926"/>
                <a:gd name="T50" fmla="*/ 857 w 941"/>
                <a:gd name="T51" fmla="*/ 559 h 926"/>
                <a:gd name="T52" fmla="*/ 809 w 941"/>
                <a:gd name="T53" fmla="*/ 612 h 926"/>
                <a:gd name="T54" fmla="*/ 788 w 941"/>
                <a:gd name="T55" fmla="*/ 617 h 926"/>
                <a:gd name="T56" fmla="*/ 795 w 941"/>
                <a:gd name="T57" fmla="*/ 646 h 926"/>
                <a:gd name="T58" fmla="*/ 785 w 941"/>
                <a:gd name="T59" fmla="*/ 680 h 926"/>
                <a:gd name="T60" fmla="*/ 776 w 941"/>
                <a:gd name="T61" fmla="*/ 718 h 926"/>
                <a:gd name="T62" fmla="*/ 775 w 941"/>
                <a:gd name="T63" fmla="*/ 754 h 926"/>
                <a:gd name="T64" fmla="*/ 782 w 941"/>
                <a:gd name="T65" fmla="*/ 786 h 926"/>
                <a:gd name="T66" fmla="*/ 705 w 941"/>
                <a:gd name="T67" fmla="*/ 851 h 926"/>
                <a:gd name="T68" fmla="*/ 616 w 941"/>
                <a:gd name="T69" fmla="*/ 875 h 926"/>
                <a:gd name="T70" fmla="*/ 941 w 941"/>
                <a:gd name="T71" fmla="*/ 898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1" h="926">
                  <a:moveTo>
                    <a:pt x="941" y="926"/>
                  </a:moveTo>
                  <a:cubicBezTo>
                    <a:pt x="554" y="926"/>
                    <a:pt x="554" y="926"/>
                    <a:pt x="554" y="926"/>
                  </a:cubicBezTo>
                  <a:cubicBezTo>
                    <a:pt x="560" y="907"/>
                    <a:pt x="560" y="907"/>
                    <a:pt x="560" y="907"/>
                  </a:cubicBezTo>
                  <a:cubicBezTo>
                    <a:pt x="568" y="883"/>
                    <a:pt x="582" y="864"/>
                    <a:pt x="600" y="851"/>
                  </a:cubicBezTo>
                  <a:cubicBezTo>
                    <a:pt x="614" y="842"/>
                    <a:pt x="628" y="839"/>
                    <a:pt x="652" y="832"/>
                  </a:cubicBezTo>
                  <a:cubicBezTo>
                    <a:pt x="669" y="828"/>
                    <a:pt x="686" y="825"/>
                    <a:pt x="702" y="823"/>
                  </a:cubicBezTo>
                  <a:cubicBezTo>
                    <a:pt x="703" y="823"/>
                    <a:pt x="703" y="823"/>
                    <a:pt x="703" y="823"/>
                  </a:cubicBezTo>
                  <a:cubicBezTo>
                    <a:pt x="705" y="823"/>
                    <a:pt x="705" y="823"/>
                    <a:pt x="705" y="823"/>
                  </a:cubicBezTo>
                  <a:cubicBezTo>
                    <a:pt x="727" y="824"/>
                    <a:pt x="746" y="817"/>
                    <a:pt x="751" y="805"/>
                  </a:cubicBezTo>
                  <a:cubicBezTo>
                    <a:pt x="754" y="799"/>
                    <a:pt x="755" y="790"/>
                    <a:pt x="755" y="786"/>
                  </a:cubicBezTo>
                  <a:cubicBezTo>
                    <a:pt x="754" y="782"/>
                    <a:pt x="754" y="780"/>
                    <a:pt x="752" y="773"/>
                  </a:cubicBezTo>
                  <a:cubicBezTo>
                    <a:pt x="751" y="770"/>
                    <a:pt x="750" y="766"/>
                    <a:pt x="749" y="762"/>
                  </a:cubicBezTo>
                  <a:cubicBezTo>
                    <a:pt x="742" y="738"/>
                    <a:pt x="739" y="728"/>
                    <a:pt x="741" y="719"/>
                  </a:cubicBezTo>
                  <a:cubicBezTo>
                    <a:pt x="745" y="708"/>
                    <a:pt x="752" y="701"/>
                    <a:pt x="757" y="697"/>
                  </a:cubicBezTo>
                  <a:cubicBezTo>
                    <a:pt x="758" y="696"/>
                    <a:pt x="760" y="694"/>
                    <a:pt x="761" y="693"/>
                  </a:cubicBezTo>
                  <a:cubicBezTo>
                    <a:pt x="761" y="692"/>
                    <a:pt x="760" y="691"/>
                    <a:pt x="759" y="690"/>
                  </a:cubicBezTo>
                  <a:cubicBezTo>
                    <a:pt x="757" y="686"/>
                    <a:pt x="751" y="678"/>
                    <a:pt x="756" y="668"/>
                  </a:cubicBezTo>
                  <a:cubicBezTo>
                    <a:pt x="759" y="661"/>
                    <a:pt x="765" y="658"/>
                    <a:pt x="769" y="656"/>
                  </a:cubicBezTo>
                  <a:cubicBezTo>
                    <a:pt x="769" y="656"/>
                    <a:pt x="769" y="655"/>
                    <a:pt x="769" y="655"/>
                  </a:cubicBezTo>
                  <a:cubicBezTo>
                    <a:pt x="768" y="653"/>
                    <a:pt x="767" y="650"/>
                    <a:pt x="766" y="647"/>
                  </a:cubicBezTo>
                  <a:cubicBezTo>
                    <a:pt x="762" y="633"/>
                    <a:pt x="756" y="614"/>
                    <a:pt x="765" y="600"/>
                  </a:cubicBezTo>
                  <a:cubicBezTo>
                    <a:pt x="771" y="592"/>
                    <a:pt x="778" y="590"/>
                    <a:pt x="786" y="589"/>
                  </a:cubicBezTo>
                  <a:cubicBezTo>
                    <a:pt x="789" y="588"/>
                    <a:pt x="794" y="587"/>
                    <a:pt x="801" y="585"/>
                  </a:cubicBezTo>
                  <a:cubicBezTo>
                    <a:pt x="813" y="581"/>
                    <a:pt x="827" y="577"/>
                    <a:pt x="829" y="572"/>
                  </a:cubicBezTo>
                  <a:cubicBezTo>
                    <a:pt x="830" y="570"/>
                    <a:pt x="830" y="568"/>
                    <a:pt x="830" y="566"/>
                  </a:cubicBezTo>
                  <a:cubicBezTo>
                    <a:pt x="758" y="398"/>
                    <a:pt x="758" y="398"/>
                    <a:pt x="758" y="398"/>
                  </a:cubicBezTo>
                  <a:cubicBezTo>
                    <a:pt x="760" y="393"/>
                    <a:pt x="760" y="393"/>
                    <a:pt x="760" y="393"/>
                  </a:cubicBezTo>
                  <a:cubicBezTo>
                    <a:pt x="766" y="378"/>
                    <a:pt x="770" y="363"/>
                    <a:pt x="771" y="348"/>
                  </a:cubicBezTo>
                  <a:cubicBezTo>
                    <a:pt x="777" y="283"/>
                    <a:pt x="742" y="232"/>
                    <a:pt x="718" y="198"/>
                  </a:cubicBezTo>
                  <a:cubicBezTo>
                    <a:pt x="674" y="134"/>
                    <a:pt x="619" y="98"/>
                    <a:pt x="590" y="82"/>
                  </a:cubicBezTo>
                  <a:cubicBezTo>
                    <a:pt x="488" y="27"/>
                    <a:pt x="387" y="35"/>
                    <a:pt x="348" y="42"/>
                  </a:cubicBezTo>
                  <a:cubicBezTo>
                    <a:pt x="272" y="54"/>
                    <a:pt x="217" y="88"/>
                    <a:pt x="191" y="106"/>
                  </a:cubicBezTo>
                  <a:cubicBezTo>
                    <a:pt x="168" y="123"/>
                    <a:pt x="97" y="174"/>
                    <a:pt x="64" y="272"/>
                  </a:cubicBezTo>
                  <a:cubicBezTo>
                    <a:pt x="56" y="298"/>
                    <a:pt x="30" y="391"/>
                    <a:pt x="67" y="485"/>
                  </a:cubicBezTo>
                  <a:cubicBezTo>
                    <a:pt x="74" y="502"/>
                    <a:pt x="78" y="509"/>
                    <a:pt x="85" y="517"/>
                  </a:cubicBezTo>
                  <a:cubicBezTo>
                    <a:pt x="91" y="526"/>
                    <a:pt x="100" y="538"/>
                    <a:pt x="113" y="565"/>
                  </a:cubicBezTo>
                  <a:cubicBezTo>
                    <a:pt x="130" y="601"/>
                    <a:pt x="171" y="687"/>
                    <a:pt x="164" y="796"/>
                  </a:cubicBezTo>
                  <a:cubicBezTo>
                    <a:pt x="161" y="839"/>
                    <a:pt x="151" y="881"/>
                    <a:pt x="134" y="922"/>
                  </a:cubicBezTo>
                  <a:cubicBezTo>
                    <a:pt x="108" y="912"/>
                    <a:pt x="108" y="912"/>
                    <a:pt x="108" y="912"/>
                  </a:cubicBezTo>
                  <a:cubicBezTo>
                    <a:pt x="124" y="873"/>
                    <a:pt x="133" y="834"/>
                    <a:pt x="136" y="794"/>
                  </a:cubicBezTo>
                  <a:cubicBezTo>
                    <a:pt x="143" y="692"/>
                    <a:pt x="104" y="612"/>
                    <a:pt x="87" y="577"/>
                  </a:cubicBezTo>
                  <a:cubicBezTo>
                    <a:pt x="75" y="552"/>
                    <a:pt x="68" y="542"/>
                    <a:pt x="62" y="534"/>
                  </a:cubicBezTo>
                  <a:cubicBezTo>
                    <a:pt x="55" y="524"/>
                    <a:pt x="49" y="516"/>
                    <a:pt x="41" y="495"/>
                  </a:cubicBezTo>
                  <a:cubicBezTo>
                    <a:pt x="0" y="392"/>
                    <a:pt x="28" y="292"/>
                    <a:pt x="38" y="264"/>
                  </a:cubicBezTo>
                  <a:cubicBezTo>
                    <a:pt x="74" y="157"/>
                    <a:pt x="150" y="102"/>
                    <a:pt x="175" y="84"/>
                  </a:cubicBezTo>
                  <a:cubicBezTo>
                    <a:pt x="203" y="63"/>
                    <a:pt x="262" y="28"/>
                    <a:pt x="344" y="14"/>
                  </a:cubicBezTo>
                  <a:cubicBezTo>
                    <a:pt x="395" y="6"/>
                    <a:pt x="498" y="0"/>
                    <a:pt x="604" y="58"/>
                  </a:cubicBezTo>
                  <a:cubicBezTo>
                    <a:pt x="635" y="75"/>
                    <a:pt x="694" y="113"/>
                    <a:pt x="742" y="182"/>
                  </a:cubicBezTo>
                  <a:cubicBezTo>
                    <a:pt x="767" y="219"/>
                    <a:pt x="806" y="276"/>
                    <a:pt x="799" y="350"/>
                  </a:cubicBezTo>
                  <a:cubicBezTo>
                    <a:pt x="797" y="366"/>
                    <a:pt x="794" y="382"/>
                    <a:pt x="788" y="398"/>
                  </a:cubicBezTo>
                  <a:cubicBezTo>
                    <a:pt x="856" y="558"/>
                    <a:pt x="856" y="558"/>
                    <a:pt x="856" y="558"/>
                  </a:cubicBezTo>
                  <a:cubicBezTo>
                    <a:pt x="857" y="559"/>
                    <a:pt x="857" y="559"/>
                    <a:pt x="857" y="559"/>
                  </a:cubicBezTo>
                  <a:cubicBezTo>
                    <a:pt x="859" y="568"/>
                    <a:pt x="858" y="575"/>
                    <a:pt x="855" y="583"/>
                  </a:cubicBezTo>
                  <a:cubicBezTo>
                    <a:pt x="847" y="600"/>
                    <a:pt x="827" y="606"/>
                    <a:pt x="809" y="612"/>
                  </a:cubicBezTo>
                  <a:cubicBezTo>
                    <a:pt x="801" y="614"/>
                    <a:pt x="795" y="615"/>
                    <a:pt x="791" y="616"/>
                  </a:cubicBezTo>
                  <a:cubicBezTo>
                    <a:pt x="790" y="617"/>
                    <a:pt x="789" y="617"/>
                    <a:pt x="788" y="617"/>
                  </a:cubicBezTo>
                  <a:cubicBezTo>
                    <a:pt x="788" y="622"/>
                    <a:pt x="791" y="634"/>
                    <a:pt x="793" y="639"/>
                  </a:cubicBezTo>
                  <a:cubicBezTo>
                    <a:pt x="794" y="641"/>
                    <a:pt x="794" y="644"/>
                    <a:pt x="795" y="646"/>
                  </a:cubicBezTo>
                  <a:cubicBezTo>
                    <a:pt x="798" y="652"/>
                    <a:pt x="801" y="660"/>
                    <a:pt x="796" y="670"/>
                  </a:cubicBezTo>
                  <a:cubicBezTo>
                    <a:pt x="793" y="675"/>
                    <a:pt x="789" y="678"/>
                    <a:pt x="785" y="680"/>
                  </a:cubicBezTo>
                  <a:cubicBezTo>
                    <a:pt x="787" y="683"/>
                    <a:pt x="789" y="687"/>
                    <a:pt x="789" y="693"/>
                  </a:cubicBezTo>
                  <a:cubicBezTo>
                    <a:pt x="789" y="706"/>
                    <a:pt x="781" y="713"/>
                    <a:pt x="776" y="718"/>
                  </a:cubicBezTo>
                  <a:cubicBezTo>
                    <a:pt x="772" y="721"/>
                    <a:pt x="770" y="723"/>
                    <a:pt x="769" y="726"/>
                  </a:cubicBezTo>
                  <a:cubicBezTo>
                    <a:pt x="769" y="730"/>
                    <a:pt x="772" y="742"/>
                    <a:pt x="775" y="754"/>
                  </a:cubicBezTo>
                  <a:cubicBezTo>
                    <a:pt x="777" y="759"/>
                    <a:pt x="778" y="762"/>
                    <a:pt x="778" y="765"/>
                  </a:cubicBezTo>
                  <a:cubicBezTo>
                    <a:pt x="781" y="773"/>
                    <a:pt x="782" y="778"/>
                    <a:pt x="782" y="786"/>
                  </a:cubicBezTo>
                  <a:cubicBezTo>
                    <a:pt x="783" y="790"/>
                    <a:pt x="782" y="805"/>
                    <a:pt x="777" y="817"/>
                  </a:cubicBezTo>
                  <a:cubicBezTo>
                    <a:pt x="766" y="839"/>
                    <a:pt x="738" y="852"/>
                    <a:pt x="705" y="851"/>
                  </a:cubicBezTo>
                  <a:cubicBezTo>
                    <a:pt x="689" y="853"/>
                    <a:pt x="674" y="856"/>
                    <a:pt x="659" y="860"/>
                  </a:cubicBezTo>
                  <a:cubicBezTo>
                    <a:pt x="636" y="865"/>
                    <a:pt x="626" y="868"/>
                    <a:pt x="616" y="875"/>
                  </a:cubicBezTo>
                  <a:cubicBezTo>
                    <a:pt x="608" y="880"/>
                    <a:pt x="601" y="888"/>
                    <a:pt x="595" y="898"/>
                  </a:cubicBezTo>
                  <a:cubicBezTo>
                    <a:pt x="941" y="898"/>
                    <a:pt x="941" y="898"/>
                    <a:pt x="941" y="898"/>
                  </a:cubicBezTo>
                  <a:lnTo>
                    <a:pt x="941" y="926"/>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6" name="Freeform 83">
              <a:extLst>
                <a:ext uri="{FF2B5EF4-FFF2-40B4-BE49-F238E27FC236}">
                  <a16:creationId xmlns:a16="http://schemas.microsoft.com/office/drawing/2014/main" id="{8C9E3D34-858E-4D72-BE17-AD7DDA50C64A}"/>
                </a:ext>
              </a:extLst>
            </p:cNvPr>
            <p:cNvSpPr>
              <a:spLocks/>
            </p:cNvSpPr>
            <p:nvPr/>
          </p:nvSpPr>
          <p:spPr bwMode="auto">
            <a:xfrm>
              <a:off x="5946217" y="2051205"/>
              <a:ext cx="1653477" cy="1653477"/>
            </a:xfrm>
            <a:custGeom>
              <a:avLst/>
              <a:gdLst>
                <a:gd name="T0" fmla="*/ 382 w 928"/>
                <a:gd name="T1" fmla="*/ 926 h 926"/>
                <a:gd name="T2" fmla="*/ 336 w 928"/>
                <a:gd name="T3" fmla="*/ 851 h 926"/>
                <a:gd name="T4" fmla="*/ 235 w 928"/>
                <a:gd name="T5" fmla="*/ 823 h 926"/>
                <a:gd name="T6" fmla="*/ 233 w 928"/>
                <a:gd name="T7" fmla="*/ 823 h 926"/>
                <a:gd name="T8" fmla="*/ 184 w 928"/>
                <a:gd name="T9" fmla="*/ 786 h 926"/>
                <a:gd name="T10" fmla="*/ 190 w 928"/>
                <a:gd name="T11" fmla="*/ 762 h 926"/>
                <a:gd name="T12" fmla="*/ 181 w 928"/>
                <a:gd name="T13" fmla="*/ 697 h 926"/>
                <a:gd name="T14" fmla="*/ 179 w 928"/>
                <a:gd name="T15" fmla="*/ 690 h 926"/>
                <a:gd name="T16" fmla="*/ 169 w 928"/>
                <a:gd name="T17" fmla="*/ 656 h 926"/>
                <a:gd name="T18" fmla="*/ 172 w 928"/>
                <a:gd name="T19" fmla="*/ 647 h 926"/>
                <a:gd name="T20" fmla="*/ 153 w 928"/>
                <a:gd name="T21" fmla="*/ 589 h 926"/>
                <a:gd name="T22" fmla="*/ 110 w 928"/>
                <a:gd name="T23" fmla="*/ 572 h 926"/>
                <a:gd name="T24" fmla="*/ 180 w 928"/>
                <a:gd name="T25" fmla="*/ 398 h 926"/>
                <a:gd name="T26" fmla="*/ 167 w 928"/>
                <a:gd name="T27" fmla="*/ 348 h 926"/>
                <a:gd name="T28" fmla="*/ 346 w 928"/>
                <a:gd name="T29" fmla="*/ 82 h 926"/>
                <a:gd name="T30" fmla="*/ 740 w 928"/>
                <a:gd name="T31" fmla="*/ 106 h 926"/>
                <a:gd name="T32" fmla="*/ 862 w 928"/>
                <a:gd name="T33" fmla="*/ 485 h 926"/>
                <a:gd name="T34" fmla="*/ 817 w 928"/>
                <a:gd name="T35" fmla="*/ 565 h 926"/>
                <a:gd name="T36" fmla="*/ 796 w 928"/>
                <a:gd name="T37" fmla="*/ 922 h 926"/>
                <a:gd name="T38" fmla="*/ 794 w 928"/>
                <a:gd name="T39" fmla="*/ 794 h 926"/>
                <a:gd name="T40" fmla="*/ 867 w 928"/>
                <a:gd name="T41" fmla="*/ 534 h 926"/>
                <a:gd name="T42" fmla="*/ 891 w 928"/>
                <a:gd name="T43" fmla="*/ 264 h 926"/>
                <a:gd name="T44" fmla="*/ 589 w 928"/>
                <a:gd name="T45" fmla="*/ 14 h 926"/>
                <a:gd name="T46" fmla="*/ 197 w 928"/>
                <a:gd name="T47" fmla="*/ 182 h 926"/>
                <a:gd name="T48" fmla="*/ 151 w 928"/>
                <a:gd name="T49" fmla="*/ 398 h 926"/>
                <a:gd name="T50" fmla="*/ 83 w 928"/>
                <a:gd name="T51" fmla="*/ 559 h 926"/>
                <a:gd name="T52" fmla="*/ 130 w 928"/>
                <a:gd name="T53" fmla="*/ 612 h 926"/>
                <a:gd name="T54" fmla="*/ 150 w 928"/>
                <a:gd name="T55" fmla="*/ 617 h 926"/>
                <a:gd name="T56" fmla="*/ 144 w 928"/>
                <a:gd name="T57" fmla="*/ 646 h 926"/>
                <a:gd name="T58" fmla="*/ 153 w 928"/>
                <a:gd name="T59" fmla="*/ 680 h 926"/>
                <a:gd name="T60" fmla="*/ 163 w 928"/>
                <a:gd name="T61" fmla="*/ 718 h 926"/>
                <a:gd name="T62" fmla="*/ 163 w 928"/>
                <a:gd name="T63" fmla="*/ 754 h 926"/>
                <a:gd name="T64" fmla="*/ 156 w 928"/>
                <a:gd name="T65" fmla="*/ 786 h 926"/>
                <a:gd name="T66" fmla="*/ 233 w 928"/>
                <a:gd name="T67" fmla="*/ 851 h 926"/>
                <a:gd name="T68" fmla="*/ 321 w 928"/>
                <a:gd name="T69" fmla="*/ 875 h 926"/>
                <a:gd name="T70" fmla="*/ 0 w 928"/>
                <a:gd name="T71" fmla="*/ 898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28" h="926">
                  <a:moveTo>
                    <a:pt x="0" y="926"/>
                  </a:moveTo>
                  <a:cubicBezTo>
                    <a:pt x="382" y="926"/>
                    <a:pt x="382" y="926"/>
                    <a:pt x="382" y="926"/>
                  </a:cubicBezTo>
                  <a:cubicBezTo>
                    <a:pt x="375" y="907"/>
                    <a:pt x="375" y="907"/>
                    <a:pt x="375" y="907"/>
                  </a:cubicBezTo>
                  <a:cubicBezTo>
                    <a:pt x="367" y="883"/>
                    <a:pt x="354" y="864"/>
                    <a:pt x="336" y="851"/>
                  </a:cubicBezTo>
                  <a:cubicBezTo>
                    <a:pt x="322" y="842"/>
                    <a:pt x="309" y="839"/>
                    <a:pt x="285" y="832"/>
                  </a:cubicBezTo>
                  <a:cubicBezTo>
                    <a:pt x="268" y="828"/>
                    <a:pt x="252" y="825"/>
                    <a:pt x="235" y="823"/>
                  </a:cubicBezTo>
                  <a:cubicBezTo>
                    <a:pt x="234" y="823"/>
                    <a:pt x="234" y="823"/>
                    <a:pt x="234" y="823"/>
                  </a:cubicBezTo>
                  <a:cubicBezTo>
                    <a:pt x="233" y="823"/>
                    <a:pt x="233" y="823"/>
                    <a:pt x="233" y="823"/>
                  </a:cubicBezTo>
                  <a:cubicBezTo>
                    <a:pt x="211" y="824"/>
                    <a:pt x="192" y="817"/>
                    <a:pt x="187" y="805"/>
                  </a:cubicBezTo>
                  <a:cubicBezTo>
                    <a:pt x="184" y="799"/>
                    <a:pt x="184" y="790"/>
                    <a:pt x="184" y="786"/>
                  </a:cubicBezTo>
                  <a:cubicBezTo>
                    <a:pt x="184" y="782"/>
                    <a:pt x="184" y="780"/>
                    <a:pt x="187" y="773"/>
                  </a:cubicBezTo>
                  <a:cubicBezTo>
                    <a:pt x="187" y="770"/>
                    <a:pt x="188" y="766"/>
                    <a:pt x="190" y="762"/>
                  </a:cubicBezTo>
                  <a:cubicBezTo>
                    <a:pt x="196" y="738"/>
                    <a:pt x="199" y="728"/>
                    <a:pt x="197" y="719"/>
                  </a:cubicBezTo>
                  <a:cubicBezTo>
                    <a:pt x="194" y="708"/>
                    <a:pt x="186" y="701"/>
                    <a:pt x="181" y="697"/>
                  </a:cubicBezTo>
                  <a:cubicBezTo>
                    <a:pt x="180" y="696"/>
                    <a:pt x="178" y="694"/>
                    <a:pt x="177" y="693"/>
                  </a:cubicBezTo>
                  <a:cubicBezTo>
                    <a:pt x="178" y="692"/>
                    <a:pt x="179" y="691"/>
                    <a:pt x="179" y="690"/>
                  </a:cubicBezTo>
                  <a:cubicBezTo>
                    <a:pt x="182" y="686"/>
                    <a:pt x="187" y="678"/>
                    <a:pt x="183" y="668"/>
                  </a:cubicBezTo>
                  <a:cubicBezTo>
                    <a:pt x="180" y="661"/>
                    <a:pt x="173" y="658"/>
                    <a:pt x="169" y="656"/>
                  </a:cubicBezTo>
                  <a:cubicBezTo>
                    <a:pt x="169" y="656"/>
                    <a:pt x="169" y="655"/>
                    <a:pt x="170" y="655"/>
                  </a:cubicBezTo>
                  <a:cubicBezTo>
                    <a:pt x="170" y="653"/>
                    <a:pt x="171" y="650"/>
                    <a:pt x="172" y="647"/>
                  </a:cubicBezTo>
                  <a:cubicBezTo>
                    <a:pt x="176" y="633"/>
                    <a:pt x="182" y="614"/>
                    <a:pt x="173" y="600"/>
                  </a:cubicBezTo>
                  <a:cubicBezTo>
                    <a:pt x="168" y="592"/>
                    <a:pt x="160" y="590"/>
                    <a:pt x="153" y="589"/>
                  </a:cubicBezTo>
                  <a:cubicBezTo>
                    <a:pt x="149" y="588"/>
                    <a:pt x="145" y="587"/>
                    <a:pt x="138" y="585"/>
                  </a:cubicBezTo>
                  <a:cubicBezTo>
                    <a:pt x="126" y="581"/>
                    <a:pt x="113" y="577"/>
                    <a:pt x="110" y="572"/>
                  </a:cubicBezTo>
                  <a:cubicBezTo>
                    <a:pt x="109" y="570"/>
                    <a:pt x="109" y="568"/>
                    <a:pt x="110" y="566"/>
                  </a:cubicBezTo>
                  <a:cubicBezTo>
                    <a:pt x="180" y="398"/>
                    <a:pt x="180" y="398"/>
                    <a:pt x="180" y="398"/>
                  </a:cubicBezTo>
                  <a:cubicBezTo>
                    <a:pt x="178" y="393"/>
                    <a:pt x="178" y="393"/>
                    <a:pt x="178" y="393"/>
                  </a:cubicBezTo>
                  <a:cubicBezTo>
                    <a:pt x="173" y="378"/>
                    <a:pt x="169" y="363"/>
                    <a:pt x="167" y="348"/>
                  </a:cubicBezTo>
                  <a:cubicBezTo>
                    <a:pt x="161" y="283"/>
                    <a:pt x="196" y="232"/>
                    <a:pt x="219" y="198"/>
                  </a:cubicBezTo>
                  <a:cubicBezTo>
                    <a:pt x="263" y="134"/>
                    <a:pt x="317" y="98"/>
                    <a:pt x="346" y="82"/>
                  </a:cubicBezTo>
                  <a:cubicBezTo>
                    <a:pt x="447" y="27"/>
                    <a:pt x="546" y="35"/>
                    <a:pt x="585" y="42"/>
                  </a:cubicBezTo>
                  <a:cubicBezTo>
                    <a:pt x="660" y="54"/>
                    <a:pt x="714" y="88"/>
                    <a:pt x="740" y="106"/>
                  </a:cubicBezTo>
                  <a:cubicBezTo>
                    <a:pt x="763" y="123"/>
                    <a:pt x="832" y="174"/>
                    <a:pt x="865" y="272"/>
                  </a:cubicBezTo>
                  <a:cubicBezTo>
                    <a:pt x="874" y="298"/>
                    <a:pt x="899" y="391"/>
                    <a:pt x="862" y="485"/>
                  </a:cubicBezTo>
                  <a:cubicBezTo>
                    <a:pt x="855" y="502"/>
                    <a:pt x="851" y="509"/>
                    <a:pt x="845" y="517"/>
                  </a:cubicBezTo>
                  <a:cubicBezTo>
                    <a:pt x="838" y="526"/>
                    <a:pt x="830" y="538"/>
                    <a:pt x="817" y="565"/>
                  </a:cubicBezTo>
                  <a:cubicBezTo>
                    <a:pt x="800" y="601"/>
                    <a:pt x="759" y="687"/>
                    <a:pt x="767" y="796"/>
                  </a:cubicBezTo>
                  <a:cubicBezTo>
                    <a:pt x="769" y="839"/>
                    <a:pt x="779" y="881"/>
                    <a:pt x="796" y="922"/>
                  </a:cubicBezTo>
                  <a:cubicBezTo>
                    <a:pt x="822" y="912"/>
                    <a:pt x="822" y="912"/>
                    <a:pt x="822" y="912"/>
                  </a:cubicBezTo>
                  <a:cubicBezTo>
                    <a:pt x="806" y="873"/>
                    <a:pt x="797" y="834"/>
                    <a:pt x="794" y="794"/>
                  </a:cubicBezTo>
                  <a:cubicBezTo>
                    <a:pt x="787" y="692"/>
                    <a:pt x="826" y="612"/>
                    <a:pt x="842" y="577"/>
                  </a:cubicBezTo>
                  <a:cubicBezTo>
                    <a:pt x="854" y="552"/>
                    <a:pt x="861" y="542"/>
                    <a:pt x="867" y="534"/>
                  </a:cubicBezTo>
                  <a:cubicBezTo>
                    <a:pt x="874" y="524"/>
                    <a:pt x="880" y="516"/>
                    <a:pt x="888" y="495"/>
                  </a:cubicBezTo>
                  <a:cubicBezTo>
                    <a:pt x="928" y="392"/>
                    <a:pt x="900" y="292"/>
                    <a:pt x="891" y="264"/>
                  </a:cubicBezTo>
                  <a:cubicBezTo>
                    <a:pt x="856" y="157"/>
                    <a:pt x="781" y="102"/>
                    <a:pt x="756" y="84"/>
                  </a:cubicBezTo>
                  <a:cubicBezTo>
                    <a:pt x="728" y="63"/>
                    <a:pt x="670" y="28"/>
                    <a:pt x="589" y="14"/>
                  </a:cubicBezTo>
                  <a:cubicBezTo>
                    <a:pt x="538" y="6"/>
                    <a:pt x="437" y="0"/>
                    <a:pt x="333" y="58"/>
                  </a:cubicBezTo>
                  <a:cubicBezTo>
                    <a:pt x="302" y="75"/>
                    <a:pt x="243" y="113"/>
                    <a:pt x="197" y="182"/>
                  </a:cubicBezTo>
                  <a:cubicBezTo>
                    <a:pt x="171" y="219"/>
                    <a:pt x="133" y="276"/>
                    <a:pt x="140" y="350"/>
                  </a:cubicBezTo>
                  <a:cubicBezTo>
                    <a:pt x="141" y="366"/>
                    <a:pt x="145" y="382"/>
                    <a:pt x="151" y="398"/>
                  </a:cubicBezTo>
                  <a:cubicBezTo>
                    <a:pt x="83" y="558"/>
                    <a:pt x="83" y="558"/>
                    <a:pt x="83" y="558"/>
                  </a:cubicBezTo>
                  <a:cubicBezTo>
                    <a:pt x="83" y="559"/>
                    <a:pt x="83" y="559"/>
                    <a:pt x="83" y="559"/>
                  </a:cubicBezTo>
                  <a:cubicBezTo>
                    <a:pt x="81" y="568"/>
                    <a:pt x="82" y="575"/>
                    <a:pt x="85" y="583"/>
                  </a:cubicBezTo>
                  <a:cubicBezTo>
                    <a:pt x="92" y="600"/>
                    <a:pt x="112" y="606"/>
                    <a:pt x="130" y="612"/>
                  </a:cubicBezTo>
                  <a:cubicBezTo>
                    <a:pt x="138" y="614"/>
                    <a:pt x="143" y="615"/>
                    <a:pt x="147" y="616"/>
                  </a:cubicBezTo>
                  <a:cubicBezTo>
                    <a:pt x="148" y="617"/>
                    <a:pt x="149" y="617"/>
                    <a:pt x="150" y="617"/>
                  </a:cubicBezTo>
                  <a:cubicBezTo>
                    <a:pt x="151" y="622"/>
                    <a:pt x="147" y="634"/>
                    <a:pt x="146" y="639"/>
                  </a:cubicBezTo>
                  <a:cubicBezTo>
                    <a:pt x="145" y="641"/>
                    <a:pt x="144" y="644"/>
                    <a:pt x="144" y="646"/>
                  </a:cubicBezTo>
                  <a:cubicBezTo>
                    <a:pt x="141" y="652"/>
                    <a:pt x="138" y="660"/>
                    <a:pt x="143" y="670"/>
                  </a:cubicBezTo>
                  <a:cubicBezTo>
                    <a:pt x="146" y="675"/>
                    <a:pt x="150" y="678"/>
                    <a:pt x="153" y="680"/>
                  </a:cubicBezTo>
                  <a:cubicBezTo>
                    <a:pt x="151" y="683"/>
                    <a:pt x="150" y="687"/>
                    <a:pt x="150" y="693"/>
                  </a:cubicBezTo>
                  <a:cubicBezTo>
                    <a:pt x="149" y="706"/>
                    <a:pt x="157" y="713"/>
                    <a:pt x="163" y="718"/>
                  </a:cubicBezTo>
                  <a:cubicBezTo>
                    <a:pt x="167" y="721"/>
                    <a:pt x="169" y="723"/>
                    <a:pt x="170" y="726"/>
                  </a:cubicBezTo>
                  <a:cubicBezTo>
                    <a:pt x="170" y="730"/>
                    <a:pt x="166" y="742"/>
                    <a:pt x="163" y="754"/>
                  </a:cubicBezTo>
                  <a:cubicBezTo>
                    <a:pt x="162" y="759"/>
                    <a:pt x="161" y="762"/>
                    <a:pt x="160" y="765"/>
                  </a:cubicBezTo>
                  <a:cubicBezTo>
                    <a:pt x="158" y="773"/>
                    <a:pt x="156" y="778"/>
                    <a:pt x="156" y="786"/>
                  </a:cubicBezTo>
                  <a:cubicBezTo>
                    <a:pt x="156" y="790"/>
                    <a:pt x="156" y="805"/>
                    <a:pt x="162" y="817"/>
                  </a:cubicBezTo>
                  <a:cubicBezTo>
                    <a:pt x="172" y="839"/>
                    <a:pt x="200" y="852"/>
                    <a:pt x="233" y="851"/>
                  </a:cubicBezTo>
                  <a:cubicBezTo>
                    <a:pt x="248" y="853"/>
                    <a:pt x="263" y="856"/>
                    <a:pt x="278" y="860"/>
                  </a:cubicBezTo>
                  <a:cubicBezTo>
                    <a:pt x="301" y="865"/>
                    <a:pt x="311" y="868"/>
                    <a:pt x="321" y="875"/>
                  </a:cubicBezTo>
                  <a:cubicBezTo>
                    <a:pt x="329" y="880"/>
                    <a:pt x="336" y="888"/>
                    <a:pt x="341" y="898"/>
                  </a:cubicBezTo>
                  <a:cubicBezTo>
                    <a:pt x="0" y="898"/>
                    <a:pt x="0" y="898"/>
                    <a:pt x="0" y="898"/>
                  </a:cubicBezTo>
                  <a:lnTo>
                    <a:pt x="0" y="926"/>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7" name="Freeform 84">
              <a:extLst>
                <a:ext uri="{FF2B5EF4-FFF2-40B4-BE49-F238E27FC236}">
                  <a16:creationId xmlns:a16="http://schemas.microsoft.com/office/drawing/2014/main" id="{02C33A1A-56A7-432D-90F7-0455E22C363D}"/>
                </a:ext>
              </a:extLst>
            </p:cNvPr>
            <p:cNvSpPr>
              <a:spLocks/>
            </p:cNvSpPr>
            <p:nvPr/>
          </p:nvSpPr>
          <p:spPr bwMode="auto">
            <a:xfrm>
              <a:off x="4490367" y="2182956"/>
              <a:ext cx="1093533" cy="1014482"/>
            </a:xfrm>
            <a:custGeom>
              <a:avLst/>
              <a:gdLst>
                <a:gd name="T0" fmla="*/ 264 w 616"/>
                <a:gd name="T1" fmla="*/ 555 h 568"/>
                <a:gd name="T2" fmla="*/ 247 w 616"/>
                <a:gd name="T3" fmla="*/ 568 h 568"/>
                <a:gd name="T4" fmla="*/ 244 w 616"/>
                <a:gd name="T5" fmla="*/ 507 h 568"/>
                <a:gd name="T6" fmla="*/ 204 w 616"/>
                <a:gd name="T7" fmla="*/ 427 h 568"/>
                <a:gd name="T8" fmla="*/ 160 w 616"/>
                <a:gd name="T9" fmla="*/ 436 h 568"/>
                <a:gd name="T10" fmla="*/ 84 w 616"/>
                <a:gd name="T11" fmla="*/ 385 h 568"/>
                <a:gd name="T12" fmla="*/ 1 w 616"/>
                <a:gd name="T13" fmla="*/ 328 h 568"/>
                <a:gd name="T14" fmla="*/ 25 w 616"/>
                <a:gd name="T15" fmla="*/ 258 h 568"/>
                <a:gd name="T16" fmla="*/ 19 w 616"/>
                <a:gd name="T17" fmla="*/ 200 h 568"/>
                <a:gd name="T18" fmla="*/ 55 w 616"/>
                <a:gd name="T19" fmla="*/ 169 h 568"/>
                <a:gd name="T20" fmla="*/ 66 w 616"/>
                <a:gd name="T21" fmla="*/ 126 h 568"/>
                <a:gd name="T22" fmla="*/ 126 w 616"/>
                <a:gd name="T23" fmla="*/ 113 h 568"/>
                <a:gd name="T24" fmla="*/ 148 w 616"/>
                <a:gd name="T25" fmla="*/ 55 h 568"/>
                <a:gd name="T26" fmla="*/ 218 w 616"/>
                <a:gd name="T27" fmla="*/ 52 h 568"/>
                <a:gd name="T28" fmla="*/ 266 w 616"/>
                <a:gd name="T29" fmla="*/ 10 h 568"/>
                <a:gd name="T30" fmla="*/ 332 w 616"/>
                <a:gd name="T31" fmla="*/ 32 h 568"/>
                <a:gd name="T32" fmla="*/ 408 w 616"/>
                <a:gd name="T33" fmla="*/ 8 h 568"/>
                <a:gd name="T34" fmla="*/ 458 w 616"/>
                <a:gd name="T35" fmla="*/ 63 h 568"/>
                <a:gd name="T36" fmla="*/ 538 w 616"/>
                <a:gd name="T37" fmla="*/ 82 h 568"/>
                <a:gd name="T38" fmla="*/ 561 w 616"/>
                <a:gd name="T39" fmla="*/ 156 h 568"/>
                <a:gd name="T40" fmla="*/ 610 w 616"/>
                <a:gd name="T41" fmla="*/ 245 h 568"/>
                <a:gd name="T42" fmla="*/ 511 w 616"/>
                <a:gd name="T43" fmla="*/ 311 h 568"/>
                <a:gd name="T44" fmla="*/ 478 w 616"/>
                <a:gd name="T45" fmla="*/ 356 h 568"/>
                <a:gd name="T46" fmla="*/ 378 w 616"/>
                <a:gd name="T47" fmla="*/ 366 h 568"/>
                <a:gd name="T48" fmla="*/ 332 w 616"/>
                <a:gd name="T49" fmla="*/ 427 h 568"/>
                <a:gd name="T50" fmla="*/ 289 w 616"/>
                <a:gd name="T51" fmla="*/ 437 h 568"/>
                <a:gd name="T52" fmla="*/ 248 w 616"/>
                <a:gd name="T53" fmla="*/ 435 h 568"/>
                <a:gd name="T54" fmla="*/ 270 w 616"/>
                <a:gd name="T55" fmla="*/ 487 h 568"/>
                <a:gd name="T56" fmla="*/ 264 w 616"/>
                <a:gd name="T57" fmla="*/ 555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6" h="568">
                  <a:moveTo>
                    <a:pt x="264" y="555"/>
                  </a:moveTo>
                  <a:cubicBezTo>
                    <a:pt x="259" y="564"/>
                    <a:pt x="255" y="568"/>
                    <a:pt x="247" y="568"/>
                  </a:cubicBezTo>
                  <a:cubicBezTo>
                    <a:pt x="247" y="556"/>
                    <a:pt x="247" y="523"/>
                    <a:pt x="244" y="507"/>
                  </a:cubicBezTo>
                  <a:cubicBezTo>
                    <a:pt x="236" y="467"/>
                    <a:pt x="216" y="440"/>
                    <a:pt x="204" y="427"/>
                  </a:cubicBezTo>
                  <a:cubicBezTo>
                    <a:pt x="195" y="431"/>
                    <a:pt x="179" y="437"/>
                    <a:pt x="160" y="436"/>
                  </a:cubicBezTo>
                  <a:cubicBezTo>
                    <a:pt x="112" y="433"/>
                    <a:pt x="86" y="389"/>
                    <a:pt x="84" y="385"/>
                  </a:cubicBezTo>
                  <a:cubicBezTo>
                    <a:pt x="45" y="390"/>
                    <a:pt x="3" y="366"/>
                    <a:pt x="1" y="328"/>
                  </a:cubicBezTo>
                  <a:cubicBezTo>
                    <a:pt x="0" y="303"/>
                    <a:pt x="6" y="273"/>
                    <a:pt x="25" y="258"/>
                  </a:cubicBezTo>
                  <a:cubicBezTo>
                    <a:pt x="24" y="255"/>
                    <a:pt x="11" y="224"/>
                    <a:pt x="19" y="200"/>
                  </a:cubicBezTo>
                  <a:cubicBezTo>
                    <a:pt x="24" y="186"/>
                    <a:pt x="55" y="169"/>
                    <a:pt x="55" y="169"/>
                  </a:cubicBezTo>
                  <a:cubicBezTo>
                    <a:pt x="62" y="156"/>
                    <a:pt x="57" y="136"/>
                    <a:pt x="66" y="126"/>
                  </a:cubicBezTo>
                  <a:cubicBezTo>
                    <a:pt x="78" y="113"/>
                    <a:pt x="106" y="111"/>
                    <a:pt x="126" y="113"/>
                  </a:cubicBezTo>
                  <a:cubicBezTo>
                    <a:pt x="122" y="91"/>
                    <a:pt x="130" y="68"/>
                    <a:pt x="148" y="55"/>
                  </a:cubicBezTo>
                  <a:cubicBezTo>
                    <a:pt x="167" y="39"/>
                    <a:pt x="196" y="38"/>
                    <a:pt x="218" y="52"/>
                  </a:cubicBezTo>
                  <a:cubicBezTo>
                    <a:pt x="219" y="49"/>
                    <a:pt x="231" y="18"/>
                    <a:pt x="266" y="10"/>
                  </a:cubicBezTo>
                  <a:cubicBezTo>
                    <a:pt x="290" y="5"/>
                    <a:pt x="315" y="13"/>
                    <a:pt x="332" y="32"/>
                  </a:cubicBezTo>
                  <a:cubicBezTo>
                    <a:pt x="350" y="9"/>
                    <a:pt x="381" y="0"/>
                    <a:pt x="408" y="8"/>
                  </a:cubicBezTo>
                  <a:cubicBezTo>
                    <a:pt x="433" y="16"/>
                    <a:pt x="452" y="37"/>
                    <a:pt x="458" y="63"/>
                  </a:cubicBezTo>
                  <a:cubicBezTo>
                    <a:pt x="486" y="54"/>
                    <a:pt x="517" y="61"/>
                    <a:pt x="538" y="82"/>
                  </a:cubicBezTo>
                  <a:cubicBezTo>
                    <a:pt x="568" y="112"/>
                    <a:pt x="561" y="152"/>
                    <a:pt x="561" y="156"/>
                  </a:cubicBezTo>
                  <a:cubicBezTo>
                    <a:pt x="596" y="172"/>
                    <a:pt x="616" y="210"/>
                    <a:pt x="610" y="245"/>
                  </a:cubicBezTo>
                  <a:cubicBezTo>
                    <a:pt x="602" y="287"/>
                    <a:pt x="559" y="318"/>
                    <a:pt x="511" y="311"/>
                  </a:cubicBezTo>
                  <a:cubicBezTo>
                    <a:pt x="507" y="321"/>
                    <a:pt x="498" y="341"/>
                    <a:pt x="478" y="356"/>
                  </a:cubicBezTo>
                  <a:cubicBezTo>
                    <a:pt x="435" y="387"/>
                    <a:pt x="382" y="367"/>
                    <a:pt x="378" y="366"/>
                  </a:cubicBezTo>
                  <a:cubicBezTo>
                    <a:pt x="375" y="377"/>
                    <a:pt x="364" y="412"/>
                    <a:pt x="332" y="427"/>
                  </a:cubicBezTo>
                  <a:cubicBezTo>
                    <a:pt x="318" y="434"/>
                    <a:pt x="301" y="436"/>
                    <a:pt x="289" y="437"/>
                  </a:cubicBezTo>
                  <a:cubicBezTo>
                    <a:pt x="272" y="438"/>
                    <a:pt x="258" y="437"/>
                    <a:pt x="248" y="435"/>
                  </a:cubicBezTo>
                  <a:cubicBezTo>
                    <a:pt x="255" y="446"/>
                    <a:pt x="265" y="464"/>
                    <a:pt x="270" y="487"/>
                  </a:cubicBezTo>
                  <a:cubicBezTo>
                    <a:pt x="275" y="513"/>
                    <a:pt x="270" y="542"/>
                    <a:pt x="264" y="55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 name="Freeform 85">
              <a:extLst>
                <a:ext uri="{FF2B5EF4-FFF2-40B4-BE49-F238E27FC236}">
                  <a16:creationId xmlns:a16="http://schemas.microsoft.com/office/drawing/2014/main" id="{8AB55C66-E621-4E68-9091-2A29C5321C57}"/>
                </a:ext>
              </a:extLst>
            </p:cNvPr>
            <p:cNvSpPr>
              <a:spLocks/>
            </p:cNvSpPr>
            <p:nvPr/>
          </p:nvSpPr>
          <p:spPr bwMode="auto">
            <a:xfrm>
              <a:off x="6328295" y="2182956"/>
              <a:ext cx="1093533" cy="1014482"/>
            </a:xfrm>
            <a:custGeom>
              <a:avLst/>
              <a:gdLst>
                <a:gd name="T0" fmla="*/ 353 w 618"/>
                <a:gd name="T1" fmla="*/ 555 h 568"/>
                <a:gd name="T2" fmla="*/ 370 w 618"/>
                <a:gd name="T3" fmla="*/ 568 h 568"/>
                <a:gd name="T4" fmla="*/ 373 w 618"/>
                <a:gd name="T5" fmla="*/ 507 h 568"/>
                <a:gd name="T6" fmla="*/ 414 w 618"/>
                <a:gd name="T7" fmla="*/ 427 h 568"/>
                <a:gd name="T8" fmla="*/ 457 w 618"/>
                <a:gd name="T9" fmla="*/ 436 h 568"/>
                <a:gd name="T10" fmla="*/ 533 w 618"/>
                <a:gd name="T11" fmla="*/ 385 h 568"/>
                <a:gd name="T12" fmla="*/ 617 w 618"/>
                <a:gd name="T13" fmla="*/ 328 h 568"/>
                <a:gd name="T14" fmla="*/ 593 w 618"/>
                <a:gd name="T15" fmla="*/ 258 h 568"/>
                <a:gd name="T16" fmla="*/ 599 w 618"/>
                <a:gd name="T17" fmla="*/ 200 h 568"/>
                <a:gd name="T18" fmla="*/ 563 w 618"/>
                <a:gd name="T19" fmla="*/ 169 h 568"/>
                <a:gd name="T20" fmla="*/ 552 w 618"/>
                <a:gd name="T21" fmla="*/ 126 h 568"/>
                <a:gd name="T22" fmla="*/ 491 w 618"/>
                <a:gd name="T23" fmla="*/ 113 h 568"/>
                <a:gd name="T24" fmla="*/ 470 w 618"/>
                <a:gd name="T25" fmla="*/ 55 h 568"/>
                <a:gd name="T26" fmla="*/ 399 w 618"/>
                <a:gd name="T27" fmla="*/ 52 h 568"/>
                <a:gd name="T28" fmla="*/ 351 w 618"/>
                <a:gd name="T29" fmla="*/ 10 h 568"/>
                <a:gd name="T30" fmla="*/ 285 w 618"/>
                <a:gd name="T31" fmla="*/ 32 h 568"/>
                <a:gd name="T32" fmla="*/ 208 w 618"/>
                <a:gd name="T33" fmla="*/ 8 h 568"/>
                <a:gd name="T34" fmla="*/ 159 w 618"/>
                <a:gd name="T35" fmla="*/ 63 h 568"/>
                <a:gd name="T36" fmla="*/ 78 w 618"/>
                <a:gd name="T37" fmla="*/ 82 h 568"/>
                <a:gd name="T38" fmla="*/ 55 w 618"/>
                <a:gd name="T39" fmla="*/ 156 h 568"/>
                <a:gd name="T40" fmla="*/ 6 w 618"/>
                <a:gd name="T41" fmla="*/ 245 h 568"/>
                <a:gd name="T42" fmla="*/ 106 w 618"/>
                <a:gd name="T43" fmla="*/ 311 h 568"/>
                <a:gd name="T44" fmla="*/ 139 w 618"/>
                <a:gd name="T45" fmla="*/ 356 h 568"/>
                <a:gd name="T46" fmla="*/ 239 w 618"/>
                <a:gd name="T47" fmla="*/ 366 h 568"/>
                <a:gd name="T48" fmla="*/ 284 w 618"/>
                <a:gd name="T49" fmla="*/ 427 h 568"/>
                <a:gd name="T50" fmla="*/ 328 w 618"/>
                <a:gd name="T51" fmla="*/ 437 h 568"/>
                <a:gd name="T52" fmla="*/ 369 w 618"/>
                <a:gd name="T53" fmla="*/ 435 h 568"/>
                <a:gd name="T54" fmla="*/ 347 w 618"/>
                <a:gd name="T55" fmla="*/ 487 h 568"/>
                <a:gd name="T56" fmla="*/ 353 w 618"/>
                <a:gd name="T57" fmla="*/ 555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8" h="568">
                  <a:moveTo>
                    <a:pt x="353" y="555"/>
                  </a:moveTo>
                  <a:cubicBezTo>
                    <a:pt x="358" y="564"/>
                    <a:pt x="362" y="568"/>
                    <a:pt x="370" y="568"/>
                  </a:cubicBezTo>
                  <a:cubicBezTo>
                    <a:pt x="370" y="556"/>
                    <a:pt x="370" y="523"/>
                    <a:pt x="373" y="507"/>
                  </a:cubicBezTo>
                  <a:cubicBezTo>
                    <a:pt x="381" y="467"/>
                    <a:pt x="402" y="440"/>
                    <a:pt x="414" y="427"/>
                  </a:cubicBezTo>
                  <a:cubicBezTo>
                    <a:pt x="423" y="431"/>
                    <a:pt x="438" y="437"/>
                    <a:pt x="457" y="436"/>
                  </a:cubicBezTo>
                  <a:cubicBezTo>
                    <a:pt x="505" y="433"/>
                    <a:pt x="531" y="389"/>
                    <a:pt x="533" y="385"/>
                  </a:cubicBezTo>
                  <a:cubicBezTo>
                    <a:pt x="573" y="390"/>
                    <a:pt x="615" y="366"/>
                    <a:pt x="617" y="328"/>
                  </a:cubicBezTo>
                  <a:cubicBezTo>
                    <a:pt x="618" y="303"/>
                    <a:pt x="612" y="273"/>
                    <a:pt x="593" y="258"/>
                  </a:cubicBezTo>
                  <a:cubicBezTo>
                    <a:pt x="594" y="255"/>
                    <a:pt x="607" y="224"/>
                    <a:pt x="599" y="200"/>
                  </a:cubicBezTo>
                  <a:cubicBezTo>
                    <a:pt x="594" y="186"/>
                    <a:pt x="563" y="169"/>
                    <a:pt x="563" y="169"/>
                  </a:cubicBezTo>
                  <a:cubicBezTo>
                    <a:pt x="556" y="156"/>
                    <a:pt x="561" y="136"/>
                    <a:pt x="552" y="126"/>
                  </a:cubicBezTo>
                  <a:cubicBezTo>
                    <a:pt x="539" y="113"/>
                    <a:pt x="511" y="111"/>
                    <a:pt x="491" y="113"/>
                  </a:cubicBezTo>
                  <a:cubicBezTo>
                    <a:pt x="495" y="91"/>
                    <a:pt x="487" y="68"/>
                    <a:pt x="470" y="55"/>
                  </a:cubicBezTo>
                  <a:cubicBezTo>
                    <a:pt x="450" y="39"/>
                    <a:pt x="421" y="38"/>
                    <a:pt x="399" y="52"/>
                  </a:cubicBezTo>
                  <a:cubicBezTo>
                    <a:pt x="398" y="49"/>
                    <a:pt x="386" y="18"/>
                    <a:pt x="351" y="10"/>
                  </a:cubicBezTo>
                  <a:cubicBezTo>
                    <a:pt x="327" y="5"/>
                    <a:pt x="302" y="13"/>
                    <a:pt x="285" y="32"/>
                  </a:cubicBezTo>
                  <a:cubicBezTo>
                    <a:pt x="266" y="9"/>
                    <a:pt x="236" y="0"/>
                    <a:pt x="208" y="8"/>
                  </a:cubicBezTo>
                  <a:cubicBezTo>
                    <a:pt x="183" y="16"/>
                    <a:pt x="164" y="37"/>
                    <a:pt x="159" y="63"/>
                  </a:cubicBezTo>
                  <a:cubicBezTo>
                    <a:pt x="130" y="54"/>
                    <a:pt x="99" y="61"/>
                    <a:pt x="78" y="82"/>
                  </a:cubicBezTo>
                  <a:cubicBezTo>
                    <a:pt x="48" y="112"/>
                    <a:pt x="55" y="152"/>
                    <a:pt x="55" y="156"/>
                  </a:cubicBezTo>
                  <a:cubicBezTo>
                    <a:pt x="20" y="172"/>
                    <a:pt x="0" y="210"/>
                    <a:pt x="6" y="245"/>
                  </a:cubicBezTo>
                  <a:cubicBezTo>
                    <a:pt x="14" y="287"/>
                    <a:pt x="57" y="318"/>
                    <a:pt x="106" y="311"/>
                  </a:cubicBezTo>
                  <a:cubicBezTo>
                    <a:pt x="109" y="321"/>
                    <a:pt x="118" y="341"/>
                    <a:pt x="139" y="356"/>
                  </a:cubicBezTo>
                  <a:cubicBezTo>
                    <a:pt x="181" y="387"/>
                    <a:pt x="234" y="367"/>
                    <a:pt x="239" y="366"/>
                  </a:cubicBezTo>
                  <a:cubicBezTo>
                    <a:pt x="242" y="377"/>
                    <a:pt x="253" y="412"/>
                    <a:pt x="284" y="427"/>
                  </a:cubicBezTo>
                  <a:cubicBezTo>
                    <a:pt x="299" y="434"/>
                    <a:pt x="316" y="436"/>
                    <a:pt x="328" y="437"/>
                  </a:cubicBezTo>
                  <a:cubicBezTo>
                    <a:pt x="345" y="438"/>
                    <a:pt x="359" y="437"/>
                    <a:pt x="369" y="435"/>
                  </a:cubicBezTo>
                  <a:cubicBezTo>
                    <a:pt x="362" y="446"/>
                    <a:pt x="352" y="464"/>
                    <a:pt x="347" y="487"/>
                  </a:cubicBezTo>
                  <a:cubicBezTo>
                    <a:pt x="342" y="513"/>
                    <a:pt x="347" y="542"/>
                    <a:pt x="353" y="555"/>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 name="Freeform 86">
              <a:extLst>
                <a:ext uri="{FF2B5EF4-FFF2-40B4-BE49-F238E27FC236}">
                  <a16:creationId xmlns:a16="http://schemas.microsoft.com/office/drawing/2014/main" id="{2D4DF2D7-53D9-48F3-B319-18E25F2A94A0}"/>
                </a:ext>
              </a:extLst>
            </p:cNvPr>
            <p:cNvSpPr>
              <a:spLocks noEditPoints="1"/>
            </p:cNvSpPr>
            <p:nvPr/>
          </p:nvSpPr>
          <p:spPr bwMode="auto">
            <a:xfrm>
              <a:off x="7705090" y="2196131"/>
              <a:ext cx="1310924" cy="1264809"/>
            </a:xfrm>
            <a:custGeom>
              <a:avLst/>
              <a:gdLst>
                <a:gd name="T0" fmla="*/ 152 w 738"/>
                <a:gd name="T1" fmla="*/ 711 h 711"/>
                <a:gd name="T2" fmla="*/ 152 w 738"/>
                <a:gd name="T3" fmla="*/ 555 h 711"/>
                <a:gd name="T4" fmla="*/ 55 w 738"/>
                <a:gd name="T5" fmla="*/ 519 h 711"/>
                <a:gd name="T6" fmla="*/ 2 w 738"/>
                <a:gd name="T7" fmla="*/ 392 h 711"/>
                <a:gd name="T8" fmla="*/ 2 w 738"/>
                <a:gd name="T9" fmla="*/ 113 h 711"/>
                <a:gd name="T10" fmla="*/ 3 w 738"/>
                <a:gd name="T11" fmla="*/ 110 h 711"/>
                <a:gd name="T12" fmla="*/ 53 w 738"/>
                <a:gd name="T13" fmla="*/ 40 h 711"/>
                <a:gd name="T14" fmla="*/ 157 w 738"/>
                <a:gd name="T15" fmla="*/ 0 h 711"/>
                <a:gd name="T16" fmla="*/ 158 w 738"/>
                <a:gd name="T17" fmla="*/ 0 h 711"/>
                <a:gd name="T18" fmla="*/ 614 w 738"/>
                <a:gd name="T19" fmla="*/ 0 h 711"/>
                <a:gd name="T20" fmla="*/ 617 w 738"/>
                <a:gd name="T21" fmla="*/ 1 h 711"/>
                <a:gd name="T22" fmla="*/ 690 w 738"/>
                <a:gd name="T23" fmla="*/ 40 h 711"/>
                <a:gd name="T24" fmla="*/ 738 w 738"/>
                <a:gd name="T25" fmla="*/ 125 h 711"/>
                <a:gd name="T26" fmla="*/ 738 w 738"/>
                <a:gd name="T27" fmla="*/ 127 h 711"/>
                <a:gd name="T28" fmla="*/ 738 w 738"/>
                <a:gd name="T29" fmla="*/ 408 h 711"/>
                <a:gd name="T30" fmla="*/ 718 w 738"/>
                <a:gd name="T31" fmla="*/ 475 h 711"/>
                <a:gd name="T32" fmla="*/ 607 w 738"/>
                <a:gd name="T33" fmla="*/ 549 h 711"/>
                <a:gd name="T34" fmla="*/ 606 w 738"/>
                <a:gd name="T35" fmla="*/ 549 h 711"/>
                <a:gd name="T36" fmla="*/ 347 w 738"/>
                <a:gd name="T37" fmla="*/ 551 h 711"/>
                <a:gd name="T38" fmla="*/ 152 w 738"/>
                <a:gd name="T39" fmla="*/ 711 h 711"/>
                <a:gd name="T40" fmla="*/ 192 w 738"/>
                <a:gd name="T41" fmla="*/ 511 h 711"/>
                <a:gd name="T42" fmla="*/ 192 w 738"/>
                <a:gd name="T43" fmla="*/ 627 h 711"/>
                <a:gd name="T44" fmla="*/ 333 w 738"/>
                <a:gd name="T45" fmla="*/ 511 h 711"/>
                <a:gd name="T46" fmla="*/ 602 w 738"/>
                <a:gd name="T47" fmla="*/ 509 h 711"/>
                <a:gd name="T48" fmla="*/ 684 w 738"/>
                <a:gd name="T49" fmla="*/ 455 h 711"/>
                <a:gd name="T50" fmla="*/ 698 w 738"/>
                <a:gd name="T51" fmla="*/ 407 h 711"/>
                <a:gd name="T52" fmla="*/ 698 w 738"/>
                <a:gd name="T53" fmla="*/ 131 h 711"/>
                <a:gd name="T54" fmla="*/ 662 w 738"/>
                <a:gd name="T55" fmla="*/ 70 h 711"/>
                <a:gd name="T56" fmla="*/ 609 w 738"/>
                <a:gd name="T57" fmla="*/ 40 h 711"/>
                <a:gd name="T58" fmla="*/ 158 w 738"/>
                <a:gd name="T59" fmla="*/ 40 h 711"/>
                <a:gd name="T60" fmla="*/ 79 w 738"/>
                <a:gd name="T61" fmla="*/ 70 h 711"/>
                <a:gd name="T62" fmla="*/ 42 w 738"/>
                <a:gd name="T63" fmla="*/ 121 h 711"/>
                <a:gd name="T64" fmla="*/ 42 w 738"/>
                <a:gd name="T65" fmla="*/ 394 h 711"/>
                <a:gd name="T66" fmla="*/ 81 w 738"/>
                <a:gd name="T67" fmla="*/ 489 h 711"/>
                <a:gd name="T68" fmla="*/ 169 w 738"/>
                <a:gd name="T69" fmla="*/ 514 h 711"/>
                <a:gd name="T70" fmla="*/ 192 w 738"/>
                <a:gd name="T71" fmla="*/ 51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8" h="711">
                  <a:moveTo>
                    <a:pt x="152" y="711"/>
                  </a:moveTo>
                  <a:cubicBezTo>
                    <a:pt x="152" y="555"/>
                    <a:pt x="152" y="555"/>
                    <a:pt x="152" y="555"/>
                  </a:cubicBezTo>
                  <a:cubicBezTo>
                    <a:pt x="127" y="554"/>
                    <a:pt x="89" y="548"/>
                    <a:pt x="55" y="519"/>
                  </a:cubicBezTo>
                  <a:cubicBezTo>
                    <a:pt x="0" y="473"/>
                    <a:pt x="1" y="407"/>
                    <a:pt x="2" y="392"/>
                  </a:cubicBezTo>
                  <a:cubicBezTo>
                    <a:pt x="2" y="113"/>
                    <a:pt x="2" y="113"/>
                    <a:pt x="2" y="113"/>
                  </a:cubicBezTo>
                  <a:cubicBezTo>
                    <a:pt x="3" y="110"/>
                    <a:pt x="3" y="110"/>
                    <a:pt x="3" y="110"/>
                  </a:cubicBezTo>
                  <a:cubicBezTo>
                    <a:pt x="11" y="91"/>
                    <a:pt x="25" y="63"/>
                    <a:pt x="53" y="40"/>
                  </a:cubicBezTo>
                  <a:cubicBezTo>
                    <a:pt x="92" y="7"/>
                    <a:pt x="135" y="1"/>
                    <a:pt x="157" y="0"/>
                  </a:cubicBezTo>
                  <a:cubicBezTo>
                    <a:pt x="158" y="0"/>
                    <a:pt x="158" y="0"/>
                    <a:pt x="158" y="0"/>
                  </a:cubicBezTo>
                  <a:cubicBezTo>
                    <a:pt x="614" y="0"/>
                    <a:pt x="614" y="0"/>
                    <a:pt x="614" y="0"/>
                  </a:cubicBezTo>
                  <a:cubicBezTo>
                    <a:pt x="617" y="1"/>
                    <a:pt x="617" y="1"/>
                    <a:pt x="617" y="1"/>
                  </a:cubicBezTo>
                  <a:cubicBezTo>
                    <a:pt x="636" y="5"/>
                    <a:pt x="664" y="16"/>
                    <a:pt x="690" y="40"/>
                  </a:cubicBezTo>
                  <a:cubicBezTo>
                    <a:pt x="713" y="63"/>
                    <a:pt x="730" y="93"/>
                    <a:pt x="738" y="125"/>
                  </a:cubicBezTo>
                  <a:cubicBezTo>
                    <a:pt x="738" y="127"/>
                    <a:pt x="738" y="127"/>
                    <a:pt x="738" y="127"/>
                  </a:cubicBezTo>
                  <a:cubicBezTo>
                    <a:pt x="738" y="408"/>
                    <a:pt x="738" y="408"/>
                    <a:pt x="738" y="408"/>
                  </a:cubicBezTo>
                  <a:cubicBezTo>
                    <a:pt x="737" y="432"/>
                    <a:pt x="730" y="455"/>
                    <a:pt x="718" y="475"/>
                  </a:cubicBezTo>
                  <a:cubicBezTo>
                    <a:pt x="685" y="531"/>
                    <a:pt x="625" y="546"/>
                    <a:pt x="607" y="549"/>
                  </a:cubicBezTo>
                  <a:cubicBezTo>
                    <a:pt x="606" y="549"/>
                    <a:pt x="606" y="549"/>
                    <a:pt x="606" y="549"/>
                  </a:cubicBezTo>
                  <a:cubicBezTo>
                    <a:pt x="347" y="551"/>
                    <a:pt x="347" y="551"/>
                    <a:pt x="347" y="551"/>
                  </a:cubicBezTo>
                  <a:lnTo>
                    <a:pt x="152" y="711"/>
                  </a:lnTo>
                  <a:close/>
                  <a:moveTo>
                    <a:pt x="192" y="511"/>
                  </a:moveTo>
                  <a:cubicBezTo>
                    <a:pt x="192" y="627"/>
                    <a:pt x="192" y="627"/>
                    <a:pt x="192" y="627"/>
                  </a:cubicBezTo>
                  <a:cubicBezTo>
                    <a:pt x="333" y="511"/>
                    <a:pt x="333" y="511"/>
                    <a:pt x="333" y="511"/>
                  </a:cubicBezTo>
                  <a:cubicBezTo>
                    <a:pt x="602" y="509"/>
                    <a:pt x="602" y="509"/>
                    <a:pt x="602" y="509"/>
                  </a:cubicBezTo>
                  <a:cubicBezTo>
                    <a:pt x="617" y="506"/>
                    <a:pt x="660" y="495"/>
                    <a:pt x="684" y="455"/>
                  </a:cubicBezTo>
                  <a:cubicBezTo>
                    <a:pt x="692" y="440"/>
                    <a:pt x="697" y="424"/>
                    <a:pt x="698" y="407"/>
                  </a:cubicBezTo>
                  <a:cubicBezTo>
                    <a:pt x="698" y="131"/>
                    <a:pt x="698" y="131"/>
                    <a:pt x="698" y="131"/>
                  </a:cubicBezTo>
                  <a:cubicBezTo>
                    <a:pt x="694" y="117"/>
                    <a:pt x="685" y="91"/>
                    <a:pt x="662" y="70"/>
                  </a:cubicBezTo>
                  <a:cubicBezTo>
                    <a:pt x="644" y="52"/>
                    <a:pt x="624" y="44"/>
                    <a:pt x="609" y="40"/>
                  </a:cubicBezTo>
                  <a:cubicBezTo>
                    <a:pt x="158" y="40"/>
                    <a:pt x="158" y="40"/>
                    <a:pt x="158" y="40"/>
                  </a:cubicBezTo>
                  <a:cubicBezTo>
                    <a:pt x="141" y="41"/>
                    <a:pt x="108" y="46"/>
                    <a:pt x="79" y="70"/>
                  </a:cubicBezTo>
                  <a:cubicBezTo>
                    <a:pt x="59" y="87"/>
                    <a:pt x="48" y="106"/>
                    <a:pt x="42" y="121"/>
                  </a:cubicBezTo>
                  <a:cubicBezTo>
                    <a:pt x="42" y="394"/>
                    <a:pt x="42" y="394"/>
                    <a:pt x="42" y="394"/>
                  </a:cubicBezTo>
                  <a:cubicBezTo>
                    <a:pt x="42" y="400"/>
                    <a:pt x="39" y="453"/>
                    <a:pt x="81" y="489"/>
                  </a:cubicBezTo>
                  <a:cubicBezTo>
                    <a:pt x="116" y="519"/>
                    <a:pt x="157" y="516"/>
                    <a:pt x="169" y="514"/>
                  </a:cubicBezTo>
                  <a:lnTo>
                    <a:pt x="192" y="51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10" name="Freeform 87">
              <a:extLst>
                <a:ext uri="{FF2B5EF4-FFF2-40B4-BE49-F238E27FC236}">
                  <a16:creationId xmlns:a16="http://schemas.microsoft.com/office/drawing/2014/main" id="{407FAEF9-31EE-4027-9FEF-26B441D6ED75}"/>
                </a:ext>
              </a:extLst>
            </p:cNvPr>
            <p:cNvSpPr>
              <a:spLocks/>
            </p:cNvSpPr>
            <p:nvPr/>
          </p:nvSpPr>
          <p:spPr bwMode="auto">
            <a:xfrm>
              <a:off x="8014707" y="2532098"/>
              <a:ext cx="698280" cy="79051"/>
            </a:xfrm>
            <a:custGeom>
              <a:avLst/>
              <a:gdLst>
                <a:gd name="T0" fmla="*/ 376 w 393"/>
                <a:gd name="T1" fmla="*/ 44 h 44"/>
                <a:gd name="T2" fmla="*/ 18 w 393"/>
                <a:gd name="T3" fmla="*/ 44 h 44"/>
                <a:gd name="T4" fmla="*/ 0 w 393"/>
                <a:gd name="T5" fmla="*/ 27 h 44"/>
                <a:gd name="T6" fmla="*/ 0 w 393"/>
                <a:gd name="T7" fmla="*/ 18 h 44"/>
                <a:gd name="T8" fmla="*/ 18 w 393"/>
                <a:gd name="T9" fmla="*/ 0 h 44"/>
                <a:gd name="T10" fmla="*/ 376 w 393"/>
                <a:gd name="T11" fmla="*/ 0 h 44"/>
                <a:gd name="T12" fmla="*/ 393 w 393"/>
                <a:gd name="T13" fmla="*/ 18 h 44"/>
                <a:gd name="T14" fmla="*/ 393 w 393"/>
                <a:gd name="T15" fmla="*/ 27 h 44"/>
                <a:gd name="T16" fmla="*/ 376 w 393"/>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3" h="44">
                  <a:moveTo>
                    <a:pt x="376" y="44"/>
                  </a:moveTo>
                  <a:cubicBezTo>
                    <a:pt x="18" y="44"/>
                    <a:pt x="18" y="44"/>
                    <a:pt x="18" y="44"/>
                  </a:cubicBezTo>
                  <a:cubicBezTo>
                    <a:pt x="8" y="44"/>
                    <a:pt x="0" y="36"/>
                    <a:pt x="0" y="27"/>
                  </a:cubicBezTo>
                  <a:cubicBezTo>
                    <a:pt x="0" y="18"/>
                    <a:pt x="0" y="18"/>
                    <a:pt x="0" y="18"/>
                  </a:cubicBezTo>
                  <a:cubicBezTo>
                    <a:pt x="0" y="8"/>
                    <a:pt x="8" y="0"/>
                    <a:pt x="18" y="0"/>
                  </a:cubicBezTo>
                  <a:cubicBezTo>
                    <a:pt x="376" y="0"/>
                    <a:pt x="376" y="0"/>
                    <a:pt x="376" y="0"/>
                  </a:cubicBezTo>
                  <a:cubicBezTo>
                    <a:pt x="385" y="0"/>
                    <a:pt x="393" y="8"/>
                    <a:pt x="393" y="18"/>
                  </a:cubicBezTo>
                  <a:cubicBezTo>
                    <a:pt x="393" y="27"/>
                    <a:pt x="393" y="27"/>
                    <a:pt x="393" y="27"/>
                  </a:cubicBezTo>
                  <a:cubicBezTo>
                    <a:pt x="393" y="36"/>
                    <a:pt x="385" y="44"/>
                    <a:pt x="376" y="44"/>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11" name="Freeform 88">
              <a:extLst>
                <a:ext uri="{FF2B5EF4-FFF2-40B4-BE49-F238E27FC236}">
                  <a16:creationId xmlns:a16="http://schemas.microsoft.com/office/drawing/2014/main" id="{DED0D9CA-49D8-4BD0-B5DF-8ACDE6C88A76}"/>
                </a:ext>
              </a:extLst>
            </p:cNvPr>
            <p:cNvSpPr>
              <a:spLocks/>
            </p:cNvSpPr>
            <p:nvPr/>
          </p:nvSpPr>
          <p:spPr bwMode="auto">
            <a:xfrm>
              <a:off x="8014707" y="2782425"/>
              <a:ext cx="441368" cy="72465"/>
            </a:xfrm>
            <a:custGeom>
              <a:avLst/>
              <a:gdLst>
                <a:gd name="T0" fmla="*/ 233 w 250"/>
                <a:gd name="T1" fmla="*/ 41 h 41"/>
                <a:gd name="T2" fmla="*/ 18 w 250"/>
                <a:gd name="T3" fmla="*/ 41 h 41"/>
                <a:gd name="T4" fmla="*/ 0 w 250"/>
                <a:gd name="T5" fmla="*/ 23 h 41"/>
                <a:gd name="T6" fmla="*/ 0 w 250"/>
                <a:gd name="T7" fmla="*/ 18 h 41"/>
                <a:gd name="T8" fmla="*/ 18 w 250"/>
                <a:gd name="T9" fmla="*/ 0 h 41"/>
                <a:gd name="T10" fmla="*/ 233 w 250"/>
                <a:gd name="T11" fmla="*/ 0 h 41"/>
                <a:gd name="T12" fmla="*/ 250 w 250"/>
                <a:gd name="T13" fmla="*/ 18 h 41"/>
                <a:gd name="T14" fmla="*/ 250 w 250"/>
                <a:gd name="T15" fmla="*/ 23 h 41"/>
                <a:gd name="T16" fmla="*/ 233 w 250"/>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41">
                  <a:moveTo>
                    <a:pt x="233" y="41"/>
                  </a:moveTo>
                  <a:cubicBezTo>
                    <a:pt x="18" y="41"/>
                    <a:pt x="18" y="41"/>
                    <a:pt x="18" y="41"/>
                  </a:cubicBezTo>
                  <a:cubicBezTo>
                    <a:pt x="8" y="41"/>
                    <a:pt x="0" y="33"/>
                    <a:pt x="0" y="23"/>
                  </a:cubicBezTo>
                  <a:cubicBezTo>
                    <a:pt x="0" y="18"/>
                    <a:pt x="0" y="18"/>
                    <a:pt x="0" y="18"/>
                  </a:cubicBezTo>
                  <a:cubicBezTo>
                    <a:pt x="0" y="8"/>
                    <a:pt x="8" y="0"/>
                    <a:pt x="18" y="0"/>
                  </a:cubicBezTo>
                  <a:cubicBezTo>
                    <a:pt x="233" y="0"/>
                    <a:pt x="233" y="0"/>
                    <a:pt x="233" y="0"/>
                  </a:cubicBezTo>
                  <a:cubicBezTo>
                    <a:pt x="242" y="0"/>
                    <a:pt x="250" y="8"/>
                    <a:pt x="250" y="18"/>
                  </a:cubicBezTo>
                  <a:cubicBezTo>
                    <a:pt x="250" y="23"/>
                    <a:pt x="250" y="23"/>
                    <a:pt x="250" y="23"/>
                  </a:cubicBezTo>
                  <a:cubicBezTo>
                    <a:pt x="250" y="33"/>
                    <a:pt x="242" y="41"/>
                    <a:pt x="233" y="4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12" name="Oval 89">
              <a:extLst>
                <a:ext uri="{FF2B5EF4-FFF2-40B4-BE49-F238E27FC236}">
                  <a16:creationId xmlns:a16="http://schemas.microsoft.com/office/drawing/2014/main" id="{6A8EC506-E4AC-4168-9A3A-39280B2CC31A}"/>
                </a:ext>
              </a:extLst>
            </p:cNvPr>
            <p:cNvSpPr>
              <a:spLocks noChangeArrowheads="1"/>
            </p:cNvSpPr>
            <p:nvPr/>
          </p:nvSpPr>
          <p:spPr bwMode="auto">
            <a:xfrm>
              <a:off x="8640522" y="2789011"/>
              <a:ext cx="72465" cy="65875"/>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13" name="Freeform 90">
              <a:extLst>
                <a:ext uri="{FF2B5EF4-FFF2-40B4-BE49-F238E27FC236}">
                  <a16:creationId xmlns:a16="http://schemas.microsoft.com/office/drawing/2014/main" id="{33A37870-379B-4BF2-8DD1-4E4D2AF5B293}"/>
                </a:ext>
              </a:extLst>
            </p:cNvPr>
            <p:cNvSpPr>
              <a:spLocks noEditPoints="1"/>
            </p:cNvSpPr>
            <p:nvPr/>
          </p:nvSpPr>
          <p:spPr bwMode="auto">
            <a:xfrm>
              <a:off x="2929120" y="2150021"/>
              <a:ext cx="1304334" cy="1264809"/>
            </a:xfrm>
            <a:custGeom>
              <a:avLst/>
              <a:gdLst>
                <a:gd name="T0" fmla="*/ 586 w 737"/>
                <a:gd name="T1" fmla="*/ 711 h 711"/>
                <a:gd name="T2" fmla="*/ 586 w 737"/>
                <a:gd name="T3" fmla="*/ 555 h 711"/>
                <a:gd name="T4" fmla="*/ 682 w 737"/>
                <a:gd name="T5" fmla="*/ 519 h 711"/>
                <a:gd name="T6" fmla="*/ 736 w 737"/>
                <a:gd name="T7" fmla="*/ 392 h 711"/>
                <a:gd name="T8" fmla="*/ 736 w 737"/>
                <a:gd name="T9" fmla="*/ 113 h 711"/>
                <a:gd name="T10" fmla="*/ 734 w 737"/>
                <a:gd name="T11" fmla="*/ 109 h 711"/>
                <a:gd name="T12" fmla="*/ 684 w 737"/>
                <a:gd name="T13" fmla="*/ 39 h 711"/>
                <a:gd name="T14" fmla="*/ 580 w 737"/>
                <a:gd name="T15" fmla="*/ 0 h 711"/>
                <a:gd name="T16" fmla="*/ 580 w 737"/>
                <a:gd name="T17" fmla="*/ 0 h 711"/>
                <a:gd name="T18" fmla="*/ 123 w 737"/>
                <a:gd name="T19" fmla="*/ 0 h 711"/>
                <a:gd name="T20" fmla="*/ 121 w 737"/>
                <a:gd name="T21" fmla="*/ 0 h 711"/>
                <a:gd name="T22" fmla="*/ 48 w 737"/>
                <a:gd name="T23" fmla="*/ 40 h 711"/>
                <a:gd name="T24" fmla="*/ 0 w 737"/>
                <a:gd name="T25" fmla="*/ 124 h 711"/>
                <a:gd name="T26" fmla="*/ 0 w 737"/>
                <a:gd name="T27" fmla="*/ 126 h 711"/>
                <a:gd name="T28" fmla="*/ 0 w 737"/>
                <a:gd name="T29" fmla="*/ 408 h 711"/>
                <a:gd name="T30" fmla="*/ 19 w 737"/>
                <a:gd name="T31" fmla="*/ 475 h 711"/>
                <a:gd name="T32" fmla="*/ 130 w 737"/>
                <a:gd name="T33" fmla="*/ 548 h 711"/>
                <a:gd name="T34" fmla="*/ 132 w 737"/>
                <a:gd name="T35" fmla="*/ 549 h 711"/>
                <a:gd name="T36" fmla="*/ 390 w 737"/>
                <a:gd name="T37" fmla="*/ 551 h 711"/>
                <a:gd name="T38" fmla="*/ 586 w 737"/>
                <a:gd name="T39" fmla="*/ 711 h 711"/>
                <a:gd name="T40" fmla="*/ 546 w 737"/>
                <a:gd name="T41" fmla="*/ 511 h 711"/>
                <a:gd name="T42" fmla="*/ 546 w 737"/>
                <a:gd name="T43" fmla="*/ 626 h 711"/>
                <a:gd name="T44" fmla="*/ 405 w 737"/>
                <a:gd name="T45" fmla="*/ 511 h 711"/>
                <a:gd name="T46" fmla="*/ 135 w 737"/>
                <a:gd name="T47" fmla="*/ 509 h 711"/>
                <a:gd name="T48" fmla="*/ 54 w 737"/>
                <a:gd name="T49" fmla="*/ 455 h 711"/>
                <a:gd name="T50" fmla="*/ 40 w 737"/>
                <a:gd name="T51" fmla="*/ 406 h 711"/>
                <a:gd name="T52" fmla="*/ 40 w 737"/>
                <a:gd name="T53" fmla="*/ 131 h 711"/>
                <a:gd name="T54" fmla="*/ 75 w 737"/>
                <a:gd name="T55" fmla="*/ 69 h 711"/>
                <a:gd name="T56" fmla="*/ 128 w 737"/>
                <a:gd name="T57" fmla="*/ 40 h 711"/>
                <a:gd name="T58" fmla="*/ 579 w 737"/>
                <a:gd name="T59" fmla="*/ 40 h 711"/>
                <a:gd name="T60" fmla="*/ 659 w 737"/>
                <a:gd name="T61" fmla="*/ 70 h 711"/>
                <a:gd name="T62" fmla="*/ 696 w 737"/>
                <a:gd name="T63" fmla="*/ 120 h 711"/>
                <a:gd name="T64" fmla="*/ 696 w 737"/>
                <a:gd name="T65" fmla="*/ 394 h 711"/>
                <a:gd name="T66" fmla="*/ 657 w 737"/>
                <a:gd name="T67" fmla="*/ 488 h 711"/>
                <a:gd name="T68" fmla="*/ 568 w 737"/>
                <a:gd name="T69" fmla="*/ 514 h 711"/>
                <a:gd name="T70" fmla="*/ 546 w 737"/>
                <a:gd name="T71" fmla="*/ 51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7" h="711">
                  <a:moveTo>
                    <a:pt x="586" y="711"/>
                  </a:moveTo>
                  <a:cubicBezTo>
                    <a:pt x="586" y="555"/>
                    <a:pt x="586" y="555"/>
                    <a:pt x="586" y="555"/>
                  </a:cubicBezTo>
                  <a:cubicBezTo>
                    <a:pt x="610" y="554"/>
                    <a:pt x="648" y="548"/>
                    <a:pt x="682" y="519"/>
                  </a:cubicBezTo>
                  <a:cubicBezTo>
                    <a:pt x="737" y="472"/>
                    <a:pt x="736" y="407"/>
                    <a:pt x="736" y="392"/>
                  </a:cubicBezTo>
                  <a:cubicBezTo>
                    <a:pt x="736" y="113"/>
                    <a:pt x="736" y="113"/>
                    <a:pt x="736" y="113"/>
                  </a:cubicBezTo>
                  <a:cubicBezTo>
                    <a:pt x="734" y="109"/>
                    <a:pt x="734" y="109"/>
                    <a:pt x="734" y="109"/>
                  </a:cubicBezTo>
                  <a:cubicBezTo>
                    <a:pt x="727" y="90"/>
                    <a:pt x="712" y="63"/>
                    <a:pt x="684" y="39"/>
                  </a:cubicBezTo>
                  <a:cubicBezTo>
                    <a:pt x="646" y="7"/>
                    <a:pt x="603" y="1"/>
                    <a:pt x="580" y="0"/>
                  </a:cubicBezTo>
                  <a:cubicBezTo>
                    <a:pt x="580" y="0"/>
                    <a:pt x="580" y="0"/>
                    <a:pt x="580" y="0"/>
                  </a:cubicBezTo>
                  <a:cubicBezTo>
                    <a:pt x="123" y="0"/>
                    <a:pt x="123" y="0"/>
                    <a:pt x="123" y="0"/>
                  </a:cubicBezTo>
                  <a:cubicBezTo>
                    <a:pt x="121" y="0"/>
                    <a:pt x="121" y="0"/>
                    <a:pt x="121" y="0"/>
                  </a:cubicBezTo>
                  <a:cubicBezTo>
                    <a:pt x="102" y="5"/>
                    <a:pt x="74" y="16"/>
                    <a:pt x="48" y="40"/>
                  </a:cubicBezTo>
                  <a:cubicBezTo>
                    <a:pt x="24" y="62"/>
                    <a:pt x="7" y="92"/>
                    <a:pt x="0" y="124"/>
                  </a:cubicBezTo>
                  <a:cubicBezTo>
                    <a:pt x="0" y="126"/>
                    <a:pt x="0" y="126"/>
                    <a:pt x="0" y="126"/>
                  </a:cubicBezTo>
                  <a:cubicBezTo>
                    <a:pt x="0" y="408"/>
                    <a:pt x="0" y="408"/>
                    <a:pt x="0" y="408"/>
                  </a:cubicBezTo>
                  <a:cubicBezTo>
                    <a:pt x="1" y="432"/>
                    <a:pt x="7" y="455"/>
                    <a:pt x="19" y="475"/>
                  </a:cubicBezTo>
                  <a:cubicBezTo>
                    <a:pt x="52" y="531"/>
                    <a:pt x="112" y="545"/>
                    <a:pt x="130" y="548"/>
                  </a:cubicBezTo>
                  <a:cubicBezTo>
                    <a:pt x="132" y="549"/>
                    <a:pt x="132" y="549"/>
                    <a:pt x="132" y="549"/>
                  </a:cubicBezTo>
                  <a:cubicBezTo>
                    <a:pt x="390" y="551"/>
                    <a:pt x="390" y="551"/>
                    <a:pt x="390" y="551"/>
                  </a:cubicBezTo>
                  <a:lnTo>
                    <a:pt x="586" y="711"/>
                  </a:lnTo>
                  <a:close/>
                  <a:moveTo>
                    <a:pt x="546" y="511"/>
                  </a:moveTo>
                  <a:cubicBezTo>
                    <a:pt x="546" y="626"/>
                    <a:pt x="546" y="626"/>
                    <a:pt x="546" y="626"/>
                  </a:cubicBezTo>
                  <a:cubicBezTo>
                    <a:pt x="405" y="511"/>
                    <a:pt x="405" y="511"/>
                    <a:pt x="405" y="511"/>
                  </a:cubicBezTo>
                  <a:cubicBezTo>
                    <a:pt x="135" y="509"/>
                    <a:pt x="135" y="509"/>
                    <a:pt x="135" y="509"/>
                  </a:cubicBezTo>
                  <a:cubicBezTo>
                    <a:pt x="120" y="506"/>
                    <a:pt x="77" y="495"/>
                    <a:pt x="54" y="455"/>
                  </a:cubicBezTo>
                  <a:cubicBezTo>
                    <a:pt x="45" y="440"/>
                    <a:pt x="41" y="424"/>
                    <a:pt x="40" y="406"/>
                  </a:cubicBezTo>
                  <a:cubicBezTo>
                    <a:pt x="40" y="131"/>
                    <a:pt x="40" y="131"/>
                    <a:pt x="40" y="131"/>
                  </a:cubicBezTo>
                  <a:cubicBezTo>
                    <a:pt x="43" y="116"/>
                    <a:pt x="52" y="91"/>
                    <a:pt x="75" y="69"/>
                  </a:cubicBezTo>
                  <a:cubicBezTo>
                    <a:pt x="94" y="52"/>
                    <a:pt x="114" y="44"/>
                    <a:pt x="128" y="40"/>
                  </a:cubicBezTo>
                  <a:cubicBezTo>
                    <a:pt x="579" y="40"/>
                    <a:pt x="579" y="40"/>
                    <a:pt x="579" y="40"/>
                  </a:cubicBezTo>
                  <a:cubicBezTo>
                    <a:pt x="596" y="40"/>
                    <a:pt x="629" y="45"/>
                    <a:pt x="659" y="70"/>
                  </a:cubicBezTo>
                  <a:cubicBezTo>
                    <a:pt x="679" y="87"/>
                    <a:pt x="690" y="106"/>
                    <a:pt x="696" y="120"/>
                  </a:cubicBezTo>
                  <a:cubicBezTo>
                    <a:pt x="696" y="394"/>
                    <a:pt x="696" y="394"/>
                    <a:pt x="696" y="394"/>
                  </a:cubicBezTo>
                  <a:cubicBezTo>
                    <a:pt x="696" y="400"/>
                    <a:pt x="699" y="453"/>
                    <a:pt x="657" y="488"/>
                  </a:cubicBezTo>
                  <a:cubicBezTo>
                    <a:pt x="621" y="518"/>
                    <a:pt x="580" y="515"/>
                    <a:pt x="568" y="514"/>
                  </a:cubicBezTo>
                  <a:lnTo>
                    <a:pt x="546" y="51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14" name="Freeform 91">
              <a:extLst>
                <a:ext uri="{FF2B5EF4-FFF2-40B4-BE49-F238E27FC236}">
                  <a16:creationId xmlns:a16="http://schemas.microsoft.com/office/drawing/2014/main" id="{5B932A30-F376-4C73-8C9C-4A53CFE4CBE2}"/>
                </a:ext>
              </a:extLst>
            </p:cNvPr>
            <p:cNvSpPr>
              <a:spLocks/>
            </p:cNvSpPr>
            <p:nvPr/>
          </p:nvSpPr>
          <p:spPr bwMode="auto">
            <a:xfrm>
              <a:off x="3232147" y="2485983"/>
              <a:ext cx="698280" cy="79051"/>
            </a:xfrm>
            <a:custGeom>
              <a:avLst/>
              <a:gdLst>
                <a:gd name="T0" fmla="*/ 17 w 393"/>
                <a:gd name="T1" fmla="*/ 44 h 44"/>
                <a:gd name="T2" fmla="*/ 375 w 393"/>
                <a:gd name="T3" fmla="*/ 44 h 44"/>
                <a:gd name="T4" fmla="*/ 393 w 393"/>
                <a:gd name="T5" fmla="*/ 26 h 44"/>
                <a:gd name="T6" fmla="*/ 393 w 393"/>
                <a:gd name="T7" fmla="*/ 17 h 44"/>
                <a:gd name="T8" fmla="*/ 375 w 393"/>
                <a:gd name="T9" fmla="*/ 0 h 44"/>
                <a:gd name="T10" fmla="*/ 17 w 393"/>
                <a:gd name="T11" fmla="*/ 0 h 44"/>
                <a:gd name="T12" fmla="*/ 0 w 393"/>
                <a:gd name="T13" fmla="*/ 17 h 44"/>
                <a:gd name="T14" fmla="*/ 0 w 393"/>
                <a:gd name="T15" fmla="*/ 26 h 44"/>
                <a:gd name="T16" fmla="*/ 17 w 393"/>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3" h="44">
                  <a:moveTo>
                    <a:pt x="17" y="44"/>
                  </a:moveTo>
                  <a:cubicBezTo>
                    <a:pt x="375" y="44"/>
                    <a:pt x="375" y="44"/>
                    <a:pt x="375" y="44"/>
                  </a:cubicBezTo>
                  <a:cubicBezTo>
                    <a:pt x="385" y="44"/>
                    <a:pt x="393" y="36"/>
                    <a:pt x="393" y="26"/>
                  </a:cubicBezTo>
                  <a:cubicBezTo>
                    <a:pt x="393" y="17"/>
                    <a:pt x="393" y="17"/>
                    <a:pt x="393" y="17"/>
                  </a:cubicBezTo>
                  <a:cubicBezTo>
                    <a:pt x="393" y="8"/>
                    <a:pt x="385" y="0"/>
                    <a:pt x="375" y="0"/>
                  </a:cubicBezTo>
                  <a:cubicBezTo>
                    <a:pt x="17" y="0"/>
                    <a:pt x="17" y="0"/>
                    <a:pt x="17" y="0"/>
                  </a:cubicBezTo>
                  <a:cubicBezTo>
                    <a:pt x="7" y="0"/>
                    <a:pt x="0" y="8"/>
                    <a:pt x="0" y="17"/>
                  </a:cubicBezTo>
                  <a:cubicBezTo>
                    <a:pt x="0" y="26"/>
                    <a:pt x="0" y="26"/>
                    <a:pt x="0" y="26"/>
                  </a:cubicBezTo>
                  <a:cubicBezTo>
                    <a:pt x="0" y="36"/>
                    <a:pt x="7" y="44"/>
                    <a:pt x="17" y="4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15" name="Freeform 92">
              <a:extLst>
                <a:ext uri="{FF2B5EF4-FFF2-40B4-BE49-F238E27FC236}">
                  <a16:creationId xmlns:a16="http://schemas.microsoft.com/office/drawing/2014/main" id="{91006615-58C9-45B1-98A2-9C37EB42134B}"/>
                </a:ext>
              </a:extLst>
            </p:cNvPr>
            <p:cNvSpPr>
              <a:spLocks/>
            </p:cNvSpPr>
            <p:nvPr/>
          </p:nvSpPr>
          <p:spPr bwMode="auto">
            <a:xfrm>
              <a:off x="3482474" y="2742900"/>
              <a:ext cx="447953" cy="65875"/>
            </a:xfrm>
            <a:custGeom>
              <a:avLst/>
              <a:gdLst>
                <a:gd name="T0" fmla="*/ 18 w 251"/>
                <a:gd name="T1" fmla="*/ 40 h 40"/>
                <a:gd name="T2" fmla="*/ 233 w 251"/>
                <a:gd name="T3" fmla="*/ 40 h 40"/>
                <a:gd name="T4" fmla="*/ 251 w 251"/>
                <a:gd name="T5" fmla="*/ 23 h 40"/>
                <a:gd name="T6" fmla="*/ 251 w 251"/>
                <a:gd name="T7" fmla="*/ 18 h 40"/>
                <a:gd name="T8" fmla="*/ 233 w 251"/>
                <a:gd name="T9" fmla="*/ 0 h 40"/>
                <a:gd name="T10" fmla="*/ 18 w 251"/>
                <a:gd name="T11" fmla="*/ 0 h 40"/>
                <a:gd name="T12" fmla="*/ 0 w 251"/>
                <a:gd name="T13" fmla="*/ 18 h 40"/>
                <a:gd name="T14" fmla="*/ 0 w 251"/>
                <a:gd name="T15" fmla="*/ 23 h 40"/>
                <a:gd name="T16" fmla="*/ 18 w 251"/>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40">
                  <a:moveTo>
                    <a:pt x="18" y="40"/>
                  </a:moveTo>
                  <a:cubicBezTo>
                    <a:pt x="233" y="40"/>
                    <a:pt x="233" y="40"/>
                    <a:pt x="233" y="40"/>
                  </a:cubicBezTo>
                  <a:cubicBezTo>
                    <a:pt x="243" y="40"/>
                    <a:pt x="251" y="33"/>
                    <a:pt x="251" y="23"/>
                  </a:cubicBezTo>
                  <a:cubicBezTo>
                    <a:pt x="251" y="18"/>
                    <a:pt x="251" y="18"/>
                    <a:pt x="251" y="18"/>
                  </a:cubicBezTo>
                  <a:cubicBezTo>
                    <a:pt x="251" y="8"/>
                    <a:pt x="243" y="0"/>
                    <a:pt x="233" y="0"/>
                  </a:cubicBezTo>
                  <a:cubicBezTo>
                    <a:pt x="18" y="0"/>
                    <a:pt x="18" y="0"/>
                    <a:pt x="18" y="0"/>
                  </a:cubicBezTo>
                  <a:cubicBezTo>
                    <a:pt x="8" y="0"/>
                    <a:pt x="0" y="8"/>
                    <a:pt x="0" y="18"/>
                  </a:cubicBezTo>
                  <a:cubicBezTo>
                    <a:pt x="0" y="23"/>
                    <a:pt x="0" y="23"/>
                    <a:pt x="0" y="23"/>
                  </a:cubicBezTo>
                  <a:cubicBezTo>
                    <a:pt x="0" y="33"/>
                    <a:pt x="8" y="40"/>
                    <a:pt x="18" y="4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16" name="Oval 93">
              <a:extLst>
                <a:ext uri="{FF2B5EF4-FFF2-40B4-BE49-F238E27FC236}">
                  <a16:creationId xmlns:a16="http://schemas.microsoft.com/office/drawing/2014/main" id="{C21BCB8F-BAEA-4DFC-B23E-01306F0661EF}"/>
                </a:ext>
              </a:extLst>
            </p:cNvPr>
            <p:cNvSpPr>
              <a:spLocks noChangeArrowheads="1"/>
            </p:cNvSpPr>
            <p:nvPr/>
          </p:nvSpPr>
          <p:spPr bwMode="auto">
            <a:xfrm>
              <a:off x="3232147" y="2742900"/>
              <a:ext cx="72465" cy="72465"/>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s-PE" dirty="0"/>
            </a:p>
          </p:txBody>
        </p:sp>
      </p:grpSp>
      <p:sp>
        <p:nvSpPr>
          <p:cNvPr id="18" name="Redondear rectángulo de esquina del mismo lado 4">
            <a:extLst>
              <a:ext uri="{FF2B5EF4-FFF2-40B4-BE49-F238E27FC236}">
                <a16:creationId xmlns:a16="http://schemas.microsoft.com/office/drawing/2014/main" id="{B13ACDD3-7B9B-4BFD-AC33-B003CE450344}"/>
              </a:ext>
            </a:extLst>
          </p:cNvPr>
          <p:cNvSpPr/>
          <p:nvPr/>
        </p:nvSpPr>
        <p:spPr>
          <a:xfrm>
            <a:off x="3540085" y="4040770"/>
            <a:ext cx="4901176" cy="561703"/>
          </a:xfrm>
          <a:prstGeom prst="round2Same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PE" sz="4000" dirty="0"/>
              <a:t>La Psicología</a:t>
            </a:r>
          </a:p>
        </p:txBody>
      </p:sp>
      <p:sp>
        <p:nvSpPr>
          <p:cNvPr id="19" name="CuadroTexto 18">
            <a:extLst>
              <a:ext uri="{FF2B5EF4-FFF2-40B4-BE49-F238E27FC236}">
                <a16:creationId xmlns:a16="http://schemas.microsoft.com/office/drawing/2014/main" id="{C5ED348E-412B-4176-9314-3396F838687B}"/>
              </a:ext>
            </a:extLst>
          </p:cNvPr>
          <p:cNvSpPr txBox="1"/>
          <p:nvPr/>
        </p:nvSpPr>
        <p:spPr>
          <a:xfrm>
            <a:off x="1417369" y="3745373"/>
            <a:ext cx="1876028" cy="461665"/>
          </a:xfrm>
          <a:prstGeom prst="rect">
            <a:avLst/>
          </a:prstGeom>
          <a:noFill/>
        </p:spPr>
        <p:txBody>
          <a:bodyPr wrap="square" rtlCol="0">
            <a:spAutoFit/>
          </a:bodyPr>
          <a:lstStyle/>
          <a:p>
            <a:pPr algn="ctr"/>
            <a:r>
              <a:rPr lang="en-US" sz="2400" b="1" dirty="0">
                <a:solidFill>
                  <a:schemeClr val="accent1"/>
                </a:solidFill>
                <a:latin typeface="Times New Roman" panose="02020603050405020304" pitchFamily="18" charset="0"/>
                <a:cs typeface="Times New Roman" panose="02020603050405020304" pitchFamily="18" charset="0"/>
              </a:rPr>
              <a:t>Psicologia I</a:t>
            </a:r>
          </a:p>
        </p:txBody>
      </p:sp>
      <p:sp>
        <p:nvSpPr>
          <p:cNvPr id="20" name="CuadroTexto 19">
            <a:extLst>
              <a:ext uri="{FF2B5EF4-FFF2-40B4-BE49-F238E27FC236}">
                <a16:creationId xmlns:a16="http://schemas.microsoft.com/office/drawing/2014/main" id="{EC4EA928-DED3-4834-B902-5913B6CC09FE}"/>
              </a:ext>
            </a:extLst>
          </p:cNvPr>
          <p:cNvSpPr txBox="1"/>
          <p:nvPr/>
        </p:nvSpPr>
        <p:spPr>
          <a:xfrm>
            <a:off x="1417369" y="4207038"/>
            <a:ext cx="1876028" cy="1384995"/>
          </a:xfrm>
          <a:prstGeom prst="rect">
            <a:avLst/>
          </a:prstGeom>
          <a:noFill/>
        </p:spPr>
        <p:txBody>
          <a:bodyPr wrap="square" rtlCol="0">
            <a:spAutoFit/>
          </a:bodyPr>
          <a:lstStyle/>
          <a:p>
            <a:pPr algn="ctr"/>
            <a:r>
              <a:rPr lang="en-US" sz="1400" dirty="0"/>
              <a:t>There are many variations of passages of Lorem Ipsum available, but the majority have suffered</a:t>
            </a:r>
            <a:endParaRPr lang="en-US" sz="1400" dirty="0">
              <a:latin typeface="Times New Roman" panose="02020603050405020304" pitchFamily="18" charset="0"/>
              <a:cs typeface="Times New Roman" panose="02020603050405020304" pitchFamily="18" charset="0"/>
            </a:endParaRPr>
          </a:p>
        </p:txBody>
      </p:sp>
      <p:sp>
        <p:nvSpPr>
          <p:cNvPr id="21" name="CuadroTexto 20">
            <a:extLst>
              <a:ext uri="{FF2B5EF4-FFF2-40B4-BE49-F238E27FC236}">
                <a16:creationId xmlns:a16="http://schemas.microsoft.com/office/drawing/2014/main" id="{43C74241-B762-4A5A-A8C2-C90C71E8EDE1}"/>
              </a:ext>
            </a:extLst>
          </p:cNvPr>
          <p:cNvSpPr txBox="1"/>
          <p:nvPr/>
        </p:nvSpPr>
        <p:spPr>
          <a:xfrm>
            <a:off x="8441261" y="3847148"/>
            <a:ext cx="1876028" cy="461665"/>
          </a:xfrm>
          <a:prstGeom prst="rect">
            <a:avLst/>
          </a:prstGeom>
          <a:noFill/>
        </p:spPr>
        <p:txBody>
          <a:bodyPr wrap="square" rtlCol="0">
            <a:spAutoFit/>
          </a:bodyPr>
          <a:lstStyle/>
          <a:p>
            <a:pPr algn="ctr"/>
            <a:r>
              <a:rPr lang="en-US" sz="2400" b="1" dirty="0">
                <a:solidFill>
                  <a:schemeClr val="accent1"/>
                </a:solidFill>
                <a:latin typeface="Times New Roman" panose="02020603050405020304" pitchFamily="18" charset="0"/>
                <a:cs typeface="Times New Roman" panose="02020603050405020304" pitchFamily="18" charset="0"/>
              </a:rPr>
              <a:t>Psicologia II</a:t>
            </a:r>
          </a:p>
        </p:txBody>
      </p:sp>
      <p:sp>
        <p:nvSpPr>
          <p:cNvPr id="22" name="CuadroTexto 21">
            <a:extLst>
              <a:ext uri="{FF2B5EF4-FFF2-40B4-BE49-F238E27FC236}">
                <a16:creationId xmlns:a16="http://schemas.microsoft.com/office/drawing/2014/main" id="{CED81D0C-DA1F-4CB5-867A-33950E192806}"/>
              </a:ext>
            </a:extLst>
          </p:cNvPr>
          <p:cNvSpPr txBox="1"/>
          <p:nvPr/>
        </p:nvSpPr>
        <p:spPr>
          <a:xfrm>
            <a:off x="8441261" y="4308813"/>
            <a:ext cx="1876028" cy="1384995"/>
          </a:xfrm>
          <a:prstGeom prst="rect">
            <a:avLst/>
          </a:prstGeom>
          <a:noFill/>
        </p:spPr>
        <p:txBody>
          <a:bodyPr wrap="square" rtlCol="0">
            <a:spAutoFit/>
          </a:bodyPr>
          <a:lstStyle/>
          <a:p>
            <a:pPr algn="ctr"/>
            <a:r>
              <a:rPr lang="en-US" sz="1400" dirty="0"/>
              <a:t>There are many variations of passages of Lorem Ipsum available, but the majority have suffered</a:t>
            </a:r>
            <a:endParaRPr lang="en-US" sz="1400" dirty="0">
              <a:latin typeface="Times New Roman" panose="02020603050405020304" pitchFamily="18" charset="0"/>
              <a:cs typeface="Times New Roman" panose="02020603050405020304" pitchFamily="18" charset="0"/>
            </a:endParaRPr>
          </a:p>
        </p:txBody>
      </p:sp>
      <p:grpSp>
        <p:nvGrpSpPr>
          <p:cNvPr id="23" name="Group 1">
            <a:extLst>
              <a:ext uri="{FF2B5EF4-FFF2-40B4-BE49-F238E27FC236}">
                <a16:creationId xmlns:a16="http://schemas.microsoft.com/office/drawing/2014/main" id="{94F6B01C-EA85-400D-B346-F829F4C6F42A}"/>
              </a:ext>
            </a:extLst>
          </p:cNvPr>
          <p:cNvGrpSpPr/>
          <p:nvPr/>
        </p:nvGrpSpPr>
        <p:grpSpPr>
          <a:xfrm>
            <a:off x="5219700" y="793915"/>
            <a:ext cx="1828801" cy="120485"/>
            <a:chOff x="10866255" y="8448874"/>
            <a:chExt cx="2738812" cy="73150"/>
          </a:xfrm>
        </p:grpSpPr>
        <p:sp>
          <p:nvSpPr>
            <p:cNvPr id="24" name="Rectangle 11">
              <a:extLst>
                <a:ext uri="{FF2B5EF4-FFF2-40B4-BE49-F238E27FC236}">
                  <a16:creationId xmlns:a16="http://schemas.microsoft.com/office/drawing/2014/main" id="{051AF24B-1B95-445B-A461-497444725709}"/>
                </a:ext>
              </a:extLst>
            </p:cNvPr>
            <p:cNvSpPr/>
            <p:nvPr/>
          </p:nvSpPr>
          <p:spPr>
            <a:xfrm flipV="1">
              <a:off x="10866255" y="8448874"/>
              <a:ext cx="407521" cy="73150"/>
            </a:xfrm>
            <a:prstGeom prst="rect">
              <a:avLst/>
            </a:prstGeom>
            <a:solidFill>
              <a:srgbClr val="E9475A"/>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25" name="Rectangle 12">
              <a:extLst>
                <a:ext uri="{FF2B5EF4-FFF2-40B4-BE49-F238E27FC236}">
                  <a16:creationId xmlns:a16="http://schemas.microsoft.com/office/drawing/2014/main" id="{10DF3A22-79B4-4F78-A783-64CB23BBE255}"/>
                </a:ext>
              </a:extLst>
            </p:cNvPr>
            <p:cNvSpPr/>
            <p:nvPr/>
          </p:nvSpPr>
          <p:spPr>
            <a:xfrm flipV="1">
              <a:off x="11330497" y="8448874"/>
              <a:ext cx="407521" cy="73150"/>
            </a:xfrm>
            <a:prstGeom prst="rect">
              <a:avLst/>
            </a:prstGeom>
            <a:solidFill>
              <a:srgbClr val="FA8D30"/>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26" name="Rectangle 13">
              <a:extLst>
                <a:ext uri="{FF2B5EF4-FFF2-40B4-BE49-F238E27FC236}">
                  <a16:creationId xmlns:a16="http://schemas.microsoft.com/office/drawing/2014/main" id="{C4237698-8AE2-4783-B136-80407E74BF5F}"/>
                </a:ext>
              </a:extLst>
            </p:cNvPr>
            <p:cNvSpPr/>
            <p:nvPr/>
          </p:nvSpPr>
          <p:spPr>
            <a:xfrm flipV="1">
              <a:off x="11809200" y="8448874"/>
              <a:ext cx="407521" cy="73150"/>
            </a:xfrm>
            <a:prstGeom prst="rect">
              <a:avLst/>
            </a:prstGeom>
            <a:solidFill>
              <a:srgbClr val="F8C95C"/>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27" name="Rectangle 14">
              <a:extLst>
                <a:ext uri="{FF2B5EF4-FFF2-40B4-BE49-F238E27FC236}">
                  <a16:creationId xmlns:a16="http://schemas.microsoft.com/office/drawing/2014/main" id="{8A63C915-5342-4FB4-A0C2-C0C75A089BBA}"/>
                </a:ext>
              </a:extLst>
            </p:cNvPr>
            <p:cNvSpPr/>
            <p:nvPr/>
          </p:nvSpPr>
          <p:spPr>
            <a:xfrm flipV="1">
              <a:off x="12273541" y="8448874"/>
              <a:ext cx="407521" cy="73150"/>
            </a:xfrm>
            <a:prstGeom prst="rect">
              <a:avLst/>
            </a:prstGeom>
            <a:solidFill>
              <a:srgbClr val="FFB98B"/>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28" name="Rectangle 15">
              <a:extLst>
                <a:ext uri="{FF2B5EF4-FFF2-40B4-BE49-F238E27FC236}">
                  <a16:creationId xmlns:a16="http://schemas.microsoft.com/office/drawing/2014/main" id="{5A66C17B-A26D-42BF-9147-3FBC649FF322}"/>
                </a:ext>
              </a:extLst>
            </p:cNvPr>
            <p:cNvSpPr/>
            <p:nvPr/>
          </p:nvSpPr>
          <p:spPr>
            <a:xfrm flipV="1">
              <a:off x="12737783" y="8448874"/>
              <a:ext cx="407521" cy="73150"/>
            </a:xfrm>
            <a:prstGeom prst="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29" name="Rectangle 16">
              <a:extLst>
                <a:ext uri="{FF2B5EF4-FFF2-40B4-BE49-F238E27FC236}">
                  <a16:creationId xmlns:a16="http://schemas.microsoft.com/office/drawing/2014/main" id="{C93740B4-6E9C-47B1-885C-B23BE777CCA7}"/>
                </a:ext>
              </a:extLst>
            </p:cNvPr>
            <p:cNvSpPr/>
            <p:nvPr/>
          </p:nvSpPr>
          <p:spPr>
            <a:xfrm flipV="1">
              <a:off x="13197546" y="8448874"/>
              <a:ext cx="407521" cy="73150"/>
            </a:xfrm>
            <a:prstGeom prst="rect">
              <a:avLst/>
            </a:prstGeom>
            <a:solidFill>
              <a:schemeClr val="accent6">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grpSp>
      <p:sp>
        <p:nvSpPr>
          <p:cNvPr id="30" name="Rounded Rectangle 4">
            <a:extLst>
              <a:ext uri="{FF2B5EF4-FFF2-40B4-BE49-F238E27FC236}">
                <a16:creationId xmlns:a16="http://schemas.microsoft.com/office/drawing/2014/main" id="{CFE96324-EBBC-4B7C-BCE8-24FA69BA0833}"/>
              </a:ext>
            </a:extLst>
          </p:cNvPr>
          <p:cNvSpPr/>
          <p:nvPr/>
        </p:nvSpPr>
        <p:spPr>
          <a:xfrm>
            <a:off x="11436823" y="361731"/>
            <a:ext cx="477272" cy="328187"/>
          </a:xfrm>
          <a:prstGeom prst="roundRect">
            <a:avLst/>
          </a:prstGeom>
          <a:solidFill>
            <a:schemeClr val="tx2">
              <a:lumMod val="40000"/>
              <a:lumOff val="60000"/>
            </a:schemeClr>
          </a:solidFill>
          <a:ln w="381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fld id="{DBBBA498-DA9E-49E0-9B68-36103A5B348F}" type="slidenum">
              <a:rPr kumimoji="0" lang="id-ID" sz="1200" b="0" i="0" u="none" strike="noStrike" kern="0" cap="none" spc="0" normalizeH="0" baseline="0" noProof="0" smtClean="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pPr marL="0" marR="0" lvl="0" indent="0" algn="ctr" defTabSz="914400" eaLnBrk="1" fontAlgn="auto" latinLnBrk="0" hangingPunct="1">
                <a:lnSpc>
                  <a:spcPct val="100000"/>
                </a:lnSpc>
                <a:spcBef>
                  <a:spcPts val="0"/>
                </a:spcBef>
                <a:spcAft>
                  <a:spcPts val="0"/>
                </a:spcAft>
                <a:buClrTx/>
                <a:buSzTx/>
                <a:buFontTx/>
                <a:buNone/>
                <a:tabLst/>
                <a:defRPr/>
              </a:pPr>
              <a:t>25</a:t>
            </a:fld>
            <a:endParaRPr kumimoji="0" lang="en-US" sz="1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Tree>
    <p:extLst>
      <p:ext uri="{BB962C8B-B14F-4D97-AF65-F5344CB8AC3E}">
        <p14:creationId xmlns:p14="http://schemas.microsoft.com/office/powerpoint/2010/main" val="31538411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anim calcmode="lin" valueType="num">
                                      <p:cBhvr>
                                        <p:cTn id="8" dur="500" fill="hold"/>
                                        <p:tgtEl>
                                          <p:spTgt spid="23"/>
                                        </p:tgtEl>
                                        <p:attrNameLst>
                                          <p:attrName>ppt_x</p:attrName>
                                        </p:attrNameLst>
                                      </p:cBhvr>
                                      <p:tavLst>
                                        <p:tav tm="0">
                                          <p:val>
                                            <p:strVal val="#ppt_x"/>
                                          </p:val>
                                        </p:tav>
                                        <p:tav tm="100000">
                                          <p:val>
                                            <p:strVal val="#ppt_x"/>
                                          </p:val>
                                        </p:tav>
                                      </p:tavLst>
                                    </p:anim>
                                    <p:anim calcmode="lin" valueType="num">
                                      <p:cBhvr>
                                        <p:cTn id="9" dur="50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B1A461BA-3DB7-4E5C-8843-F1FA5822F8C1}"/>
              </a:ext>
            </a:extLst>
          </p:cNvPr>
          <p:cNvSpPr>
            <a:spLocks noGrp="1"/>
          </p:cNvSpPr>
          <p:nvPr>
            <p:ph type="title"/>
          </p:nvPr>
        </p:nvSpPr>
        <p:spPr/>
        <p:txBody>
          <a:bodyPr/>
          <a:lstStyle/>
          <a:p>
            <a:endParaRPr lang="es-PE" dirty="0"/>
          </a:p>
        </p:txBody>
      </p:sp>
      <p:graphicFrame>
        <p:nvGraphicFramePr>
          <p:cNvPr id="4" name="Diagram 16">
            <a:extLst>
              <a:ext uri="{FF2B5EF4-FFF2-40B4-BE49-F238E27FC236}">
                <a16:creationId xmlns:a16="http://schemas.microsoft.com/office/drawing/2014/main" id="{A1163765-0789-4186-B139-D6EE4B2BDFEC}"/>
              </a:ext>
            </a:extLst>
          </p:cNvPr>
          <p:cNvGraphicFramePr/>
          <p:nvPr>
            <p:extLst>
              <p:ext uri="{D42A27DB-BD31-4B8C-83A1-F6EECF244321}">
                <p14:modId xmlns:p14="http://schemas.microsoft.com/office/powerpoint/2010/main" val="1486773543"/>
              </p:ext>
            </p:extLst>
          </p:nvPr>
        </p:nvGraphicFramePr>
        <p:xfrm>
          <a:off x="2032000" y="1552932"/>
          <a:ext cx="8128000" cy="458540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5" name="Group 17">
            <a:extLst>
              <a:ext uri="{FF2B5EF4-FFF2-40B4-BE49-F238E27FC236}">
                <a16:creationId xmlns:a16="http://schemas.microsoft.com/office/drawing/2014/main" id="{C2CF93C3-ADBF-4A10-8816-86E9F730CF5C}"/>
              </a:ext>
            </a:extLst>
          </p:cNvPr>
          <p:cNvGrpSpPr/>
          <p:nvPr/>
        </p:nvGrpSpPr>
        <p:grpSpPr>
          <a:xfrm>
            <a:off x="4600980" y="2522453"/>
            <a:ext cx="2990041" cy="2646358"/>
            <a:chOff x="4370934" y="2033743"/>
            <a:chExt cx="3418963" cy="3025979"/>
          </a:xfrm>
        </p:grpSpPr>
        <p:sp>
          <p:nvSpPr>
            <p:cNvPr id="6" name="Freeform 54">
              <a:extLst>
                <a:ext uri="{FF2B5EF4-FFF2-40B4-BE49-F238E27FC236}">
                  <a16:creationId xmlns:a16="http://schemas.microsoft.com/office/drawing/2014/main" id="{EB49646E-E884-44A9-ABDF-D88051D3138E}"/>
                </a:ext>
              </a:extLst>
            </p:cNvPr>
            <p:cNvSpPr>
              <a:spLocks/>
            </p:cNvSpPr>
            <p:nvPr/>
          </p:nvSpPr>
          <p:spPr bwMode="auto">
            <a:xfrm>
              <a:off x="6150204" y="3451196"/>
              <a:ext cx="1639693" cy="1608526"/>
            </a:xfrm>
            <a:custGeom>
              <a:avLst/>
              <a:gdLst>
                <a:gd name="T0" fmla="*/ 4287 w 4838"/>
                <a:gd name="T1" fmla="*/ 174 h 4745"/>
                <a:gd name="T2" fmla="*/ 3818 w 4838"/>
                <a:gd name="T3" fmla="*/ 301 h 4745"/>
                <a:gd name="T4" fmla="*/ 3447 w 4838"/>
                <a:gd name="T5" fmla="*/ 261 h 4745"/>
                <a:gd name="T6" fmla="*/ 3257 w 4838"/>
                <a:gd name="T7" fmla="*/ 585 h 4745"/>
                <a:gd name="T8" fmla="*/ 2944 w 4838"/>
                <a:gd name="T9" fmla="*/ 875 h 4745"/>
                <a:gd name="T10" fmla="*/ 2420 w 4838"/>
                <a:gd name="T11" fmla="*/ 998 h 4745"/>
                <a:gd name="T12" fmla="*/ 1891 w 4838"/>
                <a:gd name="T13" fmla="*/ 909 h 4745"/>
                <a:gd name="T14" fmla="*/ 1766 w 4838"/>
                <a:gd name="T15" fmla="*/ 990 h 4745"/>
                <a:gd name="T16" fmla="*/ 1269 w 4838"/>
                <a:gd name="T17" fmla="*/ 1150 h 4745"/>
                <a:gd name="T18" fmla="*/ 775 w 4838"/>
                <a:gd name="T19" fmla="*/ 1133 h 4745"/>
                <a:gd name="T20" fmla="*/ 287 w 4838"/>
                <a:gd name="T21" fmla="*/ 933 h 4745"/>
                <a:gd name="T22" fmla="*/ 22 w 4838"/>
                <a:gd name="T23" fmla="*/ 2755 h 4745"/>
                <a:gd name="T24" fmla="*/ 317 w 4838"/>
                <a:gd name="T25" fmla="*/ 3160 h 4745"/>
                <a:gd name="T26" fmla="*/ 644 w 4838"/>
                <a:gd name="T27" fmla="*/ 3307 h 4745"/>
                <a:gd name="T28" fmla="*/ 1109 w 4838"/>
                <a:gd name="T29" fmla="*/ 3298 h 4745"/>
                <a:gd name="T30" fmla="*/ 1151 w 4838"/>
                <a:gd name="T31" fmla="*/ 2952 h 4745"/>
                <a:gd name="T32" fmla="*/ 1460 w 4838"/>
                <a:gd name="T33" fmla="*/ 2736 h 4745"/>
                <a:gd name="T34" fmla="*/ 1297 w 4838"/>
                <a:gd name="T35" fmla="*/ 3241 h 4745"/>
                <a:gd name="T36" fmla="*/ 1416 w 4838"/>
                <a:gd name="T37" fmla="*/ 3619 h 4745"/>
                <a:gd name="T38" fmla="*/ 1493 w 4838"/>
                <a:gd name="T39" fmla="*/ 3965 h 4745"/>
                <a:gd name="T40" fmla="*/ 1164 w 4838"/>
                <a:gd name="T41" fmla="*/ 3543 h 4745"/>
                <a:gd name="T42" fmla="*/ 757 w 4838"/>
                <a:gd name="T43" fmla="*/ 3514 h 4745"/>
                <a:gd name="T44" fmla="*/ 276 w 4838"/>
                <a:gd name="T45" fmla="*/ 3362 h 4745"/>
                <a:gd name="T46" fmla="*/ 24 w 4838"/>
                <a:gd name="T47" fmla="*/ 3133 h 4745"/>
                <a:gd name="T48" fmla="*/ 37 w 4838"/>
                <a:gd name="T49" fmla="*/ 3702 h 4745"/>
                <a:gd name="T50" fmla="*/ 312 w 4838"/>
                <a:gd name="T51" fmla="*/ 4327 h 4745"/>
                <a:gd name="T52" fmla="*/ 775 w 4838"/>
                <a:gd name="T53" fmla="*/ 4660 h 4745"/>
                <a:gd name="T54" fmla="*/ 1336 w 4838"/>
                <a:gd name="T55" fmla="*/ 4744 h 4745"/>
                <a:gd name="T56" fmla="*/ 1905 w 4838"/>
                <a:gd name="T57" fmla="*/ 4626 h 4745"/>
                <a:gd name="T58" fmla="*/ 2392 w 4838"/>
                <a:gd name="T59" fmla="*/ 4346 h 4745"/>
                <a:gd name="T60" fmla="*/ 2687 w 4838"/>
                <a:gd name="T61" fmla="*/ 3994 h 4745"/>
                <a:gd name="T62" fmla="*/ 2833 w 4838"/>
                <a:gd name="T63" fmla="*/ 3679 h 4745"/>
                <a:gd name="T64" fmla="*/ 2862 w 4838"/>
                <a:gd name="T65" fmla="*/ 3321 h 4745"/>
                <a:gd name="T66" fmla="*/ 2631 w 4838"/>
                <a:gd name="T67" fmla="*/ 2784 h 4745"/>
                <a:gd name="T68" fmla="*/ 2309 w 4838"/>
                <a:gd name="T69" fmla="*/ 2626 h 4745"/>
                <a:gd name="T70" fmla="*/ 1906 w 4838"/>
                <a:gd name="T71" fmla="*/ 2880 h 4745"/>
                <a:gd name="T72" fmla="*/ 1914 w 4838"/>
                <a:gd name="T73" fmla="*/ 2672 h 4745"/>
                <a:gd name="T74" fmla="*/ 2331 w 4838"/>
                <a:gd name="T75" fmla="*/ 2275 h 4745"/>
                <a:gd name="T76" fmla="*/ 2421 w 4838"/>
                <a:gd name="T77" fmla="*/ 1709 h 4745"/>
                <a:gd name="T78" fmla="*/ 2611 w 4838"/>
                <a:gd name="T79" fmla="*/ 1926 h 4745"/>
                <a:gd name="T80" fmla="*/ 2558 w 4838"/>
                <a:gd name="T81" fmla="*/ 2428 h 4745"/>
                <a:gd name="T82" fmla="*/ 2989 w 4838"/>
                <a:gd name="T83" fmla="*/ 3038 h 4745"/>
                <a:gd name="T84" fmla="*/ 3053 w 4838"/>
                <a:gd name="T85" fmla="*/ 3501 h 4745"/>
                <a:gd name="T86" fmla="*/ 2989 w 4838"/>
                <a:gd name="T87" fmla="*/ 3982 h 4745"/>
                <a:gd name="T88" fmla="*/ 3674 w 4838"/>
                <a:gd name="T89" fmla="*/ 3563 h 4745"/>
                <a:gd name="T90" fmla="*/ 3930 w 4838"/>
                <a:gd name="T91" fmla="*/ 3150 h 4745"/>
                <a:gd name="T92" fmla="*/ 4003 w 4838"/>
                <a:gd name="T93" fmla="*/ 2852 h 4745"/>
                <a:gd name="T94" fmla="*/ 3953 w 4838"/>
                <a:gd name="T95" fmla="*/ 2265 h 4745"/>
                <a:gd name="T96" fmla="*/ 3713 w 4838"/>
                <a:gd name="T97" fmla="*/ 1898 h 4745"/>
                <a:gd name="T98" fmla="*/ 3099 w 4838"/>
                <a:gd name="T99" fmla="*/ 1576 h 4745"/>
                <a:gd name="T100" fmla="*/ 3476 w 4838"/>
                <a:gd name="T101" fmla="*/ 1513 h 4745"/>
                <a:gd name="T102" fmla="*/ 4029 w 4838"/>
                <a:gd name="T103" fmla="*/ 1989 h 4745"/>
                <a:gd name="T104" fmla="*/ 4193 w 4838"/>
                <a:gd name="T105" fmla="*/ 2447 h 4745"/>
                <a:gd name="T106" fmla="*/ 4448 w 4838"/>
                <a:gd name="T107" fmla="*/ 2161 h 4745"/>
                <a:gd name="T108" fmla="*/ 4517 w 4838"/>
                <a:gd name="T109" fmla="*/ 1755 h 4745"/>
                <a:gd name="T110" fmla="*/ 4602 w 4838"/>
                <a:gd name="T111" fmla="*/ 1452 h 4745"/>
                <a:gd name="T112" fmla="*/ 4832 w 4838"/>
                <a:gd name="T113" fmla="*/ 904 h 4745"/>
                <a:gd name="T114" fmla="*/ 4754 w 4838"/>
                <a:gd name="T115" fmla="*/ 357 h 4745"/>
                <a:gd name="T116" fmla="*/ 4505 w 4838"/>
                <a:gd name="T117" fmla="*/ 0 h 4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38" h="4745">
                  <a:moveTo>
                    <a:pt x="4505" y="0"/>
                  </a:moveTo>
                  <a:lnTo>
                    <a:pt x="4478" y="27"/>
                  </a:lnTo>
                  <a:lnTo>
                    <a:pt x="4421" y="81"/>
                  </a:lnTo>
                  <a:lnTo>
                    <a:pt x="4357" y="130"/>
                  </a:lnTo>
                  <a:lnTo>
                    <a:pt x="4287" y="174"/>
                  </a:lnTo>
                  <a:lnTo>
                    <a:pt x="4251" y="195"/>
                  </a:lnTo>
                  <a:lnTo>
                    <a:pt x="4189" y="226"/>
                  </a:lnTo>
                  <a:lnTo>
                    <a:pt x="4064" y="269"/>
                  </a:lnTo>
                  <a:lnTo>
                    <a:pt x="3940" y="292"/>
                  </a:lnTo>
                  <a:lnTo>
                    <a:pt x="3818" y="301"/>
                  </a:lnTo>
                  <a:lnTo>
                    <a:pt x="3761" y="300"/>
                  </a:lnTo>
                  <a:lnTo>
                    <a:pt x="3713" y="298"/>
                  </a:lnTo>
                  <a:lnTo>
                    <a:pt x="3620" y="292"/>
                  </a:lnTo>
                  <a:lnTo>
                    <a:pt x="3532" y="279"/>
                  </a:lnTo>
                  <a:lnTo>
                    <a:pt x="3447" y="261"/>
                  </a:lnTo>
                  <a:lnTo>
                    <a:pt x="3408" y="249"/>
                  </a:lnTo>
                  <a:lnTo>
                    <a:pt x="3392" y="302"/>
                  </a:lnTo>
                  <a:lnTo>
                    <a:pt x="3354" y="405"/>
                  </a:lnTo>
                  <a:lnTo>
                    <a:pt x="3309" y="499"/>
                  </a:lnTo>
                  <a:lnTo>
                    <a:pt x="3257" y="585"/>
                  </a:lnTo>
                  <a:lnTo>
                    <a:pt x="3200" y="664"/>
                  </a:lnTo>
                  <a:lnTo>
                    <a:pt x="3135" y="734"/>
                  </a:lnTo>
                  <a:lnTo>
                    <a:pt x="3064" y="797"/>
                  </a:lnTo>
                  <a:lnTo>
                    <a:pt x="2986" y="852"/>
                  </a:lnTo>
                  <a:lnTo>
                    <a:pt x="2944" y="875"/>
                  </a:lnTo>
                  <a:lnTo>
                    <a:pt x="2880" y="909"/>
                  </a:lnTo>
                  <a:lnTo>
                    <a:pt x="2747" y="955"/>
                  </a:lnTo>
                  <a:lnTo>
                    <a:pt x="2614" y="985"/>
                  </a:lnTo>
                  <a:lnTo>
                    <a:pt x="2483" y="998"/>
                  </a:lnTo>
                  <a:lnTo>
                    <a:pt x="2420" y="998"/>
                  </a:lnTo>
                  <a:lnTo>
                    <a:pt x="2366" y="998"/>
                  </a:lnTo>
                  <a:lnTo>
                    <a:pt x="2267" y="990"/>
                  </a:lnTo>
                  <a:lnTo>
                    <a:pt x="2131" y="972"/>
                  </a:lnTo>
                  <a:lnTo>
                    <a:pt x="1930" y="923"/>
                  </a:lnTo>
                  <a:lnTo>
                    <a:pt x="1891" y="909"/>
                  </a:lnTo>
                  <a:lnTo>
                    <a:pt x="1895" y="900"/>
                  </a:lnTo>
                  <a:lnTo>
                    <a:pt x="1892" y="901"/>
                  </a:lnTo>
                  <a:lnTo>
                    <a:pt x="1889" y="904"/>
                  </a:lnTo>
                  <a:lnTo>
                    <a:pt x="1849" y="935"/>
                  </a:lnTo>
                  <a:lnTo>
                    <a:pt x="1766" y="990"/>
                  </a:lnTo>
                  <a:lnTo>
                    <a:pt x="1677" y="1038"/>
                  </a:lnTo>
                  <a:lnTo>
                    <a:pt x="1582" y="1079"/>
                  </a:lnTo>
                  <a:lnTo>
                    <a:pt x="1484" y="1110"/>
                  </a:lnTo>
                  <a:lnTo>
                    <a:pt x="1379" y="1134"/>
                  </a:lnTo>
                  <a:lnTo>
                    <a:pt x="1269" y="1150"/>
                  </a:lnTo>
                  <a:lnTo>
                    <a:pt x="1153" y="1158"/>
                  </a:lnTo>
                  <a:lnTo>
                    <a:pt x="1094" y="1159"/>
                  </a:lnTo>
                  <a:lnTo>
                    <a:pt x="1017" y="1158"/>
                  </a:lnTo>
                  <a:lnTo>
                    <a:pt x="858" y="1145"/>
                  </a:lnTo>
                  <a:lnTo>
                    <a:pt x="775" y="1133"/>
                  </a:lnTo>
                  <a:lnTo>
                    <a:pt x="715" y="1123"/>
                  </a:lnTo>
                  <a:lnTo>
                    <a:pt x="600" y="1090"/>
                  </a:lnTo>
                  <a:lnTo>
                    <a:pt x="490" y="1048"/>
                  </a:lnTo>
                  <a:lnTo>
                    <a:pt x="386" y="994"/>
                  </a:lnTo>
                  <a:lnTo>
                    <a:pt x="287" y="933"/>
                  </a:lnTo>
                  <a:lnTo>
                    <a:pt x="197" y="866"/>
                  </a:lnTo>
                  <a:lnTo>
                    <a:pt x="72" y="760"/>
                  </a:lnTo>
                  <a:lnTo>
                    <a:pt x="0" y="688"/>
                  </a:lnTo>
                  <a:lnTo>
                    <a:pt x="0" y="2695"/>
                  </a:lnTo>
                  <a:lnTo>
                    <a:pt x="22" y="2755"/>
                  </a:lnTo>
                  <a:lnTo>
                    <a:pt x="84" y="2884"/>
                  </a:lnTo>
                  <a:lnTo>
                    <a:pt x="147" y="2981"/>
                  </a:lnTo>
                  <a:lnTo>
                    <a:pt x="197" y="3045"/>
                  </a:lnTo>
                  <a:lnTo>
                    <a:pt x="254" y="3104"/>
                  </a:lnTo>
                  <a:lnTo>
                    <a:pt x="317" y="3160"/>
                  </a:lnTo>
                  <a:lnTo>
                    <a:pt x="354" y="3185"/>
                  </a:lnTo>
                  <a:lnTo>
                    <a:pt x="390" y="3209"/>
                  </a:lnTo>
                  <a:lnTo>
                    <a:pt x="469" y="3251"/>
                  </a:lnTo>
                  <a:lnTo>
                    <a:pt x="554" y="3283"/>
                  </a:lnTo>
                  <a:lnTo>
                    <a:pt x="644" y="3307"/>
                  </a:lnTo>
                  <a:lnTo>
                    <a:pt x="738" y="3321"/>
                  </a:lnTo>
                  <a:lnTo>
                    <a:pt x="838" y="3326"/>
                  </a:lnTo>
                  <a:lnTo>
                    <a:pt x="942" y="3322"/>
                  </a:lnTo>
                  <a:lnTo>
                    <a:pt x="1052" y="3308"/>
                  </a:lnTo>
                  <a:lnTo>
                    <a:pt x="1109" y="3298"/>
                  </a:lnTo>
                  <a:lnTo>
                    <a:pt x="1107" y="3263"/>
                  </a:lnTo>
                  <a:lnTo>
                    <a:pt x="1107" y="3190"/>
                  </a:lnTo>
                  <a:lnTo>
                    <a:pt x="1114" y="3114"/>
                  </a:lnTo>
                  <a:lnTo>
                    <a:pt x="1129" y="3034"/>
                  </a:lnTo>
                  <a:lnTo>
                    <a:pt x="1151" y="2952"/>
                  </a:lnTo>
                  <a:lnTo>
                    <a:pt x="1182" y="2865"/>
                  </a:lnTo>
                  <a:lnTo>
                    <a:pt x="1222" y="2775"/>
                  </a:lnTo>
                  <a:lnTo>
                    <a:pt x="1271" y="2683"/>
                  </a:lnTo>
                  <a:lnTo>
                    <a:pt x="1300" y="2635"/>
                  </a:lnTo>
                  <a:lnTo>
                    <a:pt x="1460" y="2736"/>
                  </a:lnTo>
                  <a:lnTo>
                    <a:pt x="1423" y="2800"/>
                  </a:lnTo>
                  <a:lnTo>
                    <a:pt x="1363" y="2922"/>
                  </a:lnTo>
                  <a:lnTo>
                    <a:pt x="1324" y="3036"/>
                  </a:lnTo>
                  <a:lnTo>
                    <a:pt x="1302" y="3142"/>
                  </a:lnTo>
                  <a:lnTo>
                    <a:pt x="1297" y="3241"/>
                  </a:lnTo>
                  <a:lnTo>
                    <a:pt x="1304" y="3333"/>
                  </a:lnTo>
                  <a:lnTo>
                    <a:pt x="1320" y="3416"/>
                  </a:lnTo>
                  <a:lnTo>
                    <a:pt x="1348" y="3492"/>
                  </a:lnTo>
                  <a:lnTo>
                    <a:pt x="1380" y="3559"/>
                  </a:lnTo>
                  <a:lnTo>
                    <a:pt x="1416" y="3619"/>
                  </a:lnTo>
                  <a:lnTo>
                    <a:pt x="1475" y="3696"/>
                  </a:lnTo>
                  <a:lnTo>
                    <a:pt x="1581" y="3794"/>
                  </a:lnTo>
                  <a:lnTo>
                    <a:pt x="1606" y="3811"/>
                  </a:lnTo>
                  <a:lnTo>
                    <a:pt x="1503" y="3970"/>
                  </a:lnTo>
                  <a:lnTo>
                    <a:pt x="1493" y="3965"/>
                  </a:lnTo>
                  <a:lnTo>
                    <a:pt x="1415" y="3900"/>
                  </a:lnTo>
                  <a:lnTo>
                    <a:pt x="1330" y="3812"/>
                  </a:lnTo>
                  <a:lnTo>
                    <a:pt x="1270" y="3736"/>
                  </a:lnTo>
                  <a:lnTo>
                    <a:pt x="1213" y="3646"/>
                  </a:lnTo>
                  <a:lnTo>
                    <a:pt x="1164" y="3543"/>
                  </a:lnTo>
                  <a:lnTo>
                    <a:pt x="1144" y="3484"/>
                  </a:lnTo>
                  <a:lnTo>
                    <a:pt x="1065" y="3498"/>
                  </a:lnTo>
                  <a:lnTo>
                    <a:pt x="913" y="3514"/>
                  </a:lnTo>
                  <a:lnTo>
                    <a:pt x="841" y="3515"/>
                  </a:lnTo>
                  <a:lnTo>
                    <a:pt x="757" y="3514"/>
                  </a:lnTo>
                  <a:lnTo>
                    <a:pt x="596" y="3492"/>
                  </a:lnTo>
                  <a:lnTo>
                    <a:pt x="483" y="3461"/>
                  </a:lnTo>
                  <a:lnTo>
                    <a:pt x="412" y="3434"/>
                  </a:lnTo>
                  <a:lnTo>
                    <a:pt x="343" y="3400"/>
                  </a:lnTo>
                  <a:lnTo>
                    <a:pt x="276" y="3362"/>
                  </a:lnTo>
                  <a:lnTo>
                    <a:pt x="245" y="3340"/>
                  </a:lnTo>
                  <a:lnTo>
                    <a:pt x="207" y="3314"/>
                  </a:lnTo>
                  <a:lnTo>
                    <a:pt x="140" y="3257"/>
                  </a:lnTo>
                  <a:lnTo>
                    <a:pt x="79" y="3197"/>
                  </a:lnTo>
                  <a:lnTo>
                    <a:pt x="24" y="3133"/>
                  </a:lnTo>
                  <a:lnTo>
                    <a:pt x="0" y="3101"/>
                  </a:lnTo>
                  <a:lnTo>
                    <a:pt x="0" y="3266"/>
                  </a:lnTo>
                  <a:lnTo>
                    <a:pt x="1" y="3361"/>
                  </a:lnTo>
                  <a:lnTo>
                    <a:pt x="14" y="3539"/>
                  </a:lnTo>
                  <a:lnTo>
                    <a:pt x="37" y="3702"/>
                  </a:lnTo>
                  <a:lnTo>
                    <a:pt x="74" y="3852"/>
                  </a:lnTo>
                  <a:lnTo>
                    <a:pt x="119" y="3990"/>
                  </a:lnTo>
                  <a:lnTo>
                    <a:pt x="175" y="4114"/>
                  </a:lnTo>
                  <a:lnTo>
                    <a:pt x="239" y="4227"/>
                  </a:lnTo>
                  <a:lnTo>
                    <a:pt x="312" y="4327"/>
                  </a:lnTo>
                  <a:lnTo>
                    <a:pt x="392" y="4415"/>
                  </a:lnTo>
                  <a:lnTo>
                    <a:pt x="481" y="4493"/>
                  </a:lnTo>
                  <a:lnTo>
                    <a:pt x="574" y="4559"/>
                  </a:lnTo>
                  <a:lnTo>
                    <a:pt x="672" y="4614"/>
                  </a:lnTo>
                  <a:lnTo>
                    <a:pt x="775" y="4660"/>
                  </a:lnTo>
                  <a:lnTo>
                    <a:pt x="882" y="4695"/>
                  </a:lnTo>
                  <a:lnTo>
                    <a:pt x="993" y="4721"/>
                  </a:lnTo>
                  <a:lnTo>
                    <a:pt x="1105" y="4738"/>
                  </a:lnTo>
                  <a:lnTo>
                    <a:pt x="1221" y="4745"/>
                  </a:lnTo>
                  <a:lnTo>
                    <a:pt x="1336" y="4744"/>
                  </a:lnTo>
                  <a:lnTo>
                    <a:pt x="1453" y="4736"/>
                  </a:lnTo>
                  <a:lnTo>
                    <a:pt x="1568" y="4719"/>
                  </a:lnTo>
                  <a:lnTo>
                    <a:pt x="1682" y="4695"/>
                  </a:lnTo>
                  <a:lnTo>
                    <a:pt x="1795" y="4664"/>
                  </a:lnTo>
                  <a:lnTo>
                    <a:pt x="1905" y="4626"/>
                  </a:lnTo>
                  <a:lnTo>
                    <a:pt x="2013" y="4582"/>
                  </a:lnTo>
                  <a:lnTo>
                    <a:pt x="2115" y="4532"/>
                  </a:lnTo>
                  <a:lnTo>
                    <a:pt x="2213" y="4474"/>
                  </a:lnTo>
                  <a:lnTo>
                    <a:pt x="2305" y="4414"/>
                  </a:lnTo>
                  <a:lnTo>
                    <a:pt x="2392" y="4346"/>
                  </a:lnTo>
                  <a:lnTo>
                    <a:pt x="2473" y="4275"/>
                  </a:lnTo>
                  <a:lnTo>
                    <a:pt x="2544" y="4200"/>
                  </a:lnTo>
                  <a:lnTo>
                    <a:pt x="2609" y="4121"/>
                  </a:lnTo>
                  <a:lnTo>
                    <a:pt x="2663" y="4036"/>
                  </a:lnTo>
                  <a:lnTo>
                    <a:pt x="2687" y="3994"/>
                  </a:lnTo>
                  <a:lnTo>
                    <a:pt x="2693" y="3995"/>
                  </a:lnTo>
                  <a:lnTo>
                    <a:pt x="2700" y="3996"/>
                  </a:lnTo>
                  <a:lnTo>
                    <a:pt x="2735" y="3934"/>
                  </a:lnTo>
                  <a:lnTo>
                    <a:pt x="2797" y="3795"/>
                  </a:lnTo>
                  <a:lnTo>
                    <a:pt x="2833" y="3679"/>
                  </a:lnTo>
                  <a:lnTo>
                    <a:pt x="2851" y="3596"/>
                  </a:lnTo>
                  <a:lnTo>
                    <a:pt x="2863" y="3510"/>
                  </a:lnTo>
                  <a:lnTo>
                    <a:pt x="2867" y="3422"/>
                  </a:lnTo>
                  <a:lnTo>
                    <a:pt x="2865" y="3377"/>
                  </a:lnTo>
                  <a:lnTo>
                    <a:pt x="2862" y="3321"/>
                  </a:lnTo>
                  <a:lnTo>
                    <a:pt x="2842" y="3209"/>
                  </a:lnTo>
                  <a:lnTo>
                    <a:pt x="2810" y="3101"/>
                  </a:lnTo>
                  <a:lnTo>
                    <a:pt x="2763" y="2993"/>
                  </a:lnTo>
                  <a:lnTo>
                    <a:pt x="2705" y="2888"/>
                  </a:lnTo>
                  <a:lnTo>
                    <a:pt x="2631" y="2784"/>
                  </a:lnTo>
                  <a:lnTo>
                    <a:pt x="2545" y="2682"/>
                  </a:lnTo>
                  <a:lnTo>
                    <a:pt x="2447" y="2582"/>
                  </a:lnTo>
                  <a:lnTo>
                    <a:pt x="2391" y="2533"/>
                  </a:lnTo>
                  <a:lnTo>
                    <a:pt x="2366" y="2565"/>
                  </a:lnTo>
                  <a:lnTo>
                    <a:pt x="2309" y="2626"/>
                  </a:lnTo>
                  <a:lnTo>
                    <a:pt x="2246" y="2685"/>
                  </a:lnTo>
                  <a:lnTo>
                    <a:pt x="2175" y="2740"/>
                  </a:lnTo>
                  <a:lnTo>
                    <a:pt x="2094" y="2791"/>
                  </a:lnTo>
                  <a:lnTo>
                    <a:pt x="2005" y="2837"/>
                  </a:lnTo>
                  <a:lnTo>
                    <a:pt x="1906" y="2880"/>
                  </a:lnTo>
                  <a:lnTo>
                    <a:pt x="1797" y="2917"/>
                  </a:lnTo>
                  <a:lnTo>
                    <a:pt x="1739" y="2932"/>
                  </a:lnTo>
                  <a:lnTo>
                    <a:pt x="1692" y="2748"/>
                  </a:lnTo>
                  <a:lnTo>
                    <a:pt x="1773" y="2726"/>
                  </a:lnTo>
                  <a:lnTo>
                    <a:pt x="1914" y="2672"/>
                  </a:lnTo>
                  <a:lnTo>
                    <a:pt x="2033" y="2605"/>
                  </a:lnTo>
                  <a:lnTo>
                    <a:pt x="2133" y="2532"/>
                  </a:lnTo>
                  <a:lnTo>
                    <a:pt x="2216" y="2450"/>
                  </a:lnTo>
                  <a:lnTo>
                    <a:pt x="2281" y="2363"/>
                  </a:lnTo>
                  <a:lnTo>
                    <a:pt x="2331" y="2275"/>
                  </a:lnTo>
                  <a:lnTo>
                    <a:pt x="2370" y="2184"/>
                  </a:lnTo>
                  <a:lnTo>
                    <a:pt x="2398" y="2095"/>
                  </a:lnTo>
                  <a:lnTo>
                    <a:pt x="2414" y="2009"/>
                  </a:lnTo>
                  <a:lnTo>
                    <a:pt x="2427" y="1890"/>
                  </a:lnTo>
                  <a:lnTo>
                    <a:pt x="2421" y="1709"/>
                  </a:lnTo>
                  <a:lnTo>
                    <a:pt x="2414" y="1671"/>
                  </a:lnTo>
                  <a:lnTo>
                    <a:pt x="2600" y="1635"/>
                  </a:lnTo>
                  <a:lnTo>
                    <a:pt x="2602" y="1649"/>
                  </a:lnTo>
                  <a:lnTo>
                    <a:pt x="2614" y="1773"/>
                  </a:lnTo>
                  <a:lnTo>
                    <a:pt x="2611" y="1926"/>
                  </a:lnTo>
                  <a:lnTo>
                    <a:pt x="2597" y="2044"/>
                  </a:lnTo>
                  <a:lnTo>
                    <a:pt x="2570" y="2171"/>
                  </a:lnTo>
                  <a:lnTo>
                    <a:pt x="2525" y="2305"/>
                  </a:lnTo>
                  <a:lnTo>
                    <a:pt x="2493" y="2371"/>
                  </a:lnTo>
                  <a:lnTo>
                    <a:pt x="2558" y="2428"/>
                  </a:lnTo>
                  <a:lnTo>
                    <a:pt x="2676" y="2545"/>
                  </a:lnTo>
                  <a:lnTo>
                    <a:pt x="2777" y="2664"/>
                  </a:lnTo>
                  <a:lnTo>
                    <a:pt x="2864" y="2786"/>
                  </a:lnTo>
                  <a:lnTo>
                    <a:pt x="2934" y="2910"/>
                  </a:lnTo>
                  <a:lnTo>
                    <a:pt x="2989" y="3038"/>
                  </a:lnTo>
                  <a:lnTo>
                    <a:pt x="3027" y="3168"/>
                  </a:lnTo>
                  <a:lnTo>
                    <a:pt x="3051" y="3301"/>
                  </a:lnTo>
                  <a:lnTo>
                    <a:pt x="3055" y="3369"/>
                  </a:lnTo>
                  <a:lnTo>
                    <a:pt x="3056" y="3414"/>
                  </a:lnTo>
                  <a:lnTo>
                    <a:pt x="3053" y="3501"/>
                  </a:lnTo>
                  <a:lnTo>
                    <a:pt x="3039" y="3628"/>
                  </a:lnTo>
                  <a:lnTo>
                    <a:pt x="3000" y="3786"/>
                  </a:lnTo>
                  <a:lnTo>
                    <a:pt x="2947" y="3929"/>
                  </a:lnTo>
                  <a:lnTo>
                    <a:pt x="2916" y="3995"/>
                  </a:lnTo>
                  <a:lnTo>
                    <a:pt x="2989" y="3982"/>
                  </a:lnTo>
                  <a:lnTo>
                    <a:pt x="3139" y="3937"/>
                  </a:lnTo>
                  <a:lnTo>
                    <a:pt x="3289" y="3868"/>
                  </a:lnTo>
                  <a:lnTo>
                    <a:pt x="3437" y="3777"/>
                  </a:lnTo>
                  <a:lnTo>
                    <a:pt x="3577" y="3663"/>
                  </a:lnTo>
                  <a:lnTo>
                    <a:pt x="3674" y="3563"/>
                  </a:lnTo>
                  <a:lnTo>
                    <a:pt x="3735" y="3491"/>
                  </a:lnTo>
                  <a:lnTo>
                    <a:pt x="3791" y="3413"/>
                  </a:lnTo>
                  <a:lnTo>
                    <a:pt x="3843" y="3330"/>
                  </a:lnTo>
                  <a:lnTo>
                    <a:pt x="3889" y="3243"/>
                  </a:lnTo>
                  <a:lnTo>
                    <a:pt x="3930" y="3150"/>
                  </a:lnTo>
                  <a:lnTo>
                    <a:pt x="3948" y="3102"/>
                  </a:lnTo>
                  <a:lnTo>
                    <a:pt x="3945" y="3102"/>
                  </a:lnTo>
                  <a:lnTo>
                    <a:pt x="3952" y="3084"/>
                  </a:lnTo>
                  <a:lnTo>
                    <a:pt x="3983" y="2966"/>
                  </a:lnTo>
                  <a:lnTo>
                    <a:pt x="4003" y="2852"/>
                  </a:lnTo>
                  <a:lnTo>
                    <a:pt x="4016" y="2713"/>
                  </a:lnTo>
                  <a:lnTo>
                    <a:pt x="4014" y="2558"/>
                  </a:lnTo>
                  <a:lnTo>
                    <a:pt x="3998" y="2433"/>
                  </a:lnTo>
                  <a:lnTo>
                    <a:pt x="3979" y="2349"/>
                  </a:lnTo>
                  <a:lnTo>
                    <a:pt x="3953" y="2265"/>
                  </a:lnTo>
                  <a:lnTo>
                    <a:pt x="3918" y="2180"/>
                  </a:lnTo>
                  <a:lnTo>
                    <a:pt x="3897" y="2139"/>
                  </a:lnTo>
                  <a:lnTo>
                    <a:pt x="3867" y="2086"/>
                  </a:lnTo>
                  <a:lnTo>
                    <a:pt x="3796" y="1989"/>
                  </a:lnTo>
                  <a:lnTo>
                    <a:pt x="3713" y="1898"/>
                  </a:lnTo>
                  <a:lnTo>
                    <a:pt x="3616" y="1817"/>
                  </a:lnTo>
                  <a:lnTo>
                    <a:pt x="3506" y="1744"/>
                  </a:lnTo>
                  <a:lnTo>
                    <a:pt x="3383" y="1680"/>
                  </a:lnTo>
                  <a:lnTo>
                    <a:pt x="3248" y="1624"/>
                  </a:lnTo>
                  <a:lnTo>
                    <a:pt x="3099" y="1576"/>
                  </a:lnTo>
                  <a:lnTo>
                    <a:pt x="3020" y="1557"/>
                  </a:lnTo>
                  <a:lnTo>
                    <a:pt x="3064" y="1372"/>
                  </a:lnTo>
                  <a:lnTo>
                    <a:pt x="3153" y="1395"/>
                  </a:lnTo>
                  <a:lnTo>
                    <a:pt x="3322" y="1448"/>
                  </a:lnTo>
                  <a:lnTo>
                    <a:pt x="3476" y="1513"/>
                  </a:lnTo>
                  <a:lnTo>
                    <a:pt x="3615" y="1588"/>
                  </a:lnTo>
                  <a:lnTo>
                    <a:pt x="3740" y="1672"/>
                  </a:lnTo>
                  <a:lnTo>
                    <a:pt x="3852" y="1768"/>
                  </a:lnTo>
                  <a:lnTo>
                    <a:pt x="3948" y="1873"/>
                  </a:lnTo>
                  <a:lnTo>
                    <a:pt x="4029" y="1989"/>
                  </a:lnTo>
                  <a:lnTo>
                    <a:pt x="4064" y="2051"/>
                  </a:lnTo>
                  <a:lnTo>
                    <a:pt x="4093" y="2108"/>
                  </a:lnTo>
                  <a:lnTo>
                    <a:pt x="4140" y="2222"/>
                  </a:lnTo>
                  <a:lnTo>
                    <a:pt x="4172" y="2336"/>
                  </a:lnTo>
                  <a:lnTo>
                    <a:pt x="4193" y="2447"/>
                  </a:lnTo>
                  <a:lnTo>
                    <a:pt x="4199" y="2503"/>
                  </a:lnTo>
                  <a:lnTo>
                    <a:pt x="4237" y="2464"/>
                  </a:lnTo>
                  <a:lnTo>
                    <a:pt x="4313" y="2375"/>
                  </a:lnTo>
                  <a:lnTo>
                    <a:pt x="4386" y="2272"/>
                  </a:lnTo>
                  <a:lnTo>
                    <a:pt x="4448" y="2161"/>
                  </a:lnTo>
                  <a:lnTo>
                    <a:pt x="4496" y="2042"/>
                  </a:lnTo>
                  <a:lnTo>
                    <a:pt x="4518" y="1948"/>
                  </a:lnTo>
                  <a:lnTo>
                    <a:pt x="4524" y="1885"/>
                  </a:lnTo>
                  <a:lnTo>
                    <a:pt x="4524" y="1820"/>
                  </a:lnTo>
                  <a:lnTo>
                    <a:pt x="4517" y="1755"/>
                  </a:lnTo>
                  <a:lnTo>
                    <a:pt x="4500" y="1689"/>
                  </a:lnTo>
                  <a:lnTo>
                    <a:pt x="4474" y="1624"/>
                  </a:lnTo>
                  <a:lnTo>
                    <a:pt x="4457" y="1592"/>
                  </a:lnTo>
                  <a:lnTo>
                    <a:pt x="4510" y="1547"/>
                  </a:lnTo>
                  <a:lnTo>
                    <a:pt x="4602" y="1452"/>
                  </a:lnTo>
                  <a:lnTo>
                    <a:pt x="4677" y="1351"/>
                  </a:lnTo>
                  <a:lnTo>
                    <a:pt x="4737" y="1243"/>
                  </a:lnTo>
                  <a:lnTo>
                    <a:pt x="4782" y="1133"/>
                  </a:lnTo>
                  <a:lnTo>
                    <a:pt x="4814" y="1019"/>
                  </a:lnTo>
                  <a:lnTo>
                    <a:pt x="4832" y="904"/>
                  </a:lnTo>
                  <a:lnTo>
                    <a:pt x="4838" y="790"/>
                  </a:lnTo>
                  <a:lnTo>
                    <a:pt x="4832" y="676"/>
                  </a:lnTo>
                  <a:lnTo>
                    <a:pt x="4816" y="565"/>
                  </a:lnTo>
                  <a:lnTo>
                    <a:pt x="4790" y="458"/>
                  </a:lnTo>
                  <a:lnTo>
                    <a:pt x="4754" y="357"/>
                  </a:lnTo>
                  <a:lnTo>
                    <a:pt x="4711" y="262"/>
                  </a:lnTo>
                  <a:lnTo>
                    <a:pt x="4659" y="174"/>
                  </a:lnTo>
                  <a:lnTo>
                    <a:pt x="4602" y="96"/>
                  </a:lnTo>
                  <a:lnTo>
                    <a:pt x="4539" y="29"/>
                  </a:lnTo>
                  <a:lnTo>
                    <a:pt x="4505"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 name="Freeform: Shape 15">
              <a:extLst>
                <a:ext uri="{FF2B5EF4-FFF2-40B4-BE49-F238E27FC236}">
                  <a16:creationId xmlns:a16="http://schemas.microsoft.com/office/drawing/2014/main" id="{20C29041-194F-4504-958F-949BF1BBAD57}"/>
                </a:ext>
              </a:extLst>
            </p:cNvPr>
            <p:cNvSpPr>
              <a:spLocks/>
            </p:cNvSpPr>
            <p:nvPr/>
          </p:nvSpPr>
          <p:spPr bwMode="auto">
            <a:xfrm>
              <a:off x="6150204" y="2033743"/>
              <a:ext cx="1539414" cy="1745392"/>
            </a:xfrm>
            <a:custGeom>
              <a:avLst/>
              <a:gdLst>
                <a:gd name="connsiteX0" fmla="*/ 1075964 w 1539414"/>
                <a:gd name="connsiteY0" fmla="*/ 503700 h 1745392"/>
                <a:gd name="connsiteX1" fmla="*/ 1076641 w 1539414"/>
                <a:gd name="connsiteY1" fmla="*/ 503700 h 1745392"/>
                <a:gd name="connsiteX2" fmla="*/ 1075286 w 1539414"/>
                <a:gd name="connsiteY2" fmla="*/ 504039 h 1745392"/>
                <a:gd name="connsiteX3" fmla="*/ 1075261 w 1539414"/>
                <a:gd name="connsiteY3" fmla="*/ 503841 h 1745392"/>
                <a:gd name="connsiteX4" fmla="*/ 727360 w 1539414"/>
                <a:gd name="connsiteY4" fmla="*/ 210043 h 1745392"/>
                <a:gd name="connsiteX5" fmla="*/ 764287 w 1539414"/>
                <a:gd name="connsiteY5" fmla="*/ 211737 h 1745392"/>
                <a:gd name="connsiteX6" fmla="*/ 800536 w 1539414"/>
                <a:gd name="connsiteY6" fmla="*/ 218172 h 1745392"/>
                <a:gd name="connsiteX7" fmla="*/ 835430 w 1539414"/>
                <a:gd name="connsiteY7" fmla="*/ 228333 h 1745392"/>
                <a:gd name="connsiteX8" fmla="*/ 868970 w 1539414"/>
                <a:gd name="connsiteY8" fmla="*/ 242559 h 1745392"/>
                <a:gd name="connsiteX9" fmla="*/ 900476 w 1539414"/>
                <a:gd name="connsiteY9" fmla="*/ 259494 h 1745392"/>
                <a:gd name="connsiteX10" fmla="*/ 930289 w 1539414"/>
                <a:gd name="connsiteY10" fmla="*/ 279139 h 1745392"/>
                <a:gd name="connsiteX11" fmla="*/ 958069 w 1539414"/>
                <a:gd name="connsiteY11" fmla="*/ 301155 h 1745392"/>
                <a:gd name="connsiteX12" fmla="*/ 983477 w 1539414"/>
                <a:gd name="connsiteY12" fmla="*/ 325203 h 1745392"/>
                <a:gd name="connsiteX13" fmla="*/ 1006175 w 1539414"/>
                <a:gd name="connsiteY13" fmla="*/ 351283 h 1745392"/>
                <a:gd name="connsiteX14" fmla="*/ 1026163 w 1539414"/>
                <a:gd name="connsiteY14" fmla="*/ 378041 h 1745392"/>
                <a:gd name="connsiteX15" fmla="*/ 1043102 w 1539414"/>
                <a:gd name="connsiteY15" fmla="*/ 406153 h 1745392"/>
                <a:gd name="connsiteX16" fmla="*/ 1056653 w 1539414"/>
                <a:gd name="connsiteY16" fmla="*/ 434266 h 1745392"/>
                <a:gd name="connsiteX17" fmla="*/ 1066817 w 1539414"/>
                <a:gd name="connsiteY17" fmla="*/ 462378 h 1745392"/>
                <a:gd name="connsiteX18" fmla="*/ 1073592 w 1539414"/>
                <a:gd name="connsiteY18" fmla="*/ 490491 h 1745392"/>
                <a:gd name="connsiteX19" fmla="*/ 1075261 w 1539414"/>
                <a:gd name="connsiteY19" fmla="*/ 503841 h 1745392"/>
                <a:gd name="connsiteX20" fmla="*/ 1074270 w 1539414"/>
                <a:gd name="connsiteY20" fmla="*/ 504039 h 1745392"/>
                <a:gd name="connsiteX21" fmla="*/ 1075286 w 1539414"/>
                <a:gd name="connsiteY21" fmla="*/ 504039 h 1745392"/>
                <a:gd name="connsiteX22" fmla="*/ 1084772 w 1539414"/>
                <a:gd name="connsiteY22" fmla="*/ 552812 h 1745392"/>
                <a:gd name="connsiteX23" fmla="*/ 1094935 w 1539414"/>
                <a:gd name="connsiteY23" fmla="*/ 615134 h 1745392"/>
                <a:gd name="connsiteX24" fmla="*/ 1098662 w 1539414"/>
                <a:gd name="connsiteY24" fmla="*/ 652730 h 1745392"/>
                <a:gd name="connsiteX25" fmla="*/ 1099001 w 1539414"/>
                <a:gd name="connsiteY25" fmla="*/ 686601 h 1745392"/>
                <a:gd name="connsiteX26" fmla="*/ 1095613 w 1539414"/>
                <a:gd name="connsiteY26" fmla="*/ 718439 h 1745392"/>
                <a:gd name="connsiteX27" fmla="*/ 1088499 w 1539414"/>
                <a:gd name="connsiteY27" fmla="*/ 748245 h 1745392"/>
                <a:gd name="connsiteX28" fmla="*/ 1076641 w 1539414"/>
                <a:gd name="connsiteY28" fmla="*/ 776358 h 1745392"/>
                <a:gd name="connsiteX29" fmla="*/ 1068511 w 1539414"/>
                <a:gd name="connsiteY29" fmla="*/ 789906 h 1745392"/>
                <a:gd name="connsiteX30" fmla="*/ 1061735 w 1539414"/>
                <a:gd name="connsiteY30" fmla="*/ 801083 h 1745392"/>
                <a:gd name="connsiteX31" fmla="*/ 1045474 w 1539414"/>
                <a:gd name="connsiteY31" fmla="*/ 822421 h 1745392"/>
                <a:gd name="connsiteX32" fmla="*/ 1027518 w 1539414"/>
                <a:gd name="connsiteY32" fmla="*/ 840712 h 1745392"/>
                <a:gd name="connsiteX33" fmla="*/ 1008208 w 1539414"/>
                <a:gd name="connsiteY33" fmla="*/ 857308 h 1745392"/>
                <a:gd name="connsiteX34" fmla="*/ 977379 w 1539414"/>
                <a:gd name="connsiteY34" fmla="*/ 878985 h 1745392"/>
                <a:gd name="connsiteX35" fmla="*/ 935709 w 1539414"/>
                <a:gd name="connsiteY35" fmla="*/ 900324 h 1745392"/>
                <a:gd name="connsiteX36" fmla="*/ 895056 w 1539414"/>
                <a:gd name="connsiteY36" fmla="*/ 915904 h 1745392"/>
                <a:gd name="connsiteX37" fmla="*/ 860161 w 1539414"/>
                <a:gd name="connsiteY37" fmla="*/ 926065 h 1745392"/>
                <a:gd name="connsiteX38" fmla="*/ 822218 w 1539414"/>
                <a:gd name="connsiteY38" fmla="*/ 933517 h 1745392"/>
                <a:gd name="connsiteX39" fmla="*/ 816120 w 1539414"/>
                <a:gd name="connsiteY39" fmla="*/ 933855 h 1745392"/>
                <a:gd name="connsiteX40" fmla="*/ 822218 w 1539414"/>
                <a:gd name="connsiteY40" fmla="*/ 997871 h 1745392"/>
                <a:gd name="connsiteX41" fmla="*/ 831704 w 1539414"/>
                <a:gd name="connsiteY41" fmla="*/ 997193 h 1745392"/>
                <a:gd name="connsiteX42" fmla="*/ 877100 w 1539414"/>
                <a:gd name="connsiteY42" fmla="*/ 987709 h 1745392"/>
                <a:gd name="connsiteX43" fmla="*/ 918431 w 1539414"/>
                <a:gd name="connsiteY43" fmla="*/ 975855 h 1745392"/>
                <a:gd name="connsiteX44" fmla="*/ 965522 w 1539414"/>
                <a:gd name="connsiteY44" fmla="*/ 957565 h 1745392"/>
                <a:gd name="connsiteX45" fmla="*/ 1002449 w 1539414"/>
                <a:gd name="connsiteY45" fmla="*/ 938597 h 1745392"/>
                <a:gd name="connsiteX46" fmla="*/ 1026841 w 1539414"/>
                <a:gd name="connsiteY46" fmla="*/ 923356 h 1745392"/>
                <a:gd name="connsiteX47" fmla="*/ 1051233 w 1539414"/>
                <a:gd name="connsiteY47" fmla="*/ 905743 h 1745392"/>
                <a:gd name="connsiteX48" fmla="*/ 1073931 w 1539414"/>
                <a:gd name="connsiteY48" fmla="*/ 885421 h 1745392"/>
                <a:gd name="connsiteX49" fmla="*/ 1095613 w 1539414"/>
                <a:gd name="connsiteY49" fmla="*/ 863066 h 1745392"/>
                <a:gd name="connsiteX50" fmla="*/ 1114923 w 1539414"/>
                <a:gd name="connsiteY50" fmla="*/ 837325 h 1745392"/>
                <a:gd name="connsiteX51" fmla="*/ 1123393 w 1539414"/>
                <a:gd name="connsiteY51" fmla="*/ 823099 h 1745392"/>
                <a:gd name="connsiteX52" fmla="*/ 1132879 w 1539414"/>
                <a:gd name="connsiteY52" fmla="*/ 807518 h 1745392"/>
                <a:gd name="connsiteX53" fmla="*/ 1147785 w 1539414"/>
                <a:gd name="connsiteY53" fmla="*/ 773987 h 1745392"/>
                <a:gd name="connsiteX54" fmla="*/ 1158626 w 1539414"/>
                <a:gd name="connsiteY54" fmla="*/ 738761 h 1745392"/>
                <a:gd name="connsiteX55" fmla="*/ 1165402 w 1539414"/>
                <a:gd name="connsiteY55" fmla="*/ 701504 h 1745392"/>
                <a:gd name="connsiteX56" fmla="*/ 1167773 w 1539414"/>
                <a:gd name="connsiteY56" fmla="*/ 662553 h 1745392"/>
                <a:gd name="connsiteX57" fmla="*/ 1166079 w 1539414"/>
                <a:gd name="connsiteY57" fmla="*/ 621231 h 1745392"/>
                <a:gd name="connsiteX58" fmla="*/ 1160997 w 1539414"/>
                <a:gd name="connsiteY58" fmla="*/ 578215 h 1745392"/>
                <a:gd name="connsiteX59" fmla="*/ 1151173 w 1539414"/>
                <a:gd name="connsiteY59" fmla="*/ 533845 h 1745392"/>
                <a:gd name="connsiteX60" fmla="*/ 1144736 w 1539414"/>
                <a:gd name="connsiteY60" fmla="*/ 510474 h 1745392"/>
                <a:gd name="connsiteX61" fmla="*/ 1161336 w 1539414"/>
                <a:gd name="connsiteY61" fmla="*/ 514877 h 1745392"/>
                <a:gd name="connsiteX62" fmla="*/ 1193859 w 1539414"/>
                <a:gd name="connsiteY62" fmla="*/ 526732 h 1745392"/>
                <a:gd name="connsiteX63" fmla="*/ 1225027 w 1539414"/>
                <a:gd name="connsiteY63" fmla="*/ 542313 h 1745392"/>
                <a:gd name="connsiteX64" fmla="*/ 1254839 w 1539414"/>
                <a:gd name="connsiteY64" fmla="*/ 561619 h 1745392"/>
                <a:gd name="connsiteX65" fmla="*/ 1283297 w 1539414"/>
                <a:gd name="connsiteY65" fmla="*/ 583973 h 1745392"/>
                <a:gd name="connsiteX66" fmla="*/ 1309383 w 1539414"/>
                <a:gd name="connsiteY66" fmla="*/ 609037 h 1745392"/>
                <a:gd name="connsiteX67" fmla="*/ 1333436 w 1539414"/>
                <a:gd name="connsiteY67" fmla="*/ 637150 h 1745392"/>
                <a:gd name="connsiteX68" fmla="*/ 1355457 w 1539414"/>
                <a:gd name="connsiteY68" fmla="*/ 667633 h 1745392"/>
                <a:gd name="connsiteX69" fmla="*/ 1374429 w 1539414"/>
                <a:gd name="connsiteY69" fmla="*/ 700149 h 1745392"/>
                <a:gd name="connsiteX70" fmla="*/ 1390690 w 1539414"/>
                <a:gd name="connsiteY70" fmla="*/ 734358 h 1745392"/>
                <a:gd name="connsiteX71" fmla="*/ 1403225 w 1539414"/>
                <a:gd name="connsiteY71" fmla="*/ 770600 h 1745392"/>
                <a:gd name="connsiteX72" fmla="*/ 1413049 w 1539414"/>
                <a:gd name="connsiteY72" fmla="*/ 807857 h 1745392"/>
                <a:gd name="connsiteX73" fmla="*/ 1418470 w 1539414"/>
                <a:gd name="connsiteY73" fmla="*/ 846470 h 1745392"/>
                <a:gd name="connsiteX74" fmla="*/ 1420841 w 1539414"/>
                <a:gd name="connsiteY74" fmla="*/ 885421 h 1745392"/>
                <a:gd name="connsiteX75" fmla="*/ 1418470 w 1539414"/>
                <a:gd name="connsiteY75" fmla="*/ 925049 h 1745392"/>
                <a:gd name="connsiteX76" fmla="*/ 1412033 w 1539414"/>
                <a:gd name="connsiteY76" fmla="*/ 964678 h 1745392"/>
                <a:gd name="connsiteX77" fmla="*/ 1407290 w 1539414"/>
                <a:gd name="connsiteY77" fmla="*/ 984322 h 1745392"/>
                <a:gd name="connsiteX78" fmla="*/ 1416437 w 1539414"/>
                <a:gd name="connsiteY78" fmla="*/ 987371 h 1745392"/>
                <a:gd name="connsiteX79" fmla="*/ 1434054 w 1539414"/>
                <a:gd name="connsiteY79" fmla="*/ 994484 h 1745392"/>
                <a:gd name="connsiteX80" fmla="*/ 1450315 w 1539414"/>
                <a:gd name="connsiteY80" fmla="*/ 1003290 h 1745392"/>
                <a:gd name="connsiteX81" fmla="*/ 1464883 w 1539414"/>
                <a:gd name="connsiteY81" fmla="*/ 1013790 h 1745392"/>
                <a:gd name="connsiteX82" fmla="*/ 1483516 w 1539414"/>
                <a:gd name="connsiteY82" fmla="*/ 1031741 h 1745392"/>
                <a:gd name="connsiteX83" fmla="*/ 1504181 w 1539414"/>
                <a:gd name="connsiteY83" fmla="*/ 1060531 h 1745392"/>
                <a:gd name="connsiteX84" fmla="*/ 1519765 w 1539414"/>
                <a:gd name="connsiteY84" fmla="*/ 1094063 h 1745392"/>
                <a:gd name="connsiteX85" fmla="*/ 1530606 w 1539414"/>
                <a:gd name="connsiteY85" fmla="*/ 1129965 h 1745392"/>
                <a:gd name="connsiteX86" fmla="*/ 1536704 w 1539414"/>
                <a:gd name="connsiteY86" fmla="*/ 1167900 h 1745392"/>
                <a:gd name="connsiteX87" fmla="*/ 1539414 w 1539414"/>
                <a:gd name="connsiteY87" fmla="*/ 1206513 h 1745392"/>
                <a:gd name="connsiteX88" fmla="*/ 1539414 w 1539414"/>
                <a:gd name="connsiteY88" fmla="*/ 1225819 h 1745392"/>
                <a:gd name="connsiteX89" fmla="*/ 1538059 w 1539414"/>
                <a:gd name="connsiteY89" fmla="*/ 1240722 h 1745392"/>
                <a:gd name="connsiteX90" fmla="*/ 1532639 w 1539414"/>
                <a:gd name="connsiteY90" fmla="*/ 1270528 h 1745392"/>
                <a:gd name="connsiteX91" fmla="*/ 1528912 w 1539414"/>
                <a:gd name="connsiteY91" fmla="*/ 1285092 h 1745392"/>
                <a:gd name="connsiteX92" fmla="*/ 1525185 w 1539414"/>
                <a:gd name="connsiteY92" fmla="*/ 1296608 h 1745392"/>
                <a:gd name="connsiteX93" fmla="*/ 1516716 w 1539414"/>
                <a:gd name="connsiteY93" fmla="*/ 1318285 h 1745392"/>
                <a:gd name="connsiteX94" fmla="*/ 1505536 w 1539414"/>
                <a:gd name="connsiteY94" fmla="*/ 1338946 h 1745392"/>
                <a:gd name="connsiteX95" fmla="*/ 1493001 w 1539414"/>
                <a:gd name="connsiteY95" fmla="*/ 1357914 h 1745392"/>
                <a:gd name="connsiteX96" fmla="*/ 1478434 w 1539414"/>
                <a:gd name="connsiteY96" fmla="*/ 1375527 h 1745392"/>
                <a:gd name="connsiteX97" fmla="*/ 1461156 w 1539414"/>
                <a:gd name="connsiteY97" fmla="*/ 1391784 h 1745392"/>
                <a:gd name="connsiteX98" fmla="*/ 1442184 w 1539414"/>
                <a:gd name="connsiteY98" fmla="*/ 1406687 h 1745392"/>
                <a:gd name="connsiteX99" fmla="*/ 1421180 w 1539414"/>
                <a:gd name="connsiteY99" fmla="*/ 1420236 h 1745392"/>
                <a:gd name="connsiteX100" fmla="*/ 1410000 w 1539414"/>
                <a:gd name="connsiteY100" fmla="*/ 1426671 h 1745392"/>
                <a:gd name="connsiteX101" fmla="*/ 1398821 w 1539414"/>
                <a:gd name="connsiteY101" fmla="*/ 1432429 h 1745392"/>
                <a:gd name="connsiteX102" fmla="*/ 1376122 w 1539414"/>
                <a:gd name="connsiteY102" fmla="*/ 1441235 h 1745392"/>
                <a:gd name="connsiteX103" fmla="*/ 1341906 w 1539414"/>
                <a:gd name="connsiteY103" fmla="*/ 1450380 h 1745392"/>
                <a:gd name="connsiteX104" fmla="*/ 1296509 w 1539414"/>
                <a:gd name="connsiteY104" fmla="*/ 1454783 h 1745392"/>
                <a:gd name="connsiteX105" fmla="*/ 1253484 w 1539414"/>
                <a:gd name="connsiteY105" fmla="*/ 1453767 h 1745392"/>
                <a:gd name="connsiteX106" fmla="*/ 1215202 w 1539414"/>
                <a:gd name="connsiteY106" fmla="*/ 1448009 h 1745392"/>
                <a:gd name="connsiteX107" fmla="*/ 1183357 w 1539414"/>
                <a:gd name="connsiteY107" fmla="*/ 1440558 h 1745392"/>
                <a:gd name="connsiteX108" fmla="*/ 1150495 w 1539414"/>
                <a:gd name="connsiteY108" fmla="*/ 1430058 h 1745392"/>
                <a:gd name="connsiteX109" fmla="*/ 1145414 w 1539414"/>
                <a:gd name="connsiteY109" fmla="*/ 1427687 h 1745392"/>
                <a:gd name="connsiteX110" fmla="*/ 1121699 w 1539414"/>
                <a:gd name="connsiteY110" fmla="*/ 1417187 h 1745392"/>
                <a:gd name="connsiteX111" fmla="*/ 1108487 w 1539414"/>
                <a:gd name="connsiteY111" fmla="*/ 1409397 h 1745392"/>
                <a:gd name="connsiteX112" fmla="*/ 1084772 w 1539414"/>
                <a:gd name="connsiteY112" fmla="*/ 1390430 h 1745392"/>
                <a:gd name="connsiteX113" fmla="*/ 1074270 w 1539414"/>
                <a:gd name="connsiteY113" fmla="*/ 1379930 h 1745392"/>
                <a:gd name="connsiteX114" fmla="*/ 1061058 w 1539414"/>
                <a:gd name="connsiteY114" fmla="*/ 1364011 h 1745392"/>
                <a:gd name="connsiteX115" fmla="*/ 1040731 w 1539414"/>
                <a:gd name="connsiteY115" fmla="*/ 1331156 h 1745392"/>
                <a:gd name="connsiteX116" fmla="*/ 1026502 w 1539414"/>
                <a:gd name="connsiteY116" fmla="*/ 1297286 h 1745392"/>
                <a:gd name="connsiteX117" fmla="*/ 1017016 w 1539414"/>
                <a:gd name="connsiteY117" fmla="*/ 1264431 h 1745392"/>
                <a:gd name="connsiteX118" fmla="*/ 1010241 w 1539414"/>
                <a:gd name="connsiteY118" fmla="*/ 1220061 h 1745392"/>
                <a:gd name="connsiteX119" fmla="*/ 1009224 w 1539414"/>
                <a:gd name="connsiteY119" fmla="*/ 1182465 h 1745392"/>
                <a:gd name="connsiteX120" fmla="*/ 1009224 w 1539414"/>
                <a:gd name="connsiteY120" fmla="*/ 1178062 h 1745392"/>
                <a:gd name="connsiteX121" fmla="*/ 945195 w 1539414"/>
                <a:gd name="connsiteY121" fmla="*/ 1172642 h 1745392"/>
                <a:gd name="connsiteX122" fmla="*/ 944856 w 1539414"/>
                <a:gd name="connsiteY122" fmla="*/ 1178739 h 1745392"/>
                <a:gd name="connsiteX123" fmla="*/ 945195 w 1539414"/>
                <a:gd name="connsiteY123" fmla="*/ 1212271 h 1745392"/>
                <a:gd name="connsiteX124" fmla="*/ 947905 w 1539414"/>
                <a:gd name="connsiteY124" fmla="*/ 1243770 h 1745392"/>
                <a:gd name="connsiteX125" fmla="*/ 954342 w 1539414"/>
                <a:gd name="connsiteY125" fmla="*/ 1280689 h 1745392"/>
                <a:gd name="connsiteX126" fmla="*/ 966199 w 1539414"/>
                <a:gd name="connsiteY126" fmla="*/ 1320656 h 1745392"/>
                <a:gd name="connsiteX127" fmla="*/ 984493 w 1539414"/>
                <a:gd name="connsiteY127" fmla="*/ 1362317 h 1745392"/>
                <a:gd name="connsiteX128" fmla="*/ 1003126 w 1539414"/>
                <a:gd name="connsiteY128" fmla="*/ 1393139 h 1745392"/>
                <a:gd name="connsiteX129" fmla="*/ 1018033 w 1539414"/>
                <a:gd name="connsiteY129" fmla="*/ 1413123 h 1745392"/>
                <a:gd name="connsiteX130" fmla="*/ 1026502 w 1539414"/>
                <a:gd name="connsiteY130" fmla="*/ 1422945 h 1745392"/>
                <a:gd name="connsiteX131" fmla="*/ 1041747 w 1539414"/>
                <a:gd name="connsiteY131" fmla="*/ 1438187 h 1745392"/>
                <a:gd name="connsiteX132" fmla="*/ 1075964 w 1539414"/>
                <a:gd name="connsiteY132" fmla="*/ 1464945 h 1745392"/>
                <a:gd name="connsiteX133" fmla="*/ 1094935 w 1539414"/>
                <a:gd name="connsiteY133" fmla="*/ 1476461 h 1745392"/>
                <a:gd name="connsiteX134" fmla="*/ 1090531 w 1539414"/>
                <a:gd name="connsiteY134" fmla="*/ 1492380 h 1745392"/>
                <a:gd name="connsiteX135" fmla="*/ 1080029 w 1539414"/>
                <a:gd name="connsiteY135" fmla="*/ 1522186 h 1745392"/>
                <a:gd name="connsiteX136" fmla="*/ 1067494 w 1539414"/>
                <a:gd name="connsiteY136" fmla="*/ 1549621 h 1745392"/>
                <a:gd name="connsiteX137" fmla="*/ 1053266 w 1539414"/>
                <a:gd name="connsiteY137" fmla="*/ 1574685 h 1745392"/>
                <a:gd name="connsiteX138" fmla="*/ 1037343 w 1539414"/>
                <a:gd name="connsiteY138" fmla="*/ 1597717 h 1745392"/>
                <a:gd name="connsiteX139" fmla="*/ 1019388 w 1539414"/>
                <a:gd name="connsiteY139" fmla="*/ 1617700 h 1745392"/>
                <a:gd name="connsiteX140" fmla="*/ 999738 w 1539414"/>
                <a:gd name="connsiteY140" fmla="*/ 1635313 h 1745392"/>
                <a:gd name="connsiteX141" fmla="*/ 978057 w 1539414"/>
                <a:gd name="connsiteY141" fmla="*/ 1650555 h 1745392"/>
                <a:gd name="connsiteX142" fmla="*/ 966877 w 1539414"/>
                <a:gd name="connsiteY142" fmla="*/ 1657329 h 1745392"/>
                <a:gd name="connsiteX143" fmla="*/ 947905 w 1539414"/>
                <a:gd name="connsiteY143" fmla="*/ 1666813 h 1745392"/>
                <a:gd name="connsiteX144" fmla="*/ 909284 w 1539414"/>
                <a:gd name="connsiteY144" fmla="*/ 1680700 h 1745392"/>
                <a:gd name="connsiteX145" fmla="*/ 869647 w 1539414"/>
                <a:gd name="connsiteY145" fmla="*/ 1688490 h 1745392"/>
                <a:gd name="connsiteX146" fmla="*/ 830688 w 1539414"/>
                <a:gd name="connsiteY146" fmla="*/ 1691538 h 1745392"/>
                <a:gd name="connsiteX147" fmla="*/ 793422 w 1539414"/>
                <a:gd name="connsiteY147" fmla="*/ 1690522 h 1745392"/>
                <a:gd name="connsiteX148" fmla="*/ 758527 w 1539414"/>
                <a:gd name="connsiteY148" fmla="*/ 1687135 h 1745392"/>
                <a:gd name="connsiteX149" fmla="*/ 713131 w 1539414"/>
                <a:gd name="connsiteY149" fmla="*/ 1679345 h 1745392"/>
                <a:gd name="connsiteX150" fmla="*/ 690433 w 1539414"/>
                <a:gd name="connsiteY150" fmla="*/ 1673587 h 1745392"/>
                <a:gd name="connsiteX151" fmla="*/ 706355 w 1539414"/>
                <a:gd name="connsiteY151" fmla="*/ 1653264 h 1745392"/>
                <a:gd name="connsiteX152" fmla="*/ 731764 w 1539414"/>
                <a:gd name="connsiteY152" fmla="*/ 1612959 h 1745392"/>
                <a:gd name="connsiteX153" fmla="*/ 751752 w 1539414"/>
                <a:gd name="connsiteY153" fmla="*/ 1572653 h 1745392"/>
                <a:gd name="connsiteX154" fmla="*/ 765642 w 1539414"/>
                <a:gd name="connsiteY154" fmla="*/ 1534379 h 1745392"/>
                <a:gd name="connsiteX155" fmla="*/ 779193 w 1539414"/>
                <a:gd name="connsiteY155" fmla="*/ 1484251 h 1745392"/>
                <a:gd name="connsiteX156" fmla="*/ 785969 w 1539414"/>
                <a:gd name="connsiteY156" fmla="*/ 1440897 h 1745392"/>
                <a:gd name="connsiteX157" fmla="*/ 786307 w 1539414"/>
                <a:gd name="connsiteY157" fmla="*/ 1434800 h 1745392"/>
                <a:gd name="connsiteX158" fmla="*/ 722278 w 1539414"/>
                <a:gd name="connsiteY158" fmla="*/ 1431074 h 1745392"/>
                <a:gd name="connsiteX159" fmla="*/ 721939 w 1539414"/>
                <a:gd name="connsiteY159" fmla="*/ 1436493 h 1745392"/>
                <a:gd name="connsiteX160" fmla="*/ 716519 w 1539414"/>
                <a:gd name="connsiteY160" fmla="*/ 1469348 h 1745392"/>
                <a:gd name="connsiteX161" fmla="*/ 708727 w 1539414"/>
                <a:gd name="connsiteY161" fmla="*/ 1501186 h 1745392"/>
                <a:gd name="connsiteX162" fmla="*/ 696192 w 1539414"/>
                <a:gd name="connsiteY162" fmla="*/ 1537766 h 1745392"/>
                <a:gd name="connsiteX163" fmla="*/ 677898 w 1539414"/>
                <a:gd name="connsiteY163" fmla="*/ 1577733 h 1745392"/>
                <a:gd name="connsiteX164" fmla="*/ 652490 w 1539414"/>
                <a:gd name="connsiteY164" fmla="*/ 1618378 h 1745392"/>
                <a:gd name="connsiteX165" fmla="*/ 628097 w 1539414"/>
                <a:gd name="connsiteY165" fmla="*/ 1647168 h 1745392"/>
                <a:gd name="connsiteX166" fmla="*/ 609465 w 1539414"/>
                <a:gd name="connsiteY166" fmla="*/ 1665797 h 1745392"/>
                <a:gd name="connsiteX167" fmla="*/ 598962 w 1539414"/>
                <a:gd name="connsiteY167" fmla="*/ 1673925 h 1745392"/>
                <a:gd name="connsiteX168" fmla="*/ 584395 w 1539414"/>
                <a:gd name="connsiteY168" fmla="*/ 1685780 h 1745392"/>
                <a:gd name="connsiteX169" fmla="*/ 551872 w 1539414"/>
                <a:gd name="connsiteY169" fmla="*/ 1705764 h 1745392"/>
                <a:gd name="connsiteX170" fmla="*/ 516639 w 1539414"/>
                <a:gd name="connsiteY170" fmla="*/ 1721344 h 1745392"/>
                <a:gd name="connsiteX171" fmla="*/ 478357 w 1539414"/>
                <a:gd name="connsiteY171" fmla="*/ 1733199 h 1745392"/>
                <a:gd name="connsiteX172" fmla="*/ 437703 w 1539414"/>
                <a:gd name="connsiteY172" fmla="*/ 1740989 h 1745392"/>
                <a:gd name="connsiteX173" fmla="*/ 393662 w 1539414"/>
                <a:gd name="connsiteY173" fmla="*/ 1745053 h 1745392"/>
                <a:gd name="connsiteX174" fmla="*/ 347249 w 1539414"/>
                <a:gd name="connsiteY174" fmla="*/ 1745392 h 1745392"/>
                <a:gd name="connsiteX175" fmla="*/ 298126 w 1539414"/>
                <a:gd name="connsiteY175" fmla="*/ 1741666 h 1745392"/>
                <a:gd name="connsiteX176" fmla="*/ 272040 w 1539414"/>
                <a:gd name="connsiteY176" fmla="*/ 1737602 h 1745392"/>
                <a:gd name="connsiteX177" fmla="*/ 249681 w 1539414"/>
                <a:gd name="connsiteY177" fmla="*/ 1733538 h 1745392"/>
                <a:gd name="connsiteX178" fmla="*/ 206317 w 1539414"/>
                <a:gd name="connsiteY178" fmla="*/ 1719651 h 1745392"/>
                <a:gd name="connsiteX179" fmla="*/ 166002 w 1539414"/>
                <a:gd name="connsiteY179" fmla="*/ 1700344 h 1745392"/>
                <a:gd name="connsiteX180" fmla="*/ 128059 w 1539414"/>
                <a:gd name="connsiteY180" fmla="*/ 1676635 h 1745392"/>
                <a:gd name="connsiteX181" fmla="*/ 93503 w 1539414"/>
                <a:gd name="connsiteY181" fmla="*/ 1649877 h 1745392"/>
                <a:gd name="connsiteX182" fmla="*/ 61658 w 1539414"/>
                <a:gd name="connsiteY182" fmla="*/ 1621426 h 1745392"/>
                <a:gd name="connsiteX183" fmla="*/ 21005 w 1539414"/>
                <a:gd name="connsiteY183" fmla="*/ 1578749 h 1745392"/>
                <a:gd name="connsiteX184" fmla="*/ 0 w 1539414"/>
                <a:gd name="connsiteY184" fmla="*/ 1552669 h 1745392"/>
                <a:gd name="connsiteX185" fmla="*/ 0 w 1539414"/>
                <a:gd name="connsiteY185" fmla="*/ 652392 h 1745392"/>
                <a:gd name="connsiteX186" fmla="*/ 27103 w 1539414"/>
                <a:gd name="connsiteY186" fmla="*/ 647650 h 1745392"/>
                <a:gd name="connsiteX187" fmla="*/ 79275 w 1539414"/>
                <a:gd name="connsiteY187" fmla="*/ 641553 h 1745392"/>
                <a:gd name="connsiteX188" fmla="*/ 128059 w 1539414"/>
                <a:gd name="connsiteY188" fmla="*/ 639860 h 1745392"/>
                <a:gd name="connsiteX189" fmla="*/ 173794 w 1539414"/>
                <a:gd name="connsiteY189" fmla="*/ 642231 h 1745392"/>
                <a:gd name="connsiteX190" fmla="*/ 216480 w 1539414"/>
                <a:gd name="connsiteY190" fmla="*/ 649343 h 1745392"/>
                <a:gd name="connsiteX191" fmla="*/ 255440 w 1539414"/>
                <a:gd name="connsiteY191" fmla="*/ 660859 h 1745392"/>
                <a:gd name="connsiteX192" fmla="*/ 291351 w 1539414"/>
                <a:gd name="connsiteY192" fmla="*/ 676440 h 1745392"/>
                <a:gd name="connsiteX193" fmla="*/ 323873 w 1539414"/>
                <a:gd name="connsiteY193" fmla="*/ 697101 h 1745392"/>
                <a:gd name="connsiteX194" fmla="*/ 338441 w 1539414"/>
                <a:gd name="connsiteY194" fmla="*/ 708955 h 1745392"/>
                <a:gd name="connsiteX195" fmla="*/ 348604 w 1539414"/>
                <a:gd name="connsiteY195" fmla="*/ 717762 h 1745392"/>
                <a:gd name="connsiteX196" fmla="*/ 366898 w 1539414"/>
                <a:gd name="connsiteY196" fmla="*/ 736729 h 1745392"/>
                <a:gd name="connsiteX197" fmla="*/ 383160 w 1539414"/>
                <a:gd name="connsiteY197" fmla="*/ 757051 h 1745392"/>
                <a:gd name="connsiteX198" fmla="*/ 397389 w 1539414"/>
                <a:gd name="connsiteY198" fmla="*/ 778390 h 1745392"/>
                <a:gd name="connsiteX199" fmla="*/ 415344 w 1539414"/>
                <a:gd name="connsiteY199" fmla="*/ 811244 h 1745392"/>
                <a:gd name="connsiteX200" fmla="*/ 432960 w 1539414"/>
                <a:gd name="connsiteY200" fmla="*/ 856631 h 1745392"/>
                <a:gd name="connsiteX201" fmla="*/ 445156 w 1539414"/>
                <a:gd name="connsiteY201" fmla="*/ 901001 h 1745392"/>
                <a:gd name="connsiteX202" fmla="*/ 452948 w 1539414"/>
                <a:gd name="connsiteY202" fmla="*/ 942662 h 1745392"/>
                <a:gd name="connsiteX203" fmla="*/ 458369 w 1539414"/>
                <a:gd name="connsiteY203" fmla="*/ 996177 h 1745392"/>
                <a:gd name="connsiteX204" fmla="*/ 458708 w 1539414"/>
                <a:gd name="connsiteY204" fmla="*/ 1019886 h 1745392"/>
                <a:gd name="connsiteX205" fmla="*/ 439397 w 1539414"/>
                <a:gd name="connsiteY205" fmla="*/ 1025983 h 1745392"/>
                <a:gd name="connsiteX206" fmla="*/ 404842 w 1539414"/>
                <a:gd name="connsiteY206" fmla="*/ 1041225 h 1745392"/>
                <a:gd name="connsiteX207" fmla="*/ 375029 w 1539414"/>
                <a:gd name="connsiteY207" fmla="*/ 1059515 h 1745392"/>
                <a:gd name="connsiteX208" fmla="*/ 348943 w 1539414"/>
                <a:gd name="connsiteY208" fmla="*/ 1078144 h 1745392"/>
                <a:gd name="connsiteX209" fmla="*/ 319131 w 1539414"/>
                <a:gd name="connsiteY209" fmla="*/ 1104901 h 1745392"/>
                <a:gd name="connsiteX210" fmla="*/ 297110 w 1539414"/>
                <a:gd name="connsiteY210" fmla="*/ 1129965 h 1745392"/>
                <a:gd name="connsiteX211" fmla="*/ 295077 w 1539414"/>
                <a:gd name="connsiteY211" fmla="*/ 1133014 h 1745392"/>
                <a:gd name="connsiteX212" fmla="*/ 347588 w 1539414"/>
                <a:gd name="connsiteY212" fmla="*/ 1169933 h 1745392"/>
                <a:gd name="connsiteX213" fmla="*/ 353686 w 1539414"/>
                <a:gd name="connsiteY213" fmla="*/ 1161804 h 1745392"/>
                <a:gd name="connsiteX214" fmla="*/ 388919 w 1539414"/>
                <a:gd name="connsiteY214" fmla="*/ 1127595 h 1745392"/>
                <a:gd name="connsiteX215" fmla="*/ 415344 w 1539414"/>
                <a:gd name="connsiteY215" fmla="*/ 1108627 h 1745392"/>
                <a:gd name="connsiteX216" fmla="*/ 436009 w 1539414"/>
                <a:gd name="connsiteY216" fmla="*/ 1097111 h 1745392"/>
                <a:gd name="connsiteX217" fmla="*/ 459724 w 1539414"/>
                <a:gd name="connsiteY217" fmla="*/ 1086950 h 1745392"/>
                <a:gd name="connsiteX218" fmla="*/ 485471 w 1539414"/>
                <a:gd name="connsiteY218" fmla="*/ 1079160 h 1745392"/>
                <a:gd name="connsiteX219" fmla="*/ 513929 w 1539414"/>
                <a:gd name="connsiteY219" fmla="*/ 1074418 h 1745392"/>
                <a:gd name="connsiteX220" fmla="*/ 544758 w 1539414"/>
                <a:gd name="connsiteY220" fmla="*/ 1073402 h 1745392"/>
                <a:gd name="connsiteX221" fmla="*/ 578297 w 1539414"/>
                <a:gd name="connsiteY221" fmla="*/ 1076450 h 1745392"/>
                <a:gd name="connsiteX222" fmla="*/ 614207 w 1539414"/>
                <a:gd name="connsiteY222" fmla="*/ 1085256 h 1745392"/>
                <a:gd name="connsiteX223" fmla="*/ 651812 w 1539414"/>
                <a:gd name="connsiteY223" fmla="*/ 1100159 h 1745392"/>
                <a:gd name="connsiteX224" fmla="*/ 692465 w 1539414"/>
                <a:gd name="connsiteY224" fmla="*/ 1121837 h 1745392"/>
                <a:gd name="connsiteX225" fmla="*/ 713470 w 1539414"/>
                <a:gd name="connsiteY225" fmla="*/ 1135723 h 1745392"/>
                <a:gd name="connsiteX226" fmla="*/ 749719 w 1539414"/>
                <a:gd name="connsiteY226" fmla="*/ 1082547 h 1745392"/>
                <a:gd name="connsiteX227" fmla="*/ 733797 w 1539414"/>
                <a:gd name="connsiteY227" fmla="*/ 1072047 h 1745392"/>
                <a:gd name="connsiteX228" fmla="*/ 702290 w 1539414"/>
                <a:gd name="connsiteY228" fmla="*/ 1053757 h 1745392"/>
                <a:gd name="connsiteX229" fmla="*/ 671800 w 1539414"/>
                <a:gd name="connsiteY229" fmla="*/ 1038854 h 1745392"/>
                <a:gd name="connsiteX230" fmla="*/ 642326 w 1539414"/>
                <a:gd name="connsiteY230" fmla="*/ 1026999 h 1745392"/>
                <a:gd name="connsiteX231" fmla="*/ 613869 w 1539414"/>
                <a:gd name="connsiteY231" fmla="*/ 1018532 h 1745392"/>
                <a:gd name="connsiteX232" fmla="*/ 586428 w 1539414"/>
                <a:gd name="connsiteY232" fmla="*/ 1012435 h 1745392"/>
                <a:gd name="connsiteX233" fmla="*/ 560341 w 1539414"/>
                <a:gd name="connsiteY233" fmla="*/ 1009387 h 1745392"/>
                <a:gd name="connsiteX234" fmla="*/ 535272 w 1539414"/>
                <a:gd name="connsiteY234" fmla="*/ 1008370 h 1745392"/>
                <a:gd name="connsiteX235" fmla="*/ 522737 w 1539414"/>
                <a:gd name="connsiteY235" fmla="*/ 1009048 h 1745392"/>
                <a:gd name="connsiteX236" fmla="*/ 522398 w 1539414"/>
                <a:gd name="connsiteY236" fmla="*/ 989064 h 1745392"/>
                <a:gd name="connsiteX237" fmla="*/ 517655 w 1539414"/>
                <a:gd name="connsiteY237" fmla="*/ 936904 h 1745392"/>
                <a:gd name="connsiteX238" fmla="*/ 505798 w 1539414"/>
                <a:gd name="connsiteY238" fmla="*/ 874582 h 1745392"/>
                <a:gd name="connsiteX239" fmla="*/ 489875 w 1539414"/>
                <a:gd name="connsiteY239" fmla="*/ 824454 h 1745392"/>
                <a:gd name="connsiteX240" fmla="*/ 476324 w 1539414"/>
                <a:gd name="connsiteY240" fmla="*/ 790583 h 1745392"/>
                <a:gd name="connsiteX241" fmla="*/ 468532 w 1539414"/>
                <a:gd name="connsiteY241" fmla="*/ 773987 h 1745392"/>
                <a:gd name="connsiteX242" fmla="*/ 492924 w 1539414"/>
                <a:gd name="connsiteY242" fmla="*/ 759084 h 1745392"/>
                <a:gd name="connsiteX243" fmla="*/ 537304 w 1539414"/>
                <a:gd name="connsiteY243" fmla="*/ 727584 h 1745392"/>
                <a:gd name="connsiteX244" fmla="*/ 568472 w 1539414"/>
                <a:gd name="connsiteY244" fmla="*/ 700826 h 1745392"/>
                <a:gd name="connsiteX245" fmla="*/ 599301 w 1539414"/>
                <a:gd name="connsiteY245" fmla="*/ 669666 h 1745392"/>
                <a:gd name="connsiteX246" fmla="*/ 629114 w 1539414"/>
                <a:gd name="connsiteY246" fmla="*/ 633424 h 1745392"/>
                <a:gd name="connsiteX247" fmla="*/ 655877 w 1539414"/>
                <a:gd name="connsiteY247" fmla="*/ 592780 h 1745392"/>
                <a:gd name="connsiteX248" fmla="*/ 678576 w 1539414"/>
                <a:gd name="connsiteY248" fmla="*/ 547054 h 1745392"/>
                <a:gd name="connsiteX249" fmla="*/ 687384 w 1539414"/>
                <a:gd name="connsiteY249" fmla="*/ 521990 h 1745392"/>
                <a:gd name="connsiteX250" fmla="*/ 693143 w 1539414"/>
                <a:gd name="connsiteY250" fmla="*/ 504378 h 1745392"/>
                <a:gd name="connsiteX251" fmla="*/ 701613 w 1539414"/>
                <a:gd name="connsiteY251" fmla="*/ 468136 h 1745392"/>
                <a:gd name="connsiteX252" fmla="*/ 706355 w 1539414"/>
                <a:gd name="connsiteY252" fmla="*/ 431556 h 1745392"/>
                <a:gd name="connsiteX253" fmla="*/ 707711 w 1539414"/>
                <a:gd name="connsiteY253" fmla="*/ 393960 h 1745392"/>
                <a:gd name="connsiteX254" fmla="*/ 705678 w 1539414"/>
                <a:gd name="connsiteY254" fmla="*/ 355686 h 1745392"/>
                <a:gd name="connsiteX255" fmla="*/ 699919 w 1539414"/>
                <a:gd name="connsiteY255" fmla="*/ 316735 h 1745392"/>
                <a:gd name="connsiteX256" fmla="*/ 690433 w 1539414"/>
                <a:gd name="connsiteY256" fmla="*/ 277107 h 1745392"/>
                <a:gd name="connsiteX257" fmla="*/ 678237 w 1539414"/>
                <a:gd name="connsiteY257" fmla="*/ 236801 h 1745392"/>
                <a:gd name="connsiteX258" fmla="*/ 670445 w 1539414"/>
                <a:gd name="connsiteY258" fmla="*/ 216140 h 1745392"/>
                <a:gd name="connsiteX259" fmla="*/ 689755 w 1539414"/>
                <a:gd name="connsiteY259" fmla="*/ 212414 h 1745392"/>
                <a:gd name="connsiteX260" fmla="*/ 262894 w 1539414"/>
                <a:gd name="connsiteY260" fmla="*/ 0 h 1745392"/>
                <a:gd name="connsiteX261" fmla="*/ 280510 w 1539414"/>
                <a:gd name="connsiteY261" fmla="*/ 0 h 1745392"/>
                <a:gd name="connsiteX262" fmla="*/ 294400 w 1539414"/>
                <a:gd name="connsiteY262" fmla="*/ 0 h 1745392"/>
                <a:gd name="connsiteX263" fmla="*/ 321164 w 1539414"/>
                <a:gd name="connsiteY263" fmla="*/ 2033 h 1745392"/>
                <a:gd name="connsiteX264" fmla="*/ 360123 w 1539414"/>
                <a:gd name="connsiteY264" fmla="*/ 9147 h 1745392"/>
                <a:gd name="connsiteX265" fmla="*/ 406875 w 1539414"/>
                <a:gd name="connsiteY265" fmla="*/ 25070 h 1745392"/>
                <a:gd name="connsiteX266" fmla="*/ 449900 w 1539414"/>
                <a:gd name="connsiteY266" fmla="*/ 46752 h 1745392"/>
                <a:gd name="connsiteX267" fmla="*/ 487843 w 1539414"/>
                <a:gd name="connsiteY267" fmla="*/ 73177 h 1745392"/>
                <a:gd name="connsiteX268" fmla="*/ 521044 w 1539414"/>
                <a:gd name="connsiteY268" fmla="*/ 102312 h 1745392"/>
                <a:gd name="connsiteX269" fmla="*/ 549501 w 1539414"/>
                <a:gd name="connsiteY269" fmla="*/ 132802 h 1745392"/>
                <a:gd name="connsiteX270" fmla="*/ 573216 w 1539414"/>
                <a:gd name="connsiteY270" fmla="*/ 163969 h 1745392"/>
                <a:gd name="connsiteX271" fmla="*/ 583041 w 1539414"/>
                <a:gd name="connsiteY271" fmla="*/ 179215 h 1745392"/>
                <a:gd name="connsiteX272" fmla="*/ 593882 w 1539414"/>
                <a:gd name="connsiteY272" fmla="*/ 201574 h 1745392"/>
                <a:gd name="connsiteX273" fmla="*/ 612514 w 1539414"/>
                <a:gd name="connsiteY273" fmla="*/ 244938 h 1745392"/>
                <a:gd name="connsiteX274" fmla="*/ 627082 w 1539414"/>
                <a:gd name="connsiteY274" fmla="*/ 286947 h 1745392"/>
                <a:gd name="connsiteX275" fmla="*/ 636568 w 1539414"/>
                <a:gd name="connsiteY275" fmla="*/ 328278 h 1745392"/>
                <a:gd name="connsiteX276" fmla="*/ 642327 w 1539414"/>
                <a:gd name="connsiteY276" fmla="*/ 368592 h 1745392"/>
                <a:gd name="connsiteX277" fmla="*/ 643682 w 1539414"/>
                <a:gd name="connsiteY277" fmla="*/ 408230 h 1745392"/>
                <a:gd name="connsiteX278" fmla="*/ 639956 w 1539414"/>
                <a:gd name="connsiteY278" fmla="*/ 446512 h 1745392"/>
                <a:gd name="connsiteX279" fmla="*/ 632502 w 1539414"/>
                <a:gd name="connsiteY279" fmla="*/ 483439 h 1745392"/>
                <a:gd name="connsiteX280" fmla="*/ 627082 w 1539414"/>
                <a:gd name="connsiteY280" fmla="*/ 501394 h 1745392"/>
                <a:gd name="connsiteX281" fmla="*/ 618951 w 1539414"/>
                <a:gd name="connsiteY281" fmla="*/ 522737 h 1745392"/>
                <a:gd name="connsiteX282" fmla="*/ 599302 w 1539414"/>
                <a:gd name="connsiteY282" fmla="*/ 562374 h 1745392"/>
                <a:gd name="connsiteX283" fmla="*/ 575926 w 1539414"/>
                <a:gd name="connsiteY283" fmla="*/ 597607 h 1745392"/>
                <a:gd name="connsiteX284" fmla="*/ 549501 w 1539414"/>
                <a:gd name="connsiteY284" fmla="*/ 628775 h 1745392"/>
                <a:gd name="connsiteX285" fmla="*/ 522399 w 1539414"/>
                <a:gd name="connsiteY285" fmla="*/ 655878 h 1745392"/>
                <a:gd name="connsiteX286" fmla="*/ 494619 w 1539414"/>
                <a:gd name="connsiteY286" fmla="*/ 678915 h 1745392"/>
                <a:gd name="connsiteX287" fmla="*/ 455998 w 1539414"/>
                <a:gd name="connsiteY287" fmla="*/ 707033 h 1745392"/>
                <a:gd name="connsiteX288" fmla="*/ 434655 w 1539414"/>
                <a:gd name="connsiteY288" fmla="*/ 719568 h 1745392"/>
                <a:gd name="connsiteX289" fmla="*/ 422798 w 1539414"/>
                <a:gd name="connsiteY289" fmla="*/ 703646 h 1745392"/>
                <a:gd name="connsiteX290" fmla="*/ 396034 w 1539414"/>
                <a:gd name="connsiteY290" fmla="*/ 674510 h 1745392"/>
                <a:gd name="connsiteX291" fmla="*/ 380450 w 1539414"/>
                <a:gd name="connsiteY291" fmla="*/ 660620 h 1745392"/>
                <a:gd name="connsiteX292" fmla="*/ 363172 w 1539414"/>
                <a:gd name="connsiteY292" fmla="*/ 646731 h 1745392"/>
                <a:gd name="connsiteX293" fmla="*/ 325568 w 1539414"/>
                <a:gd name="connsiteY293" fmla="*/ 622677 h 1745392"/>
                <a:gd name="connsiteX294" fmla="*/ 284575 w 1539414"/>
                <a:gd name="connsiteY294" fmla="*/ 603706 h 1745392"/>
                <a:gd name="connsiteX295" fmla="*/ 240195 w 1539414"/>
                <a:gd name="connsiteY295" fmla="*/ 589138 h 1745392"/>
                <a:gd name="connsiteX296" fmla="*/ 192766 w 1539414"/>
                <a:gd name="connsiteY296" fmla="*/ 579991 h 1745392"/>
                <a:gd name="connsiteX297" fmla="*/ 141610 w 1539414"/>
                <a:gd name="connsiteY297" fmla="*/ 575926 h 1745392"/>
                <a:gd name="connsiteX298" fmla="*/ 87405 w 1539414"/>
                <a:gd name="connsiteY298" fmla="*/ 576942 h 1745392"/>
                <a:gd name="connsiteX299" fmla="*/ 29813 w 1539414"/>
                <a:gd name="connsiteY299" fmla="*/ 582701 h 1745392"/>
                <a:gd name="connsiteX300" fmla="*/ 0 w 1539414"/>
                <a:gd name="connsiteY300" fmla="*/ 587783 h 1745392"/>
                <a:gd name="connsiteX301" fmla="*/ 0 w 1539414"/>
                <a:gd name="connsiteY301" fmla="*/ 353347 h 1745392"/>
                <a:gd name="connsiteX302" fmla="*/ 0 w 1539414"/>
                <a:gd name="connsiteY302" fmla="*/ 334376 h 1745392"/>
                <a:gd name="connsiteX303" fmla="*/ 2033 w 1539414"/>
                <a:gd name="connsiteY303" fmla="*/ 298465 h 1745392"/>
                <a:gd name="connsiteX304" fmla="*/ 6437 w 1539414"/>
                <a:gd name="connsiteY304" fmla="*/ 263232 h 1745392"/>
                <a:gd name="connsiteX305" fmla="*/ 13213 w 1539414"/>
                <a:gd name="connsiteY305" fmla="*/ 230032 h 1745392"/>
                <a:gd name="connsiteX306" fmla="*/ 21682 w 1539414"/>
                <a:gd name="connsiteY306" fmla="*/ 197847 h 1745392"/>
                <a:gd name="connsiteX307" fmla="*/ 32862 w 1539414"/>
                <a:gd name="connsiteY307" fmla="*/ 168035 h 1745392"/>
                <a:gd name="connsiteX308" fmla="*/ 45397 w 1539414"/>
                <a:gd name="connsiteY308" fmla="*/ 139916 h 1745392"/>
                <a:gd name="connsiteX309" fmla="*/ 60981 w 1539414"/>
                <a:gd name="connsiteY309" fmla="*/ 114169 h 1745392"/>
                <a:gd name="connsiteX310" fmla="*/ 78597 w 1539414"/>
                <a:gd name="connsiteY310" fmla="*/ 89777 h 1745392"/>
                <a:gd name="connsiteX311" fmla="*/ 98246 w 1539414"/>
                <a:gd name="connsiteY311" fmla="*/ 68772 h 1745392"/>
                <a:gd name="connsiteX312" fmla="*/ 120267 w 1539414"/>
                <a:gd name="connsiteY312" fmla="*/ 50139 h 1745392"/>
                <a:gd name="connsiteX313" fmla="*/ 144321 w 1539414"/>
                <a:gd name="connsiteY313" fmla="*/ 33878 h 1745392"/>
                <a:gd name="connsiteX314" fmla="*/ 170745 w 1539414"/>
                <a:gd name="connsiteY314" fmla="*/ 20666 h 1745392"/>
                <a:gd name="connsiteX315" fmla="*/ 199203 w 1539414"/>
                <a:gd name="connsiteY315" fmla="*/ 10502 h 1745392"/>
                <a:gd name="connsiteX316" fmla="*/ 230032 w 1539414"/>
                <a:gd name="connsiteY316" fmla="*/ 3388 h 1745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Lst>
              <a:rect l="l" t="t" r="r" b="b"/>
              <a:pathLst>
                <a:path w="1539414" h="1745392">
                  <a:moveTo>
                    <a:pt x="1075964" y="503700"/>
                  </a:moveTo>
                  <a:lnTo>
                    <a:pt x="1076641" y="503700"/>
                  </a:lnTo>
                  <a:lnTo>
                    <a:pt x="1075286" y="504039"/>
                  </a:lnTo>
                  <a:lnTo>
                    <a:pt x="1075261" y="503841"/>
                  </a:lnTo>
                  <a:close/>
                  <a:moveTo>
                    <a:pt x="727360" y="210043"/>
                  </a:moveTo>
                  <a:lnTo>
                    <a:pt x="764287" y="211737"/>
                  </a:lnTo>
                  <a:lnTo>
                    <a:pt x="800536" y="218172"/>
                  </a:lnTo>
                  <a:lnTo>
                    <a:pt x="835430" y="228333"/>
                  </a:lnTo>
                  <a:lnTo>
                    <a:pt x="868970" y="242559"/>
                  </a:lnTo>
                  <a:lnTo>
                    <a:pt x="900476" y="259494"/>
                  </a:lnTo>
                  <a:lnTo>
                    <a:pt x="930289" y="279139"/>
                  </a:lnTo>
                  <a:lnTo>
                    <a:pt x="958069" y="301155"/>
                  </a:lnTo>
                  <a:lnTo>
                    <a:pt x="983477" y="325203"/>
                  </a:lnTo>
                  <a:lnTo>
                    <a:pt x="1006175" y="351283"/>
                  </a:lnTo>
                  <a:lnTo>
                    <a:pt x="1026163" y="378041"/>
                  </a:lnTo>
                  <a:lnTo>
                    <a:pt x="1043102" y="406153"/>
                  </a:lnTo>
                  <a:lnTo>
                    <a:pt x="1056653" y="434266"/>
                  </a:lnTo>
                  <a:lnTo>
                    <a:pt x="1066817" y="462378"/>
                  </a:lnTo>
                  <a:lnTo>
                    <a:pt x="1073592" y="490491"/>
                  </a:lnTo>
                  <a:lnTo>
                    <a:pt x="1075261" y="503841"/>
                  </a:lnTo>
                  <a:lnTo>
                    <a:pt x="1074270" y="504039"/>
                  </a:lnTo>
                  <a:lnTo>
                    <a:pt x="1075286" y="504039"/>
                  </a:lnTo>
                  <a:lnTo>
                    <a:pt x="1084772" y="552812"/>
                  </a:lnTo>
                  <a:lnTo>
                    <a:pt x="1094935" y="615134"/>
                  </a:lnTo>
                  <a:lnTo>
                    <a:pt x="1098662" y="652730"/>
                  </a:lnTo>
                  <a:lnTo>
                    <a:pt x="1099001" y="686601"/>
                  </a:lnTo>
                  <a:lnTo>
                    <a:pt x="1095613" y="718439"/>
                  </a:lnTo>
                  <a:lnTo>
                    <a:pt x="1088499" y="748245"/>
                  </a:lnTo>
                  <a:lnTo>
                    <a:pt x="1076641" y="776358"/>
                  </a:lnTo>
                  <a:lnTo>
                    <a:pt x="1068511" y="789906"/>
                  </a:lnTo>
                  <a:lnTo>
                    <a:pt x="1061735" y="801083"/>
                  </a:lnTo>
                  <a:lnTo>
                    <a:pt x="1045474" y="822421"/>
                  </a:lnTo>
                  <a:lnTo>
                    <a:pt x="1027518" y="840712"/>
                  </a:lnTo>
                  <a:lnTo>
                    <a:pt x="1008208" y="857308"/>
                  </a:lnTo>
                  <a:lnTo>
                    <a:pt x="977379" y="878985"/>
                  </a:lnTo>
                  <a:lnTo>
                    <a:pt x="935709" y="900324"/>
                  </a:lnTo>
                  <a:lnTo>
                    <a:pt x="895056" y="915904"/>
                  </a:lnTo>
                  <a:lnTo>
                    <a:pt x="860161" y="926065"/>
                  </a:lnTo>
                  <a:lnTo>
                    <a:pt x="822218" y="933517"/>
                  </a:lnTo>
                  <a:lnTo>
                    <a:pt x="816120" y="933855"/>
                  </a:lnTo>
                  <a:lnTo>
                    <a:pt x="822218" y="997871"/>
                  </a:lnTo>
                  <a:lnTo>
                    <a:pt x="831704" y="997193"/>
                  </a:lnTo>
                  <a:lnTo>
                    <a:pt x="877100" y="987709"/>
                  </a:lnTo>
                  <a:lnTo>
                    <a:pt x="918431" y="975855"/>
                  </a:lnTo>
                  <a:lnTo>
                    <a:pt x="965522" y="957565"/>
                  </a:lnTo>
                  <a:lnTo>
                    <a:pt x="1002449" y="938597"/>
                  </a:lnTo>
                  <a:lnTo>
                    <a:pt x="1026841" y="923356"/>
                  </a:lnTo>
                  <a:lnTo>
                    <a:pt x="1051233" y="905743"/>
                  </a:lnTo>
                  <a:lnTo>
                    <a:pt x="1073931" y="885421"/>
                  </a:lnTo>
                  <a:lnTo>
                    <a:pt x="1095613" y="863066"/>
                  </a:lnTo>
                  <a:lnTo>
                    <a:pt x="1114923" y="837325"/>
                  </a:lnTo>
                  <a:lnTo>
                    <a:pt x="1123393" y="823099"/>
                  </a:lnTo>
                  <a:lnTo>
                    <a:pt x="1132879" y="807518"/>
                  </a:lnTo>
                  <a:lnTo>
                    <a:pt x="1147785" y="773987"/>
                  </a:lnTo>
                  <a:lnTo>
                    <a:pt x="1158626" y="738761"/>
                  </a:lnTo>
                  <a:lnTo>
                    <a:pt x="1165402" y="701504"/>
                  </a:lnTo>
                  <a:lnTo>
                    <a:pt x="1167773" y="662553"/>
                  </a:lnTo>
                  <a:lnTo>
                    <a:pt x="1166079" y="621231"/>
                  </a:lnTo>
                  <a:lnTo>
                    <a:pt x="1160997" y="578215"/>
                  </a:lnTo>
                  <a:lnTo>
                    <a:pt x="1151173" y="533845"/>
                  </a:lnTo>
                  <a:lnTo>
                    <a:pt x="1144736" y="510474"/>
                  </a:lnTo>
                  <a:lnTo>
                    <a:pt x="1161336" y="514877"/>
                  </a:lnTo>
                  <a:lnTo>
                    <a:pt x="1193859" y="526732"/>
                  </a:lnTo>
                  <a:lnTo>
                    <a:pt x="1225027" y="542313"/>
                  </a:lnTo>
                  <a:lnTo>
                    <a:pt x="1254839" y="561619"/>
                  </a:lnTo>
                  <a:lnTo>
                    <a:pt x="1283297" y="583973"/>
                  </a:lnTo>
                  <a:lnTo>
                    <a:pt x="1309383" y="609037"/>
                  </a:lnTo>
                  <a:lnTo>
                    <a:pt x="1333436" y="637150"/>
                  </a:lnTo>
                  <a:lnTo>
                    <a:pt x="1355457" y="667633"/>
                  </a:lnTo>
                  <a:lnTo>
                    <a:pt x="1374429" y="700149"/>
                  </a:lnTo>
                  <a:lnTo>
                    <a:pt x="1390690" y="734358"/>
                  </a:lnTo>
                  <a:lnTo>
                    <a:pt x="1403225" y="770600"/>
                  </a:lnTo>
                  <a:lnTo>
                    <a:pt x="1413049" y="807857"/>
                  </a:lnTo>
                  <a:lnTo>
                    <a:pt x="1418470" y="846470"/>
                  </a:lnTo>
                  <a:lnTo>
                    <a:pt x="1420841" y="885421"/>
                  </a:lnTo>
                  <a:lnTo>
                    <a:pt x="1418470" y="925049"/>
                  </a:lnTo>
                  <a:lnTo>
                    <a:pt x="1412033" y="964678"/>
                  </a:lnTo>
                  <a:lnTo>
                    <a:pt x="1407290" y="984322"/>
                  </a:lnTo>
                  <a:lnTo>
                    <a:pt x="1416437" y="987371"/>
                  </a:lnTo>
                  <a:lnTo>
                    <a:pt x="1434054" y="994484"/>
                  </a:lnTo>
                  <a:lnTo>
                    <a:pt x="1450315" y="1003290"/>
                  </a:lnTo>
                  <a:lnTo>
                    <a:pt x="1464883" y="1013790"/>
                  </a:lnTo>
                  <a:lnTo>
                    <a:pt x="1483516" y="1031741"/>
                  </a:lnTo>
                  <a:lnTo>
                    <a:pt x="1504181" y="1060531"/>
                  </a:lnTo>
                  <a:lnTo>
                    <a:pt x="1519765" y="1094063"/>
                  </a:lnTo>
                  <a:lnTo>
                    <a:pt x="1530606" y="1129965"/>
                  </a:lnTo>
                  <a:lnTo>
                    <a:pt x="1536704" y="1167900"/>
                  </a:lnTo>
                  <a:lnTo>
                    <a:pt x="1539414" y="1206513"/>
                  </a:lnTo>
                  <a:lnTo>
                    <a:pt x="1539414" y="1225819"/>
                  </a:lnTo>
                  <a:lnTo>
                    <a:pt x="1538059" y="1240722"/>
                  </a:lnTo>
                  <a:lnTo>
                    <a:pt x="1532639" y="1270528"/>
                  </a:lnTo>
                  <a:lnTo>
                    <a:pt x="1528912" y="1285092"/>
                  </a:lnTo>
                  <a:lnTo>
                    <a:pt x="1525185" y="1296608"/>
                  </a:lnTo>
                  <a:lnTo>
                    <a:pt x="1516716" y="1318285"/>
                  </a:lnTo>
                  <a:lnTo>
                    <a:pt x="1505536" y="1338946"/>
                  </a:lnTo>
                  <a:lnTo>
                    <a:pt x="1493001" y="1357914"/>
                  </a:lnTo>
                  <a:lnTo>
                    <a:pt x="1478434" y="1375527"/>
                  </a:lnTo>
                  <a:lnTo>
                    <a:pt x="1461156" y="1391784"/>
                  </a:lnTo>
                  <a:lnTo>
                    <a:pt x="1442184" y="1406687"/>
                  </a:lnTo>
                  <a:lnTo>
                    <a:pt x="1421180" y="1420236"/>
                  </a:lnTo>
                  <a:lnTo>
                    <a:pt x="1410000" y="1426671"/>
                  </a:lnTo>
                  <a:lnTo>
                    <a:pt x="1398821" y="1432429"/>
                  </a:lnTo>
                  <a:lnTo>
                    <a:pt x="1376122" y="1441235"/>
                  </a:lnTo>
                  <a:lnTo>
                    <a:pt x="1341906" y="1450380"/>
                  </a:lnTo>
                  <a:lnTo>
                    <a:pt x="1296509" y="1454783"/>
                  </a:lnTo>
                  <a:lnTo>
                    <a:pt x="1253484" y="1453767"/>
                  </a:lnTo>
                  <a:lnTo>
                    <a:pt x="1215202" y="1448009"/>
                  </a:lnTo>
                  <a:lnTo>
                    <a:pt x="1183357" y="1440558"/>
                  </a:lnTo>
                  <a:lnTo>
                    <a:pt x="1150495" y="1430058"/>
                  </a:lnTo>
                  <a:lnTo>
                    <a:pt x="1145414" y="1427687"/>
                  </a:lnTo>
                  <a:lnTo>
                    <a:pt x="1121699" y="1417187"/>
                  </a:lnTo>
                  <a:lnTo>
                    <a:pt x="1108487" y="1409397"/>
                  </a:lnTo>
                  <a:lnTo>
                    <a:pt x="1084772" y="1390430"/>
                  </a:lnTo>
                  <a:lnTo>
                    <a:pt x="1074270" y="1379930"/>
                  </a:lnTo>
                  <a:lnTo>
                    <a:pt x="1061058" y="1364011"/>
                  </a:lnTo>
                  <a:lnTo>
                    <a:pt x="1040731" y="1331156"/>
                  </a:lnTo>
                  <a:lnTo>
                    <a:pt x="1026502" y="1297286"/>
                  </a:lnTo>
                  <a:lnTo>
                    <a:pt x="1017016" y="1264431"/>
                  </a:lnTo>
                  <a:lnTo>
                    <a:pt x="1010241" y="1220061"/>
                  </a:lnTo>
                  <a:lnTo>
                    <a:pt x="1009224" y="1182465"/>
                  </a:lnTo>
                  <a:lnTo>
                    <a:pt x="1009224" y="1178062"/>
                  </a:lnTo>
                  <a:lnTo>
                    <a:pt x="945195" y="1172642"/>
                  </a:lnTo>
                  <a:lnTo>
                    <a:pt x="944856" y="1178739"/>
                  </a:lnTo>
                  <a:lnTo>
                    <a:pt x="945195" y="1212271"/>
                  </a:lnTo>
                  <a:lnTo>
                    <a:pt x="947905" y="1243770"/>
                  </a:lnTo>
                  <a:lnTo>
                    <a:pt x="954342" y="1280689"/>
                  </a:lnTo>
                  <a:lnTo>
                    <a:pt x="966199" y="1320656"/>
                  </a:lnTo>
                  <a:lnTo>
                    <a:pt x="984493" y="1362317"/>
                  </a:lnTo>
                  <a:lnTo>
                    <a:pt x="1003126" y="1393139"/>
                  </a:lnTo>
                  <a:lnTo>
                    <a:pt x="1018033" y="1413123"/>
                  </a:lnTo>
                  <a:lnTo>
                    <a:pt x="1026502" y="1422945"/>
                  </a:lnTo>
                  <a:lnTo>
                    <a:pt x="1041747" y="1438187"/>
                  </a:lnTo>
                  <a:lnTo>
                    <a:pt x="1075964" y="1464945"/>
                  </a:lnTo>
                  <a:lnTo>
                    <a:pt x="1094935" y="1476461"/>
                  </a:lnTo>
                  <a:lnTo>
                    <a:pt x="1090531" y="1492380"/>
                  </a:lnTo>
                  <a:lnTo>
                    <a:pt x="1080029" y="1522186"/>
                  </a:lnTo>
                  <a:lnTo>
                    <a:pt x="1067494" y="1549621"/>
                  </a:lnTo>
                  <a:lnTo>
                    <a:pt x="1053266" y="1574685"/>
                  </a:lnTo>
                  <a:lnTo>
                    <a:pt x="1037343" y="1597717"/>
                  </a:lnTo>
                  <a:lnTo>
                    <a:pt x="1019388" y="1617700"/>
                  </a:lnTo>
                  <a:lnTo>
                    <a:pt x="999738" y="1635313"/>
                  </a:lnTo>
                  <a:lnTo>
                    <a:pt x="978057" y="1650555"/>
                  </a:lnTo>
                  <a:lnTo>
                    <a:pt x="966877" y="1657329"/>
                  </a:lnTo>
                  <a:lnTo>
                    <a:pt x="947905" y="1666813"/>
                  </a:lnTo>
                  <a:lnTo>
                    <a:pt x="909284" y="1680700"/>
                  </a:lnTo>
                  <a:lnTo>
                    <a:pt x="869647" y="1688490"/>
                  </a:lnTo>
                  <a:lnTo>
                    <a:pt x="830688" y="1691538"/>
                  </a:lnTo>
                  <a:lnTo>
                    <a:pt x="793422" y="1690522"/>
                  </a:lnTo>
                  <a:lnTo>
                    <a:pt x="758527" y="1687135"/>
                  </a:lnTo>
                  <a:lnTo>
                    <a:pt x="713131" y="1679345"/>
                  </a:lnTo>
                  <a:lnTo>
                    <a:pt x="690433" y="1673587"/>
                  </a:lnTo>
                  <a:lnTo>
                    <a:pt x="706355" y="1653264"/>
                  </a:lnTo>
                  <a:lnTo>
                    <a:pt x="731764" y="1612959"/>
                  </a:lnTo>
                  <a:lnTo>
                    <a:pt x="751752" y="1572653"/>
                  </a:lnTo>
                  <a:lnTo>
                    <a:pt x="765642" y="1534379"/>
                  </a:lnTo>
                  <a:lnTo>
                    <a:pt x="779193" y="1484251"/>
                  </a:lnTo>
                  <a:lnTo>
                    <a:pt x="785969" y="1440897"/>
                  </a:lnTo>
                  <a:lnTo>
                    <a:pt x="786307" y="1434800"/>
                  </a:lnTo>
                  <a:lnTo>
                    <a:pt x="722278" y="1431074"/>
                  </a:lnTo>
                  <a:lnTo>
                    <a:pt x="721939" y="1436493"/>
                  </a:lnTo>
                  <a:lnTo>
                    <a:pt x="716519" y="1469348"/>
                  </a:lnTo>
                  <a:lnTo>
                    <a:pt x="708727" y="1501186"/>
                  </a:lnTo>
                  <a:lnTo>
                    <a:pt x="696192" y="1537766"/>
                  </a:lnTo>
                  <a:lnTo>
                    <a:pt x="677898" y="1577733"/>
                  </a:lnTo>
                  <a:lnTo>
                    <a:pt x="652490" y="1618378"/>
                  </a:lnTo>
                  <a:lnTo>
                    <a:pt x="628097" y="1647168"/>
                  </a:lnTo>
                  <a:lnTo>
                    <a:pt x="609465" y="1665797"/>
                  </a:lnTo>
                  <a:lnTo>
                    <a:pt x="598962" y="1673925"/>
                  </a:lnTo>
                  <a:lnTo>
                    <a:pt x="584395" y="1685780"/>
                  </a:lnTo>
                  <a:lnTo>
                    <a:pt x="551872" y="1705764"/>
                  </a:lnTo>
                  <a:lnTo>
                    <a:pt x="516639" y="1721344"/>
                  </a:lnTo>
                  <a:lnTo>
                    <a:pt x="478357" y="1733199"/>
                  </a:lnTo>
                  <a:lnTo>
                    <a:pt x="437703" y="1740989"/>
                  </a:lnTo>
                  <a:lnTo>
                    <a:pt x="393662" y="1745053"/>
                  </a:lnTo>
                  <a:lnTo>
                    <a:pt x="347249" y="1745392"/>
                  </a:lnTo>
                  <a:lnTo>
                    <a:pt x="298126" y="1741666"/>
                  </a:lnTo>
                  <a:lnTo>
                    <a:pt x="272040" y="1737602"/>
                  </a:lnTo>
                  <a:lnTo>
                    <a:pt x="249681" y="1733538"/>
                  </a:lnTo>
                  <a:lnTo>
                    <a:pt x="206317" y="1719651"/>
                  </a:lnTo>
                  <a:lnTo>
                    <a:pt x="166002" y="1700344"/>
                  </a:lnTo>
                  <a:lnTo>
                    <a:pt x="128059" y="1676635"/>
                  </a:lnTo>
                  <a:lnTo>
                    <a:pt x="93503" y="1649877"/>
                  </a:lnTo>
                  <a:lnTo>
                    <a:pt x="61658" y="1621426"/>
                  </a:lnTo>
                  <a:lnTo>
                    <a:pt x="21005" y="1578749"/>
                  </a:lnTo>
                  <a:lnTo>
                    <a:pt x="0" y="1552669"/>
                  </a:lnTo>
                  <a:lnTo>
                    <a:pt x="0" y="652392"/>
                  </a:lnTo>
                  <a:lnTo>
                    <a:pt x="27103" y="647650"/>
                  </a:lnTo>
                  <a:lnTo>
                    <a:pt x="79275" y="641553"/>
                  </a:lnTo>
                  <a:lnTo>
                    <a:pt x="128059" y="639860"/>
                  </a:lnTo>
                  <a:lnTo>
                    <a:pt x="173794" y="642231"/>
                  </a:lnTo>
                  <a:lnTo>
                    <a:pt x="216480" y="649343"/>
                  </a:lnTo>
                  <a:lnTo>
                    <a:pt x="255440" y="660859"/>
                  </a:lnTo>
                  <a:lnTo>
                    <a:pt x="291351" y="676440"/>
                  </a:lnTo>
                  <a:lnTo>
                    <a:pt x="323873" y="697101"/>
                  </a:lnTo>
                  <a:lnTo>
                    <a:pt x="338441" y="708955"/>
                  </a:lnTo>
                  <a:lnTo>
                    <a:pt x="348604" y="717762"/>
                  </a:lnTo>
                  <a:lnTo>
                    <a:pt x="366898" y="736729"/>
                  </a:lnTo>
                  <a:lnTo>
                    <a:pt x="383160" y="757051"/>
                  </a:lnTo>
                  <a:lnTo>
                    <a:pt x="397389" y="778390"/>
                  </a:lnTo>
                  <a:lnTo>
                    <a:pt x="415344" y="811244"/>
                  </a:lnTo>
                  <a:lnTo>
                    <a:pt x="432960" y="856631"/>
                  </a:lnTo>
                  <a:lnTo>
                    <a:pt x="445156" y="901001"/>
                  </a:lnTo>
                  <a:lnTo>
                    <a:pt x="452948" y="942662"/>
                  </a:lnTo>
                  <a:lnTo>
                    <a:pt x="458369" y="996177"/>
                  </a:lnTo>
                  <a:lnTo>
                    <a:pt x="458708" y="1019886"/>
                  </a:lnTo>
                  <a:lnTo>
                    <a:pt x="439397" y="1025983"/>
                  </a:lnTo>
                  <a:lnTo>
                    <a:pt x="404842" y="1041225"/>
                  </a:lnTo>
                  <a:lnTo>
                    <a:pt x="375029" y="1059515"/>
                  </a:lnTo>
                  <a:lnTo>
                    <a:pt x="348943" y="1078144"/>
                  </a:lnTo>
                  <a:lnTo>
                    <a:pt x="319131" y="1104901"/>
                  </a:lnTo>
                  <a:lnTo>
                    <a:pt x="297110" y="1129965"/>
                  </a:lnTo>
                  <a:lnTo>
                    <a:pt x="295077" y="1133014"/>
                  </a:lnTo>
                  <a:lnTo>
                    <a:pt x="347588" y="1169933"/>
                  </a:lnTo>
                  <a:lnTo>
                    <a:pt x="353686" y="1161804"/>
                  </a:lnTo>
                  <a:lnTo>
                    <a:pt x="388919" y="1127595"/>
                  </a:lnTo>
                  <a:lnTo>
                    <a:pt x="415344" y="1108627"/>
                  </a:lnTo>
                  <a:lnTo>
                    <a:pt x="436009" y="1097111"/>
                  </a:lnTo>
                  <a:lnTo>
                    <a:pt x="459724" y="1086950"/>
                  </a:lnTo>
                  <a:lnTo>
                    <a:pt x="485471" y="1079160"/>
                  </a:lnTo>
                  <a:lnTo>
                    <a:pt x="513929" y="1074418"/>
                  </a:lnTo>
                  <a:lnTo>
                    <a:pt x="544758" y="1073402"/>
                  </a:lnTo>
                  <a:lnTo>
                    <a:pt x="578297" y="1076450"/>
                  </a:lnTo>
                  <a:lnTo>
                    <a:pt x="614207" y="1085256"/>
                  </a:lnTo>
                  <a:lnTo>
                    <a:pt x="651812" y="1100159"/>
                  </a:lnTo>
                  <a:lnTo>
                    <a:pt x="692465" y="1121837"/>
                  </a:lnTo>
                  <a:lnTo>
                    <a:pt x="713470" y="1135723"/>
                  </a:lnTo>
                  <a:lnTo>
                    <a:pt x="749719" y="1082547"/>
                  </a:lnTo>
                  <a:lnTo>
                    <a:pt x="733797" y="1072047"/>
                  </a:lnTo>
                  <a:lnTo>
                    <a:pt x="702290" y="1053757"/>
                  </a:lnTo>
                  <a:lnTo>
                    <a:pt x="671800" y="1038854"/>
                  </a:lnTo>
                  <a:lnTo>
                    <a:pt x="642326" y="1026999"/>
                  </a:lnTo>
                  <a:lnTo>
                    <a:pt x="613869" y="1018532"/>
                  </a:lnTo>
                  <a:lnTo>
                    <a:pt x="586428" y="1012435"/>
                  </a:lnTo>
                  <a:lnTo>
                    <a:pt x="560341" y="1009387"/>
                  </a:lnTo>
                  <a:lnTo>
                    <a:pt x="535272" y="1008370"/>
                  </a:lnTo>
                  <a:lnTo>
                    <a:pt x="522737" y="1009048"/>
                  </a:lnTo>
                  <a:lnTo>
                    <a:pt x="522398" y="989064"/>
                  </a:lnTo>
                  <a:lnTo>
                    <a:pt x="517655" y="936904"/>
                  </a:lnTo>
                  <a:lnTo>
                    <a:pt x="505798" y="874582"/>
                  </a:lnTo>
                  <a:lnTo>
                    <a:pt x="489875" y="824454"/>
                  </a:lnTo>
                  <a:lnTo>
                    <a:pt x="476324" y="790583"/>
                  </a:lnTo>
                  <a:lnTo>
                    <a:pt x="468532" y="773987"/>
                  </a:lnTo>
                  <a:lnTo>
                    <a:pt x="492924" y="759084"/>
                  </a:lnTo>
                  <a:lnTo>
                    <a:pt x="537304" y="727584"/>
                  </a:lnTo>
                  <a:lnTo>
                    <a:pt x="568472" y="700826"/>
                  </a:lnTo>
                  <a:lnTo>
                    <a:pt x="599301" y="669666"/>
                  </a:lnTo>
                  <a:lnTo>
                    <a:pt x="629114" y="633424"/>
                  </a:lnTo>
                  <a:lnTo>
                    <a:pt x="655877" y="592780"/>
                  </a:lnTo>
                  <a:lnTo>
                    <a:pt x="678576" y="547054"/>
                  </a:lnTo>
                  <a:lnTo>
                    <a:pt x="687384" y="521990"/>
                  </a:lnTo>
                  <a:lnTo>
                    <a:pt x="693143" y="504378"/>
                  </a:lnTo>
                  <a:lnTo>
                    <a:pt x="701613" y="468136"/>
                  </a:lnTo>
                  <a:lnTo>
                    <a:pt x="706355" y="431556"/>
                  </a:lnTo>
                  <a:lnTo>
                    <a:pt x="707711" y="393960"/>
                  </a:lnTo>
                  <a:lnTo>
                    <a:pt x="705678" y="355686"/>
                  </a:lnTo>
                  <a:lnTo>
                    <a:pt x="699919" y="316735"/>
                  </a:lnTo>
                  <a:lnTo>
                    <a:pt x="690433" y="277107"/>
                  </a:lnTo>
                  <a:lnTo>
                    <a:pt x="678237" y="236801"/>
                  </a:lnTo>
                  <a:lnTo>
                    <a:pt x="670445" y="216140"/>
                  </a:lnTo>
                  <a:lnTo>
                    <a:pt x="689755" y="212414"/>
                  </a:lnTo>
                  <a:close/>
                  <a:moveTo>
                    <a:pt x="262894" y="0"/>
                  </a:moveTo>
                  <a:lnTo>
                    <a:pt x="280510" y="0"/>
                  </a:lnTo>
                  <a:lnTo>
                    <a:pt x="294400" y="0"/>
                  </a:lnTo>
                  <a:lnTo>
                    <a:pt x="321164" y="2033"/>
                  </a:lnTo>
                  <a:lnTo>
                    <a:pt x="360123" y="9147"/>
                  </a:lnTo>
                  <a:lnTo>
                    <a:pt x="406875" y="25070"/>
                  </a:lnTo>
                  <a:lnTo>
                    <a:pt x="449900" y="46752"/>
                  </a:lnTo>
                  <a:lnTo>
                    <a:pt x="487843" y="73177"/>
                  </a:lnTo>
                  <a:lnTo>
                    <a:pt x="521044" y="102312"/>
                  </a:lnTo>
                  <a:lnTo>
                    <a:pt x="549501" y="132802"/>
                  </a:lnTo>
                  <a:lnTo>
                    <a:pt x="573216" y="163969"/>
                  </a:lnTo>
                  <a:lnTo>
                    <a:pt x="583041" y="179215"/>
                  </a:lnTo>
                  <a:lnTo>
                    <a:pt x="593882" y="201574"/>
                  </a:lnTo>
                  <a:lnTo>
                    <a:pt x="612514" y="244938"/>
                  </a:lnTo>
                  <a:lnTo>
                    <a:pt x="627082" y="286947"/>
                  </a:lnTo>
                  <a:lnTo>
                    <a:pt x="636568" y="328278"/>
                  </a:lnTo>
                  <a:lnTo>
                    <a:pt x="642327" y="368592"/>
                  </a:lnTo>
                  <a:lnTo>
                    <a:pt x="643682" y="408230"/>
                  </a:lnTo>
                  <a:lnTo>
                    <a:pt x="639956" y="446512"/>
                  </a:lnTo>
                  <a:lnTo>
                    <a:pt x="632502" y="483439"/>
                  </a:lnTo>
                  <a:lnTo>
                    <a:pt x="627082" y="501394"/>
                  </a:lnTo>
                  <a:lnTo>
                    <a:pt x="618951" y="522737"/>
                  </a:lnTo>
                  <a:lnTo>
                    <a:pt x="599302" y="562374"/>
                  </a:lnTo>
                  <a:lnTo>
                    <a:pt x="575926" y="597607"/>
                  </a:lnTo>
                  <a:lnTo>
                    <a:pt x="549501" y="628775"/>
                  </a:lnTo>
                  <a:lnTo>
                    <a:pt x="522399" y="655878"/>
                  </a:lnTo>
                  <a:lnTo>
                    <a:pt x="494619" y="678915"/>
                  </a:lnTo>
                  <a:lnTo>
                    <a:pt x="455998" y="707033"/>
                  </a:lnTo>
                  <a:lnTo>
                    <a:pt x="434655" y="719568"/>
                  </a:lnTo>
                  <a:lnTo>
                    <a:pt x="422798" y="703646"/>
                  </a:lnTo>
                  <a:lnTo>
                    <a:pt x="396034" y="674510"/>
                  </a:lnTo>
                  <a:lnTo>
                    <a:pt x="380450" y="660620"/>
                  </a:lnTo>
                  <a:lnTo>
                    <a:pt x="363172" y="646731"/>
                  </a:lnTo>
                  <a:lnTo>
                    <a:pt x="325568" y="622677"/>
                  </a:lnTo>
                  <a:lnTo>
                    <a:pt x="284575" y="603706"/>
                  </a:lnTo>
                  <a:lnTo>
                    <a:pt x="240195" y="589138"/>
                  </a:lnTo>
                  <a:lnTo>
                    <a:pt x="192766" y="579991"/>
                  </a:lnTo>
                  <a:lnTo>
                    <a:pt x="141610" y="575926"/>
                  </a:lnTo>
                  <a:lnTo>
                    <a:pt x="87405" y="576942"/>
                  </a:lnTo>
                  <a:lnTo>
                    <a:pt x="29813" y="582701"/>
                  </a:lnTo>
                  <a:lnTo>
                    <a:pt x="0" y="587783"/>
                  </a:lnTo>
                  <a:lnTo>
                    <a:pt x="0" y="353347"/>
                  </a:lnTo>
                  <a:lnTo>
                    <a:pt x="0" y="334376"/>
                  </a:lnTo>
                  <a:lnTo>
                    <a:pt x="2033" y="298465"/>
                  </a:lnTo>
                  <a:lnTo>
                    <a:pt x="6437" y="263232"/>
                  </a:lnTo>
                  <a:lnTo>
                    <a:pt x="13213" y="230032"/>
                  </a:lnTo>
                  <a:lnTo>
                    <a:pt x="21682" y="197847"/>
                  </a:lnTo>
                  <a:lnTo>
                    <a:pt x="32862" y="168035"/>
                  </a:lnTo>
                  <a:lnTo>
                    <a:pt x="45397" y="139916"/>
                  </a:lnTo>
                  <a:lnTo>
                    <a:pt x="60981" y="114169"/>
                  </a:lnTo>
                  <a:lnTo>
                    <a:pt x="78597" y="89777"/>
                  </a:lnTo>
                  <a:lnTo>
                    <a:pt x="98246" y="68772"/>
                  </a:lnTo>
                  <a:lnTo>
                    <a:pt x="120267" y="50139"/>
                  </a:lnTo>
                  <a:lnTo>
                    <a:pt x="144321" y="33878"/>
                  </a:lnTo>
                  <a:lnTo>
                    <a:pt x="170745" y="20666"/>
                  </a:lnTo>
                  <a:lnTo>
                    <a:pt x="199203" y="10502"/>
                  </a:lnTo>
                  <a:lnTo>
                    <a:pt x="230032" y="3388"/>
                  </a:lnTo>
                  <a:close/>
                </a:path>
              </a:pathLst>
            </a:custGeom>
            <a:solidFill>
              <a:srgbClr val="FBAB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8" name="Freeform: Shape 14">
              <a:extLst>
                <a:ext uri="{FF2B5EF4-FFF2-40B4-BE49-F238E27FC236}">
                  <a16:creationId xmlns:a16="http://schemas.microsoft.com/office/drawing/2014/main" id="{C79BF277-D462-4D76-B545-707C81FAE8D3}"/>
                </a:ext>
              </a:extLst>
            </p:cNvPr>
            <p:cNvSpPr>
              <a:spLocks/>
            </p:cNvSpPr>
            <p:nvPr/>
          </p:nvSpPr>
          <p:spPr bwMode="auto">
            <a:xfrm>
              <a:off x="4469858" y="2033743"/>
              <a:ext cx="1539414" cy="1848381"/>
            </a:xfrm>
            <a:custGeom>
              <a:avLst/>
              <a:gdLst>
                <a:gd name="connsiteX0" fmla="*/ 540662 w 1539414"/>
                <a:gd name="connsiteY0" fmla="*/ 773773 h 1848381"/>
                <a:gd name="connsiteX1" fmla="*/ 561652 w 1539414"/>
                <a:gd name="connsiteY1" fmla="*/ 785292 h 1848381"/>
                <a:gd name="connsiteX2" fmla="*/ 602955 w 1539414"/>
                <a:gd name="connsiteY2" fmla="*/ 805280 h 1848381"/>
                <a:gd name="connsiteX3" fmla="*/ 643919 w 1539414"/>
                <a:gd name="connsiteY3" fmla="*/ 820863 h 1848381"/>
                <a:gd name="connsiteX4" fmla="*/ 683868 w 1539414"/>
                <a:gd name="connsiteY4" fmla="*/ 831704 h 1848381"/>
                <a:gd name="connsiteX5" fmla="*/ 723817 w 1539414"/>
                <a:gd name="connsiteY5" fmla="*/ 838819 h 1848381"/>
                <a:gd name="connsiteX6" fmla="*/ 762750 w 1539414"/>
                <a:gd name="connsiteY6" fmla="*/ 840851 h 1848381"/>
                <a:gd name="connsiteX7" fmla="*/ 801006 w 1539414"/>
                <a:gd name="connsiteY7" fmla="*/ 838819 h 1848381"/>
                <a:gd name="connsiteX8" fmla="*/ 838585 w 1539414"/>
                <a:gd name="connsiteY8" fmla="*/ 832382 h 1848381"/>
                <a:gd name="connsiteX9" fmla="*/ 857543 w 1539414"/>
                <a:gd name="connsiteY9" fmla="*/ 826962 h 1848381"/>
                <a:gd name="connsiteX10" fmla="*/ 873455 w 1539414"/>
                <a:gd name="connsiteY10" fmla="*/ 821541 h 1848381"/>
                <a:gd name="connsiteX11" fmla="*/ 903248 w 1539414"/>
                <a:gd name="connsiteY11" fmla="*/ 809684 h 1848381"/>
                <a:gd name="connsiteX12" fmla="*/ 917128 w 1539414"/>
                <a:gd name="connsiteY12" fmla="*/ 802231 h 1848381"/>
                <a:gd name="connsiteX13" fmla="*/ 930331 w 1539414"/>
                <a:gd name="connsiteY13" fmla="*/ 823913 h 1848381"/>
                <a:gd name="connsiteX14" fmla="*/ 952337 w 1539414"/>
                <a:gd name="connsiteY14" fmla="*/ 864566 h 1848381"/>
                <a:gd name="connsiteX15" fmla="*/ 969603 w 1539414"/>
                <a:gd name="connsiteY15" fmla="*/ 904542 h 1848381"/>
                <a:gd name="connsiteX16" fmla="*/ 981452 w 1539414"/>
                <a:gd name="connsiteY16" fmla="*/ 943841 h 1848381"/>
                <a:gd name="connsiteX17" fmla="*/ 988900 w 1539414"/>
                <a:gd name="connsiteY17" fmla="*/ 982461 h 1848381"/>
                <a:gd name="connsiteX18" fmla="*/ 991947 w 1539414"/>
                <a:gd name="connsiteY18" fmla="*/ 1020066 h 1848381"/>
                <a:gd name="connsiteX19" fmla="*/ 989577 w 1539414"/>
                <a:gd name="connsiteY19" fmla="*/ 1058009 h 1848381"/>
                <a:gd name="connsiteX20" fmla="*/ 983484 w 1539414"/>
                <a:gd name="connsiteY20" fmla="*/ 1095614 h 1848381"/>
                <a:gd name="connsiteX21" fmla="*/ 978067 w 1539414"/>
                <a:gd name="connsiteY21" fmla="*/ 1114585 h 1848381"/>
                <a:gd name="connsiteX22" fmla="*/ 974004 w 1539414"/>
                <a:gd name="connsiteY22" fmla="*/ 1127459 h 1848381"/>
                <a:gd name="connsiteX23" fmla="*/ 959785 w 1539414"/>
                <a:gd name="connsiteY23" fmla="*/ 1151851 h 1848381"/>
                <a:gd name="connsiteX24" fmla="*/ 940149 w 1539414"/>
                <a:gd name="connsiteY24" fmla="*/ 1174549 h 1848381"/>
                <a:gd name="connsiteX25" fmla="*/ 915435 w 1539414"/>
                <a:gd name="connsiteY25" fmla="*/ 1195215 h 1848381"/>
                <a:gd name="connsiteX26" fmla="*/ 887674 w 1539414"/>
                <a:gd name="connsiteY26" fmla="*/ 1214187 h 1848381"/>
                <a:gd name="connsiteX27" fmla="*/ 857882 w 1539414"/>
                <a:gd name="connsiteY27" fmla="*/ 1230109 h 1848381"/>
                <a:gd name="connsiteX28" fmla="*/ 826736 w 1539414"/>
                <a:gd name="connsiteY28" fmla="*/ 1242305 h 1848381"/>
                <a:gd name="connsiteX29" fmla="*/ 796266 w 1539414"/>
                <a:gd name="connsiteY29" fmla="*/ 1251452 h 1848381"/>
                <a:gd name="connsiteX30" fmla="*/ 781032 w 1539414"/>
                <a:gd name="connsiteY30" fmla="*/ 1254163 h 1848381"/>
                <a:gd name="connsiteX31" fmla="*/ 739052 w 1539414"/>
                <a:gd name="connsiteY31" fmla="*/ 1260938 h 1848381"/>
                <a:gd name="connsiteX32" fmla="*/ 756995 w 1539414"/>
                <a:gd name="connsiteY32" fmla="*/ 1299559 h 1848381"/>
                <a:gd name="connsiteX33" fmla="*/ 762411 w 1539414"/>
                <a:gd name="connsiteY33" fmla="*/ 1311416 h 1848381"/>
                <a:gd name="connsiteX34" fmla="*/ 770537 w 1539414"/>
                <a:gd name="connsiteY34" fmla="*/ 1335131 h 1848381"/>
                <a:gd name="connsiteX35" fmla="*/ 776292 w 1539414"/>
                <a:gd name="connsiteY35" fmla="*/ 1357829 h 1848381"/>
                <a:gd name="connsiteX36" fmla="*/ 779000 w 1539414"/>
                <a:gd name="connsiteY36" fmla="*/ 1379850 h 1848381"/>
                <a:gd name="connsiteX37" fmla="*/ 778662 w 1539414"/>
                <a:gd name="connsiteY37" fmla="*/ 1401193 h 1848381"/>
                <a:gd name="connsiteX38" fmla="*/ 775615 w 1539414"/>
                <a:gd name="connsiteY38" fmla="*/ 1421520 h 1848381"/>
                <a:gd name="connsiteX39" fmla="*/ 769859 w 1539414"/>
                <a:gd name="connsiteY39" fmla="*/ 1441169 h 1848381"/>
                <a:gd name="connsiteX40" fmla="*/ 760719 w 1539414"/>
                <a:gd name="connsiteY40" fmla="*/ 1459802 h 1848381"/>
                <a:gd name="connsiteX41" fmla="*/ 755302 w 1539414"/>
                <a:gd name="connsiteY41" fmla="*/ 1468949 h 1848381"/>
                <a:gd name="connsiteX42" fmla="*/ 747854 w 1539414"/>
                <a:gd name="connsiteY42" fmla="*/ 1479112 h 1848381"/>
                <a:gd name="connsiteX43" fmla="*/ 730588 w 1539414"/>
                <a:gd name="connsiteY43" fmla="*/ 1497745 h 1848381"/>
                <a:gd name="connsiteX44" fmla="*/ 710275 w 1539414"/>
                <a:gd name="connsiteY44" fmla="*/ 1514007 h 1848381"/>
                <a:gd name="connsiteX45" fmla="*/ 686577 w 1539414"/>
                <a:gd name="connsiteY45" fmla="*/ 1528574 h 1848381"/>
                <a:gd name="connsiteX46" fmla="*/ 660170 w 1539414"/>
                <a:gd name="connsiteY46" fmla="*/ 1540431 h 1848381"/>
                <a:gd name="connsiteX47" fmla="*/ 631055 w 1539414"/>
                <a:gd name="connsiteY47" fmla="*/ 1550256 h 1848381"/>
                <a:gd name="connsiteX48" fmla="*/ 600247 w 1539414"/>
                <a:gd name="connsiteY48" fmla="*/ 1557032 h 1848381"/>
                <a:gd name="connsiteX49" fmla="*/ 568085 w 1539414"/>
                <a:gd name="connsiteY49" fmla="*/ 1561436 h 1848381"/>
                <a:gd name="connsiteX50" fmla="*/ 550819 w 1539414"/>
                <a:gd name="connsiteY50" fmla="*/ 1562452 h 1848381"/>
                <a:gd name="connsiteX51" fmla="*/ 548787 w 1539414"/>
                <a:gd name="connsiteY51" fmla="*/ 1550595 h 1848381"/>
                <a:gd name="connsiteX52" fmla="*/ 542355 w 1539414"/>
                <a:gd name="connsiteY52" fmla="*/ 1526542 h 1848381"/>
                <a:gd name="connsiteX53" fmla="*/ 533553 w 1539414"/>
                <a:gd name="connsiteY53" fmla="*/ 1502149 h 1848381"/>
                <a:gd name="connsiteX54" fmla="*/ 522719 w 1539414"/>
                <a:gd name="connsiteY54" fmla="*/ 1478096 h 1848381"/>
                <a:gd name="connsiteX55" fmla="*/ 516287 w 1539414"/>
                <a:gd name="connsiteY55" fmla="*/ 1466239 h 1848381"/>
                <a:gd name="connsiteX56" fmla="*/ 507484 w 1539414"/>
                <a:gd name="connsiteY56" fmla="*/ 1451332 h 1848381"/>
                <a:gd name="connsiteX57" fmla="*/ 487510 w 1539414"/>
                <a:gd name="connsiteY57" fmla="*/ 1423553 h 1848381"/>
                <a:gd name="connsiteX58" fmla="*/ 465166 w 1539414"/>
                <a:gd name="connsiteY58" fmla="*/ 1398822 h 1848381"/>
                <a:gd name="connsiteX59" fmla="*/ 440790 w 1539414"/>
                <a:gd name="connsiteY59" fmla="*/ 1375785 h 1848381"/>
                <a:gd name="connsiteX60" fmla="*/ 414045 w 1539414"/>
                <a:gd name="connsiteY60" fmla="*/ 1356135 h 1848381"/>
                <a:gd name="connsiteX61" fmla="*/ 385268 w 1539414"/>
                <a:gd name="connsiteY61" fmla="*/ 1339535 h 1848381"/>
                <a:gd name="connsiteX62" fmla="*/ 356153 w 1539414"/>
                <a:gd name="connsiteY62" fmla="*/ 1325306 h 1848381"/>
                <a:gd name="connsiteX63" fmla="*/ 325007 w 1539414"/>
                <a:gd name="connsiteY63" fmla="*/ 1315143 h 1848381"/>
                <a:gd name="connsiteX64" fmla="*/ 309095 w 1539414"/>
                <a:gd name="connsiteY64" fmla="*/ 1311755 h 1848381"/>
                <a:gd name="connsiteX65" fmla="*/ 289459 w 1539414"/>
                <a:gd name="connsiteY65" fmla="*/ 1307690 h 1848381"/>
                <a:gd name="connsiteX66" fmla="*/ 249849 w 1539414"/>
                <a:gd name="connsiteY66" fmla="*/ 1304302 h 1848381"/>
                <a:gd name="connsiteX67" fmla="*/ 210916 w 1539414"/>
                <a:gd name="connsiteY67" fmla="*/ 1303963 h 1848381"/>
                <a:gd name="connsiteX68" fmla="*/ 172999 w 1539414"/>
                <a:gd name="connsiteY68" fmla="*/ 1307012 h 1848381"/>
                <a:gd name="connsiteX69" fmla="*/ 135758 w 1539414"/>
                <a:gd name="connsiteY69" fmla="*/ 1312433 h 1848381"/>
                <a:gd name="connsiteX70" fmla="*/ 100549 w 1539414"/>
                <a:gd name="connsiteY70" fmla="*/ 1320563 h 1848381"/>
                <a:gd name="connsiteX71" fmla="*/ 50443 w 1539414"/>
                <a:gd name="connsiteY71" fmla="*/ 1335470 h 1848381"/>
                <a:gd name="connsiteX72" fmla="*/ 21328 w 1539414"/>
                <a:gd name="connsiteY72" fmla="*/ 1346988 h 1848381"/>
                <a:gd name="connsiteX73" fmla="*/ 14557 w 1539414"/>
                <a:gd name="connsiteY73" fmla="*/ 1326323 h 1848381"/>
                <a:gd name="connsiteX74" fmla="*/ 4401 w 1539414"/>
                <a:gd name="connsiteY74" fmla="*/ 1278216 h 1848381"/>
                <a:gd name="connsiteX75" fmla="*/ 0 w 1539414"/>
                <a:gd name="connsiteY75" fmla="*/ 1226044 h 1848381"/>
                <a:gd name="connsiteX76" fmla="*/ 2370 w 1539414"/>
                <a:gd name="connsiteY76" fmla="*/ 1172178 h 1848381"/>
                <a:gd name="connsiteX77" fmla="*/ 8802 w 1539414"/>
                <a:gd name="connsiteY77" fmla="*/ 1132202 h 1848381"/>
                <a:gd name="connsiteX78" fmla="*/ 15573 w 1539414"/>
                <a:gd name="connsiteY78" fmla="*/ 1106794 h 1848381"/>
                <a:gd name="connsiteX79" fmla="*/ 24714 w 1539414"/>
                <a:gd name="connsiteY79" fmla="*/ 1082401 h 1848381"/>
                <a:gd name="connsiteX80" fmla="*/ 36224 w 1539414"/>
                <a:gd name="connsiteY80" fmla="*/ 1059703 h 1848381"/>
                <a:gd name="connsiteX81" fmla="*/ 50105 w 1539414"/>
                <a:gd name="connsiteY81" fmla="*/ 1039038 h 1848381"/>
                <a:gd name="connsiteX82" fmla="*/ 66694 w 1539414"/>
                <a:gd name="connsiteY82" fmla="*/ 1020743 h 1848381"/>
                <a:gd name="connsiteX83" fmla="*/ 86668 w 1539414"/>
                <a:gd name="connsiteY83" fmla="*/ 1005160 h 1848381"/>
                <a:gd name="connsiteX84" fmla="*/ 109012 w 1539414"/>
                <a:gd name="connsiteY84" fmla="*/ 992625 h 1848381"/>
                <a:gd name="connsiteX85" fmla="*/ 121201 w 1539414"/>
                <a:gd name="connsiteY85" fmla="*/ 988221 h 1848381"/>
                <a:gd name="connsiteX86" fmla="*/ 137112 w 1539414"/>
                <a:gd name="connsiteY86" fmla="*/ 989915 h 1848381"/>
                <a:gd name="connsiteX87" fmla="*/ 168936 w 1539414"/>
                <a:gd name="connsiteY87" fmla="*/ 991947 h 1848381"/>
                <a:gd name="connsiteX88" fmla="*/ 185186 w 1539414"/>
                <a:gd name="connsiteY88" fmla="*/ 992625 h 1848381"/>
                <a:gd name="connsiteX89" fmla="*/ 212947 w 1539414"/>
                <a:gd name="connsiteY89" fmla="*/ 991947 h 1848381"/>
                <a:gd name="connsiteX90" fmla="*/ 269146 w 1539414"/>
                <a:gd name="connsiteY90" fmla="*/ 984494 h 1848381"/>
                <a:gd name="connsiteX91" fmla="*/ 297246 w 1539414"/>
                <a:gd name="connsiteY91" fmla="*/ 978057 h 1848381"/>
                <a:gd name="connsiteX92" fmla="*/ 321621 w 1539414"/>
                <a:gd name="connsiteY92" fmla="*/ 970943 h 1848381"/>
                <a:gd name="connsiteX93" fmla="*/ 366648 w 1539414"/>
                <a:gd name="connsiteY93" fmla="*/ 951294 h 1848381"/>
                <a:gd name="connsiteX94" fmla="*/ 405920 w 1539414"/>
                <a:gd name="connsiteY94" fmla="*/ 926563 h 1848381"/>
                <a:gd name="connsiteX95" fmla="*/ 441129 w 1539414"/>
                <a:gd name="connsiteY95" fmla="*/ 898444 h 1848381"/>
                <a:gd name="connsiteX96" fmla="*/ 471260 w 1539414"/>
                <a:gd name="connsiteY96" fmla="*/ 868970 h 1848381"/>
                <a:gd name="connsiteX97" fmla="*/ 496989 w 1539414"/>
                <a:gd name="connsiteY97" fmla="*/ 838819 h 1848381"/>
                <a:gd name="connsiteX98" fmla="*/ 527120 w 1539414"/>
                <a:gd name="connsiteY98" fmla="*/ 796810 h 1848381"/>
                <a:gd name="connsiteX99" fmla="*/ 1241288 w 1539414"/>
                <a:gd name="connsiteY99" fmla="*/ 0 h 1848381"/>
                <a:gd name="connsiteX100" fmla="*/ 1258566 w 1539414"/>
                <a:gd name="connsiteY100" fmla="*/ 0 h 1848381"/>
                <a:gd name="connsiteX101" fmla="*/ 1276182 w 1539414"/>
                <a:gd name="connsiteY101" fmla="*/ 0 h 1848381"/>
                <a:gd name="connsiteX102" fmla="*/ 1309722 w 1539414"/>
                <a:gd name="connsiteY102" fmla="*/ 3387 h 1848381"/>
                <a:gd name="connsiteX103" fmla="*/ 1340212 w 1539414"/>
                <a:gd name="connsiteY103" fmla="*/ 10498 h 1848381"/>
                <a:gd name="connsiteX104" fmla="*/ 1369008 w 1539414"/>
                <a:gd name="connsiteY104" fmla="*/ 20658 h 1848381"/>
                <a:gd name="connsiteX105" fmla="*/ 1395094 w 1539414"/>
                <a:gd name="connsiteY105" fmla="*/ 33866 h 1848381"/>
                <a:gd name="connsiteX106" fmla="*/ 1419486 w 1539414"/>
                <a:gd name="connsiteY106" fmla="*/ 50121 h 1848381"/>
                <a:gd name="connsiteX107" fmla="*/ 1441507 w 1539414"/>
                <a:gd name="connsiteY107" fmla="*/ 68747 h 1848381"/>
                <a:gd name="connsiteX108" fmla="*/ 1460817 w 1539414"/>
                <a:gd name="connsiteY108" fmla="*/ 89744 h 1848381"/>
                <a:gd name="connsiteX109" fmla="*/ 1478095 w 1539414"/>
                <a:gd name="connsiteY109" fmla="*/ 114127 h 1848381"/>
                <a:gd name="connsiteX110" fmla="*/ 1493679 w 1539414"/>
                <a:gd name="connsiteY110" fmla="*/ 139865 h 1848381"/>
                <a:gd name="connsiteX111" fmla="*/ 1506891 w 1539414"/>
                <a:gd name="connsiteY111" fmla="*/ 167973 h 1848381"/>
                <a:gd name="connsiteX112" fmla="*/ 1517732 w 1539414"/>
                <a:gd name="connsiteY112" fmla="*/ 197775 h 1848381"/>
                <a:gd name="connsiteX113" fmla="*/ 1526202 w 1539414"/>
                <a:gd name="connsiteY113" fmla="*/ 229947 h 1848381"/>
                <a:gd name="connsiteX114" fmla="*/ 1532639 w 1539414"/>
                <a:gd name="connsiteY114" fmla="*/ 263135 h 1848381"/>
                <a:gd name="connsiteX115" fmla="*/ 1537043 w 1539414"/>
                <a:gd name="connsiteY115" fmla="*/ 298356 h 1848381"/>
                <a:gd name="connsiteX116" fmla="*/ 1539414 w 1539414"/>
                <a:gd name="connsiteY116" fmla="*/ 334253 h 1848381"/>
                <a:gd name="connsiteX117" fmla="*/ 1539414 w 1539414"/>
                <a:gd name="connsiteY117" fmla="*/ 353218 h 1848381"/>
                <a:gd name="connsiteX118" fmla="*/ 1539414 w 1539414"/>
                <a:gd name="connsiteY118" fmla="*/ 1658734 h 1848381"/>
                <a:gd name="connsiteX119" fmla="*/ 1517394 w 1539414"/>
                <a:gd name="connsiteY119" fmla="*/ 1648236 h 1848381"/>
                <a:gd name="connsiteX120" fmla="*/ 1473013 w 1539414"/>
                <a:gd name="connsiteY120" fmla="*/ 1630964 h 1848381"/>
                <a:gd name="connsiteX121" fmla="*/ 1428294 w 1539414"/>
                <a:gd name="connsiteY121" fmla="*/ 1618773 h 1848381"/>
                <a:gd name="connsiteX122" fmla="*/ 1383237 w 1539414"/>
                <a:gd name="connsiteY122" fmla="*/ 1611661 h 1848381"/>
                <a:gd name="connsiteX123" fmla="*/ 1338179 w 1539414"/>
                <a:gd name="connsiteY123" fmla="*/ 1608952 h 1848381"/>
                <a:gd name="connsiteX124" fmla="*/ 1293799 w 1539414"/>
                <a:gd name="connsiteY124" fmla="*/ 1611661 h 1848381"/>
                <a:gd name="connsiteX125" fmla="*/ 1249758 w 1539414"/>
                <a:gd name="connsiteY125" fmla="*/ 1619450 h 1848381"/>
                <a:gd name="connsiteX126" fmla="*/ 1206733 w 1539414"/>
                <a:gd name="connsiteY126" fmla="*/ 1632319 h 1848381"/>
                <a:gd name="connsiteX127" fmla="*/ 1185728 w 1539414"/>
                <a:gd name="connsiteY127" fmla="*/ 1640785 h 1848381"/>
                <a:gd name="connsiteX128" fmla="*/ 1168112 w 1539414"/>
                <a:gd name="connsiteY128" fmla="*/ 1648575 h 1848381"/>
                <a:gd name="connsiteX129" fmla="*/ 1134911 w 1539414"/>
                <a:gd name="connsiteY129" fmla="*/ 1666523 h 1848381"/>
                <a:gd name="connsiteX130" fmla="*/ 1103405 w 1539414"/>
                <a:gd name="connsiteY130" fmla="*/ 1688197 h 1848381"/>
                <a:gd name="connsiteX131" fmla="*/ 1074609 w 1539414"/>
                <a:gd name="connsiteY131" fmla="*/ 1712242 h 1848381"/>
                <a:gd name="connsiteX132" fmla="*/ 1048523 w 1539414"/>
                <a:gd name="connsiteY132" fmla="*/ 1738657 h 1848381"/>
                <a:gd name="connsiteX133" fmla="*/ 1025147 w 1539414"/>
                <a:gd name="connsiteY133" fmla="*/ 1767443 h 1848381"/>
                <a:gd name="connsiteX134" fmla="*/ 1004820 w 1539414"/>
                <a:gd name="connsiteY134" fmla="*/ 1798260 h 1848381"/>
                <a:gd name="connsiteX135" fmla="*/ 987881 w 1539414"/>
                <a:gd name="connsiteY135" fmla="*/ 1831110 h 1848381"/>
                <a:gd name="connsiteX136" fmla="*/ 980767 w 1539414"/>
                <a:gd name="connsiteY136" fmla="*/ 1848381 h 1848381"/>
                <a:gd name="connsiteX137" fmla="*/ 974330 w 1539414"/>
                <a:gd name="connsiteY137" fmla="*/ 1832126 h 1848381"/>
                <a:gd name="connsiteX138" fmla="*/ 959762 w 1539414"/>
                <a:gd name="connsiteY138" fmla="*/ 1801647 h 1848381"/>
                <a:gd name="connsiteX139" fmla="*/ 944178 w 1539414"/>
                <a:gd name="connsiteY139" fmla="*/ 1774216 h 1848381"/>
                <a:gd name="connsiteX140" fmla="*/ 927240 w 1539414"/>
                <a:gd name="connsiteY140" fmla="*/ 1749494 h 1848381"/>
                <a:gd name="connsiteX141" fmla="*/ 909284 w 1539414"/>
                <a:gd name="connsiteY141" fmla="*/ 1727143 h 1848381"/>
                <a:gd name="connsiteX142" fmla="*/ 890313 w 1539414"/>
                <a:gd name="connsiteY142" fmla="*/ 1706823 h 1848381"/>
                <a:gd name="connsiteX143" fmla="*/ 869986 w 1539414"/>
                <a:gd name="connsiteY143" fmla="*/ 1688875 h 1848381"/>
                <a:gd name="connsiteX144" fmla="*/ 849320 w 1539414"/>
                <a:gd name="connsiteY144" fmla="*/ 1673635 h 1848381"/>
                <a:gd name="connsiteX145" fmla="*/ 816797 w 1539414"/>
                <a:gd name="connsiteY145" fmla="*/ 1653316 h 1848381"/>
                <a:gd name="connsiteX146" fmla="*/ 772756 w 1539414"/>
                <a:gd name="connsiteY146" fmla="*/ 1633335 h 1848381"/>
                <a:gd name="connsiteX147" fmla="*/ 727021 w 1539414"/>
                <a:gd name="connsiteY147" fmla="*/ 1619450 h 1848381"/>
                <a:gd name="connsiteX148" fmla="*/ 682302 w 1539414"/>
                <a:gd name="connsiteY148" fmla="*/ 1611322 h 1848381"/>
                <a:gd name="connsiteX149" fmla="*/ 660281 w 1539414"/>
                <a:gd name="connsiteY149" fmla="*/ 1608952 h 1848381"/>
                <a:gd name="connsiteX150" fmla="*/ 683996 w 1539414"/>
                <a:gd name="connsiteY150" fmla="*/ 1601163 h 1848381"/>
                <a:gd name="connsiteX151" fmla="*/ 727021 w 1539414"/>
                <a:gd name="connsiteY151" fmla="*/ 1580166 h 1848381"/>
                <a:gd name="connsiteX152" fmla="*/ 764625 w 1539414"/>
                <a:gd name="connsiteY152" fmla="*/ 1553751 h 1848381"/>
                <a:gd name="connsiteX153" fmla="*/ 789017 w 1539414"/>
                <a:gd name="connsiteY153" fmla="*/ 1530384 h 1848381"/>
                <a:gd name="connsiteX154" fmla="*/ 802569 w 1539414"/>
                <a:gd name="connsiteY154" fmla="*/ 1513451 h 1848381"/>
                <a:gd name="connsiteX155" fmla="*/ 809005 w 1539414"/>
                <a:gd name="connsiteY155" fmla="*/ 1504646 h 1848381"/>
                <a:gd name="connsiteX156" fmla="*/ 819169 w 1539414"/>
                <a:gd name="connsiteY156" fmla="*/ 1488052 h 1848381"/>
                <a:gd name="connsiteX157" fmla="*/ 833736 w 1539414"/>
                <a:gd name="connsiteY157" fmla="*/ 1453170 h 1848381"/>
                <a:gd name="connsiteX158" fmla="*/ 841867 w 1539414"/>
                <a:gd name="connsiteY158" fmla="*/ 1415918 h 1848381"/>
                <a:gd name="connsiteX159" fmla="*/ 843222 w 1539414"/>
                <a:gd name="connsiteY159" fmla="*/ 1377312 h 1848381"/>
                <a:gd name="connsiteX160" fmla="*/ 841190 w 1539414"/>
                <a:gd name="connsiteY160" fmla="*/ 1357670 h 1848381"/>
                <a:gd name="connsiteX161" fmla="*/ 860500 w 1539414"/>
                <a:gd name="connsiteY161" fmla="*/ 1369861 h 1848381"/>
                <a:gd name="connsiteX162" fmla="*/ 899121 w 1539414"/>
                <a:gd name="connsiteY162" fmla="*/ 1392212 h 1848381"/>
                <a:gd name="connsiteX163" fmla="*/ 936387 w 1539414"/>
                <a:gd name="connsiteY163" fmla="*/ 1411177 h 1848381"/>
                <a:gd name="connsiteX164" fmla="*/ 972975 w 1539414"/>
                <a:gd name="connsiteY164" fmla="*/ 1426755 h 1848381"/>
                <a:gd name="connsiteX165" fmla="*/ 1008547 w 1539414"/>
                <a:gd name="connsiteY165" fmla="*/ 1439624 h 1848381"/>
                <a:gd name="connsiteX166" fmla="*/ 1043102 w 1539414"/>
                <a:gd name="connsiteY166" fmla="*/ 1449445 h 1848381"/>
                <a:gd name="connsiteX167" fmla="*/ 1076980 w 1539414"/>
                <a:gd name="connsiteY167" fmla="*/ 1455880 h 1848381"/>
                <a:gd name="connsiteX168" fmla="*/ 1109503 w 1539414"/>
                <a:gd name="connsiteY168" fmla="*/ 1458928 h 1848381"/>
                <a:gd name="connsiteX169" fmla="*/ 1125764 w 1539414"/>
                <a:gd name="connsiteY169" fmla="*/ 1458928 h 1848381"/>
                <a:gd name="connsiteX170" fmla="*/ 1149818 w 1539414"/>
                <a:gd name="connsiteY170" fmla="*/ 1458589 h 1848381"/>
                <a:gd name="connsiteX171" fmla="*/ 1196230 w 1539414"/>
                <a:gd name="connsiteY171" fmla="*/ 1451138 h 1848381"/>
                <a:gd name="connsiteX172" fmla="*/ 1218251 w 1539414"/>
                <a:gd name="connsiteY172" fmla="*/ 1444027 h 1848381"/>
                <a:gd name="connsiteX173" fmla="*/ 1231802 w 1539414"/>
                <a:gd name="connsiteY173" fmla="*/ 1439286 h 1848381"/>
                <a:gd name="connsiteX174" fmla="*/ 1257550 w 1539414"/>
                <a:gd name="connsiteY174" fmla="*/ 1427433 h 1848381"/>
                <a:gd name="connsiteX175" fmla="*/ 1280248 w 1539414"/>
                <a:gd name="connsiteY175" fmla="*/ 1413886 h 1848381"/>
                <a:gd name="connsiteX176" fmla="*/ 1301252 w 1539414"/>
                <a:gd name="connsiteY176" fmla="*/ 1398986 h 1848381"/>
                <a:gd name="connsiteX177" fmla="*/ 1329032 w 1539414"/>
                <a:gd name="connsiteY177" fmla="*/ 1373925 h 1848381"/>
                <a:gd name="connsiteX178" fmla="*/ 1358845 w 1539414"/>
                <a:gd name="connsiteY178" fmla="*/ 1338705 h 1848381"/>
                <a:gd name="connsiteX179" fmla="*/ 1381543 w 1539414"/>
                <a:gd name="connsiteY179" fmla="*/ 1304501 h 1848381"/>
                <a:gd name="connsiteX180" fmla="*/ 1397804 w 1539414"/>
                <a:gd name="connsiteY180" fmla="*/ 1273344 h 1848381"/>
                <a:gd name="connsiteX181" fmla="*/ 1412372 w 1539414"/>
                <a:gd name="connsiteY181" fmla="*/ 1238463 h 1848381"/>
                <a:gd name="connsiteX182" fmla="*/ 1414743 w 1539414"/>
                <a:gd name="connsiteY182" fmla="*/ 1231012 h 1848381"/>
                <a:gd name="connsiteX183" fmla="*/ 1352747 w 1539414"/>
                <a:gd name="connsiteY183" fmla="*/ 1213064 h 1848381"/>
                <a:gd name="connsiteX184" fmla="*/ 1351392 w 1539414"/>
                <a:gd name="connsiteY184" fmla="*/ 1217466 h 1848381"/>
                <a:gd name="connsiteX185" fmla="*/ 1339873 w 1539414"/>
                <a:gd name="connsiteY185" fmla="*/ 1245236 h 1848381"/>
                <a:gd name="connsiteX186" fmla="*/ 1326661 w 1539414"/>
                <a:gd name="connsiteY186" fmla="*/ 1270296 h 1848381"/>
                <a:gd name="connsiteX187" fmla="*/ 1308367 w 1539414"/>
                <a:gd name="connsiteY187" fmla="*/ 1298405 h 1848381"/>
                <a:gd name="connsiteX188" fmla="*/ 1284652 w 1539414"/>
                <a:gd name="connsiteY188" fmla="*/ 1326852 h 1848381"/>
                <a:gd name="connsiteX189" fmla="*/ 1254162 w 1539414"/>
                <a:gd name="connsiteY189" fmla="*/ 1353606 h 1848381"/>
                <a:gd name="connsiteX190" fmla="*/ 1227398 w 1539414"/>
                <a:gd name="connsiteY190" fmla="*/ 1370200 h 1848381"/>
                <a:gd name="connsiteX191" fmla="*/ 1207749 w 1539414"/>
                <a:gd name="connsiteY191" fmla="*/ 1379344 h 1848381"/>
                <a:gd name="connsiteX192" fmla="*/ 1197247 w 1539414"/>
                <a:gd name="connsiteY192" fmla="*/ 1383407 h 1848381"/>
                <a:gd name="connsiteX193" fmla="*/ 1180647 w 1539414"/>
                <a:gd name="connsiteY193" fmla="*/ 1388826 h 1848381"/>
                <a:gd name="connsiteX194" fmla="*/ 1145075 w 1539414"/>
                <a:gd name="connsiteY194" fmla="*/ 1394583 h 1848381"/>
                <a:gd name="connsiteX195" fmla="*/ 1107809 w 1539414"/>
                <a:gd name="connsiteY195" fmla="*/ 1394583 h 1848381"/>
                <a:gd name="connsiteX196" fmla="*/ 1068172 w 1539414"/>
                <a:gd name="connsiteY196" fmla="*/ 1389165 h 1848381"/>
                <a:gd name="connsiteX197" fmla="*/ 1026502 w 1539414"/>
                <a:gd name="connsiteY197" fmla="*/ 1378328 h 1848381"/>
                <a:gd name="connsiteX198" fmla="*/ 982799 w 1539414"/>
                <a:gd name="connsiteY198" fmla="*/ 1362072 h 1848381"/>
                <a:gd name="connsiteX199" fmla="*/ 937742 w 1539414"/>
                <a:gd name="connsiteY199" fmla="*/ 1340059 h 1848381"/>
                <a:gd name="connsiteX200" fmla="*/ 890313 w 1539414"/>
                <a:gd name="connsiteY200" fmla="*/ 1312628 h 1848381"/>
                <a:gd name="connsiteX201" fmla="*/ 865582 w 1539414"/>
                <a:gd name="connsiteY201" fmla="*/ 1296712 h 1848381"/>
                <a:gd name="connsiteX202" fmla="*/ 880488 w 1539414"/>
                <a:gd name="connsiteY202" fmla="*/ 1290277 h 1848381"/>
                <a:gd name="connsiteX203" fmla="*/ 909284 w 1539414"/>
                <a:gd name="connsiteY203" fmla="*/ 1276392 h 1848381"/>
                <a:gd name="connsiteX204" fmla="*/ 936725 w 1539414"/>
                <a:gd name="connsiteY204" fmla="*/ 1259121 h 1848381"/>
                <a:gd name="connsiteX205" fmla="*/ 962811 w 1539414"/>
                <a:gd name="connsiteY205" fmla="*/ 1240495 h 1848381"/>
                <a:gd name="connsiteX206" fmla="*/ 985848 w 1539414"/>
                <a:gd name="connsiteY206" fmla="*/ 1219160 h 1848381"/>
                <a:gd name="connsiteX207" fmla="*/ 1006514 w 1539414"/>
                <a:gd name="connsiteY207" fmla="*/ 1196470 h 1848381"/>
                <a:gd name="connsiteX208" fmla="*/ 1023453 w 1539414"/>
                <a:gd name="connsiteY208" fmla="*/ 1172425 h 1848381"/>
                <a:gd name="connsiteX209" fmla="*/ 1035988 w 1539414"/>
                <a:gd name="connsiteY209" fmla="*/ 1146349 h 1848381"/>
                <a:gd name="connsiteX210" fmla="*/ 1040053 w 1539414"/>
                <a:gd name="connsiteY210" fmla="*/ 1132802 h 1848381"/>
                <a:gd name="connsiteX211" fmla="*/ 1047506 w 1539414"/>
                <a:gd name="connsiteY211" fmla="*/ 1104694 h 1848381"/>
                <a:gd name="connsiteX212" fmla="*/ 1055298 w 1539414"/>
                <a:gd name="connsiteY212" fmla="*/ 1050848 h 1848381"/>
                <a:gd name="connsiteX213" fmla="*/ 1055298 w 1539414"/>
                <a:gd name="connsiteY213" fmla="*/ 999033 h 1848381"/>
                <a:gd name="connsiteX214" fmla="*/ 1048861 w 1539414"/>
                <a:gd name="connsiteY214" fmla="*/ 950267 h 1848381"/>
                <a:gd name="connsiteX215" fmla="*/ 1037004 w 1539414"/>
                <a:gd name="connsiteY215" fmla="*/ 904549 h 1848381"/>
                <a:gd name="connsiteX216" fmla="*/ 1021420 w 1539414"/>
                <a:gd name="connsiteY216" fmla="*/ 861539 h 1848381"/>
                <a:gd name="connsiteX217" fmla="*/ 1002787 w 1539414"/>
                <a:gd name="connsiteY217" fmla="*/ 821578 h 1848381"/>
                <a:gd name="connsiteX218" fmla="*/ 982461 w 1539414"/>
                <a:gd name="connsiteY218" fmla="*/ 785342 h 1848381"/>
                <a:gd name="connsiteX219" fmla="*/ 971958 w 1539414"/>
                <a:gd name="connsiteY219" fmla="*/ 768409 h 1848381"/>
                <a:gd name="connsiteX220" fmla="*/ 984832 w 1539414"/>
                <a:gd name="connsiteY220" fmla="*/ 758927 h 1848381"/>
                <a:gd name="connsiteX221" fmla="*/ 1007869 w 1539414"/>
                <a:gd name="connsiteY221" fmla="*/ 738608 h 1848381"/>
                <a:gd name="connsiteX222" fmla="*/ 1039037 w 1539414"/>
                <a:gd name="connsiteY222" fmla="*/ 707113 h 1848381"/>
                <a:gd name="connsiteX223" fmla="*/ 1073254 w 1539414"/>
                <a:gd name="connsiteY223" fmla="*/ 664781 h 1848381"/>
                <a:gd name="connsiteX224" fmla="*/ 1099340 w 1539414"/>
                <a:gd name="connsiteY224" fmla="*/ 626851 h 1848381"/>
                <a:gd name="connsiteX225" fmla="*/ 1108487 w 1539414"/>
                <a:gd name="connsiteY225" fmla="*/ 610596 h 1848381"/>
                <a:gd name="connsiteX226" fmla="*/ 1123732 w 1539414"/>
                <a:gd name="connsiteY226" fmla="*/ 624819 h 1848381"/>
                <a:gd name="connsiteX227" fmla="*/ 1157610 w 1539414"/>
                <a:gd name="connsiteY227" fmla="*/ 649202 h 1848381"/>
                <a:gd name="connsiteX228" fmla="*/ 1176242 w 1539414"/>
                <a:gd name="connsiteY228" fmla="*/ 658685 h 1848381"/>
                <a:gd name="connsiteX229" fmla="*/ 1190471 w 1539414"/>
                <a:gd name="connsiteY229" fmla="*/ 664781 h 1848381"/>
                <a:gd name="connsiteX230" fmla="*/ 1219267 w 1539414"/>
                <a:gd name="connsiteY230" fmla="*/ 674602 h 1848381"/>
                <a:gd name="connsiteX231" fmla="*/ 1247725 w 1539414"/>
                <a:gd name="connsiteY231" fmla="*/ 680359 h 1848381"/>
                <a:gd name="connsiteX232" fmla="*/ 1275505 w 1539414"/>
                <a:gd name="connsiteY232" fmla="*/ 683068 h 1848381"/>
                <a:gd name="connsiteX233" fmla="*/ 1289056 w 1539414"/>
                <a:gd name="connsiteY233" fmla="*/ 683407 h 1848381"/>
                <a:gd name="connsiteX234" fmla="*/ 1302946 w 1539414"/>
                <a:gd name="connsiteY234" fmla="*/ 683068 h 1848381"/>
                <a:gd name="connsiteX235" fmla="*/ 1329371 w 1539414"/>
                <a:gd name="connsiteY235" fmla="*/ 680697 h 1848381"/>
                <a:gd name="connsiteX236" fmla="*/ 1365281 w 1539414"/>
                <a:gd name="connsiteY236" fmla="*/ 674263 h 1848381"/>
                <a:gd name="connsiteX237" fmla="*/ 1417792 w 1539414"/>
                <a:gd name="connsiteY237" fmla="*/ 658008 h 1848381"/>
                <a:gd name="connsiteX238" fmla="*/ 1427278 w 1539414"/>
                <a:gd name="connsiteY238" fmla="*/ 653605 h 1848381"/>
                <a:gd name="connsiteX239" fmla="*/ 1399498 w 1539414"/>
                <a:gd name="connsiteY239" fmla="*/ 595695 h 1848381"/>
                <a:gd name="connsiteX240" fmla="*/ 1396110 w 1539414"/>
                <a:gd name="connsiteY240" fmla="*/ 597388 h 1848381"/>
                <a:gd name="connsiteX241" fmla="*/ 1361894 w 1539414"/>
                <a:gd name="connsiteY241" fmla="*/ 608564 h 1848381"/>
                <a:gd name="connsiteX242" fmla="*/ 1320901 w 1539414"/>
                <a:gd name="connsiteY242" fmla="*/ 617030 h 1848381"/>
                <a:gd name="connsiteX243" fmla="*/ 1289395 w 1539414"/>
                <a:gd name="connsiteY243" fmla="*/ 618724 h 1848381"/>
                <a:gd name="connsiteX244" fmla="*/ 1255178 w 1539414"/>
                <a:gd name="connsiteY244" fmla="*/ 616692 h 1848381"/>
                <a:gd name="connsiteX245" fmla="*/ 1220961 w 1539414"/>
                <a:gd name="connsiteY245" fmla="*/ 607887 h 1848381"/>
                <a:gd name="connsiteX246" fmla="*/ 1203345 w 1539414"/>
                <a:gd name="connsiteY246" fmla="*/ 600436 h 1848381"/>
                <a:gd name="connsiteX247" fmla="*/ 1191826 w 1539414"/>
                <a:gd name="connsiteY247" fmla="*/ 594679 h 1848381"/>
                <a:gd name="connsiteX248" fmla="*/ 1170144 w 1539414"/>
                <a:gd name="connsiteY248" fmla="*/ 579778 h 1848381"/>
                <a:gd name="connsiteX249" fmla="*/ 1149818 w 1539414"/>
                <a:gd name="connsiteY249" fmla="*/ 561152 h 1848381"/>
                <a:gd name="connsiteX250" fmla="*/ 1131862 w 1539414"/>
                <a:gd name="connsiteY250" fmla="*/ 539478 h 1848381"/>
                <a:gd name="connsiteX251" fmla="*/ 1115262 w 1539414"/>
                <a:gd name="connsiteY251" fmla="*/ 514079 h 1848381"/>
                <a:gd name="connsiteX252" fmla="*/ 1100695 w 1539414"/>
                <a:gd name="connsiteY252" fmla="*/ 484955 h 1848381"/>
                <a:gd name="connsiteX253" fmla="*/ 1087482 w 1539414"/>
                <a:gd name="connsiteY253" fmla="*/ 452444 h 1848381"/>
                <a:gd name="connsiteX254" fmla="*/ 1076303 w 1539414"/>
                <a:gd name="connsiteY254" fmla="*/ 416885 h 1848381"/>
                <a:gd name="connsiteX255" fmla="*/ 1072237 w 1539414"/>
                <a:gd name="connsiteY255" fmla="*/ 397582 h 1848381"/>
                <a:gd name="connsiteX256" fmla="*/ 1009224 w 1539414"/>
                <a:gd name="connsiteY256" fmla="*/ 412144 h 1848381"/>
                <a:gd name="connsiteX257" fmla="*/ 1014645 w 1539414"/>
                <a:gd name="connsiteY257" fmla="*/ 433140 h 1848381"/>
                <a:gd name="connsiteX258" fmla="*/ 1026502 w 1539414"/>
                <a:gd name="connsiteY258" fmla="*/ 472086 h 1848381"/>
                <a:gd name="connsiteX259" fmla="*/ 1040392 w 1539414"/>
                <a:gd name="connsiteY259" fmla="*/ 507645 h 1848381"/>
                <a:gd name="connsiteX260" fmla="*/ 1056653 w 1539414"/>
                <a:gd name="connsiteY260" fmla="*/ 540833 h 1848381"/>
                <a:gd name="connsiteX261" fmla="*/ 1065462 w 1539414"/>
                <a:gd name="connsiteY261" fmla="*/ 555734 h 1848381"/>
                <a:gd name="connsiteX262" fmla="*/ 1056653 w 1539414"/>
                <a:gd name="connsiteY262" fmla="*/ 571989 h 1848381"/>
                <a:gd name="connsiteX263" fmla="*/ 1031584 w 1539414"/>
                <a:gd name="connsiteY263" fmla="*/ 612289 h 1848381"/>
                <a:gd name="connsiteX264" fmla="*/ 1008885 w 1539414"/>
                <a:gd name="connsiteY264" fmla="*/ 643445 h 1848381"/>
                <a:gd name="connsiteX265" fmla="*/ 980428 w 1539414"/>
                <a:gd name="connsiteY265" fmla="*/ 675279 h 1848381"/>
                <a:gd name="connsiteX266" fmla="*/ 946550 w 1539414"/>
                <a:gd name="connsiteY266" fmla="*/ 707113 h 1848381"/>
                <a:gd name="connsiteX267" fmla="*/ 907252 w 1539414"/>
                <a:gd name="connsiteY267" fmla="*/ 735221 h 1848381"/>
                <a:gd name="connsiteX268" fmla="*/ 874390 w 1539414"/>
                <a:gd name="connsiteY268" fmla="*/ 752831 h 1848381"/>
                <a:gd name="connsiteX269" fmla="*/ 851353 w 1539414"/>
                <a:gd name="connsiteY269" fmla="*/ 761975 h 1848381"/>
                <a:gd name="connsiteX270" fmla="*/ 838818 w 1539414"/>
                <a:gd name="connsiteY270" fmla="*/ 765700 h 1848381"/>
                <a:gd name="connsiteX271" fmla="*/ 822218 w 1539414"/>
                <a:gd name="connsiteY271" fmla="*/ 770102 h 1848381"/>
                <a:gd name="connsiteX272" fmla="*/ 788001 w 1539414"/>
                <a:gd name="connsiteY272" fmla="*/ 775860 h 1848381"/>
                <a:gd name="connsiteX273" fmla="*/ 752768 w 1539414"/>
                <a:gd name="connsiteY273" fmla="*/ 776876 h 1848381"/>
                <a:gd name="connsiteX274" fmla="*/ 716857 w 1539414"/>
                <a:gd name="connsiteY274" fmla="*/ 772812 h 1848381"/>
                <a:gd name="connsiteX275" fmla="*/ 680269 w 1539414"/>
                <a:gd name="connsiteY275" fmla="*/ 765023 h 1848381"/>
                <a:gd name="connsiteX276" fmla="*/ 642665 w 1539414"/>
                <a:gd name="connsiteY276" fmla="*/ 752831 h 1848381"/>
                <a:gd name="connsiteX277" fmla="*/ 604383 w 1539414"/>
                <a:gd name="connsiteY277" fmla="*/ 735560 h 1848381"/>
                <a:gd name="connsiteX278" fmla="*/ 565762 w 1539414"/>
                <a:gd name="connsiteY278" fmla="*/ 714224 h 1848381"/>
                <a:gd name="connsiteX279" fmla="*/ 546113 w 1539414"/>
                <a:gd name="connsiteY279" fmla="*/ 701694 h 1848381"/>
                <a:gd name="connsiteX280" fmla="*/ 513928 w 1539414"/>
                <a:gd name="connsiteY280" fmla="*/ 681036 h 1848381"/>
                <a:gd name="connsiteX281" fmla="*/ 499022 w 1539414"/>
                <a:gd name="connsiteY281" fmla="*/ 715240 h 1848381"/>
                <a:gd name="connsiteX282" fmla="*/ 496312 w 1539414"/>
                <a:gd name="connsiteY282" fmla="*/ 720997 h 1848381"/>
                <a:gd name="connsiteX283" fmla="*/ 477679 w 1539414"/>
                <a:gd name="connsiteY283" fmla="*/ 754863 h 1848381"/>
                <a:gd name="connsiteX284" fmla="*/ 457013 w 1539414"/>
                <a:gd name="connsiteY284" fmla="*/ 785342 h 1848381"/>
                <a:gd name="connsiteX285" fmla="*/ 429572 w 1539414"/>
                <a:gd name="connsiteY285" fmla="*/ 818869 h 1848381"/>
                <a:gd name="connsiteX286" fmla="*/ 395694 w 1539414"/>
                <a:gd name="connsiteY286" fmla="*/ 853073 h 1848381"/>
                <a:gd name="connsiteX287" fmla="*/ 365543 w 1539414"/>
                <a:gd name="connsiteY287" fmla="*/ 876440 h 1848381"/>
                <a:gd name="connsiteX288" fmla="*/ 343522 w 1539414"/>
                <a:gd name="connsiteY288" fmla="*/ 890664 h 1848381"/>
                <a:gd name="connsiteX289" fmla="*/ 319808 w 1539414"/>
                <a:gd name="connsiteY289" fmla="*/ 902517 h 1848381"/>
                <a:gd name="connsiteX290" fmla="*/ 294399 w 1539414"/>
                <a:gd name="connsiteY290" fmla="*/ 912338 h 1848381"/>
                <a:gd name="connsiteX291" fmla="*/ 280848 w 1539414"/>
                <a:gd name="connsiteY291" fmla="*/ 916063 h 1848381"/>
                <a:gd name="connsiteX292" fmla="*/ 260521 w 1539414"/>
                <a:gd name="connsiteY292" fmla="*/ 921143 h 1848381"/>
                <a:gd name="connsiteX293" fmla="*/ 220207 w 1539414"/>
                <a:gd name="connsiteY293" fmla="*/ 926900 h 1848381"/>
                <a:gd name="connsiteX294" fmla="*/ 180231 w 1539414"/>
                <a:gd name="connsiteY294" fmla="*/ 928255 h 1848381"/>
                <a:gd name="connsiteX295" fmla="*/ 140255 w 1539414"/>
                <a:gd name="connsiteY295" fmla="*/ 925545 h 1848381"/>
                <a:gd name="connsiteX296" fmla="*/ 120605 w 1539414"/>
                <a:gd name="connsiteY296" fmla="*/ 922497 h 1848381"/>
                <a:gd name="connsiteX297" fmla="*/ 119250 w 1539414"/>
                <a:gd name="connsiteY297" fmla="*/ 901839 h 1848381"/>
                <a:gd name="connsiteX298" fmla="*/ 119589 w 1539414"/>
                <a:gd name="connsiteY298" fmla="*/ 860185 h 1848381"/>
                <a:gd name="connsiteX299" fmla="*/ 124332 w 1539414"/>
                <a:gd name="connsiteY299" fmla="*/ 819546 h 1848381"/>
                <a:gd name="connsiteX300" fmla="*/ 133140 w 1539414"/>
                <a:gd name="connsiteY300" fmla="*/ 779923 h 1848381"/>
                <a:gd name="connsiteX301" fmla="*/ 146353 w 1539414"/>
                <a:gd name="connsiteY301" fmla="*/ 741317 h 1848381"/>
                <a:gd name="connsiteX302" fmla="*/ 162614 w 1539414"/>
                <a:gd name="connsiteY302" fmla="*/ 704742 h 1848381"/>
                <a:gd name="connsiteX303" fmla="*/ 182602 w 1539414"/>
                <a:gd name="connsiteY303" fmla="*/ 670199 h 1848381"/>
                <a:gd name="connsiteX304" fmla="*/ 205300 w 1539414"/>
                <a:gd name="connsiteY304" fmla="*/ 637688 h 1848381"/>
                <a:gd name="connsiteX305" fmla="*/ 230709 w 1539414"/>
                <a:gd name="connsiteY305" fmla="*/ 608225 h 1848381"/>
                <a:gd name="connsiteX306" fmla="*/ 258827 w 1539414"/>
                <a:gd name="connsiteY306" fmla="*/ 581471 h 1848381"/>
                <a:gd name="connsiteX307" fmla="*/ 288640 w 1539414"/>
                <a:gd name="connsiteY307" fmla="*/ 558104 h 1848381"/>
                <a:gd name="connsiteX308" fmla="*/ 320824 w 1539414"/>
                <a:gd name="connsiteY308" fmla="*/ 538801 h 1848381"/>
                <a:gd name="connsiteX309" fmla="*/ 354024 w 1539414"/>
                <a:gd name="connsiteY309" fmla="*/ 523223 h 1848381"/>
                <a:gd name="connsiteX310" fmla="*/ 388919 w 1539414"/>
                <a:gd name="connsiteY310" fmla="*/ 511708 h 1848381"/>
                <a:gd name="connsiteX311" fmla="*/ 424491 w 1539414"/>
                <a:gd name="connsiteY311" fmla="*/ 505274 h 1848381"/>
                <a:gd name="connsiteX312" fmla="*/ 460740 w 1539414"/>
                <a:gd name="connsiteY312" fmla="*/ 503919 h 1848381"/>
                <a:gd name="connsiteX313" fmla="*/ 479373 w 1539414"/>
                <a:gd name="connsiteY313" fmla="*/ 505274 h 1848381"/>
                <a:gd name="connsiteX314" fmla="*/ 479712 w 1539414"/>
                <a:gd name="connsiteY314" fmla="*/ 490712 h 1848381"/>
                <a:gd name="connsiteX315" fmla="*/ 484455 w 1539414"/>
                <a:gd name="connsiteY315" fmla="*/ 460233 h 1848381"/>
                <a:gd name="connsiteX316" fmla="*/ 494618 w 1539414"/>
                <a:gd name="connsiteY316" fmla="*/ 429754 h 1848381"/>
                <a:gd name="connsiteX317" fmla="*/ 508847 w 1539414"/>
                <a:gd name="connsiteY317" fmla="*/ 399275 h 1848381"/>
                <a:gd name="connsiteX318" fmla="*/ 527141 w 1539414"/>
                <a:gd name="connsiteY318" fmla="*/ 369134 h 1848381"/>
                <a:gd name="connsiteX319" fmla="*/ 549162 w 1539414"/>
                <a:gd name="connsiteY319" fmla="*/ 340010 h 1848381"/>
                <a:gd name="connsiteX320" fmla="*/ 574570 w 1539414"/>
                <a:gd name="connsiteY320" fmla="*/ 312579 h 1848381"/>
                <a:gd name="connsiteX321" fmla="*/ 603705 w 1539414"/>
                <a:gd name="connsiteY321" fmla="*/ 286841 h 1848381"/>
                <a:gd name="connsiteX322" fmla="*/ 635212 w 1539414"/>
                <a:gd name="connsiteY322" fmla="*/ 264151 h 1848381"/>
                <a:gd name="connsiteX323" fmla="*/ 669089 w 1539414"/>
                <a:gd name="connsiteY323" fmla="*/ 244848 h 1848381"/>
                <a:gd name="connsiteX324" fmla="*/ 705339 w 1539414"/>
                <a:gd name="connsiteY324" fmla="*/ 228931 h 1848381"/>
                <a:gd name="connsiteX325" fmla="*/ 743282 w 1539414"/>
                <a:gd name="connsiteY325" fmla="*/ 218094 h 1848381"/>
                <a:gd name="connsiteX326" fmla="*/ 782581 w 1539414"/>
                <a:gd name="connsiteY326" fmla="*/ 211321 h 1848381"/>
                <a:gd name="connsiteX327" fmla="*/ 823573 w 1539414"/>
                <a:gd name="connsiteY327" fmla="*/ 210305 h 1848381"/>
                <a:gd name="connsiteX328" fmla="*/ 865243 w 1539414"/>
                <a:gd name="connsiteY328" fmla="*/ 215385 h 1848381"/>
                <a:gd name="connsiteX329" fmla="*/ 907929 w 1539414"/>
                <a:gd name="connsiteY329" fmla="*/ 226899 h 1848381"/>
                <a:gd name="connsiteX330" fmla="*/ 928933 w 1539414"/>
                <a:gd name="connsiteY330" fmla="*/ 235027 h 1848381"/>
                <a:gd name="connsiteX331" fmla="*/ 934693 w 1539414"/>
                <a:gd name="connsiteY331" fmla="*/ 220126 h 1848381"/>
                <a:gd name="connsiteX332" fmla="*/ 952648 w 1539414"/>
                <a:gd name="connsiteY332" fmla="*/ 185245 h 1848381"/>
                <a:gd name="connsiteX333" fmla="*/ 978395 w 1539414"/>
                <a:gd name="connsiteY333" fmla="*/ 146638 h 1848381"/>
                <a:gd name="connsiteX334" fmla="*/ 1012951 w 1539414"/>
                <a:gd name="connsiteY334" fmla="*/ 107354 h 1848381"/>
                <a:gd name="connsiteX335" fmla="*/ 1043441 w 1539414"/>
                <a:gd name="connsiteY335" fmla="*/ 79245 h 1848381"/>
                <a:gd name="connsiteX336" fmla="*/ 1066478 w 1539414"/>
                <a:gd name="connsiteY336" fmla="*/ 62313 h 1848381"/>
                <a:gd name="connsiteX337" fmla="*/ 1090870 w 1539414"/>
                <a:gd name="connsiteY337" fmla="*/ 46057 h 1848381"/>
                <a:gd name="connsiteX338" fmla="*/ 1117295 w 1539414"/>
                <a:gd name="connsiteY338" fmla="*/ 31834 h 1848381"/>
                <a:gd name="connsiteX339" fmla="*/ 1145752 w 1539414"/>
                <a:gd name="connsiteY339" fmla="*/ 19981 h 1848381"/>
                <a:gd name="connsiteX340" fmla="*/ 1175565 w 1539414"/>
                <a:gd name="connsiteY340" fmla="*/ 10498 h 1848381"/>
                <a:gd name="connsiteX341" fmla="*/ 1207749 w 1539414"/>
                <a:gd name="connsiteY341" fmla="*/ 3725 h 1848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Lst>
              <a:rect l="l" t="t" r="r" b="b"/>
              <a:pathLst>
                <a:path w="1539414" h="1848381">
                  <a:moveTo>
                    <a:pt x="540662" y="773773"/>
                  </a:moveTo>
                  <a:lnTo>
                    <a:pt x="561652" y="785292"/>
                  </a:lnTo>
                  <a:lnTo>
                    <a:pt x="602955" y="805280"/>
                  </a:lnTo>
                  <a:lnTo>
                    <a:pt x="643919" y="820863"/>
                  </a:lnTo>
                  <a:lnTo>
                    <a:pt x="683868" y="831704"/>
                  </a:lnTo>
                  <a:lnTo>
                    <a:pt x="723817" y="838819"/>
                  </a:lnTo>
                  <a:lnTo>
                    <a:pt x="762750" y="840851"/>
                  </a:lnTo>
                  <a:lnTo>
                    <a:pt x="801006" y="838819"/>
                  </a:lnTo>
                  <a:lnTo>
                    <a:pt x="838585" y="832382"/>
                  </a:lnTo>
                  <a:lnTo>
                    <a:pt x="857543" y="826962"/>
                  </a:lnTo>
                  <a:lnTo>
                    <a:pt x="873455" y="821541"/>
                  </a:lnTo>
                  <a:lnTo>
                    <a:pt x="903248" y="809684"/>
                  </a:lnTo>
                  <a:lnTo>
                    <a:pt x="917128" y="802231"/>
                  </a:lnTo>
                  <a:lnTo>
                    <a:pt x="930331" y="823913"/>
                  </a:lnTo>
                  <a:lnTo>
                    <a:pt x="952337" y="864566"/>
                  </a:lnTo>
                  <a:lnTo>
                    <a:pt x="969603" y="904542"/>
                  </a:lnTo>
                  <a:lnTo>
                    <a:pt x="981452" y="943841"/>
                  </a:lnTo>
                  <a:lnTo>
                    <a:pt x="988900" y="982461"/>
                  </a:lnTo>
                  <a:lnTo>
                    <a:pt x="991947" y="1020066"/>
                  </a:lnTo>
                  <a:lnTo>
                    <a:pt x="989577" y="1058009"/>
                  </a:lnTo>
                  <a:lnTo>
                    <a:pt x="983484" y="1095614"/>
                  </a:lnTo>
                  <a:lnTo>
                    <a:pt x="978067" y="1114585"/>
                  </a:lnTo>
                  <a:lnTo>
                    <a:pt x="974004" y="1127459"/>
                  </a:lnTo>
                  <a:lnTo>
                    <a:pt x="959785" y="1151851"/>
                  </a:lnTo>
                  <a:lnTo>
                    <a:pt x="940149" y="1174549"/>
                  </a:lnTo>
                  <a:lnTo>
                    <a:pt x="915435" y="1195215"/>
                  </a:lnTo>
                  <a:lnTo>
                    <a:pt x="887674" y="1214187"/>
                  </a:lnTo>
                  <a:lnTo>
                    <a:pt x="857882" y="1230109"/>
                  </a:lnTo>
                  <a:lnTo>
                    <a:pt x="826736" y="1242305"/>
                  </a:lnTo>
                  <a:lnTo>
                    <a:pt x="796266" y="1251452"/>
                  </a:lnTo>
                  <a:lnTo>
                    <a:pt x="781032" y="1254163"/>
                  </a:lnTo>
                  <a:lnTo>
                    <a:pt x="739052" y="1260938"/>
                  </a:lnTo>
                  <a:lnTo>
                    <a:pt x="756995" y="1299559"/>
                  </a:lnTo>
                  <a:lnTo>
                    <a:pt x="762411" y="1311416"/>
                  </a:lnTo>
                  <a:lnTo>
                    <a:pt x="770537" y="1335131"/>
                  </a:lnTo>
                  <a:lnTo>
                    <a:pt x="776292" y="1357829"/>
                  </a:lnTo>
                  <a:lnTo>
                    <a:pt x="779000" y="1379850"/>
                  </a:lnTo>
                  <a:lnTo>
                    <a:pt x="778662" y="1401193"/>
                  </a:lnTo>
                  <a:lnTo>
                    <a:pt x="775615" y="1421520"/>
                  </a:lnTo>
                  <a:lnTo>
                    <a:pt x="769859" y="1441169"/>
                  </a:lnTo>
                  <a:lnTo>
                    <a:pt x="760719" y="1459802"/>
                  </a:lnTo>
                  <a:lnTo>
                    <a:pt x="755302" y="1468949"/>
                  </a:lnTo>
                  <a:lnTo>
                    <a:pt x="747854" y="1479112"/>
                  </a:lnTo>
                  <a:lnTo>
                    <a:pt x="730588" y="1497745"/>
                  </a:lnTo>
                  <a:lnTo>
                    <a:pt x="710275" y="1514007"/>
                  </a:lnTo>
                  <a:lnTo>
                    <a:pt x="686577" y="1528574"/>
                  </a:lnTo>
                  <a:lnTo>
                    <a:pt x="660170" y="1540431"/>
                  </a:lnTo>
                  <a:lnTo>
                    <a:pt x="631055" y="1550256"/>
                  </a:lnTo>
                  <a:lnTo>
                    <a:pt x="600247" y="1557032"/>
                  </a:lnTo>
                  <a:lnTo>
                    <a:pt x="568085" y="1561436"/>
                  </a:lnTo>
                  <a:lnTo>
                    <a:pt x="550819" y="1562452"/>
                  </a:lnTo>
                  <a:lnTo>
                    <a:pt x="548787" y="1550595"/>
                  </a:lnTo>
                  <a:lnTo>
                    <a:pt x="542355" y="1526542"/>
                  </a:lnTo>
                  <a:lnTo>
                    <a:pt x="533553" y="1502149"/>
                  </a:lnTo>
                  <a:lnTo>
                    <a:pt x="522719" y="1478096"/>
                  </a:lnTo>
                  <a:lnTo>
                    <a:pt x="516287" y="1466239"/>
                  </a:lnTo>
                  <a:lnTo>
                    <a:pt x="507484" y="1451332"/>
                  </a:lnTo>
                  <a:lnTo>
                    <a:pt x="487510" y="1423553"/>
                  </a:lnTo>
                  <a:lnTo>
                    <a:pt x="465166" y="1398822"/>
                  </a:lnTo>
                  <a:lnTo>
                    <a:pt x="440790" y="1375785"/>
                  </a:lnTo>
                  <a:lnTo>
                    <a:pt x="414045" y="1356135"/>
                  </a:lnTo>
                  <a:lnTo>
                    <a:pt x="385268" y="1339535"/>
                  </a:lnTo>
                  <a:lnTo>
                    <a:pt x="356153" y="1325306"/>
                  </a:lnTo>
                  <a:lnTo>
                    <a:pt x="325007" y="1315143"/>
                  </a:lnTo>
                  <a:lnTo>
                    <a:pt x="309095" y="1311755"/>
                  </a:lnTo>
                  <a:lnTo>
                    <a:pt x="289459" y="1307690"/>
                  </a:lnTo>
                  <a:lnTo>
                    <a:pt x="249849" y="1304302"/>
                  </a:lnTo>
                  <a:lnTo>
                    <a:pt x="210916" y="1303963"/>
                  </a:lnTo>
                  <a:lnTo>
                    <a:pt x="172999" y="1307012"/>
                  </a:lnTo>
                  <a:lnTo>
                    <a:pt x="135758" y="1312433"/>
                  </a:lnTo>
                  <a:lnTo>
                    <a:pt x="100549" y="1320563"/>
                  </a:lnTo>
                  <a:lnTo>
                    <a:pt x="50443" y="1335470"/>
                  </a:lnTo>
                  <a:lnTo>
                    <a:pt x="21328" y="1346988"/>
                  </a:lnTo>
                  <a:lnTo>
                    <a:pt x="14557" y="1326323"/>
                  </a:lnTo>
                  <a:lnTo>
                    <a:pt x="4401" y="1278216"/>
                  </a:lnTo>
                  <a:lnTo>
                    <a:pt x="0" y="1226044"/>
                  </a:lnTo>
                  <a:lnTo>
                    <a:pt x="2370" y="1172178"/>
                  </a:lnTo>
                  <a:lnTo>
                    <a:pt x="8802" y="1132202"/>
                  </a:lnTo>
                  <a:lnTo>
                    <a:pt x="15573" y="1106794"/>
                  </a:lnTo>
                  <a:lnTo>
                    <a:pt x="24714" y="1082401"/>
                  </a:lnTo>
                  <a:lnTo>
                    <a:pt x="36224" y="1059703"/>
                  </a:lnTo>
                  <a:lnTo>
                    <a:pt x="50105" y="1039038"/>
                  </a:lnTo>
                  <a:lnTo>
                    <a:pt x="66694" y="1020743"/>
                  </a:lnTo>
                  <a:lnTo>
                    <a:pt x="86668" y="1005160"/>
                  </a:lnTo>
                  <a:lnTo>
                    <a:pt x="109012" y="992625"/>
                  </a:lnTo>
                  <a:lnTo>
                    <a:pt x="121201" y="988221"/>
                  </a:lnTo>
                  <a:lnTo>
                    <a:pt x="137112" y="989915"/>
                  </a:lnTo>
                  <a:lnTo>
                    <a:pt x="168936" y="991947"/>
                  </a:lnTo>
                  <a:lnTo>
                    <a:pt x="185186" y="992625"/>
                  </a:lnTo>
                  <a:lnTo>
                    <a:pt x="212947" y="991947"/>
                  </a:lnTo>
                  <a:lnTo>
                    <a:pt x="269146" y="984494"/>
                  </a:lnTo>
                  <a:lnTo>
                    <a:pt x="297246" y="978057"/>
                  </a:lnTo>
                  <a:lnTo>
                    <a:pt x="321621" y="970943"/>
                  </a:lnTo>
                  <a:lnTo>
                    <a:pt x="366648" y="951294"/>
                  </a:lnTo>
                  <a:lnTo>
                    <a:pt x="405920" y="926563"/>
                  </a:lnTo>
                  <a:lnTo>
                    <a:pt x="441129" y="898444"/>
                  </a:lnTo>
                  <a:lnTo>
                    <a:pt x="471260" y="868970"/>
                  </a:lnTo>
                  <a:lnTo>
                    <a:pt x="496989" y="838819"/>
                  </a:lnTo>
                  <a:lnTo>
                    <a:pt x="527120" y="796810"/>
                  </a:lnTo>
                  <a:close/>
                  <a:moveTo>
                    <a:pt x="1241288" y="0"/>
                  </a:moveTo>
                  <a:lnTo>
                    <a:pt x="1258566" y="0"/>
                  </a:lnTo>
                  <a:lnTo>
                    <a:pt x="1276182" y="0"/>
                  </a:lnTo>
                  <a:lnTo>
                    <a:pt x="1309722" y="3387"/>
                  </a:lnTo>
                  <a:lnTo>
                    <a:pt x="1340212" y="10498"/>
                  </a:lnTo>
                  <a:lnTo>
                    <a:pt x="1369008" y="20658"/>
                  </a:lnTo>
                  <a:lnTo>
                    <a:pt x="1395094" y="33866"/>
                  </a:lnTo>
                  <a:lnTo>
                    <a:pt x="1419486" y="50121"/>
                  </a:lnTo>
                  <a:lnTo>
                    <a:pt x="1441507" y="68747"/>
                  </a:lnTo>
                  <a:lnTo>
                    <a:pt x="1460817" y="89744"/>
                  </a:lnTo>
                  <a:lnTo>
                    <a:pt x="1478095" y="114127"/>
                  </a:lnTo>
                  <a:lnTo>
                    <a:pt x="1493679" y="139865"/>
                  </a:lnTo>
                  <a:lnTo>
                    <a:pt x="1506891" y="167973"/>
                  </a:lnTo>
                  <a:lnTo>
                    <a:pt x="1517732" y="197775"/>
                  </a:lnTo>
                  <a:lnTo>
                    <a:pt x="1526202" y="229947"/>
                  </a:lnTo>
                  <a:lnTo>
                    <a:pt x="1532639" y="263135"/>
                  </a:lnTo>
                  <a:lnTo>
                    <a:pt x="1537043" y="298356"/>
                  </a:lnTo>
                  <a:lnTo>
                    <a:pt x="1539414" y="334253"/>
                  </a:lnTo>
                  <a:lnTo>
                    <a:pt x="1539414" y="353218"/>
                  </a:lnTo>
                  <a:lnTo>
                    <a:pt x="1539414" y="1658734"/>
                  </a:lnTo>
                  <a:lnTo>
                    <a:pt x="1517394" y="1648236"/>
                  </a:lnTo>
                  <a:lnTo>
                    <a:pt x="1473013" y="1630964"/>
                  </a:lnTo>
                  <a:lnTo>
                    <a:pt x="1428294" y="1618773"/>
                  </a:lnTo>
                  <a:lnTo>
                    <a:pt x="1383237" y="1611661"/>
                  </a:lnTo>
                  <a:lnTo>
                    <a:pt x="1338179" y="1608952"/>
                  </a:lnTo>
                  <a:lnTo>
                    <a:pt x="1293799" y="1611661"/>
                  </a:lnTo>
                  <a:lnTo>
                    <a:pt x="1249758" y="1619450"/>
                  </a:lnTo>
                  <a:lnTo>
                    <a:pt x="1206733" y="1632319"/>
                  </a:lnTo>
                  <a:lnTo>
                    <a:pt x="1185728" y="1640785"/>
                  </a:lnTo>
                  <a:lnTo>
                    <a:pt x="1168112" y="1648575"/>
                  </a:lnTo>
                  <a:lnTo>
                    <a:pt x="1134911" y="1666523"/>
                  </a:lnTo>
                  <a:lnTo>
                    <a:pt x="1103405" y="1688197"/>
                  </a:lnTo>
                  <a:lnTo>
                    <a:pt x="1074609" y="1712242"/>
                  </a:lnTo>
                  <a:lnTo>
                    <a:pt x="1048523" y="1738657"/>
                  </a:lnTo>
                  <a:lnTo>
                    <a:pt x="1025147" y="1767443"/>
                  </a:lnTo>
                  <a:lnTo>
                    <a:pt x="1004820" y="1798260"/>
                  </a:lnTo>
                  <a:lnTo>
                    <a:pt x="987881" y="1831110"/>
                  </a:lnTo>
                  <a:lnTo>
                    <a:pt x="980767" y="1848381"/>
                  </a:lnTo>
                  <a:lnTo>
                    <a:pt x="974330" y="1832126"/>
                  </a:lnTo>
                  <a:lnTo>
                    <a:pt x="959762" y="1801647"/>
                  </a:lnTo>
                  <a:lnTo>
                    <a:pt x="944178" y="1774216"/>
                  </a:lnTo>
                  <a:lnTo>
                    <a:pt x="927240" y="1749494"/>
                  </a:lnTo>
                  <a:lnTo>
                    <a:pt x="909284" y="1727143"/>
                  </a:lnTo>
                  <a:lnTo>
                    <a:pt x="890313" y="1706823"/>
                  </a:lnTo>
                  <a:lnTo>
                    <a:pt x="869986" y="1688875"/>
                  </a:lnTo>
                  <a:lnTo>
                    <a:pt x="849320" y="1673635"/>
                  </a:lnTo>
                  <a:lnTo>
                    <a:pt x="816797" y="1653316"/>
                  </a:lnTo>
                  <a:lnTo>
                    <a:pt x="772756" y="1633335"/>
                  </a:lnTo>
                  <a:lnTo>
                    <a:pt x="727021" y="1619450"/>
                  </a:lnTo>
                  <a:lnTo>
                    <a:pt x="682302" y="1611322"/>
                  </a:lnTo>
                  <a:lnTo>
                    <a:pt x="660281" y="1608952"/>
                  </a:lnTo>
                  <a:lnTo>
                    <a:pt x="683996" y="1601163"/>
                  </a:lnTo>
                  <a:lnTo>
                    <a:pt x="727021" y="1580166"/>
                  </a:lnTo>
                  <a:lnTo>
                    <a:pt x="764625" y="1553751"/>
                  </a:lnTo>
                  <a:lnTo>
                    <a:pt x="789017" y="1530384"/>
                  </a:lnTo>
                  <a:lnTo>
                    <a:pt x="802569" y="1513451"/>
                  </a:lnTo>
                  <a:lnTo>
                    <a:pt x="809005" y="1504646"/>
                  </a:lnTo>
                  <a:lnTo>
                    <a:pt x="819169" y="1488052"/>
                  </a:lnTo>
                  <a:lnTo>
                    <a:pt x="833736" y="1453170"/>
                  </a:lnTo>
                  <a:lnTo>
                    <a:pt x="841867" y="1415918"/>
                  </a:lnTo>
                  <a:lnTo>
                    <a:pt x="843222" y="1377312"/>
                  </a:lnTo>
                  <a:lnTo>
                    <a:pt x="841190" y="1357670"/>
                  </a:lnTo>
                  <a:lnTo>
                    <a:pt x="860500" y="1369861"/>
                  </a:lnTo>
                  <a:lnTo>
                    <a:pt x="899121" y="1392212"/>
                  </a:lnTo>
                  <a:lnTo>
                    <a:pt x="936387" y="1411177"/>
                  </a:lnTo>
                  <a:lnTo>
                    <a:pt x="972975" y="1426755"/>
                  </a:lnTo>
                  <a:lnTo>
                    <a:pt x="1008547" y="1439624"/>
                  </a:lnTo>
                  <a:lnTo>
                    <a:pt x="1043102" y="1449445"/>
                  </a:lnTo>
                  <a:lnTo>
                    <a:pt x="1076980" y="1455880"/>
                  </a:lnTo>
                  <a:lnTo>
                    <a:pt x="1109503" y="1458928"/>
                  </a:lnTo>
                  <a:lnTo>
                    <a:pt x="1125764" y="1458928"/>
                  </a:lnTo>
                  <a:lnTo>
                    <a:pt x="1149818" y="1458589"/>
                  </a:lnTo>
                  <a:lnTo>
                    <a:pt x="1196230" y="1451138"/>
                  </a:lnTo>
                  <a:lnTo>
                    <a:pt x="1218251" y="1444027"/>
                  </a:lnTo>
                  <a:lnTo>
                    <a:pt x="1231802" y="1439286"/>
                  </a:lnTo>
                  <a:lnTo>
                    <a:pt x="1257550" y="1427433"/>
                  </a:lnTo>
                  <a:lnTo>
                    <a:pt x="1280248" y="1413886"/>
                  </a:lnTo>
                  <a:lnTo>
                    <a:pt x="1301252" y="1398986"/>
                  </a:lnTo>
                  <a:lnTo>
                    <a:pt x="1329032" y="1373925"/>
                  </a:lnTo>
                  <a:lnTo>
                    <a:pt x="1358845" y="1338705"/>
                  </a:lnTo>
                  <a:lnTo>
                    <a:pt x="1381543" y="1304501"/>
                  </a:lnTo>
                  <a:lnTo>
                    <a:pt x="1397804" y="1273344"/>
                  </a:lnTo>
                  <a:lnTo>
                    <a:pt x="1412372" y="1238463"/>
                  </a:lnTo>
                  <a:lnTo>
                    <a:pt x="1414743" y="1231012"/>
                  </a:lnTo>
                  <a:lnTo>
                    <a:pt x="1352747" y="1213064"/>
                  </a:lnTo>
                  <a:lnTo>
                    <a:pt x="1351392" y="1217466"/>
                  </a:lnTo>
                  <a:lnTo>
                    <a:pt x="1339873" y="1245236"/>
                  </a:lnTo>
                  <a:lnTo>
                    <a:pt x="1326661" y="1270296"/>
                  </a:lnTo>
                  <a:lnTo>
                    <a:pt x="1308367" y="1298405"/>
                  </a:lnTo>
                  <a:lnTo>
                    <a:pt x="1284652" y="1326852"/>
                  </a:lnTo>
                  <a:lnTo>
                    <a:pt x="1254162" y="1353606"/>
                  </a:lnTo>
                  <a:lnTo>
                    <a:pt x="1227398" y="1370200"/>
                  </a:lnTo>
                  <a:lnTo>
                    <a:pt x="1207749" y="1379344"/>
                  </a:lnTo>
                  <a:lnTo>
                    <a:pt x="1197247" y="1383407"/>
                  </a:lnTo>
                  <a:lnTo>
                    <a:pt x="1180647" y="1388826"/>
                  </a:lnTo>
                  <a:lnTo>
                    <a:pt x="1145075" y="1394583"/>
                  </a:lnTo>
                  <a:lnTo>
                    <a:pt x="1107809" y="1394583"/>
                  </a:lnTo>
                  <a:lnTo>
                    <a:pt x="1068172" y="1389165"/>
                  </a:lnTo>
                  <a:lnTo>
                    <a:pt x="1026502" y="1378328"/>
                  </a:lnTo>
                  <a:lnTo>
                    <a:pt x="982799" y="1362072"/>
                  </a:lnTo>
                  <a:lnTo>
                    <a:pt x="937742" y="1340059"/>
                  </a:lnTo>
                  <a:lnTo>
                    <a:pt x="890313" y="1312628"/>
                  </a:lnTo>
                  <a:lnTo>
                    <a:pt x="865582" y="1296712"/>
                  </a:lnTo>
                  <a:lnTo>
                    <a:pt x="880488" y="1290277"/>
                  </a:lnTo>
                  <a:lnTo>
                    <a:pt x="909284" y="1276392"/>
                  </a:lnTo>
                  <a:lnTo>
                    <a:pt x="936725" y="1259121"/>
                  </a:lnTo>
                  <a:lnTo>
                    <a:pt x="962811" y="1240495"/>
                  </a:lnTo>
                  <a:lnTo>
                    <a:pt x="985848" y="1219160"/>
                  </a:lnTo>
                  <a:lnTo>
                    <a:pt x="1006514" y="1196470"/>
                  </a:lnTo>
                  <a:lnTo>
                    <a:pt x="1023453" y="1172425"/>
                  </a:lnTo>
                  <a:lnTo>
                    <a:pt x="1035988" y="1146349"/>
                  </a:lnTo>
                  <a:lnTo>
                    <a:pt x="1040053" y="1132802"/>
                  </a:lnTo>
                  <a:lnTo>
                    <a:pt x="1047506" y="1104694"/>
                  </a:lnTo>
                  <a:lnTo>
                    <a:pt x="1055298" y="1050848"/>
                  </a:lnTo>
                  <a:lnTo>
                    <a:pt x="1055298" y="999033"/>
                  </a:lnTo>
                  <a:lnTo>
                    <a:pt x="1048861" y="950267"/>
                  </a:lnTo>
                  <a:lnTo>
                    <a:pt x="1037004" y="904549"/>
                  </a:lnTo>
                  <a:lnTo>
                    <a:pt x="1021420" y="861539"/>
                  </a:lnTo>
                  <a:lnTo>
                    <a:pt x="1002787" y="821578"/>
                  </a:lnTo>
                  <a:lnTo>
                    <a:pt x="982461" y="785342"/>
                  </a:lnTo>
                  <a:lnTo>
                    <a:pt x="971958" y="768409"/>
                  </a:lnTo>
                  <a:lnTo>
                    <a:pt x="984832" y="758927"/>
                  </a:lnTo>
                  <a:lnTo>
                    <a:pt x="1007869" y="738608"/>
                  </a:lnTo>
                  <a:lnTo>
                    <a:pt x="1039037" y="707113"/>
                  </a:lnTo>
                  <a:lnTo>
                    <a:pt x="1073254" y="664781"/>
                  </a:lnTo>
                  <a:lnTo>
                    <a:pt x="1099340" y="626851"/>
                  </a:lnTo>
                  <a:lnTo>
                    <a:pt x="1108487" y="610596"/>
                  </a:lnTo>
                  <a:lnTo>
                    <a:pt x="1123732" y="624819"/>
                  </a:lnTo>
                  <a:lnTo>
                    <a:pt x="1157610" y="649202"/>
                  </a:lnTo>
                  <a:lnTo>
                    <a:pt x="1176242" y="658685"/>
                  </a:lnTo>
                  <a:lnTo>
                    <a:pt x="1190471" y="664781"/>
                  </a:lnTo>
                  <a:lnTo>
                    <a:pt x="1219267" y="674602"/>
                  </a:lnTo>
                  <a:lnTo>
                    <a:pt x="1247725" y="680359"/>
                  </a:lnTo>
                  <a:lnTo>
                    <a:pt x="1275505" y="683068"/>
                  </a:lnTo>
                  <a:lnTo>
                    <a:pt x="1289056" y="683407"/>
                  </a:lnTo>
                  <a:lnTo>
                    <a:pt x="1302946" y="683068"/>
                  </a:lnTo>
                  <a:lnTo>
                    <a:pt x="1329371" y="680697"/>
                  </a:lnTo>
                  <a:lnTo>
                    <a:pt x="1365281" y="674263"/>
                  </a:lnTo>
                  <a:lnTo>
                    <a:pt x="1417792" y="658008"/>
                  </a:lnTo>
                  <a:lnTo>
                    <a:pt x="1427278" y="653605"/>
                  </a:lnTo>
                  <a:lnTo>
                    <a:pt x="1399498" y="595695"/>
                  </a:lnTo>
                  <a:lnTo>
                    <a:pt x="1396110" y="597388"/>
                  </a:lnTo>
                  <a:lnTo>
                    <a:pt x="1361894" y="608564"/>
                  </a:lnTo>
                  <a:lnTo>
                    <a:pt x="1320901" y="617030"/>
                  </a:lnTo>
                  <a:lnTo>
                    <a:pt x="1289395" y="618724"/>
                  </a:lnTo>
                  <a:lnTo>
                    <a:pt x="1255178" y="616692"/>
                  </a:lnTo>
                  <a:lnTo>
                    <a:pt x="1220961" y="607887"/>
                  </a:lnTo>
                  <a:lnTo>
                    <a:pt x="1203345" y="600436"/>
                  </a:lnTo>
                  <a:lnTo>
                    <a:pt x="1191826" y="594679"/>
                  </a:lnTo>
                  <a:lnTo>
                    <a:pt x="1170144" y="579778"/>
                  </a:lnTo>
                  <a:lnTo>
                    <a:pt x="1149818" y="561152"/>
                  </a:lnTo>
                  <a:lnTo>
                    <a:pt x="1131862" y="539478"/>
                  </a:lnTo>
                  <a:lnTo>
                    <a:pt x="1115262" y="514079"/>
                  </a:lnTo>
                  <a:lnTo>
                    <a:pt x="1100695" y="484955"/>
                  </a:lnTo>
                  <a:lnTo>
                    <a:pt x="1087482" y="452444"/>
                  </a:lnTo>
                  <a:lnTo>
                    <a:pt x="1076303" y="416885"/>
                  </a:lnTo>
                  <a:lnTo>
                    <a:pt x="1072237" y="397582"/>
                  </a:lnTo>
                  <a:lnTo>
                    <a:pt x="1009224" y="412144"/>
                  </a:lnTo>
                  <a:lnTo>
                    <a:pt x="1014645" y="433140"/>
                  </a:lnTo>
                  <a:lnTo>
                    <a:pt x="1026502" y="472086"/>
                  </a:lnTo>
                  <a:lnTo>
                    <a:pt x="1040392" y="507645"/>
                  </a:lnTo>
                  <a:lnTo>
                    <a:pt x="1056653" y="540833"/>
                  </a:lnTo>
                  <a:lnTo>
                    <a:pt x="1065462" y="555734"/>
                  </a:lnTo>
                  <a:lnTo>
                    <a:pt x="1056653" y="571989"/>
                  </a:lnTo>
                  <a:lnTo>
                    <a:pt x="1031584" y="612289"/>
                  </a:lnTo>
                  <a:lnTo>
                    <a:pt x="1008885" y="643445"/>
                  </a:lnTo>
                  <a:lnTo>
                    <a:pt x="980428" y="675279"/>
                  </a:lnTo>
                  <a:lnTo>
                    <a:pt x="946550" y="707113"/>
                  </a:lnTo>
                  <a:lnTo>
                    <a:pt x="907252" y="735221"/>
                  </a:lnTo>
                  <a:lnTo>
                    <a:pt x="874390" y="752831"/>
                  </a:lnTo>
                  <a:lnTo>
                    <a:pt x="851353" y="761975"/>
                  </a:lnTo>
                  <a:lnTo>
                    <a:pt x="838818" y="765700"/>
                  </a:lnTo>
                  <a:lnTo>
                    <a:pt x="822218" y="770102"/>
                  </a:lnTo>
                  <a:lnTo>
                    <a:pt x="788001" y="775860"/>
                  </a:lnTo>
                  <a:lnTo>
                    <a:pt x="752768" y="776876"/>
                  </a:lnTo>
                  <a:lnTo>
                    <a:pt x="716857" y="772812"/>
                  </a:lnTo>
                  <a:lnTo>
                    <a:pt x="680269" y="765023"/>
                  </a:lnTo>
                  <a:lnTo>
                    <a:pt x="642665" y="752831"/>
                  </a:lnTo>
                  <a:lnTo>
                    <a:pt x="604383" y="735560"/>
                  </a:lnTo>
                  <a:lnTo>
                    <a:pt x="565762" y="714224"/>
                  </a:lnTo>
                  <a:lnTo>
                    <a:pt x="546113" y="701694"/>
                  </a:lnTo>
                  <a:lnTo>
                    <a:pt x="513928" y="681036"/>
                  </a:lnTo>
                  <a:lnTo>
                    <a:pt x="499022" y="715240"/>
                  </a:lnTo>
                  <a:lnTo>
                    <a:pt x="496312" y="720997"/>
                  </a:lnTo>
                  <a:lnTo>
                    <a:pt x="477679" y="754863"/>
                  </a:lnTo>
                  <a:lnTo>
                    <a:pt x="457013" y="785342"/>
                  </a:lnTo>
                  <a:lnTo>
                    <a:pt x="429572" y="818869"/>
                  </a:lnTo>
                  <a:lnTo>
                    <a:pt x="395694" y="853073"/>
                  </a:lnTo>
                  <a:lnTo>
                    <a:pt x="365543" y="876440"/>
                  </a:lnTo>
                  <a:lnTo>
                    <a:pt x="343522" y="890664"/>
                  </a:lnTo>
                  <a:lnTo>
                    <a:pt x="319808" y="902517"/>
                  </a:lnTo>
                  <a:lnTo>
                    <a:pt x="294399" y="912338"/>
                  </a:lnTo>
                  <a:lnTo>
                    <a:pt x="280848" y="916063"/>
                  </a:lnTo>
                  <a:lnTo>
                    <a:pt x="260521" y="921143"/>
                  </a:lnTo>
                  <a:lnTo>
                    <a:pt x="220207" y="926900"/>
                  </a:lnTo>
                  <a:lnTo>
                    <a:pt x="180231" y="928255"/>
                  </a:lnTo>
                  <a:lnTo>
                    <a:pt x="140255" y="925545"/>
                  </a:lnTo>
                  <a:lnTo>
                    <a:pt x="120605" y="922497"/>
                  </a:lnTo>
                  <a:lnTo>
                    <a:pt x="119250" y="901839"/>
                  </a:lnTo>
                  <a:lnTo>
                    <a:pt x="119589" y="860185"/>
                  </a:lnTo>
                  <a:lnTo>
                    <a:pt x="124332" y="819546"/>
                  </a:lnTo>
                  <a:lnTo>
                    <a:pt x="133140" y="779923"/>
                  </a:lnTo>
                  <a:lnTo>
                    <a:pt x="146353" y="741317"/>
                  </a:lnTo>
                  <a:lnTo>
                    <a:pt x="162614" y="704742"/>
                  </a:lnTo>
                  <a:lnTo>
                    <a:pt x="182602" y="670199"/>
                  </a:lnTo>
                  <a:lnTo>
                    <a:pt x="205300" y="637688"/>
                  </a:lnTo>
                  <a:lnTo>
                    <a:pt x="230709" y="608225"/>
                  </a:lnTo>
                  <a:lnTo>
                    <a:pt x="258827" y="581471"/>
                  </a:lnTo>
                  <a:lnTo>
                    <a:pt x="288640" y="558104"/>
                  </a:lnTo>
                  <a:lnTo>
                    <a:pt x="320824" y="538801"/>
                  </a:lnTo>
                  <a:lnTo>
                    <a:pt x="354024" y="523223"/>
                  </a:lnTo>
                  <a:lnTo>
                    <a:pt x="388919" y="511708"/>
                  </a:lnTo>
                  <a:lnTo>
                    <a:pt x="424491" y="505274"/>
                  </a:lnTo>
                  <a:lnTo>
                    <a:pt x="460740" y="503919"/>
                  </a:lnTo>
                  <a:lnTo>
                    <a:pt x="479373" y="505274"/>
                  </a:lnTo>
                  <a:lnTo>
                    <a:pt x="479712" y="490712"/>
                  </a:lnTo>
                  <a:lnTo>
                    <a:pt x="484455" y="460233"/>
                  </a:lnTo>
                  <a:lnTo>
                    <a:pt x="494618" y="429754"/>
                  </a:lnTo>
                  <a:lnTo>
                    <a:pt x="508847" y="399275"/>
                  </a:lnTo>
                  <a:lnTo>
                    <a:pt x="527141" y="369134"/>
                  </a:lnTo>
                  <a:lnTo>
                    <a:pt x="549162" y="340010"/>
                  </a:lnTo>
                  <a:lnTo>
                    <a:pt x="574570" y="312579"/>
                  </a:lnTo>
                  <a:lnTo>
                    <a:pt x="603705" y="286841"/>
                  </a:lnTo>
                  <a:lnTo>
                    <a:pt x="635212" y="264151"/>
                  </a:lnTo>
                  <a:lnTo>
                    <a:pt x="669089" y="244848"/>
                  </a:lnTo>
                  <a:lnTo>
                    <a:pt x="705339" y="228931"/>
                  </a:lnTo>
                  <a:lnTo>
                    <a:pt x="743282" y="218094"/>
                  </a:lnTo>
                  <a:lnTo>
                    <a:pt x="782581" y="211321"/>
                  </a:lnTo>
                  <a:lnTo>
                    <a:pt x="823573" y="210305"/>
                  </a:lnTo>
                  <a:lnTo>
                    <a:pt x="865243" y="215385"/>
                  </a:lnTo>
                  <a:lnTo>
                    <a:pt x="907929" y="226899"/>
                  </a:lnTo>
                  <a:lnTo>
                    <a:pt x="928933" y="235027"/>
                  </a:lnTo>
                  <a:lnTo>
                    <a:pt x="934693" y="220126"/>
                  </a:lnTo>
                  <a:lnTo>
                    <a:pt x="952648" y="185245"/>
                  </a:lnTo>
                  <a:lnTo>
                    <a:pt x="978395" y="146638"/>
                  </a:lnTo>
                  <a:lnTo>
                    <a:pt x="1012951" y="107354"/>
                  </a:lnTo>
                  <a:lnTo>
                    <a:pt x="1043441" y="79245"/>
                  </a:lnTo>
                  <a:lnTo>
                    <a:pt x="1066478" y="62313"/>
                  </a:lnTo>
                  <a:lnTo>
                    <a:pt x="1090870" y="46057"/>
                  </a:lnTo>
                  <a:lnTo>
                    <a:pt x="1117295" y="31834"/>
                  </a:lnTo>
                  <a:lnTo>
                    <a:pt x="1145752" y="19981"/>
                  </a:lnTo>
                  <a:lnTo>
                    <a:pt x="1175565" y="10498"/>
                  </a:lnTo>
                  <a:lnTo>
                    <a:pt x="1207749" y="3725"/>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9" name="Freeform 59">
              <a:extLst>
                <a:ext uri="{FF2B5EF4-FFF2-40B4-BE49-F238E27FC236}">
                  <a16:creationId xmlns:a16="http://schemas.microsoft.com/office/drawing/2014/main" id="{D546FCE5-FB27-47FE-B799-2BF798DAFF24}"/>
                </a:ext>
              </a:extLst>
            </p:cNvPr>
            <p:cNvSpPr>
              <a:spLocks/>
            </p:cNvSpPr>
            <p:nvPr/>
          </p:nvSpPr>
          <p:spPr bwMode="auto">
            <a:xfrm>
              <a:off x="4370934" y="3402412"/>
              <a:ext cx="1638338" cy="1657310"/>
            </a:xfrm>
            <a:custGeom>
              <a:avLst/>
              <a:gdLst>
                <a:gd name="T0" fmla="*/ 3529 w 4838"/>
                <a:gd name="T1" fmla="*/ 1221 h 4891"/>
                <a:gd name="T2" fmla="*/ 3309 w 4838"/>
                <a:gd name="T3" fmla="*/ 1693 h 4891"/>
                <a:gd name="T4" fmla="*/ 2934 w 4838"/>
                <a:gd name="T5" fmla="*/ 1713 h 4891"/>
                <a:gd name="T6" fmla="*/ 2480 w 4838"/>
                <a:gd name="T7" fmla="*/ 1788 h 4891"/>
                <a:gd name="T8" fmla="*/ 2152 w 4838"/>
                <a:gd name="T9" fmla="*/ 2101 h 4891"/>
                <a:gd name="T10" fmla="*/ 2061 w 4838"/>
                <a:gd name="T11" fmla="*/ 2446 h 4891"/>
                <a:gd name="T12" fmla="*/ 2134 w 4838"/>
                <a:gd name="T13" fmla="*/ 2824 h 4891"/>
                <a:gd name="T14" fmla="*/ 2694 w 4838"/>
                <a:gd name="T15" fmla="*/ 2885 h 4891"/>
                <a:gd name="T16" fmla="*/ 3072 w 4838"/>
                <a:gd name="T17" fmla="*/ 3203 h 4891"/>
                <a:gd name="T18" fmla="*/ 3294 w 4838"/>
                <a:gd name="T19" fmla="*/ 3078 h 4891"/>
                <a:gd name="T20" fmla="*/ 3681 w 4838"/>
                <a:gd name="T21" fmla="*/ 3038 h 4891"/>
                <a:gd name="T22" fmla="*/ 4108 w 4838"/>
                <a:gd name="T23" fmla="*/ 3411 h 4891"/>
                <a:gd name="T24" fmla="*/ 3556 w 4838"/>
                <a:gd name="T25" fmla="*/ 3222 h 4891"/>
                <a:gd name="T26" fmla="*/ 3147 w 4838"/>
                <a:gd name="T27" fmla="*/ 3387 h 4891"/>
                <a:gd name="T28" fmla="*/ 2925 w 4838"/>
                <a:gd name="T29" fmla="*/ 3862 h 4891"/>
                <a:gd name="T30" fmla="*/ 2765 w 4838"/>
                <a:gd name="T31" fmla="*/ 4137 h 4891"/>
                <a:gd name="T32" fmla="*/ 2795 w 4838"/>
                <a:gd name="T33" fmla="*/ 3582 h 4891"/>
                <a:gd name="T34" fmla="*/ 2808 w 4838"/>
                <a:gd name="T35" fmla="*/ 3196 h 4891"/>
                <a:gd name="T36" fmla="*/ 2323 w 4838"/>
                <a:gd name="T37" fmla="*/ 2989 h 4891"/>
                <a:gd name="T38" fmla="*/ 1929 w 4838"/>
                <a:gd name="T39" fmla="*/ 3131 h 4891"/>
                <a:gd name="T40" fmla="*/ 1663 w 4838"/>
                <a:gd name="T41" fmla="*/ 3585 h 4891"/>
                <a:gd name="T42" fmla="*/ 1534 w 4838"/>
                <a:gd name="T43" fmla="*/ 3349 h 4891"/>
                <a:gd name="T44" fmla="*/ 1906 w 4838"/>
                <a:gd name="T45" fmla="*/ 2919 h 4891"/>
                <a:gd name="T46" fmla="*/ 1876 w 4838"/>
                <a:gd name="T47" fmla="*/ 2536 h 4891"/>
                <a:gd name="T48" fmla="*/ 1949 w 4838"/>
                <a:gd name="T49" fmla="*/ 2090 h 4891"/>
                <a:gd name="T50" fmla="*/ 2190 w 4838"/>
                <a:gd name="T51" fmla="*/ 1755 h 4891"/>
                <a:gd name="T52" fmla="*/ 2454 w 4838"/>
                <a:gd name="T53" fmla="*/ 1594 h 4891"/>
                <a:gd name="T54" fmla="*/ 2884 w 4838"/>
                <a:gd name="T55" fmla="*/ 1521 h 4891"/>
                <a:gd name="T56" fmla="*/ 2893 w 4838"/>
                <a:gd name="T57" fmla="*/ 1264 h 4891"/>
                <a:gd name="T58" fmla="*/ 2518 w 4838"/>
                <a:gd name="T59" fmla="*/ 965 h 4891"/>
                <a:gd name="T60" fmla="*/ 1897 w 4838"/>
                <a:gd name="T61" fmla="*/ 910 h 4891"/>
                <a:gd name="T62" fmla="*/ 1737 w 4838"/>
                <a:gd name="T63" fmla="*/ 728 h 4891"/>
                <a:gd name="T64" fmla="*/ 1632 w 4838"/>
                <a:gd name="T65" fmla="*/ 348 h 4891"/>
                <a:gd name="T66" fmla="*/ 1346 w 4838"/>
                <a:gd name="T67" fmla="*/ 84 h 4891"/>
                <a:gd name="T68" fmla="*/ 988 w 4838"/>
                <a:gd name="T69" fmla="*/ 0 h 4891"/>
                <a:gd name="T70" fmla="*/ 394 w 4838"/>
                <a:gd name="T71" fmla="*/ 126 h 4891"/>
                <a:gd name="T72" fmla="*/ 117 w 4838"/>
                <a:gd name="T73" fmla="*/ 426 h 4891"/>
                <a:gd name="T74" fmla="*/ 0 w 4838"/>
                <a:gd name="T75" fmla="*/ 950 h 4891"/>
                <a:gd name="T76" fmla="*/ 164 w 4838"/>
                <a:gd name="T77" fmla="*/ 1501 h 4891"/>
                <a:gd name="T78" fmla="*/ 327 w 4838"/>
                <a:gd name="T79" fmla="*/ 1873 h 4891"/>
                <a:gd name="T80" fmla="*/ 388 w 4838"/>
                <a:gd name="T81" fmla="*/ 2306 h 4891"/>
                <a:gd name="T82" fmla="*/ 786 w 4838"/>
                <a:gd name="T83" fmla="*/ 2783 h 4891"/>
                <a:gd name="T84" fmla="*/ 925 w 4838"/>
                <a:gd name="T85" fmla="*/ 3339 h 4891"/>
                <a:gd name="T86" fmla="*/ 1352 w 4838"/>
                <a:gd name="T87" fmla="*/ 3887 h 4891"/>
                <a:gd name="T88" fmla="*/ 1899 w 4838"/>
                <a:gd name="T89" fmla="*/ 4138 h 4891"/>
                <a:gd name="T90" fmla="*/ 2230 w 4838"/>
                <a:gd name="T91" fmla="*/ 4267 h 4891"/>
                <a:gd name="T92" fmla="*/ 2625 w 4838"/>
                <a:gd name="T93" fmla="*/ 4620 h 4891"/>
                <a:gd name="T94" fmla="*/ 3155 w 4838"/>
                <a:gd name="T95" fmla="*/ 4841 h 4891"/>
                <a:gd name="T96" fmla="*/ 3732 w 4838"/>
                <a:gd name="T97" fmla="*/ 4884 h 4891"/>
                <a:gd name="T98" fmla="*/ 4265 w 4838"/>
                <a:gd name="T99" fmla="*/ 4705 h 4891"/>
                <a:gd name="T100" fmla="*/ 4663 w 4838"/>
                <a:gd name="T101" fmla="*/ 4260 h 4891"/>
                <a:gd name="T102" fmla="*/ 4838 w 4838"/>
                <a:gd name="T103" fmla="*/ 3507 h 4891"/>
                <a:gd name="T104" fmla="*/ 4533 w 4838"/>
                <a:gd name="T105" fmla="*/ 942 h 4891"/>
                <a:gd name="T106" fmla="*/ 3925 w 4838"/>
                <a:gd name="T107" fmla="*/ 956 h 4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38" h="4891">
                  <a:moveTo>
                    <a:pt x="3868" y="980"/>
                  </a:moveTo>
                  <a:lnTo>
                    <a:pt x="3812" y="1004"/>
                  </a:lnTo>
                  <a:lnTo>
                    <a:pt x="3707" y="1065"/>
                  </a:lnTo>
                  <a:lnTo>
                    <a:pt x="3613" y="1138"/>
                  </a:lnTo>
                  <a:lnTo>
                    <a:pt x="3529" y="1221"/>
                  </a:lnTo>
                  <a:lnTo>
                    <a:pt x="3457" y="1313"/>
                  </a:lnTo>
                  <a:lnTo>
                    <a:pt x="3398" y="1414"/>
                  </a:lnTo>
                  <a:lnTo>
                    <a:pt x="3351" y="1521"/>
                  </a:lnTo>
                  <a:lnTo>
                    <a:pt x="3320" y="1634"/>
                  </a:lnTo>
                  <a:lnTo>
                    <a:pt x="3309" y="1693"/>
                  </a:lnTo>
                  <a:lnTo>
                    <a:pt x="3294" y="1812"/>
                  </a:lnTo>
                  <a:lnTo>
                    <a:pt x="3181" y="1768"/>
                  </a:lnTo>
                  <a:lnTo>
                    <a:pt x="3133" y="1750"/>
                  </a:lnTo>
                  <a:lnTo>
                    <a:pt x="3035" y="1726"/>
                  </a:lnTo>
                  <a:lnTo>
                    <a:pt x="2934" y="1713"/>
                  </a:lnTo>
                  <a:lnTo>
                    <a:pt x="2833" y="1712"/>
                  </a:lnTo>
                  <a:lnTo>
                    <a:pt x="2735" y="1718"/>
                  </a:lnTo>
                  <a:lnTo>
                    <a:pt x="2642" y="1735"/>
                  </a:lnTo>
                  <a:lnTo>
                    <a:pt x="2556" y="1759"/>
                  </a:lnTo>
                  <a:lnTo>
                    <a:pt x="2480" y="1788"/>
                  </a:lnTo>
                  <a:lnTo>
                    <a:pt x="2446" y="1807"/>
                  </a:lnTo>
                  <a:lnTo>
                    <a:pt x="2392" y="1838"/>
                  </a:lnTo>
                  <a:lnTo>
                    <a:pt x="2292" y="1917"/>
                  </a:lnTo>
                  <a:lnTo>
                    <a:pt x="2205" y="2015"/>
                  </a:lnTo>
                  <a:lnTo>
                    <a:pt x="2152" y="2101"/>
                  </a:lnTo>
                  <a:lnTo>
                    <a:pt x="2122" y="2163"/>
                  </a:lnTo>
                  <a:lnTo>
                    <a:pt x="2098" y="2228"/>
                  </a:lnTo>
                  <a:lnTo>
                    <a:pt x="2079" y="2298"/>
                  </a:lnTo>
                  <a:lnTo>
                    <a:pt x="2066" y="2370"/>
                  </a:lnTo>
                  <a:lnTo>
                    <a:pt x="2061" y="2446"/>
                  </a:lnTo>
                  <a:lnTo>
                    <a:pt x="2064" y="2525"/>
                  </a:lnTo>
                  <a:lnTo>
                    <a:pt x="2073" y="2608"/>
                  </a:lnTo>
                  <a:lnTo>
                    <a:pt x="2091" y="2692"/>
                  </a:lnTo>
                  <a:lnTo>
                    <a:pt x="2117" y="2780"/>
                  </a:lnTo>
                  <a:lnTo>
                    <a:pt x="2134" y="2824"/>
                  </a:lnTo>
                  <a:lnTo>
                    <a:pt x="2199" y="2810"/>
                  </a:lnTo>
                  <a:lnTo>
                    <a:pt x="2326" y="2798"/>
                  </a:lnTo>
                  <a:lnTo>
                    <a:pt x="2451" y="2807"/>
                  </a:lnTo>
                  <a:lnTo>
                    <a:pt x="2575" y="2836"/>
                  </a:lnTo>
                  <a:lnTo>
                    <a:pt x="2694" y="2885"/>
                  </a:lnTo>
                  <a:lnTo>
                    <a:pt x="2808" y="2952"/>
                  </a:lnTo>
                  <a:lnTo>
                    <a:pt x="2918" y="3039"/>
                  </a:lnTo>
                  <a:lnTo>
                    <a:pt x="3022" y="3144"/>
                  </a:lnTo>
                  <a:lnTo>
                    <a:pt x="3071" y="3204"/>
                  </a:lnTo>
                  <a:lnTo>
                    <a:pt x="3072" y="3203"/>
                  </a:lnTo>
                  <a:lnTo>
                    <a:pt x="3074" y="3201"/>
                  </a:lnTo>
                  <a:lnTo>
                    <a:pt x="3103" y="3179"/>
                  </a:lnTo>
                  <a:lnTo>
                    <a:pt x="3164" y="3139"/>
                  </a:lnTo>
                  <a:lnTo>
                    <a:pt x="3228" y="3107"/>
                  </a:lnTo>
                  <a:lnTo>
                    <a:pt x="3294" y="3078"/>
                  </a:lnTo>
                  <a:lnTo>
                    <a:pt x="3361" y="3057"/>
                  </a:lnTo>
                  <a:lnTo>
                    <a:pt x="3430" y="3042"/>
                  </a:lnTo>
                  <a:lnTo>
                    <a:pt x="3500" y="3034"/>
                  </a:lnTo>
                  <a:lnTo>
                    <a:pt x="3573" y="3030"/>
                  </a:lnTo>
                  <a:lnTo>
                    <a:pt x="3681" y="3038"/>
                  </a:lnTo>
                  <a:lnTo>
                    <a:pt x="3832" y="3069"/>
                  </a:lnTo>
                  <a:lnTo>
                    <a:pt x="3983" y="3125"/>
                  </a:lnTo>
                  <a:lnTo>
                    <a:pt x="4138" y="3204"/>
                  </a:lnTo>
                  <a:lnTo>
                    <a:pt x="4214" y="3254"/>
                  </a:lnTo>
                  <a:lnTo>
                    <a:pt x="4108" y="3411"/>
                  </a:lnTo>
                  <a:lnTo>
                    <a:pt x="4044" y="3370"/>
                  </a:lnTo>
                  <a:lnTo>
                    <a:pt x="3919" y="3304"/>
                  </a:lnTo>
                  <a:lnTo>
                    <a:pt x="3796" y="3257"/>
                  </a:lnTo>
                  <a:lnTo>
                    <a:pt x="3674" y="3230"/>
                  </a:lnTo>
                  <a:lnTo>
                    <a:pt x="3556" y="3222"/>
                  </a:lnTo>
                  <a:lnTo>
                    <a:pt x="3443" y="3234"/>
                  </a:lnTo>
                  <a:lnTo>
                    <a:pt x="3337" y="3266"/>
                  </a:lnTo>
                  <a:lnTo>
                    <a:pt x="3237" y="3318"/>
                  </a:lnTo>
                  <a:lnTo>
                    <a:pt x="3190" y="3352"/>
                  </a:lnTo>
                  <a:lnTo>
                    <a:pt x="3147" y="3387"/>
                  </a:lnTo>
                  <a:lnTo>
                    <a:pt x="3075" y="3466"/>
                  </a:lnTo>
                  <a:lnTo>
                    <a:pt x="3014" y="3555"/>
                  </a:lnTo>
                  <a:lnTo>
                    <a:pt x="2969" y="3654"/>
                  </a:lnTo>
                  <a:lnTo>
                    <a:pt x="2939" y="3756"/>
                  </a:lnTo>
                  <a:lnTo>
                    <a:pt x="2925" y="3862"/>
                  </a:lnTo>
                  <a:lnTo>
                    <a:pt x="2926" y="3970"/>
                  </a:lnTo>
                  <a:lnTo>
                    <a:pt x="2944" y="4075"/>
                  </a:lnTo>
                  <a:lnTo>
                    <a:pt x="2961" y="4127"/>
                  </a:lnTo>
                  <a:lnTo>
                    <a:pt x="2782" y="4190"/>
                  </a:lnTo>
                  <a:lnTo>
                    <a:pt x="2765" y="4137"/>
                  </a:lnTo>
                  <a:lnTo>
                    <a:pt x="2742" y="4027"/>
                  </a:lnTo>
                  <a:lnTo>
                    <a:pt x="2734" y="3914"/>
                  </a:lnTo>
                  <a:lnTo>
                    <a:pt x="2740" y="3801"/>
                  </a:lnTo>
                  <a:lnTo>
                    <a:pt x="2761" y="3691"/>
                  </a:lnTo>
                  <a:lnTo>
                    <a:pt x="2795" y="3582"/>
                  </a:lnTo>
                  <a:lnTo>
                    <a:pt x="2842" y="3480"/>
                  </a:lnTo>
                  <a:lnTo>
                    <a:pt x="2900" y="3383"/>
                  </a:lnTo>
                  <a:lnTo>
                    <a:pt x="2935" y="3339"/>
                  </a:lnTo>
                  <a:lnTo>
                    <a:pt x="2895" y="3287"/>
                  </a:lnTo>
                  <a:lnTo>
                    <a:pt x="2808" y="3196"/>
                  </a:lnTo>
                  <a:lnTo>
                    <a:pt x="2717" y="3121"/>
                  </a:lnTo>
                  <a:lnTo>
                    <a:pt x="2623" y="3063"/>
                  </a:lnTo>
                  <a:lnTo>
                    <a:pt x="2525" y="3021"/>
                  </a:lnTo>
                  <a:lnTo>
                    <a:pt x="2426" y="2996"/>
                  </a:lnTo>
                  <a:lnTo>
                    <a:pt x="2323" y="2989"/>
                  </a:lnTo>
                  <a:lnTo>
                    <a:pt x="2221" y="2999"/>
                  </a:lnTo>
                  <a:lnTo>
                    <a:pt x="2169" y="3011"/>
                  </a:lnTo>
                  <a:lnTo>
                    <a:pt x="2117" y="3026"/>
                  </a:lnTo>
                  <a:lnTo>
                    <a:pt x="2019" y="3072"/>
                  </a:lnTo>
                  <a:lnTo>
                    <a:pt x="1929" y="3131"/>
                  </a:lnTo>
                  <a:lnTo>
                    <a:pt x="1849" y="3204"/>
                  </a:lnTo>
                  <a:lnTo>
                    <a:pt x="1781" y="3288"/>
                  </a:lnTo>
                  <a:lnTo>
                    <a:pt x="1727" y="3380"/>
                  </a:lnTo>
                  <a:lnTo>
                    <a:pt x="1687" y="3480"/>
                  </a:lnTo>
                  <a:lnTo>
                    <a:pt x="1663" y="3585"/>
                  </a:lnTo>
                  <a:lnTo>
                    <a:pt x="1660" y="3638"/>
                  </a:lnTo>
                  <a:lnTo>
                    <a:pt x="1470" y="3629"/>
                  </a:lnTo>
                  <a:lnTo>
                    <a:pt x="1474" y="3571"/>
                  </a:lnTo>
                  <a:lnTo>
                    <a:pt x="1496" y="3458"/>
                  </a:lnTo>
                  <a:lnTo>
                    <a:pt x="1534" y="3349"/>
                  </a:lnTo>
                  <a:lnTo>
                    <a:pt x="1584" y="3245"/>
                  </a:lnTo>
                  <a:lnTo>
                    <a:pt x="1649" y="3149"/>
                  </a:lnTo>
                  <a:lnTo>
                    <a:pt x="1724" y="3063"/>
                  </a:lnTo>
                  <a:lnTo>
                    <a:pt x="1811" y="2985"/>
                  </a:lnTo>
                  <a:lnTo>
                    <a:pt x="1906" y="2919"/>
                  </a:lnTo>
                  <a:lnTo>
                    <a:pt x="1956" y="2891"/>
                  </a:lnTo>
                  <a:lnTo>
                    <a:pt x="1937" y="2840"/>
                  </a:lnTo>
                  <a:lnTo>
                    <a:pt x="1907" y="2736"/>
                  </a:lnTo>
                  <a:lnTo>
                    <a:pt x="1886" y="2635"/>
                  </a:lnTo>
                  <a:lnTo>
                    <a:pt x="1876" y="2536"/>
                  </a:lnTo>
                  <a:lnTo>
                    <a:pt x="1873" y="2440"/>
                  </a:lnTo>
                  <a:lnTo>
                    <a:pt x="1881" y="2347"/>
                  </a:lnTo>
                  <a:lnTo>
                    <a:pt x="1895" y="2258"/>
                  </a:lnTo>
                  <a:lnTo>
                    <a:pt x="1919" y="2172"/>
                  </a:lnTo>
                  <a:lnTo>
                    <a:pt x="1949" y="2090"/>
                  </a:lnTo>
                  <a:lnTo>
                    <a:pt x="1985" y="2014"/>
                  </a:lnTo>
                  <a:lnTo>
                    <a:pt x="2028" y="1941"/>
                  </a:lnTo>
                  <a:lnTo>
                    <a:pt x="2077" y="1874"/>
                  </a:lnTo>
                  <a:lnTo>
                    <a:pt x="2131" y="1812"/>
                  </a:lnTo>
                  <a:lnTo>
                    <a:pt x="2190" y="1755"/>
                  </a:lnTo>
                  <a:lnTo>
                    <a:pt x="2253" y="1704"/>
                  </a:lnTo>
                  <a:lnTo>
                    <a:pt x="2321" y="1659"/>
                  </a:lnTo>
                  <a:lnTo>
                    <a:pt x="2356" y="1639"/>
                  </a:lnTo>
                  <a:lnTo>
                    <a:pt x="2385" y="1624"/>
                  </a:lnTo>
                  <a:lnTo>
                    <a:pt x="2454" y="1594"/>
                  </a:lnTo>
                  <a:lnTo>
                    <a:pt x="2529" y="1569"/>
                  </a:lnTo>
                  <a:lnTo>
                    <a:pt x="2612" y="1549"/>
                  </a:lnTo>
                  <a:lnTo>
                    <a:pt x="2699" y="1533"/>
                  </a:lnTo>
                  <a:lnTo>
                    <a:pt x="2790" y="1524"/>
                  </a:lnTo>
                  <a:lnTo>
                    <a:pt x="2884" y="1521"/>
                  </a:lnTo>
                  <a:lnTo>
                    <a:pt x="2980" y="1527"/>
                  </a:lnTo>
                  <a:lnTo>
                    <a:pt x="3028" y="1533"/>
                  </a:lnTo>
                  <a:lnTo>
                    <a:pt x="3006" y="1471"/>
                  </a:lnTo>
                  <a:lnTo>
                    <a:pt x="2953" y="1361"/>
                  </a:lnTo>
                  <a:lnTo>
                    <a:pt x="2893" y="1264"/>
                  </a:lnTo>
                  <a:lnTo>
                    <a:pt x="2827" y="1181"/>
                  </a:lnTo>
                  <a:lnTo>
                    <a:pt x="2756" y="1111"/>
                  </a:lnTo>
                  <a:lnTo>
                    <a:pt x="2680" y="1051"/>
                  </a:lnTo>
                  <a:lnTo>
                    <a:pt x="2600" y="1003"/>
                  </a:lnTo>
                  <a:lnTo>
                    <a:pt x="2518" y="965"/>
                  </a:lnTo>
                  <a:lnTo>
                    <a:pt x="2432" y="937"/>
                  </a:lnTo>
                  <a:lnTo>
                    <a:pt x="2346" y="916"/>
                  </a:lnTo>
                  <a:lnTo>
                    <a:pt x="2218" y="898"/>
                  </a:lnTo>
                  <a:lnTo>
                    <a:pt x="2051" y="895"/>
                  </a:lnTo>
                  <a:lnTo>
                    <a:pt x="1897" y="910"/>
                  </a:lnTo>
                  <a:lnTo>
                    <a:pt x="1828" y="921"/>
                  </a:lnTo>
                  <a:lnTo>
                    <a:pt x="1669" y="950"/>
                  </a:lnTo>
                  <a:lnTo>
                    <a:pt x="1722" y="797"/>
                  </a:lnTo>
                  <a:lnTo>
                    <a:pt x="1728" y="775"/>
                  </a:lnTo>
                  <a:lnTo>
                    <a:pt x="1737" y="728"/>
                  </a:lnTo>
                  <a:lnTo>
                    <a:pt x="1740" y="654"/>
                  </a:lnTo>
                  <a:lnTo>
                    <a:pt x="1722" y="548"/>
                  </a:lnTo>
                  <a:lnTo>
                    <a:pt x="1682" y="438"/>
                  </a:lnTo>
                  <a:lnTo>
                    <a:pt x="1653" y="383"/>
                  </a:lnTo>
                  <a:lnTo>
                    <a:pt x="1632" y="348"/>
                  </a:lnTo>
                  <a:lnTo>
                    <a:pt x="1586" y="284"/>
                  </a:lnTo>
                  <a:lnTo>
                    <a:pt x="1532" y="224"/>
                  </a:lnTo>
                  <a:lnTo>
                    <a:pt x="1475" y="171"/>
                  </a:lnTo>
                  <a:lnTo>
                    <a:pt x="1412" y="124"/>
                  </a:lnTo>
                  <a:lnTo>
                    <a:pt x="1346" y="84"/>
                  </a:lnTo>
                  <a:lnTo>
                    <a:pt x="1277" y="52"/>
                  </a:lnTo>
                  <a:lnTo>
                    <a:pt x="1205" y="28"/>
                  </a:lnTo>
                  <a:lnTo>
                    <a:pt x="1168" y="19"/>
                  </a:lnTo>
                  <a:lnTo>
                    <a:pt x="1107" y="9"/>
                  </a:lnTo>
                  <a:lnTo>
                    <a:pt x="988" y="0"/>
                  </a:lnTo>
                  <a:lnTo>
                    <a:pt x="869" y="4"/>
                  </a:lnTo>
                  <a:lnTo>
                    <a:pt x="754" y="19"/>
                  </a:lnTo>
                  <a:lnTo>
                    <a:pt x="642" y="43"/>
                  </a:lnTo>
                  <a:lnTo>
                    <a:pt x="537" y="74"/>
                  </a:lnTo>
                  <a:lnTo>
                    <a:pt x="394" y="126"/>
                  </a:lnTo>
                  <a:lnTo>
                    <a:pt x="314" y="162"/>
                  </a:lnTo>
                  <a:lnTo>
                    <a:pt x="282" y="192"/>
                  </a:lnTo>
                  <a:lnTo>
                    <a:pt x="221" y="260"/>
                  </a:lnTo>
                  <a:lnTo>
                    <a:pt x="165" y="339"/>
                  </a:lnTo>
                  <a:lnTo>
                    <a:pt x="117" y="426"/>
                  </a:lnTo>
                  <a:lnTo>
                    <a:pt x="76" y="522"/>
                  </a:lnTo>
                  <a:lnTo>
                    <a:pt x="43" y="622"/>
                  </a:lnTo>
                  <a:lnTo>
                    <a:pt x="19" y="728"/>
                  </a:lnTo>
                  <a:lnTo>
                    <a:pt x="4" y="838"/>
                  </a:lnTo>
                  <a:lnTo>
                    <a:pt x="0" y="950"/>
                  </a:lnTo>
                  <a:lnTo>
                    <a:pt x="7" y="1063"/>
                  </a:lnTo>
                  <a:lnTo>
                    <a:pt x="26" y="1175"/>
                  </a:lnTo>
                  <a:lnTo>
                    <a:pt x="59" y="1287"/>
                  </a:lnTo>
                  <a:lnTo>
                    <a:pt x="104" y="1396"/>
                  </a:lnTo>
                  <a:lnTo>
                    <a:pt x="164" y="1501"/>
                  </a:lnTo>
                  <a:lnTo>
                    <a:pt x="238" y="1601"/>
                  </a:lnTo>
                  <a:lnTo>
                    <a:pt x="328" y="1694"/>
                  </a:lnTo>
                  <a:lnTo>
                    <a:pt x="382" y="1738"/>
                  </a:lnTo>
                  <a:lnTo>
                    <a:pt x="358" y="1782"/>
                  </a:lnTo>
                  <a:lnTo>
                    <a:pt x="327" y="1873"/>
                  </a:lnTo>
                  <a:lnTo>
                    <a:pt x="313" y="1963"/>
                  </a:lnTo>
                  <a:lnTo>
                    <a:pt x="314" y="2052"/>
                  </a:lnTo>
                  <a:lnTo>
                    <a:pt x="328" y="2138"/>
                  </a:lnTo>
                  <a:lnTo>
                    <a:pt x="354" y="2224"/>
                  </a:lnTo>
                  <a:lnTo>
                    <a:pt x="388" y="2306"/>
                  </a:lnTo>
                  <a:lnTo>
                    <a:pt x="431" y="2383"/>
                  </a:lnTo>
                  <a:lnTo>
                    <a:pt x="503" y="2492"/>
                  </a:lnTo>
                  <a:lnTo>
                    <a:pt x="607" y="2618"/>
                  </a:lnTo>
                  <a:lnTo>
                    <a:pt x="707" y="2716"/>
                  </a:lnTo>
                  <a:lnTo>
                    <a:pt x="786" y="2783"/>
                  </a:lnTo>
                  <a:lnTo>
                    <a:pt x="811" y="2799"/>
                  </a:lnTo>
                  <a:lnTo>
                    <a:pt x="814" y="2884"/>
                  </a:lnTo>
                  <a:lnTo>
                    <a:pt x="835" y="3046"/>
                  </a:lnTo>
                  <a:lnTo>
                    <a:pt x="871" y="3197"/>
                  </a:lnTo>
                  <a:lnTo>
                    <a:pt x="925" y="3339"/>
                  </a:lnTo>
                  <a:lnTo>
                    <a:pt x="991" y="3471"/>
                  </a:lnTo>
                  <a:lnTo>
                    <a:pt x="1067" y="3591"/>
                  </a:lnTo>
                  <a:lnTo>
                    <a:pt x="1155" y="3702"/>
                  </a:lnTo>
                  <a:lnTo>
                    <a:pt x="1250" y="3800"/>
                  </a:lnTo>
                  <a:lnTo>
                    <a:pt x="1352" y="3887"/>
                  </a:lnTo>
                  <a:lnTo>
                    <a:pt x="1459" y="3962"/>
                  </a:lnTo>
                  <a:lnTo>
                    <a:pt x="1569" y="4026"/>
                  </a:lnTo>
                  <a:lnTo>
                    <a:pt x="1680" y="4076"/>
                  </a:lnTo>
                  <a:lnTo>
                    <a:pt x="1790" y="4114"/>
                  </a:lnTo>
                  <a:lnTo>
                    <a:pt x="1899" y="4138"/>
                  </a:lnTo>
                  <a:lnTo>
                    <a:pt x="2004" y="4150"/>
                  </a:lnTo>
                  <a:lnTo>
                    <a:pt x="2104" y="4147"/>
                  </a:lnTo>
                  <a:lnTo>
                    <a:pt x="2151" y="4140"/>
                  </a:lnTo>
                  <a:lnTo>
                    <a:pt x="2174" y="4182"/>
                  </a:lnTo>
                  <a:lnTo>
                    <a:pt x="2230" y="4267"/>
                  </a:lnTo>
                  <a:lnTo>
                    <a:pt x="2293" y="4346"/>
                  </a:lnTo>
                  <a:lnTo>
                    <a:pt x="2366" y="4421"/>
                  </a:lnTo>
                  <a:lnTo>
                    <a:pt x="2445" y="4492"/>
                  </a:lnTo>
                  <a:lnTo>
                    <a:pt x="2532" y="4560"/>
                  </a:lnTo>
                  <a:lnTo>
                    <a:pt x="2625" y="4620"/>
                  </a:lnTo>
                  <a:lnTo>
                    <a:pt x="2722" y="4678"/>
                  </a:lnTo>
                  <a:lnTo>
                    <a:pt x="2826" y="4728"/>
                  </a:lnTo>
                  <a:lnTo>
                    <a:pt x="2932" y="4772"/>
                  </a:lnTo>
                  <a:lnTo>
                    <a:pt x="3042" y="4810"/>
                  </a:lnTo>
                  <a:lnTo>
                    <a:pt x="3155" y="4841"/>
                  </a:lnTo>
                  <a:lnTo>
                    <a:pt x="3269" y="4865"/>
                  </a:lnTo>
                  <a:lnTo>
                    <a:pt x="3386" y="4882"/>
                  </a:lnTo>
                  <a:lnTo>
                    <a:pt x="3501" y="4890"/>
                  </a:lnTo>
                  <a:lnTo>
                    <a:pt x="3618" y="4891"/>
                  </a:lnTo>
                  <a:lnTo>
                    <a:pt x="3732" y="4884"/>
                  </a:lnTo>
                  <a:lnTo>
                    <a:pt x="3845" y="4867"/>
                  </a:lnTo>
                  <a:lnTo>
                    <a:pt x="3955" y="4841"/>
                  </a:lnTo>
                  <a:lnTo>
                    <a:pt x="4063" y="4806"/>
                  </a:lnTo>
                  <a:lnTo>
                    <a:pt x="4166" y="4760"/>
                  </a:lnTo>
                  <a:lnTo>
                    <a:pt x="4265" y="4705"/>
                  </a:lnTo>
                  <a:lnTo>
                    <a:pt x="4358" y="4639"/>
                  </a:lnTo>
                  <a:lnTo>
                    <a:pt x="4445" y="4561"/>
                  </a:lnTo>
                  <a:lnTo>
                    <a:pt x="4525" y="4473"/>
                  </a:lnTo>
                  <a:lnTo>
                    <a:pt x="4598" y="4373"/>
                  </a:lnTo>
                  <a:lnTo>
                    <a:pt x="4663" y="4260"/>
                  </a:lnTo>
                  <a:lnTo>
                    <a:pt x="4718" y="4136"/>
                  </a:lnTo>
                  <a:lnTo>
                    <a:pt x="4765" y="3998"/>
                  </a:lnTo>
                  <a:lnTo>
                    <a:pt x="4800" y="3848"/>
                  </a:lnTo>
                  <a:lnTo>
                    <a:pt x="4825" y="3685"/>
                  </a:lnTo>
                  <a:lnTo>
                    <a:pt x="4838" y="3507"/>
                  </a:lnTo>
                  <a:lnTo>
                    <a:pt x="4838" y="3412"/>
                  </a:lnTo>
                  <a:lnTo>
                    <a:pt x="4838" y="1073"/>
                  </a:lnTo>
                  <a:lnTo>
                    <a:pt x="4778" y="1039"/>
                  </a:lnTo>
                  <a:lnTo>
                    <a:pt x="4656" y="984"/>
                  </a:lnTo>
                  <a:lnTo>
                    <a:pt x="4533" y="942"/>
                  </a:lnTo>
                  <a:lnTo>
                    <a:pt x="4409" y="915"/>
                  </a:lnTo>
                  <a:lnTo>
                    <a:pt x="4285" y="903"/>
                  </a:lnTo>
                  <a:lnTo>
                    <a:pt x="4164" y="906"/>
                  </a:lnTo>
                  <a:lnTo>
                    <a:pt x="4043" y="923"/>
                  </a:lnTo>
                  <a:lnTo>
                    <a:pt x="3925" y="956"/>
                  </a:lnTo>
                  <a:lnTo>
                    <a:pt x="3868" y="98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0" name="Group 20">
            <a:extLst>
              <a:ext uri="{FF2B5EF4-FFF2-40B4-BE49-F238E27FC236}">
                <a16:creationId xmlns:a16="http://schemas.microsoft.com/office/drawing/2014/main" id="{D8725247-61CB-490F-8A08-BE20A737A4FE}"/>
              </a:ext>
            </a:extLst>
          </p:cNvPr>
          <p:cNvGrpSpPr/>
          <p:nvPr/>
        </p:nvGrpSpPr>
        <p:grpSpPr>
          <a:xfrm>
            <a:off x="612132" y="2360535"/>
            <a:ext cx="2778288" cy="2242208"/>
            <a:chOff x="581408" y="2360535"/>
            <a:chExt cx="2778288" cy="2242208"/>
          </a:xfrm>
        </p:grpSpPr>
        <p:sp>
          <p:nvSpPr>
            <p:cNvPr id="11" name="Rectangle 18">
              <a:extLst>
                <a:ext uri="{FF2B5EF4-FFF2-40B4-BE49-F238E27FC236}">
                  <a16:creationId xmlns:a16="http://schemas.microsoft.com/office/drawing/2014/main" id="{00285F68-11EE-4131-B0DD-C616BCED08D8}"/>
                </a:ext>
              </a:extLst>
            </p:cNvPr>
            <p:cNvSpPr/>
            <p:nvPr/>
          </p:nvSpPr>
          <p:spPr>
            <a:xfrm>
              <a:off x="581408" y="2360535"/>
              <a:ext cx="2778288" cy="276999"/>
            </a:xfrm>
            <a:prstGeom prst="rect">
              <a:avLst/>
            </a:prstGeom>
          </p:spPr>
          <p:txBody>
            <a:bodyPr wrap="square" anchor="b">
              <a:spAutoFit/>
            </a:bodyPr>
            <a:lstStyle/>
            <a:p>
              <a:r>
                <a:rPr lang="en-US" sz="1200" b="1" cap="all" dirty="0">
                  <a:solidFill>
                    <a:schemeClr val="tx2"/>
                  </a:solidFill>
                </a:rPr>
                <a:t>Lorem ipsum dolor sit amet</a:t>
              </a:r>
            </a:p>
          </p:txBody>
        </p:sp>
        <p:sp>
          <p:nvSpPr>
            <p:cNvPr id="12" name="Rectangle 19">
              <a:extLst>
                <a:ext uri="{FF2B5EF4-FFF2-40B4-BE49-F238E27FC236}">
                  <a16:creationId xmlns:a16="http://schemas.microsoft.com/office/drawing/2014/main" id="{E00CDA09-60BA-43B7-AAFA-86AF9E2F4A3B}"/>
                </a:ext>
              </a:extLst>
            </p:cNvPr>
            <p:cNvSpPr/>
            <p:nvPr/>
          </p:nvSpPr>
          <p:spPr>
            <a:xfrm>
              <a:off x="581408" y="2663751"/>
              <a:ext cx="2778288" cy="1938992"/>
            </a:xfrm>
            <a:prstGeom prst="rect">
              <a:avLst/>
            </a:prstGeom>
          </p:spPr>
          <p:txBody>
            <a:bodyPr wrap="square">
              <a:spAutoFit/>
            </a:bodyPr>
            <a:lstStyle/>
            <a:p>
              <a:pPr algn="just"/>
              <a:r>
                <a:rPr lang="en-US" sz="1200" dirty="0"/>
                <a:t>Lorem ipsum dolor sit amet, ius cu vide reprimique philosophia. Aeterno euismod eos ea, est ne deseruisse instructior. At falli pericula argumentum sed.</a:t>
              </a:r>
            </a:p>
            <a:p>
              <a:pPr algn="just"/>
              <a:endParaRPr lang="en-US" sz="1200" dirty="0"/>
            </a:p>
            <a:p>
              <a:pPr algn="just"/>
              <a:r>
                <a:rPr lang="en-US" sz="1200" dirty="0"/>
                <a:t>Est ei aeque delenit, dicam splendide ut est, ex has errem expetendis. Ut posse accusam pro, no mei apeirian salutandi, inermis epicurei ut mei.</a:t>
              </a:r>
            </a:p>
          </p:txBody>
        </p:sp>
      </p:grpSp>
      <p:grpSp>
        <p:nvGrpSpPr>
          <p:cNvPr id="13" name="Group 21">
            <a:extLst>
              <a:ext uri="{FF2B5EF4-FFF2-40B4-BE49-F238E27FC236}">
                <a16:creationId xmlns:a16="http://schemas.microsoft.com/office/drawing/2014/main" id="{E2D901D8-753E-40BD-A86F-5EDB9576E551}"/>
              </a:ext>
            </a:extLst>
          </p:cNvPr>
          <p:cNvGrpSpPr/>
          <p:nvPr/>
        </p:nvGrpSpPr>
        <p:grpSpPr>
          <a:xfrm>
            <a:off x="8801581" y="2360535"/>
            <a:ext cx="2778288" cy="2242208"/>
            <a:chOff x="581408" y="2360535"/>
            <a:chExt cx="2778288" cy="2242208"/>
          </a:xfrm>
        </p:grpSpPr>
        <p:sp>
          <p:nvSpPr>
            <p:cNvPr id="14" name="Rectangle 22">
              <a:extLst>
                <a:ext uri="{FF2B5EF4-FFF2-40B4-BE49-F238E27FC236}">
                  <a16:creationId xmlns:a16="http://schemas.microsoft.com/office/drawing/2014/main" id="{1867A799-78E1-4A7C-9166-8A0DFC1E28EB}"/>
                </a:ext>
              </a:extLst>
            </p:cNvPr>
            <p:cNvSpPr/>
            <p:nvPr/>
          </p:nvSpPr>
          <p:spPr>
            <a:xfrm>
              <a:off x="581408" y="2360535"/>
              <a:ext cx="2778288" cy="276999"/>
            </a:xfrm>
            <a:prstGeom prst="rect">
              <a:avLst/>
            </a:prstGeom>
          </p:spPr>
          <p:txBody>
            <a:bodyPr wrap="square" anchor="b">
              <a:spAutoFit/>
            </a:bodyPr>
            <a:lstStyle/>
            <a:p>
              <a:r>
                <a:rPr lang="en-US" sz="1200" b="1" cap="all" dirty="0">
                  <a:solidFill>
                    <a:schemeClr val="tx2"/>
                  </a:solidFill>
                </a:rPr>
                <a:t>Lorem ipsum dolor sit amet</a:t>
              </a:r>
            </a:p>
          </p:txBody>
        </p:sp>
        <p:sp>
          <p:nvSpPr>
            <p:cNvPr id="15" name="Rectangle 23">
              <a:extLst>
                <a:ext uri="{FF2B5EF4-FFF2-40B4-BE49-F238E27FC236}">
                  <a16:creationId xmlns:a16="http://schemas.microsoft.com/office/drawing/2014/main" id="{D23B7B4C-7766-4C9E-B0AA-31722D1C7CA6}"/>
                </a:ext>
              </a:extLst>
            </p:cNvPr>
            <p:cNvSpPr/>
            <p:nvPr/>
          </p:nvSpPr>
          <p:spPr>
            <a:xfrm>
              <a:off x="581408" y="2663751"/>
              <a:ext cx="2778288" cy="1938992"/>
            </a:xfrm>
            <a:prstGeom prst="rect">
              <a:avLst/>
            </a:prstGeom>
          </p:spPr>
          <p:txBody>
            <a:bodyPr wrap="square">
              <a:spAutoFit/>
            </a:bodyPr>
            <a:lstStyle/>
            <a:p>
              <a:pPr algn="just"/>
              <a:r>
                <a:rPr lang="en-US" sz="1200" dirty="0"/>
                <a:t>Lorem ipsum dolor sit amet, ius cu vide reprimique philosophia. Aeterno euismod eos ea, est ne deseruisse instructior. At falli pericula argumentum sed.</a:t>
              </a:r>
            </a:p>
            <a:p>
              <a:pPr algn="just"/>
              <a:endParaRPr lang="en-US" sz="1200" dirty="0"/>
            </a:p>
            <a:p>
              <a:pPr algn="just"/>
              <a:r>
                <a:rPr lang="en-US" sz="1200" dirty="0"/>
                <a:t>Est ei aeque delenit, dicam splendide ut est, ex has errem expetendis. Ut posse accusam pro, no mei apeirian salutandi, inermis epicurei ut mei.</a:t>
              </a:r>
            </a:p>
          </p:txBody>
        </p:sp>
      </p:grpSp>
      <p:grpSp>
        <p:nvGrpSpPr>
          <p:cNvPr id="16" name="Group 1">
            <a:extLst>
              <a:ext uri="{FF2B5EF4-FFF2-40B4-BE49-F238E27FC236}">
                <a16:creationId xmlns:a16="http://schemas.microsoft.com/office/drawing/2014/main" id="{98CE59B2-BAEE-4086-8E8B-348CAB50EE9A}"/>
              </a:ext>
            </a:extLst>
          </p:cNvPr>
          <p:cNvGrpSpPr/>
          <p:nvPr/>
        </p:nvGrpSpPr>
        <p:grpSpPr>
          <a:xfrm>
            <a:off x="5219700" y="793915"/>
            <a:ext cx="1828801" cy="120485"/>
            <a:chOff x="10866255" y="8448874"/>
            <a:chExt cx="2738812" cy="73150"/>
          </a:xfrm>
        </p:grpSpPr>
        <p:sp>
          <p:nvSpPr>
            <p:cNvPr id="17" name="Rectangle 11">
              <a:extLst>
                <a:ext uri="{FF2B5EF4-FFF2-40B4-BE49-F238E27FC236}">
                  <a16:creationId xmlns:a16="http://schemas.microsoft.com/office/drawing/2014/main" id="{260636F3-7BC4-4C11-8400-633F4E64954C}"/>
                </a:ext>
              </a:extLst>
            </p:cNvPr>
            <p:cNvSpPr/>
            <p:nvPr/>
          </p:nvSpPr>
          <p:spPr>
            <a:xfrm flipV="1">
              <a:off x="10866255" y="8448874"/>
              <a:ext cx="407521" cy="73150"/>
            </a:xfrm>
            <a:prstGeom prst="rect">
              <a:avLst/>
            </a:prstGeom>
            <a:solidFill>
              <a:srgbClr val="E9475A"/>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18" name="Rectangle 12">
              <a:extLst>
                <a:ext uri="{FF2B5EF4-FFF2-40B4-BE49-F238E27FC236}">
                  <a16:creationId xmlns:a16="http://schemas.microsoft.com/office/drawing/2014/main" id="{5E6599EF-99BE-43CA-9B62-B089DD2F45E3}"/>
                </a:ext>
              </a:extLst>
            </p:cNvPr>
            <p:cNvSpPr/>
            <p:nvPr/>
          </p:nvSpPr>
          <p:spPr>
            <a:xfrm flipV="1">
              <a:off x="11330497" y="8448874"/>
              <a:ext cx="407521" cy="73150"/>
            </a:xfrm>
            <a:prstGeom prst="rect">
              <a:avLst/>
            </a:prstGeom>
            <a:solidFill>
              <a:srgbClr val="FA8D30"/>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19" name="Rectangle 13">
              <a:extLst>
                <a:ext uri="{FF2B5EF4-FFF2-40B4-BE49-F238E27FC236}">
                  <a16:creationId xmlns:a16="http://schemas.microsoft.com/office/drawing/2014/main" id="{6F3E03E2-C054-4A07-9A08-E9F915FB18A6}"/>
                </a:ext>
              </a:extLst>
            </p:cNvPr>
            <p:cNvSpPr/>
            <p:nvPr/>
          </p:nvSpPr>
          <p:spPr>
            <a:xfrm flipV="1">
              <a:off x="11809200" y="8448874"/>
              <a:ext cx="407521" cy="73150"/>
            </a:xfrm>
            <a:prstGeom prst="rect">
              <a:avLst/>
            </a:prstGeom>
            <a:solidFill>
              <a:srgbClr val="F8C95C"/>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20" name="Rectangle 14">
              <a:extLst>
                <a:ext uri="{FF2B5EF4-FFF2-40B4-BE49-F238E27FC236}">
                  <a16:creationId xmlns:a16="http://schemas.microsoft.com/office/drawing/2014/main" id="{FCE48F07-55F8-4618-BF8D-6642869786B2}"/>
                </a:ext>
              </a:extLst>
            </p:cNvPr>
            <p:cNvSpPr/>
            <p:nvPr/>
          </p:nvSpPr>
          <p:spPr>
            <a:xfrm flipV="1">
              <a:off x="12273541" y="8448874"/>
              <a:ext cx="407521" cy="73150"/>
            </a:xfrm>
            <a:prstGeom prst="rect">
              <a:avLst/>
            </a:prstGeom>
            <a:solidFill>
              <a:srgbClr val="FFB98B"/>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21" name="Rectangle 15">
              <a:extLst>
                <a:ext uri="{FF2B5EF4-FFF2-40B4-BE49-F238E27FC236}">
                  <a16:creationId xmlns:a16="http://schemas.microsoft.com/office/drawing/2014/main" id="{5AE27BC4-CEB8-415F-BB0E-115EFB8A78BA}"/>
                </a:ext>
              </a:extLst>
            </p:cNvPr>
            <p:cNvSpPr/>
            <p:nvPr/>
          </p:nvSpPr>
          <p:spPr>
            <a:xfrm flipV="1">
              <a:off x="12737783" y="8448874"/>
              <a:ext cx="407521" cy="73150"/>
            </a:xfrm>
            <a:prstGeom prst="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22" name="Rectangle 16">
              <a:extLst>
                <a:ext uri="{FF2B5EF4-FFF2-40B4-BE49-F238E27FC236}">
                  <a16:creationId xmlns:a16="http://schemas.microsoft.com/office/drawing/2014/main" id="{B2B63B8F-E39E-49AE-ABAC-C931863C1AA0}"/>
                </a:ext>
              </a:extLst>
            </p:cNvPr>
            <p:cNvSpPr/>
            <p:nvPr/>
          </p:nvSpPr>
          <p:spPr>
            <a:xfrm flipV="1">
              <a:off x="13197546" y="8448874"/>
              <a:ext cx="407521" cy="73150"/>
            </a:xfrm>
            <a:prstGeom prst="rect">
              <a:avLst/>
            </a:prstGeom>
            <a:solidFill>
              <a:schemeClr val="accent6">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grpSp>
      <p:sp>
        <p:nvSpPr>
          <p:cNvPr id="23" name="Rounded Rectangle 4">
            <a:extLst>
              <a:ext uri="{FF2B5EF4-FFF2-40B4-BE49-F238E27FC236}">
                <a16:creationId xmlns:a16="http://schemas.microsoft.com/office/drawing/2014/main" id="{5A972198-A6C7-482F-87FB-7348B0D31326}"/>
              </a:ext>
            </a:extLst>
          </p:cNvPr>
          <p:cNvSpPr/>
          <p:nvPr/>
        </p:nvSpPr>
        <p:spPr>
          <a:xfrm>
            <a:off x="11436823" y="361731"/>
            <a:ext cx="477272" cy="328187"/>
          </a:xfrm>
          <a:prstGeom prst="roundRect">
            <a:avLst/>
          </a:prstGeom>
          <a:solidFill>
            <a:schemeClr val="tx2">
              <a:lumMod val="40000"/>
              <a:lumOff val="60000"/>
            </a:schemeClr>
          </a:solidFill>
          <a:ln w="381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fld id="{DBBBA498-DA9E-49E0-9B68-36103A5B348F}" type="slidenum">
              <a:rPr kumimoji="0" lang="id-ID" sz="1200" b="0" i="0" u="none" strike="noStrike" kern="0" cap="none" spc="0" normalizeH="0" baseline="0" noProof="0" smtClean="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pPr marL="0" marR="0" lvl="0" indent="0" algn="ctr" defTabSz="914400" eaLnBrk="1" fontAlgn="auto" latinLnBrk="0" hangingPunct="1">
                <a:lnSpc>
                  <a:spcPct val="100000"/>
                </a:lnSpc>
                <a:spcBef>
                  <a:spcPts val="0"/>
                </a:spcBef>
                <a:spcAft>
                  <a:spcPts val="0"/>
                </a:spcAft>
                <a:buClrTx/>
                <a:buSzTx/>
                <a:buFontTx/>
                <a:buNone/>
                <a:tabLst/>
                <a:defRPr/>
              </a:pPr>
              <a:t>26</a:t>
            </a:fld>
            <a:endParaRPr kumimoji="0" lang="en-US" sz="1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Tree>
    <p:extLst>
      <p:ext uri="{BB962C8B-B14F-4D97-AF65-F5344CB8AC3E}">
        <p14:creationId xmlns:p14="http://schemas.microsoft.com/office/powerpoint/2010/main" val="14949113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anim calcmode="lin" valueType="num">
                                      <p:cBhvr>
                                        <p:cTn id="8" dur="500" fill="hold"/>
                                        <p:tgtEl>
                                          <p:spTgt spid="16"/>
                                        </p:tgtEl>
                                        <p:attrNameLst>
                                          <p:attrName>ppt_x</p:attrName>
                                        </p:attrNameLst>
                                      </p:cBhvr>
                                      <p:tavLst>
                                        <p:tav tm="0">
                                          <p:val>
                                            <p:strVal val="#ppt_x"/>
                                          </p:val>
                                        </p:tav>
                                        <p:tav tm="100000">
                                          <p:val>
                                            <p:strVal val="#ppt_x"/>
                                          </p:val>
                                        </p:tav>
                                      </p:tavLst>
                                    </p:anim>
                                    <p:anim calcmode="lin" valueType="num">
                                      <p:cBhvr>
                                        <p:cTn id="9" dur="5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B1A461BA-3DB7-4E5C-8843-F1FA5822F8C1}"/>
              </a:ext>
            </a:extLst>
          </p:cNvPr>
          <p:cNvSpPr>
            <a:spLocks noGrp="1"/>
          </p:cNvSpPr>
          <p:nvPr>
            <p:ph type="title"/>
          </p:nvPr>
        </p:nvSpPr>
        <p:spPr/>
        <p:txBody>
          <a:bodyPr/>
          <a:lstStyle/>
          <a:p>
            <a:endParaRPr lang="es-PE" dirty="0"/>
          </a:p>
        </p:txBody>
      </p:sp>
      <p:sp>
        <p:nvSpPr>
          <p:cNvPr id="4" name="Freeform: Shape 26">
            <a:extLst>
              <a:ext uri="{FF2B5EF4-FFF2-40B4-BE49-F238E27FC236}">
                <a16:creationId xmlns:a16="http://schemas.microsoft.com/office/drawing/2014/main" id="{E0D9CE66-CD23-4B34-BEA0-31B66248BFC0}"/>
              </a:ext>
            </a:extLst>
          </p:cNvPr>
          <p:cNvSpPr>
            <a:spLocks/>
          </p:cNvSpPr>
          <p:nvPr/>
        </p:nvSpPr>
        <p:spPr bwMode="auto">
          <a:xfrm rot="16200000">
            <a:off x="3673303" y="-567496"/>
            <a:ext cx="4772243" cy="8861755"/>
          </a:xfrm>
          <a:custGeom>
            <a:avLst/>
            <a:gdLst>
              <a:gd name="connsiteX0" fmla="*/ 1039790 w 4772243"/>
              <a:gd name="connsiteY0" fmla="*/ 2116697 h 8861755"/>
              <a:gd name="connsiteX1" fmla="*/ 1039591 w 4772243"/>
              <a:gd name="connsiteY1" fmla="*/ 2116605 h 8861755"/>
              <a:gd name="connsiteX2" fmla="*/ 1039628 w 4772243"/>
              <a:gd name="connsiteY2" fmla="*/ 2116572 h 8861755"/>
              <a:gd name="connsiteX3" fmla="*/ 1848531 w 4772243"/>
              <a:gd name="connsiteY3" fmla="*/ 3168136 h 8861755"/>
              <a:gd name="connsiteX4" fmla="*/ 1825713 w 4772243"/>
              <a:gd name="connsiteY4" fmla="*/ 3191405 h 8861755"/>
              <a:gd name="connsiteX5" fmla="*/ 1806683 w 4772243"/>
              <a:gd name="connsiteY5" fmla="*/ 3213830 h 8861755"/>
              <a:gd name="connsiteX6" fmla="*/ 1802138 w 4772243"/>
              <a:gd name="connsiteY6" fmla="*/ 3220926 h 8861755"/>
              <a:gd name="connsiteX7" fmla="*/ 1777995 w 4772243"/>
              <a:gd name="connsiteY7" fmla="*/ 3221778 h 8861755"/>
              <a:gd name="connsiteX8" fmla="*/ 1755388 w 4772243"/>
              <a:gd name="connsiteY8" fmla="*/ 3224707 h 8861755"/>
              <a:gd name="connsiteX9" fmla="*/ 1731831 w 4772243"/>
              <a:gd name="connsiteY9" fmla="*/ 3220510 h 8861755"/>
              <a:gd name="connsiteX10" fmla="*/ 1634882 w 4772243"/>
              <a:gd name="connsiteY10" fmla="*/ 3207597 h 8861755"/>
              <a:gd name="connsiteX11" fmla="*/ 1537028 w 4772243"/>
              <a:gd name="connsiteY11" fmla="*/ 3198181 h 8861755"/>
              <a:gd name="connsiteX12" fmla="*/ 1488100 w 4772243"/>
              <a:gd name="connsiteY12" fmla="*/ 3194684 h 8861755"/>
              <a:gd name="connsiteX13" fmla="*/ 1450348 w 4772243"/>
              <a:gd name="connsiteY13" fmla="*/ 3192530 h 8861755"/>
              <a:gd name="connsiteX14" fmla="*/ 1376655 w 4772243"/>
              <a:gd name="connsiteY14" fmla="*/ 3186343 h 8861755"/>
              <a:gd name="connsiteX15" fmla="*/ 1323198 w 4772243"/>
              <a:gd name="connsiteY15" fmla="*/ 3178542 h 8861755"/>
              <a:gd name="connsiteX16" fmla="*/ 1288768 w 4772243"/>
              <a:gd name="connsiteY16" fmla="*/ 3171008 h 8861755"/>
              <a:gd name="connsiteX17" fmla="*/ 1254640 w 4772243"/>
              <a:gd name="connsiteY17" fmla="*/ 3160786 h 8861755"/>
              <a:gd name="connsiteX18" fmla="*/ 1221719 w 4772243"/>
              <a:gd name="connsiteY18" fmla="*/ 3147873 h 8861755"/>
              <a:gd name="connsiteX19" fmla="*/ 1205712 w 4772243"/>
              <a:gd name="connsiteY19" fmla="*/ 3139802 h 8861755"/>
              <a:gd name="connsiteX20" fmla="*/ 1160410 w 4772243"/>
              <a:gd name="connsiteY20" fmla="*/ 3140340 h 8861755"/>
              <a:gd name="connsiteX21" fmla="*/ 1077958 w 4772243"/>
              <a:gd name="connsiteY21" fmla="*/ 3137381 h 8861755"/>
              <a:gd name="connsiteX22" fmla="*/ 1006379 w 4772243"/>
              <a:gd name="connsiteY22" fmla="*/ 3131463 h 8861755"/>
              <a:gd name="connsiteX23" fmla="*/ 944767 w 4772243"/>
              <a:gd name="connsiteY23" fmla="*/ 3123123 h 8861755"/>
              <a:gd name="connsiteX24" fmla="*/ 870169 w 4772243"/>
              <a:gd name="connsiteY24" fmla="*/ 3108864 h 8861755"/>
              <a:gd name="connsiteX25" fmla="*/ 808858 w 4772243"/>
              <a:gd name="connsiteY25" fmla="*/ 3092453 h 8861755"/>
              <a:gd name="connsiteX26" fmla="*/ 795569 w 4772243"/>
              <a:gd name="connsiteY26" fmla="*/ 3088687 h 8861755"/>
              <a:gd name="connsiteX27" fmla="*/ 792851 w 4772243"/>
              <a:gd name="connsiteY27" fmla="*/ 3087611 h 8861755"/>
              <a:gd name="connsiteX28" fmla="*/ 790133 w 4772243"/>
              <a:gd name="connsiteY28" fmla="*/ 3083037 h 8861755"/>
              <a:gd name="connsiteX29" fmla="*/ 791039 w 4772243"/>
              <a:gd name="connsiteY29" fmla="*/ 3073891 h 8861755"/>
              <a:gd name="connsiteX30" fmla="*/ 794362 w 4772243"/>
              <a:gd name="connsiteY30" fmla="*/ 3068779 h 8861755"/>
              <a:gd name="connsiteX31" fmla="*/ 810066 w 4772243"/>
              <a:gd name="connsiteY31" fmla="*/ 3069587 h 8861755"/>
              <a:gd name="connsiteX32" fmla="*/ 909733 w 4772243"/>
              <a:gd name="connsiteY32" fmla="*/ 3079540 h 8861755"/>
              <a:gd name="connsiteX33" fmla="*/ 1040508 w 4772243"/>
              <a:gd name="connsiteY33" fmla="*/ 3093260 h 8861755"/>
              <a:gd name="connsiteX34" fmla="*/ 1143496 w 4772243"/>
              <a:gd name="connsiteY34" fmla="*/ 3102946 h 8861755"/>
              <a:gd name="connsiteX35" fmla="*/ 1161617 w 4772243"/>
              <a:gd name="connsiteY35" fmla="*/ 3103215 h 8861755"/>
              <a:gd name="connsiteX36" fmla="*/ 1155275 w 4772243"/>
              <a:gd name="connsiteY36" fmla="*/ 3093529 h 8861755"/>
              <a:gd name="connsiteX37" fmla="*/ 1137456 w 4772243"/>
              <a:gd name="connsiteY37" fmla="*/ 3070124 h 8861755"/>
              <a:gd name="connsiteX38" fmla="*/ 1102120 w 4772243"/>
              <a:gd name="connsiteY38" fmla="*/ 3028963 h 8861755"/>
              <a:gd name="connsiteX39" fmla="*/ 1039602 w 4772243"/>
              <a:gd name="connsiteY39" fmla="*/ 2964127 h 8861755"/>
              <a:gd name="connsiteX40" fmla="*/ 966210 w 4772243"/>
              <a:gd name="connsiteY40" fmla="*/ 2893643 h 8861755"/>
              <a:gd name="connsiteX41" fmla="*/ 887988 w 4772243"/>
              <a:gd name="connsiteY41" fmla="*/ 2822889 h 8861755"/>
              <a:gd name="connsiteX42" fmla="*/ 809462 w 4772243"/>
              <a:gd name="connsiteY42" fmla="*/ 2757516 h 8861755"/>
              <a:gd name="connsiteX43" fmla="*/ 737884 w 4772243"/>
              <a:gd name="connsiteY43" fmla="*/ 2701828 h 8861755"/>
              <a:gd name="connsiteX44" fmla="*/ 691675 w 4772243"/>
              <a:gd name="connsiteY44" fmla="*/ 2670621 h 8861755"/>
              <a:gd name="connsiteX45" fmla="*/ 666003 w 4772243"/>
              <a:gd name="connsiteY45" fmla="*/ 2655554 h 8861755"/>
              <a:gd name="connsiteX46" fmla="*/ 654828 w 4772243"/>
              <a:gd name="connsiteY46" fmla="*/ 2650444 h 8861755"/>
              <a:gd name="connsiteX47" fmla="*/ 674158 w 4772243"/>
              <a:gd name="connsiteY47" fmla="*/ 2653941 h 8861755"/>
              <a:gd name="connsiteX48" fmla="*/ 711306 w 4772243"/>
              <a:gd name="connsiteY48" fmla="*/ 2664433 h 8861755"/>
              <a:gd name="connsiteX49" fmla="*/ 750569 w 4772243"/>
              <a:gd name="connsiteY49" fmla="*/ 2681113 h 8861755"/>
              <a:gd name="connsiteX50" fmla="*/ 794362 w 4772243"/>
              <a:gd name="connsiteY50" fmla="*/ 2707208 h 8861755"/>
              <a:gd name="connsiteX51" fmla="*/ 845101 w 4772243"/>
              <a:gd name="connsiteY51" fmla="*/ 2745410 h 8861755"/>
              <a:gd name="connsiteX52" fmla="*/ 907015 w 4772243"/>
              <a:gd name="connsiteY52" fmla="*/ 2798946 h 8861755"/>
              <a:gd name="connsiteX53" fmla="*/ 982218 w 4772243"/>
              <a:gd name="connsiteY53" fmla="*/ 2870507 h 8861755"/>
              <a:gd name="connsiteX54" fmla="*/ 1073729 w 4772243"/>
              <a:gd name="connsiteY54" fmla="*/ 2962514 h 8861755"/>
              <a:gd name="connsiteX55" fmla="*/ 1127791 w 4772243"/>
              <a:gd name="connsiteY55" fmla="*/ 3018202 h 8861755"/>
              <a:gd name="connsiteX56" fmla="*/ 1141986 w 4772243"/>
              <a:gd name="connsiteY56" fmla="*/ 3034344 h 8861755"/>
              <a:gd name="connsiteX57" fmla="*/ 1172490 w 4772243"/>
              <a:gd name="connsiteY57" fmla="*/ 3062861 h 8861755"/>
              <a:gd name="connsiteX58" fmla="*/ 1205712 w 4772243"/>
              <a:gd name="connsiteY58" fmla="*/ 3087880 h 8861755"/>
              <a:gd name="connsiteX59" fmla="*/ 1241653 w 4772243"/>
              <a:gd name="connsiteY59" fmla="*/ 3108864 h 8861755"/>
              <a:gd name="connsiteX60" fmla="*/ 1280009 w 4772243"/>
              <a:gd name="connsiteY60" fmla="*/ 3125544 h 8861755"/>
              <a:gd name="connsiteX61" fmla="*/ 1321688 w 4772243"/>
              <a:gd name="connsiteY61" fmla="*/ 3138457 h 8861755"/>
              <a:gd name="connsiteX62" fmla="*/ 1366085 w 4772243"/>
              <a:gd name="connsiteY62" fmla="*/ 3146797 h 8861755"/>
              <a:gd name="connsiteX63" fmla="*/ 1414106 w 4772243"/>
              <a:gd name="connsiteY63" fmla="*/ 3151370 h 8861755"/>
              <a:gd name="connsiteX64" fmla="*/ 1439173 w 4772243"/>
              <a:gd name="connsiteY64" fmla="*/ 3151638 h 8861755"/>
              <a:gd name="connsiteX65" fmla="*/ 1601962 w 4772243"/>
              <a:gd name="connsiteY65" fmla="*/ 3154598 h 8861755"/>
              <a:gd name="connsiteX66" fmla="*/ 1755992 w 4772243"/>
              <a:gd name="connsiteY66" fmla="*/ 3158633 h 8861755"/>
              <a:gd name="connsiteX67" fmla="*/ 1676259 w 4772243"/>
              <a:gd name="connsiteY67" fmla="*/ 3100255 h 8861755"/>
              <a:gd name="connsiteX68" fmla="*/ 1588975 w 4772243"/>
              <a:gd name="connsiteY68" fmla="*/ 3036227 h 8861755"/>
              <a:gd name="connsiteX69" fmla="*/ 1595921 w 4772243"/>
              <a:gd name="connsiteY69" fmla="*/ 3029501 h 8861755"/>
              <a:gd name="connsiteX70" fmla="*/ 1603170 w 4772243"/>
              <a:gd name="connsiteY70" fmla="*/ 3021969 h 8861755"/>
              <a:gd name="connsiteX71" fmla="*/ 1617063 w 4772243"/>
              <a:gd name="connsiteY71" fmla="*/ 3027887 h 8861755"/>
              <a:gd name="connsiteX72" fmla="*/ 1630352 w 4772243"/>
              <a:gd name="connsiteY72" fmla="*/ 3034882 h 8861755"/>
              <a:gd name="connsiteX73" fmla="*/ 1698306 w 4772243"/>
              <a:gd name="connsiteY73" fmla="*/ 3077119 h 8861755"/>
              <a:gd name="connsiteX74" fmla="*/ 1799483 w 4772243"/>
              <a:gd name="connsiteY74" fmla="*/ 3140609 h 8861755"/>
              <a:gd name="connsiteX75" fmla="*/ 1861593 w 4772243"/>
              <a:gd name="connsiteY75" fmla="*/ 8270953 h 8861755"/>
              <a:gd name="connsiteX76" fmla="*/ 1861583 w 4772243"/>
              <a:gd name="connsiteY76" fmla="*/ 8270975 h 8861755"/>
              <a:gd name="connsiteX77" fmla="*/ 1860677 w 4772243"/>
              <a:gd name="connsiteY77" fmla="*/ 8270705 h 8861755"/>
              <a:gd name="connsiteX78" fmla="*/ 1905576 w 4772243"/>
              <a:gd name="connsiteY78" fmla="*/ 5724598 h 8861755"/>
              <a:gd name="connsiteX79" fmla="*/ 1901178 w 4772243"/>
              <a:gd name="connsiteY79" fmla="*/ 5725632 h 8861755"/>
              <a:gd name="connsiteX80" fmla="*/ 1868278 w 4772243"/>
              <a:gd name="connsiteY80" fmla="*/ 5737999 h 8861755"/>
              <a:gd name="connsiteX81" fmla="*/ 1848357 w 4772243"/>
              <a:gd name="connsiteY81" fmla="*/ 5749829 h 8861755"/>
              <a:gd name="connsiteX82" fmla="*/ 1838095 w 4772243"/>
              <a:gd name="connsiteY82" fmla="*/ 5759239 h 8861755"/>
              <a:gd name="connsiteX83" fmla="*/ 1833869 w 4772243"/>
              <a:gd name="connsiteY83" fmla="*/ 5764348 h 8861755"/>
              <a:gd name="connsiteX84" fmla="*/ 1785575 w 4772243"/>
              <a:gd name="connsiteY84" fmla="*/ 5827800 h 8861755"/>
              <a:gd name="connsiteX85" fmla="*/ 1741507 w 4772243"/>
              <a:gd name="connsiteY85" fmla="*/ 5884261 h 8861755"/>
              <a:gd name="connsiteX86" fmla="*/ 1741507 w 4772243"/>
              <a:gd name="connsiteY86" fmla="*/ 5881303 h 8861755"/>
              <a:gd name="connsiteX87" fmla="*/ 1741205 w 4772243"/>
              <a:gd name="connsiteY87" fmla="*/ 5858181 h 8861755"/>
              <a:gd name="connsiteX88" fmla="*/ 1716757 w 4772243"/>
              <a:gd name="connsiteY88" fmla="*/ 5875926 h 8861755"/>
              <a:gd name="connsiteX89" fmla="*/ 1684460 w 4772243"/>
              <a:gd name="connsiteY89" fmla="*/ 5904156 h 8861755"/>
              <a:gd name="connsiteX90" fmla="*/ 1665142 w 4772243"/>
              <a:gd name="connsiteY90" fmla="*/ 5923784 h 8861755"/>
              <a:gd name="connsiteX91" fmla="*/ 1647636 w 4772243"/>
              <a:gd name="connsiteY91" fmla="*/ 5944217 h 8861755"/>
              <a:gd name="connsiteX92" fmla="*/ 1632243 w 4772243"/>
              <a:gd name="connsiteY92" fmla="*/ 5965726 h 8861755"/>
              <a:gd name="connsiteX93" fmla="*/ 1618660 w 4772243"/>
              <a:gd name="connsiteY93" fmla="*/ 5988041 h 8861755"/>
              <a:gd name="connsiteX94" fmla="*/ 1606587 w 4772243"/>
              <a:gd name="connsiteY94" fmla="*/ 6011971 h 8861755"/>
              <a:gd name="connsiteX95" fmla="*/ 1601456 w 4772243"/>
              <a:gd name="connsiteY95" fmla="*/ 6024070 h 8861755"/>
              <a:gd name="connsiteX96" fmla="*/ 1604172 w 4772243"/>
              <a:gd name="connsiteY96" fmla="*/ 6009282 h 8861755"/>
              <a:gd name="connsiteX97" fmla="*/ 1612321 w 4772243"/>
              <a:gd name="connsiteY97" fmla="*/ 5981589 h 8861755"/>
              <a:gd name="connsiteX98" fmla="*/ 1622886 w 4772243"/>
              <a:gd name="connsiteY98" fmla="*/ 5955510 h 8861755"/>
              <a:gd name="connsiteX99" fmla="*/ 1635563 w 4772243"/>
              <a:gd name="connsiteY99" fmla="*/ 5930236 h 8861755"/>
              <a:gd name="connsiteX100" fmla="*/ 1657295 w 4772243"/>
              <a:gd name="connsiteY100" fmla="*/ 5895015 h 8861755"/>
              <a:gd name="connsiteX101" fmla="*/ 1692610 w 4772243"/>
              <a:gd name="connsiteY101" fmla="*/ 5851459 h 8861755"/>
              <a:gd name="connsiteX102" fmla="*/ 1731546 w 4772243"/>
              <a:gd name="connsiteY102" fmla="*/ 5811130 h 8861755"/>
              <a:gd name="connsiteX103" fmla="*/ 1773502 w 4772243"/>
              <a:gd name="connsiteY103" fmla="*/ 5772682 h 8861755"/>
              <a:gd name="connsiteX104" fmla="*/ 1816061 w 4772243"/>
              <a:gd name="connsiteY104" fmla="*/ 5735580 h 8861755"/>
              <a:gd name="connsiteX105" fmla="*/ 1857110 w 4772243"/>
              <a:gd name="connsiteY105" fmla="*/ 5697939 h 8861755"/>
              <a:gd name="connsiteX106" fmla="*/ 1863149 w 4772243"/>
              <a:gd name="connsiteY106" fmla="*/ 5691887 h 8861755"/>
              <a:gd name="connsiteX107" fmla="*/ 1881388 w 4772243"/>
              <a:gd name="connsiteY107" fmla="*/ 5707458 h 8861755"/>
              <a:gd name="connsiteX108" fmla="*/ 1955779 w 4772243"/>
              <a:gd name="connsiteY108" fmla="*/ 5645567 h 8861755"/>
              <a:gd name="connsiteX109" fmla="*/ 1924864 w 4772243"/>
              <a:gd name="connsiteY109" fmla="*/ 5658310 h 8861755"/>
              <a:gd name="connsiteX110" fmla="*/ 1892470 w 4772243"/>
              <a:gd name="connsiteY110" fmla="*/ 5667401 h 8861755"/>
              <a:gd name="connsiteX111" fmla="*/ 1860929 w 4772243"/>
              <a:gd name="connsiteY111" fmla="*/ 5673367 h 8861755"/>
              <a:gd name="connsiteX112" fmla="*/ 1849018 w 4772243"/>
              <a:gd name="connsiteY112" fmla="*/ 5674643 h 8861755"/>
              <a:gd name="connsiteX113" fmla="*/ 1792216 w 4772243"/>
              <a:gd name="connsiteY113" fmla="*/ 5666482 h 8861755"/>
              <a:gd name="connsiteX114" fmla="*/ 1670274 w 4772243"/>
              <a:gd name="connsiteY114" fmla="*/ 5650082 h 8861755"/>
              <a:gd name="connsiteX115" fmla="*/ 1584553 w 4772243"/>
              <a:gd name="connsiteY115" fmla="*/ 5640940 h 8861755"/>
              <a:gd name="connsiteX116" fmla="*/ 1567650 w 4772243"/>
              <a:gd name="connsiteY116" fmla="*/ 5640133 h 8861755"/>
              <a:gd name="connsiteX117" fmla="*/ 1532939 w 4772243"/>
              <a:gd name="connsiteY117" fmla="*/ 5642015 h 8861755"/>
              <a:gd name="connsiteX118" fmla="*/ 1498530 w 4772243"/>
              <a:gd name="connsiteY118" fmla="*/ 5649005 h 8861755"/>
              <a:gd name="connsiteX119" fmla="*/ 1466837 w 4772243"/>
              <a:gd name="connsiteY119" fmla="*/ 5660298 h 8861755"/>
              <a:gd name="connsiteX120" fmla="*/ 1452651 w 4772243"/>
              <a:gd name="connsiteY120" fmla="*/ 5667289 h 8861755"/>
              <a:gd name="connsiteX121" fmla="*/ 1430316 w 4772243"/>
              <a:gd name="connsiteY121" fmla="*/ 5680194 h 8861755"/>
              <a:gd name="connsiteX122" fmla="*/ 1388058 w 4772243"/>
              <a:gd name="connsiteY122" fmla="*/ 5708424 h 8861755"/>
              <a:gd name="connsiteX123" fmla="*/ 1327691 w 4772243"/>
              <a:gd name="connsiteY123" fmla="*/ 5754669 h 8861755"/>
              <a:gd name="connsiteX124" fmla="*/ 1286944 w 4772243"/>
              <a:gd name="connsiteY124" fmla="*/ 5785050 h 8861755"/>
              <a:gd name="connsiteX125" fmla="*/ 1278794 w 4772243"/>
              <a:gd name="connsiteY125" fmla="*/ 5790159 h 8861755"/>
              <a:gd name="connsiteX126" fmla="*/ 1270343 w 4772243"/>
              <a:gd name="connsiteY126" fmla="*/ 5794729 h 8861755"/>
              <a:gd name="connsiteX127" fmla="*/ 1265212 w 4772243"/>
              <a:gd name="connsiteY127" fmla="*/ 5790159 h 8861755"/>
              <a:gd name="connsiteX128" fmla="*/ 1260684 w 4772243"/>
              <a:gd name="connsiteY128" fmla="*/ 5785588 h 8861755"/>
              <a:gd name="connsiteX129" fmla="*/ 1312600 w 4772243"/>
              <a:gd name="connsiteY129" fmla="*/ 5740150 h 8861755"/>
              <a:gd name="connsiteX130" fmla="*/ 1359988 w 4772243"/>
              <a:gd name="connsiteY130" fmla="*/ 5697939 h 8861755"/>
              <a:gd name="connsiteX131" fmla="*/ 1263400 w 4772243"/>
              <a:gd name="connsiteY131" fmla="*/ 5706812 h 8861755"/>
              <a:gd name="connsiteX132" fmla="*/ 1161381 w 4772243"/>
              <a:gd name="connsiteY132" fmla="*/ 5715415 h 8861755"/>
              <a:gd name="connsiteX133" fmla="*/ 1145685 w 4772243"/>
              <a:gd name="connsiteY133" fmla="*/ 5716759 h 8861755"/>
              <a:gd name="connsiteX134" fmla="*/ 1115804 w 4772243"/>
              <a:gd name="connsiteY134" fmla="*/ 5721330 h 8861755"/>
              <a:gd name="connsiteX135" fmla="*/ 1088035 w 4772243"/>
              <a:gd name="connsiteY135" fmla="*/ 5728858 h 8861755"/>
              <a:gd name="connsiteX136" fmla="*/ 1062681 w 4772243"/>
              <a:gd name="connsiteY136" fmla="*/ 5739075 h 8861755"/>
              <a:gd name="connsiteX137" fmla="*/ 1039138 w 4772243"/>
              <a:gd name="connsiteY137" fmla="*/ 5751443 h 8861755"/>
              <a:gd name="connsiteX138" fmla="*/ 1017707 w 4772243"/>
              <a:gd name="connsiteY138" fmla="*/ 5766768 h 8861755"/>
              <a:gd name="connsiteX139" fmla="*/ 997785 w 4772243"/>
              <a:gd name="connsiteY139" fmla="*/ 5784512 h 8861755"/>
              <a:gd name="connsiteX140" fmla="*/ 980279 w 4772243"/>
              <a:gd name="connsiteY140" fmla="*/ 5805216 h 8861755"/>
              <a:gd name="connsiteX141" fmla="*/ 971828 w 4772243"/>
              <a:gd name="connsiteY141" fmla="*/ 5816238 h 8861755"/>
              <a:gd name="connsiteX142" fmla="*/ 959452 w 4772243"/>
              <a:gd name="connsiteY142" fmla="*/ 5833446 h 8861755"/>
              <a:gd name="connsiteX143" fmla="*/ 931381 w 4772243"/>
              <a:gd name="connsiteY143" fmla="*/ 5864096 h 8861755"/>
              <a:gd name="connsiteX144" fmla="*/ 906631 w 4772243"/>
              <a:gd name="connsiteY144" fmla="*/ 5883992 h 8861755"/>
              <a:gd name="connsiteX145" fmla="*/ 888219 w 4772243"/>
              <a:gd name="connsiteY145" fmla="*/ 5895553 h 8861755"/>
              <a:gd name="connsiteX146" fmla="*/ 868298 w 4772243"/>
              <a:gd name="connsiteY146" fmla="*/ 5905232 h 8861755"/>
              <a:gd name="connsiteX147" fmla="*/ 846868 w 4772243"/>
              <a:gd name="connsiteY147" fmla="*/ 5913298 h 8861755"/>
              <a:gd name="connsiteX148" fmla="*/ 834493 w 4772243"/>
              <a:gd name="connsiteY148" fmla="*/ 5916256 h 8861755"/>
              <a:gd name="connsiteX149" fmla="*/ 847471 w 4772243"/>
              <a:gd name="connsiteY149" fmla="*/ 5908996 h 8861755"/>
              <a:gd name="connsiteX150" fmla="*/ 871316 w 4772243"/>
              <a:gd name="connsiteY150" fmla="*/ 5893671 h 8861755"/>
              <a:gd name="connsiteX151" fmla="*/ 893955 w 4772243"/>
              <a:gd name="connsiteY151" fmla="*/ 5876732 h 8861755"/>
              <a:gd name="connsiteX152" fmla="*/ 914781 w 4772243"/>
              <a:gd name="connsiteY152" fmla="*/ 5858449 h 8861755"/>
              <a:gd name="connsiteX153" fmla="*/ 934401 w 4772243"/>
              <a:gd name="connsiteY153" fmla="*/ 5839092 h 8861755"/>
              <a:gd name="connsiteX154" fmla="*/ 951907 w 4772243"/>
              <a:gd name="connsiteY154" fmla="*/ 5818121 h 8861755"/>
              <a:gd name="connsiteX155" fmla="*/ 967904 w 4772243"/>
              <a:gd name="connsiteY155" fmla="*/ 5795536 h 8861755"/>
              <a:gd name="connsiteX156" fmla="*/ 982392 w 4772243"/>
              <a:gd name="connsiteY156" fmla="*/ 5771338 h 8861755"/>
              <a:gd name="connsiteX157" fmla="*/ 989033 w 4772243"/>
              <a:gd name="connsiteY157" fmla="*/ 5758433 h 8861755"/>
              <a:gd name="connsiteX158" fmla="*/ 969716 w 4772243"/>
              <a:gd name="connsiteY158" fmla="*/ 5757088 h 8861755"/>
              <a:gd name="connsiteX159" fmla="*/ 955228 w 4772243"/>
              <a:gd name="connsiteY159" fmla="*/ 5756282 h 8861755"/>
              <a:gd name="connsiteX160" fmla="*/ 952813 w 4772243"/>
              <a:gd name="connsiteY160" fmla="*/ 5753056 h 8861755"/>
              <a:gd name="connsiteX161" fmla="*/ 951605 w 4772243"/>
              <a:gd name="connsiteY161" fmla="*/ 5746871 h 8861755"/>
              <a:gd name="connsiteX162" fmla="*/ 953115 w 4772243"/>
              <a:gd name="connsiteY162" fmla="*/ 5743914 h 8861755"/>
              <a:gd name="connsiteX163" fmla="*/ 955228 w 4772243"/>
              <a:gd name="connsiteY163" fmla="*/ 5743107 h 8861755"/>
              <a:gd name="connsiteX164" fmla="*/ 960962 w 4772243"/>
              <a:gd name="connsiteY164" fmla="*/ 5741764 h 8861755"/>
              <a:gd name="connsiteX165" fmla="*/ 974545 w 4772243"/>
              <a:gd name="connsiteY165" fmla="*/ 5741495 h 8861755"/>
              <a:gd name="connsiteX166" fmla="*/ 989636 w 4772243"/>
              <a:gd name="connsiteY166" fmla="*/ 5741495 h 8861755"/>
              <a:gd name="connsiteX167" fmla="*/ 1006237 w 4772243"/>
              <a:gd name="connsiteY167" fmla="*/ 5737192 h 8861755"/>
              <a:gd name="connsiteX168" fmla="*/ 1014991 w 4772243"/>
              <a:gd name="connsiteY168" fmla="*/ 5732354 h 8861755"/>
              <a:gd name="connsiteX169" fmla="*/ 1024650 w 4772243"/>
              <a:gd name="connsiteY169" fmla="*/ 5726438 h 8861755"/>
              <a:gd name="connsiteX170" fmla="*/ 1045174 w 4772243"/>
              <a:gd name="connsiteY170" fmla="*/ 5716759 h 8861755"/>
              <a:gd name="connsiteX171" fmla="*/ 1076263 w 4772243"/>
              <a:gd name="connsiteY171" fmla="*/ 5704929 h 8861755"/>
              <a:gd name="connsiteX172" fmla="*/ 1120633 w 4772243"/>
              <a:gd name="connsiteY172" fmla="*/ 5694713 h 8861755"/>
              <a:gd name="connsiteX173" fmla="*/ 1166512 w 4772243"/>
              <a:gd name="connsiteY173" fmla="*/ 5687723 h 8861755"/>
              <a:gd name="connsiteX174" fmla="*/ 1189753 w 4772243"/>
              <a:gd name="connsiteY174" fmla="*/ 5685033 h 8861755"/>
              <a:gd name="connsiteX175" fmla="*/ 1220238 w 4772243"/>
              <a:gd name="connsiteY175" fmla="*/ 5680731 h 8861755"/>
              <a:gd name="connsiteX176" fmla="*/ 1281511 w 4772243"/>
              <a:gd name="connsiteY176" fmla="*/ 5670784 h 8861755"/>
              <a:gd name="connsiteX177" fmla="*/ 1341878 w 4772243"/>
              <a:gd name="connsiteY177" fmla="*/ 5658147 h 8861755"/>
              <a:gd name="connsiteX178" fmla="*/ 1401038 w 4772243"/>
              <a:gd name="connsiteY178" fmla="*/ 5642822 h 8861755"/>
              <a:gd name="connsiteX179" fmla="*/ 1429712 w 4772243"/>
              <a:gd name="connsiteY179" fmla="*/ 5634219 h 8861755"/>
              <a:gd name="connsiteX180" fmla="*/ 1455367 w 4772243"/>
              <a:gd name="connsiteY180" fmla="*/ 5626153 h 8861755"/>
              <a:gd name="connsiteX181" fmla="*/ 1506982 w 4772243"/>
              <a:gd name="connsiteY181" fmla="*/ 5613516 h 8861755"/>
              <a:gd name="connsiteX182" fmla="*/ 1545918 w 4772243"/>
              <a:gd name="connsiteY182" fmla="*/ 5608408 h 8861755"/>
              <a:gd name="connsiteX183" fmla="*/ 1572480 w 4772243"/>
              <a:gd name="connsiteY183" fmla="*/ 5607601 h 8861755"/>
              <a:gd name="connsiteX184" fmla="*/ 1599343 w 4772243"/>
              <a:gd name="connsiteY184" fmla="*/ 5608946 h 8861755"/>
              <a:gd name="connsiteX185" fmla="*/ 1626810 w 4772243"/>
              <a:gd name="connsiteY185" fmla="*/ 5613247 h 8861755"/>
              <a:gd name="connsiteX186" fmla="*/ 1640997 w 4772243"/>
              <a:gd name="connsiteY186" fmla="*/ 5616742 h 8861755"/>
              <a:gd name="connsiteX187" fmla="*/ 1669067 w 4772243"/>
              <a:gd name="connsiteY187" fmla="*/ 5623732 h 8861755"/>
              <a:gd name="connsiteX188" fmla="*/ 1724907 w 4772243"/>
              <a:gd name="connsiteY188" fmla="*/ 5634487 h 8861755"/>
              <a:gd name="connsiteX189" fmla="*/ 1781048 w 4772243"/>
              <a:gd name="connsiteY189" fmla="*/ 5641746 h 8861755"/>
              <a:gd name="connsiteX190" fmla="*/ 1836585 w 4772243"/>
              <a:gd name="connsiteY190" fmla="*/ 5645510 h 8861755"/>
              <a:gd name="connsiteX191" fmla="*/ 1892424 w 4772243"/>
              <a:gd name="connsiteY191" fmla="*/ 5647124 h 8861755"/>
              <a:gd name="connsiteX192" fmla="*/ 1947963 w 4772243"/>
              <a:gd name="connsiteY192" fmla="*/ 5646048 h 8861755"/>
              <a:gd name="connsiteX193" fmla="*/ 2284447 w 4772243"/>
              <a:gd name="connsiteY193" fmla="*/ 8396878 h 8861755"/>
              <a:gd name="connsiteX194" fmla="*/ 2280520 w 4772243"/>
              <a:gd name="connsiteY194" fmla="*/ 8396072 h 8861755"/>
              <a:gd name="connsiteX195" fmla="*/ 2262397 w 4772243"/>
              <a:gd name="connsiteY195" fmla="*/ 8392036 h 8861755"/>
              <a:gd name="connsiteX196" fmla="*/ 2218601 w 4772243"/>
              <a:gd name="connsiteY196" fmla="*/ 8375625 h 8861755"/>
              <a:gd name="connsiteX197" fmla="*/ 2167254 w 4772243"/>
              <a:gd name="connsiteY197" fmla="*/ 8352220 h 8861755"/>
              <a:gd name="connsiteX198" fmla="*/ 2112583 w 4772243"/>
              <a:gd name="connsiteY198" fmla="*/ 8324241 h 8861755"/>
              <a:gd name="connsiteX199" fmla="*/ 2029822 w 4772243"/>
              <a:gd name="connsiteY199" fmla="*/ 8278237 h 8861755"/>
              <a:gd name="connsiteX200" fmla="*/ 1937094 w 4772243"/>
              <a:gd name="connsiteY200" fmla="*/ 8223088 h 8861755"/>
              <a:gd name="connsiteX201" fmla="*/ 1908098 w 4772243"/>
              <a:gd name="connsiteY201" fmla="*/ 8205332 h 8861755"/>
              <a:gd name="connsiteX202" fmla="*/ 1897224 w 4772243"/>
              <a:gd name="connsiteY202" fmla="*/ 8245417 h 8861755"/>
              <a:gd name="connsiteX203" fmla="*/ 1888465 w 4772243"/>
              <a:gd name="connsiteY203" fmla="*/ 8278507 h 8861755"/>
              <a:gd name="connsiteX204" fmla="*/ 1874571 w 4772243"/>
              <a:gd name="connsiteY204" fmla="*/ 8274471 h 8861755"/>
              <a:gd name="connsiteX205" fmla="*/ 1861593 w 4772243"/>
              <a:gd name="connsiteY205" fmla="*/ 8270953 h 8861755"/>
              <a:gd name="connsiteX206" fmla="*/ 1867020 w 4772243"/>
              <a:gd name="connsiteY206" fmla="*/ 8259675 h 8861755"/>
              <a:gd name="connsiteX207" fmla="*/ 1873363 w 4772243"/>
              <a:gd name="connsiteY207" fmla="*/ 8237883 h 8861755"/>
              <a:gd name="connsiteX208" fmla="*/ 1874873 w 4772243"/>
              <a:gd name="connsiteY208" fmla="*/ 8217169 h 8861755"/>
              <a:gd name="connsiteX209" fmla="*/ 1871248 w 4772243"/>
              <a:gd name="connsiteY209" fmla="*/ 8198068 h 8861755"/>
              <a:gd name="connsiteX210" fmla="*/ 1863093 w 4772243"/>
              <a:gd name="connsiteY210" fmla="*/ 8180043 h 8861755"/>
              <a:gd name="connsiteX211" fmla="*/ 1850407 w 4772243"/>
              <a:gd name="connsiteY211" fmla="*/ 8163095 h 8861755"/>
              <a:gd name="connsiteX212" fmla="*/ 1834097 w 4772243"/>
              <a:gd name="connsiteY212" fmla="*/ 8147222 h 8861755"/>
              <a:gd name="connsiteX213" fmla="*/ 1813256 w 4772243"/>
              <a:gd name="connsiteY213" fmla="*/ 8132425 h 8861755"/>
              <a:gd name="connsiteX214" fmla="*/ 1801476 w 4772243"/>
              <a:gd name="connsiteY214" fmla="*/ 8125161 h 8861755"/>
              <a:gd name="connsiteX215" fmla="*/ 1776104 w 4772243"/>
              <a:gd name="connsiteY215" fmla="*/ 8108213 h 8861755"/>
              <a:gd name="connsiteX216" fmla="*/ 1752243 w 4772243"/>
              <a:gd name="connsiteY216" fmla="*/ 8088843 h 8861755"/>
              <a:gd name="connsiteX217" fmla="*/ 1736234 w 4772243"/>
              <a:gd name="connsiteY217" fmla="*/ 8076468 h 8861755"/>
              <a:gd name="connsiteX218" fmla="*/ 1706030 w 4772243"/>
              <a:gd name="connsiteY218" fmla="*/ 8050103 h 8861755"/>
              <a:gd name="connsiteX219" fmla="*/ 1679449 w 4772243"/>
              <a:gd name="connsiteY219" fmla="*/ 8022663 h 8861755"/>
              <a:gd name="connsiteX220" fmla="*/ 1655890 w 4772243"/>
              <a:gd name="connsiteY220" fmla="*/ 7993609 h 8861755"/>
              <a:gd name="connsiteX221" fmla="*/ 1635653 w 4772243"/>
              <a:gd name="connsiteY221" fmla="*/ 7963477 h 8861755"/>
              <a:gd name="connsiteX222" fmla="*/ 1618738 w 4772243"/>
              <a:gd name="connsiteY222" fmla="*/ 7931732 h 8861755"/>
              <a:gd name="connsiteX223" fmla="*/ 1605147 w 4772243"/>
              <a:gd name="connsiteY223" fmla="*/ 7898642 h 8861755"/>
              <a:gd name="connsiteX224" fmla="*/ 1594877 w 4772243"/>
              <a:gd name="connsiteY224" fmla="*/ 7863937 h 8861755"/>
              <a:gd name="connsiteX225" fmla="*/ 1590950 w 4772243"/>
              <a:gd name="connsiteY225" fmla="*/ 7846183 h 8861755"/>
              <a:gd name="connsiteX226" fmla="*/ 1587024 w 4772243"/>
              <a:gd name="connsiteY226" fmla="*/ 7833000 h 8861755"/>
              <a:gd name="connsiteX227" fmla="*/ 1581285 w 4772243"/>
              <a:gd name="connsiteY227" fmla="*/ 7820356 h 8861755"/>
              <a:gd name="connsiteX228" fmla="*/ 1581889 w 4772243"/>
              <a:gd name="connsiteY228" fmla="*/ 7868781 h 8861755"/>
              <a:gd name="connsiteX229" fmla="*/ 1578566 w 4772243"/>
              <a:gd name="connsiteY229" fmla="*/ 7962133 h 8861755"/>
              <a:gd name="connsiteX230" fmla="*/ 1569505 w 4772243"/>
              <a:gd name="connsiteY230" fmla="*/ 8049835 h 8861755"/>
              <a:gd name="connsiteX231" fmla="*/ 1555007 w 4772243"/>
              <a:gd name="connsiteY231" fmla="*/ 8131081 h 8861755"/>
              <a:gd name="connsiteX232" fmla="*/ 1535072 w 4772243"/>
              <a:gd name="connsiteY232" fmla="*/ 8205870 h 8861755"/>
              <a:gd name="connsiteX233" fmla="*/ 1516345 w 4772243"/>
              <a:gd name="connsiteY233" fmla="*/ 8256715 h 8861755"/>
              <a:gd name="connsiteX234" fmla="*/ 1502149 w 4772243"/>
              <a:gd name="connsiteY234" fmla="*/ 8288461 h 8861755"/>
              <a:gd name="connsiteX235" fmla="*/ 1486744 w 4772243"/>
              <a:gd name="connsiteY235" fmla="*/ 8317785 h 8861755"/>
              <a:gd name="connsiteX236" fmla="*/ 1470132 w 4772243"/>
              <a:gd name="connsiteY236" fmla="*/ 8345225 h 8861755"/>
              <a:gd name="connsiteX237" fmla="*/ 1452009 w 4772243"/>
              <a:gd name="connsiteY237" fmla="*/ 8369975 h 8861755"/>
              <a:gd name="connsiteX238" fmla="*/ 1432679 w 4772243"/>
              <a:gd name="connsiteY238" fmla="*/ 8393112 h 8861755"/>
              <a:gd name="connsiteX239" fmla="*/ 1422711 w 4772243"/>
              <a:gd name="connsiteY239" fmla="*/ 8403066 h 8861755"/>
              <a:gd name="connsiteX240" fmla="*/ 1471642 w 4772243"/>
              <a:gd name="connsiteY240" fmla="*/ 8297070 h 8861755"/>
              <a:gd name="connsiteX241" fmla="*/ 1516949 w 4772243"/>
              <a:gd name="connsiteY241" fmla="*/ 8198875 h 8861755"/>
              <a:gd name="connsiteX242" fmla="*/ 1511210 w 4772243"/>
              <a:gd name="connsiteY242" fmla="*/ 8196723 h 8861755"/>
              <a:gd name="connsiteX243" fmla="*/ 1505170 w 4772243"/>
              <a:gd name="connsiteY243" fmla="*/ 8194571 h 8861755"/>
              <a:gd name="connsiteX244" fmla="*/ 1488557 w 4772243"/>
              <a:gd name="connsiteY244" fmla="*/ 8214479 h 8861755"/>
              <a:gd name="connsiteX245" fmla="*/ 1471038 w 4772243"/>
              <a:gd name="connsiteY245" fmla="*/ 8233849 h 8861755"/>
              <a:gd name="connsiteX246" fmla="*/ 1452311 w 4772243"/>
              <a:gd name="connsiteY246" fmla="*/ 8252681 h 8861755"/>
              <a:gd name="connsiteX247" fmla="*/ 1428450 w 4772243"/>
              <a:gd name="connsiteY247" fmla="*/ 8276086 h 8861755"/>
              <a:gd name="connsiteX248" fmla="*/ 1428148 w 4772243"/>
              <a:gd name="connsiteY248" fmla="*/ 8264787 h 8861755"/>
              <a:gd name="connsiteX249" fmla="*/ 1428450 w 4772243"/>
              <a:gd name="connsiteY249" fmla="*/ 8262903 h 8861755"/>
              <a:gd name="connsiteX250" fmla="*/ 1437209 w 4772243"/>
              <a:gd name="connsiteY250" fmla="*/ 8250259 h 8861755"/>
              <a:gd name="connsiteX251" fmla="*/ 1447176 w 4772243"/>
              <a:gd name="connsiteY251" fmla="*/ 8238422 h 8861755"/>
              <a:gd name="connsiteX252" fmla="*/ 1460769 w 4772243"/>
              <a:gd name="connsiteY252" fmla="*/ 8224163 h 8861755"/>
              <a:gd name="connsiteX253" fmla="*/ 1484027 w 4772243"/>
              <a:gd name="connsiteY253" fmla="*/ 8195379 h 8861755"/>
              <a:gd name="connsiteX254" fmla="*/ 1503357 w 4772243"/>
              <a:gd name="connsiteY254" fmla="*/ 8164978 h 8861755"/>
              <a:gd name="connsiteX255" fmla="*/ 1519064 w 4772243"/>
              <a:gd name="connsiteY255" fmla="*/ 8134309 h 8861755"/>
              <a:gd name="connsiteX256" fmla="*/ 1530239 w 4772243"/>
              <a:gd name="connsiteY256" fmla="*/ 8102295 h 8861755"/>
              <a:gd name="connsiteX257" fmla="*/ 1538092 w 4772243"/>
              <a:gd name="connsiteY257" fmla="*/ 8069473 h 8861755"/>
              <a:gd name="connsiteX258" fmla="*/ 1542019 w 4772243"/>
              <a:gd name="connsiteY258" fmla="*/ 8035845 h 8861755"/>
              <a:gd name="connsiteX259" fmla="*/ 1542019 w 4772243"/>
              <a:gd name="connsiteY259" fmla="*/ 8001411 h 8861755"/>
              <a:gd name="connsiteX260" fmla="*/ 1540811 w 4772243"/>
              <a:gd name="connsiteY260" fmla="*/ 7983655 h 8861755"/>
              <a:gd name="connsiteX261" fmla="*/ 1538394 w 4772243"/>
              <a:gd name="connsiteY261" fmla="*/ 7958905 h 8861755"/>
              <a:gd name="connsiteX262" fmla="*/ 1538146 w 4772243"/>
              <a:gd name="connsiteY262" fmla="*/ 7955221 h 8861755"/>
              <a:gd name="connsiteX263" fmla="*/ 1521454 w 4772243"/>
              <a:gd name="connsiteY263" fmla="*/ 7956991 h 8861755"/>
              <a:gd name="connsiteX264" fmla="*/ 1496090 w 4772243"/>
              <a:gd name="connsiteY264" fmla="*/ 7962905 h 8861755"/>
              <a:gd name="connsiteX265" fmla="*/ 1471027 w 4772243"/>
              <a:gd name="connsiteY265" fmla="*/ 7971777 h 8861755"/>
              <a:gd name="connsiteX266" fmla="*/ 1447172 w 4772243"/>
              <a:gd name="connsiteY266" fmla="*/ 7982530 h 8861755"/>
              <a:gd name="connsiteX267" fmla="*/ 1425129 w 4772243"/>
              <a:gd name="connsiteY267" fmla="*/ 7994627 h 8861755"/>
              <a:gd name="connsiteX268" fmla="*/ 1406407 w 4772243"/>
              <a:gd name="connsiteY268" fmla="*/ 8007263 h 8861755"/>
              <a:gd name="connsiteX269" fmla="*/ 1391611 w 4772243"/>
              <a:gd name="connsiteY269" fmla="*/ 8019359 h 8861755"/>
              <a:gd name="connsiteX270" fmla="*/ 1386176 w 4772243"/>
              <a:gd name="connsiteY270" fmla="*/ 8025273 h 8861755"/>
              <a:gd name="connsiteX271" fmla="*/ 1369568 w 4772243"/>
              <a:gd name="connsiteY271" fmla="*/ 8044361 h 8861755"/>
              <a:gd name="connsiteX272" fmla="*/ 1339976 w 4772243"/>
              <a:gd name="connsiteY272" fmla="*/ 8084955 h 8861755"/>
              <a:gd name="connsiteX273" fmla="*/ 1299513 w 4772243"/>
              <a:gd name="connsiteY273" fmla="*/ 8147861 h 8861755"/>
              <a:gd name="connsiteX274" fmla="*/ 1272638 w 4772243"/>
              <a:gd name="connsiteY274" fmla="*/ 8189799 h 8861755"/>
              <a:gd name="connsiteX275" fmla="*/ 1266599 w 4772243"/>
              <a:gd name="connsiteY275" fmla="*/ 8197058 h 8861755"/>
              <a:gd name="connsiteX276" fmla="*/ 1260560 w 4772243"/>
              <a:gd name="connsiteY276" fmla="*/ 8204316 h 8861755"/>
              <a:gd name="connsiteX277" fmla="*/ 1253917 w 4772243"/>
              <a:gd name="connsiteY277" fmla="*/ 8201627 h 8861755"/>
              <a:gd name="connsiteX278" fmla="*/ 1247274 w 4772243"/>
              <a:gd name="connsiteY278" fmla="*/ 8199209 h 8861755"/>
              <a:gd name="connsiteX279" fmla="*/ 1279282 w 4772243"/>
              <a:gd name="connsiteY279" fmla="*/ 8139528 h 8861755"/>
              <a:gd name="connsiteX280" fmla="*/ 1308572 w 4772243"/>
              <a:gd name="connsiteY280" fmla="*/ 8084955 h 8861755"/>
              <a:gd name="connsiteX281" fmla="*/ 1217681 w 4772243"/>
              <a:gd name="connsiteY281" fmla="*/ 8126085 h 8861755"/>
              <a:gd name="connsiteX282" fmla="*/ 1121960 w 4772243"/>
              <a:gd name="connsiteY282" fmla="*/ 8167755 h 8861755"/>
              <a:gd name="connsiteX283" fmla="*/ 1107164 w 4772243"/>
              <a:gd name="connsiteY283" fmla="*/ 8174475 h 8861755"/>
              <a:gd name="connsiteX284" fmla="*/ 1079987 w 4772243"/>
              <a:gd name="connsiteY284" fmla="*/ 8188724 h 8861755"/>
              <a:gd name="connsiteX285" fmla="*/ 1056132 w 4772243"/>
              <a:gd name="connsiteY285" fmla="*/ 8205123 h 8861755"/>
              <a:gd name="connsiteX286" fmla="*/ 1035297 w 4772243"/>
              <a:gd name="connsiteY286" fmla="*/ 8222865 h 8861755"/>
              <a:gd name="connsiteX287" fmla="*/ 1017783 w 4772243"/>
              <a:gd name="connsiteY287" fmla="*/ 8242759 h 8861755"/>
              <a:gd name="connsiteX288" fmla="*/ 1002987 w 4772243"/>
              <a:gd name="connsiteY288" fmla="*/ 8263997 h 8861755"/>
              <a:gd name="connsiteX289" fmla="*/ 990909 w 4772243"/>
              <a:gd name="connsiteY289" fmla="*/ 8286849 h 8861755"/>
              <a:gd name="connsiteX290" fmla="*/ 981850 w 4772243"/>
              <a:gd name="connsiteY290" fmla="*/ 8312117 h 8861755"/>
              <a:gd name="connsiteX291" fmla="*/ 978226 w 4772243"/>
              <a:gd name="connsiteY291" fmla="*/ 8325021 h 8861755"/>
              <a:gd name="connsiteX292" fmla="*/ 963732 w 4772243"/>
              <a:gd name="connsiteY292" fmla="*/ 8371529 h 8861755"/>
              <a:gd name="connsiteX293" fmla="*/ 938368 w 4772243"/>
              <a:gd name="connsiteY293" fmla="*/ 8448953 h 8861755"/>
              <a:gd name="connsiteX294" fmla="*/ 915720 w 4772243"/>
              <a:gd name="connsiteY294" fmla="*/ 8510247 h 8861755"/>
              <a:gd name="connsiteX295" fmla="*/ 895791 w 4772243"/>
              <a:gd name="connsiteY295" fmla="*/ 8557293 h 8861755"/>
              <a:gd name="connsiteX296" fmla="*/ 877371 w 4772243"/>
              <a:gd name="connsiteY296" fmla="*/ 8593048 h 8861755"/>
              <a:gd name="connsiteX297" fmla="*/ 859555 w 4772243"/>
              <a:gd name="connsiteY297" fmla="*/ 8619393 h 8861755"/>
              <a:gd name="connsiteX298" fmla="*/ 841740 w 4772243"/>
              <a:gd name="connsiteY298" fmla="*/ 8639286 h 8861755"/>
              <a:gd name="connsiteX299" fmla="*/ 822415 w 4772243"/>
              <a:gd name="connsiteY299" fmla="*/ 8654610 h 8861755"/>
              <a:gd name="connsiteX300" fmla="*/ 812450 w 4772243"/>
              <a:gd name="connsiteY300" fmla="*/ 8661600 h 8861755"/>
              <a:gd name="connsiteX301" fmla="*/ 822415 w 4772243"/>
              <a:gd name="connsiteY301" fmla="*/ 8648965 h 8861755"/>
              <a:gd name="connsiteX302" fmla="*/ 845665 w 4772243"/>
              <a:gd name="connsiteY302" fmla="*/ 8610254 h 8861755"/>
              <a:gd name="connsiteX303" fmla="*/ 871030 w 4772243"/>
              <a:gd name="connsiteY303" fmla="*/ 8559443 h 8861755"/>
              <a:gd name="connsiteX304" fmla="*/ 896697 w 4772243"/>
              <a:gd name="connsiteY304" fmla="*/ 8500839 h 8861755"/>
              <a:gd name="connsiteX305" fmla="*/ 921156 w 4772243"/>
              <a:gd name="connsiteY305" fmla="*/ 8439276 h 8861755"/>
              <a:gd name="connsiteX306" fmla="*/ 942897 w 4772243"/>
              <a:gd name="connsiteY306" fmla="*/ 8379057 h 8861755"/>
              <a:gd name="connsiteX307" fmla="*/ 959505 w 4772243"/>
              <a:gd name="connsiteY307" fmla="*/ 8325021 h 8861755"/>
              <a:gd name="connsiteX308" fmla="*/ 970074 w 4772243"/>
              <a:gd name="connsiteY308" fmla="*/ 8281471 h 8861755"/>
              <a:gd name="connsiteX309" fmla="*/ 971583 w 4772243"/>
              <a:gd name="connsiteY309" fmla="*/ 8265609 h 8861755"/>
              <a:gd name="connsiteX310" fmla="*/ 961014 w 4772243"/>
              <a:gd name="connsiteY310" fmla="*/ 8270717 h 8861755"/>
              <a:gd name="connsiteX311" fmla="*/ 902736 w 4772243"/>
              <a:gd name="connsiteY311" fmla="*/ 8301903 h 8861755"/>
              <a:gd name="connsiteX312" fmla="*/ 793124 w 4772243"/>
              <a:gd name="connsiteY312" fmla="*/ 8362927 h 8861755"/>
              <a:gd name="connsiteX313" fmla="*/ 764136 w 4772243"/>
              <a:gd name="connsiteY313" fmla="*/ 8377983 h 8861755"/>
              <a:gd name="connsiteX314" fmla="*/ 760211 w 4772243"/>
              <a:gd name="connsiteY314" fmla="*/ 8375561 h 8861755"/>
              <a:gd name="connsiteX315" fmla="*/ 757191 w 4772243"/>
              <a:gd name="connsiteY315" fmla="*/ 8370186 h 8861755"/>
              <a:gd name="connsiteX316" fmla="*/ 757191 w 4772243"/>
              <a:gd name="connsiteY316" fmla="*/ 8367229 h 8861755"/>
              <a:gd name="connsiteX317" fmla="*/ 758398 w 4772243"/>
              <a:gd name="connsiteY317" fmla="*/ 8365615 h 8861755"/>
              <a:gd name="connsiteX318" fmla="*/ 765042 w 4772243"/>
              <a:gd name="connsiteY318" fmla="*/ 8360239 h 8861755"/>
              <a:gd name="connsiteX319" fmla="*/ 796747 w 4772243"/>
              <a:gd name="connsiteY319" fmla="*/ 8334969 h 8861755"/>
              <a:gd name="connsiteX320" fmla="*/ 836607 w 4772243"/>
              <a:gd name="connsiteY320" fmla="*/ 8307817 h 8861755"/>
              <a:gd name="connsiteX321" fmla="*/ 870728 w 4772243"/>
              <a:gd name="connsiteY321" fmla="*/ 8287655 h 8861755"/>
              <a:gd name="connsiteX322" fmla="*/ 911191 w 4772243"/>
              <a:gd name="connsiteY322" fmla="*/ 8266147 h 8861755"/>
              <a:gd name="connsiteX323" fmla="*/ 959505 w 4772243"/>
              <a:gd name="connsiteY323" fmla="*/ 8244103 h 8861755"/>
              <a:gd name="connsiteX324" fmla="*/ 986379 w 4772243"/>
              <a:gd name="connsiteY324" fmla="*/ 8233081 h 8861755"/>
              <a:gd name="connsiteX325" fmla="*/ 993626 w 4772243"/>
              <a:gd name="connsiteY325" fmla="*/ 8224209 h 8861755"/>
              <a:gd name="connsiteX326" fmla="*/ 1009027 w 4772243"/>
              <a:gd name="connsiteY326" fmla="*/ 8208349 h 8861755"/>
              <a:gd name="connsiteX327" fmla="*/ 1034995 w 4772243"/>
              <a:gd name="connsiteY327" fmla="*/ 8187111 h 8861755"/>
              <a:gd name="connsiteX328" fmla="*/ 1073646 w 4772243"/>
              <a:gd name="connsiteY328" fmla="*/ 8162647 h 8861755"/>
              <a:gd name="connsiteX329" fmla="*/ 1115618 w 4772243"/>
              <a:gd name="connsiteY329" fmla="*/ 8140871 h 8861755"/>
              <a:gd name="connsiteX330" fmla="*/ 1137662 w 4772243"/>
              <a:gd name="connsiteY330" fmla="*/ 8130118 h 8861755"/>
              <a:gd name="connsiteX331" fmla="*/ 1165442 w 4772243"/>
              <a:gd name="connsiteY331" fmla="*/ 8115870 h 8861755"/>
              <a:gd name="connsiteX332" fmla="*/ 1221003 w 4772243"/>
              <a:gd name="connsiteY332" fmla="*/ 8086030 h 8861755"/>
              <a:gd name="connsiteX333" fmla="*/ 1274450 w 4772243"/>
              <a:gd name="connsiteY333" fmla="*/ 8054308 h 8861755"/>
              <a:gd name="connsiteX334" fmla="*/ 1325783 w 4772243"/>
              <a:gd name="connsiteY334" fmla="*/ 8020435 h 8861755"/>
              <a:gd name="connsiteX335" fmla="*/ 1350544 w 4772243"/>
              <a:gd name="connsiteY335" fmla="*/ 8002423 h 8861755"/>
              <a:gd name="connsiteX336" fmla="*/ 1372286 w 4772243"/>
              <a:gd name="connsiteY336" fmla="*/ 7986293 h 8861755"/>
              <a:gd name="connsiteX337" fmla="*/ 1417278 w 4772243"/>
              <a:gd name="connsiteY337" fmla="*/ 7957259 h 8861755"/>
              <a:gd name="connsiteX338" fmla="*/ 1452909 w 4772243"/>
              <a:gd name="connsiteY338" fmla="*/ 7939516 h 8861755"/>
              <a:gd name="connsiteX339" fmla="*/ 1478576 w 4772243"/>
              <a:gd name="connsiteY339" fmla="*/ 7929569 h 8861755"/>
              <a:gd name="connsiteX340" fmla="*/ 1505450 w 4772243"/>
              <a:gd name="connsiteY340" fmla="*/ 7921774 h 8861755"/>
              <a:gd name="connsiteX341" fmla="*/ 1534137 w 4772243"/>
              <a:gd name="connsiteY341" fmla="*/ 7916665 h 8861755"/>
              <a:gd name="connsiteX342" fmla="*/ 1535531 w 4772243"/>
              <a:gd name="connsiteY342" fmla="*/ 7916488 h 8861755"/>
              <a:gd name="connsiteX343" fmla="*/ 1535072 w 4772243"/>
              <a:gd name="connsiteY343" fmla="*/ 7909673 h 8861755"/>
              <a:gd name="connsiteX344" fmla="*/ 1535374 w 4772243"/>
              <a:gd name="connsiteY344" fmla="*/ 7884921 h 8861755"/>
              <a:gd name="connsiteX345" fmla="*/ 1537488 w 4772243"/>
              <a:gd name="connsiteY345" fmla="*/ 7811747 h 8861755"/>
              <a:gd name="connsiteX346" fmla="*/ 1540811 w 4772243"/>
              <a:gd name="connsiteY346" fmla="*/ 7702253 h 8861755"/>
              <a:gd name="connsiteX347" fmla="*/ 1546248 w 4772243"/>
              <a:gd name="connsiteY347" fmla="*/ 7629347 h 8861755"/>
              <a:gd name="connsiteX348" fmla="*/ 1551080 w 4772243"/>
              <a:gd name="connsiteY348" fmla="*/ 7593297 h 8861755"/>
              <a:gd name="connsiteX349" fmla="*/ 1556215 w 4772243"/>
              <a:gd name="connsiteY349" fmla="*/ 7562629 h 8861755"/>
              <a:gd name="connsiteX350" fmla="*/ 1570713 w 4772243"/>
              <a:gd name="connsiteY350" fmla="*/ 7501291 h 8861755"/>
              <a:gd name="connsiteX351" fmla="*/ 1597897 w 4772243"/>
              <a:gd name="connsiteY351" fmla="*/ 7410359 h 8861755"/>
              <a:gd name="connsiteX352" fmla="*/ 1616020 w 4772243"/>
              <a:gd name="connsiteY352" fmla="*/ 7349829 h 8861755"/>
              <a:gd name="connsiteX353" fmla="*/ 1600918 w 4772243"/>
              <a:gd name="connsiteY353" fmla="*/ 7358707 h 8861755"/>
              <a:gd name="connsiteX354" fmla="*/ 1570713 w 4772243"/>
              <a:gd name="connsiteY354" fmla="*/ 7377807 h 8861755"/>
              <a:gd name="connsiteX355" fmla="*/ 1542925 w 4772243"/>
              <a:gd name="connsiteY355" fmla="*/ 7398791 h 8861755"/>
              <a:gd name="connsiteX356" fmla="*/ 1525709 w 4772243"/>
              <a:gd name="connsiteY356" fmla="*/ 7416009 h 8861755"/>
              <a:gd name="connsiteX357" fmla="*/ 1516345 w 4772243"/>
              <a:gd name="connsiteY357" fmla="*/ 7428385 h 8861755"/>
              <a:gd name="connsiteX358" fmla="*/ 1512418 w 4772243"/>
              <a:gd name="connsiteY358" fmla="*/ 7434841 h 8861755"/>
              <a:gd name="connsiteX359" fmla="*/ 1483724 w 4772243"/>
              <a:gd name="connsiteY359" fmla="*/ 7485687 h 8861755"/>
              <a:gd name="connsiteX360" fmla="*/ 1428148 w 4772243"/>
              <a:gd name="connsiteY360" fmla="*/ 7576079 h 8861755"/>
              <a:gd name="connsiteX361" fmla="*/ 1385559 w 4772243"/>
              <a:gd name="connsiteY361" fmla="*/ 7639839 h 8861755"/>
              <a:gd name="connsiteX362" fmla="*/ 1339346 w 4772243"/>
              <a:gd name="connsiteY362" fmla="*/ 7703329 h 8861755"/>
              <a:gd name="connsiteX363" fmla="*/ 1289811 w 4772243"/>
              <a:gd name="connsiteY363" fmla="*/ 7764667 h 8861755"/>
              <a:gd name="connsiteX364" fmla="*/ 1237859 w 4772243"/>
              <a:gd name="connsiteY364" fmla="*/ 7820894 h 8861755"/>
              <a:gd name="connsiteX365" fmla="*/ 1198291 w 4772243"/>
              <a:gd name="connsiteY365" fmla="*/ 7857750 h 8861755"/>
              <a:gd name="connsiteX366" fmla="*/ 1171409 w 4772243"/>
              <a:gd name="connsiteY366" fmla="*/ 7879809 h 8861755"/>
              <a:gd name="connsiteX367" fmla="*/ 1158119 w 4772243"/>
              <a:gd name="connsiteY367" fmla="*/ 7889765 h 8861755"/>
              <a:gd name="connsiteX368" fmla="*/ 1194667 w 4772243"/>
              <a:gd name="connsiteY368" fmla="*/ 7844837 h 8861755"/>
              <a:gd name="connsiteX369" fmla="*/ 1319411 w 4772243"/>
              <a:gd name="connsiteY369" fmla="*/ 7685573 h 8861755"/>
              <a:gd name="connsiteX370" fmla="*/ 1368343 w 4772243"/>
              <a:gd name="connsiteY370" fmla="*/ 7618587 h 8861755"/>
              <a:gd name="connsiteX371" fmla="*/ 1410629 w 4772243"/>
              <a:gd name="connsiteY371" fmla="*/ 7556173 h 8861755"/>
              <a:gd name="connsiteX372" fmla="*/ 1434793 w 4772243"/>
              <a:gd name="connsiteY372" fmla="*/ 7516087 h 8861755"/>
              <a:gd name="connsiteX373" fmla="*/ 1446270 w 4772243"/>
              <a:gd name="connsiteY373" fmla="*/ 7493489 h 8861755"/>
              <a:gd name="connsiteX374" fmla="*/ 1450197 w 4772243"/>
              <a:gd name="connsiteY374" fmla="*/ 7483535 h 8861755"/>
              <a:gd name="connsiteX375" fmla="*/ 1458957 w 4772243"/>
              <a:gd name="connsiteY375" fmla="*/ 7461743 h 8861755"/>
              <a:gd name="connsiteX376" fmla="*/ 1482516 w 4772243"/>
              <a:gd name="connsiteY376" fmla="*/ 7420852 h 8861755"/>
              <a:gd name="connsiteX377" fmla="*/ 1512720 w 4772243"/>
              <a:gd name="connsiteY377" fmla="*/ 7383996 h 8861755"/>
              <a:gd name="connsiteX378" fmla="*/ 1548966 w 4772243"/>
              <a:gd name="connsiteY378" fmla="*/ 7349291 h 8861755"/>
              <a:gd name="connsiteX379" fmla="*/ 1569807 w 4772243"/>
              <a:gd name="connsiteY379" fmla="*/ 7332881 h 8861755"/>
              <a:gd name="connsiteX380" fmla="*/ 1588232 w 4772243"/>
              <a:gd name="connsiteY380" fmla="*/ 7318891 h 8861755"/>
              <a:gd name="connsiteX381" fmla="*/ 1623571 w 4772243"/>
              <a:gd name="connsiteY381" fmla="*/ 7289298 h 8861755"/>
              <a:gd name="connsiteX382" fmla="*/ 1656796 w 4772243"/>
              <a:gd name="connsiteY382" fmla="*/ 7258091 h 8861755"/>
              <a:gd name="connsiteX383" fmla="*/ 1686397 w 4772243"/>
              <a:gd name="connsiteY383" fmla="*/ 7224733 h 8861755"/>
              <a:gd name="connsiteX384" fmla="*/ 1700290 w 4772243"/>
              <a:gd name="connsiteY384" fmla="*/ 7207783 h 8861755"/>
              <a:gd name="connsiteX385" fmla="*/ 1719017 w 4772243"/>
              <a:gd name="connsiteY385" fmla="*/ 7182763 h 8861755"/>
              <a:gd name="connsiteX386" fmla="*/ 1759190 w 4772243"/>
              <a:gd name="connsiteY386" fmla="*/ 7134877 h 8861755"/>
              <a:gd name="connsiteX387" fmla="*/ 1803893 w 4772243"/>
              <a:gd name="connsiteY387" fmla="*/ 7090219 h 8861755"/>
              <a:gd name="connsiteX388" fmla="*/ 1841648 w 4772243"/>
              <a:gd name="connsiteY388" fmla="*/ 7059281 h 8861755"/>
              <a:gd name="connsiteX389" fmla="*/ 1868530 w 4772243"/>
              <a:gd name="connsiteY389" fmla="*/ 7040180 h 8861755"/>
              <a:gd name="connsiteX390" fmla="*/ 1883028 w 4772243"/>
              <a:gd name="connsiteY390" fmla="*/ 7031034 h 8861755"/>
              <a:gd name="connsiteX391" fmla="*/ 1892693 w 4772243"/>
              <a:gd name="connsiteY391" fmla="*/ 7025115 h 8861755"/>
              <a:gd name="connsiteX392" fmla="*/ 1909609 w 4772243"/>
              <a:gd name="connsiteY392" fmla="*/ 7012471 h 8861755"/>
              <a:gd name="connsiteX393" fmla="*/ 1924409 w 4772243"/>
              <a:gd name="connsiteY393" fmla="*/ 6999019 h 8861755"/>
              <a:gd name="connsiteX394" fmla="*/ 1937396 w 4772243"/>
              <a:gd name="connsiteY394" fmla="*/ 6984223 h 8861755"/>
              <a:gd name="connsiteX395" fmla="*/ 1947666 w 4772243"/>
              <a:gd name="connsiteY395" fmla="*/ 6968620 h 8861755"/>
              <a:gd name="connsiteX396" fmla="*/ 1955519 w 4772243"/>
              <a:gd name="connsiteY396" fmla="*/ 6952208 h 8861755"/>
              <a:gd name="connsiteX397" fmla="*/ 1960956 w 4772243"/>
              <a:gd name="connsiteY397" fmla="*/ 6934722 h 8861755"/>
              <a:gd name="connsiteX398" fmla="*/ 1963976 w 4772243"/>
              <a:gd name="connsiteY398" fmla="*/ 6916967 h 8861755"/>
              <a:gd name="connsiteX399" fmla="*/ 1964581 w 4772243"/>
              <a:gd name="connsiteY399" fmla="*/ 6907550 h 8861755"/>
              <a:gd name="connsiteX400" fmla="*/ 1965789 w 4772243"/>
              <a:gd name="connsiteY400" fmla="*/ 6835451 h 8861755"/>
              <a:gd name="connsiteX401" fmla="*/ 1965370 w 4772243"/>
              <a:gd name="connsiteY401" fmla="*/ 6785491 h 8861755"/>
              <a:gd name="connsiteX402" fmla="*/ 1961852 w 4772243"/>
              <a:gd name="connsiteY402" fmla="*/ 6786520 h 8861755"/>
              <a:gd name="connsiteX403" fmla="*/ 1852143 w 4772243"/>
              <a:gd name="connsiteY403" fmla="*/ 6824797 h 8861755"/>
              <a:gd name="connsiteX404" fmla="*/ 1779393 w 4772243"/>
              <a:gd name="connsiteY404" fmla="*/ 6851809 h 8861755"/>
              <a:gd name="connsiteX405" fmla="*/ 1759863 w 4772243"/>
              <a:gd name="connsiteY405" fmla="*/ 6859015 h 8861755"/>
              <a:gd name="connsiteX406" fmla="*/ 1721707 w 4772243"/>
              <a:gd name="connsiteY406" fmla="*/ 6871205 h 8861755"/>
              <a:gd name="connsiteX407" fmla="*/ 1682877 w 4772243"/>
              <a:gd name="connsiteY407" fmla="*/ 6881306 h 8861755"/>
              <a:gd name="connsiteX408" fmla="*/ 1644205 w 4772243"/>
              <a:gd name="connsiteY408" fmla="*/ 6889000 h 8861755"/>
              <a:gd name="connsiteX409" fmla="*/ 1605327 w 4772243"/>
              <a:gd name="connsiteY409" fmla="*/ 6894897 h 8861755"/>
              <a:gd name="connsiteX410" fmla="*/ 1566225 w 4772243"/>
              <a:gd name="connsiteY410" fmla="*/ 6897591 h 8861755"/>
              <a:gd name="connsiteX411" fmla="*/ 1526632 w 4772243"/>
              <a:gd name="connsiteY411" fmla="*/ 6897893 h 8861755"/>
              <a:gd name="connsiteX412" fmla="*/ 1486913 w 4772243"/>
              <a:gd name="connsiteY412" fmla="*/ 6895194 h 8861755"/>
              <a:gd name="connsiteX413" fmla="*/ 1466993 w 4772243"/>
              <a:gd name="connsiteY413" fmla="*/ 6892694 h 8861755"/>
              <a:gd name="connsiteX414" fmla="*/ 1458061 w 4772243"/>
              <a:gd name="connsiteY414" fmla="*/ 6891873 h 8861755"/>
              <a:gd name="connsiteX415" fmla="*/ 1448662 w 4772243"/>
              <a:gd name="connsiteY415" fmla="*/ 6893077 h 8861755"/>
              <a:gd name="connsiteX416" fmla="*/ 1440271 w 4772243"/>
              <a:gd name="connsiteY416" fmla="*/ 6903859 h 8861755"/>
              <a:gd name="connsiteX417" fmla="*/ 1426087 w 4772243"/>
              <a:gd name="connsiteY417" fmla="*/ 6918393 h 8861755"/>
              <a:gd name="connsiteX418" fmla="*/ 1403454 w 4772243"/>
              <a:gd name="connsiteY418" fmla="*/ 6938582 h 8861755"/>
              <a:gd name="connsiteX419" fmla="*/ 1344607 w 4772243"/>
              <a:gd name="connsiteY419" fmla="*/ 6986495 h 8861755"/>
              <a:gd name="connsiteX420" fmla="*/ 1299943 w 4772243"/>
              <a:gd name="connsiteY420" fmla="*/ 7025795 h 8861755"/>
              <a:gd name="connsiteX421" fmla="*/ 1274594 w 4772243"/>
              <a:gd name="connsiteY421" fmla="*/ 7052712 h 8861755"/>
              <a:gd name="connsiteX422" fmla="*/ 1255279 w 4772243"/>
              <a:gd name="connsiteY422" fmla="*/ 7079629 h 8861755"/>
              <a:gd name="connsiteX423" fmla="*/ 1246830 w 4772243"/>
              <a:gd name="connsiteY423" fmla="*/ 7099548 h 8861755"/>
              <a:gd name="connsiteX424" fmla="*/ 1243812 w 4772243"/>
              <a:gd name="connsiteY424" fmla="*/ 7112469 h 8861755"/>
              <a:gd name="connsiteX425" fmla="*/ 1243812 w 4772243"/>
              <a:gd name="connsiteY425" fmla="*/ 7118929 h 8861755"/>
              <a:gd name="connsiteX426" fmla="*/ 1244717 w 4772243"/>
              <a:gd name="connsiteY426" fmla="*/ 7195374 h 8861755"/>
              <a:gd name="connsiteX427" fmla="*/ 1244717 w 4772243"/>
              <a:gd name="connsiteY427" fmla="*/ 7264281 h 8861755"/>
              <a:gd name="connsiteX428" fmla="*/ 1242907 w 4772243"/>
              <a:gd name="connsiteY428" fmla="*/ 7261859 h 8861755"/>
              <a:gd name="connsiteX429" fmla="*/ 1227817 w 4772243"/>
              <a:gd name="connsiteY429" fmla="*/ 7243286 h 8861755"/>
              <a:gd name="connsiteX430" fmla="*/ 1218764 w 4772243"/>
              <a:gd name="connsiteY430" fmla="*/ 7270204 h 8861755"/>
              <a:gd name="connsiteX431" fmla="*/ 1210314 w 4772243"/>
              <a:gd name="connsiteY431" fmla="*/ 7309771 h 8861755"/>
              <a:gd name="connsiteX432" fmla="*/ 1207297 w 4772243"/>
              <a:gd name="connsiteY432" fmla="*/ 7335612 h 8861755"/>
              <a:gd name="connsiteX433" fmla="*/ 1206090 w 4772243"/>
              <a:gd name="connsiteY433" fmla="*/ 7361453 h 8861755"/>
              <a:gd name="connsiteX434" fmla="*/ 1206693 w 4772243"/>
              <a:gd name="connsiteY434" fmla="*/ 7387025 h 8861755"/>
              <a:gd name="connsiteX435" fmla="*/ 1210013 w 4772243"/>
              <a:gd name="connsiteY435" fmla="*/ 7412595 h 8861755"/>
              <a:gd name="connsiteX436" fmla="*/ 1215445 w 4772243"/>
              <a:gd name="connsiteY436" fmla="*/ 7437898 h 8861755"/>
              <a:gd name="connsiteX437" fmla="*/ 1218764 w 4772243"/>
              <a:gd name="connsiteY437" fmla="*/ 7450549 h 8861755"/>
              <a:gd name="connsiteX438" fmla="*/ 1211824 w 4772243"/>
              <a:gd name="connsiteY438" fmla="*/ 7437360 h 8861755"/>
              <a:gd name="connsiteX439" fmla="*/ 1200960 w 4772243"/>
              <a:gd name="connsiteY439" fmla="*/ 7409904 h 8861755"/>
              <a:gd name="connsiteX440" fmla="*/ 1192812 w 4772243"/>
              <a:gd name="connsiteY440" fmla="*/ 7383255 h 8861755"/>
              <a:gd name="connsiteX441" fmla="*/ 1186776 w 4772243"/>
              <a:gd name="connsiteY441" fmla="*/ 7356339 h 8861755"/>
              <a:gd name="connsiteX442" fmla="*/ 1182551 w 4772243"/>
              <a:gd name="connsiteY442" fmla="*/ 7315693 h 8861755"/>
              <a:gd name="connsiteX443" fmla="*/ 1183456 w 4772243"/>
              <a:gd name="connsiteY443" fmla="*/ 7262397 h 8861755"/>
              <a:gd name="connsiteX444" fmla="*/ 1190095 w 4772243"/>
              <a:gd name="connsiteY444" fmla="*/ 7209101 h 8861755"/>
              <a:gd name="connsiteX445" fmla="*/ 1199752 w 4772243"/>
              <a:gd name="connsiteY445" fmla="*/ 7156343 h 8861755"/>
              <a:gd name="connsiteX446" fmla="*/ 1210616 w 4772243"/>
              <a:gd name="connsiteY446" fmla="*/ 7104124 h 8861755"/>
              <a:gd name="connsiteX447" fmla="*/ 1220575 w 4772243"/>
              <a:gd name="connsiteY447" fmla="*/ 7052443 h 8861755"/>
              <a:gd name="connsiteX448" fmla="*/ 1224498 w 4772243"/>
              <a:gd name="connsiteY448" fmla="*/ 7026601 h 8861755"/>
              <a:gd name="connsiteX449" fmla="*/ 1147242 w 4772243"/>
              <a:gd name="connsiteY449" fmla="*/ 7059441 h 8861755"/>
              <a:gd name="connsiteX450" fmla="*/ 1111231 w 4772243"/>
              <a:gd name="connsiteY450" fmla="*/ 7075152 h 8861755"/>
              <a:gd name="connsiteX451" fmla="*/ 1105713 w 4772243"/>
              <a:gd name="connsiteY451" fmla="*/ 7081482 h 8861755"/>
              <a:gd name="connsiteX452" fmla="*/ 1091348 w 4772243"/>
              <a:gd name="connsiteY452" fmla="*/ 7101502 h 8861755"/>
              <a:gd name="connsiteX453" fmla="*/ 1082385 w 4772243"/>
              <a:gd name="connsiteY453" fmla="*/ 7114301 h 8861755"/>
              <a:gd name="connsiteX454" fmla="*/ 1059255 w 4772243"/>
              <a:gd name="connsiteY454" fmla="*/ 7148219 h 8861755"/>
              <a:gd name="connsiteX455" fmla="*/ 1043247 w 4772243"/>
              <a:gd name="connsiteY455" fmla="*/ 7179189 h 8861755"/>
              <a:gd name="connsiteX456" fmla="*/ 1034404 w 4772243"/>
              <a:gd name="connsiteY456" fmla="*/ 7202501 h 8861755"/>
              <a:gd name="connsiteX457" fmla="*/ 1028559 w 4772243"/>
              <a:gd name="connsiteY457" fmla="*/ 7227957 h 8861755"/>
              <a:gd name="connsiteX458" fmla="*/ 1025800 w 4772243"/>
              <a:gd name="connsiteY458" fmla="*/ 7255052 h 8861755"/>
              <a:gd name="connsiteX459" fmla="*/ 1026523 w 4772243"/>
              <a:gd name="connsiteY459" fmla="*/ 7269558 h 8861755"/>
              <a:gd name="connsiteX460" fmla="*/ 1026206 w 4772243"/>
              <a:gd name="connsiteY460" fmla="*/ 7274371 h 8861755"/>
              <a:gd name="connsiteX461" fmla="*/ 1023312 w 4772243"/>
              <a:gd name="connsiteY461" fmla="*/ 7281341 h 8861755"/>
              <a:gd name="connsiteX462" fmla="*/ 1016370 w 4772243"/>
              <a:gd name="connsiteY462" fmla="*/ 7283985 h 8861755"/>
              <a:gd name="connsiteX463" fmla="*/ 1006485 w 4772243"/>
              <a:gd name="connsiteY463" fmla="*/ 7281180 h 8861755"/>
              <a:gd name="connsiteX464" fmla="*/ 1000401 w 4772243"/>
              <a:gd name="connsiteY464" fmla="*/ 7277398 h 8861755"/>
              <a:gd name="connsiteX465" fmla="*/ 1003294 w 4772243"/>
              <a:gd name="connsiteY465" fmla="*/ 7245793 h 8861755"/>
              <a:gd name="connsiteX466" fmla="*/ 1005894 w 4772243"/>
              <a:gd name="connsiteY466" fmla="*/ 7196469 h 8861755"/>
              <a:gd name="connsiteX467" fmla="*/ 983430 w 4772243"/>
              <a:gd name="connsiteY467" fmla="*/ 7215352 h 8861755"/>
              <a:gd name="connsiteX468" fmla="*/ 953642 w 4772243"/>
              <a:gd name="connsiteY468" fmla="*/ 7244297 h 8861755"/>
              <a:gd name="connsiteX469" fmla="*/ 935931 w 4772243"/>
              <a:gd name="connsiteY469" fmla="*/ 7264185 h 8861755"/>
              <a:gd name="connsiteX470" fmla="*/ 919804 w 4772243"/>
              <a:gd name="connsiteY470" fmla="*/ 7284641 h 8861755"/>
              <a:gd name="connsiteX471" fmla="*/ 905637 w 4772243"/>
              <a:gd name="connsiteY471" fmla="*/ 7305758 h 8861755"/>
              <a:gd name="connsiteX472" fmla="*/ 892963 w 4772243"/>
              <a:gd name="connsiteY472" fmla="*/ 7327245 h 8861755"/>
              <a:gd name="connsiteX473" fmla="*/ 882341 w 4772243"/>
              <a:gd name="connsiteY473" fmla="*/ 7349593 h 8861755"/>
              <a:gd name="connsiteX474" fmla="*/ 877733 w 4772243"/>
              <a:gd name="connsiteY474" fmla="*/ 7361203 h 8861755"/>
              <a:gd name="connsiteX475" fmla="*/ 880278 w 4772243"/>
              <a:gd name="connsiteY475" fmla="*/ 7348033 h 8861755"/>
              <a:gd name="connsiteX476" fmla="*/ 886956 w 4772243"/>
              <a:gd name="connsiteY476" fmla="*/ 7322260 h 8861755"/>
              <a:gd name="connsiteX477" fmla="*/ 896530 w 4772243"/>
              <a:gd name="connsiteY477" fmla="*/ 7297731 h 8861755"/>
              <a:gd name="connsiteX478" fmla="*/ 908062 w 4772243"/>
              <a:gd name="connsiteY478" fmla="*/ 7273863 h 8861755"/>
              <a:gd name="connsiteX479" fmla="*/ 928400 w 4772243"/>
              <a:gd name="connsiteY479" fmla="*/ 7239601 h 8861755"/>
              <a:gd name="connsiteX480" fmla="*/ 960351 w 4772243"/>
              <a:gd name="connsiteY480" fmla="*/ 7196691 h 8861755"/>
              <a:gd name="connsiteX481" fmla="*/ 996602 w 4772243"/>
              <a:gd name="connsiteY481" fmla="*/ 7155899 h 8861755"/>
              <a:gd name="connsiteX482" fmla="*/ 1035192 w 4772243"/>
              <a:gd name="connsiteY482" fmla="*/ 7116561 h 8861755"/>
              <a:gd name="connsiteX483" fmla="*/ 1050205 w 4772243"/>
              <a:gd name="connsiteY483" fmla="*/ 7101777 h 8861755"/>
              <a:gd name="connsiteX484" fmla="*/ 1036187 w 4772243"/>
              <a:gd name="connsiteY484" fmla="*/ 7107893 h 8861755"/>
              <a:gd name="connsiteX485" fmla="*/ 960441 w 4772243"/>
              <a:gd name="connsiteY485" fmla="*/ 7144230 h 8861755"/>
              <a:gd name="connsiteX486" fmla="*/ 945955 w 4772243"/>
              <a:gd name="connsiteY486" fmla="*/ 7151498 h 8861755"/>
              <a:gd name="connsiteX487" fmla="*/ 918795 w 4772243"/>
              <a:gd name="connsiteY487" fmla="*/ 7171149 h 8861755"/>
              <a:gd name="connsiteX488" fmla="*/ 894652 w 4772243"/>
              <a:gd name="connsiteY488" fmla="*/ 7194027 h 8861755"/>
              <a:gd name="connsiteX489" fmla="*/ 875942 w 4772243"/>
              <a:gd name="connsiteY489" fmla="*/ 7219599 h 8861755"/>
              <a:gd name="connsiteX490" fmla="*/ 868699 w 4772243"/>
              <a:gd name="connsiteY490" fmla="*/ 7232519 h 8861755"/>
              <a:gd name="connsiteX491" fmla="*/ 858137 w 4772243"/>
              <a:gd name="connsiteY491" fmla="*/ 7254322 h 8861755"/>
              <a:gd name="connsiteX492" fmla="*/ 841841 w 4772243"/>
              <a:gd name="connsiteY492" fmla="*/ 7299005 h 8861755"/>
              <a:gd name="connsiteX493" fmla="*/ 821622 w 4772243"/>
              <a:gd name="connsiteY493" fmla="*/ 7367914 h 8861755"/>
              <a:gd name="connsiteX494" fmla="*/ 807740 w 4772243"/>
              <a:gd name="connsiteY494" fmla="*/ 7413942 h 8861755"/>
              <a:gd name="connsiteX495" fmla="*/ 804420 w 4772243"/>
              <a:gd name="connsiteY495" fmla="*/ 7422017 h 8861755"/>
              <a:gd name="connsiteX496" fmla="*/ 800497 w 4772243"/>
              <a:gd name="connsiteY496" fmla="*/ 7429823 h 8861755"/>
              <a:gd name="connsiteX497" fmla="*/ 793254 w 4772243"/>
              <a:gd name="connsiteY497" fmla="*/ 7428747 h 8861755"/>
              <a:gd name="connsiteX498" fmla="*/ 786615 w 4772243"/>
              <a:gd name="connsiteY498" fmla="*/ 7427400 h 8861755"/>
              <a:gd name="connsiteX499" fmla="*/ 799893 w 4772243"/>
              <a:gd name="connsiteY499" fmla="*/ 7363606 h 8861755"/>
              <a:gd name="connsiteX500" fmla="*/ 812266 w 4772243"/>
              <a:gd name="connsiteY500" fmla="*/ 7304658 h 8861755"/>
              <a:gd name="connsiteX501" fmla="*/ 738330 w 4772243"/>
              <a:gd name="connsiteY501" fmla="*/ 7361453 h 8861755"/>
              <a:gd name="connsiteX502" fmla="*/ 659566 w 4772243"/>
              <a:gd name="connsiteY502" fmla="*/ 7420133 h 8861755"/>
              <a:gd name="connsiteX503" fmla="*/ 647494 w 4772243"/>
              <a:gd name="connsiteY503" fmla="*/ 7429285 h 8861755"/>
              <a:gd name="connsiteX504" fmla="*/ 626370 w 4772243"/>
              <a:gd name="connsiteY504" fmla="*/ 7448127 h 8861755"/>
              <a:gd name="connsiteX505" fmla="*/ 608263 w 4772243"/>
              <a:gd name="connsiteY505" fmla="*/ 7468315 h 8861755"/>
              <a:gd name="connsiteX506" fmla="*/ 593778 w 4772243"/>
              <a:gd name="connsiteY506" fmla="*/ 7489580 h 8861755"/>
              <a:gd name="connsiteX507" fmla="*/ 582612 w 4772243"/>
              <a:gd name="connsiteY507" fmla="*/ 7511921 h 8861755"/>
              <a:gd name="connsiteX508" fmla="*/ 574766 w 4772243"/>
              <a:gd name="connsiteY508" fmla="*/ 7535608 h 8861755"/>
              <a:gd name="connsiteX509" fmla="*/ 569937 w 4772243"/>
              <a:gd name="connsiteY509" fmla="*/ 7560103 h 8861755"/>
              <a:gd name="connsiteX510" fmla="*/ 568428 w 4772243"/>
              <a:gd name="connsiteY510" fmla="*/ 7585943 h 8861755"/>
              <a:gd name="connsiteX511" fmla="*/ 568730 w 4772243"/>
              <a:gd name="connsiteY511" fmla="*/ 7599402 h 8861755"/>
              <a:gd name="connsiteX512" fmla="*/ 569333 w 4772243"/>
              <a:gd name="connsiteY512" fmla="*/ 7619591 h 8861755"/>
              <a:gd name="connsiteX513" fmla="*/ 566014 w 4772243"/>
              <a:gd name="connsiteY513" fmla="*/ 7659427 h 8861755"/>
              <a:gd name="connsiteX514" fmla="*/ 558168 w 4772243"/>
              <a:gd name="connsiteY514" fmla="*/ 7687961 h 8861755"/>
              <a:gd name="connsiteX515" fmla="*/ 550925 w 4772243"/>
              <a:gd name="connsiteY515" fmla="*/ 7706803 h 8861755"/>
              <a:gd name="connsiteX516" fmla="*/ 540665 w 4772243"/>
              <a:gd name="connsiteY516" fmla="*/ 7725106 h 8861755"/>
              <a:gd name="connsiteX517" fmla="*/ 527687 w 4772243"/>
              <a:gd name="connsiteY517" fmla="*/ 7742871 h 8861755"/>
              <a:gd name="connsiteX518" fmla="*/ 519842 w 4772243"/>
              <a:gd name="connsiteY518" fmla="*/ 7751215 h 8861755"/>
              <a:gd name="connsiteX519" fmla="*/ 525877 w 4772243"/>
              <a:gd name="connsiteY519" fmla="*/ 7739103 h 8861755"/>
              <a:gd name="connsiteX520" fmla="*/ 535534 w 4772243"/>
              <a:gd name="connsiteY520" fmla="*/ 7713801 h 8861755"/>
              <a:gd name="connsiteX521" fmla="*/ 543380 w 4772243"/>
              <a:gd name="connsiteY521" fmla="*/ 7688767 h 8861755"/>
              <a:gd name="connsiteX522" fmla="*/ 548812 w 4772243"/>
              <a:gd name="connsiteY522" fmla="*/ 7662927 h 8861755"/>
              <a:gd name="connsiteX523" fmla="*/ 552433 w 4772243"/>
              <a:gd name="connsiteY523" fmla="*/ 7637087 h 8861755"/>
              <a:gd name="connsiteX524" fmla="*/ 553641 w 4772243"/>
              <a:gd name="connsiteY524" fmla="*/ 7610977 h 8861755"/>
              <a:gd name="connsiteX525" fmla="*/ 552433 w 4772243"/>
              <a:gd name="connsiteY525" fmla="*/ 7584059 h 8861755"/>
              <a:gd name="connsiteX526" fmla="*/ 548812 w 4772243"/>
              <a:gd name="connsiteY526" fmla="*/ 7556873 h 8861755"/>
              <a:gd name="connsiteX527" fmla="*/ 545794 w 4772243"/>
              <a:gd name="connsiteY527" fmla="*/ 7542876 h 8861755"/>
              <a:gd name="connsiteX528" fmla="*/ 529196 w 4772243"/>
              <a:gd name="connsiteY528" fmla="*/ 7552028 h 8861755"/>
              <a:gd name="connsiteX529" fmla="*/ 516522 w 4772243"/>
              <a:gd name="connsiteY529" fmla="*/ 7558757 h 8861755"/>
              <a:gd name="connsiteX530" fmla="*/ 512598 w 4772243"/>
              <a:gd name="connsiteY530" fmla="*/ 7556873 h 8861755"/>
              <a:gd name="connsiteX531" fmla="*/ 507770 w 4772243"/>
              <a:gd name="connsiteY531" fmla="*/ 7552835 h 8861755"/>
              <a:gd name="connsiteX532" fmla="*/ 507167 w 4772243"/>
              <a:gd name="connsiteY532" fmla="*/ 7549337 h 8861755"/>
              <a:gd name="connsiteX533" fmla="*/ 508072 w 4772243"/>
              <a:gd name="connsiteY533" fmla="*/ 7547721 h 8861755"/>
              <a:gd name="connsiteX534" fmla="*/ 511995 w 4772243"/>
              <a:gd name="connsiteY534" fmla="*/ 7543415 h 8861755"/>
              <a:gd name="connsiteX535" fmla="*/ 523161 w 4772243"/>
              <a:gd name="connsiteY535" fmla="*/ 7536416 h 8861755"/>
              <a:gd name="connsiteX536" fmla="*/ 535534 w 4772243"/>
              <a:gd name="connsiteY536" fmla="*/ 7528609 h 8861755"/>
              <a:gd name="connsiteX537" fmla="*/ 546398 w 4772243"/>
              <a:gd name="connsiteY537" fmla="*/ 7516767 h 8861755"/>
              <a:gd name="connsiteX538" fmla="*/ 550321 w 4772243"/>
              <a:gd name="connsiteY538" fmla="*/ 7508422 h 8861755"/>
              <a:gd name="connsiteX539" fmla="*/ 554848 w 4772243"/>
              <a:gd name="connsiteY539" fmla="*/ 7498731 h 8861755"/>
              <a:gd name="connsiteX540" fmla="*/ 564807 w 4772243"/>
              <a:gd name="connsiteY540" fmla="*/ 7480159 h 8861755"/>
              <a:gd name="connsiteX541" fmla="*/ 583215 w 4772243"/>
              <a:gd name="connsiteY541" fmla="*/ 7454587 h 8861755"/>
              <a:gd name="connsiteX542" fmla="*/ 613393 w 4772243"/>
              <a:gd name="connsiteY542" fmla="*/ 7423633 h 8861755"/>
              <a:gd name="connsiteX543" fmla="*/ 646589 w 4772243"/>
              <a:gd name="connsiteY543" fmla="*/ 7394561 h 8861755"/>
              <a:gd name="connsiteX544" fmla="*/ 663791 w 4772243"/>
              <a:gd name="connsiteY544" fmla="*/ 7380295 h 8861755"/>
              <a:gd name="connsiteX545" fmla="*/ 686424 w 4772243"/>
              <a:gd name="connsiteY545" fmla="*/ 7361453 h 8861755"/>
              <a:gd name="connsiteX546" fmla="*/ 729880 w 4772243"/>
              <a:gd name="connsiteY546" fmla="*/ 7322154 h 8861755"/>
              <a:gd name="connsiteX547" fmla="*/ 771828 w 4772243"/>
              <a:gd name="connsiteY547" fmla="*/ 7281239 h 8861755"/>
              <a:gd name="connsiteX548" fmla="*/ 810456 w 4772243"/>
              <a:gd name="connsiteY548" fmla="*/ 7238711 h 8861755"/>
              <a:gd name="connsiteX549" fmla="*/ 828562 w 4772243"/>
              <a:gd name="connsiteY549" fmla="*/ 7216637 h 8861755"/>
              <a:gd name="connsiteX550" fmla="*/ 844557 w 4772243"/>
              <a:gd name="connsiteY550" fmla="*/ 7197258 h 8861755"/>
              <a:gd name="connsiteX551" fmla="*/ 878960 w 4772243"/>
              <a:gd name="connsiteY551" fmla="*/ 7160650 h 8861755"/>
              <a:gd name="connsiteX552" fmla="*/ 907629 w 4772243"/>
              <a:gd name="connsiteY552" fmla="*/ 7136963 h 8861755"/>
              <a:gd name="connsiteX553" fmla="*/ 928754 w 4772243"/>
              <a:gd name="connsiteY553" fmla="*/ 7122427 h 8861755"/>
              <a:gd name="connsiteX554" fmla="*/ 951689 w 4772243"/>
              <a:gd name="connsiteY554" fmla="*/ 7110046 h 8861755"/>
              <a:gd name="connsiteX555" fmla="*/ 977038 w 4772243"/>
              <a:gd name="connsiteY555" fmla="*/ 7099548 h 8861755"/>
              <a:gd name="connsiteX556" fmla="*/ 991222 w 4772243"/>
              <a:gd name="connsiteY556" fmla="*/ 7095241 h 8861755"/>
              <a:gd name="connsiteX557" fmla="*/ 1018684 w 4772243"/>
              <a:gd name="connsiteY557" fmla="*/ 7086897 h 8861755"/>
              <a:gd name="connsiteX558" fmla="*/ 1071495 w 4772243"/>
              <a:gd name="connsiteY558" fmla="*/ 7066977 h 8861755"/>
              <a:gd name="connsiteX559" fmla="*/ 1095743 w 4772243"/>
              <a:gd name="connsiteY559" fmla="*/ 7056229 h 8861755"/>
              <a:gd name="connsiteX560" fmla="*/ 1112390 w 4772243"/>
              <a:gd name="connsiteY560" fmla="*/ 7039285 h 8861755"/>
              <a:gd name="connsiteX561" fmla="*/ 1130015 w 4772243"/>
              <a:gd name="connsiteY561" fmla="*/ 7019901 h 8861755"/>
              <a:gd name="connsiteX562" fmla="*/ 1040406 w 4772243"/>
              <a:gd name="connsiteY562" fmla="*/ 7019313 h 8861755"/>
              <a:gd name="connsiteX563" fmla="*/ 904597 w 4772243"/>
              <a:gd name="connsiteY563" fmla="*/ 7018261 h 8861755"/>
              <a:gd name="connsiteX564" fmla="*/ 813979 w 4772243"/>
              <a:gd name="connsiteY564" fmla="*/ 7018997 h 8861755"/>
              <a:gd name="connsiteX565" fmla="*/ 768080 w 4772243"/>
              <a:gd name="connsiteY565" fmla="*/ 7020529 h 8861755"/>
              <a:gd name="connsiteX566" fmla="*/ 752572 w 4772243"/>
              <a:gd name="connsiteY566" fmla="*/ 7021745 h 8861755"/>
              <a:gd name="connsiteX567" fmla="*/ 720389 w 4772243"/>
              <a:gd name="connsiteY567" fmla="*/ 7027905 h 8861755"/>
              <a:gd name="connsiteX568" fmla="*/ 688254 w 4772243"/>
              <a:gd name="connsiteY568" fmla="*/ 7038271 h 8861755"/>
              <a:gd name="connsiteX569" fmla="*/ 658856 w 4772243"/>
              <a:gd name="connsiteY569" fmla="*/ 7052286 h 8861755"/>
              <a:gd name="connsiteX570" fmla="*/ 645655 w 4772243"/>
              <a:gd name="connsiteY570" fmla="*/ 7060366 h 8861755"/>
              <a:gd name="connsiteX571" fmla="*/ 625087 w 4772243"/>
              <a:gd name="connsiteY571" fmla="*/ 7074302 h 8861755"/>
              <a:gd name="connsiteX572" fmla="*/ 586210 w 4772243"/>
              <a:gd name="connsiteY572" fmla="*/ 7104833 h 8861755"/>
              <a:gd name="connsiteX573" fmla="*/ 529692 w 4772243"/>
              <a:gd name="connsiteY573" fmla="*/ 7153348 h 8861755"/>
              <a:gd name="connsiteX574" fmla="*/ 492599 w 4772243"/>
              <a:gd name="connsiteY574" fmla="*/ 7185547 h 8861755"/>
              <a:gd name="connsiteX575" fmla="*/ 484762 w 4772243"/>
              <a:gd name="connsiteY575" fmla="*/ 7191113 h 8861755"/>
              <a:gd name="connsiteX576" fmla="*/ 477107 w 4772243"/>
              <a:gd name="connsiteY576" fmla="*/ 7196375 h 8861755"/>
              <a:gd name="connsiteX577" fmla="*/ 472514 w 4772243"/>
              <a:gd name="connsiteY577" fmla="*/ 7192964 h 8861755"/>
              <a:gd name="connsiteX578" fmla="*/ 468016 w 4772243"/>
              <a:gd name="connsiteY578" fmla="*/ 7189750 h 8861755"/>
              <a:gd name="connsiteX579" fmla="*/ 515808 w 4772243"/>
              <a:gd name="connsiteY579" fmla="*/ 7142214 h 8861755"/>
              <a:gd name="connsiteX580" fmla="*/ 559841 w 4772243"/>
              <a:gd name="connsiteY580" fmla="*/ 7099159 h 8861755"/>
              <a:gd name="connsiteX581" fmla="*/ 469630 w 4772243"/>
              <a:gd name="connsiteY581" fmla="*/ 7119215 h 8861755"/>
              <a:gd name="connsiteX582" fmla="*/ 374493 w 4772243"/>
              <a:gd name="connsiteY582" fmla="*/ 7139269 h 8861755"/>
              <a:gd name="connsiteX583" fmla="*/ 359936 w 4772243"/>
              <a:gd name="connsiteY583" fmla="*/ 7142469 h 8861755"/>
              <a:gd name="connsiteX584" fmla="*/ 332235 w 4772243"/>
              <a:gd name="connsiteY584" fmla="*/ 7150441 h 8861755"/>
              <a:gd name="connsiteX585" fmla="*/ 306882 w 4772243"/>
              <a:gd name="connsiteY585" fmla="*/ 7160569 h 8861755"/>
              <a:gd name="connsiteX586" fmla="*/ 282855 w 4772243"/>
              <a:gd name="connsiteY586" fmla="*/ 7172773 h 8861755"/>
              <a:gd name="connsiteX587" fmla="*/ 261081 w 4772243"/>
              <a:gd name="connsiteY587" fmla="*/ 7186936 h 8861755"/>
              <a:gd name="connsiteX588" fmla="*/ 241281 w 4772243"/>
              <a:gd name="connsiteY588" fmla="*/ 7203159 h 8861755"/>
              <a:gd name="connsiteX589" fmla="*/ 223179 w 4772243"/>
              <a:gd name="connsiteY589" fmla="*/ 7221553 h 8861755"/>
              <a:gd name="connsiteX590" fmla="*/ 206680 w 4772243"/>
              <a:gd name="connsiteY590" fmla="*/ 7241917 h 8861755"/>
              <a:gd name="connsiteX591" fmla="*/ 199184 w 4772243"/>
              <a:gd name="connsiteY591" fmla="*/ 7252984 h 8861755"/>
              <a:gd name="connsiteX592" fmla="*/ 187937 w 4772243"/>
              <a:gd name="connsiteY592" fmla="*/ 7269236 h 8861755"/>
              <a:gd name="connsiteX593" fmla="*/ 161895 w 4772243"/>
              <a:gd name="connsiteY593" fmla="*/ 7300508 h 8861755"/>
              <a:gd name="connsiteX594" fmla="*/ 138987 w 4772243"/>
              <a:gd name="connsiteY594" fmla="*/ 7321203 h 8861755"/>
              <a:gd name="connsiteX595" fmla="*/ 122027 w 4772243"/>
              <a:gd name="connsiteY595" fmla="*/ 7333763 h 8861755"/>
              <a:gd name="connsiteX596" fmla="*/ 103750 w 4772243"/>
              <a:gd name="connsiteY596" fmla="*/ 7344950 h 8861755"/>
              <a:gd name="connsiteX597" fmla="*/ 83229 w 4772243"/>
              <a:gd name="connsiteY597" fmla="*/ 7354881 h 8861755"/>
              <a:gd name="connsiteX598" fmla="*/ 72401 w 4772243"/>
              <a:gd name="connsiteY598" fmla="*/ 7359005 h 8861755"/>
              <a:gd name="connsiteX599" fmla="*/ 84204 w 4772243"/>
              <a:gd name="connsiteY599" fmla="*/ 7350755 h 8861755"/>
              <a:gd name="connsiteX600" fmla="*/ 106415 w 4772243"/>
              <a:gd name="connsiteY600" fmla="*/ 7334081 h 8861755"/>
              <a:gd name="connsiteX601" fmla="*/ 127404 w 4772243"/>
              <a:gd name="connsiteY601" fmla="*/ 7316229 h 8861755"/>
              <a:gd name="connsiteX602" fmla="*/ 146434 w 4772243"/>
              <a:gd name="connsiteY602" fmla="*/ 7297717 h 8861755"/>
              <a:gd name="connsiteX603" fmla="*/ 164146 w 4772243"/>
              <a:gd name="connsiteY603" fmla="*/ 7277830 h 8861755"/>
              <a:gd name="connsiteX604" fmla="*/ 180733 w 4772243"/>
              <a:gd name="connsiteY604" fmla="*/ 7256963 h 8861755"/>
              <a:gd name="connsiteX605" fmla="*/ 195725 w 4772243"/>
              <a:gd name="connsiteY605" fmla="*/ 7234829 h 8861755"/>
              <a:gd name="connsiteX606" fmla="*/ 208566 w 4772243"/>
              <a:gd name="connsiteY606" fmla="*/ 7211634 h 8861755"/>
              <a:gd name="connsiteX607" fmla="*/ 214745 w 4772243"/>
              <a:gd name="connsiteY607" fmla="*/ 7199191 h 8861755"/>
              <a:gd name="connsiteX608" fmla="*/ 196730 w 4772243"/>
              <a:gd name="connsiteY608" fmla="*/ 7200658 h 8861755"/>
              <a:gd name="connsiteX609" fmla="*/ 183078 w 4772243"/>
              <a:gd name="connsiteY609" fmla="*/ 7201636 h 8861755"/>
              <a:gd name="connsiteX610" fmla="*/ 180539 w 4772243"/>
              <a:gd name="connsiteY610" fmla="*/ 7199083 h 8861755"/>
              <a:gd name="connsiteX611" fmla="*/ 179643 w 4772243"/>
              <a:gd name="connsiteY611" fmla="*/ 7193794 h 8861755"/>
              <a:gd name="connsiteX612" fmla="*/ 180816 w 4772243"/>
              <a:gd name="connsiteY612" fmla="*/ 7190765 h 8861755"/>
              <a:gd name="connsiteX613" fmla="*/ 182387 w 4772243"/>
              <a:gd name="connsiteY613" fmla="*/ 7189933 h 8861755"/>
              <a:gd name="connsiteX614" fmla="*/ 188217 w 4772243"/>
              <a:gd name="connsiteY614" fmla="*/ 7187712 h 8861755"/>
              <a:gd name="connsiteX615" fmla="*/ 201116 w 4772243"/>
              <a:gd name="connsiteY615" fmla="*/ 7185847 h 8861755"/>
              <a:gd name="connsiteX616" fmla="*/ 214943 w 4772243"/>
              <a:gd name="connsiteY616" fmla="*/ 7183865 h 8861755"/>
              <a:gd name="connsiteX617" fmla="*/ 230682 w 4772243"/>
              <a:gd name="connsiteY617" fmla="*/ 7178339 h 8861755"/>
              <a:gd name="connsiteX618" fmla="*/ 238518 w 4772243"/>
              <a:gd name="connsiteY618" fmla="*/ 7172772 h 8861755"/>
              <a:gd name="connsiteX619" fmla="*/ 247276 w 4772243"/>
              <a:gd name="connsiteY619" fmla="*/ 7166385 h 8861755"/>
              <a:gd name="connsiteX620" fmla="*/ 266108 w 4772243"/>
              <a:gd name="connsiteY620" fmla="*/ 7154987 h 8861755"/>
              <a:gd name="connsiteX621" fmla="*/ 295411 w 4772243"/>
              <a:gd name="connsiteY621" fmla="*/ 7140773 h 8861755"/>
              <a:gd name="connsiteX622" fmla="*/ 336605 w 4772243"/>
              <a:gd name="connsiteY622" fmla="*/ 7126017 h 8861755"/>
              <a:gd name="connsiteX623" fmla="*/ 378949 w 4772243"/>
              <a:gd name="connsiteY623" fmla="*/ 7114343 h 8861755"/>
              <a:gd name="connsiteX624" fmla="*/ 401193 w 4772243"/>
              <a:gd name="connsiteY624" fmla="*/ 7108685 h 8861755"/>
              <a:gd name="connsiteX625" fmla="*/ 429457 w 4772243"/>
              <a:gd name="connsiteY625" fmla="*/ 7101201 h 8861755"/>
              <a:gd name="connsiteX626" fmla="*/ 486152 w 4772243"/>
              <a:gd name="connsiteY626" fmla="*/ 7084531 h 8861755"/>
              <a:gd name="connsiteX627" fmla="*/ 542268 w 4772243"/>
              <a:gd name="connsiteY627" fmla="*/ 7065967 h 8861755"/>
              <a:gd name="connsiteX628" fmla="*/ 596963 w 4772243"/>
              <a:gd name="connsiteY628" fmla="*/ 7045129 h 8861755"/>
              <a:gd name="connsiteX629" fmla="*/ 623973 w 4772243"/>
              <a:gd name="connsiteY629" fmla="*/ 7033665 h 8861755"/>
              <a:gd name="connsiteX630" fmla="*/ 647834 w 4772243"/>
              <a:gd name="connsiteY630" fmla="*/ 7023168 h 8861755"/>
              <a:gd name="connsiteX631" fmla="*/ 695875 w 4772243"/>
              <a:gd name="connsiteY631" fmla="*/ 7005569 h 8861755"/>
              <a:gd name="connsiteX632" fmla="*/ 731834 w 4772243"/>
              <a:gd name="connsiteY632" fmla="*/ 6996328 h 8861755"/>
              <a:gd name="connsiteX633" fmla="*/ 756790 w 4772243"/>
              <a:gd name="connsiteY633" fmla="*/ 6992216 h 8861755"/>
              <a:gd name="connsiteX634" fmla="*/ 781770 w 4772243"/>
              <a:gd name="connsiteY634" fmla="*/ 6990208 h 8861755"/>
              <a:gd name="connsiteX635" fmla="*/ 807521 w 4772243"/>
              <a:gd name="connsiteY635" fmla="*/ 6990487 h 8861755"/>
              <a:gd name="connsiteX636" fmla="*/ 820919 w 4772243"/>
              <a:gd name="connsiteY636" fmla="*/ 6991717 h 8861755"/>
              <a:gd name="connsiteX637" fmla="*/ 846883 w 4772243"/>
              <a:gd name="connsiteY637" fmla="*/ 6994496 h 8861755"/>
              <a:gd name="connsiteX638" fmla="*/ 898963 w 4772243"/>
              <a:gd name="connsiteY638" fmla="*/ 6996945 h 8861755"/>
              <a:gd name="connsiteX639" fmla="*/ 951288 w 4772243"/>
              <a:gd name="connsiteY639" fmla="*/ 6996485 h 8861755"/>
              <a:gd name="connsiteX640" fmla="*/ 1003208 w 4772243"/>
              <a:gd name="connsiteY640" fmla="*/ 6993129 h 8861755"/>
              <a:gd name="connsiteX641" fmla="*/ 1055009 w 4772243"/>
              <a:gd name="connsiteY641" fmla="*/ 6987472 h 8861755"/>
              <a:gd name="connsiteX642" fmla="*/ 1106968 w 4772243"/>
              <a:gd name="connsiteY642" fmla="*/ 6979408 h 8861755"/>
              <a:gd name="connsiteX643" fmla="*/ 1183947 w 4772243"/>
              <a:gd name="connsiteY643" fmla="*/ 6964629 h 8861755"/>
              <a:gd name="connsiteX644" fmla="*/ 1235398 w 4772243"/>
              <a:gd name="connsiteY644" fmla="*/ 6952769 h 8861755"/>
              <a:gd name="connsiteX645" fmla="*/ 1244481 w 4772243"/>
              <a:gd name="connsiteY645" fmla="*/ 6950483 h 8861755"/>
              <a:gd name="connsiteX646" fmla="*/ 1261799 w 4772243"/>
              <a:gd name="connsiteY646" fmla="*/ 6944823 h 8861755"/>
              <a:gd name="connsiteX647" fmla="*/ 1287699 w 4772243"/>
              <a:gd name="connsiteY647" fmla="*/ 6933783 h 8861755"/>
              <a:gd name="connsiteX648" fmla="*/ 1336928 w 4772243"/>
              <a:gd name="connsiteY648" fmla="*/ 6906347 h 8861755"/>
              <a:gd name="connsiteX649" fmla="*/ 1356235 w 4772243"/>
              <a:gd name="connsiteY649" fmla="*/ 6894337 h 8861755"/>
              <a:gd name="connsiteX650" fmla="*/ 1367014 w 4772243"/>
              <a:gd name="connsiteY650" fmla="*/ 6885845 h 8861755"/>
              <a:gd name="connsiteX651" fmla="*/ 1309851 w 4772243"/>
              <a:gd name="connsiteY651" fmla="*/ 6871144 h 8861755"/>
              <a:gd name="connsiteX652" fmla="*/ 1221867 w 4772243"/>
              <a:gd name="connsiteY652" fmla="*/ 6849995 h 8861755"/>
              <a:gd name="connsiteX653" fmla="*/ 1162981 w 4772243"/>
              <a:gd name="connsiteY653" fmla="*/ 6837468 h 8861755"/>
              <a:gd name="connsiteX654" fmla="*/ 1103659 w 4772243"/>
              <a:gd name="connsiteY654" fmla="*/ 6827455 h 8861755"/>
              <a:gd name="connsiteX655" fmla="*/ 1043535 w 4772243"/>
              <a:gd name="connsiteY655" fmla="*/ 6820561 h 8861755"/>
              <a:gd name="connsiteX656" fmla="*/ 982254 w 4772243"/>
              <a:gd name="connsiteY656" fmla="*/ 6818099 h 8861755"/>
              <a:gd name="connsiteX657" fmla="*/ 919910 w 4772243"/>
              <a:gd name="connsiteY657" fmla="*/ 6820264 h 8861755"/>
              <a:gd name="connsiteX658" fmla="*/ 887417 w 4772243"/>
              <a:gd name="connsiteY658" fmla="*/ 6823727 h 8861755"/>
              <a:gd name="connsiteX659" fmla="*/ 848896 w 4772243"/>
              <a:gd name="connsiteY659" fmla="*/ 6828313 h 8861755"/>
              <a:gd name="connsiteX660" fmla="*/ 770433 w 4772243"/>
              <a:gd name="connsiteY660" fmla="*/ 6835213 h 8861755"/>
              <a:gd name="connsiteX661" fmla="*/ 652552 w 4772243"/>
              <a:gd name="connsiteY661" fmla="*/ 6841409 h 8861755"/>
              <a:gd name="connsiteX662" fmla="*/ 573945 w 4772243"/>
              <a:gd name="connsiteY662" fmla="*/ 6843903 h 8861755"/>
              <a:gd name="connsiteX663" fmla="*/ 558984 w 4772243"/>
              <a:gd name="connsiteY663" fmla="*/ 6844206 h 8861755"/>
              <a:gd name="connsiteX664" fmla="*/ 528951 w 4772243"/>
              <a:gd name="connsiteY664" fmla="*/ 6843213 h 8861755"/>
              <a:gd name="connsiteX665" fmla="*/ 499543 w 4772243"/>
              <a:gd name="connsiteY665" fmla="*/ 6840104 h 8861755"/>
              <a:gd name="connsiteX666" fmla="*/ 471230 w 4772243"/>
              <a:gd name="connsiteY666" fmla="*/ 6835171 h 8861755"/>
              <a:gd name="connsiteX667" fmla="*/ 443084 w 4772243"/>
              <a:gd name="connsiteY667" fmla="*/ 6828530 h 8861755"/>
              <a:gd name="connsiteX668" fmla="*/ 416215 w 4772243"/>
              <a:gd name="connsiteY668" fmla="*/ 6819761 h 8861755"/>
              <a:gd name="connsiteX669" fmla="*/ 389235 w 4772243"/>
              <a:gd name="connsiteY669" fmla="*/ 6809393 h 8861755"/>
              <a:gd name="connsiteX670" fmla="*/ 363540 w 4772243"/>
              <a:gd name="connsiteY670" fmla="*/ 6797596 h 8861755"/>
              <a:gd name="connsiteX671" fmla="*/ 351101 w 4772243"/>
              <a:gd name="connsiteY671" fmla="*/ 6790839 h 8861755"/>
              <a:gd name="connsiteX672" fmla="*/ 341661 w 4772243"/>
              <a:gd name="connsiteY672" fmla="*/ 6786223 h 8861755"/>
              <a:gd name="connsiteX673" fmla="*/ 320679 w 4772243"/>
              <a:gd name="connsiteY673" fmla="*/ 6780139 h 8861755"/>
              <a:gd name="connsiteX674" fmla="*/ 286226 w 4772243"/>
              <a:gd name="connsiteY674" fmla="*/ 6774728 h 8861755"/>
              <a:gd name="connsiteX675" fmla="*/ 263340 w 4772243"/>
              <a:gd name="connsiteY675" fmla="*/ 6772889 h 8861755"/>
              <a:gd name="connsiteX676" fmla="*/ 235249 w 4772243"/>
              <a:gd name="connsiteY676" fmla="*/ 6771155 h 8861755"/>
              <a:gd name="connsiteX677" fmla="*/ 179117 w 4772243"/>
              <a:gd name="connsiteY677" fmla="*/ 6771893 h 8861755"/>
              <a:gd name="connsiteX678" fmla="*/ 121889 w 4772243"/>
              <a:gd name="connsiteY678" fmla="*/ 6774455 h 8861755"/>
              <a:gd name="connsiteX679" fmla="*/ 65201 w 4772243"/>
              <a:gd name="connsiteY679" fmla="*/ 6775404 h 8861755"/>
              <a:gd name="connsiteX680" fmla="*/ 37301 w 4772243"/>
              <a:gd name="connsiteY680" fmla="*/ 6774067 h 8861755"/>
              <a:gd name="connsiteX681" fmla="*/ 32177 w 4772243"/>
              <a:gd name="connsiteY681" fmla="*/ 6772969 h 8861755"/>
              <a:gd name="connsiteX682" fmla="*/ 22903 w 4772243"/>
              <a:gd name="connsiteY682" fmla="*/ 6766647 h 8861755"/>
              <a:gd name="connsiteX683" fmla="*/ 9274 w 4772243"/>
              <a:gd name="connsiteY683" fmla="*/ 6753305 h 8861755"/>
              <a:gd name="connsiteX684" fmla="*/ 0 w 4772243"/>
              <a:gd name="connsiteY684" fmla="*/ 6746983 h 8861755"/>
              <a:gd name="connsiteX685" fmla="*/ 69515 w 4772243"/>
              <a:gd name="connsiteY685" fmla="*/ 6754287 h 8861755"/>
              <a:gd name="connsiteX686" fmla="*/ 156586 w 4772243"/>
              <a:gd name="connsiteY686" fmla="*/ 6760533 h 8861755"/>
              <a:gd name="connsiteX687" fmla="*/ 192007 w 4772243"/>
              <a:gd name="connsiteY687" fmla="*/ 6761115 h 8861755"/>
              <a:gd name="connsiteX688" fmla="*/ 227958 w 4772243"/>
              <a:gd name="connsiteY688" fmla="*/ 6759386 h 8861755"/>
              <a:gd name="connsiteX689" fmla="*/ 264068 w 4772243"/>
              <a:gd name="connsiteY689" fmla="*/ 6755249 h 8861755"/>
              <a:gd name="connsiteX690" fmla="*/ 282527 w 4772243"/>
              <a:gd name="connsiteY690" fmla="*/ 6751970 h 8861755"/>
              <a:gd name="connsiteX691" fmla="*/ 229311 w 4772243"/>
              <a:gd name="connsiteY691" fmla="*/ 6698570 h 8861755"/>
              <a:gd name="connsiteX692" fmla="*/ 124941 w 4772243"/>
              <a:gd name="connsiteY692" fmla="*/ 6601542 h 8861755"/>
              <a:gd name="connsiteX693" fmla="*/ 47369 w 4772243"/>
              <a:gd name="connsiteY693" fmla="*/ 6531611 h 8861755"/>
              <a:gd name="connsiteX694" fmla="*/ 27901 w 4772243"/>
              <a:gd name="connsiteY694" fmla="*/ 6511576 h 8861755"/>
              <a:gd name="connsiteX695" fmla="*/ 26569 w 4772243"/>
              <a:gd name="connsiteY695" fmla="*/ 6508799 h 8861755"/>
              <a:gd name="connsiteX696" fmla="*/ 33843 w 4772243"/>
              <a:gd name="connsiteY696" fmla="*/ 6510955 h 8861755"/>
              <a:gd name="connsiteX697" fmla="*/ 46662 w 4772243"/>
              <a:gd name="connsiteY697" fmla="*/ 6518508 h 8861755"/>
              <a:gd name="connsiteX698" fmla="*/ 73246 w 4772243"/>
              <a:gd name="connsiteY698" fmla="*/ 6534893 h 8861755"/>
              <a:gd name="connsiteX699" fmla="*/ 125129 w 4772243"/>
              <a:gd name="connsiteY699" fmla="*/ 6569092 h 8861755"/>
              <a:gd name="connsiteX700" fmla="*/ 175362 w 4772243"/>
              <a:gd name="connsiteY700" fmla="*/ 6605327 h 8861755"/>
              <a:gd name="connsiteX701" fmla="*/ 223200 w 4772243"/>
              <a:gd name="connsiteY701" fmla="*/ 6643414 h 8861755"/>
              <a:gd name="connsiteX702" fmla="*/ 246475 w 4772243"/>
              <a:gd name="connsiteY702" fmla="*/ 6663171 h 8861755"/>
              <a:gd name="connsiteX703" fmla="*/ 269839 w 4772243"/>
              <a:gd name="connsiteY703" fmla="*/ 6682426 h 8861755"/>
              <a:gd name="connsiteX704" fmla="*/ 318461 w 4772243"/>
              <a:gd name="connsiteY704" fmla="*/ 6715991 h 8861755"/>
              <a:gd name="connsiteX705" fmla="*/ 357182 w 4772243"/>
              <a:gd name="connsiteY705" fmla="*/ 6737137 h 8861755"/>
              <a:gd name="connsiteX706" fmla="*/ 383441 w 4772243"/>
              <a:gd name="connsiteY706" fmla="*/ 6749423 h 8861755"/>
              <a:gd name="connsiteX707" fmla="*/ 410889 w 4772243"/>
              <a:gd name="connsiteY707" fmla="*/ 6760083 h 8861755"/>
              <a:gd name="connsiteX708" fmla="*/ 438694 w 4772243"/>
              <a:gd name="connsiteY708" fmla="*/ 6769434 h 8861755"/>
              <a:gd name="connsiteX709" fmla="*/ 467689 w 4772243"/>
              <a:gd name="connsiteY709" fmla="*/ 6777159 h 8861755"/>
              <a:gd name="connsiteX710" fmla="*/ 496668 w 4772243"/>
              <a:gd name="connsiteY710" fmla="*/ 6783481 h 8861755"/>
              <a:gd name="connsiteX711" fmla="*/ 526655 w 4772243"/>
              <a:gd name="connsiteY711" fmla="*/ 6788480 h 8861755"/>
              <a:gd name="connsiteX712" fmla="*/ 557553 w 4772243"/>
              <a:gd name="connsiteY712" fmla="*/ 6791959 h 8861755"/>
              <a:gd name="connsiteX713" fmla="*/ 604801 w 4772243"/>
              <a:gd name="connsiteY713" fmla="*/ 6794607 h 8861755"/>
              <a:gd name="connsiteX714" fmla="*/ 670128 w 4772243"/>
              <a:gd name="connsiteY714" fmla="*/ 6793183 h 8861755"/>
              <a:gd name="connsiteX715" fmla="*/ 704294 w 4772243"/>
              <a:gd name="connsiteY715" fmla="*/ 6789785 h 8861755"/>
              <a:gd name="connsiteX716" fmla="*/ 738365 w 4772243"/>
              <a:gd name="connsiteY716" fmla="*/ 6786191 h 8861755"/>
              <a:gd name="connsiteX717" fmla="*/ 772246 w 4772243"/>
              <a:gd name="connsiteY717" fmla="*/ 6782199 h 8861755"/>
              <a:gd name="connsiteX718" fmla="*/ 828030 w 4772243"/>
              <a:gd name="connsiteY718" fmla="*/ 6775259 h 8861755"/>
              <a:gd name="connsiteX719" fmla="*/ 911402 w 4772243"/>
              <a:gd name="connsiteY719" fmla="*/ 6766959 h 8861755"/>
              <a:gd name="connsiteX720" fmla="*/ 966940 w 4772243"/>
              <a:gd name="connsiteY720" fmla="*/ 6762929 h 8861755"/>
              <a:gd name="connsiteX721" fmla="*/ 1021954 w 4772243"/>
              <a:gd name="connsiteY721" fmla="*/ 6761915 h 8861755"/>
              <a:gd name="connsiteX722" fmla="*/ 1077001 w 4772243"/>
              <a:gd name="connsiteY722" fmla="*/ 6763701 h 8861755"/>
              <a:gd name="connsiteX723" fmla="*/ 1131348 w 4772243"/>
              <a:gd name="connsiteY723" fmla="*/ 6769511 h 8861755"/>
              <a:gd name="connsiteX724" fmla="*/ 1185466 w 4772243"/>
              <a:gd name="connsiteY724" fmla="*/ 6779630 h 8861755"/>
              <a:gd name="connsiteX725" fmla="*/ 1212406 w 4772243"/>
              <a:gd name="connsiteY725" fmla="*/ 6786493 h 8861755"/>
              <a:gd name="connsiteX726" fmla="*/ 1214216 w 4772243"/>
              <a:gd name="connsiteY726" fmla="*/ 6782051 h 8861755"/>
              <a:gd name="connsiteX727" fmla="*/ 1216301 w 4772243"/>
              <a:gd name="connsiteY727" fmla="*/ 6777502 h 8861755"/>
              <a:gd name="connsiteX728" fmla="*/ 1207980 w 4772243"/>
              <a:gd name="connsiteY728" fmla="*/ 6773163 h 8861755"/>
              <a:gd name="connsiteX729" fmla="*/ 1191050 w 4772243"/>
              <a:gd name="connsiteY729" fmla="*/ 6763893 h 8861755"/>
              <a:gd name="connsiteX730" fmla="*/ 1182102 w 4772243"/>
              <a:gd name="connsiteY730" fmla="*/ 6761671 h 8861755"/>
              <a:gd name="connsiteX731" fmla="*/ 1164214 w 4772243"/>
              <a:gd name="connsiteY731" fmla="*/ 6757927 h 8861755"/>
              <a:gd name="connsiteX732" fmla="*/ 1129530 w 4772243"/>
              <a:gd name="connsiteY732" fmla="*/ 6748617 h 8861755"/>
              <a:gd name="connsiteX733" fmla="*/ 1096584 w 4772243"/>
              <a:gd name="connsiteY733" fmla="*/ 6736767 h 8861755"/>
              <a:gd name="connsiteX734" fmla="*/ 1065011 w 4772243"/>
              <a:gd name="connsiteY734" fmla="*/ 6722987 h 8861755"/>
              <a:gd name="connsiteX735" fmla="*/ 1020499 w 4772243"/>
              <a:gd name="connsiteY735" fmla="*/ 6699354 h 8861755"/>
              <a:gd name="connsiteX736" fmla="*/ 965149 w 4772243"/>
              <a:gd name="connsiteY736" fmla="*/ 6662721 h 8861755"/>
              <a:gd name="connsiteX737" fmla="*/ 938438 w 4772243"/>
              <a:gd name="connsiteY737" fmla="*/ 6643333 h 8861755"/>
              <a:gd name="connsiteX738" fmla="*/ 913600 w 4772243"/>
              <a:gd name="connsiteY738" fmla="*/ 6625109 h 8861755"/>
              <a:gd name="connsiteX739" fmla="*/ 860995 w 4772243"/>
              <a:gd name="connsiteY739" fmla="*/ 6592827 h 8861755"/>
              <a:gd name="connsiteX740" fmla="*/ 819211 w 4772243"/>
              <a:gd name="connsiteY740" fmla="*/ 6572143 h 8861755"/>
              <a:gd name="connsiteX741" fmla="*/ 789701 w 4772243"/>
              <a:gd name="connsiteY741" fmla="*/ 6559923 h 8861755"/>
              <a:gd name="connsiteX742" fmla="*/ 759737 w 4772243"/>
              <a:gd name="connsiteY742" fmla="*/ 6548813 h 8861755"/>
              <a:gd name="connsiteX743" fmla="*/ 728307 w 4772243"/>
              <a:gd name="connsiteY743" fmla="*/ 6539436 h 8861755"/>
              <a:gd name="connsiteX744" fmla="*/ 712458 w 4772243"/>
              <a:gd name="connsiteY744" fmla="*/ 6535151 h 8861755"/>
              <a:gd name="connsiteX745" fmla="*/ 692601 w 4772243"/>
              <a:gd name="connsiteY745" fmla="*/ 6530046 h 8861755"/>
              <a:gd name="connsiteX746" fmla="*/ 655649 w 4772243"/>
              <a:gd name="connsiteY746" fmla="*/ 6517375 h 8861755"/>
              <a:gd name="connsiteX747" fmla="*/ 622473 w 4772243"/>
              <a:gd name="connsiteY747" fmla="*/ 6501624 h 8861755"/>
              <a:gd name="connsiteX748" fmla="*/ 594097 w 4772243"/>
              <a:gd name="connsiteY748" fmla="*/ 6482871 h 8861755"/>
              <a:gd name="connsiteX749" fmla="*/ 569591 w 4772243"/>
              <a:gd name="connsiteY749" fmla="*/ 6461237 h 8861755"/>
              <a:gd name="connsiteX750" fmla="*/ 550058 w 4772243"/>
              <a:gd name="connsiteY750" fmla="*/ 6435595 h 8861755"/>
              <a:gd name="connsiteX751" fmla="*/ 535135 w 4772243"/>
              <a:gd name="connsiteY751" fmla="*/ 6406555 h 8861755"/>
              <a:gd name="connsiteX752" fmla="*/ 525931 w 4772243"/>
              <a:gd name="connsiteY752" fmla="*/ 6373694 h 8861755"/>
              <a:gd name="connsiteX753" fmla="*/ 523494 w 4772243"/>
              <a:gd name="connsiteY753" fmla="*/ 6355616 h 8861755"/>
              <a:gd name="connsiteX754" fmla="*/ 520955 w 4772243"/>
              <a:gd name="connsiteY754" fmla="*/ 6336640 h 8861755"/>
              <a:gd name="connsiteX755" fmla="*/ 516074 w 4772243"/>
              <a:gd name="connsiteY755" fmla="*/ 6307998 h 8861755"/>
              <a:gd name="connsiteX756" fmla="*/ 515296 w 4772243"/>
              <a:gd name="connsiteY756" fmla="*/ 6288586 h 8861755"/>
              <a:gd name="connsiteX757" fmla="*/ 516295 w 4772243"/>
              <a:gd name="connsiteY757" fmla="*/ 6278351 h 8861755"/>
              <a:gd name="connsiteX758" fmla="*/ 530084 w 4772243"/>
              <a:gd name="connsiteY758" fmla="*/ 6322134 h 8861755"/>
              <a:gd name="connsiteX759" fmla="*/ 542478 w 4772243"/>
              <a:gd name="connsiteY759" fmla="*/ 6365747 h 8861755"/>
              <a:gd name="connsiteX760" fmla="*/ 545589 w 4772243"/>
              <a:gd name="connsiteY760" fmla="*/ 6377702 h 8861755"/>
              <a:gd name="connsiteX761" fmla="*/ 554109 w 4772243"/>
              <a:gd name="connsiteY761" fmla="*/ 6399561 h 8861755"/>
              <a:gd name="connsiteX762" fmla="*/ 565122 w 4772243"/>
              <a:gd name="connsiteY762" fmla="*/ 6419767 h 8861755"/>
              <a:gd name="connsiteX763" fmla="*/ 578530 w 4772243"/>
              <a:gd name="connsiteY763" fmla="*/ 6438122 h 8861755"/>
              <a:gd name="connsiteX764" fmla="*/ 594984 w 4772243"/>
              <a:gd name="connsiteY764" fmla="*/ 6454613 h 8861755"/>
              <a:gd name="connsiteX765" fmla="*/ 613920 w 4772243"/>
              <a:gd name="connsiteY765" fmla="*/ 6468750 h 8861755"/>
              <a:gd name="connsiteX766" fmla="*/ 636180 w 4772243"/>
              <a:gd name="connsiteY766" fmla="*/ 6480917 h 8861755"/>
              <a:gd name="connsiteX767" fmla="*/ 661113 w 4772243"/>
              <a:gd name="connsiteY767" fmla="*/ 6491128 h 8861755"/>
              <a:gd name="connsiteX768" fmla="*/ 674917 w 4772243"/>
              <a:gd name="connsiteY768" fmla="*/ 6495253 h 8861755"/>
              <a:gd name="connsiteX769" fmla="*/ 705316 w 4772243"/>
              <a:gd name="connsiteY769" fmla="*/ 6503850 h 8861755"/>
              <a:gd name="connsiteX770" fmla="*/ 766114 w 4772243"/>
              <a:gd name="connsiteY770" fmla="*/ 6521044 h 8861755"/>
              <a:gd name="connsiteX771" fmla="*/ 795878 w 4772243"/>
              <a:gd name="connsiteY771" fmla="*/ 6531056 h 8861755"/>
              <a:gd name="connsiteX772" fmla="*/ 818463 w 4772243"/>
              <a:gd name="connsiteY772" fmla="*/ 6539111 h 8861755"/>
              <a:gd name="connsiteX773" fmla="*/ 862738 w 4772243"/>
              <a:gd name="connsiteY773" fmla="*/ 6558141 h 8861755"/>
              <a:gd name="connsiteX774" fmla="*/ 884879 w 4772243"/>
              <a:gd name="connsiteY774" fmla="*/ 6568009 h 8861755"/>
              <a:gd name="connsiteX775" fmla="*/ 872645 w 4772243"/>
              <a:gd name="connsiteY775" fmla="*/ 6538413 h 8861755"/>
              <a:gd name="connsiteX776" fmla="*/ 860013 w 4772243"/>
              <a:gd name="connsiteY776" fmla="*/ 6506623 h 8861755"/>
              <a:gd name="connsiteX777" fmla="*/ 872612 w 4772243"/>
              <a:gd name="connsiteY777" fmla="*/ 6527397 h 8861755"/>
              <a:gd name="connsiteX778" fmla="*/ 900372 w 4772243"/>
              <a:gd name="connsiteY778" fmla="*/ 6565390 h 8861755"/>
              <a:gd name="connsiteX779" fmla="*/ 932367 w 4772243"/>
              <a:gd name="connsiteY779" fmla="*/ 6599892 h 8861755"/>
              <a:gd name="connsiteX780" fmla="*/ 968503 w 4772243"/>
              <a:gd name="connsiteY780" fmla="*/ 6630706 h 8861755"/>
              <a:gd name="connsiteX781" fmla="*/ 1007574 w 4772243"/>
              <a:gd name="connsiteY781" fmla="*/ 6658055 h 8861755"/>
              <a:gd name="connsiteX782" fmla="*/ 1050793 w 4772243"/>
              <a:gd name="connsiteY782" fmla="*/ 6682414 h 8861755"/>
              <a:gd name="connsiteX783" fmla="*/ 1096765 w 4772243"/>
              <a:gd name="connsiteY783" fmla="*/ 6703616 h 8861755"/>
              <a:gd name="connsiteX784" fmla="*/ 1146053 w 4772243"/>
              <a:gd name="connsiteY784" fmla="*/ 6722144 h 8861755"/>
              <a:gd name="connsiteX785" fmla="*/ 1171986 w 4772243"/>
              <a:gd name="connsiteY785" fmla="*/ 6730329 h 8861755"/>
              <a:gd name="connsiteX786" fmla="*/ 1194190 w 4772243"/>
              <a:gd name="connsiteY786" fmla="*/ 6737591 h 8861755"/>
              <a:gd name="connsiteX787" fmla="*/ 1237345 w 4772243"/>
              <a:gd name="connsiteY787" fmla="*/ 6756345 h 8861755"/>
              <a:gd name="connsiteX788" fmla="*/ 1257361 w 4772243"/>
              <a:gd name="connsiteY788" fmla="*/ 6767255 h 8861755"/>
              <a:gd name="connsiteX789" fmla="*/ 1283921 w 4772243"/>
              <a:gd name="connsiteY789" fmla="*/ 6781539 h 8861755"/>
              <a:gd name="connsiteX790" fmla="*/ 1323903 w 4772243"/>
              <a:gd name="connsiteY790" fmla="*/ 6799155 h 8861755"/>
              <a:gd name="connsiteX791" fmla="*/ 1351344 w 4772243"/>
              <a:gd name="connsiteY791" fmla="*/ 6809113 h 8861755"/>
              <a:gd name="connsiteX792" fmla="*/ 1378855 w 4772243"/>
              <a:gd name="connsiteY792" fmla="*/ 6817168 h 8861755"/>
              <a:gd name="connsiteX793" fmla="*/ 1406724 w 4772243"/>
              <a:gd name="connsiteY793" fmla="*/ 6823915 h 8861755"/>
              <a:gd name="connsiteX794" fmla="*/ 1434759 w 4772243"/>
              <a:gd name="connsiteY794" fmla="*/ 6828953 h 8861755"/>
              <a:gd name="connsiteX795" fmla="*/ 1463238 w 4772243"/>
              <a:gd name="connsiteY795" fmla="*/ 6832182 h 8861755"/>
              <a:gd name="connsiteX796" fmla="*/ 1492169 w 4772243"/>
              <a:gd name="connsiteY796" fmla="*/ 6834299 h 8861755"/>
              <a:gd name="connsiteX797" fmla="*/ 1521449 w 4772243"/>
              <a:gd name="connsiteY797" fmla="*/ 6834406 h 8861755"/>
              <a:gd name="connsiteX798" fmla="*/ 1550436 w 4772243"/>
              <a:gd name="connsiteY798" fmla="*/ 6833218 h 8861755"/>
              <a:gd name="connsiteX799" fmla="*/ 1580335 w 4772243"/>
              <a:gd name="connsiteY799" fmla="*/ 6830508 h 8861755"/>
              <a:gd name="connsiteX800" fmla="*/ 1625154 w 4772243"/>
              <a:gd name="connsiteY800" fmla="*/ 6823991 h 8861755"/>
              <a:gd name="connsiteX801" fmla="*/ 1686062 w 4772243"/>
              <a:gd name="connsiteY801" fmla="*/ 6809937 h 8861755"/>
              <a:gd name="connsiteX802" fmla="*/ 1717276 w 4772243"/>
              <a:gd name="connsiteY802" fmla="*/ 6800392 h 8861755"/>
              <a:gd name="connsiteX803" fmla="*/ 1777747 w 4772243"/>
              <a:gd name="connsiteY803" fmla="*/ 6780639 h 8861755"/>
              <a:gd name="connsiteX804" fmla="*/ 1850902 w 4772243"/>
              <a:gd name="connsiteY804" fmla="*/ 6756523 h 8861755"/>
              <a:gd name="connsiteX805" fmla="*/ 1828712 w 4772243"/>
              <a:gd name="connsiteY805" fmla="*/ 6734241 h 8861755"/>
              <a:gd name="connsiteX806" fmla="*/ 1798899 w 4772243"/>
              <a:gd name="connsiteY806" fmla="*/ 6703599 h 8861755"/>
              <a:gd name="connsiteX807" fmla="*/ 1778527 w 4772243"/>
              <a:gd name="connsiteY807" fmla="*/ 6685786 h 8861755"/>
              <a:gd name="connsiteX808" fmla="*/ 1767476 w 4772243"/>
              <a:gd name="connsiteY808" fmla="*/ 6678499 h 8861755"/>
              <a:gd name="connsiteX809" fmla="*/ 1727698 w 4772243"/>
              <a:gd name="connsiteY809" fmla="*/ 6654470 h 8861755"/>
              <a:gd name="connsiteX810" fmla="*/ 1666535 w 4772243"/>
              <a:gd name="connsiteY810" fmla="*/ 6621460 h 8861755"/>
              <a:gd name="connsiteX811" fmla="*/ 1624387 w 4772243"/>
              <a:gd name="connsiteY811" fmla="*/ 6601384 h 8861755"/>
              <a:gd name="connsiteX812" fmla="*/ 1581144 w 4772243"/>
              <a:gd name="connsiteY812" fmla="*/ 6583134 h 8861755"/>
              <a:gd name="connsiteX813" fmla="*/ 1536251 w 4772243"/>
              <a:gd name="connsiteY813" fmla="*/ 6566919 h 8861755"/>
              <a:gd name="connsiteX814" fmla="*/ 1490176 w 4772243"/>
              <a:gd name="connsiteY814" fmla="*/ 6553031 h 8861755"/>
              <a:gd name="connsiteX815" fmla="*/ 1442277 w 4772243"/>
              <a:gd name="connsiteY815" fmla="*/ 6542186 h 8861755"/>
              <a:gd name="connsiteX816" fmla="*/ 1417503 w 4772243"/>
              <a:gd name="connsiteY816" fmla="*/ 6537780 h 8861755"/>
              <a:gd name="connsiteX817" fmla="*/ 1400923 w 4772243"/>
              <a:gd name="connsiteY817" fmla="*/ 6534712 h 8861755"/>
              <a:gd name="connsiteX818" fmla="*/ 1369049 w 4772243"/>
              <a:gd name="connsiteY818" fmla="*/ 6527146 h 8861755"/>
              <a:gd name="connsiteX819" fmla="*/ 1338823 w 4772243"/>
              <a:gd name="connsiteY819" fmla="*/ 6517545 h 8861755"/>
              <a:gd name="connsiteX820" fmla="*/ 1310717 w 4772243"/>
              <a:gd name="connsiteY820" fmla="*/ 6506197 h 8861755"/>
              <a:gd name="connsiteX821" fmla="*/ 1283705 w 4772243"/>
              <a:gd name="connsiteY821" fmla="*/ 6493024 h 8861755"/>
              <a:gd name="connsiteX822" fmla="*/ 1258438 w 4772243"/>
              <a:gd name="connsiteY822" fmla="*/ 6478015 h 8861755"/>
              <a:gd name="connsiteX823" fmla="*/ 1233710 w 4772243"/>
              <a:gd name="connsiteY823" fmla="*/ 6461391 h 8861755"/>
              <a:gd name="connsiteX824" fmla="*/ 1210259 w 4772243"/>
              <a:gd name="connsiteY824" fmla="*/ 6442639 h 8861755"/>
              <a:gd name="connsiteX825" fmla="*/ 1198622 w 4772243"/>
              <a:gd name="connsiteY825" fmla="*/ 6432760 h 8861755"/>
              <a:gd name="connsiteX826" fmla="*/ 1177876 w 4772243"/>
              <a:gd name="connsiteY826" fmla="*/ 6414854 h 8861755"/>
              <a:gd name="connsiteX827" fmla="*/ 1131959 w 4772243"/>
              <a:gd name="connsiteY827" fmla="*/ 6382136 h 8861755"/>
              <a:gd name="connsiteX828" fmla="*/ 1083178 w 4772243"/>
              <a:gd name="connsiteY828" fmla="*/ 6350978 h 8861755"/>
              <a:gd name="connsiteX829" fmla="*/ 1035421 w 4772243"/>
              <a:gd name="connsiteY829" fmla="*/ 6319900 h 8861755"/>
              <a:gd name="connsiteX830" fmla="*/ 1012740 w 4772243"/>
              <a:gd name="connsiteY830" fmla="*/ 6303436 h 8861755"/>
              <a:gd name="connsiteX831" fmla="*/ 994835 w 4772243"/>
              <a:gd name="connsiteY831" fmla="*/ 6290080 h 8861755"/>
              <a:gd name="connsiteX832" fmla="*/ 961246 w 4772243"/>
              <a:gd name="connsiteY832" fmla="*/ 6262519 h 8861755"/>
              <a:gd name="connsiteX833" fmla="*/ 912885 w 4772243"/>
              <a:gd name="connsiteY833" fmla="*/ 6219235 h 8861755"/>
              <a:gd name="connsiteX834" fmla="*/ 881691 w 4772243"/>
              <a:gd name="connsiteY834" fmla="*/ 6189824 h 8861755"/>
              <a:gd name="connsiteX835" fmla="*/ 879334 w 4772243"/>
              <a:gd name="connsiteY835" fmla="*/ 6186968 h 8861755"/>
              <a:gd name="connsiteX836" fmla="*/ 879516 w 4772243"/>
              <a:gd name="connsiteY836" fmla="*/ 6178452 h 8861755"/>
              <a:gd name="connsiteX837" fmla="*/ 881999 w 4772243"/>
              <a:gd name="connsiteY837" fmla="*/ 6167886 h 8861755"/>
              <a:gd name="connsiteX838" fmla="*/ 883648 w 4772243"/>
              <a:gd name="connsiteY838" fmla="*/ 6157638 h 8861755"/>
              <a:gd name="connsiteX839" fmla="*/ 882759 w 4772243"/>
              <a:gd name="connsiteY839" fmla="*/ 6153049 h 8861755"/>
              <a:gd name="connsiteX840" fmla="*/ 876674 w 4772243"/>
              <a:gd name="connsiteY840" fmla="*/ 6132843 h 8861755"/>
              <a:gd name="connsiteX841" fmla="*/ 870896 w 4772243"/>
              <a:gd name="connsiteY841" fmla="*/ 6098911 h 8861755"/>
              <a:gd name="connsiteX842" fmla="*/ 870991 w 4772243"/>
              <a:gd name="connsiteY842" fmla="*/ 6082686 h 8861755"/>
              <a:gd name="connsiteX843" fmla="*/ 872974 w 4772243"/>
              <a:gd name="connsiteY843" fmla="*/ 6077238 h 8861755"/>
              <a:gd name="connsiteX844" fmla="*/ 876504 w 4772243"/>
              <a:gd name="connsiteY844" fmla="*/ 6077066 h 8861755"/>
              <a:gd name="connsiteX845" fmla="*/ 881406 w 4772243"/>
              <a:gd name="connsiteY845" fmla="*/ 6083175 h 8861755"/>
              <a:gd name="connsiteX846" fmla="*/ 884723 w 4772243"/>
              <a:gd name="connsiteY846" fmla="*/ 6088716 h 8861755"/>
              <a:gd name="connsiteX847" fmla="*/ 891499 w 4772243"/>
              <a:gd name="connsiteY847" fmla="*/ 6104202 h 8861755"/>
              <a:gd name="connsiteX848" fmla="*/ 900512 w 4772243"/>
              <a:gd name="connsiteY848" fmla="*/ 6136667 h 8861755"/>
              <a:gd name="connsiteX849" fmla="*/ 904043 w 4772243"/>
              <a:gd name="connsiteY849" fmla="*/ 6152918 h 8861755"/>
              <a:gd name="connsiteX850" fmla="*/ 906669 w 4772243"/>
              <a:gd name="connsiteY850" fmla="*/ 6163180 h 8861755"/>
              <a:gd name="connsiteX851" fmla="*/ 913858 w 4772243"/>
              <a:gd name="connsiteY851" fmla="*/ 6182261 h 8861755"/>
              <a:gd name="connsiteX852" fmla="*/ 922895 w 4772243"/>
              <a:gd name="connsiteY852" fmla="*/ 6200405 h 8861755"/>
              <a:gd name="connsiteX853" fmla="*/ 934239 w 4772243"/>
              <a:gd name="connsiteY853" fmla="*/ 6217200 h 8861755"/>
              <a:gd name="connsiteX854" fmla="*/ 948075 w 4772243"/>
              <a:gd name="connsiteY854" fmla="*/ 6232342 h 8861755"/>
              <a:gd name="connsiteX855" fmla="*/ 963387 w 4772243"/>
              <a:gd name="connsiteY855" fmla="*/ 6246453 h 8861755"/>
              <a:gd name="connsiteX856" fmla="*/ 980451 w 4772243"/>
              <a:gd name="connsiteY856" fmla="*/ 6259425 h 8861755"/>
              <a:gd name="connsiteX857" fmla="*/ 999919 w 4772243"/>
              <a:gd name="connsiteY857" fmla="*/ 6271248 h 8861755"/>
              <a:gd name="connsiteX858" fmla="*/ 1010017 w 4772243"/>
              <a:gd name="connsiteY858" fmla="*/ 6276552 h 8861755"/>
              <a:gd name="connsiteX859" fmla="*/ 1084993 w 4772243"/>
              <a:gd name="connsiteY859" fmla="*/ 6314389 h 8861755"/>
              <a:gd name="connsiteX860" fmla="*/ 1164736 w 4772243"/>
              <a:gd name="connsiteY860" fmla="*/ 6354632 h 8861755"/>
              <a:gd name="connsiteX861" fmla="*/ 1053440 w 4772243"/>
              <a:gd name="connsiteY861" fmla="*/ 6122750 h 8861755"/>
              <a:gd name="connsiteX862" fmla="*/ 1055939 w 4772243"/>
              <a:gd name="connsiteY862" fmla="*/ 6121797 h 8861755"/>
              <a:gd name="connsiteX863" fmla="*/ 1058533 w 4772243"/>
              <a:gd name="connsiteY863" fmla="*/ 6121044 h 8861755"/>
              <a:gd name="connsiteX864" fmla="*/ 1140654 w 4772243"/>
              <a:gd name="connsiteY864" fmla="*/ 6264089 h 8861755"/>
              <a:gd name="connsiteX865" fmla="*/ 1223140 w 4772243"/>
              <a:gd name="connsiteY865" fmla="*/ 6406526 h 8861755"/>
              <a:gd name="connsiteX866" fmla="*/ 1232233 w 4772243"/>
              <a:gd name="connsiteY866" fmla="*/ 6421363 h 8861755"/>
              <a:gd name="connsiteX867" fmla="*/ 1255200 w 4772243"/>
              <a:gd name="connsiteY867" fmla="*/ 6446635 h 8861755"/>
              <a:gd name="connsiteX868" fmla="*/ 1275548 w 4772243"/>
              <a:gd name="connsiteY868" fmla="*/ 6462345 h 8861755"/>
              <a:gd name="connsiteX869" fmla="*/ 1290803 w 4772243"/>
              <a:gd name="connsiteY869" fmla="*/ 6471550 h 8861755"/>
              <a:gd name="connsiteX870" fmla="*/ 1307248 w 4772243"/>
              <a:gd name="connsiteY870" fmla="*/ 6479128 h 8861755"/>
              <a:gd name="connsiteX871" fmla="*/ 1325725 w 4772243"/>
              <a:gd name="connsiteY871" fmla="*/ 6485463 h 8861755"/>
              <a:gd name="connsiteX872" fmla="*/ 1335331 w 4772243"/>
              <a:gd name="connsiteY872" fmla="*/ 6488373 h 8861755"/>
              <a:gd name="connsiteX873" fmla="*/ 1509666 w 4772243"/>
              <a:gd name="connsiteY873" fmla="*/ 6534110 h 8861755"/>
              <a:gd name="connsiteX874" fmla="*/ 1679153 w 4772243"/>
              <a:gd name="connsiteY874" fmla="*/ 6578643 h 8861755"/>
              <a:gd name="connsiteX875" fmla="*/ 1577474 w 4772243"/>
              <a:gd name="connsiteY875" fmla="*/ 6366794 h 8861755"/>
              <a:gd name="connsiteX876" fmla="*/ 1585168 w 4772243"/>
              <a:gd name="connsiteY876" fmla="*/ 6373248 h 8861755"/>
              <a:gd name="connsiteX877" fmla="*/ 1592301 w 4772243"/>
              <a:gd name="connsiteY877" fmla="*/ 6379211 h 8861755"/>
              <a:gd name="connsiteX878" fmla="*/ 1578461 w 4772243"/>
              <a:gd name="connsiteY878" fmla="*/ 6298374 h 8861755"/>
              <a:gd name="connsiteX879" fmla="*/ 1564319 w 4772243"/>
              <a:gd name="connsiteY879" fmla="*/ 6215540 h 8861755"/>
              <a:gd name="connsiteX880" fmla="*/ 1563518 w 4772243"/>
              <a:gd name="connsiteY880" fmla="*/ 6210449 h 8861755"/>
              <a:gd name="connsiteX881" fmla="*/ 1565350 w 4772243"/>
              <a:gd name="connsiteY881" fmla="*/ 6199897 h 8861755"/>
              <a:gd name="connsiteX882" fmla="*/ 1569712 w 4772243"/>
              <a:gd name="connsiteY882" fmla="*/ 6191196 h 8861755"/>
              <a:gd name="connsiteX883" fmla="*/ 1574202 w 4772243"/>
              <a:gd name="connsiteY883" fmla="*/ 6185497 h 8861755"/>
              <a:gd name="connsiteX884" fmla="*/ 1575868 w 4772243"/>
              <a:gd name="connsiteY884" fmla="*/ 6184863 h 8861755"/>
              <a:gd name="connsiteX885" fmla="*/ 1588269 w 4772243"/>
              <a:gd name="connsiteY885" fmla="*/ 6229176 h 8861755"/>
              <a:gd name="connsiteX886" fmla="*/ 1614280 w 4772243"/>
              <a:gd name="connsiteY886" fmla="*/ 6334001 h 8861755"/>
              <a:gd name="connsiteX887" fmla="*/ 1627554 w 4772243"/>
              <a:gd name="connsiteY887" fmla="*/ 6381501 h 8861755"/>
              <a:gd name="connsiteX888" fmla="*/ 1629386 w 4772243"/>
              <a:gd name="connsiteY888" fmla="*/ 6379161 h 8861755"/>
              <a:gd name="connsiteX889" fmla="*/ 1631052 w 4772243"/>
              <a:gd name="connsiteY889" fmla="*/ 6370314 h 8861755"/>
              <a:gd name="connsiteX890" fmla="*/ 1632828 w 4772243"/>
              <a:gd name="connsiteY890" fmla="*/ 6354856 h 8861755"/>
              <a:gd name="connsiteX891" fmla="*/ 1634541 w 4772243"/>
              <a:gd name="connsiteY891" fmla="*/ 6350215 h 8861755"/>
              <a:gd name="connsiteX892" fmla="*/ 1636382 w 4772243"/>
              <a:gd name="connsiteY892" fmla="*/ 6348574 h 8861755"/>
              <a:gd name="connsiteX893" fmla="*/ 1640181 w 4772243"/>
              <a:gd name="connsiteY893" fmla="*/ 6347596 h 8861755"/>
              <a:gd name="connsiteX894" fmla="*/ 1645393 w 4772243"/>
              <a:gd name="connsiteY894" fmla="*/ 6348191 h 8861755"/>
              <a:gd name="connsiteX895" fmla="*/ 1647741 w 4772243"/>
              <a:gd name="connsiteY895" fmla="*/ 6350347 h 8861755"/>
              <a:gd name="connsiteX896" fmla="*/ 1645957 w 4772243"/>
              <a:gd name="connsiteY896" fmla="*/ 6356893 h 8861755"/>
              <a:gd name="connsiteX897" fmla="*/ 1643801 w 4772243"/>
              <a:gd name="connsiteY897" fmla="*/ 6371558 h 8861755"/>
              <a:gd name="connsiteX898" fmla="*/ 1643905 w 4772243"/>
              <a:gd name="connsiteY898" fmla="*/ 6397094 h 8861755"/>
              <a:gd name="connsiteX899" fmla="*/ 1650015 w 4772243"/>
              <a:gd name="connsiteY899" fmla="*/ 6435826 h 8861755"/>
              <a:gd name="connsiteX900" fmla="*/ 1663322 w 4772243"/>
              <a:gd name="connsiteY900" fmla="*/ 6477917 h 8861755"/>
              <a:gd name="connsiteX901" fmla="*/ 1683703 w 4772243"/>
              <a:gd name="connsiteY901" fmla="*/ 6521066 h 8861755"/>
              <a:gd name="connsiteX902" fmla="*/ 1704228 w 4772243"/>
              <a:gd name="connsiteY902" fmla="*/ 6552196 h 8861755"/>
              <a:gd name="connsiteX903" fmla="*/ 1719697 w 4772243"/>
              <a:gd name="connsiteY903" fmla="*/ 6572112 h 8861755"/>
              <a:gd name="connsiteX904" fmla="*/ 1737103 w 4772243"/>
              <a:gd name="connsiteY904" fmla="*/ 6590586 h 8861755"/>
              <a:gd name="connsiteX905" fmla="*/ 1756730 w 4772243"/>
              <a:gd name="connsiteY905" fmla="*/ 6608215 h 8861755"/>
              <a:gd name="connsiteX906" fmla="*/ 1777729 w 4772243"/>
              <a:gd name="connsiteY906" fmla="*/ 6623912 h 8861755"/>
              <a:gd name="connsiteX907" fmla="*/ 1800751 w 4772243"/>
              <a:gd name="connsiteY907" fmla="*/ 6637667 h 8861755"/>
              <a:gd name="connsiteX908" fmla="*/ 1812810 w 4772243"/>
              <a:gd name="connsiteY908" fmla="*/ 6643631 h 8861755"/>
              <a:gd name="connsiteX909" fmla="*/ 1820005 w 4772243"/>
              <a:gd name="connsiteY909" fmla="*/ 6646990 h 8861755"/>
              <a:gd name="connsiteX910" fmla="*/ 1832832 w 4772243"/>
              <a:gd name="connsiteY910" fmla="*/ 6655243 h 8861755"/>
              <a:gd name="connsiteX911" fmla="*/ 1850849 w 4772243"/>
              <a:gd name="connsiteY911" fmla="*/ 6670200 h 8861755"/>
              <a:gd name="connsiteX912" fmla="*/ 1883241 w 4772243"/>
              <a:gd name="connsiteY912" fmla="*/ 6706896 h 8861755"/>
              <a:gd name="connsiteX913" fmla="*/ 1907422 w 4772243"/>
              <a:gd name="connsiteY913" fmla="*/ 6732645 h 8861755"/>
              <a:gd name="connsiteX914" fmla="*/ 1927135 w 4772243"/>
              <a:gd name="connsiteY914" fmla="*/ 6725135 h 8861755"/>
              <a:gd name="connsiteX915" fmla="*/ 1964754 w 4772243"/>
              <a:gd name="connsiteY915" fmla="*/ 6711924 h 8861755"/>
              <a:gd name="connsiteX916" fmla="*/ 1964581 w 4772243"/>
              <a:gd name="connsiteY916" fmla="*/ 6691254 h 8861755"/>
              <a:gd name="connsiteX917" fmla="*/ 1961258 w 4772243"/>
              <a:gd name="connsiteY917" fmla="*/ 6619424 h 8861755"/>
              <a:gd name="connsiteX918" fmla="*/ 1959748 w 4772243"/>
              <a:gd name="connsiteY918" fmla="*/ 6599785 h 8861755"/>
              <a:gd name="connsiteX919" fmla="*/ 1954009 w 4772243"/>
              <a:gd name="connsiteY919" fmla="*/ 6560238 h 8861755"/>
              <a:gd name="connsiteX920" fmla="*/ 1941625 w 4772243"/>
              <a:gd name="connsiteY920" fmla="*/ 6501322 h 8861755"/>
              <a:gd name="connsiteX921" fmla="*/ 1934839 w 4772243"/>
              <a:gd name="connsiteY921" fmla="*/ 6465542 h 8861755"/>
              <a:gd name="connsiteX922" fmla="*/ 1934839 w 4772243"/>
              <a:gd name="connsiteY922" fmla="*/ 6056212 h 8861755"/>
              <a:gd name="connsiteX923" fmla="*/ 1959748 w 4772243"/>
              <a:gd name="connsiteY923" fmla="*/ 6000664 h 8861755"/>
              <a:gd name="connsiteX924" fmla="*/ 2011700 w 4772243"/>
              <a:gd name="connsiteY924" fmla="*/ 5894130 h 8861755"/>
              <a:gd name="connsiteX925" fmla="*/ 2053986 w 4772243"/>
              <a:gd name="connsiteY925" fmla="*/ 5818265 h 8861755"/>
              <a:gd name="connsiteX926" fmla="*/ 2081473 w 4772243"/>
              <a:gd name="connsiteY926" fmla="*/ 5773337 h 8861755"/>
              <a:gd name="connsiteX927" fmla="*/ 2091010 w 4772243"/>
              <a:gd name="connsiteY927" fmla="*/ 5754708 h 8861755"/>
              <a:gd name="connsiteX928" fmla="*/ 2094789 w 4772243"/>
              <a:gd name="connsiteY928" fmla="*/ 5753197 h 8861755"/>
              <a:gd name="connsiteX929" fmla="*/ 2103882 w 4772243"/>
              <a:gd name="connsiteY929" fmla="*/ 5748367 h 8861755"/>
              <a:gd name="connsiteX930" fmla="*/ 2116669 w 4772243"/>
              <a:gd name="connsiteY930" fmla="*/ 5763424 h 8861755"/>
              <a:gd name="connsiteX931" fmla="*/ 2143664 w 4772243"/>
              <a:gd name="connsiteY931" fmla="*/ 5789561 h 8861755"/>
              <a:gd name="connsiteX932" fmla="*/ 2172364 w 4772243"/>
              <a:gd name="connsiteY932" fmla="*/ 5810868 h 8861755"/>
              <a:gd name="connsiteX933" fmla="*/ 2197462 w 4772243"/>
              <a:gd name="connsiteY933" fmla="*/ 5824809 h 8861755"/>
              <a:gd name="connsiteX934" fmla="*/ 2197156 w 4772243"/>
              <a:gd name="connsiteY934" fmla="*/ 5824991 h 8861755"/>
              <a:gd name="connsiteX935" fmla="*/ 2181751 w 4772243"/>
              <a:gd name="connsiteY935" fmla="*/ 5836827 h 8861755"/>
              <a:gd name="connsiteX936" fmla="*/ 2169971 w 4772243"/>
              <a:gd name="connsiteY936" fmla="*/ 5849741 h 8861755"/>
              <a:gd name="connsiteX937" fmla="*/ 2165743 w 4772243"/>
              <a:gd name="connsiteY937" fmla="*/ 5856466 h 8861755"/>
              <a:gd name="connsiteX938" fmla="*/ 2146412 w 4772243"/>
              <a:gd name="connsiteY938" fmla="*/ 5891171 h 8861755"/>
              <a:gd name="connsiteX939" fmla="*/ 2111375 w 4772243"/>
              <a:gd name="connsiteY939" fmla="*/ 5960579 h 8861755"/>
              <a:gd name="connsiteX940" fmla="*/ 2079962 w 4772243"/>
              <a:gd name="connsiteY940" fmla="*/ 6030257 h 8861755"/>
              <a:gd name="connsiteX941" fmla="*/ 2053684 w 4772243"/>
              <a:gd name="connsiteY941" fmla="*/ 6101011 h 8861755"/>
              <a:gd name="connsiteX942" fmla="*/ 2033447 w 4772243"/>
              <a:gd name="connsiteY942" fmla="*/ 6172840 h 8861755"/>
              <a:gd name="connsiteX943" fmla="*/ 2020157 w 4772243"/>
              <a:gd name="connsiteY943" fmla="*/ 6245747 h 8861755"/>
              <a:gd name="connsiteX944" fmla="*/ 2015022 w 4772243"/>
              <a:gd name="connsiteY944" fmla="*/ 6301435 h 8861755"/>
              <a:gd name="connsiteX945" fmla="*/ 2014116 w 4772243"/>
              <a:gd name="connsiteY945" fmla="*/ 6338829 h 8861755"/>
              <a:gd name="connsiteX946" fmla="*/ 2015627 w 4772243"/>
              <a:gd name="connsiteY946" fmla="*/ 6376763 h 8861755"/>
              <a:gd name="connsiteX947" fmla="*/ 2019250 w 4772243"/>
              <a:gd name="connsiteY947" fmla="*/ 6415234 h 8861755"/>
              <a:gd name="connsiteX948" fmla="*/ 2021969 w 4772243"/>
              <a:gd name="connsiteY948" fmla="*/ 6434334 h 8861755"/>
              <a:gd name="connsiteX949" fmla="*/ 2029520 w 4772243"/>
              <a:gd name="connsiteY949" fmla="*/ 6483834 h 8861755"/>
              <a:gd name="connsiteX950" fmla="*/ 2040696 w 4772243"/>
              <a:gd name="connsiteY950" fmla="*/ 6583374 h 8861755"/>
              <a:gd name="connsiteX951" fmla="*/ 2049153 w 4772243"/>
              <a:gd name="connsiteY951" fmla="*/ 6682913 h 8861755"/>
              <a:gd name="connsiteX952" fmla="*/ 2054590 w 4772243"/>
              <a:gd name="connsiteY952" fmla="*/ 6782722 h 8861755"/>
              <a:gd name="connsiteX953" fmla="*/ 2056403 w 4772243"/>
              <a:gd name="connsiteY953" fmla="*/ 6832492 h 8861755"/>
              <a:gd name="connsiteX954" fmla="*/ 2057007 w 4772243"/>
              <a:gd name="connsiteY954" fmla="*/ 6852401 h 8861755"/>
              <a:gd name="connsiteX955" fmla="*/ 2053684 w 4772243"/>
              <a:gd name="connsiteY955" fmla="*/ 6891140 h 8861755"/>
              <a:gd name="connsiteX956" fmla="*/ 2045227 w 4772243"/>
              <a:gd name="connsiteY956" fmla="*/ 6927996 h 8861755"/>
              <a:gd name="connsiteX957" fmla="*/ 2031333 w 4772243"/>
              <a:gd name="connsiteY957" fmla="*/ 6963239 h 8861755"/>
              <a:gd name="connsiteX958" fmla="*/ 2012304 w 4772243"/>
              <a:gd name="connsiteY958" fmla="*/ 6996867 h 8861755"/>
              <a:gd name="connsiteX959" fmla="*/ 1987536 w 4772243"/>
              <a:gd name="connsiteY959" fmla="*/ 7028074 h 8861755"/>
              <a:gd name="connsiteX960" fmla="*/ 1957029 w 4772243"/>
              <a:gd name="connsiteY960" fmla="*/ 7057397 h 8861755"/>
              <a:gd name="connsiteX961" fmla="*/ 1920482 w 4772243"/>
              <a:gd name="connsiteY961" fmla="*/ 7085107 h 8861755"/>
              <a:gd name="connsiteX962" fmla="*/ 1899943 w 4772243"/>
              <a:gd name="connsiteY962" fmla="*/ 7097483 h 8861755"/>
              <a:gd name="connsiteX963" fmla="*/ 1886955 w 4772243"/>
              <a:gd name="connsiteY963" fmla="*/ 7105553 h 8861755"/>
              <a:gd name="connsiteX964" fmla="*/ 1863093 w 4772243"/>
              <a:gd name="connsiteY964" fmla="*/ 7124117 h 8861755"/>
              <a:gd name="connsiteX965" fmla="*/ 1829868 w 4772243"/>
              <a:gd name="connsiteY965" fmla="*/ 7154516 h 8861755"/>
              <a:gd name="connsiteX966" fmla="*/ 1807517 w 4772243"/>
              <a:gd name="connsiteY966" fmla="*/ 7174693 h 8861755"/>
              <a:gd name="connsiteX967" fmla="*/ 1800872 w 4772243"/>
              <a:gd name="connsiteY967" fmla="*/ 7180881 h 8861755"/>
              <a:gd name="connsiteX968" fmla="*/ 1793925 w 4772243"/>
              <a:gd name="connsiteY968" fmla="*/ 7193525 h 8861755"/>
              <a:gd name="connsiteX969" fmla="*/ 1793019 w 4772243"/>
              <a:gd name="connsiteY969" fmla="*/ 7206707 h 8861755"/>
              <a:gd name="connsiteX970" fmla="*/ 1797247 w 4772243"/>
              <a:gd name="connsiteY970" fmla="*/ 7221773 h 8861755"/>
              <a:gd name="connsiteX971" fmla="*/ 1801174 w 4772243"/>
              <a:gd name="connsiteY971" fmla="*/ 7229843 h 8861755"/>
              <a:gd name="connsiteX972" fmla="*/ 1841950 w 4772243"/>
              <a:gd name="connsiteY972" fmla="*/ 7314855 h 8861755"/>
              <a:gd name="connsiteX973" fmla="*/ 1919878 w 4772243"/>
              <a:gd name="connsiteY973" fmla="*/ 7485957 h 8861755"/>
              <a:gd name="connsiteX974" fmla="*/ 1958539 w 4772243"/>
              <a:gd name="connsiteY974" fmla="*/ 7571507 h 8861755"/>
              <a:gd name="connsiteX975" fmla="*/ 1953405 w 4772243"/>
              <a:gd name="connsiteY975" fmla="*/ 7573121 h 8861755"/>
              <a:gd name="connsiteX976" fmla="*/ 1948270 w 4772243"/>
              <a:gd name="connsiteY976" fmla="*/ 7575004 h 8861755"/>
              <a:gd name="connsiteX977" fmla="*/ 1921086 w 4772243"/>
              <a:gd name="connsiteY977" fmla="*/ 7530077 h 8861755"/>
              <a:gd name="connsiteX978" fmla="*/ 1893298 w 4772243"/>
              <a:gd name="connsiteY978" fmla="*/ 7485417 h 8861755"/>
              <a:gd name="connsiteX979" fmla="*/ 1889673 w 4772243"/>
              <a:gd name="connsiteY979" fmla="*/ 7513935 h 8861755"/>
              <a:gd name="connsiteX980" fmla="*/ 1885143 w 4772243"/>
              <a:gd name="connsiteY980" fmla="*/ 7570700 h 8861755"/>
              <a:gd name="connsiteX981" fmla="*/ 1883028 w 4772243"/>
              <a:gd name="connsiteY981" fmla="*/ 7626927 h 8861755"/>
              <a:gd name="connsiteX982" fmla="*/ 1883028 w 4772243"/>
              <a:gd name="connsiteY982" fmla="*/ 7682345 h 8861755"/>
              <a:gd name="connsiteX983" fmla="*/ 1884237 w 4772243"/>
              <a:gd name="connsiteY983" fmla="*/ 7710323 h 8861755"/>
              <a:gd name="connsiteX984" fmla="*/ 1886955 w 4772243"/>
              <a:gd name="connsiteY984" fmla="*/ 7764937 h 8861755"/>
              <a:gd name="connsiteX985" fmla="*/ 1897224 w 4772243"/>
              <a:gd name="connsiteY985" fmla="*/ 7874699 h 8861755"/>
              <a:gd name="connsiteX986" fmla="*/ 1901755 w 4772243"/>
              <a:gd name="connsiteY986" fmla="*/ 7929581 h 8861755"/>
              <a:gd name="connsiteX987" fmla="*/ 1896318 w 4772243"/>
              <a:gd name="connsiteY987" fmla="*/ 7916667 h 8861755"/>
              <a:gd name="connsiteX988" fmla="*/ 1886955 w 4772243"/>
              <a:gd name="connsiteY988" fmla="*/ 7889765 h 8861755"/>
              <a:gd name="connsiteX989" fmla="*/ 1879404 w 4772243"/>
              <a:gd name="connsiteY989" fmla="*/ 7862861 h 8861755"/>
              <a:gd name="connsiteX990" fmla="*/ 1874571 w 4772243"/>
              <a:gd name="connsiteY990" fmla="*/ 7835690 h 8861755"/>
              <a:gd name="connsiteX991" fmla="*/ 1872758 w 4772243"/>
              <a:gd name="connsiteY991" fmla="*/ 7822239 h 8861755"/>
              <a:gd name="connsiteX992" fmla="*/ 1864604 w 4772243"/>
              <a:gd name="connsiteY992" fmla="*/ 7735075 h 8861755"/>
              <a:gd name="connsiteX993" fmla="*/ 1849803 w 4772243"/>
              <a:gd name="connsiteY993" fmla="*/ 7560207 h 8861755"/>
              <a:gd name="connsiteX994" fmla="*/ 1840742 w 4772243"/>
              <a:gd name="connsiteY994" fmla="*/ 7473043 h 8861755"/>
              <a:gd name="connsiteX995" fmla="*/ 1836815 w 4772243"/>
              <a:gd name="connsiteY995" fmla="*/ 7443719 h 8861755"/>
              <a:gd name="connsiteX996" fmla="*/ 1827754 w 4772243"/>
              <a:gd name="connsiteY996" fmla="*/ 7400944 h 8861755"/>
              <a:gd name="connsiteX997" fmla="*/ 1819599 w 4772243"/>
              <a:gd name="connsiteY997" fmla="*/ 7372427 h 8861755"/>
              <a:gd name="connsiteX998" fmla="*/ 1809329 w 4772243"/>
              <a:gd name="connsiteY998" fmla="*/ 7343641 h 8861755"/>
              <a:gd name="connsiteX999" fmla="*/ 1796643 w 4772243"/>
              <a:gd name="connsiteY999" fmla="*/ 7315931 h 8861755"/>
              <a:gd name="connsiteX1000" fmla="*/ 1781541 w 4772243"/>
              <a:gd name="connsiteY1000" fmla="*/ 7287953 h 8861755"/>
              <a:gd name="connsiteX1001" fmla="*/ 1763116 w 4772243"/>
              <a:gd name="connsiteY1001" fmla="*/ 7260513 h 8861755"/>
              <a:gd name="connsiteX1002" fmla="*/ 1753149 w 4772243"/>
              <a:gd name="connsiteY1002" fmla="*/ 7246792 h 8861755"/>
              <a:gd name="connsiteX1003" fmla="*/ 1728683 w 4772243"/>
              <a:gd name="connsiteY1003" fmla="*/ 7294679 h 8861755"/>
              <a:gd name="connsiteX1004" fmla="*/ 1705727 w 4772243"/>
              <a:gd name="connsiteY1004" fmla="*/ 7337185 h 8861755"/>
              <a:gd name="connsiteX1005" fmla="*/ 1691532 w 4772243"/>
              <a:gd name="connsiteY1005" fmla="*/ 7361667 h 8861755"/>
              <a:gd name="connsiteX1006" fmla="*/ 1667066 w 4772243"/>
              <a:gd name="connsiteY1006" fmla="*/ 7411435 h 8861755"/>
              <a:gd name="connsiteX1007" fmla="*/ 1646829 w 4772243"/>
              <a:gd name="connsiteY1007" fmla="*/ 7461743 h 8861755"/>
              <a:gd name="connsiteX1008" fmla="*/ 1631425 w 4772243"/>
              <a:gd name="connsiteY1008" fmla="*/ 7512859 h 8861755"/>
              <a:gd name="connsiteX1009" fmla="*/ 1619644 w 4772243"/>
              <a:gd name="connsiteY1009" fmla="*/ 7564511 h 8861755"/>
              <a:gd name="connsiteX1010" fmla="*/ 1612395 w 4772243"/>
              <a:gd name="connsiteY1010" fmla="*/ 7616434 h 8861755"/>
              <a:gd name="connsiteX1011" fmla="*/ 1609375 w 4772243"/>
              <a:gd name="connsiteY1011" fmla="*/ 7669432 h 8861755"/>
              <a:gd name="connsiteX1012" fmla="*/ 1610584 w 4772243"/>
              <a:gd name="connsiteY1012" fmla="*/ 7722699 h 8861755"/>
              <a:gd name="connsiteX1013" fmla="*/ 1612999 w 4772243"/>
              <a:gd name="connsiteY1013" fmla="*/ 7749871 h 8861755"/>
              <a:gd name="connsiteX1014" fmla="*/ 1616020 w 4772243"/>
              <a:gd name="connsiteY1014" fmla="*/ 7778925 h 8861755"/>
              <a:gd name="connsiteX1015" fmla="*/ 1627498 w 4772243"/>
              <a:gd name="connsiteY1015" fmla="*/ 7835421 h 8861755"/>
              <a:gd name="connsiteX1016" fmla="*/ 1644110 w 4772243"/>
              <a:gd name="connsiteY1016" fmla="*/ 7889495 h 8861755"/>
              <a:gd name="connsiteX1017" fmla="*/ 1667368 w 4772243"/>
              <a:gd name="connsiteY1017" fmla="*/ 7940610 h 8861755"/>
              <a:gd name="connsiteX1018" fmla="*/ 1689719 w 4772243"/>
              <a:gd name="connsiteY1018" fmla="*/ 7977467 h 8861755"/>
              <a:gd name="connsiteX1019" fmla="*/ 1706332 w 4772243"/>
              <a:gd name="connsiteY1019" fmla="*/ 8000603 h 8861755"/>
              <a:gd name="connsiteX1020" fmla="*/ 1725360 w 4772243"/>
              <a:gd name="connsiteY1020" fmla="*/ 8023470 h 8861755"/>
              <a:gd name="connsiteX1021" fmla="*/ 1745899 w 4772243"/>
              <a:gd name="connsiteY1021" fmla="*/ 8045262 h 8861755"/>
              <a:gd name="connsiteX1022" fmla="*/ 1768855 w 4772243"/>
              <a:gd name="connsiteY1022" fmla="*/ 8066245 h 8861755"/>
              <a:gd name="connsiteX1023" fmla="*/ 1793925 w 4772243"/>
              <a:gd name="connsiteY1023" fmla="*/ 8086422 h 8861755"/>
              <a:gd name="connsiteX1024" fmla="*/ 1820505 w 4772243"/>
              <a:gd name="connsiteY1024" fmla="*/ 8106061 h 8861755"/>
              <a:gd name="connsiteX1025" fmla="*/ 1849803 w 4772243"/>
              <a:gd name="connsiteY1025" fmla="*/ 8124625 h 8861755"/>
              <a:gd name="connsiteX1026" fmla="*/ 1865510 w 4772243"/>
              <a:gd name="connsiteY1026" fmla="*/ 8133503 h 8861755"/>
              <a:gd name="connsiteX1027" fmla="*/ 1883935 w 4772243"/>
              <a:gd name="connsiteY1027" fmla="*/ 8144801 h 8861755"/>
              <a:gd name="connsiteX1028" fmla="*/ 1928033 w 4772243"/>
              <a:gd name="connsiteY1028" fmla="*/ 8176008 h 8861755"/>
              <a:gd name="connsiteX1029" fmla="*/ 1997805 w 4772243"/>
              <a:gd name="connsiteY1029" fmla="*/ 8229813 h 8861755"/>
              <a:gd name="connsiteX1030" fmla="*/ 2035259 w 4772243"/>
              <a:gd name="connsiteY1030" fmla="*/ 8256178 h 8861755"/>
              <a:gd name="connsiteX1031" fmla="*/ 2066370 w 4772243"/>
              <a:gd name="connsiteY1031" fmla="*/ 8276624 h 8861755"/>
              <a:gd name="connsiteX1032" fmla="*/ 2123155 w 4772243"/>
              <a:gd name="connsiteY1032" fmla="*/ 8310789 h 8861755"/>
              <a:gd name="connsiteX1033" fmla="*/ 2195343 w 4772243"/>
              <a:gd name="connsiteY1033" fmla="*/ 8351143 h 8861755"/>
              <a:gd name="connsiteX1034" fmla="*/ 2260283 w 4772243"/>
              <a:gd name="connsiteY1034" fmla="*/ 8383965 h 8861755"/>
              <a:gd name="connsiteX1035" fmla="*/ 2282332 w 4772243"/>
              <a:gd name="connsiteY1035" fmla="*/ 8394726 h 8861755"/>
              <a:gd name="connsiteX1036" fmla="*/ 2577504 w 4772243"/>
              <a:gd name="connsiteY1036" fmla="*/ 1385215 h 8861755"/>
              <a:gd name="connsiteX1037" fmla="*/ 2574785 w 4772243"/>
              <a:gd name="connsiteY1037" fmla="*/ 1404585 h 8861755"/>
              <a:gd name="connsiteX1038" fmla="*/ 2565724 w 4772243"/>
              <a:gd name="connsiteY1038" fmla="*/ 1443056 h 8861755"/>
              <a:gd name="connsiteX1039" fmla="*/ 2546393 w 4772243"/>
              <a:gd name="connsiteY1039" fmla="*/ 1500897 h 8861755"/>
              <a:gd name="connsiteX1040" fmla="*/ 2515585 w 4772243"/>
              <a:gd name="connsiteY1040" fmla="*/ 1577300 h 8861755"/>
              <a:gd name="connsiteX1041" fmla="*/ 2496556 w 4772243"/>
              <a:gd name="connsiteY1041" fmla="*/ 1635140 h 8861755"/>
              <a:gd name="connsiteX1042" fmla="*/ 2487494 w 4772243"/>
              <a:gd name="connsiteY1042" fmla="*/ 1673879 h 8861755"/>
              <a:gd name="connsiteX1043" fmla="*/ 2484776 w 4772243"/>
              <a:gd name="connsiteY1043" fmla="*/ 1692981 h 8861755"/>
              <a:gd name="connsiteX1044" fmla="*/ 2481755 w 4772243"/>
              <a:gd name="connsiteY1044" fmla="*/ 1715041 h 8861755"/>
              <a:gd name="connsiteX1045" fmla="*/ 2469976 w 4772243"/>
              <a:gd name="connsiteY1045" fmla="*/ 1758354 h 8861755"/>
              <a:gd name="connsiteX1046" fmla="*/ 2462726 w 4772243"/>
              <a:gd name="connsiteY1046" fmla="*/ 1790638 h 8861755"/>
              <a:gd name="connsiteX1047" fmla="*/ 2461216 w 4772243"/>
              <a:gd name="connsiteY1047" fmla="*/ 1811891 h 8861755"/>
              <a:gd name="connsiteX1048" fmla="*/ 2463330 w 4772243"/>
              <a:gd name="connsiteY1048" fmla="*/ 1833143 h 8861755"/>
              <a:gd name="connsiteX1049" fmla="*/ 2470278 w 4772243"/>
              <a:gd name="connsiteY1049" fmla="*/ 1854396 h 8861755"/>
              <a:gd name="connsiteX1050" fmla="*/ 2476620 w 4772243"/>
              <a:gd name="connsiteY1050" fmla="*/ 1864889 h 8861755"/>
              <a:gd name="connsiteX1051" fmla="*/ 2484474 w 4772243"/>
              <a:gd name="connsiteY1051" fmla="*/ 1877533 h 8861755"/>
              <a:gd name="connsiteX1052" fmla="*/ 2497462 w 4772243"/>
              <a:gd name="connsiteY1052" fmla="*/ 1902820 h 8861755"/>
              <a:gd name="connsiteX1053" fmla="*/ 2507127 w 4772243"/>
              <a:gd name="connsiteY1053" fmla="*/ 1928648 h 8861755"/>
              <a:gd name="connsiteX1054" fmla="*/ 2513772 w 4772243"/>
              <a:gd name="connsiteY1054" fmla="*/ 1955012 h 8861755"/>
              <a:gd name="connsiteX1055" fmla="*/ 2518001 w 4772243"/>
              <a:gd name="connsiteY1055" fmla="*/ 1981108 h 8861755"/>
              <a:gd name="connsiteX1056" fmla="*/ 2519511 w 4772243"/>
              <a:gd name="connsiteY1056" fmla="*/ 2007472 h 8861755"/>
              <a:gd name="connsiteX1057" fmla="*/ 2518907 w 4772243"/>
              <a:gd name="connsiteY1057" fmla="*/ 2034106 h 8861755"/>
              <a:gd name="connsiteX1058" fmla="*/ 2516189 w 4772243"/>
              <a:gd name="connsiteY1058" fmla="*/ 2060470 h 8861755"/>
              <a:gd name="connsiteX1059" fmla="*/ 2513772 w 4772243"/>
              <a:gd name="connsiteY1059" fmla="*/ 2073921 h 8861755"/>
              <a:gd name="connsiteX1060" fmla="*/ 2485984 w 4772243"/>
              <a:gd name="connsiteY1060" fmla="*/ 2224307 h 8861755"/>
              <a:gd name="connsiteX1061" fmla="*/ 2441281 w 4772243"/>
              <a:gd name="connsiteY1061" fmla="*/ 2450021 h 8861755"/>
              <a:gd name="connsiteX1062" fmla="*/ 2409265 w 4772243"/>
              <a:gd name="connsiteY1062" fmla="*/ 2600406 h 8861755"/>
              <a:gd name="connsiteX1063" fmla="*/ 2392047 w 4772243"/>
              <a:gd name="connsiteY1063" fmla="*/ 2674926 h 8861755"/>
              <a:gd name="connsiteX1064" fmla="*/ 2382987 w 4772243"/>
              <a:gd name="connsiteY1064" fmla="*/ 2714741 h 8861755"/>
              <a:gd name="connsiteX1065" fmla="*/ 2372717 w 4772243"/>
              <a:gd name="connsiteY1065" fmla="*/ 2773658 h 8861755"/>
              <a:gd name="connsiteX1066" fmla="*/ 2368187 w 4772243"/>
              <a:gd name="connsiteY1066" fmla="*/ 2812667 h 8861755"/>
              <a:gd name="connsiteX1067" fmla="*/ 2366676 w 4772243"/>
              <a:gd name="connsiteY1067" fmla="*/ 2851675 h 8861755"/>
              <a:gd name="connsiteX1068" fmla="*/ 2367884 w 4772243"/>
              <a:gd name="connsiteY1068" fmla="*/ 2890684 h 8861755"/>
              <a:gd name="connsiteX1069" fmla="*/ 2372112 w 4772243"/>
              <a:gd name="connsiteY1069" fmla="*/ 2929962 h 8861755"/>
              <a:gd name="connsiteX1070" fmla="*/ 2380570 w 4772243"/>
              <a:gd name="connsiteY1070" fmla="*/ 2969240 h 8861755"/>
              <a:gd name="connsiteX1071" fmla="*/ 2386611 w 4772243"/>
              <a:gd name="connsiteY1071" fmla="*/ 2988879 h 8861755"/>
              <a:gd name="connsiteX1072" fmla="*/ 2389087 w 4772243"/>
              <a:gd name="connsiteY1072" fmla="*/ 2995935 h 8861755"/>
              <a:gd name="connsiteX1073" fmla="*/ 2359130 w 4772243"/>
              <a:gd name="connsiteY1073" fmla="*/ 2991852 h 8861755"/>
              <a:gd name="connsiteX1074" fmla="*/ 2327318 w 4772243"/>
              <a:gd name="connsiteY1074" fmla="*/ 2990717 h 8861755"/>
              <a:gd name="connsiteX1075" fmla="*/ 2295222 w 4772243"/>
              <a:gd name="connsiteY1075" fmla="*/ 2992704 h 8861755"/>
              <a:gd name="connsiteX1076" fmla="*/ 2263410 w 4772243"/>
              <a:gd name="connsiteY1076" fmla="*/ 2998097 h 8861755"/>
              <a:gd name="connsiteX1077" fmla="*/ 2231598 w 4772243"/>
              <a:gd name="connsiteY1077" fmla="*/ 3007464 h 8861755"/>
              <a:gd name="connsiteX1078" fmla="*/ 2200639 w 4772243"/>
              <a:gd name="connsiteY1078" fmla="*/ 3020238 h 8861755"/>
              <a:gd name="connsiteX1079" fmla="*/ 2170815 w 4772243"/>
              <a:gd name="connsiteY1079" fmla="*/ 3037270 h 8861755"/>
              <a:gd name="connsiteX1080" fmla="*/ 2142412 w 4772243"/>
              <a:gd name="connsiteY1080" fmla="*/ 3058275 h 8861755"/>
              <a:gd name="connsiteX1081" fmla="*/ 2131990 w 4772243"/>
              <a:gd name="connsiteY1081" fmla="*/ 3068355 h 8861755"/>
              <a:gd name="connsiteX1082" fmla="*/ 2127758 w 4772243"/>
              <a:gd name="connsiteY1082" fmla="*/ 3046181 h 8861755"/>
              <a:gd name="connsiteX1083" fmla="*/ 2123529 w 4772243"/>
              <a:gd name="connsiteY1083" fmla="*/ 3019548 h 8861755"/>
              <a:gd name="connsiteX1084" fmla="*/ 2121415 w 4772243"/>
              <a:gd name="connsiteY1084" fmla="*/ 3006903 h 8861755"/>
              <a:gd name="connsiteX1085" fmla="*/ 2115374 w 4772243"/>
              <a:gd name="connsiteY1085" fmla="*/ 2983498 h 8861755"/>
              <a:gd name="connsiteX1086" fmla="*/ 2105709 w 4772243"/>
              <a:gd name="connsiteY1086" fmla="*/ 2961976 h 8861755"/>
              <a:gd name="connsiteX1087" fmla="*/ 2093324 w 4772243"/>
              <a:gd name="connsiteY1087" fmla="*/ 2942875 h 8861755"/>
              <a:gd name="connsiteX1088" fmla="*/ 2077316 w 4772243"/>
              <a:gd name="connsiteY1088" fmla="*/ 2925389 h 8861755"/>
              <a:gd name="connsiteX1089" fmla="*/ 2057683 w 4772243"/>
              <a:gd name="connsiteY1089" fmla="*/ 2909516 h 8861755"/>
              <a:gd name="connsiteX1090" fmla="*/ 2033822 w 4772243"/>
              <a:gd name="connsiteY1090" fmla="*/ 2896065 h 8861755"/>
              <a:gd name="connsiteX1091" fmla="*/ 2005732 w 4772243"/>
              <a:gd name="connsiteY1091" fmla="*/ 2884496 h 8861755"/>
              <a:gd name="connsiteX1092" fmla="*/ 1990025 w 4772243"/>
              <a:gd name="connsiteY1092" fmla="*/ 2879385 h 8861755"/>
              <a:gd name="connsiteX1093" fmla="*/ 1957707 w 4772243"/>
              <a:gd name="connsiteY1093" fmla="*/ 2869162 h 8861755"/>
              <a:gd name="connsiteX1094" fmla="*/ 1898204 w 4772243"/>
              <a:gd name="connsiteY1094" fmla="*/ 2845219 h 8861755"/>
              <a:gd name="connsiteX1095" fmla="*/ 1844741 w 4772243"/>
              <a:gd name="connsiteY1095" fmla="*/ 2816434 h 8861755"/>
              <a:gd name="connsiteX1096" fmla="*/ 1796414 w 4772243"/>
              <a:gd name="connsiteY1096" fmla="*/ 2783612 h 8861755"/>
              <a:gd name="connsiteX1097" fmla="*/ 1753825 w 4772243"/>
              <a:gd name="connsiteY1097" fmla="*/ 2746755 h 8861755"/>
              <a:gd name="connsiteX1098" fmla="*/ 1743173 w 4772243"/>
              <a:gd name="connsiteY1098" fmla="*/ 2734778 h 8861755"/>
              <a:gd name="connsiteX1099" fmla="*/ 1727166 w 4772243"/>
              <a:gd name="connsiteY1099" fmla="*/ 2733837 h 8861755"/>
              <a:gd name="connsiteX1100" fmla="*/ 1650814 w 4772243"/>
              <a:gd name="connsiteY1100" fmla="*/ 2725759 h 8861755"/>
              <a:gd name="connsiteX1101" fmla="*/ 1578083 w 4772243"/>
              <a:gd name="connsiteY1101" fmla="*/ 2714180 h 8861755"/>
              <a:gd name="connsiteX1102" fmla="*/ 1507163 w 4772243"/>
              <a:gd name="connsiteY1102" fmla="*/ 2700179 h 8861755"/>
              <a:gd name="connsiteX1103" fmla="*/ 1435639 w 4772243"/>
              <a:gd name="connsiteY1103" fmla="*/ 2683216 h 8861755"/>
              <a:gd name="connsiteX1104" fmla="*/ 1324280 w 4772243"/>
              <a:gd name="connsiteY1104" fmla="*/ 2653597 h 8861755"/>
              <a:gd name="connsiteX1105" fmla="*/ 1241590 w 4772243"/>
              <a:gd name="connsiteY1105" fmla="*/ 2630440 h 8861755"/>
              <a:gd name="connsiteX1106" fmla="*/ 1219861 w 4772243"/>
              <a:gd name="connsiteY1106" fmla="*/ 2623977 h 8861755"/>
              <a:gd name="connsiteX1107" fmla="*/ 1169765 w 4772243"/>
              <a:gd name="connsiteY1107" fmla="*/ 2602975 h 8861755"/>
              <a:gd name="connsiteX1108" fmla="*/ 1085868 w 4772243"/>
              <a:gd name="connsiteY1108" fmla="*/ 2560700 h 8861755"/>
              <a:gd name="connsiteX1109" fmla="*/ 996539 w 4772243"/>
              <a:gd name="connsiteY1109" fmla="*/ 2513849 h 8861755"/>
              <a:gd name="connsiteX1110" fmla="*/ 937389 w 4772243"/>
              <a:gd name="connsiteY1110" fmla="*/ 2486116 h 8861755"/>
              <a:gd name="connsiteX1111" fmla="*/ 895139 w 4772243"/>
              <a:gd name="connsiteY1111" fmla="*/ 2469690 h 8861755"/>
              <a:gd name="connsiteX1112" fmla="*/ 867977 w 4772243"/>
              <a:gd name="connsiteY1112" fmla="*/ 2460804 h 8861755"/>
              <a:gd name="connsiteX1113" fmla="*/ 842325 w 4772243"/>
              <a:gd name="connsiteY1113" fmla="*/ 2454881 h 8861755"/>
              <a:gd name="connsiteX1114" fmla="*/ 818183 w 4772243"/>
              <a:gd name="connsiteY1114" fmla="*/ 2452188 h 8861755"/>
              <a:gd name="connsiteX1115" fmla="*/ 807017 w 4772243"/>
              <a:gd name="connsiteY1115" fmla="*/ 2452188 h 8861755"/>
              <a:gd name="connsiteX1116" fmla="*/ 821503 w 4772243"/>
              <a:gd name="connsiteY1116" fmla="*/ 2445187 h 8861755"/>
              <a:gd name="connsiteX1117" fmla="*/ 850172 w 4772243"/>
              <a:gd name="connsiteY1117" fmla="*/ 2436032 h 8861755"/>
              <a:gd name="connsiteX1118" fmla="*/ 879446 w 4772243"/>
              <a:gd name="connsiteY1118" fmla="*/ 2433070 h 8861755"/>
              <a:gd name="connsiteX1119" fmla="*/ 908417 w 4772243"/>
              <a:gd name="connsiteY1119" fmla="*/ 2434686 h 8861755"/>
              <a:gd name="connsiteX1120" fmla="*/ 937992 w 4772243"/>
              <a:gd name="connsiteY1120" fmla="*/ 2441419 h 8861755"/>
              <a:gd name="connsiteX1121" fmla="*/ 967869 w 4772243"/>
              <a:gd name="connsiteY1121" fmla="*/ 2451381 h 8861755"/>
              <a:gd name="connsiteX1122" fmla="*/ 1013741 w 4772243"/>
              <a:gd name="connsiteY1122" fmla="*/ 2472114 h 8861755"/>
              <a:gd name="connsiteX1123" fmla="*/ 1107597 w 4772243"/>
              <a:gd name="connsiteY1123" fmla="*/ 2525697 h 8861755"/>
              <a:gd name="connsiteX1124" fmla="*/ 1191192 w 4772243"/>
              <a:gd name="connsiteY1124" fmla="*/ 2572549 h 8861755"/>
              <a:gd name="connsiteX1125" fmla="*/ 1225897 w 4772243"/>
              <a:gd name="connsiteY1125" fmla="*/ 2588973 h 8861755"/>
              <a:gd name="connsiteX1126" fmla="*/ 1261508 w 4772243"/>
              <a:gd name="connsiteY1126" fmla="*/ 2603244 h 8861755"/>
              <a:gd name="connsiteX1127" fmla="*/ 1298326 w 4772243"/>
              <a:gd name="connsiteY1127" fmla="*/ 2614822 h 8861755"/>
              <a:gd name="connsiteX1128" fmla="*/ 1317037 w 4772243"/>
              <a:gd name="connsiteY1128" fmla="*/ 2618861 h 8861755"/>
              <a:gd name="connsiteX1129" fmla="*/ 1368341 w 4772243"/>
              <a:gd name="connsiteY1129" fmla="*/ 2629363 h 8861755"/>
              <a:gd name="connsiteX1130" fmla="*/ 1474871 w 4772243"/>
              <a:gd name="connsiteY1130" fmla="*/ 2651712 h 8861755"/>
              <a:gd name="connsiteX1131" fmla="*/ 1563597 w 4772243"/>
              <a:gd name="connsiteY1131" fmla="*/ 2666790 h 8861755"/>
              <a:gd name="connsiteX1132" fmla="*/ 1628783 w 4772243"/>
              <a:gd name="connsiteY1132" fmla="*/ 2674868 h 8861755"/>
              <a:gd name="connsiteX1133" fmla="*/ 1700492 w 4772243"/>
              <a:gd name="connsiteY1133" fmla="*/ 2680999 h 8861755"/>
              <a:gd name="connsiteX1134" fmla="*/ 1686167 w 4772243"/>
              <a:gd name="connsiteY1134" fmla="*/ 2659860 h 8861755"/>
              <a:gd name="connsiteX1135" fmla="*/ 1660796 w 4772243"/>
              <a:gd name="connsiteY1135" fmla="*/ 2610090 h 8861755"/>
              <a:gd name="connsiteX1136" fmla="*/ 1650526 w 4772243"/>
              <a:gd name="connsiteY1136" fmla="*/ 2583726 h 8861755"/>
              <a:gd name="connsiteX1137" fmla="*/ 1643579 w 4772243"/>
              <a:gd name="connsiteY1137" fmla="*/ 2566238 h 8861755"/>
              <a:gd name="connsiteX1138" fmla="*/ 1625456 w 4772243"/>
              <a:gd name="connsiteY1138" fmla="*/ 2532073 h 8861755"/>
              <a:gd name="connsiteX1139" fmla="*/ 1616395 w 4772243"/>
              <a:gd name="connsiteY1139" fmla="*/ 2514855 h 8861755"/>
              <a:gd name="connsiteX1140" fmla="*/ 1609448 w 4772243"/>
              <a:gd name="connsiteY1140" fmla="*/ 2501673 h 8861755"/>
              <a:gd name="connsiteX1141" fmla="*/ 1593742 w 4772243"/>
              <a:gd name="connsiteY1141" fmla="*/ 2476653 h 8861755"/>
              <a:gd name="connsiteX1142" fmla="*/ 1575619 w 4772243"/>
              <a:gd name="connsiteY1142" fmla="*/ 2452441 h 8861755"/>
              <a:gd name="connsiteX1143" fmla="*/ 1556287 w 4772243"/>
              <a:gd name="connsiteY1143" fmla="*/ 2430112 h 8861755"/>
              <a:gd name="connsiteX1144" fmla="*/ 1534238 w 4772243"/>
              <a:gd name="connsiteY1144" fmla="*/ 2408858 h 8861755"/>
              <a:gd name="connsiteX1145" fmla="*/ 1510377 w 4772243"/>
              <a:gd name="connsiteY1145" fmla="*/ 2389489 h 8861755"/>
              <a:gd name="connsiteX1146" fmla="*/ 1483797 w 4772243"/>
              <a:gd name="connsiteY1146" fmla="*/ 2371196 h 8861755"/>
              <a:gd name="connsiteX1147" fmla="*/ 1455102 w 4772243"/>
              <a:gd name="connsiteY1147" fmla="*/ 2354784 h 8861755"/>
              <a:gd name="connsiteX1148" fmla="*/ 1440000 w 4772243"/>
              <a:gd name="connsiteY1148" fmla="*/ 2347521 h 8861755"/>
              <a:gd name="connsiteX1149" fmla="*/ 1396204 w 4772243"/>
              <a:gd name="connsiteY1149" fmla="*/ 2327344 h 8861755"/>
              <a:gd name="connsiteX1150" fmla="*/ 1306798 w 4772243"/>
              <a:gd name="connsiteY1150" fmla="*/ 2290218 h 8861755"/>
              <a:gd name="connsiteX1151" fmla="*/ 1261793 w 4772243"/>
              <a:gd name="connsiteY1151" fmla="*/ 2272463 h 8861755"/>
              <a:gd name="connsiteX1152" fmla="*/ 1208030 w 4772243"/>
              <a:gd name="connsiteY1152" fmla="*/ 2252285 h 8861755"/>
              <a:gd name="connsiteX1153" fmla="*/ 1099595 w 4772243"/>
              <a:gd name="connsiteY1153" fmla="*/ 2213278 h 8861755"/>
              <a:gd name="connsiteX1154" fmla="*/ 1044622 w 4772243"/>
              <a:gd name="connsiteY1154" fmla="*/ 2195521 h 8861755"/>
              <a:gd name="connsiteX1155" fmla="*/ 1030729 w 4772243"/>
              <a:gd name="connsiteY1155" fmla="*/ 2191755 h 8861755"/>
              <a:gd name="connsiteX1156" fmla="*/ 1001732 w 4772243"/>
              <a:gd name="connsiteY1156" fmla="*/ 2185299 h 8861755"/>
              <a:gd name="connsiteX1157" fmla="*/ 957331 w 4772243"/>
              <a:gd name="connsiteY1157" fmla="*/ 2179110 h 8861755"/>
              <a:gd name="connsiteX1158" fmla="*/ 927429 w 4772243"/>
              <a:gd name="connsiteY1158" fmla="*/ 2176958 h 8861755"/>
              <a:gd name="connsiteX1159" fmla="*/ 888767 w 4772243"/>
              <a:gd name="connsiteY1159" fmla="*/ 2176421 h 8861755"/>
              <a:gd name="connsiteX1160" fmla="*/ 830472 w 4772243"/>
              <a:gd name="connsiteY1160" fmla="*/ 2178034 h 8861755"/>
              <a:gd name="connsiteX1161" fmla="*/ 792113 w 4772243"/>
              <a:gd name="connsiteY1161" fmla="*/ 2177766 h 8861755"/>
              <a:gd name="connsiteX1162" fmla="*/ 773084 w 4772243"/>
              <a:gd name="connsiteY1162" fmla="*/ 2175883 h 8861755"/>
              <a:gd name="connsiteX1163" fmla="*/ 735932 w 4772243"/>
              <a:gd name="connsiteY1163" fmla="*/ 2171308 h 8861755"/>
              <a:gd name="connsiteX1164" fmla="*/ 653474 w 4772243"/>
              <a:gd name="connsiteY1164" fmla="*/ 2162969 h 8861755"/>
              <a:gd name="connsiteX1165" fmla="*/ 588534 w 4772243"/>
              <a:gd name="connsiteY1165" fmla="*/ 2160010 h 8861755"/>
              <a:gd name="connsiteX1166" fmla="*/ 545040 w 4772243"/>
              <a:gd name="connsiteY1166" fmla="*/ 2160548 h 8861755"/>
              <a:gd name="connsiteX1167" fmla="*/ 503055 w 4772243"/>
              <a:gd name="connsiteY1167" fmla="*/ 2164046 h 8861755"/>
              <a:gd name="connsiteX1168" fmla="*/ 462883 w 4772243"/>
              <a:gd name="connsiteY1168" fmla="*/ 2171039 h 8861755"/>
              <a:gd name="connsiteX1169" fmla="*/ 443854 w 4772243"/>
              <a:gd name="connsiteY1169" fmla="*/ 2176421 h 8861755"/>
              <a:gd name="connsiteX1170" fmla="*/ 464394 w 4772243"/>
              <a:gd name="connsiteY1170" fmla="*/ 2167004 h 8861755"/>
              <a:gd name="connsiteX1171" fmla="*/ 510908 w 4772243"/>
              <a:gd name="connsiteY1171" fmla="*/ 2150056 h 8861755"/>
              <a:gd name="connsiteX1172" fmla="*/ 538395 w 4772243"/>
              <a:gd name="connsiteY1172" fmla="*/ 2143060 h 8861755"/>
              <a:gd name="connsiteX1173" fmla="*/ 547456 w 4772243"/>
              <a:gd name="connsiteY1173" fmla="*/ 2142791 h 8861755"/>
              <a:gd name="connsiteX1174" fmla="*/ 602428 w 4772243"/>
              <a:gd name="connsiteY1174" fmla="*/ 2144137 h 8861755"/>
              <a:gd name="connsiteX1175" fmla="*/ 713279 w 4772243"/>
              <a:gd name="connsiteY1175" fmla="*/ 2150056 h 8861755"/>
              <a:gd name="connsiteX1176" fmla="*/ 768553 w 4772243"/>
              <a:gd name="connsiteY1176" fmla="*/ 2152208 h 8861755"/>
              <a:gd name="connsiteX1177" fmla="*/ 856146 w 4772243"/>
              <a:gd name="connsiteY1177" fmla="*/ 2153553 h 8861755"/>
              <a:gd name="connsiteX1178" fmla="*/ 944041 w 4772243"/>
              <a:gd name="connsiteY1178" fmla="*/ 2152477 h 8861755"/>
              <a:gd name="connsiteX1179" fmla="*/ 945854 w 4772243"/>
              <a:gd name="connsiteY1179" fmla="*/ 2146020 h 8861755"/>
              <a:gd name="connsiteX1180" fmla="*/ 948270 w 4772243"/>
              <a:gd name="connsiteY1180" fmla="*/ 2139295 h 8861755"/>
              <a:gd name="connsiteX1181" fmla="*/ 864906 w 4772243"/>
              <a:gd name="connsiteY1181" fmla="*/ 2105128 h 8861755"/>
              <a:gd name="connsiteX1182" fmla="*/ 697573 w 4772243"/>
              <a:gd name="connsiteY1182" fmla="*/ 2036796 h 8861755"/>
              <a:gd name="connsiteX1183" fmla="*/ 615416 w 4772243"/>
              <a:gd name="connsiteY1183" fmla="*/ 2000478 h 8861755"/>
              <a:gd name="connsiteX1184" fmla="*/ 594575 w 4772243"/>
              <a:gd name="connsiteY1184" fmla="*/ 1991600 h 8861755"/>
              <a:gd name="connsiteX1185" fmla="*/ 552288 w 4772243"/>
              <a:gd name="connsiteY1185" fmla="*/ 1976265 h 8861755"/>
              <a:gd name="connsiteX1186" fmla="*/ 510002 w 4772243"/>
              <a:gd name="connsiteY1186" fmla="*/ 1964697 h 8861755"/>
              <a:gd name="connsiteX1187" fmla="*/ 467112 w 4772243"/>
              <a:gd name="connsiteY1187" fmla="*/ 1956357 h 8861755"/>
              <a:gd name="connsiteX1188" fmla="*/ 423617 w 4772243"/>
              <a:gd name="connsiteY1188" fmla="*/ 1951514 h 8861755"/>
              <a:gd name="connsiteX1189" fmla="*/ 379217 w 4772243"/>
              <a:gd name="connsiteY1189" fmla="*/ 1950439 h 8861755"/>
              <a:gd name="connsiteX1190" fmla="*/ 334816 w 4772243"/>
              <a:gd name="connsiteY1190" fmla="*/ 1952591 h 8861755"/>
              <a:gd name="connsiteX1191" fmla="*/ 289207 w 4772243"/>
              <a:gd name="connsiteY1191" fmla="*/ 1958509 h 8861755"/>
              <a:gd name="connsiteX1192" fmla="*/ 266554 w 4772243"/>
              <a:gd name="connsiteY1192" fmla="*/ 1962545 h 8861755"/>
              <a:gd name="connsiteX1193" fmla="*/ 254170 w 4772243"/>
              <a:gd name="connsiteY1193" fmla="*/ 1964428 h 8861755"/>
              <a:gd name="connsiteX1194" fmla="*/ 241484 w 4772243"/>
              <a:gd name="connsiteY1194" fmla="*/ 1965235 h 8861755"/>
              <a:gd name="connsiteX1195" fmla="*/ 239672 w 4772243"/>
              <a:gd name="connsiteY1195" fmla="*/ 1958778 h 8861755"/>
              <a:gd name="connsiteX1196" fmla="*/ 237558 w 4772243"/>
              <a:gd name="connsiteY1196" fmla="*/ 1952053 h 8861755"/>
              <a:gd name="connsiteX1197" fmla="*/ 275313 w 4772243"/>
              <a:gd name="connsiteY1197" fmla="*/ 1945058 h 8861755"/>
              <a:gd name="connsiteX1198" fmla="*/ 331192 w 4772243"/>
              <a:gd name="connsiteY1198" fmla="*/ 1934027 h 8861755"/>
              <a:gd name="connsiteX1199" fmla="*/ 368645 w 4772243"/>
              <a:gd name="connsiteY1199" fmla="*/ 1928648 h 8861755"/>
              <a:gd name="connsiteX1200" fmla="*/ 387675 w 4772243"/>
              <a:gd name="connsiteY1200" fmla="*/ 1927302 h 8861755"/>
              <a:gd name="connsiteX1201" fmla="*/ 419389 w 4772243"/>
              <a:gd name="connsiteY1201" fmla="*/ 1926764 h 8861755"/>
              <a:gd name="connsiteX1202" fmla="*/ 481610 w 4772243"/>
              <a:gd name="connsiteY1202" fmla="*/ 1928648 h 8861755"/>
              <a:gd name="connsiteX1203" fmla="*/ 541717 w 4772243"/>
              <a:gd name="connsiteY1203" fmla="*/ 1935374 h 8861755"/>
              <a:gd name="connsiteX1204" fmla="*/ 600918 w 4772243"/>
              <a:gd name="connsiteY1204" fmla="*/ 1945865 h 8861755"/>
              <a:gd name="connsiteX1205" fmla="*/ 659212 w 4772243"/>
              <a:gd name="connsiteY1205" fmla="*/ 1960123 h 8861755"/>
              <a:gd name="connsiteX1206" fmla="*/ 715997 w 4772243"/>
              <a:gd name="connsiteY1206" fmla="*/ 1977610 h 8861755"/>
              <a:gd name="connsiteX1207" fmla="*/ 772178 w 4772243"/>
              <a:gd name="connsiteY1207" fmla="*/ 1997518 h 8861755"/>
              <a:gd name="connsiteX1208" fmla="*/ 826848 w 4772243"/>
              <a:gd name="connsiteY1208" fmla="*/ 2019848 h 8861755"/>
              <a:gd name="connsiteX1209" fmla="*/ 854334 w 4772243"/>
              <a:gd name="connsiteY1209" fmla="*/ 2031685 h 8861755"/>
              <a:gd name="connsiteX1210" fmla="*/ 947364 w 4772243"/>
              <a:gd name="connsiteY1210" fmla="*/ 2073921 h 8861755"/>
              <a:gd name="connsiteX1211" fmla="*/ 1039591 w 4772243"/>
              <a:gd name="connsiteY1211" fmla="*/ 2116605 h 8861755"/>
              <a:gd name="connsiteX1212" fmla="*/ 1038582 w 4772243"/>
              <a:gd name="connsiteY1212" fmla="*/ 2117504 h 8861755"/>
              <a:gd name="connsiteX1213" fmla="*/ 1039790 w 4772243"/>
              <a:gd name="connsiteY1213" fmla="*/ 2116697 h 8861755"/>
              <a:gd name="connsiteX1214" fmla="*/ 1040696 w 4772243"/>
              <a:gd name="connsiteY1214" fmla="*/ 2115620 h 8861755"/>
              <a:gd name="connsiteX1215" fmla="*/ 1039628 w 4772243"/>
              <a:gd name="connsiteY1215" fmla="*/ 2116572 h 8861755"/>
              <a:gd name="connsiteX1216" fmla="*/ 1019553 w 4772243"/>
              <a:gd name="connsiteY1216" fmla="*/ 2101094 h 8861755"/>
              <a:gd name="connsiteX1217" fmla="*/ 981193 w 4772243"/>
              <a:gd name="connsiteY1217" fmla="*/ 2068542 h 8861755"/>
              <a:gd name="connsiteX1218" fmla="*/ 943135 w 4772243"/>
              <a:gd name="connsiteY1218" fmla="*/ 2035181 h 8861755"/>
              <a:gd name="connsiteX1219" fmla="*/ 904474 w 4772243"/>
              <a:gd name="connsiteY1219" fmla="*/ 2002630 h 8861755"/>
              <a:gd name="connsiteX1220" fmla="*/ 884237 w 4772243"/>
              <a:gd name="connsiteY1220" fmla="*/ 1987295 h 8861755"/>
              <a:gd name="connsiteX1221" fmla="*/ 906588 w 4772243"/>
              <a:gd name="connsiteY1221" fmla="*/ 1996979 h 8861755"/>
              <a:gd name="connsiteX1222" fmla="*/ 949479 w 4772243"/>
              <a:gd name="connsiteY1222" fmla="*/ 2018771 h 8861755"/>
              <a:gd name="connsiteX1223" fmla="*/ 989953 w 4772243"/>
              <a:gd name="connsiteY1223" fmla="*/ 2041638 h 8861755"/>
              <a:gd name="connsiteX1224" fmla="*/ 1029218 w 4772243"/>
              <a:gd name="connsiteY1224" fmla="*/ 2066927 h 8861755"/>
              <a:gd name="connsiteX1225" fmla="*/ 1047643 w 4772243"/>
              <a:gd name="connsiteY1225" fmla="*/ 2080109 h 8861755"/>
              <a:gd name="connsiteX1226" fmla="*/ 1066068 w 4772243"/>
              <a:gd name="connsiteY1226" fmla="*/ 2093022 h 8861755"/>
              <a:gd name="connsiteX1227" fmla="*/ 1103220 w 4772243"/>
              <a:gd name="connsiteY1227" fmla="*/ 2117773 h 8861755"/>
              <a:gd name="connsiteX1228" fmla="*/ 1161212 w 4772243"/>
              <a:gd name="connsiteY1228" fmla="*/ 2152477 h 8861755"/>
              <a:gd name="connsiteX1229" fmla="*/ 1242160 w 4772243"/>
              <a:gd name="connsiteY1229" fmla="*/ 2194176 h 8861755"/>
              <a:gd name="connsiteX1230" fmla="*/ 1327035 w 4772243"/>
              <a:gd name="connsiteY1230" fmla="*/ 2231033 h 8861755"/>
              <a:gd name="connsiteX1231" fmla="*/ 1371436 w 4772243"/>
              <a:gd name="connsiteY1231" fmla="*/ 2247713 h 8861755"/>
              <a:gd name="connsiteX1232" fmla="*/ 1398016 w 4772243"/>
              <a:gd name="connsiteY1232" fmla="*/ 2258204 h 8861755"/>
              <a:gd name="connsiteX1233" fmla="*/ 1449967 w 4772243"/>
              <a:gd name="connsiteY1233" fmla="*/ 2282685 h 8861755"/>
              <a:gd name="connsiteX1234" fmla="*/ 1525781 w 4772243"/>
              <a:gd name="connsiteY1234" fmla="*/ 2322771 h 8861755"/>
              <a:gd name="connsiteX1235" fmla="*/ 1576222 w 4772243"/>
              <a:gd name="connsiteY1235" fmla="*/ 2348866 h 8861755"/>
              <a:gd name="connsiteX1236" fmla="*/ 1584076 w 4772243"/>
              <a:gd name="connsiteY1236" fmla="*/ 2351825 h 8861755"/>
              <a:gd name="connsiteX1237" fmla="*/ 1594950 w 4772243"/>
              <a:gd name="connsiteY1237" fmla="*/ 2354515 h 8861755"/>
              <a:gd name="connsiteX1238" fmla="*/ 1584076 w 4772243"/>
              <a:gd name="connsiteY1238" fmla="*/ 2315775 h 8861755"/>
              <a:gd name="connsiteX1239" fmla="*/ 1560214 w 4772243"/>
              <a:gd name="connsiteY1239" fmla="*/ 2239372 h 8861755"/>
              <a:gd name="connsiteX1240" fmla="*/ 1522459 w 4772243"/>
              <a:gd name="connsiteY1240" fmla="*/ 2125843 h 8861755"/>
              <a:gd name="connsiteX1241" fmla="*/ 1487724 w 4772243"/>
              <a:gd name="connsiteY1241" fmla="*/ 2012853 h 8861755"/>
              <a:gd name="connsiteX1242" fmla="*/ 1468997 w 4772243"/>
              <a:gd name="connsiteY1242" fmla="*/ 1937795 h 8861755"/>
              <a:gd name="connsiteX1243" fmla="*/ 1455102 w 4772243"/>
              <a:gd name="connsiteY1243" fmla="*/ 1862736 h 8861755"/>
              <a:gd name="connsiteX1244" fmla="*/ 1449363 w 4772243"/>
              <a:gd name="connsiteY1244" fmla="*/ 1806240 h 8861755"/>
              <a:gd name="connsiteX1245" fmla="*/ 1447854 w 4772243"/>
              <a:gd name="connsiteY1245" fmla="*/ 1768576 h 8861755"/>
              <a:gd name="connsiteX1246" fmla="*/ 1447854 w 4772243"/>
              <a:gd name="connsiteY1246" fmla="*/ 1749476 h 8861755"/>
              <a:gd name="connsiteX1247" fmla="*/ 1402849 w 4772243"/>
              <a:gd name="connsiteY1247" fmla="*/ 1739791 h 8861755"/>
              <a:gd name="connsiteX1248" fmla="*/ 1339721 w 4772243"/>
              <a:gd name="connsiteY1248" fmla="*/ 1727684 h 8861755"/>
              <a:gd name="connsiteX1249" fmla="*/ 1311631 w 4772243"/>
              <a:gd name="connsiteY1249" fmla="*/ 1718807 h 8861755"/>
              <a:gd name="connsiteX1250" fmla="*/ 1294717 w 4772243"/>
              <a:gd name="connsiteY1250" fmla="*/ 1711544 h 8861755"/>
              <a:gd name="connsiteX1251" fmla="*/ 1286863 w 4772243"/>
              <a:gd name="connsiteY1251" fmla="*/ 1706970 h 8861755"/>
              <a:gd name="connsiteX1252" fmla="*/ 1273271 w 4772243"/>
              <a:gd name="connsiteY1252" fmla="*/ 1699437 h 8861755"/>
              <a:gd name="connsiteX1253" fmla="*/ 1244275 w 4772243"/>
              <a:gd name="connsiteY1253" fmla="*/ 1685986 h 8861755"/>
              <a:gd name="connsiteX1254" fmla="*/ 1213768 w 4772243"/>
              <a:gd name="connsiteY1254" fmla="*/ 1674956 h 8861755"/>
              <a:gd name="connsiteX1255" fmla="*/ 1181449 w 4772243"/>
              <a:gd name="connsiteY1255" fmla="*/ 1665809 h 8861755"/>
              <a:gd name="connsiteX1256" fmla="*/ 1149130 w 4772243"/>
              <a:gd name="connsiteY1256" fmla="*/ 1658814 h 8861755"/>
              <a:gd name="connsiteX1257" fmla="*/ 1115905 w 4772243"/>
              <a:gd name="connsiteY1257" fmla="*/ 1653973 h 8861755"/>
              <a:gd name="connsiteX1258" fmla="*/ 1065766 w 4772243"/>
              <a:gd name="connsiteY1258" fmla="*/ 1649399 h 8861755"/>
              <a:gd name="connsiteX1259" fmla="*/ 1000222 w 4772243"/>
              <a:gd name="connsiteY1259" fmla="*/ 1649668 h 8861755"/>
              <a:gd name="connsiteX1260" fmla="*/ 939511 w 4772243"/>
              <a:gd name="connsiteY1260" fmla="*/ 1655317 h 8861755"/>
              <a:gd name="connsiteX1261" fmla="*/ 886653 w 4772243"/>
              <a:gd name="connsiteY1261" fmla="*/ 1665540 h 8861755"/>
              <a:gd name="connsiteX1262" fmla="*/ 853730 w 4772243"/>
              <a:gd name="connsiteY1262" fmla="*/ 1675494 h 8861755"/>
              <a:gd name="connsiteX1263" fmla="*/ 835909 w 4772243"/>
              <a:gd name="connsiteY1263" fmla="*/ 1683027 h 8861755"/>
              <a:gd name="connsiteX1264" fmla="*/ 828358 w 4772243"/>
              <a:gd name="connsiteY1264" fmla="*/ 1687062 h 8861755"/>
              <a:gd name="connsiteX1265" fmla="*/ 824432 w 4772243"/>
              <a:gd name="connsiteY1265" fmla="*/ 1685986 h 8861755"/>
              <a:gd name="connsiteX1266" fmla="*/ 821109 w 4772243"/>
              <a:gd name="connsiteY1266" fmla="*/ 1681951 h 8861755"/>
              <a:gd name="connsiteX1267" fmla="*/ 820505 w 4772243"/>
              <a:gd name="connsiteY1267" fmla="*/ 1678454 h 8861755"/>
              <a:gd name="connsiteX1268" fmla="*/ 821713 w 4772243"/>
              <a:gd name="connsiteY1268" fmla="*/ 1676301 h 8861755"/>
              <a:gd name="connsiteX1269" fmla="*/ 826848 w 4772243"/>
              <a:gd name="connsiteY1269" fmla="*/ 1673073 h 8861755"/>
              <a:gd name="connsiteX1270" fmla="*/ 845877 w 4772243"/>
              <a:gd name="connsiteY1270" fmla="*/ 1665540 h 8861755"/>
              <a:gd name="connsiteX1271" fmla="*/ 856448 w 4772243"/>
              <a:gd name="connsiteY1271" fmla="*/ 1660697 h 8861755"/>
              <a:gd name="connsiteX1272" fmla="*/ 858563 w 4772243"/>
              <a:gd name="connsiteY1272" fmla="*/ 1658277 h 8861755"/>
              <a:gd name="connsiteX1273" fmla="*/ 790904 w 4772243"/>
              <a:gd name="connsiteY1273" fmla="*/ 1666078 h 8861755"/>
              <a:gd name="connsiteX1274" fmla="*/ 643204 w 4772243"/>
              <a:gd name="connsiteY1274" fmla="*/ 1685986 h 8861755"/>
              <a:gd name="connsiteX1275" fmla="*/ 580077 w 4772243"/>
              <a:gd name="connsiteY1275" fmla="*/ 1693249 h 8861755"/>
              <a:gd name="connsiteX1276" fmla="*/ 580077 w 4772243"/>
              <a:gd name="connsiteY1276" fmla="*/ 1691636 h 8861755"/>
              <a:gd name="connsiteX1277" fmla="*/ 585212 w 4772243"/>
              <a:gd name="connsiteY1277" fmla="*/ 1685717 h 8861755"/>
              <a:gd name="connsiteX1278" fmla="*/ 594273 w 4772243"/>
              <a:gd name="connsiteY1278" fmla="*/ 1678722 h 8861755"/>
              <a:gd name="connsiteX1279" fmla="*/ 606959 w 4772243"/>
              <a:gd name="connsiteY1279" fmla="*/ 1673073 h 8861755"/>
              <a:gd name="connsiteX1280" fmla="*/ 613905 w 4772243"/>
              <a:gd name="connsiteY1280" fmla="*/ 1671727 h 8861755"/>
              <a:gd name="connsiteX1281" fmla="*/ 727475 w 4772243"/>
              <a:gd name="connsiteY1281" fmla="*/ 1650744 h 8861755"/>
              <a:gd name="connsiteX1282" fmla="*/ 838326 w 4772243"/>
              <a:gd name="connsiteY1282" fmla="*/ 1630298 h 8861755"/>
              <a:gd name="connsiteX1283" fmla="*/ 827150 w 4772243"/>
              <a:gd name="connsiteY1283" fmla="*/ 1626800 h 8861755"/>
              <a:gd name="connsiteX1284" fmla="*/ 815068 w 4772243"/>
              <a:gd name="connsiteY1284" fmla="*/ 1623034 h 8861755"/>
              <a:gd name="connsiteX1285" fmla="*/ 1137653 w 4772243"/>
              <a:gd name="connsiteY1285" fmla="*/ 1623034 h 8861755"/>
              <a:gd name="connsiteX1286" fmla="*/ 997202 w 4772243"/>
              <a:gd name="connsiteY1286" fmla="*/ 1501703 h 8861755"/>
              <a:gd name="connsiteX1287" fmla="*/ 852824 w 4772243"/>
              <a:gd name="connsiteY1287" fmla="*/ 1376875 h 8861755"/>
              <a:gd name="connsiteX1288" fmla="*/ 844367 w 4772243"/>
              <a:gd name="connsiteY1288" fmla="*/ 1370149 h 8861755"/>
              <a:gd name="connsiteX1289" fmla="*/ 827150 w 4772243"/>
              <a:gd name="connsiteY1289" fmla="*/ 1357505 h 8861755"/>
              <a:gd name="connsiteX1290" fmla="*/ 809329 w 4772243"/>
              <a:gd name="connsiteY1290" fmla="*/ 1347014 h 8861755"/>
              <a:gd name="connsiteX1291" fmla="*/ 789998 w 4772243"/>
              <a:gd name="connsiteY1291" fmla="*/ 1338136 h 8861755"/>
              <a:gd name="connsiteX1292" fmla="*/ 759794 w 4772243"/>
              <a:gd name="connsiteY1292" fmla="*/ 1327643 h 8861755"/>
              <a:gd name="connsiteX1293" fmla="*/ 715997 w 4772243"/>
              <a:gd name="connsiteY1293" fmla="*/ 1318766 h 8861755"/>
              <a:gd name="connsiteX1294" fmla="*/ 692438 w 4772243"/>
              <a:gd name="connsiteY1294" fmla="*/ 1317152 h 8861755"/>
              <a:gd name="connsiteX1295" fmla="*/ 468623 w 4772243"/>
              <a:gd name="connsiteY1295" fmla="*/ 1305583 h 8861755"/>
              <a:gd name="connsiteX1296" fmla="*/ 244202 w 4772243"/>
              <a:gd name="connsiteY1296" fmla="*/ 1294553 h 8861755"/>
              <a:gd name="connsiteX1297" fmla="*/ 243900 w 4772243"/>
              <a:gd name="connsiteY1297" fmla="*/ 1292132 h 8861755"/>
              <a:gd name="connsiteX1298" fmla="*/ 243900 w 4772243"/>
              <a:gd name="connsiteY1298" fmla="*/ 1289711 h 8861755"/>
              <a:gd name="connsiteX1299" fmla="*/ 596991 w 4772243"/>
              <a:gd name="connsiteY1299" fmla="*/ 1289711 h 8861755"/>
              <a:gd name="connsiteX1300" fmla="*/ 506076 w 4772243"/>
              <a:gd name="connsiteY1300" fmla="*/ 1240210 h 8861755"/>
              <a:gd name="connsiteX1301" fmla="*/ 420597 w 4772243"/>
              <a:gd name="connsiteY1301" fmla="*/ 1193668 h 8861755"/>
              <a:gd name="connsiteX1302" fmla="*/ 408817 w 4772243"/>
              <a:gd name="connsiteY1302" fmla="*/ 1187480 h 8861755"/>
              <a:gd name="connsiteX1303" fmla="*/ 384050 w 4772243"/>
              <a:gd name="connsiteY1303" fmla="*/ 1176182 h 8861755"/>
              <a:gd name="connsiteX1304" fmla="*/ 358980 w 4772243"/>
              <a:gd name="connsiteY1304" fmla="*/ 1167304 h 8861755"/>
              <a:gd name="connsiteX1305" fmla="*/ 333306 w 4772243"/>
              <a:gd name="connsiteY1305" fmla="*/ 1160310 h 8861755"/>
              <a:gd name="connsiteX1306" fmla="*/ 307028 w 4772243"/>
              <a:gd name="connsiteY1306" fmla="*/ 1154928 h 8861755"/>
              <a:gd name="connsiteX1307" fmla="*/ 279844 w 4772243"/>
              <a:gd name="connsiteY1307" fmla="*/ 1152239 h 8861755"/>
              <a:gd name="connsiteX1308" fmla="*/ 252055 w 4772243"/>
              <a:gd name="connsiteY1308" fmla="*/ 1151970 h 8861755"/>
              <a:gd name="connsiteX1309" fmla="*/ 223965 w 4772243"/>
              <a:gd name="connsiteY1309" fmla="*/ 1153584 h 8861755"/>
              <a:gd name="connsiteX1310" fmla="*/ 209467 w 4772243"/>
              <a:gd name="connsiteY1310" fmla="*/ 1155467 h 8861755"/>
              <a:gd name="connsiteX1311" fmla="*/ 186814 w 4772243"/>
              <a:gd name="connsiteY1311" fmla="*/ 1158964 h 8861755"/>
              <a:gd name="connsiteX1312" fmla="*/ 140601 w 4772243"/>
              <a:gd name="connsiteY1312" fmla="*/ 1164345 h 8861755"/>
              <a:gd name="connsiteX1313" fmla="*/ 117343 w 4772243"/>
              <a:gd name="connsiteY1313" fmla="*/ 1164883 h 8861755"/>
              <a:gd name="connsiteX1314" fmla="*/ 108584 w 4772243"/>
              <a:gd name="connsiteY1314" fmla="*/ 1164345 h 8861755"/>
              <a:gd name="connsiteX1315" fmla="*/ 98315 w 4772243"/>
              <a:gd name="connsiteY1315" fmla="*/ 1162730 h 8861755"/>
              <a:gd name="connsiteX1316" fmla="*/ 96804 w 4772243"/>
              <a:gd name="connsiteY1316" fmla="*/ 1159772 h 8861755"/>
              <a:gd name="connsiteX1317" fmla="*/ 102845 w 4772243"/>
              <a:gd name="connsiteY1317" fmla="*/ 1156005 h 8861755"/>
              <a:gd name="connsiteX1318" fmla="*/ 123686 w 4772243"/>
              <a:gd name="connsiteY1318" fmla="*/ 1149548 h 8861755"/>
              <a:gd name="connsiteX1319" fmla="*/ 170202 w 4772243"/>
              <a:gd name="connsiteY1319" fmla="*/ 1140939 h 8861755"/>
              <a:gd name="connsiteX1320" fmla="*/ 199198 w 4772243"/>
              <a:gd name="connsiteY1320" fmla="*/ 1137980 h 8861755"/>
              <a:gd name="connsiteX1321" fmla="*/ 205541 w 4772243"/>
              <a:gd name="connsiteY1321" fmla="*/ 1136904 h 8861755"/>
              <a:gd name="connsiteX1322" fmla="*/ 217925 w 4772243"/>
              <a:gd name="connsiteY1322" fmla="*/ 1131524 h 8861755"/>
              <a:gd name="connsiteX1323" fmla="*/ 230309 w 4772243"/>
              <a:gd name="connsiteY1323" fmla="*/ 1125336 h 8861755"/>
              <a:gd name="connsiteX1324" fmla="*/ 241182 w 4772243"/>
              <a:gd name="connsiteY1324" fmla="*/ 1121838 h 8861755"/>
              <a:gd name="connsiteX1325" fmla="*/ 246015 w 4772243"/>
              <a:gd name="connsiteY1325" fmla="*/ 1122645 h 8861755"/>
              <a:gd name="connsiteX1326" fmla="*/ 299174 w 4772243"/>
              <a:gd name="connsiteY1326" fmla="*/ 1136635 h 8861755"/>
              <a:gd name="connsiteX1327" fmla="*/ 378613 w 4772243"/>
              <a:gd name="connsiteY1327" fmla="*/ 1159233 h 8861755"/>
              <a:gd name="connsiteX1328" fmla="*/ 430565 w 4772243"/>
              <a:gd name="connsiteY1328" fmla="*/ 1175914 h 8861755"/>
              <a:gd name="connsiteX1329" fmla="*/ 456540 w 4772243"/>
              <a:gd name="connsiteY1329" fmla="*/ 1185329 h 8861755"/>
              <a:gd name="connsiteX1330" fmla="*/ 488859 w 4772243"/>
              <a:gd name="connsiteY1330" fmla="*/ 1197435 h 8861755"/>
              <a:gd name="connsiteX1331" fmla="*/ 552288 w 4772243"/>
              <a:gd name="connsiteY1331" fmla="*/ 1224337 h 8861755"/>
              <a:gd name="connsiteX1332" fmla="*/ 616322 w 4772243"/>
              <a:gd name="connsiteY1332" fmla="*/ 1252047 h 8861755"/>
              <a:gd name="connsiteX1333" fmla="*/ 680960 w 4772243"/>
              <a:gd name="connsiteY1333" fmla="*/ 1276798 h 8861755"/>
              <a:gd name="connsiteX1334" fmla="*/ 714185 w 4772243"/>
              <a:gd name="connsiteY1334" fmla="*/ 1286751 h 8861755"/>
              <a:gd name="connsiteX1335" fmla="*/ 732610 w 4772243"/>
              <a:gd name="connsiteY1335" fmla="*/ 1292401 h 8861755"/>
              <a:gd name="connsiteX1336" fmla="*/ 768251 w 4772243"/>
              <a:gd name="connsiteY1336" fmla="*/ 1304238 h 8861755"/>
              <a:gd name="connsiteX1337" fmla="*/ 801778 w 4772243"/>
              <a:gd name="connsiteY1337" fmla="*/ 1317959 h 8861755"/>
              <a:gd name="connsiteX1338" fmla="*/ 833493 w 4772243"/>
              <a:gd name="connsiteY1338" fmla="*/ 1332755 h 8861755"/>
              <a:gd name="connsiteX1339" fmla="*/ 863698 w 4772243"/>
              <a:gd name="connsiteY1339" fmla="*/ 1349703 h 8861755"/>
              <a:gd name="connsiteX1340" fmla="*/ 892089 w 4772243"/>
              <a:gd name="connsiteY1340" fmla="*/ 1368266 h 8861755"/>
              <a:gd name="connsiteX1341" fmla="*/ 919274 w 4772243"/>
              <a:gd name="connsiteY1341" fmla="*/ 1389251 h 8861755"/>
              <a:gd name="connsiteX1342" fmla="*/ 944646 w 4772243"/>
              <a:gd name="connsiteY1342" fmla="*/ 1412387 h 8861755"/>
              <a:gd name="connsiteX1343" fmla="*/ 956727 w 4772243"/>
              <a:gd name="connsiteY1343" fmla="*/ 1424762 h 8861755"/>
              <a:gd name="connsiteX1344" fmla="*/ 974548 w 4772243"/>
              <a:gd name="connsiteY1344" fmla="*/ 1443324 h 8861755"/>
              <a:gd name="connsiteX1345" fmla="*/ 1012002 w 4772243"/>
              <a:gd name="connsiteY1345" fmla="*/ 1478298 h 8861755"/>
              <a:gd name="connsiteX1346" fmla="*/ 1052476 w 4772243"/>
              <a:gd name="connsiteY1346" fmla="*/ 1510581 h 8861755"/>
              <a:gd name="connsiteX1347" fmla="*/ 1095366 w 4772243"/>
              <a:gd name="connsiteY1347" fmla="*/ 1540981 h 8861755"/>
              <a:gd name="connsiteX1348" fmla="*/ 1140069 w 4772243"/>
              <a:gd name="connsiteY1348" fmla="*/ 1569229 h 8861755"/>
              <a:gd name="connsiteX1349" fmla="*/ 1186584 w 4772243"/>
              <a:gd name="connsiteY1349" fmla="*/ 1595863 h 8861755"/>
              <a:gd name="connsiteX1350" fmla="*/ 1259075 w 4772243"/>
              <a:gd name="connsiteY1350" fmla="*/ 1632988 h 8861755"/>
              <a:gd name="connsiteX1351" fmla="*/ 1309517 w 4772243"/>
              <a:gd name="connsiteY1351" fmla="*/ 1656124 h 8861755"/>
              <a:gd name="connsiteX1352" fmla="*/ 1324317 w 4772243"/>
              <a:gd name="connsiteY1352" fmla="*/ 1662312 h 8861755"/>
              <a:gd name="connsiteX1353" fmla="*/ 1357240 w 4772243"/>
              <a:gd name="connsiteY1353" fmla="*/ 1671997 h 8861755"/>
              <a:gd name="connsiteX1354" fmla="*/ 1411306 w 4772243"/>
              <a:gd name="connsiteY1354" fmla="*/ 1684371 h 8861755"/>
              <a:gd name="connsiteX1355" fmla="*/ 1450874 w 4772243"/>
              <a:gd name="connsiteY1355" fmla="*/ 1693788 h 8861755"/>
              <a:gd name="connsiteX1356" fmla="*/ 1446041 w 4772243"/>
              <a:gd name="connsiteY1356" fmla="*/ 1624379 h 8861755"/>
              <a:gd name="connsiteX1357" fmla="*/ 1441813 w 4772243"/>
              <a:gd name="connsiteY1357" fmla="*/ 1567077 h 8861755"/>
              <a:gd name="connsiteX1358" fmla="*/ 1438792 w 4772243"/>
              <a:gd name="connsiteY1358" fmla="*/ 1537753 h 8861755"/>
              <a:gd name="connsiteX1359" fmla="*/ 1427012 w 4772243"/>
              <a:gd name="connsiteY1359" fmla="*/ 1482333 h 8861755"/>
              <a:gd name="connsiteX1360" fmla="*/ 1413420 w 4772243"/>
              <a:gd name="connsiteY1360" fmla="*/ 1443056 h 8861755"/>
              <a:gd name="connsiteX1361" fmla="*/ 1402245 w 4772243"/>
              <a:gd name="connsiteY1361" fmla="*/ 1417498 h 8861755"/>
              <a:gd name="connsiteX1362" fmla="*/ 1389558 w 4772243"/>
              <a:gd name="connsiteY1362" fmla="*/ 1393286 h 8861755"/>
              <a:gd name="connsiteX1363" fmla="*/ 1375061 w 4772243"/>
              <a:gd name="connsiteY1363" fmla="*/ 1369343 h 8861755"/>
              <a:gd name="connsiteX1364" fmla="*/ 1358146 w 4772243"/>
              <a:gd name="connsiteY1364" fmla="*/ 1346475 h 8861755"/>
              <a:gd name="connsiteX1365" fmla="*/ 1340024 w 4772243"/>
              <a:gd name="connsiteY1365" fmla="*/ 1324415 h 8861755"/>
              <a:gd name="connsiteX1366" fmla="*/ 1319787 w 4772243"/>
              <a:gd name="connsiteY1366" fmla="*/ 1303431 h 8861755"/>
              <a:gd name="connsiteX1367" fmla="*/ 1297435 w 4772243"/>
              <a:gd name="connsiteY1367" fmla="*/ 1283254 h 8861755"/>
              <a:gd name="connsiteX1368" fmla="*/ 1273573 w 4772243"/>
              <a:gd name="connsiteY1368" fmla="*/ 1263885 h 8861755"/>
              <a:gd name="connsiteX1369" fmla="*/ 1247295 w 4772243"/>
              <a:gd name="connsiteY1369" fmla="*/ 1245321 h 8861755"/>
              <a:gd name="connsiteX1370" fmla="*/ 1205009 w 4772243"/>
              <a:gd name="connsiteY1370" fmla="*/ 1219494 h 8861755"/>
              <a:gd name="connsiteX1371" fmla="*/ 1173596 w 4772243"/>
              <a:gd name="connsiteY1371" fmla="*/ 1203353 h 8861755"/>
              <a:gd name="connsiteX1372" fmla="*/ 1149734 w 4772243"/>
              <a:gd name="connsiteY1372" fmla="*/ 1191246 h 8861755"/>
              <a:gd name="connsiteX1373" fmla="*/ 1104427 w 4772243"/>
              <a:gd name="connsiteY1373" fmla="*/ 1163269 h 8861755"/>
              <a:gd name="connsiteX1374" fmla="*/ 1084190 w 4772243"/>
              <a:gd name="connsiteY1374" fmla="*/ 1147935 h 8861755"/>
              <a:gd name="connsiteX1375" fmla="*/ 1060933 w 4772243"/>
              <a:gd name="connsiteY1375" fmla="*/ 1129910 h 8861755"/>
              <a:gd name="connsiteX1376" fmla="*/ 1012908 w 4772243"/>
              <a:gd name="connsiteY1376" fmla="*/ 1096819 h 8861755"/>
              <a:gd name="connsiteX1377" fmla="*/ 963070 w 4772243"/>
              <a:gd name="connsiteY1377" fmla="*/ 1067495 h 8861755"/>
              <a:gd name="connsiteX1378" fmla="*/ 910515 w 4772243"/>
              <a:gd name="connsiteY1378" fmla="*/ 1041669 h 8861755"/>
              <a:gd name="connsiteX1379" fmla="*/ 856146 w 4772243"/>
              <a:gd name="connsiteY1379" fmla="*/ 1020416 h 8861755"/>
              <a:gd name="connsiteX1380" fmla="*/ 798758 w 4772243"/>
              <a:gd name="connsiteY1380" fmla="*/ 1002929 h 8861755"/>
              <a:gd name="connsiteX1381" fmla="*/ 738651 w 4772243"/>
              <a:gd name="connsiteY1381" fmla="*/ 990285 h 8861755"/>
              <a:gd name="connsiteX1382" fmla="*/ 676127 w 4772243"/>
              <a:gd name="connsiteY1382" fmla="*/ 982483 h 8861755"/>
              <a:gd name="connsiteX1383" fmla="*/ 643204 w 4772243"/>
              <a:gd name="connsiteY1383" fmla="*/ 980330 h 8861755"/>
              <a:gd name="connsiteX1384" fmla="*/ 690323 w 4772243"/>
              <a:gd name="connsiteY1384" fmla="*/ 978178 h 8861755"/>
              <a:gd name="connsiteX1385" fmla="*/ 734422 w 4772243"/>
              <a:gd name="connsiteY1385" fmla="*/ 976565 h 8861755"/>
              <a:gd name="connsiteX1386" fmla="*/ 710862 w 4772243"/>
              <a:gd name="connsiteY1386" fmla="*/ 962306 h 8861755"/>
              <a:gd name="connsiteX1387" fmla="*/ 664649 w 4772243"/>
              <a:gd name="connsiteY1387" fmla="*/ 933520 h 8861755"/>
              <a:gd name="connsiteX1388" fmla="*/ 643204 w 4772243"/>
              <a:gd name="connsiteY1388" fmla="*/ 918186 h 8861755"/>
              <a:gd name="connsiteX1389" fmla="*/ 615718 w 4772243"/>
              <a:gd name="connsiteY1389" fmla="*/ 897740 h 8861755"/>
              <a:gd name="connsiteX1390" fmla="*/ 563766 w 4772243"/>
              <a:gd name="connsiteY1390" fmla="*/ 854696 h 8861755"/>
              <a:gd name="connsiteX1391" fmla="*/ 537790 w 4772243"/>
              <a:gd name="connsiteY1391" fmla="*/ 833174 h 8861755"/>
              <a:gd name="connsiteX1392" fmla="*/ 525709 w 4772243"/>
              <a:gd name="connsiteY1392" fmla="*/ 823489 h 8861755"/>
              <a:gd name="connsiteX1393" fmla="*/ 500337 w 4772243"/>
              <a:gd name="connsiteY1393" fmla="*/ 807079 h 8861755"/>
              <a:gd name="connsiteX1394" fmla="*/ 473757 w 4772243"/>
              <a:gd name="connsiteY1394" fmla="*/ 793626 h 8861755"/>
              <a:gd name="connsiteX1395" fmla="*/ 446270 w 4772243"/>
              <a:gd name="connsiteY1395" fmla="*/ 783673 h 8861755"/>
              <a:gd name="connsiteX1396" fmla="*/ 416972 w 4772243"/>
              <a:gd name="connsiteY1396" fmla="*/ 776678 h 8861755"/>
              <a:gd name="connsiteX1397" fmla="*/ 386768 w 4772243"/>
              <a:gd name="connsiteY1397" fmla="*/ 772912 h 8861755"/>
              <a:gd name="connsiteX1398" fmla="*/ 355355 w 4772243"/>
              <a:gd name="connsiteY1398" fmla="*/ 771835 h 8861755"/>
              <a:gd name="connsiteX1399" fmla="*/ 323036 w 4772243"/>
              <a:gd name="connsiteY1399" fmla="*/ 773450 h 8861755"/>
              <a:gd name="connsiteX1400" fmla="*/ 306122 w 4772243"/>
              <a:gd name="connsiteY1400" fmla="*/ 775602 h 8861755"/>
              <a:gd name="connsiteX1401" fmla="*/ 243900 w 4772243"/>
              <a:gd name="connsiteY1401" fmla="*/ 782597 h 8861755"/>
              <a:gd name="connsiteX1402" fmla="*/ 180773 w 4772243"/>
              <a:gd name="connsiteY1402" fmla="*/ 788515 h 8861755"/>
              <a:gd name="connsiteX1403" fmla="*/ 193459 w 4772243"/>
              <a:gd name="connsiteY1403" fmla="*/ 783673 h 8861755"/>
              <a:gd name="connsiteX1404" fmla="*/ 218830 w 4772243"/>
              <a:gd name="connsiteY1404" fmla="*/ 776678 h 8861755"/>
              <a:gd name="connsiteX1405" fmla="*/ 258096 w 4772243"/>
              <a:gd name="connsiteY1405" fmla="*/ 769415 h 8861755"/>
              <a:gd name="connsiteX1406" fmla="*/ 283770 w 4772243"/>
              <a:gd name="connsiteY1406" fmla="*/ 764034 h 8861755"/>
              <a:gd name="connsiteX1407" fmla="*/ 308236 w 4772243"/>
              <a:gd name="connsiteY1407" fmla="*/ 758922 h 8861755"/>
              <a:gd name="connsiteX1408" fmla="*/ 355053 w 4772243"/>
              <a:gd name="connsiteY1408" fmla="*/ 753542 h 8861755"/>
              <a:gd name="connsiteX1409" fmla="*/ 399756 w 4772243"/>
              <a:gd name="connsiteY1409" fmla="*/ 754349 h 8861755"/>
              <a:gd name="connsiteX1410" fmla="*/ 442344 w 4772243"/>
              <a:gd name="connsiteY1410" fmla="*/ 760268 h 8861755"/>
              <a:gd name="connsiteX1411" fmla="*/ 482214 w 4772243"/>
              <a:gd name="connsiteY1411" fmla="*/ 771835 h 8861755"/>
              <a:gd name="connsiteX1412" fmla="*/ 520272 w 4772243"/>
              <a:gd name="connsiteY1412" fmla="*/ 787708 h 8861755"/>
              <a:gd name="connsiteX1413" fmla="*/ 556819 w 4772243"/>
              <a:gd name="connsiteY1413" fmla="*/ 808692 h 8861755"/>
              <a:gd name="connsiteX1414" fmla="*/ 591253 w 4772243"/>
              <a:gd name="connsiteY1414" fmla="*/ 833980 h 8861755"/>
              <a:gd name="connsiteX1415" fmla="*/ 607563 w 4772243"/>
              <a:gd name="connsiteY1415" fmla="*/ 848239 h 8861755"/>
              <a:gd name="connsiteX1416" fmla="*/ 620853 w 4772243"/>
              <a:gd name="connsiteY1416" fmla="*/ 859538 h 8861755"/>
              <a:gd name="connsiteX1417" fmla="*/ 648339 w 4772243"/>
              <a:gd name="connsiteY1417" fmla="*/ 881599 h 8861755"/>
              <a:gd name="connsiteX1418" fmla="*/ 677336 w 4772243"/>
              <a:gd name="connsiteY1418" fmla="*/ 901776 h 8861755"/>
              <a:gd name="connsiteX1419" fmla="*/ 707540 w 4772243"/>
              <a:gd name="connsiteY1419" fmla="*/ 921145 h 8861755"/>
              <a:gd name="connsiteX1420" fmla="*/ 754659 w 4772243"/>
              <a:gd name="connsiteY1420" fmla="*/ 947240 h 8861755"/>
              <a:gd name="connsiteX1421" fmla="*/ 822015 w 4772243"/>
              <a:gd name="connsiteY1421" fmla="*/ 977641 h 8861755"/>
              <a:gd name="connsiteX1422" fmla="*/ 857656 w 4772243"/>
              <a:gd name="connsiteY1422" fmla="*/ 990823 h 8861755"/>
              <a:gd name="connsiteX1423" fmla="*/ 895714 w 4772243"/>
              <a:gd name="connsiteY1423" fmla="*/ 1005081 h 8861755"/>
              <a:gd name="connsiteX1424" fmla="*/ 970018 w 4772243"/>
              <a:gd name="connsiteY1424" fmla="*/ 1036019 h 8861755"/>
              <a:gd name="connsiteX1425" fmla="*/ 1022271 w 4772243"/>
              <a:gd name="connsiteY1425" fmla="*/ 1063191 h 8861755"/>
              <a:gd name="connsiteX1426" fmla="*/ 1055496 w 4772243"/>
              <a:gd name="connsiteY1426" fmla="*/ 1083636 h 8861755"/>
              <a:gd name="connsiteX1427" fmla="*/ 1086909 w 4772243"/>
              <a:gd name="connsiteY1427" fmla="*/ 1105966 h 8861755"/>
              <a:gd name="connsiteX1428" fmla="*/ 1115905 w 4772243"/>
              <a:gd name="connsiteY1428" fmla="*/ 1130717 h 8861755"/>
              <a:gd name="connsiteX1429" fmla="*/ 1129497 w 4772243"/>
              <a:gd name="connsiteY1429" fmla="*/ 1143898 h 8861755"/>
              <a:gd name="connsiteX1430" fmla="*/ 1136747 w 4772243"/>
              <a:gd name="connsiteY1430" fmla="*/ 1150355 h 8861755"/>
              <a:gd name="connsiteX1431" fmla="*/ 1156984 w 4772243"/>
              <a:gd name="connsiteY1431" fmla="*/ 1160578 h 8861755"/>
              <a:gd name="connsiteX1432" fmla="*/ 1166649 w 4772243"/>
              <a:gd name="connsiteY1432" fmla="*/ 1165689 h 8861755"/>
              <a:gd name="connsiteX1433" fmla="*/ 1171481 w 4772243"/>
              <a:gd name="connsiteY1433" fmla="*/ 1162192 h 8861755"/>
              <a:gd name="connsiteX1434" fmla="*/ 1176314 w 4772243"/>
              <a:gd name="connsiteY1434" fmla="*/ 1158964 h 8861755"/>
              <a:gd name="connsiteX1435" fmla="*/ 1154265 w 4772243"/>
              <a:gd name="connsiteY1435" fmla="*/ 1139594 h 8861755"/>
              <a:gd name="connsiteX1436" fmla="*/ 1114697 w 4772243"/>
              <a:gd name="connsiteY1436" fmla="*/ 1099240 h 8861755"/>
              <a:gd name="connsiteX1437" fmla="*/ 1080566 w 4772243"/>
              <a:gd name="connsiteY1437" fmla="*/ 1057003 h 8861755"/>
              <a:gd name="connsiteX1438" fmla="*/ 1051268 w 4772243"/>
              <a:gd name="connsiteY1438" fmla="*/ 1012614 h 8861755"/>
              <a:gd name="connsiteX1439" fmla="*/ 1025594 w 4772243"/>
              <a:gd name="connsiteY1439" fmla="*/ 967148 h 8861755"/>
              <a:gd name="connsiteX1440" fmla="*/ 1003544 w 4772243"/>
              <a:gd name="connsiteY1440" fmla="*/ 920069 h 8861755"/>
              <a:gd name="connsiteX1441" fmla="*/ 973340 w 4772243"/>
              <a:gd name="connsiteY1441" fmla="*/ 848509 h 8861755"/>
              <a:gd name="connsiteX1442" fmla="*/ 954915 w 4772243"/>
              <a:gd name="connsiteY1442" fmla="*/ 800083 h 8861755"/>
              <a:gd name="connsiteX1443" fmla="*/ 943437 w 4772243"/>
              <a:gd name="connsiteY1443" fmla="*/ 770760 h 8861755"/>
              <a:gd name="connsiteX1444" fmla="*/ 931356 w 4772243"/>
              <a:gd name="connsiteY1444" fmla="*/ 741436 h 8861755"/>
              <a:gd name="connsiteX1445" fmla="*/ 918972 w 4772243"/>
              <a:gd name="connsiteY1445" fmla="*/ 712112 h 8861755"/>
              <a:gd name="connsiteX1446" fmla="*/ 888767 w 4772243"/>
              <a:gd name="connsiteY1446" fmla="*/ 658038 h 8861755"/>
              <a:gd name="connsiteX1447" fmla="*/ 862187 w 4772243"/>
              <a:gd name="connsiteY1447" fmla="*/ 620375 h 8861755"/>
              <a:gd name="connsiteX1448" fmla="*/ 842554 w 4772243"/>
              <a:gd name="connsiteY1448" fmla="*/ 596431 h 8861755"/>
              <a:gd name="connsiteX1449" fmla="*/ 821411 w 4772243"/>
              <a:gd name="connsiteY1449" fmla="*/ 573832 h 8861755"/>
              <a:gd name="connsiteX1450" fmla="*/ 799060 w 4772243"/>
              <a:gd name="connsiteY1450" fmla="*/ 552579 h 8861755"/>
              <a:gd name="connsiteX1451" fmla="*/ 774896 w 4772243"/>
              <a:gd name="connsiteY1451" fmla="*/ 531864 h 8861755"/>
              <a:gd name="connsiteX1452" fmla="*/ 749222 w 4772243"/>
              <a:gd name="connsiteY1452" fmla="*/ 512764 h 8861755"/>
              <a:gd name="connsiteX1453" fmla="*/ 722038 w 4772243"/>
              <a:gd name="connsiteY1453" fmla="*/ 494470 h 8861755"/>
              <a:gd name="connsiteX1454" fmla="*/ 693344 w 4772243"/>
              <a:gd name="connsiteY1454" fmla="*/ 477790 h 8861755"/>
              <a:gd name="connsiteX1455" fmla="*/ 647131 w 4772243"/>
              <a:gd name="connsiteY1455" fmla="*/ 454386 h 8861755"/>
              <a:gd name="connsiteX1456" fmla="*/ 580077 w 4772243"/>
              <a:gd name="connsiteY1456" fmla="*/ 427751 h 8861755"/>
              <a:gd name="connsiteX1457" fmla="*/ 543832 w 4772243"/>
              <a:gd name="connsiteY1457" fmla="*/ 416183 h 8861755"/>
              <a:gd name="connsiteX1458" fmla="*/ 506982 w 4772243"/>
              <a:gd name="connsiteY1458" fmla="*/ 404885 h 8861755"/>
              <a:gd name="connsiteX1459" fmla="*/ 434491 w 4772243"/>
              <a:gd name="connsiteY1459" fmla="*/ 380672 h 8861755"/>
              <a:gd name="connsiteX1460" fmla="*/ 363209 w 4772243"/>
              <a:gd name="connsiteY1460" fmla="*/ 353769 h 8861755"/>
              <a:gd name="connsiteX1461" fmla="*/ 293738 w 4772243"/>
              <a:gd name="connsiteY1461" fmla="*/ 324715 h 8861755"/>
              <a:gd name="connsiteX1462" fmla="*/ 259607 w 4772243"/>
              <a:gd name="connsiteY1462" fmla="*/ 309380 h 8861755"/>
              <a:gd name="connsiteX1463" fmla="*/ 243598 w 4772243"/>
              <a:gd name="connsiteY1463" fmla="*/ 301848 h 8861755"/>
              <a:gd name="connsiteX1464" fmla="*/ 237255 w 4772243"/>
              <a:gd name="connsiteY1464" fmla="*/ 296736 h 8861755"/>
              <a:gd name="connsiteX1465" fmla="*/ 241484 w 4772243"/>
              <a:gd name="connsiteY1465" fmla="*/ 296736 h 8861755"/>
              <a:gd name="connsiteX1466" fmla="*/ 276824 w 4772243"/>
              <a:gd name="connsiteY1466" fmla="*/ 304807 h 8861755"/>
              <a:gd name="connsiteX1467" fmla="*/ 404891 w 4772243"/>
              <a:gd name="connsiteY1467" fmla="*/ 340856 h 8861755"/>
              <a:gd name="connsiteX1468" fmla="*/ 580983 w 4772243"/>
              <a:gd name="connsiteY1468" fmla="*/ 388205 h 8861755"/>
              <a:gd name="connsiteX1469" fmla="*/ 675825 w 4772243"/>
              <a:gd name="connsiteY1469" fmla="*/ 410803 h 8861755"/>
              <a:gd name="connsiteX1470" fmla="*/ 670993 w 4772243"/>
              <a:gd name="connsiteY1470" fmla="*/ 394392 h 8861755"/>
              <a:gd name="connsiteX1471" fmla="*/ 658608 w 4772243"/>
              <a:gd name="connsiteY1471" fmla="*/ 363186 h 8861755"/>
              <a:gd name="connsiteX1472" fmla="*/ 643204 w 4772243"/>
              <a:gd name="connsiteY1472" fmla="*/ 333054 h 8861755"/>
              <a:gd name="connsiteX1473" fmla="*/ 625081 w 4772243"/>
              <a:gd name="connsiteY1473" fmla="*/ 304268 h 8861755"/>
              <a:gd name="connsiteX1474" fmla="*/ 574338 w 4772243"/>
              <a:gd name="connsiteY1474" fmla="*/ 235398 h 8861755"/>
              <a:gd name="connsiteX1475" fmla="*/ 530843 w 4772243"/>
              <a:gd name="connsiteY1475" fmla="*/ 181324 h 8861755"/>
              <a:gd name="connsiteX1476" fmla="*/ 543529 w 4772243"/>
              <a:gd name="connsiteY1476" fmla="*/ 186435 h 8861755"/>
              <a:gd name="connsiteX1477" fmla="*/ 567391 w 4772243"/>
              <a:gd name="connsiteY1477" fmla="*/ 192354 h 8861755"/>
              <a:gd name="connsiteX1478" fmla="*/ 580077 w 4772243"/>
              <a:gd name="connsiteY1478" fmla="*/ 197466 h 8861755"/>
              <a:gd name="connsiteX1479" fmla="*/ 584003 w 4772243"/>
              <a:gd name="connsiteY1479" fmla="*/ 201232 h 8861755"/>
              <a:gd name="connsiteX1480" fmla="*/ 599407 w 4772243"/>
              <a:gd name="connsiteY1480" fmla="*/ 223561 h 8861755"/>
              <a:gd name="connsiteX1481" fmla="*/ 625988 w 4772243"/>
              <a:gd name="connsiteY1481" fmla="*/ 270371 h 8861755"/>
              <a:gd name="connsiteX1482" fmla="*/ 650756 w 4772243"/>
              <a:gd name="connsiteY1482" fmla="*/ 318258 h 8861755"/>
              <a:gd name="connsiteX1483" fmla="*/ 677336 w 4772243"/>
              <a:gd name="connsiteY1483" fmla="*/ 364530 h 8861755"/>
              <a:gd name="connsiteX1484" fmla="*/ 693344 w 4772243"/>
              <a:gd name="connsiteY1484" fmla="*/ 386859 h 8861755"/>
              <a:gd name="connsiteX1485" fmla="*/ 706936 w 4772243"/>
              <a:gd name="connsiteY1485" fmla="*/ 404885 h 8861755"/>
              <a:gd name="connsiteX1486" fmla="*/ 730797 w 4772243"/>
              <a:gd name="connsiteY1486" fmla="*/ 430980 h 8861755"/>
              <a:gd name="connsiteX1487" fmla="*/ 748920 w 4772243"/>
              <a:gd name="connsiteY1487" fmla="*/ 445777 h 8861755"/>
              <a:gd name="connsiteX1488" fmla="*/ 759492 w 4772243"/>
              <a:gd name="connsiteY1488" fmla="*/ 451695 h 8861755"/>
              <a:gd name="connsiteX1489" fmla="*/ 774292 w 4772243"/>
              <a:gd name="connsiteY1489" fmla="*/ 459227 h 8861755"/>
              <a:gd name="connsiteX1490" fmla="*/ 802080 w 4772243"/>
              <a:gd name="connsiteY1490" fmla="*/ 475638 h 8861755"/>
              <a:gd name="connsiteX1491" fmla="*/ 828660 w 4772243"/>
              <a:gd name="connsiteY1491" fmla="*/ 493662 h 8861755"/>
              <a:gd name="connsiteX1492" fmla="*/ 853126 w 4772243"/>
              <a:gd name="connsiteY1492" fmla="*/ 512226 h 8861755"/>
              <a:gd name="connsiteX1493" fmla="*/ 875477 w 4772243"/>
              <a:gd name="connsiteY1493" fmla="*/ 532672 h 8861755"/>
              <a:gd name="connsiteX1494" fmla="*/ 895714 w 4772243"/>
              <a:gd name="connsiteY1494" fmla="*/ 553925 h 8861755"/>
              <a:gd name="connsiteX1495" fmla="*/ 914139 w 4772243"/>
              <a:gd name="connsiteY1495" fmla="*/ 576792 h 8861755"/>
              <a:gd name="connsiteX1496" fmla="*/ 930148 w 4772243"/>
              <a:gd name="connsiteY1496" fmla="*/ 601005 h 8861755"/>
              <a:gd name="connsiteX1497" fmla="*/ 937094 w 4772243"/>
              <a:gd name="connsiteY1497" fmla="*/ 613380 h 8861755"/>
              <a:gd name="connsiteX1498" fmla="*/ 972434 w 4772243"/>
              <a:gd name="connsiteY1498" fmla="*/ 678753 h 8861755"/>
              <a:gd name="connsiteX1499" fmla="*/ 1022271 w 4772243"/>
              <a:gd name="connsiteY1499" fmla="*/ 777754 h 8861755"/>
              <a:gd name="connsiteX1500" fmla="*/ 1051872 w 4772243"/>
              <a:gd name="connsiteY1500" fmla="*/ 844742 h 8861755"/>
              <a:gd name="connsiteX1501" fmla="*/ 1064859 w 4772243"/>
              <a:gd name="connsiteY1501" fmla="*/ 878101 h 8861755"/>
              <a:gd name="connsiteX1502" fmla="*/ 1076338 w 4772243"/>
              <a:gd name="connsiteY1502" fmla="*/ 906080 h 8861755"/>
              <a:gd name="connsiteX1503" fmla="*/ 1104125 w 4772243"/>
              <a:gd name="connsiteY1503" fmla="*/ 958002 h 8861755"/>
              <a:gd name="connsiteX1504" fmla="*/ 1137351 w 4772243"/>
              <a:gd name="connsiteY1504" fmla="*/ 1007233 h 8861755"/>
              <a:gd name="connsiteX1505" fmla="*/ 1175710 w 4772243"/>
              <a:gd name="connsiteY1505" fmla="*/ 1053775 h 8861755"/>
              <a:gd name="connsiteX1506" fmla="*/ 1217695 w 4772243"/>
              <a:gd name="connsiteY1506" fmla="*/ 1098434 h 8861755"/>
              <a:gd name="connsiteX1507" fmla="*/ 1262699 w 4772243"/>
              <a:gd name="connsiteY1507" fmla="*/ 1141746 h 8861755"/>
              <a:gd name="connsiteX1508" fmla="*/ 1333076 w 4772243"/>
              <a:gd name="connsiteY1508" fmla="*/ 1205506 h 8861755"/>
              <a:gd name="connsiteX1509" fmla="*/ 1381706 w 4772243"/>
              <a:gd name="connsiteY1509" fmla="*/ 1248012 h 8861755"/>
              <a:gd name="connsiteX1510" fmla="*/ 1391673 w 4772243"/>
              <a:gd name="connsiteY1510" fmla="*/ 1213846 h 8861755"/>
              <a:gd name="connsiteX1511" fmla="*/ 1402849 w 4772243"/>
              <a:gd name="connsiteY1511" fmla="*/ 1162730 h 8861755"/>
              <a:gd name="connsiteX1512" fmla="*/ 1404359 w 4772243"/>
              <a:gd name="connsiteY1512" fmla="*/ 1137173 h 8861755"/>
              <a:gd name="connsiteX1513" fmla="*/ 1403151 w 4772243"/>
              <a:gd name="connsiteY1513" fmla="*/ 1120762 h 8861755"/>
              <a:gd name="connsiteX1514" fmla="*/ 1401641 w 4772243"/>
              <a:gd name="connsiteY1514" fmla="*/ 1112422 h 8861755"/>
              <a:gd name="connsiteX1515" fmla="*/ 1391673 w 4772243"/>
              <a:gd name="connsiteY1515" fmla="*/ 1065612 h 8861755"/>
              <a:gd name="connsiteX1516" fmla="*/ 1372946 w 4772243"/>
              <a:gd name="connsiteY1516" fmla="*/ 996741 h 8861755"/>
              <a:gd name="connsiteX1517" fmla="*/ 1357844 w 4772243"/>
              <a:gd name="connsiteY1517" fmla="*/ 951007 h 8861755"/>
              <a:gd name="connsiteX1518" fmla="*/ 1339721 w 4772243"/>
              <a:gd name="connsiteY1518" fmla="*/ 906349 h 8861755"/>
              <a:gd name="connsiteX1519" fmla="*/ 1318578 w 4772243"/>
              <a:gd name="connsiteY1519" fmla="*/ 862497 h 8861755"/>
              <a:gd name="connsiteX1520" fmla="*/ 1293508 w 4772243"/>
              <a:gd name="connsiteY1520" fmla="*/ 819454 h 8861755"/>
              <a:gd name="connsiteX1521" fmla="*/ 1264814 w 4772243"/>
              <a:gd name="connsiteY1521" fmla="*/ 777754 h 8861755"/>
              <a:gd name="connsiteX1522" fmla="*/ 1248504 w 4772243"/>
              <a:gd name="connsiteY1522" fmla="*/ 757578 h 8861755"/>
              <a:gd name="connsiteX1523" fmla="*/ 1240348 w 4772243"/>
              <a:gd name="connsiteY1523" fmla="*/ 747085 h 8861755"/>
              <a:gd name="connsiteX1524" fmla="*/ 1227360 w 4772243"/>
              <a:gd name="connsiteY1524" fmla="*/ 726101 h 8861755"/>
              <a:gd name="connsiteX1525" fmla="*/ 1217695 w 4772243"/>
              <a:gd name="connsiteY1525" fmla="*/ 704848 h 8861755"/>
              <a:gd name="connsiteX1526" fmla="*/ 1210747 w 4772243"/>
              <a:gd name="connsiteY1526" fmla="*/ 682789 h 8861755"/>
              <a:gd name="connsiteX1527" fmla="*/ 1205009 w 4772243"/>
              <a:gd name="connsiteY1527" fmla="*/ 649698 h 8861755"/>
              <a:gd name="connsiteX1528" fmla="*/ 1204103 w 4772243"/>
              <a:gd name="connsiteY1528" fmla="*/ 603426 h 8861755"/>
              <a:gd name="connsiteX1529" fmla="*/ 1205915 w 4772243"/>
              <a:gd name="connsiteY1529" fmla="*/ 579751 h 8861755"/>
              <a:gd name="connsiteX1530" fmla="*/ 1207425 w 4772243"/>
              <a:gd name="connsiteY1530" fmla="*/ 553117 h 8861755"/>
              <a:gd name="connsiteX1531" fmla="*/ 1207425 w 4772243"/>
              <a:gd name="connsiteY1531" fmla="*/ 500119 h 8861755"/>
              <a:gd name="connsiteX1532" fmla="*/ 1203801 w 4772243"/>
              <a:gd name="connsiteY1532" fmla="*/ 446852 h 8861755"/>
              <a:gd name="connsiteX1533" fmla="*/ 1197458 w 4772243"/>
              <a:gd name="connsiteY1533" fmla="*/ 393854 h 8861755"/>
              <a:gd name="connsiteX1534" fmla="*/ 1193229 w 4772243"/>
              <a:gd name="connsiteY1534" fmla="*/ 367759 h 8861755"/>
              <a:gd name="connsiteX1535" fmla="*/ 1189604 w 4772243"/>
              <a:gd name="connsiteY1535" fmla="*/ 347313 h 8861755"/>
              <a:gd name="connsiteX1536" fmla="*/ 1183866 w 4772243"/>
              <a:gd name="connsiteY1536" fmla="*/ 308035 h 8861755"/>
              <a:gd name="connsiteX1537" fmla="*/ 1182658 w 4772243"/>
              <a:gd name="connsiteY1537" fmla="*/ 268488 h 8861755"/>
              <a:gd name="connsiteX1538" fmla="*/ 1186584 w 4772243"/>
              <a:gd name="connsiteY1538" fmla="*/ 238896 h 8861755"/>
              <a:gd name="connsiteX1539" fmla="*/ 1192021 w 4772243"/>
              <a:gd name="connsiteY1539" fmla="*/ 218987 h 8861755"/>
              <a:gd name="connsiteX1540" fmla="*/ 1195947 w 4772243"/>
              <a:gd name="connsiteY1540" fmla="*/ 209303 h 8861755"/>
              <a:gd name="connsiteX1541" fmla="*/ 1199270 w 4772243"/>
              <a:gd name="connsiteY1541" fmla="*/ 200694 h 8861755"/>
              <a:gd name="connsiteX1542" fmla="*/ 1198666 w 4772243"/>
              <a:gd name="connsiteY1542" fmla="*/ 185629 h 8861755"/>
              <a:gd name="connsiteX1543" fmla="*/ 1194437 w 4772243"/>
              <a:gd name="connsiteY1543" fmla="*/ 173522 h 8861755"/>
              <a:gd name="connsiteX1544" fmla="*/ 1190510 w 4772243"/>
              <a:gd name="connsiteY1544" fmla="*/ 162222 h 8861755"/>
              <a:gd name="connsiteX1545" fmla="*/ 1190510 w 4772243"/>
              <a:gd name="connsiteY1545" fmla="*/ 156573 h 8861755"/>
              <a:gd name="connsiteX1546" fmla="*/ 1190812 w 4772243"/>
              <a:gd name="connsiteY1546" fmla="*/ 154959 h 8861755"/>
              <a:gd name="connsiteX1547" fmla="*/ 1194135 w 4772243"/>
              <a:gd name="connsiteY1547" fmla="*/ 152807 h 8861755"/>
              <a:gd name="connsiteX1548" fmla="*/ 1201384 w 4772243"/>
              <a:gd name="connsiteY1548" fmla="*/ 151462 h 8861755"/>
              <a:gd name="connsiteX1549" fmla="*/ 1205915 w 4772243"/>
              <a:gd name="connsiteY1549" fmla="*/ 152538 h 8861755"/>
              <a:gd name="connsiteX1550" fmla="*/ 1211351 w 4772243"/>
              <a:gd name="connsiteY1550" fmla="*/ 164107 h 8861755"/>
              <a:gd name="connsiteX1551" fmla="*/ 1218299 w 4772243"/>
              <a:gd name="connsiteY1551" fmla="*/ 179440 h 8861755"/>
              <a:gd name="connsiteX1552" fmla="*/ 1231287 w 4772243"/>
              <a:gd name="connsiteY1552" fmla="*/ 169487 h 8861755"/>
              <a:gd name="connsiteX1553" fmla="*/ 1254847 w 4772243"/>
              <a:gd name="connsiteY1553" fmla="*/ 149847 h 8861755"/>
              <a:gd name="connsiteX1554" fmla="*/ 1275990 w 4772243"/>
              <a:gd name="connsiteY1554" fmla="*/ 128864 h 8861755"/>
              <a:gd name="connsiteX1555" fmla="*/ 1294717 w 4772243"/>
              <a:gd name="connsiteY1555" fmla="*/ 107073 h 8861755"/>
              <a:gd name="connsiteX1556" fmla="*/ 1311631 w 4772243"/>
              <a:gd name="connsiteY1556" fmla="*/ 84744 h 8861755"/>
              <a:gd name="connsiteX1557" fmla="*/ 1326129 w 4772243"/>
              <a:gd name="connsiteY1557" fmla="*/ 61876 h 8861755"/>
              <a:gd name="connsiteX1558" fmla="*/ 1338815 w 4772243"/>
              <a:gd name="connsiteY1558" fmla="*/ 37663 h 8861755"/>
              <a:gd name="connsiteX1559" fmla="*/ 1349387 w 4772243"/>
              <a:gd name="connsiteY1559" fmla="*/ 12913 h 8861755"/>
              <a:gd name="connsiteX1560" fmla="*/ 1354219 w 4772243"/>
              <a:gd name="connsiteY1560" fmla="*/ 0 h 8861755"/>
              <a:gd name="connsiteX1561" fmla="*/ 1354219 w 4772243"/>
              <a:gd name="connsiteY1561" fmla="*/ 10493 h 8861755"/>
              <a:gd name="connsiteX1562" fmla="*/ 1351501 w 4772243"/>
              <a:gd name="connsiteY1562" fmla="*/ 31207 h 8861755"/>
              <a:gd name="connsiteX1563" fmla="*/ 1346064 w 4772243"/>
              <a:gd name="connsiteY1563" fmla="*/ 50577 h 8861755"/>
              <a:gd name="connsiteX1564" fmla="*/ 1338211 w 4772243"/>
              <a:gd name="connsiteY1564" fmla="*/ 69409 h 8861755"/>
              <a:gd name="connsiteX1565" fmla="*/ 1322806 w 4772243"/>
              <a:gd name="connsiteY1565" fmla="*/ 96311 h 8861755"/>
              <a:gd name="connsiteX1566" fmla="*/ 1295321 w 4772243"/>
              <a:gd name="connsiteY1566" fmla="*/ 129940 h 8861755"/>
              <a:gd name="connsiteX1567" fmla="*/ 1279916 w 4772243"/>
              <a:gd name="connsiteY1567" fmla="*/ 145543 h 8861755"/>
              <a:gd name="connsiteX1568" fmla="*/ 1269345 w 4772243"/>
              <a:gd name="connsiteY1568" fmla="*/ 156035 h 8861755"/>
              <a:gd name="connsiteX1569" fmla="*/ 1251222 w 4772243"/>
              <a:gd name="connsiteY1569" fmla="*/ 177557 h 8861755"/>
              <a:gd name="connsiteX1570" fmla="*/ 1236421 w 4772243"/>
              <a:gd name="connsiteY1570" fmla="*/ 199617 h 8861755"/>
              <a:gd name="connsiteX1571" fmla="*/ 1225246 w 4772243"/>
              <a:gd name="connsiteY1571" fmla="*/ 222216 h 8861755"/>
              <a:gd name="connsiteX1572" fmla="*/ 1217695 w 4772243"/>
              <a:gd name="connsiteY1572" fmla="*/ 245621 h 8861755"/>
              <a:gd name="connsiteX1573" fmla="*/ 1213768 w 4772243"/>
              <a:gd name="connsiteY1573" fmla="*/ 270102 h 8861755"/>
              <a:gd name="connsiteX1574" fmla="*/ 1213164 w 4772243"/>
              <a:gd name="connsiteY1574" fmla="*/ 294853 h 8861755"/>
              <a:gd name="connsiteX1575" fmla="*/ 1216486 w 4772243"/>
              <a:gd name="connsiteY1575" fmla="*/ 320679 h 8861755"/>
              <a:gd name="connsiteX1576" fmla="*/ 1219507 w 4772243"/>
              <a:gd name="connsiteY1576" fmla="*/ 333862 h 8861755"/>
              <a:gd name="connsiteX1577" fmla="*/ 1240348 w 4772243"/>
              <a:gd name="connsiteY1577" fmla="*/ 419681 h 8861755"/>
              <a:gd name="connsiteX1578" fmla="*/ 1258773 w 4772243"/>
              <a:gd name="connsiteY1578" fmla="*/ 501465 h 8861755"/>
              <a:gd name="connsiteX1579" fmla="*/ 1292602 w 4772243"/>
              <a:gd name="connsiteY1579" fmla="*/ 448466 h 8861755"/>
              <a:gd name="connsiteX1580" fmla="*/ 1330358 w 4772243"/>
              <a:gd name="connsiteY1580" fmla="*/ 390625 h 8861755"/>
              <a:gd name="connsiteX1581" fmla="*/ 1336701 w 4772243"/>
              <a:gd name="connsiteY1581" fmla="*/ 393047 h 8861755"/>
              <a:gd name="connsiteX1582" fmla="*/ 1343345 w 4772243"/>
              <a:gd name="connsiteY1582" fmla="*/ 395468 h 8861755"/>
              <a:gd name="connsiteX1583" fmla="*/ 1340326 w 4772243"/>
              <a:gd name="connsiteY1583" fmla="*/ 403808 h 8861755"/>
              <a:gd name="connsiteX1584" fmla="*/ 1337003 w 4772243"/>
              <a:gd name="connsiteY1584" fmla="*/ 412417 h 8861755"/>
              <a:gd name="connsiteX1585" fmla="*/ 1313745 w 4772243"/>
              <a:gd name="connsiteY1585" fmla="*/ 455461 h 8861755"/>
              <a:gd name="connsiteX1586" fmla="*/ 1279010 w 4772243"/>
              <a:gd name="connsiteY1586" fmla="*/ 520835 h 8861755"/>
              <a:gd name="connsiteX1587" fmla="*/ 1258773 w 4772243"/>
              <a:gd name="connsiteY1587" fmla="*/ 564685 h 8861755"/>
              <a:gd name="connsiteX1588" fmla="*/ 1250920 w 4772243"/>
              <a:gd name="connsiteY1588" fmla="*/ 587015 h 8861755"/>
              <a:gd name="connsiteX1589" fmla="*/ 1246993 w 4772243"/>
              <a:gd name="connsiteY1589" fmla="*/ 601005 h 8861755"/>
              <a:gd name="connsiteX1590" fmla="*/ 1243369 w 4772243"/>
              <a:gd name="connsiteY1590" fmla="*/ 630597 h 8861755"/>
              <a:gd name="connsiteX1591" fmla="*/ 1245785 w 4772243"/>
              <a:gd name="connsiteY1591" fmla="*/ 660998 h 8861755"/>
              <a:gd name="connsiteX1592" fmla="*/ 1253638 w 4772243"/>
              <a:gd name="connsiteY1592" fmla="*/ 689783 h 8861755"/>
              <a:gd name="connsiteX1593" fmla="*/ 1259679 w 4772243"/>
              <a:gd name="connsiteY1593" fmla="*/ 702965 h 8861755"/>
              <a:gd name="connsiteX1594" fmla="*/ 1280218 w 4772243"/>
              <a:gd name="connsiteY1594" fmla="*/ 741167 h 8861755"/>
              <a:gd name="connsiteX1595" fmla="*/ 1323713 w 4772243"/>
              <a:gd name="connsiteY1595" fmla="*/ 815687 h 8861755"/>
              <a:gd name="connsiteX1596" fmla="*/ 1391673 w 4772243"/>
              <a:gd name="connsiteY1596" fmla="*/ 926525 h 8861755"/>
              <a:gd name="connsiteX1597" fmla="*/ 1436376 w 4772243"/>
              <a:gd name="connsiteY1597" fmla="*/ 999700 h 8861755"/>
              <a:gd name="connsiteX1598" fmla="*/ 1452686 w 4772243"/>
              <a:gd name="connsiteY1598" fmla="*/ 977641 h 8861755"/>
              <a:gd name="connsiteX1599" fmla="*/ 1483797 w 4772243"/>
              <a:gd name="connsiteY1599" fmla="*/ 931368 h 8861755"/>
              <a:gd name="connsiteX1600" fmla="*/ 1514303 w 4772243"/>
              <a:gd name="connsiteY1600" fmla="*/ 884019 h 8861755"/>
              <a:gd name="connsiteX1601" fmla="*/ 1546018 w 4772243"/>
              <a:gd name="connsiteY1601" fmla="*/ 836940 h 8861755"/>
              <a:gd name="connsiteX1602" fmla="*/ 1580753 w 4772243"/>
              <a:gd name="connsiteY1602" fmla="*/ 791206 h 8861755"/>
              <a:gd name="connsiteX1603" fmla="*/ 1620321 w 4772243"/>
              <a:gd name="connsiteY1603" fmla="*/ 748162 h 8861755"/>
              <a:gd name="connsiteX1604" fmla="*/ 1654453 w 4772243"/>
              <a:gd name="connsiteY1604" fmla="*/ 718030 h 8861755"/>
              <a:gd name="connsiteX1605" fmla="*/ 1679523 w 4772243"/>
              <a:gd name="connsiteY1605" fmla="*/ 699199 h 8861755"/>
              <a:gd name="connsiteX1606" fmla="*/ 1706404 w 4772243"/>
              <a:gd name="connsiteY1606" fmla="*/ 681711 h 8861755"/>
              <a:gd name="connsiteX1607" fmla="*/ 1736307 w 4772243"/>
              <a:gd name="connsiteY1607" fmla="*/ 666109 h 8861755"/>
              <a:gd name="connsiteX1608" fmla="*/ 1752013 w 4772243"/>
              <a:gd name="connsiteY1608" fmla="*/ 658845 h 8861755"/>
              <a:gd name="connsiteX1609" fmla="*/ 1739327 w 4772243"/>
              <a:gd name="connsiteY1609" fmla="*/ 667185 h 8861755"/>
              <a:gd name="connsiteX1610" fmla="*/ 1715768 w 4772243"/>
              <a:gd name="connsiteY1610" fmla="*/ 684671 h 8861755"/>
              <a:gd name="connsiteX1611" fmla="*/ 1694323 w 4772243"/>
              <a:gd name="connsiteY1611" fmla="*/ 703503 h 8861755"/>
              <a:gd name="connsiteX1612" fmla="*/ 1674086 w 4772243"/>
              <a:gd name="connsiteY1612" fmla="*/ 723412 h 8861755"/>
              <a:gd name="connsiteX1613" fmla="*/ 1655661 w 4772243"/>
              <a:gd name="connsiteY1613" fmla="*/ 744665 h 8861755"/>
              <a:gd name="connsiteX1614" fmla="*/ 1638747 w 4772243"/>
              <a:gd name="connsiteY1614" fmla="*/ 766993 h 8861755"/>
              <a:gd name="connsiteX1615" fmla="*/ 1616093 w 4772243"/>
              <a:gd name="connsiteY1615" fmla="*/ 802773 h 8861755"/>
              <a:gd name="connsiteX1616" fmla="*/ 1602803 w 4772243"/>
              <a:gd name="connsiteY1616" fmla="*/ 828600 h 8861755"/>
              <a:gd name="connsiteX1617" fmla="*/ 1665024 w 4772243"/>
              <a:gd name="connsiteY1617" fmla="*/ 807078 h 8861755"/>
              <a:gd name="connsiteX1618" fmla="*/ 1704290 w 4772243"/>
              <a:gd name="connsiteY1618" fmla="*/ 792282 h 8861755"/>
              <a:gd name="connsiteX1619" fmla="*/ 1712143 w 4772243"/>
              <a:gd name="connsiteY1619" fmla="*/ 795779 h 8861755"/>
              <a:gd name="connsiteX1620" fmla="*/ 1720601 w 4772243"/>
              <a:gd name="connsiteY1620" fmla="*/ 802773 h 8861755"/>
              <a:gd name="connsiteX1621" fmla="*/ 1720601 w 4772243"/>
              <a:gd name="connsiteY1621" fmla="*/ 809499 h 8861755"/>
              <a:gd name="connsiteX1622" fmla="*/ 1713049 w 4772243"/>
              <a:gd name="connsiteY1622" fmla="*/ 814610 h 8861755"/>
              <a:gd name="connsiteX1623" fmla="*/ 1707008 w 4772243"/>
              <a:gd name="connsiteY1623" fmla="*/ 816763 h 8861755"/>
              <a:gd name="connsiteX1624" fmla="*/ 1687979 w 4772243"/>
              <a:gd name="connsiteY1624" fmla="*/ 821874 h 8861755"/>
              <a:gd name="connsiteX1625" fmla="*/ 1654453 w 4772243"/>
              <a:gd name="connsiteY1625" fmla="*/ 834788 h 8861755"/>
              <a:gd name="connsiteX1626" fmla="*/ 1624550 w 4772243"/>
              <a:gd name="connsiteY1626" fmla="*/ 849584 h 8861755"/>
              <a:gd name="connsiteX1627" fmla="*/ 1598876 w 4772243"/>
              <a:gd name="connsiteY1627" fmla="*/ 865995 h 8861755"/>
              <a:gd name="connsiteX1628" fmla="*/ 1566859 w 4772243"/>
              <a:gd name="connsiteY1628" fmla="*/ 891284 h 8861755"/>
              <a:gd name="connsiteX1629" fmla="*/ 1534540 w 4772243"/>
              <a:gd name="connsiteY1629" fmla="*/ 923567 h 8861755"/>
              <a:gd name="connsiteX1630" fmla="*/ 1522459 w 4772243"/>
              <a:gd name="connsiteY1630" fmla="*/ 935942 h 8861755"/>
              <a:gd name="connsiteX1631" fmla="*/ 1503732 w 4772243"/>
              <a:gd name="connsiteY1631" fmla="*/ 955581 h 8861755"/>
              <a:gd name="connsiteX1632" fmla="*/ 1481381 w 4772243"/>
              <a:gd name="connsiteY1632" fmla="*/ 984366 h 8861755"/>
              <a:gd name="connsiteX1633" fmla="*/ 1470507 w 4772243"/>
              <a:gd name="connsiteY1633" fmla="*/ 1003736 h 8861755"/>
              <a:gd name="connsiteX1634" fmla="*/ 1462654 w 4772243"/>
              <a:gd name="connsiteY1634" fmla="*/ 1023644 h 8861755"/>
              <a:gd name="connsiteX1635" fmla="*/ 1458425 w 4772243"/>
              <a:gd name="connsiteY1635" fmla="*/ 1043821 h 8861755"/>
              <a:gd name="connsiteX1636" fmla="*/ 1457519 w 4772243"/>
              <a:gd name="connsiteY1636" fmla="*/ 1065343 h 8861755"/>
              <a:gd name="connsiteX1637" fmla="*/ 1461446 w 4772243"/>
              <a:gd name="connsiteY1637" fmla="*/ 1088480 h 8861755"/>
              <a:gd name="connsiteX1638" fmla="*/ 1465070 w 4772243"/>
              <a:gd name="connsiteY1638" fmla="*/ 1100585 h 8861755"/>
              <a:gd name="connsiteX1639" fmla="*/ 1468091 w 4772243"/>
              <a:gd name="connsiteY1639" fmla="*/ 1111347 h 8861755"/>
              <a:gd name="connsiteX1640" fmla="*/ 1470809 w 4772243"/>
              <a:gd name="connsiteY1640" fmla="*/ 1134483 h 8861755"/>
              <a:gd name="connsiteX1641" fmla="*/ 1470204 w 4772243"/>
              <a:gd name="connsiteY1641" fmla="*/ 1157888 h 8861755"/>
              <a:gd name="connsiteX1642" fmla="*/ 1466581 w 4772243"/>
              <a:gd name="connsiteY1642" fmla="*/ 1181024 h 8861755"/>
              <a:gd name="connsiteX1643" fmla="*/ 1457821 w 4772243"/>
              <a:gd name="connsiteY1643" fmla="*/ 1215728 h 8861755"/>
              <a:gd name="connsiteX1644" fmla="*/ 1443323 w 4772243"/>
              <a:gd name="connsiteY1644" fmla="*/ 1257159 h 8861755"/>
              <a:gd name="connsiteX1645" fmla="*/ 1437282 w 4772243"/>
              <a:gd name="connsiteY1645" fmla="*/ 1274645 h 8861755"/>
              <a:gd name="connsiteX1646" fmla="*/ 1431241 w 4772243"/>
              <a:gd name="connsiteY1646" fmla="*/ 1289711 h 8861755"/>
              <a:gd name="connsiteX1647" fmla="*/ 1427918 w 4772243"/>
              <a:gd name="connsiteY1647" fmla="*/ 1306659 h 8861755"/>
              <a:gd name="connsiteX1648" fmla="*/ 1432449 w 4772243"/>
              <a:gd name="connsiteY1648" fmla="*/ 1318766 h 8861755"/>
              <a:gd name="connsiteX1649" fmla="*/ 1437886 w 4772243"/>
              <a:gd name="connsiteY1649" fmla="*/ 1325761 h 8861755"/>
              <a:gd name="connsiteX1650" fmla="*/ 1450874 w 4772243"/>
              <a:gd name="connsiteY1650" fmla="*/ 1341094 h 8861755"/>
              <a:gd name="connsiteX1651" fmla="*/ 1473829 w 4772243"/>
              <a:gd name="connsiteY1651" fmla="*/ 1372571 h 8861755"/>
              <a:gd name="connsiteX1652" fmla="*/ 1492858 w 4772243"/>
              <a:gd name="connsiteY1652" fmla="*/ 1405123 h 8861755"/>
              <a:gd name="connsiteX1653" fmla="*/ 1508565 w 4772243"/>
              <a:gd name="connsiteY1653" fmla="*/ 1438214 h 8861755"/>
              <a:gd name="connsiteX1654" fmla="*/ 1520042 w 4772243"/>
              <a:gd name="connsiteY1654" fmla="*/ 1472380 h 8861755"/>
              <a:gd name="connsiteX1655" fmla="*/ 1529104 w 4772243"/>
              <a:gd name="connsiteY1655" fmla="*/ 1507083 h 8861755"/>
              <a:gd name="connsiteX1656" fmla="*/ 1535144 w 4772243"/>
              <a:gd name="connsiteY1656" fmla="*/ 1542864 h 8861755"/>
              <a:gd name="connsiteX1657" fmla="*/ 1538165 w 4772243"/>
              <a:gd name="connsiteY1657" fmla="*/ 1578914 h 8861755"/>
              <a:gd name="connsiteX1658" fmla="*/ 1538467 w 4772243"/>
              <a:gd name="connsiteY1658" fmla="*/ 1597746 h 8861755"/>
              <a:gd name="connsiteX1659" fmla="*/ 1539373 w 4772243"/>
              <a:gd name="connsiteY1659" fmla="*/ 1667961 h 8861755"/>
              <a:gd name="connsiteX1660" fmla="*/ 1543904 w 4772243"/>
              <a:gd name="connsiteY1660" fmla="*/ 1772881 h 8861755"/>
              <a:gd name="connsiteX1661" fmla="*/ 1552361 w 4772243"/>
              <a:gd name="connsiteY1661" fmla="*/ 1842559 h 8861755"/>
              <a:gd name="connsiteX1662" fmla="*/ 1558402 w 4772243"/>
              <a:gd name="connsiteY1662" fmla="*/ 1877264 h 8861755"/>
              <a:gd name="connsiteX1663" fmla="*/ 1566859 w 4772243"/>
              <a:gd name="connsiteY1663" fmla="*/ 1916810 h 8861755"/>
              <a:gd name="connsiteX1664" fmla="*/ 1586794 w 4772243"/>
              <a:gd name="connsiteY1664" fmla="*/ 1996173 h 8861755"/>
              <a:gd name="connsiteX1665" fmla="*/ 1609750 w 4772243"/>
              <a:gd name="connsiteY1665" fmla="*/ 2074459 h 8861755"/>
              <a:gd name="connsiteX1666" fmla="*/ 1635726 w 4772243"/>
              <a:gd name="connsiteY1666" fmla="*/ 2152208 h 8861755"/>
              <a:gd name="connsiteX1667" fmla="*/ 1664118 w 4772243"/>
              <a:gd name="connsiteY1667" fmla="*/ 2229688 h 8861755"/>
              <a:gd name="connsiteX1668" fmla="*/ 1695229 w 4772243"/>
              <a:gd name="connsiteY1668" fmla="*/ 2306629 h 8861755"/>
              <a:gd name="connsiteX1669" fmla="*/ 1744462 w 4772243"/>
              <a:gd name="connsiteY1669" fmla="*/ 2421233 h 8861755"/>
              <a:gd name="connsiteX1670" fmla="*/ 1780104 w 4772243"/>
              <a:gd name="connsiteY1670" fmla="*/ 2497100 h 8861755"/>
              <a:gd name="connsiteX1671" fmla="*/ 1787957 w 4772243"/>
              <a:gd name="connsiteY1671" fmla="*/ 2513779 h 8861755"/>
              <a:gd name="connsiteX1672" fmla="*/ 1806080 w 4772243"/>
              <a:gd name="connsiteY1672" fmla="*/ 2544986 h 8861755"/>
              <a:gd name="connsiteX1673" fmla="*/ 1826317 w 4772243"/>
              <a:gd name="connsiteY1673" fmla="*/ 2573771 h 8861755"/>
              <a:gd name="connsiteX1674" fmla="*/ 1848668 w 4772243"/>
              <a:gd name="connsiteY1674" fmla="*/ 2601481 h 8861755"/>
              <a:gd name="connsiteX1675" fmla="*/ 1872832 w 4772243"/>
              <a:gd name="connsiteY1675" fmla="*/ 2626770 h 8861755"/>
              <a:gd name="connsiteX1676" fmla="*/ 1898808 w 4772243"/>
              <a:gd name="connsiteY1676" fmla="*/ 2650982 h 8861755"/>
              <a:gd name="connsiteX1677" fmla="*/ 1940188 w 4772243"/>
              <a:gd name="connsiteY1677" fmla="*/ 2685149 h 8861755"/>
              <a:gd name="connsiteX1678" fmla="*/ 2000597 w 4772243"/>
              <a:gd name="connsiteY1678" fmla="*/ 2726309 h 8861755"/>
              <a:gd name="connsiteX1679" fmla="*/ 2064631 w 4772243"/>
              <a:gd name="connsiteY1679" fmla="*/ 2764511 h 8861755"/>
              <a:gd name="connsiteX1680" fmla="*/ 2164910 w 4772243"/>
              <a:gd name="connsiteY1680" fmla="*/ 2819392 h 8861755"/>
              <a:gd name="connsiteX1681" fmla="*/ 2232568 w 4772243"/>
              <a:gd name="connsiteY1681" fmla="*/ 2855441 h 8861755"/>
              <a:gd name="connsiteX1682" fmla="*/ 2243139 w 4772243"/>
              <a:gd name="connsiteY1682" fmla="*/ 2808900 h 8861755"/>
              <a:gd name="connsiteX1683" fmla="*/ 2258242 w 4772243"/>
              <a:gd name="connsiteY1683" fmla="*/ 2739760 h 8861755"/>
              <a:gd name="connsiteX1684" fmla="*/ 2269417 w 4772243"/>
              <a:gd name="connsiteY1684" fmla="*/ 2694564 h 8861755"/>
              <a:gd name="connsiteX1685" fmla="*/ 2276062 w 4772243"/>
              <a:gd name="connsiteY1685" fmla="*/ 2672235 h 8861755"/>
              <a:gd name="connsiteX1686" fmla="*/ 2298716 w 4772243"/>
              <a:gd name="connsiteY1686" fmla="*/ 2599867 h 8861755"/>
              <a:gd name="connsiteX1687" fmla="*/ 2322574 w 4772243"/>
              <a:gd name="connsiteY1687" fmla="*/ 2516327 h 8861755"/>
              <a:gd name="connsiteX1688" fmla="*/ 2284422 w 4772243"/>
              <a:gd name="connsiteY1688" fmla="*/ 2500623 h 8861755"/>
              <a:gd name="connsiteX1689" fmla="*/ 2256613 w 4772243"/>
              <a:gd name="connsiteY1689" fmla="*/ 2491213 h 8861755"/>
              <a:gd name="connsiteX1690" fmla="*/ 2243010 w 4772243"/>
              <a:gd name="connsiteY1690" fmla="*/ 2486643 h 8861755"/>
              <a:gd name="connsiteX1691" fmla="*/ 2217922 w 4772243"/>
              <a:gd name="connsiteY1691" fmla="*/ 2475621 h 8861755"/>
              <a:gd name="connsiteX1692" fmla="*/ 2195251 w 4772243"/>
              <a:gd name="connsiteY1692" fmla="*/ 2462450 h 8861755"/>
              <a:gd name="connsiteX1693" fmla="*/ 2174998 w 4772243"/>
              <a:gd name="connsiteY1693" fmla="*/ 2447665 h 8861755"/>
              <a:gd name="connsiteX1694" fmla="*/ 2147189 w 4772243"/>
              <a:gd name="connsiteY1694" fmla="*/ 2422932 h 8861755"/>
              <a:gd name="connsiteX1695" fmla="*/ 2114242 w 4772243"/>
              <a:gd name="connsiteY1695" fmla="*/ 2385297 h 8861755"/>
              <a:gd name="connsiteX1696" fmla="*/ 2098523 w 4772243"/>
              <a:gd name="connsiteY1696" fmla="*/ 2365135 h 8861755"/>
              <a:gd name="connsiteX1697" fmla="*/ 2081293 w 4772243"/>
              <a:gd name="connsiteY1697" fmla="*/ 2342823 h 8861755"/>
              <a:gd name="connsiteX1698" fmla="*/ 2044114 w 4772243"/>
              <a:gd name="connsiteY1698" fmla="*/ 2299274 h 8861755"/>
              <a:gd name="connsiteX1699" fmla="*/ 2003609 w 4772243"/>
              <a:gd name="connsiteY1699" fmla="*/ 2257606 h 8861755"/>
              <a:gd name="connsiteX1700" fmla="*/ 1961291 w 4772243"/>
              <a:gd name="connsiteY1700" fmla="*/ 2216745 h 8861755"/>
              <a:gd name="connsiteX1701" fmla="*/ 1939829 w 4772243"/>
              <a:gd name="connsiteY1701" fmla="*/ 2197121 h 8861755"/>
              <a:gd name="connsiteX1702" fmla="*/ 1922902 w 4772243"/>
              <a:gd name="connsiteY1702" fmla="*/ 2182336 h 8861755"/>
              <a:gd name="connsiteX1703" fmla="*/ 1890558 w 4772243"/>
              <a:gd name="connsiteY1703" fmla="*/ 2152497 h 8861755"/>
              <a:gd name="connsiteX1704" fmla="*/ 1861842 w 4772243"/>
              <a:gd name="connsiteY1704" fmla="*/ 2121045 h 8861755"/>
              <a:gd name="connsiteX1705" fmla="*/ 1844310 w 4772243"/>
              <a:gd name="connsiteY1705" fmla="*/ 2094700 h 8861755"/>
              <a:gd name="connsiteX1706" fmla="*/ 1834637 w 4772243"/>
              <a:gd name="connsiteY1706" fmla="*/ 2076420 h 8861755"/>
              <a:gd name="connsiteX1707" fmla="*/ 1831010 w 4772243"/>
              <a:gd name="connsiteY1707" fmla="*/ 2066205 h 8861755"/>
              <a:gd name="connsiteX1708" fmla="*/ 1827383 w 4772243"/>
              <a:gd name="connsiteY1708" fmla="*/ 2057602 h 8861755"/>
              <a:gd name="connsiteX1709" fmla="*/ 1816501 w 4772243"/>
              <a:gd name="connsiteY1709" fmla="*/ 2045775 h 8861755"/>
              <a:gd name="connsiteX1710" fmla="*/ 1804107 w 4772243"/>
              <a:gd name="connsiteY1710" fmla="*/ 2037709 h 8861755"/>
              <a:gd name="connsiteX1711" fmla="*/ 1793528 w 4772243"/>
              <a:gd name="connsiteY1711" fmla="*/ 2030452 h 8861755"/>
              <a:gd name="connsiteX1712" fmla="*/ 1789598 w 4772243"/>
              <a:gd name="connsiteY1712" fmla="*/ 2025881 h 8861755"/>
              <a:gd name="connsiteX1713" fmla="*/ 1788994 w 4772243"/>
              <a:gd name="connsiteY1713" fmla="*/ 2023999 h 8861755"/>
              <a:gd name="connsiteX1714" fmla="*/ 1789598 w 4772243"/>
              <a:gd name="connsiteY1714" fmla="*/ 2021043 h 8861755"/>
              <a:gd name="connsiteX1715" fmla="*/ 1794435 w 4772243"/>
              <a:gd name="connsiteY1715" fmla="*/ 2016742 h 8861755"/>
              <a:gd name="connsiteX1716" fmla="*/ 1798667 w 4772243"/>
              <a:gd name="connsiteY1716" fmla="*/ 2015129 h 8861755"/>
              <a:gd name="connsiteX1717" fmla="*/ 1810757 w 4772243"/>
              <a:gd name="connsiteY1717" fmla="*/ 2022387 h 8861755"/>
              <a:gd name="connsiteX1718" fmla="*/ 1827383 w 4772243"/>
              <a:gd name="connsiteY1718" fmla="*/ 2031796 h 8861755"/>
              <a:gd name="connsiteX1719" fmla="*/ 1831010 w 4772243"/>
              <a:gd name="connsiteY1719" fmla="*/ 2017816 h 8861755"/>
              <a:gd name="connsiteX1720" fmla="*/ 1835242 w 4772243"/>
              <a:gd name="connsiteY1720" fmla="*/ 1990665 h 8861755"/>
              <a:gd name="connsiteX1721" fmla="*/ 1837660 w 4772243"/>
              <a:gd name="connsiteY1721" fmla="*/ 1963783 h 8861755"/>
              <a:gd name="connsiteX1722" fmla="*/ 1837660 w 4772243"/>
              <a:gd name="connsiteY1722" fmla="*/ 1937707 h 8861755"/>
              <a:gd name="connsiteX1723" fmla="*/ 1834637 w 4772243"/>
              <a:gd name="connsiteY1723" fmla="*/ 1911900 h 8861755"/>
              <a:gd name="connsiteX1724" fmla="*/ 1830103 w 4772243"/>
              <a:gd name="connsiteY1724" fmla="*/ 1886093 h 8861755"/>
              <a:gd name="connsiteX1725" fmla="*/ 1823453 w 4772243"/>
              <a:gd name="connsiteY1725" fmla="*/ 1860555 h 8861755"/>
              <a:gd name="connsiteX1726" fmla="*/ 1814385 w 4772243"/>
              <a:gd name="connsiteY1726" fmla="*/ 1835555 h 8861755"/>
              <a:gd name="connsiteX1727" fmla="*/ 1809246 w 4772243"/>
              <a:gd name="connsiteY1727" fmla="*/ 1822920 h 8861755"/>
              <a:gd name="connsiteX1728" fmla="*/ 1816501 w 4772243"/>
              <a:gd name="connsiteY1728" fmla="*/ 1831791 h 8861755"/>
              <a:gd name="connsiteX1729" fmla="*/ 1828894 w 4772243"/>
              <a:gd name="connsiteY1729" fmla="*/ 1849533 h 8861755"/>
              <a:gd name="connsiteX1730" fmla="*/ 1838264 w 4772243"/>
              <a:gd name="connsiteY1730" fmla="*/ 1868082 h 8861755"/>
              <a:gd name="connsiteX1731" fmla="*/ 1845217 w 4772243"/>
              <a:gd name="connsiteY1731" fmla="*/ 1887169 h 8861755"/>
              <a:gd name="connsiteX1732" fmla="*/ 1851565 w 4772243"/>
              <a:gd name="connsiteY1732" fmla="*/ 1915933 h 8861755"/>
              <a:gd name="connsiteX1733" fmla="*/ 1853680 w 4772243"/>
              <a:gd name="connsiteY1733" fmla="*/ 1955719 h 8861755"/>
              <a:gd name="connsiteX1734" fmla="*/ 1852471 w 4772243"/>
              <a:gd name="connsiteY1734" fmla="*/ 1975880 h 8861755"/>
              <a:gd name="connsiteX1735" fmla="*/ 1851263 w 4772243"/>
              <a:gd name="connsiteY1735" fmla="*/ 1989322 h 8861755"/>
              <a:gd name="connsiteX1736" fmla="*/ 1852169 w 4772243"/>
              <a:gd name="connsiteY1736" fmla="*/ 2015129 h 8861755"/>
              <a:gd name="connsiteX1737" fmla="*/ 1855797 w 4772243"/>
              <a:gd name="connsiteY1737" fmla="*/ 2039860 h 8861755"/>
              <a:gd name="connsiteX1738" fmla="*/ 1863051 w 4772243"/>
              <a:gd name="connsiteY1738" fmla="*/ 2063517 h 8861755"/>
              <a:gd name="connsiteX1739" fmla="*/ 1873631 w 4772243"/>
              <a:gd name="connsiteY1739" fmla="*/ 2086366 h 8861755"/>
              <a:gd name="connsiteX1740" fmla="*/ 1887233 w 4772243"/>
              <a:gd name="connsiteY1740" fmla="*/ 2108141 h 8861755"/>
              <a:gd name="connsiteX1741" fmla="*/ 1904463 w 4772243"/>
              <a:gd name="connsiteY1741" fmla="*/ 2128572 h 8861755"/>
              <a:gd name="connsiteX1742" fmla="*/ 1925017 w 4772243"/>
              <a:gd name="connsiteY1742" fmla="*/ 2148196 h 8861755"/>
              <a:gd name="connsiteX1743" fmla="*/ 1937109 w 4772243"/>
              <a:gd name="connsiteY1743" fmla="*/ 2157604 h 8861755"/>
              <a:gd name="connsiteX1744" fmla="*/ 2013584 w 4772243"/>
              <a:gd name="connsiteY1744" fmla="*/ 2218358 h 8861755"/>
              <a:gd name="connsiteX1745" fmla="*/ 2085223 w 4772243"/>
              <a:gd name="connsiteY1745" fmla="*/ 2276962 h 8861755"/>
              <a:gd name="connsiteX1746" fmla="*/ 2075248 w 4772243"/>
              <a:gd name="connsiteY1746" fmla="*/ 2218089 h 8861755"/>
              <a:gd name="connsiteX1747" fmla="*/ 2064064 w 4772243"/>
              <a:gd name="connsiteY1747" fmla="*/ 2153572 h 8861755"/>
              <a:gd name="connsiteX1748" fmla="*/ 2071016 w 4772243"/>
              <a:gd name="connsiteY1748" fmla="*/ 2152497 h 8861755"/>
              <a:gd name="connsiteX1749" fmla="*/ 2077968 w 4772243"/>
              <a:gd name="connsiteY1749" fmla="*/ 2151690 h 8861755"/>
              <a:gd name="connsiteX1750" fmla="*/ 2081596 w 4772243"/>
              <a:gd name="connsiteY1750" fmla="*/ 2160024 h 8861755"/>
              <a:gd name="connsiteX1751" fmla="*/ 2084618 w 4772243"/>
              <a:gd name="connsiteY1751" fmla="*/ 2168358 h 8861755"/>
              <a:gd name="connsiteX1752" fmla="*/ 2097012 w 4772243"/>
              <a:gd name="connsiteY1752" fmla="*/ 2214326 h 8861755"/>
              <a:gd name="connsiteX1753" fmla="*/ 2114846 w 4772243"/>
              <a:gd name="connsiteY1753" fmla="*/ 2283682 h 8861755"/>
              <a:gd name="connsiteX1754" fmla="*/ 2129657 w 4772243"/>
              <a:gd name="connsiteY1754" fmla="*/ 2328844 h 8861755"/>
              <a:gd name="connsiteX1755" fmla="*/ 2139330 w 4772243"/>
              <a:gd name="connsiteY1755" fmla="*/ 2350888 h 8861755"/>
              <a:gd name="connsiteX1756" fmla="*/ 2145980 w 4772243"/>
              <a:gd name="connsiteY1756" fmla="*/ 2363792 h 8861755"/>
              <a:gd name="connsiteX1757" fmla="*/ 2163815 w 4772243"/>
              <a:gd name="connsiteY1757" fmla="*/ 2389868 h 8861755"/>
              <a:gd name="connsiteX1758" fmla="*/ 2187090 w 4772243"/>
              <a:gd name="connsiteY1758" fmla="*/ 2413524 h 8861755"/>
              <a:gd name="connsiteX1759" fmla="*/ 2213690 w 4772243"/>
              <a:gd name="connsiteY1759" fmla="*/ 2433686 h 8861755"/>
              <a:gd name="connsiteX1760" fmla="*/ 2227896 w 4772243"/>
              <a:gd name="connsiteY1760" fmla="*/ 2441750 h 8861755"/>
              <a:gd name="connsiteX1761" fmla="*/ 2311324 w 4772243"/>
              <a:gd name="connsiteY1761" fmla="*/ 2484762 h 8861755"/>
              <a:gd name="connsiteX1762" fmla="*/ 2329185 w 4772243"/>
              <a:gd name="connsiteY1762" fmla="*/ 2493176 h 8861755"/>
              <a:gd name="connsiteX1763" fmla="*/ 2329524 w 4772243"/>
              <a:gd name="connsiteY1763" fmla="*/ 2491988 h 8861755"/>
              <a:gd name="connsiteX1764" fmla="*/ 2347043 w 4772243"/>
              <a:gd name="connsiteY1764" fmla="*/ 2419351 h 8861755"/>
              <a:gd name="connsiteX1765" fmla="*/ 2360937 w 4772243"/>
              <a:gd name="connsiteY1765" fmla="*/ 2346445 h 8861755"/>
              <a:gd name="connsiteX1766" fmla="*/ 2371508 w 4772243"/>
              <a:gd name="connsiteY1766" fmla="*/ 2273001 h 8861755"/>
              <a:gd name="connsiteX1767" fmla="*/ 2376643 w 4772243"/>
              <a:gd name="connsiteY1767" fmla="*/ 2199018 h 8861755"/>
              <a:gd name="connsiteX1768" fmla="*/ 2376643 w 4772243"/>
              <a:gd name="connsiteY1768" fmla="*/ 2124767 h 8861755"/>
              <a:gd name="connsiteX1769" fmla="*/ 2373925 w 4772243"/>
              <a:gd name="connsiteY1769" fmla="*/ 2087104 h 8861755"/>
              <a:gd name="connsiteX1770" fmla="*/ 2371206 w 4772243"/>
              <a:gd name="connsiteY1770" fmla="*/ 2060470 h 8861755"/>
              <a:gd name="connsiteX1771" fmla="*/ 2362750 w 4772243"/>
              <a:gd name="connsiteY1771" fmla="*/ 2022268 h 8861755"/>
              <a:gd name="connsiteX1772" fmla="*/ 2354896 w 4772243"/>
              <a:gd name="connsiteY1772" fmla="*/ 1997788 h 8861755"/>
              <a:gd name="connsiteX1773" fmla="*/ 2344627 w 4772243"/>
              <a:gd name="connsiteY1773" fmla="*/ 1973844 h 8861755"/>
              <a:gd name="connsiteX1774" fmla="*/ 2332243 w 4772243"/>
              <a:gd name="connsiteY1774" fmla="*/ 1950707 h 8861755"/>
              <a:gd name="connsiteX1775" fmla="*/ 2316536 w 4772243"/>
              <a:gd name="connsiteY1775" fmla="*/ 1928648 h 8861755"/>
              <a:gd name="connsiteX1776" fmla="*/ 2298112 w 4772243"/>
              <a:gd name="connsiteY1776" fmla="*/ 1907395 h 8861755"/>
              <a:gd name="connsiteX1777" fmla="*/ 2287540 w 4772243"/>
              <a:gd name="connsiteY1777" fmla="*/ 1897440 h 8861755"/>
              <a:gd name="connsiteX1778" fmla="*/ 2251597 w 4772243"/>
              <a:gd name="connsiteY1778" fmla="*/ 1863543 h 8861755"/>
              <a:gd name="connsiteX1779" fmla="*/ 2175481 w 4772243"/>
              <a:gd name="connsiteY1779" fmla="*/ 1798977 h 8861755"/>
              <a:gd name="connsiteX1780" fmla="*/ 2136517 w 4772243"/>
              <a:gd name="connsiteY1780" fmla="*/ 1767770 h 8861755"/>
              <a:gd name="connsiteX1781" fmla="*/ 2118394 w 4772243"/>
              <a:gd name="connsiteY1781" fmla="*/ 1752973 h 8861755"/>
              <a:gd name="connsiteX1782" fmla="*/ 2085170 w 4772243"/>
              <a:gd name="connsiteY1782" fmla="*/ 1722036 h 8861755"/>
              <a:gd name="connsiteX1783" fmla="*/ 2055871 w 4772243"/>
              <a:gd name="connsiteY1783" fmla="*/ 1690021 h 8861755"/>
              <a:gd name="connsiteX1784" fmla="*/ 2029895 w 4772243"/>
              <a:gd name="connsiteY1784" fmla="*/ 1655855 h 8861755"/>
              <a:gd name="connsiteX1785" fmla="*/ 2018115 w 4772243"/>
              <a:gd name="connsiteY1785" fmla="*/ 1637831 h 8861755"/>
              <a:gd name="connsiteX1786" fmla="*/ 1959821 w 4772243"/>
              <a:gd name="connsiteY1786" fmla="*/ 1629222 h 8861755"/>
              <a:gd name="connsiteX1787" fmla="*/ 1864978 w 4772243"/>
              <a:gd name="connsiteY1787" fmla="*/ 1612542 h 8861755"/>
              <a:gd name="connsiteX1788" fmla="*/ 1794601 w 4772243"/>
              <a:gd name="connsiteY1788" fmla="*/ 1596669 h 8861755"/>
              <a:gd name="connsiteX1789" fmla="*/ 1744160 w 4772243"/>
              <a:gd name="connsiteY1789" fmla="*/ 1582411 h 8861755"/>
              <a:gd name="connsiteX1790" fmla="*/ 1710331 w 4772243"/>
              <a:gd name="connsiteY1790" fmla="*/ 1570036 h 8861755"/>
              <a:gd name="connsiteX1791" fmla="*/ 1690094 w 4772243"/>
              <a:gd name="connsiteY1791" fmla="*/ 1559006 h 8861755"/>
              <a:gd name="connsiteX1792" fmla="*/ 1679221 w 4772243"/>
              <a:gd name="connsiteY1792" fmla="*/ 1550398 h 8861755"/>
              <a:gd name="connsiteX1793" fmla="*/ 1674388 w 4772243"/>
              <a:gd name="connsiteY1793" fmla="*/ 1543671 h 8861755"/>
              <a:gd name="connsiteX1794" fmla="*/ 1673179 w 4772243"/>
              <a:gd name="connsiteY1794" fmla="*/ 1541789 h 8861755"/>
              <a:gd name="connsiteX1795" fmla="*/ 1675294 w 4772243"/>
              <a:gd name="connsiteY1795" fmla="*/ 1540711 h 8861755"/>
              <a:gd name="connsiteX1796" fmla="*/ 1700666 w 4772243"/>
              <a:gd name="connsiteY1796" fmla="*/ 1543133 h 8861755"/>
              <a:gd name="connsiteX1797" fmla="*/ 1771042 w 4772243"/>
              <a:gd name="connsiteY1797" fmla="*/ 1553087 h 8861755"/>
              <a:gd name="connsiteX1798" fmla="*/ 1890954 w 4772243"/>
              <a:gd name="connsiteY1798" fmla="*/ 1571650 h 8861755"/>
              <a:gd name="connsiteX1799" fmla="*/ 1961633 w 4772243"/>
              <a:gd name="connsiteY1799" fmla="*/ 1581872 h 8861755"/>
              <a:gd name="connsiteX1800" fmla="*/ 1987307 w 4772243"/>
              <a:gd name="connsiteY1800" fmla="*/ 1584294 h 8861755"/>
              <a:gd name="connsiteX1801" fmla="*/ 1989119 w 4772243"/>
              <a:gd name="connsiteY1801" fmla="*/ 1583487 h 8861755"/>
              <a:gd name="connsiteX1802" fmla="*/ 1982776 w 4772243"/>
              <a:gd name="connsiteY1802" fmla="*/ 1568960 h 8861755"/>
              <a:gd name="connsiteX1803" fmla="*/ 1977037 w 4772243"/>
              <a:gd name="connsiteY1803" fmla="*/ 1554163 h 8861755"/>
              <a:gd name="connsiteX1804" fmla="*/ 1964955 w 4772243"/>
              <a:gd name="connsiteY1804" fmla="*/ 1522150 h 8861755"/>
              <a:gd name="connsiteX1805" fmla="*/ 1938376 w 4772243"/>
              <a:gd name="connsiteY1805" fmla="*/ 1458928 h 8861755"/>
              <a:gd name="connsiteX1806" fmla="*/ 1896089 w 4772243"/>
              <a:gd name="connsiteY1806" fmla="*/ 1364500 h 8861755"/>
              <a:gd name="connsiteX1807" fmla="*/ 1868301 w 4772243"/>
              <a:gd name="connsiteY1807" fmla="*/ 1301548 h 8861755"/>
              <a:gd name="connsiteX1808" fmla="*/ 1866489 w 4772243"/>
              <a:gd name="connsiteY1808" fmla="*/ 1294822 h 8861755"/>
              <a:gd name="connsiteX1809" fmla="*/ 1866489 w 4772243"/>
              <a:gd name="connsiteY1809" fmla="*/ 1287827 h 8861755"/>
              <a:gd name="connsiteX1810" fmla="*/ 1869509 w 4772243"/>
              <a:gd name="connsiteY1810" fmla="*/ 1287020 h 8861755"/>
              <a:gd name="connsiteX1811" fmla="*/ 1872228 w 4772243"/>
              <a:gd name="connsiteY1811" fmla="*/ 1286482 h 8861755"/>
              <a:gd name="connsiteX1812" fmla="*/ 1911191 w 4772243"/>
              <a:gd name="connsiteY1812" fmla="*/ 1354815 h 8861755"/>
              <a:gd name="connsiteX1813" fmla="*/ 1950457 w 4772243"/>
              <a:gd name="connsiteY1813" fmla="*/ 1422879 h 8861755"/>
              <a:gd name="connsiteX1814" fmla="*/ 1957102 w 4772243"/>
              <a:gd name="connsiteY1814" fmla="*/ 1422072 h 8861755"/>
              <a:gd name="connsiteX1815" fmla="*/ 1963748 w 4772243"/>
              <a:gd name="connsiteY1815" fmla="*/ 1420995 h 8861755"/>
              <a:gd name="connsiteX1816" fmla="*/ 1962237 w 4772243"/>
              <a:gd name="connsiteY1816" fmla="*/ 1380642 h 8861755"/>
              <a:gd name="connsiteX1817" fmla="*/ 1964050 w 4772243"/>
              <a:gd name="connsiteY1817" fmla="*/ 1299664 h 8861755"/>
              <a:gd name="connsiteX1818" fmla="*/ 1974017 w 4772243"/>
              <a:gd name="connsiteY1818" fmla="*/ 1178603 h 8861755"/>
              <a:gd name="connsiteX1819" fmla="*/ 1980964 w 4772243"/>
              <a:gd name="connsiteY1819" fmla="*/ 1098165 h 8861755"/>
              <a:gd name="connsiteX1820" fmla="*/ 1982776 w 4772243"/>
              <a:gd name="connsiteY1820" fmla="*/ 1079601 h 8861755"/>
              <a:gd name="connsiteX1821" fmla="*/ 1987609 w 4772243"/>
              <a:gd name="connsiteY1821" fmla="*/ 1066150 h 8861755"/>
              <a:gd name="connsiteX1822" fmla="*/ 1990629 w 4772243"/>
              <a:gd name="connsiteY1822" fmla="*/ 1063191 h 8861755"/>
              <a:gd name="connsiteX1823" fmla="*/ 1994254 w 4772243"/>
              <a:gd name="connsiteY1823" fmla="*/ 1065612 h 8861755"/>
              <a:gd name="connsiteX1824" fmla="*/ 1997274 w 4772243"/>
              <a:gd name="connsiteY1824" fmla="*/ 1072338 h 8861755"/>
              <a:gd name="connsiteX1825" fmla="*/ 2000597 w 4772243"/>
              <a:gd name="connsiteY1825" fmla="*/ 1089017 h 8861755"/>
              <a:gd name="connsiteX1826" fmla="*/ 2000899 w 4772243"/>
              <a:gd name="connsiteY1826" fmla="*/ 1104352 h 8861755"/>
              <a:gd name="connsiteX1827" fmla="*/ 1999087 w 4772243"/>
              <a:gd name="connsiteY1827" fmla="*/ 1176181 h 8861755"/>
              <a:gd name="connsiteX1828" fmla="*/ 1994556 w 4772243"/>
              <a:gd name="connsiteY1828" fmla="*/ 1284060 h 8861755"/>
              <a:gd name="connsiteX1829" fmla="*/ 1994556 w 4772243"/>
              <a:gd name="connsiteY1829" fmla="*/ 1355891 h 8861755"/>
              <a:gd name="connsiteX1830" fmla="*/ 1996972 w 4772243"/>
              <a:gd name="connsiteY1830" fmla="*/ 1392210 h 8861755"/>
              <a:gd name="connsiteX1831" fmla="*/ 1999389 w 4772243"/>
              <a:gd name="connsiteY1831" fmla="*/ 1420457 h 8861755"/>
              <a:gd name="connsiteX1832" fmla="*/ 2008752 w 4772243"/>
              <a:gd name="connsiteY1832" fmla="*/ 1475069 h 8861755"/>
              <a:gd name="connsiteX1833" fmla="*/ 2024157 w 4772243"/>
              <a:gd name="connsiteY1833" fmla="*/ 1527529 h 8861755"/>
              <a:gd name="connsiteX1834" fmla="*/ 2044696 w 4772243"/>
              <a:gd name="connsiteY1834" fmla="*/ 1577299 h 8861755"/>
              <a:gd name="connsiteX1835" fmla="*/ 2071879 w 4772243"/>
              <a:gd name="connsiteY1835" fmla="*/ 1624917 h 8861755"/>
              <a:gd name="connsiteX1836" fmla="*/ 2105105 w 4772243"/>
              <a:gd name="connsiteY1836" fmla="*/ 1670382 h 8861755"/>
              <a:gd name="connsiteX1837" fmla="*/ 2144975 w 4772243"/>
              <a:gd name="connsiteY1837" fmla="*/ 1713158 h 8861755"/>
              <a:gd name="connsiteX1838" fmla="*/ 2191490 w 4772243"/>
              <a:gd name="connsiteY1838" fmla="*/ 1754050 h 8861755"/>
              <a:gd name="connsiteX1839" fmla="*/ 2217768 w 4772243"/>
              <a:gd name="connsiteY1839" fmla="*/ 1773150 h 8861755"/>
              <a:gd name="connsiteX1840" fmla="*/ 2247066 w 4772243"/>
              <a:gd name="connsiteY1840" fmla="*/ 1794403 h 8861755"/>
              <a:gd name="connsiteX1841" fmla="*/ 2303549 w 4772243"/>
              <a:gd name="connsiteY1841" fmla="*/ 1838524 h 8861755"/>
              <a:gd name="connsiteX1842" fmla="*/ 2342815 w 4772243"/>
              <a:gd name="connsiteY1842" fmla="*/ 1873766 h 8861755"/>
              <a:gd name="connsiteX1843" fmla="*/ 2366978 w 4772243"/>
              <a:gd name="connsiteY1843" fmla="*/ 1897979 h 8861755"/>
              <a:gd name="connsiteX1844" fmla="*/ 2389330 w 4772243"/>
              <a:gd name="connsiteY1844" fmla="*/ 1924343 h 8861755"/>
              <a:gd name="connsiteX1845" fmla="*/ 2409265 w 4772243"/>
              <a:gd name="connsiteY1845" fmla="*/ 1951514 h 8861755"/>
              <a:gd name="connsiteX1846" fmla="*/ 2418628 w 4772243"/>
              <a:gd name="connsiteY1846" fmla="*/ 1965773 h 8861755"/>
              <a:gd name="connsiteX1847" fmla="*/ 2423461 w 4772243"/>
              <a:gd name="connsiteY1847" fmla="*/ 1968733 h 8861755"/>
              <a:gd name="connsiteX1848" fmla="*/ 2444604 w 4772243"/>
              <a:gd name="connsiteY1848" fmla="*/ 1977611 h 8861755"/>
              <a:gd name="connsiteX1849" fmla="*/ 2395974 w 4772243"/>
              <a:gd name="connsiteY1849" fmla="*/ 1840138 h 8861755"/>
              <a:gd name="connsiteX1850" fmla="*/ 2350969 w 4772243"/>
              <a:gd name="connsiteY1850" fmla="*/ 1711813 h 8861755"/>
              <a:gd name="connsiteX1851" fmla="*/ 2340096 w 4772243"/>
              <a:gd name="connsiteY1851" fmla="*/ 1679799 h 8861755"/>
              <a:gd name="connsiteX1852" fmla="*/ 2320765 w 4772243"/>
              <a:gd name="connsiteY1852" fmla="*/ 1614963 h 8861755"/>
              <a:gd name="connsiteX1853" fmla="*/ 2311099 w 4772243"/>
              <a:gd name="connsiteY1853" fmla="*/ 1565731 h 8861755"/>
              <a:gd name="connsiteX1854" fmla="*/ 2307173 w 4772243"/>
              <a:gd name="connsiteY1854" fmla="*/ 1532641 h 8861755"/>
              <a:gd name="connsiteX1855" fmla="*/ 2305964 w 4772243"/>
              <a:gd name="connsiteY1855" fmla="*/ 1499282 h 8861755"/>
              <a:gd name="connsiteX1856" fmla="*/ 2307777 w 4772243"/>
              <a:gd name="connsiteY1856" fmla="*/ 1465653 h 8861755"/>
              <a:gd name="connsiteX1857" fmla="*/ 2310495 w 4772243"/>
              <a:gd name="connsiteY1857" fmla="*/ 1448705 h 8861755"/>
              <a:gd name="connsiteX1858" fmla="*/ 2319255 w 4772243"/>
              <a:gd name="connsiteY1858" fmla="*/ 1487983 h 8861755"/>
              <a:gd name="connsiteX1859" fmla="*/ 2341908 w 4772243"/>
              <a:gd name="connsiteY1859" fmla="*/ 1565193 h 8861755"/>
              <a:gd name="connsiteX1860" fmla="*/ 2370904 w 4772243"/>
              <a:gd name="connsiteY1860" fmla="*/ 1640251 h 8861755"/>
              <a:gd name="connsiteX1861" fmla="*/ 2404130 w 4772243"/>
              <a:gd name="connsiteY1861" fmla="*/ 1714234 h 8861755"/>
              <a:gd name="connsiteX1862" fmla="*/ 2422554 w 4772243"/>
              <a:gd name="connsiteY1862" fmla="*/ 1750822 h 8861755"/>
              <a:gd name="connsiteX1863" fmla="*/ 2430106 w 4772243"/>
              <a:gd name="connsiteY1863" fmla="*/ 1749745 h 8861755"/>
              <a:gd name="connsiteX1864" fmla="*/ 2437958 w 4772243"/>
              <a:gd name="connsiteY1864" fmla="*/ 1748939 h 8861755"/>
              <a:gd name="connsiteX1865" fmla="*/ 2442489 w 4772243"/>
              <a:gd name="connsiteY1865" fmla="*/ 1724995 h 8861755"/>
              <a:gd name="connsiteX1866" fmla="*/ 2454270 w 4772243"/>
              <a:gd name="connsiteY1866" fmla="*/ 1677915 h 8861755"/>
              <a:gd name="connsiteX1867" fmla="*/ 2476319 w 4772243"/>
              <a:gd name="connsiteY1867" fmla="*/ 1607699 h 8861755"/>
              <a:gd name="connsiteX1868" fmla="*/ 2508335 w 4772243"/>
              <a:gd name="connsiteY1868" fmla="*/ 1514079 h 8861755"/>
              <a:gd name="connsiteX1869" fmla="*/ 2530083 w 4772243"/>
              <a:gd name="connsiteY1869" fmla="*/ 1444132 h 8861755"/>
              <a:gd name="connsiteX1870" fmla="*/ 2542466 w 4772243"/>
              <a:gd name="connsiteY1870" fmla="*/ 1396515 h 8861755"/>
              <a:gd name="connsiteX1871" fmla="*/ 2546997 w 4772243"/>
              <a:gd name="connsiteY1871" fmla="*/ 1372840 h 8861755"/>
              <a:gd name="connsiteX1872" fmla="*/ 2552434 w 4772243"/>
              <a:gd name="connsiteY1872" fmla="*/ 1373647 h 8861755"/>
              <a:gd name="connsiteX1873" fmla="*/ 2569046 w 4772243"/>
              <a:gd name="connsiteY1873" fmla="*/ 1379296 h 8861755"/>
              <a:gd name="connsiteX1874" fmla="*/ 2576900 w 4772243"/>
              <a:gd name="connsiteY1874" fmla="*/ 1383332 h 8861755"/>
              <a:gd name="connsiteX1875" fmla="*/ 2911566 w 4772243"/>
              <a:gd name="connsiteY1875" fmla="*/ 591050 h 8861755"/>
              <a:gd name="connsiteX1876" fmla="*/ 2910650 w 4772243"/>
              <a:gd name="connsiteY1876" fmla="*/ 590802 h 8861755"/>
              <a:gd name="connsiteX1877" fmla="*/ 2910660 w 4772243"/>
              <a:gd name="connsiteY1877" fmla="*/ 590780 h 8861755"/>
              <a:gd name="connsiteX1878" fmla="*/ 3170787 w 4772243"/>
              <a:gd name="connsiteY1878" fmla="*/ 2837686 h 8861755"/>
              <a:gd name="connsiteX1879" fmla="*/ 3168071 w 4772243"/>
              <a:gd name="connsiteY1879" fmla="*/ 2852473 h 8861755"/>
              <a:gd name="connsiteX1880" fmla="*/ 3159922 w 4772243"/>
              <a:gd name="connsiteY1880" fmla="*/ 2880166 h 8861755"/>
              <a:gd name="connsiteX1881" fmla="*/ 3149357 w 4772243"/>
              <a:gd name="connsiteY1881" fmla="*/ 2906245 h 8861755"/>
              <a:gd name="connsiteX1882" fmla="*/ 3136680 w 4772243"/>
              <a:gd name="connsiteY1882" fmla="*/ 2931519 h 8861755"/>
              <a:gd name="connsiteX1883" fmla="*/ 3114948 w 4772243"/>
              <a:gd name="connsiteY1883" fmla="*/ 2966740 h 8861755"/>
              <a:gd name="connsiteX1884" fmla="*/ 3079633 w 4772243"/>
              <a:gd name="connsiteY1884" fmla="*/ 3010296 h 8861755"/>
              <a:gd name="connsiteX1885" fmla="*/ 3040697 w 4772243"/>
              <a:gd name="connsiteY1885" fmla="*/ 3050625 h 8861755"/>
              <a:gd name="connsiteX1886" fmla="*/ 2998742 w 4772243"/>
              <a:gd name="connsiteY1886" fmla="*/ 3089073 h 8861755"/>
              <a:gd name="connsiteX1887" fmla="*/ 2956183 w 4772243"/>
              <a:gd name="connsiteY1887" fmla="*/ 3126176 h 8861755"/>
              <a:gd name="connsiteX1888" fmla="*/ 2934521 w 4772243"/>
              <a:gd name="connsiteY1888" fmla="*/ 3146040 h 8861755"/>
              <a:gd name="connsiteX1889" fmla="*/ 2921792 w 4772243"/>
              <a:gd name="connsiteY1889" fmla="*/ 3138142 h 8861755"/>
              <a:gd name="connsiteX1890" fmla="*/ 2892936 w 4772243"/>
              <a:gd name="connsiteY1890" fmla="*/ 3127903 h 8861755"/>
              <a:gd name="connsiteX1891" fmla="*/ 2903965 w 4772243"/>
              <a:gd name="connsiteY1891" fmla="*/ 3123756 h 8861755"/>
              <a:gd name="connsiteX1892" fmla="*/ 2923886 w 4772243"/>
              <a:gd name="connsiteY1892" fmla="*/ 3111926 h 8861755"/>
              <a:gd name="connsiteX1893" fmla="*/ 2934149 w 4772243"/>
              <a:gd name="connsiteY1893" fmla="*/ 3102516 h 8861755"/>
              <a:gd name="connsiteX1894" fmla="*/ 2938374 w 4772243"/>
              <a:gd name="connsiteY1894" fmla="*/ 3097408 h 8861755"/>
              <a:gd name="connsiteX1895" fmla="*/ 2986668 w 4772243"/>
              <a:gd name="connsiteY1895" fmla="*/ 3033956 h 8861755"/>
              <a:gd name="connsiteX1896" fmla="*/ 3030736 w 4772243"/>
              <a:gd name="connsiteY1896" fmla="*/ 2977495 h 8861755"/>
              <a:gd name="connsiteX1897" fmla="*/ 3030736 w 4772243"/>
              <a:gd name="connsiteY1897" fmla="*/ 2980453 h 8861755"/>
              <a:gd name="connsiteX1898" fmla="*/ 3031038 w 4772243"/>
              <a:gd name="connsiteY1898" fmla="*/ 3003574 h 8861755"/>
              <a:gd name="connsiteX1899" fmla="*/ 3055486 w 4772243"/>
              <a:gd name="connsiteY1899" fmla="*/ 2985829 h 8861755"/>
              <a:gd name="connsiteX1900" fmla="*/ 3087783 w 4772243"/>
              <a:gd name="connsiteY1900" fmla="*/ 2957599 h 8861755"/>
              <a:gd name="connsiteX1901" fmla="*/ 3107101 w 4772243"/>
              <a:gd name="connsiteY1901" fmla="*/ 2937971 h 8861755"/>
              <a:gd name="connsiteX1902" fmla="*/ 3124607 w 4772243"/>
              <a:gd name="connsiteY1902" fmla="*/ 2917538 h 8861755"/>
              <a:gd name="connsiteX1903" fmla="*/ 3140000 w 4772243"/>
              <a:gd name="connsiteY1903" fmla="*/ 2896029 h 8861755"/>
              <a:gd name="connsiteX1904" fmla="*/ 3153583 w 4772243"/>
              <a:gd name="connsiteY1904" fmla="*/ 2873714 h 8861755"/>
              <a:gd name="connsiteX1905" fmla="*/ 3165656 w 4772243"/>
              <a:gd name="connsiteY1905" fmla="*/ 2849785 h 8861755"/>
              <a:gd name="connsiteX1906" fmla="*/ 3732652 w 4772243"/>
              <a:gd name="connsiteY1906" fmla="*/ 6745151 h 8861755"/>
              <a:gd name="connsiteX1907" fmla="*/ 3732615 w 4772243"/>
              <a:gd name="connsiteY1907" fmla="*/ 6745184 h 8861755"/>
              <a:gd name="connsiteX1908" fmla="*/ 3732453 w 4772243"/>
              <a:gd name="connsiteY1908" fmla="*/ 6745058 h 8861755"/>
              <a:gd name="connsiteX1909" fmla="*/ 3937750 w 4772243"/>
              <a:gd name="connsiteY1909" fmla="*/ 2945501 h 8861755"/>
              <a:gd name="connsiteX1910" fmla="*/ 3924771 w 4772243"/>
              <a:gd name="connsiteY1910" fmla="*/ 2952759 h 8861755"/>
              <a:gd name="connsiteX1911" fmla="*/ 3900927 w 4772243"/>
              <a:gd name="connsiteY1911" fmla="*/ 2968085 h 8861755"/>
              <a:gd name="connsiteX1912" fmla="*/ 3878288 w 4772243"/>
              <a:gd name="connsiteY1912" fmla="*/ 2985023 h 8861755"/>
              <a:gd name="connsiteX1913" fmla="*/ 3857462 w 4772243"/>
              <a:gd name="connsiteY1913" fmla="*/ 3003306 h 8861755"/>
              <a:gd name="connsiteX1914" fmla="*/ 3837842 w 4772243"/>
              <a:gd name="connsiteY1914" fmla="*/ 3022664 h 8861755"/>
              <a:gd name="connsiteX1915" fmla="*/ 3820336 w 4772243"/>
              <a:gd name="connsiteY1915" fmla="*/ 3043636 h 8861755"/>
              <a:gd name="connsiteX1916" fmla="*/ 3804339 w 4772243"/>
              <a:gd name="connsiteY1916" fmla="*/ 3066220 h 8861755"/>
              <a:gd name="connsiteX1917" fmla="*/ 3789851 w 4772243"/>
              <a:gd name="connsiteY1917" fmla="*/ 3090417 h 8861755"/>
              <a:gd name="connsiteX1918" fmla="*/ 3783211 w 4772243"/>
              <a:gd name="connsiteY1918" fmla="*/ 3103323 h 8861755"/>
              <a:gd name="connsiteX1919" fmla="*/ 3802528 w 4772243"/>
              <a:gd name="connsiteY1919" fmla="*/ 3104667 h 8861755"/>
              <a:gd name="connsiteX1920" fmla="*/ 3817016 w 4772243"/>
              <a:gd name="connsiteY1920" fmla="*/ 3105473 h 8861755"/>
              <a:gd name="connsiteX1921" fmla="*/ 3819431 w 4772243"/>
              <a:gd name="connsiteY1921" fmla="*/ 3108700 h 8861755"/>
              <a:gd name="connsiteX1922" fmla="*/ 3820638 w 4772243"/>
              <a:gd name="connsiteY1922" fmla="*/ 3114884 h 8861755"/>
              <a:gd name="connsiteX1923" fmla="*/ 3819129 w 4772243"/>
              <a:gd name="connsiteY1923" fmla="*/ 3117842 h 8861755"/>
              <a:gd name="connsiteX1924" fmla="*/ 3817016 w 4772243"/>
              <a:gd name="connsiteY1924" fmla="*/ 3118648 h 8861755"/>
              <a:gd name="connsiteX1925" fmla="*/ 3811281 w 4772243"/>
              <a:gd name="connsiteY1925" fmla="*/ 3119993 h 8861755"/>
              <a:gd name="connsiteX1926" fmla="*/ 3797699 w 4772243"/>
              <a:gd name="connsiteY1926" fmla="*/ 3120261 h 8861755"/>
              <a:gd name="connsiteX1927" fmla="*/ 3782607 w 4772243"/>
              <a:gd name="connsiteY1927" fmla="*/ 3120261 h 8861755"/>
              <a:gd name="connsiteX1928" fmla="*/ 3766006 w 4772243"/>
              <a:gd name="connsiteY1928" fmla="*/ 3124563 h 8861755"/>
              <a:gd name="connsiteX1929" fmla="*/ 3757253 w 4772243"/>
              <a:gd name="connsiteY1929" fmla="*/ 3129403 h 8861755"/>
              <a:gd name="connsiteX1930" fmla="*/ 3747594 w 4772243"/>
              <a:gd name="connsiteY1930" fmla="*/ 3135318 h 8861755"/>
              <a:gd name="connsiteX1931" fmla="*/ 3727069 w 4772243"/>
              <a:gd name="connsiteY1931" fmla="*/ 3144997 h 8861755"/>
              <a:gd name="connsiteX1932" fmla="*/ 3695980 w 4772243"/>
              <a:gd name="connsiteY1932" fmla="*/ 3156826 h 8861755"/>
              <a:gd name="connsiteX1933" fmla="*/ 3651611 w 4772243"/>
              <a:gd name="connsiteY1933" fmla="*/ 3167043 h 8861755"/>
              <a:gd name="connsiteX1934" fmla="*/ 3605732 w 4772243"/>
              <a:gd name="connsiteY1934" fmla="*/ 3174033 h 8861755"/>
              <a:gd name="connsiteX1935" fmla="*/ 3582491 w 4772243"/>
              <a:gd name="connsiteY1935" fmla="*/ 3176723 h 8861755"/>
              <a:gd name="connsiteX1936" fmla="*/ 3552005 w 4772243"/>
              <a:gd name="connsiteY1936" fmla="*/ 3181024 h 8861755"/>
              <a:gd name="connsiteX1937" fmla="*/ 3490733 w 4772243"/>
              <a:gd name="connsiteY1937" fmla="*/ 3190971 h 8861755"/>
              <a:gd name="connsiteX1938" fmla="*/ 3430366 w 4772243"/>
              <a:gd name="connsiteY1938" fmla="*/ 3203608 h 8861755"/>
              <a:gd name="connsiteX1939" fmla="*/ 3371206 w 4772243"/>
              <a:gd name="connsiteY1939" fmla="*/ 3218933 h 8861755"/>
              <a:gd name="connsiteX1940" fmla="*/ 3342532 w 4772243"/>
              <a:gd name="connsiteY1940" fmla="*/ 3227537 h 8861755"/>
              <a:gd name="connsiteX1941" fmla="*/ 3316876 w 4772243"/>
              <a:gd name="connsiteY1941" fmla="*/ 3235602 h 8861755"/>
              <a:gd name="connsiteX1942" fmla="*/ 3265262 w 4772243"/>
              <a:gd name="connsiteY1942" fmla="*/ 3248239 h 8861755"/>
              <a:gd name="connsiteX1943" fmla="*/ 3226325 w 4772243"/>
              <a:gd name="connsiteY1943" fmla="*/ 3253348 h 8861755"/>
              <a:gd name="connsiteX1944" fmla="*/ 3218979 w 4772243"/>
              <a:gd name="connsiteY1944" fmla="*/ 3253571 h 8861755"/>
              <a:gd name="connsiteX1945" fmla="*/ 3209884 w 4772243"/>
              <a:gd name="connsiteY1945" fmla="*/ 3245727 h 8861755"/>
              <a:gd name="connsiteX1946" fmla="*/ 3182632 w 4772243"/>
              <a:gd name="connsiteY1946" fmla="*/ 3226701 h 8861755"/>
              <a:gd name="connsiteX1947" fmla="*/ 3169020 w 4772243"/>
              <a:gd name="connsiteY1947" fmla="*/ 3218825 h 8861755"/>
              <a:gd name="connsiteX1948" fmla="*/ 3187690 w 4772243"/>
              <a:gd name="connsiteY1948" fmla="*/ 3220816 h 8861755"/>
              <a:gd name="connsiteX1949" fmla="*/ 3204593 w 4772243"/>
              <a:gd name="connsiteY1949" fmla="*/ 3221623 h 8861755"/>
              <a:gd name="connsiteX1950" fmla="*/ 3239304 w 4772243"/>
              <a:gd name="connsiteY1950" fmla="*/ 3219740 h 8861755"/>
              <a:gd name="connsiteX1951" fmla="*/ 3273713 w 4772243"/>
              <a:gd name="connsiteY1951" fmla="*/ 3212750 h 8861755"/>
              <a:gd name="connsiteX1952" fmla="*/ 3305406 w 4772243"/>
              <a:gd name="connsiteY1952" fmla="*/ 3201457 h 8861755"/>
              <a:gd name="connsiteX1953" fmla="*/ 3319592 w 4772243"/>
              <a:gd name="connsiteY1953" fmla="*/ 3194466 h 8861755"/>
              <a:gd name="connsiteX1954" fmla="*/ 3341928 w 4772243"/>
              <a:gd name="connsiteY1954" fmla="*/ 3181561 h 8861755"/>
              <a:gd name="connsiteX1955" fmla="*/ 3384185 w 4772243"/>
              <a:gd name="connsiteY1955" fmla="*/ 3153331 h 8861755"/>
              <a:gd name="connsiteX1956" fmla="*/ 3444552 w 4772243"/>
              <a:gd name="connsiteY1956" fmla="*/ 3107087 h 8861755"/>
              <a:gd name="connsiteX1957" fmla="*/ 3485299 w 4772243"/>
              <a:gd name="connsiteY1957" fmla="*/ 3076705 h 8861755"/>
              <a:gd name="connsiteX1958" fmla="*/ 3493449 w 4772243"/>
              <a:gd name="connsiteY1958" fmla="*/ 3071597 h 8861755"/>
              <a:gd name="connsiteX1959" fmla="*/ 3501900 w 4772243"/>
              <a:gd name="connsiteY1959" fmla="*/ 3067026 h 8861755"/>
              <a:gd name="connsiteX1960" fmla="*/ 3507031 w 4772243"/>
              <a:gd name="connsiteY1960" fmla="*/ 3071597 h 8861755"/>
              <a:gd name="connsiteX1961" fmla="*/ 3511559 w 4772243"/>
              <a:gd name="connsiteY1961" fmla="*/ 3076167 h 8861755"/>
              <a:gd name="connsiteX1962" fmla="*/ 3459644 w 4772243"/>
              <a:gd name="connsiteY1962" fmla="*/ 3121605 h 8861755"/>
              <a:gd name="connsiteX1963" fmla="*/ 3412256 w 4772243"/>
              <a:gd name="connsiteY1963" fmla="*/ 3163817 h 8861755"/>
              <a:gd name="connsiteX1964" fmla="*/ 3508843 w 4772243"/>
              <a:gd name="connsiteY1964" fmla="*/ 3154944 h 8861755"/>
              <a:gd name="connsiteX1965" fmla="*/ 3610863 w 4772243"/>
              <a:gd name="connsiteY1965" fmla="*/ 3146340 h 8861755"/>
              <a:gd name="connsiteX1966" fmla="*/ 3626558 w 4772243"/>
              <a:gd name="connsiteY1966" fmla="*/ 3144997 h 8861755"/>
              <a:gd name="connsiteX1967" fmla="*/ 3656440 w 4772243"/>
              <a:gd name="connsiteY1967" fmla="*/ 3140425 h 8861755"/>
              <a:gd name="connsiteX1968" fmla="*/ 3684208 w 4772243"/>
              <a:gd name="connsiteY1968" fmla="*/ 3132897 h 8861755"/>
              <a:gd name="connsiteX1969" fmla="*/ 3709563 w 4772243"/>
              <a:gd name="connsiteY1969" fmla="*/ 3122681 h 8861755"/>
              <a:gd name="connsiteX1970" fmla="*/ 3733106 w 4772243"/>
              <a:gd name="connsiteY1970" fmla="*/ 3110314 h 8861755"/>
              <a:gd name="connsiteX1971" fmla="*/ 3754537 w 4772243"/>
              <a:gd name="connsiteY1971" fmla="*/ 3094988 h 8861755"/>
              <a:gd name="connsiteX1972" fmla="*/ 3774458 w 4772243"/>
              <a:gd name="connsiteY1972" fmla="*/ 3077243 h 8861755"/>
              <a:gd name="connsiteX1973" fmla="*/ 3791964 w 4772243"/>
              <a:gd name="connsiteY1973" fmla="*/ 3056541 h 8861755"/>
              <a:gd name="connsiteX1974" fmla="*/ 3800415 w 4772243"/>
              <a:gd name="connsiteY1974" fmla="*/ 3045517 h 8861755"/>
              <a:gd name="connsiteX1975" fmla="*/ 3812791 w 4772243"/>
              <a:gd name="connsiteY1975" fmla="*/ 3028311 h 8861755"/>
              <a:gd name="connsiteX1976" fmla="*/ 3840861 w 4772243"/>
              <a:gd name="connsiteY1976" fmla="*/ 2997659 h 8861755"/>
              <a:gd name="connsiteX1977" fmla="*/ 3865612 w 4772243"/>
              <a:gd name="connsiteY1977" fmla="*/ 2977764 h 8861755"/>
              <a:gd name="connsiteX1978" fmla="*/ 3884024 w 4772243"/>
              <a:gd name="connsiteY1978" fmla="*/ 2966203 h 8861755"/>
              <a:gd name="connsiteX1979" fmla="*/ 3903945 w 4772243"/>
              <a:gd name="connsiteY1979" fmla="*/ 2956523 h 8861755"/>
              <a:gd name="connsiteX1980" fmla="*/ 3925375 w 4772243"/>
              <a:gd name="connsiteY1980" fmla="*/ 2948458 h 8861755"/>
              <a:gd name="connsiteX1981" fmla="*/ 4117415 w 4772243"/>
              <a:gd name="connsiteY1981" fmla="*/ 6211312 h 8861755"/>
              <a:gd name="connsiteX1982" fmla="*/ 4098085 w 4772243"/>
              <a:gd name="connsiteY1982" fmla="*/ 6207815 h 8861755"/>
              <a:gd name="connsiteX1983" fmla="*/ 4060937 w 4772243"/>
              <a:gd name="connsiteY1983" fmla="*/ 6197323 h 8861755"/>
              <a:gd name="connsiteX1984" fmla="*/ 4021674 w 4772243"/>
              <a:gd name="connsiteY1984" fmla="*/ 6180643 h 8861755"/>
              <a:gd name="connsiteX1985" fmla="*/ 3977881 w 4772243"/>
              <a:gd name="connsiteY1985" fmla="*/ 6154547 h 8861755"/>
              <a:gd name="connsiteX1986" fmla="*/ 3927142 w 4772243"/>
              <a:gd name="connsiteY1986" fmla="*/ 6116346 h 8861755"/>
              <a:gd name="connsiteX1987" fmla="*/ 3865228 w 4772243"/>
              <a:gd name="connsiteY1987" fmla="*/ 6062810 h 8861755"/>
              <a:gd name="connsiteX1988" fmla="*/ 3790025 w 4772243"/>
              <a:gd name="connsiteY1988" fmla="*/ 5991249 h 8861755"/>
              <a:gd name="connsiteX1989" fmla="*/ 3698514 w 4772243"/>
              <a:gd name="connsiteY1989" fmla="*/ 5899242 h 8861755"/>
              <a:gd name="connsiteX1990" fmla="*/ 3644452 w 4772243"/>
              <a:gd name="connsiteY1990" fmla="*/ 5843553 h 8861755"/>
              <a:gd name="connsiteX1991" fmla="*/ 3630257 w 4772243"/>
              <a:gd name="connsiteY1991" fmla="*/ 5827411 h 8861755"/>
              <a:gd name="connsiteX1992" fmla="*/ 3599753 w 4772243"/>
              <a:gd name="connsiteY1992" fmla="*/ 5798894 h 8861755"/>
              <a:gd name="connsiteX1993" fmla="*/ 3566531 w 4772243"/>
              <a:gd name="connsiteY1993" fmla="*/ 5773875 h 8861755"/>
              <a:gd name="connsiteX1994" fmla="*/ 3530590 w 4772243"/>
              <a:gd name="connsiteY1994" fmla="*/ 5752891 h 8861755"/>
              <a:gd name="connsiteX1995" fmla="*/ 3492234 w 4772243"/>
              <a:gd name="connsiteY1995" fmla="*/ 5736211 h 8861755"/>
              <a:gd name="connsiteX1996" fmla="*/ 3450555 w 4772243"/>
              <a:gd name="connsiteY1996" fmla="*/ 5723298 h 8861755"/>
              <a:gd name="connsiteX1997" fmla="*/ 3406158 w 4772243"/>
              <a:gd name="connsiteY1997" fmla="*/ 5714958 h 8861755"/>
              <a:gd name="connsiteX1998" fmla="*/ 3358137 w 4772243"/>
              <a:gd name="connsiteY1998" fmla="*/ 5710385 h 8861755"/>
              <a:gd name="connsiteX1999" fmla="*/ 3333070 w 4772243"/>
              <a:gd name="connsiteY1999" fmla="*/ 5710117 h 8861755"/>
              <a:gd name="connsiteX2000" fmla="*/ 3170281 w 4772243"/>
              <a:gd name="connsiteY2000" fmla="*/ 5707157 h 8861755"/>
              <a:gd name="connsiteX2001" fmla="*/ 3016251 w 4772243"/>
              <a:gd name="connsiteY2001" fmla="*/ 5703122 h 8861755"/>
              <a:gd name="connsiteX2002" fmla="*/ 3095984 w 4772243"/>
              <a:gd name="connsiteY2002" fmla="*/ 5761500 h 8861755"/>
              <a:gd name="connsiteX2003" fmla="*/ 3183268 w 4772243"/>
              <a:gd name="connsiteY2003" fmla="*/ 5825529 h 8861755"/>
              <a:gd name="connsiteX2004" fmla="*/ 3176322 w 4772243"/>
              <a:gd name="connsiteY2004" fmla="*/ 5832254 h 8861755"/>
              <a:gd name="connsiteX2005" fmla="*/ 3169073 w 4772243"/>
              <a:gd name="connsiteY2005" fmla="*/ 5839786 h 8861755"/>
              <a:gd name="connsiteX2006" fmla="*/ 3155180 w 4772243"/>
              <a:gd name="connsiteY2006" fmla="*/ 5833869 h 8861755"/>
              <a:gd name="connsiteX2007" fmla="*/ 3141891 w 4772243"/>
              <a:gd name="connsiteY2007" fmla="*/ 5826873 h 8861755"/>
              <a:gd name="connsiteX2008" fmla="*/ 3073937 w 4772243"/>
              <a:gd name="connsiteY2008" fmla="*/ 5784637 h 8861755"/>
              <a:gd name="connsiteX2009" fmla="*/ 2972760 w 4772243"/>
              <a:gd name="connsiteY2009" fmla="*/ 5721147 h 8861755"/>
              <a:gd name="connsiteX2010" fmla="*/ 2920510 w 4772243"/>
              <a:gd name="connsiteY2010" fmla="*/ 5691823 h 8861755"/>
              <a:gd name="connsiteX2011" fmla="*/ 2909612 w 4772243"/>
              <a:gd name="connsiteY2011" fmla="*/ 5686439 h 8861755"/>
              <a:gd name="connsiteX2012" fmla="*/ 2910806 w 4772243"/>
              <a:gd name="connsiteY2012" fmla="*/ 5684234 h 8861755"/>
              <a:gd name="connsiteX2013" fmla="*/ 2916768 w 4772243"/>
              <a:gd name="connsiteY2013" fmla="*/ 5669467 h 8861755"/>
              <a:gd name="connsiteX2014" fmla="*/ 2919324 w 4772243"/>
              <a:gd name="connsiteY2014" fmla="*/ 5661799 h 8861755"/>
              <a:gd name="connsiteX2015" fmla="*/ 2935790 w 4772243"/>
              <a:gd name="connsiteY2015" fmla="*/ 5665775 h 8861755"/>
              <a:gd name="connsiteX2016" fmla="*/ 2969009 w 4772243"/>
              <a:gd name="connsiteY2016" fmla="*/ 5671171 h 8861755"/>
              <a:gd name="connsiteX2017" fmla="*/ 3002226 w 4772243"/>
              <a:gd name="connsiteY2017" fmla="*/ 5673158 h 8861755"/>
              <a:gd name="connsiteX2018" fmla="*/ 3034876 w 4772243"/>
              <a:gd name="connsiteY2018" fmla="*/ 5671171 h 8861755"/>
              <a:gd name="connsiteX2019" fmla="*/ 3067243 w 4772243"/>
              <a:gd name="connsiteY2019" fmla="*/ 5666627 h 8861755"/>
              <a:gd name="connsiteX2020" fmla="*/ 3098473 w 4772243"/>
              <a:gd name="connsiteY2020" fmla="*/ 5658392 h 8861755"/>
              <a:gd name="connsiteX2021" fmla="*/ 3118122 w 4772243"/>
              <a:gd name="connsiteY2021" fmla="*/ 5651596 h 8861755"/>
              <a:gd name="connsiteX2022" fmla="*/ 3137361 w 4772243"/>
              <a:gd name="connsiteY2022" fmla="*/ 5654159 h 8861755"/>
              <a:gd name="connsiteX2023" fmla="*/ 3235215 w 4772243"/>
              <a:gd name="connsiteY2023" fmla="*/ 5663575 h 8861755"/>
              <a:gd name="connsiteX2024" fmla="*/ 3284143 w 4772243"/>
              <a:gd name="connsiteY2024" fmla="*/ 5667072 h 8861755"/>
              <a:gd name="connsiteX2025" fmla="*/ 3321895 w 4772243"/>
              <a:gd name="connsiteY2025" fmla="*/ 5669225 h 8861755"/>
              <a:gd name="connsiteX2026" fmla="*/ 3395588 w 4772243"/>
              <a:gd name="connsiteY2026" fmla="*/ 5675413 h 8861755"/>
              <a:gd name="connsiteX2027" fmla="*/ 3449045 w 4772243"/>
              <a:gd name="connsiteY2027" fmla="*/ 5683214 h 8861755"/>
              <a:gd name="connsiteX2028" fmla="*/ 3483475 w 4772243"/>
              <a:gd name="connsiteY2028" fmla="*/ 5690747 h 8861755"/>
              <a:gd name="connsiteX2029" fmla="*/ 3517603 w 4772243"/>
              <a:gd name="connsiteY2029" fmla="*/ 5700970 h 8861755"/>
              <a:gd name="connsiteX2030" fmla="*/ 3550524 w 4772243"/>
              <a:gd name="connsiteY2030" fmla="*/ 5713883 h 8861755"/>
              <a:gd name="connsiteX2031" fmla="*/ 3566531 w 4772243"/>
              <a:gd name="connsiteY2031" fmla="*/ 5721954 h 8861755"/>
              <a:gd name="connsiteX2032" fmla="*/ 3611833 w 4772243"/>
              <a:gd name="connsiteY2032" fmla="*/ 5721416 h 8861755"/>
              <a:gd name="connsiteX2033" fmla="*/ 3694285 w 4772243"/>
              <a:gd name="connsiteY2033" fmla="*/ 5724374 h 8861755"/>
              <a:gd name="connsiteX2034" fmla="*/ 3765864 w 4772243"/>
              <a:gd name="connsiteY2034" fmla="*/ 5730293 h 8861755"/>
              <a:gd name="connsiteX2035" fmla="*/ 3827476 w 4772243"/>
              <a:gd name="connsiteY2035" fmla="*/ 5738633 h 8861755"/>
              <a:gd name="connsiteX2036" fmla="*/ 3902074 w 4772243"/>
              <a:gd name="connsiteY2036" fmla="*/ 5752891 h 8861755"/>
              <a:gd name="connsiteX2037" fmla="*/ 3963385 w 4772243"/>
              <a:gd name="connsiteY2037" fmla="*/ 5769302 h 8861755"/>
              <a:gd name="connsiteX2038" fmla="*/ 3976674 w 4772243"/>
              <a:gd name="connsiteY2038" fmla="*/ 5773068 h 8861755"/>
              <a:gd name="connsiteX2039" fmla="*/ 3979392 w 4772243"/>
              <a:gd name="connsiteY2039" fmla="*/ 5774144 h 8861755"/>
              <a:gd name="connsiteX2040" fmla="*/ 3982110 w 4772243"/>
              <a:gd name="connsiteY2040" fmla="*/ 5778718 h 8861755"/>
              <a:gd name="connsiteX2041" fmla="*/ 3981204 w 4772243"/>
              <a:gd name="connsiteY2041" fmla="*/ 5787865 h 8861755"/>
              <a:gd name="connsiteX2042" fmla="*/ 3977881 w 4772243"/>
              <a:gd name="connsiteY2042" fmla="*/ 5792976 h 8861755"/>
              <a:gd name="connsiteX2043" fmla="*/ 3962177 w 4772243"/>
              <a:gd name="connsiteY2043" fmla="*/ 5792169 h 8861755"/>
              <a:gd name="connsiteX2044" fmla="*/ 3862510 w 4772243"/>
              <a:gd name="connsiteY2044" fmla="*/ 5782215 h 8861755"/>
              <a:gd name="connsiteX2045" fmla="*/ 3731735 w 4772243"/>
              <a:gd name="connsiteY2045" fmla="*/ 5768495 h 8861755"/>
              <a:gd name="connsiteX2046" fmla="*/ 3628747 w 4772243"/>
              <a:gd name="connsiteY2046" fmla="*/ 5758810 h 8861755"/>
              <a:gd name="connsiteX2047" fmla="*/ 3610626 w 4772243"/>
              <a:gd name="connsiteY2047" fmla="*/ 5758541 h 8861755"/>
              <a:gd name="connsiteX2048" fmla="*/ 3616968 w 4772243"/>
              <a:gd name="connsiteY2048" fmla="*/ 5768226 h 8861755"/>
              <a:gd name="connsiteX2049" fmla="*/ 3634787 w 4772243"/>
              <a:gd name="connsiteY2049" fmla="*/ 5791632 h 8861755"/>
              <a:gd name="connsiteX2050" fmla="*/ 3670123 w 4772243"/>
              <a:gd name="connsiteY2050" fmla="*/ 5832792 h 8861755"/>
              <a:gd name="connsiteX2051" fmla="*/ 3732641 w 4772243"/>
              <a:gd name="connsiteY2051" fmla="*/ 5897628 h 8861755"/>
              <a:gd name="connsiteX2052" fmla="*/ 3806033 w 4772243"/>
              <a:gd name="connsiteY2052" fmla="*/ 5968112 h 8861755"/>
              <a:gd name="connsiteX2053" fmla="*/ 3884255 w 4772243"/>
              <a:gd name="connsiteY2053" fmla="*/ 6038866 h 8861755"/>
              <a:gd name="connsiteX2054" fmla="*/ 3962781 w 4772243"/>
              <a:gd name="connsiteY2054" fmla="*/ 6104240 h 8861755"/>
              <a:gd name="connsiteX2055" fmla="*/ 4034359 w 4772243"/>
              <a:gd name="connsiteY2055" fmla="*/ 6159928 h 8861755"/>
              <a:gd name="connsiteX2056" fmla="*/ 4080568 w 4772243"/>
              <a:gd name="connsiteY2056" fmla="*/ 6191136 h 8861755"/>
              <a:gd name="connsiteX2057" fmla="*/ 4106240 w 4772243"/>
              <a:gd name="connsiteY2057" fmla="*/ 6206201 h 8861755"/>
              <a:gd name="connsiteX2058" fmla="*/ 4675439 w 4772243"/>
              <a:gd name="connsiteY2058" fmla="*/ 7701983 h 8861755"/>
              <a:gd name="connsiteX2059" fmla="*/ 4669398 w 4772243"/>
              <a:gd name="connsiteY2059" fmla="*/ 7705751 h 8861755"/>
              <a:gd name="connsiteX2060" fmla="*/ 4648557 w 4772243"/>
              <a:gd name="connsiteY2060" fmla="*/ 7712207 h 8861755"/>
              <a:gd name="connsiteX2061" fmla="*/ 4602041 w 4772243"/>
              <a:gd name="connsiteY2061" fmla="*/ 7720816 h 8861755"/>
              <a:gd name="connsiteX2062" fmla="*/ 4573045 w 4772243"/>
              <a:gd name="connsiteY2062" fmla="*/ 7723776 h 8861755"/>
              <a:gd name="connsiteX2063" fmla="*/ 4566702 w 4772243"/>
              <a:gd name="connsiteY2063" fmla="*/ 7724851 h 8861755"/>
              <a:gd name="connsiteX2064" fmla="*/ 4554318 w 4772243"/>
              <a:gd name="connsiteY2064" fmla="*/ 7730231 h 8861755"/>
              <a:gd name="connsiteX2065" fmla="*/ 4541934 w 4772243"/>
              <a:gd name="connsiteY2065" fmla="*/ 7736420 h 8861755"/>
              <a:gd name="connsiteX2066" fmla="*/ 4531061 w 4772243"/>
              <a:gd name="connsiteY2066" fmla="*/ 7739917 h 8861755"/>
              <a:gd name="connsiteX2067" fmla="*/ 4526228 w 4772243"/>
              <a:gd name="connsiteY2067" fmla="*/ 7739111 h 8861755"/>
              <a:gd name="connsiteX2068" fmla="*/ 4473069 w 4772243"/>
              <a:gd name="connsiteY2068" fmla="*/ 7725120 h 8861755"/>
              <a:gd name="connsiteX2069" fmla="*/ 4393630 w 4772243"/>
              <a:gd name="connsiteY2069" fmla="*/ 7702523 h 8861755"/>
              <a:gd name="connsiteX2070" fmla="*/ 4341678 w 4772243"/>
              <a:gd name="connsiteY2070" fmla="*/ 7685842 h 8861755"/>
              <a:gd name="connsiteX2071" fmla="*/ 4315703 w 4772243"/>
              <a:gd name="connsiteY2071" fmla="*/ 7676427 h 8861755"/>
              <a:gd name="connsiteX2072" fmla="*/ 4283384 w 4772243"/>
              <a:gd name="connsiteY2072" fmla="*/ 7664321 h 8861755"/>
              <a:gd name="connsiteX2073" fmla="*/ 4219955 w 4772243"/>
              <a:gd name="connsiteY2073" fmla="*/ 7637418 h 8861755"/>
              <a:gd name="connsiteX2074" fmla="*/ 4155921 w 4772243"/>
              <a:gd name="connsiteY2074" fmla="*/ 7609709 h 8861755"/>
              <a:gd name="connsiteX2075" fmla="*/ 4091283 w 4772243"/>
              <a:gd name="connsiteY2075" fmla="*/ 7584957 h 8861755"/>
              <a:gd name="connsiteX2076" fmla="*/ 4058058 w 4772243"/>
              <a:gd name="connsiteY2076" fmla="*/ 7575004 h 8861755"/>
              <a:gd name="connsiteX2077" fmla="*/ 4039633 w 4772243"/>
              <a:gd name="connsiteY2077" fmla="*/ 7569355 h 8861755"/>
              <a:gd name="connsiteX2078" fmla="*/ 4003992 w 4772243"/>
              <a:gd name="connsiteY2078" fmla="*/ 7557517 h 8861755"/>
              <a:gd name="connsiteX2079" fmla="*/ 3970465 w 4772243"/>
              <a:gd name="connsiteY2079" fmla="*/ 7543797 h 8861755"/>
              <a:gd name="connsiteX2080" fmla="*/ 3938750 w 4772243"/>
              <a:gd name="connsiteY2080" fmla="*/ 7529000 h 8861755"/>
              <a:gd name="connsiteX2081" fmla="*/ 3908545 w 4772243"/>
              <a:gd name="connsiteY2081" fmla="*/ 7512052 h 8861755"/>
              <a:gd name="connsiteX2082" fmla="*/ 3880154 w 4772243"/>
              <a:gd name="connsiteY2082" fmla="*/ 7493489 h 8861755"/>
              <a:gd name="connsiteX2083" fmla="*/ 3852969 w 4772243"/>
              <a:gd name="connsiteY2083" fmla="*/ 7472505 h 8861755"/>
              <a:gd name="connsiteX2084" fmla="*/ 3827597 w 4772243"/>
              <a:gd name="connsiteY2084" fmla="*/ 7449369 h 8861755"/>
              <a:gd name="connsiteX2085" fmla="*/ 3815516 w 4772243"/>
              <a:gd name="connsiteY2085" fmla="*/ 7436993 h 8861755"/>
              <a:gd name="connsiteX2086" fmla="*/ 3797695 w 4772243"/>
              <a:gd name="connsiteY2086" fmla="*/ 7418431 h 8861755"/>
              <a:gd name="connsiteX2087" fmla="*/ 3760241 w 4772243"/>
              <a:gd name="connsiteY2087" fmla="*/ 7383457 h 8861755"/>
              <a:gd name="connsiteX2088" fmla="*/ 3719767 w 4772243"/>
              <a:gd name="connsiteY2088" fmla="*/ 7351174 h 8861755"/>
              <a:gd name="connsiteX2089" fmla="*/ 3676877 w 4772243"/>
              <a:gd name="connsiteY2089" fmla="*/ 7320775 h 8861755"/>
              <a:gd name="connsiteX2090" fmla="*/ 3632174 w 4772243"/>
              <a:gd name="connsiteY2090" fmla="*/ 7292527 h 8861755"/>
              <a:gd name="connsiteX2091" fmla="*/ 3585659 w 4772243"/>
              <a:gd name="connsiteY2091" fmla="*/ 7265893 h 8861755"/>
              <a:gd name="connsiteX2092" fmla="*/ 3513168 w 4772243"/>
              <a:gd name="connsiteY2092" fmla="*/ 7228767 h 8861755"/>
              <a:gd name="connsiteX2093" fmla="*/ 3462726 w 4772243"/>
              <a:gd name="connsiteY2093" fmla="*/ 7205631 h 8861755"/>
              <a:gd name="connsiteX2094" fmla="*/ 3447926 w 4772243"/>
              <a:gd name="connsiteY2094" fmla="*/ 7199443 h 8861755"/>
              <a:gd name="connsiteX2095" fmla="*/ 3415003 w 4772243"/>
              <a:gd name="connsiteY2095" fmla="*/ 7189758 h 8861755"/>
              <a:gd name="connsiteX2096" fmla="*/ 3360937 w 4772243"/>
              <a:gd name="connsiteY2096" fmla="*/ 7177383 h 8861755"/>
              <a:gd name="connsiteX2097" fmla="*/ 3321369 w 4772243"/>
              <a:gd name="connsiteY2097" fmla="*/ 7167968 h 8861755"/>
              <a:gd name="connsiteX2098" fmla="*/ 3326202 w 4772243"/>
              <a:gd name="connsiteY2098" fmla="*/ 7237377 h 8861755"/>
              <a:gd name="connsiteX2099" fmla="*/ 3330430 w 4772243"/>
              <a:gd name="connsiteY2099" fmla="*/ 7294679 h 8861755"/>
              <a:gd name="connsiteX2100" fmla="*/ 3333451 w 4772243"/>
              <a:gd name="connsiteY2100" fmla="*/ 7324003 h 8861755"/>
              <a:gd name="connsiteX2101" fmla="*/ 3345231 w 4772243"/>
              <a:gd name="connsiteY2101" fmla="*/ 7379422 h 8861755"/>
              <a:gd name="connsiteX2102" fmla="*/ 3358823 w 4772243"/>
              <a:gd name="connsiteY2102" fmla="*/ 7418699 h 8861755"/>
              <a:gd name="connsiteX2103" fmla="*/ 3369998 w 4772243"/>
              <a:gd name="connsiteY2103" fmla="*/ 7444257 h 8861755"/>
              <a:gd name="connsiteX2104" fmla="*/ 3382685 w 4772243"/>
              <a:gd name="connsiteY2104" fmla="*/ 7468469 h 8861755"/>
              <a:gd name="connsiteX2105" fmla="*/ 3397182 w 4772243"/>
              <a:gd name="connsiteY2105" fmla="*/ 7492412 h 8861755"/>
              <a:gd name="connsiteX2106" fmla="*/ 3414097 w 4772243"/>
              <a:gd name="connsiteY2106" fmla="*/ 7515281 h 8861755"/>
              <a:gd name="connsiteX2107" fmla="*/ 3432219 w 4772243"/>
              <a:gd name="connsiteY2107" fmla="*/ 7537340 h 8861755"/>
              <a:gd name="connsiteX2108" fmla="*/ 3452456 w 4772243"/>
              <a:gd name="connsiteY2108" fmla="*/ 7558325 h 8861755"/>
              <a:gd name="connsiteX2109" fmla="*/ 3474808 w 4772243"/>
              <a:gd name="connsiteY2109" fmla="*/ 7578501 h 8861755"/>
              <a:gd name="connsiteX2110" fmla="*/ 3498670 w 4772243"/>
              <a:gd name="connsiteY2110" fmla="*/ 7597871 h 8861755"/>
              <a:gd name="connsiteX2111" fmla="*/ 3524948 w 4772243"/>
              <a:gd name="connsiteY2111" fmla="*/ 7616434 h 8861755"/>
              <a:gd name="connsiteX2112" fmla="*/ 3567234 w 4772243"/>
              <a:gd name="connsiteY2112" fmla="*/ 7642261 h 8861755"/>
              <a:gd name="connsiteX2113" fmla="*/ 3598647 w 4772243"/>
              <a:gd name="connsiteY2113" fmla="*/ 7658402 h 8861755"/>
              <a:gd name="connsiteX2114" fmla="*/ 3622509 w 4772243"/>
              <a:gd name="connsiteY2114" fmla="*/ 7670509 h 8861755"/>
              <a:gd name="connsiteX2115" fmla="*/ 3667816 w 4772243"/>
              <a:gd name="connsiteY2115" fmla="*/ 7698487 h 8861755"/>
              <a:gd name="connsiteX2116" fmla="*/ 3688053 w 4772243"/>
              <a:gd name="connsiteY2116" fmla="*/ 7713821 h 8861755"/>
              <a:gd name="connsiteX2117" fmla="*/ 3711310 w 4772243"/>
              <a:gd name="connsiteY2117" fmla="*/ 7731846 h 8861755"/>
              <a:gd name="connsiteX2118" fmla="*/ 3759335 w 4772243"/>
              <a:gd name="connsiteY2118" fmla="*/ 7764937 h 8861755"/>
              <a:gd name="connsiteX2119" fmla="*/ 3809173 w 4772243"/>
              <a:gd name="connsiteY2119" fmla="*/ 7794260 h 8861755"/>
              <a:gd name="connsiteX2120" fmla="*/ 3861728 w 4772243"/>
              <a:gd name="connsiteY2120" fmla="*/ 7820087 h 8861755"/>
              <a:gd name="connsiteX2121" fmla="*/ 3916097 w 4772243"/>
              <a:gd name="connsiteY2121" fmla="*/ 7841339 h 8861755"/>
              <a:gd name="connsiteX2122" fmla="*/ 3973485 w 4772243"/>
              <a:gd name="connsiteY2122" fmla="*/ 7858827 h 8861755"/>
              <a:gd name="connsiteX2123" fmla="*/ 4033592 w 4772243"/>
              <a:gd name="connsiteY2123" fmla="*/ 7871471 h 8861755"/>
              <a:gd name="connsiteX2124" fmla="*/ 4096116 w 4772243"/>
              <a:gd name="connsiteY2124" fmla="*/ 7879273 h 8861755"/>
              <a:gd name="connsiteX2125" fmla="*/ 4129039 w 4772243"/>
              <a:gd name="connsiteY2125" fmla="*/ 7881425 h 8861755"/>
              <a:gd name="connsiteX2126" fmla="*/ 4081920 w 4772243"/>
              <a:gd name="connsiteY2126" fmla="*/ 7883577 h 8861755"/>
              <a:gd name="connsiteX2127" fmla="*/ 4037821 w 4772243"/>
              <a:gd name="connsiteY2127" fmla="*/ 7885191 h 8861755"/>
              <a:gd name="connsiteX2128" fmla="*/ 4061381 w 4772243"/>
              <a:gd name="connsiteY2128" fmla="*/ 7899449 h 8861755"/>
              <a:gd name="connsiteX2129" fmla="*/ 4107594 w 4772243"/>
              <a:gd name="connsiteY2129" fmla="*/ 7928235 h 8861755"/>
              <a:gd name="connsiteX2130" fmla="*/ 4129039 w 4772243"/>
              <a:gd name="connsiteY2130" fmla="*/ 7943570 h 8861755"/>
              <a:gd name="connsiteX2131" fmla="*/ 4156525 w 4772243"/>
              <a:gd name="connsiteY2131" fmla="*/ 7964015 h 8861755"/>
              <a:gd name="connsiteX2132" fmla="*/ 4208477 w 4772243"/>
              <a:gd name="connsiteY2132" fmla="*/ 8007059 h 8861755"/>
              <a:gd name="connsiteX2133" fmla="*/ 4234453 w 4772243"/>
              <a:gd name="connsiteY2133" fmla="*/ 8028581 h 8861755"/>
              <a:gd name="connsiteX2134" fmla="*/ 4246534 w 4772243"/>
              <a:gd name="connsiteY2134" fmla="*/ 8038267 h 8861755"/>
              <a:gd name="connsiteX2135" fmla="*/ 4271906 w 4772243"/>
              <a:gd name="connsiteY2135" fmla="*/ 8054677 h 8861755"/>
              <a:gd name="connsiteX2136" fmla="*/ 4298486 w 4772243"/>
              <a:gd name="connsiteY2136" fmla="*/ 8068129 h 8861755"/>
              <a:gd name="connsiteX2137" fmla="*/ 4325973 w 4772243"/>
              <a:gd name="connsiteY2137" fmla="*/ 8078082 h 8861755"/>
              <a:gd name="connsiteX2138" fmla="*/ 4355271 w 4772243"/>
              <a:gd name="connsiteY2138" fmla="*/ 8085077 h 8861755"/>
              <a:gd name="connsiteX2139" fmla="*/ 4385475 w 4772243"/>
              <a:gd name="connsiteY2139" fmla="*/ 8088843 h 8861755"/>
              <a:gd name="connsiteX2140" fmla="*/ 4416888 w 4772243"/>
              <a:gd name="connsiteY2140" fmla="*/ 8089920 h 8861755"/>
              <a:gd name="connsiteX2141" fmla="*/ 4449207 w 4772243"/>
              <a:gd name="connsiteY2141" fmla="*/ 8088305 h 8861755"/>
              <a:gd name="connsiteX2142" fmla="*/ 4466121 w 4772243"/>
              <a:gd name="connsiteY2142" fmla="*/ 8086154 h 8861755"/>
              <a:gd name="connsiteX2143" fmla="*/ 4528343 w 4772243"/>
              <a:gd name="connsiteY2143" fmla="*/ 8079159 h 8861755"/>
              <a:gd name="connsiteX2144" fmla="*/ 4591470 w 4772243"/>
              <a:gd name="connsiteY2144" fmla="*/ 8073240 h 8861755"/>
              <a:gd name="connsiteX2145" fmla="*/ 4578784 w 4772243"/>
              <a:gd name="connsiteY2145" fmla="*/ 8078082 h 8861755"/>
              <a:gd name="connsiteX2146" fmla="*/ 4553413 w 4772243"/>
              <a:gd name="connsiteY2146" fmla="*/ 8085077 h 8861755"/>
              <a:gd name="connsiteX2147" fmla="*/ 4514147 w 4772243"/>
              <a:gd name="connsiteY2147" fmla="*/ 8092341 h 8861755"/>
              <a:gd name="connsiteX2148" fmla="*/ 4488473 w 4772243"/>
              <a:gd name="connsiteY2148" fmla="*/ 8097721 h 8861755"/>
              <a:gd name="connsiteX2149" fmla="*/ 4464007 w 4772243"/>
              <a:gd name="connsiteY2149" fmla="*/ 8102833 h 8861755"/>
              <a:gd name="connsiteX2150" fmla="*/ 4417190 w 4772243"/>
              <a:gd name="connsiteY2150" fmla="*/ 8108213 h 8861755"/>
              <a:gd name="connsiteX2151" fmla="*/ 4372487 w 4772243"/>
              <a:gd name="connsiteY2151" fmla="*/ 8107407 h 8861755"/>
              <a:gd name="connsiteX2152" fmla="*/ 4329899 w 4772243"/>
              <a:gd name="connsiteY2152" fmla="*/ 8101487 h 8861755"/>
              <a:gd name="connsiteX2153" fmla="*/ 4290029 w 4772243"/>
              <a:gd name="connsiteY2153" fmla="*/ 8089920 h 8861755"/>
              <a:gd name="connsiteX2154" fmla="*/ 4251971 w 4772243"/>
              <a:gd name="connsiteY2154" fmla="*/ 8074047 h 8861755"/>
              <a:gd name="connsiteX2155" fmla="*/ 4215424 w 4772243"/>
              <a:gd name="connsiteY2155" fmla="*/ 8053063 h 8861755"/>
              <a:gd name="connsiteX2156" fmla="*/ 4180990 w 4772243"/>
              <a:gd name="connsiteY2156" fmla="*/ 8027775 h 8861755"/>
              <a:gd name="connsiteX2157" fmla="*/ 4164680 w 4772243"/>
              <a:gd name="connsiteY2157" fmla="*/ 8013517 h 8861755"/>
              <a:gd name="connsiteX2158" fmla="*/ 4151390 w 4772243"/>
              <a:gd name="connsiteY2158" fmla="*/ 8002218 h 8861755"/>
              <a:gd name="connsiteX2159" fmla="*/ 4123904 w 4772243"/>
              <a:gd name="connsiteY2159" fmla="*/ 7980157 h 8861755"/>
              <a:gd name="connsiteX2160" fmla="*/ 4094907 w 4772243"/>
              <a:gd name="connsiteY2160" fmla="*/ 7959980 h 8861755"/>
              <a:gd name="connsiteX2161" fmla="*/ 4064703 w 4772243"/>
              <a:gd name="connsiteY2161" fmla="*/ 7940610 h 8861755"/>
              <a:gd name="connsiteX2162" fmla="*/ 4017584 w 4772243"/>
              <a:gd name="connsiteY2162" fmla="*/ 7914515 h 8861755"/>
              <a:gd name="connsiteX2163" fmla="*/ 3950228 w 4772243"/>
              <a:gd name="connsiteY2163" fmla="*/ 7884115 h 8861755"/>
              <a:gd name="connsiteX2164" fmla="*/ 3914587 w 4772243"/>
              <a:gd name="connsiteY2164" fmla="*/ 7870933 h 8861755"/>
              <a:gd name="connsiteX2165" fmla="*/ 3876529 w 4772243"/>
              <a:gd name="connsiteY2165" fmla="*/ 7856674 h 8861755"/>
              <a:gd name="connsiteX2166" fmla="*/ 3802225 w 4772243"/>
              <a:gd name="connsiteY2166" fmla="*/ 7825737 h 8861755"/>
              <a:gd name="connsiteX2167" fmla="*/ 3749972 w 4772243"/>
              <a:gd name="connsiteY2167" fmla="*/ 7798564 h 8861755"/>
              <a:gd name="connsiteX2168" fmla="*/ 3716747 w 4772243"/>
              <a:gd name="connsiteY2168" fmla="*/ 7778119 h 8861755"/>
              <a:gd name="connsiteX2169" fmla="*/ 3685334 w 4772243"/>
              <a:gd name="connsiteY2169" fmla="*/ 7755789 h 8861755"/>
              <a:gd name="connsiteX2170" fmla="*/ 3656338 w 4772243"/>
              <a:gd name="connsiteY2170" fmla="*/ 7731039 h 8861755"/>
              <a:gd name="connsiteX2171" fmla="*/ 3642746 w 4772243"/>
              <a:gd name="connsiteY2171" fmla="*/ 7717857 h 8861755"/>
              <a:gd name="connsiteX2172" fmla="*/ 3635496 w 4772243"/>
              <a:gd name="connsiteY2172" fmla="*/ 7711401 h 8861755"/>
              <a:gd name="connsiteX2173" fmla="*/ 3615259 w 4772243"/>
              <a:gd name="connsiteY2173" fmla="*/ 7701177 h 8861755"/>
              <a:gd name="connsiteX2174" fmla="*/ 3605594 w 4772243"/>
              <a:gd name="connsiteY2174" fmla="*/ 7696066 h 8861755"/>
              <a:gd name="connsiteX2175" fmla="*/ 3600762 w 4772243"/>
              <a:gd name="connsiteY2175" fmla="*/ 7699563 h 8861755"/>
              <a:gd name="connsiteX2176" fmla="*/ 3595929 w 4772243"/>
              <a:gd name="connsiteY2176" fmla="*/ 7702791 h 8861755"/>
              <a:gd name="connsiteX2177" fmla="*/ 3617978 w 4772243"/>
              <a:gd name="connsiteY2177" fmla="*/ 7722161 h 8861755"/>
              <a:gd name="connsiteX2178" fmla="*/ 3657546 w 4772243"/>
              <a:gd name="connsiteY2178" fmla="*/ 7762515 h 8861755"/>
              <a:gd name="connsiteX2179" fmla="*/ 3691677 w 4772243"/>
              <a:gd name="connsiteY2179" fmla="*/ 7804753 h 8861755"/>
              <a:gd name="connsiteX2180" fmla="*/ 3720975 w 4772243"/>
              <a:gd name="connsiteY2180" fmla="*/ 7849142 h 8861755"/>
              <a:gd name="connsiteX2181" fmla="*/ 3746649 w 4772243"/>
              <a:gd name="connsiteY2181" fmla="*/ 7894607 h 8861755"/>
              <a:gd name="connsiteX2182" fmla="*/ 3768699 w 4772243"/>
              <a:gd name="connsiteY2182" fmla="*/ 7941687 h 8861755"/>
              <a:gd name="connsiteX2183" fmla="*/ 3798903 w 4772243"/>
              <a:gd name="connsiteY2183" fmla="*/ 8013247 h 8861755"/>
              <a:gd name="connsiteX2184" fmla="*/ 3817328 w 4772243"/>
              <a:gd name="connsiteY2184" fmla="*/ 8061672 h 8861755"/>
              <a:gd name="connsiteX2185" fmla="*/ 3828806 w 4772243"/>
              <a:gd name="connsiteY2185" fmla="*/ 8090995 h 8861755"/>
              <a:gd name="connsiteX2186" fmla="*/ 3840887 w 4772243"/>
              <a:gd name="connsiteY2186" fmla="*/ 8120319 h 8861755"/>
              <a:gd name="connsiteX2187" fmla="*/ 3853271 w 4772243"/>
              <a:gd name="connsiteY2187" fmla="*/ 8149643 h 8861755"/>
              <a:gd name="connsiteX2188" fmla="*/ 3883476 w 4772243"/>
              <a:gd name="connsiteY2188" fmla="*/ 8203717 h 8861755"/>
              <a:gd name="connsiteX2189" fmla="*/ 3910056 w 4772243"/>
              <a:gd name="connsiteY2189" fmla="*/ 8241381 h 8861755"/>
              <a:gd name="connsiteX2190" fmla="*/ 3929689 w 4772243"/>
              <a:gd name="connsiteY2190" fmla="*/ 8265325 h 8861755"/>
              <a:gd name="connsiteX2191" fmla="*/ 3950832 w 4772243"/>
              <a:gd name="connsiteY2191" fmla="*/ 8287923 h 8861755"/>
              <a:gd name="connsiteX2192" fmla="*/ 3973183 w 4772243"/>
              <a:gd name="connsiteY2192" fmla="*/ 8309176 h 8861755"/>
              <a:gd name="connsiteX2193" fmla="*/ 3997347 w 4772243"/>
              <a:gd name="connsiteY2193" fmla="*/ 8329891 h 8861755"/>
              <a:gd name="connsiteX2194" fmla="*/ 4023021 w 4772243"/>
              <a:gd name="connsiteY2194" fmla="*/ 8348991 h 8861755"/>
              <a:gd name="connsiteX2195" fmla="*/ 4050205 w 4772243"/>
              <a:gd name="connsiteY2195" fmla="*/ 8367285 h 8861755"/>
              <a:gd name="connsiteX2196" fmla="*/ 4078899 w 4772243"/>
              <a:gd name="connsiteY2196" fmla="*/ 8383965 h 8861755"/>
              <a:gd name="connsiteX2197" fmla="*/ 4125112 w 4772243"/>
              <a:gd name="connsiteY2197" fmla="*/ 8407370 h 8861755"/>
              <a:gd name="connsiteX2198" fmla="*/ 4192166 w 4772243"/>
              <a:gd name="connsiteY2198" fmla="*/ 8434004 h 8861755"/>
              <a:gd name="connsiteX2199" fmla="*/ 4228411 w 4772243"/>
              <a:gd name="connsiteY2199" fmla="*/ 8445573 h 8861755"/>
              <a:gd name="connsiteX2200" fmla="*/ 4265261 w 4772243"/>
              <a:gd name="connsiteY2200" fmla="*/ 8456871 h 8861755"/>
              <a:gd name="connsiteX2201" fmla="*/ 4337752 w 4772243"/>
              <a:gd name="connsiteY2201" fmla="*/ 8481083 h 8861755"/>
              <a:gd name="connsiteX2202" fmla="*/ 4409034 w 4772243"/>
              <a:gd name="connsiteY2202" fmla="*/ 8507986 h 8861755"/>
              <a:gd name="connsiteX2203" fmla="*/ 4478505 w 4772243"/>
              <a:gd name="connsiteY2203" fmla="*/ 8537041 h 8861755"/>
              <a:gd name="connsiteX2204" fmla="*/ 4512636 w 4772243"/>
              <a:gd name="connsiteY2204" fmla="*/ 8552375 h 8861755"/>
              <a:gd name="connsiteX2205" fmla="*/ 4528645 w 4772243"/>
              <a:gd name="connsiteY2205" fmla="*/ 8559907 h 8861755"/>
              <a:gd name="connsiteX2206" fmla="*/ 4534988 w 4772243"/>
              <a:gd name="connsiteY2206" fmla="*/ 8565019 h 8861755"/>
              <a:gd name="connsiteX2207" fmla="*/ 4530759 w 4772243"/>
              <a:gd name="connsiteY2207" fmla="*/ 8565019 h 8861755"/>
              <a:gd name="connsiteX2208" fmla="*/ 4495419 w 4772243"/>
              <a:gd name="connsiteY2208" fmla="*/ 8556949 h 8861755"/>
              <a:gd name="connsiteX2209" fmla="*/ 4367352 w 4772243"/>
              <a:gd name="connsiteY2209" fmla="*/ 8520899 h 8861755"/>
              <a:gd name="connsiteX2210" fmla="*/ 4191260 w 4772243"/>
              <a:gd name="connsiteY2210" fmla="*/ 8473551 h 8861755"/>
              <a:gd name="connsiteX2211" fmla="*/ 4096418 w 4772243"/>
              <a:gd name="connsiteY2211" fmla="*/ 8450952 h 8861755"/>
              <a:gd name="connsiteX2212" fmla="*/ 4101250 w 4772243"/>
              <a:gd name="connsiteY2212" fmla="*/ 8467363 h 8861755"/>
              <a:gd name="connsiteX2213" fmla="*/ 4113635 w 4772243"/>
              <a:gd name="connsiteY2213" fmla="*/ 8498570 h 8861755"/>
              <a:gd name="connsiteX2214" fmla="*/ 4129039 w 4772243"/>
              <a:gd name="connsiteY2214" fmla="*/ 8528702 h 8861755"/>
              <a:gd name="connsiteX2215" fmla="*/ 4147162 w 4772243"/>
              <a:gd name="connsiteY2215" fmla="*/ 8557488 h 8861755"/>
              <a:gd name="connsiteX2216" fmla="*/ 4197905 w 4772243"/>
              <a:gd name="connsiteY2216" fmla="*/ 8626358 h 8861755"/>
              <a:gd name="connsiteX2217" fmla="*/ 4241400 w 4772243"/>
              <a:gd name="connsiteY2217" fmla="*/ 8680431 h 8861755"/>
              <a:gd name="connsiteX2218" fmla="*/ 4228714 w 4772243"/>
              <a:gd name="connsiteY2218" fmla="*/ 8675320 h 8861755"/>
              <a:gd name="connsiteX2219" fmla="*/ 4204852 w 4772243"/>
              <a:gd name="connsiteY2219" fmla="*/ 8669403 h 8861755"/>
              <a:gd name="connsiteX2220" fmla="*/ 4192166 w 4772243"/>
              <a:gd name="connsiteY2220" fmla="*/ 8664290 h 8861755"/>
              <a:gd name="connsiteX2221" fmla="*/ 4188240 w 4772243"/>
              <a:gd name="connsiteY2221" fmla="*/ 8660524 h 8861755"/>
              <a:gd name="connsiteX2222" fmla="*/ 4172836 w 4772243"/>
              <a:gd name="connsiteY2222" fmla="*/ 8638195 h 8861755"/>
              <a:gd name="connsiteX2223" fmla="*/ 4146255 w 4772243"/>
              <a:gd name="connsiteY2223" fmla="*/ 8591384 h 8861755"/>
              <a:gd name="connsiteX2224" fmla="*/ 4121487 w 4772243"/>
              <a:gd name="connsiteY2224" fmla="*/ 8543497 h 8861755"/>
              <a:gd name="connsiteX2225" fmla="*/ 4094907 w 4772243"/>
              <a:gd name="connsiteY2225" fmla="*/ 8497225 h 8861755"/>
              <a:gd name="connsiteX2226" fmla="*/ 4078899 w 4772243"/>
              <a:gd name="connsiteY2226" fmla="*/ 8474896 h 8861755"/>
              <a:gd name="connsiteX2227" fmla="*/ 4065307 w 4772243"/>
              <a:gd name="connsiteY2227" fmla="*/ 8456871 h 8861755"/>
              <a:gd name="connsiteX2228" fmla="*/ 4041446 w 4772243"/>
              <a:gd name="connsiteY2228" fmla="*/ 8430775 h 8861755"/>
              <a:gd name="connsiteX2229" fmla="*/ 4023323 w 4772243"/>
              <a:gd name="connsiteY2229" fmla="*/ 8415979 h 8861755"/>
              <a:gd name="connsiteX2230" fmla="*/ 4012751 w 4772243"/>
              <a:gd name="connsiteY2230" fmla="*/ 8410060 h 8861755"/>
              <a:gd name="connsiteX2231" fmla="*/ 3997951 w 4772243"/>
              <a:gd name="connsiteY2231" fmla="*/ 8402528 h 8861755"/>
              <a:gd name="connsiteX2232" fmla="*/ 3970163 w 4772243"/>
              <a:gd name="connsiteY2232" fmla="*/ 8386117 h 8861755"/>
              <a:gd name="connsiteX2233" fmla="*/ 3943583 w 4772243"/>
              <a:gd name="connsiteY2233" fmla="*/ 8368093 h 8861755"/>
              <a:gd name="connsiteX2234" fmla="*/ 3919117 w 4772243"/>
              <a:gd name="connsiteY2234" fmla="*/ 8349529 h 8861755"/>
              <a:gd name="connsiteX2235" fmla="*/ 3896766 w 4772243"/>
              <a:gd name="connsiteY2235" fmla="*/ 8329083 h 8861755"/>
              <a:gd name="connsiteX2236" fmla="*/ 3876529 w 4772243"/>
              <a:gd name="connsiteY2236" fmla="*/ 8307831 h 8861755"/>
              <a:gd name="connsiteX2237" fmla="*/ 3858104 w 4772243"/>
              <a:gd name="connsiteY2237" fmla="*/ 8284963 h 8861755"/>
              <a:gd name="connsiteX2238" fmla="*/ 3842095 w 4772243"/>
              <a:gd name="connsiteY2238" fmla="*/ 8260751 h 8861755"/>
              <a:gd name="connsiteX2239" fmla="*/ 3835149 w 4772243"/>
              <a:gd name="connsiteY2239" fmla="*/ 8248376 h 8861755"/>
              <a:gd name="connsiteX2240" fmla="*/ 3799809 w 4772243"/>
              <a:gd name="connsiteY2240" fmla="*/ 8183003 h 8861755"/>
              <a:gd name="connsiteX2241" fmla="*/ 3749972 w 4772243"/>
              <a:gd name="connsiteY2241" fmla="*/ 8084001 h 8861755"/>
              <a:gd name="connsiteX2242" fmla="*/ 3720371 w 4772243"/>
              <a:gd name="connsiteY2242" fmla="*/ 8017013 h 8861755"/>
              <a:gd name="connsiteX2243" fmla="*/ 3707384 w 4772243"/>
              <a:gd name="connsiteY2243" fmla="*/ 7983655 h 8861755"/>
              <a:gd name="connsiteX2244" fmla="*/ 3695905 w 4772243"/>
              <a:gd name="connsiteY2244" fmla="*/ 7955675 h 8861755"/>
              <a:gd name="connsiteX2245" fmla="*/ 3668118 w 4772243"/>
              <a:gd name="connsiteY2245" fmla="*/ 7903753 h 8861755"/>
              <a:gd name="connsiteX2246" fmla="*/ 3634892 w 4772243"/>
              <a:gd name="connsiteY2246" fmla="*/ 7854521 h 8861755"/>
              <a:gd name="connsiteX2247" fmla="*/ 3596533 w 4772243"/>
              <a:gd name="connsiteY2247" fmla="*/ 7807981 h 8861755"/>
              <a:gd name="connsiteX2248" fmla="*/ 3554548 w 4772243"/>
              <a:gd name="connsiteY2248" fmla="*/ 7763321 h 8861755"/>
              <a:gd name="connsiteX2249" fmla="*/ 3509544 w 4772243"/>
              <a:gd name="connsiteY2249" fmla="*/ 7720009 h 8861755"/>
              <a:gd name="connsiteX2250" fmla="*/ 3439167 w 4772243"/>
              <a:gd name="connsiteY2250" fmla="*/ 7656249 h 8861755"/>
              <a:gd name="connsiteX2251" fmla="*/ 3390537 w 4772243"/>
              <a:gd name="connsiteY2251" fmla="*/ 7613743 h 8861755"/>
              <a:gd name="connsiteX2252" fmla="*/ 3380570 w 4772243"/>
              <a:gd name="connsiteY2252" fmla="*/ 7647909 h 8861755"/>
              <a:gd name="connsiteX2253" fmla="*/ 3369394 w 4772243"/>
              <a:gd name="connsiteY2253" fmla="*/ 7699025 h 8861755"/>
              <a:gd name="connsiteX2254" fmla="*/ 3367884 w 4772243"/>
              <a:gd name="connsiteY2254" fmla="*/ 7724582 h 8861755"/>
              <a:gd name="connsiteX2255" fmla="*/ 3369092 w 4772243"/>
              <a:gd name="connsiteY2255" fmla="*/ 7740993 h 8861755"/>
              <a:gd name="connsiteX2256" fmla="*/ 3370602 w 4772243"/>
              <a:gd name="connsiteY2256" fmla="*/ 7749333 h 8861755"/>
              <a:gd name="connsiteX2257" fmla="*/ 3380570 w 4772243"/>
              <a:gd name="connsiteY2257" fmla="*/ 7796143 h 8861755"/>
              <a:gd name="connsiteX2258" fmla="*/ 3399297 w 4772243"/>
              <a:gd name="connsiteY2258" fmla="*/ 7865014 h 8861755"/>
              <a:gd name="connsiteX2259" fmla="*/ 3414399 w 4772243"/>
              <a:gd name="connsiteY2259" fmla="*/ 7910748 h 8861755"/>
              <a:gd name="connsiteX2260" fmla="*/ 3432522 w 4772243"/>
              <a:gd name="connsiteY2260" fmla="*/ 7955407 h 8861755"/>
              <a:gd name="connsiteX2261" fmla="*/ 3453665 w 4772243"/>
              <a:gd name="connsiteY2261" fmla="*/ 7999258 h 8861755"/>
              <a:gd name="connsiteX2262" fmla="*/ 3478735 w 4772243"/>
              <a:gd name="connsiteY2262" fmla="*/ 8042303 h 8861755"/>
              <a:gd name="connsiteX2263" fmla="*/ 3507429 w 4772243"/>
              <a:gd name="connsiteY2263" fmla="*/ 8084001 h 8861755"/>
              <a:gd name="connsiteX2264" fmla="*/ 3523739 w 4772243"/>
              <a:gd name="connsiteY2264" fmla="*/ 8104177 h 8861755"/>
              <a:gd name="connsiteX2265" fmla="*/ 3531895 w 4772243"/>
              <a:gd name="connsiteY2265" fmla="*/ 8114670 h 8861755"/>
              <a:gd name="connsiteX2266" fmla="*/ 3544883 w 4772243"/>
              <a:gd name="connsiteY2266" fmla="*/ 8135654 h 8861755"/>
              <a:gd name="connsiteX2267" fmla="*/ 3554548 w 4772243"/>
              <a:gd name="connsiteY2267" fmla="*/ 8156907 h 8861755"/>
              <a:gd name="connsiteX2268" fmla="*/ 3561496 w 4772243"/>
              <a:gd name="connsiteY2268" fmla="*/ 8178967 h 8861755"/>
              <a:gd name="connsiteX2269" fmla="*/ 3567234 w 4772243"/>
              <a:gd name="connsiteY2269" fmla="*/ 8212057 h 8861755"/>
              <a:gd name="connsiteX2270" fmla="*/ 3568140 w 4772243"/>
              <a:gd name="connsiteY2270" fmla="*/ 8258329 h 8861755"/>
              <a:gd name="connsiteX2271" fmla="*/ 3566328 w 4772243"/>
              <a:gd name="connsiteY2271" fmla="*/ 8282005 h 8861755"/>
              <a:gd name="connsiteX2272" fmla="*/ 3564818 w 4772243"/>
              <a:gd name="connsiteY2272" fmla="*/ 8308637 h 8861755"/>
              <a:gd name="connsiteX2273" fmla="*/ 3564818 w 4772243"/>
              <a:gd name="connsiteY2273" fmla="*/ 8361637 h 8861755"/>
              <a:gd name="connsiteX2274" fmla="*/ 3568442 w 4772243"/>
              <a:gd name="connsiteY2274" fmla="*/ 8414903 h 8861755"/>
              <a:gd name="connsiteX2275" fmla="*/ 3574785 w 4772243"/>
              <a:gd name="connsiteY2275" fmla="*/ 8467901 h 8861755"/>
              <a:gd name="connsiteX2276" fmla="*/ 3579014 w 4772243"/>
              <a:gd name="connsiteY2276" fmla="*/ 8493996 h 8861755"/>
              <a:gd name="connsiteX2277" fmla="*/ 3582639 w 4772243"/>
              <a:gd name="connsiteY2277" fmla="*/ 8514443 h 8861755"/>
              <a:gd name="connsiteX2278" fmla="*/ 3588377 w 4772243"/>
              <a:gd name="connsiteY2278" fmla="*/ 8553721 h 8861755"/>
              <a:gd name="connsiteX2279" fmla="*/ 3589585 w 4772243"/>
              <a:gd name="connsiteY2279" fmla="*/ 8593267 h 8861755"/>
              <a:gd name="connsiteX2280" fmla="*/ 3585659 w 4772243"/>
              <a:gd name="connsiteY2280" fmla="*/ 8622860 h 8861755"/>
              <a:gd name="connsiteX2281" fmla="*/ 3580222 w 4772243"/>
              <a:gd name="connsiteY2281" fmla="*/ 8642768 h 8861755"/>
              <a:gd name="connsiteX2282" fmla="*/ 3576296 w 4772243"/>
              <a:gd name="connsiteY2282" fmla="*/ 8652453 h 8861755"/>
              <a:gd name="connsiteX2283" fmla="*/ 3572973 w 4772243"/>
              <a:gd name="connsiteY2283" fmla="*/ 8661062 h 8861755"/>
              <a:gd name="connsiteX2284" fmla="*/ 3573577 w 4772243"/>
              <a:gd name="connsiteY2284" fmla="*/ 8676127 h 8861755"/>
              <a:gd name="connsiteX2285" fmla="*/ 3577806 w 4772243"/>
              <a:gd name="connsiteY2285" fmla="*/ 8688233 h 8861755"/>
              <a:gd name="connsiteX2286" fmla="*/ 3581733 w 4772243"/>
              <a:gd name="connsiteY2286" fmla="*/ 8699533 h 8861755"/>
              <a:gd name="connsiteX2287" fmla="*/ 3581733 w 4772243"/>
              <a:gd name="connsiteY2287" fmla="*/ 8705182 h 8861755"/>
              <a:gd name="connsiteX2288" fmla="*/ 3581431 w 4772243"/>
              <a:gd name="connsiteY2288" fmla="*/ 8706797 h 8861755"/>
              <a:gd name="connsiteX2289" fmla="*/ 3578108 w 4772243"/>
              <a:gd name="connsiteY2289" fmla="*/ 8708948 h 8861755"/>
              <a:gd name="connsiteX2290" fmla="*/ 3570859 w 4772243"/>
              <a:gd name="connsiteY2290" fmla="*/ 8710294 h 8861755"/>
              <a:gd name="connsiteX2291" fmla="*/ 3566328 w 4772243"/>
              <a:gd name="connsiteY2291" fmla="*/ 8709217 h 8861755"/>
              <a:gd name="connsiteX2292" fmla="*/ 3560892 w 4772243"/>
              <a:gd name="connsiteY2292" fmla="*/ 8697649 h 8861755"/>
              <a:gd name="connsiteX2293" fmla="*/ 3553944 w 4772243"/>
              <a:gd name="connsiteY2293" fmla="*/ 8682316 h 8861755"/>
              <a:gd name="connsiteX2294" fmla="*/ 3540956 w 4772243"/>
              <a:gd name="connsiteY2294" fmla="*/ 8692269 h 8861755"/>
              <a:gd name="connsiteX2295" fmla="*/ 3517396 w 4772243"/>
              <a:gd name="connsiteY2295" fmla="*/ 8711908 h 8861755"/>
              <a:gd name="connsiteX2296" fmla="*/ 3496253 w 4772243"/>
              <a:gd name="connsiteY2296" fmla="*/ 8732892 h 8861755"/>
              <a:gd name="connsiteX2297" fmla="*/ 3477526 w 4772243"/>
              <a:gd name="connsiteY2297" fmla="*/ 8754682 h 8861755"/>
              <a:gd name="connsiteX2298" fmla="*/ 3460612 w 4772243"/>
              <a:gd name="connsiteY2298" fmla="*/ 8777013 h 8861755"/>
              <a:gd name="connsiteX2299" fmla="*/ 3446114 w 4772243"/>
              <a:gd name="connsiteY2299" fmla="*/ 8799879 h 8861755"/>
              <a:gd name="connsiteX2300" fmla="*/ 3433428 w 4772243"/>
              <a:gd name="connsiteY2300" fmla="*/ 8824092 h 8861755"/>
              <a:gd name="connsiteX2301" fmla="*/ 3422856 w 4772243"/>
              <a:gd name="connsiteY2301" fmla="*/ 8848842 h 8861755"/>
              <a:gd name="connsiteX2302" fmla="*/ 3418024 w 4772243"/>
              <a:gd name="connsiteY2302" fmla="*/ 8861755 h 8861755"/>
              <a:gd name="connsiteX2303" fmla="*/ 3418024 w 4772243"/>
              <a:gd name="connsiteY2303" fmla="*/ 8851263 h 8861755"/>
              <a:gd name="connsiteX2304" fmla="*/ 3420742 w 4772243"/>
              <a:gd name="connsiteY2304" fmla="*/ 8830548 h 8861755"/>
              <a:gd name="connsiteX2305" fmla="*/ 3426179 w 4772243"/>
              <a:gd name="connsiteY2305" fmla="*/ 8811178 h 8861755"/>
              <a:gd name="connsiteX2306" fmla="*/ 3434032 w 4772243"/>
              <a:gd name="connsiteY2306" fmla="*/ 8792346 h 8861755"/>
              <a:gd name="connsiteX2307" fmla="*/ 3449437 w 4772243"/>
              <a:gd name="connsiteY2307" fmla="*/ 8765444 h 8861755"/>
              <a:gd name="connsiteX2308" fmla="*/ 3476922 w 4772243"/>
              <a:gd name="connsiteY2308" fmla="*/ 8731816 h 8861755"/>
              <a:gd name="connsiteX2309" fmla="*/ 3492327 w 4772243"/>
              <a:gd name="connsiteY2309" fmla="*/ 8716212 h 8861755"/>
              <a:gd name="connsiteX2310" fmla="*/ 3502898 w 4772243"/>
              <a:gd name="connsiteY2310" fmla="*/ 8705720 h 8861755"/>
              <a:gd name="connsiteX2311" fmla="*/ 3521021 w 4772243"/>
              <a:gd name="connsiteY2311" fmla="*/ 8684198 h 8861755"/>
              <a:gd name="connsiteX2312" fmla="*/ 3535822 w 4772243"/>
              <a:gd name="connsiteY2312" fmla="*/ 8662138 h 8861755"/>
              <a:gd name="connsiteX2313" fmla="*/ 3546997 w 4772243"/>
              <a:gd name="connsiteY2313" fmla="*/ 8639539 h 8861755"/>
              <a:gd name="connsiteX2314" fmla="*/ 3554548 w 4772243"/>
              <a:gd name="connsiteY2314" fmla="*/ 8616134 h 8861755"/>
              <a:gd name="connsiteX2315" fmla="*/ 3558475 w 4772243"/>
              <a:gd name="connsiteY2315" fmla="*/ 8591653 h 8861755"/>
              <a:gd name="connsiteX2316" fmla="*/ 3559079 w 4772243"/>
              <a:gd name="connsiteY2316" fmla="*/ 8566903 h 8861755"/>
              <a:gd name="connsiteX2317" fmla="*/ 3555757 w 4772243"/>
              <a:gd name="connsiteY2317" fmla="*/ 8541077 h 8861755"/>
              <a:gd name="connsiteX2318" fmla="*/ 3552736 w 4772243"/>
              <a:gd name="connsiteY2318" fmla="*/ 8527894 h 8861755"/>
              <a:gd name="connsiteX2319" fmla="*/ 3531895 w 4772243"/>
              <a:gd name="connsiteY2319" fmla="*/ 8442075 h 8861755"/>
              <a:gd name="connsiteX2320" fmla="*/ 3513470 w 4772243"/>
              <a:gd name="connsiteY2320" fmla="*/ 8360291 h 8861755"/>
              <a:gd name="connsiteX2321" fmla="*/ 3479641 w 4772243"/>
              <a:gd name="connsiteY2321" fmla="*/ 8413289 h 8861755"/>
              <a:gd name="connsiteX2322" fmla="*/ 3441885 w 4772243"/>
              <a:gd name="connsiteY2322" fmla="*/ 8471130 h 8861755"/>
              <a:gd name="connsiteX2323" fmla="*/ 3435542 w 4772243"/>
              <a:gd name="connsiteY2323" fmla="*/ 8468708 h 8861755"/>
              <a:gd name="connsiteX2324" fmla="*/ 3428898 w 4772243"/>
              <a:gd name="connsiteY2324" fmla="*/ 8466287 h 8861755"/>
              <a:gd name="connsiteX2325" fmla="*/ 3431917 w 4772243"/>
              <a:gd name="connsiteY2325" fmla="*/ 8457948 h 8861755"/>
              <a:gd name="connsiteX2326" fmla="*/ 3435240 w 4772243"/>
              <a:gd name="connsiteY2326" fmla="*/ 8449339 h 8861755"/>
              <a:gd name="connsiteX2327" fmla="*/ 3458498 w 4772243"/>
              <a:gd name="connsiteY2327" fmla="*/ 8406294 h 8861755"/>
              <a:gd name="connsiteX2328" fmla="*/ 3493233 w 4772243"/>
              <a:gd name="connsiteY2328" fmla="*/ 8340921 h 8861755"/>
              <a:gd name="connsiteX2329" fmla="*/ 3513470 w 4772243"/>
              <a:gd name="connsiteY2329" fmla="*/ 8297070 h 8861755"/>
              <a:gd name="connsiteX2330" fmla="*/ 3521323 w 4772243"/>
              <a:gd name="connsiteY2330" fmla="*/ 8274741 h 8861755"/>
              <a:gd name="connsiteX2331" fmla="*/ 3525250 w 4772243"/>
              <a:gd name="connsiteY2331" fmla="*/ 8260751 h 8861755"/>
              <a:gd name="connsiteX2332" fmla="*/ 3528874 w 4772243"/>
              <a:gd name="connsiteY2332" fmla="*/ 8231158 h 8861755"/>
              <a:gd name="connsiteX2333" fmla="*/ 3526458 w 4772243"/>
              <a:gd name="connsiteY2333" fmla="*/ 8200758 h 8861755"/>
              <a:gd name="connsiteX2334" fmla="*/ 3518605 w 4772243"/>
              <a:gd name="connsiteY2334" fmla="*/ 8171973 h 8861755"/>
              <a:gd name="connsiteX2335" fmla="*/ 3512564 w 4772243"/>
              <a:gd name="connsiteY2335" fmla="*/ 8158791 h 8861755"/>
              <a:gd name="connsiteX2336" fmla="*/ 3492025 w 4772243"/>
              <a:gd name="connsiteY2336" fmla="*/ 8120589 h 8861755"/>
              <a:gd name="connsiteX2337" fmla="*/ 3448530 w 4772243"/>
              <a:gd name="connsiteY2337" fmla="*/ 8046069 h 8861755"/>
              <a:gd name="connsiteX2338" fmla="*/ 3380570 w 4772243"/>
              <a:gd name="connsiteY2338" fmla="*/ 7935230 h 8861755"/>
              <a:gd name="connsiteX2339" fmla="*/ 3335867 w 4772243"/>
              <a:gd name="connsiteY2339" fmla="*/ 7862055 h 8861755"/>
              <a:gd name="connsiteX2340" fmla="*/ 3319557 w 4772243"/>
              <a:gd name="connsiteY2340" fmla="*/ 7884115 h 8861755"/>
              <a:gd name="connsiteX2341" fmla="*/ 3288446 w 4772243"/>
              <a:gd name="connsiteY2341" fmla="*/ 7930387 h 8861755"/>
              <a:gd name="connsiteX2342" fmla="*/ 3257940 w 4772243"/>
              <a:gd name="connsiteY2342" fmla="*/ 7977736 h 8861755"/>
              <a:gd name="connsiteX2343" fmla="*/ 3226225 w 4772243"/>
              <a:gd name="connsiteY2343" fmla="*/ 8024815 h 8861755"/>
              <a:gd name="connsiteX2344" fmla="*/ 3191490 w 4772243"/>
              <a:gd name="connsiteY2344" fmla="*/ 8070551 h 8861755"/>
              <a:gd name="connsiteX2345" fmla="*/ 3151922 w 4772243"/>
              <a:gd name="connsiteY2345" fmla="*/ 8113594 h 8861755"/>
              <a:gd name="connsiteX2346" fmla="*/ 3117790 w 4772243"/>
              <a:gd name="connsiteY2346" fmla="*/ 8143725 h 8861755"/>
              <a:gd name="connsiteX2347" fmla="*/ 3092720 w 4772243"/>
              <a:gd name="connsiteY2347" fmla="*/ 8162557 h 8861755"/>
              <a:gd name="connsiteX2348" fmla="*/ 3065839 w 4772243"/>
              <a:gd name="connsiteY2348" fmla="*/ 8180043 h 8861755"/>
              <a:gd name="connsiteX2349" fmla="*/ 3035936 w 4772243"/>
              <a:gd name="connsiteY2349" fmla="*/ 8195647 h 8861755"/>
              <a:gd name="connsiteX2350" fmla="*/ 3020230 w 4772243"/>
              <a:gd name="connsiteY2350" fmla="*/ 8202911 h 8861755"/>
              <a:gd name="connsiteX2351" fmla="*/ 3032916 w 4772243"/>
              <a:gd name="connsiteY2351" fmla="*/ 8194571 h 8861755"/>
              <a:gd name="connsiteX2352" fmla="*/ 3056475 w 4772243"/>
              <a:gd name="connsiteY2352" fmla="*/ 8177084 h 8861755"/>
              <a:gd name="connsiteX2353" fmla="*/ 3077920 w 4772243"/>
              <a:gd name="connsiteY2353" fmla="*/ 8158253 h 8861755"/>
              <a:gd name="connsiteX2354" fmla="*/ 3098157 w 4772243"/>
              <a:gd name="connsiteY2354" fmla="*/ 8138344 h 8861755"/>
              <a:gd name="connsiteX2355" fmla="*/ 3116582 w 4772243"/>
              <a:gd name="connsiteY2355" fmla="*/ 8117091 h 8861755"/>
              <a:gd name="connsiteX2356" fmla="*/ 3133496 w 4772243"/>
              <a:gd name="connsiteY2356" fmla="*/ 8094762 h 8861755"/>
              <a:gd name="connsiteX2357" fmla="*/ 3156150 w 4772243"/>
              <a:gd name="connsiteY2357" fmla="*/ 8058981 h 8861755"/>
              <a:gd name="connsiteX2358" fmla="*/ 3169440 w 4772243"/>
              <a:gd name="connsiteY2358" fmla="*/ 8033155 h 8861755"/>
              <a:gd name="connsiteX2359" fmla="*/ 3107219 w 4772243"/>
              <a:gd name="connsiteY2359" fmla="*/ 8054677 h 8861755"/>
              <a:gd name="connsiteX2360" fmla="*/ 3067953 w 4772243"/>
              <a:gd name="connsiteY2360" fmla="*/ 8069473 h 8861755"/>
              <a:gd name="connsiteX2361" fmla="*/ 3060100 w 4772243"/>
              <a:gd name="connsiteY2361" fmla="*/ 8065977 h 8861755"/>
              <a:gd name="connsiteX2362" fmla="*/ 3051642 w 4772243"/>
              <a:gd name="connsiteY2362" fmla="*/ 8058981 h 8861755"/>
              <a:gd name="connsiteX2363" fmla="*/ 3051642 w 4772243"/>
              <a:gd name="connsiteY2363" fmla="*/ 8052256 h 8861755"/>
              <a:gd name="connsiteX2364" fmla="*/ 3059194 w 4772243"/>
              <a:gd name="connsiteY2364" fmla="*/ 8047145 h 8861755"/>
              <a:gd name="connsiteX2365" fmla="*/ 3065235 w 4772243"/>
              <a:gd name="connsiteY2365" fmla="*/ 8044992 h 8861755"/>
              <a:gd name="connsiteX2366" fmla="*/ 3084264 w 4772243"/>
              <a:gd name="connsiteY2366" fmla="*/ 8039881 h 8861755"/>
              <a:gd name="connsiteX2367" fmla="*/ 3117790 w 4772243"/>
              <a:gd name="connsiteY2367" fmla="*/ 8026968 h 8861755"/>
              <a:gd name="connsiteX2368" fmla="*/ 3147693 w 4772243"/>
              <a:gd name="connsiteY2368" fmla="*/ 8012171 h 8861755"/>
              <a:gd name="connsiteX2369" fmla="*/ 3173367 w 4772243"/>
              <a:gd name="connsiteY2369" fmla="*/ 7995761 h 8861755"/>
              <a:gd name="connsiteX2370" fmla="*/ 3205384 w 4772243"/>
              <a:gd name="connsiteY2370" fmla="*/ 7970472 h 8861755"/>
              <a:gd name="connsiteX2371" fmla="*/ 3237703 w 4772243"/>
              <a:gd name="connsiteY2371" fmla="*/ 7938189 h 8861755"/>
              <a:gd name="connsiteX2372" fmla="*/ 3249784 w 4772243"/>
              <a:gd name="connsiteY2372" fmla="*/ 7925813 h 8861755"/>
              <a:gd name="connsiteX2373" fmla="*/ 3268511 w 4772243"/>
              <a:gd name="connsiteY2373" fmla="*/ 7906175 h 8861755"/>
              <a:gd name="connsiteX2374" fmla="*/ 3290862 w 4772243"/>
              <a:gd name="connsiteY2374" fmla="*/ 7877390 h 8861755"/>
              <a:gd name="connsiteX2375" fmla="*/ 3301736 w 4772243"/>
              <a:gd name="connsiteY2375" fmla="*/ 7858019 h 8861755"/>
              <a:gd name="connsiteX2376" fmla="*/ 3309589 w 4772243"/>
              <a:gd name="connsiteY2376" fmla="*/ 7838111 h 8861755"/>
              <a:gd name="connsiteX2377" fmla="*/ 3313818 w 4772243"/>
              <a:gd name="connsiteY2377" fmla="*/ 7817935 h 8861755"/>
              <a:gd name="connsiteX2378" fmla="*/ 3314724 w 4772243"/>
              <a:gd name="connsiteY2378" fmla="*/ 7796413 h 8861755"/>
              <a:gd name="connsiteX2379" fmla="*/ 3310797 w 4772243"/>
              <a:gd name="connsiteY2379" fmla="*/ 7773276 h 8861755"/>
              <a:gd name="connsiteX2380" fmla="*/ 3307173 w 4772243"/>
              <a:gd name="connsiteY2380" fmla="*/ 7761170 h 8861755"/>
              <a:gd name="connsiteX2381" fmla="*/ 3304152 w 4772243"/>
              <a:gd name="connsiteY2381" fmla="*/ 7750409 h 8861755"/>
              <a:gd name="connsiteX2382" fmla="*/ 3301434 w 4772243"/>
              <a:gd name="connsiteY2382" fmla="*/ 7727273 h 8861755"/>
              <a:gd name="connsiteX2383" fmla="*/ 3302039 w 4772243"/>
              <a:gd name="connsiteY2383" fmla="*/ 7703867 h 8861755"/>
              <a:gd name="connsiteX2384" fmla="*/ 3305662 w 4772243"/>
              <a:gd name="connsiteY2384" fmla="*/ 7680731 h 8861755"/>
              <a:gd name="connsiteX2385" fmla="*/ 3314422 w 4772243"/>
              <a:gd name="connsiteY2385" fmla="*/ 7646027 h 8861755"/>
              <a:gd name="connsiteX2386" fmla="*/ 3328920 w 4772243"/>
              <a:gd name="connsiteY2386" fmla="*/ 7604596 h 8861755"/>
              <a:gd name="connsiteX2387" fmla="*/ 3334961 w 4772243"/>
              <a:gd name="connsiteY2387" fmla="*/ 7587110 h 8861755"/>
              <a:gd name="connsiteX2388" fmla="*/ 3341002 w 4772243"/>
              <a:gd name="connsiteY2388" fmla="*/ 7572045 h 8861755"/>
              <a:gd name="connsiteX2389" fmla="*/ 3344325 w 4772243"/>
              <a:gd name="connsiteY2389" fmla="*/ 7555096 h 8861755"/>
              <a:gd name="connsiteX2390" fmla="*/ 3339794 w 4772243"/>
              <a:gd name="connsiteY2390" fmla="*/ 7542990 h 8861755"/>
              <a:gd name="connsiteX2391" fmla="*/ 3334357 w 4772243"/>
              <a:gd name="connsiteY2391" fmla="*/ 7535995 h 8861755"/>
              <a:gd name="connsiteX2392" fmla="*/ 3321369 w 4772243"/>
              <a:gd name="connsiteY2392" fmla="*/ 7520660 h 8861755"/>
              <a:gd name="connsiteX2393" fmla="*/ 3298414 w 4772243"/>
              <a:gd name="connsiteY2393" fmla="*/ 7489185 h 8861755"/>
              <a:gd name="connsiteX2394" fmla="*/ 3279385 w 4772243"/>
              <a:gd name="connsiteY2394" fmla="*/ 7456633 h 8861755"/>
              <a:gd name="connsiteX2395" fmla="*/ 3263678 w 4772243"/>
              <a:gd name="connsiteY2395" fmla="*/ 7423541 h 8861755"/>
              <a:gd name="connsiteX2396" fmla="*/ 3252201 w 4772243"/>
              <a:gd name="connsiteY2396" fmla="*/ 7389376 h 8861755"/>
              <a:gd name="connsiteX2397" fmla="*/ 3243139 w 4772243"/>
              <a:gd name="connsiteY2397" fmla="*/ 7354671 h 8861755"/>
              <a:gd name="connsiteX2398" fmla="*/ 3237099 w 4772243"/>
              <a:gd name="connsiteY2398" fmla="*/ 7318891 h 8861755"/>
              <a:gd name="connsiteX2399" fmla="*/ 3234078 w 4772243"/>
              <a:gd name="connsiteY2399" fmla="*/ 7282841 h 8861755"/>
              <a:gd name="connsiteX2400" fmla="*/ 3233776 w 4772243"/>
              <a:gd name="connsiteY2400" fmla="*/ 7264010 h 8861755"/>
              <a:gd name="connsiteX2401" fmla="*/ 3232870 w 4772243"/>
              <a:gd name="connsiteY2401" fmla="*/ 7193794 h 8861755"/>
              <a:gd name="connsiteX2402" fmla="*/ 3228339 w 4772243"/>
              <a:gd name="connsiteY2402" fmla="*/ 7088874 h 8861755"/>
              <a:gd name="connsiteX2403" fmla="*/ 3219882 w 4772243"/>
              <a:gd name="connsiteY2403" fmla="*/ 7019196 h 8861755"/>
              <a:gd name="connsiteX2404" fmla="*/ 3213841 w 4772243"/>
              <a:gd name="connsiteY2404" fmla="*/ 6984492 h 8861755"/>
              <a:gd name="connsiteX2405" fmla="*/ 3205384 w 4772243"/>
              <a:gd name="connsiteY2405" fmla="*/ 6944945 h 8861755"/>
              <a:gd name="connsiteX2406" fmla="*/ 3185449 w 4772243"/>
              <a:gd name="connsiteY2406" fmla="*/ 6865582 h 8861755"/>
              <a:gd name="connsiteX2407" fmla="*/ 3162493 w 4772243"/>
              <a:gd name="connsiteY2407" fmla="*/ 6787296 h 8861755"/>
              <a:gd name="connsiteX2408" fmla="*/ 3136517 w 4772243"/>
              <a:gd name="connsiteY2408" fmla="*/ 6709548 h 8861755"/>
              <a:gd name="connsiteX2409" fmla="*/ 3108125 w 4772243"/>
              <a:gd name="connsiteY2409" fmla="*/ 6632068 h 8861755"/>
              <a:gd name="connsiteX2410" fmla="*/ 3077014 w 4772243"/>
              <a:gd name="connsiteY2410" fmla="*/ 6555127 h 8861755"/>
              <a:gd name="connsiteX2411" fmla="*/ 3027781 w 4772243"/>
              <a:gd name="connsiteY2411" fmla="*/ 6440522 h 8861755"/>
              <a:gd name="connsiteX2412" fmla="*/ 2992139 w 4772243"/>
              <a:gd name="connsiteY2412" fmla="*/ 6364657 h 8861755"/>
              <a:gd name="connsiteX2413" fmla="*/ 2984286 w 4772243"/>
              <a:gd name="connsiteY2413" fmla="*/ 6347977 h 8861755"/>
              <a:gd name="connsiteX2414" fmla="*/ 2966163 w 4772243"/>
              <a:gd name="connsiteY2414" fmla="*/ 6316769 h 8861755"/>
              <a:gd name="connsiteX2415" fmla="*/ 2945926 w 4772243"/>
              <a:gd name="connsiteY2415" fmla="*/ 6287984 h 8861755"/>
              <a:gd name="connsiteX2416" fmla="*/ 2923575 w 4772243"/>
              <a:gd name="connsiteY2416" fmla="*/ 6260274 h 8861755"/>
              <a:gd name="connsiteX2417" fmla="*/ 2899411 w 4772243"/>
              <a:gd name="connsiteY2417" fmla="*/ 6234985 h 8861755"/>
              <a:gd name="connsiteX2418" fmla="*/ 2873435 w 4772243"/>
              <a:gd name="connsiteY2418" fmla="*/ 6210774 h 8861755"/>
              <a:gd name="connsiteX2419" fmla="*/ 2832055 w 4772243"/>
              <a:gd name="connsiteY2419" fmla="*/ 6176606 h 8861755"/>
              <a:gd name="connsiteX2420" fmla="*/ 2771646 w 4772243"/>
              <a:gd name="connsiteY2420" fmla="*/ 6135446 h 8861755"/>
              <a:gd name="connsiteX2421" fmla="*/ 2707612 w 4772243"/>
              <a:gd name="connsiteY2421" fmla="*/ 6097244 h 8861755"/>
              <a:gd name="connsiteX2422" fmla="*/ 2607333 w 4772243"/>
              <a:gd name="connsiteY2422" fmla="*/ 6042363 h 8861755"/>
              <a:gd name="connsiteX2423" fmla="*/ 2539675 w 4772243"/>
              <a:gd name="connsiteY2423" fmla="*/ 6006314 h 8861755"/>
              <a:gd name="connsiteX2424" fmla="*/ 2529104 w 4772243"/>
              <a:gd name="connsiteY2424" fmla="*/ 6052856 h 8861755"/>
              <a:gd name="connsiteX2425" fmla="*/ 2514001 w 4772243"/>
              <a:gd name="connsiteY2425" fmla="*/ 6121995 h 8861755"/>
              <a:gd name="connsiteX2426" fmla="*/ 2502826 w 4772243"/>
              <a:gd name="connsiteY2426" fmla="*/ 6167191 h 8861755"/>
              <a:gd name="connsiteX2427" fmla="*/ 2496181 w 4772243"/>
              <a:gd name="connsiteY2427" fmla="*/ 6189520 h 8861755"/>
              <a:gd name="connsiteX2428" fmla="*/ 2473527 w 4772243"/>
              <a:gd name="connsiteY2428" fmla="*/ 6261889 h 8861755"/>
              <a:gd name="connsiteX2429" fmla="*/ 2449669 w 4772243"/>
              <a:gd name="connsiteY2429" fmla="*/ 6345429 h 8861755"/>
              <a:gd name="connsiteX2430" fmla="*/ 2487821 w 4772243"/>
              <a:gd name="connsiteY2430" fmla="*/ 6361133 h 8861755"/>
              <a:gd name="connsiteX2431" fmla="*/ 2515630 w 4772243"/>
              <a:gd name="connsiteY2431" fmla="*/ 6370542 h 8861755"/>
              <a:gd name="connsiteX2432" fmla="*/ 2529233 w 4772243"/>
              <a:gd name="connsiteY2432" fmla="*/ 6375113 h 8861755"/>
              <a:gd name="connsiteX2433" fmla="*/ 2554321 w 4772243"/>
              <a:gd name="connsiteY2433" fmla="*/ 6386134 h 8861755"/>
              <a:gd name="connsiteX2434" fmla="*/ 2576992 w 4772243"/>
              <a:gd name="connsiteY2434" fmla="*/ 6399307 h 8861755"/>
              <a:gd name="connsiteX2435" fmla="*/ 2597245 w 4772243"/>
              <a:gd name="connsiteY2435" fmla="*/ 6414092 h 8861755"/>
              <a:gd name="connsiteX2436" fmla="*/ 2625054 w 4772243"/>
              <a:gd name="connsiteY2436" fmla="*/ 6438824 h 8861755"/>
              <a:gd name="connsiteX2437" fmla="*/ 2658001 w 4772243"/>
              <a:gd name="connsiteY2437" fmla="*/ 6476458 h 8861755"/>
              <a:gd name="connsiteX2438" fmla="*/ 2673720 w 4772243"/>
              <a:gd name="connsiteY2438" fmla="*/ 6496620 h 8861755"/>
              <a:gd name="connsiteX2439" fmla="*/ 2690950 w 4772243"/>
              <a:gd name="connsiteY2439" fmla="*/ 6518933 h 8861755"/>
              <a:gd name="connsiteX2440" fmla="*/ 2728129 w 4772243"/>
              <a:gd name="connsiteY2440" fmla="*/ 6562482 h 8861755"/>
              <a:gd name="connsiteX2441" fmla="*/ 2768634 w 4772243"/>
              <a:gd name="connsiteY2441" fmla="*/ 6604149 h 8861755"/>
              <a:gd name="connsiteX2442" fmla="*/ 2810952 w 4772243"/>
              <a:gd name="connsiteY2442" fmla="*/ 6645011 h 8861755"/>
              <a:gd name="connsiteX2443" fmla="*/ 2832414 w 4772243"/>
              <a:gd name="connsiteY2443" fmla="*/ 6664634 h 8861755"/>
              <a:gd name="connsiteX2444" fmla="*/ 2849341 w 4772243"/>
              <a:gd name="connsiteY2444" fmla="*/ 6679419 h 8861755"/>
              <a:gd name="connsiteX2445" fmla="*/ 2881685 w 4772243"/>
              <a:gd name="connsiteY2445" fmla="*/ 6709259 h 8861755"/>
              <a:gd name="connsiteX2446" fmla="*/ 2910401 w 4772243"/>
              <a:gd name="connsiteY2446" fmla="*/ 6740711 h 8861755"/>
              <a:gd name="connsiteX2447" fmla="*/ 2927933 w 4772243"/>
              <a:gd name="connsiteY2447" fmla="*/ 6767055 h 8861755"/>
              <a:gd name="connsiteX2448" fmla="*/ 2937606 w 4772243"/>
              <a:gd name="connsiteY2448" fmla="*/ 6785335 h 8861755"/>
              <a:gd name="connsiteX2449" fmla="*/ 2941233 w 4772243"/>
              <a:gd name="connsiteY2449" fmla="*/ 6795551 h 8861755"/>
              <a:gd name="connsiteX2450" fmla="*/ 2944860 w 4772243"/>
              <a:gd name="connsiteY2450" fmla="*/ 6804153 h 8861755"/>
              <a:gd name="connsiteX2451" fmla="*/ 2955742 w 4772243"/>
              <a:gd name="connsiteY2451" fmla="*/ 6815981 h 8861755"/>
              <a:gd name="connsiteX2452" fmla="*/ 2968136 w 4772243"/>
              <a:gd name="connsiteY2452" fmla="*/ 6824046 h 8861755"/>
              <a:gd name="connsiteX2453" fmla="*/ 2978715 w 4772243"/>
              <a:gd name="connsiteY2453" fmla="*/ 6831303 h 8861755"/>
              <a:gd name="connsiteX2454" fmla="*/ 2982645 w 4772243"/>
              <a:gd name="connsiteY2454" fmla="*/ 6835874 h 8861755"/>
              <a:gd name="connsiteX2455" fmla="*/ 2983249 w 4772243"/>
              <a:gd name="connsiteY2455" fmla="*/ 6837755 h 8861755"/>
              <a:gd name="connsiteX2456" fmla="*/ 2982645 w 4772243"/>
              <a:gd name="connsiteY2456" fmla="*/ 6840713 h 8861755"/>
              <a:gd name="connsiteX2457" fmla="*/ 2977808 w 4772243"/>
              <a:gd name="connsiteY2457" fmla="*/ 6845013 h 8861755"/>
              <a:gd name="connsiteX2458" fmla="*/ 2973576 w 4772243"/>
              <a:gd name="connsiteY2458" fmla="*/ 6846627 h 8861755"/>
              <a:gd name="connsiteX2459" fmla="*/ 2961486 w 4772243"/>
              <a:gd name="connsiteY2459" fmla="*/ 6839369 h 8861755"/>
              <a:gd name="connsiteX2460" fmla="*/ 2944860 w 4772243"/>
              <a:gd name="connsiteY2460" fmla="*/ 6829960 h 8861755"/>
              <a:gd name="connsiteX2461" fmla="*/ 2941233 w 4772243"/>
              <a:gd name="connsiteY2461" fmla="*/ 6843939 h 8861755"/>
              <a:gd name="connsiteX2462" fmla="*/ 2937001 w 4772243"/>
              <a:gd name="connsiteY2462" fmla="*/ 6871090 h 8861755"/>
              <a:gd name="connsiteX2463" fmla="*/ 2934583 w 4772243"/>
              <a:gd name="connsiteY2463" fmla="*/ 6897972 h 8861755"/>
              <a:gd name="connsiteX2464" fmla="*/ 2934583 w 4772243"/>
              <a:gd name="connsiteY2464" fmla="*/ 6924049 h 8861755"/>
              <a:gd name="connsiteX2465" fmla="*/ 2937606 w 4772243"/>
              <a:gd name="connsiteY2465" fmla="*/ 6949855 h 8861755"/>
              <a:gd name="connsiteX2466" fmla="*/ 2942140 w 4772243"/>
              <a:gd name="connsiteY2466" fmla="*/ 6975662 h 8861755"/>
              <a:gd name="connsiteX2467" fmla="*/ 2948790 w 4772243"/>
              <a:gd name="connsiteY2467" fmla="*/ 7001200 h 8861755"/>
              <a:gd name="connsiteX2468" fmla="*/ 2957858 w 4772243"/>
              <a:gd name="connsiteY2468" fmla="*/ 7026201 h 8861755"/>
              <a:gd name="connsiteX2469" fmla="*/ 2962997 w 4772243"/>
              <a:gd name="connsiteY2469" fmla="*/ 7038835 h 8861755"/>
              <a:gd name="connsiteX2470" fmla="*/ 2955742 w 4772243"/>
              <a:gd name="connsiteY2470" fmla="*/ 7029964 h 8861755"/>
              <a:gd name="connsiteX2471" fmla="*/ 2943349 w 4772243"/>
              <a:gd name="connsiteY2471" fmla="*/ 7012221 h 8861755"/>
              <a:gd name="connsiteX2472" fmla="*/ 2933979 w 4772243"/>
              <a:gd name="connsiteY2472" fmla="*/ 6993673 h 8861755"/>
              <a:gd name="connsiteX2473" fmla="*/ 2927026 w 4772243"/>
              <a:gd name="connsiteY2473" fmla="*/ 6974587 h 8861755"/>
              <a:gd name="connsiteX2474" fmla="*/ 2920678 w 4772243"/>
              <a:gd name="connsiteY2474" fmla="*/ 6945822 h 8861755"/>
              <a:gd name="connsiteX2475" fmla="*/ 2918563 w 4772243"/>
              <a:gd name="connsiteY2475" fmla="*/ 6906037 h 8861755"/>
              <a:gd name="connsiteX2476" fmla="*/ 2919772 w 4772243"/>
              <a:gd name="connsiteY2476" fmla="*/ 6885875 h 8861755"/>
              <a:gd name="connsiteX2477" fmla="*/ 2920980 w 4772243"/>
              <a:gd name="connsiteY2477" fmla="*/ 6872435 h 8861755"/>
              <a:gd name="connsiteX2478" fmla="*/ 2920074 w 4772243"/>
              <a:gd name="connsiteY2478" fmla="*/ 6846627 h 8861755"/>
              <a:gd name="connsiteX2479" fmla="*/ 2916446 w 4772243"/>
              <a:gd name="connsiteY2479" fmla="*/ 6821895 h 8861755"/>
              <a:gd name="connsiteX2480" fmla="*/ 2909192 w 4772243"/>
              <a:gd name="connsiteY2480" fmla="*/ 6798239 h 8861755"/>
              <a:gd name="connsiteX2481" fmla="*/ 2898612 w 4772243"/>
              <a:gd name="connsiteY2481" fmla="*/ 6775389 h 8861755"/>
              <a:gd name="connsiteX2482" fmla="*/ 2885010 w 4772243"/>
              <a:gd name="connsiteY2482" fmla="*/ 6753615 h 8861755"/>
              <a:gd name="connsiteX2483" fmla="*/ 2867780 w 4772243"/>
              <a:gd name="connsiteY2483" fmla="*/ 6733184 h 8861755"/>
              <a:gd name="connsiteX2484" fmla="*/ 2847226 w 4772243"/>
              <a:gd name="connsiteY2484" fmla="*/ 6713560 h 8861755"/>
              <a:gd name="connsiteX2485" fmla="*/ 2835134 w 4772243"/>
              <a:gd name="connsiteY2485" fmla="*/ 6704151 h 8861755"/>
              <a:gd name="connsiteX2486" fmla="*/ 2758659 w 4772243"/>
              <a:gd name="connsiteY2486" fmla="*/ 6643397 h 8861755"/>
              <a:gd name="connsiteX2487" fmla="*/ 2687020 w 4772243"/>
              <a:gd name="connsiteY2487" fmla="*/ 6584795 h 8861755"/>
              <a:gd name="connsiteX2488" fmla="*/ 2696995 w 4772243"/>
              <a:gd name="connsiteY2488" fmla="*/ 6643666 h 8861755"/>
              <a:gd name="connsiteX2489" fmla="*/ 2708179 w 4772243"/>
              <a:gd name="connsiteY2489" fmla="*/ 6708184 h 8861755"/>
              <a:gd name="connsiteX2490" fmla="*/ 2701227 w 4772243"/>
              <a:gd name="connsiteY2490" fmla="*/ 6709259 h 8861755"/>
              <a:gd name="connsiteX2491" fmla="*/ 2694275 w 4772243"/>
              <a:gd name="connsiteY2491" fmla="*/ 6710065 h 8861755"/>
              <a:gd name="connsiteX2492" fmla="*/ 2690647 w 4772243"/>
              <a:gd name="connsiteY2492" fmla="*/ 6701732 h 8861755"/>
              <a:gd name="connsiteX2493" fmla="*/ 2687625 w 4772243"/>
              <a:gd name="connsiteY2493" fmla="*/ 6693398 h 8861755"/>
              <a:gd name="connsiteX2494" fmla="*/ 2675231 w 4772243"/>
              <a:gd name="connsiteY2494" fmla="*/ 6647429 h 8861755"/>
              <a:gd name="connsiteX2495" fmla="*/ 2657397 w 4772243"/>
              <a:gd name="connsiteY2495" fmla="*/ 6578073 h 8861755"/>
              <a:gd name="connsiteX2496" fmla="*/ 2642586 w 4772243"/>
              <a:gd name="connsiteY2496" fmla="*/ 6532911 h 8861755"/>
              <a:gd name="connsiteX2497" fmla="*/ 2632913 w 4772243"/>
              <a:gd name="connsiteY2497" fmla="*/ 6510867 h 8861755"/>
              <a:gd name="connsiteX2498" fmla="*/ 2626263 w 4772243"/>
              <a:gd name="connsiteY2498" fmla="*/ 6497965 h 8861755"/>
              <a:gd name="connsiteX2499" fmla="*/ 2608428 w 4772243"/>
              <a:gd name="connsiteY2499" fmla="*/ 6471888 h 8861755"/>
              <a:gd name="connsiteX2500" fmla="*/ 2585153 w 4772243"/>
              <a:gd name="connsiteY2500" fmla="*/ 6448232 h 8861755"/>
              <a:gd name="connsiteX2501" fmla="*/ 2558553 w 4772243"/>
              <a:gd name="connsiteY2501" fmla="*/ 6428070 h 8861755"/>
              <a:gd name="connsiteX2502" fmla="*/ 2544347 w 4772243"/>
              <a:gd name="connsiteY2502" fmla="*/ 6420006 h 8861755"/>
              <a:gd name="connsiteX2503" fmla="*/ 2460919 w 4772243"/>
              <a:gd name="connsiteY2503" fmla="*/ 6376994 h 8861755"/>
              <a:gd name="connsiteX2504" fmla="*/ 2443058 w 4772243"/>
              <a:gd name="connsiteY2504" fmla="*/ 6368579 h 8861755"/>
              <a:gd name="connsiteX2505" fmla="*/ 2442719 w 4772243"/>
              <a:gd name="connsiteY2505" fmla="*/ 6369768 h 8861755"/>
              <a:gd name="connsiteX2506" fmla="*/ 2425200 w 4772243"/>
              <a:gd name="connsiteY2506" fmla="*/ 6442404 h 8861755"/>
              <a:gd name="connsiteX2507" fmla="*/ 2411306 w 4772243"/>
              <a:gd name="connsiteY2507" fmla="*/ 6515311 h 8861755"/>
              <a:gd name="connsiteX2508" fmla="*/ 2400735 w 4772243"/>
              <a:gd name="connsiteY2508" fmla="*/ 6588755 h 8861755"/>
              <a:gd name="connsiteX2509" fmla="*/ 2395600 w 4772243"/>
              <a:gd name="connsiteY2509" fmla="*/ 6662737 h 8861755"/>
              <a:gd name="connsiteX2510" fmla="*/ 2395600 w 4772243"/>
              <a:gd name="connsiteY2510" fmla="*/ 6736988 h 8861755"/>
              <a:gd name="connsiteX2511" fmla="*/ 2398318 w 4772243"/>
              <a:gd name="connsiteY2511" fmla="*/ 6774651 h 8861755"/>
              <a:gd name="connsiteX2512" fmla="*/ 2401037 w 4772243"/>
              <a:gd name="connsiteY2512" fmla="*/ 6801285 h 8861755"/>
              <a:gd name="connsiteX2513" fmla="*/ 2409493 w 4772243"/>
              <a:gd name="connsiteY2513" fmla="*/ 6839487 h 8861755"/>
              <a:gd name="connsiteX2514" fmla="*/ 2417347 w 4772243"/>
              <a:gd name="connsiteY2514" fmla="*/ 6863968 h 8861755"/>
              <a:gd name="connsiteX2515" fmla="*/ 2427616 w 4772243"/>
              <a:gd name="connsiteY2515" fmla="*/ 6887911 h 8861755"/>
              <a:gd name="connsiteX2516" fmla="*/ 2440000 w 4772243"/>
              <a:gd name="connsiteY2516" fmla="*/ 6911047 h 8861755"/>
              <a:gd name="connsiteX2517" fmla="*/ 2455707 w 4772243"/>
              <a:gd name="connsiteY2517" fmla="*/ 6933109 h 8861755"/>
              <a:gd name="connsiteX2518" fmla="*/ 2474131 w 4772243"/>
              <a:gd name="connsiteY2518" fmla="*/ 6954361 h 8861755"/>
              <a:gd name="connsiteX2519" fmla="*/ 2484703 w 4772243"/>
              <a:gd name="connsiteY2519" fmla="*/ 6964315 h 8861755"/>
              <a:gd name="connsiteX2520" fmla="*/ 2520646 w 4772243"/>
              <a:gd name="connsiteY2520" fmla="*/ 6998212 h 8861755"/>
              <a:gd name="connsiteX2521" fmla="*/ 2596762 w 4772243"/>
              <a:gd name="connsiteY2521" fmla="*/ 7062779 h 8861755"/>
              <a:gd name="connsiteX2522" fmla="*/ 2635726 w 4772243"/>
              <a:gd name="connsiteY2522" fmla="*/ 7093985 h 8861755"/>
              <a:gd name="connsiteX2523" fmla="*/ 2653849 w 4772243"/>
              <a:gd name="connsiteY2523" fmla="*/ 7108781 h 8861755"/>
              <a:gd name="connsiteX2524" fmla="*/ 2687073 w 4772243"/>
              <a:gd name="connsiteY2524" fmla="*/ 7139720 h 8861755"/>
              <a:gd name="connsiteX2525" fmla="*/ 2716372 w 4772243"/>
              <a:gd name="connsiteY2525" fmla="*/ 7171734 h 8861755"/>
              <a:gd name="connsiteX2526" fmla="*/ 2742348 w 4772243"/>
              <a:gd name="connsiteY2526" fmla="*/ 7205900 h 8861755"/>
              <a:gd name="connsiteX2527" fmla="*/ 2754128 w 4772243"/>
              <a:gd name="connsiteY2527" fmla="*/ 7223925 h 8861755"/>
              <a:gd name="connsiteX2528" fmla="*/ 2812422 w 4772243"/>
              <a:gd name="connsiteY2528" fmla="*/ 7232533 h 8861755"/>
              <a:gd name="connsiteX2529" fmla="*/ 2907265 w 4772243"/>
              <a:gd name="connsiteY2529" fmla="*/ 7249213 h 8861755"/>
              <a:gd name="connsiteX2530" fmla="*/ 2977642 w 4772243"/>
              <a:gd name="connsiteY2530" fmla="*/ 7265087 h 8861755"/>
              <a:gd name="connsiteX2531" fmla="*/ 3028083 w 4772243"/>
              <a:gd name="connsiteY2531" fmla="*/ 7279344 h 8861755"/>
              <a:gd name="connsiteX2532" fmla="*/ 3061912 w 4772243"/>
              <a:gd name="connsiteY2532" fmla="*/ 7291719 h 8861755"/>
              <a:gd name="connsiteX2533" fmla="*/ 3082149 w 4772243"/>
              <a:gd name="connsiteY2533" fmla="*/ 7302749 h 8861755"/>
              <a:gd name="connsiteX2534" fmla="*/ 3093022 w 4772243"/>
              <a:gd name="connsiteY2534" fmla="*/ 7311357 h 8861755"/>
              <a:gd name="connsiteX2535" fmla="*/ 3097855 w 4772243"/>
              <a:gd name="connsiteY2535" fmla="*/ 7318084 h 8861755"/>
              <a:gd name="connsiteX2536" fmla="*/ 3099064 w 4772243"/>
              <a:gd name="connsiteY2536" fmla="*/ 7319967 h 8861755"/>
              <a:gd name="connsiteX2537" fmla="*/ 3096949 w 4772243"/>
              <a:gd name="connsiteY2537" fmla="*/ 7321044 h 8861755"/>
              <a:gd name="connsiteX2538" fmla="*/ 3071577 w 4772243"/>
              <a:gd name="connsiteY2538" fmla="*/ 7318622 h 8861755"/>
              <a:gd name="connsiteX2539" fmla="*/ 3001201 w 4772243"/>
              <a:gd name="connsiteY2539" fmla="*/ 7308669 h 8861755"/>
              <a:gd name="connsiteX2540" fmla="*/ 2881289 w 4772243"/>
              <a:gd name="connsiteY2540" fmla="*/ 7290105 h 8861755"/>
              <a:gd name="connsiteX2541" fmla="*/ 2810610 w 4772243"/>
              <a:gd name="connsiteY2541" fmla="*/ 7279883 h 8861755"/>
              <a:gd name="connsiteX2542" fmla="*/ 2784936 w 4772243"/>
              <a:gd name="connsiteY2542" fmla="*/ 7277461 h 8861755"/>
              <a:gd name="connsiteX2543" fmla="*/ 2783124 w 4772243"/>
              <a:gd name="connsiteY2543" fmla="*/ 7278269 h 8861755"/>
              <a:gd name="connsiteX2544" fmla="*/ 2789467 w 4772243"/>
              <a:gd name="connsiteY2544" fmla="*/ 7292796 h 8861755"/>
              <a:gd name="connsiteX2545" fmla="*/ 2795206 w 4772243"/>
              <a:gd name="connsiteY2545" fmla="*/ 7307591 h 8861755"/>
              <a:gd name="connsiteX2546" fmla="*/ 2807288 w 4772243"/>
              <a:gd name="connsiteY2546" fmla="*/ 7339605 h 8861755"/>
              <a:gd name="connsiteX2547" fmla="*/ 2833867 w 4772243"/>
              <a:gd name="connsiteY2547" fmla="*/ 7402827 h 8861755"/>
              <a:gd name="connsiteX2548" fmla="*/ 2876154 w 4772243"/>
              <a:gd name="connsiteY2548" fmla="*/ 7497255 h 8861755"/>
              <a:gd name="connsiteX2549" fmla="*/ 2903942 w 4772243"/>
              <a:gd name="connsiteY2549" fmla="*/ 7560207 h 8861755"/>
              <a:gd name="connsiteX2550" fmla="*/ 2905754 w 4772243"/>
              <a:gd name="connsiteY2550" fmla="*/ 7566933 h 8861755"/>
              <a:gd name="connsiteX2551" fmla="*/ 2905754 w 4772243"/>
              <a:gd name="connsiteY2551" fmla="*/ 7573927 h 8861755"/>
              <a:gd name="connsiteX2552" fmla="*/ 2902734 w 4772243"/>
              <a:gd name="connsiteY2552" fmla="*/ 7574735 h 8861755"/>
              <a:gd name="connsiteX2553" fmla="*/ 2900015 w 4772243"/>
              <a:gd name="connsiteY2553" fmla="*/ 7575273 h 8861755"/>
              <a:gd name="connsiteX2554" fmla="*/ 2861052 w 4772243"/>
              <a:gd name="connsiteY2554" fmla="*/ 7506939 h 8861755"/>
              <a:gd name="connsiteX2555" fmla="*/ 2821786 w 4772243"/>
              <a:gd name="connsiteY2555" fmla="*/ 7438877 h 8861755"/>
              <a:gd name="connsiteX2556" fmla="*/ 2815141 w 4772243"/>
              <a:gd name="connsiteY2556" fmla="*/ 7439683 h 8861755"/>
              <a:gd name="connsiteX2557" fmla="*/ 2808495 w 4772243"/>
              <a:gd name="connsiteY2557" fmla="*/ 7440759 h 8861755"/>
              <a:gd name="connsiteX2558" fmla="*/ 2810006 w 4772243"/>
              <a:gd name="connsiteY2558" fmla="*/ 7481113 h 8861755"/>
              <a:gd name="connsiteX2559" fmla="*/ 2808193 w 4772243"/>
              <a:gd name="connsiteY2559" fmla="*/ 7562091 h 8861755"/>
              <a:gd name="connsiteX2560" fmla="*/ 2798226 w 4772243"/>
              <a:gd name="connsiteY2560" fmla="*/ 7683153 h 8861755"/>
              <a:gd name="connsiteX2561" fmla="*/ 2791279 w 4772243"/>
              <a:gd name="connsiteY2561" fmla="*/ 7763591 h 8861755"/>
              <a:gd name="connsiteX2562" fmla="*/ 2789467 w 4772243"/>
              <a:gd name="connsiteY2562" fmla="*/ 7782154 h 8861755"/>
              <a:gd name="connsiteX2563" fmla="*/ 2784634 w 4772243"/>
              <a:gd name="connsiteY2563" fmla="*/ 7795605 h 8861755"/>
              <a:gd name="connsiteX2564" fmla="*/ 2781614 w 4772243"/>
              <a:gd name="connsiteY2564" fmla="*/ 7798564 h 8861755"/>
              <a:gd name="connsiteX2565" fmla="*/ 2777989 w 4772243"/>
              <a:gd name="connsiteY2565" fmla="*/ 7796143 h 8861755"/>
              <a:gd name="connsiteX2566" fmla="*/ 2774969 w 4772243"/>
              <a:gd name="connsiteY2566" fmla="*/ 7789417 h 8861755"/>
              <a:gd name="connsiteX2567" fmla="*/ 2771646 w 4772243"/>
              <a:gd name="connsiteY2567" fmla="*/ 7772737 h 8861755"/>
              <a:gd name="connsiteX2568" fmla="*/ 2771344 w 4772243"/>
              <a:gd name="connsiteY2568" fmla="*/ 7757403 h 8861755"/>
              <a:gd name="connsiteX2569" fmla="*/ 2773156 w 4772243"/>
              <a:gd name="connsiteY2569" fmla="*/ 7685573 h 8861755"/>
              <a:gd name="connsiteX2570" fmla="*/ 2777687 w 4772243"/>
              <a:gd name="connsiteY2570" fmla="*/ 7577695 h 8861755"/>
              <a:gd name="connsiteX2571" fmla="*/ 2777687 w 4772243"/>
              <a:gd name="connsiteY2571" fmla="*/ 7505865 h 8861755"/>
              <a:gd name="connsiteX2572" fmla="*/ 2775271 w 4772243"/>
              <a:gd name="connsiteY2572" fmla="*/ 7469545 h 8861755"/>
              <a:gd name="connsiteX2573" fmla="*/ 2772854 w 4772243"/>
              <a:gd name="connsiteY2573" fmla="*/ 7441298 h 8861755"/>
              <a:gd name="connsiteX2574" fmla="*/ 2763491 w 4772243"/>
              <a:gd name="connsiteY2574" fmla="*/ 7386685 h 8861755"/>
              <a:gd name="connsiteX2575" fmla="*/ 2748086 w 4772243"/>
              <a:gd name="connsiteY2575" fmla="*/ 7334226 h 8861755"/>
              <a:gd name="connsiteX2576" fmla="*/ 2727547 w 4772243"/>
              <a:gd name="connsiteY2576" fmla="*/ 7284456 h 8861755"/>
              <a:gd name="connsiteX2577" fmla="*/ 2700364 w 4772243"/>
              <a:gd name="connsiteY2577" fmla="*/ 7236839 h 8861755"/>
              <a:gd name="connsiteX2578" fmla="*/ 2667138 w 4772243"/>
              <a:gd name="connsiteY2578" fmla="*/ 7191373 h 8861755"/>
              <a:gd name="connsiteX2579" fmla="*/ 2627268 w 4772243"/>
              <a:gd name="connsiteY2579" fmla="*/ 7148597 h 8861755"/>
              <a:gd name="connsiteX2580" fmla="*/ 2580753 w 4772243"/>
              <a:gd name="connsiteY2580" fmla="*/ 7107705 h 8861755"/>
              <a:gd name="connsiteX2581" fmla="*/ 2554475 w 4772243"/>
              <a:gd name="connsiteY2581" fmla="*/ 7088605 h 8861755"/>
              <a:gd name="connsiteX2582" fmla="*/ 2525177 w 4772243"/>
              <a:gd name="connsiteY2582" fmla="*/ 7067351 h 8861755"/>
              <a:gd name="connsiteX2583" fmla="*/ 2468694 w 4772243"/>
              <a:gd name="connsiteY2583" fmla="*/ 7023231 h 8861755"/>
              <a:gd name="connsiteX2584" fmla="*/ 2429428 w 4772243"/>
              <a:gd name="connsiteY2584" fmla="*/ 6987989 h 8861755"/>
              <a:gd name="connsiteX2585" fmla="*/ 2405265 w 4772243"/>
              <a:gd name="connsiteY2585" fmla="*/ 6963777 h 8861755"/>
              <a:gd name="connsiteX2586" fmla="*/ 2382913 w 4772243"/>
              <a:gd name="connsiteY2586" fmla="*/ 6937413 h 8861755"/>
              <a:gd name="connsiteX2587" fmla="*/ 2362978 w 4772243"/>
              <a:gd name="connsiteY2587" fmla="*/ 6910241 h 8861755"/>
              <a:gd name="connsiteX2588" fmla="*/ 2353615 w 4772243"/>
              <a:gd name="connsiteY2588" fmla="*/ 6895981 h 8861755"/>
              <a:gd name="connsiteX2589" fmla="*/ 2348782 w 4772243"/>
              <a:gd name="connsiteY2589" fmla="*/ 6893023 h 8861755"/>
              <a:gd name="connsiteX2590" fmla="*/ 2327639 w 4772243"/>
              <a:gd name="connsiteY2590" fmla="*/ 6884145 h 8861755"/>
              <a:gd name="connsiteX2591" fmla="*/ 2376269 w 4772243"/>
              <a:gd name="connsiteY2591" fmla="*/ 7021617 h 8861755"/>
              <a:gd name="connsiteX2592" fmla="*/ 2421274 w 4772243"/>
              <a:gd name="connsiteY2592" fmla="*/ 7149943 h 8861755"/>
              <a:gd name="connsiteX2593" fmla="*/ 2432147 w 4772243"/>
              <a:gd name="connsiteY2593" fmla="*/ 7181957 h 8861755"/>
              <a:gd name="connsiteX2594" fmla="*/ 2451478 w 4772243"/>
              <a:gd name="connsiteY2594" fmla="*/ 7246792 h 8861755"/>
              <a:gd name="connsiteX2595" fmla="*/ 2461144 w 4772243"/>
              <a:gd name="connsiteY2595" fmla="*/ 7296024 h 8861755"/>
              <a:gd name="connsiteX2596" fmla="*/ 2465070 w 4772243"/>
              <a:gd name="connsiteY2596" fmla="*/ 7329114 h 8861755"/>
              <a:gd name="connsiteX2597" fmla="*/ 2466279 w 4772243"/>
              <a:gd name="connsiteY2597" fmla="*/ 7362474 h 8861755"/>
              <a:gd name="connsiteX2598" fmla="*/ 2464466 w 4772243"/>
              <a:gd name="connsiteY2598" fmla="*/ 7396102 h 8861755"/>
              <a:gd name="connsiteX2599" fmla="*/ 2461748 w 4772243"/>
              <a:gd name="connsiteY2599" fmla="*/ 7413050 h 8861755"/>
              <a:gd name="connsiteX2600" fmla="*/ 2452988 w 4772243"/>
              <a:gd name="connsiteY2600" fmla="*/ 7373773 h 8861755"/>
              <a:gd name="connsiteX2601" fmla="*/ 2430335 w 4772243"/>
              <a:gd name="connsiteY2601" fmla="*/ 7296562 h 8861755"/>
              <a:gd name="connsiteX2602" fmla="*/ 2401339 w 4772243"/>
              <a:gd name="connsiteY2602" fmla="*/ 7221504 h 8861755"/>
              <a:gd name="connsiteX2603" fmla="*/ 2368113 w 4772243"/>
              <a:gd name="connsiteY2603" fmla="*/ 7147521 h 8861755"/>
              <a:gd name="connsiteX2604" fmla="*/ 2349689 w 4772243"/>
              <a:gd name="connsiteY2604" fmla="*/ 7110934 h 8861755"/>
              <a:gd name="connsiteX2605" fmla="*/ 2342137 w 4772243"/>
              <a:gd name="connsiteY2605" fmla="*/ 7112011 h 8861755"/>
              <a:gd name="connsiteX2606" fmla="*/ 2334285 w 4772243"/>
              <a:gd name="connsiteY2606" fmla="*/ 7112817 h 8861755"/>
              <a:gd name="connsiteX2607" fmla="*/ 2329754 w 4772243"/>
              <a:gd name="connsiteY2607" fmla="*/ 7136761 h 8861755"/>
              <a:gd name="connsiteX2608" fmla="*/ 2317973 w 4772243"/>
              <a:gd name="connsiteY2608" fmla="*/ 7183841 h 8861755"/>
              <a:gd name="connsiteX2609" fmla="*/ 2295924 w 4772243"/>
              <a:gd name="connsiteY2609" fmla="*/ 7254055 h 8861755"/>
              <a:gd name="connsiteX2610" fmla="*/ 2263908 w 4772243"/>
              <a:gd name="connsiteY2610" fmla="*/ 7347677 h 8861755"/>
              <a:gd name="connsiteX2611" fmla="*/ 2242160 w 4772243"/>
              <a:gd name="connsiteY2611" fmla="*/ 7417624 h 8861755"/>
              <a:gd name="connsiteX2612" fmla="*/ 2229777 w 4772243"/>
              <a:gd name="connsiteY2612" fmla="*/ 7465241 h 8861755"/>
              <a:gd name="connsiteX2613" fmla="*/ 2225246 w 4772243"/>
              <a:gd name="connsiteY2613" fmla="*/ 7488915 h 8861755"/>
              <a:gd name="connsiteX2614" fmla="*/ 2219809 w 4772243"/>
              <a:gd name="connsiteY2614" fmla="*/ 7488108 h 8861755"/>
              <a:gd name="connsiteX2615" fmla="*/ 2203197 w 4772243"/>
              <a:gd name="connsiteY2615" fmla="*/ 7482459 h 8861755"/>
              <a:gd name="connsiteX2616" fmla="*/ 2195343 w 4772243"/>
              <a:gd name="connsiteY2616" fmla="*/ 7478423 h 8861755"/>
              <a:gd name="connsiteX2617" fmla="*/ 2194739 w 4772243"/>
              <a:gd name="connsiteY2617" fmla="*/ 7476541 h 8861755"/>
              <a:gd name="connsiteX2618" fmla="*/ 2197458 w 4772243"/>
              <a:gd name="connsiteY2618" fmla="*/ 7457171 h 8861755"/>
              <a:gd name="connsiteX2619" fmla="*/ 2206519 w 4772243"/>
              <a:gd name="connsiteY2619" fmla="*/ 7418699 h 8861755"/>
              <a:gd name="connsiteX2620" fmla="*/ 2225850 w 4772243"/>
              <a:gd name="connsiteY2620" fmla="*/ 7360859 h 8861755"/>
              <a:gd name="connsiteX2621" fmla="*/ 2256658 w 4772243"/>
              <a:gd name="connsiteY2621" fmla="*/ 7284456 h 8861755"/>
              <a:gd name="connsiteX2622" fmla="*/ 2275687 w 4772243"/>
              <a:gd name="connsiteY2622" fmla="*/ 7226615 h 8861755"/>
              <a:gd name="connsiteX2623" fmla="*/ 2284749 w 4772243"/>
              <a:gd name="connsiteY2623" fmla="*/ 7187875 h 8861755"/>
              <a:gd name="connsiteX2624" fmla="*/ 2287467 w 4772243"/>
              <a:gd name="connsiteY2624" fmla="*/ 7168775 h 8861755"/>
              <a:gd name="connsiteX2625" fmla="*/ 2290488 w 4772243"/>
              <a:gd name="connsiteY2625" fmla="*/ 7146715 h 8861755"/>
              <a:gd name="connsiteX2626" fmla="*/ 2302267 w 4772243"/>
              <a:gd name="connsiteY2626" fmla="*/ 7103401 h 8861755"/>
              <a:gd name="connsiteX2627" fmla="*/ 2309517 w 4772243"/>
              <a:gd name="connsiteY2627" fmla="*/ 7071119 h 8861755"/>
              <a:gd name="connsiteX2628" fmla="*/ 2311027 w 4772243"/>
              <a:gd name="connsiteY2628" fmla="*/ 7049865 h 8861755"/>
              <a:gd name="connsiteX2629" fmla="*/ 2308913 w 4772243"/>
              <a:gd name="connsiteY2629" fmla="*/ 7028613 h 8861755"/>
              <a:gd name="connsiteX2630" fmla="*/ 2301965 w 4772243"/>
              <a:gd name="connsiteY2630" fmla="*/ 7007359 h 8861755"/>
              <a:gd name="connsiteX2631" fmla="*/ 2295623 w 4772243"/>
              <a:gd name="connsiteY2631" fmla="*/ 6996867 h 8861755"/>
              <a:gd name="connsiteX2632" fmla="*/ 2287769 w 4772243"/>
              <a:gd name="connsiteY2632" fmla="*/ 6984223 h 8861755"/>
              <a:gd name="connsiteX2633" fmla="*/ 2274781 w 4772243"/>
              <a:gd name="connsiteY2633" fmla="*/ 6958935 h 8861755"/>
              <a:gd name="connsiteX2634" fmla="*/ 2265116 w 4772243"/>
              <a:gd name="connsiteY2634" fmla="*/ 6933109 h 8861755"/>
              <a:gd name="connsiteX2635" fmla="*/ 2258471 w 4772243"/>
              <a:gd name="connsiteY2635" fmla="*/ 6906743 h 8861755"/>
              <a:gd name="connsiteX2636" fmla="*/ 2254242 w 4772243"/>
              <a:gd name="connsiteY2636" fmla="*/ 6880647 h 8861755"/>
              <a:gd name="connsiteX2637" fmla="*/ 2252732 w 4772243"/>
              <a:gd name="connsiteY2637" fmla="*/ 6854283 h 8861755"/>
              <a:gd name="connsiteX2638" fmla="*/ 2253336 w 4772243"/>
              <a:gd name="connsiteY2638" fmla="*/ 6827650 h 8861755"/>
              <a:gd name="connsiteX2639" fmla="*/ 2256054 w 4772243"/>
              <a:gd name="connsiteY2639" fmla="*/ 6801285 h 8861755"/>
              <a:gd name="connsiteX2640" fmla="*/ 2258471 w 4772243"/>
              <a:gd name="connsiteY2640" fmla="*/ 6787835 h 8861755"/>
              <a:gd name="connsiteX2641" fmla="*/ 2286259 w 4772243"/>
              <a:gd name="connsiteY2641" fmla="*/ 6637448 h 8861755"/>
              <a:gd name="connsiteX2642" fmla="*/ 2330962 w 4772243"/>
              <a:gd name="connsiteY2642" fmla="*/ 6411736 h 8861755"/>
              <a:gd name="connsiteX2643" fmla="*/ 2362978 w 4772243"/>
              <a:gd name="connsiteY2643" fmla="*/ 6261350 h 8861755"/>
              <a:gd name="connsiteX2644" fmla="*/ 2380196 w 4772243"/>
              <a:gd name="connsiteY2644" fmla="*/ 6186831 h 8861755"/>
              <a:gd name="connsiteX2645" fmla="*/ 2389256 w 4772243"/>
              <a:gd name="connsiteY2645" fmla="*/ 6147014 h 8861755"/>
              <a:gd name="connsiteX2646" fmla="*/ 2399526 w 4772243"/>
              <a:gd name="connsiteY2646" fmla="*/ 6088097 h 8861755"/>
              <a:gd name="connsiteX2647" fmla="*/ 2404056 w 4772243"/>
              <a:gd name="connsiteY2647" fmla="*/ 6049089 h 8861755"/>
              <a:gd name="connsiteX2648" fmla="*/ 2405567 w 4772243"/>
              <a:gd name="connsiteY2648" fmla="*/ 6010080 h 8861755"/>
              <a:gd name="connsiteX2649" fmla="*/ 2404359 w 4772243"/>
              <a:gd name="connsiteY2649" fmla="*/ 5971072 h 8861755"/>
              <a:gd name="connsiteX2650" fmla="*/ 2400131 w 4772243"/>
              <a:gd name="connsiteY2650" fmla="*/ 5931793 h 8861755"/>
              <a:gd name="connsiteX2651" fmla="*/ 2391673 w 4772243"/>
              <a:gd name="connsiteY2651" fmla="*/ 5892515 h 8861755"/>
              <a:gd name="connsiteX2652" fmla="*/ 2385632 w 4772243"/>
              <a:gd name="connsiteY2652" fmla="*/ 5872876 h 8861755"/>
              <a:gd name="connsiteX2653" fmla="*/ 2381101 w 4772243"/>
              <a:gd name="connsiteY2653" fmla="*/ 5859964 h 8861755"/>
              <a:gd name="connsiteX2654" fmla="*/ 2377726 w 4772243"/>
              <a:gd name="connsiteY2654" fmla="*/ 5852949 h 8861755"/>
              <a:gd name="connsiteX2655" fmla="*/ 2395711 w 4772243"/>
              <a:gd name="connsiteY2655" fmla="*/ 5850357 h 8861755"/>
              <a:gd name="connsiteX2656" fmla="*/ 2426115 w 4772243"/>
              <a:gd name="connsiteY2656" fmla="*/ 5842971 h 8861755"/>
              <a:gd name="connsiteX2657" fmla="*/ 2454815 w 4772243"/>
              <a:gd name="connsiteY2657" fmla="*/ 5832743 h 8861755"/>
              <a:gd name="connsiteX2658" fmla="*/ 2481810 w 4772243"/>
              <a:gd name="connsiteY2658" fmla="*/ 5820527 h 8861755"/>
              <a:gd name="connsiteX2659" fmla="*/ 2506816 w 4772243"/>
              <a:gd name="connsiteY2659" fmla="*/ 5805754 h 8861755"/>
              <a:gd name="connsiteX2660" fmla="*/ 2528980 w 4772243"/>
              <a:gd name="connsiteY2660" fmla="*/ 5789561 h 8861755"/>
              <a:gd name="connsiteX2661" fmla="*/ 2548018 w 4772243"/>
              <a:gd name="connsiteY2661" fmla="*/ 5771663 h 8861755"/>
              <a:gd name="connsiteX2662" fmla="*/ 2556259 w 4772243"/>
              <a:gd name="connsiteY2662" fmla="*/ 5762004 h 8861755"/>
              <a:gd name="connsiteX2663" fmla="*/ 2554125 w 4772243"/>
              <a:gd name="connsiteY2663" fmla="*/ 5759871 h 8861755"/>
              <a:gd name="connsiteX2664" fmla="*/ 2578472 w 4772243"/>
              <a:gd name="connsiteY2664" fmla="*/ 5758465 h 8861755"/>
              <a:gd name="connsiteX2665" fmla="*/ 2631439 w 4772243"/>
              <a:gd name="connsiteY2665" fmla="*/ 5749225 h 8861755"/>
              <a:gd name="connsiteX2666" fmla="*/ 2631538 w 4772243"/>
              <a:gd name="connsiteY2666" fmla="*/ 5749278 h 8861755"/>
              <a:gd name="connsiteX2667" fmla="*/ 2634216 w 4772243"/>
              <a:gd name="connsiteY2667" fmla="*/ 5761769 h 8861755"/>
              <a:gd name="connsiteX2668" fmla="*/ 2644485 w 4772243"/>
              <a:gd name="connsiteY2668" fmla="*/ 5815574 h 8861755"/>
              <a:gd name="connsiteX2669" fmla="*/ 2648714 w 4772243"/>
              <a:gd name="connsiteY2669" fmla="*/ 5842208 h 8861755"/>
              <a:gd name="connsiteX2670" fmla="*/ 2650828 w 4772243"/>
              <a:gd name="connsiteY2670" fmla="*/ 5854852 h 8861755"/>
              <a:gd name="connsiteX2671" fmla="*/ 2656869 w 4772243"/>
              <a:gd name="connsiteY2671" fmla="*/ 5878257 h 8861755"/>
              <a:gd name="connsiteX2672" fmla="*/ 2666534 w 4772243"/>
              <a:gd name="connsiteY2672" fmla="*/ 5899780 h 8861755"/>
              <a:gd name="connsiteX2673" fmla="*/ 2678919 w 4772243"/>
              <a:gd name="connsiteY2673" fmla="*/ 5918880 h 8861755"/>
              <a:gd name="connsiteX2674" fmla="*/ 2694927 w 4772243"/>
              <a:gd name="connsiteY2674" fmla="*/ 5936367 h 8861755"/>
              <a:gd name="connsiteX2675" fmla="*/ 2714560 w 4772243"/>
              <a:gd name="connsiteY2675" fmla="*/ 5952239 h 8861755"/>
              <a:gd name="connsiteX2676" fmla="*/ 2738421 w 4772243"/>
              <a:gd name="connsiteY2676" fmla="*/ 5965691 h 8861755"/>
              <a:gd name="connsiteX2677" fmla="*/ 2766511 w 4772243"/>
              <a:gd name="connsiteY2677" fmla="*/ 5977259 h 8861755"/>
              <a:gd name="connsiteX2678" fmla="*/ 2782218 w 4772243"/>
              <a:gd name="connsiteY2678" fmla="*/ 5982371 h 8861755"/>
              <a:gd name="connsiteX2679" fmla="*/ 2814536 w 4772243"/>
              <a:gd name="connsiteY2679" fmla="*/ 5992593 h 8861755"/>
              <a:gd name="connsiteX2680" fmla="*/ 2874039 w 4772243"/>
              <a:gd name="connsiteY2680" fmla="*/ 6016537 h 8861755"/>
              <a:gd name="connsiteX2681" fmla="*/ 2927502 w 4772243"/>
              <a:gd name="connsiteY2681" fmla="*/ 6045322 h 8861755"/>
              <a:gd name="connsiteX2682" fmla="*/ 2975829 w 4772243"/>
              <a:gd name="connsiteY2682" fmla="*/ 6078144 h 8861755"/>
              <a:gd name="connsiteX2683" fmla="*/ 3018418 w 4772243"/>
              <a:gd name="connsiteY2683" fmla="*/ 6115000 h 8861755"/>
              <a:gd name="connsiteX2684" fmla="*/ 3029070 w 4772243"/>
              <a:gd name="connsiteY2684" fmla="*/ 6126977 h 8861755"/>
              <a:gd name="connsiteX2685" fmla="*/ 3045077 w 4772243"/>
              <a:gd name="connsiteY2685" fmla="*/ 6127919 h 8861755"/>
              <a:gd name="connsiteX2686" fmla="*/ 3121429 w 4772243"/>
              <a:gd name="connsiteY2686" fmla="*/ 6135997 h 8861755"/>
              <a:gd name="connsiteX2687" fmla="*/ 3194160 w 4772243"/>
              <a:gd name="connsiteY2687" fmla="*/ 6147576 h 8861755"/>
              <a:gd name="connsiteX2688" fmla="*/ 3265080 w 4772243"/>
              <a:gd name="connsiteY2688" fmla="*/ 6161576 h 8861755"/>
              <a:gd name="connsiteX2689" fmla="*/ 3336604 w 4772243"/>
              <a:gd name="connsiteY2689" fmla="*/ 6178540 h 8861755"/>
              <a:gd name="connsiteX2690" fmla="*/ 3447963 w 4772243"/>
              <a:gd name="connsiteY2690" fmla="*/ 6208160 h 8861755"/>
              <a:gd name="connsiteX2691" fmla="*/ 3530653 w 4772243"/>
              <a:gd name="connsiteY2691" fmla="*/ 6231316 h 8861755"/>
              <a:gd name="connsiteX2692" fmla="*/ 3552382 w 4772243"/>
              <a:gd name="connsiteY2692" fmla="*/ 6237779 h 8861755"/>
              <a:gd name="connsiteX2693" fmla="*/ 3602478 w 4772243"/>
              <a:gd name="connsiteY2693" fmla="*/ 6258780 h 8861755"/>
              <a:gd name="connsiteX2694" fmla="*/ 3686375 w 4772243"/>
              <a:gd name="connsiteY2694" fmla="*/ 6301055 h 8861755"/>
              <a:gd name="connsiteX2695" fmla="*/ 3775704 w 4772243"/>
              <a:gd name="connsiteY2695" fmla="*/ 6347906 h 8861755"/>
              <a:gd name="connsiteX2696" fmla="*/ 3834854 w 4772243"/>
              <a:gd name="connsiteY2696" fmla="*/ 6375640 h 8861755"/>
              <a:gd name="connsiteX2697" fmla="*/ 3877104 w 4772243"/>
              <a:gd name="connsiteY2697" fmla="*/ 6392065 h 8861755"/>
              <a:gd name="connsiteX2698" fmla="*/ 3904266 w 4772243"/>
              <a:gd name="connsiteY2698" fmla="*/ 6400951 h 8861755"/>
              <a:gd name="connsiteX2699" fmla="*/ 3929918 w 4772243"/>
              <a:gd name="connsiteY2699" fmla="*/ 6406875 h 8861755"/>
              <a:gd name="connsiteX2700" fmla="*/ 3954060 w 4772243"/>
              <a:gd name="connsiteY2700" fmla="*/ 6409567 h 8861755"/>
              <a:gd name="connsiteX2701" fmla="*/ 3965226 w 4772243"/>
              <a:gd name="connsiteY2701" fmla="*/ 6409567 h 8861755"/>
              <a:gd name="connsiteX2702" fmla="*/ 3950740 w 4772243"/>
              <a:gd name="connsiteY2702" fmla="*/ 6416568 h 8861755"/>
              <a:gd name="connsiteX2703" fmla="*/ 3922071 w 4772243"/>
              <a:gd name="connsiteY2703" fmla="*/ 6425724 h 8861755"/>
              <a:gd name="connsiteX2704" fmla="*/ 3892797 w 4772243"/>
              <a:gd name="connsiteY2704" fmla="*/ 6428685 h 8861755"/>
              <a:gd name="connsiteX2705" fmla="*/ 3863826 w 4772243"/>
              <a:gd name="connsiteY2705" fmla="*/ 6427070 h 8861755"/>
              <a:gd name="connsiteX2706" fmla="*/ 3834251 w 4772243"/>
              <a:gd name="connsiteY2706" fmla="*/ 6420338 h 8861755"/>
              <a:gd name="connsiteX2707" fmla="*/ 3804374 w 4772243"/>
              <a:gd name="connsiteY2707" fmla="*/ 6410376 h 8861755"/>
              <a:gd name="connsiteX2708" fmla="*/ 3758502 w 4772243"/>
              <a:gd name="connsiteY2708" fmla="*/ 6389642 h 8861755"/>
              <a:gd name="connsiteX2709" fmla="*/ 3664646 w 4772243"/>
              <a:gd name="connsiteY2709" fmla="*/ 6336059 h 8861755"/>
              <a:gd name="connsiteX2710" fmla="*/ 3581051 w 4772243"/>
              <a:gd name="connsiteY2710" fmla="*/ 6289207 h 8861755"/>
              <a:gd name="connsiteX2711" fmla="*/ 3546346 w 4772243"/>
              <a:gd name="connsiteY2711" fmla="*/ 6272782 h 8861755"/>
              <a:gd name="connsiteX2712" fmla="*/ 3510735 w 4772243"/>
              <a:gd name="connsiteY2712" fmla="*/ 6258511 h 8861755"/>
              <a:gd name="connsiteX2713" fmla="*/ 3473917 w 4772243"/>
              <a:gd name="connsiteY2713" fmla="*/ 6246934 h 8861755"/>
              <a:gd name="connsiteX2714" fmla="*/ 3455206 w 4772243"/>
              <a:gd name="connsiteY2714" fmla="*/ 6242894 h 8861755"/>
              <a:gd name="connsiteX2715" fmla="*/ 3403902 w 4772243"/>
              <a:gd name="connsiteY2715" fmla="*/ 6232393 h 8861755"/>
              <a:gd name="connsiteX2716" fmla="*/ 3297372 w 4772243"/>
              <a:gd name="connsiteY2716" fmla="*/ 6210044 h 8861755"/>
              <a:gd name="connsiteX2717" fmla="*/ 3208646 w 4772243"/>
              <a:gd name="connsiteY2717" fmla="*/ 6194965 h 8861755"/>
              <a:gd name="connsiteX2718" fmla="*/ 3143460 w 4772243"/>
              <a:gd name="connsiteY2718" fmla="*/ 6186887 h 8861755"/>
              <a:gd name="connsiteX2719" fmla="*/ 3071751 w 4772243"/>
              <a:gd name="connsiteY2719" fmla="*/ 6180756 h 8861755"/>
              <a:gd name="connsiteX2720" fmla="*/ 3086076 w 4772243"/>
              <a:gd name="connsiteY2720" fmla="*/ 6201895 h 8861755"/>
              <a:gd name="connsiteX2721" fmla="*/ 3111447 w 4772243"/>
              <a:gd name="connsiteY2721" fmla="*/ 6251665 h 8861755"/>
              <a:gd name="connsiteX2722" fmla="*/ 3121717 w 4772243"/>
              <a:gd name="connsiteY2722" fmla="*/ 6278030 h 8861755"/>
              <a:gd name="connsiteX2723" fmla="*/ 3128664 w 4772243"/>
              <a:gd name="connsiteY2723" fmla="*/ 6295517 h 8861755"/>
              <a:gd name="connsiteX2724" fmla="*/ 3146787 w 4772243"/>
              <a:gd name="connsiteY2724" fmla="*/ 6329682 h 8861755"/>
              <a:gd name="connsiteX2725" fmla="*/ 3155848 w 4772243"/>
              <a:gd name="connsiteY2725" fmla="*/ 6346900 h 8861755"/>
              <a:gd name="connsiteX2726" fmla="*/ 3162795 w 4772243"/>
              <a:gd name="connsiteY2726" fmla="*/ 6360083 h 8861755"/>
              <a:gd name="connsiteX2727" fmla="*/ 3178501 w 4772243"/>
              <a:gd name="connsiteY2727" fmla="*/ 6385103 h 8861755"/>
              <a:gd name="connsiteX2728" fmla="*/ 3196624 w 4772243"/>
              <a:gd name="connsiteY2728" fmla="*/ 6409314 h 8861755"/>
              <a:gd name="connsiteX2729" fmla="*/ 3215956 w 4772243"/>
              <a:gd name="connsiteY2729" fmla="*/ 6431644 h 8861755"/>
              <a:gd name="connsiteX2730" fmla="*/ 3238005 w 4772243"/>
              <a:gd name="connsiteY2730" fmla="*/ 6452897 h 8861755"/>
              <a:gd name="connsiteX2731" fmla="*/ 3261866 w 4772243"/>
              <a:gd name="connsiteY2731" fmla="*/ 6472267 h 8861755"/>
              <a:gd name="connsiteX2732" fmla="*/ 3288446 w 4772243"/>
              <a:gd name="connsiteY2732" fmla="*/ 6490561 h 8861755"/>
              <a:gd name="connsiteX2733" fmla="*/ 3317141 w 4772243"/>
              <a:gd name="connsiteY2733" fmla="*/ 6506971 h 8861755"/>
              <a:gd name="connsiteX2734" fmla="*/ 3332243 w 4772243"/>
              <a:gd name="connsiteY2734" fmla="*/ 6514235 h 8861755"/>
              <a:gd name="connsiteX2735" fmla="*/ 3376039 w 4772243"/>
              <a:gd name="connsiteY2735" fmla="*/ 6534412 h 8861755"/>
              <a:gd name="connsiteX2736" fmla="*/ 3465445 w 4772243"/>
              <a:gd name="connsiteY2736" fmla="*/ 6571537 h 8861755"/>
              <a:gd name="connsiteX2737" fmla="*/ 3510450 w 4772243"/>
              <a:gd name="connsiteY2737" fmla="*/ 6589293 h 8861755"/>
              <a:gd name="connsiteX2738" fmla="*/ 3564213 w 4772243"/>
              <a:gd name="connsiteY2738" fmla="*/ 6609470 h 8861755"/>
              <a:gd name="connsiteX2739" fmla="*/ 3672648 w 4772243"/>
              <a:gd name="connsiteY2739" fmla="*/ 6648478 h 8861755"/>
              <a:gd name="connsiteX2740" fmla="*/ 3727621 w 4772243"/>
              <a:gd name="connsiteY2740" fmla="*/ 6666234 h 8861755"/>
              <a:gd name="connsiteX2741" fmla="*/ 3741514 w 4772243"/>
              <a:gd name="connsiteY2741" fmla="*/ 6670000 h 8861755"/>
              <a:gd name="connsiteX2742" fmla="*/ 3770511 w 4772243"/>
              <a:gd name="connsiteY2742" fmla="*/ 6676457 h 8861755"/>
              <a:gd name="connsiteX2743" fmla="*/ 3814912 w 4772243"/>
              <a:gd name="connsiteY2743" fmla="*/ 6682645 h 8861755"/>
              <a:gd name="connsiteX2744" fmla="*/ 3844814 w 4772243"/>
              <a:gd name="connsiteY2744" fmla="*/ 6684798 h 8861755"/>
              <a:gd name="connsiteX2745" fmla="*/ 3883476 w 4772243"/>
              <a:gd name="connsiteY2745" fmla="*/ 6685335 h 8861755"/>
              <a:gd name="connsiteX2746" fmla="*/ 3941771 w 4772243"/>
              <a:gd name="connsiteY2746" fmla="*/ 6683721 h 8861755"/>
              <a:gd name="connsiteX2747" fmla="*/ 3980130 w 4772243"/>
              <a:gd name="connsiteY2747" fmla="*/ 6683991 h 8861755"/>
              <a:gd name="connsiteX2748" fmla="*/ 3999159 w 4772243"/>
              <a:gd name="connsiteY2748" fmla="*/ 6685873 h 8861755"/>
              <a:gd name="connsiteX2749" fmla="*/ 4036311 w 4772243"/>
              <a:gd name="connsiteY2749" fmla="*/ 6690447 h 8861755"/>
              <a:gd name="connsiteX2750" fmla="*/ 4118769 w 4772243"/>
              <a:gd name="connsiteY2750" fmla="*/ 6698786 h 8861755"/>
              <a:gd name="connsiteX2751" fmla="*/ 4183709 w 4772243"/>
              <a:gd name="connsiteY2751" fmla="*/ 6701745 h 8861755"/>
              <a:gd name="connsiteX2752" fmla="*/ 4227203 w 4772243"/>
              <a:gd name="connsiteY2752" fmla="*/ 6701208 h 8861755"/>
              <a:gd name="connsiteX2753" fmla="*/ 4269188 w 4772243"/>
              <a:gd name="connsiteY2753" fmla="*/ 6697710 h 8861755"/>
              <a:gd name="connsiteX2754" fmla="*/ 4309360 w 4772243"/>
              <a:gd name="connsiteY2754" fmla="*/ 6690716 h 8861755"/>
              <a:gd name="connsiteX2755" fmla="*/ 4328389 w 4772243"/>
              <a:gd name="connsiteY2755" fmla="*/ 6685335 h 8861755"/>
              <a:gd name="connsiteX2756" fmla="*/ 4307849 w 4772243"/>
              <a:gd name="connsiteY2756" fmla="*/ 6694751 h 8861755"/>
              <a:gd name="connsiteX2757" fmla="*/ 4261335 w 4772243"/>
              <a:gd name="connsiteY2757" fmla="*/ 6711700 h 8861755"/>
              <a:gd name="connsiteX2758" fmla="*/ 4233848 w 4772243"/>
              <a:gd name="connsiteY2758" fmla="*/ 6718695 h 8861755"/>
              <a:gd name="connsiteX2759" fmla="*/ 4224787 w 4772243"/>
              <a:gd name="connsiteY2759" fmla="*/ 6718964 h 8861755"/>
              <a:gd name="connsiteX2760" fmla="*/ 4169815 w 4772243"/>
              <a:gd name="connsiteY2760" fmla="*/ 6717618 h 8861755"/>
              <a:gd name="connsiteX2761" fmla="*/ 4058964 w 4772243"/>
              <a:gd name="connsiteY2761" fmla="*/ 6711700 h 8861755"/>
              <a:gd name="connsiteX2762" fmla="*/ 4003690 w 4772243"/>
              <a:gd name="connsiteY2762" fmla="*/ 6709548 h 8861755"/>
              <a:gd name="connsiteX2763" fmla="*/ 3916097 w 4772243"/>
              <a:gd name="connsiteY2763" fmla="*/ 6708202 h 8861755"/>
              <a:gd name="connsiteX2764" fmla="*/ 3828202 w 4772243"/>
              <a:gd name="connsiteY2764" fmla="*/ 6709279 h 8861755"/>
              <a:gd name="connsiteX2765" fmla="*/ 3826389 w 4772243"/>
              <a:gd name="connsiteY2765" fmla="*/ 6715735 h 8861755"/>
              <a:gd name="connsiteX2766" fmla="*/ 3823973 w 4772243"/>
              <a:gd name="connsiteY2766" fmla="*/ 6722461 h 8861755"/>
              <a:gd name="connsiteX2767" fmla="*/ 3907337 w 4772243"/>
              <a:gd name="connsiteY2767" fmla="*/ 6756627 h 8861755"/>
              <a:gd name="connsiteX2768" fmla="*/ 4074670 w 4772243"/>
              <a:gd name="connsiteY2768" fmla="*/ 6824959 h 8861755"/>
              <a:gd name="connsiteX2769" fmla="*/ 4156827 w 4772243"/>
              <a:gd name="connsiteY2769" fmla="*/ 6861278 h 8861755"/>
              <a:gd name="connsiteX2770" fmla="*/ 4177668 w 4772243"/>
              <a:gd name="connsiteY2770" fmla="*/ 6870155 h 8861755"/>
              <a:gd name="connsiteX2771" fmla="*/ 4219955 w 4772243"/>
              <a:gd name="connsiteY2771" fmla="*/ 6885490 h 8861755"/>
              <a:gd name="connsiteX2772" fmla="*/ 4262241 w 4772243"/>
              <a:gd name="connsiteY2772" fmla="*/ 6897059 h 8861755"/>
              <a:gd name="connsiteX2773" fmla="*/ 4305131 w 4772243"/>
              <a:gd name="connsiteY2773" fmla="*/ 6905399 h 8861755"/>
              <a:gd name="connsiteX2774" fmla="*/ 4348626 w 4772243"/>
              <a:gd name="connsiteY2774" fmla="*/ 6910241 h 8861755"/>
              <a:gd name="connsiteX2775" fmla="*/ 4393026 w 4772243"/>
              <a:gd name="connsiteY2775" fmla="*/ 6911316 h 8861755"/>
              <a:gd name="connsiteX2776" fmla="*/ 4437427 w 4772243"/>
              <a:gd name="connsiteY2776" fmla="*/ 6909165 h 8861755"/>
              <a:gd name="connsiteX2777" fmla="*/ 4483036 w 4772243"/>
              <a:gd name="connsiteY2777" fmla="*/ 6903246 h 8861755"/>
              <a:gd name="connsiteX2778" fmla="*/ 4505689 w 4772243"/>
              <a:gd name="connsiteY2778" fmla="*/ 6899210 h 8861755"/>
              <a:gd name="connsiteX2779" fmla="*/ 4518073 w 4772243"/>
              <a:gd name="connsiteY2779" fmla="*/ 6897327 h 8861755"/>
              <a:gd name="connsiteX2780" fmla="*/ 4530759 w 4772243"/>
              <a:gd name="connsiteY2780" fmla="*/ 6896521 h 8861755"/>
              <a:gd name="connsiteX2781" fmla="*/ 4532571 w 4772243"/>
              <a:gd name="connsiteY2781" fmla="*/ 6902977 h 8861755"/>
              <a:gd name="connsiteX2782" fmla="*/ 4534685 w 4772243"/>
              <a:gd name="connsiteY2782" fmla="*/ 6909703 h 8861755"/>
              <a:gd name="connsiteX2783" fmla="*/ 4496930 w 4772243"/>
              <a:gd name="connsiteY2783" fmla="*/ 6916697 h 8861755"/>
              <a:gd name="connsiteX2784" fmla="*/ 4441051 w 4772243"/>
              <a:gd name="connsiteY2784" fmla="*/ 6927727 h 8861755"/>
              <a:gd name="connsiteX2785" fmla="*/ 4403598 w 4772243"/>
              <a:gd name="connsiteY2785" fmla="*/ 6933109 h 8861755"/>
              <a:gd name="connsiteX2786" fmla="*/ 4384568 w 4772243"/>
              <a:gd name="connsiteY2786" fmla="*/ 6934453 h 8861755"/>
              <a:gd name="connsiteX2787" fmla="*/ 4352854 w 4772243"/>
              <a:gd name="connsiteY2787" fmla="*/ 6934991 h 8861755"/>
              <a:gd name="connsiteX2788" fmla="*/ 4290633 w 4772243"/>
              <a:gd name="connsiteY2788" fmla="*/ 6933109 h 8861755"/>
              <a:gd name="connsiteX2789" fmla="*/ 4230526 w 4772243"/>
              <a:gd name="connsiteY2789" fmla="*/ 6926382 h 8861755"/>
              <a:gd name="connsiteX2790" fmla="*/ 4171325 w 4772243"/>
              <a:gd name="connsiteY2790" fmla="*/ 6915890 h 8861755"/>
              <a:gd name="connsiteX2791" fmla="*/ 4113031 w 4772243"/>
              <a:gd name="connsiteY2791" fmla="*/ 6901632 h 8861755"/>
              <a:gd name="connsiteX2792" fmla="*/ 4056246 w 4772243"/>
              <a:gd name="connsiteY2792" fmla="*/ 6884145 h 8861755"/>
              <a:gd name="connsiteX2793" fmla="*/ 4000065 w 4772243"/>
              <a:gd name="connsiteY2793" fmla="*/ 6864237 h 8861755"/>
              <a:gd name="connsiteX2794" fmla="*/ 3945395 w 4772243"/>
              <a:gd name="connsiteY2794" fmla="*/ 6841907 h 8861755"/>
              <a:gd name="connsiteX2795" fmla="*/ 3917909 w 4772243"/>
              <a:gd name="connsiteY2795" fmla="*/ 6830071 h 8861755"/>
              <a:gd name="connsiteX2796" fmla="*/ 3824879 w 4772243"/>
              <a:gd name="connsiteY2796" fmla="*/ 6787835 h 8861755"/>
              <a:gd name="connsiteX2797" fmla="*/ 3732652 w 4772243"/>
              <a:gd name="connsiteY2797" fmla="*/ 6745151 h 8861755"/>
              <a:gd name="connsiteX2798" fmla="*/ 3733661 w 4772243"/>
              <a:gd name="connsiteY2798" fmla="*/ 6744252 h 8861755"/>
              <a:gd name="connsiteX2799" fmla="*/ 3732453 w 4772243"/>
              <a:gd name="connsiteY2799" fmla="*/ 6745058 h 8861755"/>
              <a:gd name="connsiteX2800" fmla="*/ 3731547 w 4772243"/>
              <a:gd name="connsiteY2800" fmla="*/ 6746135 h 8861755"/>
              <a:gd name="connsiteX2801" fmla="*/ 3732615 w 4772243"/>
              <a:gd name="connsiteY2801" fmla="*/ 6745184 h 8861755"/>
              <a:gd name="connsiteX2802" fmla="*/ 3752690 w 4772243"/>
              <a:gd name="connsiteY2802" fmla="*/ 6760662 h 8861755"/>
              <a:gd name="connsiteX2803" fmla="*/ 3791050 w 4772243"/>
              <a:gd name="connsiteY2803" fmla="*/ 6793215 h 8861755"/>
              <a:gd name="connsiteX2804" fmla="*/ 3829108 w 4772243"/>
              <a:gd name="connsiteY2804" fmla="*/ 6826573 h 8861755"/>
              <a:gd name="connsiteX2805" fmla="*/ 3867769 w 4772243"/>
              <a:gd name="connsiteY2805" fmla="*/ 6859125 h 8861755"/>
              <a:gd name="connsiteX2806" fmla="*/ 3888006 w 4772243"/>
              <a:gd name="connsiteY2806" fmla="*/ 6874460 h 8861755"/>
              <a:gd name="connsiteX2807" fmla="*/ 3865655 w 4772243"/>
              <a:gd name="connsiteY2807" fmla="*/ 6864776 h 8861755"/>
              <a:gd name="connsiteX2808" fmla="*/ 3822764 w 4772243"/>
              <a:gd name="connsiteY2808" fmla="*/ 6842983 h 8861755"/>
              <a:gd name="connsiteX2809" fmla="*/ 3782290 w 4772243"/>
              <a:gd name="connsiteY2809" fmla="*/ 6820117 h 8861755"/>
              <a:gd name="connsiteX2810" fmla="*/ 3743025 w 4772243"/>
              <a:gd name="connsiteY2810" fmla="*/ 6794828 h 8861755"/>
              <a:gd name="connsiteX2811" fmla="*/ 3724600 w 4772243"/>
              <a:gd name="connsiteY2811" fmla="*/ 6781646 h 8861755"/>
              <a:gd name="connsiteX2812" fmla="*/ 3706175 w 4772243"/>
              <a:gd name="connsiteY2812" fmla="*/ 6768733 h 8861755"/>
              <a:gd name="connsiteX2813" fmla="*/ 3669023 w 4772243"/>
              <a:gd name="connsiteY2813" fmla="*/ 6743983 h 8861755"/>
              <a:gd name="connsiteX2814" fmla="*/ 3611031 w 4772243"/>
              <a:gd name="connsiteY2814" fmla="*/ 6709279 h 8861755"/>
              <a:gd name="connsiteX2815" fmla="*/ 3530083 w 4772243"/>
              <a:gd name="connsiteY2815" fmla="*/ 6667580 h 8861755"/>
              <a:gd name="connsiteX2816" fmla="*/ 3445208 w 4772243"/>
              <a:gd name="connsiteY2816" fmla="*/ 6630723 h 8861755"/>
              <a:gd name="connsiteX2817" fmla="*/ 3400807 w 4772243"/>
              <a:gd name="connsiteY2817" fmla="*/ 6614043 h 8861755"/>
              <a:gd name="connsiteX2818" fmla="*/ 3374227 w 4772243"/>
              <a:gd name="connsiteY2818" fmla="*/ 6603551 h 8861755"/>
              <a:gd name="connsiteX2819" fmla="*/ 3322276 w 4772243"/>
              <a:gd name="connsiteY2819" fmla="*/ 6579070 h 8861755"/>
              <a:gd name="connsiteX2820" fmla="*/ 3246462 w 4772243"/>
              <a:gd name="connsiteY2820" fmla="*/ 6538985 h 8861755"/>
              <a:gd name="connsiteX2821" fmla="*/ 3196021 w 4772243"/>
              <a:gd name="connsiteY2821" fmla="*/ 6512889 h 8861755"/>
              <a:gd name="connsiteX2822" fmla="*/ 3188167 w 4772243"/>
              <a:gd name="connsiteY2822" fmla="*/ 6509931 h 8861755"/>
              <a:gd name="connsiteX2823" fmla="*/ 3177293 w 4772243"/>
              <a:gd name="connsiteY2823" fmla="*/ 6507240 h 8861755"/>
              <a:gd name="connsiteX2824" fmla="*/ 3188167 w 4772243"/>
              <a:gd name="connsiteY2824" fmla="*/ 6545979 h 8861755"/>
              <a:gd name="connsiteX2825" fmla="*/ 3212029 w 4772243"/>
              <a:gd name="connsiteY2825" fmla="*/ 6622384 h 8861755"/>
              <a:gd name="connsiteX2826" fmla="*/ 3249784 w 4772243"/>
              <a:gd name="connsiteY2826" fmla="*/ 6735912 h 8861755"/>
              <a:gd name="connsiteX2827" fmla="*/ 3284519 w 4772243"/>
              <a:gd name="connsiteY2827" fmla="*/ 6848903 h 8861755"/>
              <a:gd name="connsiteX2828" fmla="*/ 3303246 w 4772243"/>
              <a:gd name="connsiteY2828" fmla="*/ 6923961 h 8861755"/>
              <a:gd name="connsiteX2829" fmla="*/ 3317141 w 4772243"/>
              <a:gd name="connsiteY2829" fmla="*/ 6999019 h 8861755"/>
              <a:gd name="connsiteX2830" fmla="*/ 3322880 w 4772243"/>
              <a:gd name="connsiteY2830" fmla="*/ 7055515 h 8861755"/>
              <a:gd name="connsiteX2831" fmla="*/ 3324389 w 4772243"/>
              <a:gd name="connsiteY2831" fmla="*/ 7093178 h 8861755"/>
              <a:gd name="connsiteX2832" fmla="*/ 3324389 w 4772243"/>
              <a:gd name="connsiteY2832" fmla="*/ 7112279 h 8861755"/>
              <a:gd name="connsiteX2833" fmla="*/ 3369394 w 4772243"/>
              <a:gd name="connsiteY2833" fmla="*/ 7121964 h 8861755"/>
              <a:gd name="connsiteX2834" fmla="*/ 3432522 w 4772243"/>
              <a:gd name="connsiteY2834" fmla="*/ 7134071 h 8861755"/>
              <a:gd name="connsiteX2835" fmla="*/ 3460612 w 4772243"/>
              <a:gd name="connsiteY2835" fmla="*/ 7142949 h 8861755"/>
              <a:gd name="connsiteX2836" fmla="*/ 3477526 w 4772243"/>
              <a:gd name="connsiteY2836" fmla="*/ 7150211 h 8861755"/>
              <a:gd name="connsiteX2837" fmla="*/ 3485380 w 4772243"/>
              <a:gd name="connsiteY2837" fmla="*/ 7154785 h 8861755"/>
              <a:gd name="connsiteX2838" fmla="*/ 3498972 w 4772243"/>
              <a:gd name="connsiteY2838" fmla="*/ 7162319 h 8861755"/>
              <a:gd name="connsiteX2839" fmla="*/ 3527968 w 4772243"/>
              <a:gd name="connsiteY2839" fmla="*/ 7175769 h 8861755"/>
              <a:gd name="connsiteX2840" fmla="*/ 3558475 w 4772243"/>
              <a:gd name="connsiteY2840" fmla="*/ 7186799 h 8861755"/>
              <a:gd name="connsiteX2841" fmla="*/ 3590794 w 4772243"/>
              <a:gd name="connsiteY2841" fmla="*/ 7195947 h 8861755"/>
              <a:gd name="connsiteX2842" fmla="*/ 3623113 w 4772243"/>
              <a:gd name="connsiteY2842" fmla="*/ 7202941 h 8861755"/>
              <a:gd name="connsiteX2843" fmla="*/ 3656338 w 4772243"/>
              <a:gd name="connsiteY2843" fmla="*/ 7207783 h 8861755"/>
              <a:gd name="connsiteX2844" fmla="*/ 3706477 w 4772243"/>
              <a:gd name="connsiteY2844" fmla="*/ 7212357 h 8861755"/>
              <a:gd name="connsiteX2845" fmla="*/ 3772021 w 4772243"/>
              <a:gd name="connsiteY2845" fmla="*/ 7212087 h 8861755"/>
              <a:gd name="connsiteX2846" fmla="*/ 3832732 w 4772243"/>
              <a:gd name="connsiteY2846" fmla="*/ 7206438 h 8861755"/>
              <a:gd name="connsiteX2847" fmla="*/ 3885590 w 4772243"/>
              <a:gd name="connsiteY2847" fmla="*/ 7196215 h 8861755"/>
              <a:gd name="connsiteX2848" fmla="*/ 3918513 w 4772243"/>
              <a:gd name="connsiteY2848" fmla="*/ 7186261 h 8861755"/>
              <a:gd name="connsiteX2849" fmla="*/ 3936334 w 4772243"/>
              <a:gd name="connsiteY2849" fmla="*/ 7178729 h 8861755"/>
              <a:gd name="connsiteX2850" fmla="*/ 3943885 w 4772243"/>
              <a:gd name="connsiteY2850" fmla="*/ 7174693 h 8861755"/>
              <a:gd name="connsiteX2851" fmla="*/ 3947811 w 4772243"/>
              <a:gd name="connsiteY2851" fmla="*/ 7175769 h 8861755"/>
              <a:gd name="connsiteX2852" fmla="*/ 3951134 w 4772243"/>
              <a:gd name="connsiteY2852" fmla="*/ 7179805 h 8861755"/>
              <a:gd name="connsiteX2853" fmla="*/ 3951738 w 4772243"/>
              <a:gd name="connsiteY2853" fmla="*/ 7183303 h 8861755"/>
              <a:gd name="connsiteX2854" fmla="*/ 3950530 w 4772243"/>
              <a:gd name="connsiteY2854" fmla="*/ 7185454 h 8861755"/>
              <a:gd name="connsiteX2855" fmla="*/ 3945395 w 4772243"/>
              <a:gd name="connsiteY2855" fmla="*/ 7188682 h 8861755"/>
              <a:gd name="connsiteX2856" fmla="*/ 3926366 w 4772243"/>
              <a:gd name="connsiteY2856" fmla="*/ 7196215 h 8861755"/>
              <a:gd name="connsiteX2857" fmla="*/ 3915795 w 4772243"/>
              <a:gd name="connsiteY2857" fmla="*/ 7201058 h 8861755"/>
              <a:gd name="connsiteX2858" fmla="*/ 3913680 w 4772243"/>
              <a:gd name="connsiteY2858" fmla="*/ 7203479 h 8861755"/>
              <a:gd name="connsiteX2859" fmla="*/ 3981339 w 4772243"/>
              <a:gd name="connsiteY2859" fmla="*/ 7195677 h 8861755"/>
              <a:gd name="connsiteX2860" fmla="*/ 4129039 w 4772243"/>
              <a:gd name="connsiteY2860" fmla="*/ 7175769 h 8861755"/>
              <a:gd name="connsiteX2861" fmla="*/ 4192166 w 4772243"/>
              <a:gd name="connsiteY2861" fmla="*/ 7168506 h 8861755"/>
              <a:gd name="connsiteX2862" fmla="*/ 4192166 w 4772243"/>
              <a:gd name="connsiteY2862" fmla="*/ 7170119 h 8861755"/>
              <a:gd name="connsiteX2863" fmla="*/ 4187031 w 4772243"/>
              <a:gd name="connsiteY2863" fmla="*/ 7176038 h 8861755"/>
              <a:gd name="connsiteX2864" fmla="*/ 4177970 w 4772243"/>
              <a:gd name="connsiteY2864" fmla="*/ 7183033 h 8861755"/>
              <a:gd name="connsiteX2865" fmla="*/ 4165284 w 4772243"/>
              <a:gd name="connsiteY2865" fmla="*/ 7188682 h 8861755"/>
              <a:gd name="connsiteX2866" fmla="*/ 4158338 w 4772243"/>
              <a:gd name="connsiteY2866" fmla="*/ 7190027 h 8861755"/>
              <a:gd name="connsiteX2867" fmla="*/ 4044768 w 4772243"/>
              <a:gd name="connsiteY2867" fmla="*/ 7211011 h 8861755"/>
              <a:gd name="connsiteX2868" fmla="*/ 3933917 w 4772243"/>
              <a:gd name="connsiteY2868" fmla="*/ 7231457 h 8861755"/>
              <a:gd name="connsiteX2869" fmla="*/ 3945093 w 4772243"/>
              <a:gd name="connsiteY2869" fmla="*/ 7234955 h 8861755"/>
              <a:gd name="connsiteX2870" fmla="*/ 3957175 w 4772243"/>
              <a:gd name="connsiteY2870" fmla="*/ 7238721 h 8861755"/>
              <a:gd name="connsiteX2871" fmla="*/ 3634590 w 4772243"/>
              <a:gd name="connsiteY2871" fmla="*/ 7238721 h 8861755"/>
              <a:gd name="connsiteX2872" fmla="*/ 3775041 w 4772243"/>
              <a:gd name="connsiteY2872" fmla="*/ 7360052 h 8861755"/>
              <a:gd name="connsiteX2873" fmla="*/ 3919419 w 4772243"/>
              <a:gd name="connsiteY2873" fmla="*/ 7484881 h 8861755"/>
              <a:gd name="connsiteX2874" fmla="*/ 3927876 w 4772243"/>
              <a:gd name="connsiteY2874" fmla="*/ 7491606 h 8861755"/>
              <a:gd name="connsiteX2875" fmla="*/ 3945093 w 4772243"/>
              <a:gd name="connsiteY2875" fmla="*/ 7504250 h 8861755"/>
              <a:gd name="connsiteX2876" fmla="*/ 3962914 w 4772243"/>
              <a:gd name="connsiteY2876" fmla="*/ 7514743 h 8861755"/>
              <a:gd name="connsiteX2877" fmla="*/ 3982245 w 4772243"/>
              <a:gd name="connsiteY2877" fmla="*/ 7523619 h 8861755"/>
              <a:gd name="connsiteX2878" fmla="*/ 4012449 w 4772243"/>
              <a:gd name="connsiteY2878" fmla="*/ 7534112 h 8861755"/>
              <a:gd name="connsiteX2879" fmla="*/ 4056246 w 4772243"/>
              <a:gd name="connsiteY2879" fmla="*/ 7542990 h 8861755"/>
              <a:gd name="connsiteX2880" fmla="*/ 4079805 w 4772243"/>
              <a:gd name="connsiteY2880" fmla="*/ 7544603 h 8861755"/>
              <a:gd name="connsiteX2881" fmla="*/ 4303620 w 4772243"/>
              <a:gd name="connsiteY2881" fmla="*/ 7556173 h 8861755"/>
              <a:gd name="connsiteX2882" fmla="*/ 4528041 w 4772243"/>
              <a:gd name="connsiteY2882" fmla="*/ 7567202 h 8861755"/>
              <a:gd name="connsiteX2883" fmla="*/ 4528343 w 4772243"/>
              <a:gd name="connsiteY2883" fmla="*/ 7569623 h 8861755"/>
              <a:gd name="connsiteX2884" fmla="*/ 4528343 w 4772243"/>
              <a:gd name="connsiteY2884" fmla="*/ 7572045 h 8861755"/>
              <a:gd name="connsiteX2885" fmla="*/ 4175252 w 4772243"/>
              <a:gd name="connsiteY2885" fmla="*/ 7572045 h 8861755"/>
              <a:gd name="connsiteX2886" fmla="*/ 4266167 w 4772243"/>
              <a:gd name="connsiteY2886" fmla="*/ 7621545 h 8861755"/>
              <a:gd name="connsiteX2887" fmla="*/ 4351646 w 4772243"/>
              <a:gd name="connsiteY2887" fmla="*/ 7668087 h 8861755"/>
              <a:gd name="connsiteX2888" fmla="*/ 4363426 w 4772243"/>
              <a:gd name="connsiteY2888" fmla="*/ 7674275 h 8861755"/>
              <a:gd name="connsiteX2889" fmla="*/ 4388193 w 4772243"/>
              <a:gd name="connsiteY2889" fmla="*/ 7685573 h 8861755"/>
              <a:gd name="connsiteX2890" fmla="*/ 4413263 w 4772243"/>
              <a:gd name="connsiteY2890" fmla="*/ 7694451 h 8861755"/>
              <a:gd name="connsiteX2891" fmla="*/ 4438937 w 4772243"/>
              <a:gd name="connsiteY2891" fmla="*/ 7701445 h 8861755"/>
              <a:gd name="connsiteX2892" fmla="*/ 4465215 w 4772243"/>
              <a:gd name="connsiteY2892" fmla="*/ 7706827 h 8861755"/>
              <a:gd name="connsiteX2893" fmla="*/ 4492399 w 4772243"/>
              <a:gd name="connsiteY2893" fmla="*/ 7709517 h 8861755"/>
              <a:gd name="connsiteX2894" fmla="*/ 4520188 w 4772243"/>
              <a:gd name="connsiteY2894" fmla="*/ 7709785 h 8861755"/>
              <a:gd name="connsiteX2895" fmla="*/ 4548278 w 4772243"/>
              <a:gd name="connsiteY2895" fmla="*/ 7708172 h 8861755"/>
              <a:gd name="connsiteX2896" fmla="*/ 4562776 w 4772243"/>
              <a:gd name="connsiteY2896" fmla="*/ 7706289 h 8861755"/>
              <a:gd name="connsiteX2897" fmla="*/ 4585429 w 4772243"/>
              <a:gd name="connsiteY2897" fmla="*/ 7702791 h 8861755"/>
              <a:gd name="connsiteX2898" fmla="*/ 4631642 w 4772243"/>
              <a:gd name="connsiteY2898" fmla="*/ 7697411 h 8861755"/>
              <a:gd name="connsiteX2899" fmla="*/ 4654900 w 4772243"/>
              <a:gd name="connsiteY2899" fmla="*/ 7696873 h 8861755"/>
              <a:gd name="connsiteX2900" fmla="*/ 4663659 w 4772243"/>
              <a:gd name="connsiteY2900" fmla="*/ 7697411 h 8861755"/>
              <a:gd name="connsiteX2901" fmla="*/ 4673928 w 4772243"/>
              <a:gd name="connsiteY2901" fmla="*/ 7699025 h 8861755"/>
              <a:gd name="connsiteX2902" fmla="*/ 4772243 w 4772243"/>
              <a:gd name="connsiteY2902" fmla="*/ 2114774 h 8861755"/>
              <a:gd name="connsiteX2903" fmla="*/ 4702728 w 4772243"/>
              <a:gd name="connsiteY2903" fmla="*/ 2107469 h 8861755"/>
              <a:gd name="connsiteX2904" fmla="*/ 4615657 w 4772243"/>
              <a:gd name="connsiteY2904" fmla="*/ 2101223 h 8861755"/>
              <a:gd name="connsiteX2905" fmla="*/ 4580236 w 4772243"/>
              <a:gd name="connsiteY2905" fmla="*/ 2100640 h 8861755"/>
              <a:gd name="connsiteX2906" fmla="*/ 4544285 w 4772243"/>
              <a:gd name="connsiteY2906" fmla="*/ 2102370 h 8861755"/>
              <a:gd name="connsiteX2907" fmla="*/ 4508174 w 4772243"/>
              <a:gd name="connsiteY2907" fmla="*/ 2106507 h 8861755"/>
              <a:gd name="connsiteX2908" fmla="*/ 4489715 w 4772243"/>
              <a:gd name="connsiteY2908" fmla="*/ 2109785 h 8861755"/>
              <a:gd name="connsiteX2909" fmla="*/ 4542932 w 4772243"/>
              <a:gd name="connsiteY2909" fmla="*/ 2163186 h 8861755"/>
              <a:gd name="connsiteX2910" fmla="*/ 4647302 w 4772243"/>
              <a:gd name="connsiteY2910" fmla="*/ 2260213 h 8861755"/>
              <a:gd name="connsiteX2911" fmla="*/ 4724873 w 4772243"/>
              <a:gd name="connsiteY2911" fmla="*/ 2330144 h 8861755"/>
              <a:gd name="connsiteX2912" fmla="*/ 4744342 w 4772243"/>
              <a:gd name="connsiteY2912" fmla="*/ 2350179 h 8861755"/>
              <a:gd name="connsiteX2913" fmla="*/ 4745674 w 4772243"/>
              <a:gd name="connsiteY2913" fmla="*/ 2352956 h 8861755"/>
              <a:gd name="connsiteX2914" fmla="*/ 4738400 w 4772243"/>
              <a:gd name="connsiteY2914" fmla="*/ 2350800 h 8861755"/>
              <a:gd name="connsiteX2915" fmla="*/ 4725580 w 4772243"/>
              <a:gd name="connsiteY2915" fmla="*/ 2343249 h 8861755"/>
              <a:gd name="connsiteX2916" fmla="*/ 4698996 w 4772243"/>
              <a:gd name="connsiteY2916" fmla="*/ 2326863 h 8861755"/>
              <a:gd name="connsiteX2917" fmla="*/ 4647114 w 4772243"/>
              <a:gd name="connsiteY2917" fmla="*/ 2292663 h 8861755"/>
              <a:gd name="connsiteX2918" fmla="*/ 4596881 w 4772243"/>
              <a:gd name="connsiteY2918" fmla="*/ 2256429 h 8861755"/>
              <a:gd name="connsiteX2919" fmla="*/ 4549043 w 4772243"/>
              <a:gd name="connsiteY2919" fmla="*/ 2218342 h 8861755"/>
              <a:gd name="connsiteX2920" fmla="*/ 4525768 w 4772243"/>
              <a:gd name="connsiteY2920" fmla="*/ 2198584 h 8861755"/>
              <a:gd name="connsiteX2921" fmla="*/ 4502404 w 4772243"/>
              <a:gd name="connsiteY2921" fmla="*/ 2179329 h 8861755"/>
              <a:gd name="connsiteX2922" fmla="*/ 4453781 w 4772243"/>
              <a:gd name="connsiteY2922" fmla="*/ 2145764 h 8861755"/>
              <a:gd name="connsiteX2923" fmla="*/ 4415060 w 4772243"/>
              <a:gd name="connsiteY2923" fmla="*/ 2124618 h 8861755"/>
              <a:gd name="connsiteX2924" fmla="*/ 4388802 w 4772243"/>
              <a:gd name="connsiteY2924" fmla="*/ 2112332 h 8861755"/>
              <a:gd name="connsiteX2925" fmla="*/ 4361354 w 4772243"/>
              <a:gd name="connsiteY2925" fmla="*/ 2101673 h 8861755"/>
              <a:gd name="connsiteX2926" fmla="*/ 4333548 w 4772243"/>
              <a:gd name="connsiteY2926" fmla="*/ 2092322 h 8861755"/>
              <a:gd name="connsiteX2927" fmla="*/ 4304554 w 4772243"/>
              <a:gd name="connsiteY2927" fmla="*/ 2084598 h 8861755"/>
              <a:gd name="connsiteX2928" fmla="*/ 4275575 w 4772243"/>
              <a:gd name="connsiteY2928" fmla="*/ 2078275 h 8861755"/>
              <a:gd name="connsiteX2929" fmla="*/ 4245588 w 4772243"/>
              <a:gd name="connsiteY2929" fmla="*/ 2073276 h 8861755"/>
              <a:gd name="connsiteX2930" fmla="*/ 4214690 w 4772243"/>
              <a:gd name="connsiteY2930" fmla="*/ 2069796 h 8861755"/>
              <a:gd name="connsiteX2931" fmla="*/ 4167442 w 4772243"/>
              <a:gd name="connsiteY2931" fmla="*/ 2067148 h 8861755"/>
              <a:gd name="connsiteX2932" fmla="*/ 4102115 w 4772243"/>
              <a:gd name="connsiteY2932" fmla="*/ 2068573 h 8861755"/>
              <a:gd name="connsiteX2933" fmla="*/ 4067949 w 4772243"/>
              <a:gd name="connsiteY2933" fmla="*/ 2071970 h 8861755"/>
              <a:gd name="connsiteX2934" fmla="*/ 4033878 w 4772243"/>
              <a:gd name="connsiteY2934" fmla="*/ 2075565 h 8861755"/>
              <a:gd name="connsiteX2935" fmla="*/ 3999997 w 4772243"/>
              <a:gd name="connsiteY2935" fmla="*/ 2079557 h 8861755"/>
              <a:gd name="connsiteX2936" fmla="*/ 3944213 w 4772243"/>
              <a:gd name="connsiteY2936" fmla="*/ 2086495 h 8861755"/>
              <a:gd name="connsiteX2937" fmla="*/ 3860841 w 4772243"/>
              <a:gd name="connsiteY2937" fmla="*/ 2094796 h 8861755"/>
              <a:gd name="connsiteX2938" fmla="*/ 3805303 w 4772243"/>
              <a:gd name="connsiteY2938" fmla="*/ 2098826 h 8861755"/>
              <a:gd name="connsiteX2939" fmla="*/ 3750289 w 4772243"/>
              <a:gd name="connsiteY2939" fmla="*/ 2099842 h 8861755"/>
              <a:gd name="connsiteX2940" fmla="*/ 3695242 w 4772243"/>
              <a:gd name="connsiteY2940" fmla="*/ 2098053 h 8861755"/>
              <a:gd name="connsiteX2941" fmla="*/ 3640895 w 4772243"/>
              <a:gd name="connsiteY2941" fmla="*/ 2092245 h 8861755"/>
              <a:gd name="connsiteX2942" fmla="*/ 3586777 w 4772243"/>
              <a:gd name="connsiteY2942" fmla="*/ 2082126 h 8861755"/>
              <a:gd name="connsiteX2943" fmla="*/ 3559837 w 4772243"/>
              <a:gd name="connsiteY2943" fmla="*/ 2075262 h 8861755"/>
              <a:gd name="connsiteX2944" fmla="*/ 3558027 w 4772243"/>
              <a:gd name="connsiteY2944" fmla="*/ 2079705 h 8861755"/>
              <a:gd name="connsiteX2945" fmla="*/ 3555942 w 4772243"/>
              <a:gd name="connsiteY2945" fmla="*/ 2084253 h 8861755"/>
              <a:gd name="connsiteX2946" fmla="*/ 3564263 w 4772243"/>
              <a:gd name="connsiteY2946" fmla="*/ 2088592 h 8861755"/>
              <a:gd name="connsiteX2947" fmla="*/ 3581193 w 4772243"/>
              <a:gd name="connsiteY2947" fmla="*/ 2097862 h 8861755"/>
              <a:gd name="connsiteX2948" fmla="*/ 3590141 w 4772243"/>
              <a:gd name="connsiteY2948" fmla="*/ 2100084 h 8861755"/>
              <a:gd name="connsiteX2949" fmla="*/ 3608029 w 4772243"/>
              <a:gd name="connsiteY2949" fmla="*/ 2103828 h 8861755"/>
              <a:gd name="connsiteX2950" fmla="*/ 3642713 w 4772243"/>
              <a:gd name="connsiteY2950" fmla="*/ 2113139 h 8861755"/>
              <a:gd name="connsiteX2951" fmla="*/ 3675659 w 4772243"/>
              <a:gd name="connsiteY2951" fmla="*/ 2124989 h 8861755"/>
              <a:gd name="connsiteX2952" fmla="*/ 3707232 w 4772243"/>
              <a:gd name="connsiteY2952" fmla="*/ 2138770 h 8861755"/>
              <a:gd name="connsiteX2953" fmla="*/ 3751744 w 4772243"/>
              <a:gd name="connsiteY2953" fmla="*/ 2162403 h 8861755"/>
              <a:gd name="connsiteX2954" fmla="*/ 3807094 w 4772243"/>
              <a:gd name="connsiteY2954" fmla="*/ 2199036 h 8861755"/>
              <a:gd name="connsiteX2955" fmla="*/ 3833805 w 4772243"/>
              <a:gd name="connsiteY2955" fmla="*/ 2218424 h 8861755"/>
              <a:gd name="connsiteX2956" fmla="*/ 3858643 w 4772243"/>
              <a:gd name="connsiteY2956" fmla="*/ 2236646 h 8861755"/>
              <a:gd name="connsiteX2957" fmla="*/ 3911248 w 4772243"/>
              <a:gd name="connsiteY2957" fmla="*/ 2268928 h 8861755"/>
              <a:gd name="connsiteX2958" fmla="*/ 3953032 w 4772243"/>
              <a:gd name="connsiteY2958" fmla="*/ 2289613 h 8861755"/>
              <a:gd name="connsiteX2959" fmla="*/ 3982542 w 4772243"/>
              <a:gd name="connsiteY2959" fmla="*/ 2301832 h 8861755"/>
              <a:gd name="connsiteX2960" fmla="*/ 4012505 w 4772243"/>
              <a:gd name="connsiteY2960" fmla="*/ 2312942 h 8861755"/>
              <a:gd name="connsiteX2961" fmla="*/ 4043936 w 4772243"/>
              <a:gd name="connsiteY2961" fmla="*/ 2322319 h 8861755"/>
              <a:gd name="connsiteX2962" fmla="*/ 4059785 w 4772243"/>
              <a:gd name="connsiteY2962" fmla="*/ 2326605 h 8861755"/>
              <a:gd name="connsiteX2963" fmla="*/ 4079642 w 4772243"/>
              <a:gd name="connsiteY2963" fmla="*/ 2331709 h 8861755"/>
              <a:gd name="connsiteX2964" fmla="*/ 4116594 w 4772243"/>
              <a:gd name="connsiteY2964" fmla="*/ 2344380 h 8861755"/>
              <a:gd name="connsiteX2965" fmla="*/ 4149770 w 4772243"/>
              <a:gd name="connsiteY2965" fmla="*/ 2360131 h 8861755"/>
              <a:gd name="connsiteX2966" fmla="*/ 4178146 w 4772243"/>
              <a:gd name="connsiteY2966" fmla="*/ 2378884 h 8861755"/>
              <a:gd name="connsiteX2967" fmla="*/ 4202652 w 4772243"/>
              <a:gd name="connsiteY2967" fmla="*/ 2400519 h 8861755"/>
              <a:gd name="connsiteX2968" fmla="*/ 4222185 w 4772243"/>
              <a:gd name="connsiteY2968" fmla="*/ 2426161 h 8861755"/>
              <a:gd name="connsiteX2969" fmla="*/ 4237107 w 4772243"/>
              <a:gd name="connsiteY2969" fmla="*/ 2455201 h 8861755"/>
              <a:gd name="connsiteX2970" fmla="*/ 4246312 w 4772243"/>
              <a:gd name="connsiteY2970" fmla="*/ 2488062 h 8861755"/>
              <a:gd name="connsiteX2971" fmla="*/ 4248748 w 4772243"/>
              <a:gd name="connsiteY2971" fmla="*/ 2506140 h 8861755"/>
              <a:gd name="connsiteX2972" fmla="*/ 4251288 w 4772243"/>
              <a:gd name="connsiteY2972" fmla="*/ 2525116 h 8861755"/>
              <a:gd name="connsiteX2973" fmla="*/ 4256169 w 4772243"/>
              <a:gd name="connsiteY2973" fmla="*/ 2553757 h 8861755"/>
              <a:gd name="connsiteX2974" fmla="*/ 4256946 w 4772243"/>
              <a:gd name="connsiteY2974" fmla="*/ 2573171 h 8861755"/>
              <a:gd name="connsiteX2975" fmla="*/ 4255948 w 4772243"/>
              <a:gd name="connsiteY2975" fmla="*/ 2583406 h 8861755"/>
              <a:gd name="connsiteX2976" fmla="*/ 4242159 w 4772243"/>
              <a:gd name="connsiteY2976" fmla="*/ 2539621 h 8861755"/>
              <a:gd name="connsiteX2977" fmla="*/ 4229765 w 4772243"/>
              <a:gd name="connsiteY2977" fmla="*/ 2496009 h 8861755"/>
              <a:gd name="connsiteX2978" fmla="*/ 4226654 w 4772243"/>
              <a:gd name="connsiteY2978" fmla="*/ 2484054 h 8861755"/>
              <a:gd name="connsiteX2979" fmla="*/ 4218133 w 4772243"/>
              <a:gd name="connsiteY2979" fmla="*/ 2462195 h 8861755"/>
              <a:gd name="connsiteX2980" fmla="*/ 4207121 w 4772243"/>
              <a:gd name="connsiteY2980" fmla="*/ 2441989 h 8861755"/>
              <a:gd name="connsiteX2981" fmla="*/ 4193713 w 4772243"/>
              <a:gd name="connsiteY2981" fmla="*/ 2423634 h 8861755"/>
              <a:gd name="connsiteX2982" fmla="*/ 4177259 w 4772243"/>
              <a:gd name="connsiteY2982" fmla="*/ 2407144 h 8861755"/>
              <a:gd name="connsiteX2983" fmla="*/ 4158323 w 4772243"/>
              <a:gd name="connsiteY2983" fmla="*/ 2393006 h 8861755"/>
              <a:gd name="connsiteX2984" fmla="*/ 4136063 w 4772243"/>
              <a:gd name="connsiteY2984" fmla="*/ 2380839 h 8861755"/>
              <a:gd name="connsiteX2985" fmla="*/ 4111130 w 4772243"/>
              <a:gd name="connsiteY2985" fmla="*/ 2370629 h 8861755"/>
              <a:gd name="connsiteX2986" fmla="*/ 4097326 w 4772243"/>
              <a:gd name="connsiteY2986" fmla="*/ 2366502 h 8861755"/>
              <a:gd name="connsiteX2987" fmla="*/ 4066927 w 4772243"/>
              <a:gd name="connsiteY2987" fmla="*/ 2357905 h 8861755"/>
              <a:gd name="connsiteX2988" fmla="*/ 4006129 w 4772243"/>
              <a:gd name="connsiteY2988" fmla="*/ 2340711 h 8861755"/>
              <a:gd name="connsiteX2989" fmla="*/ 3976364 w 4772243"/>
              <a:gd name="connsiteY2989" fmla="*/ 2330700 h 8861755"/>
              <a:gd name="connsiteX2990" fmla="*/ 3953780 w 4772243"/>
              <a:gd name="connsiteY2990" fmla="*/ 2322644 h 8861755"/>
              <a:gd name="connsiteX2991" fmla="*/ 3909505 w 4772243"/>
              <a:gd name="connsiteY2991" fmla="*/ 2303614 h 8861755"/>
              <a:gd name="connsiteX2992" fmla="*/ 3887364 w 4772243"/>
              <a:gd name="connsiteY2992" fmla="*/ 2293748 h 8861755"/>
              <a:gd name="connsiteX2993" fmla="*/ 3899598 w 4772243"/>
              <a:gd name="connsiteY2993" fmla="*/ 2323343 h 8861755"/>
              <a:gd name="connsiteX2994" fmla="*/ 3912230 w 4772243"/>
              <a:gd name="connsiteY2994" fmla="*/ 2355133 h 8861755"/>
              <a:gd name="connsiteX2995" fmla="*/ 3899631 w 4772243"/>
              <a:gd name="connsiteY2995" fmla="*/ 2334358 h 8861755"/>
              <a:gd name="connsiteX2996" fmla="*/ 3871871 w 4772243"/>
              <a:gd name="connsiteY2996" fmla="*/ 2296365 h 8861755"/>
              <a:gd name="connsiteX2997" fmla="*/ 3839876 w 4772243"/>
              <a:gd name="connsiteY2997" fmla="*/ 2261863 h 8861755"/>
              <a:gd name="connsiteX2998" fmla="*/ 3803740 w 4772243"/>
              <a:gd name="connsiteY2998" fmla="*/ 2231051 h 8861755"/>
              <a:gd name="connsiteX2999" fmla="*/ 3764669 w 4772243"/>
              <a:gd name="connsiteY2999" fmla="*/ 2203701 h 8861755"/>
              <a:gd name="connsiteX3000" fmla="*/ 3721450 w 4772243"/>
              <a:gd name="connsiteY3000" fmla="*/ 2179341 h 8861755"/>
              <a:gd name="connsiteX3001" fmla="*/ 3675478 w 4772243"/>
              <a:gd name="connsiteY3001" fmla="*/ 2158141 h 8861755"/>
              <a:gd name="connsiteX3002" fmla="*/ 3626190 w 4772243"/>
              <a:gd name="connsiteY3002" fmla="*/ 2139612 h 8861755"/>
              <a:gd name="connsiteX3003" fmla="*/ 3600257 w 4772243"/>
              <a:gd name="connsiteY3003" fmla="*/ 2131426 h 8861755"/>
              <a:gd name="connsiteX3004" fmla="*/ 3578053 w 4772243"/>
              <a:gd name="connsiteY3004" fmla="*/ 2124165 h 8861755"/>
              <a:gd name="connsiteX3005" fmla="*/ 3534898 w 4772243"/>
              <a:gd name="connsiteY3005" fmla="*/ 2105411 h 8861755"/>
              <a:gd name="connsiteX3006" fmla="*/ 3514882 w 4772243"/>
              <a:gd name="connsiteY3006" fmla="*/ 2094499 h 8861755"/>
              <a:gd name="connsiteX3007" fmla="*/ 3488322 w 4772243"/>
              <a:gd name="connsiteY3007" fmla="*/ 2080217 h 8861755"/>
              <a:gd name="connsiteX3008" fmla="*/ 3448340 w 4772243"/>
              <a:gd name="connsiteY3008" fmla="*/ 2062601 h 8861755"/>
              <a:gd name="connsiteX3009" fmla="*/ 3420899 w 4772243"/>
              <a:gd name="connsiteY3009" fmla="*/ 2052642 h 8861755"/>
              <a:gd name="connsiteX3010" fmla="*/ 3393388 w 4772243"/>
              <a:gd name="connsiteY3010" fmla="*/ 2044587 h 8861755"/>
              <a:gd name="connsiteX3011" fmla="*/ 3365519 w 4772243"/>
              <a:gd name="connsiteY3011" fmla="*/ 2037842 h 8861755"/>
              <a:gd name="connsiteX3012" fmla="*/ 3337484 w 4772243"/>
              <a:gd name="connsiteY3012" fmla="*/ 2032802 h 8861755"/>
              <a:gd name="connsiteX3013" fmla="*/ 3309005 w 4772243"/>
              <a:gd name="connsiteY3013" fmla="*/ 2029574 h 8861755"/>
              <a:gd name="connsiteX3014" fmla="*/ 3280074 w 4772243"/>
              <a:gd name="connsiteY3014" fmla="*/ 2027457 h 8861755"/>
              <a:gd name="connsiteX3015" fmla="*/ 3250794 w 4772243"/>
              <a:gd name="connsiteY3015" fmla="*/ 2027349 h 8861755"/>
              <a:gd name="connsiteX3016" fmla="*/ 3221807 w 4772243"/>
              <a:gd name="connsiteY3016" fmla="*/ 2028537 h 8861755"/>
              <a:gd name="connsiteX3017" fmla="*/ 3191908 w 4772243"/>
              <a:gd name="connsiteY3017" fmla="*/ 2031247 h 8861755"/>
              <a:gd name="connsiteX3018" fmla="*/ 3147089 w 4772243"/>
              <a:gd name="connsiteY3018" fmla="*/ 2037764 h 8861755"/>
              <a:gd name="connsiteX3019" fmla="*/ 3086181 w 4772243"/>
              <a:gd name="connsiteY3019" fmla="*/ 2051818 h 8861755"/>
              <a:gd name="connsiteX3020" fmla="*/ 3054967 w 4772243"/>
              <a:gd name="connsiteY3020" fmla="*/ 2061363 h 8861755"/>
              <a:gd name="connsiteX3021" fmla="*/ 2994496 w 4772243"/>
              <a:gd name="connsiteY3021" fmla="*/ 2081116 h 8861755"/>
              <a:gd name="connsiteX3022" fmla="*/ 2921341 w 4772243"/>
              <a:gd name="connsiteY3022" fmla="*/ 2105233 h 8861755"/>
              <a:gd name="connsiteX3023" fmla="*/ 2943531 w 4772243"/>
              <a:gd name="connsiteY3023" fmla="*/ 2127515 h 8861755"/>
              <a:gd name="connsiteX3024" fmla="*/ 2973344 w 4772243"/>
              <a:gd name="connsiteY3024" fmla="*/ 2158156 h 8861755"/>
              <a:gd name="connsiteX3025" fmla="*/ 2993716 w 4772243"/>
              <a:gd name="connsiteY3025" fmla="*/ 2175970 h 8861755"/>
              <a:gd name="connsiteX3026" fmla="*/ 3004767 w 4772243"/>
              <a:gd name="connsiteY3026" fmla="*/ 2183257 h 8861755"/>
              <a:gd name="connsiteX3027" fmla="*/ 3044545 w 4772243"/>
              <a:gd name="connsiteY3027" fmla="*/ 2207287 h 8861755"/>
              <a:gd name="connsiteX3028" fmla="*/ 3105708 w 4772243"/>
              <a:gd name="connsiteY3028" fmla="*/ 2240296 h 8861755"/>
              <a:gd name="connsiteX3029" fmla="*/ 3147856 w 4772243"/>
              <a:gd name="connsiteY3029" fmla="*/ 2260372 h 8861755"/>
              <a:gd name="connsiteX3030" fmla="*/ 3191099 w 4772243"/>
              <a:gd name="connsiteY3030" fmla="*/ 2278623 h 8861755"/>
              <a:gd name="connsiteX3031" fmla="*/ 3235992 w 4772243"/>
              <a:gd name="connsiteY3031" fmla="*/ 2294836 h 8861755"/>
              <a:gd name="connsiteX3032" fmla="*/ 3282067 w 4772243"/>
              <a:gd name="connsiteY3032" fmla="*/ 2308724 h 8861755"/>
              <a:gd name="connsiteX3033" fmla="*/ 3329966 w 4772243"/>
              <a:gd name="connsiteY3033" fmla="*/ 2319570 h 8861755"/>
              <a:gd name="connsiteX3034" fmla="*/ 3354740 w 4772243"/>
              <a:gd name="connsiteY3034" fmla="*/ 2323975 h 8861755"/>
              <a:gd name="connsiteX3035" fmla="*/ 3371320 w 4772243"/>
              <a:gd name="connsiteY3035" fmla="*/ 2327044 h 8861755"/>
              <a:gd name="connsiteX3036" fmla="*/ 3403194 w 4772243"/>
              <a:gd name="connsiteY3036" fmla="*/ 2334610 h 8861755"/>
              <a:gd name="connsiteX3037" fmla="*/ 3433420 w 4772243"/>
              <a:gd name="connsiteY3037" fmla="*/ 2344212 h 8861755"/>
              <a:gd name="connsiteX3038" fmla="*/ 3461526 w 4772243"/>
              <a:gd name="connsiteY3038" fmla="*/ 2355559 h 8861755"/>
              <a:gd name="connsiteX3039" fmla="*/ 3488538 w 4772243"/>
              <a:gd name="connsiteY3039" fmla="*/ 2368731 h 8861755"/>
              <a:gd name="connsiteX3040" fmla="*/ 3513805 w 4772243"/>
              <a:gd name="connsiteY3040" fmla="*/ 2383740 h 8861755"/>
              <a:gd name="connsiteX3041" fmla="*/ 3538533 w 4772243"/>
              <a:gd name="connsiteY3041" fmla="*/ 2400364 h 8861755"/>
              <a:gd name="connsiteX3042" fmla="*/ 3561984 w 4772243"/>
              <a:gd name="connsiteY3042" fmla="*/ 2419117 h 8861755"/>
              <a:gd name="connsiteX3043" fmla="*/ 3573621 w 4772243"/>
              <a:gd name="connsiteY3043" fmla="*/ 2428995 h 8861755"/>
              <a:gd name="connsiteX3044" fmla="*/ 3594367 w 4772243"/>
              <a:gd name="connsiteY3044" fmla="*/ 2446902 h 8861755"/>
              <a:gd name="connsiteX3045" fmla="*/ 3640284 w 4772243"/>
              <a:gd name="connsiteY3045" fmla="*/ 2479620 h 8861755"/>
              <a:gd name="connsiteX3046" fmla="*/ 3689065 w 4772243"/>
              <a:gd name="connsiteY3046" fmla="*/ 2510777 h 8861755"/>
              <a:gd name="connsiteX3047" fmla="*/ 3736822 w 4772243"/>
              <a:gd name="connsiteY3047" fmla="*/ 2541856 h 8861755"/>
              <a:gd name="connsiteX3048" fmla="*/ 3759503 w 4772243"/>
              <a:gd name="connsiteY3048" fmla="*/ 2558320 h 8861755"/>
              <a:gd name="connsiteX3049" fmla="*/ 3777408 w 4772243"/>
              <a:gd name="connsiteY3049" fmla="*/ 2571677 h 8861755"/>
              <a:gd name="connsiteX3050" fmla="*/ 3810997 w 4772243"/>
              <a:gd name="connsiteY3050" fmla="*/ 2599237 h 8861755"/>
              <a:gd name="connsiteX3051" fmla="*/ 3859358 w 4772243"/>
              <a:gd name="connsiteY3051" fmla="*/ 2642521 h 8861755"/>
              <a:gd name="connsiteX3052" fmla="*/ 3890552 w 4772243"/>
              <a:gd name="connsiteY3052" fmla="*/ 2671931 h 8861755"/>
              <a:gd name="connsiteX3053" fmla="*/ 3892909 w 4772243"/>
              <a:gd name="connsiteY3053" fmla="*/ 2674787 h 8861755"/>
              <a:gd name="connsiteX3054" fmla="*/ 3892727 w 4772243"/>
              <a:gd name="connsiteY3054" fmla="*/ 2683304 h 8861755"/>
              <a:gd name="connsiteX3055" fmla="*/ 3890244 w 4772243"/>
              <a:gd name="connsiteY3055" fmla="*/ 2693869 h 8861755"/>
              <a:gd name="connsiteX3056" fmla="*/ 3888595 w 4772243"/>
              <a:gd name="connsiteY3056" fmla="*/ 2704119 h 8861755"/>
              <a:gd name="connsiteX3057" fmla="*/ 3889484 w 4772243"/>
              <a:gd name="connsiteY3057" fmla="*/ 2708707 h 8861755"/>
              <a:gd name="connsiteX3058" fmla="*/ 3895569 w 4772243"/>
              <a:gd name="connsiteY3058" fmla="*/ 2728913 h 8861755"/>
              <a:gd name="connsiteX3059" fmla="*/ 3901346 w 4772243"/>
              <a:gd name="connsiteY3059" fmla="*/ 2762844 h 8861755"/>
              <a:gd name="connsiteX3060" fmla="*/ 3901252 w 4772243"/>
              <a:gd name="connsiteY3060" fmla="*/ 2779071 h 8861755"/>
              <a:gd name="connsiteX3061" fmla="*/ 3899269 w 4772243"/>
              <a:gd name="connsiteY3061" fmla="*/ 2784519 h 8861755"/>
              <a:gd name="connsiteX3062" fmla="*/ 3895739 w 4772243"/>
              <a:gd name="connsiteY3062" fmla="*/ 2784690 h 8861755"/>
              <a:gd name="connsiteX3063" fmla="*/ 3890837 w 4772243"/>
              <a:gd name="connsiteY3063" fmla="*/ 2778582 h 8861755"/>
              <a:gd name="connsiteX3064" fmla="*/ 3887520 w 4772243"/>
              <a:gd name="connsiteY3064" fmla="*/ 2773040 h 8861755"/>
              <a:gd name="connsiteX3065" fmla="*/ 3880744 w 4772243"/>
              <a:gd name="connsiteY3065" fmla="*/ 2757555 h 8861755"/>
              <a:gd name="connsiteX3066" fmla="*/ 3871731 w 4772243"/>
              <a:gd name="connsiteY3066" fmla="*/ 2725089 h 8861755"/>
              <a:gd name="connsiteX3067" fmla="*/ 3868200 w 4772243"/>
              <a:gd name="connsiteY3067" fmla="*/ 2708838 h 8861755"/>
              <a:gd name="connsiteX3068" fmla="*/ 3865574 w 4772243"/>
              <a:gd name="connsiteY3068" fmla="*/ 2698576 h 8861755"/>
              <a:gd name="connsiteX3069" fmla="*/ 3858385 w 4772243"/>
              <a:gd name="connsiteY3069" fmla="*/ 2679494 h 8861755"/>
              <a:gd name="connsiteX3070" fmla="*/ 3849348 w 4772243"/>
              <a:gd name="connsiteY3070" fmla="*/ 2661350 h 8861755"/>
              <a:gd name="connsiteX3071" fmla="*/ 3838004 w 4772243"/>
              <a:gd name="connsiteY3071" fmla="*/ 2644556 h 8861755"/>
              <a:gd name="connsiteX3072" fmla="*/ 3824168 w 4772243"/>
              <a:gd name="connsiteY3072" fmla="*/ 2629414 h 8861755"/>
              <a:gd name="connsiteX3073" fmla="*/ 3808856 w 4772243"/>
              <a:gd name="connsiteY3073" fmla="*/ 2615304 h 8861755"/>
              <a:gd name="connsiteX3074" fmla="*/ 3791792 w 4772243"/>
              <a:gd name="connsiteY3074" fmla="*/ 2602330 h 8861755"/>
              <a:gd name="connsiteX3075" fmla="*/ 3772324 w 4772243"/>
              <a:gd name="connsiteY3075" fmla="*/ 2590507 h 8861755"/>
              <a:gd name="connsiteX3076" fmla="*/ 3762226 w 4772243"/>
              <a:gd name="connsiteY3076" fmla="*/ 2585204 h 8861755"/>
              <a:gd name="connsiteX3077" fmla="*/ 3687250 w 4772243"/>
              <a:gd name="connsiteY3077" fmla="*/ 2547367 h 8861755"/>
              <a:gd name="connsiteX3078" fmla="*/ 3607507 w 4772243"/>
              <a:gd name="connsiteY3078" fmla="*/ 2507124 h 8861755"/>
              <a:gd name="connsiteX3079" fmla="*/ 3718803 w 4772243"/>
              <a:gd name="connsiteY3079" fmla="*/ 2739006 h 8861755"/>
              <a:gd name="connsiteX3080" fmla="*/ 3716304 w 4772243"/>
              <a:gd name="connsiteY3080" fmla="*/ 2739959 h 8861755"/>
              <a:gd name="connsiteX3081" fmla="*/ 3713710 w 4772243"/>
              <a:gd name="connsiteY3081" fmla="*/ 2740712 h 8861755"/>
              <a:gd name="connsiteX3082" fmla="*/ 3631589 w 4772243"/>
              <a:gd name="connsiteY3082" fmla="*/ 2597667 h 8861755"/>
              <a:gd name="connsiteX3083" fmla="*/ 3549103 w 4772243"/>
              <a:gd name="connsiteY3083" fmla="*/ 2455230 h 8861755"/>
              <a:gd name="connsiteX3084" fmla="*/ 3540010 w 4772243"/>
              <a:gd name="connsiteY3084" fmla="*/ 2440393 h 8861755"/>
              <a:gd name="connsiteX3085" fmla="*/ 3517043 w 4772243"/>
              <a:gd name="connsiteY3085" fmla="*/ 2415121 h 8861755"/>
              <a:gd name="connsiteX3086" fmla="*/ 3496695 w 4772243"/>
              <a:gd name="connsiteY3086" fmla="*/ 2399410 h 8861755"/>
              <a:gd name="connsiteX3087" fmla="*/ 3481440 w 4772243"/>
              <a:gd name="connsiteY3087" fmla="*/ 2390206 h 8861755"/>
              <a:gd name="connsiteX3088" fmla="*/ 3464995 w 4772243"/>
              <a:gd name="connsiteY3088" fmla="*/ 2382628 h 8861755"/>
              <a:gd name="connsiteX3089" fmla="*/ 3446518 w 4772243"/>
              <a:gd name="connsiteY3089" fmla="*/ 2376292 h 8861755"/>
              <a:gd name="connsiteX3090" fmla="*/ 3436912 w 4772243"/>
              <a:gd name="connsiteY3090" fmla="*/ 2373384 h 8861755"/>
              <a:gd name="connsiteX3091" fmla="*/ 3262577 w 4772243"/>
              <a:gd name="connsiteY3091" fmla="*/ 2327646 h 8861755"/>
              <a:gd name="connsiteX3092" fmla="*/ 3093090 w 4772243"/>
              <a:gd name="connsiteY3092" fmla="*/ 2283113 h 8861755"/>
              <a:gd name="connsiteX3093" fmla="*/ 3194769 w 4772243"/>
              <a:gd name="connsiteY3093" fmla="*/ 2494962 h 8861755"/>
              <a:gd name="connsiteX3094" fmla="*/ 3187075 w 4772243"/>
              <a:gd name="connsiteY3094" fmla="*/ 2488509 h 8861755"/>
              <a:gd name="connsiteX3095" fmla="*/ 3179942 w 4772243"/>
              <a:gd name="connsiteY3095" fmla="*/ 2482545 h 8861755"/>
              <a:gd name="connsiteX3096" fmla="*/ 3193782 w 4772243"/>
              <a:gd name="connsiteY3096" fmla="*/ 2563381 h 8861755"/>
              <a:gd name="connsiteX3097" fmla="*/ 3207924 w 4772243"/>
              <a:gd name="connsiteY3097" fmla="*/ 2646215 h 8861755"/>
              <a:gd name="connsiteX3098" fmla="*/ 3208725 w 4772243"/>
              <a:gd name="connsiteY3098" fmla="*/ 2651306 h 8861755"/>
              <a:gd name="connsiteX3099" fmla="*/ 3206893 w 4772243"/>
              <a:gd name="connsiteY3099" fmla="*/ 2661859 h 8861755"/>
              <a:gd name="connsiteX3100" fmla="*/ 3202531 w 4772243"/>
              <a:gd name="connsiteY3100" fmla="*/ 2670559 h 8861755"/>
              <a:gd name="connsiteX3101" fmla="*/ 3198041 w 4772243"/>
              <a:gd name="connsiteY3101" fmla="*/ 2676258 h 8861755"/>
              <a:gd name="connsiteX3102" fmla="*/ 3196375 w 4772243"/>
              <a:gd name="connsiteY3102" fmla="*/ 2676894 h 8861755"/>
              <a:gd name="connsiteX3103" fmla="*/ 3183974 w 4772243"/>
              <a:gd name="connsiteY3103" fmla="*/ 2632581 h 8861755"/>
              <a:gd name="connsiteX3104" fmla="*/ 3157963 w 4772243"/>
              <a:gd name="connsiteY3104" fmla="*/ 2527755 h 8861755"/>
              <a:gd name="connsiteX3105" fmla="*/ 3144689 w 4772243"/>
              <a:gd name="connsiteY3105" fmla="*/ 2480255 h 8861755"/>
              <a:gd name="connsiteX3106" fmla="*/ 3142857 w 4772243"/>
              <a:gd name="connsiteY3106" fmla="*/ 2482595 h 8861755"/>
              <a:gd name="connsiteX3107" fmla="*/ 3141191 w 4772243"/>
              <a:gd name="connsiteY3107" fmla="*/ 2491441 h 8861755"/>
              <a:gd name="connsiteX3108" fmla="*/ 3139415 w 4772243"/>
              <a:gd name="connsiteY3108" fmla="*/ 2506900 h 8861755"/>
              <a:gd name="connsiteX3109" fmla="*/ 3137702 w 4772243"/>
              <a:gd name="connsiteY3109" fmla="*/ 2511542 h 8861755"/>
              <a:gd name="connsiteX3110" fmla="*/ 3135861 w 4772243"/>
              <a:gd name="connsiteY3110" fmla="*/ 2513181 h 8861755"/>
              <a:gd name="connsiteX3111" fmla="*/ 3132062 w 4772243"/>
              <a:gd name="connsiteY3111" fmla="*/ 2514159 h 8861755"/>
              <a:gd name="connsiteX3112" fmla="*/ 3126850 w 4772243"/>
              <a:gd name="connsiteY3112" fmla="*/ 2513564 h 8861755"/>
              <a:gd name="connsiteX3113" fmla="*/ 3124502 w 4772243"/>
              <a:gd name="connsiteY3113" fmla="*/ 2511409 h 8861755"/>
              <a:gd name="connsiteX3114" fmla="*/ 3126286 w 4772243"/>
              <a:gd name="connsiteY3114" fmla="*/ 2504863 h 8861755"/>
              <a:gd name="connsiteX3115" fmla="*/ 3128442 w 4772243"/>
              <a:gd name="connsiteY3115" fmla="*/ 2490199 h 8861755"/>
              <a:gd name="connsiteX3116" fmla="*/ 3128338 w 4772243"/>
              <a:gd name="connsiteY3116" fmla="*/ 2464663 h 8861755"/>
              <a:gd name="connsiteX3117" fmla="*/ 3122228 w 4772243"/>
              <a:gd name="connsiteY3117" fmla="*/ 2425930 h 8861755"/>
              <a:gd name="connsiteX3118" fmla="*/ 3108921 w 4772243"/>
              <a:gd name="connsiteY3118" fmla="*/ 2383840 h 8861755"/>
              <a:gd name="connsiteX3119" fmla="*/ 3088540 w 4772243"/>
              <a:gd name="connsiteY3119" fmla="*/ 2340689 h 8861755"/>
              <a:gd name="connsiteX3120" fmla="*/ 3068015 w 4772243"/>
              <a:gd name="connsiteY3120" fmla="*/ 2309559 h 8861755"/>
              <a:gd name="connsiteX3121" fmla="*/ 3052546 w 4772243"/>
              <a:gd name="connsiteY3121" fmla="*/ 2289644 h 8861755"/>
              <a:gd name="connsiteX3122" fmla="*/ 3035140 w 4772243"/>
              <a:gd name="connsiteY3122" fmla="*/ 2271169 h 8861755"/>
              <a:gd name="connsiteX3123" fmla="*/ 3015513 w 4772243"/>
              <a:gd name="connsiteY3123" fmla="*/ 2253541 h 8861755"/>
              <a:gd name="connsiteX3124" fmla="*/ 2994514 w 4772243"/>
              <a:gd name="connsiteY3124" fmla="*/ 2237844 h 8861755"/>
              <a:gd name="connsiteX3125" fmla="*/ 2971492 w 4772243"/>
              <a:gd name="connsiteY3125" fmla="*/ 2224089 h 8861755"/>
              <a:gd name="connsiteX3126" fmla="*/ 2959433 w 4772243"/>
              <a:gd name="connsiteY3126" fmla="*/ 2218125 h 8861755"/>
              <a:gd name="connsiteX3127" fmla="*/ 2952238 w 4772243"/>
              <a:gd name="connsiteY3127" fmla="*/ 2214766 h 8861755"/>
              <a:gd name="connsiteX3128" fmla="*/ 2939411 w 4772243"/>
              <a:gd name="connsiteY3128" fmla="*/ 2206513 h 8861755"/>
              <a:gd name="connsiteX3129" fmla="*/ 2921394 w 4772243"/>
              <a:gd name="connsiteY3129" fmla="*/ 2191556 h 8861755"/>
              <a:gd name="connsiteX3130" fmla="*/ 2889002 w 4772243"/>
              <a:gd name="connsiteY3130" fmla="*/ 2154859 h 8861755"/>
              <a:gd name="connsiteX3131" fmla="*/ 2864821 w 4772243"/>
              <a:gd name="connsiteY3131" fmla="*/ 2129111 h 8861755"/>
              <a:gd name="connsiteX3132" fmla="*/ 2845108 w 4772243"/>
              <a:gd name="connsiteY3132" fmla="*/ 2136621 h 8861755"/>
              <a:gd name="connsiteX3133" fmla="*/ 2807489 w 4772243"/>
              <a:gd name="connsiteY3133" fmla="*/ 2149832 h 8861755"/>
              <a:gd name="connsiteX3134" fmla="*/ 2807662 w 4772243"/>
              <a:gd name="connsiteY3134" fmla="*/ 2170502 h 8861755"/>
              <a:gd name="connsiteX3135" fmla="*/ 2810985 w 4772243"/>
              <a:gd name="connsiteY3135" fmla="*/ 2242332 h 8861755"/>
              <a:gd name="connsiteX3136" fmla="*/ 2812495 w 4772243"/>
              <a:gd name="connsiteY3136" fmla="*/ 2261971 h 8861755"/>
              <a:gd name="connsiteX3137" fmla="*/ 2818234 w 4772243"/>
              <a:gd name="connsiteY3137" fmla="*/ 2301518 h 8861755"/>
              <a:gd name="connsiteX3138" fmla="*/ 2830618 w 4772243"/>
              <a:gd name="connsiteY3138" fmla="*/ 2360434 h 8861755"/>
              <a:gd name="connsiteX3139" fmla="*/ 2837404 w 4772243"/>
              <a:gd name="connsiteY3139" fmla="*/ 2396215 h 8861755"/>
              <a:gd name="connsiteX3140" fmla="*/ 2837404 w 4772243"/>
              <a:gd name="connsiteY3140" fmla="*/ 2805544 h 8861755"/>
              <a:gd name="connsiteX3141" fmla="*/ 2812495 w 4772243"/>
              <a:gd name="connsiteY3141" fmla="*/ 2861091 h 8861755"/>
              <a:gd name="connsiteX3142" fmla="*/ 2760543 w 4772243"/>
              <a:gd name="connsiteY3142" fmla="*/ 2967625 h 8861755"/>
              <a:gd name="connsiteX3143" fmla="*/ 2718257 w 4772243"/>
              <a:gd name="connsiteY3143" fmla="*/ 3043490 h 8861755"/>
              <a:gd name="connsiteX3144" fmla="*/ 2706982 w 4772243"/>
              <a:gd name="connsiteY3144" fmla="*/ 3061919 h 8861755"/>
              <a:gd name="connsiteX3145" fmla="*/ 2697247 w 4772243"/>
              <a:gd name="connsiteY3145" fmla="*/ 3058464 h 8861755"/>
              <a:gd name="connsiteX3146" fmla="*/ 2578473 w 4772243"/>
              <a:gd name="connsiteY3146" fmla="*/ 3037743 h 8861755"/>
              <a:gd name="connsiteX3147" fmla="*/ 2573886 w 4772243"/>
              <a:gd name="connsiteY3147" fmla="*/ 3037478 h 8861755"/>
              <a:gd name="connsiteX3148" fmla="*/ 2575087 w 4772243"/>
              <a:gd name="connsiteY3148" fmla="*/ 3036765 h 8861755"/>
              <a:gd name="connsiteX3149" fmla="*/ 2590492 w 4772243"/>
              <a:gd name="connsiteY3149" fmla="*/ 3024928 h 8861755"/>
              <a:gd name="connsiteX3150" fmla="*/ 2602272 w 4772243"/>
              <a:gd name="connsiteY3150" fmla="*/ 3012015 h 8861755"/>
              <a:gd name="connsiteX3151" fmla="*/ 2606500 w 4772243"/>
              <a:gd name="connsiteY3151" fmla="*/ 3005289 h 8861755"/>
              <a:gd name="connsiteX3152" fmla="*/ 2625831 w 4772243"/>
              <a:gd name="connsiteY3152" fmla="*/ 2970585 h 8861755"/>
              <a:gd name="connsiteX3153" fmla="*/ 2660868 w 4772243"/>
              <a:gd name="connsiteY3153" fmla="*/ 2901176 h 8861755"/>
              <a:gd name="connsiteX3154" fmla="*/ 2692281 w 4772243"/>
              <a:gd name="connsiteY3154" fmla="*/ 2831498 h 8861755"/>
              <a:gd name="connsiteX3155" fmla="*/ 2718559 w 4772243"/>
              <a:gd name="connsiteY3155" fmla="*/ 2760744 h 8861755"/>
              <a:gd name="connsiteX3156" fmla="*/ 2738796 w 4772243"/>
              <a:gd name="connsiteY3156" fmla="*/ 2688915 h 8861755"/>
              <a:gd name="connsiteX3157" fmla="*/ 2752086 w 4772243"/>
              <a:gd name="connsiteY3157" fmla="*/ 2616009 h 8861755"/>
              <a:gd name="connsiteX3158" fmla="*/ 2757221 w 4772243"/>
              <a:gd name="connsiteY3158" fmla="*/ 2560320 h 8861755"/>
              <a:gd name="connsiteX3159" fmla="*/ 2758127 w 4772243"/>
              <a:gd name="connsiteY3159" fmla="*/ 2522926 h 8861755"/>
              <a:gd name="connsiteX3160" fmla="*/ 2756616 w 4772243"/>
              <a:gd name="connsiteY3160" fmla="*/ 2484994 h 8861755"/>
              <a:gd name="connsiteX3161" fmla="*/ 2752993 w 4772243"/>
              <a:gd name="connsiteY3161" fmla="*/ 2446523 h 8861755"/>
              <a:gd name="connsiteX3162" fmla="*/ 2750274 w 4772243"/>
              <a:gd name="connsiteY3162" fmla="*/ 2427422 h 8861755"/>
              <a:gd name="connsiteX3163" fmla="*/ 2742723 w 4772243"/>
              <a:gd name="connsiteY3163" fmla="*/ 2377921 h 8861755"/>
              <a:gd name="connsiteX3164" fmla="*/ 2731547 w 4772243"/>
              <a:gd name="connsiteY3164" fmla="*/ 2278382 h 8861755"/>
              <a:gd name="connsiteX3165" fmla="*/ 2723090 w 4772243"/>
              <a:gd name="connsiteY3165" fmla="*/ 2178842 h 8861755"/>
              <a:gd name="connsiteX3166" fmla="*/ 2717653 w 4772243"/>
              <a:gd name="connsiteY3166" fmla="*/ 2079033 h 8861755"/>
              <a:gd name="connsiteX3167" fmla="*/ 2715840 w 4772243"/>
              <a:gd name="connsiteY3167" fmla="*/ 2029263 h 8861755"/>
              <a:gd name="connsiteX3168" fmla="*/ 2715236 w 4772243"/>
              <a:gd name="connsiteY3168" fmla="*/ 2009355 h 8861755"/>
              <a:gd name="connsiteX3169" fmla="*/ 2718559 w 4772243"/>
              <a:gd name="connsiteY3169" fmla="*/ 1970616 h 8861755"/>
              <a:gd name="connsiteX3170" fmla="*/ 2727016 w 4772243"/>
              <a:gd name="connsiteY3170" fmla="*/ 1933760 h 8861755"/>
              <a:gd name="connsiteX3171" fmla="*/ 2740910 w 4772243"/>
              <a:gd name="connsiteY3171" fmla="*/ 1898517 h 8861755"/>
              <a:gd name="connsiteX3172" fmla="*/ 2759939 w 4772243"/>
              <a:gd name="connsiteY3172" fmla="*/ 1864889 h 8861755"/>
              <a:gd name="connsiteX3173" fmla="*/ 2784707 w 4772243"/>
              <a:gd name="connsiteY3173" fmla="*/ 1833681 h 8861755"/>
              <a:gd name="connsiteX3174" fmla="*/ 2815214 w 4772243"/>
              <a:gd name="connsiteY3174" fmla="*/ 1804358 h 8861755"/>
              <a:gd name="connsiteX3175" fmla="*/ 2851761 w 4772243"/>
              <a:gd name="connsiteY3175" fmla="*/ 1776648 h 8861755"/>
              <a:gd name="connsiteX3176" fmla="*/ 2872300 w 4772243"/>
              <a:gd name="connsiteY3176" fmla="*/ 1764272 h 8861755"/>
              <a:gd name="connsiteX3177" fmla="*/ 2885288 w 4772243"/>
              <a:gd name="connsiteY3177" fmla="*/ 1756202 h 8861755"/>
              <a:gd name="connsiteX3178" fmla="*/ 2909150 w 4772243"/>
              <a:gd name="connsiteY3178" fmla="*/ 1737640 h 8861755"/>
              <a:gd name="connsiteX3179" fmla="*/ 2942375 w 4772243"/>
              <a:gd name="connsiteY3179" fmla="*/ 1707239 h 8861755"/>
              <a:gd name="connsiteX3180" fmla="*/ 2964726 w 4772243"/>
              <a:gd name="connsiteY3180" fmla="*/ 1687062 h 8861755"/>
              <a:gd name="connsiteX3181" fmla="*/ 2971371 w 4772243"/>
              <a:gd name="connsiteY3181" fmla="*/ 1680875 h 8861755"/>
              <a:gd name="connsiteX3182" fmla="*/ 2978318 w 4772243"/>
              <a:gd name="connsiteY3182" fmla="*/ 1668230 h 8861755"/>
              <a:gd name="connsiteX3183" fmla="*/ 2979224 w 4772243"/>
              <a:gd name="connsiteY3183" fmla="*/ 1655048 h 8861755"/>
              <a:gd name="connsiteX3184" fmla="*/ 2974996 w 4772243"/>
              <a:gd name="connsiteY3184" fmla="*/ 1639983 h 8861755"/>
              <a:gd name="connsiteX3185" fmla="*/ 2971069 w 4772243"/>
              <a:gd name="connsiteY3185" fmla="*/ 1631912 h 8861755"/>
              <a:gd name="connsiteX3186" fmla="*/ 2930293 w 4772243"/>
              <a:gd name="connsiteY3186" fmla="*/ 1546900 h 8861755"/>
              <a:gd name="connsiteX3187" fmla="*/ 2852365 w 4772243"/>
              <a:gd name="connsiteY3187" fmla="*/ 1375799 h 8861755"/>
              <a:gd name="connsiteX3188" fmla="*/ 2813704 w 4772243"/>
              <a:gd name="connsiteY3188" fmla="*/ 1290249 h 8861755"/>
              <a:gd name="connsiteX3189" fmla="*/ 2818838 w 4772243"/>
              <a:gd name="connsiteY3189" fmla="*/ 1288634 h 8861755"/>
              <a:gd name="connsiteX3190" fmla="*/ 2823973 w 4772243"/>
              <a:gd name="connsiteY3190" fmla="*/ 1286751 h 8861755"/>
              <a:gd name="connsiteX3191" fmla="*/ 2851157 w 4772243"/>
              <a:gd name="connsiteY3191" fmla="*/ 1331679 h 8861755"/>
              <a:gd name="connsiteX3192" fmla="*/ 2878945 w 4772243"/>
              <a:gd name="connsiteY3192" fmla="*/ 1376338 h 8861755"/>
              <a:gd name="connsiteX3193" fmla="*/ 2882570 w 4772243"/>
              <a:gd name="connsiteY3193" fmla="*/ 1347821 h 8861755"/>
              <a:gd name="connsiteX3194" fmla="*/ 2887100 w 4772243"/>
              <a:gd name="connsiteY3194" fmla="*/ 1291056 h 8861755"/>
              <a:gd name="connsiteX3195" fmla="*/ 2889215 w 4772243"/>
              <a:gd name="connsiteY3195" fmla="*/ 1234830 h 8861755"/>
              <a:gd name="connsiteX3196" fmla="*/ 2889215 w 4772243"/>
              <a:gd name="connsiteY3196" fmla="*/ 1179410 h 8861755"/>
              <a:gd name="connsiteX3197" fmla="*/ 2888006 w 4772243"/>
              <a:gd name="connsiteY3197" fmla="*/ 1151432 h 8861755"/>
              <a:gd name="connsiteX3198" fmla="*/ 2885288 w 4772243"/>
              <a:gd name="connsiteY3198" fmla="*/ 1096820 h 8861755"/>
              <a:gd name="connsiteX3199" fmla="*/ 2875019 w 4772243"/>
              <a:gd name="connsiteY3199" fmla="*/ 987057 h 8861755"/>
              <a:gd name="connsiteX3200" fmla="*/ 2870488 w 4772243"/>
              <a:gd name="connsiteY3200" fmla="*/ 932175 h 8861755"/>
              <a:gd name="connsiteX3201" fmla="*/ 2875925 w 4772243"/>
              <a:gd name="connsiteY3201" fmla="*/ 945089 h 8861755"/>
              <a:gd name="connsiteX3202" fmla="*/ 2885288 w 4772243"/>
              <a:gd name="connsiteY3202" fmla="*/ 971991 h 8861755"/>
              <a:gd name="connsiteX3203" fmla="*/ 2892839 w 4772243"/>
              <a:gd name="connsiteY3203" fmla="*/ 998894 h 8861755"/>
              <a:gd name="connsiteX3204" fmla="*/ 2897672 w 4772243"/>
              <a:gd name="connsiteY3204" fmla="*/ 1026065 h 8861755"/>
              <a:gd name="connsiteX3205" fmla="*/ 2899485 w 4772243"/>
              <a:gd name="connsiteY3205" fmla="*/ 1039517 h 8861755"/>
              <a:gd name="connsiteX3206" fmla="*/ 2907639 w 4772243"/>
              <a:gd name="connsiteY3206" fmla="*/ 1126681 h 8861755"/>
              <a:gd name="connsiteX3207" fmla="*/ 2922440 w 4772243"/>
              <a:gd name="connsiteY3207" fmla="*/ 1301548 h 8861755"/>
              <a:gd name="connsiteX3208" fmla="*/ 2931501 w 4772243"/>
              <a:gd name="connsiteY3208" fmla="*/ 1388713 h 8861755"/>
              <a:gd name="connsiteX3209" fmla="*/ 2935428 w 4772243"/>
              <a:gd name="connsiteY3209" fmla="*/ 1418036 h 8861755"/>
              <a:gd name="connsiteX3210" fmla="*/ 2944489 w 4772243"/>
              <a:gd name="connsiteY3210" fmla="*/ 1460811 h 8861755"/>
              <a:gd name="connsiteX3211" fmla="*/ 2952644 w 4772243"/>
              <a:gd name="connsiteY3211" fmla="*/ 1489328 h 8861755"/>
              <a:gd name="connsiteX3212" fmla="*/ 2962914 w 4772243"/>
              <a:gd name="connsiteY3212" fmla="*/ 1518114 h 8861755"/>
              <a:gd name="connsiteX3213" fmla="*/ 2975600 w 4772243"/>
              <a:gd name="connsiteY3213" fmla="*/ 1545824 h 8861755"/>
              <a:gd name="connsiteX3214" fmla="*/ 2990702 w 4772243"/>
              <a:gd name="connsiteY3214" fmla="*/ 1573802 h 8861755"/>
              <a:gd name="connsiteX3215" fmla="*/ 3009127 w 4772243"/>
              <a:gd name="connsiteY3215" fmla="*/ 1601243 h 8861755"/>
              <a:gd name="connsiteX3216" fmla="*/ 3019094 w 4772243"/>
              <a:gd name="connsiteY3216" fmla="*/ 1614963 h 8861755"/>
              <a:gd name="connsiteX3217" fmla="*/ 3043560 w 4772243"/>
              <a:gd name="connsiteY3217" fmla="*/ 1567077 h 8861755"/>
              <a:gd name="connsiteX3218" fmla="*/ 3066516 w 4772243"/>
              <a:gd name="connsiteY3218" fmla="*/ 1524571 h 8861755"/>
              <a:gd name="connsiteX3219" fmla="*/ 3080711 w 4772243"/>
              <a:gd name="connsiteY3219" fmla="*/ 1500089 h 8861755"/>
              <a:gd name="connsiteX3220" fmla="*/ 3105177 w 4772243"/>
              <a:gd name="connsiteY3220" fmla="*/ 1450320 h 8861755"/>
              <a:gd name="connsiteX3221" fmla="*/ 3125414 w 4772243"/>
              <a:gd name="connsiteY3221" fmla="*/ 1400012 h 8861755"/>
              <a:gd name="connsiteX3222" fmla="*/ 3140818 w 4772243"/>
              <a:gd name="connsiteY3222" fmla="*/ 1348896 h 8861755"/>
              <a:gd name="connsiteX3223" fmla="*/ 3152599 w 4772243"/>
              <a:gd name="connsiteY3223" fmla="*/ 1297244 h 8861755"/>
              <a:gd name="connsiteX3224" fmla="*/ 3159848 w 4772243"/>
              <a:gd name="connsiteY3224" fmla="*/ 1245321 h 8861755"/>
              <a:gd name="connsiteX3225" fmla="*/ 3162868 w 4772243"/>
              <a:gd name="connsiteY3225" fmla="*/ 1192323 h 8861755"/>
              <a:gd name="connsiteX3226" fmla="*/ 3161659 w 4772243"/>
              <a:gd name="connsiteY3226" fmla="*/ 1139057 h 8861755"/>
              <a:gd name="connsiteX3227" fmla="*/ 3159244 w 4772243"/>
              <a:gd name="connsiteY3227" fmla="*/ 1111885 h 8861755"/>
              <a:gd name="connsiteX3228" fmla="*/ 3156223 w 4772243"/>
              <a:gd name="connsiteY3228" fmla="*/ 1082830 h 8861755"/>
              <a:gd name="connsiteX3229" fmla="*/ 3144745 w 4772243"/>
              <a:gd name="connsiteY3229" fmla="*/ 1026334 h 8861755"/>
              <a:gd name="connsiteX3230" fmla="*/ 3128133 w 4772243"/>
              <a:gd name="connsiteY3230" fmla="*/ 972260 h 8861755"/>
              <a:gd name="connsiteX3231" fmla="*/ 3104875 w 4772243"/>
              <a:gd name="connsiteY3231" fmla="*/ 921145 h 8861755"/>
              <a:gd name="connsiteX3232" fmla="*/ 3082524 w 4772243"/>
              <a:gd name="connsiteY3232" fmla="*/ 884288 h 8861755"/>
              <a:gd name="connsiteX3233" fmla="*/ 3065911 w 4772243"/>
              <a:gd name="connsiteY3233" fmla="*/ 861153 h 8861755"/>
              <a:gd name="connsiteX3234" fmla="*/ 3046883 w 4772243"/>
              <a:gd name="connsiteY3234" fmla="*/ 838285 h 8861755"/>
              <a:gd name="connsiteX3235" fmla="*/ 3026344 w 4772243"/>
              <a:gd name="connsiteY3235" fmla="*/ 816494 h 8861755"/>
              <a:gd name="connsiteX3236" fmla="*/ 3003388 w 4772243"/>
              <a:gd name="connsiteY3236" fmla="*/ 795510 h 8861755"/>
              <a:gd name="connsiteX3237" fmla="*/ 2978318 w 4772243"/>
              <a:gd name="connsiteY3237" fmla="*/ 775333 h 8861755"/>
              <a:gd name="connsiteX3238" fmla="*/ 2951738 w 4772243"/>
              <a:gd name="connsiteY3238" fmla="*/ 755694 h 8861755"/>
              <a:gd name="connsiteX3239" fmla="*/ 2922440 w 4772243"/>
              <a:gd name="connsiteY3239" fmla="*/ 737131 h 8861755"/>
              <a:gd name="connsiteX3240" fmla="*/ 2906733 w 4772243"/>
              <a:gd name="connsiteY3240" fmla="*/ 728253 h 8861755"/>
              <a:gd name="connsiteX3241" fmla="*/ 2888308 w 4772243"/>
              <a:gd name="connsiteY3241" fmla="*/ 716955 h 8861755"/>
              <a:gd name="connsiteX3242" fmla="*/ 2844210 w 4772243"/>
              <a:gd name="connsiteY3242" fmla="*/ 685747 h 8861755"/>
              <a:gd name="connsiteX3243" fmla="*/ 2774438 w 4772243"/>
              <a:gd name="connsiteY3243" fmla="*/ 631942 h 8861755"/>
              <a:gd name="connsiteX3244" fmla="*/ 2736984 w 4772243"/>
              <a:gd name="connsiteY3244" fmla="*/ 605577 h 8861755"/>
              <a:gd name="connsiteX3245" fmla="*/ 2705873 w 4772243"/>
              <a:gd name="connsiteY3245" fmla="*/ 585132 h 8861755"/>
              <a:gd name="connsiteX3246" fmla="*/ 2649088 w 4772243"/>
              <a:gd name="connsiteY3246" fmla="*/ 550966 h 8861755"/>
              <a:gd name="connsiteX3247" fmla="*/ 2576900 w 4772243"/>
              <a:gd name="connsiteY3247" fmla="*/ 510612 h 8861755"/>
              <a:gd name="connsiteX3248" fmla="*/ 2511960 w 4772243"/>
              <a:gd name="connsiteY3248" fmla="*/ 477790 h 8861755"/>
              <a:gd name="connsiteX3249" fmla="*/ 2489911 w 4772243"/>
              <a:gd name="connsiteY3249" fmla="*/ 467030 h 8861755"/>
              <a:gd name="connsiteX3250" fmla="*/ 2487796 w 4772243"/>
              <a:gd name="connsiteY3250" fmla="*/ 464877 h 8861755"/>
              <a:gd name="connsiteX3251" fmla="*/ 2491723 w 4772243"/>
              <a:gd name="connsiteY3251" fmla="*/ 465684 h 8861755"/>
              <a:gd name="connsiteX3252" fmla="*/ 2509846 w 4772243"/>
              <a:gd name="connsiteY3252" fmla="*/ 469720 h 8861755"/>
              <a:gd name="connsiteX3253" fmla="*/ 2553642 w 4772243"/>
              <a:gd name="connsiteY3253" fmla="*/ 486130 h 8861755"/>
              <a:gd name="connsiteX3254" fmla="*/ 2604989 w 4772243"/>
              <a:gd name="connsiteY3254" fmla="*/ 509535 h 8861755"/>
              <a:gd name="connsiteX3255" fmla="*/ 2659660 w 4772243"/>
              <a:gd name="connsiteY3255" fmla="*/ 537514 h 8861755"/>
              <a:gd name="connsiteX3256" fmla="*/ 2742421 w 4772243"/>
              <a:gd name="connsiteY3256" fmla="*/ 583518 h 8861755"/>
              <a:gd name="connsiteX3257" fmla="*/ 2835149 w 4772243"/>
              <a:gd name="connsiteY3257" fmla="*/ 638668 h 8861755"/>
              <a:gd name="connsiteX3258" fmla="*/ 2864145 w 4772243"/>
              <a:gd name="connsiteY3258" fmla="*/ 656424 h 8861755"/>
              <a:gd name="connsiteX3259" fmla="*/ 2875019 w 4772243"/>
              <a:gd name="connsiteY3259" fmla="*/ 616339 h 8861755"/>
              <a:gd name="connsiteX3260" fmla="*/ 2883778 w 4772243"/>
              <a:gd name="connsiteY3260" fmla="*/ 583249 h 8861755"/>
              <a:gd name="connsiteX3261" fmla="*/ 2897672 w 4772243"/>
              <a:gd name="connsiteY3261" fmla="*/ 587284 h 8861755"/>
              <a:gd name="connsiteX3262" fmla="*/ 2910650 w 4772243"/>
              <a:gd name="connsiteY3262" fmla="*/ 590802 h 8861755"/>
              <a:gd name="connsiteX3263" fmla="*/ 2905223 w 4772243"/>
              <a:gd name="connsiteY3263" fmla="*/ 602080 h 8861755"/>
              <a:gd name="connsiteX3264" fmla="*/ 2898880 w 4772243"/>
              <a:gd name="connsiteY3264" fmla="*/ 623872 h 8861755"/>
              <a:gd name="connsiteX3265" fmla="*/ 2897370 w 4772243"/>
              <a:gd name="connsiteY3265" fmla="*/ 644587 h 8861755"/>
              <a:gd name="connsiteX3266" fmla="*/ 2900995 w 4772243"/>
              <a:gd name="connsiteY3266" fmla="*/ 663687 h 8861755"/>
              <a:gd name="connsiteX3267" fmla="*/ 2909150 w 4772243"/>
              <a:gd name="connsiteY3267" fmla="*/ 681711 h 8861755"/>
              <a:gd name="connsiteX3268" fmla="*/ 2921836 w 4772243"/>
              <a:gd name="connsiteY3268" fmla="*/ 698661 h 8861755"/>
              <a:gd name="connsiteX3269" fmla="*/ 2938146 w 4772243"/>
              <a:gd name="connsiteY3269" fmla="*/ 714533 h 8861755"/>
              <a:gd name="connsiteX3270" fmla="*/ 2958987 w 4772243"/>
              <a:gd name="connsiteY3270" fmla="*/ 729330 h 8861755"/>
              <a:gd name="connsiteX3271" fmla="*/ 2970767 w 4772243"/>
              <a:gd name="connsiteY3271" fmla="*/ 736594 h 8861755"/>
              <a:gd name="connsiteX3272" fmla="*/ 2996139 w 4772243"/>
              <a:gd name="connsiteY3272" fmla="*/ 753542 h 8861755"/>
              <a:gd name="connsiteX3273" fmla="*/ 3020000 w 4772243"/>
              <a:gd name="connsiteY3273" fmla="*/ 772912 h 8861755"/>
              <a:gd name="connsiteX3274" fmla="*/ 3036009 w 4772243"/>
              <a:gd name="connsiteY3274" fmla="*/ 785287 h 8861755"/>
              <a:gd name="connsiteX3275" fmla="*/ 3066213 w 4772243"/>
              <a:gd name="connsiteY3275" fmla="*/ 811652 h 8861755"/>
              <a:gd name="connsiteX3276" fmla="*/ 3092794 w 4772243"/>
              <a:gd name="connsiteY3276" fmla="*/ 839092 h 8861755"/>
              <a:gd name="connsiteX3277" fmla="*/ 3116353 w 4772243"/>
              <a:gd name="connsiteY3277" fmla="*/ 868146 h 8861755"/>
              <a:gd name="connsiteX3278" fmla="*/ 3136590 w 4772243"/>
              <a:gd name="connsiteY3278" fmla="*/ 898278 h 8861755"/>
              <a:gd name="connsiteX3279" fmla="*/ 3153505 w 4772243"/>
              <a:gd name="connsiteY3279" fmla="*/ 930023 h 8861755"/>
              <a:gd name="connsiteX3280" fmla="*/ 3167096 w 4772243"/>
              <a:gd name="connsiteY3280" fmla="*/ 963113 h 8861755"/>
              <a:gd name="connsiteX3281" fmla="*/ 3177366 w 4772243"/>
              <a:gd name="connsiteY3281" fmla="*/ 997818 h 8861755"/>
              <a:gd name="connsiteX3282" fmla="*/ 3181293 w 4772243"/>
              <a:gd name="connsiteY3282" fmla="*/ 1015574 h 8861755"/>
              <a:gd name="connsiteX3283" fmla="*/ 3185219 w 4772243"/>
              <a:gd name="connsiteY3283" fmla="*/ 1028756 h 8861755"/>
              <a:gd name="connsiteX3284" fmla="*/ 3190958 w 4772243"/>
              <a:gd name="connsiteY3284" fmla="*/ 1041400 h 8861755"/>
              <a:gd name="connsiteX3285" fmla="*/ 3190354 w 4772243"/>
              <a:gd name="connsiteY3285" fmla="*/ 992975 h 8861755"/>
              <a:gd name="connsiteX3286" fmla="*/ 3193677 w 4772243"/>
              <a:gd name="connsiteY3286" fmla="*/ 899623 h 8861755"/>
              <a:gd name="connsiteX3287" fmla="*/ 3202738 w 4772243"/>
              <a:gd name="connsiteY3287" fmla="*/ 811921 h 8861755"/>
              <a:gd name="connsiteX3288" fmla="*/ 3217236 w 4772243"/>
              <a:gd name="connsiteY3288" fmla="*/ 730674 h 8861755"/>
              <a:gd name="connsiteX3289" fmla="*/ 3237171 w 4772243"/>
              <a:gd name="connsiteY3289" fmla="*/ 655885 h 8861755"/>
              <a:gd name="connsiteX3290" fmla="*/ 3255898 w 4772243"/>
              <a:gd name="connsiteY3290" fmla="*/ 605040 h 8861755"/>
              <a:gd name="connsiteX3291" fmla="*/ 3270094 w 4772243"/>
              <a:gd name="connsiteY3291" fmla="*/ 573294 h 8861755"/>
              <a:gd name="connsiteX3292" fmla="*/ 3285499 w 4772243"/>
              <a:gd name="connsiteY3292" fmla="*/ 543970 h 8861755"/>
              <a:gd name="connsiteX3293" fmla="*/ 3302111 w 4772243"/>
              <a:gd name="connsiteY3293" fmla="*/ 516531 h 8861755"/>
              <a:gd name="connsiteX3294" fmla="*/ 3320234 w 4772243"/>
              <a:gd name="connsiteY3294" fmla="*/ 491780 h 8861755"/>
              <a:gd name="connsiteX3295" fmla="*/ 3339564 w 4772243"/>
              <a:gd name="connsiteY3295" fmla="*/ 468643 h 8861755"/>
              <a:gd name="connsiteX3296" fmla="*/ 3349532 w 4772243"/>
              <a:gd name="connsiteY3296" fmla="*/ 458690 h 8861755"/>
              <a:gd name="connsiteX3297" fmla="*/ 3300601 w 4772243"/>
              <a:gd name="connsiteY3297" fmla="*/ 564685 h 8861755"/>
              <a:gd name="connsiteX3298" fmla="*/ 3255294 w 4772243"/>
              <a:gd name="connsiteY3298" fmla="*/ 662880 h 8861755"/>
              <a:gd name="connsiteX3299" fmla="*/ 3261033 w 4772243"/>
              <a:gd name="connsiteY3299" fmla="*/ 665032 h 8861755"/>
              <a:gd name="connsiteX3300" fmla="*/ 3267073 w 4772243"/>
              <a:gd name="connsiteY3300" fmla="*/ 667185 h 8861755"/>
              <a:gd name="connsiteX3301" fmla="*/ 3283686 w 4772243"/>
              <a:gd name="connsiteY3301" fmla="*/ 647276 h 8861755"/>
              <a:gd name="connsiteX3302" fmla="*/ 3301205 w 4772243"/>
              <a:gd name="connsiteY3302" fmla="*/ 627906 h 8861755"/>
              <a:gd name="connsiteX3303" fmla="*/ 3319932 w 4772243"/>
              <a:gd name="connsiteY3303" fmla="*/ 609075 h 8861755"/>
              <a:gd name="connsiteX3304" fmla="*/ 3343793 w 4772243"/>
              <a:gd name="connsiteY3304" fmla="*/ 585670 h 8861755"/>
              <a:gd name="connsiteX3305" fmla="*/ 3344095 w 4772243"/>
              <a:gd name="connsiteY3305" fmla="*/ 596968 h 8861755"/>
              <a:gd name="connsiteX3306" fmla="*/ 3343793 w 4772243"/>
              <a:gd name="connsiteY3306" fmla="*/ 598852 h 8861755"/>
              <a:gd name="connsiteX3307" fmla="*/ 3335034 w 4772243"/>
              <a:gd name="connsiteY3307" fmla="*/ 611497 h 8861755"/>
              <a:gd name="connsiteX3308" fmla="*/ 3325067 w 4772243"/>
              <a:gd name="connsiteY3308" fmla="*/ 623334 h 8861755"/>
              <a:gd name="connsiteX3309" fmla="*/ 3311474 w 4772243"/>
              <a:gd name="connsiteY3309" fmla="*/ 637592 h 8861755"/>
              <a:gd name="connsiteX3310" fmla="*/ 3288216 w 4772243"/>
              <a:gd name="connsiteY3310" fmla="*/ 666378 h 8861755"/>
              <a:gd name="connsiteX3311" fmla="*/ 3268886 w 4772243"/>
              <a:gd name="connsiteY3311" fmla="*/ 696777 h 8861755"/>
              <a:gd name="connsiteX3312" fmla="*/ 3253179 w 4772243"/>
              <a:gd name="connsiteY3312" fmla="*/ 727446 h 8861755"/>
              <a:gd name="connsiteX3313" fmla="*/ 3242004 w 4772243"/>
              <a:gd name="connsiteY3313" fmla="*/ 759460 h 8861755"/>
              <a:gd name="connsiteX3314" fmla="*/ 3234151 w 4772243"/>
              <a:gd name="connsiteY3314" fmla="*/ 792282 h 8861755"/>
              <a:gd name="connsiteX3315" fmla="*/ 3230224 w 4772243"/>
              <a:gd name="connsiteY3315" fmla="*/ 825910 h 8861755"/>
              <a:gd name="connsiteX3316" fmla="*/ 3230224 w 4772243"/>
              <a:gd name="connsiteY3316" fmla="*/ 860345 h 8861755"/>
              <a:gd name="connsiteX3317" fmla="*/ 3231432 w 4772243"/>
              <a:gd name="connsiteY3317" fmla="*/ 878101 h 8861755"/>
              <a:gd name="connsiteX3318" fmla="*/ 3233849 w 4772243"/>
              <a:gd name="connsiteY3318" fmla="*/ 902851 h 8861755"/>
              <a:gd name="connsiteX3319" fmla="*/ 3234097 w 4772243"/>
              <a:gd name="connsiteY3319" fmla="*/ 906534 h 8861755"/>
              <a:gd name="connsiteX3320" fmla="*/ 3250789 w 4772243"/>
              <a:gd name="connsiteY3320" fmla="*/ 904764 h 8861755"/>
              <a:gd name="connsiteX3321" fmla="*/ 3276153 w 4772243"/>
              <a:gd name="connsiteY3321" fmla="*/ 898850 h 8861755"/>
              <a:gd name="connsiteX3322" fmla="*/ 3301216 w 4772243"/>
              <a:gd name="connsiteY3322" fmla="*/ 889979 h 8861755"/>
              <a:gd name="connsiteX3323" fmla="*/ 3325071 w 4772243"/>
              <a:gd name="connsiteY3323" fmla="*/ 879226 h 8861755"/>
              <a:gd name="connsiteX3324" fmla="*/ 3347114 w 4772243"/>
              <a:gd name="connsiteY3324" fmla="*/ 867128 h 8861755"/>
              <a:gd name="connsiteX3325" fmla="*/ 3365836 w 4772243"/>
              <a:gd name="connsiteY3325" fmla="*/ 854493 h 8861755"/>
              <a:gd name="connsiteX3326" fmla="*/ 3380632 w 4772243"/>
              <a:gd name="connsiteY3326" fmla="*/ 842396 h 8861755"/>
              <a:gd name="connsiteX3327" fmla="*/ 3386067 w 4772243"/>
              <a:gd name="connsiteY3327" fmla="*/ 836482 h 8861755"/>
              <a:gd name="connsiteX3328" fmla="*/ 3402675 w 4772243"/>
              <a:gd name="connsiteY3328" fmla="*/ 817395 h 8861755"/>
              <a:gd name="connsiteX3329" fmla="*/ 3432267 w 4772243"/>
              <a:gd name="connsiteY3329" fmla="*/ 776801 h 8861755"/>
              <a:gd name="connsiteX3330" fmla="*/ 3472730 w 4772243"/>
              <a:gd name="connsiteY3330" fmla="*/ 713894 h 8861755"/>
              <a:gd name="connsiteX3331" fmla="*/ 3499605 w 4772243"/>
              <a:gd name="connsiteY3331" fmla="*/ 671956 h 8861755"/>
              <a:gd name="connsiteX3332" fmla="*/ 3505644 w 4772243"/>
              <a:gd name="connsiteY3332" fmla="*/ 664698 h 8861755"/>
              <a:gd name="connsiteX3333" fmla="*/ 3511683 w 4772243"/>
              <a:gd name="connsiteY3333" fmla="*/ 657439 h 8861755"/>
              <a:gd name="connsiteX3334" fmla="*/ 3518326 w 4772243"/>
              <a:gd name="connsiteY3334" fmla="*/ 660128 h 8861755"/>
              <a:gd name="connsiteX3335" fmla="*/ 3524969 w 4772243"/>
              <a:gd name="connsiteY3335" fmla="*/ 662547 h 8861755"/>
              <a:gd name="connsiteX3336" fmla="*/ 3492961 w 4772243"/>
              <a:gd name="connsiteY3336" fmla="*/ 722227 h 8861755"/>
              <a:gd name="connsiteX3337" fmla="*/ 3463671 w 4772243"/>
              <a:gd name="connsiteY3337" fmla="*/ 776801 h 8861755"/>
              <a:gd name="connsiteX3338" fmla="*/ 3554562 w 4772243"/>
              <a:gd name="connsiteY3338" fmla="*/ 735670 h 8861755"/>
              <a:gd name="connsiteX3339" fmla="*/ 3650283 w 4772243"/>
              <a:gd name="connsiteY3339" fmla="*/ 694000 h 8861755"/>
              <a:gd name="connsiteX3340" fmla="*/ 3665079 w 4772243"/>
              <a:gd name="connsiteY3340" fmla="*/ 687280 h 8861755"/>
              <a:gd name="connsiteX3341" fmla="*/ 3692256 w 4772243"/>
              <a:gd name="connsiteY3341" fmla="*/ 673031 h 8861755"/>
              <a:gd name="connsiteX3342" fmla="*/ 3716111 w 4772243"/>
              <a:gd name="connsiteY3342" fmla="*/ 656633 h 8861755"/>
              <a:gd name="connsiteX3343" fmla="*/ 3736946 w 4772243"/>
              <a:gd name="connsiteY3343" fmla="*/ 638890 h 8861755"/>
              <a:gd name="connsiteX3344" fmla="*/ 3754460 w 4772243"/>
              <a:gd name="connsiteY3344" fmla="*/ 618996 h 8861755"/>
              <a:gd name="connsiteX3345" fmla="*/ 3769256 w 4772243"/>
              <a:gd name="connsiteY3345" fmla="*/ 597759 h 8861755"/>
              <a:gd name="connsiteX3346" fmla="*/ 3781334 w 4772243"/>
              <a:gd name="connsiteY3346" fmla="*/ 574908 h 8861755"/>
              <a:gd name="connsiteX3347" fmla="*/ 3790393 w 4772243"/>
              <a:gd name="connsiteY3347" fmla="*/ 549638 h 8861755"/>
              <a:gd name="connsiteX3348" fmla="*/ 3794017 w 4772243"/>
              <a:gd name="connsiteY3348" fmla="*/ 536734 h 8861755"/>
              <a:gd name="connsiteX3349" fmla="*/ 3808511 w 4772243"/>
              <a:gd name="connsiteY3349" fmla="*/ 490226 h 8861755"/>
              <a:gd name="connsiteX3350" fmla="*/ 3833875 w 4772243"/>
              <a:gd name="connsiteY3350" fmla="*/ 412802 h 8861755"/>
              <a:gd name="connsiteX3351" fmla="*/ 3856523 w 4772243"/>
              <a:gd name="connsiteY3351" fmla="*/ 351508 h 8861755"/>
              <a:gd name="connsiteX3352" fmla="*/ 3876452 w 4772243"/>
              <a:gd name="connsiteY3352" fmla="*/ 304462 h 8861755"/>
              <a:gd name="connsiteX3353" fmla="*/ 3894872 w 4772243"/>
              <a:gd name="connsiteY3353" fmla="*/ 268708 h 8861755"/>
              <a:gd name="connsiteX3354" fmla="*/ 3912688 w 4772243"/>
              <a:gd name="connsiteY3354" fmla="*/ 242362 h 8861755"/>
              <a:gd name="connsiteX3355" fmla="*/ 3930503 w 4772243"/>
              <a:gd name="connsiteY3355" fmla="*/ 222469 h 8861755"/>
              <a:gd name="connsiteX3356" fmla="*/ 3949828 w 4772243"/>
              <a:gd name="connsiteY3356" fmla="*/ 207145 h 8861755"/>
              <a:gd name="connsiteX3357" fmla="*/ 3959793 w 4772243"/>
              <a:gd name="connsiteY3357" fmla="*/ 200155 h 8861755"/>
              <a:gd name="connsiteX3358" fmla="*/ 3949828 w 4772243"/>
              <a:gd name="connsiteY3358" fmla="*/ 212791 h 8861755"/>
              <a:gd name="connsiteX3359" fmla="*/ 3926578 w 4772243"/>
              <a:gd name="connsiteY3359" fmla="*/ 251502 h 8861755"/>
              <a:gd name="connsiteX3360" fmla="*/ 3901213 w 4772243"/>
              <a:gd name="connsiteY3360" fmla="*/ 302312 h 8861755"/>
              <a:gd name="connsiteX3361" fmla="*/ 3875546 w 4772243"/>
              <a:gd name="connsiteY3361" fmla="*/ 360917 h 8861755"/>
              <a:gd name="connsiteX3362" fmla="*/ 3851087 w 4772243"/>
              <a:gd name="connsiteY3362" fmla="*/ 422480 h 8861755"/>
              <a:gd name="connsiteX3363" fmla="*/ 3829346 w 4772243"/>
              <a:gd name="connsiteY3363" fmla="*/ 482699 h 8861755"/>
              <a:gd name="connsiteX3364" fmla="*/ 3812738 w 4772243"/>
              <a:gd name="connsiteY3364" fmla="*/ 536734 h 8861755"/>
              <a:gd name="connsiteX3365" fmla="*/ 3802169 w 4772243"/>
              <a:gd name="connsiteY3365" fmla="*/ 580284 h 8861755"/>
              <a:gd name="connsiteX3366" fmla="*/ 3800660 w 4772243"/>
              <a:gd name="connsiteY3366" fmla="*/ 596146 h 8861755"/>
              <a:gd name="connsiteX3367" fmla="*/ 3811229 w 4772243"/>
              <a:gd name="connsiteY3367" fmla="*/ 591038 h 8861755"/>
              <a:gd name="connsiteX3368" fmla="*/ 3869507 w 4772243"/>
              <a:gd name="connsiteY3368" fmla="*/ 559853 h 8861755"/>
              <a:gd name="connsiteX3369" fmla="*/ 3979119 w 4772243"/>
              <a:gd name="connsiteY3369" fmla="*/ 498828 h 8861755"/>
              <a:gd name="connsiteX3370" fmla="*/ 4008107 w 4772243"/>
              <a:gd name="connsiteY3370" fmla="*/ 483773 h 8861755"/>
              <a:gd name="connsiteX3371" fmla="*/ 4012032 w 4772243"/>
              <a:gd name="connsiteY3371" fmla="*/ 486194 h 8861755"/>
              <a:gd name="connsiteX3372" fmla="*/ 4015052 w 4772243"/>
              <a:gd name="connsiteY3372" fmla="*/ 491570 h 8861755"/>
              <a:gd name="connsiteX3373" fmla="*/ 4015052 w 4772243"/>
              <a:gd name="connsiteY3373" fmla="*/ 494527 h 8861755"/>
              <a:gd name="connsiteX3374" fmla="*/ 4013845 w 4772243"/>
              <a:gd name="connsiteY3374" fmla="*/ 496140 h 8861755"/>
              <a:gd name="connsiteX3375" fmla="*/ 4007201 w 4772243"/>
              <a:gd name="connsiteY3375" fmla="*/ 501517 h 8861755"/>
              <a:gd name="connsiteX3376" fmla="*/ 3975496 w 4772243"/>
              <a:gd name="connsiteY3376" fmla="*/ 526787 h 8861755"/>
              <a:gd name="connsiteX3377" fmla="*/ 3935636 w 4772243"/>
              <a:gd name="connsiteY3377" fmla="*/ 553939 h 8861755"/>
              <a:gd name="connsiteX3378" fmla="*/ 3901515 w 4772243"/>
              <a:gd name="connsiteY3378" fmla="*/ 574101 h 8861755"/>
              <a:gd name="connsiteX3379" fmla="*/ 3861052 w 4772243"/>
              <a:gd name="connsiteY3379" fmla="*/ 595608 h 8861755"/>
              <a:gd name="connsiteX3380" fmla="*/ 3812738 w 4772243"/>
              <a:gd name="connsiteY3380" fmla="*/ 617652 h 8861755"/>
              <a:gd name="connsiteX3381" fmla="*/ 3785864 w 4772243"/>
              <a:gd name="connsiteY3381" fmla="*/ 628674 h 8861755"/>
              <a:gd name="connsiteX3382" fmla="*/ 3778617 w 4772243"/>
              <a:gd name="connsiteY3382" fmla="*/ 637547 h 8861755"/>
              <a:gd name="connsiteX3383" fmla="*/ 3763216 w 4772243"/>
              <a:gd name="connsiteY3383" fmla="*/ 653407 h 8861755"/>
              <a:gd name="connsiteX3384" fmla="*/ 3737248 w 4772243"/>
              <a:gd name="connsiteY3384" fmla="*/ 674645 h 8861755"/>
              <a:gd name="connsiteX3385" fmla="*/ 3698597 w 4772243"/>
              <a:gd name="connsiteY3385" fmla="*/ 699108 h 8861755"/>
              <a:gd name="connsiteX3386" fmla="*/ 3656625 w 4772243"/>
              <a:gd name="connsiteY3386" fmla="*/ 720884 h 8861755"/>
              <a:gd name="connsiteX3387" fmla="*/ 3634581 w 4772243"/>
              <a:gd name="connsiteY3387" fmla="*/ 731638 h 8861755"/>
              <a:gd name="connsiteX3388" fmla="*/ 3606801 w 4772243"/>
              <a:gd name="connsiteY3388" fmla="*/ 745885 h 8861755"/>
              <a:gd name="connsiteX3389" fmla="*/ 3551240 w 4772243"/>
              <a:gd name="connsiteY3389" fmla="*/ 775725 h 8861755"/>
              <a:gd name="connsiteX3390" fmla="*/ 3497793 w 4772243"/>
              <a:gd name="connsiteY3390" fmla="*/ 807448 h 8861755"/>
              <a:gd name="connsiteX3391" fmla="*/ 3446460 w 4772243"/>
              <a:gd name="connsiteY3391" fmla="*/ 841320 h 8861755"/>
              <a:gd name="connsiteX3392" fmla="*/ 3421699 w 4772243"/>
              <a:gd name="connsiteY3392" fmla="*/ 859333 h 8861755"/>
              <a:gd name="connsiteX3393" fmla="*/ 3399957 w 4772243"/>
              <a:gd name="connsiteY3393" fmla="*/ 875462 h 8861755"/>
              <a:gd name="connsiteX3394" fmla="*/ 3354965 w 4772243"/>
              <a:gd name="connsiteY3394" fmla="*/ 904496 h 8861755"/>
              <a:gd name="connsiteX3395" fmla="*/ 3319334 w 4772243"/>
              <a:gd name="connsiteY3395" fmla="*/ 922239 h 8861755"/>
              <a:gd name="connsiteX3396" fmla="*/ 3293667 w 4772243"/>
              <a:gd name="connsiteY3396" fmla="*/ 932186 h 8861755"/>
              <a:gd name="connsiteX3397" fmla="*/ 3266793 w 4772243"/>
              <a:gd name="connsiteY3397" fmla="*/ 939982 h 8861755"/>
              <a:gd name="connsiteX3398" fmla="*/ 3238106 w 4772243"/>
              <a:gd name="connsiteY3398" fmla="*/ 945090 h 8861755"/>
              <a:gd name="connsiteX3399" fmla="*/ 3236712 w 4772243"/>
              <a:gd name="connsiteY3399" fmla="*/ 945267 h 8861755"/>
              <a:gd name="connsiteX3400" fmla="*/ 3237171 w 4772243"/>
              <a:gd name="connsiteY3400" fmla="*/ 952083 h 8861755"/>
              <a:gd name="connsiteX3401" fmla="*/ 3236869 w 4772243"/>
              <a:gd name="connsiteY3401" fmla="*/ 976834 h 8861755"/>
              <a:gd name="connsiteX3402" fmla="*/ 3234755 w 4772243"/>
              <a:gd name="connsiteY3402" fmla="*/ 1050009 h 8861755"/>
              <a:gd name="connsiteX3403" fmla="*/ 3231432 w 4772243"/>
              <a:gd name="connsiteY3403" fmla="*/ 1159502 h 8861755"/>
              <a:gd name="connsiteX3404" fmla="*/ 3225995 w 4772243"/>
              <a:gd name="connsiteY3404" fmla="*/ 1232408 h 8861755"/>
              <a:gd name="connsiteX3405" fmla="*/ 3221163 w 4772243"/>
              <a:gd name="connsiteY3405" fmla="*/ 1268458 h 8861755"/>
              <a:gd name="connsiteX3406" fmla="*/ 3216028 w 4772243"/>
              <a:gd name="connsiteY3406" fmla="*/ 1299126 h 8861755"/>
              <a:gd name="connsiteX3407" fmla="*/ 3201530 w 4772243"/>
              <a:gd name="connsiteY3407" fmla="*/ 1360465 h 8861755"/>
              <a:gd name="connsiteX3408" fmla="*/ 3174346 w 4772243"/>
              <a:gd name="connsiteY3408" fmla="*/ 1451396 h 8861755"/>
              <a:gd name="connsiteX3409" fmla="*/ 3156223 w 4772243"/>
              <a:gd name="connsiteY3409" fmla="*/ 1511926 h 8861755"/>
              <a:gd name="connsiteX3410" fmla="*/ 3171325 w 4772243"/>
              <a:gd name="connsiteY3410" fmla="*/ 1503049 h 8861755"/>
              <a:gd name="connsiteX3411" fmla="*/ 3201530 w 4772243"/>
              <a:gd name="connsiteY3411" fmla="*/ 1483948 h 8861755"/>
              <a:gd name="connsiteX3412" fmla="*/ 3229318 w 4772243"/>
              <a:gd name="connsiteY3412" fmla="*/ 1462963 h 8861755"/>
              <a:gd name="connsiteX3413" fmla="*/ 3246534 w 4772243"/>
              <a:gd name="connsiteY3413" fmla="*/ 1445746 h 8861755"/>
              <a:gd name="connsiteX3414" fmla="*/ 3255898 w 4772243"/>
              <a:gd name="connsiteY3414" fmla="*/ 1433370 h 8861755"/>
              <a:gd name="connsiteX3415" fmla="*/ 3259825 w 4772243"/>
              <a:gd name="connsiteY3415" fmla="*/ 1426914 h 8861755"/>
              <a:gd name="connsiteX3416" fmla="*/ 3288519 w 4772243"/>
              <a:gd name="connsiteY3416" fmla="*/ 1376068 h 8861755"/>
              <a:gd name="connsiteX3417" fmla="*/ 3344095 w 4772243"/>
              <a:gd name="connsiteY3417" fmla="*/ 1285676 h 8861755"/>
              <a:gd name="connsiteX3418" fmla="*/ 3386684 w 4772243"/>
              <a:gd name="connsiteY3418" fmla="*/ 1221916 h 8861755"/>
              <a:gd name="connsiteX3419" fmla="*/ 3432897 w 4772243"/>
              <a:gd name="connsiteY3419" fmla="*/ 1158426 h 8861755"/>
              <a:gd name="connsiteX3420" fmla="*/ 3482432 w 4772243"/>
              <a:gd name="connsiteY3420" fmla="*/ 1097089 h 8861755"/>
              <a:gd name="connsiteX3421" fmla="*/ 3534384 w 4772243"/>
              <a:gd name="connsiteY3421" fmla="*/ 1040862 h 8861755"/>
              <a:gd name="connsiteX3422" fmla="*/ 3573952 w 4772243"/>
              <a:gd name="connsiteY3422" fmla="*/ 1004005 h 8861755"/>
              <a:gd name="connsiteX3423" fmla="*/ 3600834 w 4772243"/>
              <a:gd name="connsiteY3423" fmla="*/ 981946 h 8861755"/>
              <a:gd name="connsiteX3424" fmla="*/ 3614124 w 4772243"/>
              <a:gd name="connsiteY3424" fmla="*/ 971991 h 8861755"/>
              <a:gd name="connsiteX3425" fmla="*/ 3577576 w 4772243"/>
              <a:gd name="connsiteY3425" fmla="*/ 1016918 h 8861755"/>
              <a:gd name="connsiteX3426" fmla="*/ 3452832 w 4772243"/>
              <a:gd name="connsiteY3426" fmla="*/ 1176181 h 8861755"/>
              <a:gd name="connsiteX3427" fmla="*/ 3403900 w 4772243"/>
              <a:gd name="connsiteY3427" fmla="*/ 1243169 h 8861755"/>
              <a:gd name="connsiteX3428" fmla="*/ 3361614 w 4772243"/>
              <a:gd name="connsiteY3428" fmla="*/ 1305583 h 8861755"/>
              <a:gd name="connsiteX3429" fmla="*/ 3337450 w 4772243"/>
              <a:gd name="connsiteY3429" fmla="*/ 1345668 h 8861755"/>
              <a:gd name="connsiteX3430" fmla="*/ 3325973 w 4772243"/>
              <a:gd name="connsiteY3430" fmla="*/ 1368267 h 8861755"/>
              <a:gd name="connsiteX3431" fmla="*/ 3322046 w 4772243"/>
              <a:gd name="connsiteY3431" fmla="*/ 1378221 h 8861755"/>
              <a:gd name="connsiteX3432" fmla="*/ 3313286 w 4772243"/>
              <a:gd name="connsiteY3432" fmla="*/ 1400012 h 8861755"/>
              <a:gd name="connsiteX3433" fmla="*/ 3289727 w 4772243"/>
              <a:gd name="connsiteY3433" fmla="*/ 1440904 h 8861755"/>
              <a:gd name="connsiteX3434" fmla="*/ 3259523 w 4772243"/>
              <a:gd name="connsiteY3434" fmla="*/ 1477760 h 8861755"/>
              <a:gd name="connsiteX3435" fmla="*/ 3223277 w 4772243"/>
              <a:gd name="connsiteY3435" fmla="*/ 1512465 h 8861755"/>
              <a:gd name="connsiteX3436" fmla="*/ 3202436 w 4772243"/>
              <a:gd name="connsiteY3436" fmla="*/ 1528876 h 8861755"/>
              <a:gd name="connsiteX3437" fmla="*/ 3184011 w 4772243"/>
              <a:gd name="connsiteY3437" fmla="*/ 1542864 h 8861755"/>
              <a:gd name="connsiteX3438" fmla="*/ 3148672 w 4772243"/>
              <a:gd name="connsiteY3438" fmla="*/ 1572457 h 8861755"/>
              <a:gd name="connsiteX3439" fmla="*/ 3115447 w 4772243"/>
              <a:gd name="connsiteY3439" fmla="*/ 1603665 h 8861755"/>
              <a:gd name="connsiteX3440" fmla="*/ 3085846 w 4772243"/>
              <a:gd name="connsiteY3440" fmla="*/ 1637023 h 8861755"/>
              <a:gd name="connsiteX3441" fmla="*/ 3071953 w 4772243"/>
              <a:gd name="connsiteY3441" fmla="*/ 1653972 h 8861755"/>
              <a:gd name="connsiteX3442" fmla="*/ 3053226 w 4772243"/>
              <a:gd name="connsiteY3442" fmla="*/ 1678992 h 8861755"/>
              <a:gd name="connsiteX3443" fmla="*/ 3013053 w 4772243"/>
              <a:gd name="connsiteY3443" fmla="*/ 1726878 h 8861755"/>
              <a:gd name="connsiteX3444" fmla="*/ 2968350 w 4772243"/>
              <a:gd name="connsiteY3444" fmla="*/ 1771537 h 8861755"/>
              <a:gd name="connsiteX3445" fmla="*/ 2930595 w 4772243"/>
              <a:gd name="connsiteY3445" fmla="*/ 1802475 h 8861755"/>
              <a:gd name="connsiteX3446" fmla="*/ 2903713 w 4772243"/>
              <a:gd name="connsiteY3446" fmla="*/ 1821576 h 8861755"/>
              <a:gd name="connsiteX3447" fmla="*/ 2889215 w 4772243"/>
              <a:gd name="connsiteY3447" fmla="*/ 1830722 h 8861755"/>
              <a:gd name="connsiteX3448" fmla="*/ 2879550 w 4772243"/>
              <a:gd name="connsiteY3448" fmla="*/ 1836641 h 8861755"/>
              <a:gd name="connsiteX3449" fmla="*/ 2862634 w 4772243"/>
              <a:gd name="connsiteY3449" fmla="*/ 1849285 h 8861755"/>
              <a:gd name="connsiteX3450" fmla="*/ 2847834 w 4772243"/>
              <a:gd name="connsiteY3450" fmla="*/ 1862737 h 8861755"/>
              <a:gd name="connsiteX3451" fmla="*/ 2834847 w 4772243"/>
              <a:gd name="connsiteY3451" fmla="*/ 1877533 h 8861755"/>
              <a:gd name="connsiteX3452" fmla="*/ 2824577 w 4772243"/>
              <a:gd name="connsiteY3452" fmla="*/ 1893136 h 8861755"/>
              <a:gd name="connsiteX3453" fmla="*/ 2816724 w 4772243"/>
              <a:gd name="connsiteY3453" fmla="*/ 1909547 h 8861755"/>
              <a:gd name="connsiteX3454" fmla="*/ 2811287 w 4772243"/>
              <a:gd name="connsiteY3454" fmla="*/ 1927033 h 8861755"/>
              <a:gd name="connsiteX3455" fmla="*/ 2808267 w 4772243"/>
              <a:gd name="connsiteY3455" fmla="*/ 1944789 h 8861755"/>
              <a:gd name="connsiteX3456" fmla="*/ 2807662 w 4772243"/>
              <a:gd name="connsiteY3456" fmla="*/ 1954205 h 8861755"/>
              <a:gd name="connsiteX3457" fmla="*/ 2806454 w 4772243"/>
              <a:gd name="connsiteY3457" fmla="*/ 2026304 h 8861755"/>
              <a:gd name="connsiteX3458" fmla="*/ 2806873 w 4772243"/>
              <a:gd name="connsiteY3458" fmla="*/ 2076265 h 8861755"/>
              <a:gd name="connsiteX3459" fmla="*/ 2810391 w 4772243"/>
              <a:gd name="connsiteY3459" fmla="*/ 2075235 h 8861755"/>
              <a:gd name="connsiteX3460" fmla="*/ 2920100 w 4772243"/>
              <a:gd name="connsiteY3460" fmla="*/ 2036958 h 8861755"/>
              <a:gd name="connsiteX3461" fmla="*/ 2992850 w 4772243"/>
              <a:gd name="connsiteY3461" fmla="*/ 2009946 h 8861755"/>
              <a:gd name="connsiteX3462" fmla="*/ 3012380 w 4772243"/>
              <a:gd name="connsiteY3462" fmla="*/ 2002741 h 8861755"/>
              <a:gd name="connsiteX3463" fmla="*/ 3050536 w 4772243"/>
              <a:gd name="connsiteY3463" fmla="*/ 1990551 h 8861755"/>
              <a:gd name="connsiteX3464" fmla="*/ 3089366 w 4772243"/>
              <a:gd name="connsiteY3464" fmla="*/ 1980449 h 8861755"/>
              <a:gd name="connsiteX3465" fmla="*/ 3128038 w 4772243"/>
              <a:gd name="connsiteY3465" fmla="*/ 1972756 h 8861755"/>
              <a:gd name="connsiteX3466" fmla="*/ 3166916 w 4772243"/>
              <a:gd name="connsiteY3466" fmla="*/ 1966860 h 8861755"/>
              <a:gd name="connsiteX3467" fmla="*/ 3206018 w 4772243"/>
              <a:gd name="connsiteY3467" fmla="*/ 1964165 h 8861755"/>
              <a:gd name="connsiteX3468" fmla="*/ 3245611 w 4772243"/>
              <a:gd name="connsiteY3468" fmla="*/ 1963862 h 8861755"/>
              <a:gd name="connsiteX3469" fmla="*/ 3285330 w 4772243"/>
              <a:gd name="connsiteY3469" fmla="*/ 1966562 h 8861755"/>
              <a:gd name="connsiteX3470" fmla="*/ 3305250 w 4772243"/>
              <a:gd name="connsiteY3470" fmla="*/ 1969061 h 8861755"/>
              <a:gd name="connsiteX3471" fmla="*/ 3314182 w 4772243"/>
              <a:gd name="connsiteY3471" fmla="*/ 1969883 h 8861755"/>
              <a:gd name="connsiteX3472" fmla="*/ 3323581 w 4772243"/>
              <a:gd name="connsiteY3472" fmla="*/ 1968678 h 8861755"/>
              <a:gd name="connsiteX3473" fmla="*/ 3331972 w 4772243"/>
              <a:gd name="connsiteY3473" fmla="*/ 1957897 h 8861755"/>
              <a:gd name="connsiteX3474" fmla="*/ 3346156 w 4772243"/>
              <a:gd name="connsiteY3474" fmla="*/ 1943362 h 8861755"/>
              <a:gd name="connsiteX3475" fmla="*/ 3368789 w 4772243"/>
              <a:gd name="connsiteY3475" fmla="*/ 1923173 h 8861755"/>
              <a:gd name="connsiteX3476" fmla="*/ 3427636 w 4772243"/>
              <a:gd name="connsiteY3476" fmla="*/ 1875260 h 8861755"/>
              <a:gd name="connsiteX3477" fmla="*/ 3472300 w 4772243"/>
              <a:gd name="connsiteY3477" fmla="*/ 1835961 h 8861755"/>
              <a:gd name="connsiteX3478" fmla="*/ 3497649 w 4772243"/>
              <a:gd name="connsiteY3478" fmla="*/ 1809044 h 8861755"/>
              <a:gd name="connsiteX3479" fmla="*/ 3516964 w 4772243"/>
              <a:gd name="connsiteY3479" fmla="*/ 1782126 h 8861755"/>
              <a:gd name="connsiteX3480" fmla="*/ 3525413 w 4772243"/>
              <a:gd name="connsiteY3480" fmla="*/ 1762208 h 8861755"/>
              <a:gd name="connsiteX3481" fmla="*/ 3528431 w 4772243"/>
              <a:gd name="connsiteY3481" fmla="*/ 1749287 h 8861755"/>
              <a:gd name="connsiteX3482" fmla="*/ 3528431 w 4772243"/>
              <a:gd name="connsiteY3482" fmla="*/ 1742827 h 8861755"/>
              <a:gd name="connsiteX3483" fmla="*/ 3527526 w 4772243"/>
              <a:gd name="connsiteY3483" fmla="*/ 1666382 h 8861755"/>
              <a:gd name="connsiteX3484" fmla="*/ 3527526 w 4772243"/>
              <a:gd name="connsiteY3484" fmla="*/ 1597474 h 8861755"/>
              <a:gd name="connsiteX3485" fmla="*/ 3529336 w 4772243"/>
              <a:gd name="connsiteY3485" fmla="*/ 1599896 h 8861755"/>
              <a:gd name="connsiteX3486" fmla="*/ 3544426 w 4772243"/>
              <a:gd name="connsiteY3486" fmla="*/ 1618470 h 8861755"/>
              <a:gd name="connsiteX3487" fmla="*/ 3553479 w 4772243"/>
              <a:gd name="connsiteY3487" fmla="*/ 1591552 h 8861755"/>
              <a:gd name="connsiteX3488" fmla="*/ 3561929 w 4772243"/>
              <a:gd name="connsiteY3488" fmla="*/ 1551984 h 8861755"/>
              <a:gd name="connsiteX3489" fmla="*/ 3564946 w 4772243"/>
              <a:gd name="connsiteY3489" fmla="*/ 1526143 h 8861755"/>
              <a:gd name="connsiteX3490" fmla="*/ 3566153 w 4772243"/>
              <a:gd name="connsiteY3490" fmla="*/ 1500302 h 8861755"/>
              <a:gd name="connsiteX3491" fmla="*/ 3565550 w 4772243"/>
              <a:gd name="connsiteY3491" fmla="*/ 1474730 h 8861755"/>
              <a:gd name="connsiteX3492" fmla="*/ 3562230 w 4772243"/>
              <a:gd name="connsiteY3492" fmla="*/ 1449159 h 8861755"/>
              <a:gd name="connsiteX3493" fmla="*/ 3556798 w 4772243"/>
              <a:gd name="connsiteY3493" fmla="*/ 1423857 h 8861755"/>
              <a:gd name="connsiteX3494" fmla="*/ 3553479 w 4772243"/>
              <a:gd name="connsiteY3494" fmla="*/ 1411206 h 8861755"/>
              <a:gd name="connsiteX3495" fmla="*/ 3560419 w 4772243"/>
              <a:gd name="connsiteY3495" fmla="*/ 1424395 h 8861755"/>
              <a:gd name="connsiteX3496" fmla="*/ 3571283 w 4772243"/>
              <a:gd name="connsiteY3496" fmla="*/ 1451851 h 8861755"/>
              <a:gd name="connsiteX3497" fmla="*/ 3579431 w 4772243"/>
              <a:gd name="connsiteY3497" fmla="*/ 1478499 h 8861755"/>
              <a:gd name="connsiteX3498" fmla="*/ 3585467 w 4772243"/>
              <a:gd name="connsiteY3498" fmla="*/ 1505416 h 8861755"/>
              <a:gd name="connsiteX3499" fmla="*/ 3589692 w 4772243"/>
              <a:gd name="connsiteY3499" fmla="*/ 1546061 h 8861755"/>
              <a:gd name="connsiteX3500" fmla="*/ 3588787 w 4772243"/>
              <a:gd name="connsiteY3500" fmla="*/ 1599358 h 8861755"/>
              <a:gd name="connsiteX3501" fmla="*/ 3582148 w 4772243"/>
              <a:gd name="connsiteY3501" fmla="*/ 1652654 h 8861755"/>
              <a:gd name="connsiteX3502" fmla="*/ 3572491 w 4772243"/>
              <a:gd name="connsiteY3502" fmla="*/ 1705412 h 8861755"/>
              <a:gd name="connsiteX3503" fmla="*/ 3561627 w 4772243"/>
              <a:gd name="connsiteY3503" fmla="*/ 1757631 h 8861755"/>
              <a:gd name="connsiteX3504" fmla="*/ 3551668 w 4772243"/>
              <a:gd name="connsiteY3504" fmla="*/ 1809313 h 8861755"/>
              <a:gd name="connsiteX3505" fmla="*/ 3547745 w 4772243"/>
              <a:gd name="connsiteY3505" fmla="*/ 1835154 h 8861755"/>
              <a:gd name="connsiteX3506" fmla="*/ 3625001 w 4772243"/>
              <a:gd name="connsiteY3506" fmla="*/ 1802315 h 8861755"/>
              <a:gd name="connsiteX3507" fmla="*/ 3661012 w 4772243"/>
              <a:gd name="connsiteY3507" fmla="*/ 1786604 h 8861755"/>
              <a:gd name="connsiteX3508" fmla="*/ 3666530 w 4772243"/>
              <a:gd name="connsiteY3508" fmla="*/ 1780273 h 8861755"/>
              <a:gd name="connsiteX3509" fmla="*/ 3680895 w 4772243"/>
              <a:gd name="connsiteY3509" fmla="*/ 1760253 h 8861755"/>
              <a:gd name="connsiteX3510" fmla="*/ 3689858 w 4772243"/>
              <a:gd name="connsiteY3510" fmla="*/ 1747454 h 8861755"/>
              <a:gd name="connsiteX3511" fmla="*/ 3712988 w 4772243"/>
              <a:gd name="connsiteY3511" fmla="*/ 1713536 h 8861755"/>
              <a:gd name="connsiteX3512" fmla="*/ 3728996 w 4772243"/>
              <a:gd name="connsiteY3512" fmla="*/ 1682567 h 8861755"/>
              <a:gd name="connsiteX3513" fmla="*/ 3737839 w 4772243"/>
              <a:gd name="connsiteY3513" fmla="*/ 1659254 h 8861755"/>
              <a:gd name="connsiteX3514" fmla="*/ 3743684 w 4772243"/>
              <a:gd name="connsiteY3514" fmla="*/ 1633798 h 8861755"/>
              <a:gd name="connsiteX3515" fmla="*/ 3746443 w 4772243"/>
              <a:gd name="connsiteY3515" fmla="*/ 1606704 h 8861755"/>
              <a:gd name="connsiteX3516" fmla="*/ 3745720 w 4772243"/>
              <a:gd name="connsiteY3516" fmla="*/ 1592197 h 8861755"/>
              <a:gd name="connsiteX3517" fmla="*/ 3746037 w 4772243"/>
              <a:gd name="connsiteY3517" fmla="*/ 1587385 h 8861755"/>
              <a:gd name="connsiteX3518" fmla="*/ 3748931 w 4772243"/>
              <a:gd name="connsiteY3518" fmla="*/ 1580415 h 8861755"/>
              <a:gd name="connsiteX3519" fmla="*/ 3755873 w 4772243"/>
              <a:gd name="connsiteY3519" fmla="*/ 1577771 h 8861755"/>
              <a:gd name="connsiteX3520" fmla="*/ 3765757 w 4772243"/>
              <a:gd name="connsiteY3520" fmla="*/ 1580575 h 8861755"/>
              <a:gd name="connsiteX3521" fmla="*/ 3771842 w 4772243"/>
              <a:gd name="connsiteY3521" fmla="*/ 1584357 h 8861755"/>
              <a:gd name="connsiteX3522" fmla="*/ 3768948 w 4772243"/>
              <a:gd name="connsiteY3522" fmla="*/ 1615962 h 8861755"/>
              <a:gd name="connsiteX3523" fmla="*/ 3766349 w 4772243"/>
              <a:gd name="connsiteY3523" fmla="*/ 1665285 h 8861755"/>
              <a:gd name="connsiteX3524" fmla="*/ 3788813 w 4772243"/>
              <a:gd name="connsiteY3524" fmla="*/ 1646403 h 8861755"/>
              <a:gd name="connsiteX3525" fmla="*/ 3818601 w 4772243"/>
              <a:gd name="connsiteY3525" fmla="*/ 1617458 h 8861755"/>
              <a:gd name="connsiteX3526" fmla="*/ 3836312 w 4772243"/>
              <a:gd name="connsiteY3526" fmla="*/ 1597571 h 8861755"/>
              <a:gd name="connsiteX3527" fmla="*/ 3852438 w 4772243"/>
              <a:gd name="connsiteY3527" fmla="*/ 1577115 h 8861755"/>
              <a:gd name="connsiteX3528" fmla="*/ 3866605 w 4772243"/>
              <a:gd name="connsiteY3528" fmla="*/ 1555997 h 8861755"/>
              <a:gd name="connsiteX3529" fmla="*/ 3879280 w 4772243"/>
              <a:gd name="connsiteY3529" fmla="*/ 1534510 h 8861755"/>
              <a:gd name="connsiteX3530" fmla="*/ 3889902 w 4772243"/>
              <a:gd name="connsiteY3530" fmla="*/ 1512162 h 8861755"/>
              <a:gd name="connsiteX3531" fmla="*/ 3894510 w 4772243"/>
              <a:gd name="connsiteY3531" fmla="*/ 1500552 h 8861755"/>
              <a:gd name="connsiteX3532" fmla="*/ 3891964 w 4772243"/>
              <a:gd name="connsiteY3532" fmla="*/ 1513722 h 8861755"/>
              <a:gd name="connsiteX3533" fmla="*/ 3885287 w 4772243"/>
              <a:gd name="connsiteY3533" fmla="*/ 1539495 h 8861755"/>
              <a:gd name="connsiteX3534" fmla="*/ 3875713 w 4772243"/>
              <a:gd name="connsiteY3534" fmla="*/ 1564024 h 8861755"/>
              <a:gd name="connsiteX3535" fmla="*/ 3864181 w 4772243"/>
              <a:gd name="connsiteY3535" fmla="*/ 1587892 h 8861755"/>
              <a:gd name="connsiteX3536" fmla="*/ 3843843 w 4772243"/>
              <a:gd name="connsiteY3536" fmla="*/ 1622155 h 8861755"/>
              <a:gd name="connsiteX3537" fmla="*/ 3811892 w 4772243"/>
              <a:gd name="connsiteY3537" fmla="*/ 1665064 h 8861755"/>
              <a:gd name="connsiteX3538" fmla="*/ 3775641 w 4772243"/>
              <a:gd name="connsiteY3538" fmla="*/ 1705857 h 8861755"/>
              <a:gd name="connsiteX3539" fmla="*/ 3737051 w 4772243"/>
              <a:gd name="connsiteY3539" fmla="*/ 1745195 h 8861755"/>
              <a:gd name="connsiteX3540" fmla="*/ 3722038 w 4772243"/>
              <a:gd name="connsiteY3540" fmla="*/ 1759979 h 8861755"/>
              <a:gd name="connsiteX3541" fmla="*/ 3736056 w 4772243"/>
              <a:gd name="connsiteY3541" fmla="*/ 1753863 h 8861755"/>
              <a:gd name="connsiteX3542" fmla="*/ 3811802 w 4772243"/>
              <a:gd name="connsiteY3542" fmla="*/ 1717525 h 8861755"/>
              <a:gd name="connsiteX3543" fmla="*/ 3826288 w 4772243"/>
              <a:gd name="connsiteY3543" fmla="*/ 1710257 h 8861755"/>
              <a:gd name="connsiteX3544" fmla="*/ 3853448 w 4772243"/>
              <a:gd name="connsiteY3544" fmla="*/ 1690607 h 8861755"/>
              <a:gd name="connsiteX3545" fmla="*/ 3877591 w 4772243"/>
              <a:gd name="connsiteY3545" fmla="*/ 1667729 h 8861755"/>
              <a:gd name="connsiteX3546" fmla="*/ 3896301 w 4772243"/>
              <a:gd name="connsiteY3546" fmla="*/ 1642157 h 8861755"/>
              <a:gd name="connsiteX3547" fmla="*/ 3903544 w 4772243"/>
              <a:gd name="connsiteY3547" fmla="*/ 1629236 h 8861755"/>
              <a:gd name="connsiteX3548" fmla="*/ 3914106 w 4772243"/>
              <a:gd name="connsiteY3548" fmla="*/ 1607433 h 8861755"/>
              <a:gd name="connsiteX3549" fmla="*/ 3930402 w 4772243"/>
              <a:gd name="connsiteY3549" fmla="*/ 1562750 h 8861755"/>
              <a:gd name="connsiteX3550" fmla="*/ 3950621 w 4772243"/>
              <a:gd name="connsiteY3550" fmla="*/ 1493842 h 8861755"/>
              <a:gd name="connsiteX3551" fmla="*/ 3964503 w 4772243"/>
              <a:gd name="connsiteY3551" fmla="*/ 1447813 h 8861755"/>
              <a:gd name="connsiteX3552" fmla="*/ 3967822 w 4772243"/>
              <a:gd name="connsiteY3552" fmla="*/ 1439739 h 8861755"/>
              <a:gd name="connsiteX3553" fmla="*/ 3971746 w 4772243"/>
              <a:gd name="connsiteY3553" fmla="*/ 1431933 h 8861755"/>
              <a:gd name="connsiteX3554" fmla="*/ 3978989 w 4772243"/>
              <a:gd name="connsiteY3554" fmla="*/ 1433009 h 8861755"/>
              <a:gd name="connsiteX3555" fmla="*/ 3985628 w 4772243"/>
              <a:gd name="connsiteY3555" fmla="*/ 1434355 h 8861755"/>
              <a:gd name="connsiteX3556" fmla="*/ 3972349 w 4772243"/>
              <a:gd name="connsiteY3556" fmla="*/ 1498149 h 8861755"/>
              <a:gd name="connsiteX3557" fmla="*/ 3959977 w 4772243"/>
              <a:gd name="connsiteY3557" fmla="*/ 1557098 h 8861755"/>
              <a:gd name="connsiteX3558" fmla="*/ 4033913 w 4772243"/>
              <a:gd name="connsiteY3558" fmla="*/ 1500302 h 8861755"/>
              <a:gd name="connsiteX3559" fmla="*/ 4112677 w 4772243"/>
              <a:gd name="connsiteY3559" fmla="*/ 1441622 h 8861755"/>
              <a:gd name="connsiteX3560" fmla="*/ 4124749 w 4772243"/>
              <a:gd name="connsiteY3560" fmla="*/ 1432471 h 8861755"/>
              <a:gd name="connsiteX3561" fmla="*/ 4145873 w 4772243"/>
              <a:gd name="connsiteY3561" fmla="*/ 1413629 h 8861755"/>
              <a:gd name="connsiteX3562" fmla="*/ 4163980 w 4772243"/>
              <a:gd name="connsiteY3562" fmla="*/ 1393441 h 8861755"/>
              <a:gd name="connsiteX3563" fmla="*/ 4178465 w 4772243"/>
              <a:gd name="connsiteY3563" fmla="*/ 1372175 h 8861755"/>
              <a:gd name="connsiteX3564" fmla="*/ 4189631 w 4772243"/>
              <a:gd name="connsiteY3564" fmla="*/ 1349834 h 8861755"/>
              <a:gd name="connsiteX3565" fmla="*/ 4197477 w 4772243"/>
              <a:gd name="connsiteY3565" fmla="*/ 1326147 h 8861755"/>
              <a:gd name="connsiteX3566" fmla="*/ 4202306 w 4772243"/>
              <a:gd name="connsiteY3566" fmla="*/ 1301652 h 8861755"/>
              <a:gd name="connsiteX3567" fmla="*/ 4203815 w 4772243"/>
              <a:gd name="connsiteY3567" fmla="*/ 1275812 h 8861755"/>
              <a:gd name="connsiteX3568" fmla="*/ 4203513 w 4772243"/>
              <a:gd name="connsiteY3568" fmla="*/ 1262353 h 8861755"/>
              <a:gd name="connsiteX3569" fmla="*/ 4202909 w 4772243"/>
              <a:gd name="connsiteY3569" fmla="*/ 1242165 h 8861755"/>
              <a:gd name="connsiteX3570" fmla="*/ 4206229 w 4772243"/>
              <a:gd name="connsiteY3570" fmla="*/ 1202328 h 8861755"/>
              <a:gd name="connsiteX3571" fmla="*/ 4214075 w 4772243"/>
              <a:gd name="connsiteY3571" fmla="*/ 1173795 h 8861755"/>
              <a:gd name="connsiteX3572" fmla="*/ 4221318 w 4772243"/>
              <a:gd name="connsiteY3572" fmla="*/ 1154953 h 8861755"/>
              <a:gd name="connsiteX3573" fmla="*/ 4231578 w 4772243"/>
              <a:gd name="connsiteY3573" fmla="*/ 1136649 h 8861755"/>
              <a:gd name="connsiteX3574" fmla="*/ 4244555 w 4772243"/>
              <a:gd name="connsiteY3574" fmla="*/ 1118884 h 8861755"/>
              <a:gd name="connsiteX3575" fmla="*/ 4252401 w 4772243"/>
              <a:gd name="connsiteY3575" fmla="*/ 1110540 h 8861755"/>
              <a:gd name="connsiteX3576" fmla="*/ 4246366 w 4772243"/>
              <a:gd name="connsiteY3576" fmla="*/ 1122653 h 8861755"/>
              <a:gd name="connsiteX3577" fmla="*/ 4236709 w 4772243"/>
              <a:gd name="connsiteY3577" fmla="*/ 1147954 h 8861755"/>
              <a:gd name="connsiteX3578" fmla="*/ 4228863 w 4772243"/>
              <a:gd name="connsiteY3578" fmla="*/ 1172987 h 8861755"/>
              <a:gd name="connsiteX3579" fmla="*/ 4223430 w 4772243"/>
              <a:gd name="connsiteY3579" fmla="*/ 1198828 h 8861755"/>
              <a:gd name="connsiteX3580" fmla="*/ 4219810 w 4772243"/>
              <a:gd name="connsiteY3580" fmla="*/ 1224669 h 8861755"/>
              <a:gd name="connsiteX3581" fmla="*/ 4218602 w 4772243"/>
              <a:gd name="connsiteY3581" fmla="*/ 1250779 h 8861755"/>
              <a:gd name="connsiteX3582" fmla="*/ 4219810 w 4772243"/>
              <a:gd name="connsiteY3582" fmla="*/ 1277696 h 8861755"/>
              <a:gd name="connsiteX3583" fmla="*/ 4223430 w 4772243"/>
              <a:gd name="connsiteY3583" fmla="*/ 1304882 h 8861755"/>
              <a:gd name="connsiteX3584" fmla="*/ 4226449 w 4772243"/>
              <a:gd name="connsiteY3584" fmla="*/ 1318880 h 8861755"/>
              <a:gd name="connsiteX3585" fmla="*/ 4243046 w 4772243"/>
              <a:gd name="connsiteY3585" fmla="*/ 1309727 h 8861755"/>
              <a:gd name="connsiteX3586" fmla="*/ 4255721 w 4772243"/>
              <a:gd name="connsiteY3586" fmla="*/ 1302998 h 8861755"/>
              <a:gd name="connsiteX3587" fmla="*/ 4259644 w 4772243"/>
              <a:gd name="connsiteY3587" fmla="*/ 1304882 h 8861755"/>
              <a:gd name="connsiteX3588" fmla="*/ 4264473 w 4772243"/>
              <a:gd name="connsiteY3588" fmla="*/ 1308920 h 8861755"/>
              <a:gd name="connsiteX3589" fmla="*/ 4265076 w 4772243"/>
              <a:gd name="connsiteY3589" fmla="*/ 1312419 h 8861755"/>
              <a:gd name="connsiteX3590" fmla="*/ 4264171 w 4772243"/>
              <a:gd name="connsiteY3590" fmla="*/ 1314034 h 8861755"/>
              <a:gd name="connsiteX3591" fmla="*/ 4260248 w 4772243"/>
              <a:gd name="connsiteY3591" fmla="*/ 1318341 h 8861755"/>
              <a:gd name="connsiteX3592" fmla="*/ 4249081 w 4772243"/>
              <a:gd name="connsiteY3592" fmla="*/ 1325339 h 8861755"/>
              <a:gd name="connsiteX3593" fmla="*/ 4236709 w 4772243"/>
              <a:gd name="connsiteY3593" fmla="*/ 1333145 h 8861755"/>
              <a:gd name="connsiteX3594" fmla="*/ 4225845 w 4772243"/>
              <a:gd name="connsiteY3594" fmla="*/ 1344989 h 8861755"/>
              <a:gd name="connsiteX3595" fmla="*/ 4221922 w 4772243"/>
              <a:gd name="connsiteY3595" fmla="*/ 1353334 h 8861755"/>
              <a:gd name="connsiteX3596" fmla="*/ 4217394 w 4772243"/>
              <a:gd name="connsiteY3596" fmla="*/ 1363024 h 8861755"/>
              <a:gd name="connsiteX3597" fmla="*/ 4207436 w 4772243"/>
              <a:gd name="connsiteY3597" fmla="*/ 1381597 h 8861755"/>
              <a:gd name="connsiteX3598" fmla="*/ 4189028 w 4772243"/>
              <a:gd name="connsiteY3598" fmla="*/ 1407168 h 8861755"/>
              <a:gd name="connsiteX3599" fmla="*/ 4158850 w 4772243"/>
              <a:gd name="connsiteY3599" fmla="*/ 1438123 h 8861755"/>
              <a:gd name="connsiteX3600" fmla="*/ 4125654 w 4772243"/>
              <a:gd name="connsiteY3600" fmla="*/ 1467194 h 8861755"/>
              <a:gd name="connsiteX3601" fmla="*/ 4108452 w 4772243"/>
              <a:gd name="connsiteY3601" fmla="*/ 1481460 h 8861755"/>
              <a:gd name="connsiteX3602" fmla="*/ 4085819 w 4772243"/>
              <a:gd name="connsiteY3602" fmla="*/ 1500302 h 8861755"/>
              <a:gd name="connsiteX3603" fmla="*/ 4042363 w 4772243"/>
              <a:gd name="connsiteY3603" fmla="*/ 1539602 h 8861755"/>
              <a:gd name="connsiteX3604" fmla="*/ 4000415 w 4772243"/>
              <a:gd name="connsiteY3604" fmla="*/ 1580516 h 8861755"/>
              <a:gd name="connsiteX3605" fmla="*/ 3961787 w 4772243"/>
              <a:gd name="connsiteY3605" fmla="*/ 1623045 h 8861755"/>
              <a:gd name="connsiteX3606" fmla="*/ 3943681 w 4772243"/>
              <a:gd name="connsiteY3606" fmla="*/ 1645118 h 8861755"/>
              <a:gd name="connsiteX3607" fmla="*/ 3927686 w 4772243"/>
              <a:gd name="connsiteY3607" fmla="*/ 1664498 h 8861755"/>
              <a:gd name="connsiteX3608" fmla="*/ 3893283 w 4772243"/>
              <a:gd name="connsiteY3608" fmla="*/ 1701105 h 8861755"/>
              <a:gd name="connsiteX3609" fmla="*/ 3864614 w 4772243"/>
              <a:gd name="connsiteY3609" fmla="*/ 1724793 h 8861755"/>
              <a:gd name="connsiteX3610" fmla="*/ 3843489 w 4772243"/>
              <a:gd name="connsiteY3610" fmla="*/ 1739328 h 8861755"/>
              <a:gd name="connsiteX3611" fmla="*/ 3820554 w 4772243"/>
              <a:gd name="connsiteY3611" fmla="*/ 1751710 h 8861755"/>
              <a:gd name="connsiteX3612" fmla="*/ 3795205 w 4772243"/>
              <a:gd name="connsiteY3612" fmla="*/ 1762208 h 8861755"/>
              <a:gd name="connsiteX3613" fmla="*/ 3781021 w 4772243"/>
              <a:gd name="connsiteY3613" fmla="*/ 1766515 h 8861755"/>
              <a:gd name="connsiteX3614" fmla="*/ 3753559 w 4772243"/>
              <a:gd name="connsiteY3614" fmla="*/ 1774859 h 8861755"/>
              <a:gd name="connsiteX3615" fmla="*/ 3700748 w 4772243"/>
              <a:gd name="connsiteY3615" fmla="*/ 1794778 h 8861755"/>
              <a:gd name="connsiteX3616" fmla="*/ 3676500 w 4772243"/>
              <a:gd name="connsiteY3616" fmla="*/ 1805527 h 8861755"/>
              <a:gd name="connsiteX3617" fmla="*/ 3659853 w 4772243"/>
              <a:gd name="connsiteY3617" fmla="*/ 1822471 h 8861755"/>
              <a:gd name="connsiteX3618" fmla="*/ 3642228 w 4772243"/>
              <a:gd name="connsiteY3618" fmla="*/ 1841855 h 8861755"/>
              <a:gd name="connsiteX3619" fmla="*/ 3731837 w 4772243"/>
              <a:gd name="connsiteY3619" fmla="*/ 1842441 h 8861755"/>
              <a:gd name="connsiteX3620" fmla="*/ 3867646 w 4772243"/>
              <a:gd name="connsiteY3620" fmla="*/ 1843494 h 8861755"/>
              <a:gd name="connsiteX3621" fmla="*/ 3958264 w 4772243"/>
              <a:gd name="connsiteY3621" fmla="*/ 1842758 h 8861755"/>
              <a:gd name="connsiteX3622" fmla="*/ 4004163 w 4772243"/>
              <a:gd name="connsiteY3622" fmla="*/ 1841227 h 8861755"/>
              <a:gd name="connsiteX3623" fmla="*/ 4019671 w 4772243"/>
              <a:gd name="connsiteY3623" fmla="*/ 1840011 h 8861755"/>
              <a:gd name="connsiteX3624" fmla="*/ 4051854 w 4772243"/>
              <a:gd name="connsiteY3624" fmla="*/ 1833850 h 8861755"/>
              <a:gd name="connsiteX3625" fmla="*/ 4083989 w 4772243"/>
              <a:gd name="connsiteY3625" fmla="*/ 1823484 h 8861755"/>
              <a:gd name="connsiteX3626" fmla="*/ 4113387 w 4772243"/>
              <a:gd name="connsiteY3626" fmla="*/ 1809469 h 8861755"/>
              <a:gd name="connsiteX3627" fmla="*/ 4126588 w 4772243"/>
              <a:gd name="connsiteY3627" fmla="*/ 1801389 h 8861755"/>
              <a:gd name="connsiteX3628" fmla="*/ 4147156 w 4772243"/>
              <a:gd name="connsiteY3628" fmla="*/ 1787453 h 8861755"/>
              <a:gd name="connsiteX3629" fmla="*/ 4186033 w 4772243"/>
              <a:gd name="connsiteY3629" fmla="*/ 1756922 h 8861755"/>
              <a:gd name="connsiteX3630" fmla="*/ 4242551 w 4772243"/>
              <a:gd name="connsiteY3630" fmla="*/ 1708407 h 8861755"/>
              <a:gd name="connsiteX3631" fmla="*/ 4279643 w 4772243"/>
              <a:gd name="connsiteY3631" fmla="*/ 1676209 h 8861755"/>
              <a:gd name="connsiteX3632" fmla="*/ 4287481 w 4772243"/>
              <a:gd name="connsiteY3632" fmla="*/ 1670643 h 8861755"/>
              <a:gd name="connsiteX3633" fmla="*/ 4295136 w 4772243"/>
              <a:gd name="connsiteY3633" fmla="*/ 1665380 h 8861755"/>
              <a:gd name="connsiteX3634" fmla="*/ 4299729 w 4772243"/>
              <a:gd name="connsiteY3634" fmla="*/ 1668792 h 8861755"/>
              <a:gd name="connsiteX3635" fmla="*/ 4304227 w 4772243"/>
              <a:gd name="connsiteY3635" fmla="*/ 1672006 h 8861755"/>
              <a:gd name="connsiteX3636" fmla="*/ 4256434 w 4772243"/>
              <a:gd name="connsiteY3636" fmla="*/ 1719542 h 8861755"/>
              <a:gd name="connsiteX3637" fmla="*/ 4212402 w 4772243"/>
              <a:gd name="connsiteY3637" fmla="*/ 1762596 h 8861755"/>
              <a:gd name="connsiteX3638" fmla="*/ 4302613 w 4772243"/>
              <a:gd name="connsiteY3638" fmla="*/ 1742541 h 8861755"/>
              <a:gd name="connsiteX3639" fmla="*/ 4397749 w 4772243"/>
              <a:gd name="connsiteY3639" fmla="*/ 1722486 h 8861755"/>
              <a:gd name="connsiteX3640" fmla="*/ 4412307 w 4772243"/>
              <a:gd name="connsiteY3640" fmla="*/ 1719286 h 8861755"/>
              <a:gd name="connsiteX3641" fmla="*/ 4440008 w 4772243"/>
              <a:gd name="connsiteY3641" fmla="*/ 1711314 h 8861755"/>
              <a:gd name="connsiteX3642" fmla="*/ 4465361 w 4772243"/>
              <a:gd name="connsiteY3642" fmla="*/ 1701187 h 8861755"/>
              <a:gd name="connsiteX3643" fmla="*/ 4489387 w 4772243"/>
              <a:gd name="connsiteY3643" fmla="*/ 1688982 h 8861755"/>
              <a:gd name="connsiteX3644" fmla="*/ 4511162 w 4772243"/>
              <a:gd name="connsiteY3644" fmla="*/ 1674820 h 8861755"/>
              <a:gd name="connsiteX3645" fmla="*/ 4530962 w 4772243"/>
              <a:gd name="connsiteY3645" fmla="*/ 1658596 h 8861755"/>
              <a:gd name="connsiteX3646" fmla="*/ 4549064 w 4772243"/>
              <a:gd name="connsiteY3646" fmla="*/ 1640202 h 8861755"/>
              <a:gd name="connsiteX3647" fmla="*/ 4565563 w 4772243"/>
              <a:gd name="connsiteY3647" fmla="*/ 1619838 h 8861755"/>
              <a:gd name="connsiteX3648" fmla="*/ 4573059 w 4772243"/>
              <a:gd name="connsiteY3648" fmla="*/ 1608771 h 8861755"/>
              <a:gd name="connsiteX3649" fmla="*/ 4584306 w 4772243"/>
              <a:gd name="connsiteY3649" fmla="*/ 1592520 h 8861755"/>
              <a:gd name="connsiteX3650" fmla="*/ 4610348 w 4772243"/>
              <a:gd name="connsiteY3650" fmla="*/ 1561247 h 8861755"/>
              <a:gd name="connsiteX3651" fmla="*/ 4633256 w 4772243"/>
              <a:gd name="connsiteY3651" fmla="*/ 1540554 h 8861755"/>
              <a:gd name="connsiteX3652" fmla="*/ 4650216 w 4772243"/>
              <a:gd name="connsiteY3652" fmla="*/ 1527991 h 8861755"/>
              <a:gd name="connsiteX3653" fmla="*/ 4668492 w 4772243"/>
              <a:gd name="connsiteY3653" fmla="*/ 1516805 h 8861755"/>
              <a:gd name="connsiteX3654" fmla="*/ 4689014 w 4772243"/>
              <a:gd name="connsiteY3654" fmla="*/ 1506876 h 8861755"/>
              <a:gd name="connsiteX3655" fmla="*/ 4699842 w 4772243"/>
              <a:gd name="connsiteY3655" fmla="*/ 1502751 h 8861755"/>
              <a:gd name="connsiteX3656" fmla="*/ 4688038 w 4772243"/>
              <a:gd name="connsiteY3656" fmla="*/ 1511001 h 8861755"/>
              <a:gd name="connsiteX3657" fmla="*/ 4665828 w 4772243"/>
              <a:gd name="connsiteY3657" fmla="*/ 1527675 h 8861755"/>
              <a:gd name="connsiteX3658" fmla="*/ 4644838 w 4772243"/>
              <a:gd name="connsiteY3658" fmla="*/ 1545526 h 8861755"/>
              <a:gd name="connsiteX3659" fmla="*/ 4625809 w 4772243"/>
              <a:gd name="connsiteY3659" fmla="*/ 1564038 h 8861755"/>
              <a:gd name="connsiteX3660" fmla="*/ 4608096 w 4772243"/>
              <a:gd name="connsiteY3660" fmla="*/ 1583926 h 8861755"/>
              <a:gd name="connsiteX3661" fmla="*/ 4591510 w 4772243"/>
              <a:gd name="connsiteY3661" fmla="*/ 1604791 h 8861755"/>
              <a:gd name="connsiteX3662" fmla="*/ 4576518 w 4772243"/>
              <a:gd name="connsiteY3662" fmla="*/ 1626927 h 8861755"/>
              <a:gd name="connsiteX3663" fmla="*/ 4563677 w 4772243"/>
              <a:gd name="connsiteY3663" fmla="*/ 1650121 h 8861755"/>
              <a:gd name="connsiteX3664" fmla="*/ 4557498 w 4772243"/>
              <a:gd name="connsiteY3664" fmla="*/ 1662565 h 8861755"/>
              <a:gd name="connsiteX3665" fmla="*/ 4575512 w 4772243"/>
              <a:gd name="connsiteY3665" fmla="*/ 1661098 h 8861755"/>
              <a:gd name="connsiteX3666" fmla="*/ 4589165 w 4772243"/>
              <a:gd name="connsiteY3666" fmla="*/ 1660119 h 8861755"/>
              <a:gd name="connsiteX3667" fmla="*/ 4591704 w 4772243"/>
              <a:gd name="connsiteY3667" fmla="*/ 1662672 h 8861755"/>
              <a:gd name="connsiteX3668" fmla="*/ 4592600 w 4772243"/>
              <a:gd name="connsiteY3668" fmla="*/ 1667962 h 8861755"/>
              <a:gd name="connsiteX3669" fmla="*/ 4591427 w 4772243"/>
              <a:gd name="connsiteY3669" fmla="*/ 1670990 h 8861755"/>
              <a:gd name="connsiteX3670" fmla="*/ 4589856 w 4772243"/>
              <a:gd name="connsiteY3670" fmla="*/ 1671822 h 8861755"/>
              <a:gd name="connsiteX3671" fmla="*/ 4584026 w 4772243"/>
              <a:gd name="connsiteY3671" fmla="*/ 1674044 h 8861755"/>
              <a:gd name="connsiteX3672" fmla="*/ 4571127 w 4772243"/>
              <a:gd name="connsiteY3672" fmla="*/ 1675908 h 8861755"/>
              <a:gd name="connsiteX3673" fmla="*/ 4557300 w 4772243"/>
              <a:gd name="connsiteY3673" fmla="*/ 1677890 h 8861755"/>
              <a:gd name="connsiteX3674" fmla="*/ 4541561 w 4772243"/>
              <a:gd name="connsiteY3674" fmla="*/ 1683418 h 8861755"/>
              <a:gd name="connsiteX3675" fmla="*/ 4533724 w 4772243"/>
              <a:gd name="connsiteY3675" fmla="*/ 1688984 h 8861755"/>
              <a:gd name="connsiteX3676" fmla="*/ 4524967 w 4772243"/>
              <a:gd name="connsiteY3676" fmla="*/ 1695371 h 8861755"/>
              <a:gd name="connsiteX3677" fmla="*/ 4506135 w 4772243"/>
              <a:gd name="connsiteY3677" fmla="*/ 1706768 h 8861755"/>
              <a:gd name="connsiteX3678" fmla="*/ 4476832 w 4772243"/>
              <a:gd name="connsiteY3678" fmla="*/ 1720982 h 8861755"/>
              <a:gd name="connsiteX3679" fmla="*/ 4435637 w 4772243"/>
              <a:gd name="connsiteY3679" fmla="*/ 1735738 h 8861755"/>
              <a:gd name="connsiteX3680" fmla="*/ 4393294 w 4772243"/>
              <a:gd name="connsiteY3680" fmla="*/ 1747412 h 8861755"/>
              <a:gd name="connsiteX3681" fmla="*/ 4371050 w 4772243"/>
              <a:gd name="connsiteY3681" fmla="*/ 1753070 h 8861755"/>
              <a:gd name="connsiteX3682" fmla="*/ 4342786 w 4772243"/>
              <a:gd name="connsiteY3682" fmla="*/ 1760554 h 8861755"/>
              <a:gd name="connsiteX3683" fmla="*/ 4286091 w 4772243"/>
              <a:gd name="connsiteY3683" fmla="*/ 1777226 h 8861755"/>
              <a:gd name="connsiteX3684" fmla="*/ 4229975 w 4772243"/>
              <a:gd name="connsiteY3684" fmla="*/ 1795788 h 8861755"/>
              <a:gd name="connsiteX3685" fmla="*/ 4175279 w 4772243"/>
              <a:gd name="connsiteY3685" fmla="*/ 1816627 h 8861755"/>
              <a:gd name="connsiteX3686" fmla="*/ 4148269 w 4772243"/>
              <a:gd name="connsiteY3686" fmla="*/ 1828090 h 8861755"/>
              <a:gd name="connsiteX3687" fmla="*/ 4124409 w 4772243"/>
              <a:gd name="connsiteY3687" fmla="*/ 1838587 h 8861755"/>
              <a:gd name="connsiteX3688" fmla="*/ 4076368 w 4772243"/>
              <a:gd name="connsiteY3688" fmla="*/ 1856187 h 8861755"/>
              <a:gd name="connsiteX3689" fmla="*/ 4040409 w 4772243"/>
              <a:gd name="connsiteY3689" fmla="*/ 1865427 h 8861755"/>
              <a:gd name="connsiteX3690" fmla="*/ 4015453 w 4772243"/>
              <a:gd name="connsiteY3690" fmla="*/ 1869539 h 8861755"/>
              <a:gd name="connsiteX3691" fmla="*/ 3990473 w 4772243"/>
              <a:gd name="connsiteY3691" fmla="*/ 1871547 h 8861755"/>
              <a:gd name="connsiteX3692" fmla="*/ 3964722 w 4772243"/>
              <a:gd name="connsiteY3692" fmla="*/ 1871269 h 8861755"/>
              <a:gd name="connsiteX3693" fmla="*/ 3951323 w 4772243"/>
              <a:gd name="connsiteY3693" fmla="*/ 1870038 h 8861755"/>
              <a:gd name="connsiteX3694" fmla="*/ 3925360 w 4772243"/>
              <a:gd name="connsiteY3694" fmla="*/ 1867259 h 8861755"/>
              <a:gd name="connsiteX3695" fmla="*/ 3873280 w 4772243"/>
              <a:gd name="connsiteY3695" fmla="*/ 1864810 h 8861755"/>
              <a:gd name="connsiteX3696" fmla="*/ 3820955 w 4772243"/>
              <a:gd name="connsiteY3696" fmla="*/ 1865271 h 8861755"/>
              <a:gd name="connsiteX3697" fmla="*/ 3769035 w 4772243"/>
              <a:gd name="connsiteY3697" fmla="*/ 1868627 h 8861755"/>
              <a:gd name="connsiteX3698" fmla="*/ 3717234 w 4772243"/>
              <a:gd name="connsiteY3698" fmla="*/ 1874283 h 8861755"/>
              <a:gd name="connsiteX3699" fmla="*/ 3665275 w 4772243"/>
              <a:gd name="connsiteY3699" fmla="*/ 1882347 h 8861755"/>
              <a:gd name="connsiteX3700" fmla="*/ 3588296 w 4772243"/>
              <a:gd name="connsiteY3700" fmla="*/ 1897127 h 8861755"/>
              <a:gd name="connsiteX3701" fmla="*/ 3536845 w 4772243"/>
              <a:gd name="connsiteY3701" fmla="*/ 1908986 h 8861755"/>
              <a:gd name="connsiteX3702" fmla="*/ 3527762 w 4772243"/>
              <a:gd name="connsiteY3702" fmla="*/ 1911273 h 8861755"/>
              <a:gd name="connsiteX3703" fmla="*/ 3510444 w 4772243"/>
              <a:gd name="connsiteY3703" fmla="*/ 1916932 h 8861755"/>
              <a:gd name="connsiteX3704" fmla="*/ 3484544 w 4772243"/>
              <a:gd name="connsiteY3704" fmla="*/ 1927972 h 8861755"/>
              <a:gd name="connsiteX3705" fmla="*/ 3435315 w 4772243"/>
              <a:gd name="connsiteY3705" fmla="*/ 1955408 h 8861755"/>
              <a:gd name="connsiteX3706" fmla="*/ 3416008 w 4772243"/>
              <a:gd name="connsiteY3706" fmla="*/ 1967418 h 8861755"/>
              <a:gd name="connsiteX3707" fmla="*/ 3405229 w 4772243"/>
              <a:gd name="connsiteY3707" fmla="*/ 1975911 h 8861755"/>
              <a:gd name="connsiteX3708" fmla="*/ 3462392 w 4772243"/>
              <a:gd name="connsiteY3708" fmla="*/ 1990612 h 8861755"/>
              <a:gd name="connsiteX3709" fmla="*/ 3550376 w 4772243"/>
              <a:gd name="connsiteY3709" fmla="*/ 2011761 h 8861755"/>
              <a:gd name="connsiteX3710" fmla="*/ 3609262 w 4772243"/>
              <a:gd name="connsiteY3710" fmla="*/ 2024287 h 8861755"/>
              <a:gd name="connsiteX3711" fmla="*/ 3668584 w 4772243"/>
              <a:gd name="connsiteY3711" fmla="*/ 2034300 h 8861755"/>
              <a:gd name="connsiteX3712" fmla="*/ 3728708 w 4772243"/>
              <a:gd name="connsiteY3712" fmla="*/ 2041193 h 8861755"/>
              <a:gd name="connsiteX3713" fmla="*/ 3789989 w 4772243"/>
              <a:gd name="connsiteY3713" fmla="*/ 2043657 h 8861755"/>
              <a:gd name="connsiteX3714" fmla="*/ 3852333 w 4772243"/>
              <a:gd name="connsiteY3714" fmla="*/ 2041491 h 8861755"/>
              <a:gd name="connsiteX3715" fmla="*/ 3884825 w 4772243"/>
              <a:gd name="connsiteY3715" fmla="*/ 2038028 h 8861755"/>
              <a:gd name="connsiteX3716" fmla="*/ 3923347 w 4772243"/>
              <a:gd name="connsiteY3716" fmla="*/ 2033441 h 8861755"/>
              <a:gd name="connsiteX3717" fmla="*/ 4001810 w 4772243"/>
              <a:gd name="connsiteY3717" fmla="*/ 2026543 h 8861755"/>
              <a:gd name="connsiteX3718" fmla="*/ 4119691 w 4772243"/>
              <a:gd name="connsiteY3718" fmla="*/ 2020347 h 8861755"/>
              <a:gd name="connsiteX3719" fmla="*/ 4198297 w 4772243"/>
              <a:gd name="connsiteY3719" fmla="*/ 2017852 h 8861755"/>
              <a:gd name="connsiteX3720" fmla="*/ 4213259 w 4772243"/>
              <a:gd name="connsiteY3720" fmla="*/ 2017549 h 8861755"/>
              <a:gd name="connsiteX3721" fmla="*/ 4243292 w 4772243"/>
              <a:gd name="connsiteY3721" fmla="*/ 2018542 h 8861755"/>
              <a:gd name="connsiteX3722" fmla="*/ 4272700 w 4772243"/>
              <a:gd name="connsiteY3722" fmla="*/ 2021651 h 8861755"/>
              <a:gd name="connsiteX3723" fmla="*/ 4301012 w 4772243"/>
              <a:gd name="connsiteY3723" fmla="*/ 2026586 h 8861755"/>
              <a:gd name="connsiteX3724" fmla="*/ 4329158 w 4772243"/>
              <a:gd name="connsiteY3724" fmla="*/ 2033225 h 8861755"/>
              <a:gd name="connsiteX3725" fmla="*/ 4356028 w 4772243"/>
              <a:gd name="connsiteY3725" fmla="*/ 2041994 h 8861755"/>
              <a:gd name="connsiteX3726" fmla="*/ 4383007 w 4772243"/>
              <a:gd name="connsiteY3726" fmla="*/ 2052362 h 8861755"/>
              <a:gd name="connsiteX3727" fmla="*/ 4408703 w 4772243"/>
              <a:gd name="connsiteY3727" fmla="*/ 2064160 h 8861755"/>
              <a:gd name="connsiteX3728" fmla="*/ 4421142 w 4772243"/>
              <a:gd name="connsiteY3728" fmla="*/ 2070917 h 8861755"/>
              <a:gd name="connsiteX3729" fmla="*/ 4430582 w 4772243"/>
              <a:gd name="connsiteY3729" fmla="*/ 2075533 h 8861755"/>
              <a:gd name="connsiteX3730" fmla="*/ 4451564 w 4772243"/>
              <a:gd name="connsiteY3730" fmla="*/ 2081618 h 8861755"/>
              <a:gd name="connsiteX3731" fmla="*/ 4486017 w 4772243"/>
              <a:gd name="connsiteY3731" fmla="*/ 2087028 h 8861755"/>
              <a:gd name="connsiteX3732" fmla="*/ 4508903 w 4772243"/>
              <a:gd name="connsiteY3732" fmla="*/ 2088867 h 8861755"/>
              <a:gd name="connsiteX3733" fmla="*/ 4536994 w 4772243"/>
              <a:gd name="connsiteY3733" fmla="*/ 2090600 h 8861755"/>
              <a:gd name="connsiteX3734" fmla="*/ 4593126 w 4772243"/>
              <a:gd name="connsiteY3734" fmla="*/ 2089862 h 8861755"/>
              <a:gd name="connsiteX3735" fmla="*/ 4650354 w 4772243"/>
              <a:gd name="connsiteY3735" fmla="*/ 2087300 h 8861755"/>
              <a:gd name="connsiteX3736" fmla="*/ 4707042 w 4772243"/>
              <a:gd name="connsiteY3736" fmla="*/ 2086351 h 8861755"/>
              <a:gd name="connsiteX3737" fmla="*/ 4734942 w 4772243"/>
              <a:gd name="connsiteY3737" fmla="*/ 2087689 h 8861755"/>
              <a:gd name="connsiteX3738" fmla="*/ 4740066 w 4772243"/>
              <a:gd name="connsiteY3738" fmla="*/ 2088786 h 8861755"/>
              <a:gd name="connsiteX3739" fmla="*/ 4749340 w 4772243"/>
              <a:gd name="connsiteY3739" fmla="*/ 2095108 h 8861755"/>
              <a:gd name="connsiteX3740" fmla="*/ 4762969 w 4772243"/>
              <a:gd name="connsiteY3740" fmla="*/ 2108451 h 886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Lst>
            <a:rect l="l" t="t" r="r" b="b"/>
            <a:pathLst>
              <a:path w="4772243" h="8861755">
                <a:moveTo>
                  <a:pt x="1039790" y="2116697"/>
                </a:moveTo>
                <a:lnTo>
                  <a:pt x="1039591" y="2116605"/>
                </a:lnTo>
                <a:lnTo>
                  <a:pt x="1039628" y="2116572"/>
                </a:lnTo>
                <a:close/>
                <a:moveTo>
                  <a:pt x="1848531" y="3168136"/>
                </a:moveTo>
                <a:lnTo>
                  <a:pt x="1825713" y="3191405"/>
                </a:lnTo>
                <a:lnTo>
                  <a:pt x="1806683" y="3213830"/>
                </a:lnTo>
                <a:lnTo>
                  <a:pt x="1802138" y="3220926"/>
                </a:lnTo>
                <a:lnTo>
                  <a:pt x="1777995" y="3221778"/>
                </a:lnTo>
                <a:lnTo>
                  <a:pt x="1755388" y="3224707"/>
                </a:lnTo>
                <a:lnTo>
                  <a:pt x="1731831" y="3220510"/>
                </a:lnTo>
                <a:lnTo>
                  <a:pt x="1634882" y="3207597"/>
                </a:lnTo>
                <a:lnTo>
                  <a:pt x="1537028" y="3198181"/>
                </a:lnTo>
                <a:lnTo>
                  <a:pt x="1488100" y="3194684"/>
                </a:lnTo>
                <a:lnTo>
                  <a:pt x="1450348" y="3192530"/>
                </a:lnTo>
                <a:lnTo>
                  <a:pt x="1376655" y="3186343"/>
                </a:lnTo>
                <a:lnTo>
                  <a:pt x="1323198" y="3178542"/>
                </a:lnTo>
                <a:lnTo>
                  <a:pt x="1288768" y="3171008"/>
                </a:lnTo>
                <a:lnTo>
                  <a:pt x="1254640" y="3160786"/>
                </a:lnTo>
                <a:lnTo>
                  <a:pt x="1221719" y="3147873"/>
                </a:lnTo>
                <a:lnTo>
                  <a:pt x="1205712" y="3139802"/>
                </a:lnTo>
                <a:lnTo>
                  <a:pt x="1160410" y="3140340"/>
                </a:lnTo>
                <a:lnTo>
                  <a:pt x="1077958" y="3137381"/>
                </a:lnTo>
                <a:lnTo>
                  <a:pt x="1006379" y="3131463"/>
                </a:lnTo>
                <a:lnTo>
                  <a:pt x="944767" y="3123123"/>
                </a:lnTo>
                <a:lnTo>
                  <a:pt x="870169" y="3108864"/>
                </a:lnTo>
                <a:lnTo>
                  <a:pt x="808858" y="3092453"/>
                </a:lnTo>
                <a:lnTo>
                  <a:pt x="795569" y="3088687"/>
                </a:lnTo>
                <a:lnTo>
                  <a:pt x="792851" y="3087611"/>
                </a:lnTo>
                <a:lnTo>
                  <a:pt x="790133" y="3083037"/>
                </a:lnTo>
                <a:lnTo>
                  <a:pt x="791039" y="3073891"/>
                </a:lnTo>
                <a:lnTo>
                  <a:pt x="794362" y="3068779"/>
                </a:lnTo>
                <a:lnTo>
                  <a:pt x="810066" y="3069587"/>
                </a:lnTo>
                <a:lnTo>
                  <a:pt x="909733" y="3079540"/>
                </a:lnTo>
                <a:lnTo>
                  <a:pt x="1040508" y="3093260"/>
                </a:lnTo>
                <a:lnTo>
                  <a:pt x="1143496" y="3102946"/>
                </a:lnTo>
                <a:lnTo>
                  <a:pt x="1161617" y="3103215"/>
                </a:lnTo>
                <a:lnTo>
                  <a:pt x="1155275" y="3093529"/>
                </a:lnTo>
                <a:lnTo>
                  <a:pt x="1137456" y="3070124"/>
                </a:lnTo>
                <a:lnTo>
                  <a:pt x="1102120" y="3028963"/>
                </a:lnTo>
                <a:lnTo>
                  <a:pt x="1039602" y="2964127"/>
                </a:lnTo>
                <a:lnTo>
                  <a:pt x="966210" y="2893643"/>
                </a:lnTo>
                <a:lnTo>
                  <a:pt x="887988" y="2822889"/>
                </a:lnTo>
                <a:lnTo>
                  <a:pt x="809462" y="2757516"/>
                </a:lnTo>
                <a:lnTo>
                  <a:pt x="737884" y="2701828"/>
                </a:lnTo>
                <a:lnTo>
                  <a:pt x="691675" y="2670621"/>
                </a:lnTo>
                <a:lnTo>
                  <a:pt x="666003" y="2655554"/>
                </a:lnTo>
                <a:lnTo>
                  <a:pt x="654828" y="2650444"/>
                </a:lnTo>
                <a:lnTo>
                  <a:pt x="674158" y="2653941"/>
                </a:lnTo>
                <a:lnTo>
                  <a:pt x="711306" y="2664433"/>
                </a:lnTo>
                <a:lnTo>
                  <a:pt x="750569" y="2681113"/>
                </a:lnTo>
                <a:lnTo>
                  <a:pt x="794362" y="2707208"/>
                </a:lnTo>
                <a:lnTo>
                  <a:pt x="845101" y="2745410"/>
                </a:lnTo>
                <a:lnTo>
                  <a:pt x="907015" y="2798946"/>
                </a:lnTo>
                <a:lnTo>
                  <a:pt x="982218" y="2870507"/>
                </a:lnTo>
                <a:lnTo>
                  <a:pt x="1073729" y="2962514"/>
                </a:lnTo>
                <a:lnTo>
                  <a:pt x="1127791" y="3018202"/>
                </a:lnTo>
                <a:lnTo>
                  <a:pt x="1141986" y="3034344"/>
                </a:lnTo>
                <a:lnTo>
                  <a:pt x="1172490" y="3062861"/>
                </a:lnTo>
                <a:lnTo>
                  <a:pt x="1205712" y="3087880"/>
                </a:lnTo>
                <a:lnTo>
                  <a:pt x="1241653" y="3108864"/>
                </a:lnTo>
                <a:lnTo>
                  <a:pt x="1280009" y="3125544"/>
                </a:lnTo>
                <a:lnTo>
                  <a:pt x="1321688" y="3138457"/>
                </a:lnTo>
                <a:lnTo>
                  <a:pt x="1366085" y="3146797"/>
                </a:lnTo>
                <a:lnTo>
                  <a:pt x="1414106" y="3151370"/>
                </a:lnTo>
                <a:lnTo>
                  <a:pt x="1439173" y="3151638"/>
                </a:lnTo>
                <a:lnTo>
                  <a:pt x="1601962" y="3154598"/>
                </a:lnTo>
                <a:lnTo>
                  <a:pt x="1755992" y="3158633"/>
                </a:lnTo>
                <a:lnTo>
                  <a:pt x="1676259" y="3100255"/>
                </a:lnTo>
                <a:lnTo>
                  <a:pt x="1588975" y="3036227"/>
                </a:lnTo>
                <a:lnTo>
                  <a:pt x="1595921" y="3029501"/>
                </a:lnTo>
                <a:lnTo>
                  <a:pt x="1603170" y="3021969"/>
                </a:lnTo>
                <a:lnTo>
                  <a:pt x="1617063" y="3027887"/>
                </a:lnTo>
                <a:lnTo>
                  <a:pt x="1630352" y="3034882"/>
                </a:lnTo>
                <a:lnTo>
                  <a:pt x="1698306" y="3077119"/>
                </a:lnTo>
                <a:lnTo>
                  <a:pt x="1799483" y="3140609"/>
                </a:lnTo>
                <a:close/>
                <a:moveTo>
                  <a:pt x="1861593" y="8270953"/>
                </a:moveTo>
                <a:lnTo>
                  <a:pt x="1861583" y="8270975"/>
                </a:lnTo>
                <a:lnTo>
                  <a:pt x="1860677" y="8270705"/>
                </a:lnTo>
                <a:close/>
                <a:moveTo>
                  <a:pt x="1905576" y="5724598"/>
                </a:moveTo>
                <a:lnTo>
                  <a:pt x="1901178" y="5725632"/>
                </a:lnTo>
                <a:lnTo>
                  <a:pt x="1868278" y="5737999"/>
                </a:lnTo>
                <a:lnTo>
                  <a:pt x="1848357" y="5749829"/>
                </a:lnTo>
                <a:lnTo>
                  <a:pt x="1838095" y="5759239"/>
                </a:lnTo>
                <a:lnTo>
                  <a:pt x="1833869" y="5764348"/>
                </a:lnTo>
                <a:lnTo>
                  <a:pt x="1785575" y="5827800"/>
                </a:lnTo>
                <a:lnTo>
                  <a:pt x="1741507" y="5884261"/>
                </a:lnTo>
                <a:lnTo>
                  <a:pt x="1741507" y="5881303"/>
                </a:lnTo>
                <a:lnTo>
                  <a:pt x="1741205" y="5858181"/>
                </a:lnTo>
                <a:lnTo>
                  <a:pt x="1716757" y="5875926"/>
                </a:lnTo>
                <a:lnTo>
                  <a:pt x="1684460" y="5904156"/>
                </a:lnTo>
                <a:lnTo>
                  <a:pt x="1665142" y="5923784"/>
                </a:lnTo>
                <a:lnTo>
                  <a:pt x="1647636" y="5944217"/>
                </a:lnTo>
                <a:lnTo>
                  <a:pt x="1632243" y="5965726"/>
                </a:lnTo>
                <a:lnTo>
                  <a:pt x="1618660" y="5988041"/>
                </a:lnTo>
                <a:lnTo>
                  <a:pt x="1606587" y="6011971"/>
                </a:lnTo>
                <a:lnTo>
                  <a:pt x="1601456" y="6024070"/>
                </a:lnTo>
                <a:lnTo>
                  <a:pt x="1604172" y="6009282"/>
                </a:lnTo>
                <a:lnTo>
                  <a:pt x="1612321" y="5981589"/>
                </a:lnTo>
                <a:lnTo>
                  <a:pt x="1622886" y="5955510"/>
                </a:lnTo>
                <a:lnTo>
                  <a:pt x="1635563" y="5930236"/>
                </a:lnTo>
                <a:lnTo>
                  <a:pt x="1657295" y="5895015"/>
                </a:lnTo>
                <a:lnTo>
                  <a:pt x="1692610" y="5851459"/>
                </a:lnTo>
                <a:lnTo>
                  <a:pt x="1731546" y="5811130"/>
                </a:lnTo>
                <a:lnTo>
                  <a:pt x="1773502" y="5772682"/>
                </a:lnTo>
                <a:lnTo>
                  <a:pt x="1816061" y="5735580"/>
                </a:lnTo>
                <a:lnTo>
                  <a:pt x="1857110" y="5697939"/>
                </a:lnTo>
                <a:lnTo>
                  <a:pt x="1863149" y="5691887"/>
                </a:lnTo>
                <a:lnTo>
                  <a:pt x="1881388" y="5707458"/>
                </a:lnTo>
                <a:close/>
                <a:moveTo>
                  <a:pt x="1955779" y="5645567"/>
                </a:moveTo>
                <a:lnTo>
                  <a:pt x="1924864" y="5658310"/>
                </a:lnTo>
                <a:lnTo>
                  <a:pt x="1892470" y="5667401"/>
                </a:lnTo>
                <a:lnTo>
                  <a:pt x="1860929" y="5673367"/>
                </a:lnTo>
                <a:lnTo>
                  <a:pt x="1849018" y="5674643"/>
                </a:lnTo>
                <a:lnTo>
                  <a:pt x="1792216" y="5666482"/>
                </a:lnTo>
                <a:lnTo>
                  <a:pt x="1670274" y="5650082"/>
                </a:lnTo>
                <a:lnTo>
                  <a:pt x="1584553" y="5640940"/>
                </a:lnTo>
                <a:lnTo>
                  <a:pt x="1567650" y="5640133"/>
                </a:lnTo>
                <a:lnTo>
                  <a:pt x="1532939" y="5642015"/>
                </a:lnTo>
                <a:lnTo>
                  <a:pt x="1498530" y="5649005"/>
                </a:lnTo>
                <a:lnTo>
                  <a:pt x="1466837" y="5660298"/>
                </a:lnTo>
                <a:lnTo>
                  <a:pt x="1452651" y="5667289"/>
                </a:lnTo>
                <a:lnTo>
                  <a:pt x="1430316" y="5680194"/>
                </a:lnTo>
                <a:lnTo>
                  <a:pt x="1388058" y="5708424"/>
                </a:lnTo>
                <a:lnTo>
                  <a:pt x="1327691" y="5754669"/>
                </a:lnTo>
                <a:lnTo>
                  <a:pt x="1286944" y="5785050"/>
                </a:lnTo>
                <a:lnTo>
                  <a:pt x="1278794" y="5790159"/>
                </a:lnTo>
                <a:lnTo>
                  <a:pt x="1270343" y="5794729"/>
                </a:lnTo>
                <a:lnTo>
                  <a:pt x="1265212" y="5790159"/>
                </a:lnTo>
                <a:lnTo>
                  <a:pt x="1260684" y="5785588"/>
                </a:lnTo>
                <a:lnTo>
                  <a:pt x="1312600" y="5740150"/>
                </a:lnTo>
                <a:lnTo>
                  <a:pt x="1359988" y="5697939"/>
                </a:lnTo>
                <a:lnTo>
                  <a:pt x="1263400" y="5706812"/>
                </a:lnTo>
                <a:lnTo>
                  <a:pt x="1161381" y="5715415"/>
                </a:lnTo>
                <a:lnTo>
                  <a:pt x="1145685" y="5716759"/>
                </a:lnTo>
                <a:lnTo>
                  <a:pt x="1115804" y="5721330"/>
                </a:lnTo>
                <a:lnTo>
                  <a:pt x="1088035" y="5728858"/>
                </a:lnTo>
                <a:lnTo>
                  <a:pt x="1062681" y="5739075"/>
                </a:lnTo>
                <a:lnTo>
                  <a:pt x="1039138" y="5751443"/>
                </a:lnTo>
                <a:lnTo>
                  <a:pt x="1017707" y="5766768"/>
                </a:lnTo>
                <a:lnTo>
                  <a:pt x="997785" y="5784512"/>
                </a:lnTo>
                <a:lnTo>
                  <a:pt x="980279" y="5805216"/>
                </a:lnTo>
                <a:lnTo>
                  <a:pt x="971828" y="5816238"/>
                </a:lnTo>
                <a:lnTo>
                  <a:pt x="959452" y="5833446"/>
                </a:lnTo>
                <a:lnTo>
                  <a:pt x="931381" y="5864096"/>
                </a:lnTo>
                <a:lnTo>
                  <a:pt x="906631" y="5883992"/>
                </a:lnTo>
                <a:lnTo>
                  <a:pt x="888219" y="5895553"/>
                </a:lnTo>
                <a:lnTo>
                  <a:pt x="868298" y="5905232"/>
                </a:lnTo>
                <a:lnTo>
                  <a:pt x="846868" y="5913298"/>
                </a:lnTo>
                <a:lnTo>
                  <a:pt x="834493" y="5916256"/>
                </a:lnTo>
                <a:lnTo>
                  <a:pt x="847471" y="5908996"/>
                </a:lnTo>
                <a:lnTo>
                  <a:pt x="871316" y="5893671"/>
                </a:lnTo>
                <a:lnTo>
                  <a:pt x="893955" y="5876732"/>
                </a:lnTo>
                <a:lnTo>
                  <a:pt x="914781" y="5858449"/>
                </a:lnTo>
                <a:lnTo>
                  <a:pt x="934401" y="5839092"/>
                </a:lnTo>
                <a:lnTo>
                  <a:pt x="951907" y="5818121"/>
                </a:lnTo>
                <a:lnTo>
                  <a:pt x="967904" y="5795536"/>
                </a:lnTo>
                <a:lnTo>
                  <a:pt x="982392" y="5771338"/>
                </a:lnTo>
                <a:lnTo>
                  <a:pt x="989033" y="5758433"/>
                </a:lnTo>
                <a:lnTo>
                  <a:pt x="969716" y="5757088"/>
                </a:lnTo>
                <a:lnTo>
                  <a:pt x="955228" y="5756282"/>
                </a:lnTo>
                <a:lnTo>
                  <a:pt x="952813" y="5753056"/>
                </a:lnTo>
                <a:lnTo>
                  <a:pt x="951605" y="5746871"/>
                </a:lnTo>
                <a:lnTo>
                  <a:pt x="953115" y="5743914"/>
                </a:lnTo>
                <a:lnTo>
                  <a:pt x="955228" y="5743107"/>
                </a:lnTo>
                <a:lnTo>
                  <a:pt x="960962" y="5741764"/>
                </a:lnTo>
                <a:lnTo>
                  <a:pt x="974545" y="5741495"/>
                </a:lnTo>
                <a:lnTo>
                  <a:pt x="989636" y="5741495"/>
                </a:lnTo>
                <a:lnTo>
                  <a:pt x="1006237" y="5737192"/>
                </a:lnTo>
                <a:lnTo>
                  <a:pt x="1014991" y="5732354"/>
                </a:lnTo>
                <a:lnTo>
                  <a:pt x="1024650" y="5726438"/>
                </a:lnTo>
                <a:lnTo>
                  <a:pt x="1045174" y="5716759"/>
                </a:lnTo>
                <a:lnTo>
                  <a:pt x="1076263" y="5704929"/>
                </a:lnTo>
                <a:lnTo>
                  <a:pt x="1120633" y="5694713"/>
                </a:lnTo>
                <a:lnTo>
                  <a:pt x="1166512" y="5687723"/>
                </a:lnTo>
                <a:lnTo>
                  <a:pt x="1189753" y="5685033"/>
                </a:lnTo>
                <a:lnTo>
                  <a:pt x="1220238" y="5680731"/>
                </a:lnTo>
                <a:lnTo>
                  <a:pt x="1281511" y="5670784"/>
                </a:lnTo>
                <a:lnTo>
                  <a:pt x="1341878" y="5658147"/>
                </a:lnTo>
                <a:lnTo>
                  <a:pt x="1401038" y="5642822"/>
                </a:lnTo>
                <a:lnTo>
                  <a:pt x="1429712" y="5634219"/>
                </a:lnTo>
                <a:lnTo>
                  <a:pt x="1455367" y="5626153"/>
                </a:lnTo>
                <a:lnTo>
                  <a:pt x="1506982" y="5613516"/>
                </a:lnTo>
                <a:lnTo>
                  <a:pt x="1545918" y="5608408"/>
                </a:lnTo>
                <a:lnTo>
                  <a:pt x="1572480" y="5607601"/>
                </a:lnTo>
                <a:lnTo>
                  <a:pt x="1599343" y="5608946"/>
                </a:lnTo>
                <a:lnTo>
                  <a:pt x="1626810" y="5613247"/>
                </a:lnTo>
                <a:lnTo>
                  <a:pt x="1640997" y="5616742"/>
                </a:lnTo>
                <a:lnTo>
                  <a:pt x="1669067" y="5623732"/>
                </a:lnTo>
                <a:lnTo>
                  <a:pt x="1724907" y="5634487"/>
                </a:lnTo>
                <a:lnTo>
                  <a:pt x="1781048" y="5641746"/>
                </a:lnTo>
                <a:lnTo>
                  <a:pt x="1836585" y="5645510"/>
                </a:lnTo>
                <a:lnTo>
                  <a:pt x="1892424" y="5647124"/>
                </a:lnTo>
                <a:lnTo>
                  <a:pt x="1947963" y="5646048"/>
                </a:lnTo>
                <a:close/>
                <a:moveTo>
                  <a:pt x="2284447" y="8396878"/>
                </a:moveTo>
                <a:lnTo>
                  <a:pt x="2280520" y="8396072"/>
                </a:lnTo>
                <a:lnTo>
                  <a:pt x="2262397" y="8392036"/>
                </a:lnTo>
                <a:lnTo>
                  <a:pt x="2218601" y="8375625"/>
                </a:lnTo>
                <a:lnTo>
                  <a:pt x="2167254" y="8352220"/>
                </a:lnTo>
                <a:lnTo>
                  <a:pt x="2112583" y="8324241"/>
                </a:lnTo>
                <a:lnTo>
                  <a:pt x="2029822" y="8278237"/>
                </a:lnTo>
                <a:lnTo>
                  <a:pt x="1937094" y="8223088"/>
                </a:lnTo>
                <a:lnTo>
                  <a:pt x="1908098" y="8205332"/>
                </a:lnTo>
                <a:lnTo>
                  <a:pt x="1897224" y="8245417"/>
                </a:lnTo>
                <a:lnTo>
                  <a:pt x="1888465" y="8278507"/>
                </a:lnTo>
                <a:lnTo>
                  <a:pt x="1874571" y="8274471"/>
                </a:lnTo>
                <a:lnTo>
                  <a:pt x="1861593" y="8270953"/>
                </a:lnTo>
                <a:lnTo>
                  <a:pt x="1867020" y="8259675"/>
                </a:lnTo>
                <a:lnTo>
                  <a:pt x="1873363" y="8237883"/>
                </a:lnTo>
                <a:lnTo>
                  <a:pt x="1874873" y="8217169"/>
                </a:lnTo>
                <a:lnTo>
                  <a:pt x="1871248" y="8198068"/>
                </a:lnTo>
                <a:lnTo>
                  <a:pt x="1863093" y="8180043"/>
                </a:lnTo>
                <a:lnTo>
                  <a:pt x="1850407" y="8163095"/>
                </a:lnTo>
                <a:lnTo>
                  <a:pt x="1834097" y="8147222"/>
                </a:lnTo>
                <a:lnTo>
                  <a:pt x="1813256" y="8132425"/>
                </a:lnTo>
                <a:lnTo>
                  <a:pt x="1801476" y="8125161"/>
                </a:lnTo>
                <a:lnTo>
                  <a:pt x="1776104" y="8108213"/>
                </a:lnTo>
                <a:lnTo>
                  <a:pt x="1752243" y="8088843"/>
                </a:lnTo>
                <a:lnTo>
                  <a:pt x="1736234" y="8076468"/>
                </a:lnTo>
                <a:lnTo>
                  <a:pt x="1706030" y="8050103"/>
                </a:lnTo>
                <a:lnTo>
                  <a:pt x="1679449" y="8022663"/>
                </a:lnTo>
                <a:lnTo>
                  <a:pt x="1655890" y="7993609"/>
                </a:lnTo>
                <a:lnTo>
                  <a:pt x="1635653" y="7963477"/>
                </a:lnTo>
                <a:lnTo>
                  <a:pt x="1618738" y="7931732"/>
                </a:lnTo>
                <a:lnTo>
                  <a:pt x="1605147" y="7898642"/>
                </a:lnTo>
                <a:lnTo>
                  <a:pt x="1594877" y="7863937"/>
                </a:lnTo>
                <a:lnTo>
                  <a:pt x="1590950" y="7846183"/>
                </a:lnTo>
                <a:lnTo>
                  <a:pt x="1587024" y="7833000"/>
                </a:lnTo>
                <a:lnTo>
                  <a:pt x="1581285" y="7820356"/>
                </a:lnTo>
                <a:lnTo>
                  <a:pt x="1581889" y="7868781"/>
                </a:lnTo>
                <a:lnTo>
                  <a:pt x="1578566" y="7962133"/>
                </a:lnTo>
                <a:lnTo>
                  <a:pt x="1569505" y="8049835"/>
                </a:lnTo>
                <a:lnTo>
                  <a:pt x="1555007" y="8131081"/>
                </a:lnTo>
                <a:lnTo>
                  <a:pt x="1535072" y="8205870"/>
                </a:lnTo>
                <a:lnTo>
                  <a:pt x="1516345" y="8256715"/>
                </a:lnTo>
                <a:lnTo>
                  <a:pt x="1502149" y="8288461"/>
                </a:lnTo>
                <a:lnTo>
                  <a:pt x="1486744" y="8317785"/>
                </a:lnTo>
                <a:lnTo>
                  <a:pt x="1470132" y="8345225"/>
                </a:lnTo>
                <a:lnTo>
                  <a:pt x="1452009" y="8369975"/>
                </a:lnTo>
                <a:lnTo>
                  <a:pt x="1432679" y="8393112"/>
                </a:lnTo>
                <a:lnTo>
                  <a:pt x="1422711" y="8403066"/>
                </a:lnTo>
                <a:lnTo>
                  <a:pt x="1471642" y="8297070"/>
                </a:lnTo>
                <a:lnTo>
                  <a:pt x="1516949" y="8198875"/>
                </a:lnTo>
                <a:lnTo>
                  <a:pt x="1511210" y="8196723"/>
                </a:lnTo>
                <a:lnTo>
                  <a:pt x="1505170" y="8194571"/>
                </a:lnTo>
                <a:lnTo>
                  <a:pt x="1488557" y="8214479"/>
                </a:lnTo>
                <a:lnTo>
                  <a:pt x="1471038" y="8233849"/>
                </a:lnTo>
                <a:lnTo>
                  <a:pt x="1452311" y="8252681"/>
                </a:lnTo>
                <a:lnTo>
                  <a:pt x="1428450" y="8276086"/>
                </a:lnTo>
                <a:lnTo>
                  <a:pt x="1428148" y="8264787"/>
                </a:lnTo>
                <a:lnTo>
                  <a:pt x="1428450" y="8262903"/>
                </a:lnTo>
                <a:lnTo>
                  <a:pt x="1437209" y="8250259"/>
                </a:lnTo>
                <a:lnTo>
                  <a:pt x="1447176" y="8238422"/>
                </a:lnTo>
                <a:lnTo>
                  <a:pt x="1460769" y="8224163"/>
                </a:lnTo>
                <a:lnTo>
                  <a:pt x="1484027" y="8195379"/>
                </a:lnTo>
                <a:lnTo>
                  <a:pt x="1503357" y="8164978"/>
                </a:lnTo>
                <a:lnTo>
                  <a:pt x="1519064" y="8134309"/>
                </a:lnTo>
                <a:lnTo>
                  <a:pt x="1530239" y="8102295"/>
                </a:lnTo>
                <a:lnTo>
                  <a:pt x="1538092" y="8069473"/>
                </a:lnTo>
                <a:lnTo>
                  <a:pt x="1542019" y="8035845"/>
                </a:lnTo>
                <a:lnTo>
                  <a:pt x="1542019" y="8001411"/>
                </a:lnTo>
                <a:lnTo>
                  <a:pt x="1540811" y="7983655"/>
                </a:lnTo>
                <a:lnTo>
                  <a:pt x="1538394" y="7958905"/>
                </a:lnTo>
                <a:lnTo>
                  <a:pt x="1538146" y="7955221"/>
                </a:lnTo>
                <a:lnTo>
                  <a:pt x="1521454" y="7956991"/>
                </a:lnTo>
                <a:lnTo>
                  <a:pt x="1496090" y="7962905"/>
                </a:lnTo>
                <a:lnTo>
                  <a:pt x="1471027" y="7971777"/>
                </a:lnTo>
                <a:lnTo>
                  <a:pt x="1447172" y="7982530"/>
                </a:lnTo>
                <a:lnTo>
                  <a:pt x="1425129" y="7994627"/>
                </a:lnTo>
                <a:lnTo>
                  <a:pt x="1406407" y="8007263"/>
                </a:lnTo>
                <a:lnTo>
                  <a:pt x="1391611" y="8019359"/>
                </a:lnTo>
                <a:lnTo>
                  <a:pt x="1386176" y="8025273"/>
                </a:lnTo>
                <a:lnTo>
                  <a:pt x="1369568" y="8044361"/>
                </a:lnTo>
                <a:lnTo>
                  <a:pt x="1339976" y="8084955"/>
                </a:lnTo>
                <a:lnTo>
                  <a:pt x="1299513" y="8147861"/>
                </a:lnTo>
                <a:lnTo>
                  <a:pt x="1272638" y="8189799"/>
                </a:lnTo>
                <a:lnTo>
                  <a:pt x="1266599" y="8197058"/>
                </a:lnTo>
                <a:lnTo>
                  <a:pt x="1260560" y="8204316"/>
                </a:lnTo>
                <a:lnTo>
                  <a:pt x="1253917" y="8201627"/>
                </a:lnTo>
                <a:lnTo>
                  <a:pt x="1247274" y="8199209"/>
                </a:lnTo>
                <a:lnTo>
                  <a:pt x="1279282" y="8139528"/>
                </a:lnTo>
                <a:lnTo>
                  <a:pt x="1308572" y="8084955"/>
                </a:lnTo>
                <a:lnTo>
                  <a:pt x="1217681" y="8126085"/>
                </a:lnTo>
                <a:lnTo>
                  <a:pt x="1121960" y="8167755"/>
                </a:lnTo>
                <a:lnTo>
                  <a:pt x="1107164" y="8174475"/>
                </a:lnTo>
                <a:lnTo>
                  <a:pt x="1079987" y="8188724"/>
                </a:lnTo>
                <a:lnTo>
                  <a:pt x="1056132" y="8205123"/>
                </a:lnTo>
                <a:lnTo>
                  <a:pt x="1035297" y="8222865"/>
                </a:lnTo>
                <a:lnTo>
                  <a:pt x="1017783" y="8242759"/>
                </a:lnTo>
                <a:lnTo>
                  <a:pt x="1002987" y="8263997"/>
                </a:lnTo>
                <a:lnTo>
                  <a:pt x="990909" y="8286849"/>
                </a:lnTo>
                <a:lnTo>
                  <a:pt x="981850" y="8312117"/>
                </a:lnTo>
                <a:lnTo>
                  <a:pt x="978226" y="8325021"/>
                </a:lnTo>
                <a:lnTo>
                  <a:pt x="963732" y="8371529"/>
                </a:lnTo>
                <a:lnTo>
                  <a:pt x="938368" y="8448953"/>
                </a:lnTo>
                <a:lnTo>
                  <a:pt x="915720" y="8510247"/>
                </a:lnTo>
                <a:lnTo>
                  <a:pt x="895791" y="8557293"/>
                </a:lnTo>
                <a:lnTo>
                  <a:pt x="877371" y="8593048"/>
                </a:lnTo>
                <a:lnTo>
                  <a:pt x="859555" y="8619393"/>
                </a:lnTo>
                <a:lnTo>
                  <a:pt x="841740" y="8639286"/>
                </a:lnTo>
                <a:lnTo>
                  <a:pt x="822415" y="8654610"/>
                </a:lnTo>
                <a:lnTo>
                  <a:pt x="812450" y="8661600"/>
                </a:lnTo>
                <a:lnTo>
                  <a:pt x="822415" y="8648965"/>
                </a:lnTo>
                <a:lnTo>
                  <a:pt x="845665" y="8610254"/>
                </a:lnTo>
                <a:lnTo>
                  <a:pt x="871030" y="8559443"/>
                </a:lnTo>
                <a:lnTo>
                  <a:pt x="896697" y="8500839"/>
                </a:lnTo>
                <a:lnTo>
                  <a:pt x="921156" y="8439276"/>
                </a:lnTo>
                <a:lnTo>
                  <a:pt x="942897" y="8379057"/>
                </a:lnTo>
                <a:lnTo>
                  <a:pt x="959505" y="8325021"/>
                </a:lnTo>
                <a:lnTo>
                  <a:pt x="970074" y="8281471"/>
                </a:lnTo>
                <a:lnTo>
                  <a:pt x="971583" y="8265609"/>
                </a:lnTo>
                <a:lnTo>
                  <a:pt x="961014" y="8270717"/>
                </a:lnTo>
                <a:lnTo>
                  <a:pt x="902736" y="8301903"/>
                </a:lnTo>
                <a:lnTo>
                  <a:pt x="793124" y="8362927"/>
                </a:lnTo>
                <a:lnTo>
                  <a:pt x="764136" y="8377983"/>
                </a:lnTo>
                <a:lnTo>
                  <a:pt x="760211" y="8375561"/>
                </a:lnTo>
                <a:lnTo>
                  <a:pt x="757191" y="8370186"/>
                </a:lnTo>
                <a:lnTo>
                  <a:pt x="757191" y="8367229"/>
                </a:lnTo>
                <a:lnTo>
                  <a:pt x="758398" y="8365615"/>
                </a:lnTo>
                <a:lnTo>
                  <a:pt x="765042" y="8360239"/>
                </a:lnTo>
                <a:lnTo>
                  <a:pt x="796747" y="8334969"/>
                </a:lnTo>
                <a:lnTo>
                  <a:pt x="836607" y="8307817"/>
                </a:lnTo>
                <a:lnTo>
                  <a:pt x="870728" y="8287655"/>
                </a:lnTo>
                <a:lnTo>
                  <a:pt x="911191" y="8266147"/>
                </a:lnTo>
                <a:lnTo>
                  <a:pt x="959505" y="8244103"/>
                </a:lnTo>
                <a:lnTo>
                  <a:pt x="986379" y="8233081"/>
                </a:lnTo>
                <a:lnTo>
                  <a:pt x="993626" y="8224209"/>
                </a:lnTo>
                <a:lnTo>
                  <a:pt x="1009027" y="8208349"/>
                </a:lnTo>
                <a:lnTo>
                  <a:pt x="1034995" y="8187111"/>
                </a:lnTo>
                <a:lnTo>
                  <a:pt x="1073646" y="8162647"/>
                </a:lnTo>
                <a:lnTo>
                  <a:pt x="1115618" y="8140871"/>
                </a:lnTo>
                <a:lnTo>
                  <a:pt x="1137662" y="8130118"/>
                </a:lnTo>
                <a:lnTo>
                  <a:pt x="1165442" y="8115870"/>
                </a:lnTo>
                <a:lnTo>
                  <a:pt x="1221003" y="8086030"/>
                </a:lnTo>
                <a:lnTo>
                  <a:pt x="1274450" y="8054308"/>
                </a:lnTo>
                <a:lnTo>
                  <a:pt x="1325783" y="8020435"/>
                </a:lnTo>
                <a:lnTo>
                  <a:pt x="1350544" y="8002423"/>
                </a:lnTo>
                <a:lnTo>
                  <a:pt x="1372286" y="7986293"/>
                </a:lnTo>
                <a:lnTo>
                  <a:pt x="1417278" y="7957259"/>
                </a:lnTo>
                <a:lnTo>
                  <a:pt x="1452909" y="7939516"/>
                </a:lnTo>
                <a:lnTo>
                  <a:pt x="1478576" y="7929569"/>
                </a:lnTo>
                <a:lnTo>
                  <a:pt x="1505450" y="7921774"/>
                </a:lnTo>
                <a:lnTo>
                  <a:pt x="1534137" y="7916665"/>
                </a:lnTo>
                <a:lnTo>
                  <a:pt x="1535531" y="7916488"/>
                </a:lnTo>
                <a:lnTo>
                  <a:pt x="1535072" y="7909673"/>
                </a:lnTo>
                <a:lnTo>
                  <a:pt x="1535374" y="7884921"/>
                </a:lnTo>
                <a:lnTo>
                  <a:pt x="1537488" y="7811747"/>
                </a:lnTo>
                <a:lnTo>
                  <a:pt x="1540811" y="7702253"/>
                </a:lnTo>
                <a:lnTo>
                  <a:pt x="1546248" y="7629347"/>
                </a:lnTo>
                <a:lnTo>
                  <a:pt x="1551080" y="7593297"/>
                </a:lnTo>
                <a:lnTo>
                  <a:pt x="1556215" y="7562629"/>
                </a:lnTo>
                <a:lnTo>
                  <a:pt x="1570713" y="7501291"/>
                </a:lnTo>
                <a:lnTo>
                  <a:pt x="1597897" y="7410359"/>
                </a:lnTo>
                <a:lnTo>
                  <a:pt x="1616020" y="7349829"/>
                </a:lnTo>
                <a:lnTo>
                  <a:pt x="1600918" y="7358707"/>
                </a:lnTo>
                <a:lnTo>
                  <a:pt x="1570713" y="7377807"/>
                </a:lnTo>
                <a:lnTo>
                  <a:pt x="1542925" y="7398791"/>
                </a:lnTo>
                <a:lnTo>
                  <a:pt x="1525709" y="7416009"/>
                </a:lnTo>
                <a:lnTo>
                  <a:pt x="1516345" y="7428385"/>
                </a:lnTo>
                <a:lnTo>
                  <a:pt x="1512418" y="7434841"/>
                </a:lnTo>
                <a:lnTo>
                  <a:pt x="1483724" y="7485687"/>
                </a:lnTo>
                <a:lnTo>
                  <a:pt x="1428148" y="7576079"/>
                </a:lnTo>
                <a:lnTo>
                  <a:pt x="1385559" y="7639839"/>
                </a:lnTo>
                <a:lnTo>
                  <a:pt x="1339346" y="7703329"/>
                </a:lnTo>
                <a:lnTo>
                  <a:pt x="1289811" y="7764667"/>
                </a:lnTo>
                <a:lnTo>
                  <a:pt x="1237859" y="7820894"/>
                </a:lnTo>
                <a:lnTo>
                  <a:pt x="1198291" y="7857750"/>
                </a:lnTo>
                <a:lnTo>
                  <a:pt x="1171409" y="7879809"/>
                </a:lnTo>
                <a:lnTo>
                  <a:pt x="1158119" y="7889765"/>
                </a:lnTo>
                <a:lnTo>
                  <a:pt x="1194667" y="7844837"/>
                </a:lnTo>
                <a:lnTo>
                  <a:pt x="1319411" y="7685573"/>
                </a:lnTo>
                <a:lnTo>
                  <a:pt x="1368343" y="7618587"/>
                </a:lnTo>
                <a:lnTo>
                  <a:pt x="1410629" y="7556173"/>
                </a:lnTo>
                <a:lnTo>
                  <a:pt x="1434793" y="7516087"/>
                </a:lnTo>
                <a:lnTo>
                  <a:pt x="1446270" y="7493489"/>
                </a:lnTo>
                <a:lnTo>
                  <a:pt x="1450197" y="7483535"/>
                </a:lnTo>
                <a:lnTo>
                  <a:pt x="1458957" y="7461743"/>
                </a:lnTo>
                <a:lnTo>
                  <a:pt x="1482516" y="7420852"/>
                </a:lnTo>
                <a:lnTo>
                  <a:pt x="1512720" y="7383996"/>
                </a:lnTo>
                <a:lnTo>
                  <a:pt x="1548966" y="7349291"/>
                </a:lnTo>
                <a:lnTo>
                  <a:pt x="1569807" y="7332881"/>
                </a:lnTo>
                <a:lnTo>
                  <a:pt x="1588232" y="7318891"/>
                </a:lnTo>
                <a:lnTo>
                  <a:pt x="1623571" y="7289298"/>
                </a:lnTo>
                <a:lnTo>
                  <a:pt x="1656796" y="7258091"/>
                </a:lnTo>
                <a:lnTo>
                  <a:pt x="1686397" y="7224733"/>
                </a:lnTo>
                <a:lnTo>
                  <a:pt x="1700290" y="7207783"/>
                </a:lnTo>
                <a:lnTo>
                  <a:pt x="1719017" y="7182763"/>
                </a:lnTo>
                <a:lnTo>
                  <a:pt x="1759190" y="7134877"/>
                </a:lnTo>
                <a:lnTo>
                  <a:pt x="1803893" y="7090219"/>
                </a:lnTo>
                <a:lnTo>
                  <a:pt x="1841648" y="7059281"/>
                </a:lnTo>
                <a:lnTo>
                  <a:pt x="1868530" y="7040180"/>
                </a:lnTo>
                <a:lnTo>
                  <a:pt x="1883028" y="7031034"/>
                </a:lnTo>
                <a:lnTo>
                  <a:pt x="1892693" y="7025115"/>
                </a:lnTo>
                <a:lnTo>
                  <a:pt x="1909609" y="7012471"/>
                </a:lnTo>
                <a:lnTo>
                  <a:pt x="1924409" y="6999019"/>
                </a:lnTo>
                <a:lnTo>
                  <a:pt x="1937396" y="6984223"/>
                </a:lnTo>
                <a:lnTo>
                  <a:pt x="1947666" y="6968620"/>
                </a:lnTo>
                <a:lnTo>
                  <a:pt x="1955519" y="6952208"/>
                </a:lnTo>
                <a:lnTo>
                  <a:pt x="1960956" y="6934722"/>
                </a:lnTo>
                <a:lnTo>
                  <a:pt x="1963976" y="6916967"/>
                </a:lnTo>
                <a:lnTo>
                  <a:pt x="1964581" y="6907550"/>
                </a:lnTo>
                <a:lnTo>
                  <a:pt x="1965789" y="6835451"/>
                </a:lnTo>
                <a:lnTo>
                  <a:pt x="1965370" y="6785491"/>
                </a:lnTo>
                <a:lnTo>
                  <a:pt x="1961852" y="6786520"/>
                </a:lnTo>
                <a:lnTo>
                  <a:pt x="1852143" y="6824797"/>
                </a:lnTo>
                <a:lnTo>
                  <a:pt x="1779393" y="6851809"/>
                </a:lnTo>
                <a:lnTo>
                  <a:pt x="1759863" y="6859015"/>
                </a:lnTo>
                <a:lnTo>
                  <a:pt x="1721707" y="6871205"/>
                </a:lnTo>
                <a:lnTo>
                  <a:pt x="1682877" y="6881306"/>
                </a:lnTo>
                <a:lnTo>
                  <a:pt x="1644205" y="6889000"/>
                </a:lnTo>
                <a:lnTo>
                  <a:pt x="1605327" y="6894897"/>
                </a:lnTo>
                <a:lnTo>
                  <a:pt x="1566225" y="6897591"/>
                </a:lnTo>
                <a:lnTo>
                  <a:pt x="1526632" y="6897893"/>
                </a:lnTo>
                <a:lnTo>
                  <a:pt x="1486913" y="6895194"/>
                </a:lnTo>
                <a:lnTo>
                  <a:pt x="1466993" y="6892694"/>
                </a:lnTo>
                <a:lnTo>
                  <a:pt x="1458061" y="6891873"/>
                </a:lnTo>
                <a:lnTo>
                  <a:pt x="1448662" y="6893077"/>
                </a:lnTo>
                <a:lnTo>
                  <a:pt x="1440271" y="6903859"/>
                </a:lnTo>
                <a:lnTo>
                  <a:pt x="1426087" y="6918393"/>
                </a:lnTo>
                <a:lnTo>
                  <a:pt x="1403454" y="6938582"/>
                </a:lnTo>
                <a:lnTo>
                  <a:pt x="1344607" y="6986495"/>
                </a:lnTo>
                <a:lnTo>
                  <a:pt x="1299943" y="7025795"/>
                </a:lnTo>
                <a:lnTo>
                  <a:pt x="1274594" y="7052712"/>
                </a:lnTo>
                <a:lnTo>
                  <a:pt x="1255279" y="7079629"/>
                </a:lnTo>
                <a:lnTo>
                  <a:pt x="1246830" y="7099548"/>
                </a:lnTo>
                <a:lnTo>
                  <a:pt x="1243812" y="7112469"/>
                </a:lnTo>
                <a:lnTo>
                  <a:pt x="1243812" y="7118929"/>
                </a:lnTo>
                <a:lnTo>
                  <a:pt x="1244717" y="7195374"/>
                </a:lnTo>
                <a:lnTo>
                  <a:pt x="1244717" y="7264281"/>
                </a:lnTo>
                <a:lnTo>
                  <a:pt x="1242907" y="7261859"/>
                </a:lnTo>
                <a:lnTo>
                  <a:pt x="1227817" y="7243286"/>
                </a:lnTo>
                <a:lnTo>
                  <a:pt x="1218764" y="7270204"/>
                </a:lnTo>
                <a:lnTo>
                  <a:pt x="1210314" y="7309771"/>
                </a:lnTo>
                <a:lnTo>
                  <a:pt x="1207297" y="7335612"/>
                </a:lnTo>
                <a:lnTo>
                  <a:pt x="1206090" y="7361453"/>
                </a:lnTo>
                <a:lnTo>
                  <a:pt x="1206693" y="7387025"/>
                </a:lnTo>
                <a:lnTo>
                  <a:pt x="1210013" y="7412595"/>
                </a:lnTo>
                <a:lnTo>
                  <a:pt x="1215445" y="7437898"/>
                </a:lnTo>
                <a:lnTo>
                  <a:pt x="1218764" y="7450549"/>
                </a:lnTo>
                <a:lnTo>
                  <a:pt x="1211824" y="7437360"/>
                </a:lnTo>
                <a:lnTo>
                  <a:pt x="1200960" y="7409904"/>
                </a:lnTo>
                <a:lnTo>
                  <a:pt x="1192812" y="7383255"/>
                </a:lnTo>
                <a:lnTo>
                  <a:pt x="1186776" y="7356339"/>
                </a:lnTo>
                <a:lnTo>
                  <a:pt x="1182551" y="7315693"/>
                </a:lnTo>
                <a:lnTo>
                  <a:pt x="1183456" y="7262397"/>
                </a:lnTo>
                <a:lnTo>
                  <a:pt x="1190095" y="7209101"/>
                </a:lnTo>
                <a:lnTo>
                  <a:pt x="1199752" y="7156343"/>
                </a:lnTo>
                <a:lnTo>
                  <a:pt x="1210616" y="7104124"/>
                </a:lnTo>
                <a:lnTo>
                  <a:pt x="1220575" y="7052443"/>
                </a:lnTo>
                <a:lnTo>
                  <a:pt x="1224498" y="7026601"/>
                </a:lnTo>
                <a:lnTo>
                  <a:pt x="1147242" y="7059441"/>
                </a:lnTo>
                <a:lnTo>
                  <a:pt x="1111231" y="7075152"/>
                </a:lnTo>
                <a:lnTo>
                  <a:pt x="1105713" y="7081482"/>
                </a:lnTo>
                <a:lnTo>
                  <a:pt x="1091348" y="7101502"/>
                </a:lnTo>
                <a:lnTo>
                  <a:pt x="1082385" y="7114301"/>
                </a:lnTo>
                <a:lnTo>
                  <a:pt x="1059255" y="7148219"/>
                </a:lnTo>
                <a:lnTo>
                  <a:pt x="1043247" y="7179189"/>
                </a:lnTo>
                <a:lnTo>
                  <a:pt x="1034404" y="7202501"/>
                </a:lnTo>
                <a:lnTo>
                  <a:pt x="1028559" y="7227957"/>
                </a:lnTo>
                <a:lnTo>
                  <a:pt x="1025800" y="7255052"/>
                </a:lnTo>
                <a:lnTo>
                  <a:pt x="1026523" y="7269558"/>
                </a:lnTo>
                <a:lnTo>
                  <a:pt x="1026206" y="7274371"/>
                </a:lnTo>
                <a:lnTo>
                  <a:pt x="1023312" y="7281341"/>
                </a:lnTo>
                <a:lnTo>
                  <a:pt x="1016370" y="7283985"/>
                </a:lnTo>
                <a:lnTo>
                  <a:pt x="1006485" y="7281180"/>
                </a:lnTo>
                <a:lnTo>
                  <a:pt x="1000401" y="7277398"/>
                </a:lnTo>
                <a:lnTo>
                  <a:pt x="1003294" y="7245793"/>
                </a:lnTo>
                <a:lnTo>
                  <a:pt x="1005894" y="7196469"/>
                </a:lnTo>
                <a:lnTo>
                  <a:pt x="983430" y="7215352"/>
                </a:lnTo>
                <a:lnTo>
                  <a:pt x="953642" y="7244297"/>
                </a:lnTo>
                <a:lnTo>
                  <a:pt x="935931" y="7264185"/>
                </a:lnTo>
                <a:lnTo>
                  <a:pt x="919804" y="7284641"/>
                </a:lnTo>
                <a:lnTo>
                  <a:pt x="905637" y="7305758"/>
                </a:lnTo>
                <a:lnTo>
                  <a:pt x="892963" y="7327245"/>
                </a:lnTo>
                <a:lnTo>
                  <a:pt x="882341" y="7349593"/>
                </a:lnTo>
                <a:lnTo>
                  <a:pt x="877733" y="7361203"/>
                </a:lnTo>
                <a:lnTo>
                  <a:pt x="880278" y="7348033"/>
                </a:lnTo>
                <a:lnTo>
                  <a:pt x="886956" y="7322260"/>
                </a:lnTo>
                <a:lnTo>
                  <a:pt x="896530" y="7297731"/>
                </a:lnTo>
                <a:lnTo>
                  <a:pt x="908062" y="7273863"/>
                </a:lnTo>
                <a:lnTo>
                  <a:pt x="928400" y="7239601"/>
                </a:lnTo>
                <a:lnTo>
                  <a:pt x="960351" y="7196691"/>
                </a:lnTo>
                <a:lnTo>
                  <a:pt x="996602" y="7155899"/>
                </a:lnTo>
                <a:lnTo>
                  <a:pt x="1035192" y="7116561"/>
                </a:lnTo>
                <a:lnTo>
                  <a:pt x="1050205" y="7101777"/>
                </a:lnTo>
                <a:lnTo>
                  <a:pt x="1036187" y="7107893"/>
                </a:lnTo>
                <a:lnTo>
                  <a:pt x="960441" y="7144230"/>
                </a:lnTo>
                <a:lnTo>
                  <a:pt x="945955" y="7151498"/>
                </a:lnTo>
                <a:lnTo>
                  <a:pt x="918795" y="7171149"/>
                </a:lnTo>
                <a:lnTo>
                  <a:pt x="894652" y="7194027"/>
                </a:lnTo>
                <a:lnTo>
                  <a:pt x="875942" y="7219599"/>
                </a:lnTo>
                <a:lnTo>
                  <a:pt x="868699" y="7232519"/>
                </a:lnTo>
                <a:lnTo>
                  <a:pt x="858137" y="7254322"/>
                </a:lnTo>
                <a:lnTo>
                  <a:pt x="841841" y="7299005"/>
                </a:lnTo>
                <a:lnTo>
                  <a:pt x="821622" y="7367914"/>
                </a:lnTo>
                <a:lnTo>
                  <a:pt x="807740" y="7413942"/>
                </a:lnTo>
                <a:lnTo>
                  <a:pt x="804420" y="7422017"/>
                </a:lnTo>
                <a:lnTo>
                  <a:pt x="800497" y="7429823"/>
                </a:lnTo>
                <a:lnTo>
                  <a:pt x="793254" y="7428747"/>
                </a:lnTo>
                <a:lnTo>
                  <a:pt x="786615" y="7427400"/>
                </a:lnTo>
                <a:lnTo>
                  <a:pt x="799893" y="7363606"/>
                </a:lnTo>
                <a:lnTo>
                  <a:pt x="812266" y="7304658"/>
                </a:lnTo>
                <a:lnTo>
                  <a:pt x="738330" y="7361453"/>
                </a:lnTo>
                <a:lnTo>
                  <a:pt x="659566" y="7420133"/>
                </a:lnTo>
                <a:lnTo>
                  <a:pt x="647494" y="7429285"/>
                </a:lnTo>
                <a:lnTo>
                  <a:pt x="626370" y="7448127"/>
                </a:lnTo>
                <a:lnTo>
                  <a:pt x="608263" y="7468315"/>
                </a:lnTo>
                <a:lnTo>
                  <a:pt x="593778" y="7489580"/>
                </a:lnTo>
                <a:lnTo>
                  <a:pt x="582612" y="7511921"/>
                </a:lnTo>
                <a:lnTo>
                  <a:pt x="574766" y="7535608"/>
                </a:lnTo>
                <a:lnTo>
                  <a:pt x="569937" y="7560103"/>
                </a:lnTo>
                <a:lnTo>
                  <a:pt x="568428" y="7585943"/>
                </a:lnTo>
                <a:lnTo>
                  <a:pt x="568730" y="7599402"/>
                </a:lnTo>
                <a:lnTo>
                  <a:pt x="569333" y="7619591"/>
                </a:lnTo>
                <a:lnTo>
                  <a:pt x="566014" y="7659427"/>
                </a:lnTo>
                <a:lnTo>
                  <a:pt x="558168" y="7687961"/>
                </a:lnTo>
                <a:lnTo>
                  <a:pt x="550925" y="7706803"/>
                </a:lnTo>
                <a:lnTo>
                  <a:pt x="540665" y="7725106"/>
                </a:lnTo>
                <a:lnTo>
                  <a:pt x="527687" y="7742871"/>
                </a:lnTo>
                <a:lnTo>
                  <a:pt x="519842" y="7751215"/>
                </a:lnTo>
                <a:lnTo>
                  <a:pt x="525877" y="7739103"/>
                </a:lnTo>
                <a:lnTo>
                  <a:pt x="535534" y="7713801"/>
                </a:lnTo>
                <a:lnTo>
                  <a:pt x="543380" y="7688767"/>
                </a:lnTo>
                <a:lnTo>
                  <a:pt x="548812" y="7662927"/>
                </a:lnTo>
                <a:lnTo>
                  <a:pt x="552433" y="7637087"/>
                </a:lnTo>
                <a:lnTo>
                  <a:pt x="553641" y="7610977"/>
                </a:lnTo>
                <a:lnTo>
                  <a:pt x="552433" y="7584059"/>
                </a:lnTo>
                <a:lnTo>
                  <a:pt x="548812" y="7556873"/>
                </a:lnTo>
                <a:lnTo>
                  <a:pt x="545794" y="7542876"/>
                </a:lnTo>
                <a:lnTo>
                  <a:pt x="529196" y="7552028"/>
                </a:lnTo>
                <a:lnTo>
                  <a:pt x="516522" y="7558757"/>
                </a:lnTo>
                <a:lnTo>
                  <a:pt x="512598" y="7556873"/>
                </a:lnTo>
                <a:lnTo>
                  <a:pt x="507770" y="7552835"/>
                </a:lnTo>
                <a:lnTo>
                  <a:pt x="507167" y="7549337"/>
                </a:lnTo>
                <a:lnTo>
                  <a:pt x="508072" y="7547721"/>
                </a:lnTo>
                <a:lnTo>
                  <a:pt x="511995" y="7543415"/>
                </a:lnTo>
                <a:lnTo>
                  <a:pt x="523161" y="7536416"/>
                </a:lnTo>
                <a:lnTo>
                  <a:pt x="535534" y="7528609"/>
                </a:lnTo>
                <a:lnTo>
                  <a:pt x="546398" y="7516767"/>
                </a:lnTo>
                <a:lnTo>
                  <a:pt x="550321" y="7508422"/>
                </a:lnTo>
                <a:lnTo>
                  <a:pt x="554848" y="7498731"/>
                </a:lnTo>
                <a:lnTo>
                  <a:pt x="564807" y="7480159"/>
                </a:lnTo>
                <a:lnTo>
                  <a:pt x="583215" y="7454587"/>
                </a:lnTo>
                <a:lnTo>
                  <a:pt x="613393" y="7423633"/>
                </a:lnTo>
                <a:lnTo>
                  <a:pt x="646589" y="7394561"/>
                </a:lnTo>
                <a:lnTo>
                  <a:pt x="663791" y="7380295"/>
                </a:lnTo>
                <a:lnTo>
                  <a:pt x="686424" y="7361453"/>
                </a:lnTo>
                <a:lnTo>
                  <a:pt x="729880" y="7322154"/>
                </a:lnTo>
                <a:lnTo>
                  <a:pt x="771828" y="7281239"/>
                </a:lnTo>
                <a:lnTo>
                  <a:pt x="810456" y="7238711"/>
                </a:lnTo>
                <a:lnTo>
                  <a:pt x="828562" y="7216637"/>
                </a:lnTo>
                <a:lnTo>
                  <a:pt x="844557" y="7197258"/>
                </a:lnTo>
                <a:lnTo>
                  <a:pt x="878960" y="7160650"/>
                </a:lnTo>
                <a:lnTo>
                  <a:pt x="907629" y="7136963"/>
                </a:lnTo>
                <a:lnTo>
                  <a:pt x="928754" y="7122427"/>
                </a:lnTo>
                <a:lnTo>
                  <a:pt x="951689" y="7110046"/>
                </a:lnTo>
                <a:lnTo>
                  <a:pt x="977038" y="7099548"/>
                </a:lnTo>
                <a:lnTo>
                  <a:pt x="991222" y="7095241"/>
                </a:lnTo>
                <a:lnTo>
                  <a:pt x="1018684" y="7086897"/>
                </a:lnTo>
                <a:lnTo>
                  <a:pt x="1071495" y="7066977"/>
                </a:lnTo>
                <a:lnTo>
                  <a:pt x="1095743" y="7056229"/>
                </a:lnTo>
                <a:lnTo>
                  <a:pt x="1112390" y="7039285"/>
                </a:lnTo>
                <a:lnTo>
                  <a:pt x="1130015" y="7019901"/>
                </a:lnTo>
                <a:lnTo>
                  <a:pt x="1040406" y="7019313"/>
                </a:lnTo>
                <a:lnTo>
                  <a:pt x="904597" y="7018261"/>
                </a:lnTo>
                <a:lnTo>
                  <a:pt x="813979" y="7018997"/>
                </a:lnTo>
                <a:lnTo>
                  <a:pt x="768080" y="7020529"/>
                </a:lnTo>
                <a:lnTo>
                  <a:pt x="752572" y="7021745"/>
                </a:lnTo>
                <a:lnTo>
                  <a:pt x="720389" y="7027905"/>
                </a:lnTo>
                <a:lnTo>
                  <a:pt x="688254" y="7038271"/>
                </a:lnTo>
                <a:lnTo>
                  <a:pt x="658856" y="7052286"/>
                </a:lnTo>
                <a:lnTo>
                  <a:pt x="645655" y="7060366"/>
                </a:lnTo>
                <a:lnTo>
                  <a:pt x="625087" y="7074302"/>
                </a:lnTo>
                <a:lnTo>
                  <a:pt x="586210" y="7104833"/>
                </a:lnTo>
                <a:lnTo>
                  <a:pt x="529692" y="7153348"/>
                </a:lnTo>
                <a:lnTo>
                  <a:pt x="492599" y="7185547"/>
                </a:lnTo>
                <a:lnTo>
                  <a:pt x="484762" y="7191113"/>
                </a:lnTo>
                <a:lnTo>
                  <a:pt x="477107" y="7196375"/>
                </a:lnTo>
                <a:lnTo>
                  <a:pt x="472514" y="7192964"/>
                </a:lnTo>
                <a:lnTo>
                  <a:pt x="468016" y="7189750"/>
                </a:lnTo>
                <a:lnTo>
                  <a:pt x="515808" y="7142214"/>
                </a:lnTo>
                <a:lnTo>
                  <a:pt x="559841" y="7099159"/>
                </a:lnTo>
                <a:lnTo>
                  <a:pt x="469630" y="7119215"/>
                </a:lnTo>
                <a:lnTo>
                  <a:pt x="374493" y="7139269"/>
                </a:lnTo>
                <a:lnTo>
                  <a:pt x="359936" y="7142469"/>
                </a:lnTo>
                <a:lnTo>
                  <a:pt x="332235" y="7150441"/>
                </a:lnTo>
                <a:lnTo>
                  <a:pt x="306882" y="7160569"/>
                </a:lnTo>
                <a:lnTo>
                  <a:pt x="282855" y="7172773"/>
                </a:lnTo>
                <a:lnTo>
                  <a:pt x="261081" y="7186936"/>
                </a:lnTo>
                <a:lnTo>
                  <a:pt x="241281" y="7203159"/>
                </a:lnTo>
                <a:lnTo>
                  <a:pt x="223179" y="7221553"/>
                </a:lnTo>
                <a:lnTo>
                  <a:pt x="206680" y="7241917"/>
                </a:lnTo>
                <a:lnTo>
                  <a:pt x="199184" y="7252984"/>
                </a:lnTo>
                <a:lnTo>
                  <a:pt x="187937" y="7269236"/>
                </a:lnTo>
                <a:lnTo>
                  <a:pt x="161895" y="7300508"/>
                </a:lnTo>
                <a:lnTo>
                  <a:pt x="138987" y="7321203"/>
                </a:lnTo>
                <a:lnTo>
                  <a:pt x="122027" y="7333763"/>
                </a:lnTo>
                <a:lnTo>
                  <a:pt x="103750" y="7344950"/>
                </a:lnTo>
                <a:lnTo>
                  <a:pt x="83229" y="7354881"/>
                </a:lnTo>
                <a:lnTo>
                  <a:pt x="72401" y="7359005"/>
                </a:lnTo>
                <a:lnTo>
                  <a:pt x="84204" y="7350755"/>
                </a:lnTo>
                <a:lnTo>
                  <a:pt x="106415" y="7334081"/>
                </a:lnTo>
                <a:lnTo>
                  <a:pt x="127404" y="7316229"/>
                </a:lnTo>
                <a:lnTo>
                  <a:pt x="146434" y="7297717"/>
                </a:lnTo>
                <a:lnTo>
                  <a:pt x="164146" y="7277830"/>
                </a:lnTo>
                <a:lnTo>
                  <a:pt x="180733" y="7256963"/>
                </a:lnTo>
                <a:lnTo>
                  <a:pt x="195725" y="7234829"/>
                </a:lnTo>
                <a:lnTo>
                  <a:pt x="208566" y="7211634"/>
                </a:lnTo>
                <a:lnTo>
                  <a:pt x="214745" y="7199191"/>
                </a:lnTo>
                <a:lnTo>
                  <a:pt x="196730" y="7200658"/>
                </a:lnTo>
                <a:lnTo>
                  <a:pt x="183078" y="7201636"/>
                </a:lnTo>
                <a:lnTo>
                  <a:pt x="180539" y="7199083"/>
                </a:lnTo>
                <a:lnTo>
                  <a:pt x="179643" y="7193794"/>
                </a:lnTo>
                <a:lnTo>
                  <a:pt x="180816" y="7190765"/>
                </a:lnTo>
                <a:lnTo>
                  <a:pt x="182387" y="7189933"/>
                </a:lnTo>
                <a:lnTo>
                  <a:pt x="188217" y="7187712"/>
                </a:lnTo>
                <a:lnTo>
                  <a:pt x="201116" y="7185847"/>
                </a:lnTo>
                <a:lnTo>
                  <a:pt x="214943" y="7183865"/>
                </a:lnTo>
                <a:lnTo>
                  <a:pt x="230682" y="7178339"/>
                </a:lnTo>
                <a:lnTo>
                  <a:pt x="238518" y="7172772"/>
                </a:lnTo>
                <a:lnTo>
                  <a:pt x="247276" y="7166385"/>
                </a:lnTo>
                <a:lnTo>
                  <a:pt x="266108" y="7154987"/>
                </a:lnTo>
                <a:lnTo>
                  <a:pt x="295411" y="7140773"/>
                </a:lnTo>
                <a:lnTo>
                  <a:pt x="336605" y="7126017"/>
                </a:lnTo>
                <a:lnTo>
                  <a:pt x="378949" y="7114343"/>
                </a:lnTo>
                <a:lnTo>
                  <a:pt x="401193" y="7108685"/>
                </a:lnTo>
                <a:lnTo>
                  <a:pt x="429457" y="7101201"/>
                </a:lnTo>
                <a:lnTo>
                  <a:pt x="486152" y="7084531"/>
                </a:lnTo>
                <a:lnTo>
                  <a:pt x="542268" y="7065967"/>
                </a:lnTo>
                <a:lnTo>
                  <a:pt x="596963" y="7045129"/>
                </a:lnTo>
                <a:lnTo>
                  <a:pt x="623973" y="7033665"/>
                </a:lnTo>
                <a:lnTo>
                  <a:pt x="647834" y="7023168"/>
                </a:lnTo>
                <a:lnTo>
                  <a:pt x="695875" y="7005569"/>
                </a:lnTo>
                <a:lnTo>
                  <a:pt x="731834" y="6996328"/>
                </a:lnTo>
                <a:lnTo>
                  <a:pt x="756790" y="6992216"/>
                </a:lnTo>
                <a:lnTo>
                  <a:pt x="781770" y="6990208"/>
                </a:lnTo>
                <a:lnTo>
                  <a:pt x="807521" y="6990487"/>
                </a:lnTo>
                <a:lnTo>
                  <a:pt x="820919" y="6991717"/>
                </a:lnTo>
                <a:lnTo>
                  <a:pt x="846883" y="6994496"/>
                </a:lnTo>
                <a:lnTo>
                  <a:pt x="898963" y="6996945"/>
                </a:lnTo>
                <a:lnTo>
                  <a:pt x="951288" y="6996485"/>
                </a:lnTo>
                <a:lnTo>
                  <a:pt x="1003208" y="6993129"/>
                </a:lnTo>
                <a:lnTo>
                  <a:pt x="1055009" y="6987472"/>
                </a:lnTo>
                <a:lnTo>
                  <a:pt x="1106968" y="6979408"/>
                </a:lnTo>
                <a:lnTo>
                  <a:pt x="1183947" y="6964629"/>
                </a:lnTo>
                <a:lnTo>
                  <a:pt x="1235398" y="6952769"/>
                </a:lnTo>
                <a:lnTo>
                  <a:pt x="1244481" y="6950483"/>
                </a:lnTo>
                <a:lnTo>
                  <a:pt x="1261799" y="6944823"/>
                </a:lnTo>
                <a:lnTo>
                  <a:pt x="1287699" y="6933783"/>
                </a:lnTo>
                <a:lnTo>
                  <a:pt x="1336928" y="6906347"/>
                </a:lnTo>
                <a:lnTo>
                  <a:pt x="1356235" y="6894337"/>
                </a:lnTo>
                <a:lnTo>
                  <a:pt x="1367014" y="6885845"/>
                </a:lnTo>
                <a:lnTo>
                  <a:pt x="1309851" y="6871144"/>
                </a:lnTo>
                <a:lnTo>
                  <a:pt x="1221867" y="6849995"/>
                </a:lnTo>
                <a:lnTo>
                  <a:pt x="1162981" y="6837468"/>
                </a:lnTo>
                <a:lnTo>
                  <a:pt x="1103659" y="6827455"/>
                </a:lnTo>
                <a:lnTo>
                  <a:pt x="1043535" y="6820561"/>
                </a:lnTo>
                <a:lnTo>
                  <a:pt x="982254" y="6818099"/>
                </a:lnTo>
                <a:lnTo>
                  <a:pt x="919910" y="6820264"/>
                </a:lnTo>
                <a:lnTo>
                  <a:pt x="887417" y="6823727"/>
                </a:lnTo>
                <a:lnTo>
                  <a:pt x="848896" y="6828313"/>
                </a:lnTo>
                <a:lnTo>
                  <a:pt x="770433" y="6835213"/>
                </a:lnTo>
                <a:lnTo>
                  <a:pt x="652552" y="6841409"/>
                </a:lnTo>
                <a:lnTo>
                  <a:pt x="573945" y="6843903"/>
                </a:lnTo>
                <a:lnTo>
                  <a:pt x="558984" y="6844206"/>
                </a:lnTo>
                <a:lnTo>
                  <a:pt x="528951" y="6843213"/>
                </a:lnTo>
                <a:lnTo>
                  <a:pt x="499543" y="6840104"/>
                </a:lnTo>
                <a:lnTo>
                  <a:pt x="471230" y="6835171"/>
                </a:lnTo>
                <a:lnTo>
                  <a:pt x="443084" y="6828530"/>
                </a:lnTo>
                <a:lnTo>
                  <a:pt x="416215" y="6819761"/>
                </a:lnTo>
                <a:lnTo>
                  <a:pt x="389235" y="6809393"/>
                </a:lnTo>
                <a:lnTo>
                  <a:pt x="363540" y="6797596"/>
                </a:lnTo>
                <a:lnTo>
                  <a:pt x="351101" y="6790839"/>
                </a:lnTo>
                <a:lnTo>
                  <a:pt x="341661" y="6786223"/>
                </a:lnTo>
                <a:lnTo>
                  <a:pt x="320679" y="6780139"/>
                </a:lnTo>
                <a:lnTo>
                  <a:pt x="286226" y="6774728"/>
                </a:lnTo>
                <a:lnTo>
                  <a:pt x="263340" y="6772889"/>
                </a:lnTo>
                <a:lnTo>
                  <a:pt x="235249" y="6771155"/>
                </a:lnTo>
                <a:lnTo>
                  <a:pt x="179117" y="6771893"/>
                </a:lnTo>
                <a:lnTo>
                  <a:pt x="121889" y="6774455"/>
                </a:lnTo>
                <a:lnTo>
                  <a:pt x="65201" y="6775404"/>
                </a:lnTo>
                <a:lnTo>
                  <a:pt x="37301" y="6774067"/>
                </a:lnTo>
                <a:lnTo>
                  <a:pt x="32177" y="6772969"/>
                </a:lnTo>
                <a:lnTo>
                  <a:pt x="22903" y="6766647"/>
                </a:lnTo>
                <a:lnTo>
                  <a:pt x="9274" y="6753305"/>
                </a:lnTo>
                <a:lnTo>
                  <a:pt x="0" y="6746983"/>
                </a:lnTo>
                <a:lnTo>
                  <a:pt x="69515" y="6754287"/>
                </a:lnTo>
                <a:lnTo>
                  <a:pt x="156586" y="6760533"/>
                </a:lnTo>
                <a:lnTo>
                  <a:pt x="192007" y="6761115"/>
                </a:lnTo>
                <a:lnTo>
                  <a:pt x="227958" y="6759386"/>
                </a:lnTo>
                <a:lnTo>
                  <a:pt x="264068" y="6755249"/>
                </a:lnTo>
                <a:lnTo>
                  <a:pt x="282527" y="6751970"/>
                </a:lnTo>
                <a:lnTo>
                  <a:pt x="229311" y="6698570"/>
                </a:lnTo>
                <a:lnTo>
                  <a:pt x="124941" y="6601542"/>
                </a:lnTo>
                <a:lnTo>
                  <a:pt x="47369" y="6531611"/>
                </a:lnTo>
                <a:lnTo>
                  <a:pt x="27901" y="6511576"/>
                </a:lnTo>
                <a:lnTo>
                  <a:pt x="26569" y="6508799"/>
                </a:lnTo>
                <a:lnTo>
                  <a:pt x="33843" y="6510955"/>
                </a:lnTo>
                <a:lnTo>
                  <a:pt x="46662" y="6518508"/>
                </a:lnTo>
                <a:lnTo>
                  <a:pt x="73246" y="6534893"/>
                </a:lnTo>
                <a:lnTo>
                  <a:pt x="125129" y="6569092"/>
                </a:lnTo>
                <a:lnTo>
                  <a:pt x="175362" y="6605327"/>
                </a:lnTo>
                <a:lnTo>
                  <a:pt x="223200" y="6643414"/>
                </a:lnTo>
                <a:lnTo>
                  <a:pt x="246475" y="6663171"/>
                </a:lnTo>
                <a:lnTo>
                  <a:pt x="269839" y="6682426"/>
                </a:lnTo>
                <a:lnTo>
                  <a:pt x="318461" y="6715991"/>
                </a:lnTo>
                <a:lnTo>
                  <a:pt x="357182" y="6737137"/>
                </a:lnTo>
                <a:lnTo>
                  <a:pt x="383441" y="6749423"/>
                </a:lnTo>
                <a:lnTo>
                  <a:pt x="410889" y="6760083"/>
                </a:lnTo>
                <a:lnTo>
                  <a:pt x="438694" y="6769434"/>
                </a:lnTo>
                <a:lnTo>
                  <a:pt x="467689" y="6777159"/>
                </a:lnTo>
                <a:lnTo>
                  <a:pt x="496668" y="6783481"/>
                </a:lnTo>
                <a:lnTo>
                  <a:pt x="526655" y="6788480"/>
                </a:lnTo>
                <a:lnTo>
                  <a:pt x="557553" y="6791959"/>
                </a:lnTo>
                <a:lnTo>
                  <a:pt x="604801" y="6794607"/>
                </a:lnTo>
                <a:lnTo>
                  <a:pt x="670128" y="6793183"/>
                </a:lnTo>
                <a:lnTo>
                  <a:pt x="704294" y="6789785"/>
                </a:lnTo>
                <a:lnTo>
                  <a:pt x="738365" y="6786191"/>
                </a:lnTo>
                <a:lnTo>
                  <a:pt x="772246" y="6782199"/>
                </a:lnTo>
                <a:lnTo>
                  <a:pt x="828030" y="6775259"/>
                </a:lnTo>
                <a:lnTo>
                  <a:pt x="911402" y="6766959"/>
                </a:lnTo>
                <a:lnTo>
                  <a:pt x="966940" y="6762929"/>
                </a:lnTo>
                <a:lnTo>
                  <a:pt x="1021954" y="6761915"/>
                </a:lnTo>
                <a:lnTo>
                  <a:pt x="1077001" y="6763701"/>
                </a:lnTo>
                <a:lnTo>
                  <a:pt x="1131348" y="6769511"/>
                </a:lnTo>
                <a:lnTo>
                  <a:pt x="1185466" y="6779630"/>
                </a:lnTo>
                <a:lnTo>
                  <a:pt x="1212406" y="6786493"/>
                </a:lnTo>
                <a:lnTo>
                  <a:pt x="1214216" y="6782051"/>
                </a:lnTo>
                <a:lnTo>
                  <a:pt x="1216301" y="6777502"/>
                </a:lnTo>
                <a:lnTo>
                  <a:pt x="1207980" y="6773163"/>
                </a:lnTo>
                <a:lnTo>
                  <a:pt x="1191050" y="6763893"/>
                </a:lnTo>
                <a:lnTo>
                  <a:pt x="1182102" y="6761671"/>
                </a:lnTo>
                <a:lnTo>
                  <a:pt x="1164214" y="6757927"/>
                </a:lnTo>
                <a:lnTo>
                  <a:pt x="1129530" y="6748617"/>
                </a:lnTo>
                <a:lnTo>
                  <a:pt x="1096584" y="6736767"/>
                </a:lnTo>
                <a:lnTo>
                  <a:pt x="1065011" y="6722987"/>
                </a:lnTo>
                <a:lnTo>
                  <a:pt x="1020499" y="6699354"/>
                </a:lnTo>
                <a:lnTo>
                  <a:pt x="965149" y="6662721"/>
                </a:lnTo>
                <a:lnTo>
                  <a:pt x="938438" y="6643333"/>
                </a:lnTo>
                <a:lnTo>
                  <a:pt x="913600" y="6625109"/>
                </a:lnTo>
                <a:lnTo>
                  <a:pt x="860995" y="6592827"/>
                </a:lnTo>
                <a:lnTo>
                  <a:pt x="819211" y="6572143"/>
                </a:lnTo>
                <a:lnTo>
                  <a:pt x="789701" y="6559923"/>
                </a:lnTo>
                <a:lnTo>
                  <a:pt x="759737" y="6548813"/>
                </a:lnTo>
                <a:lnTo>
                  <a:pt x="728307" y="6539436"/>
                </a:lnTo>
                <a:lnTo>
                  <a:pt x="712458" y="6535151"/>
                </a:lnTo>
                <a:lnTo>
                  <a:pt x="692601" y="6530046"/>
                </a:lnTo>
                <a:lnTo>
                  <a:pt x="655649" y="6517375"/>
                </a:lnTo>
                <a:lnTo>
                  <a:pt x="622473" y="6501624"/>
                </a:lnTo>
                <a:lnTo>
                  <a:pt x="594097" y="6482871"/>
                </a:lnTo>
                <a:lnTo>
                  <a:pt x="569591" y="6461237"/>
                </a:lnTo>
                <a:lnTo>
                  <a:pt x="550058" y="6435595"/>
                </a:lnTo>
                <a:lnTo>
                  <a:pt x="535135" y="6406555"/>
                </a:lnTo>
                <a:lnTo>
                  <a:pt x="525931" y="6373694"/>
                </a:lnTo>
                <a:lnTo>
                  <a:pt x="523494" y="6355616"/>
                </a:lnTo>
                <a:lnTo>
                  <a:pt x="520955" y="6336640"/>
                </a:lnTo>
                <a:lnTo>
                  <a:pt x="516074" y="6307998"/>
                </a:lnTo>
                <a:lnTo>
                  <a:pt x="515296" y="6288586"/>
                </a:lnTo>
                <a:lnTo>
                  <a:pt x="516295" y="6278351"/>
                </a:lnTo>
                <a:lnTo>
                  <a:pt x="530084" y="6322134"/>
                </a:lnTo>
                <a:lnTo>
                  <a:pt x="542478" y="6365747"/>
                </a:lnTo>
                <a:lnTo>
                  <a:pt x="545589" y="6377702"/>
                </a:lnTo>
                <a:lnTo>
                  <a:pt x="554109" y="6399561"/>
                </a:lnTo>
                <a:lnTo>
                  <a:pt x="565122" y="6419767"/>
                </a:lnTo>
                <a:lnTo>
                  <a:pt x="578530" y="6438122"/>
                </a:lnTo>
                <a:lnTo>
                  <a:pt x="594984" y="6454613"/>
                </a:lnTo>
                <a:lnTo>
                  <a:pt x="613920" y="6468750"/>
                </a:lnTo>
                <a:lnTo>
                  <a:pt x="636180" y="6480917"/>
                </a:lnTo>
                <a:lnTo>
                  <a:pt x="661113" y="6491128"/>
                </a:lnTo>
                <a:lnTo>
                  <a:pt x="674917" y="6495253"/>
                </a:lnTo>
                <a:lnTo>
                  <a:pt x="705316" y="6503850"/>
                </a:lnTo>
                <a:lnTo>
                  <a:pt x="766114" y="6521044"/>
                </a:lnTo>
                <a:lnTo>
                  <a:pt x="795878" y="6531056"/>
                </a:lnTo>
                <a:lnTo>
                  <a:pt x="818463" y="6539111"/>
                </a:lnTo>
                <a:lnTo>
                  <a:pt x="862738" y="6558141"/>
                </a:lnTo>
                <a:lnTo>
                  <a:pt x="884879" y="6568009"/>
                </a:lnTo>
                <a:lnTo>
                  <a:pt x="872645" y="6538413"/>
                </a:lnTo>
                <a:lnTo>
                  <a:pt x="860013" y="6506623"/>
                </a:lnTo>
                <a:lnTo>
                  <a:pt x="872612" y="6527397"/>
                </a:lnTo>
                <a:lnTo>
                  <a:pt x="900372" y="6565390"/>
                </a:lnTo>
                <a:lnTo>
                  <a:pt x="932367" y="6599892"/>
                </a:lnTo>
                <a:lnTo>
                  <a:pt x="968503" y="6630706"/>
                </a:lnTo>
                <a:lnTo>
                  <a:pt x="1007574" y="6658055"/>
                </a:lnTo>
                <a:lnTo>
                  <a:pt x="1050793" y="6682414"/>
                </a:lnTo>
                <a:lnTo>
                  <a:pt x="1096765" y="6703616"/>
                </a:lnTo>
                <a:lnTo>
                  <a:pt x="1146053" y="6722144"/>
                </a:lnTo>
                <a:lnTo>
                  <a:pt x="1171986" y="6730329"/>
                </a:lnTo>
                <a:lnTo>
                  <a:pt x="1194190" y="6737591"/>
                </a:lnTo>
                <a:lnTo>
                  <a:pt x="1237345" y="6756345"/>
                </a:lnTo>
                <a:lnTo>
                  <a:pt x="1257361" y="6767255"/>
                </a:lnTo>
                <a:lnTo>
                  <a:pt x="1283921" y="6781539"/>
                </a:lnTo>
                <a:lnTo>
                  <a:pt x="1323903" y="6799155"/>
                </a:lnTo>
                <a:lnTo>
                  <a:pt x="1351344" y="6809113"/>
                </a:lnTo>
                <a:lnTo>
                  <a:pt x="1378855" y="6817168"/>
                </a:lnTo>
                <a:lnTo>
                  <a:pt x="1406724" y="6823915"/>
                </a:lnTo>
                <a:lnTo>
                  <a:pt x="1434759" y="6828953"/>
                </a:lnTo>
                <a:lnTo>
                  <a:pt x="1463238" y="6832182"/>
                </a:lnTo>
                <a:lnTo>
                  <a:pt x="1492169" y="6834299"/>
                </a:lnTo>
                <a:lnTo>
                  <a:pt x="1521449" y="6834406"/>
                </a:lnTo>
                <a:lnTo>
                  <a:pt x="1550436" y="6833218"/>
                </a:lnTo>
                <a:lnTo>
                  <a:pt x="1580335" y="6830508"/>
                </a:lnTo>
                <a:lnTo>
                  <a:pt x="1625154" y="6823991"/>
                </a:lnTo>
                <a:lnTo>
                  <a:pt x="1686062" y="6809937"/>
                </a:lnTo>
                <a:lnTo>
                  <a:pt x="1717276" y="6800392"/>
                </a:lnTo>
                <a:lnTo>
                  <a:pt x="1777747" y="6780639"/>
                </a:lnTo>
                <a:lnTo>
                  <a:pt x="1850902" y="6756523"/>
                </a:lnTo>
                <a:lnTo>
                  <a:pt x="1828712" y="6734241"/>
                </a:lnTo>
                <a:lnTo>
                  <a:pt x="1798899" y="6703599"/>
                </a:lnTo>
                <a:lnTo>
                  <a:pt x="1778527" y="6685786"/>
                </a:lnTo>
                <a:lnTo>
                  <a:pt x="1767476" y="6678499"/>
                </a:lnTo>
                <a:lnTo>
                  <a:pt x="1727698" y="6654470"/>
                </a:lnTo>
                <a:lnTo>
                  <a:pt x="1666535" y="6621460"/>
                </a:lnTo>
                <a:lnTo>
                  <a:pt x="1624387" y="6601384"/>
                </a:lnTo>
                <a:lnTo>
                  <a:pt x="1581144" y="6583134"/>
                </a:lnTo>
                <a:lnTo>
                  <a:pt x="1536251" y="6566919"/>
                </a:lnTo>
                <a:lnTo>
                  <a:pt x="1490176" y="6553031"/>
                </a:lnTo>
                <a:lnTo>
                  <a:pt x="1442277" y="6542186"/>
                </a:lnTo>
                <a:lnTo>
                  <a:pt x="1417503" y="6537780"/>
                </a:lnTo>
                <a:lnTo>
                  <a:pt x="1400923" y="6534712"/>
                </a:lnTo>
                <a:lnTo>
                  <a:pt x="1369049" y="6527146"/>
                </a:lnTo>
                <a:lnTo>
                  <a:pt x="1338823" y="6517545"/>
                </a:lnTo>
                <a:lnTo>
                  <a:pt x="1310717" y="6506197"/>
                </a:lnTo>
                <a:lnTo>
                  <a:pt x="1283705" y="6493024"/>
                </a:lnTo>
                <a:lnTo>
                  <a:pt x="1258438" y="6478015"/>
                </a:lnTo>
                <a:lnTo>
                  <a:pt x="1233710" y="6461391"/>
                </a:lnTo>
                <a:lnTo>
                  <a:pt x="1210259" y="6442639"/>
                </a:lnTo>
                <a:lnTo>
                  <a:pt x="1198622" y="6432760"/>
                </a:lnTo>
                <a:lnTo>
                  <a:pt x="1177876" y="6414854"/>
                </a:lnTo>
                <a:lnTo>
                  <a:pt x="1131959" y="6382136"/>
                </a:lnTo>
                <a:lnTo>
                  <a:pt x="1083178" y="6350978"/>
                </a:lnTo>
                <a:lnTo>
                  <a:pt x="1035421" y="6319900"/>
                </a:lnTo>
                <a:lnTo>
                  <a:pt x="1012740" y="6303436"/>
                </a:lnTo>
                <a:lnTo>
                  <a:pt x="994835" y="6290080"/>
                </a:lnTo>
                <a:lnTo>
                  <a:pt x="961246" y="6262519"/>
                </a:lnTo>
                <a:lnTo>
                  <a:pt x="912885" y="6219235"/>
                </a:lnTo>
                <a:lnTo>
                  <a:pt x="881691" y="6189824"/>
                </a:lnTo>
                <a:lnTo>
                  <a:pt x="879334" y="6186968"/>
                </a:lnTo>
                <a:lnTo>
                  <a:pt x="879516" y="6178452"/>
                </a:lnTo>
                <a:lnTo>
                  <a:pt x="881999" y="6167886"/>
                </a:lnTo>
                <a:lnTo>
                  <a:pt x="883648" y="6157638"/>
                </a:lnTo>
                <a:lnTo>
                  <a:pt x="882759" y="6153049"/>
                </a:lnTo>
                <a:lnTo>
                  <a:pt x="876674" y="6132843"/>
                </a:lnTo>
                <a:lnTo>
                  <a:pt x="870896" y="6098911"/>
                </a:lnTo>
                <a:lnTo>
                  <a:pt x="870991" y="6082686"/>
                </a:lnTo>
                <a:lnTo>
                  <a:pt x="872974" y="6077238"/>
                </a:lnTo>
                <a:lnTo>
                  <a:pt x="876504" y="6077066"/>
                </a:lnTo>
                <a:lnTo>
                  <a:pt x="881406" y="6083175"/>
                </a:lnTo>
                <a:lnTo>
                  <a:pt x="884723" y="6088716"/>
                </a:lnTo>
                <a:lnTo>
                  <a:pt x="891499" y="6104202"/>
                </a:lnTo>
                <a:lnTo>
                  <a:pt x="900512" y="6136667"/>
                </a:lnTo>
                <a:lnTo>
                  <a:pt x="904043" y="6152918"/>
                </a:lnTo>
                <a:lnTo>
                  <a:pt x="906669" y="6163180"/>
                </a:lnTo>
                <a:lnTo>
                  <a:pt x="913858" y="6182261"/>
                </a:lnTo>
                <a:lnTo>
                  <a:pt x="922895" y="6200405"/>
                </a:lnTo>
                <a:lnTo>
                  <a:pt x="934239" y="6217200"/>
                </a:lnTo>
                <a:lnTo>
                  <a:pt x="948075" y="6232342"/>
                </a:lnTo>
                <a:lnTo>
                  <a:pt x="963387" y="6246453"/>
                </a:lnTo>
                <a:lnTo>
                  <a:pt x="980451" y="6259425"/>
                </a:lnTo>
                <a:lnTo>
                  <a:pt x="999919" y="6271248"/>
                </a:lnTo>
                <a:lnTo>
                  <a:pt x="1010017" y="6276552"/>
                </a:lnTo>
                <a:lnTo>
                  <a:pt x="1084993" y="6314389"/>
                </a:lnTo>
                <a:lnTo>
                  <a:pt x="1164736" y="6354632"/>
                </a:lnTo>
                <a:lnTo>
                  <a:pt x="1053440" y="6122750"/>
                </a:lnTo>
                <a:lnTo>
                  <a:pt x="1055939" y="6121797"/>
                </a:lnTo>
                <a:lnTo>
                  <a:pt x="1058533" y="6121044"/>
                </a:lnTo>
                <a:lnTo>
                  <a:pt x="1140654" y="6264089"/>
                </a:lnTo>
                <a:lnTo>
                  <a:pt x="1223140" y="6406526"/>
                </a:lnTo>
                <a:lnTo>
                  <a:pt x="1232233" y="6421363"/>
                </a:lnTo>
                <a:lnTo>
                  <a:pt x="1255200" y="6446635"/>
                </a:lnTo>
                <a:lnTo>
                  <a:pt x="1275548" y="6462345"/>
                </a:lnTo>
                <a:lnTo>
                  <a:pt x="1290803" y="6471550"/>
                </a:lnTo>
                <a:lnTo>
                  <a:pt x="1307248" y="6479128"/>
                </a:lnTo>
                <a:lnTo>
                  <a:pt x="1325725" y="6485463"/>
                </a:lnTo>
                <a:lnTo>
                  <a:pt x="1335331" y="6488373"/>
                </a:lnTo>
                <a:lnTo>
                  <a:pt x="1509666" y="6534110"/>
                </a:lnTo>
                <a:lnTo>
                  <a:pt x="1679153" y="6578643"/>
                </a:lnTo>
                <a:lnTo>
                  <a:pt x="1577474" y="6366794"/>
                </a:lnTo>
                <a:lnTo>
                  <a:pt x="1585168" y="6373248"/>
                </a:lnTo>
                <a:lnTo>
                  <a:pt x="1592301" y="6379211"/>
                </a:lnTo>
                <a:lnTo>
                  <a:pt x="1578461" y="6298374"/>
                </a:lnTo>
                <a:lnTo>
                  <a:pt x="1564319" y="6215540"/>
                </a:lnTo>
                <a:lnTo>
                  <a:pt x="1563518" y="6210449"/>
                </a:lnTo>
                <a:lnTo>
                  <a:pt x="1565350" y="6199897"/>
                </a:lnTo>
                <a:lnTo>
                  <a:pt x="1569712" y="6191196"/>
                </a:lnTo>
                <a:lnTo>
                  <a:pt x="1574202" y="6185497"/>
                </a:lnTo>
                <a:lnTo>
                  <a:pt x="1575868" y="6184863"/>
                </a:lnTo>
                <a:lnTo>
                  <a:pt x="1588269" y="6229176"/>
                </a:lnTo>
                <a:lnTo>
                  <a:pt x="1614280" y="6334001"/>
                </a:lnTo>
                <a:lnTo>
                  <a:pt x="1627554" y="6381501"/>
                </a:lnTo>
                <a:lnTo>
                  <a:pt x="1629386" y="6379161"/>
                </a:lnTo>
                <a:lnTo>
                  <a:pt x="1631052" y="6370314"/>
                </a:lnTo>
                <a:lnTo>
                  <a:pt x="1632828" y="6354856"/>
                </a:lnTo>
                <a:lnTo>
                  <a:pt x="1634541" y="6350215"/>
                </a:lnTo>
                <a:lnTo>
                  <a:pt x="1636382" y="6348574"/>
                </a:lnTo>
                <a:lnTo>
                  <a:pt x="1640181" y="6347596"/>
                </a:lnTo>
                <a:lnTo>
                  <a:pt x="1645393" y="6348191"/>
                </a:lnTo>
                <a:lnTo>
                  <a:pt x="1647741" y="6350347"/>
                </a:lnTo>
                <a:lnTo>
                  <a:pt x="1645957" y="6356893"/>
                </a:lnTo>
                <a:lnTo>
                  <a:pt x="1643801" y="6371558"/>
                </a:lnTo>
                <a:lnTo>
                  <a:pt x="1643905" y="6397094"/>
                </a:lnTo>
                <a:lnTo>
                  <a:pt x="1650015" y="6435826"/>
                </a:lnTo>
                <a:lnTo>
                  <a:pt x="1663322" y="6477917"/>
                </a:lnTo>
                <a:lnTo>
                  <a:pt x="1683703" y="6521066"/>
                </a:lnTo>
                <a:lnTo>
                  <a:pt x="1704228" y="6552196"/>
                </a:lnTo>
                <a:lnTo>
                  <a:pt x="1719697" y="6572112"/>
                </a:lnTo>
                <a:lnTo>
                  <a:pt x="1737103" y="6590586"/>
                </a:lnTo>
                <a:lnTo>
                  <a:pt x="1756730" y="6608215"/>
                </a:lnTo>
                <a:lnTo>
                  <a:pt x="1777729" y="6623912"/>
                </a:lnTo>
                <a:lnTo>
                  <a:pt x="1800751" y="6637667"/>
                </a:lnTo>
                <a:lnTo>
                  <a:pt x="1812810" y="6643631"/>
                </a:lnTo>
                <a:lnTo>
                  <a:pt x="1820005" y="6646990"/>
                </a:lnTo>
                <a:lnTo>
                  <a:pt x="1832832" y="6655243"/>
                </a:lnTo>
                <a:lnTo>
                  <a:pt x="1850849" y="6670200"/>
                </a:lnTo>
                <a:lnTo>
                  <a:pt x="1883241" y="6706896"/>
                </a:lnTo>
                <a:lnTo>
                  <a:pt x="1907422" y="6732645"/>
                </a:lnTo>
                <a:lnTo>
                  <a:pt x="1927135" y="6725135"/>
                </a:lnTo>
                <a:lnTo>
                  <a:pt x="1964754" y="6711924"/>
                </a:lnTo>
                <a:lnTo>
                  <a:pt x="1964581" y="6691254"/>
                </a:lnTo>
                <a:lnTo>
                  <a:pt x="1961258" y="6619424"/>
                </a:lnTo>
                <a:lnTo>
                  <a:pt x="1959748" y="6599785"/>
                </a:lnTo>
                <a:lnTo>
                  <a:pt x="1954009" y="6560238"/>
                </a:lnTo>
                <a:lnTo>
                  <a:pt x="1941625" y="6501322"/>
                </a:lnTo>
                <a:lnTo>
                  <a:pt x="1934839" y="6465542"/>
                </a:lnTo>
                <a:lnTo>
                  <a:pt x="1934839" y="6056212"/>
                </a:lnTo>
                <a:lnTo>
                  <a:pt x="1959748" y="6000664"/>
                </a:lnTo>
                <a:lnTo>
                  <a:pt x="2011700" y="5894130"/>
                </a:lnTo>
                <a:lnTo>
                  <a:pt x="2053986" y="5818265"/>
                </a:lnTo>
                <a:lnTo>
                  <a:pt x="2081473" y="5773337"/>
                </a:lnTo>
                <a:lnTo>
                  <a:pt x="2091010" y="5754708"/>
                </a:lnTo>
                <a:lnTo>
                  <a:pt x="2094789" y="5753197"/>
                </a:lnTo>
                <a:lnTo>
                  <a:pt x="2103882" y="5748367"/>
                </a:lnTo>
                <a:lnTo>
                  <a:pt x="2116669" y="5763424"/>
                </a:lnTo>
                <a:lnTo>
                  <a:pt x="2143664" y="5789561"/>
                </a:lnTo>
                <a:lnTo>
                  <a:pt x="2172364" y="5810868"/>
                </a:lnTo>
                <a:lnTo>
                  <a:pt x="2197462" y="5824809"/>
                </a:lnTo>
                <a:lnTo>
                  <a:pt x="2197156" y="5824991"/>
                </a:lnTo>
                <a:lnTo>
                  <a:pt x="2181751" y="5836827"/>
                </a:lnTo>
                <a:lnTo>
                  <a:pt x="2169971" y="5849741"/>
                </a:lnTo>
                <a:lnTo>
                  <a:pt x="2165743" y="5856466"/>
                </a:lnTo>
                <a:lnTo>
                  <a:pt x="2146412" y="5891171"/>
                </a:lnTo>
                <a:lnTo>
                  <a:pt x="2111375" y="5960579"/>
                </a:lnTo>
                <a:lnTo>
                  <a:pt x="2079962" y="6030257"/>
                </a:lnTo>
                <a:lnTo>
                  <a:pt x="2053684" y="6101011"/>
                </a:lnTo>
                <a:lnTo>
                  <a:pt x="2033447" y="6172840"/>
                </a:lnTo>
                <a:lnTo>
                  <a:pt x="2020157" y="6245747"/>
                </a:lnTo>
                <a:lnTo>
                  <a:pt x="2015022" y="6301435"/>
                </a:lnTo>
                <a:lnTo>
                  <a:pt x="2014116" y="6338829"/>
                </a:lnTo>
                <a:lnTo>
                  <a:pt x="2015627" y="6376763"/>
                </a:lnTo>
                <a:lnTo>
                  <a:pt x="2019250" y="6415234"/>
                </a:lnTo>
                <a:lnTo>
                  <a:pt x="2021969" y="6434334"/>
                </a:lnTo>
                <a:lnTo>
                  <a:pt x="2029520" y="6483834"/>
                </a:lnTo>
                <a:lnTo>
                  <a:pt x="2040696" y="6583374"/>
                </a:lnTo>
                <a:lnTo>
                  <a:pt x="2049153" y="6682913"/>
                </a:lnTo>
                <a:lnTo>
                  <a:pt x="2054590" y="6782722"/>
                </a:lnTo>
                <a:lnTo>
                  <a:pt x="2056403" y="6832492"/>
                </a:lnTo>
                <a:lnTo>
                  <a:pt x="2057007" y="6852401"/>
                </a:lnTo>
                <a:lnTo>
                  <a:pt x="2053684" y="6891140"/>
                </a:lnTo>
                <a:lnTo>
                  <a:pt x="2045227" y="6927996"/>
                </a:lnTo>
                <a:lnTo>
                  <a:pt x="2031333" y="6963239"/>
                </a:lnTo>
                <a:lnTo>
                  <a:pt x="2012304" y="6996867"/>
                </a:lnTo>
                <a:lnTo>
                  <a:pt x="1987536" y="7028074"/>
                </a:lnTo>
                <a:lnTo>
                  <a:pt x="1957029" y="7057397"/>
                </a:lnTo>
                <a:lnTo>
                  <a:pt x="1920482" y="7085107"/>
                </a:lnTo>
                <a:lnTo>
                  <a:pt x="1899943" y="7097483"/>
                </a:lnTo>
                <a:lnTo>
                  <a:pt x="1886955" y="7105553"/>
                </a:lnTo>
                <a:lnTo>
                  <a:pt x="1863093" y="7124117"/>
                </a:lnTo>
                <a:lnTo>
                  <a:pt x="1829868" y="7154516"/>
                </a:lnTo>
                <a:lnTo>
                  <a:pt x="1807517" y="7174693"/>
                </a:lnTo>
                <a:lnTo>
                  <a:pt x="1800872" y="7180881"/>
                </a:lnTo>
                <a:lnTo>
                  <a:pt x="1793925" y="7193525"/>
                </a:lnTo>
                <a:lnTo>
                  <a:pt x="1793019" y="7206707"/>
                </a:lnTo>
                <a:lnTo>
                  <a:pt x="1797247" y="7221773"/>
                </a:lnTo>
                <a:lnTo>
                  <a:pt x="1801174" y="7229843"/>
                </a:lnTo>
                <a:lnTo>
                  <a:pt x="1841950" y="7314855"/>
                </a:lnTo>
                <a:lnTo>
                  <a:pt x="1919878" y="7485957"/>
                </a:lnTo>
                <a:lnTo>
                  <a:pt x="1958539" y="7571507"/>
                </a:lnTo>
                <a:lnTo>
                  <a:pt x="1953405" y="7573121"/>
                </a:lnTo>
                <a:lnTo>
                  <a:pt x="1948270" y="7575004"/>
                </a:lnTo>
                <a:lnTo>
                  <a:pt x="1921086" y="7530077"/>
                </a:lnTo>
                <a:lnTo>
                  <a:pt x="1893298" y="7485417"/>
                </a:lnTo>
                <a:lnTo>
                  <a:pt x="1889673" y="7513935"/>
                </a:lnTo>
                <a:lnTo>
                  <a:pt x="1885143" y="7570700"/>
                </a:lnTo>
                <a:lnTo>
                  <a:pt x="1883028" y="7626927"/>
                </a:lnTo>
                <a:lnTo>
                  <a:pt x="1883028" y="7682345"/>
                </a:lnTo>
                <a:lnTo>
                  <a:pt x="1884237" y="7710323"/>
                </a:lnTo>
                <a:lnTo>
                  <a:pt x="1886955" y="7764937"/>
                </a:lnTo>
                <a:lnTo>
                  <a:pt x="1897224" y="7874699"/>
                </a:lnTo>
                <a:lnTo>
                  <a:pt x="1901755" y="7929581"/>
                </a:lnTo>
                <a:lnTo>
                  <a:pt x="1896318" y="7916667"/>
                </a:lnTo>
                <a:lnTo>
                  <a:pt x="1886955" y="7889765"/>
                </a:lnTo>
                <a:lnTo>
                  <a:pt x="1879404" y="7862861"/>
                </a:lnTo>
                <a:lnTo>
                  <a:pt x="1874571" y="7835690"/>
                </a:lnTo>
                <a:lnTo>
                  <a:pt x="1872758" y="7822239"/>
                </a:lnTo>
                <a:lnTo>
                  <a:pt x="1864604" y="7735075"/>
                </a:lnTo>
                <a:lnTo>
                  <a:pt x="1849803" y="7560207"/>
                </a:lnTo>
                <a:lnTo>
                  <a:pt x="1840742" y="7473043"/>
                </a:lnTo>
                <a:lnTo>
                  <a:pt x="1836815" y="7443719"/>
                </a:lnTo>
                <a:lnTo>
                  <a:pt x="1827754" y="7400944"/>
                </a:lnTo>
                <a:lnTo>
                  <a:pt x="1819599" y="7372427"/>
                </a:lnTo>
                <a:lnTo>
                  <a:pt x="1809329" y="7343641"/>
                </a:lnTo>
                <a:lnTo>
                  <a:pt x="1796643" y="7315931"/>
                </a:lnTo>
                <a:lnTo>
                  <a:pt x="1781541" y="7287953"/>
                </a:lnTo>
                <a:lnTo>
                  <a:pt x="1763116" y="7260513"/>
                </a:lnTo>
                <a:lnTo>
                  <a:pt x="1753149" y="7246792"/>
                </a:lnTo>
                <a:lnTo>
                  <a:pt x="1728683" y="7294679"/>
                </a:lnTo>
                <a:lnTo>
                  <a:pt x="1705727" y="7337185"/>
                </a:lnTo>
                <a:lnTo>
                  <a:pt x="1691532" y="7361667"/>
                </a:lnTo>
                <a:lnTo>
                  <a:pt x="1667066" y="7411435"/>
                </a:lnTo>
                <a:lnTo>
                  <a:pt x="1646829" y="7461743"/>
                </a:lnTo>
                <a:lnTo>
                  <a:pt x="1631425" y="7512859"/>
                </a:lnTo>
                <a:lnTo>
                  <a:pt x="1619644" y="7564511"/>
                </a:lnTo>
                <a:lnTo>
                  <a:pt x="1612395" y="7616434"/>
                </a:lnTo>
                <a:lnTo>
                  <a:pt x="1609375" y="7669432"/>
                </a:lnTo>
                <a:lnTo>
                  <a:pt x="1610584" y="7722699"/>
                </a:lnTo>
                <a:lnTo>
                  <a:pt x="1612999" y="7749871"/>
                </a:lnTo>
                <a:lnTo>
                  <a:pt x="1616020" y="7778925"/>
                </a:lnTo>
                <a:lnTo>
                  <a:pt x="1627498" y="7835421"/>
                </a:lnTo>
                <a:lnTo>
                  <a:pt x="1644110" y="7889495"/>
                </a:lnTo>
                <a:lnTo>
                  <a:pt x="1667368" y="7940610"/>
                </a:lnTo>
                <a:lnTo>
                  <a:pt x="1689719" y="7977467"/>
                </a:lnTo>
                <a:lnTo>
                  <a:pt x="1706332" y="8000603"/>
                </a:lnTo>
                <a:lnTo>
                  <a:pt x="1725360" y="8023470"/>
                </a:lnTo>
                <a:lnTo>
                  <a:pt x="1745899" y="8045262"/>
                </a:lnTo>
                <a:lnTo>
                  <a:pt x="1768855" y="8066245"/>
                </a:lnTo>
                <a:lnTo>
                  <a:pt x="1793925" y="8086422"/>
                </a:lnTo>
                <a:lnTo>
                  <a:pt x="1820505" y="8106061"/>
                </a:lnTo>
                <a:lnTo>
                  <a:pt x="1849803" y="8124625"/>
                </a:lnTo>
                <a:lnTo>
                  <a:pt x="1865510" y="8133503"/>
                </a:lnTo>
                <a:lnTo>
                  <a:pt x="1883935" y="8144801"/>
                </a:lnTo>
                <a:lnTo>
                  <a:pt x="1928033" y="8176008"/>
                </a:lnTo>
                <a:lnTo>
                  <a:pt x="1997805" y="8229813"/>
                </a:lnTo>
                <a:lnTo>
                  <a:pt x="2035259" y="8256178"/>
                </a:lnTo>
                <a:lnTo>
                  <a:pt x="2066370" y="8276624"/>
                </a:lnTo>
                <a:lnTo>
                  <a:pt x="2123155" y="8310789"/>
                </a:lnTo>
                <a:lnTo>
                  <a:pt x="2195343" y="8351143"/>
                </a:lnTo>
                <a:lnTo>
                  <a:pt x="2260283" y="8383965"/>
                </a:lnTo>
                <a:lnTo>
                  <a:pt x="2282332" y="8394726"/>
                </a:lnTo>
                <a:close/>
                <a:moveTo>
                  <a:pt x="2577504" y="1385215"/>
                </a:moveTo>
                <a:lnTo>
                  <a:pt x="2574785" y="1404585"/>
                </a:lnTo>
                <a:lnTo>
                  <a:pt x="2565724" y="1443056"/>
                </a:lnTo>
                <a:lnTo>
                  <a:pt x="2546393" y="1500897"/>
                </a:lnTo>
                <a:lnTo>
                  <a:pt x="2515585" y="1577300"/>
                </a:lnTo>
                <a:lnTo>
                  <a:pt x="2496556" y="1635140"/>
                </a:lnTo>
                <a:lnTo>
                  <a:pt x="2487494" y="1673879"/>
                </a:lnTo>
                <a:lnTo>
                  <a:pt x="2484776" y="1692981"/>
                </a:lnTo>
                <a:lnTo>
                  <a:pt x="2481755" y="1715041"/>
                </a:lnTo>
                <a:lnTo>
                  <a:pt x="2469976" y="1758354"/>
                </a:lnTo>
                <a:lnTo>
                  <a:pt x="2462726" y="1790638"/>
                </a:lnTo>
                <a:lnTo>
                  <a:pt x="2461216" y="1811891"/>
                </a:lnTo>
                <a:lnTo>
                  <a:pt x="2463330" y="1833143"/>
                </a:lnTo>
                <a:lnTo>
                  <a:pt x="2470278" y="1854396"/>
                </a:lnTo>
                <a:lnTo>
                  <a:pt x="2476620" y="1864889"/>
                </a:lnTo>
                <a:lnTo>
                  <a:pt x="2484474" y="1877533"/>
                </a:lnTo>
                <a:lnTo>
                  <a:pt x="2497462" y="1902820"/>
                </a:lnTo>
                <a:lnTo>
                  <a:pt x="2507127" y="1928648"/>
                </a:lnTo>
                <a:lnTo>
                  <a:pt x="2513772" y="1955012"/>
                </a:lnTo>
                <a:lnTo>
                  <a:pt x="2518001" y="1981108"/>
                </a:lnTo>
                <a:lnTo>
                  <a:pt x="2519511" y="2007472"/>
                </a:lnTo>
                <a:lnTo>
                  <a:pt x="2518907" y="2034106"/>
                </a:lnTo>
                <a:lnTo>
                  <a:pt x="2516189" y="2060470"/>
                </a:lnTo>
                <a:lnTo>
                  <a:pt x="2513772" y="2073921"/>
                </a:lnTo>
                <a:lnTo>
                  <a:pt x="2485984" y="2224307"/>
                </a:lnTo>
                <a:lnTo>
                  <a:pt x="2441281" y="2450021"/>
                </a:lnTo>
                <a:lnTo>
                  <a:pt x="2409265" y="2600406"/>
                </a:lnTo>
                <a:lnTo>
                  <a:pt x="2392047" y="2674926"/>
                </a:lnTo>
                <a:lnTo>
                  <a:pt x="2382987" y="2714741"/>
                </a:lnTo>
                <a:lnTo>
                  <a:pt x="2372717" y="2773658"/>
                </a:lnTo>
                <a:lnTo>
                  <a:pt x="2368187" y="2812667"/>
                </a:lnTo>
                <a:lnTo>
                  <a:pt x="2366676" y="2851675"/>
                </a:lnTo>
                <a:lnTo>
                  <a:pt x="2367884" y="2890684"/>
                </a:lnTo>
                <a:lnTo>
                  <a:pt x="2372112" y="2929962"/>
                </a:lnTo>
                <a:lnTo>
                  <a:pt x="2380570" y="2969240"/>
                </a:lnTo>
                <a:lnTo>
                  <a:pt x="2386611" y="2988879"/>
                </a:lnTo>
                <a:lnTo>
                  <a:pt x="2389087" y="2995935"/>
                </a:lnTo>
                <a:lnTo>
                  <a:pt x="2359130" y="2991852"/>
                </a:lnTo>
                <a:lnTo>
                  <a:pt x="2327318" y="2990717"/>
                </a:lnTo>
                <a:lnTo>
                  <a:pt x="2295222" y="2992704"/>
                </a:lnTo>
                <a:lnTo>
                  <a:pt x="2263410" y="2998097"/>
                </a:lnTo>
                <a:lnTo>
                  <a:pt x="2231598" y="3007464"/>
                </a:lnTo>
                <a:lnTo>
                  <a:pt x="2200639" y="3020238"/>
                </a:lnTo>
                <a:lnTo>
                  <a:pt x="2170815" y="3037270"/>
                </a:lnTo>
                <a:lnTo>
                  <a:pt x="2142412" y="3058275"/>
                </a:lnTo>
                <a:lnTo>
                  <a:pt x="2131990" y="3068355"/>
                </a:lnTo>
                <a:lnTo>
                  <a:pt x="2127758" y="3046181"/>
                </a:lnTo>
                <a:lnTo>
                  <a:pt x="2123529" y="3019548"/>
                </a:lnTo>
                <a:lnTo>
                  <a:pt x="2121415" y="3006903"/>
                </a:lnTo>
                <a:lnTo>
                  <a:pt x="2115374" y="2983498"/>
                </a:lnTo>
                <a:lnTo>
                  <a:pt x="2105709" y="2961976"/>
                </a:lnTo>
                <a:lnTo>
                  <a:pt x="2093324" y="2942875"/>
                </a:lnTo>
                <a:lnTo>
                  <a:pt x="2077316" y="2925389"/>
                </a:lnTo>
                <a:lnTo>
                  <a:pt x="2057683" y="2909516"/>
                </a:lnTo>
                <a:lnTo>
                  <a:pt x="2033822" y="2896065"/>
                </a:lnTo>
                <a:lnTo>
                  <a:pt x="2005732" y="2884496"/>
                </a:lnTo>
                <a:lnTo>
                  <a:pt x="1990025" y="2879385"/>
                </a:lnTo>
                <a:lnTo>
                  <a:pt x="1957707" y="2869162"/>
                </a:lnTo>
                <a:lnTo>
                  <a:pt x="1898204" y="2845219"/>
                </a:lnTo>
                <a:lnTo>
                  <a:pt x="1844741" y="2816434"/>
                </a:lnTo>
                <a:lnTo>
                  <a:pt x="1796414" y="2783612"/>
                </a:lnTo>
                <a:lnTo>
                  <a:pt x="1753825" y="2746755"/>
                </a:lnTo>
                <a:lnTo>
                  <a:pt x="1743173" y="2734778"/>
                </a:lnTo>
                <a:lnTo>
                  <a:pt x="1727166" y="2733837"/>
                </a:lnTo>
                <a:lnTo>
                  <a:pt x="1650814" y="2725759"/>
                </a:lnTo>
                <a:lnTo>
                  <a:pt x="1578083" y="2714180"/>
                </a:lnTo>
                <a:lnTo>
                  <a:pt x="1507163" y="2700179"/>
                </a:lnTo>
                <a:lnTo>
                  <a:pt x="1435639" y="2683216"/>
                </a:lnTo>
                <a:lnTo>
                  <a:pt x="1324280" y="2653597"/>
                </a:lnTo>
                <a:lnTo>
                  <a:pt x="1241590" y="2630440"/>
                </a:lnTo>
                <a:lnTo>
                  <a:pt x="1219861" y="2623977"/>
                </a:lnTo>
                <a:lnTo>
                  <a:pt x="1169765" y="2602975"/>
                </a:lnTo>
                <a:lnTo>
                  <a:pt x="1085868" y="2560700"/>
                </a:lnTo>
                <a:lnTo>
                  <a:pt x="996539" y="2513849"/>
                </a:lnTo>
                <a:lnTo>
                  <a:pt x="937389" y="2486116"/>
                </a:lnTo>
                <a:lnTo>
                  <a:pt x="895139" y="2469690"/>
                </a:lnTo>
                <a:lnTo>
                  <a:pt x="867977" y="2460804"/>
                </a:lnTo>
                <a:lnTo>
                  <a:pt x="842325" y="2454881"/>
                </a:lnTo>
                <a:lnTo>
                  <a:pt x="818183" y="2452188"/>
                </a:lnTo>
                <a:lnTo>
                  <a:pt x="807017" y="2452188"/>
                </a:lnTo>
                <a:lnTo>
                  <a:pt x="821503" y="2445187"/>
                </a:lnTo>
                <a:lnTo>
                  <a:pt x="850172" y="2436032"/>
                </a:lnTo>
                <a:lnTo>
                  <a:pt x="879446" y="2433070"/>
                </a:lnTo>
                <a:lnTo>
                  <a:pt x="908417" y="2434686"/>
                </a:lnTo>
                <a:lnTo>
                  <a:pt x="937992" y="2441419"/>
                </a:lnTo>
                <a:lnTo>
                  <a:pt x="967869" y="2451381"/>
                </a:lnTo>
                <a:lnTo>
                  <a:pt x="1013741" y="2472114"/>
                </a:lnTo>
                <a:lnTo>
                  <a:pt x="1107597" y="2525697"/>
                </a:lnTo>
                <a:lnTo>
                  <a:pt x="1191192" y="2572549"/>
                </a:lnTo>
                <a:lnTo>
                  <a:pt x="1225897" y="2588973"/>
                </a:lnTo>
                <a:lnTo>
                  <a:pt x="1261508" y="2603244"/>
                </a:lnTo>
                <a:lnTo>
                  <a:pt x="1298326" y="2614822"/>
                </a:lnTo>
                <a:lnTo>
                  <a:pt x="1317037" y="2618861"/>
                </a:lnTo>
                <a:lnTo>
                  <a:pt x="1368341" y="2629363"/>
                </a:lnTo>
                <a:lnTo>
                  <a:pt x="1474871" y="2651712"/>
                </a:lnTo>
                <a:lnTo>
                  <a:pt x="1563597" y="2666790"/>
                </a:lnTo>
                <a:lnTo>
                  <a:pt x="1628783" y="2674868"/>
                </a:lnTo>
                <a:lnTo>
                  <a:pt x="1700492" y="2680999"/>
                </a:lnTo>
                <a:lnTo>
                  <a:pt x="1686167" y="2659860"/>
                </a:lnTo>
                <a:lnTo>
                  <a:pt x="1660796" y="2610090"/>
                </a:lnTo>
                <a:lnTo>
                  <a:pt x="1650526" y="2583726"/>
                </a:lnTo>
                <a:lnTo>
                  <a:pt x="1643579" y="2566238"/>
                </a:lnTo>
                <a:lnTo>
                  <a:pt x="1625456" y="2532073"/>
                </a:lnTo>
                <a:lnTo>
                  <a:pt x="1616395" y="2514855"/>
                </a:lnTo>
                <a:lnTo>
                  <a:pt x="1609448" y="2501673"/>
                </a:lnTo>
                <a:lnTo>
                  <a:pt x="1593742" y="2476653"/>
                </a:lnTo>
                <a:lnTo>
                  <a:pt x="1575619" y="2452441"/>
                </a:lnTo>
                <a:lnTo>
                  <a:pt x="1556287" y="2430112"/>
                </a:lnTo>
                <a:lnTo>
                  <a:pt x="1534238" y="2408858"/>
                </a:lnTo>
                <a:lnTo>
                  <a:pt x="1510377" y="2389489"/>
                </a:lnTo>
                <a:lnTo>
                  <a:pt x="1483797" y="2371196"/>
                </a:lnTo>
                <a:lnTo>
                  <a:pt x="1455102" y="2354784"/>
                </a:lnTo>
                <a:lnTo>
                  <a:pt x="1440000" y="2347521"/>
                </a:lnTo>
                <a:lnTo>
                  <a:pt x="1396204" y="2327344"/>
                </a:lnTo>
                <a:lnTo>
                  <a:pt x="1306798" y="2290218"/>
                </a:lnTo>
                <a:lnTo>
                  <a:pt x="1261793" y="2272463"/>
                </a:lnTo>
                <a:lnTo>
                  <a:pt x="1208030" y="2252285"/>
                </a:lnTo>
                <a:lnTo>
                  <a:pt x="1099595" y="2213278"/>
                </a:lnTo>
                <a:lnTo>
                  <a:pt x="1044622" y="2195521"/>
                </a:lnTo>
                <a:lnTo>
                  <a:pt x="1030729" y="2191755"/>
                </a:lnTo>
                <a:lnTo>
                  <a:pt x="1001732" y="2185299"/>
                </a:lnTo>
                <a:lnTo>
                  <a:pt x="957331" y="2179110"/>
                </a:lnTo>
                <a:lnTo>
                  <a:pt x="927429" y="2176958"/>
                </a:lnTo>
                <a:lnTo>
                  <a:pt x="888767" y="2176421"/>
                </a:lnTo>
                <a:lnTo>
                  <a:pt x="830472" y="2178034"/>
                </a:lnTo>
                <a:lnTo>
                  <a:pt x="792113" y="2177766"/>
                </a:lnTo>
                <a:lnTo>
                  <a:pt x="773084" y="2175883"/>
                </a:lnTo>
                <a:lnTo>
                  <a:pt x="735932" y="2171308"/>
                </a:lnTo>
                <a:lnTo>
                  <a:pt x="653474" y="2162969"/>
                </a:lnTo>
                <a:lnTo>
                  <a:pt x="588534" y="2160010"/>
                </a:lnTo>
                <a:lnTo>
                  <a:pt x="545040" y="2160548"/>
                </a:lnTo>
                <a:lnTo>
                  <a:pt x="503055" y="2164046"/>
                </a:lnTo>
                <a:lnTo>
                  <a:pt x="462883" y="2171039"/>
                </a:lnTo>
                <a:lnTo>
                  <a:pt x="443854" y="2176421"/>
                </a:lnTo>
                <a:lnTo>
                  <a:pt x="464394" y="2167004"/>
                </a:lnTo>
                <a:lnTo>
                  <a:pt x="510908" y="2150056"/>
                </a:lnTo>
                <a:lnTo>
                  <a:pt x="538395" y="2143060"/>
                </a:lnTo>
                <a:lnTo>
                  <a:pt x="547456" y="2142791"/>
                </a:lnTo>
                <a:lnTo>
                  <a:pt x="602428" y="2144137"/>
                </a:lnTo>
                <a:lnTo>
                  <a:pt x="713279" y="2150056"/>
                </a:lnTo>
                <a:lnTo>
                  <a:pt x="768553" y="2152208"/>
                </a:lnTo>
                <a:lnTo>
                  <a:pt x="856146" y="2153553"/>
                </a:lnTo>
                <a:lnTo>
                  <a:pt x="944041" y="2152477"/>
                </a:lnTo>
                <a:lnTo>
                  <a:pt x="945854" y="2146020"/>
                </a:lnTo>
                <a:lnTo>
                  <a:pt x="948270" y="2139295"/>
                </a:lnTo>
                <a:lnTo>
                  <a:pt x="864906" y="2105128"/>
                </a:lnTo>
                <a:lnTo>
                  <a:pt x="697573" y="2036796"/>
                </a:lnTo>
                <a:lnTo>
                  <a:pt x="615416" y="2000478"/>
                </a:lnTo>
                <a:lnTo>
                  <a:pt x="594575" y="1991600"/>
                </a:lnTo>
                <a:lnTo>
                  <a:pt x="552288" y="1976265"/>
                </a:lnTo>
                <a:lnTo>
                  <a:pt x="510002" y="1964697"/>
                </a:lnTo>
                <a:lnTo>
                  <a:pt x="467112" y="1956357"/>
                </a:lnTo>
                <a:lnTo>
                  <a:pt x="423617" y="1951514"/>
                </a:lnTo>
                <a:lnTo>
                  <a:pt x="379217" y="1950439"/>
                </a:lnTo>
                <a:lnTo>
                  <a:pt x="334816" y="1952591"/>
                </a:lnTo>
                <a:lnTo>
                  <a:pt x="289207" y="1958509"/>
                </a:lnTo>
                <a:lnTo>
                  <a:pt x="266554" y="1962545"/>
                </a:lnTo>
                <a:lnTo>
                  <a:pt x="254170" y="1964428"/>
                </a:lnTo>
                <a:lnTo>
                  <a:pt x="241484" y="1965235"/>
                </a:lnTo>
                <a:lnTo>
                  <a:pt x="239672" y="1958778"/>
                </a:lnTo>
                <a:lnTo>
                  <a:pt x="237558" y="1952053"/>
                </a:lnTo>
                <a:lnTo>
                  <a:pt x="275313" y="1945058"/>
                </a:lnTo>
                <a:lnTo>
                  <a:pt x="331192" y="1934027"/>
                </a:lnTo>
                <a:lnTo>
                  <a:pt x="368645" y="1928648"/>
                </a:lnTo>
                <a:lnTo>
                  <a:pt x="387675" y="1927302"/>
                </a:lnTo>
                <a:lnTo>
                  <a:pt x="419389" y="1926764"/>
                </a:lnTo>
                <a:lnTo>
                  <a:pt x="481610" y="1928648"/>
                </a:lnTo>
                <a:lnTo>
                  <a:pt x="541717" y="1935374"/>
                </a:lnTo>
                <a:lnTo>
                  <a:pt x="600918" y="1945865"/>
                </a:lnTo>
                <a:lnTo>
                  <a:pt x="659212" y="1960123"/>
                </a:lnTo>
                <a:lnTo>
                  <a:pt x="715997" y="1977610"/>
                </a:lnTo>
                <a:lnTo>
                  <a:pt x="772178" y="1997518"/>
                </a:lnTo>
                <a:lnTo>
                  <a:pt x="826848" y="2019848"/>
                </a:lnTo>
                <a:lnTo>
                  <a:pt x="854334" y="2031685"/>
                </a:lnTo>
                <a:lnTo>
                  <a:pt x="947364" y="2073921"/>
                </a:lnTo>
                <a:lnTo>
                  <a:pt x="1039591" y="2116605"/>
                </a:lnTo>
                <a:lnTo>
                  <a:pt x="1038582" y="2117504"/>
                </a:lnTo>
                <a:lnTo>
                  <a:pt x="1039790" y="2116697"/>
                </a:lnTo>
                <a:lnTo>
                  <a:pt x="1040696" y="2115620"/>
                </a:lnTo>
                <a:lnTo>
                  <a:pt x="1039628" y="2116572"/>
                </a:lnTo>
                <a:lnTo>
                  <a:pt x="1019553" y="2101094"/>
                </a:lnTo>
                <a:lnTo>
                  <a:pt x="981193" y="2068542"/>
                </a:lnTo>
                <a:lnTo>
                  <a:pt x="943135" y="2035181"/>
                </a:lnTo>
                <a:lnTo>
                  <a:pt x="904474" y="2002630"/>
                </a:lnTo>
                <a:lnTo>
                  <a:pt x="884237" y="1987295"/>
                </a:lnTo>
                <a:lnTo>
                  <a:pt x="906588" y="1996979"/>
                </a:lnTo>
                <a:lnTo>
                  <a:pt x="949479" y="2018771"/>
                </a:lnTo>
                <a:lnTo>
                  <a:pt x="989953" y="2041638"/>
                </a:lnTo>
                <a:lnTo>
                  <a:pt x="1029218" y="2066927"/>
                </a:lnTo>
                <a:lnTo>
                  <a:pt x="1047643" y="2080109"/>
                </a:lnTo>
                <a:lnTo>
                  <a:pt x="1066068" y="2093022"/>
                </a:lnTo>
                <a:lnTo>
                  <a:pt x="1103220" y="2117773"/>
                </a:lnTo>
                <a:lnTo>
                  <a:pt x="1161212" y="2152477"/>
                </a:lnTo>
                <a:lnTo>
                  <a:pt x="1242160" y="2194176"/>
                </a:lnTo>
                <a:lnTo>
                  <a:pt x="1327035" y="2231033"/>
                </a:lnTo>
                <a:lnTo>
                  <a:pt x="1371436" y="2247713"/>
                </a:lnTo>
                <a:lnTo>
                  <a:pt x="1398016" y="2258204"/>
                </a:lnTo>
                <a:lnTo>
                  <a:pt x="1449967" y="2282685"/>
                </a:lnTo>
                <a:lnTo>
                  <a:pt x="1525781" y="2322771"/>
                </a:lnTo>
                <a:lnTo>
                  <a:pt x="1576222" y="2348866"/>
                </a:lnTo>
                <a:lnTo>
                  <a:pt x="1584076" y="2351825"/>
                </a:lnTo>
                <a:lnTo>
                  <a:pt x="1594950" y="2354515"/>
                </a:lnTo>
                <a:lnTo>
                  <a:pt x="1584076" y="2315775"/>
                </a:lnTo>
                <a:lnTo>
                  <a:pt x="1560214" y="2239372"/>
                </a:lnTo>
                <a:lnTo>
                  <a:pt x="1522459" y="2125843"/>
                </a:lnTo>
                <a:lnTo>
                  <a:pt x="1487724" y="2012853"/>
                </a:lnTo>
                <a:lnTo>
                  <a:pt x="1468997" y="1937795"/>
                </a:lnTo>
                <a:lnTo>
                  <a:pt x="1455102" y="1862736"/>
                </a:lnTo>
                <a:lnTo>
                  <a:pt x="1449363" y="1806240"/>
                </a:lnTo>
                <a:lnTo>
                  <a:pt x="1447854" y="1768576"/>
                </a:lnTo>
                <a:lnTo>
                  <a:pt x="1447854" y="1749476"/>
                </a:lnTo>
                <a:lnTo>
                  <a:pt x="1402849" y="1739791"/>
                </a:lnTo>
                <a:lnTo>
                  <a:pt x="1339721" y="1727684"/>
                </a:lnTo>
                <a:lnTo>
                  <a:pt x="1311631" y="1718807"/>
                </a:lnTo>
                <a:lnTo>
                  <a:pt x="1294717" y="1711544"/>
                </a:lnTo>
                <a:lnTo>
                  <a:pt x="1286863" y="1706970"/>
                </a:lnTo>
                <a:lnTo>
                  <a:pt x="1273271" y="1699437"/>
                </a:lnTo>
                <a:lnTo>
                  <a:pt x="1244275" y="1685986"/>
                </a:lnTo>
                <a:lnTo>
                  <a:pt x="1213768" y="1674956"/>
                </a:lnTo>
                <a:lnTo>
                  <a:pt x="1181449" y="1665809"/>
                </a:lnTo>
                <a:lnTo>
                  <a:pt x="1149130" y="1658814"/>
                </a:lnTo>
                <a:lnTo>
                  <a:pt x="1115905" y="1653973"/>
                </a:lnTo>
                <a:lnTo>
                  <a:pt x="1065766" y="1649399"/>
                </a:lnTo>
                <a:lnTo>
                  <a:pt x="1000222" y="1649668"/>
                </a:lnTo>
                <a:lnTo>
                  <a:pt x="939511" y="1655317"/>
                </a:lnTo>
                <a:lnTo>
                  <a:pt x="886653" y="1665540"/>
                </a:lnTo>
                <a:lnTo>
                  <a:pt x="853730" y="1675494"/>
                </a:lnTo>
                <a:lnTo>
                  <a:pt x="835909" y="1683027"/>
                </a:lnTo>
                <a:lnTo>
                  <a:pt x="828358" y="1687062"/>
                </a:lnTo>
                <a:lnTo>
                  <a:pt x="824432" y="1685986"/>
                </a:lnTo>
                <a:lnTo>
                  <a:pt x="821109" y="1681951"/>
                </a:lnTo>
                <a:lnTo>
                  <a:pt x="820505" y="1678454"/>
                </a:lnTo>
                <a:lnTo>
                  <a:pt x="821713" y="1676301"/>
                </a:lnTo>
                <a:lnTo>
                  <a:pt x="826848" y="1673073"/>
                </a:lnTo>
                <a:lnTo>
                  <a:pt x="845877" y="1665540"/>
                </a:lnTo>
                <a:lnTo>
                  <a:pt x="856448" y="1660697"/>
                </a:lnTo>
                <a:lnTo>
                  <a:pt x="858563" y="1658277"/>
                </a:lnTo>
                <a:lnTo>
                  <a:pt x="790904" y="1666078"/>
                </a:lnTo>
                <a:lnTo>
                  <a:pt x="643204" y="1685986"/>
                </a:lnTo>
                <a:lnTo>
                  <a:pt x="580077" y="1693249"/>
                </a:lnTo>
                <a:lnTo>
                  <a:pt x="580077" y="1691636"/>
                </a:lnTo>
                <a:lnTo>
                  <a:pt x="585212" y="1685717"/>
                </a:lnTo>
                <a:lnTo>
                  <a:pt x="594273" y="1678722"/>
                </a:lnTo>
                <a:lnTo>
                  <a:pt x="606959" y="1673073"/>
                </a:lnTo>
                <a:lnTo>
                  <a:pt x="613905" y="1671727"/>
                </a:lnTo>
                <a:lnTo>
                  <a:pt x="727475" y="1650744"/>
                </a:lnTo>
                <a:lnTo>
                  <a:pt x="838326" y="1630298"/>
                </a:lnTo>
                <a:lnTo>
                  <a:pt x="827150" y="1626800"/>
                </a:lnTo>
                <a:lnTo>
                  <a:pt x="815068" y="1623034"/>
                </a:lnTo>
                <a:lnTo>
                  <a:pt x="1137653" y="1623034"/>
                </a:lnTo>
                <a:lnTo>
                  <a:pt x="997202" y="1501703"/>
                </a:lnTo>
                <a:lnTo>
                  <a:pt x="852824" y="1376875"/>
                </a:lnTo>
                <a:lnTo>
                  <a:pt x="844367" y="1370149"/>
                </a:lnTo>
                <a:lnTo>
                  <a:pt x="827150" y="1357505"/>
                </a:lnTo>
                <a:lnTo>
                  <a:pt x="809329" y="1347014"/>
                </a:lnTo>
                <a:lnTo>
                  <a:pt x="789998" y="1338136"/>
                </a:lnTo>
                <a:lnTo>
                  <a:pt x="759794" y="1327643"/>
                </a:lnTo>
                <a:lnTo>
                  <a:pt x="715997" y="1318766"/>
                </a:lnTo>
                <a:lnTo>
                  <a:pt x="692438" y="1317152"/>
                </a:lnTo>
                <a:lnTo>
                  <a:pt x="468623" y="1305583"/>
                </a:lnTo>
                <a:lnTo>
                  <a:pt x="244202" y="1294553"/>
                </a:lnTo>
                <a:lnTo>
                  <a:pt x="243900" y="1292132"/>
                </a:lnTo>
                <a:lnTo>
                  <a:pt x="243900" y="1289711"/>
                </a:lnTo>
                <a:lnTo>
                  <a:pt x="596991" y="1289711"/>
                </a:lnTo>
                <a:lnTo>
                  <a:pt x="506076" y="1240210"/>
                </a:lnTo>
                <a:lnTo>
                  <a:pt x="420597" y="1193668"/>
                </a:lnTo>
                <a:lnTo>
                  <a:pt x="408817" y="1187480"/>
                </a:lnTo>
                <a:lnTo>
                  <a:pt x="384050" y="1176182"/>
                </a:lnTo>
                <a:lnTo>
                  <a:pt x="358980" y="1167304"/>
                </a:lnTo>
                <a:lnTo>
                  <a:pt x="333306" y="1160310"/>
                </a:lnTo>
                <a:lnTo>
                  <a:pt x="307028" y="1154928"/>
                </a:lnTo>
                <a:lnTo>
                  <a:pt x="279844" y="1152239"/>
                </a:lnTo>
                <a:lnTo>
                  <a:pt x="252055" y="1151970"/>
                </a:lnTo>
                <a:lnTo>
                  <a:pt x="223965" y="1153584"/>
                </a:lnTo>
                <a:lnTo>
                  <a:pt x="209467" y="1155467"/>
                </a:lnTo>
                <a:lnTo>
                  <a:pt x="186814" y="1158964"/>
                </a:lnTo>
                <a:lnTo>
                  <a:pt x="140601" y="1164345"/>
                </a:lnTo>
                <a:lnTo>
                  <a:pt x="117343" y="1164883"/>
                </a:lnTo>
                <a:lnTo>
                  <a:pt x="108584" y="1164345"/>
                </a:lnTo>
                <a:lnTo>
                  <a:pt x="98315" y="1162730"/>
                </a:lnTo>
                <a:lnTo>
                  <a:pt x="96804" y="1159772"/>
                </a:lnTo>
                <a:lnTo>
                  <a:pt x="102845" y="1156005"/>
                </a:lnTo>
                <a:lnTo>
                  <a:pt x="123686" y="1149548"/>
                </a:lnTo>
                <a:lnTo>
                  <a:pt x="170202" y="1140939"/>
                </a:lnTo>
                <a:lnTo>
                  <a:pt x="199198" y="1137980"/>
                </a:lnTo>
                <a:lnTo>
                  <a:pt x="205541" y="1136904"/>
                </a:lnTo>
                <a:lnTo>
                  <a:pt x="217925" y="1131524"/>
                </a:lnTo>
                <a:lnTo>
                  <a:pt x="230309" y="1125336"/>
                </a:lnTo>
                <a:lnTo>
                  <a:pt x="241182" y="1121838"/>
                </a:lnTo>
                <a:lnTo>
                  <a:pt x="246015" y="1122645"/>
                </a:lnTo>
                <a:lnTo>
                  <a:pt x="299174" y="1136635"/>
                </a:lnTo>
                <a:lnTo>
                  <a:pt x="378613" y="1159233"/>
                </a:lnTo>
                <a:lnTo>
                  <a:pt x="430565" y="1175914"/>
                </a:lnTo>
                <a:lnTo>
                  <a:pt x="456540" y="1185329"/>
                </a:lnTo>
                <a:lnTo>
                  <a:pt x="488859" y="1197435"/>
                </a:lnTo>
                <a:lnTo>
                  <a:pt x="552288" y="1224337"/>
                </a:lnTo>
                <a:lnTo>
                  <a:pt x="616322" y="1252047"/>
                </a:lnTo>
                <a:lnTo>
                  <a:pt x="680960" y="1276798"/>
                </a:lnTo>
                <a:lnTo>
                  <a:pt x="714185" y="1286751"/>
                </a:lnTo>
                <a:lnTo>
                  <a:pt x="732610" y="1292401"/>
                </a:lnTo>
                <a:lnTo>
                  <a:pt x="768251" y="1304238"/>
                </a:lnTo>
                <a:lnTo>
                  <a:pt x="801778" y="1317959"/>
                </a:lnTo>
                <a:lnTo>
                  <a:pt x="833493" y="1332755"/>
                </a:lnTo>
                <a:lnTo>
                  <a:pt x="863698" y="1349703"/>
                </a:lnTo>
                <a:lnTo>
                  <a:pt x="892089" y="1368266"/>
                </a:lnTo>
                <a:lnTo>
                  <a:pt x="919274" y="1389251"/>
                </a:lnTo>
                <a:lnTo>
                  <a:pt x="944646" y="1412387"/>
                </a:lnTo>
                <a:lnTo>
                  <a:pt x="956727" y="1424762"/>
                </a:lnTo>
                <a:lnTo>
                  <a:pt x="974548" y="1443324"/>
                </a:lnTo>
                <a:lnTo>
                  <a:pt x="1012002" y="1478298"/>
                </a:lnTo>
                <a:lnTo>
                  <a:pt x="1052476" y="1510581"/>
                </a:lnTo>
                <a:lnTo>
                  <a:pt x="1095366" y="1540981"/>
                </a:lnTo>
                <a:lnTo>
                  <a:pt x="1140069" y="1569229"/>
                </a:lnTo>
                <a:lnTo>
                  <a:pt x="1186584" y="1595863"/>
                </a:lnTo>
                <a:lnTo>
                  <a:pt x="1259075" y="1632988"/>
                </a:lnTo>
                <a:lnTo>
                  <a:pt x="1309517" y="1656124"/>
                </a:lnTo>
                <a:lnTo>
                  <a:pt x="1324317" y="1662312"/>
                </a:lnTo>
                <a:lnTo>
                  <a:pt x="1357240" y="1671997"/>
                </a:lnTo>
                <a:lnTo>
                  <a:pt x="1411306" y="1684371"/>
                </a:lnTo>
                <a:lnTo>
                  <a:pt x="1450874" y="1693788"/>
                </a:lnTo>
                <a:lnTo>
                  <a:pt x="1446041" y="1624379"/>
                </a:lnTo>
                <a:lnTo>
                  <a:pt x="1441813" y="1567077"/>
                </a:lnTo>
                <a:lnTo>
                  <a:pt x="1438792" y="1537753"/>
                </a:lnTo>
                <a:lnTo>
                  <a:pt x="1427012" y="1482333"/>
                </a:lnTo>
                <a:lnTo>
                  <a:pt x="1413420" y="1443056"/>
                </a:lnTo>
                <a:lnTo>
                  <a:pt x="1402245" y="1417498"/>
                </a:lnTo>
                <a:lnTo>
                  <a:pt x="1389558" y="1393286"/>
                </a:lnTo>
                <a:lnTo>
                  <a:pt x="1375061" y="1369343"/>
                </a:lnTo>
                <a:lnTo>
                  <a:pt x="1358146" y="1346475"/>
                </a:lnTo>
                <a:lnTo>
                  <a:pt x="1340024" y="1324415"/>
                </a:lnTo>
                <a:lnTo>
                  <a:pt x="1319787" y="1303431"/>
                </a:lnTo>
                <a:lnTo>
                  <a:pt x="1297435" y="1283254"/>
                </a:lnTo>
                <a:lnTo>
                  <a:pt x="1273573" y="1263885"/>
                </a:lnTo>
                <a:lnTo>
                  <a:pt x="1247295" y="1245321"/>
                </a:lnTo>
                <a:lnTo>
                  <a:pt x="1205009" y="1219494"/>
                </a:lnTo>
                <a:lnTo>
                  <a:pt x="1173596" y="1203353"/>
                </a:lnTo>
                <a:lnTo>
                  <a:pt x="1149734" y="1191246"/>
                </a:lnTo>
                <a:lnTo>
                  <a:pt x="1104427" y="1163269"/>
                </a:lnTo>
                <a:lnTo>
                  <a:pt x="1084190" y="1147935"/>
                </a:lnTo>
                <a:lnTo>
                  <a:pt x="1060933" y="1129910"/>
                </a:lnTo>
                <a:lnTo>
                  <a:pt x="1012908" y="1096819"/>
                </a:lnTo>
                <a:lnTo>
                  <a:pt x="963070" y="1067495"/>
                </a:lnTo>
                <a:lnTo>
                  <a:pt x="910515" y="1041669"/>
                </a:lnTo>
                <a:lnTo>
                  <a:pt x="856146" y="1020416"/>
                </a:lnTo>
                <a:lnTo>
                  <a:pt x="798758" y="1002929"/>
                </a:lnTo>
                <a:lnTo>
                  <a:pt x="738651" y="990285"/>
                </a:lnTo>
                <a:lnTo>
                  <a:pt x="676127" y="982483"/>
                </a:lnTo>
                <a:lnTo>
                  <a:pt x="643204" y="980330"/>
                </a:lnTo>
                <a:lnTo>
                  <a:pt x="690323" y="978178"/>
                </a:lnTo>
                <a:lnTo>
                  <a:pt x="734422" y="976565"/>
                </a:lnTo>
                <a:lnTo>
                  <a:pt x="710862" y="962306"/>
                </a:lnTo>
                <a:lnTo>
                  <a:pt x="664649" y="933520"/>
                </a:lnTo>
                <a:lnTo>
                  <a:pt x="643204" y="918186"/>
                </a:lnTo>
                <a:lnTo>
                  <a:pt x="615718" y="897740"/>
                </a:lnTo>
                <a:lnTo>
                  <a:pt x="563766" y="854696"/>
                </a:lnTo>
                <a:lnTo>
                  <a:pt x="537790" y="833174"/>
                </a:lnTo>
                <a:lnTo>
                  <a:pt x="525709" y="823489"/>
                </a:lnTo>
                <a:lnTo>
                  <a:pt x="500337" y="807079"/>
                </a:lnTo>
                <a:lnTo>
                  <a:pt x="473757" y="793626"/>
                </a:lnTo>
                <a:lnTo>
                  <a:pt x="446270" y="783673"/>
                </a:lnTo>
                <a:lnTo>
                  <a:pt x="416972" y="776678"/>
                </a:lnTo>
                <a:lnTo>
                  <a:pt x="386768" y="772912"/>
                </a:lnTo>
                <a:lnTo>
                  <a:pt x="355355" y="771835"/>
                </a:lnTo>
                <a:lnTo>
                  <a:pt x="323036" y="773450"/>
                </a:lnTo>
                <a:lnTo>
                  <a:pt x="306122" y="775602"/>
                </a:lnTo>
                <a:lnTo>
                  <a:pt x="243900" y="782597"/>
                </a:lnTo>
                <a:lnTo>
                  <a:pt x="180773" y="788515"/>
                </a:lnTo>
                <a:lnTo>
                  <a:pt x="193459" y="783673"/>
                </a:lnTo>
                <a:lnTo>
                  <a:pt x="218830" y="776678"/>
                </a:lnTo>
                <a:lnTo>
                  <a:pt x="258096" y="769415"/>
                </a:lnTo>
                <a:lnTo>
                  <a:pt x="283770" y="764034"/>
                </a:lnTo>
                <a:lnTo>
                  <a:pt x="308236" y="758922"/>
                </a:lnTo>
                <a:lnTo>
                  <a:pt x="355053" y="753542"/>
                </a:lnTo>
                <a:lnTo>
                  <a:pt x="399756" y="754349"/>
                </a:lnTo>
                <a:lnTo>
                  <a:pt x="442344" y="760268"/>
                </a:lnTo>
                <a:lnTo>
                  <a:pt x="482214" y="771835"/>
                </a:lnTo>
                <a:lnTo>
                  <a:pt x="520272" y="787708"/>
                </a:lnTo>
                <a:lnTo>
                  <a:pt x="556819" y="808692"/>
                </a:lnTo>
                <a:lnTo>
                  <a:pt x="591253" y="833980"/>
                </a:lnTo>
                <a:lnTo>
                  <a:pt x="607563" y="848239"/>
                </a:lnTo>
                <a:lnTo>
                  <a:pt x="620853" y="859538"/>
                </a:lnTo>
                <a:lnTo>
                  <a:pt x="648339" y="881599"/>
                </a:lnTo>
                <a:lnTo>
                  <a:pt x="677336" y="901776"/>
                </a:lnTo>
                <a:lnTo>
                  <a:pt x="707540" y="921145"/>
                </a:lnTo>
                <a:lnTo>
                  <a:pt x="754659" y="947240"/>
                </a:lnTo>
                <a:lnTo>
                  <a:pt x="822015" y="977641"/>
                </a:lnTo>
                <a:lnTo>
                  <a:pt x="857656" y="990823"/>
                </a:lnTo>
                <a:lnTo>
                  <a:pt x="895714" y="1005081"/>
                </a:lnTo>
                <a:lnTo>
                  <a:pt x="970018" y="1036019"/>
                </a:lnTo>
                <a:lnTo>
                  <a:pt x="1022271" y="1063191"/>
                </a:lnTo>
                <a:lnTo>
                  <a:pt x="1055496" y="1083636"/>
                </a:lnTo>
                <a:lnTo>
                  <a:pt x="1086909" y="1105966"/>
                </a:lnTo>
                <a:lnTo>
                  <a:pt x="1115905" y="1130717"/>
                </a:lnTo>
                <a:lnTo>
                  <a:pt x="1129497" y="1143898"/>
                </a:lnTo>
                <a:lnTo>
                  <a:pt x="1136747" y="1150355"/>
                </a:lnTo>
                <a:lnTo>
                  <a:pt x="1156984" y="1160578"/>
                </a:lnTo>
                <a:lnTo>
                  <a:pt x="1166649" y="1165689"/>
                </a:lnTo>
                <a:lnTo>
                  <a:pt x="1171481" y="1162192"/>
                </a:lnTo>
                <a:lnTo>
                  <a:pt x="1176314" y="1158964"/>
                </a:lnTo>
                <a:lnTo>
                  <a:pt x="1154265" y="1139594"/>
                </a:lnTo>
                <a:lnTo>
                  <a:pt x="1114697" y="1099240"/>
                </a:lnTo>
                <a:lnTo>
                  <a:pt x="1080566" y="1057003"/>
                </a:lnTo>
                <a:lnTo>
                  <a:pt x="1051268" y="1012614"/>
                </a:lnTo>
                <a:lnTo>
                  <a:pt x="1025594" y="967148"/>
                </a:lnTo>
                <a:lnTo>
                  <a:pt x="1003544" y="920069"/>
                </a:lnTo>
                <a:lnTo>
                  <a:pt x="973340" y="848509"/>
                </a:lnTo>
                <a:lnTo>
                  <a:pt x="954915" y="800083"/>
                </a:lnTo>
                <a:lnTo>
                  <a:pt x="943437" y="770760"/>
                </a:lnTo>
                <a:lnTo>
                  <a:pt x="931356" y="741436"/>
                </a:lnTo>
                <a:lnTo>
                  <a:pt x="918972" y="712112"/>
                </a:lnTo>
                <a:lnTo>
                  <a:pt x="888767" y="658038"/>
                </a:lnTo>
                <a:lnTo>
                  <a:pt x="862187" y="620375"/>
                </a:lnTo>
                <a:lnTo>
                  <a:pt x="842554" y="596431"/>
                </a:lnTo>
                <a:lnTo>
                  <a:pt x="821411" y="573832"/>
                </a:lnTo>
                <a:lnTo>
                  <a:pt x="799060" y="552579"/>
                </a:lnTo>
                <a:lnTo>
                  <a:pt x="774896" y="531864"/>
                </a:lnTo>
                <a:lnTo>
                  <a:pt x="749222" y="512764"/>
                </a:lnTo>
                <a:lnTo>
                  <a:pt x="722038" y="494470"/>
                </a:lnTo>
                <a:lnTo>
                  <a:pt x="693344" y="477790"/>
                </a:lnTo>
                <a:lnTo>
                  <a:pt x="647131" y="454386"/>
                </a:lnTo>
                <a:lnTo>
                  <a:pt x="580077" y="427751"/>
                </a:lnTo>
                <a:lnTo>
                  <a:pt x="543832" y="416183"/>
                </a:lnTo>
                <a:lnTo>
                  <a:pt x="506982" y="404885"/>
                </a:lnTo>
                <a:lnTo>
                  <a:pt x="434491" y="380672"/>
                </a:lnTo>
                <a:lnTo>
                  <a:pt x="363209" y="353769"/>
                </a:lnTo>
                <a:lnTo>
                  <a:pt x="293738" y="324715"/>
                </a:lnTo>
                <a:lnTo>
                  <a:pt x="259607" y="309380"/>
                </a:lnTo>
                <a:lnTo>
                  <a:pt x="243598" y="301848"/>
                </a:lnTo>
                <a:lnTo>
                  <a:pt x="237255" y="296736"/>
                </a:lnTo>
                <a:lnTo>
                  <a:pt x="241484" y="296736"/>
                </a:lnTo>
                <a:lnTo>
                  <a:pt x="276824" y="304807"/>
                </a:lnTo>
                <a:lnTo>
                  <a:pt x="404891" y="340856"/>
                </a:lnTo>
                <a:lnTo>
                  <a:pt x="580983" y="388205"/>
                </a:lnTo>
                <a:lnTo>
                  <a:pt x="675825" y="410803"/>
                </a:lnTo>
                <a:lnTo>
                  <a:pt x="670993" y="394392"/>
                </a:lnTo>
                <a:lnTo>
                  <a:pt x="658608" y="363186"/>
                </a:lnTo>
                <a:lnTo>
                  <a:pt x="643204" y="333054"/>
                </a:lnTo>
                <a:lnTo>
                  <a:pt x="625081" y="304268"/>
                </a:lnTo>
                <a:lnTo>
                  <a:pt x="574338" y="235398"/>
                </a:lnTo>
                <a:lnTo>
                  <a:pt x="530843" y="181324"/>
                </a:lnTo>
                <a:lnTo>
                  <a:pt x="543529" y="186435"/>
                </a:lnTo>
                <a:lnTo>
                  <a:pt x="567391" y="192354"/>
                </a:lnTo>
                <a:lnTo>
                  <a:pt x="580077" y="197466"/>
                </a:lnTo>
                <a:lnTo>
                  <a:pt x="584003" y="201232"/>
                </a:lnTo>
                <a:lnTo>
                  <a:pt x="599407" y="223561"/>
                </a:lnTo>
                <a:lnTo>
                  <a:pt x="625988" y="270371"/>
                </a:lnTo>
                <a:lnTo>
                  <a:pt x="650756" y="318258"/>
                </a:lnTo>
                <a:lnTo>
                  <a:pt x="677336" y="364530"/>
                </a:lnTo>
                <a:lnTo>
                  <a:pt x="693344" y="386859"/>
                </a:lnTo>
                <a:lnTo>
                  <a:pt x="706936" y="404885"/>
                </a:lnTo>
                <a:lnTo>
                  <a:pt x="730797" y="430980"/>
                </a:lnTo>
                <a:lnTo>
                  <a:pt x="748920" y="445777"/>
                </a:lnTo>
                <a:lnTo>
                  <a:pt x="759492" y="451695"/>
                </a:lnTo>
                <a:lnTo>
                  <a:pt x="774292" y="459227"/>
                </a:lnTo>
                <a:lnTo>
                  <a:pt x="802080" y="475638"/>
                </a:lnTo>
                <a:lnTo>
                  <a:pt x="828660" y="493662"/>
                </a:lnTo>
                <a:lnTo>
                  <a:pt x="853126" y="512226"/>
                </a:lnTo>
                <a:lnTo>
                  <a:pt x="875477" y="532672"/>
                </a:lnTo>
                <a:lnTo>
                  <a:pt x="895714" y="553925"/>
                </a:lnTo>
                <a:lnTo>
                  <a:pt x="914139" y="576792"/>
                </a:lnTo>
                <a:lnTo>
                  <a:pt x="930148" y="601005"/>
                </a:lnTo>
                <a:lnTo>
                  <a:pt x="937094" y="613380"/>
                </a:lnTo>
                <a:lnTo>
                  <a:pt x="972434" y="678753"/>
                </a:lnTo>
                <a:lnTo>
                  <a:pt x="1022271" y="777754"/>
                </a:lnTo>
                <a:lnTo>
                  <a:pt x="1051872" y="844742"/>
                </a:lnTo>
                <a:lnTo>
                  <a:pt x="1064859" y="878101"/>
                </a:lnTo>
                <a:lnTo>
                  <a:pt x="1076338" y="906080"/>
                </a:lnTo>
                <a:lnTo>
                  <a:pt x="1104125" y="958002"/>
                </a:lnTo>
                <a:lnTo>
                  <a:pt x="1137351" y="1007233"/>
                </a:lnTo>
                <a:lnTo>
                  <a:pt x="1175710" y="1053775"/>
                </a:lnTo>
                <a:lnTo>
                  <a:pt x="1217695" y="1098434"/>
                </a:lnTo>
                <a:lnTo>
                  <a:pt x="1262699" y="1141746"/>
                </a:lnTo>
                <a:lnTo>
                  <a:pt x="1333076" y="1205506"/>
                </a:lnTo>
                <a:lnTo>
                  <a:pt x="1381706" y="1248012"/>
                </a:lnTo>
                <a:lnTo>
                  <a:pt x="1391673" y="1213846"/>
                </a:lnTo>
                <a:lnTo>
                  <a:pt x="1402849" y="1162730"/>
                </a:lnTo>
                <a:lnTo>
                  <a:pt x="1404359" y="1137173"/>
                </a:lnTo>
                <a:lnTo>
                  <a:pt x="1403151" y="1120762"/>
                </a:lnTo>
                <a:lnTo>
                  <a:pt x="1401641" y="1112422"/>
                </a:lnTo>
                <a:lnTo>
                  <a:pt x="1391673" y="1065612"/>
                </a:lnTo>
                <a:lnTo>
                  <a:pt x="1372946" y="996741"/>
                </a:lnTo>
                <a:lnTo>
                  <a:pt x="1357844" y="951007"/>
                </a:lnTo>
                <a:lnTo>
                  <a:pt x="1339721" y="906349"/>
                </a:lnTo>
                <a:lnTo>
                  <a:pt x="1318578" y="862497"/>
                </a:lnTo>
                <a:lnTo>
                  <a:pt x="1293508" y="819454"/>
                </a:lnTo>
                <a:lnTo>
                  <a:pt x="1264814" y="777754"/>
                </a:lnTo>
                <a:lnTo>
                  <a:pt x="1248504" y="757578"/>
                </a:lnTo>
                <a:lnTo>
                  <a:pt x="1240348" y="747085"/>
                </a:lnTo>
                <a:lnTo>
                  <a:pt x="1227360" y="726101"/>
                </a:lnTo>
                <a:lnTo>
                  <a:pt x="1217695" y="704848"/>
                </a:lnTo>
                <a:lnTo>
                  <a:pt x="1210747" y="682789"/>
                </a:lnTo>
                <a:lnTo>
                  <a:pt x="1205009" y="649698"/>
                </a:lnTo>
                <a:lnTo>
                  <a:pt x="1204103" y="603426"/>
                </a:lnTo>
                <a:lnTo>
                  <a:pt x="1205915" y="579751"/>
                </a:lnTo>
                <a:lnTo>
                  <a:pt x="1207425" y="553117"/>
                </a:lnTo>
                <a:lnTo>
                  <a:pt x="1207425" y="500119"/>
                </a:lnTo>
                <a:lnTo>
                  <a:pt x="1203801" y="446852"/>
                </a:lnTo>
                <a:lnTo>
                  <a:pt x="1197458" y="393854"/>
                </a:lnTo>
                <a:lnTo>
                  <a:pt x="1193229" y="367759"/>
                </a:lnTo>
                <a:lnTo>
                  <a:pt x="1189604" y="347313"/>
                </a:lnTo>
                <a:lnTo>
                  <a:pt x="1183866" y="308035"/>
                </a:lnTo>
                <a:lnTo>
                  <a:pt x="1182658" y="268488"/>
                </a:lnTo>
                <a:lnTo>
                  <a:pt x="1186584" y="238896"/>
                </a:lnTo>
                <a:lnTo>
                  <a:pt x="1192021" y="218987"/>
                </a:lnTo>
                <a:lnTo>
                  <a:pt x="1195947" y="209303"/>
                </a:lnTo>
                <a:lnTo>
                  <a:pt x="1199270" y="200694"/>
                </a:lnTo>
                <a:lnTo>
                  <a:pt x="1198666" y="185629"/>
                </a:lnTo>
                <a:lnTo>
                  <a:pt x="1194437" y="173522"/>
                </a:lnTo>
                <a:lnTo>
                  <a:pt x="1190510" y="162222"/>
                </a:lnTo>
                <a:lnTo>
                  <a:pt x="1190510" y="156573"/>
                </a:lnTo>
                <a:lnTo>
                  <a:pt x="1190812" y="154959"/>
                </a:lnTo>
                <a:lnTo>
                  <a:pt x="1194135" y="152807"/>
                </a:lnTo>
                <a:lnTo>
                  <a:pt x="1201384" y="151462"/>
                </a:lnTo>
                <a:lnTo>
                  <a:pt x="1205915" y="152538"/>
                </a:lnTo>
                <a:lnTo>
                  <a:pt x="1211351" y="164107"/>
                </a:lnTo>
                <a:lnTo>
                  <a:pt x="1218299" y="179440"/>
                </a:lnTo>
                <a:lnTo>
                  <a:pt x="1231287" y="169487"/>
                </a:lnTo>
                <a:lnTo>
                  <a:pt x="1254847" y="149847"/>
                </a:lnTo>
                <a:lnTo>
                  <a:pt x="1275990" y="128864"/>
                </a:lnTo>
                <a:lnTo>
                  <a:pt x="1294717" y="107073"/>
                </a:lnTo>
                <a:lnTo>
                  <a:pt x="1311631" y="84744"/>
                </a:lnTo>
                <a:lnTo>
                  <a:pt x="1326129" y="61876"/>
                </a:lnTo>
                <a:lnTo>
                  <a:pt x="1338815" y="37663"/>
                </a:lnTo>
                <a:lnTo>
                  <a:pt x="1349387" y="12913"/>
                </a:lnTo>
                <a:lnTo>
                  <a:pt x="1354219" y="0"/>
                </a:lnTo>
                <a:lnTo>
                  <a:pt x="1354219" y="10493"/>
                </a:lnTo>
                <a:lnTo>
                  <a:pt x="1351501" y="31207"/>
                </a:lnTo>
                <a:lnTo>
                  <a:pt x="1346064" y="50577"/>
                </a:lnTo>
                <a:lnTo>
                  <a:pt x="1338211" y="69409"/>
                </a:lnTo>
                <a:lnTo>
                  <a:pt x="1322806" y="96311"/>
                </a:lnTo>
                <a:lnTo>
                  <a:pt x="1295321" y="129940"/>
                </a:lnTo>
                <a:lnTo>
                  <a:pt x="1279916" y="145543"/>
                </a:lnTo>
                <a:lnTo>
                  <a:pt x="1269345" y="156035"/>
                </a:lnTo>
                <a:lnTo>
                  <a:pt x="1251222" y="177557"/>
                </a:lnTo>
                <a:lnTo>
                  <a:pt x="1236421" y="199617"/>
                </a:lnTo>
                <a:lnTo>
                  <a:pt x="1225246" y="222216"/>
                </a:lnTo>
                <a:lnTo>
                  <a:pt x="1217695" y="245621"/>
                </a:lnTo>
                <a:lnTo>
                  <a:pt x="1213768" y="270102"/>
                </a:lnTo>
                <a:lnTo>
                  <a:pt x="1213164" y="294853"/>
                </a:lnTo>
                <a:lnTo>
                  <a:pt x="1216486" y="320679"/>
                </a:lnTo>
                <a:lnTo>
                  <a:pt x="1219507" y="333862"/>
                </a:lnTo>
                <a:lnTo>
                  <a:pt x="1240348" y="419681"/>
                </a:lnTo>
                <a:lnTo>
                  <a:pt x="1258773" y="501465"/>
                </a:lnTo>
                <a:lnTo>
                  <a:pt x="1292602" y="448466"/>
                </a:lnTo>
                <a:lnTo>
                  <a:pt x="1330358" y="390625"/>
                </a:lnTo>
                <a:lnTo>
                  <a:pt x="1336701" y="393047"/>
                </a:lnTo>
                <a:lnTo>
                  <a:pt x="1343345" y="395468"/>
                </a:lnTo>
                <a:lnTo>
                  <a:pt x="1340326" y="403808"/>
                </a:lnTo>
                <a:lnTo>
                  <a:pt x="1337003" y="412417"/>
                </a:lnTo>
                <a:lnTo>
                  <a:pt x="1313745" y="455461"/>
                </a:lnTo>
                <a:lnTo>
                  <a:pt x="1279010" y="520835"/>
                </a:lnTo>
                <a:lnTo>
                  <a:pt x="1258773" y="564685"/>
                </a:lnTo>
                <a:lnTo>
                  <a:pt x="1250920" y="587015"/>
                </a:lnTo>
                <a:lnTo>
                  <a:pt x="1246993" y="601005"/>
                </a:lnTo>
                <a:lnTo>
                  <a:pt x="1243369" y="630597"/>
                </a:lnTo>
                <a:lnTo>
                  <a:pt x="1245785" y="660998"/>
                </a:lnTo>
                <a:lnTo>
                  <a:pt x="1253638" y="689783"/>
                </a:lnTo>
                <a:lnTo>
                  <a:pt x="1259679" y="702965"/>
                </a:lnTo>
                <a:lnTo>
                  <a:pt x="1280218" y="741167"/>
                </a:lnTo>
                <a:lnTo>
                  <a:pt x="1323713" y="815687"/>
                </a:lnTo>
                <a:lnTo>
                  <a:pt x="1391673" y="926525"/>
                </a:lnTo>
                <a:lnTo>
                  <a:pt x="1436376" y="999700"/>
                </a:lnTo>
                <a:lnTo>
                  <a:pt x="1452686" y="977641"/>
                </a:lnTo>
                <a:lnTo>
                  <a:pt x="1483797" y="931368"/>
                </a:lnTo>
                <a:lnTo>
                  <a:pt x="1514303" y="884019"/>
                </a:lnTo>
                <a:lnTo>
                  <a:pt x="1546018" y="836940"/>
                </a:lnTo>
                <a:lnTo>
                  <a:pt x="1580753" y="791206"/>
                </a:lnTo>
                <a:lnTo>
                  <a:pt x="1620321" y="748162"/>
                </a:lnTo>
                <a:lnTo>
                  <a:pt x="1654453" y="718030"/>
                </a:lnTo>
                <a:lnTo>
                  <a:pt x="1679523" y="699199"/>
                </a:lnTo>
                <a:lnTo>
                  <a:pt x="1706404" y="681711"/>
                </a:lnTo>
                <a:lnTo>
                  <a:pt x="1736307" y="666109"/>
                </a:lnTo>
                <a:lnTo>
                  <a:pt x="1752013" y="658845"/>
                </a:lnTo>
                <a:lnTo>
                  <a:pt x="1739327" y="667185"/>
                </a:lnTo>
                <a:lnTo>
                  <a:pt x="1715768" y="684671"/>
                </a:lnTo>
                <a:lnTo>
                  <a:pt x="1694323" y="703503"/>
                </a:lnTo>
                <a:lnTo>
                  <a:pt x="1674086" y="723412"/>
                </a:lnTo>
                <a:lnTo>
                  <a:pt x="1655661" y="744665"/>
                </a:lnTo>
                <a:lnTo>
                  <a:pt x="1638747" y="766993"/>
                </a:lnTo>
                <a:lnTo>
                  <a:pt x="1616093" y="802773"/>
                </a:lnTo>
                <a:lnTo>
                  <a:pt x="1602803" y="828600"/>
                </a:lnTo>
                <a:lnTo>
                  <a:pt x="1665024" y="807078"/>
                </a:lnTo>
                <a:lnTo>
                  <a:pt x="1704290" y="792282"/>
                </a:lnTo>
                <a:lnTo>
                  <a:pt x="1712143" y="795779"/>
                </a:lnTo>
                <a:lnTo>
                  <a:pt x="1720601" y="802773"/>
                </a:lnTo>
                <a:lnTo>
                  <a:pt x="1720601" y="809499"/>
                </a:lnTo>
                <a:lnTo>
                  <a:pt x="1713049" y="814610"/>
                </a:lnTo>
                <a:lnTo>
                  <a:pt x="1707008" y="816763"/>
                </a:lnTo>
                <a:lnTo>
                  <a:pt x="1687979" y="821874"/>
                </a:lnTo>
                <a:lnTo>
                  <a:pt x="1654453" y="834788"/>
                </a:lnTo>
                <a:lnTo>
                  <a:pt x="1624550" y="849584"/>
                </a:lnTo>
                <a:lnTo>
                  <a:pt x="1598876" y="865995"/>
                </a:lnTo>
                <a:lnTo>
                  <a:pt x="1566859" y="891284"/>
                </a:lnTo>
                <a:lnTo>
                  <a:pt x="1534540" y="923567"/>
                </a:lnTo>
                <a:lnTo>
                  <a:pt x="1522459" y="935942"/>
                </a:lnTo>
                <a:lnTo>
                  <a:pt x="1503732" y="955581"/>
                </a:lnTo>
                <a:lnTo>
                  <a:pt x="1481381" y="984366"/>
                </a:lnTo>
                <a:lnTo>
                  <a:pt x="1470507" y="1003736"/>
                </a:lnTo>
                <a:lnTo>
                  <a:pt x="1462654" y="1023644"/>
                </a:lnTo>
                <a:lnTo>
                  <a:pt x="1458425" y="1043821"/>
                </a:lnTo>
                <a:lnTo>
                  <a:pt x="1457519" y="1065343"/>
                </a:lnTo>
                <a:lnTo>
                  <a:pt x="1461446" y="1088480"/>
                </a:lnTo>
                <a:lnTo>
                  <a:pt x="1465070" y="1100585"/>
                </a:lnTo>
                <a:lnTo>
                  <a:pt x="1468091" y="1111347"/>
                </a:lnTo>
                <a:lnTo>
                  <a:pt x="1470809" y="1134483"/>
                </a:lnTo>
                <a:lnTo>
                  <a:pt x="1470204" y="1157888"/>
                </a:lnTo>
                <a:lnTo>
                  <a:pt x="1466581" y="1181024"/>
                </a:lnTo>
                <a:lnTo>
                  <a:pt x="1457821" y="1215728"/>
                </a:lnTo>
                <a:lnTo>
                  <a:pt x="1443323" y="1257159"/>
                </a:lnTo>
                <a:lnTo>
                  <a:pt x="1437282" y="1274645"/>
                </a:lnTo>
                <a:lnTo>
                  <a:pt x="1431241" y="1289711"/>
                </a:lnTo>
                <a:lnTo>
                  <a:pt x="1427918" y="1306659"/>
                </a:lnTo>
                <a:lnTo>
                  <a:pt x="1432449" y="1318766"/>
                </a:lnTo>
                <a:lnTo>
                  <a:pt x="1437886" y="1325761"/>
                </a:lnTo>
                <a:lnTo>
                  <a:pt x="1450874" y="1341094"/>
                </a:lnTo>
                <a:lnTo>
                  <a:pt x="1473829" y="1372571"/>
                </a:lnTo>
                <a:lnTo>
                  <a:pt x="1492858" y="1405123"/>
                </a:lnTo>
                <a:lnTo>
                  <a:pt x="1508565" y="1438214"/>
                </a:lnTo>
                <a:lnTo>
                  <a:pt x="1520042" y="1472380"/>
                </a:lnTo>
                <a:lnTo>
                  <a:pt x="1529104" y="1507083"/>
                </a:lnTo>
                <a:lnTo>
                  <a:pt x="1535144" y="1542864"/>
                </a:lnTo>
                <a:lnTo>
                  <a:pt x="1538165" y="1578914"/>
                </a:lnTo>
                <a:lnTo>
                  <a:pt x="1538467" y="1597746"/>
                </a:lnTo>
                <a:lnTo>
                  <a:pt x="1539373" y="1667961"/>
                </a:lnTo>
                <a:lnTo>
                  <a:pt x="1543904" y="1772881"/>
                </a:lnTo>
                <a:lnTo>
                  <a:pt x="1552361" y="1842559"/>
                </a:lnTo>
                <a:lnTo>
                  <a:pt x="1558402" y="1877264"/>
                </a:lnTo>
                <a:lnTo>
                  <a:pt x="1566859" y="1916810"/>
                </a:lnTo>
                <a:lnTo>
                  <a:pt x="1586794" y="1996173"/>
                </a:lnTo>
                <a:lnTo>
                  <a:pt x="1609750" y="2074459"/>
                </a:lnTo>
                <a:lnTo>
                  <a:pt x="1635726" y="2152208"/>
                </a:lnTo>
                <a:lnTo>
                  <a:pt x="1664118" y="2229688"/>
                </a:lnTo>
                <a:lnTo>
                  <a:pt x="1695229" y="2306629"/>
                </a:lnTo>
                <a:lnTo>
                  <a:pt x="1744462" y="2421233"/>
                </a:lnTo>
                <a:lnTo>
                  <a:pt x="1780104" y="2497100"/>
                </a:lnTo>
                <a:lnTo>
                  <a:pt x="1787957" y="2513779"/>
                </a:lnTo>
                <a:lnTo>
                  <a:pt x="1806080" y="2544986"/>
                </a:lnTo>
                <a:lnTo>
                  <a:pt x="1826317" y="2573771"/>
                </a:lnTo>
                <a:lnTo>
                  <a:pt x="1848668" y="2601481"/>
                </a:lnTo>
                <a:lnTo>
                  <a:pt x="1872832" y="2626770"/>
                </a:lnTo>
                <a:lnTo>
                  <a:pt x="1898808" y="2650982"/>
                </a:lnTo>
                <a:lnTo>
                  <a:pt x="1940188" y="2685149"/>
                </a:lnTo>
                <a:lnTo>
                  <a:pt x="2000597" y="2726309"/>
                </a:lnTo>
                <a:lnTo>
                  <a:pt x="2064631" y="2764511"/>
                </a:lnTo>
                <a:lnTo>
                  <a:pt x="2164910" y="2819392"/>
                </a:lnTo>
                <a:lnTo>
                  <a:pt x="2232568" y="2855441"/>
                </a:lnTo>
                <a:lnTo>
                  <a:pt x="2243139" y="2808900"/>
                </a:lnTo>
                <a:lnTo>
                  <a:pt x="2258242" y="2739760"/>
                </a:lnTo>
                <a:lnTo>
                  <a:pt x="2269417" y="2694564"/>
                </a:lnTo>
                <a:lnTo>
                  <a:pt x="2276062" y="2672235"/>
                </a:lnTo>
                <a:lnTo>
                  <a:pt x="2298716" y="2599867"/>
                </a:lnTo>
                <a:lnTo>
                  <a:pt x="2322574" y="2516327"/>
                </a:lnTo>
                <a:lnTo>
                  <a:pt x="2284422" y="2500623"/>
                </a:lnTo>
                <a:lnTo>
                  <a:pt x="2256613" y="2491213"/>
                </a:lnTo>
                <a:lnTo>
                  <a:pt x="2243010" y="2486643"/>
                </a:lnTo>
                <a:lnTo>
                  <a:pt x="2217922" y="2475621"/>
                </a:lnTo>
                <a:lnTo>
                  <a:pt x="2195251" y="2462450"/>
                </a:lnTo>
                <a:lnTo>
                  <a:pt x="2174998" y="2447665"/>
                </a:lnTo>
                <a:lnTo>
                  <a:pt x="2147189" y="2422932"/>
                </a:lnTo>
                <a:lnTo>
                  <a:pt x="2114242" y="2385297"/>
                </a:lnTo>
                <a:lnTo>
                  <a:pt x="2098523" y="2365135"/>
                </a:lnTo>
                <a:lnTo>
                  <a:pt x="2081293" y="2342823"/>
                </a:lnTo>
                <a:lnTo>
                  <a:pt x="2044114" y="2299274"/>
                </a:lnTo>
                <a:lnTo>
                  <a:pt x="2003609" y="2257606"/>
                </a:lnTo>
                <a:lnTo>
                  <a:pt x="1961291" y="2216745"/>
                </a:lnTo>
                <a:lnTo>
                  <a:pt x="1939829" y="2197121"/>
                </a:lnTo>
                <a:lnTo>
                  <a:pt x="1922902" y="2182336"/>
                </a:lnTo>
                <a:lnTo>
                  <a:pt x="1890558" y="2152497"/>
                </a:lnTo>
                <a:lnTo>
                  <a:pt x="1861842" y="2121045"/>
                </a:lnTo>
                <a:lnTo>
                  <a:pt x="1844310" y="2094700"/>
                </a:lnTo>
                <a:lnTo>
                  <a:pt x="1834637" y="2076420"/>
                </a:lnTo>
                <a:lnTo>
                  <a:pt x="1831010" y="2066205"/>
                </a:lnTo>
                <a:lnTo>
                  <a:pt x="1827383" y="2057602"/>
                </a:lnTo>
                <a:lnTo>
                  <a:pt x="1816501" y="2045775"/>
                </a:lnTo>
                <a:lnTo>
                  <a:pt x="1804107" y="2037709"/>
                </a:lnTo>
                <a:lnTo>
                  <a:pt x="1793528" y="2030452"/>
                </a:lnTo>
                <a:lnTo>
                  <a:pt x="1789598" y="2025881"/>
                </a:lnTo>
                <a:lnTo>
                  <a:pt x="1788994" y="2023999"/>
                </a:lnTo>
                <a:lnTo>
                  <a:pt x="1789598" y="2021043"/>
                </a:lnTo>
                <a:lnTo>
                  <a:pt x="1794435" y="2016742"/>
                </a:lnTo>
                <a:lnTo>
                  <a:pt x="1798667" y="2015129"/>
                </a:lnTo>
                <a:lnTo>
                  <a:pt x="1810757" y="2022387"/>
                </a:lnTo>
                <a:lnTo>
                  <a:pt x="1827383" y="2031796"/>
                </a:lnTo>
                <a:lnTo>
                  <a:pt x="1831010" y="2017816"/>
                </a:lnTo>
                <a:lnTo>
                  <a:pt x="1835242" y="1990665"/>
                </a:lnTo>
                <a:lnTo>
                  <a:pt x="1837660" y="1963783"/>
                </a:lnTo>
                <a:lnTo>
                  <a:pt x="1837660" y="1937707"/>
                </a:lnTo>
                <a:lnTo>
                  <a:pt x="1834637" y="1911900"/>
                </a:lnTo>
                <a:lnTo>
                  <a:pt x="1830103" y="1886093"/>
                </a:lnTo>
                <a:lnTo>
                  <a:pt x="1823453" y="1860555"/>
                </a:lnTo>
                <a:lnTo>
                  <a:pt x="1814385" y="1835555"/>
                </a:lnTo>
                <a:lnTo>
                  <a:pt x="1809246" y="1822920"/>
                </a:lnTo>
                <a:lnTo>
                  <a:pt x="1816501" y="1831791"/>
                </a:lnTo>
                <a:lnTo>
                  <a:pt x="1828894" y="1849533"/>
                </a:lnTo>
                <a:lnTo>
                  <a:pt x="1838264" y="1868082"/>
                </a:lnTo>
                <a:lnTo>
                  <a:pt x="1845217" y="1887169"/>
                </a:lnTo>
                <a:lnTo>
                  <a:pt x="1851565" y="1915933"/>
                </a:lnTo>
                <a:lnTo>
                  <a:pt x="1853680" y="1955719"/>
                </a:lnTo>
                <a:lnTo>
                  <a:pt x="1852471" y="1975880"/>
                </a:lnTo>
                <a:lnTo>
                  <a:pt x="1851263" y="1989322"/>
                </a:lnTo>
                <a:lnTo>
                  <a:pt x="1852169" y="2015129"/>
                </a:lnTo>
                <a:lnTo>
                  <a:pt x="1855797" y="2039860"/>
                </a:lnTo>
                <a:lnTo>
                  <a:pt x="1863051" y="2063517"/>
                </a:lnTo>
                <a:lnTo>
                  <a:pt x="1873631" y="2086366"/>
                </a:lnTo>
                <a:lnTo>
                  <a:pt x="1887233" y="2108141"/>
                </a:lnTo>
                <a:lnTo>
                  <a:pt x="1904463" y="2128572"/>
                </a:lnTo>
                <a:lnTo>
                  <a:pt x="1925017" y="2148196"/>
                </a:lnTo>
                <a:lnTo>
                  <a:pt x="1937109" y="2157604"/>
                </a:lnTo>
                <a:lnTo>
                  <a:pt x="2013584" y="2218358"/>
                </a:lnTo>
                <a:lnTo>
                  <a:pt x="2085223" y="2276962"/>
                </a:lnTo>
                <a:lnTo>
                  <a:pt x="2075248" y="2218089"/>
                </a:lnTo>
                <a:lnTo>
                  <a:pt x="2064064" y="2153572"/>
                </a:lnTo>
                <a:lnTo>
                  <a:pt x="2071016" y="2152497"/>
                </a:lnTo>
                <a:lnTo>
                  <a:pt x="2077968" y="2151690"/>
                </a:lnTo>
                <a:lnTo>
                  <a:pt x="2081596" y="2160024"/>
                </a:lnTo>
                <a:lnTo>
                  <a:pt x="2084618" y="2168358"/>
                </a:lnTo>
                <a:lnTo>
                  <a:pt x="2097012" y="2214326"/>
                </a:lnTo>
                <a:lnTo>
                  <a:pt x="2114846" y="2283682"/>
                </a:lnTo>
                <a:lnTo>
                  <a:pt x="2129657" y="2328844"/>
                </a:lnTo>
                <a:lnTo>
                  <a:pt x="2139330" y="2350888"/>
                </a:lnTo>
                <a:lnTo>
                  <a:pt x="2145980" y="2363792"/>
                </a:lnTo>
                <a:lnTo>
                  <a:pt x="2163815" y="2389868"/>
                </a:lnTo>
                <a:lnTo>
                  <a:pt x="2187090" y="2413524"/>
                </a:lnTo>
                <a:lnTo>
                  <a:pt x="2213690" y="2433686"/>
                </a:lnTo>
                <a:lnTo>
                  <a:pt x="2227896" y="2441750"/>
                </a:lnTo>
                <a:lnTo>
                  <a:pt x="2311324" y="2484762"/>
                </a:lnTo>
                <a:lnTo>
                  <a:pt x="2329185" y="2493176"/>
                </a:lnTo>
                <a:lnTo>
                  <a:pt x="2329524" y="2491988"/>
                </a:lnTo>
                <a:lnTo>
                  <a:pt x="2347043" y="2419351"/>
                </a:lnTo>
                <a:lnTo>
                  <a:pt x="2360937" y="2346445"/>
                </a:lnTo>
                <a:lnTo>
                  <a:pt x="2371508" y="2273001"/>
                </a:lnTo>
                <a:lnTo>
                  <a:pt x="2376643" y="2199018"/>
                </a:lnTo>
                <a:lnTo>
                  <a:pt x="2376643" y="2124767"/>
                </a:lnTo>
                <a:lnTo>
                  <a:pt x="2373925" y="2087104"/>
                </a:lnTo>
                <a:lnTo>
                  <a:pt x="2371206" y="2060470"/>
                </a:lnTo>
                <a:lnTo>
                  <a:pt x="2362750" y="2022268"/>
                </a:lnTo>
                <a:lnTo>
                  <a:pt x="2354896" y="1997788"/>
                </a:lnTo>
                <a:lnTo>
                  <a:pt x="2344627" y="1973844"/>
                </a:lnTo>
                <a:lnTo>
                  <a:pt x="2332243" y="1950707"/>
                </a:lnTo>
                <a:lnTo>
                  <a:pt x="2316536" y="1928648"/>
                </a:lnTo>
                <a:lnTo>
                  <a:pt x="2298112" y="1907395"/>
                </a:lnTo>
                <a:lnTo>
                  <a:pt x="2287540" y="1897440"/>
                </a:lnTo>
                <a:lnTo>
                  <a:pt x="2251597" y="1863543"/>
                </a:lnTo>
                <a:lnTo>
                  <a:pt x="2175481" y="1798977"/>
                </a:lnTo>
                <a:lnTo>
                  <a:pt x="2136517" y="1767770"/>
                </a:lnTo>
                <a:lnTo>
                  <a:pt x="2118394" y="1752973"/>
                </a:lnTo>
                <a:lnTo>
                  <a:pt x="2085170" y="1722036"/>
                </a:lnTo>
                <a:lnTo>
                  <a:pt x="2055871" y="1690021"/>
                </a:lnTo>
                <a:lnTo>
                  <a:pt x="2029895" y="1655855"/>
                </a:lnTo>
                <a:lnTo>
                  <a:pt x="2018115" y="1637831"/>
                </a:lnTo>
                <a:lnTo>
                  <a:pt x="1959821" y="1629222"/>
                </a:lnTo>
                <a:lnTo>
                  <a:pt x="1864978" y="1612542"/>
                </a:lnTo>
                <a:lnTo>
                  <a:pt x="1794601" y="1596669"/>
                </a:lnTo>
                <a:lnTo>
                  <a:pt x="1744160" y="1582411"/>
                </a:lnTo>
                <a:lnTo>
                  <a:pt x="1710331" y="1570036"/>
                </a:lnTo>
                <a:lnTo>
                  <a:pt x="1690094" y="1559006"/>
                </a:lnTo>
                <a:lnTo>
                  <a:pt x="1679221" y="1550398"/>
                </a:lnTo>
                <a:lnTo>
                  <a:pt x="1674388" y="1543671"/>
                </a:lnTo>
                <a:lnTo>
                  <a:pt x="1673179" y="1541789"/>
                </a:lnTo>
                <a:lnTo>
                  <a:pt x="1675294" y="1540711"/>
                </a:lnTo>
                <a:lnTo>
                  <a:pt x="1700666" y="1543133"/>
                </a:lnTo>
                <a:lnTo>
                  <a:pt x="1771042" y="1553087"/>
                </a:lnTo>
                <a:lnTo>
                  <a:pt x="1890954" y="1571650"/>
                </a:lnTo>
                <a:lnTo>
                  <a:pt x="1961633" y="1581872"/>
                </a:lnTo>
                <a:lnTo>
                  <a:pt x="1987307" y="1584294"/>
                </a:lnTo>
                <a:lnTo>
                  <a:pt x="1989119" y="1583487"/>
                </a:lnTo>
                <a:lnTo>
                  <a:pt x="1982776" y="1568960"/>
                </a:lnTo>
                <a:lnTo>
                  <a:pt x="1977037" y="1554163"/>
                </a:lnTo>
                <a:lnTo>
                  <a:pt x="1964955" y="1522150"/>
                </a:lnTo>
                <a:lnTo>
                  <a:pt x="1938376" y="1458928"/>
                </a:lnTo>
                <a:lnTo>
                  <a:pt x="1896089" y="1364500"/>
                </a:lnTo>
                <a:lnTo>
                  <a:pt x="1868301" y="1301548"/>
                </a:lnTo>
                <a:lnTo>
                  <a:pt x="1866489" y="1294822"/>
                </a:lnTo>
                <a:lnTo>
                  <a:pt x="1866489" y="1287827"/>
                </a:lnTo>
                <a:lnTo>
                  <a:pt x="1869509" y="1287020"/>
                </a:lnTo>
                <a:lnTo>
                  <a:pt x="1872228" y="1286482"/>
                </a:lnTo>
                <a:lnTo>
                  <a:pt x="1911191" y="1354815"/>
                </a:lnTo>
                <a:lnTo>
                  <a:pt x="1950457" y="1422879"/>
                </a:lnTo>
                <a:lnTo>
                  <a:pt x="1957102" y="1422072"/>
                </a:lnTo>
                <a:lnTo>
                  <a:pt x="1963748" y="1420995"/>
                </a:lnTo>
                <a:lnTo>
                  <a:pt x="1962237" y="1380642"/>
                </a:lnTo>
                <a:lnTo>
                  <a:pt x="1964050" y="1299664"/>
                </a:lnTo>
                <a:lnTo>
                  <a:pt x="1974017" y="1178603"/>
                </a:lnTo>
                <a:lnTo>
                  <a:pt x="1980964" y="1098165"/>
                </a:lnTo>
                <a:lnTo>
                  <a:pt x="1982776" y="1079601"/>
                </a:lnTo>
                <a:lnTo>
                  <a:pt x="1987609" y="1066150"/>
                </a:lnTo>
                <a:lnTo>
                  <a:pt x="1990629" y="1063191"/>
                </a:lnTo>
                <a:lnTo>
                  <a:pt x="1994254" y="1065612"/>
                </a:lnTo>
                <a:lnTo>
                  <a:pt x="1997274" y="1072338"/>
                </a:lnTo>
                <a:lnTo>
                  <a:pt x="2000597" y="1089017"/>
                </a:lnTo>
                <a:lnTo>
                  <a:pt x="2000899" y="1104352"/>
                </a:lnTo>
                <a:lnTo>
                  <a:pt x="1999087" y="1176181"/>
                </a:lnTo>
                <a:lnTo>
                  <a:pt x="1994556" y="1284060"/>
                </a:lnTo>
                <a:lnTo>
                  <a:pt x="1994556" y="1355891"/>
                </a:lnTo>
                <a:lnTo>
                  <a:pt x="1996972" y="1392210"/>
                </a:lnTo>
                <a:lnTo>
                  <a:pt x="1999389" y="1420457"/>
                </a:lnTo>
                <a:lnTo>
                  <a:pt x="2008752" y="1475069"/>
                </a:lnTo>
                <a:lnTo>
                  <a:pt x="2024157" y="1527529"/>
                </a:lnTo>
                <a:lnTo>
                  <a:pt x="2044696" y="1577299"/>
                </a:lnTo>
                <a:lnTo>
                  <a:pt x="2071879" y="1624917"/>
                </a:lnTo>
                <a:lnTo>
                  <a:pt x="2105105" y="1670382"/>
                </a:lnTo>
                <a:lnTo>
                  <a:pt x="2144975" y="1713158"/>
                </a:lnTo>
                <a:lnTo>
                  <a:pt x="2191490" y="1754050"/>
                </a:lnTo>
                <a:lnTo>
                  <a:pt x="2217768" y="1773150"/>
                </a:lnTo>
                <a:lnTo>
                  <a:pt x="2247066" y="1794403"/>
                </a:lnTo>
                <a:lnTo>
                  <a:pt x="2303549" y="1838524"/>
                </a:lnTo>
                <a:lnTo>
                  <a:pt x="2342815" y="1873766"/>
                </a:lnTo>
                <a:lnTo>
                  <a:pt x="2366978" y="1897979"/>
                </a:lnTo>
                <a:lnTo>
                  <a:pt x="2389330" y="1924343"/>
                </a:lnTo>
                <a:lnTo>
                  <a:pt x="2409265" y="1951514"/>
                </a:lnTo>
                <a:lnTo>
                  <a:pt x="2418628" y="1965773"/>
                </a:lnTo>
                <a:lnTo>
                  <a:pt x="2423461" y="1968733"/>
                </a:lnTo>
                <a:lnTo>
                  <a:pt x="2444604" y="1977611"/>
                </a:lnTo>
                <a:lnTo>
                  <a:pt x="2395974" y="1840138"/>
                </a:lnTo>
                <a:lnTo>
                  <a:pt x="2350969" y="1711813"/>
                </a:lnTo>
                <a:lnTo>
                  <a:pt x="2340096" y="1679799"/>
                </a:lnTo>
                <a:lnTo>
                  <a:pt x="2320765" y="1614963"/>
                </a:lnTo>
                <a:lnTo>
                  <a:pt x="2311099" y="1565731"/>
                </a:lnTo>
                <a:lnTo>
                  <a:pt x="2307173" y="1532641"/>
                </a:lnTo>
                <a:lnTo>
                  <a:pt x="2305964" y="1499282"/>
                </a:lnTo>
                <a:lnTo>
                  <a:pt x="2307777" y="1465653"/>
                </a:lnTo>
                <a:lnTo>
                  <a:pt x="2310495" y="1448705"/>
                </a:lnTo>
                <a:lnTo>
                  <a:pt x="2319255" y="1487983"/>
                </a:lnTo>
                <a:lnTo>
                  <a:pt x="2341908" y="1565193"/>
                </a:lnTo>
                <a:lnTo>
                  <a:pt x="2370904" y="1640251"/>
                </a:lnTo>
                <a:lnTo>
                  <a:pt x="2404130" y="1714234"/>
                </a:lnTo>
                <a:lnTo>
                  <a:pt x="2422554" y="1750822"/>
                </a:lnTo>
                <a:lnTo>
                  <a:pt x="2430106" y="1749745"/>
                </a:lnTo>
                <a:lnTo>
                  <a:pt x="2437958" y="1748939"/>
                </a:lnTo>
                <a:lnTo>
                  <a:pt x="2442489" y="1724995"/>
                </a:lnTo>
                <a:lnTo>
                  <a:pt x="2454270" y="1677915"/>
                </a:lnTo>
                <a:lnTo>
                  <a:pt x="2476319" y="1607699"/>
                </a:lnTo>
                <a:lnTo>
                  <a:pt x="2508335" y="1514079"/>
                </a:lnTo>
                <a:lnTo>
                  <a:pt x="2530083" y="1444132"/>
                </a:lnTo>
                <a:lnTo>
                  <a:pt x="2542466" y="1396515"/>
                </a:lnTo>
                <a:lnTo>
                  <a:pt x="2546997" y="1372840"/>
                </a:lnTo>
                <a:lnTo>
                  <a:pt x="2552434" y="1373647"/>
                </a:lnTo>
                <a:lnTo>
                  <a:pt x="2569046" y="1379296"/>
                </a:lnTo>
                <a:lnTo>
                  <a:pt x="2576900" y="1383332"/>
                </a:lnTo>
                <a:close/>
                <a:moveTo>
                  <a:pt x="2911566" y="591050"/>
                </a:moveTo>
                <a:lnTo>
                  <a:pt x="2910650" y="590802"/>
                </a:lnTo>
                <a:lnTo>
                  <a:pt x="2910660" y="590780"/>
                </a:lnTo>
                <a:close/>
                <a:moveTo>
                  <a:pt x="3170787" y="2837686"/>
                </a:moveTo>
                <a:lnTo>
                  <a:pt x="3168071" y="2852473"/>
                </a:lnTo>
                <a:lnTo>
                  <a:pt x="3159922" y="2880166"/>
                </a:lnTo>
                <a:lnTo>
                  <a:pt x="3149357" y="2906245"/>
                </a:lnTo>
                <a:lnTo>
                  <a:pt x="3136680" y="2931519"/>
                </a:lnTo>
                <a:lnTo>
                  <a:pt x="3114948" y="2966740"/>
                </a:lnTo>
                <a:lnTo>
                  <a:pt x="3079633" y="3010296"/>
                </a:lnTo>
                <a:lnTo>
                  <a:pt x="3040697" y="3050625"/>
                </a:lnTo>
                <a:lnTo>
                  <a:pt x="2998742" y="3089073"/>
                </a:lnTo>
                <a:lnTo>
                  <a:pt x="2956183" y="3126176"/>
                </a:lnTo>
                <a:lnTo>
                  <a:pt x="2934521" y="3146040"/>
                </a:lnTo>
                <a:lnTo>
                  <a:pt x="2921792" y="3138142"/>
                </a:lnTo>
                <a:lnTo>
                  <a:pt x="2892936" y="3127903"/>
                </a:lnTo>
                <a:lnTo>
                  <a:pt x="2903965" y="3123756"/>
                </a:lnTo>
                <a:lnTo>
                  <a:pt x="2923886" y="3111926"/>
                </a:lnTo>
                <a:lnTo>
                  <a:pt x="2934149" y="3102516"/>
                </a:lnTo>
                <a:lnTo>
                  <a:pt x="2938374" y="3097408"/>
                </a:lnTo>
                <a:lnTo>
                  <a:pt x="2986668" y="3033956"/>
                </a:lnTo>
                <a:lnTo>
                  <a:pt x="3030736" y="2977495"/>
                </a:lnTo>
                <a:lnTo>
                  <a:pt x="3030736" y="2980453"/>
                </a:lnTo>
                <a:lnTo>
                  <a:pt x="3031038" y="3003574"/>
                </a:lnTo>
                <a:lnTo>
                  <a:pt x="3055486" y="2985829"/>
                </a:lnTo>
                <a:lnTo>
                  <a:pt x="3087783" y="2957599"/>
                </a:lnTo>
                <a:lnTo>
                  <a:pt x="3107101" y="2937971"/>
                </a:lnTo>
                <a:lnTo>
                  <a:pt x="3124607" y="2917538"/>
                </a:lnTo>
                <a:lnTo>
                  <a:pt x="3140000" y="2896029"/>
                </a:lnTo>
                <a:lnTo>
                  <a:pt x="3153583" y="2873714"/>
                </a:lnTo>
                <a:lnTo>
                  <a:pt x="3165656" y="2849785"/>
                </a:lnTo>
                <a:close/>
                <a:moveTo>
                  <a:pt x="3732652" y="6745151"/>
                </a:moveTo>
                <a:lnTo>
                  <a:pt x="3732615" y="6745184"/>
                </a:lnTo>
                <a:lnTo>
                  <a:pt x="3732453" y="6745058"/>
                </a:lnTo>
                <a:close/>
                <a:moveTo>
                  <a:pt x="3937750" y="2945501"/>
                </a:moveTo>
                <a:lnTo>
                  <a:pt x="3924771" y="2952759"/>
                </a:lnTo>
                <a:lnTo>
                  <a:pt x="3900927" y="2968085"/>
                </a:lnTo>
                <a:lnTo>
                  <a:pt x="3878288" y="2985023"/>
                </a:lnTo>
                <a:lnTo>
                  <a:pt x="3857462" y="3003306"/>
                </a:lnTo>
                <a:lnTo>
                  <a:pt x="3837842" y="3022664"/>
                </a:lnTo>
                <a:lnTo>
                  <a:pt x="3820336" y="3043636"/>
                </a:lnTo>
                <a:lnTo>
                  <a:pt x="3804339" y="3066220"/>
                </a:lnTo>
                <a:lnTo>
                  <a:pt x="3789851" y="3090417"/>
                </a:lnTo>
                <a:lnTo>
                  <a:pt x="3783211" y="3103323"/>
                </a:lnTo>
                <a:lnTo>
                  <a:pt x="3802528" y="3104667"/>
                </a:lnTo>
                <a:lnTo>
                  <a:pt x="3817016" y="3105473"/>
                </a:lnTo>
                <a:lnTo>
                  <a:pt x="3819431" y="3108700"/>
                </a:lnTo>
                <a:lnTo>
                  <a:pt x="3820638" y="3114884"/>
                </a:lnTo>
                <a:lnTo>
                  <a:pt x="3819129" y="3117842"/>
                </a:lnTo>
                <a:lnTo>
                  <a:pt x="3817016" y="3118648"/>
                </a:lnTo>
                <a:lnTo>
                  <a:pt x="3811281" y="3119993"/>
                </a:lnTo>
                <a:lnTo>
                  <a:pt x="3797699" y="3120261"/>
                </a:lnTo>
                <a:lnTo>
                  <a:pt x="3782607" y="3120261"/>
                </a:lnTo>
                <a:lnTo>
                  <a:pt x="3766006" y="3124563"/>
                </a:lnTo>
                <a:lnTo>
                  <a:pt x="3757253" y="3129403"/>
                </a:lnTo>
                <a:lnTo>
                  <a:pt x="3747594" y="3135318"/>
                </a:lnTo>
                <a:lnTo>
                  <a:pt x="3727069" y="3144997"/>
                </a:lnTo>
                <a:lnTo>
                  <a:pt x="3695980" y="3156826"/>
                </a:lnTo>
                <a:lnTo>
                  <a:pt x="3651611" y="3167043"/>
                </a:lnTo>
                <a:lnTo>
                  <a:pt x="3605732" y="3174033"/>
                </a:lnTo>
                <a:lnTo>
                  <a:pt x="3582491" y="3176723"/>
                </a:lnTo>
                <a:lnTo>
                  <a:pt x="3552005" y="3181024"/>
                </a:lnTo>
                <a:lnTo>
                  <a:pt x="3490733" y="3190971"/>
                </a:lnTo>
                <a:lnTo>
                  <a:pt x="3430366" y="3203608"/>
                </a:lnTo>
                <a:lnTo>
                  <a:pt x="3371206" y="3218933"/>
                </a:lnTo>
                <a:lnTo>
                  <a:pt x="3342532" y="3227537"/>
                </a:lnTo>
                <a:lnTo>
                  <a:pt x="3316876" y="3235602"/>
                </a:lnTo>
                <a:lnTo>
                  <a:pt x="3265262" y="3248239"/>
                </a:lnTo>
                <a:lnTo>
                  <a:pt x="3226325" y="3253348"/>
                </a:lnTo>
                <a:lnTo>
                  <a:pt x="3218979" y="3253571"/>
                </a:lnTo>
                <a:lnTo>
                  <a:pt x="3209884" y="3245727"/>
                </a:lnTo>
                <a:lnTo>
                  <a:pt x="3182632" y="3226701"/>
                </a:lnTo>
                <a:lnTo>
                  <a:pt x="3169020" y="3218825"/>
                </a:lnTo>
                <a:lnTo>
                  <a:pt x="3187690" y="3220816"/>
                </a:lnTo>
                <a:lnTo>
                  <a:pt x="3204593" y="3221623"/>
                </a:lnTo>
                <a:lnTo>
                  <a:pt x="3239304" y="3219740"/>
                </a:lnTo>
                <a:lnTo>
                  <a:pt x="3273713" y="3212750"/>
                </a:lnTo>
                <a:lnTo>
                  <a:pt x="3305406" y="3201457"/>
                </a:lnTo>
                <a:lnTo>
                  <a:pt x="3319592" y="3194466"/>
                </a:lnTo>
                <a:lnTo>
                  <a:pt x="3341928" y="3181561"/>
                </a:lnTo>
                <a:lnTo>
                  <a:pt x="3384185" y="3153331"/>
                </a:lnTo>
                <a:lnTo>
                  <a:pt x="3444552" y="3107087"/>
                </a:lnTo>
                <a:lnTo>
                  <a:pt x="3485299" y="3076705"/>
                </a:lnTo>
                <a:lnTo>
                  <a:pt x="3493449" y="3071597"/>
                </a:lnTo>
                <a:lnTo>
                  <a:pt x="3501900" y="3067026"/>
                </a:lnTo>
                <a:lnTo>
                  <a:pt x="3507031" y="3071597"/>
                </a:lnTo>
                <a:lnTo>
                  <a:pt x="3511559" y="3076167"/>
                </a:lnTo>
                <a:lnTo>
                  <a:pt x="3459644" y="3121605"/>
                </a:lnTo>
                <a:lnTo>
                  <a:pt x="3412256" y="3163817"/>
                </a:lnTo>
                <a:lnTo>
                  <a:pt x="3508843" y="3154944"/>
                </a:lnTo>
                <a:lnTo>
                  <a:pt x="3610863" y="3146340"/>
                </a:lnTo>
                <a:lnTo>
                  <a:pt x="3626558" y="3144997"/>
                </a:lnTo>
                <a:lnTo>
                  <a:pt x="3656440" y="3140425"/>
                </a:lnTo>
                <a:lnTo>
                  <a:pt x="3684208" y="3132897"/>
                </a:lnTo>
                <a:lnTo>
                  <a:pt x="3709563" y="3122681"/>
                </a:lnTo>
                <a:lnTo>
                  <a:pt x="3733106" y="3110314"/>
                </a:lnTo>
                <a:lnTo>
                  <a:pt x="3754537" y="3094988"/>
                </a:lnTo>
                <a:lnTo>
                  <a:pt x="3774458" y="3077243"/>
                </a:lnTo>
                <a:lnTo>
                  <a:pt x="3791964" y="3056541"/>
                </a:lnTo>
                <a:lnTo>
                  <a:pt x="3800415" y="3045517"/>
                </a:lnTo>
                <a:lnTo>
                  <a:pt x="3812791" y="3028311"/>
                </a:lnTo>
                <a:lnTo>
                  <a:pt x="3840861" y="2997659"/>
                </a:lnTo>
                <a:lnTo>
                  <a:pt x="3865612" y="2977764"/>
                </a:lnTo>
                <a:lnTo>
                  <a:pt x="3884024" y="2966203"/>
                </a:lnTo>
                <a:lnTo>
                  <a:pt x="3903945" y="2956523"/>
                </a:lnTo>
                <a:lnTo>
                  <a:pt x="3925375" y="2948458"/>
                </a:lnTo>
                <a:close/>
                <a:moveTo>
                  <a:pt x="4117415" y="6211312"/>
                </a:moveTo>
                <a:lnTo>
                  <a:pt x="4098085" y="6207815"/>
                </a:lnTo>
                <a:lnTo>
                  <a:pt x="4060937" y="6197323"/>
                </a:lnTo>
                <a:lnTo>
                  <a:pt x="4021674" y="6180643"/>
                </a:lnTo>
                <a:lnTo>
                  <a:pt x="3977881" y="6154547"/>
                </a:lnTo>
                <a:lnTo>
                  <a:pt x="3927142" y="6116346"/>
                </a:lnTo>
                <a:lnTo>
                  <a:pt x="3865228" y="6062810"/>
                </a:lnTo>
                <a:lnTo>
                  <a:pt x="3790025" y="5991249"/>
                </a:lnTo>
                <a:lnTo>
                  <a:pt x="3698514" y="5899242"/>
                </a:lnTo>
                <a:lnTo>
                  <a:pt x="3644452" y="5843553"/>
                </a:lnTo>
                <a:lnTo>
                  <a:pt x="3630257" y="5827411"/>
                </a:lnTo>
                <a:lnTo>
                  <a:pt x="3599753" y="5798894"/>
                </a:lnTo>
                <a:lnTo>
                  <a:pt x="3566531" y="5773875"/>
                </a:lnTo>
                <a:lnTo>
                  <a:pt x="3530590" y="5752891"/>
                </a:lnTo>
                <a:lnTo>
                  <a:pt x="3492234" y="5736211"/>
                </a:lnTo>
                <a:lnTo>
                  <a:pt x="3450555" y="5723298"/>
                </a:lnTo>
                <a:lnTo>
                  <a:pt x="3406158" y="5714958"/>
                </a:lnTo>
                <a:lnTo>
                  <a:pt x="3358137" y="5710385"/>
                </a:lnTo>
                <a:lnTo>
                  <a:pt x="3333070" y="5710117"/>
                </a:lnTo>
                <a:lnTo>
                  <a:pt x="3170281" y="5707157"/>
                </a:lnTo>
                <a:lnTo>
                  <a:pt x="3016251" y="5703122"/>
                </a:lnTo>
                <a:lnTo>
                  <a:pt x="3095984" y="5761500"/>
                </a:lnTo>
                <a:lnTo>
                  <a:pt x="3183268" y="5825529"/>
                </a:lnTo>
                <a:lnTo>
                  <a:pt x="3176322" y="5832254"/>
                </a:lnTo>
                <a:lnTo>
                  <a:pt x="3169073" y="5839786"/>
                </a:lnTo>
                <a:lnTo>
                  <a:pt x="3155180" y="5833869"/>
                </a:lnTo>
                <a:lnTo>
                  <a:pt x="3141891" y="5826873"/>
                </a:lnTo>
                <a:lnTo>
                  <a:pt x="3073937" y="5784637"/>
                </a:lnTo>
                <a:lnTo>
                  <a:pt x="2972760" y="5721147"/>
                </a:lnTo>
                <a:lnTo>
                  <a:pt x="2920510" y="5691823"/>
                </a:lnTo>
                <a:lnTo>
                  <a:pt x="2909612" y="5686439"/>
                </a:lnTo>
                <a:lnTo>
                  <a:pt x="2910806" y="5684234"/>
                </a:lnTo>
                <a:lnTo>
                  <a:pt x="2916768" y="5669467"/>
                </a:lnTo>
                <a:lnTo>
                  <a:pt x="2919324" y="5661799"/>
                </a:lnTo>
                <a:lnTo>
                  <a:pt x="2935790" y="5665775"/>
                </a:lnTo>
                <a:lnTo>
                  <a:pt x="2969009" y="5671171"/>
                </a:lnTo>
                <a:lnTo>
                  <a:pt x="3002226" y="5673158"/>
                </a:lnTo>
                <a:lnTo>
                  <a:pt x="3034876" y="5671171"/>
                </a:lnTo>
                <a:lnTo>
                  <a:pt x="3067243" y="5666627"/>
                </a:lnTo>
                <a:lnTo>
                  <a:pt x="3098473" y="5658392"/>
                </a:lnTo>
                <a:lnTo>
                  <a:pt x="3118122" y="5651596"/>
                </a:lnTo>
                <a:lnTo>
                  <a:pt x="3137361" y="5654159"/>
                </a:lnTo>
                <a:lnTo>
                  <a:pt x="3235215" y="5663575"/>
                </a:lnTo>
                <a:lnTo>
                  <a:pt x="3284143" y="5667072"/>
                </a:lnTo>
                <a:lnTo>
                  <a:pt x="3321895" y="5669225"/>
                </a:lnTo>
                <a:lnTo>
                  <a:pt x="3395588" y="5675413"/>
                </a:lnTo>
                <a:lnTo>
                  <a:pt x="3449045" y="5683214"/>
                </a:lnTo>
                <a:lnTo>
                  <a:pt x="3483475" y="5690747"/>
                </a:lnTo>
                <a:lnTo>
                  <a:pt x="3517603" y="5700970"/>
                </a:lnTo>
                <a:lnTo>
                  <a:pt x="3550524" y="5713883"/>
                </a:lnTo>
                <a:lnTo>
                  <a:pt x="3566531" y="5721954"/>
                </a:lnTo>
                <a:lnTo>
                  <a:pt x="3611833" y="5721416"/>
                </a:lnTo>
                <a:lnTo>
                  <a:pt x="3694285" y="5724374"/>
                </a:lnTo>
                <a:lnTo>
                  <a:pt x="3765864" y="5730293"/>
                </a:lnTo>
                <a:lnTo>
                  <a:pt x="3827476" y="5738633"/>
                </a:lnTo>
                <a:lnTo>
                  <a:pt x="3902074" y="5752891"/>
                </a:lnTo>
                <a:lnTo>
                  <a:pt x="3963385" y="5769302"/>
                </a:lnTo>
                <a:lnTo>
                  <a:pt x="3976674" y="5773068"/>
                </a:lnTo>
                <a:lnTo>
                  <a:pt x="3979392" y="5774144"/>
                </a:lnTo>
                <a:lnTo>
                  <a:pt x="3982110" y="5778718"/>
                </a:lnTo>
                <a:lnTo>
                  <a:pt x="3981204" y="5787865"/>
                </a:lnTo>
                <a:lnTo>
                  <a:pt x="3977881" y="5792976"/>
                </a:lnTo>
                <a:lnTo>
                  <a:pt x="3962177" y="5792169"/>
                </a:lnTo>
                <a:lnTo>
                  <a:pt x="3862510" y="5782215"/>
                </a:lnTo>
                <a:lnTo>
                  <a:pt x="3731735" y="5768495"/>
                </a:lnTo>
                <a:lnTo>
                  <a:pt x="3628747" y="5758810"/>
                </a:lnTo>
                <a:lnTo>
                  <a:pt x="3610626" y="5758541"/>
                </a:lnTo>
                <a:lnTo>
                  <a:pt x="3616968" y="5768226"/>
                </a:lnTo>
                <a:lnTo>
                  <a:pt x="3634787" y="5791632"/>
                </a:lnTo>
                <a:lnTo>
                  <a:pt x="3670123" y="5832792"/>
                </a:lnTo>
                <a:lnTo>
                  <a:pt x="3732641" y="5897628"/>
                </a:lnTo>
                <a:lnTo>
                  <a:pt x="3806033" y="5968112"/>
                </a:lnTo>
                <a:lnTo>
                  <a:pt x="3884255" y="6038866"/>
                </a:lnTo>
                <a:lnTo>
                  <a:pt x="3962781" y="6104240"/>
                </a:lnTo>
                <a:lnTo>
                  <a:pt x="4034359" y="6159928"/>
                </a:lnTo>
                <a:lnTo>
                  <a:pt x="4080568" y="6191136"/>
                </a:lnTo>
                <a:lnTo>
                  <a:pt x="4106240" y="6206201"/>
                </a:lnTo>
                <a:close/>
                <a:moveTo>
                  <a:pt x="4675439" y="7701983"/>
                </a:moveTo>
                <a:lnTo>
                  <a:pt x="4669398" y="7705751"/>
                </a:lnTo>
                <a:lnTo>
                  <a:pt x="4648557" y="7712207"/>
                </a:lnTo>
                <a:lnTo>
                  <a:pt x="4602041" y="7720816"/>
                </a:lnTo>
                <a:lnTo>
                  <a:pt x="4573045" y="7723776"/>
                </a:lnTo>
                <a:lnTo>
                  <a:pt x="4566702" y="7724851"/>
                </a:lnTo>
                <a:lnTo>
                  <a:pt x="4554318" y="7730231"/>
                </a:lnTo>
                <a:lnTo>
                  <a:pt x="4541934" y="7736420"/>
                </a:lnTo>
                <a:lnTo>
                  <a:pt x="4531061" y="7739917"/>
                </a:lnTo>
                <a:lnTo>
                  <a:pt x="4526228" y="7739111"/>
                </a:lnTo>
                <a:lnTo>
                  <a:pt x="4473069" y="7725120"/>
                </a:lnTo>
                <a:lnTo>
                  <a:pt x="4393630" y="7702523"/>
                </a:lnTo>
                <a:lnTo>
                  <a:pt x="4341678" y="7685842"/>
                </a:lnTo>
                <a:lnTo>
                  <a:pt x="4315703" y="7676427"/>
                </a:lnTo>
                <a:lnTo>
                  <a:pt x="4283384" y="7664321"/>
                </a:lnTo>
                <a:lnTo>
                  <a:pt x="4219955" y="7637418"/>
                </a:lnTo>
                <a:lnTo>
                  <a:pt x="4155921" y="7609709"/>
                </a:lnTo>
                <a:lnTo>
                  <a:pt x="4091283" y="7584957"/>
                </a:lnTo>
                <a:lnTo>
                  <a:pt x="4058058" y="7575004"/>
                </a:lnTo>
                <a:lnTo>
                  <a:pt x="4039633" y="7569355"/>
                </a:lnTo>
                <a:lnTo>
                  <a:pt x="4003992" y="7557517"/>
                </a:lnTo>
                <a:lnTo>
                  <a:pt x="3970465" y="7543797"/>
                </a:lnTo>
                <a:lnTo>
                  <a:pt x="3938750" y="7529000"/>
                </a:lnTo>
                <a:lnTo>
                  <a:pt x="3908545" y="7512052"/>
                </a:lnTo>
                <a:lnTo>
                  <a:pt x="3880154" y="7493489"/>
                </a:lnTo>
                <a:lnTo>
                  <a:pt x="3852969" y="7472505"/>
                </a:lnTo>
                <a:lnTo>
                  <a:pt x="3827597" y="7449369"/>
                </a:lnTo>
                <a:lnTo>
                  <a:pt x="3815516" y="7436993"/>
                </a:lnTo>
                <a:lnTo>
                  <a:pt x="3797695" y="7418431"/>
                </a:lnTo>
                <a:lnTo>
                  <a:pt x="3760241" y="7383457"/>
                </a:lnTo>
                <a:lnTo>
                  <a:pt x="3719767" y="7351174"/>
                </a:lnTo>
                <a:lnTo>
                  <a:pt x="3676877" y="7320775"/>
                </a:lnTo>
                <a:lnTo>
                  <a:pt x="3632174" y="7292527"/>
                </a:lnTo>
                <a:lnTo>
                  <a:pt x="3585659" y="7265893"/>
                </a:lnTo>
                <a:lnTo>
                  <a:pt x="3513168" y="7228767"/>
                </a:lnTo>
                <a:lnTo>
                  <a:pt x="3462726" y="7205631"/>
                </a:lnTo>
                <a:lnTo>
                  <a:pt x="3447926" y="7199443"/>
                </a:lnTo>
                <a:lnTo>
                  <a:pt x="3415003" y="7189758"/>
                </a:lnTo>
                <a:lnTo>
                  <a:pt x="3360937" y="7177383"/>
                </a:lnTo>
                <a:lnTo>
                  <a:pt x="3321369" y="7167968"/>
                </a:lnTo>
                <a:lnTo>
                  <a:pt x="3326202" y="7237377"/>
                </a:lnTo>
                <a:lnTo>
                  <a:pt x="3330430" y="7294679"/>
                </a:lnTo>
                <a:lnTo>
                  <a:pt x="3333451" y="7324003"/>
                </a:lnTo>
                <a:lnTo>
                  <a:pt x="3345231" y="7379422"/>
                </a:lnTo>
                <a:lnTo>
                  <a:pt x="3358823" y="7418699"/>
                </a:lnTo>
                <a:lnTo>
                  <a:pt x="3369998" y="7444257"/>
                </a:lnTo>
                <a:lnTo>
                  <a:pt x="3382685" y="7468469"/>
                </a:lnTo>
                <a:lnTo>
                  <a:pt x="3397182" y="7492412"/>
                </a:lnTo>
                <a:lnTo>
                  <a:pt x="3414097" y="7515281"/>
                </a:lnTo>
                <a:lnTo>
                  <a:pt x="3432219" y="7537340"/>
                </a:lnTo>
                <a:lnTo>
                  <a:pt x="3452456" y="7558325"/>
                </a:lnTo>
                <a:lnTo>
                  <a:pt x="3474808" y="7578501"/>
                </a:lnTo>
                <a:lnTo>
                  <a:pt x="3498670" y="7597871"/>
                </a:lnTo>
                <a:lnTo>
                  <a:pt x="3524948" y="7616434"/>
                </a:lnTo>
                <a:lnTo>
                  <a:pt x="3567234" y="7642261"/>
                </a:lnTo>
                <a:lnTo>
                  <a:pt x="3598647" y="7658402"/>
                </a:lnTo>
                <a:lnTo>
                  <a:pt x="3622509" y="7670509"/>
                </a:lnTo>
                <a:lnTo>
                  <a:pt x="3667816" y="7698487"/>
                </a:lnTo>
                <a:lnTo>
                  <a:pt x="3688053" y="7713821"/>
                </a:lnTo>
                <a:lnTo>
                  <a:pt x="3711310" y="7731846"/>
                </a:lnTo>
                <a:lnTo>
                  <a:pt x="3759335" y="7764937"/>
                </a:lnTo>
                <a:lnTo>
                  <a:pt x="3809173" y="7794260"/>
                </a:lnTo>
                <a:lnTo>
                  <a:pt x="3861728" y="7820087"/>
                </a:lnTo>
                <a:lnTo>
                  <a:pt x="3916097" y="7841339"/>
                </a:lnTo>
                <a:lnTo>
                  <a:pt x="3973485" y="7858827"/>
                </a:lnTo>
                <a:lnTo>
                  <a:pt x="4033592" y="7871471"/>
                </a:lnTo>
                <a:lnTo>
                  <a:pt x="4096116" y="7879273"/>
                </a:lnTo>
                <a:lnTo>
                  <a:pt x="4129039" y="7881425"/>
                </a:lnTo>
                <a:lnTo>
                  <a:pt x="4081920" y="7883577"/>
                </a:lnTo>
                <a:lnTo>
                  <a:pt x="4037821" y="7885191"/>
                </a:lnTo>
                <a:lnTo>
                  <a:pt x="4061381" y="7899449"/>
                </a:lnTo>
                <a:lnTo>
                  <a:pt x="4107594" y="7928235"/>
                </a:lnTo>
                <a:lnTo>
                  <a:pt x="4129039" y="7943570"/>
                </a:lnTo>
                <a:lnTo>
                  <a:pt x="4156525" y="7964015"/>
                </a:lnTo>
                <a:lnTo>
                  <a:pt x="4208477" y="8007059"/>
                </a:lnTo>
                <a:lnTo>
                  <a:pt x="4234453" y="8028581"/>
                </a:lnTo>
                <a:lnTo>
                  <a:pt x="4246534" y="8038267"/>
                </a:lnTo>
                <a:lnTo>
                  <a:pt x="4271906" y="8054677"/>
                </a:lnTo>
                <a:lnTo>
                  <a:pt x="4298486" y="8068129"/>
                </a:lnTo>
                <a:lnTo>
                  <a:pt x="4325973" y="8078082"/>
                </a:lnTo>
                <a:lnTo>
                  <a:pt x="4355271" y="8085077"/>
                </a:lnTo>
                <a:lnTo>
                  <a:pt x="4385475" y="8088843"/>
                </a:lnTo>
                <a:lnTo>
                  <a:pt x="4416888" y="8089920"/>
                </a:lnTo>
                <a:lnTo>
                  <a:pt x="4449207" y="8088305"/>
                </a:lnTo>
                <a:lnTo>
                  <a:pt x="4466121" y="8086154"/>
                </a:lnTo>
                <a:lnTo>
                  <a:pt x="4528343" y="8079159"/>
                </a:lnTo>
                <a:lnTo>
                  <a:pt x="4591470" y="8073240"/>
                </a:lnTo>
                <a:lnTo>
                  <a:pt x="4578784" y="8078082"/>
                </a:lnTo>
                <a:lnTo>
                  <a:pt x="4553413" y="8085077"/>
                </a:lnTo>
                <a:lnTo>
                  <a:pt x="4514147" y="8092341"/>
                </a:lnTo>
                <a:lnTo>
                  <a:pt x="4488473" y="8097721"/>
                </a:lnTo>
                <a:lnTo>
                  <a:pt x="4464007" y="8102833"/>
                </a:lnTo>
                <a:lnTo>
                  <a:pt x="4417190" y="8108213"/>
                </a:lnTo>
                <a:lnTo>
                  <a:pt x="4372487" y="8107407"/>
                </a:lnTo>
                <a:lnTo>
                  <a:pt x="4329899" y="8101487"/>
                </a:lnTo>
                <a:lnTo>
                  <a:pt x="4290029" y="8089920"/>
                </a:lnTo>
                <a:lnTo>
                  <a:pt x="4251971" y="8074047"/>
                </a:lnTo>
                <a:lnTo>
                  <a:pt x="4215424" y="8053063"/>
                </a:lnTo>
                <a:lnTo>
                  <a:pt x="4180990" y="8027775"/>
                </a:lnTo>
                <a:lnTo>
                  <a:pt x="4164680" y="8013517"/>
                </a:lnTo>
                <a:lnTo>
                  <a:pt x="4151390" y="8002218"/>
                </a:lnTo>
                <a:lnTo>
                  <a:pt x="4123904" y="7980157"/>
                </a:lnTo>
                <a:lnTo>
                  <a:pt x="4094907" y="7959980"/>
                </a:lnTo>
                <a:lnTo>
                  <a:pt x="4064703" y="7940610"/>
                </a:lnTo>
                <a:lnTo>
                  <a:pt x="4017584" y="7914515"/>
                </a:lnTo>
                <a:lnTo>
                  <a:pt x="3950228" y="7884115"/>
                </a:lnTo>
                <a:lnTo>
                  <a:pt x="3914587" y="7870933"/>
                </a:lnTo>
                <a:lnTo>
                  <a:pt x="3876529" y="7856674"/>
                </a:lnTo>
                <a:lnTo>
                  <a:pt x="3802225" y="7825737"/>
                </a:lnTo>
                <a:lnTo>
                  <a:pt x="3749972" y="7798564"/>
                </a:lnTo>
                <a:lnTo>
                  <a:pt x="3716747" y="7778119"/>
                </a:lnTo>
                <a:lnTo>
                  <a:pt x="3685334" y="7755789"/>
                </a:lnTo>
                <a:lnTo>
                  <a:pt x="3656338" y="7731039"/>
                </a:lnTo>
                <a:lnTo>
                  <a:pt x="3642746" y="7717857"/>
                </a:lnTo>
                <a:lnTo>
                  <a:pt x="3635496" y="7711401"/>
                </a:lnTo>
                <a:lnTo>
                  <a:pt x="3615259" y="7701177"/>
                </a:lnTo>
                <a:lnTo>
                  <a:pt x="3605594" y="7696066"/>
                </a:lnTo>
                <a:lnTo>
                  <a:pt x="3600762" y="7699563"/>
                </a:lnTo>
                <a:lnTo>
                  <a:pt x="3595929" y="7702791"/>
                </a:lnTo>
                <a:lnTo>
                  <a:pt x="3617978" y="7722161"/>
                </a:lnTo>
                <a:lnTo>
                  <a:pt x="3657546" y="7762515"/>
                </a:lnTo>
                <a:lnTo>
                  <a:pt x="3691677" y="7804753"/>
                </a:lnTo>
                <a:lnTo>
                  <a:pt x="3720975" y="7849142"/>
                </a:lnTo>
                <a:lnTo>
                  <a:pt x="3746649" y="7894607"/>
                </a:lnTo>
                <a:lnTo>
                  <a:pt x="3768699" y="7941687"/>
                </a:lnTo>
                <a:lnTo>
                  <a:pt x="3798903" y="8013247"/>
                </a:lnTo>
                <a:lnTo>
                  <a:pt x="3817328" y="8061672"/>
                </a:lnTo>
                <a:lnTo>
                  <a:pt x="3828806" y="8090995"/>
                </a:lnTo>
                <a:lnTo>
                  <a:pt x="3840887" y="8120319"/>
                </a:lnTo>
                <a:lnTo>
                  <a:pt x="3853271" y="8149643"/>
                </a:lnTo>
                <a:lnTo>
                  <a:pt x="3883476" y="8203717"/>
                </a:lnTo>
                <a:lnTo>
                  <a:pt x="3910056" y="8241381"/>
                </a:lnTo>
                <a:lnTo>
                  <a:pt x="3929689" y="8265325"/>
                </a:lnTo>
                <a:lnTo>
                  <a:pt x="3950832" y="8287923"/>
                </a:lnTo>
                <a:lnTo>
                  <a:pt x="3973183" y="8309176"/>
                </a:lnTo>
                <a:lnTo>
                  <a:pt x="3997347" y="8329891"/>
                </a:lnTo>
                <a:lnTo>
                  <a:pt x="4023021" y="8348991"/>
                </a:lnTo>
                <a:lnTo>
                  <a:pt x="4050205" y="8367285"/>
                </a:lnTo>
                <a:lnTo>
                  <a:pt x="4078899" y="8383965"/>
                </a:lnTo>
                <a:lnTo>
                  <a:pt x="4125112" y="8407370"/>
                </a:lnTo>
                <a:lnTo>
                  <a:pt x="4192166" y="8434004"/>
                </a:lnTo>
                <a:lnTo>
                  <a:pt x="4228411" y="8445573"/>
                </a:lnTo>
                <a:lnTo>
                  <a:pt x="4265261" y="8456871"/>
                </a:lnTo>
                <a:lnTo>
                  <a:pt x="4337752" y="8481083"/>
                </a:lnTo>
                <a:lnTo>
                  <a:pt x="4409034" y="8507986"/>
                </a:lnTo>
                <a:lnTo>
                  <a:pt x="4478505" y="8537041"/>
                </a:lnTo>
                <a:lnTo>
                  <a:pt x="4512636" y="8552375"/>
                </a:lnTo>
                <a:lnTo>
                  <a:pt x="4528645" y="8559907"/>
                </a:lnTo>
                <a:lnTo>
                  <a:pt x="4534988" y="8565019"/>
                </a:lnTo>
                <a:lnTo>
                  <a:pt x="4530759" y="8565019"/>
                </a:lnTo>
                <a:lnTo>
                  <a:pt x="4495419" y="8556949"/>
                </a:lnTo>
                <a:lnTo>
                  <a:pt x="4367352" y="8520899"/>
                </a:lnTo>
                <a:lnTo>
                  <a:pt x="4191260" y="8473551"/>
                </a:lnTo>
                <a:lnTo>
                  <a:pt x="4096418" y="8450952"/>
                </a:lnTo>
                <a:lnTo>
                  <a:pt x="4101250" y="8467363"/>
                </a:lnTo>
                <a:lnTo>
                  <a:pt x="4113635" y="8498570"/>
                </a:lnTo>
                <a:lnTo>
                  <a:pt x="4129039" y="8528702"/>
                </a:lnTo>
                <a:lnTo>
                  <a:pt x="4147162" y="8557488"/>
                </a:lnTo>
                <a:lnTo>
                  <a:pt x="4197905" y="8626358"/>
                </a:lnTo>
                <a:lnTo>
                  <a:pt x="4241400" y="8680431"/>
                </a:lnTo>
                <a:lnTo>
                  <a:pt x="4228714" y="8675320"/>
                </a:lnTo>
                <a:lnTo>
                  <a:pt x="4204852" y="8669403"/>
                </a:lnTo>
                <a:lnTo>
                  <a:pt x="4192166" y="8664290"/>
                </a:lnTo>
                <a:lnTo>
                  <a:pt x="4188240" y="8660524"/>
                </a:lnTo>
                <a:lnTo>
                  <a:pt x="4172836" y="8638195"/>
                </a:lnTo>
                <a:lnTo>
                  <a:pt x="4146255" y="8591384"/>
                </a:lnTo>
                <a:lnTo>
                  <a:pt x="4121487" y="8543497"/>
                </a:lnTo>
                <a:lnTo>
                  <a:pt x="4094907" y="8497225"/>
                </a:lnTo>
                <a:lnTo>
                  <a:pt x="4078899" y="8474896"/>
                </a:lnTo>
                <a:lnTo>
                  <a:pt x="4065307" y="8456871"/>
                </a:lnTo>
                <a:lnTo>
                  <a:pt x="4041446" y="8430775"/>
                </a:lnTo>
                <a:lnTo>
                  <a:pt x="4023323" y="8415979"/>
                </a:lnTo>
                <a:lnTo>
                  <a:pt x="4012751" y="8410060"/>
                </a:lnTo>
                <a:lnTo>
                  <a:pt x="3997951" y="8402528"/>
                </a:lnTo>
                <a:lnTo>
                  <a:pt x="3970163" y="8386117"/>
                </a:lnTo>
                <a:lnTo>
                  <a:pt x="3943583" y="8368093"/>
                </a:lnTo>
                <a:lnTo>
                  <a:pt x="3919117" y="8349529"/>
                </a:lnTo>
                <a:lnTo>
                  <a:pt x="3896766" y="8329083"/>
                </a:lnTo>
                <a:lnTo>
                  <a:pt x="3876529" y="8307831"/>
                </a:lnTo>
                <a:lnTo>
                  <a:pt x="3858104" y="8284963"/>
                </a:lnTo>
                <a:lnTo>
                  <a:pt x="3842095" y="8260751"/>
                </a:lnTo>
                <a:lnTo>
                  <a:pt x="3835149" y="8248376"/>
                </a:lnTo>
                <a:lnTo>
                  <a:pt x="3799809" y="8183003"/>
                </a:lnTo>
                <a:lnTo>
                  <a:pt x="3749972" y="8084001"/>
                </a:lnTo>
                <a:lnTo>
                  <a:pt x="3720371" y="8017013"/>
                </a:lnTo>
                <a:lnTo>
                  <a:pt x="3707384" y="7983655"/>
                </a:lnTo>
                <a:lnTo>
                  <a:pt x="3695905" y="7955675"/>
                </a:lnTo>
                <a:lnTo>
                  <a:pt x="3668118" y="7903753"/>
                </a:lnTo>
                <a:lnTo>
                  <a:pt x="3634892" y="7854521"/>
                </a:lnTo>
                <a:lnTo>
                  <a:pt x="3596533" y="7807981"/>
                </a:lnTo>
                <a:lnTo>
                  <a:pt x="3554548" y="7763321"/>
                </a:lnTo>
                <a:lnTo>
                  <a:pt x="3509544" y="7720009"/>
                </a:lnTo>
                <a:lnTo>
                  <a:pt x="3439167" y="7656249"/>
                </a:lnTo>
                <a:lnTo>
                  <a:pt x="3390537" y="7613743"/>
                </a:lnTo>
                <a:lnTo>
                  <a:pt x="3380570" y="7647909"/>
                </a:lnTo>
                <a:lnTo>
                  <a:pt x="3369394" y="7699025"/>
                </a:lnTo>
                <a:lnTo>
                  <a:pt x="3367884" y="7724582"/>
                </a:lnTo>
                <a:lnTo>
                  <a:pt x="3369092" y="7740993"/>
                </a:lnTo>
                <a:lnTo>
                  <a:pt x="3370602" y="7749333"/>
                </a:lnTo>
                <a:lnTo>
                  <a:pt x="3380570" y="7796143"/>
                </a:lnTo>
                <a:lnTo>
                  <a:pt x="3399297" y="7865014"/>
                </a:lnTo>
                <a:lnTo>
                  <a:pt x="3414399" y="7910748"/>
                </a:lnTo>
                <a:lnTo>
                  <a:pt x="3432522" y="7955407"/>
                </a:lnTo>
                <a:lnTo>
                  <a:pt x="3453665" y="7999258"/>
                </a:lnTo>
                <a:lnTo>
                  <a:pt x="3478735" y="8042303"/>
                </a:lnTo>
                <a:lnTo>
                  <a:pt x="3507429" y="8084001"/>
                </a:lnTo>
                <a:lnTo>
                  <a:pt x="3523739" y="8104177"/>
                </a:lnTo>
                <a:lnTo>
                  <a:pt x="3531895" y="8114670"/>
                </a:lnTo>
                <a:lnTo>
                  <a:pt x="3544883" y="8135654"/>
                </a:lnTo>
                <a:lnTo>
                  <a:pt x="3554548" y="8156907"/>
                </a:lnTo>
                <a:lnTo>
                  <a:pt x="3561496" y="8178967"/>
                </a:lnTo>
                <a:lnTo>
                  <a:pt x="3567234" y="8212057"/>
                </a:lnTo>
                <a:lnTo>
                  <a:pt x="3568140" y="8258329"/>
                </a:lnTo>
                <a:lnTo>
                  <a:pt x="3566328" y="8282005"/>
                </a:lnTo>
                <a:lnTo>
                  <a:pt x="3564818" y="8308637"/>
                </a:lnTo>
                <a:lnTo>
                  <a:pt x="3564818" y="8361637"/>
                </a:lnTo>
                <a:lnTo>
                  <a:pt x="3568442" y="8414903"/>
                </a:lnTo>
                <a:lnTo>
                  <a:pt x="3574785" y="8467901"/>
                </a:lnTo>
                <a:lnTo>
                  <a:pt x="3579014" y="8493996"/>
                </a:lnTo>
                <a:lnTo>
                  <a:pt x="3582639" y="8514443"/>
                </a:lnTo>
                <a:lnTo>
                  <a:pt x="3588377" y="8553721"/>
                </a:lnTo>
                <a:lnTo>
                  <a:pt x="3589585" y="8593267"/>
                </a:lnTo>
                <a:lnTo>
                  <a:pt x="3585659" y="8622860"/>
                </a:lnTo>
                <a:lnTo>
                  <a:pt x="3580222" y="8642768"/>
                </a:lnTo>
                <a:lnTo>
                  <a:pt x="3576296" y="8652453"/>
                </a:lnTo>
                <a:lnTo>
                  <a:pt x="3572973" y="8661062"/>
                </a:lnTo>
                <a:lnTo>
                  <a:pt x="3573577" y="8676127"/>
                </a:lnTo>
                <a:lnTo>
                  <a:pt x="3577806" y="8688233"/>
                </a:lnTo>
                <a:lnTo>
                  <a:pt x="3581733" y="8699533"/>
                </a:lnTo>
                <a:lnTo>
                  <a:pt x="3581733" y="8705182"/>
                </a:lnTo>
                <a:lnTo>
                  <a:pt x="3581431" y="8706797"/>
                </a:lnTo>
                <a:lnTo>
                  <a:pt x="3578108" y="8708948"/>
                </a:lnTo>
                <a:lnTo>
                  <a:pt x="3570859" y="8710294"/>
                </a:lnTo>
                <a:lnTo>
                  <a:pt x="3566328" y="8709217"/>
                </a:lnTo>
                <a:lnTo>
                  <a:pt x="3560892" y="8697649"/>
                </a:lnTo>
                <a:lnTo>
                  <a:pt x="3553944" y="8682316"/>
                </a:lnTo>
                <a:lnTo>
                  <a:pt x="3540956" y="8692269"/>
                </a:lnTo>
                <a:lnTo>
                  <a:pt x="3517396" y="8711908"/>
                </a:lnTo>
                <a:lnTo>
                  <a:pt x="3496253" y="8732892"/>
                </a:lnTo>
                <a:lnTo>
                  <a:pt x="3477526" y="8754682"/>
                </a:lnTo>
                <a:lnTo>
                  <a:pt x="3460612" y="8777013"/>
                </a:lnTo>
                <a:lnTo>
                  <a:pt x="3446114" y="8799879"/>
                </a:lnTo>
                <a:lnTo>
                  <a:pt x="3433428" y="8824092"/>
                </a:lnTo>
                <a:lnTo>
                  <a:pt x="3422856" y="8848842"/>
                </a:lnTo>
                <a:lnTo>
                  <a:pt x="3418024" y="8861755"/>
                </a:lnTo>
                <a:lnTo>
                  <a:pt x="3418024" y="8851263"/>
                </a:lnTo>
                <a:lnTo>
                  <a:pt x="3420742" y="8830548"/>
                </a:lnTo>
                <a:lnTo>
                  <a:pt x="3426179" y="8811178"/>
                </a:lnTo>
                <a:lnTo>
                  <a:pt x="3434032" y="8792346"/>
                </a:lnTo>
                <a:lnTo>
                  <a:pt x="3449437" y="8765444"/>
                </a:lnTo>
                <a:lnTo>
                  <a:pt x="3476922" y="8731816"/>
                </a:lnTo>
                <a:lnTo>
                  <a:pt x="3492327" y="8716212"/>
                </a:lnTo>
                <a:lnTo>
                  <a:pt x="3502898" y="8705720"/>
                </a:lnTo>
                <a:lnTo>
                  <a:pt x="3521021" y="8684198"/>
                </a:lnTo>
                <a:lnTo>
                  <a:pt x="3535822" y="8662138"/>
                </a:lnTo>
                <a:lnTo>
                  <a:pt x="3546997" y="8639539"/>
                </a:lnTo>
                <a:lnTo>
                  <a:pt x="3554548" y="8616134"/>
                </a:lnTo>
                <a:lnTo>
                  <a:pt x="3558475" y="8591653"/>
                </a:lnTo>
                <a:lnTo>
                  <a:pt x="3559079" y="8566903"/>
                </a:lnTo>
                <a:lnTo>
                  <a:pt x="3555757" y="8541077"/>
                </a:lnTo>
                <a:lnTo>
                  <a:pt x="3552736" y="8527894"/>
                </a:lnTo>
                <a:lnTo>
                  <a:pt x="3531895" y="8442075"/>
                </a:lnTo>
                <a:lnTo>
                  <a:pt x="3513470" y="8360291"/>
                </a:lnTo>
                <a:lnTo>
                  <a:pt x="3479641" y="8413289"/>
                </a:lnTo>
                <a:lnTo>
                  <a:pt x="3441885" y="8471130"/>
                </a:lnTo>
                <a:lnTo>
                  <a:pt x="3435542" y="8468708"/>
                </a:lnTo>
                <a:lnTo>
                  <a:pt x="3428898" y="8466287"/>
                </a:lnTo>
                <a:lnTo>
                  <a:pt x="3431917" y="8457948"/>
                </a:lnTo>
                <a:lnTo>
                  <a:pt x="3435240" y="8449339"/>
                </a:lnTo>
                <a:lnTo>
                  <a:pt x="3458498" y="8406294"/>
                </a:lnTo>
                <a:lnTo>
                  <a:pt x="3493233" y="8340921"/>
                </a:lnTo>
                <a:lnTo>
                  <a:pt x="3513470" y="8297070"/>
                </a:lnTo>
                <a:lnTo>
                  <a:pt x="3521323" y="8274741"/>
                </a:lnTo>
                <a:lnTo>
                  <a:pt x="3525250" y="8260751"/>
                </a:lnTo>
                <a:lnTo>
                  <a:pt x="3528874" y="8231158"/>
                </a:lnTo>
                <a:lnTo>
                  <a:pt x="3526458" y="8200758"/>
                </a:lnTo>
                <a:lnTo>
                  <a:pt x="3518605" y="8171973"/>
                </a:lnTo>
                <a:lnTo>
                  <a:pt x="3512564" y="8158791"/>
                </a:lnTo>
                <a:lnTo>
                  <a:pt x="3492025" y="8120589"/>
                </a:lnTo>
                <a:lnTo>
                  <a:pt x="3448530" y="8046069"/>
                </a:lnTo>
                <a:lnTo>
                  <a:pt x="3380570" y="7935230"/>
                </a:lnTo>
                <a:lnTo>
                  <a:pt x="3335867" y="7862055"/>
                </a:lnTo>
                <a:lnTo>
                  <a:pt x="3319557" y="7884115"/>
                </a:lnTo>
                <a:lnTo>
                  <a:pt x="3288446" y="7930387"/>
                </a:lnTo>
                <a:lnTo>
                  <a:pt x="3257940" y="7977736"/>
                </a:lnTo>
                <a:lnTo>
                  <a:pt x="3226225" y="8024815"/>
                </a:lnTo>
                <a:lnTo>
                  <a:pt x="3191490" y="8070551"/>
                </a:lnTo>
                <a:lnTo>
                  <a:pt x="3151922" y="8113594"/>
                </a:lnTo>
                <a:lnTo>
                  <a:pt x="3117790" y="8143725"/>
                </a:lnTo>
                <a:lnTo>
                  <a:pt x="3092720" y="8162557"/>
                </a:lnTo>
                <a:lnTo>
                  <a:pt x="3065839" y="8180043"/>
                </a:lnTo>
                <a:lnTo>
                  <a:pt x="3035936" y="8195647"/>
                </a:lnTo>
                <a:lnTo>
                  <a:pt x="3020230" y="8202911"/>
                </a:lnTo>
                <a:lnTo>
                  <a:pt x="3032916" y="8194571"/>
                </a:lnTo>
                <a:lnTo>
                  <a:pt x="3056475" y="8177084"/>
                </a:lnTo>
                <a:lnTo>
                  <a:pt x="3077920" y="8158253"/>
                </a:lnTo>
                <a:lnTo>
                  <a:pt x="3098157" y="8138344"/>
                </a:lnTo>
                <a:lnTo>
                  <a:pt x="3116582" y="8117091"/>
                </a:lnTo>
                <a:lnTo>
                  <a:pt x="3133496" y="8094762"/>
                </a:lnTo>
                <a:lnTo>
                  <a:pt x="3156150" y="8058981"/>
                </a:lnTo>
                <a:lnTo>
                  <a:pt x="3169440" y="8033155"/>
                </a:lnTo>
                <a:lnTo>
                  <a:pt x="3107219" y="8054677"/>
                </a:lnTo>
                <a:lnTo>
                  <a:pt x="3067953" y="8069473"/>
                </a:lnTo>
                <a:lnTo>
                  <a:pt x="3060100" y="8065977"/>
                </a:lnTo>
                <a:lnTo>
                  <a:pt x="3051642" y="8058981"/>
                </a:lnTo>
                <a:lnTo>
                  <a:pt x="3051642" y="8052256"/>
                </a:lnTo>
                <a:lnTo>
                  <a:pt x="3059194" y="8047145"/>
                </a:lnTo>
                <a:lnTo>
                  <a:pt x="3065235" y="8044992"/>
                </a:lnTo>
                <a:lnTo>
                  <a:pt x="3084264" y="8039881"/>
                </a:lnTo>
                <a:lnTo>
                  <a:pt x="3117790" y="8026968"/>
                </a:lnTo>
                <a:lnTo>
                  <a:pt x="3147693" y="8012171"/>
                </a:lnTo>
                <a:lnTo>
                  <a:pt x="3173367" y="7995761"/>
                </a:lnTo>
                <a:lnTo>
                  <a:pt x="3205384" y="7970472"/>
                </a:lnTo>
                <a:lnTo>
                  <a:pt x="3237703" y="7938189"/>
                </a:lnTo>
                <a:lnTo>
                  <a:pt x="3249784" y="7925813"/>
                </a:lnTo>
                <a:lnTo>
                  <a:pt x="3268511" y="7906175"/>
                </a:lnTo>
                <a:lnTo>
                  <a:pt x="3290862" y="7877390"/>
                </a:lnTo>
                <a:lnTo>
                  <a:pt x="3301736" y="7858019"/>
                </a:lnTo>
                <a:lnTo>
                  <a:pt x="3309589" y="7838111"/>
                </a:lnTo>
                <a:lnTo>
                  <a:pt x="3313818" y="7817935"/>
                </a:lnTo>
                <a:lnTo>
                  <a:pt x="3314724" y="7796413"/>
                </a:lnTo>
                <a:lnTo>
                  <a:pt x="3310797" y="7773276"/>
                </a:lnTo>
                <a:lnTo>
                  <a:pt x="3307173" y="7761170"/>
                </a:lnTo>
                <a:lnTo>
                  <a:pt x="3304152" y="7750409"/>
                </a:lnTo>
                <a:lnTo>
                  <a:pt x="3301434" y="7727273"/>
                </a:lnTo>
                <a:lnTo>
                  <a:pt x="3302039" y="7703867"/>
                </a:lnTo>
                <a:lnTo>
                  <a:pt x="3305662" y="7680731"/>
                </a:lnTo>
                <a:lnTo>
                  <a:pt x="3314422" y="7646027"/>
                </a:lnTo>
                <a:lnTo>
                  <a:pt x="3328920" y="7604596"/>
                </a:lnTo>
                <a:lnTo>
                  <a:pt x="3334961" y="7587110"/>
                </a:lnTo>
                <a:lnTo>
                  <a:pt x="3341002" y="7572045"/>
                </a:lnTo>
                <a:lnTo>
                  <a:pt x="3344325" y="7555096"/>
                </a:lnTo>
                <a:lnTo>
                  <a:pt x="3339794" y="7542990"/>
                </a:lnTo>
                <a:lnTo>
                  <a:pt x="3334357" y="7535995"/>
                </a:lnTo>
                <a:lnTo>
                  <a:pt x="3321369" y="7520660"/>
                </a:lnTo>
                <a:lnTo>
                  <a:pt x="3298414" y="7489185"/>
                </a:lnTo>
                <a:lnTo>
                  <a:pt x="3279385" y="7456633"/>
                </a:lnTo>
                <a:lnTo>
                  <a:pt x="3263678" y="7423541"/>
                </a:lnTo>
                <a:lnTo>
                  <a:pt x="3252201" y="7389376"/>
                </a:lnTo>
                <a:lnTo>
                  <a:pt x="3243139" y="7354671"/>
                </a:lnTo>
                <a:lnTo>
                  <a:pt x="3237099" y="7318891"/>
                </a:lnTo>
                <a:lnTo>
                  <a:pt x="3234078" y="7282841"/>
                </a:lnTo>
                <a:lnTo>
                  <a:pt x="3233776" y="7264010"/>
                </a:lnTo>
                <a:lnTo>
                  <a:pt x="3232870" y="7193794"/>
                </a:lnTo>
                <a:lnTo>
                  <a:pt x="3228339" y="7088874"/>
                </a:lnTo>
                <a:lnTo>
                  <a:pt x="3219882" y="7019196"/>
                </a:lnTo>
                <a:lnTo>
                  <a:pt x="3213841" y="6984492"/>
                </a:lnTo>
                <a:lnTo>
                  <a:pt x="3205384" y="6944945"/>
                </a:lnTo>
                <a:lnTo>
                  <a:pt x="3185449" y="6865582"/>
                </a:lnTo>
                <a:lnTo>
                  <a:pt x="3162493" y="6787296"/>
                </a:lnTo>
                <a:lnTo>
                  <a:pt x="3136517" y="6709548"/>
                </a:lnTo>
                <a:lnTo>
                  <a:pt x="3108125" y="6632068"/>
                </a:lnTo>
                <a:lnTo>
                  <a:pt x="3077014" y="6555127"/>
                </a:lnTo>
                <a:lnTo>
                  <a:pt x="3027781" y="6440522"/>
                </a:lnTo>
                <a:lnTo>
                  <a:pt x="2992139" y="6364657"/>
                </a:lnTo>
                <a:lnTo>
                  <a:pt x="2984286" y="6347977"/>
                </a:lnTo>
                <a:lnTo>
                  <a:pt x="2966163" y="6316769"/>
                </a:lnTo>
                <a:lnTo>
                  <a:pt x="2945926" y="6287984"/>
                </a:lnTo>
                <a:lnTo>
                  <a:pt x="2923575" y="6260274"/>
                </a:lnTo>
                <a:lnTo>
                  <a:pt x="2899411" y="6234985"/>
                </a:lnTo>
                <a:lnTo>
                  <a:pt x="2873435" y="6210774"/>
                </a:lnTo>
                <a:lnTo>
                  <a:pt x="2832055" y="6176606"/>
                </a:lnTo>
                <a:lnTo>
                  <a:pt x="2771646" y="6135446"/>
                </a:lnTo>
                <a:lnTo>
                  <a:pt x="2707612" y="6097244"/>
                </a:lnTo>
                <a:lnTo>
                  <a:pt x="2607333" y="6042363"/>
                </a:lnTo>
                <a:lnTo>
                  <a:pt x="2539675" y="6006314"/>
                </a:lnTo>
                <a:lnTo>
                  <a:pt x="2529104" y="6052856"/>
                </a:lnTo>
                <a:lnTo>
                  <a:pt x="2514001" y="6121995"/>
                </a:lnTo>
                <a:lnTo>
                  <a:pt x="2502826" y="6167191"/>
                </a:lnTo>
                <a:lnTo>
                  <a:pt x="2496181" y="6189520"/>
                </a:lnTo>
                <a:lnTo>
                  <a:pt x="2473527" y="6261889"/>
                </a:lnTo>
                <a:lnTo>
                  <a:pt x="2449669" y="6345429"/>
                </a:lnTo>
                <a:lnTo>
                  <a:pt x="2487821" y="6361133"/>
                </a:lnTo>
                <a:lnTo>
                  <a:pt x="2515630" y="6370542"/>
                </a:lnTo>
                <a:lnTo>
                  <a:pt x="2529233" y="6375113"/>
                </a:lnTo>
                <a:lnTo>
                  <a:pt x="2554321" y="6386134"/>
                </a:lnTo>
                <a:lnTo>
                  <a:pt x="2576992" y="6399307"/>
                </a:lnTo>
                <a:lnTo>
                  <a:pt x="2597245" y="6414092"/>
                </a:lnTo>
                <a:lnTo>
                  <a:pt x="2625054" y="6438824"/>
                </a:lnTo>
                <a:lnTo>
                  <a:pt x="2658001" y="6476458"/>
                </a:lnTo>
                <a:lnTo>
                  <a:pt x="2673720" y="6496620"/>
                </a:lnTo>
                <a:lnTo>
                  <a:pt x="2690950" y="6518933"/>
                </a:lnTo>
                <a:lnTo>
                  <a:pt x="2728129" y="6562482"/>
                </a:lnTo>
                <a:lnTo>
                  <a:pt x="2768634" y="6604149"/>
                </a:lnTo>
                <a:lnTo>
                  <a:pt x="2810952" y="6645011"/>
                </a:lnTo>
                <a:lnTo>
                  <a:pt x="2832414" y="6664634"/>
                </a:lnTo>
                <a:lnTo>
                  <a:pt x="2849341" y="6679419"/>
                </a:lnTo>
                <a:lnTo>
                  <a:pt x="2881685" y="6709259"/>
                </a:lnTo>
                <a:lnTo>
                  <a:pt x="2910401" y="6740711"/>
                </a:lnTo>
                <a:lnTo>
                  <a:pt x="2927933" y="6767055"/>
                </a:lnTo>
                <a:lnTo>
                  <a:pt x="2937606" y="6785335"/>
                </a:lnTo>
                <a:lnTo>
                  <a:pt x="2941233" y="6795551"/>
                </a:lnTo>
                <a:lnTo>
                  <a:pt x="2944860" y="6804153"/>
                </a:lnTo>
                <a:lnTo>
                  <a:pt x="2955742" y="6815981"/>
                </a:lnTo>
                <a:lnTo>
                  <a:pt x="2968136" y="6824046"/>
                </a:lnTo>
                <a:lnTo>
                  <a:pt x="2978715" y="6831303"/>
                </a:lnTo>
                <a:lnTo>
                  <a:pt x="2982645" y="6835874"/>
                </a:lnTo>
                <a:lnTo>
                  <a:pt x="2983249" y="6837755"/>
                </a:lnTo>
                <a:lnTo>
                  <a:pt x="2982645" y="6840713"/>
                </a:lnTo>
                <a:lnTo>
                  <a:pt x="2977808" y="6845013"/>
                </a:lnTo>
                <a:lnTo>
                  <a:pt x="2973576" y="6846627"/>
                </a:lnTo>
                <a:lnTo>
                  <a:pt x="2961486" y="6839369"/>
                </a:lnTo>
                <a:lnTo>
                  <a:pt x="2944860" y="6829960"/>
                </a:lnTo>
                <a:lnTo>
                  <a:pt x="2941233" y="6843939"/>
                </a:lnTo>
                <a:lnTo>
                  <a:pt x="2937001" y="6871090"/>
                </a:lnTo>
                <a:lnTo>
                  <a:pt x="2934583" y="6897972"/>
                </a:lnTo>
                <a:lnTo>
                  <a:pt x="2934583" y="6924049"/>
                </a:lnTo>
                <a:lnTo>
                  <a:pt x="2937606" y="6949855"/>
                </a:lnTo>
                <a:lnTo>
                  <a:pt x="2942140" y="6975662"/>
                </a:lnTo>
                <a:lnTo>
                  <a:pt x="2948790" y="7001200"/>
                </a:lnTo>
                <a:lnTo>
                  <a:pt x="2957858" y="7026201"/>
                </a:lnTo>
                <a:lnTo>
                  <a:pt x="2962997" y="7038835"/>
                </a:lnTo>
                <a:lnTo>
                  <a:pt x="2955742" y="7029964"/>
                </a:lnTo>
                <a:lnTo>
                  <a:pt x="2943349" y="7012221"/>
                </a:lnTo>
                <a:lnTo>
                  <a:pt x="2933979" y="6993673"/>
                </a:lnTo>
                <a:lnTo>
                  <a:pt x="2927026" y="6974587"/>
                </a:lnTo>
                <a:lnTo>
                  <a:pt x="2920678" y="6945822"/>
                </a:lnTo>
                <a:lnTo>
                  <a:pt x="2918563" y="6906037"/>
                </a:lnTo>
                <a:lnTo>
                  <a:pt x="2919772" y="6885875"/>
                </a:lnTo>
                <a:lnTo>
                  <a:pt x="2920980" y="6872435"/>
                </a:lnTo>
                <a:lnTo>
                  <a:pt x="2920074" y="6846627"/>
                </a:lnTo>
                <a:lnTo>
                  <a:pt x="2916446" y="6821895"/>
                </a:lnTo>
                <a:lnTo>
                  <a:pt x="2909192" y="6798239"/>
                </a:lnTo>
                <a:lnTo>
                  <a:pt x="2898612" y="6775389"/>
                </a:lnTo>
                <a:lnTo>
                  <a:pt x="2885010" y="6753615"/>
                </a:lnTo>
                <a:lnTo>
                  <a:pt x="2867780" y="6733184"/>
                </a:lnTo>
                <a:lnTo>
                  <a:pt x="2847226" y="6713560"/>
                </a:lnTo>
                <a:lnTo>
                  <a:pt x="2835134" y="6704151"/>
                </a:lnTo>
                <a:lnTo>
                  <a:pt x="2758659" y="6643397"/>
                </a:lnTo>
                <a:lnTo>
                  <a:pt x="2687020" y="6584795"/>
                </a:lnTo>
                <a:lnTo>
                  <a:pt x="2696995" y="6643666"/>
                </a:lnTo>
                <a:lnTo>
                  <a:pt x="2708179" y="6708184"/>
                </a:lnTo>
                <a:lnTo>
                  <a:pt x="2701227" y="6709259"/>
                </a:lnTo>
                <a:lnTo>
                  <a:pt x="2694275" y="6710065"/>
                </a:lnTo>
                <a:lnTo>
                  <a:pt x="2690647" y="6701732"/>
                </a:lnTo>
                <a:lnTo>
                  <a:pt x="2687625" y="6693398"/>
                </a:lnTo>
                <a:lnTo>
                  <a:pt x="2675231" y="6647429"/>
                </a:lnTo>
                <a:lnTo>
                  <a:pt x="2657397" y="6578073"/>
                </a:lnTo>
                <a:lnTo>
                  <a:pt x="2642586" y="6532911"/>
                </a:lnTo>
                <a:lnTo>
                  <a:pt x="2632913" y="6510867"/>
                </a:lnTo>
                <a:lnTo>
                  <a:pt x="2626263" y="6497965"/>
                </a:lnTo>
                <a:lnTo>
                  <a:pt x="2608428" y="6471888"/>
                </a:lnTo>
                <a:lnTo>
                  <a:pt x="2585153" y="6448232"/>
                </a:lnTo>
                <a:lnTo>
                  <a:pt x="2558553" y="6428070"/>
                </a:lnTo>
                <a:lnTo>
                  <a:pt x="2544347" y="6420006"/>
                </a:lnTo>
                <a:lnTo>
                  <a:pt x="2460919" y="6376994"/>
                </a:lnTo>
                <a:lnTo>
                  <a:pt x="2443058" y="6368579"/>
                </a:lnTo>
                <a:lnTo>
                  <a:pt x="2442719" y="6369768"/>
                </a:lnTo>
                <a:lnTo>
                  <a:pt x="2425200" y="6442404"/>
                </a:lnTo>
                <a:lnTo>
                  <a:pt x="2411306" y="6515311"/>
                </a:lnTo>
                <a:lnTo>
                  <a:pt x="2400735" y="6588755"/>
                </a:lnTo>
                <a:lnTo>
                  <a:pt x="2395600" y="6662737"/>
                </a:lnTo>
                <a:lnTo>
                  <a:pt x="2395600" y="6736988"/>
                </a:lnTo>
                <a:lnTo>
                  <a:pt x="2398318" y="6774651"/>
                </a:lnTo>
                <a:lnTo>
                  <a:pt x="2401037" y="6801285"/>
                </a:lnTo>
                <a:lnTo>
                  <a:pt x="2409493" y="6839487"/>
                </a:lnTo>
                <a:lnTo>
                  <a:pt x="2417347" y="6863968"/>
                </a:lnTo>
                <a:lnTo>
                  <a:pt x="2427616" y="6887911"/>
                </a:lnTo>
                <a:lnTo>
                  <a:pt x="2440000" y="6911047"/>
                </a:lnTo>
                <a:lnTo>
                  <a:pt x="2455707" y="6933109"/>
                </a:lnTo>
                <a:lnTo>
                  <a:pt x="2474131" y="6954361"/>
                </a:lnTo>
                <a:lnTo>
                  <a:pt x="2484703" y="6964315"/>
                </a:lnTo>
                <a:lnTo>
                  <a:pt x="2520646" y="6998212"/>
                </a:lnTo>
                <a:lnTo>
                  <a:pt x="2596762" y="7062779"/>
                </a:lnTo>
                <a:lnTo>
                  <a:pt x="2635726" y="7093985"/>
                </a:lnTo>
                <a:lnTo>
                  <a:pt x="2653849" y="7108781"/>
                </a:lnTo>
                <a:lnTo>
                  <a:pt x="2687073" y="7139720"/>
                </a:lnTo>
                <a:lnTo>
                  <a:pt x="2716372" y="7171734"/>
                </a:lnTo>
                <a:lnTo>
                  <a:pt x="2742348" y="7205900"/>
                </a:lnTo>
                <a:lnTo>
                  <a:pt x="2754128" y="7223925"/>
                </a:lnTo>
                <a:lnTo>
                  <a:pt x="2812422" y="7232533"/>
                </a:lnTo>
                <a:lnTo>
                  <a:pt x="2907265" y="7249213"/>
                </a:lnTo>
                <a:lnTo>
                  <a:pt x="2977642" y="7265087"/>
                </a:lnTo>
                <a:lnTo>
                  <a:pt x="3028083" y="7279344"/>
                </a:lnTo>
                <a:lnTo>
                  <a:pt x="3061912" y="7291719"/>
                </a:lnTo>
                <a:lnTo>
                  <a:pt x="3082149" y="7302749"/>
                </a:lnTo>
                <a:lnTo>
                  <a:pt x="3093022" y="7311357"/>
                </a:lnTo>
                <a:lnTo>
                  <a:pt x="3097855" y="7318084"/>
                </a:lnTo>
                <a:lnTo>
                  <a:pt x="3099064" y="7319967"/>
                </a:lnTo>
                <a:lnTo>
                  <a:pt x="3096949" y="7321044"/>
                </a:lnTo>
                <a:lnTo>
                  <a:pt x="3071577" y="7318622"/>
                </a:lnTo>
                <a:lnTo>
                  <a:pt x="3001201" y="7308669"/>
                </a:lnTo>
                <a:lnTo>
                  <a:pt x="2881289" y="7290105"/>
                </a:lnTo>
                <a:lnTo>
                  <a:pt x="2810610" y="7279883"/>
                </a:lnTo>
                <a:lnTo>
                  <a:pt x="2784936" y="7277461"/>
                </a:lnTo>
                <a:lnTo>
                  <a:pt x="2783124" y="7278269"/>
                </a:lnTo>
                <a:lnTo>
                  <a:pt x="2789467" y="7292796"/>
                </a:lnTo>
                <a:lnTo>
                  <a:pt x="2795206" y="7307591"/>
                </a:lnTo>
                <a:lnTo>
                  <a:pt x="2807288" y="7339605"/>
                </a:lnTo>
                <a:lnTo>
                  <a:pt x="2833867" y="7402827"/>
                </a:lnTo>
                <a:lnTo>
                  <a:pt x="2876154" y="7497255"/>
                </a:lnTo>
                <a:lnTo>
                  <a:pt x="2903942" y="7560207"/>
                </a:lnTo>
                <a:lnTo>
                  <a:pt x="2905754" y="7566933"/>
                </a:lnTo>
                <a:lnTo>
                  <a:pt x="2905754" y="7573927"/>
                </a:lnTo>
                <a:lnTo>
                  <a:pt x="2902734" y="7574735"/>
                </a:lnTo>
                <a:lnTo>
                  <a:pt x="2900015" y="7575273"/>
                </a:lnTo>
                <a:lnTo>
                  <a:pt x="2861052" y="7506939"/>
                </a:lnTo>
                <a:lnTo>
                  <a:pt x="2821786" y="7438877"/>
                </a:lnTo>
                <a:lnTo>
                  <a:pt x="2815141" y="7439683"/>
                </a:lnTo>
                <a:lnTo>
                  <a:pt x="2808495" y="7440759"/>
                </a:lnTo>
                <a:lnTo>
                  <a:pt x="2810006" y="7481113"/>
                </a:lnTo>
                <a:lnTo>
                  <a:pt x="2808193" y="7562091"/>
                </a:lnTo>
                <a:lnTo>
                  <a:pt x="2798226" y="7683153"/>
                </a:lnTo>
                <a:lnTo>
                  <a:pt x="2791279" y="7763591"/>
                </a:lnTo>
                <a:lnTo>
                  <a:pt x="2789467" y="7782154"/>
                </a:lnTo>
                <a:lnTo>
                  <a:pt x="2784634" y="7795605"/>
                </a:lnTo>
                <a:lnTo>
                  <a:pt x="2781614" y="7798564"/>
                </a:lnTo>
                <a:lnTo>
                  <a:pt x="2777989" y="7796143"/>
                </a:lnTo>
                <a:lnTo>
                  <a:pt x="2774969" y="7789417"/>
                </a:lnTo>
                <a:lnTo>
                  <a:pt x="2771646" y="7772737"/>
                </a:lnTo>
                <a:lnTo>
                  <a:pt x="2771344" y="7757403"/>
                </a:lnTo>
                <a:lnTo>
                  <a:pt x="2773156" y="7685573"/>
                </a:lnTo>
                <a:lnTo>
                  <a:pt x="2777687" y="7577695"/>
                </a:lnTo>
                <a:lnTo>
                  <a:pt x="2777687" y="7505865"/>
                </a:lnTo>
                <a:lnTo>
                  <a:pt x="2775271" y="7469545"/>
                </a:lnTo>
                <a:lnTo>
                  <a:pt x="2772854" y="7441298"/>
                </a:lnTo>
                <a:lnTo>
                  <a:pt x="2763491" y="7386685"/>
                </a:lnTo>
                <a:lnTo>
                  <a:pt x="2748086" y="7334226"/>
                </a:lnTo>
                <a:lnTo>
                  <a:pt x="2727547" y="7284456"/>
                </a:lnTo>
                <a:lnTo>
                  <a:pt x="2700364" y="7236839"/>
                </a:lnTo>
                <a:lnTo>
                  <a:pt x="2667138" y="7191373"/>
                </a:lnTo>
                <a:lnTo>
                  <a:pt x="2627268" y="7148597"/>
                </a:lnTo>
                <a:lnTo>
                  <a:pt x="2580753" y="7107705"/>
                </a:lnTo>
                <a:lnTo>
                  <a:pt x="2554475" y="7088605"/>
                </a:lnTo>
                <a:lnTo>
                  <a:pt x="2525177" y="7067351"/>
                </a:lnTo>
                <a:lnTo>
                  <a:pt x="2468694" y="7023231"/>
                </a:lnTo>
                <a:lnTo>
                  <a:pt x="2429428" y="6987989"/>
                </a:lnTo>
                <a:lnTo>
                  <a:pt x="2405265" y="6963777"/>
                </a:lnTo>
                <a:lnTo>
                  <a:pt x="2382913" y="6937413"/>
                </a:lnTo>
                <a:lnTo>
                  <a:pt x="2362978" y="6910241"/>
                </a:lnTo>
                <a:lnTo>
                  <a:pt x="2353615" y="6895981"/>
                </a:lnTo>
                <a:lnTo>
                  <a:pt x="2348782" y="6893023"/>
                </a:lnTo>
                <a:lnTo>
                  <a:pt x="2327639" y="6884145"/>
                </a:lnTo>
                <a:lnTo>
                  <a:pt x="2376269" y="7021617"/>
                </a:lnTo>
                <a:lnTo>
                  <a:pt x="2421274" y="7149943"/>
                </a:lnTo>
                <a:lnTo>
                  <a:pt x="2432147" y="7181957"/>
                </a:lnTo>
                <a:lnTo>
                  <a:pt x="2451478" y="7246792"/>
                </a:lnTo>
                <a:lnTo>
                  <a:pt x="2461144" y="7296024"/>
                </a:lnTo>
                <a:lnTo>
                  <a:pt x="2465070" y="7329114"/>
                </a:lnTo>
                <a:lnTo>
                  <a:pt x="2466279" y="7362474"/>
                </a:lnTo>
                <a:lnTo>
                  <a:pt x="2464466" y="7396102"/>
                </a:lnTo>
                <a:lnTo>
                  <a:pt x="2461748" y="7413050"/>
                </a:lnTo>
                <a:lnTo>
                  <a:pt x="2452988" y="7373773"/>
                </a:lnTo>
                <a:lnTo>
                  <a:pt x="2430335" y="7296562"/>
                </a:lnTo>
                <a:lnTo>
                  <a:pt x="2401339" y="7221504"/>
                </a:lnTo>
                <a:lnTo>
                  <a:pt x="2368113" y="7147521"/>
                </a:lnTo>
                <a:lnTo>
                  <a:pt x="2349689" y="7110934"/>
                </a:lnTo>
                <a:lnTo>
                  <a:pt x="2342137" y="7112011"/>
                </a:lnTo>
                <a:lnTo>
                  <a:pt x="2334285" y="7112817"/>
                </a:lnTo>
                <a:lnTo>
                  <a:pt x="2329754" y="7136761"/>
                </a:lnTo>
                <a:lnTo>
                  <a:pt x="2317973" y="7183841"/>
                </a:lnTo>
                <a:lnTo>
                  <a:pt x="2295924" y="7254055"/>
                </a:lnTo>
                <a:lnTo>
                  <a:pt x="2263908" y="7347677"/>
                </a:lnTo>
                <a:lnTo>
                  <a:pt x="2242160" y="7417624"/>
                </a:lnTo>
                <a:lnTo>
                  <a:pt x="2229777" y="7465241"/>
                </a:lnTo>
                <a:lnTo>
                  <a:pt x="2225246" y="7488915"/>
                </a:lnTo>
                <a:lnTo>
                  <a:pt x="2219809" y="7488108"/>
                </a:lnTo>
                <a:lnTo>
                  <a:pt x="2203197" y="7482459"/>
                </a:lnTo>
                <a:lnTo>
                  <a:pt x="2195343" y="7478423"/>
                </a:lnTo>
                <a:lnTo>
                  <a:pt x="2194739" y="7476541"/>
                </a:lnTo>
                <a:lnTo>
                  <a:pt x="2197458" y="7457171"/>
                </a:lnTo>
                <a:lnTo>
                  <a:pt x="2206519" y="7418699"/>
                </a:lnTo>
                <a:lnTo>
                  <a:pt x="2225850" y="7360859"/>
                </a:lnTo>
                <a:lnTo>
                  <a:pt x="2256658" y="7284456"/>
                </a:lnTo>
                <a:lnTo>
                  <a:pt x="2275687" y="7226615"/>
                </a:lnTo>
                <a:lnTo>
                  <a:pt x="2284749" y="7187875"/>
                </a:lnTo>
                <a:lnTo>
                  <a:pt x="2287467" y="7168775"/>
                </a:lnTo>
                <a:lnTo>
                  <a:pt x="2290488" y="7146715"/>
                </a:lnTo>
                <a:lnTo>
                  <a:pt x="2302267" y="7103401"/>
                </a:lnTo>
                <a:lnTo>
                  <a:pt x="2309517" y="7071119"/>
                </a:lnTo>
                <a:lnTo>
                  <a:pt x="2311027" y="7049865"/>
                </a:lnTo>
                <a:lnTo>
                  <a:pt x="2308913" y="7028613"/>
                </a:lnTo>
                <a:lnTo>
                  <a:pt x="2301965" y="7007359"/>
                </a:lnTo>
                <a:lnTo>
                  <a:pt x="2295623" y="6996867"/>
                </a:lnTo>
                <a:lnTo>
                  <a:pt x="2287769" y="6984223"/>
                </a:lnTo>
                <a:lnTo>
                  <a:pt x="2274781" y="6958935"/>
                </a:lnTo>
                <a:lnTo>
                  <a:pt x="2265116" y="6933109"/>
                </a:lnTo>
                <a:lnTo>
                  <a:pt x="2258471" y="6906743"/>
                </a:lnTo>
                <a:lnTo>
                  <a:pt x="2254242" y="6880647"/>
                </a:lnTo>
                <a:lnTo>
                  <a:pt x="2252732" y="6854283"/>
                </a:lnTo>
                <a:lnTo>
                  <a:pt x="2253336" y="6827650"/>
                </a:lnTo>
                <a:lnTo>
                  <a:pt x="2256054" y="6801285"/>
                </a:lnTo>
                <a:lnTo>
                  <a:pt x="2258471" y="6787835"/>
                </a:lnTo>
                <a:lnTo>
                  <a:pt x="2286259" y="6637448"/>
                </a:lnTo>
                <a:lnTo>
                  <a:pt x="2330962" y="6411736"/>
                </a:lnTo>
                <a:lnTo>
                  <a:pt x="2362978" y="6261350"/>
                </a:lnTo>
                <a:lnTo>
                  <a:pt x="2380196" y="6186831"/>
                </a:lnTo>
                <a:lnTo>
                  <a:pt x="2389256" y="6147014"/>
                </a:lnTo>
                <a:lnTo>
                  <a:pt x="2399526" y="6088097"/>
                </a:lnTo>
                <a:lnTo>
                  <a:pt x="2404056" y="6049089"/>
                </a:lnTo>
                <a:lnTo>
                  <a:pt x="2405567" y="6010080"/>
                </a:lnTo>
                <a:lnTo>
                  <a:pt x="2404359" y="5971072"/>
                </a:lnTo>
                <a:lnTo>
                  <a:pt x="2400131" y="5931793"/>
                </a:lnTo>
                <a:lnTo>
                  <a:pt x="2391673" y="5892515"/>
                </a:lnTo>
                <a:lnTo>
                  <a:pt x="2385632" y="5872876"/>
                </a:lnTo>
                <a:lnTo>
                  <a:pt x="2381101" y="5859964"/>
                </a:lnTo>
                <a:lnTo>
                  <a:pt x="2377726" y="5852949"/>
                </a:lnTo>
                <a:lnTo>
                  <a:pt x="2395711" y="5850357"/>
                </a:lnTo>
                <a:lnTo>
                  <a:pt x="2426115" y="5842971"/>
                </a:lnTo>
                <a:lnTo>
                  <a:pt x="2454815" y="5832743"/>
                </a:lnTo>
                <a:lnTo>
                  <a:pt x="2481810" y="5820527"/>
                </a:lnTo>
                <a:lnTo>
                  <a:pt x="2506816" y="5805754"/>
                </a:lnTo>
                <a:lnTo>
                  <a:pt x="2528980" y="5789561"/>
                </a:lnTo>
                <a:lnTo>
                  <a:pt x="2548018" y="5771663"/>
                </a:lnTo>
                <a:lnTo>
                  <a:pt x="2556259" y="5762004"/>
                </a:lnTo>
                <a:lnTo>
                  <a:pt x="2554125" y="5759871"/>
                </a:lnTo>
                <a:lnTo>
                  <a:pt x="2578472" y="5758465"/>
                </a:lnTo>
                <a:lnTo>
                  <a:pt x="2631439" y="5749225"/>
                </a:lnTo>
                <a:lnTo>
                  <a:pt x="2631538" y="5749278"/>
                </a:lnTo>
                <a:lnTo>
                  <a:pt x="2634216" y="5761769"/>
                </a:lnTo>
                <a:lnTo>
                  <a:pt x="2644485" y="5815574"/>
                </a:lnTo>
                <a:lnTo>
                  <a:pt x="2648714" y="5842208"/>
                </a:lnTo>
                <a:lnTo>
                  <a:pt x="2650828" y="5854852"/>
                </a:lnTo>
                <a:lnTo>
                  <a:pt x="2656869" y="5878257"/>
                </a:lnTo>
                <a:lnTo>
                  <a:pt x="2666534" y="5899780"/>
                </a:lnTo>
                <a:lnTo>
                  <a:pt x="2678919" y="5918880"/>
                </a:lnTo>
                <a:lnTo>
                  <a:pt x="2694927" y="5936367"/>
                </a:lnTo>
                <a:lnTo>
                  <a:pt x="2714560" y="5952239"/>
                </a:lnTo>
                <a:lnTo>
                  <a:pt x="2738421" y="5965691"/>
                </a:lnTo>
                <a:lnTo>
                  <a:pt x="2766511" y="5977259"/>
                </a:lnTo>
                <a:lnTo>
                  <a:pt x="2782218" y="5982371"/>
                </a:lnTo>
                <a:lnTo>
                  <a:pt x="2814536" y="5992593"/>
                </a:lnTo>
                <a:lnTo>
                  <a:pt x="2874039" y="6016537"/>
                </a:lnTo>
                <a:lnTo>
                  <a:pt x="2927502" y="6045322"/>
                </a:lnTo>
                <a:lnTo>
                  <a:pt x="2975829" y="6078144"/>
                </a:lnTo>
                <a:lnTo>
                  <a:pt x="3018418" y="6115000"/>
                </a:lnTo>
                <a:lnTo>
                  <a:pt x="3029070" y="6126977"/>
                </a:lnTo>
                <a:lnTo>
                  <a:pt x="3045077" y="6127919"/>
                </a:lnTo>
                <a:lnTo>
                  <a:pt x="3121429" y="6135997"/>
                </a:lnTo>
                <a:lnTo>
                  <a:pt x="3194160" y="6147576"/>
                </a:lnTo>
                <a:lnTo>
                  <a:pt x="3265080" y="6161576"/>
                </a:lnTo>
                <a:lnTo>
                  <a:pt x="3336604" y="6178540"/>
                </a:lnTo>
                <a:lnTo>
                  <a:pt x="3447963" y="6208160"/>
                </a:lnTo>
                <a:lnTo>
                  <a:pt x="3530653" y="6231316"/>
                </a:lnTo>
                <a:lnTo>
                  <a:pt x="3552382" y="6237779"/>
                </a:lnTo>
                <a:lnTo>
                  <a:pt x="3602478" y="6258780"/>
                </a:lnTo>
                <a:lnTo>
                  <a:pt x="3686375" y="6301055"/>
                </a:lnTo>
                <a:lnTo>
                  <a:pt x="3775704" y="6347906"/>
                </a:lnTo>
                <a:lnTo>
                  <a:pt x="3834854" y="6375640"/>
                </a:lnTo>
                <a:lnTo>
                  <a:pt x="3877104" y="6392065"/>
                </a:lnTo>
                <a:lnTo>
                  <a:pt x="3904266" y="6400951"/>
                </a:lnTo>
                <a:lnTo>
                  <a:pt x="3929918" y="6406875"/>
                </a:lnTo>
                <a:lnTo>
                  <a:pt x="3954060" y="6409567"/>
                </a:lnTo>
                <a:lnTo>
                  <a:pt x="3965226" y="6409567"/>
                </a:lnTo>
                <a:lnTo>
                  <a:pt x="3950740" y="6416568"/>
                </a:lnTo>
                <a:lnTo>
                  <a:pt x="3922071" y="6425724"/>
                </a:lnTo>
                <a:lnTo>
                  <a:pt x="3892797" y="6428685"/>
                </a:lnTo>
                <a:lnTo>
                  <a:pt x="3863826" y="6427070"/>
                </a:lnTo>
                <a:lnTo>
                  <a:pt x="3834251" y="6420338"/>
                </a:lnTo>
                <a:lnTo>
                  <a:pt x="3804374" y="6410376"/>
                </a:lnTo>
                <a:lnTo>
                  <a:pt x="3758502" y="6389642"/>
                </a:lnTo>
                <a:lnTo>
                  <a:pt x="3664646" y="6336059"/>
                </a:lnTo>
                <a:lnTo>
                  <a:pt x="3581051" y="6289207"/>
                </a:lnTo>
                <a:lnTo>
                  <a:pt x="3546346" y="6272782"/>
                </a:lnTo>
                <a:lnTo>
                  <a:pt x="3510735" y="6258511"/>
                </a:lnTo>
                <a:lnTo>
                  <a:pt x="3473917" y="6246934"/>
                </a:lnTo>
                <a:lnTo>
                  <a:pt x="3455206" y="6242894"/>
                </a:lnTo>
                <a:lnTo>
                  <a:pt x="3403902" y="6232393"/>
                </a:lnTo>
                <a:lnTo>
                  <a:pt x="3297372" y="6210044"/>
                </a:lnTo>
                <a:lnTo>
                  <a:pt x="3208646" y="6194965"/>
                </a:lnTo>
                <a:lnTo>
                  <a:pt x="3143460" y="6186887"/>
                </a:lnTo>
                <a:lnTo>
                  <a:pt x="3071751" y="6180756"/>
                </a:lnTo>
                <a:lnTo>
                  <a:pt x="3086076" y="6201895"/>
                </a:lnTo>
                <a:lnTo>
                  <a:pt x="3111447" y="6251665"/>
                </a:lnTo>
                <a:lnTo>
                  <a:pt x="3121717" y="6278030"/>
                </a:lnTo>
                <a:lnTo>
                  <a:pt x="3128664" y="6295517"/>
                </a:lnTo>
                <a:lnTo>
                  <a:pt x="3146787" y="6329682"/>
                </a:lnTo>
                <a:lnTo>
                  <a:pt x="3155848" y="6346900"/>
                </a:lnTo>
                <a:lnTo>
                  <a:pt x="3162795" y="6360083"/>
                </a:lnTo>
                <a:lnTo>
                  <a:pt x="3178501" y="6385103"/>
                </a:lnTo>
                <a:lnTo>
                  <a:pt x="3196624" y="6409314"/>
                </a:lnTo>
                <a:lnTo>
                  <a:pt x="3215956" y="6431644"/>
                </a:lnTo>
                <a:lnTo>
                  <a:pt x="3238005" y="6452897"/>
                </a:lnTo>
                <a:lnTo>
                  <a:pt x="3261866" y="6472267"/>
                </a:lnTo>
                <a:lnTo>
                  <a:pt x="3288446" y="6490561"/>
                </a:lnTo>
                <a:lnTo>
                  <a:pt x="3317141" y="6506971"/>
                </a:lnTo>
                <a:lnTo>
                  <a:pt x="3332243" y="6514235"/>
                </a:lnTo>
                <a:lnTo>
                  <a:pt x="3376039" y="6534412"/>
                </a:lnTo>
                <a:lnTo>
                  <a:pt x="3465445" y="6571537"/>
                </a:lnTo>
                <a:lnTo>
                  <a:pt x="3510450" y="6589293"/>
                </a:lnTo>
                <a:lnTo>
                  <a:pt x="3564213" y="6609470"/>
                </a:lnTo>
                <a:lnTo>
                  <a:pt x="3672648" y="6648478"/>
                </a:lnTo>
                <a:lnTo>
                  <a:pt x="3727621" y="6666234"/>
                </a:lnTo>
                <a:lnTo>
                  <a:pt x="3741514" y="6670000"/>
                </a:lnTo>
                <a:lnTo>
                  <a:pt x="3770511" y="6676457"/>
                </a:lnTo>
                <a:lnTo>
                  <a:pt x="3814912" y="6682645"/>
                </a:lnTo>
                <a:lnTo>
                  <a:pt x="3844814" y="6684798"/>
                </a:lnTo>
                <a:lnTo>
                  <a:pt x="3883476" y="6685335"/>
                </a:lnTo>
                <a:lnTo>
                  <a:pt x="3941771" y="6683721"/>
                </a:lnTo>
                <a:lnTo>
                  <a:pt x="3980130" y="6683991"/>
                </a:lnTo>
                <a:lnTo>
                  <a:pt x="3999159" y="6685873"/>
                </a:lnTo>
                <a:lnTo>
                  <a:pt x="4036311" y="6690447"/>
                </a:lnTo>
                <a:lnTo>
                  <a:pt x="4118769" y="6698786"/>
                </a:lnTo>
                <a:lnTo>
                  <a:pt x="4183709" y="6701745"/>
                </a:lnTo>
                <a:lnTo>
                  <a:pt x="4227203" y="6701208"/>
                </a:lnTo>
                <a:lnTo>
                  <a:pt x="4269188" y="6697710"/>
                </a:lnTo>
                <a:lnTo>
                  <a:pt x="4309360" y="6690716"/>
                </a:lnTo>
                <a:lnTo>
                  <a:pt x="4328389" y="6685335"/>
                </a:lnTo>
                <a:lnTo>
                  <a:pt x="4307849" y="6694751"/>
                </a:lnTo>
                <a:lnTo>
                  <a:pt x="4261335" y="6711700"/>
                </a:lnTo>
                <a:lnTo>
                  <a:pt x="4233848" y="6718695"/>
                </a:lnTo>
                <a:lnTo>
                  <a:pt x="4224787" y="6718964"/>
                </a:lnTo>
                <a:lnTo>
                  <a:pt x="4169815" y="6717618"/>
                </a:lnTo>
                <a:lnTo>
                  <a:pt x="4058964" y="6711700"/>
                </a:lnTo>
                <a:lnTo>
                  <a:pt x="4003690" y="6709548"/>
                </a:lnTo>
                <a:lnTo>
                  <a:pt x="3916097" y="6708202"/>
                </a:lnTo>
                <a:lnTo>
                  <a:pt x="3828202" y="6709279"/>
                </a:lnTo>
                <a:lnTo>
                  <a:pt x="3826389" y="6715735"/>
                </a:lnTo>
                <a:lnTo>
                  <a:pt x="3823973" y="6722461"/>
                </a:lnTo>
                <a:lnTo>
                  <a:pt x="3907337" y="6756627"/>
                </a:lnTo>
                <a:lnTo>
                  <a:pt x="4074670" y="6824959"/>
                </a:lnTo>
                <a:lnTo>
                  <a:pt x="4156827" y="6861278"/>
                </a:lnTo>
                <a:lnTo>
                  <a:pt x="4177668" y="6870155"/>
                </a:lnTo>
                <a:lnTo>
                  <a:pt x="4219955" y="6885490"/>
                </a:lnTo>
                <a:lnTo>
                  <a:pt x="4262241" y="6897059"/>
                </a:lnTo>
                <a:lnTo>
                  <a:pt x="4305131" y="6905399"/>
                </a:lnTo>
                <a:lnTo>
                  <a:pt x="4348626" y="6910241"/>
                </a:lnTo>
                <a:lnTo>
                  <a:pt x="4393026" y="6911316"/>
                </a:lnTo>
                <a:lnTo>
                  <a:pt x="4437427" y="6909165"/>
                </a:lnTo>
                <a:lnTo>
                  <a:pt x="4483036" y="6903246"/>
                </a:lnTo>
                <a:lnTo>
                  <a:pt x="4505689" y="6899210"/>
                </a:lnTo>
                <a:lnTo>
                  <a:pt x="4518073" y="6897327"/>
                </a:lnTo>
                <a:lnTo>
                  <a:pt x="4530759" y="6896521"/>
                </a:lnTo>
                <a:lnTo>
                  <a:pt x="4532571" y="6902977"/>
                </a:lnTo>
                <a:lnTo>
                  <a:pt x="4534685" y="6909703"/>
                </a:lnTo>
                <a:lnTo>
                  <a:pt x="4496930" y="6916697"/>
                </a:lnTo>
                <a:lnTo>
                  <a:pt x="4441051" y="6927727"/>
                </a:lnTo>
                <a:lnTo>
                  <a:pt x="4403598" y="6933109"/>
                </a:lnTo>
                <a:lnTo>
                  <a:pt x="4384568" y="6934453"/>
                </a:lnTo>
                <a:lnTo>
                  <a:pt x="4352854" y="6934991"/>
                </a:lnTo>
                <a:lnTo>
                  <a:pt x="4290633" y="6933109"/>
                </a:lnTo>
                <a:lnTo>
                  <a:pt x="4230526" y="6926382"/>
                </a:lnTo>
                <a:lnTo>
                  <a:pt x="4171325" y="6915890"/>
                </a:lnTo>
                <a:lnTo>
                  <a:pt x="4113031" y="6901632"/>
                </a:lnTo>
                <a:lnTo>
                  <a:pt x="4056246" y="6884145"/>
                </a:lnTo>
                <a:lnTo>
                  <a:pt x="4000065" y="6864237"/>
                </a:lnTo>
                <a:lnTo>
                  <a:pt x="3945395" y="6841907"/>
                </a:lnTo>
                <a:lnTo>
                  <a:pt x="3917909" y="6830071"/>
                </a:lnTo>
                <a:lnTo>
                  <a:pt x="3824879" y="6787835"/>
                </a:lnTo>
                <a:lnTo>
                  <a:pt x="3732652" y="6745151"/>
                </a:lnTo>
                <a:lnTo>
                  <a:pt x="3733661" y="6744252"/>
                </a:lnTo>
                <a:lnTo>
                  <a:pt x="3732453" y="6745058"/>
                </a:lnTo>
                <a:lnTo>
                  <a:pt x="3731547" y="6746135"/>
                </a:lnTo>
                <a:lnTo>
                  <a:pt x="3732615" y="6745184"/>
                </a:lnTo>
                <a:lnTo>
                  <a:pt x="3752690" y="6760662"/>
                </a:lnTo>
                <a:lnTo>
                  <a:pt x="3791050" y="6793215"/>
                </a:lnTo>
                <a:lnTo>
                  <a:pt x="3829108" y="6826573"/>
                </a:lnTo>
                <a:lnTo>
                  <a:pt x="3867769" y="6859125"/>
                </a:lnTo>
                <a:lnTo>
                  <a:pt x="3888006" y="6874460"/>
                </a:lnTo>
                <a:lnTo>
                  <a:pt x="3865655" y="6864776"/>
                </a:lnTo>
                <a:lnTo>
                  <a:pt x="3822764" y="6842983"/>
                </a:lnTo>
                <a:lnTo>
                  <a:pt x="3782290" y="6820117"/>
                </a:lnTo>
                <a:lnTo>
                  <a:pt x="3743025" y="6794828"/>
                </a:lnTo>
                <a:lnTo>
                  <a:pt x="3724600" y="6781646"/>
                </a:lnTo>
                <a:lnTo>
                  <a:pt x="3706175" y="6768733"/>
                </a:lnTo>
                <a:lnTo>
                  <a:pt x="3669023" y="6743983"/>
                </a:lnTo>
                <a:lnTo>
                  <a:pt x="3611031" y="6709279"/>
                </a:lnTo>
                <a:lnTo>
                  <a:pt x="3530083" y="6667580"/>
                </a:lnTo>
                <a:lnTo>
                  <a:pt x="3445208" y="6630723"/>
                </a:lnTo>
                <a:lnTo>
                  <a:pt x="3400807" y="6614043"/>
                </a:lnTo>
                <a:lnTo>
                  <a:pt x="3374227" y="6603551"/>
                </a:lnTo>
                <a:lnTo>
                  <a:pt x="3322276" y="6579070"/>
                </a:lnTo>
                <a:lnTo>
                  <a:pt x="3246462" y="6538985"/>
                </a:lnTo>
                <a:lnTo>
                  <a:pt x="3196021" y="6512889"/>
                </a:lnTo>
                <a:lnTo>
                  <a:pt x="3188167" y="6509931"/>
                </a:lnTo>
                <a:lnTo>
                  <a:pt x="3177293" y="6507240"/>
                </a:lnTo>
                <a:lnTo>
                  <a:pt x="3188167" y="6545979"/>
                </a:lnTo>
                <a:lnTo>
                  <a:pt x="3212029" y="6622384"/>
                </a:lnTo>
                <a:lnTo>
                  <a:pt x="3249784" y="6735912"/>
                </a:lnTo>
                <a:lnTo>
                  <a:pt x="3284519" y="6848903"/>
                </a:lnTo>
                <a:lnTo>
                  <a:pt x="3303246" y="6923961"/>
                </a:lnTo>
                <a:lnTo>
                  <a:pt x="3317141" y="6999019"/>
                </a:lnTo>
                <a:lnTo>
                  <a:pt x="3322880" y="7055515"/>
                </a:lnTo>
                <a:lnTo>
                  <a:pt x="3324389" y="7093178"/>
                </a:lnTo>
                <a:lnTo>
                  <a:pt x="3324389" y="7112279"/>
                </a:lnTo>
                <a:lnTo>
                  <a:pt x="3369394" y="7121964"/>
                </a:lnTo>
                <a:lnTo>
                  <a:pt x="3432522" y="7134071"/>
                </a:lnTo>
                <a:lnTo>
                  <a:pt x="3460612" y="7142949"/>
                </a:lnTo>
                <a:lnTo>
                  <a:pt x="3477526" y="7150211"/>
                </a:lnTo>
                <a:lnTo>
                  <a:pt x="3485380" y="7154785"/>
                </a:lnTo>
                <a:lnTo>
                  <a:pt x="3498972" y="7162319"/>
                </a:lnTo>
                <a:lnTo>
                  <a:pt x="3527968" y="7175769"/>
                </a:lnTo>
                <a:lnTo>
                  <a:pt x="3558475" y="7186799"/>
                </a:lnTo>
                <a:lnTo>
                  <a:pt x="3590794" y="7195947"/>
                </a:lnTo>
                <a:lnTo>
                  <a:pt x="3623113" y="7202941"/>
                </a:lnTo>
                <a:lnTo>
                  <a:pt x="3656338" y="7207783"/>
                </a:lnTo>
                <a:lnTo>
                  <a:pt x="3706477" y="7212357"/>
                </a:lnTo>
                <a:lnTo>
                  <a:pt x="3772021" y="7212087"/>
                </a:lnTo>
                <a:lnTo>
                  <a:pt x="3832732" y="7206438"/>
                </a:lnTo>
                <a:lnTo>
                  <a:pt x="3885590" y="7196215"/>
                </a:lnTo>
                <a:lnTo>
                  <a:pt x="3918513" y="7186261"/>
                </a:lnTo>
                <a:lnTo>
                  <a:pt x="3936334" y="7178729"/>
                </a:lnTo>
                <a:lnTo>
                  <a:pt x="3943885" y="7174693"/>
                </a:lnTo>
                <a:lnTo>
                  <a:pt x="3947811" y="7175769"/>
                </a:lnTo>
                <a:lnTo>
                  <a:pt x="3951134" y="7179805"/>
                </a:lnTo>
                <a:lnTo>
                  <a:pt x="3951738" y="7183303"/>
                </a:lnTo>
                <a:lnTo>
                  <a:pt x="3950530" y="7185454"/>
                </a:lnTo>
                <a:lnTo>
                  <a:pt x="3945395" y="7188682"/>
                </a:lnTo>
                <a:lnTo>
                  <a:pt x="3926366" y="7196215"/>
                </a:lnTo>
                <a:lnTo>
                  <a:pt x="3915795" y="7201058"/>
                </a:lnTo>
                <a:lnTo>
                  <a:pt x="3913680" y="7203479"/>
                </a:lnTo>
                <a:lnTo>
                  <a:pt x="3981339" y="7195677"/>
                </a:lnTo>
                <a:lnTo>
                  <a:pt x="4129039" y="7175769"/>
                </a:lnTo>
                <a:lnTo>
                  <a:pt x="4192166" y="7168506"/>
                </a:lnTo>
                <a:lnTo>
                  <a:pt x="4192166" y="7170119"/>
                </a:lnTo>
                <a:lnTo>
                  <a:pt x="4187031" y="7176038"/>
                </a:lnTo>
                <a:lnTo>
                  <a:pt x="4177970" y="7183033"/>
                </a:lnTo>
                <a:lnTo>
                  <a:pt x="4165284" y="7188682"/>
                </a:lnTo>
                <a:lnTo>
                  <a:pt x="4158338" y="7190027"/>
                </a:lnTo>
                <a:lnTo>
                  <a:pt x="4044768" y="7211011"/>
                </a:lnTo>
                <a:lnTo>
                  <a:pt x="3933917" y="7231457"/>
                </a:lnTo>
                <a:lnTo>
                  <a:pt x="3945093" y="7234955"/>
                </a:lnTo>
                <a:lnTo>
                  <a:pt x="3957175" y="7238721"/>
                </a:lnTo>
                <a:lnTo>
                  <a:pt x="3634590" y="7238721"/>
                </a:lnTo>
                <a:lnTo>
                  <a:pt x="3775041" y="7360052"/>
                </a:lnTo>
                <a:lnTo>
                  <a:pt x="3919419" y="7484881"/>
                </a:lnTo>
                <a:lnTo>
                  <a:pt x="3927876" y="7491606"/>
                </a:lnTo>
                <a:lnTo>
                  <a:pt x="3945093" y="7504250"/>
                </a:lnTo>
                <a:lnTo>
                  <a:pt x="3962914" y="7514743"/>
                </a:lnTo>
                <a:lnTo>
                  <a:pt x="3982245" y="7523619"/>
                </a:lnTo>
                <a:lnTo>
                  <a:pt x="4012449" y="7534112"/>
                </a:lnTo>
                <a:lnTo>
                  <a:pt x="4056246" y="7542990"/>
                </a:lnTo>
                <a:lnTo>
                  <a:pt x="4079805" y="7544603"/>
                </a:lnTo>
                <a:lnTo>
                  <a:pt x="4303620" y="7556173"/>
                </a:lnTo>
                <a:lnTo>
                  <a:pt x="4528041" y="7567202"/>
                </a:lnTo>
                <a:lnTo>
                  <a:pt x="4528343" y="7569623"/>
                </a:lnTo>
                <a:lnTo>
                  <a:pt x="4528343" y="7572045"/>
                </a:lnTo>
                <a:lnTo>
                  <a:pt x="4175252" y="7572045"/>
                </a:lnTo>
                <a:lnTo>
                  <a:pt x="4266167" y="7621545"/>
                </a:lnTo>
                <a:lnTo>
                  <a:pt x="4351646" y="7668087"/>
                </a:lnTo>
                <a:lnTo>
                  <a:pt x="4363426" y="7674275"/>
                </a:lnTo>
                <a:lnTo>
                  <a:pt x="4388193" y="7685573"/>
                </a:lnTo>
                <a:lnTo>
                  <a:pt x="4413263" y="7694451"/>
                </a:lnTo>
                <a:lnTo>
                  <a:pt x="4438937" y="7701445"/>
                </a:lnTo>
                <a:lnTo>
                  <a:pt x="4465215" y="7706827"/>
                </a:lnTo>
                <a:lnTo>
                  <a:pt x="4492399" y="7709517"/>
                </a:lnTo>
                <a:lnTo>
                  <a:pt x="4520188" y="7709785"/>
                </a:lnTo>
                <a:lnTo>
                  <a:pt x="4548278" y="7708172"/>
                </a:lnTo>
                <a:lnTo>
                  <a:pt x="4562776" y="7706289"/>
                </a:lnTo>
                <a:lnTo>
                  <a:pt x="4585429" y="7702791"/>
                </a:lnTo>
                <a:lnTo>
                  <a:pt x="4631642" y="7697411"/>
                </a:lnTo>
                <a:lnTo>
                  <a:pt x="4654900" y="7696873"/>
                </a:lnTo>
                <a:lnTo>
                  <a:pt x="4663659" y="7697411"/>
                </a:lnTo>
                <a:lnTo>
                  <a:pt x="4673928" y="7699025"/>
                </a:lnTo>
                <a:close/>
                <a:moveTo>
                  <a:pt x="4772243" y="2114774"/>
                </a:moveTo>
                <a:lnTo>
                  <a:pt x="4702728" y="2107469"/>
                </a:lnTo>
                <a:lnTo>
                  <a:pt x="4615657" y="2101223"/>
                </a:lnTo>
                <a:lnTo>
                  <a:pt x="4580236" y="2100640"/>
                </a:lnTo>
                <a:lnTo>
                  <a:pt x="4544285" y="2102370"/>
                </a:lnTo>
                <a:lnTo>
                  <a:pt x="4508174" y="2106507"/>
                </a:lnTo>
                <a:lnTo>
                  <a:pt x="4489715" y="2109785"/>
                </a:lnTo>
                <a:lnTo>
                  <a:pt x="4542932" y="2163186"/>
                </a:lnTo>
                <a:lnTo>
                  <a:pt x="4647302" y="2260213"/>
                </a:lnTo>
                <a:lnTo>
                  <a:pt x="4724873" y="2330144"/>
                </a:lnTo>
                <a:lnTo>
                  <a:pt x="4744342" y="2350179"/>
                </a:lnTo>
                <a:lnTo>
                  <a:pt x="4745674" y="2352956"/>
                </a:lnTo>
                <a:lnTo>
                  <a:pt x="4738400" y="2350800"/>
                </a:lnTo>
                <a:lnTo>
                  <a:pt x="4725580" y="2343249"/>
                </a:lnTo>
                <a:lnTo>
                  <a:pt x="4698996" y="2326863"/>
                </a:lnTo>
                <a:lnTo>
                  <a:pt x="4647114" y="2292663"/>
                </a:lnTo>
                <a:lnTo>
                  <a:pt x="4596881" y="2256429"/>
                </a:lnTo>
                <a:lnTo>
                  <a:pt x="4549043" y="2218342"/>
                </a:lnTo>
                <a:lnTo>
                  <a:pt x="4525768" y="2198584"/>
                </a:lnTo>
                <a:lnTo>
                  <a:pt x="4502404" y="2179329"/>
                </a:lnTo>
                <a:lnTo>
                  <a:pt x="4453781" y="2145764"/>
                </a:lnTo>
                <a:lnTo>
                  <a:pt x="4415060" y="2124618"/>
                </a:lnTo>
                <a:lnTo>
                  <a:pt x="4388802" y="2112332"/>
                </a:lnTo>
                <a:lnTo>
                  <a:pt x="4361354" y="2101673"/>
                </a:lnTo>
                <a:lnTo>
                  <a:pt x="4333548" y="2092322"/>
                </a:lnTo>
                <a:lnTo>
                  <a:pt x="4304554" y="2084598"/>
                </a:lnTo>
                <a:lnTo>
                  <a:pt x="4275575" y="2078275"/>
                </a:lnTo>
                <a:lnTo>
                  <a:pt x="4245588" y="2073276"/>
                </a:lnTo>
                <a:lnTo>
                  <a:pt x="4214690" y="2069796"/>
                </a:lnTo>
                <a:lnTo>
                  <a:pt x="4167442" y="2067148"/>
                </a:lnTo>
                <a:lnTo>
                  <a:pt x="4102115" y="2068573"/>
                </a:lnTo>
                <a:lnTo>
                  <a:pt x="4067949" y="2071970"/>
                </a:lnTo>
                <a:lnTo>
                  <a:pt x="4033878" y="2075565"/>
                </a:lnTo>
                <a:lnTo>
                  <a:pt x="3999997" y="2079557"/>
                </a:lnTo>
                <a:lnTo>
                  <a:pt x="3944213" y="2086495"/>
                </a:lnTo>
                <a:lnTo>
                  <a:pt x="3860841" y="2094796"/>
                </a:lnTo>
                <a:lnTo>
                  <a:pt x="3805303" y="2098826"/>
                </a:lnTo>
                <a:lnTo>
                  <a:pt x="3750289" y="2099842"/>
                </a:lnTo>
                <a:lnTo>
                  <a:pt x="3695242" y="2098053"/>
                </a:lnTo>
                <a:lnTo>
                  <a:pt x="3640895" y="2092245"/>
                </a:lnTo>
                <a:lnTo>
                  <a:pt x="3586777" y="2082126"/>
                </a:lnTo>
                <a:lnTo>
                  <a:pt x="3559837" y="2075262"/>
                </a:lnTo>
                <a:lnTo>
                  <a:pt x="3558027" y="2079705"/>
                </a:lnTo>
                <a:lnTo>
                  <a:pt x="3555942" y="2084253"/>
                </a:lnTo>
                <a:lnTo>
                  <a:pt x="3564263" y="2088592"/>
                </a:lnTo>
                <a:lnTo>
                  <a:pt x="3581193" y="2097862"/>
                </a:lnTo>
                <a:lnTo>
                  <a:pt x="3590141" y="2100084"/>
                </a:lnTo>
                <a:lnTo>
                  <a:pt x="3608029" y="2103828"/>
                </a:lnTo>
                <a:lnTo>
                  <a:pt x="3642713" y="2113139"/>
                </a:lnTo>
                <a:lnTo>
                  <a:pt x="3675659" y="2124989"/>
                </a:lnTo>
                <a:lnTo>
                  <a:pt x="3707232" y="2138770"/>
                </a:lnTo>
                <a:lnTo>
                  <a:pt x="3751744" y="2162403"/>
                </a:lnTo>
                <a:lnTo>
                  <a:pt x="3807094" y="2199036"/>
                </a:lnTo>
                <a:lnTo>
                  <a:pt x="3833805" y="2218424"/>
                </a:lnTo>
                <a:lnTo>
                  <a:pt x="3858643" y="2236646"/>
                </a:lnTo>
                <a:lnTo>
                  <a:pt x="3911248" y="2268928"/>
                </a:lnTo>
                <a:lnTo>
                  <a:pt x="3953032" y="2289613"/>
                </a:lnTo>
                <a:lnTo>
                  <a:pt x="3982542" y="2301832"/>
                </a:lnTo>
                <a:lnTo>
                  <a:pt x="4012505" y="2312942"/>
                </a:lnTo>
                <a:lnTo>
                  <a:pt x="4043936" y="2322319"/>
                </a:lnTo>
                <a:lnTo>
                  <a:pt x="4059785" y="2326605"/>
                </a:lnTo>
                <a:lnTo>
                  <a:pt x="4079642" y="2331709"/>
                </a:lnTo>
                <a:lnTo>
                  <a:pt x="4116594" y="2344380"/>
                </a:lnTo>
                <a:lnTo>
                  <a:pt x="4149770" y="2360131"/>
                </a:lnTo>
                <a:lnTo>
                  <a:pt x="4178146" y="2378884"/>
                </a:lnTo>
                <a:lnTo>
                  <a:pt x="4202652" y="2400519"/>
                </a:lnTo>
                <a:lnTo>
                  <a:pt x="4222185" y="2426161"/>
                </a:lnTo>
                <a:lnTo>
                  <a:pt x="4237107" y="2455201"/>
                </a:lnTo>
                <a:lnTo>
                  <a:pt x="4246312" y="2488062"/>
                </a:lnTo>
                <a:lnTo>
                  <a:pt x="4248748" y="2506140"/>
                </a:lnTo>
                <a:lnTo>
                  <a:pt x="4251288" y="2525116"/>
                </a:lnTo>
                <a:lnTo>
                  <a:pt x="4256169" y="2553757"/>
                </a:lnTo>
                <a:lnTo>
                  <a:pt x="4256946" y="2573171"/>
                </a:lnTo>
                <a:lnTo>
                  <a:pt x="4255948" y="2583406"/>
                </a:lnTo>
                <a:lnTo>
                  <a:pt x="4242159" y="2539621"/>
                </a:lnTo>
                <a:lnTo>
                  <a:pt x="4229765" y="2496009"/>
                </a:lnTo>
                <a:lnTo>
                  <a:pt x="4226654" y="2484054"/>
                </a:lnTo>
                <a:lnTo>
                  <a:pt x="4218133" y="2462195"/>
                </a:lnTo>
                <a:lnTo>
                  <a:pt x="4207121" y="2441989"/>
                </a:lnTo>
                <a:lnTo>
                  <a:pt x="4193713" y="2423634"/>
                </a:lnTo>
                <a:lnTo>
                  <a:pt x="4177259" y="2407144"/>
                </a:lnTo>
                <a:lnTo>
                  <a:pt x="4158323" y="2393006"/>
                </a:lnTo>
                <a:lnTo>
                  <a:pt x="4136063" y="2380839"/>
                </a:lnTo>
                <a:lnTo>
                  <a:pt x="4111130" y="2370629"/>
                </a:lnTo>
                <a:lnTo>
                  <a:pt x="4097326" y="2366502"/>
                </a:lnTo>
                <a:lnTo>
                  <a:pt x="4066927" y="2357905"/>
                </a:lnTo>
                <a:lnTo>
                  <a:pt x="4006129" y="2340711"/>
                </a:lnTo>
                <a:lnTo>
                  <a:pt x="3976364" y="2330700"/>
                </a:lnTo>
                <a:lnTo>
                  <a:pt x="3953780" y="2322644"/>
                </a:lnTo>
                <a:lnTo>
                  <a:pt x="3909505" y="2303614"/>
                </a:lnTo>
                <a:lnTo>
                  <a:pt x="3887364" y="2293748"/>
                </a:lnTo>
                <a:lnTo>
                  <a:pt x="3899598" y="2323343"/>
                </a:lnTo>
                <a:lnTo>
                  <a:pt x="3912230" y="2355133"/>
                </a:lnTo>
                <a:lnTo>
                  <a:pt x="3899631" y="2334358"/>
                </a:lnTo>
                <a:lnTo>
                  <a:pt x="3871871" y="2296365"/>
                </a:lnTo>
                <a:lnTo>
                  <a:pt x="3839876" y="2261863"/>
                </a:lnTo>
                <a:lnTo>
                  <a:pt x="3803740" y="2231051"/>
                </a:lnTo>
                <a:lnTo>
                  <a:pt x="3764669" y="2203701"/>
                </a:lnTo>
                <a:lnTo>
                  <a:pt x="3721450" y="2179341"/>
                </a:lnTo>
                <a:lnTo>
                  <a:pt x="3675478" y="2158141"/>
                </a:lnTo>
                <a:lnTo>
                  <a:pt x="3626190" y="2139612"/>
                </a:lnTo>
                <a:lnTo>
                  <a:pt x="3600257" y="2131426"/>
                </a:lnTo>
                <a:lnTo>
                  <a:pt x="3578053" y="2124165"/>
                </a:lnTo>
                <a:lnTo>
                  <a:pt x="3534898" y="2105411"/>
                </a:lnTo>
                <a:lnTo>
                  <a:pt x="3514882" y="2094499"/>
                </a:lnTo>
                <a:lnTo>
                  <a:pt x="3488322" y="2080217"/>
                </a:lnTo>
                <a:lnTo>
                  <a:pt x="3448340" y="2062601"/>
                </a:lnTo>
                <a:lnTo>
                  <a:pt x="3420899" y="2052642"/>
                </a:lnTo>
                <a:lnTo>
                  <a:pt x="3393388" y="2044587"/>
                </a:lnTo>
                <a:lnTo>
                  <a:pt x="3365519" y="2037842"/>
                </a:lnTo>
                <a:lnTo>
                  <a:pt x="3337484" y="2032802"/>
                </a:lnTo>
                <a:lnTo>
                  <a:pt x="3309005" y="2029574"/>
                </a:lnTo>
                <a:lnTo>
                  <a:pt x="3280074" y="2027457"/>
                </a:lnTo>
                <a:lnTo>
                  <a:pt x="3250794" y="2027349"/>
                </a:lnTo>
                <a:lnTo>
                  <a:pt x="3221807" y="2028537"/>
                </a:lnTo>
                <a:lnTo>
                  <a:pt x="3191908" y="2031247"/>
                </a:lnTo>
                <a:lnTo>
                  <a:pt x="3147089" y="2037764"/>
                </a:lnTo>
                <a:lnTo>
                  <a:pt x="3086181" y="2051818"/>
                </a:lnTo>
                <a:lnTo>
                  <a:pt x="3054967" y="2061363"/>
                </a:lnTo>
                <a:lnTo>
                  <a:pt x="2994496" y="2081116"/>
                </a:lnTo>
                <a:lnTo>
                  <a:pt x="2921341" y="2105233"/>
                </a:lnTo>
                <a:lnTo>
                  <a:pt x="2943531" y="2127515"/>
                </a:lnTo>
                <a:lnTo>
                  <a:pt x="2973344" y="2158156"/>
                </a:lnTo>
                <a:lnTo>
                  <a:pt x="2993716" y="2175970"/>
                </a:lnTo>
                <a:lnTo>
                  <a:pt x="3004767" y="2183257"/>
                </a:lnTo>
                <a:lnTo>
                  <a:pt x="3044545" y="2207287"/>
                </a:lnTo>
                <a:lnTo>
                  <a:pt x="3105708" y="2240296"/>
                </a:lnTo>
                <a:lnTo>
                  <a:pt x="3147856" y="2260372"/>
                </a:lnTo>
                <a:lnTo>
                  <a:pt x="3191099" y="2278623"/>
                </a:lnTo>
                <a:lnTo>
                  <a:pt x="3235992" y="2294836"/>
                </a:lnTo>
                <a:lnTo>
                  <a:pt x="3282067" y="2308724"/>
                </a:lnTo>
                <a:lnTo>
                  <a:pt x="3329966" y="2319570"/>
                </a:lnTo>
                <a:lnTo>
                  <a:pt x="3354740" y="2323975"/>
                </a:lnTo>
                <a:lnTo>
                  <a:pt x="3371320" y="2327044"/>
                </a:lnTo>
                <a:lnTo>
                  <a:pt x="3403194" y="2334610"/>
                </a:lnTo>
                <a:lnTo>
                  <a:pt x="3433420" y="2344212"/>
                </a:lnTo>
                <a:lnTo>
                  <a:pt x="3461526" y="2355559"/>
                </a:lnTo>
                <a:lnTo>
                  <a:pt x="3488538" y="2368731"/>
                </a:lnTo>
                <a:lnTo>
                  <a:pt x="3513805" y="2383740"/>
                </a:lnTo>
                <a:lnTo>
                  <a:pt x="3538533" y="2400364"/>
                </a:lnTo>
                <a:lnTo>
                  <a:pt x="3561984" y="2419117"/>
                </a:lnTo>
                <a:lnTo>
                  <a:pt x="3573621" y="2428995"/>
                </a:lnTo>
                <a:lnTo>
                  <a:pt x="3594367" y="2446902"/>
                </a:lnTo>
                <a:lnTo>
                  <a:pt x="3640284" y="2479620"/>
                </a:lnTo>
                <a:lnTo>
                  <a:pt x="3689065" y="2510777"/>
                </a:lnTo>
                <a:lnTo>
                  <a:pt x="3736822" y="2541856"/>
                </a:lnTo>
                <a:lnTo>
                  <a:pt x="3759503" y="2558320"/>
                </a:lnTo>
                <a:lnTo>
                  <a:pt x="3777408" y="2571677"/>
                </a:lnTo>
                <a:lnTo>
                  <a:pt x="3810997" y="2599237"/>
                </a:lnTo>
                <a:lnTo>
                  <a:pt x="3859358" y="2642521"/>
                </a:lnTo>
                <a:lnTo>
                  <a:pt x="3890552" y="2671931"/>
                </a:lnTo>
                <a:lnTo>
                  <a:pt x="3892909" y="2674787"/>
                </a:lnTo>
                <a:lnTo>
                  <a:pt x="3892727" y="2683304"/>
                </a:lnTo>
                <a:lnTo>
                  <a:pt x="3890244" y="2693869"/>
                </a:lnTo>
                <a:lnTo>
                  <a:pt x="3888595" y="2704119"/>
                </a:lnTo>
                <a:lnTo>
                  <a:pt x="3889484" y="2708707"/>
                </a:lnTo>
                <a:lnTo>
                  <a:pt x="3895569" y="2728913"/>
                </a:lnTo>
                <a:lnTo>
                  <a:pt x="3901346" y="2762844"/>
                </a:lnTo>
                <a:lnTo>
                  <a:pt x="3901252" y="2779071"/>
                </a:lnTo>
                <a:lnTo>
                  <a:pt x="3899269" y="2784519"/>
                </a:lnTo>
                <a:lnTo>
                  <a:pt x="3895739" y="2784690"/>
                </a:lnTo>
                <a:lnTo>
                  <a:pt x="3890837" y="2778582"/>
                </a:lnTo>
                <a:lnTo>
                  <a:pt x="3887520" y="2773040"/>
                </a:lnTo>
                <a:lnTo>
                  <a:pt x="3880744" y="2757555"/>
                </a:lnTo>
                <a:lnTo>
                  <a:pt x="3871731" y="2725089"/>
                </a:lnTo>
                <a:lnTo>
                  <a:pt x="3868200" y="2708838"/>
                </a:lnTo>
                <a:lnTo>
                  <a:pt x="3865574" y="2698576"/>
                </a:lnTo>
                <a:lnTo>
                  <a:pt x="3858385" y="2679494"/>
                </a:lnTo>
                <a:lnTo>
                  <a:pt x="3849348" y="2661350"/>
                </a:lnTo>
                <a:lnTo>
                  <a:pt x="3838004" y="2644556"/>
                </a:lnTo>
                <a:lnTo>
                  <a:pt x="3824168" y="2629414"/>
                </a:lnTo>
                <a:lnTo>
                  <a:pt x="3808856" y="2615304"/>
                </a:lnTo>
                <a:lnTo>
                  <a:pt x="3791792" y="2602330"/>
                </a:lnTo>
                <a:lnTo>
                  <a:pt x="3772324" y="2590507"/>
                </a:lnTo>
                <a:lnTo>
                  <a:pt x="3762226" y="2585204"/>
                </a:lnTo>
                <a:lnTo>
                  <a:pt x="3687250" y="2547367"/>
                </a:lnTo>
                <a:lnTo>
                  <a:pt x="3607507" y="2507124"/>
                </a:lnTo>
                <a:lnTo>
                  <a:pt x="3718803" y="2739006"/>
                </a:lnTo>
                <a:lnTo>
                  <a:pt x="3716304" y="2739959"/>
                </a:lnTo>
                <a:lnTo>
                  <a:pt x="3713710" y="2740712"/>
                </a:lnTo>
                <a:lnTo>
                  <a:pt x="3631589" y="2597667"/>
                </a:lnTo>
                <a:lnTo>
                  <a:pt x="3549103" y="2455230"/>
                </a:lnTo>
                <a:lnTo>
                  <a:pt x="3540010" y="2440393"/>
                </a:lnTo>
                <a:lnTo>
                  <a:pt x="3517043" y="2415121"/>
                </a:lnTo>
                <a:lnTo>
                  <a:pt x="3496695" y="2399410"/>
                </a:lnTo>
                <a:lnTo>
                  <a:pt x="3481440" y="2390206"/>
                </a:lnTo>
                <a:lnTo>
                  <a:pt x="3464995" y="2382628"/>
                </a:lnTo>
                <a:lnTo>
                  <a:pt x="3446518" y="2376292"/>
                </a:lnTo>
                <a:lnTo>
                  <a:pt x="3436912" y="2373384"/>
                </a:lnTo>
                <a:lnTo>
                  <a:pt x="3262577" y="2327646"/>
                </a:lnTo>
                <a:lnTo>
                  <a:pt x="3093090" y="2283113"/>
                </a:lnTo>
                <a:lnTo>
                  <a:pt x="3194769" y="2494962"/>
                </a:lnTo>
                <a:lnTo>
                  <a:pt x="3187075" y="2488509"/>
                </a:lnTo>
                <a:lnTo>
                  <a:pt x="3179942" y="2482545"/>
                </a:lnTo>
                <a:lnTo>
                  <a:pt x="3193782" y="2563381"/>
                </a:lnTo>
                <a:lnTo>
                  <a:pt x="3207924" y="2646215"/>
                </a:lnTo>
                <a:lnTo>
                  <a:pt x="3208725" y="2651306"/>
                </a:lnTo>
                <a:lnTo>
                  <a:pt x="3206893" y="2661859"/>
                </a:lnTo>
                <a:lnTo>
                  <a:pt x="3202531" y="2670559"/>
                </a:lnTo>
                <a:lnTo>
                  <a:pt x="3198041" y="2676258"/>
                </a:lnTo>
                <a:lnTo>
                  <a:pt x="3196375" y="2676894"/>
                </a:lnTo>
                <a:lnTo>
                  <a:pt x="3183974" y="2632581"/>
                </a:lnTo>
                <a:lnTo>
                  <a:pt x="3157963" y="2527755"/>
                </a:lnTo>
                <a:lnTo>
                  <a:pt x="3144689" y="2480255"/>
                </a:lnTo>
                <a:lnTo>
                  <a:pt x="3142857" y="2482595"/>
                </a:lnTo>
                <a:lnTo>
                  <a:pt x="3141191" y="2491441"/>
                </a:lnTo>
                <a:lnTo>
                  <a:pt x="3139415" y="2506900"/>
                </a:lnTo>
                <a:lnTo>
                  <a:pt x="3137702" y="2511542"/>
                </a:lnTo>
                <a:lnTo>
                  <a:pt x="3135861" y="2513181"/>
                </a:lnTo>
                <a:lnTo>
                  <a:pt x="3132062" y="2514159"/>
                </a:lnTo>
                <a:lnTo>
                  <a:pt x="3126850" y="2513564"/>
                </a:lnTo>
                <a:lnTo>
                  <a:pt x="3124502" y="2511409"/>
                </a:lnTo>
                <a:lnTo>
                  <a:pt x="3126286" y="2504863"/>
                </a:lnTo>
                <a:lnTo>
                  <a:pt x="3128442" y="2490199"/>
                </a:lnTo>
                <a:lnTo>
                  <a:pt x="3128338" y="2464663"/>
                </a:lnTo>
                <a:lnTo>
                  <a:pt x="3122228" y="2425930"/>
                </a:lnTo>
                <a:lnTo>
                  <a:pt x="3108921" y="2383840"/>
                </a:lnTo>
                <a:lnTo>
                  <a:pt x="3088540" y="2340689"/>
                </a:lnTo>
                <a:lnTo>
                  <a:pt x="3068015" y="2309559"/>
                </a:lnTo>
                <a:lnTo>
                  <a:pt x="3052546" y="2289644"/>
                </a:lnTo>
                <a:lnTo>
                  <a:pt x="3035140" y="2271169"/>
                </a:lnTo>
                <a:lnTo>
                  <a:pt x="3015513" y="2253541"/>
                </a:lnTo>
                <a:lnTo>
                  <a:pt x="2994514" y="2237844"/>
                </a:lnTo>
                <a:lnTo>
                  <a:pt x="2971492" y="2224089"/>
                </a:lnTo>
                <a:lnTo>
                  <a:pt x="2959433" y="2218125"/>
                </a:lnTo>
                <a:lnTo>
                  <a:pt x="2952238" y="2214766"/>
                </a:lnTo>
                <a:lnTo>
                  <a:pt x="2939411" y="2206513"/>
                </a:lnTo>
                <a:lnTo>
                  <a:pt x="2921394" y="2191556"/>
                </a:lnTo>
                <a:lnTo>
                  <a:pt x="2889002" y="2154859"/>
                </a:lnTo>
                <a:lnTo>
                  <a:pt x="2864821" y="2129111"/>
                </a:lnTo>
                <a:lnTo>
                  <a:pt x="2845108" y="2136621"/>
                </a:lnTo>
                <a:lnTo>
                  <a:pt x="2807489" y="2149832"/>
                </a:lnTo>
                <a:lnTo>
                  <a:pt x="2807662" y="2170502"/>
                </a:lnTo>
                <a:lnTo>
                  <a:pt x="2810985" y="2242332"/>
                </a:lnTo>
                <a:lnTo>
                  <a:pt x="2812495" y="2261971"/>
                </a:lnTo>
                <a:lnTo>
                  <a:pt x="2818234" y="2301518"/>
                </a:lnTo>
                <a:lnTo>
                  <a:pt x="2830618" y="2360434"/>
                </a:lnTo>
                <a:lnTo>
                  <a:pt x="2837404" y="2396215"/>
                </a:lnTo>
                <a:lnTo>
                  <a:pt x="2837404" y="2805544"/>
                </a:lnTo>
                <a:lnTo>
                  <a:pt x="2812495" y="2861091"/>
                </a:lnTo>
                <a:lnTo>
                  <a:pt x="2760543" y="2967625"/>
                </a:lnTo>
                <a:lnTo>
                  <a:pt x="2718257" y="3043490"/>
                </a:lnTo>
                <a:lnTo>
                  <a:pt x="2706982" y="3061919"/>
                </a:lnTo>
                <a:lnTo>
                  <a:pt x="2697247" y="3058464"/>
                </a:lnTo>
                <a:cubicBezTo>
                  <a:pt x="2658311" y="3049357"/>
                  <a:pt x="2618686" y="3042412"/>
                  <a:pt x="2578473" y="3037743"/>
                </a:cubicBezTo>
                <a:lnTo>
                  <a:pt x="2573886" y="3037478"/>
                </a:lnTo>
                <a:lnTo>
                  <a:pt x="2575087" y="3036765"/>
                </a:lnTo>
                <a:lnTo>
                  <a:pt x="2590492" y="3024928"/>
                </a:lnTo>
                <a:lnTo>
                  <a:pt x="2602272" y="3012015"/>
                </a:lnTo>
                <a:lnTo>
                  <a:pt x="2606500" y="3005289"/>
                </a:lnTo>
                <a:lnTo>
                  <a:pt x="2625831" y="2970585"/>
                </a:lnTo>
                <a:lnTo>
                  <a:pt x="2660868" y="2901176"/>
                </a:lnTo>
                <a:lnTo>
                  <a:pt x="2692281" y="2831498"/>
                </a:lnTo>
                <a:lnTo>
                  <a:pt x="2718559" y="2760744"/>
                </a:lnTo>
                <a:lnTo>
                  <a:pt x="2738796" y="2688915"/>
                </a:lnTo>
                <a:lnTo>
                  <a:pt x="2752086" y="2616009"/>
                </a:lnTo>
                <a:lnTo>
                  <a:pt x="2757221" y="2560320"/>
                </a:lnTo>
                <a:lnTo>
                  <a:pt x="2758127" y="2522926"/>
                </a:lnTo>
                <a:lnTo>
                  <a:pt x="2756616" y="2484994"/>
                </a:lnTo>
                <a:lnTo>
                  <a:pt x="2752993" y="2446523"/>
                </a:lnTo>
                <a:lnTo>
                  <a:pt x="2750274" y="2427422"/>
                </a:lnTo>
                <a:lnTo>
                  <a:pt x="2742723" y="2377921"/>
                </a:lnTo>
                <a:lnTo>
                  <a:pt x="2731547" y="2278382"/>
                </a:lnTo>
                <a:lnTo>
                  <a:pt x="2723090" y="2178842"/>
                </a:lnTo>
                <a:lnTo>
                  <a:pt x="2717653" y="2079033"/>
                </a:lnTo>
                <a:lnTo>
                  <a:pt x="2715840" y="2029263"/>
                </a:lnTo>
                <a:lnTo>
                  <a:pt x="2715236" y="2009355"/>
                </a:lnTo>
                <a:lnTo>
                  <a:pt x="2718559" y="1970616"/>
                </a:lnTo>
                <a:lnTo>
                  <a:pt x="2727016" y="1933760"/>
                </a:lnTo>
                <a:lnTo>
                  <a:pt x="2740910" y="1898517"/>
                </a:lnTo>
                <a:lnTo>
                  <a:pt x="2759939" y="1864889"/>
                </a:lnTo>
                <a:lnTo>
                  <a:pt x="2784707" y="1833681"/>
                </a:lnTo>
                <a:lnTo>
                  <a:pt x="2815214" y="1804358"/>
                </a:lnTo>
                <a:lnTo>
                  <a:pt x="2851761" y="1776648"/>
                </a:lnTo>
                <a:lnTo>
                  <a:pt x="2872300" y="1764272"/>
                </a:lnTo>
                <a:lnTo>
                  <a:pt x="2885288" y="1756202"/>
                </a:lnTo>
                <a:lnTo>
                  <a:pt x="2909150" y="1737640"/>
                </a:lnTo>
                <a:lnTo>
                  <a:pt x="2942375" y="1707239"/>
                </a:lnTo>
                <a:lnTo>
                  <a:pt x="2964726" y="1687062"/>
                </a:lnTo>
                <a:lnTo>
                  <a:pt x="2971371" y="1680875"/>
                </a:lnTo>
                <a:lnTo>
                  <a:pt x="2978318" y="1668230"/>
                </a:lnTo>
                <a:lnTo>
                  <a:pt x="2979224" y="1655048"/>
                </a:lnTo>
                <a:lnTo>
                  <a:pt x="2974996" y="1639983"/>
                </a:lnTo>
                <a:lnTo>
                  <a:pt x="2971069" y="1631912"/>
                </a:lnTo>
                <a:lnTo>
                  <a:pt x="2930293" y="1546900"/>
                </a:lnTo>
                <a:lnTo>
                  <a:pt x="2852365" y="1375799"/>
                </a:lnTo>
                <a:lnTo>
                  <a:pt x="2813704" y="1290249"/>
                </a:lnTo>
                <a:lnTo>
                  <a:pt x="2818838" y="1288634"/>
                </a:lnTo>
                <a:lnTo>
                  <a:pt x="2823973" y="1286751"/>
                </a:lnTo>
                <a:lnTo>
                  <a:pt x="2851157" y="1331679"/>
                </a:lnTo>
                <a:lnTo>
                  <a:pt x="2878945" y="1376338"/>
                </a:lnTo>
                <a:lnTo>
                  <a:pt x="2882570" y="1347821"/>
                </a:lnTo>
                <a:lnTo>
                  <a:pt x="2887100" y="1291056"/>
                </a:lnTo>
                <a:lnTo>
                  <a:pt x="2889215" y="1234830"/>
                </a:lnTo>
                <a:lnTo>
                  <a:pt x="2889215" y="1179410"/>
                </a:lnTo>
                <a:lnTo>
                  <a:pt x="2888006" y="1151432"/>
                </a:lnTo>
                <a:lnTo>
                  <a:pt x="2885288" y="1096820"/>
                </a:lnTo>
                <a:lnTo>
                  <a:pt x="2875019" y="987057"/>
                </a:lnTo>
                <a:lnTo>
                  <a:pt x="2870488" y="932175"/>
                </a:lnTo>
                <a:lnTo>
                  <a:pt x="2875925" y="945089"/>
                </a:lnTo>
                <a:lnTo>
                  <a:pt x="2885288" y="971991"/>
                </a:lnTo>
                <a:lnTo>
                  <a:pt x="2892839" y="998894"/>
                </a:lnTo>
                <a:lnTo>
                  <a:pt x="2897672" y="1026065"/>
                </a:lnTo>
                <a:lnTo>
                  <a:pt x="2899485" y="1039517"/>
                </a:lnTo>
                <a:lnTo>
                  <a:pt x="2907639" y="1126681"/>
                </a:lnTo>
                <a:lnTo>
                  <a:pt x="2922440" y="1301548"/>
                </a:lnTo>
                <a:lnTo>
                  <a:pt x="2931501" y="1388713"/>
                </a:lnTo>
                <a:lnTo>
                  <a:pt x="2935428" y="1418036"/>
                </a:lnTo>
                <a:lnTo>
                  <a:pt x="2944489" y="1460811"/>
                </a:lnTo>
                <a:lnTo>
                  <a:pt x="2952644" y="1489328"/>
                </a:lnTo>
                <a:lnTo>
                  <a:pt x="2962914" y="1518114"/>
                </a:lnTo>
                <a:lnTo>
                  <a:pt x="2975600" y="1545824"/>
                </a:lnTo>
                <a:lnTo>
                  <a:pt x="2990702" y="1573802"/>
                </a:lnTo>
                <a:lnTo>
                  <a:pt x="3009127" y="1601243"/>
                </a:lnTo>
                <a:lnTo>
                  <a:pt x="3019094" y="1614963"/>
                </a:lnTo>
                <a:lnTo>
                  <a:pt x="3043560" y="1567077"/>
                </a:lnTo>
                <a:lnTo>
                  <a:pt x="3066516" y="1524571"/>
                </a:lnTo>
                <a:lnTo>
                  <a:pt x="3080711" y="1500089"/>
                </a:lnTo>
                <a:lnTo>
                  <a:pt x="3105177" y="1450320"/>
                </a:lnTo>
                <a:lnTo>
                  <a:pt x="3125414" y="1400012"/>
                </a:lnTo>
                <a:lnTo>
                  <a:pt x="3140818" y="1348896"/>
                </a:lnTo>
                <a:lnTo>
                  <a:pt x="3152599" y="1297244"/>
                </a:lnTo>
                <a:lnTo>
                  <a:pt x="3159848" y="1245321"/>
                </a:lnTo>
                <a:lnTo>
                  <a:pt x="3162868" y="1192323"/>
                </a:lnTo>
                <a:lnTo>
                  <a:pt x="3161659" y="1139057"/>
                </a:lnTo>
                <a:lnTo>
                  <a:pt x="3159244" y="1111885"/>
                </a:lnTo>
                <a:lnTo>
                  <a:pt x="3156223" y="1082830"/>
                </a:lnTo>
                <a:lnTo>
                  <a:pt x="3144745" y="1026334"/>
                </a:lnTo>
                <a:lnTo>
                  <a:pt x="3128133" y="972260"/>
                </a:lnTo>
                <a:lnTo>
                  <a:pt x="3104875" y="921145"/>
                </a:lnTo>
                <a:lnTo>
                  <a:pt x="3082524" y="884288"/>
                </a:lnTo>
                <a:lnTo>
                  <a:pt x="3065911" y="861153"/>
                </a:lnTo>
                <a:lnTo>
                  <a:pt x="3046883" y="838285"/>
                </a:lnTo>
                <a:lnTo>
                  <a:pt x="3026344" y="816494"/>
                </a:lnTo>
                <a:lnTo>
                  <a:pt x="3003388" y="795510"/>
                </a:lnTo>
                <a:lnTo>
                  <a:pt x="2978318" y="775333"/>
                </a:lnTo>
                <a:lnTo>
                  <a:pt x="2951738" y="755694"/>
                </a:lnTo>
                <a:lnTo>
                  <a:pt x="2922440" y="737131"/>
                </a:lnTo>
                <a:lnTo>
                  <a:pt x="2906733" y="728253"/>
                </a:lnTo>
                <a:lnTo>
                  <a:pt x="2888308" y="716955"/>
                </a:lnTo>
                <a:lnTo>
                  <a:pt x="2844210" y="685747"/>
                </a:lnTo>
                <a:lnTo>
                  <a:pt x="2774438" y="631942"/>
                </a:lnTo>
                <a:lnTo>
                  <a:pt x="2736984" y="605577"/>
                </a:lnTo>
                <a:lnTo>
                  <a:pt x="2705873" y="585132"/>
                </a:lnTo>
                <a:lnTo>
                  <a:pt x="2649088" y="550966"/>
                </a:lnTo>
                <a:lnTo>
                  <a:pt x="2576900" y="510612"/>
                </a:lnTo>
                <a:lnTo>
                  <a:pt x="2511960" y="477790"/>
                </a:lnTo>
                <a:lnTo>
                  <a:pt x="2489911" y="467030"/>
                </a:lnTo>
                <a:lnTo>
                  <a:pt x="2487796" y="464877"/>
                </a:lnTo>
                <a:lnTo>
                  <a:pt x="2491723" y="465684"/>
                </a:lnTo>
                <a:lnTo>
                  <a:pt x="2509846" y="469720"/>
                </a:lnTo>
                <a:lnTo>
                  <a:pt x="2553642" y="486130"/>
                </a:lnTo>
                <a:lnTo>
                  <a:pt x="2604989" y="509535"/>
                </a:lnTo>
                <a:lnTo>
                  <a:pt x="2659660" y="537514"/>
                </a:lnTo>
                <a:lnTo>
                  <a:pt x="2742421" y="583518"/>
                </a:lnTo>
                <a:lnTo>
                  <a:pt x="2835149" y="638668"/>
                </a:lnTo>
                <a:lnTo>
                  <a:pt x="2864145" y="656424"/>
                </a:lnTo>
                <a:lnTo>
                  <a:pt x="2875019" y="616339"/>
                </a:lnTo>
                <a:lnTo>
                  <a:pt x="2883778" y="583249"/>
                </a:lnTo>
                <a:lnTo>
                  <a:pt x="2897672" y="587284"/>
                </a:lnTo>
                <a:lnTo>
                  <a:pt x="2910650" y="590802"/>
                </a:lnTo>
                <a:lnTo>
                  <a:pt x="2905223" y="602080"/>
                </a:lnTo>
                <a:lnTo>
                  <a:pt x="2898880" y="623872"/>
                </a:lnTo>
                <a:lnTo>
                  <a:pt x="2897370" y="644587"/>
                </a:lnTo>
                <a:lnTo>
                  <a:pt x="2900995" y="663687"/>
                </a:lnTo>
                <a:lnTo>
                  <a:pt x="2909150" y="681711"/>
                </a:lnTo>
                <a:lnTo>
                  <a:pt x="2921836" y="698661"/>
                </a:lnTo>
                <a:lnTo>
                  <a:pt x="2938146" y="714533"/>
                </a:lnTo>
                <a:lnTo>
                  <a:pt x="2958987" y="729330"/>
                </a:lnTo>
                <a:lnTo>
                  <a:pt x="2970767" y="736594"/>
                </a:lnTo>
                <a:lnTo>
                  <a:pt x="2996139" y="753542"/>
                </a:lnTo>
                <a:lnTo>
                  <a:pt x="3020000" y="772912"/>
                </a:lnTo>
                <a:lnTo>
                  <a:pt x="3036009" y="785287"/>
                </a:lnTo>
                <a:lnTo>
                  <a:pt x="3066213" y="811652"/>
                </a:lnTo>
                <a:lnTo>
                  <a:pt x="3092794" y="839092"/>
                </a:lnTo>
                <a:lnTo>
                  <a:pt x="3116353" y="868146"/>
                </a:lnTo>
                <a:lnTo>
                  <a:pt x="3136590" y="898278"/>
                </a:lnTo>
                <a:lnTo>
                  <a:pt x="3153505" y="930023"/>
                </a:lnTo>
                <a:lnTo>
                  <a:pt x="3167096" y="963113"/>
                </a:lnTo>
                <a:lnTo>
                  <a:pt x="3177366" y="997818"/>
                </a:lnTo>
                <a:lnTo>
                  <a:pt x="3181293" y="1015574"/>
                </a:lnTo>
                <a:lnTo>
                  <a:pt x="3185219" y="1028756"/>
                </a:lnTo>
                <a:lnTo>
                  <a:pt x="3190958" y="1041400"/>
                </a:lnTo>
                <a:lnTo>
                  <a:pt x="3190354" y="992975"/>
                </a:lnTo>
                <a:lnTo>
                  <a:pt x="3193677" y="899623"/>
                </a:lnTo>
                <a:lnTo>
                  <a:pt x="3202738" y="811921"/>
                </a:lnTo>
                <a:lnTo>
                  <a:pt x="3217236" y="730674"/>
                </a:lnTo>
                <a:lnTo>
                  <a:pt x="3237171" y="655885"/>
                </a:lnTo>
                <a:lnTo>
                  <a:pt x="3255898" y="605040"/>
                </a:lnTo>
                <a:lnTo>
                  <a:pt x="3270094" y="573294"/>
                </a:lnTo>
                <a:lnTo>
                  <a:pt x="3285499" y="543970"/>
                </a:lnTo>
                <a:lnTo>
                  <a:pt x="3302111" y="516531"/>
                </a:lnTo>
                <a:lnTo>
                  <a:pt x="3320234" y="491780"/>
                </a:lnTo>
                <a:lnTo>
                  <a:pt x="3339564" y="468643"/>
                </a:lnTo>
                <a:lnTo>
                  <a:pt x="3349532" y="458690"/>
                </a:lnTo>
                <a:lnTo>
                  <a:pt x="3300601" y="564685"/>
                </a:lnTo>
                <a:lnTo>
                  <a:pt x="3255294" y="662880"/>
                </a:lnTo>
                <a:lnTo>
                  <a:pt x="3261033" y="665032"/>
                </a:lnTo>
                <a:lnTo>
                  <a:pt x="3267073" y="667185"/>
                </a:lnTo>
                <a:lnTo>
                  <a:pt x="3283686" y="647276"/>
                </a:lnTo>
                <a:lnTo>
                  <a:pt x="3301205" y="627906"/>
                </a:lnTo>
                <a:lnTo>
                  <a:pt x="3319932" y="609075"/>
                </a:lnTo>
                <a:lnTo>
                  <a:pt x="3343793" y="585670"/>
                </a:lnTo>
                <a:lnTo>
                  <a:pt x="3344095" y="596968"/>
                </a:lnTo>
                <a:lnTo>
                  <a:pt x="3343793" y="598852"/>
                </a:lnTo>
                <a:lnTo>
                  <a:pt x="3335034" y="611497"/>
                </a:lnTo>
                <a:lnTo>
                  <a:pt x="3325067" y="623334"/>
                </a:lnTo>
                <a:lnTo>
                  <a:pt x="3311474" y="637592"/>
                </a:lnTo>
                <a:lnTo>
                  <a:pt x="3288216" y="666378"/>
                </a:lnTo>
                <a:lnTo>
                  <a:pt x="3268886" y="696777"/>
                </a:lnTo>
                <a:lnTo>
                  <a:pt x="3253179" y="727446"/>
                </a:lnTo>
                <a:lnTo>
                  <a:pt x="3242004" y="759460"/>
                </a:lnTo>
                <a:lnTo>
                  <a:pt x="3234151" y="792282"/>
                </a:lnTo>
                <a:lnTo>
                  <a:pt x="3230224" y="825910"/>
                </a:lnTo>
                <a:lnTo>
                  <a:pt x="3230224" y="860345"/>
                </a:lnTo>
                <a:lnTo>
                  <a:pt x="3231432" y="878101"/>
                </a:lnTo>
                <a:lnTo>
                  <a:pt x="3233849" y="902851"/>
                </a:lnTo>
                <a:lnTo>
                  <a:pt x="3234097" y="906534"/>
                </a:lnTo>
                <a:lnTo>
                  <a:pt x="3250789" y="904764"/>
                </a:lnTo>
                <a:lnTo>
                  <a:pt x="3276153" y="898850"/>
                </a:lnTo>
                <a:lnTo>
                  <a:pt x="3301216" y="889979"/>
                </a:lnTo>
                <a:lnTo>
                  <a:pt x="3325071" y="879226"/>
                </a:lnTo>
                <a:lnTo>
                  <a:pt x="3347114" y="867128"/>
                </a:lnTo>
                <a:lnTo>
                  <a:pt x="3365836" y="854493"/>
                </a:lnTo>
                <a:lnTo>
                  <a:pt x="3380632" y="842396"/>
                </a:lnTo>
                <a:lnTo>
                  <a:pt x="3386067" y="836482"/>
                </a:lnTo>
                <a:lnTo>
                  <a:pt x="3402675" y="817395"/>
                </a:lnTo>
                <a:lnTo>
                  <a:pt x="3432267" y="776801"/>
                </a:lnTo>
                <a:lnTo>
                  <a:pt x="3472730" y="713894"/>
                </a:lnTo>
                <a:lnTo>
                  <a:pt x="3499605" y="671956"/>
                </a:lnTo>
                <a:lnTo>
                  <a:pt x="3505644" y="664698"/>
                </a:lnTo>
                <a:lnTo>
                  <a:pt x="3511683" y="657439"/>
                </a:lnTo>
                <a:lnTo>
                  <a:pt x="3518326" y="660128"/>
                </a:lnTo>
                <a:lnTo>
                  <a:pt x="3524969" y="662547"/>
                </a:lnTo>
                <a:lnTo>
                  <a:pt x="3492961" y="722227"/>
                </a:lnTo>
                <a:lnTo>
                  <a:pt x="3463671" y="776801"/>
                </a:lnTo>
                <a:lnTo>
                  <a:pt x="3554562" y="735670"/>
                </a:lnTo>
                <a:lnTo>
                  <a:pt x="3650283" y="694000"/>
                </a:lnTo>
                <a:lnTo>
                  <a:pt x="3665079" y="687280"/>
                </a:lnTo>
                <a:lnTo>
                  <a:pt x="3692256" y="673031"/>
                </a:lnTo>
                <a:lnTo>
                  <a:pt x="3716111" y="656633"/>
                </a:lnTo>
                <a:lnTo>
                  <a:pt x="3736946" y="638890"/>
                </a:lnTo>
                <a:lnTo>
                  <a:pt x="3754460" y="618996"/>
                </a:lnTo>
                <a:lnTo>
                  <a:pt x="3769256" y="597759"/>
                </a:lnTo>
                <a:lnTo>
                  <a:pt x="3781334" y="574908"/>
                </a:lnTo>
                <a:lnTo>
                  <a:pt x="3790393" y="549638"/>
                </a:lnTo>
                <a:lnTo>
                  <a:pt x="3794017" y="536734"/>
                </a:lnTo>
                <a:lnTo>
                  <a:pt x="3808511" y="490226"/>
                </a:lnTo>
                <a:lnTo>
                  <a:pt x="3833875" y="412802"/>
                </a:lnTo>
                <a:lnTo>
                  <a:pt x="3856523" y="351508"/>
                </a:lnTo>
                <a:lnTo>
                  <a:pt x="3876452" y="304462"/>
                </a:lnTo>
                <a:lnTo>
                  <a:pt x="3894872" y="268708"/>
                </a:lnTo>
                <a:lnTo>
                  <a:pt x="3912688" y="242362"/>
                </a:lnTo>
                <a:lnTo>
                  <a:pt x="3930503" y="222469"/>
                </a:lnTo>
                <a:lnTo>
                  <a:pt x="3949828" y="207145"/>
                </a:lnTo>
                <a:lnTo>
                  <a:pt x="3959793" y="200155"/>
                </a:lnTo>
                <a:lnTo>
                  <a:pt x="3949828" y="212791"/>
                </a:lnTo>
                <a:lnTo>
                  <a:pt x="3926578" y="251502"/>
                </a:lnTo>
                <a:lnTo>
                  <a:pt x="3901213" y="302312"/>
                </a:lnTo>
                <a:lnTo>
                  <a:pt x="3875546" y="360917"/>
                </a:lnTo>
                <a:lnTo>
                  <a:pt x="3851087" y="422480"/>
                </a:lnTo>
                <a:lnTo>
                  <a:pt x="3829346" y="482699"/>
                </a:lnTo>
                <a:lnTo>
                  <a:pt x="3812738" y="536734"/>
                </a:lnTo>
                <a:lnTo>
                  <a:pt x="3802169" y="580284"/>
                </a:lnTo>
                <a:lnTo>
                  <a:pt x="3800660" y="596146"/>
                </a:lnTo>
                <a:lnTo>
                  <a:pt x="3811229" y="591038"/>
                </a:lnTo>
                <a:lnTo>
                  <a:pt x="3869507" y="559853"/>
                </a:lnTo>
                <a:lnTo>
                  <a:pt x="3979119" y="498828"/>
                </a:lnTo>
                <a:lnTo>
                  <a:pt x="4008107" y="483773"/>
                </a:lnTo>
                <a:lnTo>
                  <a:pt x="4012032" y="486194"/>
                </a:lnTo>
                <a:lnTo>
                  <a:pt x="4015052" y="491570"/>
                </a:lnTo>
                <a:lnTo>
                  <a:pt x="4015052" y="494527"/>
                </a:lnTo>
                <a:lnTo>
                  <a:pt x="4013845" y="496140"/>
                </a:lnTo>
                <a:lnTo>
                  <a:pt x="4007201" y="501517"/>
                </a:lnTo>
                <a:lnTo>
                  <a:pt x="3975496" y="526787"/>
                </a:lnTo>
                <a:lnTo>
                  <a:pt x="3935636" y="553939"/>
                </a:lnTo>
                <a:lnTo>
                  <a:pt x="3901515" y="574101"/>
                </a:lnTo>
                <a:lnTo>
                  <a:pt x="3861052" y="595608"/>
                </a:lnTo>
                <a:lnTo>
                  <a:pt x="3812738" y="617652"/>
                </a:lnTo>
                <a:lnTo>
                  <a:pt x="3785864" y="628674"/>
                </a:lnTo>
                <a:lnTo>
                  <a:pt x="3778617" y="637547"/>
                </a:lnTo>
                <a:lnTo>
                  <a:pt x="3763216" y="653407"/>
                </a:lnTo>
                <a:lnTo>
                  <a:pt x="3737248" y="674645"/>
                </a:lnTo>
                <a:lnTo>
                  <a:pt x="3698597" y="699108"/>
                </a:lnTo>
                <a:lnTo>
                  <a:pt x="3656625" y="720884"/>
                </a:lnTo>
                <a:lnTo>
                  <a:pt x="3634581" y="731638"/>
                </a:lnTo>
                <a:lnTo>
                  <a:pt x="3606801" y="745885"/>
                </a:lnTo>
                <a:lnTo>
                  <a:pt x="3551240" y="775725"/>
                </a:lnTo>
                <a:lnTo>
                  <a:pt x="3497793" y="807448"/>
                </a:lnTo>
                <a:lnTo>
                  <a:pt x="3446460" y="841320"/>
                </a:lnTo>
                <a:lnTo>
                  <a:pt x="3421699" y="859333"/>
                </a:lnTo>
                <a:lnTo>
                  <a:pt x="3399957" y="875462"/>
                </a:lnTo>
                <a:lnTo>
                  <a:pt x="3354965" y="904496"/>
                </a:lnTo>
                <a:lnTo>
                  <a:pt x="3319334" y="922239"/>
                </a:lnTo>
                <a:lnTo>
                  <a:pt x="3293667" y="932186"/>
                </a:lnTo>
                <a:lnTo>
                  <a:pt x="3266793" y="939982"/>
                </a:lnTo>
                <a:lnTo>
                  <a:pt x="3238106" y="945090"/>
                </a:lnTo>
                <a:lnTo>
                  <a:pt x="3236712" y="945267"/>
                </a:lnTo>
                <a:lnTo>
                  <a:pt x="3237171" y="952083"/>
                </a:lnTo>
                <a:lnTo>
                  <a:pt x="3236869" y="976834"/>
                </a:lnTo>
                <a:lnTo>
                  <a:pt x="3234755" y="1050009"/>
                </a:lnTo>
                <a:lnTo>
                  <a:pt x="3231432" y="1159502"/>
                </a:lnTo>
                <a:lnTo>
                  <a:pt x="3225995" y="1232408"/>
                </a:lnTo>
                <a:lnTo>
                  <a:pt x="3221163" y="1268458"/>
                </a:lnTo>
                <a:lnTo>
                  <a:pt x="3216028" y="1299126"/>
                </a:lnTo>
                <a:lnTo>
                  <a:pt x="3201530" y="1360465"/>
                </a:lnTo>
                <a:lnTo>
                  <a:pt x="3174346" y="1451396"/>
                </a:lnTo>
                <a:lnTo>
                  <a:pt x="3156223" y="1511926"/>
                </a:lnTo>
                <a:lnTo>
                  <a:pt x="3171325" y="1503049"/>
                </a:lnTo>
                <a:lnTo>
                  <a:pt x="3201530" y="1483948"/>
                </a:lnTo>
                <a:lnTo>
                  <a:pt x="3229318" y="1462963"/>
                </a:lnTo>
                <a:lnTo>
                  <a:pt x="3246534" y="1445746"/>
                </a:lnTo>
                <a:lnTo>
                  <a:pt x="3255898" y="1433370"/>
                </a:lnTo>
                <a:lnTo>
                  <a:pt x="3259825" y="1426914"/>
                </a:lnTo>
                <a:lnTo>
                  <a:pt x="3288519" y="1376068"/>
                </a:lnTo>
                <a:lnTo>
                  <a:pt x="3344095" y="1285676"/>
                </a:lnTo>
                <a:lnTo>
                  <a:pt x="3386684" y="1221916"/>
                </a:lnTo>
                <a:lnTo>
                  <a:pt x="3432897" y="1158426"/>
                </a:lnTo>
                <a:lnTo>
                  <a:pt x="3482432" y="1097089"/>
                </a:lnTo>
                <a:lnTo>
                  <a:pt x="3534384" y="1040862"/>
                </a:lnTo>
                <a:lnTo>
                  <a:pt x="3573952" y="1004005"/>
                </a:lnTo>
                <a:lnTo>
                  <a:pt x="3600834" y="981946"/>
                </a:lnTo>
                <a:lnTo>
                  <a:pt x="3614124" y="971991"/>
                </a:lnTo>
                <a:lnTo>
                  <a:pt x="3577576" y="1016918"/>
                </a:lnTo>
                <a:lnTo>
                  <a:pt x="3452832" y="1176181"/>
                </a:lnTo>
                <a:lnTo>
                  <a:pt x="3403900" y="1243169"/>
                </a:lnTo>
                <a:lnTo>
                  <a:pt x="3361614" y="1305583"/>
                </a:lnTo>
                <a:lnTo>
                  <a:pt x="3337450" y="1345668"/>
                </a:lnTo>
                <a:lnTo>
                  <a:pt x="3325973" y="1368267"/>
                </a:lnTo>
                <a:lnTo>
                  <a:pt x="3322046" y="1378221"/>
                </a:lnTo>
                <a:lnTo>
                  <a:pt x="3313286" y="1400012"/>
                </a:lnTo>
                <a:lnTo>
                  <a:pt x="3289727" y="1440904"/>
                </a:lnTo>
                <a:lnTo>
                  <a:pt x="3259523" y="1477760"/>
                </a:lnTo>
                <a:lnTo>
                  <a:pt x="3223277" y="1512465"/>
                </a:lnTo>
                <a:lnTo>
                  <a:pt x="3202436" y="1528876"/>
                </a:lnTo>
                <a:lnTo>
                  <a:pt x="3184011" y="1542864"/>
                </a:lnTo>
                <a:lnTo>
                  <a:pt x="3148672" y="1572457"/>
                </a:lnTo>
                <a:lnTo>
                  <a:pt x="3115447" y="1603665"/>
                </a:lnTo>
                <a:lnTo>
                  <a:pt x="3085846" y="1637023"/>
                </a:lnTo>
                <a:lnTo>
                  <a:pt x="3071953" y="1653972"/>
                </a:lnTo>
                <a:lnTo>
                  <a:pt x="3053226" y="1678992"/>
                </a:lnTo>
                <a:lnTo>
                  <a:pt x="3013053" y="1726878"/>
                </a:lnTo>
                <a:lnTo>
                  <a:pt x="2968350" y="1771537"/>
                </a:lnTo>
                <a:lnTo>
                  <a:pt x="2930595" y="1802475"/>
                </a:lnTo>
                <a:lnTo>
                  <a:pt x="2903713" y="1821576"/>
                </a:lnTo>
                <a:lnTo>
                  <a:pt x="2889215" y="1830722"/>
                </a:lnTo>
                <a:lnTo>
                  <a:pt x="2879550" y="1836641"/>
                </a:lnTo>
                <a:lnTo>
                  <a:pt x="2862634" y="1849285"/>
                </a:lnTo>
                <a:lnTo>
                  <a:pt x="2847834" y="1862737"/>
                </a:lnTo>
                <a:lnTo>
                  <a:pt x="2834847" y="1877533"/>
                </a:lnTo>
                <a:lnTo>
                  <a:pt x="2824577" y="1893136"/>
                </a:lnTo>
                <a:lnTo>
                  <a:pt x="2816724" y="1909547"/>
                </a:lnTo>
                <a:lnTo>
                  <a:pt x="2811287" y="1927033"/>
                </a:lnTo>
                <a:lnTo>
                  <a:pt x="2808267" y="1944789"/>
                </a:lnTo>
                <a:lnTo>
                  <a:pt x="2807662" y="1954205"/>
                </a:lnTo>
                <a:lnTo>
                  <a:pt x="2806454" y="2026304"/>
                </a:lnTo>
                <a:lnTo>
                  <a:pt x="2806873" y="2076265"/>
                </a:lnTo>
                <a:lnTo>
                  <a:pt x="2810391" y="2075235"/>
                </a:lnTo>
                <a:lnTo>
                  <a:pt x="2920100" y="2036958"/>
                </a:lnTo>
                <a:lnTo>
                  <a:pt x="2992850" y="2009946"/>
                </a:lnTo>
                <a:lnTo>
                  <a:pt x="3012380" y="2002741"/>
                </a:lnTo>
                <a:lnTo>
                  <a:pt x="3050536" y="1990551"/>
                </a:lnTo>
                <a:lnTo>
                  <a:pt x="3089366" y="1980449"/>
                </a:lnTo>
                <a:lnTo>
                  <a:pt x="3128038" y="1972756"/>
                </a:lnTo>
                <a:lnTo>
                  <a:pt x="3166916" y="1966860"/>
                </a:lnTo>
                <a:lnTo>
                  <a:pt x="3206018" y="1964165"/>
                </a:lnTo>
                <a:lnTo>
                  <a:pt x="3245611" y="1963862"/>
                </a:lnTo>
                <a:lnTo>
                  <a:pt x="3285330" y="1966562"/>
                </a:lnTo>
                <a:lnTo>
                  <a:pt x="3305250" y="1969061"/>
                </a:lnTo>
                <a:lnTo>
                  <a:pt x="3314182" y="1969883"/>
                </a:lnTo>
                <a:lnTo>
                  <a:pt x="3323581" y="1968678"/>
                </a:lnTo>
                <a:lnTo>
                  <a:pt x="3331972" y="1957897"/>
                </a:lnTo>
                <a:lnTo>
                  <a:pt x="3346156" y="1943362"/>
                </a:lnTo>
                <a:lnTo>
                  <a:pt x="3368789" y="1923173"/>
                </a:lnTo>
                <a:lnTo>
                  <a:pt x="3427636" y="1875260"/>
                </a:lnTo>
                <a:lnTo>
                  <a:pt x="3472300" y="1835961"/>
                </a:lnTo>
                <a:lnTo>
                  <a:pt x="3497649" y="1809044"/>
                </a:lnTo>
                <a:lnTo>
                  <a:pt x="3516964" y="1782126"/>
                </a:lnTo>
                <a:lnTo>
                  <a:pt x="3525413" y="1762208"/>
                </a:lnTo>
                <a:lnTo>
                  <a:pt x="3528431" y="1749287"/>
                </a:lnTo>
                <a:lnTo>
                  <a:pt x="3528431" y="1742827"/>
                </a:lnTo>
                <a:lnTo>
                  <a:pt x="3527526" y="1666382"/>
                </a:lnTo>
                <a:lnTo>
                  <a:pt x="3527526" y="1597474"/>
                </a:lnTo>
                <a:lnTo>
                  <a:pt x="3529336" y="1599896"/>
                </a:lnTo>
                <a:lnTo>
                  <a:pt x="3544426" y="1618470"/>
                </a:lnTo>
                <a:lnTo>
                  <a:pt x="3553479" y="1591552"/>
                </a:lnTo>
                <a:lnTo>
                  <a:pt x="3561929" y="1551984"/>
                </a:lnTo>
                <a:lnTo>
                  <a:pt x="3564946" y="1526143"/>
                </a:lnTo>
                <a:lnTo>
                  <a:pt x="3566153" y="1500302"/>
                </a:lnTo>
                <a:lnTo>
                  <a:pt x="3565550" y="1474730"/>
                </a:lnTo>
                <a:lnTo>
                  <a:pt x="3562230" y="1449159"/>
                </a:lnTo>
                <a:lnTo>
                  <a:pt x="3556798" y="1423857"/>
                </a:lnTo>
                <a:lnTo>
                  <a:pt x="3553479" y="1411206"/>
                </a:lnTo>
                <a:lnTo>
                  <a:pt x="3560419" y="1424395"/>
                </a:lnTo>
                <a:lnTo>
                  <a:pt x="3571283" y="1451851"/>
                </a:lnTo>
                <a:lnTo>
                  <a:pt x="3579431" y="1478499"/>
                </a:lnTo>
                <a:lnTo>
                  <a:pt x="3585467" y="1505416"/>
                </a:lnTo>
                <a:lnTo>
                  <a:pt x="3589692" y="1546061"/>
                </a:lnTo>
                <a:lnTo>
                  <a:pt x="3588787" y="1599358"/>
                </a:lnTo>
                <a:lnTo>
                  <a:pt x="3582148" y="1652654"/>
                </a:lnTo>
                <a:lnTo>
                  <a:pt x="3572491" y="1705412"/>
                </a:lnTo>
                <a:lnTo>
                  <a:pt x="3561627" y="1757631"/>
                </a:lnTo>
                <a:lnTo>
                  <a:pt x="3551668" y="1809313"/>
                </a:lnTo>
                <a:lnTo>
                  <a:pt x="3547745" y="1835154"/>
                </a:lnTo>
                <a:lnTo>
                  <a:pt x="3625001" y="1802315"/>
                </a:lnTo>
                <a:lnTo>
                  <a:pt x="3661012" y="1786604"/>
                </a:lnTo>
                <a:lnTo>
                  <a:pt x="3666530" y="1780273"/>
                </a:lnTo>
                <a:lnTo>
                  <a:pt x="3680895" y="1760253"/>
                </a:lnTo>
                <a:lnTo>
                  <a:pt x="3689858" y="1747454"/>
                </a:lnTo>
                <a:lnTo>
                  <a:pt x="3712988" y="1713536"/>
                </a:lnTo>
                <a:lnTo>
                  <a:pt x="3728996" y="1682567"/>
                </a:lnTo>
                <a:lnTo>
                  <a:pt x="3737839" y="1659254"/>
                </a:lnTo>
                <a:lnTo>
                  <a:pt x="3743684" y="1633798"/>
                </a:lnTo>
                <a:lnTo>
                  <a:pt x="3746443" y="1606704"/>
                </a:lnTo>
                <a:lnTo>
                  <a:pt x="3745720" y="1592197"/>
                </a:lnTo>
                <a:lnTo>
                  <a:pt x="3746037" y="1587385"/>
                </a:lnTo>
                <a:lnTo>
                  <a:pt x="3748931" y="1580415"/>
                </a:lnTo>
                <a:lnTo>
                  <a:pt x="3755873" y="1577771"/>
                </a:lnTo>
                <a:lnTo>
                  <a:pt x="3765757" y="1580575"/>
                </a:lnTo>
                <a:lnTo>
                  <a:pt x="3771842" y="1584357"/>
                </a:lnTo>
                <a:lnTo>
                  <a:pt x="3768948" y="1615962"/>
                </a:lnTo>
                <a:lnTo>
                  <a:pt x="3766349" y="1665285"/>
                </a:lnTo>
                <a:lnTo>
                  <a:pt x="3788813" y="1646403"/>
                </a:lnTo>
                <a:lnTo>
                  <a:pt x="3818601" y="1617458"/>
                </a:lnTo>
                <a:lnTo>
                  <a:pt x="3836312" y="1597571"/>
                </a:lnTo>
                <a:lnTo>
                  <a:pt x="3852438" y="1577115"/>
                </a:lnTo>
                <a:lnTo>
                  <a:pt x="3866605" y="1555997"/>
                </a:lnTo>
                <a:lnTo>
                  <a:pt x="3879280" y="1534510"/>
                </a:lnTo>
                <a:lnTo>
                  <a:pt x="3889902" y="1512162"/>
                </a:lnTo>
                <a:lnTo>
                  <a:pt x="3894510" y="1500552"/>
                </a:lnTo>
                <a:lnTo>
                  <a:pt x="3891964" y="1513722"/>
                </a:lnTo>
                <a:lnTo>
                  <a:pt x="3885287" y="1539495"/>
                </a:lnTo>
                <a:lnTo>
                  <a:pt x="3875713" y="1564024"/>
                </a:lnTo>
                <a:lnTo>
                  <a:pt x="3864181" y="1587892"/>
                </a:lnTo>
                <a:lnTo>
                  <a:pt x="3843843" y="1622155"/>
                </a:lnTo>
                <a:lnTo>
                  <a:pt x="3811892" y="1665064"/>
                </a:lnTo>
                <a:lnTo>
                  <a:pt x="3775641" y="1705857"/>
                </a:lnTo>
                <a:lnTo>
                  <a:pt x="3737051" y="1745195"/>
                </a:lnTo>
                <a:lnTo>
                  <a:pt x="3722038" y="1759979"/>
                </a:lnTo>
                <a:lnTo>
                  <a:pt x="3736056" y="1753863"/>
                </a:lnTo>
                <a:lnTo>
                  <a:pt x="3811802" y="1717525"/>
                </a:lnTo>
                <a:lnTo>
                  <a:pt x="3826288" y="1710257"/>
                </a:lnTo>
                <a:lnTo>
                  <a:pt x="3853448" y="1690607"/>
                </a:lnTo>
                <a:lnTo>
                  <a:pt x="3877591" y="1667729"/>
                </a:lnTo>
                <a:lnTo>
                  <a:pt x="3896301" y="1642157"/>
                </a:lnTo>
                <a:lnTo>
                  <a:pt x="3903544" y="1629236"/>
                </a:lnTo>
                <a:lnTo>
                  <a:pt x="3914106" y="1607433"/>
                </a:lnTo>
                <a:lnTo>
                  <a:pt x="3930402" y="1562750"/>
                </a:lnTo>
                <a:lnTo>
                  <a:pt x="3950621" y="1493842"/>
                </a:lnTo>
                <a:lnTo>
                  <a:pt x="3964503" y="1447813"/>
                </a:lnTo>
                <a:lnTo>
                  <a:pt x="3967822" y="1439739"/>
                </a:lnTo>
                <a:lnTo>
                  <a:pt x="3971746" y="1431933"/>
                </a:lnTo>
                <a:lnTo>
                  <a:pt x="3978989" y="1433009"/>
                </a:lnTo>
                <a:lnTo>
                  <a:pt x="3985628" y="1434355"/>
                </a:lnTo>
                <a:lnTo>
                  <a:pt x="3972349" y="1498149"/>
                </a:lnTo>
                <a:lnTo>
                  <a:pt x="3959977" y="1557098"/>
                </a:lnTo>
                <a:lnTo>
                  <a:pt x="4033913" y="1500302"/>
                </a:lnTo>
                <a:lnTo>
                  <a:pt x="4112677" y="1441622"/>
                </a:lnTo>
                <a:lnTo>
                  <a:pt x="4124749" y="1432471"/>
                </a:lnTo>
                <a:lnTo>
                  <a:pt x="4145873" y="1413629"/>
                </a:lnTo>
                <a:lnTo>
                  <a:pt x="4163980" y="1393441"/>
                </a:lnTo>
                <a:lnTo>
                  <a:pt x="4178465" y="1372175"/>
                </a:lnTo>
                <a:lnTo>
                  <a:pt x="4189631" y="1349834"/>
                </a:lnTo>
                <a:lnTo>
                  <a:pt x="4197477" y="1326147"/>
                </a:lnTo>
                <a:lnTo>
                  <a:pt x="4202306" y="1301652"/>
                </a:lnTo>
                <a:lnTo>
                  <a:pt x="4203815" y="1275812"/>
                </a:lnTo>
                <a:lnTo>
                  <a:pt x="4203513" y="1262353"/>
                </a:lnTo>
                <a:lnTo>
                  <a:pt x="4202909" y="1242165"/>
                </a:lnTo>
                <a:lnTo>
                  <a:pt x="4206229" y="1202328"/>
                </a:lnTo>
                <a:lnTo>
                  <a:pt x="4214075" y="1173795"/>
                </a:lnTo>
                <a:lnTo>
                  <a:pt x="4221318" y="1154953"/>
                </a:lnTo>
                <a:lnTo>
                  <a:pt x="4231578" y="1136649"/>
                </a:lnTo>
                <a:lnTo>
                  <a:pt x="4244555" y="1118884"/>
                </a:lnTo>
                <a:lnTo>
                  <a:pt x="4252401" y="1110540"/>
                </a:lnTo>
                <a:lnTo>
                  <a:pt x="4246366" y="1122653"/>
                </a:lnTo>
                <a:lnTo>
                  <a:pt x="4236709" y="1147954"/>
                </a:lnTo>
                <a:lnTo>
                  <a:pt x="4228863" y="1172987"/>
                </a:lnTo>
                <a:lnTo>
                  <a:pt x="4223430" y="1198828"/>
                </a:lnTo>
                <a:lnTo>
                  <a:pt x="4219810" y="1224669"/>
                </a:lnTo>
                <a:lnTo>
                  <a:pt x="4218602" y="1250779"/>
                </a:lnTo>
                <a:lnTo>
                  <a:pt x="4219810" y="1277696"/>
                </a:lnTo>
                <a:lnTo>
                  <a:pt x="4223430" y="1304882"/>
                </a:lnTo>
                <a:lnTo>
                  <a:pt x="4226449" y="1318880"/>
                </a:lnTo>
                <a:lnTo>
                  <a:pt x="4243046" y="1309727"/>
                </a:lnTo>
                <a:lnTo>
                  <a:pt x="4255721" y="1302998"/>
                </a:lnTo>
                <a:lnTo>
                  <a:pt x="4259644" y="1304882"/>
                </a:lnTo>
                <a:lnTo>
                  <a:pt x="4264473" y="1308920"/>
                </a:lnTo>
                <a:lnTo>
                  <a:pt x="4265076" y="1312419"/>
                </a:lnTo>
                <a:lnTo>
                  <a:pt x="4264171" y="1314034"/>
                </a:lnTo>
                <a:lnTo>
                  <a:pt x="4260248" y="1318341"/>
                </a:lnTo>
                <a:lnTo>
                  <a:pt x="4249081" y="1325339"/>
                </a:lnTo>
                <a:lnTo>
                  <a:pt x="4236709" y="1333145"/>
                </a:lnTo>
                <a:lnTo>
                  <a:pt x="4225845" y="1344989"/>
                </a:lnTo>
                <a:lnTo>
                  <a:pt x="4221922" y="1353334"/>
                </a:lnTo>
                <a:lnTo>
                  <a:pt x="4217394" y="1363024"/>
                </a:lnTo>
                <a:lnTo>
                  <a:pt x="4207436" y="1381597"/>
                </a:lnTo>
                <a:lnTo>
                  <a:pt x="4189028" y="1407168"/>
                </a:lnTo>
                <a:lnTo>
                  <a:pt x="4158850" y="1438123"/>
                </a:lnTo>
                <a:lnTo>
                  <a:pt x="4125654" y="1467194"/>
                </a:lnTo>
                <a:lnTo>
                  <a:pt x="4108452" y="1481460"/>
                </a:lnTo>
                <a:lnTo>
                  <a:pt x="4085819" y="1500302"/>
                </a:lnTo>
                <a:lnTo>
                  <a:pt x="4042363" y="1539602"/>
                </a:lnTo>
                <a:lnTo>
                  <a:pt x="4000415" y="1580516"/>
                </a:lnTo>
                <a:lnTo>
                  <a:pt x="3961787" y="1623045"/>
                </a:lnTo>
                <a:lnTo>
                  <a:pt x="3943681" y="1645118"/>
                </a:lnTo>
                <a:lnTo>
                  <a:pt x="3927686" y="1664498"/>
                </a:lnTo>
                <a:lnTo>
                  <a:pt x="3893283" y="1701105"/>
                </a:lnTo>
                <a:lnTo>
                  <a:pt x="3864614" y="1724793"/>
                </a:lnTo>
                <a:lnTo>
                  <a:pt x="3843489" y="1739328"/>
                </a:lnTo>
                <a:lnTo>
                  <a:pt x="3820554" y="1751710"/>
                </a:lnTo>
                <a:lnTo>
                  <a:pt x="3795205" y="1762208"/>
                </a:lnTo>
                <a:lnTo>
                  <a:pt x="3781021" y="1766515"/>
                </a:lnTo>
                <a:lnTo>
                  <a:pt x="3753559" y="1774859"/>
                </a:lnTo>
                <a:lnTo>
                  <a:pt x="3700748" y="1794778"/>
                </a:lnTo>
                <a:lnTo>
                  <a:pt x="3676500" y="1805527"/>
                </a:lnTo>
                <a:lnTo>
                  <a:pt x="3659853" y="1822471"/>
                </a:lnTo>
                <a:lnTo>
                  <a:pt x="3642228" y="1841855"/>
                </a:lnTo>
                <a:lnTo>
                  <a:pt x="3731837" y="1842441"/>
                </a:lnTo>
                <a:lnTo>
                  <a:pt x="3867646" y="1843494"/>
                </a:lnTo>
                <a:lnTo>
                  <a:pt x="3958264" y="1842758"/>
                </a:lnTo>
                <a:lnTo>
                  <a:pt x="4004163" y="1841227"/>
                </a:lnTo>
                <a:lnTo>
                  <a:pt x="4019671" y="1840011"/>
                </a:lnTo>
                <a:lnTo>
                  <a:pt x="4051854" y="1833850"/>
                </a:lnTo>
                <a:lnTo>
                  <a:pt x="4083989" y="1823484"/>
                </a:lnTo>
                <a:lnTo>
                  <a:pt x="4113387" y="1809469"/>
                </a:lnTo>
                <a:lnTo>
                  <a:pt x="4126588" y="1801389"/>
                </a:lnTo>
                <a:lnTo>
                  <a:pt x="4147156" y="1787453"/>
                </a:lnTo>
                <a:lnTo>
                  <a:pt x="4186033" y="1756922"/>
                </a:lnTo>
                <a:lnTo>
                  <a:pt x="4242551" y="1708407"/>
                </a:lnTo>
                <a:lnTo>
                  <a:pt x="4279643" y="1676209"/>
                </a:lnTo>
                <a:lnTo>
                  <a:pt x="4287481" y="1670643"/>
                </a:lnTo>
                <a:lnTo>
                  <a:pt x="4295136" y="1665380"/>
                </a:lnTo>
                <a:lnTo>
                  <a:pt x="4299729" y="1668792"/>
                </a:lnTo>
                <a:lnTo>
                  <a:pt x="4304227" y="1672006"/>
                </a:lnTo>
                <a:lnTo>
                  <a:pt x="4256434" y="1719542"/>
                </a:lnTo>
                <a:lnTo>
                  <a:pt x="4212402" y="1762596"/>
                </a:lnTo>
                <a:lnTo>
                  <a:pt x="4302613" y="1742541"/>
                </a:lnTo>
                <a:lnTo>
                  <a:pt x="4397749" y="1722486"/>
                </a:lnTo>
                <a:lnTo>
                  <a:pt x="4412307" y="1719286"/>
                </a:lnTo>
                <a:lnTo>
                  <a:pt x="4440008" y="1711314"/>
                </a:lnTo>
                <a:lnTo>
                  <a:pt x="4465361" y="1701187"/>
                </a:lnTo>
                <a:lnTo>
                  <a:pt x="4489387" y="1688982"/>
                </a:lnTo>
                <a:lnTo>
                  <a:pt x="4511162" y="1674820"/>
                </a:lnTo>
                <a:lnTo>
                  <a:pt x="4530962" y="1658596"/>
                </a:lnTo>
                <a:lnTo>
                  <a:pt x="4549064" y="1640202"/>
                </a:lnTo>
                <a:lnTo>
                  <a:pt x="4565563" y="1619838"/>
                </a:lnTo>
                <a:lnTo>
                  <a:pt x="4573059" y="1608771"/>
                </a:lnTo>
                <a:lnTo>
                  <a:pt x="4584306" y="1592520"/>
                </a:lnTo>
                <a:lnTo>
                  <a:pt x="4610348" y="1561247"/>
                </a:lnTo>
                <a:lnTo>
                  <a:pt x="4633256" y="1540554"/>
                </a:lnTo>
                <a:lnTo>
                  <a:pt x="4650216" y="1527991"/>
                </a:lnTo>
                <a:lnTo>
                  <a:pt x="4668492" y="1516805"/>
                </a:lnTo>
                <a:lnTo>
                  <a:pt x="4689014" y="1506876"/>
                </a:lnTo>
                <a:lnTo>
                  <a:pt x="4699842" y="1502751"/>
                </a:lnTo>
                <a:lnTo>
                  <a:pt x="4688038" y="1511001"/>
                </a:lnTo>
                <a:lnTo>
                  <a:pt x="4665828" y="1527675"/>
                </a:lnTo>
                <a:lnTo>
                  <a:pt x="4644838" y="1545526"/>
                </a:lnTo>
                <a:lnTo>
                  <a:pt x="4625809" y="1564038"/>
                </a:lnTo>
                <a:lnTo>
                  <a:pt x="4608096" y="1583926"/>
                </a:lnTo>
                <a:lnTo>
                  <a:pt x="4591510" y="1604791"/>
                </a:lnTo>
                <a:lnTo>
                  <a:pt x="4576518" y="1626927"/>
                </a:lnTo>
                <a:lnTo>
                  <a:pt x="4563677" y="1650121"/>
                </a:lnTo>
                <a:lnTo>
                  <a:pt x="4557498" y="1662565"/>
                </a:lnTo>
                <a:lnTo>
                  <a:pt x="4575512" y="1661098"/>
                </a:lnTo>
                <a:lnTo>
                  <a:pt x="4589165" y="1660119"/>
                </a:lnTo>
                <a:lnTo>
                  <a:pt x="4591704" y="1662672"/>
                </a:lnTo>
                <a:lnTo>
                  <a:pt x="4592600" y="1667962"/>
                </a:lnTo>
                <a:lnTo>
                  <a:pt x="4591427" y="1670990"/>
                </a:lnTo>
                <a:lnTo>
                  <a:pt x="4589856" y="1671822"/>
                </a:lnTo>
                <a:lnTo>
                  <a:pt x="4584026" y="1674044"/>
                </a:lnTo>
                <a:lnTo>
                  <a:pt x="4571127" y="1675908"/>
                </a:lnTo>
                <a:lnTo>
                  <a:pt x="4557300" y="1677890"/>
                </a:lnTo>
                <a:lnTo>
                  <a:pt x="4541561" y="1683418"/>
                </a:lnTo>
                <a:lnTo>
                  <a:pt x="4533724" y="1688984"/>
                </a:lnTo>
                <a:lnTo>
                  <a:pt x="4524967" y="1695371"/>
                </a:lnTo>
                <a:lnTo>
                  <a:pt x="4506135" y="1706768"/>
                </a:lnTo>
                <a:lnTo>
                  <a:pt x="4476832" y="1720982"/>
                </a:lnTo>
                <a:lnTo>
                  <a:pt x="4435637" y="1735738"/>
                </a:lnTo>
                <a:lnTo>
                  <a:pt x="4393294" y="1747412"/>
                </a:lnTo>
                <a:lnTo>
                  <a:pt x="4371050" y="1753070"/>
                </a:lnTo>
                <a:lnTo>
                  <a:pt x="4342786" y="1760554"/>
                </a:lnTo>
                <a:lnTo>
                  <a:pt x="4286091" y="1777226"/>
                </a:lnTo>
                <a:lnTo>
                  <a:pt x="4229975" y="1795788"/>
                </a:lnTo>
                <a:lnTo>
                  <a:pt x="4175279" y="1816627"/>
                </a:lnTo>
                <a:lnTo>
                  <a:pt x="4148269" y="1828090"/>
                </a:lnTo>
                <a:lnTo>
                  <a:pt x="4124409" y="1838587"/>
                </a:lnTo>
                <a:lnTo>
                  <a:pt x="4076368" y="1856187"/>
                </a:lnTo>
                <a:lnTo>
                  <a:pt x="4040409" y="1865427"/>
                </a:lnTo>
                <a:lnTo>
                  <a:pt x="4015453" y="1869539"/>
                </a:lnTo>
                <a:lnTo>
                  <a:pt x="3990473" y="1871547"/>
                </a:lnTo>
                <a:lnTo>
                  <a:pt x="3964722" y="1871269"/>
                </a:lnTo>
                <a:lnTo>
                  <a:pt x="3951323" y="1870038"/>
                </a:lnTo>
                <a:lnTo>
                  <a:pt x="3925360" y="1867259"/>
                </a:lnTo>
                <a:lnTo>
                  <a:pt x="3873280" y="1864810"/>
                </a:lnTo>
                <a:lnTo>
                  <a:pt x="3820955" y="1865271"/>
                </a:lnTo>
                <a:lnTo>
                  <a:pt x="3769035" y="1868627"/>
                </a:lnTo>
                <a:lnTo>
                  <a:pt x="3717234" y="1874283"/>
                </a:lnTo>
                <a:lnTo>
                  <a:pt x="3665275" y="1882347"/>
                </a:lnTo>
                <a:lnTo>
                  <a:pt x="3588296" y="1897127"/>
                </a:lnTo>
                <a:lnTo>
                  <a:pt x="3536845" y="1908986"/>
                </a:lnTo>
                <a:lnTo>
                  <a:pt x="3527762" y="1911273"/>
                </a:lnTo>
                <a:lnTo>
                  <a:pt x="3510444" y="1916932"/>
                </a:lnTo>
                <a:lnTo>
                  <a:pt x="3484544" y="1927972"/>
                </a:lnTo>
                <a:lnTo>
                  <a:pt x="3435315" y="1955408"/>
                </a:lnTo>
                <a:lnTo>
                  <a:pt x="3416008" y="1967418"/>
                </a:lnTo>
                <a:lnTo>
                  <a:pt x="3405229" y="1975911"/>
                </a:lnTo>
                <a:lnTo>
                  <a:pt x="3462392" y="1990612"/>
                </a:lnTo>
                <a:lnTo>
                  <a:pt x="3550376" y="2011761"/>
                </a:lnTo>
                <a:lnTo>
                  <a:pt x="3609262" y="2024287"/>
                </a:lnTo>
                <a:lnTo>
                  <a:pt x="3668584" y="2034300"/>
                </a:lnTo>
                <a:lnTo>
                  <a:pt x="3728708" y="2041193"/>
                </a:lnTo>
                <a:lnTo>
                  <a:pt x="3789989" y="2043657"/>
                </a:lnTo>
                <a:lnTo>
                  <a:pt x="3852333" y="2041491"/>
                </a:lnTo>
                <a:lnTo>
                  <a:pt x="3884825" y="2038028"/>
                </a:lnTo>
                <a:lnTo>
                  <a:pt x="3923347" y="2033441"/>
                </a:lnTo>
                <a:lnTo>
                  <a:pt x="4001810" y="2026543"/>
                </a:lnTo>
                <a:lnTo>
                  <a:pt x="4119691" y="2020347"/>
                </a:lnTo>
                <a:lnTo>
                  <a:pt x="4198297" y="2017852"/>
                </a:lnTo>
                <a:lnTo>
                  <a:pt x="4213259" y="2017549"/>
                </a:lnTo>
                <a:lnTo>
                  <a:pt x="4243292" y="2018542"/>
                </a:lnTo>
                <a:lnTo>
                  <a:pt x="4272700" y="2021651"/>
                </a:lnTo>
                <a:lnTo>
                  <a:pt x="4301012" y="2026586"/>
                </a:lnTo>
                <a:lnTo>
                  <a:pt x="4329158" y="2033225"/>
                </a:lnTo>
                <a:lnTo>
                  <a:pt x="4356028" y="2041994"/>
                </a:lnTo>
                <a:lnTo>
                  <a:pt x="4383007" y="2052362"/>
                </a:lnTo>
                <a:lnTo>
                  <a:pt x="4408703" y="2064160"/>
                </a:lnTo>
                <a:lnTo>
                  <a:pt x="4421142" y="2070917"/>
                </a:lnTo>
                <a:lnTo>
                  <a:pt x="4430582" y="2075533"/>
                </a:lnTo>
                <a:lnTo>
                  <a:pt x="4451564" y="2081618"/>
                </a:lnTo>
                <a:lnTo>
                  <a:pt x="4486017" y="2087028"/>
                </a:lnTo>
                <a:lnTo>
                  <a:pt x="4508903" y="2088867"/>
                </a:lnTo>
                <a:lnTo>
                  <a:pt x="4536994" y="2090600"/>
                </a:lnTo>
                <a:lnTo>
                  <a:pt x="4593126" y="2089862"/>
                </a:lnTo>
                <a:lnTo>
                  <a:pt x="4650354" y="2087300"/>
                </a:lnTo>
                <a:lnTo>
                  <a:pt x="4707042" y="2086351"/>
                </a:lnTo>
                <a:lnTo>
                  <a:pt x="4734942" y="2087689"/>
                </a:lnTo>
                <a:lnTo>
                  <a:pt x="4740066" y="2088786"/>
                </a:lnTo>
                <a:lnTo>
                  <a:pt x="4749340" y="2095108"/>
                </a:lnTo>
                <a:lnTo>
                  <a:pt x="4762969" y="2108451"/>
                </a:lnTo>
                <a:close/>
              </a:path>
            </a:pathLst>
          </a:custGeom>
          <a:solidFill>
            <a:schemeClr val="tx1">
              <a:lumMod val="60000"/>
              <a:lumOff val="4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nvGrpSpPr>
          <p:cNvPr id="5" name="Group 20">
            <a:extLst>
              <a:ext uri="{FF2B5EF4-FFF2-40B4-BE49-F238E27FC236}">
                <a16:creationId xmlns:a16="http://schemas.microsoft.com/office/drawing/2014/main" id="{DA5BAA95-DCB7-4B06-B9A0-99D854867ABA}"/>
              </a:ext>
            </a:extLst>
          </p:cNvPr>
          <p:cNvGrpSpPr/>
          <p:nvPr/>
        </p:nvGrpSpPr>
        <p:grpSpPr>
          <a:xfrm>
            <a:off x="4619264" y="2505088"/>
            <a:ext cx="2865890" cy="2536478"/>
            <a:chOff x="4370934" y="2291427"/>
            <a:chExt cx="3418963" cy="3025979"/>
          </a:xfrm>
        </p:grpSpPr>
        <p:sp>
          <p:nvSpPr>
            <p:cNvPr id="6" name="Freeform 54">
              <a:extLst>
                <a:ext uri="{FF2B5EF4-FFF2-40B4-BE49-F238E27FC236}">
                  <a16:creationId xmlns:a16="http://schemas.microsoft.com/office/drawing/2014/main" id="{F47615F2-9CC6-4A69-A52A-8B5AE2345C63}"/>
                </a:ext>
              </a:extLst>
            </p:cNvPr>
            <p:cNvSpPr>
              <a:spLocks/>
            </p:cNvSpPr>
            <p:nvPr/>
          </p:nvSpPr>
          <p:spPr bwMode="auto">
            <a:xfrm>
              <a:off x="6150204" y="3708880"/>
              <a:ext cx="1639693" cy="1608526"/>
            </a:xfrm>
            <a:custGeom>
              <a:avLst/>
              <a:gdLst>
                <a:gd name="T0" fmla="*/ 4287 w 4838"/>
                <a:gd name="T1" fmla="*/ 174 h 4745"/>
                <a:gd name="T2" fmla="*/ 3818 w 4838"/>
                <a:gd name="T3" fmla="*/ 301 h 4745"/>
                <a:gd name="T4" fmla="*/ 3447 w 4838"/>
                <a:gd name="T5" fmla="*/ 261 h 4745"/>
                <a:gd name="T6" fmla="*/ 3257 w 4838"/>
                <a:gd name="T7" fmla="*/ 585 h 4745"/>
                <a:gd name="T8" fmla="*/ 2944 w 4838"/>
                <a:gd name="T9" fmla="*/ 875 h 4745"/>
                <a:gd name="T10" fmla="*/ 2420 w 4838"/>
                <a:gd name="T11" fmla="*/ 998 h 4745"/>
                <a:gd name="T12" fmla="*/ 1891 w 4838"/>
                <a:gd name="T13" fmla="*/ 909 h 4745"/>
                <a:gd name="T14" fmla="*/ 1766 w 4838"/>
                <a:gd name="T15" fmla="*/ 990 h 4745"/>
                <a:gd name="T16" fmla="*/ 1269 w 4838"/>
                <a:gd name="T17" fmla="*/ 1150 h 4745"/>
                <a:gd name="T18" fmla="*/ 775 w 4838"/>
                <a:gd name="T19" fmla="*/ 1133 h 4745"/>
                <a:gd name="T20" fmla="*/ 287 w 4838"/>
                <a:gd name="T21" fmla="*/ 933 h 4745"/>
                <a:gd name="T22" fmla="*/ 22 w 4838"/>
                <a:gd name="T23" fmla="*/ 2755 h 4745"/>
                <a:gd name="T24" fmla="*/ 317 w 4838"/>
                <a:gd name="T25" fmla="*/ 3160 h 4745"/>
                <a:gd name="T26" fmla="*/ 644 w 4838"/>
                <a:gd name="T27" fmla="*/ 3307 h 4745"/>
                <a:gd name="T28" fmla="*/ 1109 w 4838"/>
                <a:gd name="T29" fmla="*/ 3298 h 4745"/>
                <a:gd name="T30" fmla="*/ 1151 w 4838"/>
                <a:gd name="T31" fmla="*/ 2952 h 4745"/>
                <a:gd name="T32" fmla="*/ 1460 w 4838"/>
                <a:gd name="T33" fmla="*/ 2736 h 4745"/>
                <a:gd name="T34" fmla="*/ 1297 w 4838"/>
                <a:gd name="T35" fmla="*/ 3241 h 4745"/>
                <a:gd name="T36" fmla="*/ 1416 w 4838"/>
                <a:gd name="T37" fmla="*/ 3619 h 4745"/>
                <a:gd name="T38" fmla="*/ 1493 w 4838"/>
                <a:gd name="T39" fmla="*/ 3965 h 4745"/>
                <a:gd name="T40" fmla="*/ 1164 w 4838"/>
                <a:gd name="T41" fmla="*/ 3543 h 4745"/>
                <a:gd name="T42" fmla="*/ 757 w 4838"/>
                <a:gd name="T43" fmla="*/ 3514 h 4745"/>
                <a:gd name="T44" fmla="*/ 276 w 4838"/>
                <a:gd name="T45" fmla="*/ 3362 h 4745"/>
                <a:gd name="T46" fmla="*/ 24 w 4838"/>
                <a:gd name="T47" fmla="*/ 3133 h 4745"/>
                <a:gd name="T48" fmla="*/ 37 w 4838"/>
                <a:gd name="T49" fmla="*/ 3702 h 4745"/>
                <a:gd name="T50" fmla="*/ 312 w 4838"/>
                <a:gd name="T51" fmla="*/ 4327 h 4745"/>
                <a:gd name="T52" fmla="*/ 775 w 4838"/>
                <a:gd name="T53" fmla="*/ 4660 h 4745"/>
                <a:gd name="T54" fmla="*/ 1336 w 4838"/>
                <a:gd name="T55" fmla="*/ 4744 h 4745"/>
                <a:gd name="T56" fmla="*/ 1905 w 4838"/>
                <a:gd name="T57" fmla="*/ 4626 h 4745"/>
                <a:gd name="T58" fmla="*/ 2392 w 4838"/>
                <a:gd name="T59" fmla="*/ 4346 h 4745"/>
                <a:gd name="T60" fmla="*/ 2687 w 4838"/>
                <a:gd name="T61" fmla="*/ 3994 h 4745"/>
                <a:gd name="T62" fmla="*/ 2833 w 4838"/>
                <a:gd name="T63" fmla="*/ 3679 h 4745"/>
                <a:gd name="T64" fmla="*/ 2862 w 4838"/>
                <a:gd name="T65" fmla="*/ 3321 h 4745"/>
                <a:gd name="T66" fmla="*/ 2631 w 4838"/>
                <a:gd name="T67" fmla="*/ 2784 h 4745"/>
                <a:gd name="T68" fmla="*/ 2309 w 4838"/>
                <a:gd name="T69" fmla="*/ 2626 h 4745"/>
                <a:gd name="T70" fmla="*/ 1906 w 4838"/>
                <a:gd name="T71" fmla="*/ 2880 h 4745"/>
                <a:gd name="T72" fmla="*/ 1914 w 4838"/>
                <a:gd name="T73" fmla="*/ 2672 h 4745"/>
                <a:gd name="T74" fmla="*/ 2331 w 4838"/>
                <a:gd name="T75" fmla="*/ 2275 h 4745"/>
                <a:gd name="T76" fmla="*/ 2421 w 4838"/>
                <a:gd name="T77" fmla="*/ 1709 h 4745"/>
                <a:gd name="T78" fmla="*/ 2611 w 4838"/>
                <a:gd name="T79" fmla="*/ 1926 h 4745"/>
                <a:gd name="T80" fmla="*/ 2558 w 4838"/>
                <a:gd name="T81" fmla="*/ 2428 h 4745"/>
                <a:gd name="T82" fmla="*/ 2989 w 4838"/>
                <a:gd name="T83" fmla="*/ 3038 h 4745"/>
                <a:gd name="T84" fmla="*/ 3053 w 4838"/>
                <a:gd name="T85" fmla="*/ 3501 h 4745"/>
                <a:gd name="T86" fmla="*/ 2989 w 4838"/>
                <a:gd name="T87" fmla="*/ 3982 h 4745"/>
                <a:gd name="T88" fmla="*/ 3674 w 4838"/>
                <a:gd name="T89" fmla="*/ 3563 h 4745"/>
                <a:gd name="T90" fmla="*/ 3930 w 4838"/>
                <a:gd name="T91" fmla="*/ 3150 h 4745"/>
                <a:gd name="T92" fmla="*/ 4003 w 4838"/>
                <a:gd name="T93" fmla="*/ 2852 h 4745"/>
                <a:gd name="T94" fmla="*/ 3953 w 4838"/>
                <a:gd name="T95" fmla="*/ 2265 h 4745"/>
                <a:gd name="T96" fmla="*/ 3713 w 4838"/>
                <a:gd name="T97" fmla="*/ 1898 h 4745"/>
                <a:gd name="T98" fmla="*/ 3099 w 4838"/>
                <a:gd name="T99" fmla="*/ 1576 h 4745"/>
                <a:gd name="T100" fmla="*/ 3476 w 4838"/>
                <a:gd name="T101" fmla="*/ 1513 h 4745"/>
                <a:gd name="T102" fmla="*/ 4029 w 4838"/>
                <a:gd name="T103" fmla="*/ 1989 h 4745"/>
                <a:gd name="T104" fmla="*/ 4193 w 4838"/>
                <a:gd name="T105" fmla="*/ 2447 h 4745"/>
                <a:gd name="T106" fmla="*/ 4448 w 4838"/>
                <a:gd name="T107" fmla="*/ 2161 h 4745"/>
                <a:gd name="T108" fmla="*/ 4517 w 4838"/>
                <a:gd name="T109" fmla="*/ 1755 h 4745"/>
                <a:gd name="T110" fmla="*/ 4602 w 4838"/>
                <a:gd name="T111" fmla="*/ 1452 h 4745"/>
                <a:gd name="T112" fmla="*/ 4832 w 4838"/>
                <a:gd name="T113" fmla="*/ 904 h 4745"/>
                <a:gd name="T114" fmla="*/ 4754 w 4838"/>
                <a:gd name="T115" fmla="*/ 357 h 4745"/>
                <a:gd name="T116" fmla="*/ 4505 w 4838"/>
                <a:gd name="T117" fmla="*/ 0 h 4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38" h="4745">
                  <a:moveTo>
                    <a:pt x="4505" y="0"/>
                  </a:moveTo>
                  <a:lnTo>
                    <a:pt x="4478" y="27"/>
                  </a:lnTo>
                  <a:lnTo>
                    <a:pt x="4421" y="81"/>
                  </a:lnTo>
                  <a:lnTo>
                    <a:pt x="4357" y="130"/>
                  </a:lnTo>
                  <a:lnTo>
                    <a:pt x="4287" y="174"/>
                  </a:lnTo>
                  <a:lnTo>
                    <a:pt x="4251" y="195"/>
                  </a:lnTo>
                  <a:lnTo>
                    <a:pt x="4189" y="226"/>
                  </a:lnTo>
                  <a:lnTo>
                    <a:pt x="4064" y="269"/>
                  </a:lnTo>
                  <a:lnTo>
                    <a:pt x="3940" y="292"/>
                  </a:lnTo>
                  <a:lnTo>
                    <a:pt x="3818" y="301"/>
                  </a:lnTo>
                  <a:lnTo>
                    <a:pt x="3761" y="300"/>
                  </a:lnTo>
                  <a:lnTo>
                    <a:pt x="3713" y="298"/>
                  </a:lnTo>
                  <a:lnTo>
                    <a:pt x="3620" y="292"/>
                  </a:lnTo>
                  <a:lnTo>
                    <a:pt x="3532" y="279"/>
                  </a:lnTo>
                  <a:lnTo>
                    <a:pt x="3447" y="261"/>
                  </a:lnTo>
                  <a:lnTo>
                    <a:pt x="3408" y="249"/>
                  </a:lnTo>
                  <a:lnTo>
                    <a:pt x="3392" y="302"/>
                  </a:lnTo>
                  <a:lnTo>
                    <a:pt x="3354" y="405"/>
                  </a:lnTo>
                  <a:lnTo>
                    <a:pt x="3309" y="499"/>
                  </a:lnTo>
                  <a:lnTo>
                    <a:pt x="3257" y="585"/>
                  </a:lnTo>
                  <a:lnTo>
                    <a:pt x="3200" y="664"/>
                  </a:lnTo>
                  <a:lnTo>
                    <a:pt x="3135" y="734"/>
                  </a:lnTo>
                  <a:lnTo>
                    <a:pt x="3064" y="797"/>
                  </a:lnTo>
                  <a:lnTo>
                    <a:pt x="2986" y="852"/>
                  </a:lnTo>
                  <a:lnTo>
                    <a:pt x="2944" y="875"/>
                  </a:lnTo>
                  <a:lnTo>
                    <a:pt x="2880" y="909"/>
                  </a:lnTo>
                  <a:lnTo>
                    <a:pt x="2747" y="955"/>
                  </a:lnTo>
                  <a:lnTo>
                    <a:pt x="2614" y="985"/>
                  </a:lnTo>
                  <a:lnTo>
                    <a:pt x="2483" y="998"/>
                  </a:lnTo>
                  <a:lnTo>
                    <a:pt x="2420" y="998"/>
                  </a:lnTo>
                  <a:lnTo>
                    <a:pt x="2366" y="998"/>
                  </a:lnTo>
                  <a:lnTo>
                    <a:pt x="2267" y="990"/>
                  </a:lnTo>
                  <a:lnTo>
                    <a:pt x="2131" y="972"/>
                  </a:lnTo>
                  <a:lnTo>
                    <a:pt x="1930" y="923"/>
                  </a:lnTo>
                  <a:lnTo>
                    <a:pt x="1891" y="909"/>
                  </a:lnTo>
                  <a:lnTo>
                    <a:pt x="1895" y="900"/>
                  </a:lnTo>
                  <a:lnTo>
                    <a:pt x="1892" y="901"/>
                  </a:lnTo>
                  <a:lnTo>
                    <a:pt x="1889" y="904"/>
                  </a:lnTo>
                  <a:lnTo>
                    <a:pt x="1849" y="935"/>
                  </a:lnTo>
                  <a:lnTo>
                    <a:pt x="1766" y="990"/>
                  </a:lnTo>
                  <a:lnTo>
                    <a:pt x="1677" y="1038"/>
                  </a:lnTo>
                  <a:lnTo>
                    <a:pt x="1582" y="1079"/>
                  </a:lnTo>
                  <a:lnTo>
                    <a:pt x="1484" y="1110"/>
                  </a:lnTo>
                  <a:lnTo>
                    <a:pt x="1379" y="1134"/>
                  </a:lnTo>
                  <a:lnTo>
                    <a:pt x="1269" y="1150"/>
                  </a:lnTo>
                  <a:lnTo>
                    <a:pt x="1153" y="1158"/>
                  </a:lnTo>
                  <a:lnTo>
                    <a:pt x="1094" y="1159"/>
                  </a:lnTo>
                  <a:lnTo>
                    <a:pt x="1017" y="1158"/>
                  </a:lnTo>
                  <a:lnTo>
                    <a:pt x="858" y="1145"/>
                  </a:lnTo>
                  <a:lnTo>
                    <a:pt x="775" y="1133"/>
                  </a:lnTo>
                  <a:lnTo>
                    <a:pt x="715" y="1123"/>
                  </a:lnTo>
                  <a:lnTo>
                    <a:pt x="600" y="1090"/>
                  </a:lnTo>
                  <a:lnTo>
                    <a:pt x="490" y="1048"/>
                  </a:lnTo>
                  <a:lnTo>
                    <a:pt x="386" y="994"/>
                  </a:lnTo>
                  <a:lnTo>
                    <a:pt x="287" y="933"/>
                  </a:lnTo>
                  <a:lnTo>
                    <a:pt x="197" y="866"/>
                  </a:lnTo>
                  <a:lnTo>
                    <a:pt x="72" y="760"/>
                  </a:lnTo>
                  <a:lnTo>
                    <a:pt x="0" y="688"/>
                  </a:lnTo>
                  <a:lnTo>
                    <a:pt x="0" y="2695"/>
                  </a:lnTo>
                  <a:lnTo>
                    <a:pt x="22" y="2755"/>
                  </a:lnTo>
                  <a:lnTo>
                    <a:pt x="84" y="2884"/>
                  </a:lnTo>
                  <a:lnTo>
                    <a:pt x="147" y="2981"/>
                  </a:lnTo>
                  <a:lnTo>
                    <a:pt x="197" y="3045"/>
                  </a:lnTo>
                  <a:lnTo>
                    <a:pt x="254" y="3104"/>
                  </a:lnTo>
                  <a:lnTo>
                    <a:pt x="317" y="3160"/>
                  </a:lnTo>
                  <a:lnTo>
                    <a:pt x="354" y="3185"/>
                  </a:lnTo>
                  <a:lnTo>
                    <a:pt x="390" y="3209"/>
                  </a:lnTo>
                  <a:lnTo>
                    <a:pt x="469" y="3251"/>
                  </a:lnTo>
                  <a:lnTo>
                    <a:pt x="554" y="3283"/>
                  </a:lnTo>
                  <a:lnTo>
                    <a:pt x="644" y="3307"/>
                  </a:lnTo>
                  <a:lnTo>
                    <a:pt x="738" y="3321"/>
                  </a:lnTo>
                  <a:lnTo>
                    <a:pt x="838" y="3326"/>
                  </a:lnTo>
                  <a:lnTo>
                    <a:pt x="942" y="3322"/>
                  </a:lnTo>
                  <a:lnTo>
                    <a:pt x="1052" y="3308"/>
                  </a:lnTo>
                  <a:lnTo>
                    <a:pt x="1109" y="3298"/>
                  </a:lnTo>
                  <a:lnTo>
                    <a:pt x="1107" y="3263"/>
                  </a:lnTo>
                  <a:lnTo>
                    <a:pt x="1107" y="3190"/>
                  </a:lnTo>
                  <a:lnTo>
                    <a:pt x="1114" y="3114"/>
                  </a:lnTo>
                  <a:lnTo>
                    <a:pt x="1129" y="3034"/>
                  </a:lnTo>
                  <a:lnTo>
                    <a:pt x="1151" y="2952"/>
                  </a:lnTo>
                  <a:lnTo>
                    <a:pt x="1182" y="2865"/>
                  </a:lnTo>
                  <a:lnTo>
                    <a:pt x="1222" y="2775"/>
                  </a:lnTo>
                  <a:lnTo>
                    <a:pt x="1271" y="2683"/>
                  </a:lnTo>
                  <a:lnTo>
                    <a:pt x="1300" y="2635"/>
                  </a:lnTo>
                  <a:lnTo>
                    <a:pt x="1460" y="2736"/>
                  </a:lnTo>
                  <a:lnTo>
                    <a:pt x="1423" y="2800"/>
                  </a:lnTo>
                  <a:lnTo>
                    <a:pt x="1363" y="2922"/>
                  </a:lnTo>
                  <a:lnTo>
                    <a:pt x="1324" y="3036"/>
                  </a:lnTo>
                  <a:lnTo>
                    <a:pt x="1302" y="3142"/>
                  </a:lnTo>
                  <a:lnTo>
                    <a:pt x="1297" y="3241"/>
                  </a:lnTo>
                  <a:lnTo>
                    <a:pt x="1304" y="3333"/>
                  </a:lnTo>
                  <a:lnTo>
                    <a:pt x="1320" y="3416"/>
                  </a:lnTo>
                  <a:lnTo>
                    <a:pt x="1348" y="3492"/>
                  </a:lnTo>
                  <a:lnTo>
                    <a:pt x="1380" y="3559"/>
                  </a:lnTo>
                  <a:lnTo>
                    <a:pt x="1416" y="3619"/>
                  </a:lnTo>
                  <a:lnTo>
                    <a:pt x="1475" y="3696"/>
                  </a:lnTo>
                  <a:lnTo>
                    <a:pt x="1581" y="3794"/>
                  </a:lnTo>
                  <a:lnTo>
                    <a:pt x="1606" y="3811"/>
                  </a:lnTo>
                  <a:lnTo>
                    <a:pt x="1503" y="3970"/>
                  </a:lnTo>
                  <a:lnTo>
                    <a:pt x="1493" y="3965"/>
                  </a:lnTo>
                  <a:lnTo>
                    <a:pt x="1415" y="3900"/>
                  </a:lnTo>
                  <a:lnTo>
                    <a:pt x="1330" y="3812"/>
                  </a:lnTo>
                  <a:lnTo>
                    <a:pt x="1270" y="3736"/>
                  </a:lnTo>
                  <a:lnTo>
                    <a:pt x="1213" y="3646"/>
                  </a:lnTo>
                  <a:lnTo>
                    <a:pt x="1164" y="3543"/>
                  </a:lnTo>
                  <a:lnTo>
                    <a:pt x="1144" y="3484"/>
                  </a:lnTo>
                  <a:lnTo>
                    <a:pt x="1065" y="3498"/>
                  </a:lnTo>
                  <a:lnTo>
                    <a:pt x="913" y="3514"/>
                  </a:lnTo>
                  <a:lnTo>
                    <a:pt x="841" y="3515"/>
                  </a:lnTo>
                  <a:lnTo>
                    <a:pt x="757" y="3514"/>
                  </a:lnTo>
                  <a:lnTo>
                    <a:pt x="596" y="3492"/>
                  </a:lnTo>
                  <a:lnTo>
                    <a:pt x="483" y="3461"/>
                  </a:lnTo>
                  <a:lnTo>
                    <a:pt x="412" y="3434"/>
                  </a:lnTo>
                  <a:lnTo>
                    <a:pt x="343" y="3400"/>
                  </a:lnTo>
                  <a:lnTo>
                    <a:pt x="276" y="3362"/>
                  </a:lnTo>
                  <a:lnTo>
                    <a:pt x="245" y="3340"/>
                  </a:lnTo>
                  <a:lnTo>
                    <a:pt x="207" y="3314"/>
                  </a:lnTo>
                  <a:lnTo>
                    <a:pt x="140" y="3257"/>
                  </a:lnTo>
                  <a:lnTo>
                    <a:pt x="79" y="3197"/>
                  </a:lnTo>
                  <a:lnTo>
                    <a:pt x="24" y="3133"/>
                  </a:lnTo>
                  <a:lnTo>
                    <a:pt x="0" y="3101"/>
                  </a:lnTo>
                  <a:lnTo>
                    <a:pt x="0" y="3266"/>
                  </a:lnTo>
                  <a:lnTo>
                    <a:pt x="1" y="3361"/>
                  </a:lnTo>
                  <a:lnTo>
                    <a:pt x="14" y="3539"/>
                  </a:lnTo>
                  <a:lnTo>
                    <a:pt x="37" y="3702"/>
                  </a:lnTo>
                  <a:lnTo>
                    <a:pt x="74" y="3852"/>
                  </a:lnTo>
                  <a:lnTo>
                    <a:pt x="119" y="3990"/>
                  </a:lnTo>
                  <a:lnTo>
                    <a:pt x="175" y="4114"/>
                  </a:lnTo>
                  <a:lnTo>
                    <a:pt x="239" y="4227"/>
                  </a:lnTo>
                  <a:lnTo>
                    <a:pt x="312" y="4327"/>
                  </a:lnTo>
                  <a:lnTo>
                    <a:pt x="392" y="4415"/>
                  </a:lnTo>
                  <a:lnTo>
                    <a:pt x="481" y="4493"/>
                  </a:lnTo>
                  <a:lnTo>
                    <a:pt x="574" y="4559"/>
                  </a:lnTo>
                  <a:lnTo>
                    <a:pt x="672" y="4614"/>
                  </a:lnTo>
                  <a:lnTo>
                    <a:pt x="775" y="4660"/>
                  </a:lnTo>
                  <a:lnTo>
                    <a:pt x="882" y="4695"/>
                  </a:lnTo>
                  <a:lnTo>
                    <a:pt x="993" y="4721"/>
                  </a:lnTo>
                  <a:lnTo>
                    <a:pt x="1105" y="4738"/>
                  </a:lnTo>
                  <a:lnTo>
                    <a:pt x="1221" y="4745"/>
                  </a:lnTo>
                  <a:lnTo>
                    <a:pt x="1336" y="4744"/>
                  </a:lnTo>
                  <a:lnTo>
                    <a:pt x="1453" y="4736"/>
                  </a:lnTo>
                  <a:lnTo>
                    <a:pt x="1568" y="4719"/>
                  </a:lnTo>
                  <a:lnTo>
                    <a:pt x="1682" y="4695"/>
                  </a:lnTo>
                  <a:lnTo>
                    <a:pt x="1795" y="4664"/>
                  </a:lnTo>
                  <a:lnTo>
                    <a:pt x="1905" y="4626"/>
                  </a:lnTo>
                  <a:lnTo>
                    <a:pt x="2013" y="4582"/>
                  </a:lnTo>
                  <a:lnTo>
                    <a:pt x="2115" y="4532"/>
                  </a:lnTo>
                  <a:lnTo>
                    <a:pt x="2213" y="4474"/>
                  </a:lnTo>
                  <a:lnTo>
                    <a:pt x="2305" y="4414"/>
                  </a:lnTo>
                  <a:lnTo>
                    <a:pt x="2392" y="4346"/>
                  </a:lnTo>
                  <a:lnTo>
                    <a:pt x="2473" y="4275"/>
                  </a:lnTo>
                  <a:lnTo>
                    <a:pt x="2544" y="4200"/>
                  </a:lnTo>
                  <a:lnTo>
                    <a:pt x="2609" y="4121"/>
                  </a:lnTo>
                  <a:lnTo>
                    <a:pt x="2663" y="4036"/>
                  </a:lnTo>
                  <a:lnTo>
                    <a:pt x="2687" y="3994"/>
                  </a:lnTo>
                  <a:lnTo>
                    <a:pt x="2693" y="3995"/>
                  </a:lnTo>
                  <a:lnTo>
                    <a:pt x="2700" y="3996"/>
                  </a:lnTo>
                  <a:lnTo>
                    <a:pt x="2735" y="3934"/>
                  </a:lnTo>
                  <a:lnTo>
                    <a:pt x="2797" y="3795"/>
                  </a:lnTo>
                  <a:lnTo>
                    <a:pt x="2833" y="3679"/>
                  </a:lnTo>
                  <a:lnTo>
                    <a:pt x="2851" y="3596"/>
                  </a:lnTo>
                  <a:lnTo>
                    <a:pt x="2863" y="3510"/>
                  </a:lnTo>
                  <a:lnTo>
                    <a:pt x="2867" y="3422"/>
                  </a:lnTo>
                  <a:lnTo>
                    <a:pt x="2865" y="3377"/>
                  </a:lnTo>
                  <a:lnTo>
                    <a:pt x="2862" y="3321"/>
                  </a:lnTo>
                  <a:lnTo>
                    <a:pt x="2842" y="3209"/>
                  </a:lnTo>
                  <a:lnTo>
                    <a:pt x="2810" y="3101"/>
                  </a:lnTo>
                  <a:lnTo>
                    <a:pt x="2763" y="2993"/>
                  </a:lnTo>
                  <a:lnTo>
                    <a:pt x="2705" y="2888"/>
                  </a:lnTo>
                  <a:lnTo>
                    <a:pt x="2631" y="2784"/>
                  </a:lnTo>
                  <a:lnTo>
                    <a:pt x="2545" y="2682"/>
                  </a:lnTo>
                  <a:lnTo>
                    <a:pt x="2447" y="2582"/>
                  </a:lnTo>
                  <a:lnTo>
                    <a:pt x="2391" y="2533"/>
                  </a:lnTo>
                  <a:lnTo>
                    <a:pt x="2366" y="2565"/>
                  </a:lnTo>
                  <a:lnTo>
                    <a:pt x="2309" y="2626"/>
                  </a:lnTo>
                  <a:lnTo>
                    <a:pt x="2246" y="2685"/>
                  </a:lnTo>
                  <a:lnTo>
                    <a:pt x="2175" y="2740"/>
                  </a:lnTo>
                  <a:lnTo>
                    <a:pt x="2094" y="2791"/>
                  </a:lnTo>
                  <a:lnTo>
                    <a:pt x="2005" y="2837"/>
                  </a:lnTo>
                  <a:lnTo>
                    <a:pt x="1906" y="2880"/>
                  </a:lnTo>
                  <a:lnTo>
                    <a:pt x="1797" y="2917"/>
                  </a:lnTo>
                  <a:lnTo>
                    <a:pt x="1739" y="2932"/>
                  </a:lnTo>
                  <a:lnTo>
                    <a:pt x="1692" y="2748"/>
                  </a:lnTo>
                  <a:lnTo>
                    <a:pt x="1773" y="2726"/>
                  </a:lnTo>
                  <a:lnTo>
                    <a:pt x="1914" y="2672"/>
                  </a:lnTo>
                  <a:lnTo>
                    <a:pt x="2033" y="2605"/>
                  </a:lnTo>
                  <a:lnTo>
                    <a:pt x="2133" y="2532"/>
                  </a:lnTo>
                  <a:lnTo>
                    <a:pt x="2216" y="2450"/>
                  </a:lnTo>
                  <a:lnTo>
                    <a:pt x="2281" y="2363"/>
                  </a:lnTo>
                  <a:lnTo>
                    <a:pt x="2331" y="2275"/>
                  </a:lnTo>
                  <a:lnTo>
                    <a:pt x="2370" y="2184"/>
                  </a:lnTo>
                  <a:lnTo>
                    <a:pt x="2398" y="2095"/>
                  </a:lnTo>
                  <a:lnTo>
                    <a:pt x="2414" y="2009"/>
                  </a:lnTo>
                  <a:lnTo>
                    <a:pt x="2427" y="1890"/>
                  </a:lnTo>
                  <a:lnTo>
                    <a:pt x="2421" y="1709"/>
                  </a:lnTo>
                  <a:lnTo>
                    <a:pt x="2414" y="1671"/>
                  </a:lnTo>
                  <a:lnTo>
                    <a:pt x="2600" y="1635"/>
                  </a:lnTo>
                  <a:lnTo>
                    <a:pt x="2602" y="1649"/>
                  </a:lnTo>
                  <a:lnTo>
                    <a:pt x="2614" y="1773"/>
                  </a:lnTo>
                  <a:lnTo>
                    <a:pt x="2611" y="1926"/>
                  </a:lnTo>
                  <a:lnTo>
                    <a:pt x="2597" y="2044"/>
                  </a:lnTo>
                  <a:lnTo>
                    <a:pt x="2570" y="2171"/>
                  </a:lnTo>
                  <a:lnTo>
                    <a:pt x="2525" y="2305"/>
                  </a:lnTo>
                  <a:lnTo>
                    <a:pt x="2493" y="2371"/>
                  </a:lnTo>
                  <a:lnTo>
                    <a:pt x="2558" y="2428"/>
                  </a:lnTo>
                  <a:lnTo>
                    <a:pt x="2676" y="2545"/>
                  </a:lnTo>
                  <a:lnTo>
                    <a:pt x="2777" y="2664"/>
                  </a:lnTo>
                  <a:lnTo>
                    <a:pt x="2864" y="2786"/>
                  </a:lnTo>
                  <a:lnTo>
                    <a:pt x="2934" y="2910"/>
                  </a:lnTo>
                  <a:lnTo>
                    <a:pt x="2989" y="3038"/>
                  </a:lnTo>
                  <a:lnTo>
                    <a:pt x="3027" y="3168"/>
                  </a:lnTo>
                  <a:lnTo>
                    <a:pt x="3051" y="3301"/>
                  </a:lnTo>
                  <a:lnTo>
                    <a:pt x="3055" y="3369"/>
                  </a:lnTo>
                  <a:lnTo>
                    <a:pt x="3056" y="3414"/>
                  </a:lnTo>
                  <a:lnTo>
                    <a:pt x="3053" y="3501"/>
                  </a:lnTo>
                  <a:lnTo>
                    <a:pt x="3039" y="3628"/>
                  </a:lnTo>
                  <a:lnTo>
                    <a:pt x="3000" y="3786"/>
                  </a:lnTo>
                  <a:lnTo>
                    <a:pt x="2947" y="3929"/>
                  </a:lnTo>
                  <a:lnTo>
                    <a:pt x="2916" y="3995"/>
                  </a:lnTo>
                  <a:lnTo>
                    <a:pt x="2989" y="3982"/>
                  </a:lnTo>
                  <a:lnTo>
                    <a:pt x="3139" y="3937"/>
                  </a:lnTo>
                  <a:lnTo>
                    <a:pt x="3289" y="3868"/>
                  </a:lnTo>
                  <a:lnTo>
                    <a:pt x="3437" y="3777"/>
                  </a:lnTo>
                  <a:lnTo>
                    <a:pt x="3577" y="3663"/>
                  </a:lnTo>
                  <a:lnTo>
                    <a:pt x="3674" y="3563"/>
                  </a:lnTo>
                  <a:lnTo>
                    <a:pt x="3735" y="3491"/>
                  </a:lnTo>
                  <a:lnTo>
                    <a:pt x="3791" y="3413"/>
                  </a:lnTo>
                  <a:lnTo>
                    <a:pt x="3843" y="3330"/>
                  </a:lnTo>
                  <a:lnTo>
                    <a:pt x="3889" y="3243"/>
                  </a:lnTo>
                  <a:lnTo>
                    <a:pt x="3930" y="3150"/>
                  </a:lnTo>
                  <a:lnTo>
                    <a:pt x="3948" y="3102"/>
                  </a:lnTo>
                  <a:lnTo>
                    <a:pt x="3945" y="3102"/>
                  </a:lnTo>
                  <a:lnTo>
                    <a:pt x="3952" y="3084"/>
                  </a:lnTo>
                  <a:lnTo>
                    <a:pt x="3983" y="2966"/>
                  </a:lnTo>
                  <a:lnTo>
                    <a:pt x="4003" y="2852"/>
                  </a:lnTo>
                  <a:lnTo>
                    <a:pt x="4016" y="2713"/>
                  </a:lnTo>
                  <a:lnTo>
                    <a:pt x="4014" y="2558"/>
                  </a:lnTo>
                  <a:lnTo>
                    <a:pt x="3998" y="2433"/>
                  </a:lnTo>
                  <a:lnTo>
                    <a:pt x="3979" y="2349"/>
                  </a:lnTo>
                  <a:lnTo>
                    <a:pt x="3953" y="2265"/>
                  </a:lnTo>
                  <a:lnTo>
                    <a:pt x="3918" y="2180"/>
                  </a:lnTo>
                  <a:lnTo>
                    <a:pt x="3897" y="2139"/>
                  </a:lnTo>
                  <a:lnTo>
                    <a:pt x="3867" y="2086"/>
                  </a:lnTo>
                  <a:lnTo>
                    <a:pt x="3796" y="1989"/>
                  </a:lnTo>
                  <a:lnTo>
                    <a:pt x="3713" y="1898"/>
                  </a:lnTo>
                  <a:lnTo>
                    <a:pt x="3616" y="1817"/>
                  </a:lnTo>
                  <a:lnTo>
                    <a:pt x="3506" y="1744"/>
                  </a:lnTo>
                  <a:lnTo>
                    <a:pt x="3383" y="1680"/>
                  </a:lnTo>
                  <a:lnTo>
                    <a:pt x="3248" y="1624"/>
                  </a:lnTo>
                  <a:lnTo>
                    <a:pt x="3099" y="1576"/>
                  </a:lnTo>
                  <a:lnTo>
                    <a:pt x="3020" y="1557"/>
                  </a:lnTo>
                  <a:lnTo>
                    <a:pt x="3064" y="1372"/>
                  </a:lnTo>
                  <a:lnTo>
                    <a:pt x="3153" y="1395"/>
                  </a:lnTo>
                  <a:lnTo>
                    <a:pt x="3322" y="1448"/>
                  </a:lnTo>
                  <a:lnTo>
                    <a:pt x="3476" y="1513"/>
                  </a:lnTo>
                  <a:lnTo>
                    <a:pt x="3615" y="1588"/>
                  </a:lnTo>
                  <a:lnTo>
                    <a:pt x="3740" y="1672"/>
                  </a:lnTo>
                  <a:lnTo>
                    <a:pt x="3852" y="1768"/>
                  </a:lnTo>
                  <a:lnTo>
                    <a:pt x="3948" y="1873"/>
                  </a:lnTo>
                  <a:lnTo>
                    <a:pt x="4029" y="1989"/>
                  </a:lnTo>
                  <a:lnTo>
                    <a:pt x="4064" y="2051"/>
                  </a:lnTo>
                  <a:lnTo>
                    <a:pt x="4093" y="2108"/>
                  </a:lnTo>
                  <a:lnTo>
                    <a:pt x="4140" y="2222"/>
                  </a:lnTo>
                  <a:lnTo>
                    <a:pt x="4172" y="2336"/>
                  </a:lnTo>
                  <a:lnTo>
                    <a:pt x="4193" y="2447"/>
                  </a:lnTo>
                  <a:lnTo>
                    <a:pt x="4199" y="2503"/>
                  </a:lnTo>
                  <a:lnTo>
                    <a:pt x="4237" y="2464"/>
                  </a:lnTo>
                  <a:lnTo>
                    <a:pt x="4313" y="2375"/>
                  </a:lnTo>
                  <a:lnTo>
                    <a:pt x="4386" y="2272"/>
                  </a:lnTo>
                  <a:lnTo>
                    <a:pt x="4448" y="2161"/>
                  </a:lnTo>
                  <a:lnTo>
                    <a:pt x="4496" y="2042"/>
                  </a:lnTo>
                  <a:lnTo>
                    <a:pt x="4518" y="1948"/>
                  </a:lnTo>
                  <a:lnTo>
                    <a:pt x="4524" y="1885"/>
                  </a:lnTo>
                  <a:lnTo>
                    <a:pt x="4524" y="1820"/>
                  </a:lnTo>
                  <a:lnTo>
                    <a:pt x="4517" y="1755"/>
                  </a:lnTo>
                  <a:lnTo>
                    <a:pt x="4500" y="1689"/>
                  </a:lnTo>
                  <a:lnTo>
                    <a:pt x="4474" y="1624"/>
                  </a:lnTo>
                  <a:lnTo>
                    <a:pt x="4457" y="1592"/>
                  </a:lnTo>
                  <a:lnTo>
                    <a:pt x="4510" y="1547"/>
                  </a:lnTo>
                  <a:lnTo>
                    <a:pt x="4602" y="1452"/>
                  </a:lnTo>
                  <a:lnTo>
                    <a:pt x="4677" y="1351"/>
                  </a:lnTo>
                  <a:lnTo>
                    <a:pt x="4737" y="1243"/>
                  </a:lnTo>
                  <a:lnTo>
                    <a:pt x="4782" y="1133"/>
                  </a:lnTo>
                  <a:lnTo>
                    <a:pt x="4814" y="1019"/>
                  </a:lnTo>
                  <a:lnTo>
                    <a:pt x="4832" y="904"/>
                  </a:lnTo>
                  <a:lnTo>
                    <a:pt x="4838" y="790"/>
                  </a:lnTo>
                  <a:lnTo>
                    <a:pt x="4832" y="676"/>
                  </a:lnTo>
                  <a:lnTo>
                    <a:pt x="4816" y="565"/>
                  </a:lnTo>
                  <a:lnTo>
                    <a:pt x="4790" y="458"/>
                  </a:lnTo>
                  <a:lnTo>
                    <a:pt x="4754" y="357"/>
                  </a:lnTo>
                  <a:lnTo>
                    <a:pt x="4711" y="262"/>
                  </a:lnTo>
                  <a:lnTo>
                    <a:pt x="4659" y="174"/>
                  </a:lnTo>
                  <a:lnTo>
                    <a:pt x="4602" y="96"/>
                  </a:lnTo>
                  <a:lnTo>
                    <a:pt x="4539" y="29"/>
                  </a:lnTo>
                  <a:lnTo>
                    <a:pt x="4505"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 name="Freeform: Shape 22">
              <a:extLst>
                <a:ext uri="{FF2B5EF4-FFF2-40B4-BE49-F238E27FC236}">
                  <a16:creationId xmlns:a16="http://schemas.microsoft.com/office/drawing/2014/main" id="{C08615D0-A586-4860-BA13-606D0D71F7D9}"/>
                </a:ext>
              </a:extLst>
            </p:cNvPr>
            <p:cNvSpPr>
              <a:spLocks/>
            </p:cNvSpPr>
            <p:nvPr/>
          </p:nvSpPr>
          <p:spPr bwMode="auto">
            <a:xfrm>
              <a:off x="6150204" y="2291427"/>
              <a:ext cx="1539414" cy="1745392"/>
            </a:xfrm>
            <a:custGeom>
              <a:avLst/>
              <a:gdLst>
                <a:gd name="connsiteX0" fmla="*/ 1075964 w 1539414"/>
                <a:gd name="connsiteY0" fmla="*/ 503700 h 1745392"/>
                <a:gd name="connsiteX1" fmla="*/ 1076641 w 1539414"/>
                <a:gd name="connsiteY1" fmla="*/ 503700 h 1745392"/>
                <a:gd name="connsiteX2" fmla="*/ 1075286 w 1539414"/>
                <a:gd name="connsiteY2" fmla="*/ 504039 h 1745392"/>
                <a:gd name="connsiteX3" fmla="*/ 1075261 w 1539414"/>
                <a:gd name="connsiteY3" fmla="*/ 503841 h 1745392"/>
                <a:gd name="connsiteX4" fmla="*/ 727360 w 1539414"/>
                <a:gd name="connsiteY4" fmla="*/ 210043 h 1745392"/>
                <a:gd name="connsiteX5" fmla="*/ 764287 w 1539414"/>
                <a:gd name="connsiteY5" fmla="*/ 211737 h 1745392"/>
                <a:gd name="connsiteX6" fmla="*/ 800536 w 1539414"/>
                <a:gd name="connsiteY6" fmla="*/ 218172 h 1745392"/>
                <a:gd name="connsiteX7" fmla="*/ 835430 w 1539414"/>
                <a:gd name="connsiteY7" fmla="*/ 228333 h 1745392"/>
                <a:gd name="connsiteX8" fmla="*/ 868970 w 1539414"/>
                <a:gd name="connsiteY8" fmla="*/ 242559 h 1745392"/>
                <a:gd name="connsiteX9" fmla="*/ 900476 w 1539414"/>
                <a:gd name="connsiteY9" fmla="*/ 259494 h 1745392"/>
                <a:gd name="connsiteX10" fmla="*/ 930289 w 1539414"/>
                <a:gd name="connsiteY10" fmla="*/ 279139 h 1745392"/>
                <a:gd name="connsiteX11" fmla="*/ 958069 w 1539414"/>
                <a:gd name="connsiteY11" fmla="*/ 301155 h 1745392"/>
                <a:gd name="connsiteX12" fmla="*/ 983477 w 1539414"/>
                <a:gd name="connsiteY12" fmla="*/ 325203 h 1745392"/>
                <a:gd name="connsiteX13" fmla="*/ 1006175 w 1539414"/>
                <a:gd name="connsiteY13" fmla="*/ 351283 h 1745392"/>
                <a:gd name="connsiteX14" fmla="*/ 1026163 w 1539414"/>
                <a:gd name="connsiteY14" fmla="*/ 378041 h 1745392"/>
                <a:gd name="connsiteX15" fmla="*/ 1043102 w 1539414"/>
                <a:gd name="connsiteY15" fmla="*/ 406153 h 1745392"/>
                <a:gd name="connsiteX16" fmla="*/ 1056653 w 1539414"/>
                <a:gd name="connsiteY16" fmla="*/ 434266 h 1745392"/>
                <a:gd name="connsiteX17" fmla="*/ 1066817 w 1539414"/>
                <a:gd name="connsiteY17" fmla="*/ 462378 h 1745392"/>
                <a:gd name="connsiteX18" fmla="*/ 1073592 w 1539414"/>
                <a:gd name="connsiteY18" fmla="*/ 490491 h 1745392"/>
                <a:gd name="connsiteX19" fmla="*/ 1075261 w 1539414"/>
                <a:gd name="connsiteY19" fmla="*/ 503841 h 1745392"/>
                <a:gd name="connsiteX20" fmla="*/ 1074270 w 1539414"/>
                <a:gd name="connsiteY20" fmla="*/ 504039 h 1745392"/>
                <a:gd name="connsiteX21" fmla="*/ 1075286 w 1539414"/>
                <a:gd name="connsiteY21" fmla="*/ 504039 h 1745392"/>
                <a:gd name="connsiteX22" fmla="*/ 1084772 w 1539414"/>
                <a:gd name="connsiteY22" fmla="*/ 552812 h 1745392"/>
                <a:gd name="connsiteX23" fmla="*/ 1094935 w 1539414"/>
                <a:gd name="connsiteY23" fmla="*/ 615134 h 1745392"/>
                <a:gd name="connsiteX24" fmla="*/ 1098662 w 1539414"/>
                <a:gd name="connsiteY24" fmla="*/ 652730 h 1745392"/>
                <a:gd name="connsiteX25" fmla="*/ 1099001 w 1539414"/>
                <a:gd name="connsiteY25" fmla="*/ 686601 h 1745392"/>
                <a:gd name="connsiteX26" fmla="*/ 1095613 w 1539414"/>
                <a:gd name="connsiteY26" fmla="*/ 718439 h 1745392"/>
                <a:gd name="connsiteX27" fmla="*/ 1088499 w 1539414"/>
                <a:gd name="connsiteY27" fmla="*/ 748245 h 1745392"/>
                <a:gd name="connsiteX28" fmla="*/ 1076641 w 1539414"/>
                <a:gd name="connsiteY28" fmla="*/ 776358 h 1745392"/>
                <a:gd name="connsiteX29" fmla="*/ 1068511 w 1539414"/>
                <a:gd name="connsiteY29" fmla="*/ 789906 h 1745392"/>
                <a:gd name="connsiteX30" fmla="*/ 1061735 w 1539414"/>
                <a:gd name="connsiteY30" fmla="*/ 801083 h 1745392"/>
                <a:gd name="connsiteX31" fmla="*/ 1045474 w 1539414"/>
                <a:gd name="connsiteY31" fmla="*/ 822421 h 1745392"/>
                <a:gd name="connsiteX32" fmla="*/ 1027518 w 1539414"/>
                <a:gd name="connsiteY32" fmla="*/ 840712 h 1745392"/>
                <a:gd name="connsiteX33" fmla="*/ 1008208 w 1539414"/>
                <a:gd name="connsiteY33" fmla="*/ 857308 h 1745392"/>
                <a:gd name="connsiteX34" fmla="*/ 977379 w 1539414"/>
                <a:gd name="connsiteY34" fmla="*/ 878985 h 1745392"/>
                <a:gd name="connsiteX35" fmla="*/ 935709 w 1539414"/>
                <a:gd name="connsiteY35" fmla="*/ 900324 h 1745392"/>
                <a:gd name="connsiteX36" fmla="*/ 895056 w 1539414"/>
                <a:gd name="connsiteY36" fmla="*/ 915904 h 1745392"/>
                <a:gd name="connsiteX37" fmla="*/ 860161 w 1539414"/>
                <a:gd name="connsiteY37" fmla="*/ 926065 h 1745392"/>
                <a:gd name="connsiteX38" fmla="*/ 822218 w 1539414"/>
                <a:gd name="connsiteY38" fmla="*/ 933517 h 1745392"/>
                <a:gd name="connsiteX39" fmla="*/ 816120 w 1539414"/>
                <a:gd name="connsiteY39" fmla="*/ 933855 h 1745392"/>
                <a:gd name="connsiteX40" fmla="*/ 822218 w 1539414"/>
                <a:gd name="connsiteY40" fmla="*/ 997871 h 1745392"/>
                <a:gd name="connsiteX41" fmla="*/ 831704 w 1539414"/>
                <a:gd name="connsiteY41" fmla="*/ 997193 h 1745392"/>
                <a:gd name="connsiteX42" fmla="*/ 877100 w 1539414"/>
                <a:gd name="connsiteY42" fmla="*/ 987709 h 1745392"/>
                <a:gd name="connsiteX43" fmla="*/ 918431 w 1539414"/>
                <a:gd name="connsiteY43" fmla="*/ 975855 h 1745392"/>
                <a:gd name="connsiteX44" fmla="*/ 965522 w 1539414"/>
                <a:gd name="connsiteY44" fmla="*/ 957565 h 1745392"/>
                <a:gd name="connsiteX45" fmla="*/ 1002449 w 1539414"/>
                <a:gd name="connsiteY45" fmla="*/ 938597 h 1745392"/>
                <a:gd name="connsiteX46" fmla="*/ 1026841 w 1539414"/>
                <a:gd name="connsiteY46" fmla="*/ 923356 h 1745392"/>
                <a:gd name="connsiteX47" fmla="*/ 1051233 w 1539414"/>
                <a:gd name="connsiteY47" fmla="*/ 905743 h 1745392"/>
                <a:gd name="connsiteX48" fmla="*/ 1073931 w 1539414"/>
                <a:gd name="connsiteY48" fmla="*/ 885421 h 1745392"/>
                <a:gd name="connsiteX49" fmla="*/ 1095613 w 1539414"/>
                <a:gd name="connsiteY49" fmla="*/ 863066 h 1745392"/>
                <a:gd name="connsiteX50" fmla="*/ 1114923 w 1539414"/>
                <a:gd name="connsiteY50" fmla="*/ 837325 h 1745392"/>
                <a:gd name="connsiteX51" fmla="*/ 1123393 w 1539414"/>
                <a:gd name="connsiteY51" fmla="*/ 823099 h 1745392"/>
                <a:gd name="connsiteX52" fmla="*/ 1132879 w 1539414"/>
                <a:gd name="connsiteY52" fmla="*/ 807518 h 1745392"/>
                <a:gd name="connsiteX53" fmla="*/ 1147785 w 1539414"/>
                <a:gd name="connsiteY53" fmla="*/ 773987 h 1745392"/>
                <a:gd name="connsiteX54" fmla="*/ 1158626 w 1539414"/>
                <a:gd name="connsiteY54" fmla="*/ 738761 h 1745392"/>
                <a:gd name="connsiteX55" fmla="*/ 1165402 w 1539414"/>
                <a:gd name="connsiteY55" fmla="*/ 701504 h 1745392"/>
                <a:gd name="connsiteX56" fmla="*/ 1167773 w 1539414"/>
                <a:gd name="connsiteY56" fmla="*/ 662553 h 1745392"/>
                <a:gd name="connsiteX57" fmla="*/ 1166079 w 1539414"/>
                <a:gd name="connsiteY57" fmla="*/ 621231 h 1745392"/>
                <a:gd name="connsiteX58" fmla="*/ 1160997 w 1539414"/>
                <a:gd name="connsiteY58" fmla="*/ 578215 h 1745392"/>
                <a:gd name="connsiteX59" fmla="*/ 1151173 w 1539414"/>
                <a:gd name="connsiteY59" fmla="*/ 533845 h 1745392"/>
                <a:gd name="connsiteX60" fmla="*/ 1144736 w 1539414"/>
                <a:gd name="connsiteY60" fmla="*/ 510474 h 1745392"/>
                <a:gd name="connsiteX61" fmla="*/ 1161336 w 1539414"/>
                <a:gd name="connsiteY61" fmla="*/ 514877 h 1745392"/>
                <a:gd name="connsiteX62" fmla="*/ 1193859 w 1539414"/>
                <a:gd name="connsiteY62" fmla="*/ 526732 h 1745392"/>
                <a:gd name="connsiteX63" fmla="*/ 1225027 w 1539414"/>
                <a:gd name="connsiteY63" fmla="*/ 542313 h 1745392"/>
                <a:gd name="connsiteX64" fmla="*/ 1254839 w 1539414"/>
                <a:gd name="connsiteY64" fmla="*/ 561619 h 1745392"/>
                <a:gd name="connsiteX65" fmla="*/ 1283297 w 1539414"/>
                <a:gd name="connsiteY65" fmla="*/ 583973 h 1745392"/>
                <a:gd name="connsiteX66" fmla="*/ 1309383 w 1539414"/>
                <a:gd name="connsiteY66" fmla="*/ 609037 h 1745392"/>
                <a:gd name="connsiteX67" fmla="*/ 1333436 w 1539414"/>
                <a:gd name="connsiteY67" fmla="*/ 637150 h 1745392"/>
                <a:gd name="connsiteX68" fmla="*/ 1355457 w 1539414"/>
                <a:gd name="connsiteY68" fmla="*/ 667633 h 1745392"/>
                <a:gd name="connsiteX69" fmla="*/ 1374429 w 1539414"/>
                <a:gd name="connsiteY69" fmla="*/ 700149 h 1745392"/>
                <a:gd name="connsiteX70" fmla="*/ 1390690 w 1539414"/>
                <a:gd name="connsiteY70" fmla="*/ 734358 h 1745392"/>
                <a:gd name="connsiteX71" fmla="*/ 1403225 w 1539414"/>
                <a:gd name="connsiteY71" fmla="*/ 770600 h 1745392"/>
                <a:gd name="connsiteX72" fmla="*/ 1413049 w 1539414"/>
                <a:gd name="connsiteY72" fmla="*/ 807857 h 1745392"/>
                <a:gd name="connsiteX73" fmla="*/ 1418470 w 1539414"/>
                <a:gd name="connsiteY73" fmla="*/ 846470 h 1745392"/>
                <a:gd name="connsiteX74" fmla="*/ 1420841 w 1539414"/>
                <a:gd name="connsiteY74" fmla="*/ 885421 h 1745392"/>
                <a:gd name="connsiteX75" fmla="*/ 1418470 w 1539414"/>
                <a:gd name="connsiteY75" fmla="*/ 925049 h 1745392"/>
                <a:gd name="connsiteX76" fmla="*/ 1412033 w 1539414"/>
                <a:gd name="connsiteY76" fmla="*/ 964678 h 1745392"/>
                <a:gd name="connsiteX77" fmla="*/ 1407290 w 1539414"/>
                <a:gd name="connsiteY77" fmla="*/ 984322 h 1745392"/>
                <a:gd name="connsiteX78" fmla="*/ 1416437 w 1539414"/>
                <a:gd name="connsiteY78" fmla="*/ 987371 h 1745392"/>
                <a:gd name="connsiteX79" fmla="*/ 1434054 w 1539414"/>
                <a:gd name="connsiteY79" fmla="*/ 994484 h 1745392"/>
                <a:gd name="connsiteX80" fmla="*/ 1450315 w 1539414"/>
                <a:gd name="connsiteY80" fmla="*/ 1003290 h 1745392"/>
                <a:gd name="connsiteX81" fmla="*/ 1464883 w 1539414"/>
                <a:gd name="connsiteY81" fmla="*/ 1013790 h 1745392"/>
                <a:gd name="connsiteX82" fmla="*/ 1483516 w 1539414"/>
                <a:gd name="connsiteY82" fmla="*/ 1031741 h 1745392"/>
                <a:gd name="connsiteX83" fmla="*/ 1504181 w 1539414"/>
                <a:gd name="connsiteY83" fmla="*/ 1060531 h 1745392"/>
                <a:gd name="connsiteX84" fmla="*/ 1519765 w 1539414"/>
                <a:gd name="connsiteY84" fmla="*/ 1094063 h 1745392"/>
                <a:gd name="connsiteX85" fmla="*/ 1530606 w 1539414"/>
                <a:gd name="connsiteY85" fmla="*/ 1129965 h 1745392"/>
                <a:gd name="connsiteX86" fmla="*/ 1536704 w 1539414"/>
                <a:gd name="connsiteY86" fmla="*/ 1167900 h 1745392"/>
                <a:gd name="connsiteX87" fmla="*/ 1539414 w 1539414"/>
                <a:gd name="connsiteY87" fmla="*/ 1206513 h 1745392"/>
                <a:gd name="connsiteX88" fmla="*/ 1539414 w 1539414"/>
                <a:gd name="connsiteY88" fmla="*/ 1225819 h 1745392"/>
                <a:gd name="connsiteX89" fmla="*/ 1538059 w 1539414"/>
                <a:gd name="connsiteY89" fmla="*/ 1240722 h 1745392"/>
                <a:gd name="connsiteX90" fmla="*/ 1532639 w 1539414"/>
                <a:gd name="connsiteY90" fmla="*/ 1270528 h 1745392"/>
                <a:gd name="connsiteX91" fmla="*/ 1528912 w 1539414"/>
                <a:gd name="connsiteY91" fmla="*/ 1285092 h 1745392"/>
                <a:gd name="connsiteX92" fmla="*/ 1525185 w 1539414"/>
                <a:gd name="connsiteY92" fmla="*/ 1296608 h 1745392"/>
                <a:gd name="connsiteX93" fmla="*/ 1516716 w 1539414"/>
                <a:gd name="connsiteY93" fmla="*/ 1318285 h 1745392"/>
                <a:gd name="connsiteX94" fmla="*/ 1505536 w 1539414"/>
                <a:gd name="connsiteY94" fmla="*/ 1338946 h 1745392"/>
                <a:gd name="connsiteX95" fmla="*/ 1493001 w 1539414"/>
                <a:gd name="connsiteY95" fmla="*/ 1357914 h 1745392"/>
                <a:gd name="connsiteX96" fmla="*/ 1478434 w 1539414"/>
                <a:gd name="connsiteY96" fmla="*/ 1375527 h 1745392"/>
                <a:gd name="connsiteX97" fmla="*/ 1461156 w 1539414"/>
                <a:gd name="connsiteY97" fmla="*/ 1391784 h 1745392"/>
                <a:gd name="connsiteX98" fmla="*/ 1442184 w 1539414"/>
                <a:gd name="connsiteY98" fmla="*/ 1406687 h 1745392"/>
                <a:gd name="connsiteX99" fmla="*/ 1421180 w 1539414"/>
                <a:gd name="connsiteY99" fmla="*/ 1420236 h 1745392"/>
                <a:gd name="connsiteX100" fmla="*/ 1410000 w 1539414"/>
                <a:gd name="connsiteY100" fmla="*/ 1426671 h 1745392"/>
                <a:gd name="connsiteX101" fmla="*/ 1398821 w 1539414"/>
                <a:gd name="connsiteY101" fmla="*/ 1432429 h 1745392"/>
                <a:gd name="connsiteX102" fmla="*/ 1376122 w 1539414"/>
                <a:gd name="connsiteY102" fmla="*/ 1441235 h 1745392"/>
                <a:gd name="connsiteX103" fmla="*/ 1341906 w 1539414"/>
                <a:gd name="connsiteY103" fmla="*/ 1450380 h 1745392"/>
                <a:gd name="connsiteX104" fmla="*/ 1296509 w 1539414"/>
                <a:gd name="connsiteY104" fmla="*/ 1454783 h 1745392"/>
                <a:gd name="connsiteX105" fmla="*/ 1253484 w 1539414"/>
                <a:gd name="connsiteY105" fmla="*/ 1453767 h 1745392"/>
                <a:gd name="connsiteX106" fmla="*/ 1215202 w 1539414"/>
                <a:gd name="connsiteY106" fmla="*/ 1448009 h 1745392"/>
                <a:gd name="connsiteX107" fmla="*/ 1183357 w 1539414"/>
                <a:gd name="connsiteY107" fmla="*/ 1440558 h 1745392"/>
                <a:gd name="connsiteX108" fmla="*/ 1150495 w 1539414"/>
                <a:gd name="connsiteY108" fmla="*/ 1430058 h 1745392"/>
                <a:gd name="connsiteX109" fmla="*/ 1145414 w 1539414"/>
                <a:gd name="connsiteY109" fmla="*/ 1427687 h 1745392"/>
                <a:gd name="connsiteX110" fmla="*/ 1121699 w 1539414"/>
                <a:gd name="connsiteY110" fmla="*/ 1417187 h 1745392"/>
                <a:gd name="connsiteX111" fmla="*/ 1108487 w 1539414"/>
                <a:gd name="connsiteY111" fmla="*/ 1409397 h 1745392"/>
                <a:gd name="connsiteX112" fmla="*/ 1084772 w 1539414"/>
                <a:gd name="connsiteY112" fmla="*/ 1390430 h 1745392"/>
                <a:gd name="connsiteX113" fmla="*/ 1074270 w 1539414"/>
                <a:gd name="connsiteY113" fmla="*/ 1379930 h 1745392"/>
                <a:gd name="connsiteX114" fmla="*/ 1061058 w 1539414"/>
                <a:gd name="connsiteY114" fmla="*/ 1364011 h 1745392"/>
                <a:gd name="connsiteX115" fmla="*/ 1040731 w 1539414"/>
                <a:gd name="connsiteY115" fmla="*/ 1331156 h 1745392"/>
                <a:gd name="connsiteX116" fmla="*/ 1026502 w 1539414"/>
                <a:gd name="connsiteY116" fmla="*/ 1297286 h 1745392"/>
                <a:gd name="connsiteX117" fmla="*/ 1017016 w 1539414"/>
                <a:gd name="connsiteY117" fmla="*/ 1264431 h 1745392"/>
                <a:gd name="connsiteX118" fmla="*/ 1010241 w 1539414"/>
                <a:gd name="connsiteY118" fmla="*/ 1220061 h 1745392"/>
                <a:gd name="connsiteX119" fmla="*/ 1009224 w 1539414"/>
                <a:gd name="connsiteY119" fmla="*/ 1182465 h 1745392"/>
                <a:gd name="connsiteX120" fmla="*/ 1009224 w 1539414"/>
                <a:gd name="connsiteY120" fmla="*/ 1178062 h 1745392"/>
                <a:gd name="connsiteX121" fmla="*/ 945195 w 1539414"/>
                <a:gd name="connsiteY121" fmla="*/ 1172642 h 1745392"/>
                <a:gd name="connsiteX122" fmla="*/ 944856 w 1539414"/>
                <a:gd name="connsiteY122" fmla="*/ 1178739 h 1745392"/>
                <a:gd name="connsiteX123" fmla="*/ 945195 w 1539414"/>
                <a:gd name="connsiteY123" fmla="*/ 1212271 h 1745392"/>
                <a:gd name="connsiteX124" fmla="*/ 947905 w 1539414"/>
                <a:gd name="connsiteY124" fmla="*/ 1243770 h 1745392"/>
                <a:gd name="connsiteX125" fmla="*/ 954342 w 1539414"/>
                <a:gd name="connsiteY125" fmla="*/ 1280689 h 1745392"/>
                <a:gd name="connsiteX126" fmla="*/ 966199 w 1539414"/>
                <a:gd name="connsiteY126" fmla="*/ 1320656 h 1745392"/>
                <a:gd name="connsiteX127" fmla="*/ 984493 w 1539414"/>
                <a:gd name="connsiteY127" fmla="*/ 1362317 h 1745392"/>
                <a:gd name="connsiteX128" fmla="*/ 1003126 w 1539414"/>
                <a:gd name="connsiteY128" fmla="*/ 1393139 h 1745392"/>
                <a:gd name="connsiteX129" fmla="*/ 1018033 w 1539414"/>
                <a:gd name="connsiteY129" fmla="*/ 1413123 h 1745392"/>
                <a:gd name="connsiteX130" fmla="*/ 1026502 w 1539414"/>
                <a:gd name="connsiteY130" fmla="*/ 1422945 h 1745392"/>
                <a:gd name="connsiteX131" fmla="*/ 1041747 w 1539414"/>
                <a:gd name="connsiteY131" fmla="*/ 1438187 h 1745392"/>
                <a:gd name="connsiteX132" fmla="*/ 1075964 w 1539414"/>
                <a:gd name="connsiteY132" fmla="*/ 1464945 h 1745392"/>
                <a:gd name="connsiteX133" fmla="*/ 1094935 w 1539414"/>
                <a:gd name="connsiteY133" fmla="*/ 1476461 h 1745392"/>
                <a:gd name="connsiteX134" fmla="*/ 1090531 w 1539414"/>
                <a:gd name="connsiteY134" fmla="*/ 1492380 h 1745392"/>
                <a:gd name="connsiteX135" fmla="*/ 1080029 w 1539414"/>
                <a:gd name="connsiteY135" fmla="*/ 1522186 h 1745392"/>
                <a:gd name="connsiteX136" fmla="*/ 1067494 w 1539414"/>
                <a:gd name="connsiteY136" fmla="*/ 1549621 h 1745392"/>
                <a:gd name="connsiteX137" fmla="*/ 1053266 w 1539414"/>
                <a:gd name="connsiteY137" fmla="*/ 1574685 h 1745392"/>
                <a:gd name="connsiteX138" fmla="*/ 1037343 w 1539414"/>
                <a:gd name="connsiteY138" fmla="*/ 1597717 h 1745392"/>
                <a:gd name="connsiteX139" fmla="*/ 1019388 w 1539414"/>
                <a:gd name="connsiteY139" fmla="*/ 1617700 h 1745392"/>
                <a:gd name="connsiteX140" fmla="*/ 999738 w 1539414"/>
                <a:gd name="connsiteY140" fmla="*/ 1635313 h 1745392"/>
                <a:gd name="connsiteX141" fmla="*/ 978057 w 1539414"/>
                <a:gd name="connsiteY141" fmla="*/ 1650555 h 1745392"/>
                <a:gd name="connsiteX142" fmla="*/ 966877 w 1539414"/>
                <a:gd name="connsiteY142" fmla="*/ 1657329 h 1745392"/>
                <a:gd name="connsiteX143" fmla="*/ 947905 w 1539414"/>
                <a:gd name="connsiteY143" fmla="*/ 1666813 h 1745392"/>
                <a:gd name="connsiteX144" fmla="*/ 909284 w 1539414"/>
                <a:gd name="connsiteY144" fmla="*/ 1680700 h 1745392"/>
                <a:gd name="connsiteX145" fmla="*/ 869647 w 1539414"/>
                <a:gd name="connsiteY145" fmla="*/ 1688490 h 1745392"/>
                <a:gd name="connsiteX146" fmla="*/ 830688 w 1539414"/>
                <a:gd name="connsiteY146" fmla="*/ 1691538 h 1745392"/>
                <a:gd name="connsiteX147" fmla="*/ 793422 w 1539414"/>
                <a:gd name="connsiteY147" fmla="*/ 1690522 h 1745392"/>
                <a:gd name="connsiteX148" fmla="*/ 758527 w 1539414"/>
                <a:gd name="connsiteY148" fmla="*/ 1687135 h 1745392"/>
                <a:gd name="connsiteX149" fmla="*/ 713131 w 1539414"/>
                <a:gd name="connsiteY149" fmla="*/ 1679345 h 1745392"/>
                <a:gd name="connsiteX150" fmla="*/ 690433 w 1539414"/>
                <a:gd name="connsiteY150" fmla="*/ 1673587 h 1745392"/>
                <a:gd name="connsiteX151" fmla="*/ 706355 w 1539414"/>
                <a:gd name="connsiteY151" fmla="*/ 1653264 h 1745392"/>
                <a:gd name="connsiteX152" fmla="*/ 731764 w 1539414"/>
                <a:gd name="connsiteY152" fmla="*/ 1612959 h 1745392"/>
                <a:gd name="connsiteX153" fmla="*/ 751752 w 1539414"/>
                <a:gd name="connsiteY153" fmla="*/ 1572653 h 1745392"/>
                <a:gd name="connsiteX154" fmla="*/ 765642 w 1539414"/>
                <a:gd name="connsiteY154" fmla="*/ 1534379 h 1745392"/>
                <a:gd name="connsiteX155" fmla="*/ 779193 w 1539414"/>
                <a:gd name="connsiteY155" fmla="*/ 1484251 h 1745392"/>
                <a:gd name="connsiteX156" fmla="*/ 785969 w 1539414"/>
                <a:gd name="connsiteY156" fmla="*/ 1440897 h 1745392"/>
                <a:gd name="connsiteX157" fmla="*/ 786307 w 1539414"/>
                <a:gd name="connsiteY157" fmla="*/ 1434800 h 1745392"/>
                <a:gd name="connsiteX158" fmla="*/ 722278 w 1539414"/>
                <a:gd name="connsiteY158" fmla="*/ 1431074 h 1745392"/>
                <a:gd name="connsiteX159" fmla="*/ 721939 w 1539414"/>
                <a:gd name="connsiteY159" fmla="*/ 1436493 h 1745392"/>
                <a:gd name="connsiteX160" fmla="*/ 716519 w 1539414"/>
                <a:gd name="connsiteY160" fmla="*/ 1469348 h 1745392"/>
                <a:gd name="connsiteX161" fmla="*/ 708727 w 1539414"/>
                <a:gd name="connsiteY161" fmla="*/ 1501186 h 1745392"/>
                <a:gd name="connsiteX162" fmla="*/ 696192 w 1539414"/>
                <a:gd name="connsiteY162" fmla="*/ 1537766 h 1745392"/>
                <a:gd name="connsiteX163" fmla="*/ 677898 w 1539414"/>
                <a:gd name="connsiteY163" fmla="*/ 1577733 h 1745392"/>
                <a:gd name="connsiteX164" fmla="*/ 652490 w 1539414"/>
                <a:gd name="connsiteY164" fmla="*/ 1618378 h 1745392"/>
                <a:gd name="connsiteX165" fmla="*/ 628097 w 1539414"/>
                <a:gd name="connsiteY165" fmla="*/ 1647168 h 1745392"/>
                <a:gd name="connsiteX166" fmla="*/ 609465 w 1539414"/>
                <a:gd name="connsiteY166" fmla="*/ 1665797 h 1745392"/>
                <a:gd name="connsiteX167" fmla="*/ 598962 w 1539414"/>
                <a:gd name="connsiteY167" fmla="*/ 1673925 h 1745392"/>
                <a:gd name="connsiteX168" fmla="*/ 584395 w 1539414"/>
                <a:gd name="connsiteY168" fmla="*/ 1685780 h 1745392"/>
                <a:gd name="connsiteX169" fmla="*/ 551872 w 1539414"/>
                <a:gd name="connsiteY169" fmla="*/ 1705764 h 1745392"/>
                <a:gd name="connsiteX170" fmla="*/ 516639 w 1539414"/>
                <a:gd name="connsiteY170" fmla="*/ 1721344 h 1745392"/>
                <a:gd name="connsiteX171" fmla="*/ 478357 w 1539414"/>
                <a:gd name="connsiteY171" fmla="*/ 1733199 h 1745392"/>
                <a:gd name="connsiteX172" fmla="*/ 437703 w 1539414"/>
                <a:gd name="connsiteY172" fmla="*/ 1740989 h 1745392"/>
                <a:gd name="connsiteX173" fmla="*/ 393662 w 1539414"/>
                <a:gd name="connsiteY173" fmla="*/ 1745053 h 1745392"/>
                <a:gd name="connsiteX174" fmla="*/ 347249 w 1539414"/>
                <a:gd name="connsiteY174" fmla="*/ 1745392 h 1745392"/>
                <a:gd name="connsiteX175" fmla="*/ 298126 w 1539414"/>
                <a:gd name="connsiteY175" fmla="*/ 1741666 h 1745392"/>
                <a:gd name="connsiteX176" fmla="*/ 272040 w 1539414"/>
                <a:gd name="connsiteY176" fmla="*/ 1737602 h 1745392"/>
                <a:gd name="connsiteX177" fmla="*/ 249681 w 1539414"/>
                <a:gd name="connsiteY177" fmla="*/ 1733538 h 1745392"/>
                <a:gd name="connsiteX178" fmla="*/ 206317 w 1539414"/>
                <a:gd name="connsiteY178" fmla="*/ 1719651 h 1745392"/>
                <a:gd name="connsiteX179" fmla="*/ 166002 w 1539414"/>
                <a:gd name="connsiteY179" fmla="*/ 1700344 h 1745392"/>
                <a:gd name="connsiteX180" fmla="*/ 128059 w 1539414"/>
                <a:gd name="connsiteY180" fmla="*/ 1676635 h 1745392"/>
                <a:gd name="connsiteX181" fmla="*/ 93503 w 1539414"/>
                <a:gd name="connsiteY181" fmla="*/ 1649877 h 1745392"/>
                <a:gd name="connsiteX182" fmla="*/ 61658 w 1539414"/>
                <a:gd name="connsiteY182" fmla="*/ 1621426 h 1745392"/>
                <a:gd name="connsiteX183" fmla="*/ 21005 w 1539414"/>
                <a:gd name="connsiteY183" fmla="*/ 1578749 h 1745392"/>
                <a:gd name="connsiteX184" fmla="*/ 0 w 1539414"/>
                <a:gd name="connsiteY184" fmla="*/ 1552669 h 1745392"/>
                <a:gd name="connsiteX185" fmla="*/ 0 w 1539414"/>
                <a:gd name="connsiteY185" fmla="*/ 652392 h 1745392"/>
                <a:gd name="connsiteX186" fmla="*/ 27103 w 1539414"/>
                <a:gd name="connsiteY186" fmla="*/ 647650 h 1745392"/>
                <a:gd name="connsiteX187" fmla="*/ 79275 w 1539414"/>
                <a:gd name="connsiteY187" fmla="*/ 641553 h 1745392"/>
                <a:gd name="connsiteX188" fmla="*/ 128059 w 1539414"/>
                <a:gd name="connsiteY188" fmla="*/ 639860 h 1745392"/>
                <a:gd name="connsiteX189" fmla="*/ 173794 w 1539414"/>
                <a:gd name="connsiteY189" fmla="*/ 642231 h 1745392"/>
                <a:gd name="connsiteX190" fmla="*/ 216480 w 1539414"/>
                <a:gd name="connsiteY190" fmla="*/ 649343 h 1745392"/>
                <a:gd name="connsiteX191" fmla="*/ 255440 w 1539414"/>
                <a:gd name="connsiteY191" fmla="*/ 660859 h 1745392"/>
                <a:gd name="connsiteX192" fmla="*/ 291351 w 1539414"/>
                <a:gd name="connsiteY192" fmla="*/ 676440 h 1745392"/>
                <a:gd name="connsiteX193" fmla="*/ 323873 w 1539414"/>
                <a:gd name="connsiteY193" fmla="*/ 697101 h 1745392"/>
                <a:gd name="connsiteX194" fmla="*/ 338441 w 1539414"/>
                <a:gd name="connsiteY194" fmla="*/ 708955 h 1745392"/>
                <a:gd name="connsiteX195" fmla="*/ 348604 w 1539414"/>
                <a:gd name="connsiteY195" fmla="*/ 717762 h 1745392"/>
                <a:gd name="connsiteX196" fmla="*/ 366898 w 1539414"/>
                <a:gd name="connsiteY196" fmla="*/ 736729 h 1745392"/>
                <a:gd name="connsiteX197" fmla="*/ 383160 w 1539414"/>
                <a:gd name="connsiteY197" fmla="*/ 757051 h 1745392"/>
                <a:gd name="connsiteX198" fmla="*/ 397389 w 1539414"/>
                <a:gd name="connsiteY198" fmla="*/ 778390 h 1745392"/>
                <a:gd name="connsiteX199" fmla="*/ 415344 w 1539414"/>
                <a:gd name="connsiteY199" fmla="*/ 811244 h 1745392"/>
                <a:gd name="connsiteX200" fmla="*/ 432960 w 1539414"/>
                <a:gd name="connsiteY200" fmla="*/ 856631 h 1745392"/>
                <a:gd name="connsiteX201" fmla="*/ 445156 w 1539414"/>
                <a:gd name="connsiteY201" fmla="*/ 901001 h 1745392"/>
                <a:gd name="connsiteX202" fmla="*/ 452948 w 1539414"/>
                <a:gd name="connsiteY202" fmla="*/ 942662 h 1745392"/>
                <a:gd name="connsiteX203" fmla="*/ 458369 w 1539414"/>
                <a:gd name="connsiteY203" fmla="*/ 996177 h 1745392"/>
                <a:gd name="connsiteX204" fmla="*/ 458708 w 1539414"/>
                <a:gd name="connsiteY204" fmla="*/ 1019886 h 1745392"/>
                <a:gd name="connsiteX205" fmla="*/ 439397 w 1539414"/>
                <a:gd name="connsiteY205" fmla="*/ 1025983 h 1745392"/>
                <a:gd name="connsiteX206" fmla="*/ 404842 w 1539414"/>
                <a:gd name="connsiteY206" fmla="*/ 1041225 h 1745392"/>
                <a:gd name="connsiteX207" fmla="*/ 375029 w 1539414"/>
                <a:gd name="connsiteY207" fmla="*/ 1059515 h 1745392"/>
                <a:gd name="connsiteX208" fmla="*/ 348943 w 1539414"/>
                <a:gd name="connsiteY208" fmla="*/ 1078144 h 1745392"/>
                <a:gd name="connsiteX209" fmla="*/ 319131 w 1539414"/>
                <a:gd name="connsiteY209" fmla="*/ 1104901 h 1745392"/>
                <a:gd name="connsiteX210" fmla="*/ 297110 w 1539414"/>
                <a:gd name="connsiteY210" fmla="*/ 1129965 h 1745392"/>
                <a:gd name="connsiteX211" fmla="*/ 295077 w 1539414"/>
                <a:gd name="connsiteY211" fmla="*/ 1133014 h 1745392"/>
                <a:gd name="connsiteX212" fmla="*/ 347588 w 1539414"/>
                <a:gd name="connsiteY212" fmla="*/ 1169933 h 1745392"/>
                <a:gd name="connsiteX213" fmla="*/ 353686 w 1539414"/>
                <a:gd name="connsiteY213" fmla="*/ 1161804 h 1745392"/>
                <a:gd name="connsiteX214" fmla="*/ 388919 w 1539414"/>
                <a:gd name="connsiteY214" fmla="*/ 1127595 h 1745392"/>
                <a:gd name="connsiteX215" fmla="*/ 415344 w 1539414"/>
                <a:gd name="connsiteY215" fmla="*/ 1108627 h 1745392"/>
                <a:gd name="connsiteX216" fmla="*/ 436009 w 1539414"/>
                <a:gd name="connsiteY216" fmla="*/ 1097111 h 1745392"/>
                <a:gd name="connsiteX217" fmla="*/ 459724 w 1539414"/>
                <a:gd name="connsiteY217" fmla="*/ 1086950 h 1745392"/>
                <a:gd name="connsiteX218" fmla="*/ 485471 w 1539414"/>
                <a:gd name="connsiteY218" fmla="*/ 1079160 h 1745392"/>
                <a:gd name="connsiteX219" fmla="*/ 513929 w 1539414"/>
                <a:gd name="connsiteY219" fmla="*/ 1074418 h 1745392"/>
                <a:gd name="connsiteX220" fmla="*/ 544758 w 1539414"/>
                <a:gd name="connsiteY220" fmla="*/ 1073402 h 1745392"/>
                <a:gd name="connsiteX221" fmla="*/ 578297 w 1539414"/>
                <a:gd name="connsiteY221" fmla="*/ 1076450 h 1745392"/>
                <a:gd name="connsiteX222" fmla="*/ 614207 w 1539414"/>
                <a:gd name="connsiteY222" fmla="*/ 1085256 h 1745392"/>
                <a:gd name="connsiteX223" fmla="*/ 651812 w 1539414"/>
                <a:gd name="connsiteY223" fmla="*/ 1100159 h 1745392"/>
                <a:gd name="connsiteX224" fmla="*/ 692465 w 1539414"/>
                <a:gd name="connsiteY224" fmla="*/ 1121837 h 1745392"/>
                <a:gd name="connsiteX225" fmla="*/ 713470 w 1539414"/>
                <a:gd name="connsiteY225" fmla="*/ 1135723 h 1745392"/>
                <a:gd name="connsiteX226" fmla="*/ 749719 w 1539414"/>
                <a:gd name="connsiteY226" fmla="*/ 1082547 h 1745392"/>
                <a:gd name="connsiteX227" fmla="*/ 733797 w 1539414"/>
                <a:gd name="connsiteY227" fmla="*/ 1072047 h 1745392"/>
                <a:gd name="connsiteX228" fmla="*/ 702290 w 1539414"/>
                <a:gd name="connsiteY228" fmla="*/ 1053757 h 1745392"/>
                <a:gd name="connsiteX229" fmla="*/ 671800 w 1539414"/>
                <a:gd name="connsiteY229" fmla="*/ 1038854 h 1745392"/>
                <a:gd name="connsiteX230" fmla="*/ 642326 w 1539414"/>
                <a:gd name="connsiteY230" fmla="*/ 1026999 h 1745392"/>
                <a:gd name="connsiteX231" fmla="*/ 613869 w 1539414"/>
                <a:gd name="connsiteY231" fmla="*/ 1018532 h 1745392"/>
                <a:gd name="connsiteX232" fmla="*/ 586428 w 1539414"/>
                <a:gd name="connsiteY232" fmla="*/ 1012435 h 1745392"/>
                <a:gd name="connsiteX233" fmla="*/ 560341 w 1539414"/>
                <a:gd name="connsiteY233" fmla="*/ 1009387 h 1745392"/>
                <a:gd name="connsiteX234" fmla="*/ 535272 w 1539414"/>
                <a:gd name="connsiteY234" fmla="*/ 1008370 h 1745392"/>
                <a:gd name="connsiteX235" fmla="*/ 522737 w 1539414"/>
                <a:gd name="connsiteY235" fmla="*/ 1009048 h 1745392"/>
                <a:gd name="connsiteX236" fmla="*/ 522398 w 1539414"/>
                <a:gd name="connsiteY236" fmla="*/ 989064 h 1745392"/>
                <a:gd name="connsiteX237" fmla="*/ 517655 w 1539414"/>
                <a:gd name="connsiteY237" fmla="*/ 936904 h 1745392"/>
                <a:gd name="connsiteX238" fmla="*/ 505798 w 1539414"/>
                <a:gd name="connsiteY238" fmla="*/ 874582 h 1745392"/>
                <a:gd name="connsiteX239" fmla="*/ 489875 w 1539414"/>
                <a:gd name="connsiteY239" fmla="*/ 824454 h 1745392"/>
                <a:gd name="connsiteX240" fmla="*/ 476324 w 1539414"/>
                <a:gd name="connsiteY240" fmla="*/ 790583 h 1745392"/>
                <a:gd name="connsiteX241" fmla="*/ 468532 w 1539414"/>
                <a:gd name="connsiteY241" fmla="*/ 773987 h 1745392"/>
                <a:gd name="connsiteX242" fmla="*/ 492924 w 1539414"/>
                <a:gd name="connsiteY242" fmla="*/ 759084 h 1745392"/>
                <a:gd name="connsiteX243" fmla="*/ 537304 w 1539414"/>
                <a:gd name="connsiteY243" fmla="*/ 727584 h 1745392"/>
                <a:gd name="connsiteX244" fmla="*/ 568472 w 1539414"/>
                <a:gd name="connsiteY244" fmla="*/ 700826 h 1745392"/>
                <a:gd name="connsiteX245" fmla="*/ 599301 w 1539414"/>
                <a:gd name="connsiteY245" fmla="*/ 669666 h 1745392"/>
                <a:gd name="connsiteX246" fmla="*/ 629114 w 1539414"/>
                <a:gd name="connsiteY246" fmla="*/ 633424 h 1745392"/>
                <a:gd name="connsiteX247" fmla="*/ 655877 w 1539414"/>
                <a:gd name="connsiteY247" fmla="*/ 592780 h 1745392"/>
                <a:gd name="connsiteX248" fmla="*/ 678576 w 1539414"/>
                <a:gd name="connsiteY248" fmla="*/ 547054 h 1745392"/>
                <a:gd name="connsiteX249" fmla="*/ 687384 w 1539414"/>
                <a:gd name="connsiteY249" fmla="*/ 521990 h 1745392"/>
                <a:gd name="connsiteX250" fmla="*/ 693143 w 1539414"/>
                <a:gd name="connsiteY250" fmla="*/ 504378 h 1745392"/>
                <a:gd name="connsiteX251" fmla="*/ 701613 w 1539414"/>
                <a:gd name="connsiteY251" fmla="*/ 468136 h 1745392"/>
                <a:gd name="connsiteX252" fmla="*/ 706355 w 1539414"/>
                <a:gd name="connsiteY252" fmla="*/ 431556 h 1745392"/>
                <a:gd name="connsiteX253" fmla="*/ 707711 w 1539414"/>
                <a:gd name="connsiteY253" fmla="*/ 393960 h 1745392"/>
                <a:gd name="connsiteX254" fmla="*/ 705678 w 1539414"/>
                <a:gd name="connsiteY254" fmla="*/ 355686 h 1745392"/>
                <a:gd name="connsiteX255" fmla="*/ 699919 w 1539414"/>
                <a:gd name="connsiteY255" fmla="*/ 316735 h 1745392"/>
                <a:gd name="connsiteX256" fmla="*/ 690433 w 1539414"/>
                <a:gd name="connsiteY256" fmla="*/ 277107 h 1745392"/>
                <a:gd name="connsiteX257" fmla="*/ 678237 w 1539414"/>
                <a:gd name="connsiteY257" fmla="*/ 236801 h 1745392"/>
                <a:gd name="connsiteX258" fmla="*/ 670445 w 1539414"/>
                <a:gd name="connsiteY258" fmla="*/ 216140 h 1745392"/>
                <a:gd name="connsiteX259" fmla="*/ 689755 w 1539414"/>
                <a:gd name="connsiteY259" fmla="*/ 212414 h 1745392"/>
                <a:gd name="connsiteX260" fmla="*/ 262894 w 1539414"/>
                <a:gd name="connsiteY260" fmla="*/ 0 h 1745392"/>
                <a:gd name="connsiteX261" fmla="*/ 280510 w 1539414"/>
                <a:gd name="connsiteY261" fmla="*/ 0 h 1745392"/>
                <a:gd name="connsiteX262" fmla="*/ 294400 w 1539414"/>
                <a:gd name="connsiteY262" fmla="*/ 0 h 1745392"/>
                <a:gd name="connsiteX263" fmla="*/ 321164 w 1539414"/>
                <a:gd name="connsiteY263" fmla="*/ 2033 h 1745392"/>
                <a:gd name="connsiteX264" fmla="*/ 360123 w 1539414"/>
                <a:gd name="connsiteY264" fmla="*/ 9147 h 1745392"/>
                <a:gd name="connsiteX265" fmla="*/ 406875 w 1539414"/>
                <a:gd name="connsiteY265" fmla="*/ 25070 h 1745392"/>
                <a:gd name="connsiteX266" fmla="*/ 449900 w 1539414"/>
                <a:gd name="connsiteY266" fmla="*/ 46752 h 1745392"/>
                <a:gd name="connsiteX267" fmla="*/ 487843 w 1539414"/>
                <a:gd name="connsiteY267" fmla="*/ 73177 h 1745392"/>
                <a:gd name="connsiteX268" fmla="*/ 521044 w 1539414"/>
                <a:gd name="connsiteY268" fmla="*/ 102312 h 1745392"/>
                <a:gd name="connsiteX269" fmla="*/ 549501 w 1539414"/>
                <a:gd name="connsiteY269" fmla="*/ 132802 h 1745392"/>
                <a:gd name="connsiteX270" fmla="*/ 573216 w 1539414"/>
                <a:gd name="connsiteY270" fmla="*/ 163969 h 1745392"/>
                <a:gd name="connsiteX271" fmla="*/ 583041 w 1539414"/>
                <a:gd name="connsiteY271" fmla="*/ 179215 h 1745392"/>
                <a:gd name="connsiteX272" fmla="*/ 593882 w 1539414"/>
                <a:gd name="connsiteY272" fmla="*/ 201574 h 1745392"/>
                <a:gd name="connsiteX273" fmla="*/ 612514 w 1539414"/>
                <a:gd name="connsiteY273" fmla="*/ 244938 h 1745392"/>
                <a:gd name="connsiteX274" fmla="*/ 627082 w 1539414"/>
                <a:gd name="connsiteY274" fmla="*/ 286947 h 1745392"/>
                <a:gd name="connsiteX275" fmla="*/ 636568 w 1539414"/>
                <a:gd name="connsiteY275" fmla="*/ 328278 h 1745392"/>
                <a:gd name="connsiteX276" fmla="*/ 642327 w 1539414"/>
                <a:gd name="connsiteY276" fmla="*/ 368592 h 1745392"/>
                <a:gd name="connsiteX277" fmla="*/ 643682 w 1539414"/>
                <a:gd name="connsiteY277" fmla="*/ 408230 h 1745392"/>
                <a:gd name="connsiteX278" fmla="*/ 639956 w 1539414"/>
                <a:gd name="connsiteY278" fmla="*/ 446512 h 1745392"/>
                <a:gd name="connsiteX279" fmla="*/ 632502 w 1539414"/>
                <a:gd name="connsiteY279" fmla="*/ 483439 h 1745392"/>
                <a:gd name="connsiteX280" fmla="*/ 627082 w 1539414"/>
                <a:gd name="connsiteY280" fmla="*/ 501394 h 1745392"/>
                <a:gd name="connsiteX281" fmla="*/ 618951 w 1539414"/>
                <a:gd name="connsiteY281" fmla="*/ 522737 h 1745392"/>
                <a:gd name="connsiteX282" fmla="*/ 599302 w 1539414"/>
                <a:gd name="connsiteY282" fmla="*/ 562374 h 1745392"/>
                <a:gd name="connsiteX283" fmla="*/ 575926 w 1539414"/>
                <a:gd name="connsiteY283" fmla="*/ 597607 h 1745392"/>
                <a:gd name="connsiteX284" fmla="*/ 549501 w 1539414"/>
                <a:gd name="connsiteY284" fmla="*/ 628775 h 1745392"/>
                <a:gd name="connsiteX285" fmla="*/ 522399 w 1539414"/>
                <a:gd name="connsiteY285" fmla="*/ 655878 h 1745392"/>
                <a:gd name="connsiteX286" fmla="*/ 494619 w 1539414"/>
                <a:gd name="connsiteY286" fmla="*/ 678915 h 1745392"/>
                <a:gd name="connsiteX287" fmla="*/ 455998 w 1539414"/>
                <a:gd name="connsiteY287" fmla="*/ 707033 h 1745392"/>
                <a:gd name="connsiteX288" fmla="*/ 434655 w 1539414"/>
                <a:gd name="connsiteY288" fmla="*/ 719568 h 1745392"/>
                <a:gd name="connsiteX289" fmla="*/ 422798 w 1539414"/>
                <a:gd name="connsiteY289" fmla="*/ 703646 h 1745392"/>
                <a:gd name="connsiteX290" fmla="*/ 396034 w 1539414"/>
                <a:gd name="connsiteY290" fmla="*/ 674510 h 1745392"/>
                <a:gd name="connsiteX291" fmla="*/ 380450 w 1539414"/>
                <a:gd name="connsiteY291" fmla="*/ 660620 h 1745392"/>
                <a:gd name="connsiteX292" fmla="*/ 363172 w 1539414"/>
                <a:gd name="connsiteY292" fmla="*/ 646731 h 1745392"/>
                <a:gd name="connsiteX293" fmla="*/ 325568 w 1539414"/>
                <a:gd name="connsiteY293" fmla="*/ 622677 h 1745392"/>
                <a:gd name="connsiteX294" fmla="*/ 284575 w 1539414"/>
                <a:gd name="connsiteY294" fmla="*/ 603706 h 1745392"/>
                <a:gd name="connsiteX295" fmla="*/ 240195 w 1539414"/>
                <a:gd name="connsiteY295" fmla="*/ 589138 h 1745392"/>
                <a:gd name="connsiteX296" fmla="*/ 192766 w 1539414"/>
                <a:gd name="connsiteY296" fmla="*/ 579991 h 1745392"/>
                <a:gd name="connsiteX297" fmla="*/ 141610 w 1539414"/>
                <a:gd name="connsiteY297" fmla="*/ 575926 h 1745392"/>
                <a:gd name="connsiteX298" fmla="*/ 87405 w 1539414"/>
                <a:gd name="connsiteY298" fmla="*/ 576942 h 1745392"/>
                <a:gd name="connsiteX299" fmla="*/ 29813 w 1539414"/>
                <a:gd name="connsiteY299" fmla="*/ 582701 h 1745392"/>
                <a:gd name="connsiteX300" fmla="*/ 0 w 1539414"/>
                <a:gd name="connsiteY300" fmla="*/ 587783 h 1745392"/>
                <a:gd name="connsiteX301" fmla="*/ 0 w 1539414"/>
                <a:gd name="connsiteY301" fmla="*/ 353347 h 1745392"/>
                <a:gd name="connsiteX302" fmla="*/ 0 w 1539414"/>
                <a:gd name="connsiteY302" fmla="*/ 334376 h 1745392"/>
                <a:gd name="connsiteX303" fmla="*/ 2033 w 1539414"/>
                <a:gd name="connsiteY303" fmla="*/ 298465 h 1745392"/>
                <a:gd name="connsiteX304" fmla="*/ 6437 w 1539414"/>
                <a:gd name="connsiteY304" fmla="*/ 263232 h 1745392"/>
                <a:gd name="connsiteX305" fmla="*/ 13213 w 1539414"/>
                <a:gd name="connsiteY305" fmla="*/ 230032 h 1745392"/>
                <a:gd name="connsiteX306" fmla="*/ 21682 w 1539414"/>
                <a:gd name="connsiteY306" fmla="*/ 197847 h 1745392"/>
                <a:gd name="connsiteX307" fmla="*/ 32862 w 1539414"/>
                <a:gd name="connsiteY307" fmla="*/ 168035 h 1745392"/>
                <a:gd name="connsiteX308" fmla="*/ 45397 w 1539414"/>
                <a:gd name="connsiteY308" fmla="*/ 139916 h 1745392"/>
                <a:gd name="connsiteX309" fmla="*/ 60981 w 1539414"/>
                <a:gd name="connsiteY309" fmla="*/ 114169 h 1745392"/>
                <a:gd name="connsiteX310" fmla="*/ 78597 w 1539414"/>
                <a:gd name="connsiteY310" fmla="*/ 89777 h 1745392"/>
                <a:gd name="connsiteX311" fmla="*/ 98246 w 1539414"/>
                <a:gd name="connsiteY311" fmla="*/ 68772 h 1745392"/>
                <a:gd name="connsiteX312" fmla="*/ 120267 w 1539414"/>
                <a:gd name="connsiteY312" fmla="*/ 50139 h 1745392"/>
                <a:gd name="connsiteX313" fmla="*/ 144321 w 1539414"/>
                <a:gd name="connsiteY313" fmla="*/ 33878 h 1745392"/>
                <a:gd name="connsiteX314" fmla="*/ 170745 w 1539414"/>
                <a:gd name="connsiteY314" fmla="*/ 20666 h 1745392"/>
                <a:gd name="connsiteX315" fmla="*/ 199203 w 1539414"/>
                <a:gd name="connsiteY315" fmla="*/ 10502 h 1745392"/>
                <a:gd name="connsiteX316" fmla="*/ 230032 w 1539414"/>
                <a:gd name="connsiteY316" fmla="*/ 3388 h 1745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Lst>
              <a:rect l="l" t="t" r="r" b="b"/>
              <a:pathLst>
                <a:path w="1539414" h="1745392">
                  <a:moveTo>
                    <a:pt x="1075964" y="503700"/>
                  </a:moveTo>
                  <a:lnTo>
                    <a:pt x="1076641" y="503700"/>
                  </a:lnTo>
                  <a:lnTo>
                    <a:pt x="1075286" y="504039"/>
                  </a:lnTo>
                  <a:lnTo>
                    <a:pt x="1075261" y="503841"/>
                  </a:lnTo>
                  <a:close/>
                  <a:moveTo>
                    <a:pt x="727360" y="210043"/>
                  </a:moveTo>
                  <a:lnTo>
                    <a:pt x="764287" y="211737"/>
                  </a:lnTo>
                  <a:lnTo>
                    <a:pt x="800536" y="218172"/>
                  </a:lnTo>
                  <a:lnTo>
                    <a:pt x="835430" y="228333"/>
                  </a:lnTo>
                  <a:lnTo>
                    <a:pt x="868970" y="242559"/>
                  </a:lnTo>
                  <a:lnTo>
                    <a:pt x="900476" y="259494"/>
                  </a:lnTo>
                  <a:lnTo>
                    <a:pt x="930289" y="279139"/>
                  </a:lnTo>
                  <a:lnTo>
                    <a:pt x="958069" y="301155"/>
                  </a:lnTo>
                  <a:lnTo>
                    <a:pt x="983477" y="325203"/>
                  </a:lnTo>
                  <a:lnTo>
                    <a:pt x="1006175" y="351283"/>
                  </a:lnTo>
                  <a:lnTo>
                    <a:pt x="1026163" y="378041"/>
                  </a:lnTo>
                  <a:lnTo>
                    <a:pt x="1043102" y="406153"/>
                  </a:lnTo>
                  <a:lnTo>
                    <a:pt x="1056653" y="434266"/>
                  </a:lnTo>
                  <a:lnTo>
                    <a:pt x="1066817" y="462378"/>
                  </a:lnTo>
                  <a:lnTo>
                    <a:pt x="1073592" y="490491"/>
                  </a:lnTo>
                  <a:lnTo>
                    <a:pt x="1075261" y="503841"/>
                  </a:lnTo>
                  <a:lnTo>
                    <a:pt x="1074270" y="504039"/>
                  </a:lnTo>
                  <a:lnTo>
                    <a:pt x="1075286" y="504039"/>
                  </a:lnTo>
                  <a:lnTo>
                    <a:pt x="1084772" y="552812"/>
                  </a:lnTo>
                  <a:lnTo>
                    <a:pt x="1094935" y="615134"/>
                  </a:lnTo>
                  <a:lnTo>
                    <a:pt x="1098662" y="652730"/>
                  </a:lnTo>
                  <a:lnTo>
                    <a:pt x="1099001" y="686601"/>
                  </a:lnTo>
                  <a:lnTo>
                    <a:pt x="1095613" y="718439"/>
                  </a:lnTo>
                  <a:lnTo>
                    <a:pt x="1088499" y="748245"/>
                  </a:lnTo>
                  <a:lnTo>
                    <a:pt x="1076641" y="776358"/>
                  </a:lnTo>
                  <a:lnTo>
                    <a:pt x="1068511" y="789906"/>
                  </a:lnTo>
                  <a:lnTo>
                    <a:pt x="1061735" y="801083"/>
                  </a:lnTo>
                  <a:lnTo>
                    <a:pt x="1045474" y="822421"/>
                  </a:lnTo>
                  <a:lnTo>
                    <a:pt x="1027518" y="840712"/>
                  </a:lnTo>
                  <a:lnTo>
                    <a:pt x="1008208" y="857308"/>
                  </a:lnTo>
                  <a:lnTo>
                    <a:pt x="977379" y="878985"/>
                  </a:lnTo>
                  <a:lnTo>
                    <a:pt x="935709" y="900324"/>
                  </a:lnTo>
                  <a:lnTo>
                    <a:pt x="895056" y="915904"/>
                  </a:lnTo>
                  <a:lnTo>
                    <a:pt x="860161" y="926065"/>
                  </a:lnTo>
                  <a:lnTo>
                    <a:pt x="822218" y="933517"/>
                  </a:lnTo>
                  <a:lnTo>
                    <a:pt x="816120" y="933855"/>
                  </a:lnTo>
                  <a:lnTo>
                    <a:pt x="822218" y="997871"/>
                  </a:lnTo>
                  <a:lnTo>
                    <a:pt x="831704" y="997193"/>
                  </a:lnTo>
                  <a:lnTo>
                    <a:pt x="877100" y="987709"/>
                  </a:lnTo>
                  <a:lnTo>
                    <a:pt x="918431" y="975855"/>
                  </a:lnTo>
                  <a:lnTo>
                    <a:pt x="965522" y="957565"/>
                  </a:lnTo>
                  <a:lnTo>
                    <a:pt x="1002449" y="938597"/>
                  </a:lnTo>
                  <a:lnTo>
                    <a:pt x="1026841" y="923356"/>
                  </a:lnTo>
                  <a:lnTo>
                    <a:pt x="1051233" y="905743"/>
                  </a:lnTo>
                  <a:lnTo>
                    <a:pt x="1073931" y="885421"/>
                  </a:lnTo>
                  <a:lnTo>
                    <a:pt x="1095613" y="863066"/>
                  </a:lnTo>
                  <a:lnTo>
                    <a:pt x="1114923" y="837325"/>
                  </a:lnTo>
                  <a:lnTo>
                    <a:pt x="1123393" y="823099"/>
                  </a:lnTo>
                  <a:lnTo>
                    <a:pt x="1132879" y="807518"/>
                  </a:lnTo>
                  <a:lnTo>
                    <a:pt x="1147785" y="773987"/>
                  </a:lnTo>
                  <a:lnTo>
                    <a:pt x="1158626" y="738761"/>
                  </a:lnTo>
                  <a:lnTo>
                    <a:pt x="1165402" y="701504"/>
                  </a:lnTo>
                  <a:lnTo>
                    <a:pt x="1167773" y="662553"/>
                  </a:lnTo>
                  <a:lnTo>
                    <a:pt x="1166079" y="621231"/>
                  </a:lnTo>
                  <a:lnTo>
                    <a:pt x="1160997" y="578215"/>
                  </a:lnTo>
                  <a:lnTo>
                    <a:pt x="1151173" y="533845"/>
                  </a:lnTo>
                  <a:lnTo>
                    <a:pt x="1144736" y="510474"/>
                  </a:lnTo>
                  <a:lnTo>
                    <a:pt x="1161336" y="514877"/>
                  </a:lnTo>
                  <a:lnTo>
                    <a:pt x="1193859" y="526732"/>
                  </a:lnTo>
                  <a:lnTo>
                    <a:pt x="1225027" y="542313"/>
                  </a:lnTo>
                  <a:lnTo>
                    <a:pt x="1254839" y="561619"/>
                  </a:lnTo>
                  <a:lnTo>
                    <a:pt x="1283297" y="583973"/>
                  </a:lnTo>
                  <a:lnTo>
                    <a:pt x="1309383" y="609037"/>
                  </a:lnTo>
                  <a:lnTo>
                    <a:pt x="1333436" y="637150"/>
                  </a:lnTo>
                  <a:lnTo>
                    <a:pt x="1355457" y="667633"/>
                  </a:lnTo>
                  <a:lnTo>
                    <a:pt x="1374429" y="700149"/>
                  </a:lnTo>
                  <a:lnTo>
                    <a:pt x="1390690" y="734358"/>
                  </a:lnTo>
                  <a:lnTo>
                    <a:pt x="1403225" y="770600"/>
                  </a:lnTo>
                  <a:lnTo>
                    <a:pt x="1413049" y="807857"/>
                  </a:lnTo>
                  <a:lnTo>
                    <a:pt x="1418470" y="846470"/>
                  </a:lnTo>
                  <a:lnTo>
                    <a:pt x="1420841" y="885421"/>
                  </a:lnTo>
                  <a:lnTo>
                    <a:pt x="1418470" y="925049"/>
                  </a:lnTo>
                  <a:lnTo>
                    <a:pt x="1412033" y="964678"/>
                  </a:lnTo>
                  <a:lnTo>
                    <a:pt x="1407290" y="984322"/>
                  </a:lnTo>
                  <a:lnTo>
                    <a:pt x="1416437" y="987371"/>
                  </a:lnTo>
                  <a:lnTo>
                    <a:pt x="1434054" y="994484"/>
                  </a:lnTo>
                  <a:lnTo>
                    <a:pt x="1450315" y="1003290"/>
                  </a:lnTo>
                  <a:lnTo>
                    <a:pt x="1464883" y="1013790"/>
                  </a:lnTo>
                  <a:lnTo>
                    <a:pt x="1483516" y="1031741"/>
                  </a:lnTo>
                  <a:lnTo>
                    <a:pt x="1504181" y="1060531"/>
                  </a:lnTo>
                  <a:lnTo>
                    <a:pt x="1519765" y="1094063"/>
                  </a:lnTo>
                  <a:lnTo>
                    <a:pt x="1530606" y="1129965"/>
                  </a:lnTo>
                  <a:lnTo>
                    <a:pt x="1536704" y="1167900"/>
                  </a:lnTo>
                  <a:lnTo>
                    <a:pt x="1539414" y="1206513"/>
                  </a:lnTo>
                  <a:lnTo>
                    <a:pt x="1539414" y="1225819"/>
                  </a:lnTo>
                  <a:lnTo>
                    <a:pt x="1538059" y="1240722"/>
                  </a:lnTo>
                  <a:lnTo>
                    <a:pt x="1532639" y="1270528"/>
                  </a:lnTo>
                  <a:lnTo>
                    <a:pt x="1528912" y="1285092"/>
                  </a:lnTo>
                  <a:lnTo>
                    <a:pt x="1525185" y="1296608"/>
                  </a:lnTo>
                  <a:lnTo>
                    <a:pt x="1516716" y="1318285"/>
                  </a:lnTo>
                  <a:lnTo>
                    <a:pt x="1505536" y="1338946"/>
                  </a:lnTo>
                  <a:lnTo>
                    <a:pt x="1493001" y="1357914"/>
                  </a:lnTo>
                  <a:lnTo>
                    <a:pt x="1478434" y="1375527"/>
                  </a:lnTo>
                  <a:lnTo>
                    <a:pt x="1461156" y="1391784"/>
                  </a:lnTo>
                  <a:lnTo>
                    <a:pt x="1442184" y="1406687"/>
                  </a:lnTo>
                  <a:lnTo>
                    <a:pt x="1421180" y="1420236"/>
                  </a:lnTo>
                  <a:lnTo>
                    <a:pt x="1410000" y="1426671"/>
                  </a:lnTo>
                  <a:lnTo>
                    <a:pt x="1398821" y="1432429"/>
                  </a:lnTo>
                  <a:lnTo>
                    <a:pt x="1376122" y="1441235"/>
                  </a:lnTo>
                  <a:lnTo>
                    <a:pt x="1341906" y="1450380"/>
                  </a:lnTo>
                  <a:lnTo>
                    <a:pt x="1296509" y="1454783"/>
                  </a:lnTo>
                  <a:lnTo>
                    <a:pt x="1253484" y="1453767"/>
                  </a:lnTo>
                  <a:lnTo>
                    <a:pt x="1215202" y="1448009"/>
                  </a:lnTo>
                  <a:lnTo>
                    <a:pt x="1183357" y="1440558"/>
                  </a:lnTo>
                  <a:lnTo>
                    <a:pt x="1150495" y="1430058"/>
                  </a:lnTo>
                  <a:lnTo>
                    <a:pt x="1145414" y="1427687"/>
                  </a:lnTo>
                  <a:lnTo>
                    <a:pt x="1121699" y="1417187"/>
                  </a:lnTo>
                  <a:lnTo>
                    <a:pt x="1108487" y="1409397"/>
                  </a:lnTo>
                  <a:lnTo>
                    <a:pt x="1084772" y="1390430"/>
                  </a:lnTo>
                  <a:lnTo>
                    <a:pt x="1074270" y="1379930"/>
                  </a:lnTo>
                  <a:lnTo>
                    <a:pt x="1061058" y="1364011"/>
                  </a:lnTo>
                  <a:lnTo>
                    <a:pt x="1040731" y="1331156"/>
                  </a:lnTo>
                  <a:lnTo>
                    <a:pt x="1026502" y="1297286"/>
                  </a:lnTo>
                  <a:lnTo>
                    <a:pt x="1017016" y="1264431"/>
                  </a:lnTo>
                  <a:lnTo>
                    <a:pt x="1010241" y="1220061"/>
                  </a:lnTo>
                  <a:lnTo>
                    <a:pt x="1009224" y="1182465"/>
                  </a:lnTo>
                  <a:lnTo>
                    <a:pt x="1009224" y="1178062"/>
                  </a:lnTo>
                  <a:lnTo>
                    <a:pt x="945195" y="1172642"/>
                  </a:lnTo>
                  <a:lnTo>
                    <a:pt x="944856" y="1178739"/>
                  </a:lnTo>
                  <a:lnTo>
                    <a:pt x="945195" y="1212271"/>
                  </a:lnTo>
                  <a:lnTo>
                    <a:pt x="947905" y="1243770"/>
                  </a:lnTo>
                  <a:lnTo>
                    <a:pt x="954342" y="1280689"/>
                  </a:lnTo>
                  <a:lnTo>
                    <a:pt x="966199" y="1320656"/>
                  </a:lnTo>
                  <a:lnTo>
                    <a:pt x="984493" y="1362317"/>
                  </a:lnTo>
                  <a:lnTo>
                    <a:pt x="1003126" y="1393139"/>
                  </a:lnTo>
                  <a:lnTo>
                    <a:pt x="1018033" y="1413123"/>
                  </a:lnTo>
                  <a:lnTo>
                    <a:pt x="1026502" y="1422945"/>
                  </a:lnTo>
                  <a:lnTo>
                    <a:pt x="1041747" y="1438187"/>
                  </a:lnTo>
                  <a:lnTo>
                    <a:pt x="1075964" y="1464945"/>
                  </a:lnTo>
                  <a:lnTo>
                    <a:pt x="1094935" y="1476461"/>
                  </a:lnTo>
                  <a:lnTo>
                    <a:pt x="1090531" y="1492380"/>
                  </a:lnTo>
                  <a:lnTo>
                    <a:pt x="1080029" y="1522186"/>
                  </a:lnTo>
                  <a:lnTo>
                    <a:pt x="1067494" y="1549621"/>
                  </a:lnTo>
                  <a:lnTo>
                    <a:pt x="1053266" y="1574685"/>
                  </a:lnTo>
                  <a:lnTo>
                    <a:pt x="1037343" y="1597717"/>
                  </a:lnTo>
                  <a:lnTo>
                    <a:pt x="1019388" y="1617700"/>
                  </a:lnTo>
                  <a:lnTo>
                    <a:pt x="999738" y="1635313"/>
                  </a:lnTo>
                  <a:lnTo>
                    <a:pt x="978057" y="1650555"/>
                  </a:lnTo>
                  <a:lnTo>
                    <a:pt x="966877" y="1657329"/>
                  </a:lnTo>
                  <a:lnTo>
                    <a:pt x="947905" y="1666813"/>
                  </a:lnTo>
                  <a:lnTo>
                    <a:pt x="909284" y="1680700"/>
                  </a:lnTo>
                  <a:lnTo>
                    <a:pt x="869647" y="1688490"/>
                  </a:lnTo>
                  <a:lnTo>
                    <a:pt x="830688" y="1691538"/>
                  </a:lnTo>
                  <a:lnTo>
                    <a:pt x="793422" y="1690522"/>
                  </a:lnTo>
                  <a:lnTo>
                    <a:pt x="758527" y="1687135"/>
                  </a:lnTo>
                  <a:lnTo>
                    <a:pt x="713131" y="1679345"/>
                  </a:lnTo>
                  <a:lnTo>
                    <a:pt x="690433" y="1673587"/>
                  </a:lnTo>
                  <a:lnTo>
                    <a:pt x="706355" y="1653264"/>
                  </a:lnTo>
                  <a:lnTo>
                    <a:pt x="731764" y="1612959"/>
                  </a:lnTo>
                  <a:lnTo>
                    <a:pt x="751752" y="1572653"/>
                  </a:lnTo>
                  <a:lnTo>
                    <a:pt x="765642" y="1534379"/>
                  </a:lnTo>
                  <a:lnTo>
                    <a:pt x="779193" y="1484251"/>
                  </a:lnTo>
                  <a:lnTo>
                    <a:pt x="785969" y="1440897"/>
                  </a:lnTo>
                  <a:lnTo>
                    <a:pt x="786307" y="1434800"/>
                  </a:lnTo>
                  <a:lnTo>
                    <a:pt x="722278" y="1431074"/>
                  </a:lnTo>
                  <a:lnTo>
                    <a:pt x="721939" y="1436493"/>
                  </a:lnTo>
                  <a:lnTo>
                    <a:pt x="716519" y="1469348"/>
                  </a:lnTo>
                  <a:lnTo>
                    <a:pt x="708727" y="1501186"/>
                  </a:lnTo>
                  <a:lnTo>
                    <a:pt x="696192" y="1537766"/>
                  </a:lnTo>
                  <a:lnTo>
                    <a:pt x="677898" y="1577733"/>
                  </a:lnTo>
                  <a:lnTo>
                    <a:pt x="652490" y="1618378"/>
                  </a:lnTo>
                  <a:lnTo>
                    <a:pt x="628097" y="1647168"/>
                  </a:lnTo>
                  <a:lnTo>
                    <a:pt x="609465" y="1665797"/>
                  </a:lnTo>
                  <a:lnTo>
                    <a:pt x="598962" y="1673925"/>
                  </a:lnTo>
                  <a:lnTo>
                    <a:pt x="584395" y="1685780"/>
                  </a:lnTo>
                  <a:lnTo>
                    <a:pt x="551872" y="1705764"/>
                  </a:lnTo>
                  <a:lnTo>
                    <a:pt x="516639" y="1721344"/>
                  </a:lnTo>
                  <a:lnTo>
                    <a:pt x="478357" y="1733199"/>
                  </a:lnTo>
                  <a:lnTo>
                    <a:pt x="437703" y="1740989"/>
                  </a:lnTo>
                  <a:lnTo>
                    <a:pt x="393662" y="1745053"/>
                  </a:lnTo>
                  <a:lnTo>
                    <a:pt x="347249" y="1745392"/>
                  </a:lnTo>
                  <a:lnTo>
                    <a:pt x="298126" y="1741666"/>
                  </a:lnTo>
                  <a:lnTo>
                    <a:pt x="272040" y="1737602"/>
                  </a:lnTo>
                  <a:lnTo>
                    <a:pt x="249681" y="1733538"/>
                  </a:lnTo>
                  <a:lnTo>
                    <a:pt x="206317" y="1719651"/>
                  </a:lnTo>
                  <a:lnTo>
                    <a:pt x="166002" y="1700344"/>
                  </a:lnTo>
                  <a:lnTo>
                    <a:pt x="128059" y="1676635"/>
                  </a:lnTo>
                  <a:lnTo>
                    <a:pt x="93503" y="1649877"/>
                  </a:lnTo>
                  <a:lnTo>
                    <a:pt x="61658" y="1621426"/>
                  </a:lnTo>
                  <a:lnTo>
                    <a:pt x="21005" y="1578749"/>
                  </a:lnTo>
                  <a:lnTo>
                    <a:pt x="0" y="1552669"/>
                  </a:lnTo>
                  <a:lnTo>
                    <a:pt x="0" y="652392"/>
                  </a:lnTo>
                  <a:lnTo>
                    <a:pt x="27103" y="647650"/>
                  </a:lnTo>
                  <a:lnTo>
                    <a:pt x="79275" y="641553"/>
                  </a:lnTo>
                  <a:lnTo>
                    <a:pt x="128059" y="639860"/>
                  </a:lnTo>
                  <a:lnTo>
                    <a:pt x="173794" y="642231"/>
                  </a:lnTo>
                  <a:lnTo>
                    <a:pt x="216480" y="649343"/>
                  </a:lnTo>
                  <a:lnTo>
                    <a:pt x="255440" y="660859"/>
                  </a:lnTo>
                  <a:lnTo>
                    <a:pt x="291351" y="676440"/>
                  </a:lnTo>
                  <a:lnTo>
                    <a:pt x="323873" y="697101"/>
                  </a:lnTo>
                  <a:lnTo>
                    <a:pt x="338441" y="708955"/>
                  </a:lnTo>
                  <a:lnTo>
                    <a:pt x="348604" y="717762"/>
                  </a:lnTo>
                  <a:lnTo>
                    <a:pt x="366898" y="736729"/>
                  </a:lnTo>
                  <a:lnTo>
                    <a:pt x="383160" y="757051"/>
                  </a:lnTo>
                  <a:lnTo>
                    <a:pt x="397389" y="778390"/>
                  </a:lnTo>
                  <a:lnTo>
                    <a:pt x="415344" y="811244"/>
                  </a:lnTo>
                  <a:lnTo>
                    <a:pt x="432960" y="856631"/>
                  </a:lnTo>
                  <a:lnTo>
                    <a:pt x="445156" y="901001"/>
                  </a:lnTo>
                  <a:lnTo>
                    <a:pt x="452948" y="942662"/>
                  </a:lnTo>
                  <a:lnTo>
                    <a:pt x="458369" y="996177"/>
                  </a:lnTo>
                  <a:lnTo>
                    <a:pt x="458708" y="1019886"/>
                  </a:lnTo>
                  <a:lnTo>
                    <a:pt x="439397" y="1025983"/>
                  </a:lnTo>
                  <a:lnTo>
                    <a:pt x="404842" y="1041225"/>
                  </a:lnTo>
                  <a:lnTo>
                    <a:pt x="375029" y="1059515"/>
                  </a:lnTo>
                  <a:lnTo>
                    <a:pt x="348943" y="1078144"/>
                  </a:lnTo>
                  <a:lnTo>
                    <a:pt x="319131" y="1104901"/>
                  </a:lnTo>
                  <a:lnTo>
                    <a:pt x="297110" y="1129965"/>
                  </a:lnTo>
                  <a:lnTo>
                    <a:pt x="295077" y="1133014"/>
                  </a:lnTo>
                  <a:lnTo>
                    <a:pt x="347588" y="1169933"/>
                  </a:lnTo>
                  <a:lnTo>
                    <a:pt x="353686" y="1161804"/>
                  </a:lnTo>
                  <a:lnTo>
                    <a:pt x="388919" y="1127595"/>
                  </a:lnTo>
                  <a:lnTo>
                    <a:pt x="415344" y="1108627"/>
                  </a:lnTo>
                  <a:lnTo>
                    <a:pt x="436009" y="1097111"/>
                  </a:lnTo>
                  <a:lnTo>
                    <a:pt x="459724" y="1086950"/>
                  </a:lnTo>
                  <a:lnTo>
                    <a:pt x="485471" y="1079160"/>
                  </a:lnTo>
                  <a:lnTo>
                    <a:pt x="513929" y="1074418"/>
                  </a:lnTo>
                  <a:lnTo>
                    <a:pt x="544758" y="1073402"/>
                  </a:lnTo>
                  <a:lnTo>
                    <a:pt x="578297" y="1076450"/>
                  </a:lnTo>
                  <a:lnTo>
                    <a:pt x="614207" y="1085256"/>
                  </a:lnTo>
                  <a:lnTo>
                    <a:pt x="651812" y="1100159"/>
                  </a:lnTo>
                  <a:lnTo>
                    <a:pt x="692465" y="1121837"/>
                  </a:lnTo>
                  <a:lnTo>
                    <a:pt x="713470" y="1135723"/>
                  </a:lnTo>
                  <a:lnTo>
                    <a:pt x="749719" y="1082547"/>
                  </a:lnTo>
                  <a:lnTo>
                    <a:pt x="733797" y="1072047"/>
                  </a:lnTo>
                  <a:lnTo>
                    <a:pt x="702290" y="1053757"/>
                  </a:lnTo>
                  <a:lnTo>
                    <a:pt x="671800" y="1038854"/>
                  </a:lnTo>
                  <a:lnTo>
                    <a:pt x="642326" y="1026999"/>
                  </a:lnTo>
                  <a:lnTo>
                    <a:pt x="613869" y="1018532"/>
                  </a:lnTo>
                  <a:lnTo>
                    <a:pt x="586428" y="1012435"/>
                  </a:lnTo>
                  <a:lnTo>
                    <a:pt x="560341" y="1009387"/>
                  </a:lnTo>
                  <a:lnTo>
                    <a:pt x="535272" y="1008370"/>
                  </a:lnTo>
                  <a:lnTo>
                    <a:pt x="522737" y="1009048"/>
                  </a:lnTo>
                  <a:lnTo>
                    <a:pt x="522398" y="989064"/>
                  </a:lnTo>
                  <a:lnTo>
                    <a:pt x="517655" y="936904"/>
                  </a:lnTo>
                  <a:lnTo>
                    <a:pt x="505798" y="874582"/>
                  </a:lnTo>
                  <a:lnTo>
                    <a:pt x="489875" y="824454"/>
                  </a:lnTo>
                  <a:lnTo>
                    <a:pt x="476324" y="790583"/>
                  </a:lnTo>
                  <a:lnTo>
                    <a:pt x="468532" y="773987"/>
                  </a:lnTo>
                  <a:lnTo>
                    <a:pt x="492924" y="759084"/>
                  </a:lnTo>
                  <a:lnTo>
                    <a:pt x="537304" y="727584"/>
                  </a:lnTo>
                  <a:lnTo>
                    <a:pt x="568472" y="700826"/>
                  </a:lnTo>
                  <a:lnTo>
                    <a:pt x="599301" y="669666"/>
                  </a:lnTo>
                  <a:lnTo>
                    <a:pt x="629114" y="633424"/>
                  </a:lnTo>
                  <a:lnTo>
                    <a:pt x="655877" y="592780"/>
                  </a:lnTo>
                  <a:lnTo>
                    <a:pt x="678576" y="547054"/>
                  </a:lnTo>
                  <a:lnTo>
                    <a:pt x="687384" y="521990"/>
                  </a:lnTo>
                  <a:lnTo>
                    <a:pt x="693143" y="504378"/>
                  </a:lnTo>
                  <a:lnTo>
                    <a:pt x="701613" y="468136"/>
                  </a:lnTo>
                  <a:lnTo>
                    <a:pt x="706355" y="431556"/>
                  </a:lnTo>
                  <a:lnTo>
                    <a:pt x="707711" y="393960"/>
                  </a:lnTo>
                  <a:lnTo>
                    <a:pt x="705678" y="355686"/>
                  </a:lnTo>
                  <a:lnTo>
                    <a:pt x="699919" y="316735"/>
                  </a:lnTo>
                  <a:lnTo>
                    <a:pt x="690433" y="277107"/>
                  </a:lnTo>
                  <a:lnTo>
                    <a:pt x="678237" y="236801"/>
                  </a:lnTo>
                  <a:lnTo>
                    <a:pt x="670445" y="216140"/>
                  </a:lnTo>
                  <a:lnTo>
                    <a:pt x="689755" y="212414"/>
                  </a:lnTo>
                  <a:close/>
                  <a:moveTo>
                    <a:pt x="262894" y="0"/>
                  </a:moveTo>
                  <a:lnTo>
                    <a:pt x="280510" y="0"/>
                  </a:lnTo>
                  <a:lnTo>
                    <a:pt x="294400" y="0"/>
                  </a:lnTo>
                  <a:lnTo>
                    <a:pt x="321164" y="2033"/>
                  </a:lnTo>
                  <a:lnTo>
                    <a:pt x="360123" y="9147"/>
                  </a:lnTo>
                  <a:lnTo>
                    <a:pt x="406875" y="25070"/>
                  </a:lnTo>
                  <a:lnTo>
                    <a:pt x="449900" y="46752"/>
                  </a:lnTo>
                  <a:lnTo>
                    <a:pt x="487843" y="73177"/>
                  </a:lnTo>
                  <a:lnTo>
                    <a:pt x="521044" y="102312"/>
                  </a:lnTo>
                  <a:lnTo>
                    <a:pt x="549501" y="132802"/>
                  </a:lnTo>
                  <a:lnTo>
                    <a:pt x="573216" y="163969"/>
                  </a:lnTo>
                  <a:lnTo>
                    <a:pt x="583041" y="179215"/>
                  </a:lnTo>
                  <a:lnTo>
                    <a:pt x="593882" y="201574"/>
                  </a:lnTo>
                  <a:lnTo>
                    <a:pt x="612514" y="244938"/>
                  </a:lnTo>
                  <a:lnTo>
                    <a:pt x="627082" y="286947"/>
                  </a:lnTo>
                  <a:lnTo>
                    <a:pt x="636568" y="328278"/>
                  </a:lnTo>
                  <a:lnTo>
                    <a:pt x="642327" y="368592"/>
                  </a:lnTo>
                  <a:lnTo>
                    <a:pt x="643682" y="408230"/>
                  </a:lnTo>
                  <a:lnTo>
                    <a:pt x="639956" y="446512"/>
                  </a:lnTo>
                  <a:lnTo>
                    <a:pt x="632502" y="483439"/>
                  </a:lnTo>
                  <a:lnTo>
                    <a:pt x="627082" y="501394"/>
                  </a:lnTo>
                  <a:lnTo>
                    <a:pt x="618951" y="522737"/>
                  </a:lnTo>
                  <a:lnTo>
                    <a:pt x="599302" y="562374"/>
                  </a:lnTo>
                  <a:lnTo>
                    <a:pt x="575926" y="597607"/>
                  </a:lnTo>
                  <a:lnTo>
                    <a:pt x="549501" y="628775"/>
                  </a:lnTo>
                  <a:lnTo>
                    <a:pt x="522399" y="655878"/>
                  </a:lnTo>
                  <a:lnTo>
                    <a:pt x="494619" y="678915"/>
                  </a:lnTo>
                  <a:lnTo>
                    <a:pt x="455998" y="707033"/>
                  </a:lnTo>
                  <a:lnTo>
                    <a:pt x="434655" y="719568"/>
                  </a:lnTo>
                  <a:lnTo>
                    <a:pt x="422798" y="703646"/>
                  </a:lnTo>
                  <a:lnTo>
                    <a:pt x="396034" y="674510"/>
                  </a:lnTo>
                  <a:lnTo>
                    <a:pt x="380450" y="660620"/>
                  </a:lnTo>
                  <a:lnTo>
                    <a:pt x="363172" y="646731"/>
                  </a:lnTo>
                  <a:lnTo>
                    <a:pt x="325568" y="622677"/>
                  </a:lnTo>
                  <a:lnTo>
                    <a:pt x="284575" y="603706"/>
                  </a:lnTo>
                  <a:lnTo>
                    <a:pt x="240195" y="589138"/>
                  </a:lnTo>
                  <a:lnTo>
                    <a:pt x="192766" y="579991"/>
                  </a:lnTo>
                  <a:lnTo>
                    <a:pt x="141610" y="575926"/>
                  </a:lnTo>
                  <a:lnTo>
                    <a:pt x="87405" y="576942"/>
                  </a:lnTo>
                  <a:lnTo>
                    <a:pt x="29813" y="582701"/>
                  </a:lnTo>
                  <a:lnTo>
                    <a:pt x="0" y="587783"/>
                  </a:lnTo>
                  <a:lnTo>
                    <a:pt x="0" y="353347"/>
                  </a:lnTo>
                  <a:lnTo>
                    <a:pt x="0" y="334376"/>
                  </a:lnTo>
                  <a:lnTo>
                    <a:pt x="2033" y="298465"/>
                  </a:lnTo>
                  <a:lnTo>
                    <a:pt x="6437" y="263232"/>
                  </a:lnTo>
                  <a:lnTo>
                    <a:pt x="13213" y="230032"/>
                  </a:lnTo>
                  <a:lnTo>
                    <a:pt x="21682" y="197847"/>
                  </a:lnTo>
                  <a:lnTo>
                    <a:pt x="32862" y="168035"/>
                  </a:lnTo>
                  <a:lnTo>
                    <a:pt x="45397" y="139916"/>
                  </a:lnTo>
                  <a:lnTo>
                    <a:pt x="60981" y="114169"/>
                  </a:lnTo>
                  <a:lnTo>
                    <a:pt x="78597" y="89777"/>
                  </a:lnTo>
                  <a:lnTo>
                    <a:pt x="98246" y="68772"/>
                  </a:lnTo>
                  <a:lnTo>
                    <a:pt x="120267" y="50139"/>
                  </a:lnTo>
                  <a:lnTo>
                    <a:pt x="144321" y="33878"/>
                  </a:lnTo>
                  <a:lnTo>
                    <a:pt x="170745" y="20666"/>
                  </a:lnTo>
                  <a:lnTo>
                    <a:pt x="199203" y="10502"/>
                  </a:lnTo>
                  <a:lnTo>
                    <a:pt x="230032" y="3388"/>
                  </a:ln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8" name="Freeform: Shape 23">
              <a:extLst>
                <a:ext uri="{FF2B5EF4-FFF2-40B4-BE49-F238E27FC236}">
                  <a16:creationId xmlns:a16="http://schemas.microsoft.com/office/drawing/2014/main" id="{207A206A-C9F2-4889-9AAD-03E7A1562A47}"/>
                </a:ext>
              </a:extLst>
            </p:cNvPr>
            <p:cNvSpPr>
              <a:spLocks/>
            </p:cNvSpPr>
            <p:nvPr/>
          </p:nvSpPr>
          <p:spPr bwMode="auto">
            <a:xfrm>
              <a:off x="4469858" y="2291427"/>
              <a:ext cx="1539414" cy="1848381"/>
            </a:xfrm>
            <a:custGeom>
              <a:avLst/>
              <a:gdLst>
                <a:gd name="connsiteX0" fmla="*/ 540662 w 1539414"/>
                <a:gd name="connsiteY0" fmla="*/ 773773 h 1848381"/>
                <a:gd name="connsiteX1" fmla="*/ 561652 w 1539414"/>
                <a:gd name="connsiteY1" fmla="*/ 785292 h 1848381"/>
                <a:gd name="connsiteX2" fmla="*/ 602955 w 1539414"/>
                <a:gd name="connsiteY2" fmla="*/ 805280 h 1848381"/>
                <a:gd name="connsiteX3" fmla="*/ 643919 w 1539414"/>
                <a:gd name="connsiteY3" fmla="*/ 820863 h 1848381"/>
                <a:gd name="connsiteX4" fmla="*/ 683868 w 1539414"/>
                <a:gd name="connsiteY4" fmla="*/ 831704 h 1848381"/>
                <a:gd name="connsiteX5" fmla="*/ 723817 w 1539414"/>
                <a:gd name="connsiteY5" fmla="*/ 838819 h 1848381"/>
                <a:gd name="connsiteX6" fmla="*/ 762750 w 1539414"/>
                <a:gd name="connsiteY6" fmla="*/ 840851 h 1848381"/>
                <a:gd name="connsiteX7" fmla="*/ 801006 w 1539414"/>
                <a:gd name="connsiteY7" fmla="*/ 838819 h 1848381"/>
                <a:gd name="connsiteX8" fmla="*/ 838585 w 1539414"/>
                <a:gd name="connsiteY8" fmla="*/ 832382 h 1848381"/>
                <a:gd name="connsiteX9" fmla="*/ 857543 w 1539414"/>
                <a:gd name="connsiteY9" fmla="*/ 826962 h 1848381"/>
                <a:gd name="connsiteX10" fmla="*/ 873455 w 1539414"/>
                <a:gd name="connsiteY10" fmla="*/ 821541 h 1848381"/>
                <a:gd name="connsiteX11" fmla="*/ 903248 w 1539414"/>
                <a:gd name="connsiteY11" fmla="*/ 809684 h 1848381"/>
                <a:gd name="connsiteX12" fmla="*/ 917128 w 1539414"/>
                <a:gd name="connsiteY12" fmla="*/ 802231 h 1848381"/>
                <a:gd name="connsiteX13" fmla="*/ 930331 w 1539414"/>
                <a:gd name="connsiteY13" fmla="*/ 823913 h 1848381"/>
                <a:gd name="connsiteX14" fmla="*/ 952337 w 1539414"/>
                <a:gd name="connsiteY14" fmla="*/ 864566 h 1848381"/>
                <a:gd name="connsiteX15" fmla="*/ 969603 w 1539414"/>
                <a:gd name="connsiteY15" fmla="*/ 904542 h 1848381"/>
                <a:gd name="connsiteX16" fmla="*/ 981452 w 1539414"/>
                <a:gd name="connsiteY16" fmla="*/ 943841 h 1848381"/>
                <a:gd name="connsiteX17" fmla="*/ 988900 w 1539414"/>
                <a:gd name="connsiteY17" fmla="*/ 982461 h 1848381"/>
                <a:gd name="connsiteX18" fmla="*/ 991947 w 1539414"/>
                <a:gd name="connsiteY18" fmla="*/ 1020066 h 1848381"/>
                <a:gd name="connsiteX19" fmla="*/ 989577 w 1539414"/>
                <a:gd name="connsiteY19" fmla="*/ 1058009 h 1848381"/>
                <a:gd name="connsiteX20" fmla="*/ 983484 w 1539414"/>
                <a:gd name="connsiteY20" fmla="*/ 1095614 h 1848381"/>
                <a:gd name="connsiteX21" fmla="*/ 978067 w 1539414"/>
                <a:gd name="connsiteY21" fmla="*/ 1114585 h 1848381"/>
                <a:gd name="connsiteX22" fmla="*/ 974004 w 1539414"/>
                <a:gd name="connsiteY22" fmla="*/ 1127459 h 1848381"/>
                <a:gd name="connsiteX23" fmla="*/ 959785 w 1539414"/>
                <a:gd name="connsiteY23" fmla="*/ 1151851 h 1848381"/>
                <a:gd name="connsiteX24" fmla="*/ 940149 w 1539414"/>
                <a:gd name="connsiteY24" fmla="*/ 1174549 h 1848381"/>
                <a:gd name="connsiteX25" fmla="*/ 915435 w 1539414"/>
                <a:gd name="connsiteY25" fmla="*/ 1195215 h 1848381"/>
                <a:gd name="connsiteX26" fmla="*/ 887674 w 1539414"/>
                <a:gd name="connsiteY26" fmla="*/ 1214187 h 1848381"/>
                <a:gd name="connsiteX27" fmla="*/ 857882 w 1539414"/>
                <a:gd name="connsiteY27" fmla="*/ 1230109 h 1848381"/>
                <a:gd name="connsiteX28" fmla="*/ 826736 w 1539414"/>
                <a:gd name="connsiteY28" fmla="*/ 1242305 h 1848381"/>
                <a:gd name="connsiteX29" fmla="*/ 796266 w 1539414"/>
                <a:gd name="connsiteY29" fmla="*/ 1251452 h 1848381"/>
                <a:gd name="connsiteX30" fmla="*/ 781032 w 1539414"/>
                <a:gd name="connsiteY30" fmla="*/ 1254163 h 1848381"/>
                <a:gd name="connsiteX31" fmla="*/ 739052 w 1539414"/>
                <a:gd name="connsiteY31" fmla="*/ 1260938 h 1848381"/>
                <a:gd name="connsiteX32" fmla="*/ 756995 w 1539414"/>
                <a:gd name="connsiteY32" fmla="*/ 1299559 h 1848381"/>
                <a:gd name="connsiteX33" fmla="*/ 762411 w 1539414"/>
                <a:gd name="connsiteY33" fmla="*/ 1311416 h 1848381"/>
                <a:gd name="connsiteX34" fmla="*/ 770537 w 1539414"/>
                <a:gd name="connsiteY34" fmla="*/ 1335131 h 1848381"/>
                <a:gd name="connsiteX35" fmla="*/ 776292 w 1539414"/>
                <a:gd name="connsiteY35" fmla="*/ 1357829 h 1848381"/>
                <a:gd name="connsiteX36" fmla="*/ 779000 w 1539414"/>
                <a:gd name="connsiteY36" fmla="*/ 1379850 h 1848381"/>
                <a:gd name="connsiteX37" fmla="*/ 778662 w 1539414"/>
                <a:gd name="connsiteY37" fmla="*/ 1401193 h 1848381"/>
                <a:gd name="connsiteX38" fmla="*/ 775615 w 1539414"/>
                <a:gd name="connsiteY38" fmla="*/ 1421520 h 1848381"/>
                <a:gd name="connsiteX39" fmla="*/ 769859 w 1539414"/>
                <a:gd name="connsiteY39" fmla="*/ 1441169 h 1848381"/>
                <a:gd name="connsiteX40" fmla="*/ 760719 w 1539414"/>
                <a:gd name="connsiteY40" fmla="*/ 1459802 h 1848381"/>
                <a:gd name="connsiteX41" fmla="*/ 755302 w 1539414"/>
                <a:gd name="connsiteY41" fmla="*/ 1468949 h 1848381"/>
                <a:gd name="connsiteX42" fmla="*/ 747854 w 1539414"/>
                <a:gd name="connsiteY42" fmla="*/ 1479112 h 1848381"/>
                <a:gd name="connsiteX43" fmla="*/ 730588 w 1539414"/>
                <a:gd name="connsiteY43" fmla="*/ 1497745 h 1848381"/>
                <a:gd name="connsiteX44" fmla="*/ 710275 w 1539414"/>
                <a:gd name="connsiteY44" fmla="*/ 1514007 h 1848381"/>
                <a:gd name="connsiteX45" fmla="*/ 686577 w 1539414"/>
                <a:gd name="connsiteY45" fmla="*/ 1528574 h 1848381"/>
                <a:gd name="connsiteX46" fmla="*/ 660170 w 1539414"/>
                <a:gd name="connsiteY46" fmla="*/ 1540431 h 1848381"/>
                <a:gd name="connsiteX47" fmla="*/ 631055 w 1539414"/>
                <a:gd name="connsiteY47" fmla="*/ 1550256 h 1848381"/>
                <a:gd name="connsiteX48" fmla="*/ 600247 w 1539414"/>
                <a:gd name="connsiteY48" fmla="*/ 1557032 h 1848381"/>
                <a:gd name="connsiteX49" fmla="*/ 568085 w 1539414"/>
                <a:gd name="connsiteY49" fmla="*/ 1561436 h 1848381"/>
                <a:gd name="connsiteX50" fmla="*/ 550819 w 1539414"/>
                <a:gd name="connsiteY50" fmla="*/ 1562452 h 1848381"/>
                <a:gd name="connsiteX51" fmla="*/ 548787 w 1539414"/>
                <a:gd name="connsiteY51" fmla="*/ 1550595 h 1848381"/>
                <a:gd name="connsiteX52" fmla="*/ 542355 w 1539414"/>
                <a:gd name="connsiteY52" fmla="*/ 1526542 h 1848381"/>
                <a:gd name="connsiteX53" fmla="*/ 533553 w 1539414"/>
                <a:gd name="connsiteY53" fmla="*/ 1502149 h 1848381"/>
                <a:gd name="connsiteX54" fmla="*/ 522719 w 1539414"/>
                <a:gd name="connsiteY54" fmla="*/ 1478096 h 1848381"/>
                <a:gd name="connsiteX55" fmla="*/ 516287 w 1539414"/>
                <a:gd name="connsiteY55" fmla="*/ 1466239 h 1848381"/>
                <a:gd name="connsiteX56" fmla="*/ 507484 w 1539414"/>
                <a:gd name="connsiteY56" fmla="*/ 1451332 h 1848381"/>
                <a:gd name="connsiteX57" fmla="*/ 487510 w 1539414"/>
                <a:gd name="connsiteY57" fmla="*/ 1423553 h 1848381"/>
                <a:gd name="connsiteX58" fmla="*/ 465166 w 1539414"/>
                <a:gd name="connsiteY58" fmla="*/ 1398822 h 1848381"/>
                <a:gd name="connsiteX59" fmla="*/ 440790 w 1539414"/>
                <a:gd name="connsiteY59" fmla="*/ 1375785 h 1848381"/>
                <a:gd name="connsiteX60" fmla="*/ 414045 w 1539414"/>
                <a:gd name="connsiteY60" fmla="*/ 1356135 h 1848381"/>
                <a:gd name="connsiteX61" fmla="*/ 385268 w 1539414"/>
                <a:gd name="connsiteY61" fmla="*/ 1339535 h 1848381"/>
                <a:gd name="connsiteX62" fmla="*/ 356153 w 1539414"/>
                <a:gd name="connsiteY62" fmla="*/ 1325306 h 1848381"/>
                <a:gd name="connsiteX63" fmla="*/ 325007 w 1539414"/>
                <a:gd name="connsiteY63" fmla="*/ 1315143 h 1848381"/>
                <a:gd name="connsiteX64" fmla="*/ 309095 w 1539414"/>
                <a:gd name="connsiteY64" fmla="*/ 1311755 h 1848381"/>
                <a:gd name="connsiteX65" fmla="*/ 289459 w 1539414"/>
                <a:gd name="connsiteY65" fmla="*/ 1307690 h 1848381"/>
                <a:gd name="connsiteX66" fmla="*/ 249849 w 1539414"/>
                <a:gd name="connsiteY66" fmla="*/ 1304302 h 1848381"/>
                <a:gd name="connsiteX67" fmla="*/ 210916 w 1539414"/>
                <a:gd name="connsiteY67" fmla="*/ 1303963 h 1848381"/>
                <a:gd name="connsiteX68" fmla="*/ 172999 w 1539414"/>
                <a:gd name="connsiteY68" fmla="*/ 1307012 h 1848381"/>
                <a:gd name="connsiteX69" fmla="*/ 135758 w 1539414"/>
                <a:gd name="connsiteY69" fmla="*/ 1312433 h 1848381"/>
                <a:gd name="connsiteX70" fmla="*/ 100549 w 1539414"/>
                <a:gd name="connsiteY70" fmla="*/ 1320563 h 1848381"/>
                <a:gd name="connsiteX71" fmla="*/ 50443 w 1539414"/>
                <a:gd name="connsiteY71" fmla="*/ 1335470 h 1848381"/>
                <a:gd name="connsiteX72" fmla="*/ 21328 w 1539414"/>
                <a:gd name="connsiteY72" fmla="*/ 1346988 h 1848381"/>
                <a:gd name="connsiteX73" fmla="*/ 14557 w 1539414"/>
                <a:gd name="connsiteY73" fmla="*/ 1326323 h 1848381"/>
                <a:gd name="connsiteX74" fmla="*/ 4401 w 1539414"/>
                <a:gd name="connsiteY74" fmla="*/ 1278216 h 1848381"/>
                <a:gd name="connsiteX75" fmla="*/ 0 w 1539414"/>
                <a:gd name="connsiteY75" fmla="*/ 1226044 h 1848381"/>
                <a:gd name="connsiteX76" fmla="*/ 2370 w 1539414"/>
                <a:gd name="connsiteY76" fmla="*/ 1172178 h 1848381"/>
                <a:gd name="connsiteX77" fmla="*/ 8802 w 1539414"/>
                <a:gd name="connsiteY77" fmla="*/ 1132202 h 1848381"/>
                <a:gd name="connsiteX78" fmla="*/ 15573 w 1539414"/>
                <a:gd name="connsiteY78" fmla="*/ 1106794 h 1848381"/>
                <a:gd name="connsiteX79" fmla="*/ 24714 w 1539414"/>
                <a:gd name="connsiteY79" fmla="*/ 1082401 h 1848381"/>
                <a:gd name="connsiteX80" fmla="*/ 36224 w 1539414"/>
                <a:gd name="connsiteY80" fmla="*/ 1059703 h 1848381"/>
                <a:gd name="connsiteX81" fmla="*/ 50105 w 1539414"/>
                <a:gd name="connsiteY81" fmla="*/ 1039038 h 1848381"/>
                <a:gd name="connsiteX82" fmla="*/ 66694 w 1539414"/>
                <a:gd name="connsiteY82" fmla="*/ 1020743 h 1848381"/>
                <a:gd name="connsiteX83" fmla="*/ 86668 w 1539414"/>
                <a:gd name="connsiteY83" fmla="*/ 1005160 h 1848381"/>
                <a:gd name="connsiteX84" fmla="*/ 109012 w 1539414"/>
                <a:gd name="connsiteY84" fmla="*/ 992625 h 1848381"/>
                <a:gd name="connsiteX85" fmla="*/ 121201 w 1539414"/>
                <a:gd name="connsiteY85" fmla="*/ 988221 h 1848381"/>
                <a:gd name="connsiteX86" fmla="*/ 137112 w 1539414"/>
                <a:gd name="connsiteY86" fmla="*/ 989915 h 1848381"/>
                <a:gd name="connsiteX87" fmla="*/ 168936 w 1539414"/>
                <a:gd name="connsiteY87" fmla="*/ 991947 h 1848381"/>
                <a:gd name="connsiteX88" fmla="*/ 185186 w 1539414"/>
                <a:gd name="connsiteY88" fmla="*/ 992625 h 1848381"/>
                <a:gd name="connsiteX89" fmla="*/ 212947 w 1539414"/>
                <a:gd name="connsiteY89" fmla="*/ 991947 h 1848381"/>
                <a:gd name="connsiteX90" fmla="*/ 269146 w 1539414"/>
                <a:gd name="connsiteY90" fmla="*/ 984494 h 1848381"/>
                <a:gd name="connsiteX91" fmla="*/ 297246 w 1539414"/>
                <a:gd name="connsiteY91" fmla="*/ 978057 h 1848381"/>
                <a:gd name="connsiteX92" fmla="*/ 321621 w 1539414"/>
                <a:gd name="connsiteY92" fmla="*/ 970943 h 1848381"/>
                <a:gd name="connsiteX93" fmla="*/ 366648 w 1539414"/>
                <a:gd name="connsiteY93" fmla="*/ 951294 h 1848381"/>
                <a:gd name="connsiteX94" fmla="*/ 405920 w 1539414"/>
                <a:gd name="connsiteY94" fmla="*/ 926563 h 1848381"/>
                <a:gd name="connsiteX95" fmla="*/ 441129 w 1539414"/>
                <a:gd name="connsiteY95" fmla="*/ 898444 h 1848381"/>
                <a:gd name="connsiteX96" fmla="*/ 471260 w 1539414"/>
                <a:gd name="connsiteY96" fmla="*/ 868970 h 1848381"/>
                <a:gd name="connsiteX97" fmla="*/ 496989 w 1539414"/>
                <a:gd name="connsiteY97" fmla="*/ 838819 h 1848381"/>
                <a:gd name="connsiteX98" fmla="*/ 527120 w 1539414"/>
                <a:gd name="connsiteY98" fmla="*/ 796810 h 1848381"/>
                <a:gd name="connsiteX99" fmla="*/ 1241288 w 1539414"/>
                <a:gd name="connsiteY99" fmla="*/ 0 h 1848381"/>
                <a:gd name="connsiteX100" fmla="*/ 1258566 w 1539414"/>
                <a:gd name="connsiteY100" fmla="*/ 0 h 1848381"/>
                <a:gd name="connsiteX101" fmla="*/ 1276182 w 1539414"/>
                <a:gd name="connsiteY101" fmla="*/ 0 h 1848381"/>
                <a:gd name="connsiteX102" fmla="*/ 1309722 w 1539414"/>
                <a:gd name="connsiteY102" fmla="*/ 3387 h 1848381"/>
                <a:gd name="connsiteX103" fmla="*/ 1340212 w 1539414"/>
                <a:gd name="connsiteY103" fmla="*/ 10498 h 1848381"/>
                <a:gd name="connsiteX104" fmla="*/ 1369008 w 1539414"/>
                <a:gd name="connsiteY104" fmla="*/ 20658 h 1848381"/>
                <a:gd name="connsiteX105" fmla="*/ 1395094 w 1539414"/>
                <a:gd name="connsiteY105" fmla="*/ 33866 h 1848381"/>
                <a:gd name="connsiteX106" fmla="*/ 1419486 w 1539414"/>
                <a:gd name="connsiteY106" fmla="*/ 50121 h 1848381"/>
                <a:gd name="connsiteX107" fmla="*/ 1441507 w 1539414"/>
                <a:gd name="connsiteY107" fmla="*/ 68747 h 1848381"/>
                <a:gd name="connsiteX108" fmla="*/ 1460817 w 1539414"/>
                <a:gd name="connsiteY108" fmla="*/ 89744 h 1848381"/>
                <a:gd name="connsiteX109" fmla="*/ 1478095 w 1539414"/>
                <a:gd name="connsiteY109" fmla="*/ 114127 h 1848381"/>
                <a:gd name="connsiteX110" fmla="*/ 1493679 w 1539414"/>
                <a:gd name="connsiteY110" fmla="*/ 139865 h 1848381"/>
                <a:gd name="connsiteX111" fmla="*/ 1506891 w 1539414"/>
                <a:gd name="connsiteY111" fmla="*/ 167973 h 1848381"/>
                <a:gd name="connsiteX112" fmla="*/ 1517732 w 1539414"/>
                <a:gd name="connsiteY112" fmla="*/ 197775 h 1848381"/>
                <a:gd name="connsiteX113" fmla="*/ 1526202 w 1539414"/>
                <a:gd name="connsiteY113" fmla="*/ 229947 h 1848381"/>
                <a:gd name="connsiteX114" fmla="*/ 1532639 w 1539414"/>
                <a:gd name="connsiteY114" fmla="*/ 263135 h 1848381"/>
                <a:gd name="connsiteX115" fmla="*/ 1537043 w 1539414"/>
                <a:gd name="connsiteY115" fmla="*/ 298356 h 1848381"/>
                <a:gd name="connsiteX116" fmla="*/ 1539414 w 1539414"/>
                <a:gd name="connsiteY116" fmla="*/ 334253 h 1848381"/>
                <a:gd name="connsiteX117" fmla="*/ 1539414 w 1539414"/>
                <a:gd name="connsiteY117" fmla="*/ 353218 h 1848381"/>
                <a:gd name="connsiteX118" fmla="*/ 1539414 w 1539414"/>
                <a:gd name="connsiteY118" fmla="*/ 1658734 h 1848381"/>
                <a:gd name="connsiteX119" fmla="*/ 1517394 w 1539414"/>
                <a:gd name="connsiteY119" fmla="*/ 1648236 h 1848381"/>
                <a:gd name="connsiteX120" fmla="*/ 1473013 w 1539414"/>
                <a:gd name="connsiteY120" fmla="*/ 1630964 h 1848381"/>
                <a:gd name="connsiteX121" fmla="*/ 1428294 w 1539414"/>
                <a:gd name="connsiteY121" fmla="*/ 1618773 h 1848381"/>
                <a:gd name="connsiteX122" fmla="*/ 1383237 w 1539414"/>
                <a:gd name="connsiteY122" fmla="*/ 1611661 h 1848381"/>
                <a:gd name="connsiteX123" fmla="*/ 1338179 w 1539414"/>
                <a:gd name="connsiteY123" fmla="*/ 1608952 h 1848381"/>
                <a:gd name="connsiteX124" fmla="*/ 1293799 w 1539414"/>
                <a:gd name="connsiteY124" fmla="*/ 1611661 h 1848381"/>
                <a:gd name="connsiteX125" fmla="*/ 1249758 w 1539414"/>
                <a:gd name="connsiteY125" fmla="*/ 1619450 h 1848381"/>
                <a:gd name="connsiteX126" fmla="*/ 1206733 w 1539414"/>
                <a:gd name="connsiteY126" fmla="*/ 1632319 h 1848381"/>
                <a:gd name="connsiteX127" fmla="*/ 1185728 w 1539414"/>
                <a:gd name="connsiteY127" fmla="*/ 1640785 h 1848381"/>
                <a:gd name="connsiteX128" fmla="*/ 1168112 w 1539414"/>
                <a:gd name="connsiteY128" fmla="*/ 1648575 h 1848381"/>
                <a:gd name="connsiteX129" fmla="*/ 1134911 w 1539414"/>
                <a:gd name="connsiteY129" fmla="*/ 1666523 h 1848381"/>
                <a:gd name="connsiteX130" fmla="*/ 1103405 w 1539414"/>
                <a:gd name="connsiteY130" fmla="*/ 1688197 h 1848381"/>
                <a:gd name="connsiteX131" fmla="*/ 1074609 w 1539414"/>
                <a:gd name="connsiteY131" fmla="*/ 1712242 h 1848381"/>
                <a:gd name="connsiteX132" fmla="*/ 1048523 w 1539414"/>
                <a:gd name="connsiteY132" fmla="*/ 1738657 h 1848381"/>
                <a:gd name="connsiteX133" fmla="*/ 1025147 w 1539414"/>
                <a:gd name="connsiteY133" fmla="*/ 1767443 h 1848381"/>
                <a:gd name="connsiteX134" fmla="*/ 1004820 w 1539414"/>
                <a:gd name="connsiteY134" fmla="*/ 1798260 h 1848381"/>
                <a:gd name="connsiteX135" fmla="*/ 987881 w 1539414"/>
                <a:gd name="connsiteY135" fmla="*/ 1831110 h 1848381"/>
                <a:gd name="connsiteX136" fmla="*/ 980767 w 1539414"/>
                <a:gd name="connsiteY136" fmla="*/ 1848381 h 1848381"/>
                <a:gd name="connsiteX137" fmla="*/ 974330 w 1539414"/>
                <a:gd name="connsiteY137" fmla="*/ 1832126 h 1848381"/>
                <a:gd name="connsiteX138" fmla="*/ 959762 w 1539414"/>
                <a:gd name="connsiteY138" fmla="*/ 1801647 h 1848381"/>
                <a:gd name="connsiteX139" fmla="*/ 944178 w 1539414"/>
                <a:gd name="connsiteY139" fmla="*/ 1774216 h 1848381"/>
                <a:gd name="connsiteX140" fmla="*/ 927240 w 1539414"/>
                <a:gd name="connsiteY140" fmla="*/ 1749494 h 1848381"/>
                <a:gd name="connsiteX141" fmla="*/ 909284 w 1539414"/>
                <a:gd name="connsiteY141" fmla="*/ 1727143 h 1848381"/>
                <a:gd name="connsiteX142" fmla="*/ 890313 w 1539414"/>
                <a:gd name="connsiteY142" fmla="*/ 1706823 h 1848381"/>
                <a:gd name="connsiteX143" fmla="*/ 869986 w 1539414"/>
                <a:gd name="connsiteY143" fmla="*/ 1688875 h 1848381"/>
                <a:gd name="connsiteX144" fmla="*/ 849320 w 1539414"/>
                <a:gd name="connsiteY144" fmla="*/ 1673635 h 1848381"/>
                <a:gd name="connsiteX145" fmla="*/ 816797 w 1539414"/>
                <a:gd name="connsiteY145" fmla="*/ 1653316 h 1848381"/>
                <a:gd name="connsiteX146" fmla="*/ 772756 w 1539414"/>
                <a:gd name="connsiteY146" fmla="*/ 1633335 h 1848381"/>
                <a:gd name="connsiteX147" fmla="*/ 727021 w 1539414"/>
                <a:gd name="connsiteY147" fmla="*/ 1619450 h 1848381"/>
                <a:gd name="connsiteX148" fmla="*/ 682302 w 1539414"/>
                <a:gd name="connsiteY148" fmla="*/ 1611322 h 1848381"/>
                <a:gd name="connsiteX149" fmla="*/ 660281 w 1539414"/>
                <a:gd name="connsiteY149" fmla="*/ 1608952 h 1848381"/>
                <a:gd name="connsiteX150" fmla="*/ 683996 w 1539414"/>
                <a:gd name="connsiteY150" fmla="*/ 1601163 h 1848381"/>
                <a:gd name="connsiteX151" fmla="*/ 727021 w 1539414"/>
                <a:gd name="connsiteY151" fmla="*/ 1580166 h 1848381"/>
                <a:gd name="connsiteX152" fmla="*/ 764625 w 1539414"/>
                <a:gd name="connsiteY152" fmla="*/ 1553751 h 1848381"/>
                <a:gd name="connsiteX153" fmla="*/ 789017 w 1539414"/>
                <a:gd name="connsiteY153" fmla="*/ 1530384 h 1848381"/>
                <a:gd name="connsiteX154" fmla="*/ 802569 w 1539414"/>
                <a:gd name="connsiteY154" fmla="*/ 1513451 h 1848381"/>
                <a:gd name="connsiteX155" fmla="*/ 809005 w 1539414"/>
                <a:gd name="connsiteY155" fmla="*/ 1504646 h 1848381"/>
                <a:gd name="connsiteX156" fmla="*/ 819169 w 1539414"/>
                <a:gd name="connsiteY156" fmla="*/ 1488052 h 1848381"/>
                <a:gd name="connsiteX157" fmla="*/ 833736 w 1539414"/>
                <a:gd name="connsiteY157" fmla="*/ 1453170 h 1848381"/>
                <a:gd name="connsiteX158" fmla="*/ 841867 w 1539414"/>
                <a:gd name="connsiteY158" fmla="*/ 1415918 h 1848381"/>
                <a:gd name="connsiteX159" fmla="*/ 843222 w 1539414"/>
                <a:gd name="connsiteY159" fmla="*/ 1377312 h 1848381"/>
                <a:gd name="connsiteX160" fmla="*/ 841190 w 1539414"/>
                <a:gd name="connsiteY160" fmla="*/ 1357670 h 1848381"/>
                <a:gd name="connsiteX161" fmla="*/ 860500 w 1539414"/>
                <a:gd name="connsiteY161" fmla="*/ 1369861 h 1848381"/>
                <a:gd name="connsiteX162" fmla="*/ 899121 w 1539414"/>
                <a:gd name="connsiteY162" fmla="*/ 1392212 h 1848381"/>
                <a:gd name="connsiteX163" fmla="*/ 936387 w 1539414"/>
                <a:gd name="connsiteY163" fmla="*/ 1411177 h 1848381"/>
                <a:gd name="connsiteX164" fmla="*/ 972975 w 1539414"/>
                <a:gd name="connsiteY164" fmla="*/ 1426755 h 1848381"/>
                <a:gd name="connsiteX165" fmla="*/ 1008547 w 1539414"/>
                <a:gd name="connsiteY165" fmla="*/ 1439624 h 1848381"/>
                <a:gd name="connsiteX166" fmla="*/ 1043102 w 1539414"/>
                <a:gd name="connsiteY166" fmla="*/ 1449445 h 1848381"/>
                <a:gd name="connsiteX167" fmla="*/ 1076980 w 1539414"/>
                <a:gd name="connsiteY167" fmla="*/ 1455880 h 1848381"/>
                <a:gd name="connsiteX168" fmla="*/ 1109503 w 1539414"/>
                <a:gd name="connsiteY168" fmla="*/ 1458928 h 1848381"/>
                <a:gd name="connsiteX169" fmla="*/ 1125764 w 1539414"/>
                <a:gd name="connsiteY169" fmla="*/ 1458928 h 1848381"/>
                <a:gd name="connsiteX170" fmla="*/ 1149818 w 1539414"/>
                <a:gd name="connsiteY170" fmla="*/ 1458589 h 1848381"/>
                <a:gd name="connsiteX171" fmla="*/ 1196230 w 1539414"/>
                <a:gd name="connsiteY171" fmla="*/ 1451138 h 1848381"/>
                <a:gd name="connsiteX172" fmla="*/ 1218251 w 1539414"/>
                <a:gd name="connsiteY172" fmla="*/ 1444027 h 1848381"/>
                <a:gd name="connsiteX173" fmla="*/ 1231802 w 1539414"/>
                <a:gd name="connsiteY173" fmla="*/ 1439286 h 1848381"/>
                <a:gd name="connsiteX174" fmla="*/ 1257550 w 1539414"/>
                <a:gd name="connsiteY174" fmla="*/ 1427433 h 1848381"/>
                <a:gd name="connsiteX175" fmla="*/ 1280248 w 1539414"/>
                <a:gd name="connsiteY175" fmla="*/ 1413886 h 1848381"/>
                <a:gd name="connsiteX176" fmla="*/ 1301252 w 1539414"/>
                <a:gd name="connsiteY176" fmla="*/ 1398986 h 1848381"/>
                <a:gd name="connsiteX177" fmla="*/ 1329032 w 1539414"/>
                <a:gd name="connsiteY177" fmla="*/ 1373925 h 1848381"/>
                <a:gd name="connsiteX178" fmla="*/ 1358845 w 1539414"/>
                <a:gd name="connsiteY178" fmla="*/ 1338705 h 1848381"/>
                <a:gd name="connsiteX179" fmla="*/ 1381543 w 1539414"/>
                <a:gd name="connsiteY179" fmla="*/ 1304501 h 1848381"/>
                <a:gd name="connsiteX180" fmla="*/ 1397804 w 1539414"/>
                <a:gd name="connsiteY180" fmla="*/ 1273344 h 1848381"/>
                <a:gd name="connsiteX181" fmla="*/ 1412372 w 1539414"/>
                <a:gd name="connsiteY181" fmla="*/ 1238463 h 1848381"/>
                <a:gd name="connsiteX182" fmla="*/ 1414743 w 1539414"/>
                <a:gd name="connsiteY182" fmla="*/ 1231012 h 1848381"/>
                <a:gd name="connsiteX183" fmla="*/ 1352747 w 1539414"/>
                <a:gd name="connsiteY183" fmla="*/ 1213064 h 1848381"/>
                <a:gd name="connsiteX184" fmla="*/ 1351392 w 1539414"/>
                <a:gd name="connsiteY184" fmla="*/ 1217466 h 1848381"/>
                <a:gd name="connsiteX185" fmla="*/ 1339873 w 1539414"/>
                <a:gd name="connsiteY185" fmla="*/ 1245236 h 1848381"/>
                <a:gd name="connsiteX186" fmla="*/ 1326661 w 1539414"/>
                <a:gd name="connsiteY186" fmla="*/ 1270296 h 1848381"/>
                <a:gd name="connsiteX187" fmla="*/ 1308367 w 1539414"/>
                <a:gd name="connsiteY187" fmla="*/ 1298405 h 1848381"/>
                <a:gd name="connsiteX188" fmla="*/ 1284652 w 1539414"/>
                <a:gd name="connsiteY188" fmla="*/ 1326852 h 1848381"/>
                <a:gd name="connsiteX189" fmla="*/ 1254162 w 1539414"/>
                <a:gd name="connsiteY189" fmla="*/ 1353606 h 1848381"/>
                <a:gd name="connsiteX190" fmla="*/ 1227398 w 1539414"/>
                <a:gd name="connsiteY190" fmla="*/ 1370200 h 1848381"/>
                <a:gd name="connsiteX191" fmla="*/ 1207749 w 1539414"/>
                <a:gd name="connsiteY191" fmla="*/ 1379344 h 1848381"/>
                <a:gd name="connsiteX192" fmla="*/ 1197247 w 1539414"/>
                <a:gd name="connsiteY192" fmla="*/ 1383407 h 1848381"/>
                <a:gd name="connsiteX193" fmla="*/ 1180647 w 1539414"/>
                <a:gd name="connsiteY193" fmla="*/ 1388826 h 1848381"/>
                <a:gd name="connsiteX194" fmla="*/ 1145075 w 1539414"/>
                <a:gd name="connsiteY194" fmla="*/ 1394583 h 1848381"/>
                <a:gd name="connsiteX195" fmla="*/ 1107809 w 1539414"/>
                <a:gd name="connsiteY195" fmla="*/ 1394583 h 1848381"/>
                <a:gd name="connsiteX196" fmla="*/ 1068172 w 1539414"/>
                <a:gd name="connsiteY196" fmla="*/ 1389165 h 1848381"/>
                <a:gd name="connsiteX197" fmla="*/ 1026502 w 1539414"/>
                <a:gd name="connsiteY197" fmla="*/ 1378328 h 1848381"/>
                <a:gd name="connsiteX198" fmla="*/ 982799 w 1539414"/>
                <a:gd name="connsiteY198" fmla="*/ 1362072 h 1848381"/>
                <a:gd name="connsiteX199" fmla="*/ 937742 w 1539414"/>
                <a:gd name="connsiteY199" fmla="*/ 1340059 h 1848381"/>
                <a:gd name="connsiteX200" fmla="*/ 890313 w 1539414"/>
                <a:gd name="connsiteY200" fmla="*/ 1312628 h 1848381"/>
                <a:gd name="connsiteX201" fmla="*/ 865582 w 1539414"/>
                <a:gd name="connsiteY201" fmla="*/ 1296712 h 1848381"/>
                <a:gd name="connsiteX202" fmla="*/ 880488 w 1539414"/>
                <a:gd name="connsiteY202" fmla="*/ 1290277 h 1848381"/>
                <a:gd name="connsiteX203" fmla="*/ 909284 w 1539414"/>
                <a:gd name="connsiteY203" fmla="*/ 1276392 h 1848381"/>
                <a:gd name="connsiteX204" fmla="*/ 936725 w 1539414"/>
                <a:gd name="connsiteY204" fmla="*/ 1259121 h 1848381"/>
                <a:gd name="connsiteX205" fmla="*/ 962811 w 1539414"/>
                <a:gd name="connsiteY205" fmla="*/ 1240495 h 1848381"/>
                <a:gd name="connsiteX206" fmla="*/ 985848 w 1539414"/>
                <a:gd name="connsiteY206" fmla="*/ 1219160 h 1848381"/>
                <a:gd name="connsiteX207" fmla="*/ 1006514 w 1539414"/>
                <a:gd name="connsiteY207" fmla="*/ 1196470 h 1848381"/>
                <a:gd name="connsiteX208" fmla="*/ 1023453 w 1539414"/>
                <a:gd name="connsiteY208" fmla="*/ 1172425 h 1848381"/>
                <a:gd name="connsiteX209" fmla="*/ 1035988 w 1539414"/>
                <a:gd name="connsiteY209" fmla="*/ 1146349 h 1848381"/>
                <a:gd name="connsiteX210" fmla="*/ 1040053 w 1539414"/>
                <a:gd name="connsiteY210" fmla="*/ 1132802 h 1848381"/>
                <a:gd name="connsiteX211" fmla="*/ 1047506 w 1539414"/>
                <a:gd name="connsiteY211" fmla="*/ 1104694 h 1848381"/>
                <a:gd name="connsiteX212" fmla="*/ 1055298 w 1539414"/>
                <a:gd name="connsiteY212" fmla="*/ 1050848 h 1848381"/>
                <a:gd name="connsiteX213" fmla="*/ 1055298 w 1539414"/>
                <a:gd name="connsiteY213" fmla="*/ 999033 h 1848381"/>
                <a:gd name="connsiteX214" fmla="*/ 1048861 w 1539414"/>
                <a:gd name="connsiteY214" fmla="*/ 950267 h 1848381"/>
                <a:gd name="connsiteX215" fmla="*/ 1037004 w 1539414"/>
                <a:gd name="connsiteY215" fmla="*/ 904549 h 1848381"/>
                <a:gd name="connsiteX216" fmla="*/ 1021420 w 1539414"/>
                <a:gd name="connsiteY216" fmla="*/ 861539 h 1848381"/>
                <a:gd name="connsiteX217" fmla="*/ 1002787 w 1539414"/>
                <a:gd name="connsiteY217" fmla="*/ 821578 h 1848381"/>
                <a:gd name="connsiteX218" fmla="*/ 982461 w 1539414"/>
                <a:gd name="connsiteY218" fmla="*/ 785342 h 1848381"/>
                <a:gd name="connsiteX219" fmla="*/ 971958 w 1539414"/>
                <a:gd name="connsiteY219" fmla="*/ 768409 h 1848381"/>
                <a:gd name="connsiteX220" fmla="*/ 984832 w 1539414"/>
                <a:gd name="connsiteY220" fmla="*/ 758927 h 1848381"/>
                <a:gd name="connsiteX221" fmla="*/ 1007869 w 1539414"/>
                <a:gd name="connsiteY221" fmla="*/ 738608 h 1848381"/>
                <a:gd name="connsiteX222" fmla="*/ 1039037 w 1539414"/>
                <a:gd name="connsiteY222" fmla="*/ 707113 h 1848381"/>
                <a:gd name="connsiteX223" fmla="*/ 1073254 w 1539414"/>
                <a:gd name="connsiteY223" fmla="*/ 664781 h 1848381"/>
                <a:gd name="connsiteX224" fmla="*/ 1099340 w 1539414"/>
                <a:gd name="connsiteY224" fmla="*/ 626851 h 1848381"/>
                <a:gd name="connsiteX225" fmla="*/ 1108487 w 1539414"/>
                <a:gd name="connsiteY225" fmla="*/ 610596 h 1848381"/>
                <a:gd name="connsiteX226" fmla="*/ 1123732 w 1539414"/>
                <a:gd name="connsiteY226" fmla="*/ 624819 h 1848381"/>
                <a:gd name="connsiteX227" fmla="*/ 1157610 w 1539414"/>
                <a:gd name="connsiteY227" fmla="*/ 649202 h 1848381"/>
                <a:gd name="connsiteX228" fmla="*/ 1176242 w 1539414"/>
                <a:gd name="connsiteY228" fmla="*/ 658685 h 1848381"/>
                <a:gd name="connsiteX229" fmla="*/ 1190471 w 1539414"/>
                <a:gd name="connsiteY229" fmla="*/ 664781 h 1848381"/>
                <a:gd name="connsiteX230" fmla="*/ 1219267 w 1539414"/>
                <a:gd name="connsiteY230" fmla="*/ 674602 h 1848381"/>
                <a:gd name="connsiteX231" fmla="*/ 1247725 w 1539414"/>
                <a:gd name="connsiteY231" fmla="*/ 680359 h 1848381"/>
                <a:gd name="connsiteX232" fmla="*/ 1275505 w 1539414"/>
                <a:gd name="connsiteY232" fmla="*/ 683068 h 1848381"/>
                <a:gd name="connsiteX233" fmla="*/ 1289056 w 1539414"/>
                <a:gd name="connsiteY233" fmla="*/ 683407 h 1848381"/>
                <a:gd name="connsiteX234" fmla="*/ 1302946 w 1539414"/>
                <a:gd name="connsiteY234" fmla="*/ 683068 h 1848381"/>
                <a:gd name="connsiteX235" fmla="*/ 1329371 w 1539414"/>
                <a:gd name="connsiteY235" fmla="*/ 680697 h 1848381"/>
                <a:gd name="connsiteX236" fmla="*/ 1365281 w 1539414"/>
                <a:gd name="connsiteY236" fmla="*/ 674263 h 1848381"/>
                <a:gd name="connsiteX237" fmla="*/ 1417792 w 1539414"/>
                <a:gd name="connsiteY237" fmla="*/ 658008 h 1848381"/>
                <a:gd name="connsiteX238" fmla="*/ 1427278 w 1539414"/>
                <a:gd name="connsiteY238" fmla="*/ 653605 h 1848381"/>
                <a:gd name="connsiteX239" fmla="*/ 1399498 w 1539414"/>
                <a:gd name="connsiteY239" fmla="*/ 595695 h 1848381"/>
                <a:gd name="connsiteX240" fmla="*/ 1396110 w 1539414"/>
                <a:gd name="connsiteY240" fmla="*/ 597388 h 1848381"/>
                <a:gd name="connsiteX241" fmla="*/ 1361894 w 1539414"/>
                <a:gd name="connsiteY241" fmla="*/ 608564 h 1848381"/>
                <a:gd name="connsiteX242" fmla="*/ 1320901 w 1539414"/>
                <a:gd name="connsiteY242" fmla="*/ 617030 h 1848381"/>
                <a:gd name="connsiteX243" fmla="*/ 1289395 w 1539414"/>
                <a:gd name="connsiteY243" fmla="*/ 618724 h 1848381"/>
                <a:gd name="connsiteX244" fmla="*/ 1255178 w 1539414"/>
                <a:gd name="connsiteY244" fmla="*/ 616692 h 1848381"/>
                <a:gd name="connsiteX245" fmla="*/ 1220961 w 1539414"/>
                <a:gd name="connsiteY245" fmla="*/ 607887 h 1848381"/>
                <a:gd name="connsiteX246" fmla="*/ 1203345 w 1539414"/>
                <a:gd name="connsiteY246" fmla="*/ 600436 h 1848381"/>
                <a:gd name="connsiteX247" fmla="*/ 1191826 w 1539414"/>
                <a:gd name="connsiteY247" fmla="*/ 594679 h 1848381"/>
                <a:gd name="connsiteX248" fmla="*/ 1170144 w 1539414"/>
                <a:gd name="connsiteY248" fmla="*/ 579778 h 1848381"/>
                <a:gd name="connsiteX249" fmla="*/ 1149818 w 1539414"/>
                <a:gd name="connsiteY249" fmla="*/ 561152 h 1848381"/>
                <a:gd name="connsiteX250" fmla="*/ 1131862 w 1539414"/>
                <a:gd name="connsiteY250" fmla="*/ 539478 h 1848381"/>
                <a:gd name="connsiteX251" fmla="*/ 1115262 w 1539414"/>
                <a:gd name="connsiteY251" fmla="*/ 514079 h 1848381"/>
                <a:gd name="connsiteX252" fmla="*/ 1100695 w 1539414"/>
                <a:gd name="connsiteY252" fmla="*/ 484955 h 1848381"/>
                <a:gd name="connsiteX253" fmla="*/ 1087482 w 1539414"/>
                <a:gd name="connsiteY253" fmla="*/ 452444 h 1848381"/>
                <a:gd name="connsiteX254" fmla="*/ 1076303 w 1539414"/>
                <a:gd name="connsiteY254" fmla="*/ 416885 h 1848381"/>
                <a:gd name="connsiteX255" fmla="*/ 1072237 w 1539414"/>
                <a:gd name="connsiteY255" fmla="*/ 397582 h 1848381"/>
                <a:gd name="connsiteX256" fmla="*/ 1009224 w 1539414"/>
                <a:gd name="connsiteY256" fmla="*/ 412144 h 1848381"/>
                <a:gd name="connsiteX257" fmla="*/ 1014645 w 1539414"/>
                <a:gd name="connsiteY257" fmla="*/ 433140 h 1848381"/>
                <a:gd name="connsiteX258" fmla="*/ 1026502 w 1539414"/>
                <a:gd name="connsiteY258" fmla="*/ 472086 h 1848381"/>
                <a:gd name="connsiteX259" fmla="*/ 1040392 w 1539414"/>
                <a:gd name="connsiteY259" fmla="*/ 507645 h 1848381"/>
                <a:gd name="connsiteX260" fmla="*/ 1056653 w 1539414"/>
                <a:gd name="connsiteY260" fmla="*/ 540833 h 1848381"/>
                <a:gd name="connsiteX261" fmla="*/ 1065462 w 1539414"/>
                <a:gd name="connsiteY261" fmla="*/ 555734 h 1848381"/>
                <a:gd name="connsiteX262" fmla="*/ 1056653 w 1539414"/>
                <a:gd name="connsiteY262" fmla="*/ 571989 h 1848381"/>
                <a:gd name="connsiteX263" fmla="*/ 1031584 w 1539414"/>
                <a:gd name="connsiteY263" fmla="*/ 612289 h 1848381"/>
                <a:gd name="connsiteX264" fmla="*/ 1008885 w 1539414"/>
                <a:gd name="connsiteY264" fmla="*/ 643445 h 1848381"/>
                <a:gd name="connsiteX265" fmla="*/ 980428 w 1539414"/>
                <a:gd name="connsiteY265" fmla="*/ 675279 h 1848381"/>
                <a:gd name="connsiteX266" fmla="*/ 946550 w 1539414"/>
                <a:gd name="connsiteY266" fmla="*/ 707113 h 1848381"/>
                <a:gd name="connsiteX267" fmla="*/ 907252 w 1539414"/>
                <a:gd name="connsiteY267" fmla="*/ 735221 h 1848381"/>
                <a:gd name="connsiteX268" fmla="*/ 874390 w 1539414"/>
                <a:gd name="connsiteY268" fmla="*/ 752831 h 1848381"/>
                <a:gd name="connsiteX269" fmla="*/ 851353 w 1539414"/>
                <a:gd name="connsiteY269" fmla="*/ 761975 h 1848381"/>
                <a:gd name="connsiteX270" fmla="*/ 838818 w 1539414"/>
                <a:gd name="connsiteY270" fmla="*/ 765700 h 1848381"/>
                <a:gd name="connsiteX271" fmla="*/ 822218 w 1539414"/>
                <a:gd name="connsiteY271" fmla="*/ 770102 h 1848381"/>
                <a:gd name="connsiteX272" fmla="*/ 788001 w 1539414"/>
                <a:gd name="connsiteY272" fmla="*/ 775860 h 1848381"/>
                <a:gd name="connsiteX273" fmla="*/ 752768 w 1539414"/>
                <a:gd name="connsiteY273" fmla="*/ 776876 h 1848381"/>
                <a:gd name="connsiteX274" fmla="*/ 716857 w 1539414"/>
                <a:gd name="connsiteY274" fmla="*/ 772812 h 1848381"/>
                <a:gd name="connsiteX275" fmla="*/ 680269 w 1539414"/>
                <a:gd name="connsiteY275" fmla="*/ 765023 h 1848381"/>
                <a:gd name="connsiteX276" fmla="*/ 642665 w 1539414"/>
                <a:gd name="connsiteY276" fmla="*/ 752831 h 1848381"/>
                <a:gd name="connsiteX277" fmla="*/ 604383 w 1539414"/>
                <a:gd name="connsiteY277" fmla="*/ 735560 h 1848381"/>
                <a:gd name="connsiteX278" fmla="*/ 565762 w 1539414"/>
                <a:gd name="connsiteY278" fmla="*/ 714224 h 1848381"/>
                <a:gd name="connsiteX279" fmla="*/ 546113 w 1539414"/>
                <a:gd name="connsiteY279" fmla="*/ 701694 h 1848381"/>
                <a:gd name="connsiteX280" fmla="*/ 513928 w 1539414"/>
                <a:gd name="connsiteY280" fmla="*/ 681036 h 1848381"/>
                <a:gd name="connsiteX281" fmla="*/ 499022 w 1539414"/>
                <a:gd name="connsiteY281" fmla="*/ 715240 h 1848381"/>
                <a:gd name="connsiteX282" fmla="*/ 496312 w 1539414"/>
                <a:gd name="connsiteY282" fmla="*/ 720997 h 1848381"/>
                <a:gd name="connsiteX283" fmla="*/ 477679 w 1539414"/>
                <a:gd name="connsiteY283" fmla="*/ 754863 h 1848381"/>
                <a:gd name="connsiteX284" fmla="*/ 457013 w 1539414"/>
                <a:gd name="connsiteY284" fmla="*/ 785342 h 1848381"/>
                <a:gd name="connsiteX285" fmla="*/ 429572 w 1539414"/>
                <a:gd name="connsiteY285" fmla="*/ 818869 h 1848381"/>
                <a:gd name="connsiteX286" fmla="*/ 395694 w 1539414"/>
                <a:gd name="connsiteY286" fmla="*/ 853073 h 1848381"/>
                <a:gd name="connsiteX287" fmla="*/ 365543 w 1539414"/>
                <a:gd name="connsiteY287" fmla="*/ 876440 h 1848381"/>
                <a:gd name="connsiteX288" fmla="*/ 343522 w 1539414"/>
                <a:gd name="connsiteY288" fmla="*/ 890664 h 1848381"/>
                <a:gd name="connsiteX289" fmla="*/ 319808 w 1539414"/>
                <a:gd name="connsiteY289" fmla="*/ 902517 h 1848381"/>
                <a:gd name="connsiteX290" fmla="*/ 294399 w 1539414"/>
                <a:gd name="connsiteY290" fmla="*/ 912338 h 1848381"/>
                <a:gd name="connsiteX291" fmla="*/ 280848 w 1539414"/>
                <a:gd name="connsiteY291" fmla="*/ 916063 h 1848381"/>
                <a:gd name="connsiteX292" fmla="*/ 260521 w 1539414"/>
                <a:gd name="connsiteY292" fmla="*/ 921143 h 1848381"/>
                <a:gd name="connsiteX293" fmla="*/ 220207 w 1539414"/>
                <a:gd name="connsiteY293" fmla="*/ 926900 h 1848381"/>
                <a:gd name="connsiteX294" fmla="*/ 180231 w 1539414"/>
                <a:gd name="connsiteY294" fmla="*/ 928255 h 1848381"/>
                <a:gd name="connsiteX295" fmla="*/ 140255 w 1539414"/>
                <a:gd name="connsiteY295" fmla="*/ 925545 h 1848381"/>
                <a:gd name="connsiteX296" fmla="*/ 120605 w 1539414"/>
                <a:gd name="connsiteY296" fmla="*/ 922497 h 1848381"/>
                <a:gd name="connsiteX297" fmla="*/ 119250 w 1539414"/>
                <a:gd name="connsiteY297" fmla="*/ 901839 h 1848381"/>
                <a:gd name="connsiteX298" fmla="*/ 119589 w 1539414"/>
                <a:gd name="connsiteY298" fmla="*/ 860185 h 1848381"/>
                <a:gd name="connsiteX299" fmla="*/ 124332 w 1539414"/>
                <a:gd name="connsiteY299" fmla="*/ 819546 h 1848381"/>
                <a:gd name="connsiteX300" fmla="*/ 133140 w 1539414"/>
                <a:gd name="connsiteY300" fmla="*/ 779923 h 1848381"/>
                <a:gd name="connsiteX301" fmla="*/ 146353 w 1539414"/>
                <a:gd name="connsiteY301" fmla="*/ 741317 h 1848381"/>
                <a:gd name="connsiteX302" fmla="*/ 162614 w 1539414"/>
                <a:gd name="connsiteY302" fmla="*/ 704742 h 1848381"/>
                <a:gd name="connsiteX303" fmla="*/ 182602 w 1539414"/>
                <a:gd name="connsiteY303" fmla="*/ 670199 h 1848381"/>
                <a:gd name="connsiteX304" fmla="*/ 205300 w 1539414"/>
                <a:gd name="connsiteY304" fmla="*/ 637688 h 1848381"/>
                <a:gd name="connsiteX305" fmla="*/ 230709 w 1539414"/>
                <a:gd name="connsiteY305" fmla="*/ 608225 h 1848381"/>
                <a:gd name="connsiteX306" fmla="*/ 258827 w 1539414"/>
                <a:gd name="connsiteY306" fmla="*/ 581471 h 1848381"/>
                <a:gd name="connsiteX307" fmla="*/ 288640 w 1539414"/>
                <a:gd name="connsiteY307" fmla="*/ 558104 h 1848381"/>
                <a:gd name="connsiteX308" fmla="*/ 320824 w 1539414"/>
                <a:gd name="connsiteY308" fmla="*/ 538801 h 1848381"/>
                <a:gd name="connsiteX309" fmla="*/ 354024 w 1539414"/>
                <a:gd name="connsiteY309" fmla="*/ 523223 h 1848381"/>
                <a:gd name="connsiteX310" fmla="*/ 388919 w 1539414"/>
                <a:gd name="connsiteY310" fmla="*/ 511708 h 1848381"/>
                <a:gd name="connsiteX311" fmla="*/ 424491 w 1539414"/>
                <a:gd name="connsiteY311" fmla="*/ 505274 h 1848381"/>
                <a:gd name="connsiteX312" fmla="*/ 460740 w 1539414"/>
                <a:gd name="connsiteY312" fmla="*/ 503919 h 1848381"/>
                <a:gd name="connsiteX313" fmla="*/ 479373 w 1539414"/>
                <a:gd name="connsiteY313" fmla="*/ 505274 h 1848381"/>
                <a:gd name="connsiteX314" fmla="*/ 479712 w 1539414"/>
                <a:gd name="connsiteY314" fmla="*/ 490712 h 1848381"/>
                <a:gd name="connsiteX315" fmla="*/ 484455 w 1539414"/>
                <a:gd name="connsiteY315" fmla="*/ 460233 h 1848381"/>
                <a:gd name="connsiteX316" fmla="*/ 494618 w 1539414"/>
                <a:gd name="connsiteY316" fmla="*/ 429754 h 1848381"/>
                <a:gd name="connsiteX317" fmla="*/ 508847 w 1539414"/>
                <a:gd name="connsiteY317" fmla="*/ 399275 h 1848381"/>
                <a:gd name="connsiteX318" fmla="*/ 527141 w 1539414"/>
                <a:gd name="connsiteY318" fmla="*/ 369134 h 1848381"/>
                <a:gd name="connsiteX319" fmla="*/ 549162 w 1539414"/>
                <a:gd name="connsiteY319" fmla="*/ 340010 h 1848381"/>
                <a:gd name="connsiteX320" fmla="*/ 574570 w 1539414"/>
                <a:gd name="connsiteY320" fmla="*/ 312579 h 1848381"/>
                <a:gd name="connsiteX321" fmla="*/ 603705 w 1539414"/>
                <a:gd name="connsiteY321" fmla="*/ 286841 h 1848381"/>
                <a:gd name="connsiteX322" fmla="*/ 635212 w 1539414"/>
                <a:gd name="connsiteY322" fmla="*/ 264151 h 1848381"/>
                <a:gd name="connsiteX323" fmla="*/ 669089 w 1539414"/>
                <a:gd name="connsiteY323" fmla="*/ 244848 h 1848381"/>
                <a:gd name="connsiteX324" fmla="*/ 705339 w 1539414"/>
                <a:gd name="connsiteY324" fmla="*/ 228931 h 1848381"/>
                <a:gd name="connsiteX325" fmla="*/ 743282 w 1539414"/>
                <a:gd name="connsiteY325" fmla="*/ 218094 h 1848381"/>
                <a:gd name="connsiteX326" fmla="*/ 782581 w 1539414"/>
                <a:gd name="connsiteY326" fmla="*/ 211321 h 1848381"/>
                <a:gd name="connsiteX327" fmla="*/ 823573 w 1539414"/>
                <a:gd name="connsiteY327" fmla="*/ 210305 h 1848381"/>
                <a:gd name="connsiteX328" fmla="*/ 865243 w 1539414"/>
                <a:gd name="connsiteY328" fmla="*/ 215385 h 1848381"/>
                <a:gd name="connsiteX329" fmla="*/ 907929 w 1539414"/>
                <a:gd name="connsiteY329" fmla="*/ 226899 h 1848381"/>
                <a:gd name="connsiteX330" fmla="*/ 928933 w 1539414"/>
                <a:gd name="connsiteY330" fmla="*/ 235027 h 1848381"/>
                <a:gd name="connsiteX331" fmla="*/ 934693 w 1539414"/>
                <a:gd name="connsiteY331" fmla="*/ 220126 h 1848381"/>
                <a:gd name="connsiteX332" fmla="*/ 952648 w 1539414"/>
                <a:gd name="connsiteY332" fmla="*/ 185245 h 1848381"/>
                <a:gd name="connsiteX333" fmla="*/ 978395 w 1539414"/>
                <a:gd name="connsiteY333" fmla="*/ 146638 h 1848381"/>
                <a:gd name="connsiteX334" fmla="*/ 1012951 w 1539414"/>
                <a:gd name="connsiteY334" fmla="*/ 107354 h 1848381"/>
                <a:gd name="connsiteX335" fmla="*/ 1043441 w 1539414"/>
                <a:gd name="connsiteY335" fmla="*/ 79245 h 1848381"/>
                <a:gd name="connsiteX336" fmla="*/ 1066478 w 1539414"/>
                <a:gd name="connsiteY336" fmla="*/ 62313 h 1848381"/>
                <a:gd name="connsiteX337" fmla="*/ 1090870 w 1539414"/>
                <a:gd name="connsiteY337" fmla="*/ 46057 h 1848381"/>
                <a:gd name="connsiteX338" fmla="*/ 1117295 w 1539414"/>
                <a:gd name="connsiteY338" fmla="*/ 31834 h 1848381"/>
                <a:gd name="connsiteX339" fmla="*/ 1145752 w 1539414"/>
                <a:gd name="connsiteY339" fmla="*/ 19981 h 1848381"/>
                <a:gd name="connsiteX340" fmla="*/ 1175565 w 1539414"/>
                <a:gd name="connsiteY340" fmla="*/ 10498 h 1848381"/>
                <a:gd name="connsiteX341" fmla="*/ 1207749 w 1539414"/>
                <a:gd name="connsiteY341" fmla="*/ 3725 h 1848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Lst>
              <a:rect l="l" t="t" r="r" b="b"/>
              <a:pathLst>
                <a:path w="1539414" h="1848381">
                  <a:moveTo>
                    <a:pt x="540662" y="773773"/>
                  </a:moveTo>
                  <a:lnTo>
                    <a:pt x="561652" y="785292"/>
                  </a:lnTo>
                  <a:lnTo>
                    <a:pt x="602955" y="805280"/>
                  </a:lnTo>
                  <a:lnTo>
                    <a:pt x="643919" y="820863"/>
                  </a:lnTo>
                  <a:lnTo>
                    <a:pt x="683868" y="831704"/>
                  </a:lnTo>
                  <a:lnTo>
                    <a:pt x="723817" y="838819"/>
                  </a:lnTo>
                  <a:lnTo>
                    <a:pt x="762750" y="840851"/>
                  </a:lnTo>
                  <a:lnTo>
                    <a:pt x="801006" y="838819"/>
                  </a:lnTo>
                  <a:lnTo>
                    <a:pt x="838585" y="832382"/>
                  </a:lnTo>
                  <a:lnTo>
                    <a:pt x="857543" y="826962"/>
                  </a:lnTo>
                  <a:lnTo>
                    <a:pt x="873455" y="821541"/>
                  </a:lnTo>
                  <a:lnTo>
                    <a:pt x="903248" y="809684"/>
                  </a:lnTo>
                  <a:lnTo>
                    <a:pt x="917128" y="802231"/>
                  </a:lnTo>
                  <a:lnTo>
                    <a:pt x="930331" y="823913"/>
                  </a:lnTo>
                  <a:lnTo>
                    <a:pt x="952337" y="864566"/>
                  </a:lnTo>
                  <a:lnTo>
                    <a:pt x="969603" y="904542"/>
                  </a:lnTo>
                  <a:lnTo>
                    <a:pt x="981452" y="943841"/>
                  </a:lnTo>
                  <a:lnTo>
                    <a:pt x="988900" y="982461"/>
                  </a:lnTo>
                  <a:lnTo>
                    <a:pt x="991947" y="1020066"/>
                  </a:lnTo>
                  <a:lnTo>
                    <a:pt x="989577" y="1058009"/>
                  </a:lnTo>
                  <a:lnTo>
                    <a:pt x="983484" y="1095614"/>
                  </a:lnTo>
                  <a:lnTo>
                    <a:pt x="978067" y="1114585"/>
                  </a:lnTo>
                  <a:lnTo>
                    <a:pt x="974004" y="1127459"/>
                  </a:lnTo>
                  <a:lnTo>
                    <a:pt x="959785" y="1151851"/>
                  </a:lnTo>
                  <a:lnTo>
                    <a:pt x="940149" y="1174549"/>
                  </a:lnTo>
                  <a:lnTo>
                    <a:pt x="915435" y="1195215"/>
                  </a:lnTo>
                  <a:lnTo>
                    <a:pt x="887674" y="1214187"/>
                  </a:lnTo>
                  <a:lnTo>
                    <a:pt x="857882" y="1230109"/>
                  </a:lnTo>
                  <a:lnTo>
                    <a:pt x="826736" y="1242305"/>
                  </a:lnTo>
                  <a:lnTo>
                    <a:pt x="796266" y="1251452"/>
                  </a:lnTo>
                  <a:lnTo>
                    <a:pt x="781032" y="1254163"/>
                  </a:lnTo>
                  <a:lnTo>
                    <a:pt x="739052" y="1260938"/>
                  </a:lnTo>
                  <a:lnTo>
                    <a:pt x="756995" y="1299559"/>
                  </a:lnTo>
                  <a:lnTo>
                    <a:pt x="762411" y="1311416"/>
                  </a:lnTo>
                  <a:lnTo>
                    <a:pt x="770537" y="1335131"/>
                  </a:lnTo>
                  <a:lnTo>
                    <a:pt x="776292" y="1357829"/>
                  </a:lnTo>
                  <a:lnTo>
                    <a:pt x="779000" y="1379850"/>
                  </a:lnTo>
                  <a:lnTo>
                    <a:pt x="778662" y="1401193"/>
                  </a:lnTo>
                  <a:lnTo>
                    <a:pt x="775615" y="1421520"/>
                  </a:lnTo>
                  <a:lnTo>
                    <a:pt x="769859" y="1441169"/>
                  </a:lnTo>
                  <a:lnTo>
                    <a:pt x="760719" y="1459802"/>
                  </a:lnTo>
                  <a:lnTo>
                    <a:pt x="755302" y="1468949"/>
                  </a:lnTo>
                  <a:lnTo>
                    <a:pt x="747854" y="1479112"/>
                  </a:lnTo>
                  <a:lnTo>
                    <a:pt x="730588" y="1497745"/>
                  </a:lnTo>
                  <a:lnTo>
                    <a:pt x="710275" y="1514007"/>
                  </a:lnTo>
                  <a:lnTo>
                    <a:pt x="686577" y="1528574"/>
                  </a:lnTo>
                  <a:lnTo>
                    <a:pt x="660170" y="1540431"/>
                  </a:lnTo>
                  <a:lnTo>
                    <a:pt x="631055" y="1550256"/>
                  </a:lnTo>
                  <a:lnTo>
                    <a:pt x="600247" y="1557032"/>
                  </a:lnTo>
                  <a:lnTo>
                    <a:pt x="568085" y="1561436"/>
                  </a:lnTo>
                  <a:lnTo>
                    <a:pt x="550819" y="1562452"/>
                  </a:lnTo>
                  <a:lnTo>
                    <a:pt x="548787" y="1550595"/>
                  </a:lnTo>
                  <a:lnTo>
                    <a:pt x="542355" y="1526542"/>
                  </a:lnTo>
                  <a:lnTo>
                    <a:pt x="533553" y="1502149"/>
                  </a:lnTo>
                  <a:lnTo>
                    <a:pt x="522719" y="1478096"/>
                  </a:lnTo>
                  <a:lnTo>
                    <a:pt x="516287" y="1466239"/>
                  </a:lnTo>
                  <a:lnTo>
                    <a:pt x="507484" y="1451332"/>
                  </a:lnTo>
                  <a:lnTo>
                    <a:pt x="487510" y="1423553"/>
                  </a:lnTo>
                  <a:lnTo>
                    <a:pt x="465166" y="1398822"/>
                  </a:lnTo>
                  <a:lnTo>
                    <a:pt x="440790" y="1375785"/>
                  </a:lnTo>
                  <a:lnTo>
                    <a:pt x="414045" y="1356135"/>
                  </a:lnTo>
                  <a:lnTo>
                    <a:pt x="385268" y="1339535"/>
                  </a:lnTo>
                  <a:lnTo>
                    <a:pt x="356153" y="1325306"/>
                  </a:lnTo>
                  <a:lnTo>
                    <a:pt x="325007" y="1315143"/>
                  </a:lnTo>
                  <a:lnTo>
                    <a:pt x="309095" y="1311755"/>
                  </a:lnTo>
                  <a:lnTo>
                    <a:pt x="289459" y="1307690"/>
                  </a:lnTo>
                  <a:lnTo>
                    <a:pt x="249849" y="1304302"/>
                  </a:lnTo>
                  <a:lnTo>
                    <a:pt x="210916" y="1303963"/>
                  </a:lnTo>
                  <a:lnTo>
                    <a:pt x="172999" y="1307012"/>
                  </a:lnTo>
                  <a:lnTo>
                    <a:pt x="135758" y="1312433"/>
                  </a:lnTo>
                  <a:lnTo>
                    <a:pt x="100549" y="1320563"/>
                  </a:lnTo>
                  <a:lnTo>
                    <a:pt x="50443" y="1335470"/>
                  </a:lnTo>
                  <a:lnTo>
                    <a:pt x="21328" y="1346988"/>
                  </a:lnTo>
                  <a:lnTo>
                    <a:pt x="14557" y="1326323"/>
                  </a:lnTo>
                  <a:lnTo>
                    <a:pt x="4401" y="1278216"/>
                  </a:lnTo>
                  <a:lnTo>
                    <a:pt x="0" y="1226044"/>
                  </a:lnTo>
                  <a:lnTo>
                    <a:pt x="2370" y="1172178"/>
                  </a:lnTo>
                  <a:lnTo>
                    <a:pt x="8802" y="1132202"/>
                  </a:lnTo>
                  <a:lnTo>
                    <a:pt x="15573" y="1106794"/>
                  </a:lnTo>
                  <a:lnTo>
                    <a:pt x="24714" y="1082401"/>
                  </a:lnTo>
                  <a:lnTo>
                    <a:pt x="36224" y="1059703"/>
                  </a:lnTo>
                  <a:lnTo>
                    <a:pt x="50105" y="1039038"/>
                  </a:lnTo>
                  <a:lnTo>
                    <a:pt x="66694" y="1020743"/>
                  </a:lnTo>
                  <a:lnTo>
                    <a:pt x="86668" y="1005160"/>
                  </a:lnTo>
                  <a:lnTo>
                    <a:pt x="109012" y="992625"/>
                  </a:lnTo>
                  <a:lnTo>
                    <a:pt x="121201" y="988221"/>
                  </a:lnTo>
                  <a:lnTo>
                    <a:pt x="137112" y="989915"/>
                  </a:lnTo>
                  <a:lnTo>
                    <a:pt x="168936" y="991947"/>
                  </a:lnTo>
                  <a:lnTo>
                    <a:pt x="185186" y="992625"/>
                  </a:lnTo>
                  <a:lnTo>
                    <a:pt x="212947" y="991947"/>
                  </a:lnTo>
                  <a:lnTo>
                    <a:pt x="269146" y="984494"/>
                  </a:lnTo>
                  <a:lnTo>
                    <a:pt x="297246" y="978057"/>
                  </a:lnTo>
                  <a:lnTo>
                    <a:pt x="321621" y="970943"/>
                  </a:lnTo>
                  <a:lnTo>
                    <a:pt x="366648" y="951294"/>
                  </a:lnTo>
                  <a:lnTo>
                    <a:pt x="405920" y="926563"/>
                  </a:lnTo>
                  <a:lnTo>
                    <a:pt x="441129" y="898444"/>
                  </a:lnTo>
                  <a:lnTo>
                    <a:pt x="471260" y="868970"/>
                  </a:lnTo>
                  <a:lnTo>
                    <a:pt x="496989" y="838819"/>
                  </a:lnTo>
                  <a:lnTo>
                    <a:pt x="527120" y="796810"/>
                  </a:lnTo>
                  <a:close/>
                  <a:moveTo>
                    <a:pt x="1241288" y="0"/>
                  </a:moveTo>
                  <a:lnTo>
                    <a:pt x="1258566" y="0"/>
                  </a:lnTo>
                  <a:lnTo>
                    <a:pt x="1276182" y="0"/>
                  </a:lnTo>
                  <a:lnTo>
                    <a:pt x="1309722" y="3387"/>
                  </a:lnTo>
                  <a:lnTo>
                    <a:pt x="1340212" y="10498"/>
                  </a:lnTo>
                  <a:lnTo>
                    <a:pt x="1369008" y="20658"/>
                  </a:lnTo>
                  <a:lnTo>
                    <a:pt x="1395094" y="33866"/>
                  </a:lnTo>
                  <a:lnTo>
                    <a:pt x="1419486" y="50121"/>
                  </a:lnTo>
                  <a:lnTo>
                    <a:pt x="1441507" y="68747"/>
                  </a:lnTo>
                  <a:lnTo>
                    <a:pt x="1460817" y="89744"/>
                  </a:lnTo>
                  <a:lnTo>
                    <a:pt x="1478095" y="114127"/>
                  </a:lnTo>
                  <a:lnTo>
                    <a:pt x="1493679" y="139865"/>
                  </a:lnTo>
                  <a:lnTo>
                    <a:pt x="1506891" y="167973"/>
                  </a:lnTo>
                  <a:lnTo>
                    <a:pt x="1517732" y="197775"/>
                  </a:lnTo>
                  <a:lnTo>
                    <a:pt x="1526202" y="229947"/>
                  </a:lnTo>
                  <a:lnTo>
                    <a:pt x="1532639" y="263135"/>
                  </a:lnTo>
                  <a:lnTo>
                    <a:pt x="1537043" y="298356"/>
                  </a:lnTo>
                  <a:lnTo>
                    <a:pt x="1539414" y="334253"/>
                  </a:lnTo>
                  <a:lnTo>
                    <a:pt x="1539414" y="353218"/>
                  </a:lnTo>
                  <a:lnTo>
                    <a:pt x="1539414" y="1658734"/>
                  </a:lnTo>
                  <a:lnTo>
                    <a:pt x="1517394" y="1648236"/>
                  </a:lnTo>
                  <a:lnTo>
                    <a:pt x="1473013" y="1630964"/>
                  </a:lnTo>
                  <a:lnTo>
                    <a:pt x="1428294" y="1618773"/>
                  </a:lnTo>
                  <a:lnTo>
                    <a:pt x="1383237" y="1611661"/>
                  </a:lnTo>
                  <a:lnTo>
                    <a:pt x="1338179" y="1608952"/>
                  </a:lnTo>
                  <a:lnTo>
                    <a:pt x="1293799" y="1611661"/>
                  </a:lnTo>
                  <a:lnTo>
                    <a:pt x="1249758" y="1619450"/>
                  </a:lnTo>
                  <a:lnTo>
                    <a:pt x="1206733" y="1632319"/>
                  </a:lnTo>
                  <a:lnTo>
                    <a:pt x="1185728" y="1640785"/>
                  </a:lnTo>
                  <a:lnTo>
                    <a:pt x="1168112" y="1648575"/>
                  </a:lnTo>
                  <a:lnTo>
                    <a:pt x="1134911" y="1666523"/>
                  </a:lnTo>
                  <a:lnTo>
                    <a:pt x="1103405" y="1688197"/>
                  </a:lnTo>
                  <a:lnTo>
                    <a:pt x="1074609" y="1712242"/>
                  </a:lnTo>
                  <a:lnTo>
                    <a:pt x="1048523" y="1738657"/>
                  </a:lnTo>
                  <a:lnTo>
                    <a:pt x="1025147" y="1767443"/>
                  </a:lnTo>
                  <a:lnTo>
                    <a:pt x="1004820" y="1798260"/>
                  </a:lnTo>
                  <a:lnTo>
                    <a:pt x="987881" y="1831110"/>
                  </a:lnTo>
                  <a:lnTo>
                    <a:pt x="980767" y="1848381"/>
                  </a:lnTo>
                  <a:lnTo>
                    <a:pt x="974330" y="1832126"/>
                  </a:lnTo>
                  <a:lnTo>
                    <a:pt x="959762" y="1801647"/>
                  </a:lnTo>
                  <a:lnTo>
                    <a:pt x="944178" y="1774216"/>
                  </a:lnTo>
                  <a:lnTo>
                    <a:pt x="927240" y="1749494"/>
                  </a:lnTo>
                  <a:lnTo>
                    <a:pt x="909284" y="1727143"/>
                  </a:lnTo>
                  <a:lnTo>
                    <a:pt x="890313" y="1706823"/>
                  </a:lnTo>
                  <a:lnTo>
                    <a:pt x="869986" y="1688875"/>
                  </a:lnTo>
                  <a:lnTo>
                    <a:pt x="849320" y="1673635"/>
                  </a:lnTo>
                  <a:lnTo>
                    <a:pt x="816797" y="1653316"/>
                  </a:lnTo>
                  <a:lnTo>
                    <a:pt x="772756" y="1633335"/>
                  </a:lnTo>
                  <a:lnTo>
                    <a:pt x="727021" y="1619450"/>
                  </a:lnTo>
                  <a:lnTo>
                    <a:pt x="682302" y="1611322"/>
                  </a:lnTo>
                  <a:lnTo>
                    <a:pt x="660281" y="1608952"/>
                  </a:lnTo>
                  <a:lnTo>
                    <a:pt x="683996" y="1601163"/>
                  </a:lnTo>
                  <a:lnTo>
                    <a:pt x="727021" y="1580166"/>
                  </a:lnTo>
                  <a:lnTo>
                    <a:pt x="764625" y="1553751"/>
                  </a:lnTo>
                  <a:lnTo>
                    <a:pt x="789017" y="1530384"/>
                  </a:lnTo>
                  <a:lnTo>
                    <a:pt x="802569" y="1513451"/>
                  </a:lnTo>
                  <a:lnTo>
                    <a:pt x="809005" y="1504646"/>
                  </a:lnTo>
                  <a:lnTo>
                    <a:pt x="819169" y="1488052"/>
                  </a:lnTo>
                  <a:lnTo>
                    <a:pt x="833736" y="1453170"/>
                  </a:lnTo>
                  <a:lnTo>
                    <a:pt x="841867" y="1415918"/>
                  </a:lnTo>
                  <a:lnTo>
                    <a:pt x="843222" y="1377312"/>
                  </a:lnTo>
                  <a:lnTo>
                    <a:pt x="841190" y="1357670"/>
                  </a:lnTo>
                  <a:lnTo>
                    <a:pt x="860500" y="1369861"/>
                  </a:lnTo>
                  <a:lnTo>
                    <a:pt x="899121" y="1392212"/>
                  </a:lnTo>
                  <a:lnTo>
                    <a:pt x="936387" y="1411177"/>
                  </a:lnTo>
                  <a:lnTo>
                    <a:pt x="972975" y="1426755"/>
                  </a:lnTo>
                  <a:lnTo>
                    <a:pt x="1008547" y="1439624"/>
                  </a:lnTo>
                  <a:lnTo>
                    <a:pt x="1043102" y="1449445"/>
                  </a:lnTo>
                  <a:lnTo>
                    <a:pt x="1076980" y="1455880"/>
                  </a:lnTo>
                  <a:lnTo>
                    <a:pt x="1109503" y="1458928"/>
                  </a:lnTo>
                  <a:lnTo>
                    <a:pt x="1125764" y="1458928"/>
                  </a:lnTo>
                  <a:lnTo>
                    <a:pt x="1149818" y="1458589"/>
                  </a:lnTo>
                  <a:lnTo>
                    <a:pt x="1196230" y="1451138"/>
                  </a:lnTo>
                  <a:lnTo>
                    <a:pt x="1218251" y="1444027"/>
                  </a:lnTo>
                  <a:lnTo>
                    <a:pt x="1231802" y="1439286"/>
                  </a:lnTo>
                  <a:lnTo>
                    <a:pt x="1257550" y="1427433"/>
                  </a:lnTo>
                  <a:lnTo>
                    <a:pt x="1280248" y="1413886"/>
                  </a:lnTo>
                  <a:lnTo>
                    <a:pt x="1301252" y="1398986"/>
                  </a:lnTo>
                  <a:lnTo>
                    <a:pt x="1329032" y="1373925"/>
                  </a:lnTo>
                  <a:lnTo>
                    <a:pt x="1358845" y="1338705"/>
                  </a:lnTo>
                  <a:lnTo>
                    <a:pt x="1381543" y="1304501"/>
                  </a:lnTo>
                  <a:lnTo>
                    <a:pt x="1397804" y="1273344"/>
                  </a:lnTo>
                  <a:lnTo>
                    <a:pt x="1412372" y="1238463"/>
                  </a:lnTo>
                  <a:lnTo>
                    <a:pt x="1414743" y="1231012"/>
                  </a:lnTo>
                  <a:lnTo>
                    <a:pt x="1352747" y="1213064"/>
                  </a:lnTo>
                  <a:lnTo>
                    <a:pt x="1351392" y="1217466"/>
                  </a:lnTo>
                  <a:lnTo>
                    <a:pt x="1339873" y="1245236"/>
                  </a:lnTo>
                  <a:lnTo>
                    <a:pt x="1326661" y="1270296"/>
                  </a:lnTo>
                  <a:lnTo>
                    <a:pt x="1308367" y="1298405"/>
                  </a:lnTo>
                  <a:lnTo>
                    <a:pt x="1284652" y="1326852"/>
                  </a:lnTo>
                  <a:lnTo>
                    <a:pt x="1254162" y="1353606"/>
                  </a:lnTo>
                  <a:lnTo>
                    <a:pt x="1227398" y="1370200"/>
                  </a:lnTo>
                  <a:lnTo>
                    <a:pt x="1207749" y="1379344"/>
                  </a:lnTo>
                  <a:lnTo>
                    <a:pt x="1197247" y="1383407"/>
                  </a:lnTo>
                  <a:lnTo>
                    <a:pt x="1180647" y="1388826"/>
                  </a:lnTo>
                  <a:lnTo>
                    <a:pt x="1145075" y="1394583"/>
                  </a:lnTo>
                  <a:lnTo>
                    <a:pt x="1107809" y="1394583"/>
                  </a:lnTo>
                  <a:lnTo>
                    <a:pt x="1068172" y="1389165"/>
                  </a:lnTo>
                  <a:lnTo>
                    <a:pt x="1026502" y="1378328"/>
                  </a:lnTo>
                  <a:lnTo>
                    <a:pt x="982799" y="1362072"/>
                  </a:lnTo>
                  <a:lnTo>
                    <a:pt x="937742" y="1340059"/>
                  </a:lnTo>
                  <a:lnTo>
                    <a:pt x="890313" y="1312628"/>
                  </a:lnTo>
                  <a:lnTo>
                    <a:pt x="865582" y="1296712"/>
                  </a:lnTo>
                  <a:lnTo>
                    <a:pt x="880488" y="1290277"/>
                  </a:lnTo>
                  <a:lnTo>
                    <a:pt x="909284" y="1276392"/>
                  </a:lnTo>
                  <a:lnTo>
                    <a:pt x="936725" y="1259121"/>
                  </a:lnTo>
                  <a:lnTo>
                    <a:pt x="962811" y="1240495"/>
                  </a:lnTo>
                  <a:lnTo>
                    <a:pt x="985848" y="1219160"/>
                  </a:lnTo>
                  <a:lnTo>
                    <a:pt x="1006514" y="1196470"/>
                  </a:lnTo>
                  <a:lnTo>
                    <a:pt x="1023453" y="1172425"/>
                  </a:lnTo>
                  <a:lnTo>
                    <a:pt x="1035988" y="1146349"/>
                  </a:lnTo>
                  <a:lnTo>
                    <a:pt x="1040053" y="1132802"/>
                  </a:lnTo>
                  <a:lnTo>
                    <a:pt x="1047506" y="1104694"/>
                  </a:lnTo>
                  <a:lnTo>
                    <a:pt x="1055298" y="1050848"/>
                  </a:lnTo>
                  <a:lnTo>
                    <a:pt x="1055298" y="999033"/>
                  </a:lnTo>
                  <a:lnTo>
                    <a:pt x="1048861" y="950267"/>
                  </a:lnTo>
                  <a:lnTo>
                    <a:pt x="1037004" y="904549"/>
                  </a:lnTo>
                  <a:lnTo>
                    <a:pt x="1021420" y="861539"/>
                  </a:lnTo>
                  <a:lnTo>
                    <a:pt x="1002787" y="821578"/>
                  </a:lnTo>
                  <a:lnTo>
                    <a:pt x="982461" y="785342"/>
                  </a:lnTo>
                  <a:lnTo>
                    <a:pt x="971958" y="768409"/>
                  </a:lnTo>
                  <a:lnTo>
                    <a:pt x="984832" y="758927"/>
                  </a:lnTo>
                  <a:lnTo>
                    <a:pt x="1007869" y="738608"/>
                  </a:lnTo>
                  <a:lnTo>
                    <a:pt x="1039037" y="707113"/>
                  </a:lnTo>
                  <a:lnTo>
                    <a:pt x="1073254" y="664781"/>
                  </a:lnTo>
                  <a:lnTo>
                    <a:pt x="1099340" y="626851"/>
                  </a:lnTo>
                  <a:lnTo>
                    <a:pt x="1108487" y="610596"/>
                  </a:lnTo>
                  <a:lnTo>
                    <a:pt x="1123732" y="624819"/>
                  </a:lnTo>
                  <a:lnTo>
                    <a:pt x="1157610" y="649202"/>
                  </a:lnTo>
                  <a:lnTo>
                    <a:pt x="1176242" y="658685"/>
                  </a:lnTo>
                  <a:lnTo>
                    <a:pt x="1190471" y="664781"/>
                  </a:lnTo>
                  <a:lnTo>
                    <a:pt x="1219267" y="674602"/>
                  </a:lnTo>
                  <a:lnTo>
                    <a:pt x="1247725" y="680359"/>
                  </a:lnTo>
                  <a:lnTo>
                    <a:pt x="1275505" y="683068"/>
                  </a:lnTo>
                  <a:lnTo>
                    <a:pt x="1289056" y="683407"/>
                  </a:lnTo>
                  <a:lnTo>
                    <a:pt x="1302946" y="683068"/>
                  </a:lnTo>
                  <a:lnTo>
                    <a:pt x="1329371" y="680697"/>
                  </a:lnTo>
                  <a:lnTo>
                    <a:pt x="1365281" y="674263"/>
                  </a:lnTo>
                  <a:lnTo>
                    <a:pt x="1417792" y="658008"/>
                  </a:lnTo>
                  <a:lnTo>
                    <a:pt x="1427278" y="653605"/>
                  </a:lnTo>
                  <a:lnTo>
                    <a:pt x="1399498" y="595695"/>
                  </a:lnTo>
                  <a:lnTo>
                    <a:pt x="1396110" y="597388"/>
                  </a:lnTo>
                  <a:lnTo>
                    <a:pt x="1361894" y="608564"/>
                  </a:lnTo>
                  <a:lnTo>
                    <a:pt x="1320901" y="617030"/>
                  </a:lnTo>
                  <a:lnTo>
                    <a:pt x="1289395" y="618724"/>
                  </a:lnTo>
                  <a:lnTo>
                    <a:pt x="1255178" y="616692"/>
                  </a:lnTo>
                  <a:lnTo>
                    <a:pt x="1220961" y="607887"/>
                  </a:lnTo>
                  <a:lnTo>
                    <a:pt x="1203345" y="600436"/>
                  </a:lnTo>
                  <a:lnTo>
                    <a:pt x="1191826" y="594679"/>
                  </a:lnTo>
                  <a:lnTo>
                    <a:pt x="1170144" y="579778"/>
                  </a:lnTo>
                  <a:lnTo>
                    <a:pt x="1149818" y="561152"/>
                  </a:lnTo>
                  <a:lnTo>
                    <a:pt x="1131862" y="539478"/>
                  </a:lnTo>
                  <a:lnTo>
                    <a:pt x="1115262" y="514079"/>
                  </a:lnTo>
                  <a:lnTo>
                    <a:pt x="1100695" y="484955"/>
                  </a:lnTo>
                  <a:lnTo>
                    <a:pt x="1087482" y="452444"/>
                  </a:lnTo>
                  <a:lnTo>
                    <a:pt x="1076303" y="416885"/>
                  </a:lnTo>
                  <a:lnTo>
                    <a:pt x="1072237" y="397582"/>
                  </a:lnTo>
                  <a:lnTo>
                    <a:pt x="1009224" y="412144"/>
                  </a:lnTo>
                  <a:lnTo>
                    <a:pt x="1014645" y="433140"/>
                  </a:lnTo>
                  <a:lnTo>
                    <a:pt x="1026502" y="472086"/>
                  </a:lnTo>
                  <a:lnTo>
                    <a:pt x="1040392" y="507645"/>
                  </a:lnTo>
                  <a:lnTo>
                    <a:pt x="1056653" y="540833"/>
                  </a:lnTo>
                  <a:lnTo>
                    <a:pt x="1065462" y="555734"/>
                  </a:lnTo>
                  <a:lnTo>
                    <a:pt x="1056653" y="571989"/>
                  </a:lnTo>
                  <a:lnTo>
                    <a:pt x="1031584" y="612289"/>
                  </a:lnTo>
                  <a:lnTo>
                    <a:pt x="1008885" y="643445"/>
                  </a:lnTo>
                  <a:lnTo>
                    <a:pt x="980428" y="675279"/>
                  </a:lnTo>
                  <a:lnTo>
                    <a:pt x="946550" y="707113"/>
                  </a:lnTo>
                  <a:lnTo>
                    <a:pt x="907252" y="735221"/>
                  </a:lnTo>
                  <a:lnTo>
                    <a:pt x="874390" y="752831"/>
                  </a:lnTo>
                  <a:lnTo>
                    <a:pt x="851353" y="761975"/>
                  </a:lnTo>
                  <a:lnTo>
                    <a:pt x="838818" y="765700"/>
                  </a:lnTo>
                  <a:lnTo>
                    <a:pt x="822218" y="770102"/>
                  </a:lnTo>
                  <a:lnTo>
                    <a:pt x="788001" y="775860"/>
                  </a:lnTo>
                  <a:lnTo>
                    <a:pt x="752768" y="776876"/>
                  </a:lnTo>
                  <a:lnTo>
                    <a:pt x="716857" y="772812"/>
                  </a:lnTo>
                  <a:lnTo>
                    <a:pt x="680269" y="765023"/>
                  </a:lnTo>
                  <a:lnTo>
                    <a:pt x="642665" y="752831"/>
                  </a:lnTo>
                  <a:lnTo>
                    <a:pt x="604383" y="735560"/>
                  </a:lnTo>
                  <a:lnTo>
                    <a:pt x="565762" y="714224"/>
                  </a:lnTo>
                  <a:lnTo>
                    <a:pt x="546113" y="701694"/>
                  </a:lnTo>
                  <a:lnTo>
                    <a:pt x="513928" y="681036"/>
                  </a:lnTo>
                  <a:lnTo>
                    <a:pt x="499022" y="715240"/>
                  </a:lnTo>
                  <a:lnTo>
                    <a:pt x="496312" y="720997"/>
                  </a:lnTo>
                  <a:lnTo>
                    <a:pt x="477679" y="754863"/>
                  </a:lnTo>
                  <a:lnTo>
                    <a:pt x="457013" y="785342"/>
                  </a:lnTo>
                  <a:lnTo>
                    <a:pt x="429572" y="818869"/>
                  </a:lnTo>
                  <a:lnTo>
                    <a:pt x="395694" y="853073"/>
                  </a:lnTo>
                  <a:lnTo>
                    <a:pt x="365543" y="876440"/>
                  </a:lnTo>
                  <a:lnTo>
                    <a:pt x="343522" y="890664"/>
                  </a:lnTo>
                  <a:lnTo>
                    <a:pt x="319808" y="902517"/>
                  </a:lnTo>
                  <a:lnTo>
                    <a:pt x="294399" y="912338"/>
                  </a:lnTo>
                  <a:lnTo>
                    <a:pt x="280848" y="916063"/>
                  </a:lnTo>
                  <a:lnTo>
                    <a:pt x="260521" y="921143"/>
                  </a:lnTo>
                  <a:lnTo>
                    <a:pt x="220207" y="926900"/>
                  </a:lnTo>
                  <a:lnTo>
                    <a:pt x="180231" y="928255"/>
                  </a:lnTo>
                  <a:lnTo>
                    <a:pt x="140255" y="925545"/>
                  </a:lnTo>
                  <a:lnTo>
                    <a:pt x="120605" y="922497"/>
                  </a:lnTo>
                  <a:lnTo>
                    <a:pt x="119250" y="901839"/>
                  </a:lnTo>
                  <a:lnTo>
                    <a:pt x="119589" y="860185"/>
                  </a:lnTo>
                  <a:lnTo>
                    <a:pt x="124332" y="819546"/>
                  </a:lnTo>
                  <a:lnTo>
                    <a:pt x="133140" y="779923"/>
                  </a:lnTo>
                  <a:lnTo>
                    <a:pt x="146353" y="741317"/>
                  </a:lnTo>
                  <a:lnTo>
                    <a:pt x="162614" y="704742"/>
                  </a:lnTo>
                  <a:lnTo>
                    <a:pt x="182602" y="670199"/>
                  </a:lnTo>
                  <a:lnTo>
                    <a:pt x="205300" y="637688"/>
                  </a:lnTo>
                  <a:lnTo>
                    <a:pt x="230709" y="608225"/>
                  </a:lnTo>
                  <a:lnTo>
                    <a:pt x="258827" y="581471"/>
                  </a:lnTo>
                  <a:lnTo>
                    <a:pt x="288640" y="558104"/>
                  </a:lnTo>
                  <a:lnTo>
                    <a:pt x="320824" y="538801"/>
                  </a:lnTo>
                  <a:lnTo>
                    <a:pt x="354024" y="523223"/>
                  </a:lnTo>
                  <a:lnTo>
                    <a:pt x="388919" y="511708"/>
                  </a:lnTo>
                  <a:lnTo>
                    <a:pt x="424491" y="505274"/>
                  </a:lnTo>
                  <a:lnTo>
                    <a:pt x="460740" y="503919"/>
                  </a:lnTo>
                  <a:lnTo>
                    <a:pt x="479373" y="505274"/>
                  </a:lnTo>
                  <a:lnTo>
                    <a:pt x="479712" y="490712"/>
                  </a:lnTo>
                  <a:lnTo>
                    <a:pt x="484455" y="460233"/>
                  </a:lnTo>
                  <a:lnTo>
                    <a:pt x="494618" y="429754"/>
                  </a:lnTo>
                  <a:lnTo>
                    <a:pt x="508847" y="399275"/>
                  </a:lnTo>
                  <a:lnTo>
                    <a:pt x="527141" y="369134"/>
                  </a:lnTo>
                  <a:lnTo>
                    <a:pt x="549162" y="340010"/>
                  </a:lnTo>
                  <a:lnTo>
                    <a:pt x="574570" y="312579"/>
                  </a:lnTo>
                  <a:lnTo>
                    <a:pt x="603705" y="286841"/>
                  </a:lnTo>
                  <a:lnTo>
                    <a:pt x="635212" y="264151"/>
                  </a:lnTo>
                  <a:lnTo>
                    <a:pt x="669089" y="244848"/>
                  </a:lnTo>
                  <a:lnTo>
                    <a:pt x="705339" y="228931"/>
                  </a:lnTo>
                  <a:lnTo>
                    <a:pt x="743282" y="218094"/>
                  </a:lnTo>
                  <a:lnTo>
                    <a:pt x="782581" y="211321"/>
                  </a:lnTo>
                  <a:lnTo>
                    <a:pt x="823573" y="210305"/>
                  </a:lnTo>
                  <a:lnTo>
                    <a:pt x="865243" y="215385"/>
                  </a:lnTo>
                  <a:lnTo>
                    <a:pt x="907929" y="226899"/>
                  </a:lnTo>
                  <a:lnTo>
                    <a:pt x="928933" y="235027"/>
                  </a:lnTo>
                  <a:lnTo>
                    <a:pt x="934693" y="220126"/>
                  </a:lnTo>
                  <a:lnTo>
                    <a:pt x="952648" y="185245"/>
                  </a:lnTo>
                  <a:lnTo>
                    <a:pt x="978395" y="146638"/>
                  </a:lnTo>
                  <a:lnTo>
                    <a:pt x="1012951" y="107354"/>
                  </a:lnTo>
                  <a:lnTo>
                    <a:pt x="1043441" y="79245"/>
                  </a:lnTo>
                  <a:lnTo>
                    <a:pt x="1066478" y="62313"/>
                  </a:lnTo>
                  <a:lnTo>
                    <a:pt x="1090870" y="46057"/>
                  </a:lnTo>
                  <a:lnTo>
                    <a:pt x="1117295" y="31834"/>
                  </a:lnTo>
                  <a:lnTo>
                    <a:pt x="1145752" y="19981"/>
                  </a:lnTo>
                  <a:lnTo>
                    <a:pt x="1175565" y="10498"/>
                  </a:lnTo>
                  <a:lnTo>
                    <a:pt x="1207749" y="3725"/>
                  </a:ln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9" name="Freeform 59">
              <a:extLst>
                <a:ext uri="{FF2B5EF4-FFF2-40B4-BE49-F238E27FC236}">
                  <a16:creationId xmlns:a16="http://schemas.microsoft.com/office/drawing/2014/main" id="{284F52CA-FD79-440B-847B-7A8FE3A71D65}"/>
                </a:ext>
              </a:extLst>
            </p:cNvPr>
            <p:cNvSpPr>
              <a:spLocks/>
            </p:cNvSpPr>
            <p:nvPr/>
          </p:nvSpPr>
          <p:spPr bwMode="auto">
            <a:xfrm>
              <a:off x="4370934" y="3660096"/>
              <a:ext cx="1638338" cy="1657310"/>
            </a:xfrm>
            <a:custGeom>
              <a:avLst/>
              <a:gdLst>
                <a:gd name="T0" fmla="*/ 3529 w 4838"/>
                <a:gd name="T1" fmla="*/ 1221 h 4891"/>
                <a:gd name="T2" fmla="*/ 3309 w 4838"/>
                <a:gd name="T3" fmla="*/ 1693 h 4891"/>
                <a:gd name="T4" fmla="*/ 2934 w 4838"/>
                <a:gd name="T5" fmla="*/ 1713 h 4891"/>
                <a:gd name="T6" fmla="*/ 2480 w 4838"/>
                <a:gd name="T7" fmla="*/ 1788 h 4891"/>
                <a:gd name="T8" fmla="*/ 2152 w 4838"/>
                <a:gd name="T9" fmla="*/ 2101 h 4891"/>
                <a:gd name="T10" fmla="*/ 2061 w 4838"/>
                <a:gd name="T11" fmla="*/ 2446 h 4891"/>
                <a:gd name="T12" fmla="*/ 2134 w 4838"/>
                <a:gd name="T13" fmla="*/ 2824 h 4891"/>
                <a:gd name="T14" fmla="*/ 2694 w 4838"/>
                <a:gd name="T15" fmla="*/ 2885 h 4891"/>
                <a:gd name="T16" fmla="*/ 3072 w 4838"/>
                <a:gd name="T17" fmla="*/ 3203 h 4891"/>
                <a:gd name="T18" fmla="*/ 3294 w 4838"/>
                <a:gd name="T19" fmla="*/ 3078 h 4891"/>
                <a:gd name="T20" fmla="*/ 3681 w 4838"/>
                <a:gd name="T21" fmla="*/ 3038 h 4891"/>
                <a:gd name="T22" fmla="*/ 4108 w 4838"/>
                <a:gd name="T23" fmla="*/ 3411 h 4891"/>
                <a:gd name="T24" fmla="*/ 3556 w 4838"/>
                <a:gd name="T25" fmla="*/ 3222 h 4891"/>
                <a:gd name="T26" fmla="*/ 3147 w 4838"/>
                <a:gd name="T27" fmla="*/ 3387 h 4891"/>
                <a:gd name="T28" fmla="*/ 2925 w 4838"/>
                <a:gd name="T29" fmla="*/ 3862 h 4891"/>
                <a:gd name="T30" fmla="*/ 2765 w 4838"/>
                <a:gd name="T31" fmla="*/ 4137 h 4891"/>
                <a:gd name="T32" fmla="*/ 2795 w 4838"/>
                <a:gd name="T33" fmla="*/ 3582 h 4891"/>
                <a:gd name="T34" fmla="*/ 2808 w 4838"/>
                <a:gd name="T35" fmla="*/ 3196 h 4891"/>
                <a:gd name="T36" fmla="*/ 2323 w 4838"/>
                <a:gd name="T37" fmla="*/ 2989 h 4891"/>
                <a:gd name="T38" fmla="*/ 1929 w 4838"/>
                <a:gd name="T39" fmla="*/ 3131 h 4891"/>
                <a:gd name="T40" fmla="*/ 1663 w 4838"/>
                <a:gd name="T41" fmla="*/ 3585 h 4891"/>
                <a:gd name="T42" fmla="*/ 1534 w 4838"/>
                <a:gd name="T43" fmla="*/ 3349 h 4891"/>
                <a:gd name="T44" fmla="*/ 1906 w 4838"/>
                <a:gd name="T45" fmla="*/ 2919 h 4891"/>
                <a:gd name="T46" fmla="*/ 1876 w 4838"/>
                <a:gd name="T47" fmla="*/ 2536 h 4891"/>
                <a:gd name="T48" fmla="*/ 1949 w 4838"/>
                <a:gd name="T49" fmla="*/ 2090 h 4891"/>
                <a:gd name="T50" fmla="*/ 2190 w 4838"/>
                <a:gd name="T51" fmla="*/ 1755 h 4891"/>
                <a:gd name="T52" fmla="*/ 2454 w 4838"/>
                <a:gd name="T53" fmla="*/ 1594 h 4891"/>
                <a:gd name="T54" fmla="*/ 2884 w 4838"/>
                <a:gd name="T55" fmla="*/ 1521 h 4891"/>
                <a:gd name="T56" fmla="*/ 2893 w 4838"/>
                <a:gd name="T57" fmla="*/ 1264 h 4891"/>
                <a:gd name="T58" fmla="*/ 2518 w 4838"/>
                <a:gd name="T59" fmla="*/ 965 h 4891"/>
                <a:gd name="T60" fmla="*/ 1897 w 4838"/>
                <a:gd name="T61" fmla="*/ 910 h 4891"/>
                <a:gd name="T62" fmla="*/ 1737 w 4838"/>
                <a:gd name="T63" fmla="*/ 728 h 4891"/>
                <a:gd name="T64" fmla="*/ 1632 w 4838"/>
                <a:gd name="T65" fmla="*/ 348 h 4891"/>
                <a:gd name="T66" fmla="*/ 1346 w 4838"/>
                <a:gd name="T67" fmla="*/ 84 h 4891"/>
                <a:gd name="T68" fmla="*/ 988 w 4838"/>
                <a:gd name="T69" fmla="*/ 0 h 4891"/>
                <a:gd name="T70" fmla="*/ 394 w 4838"/>
                <a:gd name="T71" fmla="*/ 126 h 4891"/>
                <a:gd name="T72" fmla="*/ 117 w 4838"/>
                <a:gd name="T73" fmla="*/ 426 h 4891"/>
                <a:gd name="T74" fmla="*/ 0 w 4838"/>
                <a:gd name="T75" fmla="*/ 950 h 4891"/>
                <a:gd name="T76" fmla="*/ 164 w 4838"/>
                <a:gd name="T77" fmla="*/ 1501 h 4891"/>
                <a:gd name="T78" fmla="*/ 327 w 4838"/>
                <a:gd name="T79" fmla="*/ 1873 h 4891"/>
                <a:gd name="T80" fmla="*/ 388 w 4838"/>
                <a:gd name="T81" fmla="*/ 2306 h 4891"/>
                <a:gd name="T82" fmla="*/ 786 w 4838"/>
                <a:gd name="T83" fmla="*/ 2783 h 4891"/>
                <a:gd name="T84" fmla="*/ 925 w 4838"/>
                <a:gd name="T85" fmla="*/ 3339 h 4891"/>
                <a:gd name="T86" fmla="*/ 1352 w 4838"/>
                <a:gd name="T87" fmla="*/ 3887 h 4891"/>
                <a:gd name="T88" fmla="*/ 1899 w 4838"/>
                <a:gd name="T89" fmla="*/ 4138 h 4891"/>
                <a:gd name="T90" fmla="*/ 2230 w 4838"/>
                <a:gd name="T91" fmla="*/ 4267 h 4891"/>
                <a:gd name="T92" fmla="*/ 2625 w 4838"/>
                <a:gd name="T93" fmla="*/ 4620 h 4891"/>
                <a:gd name="T94" fmla="*/ 3155 w 4838"/>
                <a:gd name="T95" fmla="*/ 4841 h 4891"/>
                <a:gd name="T96" fmla="*/ 3732 w 4838"/>
                <a:gd name="T97" fmla="*/ 4884 h 4891"/>
                <a:gd name="T98" fmla="*/ 4265 w 4838"/>
                <a:gd name="T99" fmla="*/ 4705 h 4891"/>
                <a:gd name="T100" fmla="*/ 4663 w 4838"/>
                <a:gd name="T101" fmla="*/ 4260 h 4891"/>
                <a:gd name="T102" fmla="*/ 4838 w 4838"/>
                <a:gd name="T103" fmla="*/ 3507 h 4891"/>
                <a:gd name="T104" fmla="*/ 4533 w 4838"/>
                <a:gd name="T105" fmla="*/ 942 h 4891"/>
                <a:gd name="T106" fmla="*/ 3925 w 4838"/>
                <a:gd name="T107" fmla="*/ 956 h 4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38" h="4891">
                  <a:moveTo>
                    <a:pt x="3868" y="980"/>
                  </a:moveTo>
                  <a:lnTo>
                    <a:pt x="3812" y="1004"/>
                  </a:lnTo>
                  <a:lnTo>
                    <a:pt x="3707" y="1065"/>
                  </a:lnTo>
                  <a:lnTo>
                    <a:pt x="3613" y="1138"/>
                  </a:lnTo>
                  <a:lnTo>
                    <a:pt x="3529" y="1221"/>
                  </a:lnTo>
                  <a:lnTo>
                    <a:pt x="3457" y="1313"/>
                  </a:lnTo>
                  <a:lnTo>
                    <a:pt x="3398" y="1414"/>
                  </a:lnTo>
                  <a:lnTo>
                    <a:pt x="3351" y="1521"/>
                  </a:lnTo>
                  <a:lnTo>
                    <a:pt x="3320" y="1634"/>
                  </a:lnTo>
                  <a:lnTo>
                    <a:pt x="3309" y="1693"/>
                  </a:lnTo>
                  <a:lnTo>
                    <a:pt x="3294" y="1812"/>
                  </a:lnTo>
                  <a:lnTo>
                    <a:pt x="3181" y="1768"/>
                  </a:lnTo>
                  <a:lnTo>
                    <a:pt x="3133" y="1750"/>
                  </a:lnTo>
                  <a:lnTo>
                    <a:pt x="3035" y="1726"/>
                  </a:lnTo>
                  <a:lnTo>
                    <a:pt x="2934" y="1713"/>
                  </a:lnTo>
                  <a:lnTo>
                    <a:pt x="2833" y="1712"/>
                  </a:lnTo>
                  <a:lnTo>
                    <a:pt x="2735" y="1718"/>
                  </a:lnTo>
                  <a:lnTo>
                    <a:pt x="2642" y="1735"/>
                  </a:lnTo>
                  <a:lnTo>
                    <a:pt x="2556" y="1759"/>
                  </a:lnTo>
                  <a:lnTo>
                    <a:pt x="2480" y="1788"/>
                  </a:lnTo>
                  <a:lnTo>
                    <a:pt x="2446" y="1807"/>
                  </a:lnTo>
                  <a:lnTo>
                    <a:pt x="2392" y="1838"/>
                  </a:lnTo>
                  <a:lnTo>
                    <a:pt x="2292" y="1917"/>
                  </a:lnTo>
                  <a:lnTo>
                    <a:pt x="2205" y="2015"/>
                  </a:lnTo>
                  <a:lnTo>
                    <a:pt x="2152" y="2101"/>
                  </a:lnTo>
                  <a:lnTo>
                    <a:pt x="2122" y="2163"/>
                  </a:lnTo>
                  <a:lnTo>
                    <a:pt x="2098" y="2228"/>
                  </a:lnTo>
                  <a:lnTo>
                    <a:pt x="2079" y="2298"/>
                  </a:lnTo>
                  <a:lnTo>
                    <a:pt x="2066" y="2370"/>
                  </a:lnTo>
                  <a:lnTo>
                    <a:pt x="2061" y="2446"/>
                  </a:lnTo>
                  <a:lnTo>
                    <a:pt x="2064" y="2525"/>
                  </a:lnTo>
                  <a:lnTo>
                    <a:pt x="2073" y="2608"/>
                  </a:lnTo>
                  <a:lnTo>
                    <a:pt x="2091" y="2692"/>
                  </a:lnTo>
                  <a:lnTo>
                    <a:pt x="2117" y="2780"/>
                  </a:lnTo>
                  <a:lnTo>
                    <a:pt x="2134" y="2824"/>
                  </a:lnTo>
                  <a:lnTo>
                    <a:pt x="2199" y="2810"/>
                  </a:lnTo>
                  <a:lnTo>
                    <a:pt x="2326" y="2798"/>
                  </a:lnTo>
                  <a:lnTo>
                    <a:pt x="2451" y="2807"/>
                  </a:lnTo>
                  <a:lnTo>
                    <a:pt x="2575" y="2836"/>
                  </a:lnTo>
                  <a:lnTo>
                    <a:pt x="2694" y="2885"/>
                  </a:lnTo>
                  <a:lnTo>
                    <a:pt x="2808" y="2952"/>
                  </a:lnTo>
                  <a:lnTo>
                    <a:pt x="2918" y="3039"/>
                  </a:lnTo>
                  <a:lnTo>
                    <a:pt x="3022" y="3144"/>
                  </a:lnTo>
                  <a:lnTo>
                    <a:pt x="3071" y="3204"/>
                  </a:lnTo>
                  <a:lnTo>
                    <a:pt x="3072" y="3203"/>
                  </a:lnTo>
                  <a:lnTo>
                    <a:pt x="3074" y="3201"/>
                  </a:lnTo>
                  <a:lnTo>
                    <a:pt x="3103" y="3179"/>
                  </a:lnTo>
                  <a:lnTo>
                    <a:pt x="3164" y="3139"/>
                  </a:lnTo>
                  <a:lnTo>
                    <a:pt x="3228" y="3107"/>
                  </a:lnTo>
                  <a:lnTo>
                    <a:pt x="3294" y="3078"/>
                  </a:lnTo>
                  <a:lnTo>
                    <a:pt x="3361" y="3057"/>
                  </a:lnTo>
                  <a:lnTo>
                    <a:pt x="3430" y="3042"/>
                  </a:lnTo>
                  <a:lnTo>
                    <a:pt x="3500" y="3034"/>
                  </a:lnTo>
                  <a:lnTo>
                    <a:pt x="3573" y="3030"/>
                  </a:lnTo>
                  <a:lnTo>
                    <a:pt x="3681" y="3038"/>
                  </a:lnTo>
                  <a:lnTo>
                    <a:pt x="3832" y="3069"/>
                  </a:lnTo>
                  <a:lnTo>
                    <a:pt x="3983" y="3125"/>
                  </a:lnTo>
                  <a:lnTo>
                    <a:pt x="4138" y="3204"/>
                  </a:lnTo>
                  <a:lnTo>
                    <a:pt x="4214" y="3254"/>
                  </a:lnTo>
                  <a:lnTo>
                    <a:pt x="4108" y="3411"/>
                  </a:lnTo>
                  <a:lnTo>
                    <a:pt x="4044" y="3370"/>
                  </a:lnTo>
                  <a:lnTo>
                    <a:pt x="3919" y="3304"/>
                  </a:lnTo>
                  <a:lnTo>
                    <a:pt x="3796" y="3257"/>
                  </a:lnTo>
                  <a:lnTo>
                    <a:pt x="3674" y="3230"/>
                  </a:lnTo>
                  <a:lnTo>
                    <a:pt x="3556" y="3222"/>
                  </a:lnTo>
                  <a:lnTo>
                    <a:pt x="3443" y="3234"/>
                  </a:lnTo>
                  <a:lnTo>
                    <a:pt x="3337" y="3266"/>
                  </a:lnTo>
                  <a:lnTo>
                    <a:pt x="3237" y="3318"/>
                  </a:lnTo>
                  <a:lnTo>
                    <a:pt x="3190" y="3352"/>
                  </a:lnTo>
                  <a:lnTo>
                    <a:pt x="3147" y="3387"/>
                  </a:lnTo>
                  <a:lnTo>
                    <a:pt x="3075" y="3466"/>
                  </a:lnTo>
                  <a:lnTo>
                    <a:pt x="3014" y="3555"/>
                  </a:lnTo>
                  <a:lnTo>
                    <a:pt x="2969" y="3654"/>
                  </a:lnTo>
                  <a:lnTo>
                    <a:pt x="2939" y="3756"/>
                  </a:lnTo>
                  <a:lnTo>
                    <a:pt x="2925" y="3862"/>
                  </a:lnTo>
                  <a:lnTo>
                    <a:pt x="2926" y="3970"/>
                  </a:lnTo>
                  <a:lnTo>
                    <a:pt x="2944" y="4075"/>
                  </a:lnTo>
                  <a:lnTo>
                    <a:pt x="2961" y="4127"/>
                  </a:lnTo>
                  <a:lnTo>
                    <a:pt x="2782" y="4190"/>
                  </a:lnTo>
                  <a:lnTo>
                    <a:pt x="2765" y="4137"/>
                  </a:lnTo>
                  <a:lnTo>
                    <a:pt x="2742" y="4027"/>
                  </a:lnTo>
                  <a:lnTo>
                    <a:pt x="2734" y="3914"/>
                  </a:lnTo>
                  <a:lnTo>
                    <a:pt x="2740" y="3801"/>
                  </a:lnTo>
                  <a:lnTo>
                    <a:pt x="2761" y="3691"/>
                  </a:lnTo>
                  <a:lnTo>
                    <a:pt x="2795" y="3582"/>
                  </a:lnTo>
                  <a:lnTo>
                    <a:pt x="2842" y="3480"/>
                  </a:lnTo>
                  <a:lnTo>
                    <a:pt x="2900" y="3383"/>
                  </a:lnTo>
                  <a:lnTo>
                    <a:pt x="2935" y="3339"/>
                  </a:lnTo>
                  <a:lnTo>
                    <a:pt x="2895" y="3287"/>
                  </a:lnTo>
                  <a:lnTo>
                    <a:pt x="2808" y="3196"/>
                  </a:lnTo>
                  <a:lnTo>
                    <a:pt x="2717" y="3121"/>
                  </a:lnTo>
                  <a:lnTo>
                    <a:pt x="2623" y="3063"/>
                  </a:lnTo>
                  <a:lnTo>
                    <a:pt x="2525" y="3021"/>
                  </a:lnTo>
                  <a:lnTo>
                    <a:pt x="2426" y="2996"/>
                  </a:lnTo>
                  <a:lnTo>
                    <a:pt x="2323" y="2989"/>
                  </a:lnTo>
                  <a:lnTo>
                    <a:pt x="2221" y="2999"/>
                  </a:lnTo>
                  <a:lnTo>
                    <a:pt x="2169" y="3011"/>
                  </a:lnTo>
                  <a:lnTo>
                    <a:pt x="2117" y="3026"/>
                  </a:lnTo>
                  <a:lnTo>
                    <a:pt x="2019" y="3072"/>
                  </a:lnTo>
                  <a:lnTo>
                    <a:pt x="1929" y="3131"/>
                  </a:lnTo>
                  <a:lnTo>
                    <a:pt x="1849" y="3204"/>
                  </a:lnTo>
                  <a:lnTo>
                    <a:pt x="1781" y="3288"/>
                  </a:lnTo>
                  <a:lnTo>
                    <a:pt x="1727" y="3380"/>
                  </a:lnTo>
                  <a:lnTo>
                    <a:pt x="1687" y="3480"/>
                  </a:lnTo>
                  <a:lnTo>
                    <a:pt x="1663" y="3585"/>
                  </a:lnTo>
                  <a:lnTo>
                    <a:pt x="1660" y="3638"/>
                  </a:lnTo>
                  <a:lnTo>
                    <a:pt x="1470" y="3629"/>
                  </a:lnTo>
                  <a:lnTo>
                    <a:pt x="1474" y="3571"/>
                  </a:lnTo>
                  <a:lnTo>
                    <a:pt x="1496" y="3458"/>
                  </a:lnTo>
                  <a:lnTo>
                    <a:pt x="1534" y="3349"/>
                  </a:lnTo>
                  <a:lnTo>
                    <a:pt x="1584" y="3245"/>
                  </a:lnTo>
                  <a:lnTo>
                    <a:pt x="1649" y="3149"/>
                  </a:lnTo>
                  <a:lnTo>
                    <a:pt x="1724" y="3063"/>
                  </a:lnTo>
                  <a:lnTo>
                    <a:pt x="1811" y="2985"/>
                  </a:lnTo>
                  <a:lnTo>
                    <a:pt x="1906" y="2919"/>
                  </a:lnTo>
                  <a:lnTo>
                    <a:pt x="1956" y="2891"/>
                  </a:lnTo>
                  <a:lnTo>
                    <a:pt x="1937" y="2840"/>
                  </a:lnTo>
                  <a:lnTo>
                    <a:pt x="1907" y="2736"/>
                  </a:lnTo>
                  <a:lnTo>
                    <a:pt x="1886" y="2635"/>
                  </a:lnTo>
                  <a:lnTo>
                    <a:pt x="1876" y="2536"/>
                  </a:lnTo>
                  <a:lnTo>
                    <a:pt x="1873" y="2440"/>
                  </a:lnTo>
                  <a:lnTo>
                    <a:pt x="1881" y="2347"/>
                  </a:lnTo>
                  <a:lnTo>
                    <a:pt x="1895" y="2258"/>
                  </a:lnTo>
                  <a:lnTo>
                    <a:pt x="1919" y="2172"/>
                  </a:lnTo>
                  <a:lnTo>
                    <a:pt x="1949" y="2090"/>
                  </a:lnTo>
                  <a:lnTo>
                    <a:pt x="1985" y="2014"/>
                  </a:lnTo>
                  <a:lnTo>
                    <a:pt x="2028" y="1941"/>
                  </a:lnTo>
                  <a:lnTo>
                    <a:pt x="2077" y="1874"/>
                  </a:lnTo>
                  <a:lnTo>
                    <a:pt x="2131" y="1812"/>
                  </a:lnTo>
                  <a:lnTo>
                    <a:pt x="2190" y="1755"/>
                  </a:lnTo>
                  <a:lnTo>
                    <a:pt x="2253" y="1704"/>
                  </a:lnTo>
                  <a:lnTo>
                    <a:pt x="2321" y="1659"/>
                  </a:lnTo>
                  <a:lnTo>
                    <a:pt x="2356" y="1639"/>
                  </a:lnTo>
                  <a:lnTo>
                    <a:pt x="2385" y="1624"/>
                  </a:lnTo>
                  <a:lnTo>
                    <a:pt x="2454" y="1594"/>
                  </a:lnTo>
                  <a:lnTo>
                    <a:pt x="2529" y="1569"/>
                  </a:lnTo>
                  <a:lnTo>
                    <a:pt x="2612" y="1549"/>
                  </a:lnTo>
                  <a:lnTo>
                    <a:pt x="2699" y="1533"/>
                  </a:lnTo>
                  <a:lnTo>
                    <a:pt x="2790" y="1524"/>
                  </a:lnTo>
                  <a:lnTo>
                    <a:pt x="2884" y="1521"/>
                  </a:lnTo>
                  <a:lnTo>
                    <a:pt x="2980" y="1527"/>
                  </a:lnTo>
                  <a:lnTo>
                    <a:pt x="3028" y="1533"/>
                  </a:lnTo>
                  <a:lnTo>
                    <a:pt x="3006" y="1471"/>
                  </a:lnTo>
                  <a:lnTo>
                    <a:pt x="2953" y="1361"/>
                  </a:lnTo>
                  <a:lnTo>
                    <a:pt x="2893" y="1264"/>
                  </a:lnTo>
                  <a:lnTo>
                    <a:pt x="2827" y="1181"/>
                  </a:lnTo>
                  <a:lnTo>
                    <a:pt x="2756" y="1111"/>
                  </a:lnTo>
                  <a:lnTo>
                    <a:pt x="2680" y="1051"/>
                  </a:lnTo>
                  <a:lnTo>
                    <a:pt x="2600" y="1003"/>
                  </a:lnTo>
                  <a:lnTo>
                    <a:pt x="2518" y="965"/>
                  </a:lnTo>
                  <a:lnTo>
                    <a:pt x="2432" y="937"/>
                  </a:lnTo>
                  <a:lnTo>
                    <a:pt x="2346" y="916"/>
                  </a:lnTo>
                  <a:lnTo>
                    <a:pt x="2218" y="898"/>
                  </a:lnTo>
                  <a:lnTo>
                    <a:pt x="2051" y="895"/>
                  </a:lnTo>
                  <a:lnTo>
                    <a:pt x="1897" y="910"/>
                  </a:lnTo>
                  <a:lnTo>
                    <a:pt x="1828" y="921"/>
                  </a:lnTo>
                  <a:lnTo>
                    <a:pt x="1669" y="950"/>
                  </a:lnTo>
                  <a:lnTo>
                    <a:pt x="1722" y="797"/>
                  </a:lnTo>
                  <a:lnTo>
                    <a:pt x="1728" y="775"/>
                  </a:lnTo>
                  <a:lnTo>
                    <a:pt x="1737" y="728"/>
                  </a:lnTo>
                  <a:lnTo>
                    <a:pt x="1740" y="654"/>
                  </a:lnTo>
                  <a:lnTo>
                    <a:pt x="1722" y="548"/>
                  </a:lnTo>
                  <a:lnTo>
                    <a:pt x="1682" y="438"/>
                  </a:lnTo>
                  <a:lnTo>
                    <a:pt x="1653" y="383"/>
                  </a:lnTo>
                  <a:lnTo>
                    <a:pt x="1632" y="348"/>
                  </a:lnTo>
                  <a:lnTo>
                    <a:pt x="1586" y="284"/>
                  </a:lnTo>
                  <a:lnTo>
                    <a:pt x="1532" y="224"/>
                  </a:lnTo>
                  <a:lnTo>
                    <a:pt x="1475" y="171"/>
                  </a:lnTo>
                  <a:lnTo>
                    <a:pt x="1412" y="124"/>
                  </a:lnTo>
                  <a:lnTo>
                    <a:pt x="1346" y="84"/>
                  </a:lnTo>
                  <a:lnTo>
                    <a:pt x="1277" y="52"/>
                  </a:lnTo>
                  <a:lnTo>
                    <a:pt x="1205" y="28"/>
                  </a:lnTo>
                  <a:lnTo>
                    <a:pt x="1168" y="19"/>
                  </a:lnTo>
                  <a:lnTo>
                    <a:pt x="1107" y="9"/>
                  </a:lnTo>
                  <a:lnTo>
                    <a:pt x="988" y="0"/>
                  </a:lnTo>
                  <a:lnTo>
                    <a:pt x="869" y="4"/>
                  </a:lnTo>
                  <a:lnTo>
                    <a:pt x="754" y="19"/>
                  </a:lnTo>
                  <a:lnTo>
                    <a:pt x="642" y="43"/>
                  </a:lnTo>
                  <a:lnTo>
                    <a:pt x="537" y="74"/>
                  </a:lnTo>
                  <a:lnTo>
                    <a:pt x="394" y="126"/>
                  </a:lnTo>
                  <a:lnTo>
                    <a:pt x="314" y="162"/>
                  </a:lnTo>
                  <a:lnTo>
                    <a:pt x="282" y="192"/>
                  </a:lnTo>
                  <a:lnTo>
                    <a:pt x="221" y="260"/>
                  </a:lnTo>
                  <a:lnTo>
                    <a:pt x="165" y="339"/>
                  </a:lnTo>
                  <a:lnTo>
                    <a:pt x="117" y="426"/>
                  </a:lnTo>
                  <a:lnTo>
                    <a:pt x="76" y="522"/>
                  </a:lnTo>
                  <a:lnTo>
                    <a:pt x="43" y="622"/>
                  </a:lnTo>
                  <a:lnTo>
                    <a:pt x="19" y="728"/>
                  </a:lnTo>
                  <a:lnTo>
                    <a:pt x="4" y="838"/>
                  </a:lnTo>
                  <a:lnTo>
                    <a:pt x="0" y="950"/>
                  </a:lnTo>
                  <a:lnTo>
                    <a:pt x="7" y="1063"/>
                  </a:lnTo>
                  <a:lnTo>
                    <a:pt x="26" y="1175"/>
                  </a:lnTo>
                  <a:lnTo>
                    <a:pt x="59" y="1287"/>
                  </a:lnTo>
                  <a:lnTo>
                    <a:pt x="104" y="1396"/>
                  </a:lnTo>
                  <a:lnTo>
                    <a:pt x="164" y="1501"/>
                  </a:lnTo>
                  <a:lnTo>
                    <a:pt x="238" y="1601"/>
                  </a:lnTo>
                  <a:lnTo>
                    <a:pt x="328" y="1694"/>
                  </a:lnTo>
                  <a:lnTo>
                    <a:pt x="382" y="1738"/>
                  </a:lnTo>
                  <a:lnTo>
                    <a:pt x="358" y="1782"/>
                  </a:lnTo>
                  <a:lnTo>
                    <a:pt x="327" y="1873"/>
                  </a:lnTo>
                  <a:lnTo>
                    <a:pt x="313" y="1963"/>
                  </a:lnTo>
                  <a:lnTo>
                    <a:pt x="314" y="2052"/>
                  </a:lnTo>
                  <a:lnTo>
                    <a:pt x="328" y="2138"/>
                  </a:lnTo>
                  <a:lnTo>
                    <a:pt x="354" y="2224"/>
                  </a:lnTo>
                  <a:lnTo>
                    <a:pt x="388" y="2306"/>
                  </a:lnTo>
                  <a:lnTo>
                    <a:pt x="431" y="2383"/>
                  </a:lnTo>
                  <a:lnTo>
                    <a:pt x="503" y="2492"/>
                  </a:lnTo>
                  <a:lnTo>
                    <a:pt x="607" y="2618"/>
                  </a:lnTo>
                  <a:lnTo>
                    <a:pt x="707" y="2716"/>
                  </a:lnTo>
                  <a:lnTo>
                    <a:pt x="786" y="2783"/>
                  </a:lnTo>
                  <a:lnTo>
                    <a:pt x="811" y="2799"/>
                  </a:lnTo>
                  <a:lnTo>
                    <a:pt x="814" y="2884"/>
                  </a:lnTo>
                  <a:lnTo>
                    <a:pt x="835" y="3046"/>
                  </a:lnTo>
                  <a:lnTo>
                    <a:pt x="871" y="3197"/>
                  </a:lnTo>
                  <a:lnTo>
                    <a:pt x="925" y="3339"/>
                  </a:lnTo>
                  <a:lnTo>
                    <a:pt x="991" y="3471"/>
                  </a:lnTo>
                  <a:lnTo>
                    <a:pt x="1067" y="3591"/>
                  </a:lnTo>
                  <a:lnTo>
                    <a:pt x="1155" y="3702"/>
                  </a:lnTo>
                  <a:lnTo>
                    <a:pt x="1250" y="3800"/>
                  </a:lnTo>
                  <a:lnTo>
                    <a:pt x="1352" y="3887"/>
                  </a:lnTo>
                  <a:lnTo>
                    <a:pt x="1459" y="3962"/>
                  </a:lnTo>
                  <a:lnTo>
                    <a:pt x="1569" y="4026"/>
                  </a:lnTo>
                  <a:lnTo>
                    <a:pt x="1680" y="4076"/>
                  </a:lnTo>
                  <a:lnTo>
                    <a:pt x="1790" y="4114"/>
                  </a:lnTo>
                  <a:lnTo>
                    <a:pt x="1899" y="4138"/>
                  </a:lnTo>
                  <a:lnTo>
                    <a:pt x="2004" y="4150"/>
                  </a:lnTo>
                  <a:lnTo>
                    <a:pt x="2104" y="4147"/>
                  </a:lnTo>
                  <a:lnTo>
                    <a:pt x="2151" y="4140"/>
                  </a:lnTo>
                  <a:lnTo>
                    <a:pt x="2174" y="4182"/>
                  </a:lnTo>
                  <a:lnTo>
                    <a:pt x="2230" y="4267"/>
                  </a:lnTo>
                  <a:lnTo>
                    <a:pt x="2293" y="4346"/>
                  </a:lnTo>
                  <a:lnTo>
                    <a:pt x="2366" y="4421"/>
                  </a:lnTo>
                  <a:lnTo>
                    <a:pt x="2445" y="4492"/>
                  </a:lnTo>
                  <a:lnTo>
                    <a:pt x="2532" y="4560"/>
                  </a:lnTo>
                  <a:lnTo>
                    <a:pt x="2625" y="4620"/>
                  </a:lnTo>
                  <a:lnTo>
                    <a:pt x="2722" y="4678"/>
                  </a:lnTo>
                  <a:lnTo>
                    <a:pt x="2826" y="4728"/>
                  </a:lnTo>
                  <a:lnTo>
                    <a:pt x="2932" y="4772"/>
                  </a:lnTo>
                  <a:lnTo>
                    <a:pt x="3042" y="4810"/>
                  </a:lnTo>
                  <a:lnTo>
                    <a:pt x="3155" y="4841"/>
                  </a:lnTo>
                  <a:lnTo>
                    <a:pt x="3269" y="4865"/>
                  </a:lnTo>
                  <a:lnTo>
                    <a:pt x="3386" y="4882"/>
                  </a:lnTo>
                  <a:lnTo>
                    <a:pt x="3501" y="4890"/>
                  </a:lnTo>
                  <a:lnTo>
                    <a:pt x="3618" y="4891"/>
                  </a:lnTo>
                  <a:lnTo>
                    <a:pt x="3732" y="4884"/>
                  </a:lnTo>
                  <a:lnTo>
                    <a:pt x="3845" y="4867"/>
                  </a:lnTo>
                  <a:lnTo>
                    <a:pt x="3955" y="4841"/>
                  </a:lnTo>
                  <a:lnTo>
                    <a:pt x="4063" y="4806"/>
                  </a:lnTo>
                  <a:lnTo>
                    <a:pt x="4166" y="4760"/>
                  </a:lnTo>
                  <a:lnTo>
                    <a:pt x="4265" y="4705"/>
                  </a:lnTo>
                  <a:lnTo>
                    <a:pt x="4358" y="4639"/>
                  </a:lnTo>
                  <a:lnTo>
                    <a:pt x="4445" y="4561"/>
                  </a:lnTo>
                  <a:lnTo>
                    <a:pt x="4525" y="4473"/>
                  </a:lnTo>
                  <a:lnTo>
                    <a:pt x="4598" y="4373"/>
                  </a:lnTo>
                  <a:lnTo>
                    <a:pt x="4663" y="4260"/>
                  </a:lnTo>
                  <a:lnTo>
                    <a:pt x="4718" y="4136"/>
                  </a:lnTo>
                  <a:lnTo>
                    <a:pt x="4765" y="3998"/>
                  </a:lnTo>
                  <a:lnTo>
                    <a:pt x="4800" y="3848"/>
                  </a:lnTo>
                  <a:lnTo>
                    <a:pt x="4825" y="3685"/>
                  </a:lnTo>
                  <a:lnTo>
                    <a:pt x="4838" y="3507"/>
                  </a:lnTo>
                  <a:lnTo>
                    <a:pt x="4838" y="3412"/>
                  </a:lnTo>
                  <a:lnTo>
                    <a:pt x="4838" y="1073"/>
                  </a:lnTo>
                  <a:lnTo>
                    <a:pt x="4778" y="1039"/>
                  </a:lnTo>
                  <a:lnTo>
                    <a:pt x="4656" y="984"/>
                  </a:lnTo>
                  <a:lnTo>
                    <a:pt x="4533" y="942"/>
                  </a:lnTo>
                  <a:lnTo>
                    <a:pt x="4409" y="915"/>
                  </a:lnTo>
                  <a:lnTo>
                    <a:pt x="4285" y="903"/>
                  </a:lnTo>
                  <a:lnTo>
                    <a:pt x="4164" y="906"/>
                  </a:lnTo>
                  <a:lnTo>
                    <a:pt x="4043" y="923"/>
                  </a:lnTo>
                  <a:lnTo>
                    <a:pt x="3925" y="956"/>
                  </a:lnTo>
                  <a:lnTo>
                    <a:pt x="3868" y="98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10" name="TextBox 29">
            <a:extLst>
              <a:ext uri="{FF2B5EF4-FFF2-40B4-BE49-F238E27FC236}">
                <a16:creationId xmlns:a16="http://schemas.microsoft.com/office/drawing/2014/main" id="{A7231D79-7175-46D4-A7A0-F017E7055540}"/>
              </a:ext>
            </a:extLst>
          </p:cNvPr>
          <p:cNvSpPr txBox="1"/>
          <p:nvPr/>
        </p:nvSpPr>
        <p:spPr>
          <a:xfrm>
            <a:off x="4413366" y="1652132"/>
            <a:ext cx="1473480" cy="338554"/>
          </a:xfrm>
          <a:prstGeom prst="rect">
            <a:avLst/>
          </a:prstGeom>
          <a:noFill/>
        </p:spPr>
        <p:txBody>
          <a:bodyPr wrap="none" rtlCol="0" anchor="ctr">
            <a:spAutoFit/>
          </a:bodyPr>
          <a:lstStyle/>
          <a:p>
            <a:pPr algn="r"/>
            <a:r>
              <a:rPr lang="en-US" sz="1600" b="1" dirty="0">
                <a:solidFill>
                  <a:schemeClr val="accent6"/>
                </a:solidFill>
              </a:rPr>
              <a:t>Lorem Ipsum</a:t>
            </a:r>
          </a:p>
        </p:txBody>
      </p:sp>
      <p:sp>
        <p:nvSpPr>
          <p:cNvPr id="11" name="TextBox 28">
            <a:extLst>
              <a:ext uri="{FF2B5EF4-FFF2-40B4-BE49-F238E27FC236}">
                <a16:creationId xmlns:a16="http://schemas.microsoft.com/office/drawing/2014/main" id="{DD9A6ADF-02F1-4708-B1D7-4645D8C716EB}"/>
              </a:ext>
            </a:extLst>
          </p:cNvPr>
          <p:cNvSpPr txBox="1"/>
          <p:nvPr/>
        </p:nvSpPr>
        <p:spPr>
          <a:xfrm>
            <a:off x="1115415" y="1847671"/>
            <a:ext cx="1473480" cy="338554"/>
          </a:xfrm>
          <a:prstGeom prst="rect">
            <a:avLst/>
          </a:prstGeom>
          <a:noFill/>
        </p:spPr>
        <p:txBody>
          <a:bodyPr wrap="none" rtlCol="0" anchor="ctr">
            <a:spAutoFit/>
          </a:bodyPr>
          <a:lstStyle/>
          <a:p>
            <a:pPr algn="r"/>
            <a:r>
              <a:rPr lang="en-US" sz="1600" b="1" dirty="0">
                <a:solidFill>
                  <a:schemeClr val="accent6"/>
                </a:solidFill>
              </a:rPr>
              <a:t>Lorem Ipsum</a:t>
            </a:r>
          </a:p>
        </p:txBody>
      </p:sp>
      <p:sp>
        <p:nvSpPr>
          <p:cNvPr id="12" name="TextBox 30">
            <a:extLst>
              <a:ext uri="{FF2B5EF4-FFF2-40B4-BE49-F238E27FC236}">
                <a16:creationId xmlns:a16="http://schemas.microsoft.com/office/drawing/2014/main" id="{008A4E5C-B718-4A6A-9373-3B9EC5E14C47}"/>
              </a:ext>
            </a:extLst>
          </p:cNvPr>
          <p:cNvSpPr txBox="1"/>
          <p:nvPr/>
        </p:nvSpPr>
        <p:spPr>
          <a:xfrm>
            <a:off x="1245014" y="3874413"/>
            <a:ext cx="1473480" cy="338554"/>
          </a:xfrm>
          <a:prstGeom prst="rect">
            <a:avLst/>
          </a:prstGeom>
          <a:noFill/>
        </p:spPr>
        <p:txBody>
          <a:bodyPr wrap="none" rtlCol="0" anchor="ctr">
            <a:spAutoFit/>
          </a:bodyPr>
          <a:lstStyle/>
          <a:p>
            <a:pPr algn="r"/>
            <a:r>
              <a:rPr lang="en-US" sz="1600" b="1" dirty="0">
                <a:solidFill>
                  <a:schemeClr val="accent3"/>
                </a:solidFill>
              </a:rPr>
              <a:t>Lorem Ipsum</a:t>
            </a:r>
          </a:p>
        </p:txBody>
      </p:sp>
      <p:sp>
        <p:nvSpPr>
          <p:cNvPr id="13" name="TextBox 35">
            <a:extLst>
              <a:ext uri="{FF2B5EF4-FFF2-40B4-BE49-F238E27FC236}">
                <a16:creationId xmlns:a16="http://schemas.microsoft.com/office/drawing/2014/main" id="{27EADCB0-3D9B-4E8F-A883-3940B05B4F6A}"/>
              </a:ext>
            </a:extLst>
          </p:cNvPr>
          <p:cNvSpPr txBox="1"/>
          <p:nvPr/>
        </p:nvSpPr>
        <p:spPr>
          <a:xfrm>
            <a:off x="524934" y="3254392"/>
            <a:ext cx="1473480" cy="338554"/>
          </a:xfrm>
          <a:prstGeom prst="rect">
            <a:avLst/>
          </a:prstGeom>
          <a:noFill/>
        </p:spPr>
        <p:txBody>
          <a:bodyPr wrap="none" rtlCol="0" anchor="ctr">
            <a:spAutoFit/>
          </a:bodyPr>
          <a:lstStyle/>
          <a:p>
            <a:pPr algn="r"/>
            <a:r>
              <a:rPr lang="en-US" sz="1600" b="1" dirty="0">
                <a:solidFill>
                  <a:schemeClr val="accent6"/>
                </a:solidFill>
              </a:rPr>
              <a:t>Lorem Ipsum</a:t>
            </a:r>
          </a:p>
        </p:txBody>
      </p:sp>
      <p:sp>
        <p:nvSpPr>
          <p:cNvPr id="14" name="TextBox 36">
            <a:extLst>
              <a:ext uri="{FF2B5EF4-FFF2-40B4-BE49-F238E27FC236}">
                <a16:creationId xmlns:a16="http://schemas.microsoft.com/office/drawing/2014/main" id="{8E5935E7-6D5C-43EA-9788-E1F7462534F4}"/>
              </a:ext>
            </a:extLst>
          </p:cNvPr>
          <p:cNvSpPr txBox="1"/>
          <p:nvPr/>
        </p:nvSpPr>
        <p:spPr>
          <a:xfrm>
            <a:off x="524934" y="2566643"/>
            <a:ext cx="1473480" cy="338554"/>
          </a:xfrm>
          <a:prstGeom prst="rect">
            <a:avLst/>
          </a:prstGeom>
          <a:noFill/>
        </p:spPr>
        <p:txBody>
          <a:bodyPr wrap="none" rtlCol="0" anchor="ctr">
            <a:spAutoFit/>
          </a:bodyPr>
          <a:lstStyle/>
          <a:p>
            <a:pPr algn="r"/>
            <a:r>
              <a:rPr lang="en-US" sz="1600" b="1" dirty="0">
                <a:solidFill>
                  <a:schemeClr val="accent6"/>
                </a:solidFill>
              </a:rPr>
              <a:t>Lorem Ipsum</a:t>
            </a:r>
          </a:p>
        </p:txBody>
      </p:sp>
      <p:sp>
        <p:nvSpPr>
          <p:cNvPr id="15" name="TextBox 37">
            <a:extLst>
              <a:ext uri="{FF2B5EF4-FFF2-40B4-BE49-F238E27FC236}">
                <a16:creationId xmlns:a16="http://schemas.microsoft.com/office/drawing/2014/main" id="{51D75D79-5A3B-45A0-B702-0DA5C71972E6}"/>
              </a:ext>
            </a:extLst>
          </p:cNvPr>
          <p:cNvSpPr txBox="1"/>
          <p:nvPr/>
        </p:nvSpPr>
        <p:spPr>
          <a:xfrm>
            <a:off x="524934" y="5213408"/>
            <a:ext cx="1473480" cy="338554"/>
          </a:xfrm>
          <a:prstGeom prst="rect">
            <a:avLst/>
          </a:prstGeom>
          <a:noFill/>
        </p:spPr>
        <p:txBody>
          <a:bodyPr wrap="none" rtlCol="0" anchor="ctr">
            <a:spAutoFit/>
          </a:bodyPr>
          <a:lstStyle/>
          <a:p>
            <a:pPr algn="r"/>
            <a:r>
              <a:rPr lang="en-US" sz="1600" b="1" dirty="0">
                <a:solidFill>
                  <a:schemeClr val="accent3"/>
                </a:solidFill>
              </a:rPr>
              <a:t>Lorem Ipsum</a:t>
            </a:r>
          </a:p>
        </p:txBody>
      </p:sp>
      <p:sp>
        <p:nvSpPr>
          <p:cNvPr id="16" name="TextBox 38">
            <a:extLst>
              <a:ext uri="{FF2B5EF4-FFF2-40B4-BE49-F238E27FC236}">
                <a16:creationId xmlns:a16="http://schemas.microsoft.com/office/drawing/2014/main" id="{01DF9B16-1AC3-45FC-8F49-4CFB5A03D27F}"/>
              </a:ext>
            </a:extLst>
          </p:cNvPr>
          <p:cNvSpPr txBox="1"/>
          <p:nvPr/>
        </p:nvSpPr>
        <p:spPr>
          <a:xfrm>
            <a:off x="524934" y="4525659"/>
            <a:ext cx="1473480" cy="338554"/>
          </a:xfrm>
          <a:prstGeom prst="rect">
            <a:avLst/>
          </a:prstGeom>
          <a:noFill/>
        </p:spPr>
        <p:txBody>
          <a:bodyPr wrap="none" rtlCol="0" anchor="ctr">
            <a:spAutoFit/>
          </a:bodyPr>
          <a:lstStyle/>
          <a:p>
            <a:pPr algn="r"/>
            <a:r>
              <a:rPr lang="en-US" sz="1600" b="1" dirty="0">
                <a:solidFill>
                  <a:schemeClr val="accent3"/>
                </a:solidFill>
              </a:rPr>
              <a:t>Lorem Ipsum</a:t>
            </a:r>
          </a:p>
        </p:txBody>
      </p:sp>
      <p:sp>
        <p:nvSpPr>
          <p:cNvPr id="17" name="TextBox 39">
            <a:extLst>
              <a:ext uri="{FF2B5EF4-FFF2-40B4-BE49-F238E27FC236}">
                <a16:creationId xmlns:a16="http://schemas.microsoft.com/office/drawing/2014/main" id="{DB51773E-A9AC-491E-96BC-5FEA569DA770}"/>
              </a:ext>
            </a:extLst>
          </p:cNvPr>
          <p:cNvSpPr txBox="1"/>
          <p:nvPr/>
        </p:nvSpPr>
        <p:spPr>
          <a:xfrm>
            <a:off x="5507767" y="2078503"/>
            <a:ext cx="1473480" cy="338554"/>
          </a:xfrm>
          <a:prstGeom prst="rect">
            <a:avLst/>
          </a:prstGeom>
          <a:noFill/>
        </p:spPr>
        <p:txBody>
          <a:bodyPr wrap="none" rtlCol="0" anchor="ctr">
            <a:spAutoFit/>
          </a:bodyPr>
          <a:lstStyle/>
          <a:p>
            <a:pPr algn="r"/>
            <a:r>
              <a:rPr lang="en-US" sz="1600" b="1" dirty="0">
                <a:solidFill>
                  <a:schemeClr val="accent4"/>
                </a:solidFill>
              </a:rPr>
              <a:t>Lorem Ipsum</a:t>
            </a:r>
          </a:p>
        </p:txBody>
      </p:sp>
      <p:sp>
        <p:nvSpPr>
          <p:cNvPr id="18" name="TextBox 40">
            <a:extLst>
              <a:ext uri="{FF2B5EF4-FFF2-40B4-BE49-F238E27FC236}">
                <a16:creationId xmlns:a16="http://schemas.microsoft.com/office/drawing/2014/main" id="{39E8DE50-4B2D-48FE-8891-F4D6793F6D97}"/>
              </a:ext>
            </a:extLst>
          </p:cNvPr>
          <p:cNvSpPr txBox="1"/>
          <p:nvPr/>
        </p:nvSpPr>
        <p:spPr>
          <a:xfrm>
            <a:off x="6715094" y="1678442"/>
            <a:ext cx="1473480" cy="338554"/>
          </a:xfrm>
          <a:prstGeom prst="rect">
            <a:avLst/>
          </a:prstGeom>
          <a:noFill/>
        </p:spPr>
        <p:txBody>
          <a:bodyPr wrap="none" rtlCol="0" anchor="ctr">
            <a:spAutoFit/>
          </a:bodyPr>
          <a:lstStyle/>
          <a:p>
            <a:pPr algn="r"/>
            <a:r>
              <a:rPr lang="en-US" sz="1600" b="1" dirty="0">
                <a:solidFill>
                  <a:schemeClr val="accent4"/>
                </a:solidFill>
              </a:rPr>
              <a:t>Lorem Ipsum</a:t>
            </a:r>
          </a:p>
        </p:txBody>
      </p:sp>
      <p:sp>
        <p:nvSpPr>
          <p:cNvPr id="19" name="TextBox 42">
            <a:extLst>
              <a:ext uri="{FF2B5EF4-FFF2-40B4-BE49-F238E27FC236}">
                <a16:creationId xmlns:a16="http://schemas.microsoft.com/office/drawing/2014/main" id="{5499B5D0-5466-4653-8020-6D2E96CE3BEA}"/>
              </a:ext>
            </a:extLst>
          </p:cNvPr>
          <p:cNvSpPr txBox="1"/>
          <p:nvPr/>
        </p:nvSpPr>
        <p:spPr>
          <a:xfrm>
            <a:off x="10339072" y="1847671"/>
            <a:ext cx="1473480" cy="338554"/>
          </a:xfrm>
          <a:prstGeom prst="rect">
            <a:avLst/>
          </a:prstGeom>
          <a:noFill/>
        </p:spPr>
        <p:txBody>
          <a:bodyPr wrap="none" rtlCol="0" anchor="ctr">
            <a:spAutoFit/>
          </a:bodyPr>
          <a:lstStyle/>
          <a:p>
            <a:pPr algn="r"/>
            <a:r>
              <a:rPr lang="en-US" sz="1600" b="1" dirty="0">
                <a:solidFill>
                  <a:schemeClr val="accent4"/>
                </a:solidFill>
              </a:rPr>
              <a:t>Lorem Ipsum</a:t>
            </a:r>
          </a:p>
        </p:txBody>
      </p:sp>
      <p:sp>
        <p:nvSpPr>
          <p:cNvPr id="20" name="TextBox 43">
            <a:extLst>
              <a:ext uri="{FF2B5EF4-FFF2-40B4-BE49-F238E27FC236}">
                <a16:creationId xmlns:a16="http://schemas.microsoft.com/office/drawing/2014/main" id="{879601F8-F7A2-4374-9E73-DFF131CC1129}"/>
              </a:ext>
            </a:extLst>
          </p:cNvPr>
          <p:cNvSpPr txBox="1"/>
          <p:nvPr/>
        </p:nvSpPr>
        <p:spPr>
          <a:xfrm>
            <a:off x="10468671" y="3822650"/>
            <a:ext cx="1473480" cy="338554"/>
          </a:xfrm>
          <a:prstGeom prst="rect">
            <a:avLst/>
          </a:prstGeom>
          <a:noFill/>
        </p:spPr>
        <p:txBody>
          <a:bodyPr wrap="none" rtlCol="0" anchor="ctr">
            <a:spAutoFit/>
          </a:bodyPr>
          <a:lstStyle/>
          <a:p>
            <a:pPr algn="r"/>
            <a:r>
              <a:rPr lang="en-US" sz="1600" b="1" dirty="0">
                <a:solidFill>
                  <a:schemeClr val="accent1"/>
                </a:solidFill>
              </a:rPr>
              <a:t>Lorem Ipsum</a:t>
            </a:r>
          </a:p>
        </p:txBody>
      </p:sp>
      <p:sp>
        <p:nvSpPr>
          <p:cNvPr id="21" name="TextBox 44">
            <a:extLst>
              <a:ext uri="{FF2B5EF4-FFF2-40B4-BE49-F238E27FC236}">
                <a16:creationId xmlns:a16="http://schemas.microsoft.com/office/drawing/2014/main" id="{9B2F44F9-8BCF-4B96-B096-C890A11636ED}"/>
              </a:ext>
            </a:extLst>
          </p:cNvPr>
          <p:cNvSpPr txBox="1"/>
          <p:nvPr/>
        </p:nvSpPr>
        <p:spPr>
          <a:xfrm>
            <a:off x="9748591" y="3202629"/>
            <a:ext cx="1473480" cy="338554"/>
          </a:xfrm>
          <a:prstGeom prst="rect">
            <a:avLst/>
          </a:prstGeom>
          <a:noFill/>
        </p:spPr>
        <p:txBody>
          <a:bodyPr wrap="none" rtlCol="0" anchor="ctr">
            <a:spAutoFit/>
          </a:bodyPr>
          <a:lstStyle/>
          <a:p>
            <a:pPr algn="r"/>
            <a:r>
              <a:rPr lang="en-US" sz="1600" b="1" dirty="0">
                <a:solidFill>
                  <a:schemeClr val="accent4"/>
                </a:solidFill>
              </a:rPr>
              <a:t>Lorem Ipsum</a:t>
            </a:r>
          </a:p>
        </p:txBody>
      </p:sp>
      <p:sp>
        <p:nvSpPr>
          <p:cNvPr id="22" name="TextBox 45">
            <a:extLst>
              <a:ext uri="{FF2B5EF4-FFF2-40B4-BE49-F238E27FC236}">
                <a16:creationId xmlns:a16="http://schemas.microsoft.com/office/drawing/2014/main" id="{AB5C05B2-CBCF-4EA8-B887-85C5B7AEB36C}"/>
              </a:ext>
            </a:extLst>
          </p:cNvPr>
          <p:cNvSpPr txBox="1"/>
          <p:nvPr/>
        </p:nvSpPr>
        <p:spPr>
          <a:xfrm>
            <a:off x="10618561" y="2566643"/>
            <a:ext cx="1473480" cy="338554"/>
          </a:xfrm>
          <a:prstGeom prst="rect">
            <a:avLst/>
          </a:prstGeom>
          <a:noFill/>
        </p:spPr>
        <p:txBody>
          <a:bodyPr wrap="none" rtlCol="0" anchor="ctr">
            <a:spAutoFit/>
          </a:bodyPr>
          <a:lstStyle/>
          <a:p>
            <a:pPr algn="r"/>
            <a:r>
              <a:rPr lang="en-US" sz="1600" b="1" dirty="0">
                <a:solidFill>
                  <a:schemeClr val="accent4"/>
                </a:solidFill>
              </a:rPr>
              <a:t>Lorem Ipsum</a:t>
            </a:r>
          </a:p>
        </p:txBody>
      </p:sp>
      <p:sp>
        <p:nvSpPr>
          <p:cNvPr id="23" name="TextBox 46">
            <a:extLst>
              <a:ext uri="{FF2B5EF4-FFF2-40B4-BE49-F238E27FC236}">
                <a16:creationId xmlns:a16="http://schemas.microsoft.com/office/drawing/2014/main" id="{545A2275-FD8E-4F40-A8E0-30D9C2DD7F14}"/>
              </a:ext>
            </a:extLst>
          </p:cNvPr>
          <p:cNvSpPr txBox="1"/>
          <p:nvPr/>
        </p:nvSpPr>
        <p:spPr>
          <a:xfrm>
            <a:off x="10599770" y="5161645"/>
            <a:ext cx="1473480" cy="338554"/>
          </a:xfrm>
          <a:prstGeom prst="rect">
            <a:avLst/>
          </a:prstGeom>
          <a:noFill/>
        </p:spPr>
        <p:txBody>
          <a:bodyPr wrap="none" rtlCol="0" anchor="ctr">
            <a:spAutoFit/>
          </a:bodyPr>
          <a:lstStyle/>
          <a:p>
            <a:pPr algn="r"/>
            <a:r>
              <a:rPr lang="en-US" sz="1600" b="1" dirty="0">
                <a:solidFill>
                  <a:schemeClr val="accent1"/>
                </a:solidFill>
              </a:rPr>
              <a:t>Lorem Ipsum</a:t>
            </a:r>
          </a:p>
        </p:txBody>
      </p:sp>
      <p:sp>
        <p:nvSpPr>
          <p:cNvPr id="24" name="TextBox 47">
            <a:extLst>
              <a:ext uri="{FF2B5EF4-FFF2-40B4-BE49-F238E27FC236}">
                <a16:creationId xmlns:a16="http://schemas.microsoft.com/office/drawing/2014/main" id="{1316AFD1-7560-4FEF-B204-2530EB356820}"/>
              </a:ext>
            </a:extLst>
          </p:cNvPr>
          <p:cNvSpPr txBox="1"/>
          <p:nvPr/>
        </p:nvSpPr>
        <p:spPr>
          <a:xfrm>
            <a:off x="10490600" y="4473896"/>
            <a:ext cx="1473480" cy="338554"/>
          </a:xfrm>
          <a:prstGeom prst="rect">
            <a:avLst/>
          </a:prstGeom>
          <a:noFill/>
        </p:spPr>
        <p:txBody>
          <a:bodyPr wrap="none" rtlCol="0" anchor="ctr">
            <a:spAutoFit/>
          </a:bodyPr>
          <a:lstStyle/>
          <a:p>
            <a:pPr algn="r"/>
            <a:r>
              <a:rPr lang="en-US" sz="1600" b="1" dirty="0">
                <a:solidFill>
                  <a:schemeClr val="accent1"/>
                </a:solidFill>
              </a:rPr>
              <a:t>Lorem Ipsum</a:t>
            </a:r>
          </a:p>
        </p:txBody>
      </p:sp>
      <p:grpSp>
        <p:nvGrpSpPr>
          <p:cNvPr id="25" name="Group 1">
            <a:extLst>
              <a:ext uri="{FF2B5EF4-FFF2-40B4-BE49-F238E27FC236}">
                <a16:creationId xmlns:a16="http://schemas.microsoft.com/office/drawing/2014/main" id="{F128475A-EB69-43AE-B59C-FF00362034C5}"/>
              </a:ext>
            </a:extLst>
          </p:cNvPr>
          <p:cNvGrpSpPr/>
          <p:nvPr/>
        </p:nvGrpSpPr>
        <p:grpSpPr>
          <a:xfrm>
            <a:off x="5219700" y="793915"/>
            <a:ext cx="1828801" cy="120485"/>
            <a:chOff x="10866255" y="8448874"/>
            <a:chExt cx="2738812" cy="73150"/>
          </a:xfrm>
        </p:grpSpPr>
        <p:sp>
          <p:nvSpPr>
            <p:cNvPr id="26" name="Rectangle 11">
              <a:extLst>
                <a:ext uri="{FF2B5EF4-FFF2-40B4-BE49-F238E27FC236}">
                  <a16:creationId xmlns:a16="http://schemas.microsoft.com/office/drawing/2014/main" id="{3C6B8932-559B-4392-9E73-2DF1D74E4CE0}"/>
                </a:ext>
              </a:extLst>
            </p:cNvPr>
            <p:cNvSpPr/>
            <p:nvPr/>
          </p:nvSpPr>
          <p:spPr>
            <a:xfrm flipV="1">
              <a:off x="10866255" y="8448874"/>
              <a:ext cx="407521" cy="73150"/>
            </a:xfrm>
            <a:prstGeom prst="rect">
              <a:avLst/>
            </a:prstGeom>
            <a:solidFill>
              <a:srgbClr val="E9475A"/>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27" name="Rectangle 12">
              <a:extLst>
                <a:ext uri="{FF2B5EF4-FFF2-40B4-BE49-F238E27FC236}">
                  <a16:creationId xmlns:a16="http://schemas.microsoft.com/office/drawing/2014/main" id="{0C3A3CD9-34FC-4E2A-AAF9-D7F5EAF6FC75}"/>
                </a:ext>
              </a:extLst>
            </p:cNvPr>
            <p:cNvSpPr/>
            <p:nvPr/>
          </p:nvSpPr>
          <p:spPr>
            <a:xfrm flipV="1">
              <a:off x="11330497" y="8448874"/>
              <a:ext cx="407521" cy="73150"/>
            </a:xfrm>
            <a:prstGeom prst="rect">
              <a:avLst/>
            </a:prstGeom>
            <a:solidFill>
              <a:srgbClr val="FA8D30"/>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28" name="Rectangle 13">
              <a:extLst>
                <a:ext uri="{FF2B5EF4-FFF2-40B4-BE49-F238E27FC236}">
                  <a16:creationId xmlns:a16="http://schemas.microsoft.com/office/drawing/2014/main" id="{FECC3E3E-8FC6-460A-BE31-E3FB98C69C9B}"/>
                </a:ext>
              </a:extLst>
            </p:cNvPr>
            <p:cNvSpPr/>
            <p:nvPr/>
          </p:nvSpPr>
          <p:spPr>
            <a:xfrm flipV="1">
              <a:off x="11809200" y="8448874"/>
              <a:ext cx="407521" cy="73150"/>
            </a:xfrm>
            <a:prstGeom prst="rect">
              <a:avLst/>
            </a:prstGeom>
            <a:solidFill>
              <a:srgbClr val="F8C95C"/>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29" name="Rectangle 14">
              <a:extLst>
                <a:ext uri="{FF2B5EF4-FFF2-40B4-BE49-F238E27FC236}">
                  <a16:creationId xmlns:a16="http://schemas.microsoft.com/office/drawing/2014/main" id="{A0B04E65-CC26-4247-86B8-D755F27EF40D}"/>
                </a:ext>
              </a:extLst>
            </p:cNvPr>
            <p:cNvSpPr/>
            <p:nvPr/>
          </p:nvSpPr>
          <p:spPr>
            <a:xfrm flipV="1">
              <a:off x="12273541" y="8448874"/>
              <a:ext cx="407521" cy="73150"/>
            </a:xfrm>
            <a:prstGeom prst="rect">
              <a:avLst/>
            </a:prstGeom>
            <a:solidFill>
              <a:srgbClr val="FFB98B"/>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30" name="Rectangle 15">
              <a:extLst>
                <a:ext uri="{FF2B5EF4-FFF2-40B4-BE49-F238E27FC236}">
                  <a16:creationId xmlns:a16="http://schemas.microsoft.com/office/drawing/2014/main" id="{92CC28C9-A511-48BE-BB55-02B533FBAF43}"/>
                </a:ext>
              </a:extLst>
            </p:cNvPr>
            <p:cNvSpPr/>
            <p:nvPr/>
          </p:nvSpPr>
          <p:spPr>
            <a:xfrm flipV="1">
              <a:off x="12737783" y="8448874"/>
              <a:ext cx="407521" cy="73150"/>
            </a:xfrm>
            <a:prstGeom prst="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31" name="Rectangle 16">
              <a:extLst>
                <a:ext uri="{FF2B5EF4-FFF2-40B4-BE49-F238E27FC236}">
                  <a16:creationId xmlns:a16="http://schemas.microsoft.com/office/drawing/2014/main" id="{A0AB445F-CCF1-4B88-A0B4-6D73DA8CCD10}"/>
                </a:ext>
              </a:extLst>
            </p:cNvPr>
            <p:cNvSpPr/>
            <p:nvPr/>
          </p:nvSpPr>
          <p:spPr>
            <a:xfrm flipV="1">
              <a:off x="13197546" y="8448874"/>
              <a:ext cx="407521" cy="73150"/>
            </a:xfrm>
            <a:prstGeom prst="rect">
              <a:avLst/>
            </a:prstGeom>
            <a:solidFill>
              <a:schemeClr val="accent6">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grpSp>
      <p:sp>
        <p:nvSpPr>
          <p:cNvPr id="32" name="Rounded Rectangle 4">
            <a:extLst>
              <a:ext uri="{FF2B5EF4-FFF2-40B4-BE49-F238E27FC236}">
                <a16:creationId xmlns:a16="http://schemas.microsoft.com/office/drawing/2014/main" id="{D506B919-9FFE-4D2F-A744-D0092E097B27}"/>
              </a:ext>
            </a:extLst>
          </p:cNvPr>
          <p:cNvSpPr/>
          <p:nvPr/>
        </p:nvSpPr>
        <p:spPr>
          <a:xfrm>
            <a:off x="11436823" y="361731"/>
            <a:ext cx="477272" cy="328187"/>
          </a:xfrm>
          <a:prstGeom prst="roundRect">
            <a:avLst/>
          </a:prstGeom>
          <a:solidFill>
            <a:schemeClr val="tx2">
              <a:lumMod val="40000"/>
              <a:lumOff val="60000"/>
            </a:schemeClr>
          </a:solidFill>
          <a:ln w="381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fld id="{DBBBA498-DA9E-49E0-9B68-36103A5B348F}" type="slidenum">
              <a:rPr kumimoji="0" lang="id-ID" sz="1200" b="0" i="0" u="none" strike="noStrike" kern="0" cap="none" spc="0" normalizeH="0" baseline="0" noProof="0" smtClean="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pPr marL="0" marR="0" lvl="0" indent="0" algn="ctr" defTabSz="914400" eaLnBrk="1" fontAlgn="auto" latinLnBrk="0" hangingPunct="1">
                <a:lnSpc>
                  <a:spcPct val="100000"/>
                </a:lnSpc>
                <a:spcBef>
                  <a:spcPts val="0"/>
                </a:spcBef>
                <a:spcAft>
                  <a:spcPts val="0"/>
                </a:spcAft>
                <a:buClrTx/>
                <a:buSzTx/>
                <a:buFontTx/>
                <a:buNone/>
                <a:tabLst/>
                <a:defRPr/>
              </a:pPr>
              <a:t>27</a:t>
            </a:fld>
            <a:endParaRPr kumimoji="0" lang="en-US" sz="1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Tree>
    <p:extLst>
      <p:ext uri="{BB962C8B-B14F-4D97-AF65-F5344CB8AC3E}">
        <p14:creationId xmlns:p14="http://schemas.microsoft.com/office/powerpoint/2010/main" val="49449436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anim calcmode="lin" valueType="num">
                                      <p:cBhvr>
                                        <p:cTn id="8" dur="500" fill="hold"/>
                                        <p:tgtEl>
                                          <p:spTgt spid="25"/>
                                        </p:tgtEl>
                                        <p:attrNameLst>
                                          <p:attrName>ppt_x</p:attrName>
                                        </p:attrNameLst>
                                      </p:cBhvr>
                                      <p:tavLst>
                                        <p:tav tm="0">
                                          <p:val>
                                            <p:strVal val="#ppt_x"/>
                                          </p:val>
                                        </p:tav>
                                        <p:tav tm="100000">
                                          <p:val>
                                            <p:strVal val="#ppt_x"/>
                                          </p:val>
                                        </p:tav>
                                      </p:tavLst>
                                    </p:anim>
                                    <p:anim calcmode="lin" valueType="num">
                                      <p:cBhvr>
                                        <p:cTn id="9" dur="500" fill="hold"/>
                                        <p:tgtEl>
                                          <p:spTgt spid="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B1A461BA-3DB7-4E5C-8843-F1FA5822F8C1}"/>
              </a:ext>
            </a:extLst>
          </p:cNvPr>
          <p:cNvSpPr>
            <a:spLocks noGrp="1"/>
          </p:cNvSpPr>
          <p:nvPr>
            <p:ph type="title"/>
          </p:nvPr>
        </p:nvSpPr>
        <p:spPr/>
        <p:txBody>
          <a:bodyPr/>
          <a:lstStyle/>
          <a:p>
            <a:endParaRPr lang="es-PE" dirty="0"/>
          </a:p>
        </p:txBody>
      </p:sp>
      <p:grpSp>
        <p:nvGrpSpPr>
          <p:cNvPr id="4" name="Grupo 3">
            <a:extLst>
              <a:ext uri="{FF2B5EF4-FFF2-40B4-BE49-F238E27FC236}">
                <a16:creationId xmlns:a16="http://schemas.microsoft.com/office/drawing/2014/main" id="{337DAD4F-A8CC-4057-8029-3C6213E95111}"/>
              </a:ext>
            </a:extLst>
          </p:cNvPr>
          <p:cNvGrpSpPr/>
          <p:nvPr/>
        </p:nvGrpSpPr>
        <p:grpSpPr>
          <a:xfrm>
            <a:off x="1736669" y="2154155"/>
            <a:ext cx="7159137" cy="2940360"/>
            <a:chOff x="8712200" y="2643188"/>
            <a:chExt cx="977901" cy="401638"/>
          </a:xfrm>
        </p:grpSpPr>
        <p:sp>
          <p:nvSpPr>
            <p:cNvPr id="5" name="Freeform 94">
              <a:extLst>
                <a:ext uri="{FF2B5EF4-FFF2-40B4-BE49-F238E27FC236}">
                  <a16:creationId xmlns:a16="http://schemas.microsoft.com/office/drawing/2014/main" id="{C4DE0E30-3DB2-4D53-B0F0-5BF7EBDD8A4E}"/>
                </a:ext>
              </a:extLst>
            </p:cNvPr>
            <p:cNvSpPr>
              <a:spLocks/>
            </p:cNvSpPr>
            <p:nvPr/>
          </p:nvSpPr>
          <p:spPr bwMode="auto">
            <a:xfrm>
              <a:off x="8712200" y="2643188"/>
              <a:ext cx="539750" cy="396875"/>
            </a:xfrm>
            <a:custGeom>
              <a:avLst/>
              <a:gdLst>
                <a:gd name="T0" fmla="*/ 1260 w 1260"/>
                <a:gd name="T1" fmla="*/ 772 h 924"/>
                <a:gd name="T2" fmla="*/ 1009 w 1260"/>
                <a:gd name="T3" fmla="*/ 855 h 924"/>
                <a:gd name="T4" fmla="*/ 1180 w 1260"/>
                <a:gd name="T5" fmla="*/ 639 h 924"/>
                <a:gd name="T6" fmla="*/ 1191 w 1260"/>
                <a:gd name="T7" fmla="*/ 613 h 924"/>
                <a:gd name="T8" fmla="*/ 974 w 1260"/>
                <a:gd name="T9" fmla="*/ 682 h 924"/>
                <a:gd name="T10" fmla="*/ 967 w 1260"/>
                <a:gd name="T11" fmla="*/ 833 h 924"/>
                <a:gd name="T12" fmla="*/ 865 w 1260"/>
                <a:gd name="T13" fmla="*/ 665 h 924"/>
                <a:gd name="T14" fmla="*/ 847 w 1260"/>
                <a:gd name="T15" fmla="*/ 649 h 924"/>
                <a:gd name="T16" fmla="*/ 831 w 1260"/>
                <a:gd name="T17" fmla="*/ 693 h 924"/>
                <a:gd name="T18" fmla="*/ 803 w 1260"/>
                <a:gd name="T19" fmla="*/ 613 h 924"/>
                <a:gd name="T20" fmla="*/ 984 w 1260"/>
                <a:gd name="T21" fmla="*/ 595 h 924"/>
                <a:gd name="T22" fmla="*/ 1012 w 1260"/>
                <a:gd name="T23" fmla="*/ 610 h 924"/>
                <a:gd name="T24" fmla="*/ 991 w 1260"/>
                <a:gd name="T25" fmla="*/ 576 h 924"/>
                <a:gd name="T26" fmla="*/ 980 w 1260"/>
                <a:gd name="T27" fmla="*/ 534 h 924"/>
                <a:gd name="T28" fmla="*/ 971 w 1260"/>
                <a:gd name="T29" fmla="*/ 572 h 924"/>
                <a:gd name="T30" fmla="*/ 853 w 1260"/>
                <a:gd name="T31" fmla="*/ 607 h 924"/>
                <a:gd name="T32" fmla="*/ 803 w 1260"/>
                <a:gd name="T33" fmla="*/ 432 h 924"/>
                <a:gd name="T34" fmla="*/ 823 w 1260"/>
                <a:gd name="T35" fmla="*/ 313 h 924"/>
                <a:gd name="T36" fmla="*/ 1003 w 1260"/>
                <a:gd name="T37" fmla="*/ 371 h 924"/>
                <a:gd name="T38" fmla="*/ 1088 w 1260"/>
                <a:gd name="T39" fmla="*/ 403 h 924"/>
                <a:gd name="T40" fmla="*/ 1089 w 1260"/>
                <a:gd name="T41" fmla="*/ 378 h 924"/>
                <a:gd name="T42" fmla="*/ 1009 w 1260"/>
                <a:gd name="T43" fmla="*/ 334 h 924"/>
                <a:gd name="T44" fmla="*/ 1033 w 1260"/>
                <a:gd name="T45" fmla="*/ 267 h 924"/>
                <a:gd name="T46" fmla="*/ 1029 w 1260"/>
                <a:gd name="T47" fmla="*/ 251 h 924"/>
                <a:gd name="T48" fmla="*/ 1000 w 1260"/>
                <a:gd name="T49" fmla="*/ 261 h 924"/>
                <a:gd name="T50" fmla="*/ 960 w 1260"/>
                <a:gd name="T51" fmla="*/ 245 h 924"/>
                <a:gd name="T52" fmla="*/ 960 w 1260"/>
                <a:gd name="T53" fmla="*/ 245 h 924"/>
                <a:gd name="T54" fmla="*/ 950 w 1260"/>
                <a:gd name="T55" fmla="*/ 256 h 924"/>
                <a:gd name="T56" fmla="*/ 977 w 1260"/>
                <a:gd name="T57" fmla="*/ 276 h 924"/>
                <a:gd name="T58" fmla="*/ 988 w 1260"/>
                <a:gd name="T59" fmla="*/ 348 h 924"/>
                <a:gd name="T60" fmla="*/ 853 w 1260"/>
                <a:gd name="T61" fmla="*/ 314 h 924"/>
                <a:gd name="T62" fmla="*/ 911 w 1260"/>
                <a:gd name="T63" fmla="*/ 164 h 924"/>
                <a:gd name="T64" fmla="*/ 660 w 1260"/>
                <a:gd name="T65" fmla="*/ 90 h 924"/>
                <a:gd name="T66" fmla="*/ 445 w 1260"/>
                <a:gd name="T67" fmla="*/ 107 h 924"/>
                <a:gd name="T68" fmla="*/ 242 w 1260"/>
                <a:gd name="T69" fmla="*/ 305 h 924"/>
                <a:gd name="T70" fmla="*/ 77 w 1260"/>
                <a:gd name="T71" fmla="*/ 383 h 924"/>
                <a:gd name="T72" fmla="*/ 136 w 1260"/>
                <a:gd name="T73" fmla="*/ 361 h 924"/>
                <a:gd name="T74" fmla="*/ 251 w 1260"/>
                <a:gd name="T75" fmla="*/ 278 h 924"/>
                <a:gd name="T76" fmla="*/ 354 w 1260"/>
                <a:gd name="T77" fmla="*/ 148 h 924"/>
                <a:gd name="T78" fmla="*/ 317 w 1260"/>
                <a:gd name="T79" fmla="*/ 161 h 924"/>
                <a:gd name="T80" fmla="*/ 29 w 1260"/>
                <a:gd name="T81" fmla="*/ 246 h 924"/>
                <a:gd name="T82" fmla="*/ 263 w 1260"/>
                <a:gd name="T83" fmla="*/ 180 h 924"/>
                <a:gd name="T84" fmla="*/ 266 w 1260"/>
                <a:gd name="T85" fmla="*/ 120 h 924"/>
                <a:gd name="T86" fmla="*/ 113 w 1260"/>
                <a:gd name="T87" fmla="*/ 63 h 924"/>
                <a:gd name="T88" fmla="*/ 412 w 1260"/>
                <a:gd name="T89" fmla="*/ 78 h 924"/>
                <a:gd name="T90" fmla="*/ 619 w 1260"/>
                <a:gd name="T91" fmla="*/ 44 h 924"/>
                <a:gd name="T92" fmla="*/ 816 w 1260"/>
                <a:gd name="T93" fmla="*/ 108 h 924"/>
                <a:gd name="T94" fmla="*/ 986 w 1260"/>
                <a:gd name="T95" fmla="*/ 91 h 924"/>
                <a:gd name="T96" fmla="*/ 1060 w 1260"/>
                <a:gd name="T97" fmla="*/ 159 h 924"/>
                <a:gd name="T98" fmla="*/ 1157 w 1260"/>
                <a:gd name="T99" fmla="*/ 210 h 924"/>
                <a:gd name="T100" fmla="*/ 1175 w 1260"/>
                <a:gd name="T101" fmla="*/ 235 h 924"/>
                <a:gd name="T102" fmla="*/ 1185 w 1260"/>
                <a:gd name="T103" fmla="*/ 223 h 924"/>
                <a:gd name="T104" fmla="*/ 1180 w 1260"/>
                <a:gd name="T105" fmla="*/ 167 h 924"/>
                <a:gd name="T106" fmla="*/ 1167 w 1260"/>
                <a:gd name="T107" fmla="*/ 154 h 924"/>
                <a:gd name="T108" fmla="*/ 1167 w 1260"/>
                <a:gd name="T109" fmla="*/ 154 h 924"/>
                <a:gd name="T110" fmla="*/ 1154 w 1260"/>
                <a:gd name="T111" fmla="*/ 182 h 924"/>
                <a:gd name="T112" fmla="*/ 1071 w 1260"/>
                <a:gd name="T113" fmla="*/ 103 h 924"/>
                <a:gd name="T114" fmla="*/ 1167 w 1260"/>
                <a:gd name="T115" fmla="*/ 5 h 924"/>
                <a:gd name="T116" fmla="*/ 1242 w 1260"/>
                <a:gd name="T117" fmla="*/ 252 h 924"/>
                <a:gd name="T118" fmla="*/ 1059 w 1260"/>
                <a:gd name="T119" fmla="*/ 468 h 924"/>
                <a:gd name="T120" fmla="*/ 852 w 1260"/>
                <a:gd name="T121" fmla="*/ 462 h 924"/>
                <a:gd name="T122" fmla="*/ 851 w 1260"/>
                <a:gd name="T123" fmla="*/ 490 h 924"/>
                <a:gd name="T124" fmla="*/ 1108 w 1260"/>
                <a:gd name="T125" fmla="*/ 480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0" h="924">
                  <a:moveTo>
                    <a:pt x="1247" y="354"/>
                  </a:moveTo>
                  <a:cubicBezTo>
                    <a:pt x="1251" y="493"/>
                    <a:pt x="1256" y="633"/>
                    <a:pt x="1260" y="772"/>
                  </a:cubicBezTo>
                  <a:cubicBezTo>
                    <a:pt x="1259" y="784"/>
                    <a:pt x="1255" y="842"/>
                    <a:pt x="1209" y="879"/>
                  </a:cubicBezTo>
                  <a:cubicBezTo>
                    <a:pt x="1152" y="924"/>
                    <a:pt x="1058" y="915"/>
                    <a:pt x="1009" y="855"/>
                  </a:cubicBezTo>
                  <a:cubicBezTo>
                    <a:pt x="975" y="812"/>
                    <a:pt x="967" y="748"/>
                    <a:pt x="996" y="698"/>
                  </a:cubicBezTo>
                  <a:cubicBezTo>
                    <a:pt x="1030" y="638"/>
                    <a:pt x="1109" y="611"/>
                    <a:pt x="1180" y="639"/>
                  </a:cubicBezTo>
                  <a:cubicBezTo>
                    <a:pt x="1181" y="639"/>
                    <a:pt x="1188" y="638"/>
                    <a:pt x="1192" y="632"/>
                  </a:cubicBezTo>
                  <a:cubicBezTo>
                    <a:pt x="1196" y="626"/>
                    <a:pt x="1195" y="619"/>
                    <a:pt x="1191" y="613"/>
                  </a:cubicBezTo>
                  <a:cubicBezTo>
                    <a:pt x="1175" y="605"/>
                    <a:pt x="1138" y="591"/>
                    <a:pt x="1093" y="598"/>
                  </a:cubicBezTo>
                  <a:cubicBezTo>
                    <a:pt x="1024" y="609"/>
                    <a:pt x="986" y="662"/>
                    <a:pt x="974" y="682"/>
                  </a:cubicBezTo>
                  <a:cubicBezTo>
                    <a:pt x="965" y="696"/>
                    <a:pt x="948" y="725"/>
                    <a:pt x="949" y="766"/>
                  </a:cubicBezTo>
                  <a:cubicBezTo>
                    <a:pt x="950" y="797"/>
                    <a:pt x="960" y="821"/>
                    <a:pt x="967" y="833"/>
                  </a:cubicBezTo>
                  <a:cubicBezTo>
                    <a:pt x="961" y="832"/>
                    <a:pt x="898" y="819"/>
                    <a:pt x="871" y="760"/>
                  </a:cubicBezTo>
                  <a:cubicBezTo>
                    <a:pt x="850" y="716"/>
                    <a:pt x="862" y="675"/>
                    <a:pt x="865" y="665"/>
                  </a:cubicBezTo>
                  <a:cubicBezTo>
                    <a:pt x="868" y="659"/>
                    <a:pt x="867" y="653"/>
                    <a:pt x="863" y="650"/>
                  </a:cubicBezTo>
                  <a:cubicBezTo>
                    <a:pt x="857" y="645"/>
                    <a:pt x="848" y="649"/>
                    <a:pt x="847" y="649"/>
                  </a:cubicBezTo>
                  <a:cubicBezTo>
                    <a:pt x="846" y="650"/>
                    <a:pt x="841" y="653"/>
                    <a:pt x="836" y="664"/>
                  </a:cubicBezTo>
                  <a:cubicBezTo>
                    <a:pt x="834" y="670"/>
                    <a:pt x="831" y="680"/>
                    <a:pt x="831" y="693"/>
                  </a:cubicBezTo>
                  <a:cubicBezTo>
                    <a:pt x="825" y="686"/>
                    <a:pt x="816" y="674"/>
                    <a:pt x="809" y="658"/>
                  </a:cubicBezTo>
                  <a:cubicBezTo>
                    <a:pt x="802" y="639"/>
                    <a:pt x="802" y="622"/>
                    <a:pt x="803" y="613"/>
                  </a:cubicBezTo>
                  <a:cubicBezTo>
                    <a:pt x="816" y="620"/>
                    <a:pt x="834" y="629"/>
                    <a:pt x="857" y="633"/>
                  </a:cubicBezTo>
                  <a:cubicBezTo>
                    <a:pt x="923" y="643"/>
                    <a:pt x="973" y="604"/>
                    <a:pt x="984" y="595"/>
                  </a:cubicBezTo>
                  <a:cubicBezTo>
                    <a:pt x="990" y="600"/>
                    <a:pt x="995" y="605"/>
                    <a:pt x="1001" y="610"/>
                  </a:cubicBezTo>
                  <a:cubicBezTo>
                    <a:pt x="1004" y="612"/>
                    <a:pt x="1008" y="612"/>
                    <a:pt x="1012" y="610"/>
                  </a:cubicBezTo>
                  <a:cubicBezTo>
                    <a:pt x="1015" y="608"/>
                    <a:pt x="1016" y="603"/>
                    <a:pt x="1014" y="599"/>
                  </a:cubicBezTo>
                  <a:cubicBezTo>
                    <a:pt x="1010" y="597"/>
                    <a:pt x="998" y="591"/>
                    <a:pt x="991" y="576"/>
                  </a:cubicBezTo>
                  <a:cubicBezTo>
                    <a:pt x="983" y="561"/>
                    <a:pt x="986" y="546"/>
                    <a:pt x="987" y="543"/>
                  </a:cubicBezTo>
                  <a:cubicBezTo>
                    <a:pt x="986" y="538"/>
                    <a:pt x="983" y="535"/>
                    <a:pt x="980" y="534"/>
                  </a:cubicBezTo>
                  <a:cubicBezTo>
                    <a:pt x="976" y="534"/>
                    <a:pt x="972" y="538"/>
                    <a:pt x="971" y="540"/>
                  </a:cubicBezTo>
                  <a:cubicBezTo>
                    <a:pt x="962" y="550"/>
                    <a:pt x="969" y="569"/>
                    <a:pt x="971" y="572"/>
                  </a:cubicBezTo>
                  <a:cubicBezTo>
                    <a:pt x="957" y="582"/>
                    <a:pt x="933" y="598"/>
                    <a:pt x="899" y="605"/>
                  </a:cubicBezTo>
                  <a:cubicBezTo>
                    <a:pt x="886" y="608"/>
                    <a:pt x="871" y="610"/>
                    <a:pt x="853" y="607"/>
                  </a:cubicBezTo>
                  <a:cubicBezTo>
                    <a:pt x="822" y="600"/>
                    <a:pt x="792" y="577"/>
                    <a:pt x="779" y="544"/>
                  </a:cubicBezTo>
                  <a:cubicBezTo>
                    <a:pt x="765" y="507"/>
                    <a:pt x="774" y="463"/>
                    <a:pt x="803" y="432"/>
                  </a:cubicBezTo>
                  <a:cubicBezTo>
                    <a:pt x="798" y="424"/>
                    <a:pt x="790" y="407"/>
                    <a:pt x="789" y="385"/>
                  </a:cubicBezTo>
                  <a:cubicBezTo>
                    <a:pt x="789" y="344"/>
                    <a:pt x="818" y="317"/>
                    <a:pt x="823" y="313"/>
                  </a:cubicBezTo>
                  <a:cubicBezTo>
                    <a:pt x="830" y="324"/>
                    <a:pt x="850" y="355"/>
                    <a:pt x="889" y="371"/>
                  </a:cubicBezTo>
                  <a:cubicBezTo>
                    <a:pt x="944" y="394"/>
                    <a:pt x="993" y="375"/>
                    <a:pt x="1003" y="371"/>
                  </a:cubicBezTo>
                  <a:cubicBezTo>
                    <a:pt x="1009" y="377"/>
                    <a:pt x="1019" y="387"/>
                    <a:pt x="1035" y="394"/>
                  </a:cubicBezTo>
                  <a:cubicBezTo>
                    <a:pt x="1057" y="404"/>
                    <a:pt x="1078" y="404"/>
                    <a:pt x="1088" y="403"/>
                  </a:cubicBezTo>
                  <a:cubicBezTo>
                    <a:pt x="1088" y="402"/>
                    <a:pt x="1094" y="399"/>
                    <a:pt x="1095" y="392"/>
                  </a:cubicBezTo>
                  <a:cubicBezTo>
                    <a:pt x="1096" y="386"/>
                    <a:pt x="1093" y="381"/>
                    <a:pt x="1089" y="378"/>
                  </a:cubicBezTo>
                  <a:cubicBezTo>
                    <a:pt x="1080" y="378"/>
                    <a:pt x="1062" y="378"/>
                    <a:pt x="1043" y="368"/>
                  </a:cubicBezTo>
                  <a:cubicBezTo>
                    <a:pt x="1036" y="364"/>
                    <a:pt x="1019" y="354"/>
                    <a:pt x="1009" y="334"/>
                  </a:cubicBezTo>
                  <a:cubicBezTo>
                    <a:pt x="996" y="308"/>
                    <a:pt x="1002" y="283"/>
                    <a:pt x="1004" y="277"/>
                  </a:cubicBezTo>
                  <a:cubicBezTo>
                    <a:pt x="1013" y="274"/>
                    <a:pt x="1023" y="270"/>
                    <a:pt x="1033" y="267"/>
                  </a:cubicBezTo>
                  <a:cubicBezTo>
                    <a:pt x="1033" y="267"/>
                    <a:pt x="1037" y="264"/>
                    <a:pt x="1036" y="259"/>
                  </a:cubicBezTo>
                  <a:cubicBezTo>
                    <a:pt x="1035" y="255"/>
                    <a:pt x="1033" y="252"/>
                    <a:pt x="1029" y="251"/>
                  </a:cubicBezTo>
                  <a:cubicBezTo>
                    <a:pt x="1020" y="254"/>
                    <a:pt x="1011" y="257"/>
                    <a:pt x="1002" y="260"/>
                  </a:cubicBezTo>
                  <a:cubicBezTo>
                    <a:pt x="1001" y="260"/>
                    <a:pt x="1001" y="261"/>
                    <a:pt x="1000" y="261"/>
                  </a:cubicBezTo>
                  <a:cubicBezTo>
                    <a:pt x="994" y="262"/>
                    <a:pt x="989" y="261"/>
                    <a:pt x="985" y="260"/>
                  </a:cubicBezTo>
                  <a:cubicBezTo>
                    <a:pt x="971" y="256"/>
                    <a:pt x="960" y="245"/>
                    <a:pt x="960" y="245"/>
                  </a:cubicBezTo>
                  <a:cubicBezTo>
                    <a:pt x="960" y="245"/>
                    <a:pt x="960" y="245"/>
                    <a:pt x="960" y="245"/>
                  </a:cubicBezTo>
                  <a:cubicBezTo>
                    <a:pt x="960" y="245"/>
                    <a:pt x="960" y="245"/>
                    <a:pt x="960" y="245"/>
                  </a:cubicBezTo>
                  <a:cubicBezTo>
                    <a:pt x="960" y="245"/>
                    <a:pt x="955" y="246"/>
                    <a:pt x="953" y="248"/>
                  </a:cubicBezTo>
                  <a:cubicBezTo>
                    <a:pt x="951" y="249"/>
                    <a:pt x="950" y="251"/>
                    <a:pt x="950" y="256"/>
                  </a:cubicBezTo>
                  <a:cubicBezTo>
                    <a:pt x="953" y="260"/>
                    <a:pt x="956" y="264"/>
                    <a:pt x="963" y="269"/>
                  </a:cubicBezTo>
                  <a:cubicBezTo>
                    <a:pt x="968" y="272"/>
                    <a:pt x="973" y="274"/>
                    <a:pt x="977" y="276"/>
                  </a:cubicBezTo>
                  <a:cubicBezTo>
                    <a:pt x="974" y="284"/>
                    <a:pt x="971" y="300"/>
                    <a:pt x="976" y="319"/>
                  </a:cubicBezTo>
                  <a:cubicBezTo>
                    <a:pt x="978" y="332"/>
                    <a:pt x="983" y="342"/>
                    <a:pt x="988" y="348"/>
                  </a:cubicBezTo>
                  <a:cubicBezTo>
                    <a:pt x="973" y="353"/>
                    <a:pt x="936" y="361"/>
                    <a:pt x="897" y="345"/>
                  </a:cubicBezTo>
                  <a:cubicBezTo>
                    <a:pt x="885" y="340"/>
                    <a:pt x="866" y="333"/>
                    <a:pt x="853" y="314"/>
                  </a:cubicBezTo>
                  <a:cubicBezTo>
                    <a:pt x="832" y="286"/>
                    <a:pt x="832" y="246"/>
                    <a:pt x="847" y="216"/>
                  </a:cubicBezTo>
                  <a:cubicBezTo>
                    <a:pt x="866" y="177"/>
                    <a:pt x="905" y="166"/>
                    <a:pt x="911" y="164"/>
                  </a:cubicBezTo>
                  <a:cubicBezTo>
                    <a:pt x="840" y="161"/>
                    <a:pt x="788" y="145"/>
                    <a:pt x="753" y="130"/>
                  </a:cubicBezTo>
                  <a:cubicBezTo>
                    <a:pt x="727" y="118"/>
                    <a:pt x="705" y="106"/>
                    <a:pt x="660" y="90"/>
                  </a:cubicBezTo>
                  <a:cubicBezTo>
                    <a:pt x="620" y="77"/>
                    <a:pt x="597" y="69"/>
                    <a:pt x="568" y="68"/>
                  </a:cubicBezTo>
                  <a:cubicBezTo>
                    <a:pt x="519" y="67"/>
                    <a:pt x="483" y="86"/>
                    <a:pt x="445" y="107"/>
                  </a:cubicBezTo>
                  <a:cubicBezTo>
                    <a:pt x="411" y="126"/>
                    <a:pt x="357" y="161"/>
                    <a:pt x="306" y="226"/>
                  </a:cubicBezTo>
                  <a:cubicBezTo>
                    <a:pt x="285" y="252"/>
                    <a:pt x="263" y="279"/>
                    <a:pt x="242" y="305"/>
                  </a:cubicBezTo>
                  <a:cubicBezTo>
                    <a:pt x="223" y="323"/>
                    <a:pt x="194" y="345"/>
                    <a:pt x="155" y="362"/>
                  </a:cubicBezTo>
                  <a:cubicBezTo>
                    <a:pt x="146" y="366"/>
                    <a:pt x="117" y="377"/>
                    <a:pt x="77" y="383"/>
                  </a:cubicBezTo>
                  <a:cubicBezTo>
                    <a:pt x="46" y="387"/>
                    <a:pt x="20" y="386"/>
                    <a:pt x="0" y="384"/>
                  </a:cubicBezTo>
                  <a:cubicBezTo>
                    <a:pt x="32" y="386"/>
                    <a:pt x="82" y="383"/>
                    <a:pt x="136" y="361"/>
                  </a:cubicBezTo>
                  <a:cubicBezTo>
                    <a:pt x="170" y="347"/>
                    <a:pt x="194" y="330"/>
                    <a:pt x="202" y="324"/>
                  </a:cubicBezTo>
                  <a:cubicBezTo>
                    <a:pt x="228" y="304"/>
                    <a:pt x="244" y="285"/>
                    <a:pt x="251" y="278"/>
                  </a:cubicBezTo>
                  <a:cubicBezTo>
                    <a:pt x="275" y="249"/>
                    <a:pt x="268" y="245"/>
                    <a:pt x="295" y="211"/>
                  </a:cubicBezTo>
                  <a:cubicBezTo>
                    <a:pt x="313" y="186"/>
                    <a:pt x="333" y="167"/>
                    <a:pt x="354" y="148"/>
                  </a:cubicBezTo>
                  <a:cubicBezTo>
                    <a:pt x="364" y="137"/>
                    <a:pt x="373" y="129"/>
                    <a:pt x="380" y="123"/>
                  </a:cubicBezTo>
                  <a:cubicBezTo>
                    <a:pt x="365" y="132"/>
                    <a:pt x="344" y="145"/>
                    <a:pt x="317" y="161"/>
                  </a:cubicBezTo>
                  <a:cubicBezTo>
                    <a:pt x="282" y="181"/>
                    <a:pt x="243" y="203"/>
                    <a:pt x="231" y="210"/>
                  </a:cubicBezTo>
                  <a:cubicBezTo>
                    <a:pt x="199" y="227"/>
                    <a:pt x="138" y="249"/>
                    <a:pt x="29" y="246"/>
                  </a:cubicBezTo>
                  <a:cubicBezTo>
                    <a:pt x="75" y="247"/>
                    <a:pt x="112" y="240"/>
                    <a:pt x="139" y="234"/>
                  </a:cubicBezTo>
                  <a:cubicBezTo>
                    <a:pt x="191" y="220"/>
                    <a:pt x="228" y="199"/>
                    <a:pt x="263" y="180"/>
                  </a:cubicBezTo>
                  <a:cubicBezTo>
                    <a:pt x="300" y="158"/>
                    <a:pt x="331" y="137"/>
                    <a:pt x="354" y="119"/>
                  </a:cubicBezTo>
                  <a:cubicBezTo>
                    <a:pt x="328" y="122"/>
                    <a:pt x="298" y="123"/>
                    <a:pt x="266" y="120"/>
                  </a:cubicBezTo>
                  <a:cubicBezTo>
                    <a:pt x="150" y="108"/>
                    <a:pt x="70" y="45"/>
                    <a:pt x="33" y="12"/>
                  </a:cubicBezTo>
                  <a:cubicBezTo>
                    <a:pt x="51" y="27"/>
                    <a:pt x="78" y="46"/>
                    <a:pt x="113" y="63"/>
                  </a:cubicBezTo>
                  <a:cubicBezTo>
                    <a:pt x="135" y="73"/>
                    <a:pt x="185" y="95"/>
                    <a:pt x="254" y="99"/>
                  </a:cubicBezTo>
                  <a:cubicBezTo>
                    <a:pt x="324" y="103"/>
                    <a:pt x="380" y="87"/>
                    <a:pt x="412" y="78"/>
                  </a:cubicBezTo>
                  <a:cubicBezTo>
                    <a:pt x="473" y="59"/>
                    <a:pt x="506" y="37"/>
                    <a:pt x="566" y="38"/>
                  </a:cubicBezTo>
                  <a:cubicBezTo>
                    <a:pt x="592" y="39"/>
                    <a:pt x="617" y="44"/>
                    <a:pt x="619" y="44"/>
                  </a:cubicBezTo>
                  <a:cubicBezTo>
                    <a:pt x="654" y="51"/>
                    <a:pt x="675" y="62"/>
                    <a:pt x="699" y="72"/>
                  </a:cubicBezTo>
                  <a:cubicBezTo>
                    <a:pt x="699" y="72"/>
                    <a:pt x="747" y="92"/>
                    <a:pt x="816" y="108"/>
                  </a:cubicBezTo>
                  <a:cubicBezTo>
                    <a:pt x="846" y="115"/>
                    <a:pt x="889" y="123"/>
                    <a:pt x="944" y="124"/>
                  </a:cubicBezTo>
                  <a:cubicBezTo>
                    <a:pt x="952" y="115"/>
                    <a:pt x="965" y="102"/>
                    <a:pt x="986" y="91"/>
                  </a:cubicBezTo>
                  <a:cubicBezTo>
                    <a:pt x="1009" y="79"/>
                    <a:pt x="1031" y="77"/>
                    <a:pt x="1043" y="76"/>
                  </a:cubicBezTo>
                  <a:cubicBezTo>
                    <a:pt x="1041" y="85"/>
                    <a:pt x="1036" y="123"/>
                    <a:pt x="1060" y="159"/>
                  </a:cubicBezTo>
                  <a:cubicBezTo>
                    <a:pt x="1085" y="196"/>
                    <a:pt x="1125" y="205"/>
                    <a:pt x="1135" y="207"/>
                  </a:cubicBezTo>
                  <a:cubicBezTo>
                    <a:pt x="1144" y="209"/>
                    <a:pt x="1152" y="209"/>
                    <a:pt x="1157" y="210"/>
                  </a:cubicBezTo>
                  <a:cubicBezTo>
                    <a:pt x="1158" y="214"/>
                    <a:pt x="1160" y="221"/>
                    <a:pt x="1167" y="228"/>
                  </a:cubicBezTo>
                  <a:cubicBezTo>
                    <a:pt x="1170" y="231"/>
                    <a:pt x="1173" y="233"/>
                    <a:pt x="1175" y="235"/>
                  </a:cubicBezTo>
                  <a:cubicBezTo>
                    <a:pt x="1176" y="235"/>
                    <a:pt x="1179" y="235"/>
                    <a:pt x="1182" y="233"/>
                  </a:cubicBezTo>
                  <a:cubicBezTo>
                    <a:pt x="1185" y="231"/>
                    <a:pt x="1186" y="227"/>
                    <a:pt x="1185" y="223"/>
                  </a:cubicBezTo>
                  <a:cubicBezTo>
                    <a:pt x="1183" y="221"/>
                    <a:pt x="1173" y="212"/>
                    <a:pt x="1171" y="198"/>
                  </a:cubicBezTo>
                  <a:cubicBezTo>
                    <a:pt x="1169" y="181"/>
                    <a:pt x="1178" y="169"/>
                    <a:pt x="1180" y="167"/>
                  </a:cubicBezTo>
                  <a:cubicBezTo>
                    <a:pt x="1180" y="160"/>
                    <a:pt x="1178" y="157"/>
                    <a:pt x="1176" y="156"/>
                  </a:cubicBezTo>
                  <a:cubicBezTo>
                    <a:pt x="1173" y="154"/>
                    <a:pt x="1167" y="154"/>
                    <a:pt x="1167" y="154"/>
                  </a:cubicBezTo>
                  <a:cubicBezTo>
                    <a:pt x="1167" y="154"/>
                    <a:pt x="1167" y="154"/>
                    <a:pt x="1167" y="154"/>
                  </a:cubicBezTo>
                  <a:cubicBezTo>
                    <a:pt x="1167" y="154"/>
                    <a:pt x="1167" y="154"/>
                    <a:pt x="1167" y="154"/>
                  </a:cubicBezTo>
                  <a:cubicBezTo>
                    <a:pt x="1161" y="165"/>
                    <a:pt x="1160" y="167"/>
                    <a:pt x="1160" y="167"/>
                  </a:cubicBezTo>
                  <a:cubicBezTo>
                    <a:pt x="1158" y="170"/>
                    <a:pt x="1156" y="175"/>
                    <a:pt x="1154" y="182"/>
                  </a:cubicBezTo>
                  <a:cubicBezTo>
                    <a:pt x="1147" y="182"/>
                    <a:pt x="1122" y="180"/>
                    <a:pt x="1100" y="161"/>
                  </a:cubicBezTo>
                  <a:cubicBezTo>
                    <a:pt x="1075" y="140"/>
                    <a:pt x="1072" y="111"/>
                    <a:pt x="1071" y="103"/>
                  </a:cubicBezTo>
                  <a:cubicBezTo>
                    <a:pt x="1070" y="95"/>
                    <a:pt x="1068" y="73"/>
                    <a:pt x="1080" y="50"/>
                  </a:cubicBezTo>
                  <a:cubicBezTo>
                    <a:pt x="1095" y="23"/>
                    <a:pt x="1129" y="0"/>
                    <a:pt x="1167" y="5"/>
                  </a:cubicBezTo>
                  <a:cubicBezTo>
                    <a:pt x="1200" y="10"/>
                    <a:pt x="1227" y="34"/>
                    <a:pt x="1237" y="66"/>
                  </a:cubicBezTo>
                  <a:cubicBezTo>
                    <a:pt x="1239" y="128"/>
                    <a:pt x="1240" y="190"/>
                    <a:pt x="1242" y="252"/>
                  </a:cubicBezTo>
                  <a:cubicBezTo>
                    <a:pt x="1241" y="276"/>
                    <a:pt x="1235" y="315"/>
                    <a:pt x="1211" y="356"/>
                  </a:cubicBezTo>
                  <a:cubicBezTo>
                    <a:pt x="1163" y="439"/>
                    <a:pt x="1079" y="463"/>
                    <a:pt x="1059" y="468"/>
                  </a:cubicBezTo>
                  <a:cubicBezTo>
                    <a:pt x="1024" y="476"/>
                    <a:pt x="976" y="481"/>
                    <a:pt x="920" y="475"/>
                  </a:cubicBezTo>
                  <a:cubicBezTo>
                    <a:pt x="895" y="472"/>
                    <a:pt x="872" y="467"/>
                    <a:pt x="852" y="462"/>
                  </a:cubicBezTo>
                  <a:cubicBezTo>
                    <a:pt x="846" y="463"/>
                    <a:pt x="841" y="467"/>
                    <a:pt x="840" y="472"/>
                  </a:cubicBezTo>
                  <a:cubicBezTo>
                    <a:pt x="838" y="479"/>
                    <a:pt x="843" y="487"/>
                    <a:pt x="851" y="490"/>
                  </a:cubicBezTo>
                  <a:cubicBezTo>
                    <a:pt x="877" y="496"/>
                    <a:pt x="914" y="503"/>
                    <a:pt x="960" y="503"/>
                  </a:cubicBezTo>
                  <a:cubicBezTo>
                    <a:pt x="999" y="503"/>
                    <a:pt x="1052" y="504"/>
                    <a:pt x="1108" y="480"/>
                  </a:cubicBezTo>
                  <a:cubicBezTo>
                    <a:pt x="1185" y="448"/>
                    <a:pt x="1227" y="387"/>
                    <a:pt x="1247" y="354"/>
                  </a:cubicBezTo>
                  <a:close/>
                </a:path>
              </a:pathLst>
            </a:custGeom>
            <a:solidFill>
              <a:srgbClr val="FFB9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 name="Freeform 95">
              <a:extLst>
                <a:ext uri="{FF2B5EF4-FFF2-40B4-BE49-F238E27FC236}">
                  <a16:creationId xmlns:a16="http://schemas.microsoft.com/office/drawing/2014/main" id="{9C33377A-D07A-43F9-BCB1-07B772CC1E15}"/>
                </a:ext>
              </a:extLst>
            </p:cNvPr>
            <p:cNvSpPr>
              <a:spLocks/>
            </p:cNvSpPr>
            <p:nvPr/>
          </p:nvSpPr>
          <p:spPr bwMode="auto">
            <a:xfrm>
              <a:off x="9255125" y="2643188"/>
              <a:ext cx="179388" cy="188913"/>
            </a:xfrm>
            <a:custGeom>
              <a:avLst/>
              <a:gdLst>
                <a:gd name="T0" fmla="*/ 0 w 418"/>
                <a:gd name="T1" fmla="*/ 72 h 441"/>
                <a:gd name="T2" fmla="*/ 18 w 418"/>
                <a:gd name="T3" fmla="*/ 33 h 441"/>
                <a:gd name="T4" fmla="*/ 97 w 418"/>
                <a:gd name="T5" fmla="*/ 4 h 441"/>
                <a:gd name="T6" fmla="*/ 168 w 418"/>
                <a:gd name="T7" fmla="*/ 61 h 441"/>
                <a:gd name="T8" fmla="*/ 166 w 418"/>
                <a:gd name="T9" fmla="*/ 124 h 441"/>
                <a:gd name="T10" fmla="*/ 92 w 418"/>
                <a:gd name="T11" fmla="*/ 179 h 441"/>
                <a:gd name="T12" fmla="*/ 81 w 418"/>
                <a:gd name="T13" fmla="*/ 155 h 441"/>
                <a:gd name="T14" fmla="*/ 73 w 418"/>
                <a:gd name="T15" fmla="*/ 149 h 441"/>
                <a:gd name="T16" fmla="*/ 64 w 418"/>
                <a:gd name="T17" fmla="*/ 158 h 441"/>
                <a:gd name="T18" fmla="*/ 69 w 418"/>
                <a:gd name="T19" fmla="*/ 167 h 441"/>
                <a:gd name="T20" fmla="*/ 74 w 418"/>
                <a:gd name="T21" fmla="*/ 197 h 441"/>
                <a:gd name="T22" fmla="*/ 65 w 418"/>
                <a:gd name="T23" fmla="*/ 217 h 441"/>
                <a:gd name="T24" fmla="*/ 64 w 418"/>
                <a:gd name="T25" fmla="*/ 229 h 441"/>
                <a:gd name="T26" fmla="*/ 77 w 418"/>
                <a:gd name="T27" fmla="*/ 230 h 441"/>
                <a:gd name="T28" fmla="*/ 88 w 418"/>
                <a:gd name="T29" fmla="*/ 207 h 441"/>
                <a:gd name="T30" fmla="*/ 124 w 418"/>
                <a:gd name="T31" fmla="*/ 200 h 441"/>
                <a:gd name="T32" fmla="*/ 186 w 418"/>
                <a:gd name="T33" fmla="*/ 151 h 441"/>
                <a:gd name="T34" fmla="*/ 198 w 418"/>
                <a:gd name="T35" fmla="*/ 69 h 441"/>
                <a:gd name="T36" fmla="*/ 273 w 418"/>
                <a:gd name="T37" fmla="*/ 87 h 441"/>
                <a:gd name="T38" fmla="*/ 322 w 418"/>
                <a:gd name="T39" fmla="*/ 147 h 441"/>
                <a:gd name="T40" fmla="*/ 405 w 418"/>
                <a:gd name="T41" fmla="*/ 205 h 441"/>
                <a:gd name="T42" fmla="*/ 414 w 418"/>
                <a:gd name="T43" fmla="*/ 243 h 441"/>
                <a:gd name="T44" fmla="*/ 392 w 418"/>
                <a:gd name="T45" fmla="*/ 341 h 441"/>
                <a:gd name="T46" fmla="*/ 255 w 418"/>
                <a:gd name="T47" fmla="*/ 401 h 441"/>
                <a:gd name="T48" fmla="*/ 258 w 418"/>
                <a:gd name="T49" fmla="*/ 373 h 441"/>
                <a:gd name="T50" fmla="*/ 256 w 418"/>
                <a:gd name="T51" fmla="*/ 329 h 441"/>
                <a:gd name="T52" fmla="*/ 274 w 418"/>
                <a:gd name="T53" fmla="*/ 319 h 441"/>
                <a:gd name="T54" fmla="*/ 281 w 418"/>
                <a:gd name="T55" fmla="*/ 305 h 441"/>
                <a:gd name="T56" fmla="*/ 273 w 418"/>
                <a:gd name="T57" fmla="*/ 297 h 441"/>
                <a:gd name="T58" fmla="*/ 252 w 418"/>
                <a:gd name="T59" fmla="*/ 315 h 441"/>
                <a:gd name="T60" fmla="*/ 206 w 418"/>
                <a:gd name="T61" fmla="*/ 310 h 441"/>
                <a:gd name="T62" fmla="*/ 195 w 418"/>
                <a:gd name="T63" fmla="*/ 317 h 441"/>
                <a:gd name="T64" fmla="*/ 203 w 418"/>
                <a:gd name="T65" fmla="*/ 330 h 441"/>
                <a:gd name="T66" fmla="*/ 231 w 418"/>
                <a:gd name="T67" fmla="*/ 335 h 441"/>
                <a:gd name="T68" fmla="*/ 233 w 418"/>
                <a:gd name="T69" fmla="*/ 365 h 441"/>
                <a:gd name="T70" fmla="*/ 216 w 418"/>
                <a:gd name="T71" fmla="*/ 412 h 441"/>
                <a:gd name="T72" fmla="*/ 184 w 418"/>
                <a:gd name="T73" fmla="*/ 431 h 441"/>
                <a:gd name="T74" fmla="*/ 147 w 418"/>
                <a:gd name="T75" fmla="*/ 441 h 441"/>
                <a:gd name="T76" fmla="*/ 62 w 418"/>
                <a:gd name="T77" fmla="*/ 377 h 441"/>
                <a:gd name="T78" fmla="*/ 6 w 418"/>
                <a:gd name="T79" fmla="*/ 258 h 441"/>
                <a:gd name="T80" fmla="*/ 0 w 418"/>
                <a:gd name="T81" fmla="*/ 72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8" h="441">
                  <a:moveTo>
                    <a:pt x="0" y="72"/>
                  </a:moveTo>
                  <a:cubicBezTo>
                    <a:pt x="1" y="63"/>
                    <a:pt x="6" y="48"/>
                    <a:pt x="18" y="33"/>
                  </a:cubicBezTo>
                  <a:cubicBezTo>
                    <a:pt x="37" y="11"/>
                    <a:pt x="67" y="0"/>
                    <a:pt x="97" y="4"/>
                  </a:cubicBezTo>
                  <a:cubicBezTo>
                    <a:pt x="130" y="9"/>
                    <a:pt x="157" y="32"/>
                    <a:pt x="168" y="61"/>
                  </a:cubicBezTo>
                  <a:cubicBezTo>
                    <a:pt x="170" y="67"/>
                    <a:pt x="179" y="94"/>
                    <a:pt x="166" y="124"/>
                  </a:cubicBezTo>
                  <a:cubicBezTo>
                    <a:pt x="147" y="170"/>
                    <a:pt x="94" y="178"/>
                    <a:pt x="92" y="179"/>
                  </a:cubicBezTo>
                  <a:cubicBezTo>
                    <a:pt x="89" y="166"/>
                    <a:pt x="84" y="159"/>
                    <a:pt x="81" y="155"/>
                  </a:cubicBezTo>
                  <a:cubicBezTo>
                    <a:pt x="77" y="150"/>
                    <a:pt x="74" y="149"/>
                    <a:pt x="73" y="149"/>
                  </a:cubicBezTo>
                  <a:cubicBezTo>
                    <a:pt x="68" y="149"/>
                    <a:pt x="64" y="153"/>
                    <a:pt x="64" y="158"/>
                  </a:cubicBezTo>
                  <a:cubicBezTo>
                    <a:pt x="64" y="161"/>
                    <a:pt x="66" y="163"/>
                    <a:pt x="69" y="167"/>
                  </a:cubicBezTo>
                  <a:cubicBezTo>
                    <a:pt x="77" y="178"/>
                    <a:pt x="75" y="193"/>
                    <a:pt x="74" y="197"/>
                  </a:cubicBezTo>
                  <a:cubicBezTo>
                    <a:pt x="72" y="206"/>
                    <a:pt x="68" y="213"/>
                    <a:pt x="65" y="217"/>
                  </a:cubicBezTo>
                  <a:cubicBezTo>
                    <a:pt x="62" y="221"/>
                    <a:pt x="62" y="226"/>
                    <a:pt x="64" y="229"/>
                  </a:cubicBezTo>
                  <a:cubicBezTo>
                    <a:pt x="67" y="233"/>
                    <a:pt x="74" y="231"/>
                    <a:pt x="77" y="230"/>
                  </a:cubicBezTo>
                  <a:cubicBezTo>
                    <a:pt x="84" y="227"/>
                    <a:pt x="88" y="218"/>
                    <a:pt x="88" y="207"/>
                  </a:cubicBezTo>
                  <a:cubicBezTo>
                    <a:pt x="97" y="206"/>
                    <a:pt x="110" y="205"/>
                    <a:pt x="124" y="200"/>
                  </a:cubicBezTo>
                  <a:cubicBezTo>
                    <a:pt x="134" y="196"/>
                    <a:pt x="166" y="184"/>
                    <a:pt x="186" y="151"/>
                  </a:cubicBezTo>
                  <a:cubicBezTo>
                    <a:pt x="207" y="114"/>
                    <a:pt x="199" y="77"/>
                    <a:pt x="198" y="69"/>
                  </a:cubicBezTo>
                  <a:cubicBezTo>
                    <a:pt x="208" y="68"/>
                    <a:pt x="240" y="67"/>
                    <a:pt x="273" y="87"/>
                  </a:cubicBezTo>
                  <a:cubicBezTo>
                    <a:pt x="305" y="108"/>
                    <a:pt x="318" y="137"/>
                    <a:pt x="322" y="147"/>
                  </a:cubicBezTo>
                  <a:cubicBezTo>
                    <a:pt x="333" y="149"/>
                    <a:pt x="384" y="161"/>
                    <a:pt x="405" y="205"/>
                  </a:cubicBezTo>
                  <a:cubicBezTo>
                    <a:pt x="412" y="220"/>
                    <a:pt x="413" y="233"/>
                    <a:pt x="414" y="243"/>
                  </a:cubicBezTo>
                  <a:cubicBezTo>
                    <a:pt x="415" y="256"/>
                    <a:pt x="418" y="302"/>
                    <a:pt x="392" y="341"/>
                  </a:cubicBezTo>
                  <a:cubicBezTo>
                    <a:pt x="364" y="383"/>
                    <a:pt x="311" y="406"/>
                    <a:pt x="255" y="401"/>
                  </a:cubicBezTo>
                  <a:cubicBezTo>
                    <a:pt x="257" y="393"/>
                    <a:pt x="258" y="384"/>
                    <a:pt x="258" y="373"/>
                  </a:cubicBezTo>
                  <a:cubicBezTo>
                    <a:pt x="259" y="356"/>
                    <a:pt x="258" y="341"/>
                    <a:pt x="256" y="329"/>
                  </a:cubicBezTo>
                  <a:cubicBezTo>
                    <a:pt x="260" y="328"/>
                    <a:pt x="268" y="326"/>
                    <a:pt x="274" y="319"/>
                  </a:cubicBezTo>
                  <a:cubicBezTo>
                    <a:pt x="277" y="316"/>
                    <a:pt x="283" y="311"/>
                    <a:pt x="281" y="305"/>
                  </a:cubicBezTo>
                  <a:cubicBezTo>
                    <a:pt x="280" y="301"/>
                    <a:pt x="277" y="298"/>
                    <a:pt x="273" y="297"/>
                  </a:cubicBezTo>
                  <a:cubicBezTo>
                    <a:pt x="265" y="296"/>
                    <a:pt x="261" y="309"/>
                    <a:pt x="252" y="315"/>
                  </a:cubicBezTo>
                  <a:cubicBezTo>
                    <a:pt x="244" y="320"/>
                    <a:pt x="231" y="322"/>
                    <a:pt x="206" y="310"/>
                  </a:cubicBezTo>
                  <a:cubicBezTo>
                    <a:pt x="200" y="311"/>
                    <a:pt x="196" y="313"/>
                    <a:pt x="195" y="317"/>
                  </a:cubicBezTo>
                  <a:cubicBezTo>
                    <a:pt x="193" y="322"/>
                    <a:pt x="201" y="328"/>
                    <a:pt x="203" y="330"/>
                  </a:cubicBezTo>
                  <a:cubicBezTo>
                    <a:pt x="213" y="338"/>
                    <a:pt x="226" y="336"/>
                    <a:pt x="231" y="335"/>
                  </a:cubicBezTo>
                  <a:cubicBezTo>
                    <a:pt x="232" y="342"/>
                    <a:pt x="234" y="353"/>
                    <a:pt x="233" y="365"/>
                  </a:cubicBezTo>
                  <a:cubicBezTo>
                    <a:pt x="232" y="377"/>
                    <a:pt x="230" y="396"/>
                    <a:pt x="216" y="412"/>
                  </a:cubicBezTo>
                  <a:cubicBezTo>
                    <a:pt x="208" y="421"/>
                    <a:pt x="198" y="425"/>
                    <a:pt x="184" y="431"/>
                  </a:cubicBezTo>
                  <a:cubicBezTo>
                    <a:pt x="169" y="437"/>
                    <a:pt x="156" y="440"/>
                    <a:pt x="147" y="441"/>
                  </a:cubicBezTo>
                  <a:cubicBezTo>
                    <a:pt x="127" y="432"/>
                    <a:pt x="93" y="412"/>
                    <a:pt x="62" y="377"/>
                  </a:cubicBezTo>
                  <a:cubicBezTo>
                    <a:pt x="23" y="330"/>
                    <a:pt x="11" y="281"/>
                    <a:pt x="6" y="258"/>
                  </a:cubicBezTo>
                  <a:cubicBezTo>
                    <a:pt x="4" y="196"/>
                    <a:pt x="2" y="134"/>
                    <a:pt x="0" y="72"/>
                  </a:cubicBezTo>
                  <a:close/>
                </a:path>
              </a:pathLst>
            </a:custGeom>
            <a:solidFill>
              <a:srgbClr val="E94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 name="Freeform 96">
              <a:extLst>
                <a:ext uri="{FF2B5EF4-FFF2-40B4-BE49-F238E27FC236}">
                  <a16:creationId xmlns:a16="http://schemas.microsoft.com/office/drawing/2014/main" id="{8719E9E0-A5E0-43A5-9F23-7444A8BC73CE}"/>
                </a:ext>
              </a:extLst>
            </p:cNvPr>
            <p:cNvSpPr>
              <a:spLocks/>
            </p:cNvSpPr>
            <p:nvPr/>
          </p:nvSpPr>
          <p:spPr bwMode="auto">
            <a:xfrm>
              <a:off x="9258300" y="2768601"/>
              <a:ext cx="209550" cy="265113"/>
            </a:xfrm>
            <a:custGeom>
              <a:avLst/>
              <a:gdLst>
                <a:gd name="T0" fmla="*/ 0 w 489"/>
                <a:gd name="T1" fmla="*/ 53 h 620"/>
                <a:gd name="T2" fmla="*/ 13 w 489"/>
                <a:gd name="T3" fmla="*/ 477 h 620"/>
                <a:gd name="T4" fmla="*/ 20 w 489"/>
                <a:gd name="T5" fmla="*/ 520 h 620"/>
                <a:gd name="T6" fmla="*/ 82 w 489"/>
                <a:gd name="T7" fmla="*/ 591 h 620"/>
                <a:gd name="T8" fmla="*/ 256 w 489"/>
                <a:gd name="T9" fmla="*/ 560 h 620"/>
                <a:gd name="T10" fmla="*/ 290 w 489"/>
                <a:gd name="T11" fmla="*/ 487 h 620"/>
                <a:gd name="T12" fmla="*/ 262 w 489"/>
                <a:gd name="T13" fmla="*/ 377 h 620"/>
                <a:gd name="T14" fmla="*/ 249 w 489"/>
                <a:gd name="T15" fmla="*/ 402 h 620"/>
                <a:gd name="T16" fmla="*/ 229 w 489"/>
                <a:gd name="T17" fmla="*/ 417 h 620"/>
                <a:gd name="T18" fmla="*/ 217 w 489"/>
                <a:gd name="T19" fmla="*/ 414 h 620"/>
                <a:gd name="T20" fmla="*/ 217 w 489"/>
                <a:gd name="T21" fmla="*/ 404 h 620"/>
                <a:gd name="T22" fmla="*/ 242 w 489"/>
                <a:gd name="T23" fmla="*/ 380 h 620"/>
                <a:gd name="T24" fmla="*/ 242 w 489"/>
                <a:gd name="T25" fmla="*/ 352 h 620"/>
                <a:gd name="T26" fmla="*/ 246 w 489"/>
                <a:gd name="T27" fmla="*/ 344 h 620"/>
                <a:gd name="T28" fmla="*/ 261 w 489"/>
                <a:gd name="T29" fmla="*/ 342 h 620"/>
                <a:gd name="T30" fmla="*/ 290 w 489"/>
                <a:gd name="T31" fmla="*/ 374 h 620"/>
                <a:gd name="T32" fmla="*/ 308 w 489"/>
                <a:gd name="T33" fmla="*/ 526 h 620"/>
                <a:gd name="T34" fmla="*/ 394 w 489"/>
                <a:gd name="T35" fmla="*/ 455 h 620"/>
                <a:gd name="T36" fmla="*/ 406 w 489"/>
                <a:gd name="T37" fmla="*/ 371 h 620"/>
                <a:gd name="T38" fmla="*/ 396 w 489"/>
                <a:gd name="T39" fmla="*/ 349 h 620"/>
                <a:gd name="T40" fmla="*/ 405 w 489"/>
                <a:gd name="T41" fmla="*/ 335 h 620"/>
                <a:gd name="T42" fmla="*/ 422 w 489"/>
                <a:gd name="T43" fmla="*/ 340 h 620"/>
                <a:gd name="T44" fmla="*/ 432 w 489"/>
                <a:gd name="T45" fmla="*/ 358 h 620"/>
                <a:gd name="T46" fmla="*/ 437 w 489"/>
                <a:gd name="T47" fmla="*/ 379 h 620"/>
                <a:gd name="T48" fmla="*/ 454 w 489"/>
                <a:gd name="T49" fmla="*/ 343 h 620"/>
                <a:gd name="T50" fmla="*/ 459 w 489"/>
                <a:gd name="T51" fmla="*/ 292 h 620"/>
                <a:gd name="T52" fmla="*/ 425 w 489"/>
                <a:gd name="T53" fmla="*/ 315 h 620"/>
                <a:gd name="T54" fmla="*/ 326 w 489"/>
                <a:gd name="T55" fmla="*/ 316 h 620"/>
                <a:gd name="T56" fmla="*/ 288 w 489"/>
                <a:gd name="T57" fmla="*/ 297 h 620"/>
                <a:gd name="T58" fmla="*/ 222 w 489"/>
                <a:gd name="T59" fmla="*/ 334 h 620"/>
                <a:gd name="T60" fmla="*/ 139 w 489"/>
                <a:gd name="T61" fmla="*/ 319 h 620"/>
                <a:gd name="T62" fmla="*/ 135 w 489"/>
                <a:gd name="T63" fmla="*/ 301 h 620"/>
                <a:gd name="T64" fmla="*/ 152 w 489"/>
                <a:gd name="T65" fmla="*/ 295 h 620"/>
                <a:gd name="T66" fmla="*/ 209 w 489"/>
                <a:gd name="T67" fmla="*/ 309 h 620"/>
                <a:gd name="T68" fmla="*/ 276 w 489"/>
                <a:gd name="T69" fmla="*/ 270 h 620"/>
                <a:gd name="T70" fmla="*/ 284 w 489"/>
                <a:gd name="T71" fmla="*/ 265 h 620"/>
                <a:gd name="T72" fmla="*/ 295 w 489"/>
                <a:gd name="T73" fmla="*/ 269 h 620"/>
                <a:gd name="T74" fmla="*/ 332 w 489"/>
                <a:gd name="T75" fmla="*/ 289 h 620"/>
                <a:gd name="T76" fmla="*/ 389 w 489"/>
                <a:gd name="T77" fmla="*/ 296 h 620"/>
                <a:gd name="T78" fmla="*/ 476 w 489"/>
                <a:gd name="T79" fmla="*/ 235 h 620"/>
                <a:gd name="T80" fmla="*/ 479 w 489"/>
                <a:gd name="T81" fmla="*/ 166 h 620"/>
                <a:gd name="T82" fmla="*/ 448 w 489"/>
                <a:gd name="T83" fmla="*/ 117 h 620"/>
                <a:gd name="T84" fmla="*/ 461 w 489"/>
                <a:gd name="T85" fmla="*/ 69 h 620"/>
                <a:gd name="T86" fmla="*/ 428 w 489"/>
                <a:gd name="T87" fmla="*/ 0 h 620"/>
                <a:gd name="T88" fmla="*/ 365 w 489"/>
                <a:gd name="T89" fmla="*/ 106 h 620"/>
                <a:gd name="T90" fmla="*/ 232 w 489"/>
                <a:gd name="T91" fmla="*/ 131 h 620"/>
                <a:gd name="T92" fmla="*/ 212 w 489"/>
                <a:gd name="T93" fmla="*/ 153 h 620"/>
                <a:gd name="T94" fmla="*/ 189 w 489"/>
                <a:gd name="T95" fmla="*/ 164 h 620"/>
                <a:gd name="T96" fmla="*/ 220 w 489"/>
                <a:gd name="T97" fmla="*/ 171 h 620"/>
                <a:gd name="T98" fmla="*/ 238 w 489"/>
                <a:gd name="T99" fmla="*/ 170 h 620"/>
                <a:gd name="T100" fmla="*/ 248 w 489"/>
                <a:gd name="T101" fmla="*/ 180 h 620"/>
                <a:gd name="T102" fmla="*/ 242 w 489"/>
                <a:gd name="T103" fmla="*/ 196 h 620"/>
                <a:gd name="T104" fmla="*/ 139 w 489"/>
                <a:gd name="T105" fmla="*/ 178 h 620"/>
                <a:gd name="T106" fmla="*/ 0 w 489"/>
                <a:gd name="T107" fmla="*/ 53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9" h="620">
                  <a:moveTo>
                    <a:pt x="0" y="53"/>
                  </a:moveTo>
                  <a:cubicBezTo>
                    <a:pt x="4" y="194"/>
                    <a:pt x="9" y="336"/>
                    <a:pt x="13" y="477"/>
                  </a:cubicBezTo>
                  <a:cubicBezTo>
                    <a:pt x="13" y="487"/>
                    <a:pt x="14" y="503"/>
                    <a:pt x="20" y="520"/>
                  </a:cubicBezTo>
                  <a:cubicBezTo>
                    <a:pt x="34" y="563"/>
                    <a:pt x="70" y="585"/>
                    <a:pt x="82" y="591"/>
                  </a:cubicBezTo>
                  <a:cubicBezTo>
                    <a:pt x="137" y="620"/>
                    <a:pt x="213" y="606"/>
                    <a:pt x="256" y="560"/>
                  </a:cubicBezTo>
                  <a:cubicBezTo>
                    <a:pt x="281" y="533"/>
                    <a:pt x="288" y="501"/>
                    <a:pt x="290" y="487"/>
                  </a:cubicBezTo>
                  <a:cubicBezTo>
                    <a:pt x="299" y="429"/>
                    <a:pt x="268" y="386"/>
                    <a:pt x="262" y="377"/>
                  </a:cubicBezTo>
                  <a:cubicBezTo>
                    <a:pt x="260" y="382"/>
                    <a:pt x="257" y="392"/>
                    <a:pt x="249" y="402"/>
                  </a:cubicBezTo>
                  <a:cubicBezTo>
                    <a:pt x="242" y="410"/>
                    <a:pt x="234" y="414"/>
                    <a:pt x="229" y="417"/>
                  </a:cubicBezTo>
                  <a:cubicBezTo>
                    <a:pt x="225" y="419"/>
                    <a:pt x="220" y="417"/>
                    <a:pt x="217" y="414"/>
                  </a:cubicBezTo>
                  <a:cubicBezTo>
                    <a:pt x="215" y="411"/>
                    <a:pt x="215" y="407"/>
                    <a:pt x="217" y="404"/>
                  </a:cubicBezTo>
                  <a:cubicBezTo>
                    <a:pt x="219" y="403"/>
                    <a:pt x="235" y="397"/>
                    <a:pt x="242" y="380"/>
                  </a:cubicBezTo>
                  <a:cubicBezTo>
                    <a:pt x="246" y="367"/>
                    <a:pt x="243" y="355"/>
                    <a:pt x="242" y="352"/>
                  </a:cubicBezTo>
                  <a:cubicBezTo>
                    <a:pt x="242" y="350"/>
                    <a:pt x="242" y="347"/>
                    <a:pt x="246" y="344"/>
                  </a:cubicBezTo>
                  <a:cubicBezTo>
                    <a:pt x="249" y="340"/>
                    <a:pt x="256" y="340"/>
                    <a:pt x="261" y="342"/>
                  </a:cubicBezTo>
                  <a:cubicBezTo>
                    <a:pt x="271" y="350"/>
                    <a:pt x="281" y="360"/>
                    <a:pt x="290" y="374"/>
                  </a:cubicBezTo>
                  <a:cubicBezTo>
                    <a:pt x="332" y="434"/>
                    <a:pt x="313" y="508"/>
                    <a:pt x="308" y="526"/>
                  </a:cubicBezTo>
                  <a:cubicBezTo>
                    <a:pt x="320" y="521"/>
                    <a:pt x="369" y="504"/>
                    <a:pt x="394" y="455"/>
                  </a:cubicBezTo>
                  <a:cubicBezTo>
                    <a:pt x="400" y="443"/>
                    <a:pt x="418" y="408"/>
                    <a:pt x="406" y="371"/>
                  </a:cubicBezTo>
                  <a:cubicBezTo>
                    <a:pt x="403" y="361"/>
                    <a:pt x="399" y="354"/>
                    <a:pt x="396" y="349"/>
                  </a:cubicBezTo>
                  <a:cubicBezTo>
                    <a:pt x="396" y="343"/>
                    <a:pt x="399" y="337"/>
                    <a:pt x="405" y="335"/>
                  </a:cubicBezTo>
                  <a:cubicBezTo>
                    <a:pt x="411" y="333"/>
                    <a:pt x="418" y="334"/>
                    <a:pt x="422" y="340"/>
                  </a:cubicBezTo>
                  <a:cubicBezTo>
                    <a:pt x="425" y="346"/>
                    <a:pt x="428" y="352"/>
                    <a:pt x="432" y="358"/>
                  </a:cubicBezTo>
                  <a:cubicBezTo>
                    <a:pt x="433" y="365"/>
                    <a:pt x="435" y="372"/>
                    <a:pt x="437" y="379"/>
                  </a:cubicBezTo>
                  <a:cubicBezTo>
                    <a:pt x="442" y="370"/>
                    <a:pt x="449" y="358"/>
                    <a:pt x="454" y="343"/>
                  </a:cubicBezTo>
                  <a:cubicBezTo>
                    <a:pt x="460" y="322"/>
                    <a:pt x="460" y="303"/>
                    <a:pt x="459" y="292"/>
                  </a:cubicBezTo>
                  <a:cubicBezTo>
                    <a:pt x="446" y="304"/>
                    <a:pt x="434" y="311"/>
                    <a:pt x="425" y="315"/>
                  </a:cubicBezTo>
                  <a:cubicBezTo>
                    <a:pt x="381" y="333"/>
                    <a:pt x="339" y="320"/>
                    <a:pt x="326" y="316"/>
                  </a:cubicBezTo>
                  <a:cubicBezTo>
                    <a:pt x="309" y="310"/>
                    <a:pt x="296" y="303"/>
                    <a:pt x="288" y="297"/>
                  </a:cubicBezTo>
                  <a:cubicBezTo>
                    <a:pt x="281" y="305"/>
                    <a:pt x="259" y="327"/>
                    <a:pt x="222" y="334"/>
                  </a:cubicBezTo>
                  <a:cubicBezTo>
                    <a:pt x="180" y="342"/>
                    <a:pt x="147" y="324"/>
                    <a:pt x="139" y="319"/>
                  </a:cubicBezTo>
                  <a:cubicBezTo>
                    <a:pt x="133" y="315"/>
                    <a:pt x="131" y="307"/>
                    <a:pt x="135" y="301"/>
                  </a:cubicBezTo>
                  <a:cubicBezTo>
                    <a:pt x="138" y="295"/>
                    <a:pt x="145" y="292"/>
                    <a:pt x="152" y="295"/>
                  </a:cubicBezTo>
                  <a:cubicBezTo>
                    <a:pt x="159" y="299"/>
                    <a:pt x="180" y="311"/>
                    <a:pt x="209" y="309"/>
                  </a:cubicBezTo>
                  <a:cubicBezTo>
                    <a:pt x="249" y="305"/>
                    <a:pt x="272" y="274"/>
                    <a:pt x="276" y="270"/>
                  </a:cubicBezTo>
                  <a:cubicBezTo>
                    <a:pt x="276" y="269"/>
                    <a:pt x="279" y="266"/>
                    <a:pt x="284" y="265"/>
                  </a:cubicBezTo>
                  <a:cubicBezTo>
                    <a:pt x="290" y="264"/>
                    <a:pt x="295" y="269"/>
                    <a:pt x="295" y="269"/>
                  </a:cubicBezTo>
                  <a:cubicBezTo>
                    <a:pt x="303" y="275"/>
                    <a:pt x="315" y="283"/>
                    <a:pt x="332" y="289"/>
                  </a:cubicBezTo>
                  <a:cubicBezTo>
                    <a:pt x="340" y="292"/>
                    <a:pt x="362" y="300"/>
                    <a:pt x="389" y="296"/>
                  </a:cubicBezTo>
                  <a:cubicBezTo>
                    <a:pt x="394" y="295"/>
                    <a:pt x="453" y="286"/>
                    <a:pt x="476" y="235"/>
                  </a:cubicBezTo>
                  <a:cubicBezTo>
                    <a:pt x="489" y="204"/>
                    <a:pt x="482" y="176"/>
                    <a:pt x="479" y="166"/>
                  </a:cubicBezTo>
                  <a:cubicBezTo>
                    <a:pt x="471" y="140"/>
                    <a:pt x="455" y="123"/>
                    <a:pt x="448" y="117"/>
                  </a:cubicBezTo>
                  <a:cubicBezTo>
                    <a:pt x="452" y="109"/>
                    <a:pt x="461" y="92"/>
                    <a:pt x="461" y="69"/>
                  </a:cubicBezTo>
                  <a:cubicBezTo>
                    <a:pt x="461" y="29"/>
                    <a:pt x="432" y="4"/>
                    <a:pt x="428" y="0"/>
                  </a:cubicBezTo>
                  <a:cubicBezTo>
                    <a:pt x="426" y="9"/>
                    <a:pt x="418" y="68"/>
                    <a:pt x="365" y="106"/>
                  </a:cubicBezTo>
                  <a:cubicBezTo>
                    <a:pt x="306" y="149"/>
                    <a:pt x="241" y="133"/>
                    <a:pt x="232" y="131"/>
                  </a:cubicBezTo>
                  <a:cubicBezTo>
                    <a:pt x="229" y="137"/>
                    <a:pt x="223" y="145"/>
                    <a:pt x="212" y="153"/>
                  </a:cubicBezTo>
                  <a:cubicBezTo>
                    <a:pt x="203" y="159"/>
                    <a:pt x="195" y="162"/>
                    <a:pt x="189" y="164"/>
                  </a:cubicBezTo>
                  <a:cubicBezTo>
                    <a:pt x="203" y="172"/>
                    <a:pt x="213" y="172"/>
                    <a:pt x="220" y="171"/>
                  </a:cubicBezTo>
                  <a:cubicBezTo>
                    <a:pt x="226" y="170"/>
                    <a:pt x="232" y="167"/>
                    <a:pt x="238" y="170"/>
                  </a:cubicBezTo>
                  <a:cubicBezTo>
                    <a:pt x="239" y="170"/>
                    <a:pt x="246" y="173"/>
                    <a:pt x="248" y="180"/>
                  </a:cubicBezTo>
                  <a:cubicBezTo>
                    <a:pt x="249" y="186"/>
                    <a:pt x="247" y="192"/>
                    <a:pt x="242" y="196"/>
                  </a:cubicBezTo>
                  <a:cubicBezTo>
                    <a:pt x="217" y="196"/>
                    <a:pt x="180" y="194"/>
                    <a:pt x="139" y="178"/>
                  </a:cubicBezTo>
                  <a:cubicBezTo>
                    <a:pt x="55" y="144"/>
                    <a:pt x="13" y="77"/>
                    <a:pt x="0" y="53"/>
                  </a:cubicBezTo>
                  <a:close/>
                </a:path>
              </a:pathLst>
            </a:custGeom>
            <a:solidFill>
              <a:srgbClr val="E94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 name="Freeform 97">
              <a:extLst>
                <a:ext uri="{FF2B5EF4-FFF2-40B4-BE49-F238E27FC236}">
                  <a16:creationId xmlns:a16="http://schemas.microsoft.com/office/drawing/2014/main" id="{05E3EE3D-C0A8-4AEE-AA31-51C2850F414B}"/>
                </a:ext>
              </a:extLst>
            </p:cNvPr>
            <p:cNvSpPr>
              <a:spLocks/>
            </p:cNvSpPr>
            <p:nvPr/>
          </p:nvSpPr>
          <p:spPr bwMode="auto">
            <a:xfrm>
              <a:off x="9440863" y="2676526"/>
              <a:ext cx="249238" cy="93663"/>
            </a:xfrm>
            <a:custGeom>
              <a:avLst/>
              <a:gdLst>
                <a:gd name="T0" fmla="*/ 0 w 581"/>
                <a:gd name="T1" fmla="*/ 174 h 219"/>
                <a:gd name="T2" fmla="*/ 5 w 581"/>
                <a:gd name="T3" fmla="*/ 195 h 219"/>
                <a:gd name="T4" fmla="*/ 108 w 581"/>
                <a:gd name="T5" fmla="*/ 148 h 219"/>
                <a:gd name="T6" fmla="*/ 147 w 581"/>
                <a:gd name="T7" fmla="*/ 124 h 219"/>
                <a:gd name="T8" fmla="*/ 176 w 581"/>
                <a:gd name="T9" fmla="*/ 102 h 219"/>
                <a:gd name="T10" fmla="*/ 244 w 581"/>
                <a:gd name="T11" fmla="*/ 89 h 219"/>
                <a:gd name="T12" fmla="*/ 359 w 581"/>
                <a:gd name="T13" fmla="*/ 133 h 219"/>
                <a:gd name="T14" fmla="*/ 414 w 581"/>
                <a:gd name="T15" fmla="*/ 174 h 219"/>
                <a:gd name="T16" fmla="*/ 458 w 581"/>
                <a:gd name="T17" fmla="*/ 199 h 219"/>
                <a:gd name="T18" fmla="*/ 581 w 581"/>
                <a:gd name="T19" fmla="*/ 199 h 219"/>
                <a:gd name="T20" fmla="*/ 496 w 581"/>
                <a:gd name="T21" fmla="*/ 202 h 219"/>
                <a:gd name="T22" fmla="*/ 432 w 581"/>
                <a:gd name="T23" fmla="*/ 176 h 219"/>
                <a:gd name="T24" fmla="*/ 397 w 581"/>
                <a:gd name="T25" fmla="*/ 145 h 219"/>
                <a:gd name="T26" fmla="*/ 330 w 581"/>
                <a:gd name="T27" fmla="*/ 100 h 219"/>
                <a:gd name="T28" fmla="*/ 379 w 581"/>
                <a:gd name="T29" fmla="*/ 115 h 219"/>
                <a:gd name="T30" fmla="*/ 433 w 581"/>
                <a:gd name="T31" fmla="*/ 131 h 219"/>
                <a:gd name="T32" fmla="*/ 529 w 581"/>
                <a:gd name="T33" fmla="*/ 126 h 219"/>
                <a:gd name="T34" fmla="*/ 474 w 581"/>
                <a:gd name="T35" fmla="*/ 130 h 219"/>
                <a:gd name="T36" fmla="*/ 405 w 581"/>
                <a:gd name="T37" fmla="*/ 116 h 219"/>
                <a:gd name="T38" fmla="*/ 339 w 581"/>
                <a:gd name="T39" fmla="*/ 92 h 219"/>
                <a:gd name="T40" fmla="*/ 400 w 581"/>
                <a:gd name="T41" fmla="*/ 76 h 219"/>
                <a:gd name="T42" fmla="*/ 502 w 581"/>
                <a:gd name="T43" fmla="*/ 0 h 219"/>
                <a:gd name="T44" fmla="*/ 410 w 581"/>
                <a:gd name="T45" fmla="*/ 61 h 219"/>
                <a:gd name="T46" fmla="*/ 314 w 581"/>
                <a:gd name="T47" fmla="*/ 75 h 219"/>
                <a:gd name="T48" fmla="*/ 223 w 581"/>
                <a:gd name="T49" fmla="*/ 68 h 219"/>
                <a:gd name="T50" fmla="*/ 177 w 581"/>
                <a:gd name="T51" fmla="*/ 83 h 219"/>
                <a:gd name="T52" fmla="*/ 137 w 581"/>
                <a:gd name="T53" fmla="*/ 108 h 219"/>
                <a:gd name="T54" fmla="*/ 105 w 581"/>
                <a:gd name="T55" fmla="*/ 127 h 219"/>
                <a:gd name="T56" fmla="*/ 0 w 581"/>
                <a:gd name="T57" fmla="*/ 174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1" h="219">
                  <a:moveTo>
                    <a:pt x="0" y="174"/>
                  </a:moveTo>
                  <a:cubicBezTo>
                    <a:pt x="2" y="181"/>
                    <a:pt x="3" y="188"/>
                    <a:pt x="5" y="195"/>
                  </a:cubicBezTo>
                  <a:cubicBezTo>
                    <a:pt x="19" y="190"/>
                    <a:pt x="67" y="171"/>
                    <a:pt x="108" y="148"/>
                  </a:cubicBezTo>
                  <a:cubicBezTo>
                    <a:pt x="117" y="143"/>
                    <a:pt x="130" y="135"/>
                    <a:pt x="147" y="124"/>
                  </a:cubicBezTo>
                  <a:cubicBezTo>
                    <a:pt x="164" y="112"/>
                    <a:pt x="168" y="107"/>
                    <a:pt x="176" y="102"/>
                  </a:cubicBezTo>
                  <a:cubicBezTo>
                    <a:pt x="200" y="87"/>
                    <a:pt x="226" y="88"/>
                    <a:pt x="244" y="89"/>
                  </a:cubicBezTo>
                  <a:cubicBezTo>
                    <a:pt x="291" y="90"/>
                    <a:pt x="326" y="112"/>
                    <a:pt x="359" y="133"/>
                  </a:cubicBezTo>
                  <a:cubicBezTo>
                    <a:pt x="384" y="148"/>
                    <a:pt x="402" y="163"/>
                    <a:pt x="414" y="174"/>
                  </a:cubicBezTo>
                  <a:cubicBezTo>
                    <a:pt x="425" y="183"/>
                    <a:pt x="440" y="192"/>
                    <a:pt x="458" y="199"/>
                  </a:cubicBezTo>
                  <a:cubicBezTo>
                    <a:pt x="512" y="219"/>
                    <a:pt x="561" y="206"/>
                    <a:pt x="581" y="199"/>
                  </a:cubicBezTo>
                  <a:cubicBezTo>
                    <a:pt x="563" y="204"/>
                    <a:pt x="532" y="210"/>
                    <a:pt x="496" y="202"/>
                  </a:cubicBezTo>
                  <a:cubicBezTo>
                    <a:pt x="484" y="200"/>
                    <a:pt x="459" y="194"/>
                    <a:pt x="432" y="176"/>
                  </a:cubicBezTo>
                  <a:cubicBezTo>
                    <a:pt x="416" y="165"/>
                    <a:pt x="413" y="159"/>
                    <a:pt x="397" y="145"/>
                  </a:cubicBezTo>
                  <a:cubicBezTo>
                    <a:pt x="383" y="132"/>
                    <a:pt x="361" y="115"/>
                    <a:pt x="330" y="100"/>
                  </a:cubicBezTo>
                  <a:cubicBezTo>
                    <a:pt x="341" y="103"/>
                    <a:pt x="358" y="108"/>
                    <a:pt x="379" y="115"/>
                  </a:cubicBezTo>
                  <a:cubicBezTo>
                    <a:pt x="418" y="126"/>
                    <a:pt x="424" y="129"/>
                    <a:pt x="433" y="131"/>
                  </a:cubicBezTo>
                  <a:cubicBezTo>
                    <a:pt x="454" y="136"/>
                    <a:pt x="485" y="139"/>
                    <a:pt x="529" y="126"/>
                  </a:cubicBezTo>
                  <a:cubicBezTo>
                    <a:pt x="516" y="128"/>
                    <a:pt x="497" y="131"/>
                    <a:pt x="474" y="130"/>
                  </a:cubicBezTo>
                  <a:cubicBezTo>
                    <a:pt x="449" y="129"/>
                    <a:pt x="431" y="124"/>
                    <a:pt x="405" y="116"/>
                  </a:cubicBezTo>
                  <a:cubicBezTo>
                    <a:pt x="388" y="111"/>
                    <a:pt x="365" y="103"/>
                    <a:pt x="339" y="92"/>
                  </a:cubicBezTo>
                  <a:cubicBezTo>
                    <a:pt x="356" y="90"/>
                    <a:pt x="377" y="85"/>
                    <a:pt x="400" y="76"/>
                  </a:cubicBezTo>
                  <a:cubicBezTo>
                    <a:pt x="453" y="55"/>
                    <a:pt x="486" y="20"/>
                    <a:pt x="502" y="0"/>
                  </a:cubicBezTo>
                  <a:cubicBezTo>
                    <a:pt x="487" y="15"/>
                    <a:pt x="457" y="44"/>
                    <a:pt x="410" y="61"/>
                  </a:cubicBezTo>
                  <a:cubicBezTo>
                    <a:pt x="370" y="76"/>
                    <a:pt x="335" y="77"/>
                    <a:pt x="314" y="75"/>
                  </a:cubicBezTo>
                  <a:cubicBezTo>
                    <a:pt x="284" y="73"/>
                    <a:pt x="254" y="70"/>
                    <a:pt x="223" y="68"/>
                  </a:cubicBezTo>
                  <a:cubicBezTo>
                    <a:pt x="203" y="72"/>
                    <a:pt x="187" y="78"/>
                    <a:pt x="177" y="83"/>
                  </a:cubicBezTo>
                  <a:cubicBezTo>
                    <a:pt x="168" y="88"/>
                    <a:pt x="164" y="90"/>
                    <a:pt x="137" y="108"/>
                  </a:cubicBezTo>
                  <a:cubicBezTo>
                    <a:pt x="126" y="114"/>
                    <a:pt x="115" y="120"/>
                    <a:pt x="105" y="127"/>
                  </a:cubicBezTo>
                  <a:cubicBezTo>
                    <a:pt x="87" y="138"/>
                    <a:pt x="57" y="153"/>
                    <a:pt x="0" y="174"/>
                  </a:cubicBezTo>
                  <a:close/>
                </a:path>
              </a:pathLst>
            </a:custGeom>
            <a:solidFill>
              <a:srgbClr val="E94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 name="Freeform 98">
              <a:extLst>
                <a:ext uri="{FF2B5EF4-FFF2-40B4-BE49-F238E27FC236}">
                  <a16:creationId xmlns:a16="http://schemas.microsoft.com/office/drawing/2014/main" id="{0531A412-E5A5-4D91-B726-CD7F7BDCC3A5}"/>
                </a:ext>
              </a:extLst>
            </p:cNvPr>
            <p:cNvSpPr>
              <a:spLocks/>
            </p:cNvSpPr>
            <p:nvPr/>
          </p:nvSpPr>
          <p:spPr bwMode="auto">
            <a:xfrm>
              <a:off x="9456738" y="2881313"/>
              <a:ext cx="217488" cy="163513"/>
            </a:xfrm>
            <a:custGeom>
              <a:avLst/>
              <a:gdLst>
                <a:gd name="T0" fmla="*/ 6 w 508"/>
                <a:gd name="T1" fmla="*/ 0 h 380"/>
                <a:gd name="T2" fmla="*/ 0 w 508"/>
                <a:gd name="T3" fmla="*/ 22 h 380"/>
                <a:gd name="T4" fmla="*/ 40 w 508"/>
                <a:gd name="T5" fmla="*/ 37 h 380"/>
                <a:gd name="T6" fmla="*/ 148 w 508"/>
                <a:gd name="T7" fmla="*/ 56 h 380"/>
                <a:gd name="T8" fmla="*/ 220 w 508"/>
                <a:gd name="T9" fmla="*/ 69 h 380"/>
                <a:gd name="T10" fmla="*/ 270 w 508"/>
                <a:gd name="T11" fmla="*/ 107 h 380"/>
                <a:gd name="T12" fmla="*/ 315 w 508"/>
                <a:gd name="T13" fmla="*/ 198 h 380"/>
                <a:gd name="T14" fmla="*/ 332 w 508"/>
                <a:gd name="T15" fmla="*/ 273 h 380"/>
                <a:gd name="T16" fmla="*/ 364 w 508"/>
                <a:gd name="T17" fmla="*/ 331 h 380"/>
                <a:gd name="T18" fmla="*/ 430 w 508"/>
                <a:gd name="T19" fmla="*/ 380 h 380"/>
                <a:gd name="T20" fmla="*/ 375 w 508"/>
                <a:gd name="T21" fmla="*/ 336 h 380"/>
                <a:gd name="T22" fmla="*/ 336 w 508"/>
                <a:gd name="T23" fmla="*/ 239 h 380"/>
                <a:gd name="T24" fmla="*/ 326 w 508"/>
                <a:gd name="T25" fmla="*/ 193 h 380"/>
                <a:gd name="T26" fmla="*/ 311 w 508"/>
                <a:gd name="T27" fmla="*/ 150 h 380"/>
                <a:gd name="T28" fmla="*/ 357 w 508"/>
                <a:gd name="T29" fmla="*/ 223 h 380"/>
                <a:gd name="T30" fmla="*/ 466 w 508"/>
                <a:gd name="T31" fmla="*/ 305 h 380"/>
                <a:gd name="T32" fmla="*/ 397 w 508"/>
                <a:gd name="T33" fmla="*/ 255 h 380"/>
                <a:gd name="T34" fmla="*/ 325 w 508"/>
                <a:gd name="T35" fmla="*/ 151 h 380"/>
                <a:gd name="T36" fmla="*/ 373 w 508"/>
                <a:gd name="T37" fmla="*/ 175 h 380"/>
                <a:gd name="T38" fmla="*/ 508 w 508"/>
                <a:gd name="T39" fmla="*/ 182 h 380"/>
                <a:gd name="T40" fmla="*/ 413 w 508"/>
                <a:gd name="T41" fmla="*/ 178 h 380"/>
                <a:gd name="T42" fmla="*/ 298 w 508"/>
                <a:gd name="T43" fmla="*/ 107 h 380"/>
                <a:gd name="T44" fmla="*/ 270 w 508"/>
                <a:gd name="T45" fmla="*/ 78 h 380"/>
                <a:gd name="T46" fmla="*/ 241 w 508"/>
                <a:gd name="T47" fmla="*/ 55 h 380"/>
                <a:gd name="T48" fmla="*/ 189 w 508"/>
                <a:gd name="T49" fmla="*/ 42 h 380"/>
                <a:gd name="T50" fmla="*/ 101 w 508"/>
                <a:gd name="T51" fmla="*/ 30 h 380"/>
                <a:gd name="T52" fmla="*/ 6 w 508"/>
                <a:gd name="T53"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8" h="380">
                  <a:moveTo>
                    <a:pt x="6" y="0"/>
                  </a:moveTo>
                  <a:cubicBezTo>
                    <a:pt x="4" y="8"/>
                    <a:pt x="2" y="15"/>
                    <a:pt x="0" y="22"/>
                  </a:cubicBezTo>
                  <a:cubicBezTo>
                    <a:pt x="9" y="26"/>
                    <a:pt x="23" y="31"/>
                    <a:pt x="40" y="37"/>
                  </a:cubicBezTo>
                  <a:cubicBezTo>
                    <a:pt x="61" y="43"/>
                    <a:pt x="80" y="47"/>
                    <a:pt x="148" y="56"/>
                  </a:cubicBezTo>
                  <a:cubicBezTo>
                    <a:pt x="197" y="62"/>
                    <a:pt x="205" y="63"/>
                    <a:pt x="220" y="69"/>
                  </a:cubicBezTo>
                  <a:cubicBezTo>
                    <a:pt x="247" y="82"/>
                    <a:pt x="263" y="100"/>
                    <a:pt x="270" y="107"/>
                  </a:cubicBezTo>
                  <a:cubicBezTo>
                    <a:pt x="297" y="137"/>
                    <a:pt x="307" y="170"/>
                    <a:pt x="315" y="198"/>
                  </a:cubicBezTo>
                  <a:cubicBezTo>
                    <a:pt x="326" y="236"/>
                    <a:pt x="320" y="241"/>
                    <a:pt x="332" y="273"/>
                  </a:cubicBezTo>
                  <a:cubicBezTo>
                    <a:pt x="338" y="289"/>
                    <a:pt x="346" y="310"/>
                    <a:pt x="364" y="331"/>
                  </a:cubicBezTo>
                  <a:cubicBezTo>
                    <a:pt x="386" y="357"/>
                    <a:pt x="411" y="372"/>
                    <a:pt x="430" y="380"/>
                  </a:cubicBezTo>
                  <a:cubicBezTo>
                    <a:pt x="416" y="373"/>
                    <a:pt x="394" y="359"/>
                    <a:pt x="375" y="336"/>
                  </a:cubicBezTo>
                  <a:cubicBezTo>
                    <a:pt x="344" y="298"/>
                    <a:pt x="338" y="257"/>
                    <a:pt x="336" y="239"/>
                  </a:cubicBezTo>
                  <a:cubicBezTo>
                    <a:pt x="334" y="225"/>
                    <a:pt x="330" y="209"/>
                    <a:pt x="326" y="193"/>
                  </a:cubicBezTo>
                  <a:cubicBezTo>
                    <a:pt x="321" y="177"/>
                    <a:pt x="316" y="163"/>
                    <a:pt x="311" y="150"/>
                  </a:cubicBezTo>
                  <a:cubicBezTo>
                    <a:pt x="320" y="171"/>
                    <a:pt x="335" y="196"/>
                    <a:pt x="357" y="223"/>
                  </a:cubicBezTo>
                  <a:cubicBezTo>
                    <a:pt x="395" y="268"/>
                    <a:pt x="439" y="292"/>
                    <a:pt x="466" y="305"/>
                  </a:cubicBezTo>
                  <a:cubicBezTo>
                    <a:pt x="446" y="294"/>
                    <a:pt x="421" y="279"/>
                    <a:pt x="397" y="255"/>
                  </a:cubicBezTo>
                  <a:cubicBezTo>
                    <a:pt x="357" y="217"/>
                    <a:pt x="336" y="177"/>
                    <a:pt x="325" y="151"/>
                  </a:cubicBezTo>
                  <a:cubicBezTo>
                    <a:pt x="338" y="160"/>
                    <a:pt x="354" y="168"/>
                    <a:pt x="373" y="175"/>
                  </a:cubicBezTo>
                  <a:cubicBezTo>
                    <a:pt x="430" y="196"/>
                    <a:pt x="482" y="188"/>
                    <a:pt x="508" y="182"/>
                  </a:cubicBezTo>
                  <a:cubicBezTo>
                    <a:pt x="487" y="185"/>
                    <a:pt x="452" y="188"/>
                    <a:pt x="413" y="178"/>
                  </a:cubicBezTo>
                  <a:cubicBezTo>
                    <a:pt x="351" y="161"/>
                    <a:pt x="313" y="124"/>
                    <a:pt x="298" y="107"/>
                  </a:cubicBezTo>
                  <a:cubicBezTo>
                    <a:pt x="291" y="99"/>
                    <a:pt x="282" y="89"/>
                    <a:pt x="270" y="78"/>
                  </a:cubicBezTo>
                  <a:cubicBezTo>
                    <a:pt x="259" y="68"/>
                    <a:pt x="251" y="61"/>
                    <a:pt x="241" y="55"/>
                  </a:cubicBezTo>
                  <a:cubicBezTo>
                    <a:pt x="232" y="50"/>
                    <a:pt x="214" y="42"/>
                    <a:pt x="189" y="42"/>
                  </a:cubicBezTo>
                  <a:cubicBezTo>
                    <a:pt x="163" y="40"/>
                    <a:pt x="133" y="37"/>
                    <a:pt x="101" y="30"/>
                  </a:cubicBezTo>
                  <a:cubicBezTo>
                    <a:pt x="64" y="21"/>
                    <a:pt x="32" y="11"/>
                    <a:pt x="6" y="0"/>
                  </a:cubicBezTo>
                  <a:close/>
                </a:path>
              </a:pathLst>
            </a:custGeom>
            <a:solidFill>
              <a:srgbClr val="E94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sp>
        <p:nvSpPr>
          <p:cNvPr id="10" name="CuadroTexto 9">
            <a:extLst>
              <a:ext uri="{FF2B5EF4-FFF2-40B4-BE49-F238E27FC236}">
                <a16:creationId xmlns:a16="http://schemas.microsoft.com/office/drawing/2014/main" id="{9B1D3268-D920-4767-89DD-27CE8440466F}"/>
              </a:ext>
            </a:extLst>
          </p:cNvPr>
          <p:cNvSpPr txBox="1"/>
          <p:nvPr/>
        </p:nvSpPr>
        <p:spPr>
          <a:xfrm>
            <a:off x="1417369" y="3745373"/>
            <a:ext cx="2070414" cy="523220"/>
          </a:xfrm>
          <a:prstGeom prst="rect">
            <a:avLst/>
          </a:prstGeom>
          <a:noFill/>
        </p:spPr>
        <p:txBody>
          <a:bodyPr wrap="square" rtlCol="0">
            <a:spAutoFit/>
          </a:bodyPr>
          <a:lstStyle/>
          <a:p>
            <a:pPr algn="ctr"/>
            <a:r>
              <a:rPr lang="en-US" sz="2800" b="1" dirty="0">
                <a:solidFill>
                  <a:schemeClr val="accent1"/>
                </a:solidFill>
                <a:latin typeface="Times New Roman" panose="02020603050405020304" pitchFamily="18" charset="0"/>
                <a:cs typeface="Times New Roman" panose="02020603050405020304" pitchFamily="18" charset="0"/>
              </a:rPr>
              <a:t>Psicologia I</a:t>
            </a:r>
          </a:p>
        </p:txBody>
      </p:sp>
      <p:sp>
        <p:nvSpPr>
          <p:cNvPr id="11" name="CuadroTexto 10">
            <a:extLst>
              <a:ext uri="{FF2B5EF4-FFF2-40B4-BE49-F238E27FC236}">
                <a16:creationId xmlns:a16="http://schemas.microsoft.com/office/drawing/2014/main" id="{277846A1-24A6-4584-A6DA-370F3D9E2F0C}"/>
              </a:ext>
            </a:extLst>
          </p:cNvPr>
          <p:cNvSpPr txBox="1"/>
          <p:nvPr/>
        </p:nvSpPr>
        <p:spPr>
          <a:xfrm>
            <a:off x="1299803" y="4268593"/>
            <a:ext cx="2305545" cy="1323439"/>
          </a:xfrm>
          <a:prstGeom prst="rect">
            <a:avLst/>
          </a:prstGeom>
          <a:noFill/>
        </p:spPr>
        <p:txBody>
          <a:bodyPr wrap="square" rtlCol="0">
            <a:spAutoFit/>
          </a:bodyPr>
          <a:lstStyle/>
          <a:p>
            <a:pPr algn="ctr"/>
            <a:r>
              <a:rPr lang="en-US" sz="1600" dirty="0"/>
              <a:t>There are many variations of passages of Lorem Ipsum available, but the majority have suffered</a:t>
            </a:r>
            <a:endParaRPr lang="en-US" sz="1600" dirty="0">
              <a:latin typeface="Times New Roman" panose="02020603050405020304" pitchFamily="18" charset="0"/>
              <a:cs typeface="Times New Roman" panose="02020603050405020304" pitchFamily="18" charset="0"/>
            </a:endParaRPr>
          </a:p>
        </p:txBody>
      </p:sp>
      <p:sp>
        <p:nvSpPr>
          <p:cNvPr id="12" name="CuadroTexto 11">
            <a:extLst>
              <a:ext uri="{FF2B5EF4-FFF2-40B4-BE49-F238E27FC236}">
                <a16:creationId xmlns:a16="http://schemas.microsoft.com/office/drawing/2014/main" id="{389B9653-5D92-40E1-A79E-3E6D11684BD4}"/>
              </a:ext>
            </a:extLst>
          </p:cNvPr>
          <p:cNvSpPr txBox="1"/>
          <p:nvPr/>
        </p:nvSpPr>
        <p:spPr>
          <a:xfrm>
            <a:off x="9059859" y="1630935"/>
            <a:ext cx="2070414" cy="523220"/>
          </a:xfrm>
          <a:prstGeom prst="rect">
            <a:avLst/>
          </a:prstGeom>
          <a:noFill/>
        </p:spPr>
        <p:txBody>
          <a:bodyPr wrap="square" rtlCol="0">
            <a:spAutoFit/>
          </a:bodyPr>
          <a:lstStyle/>
          <a:p>
            <a:pPr algn="ctr"/>
            <a:r>
              <a:rPr lang="en-US" sz="2800" b="1" dirty="0">
                <a:solidFill>
                  <a:schemeClr val="accent1"/>
                </a:solidFill>
                <a:latin typeface="Times New Roman" panose="02020603050405020304" pitchFamily="18" charset="0"/>
                <a:cs typeface="Times New Roman" panose="02020603050405020304" pitchFamily="18" charset="0"/>
              </a:rPr>
              <a:t>Psicologia I</a:t>
            </a:r>
          </a:p>
        </p:txBody>
      </p:sp>
      <p:sp>
        <p:nvSpPr>
          <p:cNvPr id="13" name="CuadroTexto 12">
            <a:extLst>
              <a:ext uri="{FF2B5EF4-FFF2-40B4-BE49-F238E27FC236}">
                <a16:creationId xmlns:a16="http://schemas.microsoft.com/office/drawing/2014/main" id="{619C6240-8C88-463D-841A-4A83CBE9CCE2}"/>
              </a:ext>
            </a:extLst>
          </p:cNvPr>
          <p:cNvSpPr txBox="1"/>
          <p:nvPr/>
        </p:nvSpPr>
        <p:spPr>
          <a:xfrm>
            <a:off x="8942293" y="2154155"/>
            <a:ext cx="2305545" cy="1323439"/>
          </a:xfrm>
          <a:prstGeom prst="rect">
            <a:avLst/>
          </a:prstGeom>
          <a:noFill/>
        </p:spPr>
        <p:txBody>
          <a:bodyPr wrap="square" rtlCol="0">
            <a:spAutoFit/>
          </a:bodyPr>
          <a:lstStyle/>
          <a:p>
            <a:pPr algn="ctr"/>
            <a:r>
              <a:rPr lang="en-US" sz="1600" dirty="0"/>
              <a:t>There are many variations of passages of Lorem Ipsum available, but the majority have suffered</a:t>
            </a:r>
            <a:endParaRPr lang="en-US" sz="1600" dirty="0">
              <a:latin typeface="Times New Roman" panose="02020603050405020304" pitchFamily="18" charset="0"/>
              <a:cs typeface="Times New Roman" panose="02020603050405020304" pitchFamily="18" charset="0"/>
            </a:endParaRPr>
          </a:p>
        </p:txBody>
      </p:sp>
      <p:sp>
        <p:nvSpPr>
          <p:cNvPr id="14" name="CuadroTexto 13">
            <a:extLst>
              <a:ext uri="{FF2B5EF4-FFF2-40B4-BE49-F238E27FC236}">
                <a16:creationId xmlns:a16="http://schemas.microsoft.com/office/drawing/2014/main" id="{46DC515C-7E8A-46FD-A8EA-1CDBFC2CF7E2}"/>
              </a:ext>
            </a:extLst>
          </p:cNvPr>
          <p:cNvSpPr txBox="1"/>
          <p:nvPr/>
        </p:nvSpPr>
        <p:spPr>
          <a:xfrm>
            <a:off x="9059859" y="4086842"/>
            <a:ext cx="2070414" cy="523220"/>
          </a:xfrm>
          <a:prstGeom prst="rect">
            <a:avLst/>
          </a:prstGeom>
          <a:noFill/>
        </p:spPr>
        <p:txBody>
          <a:bodyPr wrap="square" rtlCol="0">
            <a:spAutoFit/>
          </a:bodyPr>
          <a:lstStyle/>
          <a:p>
            <a:pPr algn="ctr"/>
            <a:r>
              <a:rPr lang="en-US" sz="2800" b="1" dirty="0">
                <a:solidFill>
                  <a:schemeClr val="accent1"/>
                </a:solidFill>
                <a:latin typeface="Times New Roman" panose="02020603050405020304" pitchFamily="18" charset="0"/>
                <a:cs typeface="Times New Roman" panose="02020603050405020304" pitchFamily="18" charset="0"/>
              </a:rPr>
              <a:t>Psicologia I</a:t>
            </a:r>
          </a:p>
        </p:txBody>
      </p:sp>
      <p:sp>
        <p:nvSpPr>
          <p:cNvPr id="15" name="CuadroTexto 14">
            <a:extLst>
              <a:ext uri="{FF2B5EF4-FFF2-40B4-BE49-F238E27FC236}">
                <a16:creationId xmlns:a16="http://schemas.microsoft.com/office/drawing/2014/main" id="{5BE3D297-B43D-4AB5-AF98-0BB077271BB5}"/>
              </a:ext>
            </a:extLst>
          </p:cNvPr>
          <p:cNvSpPr txBox="1"/>
          <p:nvPr/>
        </p:nvSpPr>
        <p:spPr>
          <a:xfrm>
            <a:off x="8942293" y="4610062"/>
            <a:ext cx="2305545" cy="1323439"/>
          </a:xfrm>
          <a:prstGeom prst="rect">
            <a:avLst/>
          </a:prstGeom>
          <a:noFill/>
        </p:spPr>
        <p:txBody>
          <a:bodyPr wrap="square" rtlCol="0">
            <a:spAutoFit/>
          </a:bodyPr>
          <a:lstStyle/>
          <a:p>
            <a:pPr algn="ctr"/>
            <a:r>
              <a:rPr lang="en-US" sz="1600" dirty="0"/>
              <a:t>There are many variations of passages of Lorem Ipsum available, but the majority have suffered</a:t>
            </a:r>
            <a:endParaRPr lang="en-US" sz="1600" dirty="0">
              <a:latin typeface="Times New Roman" panose="02020603050405020304" pitchFamily="18" charset="0"/>
              <a:cs typeface="Times New Roman" panose="02020603050405020304" pitchFamily="18" charset="0"/>
            </a:endParaRPr>
          </a:p>
        </p:txBody>
      </p:sp>
      <p:grpSp>
        <p:nvGrpSpPr>
          <p:cNvPr id="16" name="Group 1">
            <a:extLst>
              <a:ext uri="{FF2B5EF4-FFF2-40B4-BE49-F238E27FC236}">
                <a16:creationId xmlns:a16="http://schemas.microsoft.com/office/drawing/2014/main" id="{D59C4898-A341-4052-9AE3-8909451894E0}"/>
              </a:ext>
            </a:extLst>
          </p:cNvPr>
          <p:cNvGrpSpPr/>
          <p:nvPr/>
        </p:nvGrpSpPr>
        <p:grpSpPr>
          <a:xfrm>
            <a:off x="5219700" y="793915"/>
            <a:ext cx="1828801" cy="120485"/>
            <a:chOff x="10866255" y="8448874"/>
            <a:chExt cx="2738812" cy="73150"/>
          </a:xfrm>
        </p:grpSpPr>
        <p:sp>
          <p:nvSpPr>
            <p:cNvPr id="17" name="Rectangle 11">
              <a:extLst>
                <a:ext uri="{FF2B5EF4-FFF2-40B4-BE49-F238E27FC236}">
                  <a16:creationId xmlns:a16="http://schemas.microsoft.com/office/drawing/2014/main" id="{EB12AF4C-D5D8-4220-98E5-A0BC23D35713}"/>
                </a:ext>
              </a:extLst>
            </p:cNvPr>
            <p:cNvSpPr/>
            <p:nvPr/>
          </p:nvSpPr>
          <p:spPr>
            <a:xfrm flipV="1">
              <a:off x="10866255" y="8448874"/>
              <a:ext cx="407521" cy="73150"/>
            </a:xfrm>
            <a:prstGeom prst="rect">
              <a:avLst/>
            </a:prstGeom>
            <a:solidFill>
              <a:srgbClr val="E9475A"/>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18" name="Rectangle 12">
              <a:extLst>
                <a:ext uri="{FF2B5EF4-FFF2-40B4-BE49-F238E27FC236}">
                  <a16:creationId xmlns:a16="http://schemas.microsoft.com/office/drawing/2014/main" id="{E5C4BDE6-5207-464E-893A-DC4F850626C5}"/>
                </a:ext>
              </a:extLst>
            </p:cNvPr>
            <p:cNvSpPr/>
            <p:nvPr/>
          </p:nvSpPr>
          <p:spPr>
            <a:xfrm flipV="1">
              <a:off x="11330497" y="8448874"/>
              <a:ext cx="407521" cy="73150"/>
            </a:xfrm>
            <a:prstGeom prst="rect">
              <a:avLst/>
            </a:prstGeom>
            <a:solidFill>
              <a:srgbClr val="FA8D30"/>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19" name="Rectangle 13">
              <a:extLst>
                <a:ext uri="{FF2B5EF4-FFF2-40B4-BE49-F238E27FC236}">
                  <a16:creationId xmlns:a16="http://schemas.microsoft.com/office/drawing/2014/main" id="{D94F17A1-8EB5-44E1-BAE5-54E13F071130}"/>
                </a:ext>
              </a:extLst>
            </p:cNvPr>
            <p:cNvSpPr/>
            <p:nvPr/>
          </p:nvSpPr>
          <p:spPr>
            <a:xfrm flipV="1">
              <a:off x="11809200" y="8448874"/>
              <a:ext cx="407521" cy="73150"/>
            </a:xfrm>
            <a:prstGeom prst="rect">
              <a:avLst/>
            </a:prstGeom>
            <a:solidFill>
              <a:srgbClr val="F8C95C"/>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20" name="Rectangle 14">
              <a:extLst>
                <a:ext uri="{FF2B5EF4-FFF2-40B4-BE49-F238E27FC236}">
                  <a16:creationId xmlns:a16="http://schemas.microsoft.com/office/drawing/2014/main" id="{0FCCAE8D-DBC4-47E5-B6E2-68F070EF3CF6}"/>
                </a:ext>
              </a:extLst>
            </p:cNvPr>
            <p:cNvSpPr/>
            <p:nvPr/>
          </p:nvSpPr>
          <p:spPr>
            <a:xfrm flipV="1">
              <a:off x="12273541" y="8448874"/>
              <a:ext cx="407521" cy="73150"/>
            </a:xfrm>
            <a:prstGeom prst="rect">
              <a:avLst/>
            </a:prstGeom>
            <a:solidFill>
              <a:srgbClr val="FFB98B"/>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21" name="Rectangle 15">
              <a:extLst>
                <a:ext uri="{FF2B5EF4-FFF2-40B4-BE49-F238E27FC236}">
                  <a16:creationId xmlns:a16="http://schemas.microsoft.com/office/drawing/2014/main" id="{77E335A4-49F3-46D6-9D32-A6358ECBC567}"/>
                </a:ext>
              </a:extLst>
            </p:cNvPr>
            <p:cNvSpPr/>
            <p:nvPr/>
          </p:nvSpPr>
          <p:spPr>
            <a:xfrm flipV="1">
              <a:off x="12737783" y="8448874"/>
              <a:ext cx="407521" cy="73150"/>
            </a:xfrm>
            <a:prstGeom prst="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22" name="Rectangle 16">
              <a:extLst>
                <a:ext uri="{FF2B5EF4-FFF2-40B4-BE49-F238E27FC236}">
                  <a16:creationId xmlns:a16="http://schemas.microsoft.com/office/drawing/2014/main" id="{00BC84D2-F13F-4A9C-A502-6B8D7FE4FC85}"/>
                </a:ext>
              </a:extLst>
            </p:cNvPr>
            <p:cNvSpPr/>
            <p:nvPr/>
          </p:nvSpPr>
          <p:spPr>
            <a:xfrm flipV="1">
              <a:off x="13197546" y="8448874"/>
              <a:ext cx="407521" cy="73150"/>
            </a:xfrm>
            <a:prstGeom prst="rect">
              <a:avLst/>
            </a:prstGeom>
            <a:solidFill>
              <a:schemeClr val="accent6">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grpSp>
      <p:sp>
        <p:nvSpPr>
          <p:cNvPr id="23" name="Rounded Rectangle 4">
            <a:extLst>
              <a:ext uri="{FF2B5EF4-FFF2-40B4-BE49-F238E27FC236}">
                <a16:creationId xmlns:a16="http://schemas.microsoft.com/office/drawing/2014/main" id="{360EA383-ADC3-49CB-A1C3-94D27940A92A}"/>
              </a:ext>
            </a:extLst>
          </p:cNvPr>
          <p:cNvSpPr/>
          <p:nvPr/>
        </p:nvSpPr>
        <p:spPr>
          <a:xfrm>
            <a:off x="11436823" y="361731"/>
            <a:ext cx="477272" cy="328187"/>
          </a:xfrm>
          <a:prstGeom prst="roundRect">
            <a:avLst/>
          </a:prstGeom>
          <a:solidFill>
            <a:schemeClr val="tx2">
              <a:lumMod val="40000"/>
              <a:lumOff val="60000"/>
            </a:schemeClr>
          </a:solidFill>
          <a:ln w="381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fld id="{DBBBA498-DA9E-49E0-9B68-36103A5B348F}" type="slidenum">
              <a:rPr kumimoji="0" lang="id-ID" sz="1200" b="0" i="0" u="none" strike="noStrike" kern="0" cap="none" spc="0" normalizeH="0" baseline="0" noProof="0" smtClean="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pPr marL="0" marR="0" lvl="0" indent="0" algn="ctr" defTabSz="914400" eaLnBrk="1" fontAlgn="auto" latinLnBrk="0" hangingPunct="1">
                <a:lnSpc>
                  <a:spcPct val="100000"/>
                </a:lnSpc>
                <a:spcBef>
                  <a:spcPts val="0"/>
                </a:spcBef>
                <a:spcAft>
                  <a:spcPts val="0"/>
                </a:spcAft>
                <a:buClrTx/>
                <a:buSzTx/>
                <a:buFontTx/>
                <a:buNone/>
                <a:tabLst/>
                <a:defRPr/>
              </a:pPr>
              <a:t>28</a:t>
            </a:fld>
            <a:endParaRPr kumimoji="0" lang="en-US" sz="1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Tree>
    <p:extLst>
      <p:ext uri="{BB962C8B-B14F-4D97-AF65-F5344CB8AC3E}">
        <p14:creationId xmlns:p14="http://schemas.microsoft.com/office/powerpoint/2010/main" val="179406606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anim calcmode="lin" valueType="num">
                                      <p:cBhvr>
                                        <p:cTn id="8" dur="500" fill="hold"/>
                                        <p:tgtEl>
                                          <p:spTgt spid="16"/>
                                        </p:tgtEl>
                                        <p:attrNameLst>
                                          <p:attrName>ppt_x</p:attrName>
                                        </p:attrNameLst>
                                      </p:cBhvr>
                                      <p:tavLst>
                                        <p:tav tm="0">
                                          <p:val>
                                            <p:strVal val="#ppt_x"/>
                                          </p:val>
                                        </p:tav>
                                        <p:tav tm="100000">
                                          <p:val>
                                            <p:strVal val="#ppt_x"/>
                                          </p:val>
                                        </p:tav>
                                      </p:tavLst>
                                    </p:anim>
                                    <p:anim calcmode="lin" valueType="num">
                                      <p:cBhvr>
                                        <p:cTn id="9" dur="5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B1A461BA-3DB7-4E5C-8843-F1FA5822F8C1}"/>
              </a:ext>
            </a:extLst>
          </p:cNvPr>
          <p:cNvSpPr>
            <a:spLocks noGrp="1"/>
          </p:cNvSpPr>
          <p:nvPr>
            <p:ph type="title"/>
          </p:nvPr>
        </p:nvSpPr>
        <p:spPr/>
        <p:txBody>
          <a:bodyPr/>
          <a:lstStyle/>
          <a:p>
            <a:endParaRPr lang="es-PE" dirty="0"/>
          </a:p>
        </p:txBody>
      </p:sp>
      <p:grpSp>
        <p:nvGrpSpPr>
          <p:cNvPr id="4" name="Grupo 3">
            <a:extLst>
              <a:ext uri="{FF2B5EF4-FFF2-40B4-BE49-F238E27FC236}">
                <a16:creationId xmlns:a16="http://schemas.microsoft.com/office/drawing/2014/main" id="{76D5AC45-8252-4AEC-A9D2-25AC249AB42A}"/>
              </a:ext>
            </a:extLst>
          </p:cNvPr>
          <p:cNvGrpSpPr/>
          <p:nvPr/>
        </p:nvGrpSpPr>
        <p:grpSpPr>
          <a:xfrm>
            <a:off x="515847" y="1125160"/>
            <a:ext cx="4866050" cy="4958051"/>
            <a:chOff x="2005013" y="3570288"/>
            <a:chExt cx="755651" cy="769938"/>
          </a:xfrm>
        </p:grpSpPr>
        <p:sp>
          <p:nvSpPr>
            <p:cNvPr id="5" name="Freeform 212">
              <a:extLst>
                <a:ext uri="{FF2B5EF4-FFF2-40B4-BE49-F238E27FC236}">
                  <a16:creationId xmlns:a16="http://schemas.microsoft.com/office/drawing/2014/main" id="{DF7EE3B6-B101-4EB9-B0F2-C8354FFCE20C}"/>
                </a:ext>
              </a:extLst>
            </p:cNvPr>
            <p:cNvSpPr>
              <a:spLocks/>
            </p:cNvSpPr>
            <p:nvPr/>
          </p:nvSpPr>
          <p:spPr bwMode="auto">
            <a:xfrm>
              <a:off x="2171701" y="3862388"/>
              <a:ext cx="393700" cy="477838"/>
            </a:xfrm>
            <a:custGeom>
              <a:avLst/>
              <a:gdLst>
                <a:gd name="T0" fmla="*/ 135 w 919"/>
                <a:gd name="T1" fmla="*/ 1113 h 1115"/>
                <a:gd name="T2" fmla="*/ 189 w 919"/>
                <a:gd name="T3" fmla="*/ 924 h 1115"/>
                <a:gd name="T4" fmla="*/ 210 w 919"/>
                <a:gd name="T5" fmla="*/ 841 h 1115"/>
                <a:gd name="T6" fmla="*/ 207 w 919"/>
                <a:gd name="T7" fmla="*/ 764 h 1115"/>
                <a:gd name="T8" fmla="*/ 154 w 919"/>
                <a:gd name="T9" fmla="*/ 677 h 1115"/>
                <a:gd name="T10" fmla="*/ 103 w 919"/>
                <a:gd name="T11" fmla="*/ 630 h 1115"/>
                <a:gd name="T12" fmla="*/ 34 w 919"/>
                <a:gd name="T13" fmla="*/ 528 h 1115"/>
                <a:gd name="T14" fmla="*/ 2 w 919"/>
                <a:gd name="T15" fmla="*/ 393 h 1115"/>
                <a:gd name="T16" fmla="*/ 49 w 919"/>
                <a:gd name="T17" fmla="*/ 214 h 1115"/>
                <a:gd name="T18" fmla="*/ 189 w 919"/>
                <a:gd name="T19" fmla="*/ 66 h 1115"/>
                <a:gd name="T20" fmla="*/ 381 w 919"/>
                <a:gd name="T21" fmla="*/ 9 h 1115"/>
                <a:gd name="T22" fmla="*/ 475 w 919"/>
                <a:gd name="T23" fmla="*/ 1 h 1115"/>
                <a:gd name="T24" fmla="*/ 599 w 919"/>
                <a:gd name="T25" fmla="*/ 12 h 1115"/>
                <a:gd name="T26" fmla="*/ 739 w 919"/>
                <a:gd name="T27" fmla="*/ 57 h 1115"/>
                <a:gd name="T28" fmla="*/ 866 w 919"/>
                <a:gd name="T29" fmla="*/ 158 h 1115"/>
                <a:gd name="T30" fmla="*/ 873 w 919"/>
                <a:gd name="T31" fmla="*/ 178 h 1115"/>
                <a:gd name="T32" fmla="*/ 849 w 919"/>
                <a:gd name="T33" fmla="*/ 201 h 1115"/>
                <a:gd name="T34" fmla="*/ 822 w 919"/>
                <a:gd name="T35" fmla="*/ 214 h 1115"/>
                <a:gd name="T36" fmla="*/ 829 w 919"/>
                <a:gd name="T37" fmla="*/ 238 h 1115"/>
                <a:gd name="T38" fmla="*/ 842 w 919"/>
                <a:gd name="T39" fmla="*/ 274 h 1115"/>
                <a:gd name="T40" fmla="*/ 851 w 919"/>
                <a:gd name="T41" fmla="*/ 392 h 1115"/>
                <a:gd name="T42" fmla="*/ 840 w 919"/>
                <a:gd name="T43" fmla="*/ 455 h 1115"/>
                <a:gd name="T44" fmla="*/ 835 w 919"/>
                <a:gd name="T45" fmla="*/ 499 h 1115"/>
                <a:gd name="T46" fmla="*/ 843 w 919"/>
                <a:gd name="T47" fmla="*/ 522 h 1115"/>
                <a:gd name="T48" fmla="*/ 855 w 919"/>
                <a:gd name="T49" fmla="*/ 546 h 1115"/>
                <a:gd name="T50" fmla="*/ 890 w 919"/>
                <a:gd name="T51" fmla="*/ 581 h 1115"/>
                <a:gd name="T52" fmla="*/ 911 w 919"/>
                <a:gd name="T53" fmla="*/ 600 h 1115"/>
                <a:gd name="T54" fmla="*/ 918 w 919"/>
                <a:gd name="T55" fmla="*/ 614 h 1115"/>
                <a:gd name="T56" fmla="*/ 911 w 919"/>
                <a:gd name="T57" fmla="*/ 636 h 1115"/>
                <a:gd name="T58" fmla="*/ 899 w 919"/>
                <a:gd name="T59" fmla="*/ 650 h 1115"/>
                <a:gd name="T60" fmla="*/ 878 w 919"/>
                <a:gd name="T61" fmla="*/ 661 h 1115"/>
                <a:gd name="T62" fmla="*/ 860 w 919"/>
                <a:gd name="T63" fmla="*/ 671 h 1115"/>
                <a:gd name="T64" fmla="*/ 853 w 919"/>
                <a:gd name="T65" fmla="*/ 676 h 1115"/>
                <a:gd name="T66" fmla="*/ 855 w 919"/>
                <a:gd name="T67" fmla="*/ 699 h 1115"/>
                <a:gd name="T68" fmla="*/ 865 w 919"/>
                <a:gd name="T69" fmla="*/ 716 h 1115"/>
                <a:gd name="T70" fmla="*/ 867 w 919"/>
                <a:gd name="T71" fmla="*/ 734 h 1115"/>
                <a:gd name="T72" fmla="*/ 864 w 919"/>
                <a:gd name="T73" fmla="*/ 747 h 1115"/>
                <a:gd name="T74" fmla="*/ 854 w 919"/>
                <a:gd name="T75" fmla="*/ 752 h 1115"/>
                <a:gd name="T76" fmla="*/ 850 w 919"/>
                <a:gd name="T77" fmla="*/ 757 h 1115"/>
                <a:gd name="T78" fmla="*/ 859 w 919"/>
                <a:gd name="T79" fmla="*/ 766 h 1115"/>
                <a:gd name="T80" fmla="*/ 863 w 919"/>
                <a:gd name="T81" fmla="*/ 783 h 1115"/>
                <a:gd name="T82" fmla="*/ 856 w 919"/>
                <a:gd name="T83" fmla="*/ 797 h 1115"/>
                <a:gd name="T84" fmla="*/ 850 w 919"/>
                <a:gd name="T85" fmla="*/ 801 h 1115"/>
                <a:gd name="T86" fmla="*/ 835 w 919"/>
                <a:gd name="T87" fmla="*/ 801 h 1115"/>
                <a:gd name="T88" fmla="*/ 835 w 919"/>
                <a:gd name="T89" fmla="*/ 809 h 1115"/>
                <a:gd name="T90" fmla="*/ 840 w 919"/>
                <a:gd name="T91" fmla="*/ 824 h 1115"/>
                <a:gd name="T92" fmla="*/ 840 w 919"/>
                <a:gd name="T93" fmla="*/ 840 h 1115"/>
                <a:gd name="T94" fmla="*/ 839 w 919"/>
                <a:gd name="T95" fmla="*/ 861 h 1115"/>
                <a:gd name="T96" fmla="*/ 824 w 919"/>
                <a:gd name="T97" fmla="*/ 885 h 1115"/>
                <a:gd name="T98" fmla="*/ 788 w 919"/>
                <a:gd name="T99" fmla="*/ 903 h 1115"/>
                <a:gd name="T100" fmla="*/ 726 w 919"/>
                <a:gd name="T101" fmla="*/ 901 h 1115"/>
                <a:gd name="T102" fmla="*/ 685 w 919"/>
                <a:gd name="T103" fmla="*/ 900 h 1115"/>
                <a:gd name="T104" fmla="*/ 651 w 919"/>
                <a:gd name="T105" fmla="*/ 911 h 1115"/>
                <a:gd name="T106" fmla="*/ 639 w 919"/>
                <a:gd name="T107" fmla="*/ 926 h 1115"/>
                <a:gd name="T108" fmla="*/ 622 w 919"/>
                <a:gd name="T109" fmla="*/ 965 h 1115"/>
                <a:gd name="T110" fmla="*/ 613 w 919"/>
                <a:gd name="T111" fmla="*/ 1002 h 1115"/>
                <a:gd name="T112" fmla="*/ 605 w 919"/>
                <a:gd name="T113" fmla="*/ 1034 h 1115"/>
                <a:gd name="T114" fmla="*/ 600 w 919"/>
                <a:gd name="T115" fmla="*/ 1060 h 1115"/>
                <a:gd name="T116" fmla="*/ 596 w 919"/>
                <a:gd name="T117" fmla="*/ 1115 h 1115"/>
                <a:gd name="T118" fmla="*/ 135 w 919"/>
                <a:gd name="T119" fmla="*/ 1113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9" h="1115">
                  <a:moveTo>
                    <a:pt x="135" y="1113"/>
                  </a:moveTo>
                  <a:cubicBezTo>
                    <a:pt x="154" y="1020"/>
                    <a:pt x="174" y="961"/>
                    <a:pt x="189" y="924"/>
                  </a:cubicBezTo>
                  <a:cubicBezTo>
                    <a:pt x="193" y="913"/>
                    <a:pt x="205" y="883"/>
                    <a:pt x="210" y="841"/>
                  </a:cubicBezTo>
                  <a:cubicBezTo>
                    <a:pt x="213" y="818"/>
                    <a:pt x="215" y="794"/>
                    <a:pt x="207" y="764"/>
                  </a:cubicBezTo>
                  <a:cubicBezTo>
                    <a:pt x="197" y="725"/>
                    <a:pt x="174" y="700"/>
                    <a:pt x="154" y="677"/>
                  </a:cubicBezTo>
                  <a:cubicBezTo>
                    <a:pt x="132" y="652"/>
                    <a:pt x="126" y="653"/>
                    <a:pt x="103" y="630"/>
                  </a:cubicBezTo>
                  <a:cubicBezTo>
                    <a:pt x="62" y="589"/>
                    <a:pt x="42" y="545"/>
                    <a:pt x="34" y="528"/>
                  </a:cubicBezTo>
                  <a:cubicBezTo>
                    <a:pt x="4" y="462"/>
                    <a:pt x="2" y="405"/>
                    <a:pt x="2" y="393"/>
                  </a:cubicBezTo>
                  <a:cubicBezTo>
                    <a:pt x="0" y="306"/>
                    <a:pt x="33" y="243"/>
                    <a:pt x="49" y="214"/>
                  </a:cubicBezTo>
                  <a:cubicBezTo>
                    <a:pt x="99" y="122"/>
                    <a:pt x="171" y="77"/>
                    <a:pt x="189" y="66"/>
                  </a:cubicBezTo>
                  <a:cubicBezTo>
                    <a:pt x="252" y="29"/>
                    <a:pt x="311" y="20"/>
                    <a:pt x="381" y="9"/>
                  </a:cubicBezTo>
                  <a:cubicBezTo>
                    <a:pt x="426" y="2"/>
                    <a:pt x="461" y="1"/>
                    <a:pt x="475" y="1"/>
                  </a:cubicBezTo>
                  <a:cubicBezTo>
                    <a:pt x="536" y="0"/>
                    <a:pt x="583" y="8"/>
                    <a:pt x="599" y="12"/>
                  </a:cubicBezTo>
                  <a:cubicBezTo>
                    <a:pt x="634" y="18"/>
                    <a:pt x="683" y="28"/>
                    <a:pt x="739" y="57"/>
                  </a:cubicBezTo>
                  <a:cubicBezTo>
                    <a:pt x="771" y="73"/>
                    <a:pt x="819" y="104"/>
                    <a:pt x="866" y="158"/>
                  </a:cubicBezTo>
                  <a:cubicBezTo>
                    <a:pt x="869" y="162"/>
                    <a:pt x="874" y="170"/>
                    <a:pt x="873" y="178"/>
                  </a:cubicBezTo>
                  <a:cubicBezTo>
                    <a:pt x="871" y="190"/>
                    <a:pt x="858" y="196"/>
                    <a:pt x="849" y="201"/>
                  </a:cubicBezTo>
                  <a:cubicBezTo>
                    <a:pt x="833" y="209"/>
                    <a:pt x="825" y="207"/>
                    <a:pt x="822" y="214"/>
                  </a:cubicBezTo>
                  <a:cubicBezTo>
                    <a:pt x="819" y="220"/>
                    <a:pt x="823" y="225"/>
                    <a:pt x="829" y="238"/>
                  </a:cubicBezTo>
                  <a:cubicBezTo>
                    <a:pt x="834" y="250"/>
                    <a:pt x="837" y="262"/>
                    <a:pt x="842" y="274"/>
                  </a:cubicBezTo>
                  <a:cubicBezTo>
                    <a:pt x="860" y="318"/>
                    <a:pt x="851" y="389"/>
                    <a:pt x="851" y="392"/>
                  </a:cubicBezTo>
                  <a:cubicBezTo>
                    <a:pt x="845" y="436"/>
                    <a:pt x="840" y="455"/>
                    <a:pt x="840" y="455"/>
                  </a:cubicBezTo>
                  <a:cubicBezTo>
                    <a:pt x="837" y="468"/>
                    <a:pt x="832" y="482"/>
                    <a:pt x="835" y="499"/>
                  </a:cubicBezTo>
                  <a:cubicBezTo>
                    <a:pt x="837" y="508"/>
                    <a:pt x="841" y="518"/>
                    <a:pt x="843" y="522"/>
                  </a:cubicBezTo>
                  <a:cubicBezTo>
                    <a:pt x="845" y="527"/>
                    <a:pt x="849" y="536"/>
                    <a:pt x="855" y="546"/>
                  </a:cubicBezTo>
                  <a:cubicBezTo>
                    <a:pt x="868" y="565"/>
                    <a:pt x="885" y="578"/>
                    <a:pt x="890" y="581"/>
                  </a:cubicBezTo>
                  <a:cubicBezTo>
                    <a:pt x="897" y="586"/>
                    <a:pt x="904" y="590"/>
                    <a:pt x="911" y="600"/>
                  </a:cubicBezTo>
                  <a:cubicBezTo>
                    <a:pt x="917" y="607"/>
                    <a:pt x="917" y="612"/>
                    <a:pt x="918" y="614"/>
                  </a:cubicBezTo>
                  <a:cubicBezTo>
                    <a:pt x="919" y="622"/>
                    <a:pt x="915" y="629"/>
                    <a:pt x="911" y="636"/>
                  </a:cubicBezTo>
                  <a:cubicBezTo>
                    <a:pt x="909" y="639"/>
                    <a:pt x="906" y="645"/>
                    <a:pt x="899" y="650"/>
                  </a:cubicBezTo>
                  <a:cubicBezTo>
                    <a:pt x="893" y="655"/>
                    <a:pt x="892" y="653"/>
                    <a:pt x="878" y="661"/>
                  </a:cubicBezTo>
                  <a:cubicBezTo>
                    <a:pt x="869" y="665"/>
                    <a:pt x="870" y="666"/>
                    <a:pt x="860" y="671"/>
                  </a:cubicBezTo>
                  <a:cubicBezTo>
                    <a:pt x="855" y="674"/>
                    <a:pt x="854" y="674"/>
                    <a:pt x="853" y="676"/>
                  </a:cubicBezTo>
                  <a:cubicBezTo>
                    <a:pt x="848" y="682"/>
                    <a:pt x="853" y="695"/>
                    <a:pt x="855" y="699"/>
                  </a:cubicBezTo>
                  <a:cubicBezTo>
                    <a:pt x="859" y="708"/>
                    <a:pt x="862" y="708"/>
                    <a:pt x="865" y="716"/>
                  </a:cubicBezTo>
                  <a:cubicBezTo>
                    <a:pt x="867" y="724"/>
                    <a:pt x="867" y="731"/>
                    <a:pt x="867" y="734"/>
                  </a:cubicBezTo>
                  <a:cubicBezTo>
                    <a:pt x="866" y="739"/>
                    <a:pt x="865" y="743"/>
                    <a:pt x="864" y="747"/>
                  </a:cubicBezTo>
                  <a:cubicBezTo>
                    <a:pt x="862" y="747"/>
                    <a:pt x="857" y="748"/>
                    <a:pt x="854" y="752"/>
                  </a:cubicBezTo>
                  <a:cubicBezTo>
                    <a:pt x="852" y="754"/>
                    <a:pt x="851" y="756"/>
                    <a:pt x="850" y="757"/>
                  </a:cubicBezTo>
                  <a:cubicBezTo>
                    <a:pt x="852" y="758"/>
                    <a:pt x="856" y="761"/>
                    <a:pt x="859" y="766"/>
                  </a:cubicBezTo>
                  <a:cubicBezTo>
                    <a:pt x="860" y="767"/>
                    <a:pt x="864" y="774"/>
                    <a:pt x="863" y="783"/>
                  </a:cubicBezTo>
                  <a:cubicBezTo>
                    <a:pt x="863" y="784"/>
                    <a:pt x="862" y="791"/>
                    <a:pt x="856" y="797"/>
                  </a:cubicBezTo>
                  <a:cubicBezTo>
                    <a:pt x="854" y="798"/>
                    <a:pt x="852" y="800"/>
                    <a:pt x="850" y="801"/>
                  </a:cubicBezTo>
                  <a:cubicBezTo>
                    <a:pt x="843" y="803"/>
                    <a:pt x="837" y="798"/>
                    <a:pt x="835" y="801"/>
                  </a:cubicBezTo>
                  <a:cubicBezTo>
                    <a:pt x="833" y="801"/>
                    <a:pt x="833" y="804"/>
                    <a:pt x="835" y="809"/>
                  </a:cubicBezTo>
                  <a:cubicBezTo>
                    <a:pt x="836" y="812"/>
                    <a:pt x="839" y="817"/>
                    <a:pt x="840" y="824"/>
                  </a:cubicBezTo>
                  <a:cubicBezTo>
                    <a:pt x="840" y="829"/>
                    <a:pt x="840" y="832"/>
                    <a:pt x="840" y="840"/>
                  </a:cubicBezTo>
                  <a:cubicBezTo>
                    <a:pt x="839" y="857"/>
                    <a:pt x="840" y="856"/>
                    <a:pt x="839" y="861"/>
                  </a:cubicBezTo>
                  <a:cubicBezTo>
                    <a:pt x="837" y="873"/>
                    <a:pt x="828" y="881"/>
                    <a:pt x="824" y="885"/>
                  </a:cubicBezTo>
                  <a:cubicBezTo>
                    <a:pt x="822" y="887"/>
                    <a:pt x="810" y="898"/>
                    <a:pt x="788" y="903"/>
                  </a:cubicBezTo>
                  <a:cubicBezTo>
                    <a:pt x="780" y="904"/>
                    <a:pt x="774" y="904"/>
                    <a:pt x="726" y="901"/>
                  </a:cubicBezTo>
                  <a:cubicBezTo>
                    <a:pt x="707" y="899"/>
                    <a:pt x="698" y="898"/>
                    <a:pt x="685" y="900"/>
                  </a:cubicBezTo>
                  <a:cubicBezTo>
                    <a:pt x="667" y="901"/>
                    <a:pt x="658" y="906"/>
                    <a:pt x="651" y="911"/>
                  </a:cubicBezTo>
                  <a:cubicBezTo>
                    <a:pt x="645" y="916"/>
                    <a:pt x="641" y="922"/>
                    <a:pt x="639" y="926"/>
                  </a:cubicBezTo>
                  <a:cubicBezTo>
                    <a:pt x="630" y="941"/>
                    <a:pt x="625" y="955"/>
                    <a:pt x="622" y="965"/>
                  </a:cubicBezTo>
                  <a:cubicBezTo>
                    <a:pt x="620" y="972"/>
                    <a:pt x="617" y="982"/>
                    <a:pt x="613" y="1002"/>
                  </a:cubicBezTo>
                  <a:cubicBezTo>
                    <a:pt x="608" y="1019"/>
                    <a:pt x="606" y="1030"/>
                    <a:pt x="605" y="1034"/>
                  </a:cubicBezTo>
                  <a:cubicBezTo>
                    <a:pt x="604" y="1040"/>
                    <a:pt x="602" y="1051"/>
                    <a:pt x="600" y="1060"/>
                  </a:cubicBezTo>
                  <a:cubicBezTo>
                    <a:pt x="598" y="1072"/>
                    <a:pt x="596" y="1091"/>
                    <a:pt x="596" y="1115"/>
                  </a:cubicBezTo>
                  <a:cubicBezTo>
                    <a:pt x="442" y="1114"/>
                    <a:pt x="289" y="1114"/>
                    <a:pt x="135" y="11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 name="Freeform 213">
              <a:extLst>
                <a:ext uri="{FF2B5EF4-FFF2-40B4-BE49-F238E27FC236}">
                  <a16:creationId xmlns:a16="http://schemas.microsoft.com/office/drawing/2014/main" id="{EE0A6D89-A2DD-4AA6-9FDA-73F71459CDD2}"/>
                </a:ext>
              </a:extLst>
            </p:cNvPr>
            <p:cNvSpPr>
              <a:spLocks/>
            </p:cNvSpPr>
            <p:nvPr/>
          </p:nvSpPr>
          <p:spPr bwMode="auto">
            <a:xfrm>
              <a:off x="2360613" y="4086226"/>
              <a:ext cx="201613" cy="222250"/>
            </a:xfrm>
            <a:custGeom>
              <a:avLst/>
              <a:gdLst>
                <a:gd name="T0" fmla="*/ 382 w 472"/>
                <a:gd name="T1" fmla="*/ 141 h 520"/>
                <a:gd name="T2" fmla="*/ 362 w 472"/>
                <a:gd name="T3" fmla="*/ 115 h 520"/>
                <a:gd name="T4" fmla="*/ 372 w 472"/>
                <a:gd name="T5" fmla="*/ 88 h 520"/>
                <a:gd name="T6" fmla="*/ 330 w 472"/>
                <a:gd name="T7" fmla="*/ 24 h 520"/>
                <a:gd name="T8" fmla="*/ 272 w 472"/>
                <a:gd name="T9" fmla="*/ 4 h 520"/>
                <a:gd name="T10" fmla="*/ 292 w 472"/>
                <a:gd name="T11" fmla="*/ 60 h 520"/>
                <a:gd name="T12" fmla="*/ 336 w 472"/>
                <a:gd name="T13" fmla="*/ 225 h 520"/>
                <a:gd name="T14" fmla="*/ 326 w 472"/>
                <a:gd name="T15" fmla="*/ 323 h 520"/>
                <a:gd name="T16" fmla="*/ 186 w 472"/>
                <a:gd name="T17" fmla="*/ 344 h 520"/>
                <a:gd name="T18" fmla="*/ 0 w 472"/>
                <a:gd name="T19" fmla="*/ 281 h 520"/>
                <a:gd name="T20" fmla="*/ 144 w 472"/>
                <a:gd name="T21" fmla="*/ 417 h 520"/>
                <a:gd name="T22" fmla="*/ 160 w 472"/>
                <a:gd name="T23" fmla="*/ 520 h 520"/>
                <a:gd name="T24" fmla="*/ 184 w 472"/>
                <a:gd name="T25" fmla="*/ 433 h 520"/>
                <a:gd name="T26" fmla="*/ 220 w 472"/>
                <a:gd name="T27" fmla="*/ 384 h 520"/>
                <a:gd name="T28" fmla="*/ 256 w 472"/>
                <a:gd name="T29" fmla="*/ 377 h 520"/>
                <a:gd name="T30" fmla="*/ 325 w 472"/>
                <a:gd name="T31" fmla="*/ 381 h 520"/>
                <a:gd name="T32" fmla="*/ 380 w 472"/>
                <a:gd name="T33" fmla="*/ 366 h 520"/>
                <a:gd name="T34" fmla="*/ 398 w 472"/>
                <a:gd name="T35" fmla="*/ 312 h 520"/>
                <a:gd name="T36" fmla="*/ 396 w 472"/>
                <a:gd name="T37" fmla="*/ 291 h 520"/>
                <a:gd name="T38" fmla="*/ 393 w 472"/>
                <a:gd name="T39" fmla="*/ 278 h 520"/>
                <a:gd name="T40" fmla="*/ 405 w 472"/>
                <a:gd name="T41" fmla="*/ 279 h 520"/>
                <a:gd name="T42" fmla="*/ 422 w 472"/>
                <a:gd name="T43" fmla="*/ 262 h 520"/>
                <a:gd name="T44" fmla="*/ 412 w 472"/>
                <a:gd name="T45" fmla="*/ 238 h 520"/>
                <a:gd name="T46" fmla="*/ 413 w 472"/>
                <a:gd name="T47" fmla="*/ 232 h 520"/>
                <a:gd name="T48" fmla="*/ 424 w 472"/>
                <a:gd name="T49" fmla="*/ 225 h 520"/>
                <a:gd name="T50" fmla="*/ 425 w 472"/>
                <a:gd name="T51" fmla="*/ 200 h 520"/>
                <a:gd name="T52" fmla="*/ 415 w 472"/>
                <a:gd name="T53" fmla="*/ 180 h 520"/>
                <a:gd name="T54" fmla="*/ 411 w 472"/>
                <a:gd name="T55" fmla="*/ 157 h 520"/>
                <a:gd name="T56" fmla="*/ 421 w 472"/>
                <a:gd name="T57" fmla="*/ 148 h 520"/>
                <a:gd name="T58" fmla="*/ 442 w 472"/>
                <a:gd name="T59" fmla="*/ 137 h 520"/>
                <a:gd name="T60" fmla="*/ 467 w 472"/>
                <a:gd name="T61" fmla="*/ 122 h 520"/>
                <a:gd name="T62" fmla="*/ 472 w 472"/>
                <a:gd name="T63" fmla="*/ 111 h 520"/>
                <a:gd name="T64" fmla="*/ 447 w 472"/>
                <a:gd name="T65" fmla="*/ 128 h 520"/>
                <a:gd name="T66" fmla="*/ 407 w 472"/>
                <a:gd name="T67" fmla="*/ 141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2" h="520">
                  <a:moveTo>
                    <a:pt x="407" y="141"/>
                  </a:moveTo>
                  <a:cubicBezTo>
                    <a:pt x="404" y="142"/>
                    <a:pt x="394" y="146"/>
                    <a:pt x="382" y="141"/>
                  </a:cubicBezTo>
                  <a:cubicBezTo>
                    <a:pt x="380" y="140"/>
                    <a:pt x="371" y="137"/>
                    <a:pt x="366" y="128"/>
                  </a:cubicBezTo>
                  <a:cubicBezTo>
                    <a:pt x="364" y="125"/>
                    <a:pt x="361" y="120"/>
                    <a:pt x="362" y="115"/>
                  </a:cubicBezTo>
                  <a:cubicBezTo>
                    <a:pt x="363" y="110"/>
                    <a:pt x="366" y="108"/>
                    <a:pt x="369" y="102"/>
                  </a:cubicBezTo>
                  <a:cubicBezTo>
                    <a:pt x="371" y="97"/>
                    <a:pt x="372" y="92"/>
                    <a:pt x="372" y="88"/>
                  </a:cubicBezTo>
                  <a:cubicBezTo>
                    <a:pt x="372" y="72"/>
                    <a:pt x="361" y="57"/>
                    <a:pt x="352" y="47"/>
                  </a:cubicBezTo>
                  <a:cubicBezTo>
                    <a:pt x="347" y="41"/>
                    <a:pt x="340" y="32"/>
                    <a:pt x="330" y="24"/>
                  </a:cubicBezTo>
                  <a:cubicBezTo>
                    <a:pt x="314" y="13"/>
                    <a:pt x="301" y="7"/>
                    <a:pt x="291" y="5"/>
                  </a:cubicBezTo>
                  <a:cubicBezTo>
                    <a:pt x="283" y="3"/>
                    <a:pt x="275" y="0"/>
                    <a:pt x="272" y="4"/>
                  </a:cubicBezTo>
                  <a:cubicBezTo>
                    <a:pt x="269" y="7"/>
                    <a:pt x="272" y="15"/>
                    <a:pt x="278" y="22"/>
                  </a:cubicBezTo>
                  <a:cubicBezTo>
                    <a:pt x="281" y="31"/>
                    <a:pt x="286" y="44"/>
                    <a:pt x="292" y="60"/>
                  </a:cubicBezTo>
                  <a:cubicBezTo>
                    <a:pt x="303" y="92"/>
                    <a:pt x="309" y="109"/>
                    <a:pt x="313" y="120"/>
                  </a:cubicBezTo>
                  <a:cubicBezTo>
                    <a:pt x="326" y="161"/>
                    <a:pt x="331" y="192"/>
                    <a:pt x="336" y="225"/>
                  </a:cubicBezTo>
                  <a:cubicBezTo>
                    <a:pt x="340" y="246"/>
                    <a:pt x="341" y="261"/>
                    <a:pt x="339" y="279"/>
                  </a:cubicBezTo>
                  <a:cubicBezTo>
                    <a:pt x="337" y="295"/>
                    <a:pt x="335" y="309"/>
                    <a:pt x="326" y="323"/>
                  </a:cubicBezTo>
                  <a:cubicBezTo>
                    <a:pt x="310" y="344"/>
                    <a:pt x="283" y="348"/>
                    <a:pt x="266" y="351"/>
                  </a:cubicBezTo>
                  <a:cubicBezTo>
                    <a:pt x="248" y="353"/>
                    <a:pt x="233" y="352"/>
                    <a:pt x="186" y="344"/>
                  </a:cubicBezTo>
                  <a:cubicBezTo>
                    <a:pt x="134" y="335"/>
                    <a:pt x="108" y="330"/>
                    <a:pt x="90" y="324"/>
                  </a:cubicBezTo>
                  <a:cubicBezTo>
                    <a:pt x="67" y="316"/>
                    <a:pt x="35" y="304"/>
                    <a:pt x="0" y="281"/>
                  </a:cubicBezTo>
                  <a:cubicBezTo>
                    <a:pt x="27" y="303"/>
                    <a:pt x="54" y="327"/>
                    <a:pt x="82" y="353"/>
                  </a:cubicBezTo>
                  <a:cubicBezTo>
                    <a:pt x="104" y="375"/>
                    <a:pt x="125" y="397"/>
                    <a:pt x="144" y="417"/>
                  </a:cubicBezTo>
                  <a:cubicBezTo>
                    <a:pt x="149" y="429"/>
                    <a:pt x="153" y="443"/>
                    <a:pt x="156" y="459"/>
                  </a:cubicBezTo>
                  <a:cubicBezTo>
                    <a:pt x="161" y="483"/>
                    <a:pt x="161" y="504"/>
                    <a:pt x="160" y="520"/>
                  </a:cubicBezTo>
                  <a:cubicBezTo>
                    <a:pt x="166" y="498"/>
                    <a:pt x="170" y="481"/>
                    <a:pt x="174" y="468"/>
                  </a:cubicBezTo>
                  <a:cubicBezTo>
                    <a:pt x="179" y="447"/>
                    <a:pt x="181" y="440"/>
                    <a:pt x="184" y="433"/>
                  </a:cubicBezTo>
                  <a:cubicBezTo>
                    <a:pt x="191" y="415"/>
                    <a:pt x="200" y="402"/>
                    <a:pt x="206" y="393"/>
                  </a:cubicBezTo>
                  <a:cubicBezTo>
                    <a:pt x="209" y="390"/>
                    <a:pt x="213" y="386"/>
                    <a:pt x="220" y="384"/>
                  </a:cubicBezTo>
                  <a:cubicBezTo>
                    <a:pt x="222" y="382"/>
                    <a:pt x="225" y="381"/>
                    <a:pt x="229" y="380"/>
                  </a:cubicBezTo>
                  <a:cubicBezTo>
                    <a:pt x="241" y="377"/>
                    <a:pt x="251" y="377"/>
                    <a:pt x="256" y="377"/>
                  </a:cubicBezTo>
                  <a:cubicBezTo>
                    <a:pt x="268" y="377"/>
                    <a:pt x="278" y="378"/>
                    <a:pt x="287" y="378"/>
                  </a:cubicBezTo>
                  <a:cubicBezTo>
                    <a:pt x="304" y="380"/>
                    <a:pt x="310" y="381"/>
                    <a:pt x="325" y="381"/>
                  </a:cubicBezTo>
                  <a:cubicBezTo>
                    <a:pt x="333" y="382"/>
                    <a:pt x="336" y="382"/>
                    <a:pt x="339" y="382"/>
                  </a:cubicBezTo>
                  <a:cubicBezTo>
                    <a:pt x="345" y="381"/>
                    <a:pt x="364" y="380"/>
                    <a:pt x="380" y="366"/>
                  </a:cubicBezTo>
                  <a:cubicBezTo>
                    <a:pt x="383" y="363"/>
                    <a:pt x="392" y="356"/>
                    <a:pt x="396" y="343"/>
                  </a:cubicBezTo>
                  <a:cubicBezTo>
                    <a:pt x="400" y="332"/>
                    <a:pt x="399" y="321"/>
                    <a:pt x="398" y="312"/>
                  </a:cubicBezTo>
                  <a:cubicBezTo>
                    <a:pt x="398" y="308"/>
                    <a:pt x="397" y="302"/>
                    <a:pt x="397" y="300"/>
                  </a:cubicBezTo>
                  <a:cubicBezTo>
                    <a:pt x="396" y="295"/>
                    <a:pt x="396" y="292"/>
                    <a:pt x="396" y="291"/>
                  </a:cubicBezTo>
                  <a:cubicBezTo>
                    <a:pt x="394" y="288"/>
                    <a:pt x="393" y="286"/>
                    <a:pt x="393" y="282"/>
                  </a:cubicBezTo>
                  <a:cubicBezTo>
                    <a:pt x="393" y="281"/>
                    <a:pt x="393" y="279"/>
                    <a:pt x="393" y="278"/>
                  </a:cubicBezTo>
                  <a:cubicBezTo>
                    <a:pt x="395" y="278"/>
                    <a:pt x="397" y="278"/>
                    <a:pt x="399" y="278"/>
                  </a:cubicBezTo>
                  <a:cubicBezTo>
                    <a:pt x="402" y="278"/>
                    <a:pt x="403" y="279"/>
                    <a:pt x="405" y="279"/>
                  </a:cubicBezTo>
                  <a:cubicBezTo>
                    <a:pt x="410" y="279"/>
                    <a:pt x="414" y="277"/>
                    <a:pt x="417" y="274"/>
                  </a:cubicBezTo>
                  <a:cubicBezTo>
                    <a:pt x="421" y="270"/>
                    <a:pt x="421" y="266"/>
                    <a:pt x="422" y="262"/>
                  </a:cubicBezTo>
                  <a:cubicBezTo>
                    <a:pt x="422" y="259"/>
                    <a:pt x="422" y="255"/>
                    <a:pt x="421" y="250"/>
                  </a:cubicBezTo>
                  <a:cubicBezTo>
                    <a:pt x="418" y="244"/>
                    <a:pt x="414" y="240"/>
                    <a:pt x="412" y="238"/>
                  </a:cubicBezTo>
                  <a:cubicBezTo>
                    <a:pt x="410" y="237"/>
                    <a:pt x="409" y="236"/>
                    <a:pt x="408" y="235"/>
                  </a:cubicBezTo>
                  <a:cubicBezTo>
                    <a:pt x="410" y="234"/>
                    <a:pt x="411" y="233"/>
                    <a:pt x="413" y="232"/>
                  </a:cubicBezTo>
                  <a:cubicBezTo>
                    <a:pt x="416" y="229"/>
                    <a:pt x="416" y="228"/>
                    <a:pt x="419" y="227"/>
                  </a:cubicBezTo>
                  <a:cubicBezTo>
                    <a:pt x="422" y="225"/>
                    <a:pt x="423" y="226"/>
                    <a:pt x="424" y="225"/>
                  </a:cubicBezTo>
                  <a:cubicBezTo>
                    <a:pt x="426" y="223"/>
                    <a:pt x="426" y="221"/>
                    <a:pt x="426" y="215"/>
                  </a:cubicBezTo>
                  <a:cubicBezTo>
                    <a:pt x="426" y="201"/>
                    <a:pt x="426" y="201"/>
                    <a:pt x="425" y="200"/>
                  </a:cubicBezTo>
                  <a:cubicBezTo>
                    <a:pt x="425" y="198"/>
                    <a:pt x="424" y="193"/>
                    <a:pt x="421" y="188"/>
                  </a:cubicBezTo>
                  <a:cubicBezTo>
                    <a:pt x="418" y="184"/>
                    <a:pt x="417" y="184"/>
                    <a:pt x="415" y="180"/>
                  </a:cubicBezTo>
                  <a:cubicBezTo>
                    <a:pt x="413" y="176"/>
                    <a:pt x="412" y="173"/>
                    <a:pt x="411" y="170"/>
                  </a:cubicBezTo>
                  <a:cubicBezTo>
                    <a:pt x="411" y="167"/>
                    <a:pt x="410" y="163"/>
                    <a:pt x="411" y="157"/>
                  </a:cubicBezTo>
                  <a:cubicBezTo>
                    <a:pt x="411" y="156"/>
                    <a:pt x="413" y="154"/>
                    <a:pt x="415" y="152"/>
                  </a:cubicBezTo>
                  <a:cubicBezTo>
                    <a:pt x="417" y="150"/>
                    <a:pt x="418" y="150"/>
                    <a:pt x="421" y="148"/>
                  </a:cubicBezTo>
                  <a:cubicBezTo>
                    <a:pt x="424" y="147"/>
                    <a:pt x="427" y="145"/>
                    <a:pt x="430" y="143"/>
                  </a:cubicBezTo>
                  <a:cubicBezTo>
                    <a:pt x="437" y="140"/>
                    <a:pt x="440" y="138"/>
                    <a:pt x="442" y="137"/>
                  </a:cubicBezTo>
                  <a:cubicBezTo>
                    <a:pt x="453" y="131"/>
                    <a:pt x="455" y="131"/>
                    <a:pt x="460" y="127"/>
                  </a:cubicBezTo>
                  <a:cubicBezTo>
                    <a:pt x="462" y="126"/>
                    <a:pt x="465" y="124"/>
                    <a:pt x="467" y="122"/>
                  </a:cubicBezTo>
                  <a:cubicBezTo>
                    <a:pt x="469" y="118"/>
                    <a:pt x="470" y="115"/>
                    <a:pt x="471" y="114"/>
                  </a:cubicBezTo>
                  <a:cubicBezTo>
                    <a:pt x="471" y="113"/>
                    <a:pt x="471" y="111"/>
                    <a:pt x="472" y="111"/>
                  </a:cubicBezTo>
                  <a:cubicBezTo>
                    <a:pt x="470" y="113"/>
                    <a:pt x="467" y="116"/>
                    <a:pt x="463" y="119"/>
                  </a:cubicBezTo>
                  <a:cubicBezTo>
                    <a:pt x="461" y="121"/>
                    <a:pt x="458" y="123"/>
                    <a:pt x="447" y="128"/>
                  </a:cubicBezTo>
                  <a:cubicBezTo>
                    <a:pt x="439" y="132"/>
                    <a:pt x="434" y="134"/>
                    <a:pt x="426" y="137"/>
                  </a:cubicBezTo>
                  <a:cubicBezTo>
                    <a:pt x="421" y="138"/>
                    <a:pt x="415" y="140"/>
                    <a:pt x="407" y="141"/>
                  </a:cubicBez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 name="Freeform 214">
              <a:extLst>
                <a:ext uri="{FF2B5EF4-FFF2-40B4-BE49-F238E27FC236}">
                  <a16:creationId xmlns:a16="http://schemas.microsoft.com/office/drawing/2014/main" id="{683364F4-B0D2-4880-A72D-F30A43F0BE18}"/>
                </a:ext>
              </a:extLst>
            </p:cNvPr>
            <p:cNvSpPr>
              <a:spLocks noEditPoints="1"/>
            </p:cNvSpPr>
            <p:nvPr/>
          </p:nvSpPr>
          <p:spPr bwMode="auto">
            <a:xfrm>
              <a:off x="2289176" y="3943351"/>
              <a:ext cx="146050" cy="146050"/>
            </a:xfrm>
            <a:custGeom>
              <a:avLst/>
              <a:gdLst>
                <a:gd name="T0" fmla="*/ 343 w 343"/>
                <a:gd name="T1" fmla="*/ 162 h 342"/>
                <a:gd name="T2" fmla="*/ 314 w 343"/>
                <a:gd name="T3" fmla="*/ 145 h 342"/>
                <a:gd name="T4" fmla="*/ 335 w 343"/>
                <a:gd name="T5" fmla="*/ 120 h 342"/>
                <a:gd name="T6" fmla="*/ 302 w 343"/>
                <a:gd name="T7" fmla="*/ 109 h 342"/>
                <a:gd name="T8" fmla="*/ 316 w 343"/>
                <a:gd name="T9" fmla="*/ 78 h 342"/>
                <a:gd name="T10" fmla="*/ 281 w 343"/>
                <a:gd name="T11" fmla="*/ 78 h 342"/>
                <a:gd name="T12" fmla="*/ 288 w 343"/>
                <a:gd name="T13" fmla="*/ 45 h 342"/>
                <a:gd name="T14" fmla="*/ 253 w 343"/>
                <a:gd name="T15" fmla="*/ 53 h 342"/>
                <a:gd name="T16" fmla="*/ 250 w 343"/>
                <a:gd name="T17" fmla="*/ 18 h 342"/>
                <a:gd name="T18" fmla="*/ 220 w 343"/>
                <a:gd name="T19" fmla="*/ 36 h 342"/>
                <a:gd name="T20" fmla="*/ 209 w 343"/>
                <a:gd name="T21" fmla="*/ 4 h 342"/>
                <a:gd name="T22" fmla="*/ 183 w 343"/>
                <a:gd name="T23" fmla="*/ 29 h 342"/>
                <a:gd name="T24" fmla="*/ 165 w 343"/>
                <a:gd name="T25" fmla="*/ 0 h 342"/>
                <a:gd name="T26" fmla="*/ 146 w 343"/>
                <a:gd name="T27" fmla="*/ 31 h 342"/>
                <a:gd name="T28" fmla="*/ 119 w 343"/>
                <a:gd name="T29" fmla="*/ 8 h 342"/>
                <a:gd name="T30" fmla="*/ 111 w 343"/>
                <a:gd name="T31" fmla="*/ 42 h 342"/>
                <a:gd name="T32" fmla="*/ 80 w 343"/>
                <a:gd name="T33" fmla="*/ 26 h 342"/>
                <a:gd name="T34" fmla="*/ 79 w 343"/>
                <a:gd name="T35" fmla="*/ 63 h 342"/>
                <a:gd name="T36" fmla="*/ 44 w 343"/>
                <a:gd name="T37" fmla="*/ 56 h 342"/>
                <a:gd name="T38" fmla="*/ 55 w 343"/>
                <a:gd name="T39" fmla="*/ 90 h 342"/>
                <a:gd name="T40" fmla="*/ 20 w 343"/>
                <a:gd name="T41" fmla="*/ 92 h 342"/>
                <a:gd name="T42" fmla="*/ 37 w 343"/>
                <a:gd name="T43" fmla="*/ 123 h 342"/>
                <a:gd name="T44" fmla="*/ 4 w 343"/>
                <a:gd name="T45" fmla="*/ 135 h 342"/>
                <a:gd name="T46" fmla="*/ 29 w 343"/>
                <a:gd name="T47" fmla="*/ 159 h 342"/>
                <a:gd name="T48" fmla="*/ 0 w 343"/>
                <a:gd name="T49" fmla="*/ 178 h 342"/>
                <a:gd name="T50" fmla="*/ 31 w 343"/>
                <a:gd name="T51" fmla="*/ 197 h 342"/>
                <a:gd name="T52" fmla="*/ 9 w 343"/>
                <a:gd name="T53" fmla="*/ 224 h 342"/>
                <a:gd name="T54" fmla="*/ 42 w 343"/>
                <a:gd name="T55" fmla="*/ 233 h 342"/>
                <a:gd name="T56" fmla="*/ 27 w 343"/>
                <a:gd name="T57" fmla="*/ 263 h 342"/>
                <a:gd name="T58" fmla="*/ 63 w 343"/>
                <a:gd name="T59" fmla="*/ 265 h 342"/>
                <a:gd name="T60" fmla="*/ 57 w 343"/>
                <a:gd name="T61" fmla="*/ 298 h 342"/>
                <a:gd name="T62" fmla="*/ 90 w 343"/>
                <a:gd name="T63" fmla="*/ 290 h 342"/>
                <a:gd name="T64" fmla="*/ 92 w 343"/>
                <a:gd name="T65" fmla="*/ 323 h 342"/>
                <a:gd name="T66" fmla="*/ 124 w 343"/>
                <a:gd name="T67" fmla="*/ 308 h 342"/>
                <a:gd name="T68" fmla="*/ 136 w 343"/>
                <a:gd name="T69" fmla="*/ 339 h 342"/>
                <a:gd name="T70" fmla="*/ 161 w 343"/>
                <a:gd name="T71" fmla="*/ 316 h 342"/>
                <a:gd name="T72" fmla="*/ 181 w 343"/>
                <a:gd name="T73" fmla="*/ 342 h 342"/>
                <a:gd name="T74" fmla="*/ 198 w 343"/>
                <a:gd name="T75" fmla="*/ 314 h 342"/>
                <a:gd name="T76" fmla="*/ 223 w 343"/>
                <a:gd name="T77" fmla="*/ 335 h 342"/>
                <a:gd name="T78" fmla="*/ 235 w 343"/>
                <a:gd name="T79" fmla="*/ 302 h 342"/>
                <a:gd name="T80" fmla="*/ 265 w 343"/>
                <a:gd name="T81" fmla="*/ 315 h 342"/>
                <a:gd name="T82" fmla="*/ 266 w 343"/>
                <a:gd name="T83" fmla="*/ 282 h 342"/>
                <a:gd name="T84" fmla="*/ 298 w 343"/>
                <a:gd name="T85" fmla="*/ 287 h 342"/>
                <a:gd name="T86" fmla="*/ 292 w 343"/>
                <a:gd name="T87" fmla="*/ 253 h 342"/>
                <a:gd name="T88" fmla="*/ 325 w 343"/>
                <a:gd name="T89" fmla="*/ 249 h 342"/>
                <a:gd name="T90" fmla="*/ 309 w 343"/>
                <a:gd name="T91" fmla="*/ 219 h 342"/>
                <a:gd name="T92" fmla="*/ 339 w 343"/>
                <a:gd name="T93" fmla="*/ 208 h 342"/>
                <a:gd name="T94" fmla="*/ 316 w 343"/>
                <a:gd name="T95" fmla="*/ 182 h 342"/>
                <a:gd name="T96" fmla="*/ 173 w 343"/>
                <a:gd name="T97" fmla="*/ 206 h 342"/>
                <a:gd name="T98" fmla="*/ 173 w 343"/>
                <a:gd name="T99" fmla="*/ 138 h 342"/>
                <a:gd name="T100" fmla="*/ 173 w 343"/>
                <a:gd name="T101" fmla="*/ 206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3" h="342">
                  <a:moveTo>
                    <a:pt x="343" y="178"/>
                  </a:moveTo>
                  <a:cubicBezTo>
                    <a:pt x="343" y="162"/>
                    <a:pt x="343" y="162"/>
                    <a:pt x="343" y="162"/>
                  </a:cubicBezTo>
                  <a:cubicBezTo>
                    <a:pt x="316" y="160"/>
                    <a:pt x="316" y="160"/>
                    <a:pt x="316" y="160"/>
                  </a:cubicBezTo>
                  <a:cubicBezTo>
                    <a:pt x="316" y="155"/>
                    <a:pt x="315" y="150"/>
                    <a:pt x="314" y="145"/>
                  </a:cubicBezTo>
                  <a:cubicBezTo>
                    <a:pt x="340" y="135"/>
                    <a:pt x="340" y="135"/>
                    <a:pt x="340" y="135"/>
                  </a:cubicBezTo>
                  <a:cubicBezTo>
                    <a:pt x="335" y="120"/>
                    <a:pt x="335" y="120"/>
                    <a:pt x="335" y="120"/>
                  </a:cubicBezTo>
                  <a:cubicBezTo>
                    <a:pt x="308" y="123"/>
                    <a:pt x="308" y="123"/>
                    <a:pt x="308" y="123"/>
                  </a:cubicBezTo>
                  <a:cubicBezTo>
                    <a:pt x="306" y="118"/>
                    <a:pt x="304" y="113"/>
                    <a:pt x="302" y="109"/>
                  </a:cubicBezTo>
                  <a:cubicBezTo>
                    <a:pt x="324" y="92"/>
                    <a:pt x="324" y="92"/>
                    <a:pt x="324" y="92"/>
                  </a:cubicBezTo>
                  <a:cubicBezTo>
                    <a:pt x="316" y="78"/>
                    <a:pt x="316" y="78"/>
                    <a:pt x="316" y="78"/>
                  </a:cubicBezTo>
                  <a:cubicBezTo>
                    <a:pt x="290" y="89"/>
                    <a:pt x="290" y="89"/>
                    <a:pt x="290" y="89"/>
                  </a:cubicBezTo>
                  <a:cubicBezTo>
                    <a:pt x="287" y="85"/>
                    <a:pt x="284" y="82"/>
                    <a:pt x="281" y="78"/>
                  </a:cubicBezTo>
                  <a:cubicBezTo>
                    <a:pt x="299" y="56"/>
                    <a:pt x="299" y="56"/>
                    <a:pt x="299" y="56"/>
                  </a:cubicBezTo>
                  <a:cubicBezTo>
                    <a:pt x="288" y="45"/>
                    <a:pt x="288" y="45"/>
                    <a:pt x="288" y="45"/>
                  </a:cubicBezTo>
                  <a:cubicBezTo>
                    <a:pt x="265" y="62"/>
                    <a:pt x="265" y="62"/>
                    <a:pt x="265" y="62"/>
                  </a:cubicBezTo>
                  <a:cubicBezTo>
                    <a:pt x="261" y="59"/>
                    <a:pt x="257" y="56"/>
                    <a:pt x="253" y="53"/>
                  </a:cubicBezTo>
                  <a:cubicBezTo>
                    <a:pt x="264" y="26"/>
                    <a:pt x="264" y="26"/>
                    <a:pt x="264" y="26"/>
                  </a:cubicBezTo>
                  <a:cubicBezTo>
                    <a:pt x="250" y="18"/>
                    <a:pt x="250" y="18"/>
                    <a:pt x="250" y="18"/>
                  </a:cubicBezTo>
                  <a:cubicBezTo>
                    <a:pt x="233" y="42"/>
                    <a:pt x="233" y="42"/>
                    <a:pt x="233" y="42"/>
                  </a:cubicBezTo>
                  <a:cubicBezTo>
                    <a:pt x="229" y="40"/>
                    <a:pt x="224" y="38"/>
                    <a:pt x="220" y="36"/>
                  </a:cubicBezTo>
                  <a:cubicBezTo>
                    <a:pt x="225" y="8"/>
                    <a:pt x="225" y="8"/>
                    <a:pt x="225" y="8"/>
                  </a:cubicBezTo>
                  <a:cubicBezTo>
                    <a:pt x="209" y="4"/>
                    <a:pt x="209" y="4"/>
                    <a:pt x="209" y="4"/>
                  </a:cubicBezTo>
                  <a:cubicBezTo>
                    <a:pt x="198" y="31"/>
                    <a:pt x="198" y="31"/>
                    <a:pt x="198" y="31"/>
                  </a:cubicBezTo>
                  <a:cubicBezTo>
                    <a:pt x="193" y="30"/>
                    <a:pt x="188" y="29"/>
                    <a:pt x="183" y="29"/>
                  </a:cubicBezTo>
                  <a:cubicBezTo>
                    <a:pt x="181" y="0"/>
                    <a:pt x="181" y="0"/>
                    <a:pt x="181" y="0"/>
                  </a:cubicBezTo>
                  <a:cubicBezTo>
                    <a:pt x="165" y="0"/>
                    <a:pt x="165" y="0"/>
                    <a:pt x="165" y="0"/>
                  </a:cubicBezTo>
                  <a:cubicBezTo>
                    <a:pt x="161" y="29"/>
                    <a:pt x="161" y="29"/>
                    <a:pt x="161" y="29"/>
                  </a:cubicBezTo>
                  <a:cubicBezTo>
                    <a:pt x="156" y="29"/>
                    <a:pt x="151" y="30"/>
                    <a:pt x="146" y="31"/>
                  </a:cubicBezTo>
                  <a:cubicBezTo>
                    <a:pt x="134" y="4"/>
                    <a:pt x="134" y="4"/>
                    <a:pt x="134" y="4"/>
                  </a:cubicBezTo>
                  <a:cubicBezTo>
                    <a:pt x="119" y="8"/>
                    <a:pt x="119" y="8"/>
                    <a:pt x="119" y="8"/>
                  </a:cubicBezTo>
                  <a:cubicBezTo>
                    <a:pt x="124" y="37"/>
                    <a:pt x="124" y="37"/>
                    <a:pt x="124" y="37"/>
                  </a:cubicBezTo>
                  <a:cubicBezTo>
                    <a:pt x="119" y="38"/>
                    <a:pt x="115" y="40"/>
                    <a:pt x="111" y="42"/>
                  </a:cubicBezTo>
                  <a:cubicBezTo>
                    <a:pt x="94" y="18"/>
                    <a:pt x="94" y="18"/>
                    <a:pt x="94" y="18"/>
                  </a:cubicBezTo>
                  <a:cubicBezTo>
                    <a:pt x="80" y="26"/>
                    <a:pt x="80" y="26"/>
                    <a:pt x="80" y="26"/>
                  </a:cubicBezTo>
                  <a:cubicBezTo>
                    <a:pt x="91" y="54"/>
                    <a:pt x="91" y="54"/>
                    <a:pt x="91" y="54"/>
                  </a:cubicBezTo>
                  <a:cubicBezTo>
                    <a:pt x="87" y="56"/>
                    <a:pt x="83" y="60"/>
                    <a:pt x="79" y="63"/>
                  </a:cubicBezTo>
                  <a:cubicBezTo>
                    <a:pt x="56" y="45"/>
                    <a:pt x="56" y="45"/>
                    <a:pt x="56" y="45"/>
                  </a:cubicBezTo>
                  <a:cubicBezTo>
                    <a:pt x="44" y="56"/>
                    <a:pt x="44" y="56"/>
                    <a:pt x="44" y="56"/>
                  </a:cubicBezTo>
                  <a:cubicBezTo>
                    <a:pt x="63" y="79"/>
                    <a:pt x="63" y="79"/>
                    <a:pt x="63" y="79"/>
                  </a:cubicBezTo>
                  <a:cubicBezTo>
                    <a:pt x="60" y="82"/>
                    <a:pt x="57" y="86"/>
                    <a:pt x="55" y="90"/>
                  </a:cubicBezTo>
                  <a:cubicBezTo>
                    <a:pt x="28" y="78"/>
                    <a:pt x="28" y="78"/>
                    <a:pt x="28" y="78"/>
                  </a:cubicBezTo>
                  <a:cubicBezTo>
                    <a:pt x="20" y="92"/>
                    <a:pt x="20" y="92"/>
                    <a:pt x="20" y="92"/>
                  </a:cubicBezTo>
                  <a:cubicBezTo>
                    <a:pt x="43" y="110"/>
                    <a:pt x="43" y="110"/>
                    <a:pt x="43" y="110"/>
                  </a:cubicBezTo>
                  <a:cubicBezTo>
                    <a:pt x="41" y="114"/>
                    <a:pt x="39" y="119"/>
                    <a:pt x="37" y="123"/>
                  </a:cubicBezTo>
                  <a:cubicBezTo>
                    <a:pt x="8" y="120"/>
                    <a:pt x="8" y="120"/>
                    <a:pt x="8" y="120"/>
                  </a:cubicBezTo>
                  <a:cubicBezTo>
                    <a:pt x="4" y="135"/>
                    <a:pt x="4" y="135"/>
                    <a:pt x="4" y="135"/>
                  </a:cubicBezTo>
                  <a:cubicBezTo>
                    <a:pt x="31" y="145"/>
                    <a:pt x="31" y="145"/>
                    <a:pt x="31" y="145"/>
                  </a:cubicBezTo>
                  <a:cubicBezTo>
                    <a:pt x="30" y="150"/>
                    <a:pt x="30" y="155"/>
                    <a:pt x="29" y="159"/>
                  </a:cubicBezTo>
                  <a:cubicBezTo>
                    <a:pt x="0" y="162"/>
                    <a:pt x="0" y="162"/>
                    <a:pt x="0" y="162"/>
                  </a:cubicBezTo>
                  <a:cubicBezTo>
                    <a:pt x="0" y="178"/>
                    <a:pt x="0" y="178"/>
                    <a:pt x="0" y="178"/>
                  </a:cubicBezTo>
                  <a:cubicBezTo>
                    <a:pt x="29" y="182"/>
                    <a:pt x="29" y="182"/>
                    <a:pt x="29" y="182"/>
                  </a:cubicBezTo>
                  <a:cubicBezTo>
                    <a:pt x="30" y="187"/>
                    <a:pt x="30" y="192"/>
                    <a:pt x="31" y="197"/>
                  </a:cubicBezTo>
                  <a:cubicBezTo>
                    <a:pt x="4" y="208"/>
                    <a:pt x="4" y="208"/>
                    <a:pt x="4" y="208"/>
                  </a:cubicBezTo>
                  <a:cubicBezTo>
                    <a:pt x="9" y="224"/>
                    <a:pt x="9" y="224"/>
                    <a:pt x="9" y="224"/>
                  </a:cubicBezTo>
                  <a:cubicBezTo>
                    <a:pt x="37" y="219"/>
                    <a:pt x="37" y="219"/>
                    <a:pt x="37" y="219"/>
                  </a:cubicBezTo>
                  <a:cubicBezTo>
                    <a:pt x="38" y="224"/>
                    <a:pt x="40" y="228"/>
                    <a:pt x="42" y="233"/>
                  </a:cubicBezTo>
                  <a:cubicBezTo>
                    <a:pt x="19" y="249"/>
                    <a:pt x="19" y="249"/>
                    <a:pt x="19" y="249"/>
                  </a:cubicBezTo>
                  <a:cubicBezTo>
                    <a:pt x="27" y="263"/>
                    <a:pt x="27" y="263"/>
                    <a:pt x="27" y="263"/>
                  </a:cubicBezTo>
                  <a:cubicBezTo>
                    <a:pt x="53" y="252"/>
                    <a:pt x="53" y="252"/>
                    <a:pt x="53" y="252"/>
                  </a:cubicBezTo>
                  <a:cubicBezTo>
                    <a:pt x="56" y="257"/>
                    <a:pt x="59" y="261"/>
                    <a:pt x="63" y="265"/>
                  </a:cubicBezTo>
                  <a:cubicBezTo>
                    <a:pt x="46" y="287"/>
                    <a:pt x="46" y="287"/>
                    <a:pt x="46" y="287"/>
                  </a:cubicBezTo>
                  <a:cubicBezTo>
                    <a:pt x="57" y="298"/>
                    <a:pt x="57" y="298"/>
                    <a:pt x="57" y="298"/>
                  </a:cubicBezTo>
                  <a:cubicBezTo>
                    <a:pt x="78" y="281"/>
                    <a:pt x="78" y="281"/>
                    <a:pt x="78" y="281"/>
                  </a:cubicBezTo>
                  <a:cubicBezTo>
                    <a:pt x="82" y="284"/>
                    <a:pt x="86" y="287"/>
                    <a:pt x="90" y="290"/>
                  </a:cubicBezTo>
                  <a:cubicBezTo>
                    <a:pt x="78" y="315"/>
                    <a:pt x="78" y="315"/>
                    <a:pt x="78" y="315"/>
                  </a:cubicBezTo>
                  <a:cubicBezTo>
                    <a:pt x="92" y="323"/>
                    <a:pt x="92" y="323"/>
                    <a:pt x="92" y="323"/>
                  </a:cubicBezTo>
                  <a:cubicBezTo>
                    <a:pt x="109" y="301"/>
                    <a:pt x="109" y="301"/>
                    <a:pt x="109" y="301"/>
                  </a:cubicBezTo>
                  <a:cubicBezTo>
                    <a:pt x="114" y="304"/>
                    <a:pt x="119" y="306"/>
                    <a:pt x="124" y="308"/>
                  </a:cubicBezTo>
                  <a:cubicBezTo>
                    <a:pt x="121" y="335"/>
                    <a:pt x="121" y="335"/>
                    <a:pt x="121" y="335"/>
                  </a:cubicBezTo>
                  <a:cubicBezTo>
                    <a:pt x="136" y="339"/>
                    <a:pt x="136" y="339"/>
                    <a:pt x="136" y="339"/>
                  </a:cubicBezTo>
                  <a:cubicBezTo>
                    <a:pt x="145" y="314"/>
                    <a:pt x="145" y="314"/>
                    <a:pt x="145" y="314"/>
                  </a:cubicBezTo>
                  <a:cubicBezTo>
                    <a:pt x="151" y="315"/>
                    <a:pt x="156" y="315"/>
                    <a:pt x="161" y="316"/>
                  </a:cubicBezTo>
                  <a:cubicBezTo>
                    <a:pt x="165" y="342"/>
                    <a:pt x="165" y="342"/>
                    <a:pt x="165" y="342"/>
                  </a:cubicBezTo>
                  <a:cubicBezTo>
                    <a:pt x="181" y="342"/>
                    <a:pt x="181" y="342"/>
                    <a:pt x="181" y="342"/>
                  </a:cubicBezTo>
                  <a:cubicBezTo>
                    <a:pt x="183" y="316"/>
                    <a:pt x="183" y="316"/>
                    <a:pt x="183" y="316"/>
                  </a:cubicBezTo>
                  <a:cubicBezTo>
                    <a:pt x="188" y="315"/>
                    <a:pt x="193" y="315"/>
                    <a:pt x="198" y="314"/>
                  </a:cubicBezTo>
                  <a:cubicBezTo>
                    <a:pt x="208" y="339"/>
                    <a:pt x="208" y="339"/>
                    <a:pt x="208" y="339"/>
                  </a:cubicBezTo>
                  <a:cubicBezTo>
                    <a:pt x="223" y="335"/>
                    <a:pt x="223" y="335"/>
                    <a:pt x="223" y="335"/>
                  </a:cubicBezTo>
                  <a:cubicBezTo>
                    <a:pt x="220" y="308"/>
                    <a:pt x="220" y="308"/>
                    <a:pt x="220" y="308"/>
                  </a:cubicBezTo>
                  <a:cubicBezTo>
                    <a:pt x="225" y="306"/>
                    <a:pt x="230" y="304"/>
                    <a:pt x="235" y="302"/>
                  </a:cubicBezTo>
                  <a:cubicBezTo>
                    <a:pt x="251" y="323"/>
                    <a:pt x="251" y="323"/>
                    <a:pt x="251" y="323"/>
                  </a:cubicBezTo>
                  <a:cubicBezTo>
                    <a:pt x="265" y="315"/>
                    <a:pt x="265" y="315"/>
                    <a:pt x="265" y="315"/>
                  </a:cubicBezTo>
                  <a:cubicBezTo>
                    <a:pt x="254" y="291"/>
                    <a:pt x="254" y="291"/>
                    <a:pt x="254" y="291"/>
                  </a:cubicBezTo>
                  <a:cubicBezTo>
                    <a:pt x="258" y="288"/>
                    <a:pt x="262" y="285"/>
                    <a:pt x="266" y="282"/>
                  </a:cubicBezTo>
                  <a:cubicBezTo>
                    <a:pt x="287" y="298"/>
                    <a:pt x="287" y="298"/>
                    <a:pt x="287" y="298"/>
                  </a:cubicBezTo>
                  <a:cubicBezTo>
                    <a:pt x="298" y="287"/>
                    <a:pt x="298" y="287"/>
                    <a:pt x="298" y="287"/>
                  </a:cubicBezTo>
                  <a:cubicBezTo>
                    <a:pt x="282" y="266"/>
                    <a:pt x="282" y="266"/>
                    <a:pt x="282" y="266"/>
                  </a:cubicBezTo>
                  <a:cubicBezTo>
                    <a:pt x="285" y="262"/>
                    <a:pt x="289" y="257"/>
                    <a:pt x="292" y="253"/>
                  </a:cubicBezTo>
                  <a:cubicBezTo>
                    <a:pt x="317" y="263"/>
                    <a:pt x="317" y="263"/>
                    <a:pt x="317" y="263"/>
                  </a:cubicBezTo>
                  <a:cubicBezTo>
                    <a:pt x="325" y="249"/>
                    <a:pt x="325" y="249"/>
                    <a:pt x="325" y="249"/>
                  </a:cubicBezTo>
                  <a:cubicBezTo>
                    <a:pt x="303" y="233"/>
                    <a:pt x="303" y="233"/>
                    <a:pt x="303" y="233"/>
                  </a:cubicBezTo>
                  <a:cubicBezTo>
                    <a:pt x="305" y="229"/>
                    <a:pt x="307" y="224"/>
                    <a:pt x="309" y="219"/>
                  </a:cubicBezTo>
                  <a:cubicBezTo>
                    <a:pt x="335" y="224"/>
                    <a:pt x="335" y="224"/>
                    <a:pt x="335" y="224"/>
                  </a:cubicBezTo>
                  <a:cubicBezTo>
                    <a:pt x="339" y="208"/>
                    <a:pt x="339" y="208"/>
                    <a:pt x="339" y="208"/>
                  </a:cubicBezTo>
                  <a:cubicBezTo>
                    <a:pt x="314" y="198"/>
                    <a:pt x="314" y="198"/>
                    <a:pt x="314" y="198"/>
                  </a:cubicBezTo>
                  <a:cubicBezTo>
                    <a:pt x="315" y="193"/>
                    <a:pt x="316" y="187"/>
                    <a:pt x="316" y="182"/>
                  </a:cubicBezTo>
                  <a:lnTo>
                    <a:pt x="343" y="178"/>
                  </a:lnTo>
                  <a:close/>
                  <a:moveTo>
                    <a:pt x="173" y="206"/>
                  </a:moveTo>
                  <a:cubicBezTo>
                    <a:pt x="154" y="206"/>
                    <a:pt x="139" y="191"/>
                    <a:pt x="139" y="172"/>
                  </a:cubicBezTo>
                  <a:cubicBezTo>
                    <a:pt x="139" y="153"/>
                    <a:pt x="154" y="138"/>
                    <a:pt x="173" y="138"/>
                  </a:cubicBezTo>
                  <a:cubicBezTo>
                    <a:pt x="191" y="138"/>
                    <a:pt x="207" y="153"/>
                    <a:pt x="207" y="172"/>
                  </a:cubicBezTo>
                  <a:cubicBezTo>
                    <a:pt x="207" y="191"/>
                    <a:pt x="191" y="206"/>
                    <a:pt x="173" y="206"/>
                  </a:cubicBezTo>
                  <a:close/>
                </a:path>
              </a:pathLst>
            </a:custGeom>
            <a:solidFill>
              <a:srgbClr val="F72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 name="Oval 215">
              <a:extLst>
                <a:ext uri="{FF2B5EF4-FFF2-40B4-BE49-F238E27FC236}">
                  <a16:creationId xmlns:a16="http://schemas.microsoft.com/office/drawing/2014/main" id="{3E88B8DA-EE2D-4D32-A7A5-38F47D866957}"/>
                </a:ext>
              </a:extLst>
            </p:cNvPr>
            <p:cNvSpPr>
              <a:spLocks noChangeArrowheads="1"/>
            </p:cNvSpPr>
            <p:nvPr/>
          </p:nvSpPr>
          <p:spPr bwMode="auto">
            <a:xfrm>
              <a:off x="2351088" y="3963988"/>
              <a:ext cx="22225" cy="22225"/>
            </a:xfrm>
            <a:prstGeom prst="ellipse">
              <a:avLst/>
            </a:prstGeom>
            <a:solidFill>
              <a:srgbClr val="10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 name="Oval 216">
              <a:extLst>
                <a:ext uri="{FF2B5EF4-FFF2-40B4-BE49-F238E27FC236}">
                  <a16:creationId xmlns:a16="http://schemas.microsoft.com/office/drawing/2014/main" id="{B18AAF42-1885-4440-A6C6-90E6434798CE}"/>
                </a:ext>
              </a:extLst>
            </p:cNvPr>
            <p:cNvSpPr>
              <a:spLocks noChangeArrowheads="1"/>
            </p:cNvSpPr>
            <p:nvPr/>
          </p:nvSpPr>
          <p:spPr bwMode="auto">
            <a:xfrm>
              <a:off x="2311401" y="4003676"/>
              <a:ext cx="22225" cy="22225"/>
            </a:xfrm>
            <a:prstGeom prst="ellipse">
              <a:avLst/>
            </a:prstGeom>
            <a:solidFill>
              <a:srgbClr val="10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 name="Oval 217">
              <a:extLst>
                <a:ext uri="{FF2B5EF4-FFF2-40B4-BE49-F238E27FC236}">
                  <a16:creationId xmlns:a16="http://schemas.microsoft.com/office/drawing/2014/main" id="{B13BC8D1-C39B-4BB7-92AA-101C13FFB78B}"/>
                </a:ext>
              </a:extLst>
            </p:cNvPr>
            <p:cNvSpPr>
              <a:spLocks noChangeArrowheads="1"/>
            </p:cNvSpPr>
            <p:nvPr/>
          </p:nvSpPr>
          <p:spPr bwMode="auto">
            <a:xfrm>
              <a:off x="2351088" y="4044951"/>
              <a:ext cx="22225" cy="22225"/>
            </a:xfrm>
            <a:prstGeom prst="ellipse">
              <a:avLst/>
            </a:prstGeom>
            <a:solidFill>
              <a:srgbClr val="10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 name="Oval 218">
              <a:extLst>
                <a:ext uri="{FF2B5EF4-FFF2-40B4-BE49-F238E27FC236}">
                  <a16:creationId xmlns:a16="http://schemas.microsoft.com/office/drawing/2014/main" id="{0B948C75-13CC-4C2C-8BE7-5DF84EFD91D8}"/>
                </a:ext>
              </a:extLst>
            </p:cNvPr>
            <p:cNvSpPr>
              <a:spLocks noChangeArrowheads="1"/>
            </p:cNvSpPr>
            <p:nvPr/>
          </p:nvSpPr>
          <p:spPr bwMode="auto">
            <a:xfrm>
              <a:off x="2392363" y="4003676"/>
              <a:ext cx="22225" cy="22225"/>
            </a:xfrm>
            <a:prstGeom prst="ellipse">
              <a:avLst/>
            </a:prstGeom>
            <a:solidFill>
              <a:srgbClr val="10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 name="Oval 219">
              <a:extLst>
                <a:ext uri="{FF2B5EF4-FFF2-40B4-BE49-F238E27FC236}">
                  <a16:creationId xmlns:a16="http://schemas.microsoft.com/office/drawing/2014/main" id="{C7365589-D8E9-47FB-ABE5-C66D870546FB}"/>
                </a:ext>
              </a:extLst>
            </p:cNvPr>
            <p:cNvSpPr>
              <a:spLocks noChangeArrowheads="1"/>
            </p:cNvSpPr>
            <p:nvPr/>
          </p:nvSpPr>
          <p:spPr bwMode="auto">
            <a:xfrm>
              <a:off x="2347913" y="4000501"/>
              <a:ext cx="30163" cy="30163"/>
            </a:xfrm>
            <a:prstGeom prst="ellipse">
              <a:avLst/>
            </a:prstGeom>
            <a:solidFill>
              <a:srgbClr val="3205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 name="Oval 220">
              <a:extLst>
                <a:ext uri="{FF2B5EF4-FFF2-40B4-BE49-F238E27FC236}">
                  <a16:creationId xmlns:a16="http://schemas.microsoft.com/office/drawing/2014/main" id="{E1191D97-C757-476A-978A-5ADAD4EC81DD}"/>
                </a:ext>
              </a:extLst>
            </p:cNvPr>
            <p:cNvSpPr>
              <a:spLocks noChangeArrowheads="1"/>
            </p:cNvSpPr>
            <p:nvPr/>
          </p:nvSpPr>
          <p:spPr bwMode="auto">
            <a:xfrm>
              <a:off x="2355851" y="4008438"/>
              <a:ext cx="14288" cy="14288"/>
            </a:xfrm>
            <a:prstGeom prst="ellipse">
              <a:avLst/>
            </a:prstGeom>
            <a:solidFill>
              <a:srgbClr val="CA4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 name="Freeform 221">
              <a:extLst>
                <a:ext uri="{FF2B5EF4-FFF2-40B4-BE49-F238E27FC236}">
                  <a16:creationId xmlns:a16="http://schemas.microsoft.com/office/drawing/2014/main" id="{F74D6286-5519-4B78-AE55-A211D8288601}"/>
                </a:ext>
              </a:extLst>
            </p:cNvPr>
            <p:cNvSpPr>
              <a:spLocks/>
            </p:cNvSpPr>
            <p:nvPr/>
          </p:nvSpPr>
          <p:spPr bwMode="auto">
            <a:xfrm>
              <a:off x="2201863" y="4016376"/>
              <a:ext cx="95250" cy="95250"/>
            </a:xfrm>
            <a:custGeom>
              <a:avLst/>
              <a:gdLst>
                <a:gd name="T0" fmla="*/ 220 w 220"/>
                <a:gd name="T1" fmla="*/ 106 h 219"/>
                <a:gd name="T2" fmla="*/ 201 w 220"/>
                <a:gd name="T3" fmla="*/ 93 h 219"/>
                <a:gd name="T4" fmla="*/ 214 w 220"/>
                <a:gd name="T5" fmla="*/ 76 h 219"/>
                <a:gd name="T6" fmla="*/ 194 w 220"/>
                <a:gd name="T7" fmla="*/ 70 h 219"/>
                <a:gd name="T8" fmla="*/ 203 w 220"/>
                <a:gd name="T9" fmla="*/ 52 h 219"/>
                <a:gd name="T10" fmla="*/ 180 w 220"/>
                <a:gd name="T11" fmla="*/ 49 h 219"/>
                <a:gd name="T12" fmla="*/ 184 w 220"/>
                <a:gd name="T13" fmla="*/ 28 h 219"/>
                <a:gd name="T14" fmla="*/ 163 w 220"/>
                <a:gd name="T15" fmla="*/ 33 h 219"/>
                <a:gd name="T16" fmla="*/ 162 w 220"/>
                <a:gd name="T17" fmla="*/ 13 h 219"/>
                <a:gd name="T18" fmla="*/ 141 w 220"/>
                <a:gd name="T19" fmla="*/ 22 h 219"/>
                <a:gd name="T20" fmla="*/ 133 w 220"/>
                <a:gd name="T21" fmla="*/ 2 h 219"/>
                <a:gd name="T22" fmla="*/ 117 w 220"/>
                <a:gd name="T23" fmla="*/ 17 h 219"/>
                <a:gd name="T24" fmla="*/ 105 w 220"/>
                <a:gd name="T25" fmla="*/ 0 h 219"/>
                <a:gd name="T26" fmla="*/ 93 w 220"/>
                <a:gd name="T27" fmla="*/ 18 h 219"/>
                <a:gd name="T28" fmla="*/ 78 w 220"/>
                <a:gd name="T29" fmla="*/ 5 h 219"/>
                <a:gd name="T30" fmla="*/ 69 w 220"/>
                <a:gd name="T31" fmla="*/ 25 h 219"/>
                <a:gd name="T32" fmla="*/ 51 w 220"/>
                <a:gd name="T33" fmla="*/ 17 h 219"/>
                <a:gd name="T34" fmla="*/ 49 w 220"/>
                <a:gd name="T35" fmla="*/ 38 h 219"/>
                <a:gd name="T36" fmla="*/ 30 w 220"/>
                <a:gd name="T37" fmla="*/ 35 h 219"/>
                <a:gd name="T38" fmla="*/ 32 w 220"/>
                <a:gd name="T39" fmla="*/ 57 h 219"/>
                <a:gd name="T40" fmla="*/ 12 w 220"/>
                <a:gd name="T41" fmla="*/ 59 h 219"/>
                <a:gd name="T42" fmla="*/ 21 w 220"/>
                <a:gd name="T43" fmla="*/ 78 h 219"/>
                <a:gd name="T44" fmla="*/ 3 w 220"/>
                <a:gd name="T45" fmla="*/ 85 h 219"/>
                <a:gd name="T46" fmla="*/ 16 w 220"/>
                <a:gd name="T47" fmla="*/ 103 h 219"/>
                <a:gd name="T48" fmla="*/ 0 w 220"/>
                <a:gd name="T49" fmla="*/ 115 h 219"/>
                <a:gd name="T50" fmla="*/ 18 w 220"/>
                <a:gd name="T51" fmla="*/ 127 h 219"/>
                <a:gd name="T52" fmla="*/ 5 w 220"/>
                <a:gd name="T53" fmla="*/ 141 h 219"/>
                <a:gd name="T54" fmla="*/ 25 w 220"/>
                <a:gd name="T55" fmla="*/ 150 h 219"/>
                <a:gd name="T56" fmla="*/ 18 w 220"/>
                <a:gd name="T57" fmla="*/ 169 h 219"/>
                <a:gd name="T58" fmla="*/ 39 w 220"/>
                <a:gd name="T59" fmla="*/ 170 h 219"/>
                <a:gd name="T60" fmla="*/ 35 w 220"/>
                <a:gd name="T61" fmla="*/ 190 h 219"/>
                <a:gd name="T62" fmla="*/ 57 w 220"/>
                <a:gd name="T63" fmla="*/ 187 h 219"/>
                <a:gd name="T64" fmla="*/ 60 w 220"/>
                <a:gd name="T65" fmla="*/ 207 h 219"/>
                <a:gd name="T66" fmla="*/ 79 w 220"/>
                <a:gd name="T67" fmla="*/ 198 h 219"/>
                <a:gd name="T68" fmla="*/ 85 w 220"/>
                <a:gd name="T69" fmla="*/ 216 h 219"/>
                <a:gd name="T70" fmla="*/ 102 w 220"/>
                <a:gd name="T71" fmla="*/ 202 h 219"/>
                <a:gd name="T72" fmla="*/ 114 w 220"/>
                <a:gd name="T73" fmla="*/ 219 h 219"/>
                <a:gd name="T74" fmla="*/ 127 w 220"/>
                <a:gd name="T75" fmla="*/ 201 h 219"/>
                <a:gd name="T76" fmla="*/ 143 w 220"/>
                <a:gd name="T77" fmla="*/ 214 h 219"/>
                <a:gd name="T78" fmla="*/ 150 w 220"/>
                <a:gd name="T79" fmla="*/ 194 h 219"/>
                <a:gd name="T80" fmla="*/ 168 w 220"/>
                <a:gd name="T81" fmla="*/ 203 h 219"/>
                <a:gd name="T82" fmla="*/ 170 w 220"/>
                <a:gd name="T83" fmla="*/ 180 h 219"/>
                <a:gd name="T84" fmla="*/ 191 w 220"/>
                <a:gd name="T85" fmla="*/ 183 h 219"/>
                <a:gd name="T86" fmla="*/ 186 w 220"/>
                <a:gd name="T87" fmla="*/ 162 h 219"/>
                <a:gd name="T88" fmla="*/ 207 w 220"/>
                <a:gd name="T89" fmla="*/ 161 h 219"/>
                <a:gd name="T90" fmla="*/ 197 w 220"/>
                <a:gd name="T91" fmla="*/ 140 h 219"/>
                <a:gd name="T92" fmla="*/ 217 w 220"/>
                <a:gd name="T93" fmla="*/ 133 h 219"/>
                <a:gd name="T94" fmla="*/ 202 w 220"/>
                <a:gd name="T95" fmla="*/ 11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0" h="219">
                  <a:moveTo>
                    <a:pt x="220" y="115"/>
                  </a:moveTo>
                  <a:cubicBezTo>
                    <a:pt x="220" y="106"/>
                    <a:pt x="220" y="106"/>
                    <a:pt x="220" y="106"/>
                  </a:cubicBezTo>
                  <a:cubicBezTo>
                    <a:pt x="202" y="102"/>
                    <a:pt x="202" y="102"/>
                    <a:pt x="202" y="102"/>
                  </a:cubicBezTo>
                  <a:cubicBezTo>
                    <a:pt x="202" y="99"/>
                    <a:pt x="202" y="96"/>
                    <a:pt x="201" y="93"/>
                  </a:cubicBezTo>
                  <a:cubicBezTo>
                    <a:pt x="217" y="85"/>
                    <a:pt x="217" y="85"/>
                    <a:pt x="217" y="85"/>
                  </a:cubicBezTo>
                  <a:cubicBezTo>
                    <a:pt x="214" y="76"/>
                    <a:pt x="214" y="76"/>
                    <a:pt x="214" y="76"/>
                  </a:cubicBezTo>
                  <a:cubicBezTo>
                    <a:pt x="197" y="78"/>
                    <a:pt x="197" y="78"/>
                    <a:pt x="197" y="78"/>
                  </a:cubicBezTo>
                  <a:cubicBezTo>
                    <a:pt x="196" y="75"/>
                    <a:pt x="195" y="73"/>
                    <a:pt x="194" y="70"/>
                  </a:cubicBezTo>
                  <a:cubicBezTo>
                    <a:pt x="207" y="59"/>
                    <a:pt x="207" y="59"/>
                    <a:pt x="207" y="59"/>
                  </a:cubicBezTo>
                  <a:cubicBezTo>
                    <a:pt x="203" y="52"/>
                    <a:pt x="203" y="52"/>
                    <a:pt x="203" y="52"/>
                  </a:cubicBezTo>
                  <a:cubicBezTo>
                    <a:pt x="186" y="57"/>
                    <a:pt x="186" y="57"/>
                    <a:pt x="186" y="57"/>
                  </a:cubicBezTo>
                  <a:cubicBezTo>
                    <a:pt x="184" y="54"/>
                    <a:pt x="182" y="52"/>
                    <a:pt x="180" y="49"/>
                  </a:cubicBezTo>
                  <a:cubicBezTo>
                    <a:pt x="190" y="35"/>
                    <a:pt x="190" y="35"/>
                    <a:pt x="190" y="35"/>
                  </a:cubicBezTo>
                  <a:cubicBezTo>
                    <a:pt x="184" y="28"/>
                    <a:pt x="184" y="28"/>
                    <a:pt x="184" y="28"/>
                  </a:cubicBezTo>
                  <a:cubicBezTo>
                    <a:pt x="170" y="39"/>
                    <a:pt x="170" y="39"/>
                    <a:pt x="170" y="39"/>
                  </a:cubicBezTo>
                  <a:cubicBezTo>
                    <a:pt x="168" y="37"/>
                    <a:pt x="165" y="35"/>
                    <a:pt x="163" y="33"/>
                  </a:cubicBezTo>
                  <a:cubicBezTo>
                    <a:pt x="169" y="17"/>
                    <a:pt x="169" y="17"/>
                    <a:pt x="169" y="17"/>
                  </a:cubicBezTo>
                  <a:cubicBezTo>
                    <a:pt x="162" y="13"/>
                    <a:pt x="162" y="13"/>
                    <a:pt x="162" y="13"/>
                  </a:cubicBezTo>
                  <a:cubicBezTo>
                    <a:pt x="150" y="26"/>
                    <a:pt x="150" y="26"/>
                    <a:pt x="150" y="26"/>
                  </a:cubicBezTo>
                  <a:cubicBezTo>
                    <a:pt x="147" y="24"/>
                    <a:pt x="144" y="23"/>
                    <a:pt x="141" y="22"/>
                  </a:cubicBezTo>
                  <a:cubicBezTo>
                    <a:pt x="142" y="5"/>
                    <a:pt x="142" y="5"/>
                    <a:pt x="142" y="5"/>
                  </a:cubicBezTo>
                  <a:cubicBezTo>
                    <a:pt x="133" y="2"/>
                    <a:pt x="133" y="2"/>
                    <a:pt x="133" y="2"/>
                  </a:cubicBezTo>
                  <a:cubicBezTo>
                    <a:pt x="127" y="18"/>
                    <a:pt x="127" y="18"/>
                    <a:pt x="127" y="18"/>
                  </a:cubicBezTo>
                  <a:cubicBezTo>
                    <a:pt x="124" y="17"/>
                    <a:pt x="120" y="17"/>
                    <a:pt x="117" y="17"/>
                  </a:cubicBezTo>
                  <a:cubicBezTo>
                    <a:pt x="114" y="0"/>
                    <a:pt x="114" y="0"/>
                    <a:pt x="114" y="0"/>
                  </a:cubicBezTo>
                  <a:cubicBezTo>
                    <a:pt x="105" y="0"/>
                    <a:pt x="105" y="0"/>
                    <a:pt x="105" y="0"/>
                  </a:cubicBezTo>
                  <a:cubicBezTo>
                    <a:pt x="102" y="17"/>
                    <a:pt x="102" y="17"/>
                    <a:pt x="102" y="17"/>
                  </a:cubicBezTo>
                  <a:cubicBezTo>
                    <a:pt x="99" y="17"/>
                    <a:pt x="96" y="17"/>
                    <a:pt x="93" y="18"/>
                  </a:cubicBezTo>
                  <a:cubicBezTo>
                    <a:pt x="87" y="2"/>
                    <a:pt x="87" y="2"/>
                    <a:pt x="87" y="2"/>
                  </a:cubicBezTo>
                  <a:cubicBezTo>
                    <a:pt x="78" y="5"/>
                    <a:pt x="78" y="5"/>
                    <a:pt x="78" y="5"/>
                  </a:cubicBezTo>
                  <a:cubicBezTo>
                    <a:pt x="79" y="21"/>
                    <a:pt x="79" y="21"/>
                    <a:pt x="79" y="21"/>
                  </a:cubicBezTo>
                  <a:cubicBezTo>
                    <a:pt x="76" y="23"/>
                    <a:pt x="73" y="24"/>
                    <a:pt x="69" y="25"/>
                  </a:cubicBezTo>
                  <a:cubicBezTo>
                    <a:pt x="58" y="13"/>
                    <a:pt x="58" y="13"/>
                    <a:pt x="58" y="13"/>
                  </a:cubicBezTo>
                  <a:cubicBezTo>
                    <a:pt x="51" y="17"/>
                    <a:pt x="51" y="17"/>
                    <a:pt x="51" y="17"/>
                  </a:cubicBezTo>
                  <a:cubicBezTo>
                    <a:pt x="57" y="32"/>
                    <a:pt x="57" y="32"/>
                    <a:pt x="57" y="32"/>
                  </a:cubicBezTo>
                  <a:cubicBezTo>
                    <a:pt x="54" y="34"/>
                    <a:pt x="52" y="36"/>
                    <a:pt x="49" y="38"/>
                  </a:cubicBezTo>
                  <a:cubicBezTo>
                    <a:pt x="36" y="28"/>
                    <a:pt x="36" y="28"/>
                    <a:pt x="36" y="28"/>
                  </a:cubicBezTo>
                  <a:cubicBezTo>
                    <a:pt x="30" y="35"/>
                    <a:pt x="30" y="35"/>
                    <a:pt x="30" y="35"/>
                  </a:cubicBezTo>
                  <a:cubicBezTo>
                    <a:pt x="39" y="48"/>
                    <a:pt x="39" y="48"/>
                    <a:pt x="39" y="48"/>
                  </a:cubicBezTo>
                  <a:cubicBezTo>
                    <a:pt x="37" y="51"/>
                    <a:pt x="34" y="54"/>
                    <a:pt x="32" y="57"/>
                  </a:cubicBezTo>
                  <a:cubicBezTo>
                    <a:pt x="17" y="52"/>
                    <a:pt x="17" y="52"/>
                    <a:pt x="17" y="52"/>
                  </a:cubicBezTo>
                  <a:cubicBezTo>
                    <a:pt x="12" y="59"/>
                    <a:pt x="12" y="59"/>
                    <a:pt x="12" y="59"/>
                  </a:cubicBezTo>
                  <a:cubicBezTo>
                    <a:pt x="25" y="69"/>
                    <a:pt x="25" y="69"/>
                    <a:pt x="25" y="69"/>
                  </a:cubicBezTo>
                  <a:cubicBezTo>
                    <a:pt x="24" y="72"/>
                    <a:pt x="23" y="75"/>
                    <a:pt x="21" y="78"/>
                  </a:cubicBezTo>
                  <a:cubicBezTo>
                    <a:pt x="5" y="76"/>
                    <a:pt x="5" y="76"/>
                    <a:pt x="5" y="76"/>
                  </a:cubicBezTo>
                  <a:cubicBezTo>
                    <a:pt x="3" y="85"/>
                    <a:pt x="3" y="85"/>
                    <a:pt x="3" y="85"/>
                  </a:cubicBezTo>
                  <a:cubicBezTo>
                    <a:pt x="18" y="92"/>
                    <a:pt x="18" y="92"/>
                    <a:pt x="18" y="92"/>
                  </a:cubicBezTo>
                  <a:cubicBezTo>
                    <a:pt x="17" y="96"/>
                    <a:pt x="17" y="99"/>
                    <a:pt x="16" y="103"/>
                  </a:cubicBezTo>
                  <a:cubicBezTo>
                    <a:pt x="0" y="106"/>
                    <a:pt x="0" y="106"/>
                    <a:pt x="0" y="106"/>
                  </a:cubicBezTo>
                  <a:cubicBezTo>
                    <a:pt x="0" y="115"/>
                    <a:pt x="0" y="115"/>
                    <a:pt x="0" y="115"/>
                  </a:cubicBezTo>
                  <a:cubicBezTo>
                    <a:pt x="16" y="117"/>
                    <a:pt x="16" y="117"/>
                    <a:pt x="16" y="117"/>
                  </a:cubicBezTo>
                  <a:cubicBezTo>
                    <a:pt x="17" y="120"/>
                    <a:pt x="17" y="123"/>
                    <a:pt x="18" y="127"/>
                  </a:cubicBezTo>
                  <a:cubicBezTo>
                    <a:pt x="3" y="133"/>
                    <a:pt x="3" y="133"/>
                    <a:pt x="3" y="133"/>
                  </a:cubicBezTo>
                  <a:cubicBezTo>
                    <a:pt x="5" y="141"/>
                    <a:pt x="5" y="141"/>
                    <a:pt x="5" y="141"/>
                  </a:cubicBezTo>
                  <a:cubicBezTo>
                    <a:pt x="21" y="141"/>
                    <a:pt x="21" y="141"/>
                    <a:pt x="21" y="141"/>
                  </a:cubicBezTo>
                  <a:cubicBezTo>
                    <a:pt x="23" y="144"/>
                    <a:pt x="24" y="147"/>
                    <a:pt x="25" y="150"/>
                  </a:cubicBezTo>
                  <a:cubicBezTo>
                    <a:pt x="13" y="161"/>
                    <a:pt x="13" y="161"/>
                    <a:pt x="13" y="161"/>
                  </a:cubicBezTo>
                  <a:cubicBezTo>
                    <a:pt x="18" y="169"/>
                    <a:pt x="18" y="169"/>
                    <a:pt x="18" y="169"/>
                  </a:cubicBezTo>
                  <a:cubicBezTo>
                    <a:pt x="33" y="163"/>
                    <a:pt x="33" y="163"/>
                    <a:pt x="33" y="163"/>
                  </a:cubicBezTo>
                  <a:cubicBezTo>
                    <a:pt x="35" y="165"/>
                    <a:pt x="37" y="168"/>
                    <a:pt x="39" y="170"/>
                  </a:cubicBezTo>
                  <a:cubicBezTo>
                    <a:pt x="29" y="183"/>
                    <a:pt x="29" y="183"/>
                    <a:pt x="29" y="183"/>
                  </a:cubicBezTo>
                  <a:cubicBezTo>
                    <a:pt x="35" y="190"/>
                    <a:pt x="35" y="190"/>
                    <a:pt x="35" y="190"/>
                  </a:cubicBezTo>
                  <a:cubicBezTo>
                    <a:pt x="49" y="181"/>
                    <a:pt x="49" y="181"/>
                    <a:pt x="49" y="181"/>
                  </a:cubicBezTo>
                  <a:cubicBezTo>
                    <a:pt x="52" y="183"/>
                    <a:pt x="54" y="185"/>
                    <a:pt x="57" y="187"/>
                  </a:cubicBezTo>
                  <a:cubicBezTo>
                    <a:pt x="52" y="203"/>
                    <a:pt x="52" y="203"/>
                    <a:pt x="52" y="203"/>
                  </a:cubicBezTo>
                  <a:cubicBezTo>
                    <a:pt x="60" y="207"/>
                    <a:pt x="60" y="207"/>
                    <a:pt x="60" y="207"/>
                  </a:cubicBezTo>
                  <a:cubicBezTo>
                    <a:pt x="70" y="194"/>
                    <a:pt x="70" y="194"/>
                    <a:pt x="70" y="194"/>
                  </a:cubicBezTo>
                  <a:cubicBezTo>
                    <a:pt x="73" y="195"/>
                    <a:pt x="76" y="197"/>
                    <a:pt x="79" y="198"/>
                  </a:cubicBezTo>
                  <a:cubicBezTo>
                    <a:pt x="77" y="214"/>
                    <a:pt x="77" y="214"/>
                    <a:pt x="77" y="214"/>
                  </a:cubicBezTo>
                  <a:cubicBezTo>
                    <a:pt x="85" y="216"/>
                    <a:pt x="85" y="216"/>
                    <a:pt x="85" y="216"/>
                  </a:cubicBezTo>
                  <a:cubicBezTo>
                    <a:pt x="93" y="201"/>
                    <a:pt x="93" y="201"/>
                    <a:pt x="93" y="201"/>
                  </a:cubicBezTo>
                  <a:cubicBezTo>
                    <a:pt x="96" y="202"/>
                    <a:pt x="99" y="202"/>
                    <a:pt x="102" y="202"/>
                  </a:cubicBezTo>
                  <a:cubicBezTo>
                    <a:pt x="105" y="219"/>
                    <a:pt x="105" y="219"/>
                    <a:pt x="105" y="219"/>
                  </a:cubicBezTo>
                  <a:cubicBezTo>
                    <a:pt x="114" y="219"/>
                    <a:pt x="114" y="219"/>
                    <a:pt x="114" y="219"/>
                  </a:cubicBezTo>
                  <a:cubicBezTo>
                    <a:pt x="117" y="202"/>
                    <a:pt x="117" y="202"/>
                    <a:pt x="117" y="202"/>
                  </a:cubicBezTo>
                  <a:cubicBezTo>
                    <a:pt x="120" y="202"/>
                    <a:pt x="124" y="202"/>
                    <a:pt x="127" y="201"/>
                  </a:cubicBezTo>
                  <a:cubicBezTo>
                    <a:pt x="135" y="216"/>
                    <a:pt x="135" y="216"/>
                    <a:pt x="135" y="216"/>
                  </a:cubicBezTo>
                  <a:cubicBezTo>
                    <a:pt x="143" y="214"/>
                    <a:pt x="143" y="214"/>
                    <a:pt x="143" y="214"/>
                  </a:cubicBezTo>
                  <a:cubicBezTo>
                    <a:pt x="141" y="197"/>
                    <a:pt x="141" y="197"/>
                    <a:pt x="141" y="197"/>
                  </a:cubicBezTo>
                  <a:cubicBezTo>
                    <a:pt x="144" y="196"/>
                    <a:pt x="147" y="195"/>
                    <a:pt x="150" y="194"/>
                  </a:cubicBezTo>
                  <a:cubicBezTo>
                    <a:pt x="160" y="207"/>
                    <a:pt x="160" y="207"/>
                    <a:pt x="160" y="207"/>
                  </a:cubicBezTo>
                  <a:cubicBezTo>
                    <a:pt x="168" y="203"/>
                    <a:pt x="168" y="203"/>
                    <a:pt x="168" y="203"/>
                  </a:cubicBezTo>
                  <a:cubicBezTo>
                    <a:pt x="162" y="186"/>
                    <a:pt x="162" y="186"/>
                    <a:pt x="162" y="186"/>
                  </a:cubicBezTo>
                  <a:cubicBezTo>
                    <a:pt x="165" y="184"/>
                    <a:pt x="168" y="182"/>
                    <a:pt x="170" y="180"/>
                  </a:cubicBezTo>
                  <a:cubicBezTo>
                    <a:pt x="185" y="190"/>
                    <a:pt x="185" y="190"/>
                    <a:pt x="185" y="190"/>
                  </a:cubicBezTo>
                  <a:cubicBezTo>
                    <a:pt x="191" y="183"/>
                    <a:pt x="191" y="183"/>
                    <a:pt x="191" y="183"/>
                  </a:cubicBezTo>
                  <a:cubicBezTo>
                    <a:pt x="181" y="170"/>
                    <a:pt x="181" y="170"/>
                    <a:pt x="181" y="170"/>
                  </a:cubicBezTo>
                  <a:cubicBezTo>
                    <a:pt x="183" y="167"/>
                    <a:pt x="184" y="165"/>
                    <a:pt x="186" y="162"/>
                  </a:cubicBezTo>
                  <a:cubicBezTo>
                    <a:pt x="202" y="169"/>
                    <a:pt x="202" y="169"/>
                    <a:pt x="202" y="169"/>
                  </a:cubicBezTo>
                  <a:cubicBezTo>
                    <a:pt x="207" y="161"/>
                    <a:pt x="207" y="161"/>
                    <a:pt x="207" y="161"/>
                  </a:cubicBezTo>
                  <a:cubicBezTo>
                    <a:pt x="193" y="149"/>
                    <a:pt x="193" y="149"/>
                    <a:pt x="193" y="149"/>
                  </a:cubicBezTo>
                  <a:cubicBezTo>
                    <a:pt x="195" y="147"/>
                    <a:pt x="196" y="144"/>
                    <a:pt x="197" y="140"/>
                  </a:cubicBezTo>
                  <a:cubicBezTo>
                    <a:pt x="215" y="141"/>
                    <a:pt x="215" y="141"/>
                    <a:pt x="215" y="141"/>
                  </a:cubicBezTo>
                  <a:cubicBezTo>
                    <a:pt x="217" y="133"/>
                    <a:pt x="217" y="133"/>
                    <a:pt x="217" y="133"/>
                  </a:cubicBezTo>
                  <a:cubicBezTo>
                    <a:pt x="201" y="126"/>
                    <a:pt x="201" y="126"/>
                    <a:pt x="201" y="126"/>
                  </a:cubicBezTo>
                  <a:cubicBezTo>
                    <a:pt x="202" y="123"/>
                    <a:pt x="202" y="120"/>
                    <a:pt x="202" y="117"/>
                  </a:cubicBezTo>
                  <a:lnTo>
                    <a:pt x="220" y="115"/>
                  </a:lnTo>
                  <a:close/>
                </a:path>
              </a:pathLst>
            </a:custGeom>
            <a:solidFill>
              <a:srgbClr val="D8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 name="Freeform 222">
              <a:extLst>
                <a:ext uri="{FF2B5EF4-FFF2-40B4-BE49-F238E27FC236}">
                  <a16:creationId xmlns:a16="http://schemas.microsoft.com/office/drawing/2014/main" id="{E1C0E566-F527-48DC-9539-72E27F83B3F0}"/>
                </a:ext>
              </a:extLst>
            </p:cNvPr>
            <p:cNvSpPr>
              <a:spLocks/>
            </p:cNvSpPr>
            <p:nvPr/>
          </p:nvSpPr>
          <p:spPr bwMode="auto">
            <a:xfrm>
              <a:off x="2217738" y="4033838"/>
              <a:ext cx="26988" cy="39688"/>
            </a:xfrm>
            <a:custGeom>
              <a:avLst/>
              <a:gdLst>
                <a:gd name="T0" fmla="*/ 10 w 64"/>
                <a:gd name="T1" fmla="*/ 92 h 92"/>
                <a:gd name="T2" fmla="*/ 6 w 64"/>
                <a:gd name="T3" fmla="*/ 89 h 92"/>
                <a:gd name="T4" fmla="*/ 9 w 64"/>
                <a:gd name="T5" fmla="*/ 42 h 92"/>
                <a:gd name="T6" fmla="*/ 41 w 64"/>
                <a:gd name="T7" fmla="*/ 6 h 92"/>
                <a:gd name="T8" fmla="*/ 59 w 64"/>
                <a:gd name="T9" fmla="*/ 0 h 92"/>
                <a:gd name="T10" fmla="*/ 63 w 64"/>
                <a:gd name="T11" fmla="*/ 4 h 92"/>
                <a:gd name="T12" fmla="*/ 60 w 64"/>
                <a:gd name="T13" fmla="*/ 8 h 92"/>
                <a:gd name="T14" fmla="*/ 44 w 64"/>
                <a:gd name="T15" fmla="*/ 14 h 92"/>
                <a:gd name="T16" fmla="*/ 16 w 64"/>
                <a:gd name="T17" fmla="*/ 45 h 92"/>
                <a:gd name="T18" fmla="*/ 14 w 64"/>
                <a:gd name="T19" fmla="*/ 87 h 92"/>
                <a:gd name="T20" fmla="*/ 11 w 64"/>
                <a:gd name="T21" fmla="*/ 92 h 92"/>
                <a:gd name="T22" fmla="*/ 10 w 64"/>
                <a:gd name="T23"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92">
                  <a:moveTo>
                    <a:pt x="10" y="92"/>
                  </a:moveTo>
                  <a:cubicBezTo>
                    <a:pt x="8" y="92"/>
                    <a:pt x="6" y="91"/>
                    <a:pt x="6" y="89"/>
                  </a:cubicBezTo>
                  <a:cubicBezTo>
                    <a:pt x="3" y="80"/>
                    <a:pt x="0" y="62"/>
                    <a:pt x="9" y="42"/>
                  </a:cubicBezTo>
                  <a:cubicBezTo>
                    <a:pt x="12" y="33"/>
                    <a:pt x="21" y="16"/>
                    <a:pt x="41" y="6"/>
                  </a:cubicBezTo>
                  <a:cubicBezTo>
                    <a:pt x="46" y="4"/>
                    <a:pt x="52" y="2"/>
                    <a:pt x="59" y="0"/>
                  </a:cubicBezTo>
                  <a:cubicBezTo>
                    <a:pt x="61" y="0"/>
                    <a:pt x="63" y="1"/>
                    <a:pt x="63" y="4"/>
                  </a:cubicBezTo>
                  <a:cubicBezTo>
                    <a:pt x="64" y="6"/>
                    <a:pt x="62" y="8"/>
                    <a:pt x="60" y="8"/>
                  </a:cubicBezTo>
                  <a:cubicBezTo>
                    <a:pt x="54" y="9"/>
                    <a:pt x="49" y="11"/>
                    <a:pt x="44" y="14"/>
                  </a:cubicBezTo>
                  <a:cubicBezTo>
                    <a:pt x="27" y="23"/>
                    <a:pt x="19" y="39"/>
                    <a:pt x="16" y="45"/>
                  </a:cubicBezTo>
                  <a:cubicBezTo>
                    <a:pt x="9" y="63"/>
                    <a:pt x="11" y="79"/>
                    <a:pt x="14" y="87"/>
                  </a:cubicBezTo>
                  <a:cubicBezTo>
                    <a:pt x="14" y="89"/>
                    <a:pt x="13" y="91"/>
                    <a:pt x="11" y="92"/>
                  </a:cubicBezTo>
                  <a:cubicBezTo>
                    <a:pt x="10" y="92"/>
                    <a:pt x="10" y="92"/>
                    <a:pt x="10" y="9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 name="Freeform 223">
              <a:extLst>
                <a:ext uri="{FF2B5EF4-FFF2-40B4-BE49-F238E27FC236}">
                  <a16:creationId xmlns:a16="http://schemas.microsoft.com/office/drawing/2014/main" id="{6FF9FDED-4227-4375-8CAC-387F617ECE78}"/>
                </a:ext>
              </a:extLst>
            </p:cNvPr>
            <p:cNvSpPr>
              <a:spLocks/>
            </p:cNvSpPr>
            <p:nvPr/>
          </p:nvSpPr>
          <p:spPr bwMode="auto">
            <a:xfrm>
              <a:off x="2254251" y="4033838"/>
              <a:ext cx="26988" cy="39688"/>
            </a:xfrm>
            <a:custGeom>
              <a:avLst/>
              <a:gdLst>
                <a:gd name="T0" fmla="*/ 54 w 64"/>
                <a:gd name="T1" fmla="*/ 92 h 92"/>
                <a:gd name="T2" fmla="*/ 58 w 64"/>
                <a:gd name="T3" fmla="*/ 89 h 92"/>
                <a:gd name="T4" fmla="*/ 55 w 64"/>
                <a:gd name="T5" fmla="*/ 42 h 92"/>
                <a:gd name="T6" fmla="*/ 23 w 64"/>
                <a:gd name="T7" fmla="*/ 6 h 92"/>
                <a:gd name="T8" fmla="*/ 6 w 64"/>
                <a:gd name="T9" fmla="*/ 0 h 92"/>
                <a:gd name="T10" fmla="*/ 1 w 64"/>
                <a:gd name="T11" fmla="*/ 4 h 92"/>
                <a:gd name="T12" fmla="*/ 4 w 64"/>
                <a:gd name="T13" fmla="*/ 8 h 92"/>
                <a:gd name="T14" fmla="*/ 20 w 64"/>
                <a:gd name="T15" fmla="*/ 14 h 92"/>
                <a:gd name="T16" fmla="*/ 48 w 64"/>
                <a:gd name="T17" fmla="*/ 45 h 92"/>
                <a:gd name="T18" fmla="*/ 50 w 64"/>
                <a:gd name="T19" fmla="*/ 87 h 92"/>
                <a:gd name="T20" fmla="*/ 53 w 64"/>
                <a:gd name="T21" fmla="*/ 92 h 92"/>
                <a:gd name="T22" fmla="*/ 54 w 64"/>
                <a:gd name="T23"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92">
                  <a:moveTo>
                    <a:pt x="54" y="92"/>
                  </a:moveTo>
                  <a:cubicBezTo>
                    <a:pt x="56" y="92"/>
                    <a:pt x="58" y="91"/>
                    <a:pt x="58" y="89"/>
                  </a:cubicBezTo>
                  <a:cubicBezTo>
                    <a:pt x="61" y="80"/>
                    <a:pt x="64" y="62"/>
                    <a:pt x="55" y="42"/>
                  </a:cubicBezTo>
                  <a:cubicBezTo>
                    <a:pt x="52" y="33"/>
                    <a:pt x="43" y="16"/>
                    <a:pt x="23" y="6"/>
                  </a:cubicBezTo>
                  <a:cubicBezTo>
                    <a:pt x="18" y="4"/>
                    <a:pt x="12" y="2"/>
                    <a:pt x="6" y="0"/>
                  </a:cubicBezTo>
                  <a:cubicBezTo>
                    <a:pt x="3" y="0"/>
                    <a:pt x="1" y="1"/>
                    <a:pt x="1" y="4"/>
                  </a:cubicBezTo>
                  <a:cubicBezTo>
                    <a:pt x="0" y="6"/>
                    <a:pt x="2" y="8"/>
                    <a:pt x="4" y="8"/>
                  </a:cubicBezTo>
                  <a:cubicBezTo>
                    <a:pt x="10" y="9"/>
                    <a:pt x="15" y="11"/>
                    <a:pt x="20" y="14"/>
                  </a:cubicBezTo>
                  <a:cubicBezTo>
                    <a:pt x="37" y="23"/>
                    <a:pt x="45" y="39"/>
                    <a:pt x="48" y="45"/>
                  </a:cubicBezTo>
                  <a:cubicBezTo>
                    <a:pt x="56" y="63"/>
                    <a:pt x="53" y="79"/>
                    <a:pt x="50" y="87"/>
                  </a:cubicBezTo>
                  <a:cubicBezTo>
                    <a:pt x="50" y="89"/>
                    <a:pt x="51" y="91"/>
                    <a:pt x="53" y="92"/>
                  </a:cubicBezTo>
                  <a:cubicBezTo>
                    <a:pt x="54" y="92"/>
                    <a:pt x="54" y="92"/>
                    <a:pt x="54" y="9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 name="Freeform 224">
              <a:extLst>
                <a:ext uri="{FF2B5EF4-FFF2-40B4-BE49-F238E27FC236}">
                  <a16:creationId xmlns:a16="http://schemas.microsoft.com/office/drawing/2014/main" id="{B5CDCC62-03C3-435D-9CFF-EAC51C5757D9}"/>
                </a:ext>
              </a:extLst>
            </p:cNvPr>
            <p:cNvSpPr>
              <a:spLocks/>
            </p:cNvSpPr>
            <p:nvPr/>
          </p:nvSpPr>
          <p:spPr bwMode="auto">
            <a:xfrm>
              <a:off x="2227263" y="4079876"/>
              <a:ext cx="44450" cy="14288"/>
            </a:xfrm>
            <a:custGeom>
              <a:avLst/>
              <a:gdLst>
                <a:gd name="T0" fmla="*/ 105 w 106"/>
                <a:gd name="T1" fmla="*/ 2 h 31"/>
                <a:gd name="T2" fmla="*/ 105 w 106"/>
                <a:gd name="T3" fmla="*/ 7 h 31"/>
                <a:gd name="T4" fmla="*/ 62 w 106"/>
                <a:gd name="T5" fmla="*/ 29 h 31"/>
                <a:gd name="T6" fmla="*/ 15 w 106"/>
                <a:gd name="T7" fmla="*/ 19 h 31"/>
                <a:gd name="T8" fmla="*/ 1 w 106"/>
                <a:gd name="T9" fmla="*/ 7 h 31"/>
                <a:gd name="T10" fmla="*/ 1 w 106"/>
                <a:gd name="T11" fmla="*/ 1 h 31"/>
                <a:gd name="T12" fmla="*/ 7 w 106"/>
                <a:gd name="T13" fmla="*/ 2 h 31"/>
                <a:gd name="T14" fmla="*/ 20 w 106"/>
                <a:gd name="T15" fmla="*/ 12 h 31"/>
                <a:gd name="T16" fmla="*/ 61 w 106"/>
                <a:gd name="T17" fmla="*/ 21 h 31"/>
                <a:gd name="T18" fmla="*/ 99 w 106"/>
                <a:gd name="T19" fmla="*/ 2 h 31"/>
                <a:gd name="T20" fmla="*/ 104 w 106"/>
                <a:gd name="T21" fmla="*/ 2 h 31"/>
                <a:gd name="T22" fmla="*/ 105 w 106"/>
                <a:gd name="T23"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6" h="31">
                  <a:moveTo>
                    <a:pt x="105" y="2"/>
                  </a:moveTo>
                  <a:cubicBezTo>
                    <a:pt x="106" y="4"/>
                    <a:pt x="106" y="6"/>
                    <a:pt x="105" y="7"/>
                  </a:cubicBezTo>
                  <a:cubicBezTo>
                    <a:pt x="98" y="14"/>
                    <a:pt x="84" y="26"/>
                    <a:pt x="62" y="29"/>
                  </a:cubicBezTo>
                  <a:cubicBezTo>
                    <a:pt x="53" y="30"/>
                    <a:pt x="34" y="31"/>
                    <a:pt x="15" y="19"/>
                  </a:cubicBezTo>
                  <a:cubicBezTo>
                    <a:pt x="10" y="16"/>
                    <a:pt x="5" y="12"/>
                    <a:pt x="1" y="7"/>
                  </a:cubicBezTo>
                  <a:cubicBezTo>
                    <a:pt x="0" y="5"/>
                    <a:pt x="0" y="3"/>
                    <a:pt x="1" y="1"/>
                  </a:cubicBezTo>
                  <a:cubicBezTo>
                    <a:pt x="3" y="0"/>
                    <a:pt x="6" y="0"/>
                    <a:pt x="7" y="2"/>
                  </a:cubicBezTo>
                  <a:cubicBezTo>
                    <a:pt x="11" y="6"/>
                    <a:pt x="15" y="9"/>
                    <a:pt x="20" y="12"/>
                  </a:cubicBezTo>
                  <a:cubicBezTo>
                    <a:pt x="36" y="23"/>
                    <a:pt x="54" y="22"/>
                    <a:pt x="61" y="21"/>
                  </a:cubicBezTo>
                  <a:cubicBezTo>
                    <a:pt x="80" y="18"/>
                    <a:pt x="93" y="8"/>
                    <a:pt x="99" y="2"/>
                  </a:cubicBezTo>
                  <a:cubicBezTo>
                    <a:pt x="100" y="0"/>
                    <a:pt x="103" y="0"/>
                    <a:pt x="104" y="2"/>
                  </a:cubicBezTo>
                  <a:cubicBezTo>
                    <a:pt x="105" y="2"/>
                    <a:pt x="105" y="2"/>
                    <a:pt x="10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 name="Oval 225">
              <a:extLst>
                <a:ext uri="{FF2B5EF4-FFF2-40B4-BE49-F238E27FC236}">
                  <a16:creationId xmlns:a16="http://schemas.microsoft.com/office/drawing/2014/main" id="{FAEA7A02-CADD-4E92-BD27-D6935EA26E29}"/>
                </a:ext>
              </a:extLst>
            </p:cNvPr>
            <p:cNvSpPr>
              <a:spLocks noChangeArrowheads="1"/>
            </p:cNvSpPr>
            <p:nvPr/>
          </p:nvSpPr>
          <p:spPr bwMode="auto">
            <a:xfrm>
              <a:off x="2241551" y="4054476"/>
              <a:ext cx="15875" cy="1746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 name="Freeform 226">
              <a:extLst>
                <a:ext uri="{FF2B5EF4-FFF2-40B4-BE49-F238E27FC236}">
                  <a16:creationId xmlns:a16="http://schemas.microsoft.com/office/drawing/2014/main" id="{81F38294-8DC3-4932-8314-383173E94210}"/>
                </a:ext>
              </a:extLst>
            </p:cNvPr>
            <p:cNvSpPr>
              <a:spLocks noEditPoints="1"/>
            </p:cNvSpPr>
            <p:nvPr/>
          </p:nvSpPr>
          <p:spPr bwMode="auto">
            <a:xfrm>
              <a:off x="2297113" y="4078288"/>
              <a:ext cx="28575" cy="30163"/>
            </a:xfrm>
            <a:custGeom>
              <a:avLst/>
              <a:gdLst>
                <a:gd name="T0" fmla="*/ 68 w 68"/>
                <a:gd name="T1" fmla="*/ 37 h 68"/>
                <a:gd name="T2" fmla="*/ 68 w 68"/>
                <a:gd name="T3" fmla="*/ 30 h 68"/>
                <a:gd name="T4" fmla="*/ 62 w 68"/>
                <a:gd name="T5" fmla="*/ 30 h 68"/>
                <a:gd name="T6" fmla="*/ 60 w 68"/>
                <a:gd name="T7" fmla="*/ 23 h 68"/>
                <a:gd name="T8" fmla="*/ 65 w 68"/>
                <a:gd name="T9" fmla="*/ 20 h 68"/>
                <a:gd name="T10" fmla="*/ 61 w 68"/>
                <a:gd name="T11" fmla="*/ 13 h 68"/>
                <a:gd name="T12" fmla="*/ 56 w 68"/>
                <a:gd name="T13" fmla="*/ 16 h 68"/>
                <a:gd name="T14" fmla="*/ 51 w 68"/>
                <a:gd name="T15" fmla="*/ 11 h 68"/>
                <a:gd name="T16" fmla="*/ 54 w 68"/>
                <a:gd name="T17" fmla="*/ 6 h 68"/>
                <a:gd name="T18" fmla="*/ 47 w 68"/>
                <a:gd name="T19" fmla="*/ 2 h 68"/>
                <a:gd name="T20" fmla="*/ 44 w 68"/>
                <a:gd name="T21" fmla="*/ 7 h 68"/>
                <a:gd name="T22" fmla="*/ 37 w 68"/>
                <a:gd name="T23" fmla="*/ 5 h 68"/>
                <a:gd name="T24" fmla="*/ 37 w 68"/>
                <a:gd name="T25" fmla="*/ 0 h 68"/>
                <a:gd name="T26" fmla="*/ 30 w 68"/>
                <a:gd name="T27" fmla="*/ 0 h 68"/>
                <a:gd name="T28" fmla="*/ 30 w 68"/>
                <a:gd name="T29" fmla="*/ 5 h 68"/>
                <a:gd name="T30" fmla="*/ 23 w 68"/>
                <a:gd name="T31" fmla="*/ 7 h 68"/>
                <a:gd name="T32" fmla="*/ 20 w 68"/>
                <a:gd name="T33" fmla="*/ 2 h 68"/>
                <a:gd name="T34" fmla="*/ 13 w 68"/>
                <a:gd name="T35" fmla="*/ 6 h 68"/>
                <a:gd name="T36" fmla="*/ 16 w 68"/>
                <a:gd name="T37" fmla="*/ 11 h 68"/>
                <a:gd name="T38" fmla="*/ 11 w 68"/>
                <a:gd name="T39" fmla="*/ 16 h 68"/>
                <a:gd name="T40" fmla="*/ 6 w 68"/>
                <a:gd name="T41" fmla="*/ 13 h 68"/>
                <a:gd name="T42" fmla="*/ 2 w 68"/>
                <a:gd name="T43" fmla="*/ 20 h 68"/>
                <a:gd name="T44" fmla="*/ 7 w 68"/>
                <a:gd name="T45" fmla="*/ 23 h 68"/>
                <a:gd name="T46" fmla="*/ 5 w 68"/>
                <a:gd name="T47" fmla="*/ 30 h 68"/>
                <a:gd name="T48" fmla="*/ 0 w 68"/>
                <a:gd name="T49" fmla="*/ 30 h 68"/>
                <a:gd name="T50" fmla="*/ 0 w 68"/>
                <a:gd name="T51" fmla="*/ 37 h 68"/>
                <a:gd name="T52" fmla="*/ 5 w 68"/>
                <a:gd name="T53" fmla="*/ 37 h 68"/>
                <a:gd name="T54" fmla="*/ 7 w 68"/>
                <a:gd name="T55" fmla="*/ 44 h 68"/>
                <a:gd name="T56" fmla="*/ 2 w 68"/>
                <a:gd name="T57" fmla="*/ 47 h 68"/>
                <a:gd name="T58" fmla="*/ 6 w 68"/>
                <a:gd name="T59" fmla="*/ 54 h 68"/>
                <a:gd name="T60" fmla="*/ 11 w 68"/>
                <a:gd name="T61" fmla="*/ 51 h 68"/>
                <a:gd name="T62" fmla="*/ 16 w 68"/>
                <a:gd name="T63" fmla="*/ 56 h 68"/>
                <a:gd name="T64" fmla="*/ 13 w 68"/>
                <a:gd name="T65" fmla="*/ 61 h 68"/>
                <a:gd name="T66" fmla="*/ 20 w 68"/>
                <a:gd name="T67" fmla="*/ 65 h 68"/>
                <a:gd name="T68" fmla="*/ 22 w 68"/>
                <a:gd name="T69" fmla="*/ 60 h 68"/>
                <a:gd name="T70" fmla="*/ 30 w 68"/>
                <a:gd name="T71" fmla="*/ 62 h 68"/>
                <a:gd name="T72" fmla="*/ 30 w 68"/>
                <a:gd name="T73" fmla="*/ 68 h 68"/>
                <a:gd name="T74" fmla="*/ 37 w 68"/>
                <a:gd name="T75" fmla="*/ 68 h 68"/>
                <a:gd name="T76" fmla="*/ 37 w 68"/>
                <a:gd name="T77" fmla="*/ 62 h 68"/>
                <a:gd name="T78" fmla="*/ 45 w 68"/>
                <a:gd name="T79" fmla="*/ 60 h 68"/>
                <a:gd name="T80" fmla="*/ 47 w 68"/>
                <a:gd name="T81" fmla="*/ 65 h 68"/>
                <a:gd name="T82" fmla="*/ 54 w 68"/>
                <a:gd name="T83" fmla="*/ 61 h 68"/>
                <a:gd name="T84" fmla="*/ 51 w 68"/>
                <a:gd name="T85" fmla="*/ 57 h 68"/>
                <a:gd name="T86" fmla="*/ 57 w 68"/>
                <a:gd name="T87" fmla="*/ 51 h 68"/>
                <a:gd name="T88" fmla="*/ 61 w 68"/>
                <a:gd name="T89" fmla="*/ 54 h 68"/>
                <a:gd name="T90" fmla="*/ 65 w 68"/>
                <a:gd name="T91" fmla="*/ 47 h 68"/>
                <a:gd name="T92" fmla="*/ 60 w 68"/>
                <a:gd name="T93" fmla="*/ 45 h 68"/>
                <a:gd name="T94" fmla="*/ 62 w 68"/>
                <a:gd name="T95" fmla="*/ 37 h 68"/>
                <a:gd name="T96" fmla="*/ 68 w 68"/>
                <a:gd name="T97" fmla="*/ 37 h 68"/>
                <a:gd name="T98" fmla="*/ 34 w 68"/>
                <a:gd name="T99" fmla="*/ 44 h 68"/>
                <a:gd name="T100" fmla="*/ 24 w 68"/>
                <a:gd name="T101" fmla="*/ 34 h 68"/>
                <a:gd name="T102" fmla="*/ 34 w 68"/>
                <a:gd name="T103" fmla="*/ 24 h 68"/>
                <a:gd name="T104" fmla="*/ 44 w 68"/>
                <a:gd name="T105" fmla="*/ 34 h 68"/>
                <a:gd name="T106" fmla="*/ 34 w 68"/>
                <a:gd name="T107" fmla="*/ 4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8">
                  <a:moveTo>
                    <a:pt x="68" y="37"/>
                  </a:moveTo>
                  <a:cubicBezTo>
                    <a:pt x="68" y="30"/>
                    <a:pt x="68" y="30"/>
                    <a:pt x="68" y="30"/>
                  </a:cubicBezTo>
                  <a:cubicBezTo>
                    <a:pt x="62" y="30"/>
                    <a:pt x="62" y="30"/>
                    <a:pt x="62" y="30"/>
                  </a:cubicBezTo>
                  <a:cubicBezTo>
                    <a:pt x="62" y="27"/>
                    <a:pt x="61" y="25"/>
                    <a:pt x="60" y="23"/>
                  </a:cubicBezTo>
                  <a:cubicBezTo>
                    <a:pt x="65" y="20"/>
                    <a:pt x="65" y="20"/>
                    <a:pt x="65" y="20"/>
                  </a:cubicBezTo>
                  <a:cubicBezTo>
                    <a:pt x="61" y="13"/>
                    <a:pt x="61" y="13"/>
                    <a:pt x="61" y="13"/>
                  </a:cubicBezTo>
                  <a:cubicBezTo>
                    <a:pt x="56" y="16"/>
                    <a:pt x="56" y="16"/>
                    <a:pt x="56" y="16"/>
                  </a:cubicBezTo>
                  <a:cubicBezTo>
                    <a:pt x="55" y="14"/>
                    <a:pt x="53" y="12"/>
                    <a:pt x="51" y="11"/>
                  </a:cubicBezTo>
                  <a:cubicBezTo>
                    <a:pt x="54" y="6"/>
                    <a:pt x="54" y="6"/>
                    <a:pt x="54" y="6"/>
                  </a:cubicBezTo>
                  <a:cubicBezTo>
                    <a:pt x="47" y="2"/>
                    <a:pt x="47" y="2"/>
                    <a:pt x="47" y="2"/>
                  </a:cubicBezTo>
                  <a:cubicBezTo>
                    <a:pt x="44" y="7"/>
                    <a:pt x="44" y="7"/>
                    <a:pt x="44" y="7"/>
                  </a:cubicBezTo>
                  <a:cubicBezTo>
                    <a:pt x="42" y="6"/>
                    <a:pt x="40" y="6"/>
                    <a:pt x="37" y="5"/>
                  </a:cubicBezTo>
                  <a:cubicBezTo>
                    <a:pt x="37" y="0"/>
                    <a:pt x="37" y="0"/>
                    <a:pt x="37" y="0"/>
                  </a:cubicBezTo>
                  <a:cubicBezTo>
                    <a:pt x="30" y="0"/>
                    <a:pt x="30" y="0"/>
                    <a:pt x="30" y="0"/>
                  </a:cubicBezTo>
                  <a:cubicBezTo>
                    <a:pt x="30" y="5"/>
                    <a:pt x="30" y="5"/>
                    <a:pt x="30" y="5"/>
                  </a:cubicBezTo>
                  <a:cubicBezTo>
                    <a:pt x="27" y="6"/>
                    <a:pt x="25" y="6"/>
                    <a:pt x="23" y="7"/>
                  </a:cubicBezTo>
                  <a:cubicBezTo>
                    <a:pt x="20" y="2"/>
                    <a:pt x="20" y="2"/>
                    <a:pt x="20" y="2"/>
                  </a:cubicBezTo>
                  <a:cubicBezTo>
                    <a:pt x="13" y="6"/>
                    <a:pt x="13" y="6"/>
                    <a:pt x="13" y="6"/>
                  </a:cubicBezTo>
                  <a:cubicBezTo>
                    <a:pt x="16" y="11"/>
                    <a:pt x="16" y="11"/>
                    <a:pt x="16" y="11"/>
                  </a:cubicBezTo>
                  <a:cubicBezTo>
                    <a:pt x="14" y="12"/>
                    <a:pt x="12" y="14"/>
                    <a:pt x="11" y="16"/>
                  </a:cubicBezTo>
                  <a:cubicBezTo>
                    <a:pt x="6" y="13"/>
                    <a:pt x="6" y="13"/>
                    <a:pt x="6" y="13"/>
                  </a:cubicBezTo>
                  <a:cubicBezTo>
                    <a:pt x="2" y="20"/>
                    <a:pt x="2" y="20"/>
                    <a:pt x="2" y="20"/>
                  </a:cubicBezTo>
                  <a:cubicBezTo>
                    <a:pt x="7" y="23"/>
                    <a:pt x="7" y="23"/>
                    <a:pt x="7" y="23"/>
                  </a:cubicBezTo>
                  <a:cubicBezTo>
                    <a:pt x="6" y="25"/>
                    <a:pt x="6" y="27"/>
                    <a:pt x="5" y="30"/>
                  </a:cubicBezTo>
                  <a:cubicBezTo>
                    <a:pt x="0" y="30"/>
                    <a:pt x="0" y="30"/>
                    <a:pt x="0" y="30"/>
                  </a:cubicBezTo>
                  <a:cubicBezTo>
                    <a:pt x="0" y="37"/>
                    <a:pt x="0" y="37"/>
                    <a:pt x="0" y="37"/>
                  </a:cubicBezTo>
                  <a:cubicBezTo>
                    <a:pt x="5" y="37"/>
                    <a:pt x="5" y="37"/>
                    <a:pt x="5" y="37"/>
                  </a:cubicBezTo>
                  <a:cubicBezTo>
                    <a:pt x="5" y="40"/>
                    <a:pt x="6" y="42"/>
                    <a:pt x="7" y="44"/>
                  </a:cubicBezTo>
                  <a:cubicBezTo>
                    <a:pt x="2" y="47"/>
                    <a:pt x="2" y="47"/>
                    <a:pt x="2" y="47"/>
                  </a:cubicBezTo>
                  <a:cubicBezTo>
                    <a:pt x="6" y="54"/>
                    <a:pt x="6" y="54"/>
                    <a:pt x="6" y="54"/>
                  </a:cubicBezTo>
                  <a:cubicBezTo>
                    <a:pt x="11" y="51"/>
                    <a:pt x="11" y="51"/>
                    <a:pt x="11" y="51"/>
                  </a:cubicBezTo>
                  <a:cubicBezTo>
                    <a:pt x="12" y="53"/>
                    <a:pt x="14" y="55"/>
                    <a:pt x="16" y="56"/>
                  </a:cubicBezTo>
                  <a:cubicBezTo>
                    <a:pt x="13" y="61"/>
                    <a:pt x="13" y="61"/>
                    <a:pt x="13" y="61"/>
                  </a:cubicBezTo>
                  <a:cubicBezTo>
                    <a:pt x="20" y="65"/>
                    <a:pt x="20" y="65"/>
                    <a:pt x="20" y="65"/>
                  </a:cubicBezTo>
                  <a:cubicBezTo>
                    <a:pt x="22" y="60"/>
                    <a:pt x="22" y="60"/>
                    <a:pt x="22" y="60"/>
                  </a:cubicBezTo>
                  <a:cubicBezTo>
                    <a:pt x="25" y="61"/>
                    <a:pt x="27" y="62"/>
                    <a:pt x="30" y="62"/>
                  </a:cubicBezTo>
                  <a:cubicBezTo>
                    <a:pt x="30" y="68"/>
                    <a:pt x="30" y="68"/>
                    <a:pt x="30" y="68"/>
                  </a:cubicBezTo>
                  <a:cubicBezTo>
                    <a:pt x="37" y="68"/>
                    <a:pt x="37" y="68"/>
                    <a:pt x="37" y="68"/>
                  </a:cubicBezTo>
                  <a:cubicBezTo>
                    <a:pt x="37" y="62"/>
                    <a:pt x="37" y="62"/>
                    <a:pt x="37" y="62"/>
                  </a:cubicBezTo>
                  <a:cubicBezTo>
                    <a:pt x="40" y="62"/>
                    <a:pt x="42" y="61"/>
                    <a:pt x="45" y="60"/>
                  </a:cubicBezTo>
                  <a:cubicBezTo>
                    <a:pt x="47" y="65"/>
                    <a:pt x="47" y="65"/>
                    <a:pt x="47" y="65"/>
                  </a:cubicBezTo>
                  <a:cubicBezTo>
                    <a:pt x="54" y="61"/>
                    <a:pt x="54" y="61"/>
                    <a:pt x="54" y="61"/>
                  </a:cubicBezTo>
                  <a:cubicBezTo>
                    <a:pt x="51" y="57"/>
                    <a:pt x="51" y="57"/>
                    <a:pt x="51" y="57"/>
                  </a:cubicBezTo>
                  <a:cubicBezTo>
                    <a:pt x="53" y="55"/>
                    <a:pt x="55" y="53"/>
                    <a:pt x="57" y="51"/>
                  </a:cubicBezTo>
                  <a:cubicBezTo>
                    <a:pt x="61" y="54"/>
                    <a:pt x="61" y="54"/>
                    <a:pt x="61" y="54"/>
                  </a:cubicBezTo>
                  <a:cubicBezTo>
                    <a:pt x="65" y="47"/>
                    <a:pt x="65" y="47"/>
                    <a:pt x="65" y="47"/>
                  </a:cubicBezTo>
                  <a:cubicBezTo>
                    <a:pt x="60" y="45"/>
                    <a:pt x="60" y="45"/>
                    <a:pt x="60" y="45"/>
                  </a:cubicBezTo>
                  <a:cubicBezTo>
                    <a:pt x="61" y="42"/>
                    <a:pt x="62" y="40"/>
                    <a:pt x="62" y="37"/>
                  </a:cubicBezTo>
                  <a:lnTo>
                    <a:pt x="68" y="37"/>
                  </a:lnTo>
                  <a:close/>
                  <a:moveTo>
                    <a:pt x="34" y="44"/>
                  </a:moveTo>
                  <a:cubicBezTo>
                    <a:pt x="28" y="44"/>
                    <a:pt x="24" y="39"/>
                    <a:pt x="24" y="34"/>
                  </a:cubicBezTo>
                  <a:cubicBezTo>
                    <a:pt x="24" y="28"/>
                    <a:pt x="28" y="24"/>
                    <a:pt x="34" y="24"/>
                  </a:cubicBezTo>
                  <a:cubicBezTo>
                    <a:pt x="39" y="24"/>
                    <a:pt x="44" y="28"/>
                    <a:pt x="44" y="34"/>
                  </a:cubicBezTo>
                  <a:cubicBezTo>
                    <a:pt x="44" y="39"/>
                    <a:pt x="39" y="44"/>
                    <a:pt x="34" y="44"/>
                  </a:cubicBezTo>
                  <a:close/>
                </a:path>
              </a:pathLst>
            </a:custGeom>
            <a:solidFill>
              <a:srgbClr val="8686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 name="Freeform 227">
              <a:extLst>
                <a:ext uri="{FF2B5EF4-FFF2-40B4-BE49-F238E27FC236}">
                  <a16:creationId xmlns:a16="http://schemas.microsoft.com/office/drawing/2014/main" id="{2EED9820-B83C-48B0-8719-8CEF9E2F36D1}"/>
                </a:ext>
              </a:extLst>
            </p:cNvPr>
            <p:cNvSpPr>
              <a:spLocks noEditPoints="1"/>
            </p:cNvSpPr>
            <p:nvPr/>
          </p:nvSpPr>
          <p:spPr bwMode="auto">
            <a:xfrm>
              <a:off x="2438401" y="3992563"/>
              <a:ext cx="39688" cy="39688"/>
            </a:xfrm>
            <a:custGeom>
              <a:avLst/>
              <a:gdLst>
                <a:gd name="T0" fmla="*/ 93 w 93"/>
                <a:gd name="T1" fmla="*/ 44 h 92"/>
                <a:gd name="T2" fmla="*/ 85 w 93"/>
                <a:gd name="T3" fmla="*/ 39 h 92"/>
                <a:gd name="T4" fmla="*/ 91 w 93"/>
                <a:gd name="T5" fmla="*/ 32 h 92"/>
                <a:gd name="T6" fmla="*/ 82 w 93"/>
                <a:gd name="T7" fmla="*/ 29 h 92"/>
                <a:gd name="T8" fmla="*/ 86 w 93"/>
                <a:gd name="T9" fmla="*/ 21 h 92"/>
                <a:gd name="T10" fmla="*/ 76 w 93"/>
                <a:gd name="T11" fmla="*/ 21 h 92"/>
                <a:gd name="T12" fmla="*/ 78 w 93"/>
                <a:gd name="T13" fmla="*/ 12 h 92"/>
                <a:gd name="T14" fmla="*/ 69 w 93"/>
                <a:gd name="T15" fmla="*/ 14 h 92"/>
                <a:gd name="T16" fmla="*/ 68 w 93"/>
                <a:gd name="T17" fmla="*/ 5 h 92"/>
                <a:gd name="T18" fmla="*/ 60 w 93"/>
                <a:gd name="T19" fmla="*/ 10 h 92"/>
                <a:gd name="T20" fmla="*/ 57 w 93"/>
                <a:gd name="T21" fmla="*/ 1 h 92"/>
                <a:gd name="T22" fmla="*/ 50 w 93"/>
                <a:gd name="T23" fmla="*/ 8 h 92"/>
                <a:gd name="T24" fmla="*/ 45 w 93"/>
                <a:gd name="T25" fmla="*/ 0 h 92"/>
                <a:gd name="T26" fmla="*/ 40 w 93"/>
                <a:gd name="T27" fmla="*/ 8 h 92"/>
                <a:gd name="T28" fmla="*/ 32 w 93"/>
                <a:gd name="T29" fmla="*/ 2 h 92"/>
                <a:gd name="T30" fmla="*/ 30 w 93"/>
                <a:gd name="T31" fmla="*/ 11 h 92"/>
                <a:gd name="T32" fmla="*/ 22 w 93"/>
                <a:gd name="T33" fmla="*/ 7 h 92"/>
                <a:gd name="T34" fmla="*/ 22 w 93"/>
                <a:gd name="T35" fmla="*/ 17 h 92"/>
                <a:gd name="T36" fmla="*/ 12 w 93"/>
                <a:gd name="T37" fmla="*/ 15 h 92"/>
                <a:gd name="T38" fmla="*/ 15 w 93"/>
                <a:gd name="T39" fmla="*/ 24 h 92"/>
                <a:gd name="T40" fmla="*/ 6 w 93"/>
                <a:gd name="T41" fmla="*/ 25 h 92"/>
                <a:gd name="T42" fmla="*/ 10 w 93"/>
                <a:gd name="T43" fmla="*/ 33 h 92"/>
                <a:gd name="T44" fmla="*/ 1 w 93"/>
                <a:gd name="T45" fmla="*/ 36 h 92"/>
                <a:gd name="T46" fmla="*/ 8 w 93"/>
                <a:gd name="T47" fmla="*/ 43 h 92"/>
                <a:gd name="T48" fmla="*/ 0 w 93"/>
                <a:gd name="T49" fmla="*/ 48 h 92"/>
                <a:gd name="T50" fmla="*/ 9 w 93"/>
                <a:gd name="T51" fmla="*/ 53 h 92"/>
                <a:gd name="T52" fmla="*/ 3 w 93"/>
                <a:gd name="T53" fmla="*/ 60 h 92"/>
                <a:gd name="T54" fmla="*/ 12 w 93"/>
                <a:gd name="T55" fmla="*/ 63 h 92"/>
                <a:gd name="T56" fmla="*/ 8 w 93"/>
                <a:gd name="T57" fmla="*/ 71 h 92"/>
                <a:gd name="T58" fmla="*/ 17 w 93"/>
                <a:gd name="T59" fmla="*/ 71 h 92"/>
                <a:gd name="T60" fmla="*/ 16 w 93"/>
                <a:gd name="T61" fmla="*/ 80 h 92"/>
                <a:gd name="T62" fmla="*/ 25 w 93"/>
                <a:gd name="T63" fmla="*/ 78 h 92"/>
                <a:gd name="T64" fmla="*/ 25 w 93"/>
                <a:gd name="T65" fmla="*/ 87 h 92"/>
                <a:gd name="T66" fmla="*/ 34 w 93"/>
                <a:gd name="T67" fmla="*/ 83 h 92"/>
                <a:gd name="T68" fmla="*/ 37 w 93"/>
                <a:gd name="T69" fmla="*/ 91 h 92"/>
                <a:gd name="T70" fmla="*/ 44 w 93"/>
                <a:gd name="T71" fmla="*/ 85 h 92"/>
                <a:gd name="T72" fmla="*/ 49 w 93"/>
                <a:gd name="T73" fmla="*/ 92 h 92"/>
                <a:gd name="T74" fmla="*/ 54 w 93"/>
                <a:gd name="T75" fmla="*/ 85 h 92"/>
                <a:gd name="T76" fmla="*/ 61 w 93"/>
                <a:gd name="T77" fmla="*/ 90 h 92"/>
                <a:gd name="T78" fmla="*/ 64 w 93"/>
                <a:gd name="T79" fmla="*/ 81 h 92"/>
                <a:gd name="T80" fmla="*/ 72 w 93"/>
                <a:gd name="T81" fmla="*/ 85 h 92"/>
                <a:gd name="T82" fmla="*/ 72 w 93"/>
                <a:gd name="T83" fmla="*/ 76 h 92"/>
                <a:gd name="T84" fmla="*/ 81 w 93"/>
                <a:gd name="T85" fmla="*/ 77 h 92"/>
                <a:gd name="T86" fmla="*/ 79 w 93"/>
                <a:gd name="T87" fmla="*/ 68 h 92"/>
                <a:gd name="T88" fmla="*/ 88 w 93"/>
                <a:gd name="T89" fmla="*/ 67 h 92"/>
                <a:gd name="T90" fmla="*/ 84 w 93"/>
                <a:gd name="T91" fmla="*/ 59 h 92"/>
                <a:gd name="T92" fmla="*/ 92 w 93"/>
                <a:gd name="T93" fmla="*/ 56 h 92"/>
                <a:gd name="T94" fmla="*/ 86 w 93"/>
                <a:gd name="T95" fmla="*/ 49 h 92"/>
                <a:gd name="T96" fmla="*/ 47 w 93"/>
                <a:gd name="T97" fmla="*/ 56 h 92"/>
                <a:gd name="T98" fmla="*/ 47 w 93"/>
                <a:gd name="T99" fmla="*/ 37 h 92"/>
                <a:gd name="T100" fmla="*/ 47 w 93"/>
                <a:gd name="T101" fmla="*/ 5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 h="92">
                  <a:moveTo>
                    <a:pt x="93" y="48"/>
                  </a:moveTo>
                  <a:cubicBezTo>
                    <a:pt x="93" y="44"/>
                    <a:pt x="93" y="44"/>
                    <a:pt x="93" y="44"/>
                  </a:cubicBezTo>
                  <a:cubicBezTo>
                    <a:pt x="86" y="43"/>
                    <a:pt x="86" y="43"/>
                    <a:pt x="86" y="43"/>
                  </a:cubicBezTo>
                  <a:cubicBezTo>
                    <a:pt x="86" y="42"/>
                    <a:pt x="85" y="40"/>
                    <a:pt x="85" y="39"/>
                  </a:cubicBezTo>
                  <a:cubicBezTo>
                    <a:pt x="92" y="36"/>
                    <a:pt x="92" y="36"/>
                    <a:pt x="92" y="36"/>
                  </a:cubicBezTo>
                  <a:cubicBezTo>
                    <a:pt x="91" y="32"/>
                    <a:pt x="91" y="32"/>
                    <a:pt x="91" y="32"/>
                  </a:cubicBezTo>
                  <a:cubicBezTo>
                    <a:pt x="84" y="33"/>
                    <a:pt x="84" y="33"/>
                    <a:pt x="84" y="33"/>
                  </a:cubicBezTo>
                  <a:cubicBezTo>
                    <a:pt x="83" y="32"/>
                    <a:pt x="83" y="30"/>
                    <a:pt x="82" y="29"/>
                  </a:cubicBezTo>
                  <a:cubicBezTo>
                    <a:pt x="88" y="25"/>
                    <a:pt x="88" y="25"/>
                    <a:pt x="88" y="25"/>
                  </a:cubicBezTo>
                  <a:cubicBezTo>
                    <a:pt x="86" y="21"/>
                    <a:pt x="86" y="21"/>
                    <a:pt x="86" y="21"/>
                  </a:cubicBezTo>
                  <a:cubicBezTo>
                    <a:pt x="79" y="24"/>
                    <a:pt x="79" y="24"/>
                    <a:pt x="79" y="24"/>
                  </a:cubicBezTo>
                  <a:cubicBezTo>
                    <a:pt x="78" y="23"/>
                    <a:pt x="77" y="22"/>
                    <a:pt x="76" y="21"/>
                  </a:cubicBezTo>
                  <a:cubicBezTo>
                    <a:pt x="81" y="15"/>
                    <a:pt x="81" y="15"/>
                    <a:pt x="81" y="15"/>
                  </a:cubicBezTo>
                  <a:cubicBezTo>
                    <a:pt x="78" y="12"/>
                    <a:pt x="78" y="12"/>
                    <a:pt x="78" y="12"/>
                  </a:cubicBezTo>
                  <a:cubicBezTo>
                    <a:pt x="72" y="17"/>
                    <a:pt x="72" y="17"/>
                    <a:pt x="72" y="17"/>
                  </a:cubicBezTo>
                  <a:cubicBezTo>
                    <a:pt x="71" y="16"/>
                    <a:pt x="70" y="15"/>
                    <a:pt x="69" y="14"/>
                  </a:cubicBezTo>
                  <a:cubicBezTo>
                    <a:pt x="72" y="7"/>
                    <a:pt x="72" y="7"/>
                    <a:pt x="72" y="7"/>
                  </a:cubicBezTo>
                  <a:cubicBezTo>
                    <a:pt x="68" y="5"/>
                    <a:pt x="68" y="5"/>
                    <a:pt x="68" y="5"/>
                  </a:cubicBezTo>
                  <a:cubicBezTo>
                    <a:pt x="63" y="11"/>
                    <a:pt x="63" y="11"/>
                    <a:pt x="63" y="11"/>
                  </a:cubicBezTo>
                  <a:cubicBezTo>
                    <a:pt x="62" y="10"/>
                    <a:pt x="61" y="10"/>
                    <a:pt x="60" y="10"/>
                  </a:cubicBezTo>
                  <a:cubicBezTo>
                    <a:pt x="61" y="2"/>
                    <a:pt x="61" y="2"/>
                    <a:pt x="61" y="2"/>
                  </a:cubicBezTo>
                  <a:cubicBezTo>
                    <a:pt x="57" y="1"/>
                    <a:pt x="57" y="1"/>
                    <a:pt x="57" y="1"/>
                  </a:cubicBezTo>
                  <a:cubicBezTo>
                    <a:pt x="54" y="8"/>
                    <a:pt x="54" y="8"/>
                    <a:pt x="54" y="8"/>
                  </a:cubicBezTo>
                  <a:cubicBezTo>
                    <a:pt x="53" y="8"/>
                    <a:pt x="51" y="8"/>
                    <a:pt x="50" y="8"/>
                  </a:cubicBezTo>
                  <a:cubicBezTo>
                    <a:pt x="49" y="0"/>
                    <a:pt x="49" y="0"/>
                    <a:pt x="49" y="0"/>
                  </a:cubicBezTo>
                  <a:cubicBezTo>
                    <a:pt x="45" y="0"/>
                    <a:pt x="45" y="0"/>
                    <a:pt x="45" y="0"/>
                  </a:cubicBezTo>
                  <a:cubicBezTo>
                    <a:pt x="44" y="8"/>
                    <a:pt x="44" y="8"/>
                    <a:pt x="44" y="8"/>
                  </a:cubicBezTo>
                  <a:cubicBezTo>
                    <a:pt x="42" y="8"/>
                    <a:pt x="41" y="8"/>
                    <a:pt x="40" y="8"/>
                  </a:cubicBezTo>
                  <a:cubicBezTo>
                    <a:pt x="37" y="1"/>
                    <a:pt x="37" y="1"/>
                    <a:pt x="37" y="1"/>
                  </a:cubicBezTo>
                  <a:cubicBezTo>
                    <a:pt x="32" y="2"/>
                    <a:pt x="32" y="2"/>
                    <a:pt x="32" y="2"/>
                  </a:cubicBezTo>
                  <a:cubicBezTo>
                    <a:pt x="34" y="10"/>
                    <a:pt x="34" y="10"/>
                    <a:pt x="34" y="10"/>
                  </a:cubicBezTo>
                  <a:cubicBezTo>
                    <a:pt x="33" y="10"/>
                    <a:pt x="31" y="11"/>
                    <a:pt x="30" y="11"/>
                  </a:cubicBezTo>
                  <a:cubicBezTo>
                    <a:pt x="26" y="5"/>
                    <a:pt x="26" y="5"/>
                    <a:pt x="26" y="5"/>
                  </a:cubicBezTo>
                  <a:cubicBezTo>
                    <a:pt x="22" y="7"/>
                    <a:pt x="22" y="7"/>
                    <a:pt x="22" y="7"/>
                  </a:cubicBezTo>
                  <a:cubicBezTo>
                    <a:pt x="25" y="14"/>
                    <a:pt x="25" y="14"/>
                    <a:pt x="25" y="14"/>
                  </a:cubicBezTo>
                  <a:cubicBezTo>
                    <a:pt x="24" y="15"/>
                    <a:pt x="23" y="16"/>
                    <a:pt x="22" y="17"/>
                  </a:cubicBezTo>
                  <a:cubicBezTo>
                    <a:pt x="15" y="12"/>
                    <a:pt x="15" y="12"/>
                    <a:pt x="15" y="12"/>
                  </a:cubicBezTo>
                  <a:cubicBezTo>
                    <a:pt x="12" y="15"/>
                    <a:pt x="12" y="15"/>
                    <a:pt x="12" y="15"/>
                  </a:cubicBezTo>
                  <a:cubicBezTo>
                    <a:pt x="17" y="21"/>
                    <a:pt x="17" y="21"/>
                    <a:pt x="17" y="21"/>
                  </a:cubicBezTo>
                  <a:cubicBezTo>
                    <a:pt x="17" y="22"/>
                    <a:pt x="16" y="23"/>
                    <a:pt x="15" y="24"/>
                  </a:cubicBezTo>
                  <a:cubicBezTo>
                    <a:pt x="8" y="21"/>
                    <a:pt x="8" y="21"/>
                    <a:pt x="8" y="21"/>
                  </a:cubicBezTo>
                  <a:cubicBezTo>
                    <a:pt x="6" y="25"/>
                    <a:pt x="6" y="25"/>
                    <a:pt x="6" y="25"/>
                  </a:cubicBezTo>
                  <a:cubicBezTo>
                    <a:pt x="12" y="29"/>
                    <a:pt x="12" y="29"/>
                    <a:pt x="12" y="29"/>
                  </a:cubicBezTo>
                  <a:cubicBezTo>
                    <a:pt x="11" y="31"/>
                    <a:pt x="11" y="32"/>
                    <a:pt x="10" y="33"/>
                  </a:cubicBezTo>
                  <a:cubicBezTo>
                    <a:pt x="2" y="32"/>
                    <a:pt x="2" y="32"/>
                    <a:pt x="2" y="32"/>
                  </a:cubicBezTo>
                  <a:cubicBezTo>
                    <a:pt x="1" y="36"/>
                    <a:pt x="1" y="36"/>
                    <a:pt x="1" y="36"/>
                  </a:cubicBezTo>
                  <a:cubicBezTo>
                    <a:pt x="9" y="39"/>
                    <a:pt x="9" y="39"/>
                    <a:pt x="9" y="39"/>
                  </a:cubicBezTo>
                  <a:cubicBezTo>
                    <a:pt x="9" y="40"/>
                    <a:pt x="8" y="42"/>
                    <a:pt x="8" y="43"/>
                  </a:cubicBezTo>
                  <a:cubicBezTo>
                    <a:pt x="0" y="44"/>
                    <a:pt x="0" y="44"/>
                    <a:pt x="0" y="44"/>
                  </a:cubicBezTo>
                  <a:cubicBezTo>
                    <a:pt x="0" y="48"/>
                    <a:pt x="0" y="48"/>
                    <a:pt x="0" y="48"/>
                  </a:cubicBezTo>
                  <a:cubicBezTo>
                    <a:pt x="8" y="49"/>
                    <a:pt x="8" y="49"/>
                    <a:pt x="8" y="49"/>
                  </a:cubicBezTo>
                  <a:cubicBezTo>
                    <a:pt x="8" y="50"/>
                    <a:pt x="8" y="52"/>
                    <a:pt x="9" y="53"/>
                  </a:cubicBezTo>
                  <a:cubicBezTo>
                    <a:pt x="1" y="56"/>
                    <a:pt x="1" y="56"/>
                    <a:pt x="1" y="56"/>
                  </a:cubicBezTo>
                  <a:cubicBezTo>
                    <a:pt x="3" y="60"/>
                    <a:pt x="3" y="60"/>
                    <a:pt x="3" y="60"/>
                  </a:cubicBezTo>
                  <a:cubicBezTo>
                    <a:pt x="10" y="59"/>
                    <a:pt x="10" y="59"/>
                    <a:pt x="10" y="59"/>
                  </a:cubicBezTo>
                  <a:cubicBezTo>
                    <a:pt x="11" y="60"/>
                    <a:pt x="11" y="61"/>
                    <a:pt x="12" y="63"/>
                  </a:cubicBezTo>
                  <a:cubicBezTo>
                    <a:pt x="5" y="67"/>
                    <a:pt x="5" y="67"/>
                    <a:pt x="5" y="67"/>
                  </a:cubicBezTo>
                  <a:cubicBezTo>
                    <a:pt x="8" y="71"/>
                    <a:pt x="8" y="71"/>
                    <a:pt x="8" y="71"/>
                  </a:cubicBezTo>
                  <a:cubicBezTo>
                    <a:pt x="15" y="68"/>
                    <a:pt x="15" y="68"/>
                    <a:pt x="15" y="68"/>
                  </a:cubicBezTo>
                  <a:cubicBezTo>
                    <a:pt x="15" y="69"/>
                    <a:pt x="16" y="70"/>
                    <a:pt x="17" y="71"/>
                  </a:cubicBezTo>
                  <a:cubicBezTo>
                    <a:pt x="13" y="77"/>
                    <a:pt x="13" y="77"/>
                    <a:pt x="13" y="77"/>
                  </a:cubicBezTo>
                  <a:cubicBezTo>
                    <a:pt x="16" y="80"/>
                    <a:pt x="16" y="80"/>
                    <a:pt x="16" y="80"/>
                  </a:cubicBezTo>
                  <a:cubicBezTo>
                    <a:pt x="21" y="76"/>
                    <a:pt x="21" y="76"/>
                    <a:pt x="21" y="76"/>
                  </a:cubicBezTo>
                  <a:cubicBezTo>
                    <a:pt x="22" y="77"/>
                    <a:pt x="24" y="77"/>
                    <a:pt x="25" y="78"/>
                  </a:cubicBezTo>
                  <a:cubicBezTo>
                    <a:pt x="22" y="85"/>
                    <a:pt x="22" y="85"/>
                    <a:pt x="22" y="85"/>
                  </a:cubicBezTo>
                  <a:cubicBezTo>
                    <a:pt x="25" y="87"/>
                    <a:pt x="25" y="87"/>
                    <a:pt x="25" y="87"/>
                  </a:cubicBezTo>
                  <a:cubicBezTo>
                    <a:pt x="30" y="81"/>
                    <a:pt x="30" y="81"/>
                    <a:pt x="30" y="81"/>
                  </a:cubicBezTo>
                  <a:cubicBezTo>
                    <a:pt x="31" y="82"/>
                    <a:pt x="32" y="82"/>
                    <a:pt x="34" y="83"/>
                  </a:cubicBezTo>
                  <a:cubicBezTo>
                    <a:pt x="33" y="90"/>
                    <a:pt x="33" y="90"/>
                    <a:pt x="33" y="90"/>
                  </a:cubicBezTo>
                  <a:cubicBezTo>
                    <a:pt x="37" y="91"/>
                    <a:pt x="37" y="91"/>
                    <a:pt x="37" y="91"/>
                  </a:cubicBezTo>
                  <a:cubicBezTo>
                    <a:pt x="40" y="85"/>
                    <a:pt x="40" y="85"/>
                    <a:pt x="40" y="85"/>
                  </a:cubicBezTo>
                  <a:cubicBezTo>
                    <a:pt x="41" y="85"/>
                    <a:pt x="42" y="85"/>
                    <a:pt x="44" y="85"/>
                  </a:cubicBezTo>
                  <a:cubicBezTo>
                    <a:pt x="45" y="92"/>
                    <a:pt x="45" y="92"/>
                    <a:pt x="45" y="92"/>
                  </a:cubicBezTo>
                  <a:cubicBezTo>
                    <a:pt x="49" y="92"/>
                    <a:pt x="49" y="92"/>
                    <a:pt x="49" y="92"/>
                  </a:cubicBezTo>
                  <a:cubicBezTo>
                    <a:pt x="50" y="85"/>
                    <a:pt x="50" y="85"/>
                    <a:pt x="50" y="85"/>
                  </a:cubicBezTo>
                  <a:cubicBezTo>
                    <a:pt x="51" y="85"/>
                    <a:pt x="53" y="85"/>
                    <a:pt x="54" y="85"/>
                  </a:cubicBezTo>
                  <a:cubicBezTo>
                    <a:pt x="56" y="91"/>
                    <a:pt x="56" y="91"/>
                    <a:pt x="56" y="91"/>
                  </a:cubicBezTo>
                  <a:cubicBezTo>
                    <a:pt x="61" y="90"/>
                    <a:pt x="61" y="90"/>
                    <a:pt x="61" y="90"/>
                  </a:cubicBezTo>
                  <a:cubicBezTo>
                    <a:pt x="60" y="83"/>
                    <a:pt x="60" y="83"/>
                    <a:pt x="60" y="83"/>
                  </a:cubicBezTo>
                  <a:cubicBezTo>
                    <a:pt x="61" y="83"/>
                    <a:pt x="63" y="82"/>
                    <a:pt x="64" y="81"/>
                  </a:cubicBezTo>
                  <a:cubicBezTo>
                    <a:pt x="68" y="87"/>
                    <a:pt x="68" y="87"/>
                    <a:pt x="68" y="87"/>
                  </a:cubicBezTo>
                  <a:cubicBezTo>
                    <a:pt x="72" y="85"/>
                    <a:pt x="72" y="85"/>
                    <a:pt x="72" y="85"/>
                  </a:cubicBezTo>
                  <a:cubicBezTo>
                    <a:pt x="69" y="78"/>
                    <a:pt x="69" y="78"/>
                    <a:pt x="69" y="78"/>
                  </a:cubicBezTo>
                  <a:cubicBezTo>
                    <a:pt x="70" y="78"/>
                    <a:pt x="71" y="77"/>
                    <a:pt x="72" y="76"/>
                  </a:cubicBezTo>
                  <a:cubicBezTo>
                    <a:pt x="78" y="80"/>
                    <a:pt x="78" y="80"/>
                    <a:pt x="78" y="80"/>
                  </a:cubicBezTo>
                  <a:cubicBezTo>
                    <a:pt x="81" y="77"/>
                    <a:pt x="81" y="77"/>
                    <a:pt x="81" y="77"/>
                  </a:cubicBezTo>
                  <a:cubicBezTo>
                    <a:pt x="77" y="72"/>
                    <a:pt x="77" y="72"/>
                    <a:pt x="77" y="72"/>
                  </a:cubicBezTo>
                  <a:cubicBezTo>
                    <a:pt x="77" y="71"/>
                    <a:pt x="78" y="69"/>
                    <a:pt x="79" y="68"/>
                  </a:cubicBezTo>
                  <a:cubicBezTo>
                    <a:pt x="86" y="71"/>
                    <a:pt x="86" y="71"/>
                    <a:pt x="86" y="71"/>
                  </a:cubicBezTo>
                  <a:cubicBezTo>
                    <a:pt x="88" y="67"/>
                    <a:pt x="88" y="67"/>
                    <a:pt x="88" y="67"/>
                  </a:cubicBezTo>
                  <a:cubicBezTo>
                    <a:pt x="82" y="63"/>
                    <a:pt x="82" y="63"/>
                    <a:pt x="82" y="63"/>
                  </a:cubicBezTo>
                  <a:cubicBezTo>
                    <a:pt x="83" y="62"/>
                    <a:pt x="83" y="60"/>
                    <a:pt x="84" y="59"/>
                  </a:cubicBezTo>
                  <a:cubicBezTo>
                    <a:pt x="91" y="60"/>
                    <a:pt x="91" y="60"/>
                    <a:pt x="91" y="60"/>
                  </a:cubicBezTo>
                  <a:cubicBezTo>
                    <a:pt x="92" y="56"/>
                    <a:pt x="92" y="56"/>
                    <a:pt x="92" y="56"/>
                  </a:cubicBezTo>
                  <a:cubicBezTo>
                    <a:pt x="85" y="53"/>
                    <a:pt x="85" y="53"/>
                    <a:pt x="85" y="53"/>
                  </a:cubicBezTo>
                  <a:cubicBezTo>
                    <a:pt x="86" y="52"/>
                    <a:pt x="86" y="50"/>
                    <a:pt x="86" y="49"/>
                  </a:cubicBezTo>
                  <a:lnTo>
                    <a:pt x="93" y="48"/>
                  </a:lnTo>
                  <a:close/>
                  <a:moveTo>
                    <a:pt x="47" y="56"/>
                  </a:moveTo>
                  <a:cubicBezTo>
                    <a:pt x="42" y="56"/>
                    <a:pt x="38" y="51"/>
                    <a:pt x="38" y="46"/>
                  </a:cubicBezTo>
                  <a:cubicBezTo>
                    <a:pt x="38" y="41"/>
                    <a:pt x="42" y="37"/>
                    <a:pt x="47" y="37"/>
                  </a:cubicBezTo>
                  <a:cubicBezTo>
                    <a:pt x="52" y="37"/>
                    <a:pt x="56" y="41"/>
                    <a:pt x="56" y="46"/>
                  </a:cubicBezTo>
                  <a:cubicBezTo>
                    <a:pt x="56" y="51"/>
                    <a:pt x="52" y="56"/>
                    <a:pt x="47" y="56"/>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1" name="Freeform 228">
              <a:extLst>
                <a:ext uri="{FF2B5EF4-FFF2-40B4-BE49-F238E27FC236}">
                  <a16:creationId xmlns:a16="http://schemas.microsoft.com/office/drawing/2014/main" id="{3E58DC4E-9288-47AA-81F0-1DB2DD44DB86}"/>
                </a:ext>
              </a:extLst>
            </p:cNvPr>
            <p:cNvSpPr>
              <a:spLocks noEditPoints="1"/>
            </p:cNvSpPr>
            <p:nvPr/>
          </p:nvSpPr>
          <p:spPr bwMode="auto">
            <a:xfrm>
              <a:off x="2433638" y="3914776"/>
              <a:ext cx="58738" cy="58738"/>
            </a:xfrm>
            <a:custGeom>
              <a:avLst/>
              <a:gdLst>
                <a:gd name="T0" fmla="*/ 69 w 137"/>
                <a:gd name="T1" fmla="*/ 0 h 136"/>
                <a:gd name="T2" fmla="*/ 0 w 137"/>
                <a:gd name="T3" fmla="*/ 68 h 136"/>
                <a:gd name="T4" fmla="*/ 69 w 137"/>
                <a:gd name="T5" fmla="*/ 136 h 136"/>
                <a:gd name="T6" fmla="*/ 137 w 137"/>
                <a:gd name="T7" fmla="*/ 68 h 136"/>
                <a:gd name="T8" fmla="*/ 69 w 137"/>
                <a:gd name="T9" fmla="*/ 0 h 136"/>
                <a:gd name="T10" fmla="*/ 69 w 137"/>
                <a:gd name="T11" fmla="*/ 87 h 136"/>
                <a:gd name="T12" fmla="*/ 49 w 137"/>
                <a:gd name="T13" fmla="*/ 68 h 136"/>
                <a:gd name="T14" fmla="*/ 69 w 137"/>
                <a:gd name="T15" fmla="*/ 48 h 136"/>
                <a:gd name="T16" fmla="*/ 88 w 137"/>
                <a:gd name="T17" fmla="*/ 68 h 136"/>
                <a:gd name="T18" fmla="*/ 69 w 137"/>
                <a:gd name="T1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 h="136">
                  <a:moveTo>
                    <a:pt x="69" y="0"/>
                  </a:moveTo>
                  <a:cubicBezTo>
                    <a:pt x="31" y="0"/>
                    <a:pt x="0" y="30"/>
                    <a:pt x="0" y="68"/>
                  </a:cubicBezTo>
                  <a:cubicBezTo>
                    <a:pt x="0" y="105"/>
                    <a:pt x="31" y="136"/>
                    <a:pt x="69" y="136"/>
                  </a:cubicBezTo>
                  <a:cubicBezTo>
                    <a:pt x="106" y="136"/>
                    <a:pt x="137" y="105"/>
                    <a:pt x="137" y="68"/>
                  </a:cubicBezTo>
                  <a:cubicBezTo>
                    <a:pt x="137" y="30"/>
                    <a:pt x="106" y="0"/>
                    <a:pt x="69" y="0"/>
                  </a:cubicBezTo>
                  <a:close/>
                  <a:moveTo>
                    <a:pt x="69" y="87"/>
                  </a:moveTo>
                  <a:cubicBezTo>
                    <a:pt x="58" y="87"/>
                    <a:pt x="49" y="78"/>
                    <a:pt x="49" y="68"/>
                  </a:cubicBezTo>
                  <a:cubicBezTo>
                    <a:pt x="49" y="57"/>
                    <a:pt x="58" y="48"/>
                    <a:pt x="69" y="48"/>
                  </a:cubicBezTo>
                  <a:cubicBezTo>
                    <a:pt x="79" y="48"/>
                    <a:pt x="88" y="57"/>
                    <a:pt x="88" y="68"/>
                  </a:cubicBezTo>
                  <a:cubicBezTo>
                    <a:pt x="88" y="78"/>
                    <a:pt x="79" y="87"/>
                    <a:pt x="69" y="87"/>
                  </a:cubicBezTo>
                  <a:close/>
                </a:path>
              </a:pathLst>
            </a:custGeom>
            <a:solidFill>
              <a:srgbClr val="DBD7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2" name="Freeform 229">
              <a:extLst>
                <a:ext uri="{FF2B5EF4-FFF2-40B4-BE49-F238E27FC236}">
                  <a16:creationId xmlns:a16="http://schemas.microsoft.com/office/drawing/2014/main" id="{60D90B64-2D40-4AAA-8B39-64354859F0F2}"/>
                </a:ext>
              </a:extLst>
            </p:cNvPr>
            <p:cNvSpPr>
              <a:spLocks noEditPoints="1"/>
            </p:cNvSpPr>
            <p:nvPr/>
          </p:nvSpPr>
          <p:spPr bwMode="auto">
            <a:xfrm>
              <a:off x="2417763" y="3898901"/>
              <a:ext cx="90488" cy="92075"/>
            </a:xfrm>
            <a:custGeom>
              <a:avLst/>
              <a:gdLst>
                <a:gd name="T0" fmla="*/ 214 w 214"/>
                <a:gd name="T1" fmla="*/ 104 h 215"/>
                <a:gd name="T2" fmla="*/ 195 w 214"/>
                <a:gd name="T3" fmla="*/ 91 h 215"/>
                <a:gd name="T4" fmla="*/ 209 w 214"/>
                <a:gd name="T5" fmla="*/ 75 h 215"/>
                <a:gd name="T6" fmla="*/ 188 w 214"/>
                <a:gd name="T7" fmla="*/ 69 h 215"/>
                <a:gd name="T8" fmla="*/ 198 w 214"/>
                <a:gd name="T9" fmla="*/ 51 h 215"/>
                <a:gd name="T10" fmla="*/ 175 w 214"/>
                <a:gd name="T11" fmla="*/ 50 h 215"/>
                <a:gd name="T12" fmla="*/ 179 w 214"/>
                <a:gd name="T13" fmla="*/ 28 h 215"/>
                <a:gd name="T14" fmla="*/ 158 w 214"/>
                <a:gd name="T15" fmla="*/ 34 h 215"/>
                <a:gd name="T16" fmla="*/ 157 w 214"/>
                <a:gd name="T17" fmla="*/ 13 h 215"/>
                <a:gd name="T18" fmla="*/ 137 w 214"/>
                <a:gd name="T19" fmla="*/ 23 h 215"/>
                <a:gd name="T20" fmla="*/ 130 w 214"/>
                <a:gd name="T21" fmla="*/ 3 h 215"/>
                <a:gd name="T22" fmla="*/ 114 w 214"/>
                <a:gd name="T23" fmla="*/ 18 h 215"/>
                <a:gd name="T24" fmla="*/ 102 w 214"/>
                <a:gd name="T25" fmla="*/ 0 h 215"/>
                <a:gd name="T26" fmla="*/ 91 w 214"/>
                <a:gd name="T27" fmla="*/ 19 h 215"/>
                <a:gd name="T28" fmla="*/ 75 w 214"/>
                <a:gd name="T29" fmla="*/ 5 h 215"/>
                <a:gd name="T30" fmla="*/ 68 w 214"/>
                <a:gd name="T31" fmla="*/ 27 h 215"/>
                <a:gd name="T32" fmla="*/ 49 w 214"/>
                <a:gd name="T33" fmla="*/ 17 h 215"/>
                <a:gd name="T34" fmla="*/ 49 w 214"/>
                <a:gd name="T35" fmla="*/ 39 h 215"/>
                <a:gd name="T36" fmla="*/ 28 w 214"/>
                <a:gd name="T37" fmla="*/ 34 h 215"/>
                <a:gd name="T38" fmla="*/ 33 w 214"/>
                <a:gd name="T39" fmla="*/ 57 h 215"/>
                <a:gd name="T40" fmla="*/ 11 w 214"/>
                <a:gd name="T41" fmla="*/ 58 h 215"/>
                <a:gd name="T42" fmla="*/ 22 w 214"/>
                <a:gd name="T43" fmla="*/ 78 h 215"/>
                <a:gd name="T44" fmla="*/ 2 w 214"/>
                <a:gd name="T45" fmla="*/ 84 h 215"/>
                <a:gd name="T46" fmla="*/ 17 w 214"/>
                <a:gd name="T47" fmla="*/ 101 h 215"/>
                <a:gd name="T48" fmla="*/ 0 w 214"/>
                <a:gd name="T49" fmla="*/ 113 h 215"/>
                <a:gd name="T50" fmla="*/ 18 w 214"/>
                <a:gd name="T51" fmla="*/ 124 h 215"/>
                <a:gd name="T52" fmla="*/ 4 w 214"/>
                <a:gd name="T53" fmla="*/ 139 h 215"/>
                <a:gd name="T54" fmla="*/ 26 w 214"/>
                <a:gd name="T55" fmla="*/ 147 h 215"/>
                <a:gd name="T56" fmla="*/ 16 w 214"/>
                <a:gd name="T57" fmla="*/ 166 h 215"/>
                <a:gd name="T58" fmla="*/ 39 w 214"/>
                <a:gd name="T59" fmla="*/ 166 h 215"/>
                <a:gd name="T60" fmla="*/ 34 w 214"/>
                <a:gd name="T61" fmla="*/ 186 h 215"/>
                <a:gd name="T62" fmla="*/ 56 w 214"/>
                <a:gd name="T63" fmla="*/ 182 h 215"/>
                <a:gd name="T64" fmla="*/ 58 w 214"/>
                <a:gd name="T65" fmla="*/ 203 h 215"/>
                <a:gd name="T66" fmla="*/ 77 w 214"/>
                <a:gd name="T67" fmla="*/ 192 h 215"/>
                <a:gd name="T68" fmla="*/ 83 w 214"/>
                <a:gd name="T69" fmla="*/ 212 h 215"/>
                <a:gd name="T70" fmla="*/ 100 w 214"/>
                <a:gd name="T71" fmla="*/ 197 h 215"/>
                <a:gd name="T72" fmla="*/ 111 w 214"/>
                <a:gd name="T73" fmla="*/ 215 h 215"/>
                <a:gd name="T74" fmla="*/ 123 w 214"/>
                <a:gd name="T75" fmla="*/ 196 h 215"/>
                <a:gd name="T76" fmla="*/ 139 w 214"/>
                <a:gd name="T77" fmla="*/ 210 h 215"/>
                <a:gd name="T78" fmla="*/ 145 w 214"/>
                <a:gd name="T79" fmla="*/ 188 h 215"/>
                <a:gd name="T80" fmla="*/ 164 w 214"/>
                <a:gd name="T81" fmla="*/ 199 h 215"/>
                <a:gd name="T82" fmla="*/ 165 w 214"/>
                <a:gd name="T83" fmla="*/ 175 h 215"/>
                <a:gd name="T84" fmla="*/ 186 w 214"/>
                <a:gd name="T85" fmla="*/ 180 h 215"/>
                <a:gd name="T86" fmla="*/ 180 w 214"/>
                <a:gd name="T87" fmla="*/ 158 h 215"/>
                <a:gd name="T88" fmla="*/ 202 w 214"/>
                <a:gd name="T89" fmla="*/ 158 h 215"/>
                <a:gd name="T90" fmla="*/ 191 w 214"/>
                <a:gd name="T91" fmla="*/ 137 h 215"/>
                <a:gd name="T92" fmla="*/ 212 w 214"/>
                <a:gd name="T93" fmla="*/ 131 h 215"/>
                <a:gd name="T94" fmla="*/ 196 w 214"/>
                <a:gd name="T95" fmla="*/ 115 h 215"/>
                <a:gd name="T96" fmla="*/ 183 w 214"/>
                <a:gd name="T97" fmla="*/ 108 h 215"/>
                <a:gd name="T98" fmla="*/ 30 w 214"/>
                <a:gd name="T99" fmla="*/ 108 h 215"/>
                <a:gd name="T100" fmla="*/ 183 w 214"/>
                <a:gd name="T101" fmla="*/ 10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4" h="215">
                  <a:moveTo>
                    <a:pt x="214" y="113"/>
                  </a:moveTo>
                  <a:cubicBezTo>
                    <a:pt x="214" y="104"/>
                    <a:pt x="214" y="104"/>
                    <a:pt x="214" y="104"/>
                  </a:cubicBezTo>
                  <a:cubicBezTo>
                    <a:pt x="196" y="101"/>
                    <a:pt x="196" y="101"/>
                    <a:pt x="196" y="101"/>
                  </a:cubicBezTo>
                  <a:cubicBezTo>
                    <a:pt x="196" y="98"/>
                    <a:pt x="195" y="94"/>
                    <a:pt x="195" y="91"/>
                  </a:cubicBezTo>
                  <a:cubicBezTo>
                    <a:pt x="212" y="84"/>
                    <a:pt x="212" y="84"/>
                    <a:pt x="212" y="84"/>
                  </a:cubicBezTo>
                  <a:cubicBezTo>
                    <a:pt x="209" y="75"/>
                    <a:pt x="209" y="75"/>
                    <a:pt x="209" y="75"/>
                  </a:cubicBezTo>
                  <a:cubicBezTo>
                    <a:pt x="191" y="78"/>
                    <a:pt x="191" y="78"/>
                    <a:pt x="191" y="78"/>
                  </a:cubicBezTo>
                  <a:cubicBezTo>
                    <a:pt x="190" y="75"/>
                    <a:pt x="189" y="72"/>
                    <a:pt x="188" y="69"/>
                  </a:cubicBezTo>
                  <a:cubicBezTo>
                    <a:pt x="202" y="58"/>
                    <a:pt x="202" y="58"/>
                    <a:pt x="202" y="58"/>
                  </a:cubicBezTo>
                  <a:cubicBezTo>
                    <a:pt x="198" y="51"/>
                    <a:pt x="198" y="51"/>
                    <a:pt x="198" y="51"/>
                  </a:cubicBezTo>
                  <a:cubicBezTo>
                    <a:pt x="181" y="57"/>
                    <a:pt x="181" y="57"/>
                    <a:pt x="181" y="57"/>
                  </a:cubicBezTo>
                  <a:cubicBezTo>
                    <a:pt x="179" y="55"/>
                    <a:pt x="177" y="52"/>
                    <a:pt x="175" y="50"/>
                  </a:cubicBezTo>
                  <a:cubicBezTo>
                    <a:pt x="186" y="34"/>
                    <a:pt x="186" y="34"/>
                    <a:pt x="186" y="34"/>
                  </a:cubicBezTo>
                  <a:cubicBezTo>
                    <a:pt x="179" y="28"/>
                    <a:pt x="179" y="28"/>
                    <a:pt x="179" y="28"/>
                  </a:cubicBezTo>
                  <a:cubicBezTo>
                    <a:pt x="165" y="40"/>
                    <a:pt x="165" y="40"/>
                    <a:pt x="165" y="40"/>
                  </a:cubicBezTo>
                  <a:cubicBezTo>
                    <a:pt x="163" y="38"/>
                    <a:pt x="160" y="36"/>
                    <a:pt x="158" y="34"/>
                  </a:cubicBezTo>
                  <a:cubicBezTo>
                    <a:pt x="165" y="17"/>
                    <a:pt x="165" y="17"/>
                    <a:pt x="165" y="17"/>
                  </a:cubicBezTo>
                  <a:cubicBezTo>
                    <a:pt x="157" y="13"/>
                    <a:pt x="157" y="13"/>
                    <a:pt x="157" y="13"/>
                  </a:cubicBezTo>
                  <a:cubicBezTo>
                    <a:pt x="146" y="27"/>
                    <a:pt x="146" y="27"/>
                    <a:pt x="146" y="27"/>
                  </a:cubicBezTo>
                  <a:cubicBezTo>
                    <a:pt x="143" y="26"/>
                    <a:pt x="140" y="24"/>
                    <a:pt x="137" y="23"/>
                  </a:cubicBezTo>
                  <a:cubicBezTo>
                    <a:pt x="138" y="5"/>
                    <a:pt x="138" y="5"/>
                    <a:pt x="138" y="5"/>
                  </a:cubicBezTo>
                  <a:cubicBezTo>
                    <a:pt x="130" y="3"/>
                    <a:pt x="130" y="3"/>
                    <a:pt x="130" y="3"/>
                  </a:cubicBezTo>
                  <a:cubicBezTo>
                    <a:pt x="123" y="20"/>
                    <a:pt x="123" y="20"/>
                    <a:pt x="123" y="20"/>
                  </a:cubicBezTo>
                  <a:cubicBezTo>
                    <a:pt x="120" y="19"/>
                    <a:pt x="117" y="19"/>
                    <a:pt x="114" y="18"/>
                  </a:cubicBezTo>
                  <a:cubicBezTo>
                    <a:pt x="111" y="0"/>
                    <a:pt x="111" y="0"/>
                    <a:pt x="111" y="0"/>
                  </a:cubicBezTo>
                  <a:cubicBezTo>
                    <a:pt x="102" y="0"/>
                    <a:pt x="102" y="0"/>
                    <a:pt x="102" y="0"/>
                  </a:cubicBezTo>
                  <a:cubicBezTo>
                    <a:pt x="100" y="18"/>
                    <a:pt x="100" y="18"/>
                    <a:pt x="100" y="18"/>
                  </a:cubicBezTo>
                  <a:cubicBezTo>
                    <a:pt x="97" y="19"/>
                    <a:pt x="94" y="19"/>
                    <a:pt x="91" y="19"/>
                  </a:cubicBezTo>
                  <a:cubicBezTo>
                    <a:pt x="84" y="3"/>
                    <a:pt x="84" y="3"/>
                    <a:pt x="84" y="3"/>
                  </a:cubicBezTo>
                  <a:cubicBezTo>
                    <a:pt x="75" y="5"/>
                    <a:pt x="75" y="5"/>
                    <a:pt x="75" y="5"/>
                  </a:cubicBezTo>
                  <a:cubicBezTo>
                    <a:pt x="77" y="23"/>
                    <a:pt x="77" y="23"/>
                    <a:pt x="77" y="23"/>
                  </a:cubicBezTo>
                  <a:cubicBezTo>
                    <a:pt x="74" y="24"/>
                    <a:pt x="71" y="25"/>
                    <a:pt x="68" y="27"/>
                  </a:cubicBezTo>
                  <a:cubicBezTo>
                    <a:pt x="57" y="13"/>
                    <a:pt x="57" y="13"/>
                    <a:pt x="57" y="13"/>
                  </a:cubicBezTo>
                  <a:cubicBezTo>
                    <a:pt x="49" y="17"/>
                    <a:pt x="49" y="17"/>
                    <a:pt x="49" y="17"/>
                  </a:cubicBezTo>
                  <a:cubicBezTo>
                    <a:pt x="56" y="34"/>
                    <a:pt x="56" y="34"/>
                    <a:pt x="56" y="34"/>
                  </a:cubicBezTo>
                  <a:cubicBezTo>
                    <a:pt x="53" y="35"/>
                    <a:pt x="51" y="37"/>
                    <a:pt x="49" y="39"/>
                  </a:cubicBezTo>
                  <a:cubicBezTo>
                    <a:pt x="35" y="28"/>
                    <a:pt x="35" y="28"/>
                    <a:pt x="35" y="28"/>
                  </a:cubicBezTo>
                  <a:cubicBezTo>
                    <a:pt x="28" y="34"/>
                    <a:pt x="28" y="34"/>
                    <a:pt x="28" y="34"/>
                  </a:cubicBezTo>
                  <a:cubicBezTo>
                    <a:pt x="39" y="49"/>
                    <a:pt x="39" y="49"/>
                    <a:pt x="39" y="49"/>
                  </a:cubicBezTo>
                  <a:cubicBezTo>
                    <a:pt x="37" y="52"/>
                    <a:pt x="35" y="54"/>
                    <a:pt x="33" y="57"/>
                  </a:cubicBezTo>
                  <a:cubicBezTo>
                    <a:pt x="16" y="51"/>
                    <a:pt x="16" y="51"/>
                    <a:pt x="16" y="51"/>
                  </a:cubicBezTo>
                  <a:cubicBezTo>
                    <a:pt x="11" y="58"/>
                    <a:pt x="11" y="58"/>
                    <a:pt x="11" y="58"/>
                  </a:cubicBezTo>
                  <a:cubicBezTo>
                    <a:pt x="26" y="69"/>
                    <a:pt x="26" y="69"/>
                    <a:pt x="26" y="69"/>
                  </a:cubicBezTo>
                  <a:cubicBezTo>
                    <a:pt x="24" y="72"/>
                    <a:pt x="23" y="75"/>
                    <a:pt x="22" y="78"/>
                  </a:cubicBezTo>
                  <a:cubicBezTo>
                    <a:pt x="5" y="75"/>
                    <a:pt x="5" y="75"/>
                    <a:pt x="5" y="75"/>
                  </a:cubicBezTo>
                  <a:cubicBezTo>
                    <a:pt x="2" y="84"/>
                    <a:pt x="2" y="84"/>
                    <a:pt x="2" y="84"/>
                  </a:cubicBezTo>
                  <a:cubicBezTo>
                    <a:pt x="18" y="91"/>
                    <a:pt x="18" y="91"/>
                    <a:pt x="18" y="91"/>
                  </a:cubicBezTo>
                  <a:cubicBezTo>
                    <a:pt x="18" y="94"/>
                    <a:pt x="17" y="98"/>
                    <a:pt x="17" y="101"/>
                  </a:cubicBezTo>
                  <a:cubicBezTo>
                    <a:pt x="0" y="104"/>
                    <a:pt x="0" y="104"/>
                    <a:pt x="0" y="104"/>
                  </a:cubicBezTo>
                  <a:cubicBezTo>
                    <a:pt x="0" y="113"/>
                    <a:pt x="0" y="113"/>
                    <a:pt x="0" y="113"/>
                  </a:cubicBezTo>
                  <a:cubicBezTo>
                    <a:pt x="17" y="115"/>
                    <a:pt x="17" y="115"/>
                    <a:pt x="17" y="115"/>
                  </a:cubicBezTo>
                  <a:cubicBezTo>
                    <a:pt x="17" y="118"/>
                    <a:pt x="18" y="121"/>
                    <a:pt x="18" y="124"/>
                  </a:cubicBezTo>
                  <a:cubicBezTo>
                    <a:pt x="2" y="131"/>
                    <a:pt x="2" y="131"/>
                    <a:pt x="2" y="131"/>
                  </a:cubicBezTo>
                  <a:cubicBezTo>
                    <a:pt x="4" y="139"/>
                    <a:pt x="4" y="139"/>
                    <a:pt x="4" y="139"/>
                  </a:cubicBezTo>
                  <a:cubicBezTo>
                    <a:pt x="22" y="137"/>
                    <a:pt x="22" y="137"/>
                    <a:pt x="22" y="137"/>
                  </a:cubicBezTo>
                  <a:cubicBezTo>
                    <a:pt x="23" y="141"/>
                    <a:pt x="24" y="144"/>
                    <a:pt x="26" y="147"/>
                  </a:cubicBezTo>
                  <a:cubicBezTo>
                    <a:pt x="12" y="158"/>
                    <a:pt x="12" y="158"/>
                    <a:pt x="12" y="158"/>
                  </a:cubicBezTo>
                  <a:cubicBezTo>
                    <a:pt x="16" y="166"/>
                    <a:pt x="16" y="166"/>
                    <a:pt x="16" y="166"/>
                  </a:cubicBezTo>
                  <a:cubicBezTo>
                    <a:pt x="33" y="159"/>
                    <a:pt x="33" y="159"/>
                    <a:pt x="33" y="159"/>
                  </a:cubicBezTo>
                  <a:cubicBezTo>
                    <a:pt x="35" y="161"/>
                    <a:pt x="37" y="164"/>
                    <a:pt x="39" y="166"/>
                  </a:cubicBezTo>
                  <a:cubicBezTo>
                    <a:pt x="28" y="180"/>
                    <a:pt x="28" y="180"/>
                    <a:pt x="28" y="180"/>
                  </a:cubicBezTo>
                  <a:cubicBezTo>
                    <a:pt x="34" y="186"/>
                    <a:pt x="34" y="186"/>
                    <a:pt x="34" y="186"/>
                  </a:cubicBezTo>
                  <a:cubicBezTo>
                    <a:pt x="48" y="176"/>
                    <a:pt x="48" y="176"/>
                    <a:pt x="48" y="176"/>
                  </a:cubicBezTo>
                  <a:cubicBezTo>
                    <a:pt x="51" y="178"/>
                    <a:pt x="54" y="180"/>
                    <a:pt x="56" y="182"/>
                  </a:cubicBezTo>
                  <a:cubicBezTo>
                    <a:pt x="50" y="199"/>
                    <a:pt x="50" y="199"/>
                    <a:pt x="50" y="199"/>
                  </a:cubicBezTo>
                  <a:cubicBezTo>
                    <a:pt x="58" y="203"/>
                    <a:pt x="58" y="203"/>
                    <a:pt x="58" y="203"/>
                  </a:cubicBezTo>
                  <a:cubicBezTo>
                    <a:pt x="68" y="189"/>
                    <a:pt x="68" y="189"/>
                    <a:pt x="68" y="189"/>
                  </a:cubicBezTo>
                  <a:cubicBezTo>
                    <a:pt x="71" y="190"/>
                    <a:pt x="74" y="191"/>
                    <a:pt x="77" y="192"/>
                  </a:cubicBezTo>
                  <a:cubicBezTo>
                    <a:pt x="74" y="210"/>
                    <a:pt x="74" y="210"/>
                    <a:pt x="74" y="210"/>
                  </a:cubicBezTo>
                  <a:cubicBezTo>
                    <a:pt x="83" y="212"/>
                    <a:pt x="83" y="212"/>
                    <a:pt x="83" y="212"/>
                  </a:cubicBezTo>
                  <a:cubicBezTo>
                    <a:pt x="90" y="196"/>
                    <a:pt x="90" y="196"/>
                    <a:pt x="90" y="196"/>
                  </a:cubicBezTo>
                  <a:cubicBezTo>
                    <a:pt x="93" y="196"/>
                    <a:pt x="97" y="197"/>
                    <a:pt x="100" y="197"/>
                  </a:cubicBezTo>
                  <a:cubicBezTo>
                    <a:pt x="102" y="215"/>
                    <a:pt x="102" y="215"/>
                    <a:pt x="102" y="215"/>
                  </a:cubicBezTo>
                  <a:cubicBezTo>
                    <a:pt x="111" y="215"/>
                    <a:pt x="111" y="215"/>
                    <a:pt x="111" y="215"/>
                  </a:cubicBezTo>
                  <a:cubicBezTo>
                    <a:pt x="114" y="197"/>
                    <a:pt x="114" y="197"/>
                    <a:pt x="114" y="197"/>
                  </a:cubicBezTo>
                  <a:cubicBezTo>
                    <a:pt x="117" y="197"/>
                    <a:pt x="120" y="196"/>
                    <a:pt x="123" y="196"/>
                  </a:cubicBezTo>
                  <a:cubicBezTo>
                    <a:pt x="131" y="212"/>
                    <a:pt x="131" y="212"/>
                    <a:pt x="131" y="212"/>
                  </a:cubicBezTo>
                  <a:cubicBezTo>
                    <a:pt x="139" y="210"/>
                    <a:pt x="139" y="210"/>
                    <a:pt x="139" y="210"/>
                  </a:cubicBezTo>
                  <a:cubicBezTo>
                    <a:pt x="137" y="192"/>
                    <a:pt x="137" y="192"/>
                    <a:pt x="137" y="192"/>
                  </a:cubicBezTo>
                  <a:cubicBezTo>
                    <a:pt x="140" y="191"/>
                    <a:pt x="143" y="190"/>
                    <a:pt x="145" y="188"/>
                  </a:cubicBezTo>
                  <a:cubicBezTo>
                    <a:pt x="156" y="203"/>
                    <a:pt x="156" y="203"/>
                    <a:pt x="156" y="203"/>
                  </a:cubicBezTo>
                  <a:cubicBezTo>
                    <a:pt x="164" y="199"/>
                    <a:pt x="164" y="199"/>
                    <a:pt x="164" y="199"/>
                  </a:cubicBezTo>
                  <a:cubicBezTo>
                    <a:pt x="157" y="181"/>
                    <a:pt x="157" y="181"/>
                    <a:pt x="157" y="181"/>
                  </a:cubicBezTo>
                  <a:cubicBezTo>
                    <a:pt x="160" y="180"/>
                    <a:pt x="163" y="178"/>
                    <a:pt x="165" y="175"/>
                  </a:cubicBezTo>
                  <a:cubicBezTo>
                    <a:pt x="180" y="186"/>
                    <a:pt x="180" y="186"/>
                    <a:pt x="180" y="186"/>
                  </a:cubicBezTo>
                  <a:cubicBezTo>
                    <a:pt x="186" y="180"/>
                    <a:pt x="186" y="180"/>
                    <a:pt x="186" y="180"/>
                  </a:cubicBezTo>
                  <a:cubicBezTo>
                    <a:pt x="175" y="165"/>
                    <a:pt x="175" y="165"/>
                    <a:pt x="175" y="165"/>
                  </a:cubicBezTo>
                  <a:cubicBezTo>
                    <a:pt x="177" y="163"/>
                    <a:pt x="179" y="161"/>
                    <a:pt x="180" y="158"/>
                  </a:cubicBezTo>
                  <a:cubicBezTo>
                    <a:pt x="197" y="166"/>
                    <a:pt x="197" y="166"/>
                    <a:pt x="197" y="166"/>
                  </a:cubicBezTo>
                  <a:cubicBezTo>
                    <a:pt x="202" y="158"/>
                    <a:pt x="202" y="158"/>
                    <a:pt x="202" y="158"/>
                  </a:cubicBezTo>
                  <a:cubicBezTo>
                    <a:pt x="187" y="146"/>
                    <a:pt x="187" y="146"/>
                    <a:pt x="187" y="146"/>
                  </a:cubicBezTo>
                  <a:cubicBezTo>
                    <a:pt x="189" y="143"/>
                    <a:pt x="190" y="140"/>
                    <a:pt x="191" y="137"/>
                  </a:cubicBezTo>
                  <a:cubicBezTo>
                    <a:pt x="210" y="139"/>
                    <a:pt x="210" y="139"/>
                    <a:pt x="210" y="139"/>
                  </a:cubicBezTo>
                  <a:cubicBezTo>
                    <a:pt x="212" y="131"/>
                    <a:pt x="212" y="131"/>
                    <a:pt x="212" y="131"/>
                  </a:cubicBezTo>
                  <a:cubicBezTo>
                    <a:pt x="195" y="124"/>
                    <a:pt x="195" y="124"/>
                    <a:pt x="195" y="124"/>
                  </a:cubicBezTo>
                  <a:cubicBezTo>
                    <a:pt x="195" y="121"/>
                    <a:pt x="196" y="118"/>
                    <a:pt x="196" y="115"/>
                  </a:cubicBezTo>
                  <a:lnTo>
                    <a:pt x="214" y="113"/>
                  </a:lnTo>
                  <a:close/>
                  <a:moveTo>
                    <a:pt x="183" y="108"/>
                  </a:moveTo>
                  <a:cubicBezTo>
                    <a:pt x="183" y="150"/>
                    <a:pt x="149" y="184"/>
                    <a:pt x="107" y="184"/>
                  </a:cubicBezTo>
                  <a:cubicBezTo>
                    <a:pt x="64" y="184"/>
                    <a:pt x="30" y="150"/>
                    <a:pt x="30" y="108"/>
                  </a:cubicBezTo>
                  <a:cubicBezTo>
                    <a:pt x="30" y="65"/>
                    <a:pt x="64" y="31"/>
                    <a:pt x="107" y="31"/>
                  </a:cubicBezTo>
                  <a:cubicBezTo>
                    <a:pt x="149" y="31"/>
                    <a:pt x="183" y="65"/>
                    <a:pt x="183" y="108"/>
                  </a:cubicBezTo>
                  <a:close/>
                </a:path>
              </a:pathLst>
            </a:custGeom>
            <a:solidFill>
              <a:srgbClr val="8F91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3" name="Freeform 230">
              <a:extLst>
                <a:ext uri="{FF2B5EF4-FFF2-40B4-BE49-F238E27FC236}">
                  <a16:creationId xmlns:a16="http://schemas.microsoft.com/office/drawing/2014/main" id="{B3E32E54-FFB7-41F0-9E31-AC39199882AB}"/>
                </a:ext>
              </a:extLst>
            </p:cNvPr>
            <p:cNvSpPr>
              <a:spLocks noEditPoints="1"/>
            </p:cNvSpPr>
            <p:nvPr/>
          </p:nvSpPr>
          <p:spPr bwMode="auto">
            <a:xfrm>
              <a:off x="2209801" y="3925888"/>
              <a:ext cx="84138" cy="84138"/>
            </a:xfrm>
            <a:custGeom>
              <a:avLst/>
              <a:gdLst>
                <a:gd name="T0" fmla="*/ 197 w 197"/>
                <a:gd name="T1" fmla="*/ 87 h 196"/>
                <a:gd name="T2" fmla="*/ 177 w 197"/>
                <a:gd name="T3" fmla="*/ 65 h 196"/>
                <a:gd name="T4" fmla="*/ 178 w 197"/>
                <a:gd name="T5" fmla="*/ 40 h 196"/>
                <a:gd name="T6" fmla="*/ 150 w 197"/>
                <a:gd name="T7" fmla="*/ 30 h 196"/>
                <a:gd name="T8" fmla="*/ 138 w 197"/>
                <a:gd name="T9" fmla="*/ 8 h 196"/>
                <a:gd name="T10" fmla="*/ 109 w 197"/>
                <a:gd name="T11" fmla="*/ 13 h 196"/>
                <a:gd name="T12" fmla="*/ 88 w 197"/>
                <a:gd name="T13" fmla="*/ 0 h 196"/>
                <a:gd name="T14" fmla="*/ 66 w 197"/>
                <a:gd name="T15" fmla="*/ 19 h 196"/>
                <a:gd name="T16" fmla="*/ 40 w 197"/>
                <a:gd name="T17" fmla="*/ 18 h 196"/>
                <a:gd name="T18" fmla="*/ 30 w 197"/>
                <a:gd name="T19" fmla="*/ 46 h 196"/>
                <a:gd name="T20" fmla="*/ 8 w 197"/>
                <a:gd name="T21" fmla="*/ 58 h 196"/>
                <a:gd name="T22" fmla="*/ 14 w 197"/>
                <a:gd name="T23" fmla="*/ 87 h 196"/>
                <a:gd name="T24" fmla="*/ 0 w 197"/>
                <a:gd name="T25" fmla="*/ 109 h 196"/>
                <a:gd name="T26" fmla="*/ 19 w 197"/>
                <a:gd name="T27" fmla="*/ 131 h 196"/>
                <a:gd name="T28" fmla="*/ 19 w 197"/>
                <a:gd name="T29" fmla="*/ 156 h 196"/>
                <a:gd name="T30" fmla="*/ 47 w 197"/>
                <a:gd name="T31" fmla="*/ 166 h 196"/>
                <a:gd name="T32" fmla="*/ 59 w 197"/>
                <a:gd name="T33" fmla="*/ 188 h 196"/>
                <a:gd name="T34" fmla="*/ 88 w 197"/>
                <a:gd name="T35" fmla="*/ 183 h 196"/>
                <a:gd name="T36" fmla="*/ 109 w 197"/>
                <a:gd name="T37" fmla="*/ 196 h 196"/>
                <a:gd name="T38" fmla="*/ 132 w 197"/>
                <a:gd name="T39" fmla="*/ 177 h 196"/>
                <a:gd name="T40" fmla="*/ 157 w 197"/>
                <a:gd name="T41" fmla="*/ 178 h 196"/>
                <a:gd name="T42" fmla="*/ 167 w 197"/>
                <a:gd name="T43" fmla="*/ 150 h 196"/>
                <a:gd name="T44" fmla="*/ 189 w 197"/>
                <a:gd name="T45" fmla="*/ 138 h 196"/>
                <a:gd name="T46" fmla="*/ 183 w 197"/>
                <a:gd name="T47" fmla="*/ 109 h 196"/>
                <a:gd name="T48" fmla="*/ 103 w 197"/>
                <a:gd name="T49" fmla="*/ 78 h 196"/>
                <a:gd name="T50" fmla="*/ 153 w 197"/>
                <a:gd name="T51" fmla="*/ 61 h 196"/>
                <a:gd name="T52" fmla="*/ 103 w 197"/>
                <a:gd name="T53" fmla="*/ 78 h 196"/>
                <a:gd name="T54" fmla="*/ 98 w 197"/>
                <a:gd name="T55" fmla="*/ 110 h 196"/>
                <a:gd name="T56" fmla="*/ 98 w 197"/>
                <a:gd name="T57" fmla="*/ 86 h 196"/>
                <a:gd name="T58" fmla="*/ 93 w 197"/>
                <a:gd name="T59" fmla="*/ 33 h 196"/>
                <a:gd name="T60" fmla="*/ 83 w 197"/>
                <a:gd name="T61" fmla="*/ 84 h 196"/>
                <a:gd name="T62" fmla="*/ 93 w 197"/>
                <a:gd name="T63" fmla="*/ 33 h 196"/>
                <a:gd name="T64" fmla="*/ 39 w 197"/>
                <a:gd name="T65" fmla="*/ 70 h 196"/>
                <a:gd name="T66" fmla="*/ 77 w 197"/>
                <a:gd name="T67" fmla="*/ 98 h 196"/>
                <a:gd name="T68" fmla="*/ 39 w 197"/>
                <a:gd name="T69" fmla="*/ 127 h 196"/>
                <a:gd name="T70" fmla="*/ 83 w 197"/>
                <a:gd name="T71" fmla="*/ 113 h 196"/>
                <a:gd name="T72" fmla="*/ 93 w 197"/>
                <a:gd name="T73" fmla="*/ 164 h 196"/>
                <a:gd name="T74" fmla="*/ 83 w 197"/>
                <a:gd name="T75" fmla="*/ 113 h 196"/>
                <a:gd name="T76" fmla="*/ 103 w 197"/>
                <a:gd name="T77" fmla="*/ 119 h 196"/>
                <a:gd name="T78" fmla="*/ 153 w 197"/>
                <a:gd name="T79" fmla="*/ 136 h 196"/>
                <a:gd name="T80" fmla="*/ 158 w 197"/>
                <a:gd name="T81" fmla="*/ 127 h 196"/>
                <a:gd name="T82" fmla="*/ 120 w 197"/>
                <a:gd name="T83" fmla="*/ 98 h 196"/>
                <a:gd name="T84" fmla="*/ 158 w 197"/>
                <a:gd name="T85" fmla="*/ 70 h 196"/>
                <a:gd name="T86" fmla="*/ 158 w 197"/>
                <a:gd name="T87" fmla="*/ 127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7" h="196">
                  <a:moveTo>
                    <a:pt x="197" y="109"/>
                  </a:moveTo>
                  <a:cubicBezTo>
                    <a:pt x="197" y="87"/>
                    <a:pt x="197" y="87"/>
                    <a:pt x="197" y="87"/>
                  </a:cubicBezTo>
                  <a:cubicBezTo>
                    <a:pt x="183" y="87"/>
                    <a:pt x="183" y="87"/>
                    <a:pt x="183" y="87"/>
                  </a:cubicBezTo>
                  <a:cubicBezTo>
                    <a:pt x="182" y="79"/>
                    <a:pt x="180" y="72"/>
                    <a:pt x="177" y="65"/>
                  </a:cubicBezTo>
                  <a:cubicBezTo>
                    <a:pt x="189" y="58"/>
                    <a:pt x="189" y="58"/>
                    <a:pt x="189" y="58"/>
                  </a:cubicBezTo>
                  <a:cubicBezTo>
                    <a:pt x="178" y="40"/>
                    <a:pt x="178" y="40"/>
                    <a:pt x="178" y="40"/>
                  </a:cubicBezTo>
                  <a:cubicBezTo>
                    <a:pt x="166" y="46"/>
                    <a:pt x="166" y="46"/>
                    <a:pt x="166" y="46"/>
                  </a:cubicBezTo>
                  <a:cubicBezTo>
                    <a:pt x="162" y="40"/>
                    <a:pt x="156" y="35"/>
                    <a:pt x="150" y="30"/>
                  </a:cubicBezTo>
                  <a:cubicBezTo>
                    <a:pt x="157" y="18"/>
                    <a:pt x="157" y="18"/>
                    <a:pt x="157" y="18"/>
                  </a:cubicBezTo>
                  <a:cubicBezTo>
                    <a:pt x="138" y="8"/>
                    <a:pt x="138" y="8"/>
                    <a:pt x="138" y="8"/>
                  </a:cubicBezTo>
                  <a:cubicBezTo>
                    <a:pt x="131" y="19"/>
                    <a:pt x="131" y="19"/>
                    <a:pt x="131" y="19"/>
                  </a:cubicBezTo>
                  <a:cubicBezTo>
                    <a:pt x="124" y="16"/>
                    <a:pt x="117" y="14"/>
                    <a:pt x="109" y="13"/>
                  </a:cubicBezTo>
                  <a:cubicBezTo>
                    <a:pt x="109" y="0"/>
                    <a:pt x="109" y="0"/>
                    <a:pt x="109" y="0"/>
                  </a:cubicBezTo>
                  <a:cubicBezTo>
                    <a:pt x="88" y="0"/>
                    <a:pt x="88" y="0"/>
                    <a:pt x="88" y="0"/>
                  </a:cubicBezTo>
                  <a:cubicBezTo>
                    <a:pt x="88" y="13"/>
                    <a:pt x="88" y="13"/>
                    <a:pt x="88" y="13"/>
                  </a:cubicBezTo>
                  <a:cubicBezTo>
                    <a:pt x="80" y="14"/>
                    <a:pt x="72" y="16"/>
                    <a:pt x="66" y="19"/>
                  </a:cubicBezTo>
                  <a:cubicBezTo>
                    <a:pt x="59" y="8"/>
                    <a:pt x="59" y="8"/>
                    <a:pt x="59" y="8"/>
                  </a:cubicBezTo>
                  <a:cubicBezTo>
                    <a:pt x="40" y="18"/>
                    <a:pt x="40" y="18"/>
                    <a:pt x="40" y="18"/>
                  </a:cubicBezTo>
                  <a:cubicBezTo>
                    <a:pt x="47" y="30"/>
                    <a:pt x="47" y="30"/>
                    <a:pt x="47" y="30"/>
                  </a:cubicBezTo>
                  <a:cubicBezTo>
                    <a:pt x="41" y="35"/>
                    <a:pt x="35" y="40"/>
                    <a:pt x="30" y="46"/>
                  </a:cubicBezTo>
                  <a:cubicBezTo>
                    <a:pt x="19" y="40"/>
                    <a:pt x="19" y="40"/>
                    <a:pt x="19" y="40"/>
                  </a:cubicBezTo>
                  <a:cubicBezTo>
                    <a:pt x="8" y="58"/>
                    <a:pt x="8" y="58"/>
                    <a:pt x="8" y="58"/>
                  </a:cubicBezTo>
                  <a:cubicBezTo>
                    <a:pt x="20" y="65"/>
                    <a:pt x="20" y="65"/>
                    <a:pt x="20" y="65"/>
                  </a:cubicBezTo>
                  <a:cubicBezTo>
                    <a:pt x="17" y="72"/>
                    <a:pt x="15" y="79"/>
                    <a:pt x="14" y="87"/>
                  </a:cubicBezTo>
                  <a:cubicBezTo>
                    <a:pt x="0" y="87"/>
                    <a:pt x="0" y="87"/>
                    <a:pt x="0" y="87"/>
                  </a:cubicBezTo>
                  <a:cubicBezTo>
                    <a:pt x="0" y="109"/>
                    <a:pt x="0" y="109"/>
                    <a:pt x="0" y="109"/>
                  </a:cubicBezTo>
                  <a:cubicBezTo>
                    <a:pt x="14" y="109"/>
                    <a:pt x="14" y="109"/>
                    <a:pt x="14" y="109"/>
                  </a:cubicBezTo>
                  <a:cubicBezTo>
                    <a:pt x="15" y="117"/>
                    <a:pt x="17" y="124"/>
                    <a:pt x="19" y="131"/>
                  </a:cubicBezTo>
                  <a:cubicBezTo>
                    <a:pt x="8" y="138"/>
                    <a:pt x="8" y="138"/>
                    <a:pt x="8" y="138"/>
                  </a:cubicBezTo>
                  <a:cubicBezTo>
                    <a:pt x="19" y="156"/>
                    <a:pt x="19" y="156"/>
                    <a:pt x="19" y="156"/>
                  </a:cubicBezTo>
                  <a:cubicBezTo>
                    <a:pt x="30" y="150"/>
                    <a:pt x="30" y="150"/>
                    <a:pt x="30" y="150"/>
                  </a:cubicBezTo>
                  <a:cubicBezTo>
                    <a:pt x="35" y="156"/>
                    <a:pt x="40" y="162"/>
                    <a:pt x="47" y="166"/>
                  </a:cubicBezTo>
                  <a:cubicBezTo>
                    <a:pt x="40" y="178"/>
                    <a:pt x="40" y="178"/>
                    <a:pt x="40" y="178"/>
                  </a:cubicBezTo>
                  <a:cubicBezTo>
                    <a:pt x="59" y="188"/>
                    <a:pt x="59" y="188"/>
                    <a:pt x="59" y="188"/>
                  </a:cubicBezTo>
                  <a:cubicBezTo>
                    <a:pt x="65" y="177"/>
                    <a:pt x="65" y="177"/>
                    <a:pt x="65" y="177"/>
                  </a:cubicBezTo>
                  <a:cubicBezTo>
                    <a:pt x="72" y="180"/>
                    <a:pt x="80" y="182"/>
                    <a:pt x="88" y="183"/>
                  </a:cubicBezTo>
                  <a:cubicBezTo>
                    <a:pt x="88" y="196"/>
                    <a:pt x="88" y="196"/>
                    <a:pt x="88" y="196"/>
                  </a:cubicBezTo>
                  <a:cubicBezTo>
                    <a:pt x="109" y="196"/>
                    <a:pt x="109" y="196"/>
                    <a:pt x="109" y="196"/>
                  </a:cubicBezTo>
                  <a:cubicBezTo>
                    <a:pt x="109" y="183"/>
                    <a:pt x="109" y="183"/>
                    <a:pt x="109" y="183"/>
                  </a:cubicBezTo>
                  <a:cubicBezTo>
                    <a:pt x="117" y="182"/>
                    <a:pt x="125" y="180"/>
                    <a:pt x="132" y="177"/>
                  </a:cubicBezTo>
                  <a:cubicBezTo>
                    <a:pt x="138" y="188"/>
                    <a:pt x="138" y="188"/>
                    <a:pt x="138" y="188"/>
                  </a:cubicBezTo>
                  <a:cubicBezTo>
                    <a:pt x="157" y="178"/>
                    <a:pt x="157" y="178"/>
                    <a:pt x="157" y="178"/>
                  </a:cubicBezTo>
                  <a:cubicBezTo>
                    <a:pt x="150" y="166"/>
                    <a:pt x="150" y="166"/>
                    <a:pt x="150" y="166"/>
                  </a:cubicBezTo>
                  <a:cubicBezTo>
                    <a:pt x="156" y="161"/>
                    <a:pt x="162" y="156"/>
                    <a:pt x="167" y="150"/>
                  </a:cubicBezTo>
                  <a:cubicBezTo>
                    <a:pt x="178" y="156"/>
                    <a:pt x="178" y="156"/>
                    <a:pt x="178" y="156"/>
                  </a:cubicBezTo>
                  <a:cubicBezTo>
                    <a:pt x="189" y="138"/>
                    <a:pt x="189" y="138"/>
                    <a:pt x="189" y="138"/>
                  </a:cubicBezTo>
                  <a:cubicBezTo>
                    <a:pt x="177" y="131"/>
                    <a:pt x="177" y="131"/>
                    <a:pt x="177" y="131"/>
                  </a:cubicBezTo>
                  <a:cubicBezTo>
                    <a:pt x="180" y="124"/>
                    <a:pt x="182" y="117"/>
                    <a:pt x="183" y="109"/>
                  </a:cubicBezTo>
                  <a:lnTo>
                    <a:pt x="197" y="109"/>
                  </a:lnTo>
                  <a:close/>
                  <a:moveTo>
                    <a:pt x="103" y="78"/>
                  </a:moveTo>
                  <a:cubicBezTo>
                    <a:pt x="103" y="33"/>
                    <a:pt x="103" y="33"/>
                    <a:pt x="103" y="33"/>
                  </a:cubicBezTo>
                  <a:cubicBezTo>
                    <a:pt x="124" y="34"/>
                    <a:pt x="142" y="45"/>
                    <a:pt x="153" y="61"/>
                  </a:cubicBezTo>
                  <a:cubicBezTo>
                    <a:pt x="114" y="83"/>
                    <a:pt x="114" y="83"/>
                    <a:pt x="114" y="83"/>
                  </a:cubicBezTo>
                  <a:cubicBezTo>
                    <a:pt x="111" y="81"/>
                    <a:pt x="107" y="78"/>
                    <a:pt x="103" y="78"/>
                  </a:cubicBezTo>
                  <a:close/>
                  <a:moveTo>
                    <a:pt x="110" y="98"/>
                  </a:moveTo>
                  <a:cubicBezTo>
                    <a:pt x="110" y="105"/>
                    <a:pt x="105" y="110"/>
                    <a:pt x="98" y="110"/>
                  </a:cubicBezTo>
                  <a:cubicBezTo>
                    <a:pt x="92" y="110"/>
                    <a:pt x="86" y="105"/>
                    <a:pt x="86" y="98"/>
                  </a:cubicBezTo>
                  <a:cubicBezTo>
                    <a:pt x="86" y="92"/>
                    <a:pt x="92" y="86"/>
                    <a:pt x="98" y="86"/>
                  </a:cubicBezTo>
                  <a:cubicBezTo>
                    <a:pt x="105" y="86"/>
                    <a:pt x="110" y="92"/>
                    <a:pt x="110" y="98"/>
                  </a:cubicBezTo>
                  <a:close/>
                  <a:moveTo>
                    <a:pt x="93" y="33"/>
                  </a:moveTo>
                  <a:cubicBezTo>
                    <a:pt x="93" y="78"/>
                    <a:pt x="93" y="78"/>
                    <a:pt x="93" y="78"/>
                  </a:cubicBezTo>
                  <a:cubicBezTo>
                    <a:pt x="89" y="79"/>
                    <a:pt x="86" y="81"/>
                    <a:pt x="83" y="84"/>
                  </a:cubicBezTo>
                  <a:cubicBezTo>
                    <a:pt x="44" y="61"/>
                    <a:pt x="44" y="61"/>
                    <a:pt x="44" y="61"/>
                  </a:cubicBezTo>
                  <a:cubicBezTo>
                    <a:pt x="55" y="45"/>
                    <a:pt x="73" y="34"/>
                    <a:pt x="93" y="33"/>
                  </a:cubicBezTo>
                  <a:close/>
                  <a:moveTo>
                    <a:pt x="33" y="98"/>
                  </a:moveTo>
                  <a:cubicBezTo>
                    <a:pt x="33" y="88"/>
                    <a:pt x="35" y="79"/>
                    <a:pt x="39" y="70"/>
                  </a:cubicBezTo>
                  <a:cubicBezTo>
                    <a:pt x="78" y="93"/>
                    <a:pt x="78" y="93"/>
                    <a:pt x="78" y="93"/>
                  </a:cubicBezTo>
                  <a:cubicBezTo>
                    <a:pt x="77" y="94"/>
                    <a:pt x="77" y="96"/>
                    <a:pt x="77" y="98"/>
                  </a:cubicBezTo>
                  <a:cubicBezTo>
                    <a:pt x="77" y="100"/>
                    <a:pt x="77" y="102"/>
                    <a:pt x="78" y="104"/>
                  </a:cubicBezTo>
                  <a:cubicBezTo>
                    <a:pt x="39" y="127"/>
                    <a:pt x="39" y="127"/>
                    <a:pt x="39" y="127"/>
                  </a:cubicBezTo>
                  <a:cubicBezTo>
                    <a:pt x="35" y="118"/>
                    <a:pt x="33" y="108"/>
                    <a:pt x="33" y="98"/>
                  </a:cubicBezTo>
                  <a:close/>
                  <a:moveTo>
                    <a:pt x="83" y="113"/>
                  </a:moveTo>
                  <a:cubicBezTo>
                    <a:pt x="86" y="116"/>
                    <a:pt x="89" y="118"/>
                    <a:pt x="93" y="119"/>
                  </a:cubicBezTo>
                  <a:cubicBezTo>
                    <a:pt x="93" y="164"/>
                    <a:pt x="93" y="164"/>
                    <a:pt x="93" y="164"/>
                  </a:cubicBezTo>
                  <a:cubicBezTo>
                    <a:pt x="73" y="162"/>
                    <a:pt x="55" y="151"/>
                    <a:pt x="44" y="135"/>
                  </a:cubicBezTo>
                  <a:lnTo>
                    <a:pt x="83" y="113"/>
                  </a:lnTo>
                  <a:close/>
                  <a:moveTo>
                    <a:pt x="103" y="164"/>
                  </a:moveTo>
                  <a:cubicBezTo>
                    <a:pt x="103" y="119"/>
                    <a:pt x="103" y="119"/>
                    <a:pt x="103" y="119"/>
                  </a:cubicBezTo>
                  <a:cubicBezTo>
                    <a:pt x="107" y="118"/>
                    <a:pt x="111" y="116"/>
                    <a:pt x="113" y="113"/>
                  </a:cubicBezTo>
                  <a:cubicBezTo>
                    <a:pt x="153" y="136"/>
                    <a:pt x="153" y="136"/>
                    <a:pt x="153" y="136"/>
                  </a:cubicBezTo>
                  <a:cubicBezTo>
                    <a:pt x="141" y="152"/>
                    <a:pt x="123" y="162"/>
                    <a:pt x="103" y="164"/>
                  </a:cubicBezTo>
                  <a:close/>
                  <a:moveTo>
                    <a:pt x="158" y="127"/>
                  </a:moveTo>
                  <a:cubicBezTo>
                    <a:pt x="119" y="104"/>
                    <a:pt x="119" y="104"/>
                    <a:pt x="119" y="104"/>
                  </a:cubicBezTo>
                  <a:cubicBezTo>
                    <a:pt x="119" y="102"/>
                    <a:pt x="120" y="100"/>
                    <a:pt x="120" y="98"/>
                  </a:cubicBezTo>
                  <a:cubicBezTo>
                    <a:pt x="120" y="96"/>
                    <a:pt x="119" y="94"/>
                    <a:pt x="119" y="92"/>
                  </a:cubicBezTo>
                  <a:cubicBezTo>
                    <a:pt x="158" y="70"/>
                    <a:pt x="158" y="70"/>
                    <a:pt x="158" y="70"/>
                  </a:cubicBezTo>
                  <a:cubicBezTo>
                    <a:pt x="162" y="78"/>
                    <a:pt x="164" y="88"/>
                    <a:pt x="164" y="98"/>
                  </a:cubicBezTo>
                  <a:cubicBezTo>
                    <a:pt x="164" y="109"/>
                    <a:pt x="162" y="118"/>
                    <a:pt x="158" y="127"/>
                  </a:cubicBezTo>
                  <a:close/>
                </a:path>
              </a:pathLst>
            </a:custGeom>
            <a:solidFill>
              <a:srgbClr val="B1B1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4" name="Oval 231">
              <a:extLst>
                <a:ext uri="{FF2B5EF4-FFF2-40B4-BE49-F238E27FC236}">
                  <a16:creationId xmlns:a16="http://schemas.microsoft.com/office/drawing/2014/main" id="{F21B540C-7D3F-4060-8416-70460FC3F0CF}"/>
                </a:ext>
              </a:extLst>
            </p:cNvPr>
            <p:cNvSpPr>
              <a:spLocks noChangeArrowheads="1"/>
            </p:cNvSpPr>
            <p:nvPr/>
          </p:nvSpPr>
          <p:spPr bwMode="auto">
            <a:xfrm>
              <a:off x="2305051" y="4087813"/>
              <a:ext cx="12700" cy="1111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5" name="Freeform 232">
              <a:extLst>
                <a:ext uri="{FF2B5EF4-FFF2-40B4-BE49-F238E27FC236}">
                  <a16:creationId xmlns:a16="http://schemas.microsoft.com/office/drawing/2014/main" id="{5EEC5047-71D3-44C9-9CBB-B4920D92E6D9}"/>
                </a:ext>
              </a:extLst>
            </p:cNvPr>
            <p:cNvSpPr>
              <a:spLocks noEditPoints="1"/>
            </p:cNvSpPr>
            <p:nvPr/>
          </p:nvSpPr>
          <p:spPr bwMode="auto">
            <a:xfrm>
              <a:off x="2289176" y="3903663"/>
              <a:ext cx="41275" cy="41275"/>
            </a:xfrm>
            <a:custGeom>
              <a:avLst/>
              <a:gdLst>
                <a:gd name="T0" fmla="*/ 49 w 98"/>
                <a:gd name="T1" fmla="*/ 98 h 98"/>
                <a:gd name="T2" fmla="*/ 0 w 98"/>
                <a:gd name="T3" fmla="*/ 49 h 98"/>
                <a:gd name="T4" fmla="*/ 49 w 98"/>
                <a:gd name="T5" fmla="*/ 0 h 98"/>
                <a:gd name="T6" fmla="*/ 98 w 98"/>
                <a:gd name="T7" fmla="*/ 49 h 98"/>
                <a:gd name="T8" fmla="*/ 49 w 98"/>
                <a:gd name="T9" fmla="*/ 98 h 98"/>
                <a:gd name="T10" fmla="*/ 49 w 98"/>
                <a:gd name="T11" fmla="*/ 8 h 98"/>
                <a:gd name="T12" fmla="*/ 8 w 98"/>
                <a:gd name="T13" fmla="*/ 49 h 98"/>
                <a:gd name="T14" fmla="*/ 49 w 98"/>
                <a:gd name="T15" fmla="*/ 90 h 98"/>
                <a:gd name="T16" fmla="*/ 90 w 98"/>
                <a:gd name="T17" fmla="*/ 49 h 98"/>
                <a:gd name="T18" fmla="*/ 49 w 98"/>
                <a:gd name="T19" fmla="*/ 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98">
                  <a:moveTo>
                    <a:pt x="49" y="98"/>
                  </a:moveTo>
                  <a:cubicBezTo>
                    <a:pt x="22" y="98"/>
                    <a:pt x="0" y="76"/>
                    <a:pt x="0" y="49"/>
                  </a:cubicBezTo>
                  <a:cubicBezTo>
                    <a:pt x="0" y="22"/>
                    <a:pt x="22" y="0"/>
                    <a:pt x="49" y="0"/>
                  </a:cubicBezTo>
                  <a:cubicBezTo>
                    <a:pt x="76" y="0"/>
                    <a:pt x="98" y="22"/>
                    <a:pt x="98" y="49"/>
                  </a:cubicBezTo>
                  <a:cubicBezTo>
                    <a:pt x="98" y="76"/>
                    <a:pt x="76" y="98"/>
                    <a:pt x="49" y="98"/>
                  </a:cubicBezTo>
                  <a:close/>
                  <a:moveTo>
                    <a:pt x="49" y="8"/>
                  </a:moveTo>
                  <a:cubicBezTo>
                    <a:pt x="26" y="8"/>
                    <a:pt x="8" y="26"/>
                    <a:pt x="8" y="49"/>
                  </a:cubicBezTo>
                  <a:cubicBezTo>
                    <a:pt x="8" y="72"/>
                    <a:pt x="26" y="90"/>
                    <a:pt x="49" y="90"/>
                  </a:cubicBezTo>
                  <a:cubicBezTo>
                    <a:pt x="72" y="90"/>
                    <a:pt x="90" y="72"/>
                    <a:pt x="90" y="49"/>
                  </a:cubicBezTo>
                  <a:cubicBezTo>
                    <a:pt x="90" y="26"/>
                    <a:pt x="72" y="8"/>
                    <a:pt x="49" y="8"/>
                  </a:cubicBezTo>
                  <a:close/>
                </a:path>
              </a:pathLst>
            </a:custGeom>
            <a:solidFill>
              <a:srgbClr val="A1A1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6" name="Freeform 233">
              <a:extLst>
                <a:ext uri="{FF2B5EF4-FFF2-40B4-BE49-F238E27FC236}">
                  <a16:creationId xmlns:a16="http://schemas.microsoft.com/office/drawing/2014/main" id="{8FF5AAD9-380F-47AB-BCBA-40E0757077A0}"/>
                </a:ext>
              </a:extLst>
            </p:cNvPr>
            <p:cNvSpPr>
              <a:spLocks noEditPoints="1"/>
            </p:cNvSpPr>
            <p:nvPr/>
          </p:nvSpPr>
          <p:spPr bwMode="auto">
            <a:xfrm>
              <a:off x="2301876" y="3916363"/>
              <a:ext cx="15875" cy="15875"/>
            </a:xfrm>
            <a:custGeom>
              <a:avLst/>
              <a:gdLst>
                <a:gd name="T0" fmla="*/ 19 w 39"/>
                <a:gd name="T1" fmla="*/ 40 h 40"/>
                <a:gd name="T2" fmla="*/ 0 w 39"/>
                <a:gd name="T3" fmla="*/ 20 h 40"/>
                <a:gd name="T4" fmla="*/ 19 w 39"/>
                <a:gd name="T5" fmla="*/ 0 h 40"/>
                <a:gd name="T6" fmla="*/ 39 w 39"/>
                <a:gd name="T7" fmla="*/ 20 h 40"/>
                <a:gd name="T8" fmla="*/ 19 w 39"/>
                <a:gd name="T9" fmla="*/ 40 h 40"/>
                <a:gd name="T10" fmla="*/ 19 w 39"/>
                <a:gd name="T11" fmla="*/ 8 h 40"/>
                <a:gd name="T12" fmla="*/ 8 w 39"/>
                <a:gd name="T13" fmla="*/ 20 h 40"/>
                <a:gd name="T14" fmla="*/ 19 w 39"/>
                <a:gd name="T15" fmla="*/ 32 h 40"/>
                <a:gd name="T16" fmla="*/ 31 w 39"/>
                <a:gd name="T17" fmla="*/ 20 h 40"/>
                <a:gd name="T18" fmla="*/ 19 w 39"/>
                <a:gd name="T1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19" y="40"/>
                  </a:moveTo>
                  <a:cubicBezTo>
                    <a:pt x="8" y="40"/>
                    <a:pt x="0" y="31"/>
                    <a:pt x="0" y="20"/>
                  </a:cubicBezTo>
                  <a:cubicBezTo>
                    <a:pt x="0" y="9"/>
                    <a:pt x="8" y="0"/>
                    <a:pt x="19" y="0"/>
                  </a:cubicBezTo>
                  <a:cubicBezTo>
                    <a:pt x="30" y="0"/>
                    <a:pt x="39" y="9"/>
                    <a:pt x="39" y="20"/>
                  </a:cubicBezTo>
                  <a:cubicBezTo>
                    <a:pt x="39" y="31"/>
                    <a:pt x="30" y="40"/>
                    <a:pt x="19" y="40"/>
                  </a:cubicBezTo>
                  <a:close/>
                  <a:moveTo>
                    <a:pt x="19" y="8"/>
                  </a:moveTo>
                  <a:cubicBezTo>
                    <a:pt x="13" y="8"/>
                    <a:pt x="8" y="14"/>
                    <a:pt x="8" y="20"/>
                  </a:cubicBezTo>
                  <a:cubicBezTo>
                    <a:pt x="8" y="26"/>
                    <a:pt x="13" y="32"/>
                    <a:pt x="19" y="32"/>
                  </a:cubicBezTo>
                  <a:cubicBezTo>
                    <a:pt x="26" y="32"/>
                    <a:pt x="31" y="26"/>
                    <a:pt x="31" y="20"/>
                  </a:cubicBezTo>
                  <a:cubicBezTo>
                    <a:pt x="31" y="14"/>
                    <a:pt x="26" y="8"/>
                    <a:pt x="19" y="8"/>
                  </a:cubicBezTo>
                  <a:close/>
                </a:path>
              </a:pathLst>
            </a:custGeom>
            <a:solidFill>
              <a:srgbClr val="A1A1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7" name="Freeform 234">
              <a:extLst>
                <a:ext uri="{FF2B5EF4-FFF2-40B4-BE49-F238E27FC236}">
                  <a16:creationId xmlns:a16="http://schemas.microsoft.com/office/drawing/2014/main" id="{F0F2C002-7709-460C-A93F-15FF742959B0}"/>
                </a:ext>
              </a:extLst>
            </p:cNvPr>
            <p:cNvSpPr>
              <a:spLocks/>
            </p:cNvSpPr>
            <p:nvPr/>
          </p:nvSpPr>
          <p:spPr bwMode="auto">
            <a:xfrm>
              <a:off x="2309813" y="3905251"/>
              <a:ext cx="6350" cy="12700"/>
            </a:xfrm>
            <a:custGeom>
              <a:avLst/>
              <a:gdLst>
                <a:gd name="T0" fmla="*/ 2 w 4"/>
                <a:gd name="T1" fmla="*/ 8 h 8"/>
                <a:gd name="T2" fmla="*/ 0 w 4"/>
                <a:gd name="T3" fmla="*/ 8 h 8"/>
                <a:gd name="T4" fmla="*/ 1 w 4"/>
                <a:gd name="T5" fmla="*/ 0 h 8"/>
                <a:gd name="T6" fmla="*/ 4 w 4"/>
                <a:gd name="T7" fmla="*/ 1 h 8"/>
                <a:gd name="T8" fmla="*/ 2 w 4"/>
                <a:gd name="T9" fmla="*/ 8 h 8"/>
              </a:gdLst>
              <a:ahLst/>
              <a:cxnLst>
                <a:cxn ang="0">
                  <a:pos x="T0" y="T1"/>
                </a:cxn>
                <a:cxn ang="0">
                  <a:pos x="T2" y="T3"/>
                </a:cxn>
                <a:cxn ang="0">
                  <a:pos x="T4" y="T5"/>
                </a:cxn>
                <a:cxn ang="0">
                  <a:pos x="T6" y="T7"/>
                </a:cxn>
                <a:cxn ang="0">
                  <a:pos x="T8" y="T9"/>
                </a:cxn>
              </a:cxnLst>
              <a:rect l="0" t="0" r="r" b="b"/>
              <a:pathLst>
                <a:path w="4" h="8">
                  <a:moveTo>
                    <a:pt x="2" y="8"/>
                  </a:moveTo>
                  <a:lnTo>
                    <a:pt x="0" y="8"/>
                  </a:lnTo>
                  <a:lnTo>
                    <a:pt x="1" y="0"/>
                  </a:lnTo>
                  <a:lnTo>
                    <a:pt x="4" y="1"/>
                  </a:lnTo>
                  <a:lnTo>
                    <a:pt x="2" y="8"/>
                  </a:lnTo>
                  <a:close/>
                </a:path>
              </a:pathLst>
            </a:custGeom>
            <a:solidFill>
              <a:srgbClr val="A1A1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8" name="Freeform 235">
              <a:extLst>
                <a:ext uri="{FF2B5EF4-FFF2-40B4-BE49-F238E27FC236}">
                  <a16:creationId xmlns:a16="http://schemas.microsoft.com/office/drawing/2014/main" id="{E661DA5F-3740-4FD1-BFAC-31BCB7DA179C}"/>
                </a:ext>
              </a:extLst>
            </p:cNvPr>
            <p:cNvSpPr>
              <a:spLocks/>
            </p:cNvSpPr>
            <p:nvPr/>
          </p:nvSpPr>
          <p:spPr bwMode="auto">
            <a:xfrm>
              <a:off x="2292351" y="3925888"/>
              <a:ext cx="12700" cy="6350"/>
            </a:xfrm>
            <a:custGeom>
              <a:avLst/>
              <a:gdLst>
                <a:gd name="T0" fmla="*/ 8 w 8"/>
                <a:gd name="T1" fmla="*/ 0 h 4"/>
                <a:gd name="T2" fmla="*/ 8 w 8"/>
                <a:gd name="T3" fmla="*/ 2 h 4"/>
                <a:gd name="T4" fmla="*/ 1 w 8"/>
                <a:gd name="T5" fmla="*/ 4 h 4"/>
                <a:gd name="T6" fmla="*/ 0 w 8"/>
                <a:gd name="T7" fmla="*/ 2 h 4"/>
                <a:gd name="T8" fmla="*/ 8 w 8"/>
                <a:gd name="T9" fmla="*/ 0 h 4"/>
              </a:gdLst>
              <a:ahLst/>
              <a:cxnLst>
                <a:cxn ang="0">
                  <a:pos x="T0" y="T1"/>
                </a:cxn>
                <a:cxn ang="0">
                  <a:pos x="T2" y="T3"/>
                </a:cxn>
                <a:cxn ang="0">
                  <a:pos x="T4" y="T5"/>
                </a:cxn>
                <a:cxn ang="0">
                  <a:pos x="T6" y="T7"/>
                </a:cxn>
                <a:cxn ang="0">
                  <a:pos x="T8" y="T9"/>
                </a:cxn>
              </a:cxnLst>
              <a:rect l="0" t="0" r="r" b="b"/>
              <a:pathLst>
                <a:path w="8" h="4">
                  <a:moveTo>
                    <a:pt x="8" y="0"/>
                  </a:moveTo>
                  <a:lnTo>
                    <a:pt x="8" y="2"/>
                  </a:lnTo>
                  <a:lnTo>
                    <a:pt x="1" y="4"/>
                  </a:lnTo>
                  <a:lnTo>
                    <a:pt x="0" y="2"/>
                  </a:lnTo>
                  <a:lnTo>
                    <a:pt x="8" y="0"/>
                  </a:lnTo>
                  <a:close/>
                </a:path>
              </a:pathLst>
            </a:custGeom>
            <a:solidFill>
              <a:srgbClr val="A1A1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9" name="Freeform 236">
              <a:extLst>
                <a:ext uri="{FF2B5EF4-FFF2-40B4-BE49-F238E27FC236}">
                  <a16:creationId xmlns:a16="http://schemas.microsoft.com/office/drawing/2014/main" id="{6BED292F-9200-4C3E-AAB0-0D9C63D5EFC3}"/>
                </a:ext>
              </a:extLst>
            </p:cNvPr>
            <p:cNvSpPr>
              <a:spLocks/>
            </p:cNvSpPr>
            <p:nvPr/>
          </p:nvSpPr>
          <p:spPr bwMode="auto">
            <a:xfrm>
              <a:off x="2312988" y="3925888"/>
              <a:ext cx="11113" cy="11113"/>
            </a:xfrm>
            <a:custGeom>
              <a:avLst/>
              <a:gdLst>
                <a:gd name="T0" fmla="*/ 0 w 7"/>
                <a:gd name="T1" fmla="*/ 2 h 7"/>
                <a:gd name="T2" fmla="*/ 1 w 7"/>
                <a:gd name="T3" fmla="*/ 0 h 7"/>
                <a:gd name="T4" fmla="*/ 7 w 7"/>
                <a:gd name="T5" fmla="*/ 5 h 7"/>
                <a:gd name="T6" fmla="*/ 6 w 7"/>
                <a:gd name="T7" fmla="*/ 7 h 7"/>
                <a:gd name="T8" fmla="*/ 0 w 7"/>
                <a:gd name="T9" fmla="*/ 2 h 7"/>
              </a:gdLst>
              <a:ahLst/>
              <a:cxnLst>
                <a:cxn ang="0">
                  <a:pos x="T0" y="T1"/>
                </a:cxn>
                <a:cxn ang="0">
                  <a:pos x="T2" y="T3"/>
                </a:cxn>
                <a:cxn ang="0">
                  <a:pos x="T4" y="T5"/>
                </a:cxn>
                <a:cxn ang="0">
                  <a:pos x="T6" y="T7"/>
                </a:cxn>
                <a:cxn ang="0">
                  <a:pos x="T8" y="T9"/>
                </a:cxn>
              </a:cxnLst>
              <a:rect l="0" t="0" r="r" b="b"/>
              <a:pathLst>
                <a:path w="7" h="7">
                  <a:moveTo>
                    <a:pt x="0" y="2"/>
                  </a:moveTo>
                  <a:lnTo>
                    <a:pt x="1" y="0"/>
                  </a:lnTo>
                  <a:lnTo>
                    <a:pt x="7" y="5"/>
                  </a:lnTo>
                  <a:lnTo>
                    <a:pt x="6" y="7"/>
                  </a:lnTo>
                  <a:lnTo>
                    <a:pt x="0" y="2"/>
                  </a:lnTo>
                  <a:close/>
                </a:path>
              </a:pathLst>
            </a:custGeom>
            <a:solidFill>
              <a:srgbClr val="A1A1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0" name="Freeform 237">
              <a:extLst>
                <a:ext uri="{FF2B5EF4-FFF2-40B4-BE49-F238E27FC236}">
                  <a16:creationId xmlns:a16="http://schemas.microsoft.com/office/drawing/2014/main" id="{E6D6644D-2CD7-4F70-A323-DA6826599418}"/>
                </a:ext>
              </a:extLst>
            </p:cNvPr>
            <p:cNvSpPr>
              <a:spLocks noEditPoints="1"/>
            </p:cNvSpPr>
            <p:nvPr/>
          </p:nvSpPr>
          <p:spPr bwMode="auto">
            <a:xfrm>
              <a:off x="2362201" y="3878263"/>
              <a:ext cx="55563" cy="57150"/>
            </a:xfrm>
            <a:custGeom>
              <a:avLst/>
              <a:gdLst>
                <a:gd name="T0" fmla="*/ 130 w 130"/>
                <a:gd name="T1" fmla="*/ 62 h 131"/>
                <a:gd name="T2" fmla="*/ 119 w 130"/>
                <a:gd name="T3" fmla="*/ 56 h 131"/>
                <a:gd name="T4" fmla="*/ 127 w 130"/>
                <a:gd name="T5" fmla="*/ 46 h 131"/>
                <a:gd name="T6" fmla="*/ 115 w 130"/>
                <a:gd name="T7" fmla="*/ 42 h 131"/>
                <a:gd name="T8" fmla="*/ 120 w 130"/>
                <a:gd name="T9" fmla="*/ 30 h 131"/>
                <a:gd name="T10" fmla="*/ 107 w 130"/>
                <a:gd name="T11" fmla="*/ 30 h 131"/>
                <a:gd name="T12" fmla="*/ 109 w 130"/>
                <a:gd name="T13" fmla="*/ 18 h 131"/>
                <a:gd name="T14" fmla="*/ 96 w 130"/>
                <a:gd name="T15" fmla="*/ 21 h 131"/>
                <a:gd name="T16" fmla="*/ 95 w 130"/>
                <a:gd name="T17" fmla="*/ 7 h 131"/>
                <a:gd name="T18" fmla="*/ 83 w 130"/>
                <a:gd name="T19" fmla="*/ 14 h 131"/>
                <a:gd name="T20" fmla="*/ 79 w 130"/>
                <a:gd name="T21" fmla="*/ 2 h 131"/>
                <a:gd name="T22" fmla="*/ 69 w 130"/>
                <a:gd name="T23" fmla="*/ 11 h 131"/>
                <a:gd name="T24" fmla="*/ 62 w 130"/>
                <a:gd name="T25" fmla="*/ 0 h 131"/>
                <a:gd name="T26" fmla="*/ 55 w 130"/>
                <a:gd name="T27" fmla="*/ 12 h 131"/>
                <a:gd name="T28" fmla="*/ 45 w 130"/>
                <a:gd name="T29" fmla="*/ 3 h 131"/>
                <a:gd name="T30" fmla="*/ 42 w 130"/>
                <a:gd name="T31" fmla="*/ 17 h 131"/>
                <a:gd name="T32" fmla="*/ 30 w 130"/>
                <a:gd name="T33" fmla="*/ 10 h 131"/>
                <a:gd name="T34" fmla="*/ 30 w 130"/>
                <a:gd name="T35" fmla="*/ 24 h 131"/>
                <a:gd name="T36" fmla="*/ 16 w 130"/>
                <a:gd name="T37" fmla="*/ 22 h 131"/>
                <a:gd name="T38" fmla="*/ 20 w 130"/>
                <a:gd name="T39" fmla="*/ 35 h 131"/>
                <a:gd name="T40" fmla="*/ 7 w 130"/>
                <a:gd name="T41" fmla="*/ 35 h 131"/>
                <a:gd name="T42" fmla="*/ 14 w 130"/>
                <a:gd name="T43" fmla="*/ 48 h 131"/>
                <a:gd name="T44" fmla="*/ 1 w 130"/>
                <a:gd name="T45" fmla="*/ 52 h 131"/>
                <a:gd name="T46" fmla="*/ 11 w 130"/>
                <a:gd name="T47" fmla="*/ 61 h 131"/>
                <a:gd name="T48" fmla="*/ 0 w 130"/>
                <a:gd name="T49" fmla="*/ 68 h 131"/>
                <a:gd name="T50" fmla="*/ 11 w 130"/>
                <a:gd name="T51" fmla="*/ 76 h 131"/>
                <a:gd name="T52" fmla="*/ 3 w 130"/>
                <a:gd name="T53" fmla="*/ 86 h 131"/>
                <a:gd name="T54" fmla="*/ 15 w 130"/>
                <a:gd name="T55" fmla="*/ 89 h 131"/>
                <a:gd name="T56" fmla="*/ 10 w 130"/>
                <a:gd name="T57" fmla="*/ 101 h 131"/>
                <a:gd name="T58" fmla="*/ 23 w 130"/>
                <a:gd name="T59" fmla="*/ 102 h 131"/>
                <a:gd name="T60" fmla="*/ 21 w 130"/>
                <a:gd name="T61" fmla="*/ 114 h 131"/>
                <a:gd name="T62" fmla="*/ 34 w 130"/>
                <a:gd name="T63" fmla="*/ 111 h 131"/>
                <a:gd name="T64" fmla="*/ 35 w 130"/>
                <a:gd name="T65" fmla="*/ 124 h 131"/>
                <a:gd name="T66" fmla="*/ 47 w 130"/>
                <a:gd name="T67" fmla="*/ 118 h 131"/>
                <a:gd name="T68" fmla="*/ 51 w 130"/>
                <a:gd name="T69" fmla="*/ 130 h 131"/>
                <a:gd name="T70" fmla="*/ 61 w 130"/>
                <a:gd name="T71" fmla="*/ 121 h 131"/>
                <a:gd name="T72" fmla="*/ 68 w 130"/>
                <a:gd name="T73" fmla="*/ 131 h 131"/>
                <a:gd name="T74" fmla="*/ 75 w 130"/>
                <a:gd name="T75" fmla="*/ 120 h 131"/>
                <a:gd name="T76" fmla="*/ 85 w 130"/>
                <a:gd name="T77" fmla="*/ 128 h 131"/>
                <a:gd name="T78" fmla="*/ 89 w 130"/>
                <a:gd name="T79" fmla="*/ 116 h 131"/>
                <a:gd name="T80" fmla="*/ 101 w 130"/>
                <a:gd name="T81" fmla="*/ 121 h 131"/>
                <a:gd name="T82" fmla="*/ 101 w 130"/>
                <a:gd name="T83" fmla="*/ 108 h 131"/>
                <a:gd name="T84" fmla="*/ 113 w 130"/>
                <a:gd name="T85" fmla="*/ 110 h 131"/>
                <a:gd name="T86" fmla="*/ 111 w 130"/>
                <a:gd name="T87" fmla="*/ 97 h 131"/>
                <a:gd name="T88" fmla="*/ 123 w 130"/>
                <a:gd name="T89" fmla="*/ 96 h 131"/>
                <a:gd name="T90" fmla="*/ 117 w 130"/>
                <a:gd name="T91" fmla="*/ 84 h 131"/>
                <a:gd name="T92" fmla="*/ 129 w 130"/>
                <a:gd name="T93" fmla="*/ 80 h 131"/>
                <a:gd name="T94" fmla="*/ 120 w 130"/>
                <a:gd name="T95" fmla="*/ 70 h 131"/>
                <a:gd name="T96" fmla="*/ 65 w 130"/>
                <a:gd name="T97" fmla="*/ 79 h 131"/>
                <a:gd name="T98" fmla="*/ 65 w 130"/>
                <a:gd name="T99" fmla="*/ 53 h 131"/>
                <a:gd name="T100" fmla="*/ 65 w 130"/>
                <a:gd name="T101" fmla="*/ 7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0" h="131">
                  <a:moveTo>
                    <a:pt x="130" y="69"/>
                  </a:moveTo>
                  <a:cubicBezTo>
                    <a:pt x="130" y="62"/>
                    <a:pt x="130" y="62"/>
                    <a:pt x="130" y="62"/>
                  </a:cubicBezTo>
                  <a:cubicBezTo>
                    <a:pt x="120" y="61"/>
                    <a:pt x="120" y="61"/>
                    <a:pt x="120" y="61"/>
                  </a:cubicBezTo>
                  <a:cubicBezTo>
                    <a:pt x="120" y="59"/>
                    <a:pt x="120" y="58"/>
                    <a:pt x="119" y="56"/>
                  </a:cubicBezTo>
                  <a:cubicBezTo>
                    <a:pt x="129" y="52"/>
                    <a:pt x="129" y="52"/>
                    <a:pt x="129" y="52"/>
                  </a:cubicBezTo>
                  <a:cubicBezTo>
                    <a:pt x="127" y="46"/>
                    <a:pt x="127" y="46"/>
                    <a:pt x="127" y="46"/>
                  </a:cubicBezTo>
                  <a:cubicBezTo>
                    <a:pt x="117" y="48"/>
                    <a:pt x="117" y="48"/>
                    <a:pt x="117" y="48"/>
                  </a:cubicBezTo>
                  <a:cubicBezTo>
                    <a:pt x="116" y="46"/>
                    <a:pt x="115" y="44"/>
                    <a:pt x="115" y="42"/>
                  </a:cubicBezTo>
                  <a:cubicBezTo>
                    <a:pt x="123" y="35"/>
                    <a:pt x="123" y="35"/>
                    <a:pt x="123" y="35"/>
                  </a:cubicBezTo>
                  <a:cubicBezTo>
                    <a:pt x="120" y="30"/>
                    <a:pt x="120" y="30"/>
                    <a:pt x="120" y="30"/>
                  </a:cubicBezTo>
                  <a:cubicBezTo>
                    <a:pt x="110" y="35"/>
                    <a:pt x="110" y="35"/>
                    <a:pt x="110" y="35"/>
                  </a:cubicBezTo>
                  <a:cubicBezTo>
                    <a:pt x="109" y="33"/>
                    <a:pt x="108" y="32"/>
                    <a:pt x="107" y="30"/>
                  </a:cubicBezTo>
                  <a:cubicBezTo>
                    <a:pt x="114" y="22"/>
                    <a:pt x="114" y="22"/>
                    <a:pt x="114" y="22"/>
                  </a:cubicBezTo>
                  <a:cubicBezTo>
                    <a:pt x="109" y="18"/>
                    <a:pt x="109" y="18"/>
                    <a:pt x="109" y="18"/>
                  </a:cubicBezTo>
                  <a:cubicBezTo>
                    <a:pt x="101" y="24"/>
                    <a:pt x="101" y="24"/>
                    <a:pt x="101" y="24"/>
                  </a:cubicBezTo>
                  <a:cubicBezTo>
                    <a:pt x="99" y="23"/>
                    <a:pt x="98" y="22"/>
                    <a:pt x="96" y="21"/>
                  </a:cubicBezTo>
                  <a:cubicBezTo>
                    <a:pt x="100" y="10"/>
                    <a:pt x="100" y="10"/>
                    <a:pt x="100" y="10"/>
                  </a:cubicBezTo>
                  <a:cubicBezTo>
                    <a:pt x="95" y="7"/>
                    <a:pt x="95" y="7"/>
                    <a:pt x="95" y="7"/>
                  </a:cubicBezTo>
                  <a:cubicBezTo>
                    <a:pt x="88" y="16"/>
                    <a:pt x="88" y="16"/>
                    <a:pt x="88" y="16"/>
                  </a:cubicBezTo>
                  <a:cubicBezTo>
                    <a:pt x="87" y="16"/>
                    <a:pt x="85" y="15"/>
                    <a:pt x="83" y="14"/>
                  </a:cubicBezTo>
                  <a:cubicBezTo>
                    <a:pt x="85" y="3"/>
                    <a:pt x="85" y="3"/>
                    <a:pt x="85" y="3"/>
                  </a:cubicBezTo>
                  <a:cubicBezTo>
                    <a:pt x="79" y="2"/>
                    <a:pt x="79" y="2"/>
                    <a:pt x="79" y="2"/>
                  </a:cubicBezTo>
                  <a:cubicBezTo>
                    <a:pt x="75" y="12"/>
                    <a:pt x="75" y="12"/>
                    <a:pt x="75" y="12"/>
                  </a:cubicBezTo>
                  <a:cubicBezTo>
                    <a:pt x="73" y="12"/>
                    <a:pt x="71" y="12"/>
                    <a:pt x="69" y="11"/>
                  </a:cubicBezTo>
                  <a:cubicBezTo>
                    <a:pt x="68" y="0"/>
                    <a:pt x="68" y="0"/>
                    <a:pt x="68" y="0"/>
                  </a:cubicBezTo>
                  <a:cubicBezTo>
                    <a:pt x="62" y="0"/>
                    <a:pt x="62" y="0"/>
                    <a:pt x="62" y="0"/>
                  </a:cubicBezTo>
                  <a:cubicBezTo>
                    <a:pt x="61" y="11"/>
                    <a:pt x="61" y="11"/>
                    <a:pt x="61" y="11"/>
                  </a:cubicBezTo>
                  <a:cubicBezTo>
                    <a:pt x="59" y="12"/>
                    <a:pt x="57" y="12"/>
                    <a:pt x="55" y="12"/>
                  </a:cubicBezTo>
                  <a:cubicBezTo>
                    <a:pt x="51" y="2"/>
                    <a:pt x="51" y="2"/>
                    <a:pt x="51" y="2"/>
                  </a:cubicBezTo>
                  <a:cubicBezTo>
                    <a:pt x="45" y="3"/>
                    <a:pt x="45" y="3"/>
                    <a:pt x="45" y="3"/>
                  </a:cubicBezTo>
                  <a:cubicBezTo>
                    <a:pt x="47" y="15"/>
                    <a:pt x="47" y="15"/>
                    <a:pt x="47" y="15"/>
                  </a:cubicBezTo>
                  <a:cubicBezTo>
                    <a:pt x="45" y="15"/>
                    <a:pt x="43" y="16"/>
                    <a:pt x="42" y="17"/>
                  </a:cubicBezTo>
                  <a:cubicBezTo>
                    <a:pt x="35" y="7"/>
                    <a:pt x="35" y="7"/>
                    <a:pt x="35" y="7"/>
                  </a:cubicBezTo>
                  <a:cubicBezTo>
                    <a:pt x="30" y="10"/>
                    <a:pt x="30" y="10"/>
                    <a:pt x="30" y="10"/>
                  </a:cubicBezTo>
                  <a:cubicBezTo>
                    <a:pt x="34" y="21"/>
                    <a:pt x="34" y="21"/>
                    <a:pt x="34" y="21"/>
                  </a:cubicBezTo>
                  <a:cubicBezTo>
                    <a:pt x="33" y="22"/>
                    <a:pt x="31" y="23"/>
                    <a:pt x="30" y="24"/>
                  </a:cubicBezTo>
                  <a:cubicBezTo>
                    <a:pt x="21" y="18"/>
                    <a:pt x="21" y="18"/>
                    <a:pt x="21" y="18"/>
                  </a:cubicBezTo>
                  <a:cubicBezTo>
                    <a:pt x="16" y="22"/>
                    <a:pt x="16" y="22"/>
                    <a:pt x="16" y="22"/>
                  </a:cubicBezTo>
                  <a:cubicBezTo>
                    <a:pt x="23" y="31"/>
                    <a:pt x="23" y="31"/>
                    <a:pt x="23" y="31"/>
                  </a:cubicBezTo>
                  <a:cubicBezTo>
                    <a:pt x="22" y="32"/>
                    <a:pt x="21" y="33"/>
                    <a:pt x="20" y="35"/>
                  </a:cubicBezTo>
                  <a:cubicBezTo>
                    <a:pt x="10" y="30"/>
                    <a:pt x="10" y="30"/>
                    <a:pt x="10" y="30"/>
                  </a:cubicBezTo>
                  <a:cubicBezTo>
                    <a:pt x="7" y="35"/>
                    <a:pt x="7" y="35"/>
                    <a:pt x="7" y="35"/>
                  </a:cubicBezTo>
                  <a:cubicBezTo>
                    <a:pt x="16" y="42"/>
                    <a:pt x="16" y="42"/>
                    <a:pt x="16" y="42"/>
                  </a:cubicBezTo>
                  <a:cubicBezTo>
                    <a:pt x="15" y="44"/>
                    <a:pt x="14" y="46"/>
                    <a:pt x="14" y="48"/>
                  </a:cubicBezTo>
                  <a:cubicBezTo>
                    <a:pt x="2" y="46"/>
                    <a:pt x="2" y="46"/>
                    <a:pt x="2" y="46"/>
                  </a:cubicBezTo>
                  <a:cubicBezTo>
                    <a:pt x="1" y="52"/>
                    <a:pt x="1" y="52"/>
                    <a:pt x="1" y="52"/>
                  </a:cubicBezTo>
                  <a:cubicBezTo>
                    <a:pt x="11" y="56"/>
                    <a:pt x="11" y="56"/>
                    <a:pt x="11" y="56"/>
                  </a:cubicBezTo>
                  <a:cubicBezTo>
                    <a:pt x="11" y="58"/>
                    <a:pt x="11" y="60"/>
                    <a:pt x="11" y="61"/>
                  </a:cubicBezTo>
                  <a:cubicBezTo>
                    <a:pt x="0" y="62"/>
                    <a:pt x="0" y="62"/>
                    <a:pt x="0" y="62"/>
                  </a:cubicBezTo>
                  <a:cubicBezTo>
                    <a:pt x="0" y="68"/>
                    <a:pt x="0" y="68"/>
                    <a:pt x="0" y="68"/>
                  </a:cubicBezTo>
                  <a:cubicBezTo>
                    <a:pt x="10" y="70"/>
                    <a:pt x="10" y="70"/>
                    <a:pt x="10" y="70"/>
                  </a:cubicBezTo>
                  <a:cubicBezTo>
                    <a:pt x="11" y="72"/>
                    <a:pt x="11" y="74"/>
                    <a:pt x="11" y="76"/>
                  </a:cubicBezTo>
                  <a:cubicBezTo>
                    <a:pt x="1" y="80"/>
                    <a:pt x="1" y="80"/>
                    <a:pt x="1" y="80"/>
                  </a:cubicBezTo>
                  <a:cubicBezTo>
                    <a:pt x="3" y="86"/>
                    <a:pt x="3" y="86"/>
                    <a:pt x="3" y="86"/>
                  </a:cubicBezTo>
                  <a:cubicBezTo>
                    <a:pt x="13" y="84"/>
                    <a:pt x="13" y="84"/>
                    <a:pt x="13" y="84"/>
                  </a:cubicBezTo>
                  <a:cubicBezTo>
                    <a:pt x="14" y="86"/>
                    <a:pt x="15" y="88"/>
                    <a:pt x="15" y="89"/>
                  </a:cubicBezTo>
                  <a:cubicBezTo>
                    <a:pt x="7" y="96"/>
                    <a:pt x="7" y="96"/>
                    <a:pt x="7" y="96"/>
                  </a:cubicBezTo>
                  <a:cubicBezTo>
                    <a:pt x="10" y="101"/>
                    <a:pt x="10" y="101"/>
                    <a:pt x="10" y="101"/>
                  </a:cubicBezTo>
                  <a:cubicBezTo>
                    <a:pt x="20" y="97"/>
                    <a:pt x="20" y="97"/>
                    <a:pt x="20" y="97"/>
                  </a:cubicBezTo>
                  <a:cubicBezTo>
                    <a:pt x="21" y="98"/>
                    <a:pt x="22" y="100"/>
                    <a:pt x="23" y="102"/>
                  </a:cubicBezTo>
                  <a:cubicBezTo>
                    <a:pt x="17" y="110"/>
                    <a:pt x="17" y="110"/>
                    <a:pt x="17" y="110"/>
                  </a:cubicBezTo>
                  <a:cubicBezTo>
                    <a:pt x="21" y="114"/>
                    <a:pt x="21" y="114"/>
                    <a:pt x="21" y="114"/>
                  </a:cubicBezTo>
                  <a:cubicBezTo>
                    <a:pt x="29" y="108"/>
                    <a:pt x="29" y="108"/>
                    <a:pt x="29" y="108"/>
                  </a:cubicBezTo>
                  <a:cubicBezTo>
                    <a:pt x="31" y="109"/>
                    <a:pt x="32" y="110"/>
                    <a:pt x="34" y="111"/>
                  </a:cubicBezTo>
                  <a:cubicBezTo>
                    <a:pt x="29" y="121"/>
                    <a:pt x="29" y="121"/>
                    <a:pt x="29" y="121"/>
                  </a:cubicBezTo>
                  <a:cubicBezTo>
                    <a:pt x="35" y="124"/>
                    <a:pt x="35" y="124"/>
                    <a:pt x="35" y="124"/>
                  </a:cubicBezTo>
                  <a:cubicBezTo>
                    <a:pt x="41" y="116"/>
                    <a:pt x="41" y="116"/>
                    <a:pt x="41" y="116"/>
                  </a:cubicBezTo>
                  <a:cubicBezTo>
                    <a:pt x="43" y="116"/>
                    <a:pt x="45" y="117"/>
                    <a:pt x="47" y="118"/>
                  </a:cubicBezTo>
                  <a:cubicBezTo>
                    <a:pt x="45" y="128"/>
                    <a:pt x="45" y="128"/>
                    <a:pt x="45" y="128"/>
                  </a:cubicBezTo>
                  <a:cubicBezTo>
                    <a:pt x="51" y="130"/>
                    <a:pt x="51" y="130"/>
                    <a:pt x="51" y="130"/>
                  </a:cubicBezTo>
                  <a:cubicBezTo>
                    <a:pt x="55" y="120"/>
                    <a:pt x="55" y="120"/>
                    <a:pt x="55" y="120"/>
                  </a:cubicBezTo>
                  <a:cubicBezTo>
                    <a:pt x="57" y="121"/>
                    <a:pt x="59" y="121"/>
                    <a:pt x="61" y="121"/>
                  </a:cubicBezTo>
                  <a:cubicBezTo>
                    <a:pt x="62" y="131"/>
                    <a:pt x="62" y="131"/>
                    <a:pt x="62" y="131"/>
                  </a:cubicBezTo>
                  <a:cubicBezTo>
                    <a:pt x="68" y="131"/>
                    <a:pt x="68" y="131"/>
                    <a:pt x="68" y="131"/>
                  </a:cubicBezTo>
                  <a:cubicBezTo>
                    <a:pt x="69" y="121"/>
                    <a:pt x="69" y="121"/>
                    <a:pt x="69" y="121"/>
                  </a:cubicBezTo>
                  <a:cubicBezTo>
                    <a:pt x="71" y="121"/>
                    <a:pt x="73" y="121"/>
                    <a:pt x="75" y="120"/>
                  </a:cubicBezTo>
                  <a:cubicBezTo>
                    <a:pt x="79" y="130"/>
                    <a:pt x="79" y="130"/>
                    <a:pt x="79" y="130"/>
                  </a:cubicBezTo>
                  <a:cubicBezTo>
                    <a:pt x="85" y="128"/>
                    <a:pt x="85" y="128"/>
                    <a:pt x="85" y="128"/>
                  </a:cubicBezTo>
                  <a:cubicBezTo>
                    <a:pt x="83" y="118"/>
                    <a:pt x="83" y="118"/>
                    <a:pt x="83" y="118"/>
                  </a:cubicBezTo>
                  <a:cubicBezTo>
                    <a:pt x="85" y="117"/>
                    <a:pt x="87" y="117"/>
                    <a:pt x="89" y="116"/>
                  </a:cubicBezTo>
                  <a:cubicBezTo>
                    <a:pt x="95" y="124"/>
                    <a:pt x="95" y="124"/>
                    <a:pt x="95" y="124"/>
                  </a:cubicBezTo>
                  <a:cubicBezTo>
                    <a:pt x="101" y="121"/>
                    <a:pt x="101" y="121"/>
                    <a:pt x="101" y="121"/>
                  </a:cubicBezTo>
                  <a:cubicBezTo>
                    <a:pt x="96" y="112"/>
                    <a:pt x="96" y="112"/>
                    <a:pt x="96" y="112"/>
                  </a:cubicBezTo>
                  <a:cubicBezTo>
                    <a:pt x="98" y="110"/>
                    <a:pt x="100" y="109"/>
                    <a:pt x="101" y="108"/>
                  </a:cubicBezTo>
                  <a:cubicBezTo>
                    <a:pt x="109" y="114"/>
                    <a:pt x="109" y="114"/>
                    <a:pt x="109" y="114"/>
                  </a:cubicBezTo>
                  <a:cubicBezTo>
                    <a:pt x="113" y="110"/>
                    <a:pt x="113" y="110"/>
                    <a:pt x="113" y="110"/>
                  </a:cubicBezTo>
                  <a:cubicBezTo>
                    <a:pt x="107" y="102"/>
                    <a:pt x="107" y="102"/>
                    <a:pt x="107" y="102"/>
                  </a:cubicBezTo>
                  <a:cubicBezTo>
                    <a:pt x="108" y="100"/>
                    <a:pt x="110" y="99"/>
                    <a:pt x="111" y="97"/>
                  </a:cubicBezTo>
                  <a:cubicBezTo>
                    <a:pt x="120" y="101"/>
                    <a:pt x="120" y="101"/>
                    <a:pt x="120" y="101"/>
                  </a:cubicBezTo>
                  <a:cubicBezTo>
                    <a:pt x="123" y="96"/>
                    <a:pt x="123" y="96"/>
                    <a:pt x="123" y="96"/>
                  </a:cubicBezTo>
                  <a:cubicBezTo>
                    <a:pt x="115" y="90"/>
                    <a:pt x="115" y="90"/>
                    <a:pt x="115" y="90"/>
                  </a:cubicBezTo>
                  <a:cubicBezTo>
                    <a:pt x="116" y="88"/>
                    <a:pt x="117" y="86"/>
                    <a:pt x="117" y="84"/>
                  </a:cubicBezTo>
                  <a:cubicBezTo>
                    <a:pt x="127" y="86"/>
                    <a:pt x="127" y="86"/>
                    <a:pt x="127" y="86"/>
                  </a:cubicBezTo>
                  <a:cubicBezTo>
                    <a:pt x="129" y="80"/>
                    <a:pt x="129" y="80"/>
                    <a:pt x="129" y="80"/>
                  </a:cubicBezTo>
                  <a:cubicBezTo>
                    <a:pt x="119" y="76"/>
                    <a:pt x="119" y="76"/>
                    <a:pt x="119" y="76"/>
                  </a:cubicBezTo>
                  <a:cubicBezTo>
                    <a:pt x="120" y="74"/>
                    <a:pt x="120" y="72"/>
                    <a:pt x="120" y="70"/>
                  </a:cubicBezTo>
                  <a:lnTo>
                    <a:pt x="130" y="69"/>
                  </a:lnTo>
                  <a:close/>
                  <a:moveTo>
                    <a:pt x="65" y="79"/>
                  </a:moveTo>
                  <a:cubicBezTo>
                    <a:pt x="58" y="79"/>
                    <a:pt x="52" y="73"/>
                    <a:pt x="52" y="66"/>
                  </a:cubicBezTo>
                  <a:cubicBezTo>
                    <a:pt x="52" y="59"/>
                    <a:pt x="58" y="53"/>
                    <a:pt x="65" y="53"/>
                  </a:cubicBezTo>
                  <a:cubicBezTo>
                    <a:pt x="72" y="53"/>
                    <a:pt x="78" y="59"/>
                    <a:pt x="78" y="66"/>
                  </a:cubicBezTo>
                  <a:cubicBezTo>
                    <a:pt x="78" y="73"/>
                    <a:pt x="72" y="79"/>
                    <a:pt x="65" y="79"/>
                  </a:cubicBezTo>
                  <a:close/>
                </a:path>
              </a:pathLst>
            </a:custGeom>
            <a:solidFill>
              <a:srgbClr val="B6B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1" name="Oval 238">
              <a:extLst>
                <a:ext uri="{FF2B5EF4-FFF2-40B4-BE49-F238E27FC236}">
                  <a16:creationId xmlns:a16="http://schemas.microsoft.com/office/drawing/2014/main" id="{A5C4CB75-08E7-46AE-86A8-F41DC4264443}"/>
                </a:ext>
              </a:extLst>
            </p:cNvPr>
            <p:cNvSpPr>
              <a:spLocks noChangeArrowheads="1"/>
            </p:cNvSpPr>
            <p:nvPr/>
          </p:nvSpPr>
          <p:spPr bwMode="auto">
            <a:xfrm>
              <a:off x="2386013" y="3886201"/>
              <a:ext cx="7938" cy="9525"/>
            </a:xfrm>
            <a:prstGeom prst="ellipse">
              <a:avLst/>
            </a:prstGeom>
            <a:solidFill>
              <a:srgbClr val="070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2" name="Oval 239">
              <a:extLst>
                <a:ext uri="{FF2B5EF4-FFF2-40B4-BE49-F238E27FC236}">
                  <a16:creationId xmlns:a16="http://schemas.microsoft.com/office/drawing/2014/main" id="{76007352-7256-4E8B-A60D-879FDC1F38B0}"/>
                </a:ext>
              </a:extLst>
            </p:cNvPr>
            <p:cNvSpPr>
              <a:spLocks noChangeArrowheads="1"/>
            </p:cNvSpPr>
            <p:nvPr/>
          </p:nvSpPr>
          <p:spPr bwMode="auto">
            <a:xfrm>
              <a:off x="2370138" y="3902076"/>
              <a:ext cx="7938" cy="7938"/>
            </a:xfrm>
            <a:prstGeom prst="ellipse">
              <a:avLst/>
            </a:prstGeom>
            <a:solidFill>
              <a:srgbClr val="10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3" name="Oval 240">
              <a:extLst>
                <a:ext uri="{FF2B5EF4-FFF2-40B4-BE49-F238E27FC236}">
                  <a16:creationId xmlns:a16="http://schemas.microsoft.com/office/drawing/2014/main" id="{6F57FB8A-4609-436F-B41D-73344BFBF321}"/>
                </a:ext>
              </a:extLst>
            </p:cNvPr>
            <p:cNvSpPr>
              <a:spLocks noChangeArrowheads="1"/>
            </p:cNvSpPr>
            <p:nvPr/>
          </p:nvSpPr>
          <p:spPr bwMode="auto">
            <a:xfrm>
              <a:off x="2386013" y="3917951"/>
              <a:ext cx="7938" cy="7938"/>
            </a:xfrm>
            <a:prstGeom prst="ellipse">
              <a:avLst/>
            </a:prstGeom>
            <a:solidFill>
              <a:srgbClr val="070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4" name="Oval 241">
              <a:extLst>
                <a:ext uri="{FF2B5EF4-FFF2-40B4-BE49-F238E27FC236}">
                  <a16:creationId xmlns:a16="http://schemas.microsoft.com/office/drawing/2014/main" id="{C0B756AB-5774-4E86-8B27-6BD4F0834F0D}"/>
                </a:ext>
              </a:extLst>
            </p:cNvPr>
            <p:cNvSpPr>
              <a:spLocks noChangeArrowheads="1"/>
            </p:cNvSpPr>
            <p:nvPr/>
          </p:nvSpPr>
          <p:spPr bwMode="auto">
            <a:xfrm>
              <a:off x="2400301" y="3902076"/>
              <a:ext cx="9525" cy="7938"/>
            </a:xfrm>
            <a:prstGeom prst="ellipse">
              <a:avLst/>
            </a:prstGeom>
            <a:solidFill>
              <a:srgbClr val="070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5" name="Oval 242">
              <a:extLst>
                <a:ext uri="{FF2B5EF4-FFF2-40B4-BE49-F238E27FC236}">
                  <a16:creationId xmlns:a16="http://schemas.microsoft.com/office/drawing/2014/main" id="{AE50B464-90EE-4259-BE77-1AE270BEF37D}"/>
                </a:ext>
              </a:extLst>
            </p:cNvPr>
            <p:cNvSpPr>
              <a:spLocks noChangeArrowheads="1"/>
            </p:cNvSpPr>
            <p:nvPr/>
          </p:nvSpPr>
          <p:spPr bwMode="auto">
            <a:xfrm>
              <a:off x="2384426" y="3900488"/>
              <a:ext cx="11113" cy="12700"/>
            </a:xfrm>
            <a:prstGeom prst="ellipse">
              <a:avLst/>
            </a:prstGeom>
            <a:solidFill>
              <a:srgbClr val="22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 name="Oval 243">
              <a:extLst>
                <a:ext uri="{FF2B5EF4-FFF2-40B4-BE49-F238E27FC236}">
                  <a16:creationId xmlns:a16="http://schemas.microsoft.com/office/drawing/2014/main" id="{C53C5FC9-3D0B-4535-8D6A-B72FB6242418}"/>
                </a:ext>
              </a:extLst>
            </p:cNvPr>
            <p:cNvSpPr>
              <a:spLocks noChangeArrowheads="1"/>
            </p:cNvSpPr>
            <p:nvPr/>
          </p:nvSpPr>
          <p:spPr bwMode="auto">
            <a:xfrm>
              <a:off x="2387601" y="3903663"/>
              <a:ext cx="4763" cy="6350"/>
            </a:xfrm>
            <a:prstGeom prst="ellipse">
              <a:avLst/>
            </a:prstGeom>
            <a:solidFill>
              <a:srgbClr val="707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 name="Freeform 244">
              <a:extLst>
                <a:ext uri="{FF2B5EF4-FFF2-40B4-BE49-F238E27FC236}">
                  <a16:creationId xmlns:a16="http://schemas.microsoft.com/office/drawing/2014/main" id="{7788A118-A2FB-4E49-9F78-1D03BF26DCC3}"/>
                </a:ext>
              </a:extLst>
            </p:cNvPr>
            <p:cNvSpPr>
              <a:spLocks/>
            </p:cNvSpPr>
            <p:nvPr/>
          </p:nvSpPr>
          <p:spPr bwMode="auto">
            <a:xfrm>
              <a:off x="2546351" y="3702051"/>
              <a:ext cx="214313" cy="212725"/>
            </a:xfrm>
            <a:custGeom>
              <a:avLst/>
              <a:gdLst>
                <a:gd name="T0" fmla="*/ 48 w 502"/>
                <a:gd name="T1" fmla="*/ 499 h 499"/>
                <a:gd name="T2" fmla="*/ 454 w 502"/>
                <a:gd name="T3" fmla="*/ 499 h 499"/>
                <a:gd name="T4" fmla="*/ 502 w 502"/>
                <a:gd name="T5" fmla="*/ 451 h 499"/>
                <a:gd name="T6" fmla="*/ 502 w 502"/>
                <a:gd name="T7" fmla="*/ 48 h 499"/>
                <a:gd name="T8" fmla="*/ 454 w 502"/>
                <a:gd name="T9" fmla="*/ 0 h 499"/>
                <a:gd name="T10" fmla="*/ 48 w 502"/>
                <a:gd name="T11" fmla="*/ 0 h 499"/>
                <a:gd name="T12" fmla="*/ 0 w 502"/>
                <a:gd name="T13" fmla="*/ 48 h 499"/>
                <a:gd name="T14" fmla="*/ 0 w 502"/>
                <a:gd name="T15" fmla="*/ 451 h 499"/>
                <a:gd name="T16" fmla="*/ 48 w 502"/>
                <a:gd name="T17" fmla="*/ 49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2" h="499">
                  <a:moveTo>
                    <a:pt x="48" y="499"/>
                  </a:moveTo>
                  <a:cubicBezTo>
                    <a:pt x="454" y="499"/>
                    <a:pt x="454" y="499"/>
                    <a:pt x="454" y="499"/>
                  </a:cubicBezTo>
                  <a:cubicBezTo>
                    <a:pt x="480" y="499"/>
                    <a:pt x="502" y="477"/>
                    <a:pt x="502" y="451"/>
                  </a:cubicBezTo>
                  <a:cubicBezTo>
                    <a:pt x="502" y="48"/>
                    <a:pt x="502" y="48"/>
                    <a:pt x="502" y="48"/>
                  </a:cubicBezTo>
                  <a:cubicBezTo>
                    <a:pt x="502" y="22"/>
                    <a:pt x="480" y="0"/>
                    <a:pt x="454" y="0"/>
                  </a:cubicBezTo>
                  <a:cubicBezTo>
                    <a:pt x="48" y="0"/>
                    <a:pt x="48" y="0"/>
                    <a:pt x="48" y="0"/>
                  </a:cubicBezTo>
                  <a:cubicBezTo>
                    <a:pt x="21" y="0"/>
                    <a:pt x="0" y="22"/>
                    <a:pt x="0" y="48"/>
                  </a:cubicBezTo>
                  <a:cubicBezTo>
                    <a:pt x="0" y="451"/>
                    <a:pt x="0" y="451"/>
                    <a:pt x="0" y="451"/>
                  </a:cubicBezTo>
                  <a:cubicBezTo>
                    <a:pt x="0" y="477"/>
                    <a:pt x="21" y="499"/>
                    <a:pt x="48" y="49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 name="Freeform 245">
              <a:extLst>
                <a:ext uri="{FF2B5EF4-FFF2-40B4-BE49-F238E27FC236}">
                  <a16:creationId xmlns:a16="http://schemas.microsoft.com/office/drawing/2014/main" id="{0962B594-0A6B-49CF-8CF0-7AB6F61EB4DB}"/>
                </a:ext>
              </a:extLst>
            </p:cNvPr>
            <p:cNvSpPr>
              <a:spLocks/>
            </p:cNvSpPr>
            <p:nvPr/>
          </p:nvSpPr>
          <p:spPr bwMode="auto">
            <a:xfrm>
              <a:off x="2470151" y="3570288"/>
              <a:ext cx="166688" cy="271463"/>
            </a:xfrm>
            <a:custGeom>
              <a:avLst/>
              <a:gdLst>
                <a:gd name="T0" fmla="*/ 48 w 392"/>
                <a:gd name="T1" fmla="*/ 630 h 630"/>
                <a:gd name="T2" fmla="*/ 344 w 392"/>
                <a:gd name="T3" fmla="*/ 630 h 630"/>
                <a:gd name="T4" fmla="*/ 392 w 392"/>
                <a:gd name="T5" fmla="*/ 582 h 630"/>
                <a:gd name="T6" fmla="*/ 392 w 392"/>
                <a:gd name="T7" fmla="*/ 48 h 630"/>
                <a:gd name="T8" fmla="*/ 344 w 392"/>
                <a:gd name="T9" fmla="*/ 0 h 630"/>
                <a:gd name="T10" fmla="*/ 48 w 392"/>
                <a:gd name="T11" fmla="*/ 0 h 630"/>
                <a:gd name="T12" fmla="*/ 0 w 392"/>
                <a:gd name="T13" fmla="*/ 48 h 630"/>
                <a:gd name="T14" fmla="*/ 0 w 392"/>
                <a:gd name="T15" fmla="*/ 582 h 630"/>
                <a:gd name="T16" fmla="*/ 48 w 392"/>
                <a:gd name="T17" fmla="*/ 63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2" h="630">
                  <a:moveTo>
                    <a:pt x="48" y="630"/>
                  </a:moveTo>
                  <a:cubicBezTo>
                    <a:pt x="344" y="630"/>
                    <a:pt x="344" y="630"/>
                    <a:pt x="344" y="630"/>
                  </a:cubicBezTo>
                  <a:cubicBezTo>
                    <a:pt x="370" y="630"/>
                    <a:pt x="392" y="608"/>
                    <a:pt x="392" y="582"/>
                  </a:cubicBezTo>
                  <a:cubicBezTo>
                    <a:pt x="392" y="48"/>
                    <a:pt x="392" y="48"/>
                    <a:pt x="392" y="48"/>
                  </a:cubicBezTo>
                  <a:cubicBezTo>
                    <a:pt x="392" y="22"/>
                    <a:pt x="370" y="0"/>
                    <a:pt x="344" y="0"/>
                  </a:cubicBezTo>
                  <a:cubicBezTo>
                    <a:pt x="48" y="0"/>
                    <a:pt x="48" y="0"/>
                    <a:pt x="48" y="0"/>
                  </a:cubicBezTo>
                  <a:cubicBezTo>
                    <a:pt x="21" y="0"/>
                    <a:pt x="0" y="22"/>
                    <a:pt x="0" y="48"/>
                  </a:cubicBezTo>
                  <a:cubicBezTo>
                    <a:pt x="0" y="582"/>
                    <a:pt x="0" y="582"/>
                    <a:pt x="0" y="582"/>
                  </a:cubicBezTo>
                  <a:cubicBezTo>
                    <a:pt x="0" y="608"/>
                    <a:pt x="21" y="630"/>
                    <a:pt x="48" y="630"/>
                  </a:cubicBezTo>
                  <a:close/>
                </a:path>
              </a:pathLst>
            </a:custGeom>
            <a:solidFill>
              <a:srgbClr val="987F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 name="Freeform 246">
              <a:extLst>
                <a:ext uri="{FF2B5EF4-FFF2-40B4-BE49-F238E27FC236}">
                  <a16:creationId xmlns:a16="http://schemas.microsoft.com/office/drawing/2014/main" id="{7BA2D2CB-BBCC-436D-8DA4-0DE8050F9413}"/>
                </a:ext>
              </a:extLst>
            </p:cNvPr>
            <p:cNvSpPr>
              <a:spLocks/>
            </p:cNvSpPr>
            <p:nvPr/>
          </p:nvSpPr>
          <p:spPr bwMode="auto">
            <a:xfrm>
              <a:off x="2513013" y="3832226"/>
              <a:ext cx="63500" cy="61913"/>
            </a:xfrm>
            <a:custGeom>
              <a:avLst/>
              <a:gdLst>
                <a:gd name="T0" fmla="*/ 0 w 150"/>
                <a:gd name="T1" fmla="*/ 144 h 144"/>
                <a:gd name="T2" fmla="*/ 35 w 150"/>
                <a:gd name="T3" fmla="*/ 97 h 144"/>
                <a:gd name="T4" fmla="*/ 63 w 150"/>
                <a:gd name="T5" fmla="*/ 0 h 144"/>
                <a:gd name="T6" fmla="*/ 150 w 150"/>
                <a:gd name="T7" fmla="*/ 1 h 144"/>
                <a:gd name="T8" fmla="*/ 119 w 150"/>
                <a:gd name="T9" fmla="*/ 45 h 144"/>
                <a:gd name="T10" fmla="*/ 0 w 150"/>
                <a:gd name="T11" fmla="*/ 144 h 144"/>
              </a:gdLst>
              <a:ahLst/>
              <a:cxnLst>
                <a:cxn ang="0">
                  <a:pos x="T0" y="T1"/>
                </a:cxn>
                <a:cxn ang="0">
                  <a:pos x="T2" y="T3"/>
                </a:cxn>
                <a:cxn ang="0">
                  <a:pos x="T4" y="T5"/>
                </a:cxn>
                <a:cxn ang="0">
                  <a:pos x="T6" y="T7"/>
                </a:cxn>
                <a:cxn ang="0">
                  <a:pos x="T8" y="T9"/>
                </a:cxn>
                <a:cxn ang="0">
                  <a:pos x="T10" y="T11"/>
                </a:cxn>
              </a:cxnLst>
              <a:rect l="0" t="0" r="r" b="b"/>
              <a:pathLst>
                <a:path w="150" h="144">
                  <a:moveTo>
                    <a:pt x="0" y="144"/>
                  </a:moveTo>
                  <a:cubicBezTo>
                    <a:pt x="11" y="132"/>
                    <a:pt x="24" y="117"/>
                    <a:pt x="35" y="97"/>
                  </a:cubicBezTo>
                  <a:cubicBezTo>
                    <a:pt x="56" y="58"/>
                    <a:pt x="61" y="22"/>
                    <a:pt x="63" y="0"/>
                  </a:cubicBezTo>
                  <a:cubicBezTo>
                    <a:pt x="92" y="0"/>
                    <a:pt x="121" y="1"/>
                    <a:pt x="150" y="1"/>
                  </a:cubicBezTo>
                  <a:cubicBezTo>
                    <a:pt x="142" y="15"/>
                    <a:pt x="131" y="30"/>
                    <a:pt x="119" y="45"/>
                  </a:cubicBezTo>
                  <a:cubicBezTo>
                    <a:pt x="80" y="95"/>
                    <a:pt x="35" y="125"/>
                    <a:pt x="0" y="144"/>
                  </a:cubicBezTo>
                  <a:close/>
                </a:path>
              </a:pathLst>
            </a:custGeom>
            <a:solidFill>
              <a:srgbClr val="987F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 name="Freeform 247">
              <a:extLst>
                <a:ext uri="{FF2B5EF4-FFF2-40B4-BE49-F238E27FC236}">
                  <a16:creationId xmlns:a16="http://schemas.microsoft.com/office/drawing/2014/main" id="{CBBA4A95-B161-479D-9CDB-96507B49D8C3}"/>
                </a:ext>
              </a:extLst>
            </p:cNvPr>
            <p:cNvSpPr>
              <a:spLocks/>
            </p:cNvSpPr>
            <p:nvPr/>
          </p:nvSpPr>
          <p:spPr bwMode="auto">
            <a:xfrm>
              <a:off x="2533651" y="3908426"/>
              <a:ext cx="82550" cy="49213"/>
            </a:xfrm>
            <a:custGeom>
              <a:avLst/>
              <a:gdLst>
                <a:gd name="T0" fmla="*/ 0 w 193"/>
                <a:gd name="T1" fmla="*/ 116 h 116"/>
                <a:gd name="T2" fmla="*/ 55 w 193"/>
                <a:gd name="T3" fmla="*/ 73 h 116"/>
                <a:gd name="T4" fmla="*/ 101 w 193"/>
                <a:gd name="T5" fmla="*/ 0 h 116"/>
                <a:gd name="T6" fmla="*/ 193 w 193"/>
                <a:gd name="T7" fmla="*/ 2 h 116"/>
                <a:gd name="T8" fmla="*/ 135 w 193"/>
                <a:gd name="T9" fmla="*/ 62 h 116"/>
                <a:gd name="T10" fmla="*/ 0 w 193"/>
                <a:gd name="T11" fmla="*/ 116 h 116"/>
              </a:gdLst>
              <a:ahLst/>
              <a:cxnLst>
                <a:cxn ang="0">
                  <a:pos x="T0" y="T1"/>
                </a:cxn>
                <a:cxn ang="0">
                  <a:pos x="T2" y="T3"/>
                </a:cxn>
                <a:cxn ang="0">
                  <a:pos x="T4" y="T5"/>
                </a:cxn>
                <a:cxn ang="0">
                  <a:pos x="T6" y="T7"/>
                </a:cxn>
                <a:cxn ang="0">
                  <a:pos x="T8" y="T9"/>
                </a:cxn>
                <a:cxn ang="0">
                  <a:pos x="T10" y="T11"/>
                </a:cxn>
              </a:cxnLst>
              <a:rect l="0" t="0" r="r" b="b"/>
              <a:pathLst>
                <a:path w="193" h="116">
                  <a:moveTo>
                    <a:pt x="0" y="116"/>
                  </a:moveTo>
                  <a:cubicBezTo>
                    <a:pt x="15" y="108"/>
                    <a:pt x="35" y="94"/>
                    <a:pt x="55" y="73"/>
                  </a:cubicBezTo>
                  <a:cubicBezTo>
                    <a:pt x="80" y="46"/>
                    <a:pt x="93" y="18"/>
                    <a:pt x="101" y="0"/>
                  </a:cubicBezTo>
                  <a:cubicBezTo>
                    <a:pt x="131" y="1"/>
                    <a:pt x="162" y="1"/>
                    <a:pt x="193" y="2"/>
                  </a:cubicBezTo>
                  <a:cubicBezTo>
                    <a:pt x="181" y="19"/>
                    <a:pt x="162" y="42"/>
                    <a:pt x="135" y="62"/>
                  </a:cubicBezTo>
                  <a:cubicBezTo>
                    <a:pt x="82" y="102"/>
                    <a:pt x="28" y="113"/>
                    <a:pt x="0" y="1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 name="Oval 248">
              <a:extLst>
                <a:ext uri="{FF2B5EF4-FFF2-40B4-BE49-F238E27FC236}">
                  <a16:creationId xmlns:a16="http://schemas.microsoft.com/office/drawing/2014/main" id="{D9BE3871-B9E1-4FC6-A814-530AF2BDFD16}"/>
                </a:ext>
              </a:extLst>
            </p:cNvPr>
            <p:cNvSpPr>
              <a:spLocks noChangeArrowheads="1"/>
            </p:cNvSpPr>
            <p:nvPr/>
          </p:nvSpPr>
          <p:spPr bwMode="auto">
            <a:xfrm>
              <a:off x="2005013" y="3724276"/>
              <a:ext cx="131763" cy="131763"/>
            </a:xfrm>
            <a:prstGeom prst="ellipse">
              <a:avLst/>
            </a:prstGeom>
            <a:solidFill>
              <a:srgbClr val="9B7E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 name="Freeform 249">
              <a:extLst>
                <a:ext uri="{FF2B5EF4-FFF2-40B4-BE49-F238E27FC236}">
                  <a16:creationId xmlns:a16="http://schemas.microsoft.com/office/drawing/2014/main" id="{811B617F-C835-4E84-A53B-FFDF591965D4}"/>
                </a:ext>
              </a:extLst>
            </p:cNvPr>
            <p:cNvSpPr>
              <a:spLocks/>
            </p:cNvSpPr>
            <p:nvPr/>
          </p:nvSpPr>
          <p:spPr bwMode="auto">
            <a:xfrm>
              <a:off x="2033588" y="3822701"/>
              <a:ext cx="147638" cy="188913"/>
            </a:xfrm>
            <a:custGeom>
              <a:avLst/>
              <a:gdLst>
                <a:gd name="T0" fmla="*/ 286 w 348"/>
                <a:gd name="T1" fmla="*/ 441 h 441"/>
                <a:gd name="T2" fmla="*/ 253 w 348"/>
                <a:gd name="T3" fmla="*/ 397 h 441"/>
                <a:gd name="T4" fmla="*/ 224 w 348"/>
                <a:gd name="T5" fmla="*/ 337 h 441"/>
                <a:gd name="T6" fmla="*/ 338 w 348"/>
                <a:gd name="T7" fmla="*/ 154 h 441"/>
                <a:gd name="T8" fmla="*/ 152 w 348"/>
                <a:gd name="T9" fmla="*/ 10 h 441"/>
                <a:gd name="T10" fmla="*/ 2 w 348"/>
                <a:gd name="T11" fmla="*/ 171 h 441"/>
                <a:gd name="T12" fmla="*/ 156 w 348"/>
                <a:gd name="T13" fmla="*/ 345 h 441"/>
                <a:gd name="T14" fmla="*/ 198 w 348"/>
                <a:gd name="T15" fmla="*/ 386 h 441"/>
                <a:gd name="T16" fmla="*/ 286 w 348"/>
                <a:gd name="T17" fmla="*/ 441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8" h="441">
                  <a:moveTo>
                    <a:pt x="286" y="441"/>
                  </a:moveTo>
                  <a:cubicBezTo>
                    <a:pt x="276" y="430"/>
                    <a:pt x="264" y="415"/>
                    <a:pt x="253" y="397"/>
                  </a:cubicBezTo>
                  <a:cubicBezTo>
                    <a:pt x="239" y="375"/>
                    <a:pt x="230" y="354"/>
                    <a:pt x="224" y="337"/>
                  </a:cubicBezTo>
                  <a:cubicBezTo>
                    <a:pt x="301" y="308"/>
                    <a:pt x="348" y="231"/>
                    <a:pt x="338" y="154"/>
                  </a:cubicBezTo>
                  <a:cubicBezTo>
                    <a:pt x="326" y="66"/>
                    <a:pt x="241" y="0"/>
                    <a:pt x="152" y="10"/>
                  </a:cubicBezTo>
                  <a:cubicBezTo>
                    <a:pt x="70" y="19"/>
                    <a:pt x="5" y="88"/>
                    <a:pt x="2" y="171"/>
                  </a:cubicBezTo>
                  <a:cubicBezTo>
                    <a:pt x="0" y="258"/>
                    <a:pt x="66" y="335"/>
                    <a:pt x="156" y="345"/>
                  </a:cubicBezTo>
                  <a:cubicBezTo>
                    <a:pt x="167" y="358"/>
                    <a:pt x="181" y="372"/>
                    <a:pt x="198" y="386"/>
                  </a:cubicBezTo>
                  <a:cubicBezTo>
                    <a:pt x="230" y="412"/>
                    <a:pt x="261" y="430"/>
                    <a:pt x="286" y="44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 name="Freeform 250">
              <a:extLst>
                <a:ext uri="{FF2B5EF4-FFF2-40B4-BE49-F238E27FC236}">
                  <a16:creationId xmlns:a16="http://schemas.microsoft.com/office/drawing/2014/main" id="{D3B9BF9B-8DB4-4D9A-B449-A3B1A075EA00}"/>
                </a:ext>
              </a:extLst>
            </p:cNvPr>
            <p:cNvSpPr>
              <a:spLocks/>
            </p:cNvSpPr>
            <p:nvPr/>
          </p:nvSpPr>
          <p:spPr bwMode="auto">
            <a:xfrm>
              <a:off x="2097088" y="3616326"/>
              <a:ext cx="193675" cy="266700"/>
            </a:xfrm>
            <a:custGeom>
              <a:avLst/>
              <a:gdLst>
                <a:gd name="T0" fmla="*/ 0 w 452"/>
                <a:gd name="T1" fmla="*/ 0 h 620"/>
                <a:gd name="T2" fmla="*/ 0 w 452"/>
                <a:gd name="T3" fmla="*/ 489 h 620"/>
                <a:gd name="T4" fmla="*/ 240 w 452"/>
                <a:gd name="T5" fmla="*/ 488 h 620"/>
                <a:gd name="T6" fmla="*/ 298 w 452"/>
                <a:gd name="T7" fmla="*/ 561 h 620"/>
                <a:gd name="T8" fmla="*/ 390 w 452"/>
                <a:gd name="T9" fmla="*/ 620 h 620"/>
                <a:gd name="T10" fmla="*/ 347 w 452"/>
                <a:gd name="T11" fmla="*/ 557 h 620"/>
                <a:gd name="T12" fmla="*/ 324 w 452"/>
                <a:gd name="T13" fmla="*/ 486 h 620"/>
                <a:gd name="T14" fmla="*/ 452 w 452"/>
                <a:gd name="T15" fmla="*/ 486 h 620"/>
                <a:gd name="T16" fmla="*/ 452 w 452"/>
                <a:gd name="T17" fmla="*/ 0 h 620"/>
                <a:gd name="T18" fmla="*/ 0 w 452"/>
                <a:gd name="T19"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2" h="620">
                  <a:moveTo>
                    <a:pt x="0" y="0"/>
                  </a:moveTo>
                  <a:cubicBezTo>
                    <a:pt x="0" y="163"/>
                    <a:pt x="0" y="326"/>
                    <a:pt x="0" y="489"/>
                  </a:cubicBezTo>
                  <a:cubicBezTo>
                    <a:pt x="80" y="489"/>
                    <a:pt x="160" y="489"/>
                    <a:pt x="240" y="488"/>
                  </a:cubicBezTo>
                  <a:cubicBezTo>
                    <a:pt x="251" y="508"/>
                    <a:pt x="270" y="535"/>
                    <a:pt x="298" y="561"/>
                  </a:cubicBezTo>
                  <a:cubicBezTo>
                    <a:pt x="332" y="592"/>
                    <a:pt x="367" y="610"/>
                    <a:pt x="390" y="620"/>
                  </a:cubicBezTo>
                  <a:cubicBezTo>
                    <a:pt x="377" y="606"/>
                    <a:pt x="361" y="585"/>
                    <a:pt x="347" y="557"/>
                  </a:cubicBezTo>
                  <a:cubicBezTo>
                    <a:pt x="333" y="530"/>
                    <a:pt x="327" y="505"/>
                    <a:pt x="324" y="486"/>
                  </a:cubicBezTo>
                  <a:cubicBezTo>
                    <a:pt x="366" y="486"/>
                    <a:pt x="409" y="486"/>
                    <a:pt x="452" y="486"/>
                  </a:cubicBezTo>
                  <a:cubicBezTo>
                    <a:pt x="452" y="324"/>
                    <a:pt x="452" y="162"/>
                    <a:pt x="452" y="0"/>
                  </a:cubicBezTo>
                  <a:cubicBezTo>
                    <a:pt x="301" y="0"/>
                    <a:pt x="150" y="0"/>
                    <a:pt x="0" y="0"/>
                  </a:cubicBezTo>
                  <a:close/>
                </a:path>
              </a:pathLst>
            </a:custGeom>
            <a:solidFill>
              <a:srgbClr val="B8A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 name="Freeform 251">
              <a:extLst>
                <a:ext uri="{FF2B5EF4-FFF2-40B4-BE49-F238E27FC236}">
                  <a16:creationId xmlns:a16="http://schemas.microsoft.com/office/drawing/2014/main" id="{AF09F51D-AA26-489D-ACAD-76EA89CBD686}"/>
                </a:ext>
              </a:extLst>
            </p:cNvPr>
            <p:cNvSpPr>
              <a:spLocks/>
            </p:cNvSpPr>
            <p:nvPr/>
          </p:nvSpPr>
          <p:spPr bwMode="auto">
            <a:xfrm>
              <a:off x="2352676" y="3624263"/>
              <a:ext cx="196850" cy="231775"/>
            </a:xfrm>
            <a:custGeom>
              <a:avLst/>
              <a:gdLst>
                <a:gd name="T0" fmla="*/ 190 w 458"/>
                <a:gd name="T1" fmla="*/ 539 h 539"/>
                <a:gd name="T2" fmla="*/ 243 w 458"/>
                <a:gd name="T3" fmla="*/ 486 h 539"/>
                <a:gd name="T4" fmla="*/ 296 w 458"/>
                <a:gd name="T5" fmla="*/ 414 h 539"/>
                <a:gd name="T6" fmla="*/ 449 w 458"/>
                <a:gd name="T7" fmla="*/ 192 h 539"/>
                <a:gd name="T8" fmla="*/ 243 w 458"/>
                <a:gd name="T9" fmla="*/ 2 h 539"/>
                <a:gd name="T10" fmla="*/ 49 w 458"/>
                <a:gd name="T11" fmla="*/ 122 h 539"/>
                <a:gd name="T12" fmla="*/ 140 w 458"/>
                <a:gd name="T13" fmla="*/ 396 h 539"/>
                <a:gd name="T14" fmla="*/ 220 w 458"/>
                <a:gd name="T15" fmla="*/ 419 h 539"/>
                <a:gd name="T16" fmla="*/ 213 w 458"/>
                <a:gd name="T17" fmla="*/ 475 h 539"/>
                <a:gd name="T18" fmla="*/ 190 w 458"/>
                <a:gd name="T19" fmla="*/ 539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8" h="539">
                  <a:moveTo>
                    <a:pt x="190" y="539"/>
                  </a:moveTo>
                  <a:cubicBezTo>
                    <a:pt x="207" y="524"/>
                    <a:pt x="225" y="507"/>
                    <a:pt x="243" y="486"/>
                  </a:cubicBezTo>
                  <a:cubicBezTo>
                    <a:pt x="265" y="461"/>
                    <a:pt x="283" y="436"/>
                    <a:pt x="296" y="414"/>
                  </a:cubicBezTo>
                  <a:cubicBezTo>
                    <a:pt x="394" y="385"/>
                    <a:pt x="458" y="291"/>
                    <a:pt x="449" y="192"/>
                  </a:cubicBezTo>
                  <a:cubicBezTo>
                    <a:pt x="439" y="84"/>
                    <a:pt x="345" y="4"/>
                    <a:pt x="243" y="2"/>
                  </a:cubicBezTo>
                  <a:cubicBezTo>
                    <a:pt x="161" y="0"/>
                    <a:pt x="83" y="48"/>
                    <a:pt x="49" y="122"/>
                  </a:cubicBezTo>
                  <a:cubicBezTo>
                    <a:pt x="0" y="228"/>
                    <a:pt x="58" y="350"/>
                    <a:pt x="140" y="396"/>
                  </a:cubicBezTo>
                  <a:cubicBezTo>
                    <a:pt x="170" y="413"/>
                    <a:pt x="200" y="418"/>
                    <a:pt x="220" y="419"/>
                  </a:cubicBezTo>
                  <a:cubicBezTo>
                    <a:pt x="220" y="435"/>
                    <a:pt x="218" y="454"/>
                    <a:pt x="213" y="475"/>
                  </a:cubicBezTo>
                  <a:cubicBezTo>
                    <a:pt x="207" y="501"/>
                    <a:pt x="198" y="523"/>
                    <a:pt x="190" y="539"/>
                  </a:cubicBezTo>
                  <a:close/>
                </a:path>
              </a:pathLst>
            </a:custGeom>
            <a:solidFill>
              <a:srgbClr val="070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 name="Freeform 252">
              <a:extLst>
                <a:ext uri="{FF2B5EF4-FFF2-40B4-BE49-F238E27FC236}">
                  <a16:creationId xmlns:a16="http://schemas.microsoft.com/office/drawing/2014/main" id="{8596B457-2CA6-4788-BC10-3093434C89D2}"/>
                </a:ext>
              </a:extLst>
            </p:cNvPr>
            <p:cNvSpPr>
              <a:spLocks/>
            </p:cNvSpPr>
            <p:nvPr/>
          </p:nvSpPr>
          <p:spPr bwMode="auto">
            <a:xfrm>
              <a:off x="2078038" y="3843338"/>
              <a:ext cx="58738" cy="42863"/>
            </a:xfrm>
            <a:custGeom>
              <a:avLst/>
              <a:gdLst>
                <a:gd name="T0" fmla="*/ 136 w 137"/>
                <a:gd name="T1" fmla="*/ 14 h 100"/>
                <a:gd name="T2" fmla="*/ 137 w 137"/>
                <a:gd name="T3" fmla="*/ 94 h 100"/>
                <a:gd name="T4" fmla="*/ 99 w 137"/>
                <a:gd name="T5" fmla="*/ 92 h 100"/>
                <a:gd name="T6" fmla="*/ 80 w 137"/>
                <a:gd name="T7" fmla="*/ 94 h 100"/>
                <a:gd name="T8" fmla="*/ 70 w 137"/>
                <a:gd name="T9" fmla="*/ 99 h 100"/>
                <a:gd name="T10" fmla="*/ 57 w 137"/>
                <a:gd name="T11" fmla="*/ 94 h 100"/>
                <a:gd name="T12" fmla="*/ 34 w 137"/>
                <a:gd name="T13" fmla="*/ 92 h 100"/>
                <a:gd name="T14" fmla="*/ 0 w 137"/>
                <a:gd name="T15" fmla="*/ 95 h 100"/>
                <a:gd name="T16" fmla="*/ 0 w 137"/>
                <a:gd name="T17" fmla="*/ 14 h 100"/>
                <a:gd name="T18" fmla="*/ 9 w 137"/>
                <a:gd name="T19" fmla="*/ 6 h 100"/>
                <a:gd name="T20" fmla="*/ 18 w 137"/>
                <a:gd name="T21" fmla="*/ 4 h 100"/>
                <a:gd name="T22" fmla="*/ 37 w 137"/>
                <a:gd name="T23" fmla="*/ 2 h 100"/>
                <a:gd name="T24" fmla="*/ 68 w 137"/>
                <a:gd name="T25" fmla="*/ 9 h 100"/>
                <a:gd name="T26" fmla="*/ 82 w 137"/>
                <a:gd name="T27" fmla="*/ 3 h 100"/>
                <a:gd name="T28" fmla="*/ 109 w 137"/>
                <a:gd name="T29" fmla="*/ 1 h 100"/>
                <a:gd name="T30" fmla="*/ 128 w 137"/>
                <a:gd name="T31" fmla="*/ 5 h 100"/>
                <a:gd name="T32" fmla="*/ 136 w 137"/>
                <a:gd name="T33" fmla="*/ 1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7" h="100">
                  <a:moveTo>
                    <a:pt x="136" y="14"/>
                  </a:moveTo>
                  <a:cubicBezTo>
                    <a:pt x="136" y="41"/>
                    <a:pt x="137" y="67"/>
                    <a:pt x="137" y="94"/>
                  </a:cubicBezTo>
                  <a:cubicBezTo>
                    <a:pt x="126" y="93"/>
                    <a:pt x="113" y="92"/>
                    <a:pt x="99" y="92"/>
                  </a:cubicBezTo>
                  <a:cubicBezTo>
                    <a:pt x="92" y="93"/>
                    <a:pt x="86" y="93"/>
                    <a:pt x="80" y="94"/>
                  </a:cubicBezTo>
                  <a:cubicBezTo>
                    <a:pt x="79" y="95"/>
                    <a:pt x="76" y="99"/>
                    <a:pt x="70" y="99"/>
                  </a:cubicBezTo>
                  <a:cubicBezTo>
                    <a:pt x="62" y="100"/>
                    <a:pt x="57" y="94"/>
                    <a:pt x="57" y="94"/>
                  </a:cubicBezTo>
                  <a:cubicBezTo>
                    <a:pt x="50" y="93"/>
                    <a:pt x="42" y="92"/>
                    <a:pt x="34" y="92"/>
                  </a:cubicBezTo>
                  <a:cubicBezTo>
                    <a:pt x="21" y="92"/>
                    <a:pt x="10" y="93"/>
                    <a:pt x="0" y="95"/>
                  </a:cubicBezTo>
                  <a:cubicBezTo>
                    <a:pt x="0" y="68"/>
                    <a:pt x="0" y="41"/>
                    <a:pt x="0" y="14"/>
                  </a:cubicBezTo>
                  <a:cubicBezTo>
                    <a:pt x="2" y="11"/>
                    <a:pt x="5" y="8"/>
                    <a:pt x="9" y="6"/>
                  </a:cubicBezTo>
                  <a:cubicBezTo>
                    <a:pt x="12" y="4"/>
                    <a:pt x="15" y="4"/>
                    <a:pt x="18" y="4"/>
                  </a:cubicBezTo>
                  <a:cubicBezTo>
                    <a:pt x="28" y="3"/>
                    <a:pt x="33" y="2"/>
                    <a:pt x="37" y="2"/>
                  </a:cubicBezTo>
                  <a:cubicBezTo>
                    <a:pt x="51" y="3"/>
                    <a:pt x="62" y="7"/>
                    <a:pt x="68" y="9"/>
                  </a:cubicBezTo>
                  <a:cubicBezTo>
                    <a:pt x="71" y="7"/>
                    <a:pt x="76" y="5"/>
                    <a:pt x="82" y="3"/>
                  </a:cubicBezTo>
                  <a:cubicBezTo>
                    <a:pt x="92" y="0"/>
                    <a:pt x="100" y="1"/>
                    <a:pt x="109" y="1"/>
                  </a:cubicBezTo>
                  <a:cubicBezTo>
                    <a:pt x="113" y="2"/>
                    <a:pt x="120" y="3"/>
                    <a:pt x="128" y="5"/>
                  </a:cubicBezTo>
                  <a:cubicBezTo>
                    <a:pt x="131" y="8"/>
                    <a:pt x="133" y="11"/>
                    <a:pt x="136" y="14"/>
                  </a:cubicBezTo>
                  <a:close/>
                </a:path>
              </a:pathLst>
            </a:custGeom>
            <a:solidFill>
              <a:srgbClr val="B6B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 name="Freeform 253">
              <a:extLst>
                <a:ext uri="{FF2B5EF4-FFF2-40B4-BE49-F238E27FC236}">
                  <a16:creationId xmlns:a16="http://schemas.microsoft.com/office/drawing/2014/main" id="{2353C46F-D5F2-4BA8-A1E6-1F72E1C189F4}"/>
                </a:ext>
              </a:extLst>
            </p:cNvPr>
            <p:cNvSpPr>
              <a:spLocks/>
            </p:cNvSpPr>
            <p:nvPr/>
          </p:nvSpPr>
          <p:spPr bwMode="auto">
            <a:xfrm>
              <a:off x="2109788" y="3846513"/>
              <a:ext cx="22225" cy="31750"/>
            </a:xfrm>
            <a:custGeom>
              <a:avLst/>
              <a:gdLst>
                <a:gd name="T0" fmla="*/ 0 w 50"/>
                <a:gd name="T1" fmla="*/ 6 h 75"/>
                <a:gd name="T2" fmla="*/ 0 w 50"/>
                <a:gd name="T3" fmla="*/ 75 h 75"/>
                <a:gd name="T4" fmla="*/ 26 w 50"/>
                <a:gd name="T5" fmla="*/ 71 h 75"/>
                <a:gd name="T6" fmla="*/ 50 w 50"/>
                <a:gd name="T7" fmla="*/ 74 h 75"/>
                <a:gd name="T8" fmla="*/ 50 w 50"/>
                <a:gd name="T9" fmla="*/ 3 h 75"/>
                <a:gd name="T10" fmla="*/ 22 w 50"/>
                <a:gd name="T11" fmla="*/ 1 h 75"/>
                <a:gd name="T12" fmla="*/ 0 w 50"/>
                <a:gd name="T13" fmla="*/ 6 h 75"/>
              </a:gdLst>
              <a:ahLst/>
              <a:cxnLst>
                <a:cxn ang="0">
                  <a:pos x="T0" y="T1"/>
                </a:cxn>
                <a:cxn ang="0">
                  <a:pos x="T2" y="T3"/>
                </a:cxn>
                <a:cxn ang="0">
                  <a:pos x="T4" y="T5"/>
                </a:cxn>
                <a:cxn ang="0">
                  <a:pos x="T6" y="T7"/>
                </a:cxn>
                <a:cxn ang="0">
                  <a:pos x="T8" y="T9"/>
                </a:cxn>
                <a:cxn ang="0">
                  <a:pos x="T10" y="T11"/>
                </a:cxn>
                <a:cxn ang="0">
                  <a:pos x="T12" y="T13"/>
                </a:cxn>
              </a:cxnLst>
              <a:rect l="0" t="0" r="r" b="b"/>
              <a:pathLst>
                <a:path w="50" h="75">
                  <a:moveTo>
                    <a:pt x="0" y="6"/>
                  </a:moveTo>
                  <a:cubicBezTo>
                    <a:pt x="0" y="29"/>
                    <a:pt x="0" y="52"/>
                    <a:pt x="0" y="75"/>
                  </a:cubicBezTo>
                  <a:cubicBezTo>
                    <a:pt x="6" y="73"/>
                    <a:pt x="15" y="71"/>
                    <a:pt x="26" y="71"/>
                  </a:cubicBezTo>
                  <a:cubicBezTo>
                    <a:pt x="36" y="71"/>
                    <a:pt x="44" y="72"/>
                    <a:pt x="50" y="74"/>
                  </a:cubicBezTo>
                  <a:cubicBezTo>
                    <a:pt x="50" y="50"/>
                    <a:pt x="50" y="27"/>
                    <a:pt x="50" y="3"/>
                  </a:cubicBezTo>
                  <a:cubicBezTo>
                    <a:pt x="44" y="2"/>
                    <a:pt x="34" y="0"/>
                    <a:pt x="22" y="1"/>
                  </a:cubicBezTo>
                  <a:cubicBezTo>
                    <a:pt x="13" y="2"/>
                    <a:pt x="6" y="4"/>
                    <a:pt x="0" y="6"/>
                  </a:cubicBezTo>
                  <a:close/>
                </a:path>
              </a:pathLst>
            </a:custGeom>
            <a:solidFill>
              <a:srgbClr val="0606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 name="Freeform 254">
              <a:extLst>
                <a:ext uri="{FF2B5EF4-FFF2-40B4-BE49-F238E27FC236}">
                  <a16:creationId xmlns:a16="http://schemas.microsoft.com/office/drawing/2014/main" id="{6D5B9065-E078-4364-8EAC-BF6E38171791}"/>
                </a:ext>
              </a:extLst>
            </p:cNvPr>
            <p:cNvSpPr>
              <a:spLocks/>
            </p:cNvSpPr>
            <p:nvPr/>
          </p:nvSpPr>
          <p:spPr bwMode="auto">
            <a:xfrm>
              <a:off x="2084388" y="3846513"/>
              <a:ext cx="22225" cy="31750"/>
            </a:xfrm>
            <a:custGeom>
              <a:avLst/>
              <a:gdLst>
                <a:gd name="T0" fmla="*/ 0 w 52"/>
                <a:gd name="T1" fmla="*/ 5 h 75"/>
                <a:gd name="T2" fmla="*/ 0 w 52"/>
                <a:gd name="T3" fmla="*/ 73 h 75"/>
                <a:gd name="T4" fmla="*/ 26 w 52"/>
                <a:gd name="T5" fmla="*/ 70 h 75"/>
                <a:gd name="T6" fmla="*/ 52 w 52"/>
                <a:gd name="T7" fmla="*/ 75 h 75"/>
                <a:gd name="T8" fmla="*/ 52 w 52"/>
                <a:gd name="T9" fmla="*/ 7 h 75"/>
                <a:gd name="T10" fmla="*/ 30 w 52"/>
                <a:gd name="T11" fmla="*/ 1 h 75"/>
                <a:gd name="T12" fmla="*/ 0 w 52"/>
                <a:gd name="T13" fmla="*/ 5 h 75"/>
              </a:gdLst>
              <a:ahLst/>
              <a:cxnLst>
                <a:cxn ang="0">
                  <a:pos x="T0" y="T1"/>
                </a:cxn>
                <a:cxn ang="0">
                  <a:pos x="T2" y="T3"/>
                </a:cxn>
                <a:cxn ang="0">
                  <a:pos x="T4" y="T5"/>
                </a:cxn>
                <a:cxn ang="0">
                  <a:pos x="T6" y="T7"/>
                </a:cxn>
                <a:cxn ang="0">
                  <a:pos x="T8" y="T9"/>
                </a:cxn>
                <a:cxn ang="0">
                  <a:pos x="T10" y="T11"/>
                </a:cxn>
                <a:cxn ang="0">
                  <a:pos x="T12" y="T13"/>
                </a:cxn>
              </a:cxnLst>
              <a:rect l="0" t="0" r="r" b="b"/>
              <a:pathLst>
                <a:path w="52" h="75">
                  <a:moveTo>
                    <a:pt x="0" y="5"/>
                  </a:moveTo>
                  <a:cubicBezTo>
                    <a:pt x="0" y="28"/>
                    <a:pt x="0" y="50"/>
                    <a:pt x="0" y="73"/>
                  </a:cubicBezTo>
                  <a:cubicBezTo>
                    <a:pt x="6" y="72"/>
                    <a:pt x="15" y="70"/>
                    <a:pt x="26" y="70"/>
                  </a:cubicBezTo>
                  <a:cubicBezTo>
                    <a:pt x="37" y="70"/>
                    <a:pt x="46" y="73"/>
                    <a:pt x="52" y="75"/>
                  </a:cubicBezTo>
                  <a:cubicBezTo>
                    <a:pt x="52" y="52"/>
                    <a:pt x="52" y="30"/>
                    <a:pt x="52" y="7"/>
                  </a:cubicBezTo>
                  <a:cubicBezTo>
                    <a:pt x="47" y="5"/>
                    <a:pt x="40" y="2"/>
                    <a:pt x="30" y="1"/>
                  </a:cubicBezTo>
                  <a:cubicBezTo>
                    <a:pt x="17" y="0"/>
                    <a:pt x="7" y="3"/>
                    <a:pt x="0" y="5"/>
                  </a:cubicBezTo>
                  <a:close/>
                </a:path>
              </a:pathLst>
            </a:custGeom>
            <a:solidFill>
              <a:srgbClr val="0606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 name="Freeform 255">
              <a:extLst>
                <a:ext uri="{FF2B5EF4-FFF2-40B4-BE49-F238E27FC236}">
                  <a16:creationId xmlns:a16="http://schemas.microsoft.com/office/drawing/2014/main" id="{83A5A105-E728-4598-9CC5-7A85D8B21EFF}"/>
                </a:ext>
              </a:extLst>
            </p:cNvPr>
            <p:cNvSpPr>
              <a:spLocks/>
            </p:cNvSpPr>
            <p:nvPr/>
          </p:nvSpPr>
          <p:spPr bwMode="auto">
            <a:xfrm>
              <a:off x="2066926" y="3938588"/>
              <a:ext cx="47625" cy="4763"/>
            </a:xfrm>
            <a:custGeom>
              <a:avLst/>
              <a:gdLst>
                <a:gd name="T0" fmla="*/ 0 w 112"/>
                <a:gd name="T1" fmla="*/ 0 h 11"/>
                <a:gd name="T2" fmla="*/ 0 w 112"/>
                <a:gd name="T3" fmla="*/ 10 h 11"/>
                <a:gd name="T4" fmla="*/ 112 w 112"/>
                <a:gd name="T5" fmla="*/ 11 h 11"/>
                <a:gd name="T6" fmla="*/ 112 w 112"/>
                <a:gd name="T7" fmla="*/ 0 h 11"/>
                <a:gd name="T8" fmla="*/ 0 w 112"/>
                <a:gd name="T9" fmla="*/ 0 h 11"/>
              </a:gdLst>
              <a:ahLst/>
              <a:cxnLst>
                <a:cxn ang="0">
                  <a:pos x="T0" y="T1"/>
                </a:cxn>
                <a:cxn ang="0">
                  <a:pos x="T2" y="T3"/>
                </a:cxn>
                <a:cxn ang="0">
                  <a:pos x="T4" y="T5"/>
                </a:cxn>
                <a:cxn ang="0">
                  <a:pos x="T6" y="T7"/>
                </a:cxn>
                <a:cxn ang="0">
                  <a:pos x="T8" y="T9"/>
                </a:cxn>
              </a:cxnLst>
              <a:rect l="0" t="0" r="r" b="b"/>
              <a:pathLst>
                <a:path w="112" h="11">
                  <a:moveTo>
                    <a:pt x="0" y="0"/>
                  </a:moveTo>
                  <a:cubicBezTo>
                    <a:pt x="0" y="3"/>
                    <a:pt x="0" y="7"/>
                    <a:pt x="0" y="10"/>
                  </a:cubicBezTo>
                  <a:cubicBezTo>
                    <a:pt x="37" y="10"/>
                    <a:pt x="74" y="10"/>
                    <a:pt x="112" y="11"/>
                  </a:cubicBezTo>
                  <a:cubicBezTo>
                    <a:pt x="112" y="7"/>
                    <a:pt x="112" y="4"/>
                    <a:pt x="112" y="0"/>
                  </a:cubicBezTo>
                  <a:cubicBezTo>
                    <a:pt x="74" y="0"/>
                    <a:pt x="37" y="0"/>
                    <a:pt x="0" y="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 name="Rectangle 256">
              <a:extLst>
                <a:ext uri="{FF2B5EF4-FFF2-40B4-BE49-F238E27FC236}">
                  <a16:creationId xmlns:a16="http://schemas.microsoft.com/office/drawing/2014/main" id="{0F524F7A-E864-4787-BC05-48D464065715}"/>
                </a:ext>
              </a:extLst>
            </p:cNvPr>
            <p:cNvSpPr>
              <a:spLocks noChangeArrowheads="1"/>
            </p:cNvSpPr>
            <p:nvPr/>
          </p:nvSpPr>
          <p:spPr bwMode="auto">
            <a:xfrm>
              <a:off x="2063751" y="3943351"/>
              <a:ext cx="53975" cy="4763"/>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 name="Freeform 257">
              <a:extLst>
                <a:ext uri="{FF2B5EF4-FFF2-40B4-BE49-F238E27FC236}">
                  <a16:creationId xmlns:a16="http://schemas.microsoft.com/office/drawing/2014/main" id="{9CE7A577-40A4-470F-90D9-A625BB801863}"/>
                </a:ext>
              </a:extLst>
            </p:cNvPr>
            <p:cNvSpPr>
              <a:spLocks/>
            </p:cNvSpPr>
            <p:nvPr/>
          </p:nvSpPr>
          <p:spPr bwMode="auto">
            <a:xfrm>
              <a:off x="2062163" y="3894138"/>
              <a:ext cx="57150" cy="12700"/>
            </a:xfrm>
            <a:custGeom>
              <a:avLst/>
              <a:gdLst>
                <a:gd name="T0" fmla="*/ 0 w 133"/>
                <a:gd name="T1" fmla="*/ 30 h 30"/>
                <a:gd name="T2" fmla="*/ 66 w 133"/>
                <a:gd name="T3" fmla="*/ 0 h 30"/>
                <a:gd name="T4" fmla="*/ 133 w 133"/>
                <a:gd name="T5" fmla="*/ 30 h 30"/>
                <a:gd name="T6" fmla="*/ 0 w 133"/>
                <a:gd name="T7" fmla="*/ 30 h 30"/>
              </a:gdLst>
              <a:ahLst/>
              <a:cxnLst>
                <a:cxn ang="0">
                  <a:pos x="T0" y="T1"/>
                </a:cxn>
                <a:cxn ang="0">
                  <a:pos x="T2" y="T3"/>
                </a:cxn>
                <a:cxn ang="0">
                  <a:pos x="T4" y="T5"/>
                </a:cxn>
                <a:cxn ang="0">
                  <a:pos x="T6" y="T7"/>
                </a:cxn>
              </a:cxnLst>
              <a:rect l="0" t="0" r="r" b="b"/>
              <a:pathLst>
                <a:path w="133" h="30">
                  <a:moveTo>
                    <a:pt x="0" y="30"/>
                  </a:moveTo>
                  <a:cubicBezTo>
                    <a:pt x="22" y="20"/>
                    <a:pt x="44" y="10"/>
                    <a:pt x="66" y="0"/>
                  </a:cubicBezTo>
                  <a:cubicBezTo>
                    <a:pt x="89" y="10"/>
                    <a:pt x="111" y="20"/>
                    <a:pt x="133" y="30"/>
                  </a:cubicBezTo>
                  <a:cubicBezTo>
                    <a:pt x="89" y="30"/>
                    <a:pt x="45" y="30"/>
                    <a:pt x="0" y="3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 name="Freeform 258">
              <a:extLst>
                <a:ext uri="{FF2B5EF4-FFF2-40B4-BE49-F238E27FC236}">
                  <a16:creationId xmlns:a16="http://schemas.microsoft.com/office/drawing/2014/main" id="{41C96047-19A3-4267-A501-E1CE4E230C7C}"/>
                </a:ext>
              </a:extLst>
            </p:cNvPr>
            <p:cNvSpPr>
              <a:spLocks/>
            </p:cNvSpPr>
            <p:nvPr/>
          </p:nvSpPr>
          <p:spPr bwMode="auto">
            <a:xfrm>
              <a:off x="2066926" y="3910013"/>
              <a:ext cx="46038" cy="26988"/>
            </a:xfrm>
            <a:custGeom>
              <a:avLst/>
              <a:gdLst>
                <a:gd name="T0" fmla="*/ 0 w 107"/>
                <a:gd name="T1" fmla="*/ 0 h 66"/>
                <a:gd name="T2" fmla="*/ 0 w 107"/>
                <a:gd name="T3" fmla="*/ 14 h 66"/>
                <a:gd name="T4" fmla="*/ 7 w 107"/>
                <a:gd name="T5" fmla="*/ 14 h 66"/>
                <a:gd name="T6" fmla="*/ 7 w 107"/>
                <a:gd name="T7" fmla="*/ 66 h 66"/>
                <a:gd name="T8" fmla="*/ 100 w 107"/>
                <a:gd name="T9" fmla="*/ 66 h 66"/>
                <a:gd name="T10" fmla="*/ 100 w 107"/>
                <a:gd name="T11" fmla="*/ 15 h 66"/>
                <a:gd name="T12" fmla="*/ 107 w 107"/>
                <a:gd name="T13" fmla="*/ 15 h 66"/>
                <a:gd name="T14" fmla="*/ 107 w 107"/>
                <a:gd name="T15" fmla="*/ 0 h 66"/>
                <a:gd name="T16" fmla="*/ 0 w 10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66">
                  <a:moveTo>
                    <a:pt x="0" y="0"/>
                  </a:moveTo>
                  <a:cubicBezTo>
                    <a:pt x="0" y="4"/>
                    <a:pt x="0" y="9"/>
                    <a:pt x="0" y="14"/>
                  </a:cubicBezTo>
                  <a:cubicBezTo>
                    <a:pt x="3" y="14"/>
                    <a:pt x="5" y="14"/>
                    <a:pt x="7" y="14"/>
                  </a:cubicBezTo>
                  <a:cubicBezTo>
                    <a:pt x="7" y="31"/>
                    <a:pt x="7" y="49"/>
                    <a:pt x="7" y="66"/>
                  </a:cubicBezTo>
                  <a:cubicBezTo>
                    <a:pt x="38" y="66"/>
                    <a:pt x="69" y="66"/>
                    <a:pt x="100" y="66"/>
                  </a:cubicBezTo>
                  <a:cubicBezTo>
                    <a:pt x="100" y="49"/>
                    <a:pt x="100" y="32"/>
                    <a:pt x="100" y="15"/>
                  </a:cubicBezTo>
                  <a:cubicBezTo>
                    <a:pt x="102" y="15"/>
                    <a:pt x="105" y="15"/>
                    <a:pt x="107" y="15"/>
                  </a:cubicBezTo>
                  <a:cubicBezTo>
                    <a:pt x="107" y="10"/>
                    <a:pt x="107" y="5"/>
                    <a:pt x="107" y="0"/>
                  </a:cubicBezTo>
                  <a:cubicBezTo>
                    <a:pt x="71" y="0"/>
                    <a:pt x="36" y="0"/>
                    <a:pt x="0" y="0"/>
                  </a:cubicBezTo>
                  <a:close/>
                </a:path>
              </a:pathLst>
            </a:custGeom>
            <a:solidFill>
              <a:srgbClr val="B9B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 name="Freeform 259">
              <a:extLst>
                <a:ext uri="{FF2B5EF4-FFF2-40B4-BE49-F238E27FC236}">
                  <a16:creationId xmlns:a16="http://schemas.microsoft.com/office/drawing/2014/main" id="{3DCC0B53-4B06-4630-946C-CD00E31565AA}"/>
                </a:ext>
              </a:extLst>
            </p:cNvPr>
            <p:cNvSpPr>
              <a:spLocks/>
            </p:cNvSpPr>
            <p:nvPr/>
          </p:nvSpPr>
          <p:spPr bwMode="auto">
            <a:xfrm>
              <a:off x="2078038" y="3916363"/>
              <a:ext cx="3175" cy="22225"/>
            </a:xfrm>
            <a:custGeom>
              <a:avLst/>
              <a:gdLst>
                <a:gd name="T0" fmla="*/ 4 w 8"/>
                <a:gd name="T1" fmla="*/ 54 h 54"/>
                <a:gd name="T2" fmla="*/ 0 w 8"/>
                <a:gd name="T3" fmla="*/ 50 h 54"/>
                <a:gd name="T4" fmla="*/ 0 w 8"/>
                <a:gd name="T5" fmla="*/ 4 h 54"/>
                <a:gd name="T6" fmla="*/ 4 w 8"/>
                <a:gd name="T7" fmla="*/ 0 h 54"/>
                <a:gd name="T8" fmla="*/ 8 w 8"/>
                <a:gd name="T9" fmla="*/ 4 h 54"/>
                <a:gd name="T10" fmla="*/ 8 w 8"/>
                <a:gd name="T11" fmla="*/ 50 h 54"/>
                <a:gd name="T12" fmla="*/ 4 w 8"/>
                <a:gd name="T13" fmla="*/ 54 h 54"/>
              </a:gdLst>
              <a:ahLst/>
              <a:cxnLst>
                <a:cxn ang="0">
                  <a:pos x="T0" y="T1"/>
                </a:cxn>
                <a:cxn ang="0">
                  <a:pos x="T2" y="T3"/>
                </a:cxn>
                <a:cxn ang="0">
                  <a:pos x="T4" y="T5"/>
                </a:cxn>
                <a:cxn ang="0">
                  <a:pos x="T6" y="T7"/>
                </a:cxn>
                <a:cxn ang="0">
                  <a:pos x="T8" y="T9"/>
                </a:cxn>
                <a:cxn ang="0">
                  <a:pos x="T10" y="T11"/>
                </a:cxn>
                <a:cxn ang="0">
                  <a:pos x="T12" y="T13"/>
                </a:cxn>
              </a:cxnLst>
              <a:rect l="0" t="0" r="r" b="b"/>
              <a:pathLst>
                <a:path w="8" h="54">
                  <a:moveTo>
                    <a:pt x="4" y="54"/>
                  </a:moveTo>
                  <a:cubicBezTo>
                    <a:pt x="2" y="54"/>
                    <a:pt x="0" y="52"/>
                    <a:pt x="0" y="50"/>
                  </a:cubicBezTo>
                  <a:cubicBezTo>
                    <a:pt x="0" y="4"/>
                    <a:pt x="0" y="4"/>
                    <a:pt x="0" y="4"/>
                  </a:cubicBezTo>
                  <a:cubicBezTo>
                    <a:pt x="0" y="1"/>
                    <a:pt x="2" y="0"/>
                    <a:pt x="4" y="0"/>
                  </a:cubicBezTo>
                  <a:cubicBezTo>
                    <a:pt x="6" y="0"/>
                    <a:pt x="8" y="1"/>
                    <a:pt x="8" y="4"/>
                  </a:cubicBezTo>
                  <a:cubicBezTo>
                    <a:pt x="8" y="50"/>
                    <a:pt x="8" y="50"/>
                    <a:pt x="8" y="50"/>
                  </a:cubicBezTo>
                  <a:cubicBezTo>
                    <a:pt x="8" y="52"/>
                    <a:pt x="6" y="54"/>
                    <a:pt x="4" y="5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3" name="Freeform 260">
              <a:extLst>
                <a:ext uri="{FF2B5EF4-FFF2-40B4-BE49-F238E27FC236}">
                  <a16:creationId xmlns:a16="http://schemas.microsoft.com/office/drawing/2014/main" id="{950A378A-C842-4F2B-9C2D-2F39F5D46C1D}"/>
                </a:ext>
              </a:extLst>
            </p:cNvPr>
            <p:cNvSpPr>
              <a:spLocks/>
            </p:cNvSpPr>
            <p:nvPr/>
          </p:nvSpPr>
          <p:spPr bwMode="auto">
            <a:xfrm>
              <a:off x="2089151" y="3916363"/>
              <a:ext cx="3175" cy="22225"/>
            </a:xfrm>
            <a:custGeom>
              <a:avLst/>
              <a:gdLst>
                <a:gd name="T0" fmla="*/ 4 w 8"/>
                <a:gd name="T1" fmla="*/ 54 h 54"/>
                <a:gd name="T2" fmla="*/ 0 w 8"/>
                <a:gd name="T3" fmla="*/ 50 h 54"/>
                <a:gd name="T4" fmla="*/ 0 w 8"/>
                <a:gd name="T5" fmla="*/ 4 h 54"/>
                <a:gd name="T6" fmla="*/ 4 w 8"/>
                <a:gd name="T7" fmla="*/ 0 h 54"/>
                <a:gd name="T8" fmla="*/ 8 w 8"/>
                <a:gd name="T9" fmla="*/ 4 h 54"/>
                <a:gd name="T10" fmla="*/ 8 w 8"/>
                <a:gd name="T11" fmla="*/ 50 h 54"/>
                <a:gd name="T12" fmla="*/ 4 w 8"/>
                <a:gd name="T13" fmla="*/ 54 h 54"/>
              </a:gdLst>
              <a:ahLst/>
              <a:cxnLst>
                <a:cxn ang="0">
                  <a:pos x="T0" y="T1"/>
                </a:cxn>
                <a:cxn ang="0">
                  <a:pos x="T2" y="T3"/>
                </a:cxn>
                <a:cxn ang="0">
                  <a:pos x="T4" y="T5"/>
                </a:cxn>
                <a:cxn ang="0">
                  <a:pos x="T6" y="T7"/>
                </a:cxn>
                <a:cxn ang="0">
                  <a:pos x="T8" y="T9"/>
                </a:cxn>
                <a:cxn ang="0">
                  <a:pos x="T10" y="T11"/>
                </a:cxn>
                <a:cxn ang="0">
                  <a:pos x="T12" y="T13"/>
                </a:cxn>
              </a:cxnLst>
              <a:rect l="0" t="0" r="r" b="b"/>
              <a:pathLst>
                <a:path w="8" h="54">
                  <a:moveTo>
                    <a:pt x="4" y="54"/>
                  </a:moveTo>
                  <a:cubicBezTo>
                    <a:pt x="1" y="54"/>
                    <a:pt x="0" y="52"/>
                    <a:pt x="0" y="50"/>
                  </a:cubicBezTo>
                  <a:cubicBezTo>
                    <a:pt x="0" y="4"/>
                    <a:pt x="0" y="4"/>
                    <a:pt x="0" y="4"/>
                  </a:cubicBezTo>
                  <a:cubicBezTo>
                    <a:pt x="0" y="1"/>
                    <a:pt x="1" y="0"/>
                    <a:pt x="4" y="0"/>
                  </a:cubicBezTo>
                  <a:cubicBezTo>
                    <a:pt x="6" y="0"/>
                    <a:pt x="8" y="1"/>
                    <a:pt x="8" y="4"/>
                  </a:cubicBezTo>
                  <a:cubicBezTo>
                    <a:pt x="8" y="50"/>
                    <a:pt x="8" y="50"/>
                    <a:pt x="8" y="50"/>
                  </a:cubicBezTo>
                  <a:cubicBezTo>
                    <a:pt x="8" y="52"/>
                    <a:pt x="6" y="54"/>
                    <a:pt x="4" y="5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4" name="Freeform 261">
              <a:extLst>
                <a:ext uri="{FF2B5EF4-FFF2-40B4-BE49-F238E27FC236}">
                  <a16:creationId xmlns:a16="http://schemas.microsoft.com/office/drawing/2014/main" id="{53C2E0F6-3988-48E7-9B14-3A5A935C4D3D}"/>
                </a:ext>
              </a:extLst>
            </p:cNvPr>
            <p:cNvSpPr>
              <a:spLocks/>
            </p:cNvSpPr>
            <p:nvPr/>
          </p:nvSpPr>
          <p:spPr bwMode="auto">
            <a:xfrm>
              <a:off x="2100263" y="3916363"/>
              <a:ext cx="3175" cy="22225"/>
            </a:xfrm>
            <a:custGeom>
              <a:avLst/>
              <a:gdLst>
                <a:gd name="T0" fmla="*/ 4 w 8"/>
                <a:gd name="T1" fmla="*/ 54 h 54"/>
                <a:gd name="T2" fmla="*/ 0 w 8"/>
                <a:gd name="T3" fmla="*/ 50 h 54"/>
                <a:gd name="T4" fmla="*/ 0 w 8"/>
                <a:gd name="T5" fmla="*/ 4 h 54"/>
                <a:gd name="T6" fmla="*/ 4 w 8"/>
                <a:gd name="T7" fmla="*/ 0 h 54"/>
                <a:gd name="T8" fmla="*/ 8 w 8"/>
                <a:gd name="T9" fmla="*/ 4 h 54"/>
                <a:gd name="T10" fmla="*/ 8 w 8"/>
                <a:gd name="T11" fmla="*/ 50 h 54"/>
                <a:gd name="T12" fmla="*/ 4 w 8"/>
                <a:gd name="T13" fmla="*/ 54 h 54"/>
              </a:gdLst>
              <a:ahLst/>
              <a:cxnLst>
                <a:cxn ang="0">
                  <a:pos x="T0" y="T1"/>
                </a:cxn>
                <a:cxn ang="0">
                  <a:pos x="T2" y="T3"/>
                </a:cxn>
                <a:cxn ang="0">
                  <a:pos x="T4" y="T5"/>
                </a:cxn>
                <a:cxn ang="0">
                  <a:pos x="T6" y="T7"/>
                </a:cxn>
                <a:cxn ang="0">
                  <a:pos x="T8" y="T9"/>
                </a:cxn>
                <a:cxn ang="0">
                  <a:pos x="T10" y="T11"/>
                </a:cxn>
                <a:cxn ang="0">
                  <a:pos x="T12" y="T13"/>
                </a:cxn>
              </a:cxnLst>
              <a:rect l="0" t="0" r="r" b="b"/>
              <a:pathLst>
                <a:path w="8" h="54">
                  <a:moveTo>
                    <a:pt x="4" y="54"/>
                  </a:moveTo>
                  <a:cubicBezTo>
                    <a:pt x="1" y="54"/>
                    <a:pt x="0" y="52"/>
                    <a:pt x="0" y="50"/>
                  </a:cubicBezTo>
                  <a:cubicBezTo>
                    <a:pt x="0" y="4"/>
                    <a:pt x="0" y="4"/>
                    <a:pt x="0" y="4"/>
                  </a:cubicBezTo>
                  <a:cubicBezTo>
                    <a:pt x="0" y="1"/>
                    <a:pt x="1" y="0"/>
                    <a:pt x="4" y="0"/>
                  </a:cubicBezTo>
                  <a:cubicBezTo>
                    <a:pt x="6" y="0"/>
                    <a:pt x="8" y="1"/>
                    <a:pt x="8" y="4"/>
                  </a:cubicBezTo>
                  <a:cubicBezTo>
                    <a:pt x="8" y="50"/>
                    <a:pt x="8" y="50"/>
                    <a:pt x="8" y="50"/>
                  </a:cubicBezTo>
                  <a:cubicBezTo>
                    <a:pt x="8" y="52"/>
                    <a:pt x="6" y="54"/>
                    <a:pt x="4" y="5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5" name="Freeform 262">
              <a:extLst>
                <a:ext uri="{FF2B5EF4-FFF2-40B4-BE49-F238E27FC236}">
                  <a16:creationId xmlns:a16="http://schemas.microsoft.com/office/drawing/2014/main" id="{AA8F8BA5-16ED-4E08-AE4A-FF5F09AA3299}"/>
                </a:ext>
              </a:extLst>
            </p:cNvPr>
            <p:cNvSpPr>
              <a:spLocks noEditPoints="1"/>
            </p:cNvSpPr>
            <p:nvPr/>
          </p:nvSpPr>
          <p:spPr bwMode="auto">
            <a:xfrm>
              <a:off x="2046288" y="3789363"/>
              <a:ext cx="14288" cy="15875"/>
            </a:xfrm>
            <a:custGeom>
              <a:avLst/>
              <a:gdLst>
                <a:gd name="T0" fmla="*/ 17 w 34"/>
                <a:gd name="T1" fmla="*/ 34 h 34"/>
                <a:gd name="T2" fmla="*/ 0 w 34"/>
                <a:gd name="T3" fmla="*/ 17 h 34"/>
                <a:gd name="T4" fmla="*/ 17 w 34"/>
                <a:gd name="T5" fmla="*/ 0 h 34"/>
                <a:gd name="T6" fmla="*/ 34 w 34"/>
                <a:gd name="T7" fmla="*/ 17 h 34"/>
                <a:gd name="T8" fmla="*/ 17 w 34"/>
                <a:gd name="T9" fmla="*/ 34 h 34"/>
                <a:gd name="T10" fmla="*/ 17 w 34"/>
                <a:gd name="T11" fmla="*/ 4 h 34"/>
                <a:gd name="T12" fmla="*/ 4 w 34"/>
                <a:gd name="T13" fmla="*/ 17 h 34"/>
                <a:gd name="T14" fmla="*/ 17 w 34"/>
                <a:gd name="T15" fmla="*/ 30 h 34"/>
                <a:gd name="T16" fmla="*/ 30 w 34"/>
                <a:gd name="T17" fmla="*/ 17 h 34"/>
                <a:gd name="T18" fmla="*/ 17 w 34"/>
                <a:gd name="T19"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34"/>
                  </a:moveTo>
                  <a:cubicBezTo>
                    <a:pt x="7" y="34"/>
                    <a:pt x="0" y="27"/>
                    <a:pt x="0" y="17"/>
                  </a:cubicBezTo>
                  <a:cubicBezTo>
                    <a:pt x="0" y="8"/>
                    <a:pt x="7" y="0"/>
                    <a:pt x="17" y="0"/>
                  </a:cubicBezTo>
                  <a:cubicBezTo>
                    <a:pt x="26" y="0"/>
                    <a:pt x="34" y="8"/>
                    <a:pt x="34" y="17"/>
                  </a:cubicBezTo>
                  <a:cubicBezTo>
                    <a:pt x="34" y="27"/>
                    <a:pt x="26" y="34"/>
                    <a:pt x="17" y="34"/>
                  </a:cubicBezTo>
                  <a:close/>
                  <a:moveTo>
                    <a:pt x="17" y="4"/>
                  </a:moveTo>
                  <a:cubicBezTo>
                    <a:pt x="10" y="4"/>
                    <a:pt x="4" y="10"/>
                    <a:pt x="4" y="17"/>
                  </a:cubicBezTo>
                  <a:cubicBezTo>
                    <a:pt x="4" y="24"/>
                    <a:pt x="10" y="30"/>
                    <a:pt x="17" y="30"/>
                  </a:cubicBezTo>
                  <a:cubicBezTo>
                    <a:pt x="24" y="30"/>
                    <a:pt x="30" y="24"/>
                    <a:pt x="30" y="17"/>
                  </a:cubicBezTo>
                  <a:cubicBezTo>
                    <a:pt x="30" y="10"/>
                    <a:pt x="24" y="4"/>
                    <a:pt x="17" y="4"/>
                  </a:cubicBezTo>
                  <a:close/>
                </a:path>
              </a:pathLst>
            </a:custGeom>
            <a:solidFill>
              <a:srgbClr val="FCFD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6" name="Freeform 263">
              <a:extLst>
                <a:ext uri="{FF2B5EF4-FFF2-40B4-BE49-F238E27FC236}">
                  <a16:creationId xmlns:a16="http://schemas.microsoft.com/office/drawing/2014/main" id="{C31A9FA0-7133-40F8-82F4-35C700D72BBB}"/>
                </a:ext>
              </a:extLst>
            </p:cNvPr>
            <p:cNvSpPr>
              <a:spLocks/>
            </p:cNvSpPr>
            <p:nvPr/>
          </p:nvSpPr>
          <p:spPr bwMode="auto">
            <a:xfrm>
              <a:off x="2033588" y="3797301"/>
              <a:ext cx="39688" cy="17463"/>
            </a:xfrm>
            <a:custGeom>
              <a:avLst/>
              <a:gdLst>
                <a:gd name="T0" fmla="*/ 0 w 92"/>
                <a:gd name="T1" fmla="*/ 0 h 44"/>
                <a:gd name="T2" fmla="*/ 0 w 92"/>
                <a:gd name="T3" fmla="*/ 38 h 44"/>
                <a:gd name="T4" fmla="*/ 32 w 92"/>
                <a:gd name="T5" fmla="*/ 38 h 44"/>
                <a:gd name="T6" fmla="*/ 38 w 92"/>
                <a:gd name="T7" fmla="*/ 44 h 44"/>
                <a:gd name="T8" fmla="*/ 54 w 92"/>
                <a:gd name="T9" fmla="*/ 44 h 44"/>
                <a:gd name="T10" fmla="*/ 59 w 92"/>
                <a:gd name="T11" fmla="*/ 39 h 44"/>
                <a:gd name="T12" fmla="*/ 92 w 92"/>
                <a:gd name="T13" fmla="*/ 39 h 44"/>
                <a:gd name="T14" fmla="*/ 92 w 92"/>
                <a:gd name="T15" fmla="*/ 1 h 44"/>
                <a:gd name="T16" fmla="*/ 0 w 92"/>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44">
                  <a:moveTo>
                    <a:pt x="0" y="0"/>
                  </a:moveTo>
                  <a:cubicBezTo>
                    <a:pt x="0" y="13"/>
                    <a:pt x="0" y="26"/>
                    <a:pt x="0" y="38"/>
                  </a:cubicBezTo>
                  <a:cubicBezTo>
                    <a:pt x="11" y="38"/>
                    <a:pt x="21" y="38"/>
                    <a:pt x="32" y="38"/>
                  </a:cubicBezTo>
                  <a:cubicBezTo>
                    <a:pt x="34" y="40"/>
                    <a:pt x="36" y="42"/>
                    <a:pt x="38" y="44"/>
                  </a:cubicBezTo>
                  <a:cubicBezTo>
                    <a:pt x="43" y="44"/>
                    <a:pt x="49" y="44"/>
                    <a:pt x="54" y="44"/>
                  </a:cubicBezTo>
                  <a:cubicBezTo>
                    <a:pt x="56" y="42"/>
                    <a:pt x="57" y="41"/>
                    <a:pt x="59" y="39"/>
                  </a:cubicBezTo>
                  <a:cubicBezTo>
                    <a:pt x="70" y="39"/>
                    <a:pt x="81" y="39"/>
                    <a:pt x="92" y="39"/>
                  </a:cubicBezTo>
                  <a:cubicBezTo>
                    <a:pt x="92" y="26"/>
                    <a:pt x="92" y="13"/>
                    <a:pt x="92" y="1"/>
                  </a:cubicBezTo>
                  <a:cubicBezTo>
                    <a:pt x="61" y="1"/>
                    <a:pt x="31" y="0"/>
                    <a:pt x="0" y="0"/>
                  </a:cubicBezTo>
                  <a:close/>
                </a:path>
              </a:pathLst>
            </a:custGeom>
            <a:solidFill>
              <a:srgbClr val="FCFD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7" name="Freeform 264">
              <a:extLst>
                <a:ext uri="{FF2B5EF4-FFF2-40B4-BE49-F238E27FC236}">
                  <a16:creationId xmlns:a16="http://schemas.microsoft.com/office/drawing/2014/main" id="{679A44DC-6A30-45AB-8EFE-1E4AE2DAB094}"/>
                </a:ext>
              </a:extLst>
            </p:cNvPr>
            <p:cNvSpPr>
              <a:spLocks/>
            </p:cNvSpPr>
            <p:nvPr/>
          </p:nvSpPr>
          <p:spPr bwMode="auto">
            <a:xfrm>
              <a:off x="2033588" y="3814763"/>
              <a:ext cx="38100" cy="14288"/>
            </a:xfrm>
            <a:custGeom>
              <a:avLst/>
              <a:gdLst>
                <a:gd name="T0" fmla="*/ 0 w 91"/>
                <a:gd name="T1" fmla="*/ 0 h 32"/>
                <a:gd name="T2" fmla="*/ 0 w 91"/>
                <a:gd name="T3" fmla="*/ 32 h 32"/>
                <a:gd name="T4" fmla="*/ 91 w 91"/>
                <a:gd name="T5" fmla="*/ 32 h 32"/>
                <a:gd name="T6" fmla="*/ 91 w 91"/>
                <a:gd name="T7" fmla="*/ 1 h 32"/>
                <a:gd name="T8" fmla="*/ 61 w 91"/>
                <a:gd name="T9" fmla="*/ 1 h 32"/>
                <a:gd name="T10" fmla="*/ 56 w 91"/>
                <a:gd name="T11" fmla="*/ 5 h 32"/>
                <a:gd name="T12" fmla="*/ 36 w 91"/>
                <a:gd name="T13" fmla="*/ 5 h 32"/>
                <a:gd name="T14" fmla="*/ 31 w 91"/>
                <a:gd name="T15" fmla="*/ 1 h 32"/>
                <a:gd name="T16" fmla="*/ 0 w 91"/>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32">
                  <a:moveTo>
                    <a:pt x="0" y="0"/>
                  </a:moveTo>
                  <a:cubicBezTo>
                    <a:pt x="0" y="11"/>
                    <a:pt x="0" y="21"/>
                    <a:pt x="0" y="32"/>
                  </a:cubicBezTo>
                  <a:cubicBezTo>
                    <a:pt x="31" y="32"/>
                    <a:pt x="61" y="32"/>
                    <a:pt x="91" y="32"/>
                  </a:cubicBezTo>
                  <a:cubicBezTo>
                    <a:pt x="91" y="22"/>
                    <a:pt x="91" y="11"/>
                    <a:pt x="91" y="1"/>
                  </a:cubicBezTo>
                  <a:cubicBezTo>
                    <a:pt x="81" y="1"/>
                    <a:pt x="71" y="1"/>
                    <a:pt x="61" y="1"/>
                  </a:cubicBezTo>
                  <a:cubicBezTo>
                    <a:pt x="59" y="2"/>
                    <a:pt x="58" y="4"/>
                    <a:pt x="56" y="5"/>
                  </a:cubicBezTo>
                  <a:cubicBezTo>
                    <a:pt x="50" y="5"/>
                    <a:pt x="43" y="5"/>
                    <a:pt x="36" y="5"/>
                  </a:cubicBezTo>
                  <a:cubicBezTo>
                    <a:pt x="34" y="4"/>
                    <a:pt x="32" y="2"/>
                    <a:pt x="31" y="1"/>
                  </a:cubicBezTo>
                  <a:cubicBezTo>
                    <a:pt x="21" y="0"/>
                    <a:pt x="10" y="0"/>
                    <a:pt x="0" y="0"/>
                  </a:cubicBezTo>
                  <a:close/>
                </a:path>
              </a:pathLst>
            </a:custGeom>
            <a:solidFill>
              <a:srgbClr val="FCFD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8" name="Rectangle 265">
              <a:extLst>
                <a:ext uri="{FF2B5EF4-FFF2-40B4-BE49-F238E27FC236}">
                  <a16:creationId xmlns:a16="http://schemas.microsoft.com/office/drawing/2014/main" id="{1A1F0210-F2A3-4670-8CE4-E4AD760A5C78}"/>
                </a:ext>
              </a:extLst>
            </p:cNvPr>
            <p:cNvSpPr>
              <a:spLocks noChangeArrowheads="1"/>
            </p:cNvSpPr>
            <p:nvPr/>
          </p:nvSpPr>
          <p:spPr bwMode="auto">
            <a:xfrm>
              <a:off x="2052638" y="3752851"/>
              <a:ext cx="4763" cy="15875"/>
            </a:xfrm>
            <a:prstGeom prst="rect">
              <a:avLst/>
            </a:prstGeom>
            <a:solidFill>
              <a:srgbClr val="FCFD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9" name="Rectangle 266">
              <a:extLst>
                <a:ext uri="{FF2B5EF4-FFF2-40B4-BE49-F238E27FC236}">
                  <a16:creationId xmlns:a16="http://schemas.microsoft.com/office/drawing/2014/main" id="{65827269-BCBB-4738-BDE2-345CCA5952F4}"/>
                </a:ext>
              </a:extLst>
            </p:cNvPr>
            <p:cNvSpPr>
              <a:spLocks noChangeArrowheads="1"/>
            </p:cNvSpPr>
            <p:nvPr/>
          </p:nvSpPr>
          <p:spPr bwMode="auto">
            <a:xfrm>
              <a:off x="2047876" y="3759201"/>
              <a:ext cx="15875" cy="3175"/>
            </a:xfrm>
            <a:prstGeom prst="rect">
              <a:avLst/>
            </a:prstGeom>
            <a:solidFill>
              <a:srgbClr val="FCFD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0" name="Freeform 267">
              <a:extLst>
                <a:ext uri="{FF2B5EF4-FFF2-40B4-BE49-F238E27FC236}">
                  <a16:creationId xmlns:a16="http://schemas.microsoft.com/office/drawing/2014/main" id="{386A59E6-921F-4F02-AA7E-9D4EF4C44CE6}"/>
                </a:ext>
              </a:extLst>
            </p:cNvPr>
            <p:cNvSpPr>
              <a:spLocks/>
            </p:cNvSpPr>
            <p:nvPr/>
          </p:nvSpPr>
          <p:spPr bwMode="auto">
            <a:xfrm>
              <a:off x="2028826" y="3748088"/>
              <a:ext cx="17463" cy="25400"/>
            </a:xfrm>
            <a:custGeom>
              <a:avLst/>
              <a:gdLst>
                <a:gd name="T0" fmla="*/ 1 w 39"/>
                <a:gd name="T1" fmla="*/ 45 h 58"/>
                <a:gd name="T2" fmla="*/ 1 w 39"/>
                <a:gd name="T3" fmla="*/ 58 h 58"/>
                <a:gd name="T4" fmla="*/ 39 w 39"/>
                <a:gd name="T5" fmla="*/ 57 h 58"/>
                <a:gd name="T6" fmla="*/ 38 w 39"/>
                <a:gd name="T7" fmla="*/ 48 h 58"/>
                <a:gd name="T8" fmla="*/ 29 w 39"/>
                <a:gd name="T9" fmla="*/ 36 h 58"/>
                <a:gd name="T10" fmla="*/ 20 w 39"/>
                <a:gd name="T11" fmla="*/ 30 h 58"/>
                <a:gd name="T12" fmla="*/ 15 w 39"/>
                <a:gd name="T13" fmla="*/ 24 h 58"/>
                <a:gd name="T14" fmla="*/ 14 w 39"/>
                <a:gd name="T15" fmla="*/ 16 h 58"/>
                <a:gd name="T16" fmla="*/ 20 w 39"/>
                <a:gd name="T17" fmla="*/ 12 h 58"/>
                <a:gd name="T18" fmla="*/ 27 w 39"/>
                <a:gd name="T19" fmla="*/ 20 h 58"/>
                <a:gd name="T20" fmla="*/ 37 w 39"/>
                <a:gd name="T21" fmla="*/ 20 h 58"/>
                <a:gd name="T22" fmla="*/ 32 w 39"/>
                <a:gd name="T23" fmla="*/ 8 h 58"/>
                <a:gd name="T24" fmla="*/ 14 w 39"/>
                <a:gd name="T25" fmla="*/ 2 h 58"/>
                <a:gd name="T26" fmla="*/ 2 w 39"/>
                <a:gd name="T27" fmla="*/ 13 h 58"/>
                <a:gd name="T28" fmla="*/ 5 w 39"/>
                <a:gd name="T29" fmla="*/ 29 h 58"/>
                <a:gd name="T30" fmla="*/ 15 w 39"/>
                <a:gd name="T31" fmla="*/ 38 h 58"/>
                <a:gd name="T32" fmla="*/ 21 w 39"/>
                <a:gd name="T33" fmla="*/ 45 h 58"/>
                <a:gd name="T34" fmla="*/ 1 w 39"/>
                <a:gd name="T35" fmla="*/ 4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58">
                  <a:moveTo>
                    <a:pt x="1" y="45"/>
                  </a:moveTo>
                  <a:cubicBezTo>
                    <a:pt x="1" y="49"/>
                    <a:pt x="1" y="53"/>
                    <a:pt x="1" y="58"/>
                  </a:cubicBezTo>
                  <a:cubicBezTo>
                    <a:pt x="14" y="57"/>
                    <a:pt x="26" y="57"/>
                    <a:pt x="39" y="57"/>
                  </a:cubicBezTo>
                  <a:cubicBezTo>
                    <a:pt x="38" y="54"/>
                    <a:pt x="38" y="51"/>
                    <a:pt x="38" y="48"/>
                  </a:cubicBezTo>
                  <a:cubicBezTo>
                    <a:pt x="36" y="44"/>
                    <a:pt x="33" y="40"/>
                    <a:pt x="29" y="36"/>
                  </a:cubicBezTo>
                  <a:cubicBezTo>
                    <a:pt x="26" y="33"/>
                    <a:pt x="23" y="31"/>
                    <a:pt x="20" y="30"/>
                  </a:cubicBezTo>
                  <a:cubicBezTo>
                    <a:pt x="19" y="29"/>
                    <a:pt x="17" y="27"/>
                    <a:pt x="15" y="24"/>
                  </a:cubicBezTo>
                  <a:cubicBezTo>
                    <a:pt x="14" y="21"/>
                    <a:pt x="13" y="19"/>
                    <a:pt x="14" y="16"/>
                  </a:cubicBezTo>
                  <a:cubicBezTo>
                    <a:pt x="15" y="14"/>
                    <a:pt x="17" y="12"/>
                    <a:pt x="20" y="12"/>
                  </a:cubicBezTo>
                  <a:cubicBezTo>
                    <a:pt x="23" y="12"/>
                    <a:pt x="27" y="15"/>
                    <a:pt x="27" y="20"/>
                  </a:cubicBezTo>
                  <a:cubicBezTo>
                    <a:pt x="30" y="20"/>
                    <a:pt x="33" y="20"/>
                    <a:pt x="37" y="20"/>
                  </a:cubicBezTo>
                  <a:cubicBezTo>
                    <a:pt x="37" y="18"/>
                    <a:pt x="36" y="12"/>
                    <a:pt x="32" y="8"/>
                  </a:cubicBezTo>
                  <a:cubicBezTo>
                    <a:pt x="28" y="3"/>
                    <a:pt x="20" y="0"/>
                    <a:pt x="14" y="2"/>
                  </a:cubicBezTo>
                  <a:cubicBezTo>
                    <a:pt x="13" y="2"/>
                    <a:pt x="5" y="5"/>
                    <a:pt x="2" y="13"/>
                  </a:cubicBezTo>
                  <a:cubicBezTo>
                    <a:pt x="0" y="20"/>
                    <a:pt x="4" y="27"/>
                    <a:pt x="5" y="29"/>
                  </a:cubicBezTo>
                  <a:cubicBezTo>
                    <a:pt x="8" y="32"/>
                    <a:pt x="10" y="32"/>
                    <a:pt x="15" y="38"/>
                  </a:cubicBezTo>
                  <a:cubicBezTo>
                    <a:pt x="18" y="41"/>
                    <a:pt x="20" y="43"/>
                    <a:pt x="21" y="45"/>
                  </a:cubicBezTo>
                  <a:cubicBezTo>
                    <a:pt x="14" y="45"/>
                    <a:pt x="8" y="45"/>
                    <a:pt x="1" y="45"/>
                  </a:cubicBezTo>
                  <a:close/>
                </a:path>
              </a:pathLst>
            </a:custGeom>
            <a:solidFill>
              <a:srgbClr val="D2CF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1" name="Freeform 268">
              <a:extLst>
                <a:ext uri="{FF2B5EF4-FFF2-40B4-BE49-F238E27FC236}">
                  <a16:creationId xmlns:a16="http://schemas.microsoft.com/office/drawing/2014/main" id="{4F8BFA50-0B75-447C-A311-F633483A1C6B}"/>
                </a:ext>
              </a:extLst>
            </p:cNvPr>
            <p:cNvSpPr>
              <a:spLocks/>
            </p:cNvSpPr>
            <p:nvPr/>
          </p:nvSpPr>
          <p:spPr bwMode="auto">
            <a:xfrm>
              <a:off x="2063751" y="3748088"/>
              <a:ext cx="17463" cy="25400"/>
            </a:xfrm>
            <a:custGeom>
              <a:avLst/>
              <a:gdLst>
                <a:gd name="T0" fmla="*/ 2 w 39"/>
                <a:gd name="T1" fmla="*/ 45 h 58"/>
                <a:gd name="T2" fmla="*/ 2 w 39"/>
                <a:gd name="T3" fmla="*/ 58 h 58"/>
                <a:gd name="T4" fmla="*/ 39 w 39"/>
                <a:gd name="T5" fmla="*/ 57 h 58"/>
                <a:gd name="T6" fmla="*/ 39 w 39"/>
                <a:gd name="T7" fmla="*/ 48 h 58"/>
                <a:gd name="T8" fmla="*/ 29 w 39"/>
                <a:gd name="T9" fmla="*/ 36 h 58"/>
                <a:gd name="T10" fmla="*/ 21 w 39"/>
                <a:gd name="T11" fmla="*/ 30 h 58"/>
                <a:gd name="T12" fmla="*/ 16 w 39"/>
                <a:gd name="T13" fmla="*/ 24 h 58"/>
                <a:gd name="T14" fmla="*/ 14 w 39"/>
                <a:gd name="T15" fmla="*/ 16 h 58"/>
                <a:gd name="T16" fmla="*/ 20 w 39"/>
                <a:gd name="T17" fmla="*/ 12 h 58"/>
                <a:gd name="T18" fmla="*/ 27 w 39"/>
                <a:gd name="T19" fmla="*/ 20 h 58"/>
                <a:gd name="T20" fmla="*/ 37 w 39"/>
                <a:gd name="T21" fmla="*/ 20 h 58"/>
                <a:gd name="T22" fmla="*/ 33 w 39"/>
                <a:gd name="T23" fmla="*/ 8 h 58"/>
                <a:gd name="T24" fmla="*/ 14 w 39"/>
                <a:gd name="T25" fmla="*/ 2 h 58"/>
                <a:gd name="T26" fmla="*/ 3 w 39"/>
                <a:gd name="T27" fmla="*/ 13 h 58"/>
                <a:gd name="T28" fmla="*/ 6 w 39"/>
                <a:gd name="T29" fmla="*/ 29 h 58"/>
                <a:gd name="T30" fmla="*/ 16 w 39"/>
                <a:gd name="T31" fmla="*/ 38 h 58"/>
                <a:gd name="T32" fmla="*/ 21 w 39"/>
                <a:gd name="T33" fmla="*/ 45 h 58"/>
                <a:gd name="T34" fmla="*/ 2 w 39"/>
                <a:gd name="T35" fmla="*/ 4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58">
                  <a:moveTo>
                    <a:pt x="2" y="45"/>
                  </a:moveTo>
                  <a:cubicBezTo>
                    <a:pt x="2" y="49"/>
                    <a:pt x="2" y="53"/>
                    <a:pt x="2" y="58"/>
                  </a:cubicBezTo>
                  <a:cubicBezTo>
                    <a:pt x="14" y="57"/>
                    <a:pt x="27" y="57"/>
                    <a:pt x="39" y="57"/>
                  </a:cubicBezTo>
                  <a:cubicBezTo>
                    <a:pt x="39" y="54"/>
                    <a:pt x="39" y="51"/>
                    <a:pt x="39" y="48"/>
                  </a:cubicBezTo>
                  <a:cubicBezTo>
                    <a:pt x="36" y="44"/>
                    <a:pt x="33" y="40"/>
                    <a:pt x="29" y="36"/>
                  </a:cubicBezTo>
                  <a:cubicBezTo>
                    <a:pt x="26" y="33"/>
                    <a:pt x="23" y="31"/>
                    <a:pt x="21" y="30"/>
                  </a:cubicBezTo>
                  <a:cubicBezTo>
                    <a:pt x="19" y="29"/>
                    <a:pt x="17" y="27"/>
                    <a:pt x="16" y="24"/>
                  </a:cubicBezTo>
                  <a:cubicBezTo>
                    <a:pt x="15" y="21"/>
                    <a:pt x="13" y="19"/>
                    <a:pt x="14" y="16"/>
                  </a:cubicBezTo>
                  <a:cubicBezTo>
                    <a:pt x="15" y="14"/>
                    <a:pt x="17" y="12"/>
                    <a:pt x="20" y="12"/>
                  </a:cubicBezTo>
                  <a:cubicBezTo>
                    <a:pt x="23" y="12"/>
                    <a:pt x="27" y="15"/>
                    <a:pt x="27" y="20"/>
                  </a:cubicBezTo>
                  <a:cubicBezTo>
                    <a:pt x="31" y="20"/>
                    <a:pt x="34" y="20"/>
                    <a:pt x="37" y="20"/>
                  </a:cubicBezTo>
                  <a:cubicBezTo>
                    <a:pt x="37" y="18"/>
                    <a:pt x="37" y="12"/>
                    <a:pt x="33" y="8"/>
                  </a:cubicBezTo>
                  <a:cubicBezTo>
                    <a:pt x="28" y="3"/>
                    <a:pt x="21" y="0"/>
                    <a:pt x="14" y="2"/>
                  </a:cubicBezTo>
                  <a:cubicBezTo>
                    <a:pt x="14" y="2"/>
                    <a:pt x="5" y="5"/>
                    <a:pt x="3" y="13"/>
                  </a:cubicBezTo>
                  <a:cubicBezTo>
                    <a:pt x="0" y="20"/>
                    <a:pt x="4" y="27"/>
                    <a:pt x="6" y="29"/>
                  </a:cubicBezTo>
                  <a:cubicBezTo>
                    <a:pt x="8" y="32"/>
                    <a:pt x="10" y="32"/>
                    <a:pt x="16" y="38"/>
                  </a:cubicBezTo>
                  <a:cubicBezTo>
                    <a:pt x="18" y="41"/>
                    <a:pt x="20" y="43"/>
                    <a:pt x="21" y="45"/>
                  </a:cubicBezTo>
                  <a:cubicBezTo>
                    <a:pt x="15" y="45"/>
                    <a:pt x="8" y="45"/>
                    <a:pt x="2" y="45"/>
                  </a:cubicBezTo>
                  <a:close/>
                </a:path>
              </a:pathLst>
            </a:custGeom>
            <a:solidFill>
              <a:srgbClr val="D2CF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2" name="Freeform 269">
              <a:extLst>
                <a:ext uri="{FF2B5EF4-FFF2-40B4-BE49-F238E27FC236}">
                  <a16:creationId xmlns:a16="http://schemas.microsoft.com/office/drawing/2014/main" id="{D157F8C4-EF76-4215-8999-1A948A563977}"/>
                </a:ext>
              </a:extLst>
            </p:cNvPr>
            <p:cNvSpPr>
              <a:spLocks/>
            </p:cNvSpPr>
            <p:nvPr/>
          </p:nvSpPr>
          <p:spPr bwMode="auto">
            <a:xfrm>
              <a:off x="2697163" y="3838576"/>
              <a:ext cx="44450" cy="50800"/>
            </a:xfrm>
            <a:custGeom>
              <a:avLst/>
              <a:gdLst>
                <a:gd name="T0" fmla="*/ 7 w 104"/>
                <a:gd name="T1" fmla="*/ 72 h 120"/>
                <a:gd name="T2" fmla="*/ 24 w 104"/>
                <a:gd name="T3" fmla="*/ 48 h 120"/>
                <a:gd name="T4" fmla="*/ 39 w 104"/>
                <a:gd name="T5" fmla="*/ 46 h 120"/>
                <a:gd name="T6" fmla="*/ 39 w 104"/>
                <a:gd name="T7" fmla="*/ 101 h 120"/>
                <a:gd name="T8" fmla="*/ 61 w 104"/>
                <a:gd name="T9" fmla="*/ 115 h 120"/>
                <a:gd name="T10" fmla="*/ 96 w 104"/>
                <a:gd name="T11" fmla="*/ 107 h 120"/>
                <a:gd name="T12" fmla="*/ 101 w 104"/>
                <a:gd name="T13" fmla="*/ 83 h 120"/>
                <a:gd name="T14" fmla="*/ 54 w 104"/>
                <a:gd name="T15" fmla="*/ 73 h 120"/>
                <a:gd name="T16" fmla="*/ 46 w 104"/>
                <a:gd name="T17" fmla="*/ 77 h 120"/>
                <a:gd name="T18" fmla="*/ 46 w 104"/>
                <a:gd name="T19" fmla="*/ 0 h 120"/>
                <a:gd name="T20" fmla="*/ 38 w 104"/>
                <a:gd name="T21" fmla="*/ 0 h 120"/>
                <a:gd name="T22" fmla="*/ 38 w 104"/>
                <a:gd name="T23" fmla="*/ 11 h 120"/>
                <a:gd name="T24" fmla="*/ 16 w 104"/>
                <a:gd name="T25" fmla="*/ 22 h 120"/>
                <a:gd name="T26" fmla="*/ 5 w 104"/>
                <a:gd name="T27" fmla="*/ 38 h 120"/>
                <a:gd name="T28" fmla="*/ 3 w 104"/>
                <a:gd name="T29" fmla="*/ 47 h 120"/>
                <a:gd name="T30" fmla="*/ 5 w 104"/>
                <a:gd name="T31" fmla="*/ 78 h 120"/>
                <a:gd name="T32" fmla="*/ 7 w 104"/>
                <a:gd name="T33" fmla="*/ 7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 h="120">
                  <a:moveTo>
                    <a:pt x="7" y="72"/>
                  </a:moveTo>
                  <a:cubicBezTo>
                    <a:pt x="10" y="63"/>
                    <a:pt x="14" y="52"/>
                    <a:pt x="24" y="48"/>
                  </a:cubicBezTo>
                  <a:cubicBezTo>
                    <a:pt x="26" y="46"/>
                    <a:pt x="31" y="44"/>
                    <a:pt x="39" y="46"/>
                  </a:cubicBezTo>
                  <a:cubicBezTo>
                    <a:pt x="39" y="64"/>
                    <a:pt x="39" y="83"/>
                    <a:pt x="39" y="101"/>
                  </a:cubicBezTo>
                  <a:cubicBezTo>
                    <a:pt x="41" y="104"/>
                    <a:pt x="49" y="112"/>
                    <a:pt x="61" y="115"/>
                  </a:cubicBezTo>
                  <a:cubicBezTo>
                    <a:pt x="64" y="115"/>
                    <a:pt x="84" y="120"/>
                    <a:pt x="96" y="107"/>
                  </a:cubicBezTo>
                  <a:cubicBezTo>
                    <a:pt x="100" y="101"/>
                    <a:pt x="104" y="91"/>
                    <a:pt x="101" y="83"/>
                  </a:cubicBezTo>
                  <a:cubicBezTo>
                    <a:pt x="94" y="68"/>
                    <a:pt x="70" y="66"/>
                    <a:pt x="54" y="73"/>
                  </a:cubicBezTo>
                  <a:cubicBezTo>
                    <a:pt x="50" y="74"/>
                    <a:pt x="48" y="76"/>
                    <a:pt x="46" y="77"/>
                  </a:cubicBezTo>
                  <a:cubicBezTo>
                    <a:pt x="46" y="51"/>
                    <a:pt x="46" y="26"/>
                    <a:pt x="46" y="0"/>
                  </a:cubicBezTo>
                  <a:cubicBezTo>
                    <a:pt x="43" y="0"/>
                    <a:pt x="41" y="0"/>
                    <a:pt x="38" y="0"/>
                  </a:cubicBezTo>
                  <a:cubicBezTo>
                    <a:pt x="38" y="4"/>
                    <a:pt x="38" y="8"/>
                    <a:pt x="38" y="11"/>
                  </a:cubicBezTo>
                  <a:cubicBezTo>
                    <a:pt x="34" y="12"/>
                    <a:pt x="24" y="14"/>
                    <a:pt x="16" y="22"/>
                  </a:cubicBezTo>
                  <a:cubicBezTo>
                    <a:pt x="9" y="28"/>
                    <a:pt x="6" y="34"/>
                    <a:pt x="5" y="38"/>
                  </a:cubicBezTo>
                  <a:cubicBezTo>
                    <a:pt x="4" y="41"/>
                    <a:pt x="3" y="43"/>
                    <a:pt x="3" y="47"/>
                  </a:cubicBezTo>
                  <a:cubicBezTo>
                    <a:pt x="0" y="59"/>
                    <a:pt x="3" y="71"/>
                    <a:pt x="5" y="78"/>
                  </a:cubicBezTo>
                  <a:cubicBezTo>
                    <a:pt x="5" y="76"/>
                    <a:pt x="6" y="74"/>
                    <a:pt x="7" y="7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3" name="Oval 270">
              <a:extLst>
                <a:ext uri="{FF2B5EF4-FFF2-40B4-BE49-F238E27FC236}">
                  <a16:creationId xmlns:a16="http://schemas.microsoft.com/office/drawing/2014/main" id="{B23757E6-34C8-456F-9FCE-A5DA7031A768}"/>
                </a:ext>
              </a:extLst>
            </p:cNvPr>
            <p:cNvSpPr>
              <a:spLocks noChangeArrowheads="1"/>
            </p:cNvSpPr>
            <p:nvPr/>
          </p:nvSpPr>
          <p:spPr bwMode="auto">
            <a:xfrm>
              <a:off x="2579688" y="3878263"/>
              <a:ext cx="12700" cy="14288"/>
            </a:xfrm>
            <a:prstGeom prst="ellipse">
              <a:avLst/>
            </a:pr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4" name="Oval 271">
              <a:extLst>
                <a:ext uri="{FF2B5EF4-FFF2-40B4-BE49-F238E27FC236}">
                  <a16:creationId xmlns:a16="http://schemas.microsoft.com/office/drawing/2014/main" id="{C6AC23E7-9960-473A-8A50-E48C680FF260}"/>
                </a:ext>
              </a:extLst>
            </p:cNvPr>
            <p:cNvSpPr>
              <a:spLocks noChangeArrowheads="1"/>
            </p:cNvSpPr>
            <p:nvPr/>
          </p:nvSpPr>
          <p:spPr bwMode="auto">
            <a:xfrm>
              <a:off x="2589213" y="3848101"/>
              <a:ext cx="14288" cy="14288"/>
            </a:xfrm>
            <a:prstGeom prst="ellipse">
              <a:avLst/>
            </a:pr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5" name="Freeform 272">
              <a:extLst>
                <a:ext uri="{FF2B5EF4-FFF2-40B4-BE49-F238E27FC236}">
                  <a16:creationId xmlns:a16="http://schemas.microsoft.com/office/drawing/2014/main" id="{C0F905BB-5A12-41A2-A6CE-D5188B37055D}"/>
                </a:ext>
              </a:extLst>
            </p:cNvPr>
            <p:cNvSpPr>
              <a:spLocks/>
            </p:cNvSpPr>
            <p:nvPr/>
          </p:nvSpPr>
          <p:spPr bwMode="auto">
            <a:xfrm>
              <a:off x="2582863" y="3860801"/>
              <a:ext cx="38100" cy="30163"/>
            </a:xfrm>
            <a:custGeom>
              <a:avLst/>
              <a:gdLst>
                <a:gd name="T0" fmla="*/ 44 w 89"/>
                <a:gd name="T1" fmla="*/ 48 h 71"/>
                <a:gd name="T2" fmla="*/ 44 w 89"/>
                <a:gd name="T3" fmla="*/ 67 h 71"/>
                <a:gd name="T4" fmla="*/ 39 w 89"/>
                <a:gd name="T5" fmla="*/ 71 h 71"/>
                <a:gd name="T6" fmla="*/ 32 w 89"/>
                <a:gd name="T7" fmla="*/ 65 h 71"/>
                <a:gd name="T8" fmla="*/ 32 w 89"/>
                <a:gd name="T9" fmla="*/ 41 h 71"/>
                <a:gd name="T10" fmla="*/ 44 w 89"/>
                <a:gd name="T11" fmla="*/ 34 h 71"/>
                <a:gd name="T12" fmla="*/ 40 w 89"/>
                <a:gd name="T13" fmla="*/ 22 h 71"/>
                <a:gd name="T14" fmla="*/ 36 w 89"/>
                <a:gd name="T15" fmla="*/ 21 h 71"/>
                <a:gd name="T16" fmla="*/ 30 w 89"/>
                <a:gd name="T17" fmla="*/ 32 h 71"/>
                <a:gd name="T18" fmla="*/ 3 w 89"/>
                <a:gd name="T19" fmla="*/ 32 h 71"/>
                <a:gd name="T20" fmla="*/ 0 w 89"/>
                <a:gd name="T21" fmla="*/ 27 h 71"/>
                <a:gd name="T22" fmla="*/ 3 w 89"/>
                <a:gd name="T23" fmla="*/ 22 h 71"/>
                <a:gd name="T24" fmla="*/ 24 w 89"/>
                <a:gd name="T25" fmla="*/ 22 h 71"/>
                <a:gd name="T26" fmla="*/ 32 w 89"/>
                <a:gd name="T27" fmla="*/ 9 h 71"/>
                <a:gd name="T28" fmla="*/ 40 w 89"/>
                <a:gd name="T29" fmla="*/ 6 h 71"/>
                <a:gd name="T30" fmla="*/ 49 w 89"/>
                <a:gd name="T31" fmla="*/ 0 h 71"/>
                <a:gd name="T32" fmla="*/ 69 w 89"/>
                <a:gd name="T33" fmla="*/ 0 h 71"/>
                <a:gd name="T34" fmla="*/ 83 w 89"/>
                <a:gd name="T35" fmla="*/ 21 h 71"/>
                <a:gd name="T36" fmla="*/ 80 w 89"/>
                <a:gd name="T37" fmla="*/ 28 h 71"/>
                <a:gd name="T38" fmla="*/ 75 w 89"/>
                <a:gd name="T39" fmla="*/ 27 h 71"/>
                <a:gd name="T40" fmla="*/ 66 w 89"/>
                <a:gd name="T41" fmla="*/ 12 h 71"/>
                <a:gd name="T42" fmla="*/ 56 w 89"/>
                <a:gd name="T43" fmla="*/ 10 h 71"/>
                <a:gd name="T44" fmla="*/ 56 w 89"/>
                <a:gd name="T45" fmla="*/ 14 h 71"/>
                <a:gd name="T46" fmla="*/ 66 w 89"/>
                <a:gd name="T47" fmla="*/ 29 h 71"/>
                <a:gd name="T48" fmla="*/ 68 w 89"/>
                <a:gd name="T49" fmla="*/ 51 h 71"/>
                <a:gd name="T50" fmla="*/ 85 w 89"/>
                <a:gd name="T51" fmla="*/ 57 h 71"/>
                <a:gd name="T52" fmla="*/ 88 w 89"/>
                <a:gd name="T53" fmla="*/ 65 h 71"/>
                <a:gd name="T54" fmla="*/ 81 w 89"/>
                <a:gd name="T55" fmla="*/ 70 h 71"/>
                <a:gd name="T56" fmla="*/ 57 w 89"/>
                <a:gd name="T57" fmla="*/ 60 h 71"/>
                <a:gd name="T58" fmla="*/ 56 w 89"/>
                <a:gd name="T59" fmla="*/ 45 h 71"/>
                <a:gd name="T60" fmla="*/ 47 w 89"/>
                <a:gd name="T61" fmla="*/ 44 h 71"/>
                <a:gd name="T62" fmla="*/ 44 w 89"/>
                <a:gd name="T63" fmla="*/ 4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71">
                  <a:moveTo>
                    <a:pt x="44" y="48"/>
                  </a:moveTo>
                  <a:cubicBezTo>
                    <a:pt x="44" y="54"/>
                    <a:pt x="44" y="61"/>
                    <a:pt x="44" y="67"/>
                  </a:cubicBezTo>
                  <a:cubicBezTo>
                    <a:pt x="44" y="68"/>
                    <a:pt x="42" y="71"/>
                    <a:pt x="39" y="71"/>
                  </a:cubicBezTo>
                  <a:cubicBezTo>
                    <a:pt x="36" y="71"/>
                    <a:pt x="33" y="69"/>
                    <a:pt x="32" y="65"/>
                  </a:cubicBezTo>
                  <a:cubicBezTo>
                    <a:pt x="32" y="57"/>
                    <a:pt x="32" y="49"/>
                    <a:pt x="32" y="41"/>
                  </a:cubicBezTo>
                  <a:cubicBezTo>
                    <a:pt x="36" y="39"/>
                    <a:pt x="40" y="36"/>
                    <a:pt x="44" y="34"/>
                  </a:cubicBezTo>
                  <a:cubicBezTo>
                    <a:pt x="42" y="30"/>
                    <a:pt x="41" y="26"/>
                    <a:pt x="40" y="22"/>
                  </a:cubicBezTo>
                  <a:cubicBezTo>
                    <a:pt x="39" y="22"/>
                    <a:pt x="37" y="21"/>
                    <a:pt x="36" y="21"/>
                  </a:cubicBezTo>
                  <a:cubicBezTo>
                    <a:pt x="34" y="25"/>
                    <a:pt x="32" y="29"/>
                    <a:pt x="30" y="32"/>
                  </a:cubicBezTo>
                  <a:cubicBezTo>
                    <a:pt x="21" y="32"/>
                    <a:pt x="12" y="32"/>
                    <a:pt x="3" y="32"/>
                  </a:cubicBezTo>
                  <a:cubicBezTo>
                    <a:pt x="1" y="31"/>
                    <a:pt x="0" y="29"/>
                    <a:pt x="0" y="27"/>
                  </a:cubicBezTo>
                  <a:cubicBezTo>
                    <a:pt x="0" y="25"/>
                    <a:pt x="1" y="23"/>
                    <a:pt x="3" y="22"/>
                  </a:cubicBezTo>
                  <a:cubicBezTo>
                    <a:pt x="10" y="22"/>
                    <a:pt x="17" y="22"/>
                    <a:pt x="24" y="22"/>
                  </a:cubicBezTo>
                  <a:cubicBezTo>
                    <a:pt x="27" y="18"/>
                    <a:pt x="29" y="13"/>
                    <a:pt x="32" y="9"/>
                  </a:cubicBezTo>
                  <a:cubicBezTo>
                    <a:pt x="34" y="8"/>
                    <a:pt x="37" y="7"/>
                    <a:pt x="40" y="6"/>
                  </a:cubicBezTo>
                  <a:cubicBezTo>
                    <a:pt x="43" y="4"/>
                    <a:pt x="46" y="2"/>
                    <a:pt x="49" y="0"/>
                  </a:cubicBezTo>
                  <a:cubicBezTo>
                    <a:pt x="56" y="0"/>
                    <a:pt x="62" y="0"/>
                    <a:pt x="69" y="0"/>
                  </a:cubicBezTo>
                  <a:cubicBezTo>
                    <a:pt x="74" y="7"/>
                    <a:pt x="78" y="14"/>
                    <a:pt x="83" y="21"/>
                  </a:cubicBezTo>
                  <a:cubicBezTo>
                    <a:pt x="84" y="23"/>
                    <a:pt x="83" y="26"/>
                    <a:pt x="80" y="28"/>
                  </a:cubicBezTo>
                  <a:cubicBezTo>
                    <a:pt x="79" y="29"/>
                    <a:pt x="76" y="28"/>
                    <a:pt x="75" y="27"/>
                  </a:cubicBezTo>
                  <a:cubicBezTo>
                    <a:pt x="72" y="22"/>
                    <a:pt x="69" y="17"/>
                    <a:pt x="66" y="12"/>
                  </a:cubicBezTo>
                  <a:cubicBezTo>
                    <a:pt x="63" y="11"/>
                    <a:pt x="59" y="11"/>
                    <a:pt x="56" y="10"/>
                  </a:cubicBezTo>
                  <a:cubicBezTo>
                    <a:pt x="56" y="11"/>
                    <a:pt x="56" y="12"/>
                    <a:pt x="56" y="14"/>
                  </a:cubicBezTo>
                  <a:cubicBezTo>
                    <a:pt x="60" y="19"/>
                    <a:pt x="63" y="24"/>
                    <a:pt x="66" y="29"/>
                  </a:cubicBezTo>
                  <a:cubicBezTo>
                    <a:pt x="67" y="37"/>
                    <a:pt x="68" y="44"/>
                    <a:pt x="68" y="51"/>
                  </a:cubicBezTo>
                  <a:cubicBezTo>
                    <a:pt x="74" y="53"/>
                    <a:pt x="80" y="55"/>
                    <a:pt x="85" y="57"/>
                  </a:cubicBezTo>
                  <a:cubicBezTo>
                    <a:pt x="88" y="59"/>
                    <a:pt x="89" y="62"/>
                    <a:pt x="88" y="65"/>
                  </a:cubicBezTo>
                  <a:cubicBezTo>
                    <a:pt x="87" y="68"/>
                    <a:pt x="85" y="70"/>
                    <a:pt x="81" y="70"/>
                  </a:cubicBezTo>
                  <a:cubicBezTo>
                    <a:pt x="73" y="67"/>
                    <a:pt x="65" y="63"/>
                    <a:pt x="57" y="60"/>
                  </a:cubicBezTo>
                  <a:cubicBezTo>
                    <a:pt x="56" y="55"/>
                    <a:pt x="56" y="50"/>
                    <a:pt x="56" y="45"/>
                  </a:cubicBezTo>
                  <a:cubicBezTo>
                    <a:pt x="53" y="45"/>
                    <a:pt x="50" y="44"/>
                    <a:pt x="47" y="44"/>
                  </a:cubicBezTo>
                  <a:cubicBezTo>
                    <a:pt x="46" y="45"/>
                    <a:pt x="45" y="47"/>
                    <a:pt x="44" y="48"/>
                  </a:cubicBezTo>
                  <a:close/>
                </a:path>
              </a:pathLst>
            </a:custGeom>
            <a:solidFill>
              <a:srgbClr val="B0B0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6" name="Freeform 273">
              <a:extLst>
                <a:ext uri="{FF2B5EF4-FFF2-40B4-BE49-F238E27FC236}">
                  <a16:creationId xmlns:a16="http://schemas.microsoft.com/office/drawing/2014/main" id="{5019F260-3415-4F49-8AD5-2C5DBCFC6EA4}"/>
                </a:ext>
              </a:extLst>
            </p:cNvPr>
            <p:cNvSpPr>
              <a:spLocks/>
            </p:cNvSpPr>
            <p:nvPr/>
          </p:nvSpPr>
          <p:spPr bwMode="auto">
            <a:xfrm>
              <a:off x="2644776" y="3808413"/>
              <a:ext cx="46038" cy="79375"/>
            </a:xfrm>
            <a:custGeom>
              <a:avLst/>
              <a:gdLst>
                <a:gd name="T0" fmla="*/ 10 w 105"/>
                <a:gd name="T1" fmla="*/ 186 h 186"/>
                <a:gd name="T2" fmla="*/ 5 w 105"/>
                <a:gd name="T3" fmla="*/ 180 h 186"/>
                <a:gd name="T4" fmla="*/ 12 w 105"/>
                <a:gd name="T5" fmla="*/ 152 h 186"/>
                <a:gd name="T6" fmla="*/ 34 w 105"/>
                <a:gd name="T7" fmla="*/ 137 h 186"/>
                <a:gd name="T8" fmla="*/ 61 w 105"/>
                <a:gd name="T9" fmla="*/ 127 h 186"/>
                <a:gd name="T10" fmla="*/ 71 w 105"/>
                <a:gd name="T11" fmla="*/ 123 h 186"/>
                <a:gd name="T12" fmla="*/ 90 w 105"/>
                <a:gd name="T13" fmla="*/ 86 h 186"/>
                <a:gd name="T14" fmla="*/ 68 w 105"/>
                <a:gd name="T15" fmla="*/ 60 h 186"/>
                <a:gd name="T16" fmla="*/ 53 w 105"/>
                <a:gd name="T17" fmla="*/ 53 h 186"/>
                <a:gd name="T18" fmla="*/ 39 w 105"/>
                <a:gd name="T19" fmla="*/ 49 h 186"/>
                <a:gd name="T20" fmla="*/ 2 w 105"/>
                <a:gd name="T21" fmla="*/ 9 h 186"/>
                <a:gd name="T22" fmla="*/ 4 w 105"/>
                <a:gd name="T23" fmla="*/ 1 h 186"/>
                <a:gd name="T24" fmla="*/ 12 w 105"/>
                <a:gd name="T25" fmla="*/ 4 h 186"/>
                <a:gd name="T26" fmla="*/ 44 w 105"/>
                <a:gd name="T27" fmla="*/ 38 h 186"/>
                <a:gd name="T28" fmla="*/ 55 w 105"/>
                <a:gd name="T29" fmla="*/ 42 h 186"/>
                <a:gd name="T30" fmla="*/ 74 w 105"/>
                <a:gd name="T31" fmla="*/ 49 h 186"/>
                <a:gd name="T32" fmla="*/ 102 w 105"/>
                <a:gd name="T33" fmla="*/ 85 h 186"/>
                <a:gd name="T34" fmla="*/ 78 w 105"/>
                <a:gd name="T35" fmla="*/ 132 h 186"/>
                <a:gd name="T36" fmla="*/ 64 w 105"/>
                <a:gd name="T37" fmla="*/ 139 h 186"/>
                <a:gd name="T38" fmla="*/ 40 w 105"/>
                <a:gd name="T39" fmla="*/ 148 h 186"/>
                <a:gd name="T40" fmla="*/ 22 w 105"/>
                <a:gd name="T41" fmla="*/ 160 h 186"/>
                <a:gd name="T42" fmla="*/ 16 w 105"/>
                <a:gd name="T43" fmla="*/ 180 h 186"/>
                <a:gd name="T44" fmla="*/ 11 w 105"/>
                <a:gd name="T45" fmla="*/ 186 h 186"/>
                <a:gd name="T46" fmla="*/ 10 w 105"/>
                <a:gd name="T4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5" h="186">
                  <a:moveTo>
                    <a:pt x="10" y="186"/>
                  </a:moveTo>
                  <a:cubicBezTo>
                    <a:pt x="7" y="186"/>
                    <a:pt x="5" y="183"/>
                    <a:pt x="5" y="180"/>
                  </a:cubicBezTo>
                  <a:cubicBezTo>
                    <a:pt x="4" y="170"/>
                    <a:pt x="7" y="160"/>
                    <a:pt x="12" y="152"/>
                  </a:cubicBezTo>
                  <a:cubicBezTo>
                    <a:pt x="17" y="146"/>
                    <a:pt x="23" y="142"/>
                    <a:pt x="34" y="137"/>
                  </a:cubicBezTo>
                  <a:cubicBezTo>
                    <a:pt x="48" y="131"/>
                    <a:pt x="55" y="129"/>
                    <a:pt x="61" y="127"/>
                  </a:cubicBezTo>
                  <a:cubicBezTo>
                    <a:pt x="65" y="126"/>
                    <a:pt x="68" y="125"/>
                    <a:pt x="71" y="123"/>
                  </a:cubicBezTo>
                  <a:cubicBezTo>
                    <a:pt x="82" y="115"/>
                    <a:pt x="92" y="100"/>
                    <a:pt x="90" y="86"/>
                  </a:cubicBezTo>
                  <a:cubicBezTo>
                    <a:pt x="88" y="72"/>
                    <a:pt x="73" y="63"/>
                    <a:pt x="68" y="60"/>
                  </a:cubicBezTo>
                  <a:cubicBezTo>
                    <a:pt x="62" y="56"/>
                    <a:pt x="57" y="55"/>
                    <a:pt x="53" y="53"/>
                  </a:cubicBezTo>
                  <a:cubicBezTo>
                    <a:pt x="49" y="53"/>
                    <a:pt x="44" y="51"/>
                    <a:pt x="39" y="49"/>
                  </a:cubicBezTo>
                  <a:cubicBezTo>
                    <a:pt x="24" y="42"/>
                    <a:pt x="11" y="29"/>
                    <a:pt x="2" y="9"/>
                  </a:cubicBezTo>
                  <a:cubicBezTo>
                    <a:pt x="0" y="6"/>
                    <a:pt x="1" y="3"/>
                    <a:pt x="4" y="1"/>
                  </a:cubicBezTo>
                  <a:cubicBezTo>
                    <a:pt x="7" y="0"/>
                    <a:pt x="11" y="1"/>
                    <a:pt x="12" y="4"/>
                  </a:cubicBezTo>
                  <a:cubicBezTo>
                    <a:pt x="21" y="21"/>
                    <a:pt x="31" y="32"/>
                    <a:pt x="44" y="38"/>
                  </a:cubicBezTo>
                  <a:cubicBezTo>
                    <a:pt x="48" y="40"/>
                    <a:pt x="52" y="41"/>
                    <a:pt x="55" y="42"/>
                  </a:cubicBezTo>
                  <a:cubicBezTo>
                    <a:pt x="61" y="43"/>
                    <a:pt x="66" y="45"/>
                    <a:pt x="74" y="49"/>
                  </a:cubicBezTo>
                  <a:cubicBezTo>
                    <a:pt x="81" y="54"/>
                    <a:pt x="99" y="65"/>
                    <a:pt x="102" y="85"/>
                  </a:cubicBezTo>
                  <a:cubicBezTo>
                    <a:pt x="105" y="104"/>
                    <a:pt x="92" y="123"/>
                    <a:pt x="78" y="132"/>
                  </a:cubicBezTo>
                  <a:cubicBezTo>
                    <a:pt x="73" y="136"/>
                    <a:pt x="69" y="137"/>
                    <a:pt x="64" y="139"/>
                  </a:cubicBezTo>
                  <a:cubicBezTo>
                    <a:pt x="59" y="140"/>
                    <a:pt x="52" y="142"/>
                    <a:pt x="40" y="148"/>
                  </a:cubicBezTo>
                  <a:cubicBezTo>
                    <a:pt x="29" y="153"/>
                    <a:pt x="25" y="155"/>
                    <a:pt x="22" y="160"/>
                  </a:cubicBezTo>
                  <a:cubicBezTo>
                    <a:pt x="17" y="166"/>
                    <a:pt x="16" y="174"/>
                    <a:pt x="16" y="180"/>
                  </a:cubicBezTo>
                  <a:cubicBezTo>
                    <a:pt x="17" y="183"/>
                    <a:pt x="14" y="186"/>
                    <a:pt x="11" y="186"/>
                  </a:cubicBezTo>
                  <a:cubicBezTo>
                    <a:pt x="11" y="186"/>
                    <a:pt x="11" y="186"/>
                    <a:pt x="10" y="186"/>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7" name="Freeform 274">
              <a:extLst>
                <a:ext uri="{FF2B5EF4-FFF2-40B4-BE49-F238E27FC236}">
                  <a16:creationId xmlns:a16="http://schemas.microsoft.com/office/drawing/2014/main" id="{946C7B8D-92B7-4D3A-A091-EAD46E5BB710}"/>
                </a:ext>
              </a:extLst>
            </p:cNvPr>
            <p:cNvSpPr>
              <a:spLocks/>
            </p:cNvSpPr>
            <p:nvPr/>
          </p:nvSpPr>
          <p:spPr bwMode="auto">
            <a:xfrm>
              <a:off x="2644776" y="3808413"/>
              <a:ext cx="44450" cy="79375"/>
            </a:xfrm>
            <a:custGeom>
              <a:avLst/>
              <a:gdLst>
                <a:gd name="T0" fmla="*/ 95 w 105"/>
                <a:gd name="T1" fmla="*/ 186 h 186"/>
                <a:gd name="T2" fmla="*/ 95 w 105"/>
                <a:gd name="T3" fmla="*/ 186 h 186"/>
                <a:gd name="T4" fmla="*/ 89 w 105"/>
                <a:gd name="T5" fmla="*/ 180 h 186"/>
                <a:gd name="T6" fmla="*/ 84 w 105"/>
                <a:gd name="T7" fmla="*/ 160 h 186"/>
                <a:gd name="T8" fmla="*/ 66 w 105"/>
                <a:gd name="T9" fmla="*/ 148 h 186"/>
                <a:gd name="T10" fmla="*/ 41 w 105"/>
                <a:gd name="T11" fmla="*/ 139 h 186"/>
                <a:gd name="T12" fmla="*/ 27 w 105"/>
                <a:gd name="T13" fmla="*/ 132 h 186"/>
                <a:gd name="T14" fmla="*/ 3 w 105"/>
                <a:gd name="T15" fmla="*/ 85 h 186"/>
                <a:gd name="T16" fmla="*/ 31 w 105"/>
                <a:gd name="T17" fmla="*/ 49 h 186"/>
                <a:gd name="T18" fmla="*/ 50 w 105"/>
                <a:gd name="T19" fmla="*/ 42 h 186"/>
                <a:gd name="T20" fmla="*/ 61 w 105"/>
                <a:gd name="T21" fmla="*/ 38 h 186"/>
                <a:gd name="T22" fmla="*/ 93 w 105"/>
                <a:gd name="T23" fmla="*/ 4 h 186"/>
                <a:gd name="T24" fmla="*/ 101 w 105"/>
                <a:gd name="T25" fmla="*/ 1 h 186"/>
                <a:gd name="T26" fmla="*/ 104 w 105"/>
                <a:gd name="T27" fmla="*/ 9 h 186"/>
                <a:gd name="T28" fmla="*/ 66 w 105"/>
                <a:gd name="T29" fmla="*/ 49 h 186"/>
                <a:gd name="T30" fmla="*/ 53 w 105"/>
                <a:gd name="T31" fmla="*/ 53 h 186"/>
                <a:gd name="T32" fmla="*/ 38 w 105"/>
                <a:gd name="T33" fmla="*/ 60 h 186"/>
                <a:gd name="T34" fmla="*/ 15 w 105"/>
                <a:gd name="T35" fmla="*/ 86 h 186"/>
                <a:gd name="T36" fmla="*/ 34 w 105"/>
                <a:gd name="T37" fmla="*/ 123 h 186"/>
                <a:gd name="T38" fmla="*/ 45 w 105"/>
                <a:gd name="T39" fmla="*/ 127 h 186"/>
                <a:gd name="T40" fmla="*/ 71 w 105"/>
                <a:gd name="T41" fmla="*/ 137 h 186"/>
                <a:gd name="T42" fmla="*/ 93 w 105"/>
                <a:gd name="T43" fmla="*/ 152 h 186"/>
                <a:gd name="T44" fmla="*/ 101 w 105"/>
                <a:gd name="T45" fmla="*/ 180 h 186"/>
                <a:gd name="T46" fmla="*/ 95 w 105"/>
                <a:gd name="T4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5" h="186">
                  <a:moveTo>
                    <a:pt x="95" y="186"/>
                  </a:moveTo>
                  <a:cubicBezTo>
                    <a:pt x="95" y="186"/>
                    <a:pt x="95" y="186"/>
                    <a:pt x="95" y="186"/>
                  </a:cubicBezTo>
                  <a:cubicBezTo>
                    <a:pt x="91" y="186"/>
                    <a:pt x="89" y="183"/>
                    <a:pt x="89" y="180"/>
                  </a:cubicBezTo>
                  <a:cubicBezTo>
                    <a:pt x="89" y="174"/>
                    <a:pt x="88" y="166"/>
                    <a:pt x="84" y="160"/>
                  </a:cubicBezTo>
                  <a:cubicBezTo>
                    <a:pt x="81" y="155"/>
                    <a:pt x="77" y="153"/>
                    <a:pt x="66" y="148"/>
                  </a:cubicBezTo>
                  <a:cubicBezTo>
                    <a:pt x="53" y="142"/>
                    <a:pt x="46" y="140"/>
                    <a:pt x="41" y="139"/>
                  </a:cubicBezTo>
                  <a:cubicBezTo>
                    <a:pt x="36" y="137"/>
                    <a:pt x="33" y="136"/>
                    <a:pt x="27" y="132"/>
                  </a:cubicBezTo>
                  <a:cubicBezTo>
                    <a:pt x="14" y="123"/>
                    <a:pt x="0" y="104"/>
                    <a:pt x="3" y="85"/>
                  </a:cubicBezTo>
                  <a:cubicBezTo>
                    <a:pt x="6" y="65"/>
                    <a:pt x="24" y="54"/>
                    <a:pt x="31" y="49"/>
                  </a:cubicBezTo>
                  <a:cubicBezTo>
                    <a:pt x="39" y="45"/>
                    <a:pt x="44" y="43"/>
                    <a:pt x="50" y="42"/>
                  </a:cubicBezTo>
                  <a:cubicBezTo>
                    <a:pt x="54" y="41"/>
                    <a:pt x="57" y="40"/>
                    <a:pt x="61" y="38"/>
                  </a:cubicBezTo>
                  <a:cubicBezTo>
                    <a:pt x="74" y="32"/>
                    <a:pt x="85" y="21"/>
                    <a:pt x="93" y="4"/>
                  </a:cubicBezTo>
                  <a:cubicBezTo>
                    <a:pt x="94" y="1"/>
                    <a:pt x="98" y="0"/>
                    <a:pt x="101" y="1"/>
                  </a:cubicBezTo>
                  <a:cubicBezTo>
                    <a:pt x="104" y="3"/>
                    <a:pt x="105" y="6"/>
                    <a:pt x="104" y="9"/>
                  </a:cubicBezTo>
                  <a:cubicBezTo>
                    <a:pt x="94" y="29"/>
                    <a:pt x="82" y="42"/>
                    <a:pt x="66" y="49"/>
                  </a:cubicBezTo>
                  <a:cubicBezTo>
                    <a:pt x="61" y="51"/>
                    <a:pt x="57" y="53"/>
                    <a:pt x="53" y="53"/>
                  </a:cubicBezTo>
                  <a:cubicBezTo>
                    <a:pt x="48" y="55"/>
                    <a:pt x="44" y="56"/>
                    <a:pt x="38" y="60"/>
                  </a:cubicBezTo>
                  <a:cubicBezTo>
                    <a:pt x="32" y="63"/>
                    <a:pt x="17" y="72"/>
                    <a:pt x="15" y="86"/>
                  </a:cubicBezTo>
                  <a:cubicBezTo>
                    <a:pt x="13" y="100"/>
                    <a:pt x="23" y="115"/>
                    <a:pt x="34" y="123"/>
                  </a:cubicBezTo>
                  <a:cubicBezTo>
                    <a:pt x="38" y="125"/>
                    <a:pt x="40" y="126"/>
                    <a:pt x="45" y="127"/>
                  </a:cubicBezTo>
                  <a:cubicBezTo>
                    <a:pt x="50" y="129"/>
                    <a:pt x="57" y="131"/>
                    <a:pt x="71" y="137"/>
                  </a:cubicBezTo>
                  <a:cubicBezTo>
                    <a:pt x="82" y="142"/>
                    <a:pt x="88" y="146"/>
                    <a:pt x="93" y="152"/>
                  </a:cubicBezTo>
                  <a:cubicBezTo>
                    <a:pt x="99" y="160"/>
                    <a:pt x="101" y="170"/>
                    <a:pt x="101" y="180"/>
                  </a:cubicBezTo>
                  <a:cubicBezTo>
                    <a:pt x="101" y="183"/>
                    <a:pt x="98" y="186"/>
                    <a:pt x="95" y="186"/>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8" name="Freeform 275">
              <a:extLst>
                <a:ext uri="{FF2B5EF4-FFF2-40B4-BE49-F238E27FC236}">
                  <a16:creationId xmlns:a16="http://schemas.microsoft.com/office/drawing/2014/main" id="{99F96698-B45A-4B89-85B5-9FACC3B5C208}"/>
                </a:ext>
              </a:extLst>
            </p:cNvPr>
            <p:cNvSpPr>
              <a:spLocks/>
            </p:cNvSpPr>
            <p:nvPr/>
          </p:nvSpPr>
          <p:spPr bwMode="auto">
            <a:xfrm>
              <a:off x="2654301" y="3811588"/>
              <a:ext cx="26988" cy="4763"/>
            </a:xfrm>
            <a:custGeom>
              <a:avLst/>
              <a:gdLst>
                <a:gd name="T0" fmla="*/ 55 w 61"/>
                <a:gd name="T1" fmla="*/ 12 h 12"/>
                <a:gd name="T2" fmla="*/ 6 w 61"/>
                <a:gd name="T3" fmla="*/ 12 h 12"/>
                <a:gd name="T4" fmla="*/ 0 w 61"/>
                <a:gd name="T5" fmla="*/ 6 h 12"/>
                <a:gd name="T6" fmla="*/ 6 w 61"/>
                <a:gd name="T7" fmla="*/ 0 h 12"/>
                <a:gd name="T8" fmla="*/ 55 w 61"/>
                <a:gd name="T9" fmla="*/ 0 h 12"/>
                <a:gd name="T10" fmla="*/ 61 w 61"/>
                <a:gd name="T11" fmla="*/ 6 h 12"/>
                <a:gd name="T12" fmla="*/ 55 w 6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61" h="12">
                  <a:moveTo>
                    <a:pt x="55" y="12"/>
                  </a:moveTo>
                  <a:cubicBezTo>
                    <a:pt x="6" y="12"/>
                    <a:pt x="6" y="12"/>
                    <a:pt x="6" y="12"/>
                  </a:cubicBezTo>
                  <a:cubicBezTo>
                    <a:pt x="3" y="12"/>
                    <a:pt x="0" y="10"/>
                    <a:pt x="0" y="6"/>
                  </a:cubicBezTo>
                  <a:cubicBezTo>
                    <a:pt x="0" y="3"/>
                    <a:pt x="3" y="0"/>
                    <a:pt x="6" y="0"/>
                  </a:cubicBezTo>
                  <a:cubicBezTo>
                    <a:pt x="55" y="0"/>
                    <a:pt x="55" y="0"/>
                    <a:pt x="55" y="0"/>
                  </a:cubicBezTo>
                  <a:cubicBezTo>
                    <a:pt x="58" y="0"/>
                    <a:pt x="61" y="3"/>
                    <a:pt x="61" y="6"/>
                  </a:cubicBezTo>
                  <a:cubicBezTo>
                    <a:pt x="61" y="10"/>
                    <a:pt x="58" y="12"/>
                    <a:pt x="55" y="1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9" name="Freeform 276">
              <a:extLst>
                <a:ext uri="{FF2B5EF4-FFF2-40B4-BE49-F238E27FC236}">
                  <a16:creationId xmlns:a16="http://schemas.microsoft.com/office/drawing/2014/main" id="{CBC4CCFD-62ED-4C6C-917B-DF92B81D2301}"/>
                </a:ext>
              </a:extLst>
            </p:cNvPr>
            <p:cNvSpPr>
              <a:spLocks/>
            </p:cNvSpPr>
            <p:nvPr/>
          </p:nvSpPr>
          <p:spPr bwMode="auto">
            <a:xfrm>
              <a:off x="2654301" y="3838576"/>
              <a:ext cx="26988" cy="6350"/>
            </a:xfrm>
            <a:custGeom>
              <a:avLst/>
              <a:gdLst>
                <a:gd name="T0" fmla="*/ 55 w 61"/>
                <a:gd name="T1" fmla="*/ 12 h 12"/>
                <a:gd name="T2" fmla="*/ 6 w 61"/>
                <a:gd name="T3" fmla="*/ 12 h 12"/>
                <a:gd name="T4" fmla="*/ 0 w 61"/>
                <a:gd name="T5" fmla="*/ 6 h 12"/>
                <a:gd name="T6" fmla="*/ 6 w 61"/>
                <a:gd name="T7" fmla="*/ 0 h 12"/>
                <a:gd name="T8" fmla="*/ 55 w 61"/>
                <a:gd name="T9" fmla="*/ 0 h 12"/>
                <a:gd name="T10" fmla="*/ 61 w 61"/>
                <a:gd name="T11" fmla="*/ 6 h 12"/>
                <a:gd name="T12" fmla="*/ 55 w 6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61" h="12">
                  <a:moveTo>
                    <a:pt x="55" y="12"/>
                  </a:moveTo>
                  <a:cubicBezTo>
                    <a:pt x="6" y="12"/>
                    <a:pt x="6" y="12"/>
                    <a:pt x="6" y="12"/>
                  </a:cubicBezTo>
                  <a:cubicBezTo>
                    <a:pt x="3" y="12"/>
                    <a:pt x="0" y="10"/>
                    <a:pt x="0" y="6"/>
                  </a:cubicBezTo>
                  <a:cubicBezTo>
                    <a:pt x="0" y="3"/>
                    <a:pt x="3" y="0"/>
                    <a:pt x="6" y="0"/>
                  </a:cubicBezTo>
                  <a:cubicBezTo>
                    <a:pt x="55" y="0"/>
                    <a:pt x="55" y="0"/>
                    <a:pt x="55" y="0"/>
                  </a:cubicBezTo>
                  <a:cubicBezTo>
                    <a:pt x="58" y="0"/>
                    <a:pt x="61" y="3"/>
                    <a:pt x="61" y="6"/>
                  </a:cubicBezTo>
                  <a:cubicBezTo>
                    <a:pt x="61" y="10"/>
                    <a:pt x="58" y="12"/>
                    <a:pt x="55" y="1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0" name="Freeform 277">
              <a:extLst>
                <a:ext uri="{FF2B5EF4-FFF2-40B4-BE49-F238E27FC236}">
                  <a16:creationId xmlns:a16="http://schemas.microsoft.com/office/drawing/2014/main" id="{8621289E-066F-4801-84BC-C50D146CF578}"/>
                </a:ext>
              </a:extLst>
            </p:cNvPr>
            <p:cNvSpPr>
              <a:spLocks/>
            </p:cNvSpPr>
            <p:nvPr/>
          </p:nvSpPr>
          <p:spPr bwMode="auto">
            <a:xfrm>
              <a:off x="2654301" y="3851276"/>
              <a:ext cx="26988" cy="4763"/>
            </a:xfrm>
            <a:custGeom>
              <a:avLst/>
              <a:gdLst>
                <a:gd name="T0" fmla="*/ 55 w 61"/>
                <a:gd name="T1" fmla="*/ 12 h 12"/>
                <a:gd name="T2" fmla="*/ 6 w 61"/>
                <a:gd name="T3" fmla="*/ 12 h 12"/>
                <a:gd name="T4" fmla="*/ 0 w 61"/>
                <a:gd name="T5" fmla="*/ 6 h 12"/>
                <a:gd name="T6" fmla="*/ 6 w 61"/>
                <a:gd name="T7" fmla="*/ 0 h 12"/>
                <a:gd name="T8" fmla="*/ 55 w 61"/>
                <a:gd name="T9" fmla="*/ 0 h 12"/>
                <a:gd name="T10" fmla="*/ 61 w 61"/>
                <a:gd name="T11" fmla="*/ 6 h 12"/>
                <a:gd name="T12" fmla="*/ 55 w 6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61" h="12">
                  <a:moveTo>
                    <a:pt x="55" y="12"/>
                  </a:moveTo>
                  <a:cubicBezTo>
                    <a:pt x="6" y="12"/>
                    <a:pt x="6" y="12"/>
                    <a:pt x="6" y="12"/>
                  </a:cubicBezTo>
                  <a:cubicBezTo>
                    <a:pt x="3" y="12"/>
                    <a:pt x="0" y="9"/>
                    <a:pt x="0" y="6"/>
                  </a:cubicBezTo>
                  <a:cubicBezTo>
                    <a:pt x="0" y="3"/>
                    <a:pt x="3" y="0"/>
                    <a:pt x="6" y="0"/>
                  </a:cubicBezTo>
                  <a:cubicBezTo>
                    <a:pt x="55" y="0"/>
                    <a:pt x="55" y="0"/>
                    <a:pt x="55" y="0"/>
                  </a:cubicBezTo>
                  <a:cubicBezTo>
                    <a:pt x="58" y="0"/>
                    <a:pt x="61" y="3"/>
                    <a:pt x="61" y="6"/>
                  </a:cubicBezTo>
                  <a:cubicBezTo>
                    <a:pt x="61" y="9"/>
                    <a:pt x="58" y="12"/>
                    <a:pt x="55" y="1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1" name="Freeform 278">
              <a:extLst>
                <a:ext uri="{FF2B5EF4-FFF2-40B4-BE49-F238E27FC236}">
                  <a16:creationId xmlns:a16="http://schemas.microsoft.com/office/drawing/2014/main" id="{216F0257-D2CB-4DB1-8F87-B0E06A6C30A4}"/>
                </a:ext>
              </a:extLst>
            </p:cNvPr>
            <p:cNvSpPr>
              <a:spLocks/>
            </p:cNvSpPr>
            <p:nvPr/>
          </p:nvSpPr>
          <p:spPr bwMode="auto">
            <a:xfrm>
              <a:off x="2654301" y="3878263"/>
              <a:ext cx="26988" cy="4763"/>
            </a:xfrm>
            <a:custGeom>
              <a:avLst/>
              <a:gdLst>
                <a:gd name="T0" fmla="*/ 55 w 61"/>
                <a:gd name="T1" fmla="*/ 12 h 12"/>
                <a:gd name="T2" fmla="*/ 6 w 61"/>
                <a:gd name="T3" fmla="*/ 12 h 12"/>
                <a:gd name="T4" fmla="*/ 0 w 61"/>
                <a:gd name="T5" fmla="*/ 6 h 12"/>
                <a:gd name="T6" fmla="*/ 6 w 61"/>
                <a:gd name="T7" fmla="*/ 0 h 12"/>
                <a:gd name="T8" fmla="*/ 55 w 61"/>
                <a:gd name="T9" fmla="*/ 0 h 12"/>
                <a:gd name="T10" fmla="*/ 61 w 61"/>
                <a:gd name="T11" fmla="*/ 6 h 12"/>
                <a:gd name="T12" fmla="*/ 55 w 6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61" h="12">
                  <a:moveTo>
                    <a:pt x="55" y="12"/>
                  </a:moveTo>
                  <a:cubicBezTo>
                    <a:pt x="6" y="12"/>
                    <a:pt x="6" y="12"/>
                    <a:pt x="6" y="12"/>
                  </a:cubicBezTo>
                  <a:cubicBezTo>
                    <a:pt x="3" y="12"/>
                    <a:pt x="0" y="9"/>
                    <a:pt x="0" y="6"/>
                  </a:cubicBezTo>
                  <a:cubicBezTo>
                    <a:pt x="0" y="2"/>
                    <a:pt x="3" y="0"/>
                    <a:pt x="6" y="0"/>
                  </a:cubicBezTo>
                  <a:cubicBezTo>
                    <a:pt x="55" y="0"/>
                    <a:pt x="55" y="0"/>
                    <a:pt x="55" y="0"/>
                  </a:cubicBezTo>
                  <a:cubicBezTo>
                    <a:pt x="58" y="0"/>
                    <a:pt x="61" y="2"/>
                    <a:pt x="61" y="6"/>
                  </a:cubicBezTo>
                  <a:cubicBezTo>
                    <a:pt x="61" y="9"/>
                    <a:pt x="58" y="12"/>
                    <a:pt x="55" y="12"/>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2" name="Freeform 279">
              <a:extLst>
                <a:ext uri="{FF2B5EF4-FFF2-40B4-BE49-F238E27FC236}">
                  <a16:creationId xmlns:a16="http://schemas.microsoft.com/office/drawing/2014/main" id="{3490CFB6-08A0-4C09-9453-AA628CBE5ED7}"/>
                </a:ext>
              </a:extLst>
            </p:cNvPr>
            <p:cNvSpPr>
              <a:spLocks/>
            </p:cNvSpPr>
            <p:nvPr/>
          </p:nvSpPr>
          <p:spPr bwMode="auto">
            <a:xfrm>
              <a:off x="2662238" y="3767138"/>
              <a:ext cx="66675" cy="30163"/>
            </a:xfrm>
            <a:custGeom>
              <a:avLst/>
              <a:gdLst>
                <a:gd name="T0" fmla="*/ 123 w 157"/>
                <a:gd name="T1" fmla="*/ 71 h 71"/>
                <a:gd name="T2" fmla="*/ 100 w 157"/>
                <a:gd name="T3" fmla="*/ 8 h 71"/>
                <a:gd name="T4" fmla="*/ 4 w 157"/>
                <a:gd name="T5" fmla="*/ 8 h 71"/>
                <a:gd name="T6" fmla="*/ 0 w 157"/>
                <a:gd name="T7" fmla="*/ 4 h 71"/>
                <a:gd name="T8" fmla="*/ 4 w 157"/>
                <a:gd name="T9" fmla="*/ 0 h 71"/>
                <a:gd name="T10" fmla="*/ 105 w 157"/>
                <a:gd name="T11" fmla="*/ 0 h 71"/>
                <a:gd name="T12" fmla="*/ 125 w 157"/>
                <a:gd name="T13" fmla="*/ 53 h 71"/>
                <a:gd name="T14" fmla="*/ 141 w 157"/>
                <a:gd name="T15" fmla="*/ 29 h 71"/>
                <a:gd name="T16" fmla="*/ 153 w 157"/>
                <a:gd name="T17" fmla="*/ 29 h 71"/>
                <a:gd name="T18" fmla="*/ 157 w 157"/>
                <a:gd name="T19" fmla="*/ 33 h 71"/>
                <a:gd name="T20" fmla="*/ 153 w 157"/>
                <a:gd name="T21" fmla="*/ 37 h 71"/>
                <a:gd name="T22" fmla="*/ 145 w 157"/>
                <a:gd name="T23" fmla="*/ 37 h 71"/>
                <a:gd name="T24" fmla="*/ 123 w 157"/>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7" h="71">
                  <a:moveTo>
                    <a:pt x="123" y="71"/>
                  </a:moveTo>
                  <a:cubicBezTo>
                    <a:pt x="100" y="8"/>
                    <a:pt x="100" y="8"/>
                    <a:pt x="100" y="8"/>
                  </a:cubicBezTo>
                  <a:cubicBezTo>
                    <a:pt x="4" y="8"/>
                    <a:pt x="4" y="8"/>
                    <a:pt x="4" y="8"/>
                  </a:cubicBezTo>
                  <a:cubicBezTo>
                    <a:pt x="2" y="8"/>
                    <a:pt x="0" y="6"/>
                    <a:pt x="0" y="4"/>
                  </a:cubicBezTo>
                  <a:cubicBezTo>
                    <a:pt x="0" y="2"/>
                    <a:pt x="2" y="0"/>
                    <a:pt x="4" y="0"/>
                  </a:cubicBezTo>
                  <a:cubicBezTo>
                    <a:pt x="105" y="0"/>
                    <a:pt x="105" y="0"/>
                    <a:pt x="105" y="0"/>
                  </a:cubicBezTo>
                  <a:cubicBezTo>
                    <a:pt x="125" y="53"/>
                    <a:pt x="125" y="53"/>
                    <a:pt x="125" y="53"/>
                  </a:cubicBezTo>
                  <a:cubicBezTo>
                    <a:pt x="141" y="29"/>
                    <a:pt x="141" y="29"/>
                    <a:pt x="141" y="29"/>
                  </a:cubicBezTo>
                  <a:cubicBezTo>
                    <a:pt x="153" y="29"/>
                    <a:pt x="153" y="29"/>
                    <a:pt x="153" y="29"/>
                  </a:cubicBezTo>
                  <a:cubicBezTo>
                    <a:pt x="155" y="29"/>
                    <a:pt x="157" y="30"/>
                    <a:pt x="157" y="33"/>
                  </a:cubicBezTo>
                  <a:cubicBezTo>
                    <a:pt x="157" y="35"/>
                    <a:pt x="155" y="37"/>
                    <a:pt x="153" y="37"/>
                  </a:cubicBezTo>
                  <a:cubicBezTo>
                    <a:pt x="145" y="37"/>
                    <a:pt x="145" y="37"/>
                    <a:pt x="145" y="37"/>
                  </a:cubicBezTo>
                  <a:lnTo>
                    <a:pt x="123" y="71"/>
                  </a:ln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3" name="Freeform 280">
              <a:extLst>
                <a:ext uri="{FF2B5EF4-FFF2-40B4-BE49-F238E27FC236}">
                  <a16:creationId xmlns:a16="http://schemas.microsoft.com/office/drawing/2014/main" id="{C97AEEFC-BEB5-49FE-8088-DA9911427162}"/>
                </a:ext>
              </a:extLst>
            </p:cNvPr>
            <p:cNvSpPr>
              <a:spLocks/>
            </p:cNvSpPr>
            <p:nvPr/>
          </p:nvSpPr>
          <p:spPr bwMode="auto">
            <a:xfrm>
              <a:off x="2697163" y="3773488"/>
              <a:ext cx="7938" cy="20638"/>
            </a:xfrm>
            <a:custGeom>
              <a:avLst/>
              <a:gdLst>
                <a:gd name="T0" fmla="*/ 0 w 20"/>
                <a:gd name="T1" fmla="*/ 0 h 46"/>
                <a:gd name="T2" fmla="*/ 7 w 20"/>
                <a:gd name="T3" fmla="*/ 0 h 46"/>
                <a:gd name="T4" fmla="*/ 13 w 20"/>
                <a:gd name="T5" fmla="*/ 8 h 46"/>
                <a:gd name="T6" fmla="*/ 20 w 20"/>
                <a:gd name="T7" fmla="*/ 12 h 46"/>
                <a:gd name="T8" fmla="*/ 20 w 20"/>
                <a:gd name="T9" fmla="*/ 20 h 46"/>
                <a:gd name="T10" fmla="*/ 9 w 20"/>
                <a:gd name="T11" fmla="*/ 13 h 46"/>
                <a:gd name="T12" fmla="*/ 9 w 20"/>
                <a:gd name="T13" fmla="*/ 46 h 46"/>
                <a:gd name="T14" fmla="*/ 0 w 20"/>
                <a:gd name="T15" fmla="*/ 46 h 46"/>
                <a:gd name="T16" fmla="*/ 0 w 20"/>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46">
                  <a:moveTo>
                    <a:pt x="0" y="0"/>
                  </a:moveTo>
                  <a:cubicBezTo>
                    <a:pt x="7" y="0"/>
                    <a:pt x="7" y="0"/>
                    <a:pt x="7" y="0"/>
                  </a:cubicBezTo>
                  <a:cubicBezTo>
                    <a:pt x="8" y="3"/>
                    <a:pt x="10" y="5"/>
                    <a:pt x="13" y="8"/>
                  </a:cubicBezTo>
                  <a:cubicBezTo>
                    <a:pt x="15" y="10"/>
                    <a:pt x="18" y="11"/>
                    <a:pt x="20" y="12"/>
                  </a:cubicBezTo>
                  <a:cubicBezTo>
                    <a:pt x="20" y="20"/>
                    <a:pt x="20" y="20"/>
                    <a:pt x="20" y="20"/>
                  </a:cubicBezTo>
                  <a:cubicBezTo>
                    <a:pt x="16" y="18"/>
                    <a:pt x="12" y="16"/>
                    <a:pt x="9" y="13"/>
                  </a:cubicBezTo>
                  <a:cubicBezTo>
                    <a:pt x="9" y="46"/>
                    <a:pt x="9" y="46"/>
                    <a:pt x="9" y="46"/>
                  </a:cubicBezTo>
                  <a:cubicBezTo>
                    <a:pt x="0" y="46"/>
                    <a:pt x="0" y="46"/>
                    <a:pt x="0" y="46"/>
                  </a:cubicBezTo>
                  <a:lnTo>
                    <a:pt x="0" y="0"/>
                  </a:ln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4" name="Freeform 281">
              <a:extLst>
                <a:ext uri="{FF2B5EF4-FFF2-40B4-BE49-F238E27FC236}">
                  <a16:creationId xmlns:a16="http://schemas.microsoft.com/office/drawing/2014/main" id="{9BDB6549-58B6-4781-AF46-79DCCDE32BF2}"/>
                </a:ext>
              </a:extLst>
            </p:cNvPr>
            <p:cNvSpPr>
              <a:spLocks/>
            </p:cNvSpPr>
            <p:nvPr/>
          </p:nvSpPr>
          <p:spPr bwMode="auto">
            <a:xfrm>
              <a:off x="2678113" y="3773488"/>
              <a:ext cx="14288" cy="20638"/>
            </a:xfrm>
            <a:custGeom>
              <a:avLst/>
              <a:gdLst>
                <a:gd name="T0" fmla="*/ 18 w 31"/>
                <a:gd name="T1" fmla="*/ 38 h 46"/>
                <a:gd name="T2" fmla="*/ 16 w 31"/>
                <a:gd name="T3" fmla="*/ 36 h 46"/>
                <a:gd name="T4" fmla="*/ 10 w 31"/>
                <a:gd name="T5" fmla="*/ 31 h 46"/>
                <a:gd name="T6" fmla="*/ 5 w 31"/>
                <a:gd name="T7" fmla="*/ 25 h 46"/>
                <a:gd name="T8" fmla="*/ 1 w 31"/>
                <a:gd name="T9" fmla="*/ 19 h 46"/>
                <a:gd name="T10" fmla="*/ 0 w 31"/>
                <a:gd name="T11" fmla="*/ 13 h 46"/>
                <a:gd name="T12" fmla="*/ 4 w 31"/>
                <a:gd name="T13" fmla="*/ 4 h 46"/>
                <a:gd name="T14" fmla="*/ 15 w 31"/>
                <a:gd name="T15" fmla="*/ 0 h 46"/>
                <a:gd name="T16" fmla="*/ 25 w 31"/>
                <a:gd name="T17" fmla="*/ 3 h 46"/>
                <a:gd name="T18" fmla="*/ 30 w 31"/>
                <a:gd name="T19" fmla="*/ 14 h 46"/>
                <a:gd name="T20" fmla="*/ 21 w 31"/>
                <a:gd name="T21" fmla="*/ 15 h 46"/>
                <a:gd name="T22" fmla="*/ 19 w 31"/>
                <a:gd name="T23" fmla="*/ 9 h 46"/>
                <a:gd name="T24" fmla="*/ 15 w 31"/>
                <a:gd name="T25" fmla="*/ 8 h 46"/>
                <a:gd name="T26" fmla="*/ 10 w 31"/>
                <a:gd name="T27" fmla="*/ 9 h 46"/>
                <a:gd name="T28" fmla="*/ 9 w 31"/>
                <a:gd name="T29" fmla="*/ 14 h 46"/>
                <a:gd name="T30" fmla="*/ 11 w 31"/>
                <a:gd name="T31" fmla="*/ 19 h 46"/>
                <a:gd name="T32" fmla="*/ 18 w 31"/>
                <a:gd name="T33" fmla="*/ 26 h 46"/>
                <a:gd name="T34" fmla="*/ 28 w 31"/>
                <a:gd name="T35" fmla="*/ 37 h 46"/>
                <a:gd name="T36" fmla="*/ 31 w 31"/>
                <a:gd name="T37" fmla="*/ 46 h 46"/>
                <a:gd name="T38" fmla="*/ 0 w 31"/>
                <a:gd name="T39" fmla="*/ 46 h 46"/>
                <a:gd name="T40" fmla="*/ 0 w 31"/>
                <a:gd name="T41" fmla="*/ 38 h 46"/>
                <a:gd name="T42" fmla="*/ 18 w 31"/>
                <a:gd name="T43"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46">
                  <a:moveTo>
                    <a:pt x="18" y="38"/>
                  </a:moveTo>
                  <a:cubicBezTo>
                    <a:pt x="17" y="37"/>
                    <a:pt x="16" y="36"/>
                    <a:pt x="16" y="36"/>
                  </a:cubicBezTo>
                  <a:cubicBezTo>
                    <a:pt x="15" y="35"/>
                    <a:pt x="13" y="33"/>
                    <a:pt x="10" y="31"/>
                  </a:cubicBezTo>
                  <a:cubicBezTo>
                    <a:pt x="8" y="28"/>
                    <a:pt x="6" y="26"/>
                    <a:pt x="5" y="25"/>
                  </a:cubicBezTo>
                  <a:cubicBezTo>
                    <a:pt x="3" y="23"/>
                    <a:pt x="2" y="21"/>
                    <a:pt x="1" y="19"/>
                  </a:cubicBezTo>
                  <a:cubicBezTo>
                    <a:pt x="0" y="17"/>
                    <a:pt x="0" y="15"/>
                    <a:pt x="0" y="13"/>
                  </a:cubicBezTo>
                  <a:cubicBezTo>
                    <a:pt x="0" y="9"/>
                    <a:pt x="1" y="6"/>
                    <a:pt x="4" y="4"/>
                  </a:cubicBezTo>
                  <a:cubicBezTo>
                    <a:pt x="7" y="1"/>
                    <a:pt x="10" y="0"/>
                    <a:pt x="15" y="0"/>
                  </a:cubicBezTo>
                  <a:cubicBezTo>
                    <a:pt x="19" y="0"/>
                    <a:pt x="22" y="1"/>
                    <a:pt x="25" y="3"/>
                  </a:cubicBezTo>
                  <a:cubicBezTo>
                    <a:pt x="28" y="5"/>
                    <a:pt x="29" y="9"/>
                    <a:pt x="30" y="14"/>
                  </a:cubicBezTo>
                  <a:cubicBezTo>
                    <a:pt x="21" y="15"/>
                    <a:pt x="21" y="15"/>
                    <a:pt x="21" y="15"/>
                  </a:cubicBezTo>
                  <a:cubicBezTo>
                    <a:pt x="21" y="12"/>
                    <a:pt x="20" y="10"/>
                    <a:pt x="19" y="9"/>
                  </a:cubicBezTo>
                  <a:cubicBezTo>
                    <a:pt x="18" y="8"/>
                    <a:pt x="17" y="8"/>
                    <a:pt x="15" y="8"/>
                  </a:cubicBezTo>
                  <a:cubicBezTo>
                    <a:pt x="13" y="8"/>
                    <a:pt x="12" y="8"/>
                    <a:pt x="10" y="9"/>
                  </a:cubicBezTo>
                  <a:cubicBezTo>
                    <a:pt x="9" y="10"/>
                    <a:pt x="9" y="12"/>
                    <a:pt x="9" y="14"/>
                  </a:cubicBezTo>
                  <a:cubicBezTo>
                    <a:pt x="9" y="15"/>
                    <a:pt x="10" y="17"/>
                    <a:pt x="11" y="19"/>
                  </a:cubicBezTo>
                  <a:cubicBezTo>
                    <a:pt x="12" y="20"/>
                    <a:pt x="14" y="23"/>
                    <a:pt x="18" y="26"/>
                  </a:cubicBezTo>
                  <a:cubicBezTo>
                    <a:pt x="23" y="31"/>
                    <a:pt x="26" y="35"/>
                    <a:pt x="28" y="37"/>
                  </a:cubicBezTo>
                  <a:cubicBezTo>
                    <a:pt x="30" y="40"/>
                    <a:pt x="31" y="43"/>
                    <a:pt x="31" y="46"/>
                  </a:cubicBezTo>
                  <a:cubicBezTo>
                    <a:pt x="0" y="46"/>
                    <a:pt x="0" y="46"/>
                    <a:pt x="0" y="46"/>
                  </a:cubicBezTo>
                  <a:cubicBezTo>
                    <a:pt x="0" y="38"/>
                    <a:pt x="0" y="38"/>
                    <a:pt x="0" y="38"/>
                  </a:cubicBezTo>
                  <a:lnTo>
                    <a:pt x="18" y="38"/>
                  </a:ln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5" name="Freeform 282">
              <a:extLst>
                <a:ext uri="{FF2B5EF4-FFF2-40B4-BE49-F238E27FC236}">
                  <a16:creationId xmlns:a16="http://schemas.microsoft.com/office/drawing/2014/main" id="{9FD38E09-D95D-45C8-A55B-ED128733C8AF}"/>
                </a:ext>
              </a:extLst>
            </p:cNvPr>
            <p:cNvSpPr>
              <a:spLocks/>
            </p:cNvSpPr>
            <p:nvPr/>
          </p:nvSpPr>
          <p:spPr bwMode="auto">
            <a:xfrm>
              <a:off x="2663826" y="3773488"/>
              <a:ext cx="12700" cy="20638"/>
            </a:xfrm>
            <a:custGeom>
              <a:avLst/>
              <a:gdLst>
                <a:gd name="T0" fmla="*/ 26 w 30"/>
                <a:gd name="T1" fmla="*/ 43 h 47"/>
                <a:gd name="T2" fmla="*/ 15 w 30"/>
                <a:gd name="T3" fmla="*/ 47 h 47"/>
                <a:gd name="T4" fmla="*/ 4 w 30"/>
                <a:gd name="T5" fmla="*/ 43 h 47"/>
                <a:gd name="T6" fmla="*/ 0 w 30"/>
                <a:gd name="T7" fmla="*/ 32 h 47"/>
                <a:gd name="T8" fmla="*/ 2 w 30"/>
                <a:gd name="T9" fmla="*/ 25 h 47"/>
                <a:gd name="T10" fmla="*/ 9 w 30"/>
                <a:gd name="T11" fmla="*/ 22 h 47"/>
                <a:gd name="T12" fmla="*/ 2 w 30"/>
                <a:gd name="T13" fmla="*/ 12 h 47"/>
                <a:gd name="T14" fmla="*/ 5 w 30"/>
                <a:gd name="T15" fmla="*/ 4 h 47"/>
                <a:gd name="T16" fmla="*/ 16 w 30"/>
                <a:gd name="T17" fmla="*/ 0 h 47"/>
                <a:gd name="T18" fmla="*/ 23 w 30"/>
                <a:gd name="T19" fmla="*/ 2 h 47"/>
                <a:gd name="T20" fmla="*/ 27 w 30"/>
                <a:gd name="T21" fmla="*/ 6 h 47"/>
                <a:gd name="T22" fmla="*/ 30 w 30"/>
                <a:gd name="T23" fmla="*/ 12 h 47"/>
                <a:gd name="T24" fmla="*/ 22 w 30"/>
                <a:gd name="T25" fmla="*/ 14 h 47"/>
                <a:gd name="T26" fmla="*/ 20 w 30"/>
                <a:gd name="T27" fmla="*/ 9 h 47"/>
                <a:gd name="T28" fmla="*/ 16 w 30"/>
                <a:gd name="T29" fmla="*/ 7 h 47"/>
                <a:gd name="T30" fmla="*/ 12 w 30"/>
                <a:gd name="T31" fmla="*/ 9 h 47"/>
                <a:gd name="T32" fmla="*/ 11 w 30"/>
                <a:gd name="T33" fmla="*/ 13 h 47"/>
                <a:gd name="T34" fmla="*/ 13 w 30"/>
                <a:gd name="T35" fmla="*/ 17 h 47"/>
                <a:gd name="T36" fmla="*/ 18 w 30"/>
                <a:gd name="T37" fmla="*/ 18 h 47"/>
                <a:gd name="T38" fmla="*/ 19 w 30"/>
                <a:gd name="T39" fmla="*/ 26 h 47"/>
                <a:gd name="T40" fmla="*/ 15 w 30"/>
                <a:gd name="T41" fmla="*/ 25 h 47"/>
                <a:gd name="T42" fmla="*/ 11 w 30"/>
                <a:gd name="T43" fmla="*/ 27 h 47"/>
                <a:gd name="T44" fmla="*/ 9 w 30"/>
                <a:gd name="T45" fmla="*/ 32 h 47"/>
                <a:gd name="T46" fmla="*/ 11 w 30"/>
                <a:gd name="T47" fmla="*/ 38 h 47"/>
                <a:gd name="T48" fmla="*/ 15 w 30"/>
                <a:gd name="T49" fmla="*/ 40 h 47"/>
                <a:gd name="T50" fmla="*/ 20 w 30"/>
                <a:gd name="T51" fmla="*/ 38 h 47"/>
                <a:gd name="T52" fmla="*/ 22 w 30"/>
                <a:gd name="T53" fmla="*/ 33 h 47"/>
                <a:gd name="T54" fmla="*/ 30 w 30"/>
                <a:gd name="T55" fmla="*/ 34 h 47"/>
                <a:gd name="T56" fmla="*/ 26 w 30"/>
                <a:gd name="T57"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47">
                  <a:moveTo>
                    <a:pt x="26" y="43"/>
                  </a:moveTo>
                  <a:cubicBezTo>
                    <a:pt x="23" y="46"/>
                    <a:pt x="20" y="47"/>
                    <a:pt x="15" y="47"/>
                  </a:cubicBezTo>
                  <a:cubicBezTo>
                    <a:pt x="11" y="47"/>
                    <a:pt x="7" y="46"/>
                    <a:pt x="4" y="43"/>
                  </a:cubicBezTo>
                  <a:cubicBezTo>
                    <a:pt x="2" y="40"/>
                    <a:pt x="0" y="37"/>
                    <a:pt x="0" y="32"/>
                  </a:cubicBezTo>
                  <a:cubicBezTo>
                    <a:pt x="0" y="30"/>
                    <a:pt x="1" y="27"/>
                    <a:pt x="2" y="25"/>
                  </a:cubicBezTo>
                  <a:cubicBezTo>
                    <a:pt x="4" y="23"/>
                    <a:pt x="6" y="22"/>
                    <a:pt x="9" y="22"/>
                  </a:cubicBezTo>
                  <a:cubicBezTo>
                    <a:pt x="4" y="19"/>
                    <a:pt x="2" y="16"/>
                    <a:pt x="2" y="12"/>
                  </a:cubicBezTo>
                  <a:cubicBezTo>
                    <a:pt x="2" y="9"/>
                    <a:pt x="3" y="7"/>
                    <a:pt x="5" y="4"/>
                  </a:cubicBezTo>
                  <a:cubicBezTo>
                    <a:pt x="8" y="2"/>
                    <a:pt x="11" y="0"/>
                    <a:pt x="16" y="0"/>
                  </a:cubicBezTo>
                  <a:cubicBezTo>
                    <a:pt x="18" y="0"/>
                    <a:pt x="20" y="1"/>
                    <a:pt x="23" y="2"/>
                  </a:cubicBezTo>
                  <a:cubicBezTo>
                    <a:pt x="25" y="3"/>
                    <a:pt x="26" y="4"/>
                    <a:pt x="27" y="6"/>
                  </a:cubicBezTo>
                  <a:cubicBezTo>
                    <a:pt x="28" y="7"/>
                    <a:pt x="29" y="9"/>
                    <a:pt x="30" y="12"/>
                  </a:cubicBezTo>
                  <a:cubicBezTo>
                    <a:pt x="22" y="14"/>
                    <a:pt x="22" y="14"/>
                    <a:pt x="22" y="14"/>
                  </a:cubicBezTo>
                  <a:cubicBezTo>
                    <a:pt x="21" y="12"/>
                    <a:pt x="21" y="10"/>
                    <a:pt x="20" y="9"/>
                  </a:cubicBezTo>
                  <a:cubicBezTo>
                    <a:pt x="19" y="8"/>
                    <a:pt x="17" y="7"/>
                    <a:pt x="16" y="7"/>
                  </a:cubicBezTo>
                  <a:cubicBezTo>
                    <a:pt x="14" y="7"/>
                    <a:pt x="13" y="8"/>
                    <a:pt x="12" y="9"/>
                  </a:cubicBezTo>
                  <a:cubicBezTo>
                    <a:pt x="11" y="10"/>
                    <a:pt x="11" y="11"/>
                    <a:pt x="11" y="13"/>
                  </a:cubicBezTo>
                  <a:cubicBezTo>
                    <a:pt x="11" y="14"/>
                    <a:pt x="12" y="16"/>
                    <a:pt x="13" y="17"/>
                  </a:cubicBezTo>
                  <a:cubicBezTo>
                    <a:pt x="14" y="18"/>
                    <a:pt x="16" y="18"/>
                    <a:pt x="18" y="18"/>
                  </a:cubicBezTo>
                  <a:cubicBezTo>
                    <a:pt x="19" y="26"/>
                    <a:pt x="19" y="26"/>
                    <a:pt x="19" y="26"/>
                  </a:cubicBezTo>
                  <a:cubicBezTo>
                    <a:pt x="18" y="25"/>
                    <a:pt x="16" y="25"/>
                    <a:pt x="15" y="25"/>
                  </a:cubicBezTo>
                  <a:cubicBezTo>
                    <a:pt x="13" y="25"/>
                    <a:pt x="12" y="26"/>
                    <a:pt x="11" y="27"/>
                  </a:cubicBezTo>
                  <a:cubicBezTo>
                    <a:pt x="10" y="28"/>
                    <a:pt x="9" y="30"/>
                    <a:pt x="9" y="32"/>
                  </a:cubicBezTo>
                  <a:cubicBezTo>
                    <a:pt x="9" y="34"/>
                    <a:pt x="10" y="36"/>
                    <a:pt x="11" y="38"/>
                  </a:cubicBezTo>
                  <a:cubicBezTo>
                    <a:pt x="12" y="39"/>
                    <a:pt x="14" y="40"/>
                    <a:pt x="15" y="40"/>
                  </a:cubicBezTo>
                  <a:cubicBezTo>
                    <a:pt x="17" y="40"/>
                    <a:pt x="19" y="39"/>
                    <a:pt x="20" y="38"/>
                  </a:cubicBezTo>
                  <a:cubicBezTo>
                    <a:pt x="21" y="37"/>
                    <a:pt x="22" y="35"/>
                    <a:pt x="22" y="33"/>
                  </a:cubicBezTo>
                  <a:cubicBezTo>
                    <a:pt x="30" y="34"/>
                    <a:pt x="30" y="34"/>
                    <a:pt x="30" y="34"/>
                  </a:cubicBezTo>
                  <a:cubicBezTo>
                    <a:pt x="30" y="38"/>
                    <a:pt x="28" y="41"/>
                    <a:pt x="26" y="43"/>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6" name="Freeform 283">
              <a:extLst>
                <a:ext uri="{FF2B5EF4-FFF2-40B4-BE49-F238E27FC236}">
                  <a16:creationId xmlns:a16="http://schemas.microsoft.com/office/drawing/2014/main" id="{0E16DE7A-DD55-4CEF-BF54-15BA50A12E66}"/>
                </a:ext>
              </a:extLst>
            </p:cNvPr>
            <p:cNvSpPr>
              <a:spLocks noEditPoints="1"/>
            </p:cNvSpPr>
            <p:nvPr/>
          </p:nvSpPr>
          <p:spPr bwMode="auto">
            <a:xfrm>
              <a:off x="2682876" y="3724276"/>
              <a:ext cx="19050" cy="20638"/>
            </a:xfrm>
            <a:custGeom>
              <a:avLst/>
              <a:gdLst>
                <a:gd name="T0" fmla="*/ 5 w 12"/>
                <a:gd name="T1" fmla="*/ 0 h 13"/>
                <a:gd name="T2" fmla="*/ 7 w 12"/>
                <a:gd name="T3" fmla="*/ 0 h 13"/>
                <a:gd name="T4" fmla="*/ 12 w 12"/>
                <a:gd name="T5" fmla="*/ 13 h 13"/>
                <a:gd name="T6" fmla="*/ 9 w 12"/>
                <a:gd name="T7" fmla="*/ 13 h 13"/>
                <a:gd name="T8" fmla="*/ 8 w 12"/>
                <a:gd name="T9" fmla="*/ 10 h 13"/>
                <a:gd name="T10" fmla="*/ 3 w 12"/>
                <a:gd name="T11" fmla="*/ 10 h 13"/>
                <a:gd name="T12" fmla="*/ 2 w 12"/>
                <a:gd name="T13" fmla="*/ 13 h 13"/>
                <a:gd name="T14" fmla="*/ 0 w 12"/>
                <a:gd name="T15" fmla="*/ 13 h 13"/>
                <a:gd name="T16" fmla="*/ 5 w 12"/>
                <a:gd name="T17" fmla="*/ 0 h 13"/>
                <a:gd name="T18" fmla="*/ 7 w 12"/>
                <a:gd name="T19" fmla="*/ 8 h 13"/>
                <a:gd name="T20" fmla="*/ 6 w 12"/>
                <a:gd name="T21" fmla="*/ 3 h 13"/>
                <a:gd name="T22" fmla="*/ 4 w 12"/>
                <a:gd name="T23" fmla="*/ 8 h 13"/>
                <a:gd name="T24" fmla="*/ 7 w 12"/>
                <a:gd name="T2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3">
                  <a:moveTo>
                    <a:pt x="5" y="0"/>
                  </a:moveTo>
                  <a:lnTo>
                    <a:pt x="7" y="0"/>
                  </a:lnTo>
                  <a:lnTo>
                    <a:pt x="12" y="13"/>
                  </a:lnTo>
                  <a:lnTo>
                    <a:pt x="9" y="13"/>
                  </a:lnTo>
                  <a:lnTo>
                    <a:pt x="8" y="10"/>
                  </a:lnTo>
                  <a:lnTo>
                    <a:pt x="3" y="10"/>
                  </a:lnTo>
                  <a:lnTo>
                    <a:pt x="2" y="13"/>
                  </a:lnTo>
                  <a:lnTo>
                    <a:pt x="0" y="13"/>
                  </a:lnTo>
                  <a:lnTo>
                    <a:pt x="5" y="0"/>
                  </a:lnTo>
                  <a:close/>
                  <a:moveTo>
                    <a:pt x="7" y="8"/>
                  </a:moveTo>
                  <a:lnTo>
                    <a:pt x="6" y="3"/>
                  </a:lnTo>
                  <a:lnTo>
                    <a:pt x="4" y="8"/>
                  </a:lnTo>
                  <a:lnTo>
                    <a:pt x="7" y="8"/>
                  </a:ln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7" name="Freeform 284">
              <a:extLst>
                <a:ext uri="{FF2B5EF4-FFF2-40B4-BE49-F238E27FC236}">
                  <a16:creationId xmlns:a16="http://schemas.microsoft.com/office/drawing/2014/main" id="{26D94D71-BE40-486D-A837-F3B4D073F667}"/>
                </a:ext>
              </a:extLst>
            </p:cNvPr>
            <p:cNvSpPr>
              <a:spLocks noEditPoints="1"/>
            </p:cNvSpPr>
            <p:nvPr/>
          </p:nvSpPr>
          <p:spPr bwMode="auto">
            <a:xfrm>
              <a:off x="2668588" y="3713163"/>
              <a:ext cx="17463" cy="19050"/>
            </a:xfrm>
            <a:custGeom>
              <a:avLst/>
              <a:gdLst>
                <a:gd name="T0" fmla="*/ 39 w 39"/>
                <a:gd name="T1" fmla="*/ 46 h 46"/>
                <a:gd name="T2" fmla="*/ 23 w 39"/>
                <a:gd name="T3" fmla="*/ 46 h 46"/>
                <a:gd name="T4" fmla="*/ 12 w 39"/>
                <a:gd name="T5" fmla="*/ 46 h 46"/>
                <a:gd name="T6" fmla="*/ 6 w 39"/>
                <a:gd name="T7" fmla="*/ 44 h 46"/>
                <a:gd name="T8" fmla="*/ 2 w 39"/>
                <a:gd name="T9" fmla="*/ 39 h 46"/>
                <a:gd name="T10" fmla="*/ 0 w 39"/>
                <a:gd name="T11" fmla="*/ 33 h 46"/>
                <a:gd name="T12" fmla="*/ 3 w 39"/>
                <a:gd name="T13" fmla="*/ 26 h 46"/>
                <a:gd name="T14" fmla="*/ 9 w 39"/>
                <a:gd name="T15" fmla="*/ 22 h 46"/>
                <a:gd name="T16" fmla="*/ 4 w 39"/>
                <a:gd name="T17" fmla="*/ 18 h 46"/>
                <a:gd name="T18" fmla="*/ 3 w 39"/>
                <a:gd name="T19" fmla="*/ 12 h 46"/>
                <a:gd name="T20" fmla="*/ 4 w 39"/>
                <a:gd name="T21" fmla="*/ 6 h 46"/>
                <a:gd name="T22" fmla="*/ 8 w 39"/>
                <a:gd name="T23" fmla="*/ 3 h 46"/>
                <a:gd name="T24" fmla="*/ 12 w 39"/>
                <a:gd name="T25" fmla="*/ 1 h 46"/>
                <a:gd name="T26" fmla="*/ 20 w 39"/>
                <a:gd name="T27" fmla="*/ 0 h 46"/>
                <a:gd name="T28" fmla="*/ 39 w 39"/>
                <a:gd name="T29" fmla="*/ 0 h 46"/>
                <a:gd name="T30" fmla="*/ 39 w 39"/>
                <a:gd name="T31" fmla="*/ 46 h 46"/>
                <a:gd name="T32" fmla="*/ 24 w 39"/>
                <a:gd name="T33" fmla="*/ 8 h 46"/>
                <a:gd name="T34" fmla="*/ 16 w 39"/>
                <a:gd name="T35" fmla="*/ 8 h 46"/>
                <a:gd name="T36" fmla="*/ 13 w 39"/>
                <a:gd name="T37" fmla="*/ 10 h 46"/>
                <a:gd name="T38" fmla="*/ 12 w 39"/>
                <a:gd name="T39" fmla="*/ 13 h 46"/>
                <a:gd name="T40" fmla="*/ 13 w 39"/>
                <a:gd name="T41" fmla="*/ 17 h 46"/>
                <a:gd name="T42" fmla="*/ 17 w 39"/>
                <a:gd name="T43" fmla="*/ 18 h 46"/>
                <a:gd name="T44" fmla="*/ 23 w 39"/>
                <a:gd name="T45" fmla="*/ 19 h 46"/>
                <a:gd name="T46" fmla="*/ 30 w 39"/>
                <a:gd name="T47" fmla="*/ 19 h 46"/>
                <a:gd name="T48" fmla="*/ 30 w 39"/>
                <a:gd name="T49" fmla="*/ 8 h 46"/>
                <a:gd name="T50" fmla="*/ 24 w 39"/>
                <a:gd name="T51" fmla="*/ 8 h 46"/>
                <a:gd name="T52" fmla="*/ 22 w 39"/>
                <a:gd name="T53" fmla="*/ 26 h 46"/>
                <a:gd name="T54" fmla="*/ 14 w 39"/>
                <a:gd name="T55" fmla="*/ 27 h 46"/>
                <a:gd name="T56" fmla="*/ 11 w 39"/>
                <a:gd name="T57" fmla="*/ 29 h 46"/>
                <a:gd name="T58" fmla="*/ 10 w 39"/>
                <a:gd name="T59" fmla="*/ 32 h 46"/>
                <a:gd name="T60" fmla="*/ 11 w 39"/>
                <a:gd name="T61" fmla="*/ 36 h 46"/>
                <a:gd name="T62" fmla="*/ 15 w 39"/>
                <a:gd name="T63" fmla="*/ 38 h 46"/>
                <a:gd name="T64" fmla="*/ 21 w 39"/>
                <a:gd name="T65" fmla="*/ 38 h 46"/>
                <a:gd name="T66" fmla="*/ 30 w 39"/>
                <a:gd name="T67" fmla="*/ 38 h 46"/>
                <a:gd name="T68" fmla="*/ 30 w 39"/>
                <a:gd name="T69" fmla="*/ 26 h 46"/>
                <a:gd name="T70" fmla="*/ 22 w 39"/>
                <a:gd name="T71" fmla="*/ 2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 h="46">
                  <a:moveTo>
                    <a:pt x="39" y="46"/>
                  </a:moveTo>
                  <a:cubicBezTo>
                    <a:pt x="23" y="46"/>
                    <a:pt x="23" y="46"/>
                    <a:pt x="23" y="46"/>
                  </a:cubicBezTo>
                  <a:cubicBezTo>
                    <a:pt x="17" y="46"/>
                    <a:pt x="14" y="46"/>
                    <a:pt x="12" y="46"/>
                  </a:cubicBezTo>
                  <a:cubicBezTo>
                    <a:pt x="10" y="46"/>
                    <a:pt x="8" y="45"/>
                    <a:pt x="6" y="44"/>
                  </a:cubicBezTo>
                  <a:cubicBezTo>
                    <a:pt x="4" y="42"/>
                    <a:pt x="3" y="41"/>
                    <a:pt x="2" y="39"/>
                  </a:cubicBezTo>
                  <a:cubicBezTo>
                    <a:pt x="1" y="37"/>
                    <a:pt x="0" y="35"/>
                    <a:pt x="0" y="33"/>
                  </a:cubicBezTo>
                  <a:cubicBezTo>
                    <a:pt x="0" y="30"/>
                    <a:pt x="1" y="28"/>
                    <a:pt x="3" y="26"/>
                  </a:cubicBezTo>
                  <a:cubicBezTo>
                    <a:pt x="4" y="24"/>
                    <a:pt x="6" y="23"/>
                    <a:pt x="9" y="22"/>
                  </a:cubicBezTo>
                  <a:cubicBezTo>
                    <a:pt x="7" y="21"/>
                    <a:pt x="6" y="20"/>
                    <a:pt x="4" y="18"/>
                  </a:cubicBezTo>
                  <a:cubicBezTo>
                    <a:pt x="3" y="16"/>
                    <a:pt x="3" y="14"/>
                    <a:pt x="3" y="12"/>
                  </a:cubicBezTo>
                  <a:cubicBezTo>
                    <a:pt x="3" y="10"/>
                    <a:pt x="3" y="8"/>
                    <a:pt x="4" y="6"/>
                  </a:cubicBezTo>
                  <a:cubicBezTo>
                    <a:pt x="5" y="5"/>
                    <a:pt x="6" y="4"/>
                    <a:pt x="8" y="3"/>
                  </a:cubicBezTo>
                  <a:cubicBezTo>
                    <a:pt x="9" y="2"/>
                    <a:pt x="11" y="1"/>
                    <a:pt x="12" y="1"/>
                  </a:cubicBezTo>
                  <a:cubicBezTo>
                    <a:pt x="14" y="0"/>
                    <a:pt x="17" y="0"/>
                    <a:pt x="20" y="0"/>
                  </a:cubicBezTo>
                  <a:cubicBezTo>
                    <a:pt x="39" y="0"/>
                    <a:pt x="39" y="0"/>
                    <a:pt x="39" y="0"/>
                  </a:cubicBezTo>
                  <a:lnTo>
                    <a:pt x="39" y="46"/>
                  </a:lnTo>
                  <a:close/>
                  <a:moveTo>
                    <a:pt x="24" y="8"/>
                  </a:moveTo>
                  <a:cubicBezTo>
                    <a:pt x="20" y="8"/>
                    <a:pt x="17" y="8"/>
                    <a:pt x="16" y="8"/>
                  </a:cubicBezTo>
                  <a:cubicBezTo>
                    <a:pt x="15" y="8"/>
                    <a:pt x="14" y="9"/>
                    <a:pt x="13" y="10"/>
                  </a:cubicBezTo>
                  <a:cubicBezTo>
                    <a:pt x="12" y="11"/>
                    <a:pt x="12" y="12"/>
                    <a:pt x="12" y="13"/>
                  </a:cubicBezTo>
                  <a:cubicBezTo>
                    <a:pt x="12" y="15"/>
                    <a:pt x="12" y="16"/>
                    <a:pt x="13" y="17"/>
                  </a:cubicBezTo>
                  <a:cubicBezTo>
                    <a:pt x="14" y="18"/>
                    <a:pt x="15" y="18"/>
                    <a:pt x="17" y="18"/>
                  </a:cubicBezTo>
                  <a:cubicBezTo>
                    <a:pt x="18" y="18"/>
                    <a:pt x="20" y="19"/>
                    <a:pt x="23" y="19"/>
                  </a:cubicBezTo>
                  <a:cubicBezTo>
                    <a:pt x="30" y="19"/>
                    <a:pt x="30" y="19"/>
                    <a:pt x="30" y="19"/>
                  </a:cubicBezTo>
                  <a:cubicBezTo>
                    <a:pt x="30" y="8"/>
                    <a:pt x="30" y="8"/>
                    <a:pt x="30" y="8"/>
                  </a:cubicBezTo>
                  <a:lnTo>
                    <a:pt x="24" y="8"/>
                  </a:lnTo>
                  <a:close/>
                  <a:moveTo>
                    <a:pt x="22" y="26"/>
                  </a:moveTo>
                  <a:cubicBezTo>
                    <a:pt x="18" y="26"/>
                    <a:pt x="15" y="26"/>
                    <a:pt x="14" y="27"/>
                  </a:cubicBezTo>
                  <a:cubicBezTo>
                    <a:pt x="13" y="27"/>
                    <a:pt x="12" y="28"/>
                    <a:pt x="11" y="29"/>
                  </a:cubicBezTo>
                  <a:cubicBezTo>
                    <a:pt x="10" y="30"/>
                    <a:pt x="10" y="31"/>
                    <a:pt x="10" y="32"/>
                  </a:cubicBezTo>
                  <a:cubicBezTo>
                    <a:pt x="10" y="34"/>
                    <a:pt x="10" y="35"/>
                    <a:pt x="11" y="36"/>
                  </a:cubicBezTo>
                  <a:cubicBezTo>
                    <a:pt x="12" y="37"/>
                    <a:pt x="13" y="38"/>
                    <a:pt x="15" y="38"/>
                  </a:cubicBezTo>
                  <a:cubicBezTo>
                    <a:pt x="16" y="38"/>
                    <a:pt x="18" y="38"/>
                    <a:pt x="21" y="38"/>
                  </a:cubicBezTo>
                  <a:cubicBezTo>
                    <a:pt x="30" y="38"/>
                    <a:pt x="30" y="38"/>
                    <a:pt x="30" y="38"/>
                  </a:cubicBezTo>
                  <a:cubicBezTo>
                    <a:pt x="30" y="26"/>
                    <a:pt x="30" y="26"/>
                    <a:pt x="30" y="26"/>
                  </a:cubicBezTo>
                  <a:lnTo>
                    <a:pt x="22" y="26"/>
                  </a:ln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8" name="Freeform 285">
              <a:extLst>
                <a:ext uri="{FF2B5EF4-FFF2-40B4-BE49-F238E27FC236}">
                  <a16:creationId xmlns:a16="http://schemas.microsoft.com/office/drawing/2014/main" id="{80E114CB-259D-4ECD-9035-E6DD40B7D13E}"/>
                </a:ext>
              </a:extLst>
            </p:cNvPr>
            <p:cNvSpPr>
              <a:spLocks/>
            </p:cNvSpPr>
            <p:nvPr/>
          </p:nvSpPr>
          <p:spPr bwMode="auto">
            <a:xfrm>
              <a:off x="2654301" y="3732213"/>
              <a:ext cx="17463" cy="20638"/>
            </a:xfrm>
            <a:custGeom>
              <a:avLst/>
              <a:gdLst>
                <a:gd name="T0" fmla="*/ 13 w 40"/>
                <a:gd name="T1" fmla="*/ 37 h 48"/>
                <a:gd name="T2" fmla="*/ 19 w 40"/>
                <a:gd name="T3" fmla="*/ 40 h 48"/>
                <a:gd name="T4" fmla="*/ 27 w 40"/>
                <a:gd name="T5" fmla="*/ 36 h 48"/>
                <a:gd name="T6" fmla="*/ 30 w 40"/>
                <a:gd name="T7" fmla="*/ 24 h 48"/>
                <a:gd name="T8" fmla="*/ 27 w 40"/>
                <a:gd name="T9" fmla="*/ 12 h 48"/>
                <a:gd name="T10" fmla="*/ 19 w 40"/>
                <a:gd name="T11" fmla="*/ 8 h 48"/>
                <a:gd name="T12" fmla="*/ 13 w 40"/>
                <a:gd name="T13" fmla="*/ 10 h 48"/>
                <a:gd name="T14" fmla="*/ 9 w 40"/>
                <a:gd name="T15" fmla="*/ 16 h 48"/>
                <a:gd name="T16" fmla="*/ 0 w 40"/>
                <a:gd name="T17" fmla="*/ 14 h 48"/>
                <a:gd name="T18" fmla="*/ 5 w 40"/>
                <a:gd name="T19" fmla="*/ 5 h 48"/>
                <a:gd name="T20" fmla="*/ 19 w 40"/>
                <a:gd name="T21" fmla="*/ 0 h 48"/>
                <a:gd name="T22" fmla="*/ 34 w 40"/>
                <a:gd name="T23" fmla="*/ 6 h 48"/>
                <a:gd name="T24" fmla="*/ 40 w 40"/>
                <a:gd name="T25" fmla="*/ 24 h 48"/>
                <a:gd name="T26" fmla="*/ 34 w 40"/>
                <a:gd name="T27" fmla="*/ 41 h 48"/>
                <a:gd name="T28" fmla="*/ 19 w 40"/>
                <a:gd name="T29" fmla="*/ 48 h 48"/>
                <a:gd name="T30" fmla="*/ 7 w 40"/>
                <a:gd name="T31" fmla="*/ 44 h 48"/>
                <a:gd name="T32" fmla="*/ 0 w 40"/>
                <a:gd name="T33" fmla="*/ 33 h 48"/>
                <a:gd name="T34" fmla="*/ 9 w 40"/>
                <a:gd name="T35" fmla="*/ 30 h 48"/>
                <a:gd name="T36" fmla="*/ 13 w 40"/>
                <a:gd name="T37" fmla="*/ 3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48">
                  <a:moveTo>
                    <a:pt x="13" y="37"/>
                  </a:moveTo>
                  <a:cubicBezTo>
                    <a:pt x="15" y="39"/>
                    <a:pt x="17" y="40"/>
                    <a:pt x="19" y="40"/>
                  </a:cubicBezTo>
                  <a:cubicBezTo>
                    <a:pt x="23" y="40"/>
                    <a:pt x="25" y="38"/>
                    <a:pt x="27" y="36"/>
                  </a:cubicBezTo>
                  <a:cubicBezTo>
                    <a:pt x="29" y="33"/>
                    <a:pt x="30" y="29"/>
                    <a:pt x="30" y="24"/>
                  </a:cubicBezTo>
                  <a:cubicBezTo>
                    <a:pt x="30" y="18"/>
                    <a:pt x="29" y="14"/>
                    <a:pt x="27" y="12"/>
                  </a:cubicBezTo>
                  <a:cubicBezTo>
                    <a:pt x="25" y="9"/>
                    <a:pt x="22" y="8"/>
                    <a:pt x="19" y="8"/>
                  </a:cubicBezTo>
                  <a:cubicBezTo>
                    <a:pt x="17" y="8"/>
                    <a:pt x="14" y="9"/>
                    <a:pt x="13" y="10"/>
                  </a:cubicBezTo>
                  <a:cubicBezTo>
                    <a:pt x="11" y="11"/>
                    <a:pt x="10" y="13"/>
                    <a:pt x="9" y="16"/>
                  </a:cubicBezTo>
                  <a:cubicBezTo>
                    <a:pt x="0" y="14"/>
                    <a:pt x="0" y="14"/>
                    <a:pt x="0" y="14"/>
                  </a:cubicBezTo>
                  <a:cubicBezTo>
                    <a:pt x="1" y="10"/>
                    <a:pt x="3" y="7"/>
                    <a:pt x="5" y="5"/>
                  </a:cubicBezTo>
                  <a:cubicBezTo>
                    <a:pt x="8" y="2"/>
                    <a:pt x="13" y="0"/>
                    <a:pt x="19" y="0"/>
                  </a:cubicBezTo>
                  <a:cubicBezTo>
                    <a:pt x="25" y="0"/>
                    <a:pt x="30" y="2"/>
                    <a:pt x="34" y="6"/>
                  </a:cubicBezTo>
                  <a:cubicBezTo>
                    <a:pt x="38" y="11"/>
                    <a:pt x="40" y="17"/>
                    <a:pt x="40" y="24"/>
                  </a:cubicBezTo>
                  <a:cubicBezTo>
                    <a:pt x="40" y="31"/>
                    <a:pt x="38" y="37"/>
                    <a:pt x="34" y="41"/>
                  </a:cubicBezTo>
                  <a:cubicBezTo>
                    <a:pt x="30" y="45"/>
                    <a:pt x="25" y="48"/>
                    <a:pt x="19" y="48"/>
                  </a:cubicBezTo>
                  <a:cubicBezTo>
                    <a:pt x="14" y="48"/>
                    <a:pt x="10" y="46"/>
                    <a:pt x="7" y="44"/>
                  </a:cubicBezTo>
                  <a:cubicBezTo>
                    <a:pt x="4" y="41"/>
                    <a:pt x="1" y="38"/>
                    <a:pt x="0" y="33"/>
                  </a:cubicBezTo>
                  <a:cubicBezTo>
                    <a:pt x="9" y="30"/>
                    <a:pt x="9" y="30"/>
                    <a:pt x="9" y="30"/>
                  </a:cubicBezTo>
                  <a:cubicBezTo>
                    <a:pt x="10" y="33"/>
                    <a:pt x="11" y="36"/>
                    <a:pt x="13" y="37"/>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9" name="Freeform 286">
              <a:extLst>
                <a:ext uri="{FF2B5EF4-FFF2-40B4-BE49-F238E27FC236}">
                  <a16:creationId xmlns:a16="http://schemas.microsoft.com/office/drawing/2014/main" id="{61A9E4D7-89DC-4E43-9DA2-F9F69C390D85}"/>
                </a:ext>
              </a:extLst>
            </p:cNvPr>
            <p:cNvSpPr>
              <a:spLocks/>
            </p:cNvSpPr>
            <p:nvPr/>
          </p:nvSpPr>
          <p:spPr bwMode="auto">
            <a:xfrm>
              <a:off x="2581276" y="3719513"/>
              <a:ext cx="44450" cy="50800"/>
            </a:xfrm>
            <a:custGeom>
              <a:avLst/>
              <a:gdLst>
                <a:gd name="T0" fmla="*/ 102 w 103"/>
                <a:gd name="T1" fmla="*/ 74 h 119"/>
                <a:gd name="T2" fmla="*/ 79 w 103"/>
                <a:gd name="T3" fmla="*/ 72 h 119"/>
                <a:gd name="T4" fmla="*/ 79 w 103"/>
                <a:gd name="T5" fmla="*/ 28 h 119"/>
                <a:gd name="T6" fmla="*/ 56 w 103"/>
                <a:gd name="T7" fmla="*/ 4 h 119"/>
                <a:gd name="T8" fmla="*/ 20 w 103"/>
                <a:gd name="T9" fmla="*/ 19 h 119"/>
                <a:gd name="T10" fmla="*/ 16 w 103"/>
                <a:gd name="T11" fmla="*/ 28 h 119"/>
                <a:gd name="T12" fmla="*/ 1 w 103"/>
                <a:gd name="T13" fmla="*/ 28 h 119"/>
                <a:gd name="T14" fmla="*/ 15 w 103"/>
                <a:gd name="T15" fmla="*/ 44 h 119"/>
                <a:gd name="T16" fmla="*/ 0 w 103"/>
                <a:gd name="T17" fmla="*/ 59 h 119"/>
                <a:gd name="T18" fmla="*/ 16 w 103"/>
                <a:gd name="T19" fmla="*/ 57 h 119"/>
                <a:gd name="T20" fmla="*/ 19 w 103"/>
                <a:gd name="T21" fmla="*/ 84 h 119"/>
                <a:gd name="T22" fmla="*/ 54 w 103"/>
                <a:gd name="T23" fmla="*/ 115 h 119"/>
                <a:gd name="T24" fmla="*/ 86 w 103"/>
                <a:gd name="T25" fmla="*/ 110 h 119"/>
                <a:gd name="T26" fmla="*/ 102 w 103"/>
                <a:gd name="T27" fmla="*/ 7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3" h="119">
                  <a:moveTo>
                    <a:pt x="102" y="74"/>
                  </a:moveTo>
                  <a:cubicBezTo>
                    <a:pt x="94" y="73"/>
                    <a:pt x="87" y="73"/>
                    <a:pt x="79" y="72"/>
                  </a:cubicBezTo>
                  <a:cubicBezTo>
                    <a:pt x="79" y="57"/>
                    <a:pt x="79" y="43"/>
                    <a:pt x="79" y="28"/>
                  </a:cubicBezTo>
                  <a:cubicBezTo>
                    <a:pt x="76" y="16"/>
                    <a:pt x="67" y="7"/>
                    <a:pt x="56" y="4"/>
                  </a:cubicBezTo>
                  <a:cubicBezTo>
                    <a:pt x="40" y="0"/>
                    <a:pt x="26" y="9"/>
                    <a:pt x="20" y="19"/>
                  </a:cubicBezTo>
                  <a:cubicBezTo>
                    <a:pt x="17" y="22"/>
                    <a:pt x="16" y="25"/>
                    <a:pt x="16" y="28"/>
                  </a:cubicBezTo>
                  <a:cubicBezTo>
                    <a:pt x="11" y="28"/>
                    <a:pt x="6" y="28"/>
                    <a:pt x="1" y="28"/>
                  </a:cubicBezTo>
                  <a:cubicBezTo>
                    <a:pt x="6" y="33"/>
                    <a:pt x="10" y="38"/>
                    <a:pt x="15" y="44"/>
                  </a:cubicBezTo>
                  <a:cubicBezTo>
                    <a:pt x="10" y="49"/>
                    <a:pt x="5" y="54"/>
                    <a:pt x="0" y="59"/>
                  </a:cubicBezTo>
                  <a:cubicBezTo>
                    <a:pt x="5" y="58"/>
                    <a:pt x="10" y="58"/>
                    <a:pt x="16" y="57"/>
                  </a:cubicBezTo>
                  <a:cubicBezTo>
                    <a:pt x="15" y="62"/>
                    <a:pt x="15" y="73"/>
                    <a:pt x="19" y="84"/>
                  </a:cubicBezTo>
                  <a:cubicBezTo>
                    <a:pt x="20" y="87"/>
                    <a:pt x="30" y="110"/>
                    <a:pt x="54" y="115"/>
                  </a:cubicBezTo>
                  <a:cubicBezTo>
                    <a:pt x="58" y="116"/>
                    <a:pt x="73" y="119"/>
                    <a:pt x="86" y="110"/>
                  </a:cubicBezTo>
                  <a:cubicBezTo>
                    <a:pt x="103" y="98"/>
                    <a:pt x="102" y="76"/>
                    <a:pt x="102" y="74"/>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0" name="Oval 287">
              <a:extLst>
                <a:ext uri="{FF2B5EF4-FFF2-40B4-BE49-F238E27FC236}">
                  <a16:creationId xmlns:a16="http://schemas.microsoft.com/office/drawing/2014/main" id="{44B3664A-D1C5-4197-B6ED-5BDD612C1569}"/>
                </a:ext>
              </a:extLst>
            </p:cNvPr>
            <p:cNvSpPr>
              <a:spLocks noChangeArrowheads="1"/>
            </p:cNvSpPr>
            <p:nvPr/>
          </p:nvSpPr>
          <p:spPr bwMode="auto">
            <a:xfrm>
              <a:off x="2592388" y="3729038"/>
              <a:ext cx="6350" cy="6350"/>
            </a:xfrm>
            <a:prstGeom prst="ellipse">
              <a:avLst/>
            </a:prstGeom>
            <a:solidFill>
              <a:srgbClr val="8A85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1" name="Freeform 288">
              <a:extLst>
                <a:ext uri="{FF2B5EF4-FFF2-40B4-BE49-F238E27FC236}">
                  <a16:creationId xmlns:a16="http://schemas.microsoft.com/office/drawing/2014/main" id="{8E0E9CF6-3375-4BC5-BDD1-3A88752D3255}"/>
                </a:ext>
              </a:extLst>
            </p:cNvPr>
            <p:cNvSpPr>
              <a:spLocks/>
            </p:cNvSpPr>
            <p:nvPr/>
          </p:nvSpPr>
          <p:spPr bwMode="auto">
            <a:xfrm>
              <a:off x="2547938" y="3762376"/>
              <a:ext cx="28575" cy="38100"/>
            </a:xfrm>
            <a:custGeom>
              <a:avLst/>
              <a:gdLst>
                <a:gd name="T0" fmla="*/ 0 w 67"/>
                <a:gd name="T1" fmla="*/ 69 h 89"/>
                <a:gd name="T2" fmla="*/ 41 w 67"/>
                <a:gd name="T3" fmla="*/ 3 h 89"/>
                <a:gd name="T4" fmla="*/ 59 w 67"/>
                <a:gd name="T5" fmla="*/ 4 h 89"/>
                <a:gd name="T6" fmla="*/ 67 w 67"/>
                <a:gd name="T7" fmla="*/ 18 h 89"/>
                <a:gd name="T8" fmla="*/ 26 w 67"/>
                <a:gd name="T9" fmla="*/ 85 h 89"/>
                <a:gd name="T10" fmla="*/ 11 w 67"/>
                <a:gd name="T11" fmla="*/ 85 h 89"/>
                <a:gd name="T12" fmla="*/ 0 w 67"/>
                <a:gd name="T13" fmla="*/ 69 h 89"/>
              </a:gdLst>
              <a:ahLst/>
              <a:cxnLst>
                <a:cxn ang="0">
                  <a:pos x="T0" y="T1"/>
                </a:cxn>
                <a:cxn ang="0">
                  <a:pos x="T2" y="T3"/>
                </a:cxn>
                <a:cxn ang="0">
                  <a:pos x="T4" y="T5"/>
                </a:cxn>
                <a:cxn ang="0">
                  <a:pos x="T6" y="T7"/>
                </a:cxn>
                <a:cxn ang="0">
                  <a:pos x="T8" y="T9"/>
                </a:cxn>
                <a:cxn ang="0">
                  <a:pos x="T10" y="T11"/>
                </a:cxn>
                <a:cxn ang="0">
                  <a:pos x="T12" y="T13"/>
                </a:cxn>
              </a:cxnLst>
              <a:rect l="0" t="0" r="r" b="b"/>
              <a:pathLst>
                <a:path w="67" h="89">
                  <a:moveTo>
                    <a:pt x="0" y="69"/>
                  </a:moveTo>
                  <a:cubicBezTo>
                    <a:pt x="14" y="47"/>
                    <a:pt x="27" y="25"/>
                    <a:pt x="41" y="3"/>
                  </a:cubicBezTo>
                  <a:cubicBezTo>
                    <a:pt x="47" y="0"/>
                    <a:pt x="54" y="1"/>
                    <a:pt x="59" y="4"/>
                  </a:cubicBezTo>
                  <a:cubicBezTo>
                    <a:pt x="66" y="9"/>
                    <a:pt x="67" y="17"/>
                    <a:pt x="67" y="18"/>
                  </a:cubicBezTo>
                  <a:cubicBezTo>
                    <a:pt x="53" y="41"/>
                    <a:pt x="40" y="63"/>
                    <a:pt x="26" y="85"/>
                  </a:cubicBezTo>
                  <a:cubicBezTo>
                    <a:pt x="25" y="86"/>
                    <a:pt x="18" y="89"/>
                    <a:pt x="11" y="85"/>
                  </a:cubicBezTo>
                  <a:cubicBezTo>
                    <a:pt x="5" y="82"/>
                    <a:pt x="1" y="76"/>
                    <a:pt x="0" y="69"/>
                  </a:cubicBezTo>
                  <a:close/>
                </a:path>
              </a:pathLst>
            </a:custGeom>
            <a:solidFill>
              <a:srgbClr val="FBFB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2" name="Freeform 289">
              <a:extLst>
                <a:ext uri="{FF2B5EF4-FFF2-40B4-BE49-F238E27FC236}">
                  <a16:creationId xmlns:a16="http://schemas.microsoft.com/office/drawing/2014/main" id="{A4CAB420-F71E-4AA7-8264-C544B0BC5C3C}"/>
                </a:ext>
              </a:extLst>
            </p:cNvPr>
            <p:cNvSpPr>
              <a:spLocks/>
            </p:cNvSpPr>
            <p:nvPr/>
          </p:nvSpPr>
          <p:spPr bwMode="auto">
            <a:xfrm>
              <a:off x="2568576" y="3765551"/>
              <a:ext cx="6350" cy="3175"/>
            </a:xfrm>
            <a:custGeom>
              <a:avLst/>
              <a:gdLst>
                <a:gd name="T0" fmla="*/ 13 w 14"/>
                <a:gd name="T1" fmla="*/ 8 h 10"/>
                <a:gd name="T2" fmla="*/ 5 w 14"/>
                <a:gd name="T3" fmla="*/ 8 h 10"/>
                <a:gd name="T4" fmla="*/ 1 w 14"/>
                <a:gd name="T5" fmla="*/ 2 h 10"/>
                <a:gd name="T6" fmla="*/ 8 w 14"/>
                <a:gd name="T7" fmla="*/ 2 h 10"/>
                <a:gd name="T8" fmla="*/ 13 w 14"/>
                <a:gd name="T9" fmla="*/ 8 h 10"/>
              </a:gdLst>
              <a:ahLst/>
              <a:cxnLst>
                <a:cxn ang="0">
                  <a:pos x="T0" y="T1"/>
                </a:cxn>
                <a:cxn ang="0">
                  <a:pos x="T2" y="T3"/>
                </a:cxn>
                <a:cxn ang="0">
                  <a:pos x="T4" y="T5"/>
                </a:cxn>
                <a:cxn ang="0">
                  <a:pos x="T6" y="T7"/>
                </a:cxn>
                <a:cxn ang="0">
                  <a:pos x="T8" y="T9"/>
                </a:cxn>
              </a:cxnLst>
              <a:rect l="0" t="0" r="r" b="b"/>
              <a:pathLst>
                <a:path w="14" h="10">
                  <a:moveTo>
                    <a:pt x="13" y="8"/>
                  </a:moveTo>
                  <a:cubicBezTo>
                    <a:pt x="12" y="10"/>
                    <a:pt x="9" y="10"/>
                    <a:pt x="5" y="8"/>
                  </a:cubicBezTo>
                  <a:cubicBezTo>
                    <a:pt x="2" y="6"/>
                    <a:pt x="0" y="3"/>
                    <a:pt x="1" y="2"/>
                  </a:cubicBezTo>
                  <a:cubicBezTo>
                    <a:pt x="2" y="0"/>
                    <a:pt x="5" y="1"/>
                    <a:pt x="8" y="2"/>
                  </a:cubicBezTo>
                  <a:cubicBezTo>
                    <a:pt x="12" y="4"/>
                    <a:pt x="14" y="7"/>
                    <a:pt x="13" y="8"/>
                  </a:cubicBezTo>
                  <a:close/>
                </a:path>
              </a:pathLst>
            </a:custGeom>
            <a:solidFill>
              <a:srgbClr val="987F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3" name="Freeform 290">
              <a:extLst>
                <a:ext uri="{FF2B5EF4-FFF2-40B4-BE49-F238E27FC236}">
                  <a16:creationId xmlns:a16="http://schemas.microsoft.com/office/drawing/2014/main" id="{D9ED06CA-EDC7-478B-9C6F-C9C6B5FA7198}"/>
                </a:ext>
              </a:extLst>
            </p:cNvPr>
            <p:cNvSpPr>
              <a:spLocks/>
            </p:cNvSpPr>
            <p:nvPr/>
          </p:nvSpPr>
          <p:spPr bwMode="auto">
            <a:xfrm>
              <a:off x="2538413" y="3800476"/>
              <a:ext cx="28575" cy="4763"/>
            </a:xfrm>
            <a:custGeom>
              <a:avLst/>
              <a:gdLst>
                <a:gd name="T0" fmla="*/ 62 w 66"/>
                <a:gd name="T1" fmla="*/ 8 h 8"/>
                <a:gd name="T2" fmla="*/ 4 w 66"/>
                <a:gd name="T3" fmla="*/ 8 h 8"/>
                <a:gd name="T4" fmla="*/ 0 w 66"/>
                <a:gd name="T5" fmla="*/ 4 h 8"/>
                <a:gd name="T6" fmla="*/ 4 w 66"/>
                <a:gd name="T7" fmla="*/ 0 h 8"/>
                <a:gd name="T8" fmla="*/ 62 w 66"/>
                <a:gd name="T9" fmla="*/ 0 h 8"/>
                <a:gd name="T10" fmla="*/ 66 w 66"/>
                <a:gd name="T11" fmla="*/ 4 h 8"/>
                <a:gd name="T12" fmla="*/ 62 w 6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66" h="8">
                  <a:moveTo>
                    <a:pt x="62" y="8"/>
                  </a:moveTo>
                  <a:cubicBezTo>
                    <a:pt x="4" y="8"/>
                    <a:pt x="4" y="8"/>
                    <a:pt x="4" y="8"/>
                  </a:cubicBezTo>
                  <a:cubicBezTo>
                    <a:pt x="2" y="8"/>
                    <a:pt x="0" y="7"/>
                    <a:pt x="0" y="4"/>
                  </a:cubicBezTo>
                  <a:cubicBezTo>
                    <a:pt x="0" y="2"/>
                    <a:pt x="2" y="0"/>
                    <a:pt x="4" y="0"/>
                  </a:cubicBezTo>
                  <a:cubicBezTo>
                    <a:pt x="62" y="0"/>
                    <a:pt x="62" y="0"/>
                    <a:pt x="62" y="0"/>
                  </a:cubicBezTo>
                  <a:cubicBezTo>
                    <a:pt x="64" y="0"/>
                    <a:pt x="66" y="2"/>
                    <a:pt x="66" y="4"/>
                  </a:cubicBezTo>
                  <a:cubicBezTo>
                    <a:pt x="66" y="7"/>
                    <a:pt x="64" y="8"/>
                    <a:pt x="62" y="8"/>
                  </a:cubicBezTo>
                  <a:close/>
                </a:path>
              </a:pathLst>
            </a:custGeom>
            <a:solidFill>
              <a:srgbClr val="EFEA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4" name="Freeform 291">
              <a:extLst>
                <a:ext uri="{FF2B5EF4-FFF2-40B4-BE49-F238E27FC236}">
                  <a16:creationId xmlns:a16="http://schemas.microsoft.com/office/drawing/2014/main" id="{118ED04E-581B-4C64-86AC-A0E0F686FB4F}"/>
                </a:ext>
              </a:extLst>
            </p:cNvPr>
            <p:cNvSpPr>
              <a:spLocks/>
            </p:cNvSpPr>
            <p:nvPr/>
          </p:nvSpPr>
          <p:spPr bwMode="auto">
            <a:xfrm>
              <a:off x="2549526" y="3775076"/>
              <a:ext cx="33338" cy="36513"/>
            </a:xfrm>
            <a:custGeom>
              <a:avLst/>
              <a:gdLst>
                <a:gd name="T0" fmla="*/ 26 w 77"/>
                <a:gd name="T1" fmla="*/ 85 h 85"/>
                <a:gd name="T2" fmla="*/ 3 w 77"/>
                <a:gd name="T3" fmla="*/ 80 h 85"/>
                <a:gd name="T4" fmla="*/ 1 w 77"/>
                <a:gd name="T5" fmla="*/ 74 h 85"/>
                <a:gd name="T6" fmla="*/ 6 w 77"/>
                <a:gd name="T7" fmla="*/ 72 h 85"/>
                <a:gd name="T8" fmla="*/ 54 w 77"/>
                <a:gd name="T9" fmla="*/ 65 h 85"/>
                <a:gd name="T10" fmla="*/ 65 w 77"/>
                <a:gd name="T11" fmla="*/ 31 h 85"/>
                <a:gd name="T12" fmla="*/ 52 w 77"/>
                <a:gd name="T13" fmla="*/ 7 h 85"/>
                <a:gd name="T14" fmla="*/ 51 w 77"/>
                <a:gd name="T15" fmla="*/ 1 h 85"/>
                <a:gd name="T16" fmla="*/ 57 w 77"/>
                <a:gd name="T17" fmla="*/ 1 h 85"/>
                <a:gd name="T18" fmla="*/ 73 w 77"/>
                <a:gd name="T19" fmla="*/ 29 h 85"/>
                <a:gd name="T20" fmla="*/ 60 w 77"/>
                <a:gd name="T21" fmla="*/ 71 h 85"/>
                <a:gd name="T22" fmla="*/ 26 w 77"/>
                <a:gd name="T2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85">
                  <a:moveTo>
                    <a:pt x="26" y="85"/>
                  </a:moveTo>
                  <a:cubicBezTo>
                    <a:pt x="18" y="85"/>
                    <a:pt x="10" y="83"/>
                    <a:pt x="3" y="80"/>
                  </a:cubicBezTo>
                  <a:cubicBezTo>
                    <a:pt x="1" y="79"/>
                    <a:pt x="0" y="76"/>
                    <a:pt x="1" y="74"/>
                  </a:cubicBezTo>
                  <a:cubicBezTo>
                    <a:pt x="2" y="72"/>
                    <a:pt x="4" y="71"/>
                    <a:pt x="6" y="72"/>
                  </a:cubicBezTo>
                  <a:cubicBezTo>
                    <a:pt x="23" y="80"/>
                    <a:pt x="42" y="77"/>
                    <a:pt x="54" y="65"/>
                  </a:cubicBezTo>
                  <a:cubicBezTo>
                    <a:pt x="68" y="51"/>
                    <a:pt x="65" y="31"/>
                    <a:pt x="65" y="31"/>
                  </a:cubicBezTo>
                  <a:cubicBezTo>
                    <a:pt x="63" y="19"/>
                    <a:pt x="56" y="11"/>
                    <a:pt x="52" y="7"/>
                  </a:cubicBezTo>
                  <a:cubicBezTo>
                    <a:pt x="50" y="6"/>
                    <a:pt x="50" y="3"/>
                    <a:pt x="51" y="1"/>
                  </a:cubicBezTo>
                  <a:cubicBezTo>
                    <a:pt x="53" y="0"/>
                    <a:pt x="55" y="0"/>
                    <a:pt x="57" y="1"/>
                  </a:cubicBezTo>
                  <a:cubicBezTo>
                    <a:pt x="62" y="5"/>
                    <a:pt x="70" y="15"/>
                    <a:pt x="73" y="29"/>
                  </a:cubicBezTo>
                  <a:cubicBezTo>
                    <a:pt x="73" y="30"/>
                    <a:pt x="77" y="54"/>
                    <a:pt x="60" y="71"/>
                  </a:cubicBezTo>
                  <a:cubicBezTo>
                    <a:pt x="51" y="80"/>
                    <a:pt x="39" y="85"/>
                    <a:pt x="26" y="85"/>
                  </a:cubicBezTo>
                  <a:close/>
                </a:path>
              </a:pathLst>
            </a:custGeom>
            <a:solidFill>
              <a:srgbClr val="F9FA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5" name="Oval 292">
              <a:extLst>
                <a:ext uri="{FF2B5EF4-FFF2-40B4-BE49-F238E27FC236}">
                  <a16:creationId xmlns:a16="http://schemas.microsoft.com/office/drawing/2014/main" id="{BCF1B4A6-AB57-4870-9FDD-4A96BA5A5D30}"/>
                </a:ext>
              </a:extLst>
            </p:cNvPr>
            <p:cNvSpPr>
              <a:spLocks noChangeArrowheads="1"/>
            </p:cNvSpPr>
            <p:nvPr/>
          </p:nvSpPr>
          <p:spPr bwMode="auto">
            <a:xfrm>
              <a:off x="2559051" y="3814763"/>
              <a:ext cx="4763" cy="6350"/>
            </a:xfrm>
            <a:prstGeom prst="ellipse">
              <a:avLst/>
            </a:prstGeom>
            <a:solidFill>
              <a:srgbClr val="9C7C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6" name="Freeform 293">
              <a:extLst>
                <a:ext uri="{FF2B5EF4-FFF2-40B4-BE49-F238E27FC236}">
                  <a16:creationId xmlns:a16="http://schemas.microsoft.com/office/drawing/2014/main" id="{F8A0A82D-FA76-4294-A65F-EA749B92ABE3}"/>
                </a:ext>
              </a:extLst>
            </p:cNvPr>
            <p:cNvSpPr>
              <a:spLocks noEditPoints="1"/>
            </p:cNvSpPr>
            <p:nvPr/>
          </p:nvSpPr>
          <p:spPr bwMode="auto">
            <a:xfrm>
              <a:off x="2557463" y="3813176"/>
              <a:ext cx="9525" cy="9525"/>
            </a:xfrm>
            <a:custGeom>
              <a:avLst/>
              <a:gdLst>
                <a:gd name="T0" fmla="*/ 10 w 21"/>
                <a:gd name="T1" fmla="*/ 21 h 21"/>
                <a:gd name="T2" fmla="*/ 0 w 21"/>
                <a:gd name="T3" fmla="*/ 10 h 21"/>
                <a:gd name="T4" fmla="*/ 10 w 21"/>
                <a:gd name="T5" fmla="*/ 0 h 21"/>
                <a:gd name="T6" fmla="*/ 21 w 21"/>
                <a:gd name="T7" fmla="*/ 10 h 21"/>
                <a:gd name="T8" fmla="*/ 10 w 21"/>
                <a:gd name="T9" fmla="*/ 21 h 21"/>
                <a:gd name="T10" fmla="*/ 10 w 21"/>
                <a:gd name="T11" fmla="*/ 8 h 21"/>
                <a:gd name="T12" fmla="*/ 8 w 21"/>
                <a:gd name="T13" fmla="*/ 10 h 21"/>
                <a:gd name="T14" fmla="*/ 10 w 21"/>
                <a:gd name="T15" fmla="*/ 13 h 21"/>
                <a:gd name="T16" fmla="*/ 13 w 21"/>
                <a:gd name="T17" fmla="*/ 10 h 21"/>
                <a:gd name="T18" fmla="*/ 10 w 21"/>
                <a:gd name="T19"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0" y="21"/>
                  </a:moveTo>
                  <a:cubicBezTo>
                    <a:pt x="5" y="21"/>
                    <a:pt x="0" y="16"/>
                    <a:pt x="0" y="10"/>
                  </a:cubicBezTo>
                  <a:cubicBezTo>
                    <a:pt x="0" y="4"/>
                    <a:pt x="5" y="0"/>
                    <a:pt x="10" y="0"/>
                  </a:cubicBezTo>
                  <a:cubicBezTo>
                    <a:pt x="16" y="0"/>
                    <a:pt x="21" y="4"/>
                    <a:pt x="21" y="10"/>
                  </a:cubicBezTo>
                  <a:cubicBezTo>
                    <a:pt x="21" y="16"/>
                    <a:pt x="16" y="21"/>
                    <a:pt x="10" y="21"/>
                  </a:cubicBezTo>
                  <a:close/>
                  <a:moveTo>
                    <a:pt x="10" y="8"/>
                  </a:moveTo>
                  <a:cubicBezTo>
                    <a:pt x="9" y="8"/>
                    <a:pt x="8" y="9"/>
                    <a:pt x="8" y="10"/>
                  </a:cubicBezTo>
                  <a:cubicBezTo>
                    <a:pt x="8" y="12"/>
                    <a:pt x="9" y="13"/>
                    <a:pt x="10" y="13"/>
                  </a:cubicBezTo>
                  <a:cubicBezTo>
                    <a:pt x="12" y="13"/>
                    <a:pt x="13" y="12"/>
                    <a:pt x="13" y="10"/>
                  </a:cubicBezTo>
                  <a:cubicBezTo>
                    <a:pt x="13" y="9"/>
                    <a:pt x="12" y="8"/>
                    <a:pt x="10" y="8"/>
                  </a:cubicBezTo>
                  <a:close/>
                </a:path>
              </a:pathLst>
            </a:custGeom>
            <a:solidFill>
              <a:srgbClr val="FAFA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7" name="Freeform 294">
              <a:extLst>
                <a:ext uri="{FF2B5EF4-FFF2-40B4-BE49-F238E27FC236}">
                  <a16:creationId xmlns:a16="http://schemas.microsoft.com/office/drawing/2014/main" id="{2835E8BD-F487-49D7-AC52-5E180BFA5DA6}"/>
                </a:ext>
              </a:extLst>
            </p:cNvPr>
            <p:cNvSpPr>
              <a:spLocks/>
            </p:cNvSpPr>
            <p:nvPr/>
          </p:nvSpPr>
          <p:spPr bwMode="auto">
            <a:xfrm>
              <a:off x="2547938" y="3817938"/>
              <a:ext cx="28575" cy="11113"/>
            </a:xfrm>
            <a:custGeom>
              <a:avLst/>
              <a:gdLst>
                <a:gd name="T0" fmla="*/ 15 w 65"/>
                <a:gd name="T1" fmla="*/ 2 h 25"/>
                <a:gd name="T2" fmla="*/ 0 w 65"/>
                <a:gd name="T3" fmla="*/ 19 h 25"/>
                <a:gd name="T4" fmla="*/ 0 w 65"/>
                <a:gd name="T5" fmla="*/ 25 h 25"/>
                <a:gd name="T6" fmla="*/ 65 w 65"/>
                <a:gd name="T7" fmla="*/ 25 h 25"/>
                <a:gd name="T8" fmla="*/ 65 w 65"/>
                <a:gd name="T9" fmla="*/ 16 h 25"/>
                <a:gd name="T10" fmla="*/ 49 w 65"/>
                <a:gd name="T11" fmla="*/ 0 h 25"/>
                <a:gd name="T12" fmla="*/ 45 w 65"/>
                <a:gd name="T13" fmla="*/ 0 h 25"/>
                <a:gd name="T14" fmla="*/ 40 w 65"/>
                <a:gd name="T15" fmla="*/ 10 h 25"/>
                <a:gd name="T16" fmla="*/ 25 w 65"/>
                <a:gd name="T17" fmla="*/ 12 h 25"/>
                <a:gd name="T18" fmla="*/ 19 w 65"/>
                <a:gd name="T19" fmla="*/ 8 h 25"/>
                <a:gd name="T20" fmla="*/ 15 w 65"/>
                <a:gd name="T21"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25">
                  <a:moveTo>
                    <a:pt x="15" y="2"/>
                  </a:moveTo>
                  <a:cubicBezTo>
                    <a:pt x="10" y="7"/>
                    <a:pt x="5" y="13"/>
                    <a:pt x="0" y="19"/>
                  </a:cubicBezTo>
                  <a:cubicBezTo>
                    <a:pt x="0" y="21"/>
                    <a:pt x="0" y="23"/>
                    <a:pt x="0" y="25"/>
                  </a:cubicBezTo>
                  <a:cubicBezTo>
                    <a:pt x="22" y="25"/>
                    <a:pt x="43" y="25"/>
                    <a:pt x="65" y="25"/>
                  </a:cubicBezTo>
                  <a:cubicBezTo>
                    <a:pt x="65" y="22"/>
                    <a:pt x="65" y="19"/>
                    <a:pt x="65" y="16"/>
                  </a:cubicBezTo>
                  <a:cubicBezTo>
                    <a:pt x="59" y="11"/>
                    <a:pt x="54" y="6"/>
                    <a:pt x="49" y="0"/>
                  </a:cubicBezTo>
                  <a:cubicBezTo>
                    <a:pt x="47" y="0"/>
                    <a:pt x="46" y="0"/>
                    <a:pt x="45" y="0"/>
                  </a:cubicBezTo>
                  <a:cubicBezTo>
                    <a:pt x="45" y="2"/>
                    <a:pt x="44" y="6"/>
                    <a:pt x="40" y="10"/>
                  </a:cubicBezTo>
                  <a:cubicBezTo>
                    <a:pt x="34" y="15"/>
                    <a:pt x="26" y="12"/>
                    <a:pt x="25" y="12"/>
                  </a:cubicBezTo>
                  <a:cubicBezTo>
                    <a:pt x="24" y="11"/>
                    <a:pt x="21" y="10"/>
                    <a:pt x="19" y="8"/>
                  </a:cubicBezTo>
                  <a:cubicBezTo>
                    <a:pt x="16" y="5"/>
                    <a:pt x="16" y="3"/>
                    <a:pt x="15" y="2"/>
                  </a:cubicBezTo>
                  <a:close/>
                </a:path>
              </a:pathLst>
            </a:custGeom>
            <a:solidFill>
              <a:srgbClr val="FCFB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8" name="Freeform 295">
              <a:extLst>
                <a:ext uri="{FF2B5EF4-FFF2-40B4-BE49-F238E27FC236}">
                  <a16:creationId xmlns:a16="http://schemas.microsoft.com/office/drawing/2014/main" id="{730B87A1-CD46-4743-B0C4-C79FE484D0DB}"/>
                </a:ext>
              </a:extLst>
            </p:cNvPr>
            <p:cNvSpPr>
              <a:spLocks/>
            </p:cNvSpPr>
            <p:nvPr/>
          </p:nvSpPr>
          <p:spPr bwMode="auto">
            <a:xfrm>
              <a:off x="2565401" y="3660776"/>
              <a:ext cx="38100" cy="44450"/>
            </a:xfrm>
            <a:custGeom>
              <a:avLst/>
              <a:gdLst>
                <a:gd name="T0" fmla="*/ 0 w 90"/>
                <a:gd name="T1" fmla="*/ 0 h 103"/>
                <a:gd name="T2" fmla="*/ 55 w 90"/>
                <a:gd name="T3" fmla="*/ 103 h 103"/>
                <a:gd name="T4" fmla="*/ 90 w 90"/>
                <a:gd name="T5" fmla="*/ 38 h 103"/>
                <a:gd name="T6" fmla="*/ 0 w 90"/>
                <a:gd name="T7" fmla="*/ 0 h 103"/>
              </a:gdLst>
              <a:ahLst/>
              <a:cxnLst>
                <a:cxn ang="0">
                  <a:pos x="T0" y="T1"/>
                </a:cxn>
                <a:cxn ang="0">
                  <a:pos x="T2" y="T3"/>
                </a:cxn>
                <a:cxn ang="0">
                  <a:pos x="T4" y="T5"/>
                </a:cxn>
                <a:cxn ang="0">
                  <a:pos x="T6" y="T7"/>
                </a:cxn>
              </a:cxnLst>
              <a:rect l="0" t="0" r="r" b="b"/>
              <a:pathLst>
                <a:path w="90" h="103">
                  <a:moveTo>
                    <a:pt x="0" y="0"/>
                  </a:moveTo>
                  <a:cubicBezTo>
                    <a:pt x="18" y="34"/>
                    <a:pt x="37" y="68"/>
                    <a:pt x="55" y="103"/>
                  </a:cubicBezTo>
                  <a:cubicBezTo>
                    <a:pt x="67" y="81"/>
                    <a:pt x="78" y="60"/>
                    <a:pt x="90" y="38"/>
                  </a:cubicBezTo>
                  <a:cubicBezTo>
                    <a:pt x="60" y="25"/>
                    <a:pt x="30" y="12"/>
                    <a:pt x="0" y="0"/>
                  </a:cubicBezTo>
                  <a:close/>
                </a:path>
              </a:pathLst>
            </a:custGeom>
            <a:solidFill>
              <a:srgbClr val="FDFC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9" name="Freeform 296">
              <a:extLst>
                <a:ext uri="{FF2B5EF4-FFF2-40B4-BE49-F238E27FC236}">
                  <a16:creationId xmlns:a16="http://schemas.microsoft.com/office/drawing/2014/main" id="{DA5DB367-4D25-4856-8A7F-D63B7F1C7E4D}"/>
                </a:ext>
              </a:extLst>
            </p:cNvPr>
            <p:cNvSpPr>
              <a:spLocks/>
            </p:cNvSpPr>
            <p:nvPr/>
          </p:nvSpPr>
          <p:spPr bwMode="auto">
            <a:xfrm>
              <a:off x="2581276" y="3675063"/>
              <a:ext cx="12700" cy="14288"/>
            </a:xfrm>
            <a:custGeom>
              <a:avLst/>
              <a:gdLst>
                <a:gd name="T0" fmla="*/ 0 w 28"/>
                <a:gd name="T1" fmla="*/ 0 h 32"/>
                <a:gd name="T2" fmla="*/ 17 w 28"/>
                <a:gd name="T3" fmla="*/ 32 h 32"/>
                <a:gd name="T4" fmla="*/ 28 w 28"/>
                <a:gd name="T5" fmla="*/ 12 h 32"/>
                <a:gd name="T6" fmla="*/ 0 w 28"/>
                <a:gd name="T7" fmla="*/ 0 h 32"/>
              </a:gdLst>
              <a:ahLst/>
              <a:cxnLst>
                <a:cxn ang="0">
                  <a:pos x="T0" y="T1"/>
                </a:cxn>
                <a:cxn ang="0">
                  <a:pos x="T2" y="T3"/>
                </a:cxn>
                <a:cxn ang="0">
                  <a:pos x="T4" y="T5"/>
                </a:cxn>
                <a:cxn ang="0">
                  <a:pos x="T6" y="T7"/>
                </a:cxn>
              </a:cxnLst>
              <a:rect l="0" t="0" r="r" b="b"/>
              <a:pathLst>
                <a:path w="28" h="32">
                  <a:moveTo>
                    <a:pt x="0" y="0"/>
                  </a:moveTo>
                  <a:cubicBezTo>
                    <a:pt x="6" y="10"/>
                    <a:pt x="11" y="21"/>
                    <a:pt x="17" y="32"/>
                  </a:cubicBezTo>
                  <a:cubicBezTo>
                    <a:pt x="21" y="25"/>
                    <a:pt x="24" y="18"/>
                    <a:pt x="28" y="12"/>
                  </a:cubicBezTo>
                  <a:cubicBezTo>
                    <a:pt x="19" y="8"/>
                    <a:pt x="9" y="4"/>
                    <a:pt x="0" y="0"/>
                  </a:cubicBezTo>
                  <a:close/>
                </a:path>
              </a:pathLst>
            </a:custGeom>
            <a:solidFill>
              <a:srgbClr val="987F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0" name="Freeform 297">
              <a:extLst>
                <a:ext uri="{FF2B5EF4-FFF2-40B4-BE49-F238E27FC236}">
                  <a16:creationId xmlns:a16="http://schemas.microsoft.com/office/drawing/2014/main" id="{270C7A1D-4C96-4726-AE79-1BFCAD63ADD3}"/>
                </a:ext>
              </a:extLst>
            </p:cNvPr>
            <p:cNvSpPr>
              <a:spLocks/>
            </p:cNvSpPr>
            <p:nvPr/>
          </p:nvSpPr>
          <p:spPr bwMode="auto">
            <a:xfrm>
              <a:off x="2568576" y="3706813"/>
              <a:ext cx="25400" cy="3175"/>
            </a:xfrm>
            <a:custGeom>
              <a:avLst/>
              <a:gdLst>
                <a:gd name="T0" fmla="*/ 57 w 61"/>
                <a:gd name="T1" fmla="*/ 8 h 8"/>
                <a:gd name="T2" fmla="*/ 4 w 61"/>
                <a:gd name="T3" fmla="*/ 8 h 8"/>
                <a:gd name="T4" fmla="*/ 0 w 61"/>
                <a:gd name="T5" fmla="*/ 4 h 8"/>
                <a:gd name="T6" fmla="*/ 4 w 61"/>
                <a:gd name="T7" fmla="*/ 0 h 8"/>
                <a:gd name="T8" fmla="*/ 57 w 61"/>
                <a:gd name="T9" fmla="*/ 0 h 8"/>
                <a:gd name="T10" fmla="*/ 61 w 61"/>
                <a:gd name="T11" fmla="*/ 4 h 8"/>
                <a:gd name="T12" fmla="*/ 57 w 61"/>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61" h="8">
                  <a:moveTo>
                    <a:pt x="57" y="8"/>
                  </a:moveTo>
                  <a:cubicBezTo>
                    <a:pt x="4" y="8"/>
                    <a:pt x="4" y="8"/>
                    <a:pt x="4" y="8"/>
                  </a:cubicBezTo>
                  <a:cubicBezTo>
                    <a:pt x="1" y="8"/>
                    <a:pt x="0" y="6"/>
                    <a:pt x="0" y="4"/>
                  </a:cubicBezTo>
                  <a:cubicBezTo>
                    <a:pt x="0" y="1"/>
                    <a:pt x="1" y="0"/>
                    <a:pt x="4" y="0"/>
                  </a:cubicBezTo>
                  <a:cubicBezTo>
                    <a:pt x="57" y="0"/>
                    <a:pt x="57" y="0"/>
                    <a:pt x="57" y="0"/>
                  </a:cubicBezTo>
                  <a:cubicBezTo>
                    <a:pt x="59" y="0"/>
                    <a:pt x="61" y="1"/>
                    <a:pt x="61" y="4"/>
                  </a:cubicBezTo>
                  <a:cubicBezTo>
                    <a:pt x="61" y="6"/>
                    <a:pt x="59" y="8"/>
                    <a:pt x="57" y="8"/>
                  </a:cubicBezTo>
                  <a:close/>
                </a:path>
              </a:pathLst>
            </a:custGeom>
            <a:solidFill>
              <a:srgbClr val="FDFC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1" name="Freeform 298">
              <a:extLst>
                <a:ext uri="{FF2B5EF4-FFF2-40B4-BE49-F238E27FC236}">
                  <a16:creationId xmlns:a16="http://schemas.microsoft.com/office/drawing/2014/main" id="{FF35C48F-8CC1-4301-8D1E-DF3FF05F30C8}"/>
                </a:ext>
              </a:extLst>
            </p:cNvPr>
            <p:cNvSpPr>
              <a:spLocks/>
            </p:cNvSpPr>
            <p:nvPr/>
          </p:nvSpPr>
          <p:spPr bwMode="auto">
            <a:xfrm>
              <a:off x="2559051" y="3681413"/>
              <a:ext cx="19050" cy="20638"/>
            </a:xfrm>
            <a:custGeom>
              <a:avLst/>
              <a:gdLst>
                <a:gd name="T0" fmla="*/ 42 w 44"/>
                <a:gd name="T1" fmla="*/ 32 h 45"/>
                <a:gd name="T2" fmla="*/ 31 w 44"/>
                <a:gd name="T3" fmla="*/ 44 h 45"/>
                <a:gd name="T4" fmla="*/ 27 w 44"/>
                <a:gd name="T5" fmla="*/ 43 h 45"/>
                <a:gd name="T6" fmla="*/ 1 w 44"/>
                <a:gd name="T7" fmla="*/ 17 h 45"/>
                <a:gd name="T8" fmla="*/ 1 w 44"/>
                <a:gd name="T9" fmla="*/ 13 h 45"/>
                <a:gd name="T10" fmla="*/ 13 w 44"/>
                <a:gd name="T11" fmla="*/ 1 h 45"/>
                <a:gd name="T12" fmla="*/ 17 w 44"/>
                <a:gd name="T13" fmla="*/ 2 h 45"/>
                <a:gd name="T14" fmla="*/ 42 w 44"/>
                <a:gd name="T15" fmla="*/ 28 h 45"/>
                <a:gd name="T16" fmla="*/ 42 w 44"/>
                <a:gd name="T17"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5">
                  <a:moveTo>
                    <a:pt x="42" y="32"/>
                  </a:moveTo>
                  <a:cubicBezTo>
                    <a:pt x="31" y="44"/>
                    <a:pt x="31" y="44"/>
                    <a:pt x="31" y="44"/>
                  </a:cubicBezTo>
                  <a:cubicBezTo>
                    <a:pt x="30" y="45"/>
                    <a:pt x="28" y="45"/>
                    <a:pt x="27" y="43"/>
                  </a:cubicBezTo>
                  <a:cubicBezTo>
                    <a:pt x="1" y="17"/>
                    <a:pt x="1" y="17"/>
                    <a:pt x="1" y="17"/>
                  </a:cubicBezTo>
                  <a:cubicBezTo>
                    <a:pt x="0" y="16"/>
                    <a:pt x="0" y="14"/>
                    <a:pt x="1" y="13"/>
                  </a:cubicBezTo>
                  <a:cubicBezTo>
                    <a:pt x="13" y="1"/>
                    <a:pt x="13" y="1"/>
                    <a:pt x="13" y="1"/>
                  </a:cubicBezTo>
                  <a:cubicBezTo>
                    <a:pt x="14" y="0"/>
                    <a:pt x="16" y="0"/>
                    <a:pt x="17" y="2"/>
                  </a:cubicBezTo>
                  <a:cubicBezTo>
                    <a:pt x="42" y="28"/>
                    <a:pt x="42" y="28"/>
                    <a:pt x="42" y="28"/>
                  </a:cubicBezTo>
                  <a:cubicBezTo>
                    <a:pt x="44" y="29"/>
                    <a:pt x="44" y="31"/>
                    <a:pt x="42" y="32"/>
                  </a:cubicBezTo>
                  <a:close/>
                </a:path>
              </a:pathLst>
            </a:custGeom>
            <a:solidFill>
              <a:srgbClr val="FDFC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2" name="Freeform 299">
              <a:extLst>
                <a:ext uri="{FF2B5EF4-FFF2-40B4-BE49-F238E27FC236}">
                  <a16:creationId xmlns:a16="http://schemas.microsoft.com/office/drawing/2014/main" id="{E89F417D-953E-4EBD-A13D-1D67F2E5FF50}"/>
                </a:ext>
              </a:extLst>
            </p:cNvPr>
            <p:cNvSpPr>
              <a:spLocks/>
            </p:cNvSpPr>
            <p:nvPr/>
          </p:nvSpPr>
          <p:spPr bwMode="auto">
            <a:xfrm>
              <a:off x="2571751" y="3695701"/>
              <a:ext cx="11113" cy="9525"/>
            </a:xfrm>
            <a:custGeom>
              <a:avLst/>
              <a:gdLst>
                <a:gd name="T0" fmla="*/ 3 w 23"/>
                <a:gd name="T1" fmla="*/ 15 h 21"/>
                <a:gd name="T2" fmla="*/ 23 w 23"/>
                <a:gd name="T3" fmla="*/ 21 h 21"/>
                <a:gd name="T4" fmla="*/ 16 w 23"/>
                <a:gd name="T5" fmla="*/ 0 h 21"/>
                <a:gd name="T6" fmla="*/ 0 w 23"/>
                <a:gd name="T7" fmla="*/ 14 h 21"/>
                <a:gd name="T8" fmla="*/ 3 w 23"/>
                <a:gd name="T9" fmla="*/ 15 h 21"/>
              </a:gdLst>
              <a:ahLst/>
              <a:cxnLst>
                <a:cxn ang="0">
                  <a:pos x="T0" y="T1"/>
                </a:cxn>
                <a:cxn ang="0">
                  <a:pos x="T2" y="T3"/>
                </a:cxn>
                <a:cxn ang="0">
                  <a:pos x="T4" y="T5"/>
                </a:cxn>
                <a:cxn ang="0">
                  <a:pos x="T6" y="T7"/>
                </a:cxn>
                <a:cxn ang="0">
                  <a:pos x="T8" y="T9"/>
                </a:cxn>
              </a:cxnLst>
              <a:rect l="0" t="0" r="r" b="b"/>
              <a:pathLst>
                <a:path w="23" h="21">
                  <a:moveTo>
                    <a:pt x="3" y="15"/>
                  </a:moveTo>
                  <a:cubicBezTo>
                    <a:pt x="10" y="17"/>
                    <a:pt x="16" y="19"/>
                    <a:pt x="23" y="21"/>
                  </a:cubicBezTo>
                  <a:cubicBezTo>
                    <a:pt x="21" y="14"/>
                    <a:pt x="18" y="7"/>
                    <a:pt x="16" y="0"/>
                  </a:cubicBezTo>
                  <a:cubicBezTo>
                    <a:pt x="10" y="4"/>
                    <a:pt x="6" y="10"/>
                    <a:pt x="0" y="14"/>
                  </a:cubicBezTo>
                  <a:cubicBezTo>
                    <a:pt x="1" y="15"/>
                    <a:pt x="1" y="15"/>
                    <a:pt x="3" y="15"/>
                  </a:cubicBezTo>
                  <a:close/>
                </a:path>
              </a:pathLst>
            </a:custGeom>
            <a:solidFill>
              <a:srgbClr val="FDFC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3" name="Oval 300">
              <a:extLst>
                <a:ext uri="{FF2B5EF4-FFF2-40B4-BE49-F238E27FC236}">
                  <a16:creationId xmlns:a16="http://schemas.microsoft.com/office/drawing/2014/main" id="{066BF566-9DF4-4CBB-8A89-867C1B8E39CB}"/>
                </a:ext>
              </a:extLst>
            </p:cNvPr>
            <p:cNvSpPr>
              <a:spLocks noChangeArrowheads="1"/>
            </p:cNvSpPr>
            <p:nvPr/>
          </p:nvSpPr>
          <p:spPr bwMode="auto">
            <a:xfrm>
              <a:off x="2530476" y="3592513"/>
              <a:ext cx="22225" cy="20638"/>
            </a:xfrm>
            <a:prstGeom prst="ellipse">
              <a:avLst/>
            </a:prstGeom>
            <a:solidFill>
              <a:srgbClr val="FDFC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4" name="Freeform 301">
              <a:extLst>
                <a:ext uri="{FF2B5EF4-FFF2-40B4-BE49-F238E27FC236}">
                  <a16:creationId xmlns:a16="http://schemas.microsoft.com/office/drawing/2014/main" id="{1D8C7851-ACDA-4F1E-9C35-83F830A02B05}"/>
                </a:ext>
              </a:extLst>
            </p:cNvPr>
            <p:cNvSpPr>
              <a:spLocks/>
            </p:cNvSpPr>
            <p:nvPr/>
          </p:nvSpPr>
          <p:spPr bwMode="auto">
            <a:xfrm>
              <a:off x="2514601" y="3614738"/>
              <a:ext cx="55563" cy="26988"/>
            </a:xfrm>
            <a:custGeom>
              <a:avLst/>
              <a:gdLst>
                <a:gd name="T0" fmla="*/ 31 w 129"/>
                <a:gd name="T1" fmla="*/ 43 h 63"/>
                <a:gd name="T2" fmla="*/ 31 w 129"/>
                <a:gd name="T3" fmla="*/ 63 h 63"/>
                <a:gd name="T4" fmla="*/ 95 w 129"/>
                <a:gd name="T5" fmla="*/ 63 h 63"/>
                <a:gd name="T6" fmla="*/ 95 w 129"/>
                <a:gd name="T7" fmla="*/ 44 h 63"/>
                <a:gd name="T8" fmla="*/ 108 w 129"/>
                <a:gd name="T9" fmla="*/ 50 h 63"/>
                <a:gd name="T10" fmla="*/ 119 w 129"/>
                <a:gd name="T11" fmla="*/ 50 h 63"/>
                <a:gd name="T12" fmla="*/ 126 w 129"/>
                <a:gd name="T13" fmla="*/ 46 h 63"/>
                <a:gd name="T14" fmla="*/ 127 w 129"/>
                <a:gd name="T15" fmla="*/ 35 h 63"/>
                <a:gd name="T16" fmla="*/ 96 w 129"/>
                <a:gd name="T17" fmla="*/ 0 h 63"/>
                <a:gd name="T18" fmla="*/ 33 w 129"/>
                <a:gd name="T19" fmla="*/ 0 h 63"/>
                <a:gd name="T20" fmla="*/ 4 w 129"/>
                <a:gd name="T21" fmla="*/ 29 h 63"/>
                <a:gd name="T22" fmla="*/ 4 w 129"/>
                <a:gd name="T23" fmla="*/ 44 h 63"/>
                <a:gd name="T24" fmla="*/ 12 w 129"/>
                <a:gd name="T25" fmla="*/ 52 h 63"/>
                <a:gd name="T26" fmla="*/ 18 w 129"/>
                <a:gd name="T27" fmla="*/ 50 h 63"/>
                <a:gd name="T28" fmla="*/ 31 w 129"/>
                <a:gd name="T29" fmla="*/ 4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 h="63">
                  <a:moveTo>
                    <a:pt x="31" y="43"/>
                  </a:moveTo>
                  <a:cubicBezTo>
                    <a:pt x="31" y="50"/>
                    <a:pt x="31" y="56"/>
                    <a:pt x="31" y="63"/>
                  </a:cubicBezTo>
                  <a:cubicBezTo>
                    <a:pt x="52" y="63"/>
                    <a:pt x="74" y="63"/>
                    <a:pt x="95" y="63"/>
                  </a:cubicBezTo>
                  <a:cubicBezTo>
                    <a:pt x="95" y="57"/>
                    <a:pt x="95" y="50"/>
                    <a:pt x="95" y="44"/>
                  </a:cubicBezTo>
                  <a:cubicBezTo>
                    <a:pt x="97" y="46"/>
                    <a:pt x="102" y="49"/>
                    <a:pt x="108" y="50"/>
                  </a:cubicBezTo>
                  <a:cubicBezTo>
                    <a:pt x="113" y="51"/>
                    <a:pt x="117" y="51"/>
                    <a:pt x="119" y="50"/>
                  </a:cubicBezTo>
                  <a:cubicBezTo>
                    <a:pt x="120" y="50"/>
                    <a:pt x="124" y="49"/>
                    <a:pt x="126" y="46"/>
                  </a:cubicBezTo>
                  <a:cubicBezTo>
                    <a:pt x="129" y="41"/>
                    <a:pt x="127" y="35"/>
                    <a:pt x="127" y="35"/>
                  </a:cubicBezTo>
                  <a:cubicBezTo>
                    <a:pt x="117" y="23"/>
                    <a:pt x="106" y="12"/>
                    <a:pt x="96" y="0"/>
                  </a:cubicBezTo>
                  <a:cubicBezTo>
                    <a:pt x="75" y="0"/>
                    <a:pt x="54" y="0"/>
                    <a:pt x="33" y="0"/>
                  </a:cubicBezTo>
                  <a:cubicBezTo>
                    <a:pt x="23" y="10"/>
                    <a:pt x="14" y="19"/>
                    <a:pt x="4" y="29"/>
                  </a:cubicBezTo>
                  <a:cubicBezTo>
                    <a:pt x="3" y="30"/>
                    <a:pt x="0" y="37"/>
                    <a:pt x="4" y="44"/>
                  </a:cubicBezTo>
                  <a:cubicBezTo>
                    <a:pt x="6" y="49"/>
                    <a:pt x="10" y="51"/>
                    <a:pt x="12" y="52"/>
                  </a:cubicBezTo>
                  <a:cubicBezTo>
                    <a:pt x="14" y="52"/>
                    <a:pt x="16" y="51"/>
                    <a:pt x="18" y="50"/>
                  </a:cubicBezTo>
                  <a:cubicBezTo>
                    <a:pt x="22" y="48"/>
                    <a:pt x="27" y="46"/>
                    <a:pt x="31" y="43"/>
                  </a:cubicBezTo>
                  <a:close/>
                </a:path>
              </a:pathLst>
            </a:custGeom>
            <a:solidFill>
              <a:srgbClr val="F9FB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5" name="Freeform 302">
              <a:extLst>
                <a:ext uri="{FF2B5EF4-FFF2-40B4-BE49-F238E27FC236}">
                  <a16:creationId xmlns:a16="http://schemas.microsoft.com/office/drawing/2014/main" id="{6290D4E4-4C75-4533-BF14-FEC5C349C300}"/>
                </a:ext>
              </a:extLst>
            </p:cNvPr>
            <p:cNvSpPr>
              <a:spLocks/>
            </p:cNvSpPr>
            <p:nvPr/>
          </p:nvSpPr>
          <p:spPr bwMode="auto">
            <a:xfrm>
              <a:off x="2532063" y="3617913"/>
              <a:ext cx="20638" cy="20638"/>
            </a:xfrm>
            <a:custGeom>
              <a:avLst/>
              <a:gdLst>
                <a:gd name="T0" fmla="*/ 0 w 48"/>
                <a:gd name="T1" fmla="*/ 2 h 47"/>
                <a:gd name="T2" fmla="*/ 0 w 48"/>
                <a:gd name="T3" fmla="*/ 11 h 47"/>
                <a:gd name="T4" fmla="*/ 14 w 48"/>
                <a:gd name="T5" fmla="*/ 12 h 47"/>
                <a:gd name="T6" fmla="*/ 15 w 48"/>
                <a:gd name="T7" fmla="*/ 27 h 47"/>
                <a:gd name="T8" fmla="*/ 0 w 48"/>
                <a:gd name="T9" fmla="*/ 35 h 47"/>
                <a:gd name="T10" fmla="*/ 1 w 48"/>
                <a:gd name="T11" fmla="*/ 39 h 47"/>
                <a:gd name="T12" fmla="*/ 23 w 48"/>
                <a:gd name="T13" fmla="*/ 47 h 47"/>
                <a:gd name="T14" fmla="*/ 47 w 48"/>
                <a:gd name="T15" fmla="*/ 39 h 47"/>
                <a:gd name="T16" fmla="*/ 46 w 48"/>
                <a:gd name="T17" fmla="*/ 36 h 47"/>
                <a:gd name="T18" fmla="*/ 35 w 48"/>
                <a:gd name="T19" fmla="*/ 35 h 47"/>
                <a:gd name="T20" fmla="*/ 31 w 48"/>
                <a:gd name="T21" fmla="*/ 26 h 47"/>
                <a:gd name="T22" fmla="*/ 34 w 48"/>
                <a:gd name="T23" fmla="*/ 13 h 47"/>
                <a:gd name="T24" fmla="*/ 48 w 48"/>
                <a:gd name="T25" fmla="*/ 11 h 47"/>
                <a:gd name="T26" fmla="*/ 47 w 48"/>
                <a:gd name="T27" fmla="*/ 0 h 47"/>
                <a:gd name="T28" fmla="*/ 37 w 48"/>
                <a:gd name="T29" fmla="*/ 2 h 47"/>
                <a:gd name="T30" fmla="*/ 25 w 48"/>
                <a:gd name="T31" fmla="*/ 8 h 47"/>
                <a:gd name="T32" fmla="*/ 14 w 48"/>
                <a:gd name="T33" fmla="*/ 3 h 47"/>
                <a:gd name="T34" fmla="*/ 0 w 48"/>
                <a:gd name="T35"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47">
                  <a:moveTo>
                    <a:pt x="0" y="2"/>
                  </a:moveTo>
                  <a:cubicBezTo>
                    <a:pt x="0" y="5"/>
                    <a:pt x="0" y="8"/>
                    <a:pt x="0" y="11"/>
                  </a:cubicBezTo>
                  <a:cubicBezTo>
                    <a:pt x="5" y="8"/>
                    <a:pt x="10" y="9"/>
                    <a:pt x="14" y="12"/>
                  </a:cubicBezTo>
                  <a:cubicBezTo>
                    <a:pt x="18" y="16"/>
                    <a:pt x="17" y="23"/>
                    <a:pt x="15" y="27"/>
                  </a:cubicBezTo>
                  <a:cubicBezTo>
                    <a:pt x="12" y="32"/>
                    <a:pt x="7" y="35"/>
                    <a:pt x="0" y="35"/>
                  </a:cubicBezTo>
                  <a:cubicBezTo>
                    <a:pt x="0" y="36"/>
                    <a:pt x="0" y="38"/>
                    <a:pt x="1" y="39"/>
                  </a:cubicBezTo>
                  <a:cubicBezTo>
                    <a:pt x="8" y="42"/>
                    <a:pt x="16" y="45"/>
                    <a:pt x="23" y="47"/>
                  </a:cubicBezTo>
                  <a:cubicBezTo>
                    <a:pt x="31" y="45"/>
                    <a:pt x="39" y="42"/>
                    <a:pt x="47" y="39"/>
                  </a:cubicBezTo>
                  <a:cubicBezTo>
                    <a:pt x="47" y="38"/>
                    <a:pt x="46" y="37"/>
                    <a:pt x="46" y="36"/>
                  </a:cubicBezTo>
                  <a:cubicBezTo>
                    <a:pt x="43" y="36"/>
                    <a:pt x="39" y="35"/>
                    <a:pt x="35" y="35"/>
                  </a:cubicBezTo>
                  <a:cubicBezTo>
                    <a:pt x="34" y="33"/>
                    <a:pt x="32" y="30"/>
                    <a:pt x="31" y="26"/>
                  </a:cubicBezTo>
                  <a:cubicBezTo>
                    <a:pt x="30" y="19"/>
                    <a:pt x="33" y="14"/>
                    <a:pt x="34" y="13"/>
                  </a:cubicBezTo>
                  <a:cubicBezTo>
                    <a:pt x="39" y="12"/>
                    <a:pt x="43" y="12"/>
                    <a:pt x="48" y="11"/>
                  </a:cubicBezTo>
                  <a:cubicBezTo>
                    <a:pt x="47" y="7"/>
                    <a:pt x="47" y="4"/>
                    <a:pt x="47" y="0"/>
                  </a:cubicBezTo>
                  <a:cubicBezTo>
                    <a:pt x="44" y="0"/>
                    <a:pt x="41" y="1"/>
                    <a:pt x="37" y="2"/>
                  </a:cubicBezTo>
                  <a:cubicBezTo>
                    <a:pt x="32" y="4"/>
                    <a:pt x="28" y="6"/>
                    <a:pt x="25" y="8"/>
                  </a:cubicBezTo>
                  <a:cubicBezTo>
                    <a:pt x="22" y="6"/>
                    <a:pt x="18" y="4"/>
                    <a:pt x="14" y="3"/>
                  </a:cubicBezTo>
                  <a:cubicBezTo>
                    <a:pt x="8" y="2"/>
                    <a:pt x="3" y="2"/>
                    <a:pt x="0" y="2"/>
                  </a:cubicBezTo>
                  <a:close/>
                </a:path>
              </a:pathLst>
            </a:custGeom>
            <a:solidFill>
              <a:srgbClr val="9383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6" name="Freeform 303">
              <a:extLst>
                <a:ext uri="{FF2B5EF4-FFF2-40B4-BE49-F238E27FC236}">
                  <a16:creationId xmlns:a16="http://schemas.microsoft.com/office/drawing/2014/main" id="{D683330C-2D67-4B3D-A276-818350A6A134}"/>
                </a:ext>
              </a:extLst>
            </p:cNvPr>
            <p:cNvSpPr>
              <a:spLocks noEditPoints="1"/>
            </p:cNvSpPr>
            <p:nvPr/>
          </p:nvSpPr>
          <p:spPr bwMode="auto">
            <a:xfrm>
              <a:off x="2578101" y="3597276"/>
              <a:ext cx="44450" cy="52388"/>
            </a:xfrm>
            <a:custGeom>
              <a:avLst/>
              <a:gdLst>
                <a:gd name="T0" fmla="*/ 91 w 103"/>
                <a:gd name="T1" fmla="*/ 124 h 124"/>
                <a:gd name="T2" fmla="*/ 9 w 103"/>
                <a:gd name="T3" fmla="*/ 124 h 124"/>
                <a:gd name="T4" fmla="*/ 7 w 103"/>
                <a:gd name="T5" fmla="*/ 123 h 124"/>
                <a:gd name="T6" fmla="*/ 1 w 103"/>
                <a:gd name="T7" fmla="*/ 113 h 124"/>
                <a:gd name="T8" fmla="*/ 2 w 103"/>
                <a:gd name="T9" fmla="*/ 104 h 124"/>
                <a:gd name="T10" fmla="*/ 2 w 103"/>
                <a:gd name="T11" fmla="*/ 103 h 124"/>
                <a:gd name="T12" fmla="*/ 33 w 103"/>
                <a:gd name="T13" fmla="*/ 46 h 124"/>
                <a:gd name="T14" fmla="*/ 33 w 103"/>
                <a:gd name="T15" fmla="*/ 1 h 124"/>
                <a:gd name="T16" fmla="*/ 71 w 103"/>
                <a:gd name="T17" fmla="*/ 0 h 124"/>
                <a:gd name="T18" fmla="*/ 71 w 103"/>
                <a:gd name="T19" fmla="*/ 47 h 124"/>
                <a:gd name="T20" fmla="*/ 101 w 103"/>
                <a:gd name="T21" fmla="*/ 104 h 124"/>
                <a:gd name="T22" fmla="*/ 101 w 103"/>
                <a:gd name="T23" fmla="*/ 116 h 124"/>
                <a:gd name="T24" fmla="*/ 91 w 103"/>
                <a:gd name="T25" fmla="*/ 123 h 124"/>
                <a:gd name="T26" fmla="*/ 91 w 103"/>
                <a:gd name="T27" fmla="*/ 124 h 124"/>
                <a:gd name="T28" fmla="*/ 12 w 103"/>
                <a:gd name="T29" fmla="*/ 116 h 124"/>
                <a:gd name="T30" fmla="*/ 90 w 103"/>
                <a:gd name="T31" fmla="*/ 116 h 124"/>
                <a:gd name="T32" fmla="*/ 94 w 103"/>
                <a:gd name="T33" fmla="*/ 113 h 124"/>
                <a:gd name="T34" fmla="*/ 94 w 103"/>
                <a:gd name="T35" fmla="*/ 108 h 124"/>
                <a:gd name="T36" fmla="*/ 63 w 103"/>
                <a:gd name="T37" fmla="*/ 49 h 124"/>
                <a:gd name="T38" fmla="*/ 63 w 103"/>
                <a:gd name="T39" fmla="*/ 8 h 124"/>
                <a:gd name="T40" fmla="*/ 41 w 103"/>
                <a:gd name="T41" fmla="*/ 9 h 124"/>
                <a:gd name="T42" fmla="*/ 41 w 103"/>
                <a:gd name="T43" fmla="*/ 48 h 124"/>
                <a:gd name="T44" fmla="*/ 9 w 103"/>
                <a:gd name="T45" fmla="*/ 106 h 124"/>
                <a:gd name="T46" fmla="*/ 9 w 103"/>
                <a:gd name="T47" fmla="*/ 111 h 124"/>
                <a:gd name="T48" fmla="*/ 12 w 103"/>
                <a:gd name="T49" fmla="*/ 11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 h="124">
                  <a:moveTo>
                    <a:pt x="91" y="124"/>
                  </a:moveTo>
                  <a:cubicBezTo>
                    <a:pt x="9" y="124"/>
                    <a:pt x="9" y="124"/>
                    <a:pt x="9" y="124"/>
                  </a:cubicBezTo>
                  <a:cubicBezTo>
                    <a:pt x="7" y="123"/>
                    <a:pt x="7" y="123"/>
                    <a:pt x="7" y="123"/>
                  </a:cubicBezTo>
                  <a:cubicBezTo>
                    <a:pt x="6" y="121"/>
                    <a:pt x="3" y="118"/>
                    <a:pt x="1" y="113"/>
                  </a:cubicBezTo>
                  <a:cubicBezTo>
                    <a:pt x="0" y="109"/>
                    <a:pt x="1" y="106"/>
                    <a:pt x="2" y="104"/>
                  </a:cubicBezTo>
                  <a:cubicBezTo>
                    <a:pt x="2" y="103"/>
                    <a:pt x="2" y="103"/>
                    <a:pt x="2" y="103"/>
                  </a:cubicBezTo>
                  <a:cubicBezTo>
                    <a:pt x="33" y="46"/>
                    <a:pt x="33" y="46"/>
                    <a:pt x="33" y="46"/>
                  </a:cubicBezTo>
                  <a:cubicBezTo>
                    <a:pt x="33" y="1"/>
                    <a:pt x="33" y="1"/>
                    <a:pt x="33" y="1"/>
                  </a:cubicBezTo>
                  <a:cubicBezTo>
                    <a:pt x="71" y="0"/>
                    <a:pt x="71" y="0"/>
                    <a:pt x="71" y="0"/>
                  </a:cubicBezTo>
                  <a:cubicBezTo>
                    <a:pt x="71" y="47"/>
                    <a:pt x="71" y="47"/>
                    <a:pt x="71" y="47"/>
                  </a:cubicBezTo>
                  <a:cubicBezTo>
                    <a:pt x="101" y="104"/>
                    <a:pt x="101" y="104"/>
                    <a:pt x="101" y="104"/>
                  </a:cubicBezTo>
                  <a:cubicBezTo>
                    <a:pt x="102" y="107"/>
                    <a:pt x="103" y="112"/>
                    <a:pt x="101" y="116"/>
                  </a:cubicBezTo>
                  <a:cubicBezTo>
                    <a:pt x="98" y="122"/>
                    <a:pt x="92" y="123"/>
                    <a:pt x="91" y="123"/>
                  </a:cubicBezTo>
                  <a:lnTo>
                    <a:pt x="91" y="124"/>
                  </a:lnTo>
                  <a:close/>
                  <a:moveTo>
                    <a:pt x="12" y="116"/>
                  </a:moveTo>
                  <a:cubicBezTo>
                    <a:pt x="90" y="116"/>
                    <a:pt x="90" y="116"/>
                    <a:pt x="90" y="116"/>
                  </a:cubicBezTo>
                  <a:cubicBezTo>
                    <a:pt x="91" y="115"/>
                    <a:pt x="93" y="115"/>
                    <a:pt x="94" y="113"/>
                  </a:cubicBezTo>
                  <a:cubicBezTo>
                    <a:pt x="95" y="110"/>
                    <a:pt x="94" y="108"/>
                    <a:pt x="94" y="108"/>
                  </a:cubicBezTo>
                  <a:cubicBezTo>
                    <a:pt x="63" y="49"/>
                    <a:pt x="63" y="49"/>
                    <a:pt x="63" y="49"/>
                  </a:cubicBezTo>
                  <a:cubicBezTo>
                    <a:pt x="63" y="8"/>
                    <a:pt x="63" y="8"/>
                    <a:pt x="63" y="8"/>
                  </a:cubicBezTo>
                  <a:cubicBezTo>
                    <a:pt x="41" y="9"/>
                    <a:pt x="41" y="9"/>
                    <a:pt x="41" y="9"/>
                  </a:cubicBezTo>
                  <a:cubicBezTo>
                    <a:pt x="41" y="48"/>
                    <a:pt x="41" y="48"/>
                    <a:pt x="41" y="48"/>
                  </a:cubicBezTo>
                  <a:cubicBezTo>
                    <a:pt x="9" y="106"/>
                    <a:pt x="9" y="106"/>
                    <a:pt x="9" y="106"/>
                  </a:cubicBezTo>
                  <a:cubicBezTo>
                    <a:pt x="9" y="107"/>
                    <a:pt x="9" y="109"/>
                    <a:pt x="9" y="111"/>
                  </a:cubicBezTo>
                  <a:cubicBezTo>
                    <a:pt x="10" y="113"/>
                    <a:pt x="11" y="115"/>
                    <a:pt x="12" y="116"/>
                  </a:cubicBezTo>
                  <a:close/>
                </a:path>
              </a:pathLst>
            </a:custGeom>
            <a:solidFill>
              <a:srgbClr val="DEE2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7" name="Freeform 304">
              <a:extLst>
                <a:ext uri="{FF2B5EF4-FFF2-40B4-BE49-F238E27FC236}">
                  <a16:creationId xmlns:a16="http://schemas.microsoft.com/office/drawing/2014/main" id="{8770FEBB-D053-49EB-8EFE-375647B23B4A}"/>
                </a:ext>
              </a:extLst>
            </p:cNvPr>
            <p:cNvSpPr>
              <a:spLocks/>
            </p:cNvSpPr>
            <p:nvPr/>
          </p:nvSpPr>
          <p:spPr bwMode="auto">
            <a:xfrm>
              <a:off x="2584451" y="3625851"/>
              <a:ext cx="31750" cy="19050"/>
            </a:xfrm>
            <a:custGeom>
              <a:avLst/>
              <a:gdLst>
                <a:gd name="T0" fmla="*/ 21 w 75"/>
                <a:gd name="T1" fmla="*/ 1 h 43"/>
                <a:gd name="T2" fmla="*/ 1 w 75"/>
                <a:gd name="T3" fmla="*/ 37 h 43"/>
                <a:gd name="T4" fmla="*/ 0 w 75"/>
                <a:gd name="T5" fmla="*/ 40 h 43"/>
                <a:gd name="T6" fmla="*/ 1 w 75"/>
                <a:gd name="T7" fmla="*/ 43 h 43"/>
                <a:gd name="T8" fmla="*/ 75 w 75"/>
                <a:gd name="T9" fmla="*/ 43 h 43"/>
                <a:gd name="T10" fmla="*/ 75 w 75"/>
                <a:gd name="T11" fmla="*/ 39 h 43"/>
                <a:gd name="T12" fmla="*/ 73 w 75"/>
                <a:gd name="T13" fmla="*/ 33 h 43"/>
                <a:gd name="T14" fmla="*/ 55 w 75"/>
                <a:gd name="T15" fmla="*/ 0 h 43"/>
                <a:gd name="T16" fmla="*/ 21 w 75"/>
                <a:gd name="T1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43">
                  <a:moveTo>
                    <a:pt x="21" y="1"/>
                  </a:moveTo>
                  <a:cubicBezTo>
                    <a:pt x="10" y="21"/>
                    <a:pt x="2" y="35"/>
                    <a:pt x="1" y="37"/>
                  </a:cubicBezTo>
                  <a:cubicBezTo>
                    <a:pt x="1" y="38"/>
                    <a:pt x="0" y="39"/>
                    <a:pt x="0" y="40"/>
                  </a:cubicBezTo>
                  <a:cubicBezTo>
                    <a:pt x="0" y="42"/>
                    <a:pt x="1" y="42"/>
                    <a:pt x="1" y="43"/>
                  </a:cubicBezTo>
                  <a:cubicBezTo>
                    <a:pt x="26" y="43"/>
                    <a:pt x="50" y="43"/>
                    <a:pt x="75" y="43"/>
                  </a:cubicBezTo>
                  <a:cubicBezTo>
                    <a:pt x="75" y="42"/>
                    <a:pt x="75" y="41"/>
                    <a:pt x="75" y="39"/>
                  </a:cubicBezTo>
                  <a:cubicBezTo>
                    <a:pt x="75" y="36"/>
                    <a:pt x="73" y="34"/>
                    <a:pt x="73" y="33"/>
                  </a:cubicBezTo>
                  <a:cubicBezTo>
                    <a:pt x="67" y="22"/>
                    <a:pt x="61" y="11"/>
                    <a:pt x="55" y="0"/>
                  </a:cubicBezTo>
                  <a:cubicBezTo>
                    <a:pt x="44" y="1"/>
                    <a:pt x="33" y="1"/>
                    <a:pt x="21" y="1"/>
                  </a:cubicBezTo>
                  <a:close/>
                </a:path>
              </a:pathLst>
            </a:custGeom>
            <a:solidFill>
              <a:srgbClr val="DEE2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8" name="Oval 305">
              <a:extLst>
                <a:ext uri="{FF2B5EF4-FFF2-40B4-BE49-F238E27FC236}">
                  <a16:creationId xmlns:a16="http://schemas.microsoft.com/office/drawing/2014/main" id="{D62D160A-9BBB-42DF-B9C5-0BAE4EF2B336}"/>
                </a:ext>
              </a:extLst>
            </p:cNvPr>
            <p:cNvSpPr>
              <a:spLocks noChangeArrowheads="1"/>
            </p:cNvSpPr>
            <p:nvPr/>
          </p:nvSpPr>
          <p:spPr bwMode="auto">
            <a:xfrm>
              <a:off x="2601913" y="3630613"/>
              <a:ext cx="4763" cy="6350"/>
            </a:xfrm>
            <a:prstGeom prst="ellipse">
              <a:avLst/>
            </a:prstGeom>
            <a:solidFill>
              <a:srgbClr val="9D9A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9" name="Oval 306">
              <a:extLst>
                <a:ext uri="{FF2B5EF4-FFF2-40B4-BE49-F238E27FC236}">
                  <a16:creationId xmlns:a16="http://schemas.microsoft.com/office/drawing/2014/main" id="{3039CB8A-8EB3-46B2-B60C-AD33DAD82B3D}"/>
                </a:ext>
              </a:extLst>
            </p:cNvPr>
            <p:cNvSpPr>
              <a:spLocks noChangeArrowheads="1"/>
            </p:cNvSpPr>
            <p:nvPr/>
          </p:nvSpPr>
          <p:spPr bwMode="auto">
            <a:xfrm>
              <a:off x="2597151" y="3619501"/>
              <a:ext cx="4763" cy="6350"/>
            </a:xfrm>
            <a:prstGeom prst="ellipse">
              <a:avLst/>
            </a:prstGeom>
            <a:solidFill>
              <a:srgbClr val="DEE2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0" name="Freeform 307">
              <a:extLst>
                <a:ext uri="{FF2B5EF4-FFF2-40B4-BE49-F238E27FC236}">
                  <a16:creationId xmlns:a16="http://schemas.microsoft.com/office/drawing/2014/main" id="{4D0BF8A6-DBE8-4D78-82E8-992784DE1878}"/>
                </a:ext>
              </a:extLst>
            </p:cNvPr>
            <p:cNvSpPr>
              <a:spLocks noEditPoints="1"/>
            </p:cNvSpPr>
            <p:nvPr/>
          </p:nvSpPr>
          <p:spPr bwMode="auto">
            <a:xfrm>
              <a:off x="2439988" y="3646488"/>
              <a:ext cx="49213" cy="26988"/>
            </a:xfrm>
            <a:custGeom>
              <a:avLst/>
              <a:gdLst>
                <a:gd name="T0" fmla="*/ 57 w 115"/>
                <a:gd name="T1" fmla="*/ 5 h 61"/>
                <a:gd name="T2" fmla="*/ 96 w 115"/>
                <a:gd name="T3" fmla="*/ 13 h 61"/>
                <a:gd name="T4" fmla="*/ 107 w 115"/>
                <a:gd name="T5" fmla="*/ 22 h 61"/>
                <a:gd name="T6" fmla="*/ 110 w 115"/>
                <a:gd name="T7" fmla="*/ 31 h 61"/>
                <a:gd name="T8" fmla="*/ 107 w 115"/>
                <a:gd name="T9" fmla="*/ 40 h 61"/>
                <a:gd name="T10" fmla="*/ 96 w 115"/>
                <a:gd name="T11" fmla="*/ 48 h 61"/>
                <a:gd name="T12" fmla="*/ 57 w 115"/>
                <a:gd name="T13" fmla="*/ 57 h 61"/>
                <a:gd name="T14" fmla="*/ 19 w 115"/>
                <a:gd name="T15" fmla="*/ 48 h 61"/>
                <a:gd name="T16" fmla="*/ 8 w 115"/>
                <a:gd name="T17" fmla="*/ 40 h 61"/>
                <a:gd name="T18" fmla="*/ 5 w 115"/>
                <a:gd name="T19" fmla="*/ 31 h 61"/>
                <a:gd name="T20" fmla="*/ 8 w 115"/>
                <a:gd name="T21" fmla="*/ 22 h 61"/>
                <a:gd name="T22" fmla="*/ 19 w 115"/>
                <a:gd name="T23" fmla="*/ 13 h 61"/>
                <a:gd name="T24" fmla="*/ 57 w 115"/>
                <a:gd name="T25" fmla="*/ 5 h 61"/>
                <a:gd name="T26" fmla="*/ 57 w 115"/>
                <a:gd name="T27" fmla="*/ 0 h 61"/>
                <a:gd name="T28" fmla="*/ 0 w 115"/>
                <a:gd name="T29" fmla="*/ 31 h 61"/>
                <a:gd name="T30" fmla="*/ 57 w 115"/>
                <a:gd name="T31" fmla="*/ 61 h 61"/>
                <a:gd name="T32" fmla="*/ 115 w 115"/>
                <a:gd name="T33" fmla="*/ 31 h 61"/>
                <a:gd name="T34" fmla="*/ 57 w 115"/>
                <a:gd name="T3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 h="61">
                  <a:moveTo>
                    <a:pt x="57" y="5"/>
                  </a:moveTo>
                  <a:cubicBezTo>
                    <a:pt x="72" y="5"/>
                    <a:pt x="85" y="8"/>
                    <a:pt x="96" y="13"/>
                  </a:cubicBezTo>
                  <a:cubicBezTo>
                    <a:pt x="100" y="16"/>
                    <a:pt x="104" y="19"/>
                    <a:pt x="107" y="22"/>
                  </a:cubicBezTo>
                  <a:cubicBezTo>
                    <a:pt x="109" y="25"/>
                    <a:pt x="110" y="28"/>
                    <a:pt x="110" y="31"/>
                  </a:cubicBezTo>
                  <a:cubicBezTo>
                    <a:pt x="110" y="34"/>
                    <a:pt x="109" y="37"/>
                    <a:pt x="107" y="40"/>
                  </a:cubicBezTo>
                  <a:cubicBezTo>
                    <a:pt x="104" y="43"/>
                    <a:pt x="100" y="46"/>
                    <a:pt x="96" y="48"/>
                  </a:cubicBezTo>
                  <a:cubicBezTo>
                    <a:pt x="85" y="54"/>
                    <a:pt x="72" y="57"/>
                    <a:pt x="57" y="57"/>
                  </a:cubicBezTo>
                  <a:cubicBezTo>
                    <a:pt x="43" y="57"/>
                    <a:pt x="29" y="54"/>
                    <a:pt x="19" y="48"/>
                  </a:cubicBezTo>
                  <a:cubicBezTo>
                    <a:pt x="14" y="46"/>
                    <a:pt x="11" y="43"/>
                    <a:pt x="8" y="40"/>
                  </a:cubicBezTo>
                  <a:cubicBezTo>
                    <a:pt x="6" y="37"/>
                    <a:pt x="5" y="34"/>
                    <a:pt x="5" y="31"/>
                  </a:cubicBezTo>
                  <a:cubicBezTo>
                    <a:pt x="5" y="28"/>
                    <a:pt x="6" y="25"/>
                    <a:pt x="8" y="22"/>
                  </a:cubicBezTo>
                  <a:cubicBezTo>
                    <a:pt x="11" y="19"/>
                    <a:pt x="14" y="16"/>
                    <a:pt x="19" y="13"/>
                  </a:cubicBezTo>
                  <a:cubicBezTo>
                    <a:pt x="29" y="8"/>
                    <a:pt x="43" y="5"/>
                    <a:pt x="57" y="5"/>
                  </a:cubicBezTo>
                  <a:moveTo>
                    <a:pt x="57" y="0"/>
                  </a:moveTo>
                  <a:cubicBezTo>
                    <a:pt x="26" y="0"/>
                    <a:pt x="0" y="14"/>
                    <a:pt x="0" y="31"/>
                  </a:cubicBezTo>
                  <a:cubicBezTo>
                    <a:pt x="0" y="48"/>
                    <a:pt x="26" y="61"/>
                    <a:pt x="57" y="61"/>
                  </a:cubicBezTo>
                  <a:cubicBezTo>
                    <a:pt x="89" y="61"/>
                    <a:pt x="115" y="48"/>
                    <a:pt x="115" y="31"/>
                  </a:cubicBezTo>
                  <a:cubicBezTo>
                    <a:pt x="115" y="14"/>
                    <a:pt x="89" y="0"/>
                    <a:pt x="57" y="0"/>
                  </a:cubicBezTo>
                  <a:close/>
                </a:path>
              </a:pathLst>
            </a:custGeom>
            <a:solidFill>
              <a:srgbClr val="DEE2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1" name="Freeform 308">
              <a:extLst>
                <a:ext uri="{FF2B5EF4-FFF2-40B4-BE49-F238E27FC236}">
                  <a16:creationId xmlns:a16="http://schemas.microsoft.com/office/drawing/2014/main" id="{A57F5BDF-D3C3-4424-A2D5-0ACF7CD4E453}"/>
                </a:ext>
              </a:extLst>
            </p:cNvPr>
            <p:cNvSpPr>
              <a:spLocks noEditPoints="1"/>
            </p:cNvSpPr>
            <p:nvPr/>
          </p:nvSpPr>
          <p:spPr bwMode="auto">
            <a:xfrm>
              <a:off x="2444751" y="3638551"/>
              <a:ext cx="39688" cy="42863"/>
            </a:xfrm>
            <a:custGeom>
              <a:avLst/>
              <a:gdLst>
                <a:gd name="T0" fmla="*/ 28 w 92"/>
                <a:gd name="T1" fmla="*/ 5 h 101"/>
                <a:gd name="T2" fmla="*/ 71 w 92"/>
                <a:gd name="T3" fmla="*/ 35 h 101"/>
                <a:gd name="T4" fmla="*/ 83 w 92"/>
                <a:gd name="T5" fmla="*/ 71 h 101"/>
                <a:gd name="T6" fmla="*/ 74 w 92"/>
                <a:gd name="T7" fmla="*/ 94 h 101"/>
                <a:gd name="T8" fmla="*/ 64 w 92"/>
                <a:gd name="T9" fmla="*/ 97 h 101"/>
                <a:gd name="T10" fmla="*/ 22 w 92"/>
                <a:gd name="T11" fmla="*/ 67 h 101"/>
                <a:gd name="T12" fmla="*/ 9 w 92"/>
                <a:gd name="T13" fmla="*/ 30 h 101"/>
                <a:gd name="T14" fmla="*/ 18 w 92"/>
                <a:gd name="T15" fmla="*/ 8 h 101"/>
                <a:gd name="T16" fmla="*/ 28 w 92"/>
                <a:gd name="T17" fmla="*/ 5 h 101"/>
                <a:gd name="T18" fmla="*/ 28 w 92"/>
                <a:gd name="T19" fmla="*/ 0 h 101"/>
                <a:gd name="T20" fmla="*/ 16 w 92"/>
                <a:gd name="T21" fmla="*/ 4 h 101"/>
                <a:gd name="T22" fmla="*/ 18 w 92"/>
                <a:gd name="T23" fmla="*/ 69 h 101"/>
                <a:gd name="T24" fmla="*/ 64 w 92"/>
                <a:gd name="T25" fmla="*/ 101 h 101"/>
                <a:gd name="T26" fmla="*/ 77 w 92"/>
                <a:gd name="T27" fmla="*/ 98 h 101"/>
                <a:gd name="T28" fmla="*/ 75 w 92"/>
                <a:gd name="T29" fmla="*/ 32 h 101"/>
                <a:gd name="T30" fmla="*/ 28 w 92"/>
                <a:gd name="T3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2" h="101">
                  <a:moveTo>
                    <a:pt x="28" y="5"/>
                  </a:moveTo>
                  <a:cubicBezTo>
                    <a:pt x="42" y="5"/>
                    <a:pt x="59" y="17"/>
                    <a:pt x="71" y="35"/>
                  </a:cubicBezTo>
                  <a:cubicBezTo>
                    <a:pt x="79" y="47"/>
                    <a:pt x="83" y="60"/>
                    <a:pt x="83" y="71"/>
                  </a:cubicBezTo>
                  <a:cubicBezTo>
                    <a:pt x="84" y="82"/>
                    <a:pt x="80" y="90"/>
                    <a:pt x="74" y="94"/>
                  </a:cubicBezTo>
                  <a:cubicBezTo>
                    <a:pt x="71" y="96"/>
                    <a:pt x="68" y="97"/>
                    <a:pt x="64" y="97"/>
                  </a:cubicBezTo>
                  <a:cubicBezTo>
                    <a:pt x="50" y="97"/>
                    <a:pt x="33" y="85"/>
                    <a:pt x="22" y="67"/>
                  </a:cubicBezTo>
                  <a:cubicBezTo>
                    <a:pt x="14" y="55"/>
                    <a:pt x="10" y="42"/>
                    <a:pt x="9" y="30"/>
                  </a:cubicBezTo>
                  <a:cubicBezTo>
                    <a:pt x="9" y="20"/>
                    <a:pt x="12" y="12"/>
                    <a:pt x="18" y="8"/>
                  </a:cubicBezTo>
                  <a:cubicBezTo>
                    <a:pt x="21" y="6"/>
                    <a:pt x="25" y="5"/>
                    <a:pt x="28" y="5"/>
                  </a:cubicBezTo>
                  <a:moveTo>
                    <a:pt x="28" y="0"/>
                  </a:moveTo>
                  <a:cubicBezTo>
                    <a:pt x="24" y="0"/>
                    <a:pt x="20" y="1"/>
                    <a:pt x="16" y="4"/>
                  </a:cubicBezTo>
                  <a:cubicBezTo>
                    <a:pt x="0" y="14"/>
                    <a:pt x="1" y="43"/>
                    <a:pt x="18" y="69"/>
                  </a:cubicBezTo>
                  <a:cubicBezTo>
                    <a:pt x="31" y="89"/>
                    <a:pt x="49" y="101"/>
                    <a:pt x="64" y="101"/>
                  </a:cubicBezTo>
                  <a:cubicBezTo>
                    <a:pt x="69" y="101"/>
                    <a:pt x="73" y="100"/>
                    <a:pt x="77" y="98"/>
                  </a:cubicBezTo>
                  <a:cubicBezTo>
                    <a:pt x="92" y="88"/>
                    <a:pt x="91" y="58"/>
                    <a:pt x="75" y="32"/>
                  </a:cubicBezTo>
                  <a:cubicBezTo>
                    <a:pt x="62" y="13"/>
                    <a:pt x="43" y="0"/>
                    <a:pt x="28" y="0"/>
                  </a:cubicBezTo>
                  <a:close/>
                </a:path>
              </a:pathLst>
            </a:custGeom>
            <a:solidFill>
              <a:srgbClr val="DEE2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2" name="Freeform 309">
              <a:extLst>
                <a:ext uri="{FF2B5EF4-FFF2-40B4-BE49-F238E27FC236}">
                  <a16:creationId xmlns:a16="http://schemas.microsoft.com/office/drawing/2014/main" id="{6BD9D781-9757-41AB-973B-DEFC9A25C9CE}"/>
                </a:ext>
              </a:extLst>
            </p:cNvPr>
            <p:cNvSpPr>
              <a:spLocks noEditPoints="1"/>
            </p:cNvSpPr>
            <p:nvPr/>
          </p:nvSpPr>
          <p:spPr bwMode="auto">
            <a:xfrm>
              <a:off x="2444751" y="3638551"/>
              <a:ext cx="39688" cy="42863"/>
            </a:xfrm>
            <a:custGeom>
              <a:avLst/>
              <a:gdLst>
                <a:gd name="T0" fmla="*/ 64 w 92"/>
                <a:gd name="T1" fmla="*/ 5 h 101"/>
                <a:gd name="T2" fmla="*/ 74 w 92"/>
                <a:gd name="T3" fmla="*/ 8 h 101"/>
                <a:gd name="T4" fmla="*/ 83 w 92"/>
                <a:gd name="T5" fmla="*/ 30 h 101"/>
                <a:gd name="T6" fmla="*/ 71 w 92"/>
                <a:gd name="T7" fmla="*/ 67 h 101"/>
                <a:gd name="T8" fmla="*/ 28 w 92"/>
                <a:gd name="T9" fmla="*/ 97 h 101"/>
                <a:gd name="T10" fmla="*/ 18 w 92"/>
                <a:gd name="T11" fmla="*/ 94 h 101"/>
                <a:gd name="T12" fmla="*/ 9 w 92"/>
                <a:gd name="T13" fmla="*/ 71 h 101"/>
                <a:gd name="T14" fmla="*/ 22 w 92"/>
                <a:gd name="T15" fmla="*/ 35 h 101"/>
                <a:gd name="T16" fmla="*/ 64 w 92"/>
                <a:gd name="T17" fmla="*/ 5 h 101"/>
                <a:gd name="T18" fmla="*/ 64 w 92"/>
                <a:gd name="T19" fmla="*/ 5 h 101"/>
                <a:gd name="T20" fmla="*/ 64 w 92"/>
                <a:gd name="T21" fmla="*/ 0 h 101"/>
                <a:gd name="T22" fmla="*/ 18 w 92"/>
                <a:gd name="T23" fmla="*/ 32 h 101"/>
                <a:gd name="T24" fmla="*/ 16 w 92"/>
                <a:gd name="T25" fmla="*/ 98 h 101"/>
                <a:gd name="T26" fmla="*/ 28 w 92"/>
                <a:gd name="T27" fmla="*/ 101 h 101"/>
                <a:gd name="T28" fmla="*/ 75 w 92"/>
                <a:gd name="T29" fmla="*/ 69 h 101"/>
                <a:gd name="T30" fmla="*/ 77 w 92"/>
                <a:gd name="T31" fmla="*/ 4 h 101"/>
                <a:gd name="T32" fmla="*/ 64 w 92"/>
                <a:gd name="T3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101">
                  <a:moveTo>
                    <a:pt x="64" y="5"/>
                  </a:moveTo>
                  <a:cubicBezTo>
                    <a:pt x="68" y="5"/>
                    <a:pt x="71" y="6"/>
                    <a:pt x="74" y="8"/>
                  </a:cubicBezTo>
                  <a:cubicBezTo>
                    <a:pt x="80" y="12"/>
                    <a:pt x="84" y="20"/>
                    <a:pt x="83" y="30"/>
                  </a:cubicBezTo>
                  <a:cubicBezTo>
                    <a:pt x="83" y="42"/>
                    <a:pt x="79" y="55"/>
                    <a:pt x="71" y="67"/>
                  </a:cubicBezTo>
                  <a:cubicBezTo>
                    <a:pt x="59" y="85"/>
                    <a:pt x="42" y="97"/>
                    <a:pt x="28" y="97"/>
                  </a:cubicBezTo>
                  <a:cubicBezTo>
                    <a:pt x="25" y="97"/>
                    <a:pt x="21" y="96"/>
                    <a:pt x="18" y="94"/>
                  </a:cubicBezTo>
                  <a:cubicBezTo>
                    <a:pt x="12" y="90"/>
                    <a:pt x="9" y="82"/>
                    <a:pt x="9" y="71"/>
                  </a:cubicBezTo>
                  <a:cubicBezTo>
                    <a:pt x="10" y="60"/>
                    <a:pt x="14" y="47"/>
                    <a:pt x="22" y="35"/>
                  </a:cubicBezTo>
                  <a:cubicBezTo>
                    <a:pt x="33" y="17"/>
                    <a:pt x="50" y="5"/>
                    <a:pt x="64" y="5"/>
                  </a:cubicBezTo>
                  <a:cubicBezTo>
                    <a:pt x="64" y="5"/>
                    <a:pt x="64" y="5"/>
                    <a:pt x="64" y="5"/>
                  </a:cubicBezTo>
                  <a:moveTo>
                    <a:pt x="64" y="0"/>
                  </a:moveTo>
                  <a:cubicBezTo>
                    <a:pt x="49" y="0"/>
                    <a:pt x="31" y="13"/>
                    <a:pt x="18" y="32"/>
                  </a:cubicBezTo>
                  <a:cubicBezTo>
                    <a:pt x="1" y="58"/>
                    <a:pt x="0" y="88"/>
                    <a:pt x="16" y="98"/>
                  </a:cubicBezTo>
                  <a:cubicBezTo>
                    <a:pt x="20" y="100"/>
                    <a:pt x="24" y="101"/>
                    <a:pt x="28" y="101"/>
                  </a:cubicBezTo>
                  <a:cubicBezTo>
                    <a:pt x="43" y="101"/>
                    <a:pt x="62" y="89"/>
                    <a:pt x="75" y="69"/>
                  </a:cubicBezTo>
                  <a:cubicBezTo>
                    <a:pt x="91" y="43"/>
                    <a:pt x="92" y="14"/>
                    <a:pt x="77" y="4"/>
                  </a:cubicBezTo>
                  <a:cubicBezTo>
                    <a:pt x="73" y="1"/>
                    <a:pt x="69" y="0"/>
                    <a:pt x="64" y="0"/>
                  </a:cubicBezTo>
                  <a:close/>
                </a:path>
              </a:pathLst>
            </a:custGeom>
            <a:solidFill>
              <a:srgbClr val="DEE2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3" name="Oval 310">
              <a:extLst>
                <a:ext uri="{FF2B5EF4-FFF2-40B4-BE49-F238E27FC236}">
                  <a16:creationId xmlns:a16="http://schemas.microsoft.com/office/drawing/2014/main" id="{8FFED2B6-FEAC-4DF4-B2DA-FE0BA44A20B0}"/>
                </a:ext>
              </a:extLst>
            </p:cNvPr>
            <p:cNvSpPr>
              <a:spLocks noChangeArrowheads="1"/>
            </p:cNvSpPr>
            <p:nvPr/>
          </p:nvSpPr>
          <p:spPr bwMode="auto">
            <a:xfrm>
              <a:off x="2457451" y="3654426"/>
              <a:ext cx="14288" cy="12700"/>
            </a:xfrm>
            <a:prstGeom prst="ellipse">
              <a:avLst/>
            </a:prstGeom>
            <a:solidFill>
              <a:srgbClr val="DEE2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4" name="Freeform 311">
              <a:extLst>
                <a:ext uri="{FF2B5EF4-FFF2-40B4-BE49-F238E27FC236}">
                  <a16:creationId xmlns:a16="http://schemas.microsoft.com/office/drawing/2014/main" id="{0FB4D937-B602-40BF-B2C2-47DB382CE6EA}"/>
                </a:ext>
              </a:extLst>
            </p:cNvPr>
            <p:cNvSpPr>
              <a:spLocks noEditPoints="1"/>
            </p:cNvSpPr>
            <p:nvPr/>
          </p:nvSpPr>
          <p:spPr bwMode="auto">
            <a:xfrm>
              <a:off x="2455863" y="3652838"/>
              <a:ext cx="15875" cy="15875"/>
            </a:xfrm>
            <a:custGeom>
              <a:avLst/>
              <a:gdLst>
                <a:gd name="T0" fmla="*/ 18 w 36"/>
                <a:gd name="T1" fmla="*/ 4 h 36"/>
                <a:gd name="T2" fmla="*/ 32 w 36"/>
                <a:gd name="T3" fmla="*/ 18 h 36"/>
                <a:gd name="T4" fmla="*/ 18 w 36"/>
                <a:gd name="T5" fmla="*/ 31 h 36"/>
                <a:gd name="T6" fmla="*/ 5 w 36"/>
                <a:gd name="T7" fmla="*/ 18 h 36"/>
                <a:gd name="T8" fmla="*/ 18 w 36"/>
                <a:gd name="T9" fmla="*/ 4 h 36"/>
                <a:gd name="T10" fmla="*/ 18 w 36"/>
                <a:gd name="T11" fmla="*/ 0 h 36"/>
                <a:gd name="T12" fmla="*/ 0 w 36"/>
                <a:gd name="T13" fmla="*/ 18 h 36"/>
                <a:gd name="T14" fmla="*/ 18 w 36"/>
                <a:gd name="T15" fmla="*/ 36 h 36"/>
                <a:gd name="T16" fmla="*/ 36 w 36"/>
                <a:gd name="T17" fmla="*/ 18 h 36"/>
                <a:gd name="T18" fmla="*/ 18 w 36"/>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4"/>
                  </a:moveTo>
                  <a:cubicBezTo>
                    <a:pt x="26" y="4"/>
                    <a:pt x="32" y="10"/>
                    <a:pt x="32" y="18"/>
                  </a:cubicBezTo>
                  <a:cubicBezTo>
                    <a:pt x="32" y="25"/>
                    <a:pt x="26" y="31"/>
                    <a:pt x="18" y="31"/>
                  </a:cubicBezTo>
                  <a:cubicBezTo>
                    <a:pt x="11" y="31"/>
                    <a:pt x="5" y="25"/>
                    <a:pt x="5" y="18"/>
                  </a:cubicBezTo>
                  <a:cubicBezTo>
                    <a:pt x="5" y="10"/>
                    <a:pt x="11" y="4"/>
                    <a:pt x="18" y="4"/>
                  </a:cubicBezTo>
                  <a:moveTo>
                    <a:pt x="18" y="0"/>
                  </a:moveTo>
                  <a:cubicBezTo>
                    <a:pt x="8" y="0"/>
                    <a:pt x="0" y="8"/>
                    <a:pt x="0" y="18"/>
                  </a:cubicBezTo>
                  <a:cubicBezTo>
                    <a:pt x="0" y="28"/>
                    <a:pt x="8" y="36"/>
                    <a:pt x="18" y="36"/>
                  </a:cubicBezTo>
                  <a:cubicBezTo>
                    <a:pt x="28" y="36"/>
                    <a:pt x="36" y="28"/>
                    <a:pt x="36" y="18"/>
                  </a:cubicBezTo>
                  <a:cubicBezTo>
                    <a:pt x="36" y="8"/>
                    <a:pt x="28" y="0"/>
                    <a:pt x="18" y="0"/>
                  </a:cubicBezTo>
                  <a:close/>
                </a:path>
              </a:pathLst>
            </a:custGeom>
            <a:solidFill>
              <a:srgbClr val="DEE2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5" name="Oval 312">
              <a:extLst>
                <a:ext uri="{FF2B5EF4-FFF2-40B4-BE49-F238E27FC236}">
                  <a16:creationId xmlns:a16="http://schemas.microsoft.com/office/drawing/2014/main" id="{7B17B808-1DA7-455D-968B-A3898E88D432}"/>
                </a:ext>
              </a:extLst>
            </p:cNvPr>
            <p:cNvSpPr>
              <a:spLocks noChangeArrowheads="1"/>
            </p:cNvSpPr>
            <p:nvPr/>
          </p:nvSpPr>
          <p:spPr bwMode="auto">
            <a:xfrm>
              <a:off x="2452688" y="3646488"/>
              <a:ext cx="4763" cy="4763"/>
            </a:xfrm>
            <a:prstGeom prst="ellipse">
              <a:avLst/>
            </a:prstGeom>
            <a:solidFill>
              <a:srgbClr val="DEE2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6" name="Freeform 313">
              <a:extLst>
                <a:ext uri="{FF2B5EF4-FFF2-40B4-BE49-F238E27FC236}">
                  <a16:creationId xmlns:a16="http://schemas.microsoft.com/office/drawing/2014/main" id="{C5DF638E-43D5-4A78-87DA-8BF467963D75}"/>
                </a:ext>
              </a:extLst>
            </p:cNvPr>
            <p:cNvSpPr>
              <a:spLocks noEditPoints="1"/>
            </p:cNvSpPr>
            <p:nvPr/>
          </p:nvSpPr>
          <p:spPr bwMode="auto">
            <a:xfrm>
              <a:off x="2451101" y="3644901"/>
              <a:ext cx="7938" cy="6350"/>
            </a:xfrm>
            <a:custGeom>
              <a:avLst/>
              <a:gdLst>
                <a:gd name="T0" fmla="*/ 8 w 15"/>
                <a:gd name="T1" fmla="*/ 4 h 15"/>
                <a:gd name="T2" fmla="*/ 11 w 15"/>
                <a:gd name="T3" fmla="*/ 7 h 15"/>
                <a:gd name="T4" fmla="*/ 8 w 15"/>
                <a:gd name="T5" fmla="*/ 11 h 15"/>
                <a:gd name="T6" fmla="*/ 4 w 15"/>
                <a:gd name="T7" fmla="*/ 7 h 15"/>
                <a:gd name="T8" fmla="*/ 8 w 15"/>
                <a:gd name="T9" fmla="*/ 4 h 15"/>
                <a:gd name="T10" fmla="*/ 8 w 15"/>
                <a:gd name="T11" fmla="*/ 0 h 15"/>
                <a:gd name="T12" fmla="*/ 0 w 15"/>
                <a:gd name="T13" fmla="*/ 7 h 15"/>
                <a:gd name="T14" fmla="*/ 8 w 15"/>
                <a:gd name="T15" fmla="*/ 15 h 15"/>
                <a:gd name="T16" fmla="*/ 15 w 15"/>
                <a:gd name="T17" fmla="*/ 7 h 15"/>
                <a:gd name="T18" fmla="*/ 8 w 15"/>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5">
                  <a:moveTo>
                    <a:pt x="8" y="4"/>
                  </a:moveTo>
                  <a:cubicBezTo>
                    <a:pt x="9" y="4"/>
                    <a:pt x="11" y="5"/>
                    <a:pt x="11" y="7"/>
                  </a:cubicBezTo>
                  <a:cubicBezTo>
                    <a:pt x="11" y="9"/>
                    <a:pt x="9" y="11"/>
                    <a:pt x="8" y="11"/>
                  </a:cubicBezTo>
                  <a:cubicBezTo>
                    <a:pt x="6" y="11"/>
                    <a:pt x="4" y="9"/>
                    <a:pt x="4" y="7"/>
                  </a:cubicBezTo>
                  <a:cubicBezTo>
                    <a:pt x="4" y="5"/>
                    <a:pt x="6" y="4"/>
                    <a:pt x="8" y="4"/>
                  </a:cubicBezTo>
                  <a:moveTo>
                    <a:pt x="8" y="0"/>
                  </a:moveTo>
                  <a:cubicBezTo>
                    <a:pt x="3" y="0"/>
                    <a:pt x="0" y="3"/>
                    <a:pt x="0" y="7"/>
                  </a:cubicBezTo>
                  <a:cubicBezTo>
                    <a:pt x="0" y="11"/>
                    <a:pt x="3" y="15"/>
                    <a:pt x="8" y="15"/>
                  </a:cubicBezTo>
                  <a:cubicBezTo>
                    <a:pt x="12" y="15"/>
                    <a:pt x="15" y="11"/>
                    <a:pt x="15" y="7"/>
                  </a:cubicBezTo>
                  <a:cubicBezTo>
                    <a:pt x="15" y="3"/>
                    <a:pt x="12" y="0"/>
                    <a:pt x="8" y="0"/>
                  </a:cubicBezTo>
                  <a:close/>
                </a:path>
              </a:pathLst>
            </a:custGeom>
            <a:solidFill>
              <a:srgbClr val="DEE2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7" name="Oval 314">
              <a:extLst>
                <a:ext uri="{FF2B5EF4-FFF2-40B4-BE49-F238E27FC236}">
                  <a16:creationId xmlns:a16="http://schemas.microsoft.com/office/drawing/2014/main" id="{BB7B7267-2FFC-46D3-B641-B25DEFB36E46}"/>
                </a:ext>
              </a:extLst>
            </p:cNvPr>
            <p:cNvSpPr>
              <a:spLocks noChangeArrowheads="1"/>
            </p:cNvSpPr>
            <p:nvPr/>
          </p:nvSpPr>
          <p:spPr bwMode="auto">
            <a:xfrm>
              <a:off x="2449513" y="3676651"/>
              <a:ext cx="4763" cy="4763"/>
            </a:xfrm>
            <a:prstGeom prst="ellipse">
              <a:avLst/>
            </a:prstGeom>
            <a:solidFill>
              <a:srgbClr val="DEE2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8" name="Freeform 315">
              <a:extLst>
                <a:ext uri="{FF2B5EF4-FFF2-40B4-BE49-F238E27FC236}">
                  <a16:creationId xmlns:a16="http://schemas.microsoft.com/office/drawing/2014/main" id="{7068D43A-E460-49E3-A397-960EBCD6CB19}"/>
                </a:ext>
              </a:extLst>
            </p:cNvPr>
            <p:cNvSpPr>
              <a:spLocks noEditPoints="1"/>
            </p:cNvSpPr>
            <p:nvPr/>
          </p:nvSpPr>
          <p:spPr bwMode="auto">
            <a:xfrm>
              <a:off x="2449513" y="3676651"/>
              <a:ext cx="6350" cy="6350"/>
            </a:xfrm>
            <a:custGeom>
              <a:avLst/>
              <a:gdLst>
                <a:gd name="T0" fmla="*/ 7 w 15"/>
                <a:gd name="T1" fmla="*/ 4 h 15"/>
                <a:gd name="T2" fmla="*/ 11 w 15"/>
                <a:gd name="T3" fmla="*/ 8 h 15"/>
                <a:gd name="T4" fmla="*/ 7 w 15"/>
                <a:gd name="T5" fmla="*/ 11 h 15"/>
                <a:gd name="T6" fmla="*/ 4 w 15"/>
                <a:gd name="T7" fmla="*/ 8 h 15"/>
                <a:gd name="T8" fmla="*/ 7 w 15"/>
                <a:gd name="T9" fmla="*/ 4 h 15"/>
                <a:gd name="T10" fmla="*/ 7 w 15"/>
                <a:gd name="T11" fmla="*/ 0 h 15"/>
                <a:gd name="T12" fmla="*/ 0 w 15"/>
                <a:gd name="T13" fmla="*/ 8 h 15"/>
                <a:gd name="T14" fmla="*/ 7 w 15"/>
                <a:gd name="T15" fmla="*/ 15 h 15"/>
                <a:gd name="T16" fmla="*/ 15 w 15"/>
                <a:gd name="T17" fmla="*/ 8 h 15"/>
                <a:gd name="T18" fmla="*/ 7 w 15"/>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5">
                  <a:moveTo>
                    <a:pt x="7" y="4"/>
                  </a:moveTo>
                  <a:cubicBezTo>
                    <a:pt x="9" y="4"/>
                    <a:pt x="11" y="6"/>
                    <a:pt x="11" y="8"/>
                  </a:cubicBezTo>
                  <a:cubicBezTo>
                    <a:pt x="11" y="10"/>
                    <a:pt x="9" y="11"/>
                    <a:pt x="7" y="11"/>
                  </a:cubicBezTo>
                  <a:cubicBezTo>
                    <a:pt x="5" y="11"/>
                    <a:pt x="4" y="10"/>
                    <a:pt x="4" y="8"/>
                  </a:cubicBezTo>
                  <a:cubicBezTo>
                    <a:pt x="4" y="6"/>
                    <a:pt x="5" y="4"/>
                    <a:pt x="7" y="4"/>
                  </a:cubicBezTo>
                  <a:moveTo>
                    <a:pt x="7" y="0"/>
                  </a:moveTo>
                  <a:cubicBezTo>
                    <a:pt x="3" y="0"/>
                    <a:pt x="0" y="4"/>
                    <a:pt x="0" y="8"/>
                  </a:cubicBezTo>
                  <a:cubicBezTo>
                    <a:pt x="0" y="12"/>
                    <a:pt x="3" y="15"/>
                    <a:pt x="7" y="15"/>
                  </a:cubicBezTo>
                  <a:cubicBezTo>
                    <a:pt x="11" y="15"/>
                    <a:pt x="15" y="12"/>
                    <a:pt x="15" y="8"/>
                  </a:cubicBezTo>
                  <a:cubicBezTo>
                    <a:pt x="15" y="4"/>
                    <a:pt x="11" y="0"/>
                    <a:pt x="7" y="0"/>
                  </a:cubicBezTo>
                  <a:close/>
                </a:path>
              </a:pathLst>
            </a:custGeom>
            <a:solidFill>
              <a:srgbClr val="DEE2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9" name="Oval 316">
              <a:extLst>
                <a:ext uri="{FF2B5EF4-FFF2-40B4-BE49-F238E27FC236}">
                  <a16:creationId xmlns:a16="http://schemas.microsoft.com/office/drawing/2014/main" id="{4EB71D16-046A-423F-AAC8-F10E63EF6E97}"/>
                </a:ext>
              </a:extLst>
            </p:cNvPr>
            <p:cNvSpPr>
              <a:spLocks noChangeArrowheads="1"/>
            </p:cNvSpPr>
            <p:nvPr/>
          </p:nvSpPr>
          <p:spPr bwMode="auto">
            <a:xfrm>
              <a:off x="2478088" y="3667126"/>
              <a:ext cx="4763" cy="4763"/>
            </a:xfrm>
            <a:prstGeom prst="ellipse">
              <a:avLst/>
            </a:prstGeom>
            <a:solidFill>
              <a:srgbClr val="DEE2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0" name="Freeform 317">
              <a:extLst>
                <a:ext uri="{FF2B5EF4-FFF2-40B4-BE49-F238E27FC236}">
                  <a16:creationId xmlns:a16="http://schemas.microsoft.com/office/drawing/2014/main" id="{29C7BC9F-3B5F-4A35-A045-DDAF1A85BE69}"/>
                </a:ext>
              </a:extLst>
            </p:cNvPr>
            <p:cNvSpPr>
              <a:spLocks noEditPoints="1"/>
            </p:cNvSpPr>
            <p:nvPr/>
          </p:nvSpPr>
          <p:spPr bwMode="auto">
            <a:xfrm>
              <a:off x="2478088" y="3667126"/>
              <a:ext cx="6350" cy="6350"/>
            </a:xfrm>
            <a:custGeom>
              <a:avLst/>
              <a:gdLst>
                <a:gd name="T0" fmla="*/ 7 w 15"/>
                <a:gd name="T1" fmla="*/ 4 h 15"/>
                <a:gd name="T2" fmla="*/ 11 w 15"/>
                <a:gd name="T3" fmla="*/ 7 h 15"/>
                <a:gd name="T4" fmla="*/ 7 w 15"/>
                <a:gd name="T5" fmla="*/ 11 h 15"/>
                <a:gd name="T6" fmla="*/ 4 w 15"/>
                <a:gd name="T7" fmla="*/ 7 h 15"/>
                <a:gd name="T8" fmla="*/ 7 w 15"/>
                <a:gd name="T9" fmla="*/ 4 h 15"/>
                <a:gd name="T10" fmla="*/ 7 w 15"/>
                <a:gd name="T11" fmla="*/ 0 h 15"/>
                <a:gd name="T12" fmla="*/ 0 w 15"/>
                <a:gd name="T13" fmla="*/ 7 h 15"/>
                <a:gd name="T14" fmla="*/ 7 w 15"/>
                <a:gd name="T15" fmla="*/ 15 h 15"/>
                <a:gd name="T16" fmla="*/ 15 w 15"/>
                <a:gd name="T17" fmla="*/ 7 h 15"/>
                <a:gd name="T18" fmla="*/ 7 w 15"/>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5">
                  <a:moveTo>
                    <a:pt x="7" y="4"/>
                  </a:moveTo>
                  <a:cubicBezTo>
                    <a:pt x="9" y="4"/>
                    <a:pt x="11" y="6"/>
                    <a:pt x="11" y="7"/>
                  </a:cubicBezTo>
                  <a:cubicBezTo>
                    <a:pt x="11" y="9"/>
                    <a:pt x="9" y="11"/>
                    <a:pt x="7" y="11"/>
                  </a:cubicBezTo>
                  <a:cubicBezTo>
                    <a:pt x="6" y="11"/>
                    <a:pt x="4" y="9"/>
                    <a:pt x="4" y="7"/>
                  </a:cubicBezTo>
                  <a:cubicBezTo>
                    <a:pt x="4" y="6"/>
                    <a:pt x="6" y="4"/>
                    <a:pt x="7" y="4"/>
                  </a:cubicBezTo>
                  <a:moveTo>
                    <a:pt x="7" y="0"/>
                  </a:moveTo>
                  <a:cubicBezTo>
                    <a:pt x="3" y="0"/>
                    <a:pt x="0" y="3"/>
                    <a:pt x="0" y="7"/>
                  </a:cubicBezTo>
                  <a:cubicBezTo>
                    <a:pt x="0" y="11"/>
                    <a:pt x="3" y="15"/>
                    <a:pt x="7" y="15"/>
                  </a:cubicBezTo>
                  <a:cubicBezTo>
                    <a:pt x="11" y="15"/>
                    <a:pt x="15" y="11"/>
                    <a:pt x="15" y="7"/>
                  </a:cubicBezTo>
                  <a:cubicBezTo>
                    <a:pt x="15" y="3"/>
                    <a:pt x="11" y="0"/>
                    <a:pt x="7" y="0"/>
                  </a:cubicBezTo>
                  <a:close/>
                </a:path>
              </a:pathLst>
            </a:custGeom>
            <a:solidFill>
              <a:srgbClr val="DEE2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1" name="Freeform 318">
              <a:extLst>
                <a:ext uri="{FF2B5EF4-FFF2-40B4-BE49-F238E27FC236}">
                  <a16:creationId xmlns:a16="http://schemas.microsoft.com/office/drawing/2014/main" id="{66408588-4089-4F08-99B9-61D40468201A}"/>
                </a:ext>
              </a:extLst>
            </p:cNvPr>
            <p:cNvSpPr>
              <a:spLocks noEditPoints="1"/>
            </p:cNvSpPr>
            <p:nvPr/>
          </p:nvSpPr>
          <p:spPr bwMode="auto">
            <a:xfrm>
              <a:off x="2444751" y="3692526"/>
              <a:ext cx="60325" cy="42863"/>
            </a:xfrm>
            <a:custGeom>
              <a:avLst/>
              <a:gdLst>
                <a:gd name="T0" fmla="*/ 132 w 142"/>
                <a:gd name="T1" fmla="*/ 99 h 99"/>
                <a:gd name="T2" fmla="*/ 9 w 142"/>
                <a:gd name="T3" fmla="*/ 99 h 99"/>
                <a:gd name="T4" fmla="*/ 0 w 142"/>
                <a:gd name="T5" fmla="*/ 89 h 99"/>
                <a:gd name="T6" fmla="*/ 0 w 142"/>
                <a:gd name="T7" fmla="*/ 9 h 99"/>
                <a:gd name="T8" fmla="*/ 9 w 142"/>
                <a:gd name="T9" fmla="*/ 0 h 99"/>
                <a:gd name="T10" fmla="*/ 132 w 142"/>
                <a:gd name="T11" fmla="*/ 0 h 99"/>
                <a:gd name="T12" fmla="*/ 142 w 142"/>
                <a:gd name="T13" fmla="*/ 9 h 99"/>
                <a:gd name="T14" fmla="*/ 142 w 142"/>
                <a:gd name="T15" fmla="*/ 89 h 99"/>
                <a:gd name="T16" fmla="*/ 132 w 142"/>
                <a:gd name="T17" fmla="*/ 99 h 99"/>
                <a:gd name="T18" fmla="*/ 12 w 142"/>
                <a:gd name="T19" fmla="*/ 87 h 99"/>
                <a:gd name="T20" fmla="*/ 130 w 142"/>
                <a:gd name="T21" fmla="*/ 87 h 99"/>
                <a:gd name="T22" fmla="*/ 130 w 142"/>
                <a:gd name="T23" fmla="*/ 12 h 99"/>
                <a:gd name="T24" fmla="*/ 12 w 142"/>
                <a:gd name="T25" fmla="*/ 12 h 99"/>
                <a:gd name="T26" fmla="*/ 12 w 142"/>
                <a:gd name="T27" fmla="*/ 8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2" h="99">
                  <a:moveTo>
                    <a:pt x="132" y="99"/>
                  </a:moveTo>
                  <a:cubicBezTo>
                    <a:pt x="9" y="99"/>
                    <a:pt x="9" y="99"/>
                    <a:pt x="9" y="99"/>
                  </a:cubicBezTo>
                  <a:cubicBezTo>
                    <a:pt x="4" y="99"/>
                    <a:pt x="0" y="95"/>
                    <a:pt x="0" y="89"/>
                  </a:cubicBezTo>
                  <a:cubicBezTo>
                    <a:pt x="0" y="9"/>
                    <a:pt x="0" y="9"/>
                    <a:pt x="0" y="9"/>
                  </a:cubicBezTo>
                  <a:cubicBezTo>
                    <a:pt x="0" y="4"/>
                    <a:pt x="4" y="0"/>
                    <a:pt x="9" y="0"/>
                  </a:cubicBezTo>
                  <a:cubicBezTo>
                    <a:pt x="132" y="0"/>
                    <a:pt x="132" y="0"/>
                    <a:pt x="132" y="0"/>
                  </a:cubicBezTo>
                  <a:cubicBezTo>
                    <a:pt x="137" y="0"/>
                    <a:pt x="142" y="4"/>
                    <a:pt x="142" y="9"/>
                  </a:cubicBezTo>
                  <a:cubicBezTo>
                    <a:pt x="142" y="89"/>
                    <a:pt x="142" y="89"/>
                    <a:pt x="142" y="89"/>
                  </a:cubicBezTo>
                  <a:cubicBezTo>
                    <a:pt x="142" y="95"/>
                    <a:pt x="137" y="99"/>
                    <a:pt x="132" y="99"/>
                  </a:cubicBezTo>
                  <a:close/>
                  <a:moveTo>
                    <a:pt x="12" y="87"/>
                  </a:moveTo>
                  <a:cubicBezTo>
                    <a:pt x="130" y="87"/>
                    <a:pt x="130" y="87"/>
                    <a:pt x="130" y="87"/>
                  </a:cubicBezTo>
                  <a:cubicBezTo>
                    <a:pt x="130" y="12"/>
                    <a:pt x="130" y="12"/>
                    <a:pt x="130" y="12"/>
                  </a:cubicBezTo>
                  <a:cubicBezTo>
                    <a:pt x="12" y="12"/>
                    <a:pt x="12" y="12"/>
                    <a:pt x="12" y="12"/>
                  </a:cubicBezTo>
                  <a:lnTo>
                    <a:pt x="12" y="87"/>
                  </a:lnTo>
                  <a:close/>
                </a:path>
              </a:pathLst>
            </a:custGeom>
            <a:solidFill>
              <a:srgbClr val="B6B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2" name="Freeform 319">
              <a:extLst>
                <a:ext uri="{FF2B5EF4-FFF2-40B4-BE49-F238E27FC236}">
                  <a16:creationId xmlns:a16="http://schemas.microsoft.com/office/drawing/2014/main" id="{A1C1B0C3-6D52-4B62-876A-1F905E5C1CC7}"/>
                </a:ext>
              </a:extLst>
            </p:cNvPr>
            <p:cNvSpPr>
              <a:spLocks/>
            </p:cNvSpPr>
            <p:nvPr/>
          </p:nvSpPr>
          <p:spPr bwMode="auto">
            <a:xfrm>
              <a:off x="2436813" y="3738563"/>
              <a:ext cx="76200" cy="26988"/>
            </a:xfrm>
            <a:custGeom>
              <a:avLst/>
              <a:gdLst>
                <a:gd name="T0" fmla="*/ 19 w 177"/>
                <a:gd name="T1" fmla="*/ 1 h 66"/>
                <a:gd name="T2" fmla="*/ 2 w 177"/>
                <a:gd name="T3" fmla="*/ 54 h 66"/>
                <a:gd name="T4" fmla="*/ 1 w 177"/>
                <a:gd name="T5" fmla="*/ 60 h 66"/>
                <a:gd name="T6" fmla="*/ 5 w 177"/>
                <a:gd name="T7" fmla="*/ 66 h 66"/>
                <a:gd name="T8" fmla="*/ 169 w 177"/>
                <a:gd name="T9" fmla="*/ 66 h 66"/>
                <a:gd name="T10" fmla="*/ 174 w 177"/>
                <a:gd name="T11" fmla="*/ 62 h 66"/>
                <a:gd name="T12" fmla="*/ 174 w 177"/>
                <a:gd name="T13" fmla="*/ 53 h 66"/>
                <a:gd name="T14" fmla="*/ 157 w 177"/>
                <a:gd name="T15" fmla="*/ 0 h 66"/>
                <a:gd name="T16" fmla="*/ 19 w 177"/>
                <a:gd name="T17"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66">
                  <a:moveTo>
                    <a:pt x="19" y="1"/>
                  </a:moveTo>
                  <a:cubicBezTo>
                    <a:pt x="13" y="18"/>
                    <a:pt x="7" y="36"/>
                    <a:pt x="2" y="54"/>
                  </a:cubicBezTo>
                  <a:cubicBezTo>
                    <a:pt x="1" y="55"/>
                    <a:pt x="0" y="57"/>
                    <a:pt x="1" y="60"/>
                  </a:cubicBezTo>
                  <a:cubicBezTo>
                    <a:pt x="2" y="64"/>
                    <a:pt x="4" y="65"/>
                    <a:pt x="5" y="66"/>
                  </a:cubicBezTo>
                  <a:cubicBezTo>
                    <a:pt x="60" y="66"/>
                    <a:pt x="114" y="66"/>
                    <a:pt x="169" y="66"/>
                  </a:cubicBezTo>
                  <a:cubicBezTo>
                    <a:pt x="169" y="66"/>
                    <a:pt x="172" y="65"/>
                    <a:pt x="174" y="62"/>
                  </a:cubicBezTo>
                  <a:cubicBezTo>
                    <a:pt x="177" y="57"/>
                    <a:pt x="174" y="53"/>
                    <a:pt x="174" y="53"/>
                  </a:cubicBezTo>
                  <a:cubicBezTo>
                    <a:pt x="168" y="35"/>
                    <a:pt x="163" y="18"/>
                    <a:pt x="157" y="0"/>
                  </a:cubicBezTo>
                  <a:cubicBezTo>
                    <a:pt x="111" y="0"/>
                    <a:pt x="65" y="0"/>
                    <a:pt x="19" y="1"/>
                  </a:cubicBez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3" name="Freeform 320">
              <a:extLst>
                <a:ext uri="{FF2B5EF4-FFF2-40B4-BE49-F238E27FC236}">
                  <a16:creationId xmlns:a16="http://schemas.microsoft.com/office/drawing/2014/main" id="{2BBCCD8C-0F76-455F-A6EF-571BCBEA12C4}"/>
                </a:ext>
              </a:extLst>
            </p:cNvPr>
            <p:cNvSpPr>
              <a:spLocks/>
            </p:cNvSpPr>
            <p:nvPr/>
          </p:nvSpPr>
          <p:spPr bwMode="auto">
            <a:xfrm>
              <a:off x="2462213" y="3748088"/>
              <a:ext cx="25400" cy="7938"/>
            </a:xfrm>
            <a:custGeom>
              <a:avLst/>
              <a:gdLst>
                <a:gd name="T0" fmla="*/ 54 w 58"/>
                <a:gd name="T1" fmla="*/ 21 h 21"/>
                <a:gd name="T2" fmla="*/ 3 w 58"/>
                <a:gd name="T3" fmla="*/ 21 h 21"/>
                <a:gd name="T4" fmla="*/ 0 w 58"/>
                <a:gd name="T5" fmla="*/ 18 h 21"/>
                <a:gd name="T6" fmla="*/ 0 w 58"/>
                <a:gd name="T7" fmla="*/ 3 h 21"/>
                <a:gd name="T8" fmla="*/ 3 w 58"/>
                <a:gd name="T9" fmla="*/ 0 h 21"/>
                <a:gd name="T10" fmla="*/ 54 w 58"/>
                <a:gd name="T11" fmla="*/ 0 h 21"/>
                <a:gd name="T12" fmla="*/ 58 w 58"/>
                <a:gd name="T13" fmla="*/ 3 h 21"/>
                <a:gd name="T14" fmla="*/ 58 w 58"/>
                <a:gd name="T15" fmla="*/ 18 h 21"/>
                <a:gd name="T16" fmla="*/ 54 w 58"/>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1">
                  <a:moveTo>
                    <a:pt x="54" y="21"/>
                  </a:moveTo>
                  <a:cubicBezTo>
                    <a:pt x="3" y="21"/>
                    <a:pt x="3" y="21"/>
                    <a:pt x="3" y="21"/>
                  </a:cubicBezTo>
                  <a:cubicBezTo>
                    <a:pt x="1" y="21"/>
                    <a:pt x="0" y="20"/>
                    <a:pt x="0" y="18"/>
                  </a:cubicBezTo>
                  <a:cubicBezTo>
                    <a:pt x="0" y="3"/>
                    <a:pt x="0" y="3"/>
                    <a:pt x="0" y="3"/>
                  </a:cubicBezTo>
                  <a:cubicBezTo>
                    <a:pt x="0" y="1"/>
                    <a:pt x="1" y="0"/>
                    <a:pt x="3" y="0"/>
                  </a:cubicBezTo>
                  <a:cubicBezTo>
                    <a:pt x="54" y="0"/>
                    <a:pt x="54" y="0"/>
                    <a:pt x="54" y="0"/>
                  </a:cubicBezTo>
                  <a:cubicBezTo>
                    <a:pt x="56" y="0"/>
                    <a:pt x="58" y="1"/>
                    <a:pt x="58" y="3"/>
                  </a:cubicBezTo>
                  <a:cubicBezTo>
                    <a:pt x="58" y="18"/>
                    <a:pt x="58" y="18"/>
                    <a:pt x="58" y="18"/>
                  </a:cubicBezTo>
                  <a:cubicBezTo>
                    <a:pt x="58" y="20"/>
                    <a:pt x="56" y="21"/>
                    <a:pt x="54"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4" name="Freeform 321">
              <a:extLst>
                <a:ext uri="{FF2B5EF4-FFF2-40B4-BE49-F238E27FC236}">
                  <a16:creationId xmlns:a16="http://schemas.microsoft.com/office/drawing/2014/main" id="{CF810E7A-3FFB-4BE1-89C6-BA30CFBE965E}"/>
                </a:ext>
              </a:extLst>
            </p:cNvPr>
            <p:cNvSpPr>
              <a:spLocks/>
            </p:cNvSpPr>
            <p:nvPr/>
          </p:nvSpPr>
          <p:spPr bwMode="auto">
            <a:xfrm>
              <a:off x="2195513" y="3733801"/>
              <a:ext cx="65088" cy="63500"/>
            </a:xfrm>
            <a:custGeom>
              <a:avLst/>
              <a:gdLst>
                <a:gd name="T0" fmla="*/ 94 w 152"/>
                <a:gd name="T1" fmla="*/ 147 h 147"/>
                <a:gd name="T2" fmla="*/ 34 w 152"/>
                <a:gd name="T3" fmla="*/ 123 h 147"/>
                <a:gd name="T4" fmla="*/ 32 w 152"/>
                <a:gd name="T5" fmla="*/ 1 h 147"/>
                <a:gd name="T6" fmla="*/ 37 w 152"/>
                <a:gd name="T7" fmla="*/ 1 h 147"/>
                <a:gd name="T8" fmla="*/ 38 w 152"/>
                <a:gd name="T9" fmla="*/ 7 h 147"/>
                <a:gd name="T10" fmla="*/ 39 w 152"/>
                <a:gd name="T11" fmla="*/ 117 h 147"/>
                <a:gd name="T12" fmla="*/ 145 w 152"/>
                <a:gd name="T13" fmla="*/ 120 h 147"/>
                <a:gd name="T14" fmla="*/ 150 w 152"/>
                <a:gd name="T15" fmla="*/ 121 h 147"/>
                <a:gd name="T16" fmla="*/ 150 w 152"/>
                <a:gd name="T17" fmla="*/ 126 h 147"/>
                <a:gd name="T18" fmla="*/ 94 w 152"/>
                <a:gd name="T19"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147">
                  <a:moveTo>
                    <a:pt x="94" y="147"/>
                  </a:moveTo>
                  <a:cubicBezTo>
                    <a:pt x="72" y="147"/>
                    <a:pt x="50" y="139"/>
                    <a:pt x="34" y="123"/>
                  </a:cubicBezTo>
                  <a:cubicBezTo>
                    <a:pt x="1" y="91"/>
                    <a:pt x="0" y="36"/>
                    <a:pt x="32" y="1"/>
                  </a:cubicBezTo>
                  <a:cubicBezTo>
                    <a:pt x="33" y="0"/>
                    <a:pt x="36" y="0"/>
                    <a:pt x="37" y="1"/>
                  </a:cubicBezTo>
                  <a:cubicBezTo>
                    <a:pt x="39" y="3"/>
                    <a:pt x="39" y="5"/>
                    <a:pt x="38" y="7"/>
                  </a:cubicBezTo>
                  <a:cubicBezTo>
                    <a:pt x="8" y="38"/>
                    <a:pt x="9" y="88"/>
                    <a:pt x="39" y="117"/>
                  </a:cubicBezTo>
                  <a:cubicBezTo>
                    <a:pt x="68" y="144"/>
                    <a:pt x="114" y="146"/>
                    <a:pt x="145" y="120"/>
                  </a:cubicBezTo>
                  <a:cubicBezTo>
                    <a:pt x="146" y="119"/>
                    <a:pt x="149" y="119"/>
                    <a:pt x="150" y="121"/>
                  </a:cubicBezTo>
                  <a:cubicBezTo>
                    <a:pt x="152" y="122"/>
                    <a:pt x="152" y="125"/>
                    <a:pt x="150" y="126"/>
                  </a:cubicBezTo>
                  <a:cubicBezTo>
                    <a:pt x="134" y="140"/>
                    <a:pt x="113" y="147"/>
                    <a:pt x="94" y="147"/>
                  </a:cubicBezTo>
                  <a:close/>
                </a:path>
              </a:pathLst>
            </a:custGeom>
            <a:solidFill>
              <a:srgbClr val="FCFB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5" name="Freeform 322">
              <a:extLst>
                <a:ext uri="{FF2B5EF4-FFF2-40B4-BE49-F238E27FC236}">
                  <a16:creationId xmlns:a16="http://schemas.microsoft.com/office/drawing/2014/main" id="{C16C2576-E2E3-4F7E-9694-CBEC9E44C5C8}"/>
                </a:ext>
              </a:extLst>
            </p:cNvPr>
            <p:cNvSpPr>
              <a:spLocks/>
            </p:cNvSpPr>
            <p:nvPr/>
          </p:nvSpPr>
          <p:spPr bwMode="auto">
            <a:xfrm>
              <a:off x="2217738" y="3805238"/>
              <a:ext cx="31750" cy="3175"/>
            </a:xfrm>
            <a:custGeom>
              <a:avLst/>
              <a:gdLst>
                <a:gd name="T0" fmla="*/ 72 w 76"/>
                <a:gd name="T1" fmla="*/ 8 h 8"/>
                <a:gd name="T2" fmla="*/ 4 w 76"/>
                <a:gd name="T3" fmla="*/ 8 h 8"/>
                <a:gd name="T4" fmla="*/ 0 w 76"/>
                <a:gd name="T5" fmla="*/ 4 h 8"/>
                <a:gd name="T6" fmla="*/ 4 w 76"/>
                <a:gd name="T7" fmla="*/ 0 h 8"/>
                <a:gd name="T8" fmla="*/ 72 w 76"/>
                <a:gd name="T9" fmla="*/ 0 h 8"/>
                <a:gd name="T10" fmla="*/ 76 w 76"/>
                <a:gd name="T11" fmla="*/ 4 h 8"/>
                <a:gd name="T12" fmla="*/ 72 w 7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76" h="8">
                  <a:moveTo>
                    <a:pt x="72" y="8"/>
                  </a:moveTo>
                  <a:cubicBezTo>
                    <a:pt x="4" y="8"/>
                    <a:pt x="4" y="8"/>
                    <a:pt x="4" y="8"/>
                  </a:cubicBezTo>
                  <a:cubicBezTo>
                    <a:pt x="2" y="8"/>
                    <a:pt x="0" y="7"/>
                    <a:pt x="0" y="4"/>
                  </a:cubicBezTo>
                  <a:cubicBezTo>
                    <a:pt x="0" y="2"/>
                    <a:pt x="2" y="0"/>
                    <a:pt x="4" y="0"/>
                  </a:cubicBezTo>
                  <a:cubicBezTo>
                    <a:pt x="72" y="0"/>
                    <a:pt x="72" y="0"/>
                    <a:pt x="72" y="0"/>
                  </a:cubicBezTo>
                  <a:cubicBezTo>
                    <a:pt x="74" y="0"/>
                    <a:pt x="76" y="2"/>
                    <a:pt x="76" y="4"/>
                  </a:cubicBezTo>
                  <a:cubicBezTo>
                    <a:pt x="76" y="7"/>
                    <a:pt x="74" y="8"/>
                    <a:pt x="72" y="8"/>
                  </a:cubicBezTo>
                  <a:close/>
                </a:path>
              </a:pathLst>
            </a:custGeom>
            <a:solidFill>
              <a:srgbClr val="FCFB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6" name="Rectangle 323">
              <a:extLst>
                <a:ext uri="{FF2B5EF4-FFF2-40B4-BE49-F238E27FC236}">
                  <a16:creationId xmlns:a16="http://schemas.microsoft.com/office/drawing/2014/main" id="{21992D8A-EDDD-432F-9C56-E71B6638EFAB}"/>
                </a:ext>
              </a:extLst>
            </p:cNvPr>
            <p:cNvSpPr>
              <a:spLocks noChangeArrowheads="1"/>
            </p:cNvSpPr>
            <p:nvPr/>
          </p:nvSpPr>
          <p:spPr bwMode="auto">
            <a:xfrm>
              <a:off x="2232026" y="3794126"/>
              <a:ext cx="3175" cy="12700"/>
            </a:xfrm>
            <a:prstGeom prst="rect">
              <a:avLst/>
            </a:prstGeom>
            <a:solidFill>
              <a:srgbClr val="FCFB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7" name="Freeform 324">
              <a:extLst>
                <a:ext uri="{FF2B5EF4-FFF2-40B4-BE49-F238E27FC236}">
                  <a16:creationId xmlns:a16="http://schemas.microsoft.com/office/drawing/2014/main" id="{C5950644-E41A-49DD-8D3E-F44B2BE17F19}"/>
                </a:ext>
              </a:extLst>
            </p:cNvPr>
            <p:cNvSpPr>
              <a:spLocks noEditPoints="1"/>
            </p:cNvSpPr>
            <p:nvPr/>
          </p:nvSpPr>
          <p:spPr bwMode="auto">
            <a:xfrm>
              <a:off x="2205038" y="3730626"/>
              <a:ext cx="60325" cy="60325"/>
            </a:xfrm>
            <a:custGeom>
              <a:avLst/>
              <a:gdLst>
                <a:gd name="T0" fmla="*/ 70 w 141"/>
                <a:gd name="T1" fmla="*/ 141 h 141"/>
                <a:gd name="T2" fmla="*/ 0 w 141"/>
                <a:gd name="T3" fmla="*/ 70 h 141"/>
                <a:gd name="T4" fmla="*/ 70 w 141"/>
                <a:gd name="T5" fmla="*/ 0 h 141"/>
                <a:gd name="T6" fmla="*/ 141 w 141"/>
                <a:gd name="T7" fmla="*/ 70 h 141"/>
                <a:gd name="T8" fmla="*/ 70 w 141"/>
                <a:gd name="T9" fmla="*/ 141 h 141"/>
                <a:gd name="T10" fmla="*/ 70 w 141"/>
                <a:gd name="T11" fmla="*/ 8 h 141"/>
                <a:gd name="T12" fmla="*/ 8 w 141"/>
                <a:gd name="T13" fmla="*/ 70 h 141"/>
                <a:gd name="T14" fmla="*/ 70 w 141"/>
                <a:gd name="T15" fmla="*/ 133 h 141"/>
                <a:gd name="T16" fmla="*/ 133 w 141"/>
                <a:gd name="T17" fmla="*/ 70 h 141"/>
                <a:gd name="T18" fmla="*/ 70 w 141"/>
                <a:gd name="T19" fmla="*/ 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1" h="141">
                  <a:moveTo>
                    <a:pt x="70" y="141"/>
                  </a:moveTo>
                  <a:cubicBezTo>
                    <a:pt x="31" y="141"/>
                    <a:pt x="0" y="109"/>
                    <a:pt x="0" y="70"/>
                  </a:cubicBezTo>
                  <a:cubicBezTo>
                    <a:pt x="0" y="32"/>
                    <a:pt x="31" y="0"/>
                    <a:pt x="70" y="0"/>
                  </a:cubicBezTo>
                  <a:cubicBezTo>
                    <a:pt x="109" y="0"/>
                    <a:pt x="141" y="32"/>
                    <a:pt x="141" y="70"/>
                  </a:cubicBezTo>
                  <a:cubicBezTo>
                    <a:pt x="141" y="109"/>
                    <a:pt x="109" y="141"/>
                    <a:pt x="70" y="141"/>
                  </a:cubicBezTo>
                  <a:close/>
                  <a:moveTo>
                    <a:pt x="70" y="8"/>
                  </a:moveTo>
                  <a:cubicBezTo>
                    <a:pt x="36" y="8"/>
                    <a:pt x="8" y="36"/>
                    <a:pt x="8" y="70"/>
                  </a:cubicBezTo>
                  <a:cubicBezTo>
                    <a:pt x="8" y="105"/>
                    <a:pt x="36" y="133"/>
                    <a:pt x="70" y="133"/>
                  </a:cubicBezTo>
                  <a:cubicBezTo>
                    <a:pt x="105" y="133"/>
                    <a:pt x="133" y="105"/>
                    <a:pt x="133" y="70"/>
                  </a:cubicBezTo>
                  <a:cubicBezTo>
                    <a:pt x="133" y="36"/>
                    <a:pt x="105" y="8"/>
                    <a:pt x="70" y="8"/>
                  </a:cubicBezTo>
                  <a:close/>
                </a:path>
              </a:pathLst>
            </a:custGeom>
            <a:solidFill>
              <a:srgbClr val="FCFB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8" name="Freeform 325">
              <a:extLst>
                <a:ext uri="{FF2B5EF4-FFF2-40B4-BE49-F238E27FC236}">
                  <a16:creationId xmlns:a16="http://schemas.microsoft.com/office/drawing/2014/main" id="{359ECF72-6BDB-45E3-B55E-271C36CFBFB2}"/>
                </a:ext>
              </a:extLst>
            </p:cNvPr>
            <p:cNvSpPr>
              <a:spLocks noEditPoints="1"/>
            </p:cNvSpPr>
            <p:nvPr/>
          </p:nvSpPr>
          <p:spPr bwMode="auto">
            <a:xfrm>
              <a:off x="2208213" y="3732213"/>
              <a:ext cx="52388" cy="52388"/>
            </a:xfrm>
            <a:custGeom>
              <a:avLst/>
              <a:gdLst>
                <a:gd name="T0" fmla="*/ 98 w 122"/>
                <a:gd name="T1" fmla="*/ 120 h 120"/>
                <a:gd name="T2" fmla="*/ 40 w 122"/>
                <a:gd name="T3" fmla="*/ 89 h 120"/>
                <a:gd name="T4" fmla="*/ 14 w 122"/>
                <a:gd name="T5" fmla="*/ 14 h 120"/>
                <a:gd name="T6" fmla="*/ 89 w 122"/>
                <a:gd name="T7" fmla="*/ 39 h 120"/>
                <a:gd name="T8" fmla="*/ 117 w 122"/>
                <a:gd name="T9" fmla="*/ 81 h 120"/>
                <a:gd name="T10" fmla="*/ 115 w 122"/>
                <a:gd name="T11" fmla="*/ 114 h 120"/>
                <a:gd name="T12" fmla="*/ 98 w 122"/>
                <a:gd name="T13" fmla="*/ 120 h 120"/>
                <a:gd name="T14" fmla="*/ 31 w 122"/>
                <a:gd name="T15" fmla="*/ 16 h 120"/>
                <a:gd name="T16" fmla="*/ 20 w 122"/>
                <a:gd name="T17" fmla="*/ 19 h 120"/>
                <a:gd name="T18" fmla="*/ 45 w 122"/>
                <a:gd name="T19" fmla="*/ 83 h 120"/>
                <a:gd name="T20" fmla="*/ 109 w 122"/>
                <a:gd name="T21" fmla="*/ 108 h 120"/>
                <a:gd name="T22" fmla="*/ 110 w 122"/>
                <a:gd name="T23" fmla="*/ 83 h 120"/>
                <a:gd name="T24" fmla="*/ 83 w 122"/>
                <a:gd name="T25" fmla="*/ 45 h 120"/>
                <a:gd name="T26" fmla="*/ 31 w 122"/>
                <a:gd name="T27" fmla="*/ 1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2" h="120">
                  <a:moveTo>
                    <a:pt x="98" y="120"/>
                  </a:moveTo>
                  <a:cubicBezTo>
                    <a:pt x="82" y="120"/>
                    <a:pt x="60" y="109"/>
                    <a:pt x="40" y="89"/>
                  </a:cubicBezTo>
                  <a:cubicBezTo>
                    <a:pt x="12" y="60"/>
                    <a:pt x="0" y="28"/>
                    <a:pt x="14" y="14"/>
                  </a:cubicBezTo>
                  <a:cubicBezTo>
                    <a:pt x="28" y="0"/>
                    <a:pt x="61" y="11"/>
                    <a:pt x="89" y="39"/>
                  </a:cubicBezTo>
                  <a:cubicBezTo>
                    <a:pt x="102" y="52"/>
                    <a:pt x="112" y="67"/>
                    <a:pt x="117" y="81"/>
                  </a:cubicBezTo>
                  <a:cubicBezTo>
                    <a:pt x="122" y="95"/>
                    <a:pt x="122" y="107"/>
                    <a:pt x="115" y="114"/>
                  </a:cubicBezTo>
                  <a:cubicBezTo>
                    <a:pt x="111" y="118"/>
                    <a:pt x="105" y="120"/>
                    <a:pt x="98" y="120"/>
                  </a:cubicBezTo>
                  <a:close/>
                  <a:moveTo>
                    <a:pt x="31" y="16"/>
                  </a:moveTo>
                  <a:cubicBezTo>
                    <a:pt x="26" y="16"/>
                    <a:pt x="22" y="17"/>
                    <a:pt x="20" y="19"/>
                  </a:cubicBezTo>
                  <a:cubicBezTo>
                    <a:pt x="11" y="29"/>
                    <a:pt x="19" y="56"/>
                    <a:pt x="45" y="83"/>
                  </a:cubicBezTo>
                  <a:cubicBezTo>
                    <a:pt x="72" y="110"/>
                    <a:pt x="100" y="118"/>
                    <a:pt x="109" y="108"/>
                  </a:cubicBezTo>
                  <a:cubicBezTo>
                    <a:pt x="114" y="104"/>
                    <a:pt x="114" y="95"/>
                    <a:pt x="110" y="83"/>
                  </a:cubicBezTo>
                  <a:cubicBezTo>
                    <a:pt x="105" y="71"/>
                    <a:pt x="96" y="57"/>
                    <a:pt x="83" y="45"/>
                  </a:cubicBezTo>
                  <a:cubicBezTo>
                    <a:pt x="64" y="25"/>
                    <a:pt x="44" y="16"/>
                    <a:pt x="31" y="16"/>
                  </a:cubicBezTo>
                  <a:close/>
                </a:path>
              </a:pathLst>
            </a:custGeom>
            <a:solidFill>
              <a:srgbClr val="FCFB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9" name="Freeform 326">
              <a:extLst>
                <a:ext uri="{FF2B5EF4-FFF2-40B4-BE49-F238E27FC236}">
                  <a16:creationId xmlns:a16="http://schemas.microsoft.com/office/drawing/2014/main" id="{C9B0A63A-44C7-4E4B-95B9-5AD4AAB22B35}"/>
                </a:ext>
              </a:extLst>
            </p:cNvPr>
            <p:cNvSpPr>
              <a:spLocks/>
            </p:cNvSpPr>
            <p:nvPr/>
          </p:nvSpPr>
          <p:spPr bwMode="auto">
            <a:xfrm>
              <a:off x="2216151" y="3740151"/>
              <a:ext cx="38100" cy="39688"/>
            </a:xfrm>
            <a:custGeom>
              <a:avLst/>
              <a:gdLst>
                <a:gd name="T0" fmla="*/ 23 w 24"/>
                <a:gd name="T1" fmla="*/ 25 h 25"/>
                <a:gd name="T2" fmla="*/ 0 w 24"/>
                <a:gd name="T3" fmla="*/ 1 h 25"/>
                <a:gd name="T4" fmla="*/ 2 w 24"/>
                <a:gd name="T5" fmla="*/ 0 h 25"/>
                <a:gd name="T6" fmla="*/ 24 w 24"/>
                <a:gd name="T7" fmla="*/ 23 h 25"/>
                <a:gd name="T8" fmla="*/ 23 w 24"/>
                <a:gd name="T9" fmla="*/ 25 h 25"/>
              </a:gdLst>
              <a:ahLst/>
              <a:cxnLst>
                <a:cxn ang="0">
                  <a:pos x="T0" y="T1"/>
                </a:cxn>
                <a:cxn ang="0">
                  <a:pos x="T2" y="T3"/>
                </a:cxn>
                <a:cxn ang="0">
                  <a:pos x="T4" y="T5"/>
                </a:cxn>
                <a:cxn ang="0">
                  <a:pos x="T6" y="T7"/>
                </a:cxn>
                <a:cxn ang="0">
                  <a:pos x="T8" y="T9"/>
                </a:cxn>
              </a:cxnLst>
              <a:rect l="0" t="0" r="r" b="b"/>
              <a:pathLst>
                <a:path w="24" h="25">
                  <a:moveTo>
                    <a:pt x="23" y="25"/>
                  </a:moveTo>
                  <a:lnTo>
                    <a:pt x="0" y="1"/>
                  </a:lnTo>
                  <a:lnTo>
                    <a:pt x="2" y="0"/>
                  </a:lnTo>
                  <a:lnTo>
                    <a:pt x="24" y="23"/>
                  </a:lnTo>
                  <a:lnTo>
                    <a:pt x="23" y="25"/>
                  </a:lnTo>
                  <a:close/>
                </a:path>
              </a:pathLst>
            </a:custGeom>
            <a:solidFill>
              <a:srgbClr val="FCFB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0" name="Freeform 327">
              <a:extLst>
                <a:ext uri="{FF2B5EF4-FFF2-40B4-BE49-F238E27FC236}">
                  <a16:creationId xmlns:a16="http://schemas.microsoft.com/office/drawing/2014/main" id="{8708C9E8-AF1F-4CF8-90EE-88C00D2E662C}"/>
                </a:ext>
              </a:extLst>
            </p:cNvPr>
            <p:cNvSpPr>
              <a:spLocks/>
            </p:cNvSpPr>
            <p:nvPr/>
          </p:nvSpPr>
          <p:spPr bwMode="auto">
            <a:xfrm>
              <a:off x="2228851" y="3754438"/>
              <a:ext cx="31750" cy="30163"/>
            </a:xfrm>
            <a:custGeom>
              <a:avLst/>
              <a:gdLst>
                <a:gd name="T0" fmla="*/ 0 w 73"/>
                <a:gd name="T1" fmla="*/ 73 h 73"/>
                <a:gd name="T2" fmla="*/ 29 w 73"/>
                <a:gd name="T3" fmla="*/ 41 h 73"/>
                <a:gd name="T4" fmla="*/ 73 w 73"/>
                <a:gd name="T5" fmla="*/ 0 h 73"/>
              </a:gdLst>
              <a:ahLst/>
              <a:cxnLst>
                <a:cxn ang="0">
                  <a:pos x="T0" y="T1"/>
                </a:cxn>
                <a:cxn ang="0">
                  <a:pos x="T2" y="T3"/>
                </a:cxn>
                <a:cxn ang="0">
                  <a:pos x="T4" y="T5"/>
                </a:cxn>
              </a:cxnLst>
              <a:rect l="0" t="0" r="r" b="b"/>
              <a:pathLst>
                <a:path w="73" h="73">
                  <a:moveTo>
                    <a:pt x="0" y="73"/>
                  </a:moveTo>
                  <a:cubicBezTo>
                    <a:pt x="8" y="62"/>
                    <a:pt x="18" y="52"/>
                    <a:pt x="29" y="41"/>
                  </a:cubicBezTo>
                  <a:cubicBezTo>
                    <a:pt x="43" y="27"/>
                    <a:pt x="60" y="11"/>
                    <a:pt x="73" y="0"/>
                  </a:cubicBezTo>
                </a:path>
              </a:pathLst>
            </a:custGeom>
            <a:solidFill>
              <a:srgbClr val="FCFB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1" name="Freeform 328">
              <a:extLst>
                <a:ext uri="{FF2B5EF4-FFF2-40B4-BE49-F238E27FC236}">
                  <a16:creationId xmlns:a16="http://schemas.microsoft.com/office/drawing/2014/main" id="{C011EE66-4357-4D3A-928A-8ADA17D08C3D}"/>
                </a:ext>
              </a:extLst>
            </p:cNvPr>
            <p:cNvSpPr>
              <a:spLocks/>
            </p:cNvSpPr>
            <p:nvPr/>
          </p:nvSpPr>
          <p:spPr bwMode="auto">
            <a:xfrm>
              <a:off x="2227263" y="3752851"/>
              <a:ext cx="34925" cy="34925"/>
            </a:xfrm>
            <a:custGeom>
              <a:avLst/>
              <a:gdLst>
                <a:gd name="T0" fmla="*/ 5 w 83"/>
                <a:gd name="T1" fmla="*/ 81 h 81"/>
                <a:gd name="T2" fmla="*/ 2 w 83"/>
                <a:gd name="T3" fmla="*/ 80 h 81"/>
                <a:gd name="T4" fmla="*/ 1 w 83"/>
                <a:gd name="T5" fmla="*/ 74 h 81"/>
                <a:gd name="T6" fmla="*/ 31 w 83"/>
                <a:gd name="T7" fmla="*/ 42 h 81"/>
                <a:gd name="T8" fmla="*/ 76 w 83"/>
                <a:gd name="T9" fmla="*/ 1 h 81"/>
                <a:gd name="T10" fmla="*/ 81 w 83"/>
                <a:gd name="T11" fmla="*/ 1 h 81"/>
                <a:gd name="T12" fmla="*/ 81 w 83"/>
                <a:gd name="T13" fmla="*/ 7 h 81"/>
                <a:gd name="T14" fmla="*/ 37 w 83"/>
                <a:gd name="T15" fmla="*/ 48 h 81"/>
                <a:gd name="T16" fmla="*/ 8 w 83"/>
                <a:gd name="T17" fmla="*/ 79 h 81"/>
                <a:gd name="T18" fmla="*/ 5 w 83"/>
                <a:gd name="T1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1">
                  <a:moveTo>
                    <a:pt x="5" y="81"/>
                  </a:moveTo>
                  <a:cubicBezTo>
                    <a:pt x="4" y="81"/>
                    <a:pt x="3" y="80"/>
                    <a:pt x="2" y="80"/>
                  </a:cubicBezTo>
                  <a:cubicBezTo>
                    <a:pt x="0" y="78"/>
                    <a:pt x="0" y="76"/>
                    <a:pt x="1" y="74"/>
                  </a:cubicBezTo>
                  <a:cubicBezTo>
                    <a:pt x="11" y="63"/>
                    <a:pt x="21" y="52"/>
                    <a:pt x="31" y="42"/>
                  </a:cubicBezTo>
                  <a:cubicBezTo>
                    <a:pt x="46" y="27"/>
                    <a:pt x="63" y="12"/>
                    <a:pt x="76" y="1"/>
                  </a:cubicBezTo>
                  <a:cubicBezTo>
                    <a:pt x="77" y="0"/>
                    <a:pt x="80" y="0"/>
                    <a:pt x="81" y="1"/>
                  </a:cubicBezTo>
                  <a:cubicBezTo>
                    <a:pt x="83" y="3"/>
                    <a:pt x="83" y="6"/>
                    <a:pt x="81" y="7"/>
                  </a:cubicBezTo>
                  <a:cubicBezTo>
                    <a:pt x="68" y="18"/>
                    <a:pt x="51" y="33"/>
                    <a:pt x="37" y="48"/>
                  </a:cubicBezTo>
                  <a:cubicBezTo>
                    <a:pt x="27" y="58"/>
                    <a:pt x="17" y="68"/>
                    <a:pt x="8" y="79"/>
                  </a:cubicBezTo>
                  <a:cubicBezTo>
                    <a:pt x="7" y="80"/>
                    <a:pt x="6" y="81"/>
                    <a:pt x="5" y="81"/>
                  </a:cubicBezTo>
                  <a:close/>
                </a:path>
              </a:pathLst>
            </a:custGeom>
            <a:solidFill>
              <a:srgbClr val="FCFB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2" name="Freeform 329">
              <a:extLst>
                <a:ext uri="{FF2B5EF4-FFF2-40B4-BE49-F238E27FC236}">
                  <a16:creationId xmlns:a16="http://schemas.microsoft.com/office/drawing/2014/main" id="{2537B7B7-997D-47BC-9921-85F8C1CCE393}"/>
                </a:ext>
              </a:extLst>
            </p:cNvPr>
            <p:cNvSpPr>
              <a:spLocks/>
            </p:cNvSpPr>
            <p:nvPr/>
          </p:nvSpPr>
          <p:spPr bwMode="auto">
            <a:xfrm>
              <a:off x="2211388" y="3733801"/>
              <a:ext cx="30163" cy="31750"/>
            </a:xfrm>
            <a:custGeom>
              <a:avLst/>
              <a:gdLst>
                <a:gd name="T0" fmla="*/ 0 w 70"/>
                <a:gd name="T1" fmla="*/ 76 h 76"/>
                <a:gd name="T2" fmla="*/ 30 w 70"/>
                <a:gd name="T3" fmla="*/ 45 h 76"/>
                <a:gd name="T4" fmla="*/ 70 w 70"/>
                <a:gd name="T5" fmla="*/ 0 h 76"/>
              </a:gdLst>
              <a:ahLst/>
              <a:cxnLst>
                <a:cxn ang="0">
                  <a:pos x="T0" y="T1"/>
                </a:cxn>
                <a:cxn ang="0">
                  <a:pos x="T2" y="T3"/>
                </a:cxn>
                <a:cxn ang="0">
                  <a:pos x="T4" y="T5"/>
                </a:cxn>
              </a:cxnLst>
              <a:rect l="0" t="0" r="r" b="b"/>
              <a:pathLst>
                <a:path w="70" h="76">
                  <a:moveTo>
                    <a:pt x="0" y="76"/>
                  </a:moveTo>
                  <a:cubicBezTo>
                    <a:pt x="10" y="66"/>
                    <a:pt x="20" y="56"/>
                    <a:pt x="30" y="45"/>
                  </a:cubicBezTo>
                  <a:cubicBezTo>
                    <a:pt x="44" y="30"/>
                    <a:pt x="59" y="14"/>
                    <a:pt x="70" y="0"/>
                  </a:cubicBezTo>
                </a:path>
              </a:pathLst>
            </a:custGeom>
            <a:solidFill>
              <a:srgbClr val="FCFB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3" name="Freeform 330">
              <a:extLst>
                <a:ext uri="{FF2B5EF4-FFF2-40B4-BE49-F238E27FC236}">
                  <a16:creationId xmlns:a16="http://schemas.microsoft.com/office/drawing/2014/main" id="{9FBC618D-C3FC-4930-9178-A2914CC9C7BC}"/>
                </a:ext>
              </a:extLst>
            </p:cNvPr>
            <p:cNvSpPr>
              <a:spLocks/>
            </p:cNvSpPr>
            <p:nvPr/>
          </p:nvSpPr>
          <p:spPr bwMode="auto">
            <a:xfrm>
              <a:off x="2209801" y="3730626"/>
              <a:ext cx="33338" cy="36513"/>
            </a:xfrm>
            <a:custGeom>
              <a:avLst/>
              <a:gdLst>
                <a:gd name="T0" fmla="*/ 0 w 79"/>
                <a:gd name="T1" fmla="*/ 81 h 85"/>
                <a:gd name="T2" fmla="*/ 1 w 79"/>
                <a:gd name="T3" fmla="*/ 83 h 85"/>
                <a:gd name="T4" fmla="*/ 6 w 79"/>
                <a:gd name="T5" fmla="*/ 84 h 85"/>
                <a:gd name="T6" fmla="*/ 37 w 79"/>
                <a:gd name="T7" fmla="*/ 53 h 85"/>
                <a:gd name="T8" fmla="*/ 77 w 79"/>
                <a:gd name="T9" fmla="*/ 7 h 85"/>
                <a:gd name="T10" fmla="*/ 77 w 79"/>
                <a:gd name="T11" fmla="*/ 2 h 85"/>
                <a:gd name="T12" fmla="*/ 71 w 79"/>
                <a:gd name="T13" fmla="*/ 2 h 85"/>
                <a:gd name="T14" fmla="*/ 31 w 79"/>
                <a:gd name="T15" fmla="*/ 47 h 85"/>
                <a:gd name="T16" fmla="*/ 1 w 79"/>
                <a:gd name="T17" fmla="*/ 78 h 85"/>
                <a:gd name="T18" fmla="*/ 0 w 79"/>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85">
                  <a:moveTo>
                    <a:pt x="0" y="81"/>
                  </a:moveTo>
                  <a:cubicBezTo>
                    <a:pt x="0" y="82"/>
                    <a:pt x="0" y="83"/>
                    <a:pt x="1" y="83"/>
                  </a:cubicBezTo>
                  <a:cubicBezTo>
                    <a:pt x="2" y="85"/>
                    <a:pt x="5" y="85"/>
                    <a:pt x="6" y="84"/>
                  </a:cubicBezTo>
                  <a:cubicBezTo>
                    <a:pt x="17" y="74"/>
                    <a:pt x="27" y="63"/>
                    <a:pt x="37" y="53"/>
                  </a:cubicBezTo>
                  <a:cubicBezTo>
                    <a:pt x="52" y="38"/>
                    <a:pt x="67" y="21"/>
                    <a:pt x="77" y="7"/>
                  </a:cubicBezTo>
                  <a:cubicBezTo>
                    <a:pt x="79" y="5"/>
                    <a:pt x="78" y="3"/>
                    <a:pt x="77" y="2"/>
                  </a:cubicBezTo>
                  <a:cubicBezTo>
                    <a:pt x="75" y="0"/>
                    <a:pt x="72" y="1"/>
                    <a:pt x="71" y="2"/>
                  </a:cubicBezTo>
                  <a:cubicBezTo>
                    <a:pt x="60" y="15"/>
                    <a:pt x="46" y="32"/>
                    <a:pt x="31" y="47"/>
                  </a:cubicBezTo>
                  <a:cubicBezTo>
                    <a:pt x="22" y="58"/>
                    <a:pt x="11" y="68"/>
                    <a:pt x="1" y="78"/>
                  </a:cubicBezTo>
                  <a:cubicBezTo>
                    <a:pt x="0" y="78"/>
                    <a:pt x="0" y="80"/>
                    <a:pt x="0" y="81"/>
                  </a:cubicBezTo>
                  <a:close/>
                </a:path>
              </a:pathLst>
            </a:custGeom>
            <a:solidFill>
              <a:srgbClr val="FCFB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4" name="Freeform 331">
              <a:extLst>
                <a:ext uri="{FF2B5EF4-FFF2-40B4-BE49-F238E27FC236}">
                  <a16:creationId xmlns:a16="http://schemas.microsoft.com/office/drawing/2014/main" id="{8AE82209-762B-4B66-AD99-FF1E781211A2}"/>
                </a:ext>
              </a:extLst>
            </p:cNvPr>
            <p:cNvSpPr>
              <a:spLocks/>
            </p:cNvSpPr>
            <p:nvPr/>
          </p:nvSpPr>
          <p:spPr bwMode="auto">
            <a:xfrm>
              <a:off x="2216151" y="3740151"/>
              <a:ext cx="39688" cy="39688"/>
            </a:xfrm>
            <a:custGeom>
              <a:avLst/>
              <a:gdLst>
                <a:gd name="T0" fmla="*/ 4 w 92"/>
                <a:gd name="T1" fmla="*/ 93 h 93"/>
                <a:gd name="T2" fmla="*/ 1 w 92"/>
                <a:gd name="T3" fmla="*/ 91 h 93"/>
                <a:gd name="T4" fmla="*/ 1 w 92"/>
                <a:gd name="T5" fmla="*/ 86 h 93"/>
                <a:gd name="T6" fmla="*/ 85 w 92"/>
                <a:gd name="T7" fmla="*/ 1 h 93"/>
                <a:gd name="T8" fmla="*/ 90 w 92"/>
                <a:gd name="T9" fmla="*/ 1 h 93"/>
                <a:gd name="T10" fmla="*/ 90 w 92"/>
                <a:gd name="T11" fmla="*/ 7 h 93"/>
                <a:gd name="T12" fmla="*/ 7 w 92"/>
                <a:gd name="T13" fmla="*/ 91 h 93"/>
                <a:gd name="T14" fmla="*/ 4 w 92"/>
                <a:gd name="T15" fmla="*/ 93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93">
                  <a:moveTo>
                    <a:pt x="4" y="93"/>
                  </a:moveTo>
                  <a:cubicBezTo>
                    <a:pt x="3" y="93"/>
                    <a:pt x="2" y="92"/>
                    <a:pt x="1" y="91"/>
                  </a:cubicBezTo>
                  <a:cubicBezTo>
                    <a:pt x="0" y="90"/>
                    <a:pt x="0" y="87"/>
                    <a:pt x="1" y="86"/>
                  </a:cubicBezTo>
                  <a:cubicBezTo>
                    <a:pt x="85" y="1"/>
                    <a:pt x="85" y="1"/>
                    <a:pt x="85" y="1"/>
                  </a:cubicBezTo>
                  <a:cubicBezTo>
                    <a:pt x="86" y="0"/>
                    <a:pt x="89" y="0"/>
                    <a:pt x="90" y="1"/>
                  </a:cubicBezTo>
                  <a:cubicBezTo>
                    <a:pt x="92" y="3"/>
                    <a:pt x="92" y="5"/>
                    <a:pt x="90" y="7"/>
                  </a:cubicBezTo>
                  <a:cubicBezTo>
                    <a:pt x="7" y="91"/>
                    <a:pt x="7" y="91"/>
                    <a:pt x="7" y="91"/>
                  </a:cubicBezTo>
                  <a:cubicBezTo>
                    <a:pt x="6" y="92"/>
                    <a:pt x="5" y="93"/>
                    <a:pt x="4" y="93"/>
                  </a:cubicBezTo>
                  <a:close/>
                </a:path>
              </a:pathLst>
            </a:custGeom>
            <a:solidFill>
              <a:srgbClr val="FCFB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5" name="Oval 332">
              <a:extLst>
                <a:ext uri="{FF2B5EF4-FFF2-40B4-BE49-F238E27FC236}">
                  <a16:creationId xmlns:a16="http://schemas.microsoft.com/office/drawing/2014/main" id="{E5DD0EB5-DD00-458A-8E47-0DD6506B2FD9}"/>
                </a:ext>
              </a:extLst>
            </p:cNvPr>
            <p:cNvSpPr>
              <a:spLocks noChangeArrowheads="1"/>
            </p:cNvSpPr>
            <p:nvPr/>
          </p:nvSpPr>
          <p:spPr bwMode="auto">
            <a:xfrm>
              <a:off x="2130426" y="3746501"/>
              <a:ext cx="15875" cy="15875"/>
            </a:xfrm>
            <a:prstGeom prst="ellipse">
              <a:avLst/>
            </a:prstGeom>
            <a:solidFill>
              <a:srgbClr val="FCFB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6" name="Oval 333">
              <a:extLst>
                <a:ext uri="{FF2B5EF4-FFF2-40B4-BE49-F238E27FC236}">
                  <a16:creationId xmlns:a16="http://schemas.microsoft.com/office/drawing/2014/main" id="{07560D0E-F8CD-4378-9642-0B370C252A50}"/>
                </a:ext>
              </a:extLst>
            </p:cNvPr>
            <p:cNvSpPr>
              <a:spLocks noChangeArrowheads="1"/>
            </p:cNvSpPr>
            <p:nvPr/>
          </p:nvSpPr>
          <p:spPr bwMode="auto">
            <a:xfrm>
              <a:off x="2116138" y="3760788"/>
              <a:ext cx="11113" cy="9525"/>
            </a:xfrm>
            <a:prstGeom prst="ellipse">
              <a:avLst/>
            </a:prstGeom>
            <a:solidFill>
              <a:srgbClr val="FCFB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7" name="Oval 334">
              <a:extLst>
                <a:ext uri="{FF2B5EF4-FFF2-40B4-BE49-F238E27FC236}">
                  <a16:creationId xmlns:a16="http://schemas.microsoft.com/office/drawing/2014/main" id="{3FAA1DA2-A5CF-4EA9-ACCF-F6BAE64E8B0A}"/>
                </a:ext>
              </a:extLst>
            </p:cNvPr>
            <p:cNvSpPr>
              <a:spLocks noChangeArrowheads="1"/>
            </p:cNvSpPr>
            <p:nvPr/>
          </p:nvSpPr>
          <p:spPr bwMode="auto">
            <a:xfrm>
              <a:off x="2132013" y="3729038"/>
              <a:ext cx="11113" cy="11113"/>
            </a:xfrm>
            <a:prstGeom prst="ellipse">
              <a:avLst/>
            </a:prstGeom>
            <a:solidFill>
              <a:srgbClr val="FCFB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8" name="Oval 335">
              <a:extLst>
                <a:ext uri="{FF2B5EF4-FFF2-40B4-BE49-F238E27FC236}">
                  <a16:creationId xmlns:a16="http://schemas.microsoft.com/office/drawing/2014/main" id="{6EAC265F-34F7-482E-BA2E-6E17FB5B7FE2}"/>
                </a:ext>
              </a:extLst>
            </p:cNvPr>
            <p:cNvSpPr>
              <a:spLocks noChangeArrowheads="1"/>
            </p:cNvSpPr>
            <p:nvPr/>
          </p:nvSpPr>
          <p:spPr bwMode="auto">
            <a:xfrm>
              <a:off x="2146301" y="3738563"/>
              <a:ext cx="9525" cy="9525"/>
            </a:xfrm>
            <a:prstGeom prst="ellipse">
              <a:avLst/>
            </a:prstGeom>
            <a:solidFill>
              <a:srgbClr val="FCFB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9" name="Oval 336">
              <a:extLst>
                <a:ext uri="{FF2B5EF4-FFF2-40B4-BE49-F238E27FC236}">
                  <a16:creationId xmlns:a16="http://schemas.microsoft.com/office/drawing/2014/main" id="{E91867AE-1E07-42B1-9159-ADF5B1517C19}"/>
                </a:ext>
              </a:extLst>
            </p:cNvPr>
            <p:cNvSpPr>
              <a:spLocks noChangeArrowheads="1"/>
            </p:cNvSpPr>
            <p:nvPr/>
          </p:nvSpPr>
          <p:spPr bwMode="auto">
            <a:xfrm>
              <a:off x="2151063" y="3757613"/>
              <a:ext cx="9525" cy="9525"/>
            </a:xfrm>
            <a:prstGeom prst="ellipse">
              <a:avLst/>
            </a:prstGeom>
            <a:solidFill>
              <a:srgbClr val="FCFB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0" name="Oval 337">
              <a:extLst>
                <a:ext uri="{FF2B5EF4-FFF2-40B4-BE49-F238E27FC236}">
                  <a16:creationId xmlns:a16="http://schemas.microsoft.com/office/drawing/2014/main" id="{FD7F0258-8E7C-42A3-9FEB-650C9C5F82B2}"/>
                </a:ext>
              </a:extLst>
            </p:cNvPr>
            <p:cNvSpPr>
              <a:spLocks noChangeArrowheads="1"/>
            </p:cNvSpPr>
            <p:nvPr/>
          </p:nvSpPr>
          <p:spPr bwMode="auto">
            <a:xfrm>
              <a:off x="2136776" y="3765551"/>
              <a:ext cx="9525" cy="9525"/>
            </a:xfrm>
            <a:prstGeom prst="ellipse">
              <a:avLst/>
            </a:prstGeom>
            <a:solidFill>
              <a:srgbClr val="FCFB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1" name="Oval 338">
              <a:extLst>
                <a:ext uri="{FF2B5EF4-FFF2-40B4-BE49-F238E27FC236}">
                  <a16:creationId xmlns:a16="http://schemas.microsoft.com/office/drawing/2014/main" id="{E0566053-BEAD-4D68-922D-F5040BD74883}"/>
                </a:ext>
              </a:extLst>
            </p:cNvPr>
            <p:cNvSpPr>
              <a:spLocks noChangeArrowheads="1"/>
            </p:cNvSpPr>
            <p:nvPr/>
          </p:nvSpPr>
          <p:spPr bwMode="auto">
            <a:xfrm>
              <a:off x="2119313" y="3741738"/>
              <a:ext cx="9525" cy="9525"/>
            </a:xfrm>
            <a:prstGeom prst="ellipse">
              <a:avLst/>
            </a:prstGeom>
            <a:solidFill>
              <a:srgbClr val="FCFB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2" name="Freeform 339">
              <a:extLst>
                <a:ext uri="{FF2B5EF4-FFF2-40B4-BE49-F238E27FC236}">
                  <a16:creationId xmlns:a16="http://schemas.microsoft.com/office/drawing/2014/main" id="{89784DD3-528A-40D6-8A73-FB30C1A8A499}"/>
                </a:ext>
              </a:extLst>
            </p:cNvPr>
            <p:cNvSpPr>
              <a:spLocks/>
            </p:cNvSpPr>
            <p:nvPr/>
          </p:nvSpPr>
          <p:spPr bwMode="auto">
            <a:xfrm>
              <a:off x="2143126" y="3756026"/>
              <a:ext cx="11113" cy="6350"/>
            </a:xfrm>
            <a:custGeom>
              <a:avLst/>
              <a:gdLst>
                <a:gd name="T0" fmla="*/ 6 w 7"/>
                <a:gd name="T1" fmla="*/ 4 h 4"/>
                <a:gd name="T2" fmla="*/ 0 w 7"/>
                <a:gd name="T3" fmla="*/ 1 h 4"/>
                <a:gd name="T4" fmla="*/ 1 w 7"/>
                <a:gd name="T5" fmla="*/ 0 h 4"/>
                <a:gd name="T6" fmla="*/ 7 w 7"/>
                <a:gd name="T7" fmla="*/ 3 h 4"/>
                <a:gd name="T8" fmla="*/ 6 w 7"/>
                <a:gd name="T9" fmla="*/ 4 h 4"/>
              </a:gdLst>
              <a:ahLst/>
              <a:cxnLst>
                <a:cxn ang="0">
                  <a:pos x="T0" y="T1"/>
                </a:cxn>
                <a:cxn ang="0">
                  <a:pos x="T2" y="T3"/>
                </a:cxn>
                <a:cxn ang="0">
                  <a:pos x="T4" y="T5"/>
                </a:cxn>
                <a:cxn ang="0">
                  <a:pos x="T6" y="T7"/>
                </a:cxn>
                <a:cxn ang="0">
                  <a:pos x="T8" y="T9"/>
                </a:cxn>
              </a:cxnLst>
              <a:rect l="0" t="0" r="r" b="b"/>
              <a:pathLst>
                <a:path w="7" h="4">
                  <a:moveTo>
                    <a:pt x="6" y="4"/>
                  </a:moveTo>
                  <a:lnTo>
                    <a:pt x="0" y="1"/>
                  </a:lnTo>
                  <a:lnTo>
                    <a:pt x="1" y="0"/>
                  </a:lnTo>
                  <a:lnTo>
                    <a:pt x="7" y="3"/>
                  </a:lnTo>
                  <a:lnTo>
                    <a:pt x="6" y="4"/>
                  </a:lnTo>
                  <a:close/>
                </a:path>
              </a:pathLst>
            </a:custGeom>
            <a:solidFill>
              <a:srgbClr val="FCFB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3" name="Freeform 340">
              <a:extLst>
                <a:ext uri="{FF2B5EF4-FFF2-40B4-BE49-F238E27FC236}">
                  <a16:creationId xmlns:a16="http://schemas.microsoft.com/office/drawing/2014/main" id="{FD410B5B-7324-4449-8822-14C3C072A5C0}"/>
                </a:ext>
              </a:extLst>
            </p:cNvPr>
            <p:cNvSpPr>
              <a:spLocks/>
            </p:cNvSpPr>
            <p:nvPr/>
          </p:nvSpPr>
          <p:spPr bwMode="auto">
            <a:xfrm>
              <a:off x="2141538" y="3743326"/>
              <a:ext cx="7938" cy="7938"/>
            </a:xfrm>
            <a:custGeom>
              <a:avLst/>
              <a:gdLst>
                <a:gd name="T0" fmla="*/ 5 w 5"/>
                <a:gd name="T1" fmla="*/ 1 h 5"/>
                <a:gd name="T2" fmla="*/ 0 w 5"/>
                <a:gd name="T3" fmla="*/ 5 h 5"/>
                <a:gd name="T4" fmla="*/ 0 w 5"/>
                <a:gd name="T5" fmla="*/ 4 h 5"/>
                <a:gd name="T6" fmla="*/ 5 w 5"/>
                <a:gd name="T7" fmla="*/ 0 h 5"/>
                <a:gd name="T8" fmla="*/ 5 w 5"/>
                <a:gd name="T9" fmla="*/ 1 h 5"/>
              </a:gdLst>
              <a:ahLst/>
              <a:cxnLst>
                <a:cxn ang="0">
                  <a:pos x="T0" y="T1"/>
                </a:cxn>
                <a:cxn ang="0">
                  <a:pos x="T2" y="T3"/>
                </a:cxn>
                <a:cxn ang="0">
                  <a:pos x="T4" y="T5"/>
                </a:cxn>
                <a:cxn ang="0">
                  <a:pos x="T6" y="T7"/>
                </a:cxn>
                <a:cxn ang="0">
                  <a:pos x="T8" y="T9"/>
                </a:cxn>
              </a:cxnLst>
              <a:rect l="0" t="0" r="r" b="b"/>
              <a:pathLst>
                <a:path w="5" h="5">
                  <a:moveTo>
                    <a:pt x="5" y="1"/>
                  </a:moveTo>
                  <a:lnTo>
                    <a:pt x="0" y="5"/>
                  </a:lnTo>
                  <a:lnTo>
                    <a:pt x="0" y="4"/>
                  </a:lnTo>
                  <a:lnTo>
                    <a:pt x="5" y="0"/>
                  </a:lnTo>
                  <a:lnTo>
                    <a:pt x="5" y="1"/>
                  </a:lnTo>
                  <a:close/>
                </a:path>
              </a:pathLst>
            </a:custGeom>
            <a:solidFill>
              <a:srgbClr val="FCFB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4" name="Rectangle 341">
              <a:extLst>
                <a:ext uri="{FF2B5EF4-FFF2-40B4-BE49-F238E27FC236}">
                  <a16:creationId xmlns:a16="http://schemas.microsoft.com/office/drawing/2014/main" id="{84C98AA9-5375-441B-B55C-1F5021609AFC}"/>
                </a:ext>
              </a:extLst>
            </p:cNvPr>
            <p:cNvSpPr>
              <a:spLocks noChangeArrowheads="1"/>
            </p:cNvSpPr>
            <p:nvPr/>
          </p:nvSpPr>
          <p:spPr bwMode="auto">
            <a:xfrm>
              <a:off x="2136776" y="3738563"/>
              <a:ext cx="1588" cy="11113"/>
            </a:xfrm>
            <a:prstGeom prst="rect">
              <a:avLst/>
            </a:prstGeom>
            <a:solidFill>
              <a:srgbClr val="FCFB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5" name="Freeform 342">
              <a:extLst>
                <a:ext uri="{FF2B5EF4-FFF2-40B4-BE49-F238E27FC236}">
                  <a16:creationId xmlns:a16="http://schemas.microsoft.com/office/drawing/2014/main" id="{E4C69586-D1FA-4011-8543-2314E8E48C5D}"/>
                </a:ext>
              </a:extLst>
            </p:cNvPr>
            <p:cNvSpPr>
              <a:spLocks/>
            </p:cNvSpPr>
            <p:nvPr/>
          </p:nvSpPr>
          <p:spPr bwMode="auto">
            <a:xfrm>
              <a:off x="2127251" y="3746501"/>
              <a:ext cx="9525" cy="6350"/>
            </a:xfrm>
            <a:custGeom>
              <a:avLst/>
              <a:gdLst>
                <a:gd name="T0" fmla="*/ 6 w 6"/>
                <a:gd name="T1" fmla="*/ 4 h 4"/>
                <a:gd name="T2" fmla="*/ 0 w 6"/>
                <a:gd name="T3" fmla="*/ 2 h 4"/>
                <a:gd name="T4" fmla="*/ 0 w 6"/>
                <a:gd name="T5" fmla="*/ 0 h 4"/>
                <a:gd name="T6" fmla="*/ 6 w 6"/>
                <a:gd name="T7" fmla="*/ 3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0" y="2"/>
                  </a:lnTo>
                  <a:lnTo>
                    <a:pt x="0" y="0"/>
                  </a:lnTo>
                  <a:lnTo>
                    <a:pt x="6" y="3"/>
                  </a:lnTo>
                  <a:lnTo>
                    <a:pt x="6" y="4"/>
                  </a:lnTo>
                  <a:close/>
                </a:path>
              </a:pathLst>
            </a:custGeom>
            <a:solidFill>
              <a:srgbClr val="FCFB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6" name="Freeform 343">
              <a:extLst>
                <a:ext uri="{FF2B5EF4-FFF2-40B4-BE49-F238E27FC236}">
                  <a16:creationId xmlns:a16="http://schemas.microsoft.com/office/drawing/2014/main" id="{4C12F6BB-0C49-4AB9-88CF-92F6C94ED398}"/>
                </a:ext>
              </a:extLst>
            </p:cNvPr>
            <p:cNvSpPr>
              <a:spLocks/>
            </p:cNvSpPr>
            <p:nvPr/>
          </p:nvSpPr>
          <p:spPr bwMode="auto">
            <a:xfrm>
              <a:off x="2138363" y="3757613"/>
              <a:ext cx="3175" cy="11113"/>
            </a:xfrm>
            <a:custGeom>
              <a:avLst/>
              <a:gdLst>
                <a:gd name="T0" fmla="*/ 1 w 2"/>
                <a:gd name="T1" fmla="*/ 7 h 7"/>
                <a:gd name="T2" fmla="*/ 0 w 2"/>
                <a:gd name="T3" fmla="*/ 0 h 7"/>
                <a:gd name="T4" fmla="*/ 1 w 2"/>
                <a:gd name="T5" fmla="*/ 0 h 7"/>
                <a:gd name="T6" fmla="*/ 2 w 2"/>
                <a:gd name="T7" fmla="*/ 6 h 7"/>
                <a:gd name="T8" fmla="*/ 1 w 2"/>
                <a:gd name="T9" fmla="*/ 7 h 7"/>
              </a:gdLst>
              <a:ahLst/>
              <a:cxnLst>
                <a:cxn ang="0">
                  <a:pos x="T0" y="T1"/>
                </a:cxn>
                <a:cxn ang="0">
                  <a:pos x="T2" y="T3"/>
                </a:cxn>
                <a:cxn ang="0">
                  <a:pos x="T4" y="T5"/>
                </a:cxn>
                <a:cxn ang="0">
                  <a:pos x="T6" y="T7"/>
                </a:cxn>
                <a:cxn ang="0">
                  <a:pos x="T8" y="T9"/>
                </a:cxn>
              </a:cxnLst>
              <a:rect l="0" t="0" r="r" b="b"/>
              <a:pathLst>
                <a:path w="2" h="7">
                  <a:moveTo>
                    <a:pt x="1" y="7"/>
                  </a:moveTo>
                  <a:lnTo>
                    <a:pt x="0" y="0"/>
                  </a:lnTo>
                  <a:lnTo>
                    <a:pt x="1" y="0"/>
                  </a:lnTo>
                  <a:lnTo>
                    <a:pt x="2" y="6"/>
                  </a:lnTo>
                  <a:lnTo>
                    <a:pt x="1" y="7"/>
                  </a:lnTo>
                  <a:close/>
                </a:path>
              </a:pathLst>
            </a:custGeom>
            <a:solidFill>
              <a:srgbClr val="FCFB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7" name="Freeform 344">
              <a:extLst>
                <a:ext uri="{FF2B5EF4-FFF2-40B4-BE49-F238E27FC236}">
                  <a16:creationId xmlns:a16="http://schemas.microsoft.com/office/drawing/2014/main" id="{9047A83F-2439-45D7-A18D-F9359C4E4ABD}"/>
                </a:ext>
              </a:extLst>
            </p:cNvPr>
            <p:cNvSpPr>
              <a:spLocks/>
            </p:cNvSpPr>
            <p:nvPr/>
          </p:nvSpPr>
          <p:spPr bwMode="auto">
            <a:xfrm>
              <a:off x="2125663" y="3756026"/>
              <a:ext cx="9525" cy="7938"/>
            </a:xfrm>
            <a:custGeom>
              <a:avLst/>
              <a:gdLst>
                <a:gd name="T0" fmla="*/ 6 w 6"/>
                <a:gd name="T1" fmla="*/ 1 h 5"/>
                <a:gd name="T2" fmla="*/ 0 w 6"/>
                <a:gd name="T3" fmla="*/ 5 h 5"/>
                <a:gd name="T4" fmla="*/ 0 w 6"/>
                <a:gd name="T5" fmla="*/ 4 h 5"/>
                <a:gd name="T6" fmla="*/ 5 w 6"/>
                <a:gd name="T7" fmla="*/ 0 h 5"/>
                <a:gd name="T8" fmla="*/ 6 w 6"/>
                <a:gd name="T9" fmla="*/ 1 h 5"/>
              </a:gdLst>
              <a:ahLst/>
              <a:cxnLst>
                <a:cxn ang="0">
                  <a:pos x="T0" y="T1"/>
                </a:cxn>
                <a:cxn ang="0">
                  <a:pos x="T2" y="T3"/>
                </a:cxn>
                <a:cxn ang="0">
                  <a:pos x="T4" y="T5"/>
                </a:cxn>
                <a:cxn ang="0">
                  <a:pos x="T6" y="T7"/>
                </a:cxn>
                <a:cxn ang="0">
                  <a:pos x="T8" y="T9"/>
                </a:cxn>
              </a:cxnLst>
              <a:rect l="0" t="0" r="r" b="b"/>
              <a:pathLst>
                <a:path w="6" h="5">
                  <a:moveTo>
                    <a:pt x="6" y="1"/>
                  </a:moveTo>
                  <a:lnTo>
                    <a:pt x="0" y="5"/>
                  </a:lnTo>
                  <a:lnTo>
                    <a:pt x="0" y="4"/>
                  </a:lnTo>
                  <a:lnTo>
                    <a:pt x="5" y="0"/>
                  </a:lnTo>
                  <a:lnTo>
                    <a:pt x="6" y="1"/>
                  </a:lnTo>
                  <a:close/>
                </a:path>
              </a:pathLst>
            </a:custGeom>
            <a:solidFill>
              <a:srgbClr val="FCFB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8" name="Freeform 345">
              <a:extLst>
                <a:ext uri="{FF2B5EF4-FFF2-40B4-BE49-F238E27FC236}">
                  <a16:creationId xmlns:a16="http://schemas.microsoft.com/office/drawing/2014/main" id="{8E72422C-1459-48D7-AA37-3E2CA8BE3335}"/>
                </a:ext>
              </a:extLst>
            </p:cNvPr>
            <p:cNvSpPr>
              <a:spLocks noEditPoints="1"/>
            </p:cNvSpPr>
            <p:nvPr/>
          </p:nvSpPr>
          <p:spPr bwMode="auto">
            <a:xfrm>
              <a:off x="2109788" y="3627438"/>
              <a:ext cx="65088" cy="84138"/>
            </a:xfrm>
            <a:custGeom>
              <a:avLst/>
              <a:gdLst>
                <a:gd name="T0" fmla="*/ 107 w 151"/>
                <a:gd name="T1" fmla="*/ 196 h 196"/>
                <a:gd name="T2" fmla="*/ 9 w 151"/>
                <a:gd name="T3" fmla="*/ 196 h 196"/>
                <a:gd name="T4" fmla="*/ 1 w 151"/>
                <a:gd name="T5" fmla="*/ 187 h 196"/>
                <a:gd name="T6" fmla="*/ 0 w 151"/>
                <a:gd name="T7" fmla="*/ 10 h 196"/>
                <a:gd name="T8" fmla="*/ 3 w 151"/>
                <a:gd name="T9" fmla="*/ 3 h 196"/>
                <a:gd name="T10" fmla="*/ 10 w 151"/>
                <a:gd name="T11" fmla="*/ 0 h 196"/>
                <a:gd name="T12" fmla="*/ 10 w 151"/>
                <a:gd name="T13" fmla="*/ 0 h 196"/>
                <a:gd name="T14" fmla="*/ 142 w 151"/>
                <a:gd name="T15" fmla="*/ 0 h 196"/>
                <a:gd name="T16" fmla="*/ 151 w 151"/>
                <a:gd name="T17" fmla="*/ 10 h 196"/>
                <a:gd name="T18" fmla="*/ 151 w 151"/>
                <a:gd name="T19" fmla="*/ 151 h 196"/>
                <a:gd name="T20" fmla="*/ 107 w 151"/>
                <a:gd name="T21" fmla="*/ 196 h 196"/>
                <a:gd name="T22" fmla="*/ 13 w 151"/>
                <a:gd name="T23" fmla="*/ 184 h 196"/>
                <a:gd name="T24" fmla="*/ 102 w 151"/>
                <a:gd name="T25" fmla="*/ 184 h 196"/>
                <a:gd name="T26" fmla="*/ 139 w 151"/>
                <a:gd name="T27" fmla="*/ 147 h 196"/>
                <a:gd name="T28" fmla="*/ 139 w 151"/>
                <a:gd name="T29" fmla="*/ 12 h 196"/>
                <a:gd name="T30" fmla="*/ 12 w 151"/>
                <a:gd name="T31" fmla="*/ 12 h 196"/>
                <a:gd name="T32" fmla="*/ 13 w 151"/>
                <a:gd name="T33" fmla="*/ 18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1" h="196">
                  <a:moveTo>
                    <a:pt x="107" y="196"/>
                  </a:moveTo>
                  <a:cubicBezTo>
                    <a:pt x="9" y="196"/>
                    <a:pt x="9" y="196"/>
                    <a:pt x="9" y="196"/>
                  </a:cubicBezTo>
                  <a:cubicBezTo>
                    <a:pt x="5" y="196"/>
                    <a:pt x="1" y="192"/>
                    <a:pt x="1" y="187"/>
                  </a:cubicBezTo>
                  <a:cubicBezTo>
                    <a:pt x="0" y="10"/>
                    <a:pt x="0" y="10"/>
                    <a:pt x="0" y="10"/>
                  </a:cubicBezTo>
                  <a:cubicBezTo>
                    <a:pt x="0" y="7"/>
                    <a:pt x="1" y="5"/>
                    <a:pt x="3" y="3"/>
                  </a:cubicBezTo>
                  <a:cubicBezTo>
                    <a:pt x="5" y="1"/>
                    <a:pt x="7" y="0"/>
                    <a:pt x="10" y="0"/>
                  </a:cubicBezTo>
                  <a:cubicBezTo>
                    <a:pt x="10" y="0"/>
                    <a:pt x="10" y="0"/>
                    <a:pt x="10" y="0"/>
                  </a:cubicBezTo>
                  <a:cubicBezTo>
                    <a:pt x="142" y="0"/>
                    <a:pt x="142" y="0"/>
                    <a:pt x="142" y="0"/>
                  </a:cubicBezTo>
                  <a:cubicBezTo>
                    <a:pt x="147" y="0"/>
                    <a:pt x="151" y="5"/>
                    <a:pt x="151" y="10"/>
                  </a:cubicBezTo>
                  <a:cubicBezTo>
                    <a:pt x="151" y="151"/>
                    <a:pt x="151" y="151"/>
                    <a:pt x="151" y="151"/>
                  </a:cubicBezTo>
                  <a:lnTo>
                    <a:pt x="107" y="196"/>
                  </a:lnTo>
                  <a:close/>
                  <a:moveTo>
                    <a:pt x="13" y="184"/>
                  </a:moveTo>
                  <a:cubicBezTo>
                    <a:pt x="102" y="184"/>
                    <a:pt x="102" y="184"/>
                    <a:pt x="102" y="184"/>
                  </a:cubicBezTo>
                  <a:cubicBezTo>
                    <a:pt x="139" y="147"/>
                    <a:pt x="139" y="147"/>
                    <a:pt x="139" y="147"/>
                  </a:cubicBezTo>
                  <a:cubicBezTo>
                    <a:pt x="139" y="12"/>
                    <a:pt x="139" y="12"/>
                    <a:pt x="139" y="12"/>
                  </a:cubicBezTo>
                  <a:cubicBezTo>
                    <a:pt x="12" y="12"/>
                    <a:pt x="12" y="12"/>
                    <a:pt x="12" y="12"/>
                  </a:cubicBezTo>
                  <a:lnTo>
                    <a:pt x="13" y="184"/>
                  </a:lnTo>
                  <a:close/>
                </a:path>
              </a:pathLst>
            </a:custGeom>
            <a:solidFill>
              <a:srgbClr val="FBFA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9" name="Freeform 346">
              <a:extLst>
                <a:ext uri="{FF2B5EF4-FFF2-40B4-BE49-F238E27FC236}">
                  <a16:creationId xmlns:a16="http://schemas.microsoft.com/office/drawing/2014/main" id="{98948109-874F-404E-94EC-DF493C2A408E}"/>
                </a:ext>
              </a:extLst>
            </p:cNvPr>
            <p:cNvSpPr>
              <a:spLocks/>
            </p:cNvSpPr>
            <p:nvPr/>
          </p:nvSpPr>
          <p:spPr bwMode="auto">
            <a:xfrm>
              <a:off x="2152651" y="3689351"/>
              <a:ext cx="20638" cy="20638"/>
            </a:xfrm>
            <a:custGeom>
              <a:avLst/>
              <a:gdLst>
                <a:gd name="T0" fmla="*/ 0 w 47"/>
                <a:gd name="T1" fmla="*/ 5 h 48"/>
                <a:gd name="T2" fmla="*/ 0 w 47"/>
                <a:gd name="T3" fmla="*/ 48 h 48"/>
                <a:gd name="T4" fmla="*/ 47 w 47"/>
                <a:gd name="T5" fmla="*/ 1 h 48"/>
                <a:gd name="T6" fmla="*/ 5 w 47"/>
                <a:gd name="T7" fmla="*/ 0 h 48"/>
                <a:gd name="T8" fmla="*/ 0 w 47"/>
                <a:gd name="T9" fmla="*/ 5 h 48"/>
              </a:gdLst>
              <a:ahLst/>
              <a:cxnLst>
                <a:cxn ang="0">
                  <a:pos x="T0" y="T1"/>
                </a:cxn>
                <a:cxn ang="0">
                  <a:pos x="T2" y="T3"/>
                </a:cxn>
                <a:cxn ang="0">
                  <a:pos x="T4" y="T5"/>
                </a:cxn>
                <a:cxn ang="0">
                  <a:pos x="T6" y="T7"/>
                </a:cxn>
                <a:cxn ang="0">
                  <a:pos x="T8" y="T9"/>
                </a:cxn>
              </a:cxnLst>
              <a:rect l="0" t="0" r="r" b="b"/>
              <a:pathLst>
                <a:path w="47" h="48">
                  <a:moveTo>
                    <a:pt x="0" y="5"/>
                  </a:moveTo>
                  <a:cubicBezTo>
                    <a:pt x="0" y="48"/>
                    <a:pt x="0" y="48"/>
                    <a:pt x="0" y="48"/>
                  </a:cubicBezTo>
                  <a:cubicBezTo>
                    <a:pt x="16" y="32"/>
                    <a:pt x="32" y="17"/>
                    <a:pt x="47" y="1"/>
                  </a:cubicBezTo>
                  <a:cubicBezTo>
                    <a:pt x="33" y="1"/>
                    <a:pt x="19" y="0"/>
                    <a:pt x="5" y="0"/>
                  </a:cubicBezTo>
                  <a:cubicBezTo>
                    <a:pt x="2" y="0"/>
                    <a:pt x="0" y="2"/>
                    <a:pt x="0" y="5"/>
                  </a:cubicBezTo>
                  <a:close/>
                </a:path>
              </a:pathLst>
            </a:custGeom>
            <a:solidFill>
              <a:srgbClr val="FBFA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0" name="Freeform 347">
              <a:extLst>
                <a:ext uri="{FF2B5EF4-FFF2-40B4-BE49-F238E27FC236}">
                  <a16:creationId xmlns:a16="http://schemas.microsoft.com/office/drawing/2014/main" id="{25BD006F-B8E1-4393-B8BE-2FB992CAF0A0}"/>
                </a:ext>
              </a:extLst>
            </p:cNvPr>
            <p:cNvSpPr>
              <a:spLocks/>
            </p:cNvSpPr>
            <p:nvPr/>
          </p:nvSpPr>
          <p:spPr bwMode="auto">
            <a:xfrm>
              <a:off x="2119313" y="3643313"/>
              <a:ext cx="47625" cy="4763"/>
            </a:xfrm>
            <a:custGeom>
              <a:avLst/>
              <a:gdLst>
                <a:gd name="T0" fmla="*/ 104 w 110"/>
                <a:gd name="T1" fmla="*/ 12 h 12"/>
                <a:gd name="T2" fmla="*/ 6 w 110"/>
                <a:gd name="T3" fmla="*/ 12 h 12"/>
                <a:gd name="T4" fmla="*/ 0 w 110"/>
                <a:gd name="T5" fmla="*/ 6 h 12"/>
                <a:gd name="T6" fmla="*/ 6 w 110"/>
                <a:gd name="T7" fmla="*/ 0 h 12"/>
                <a:gd name="T8" fmla="*/ 104 w 110"/>
                <a:gd name="T9" fmla="*/ 0 h 12"/>
                <a:gd name="T10" fmla="*/ 110 w 110"/>
                <a:gd name="T11" fmla="*/ 6 h 12"/>
                <a:gd name="T12" fmla="*/ 104 w 110"/>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0" h="12">
                  <a:moveTo>
                    <a:pt x="104" y="12"/>
                  </a:moveTo>
                  <a:cubicBezTo>
                    <a:pt x="6" y="12"/>
                    <a:pt x="6" y="12"/>
                    <a:pt x="6" y="12"/>
                  </a:cubicBezTo>
                  <a:cubicBezTo>
                    <a:pt x="3" y="12"/>
                    <a:pt x="0" y="9"/>
                    <a:pt x="0" y="6"/>
                  </a:cubicBezTo>
                  <a:cubicBezTo>
                    <a:pt x="0" y="2"/>
                    <a:pt x="3" y="0"/>
                    <a:pt x="6" y="0"/>
                  </a:cubicBezTo>
                  <a:cubicBezTo>
                    <a:pt x="104" y="0"/>
                    <a:pt x="104" y="0"/>
                    <a:pt x="104" y="0"/>
                  </a:cubicBezTo>
                  <a:cubicBezTo>
                    <a:pt x="108" y="0"/>
                    <a:pt x="110" y="2"/>
                    <a:pt x="110" y="6"/>
                  </a:cubicBezTo>
                  <a:cubicBezTo>
                    <a:pt x="110" y="9"/>
                    <a:pt x="108" y="12"/>
                    <a:pt x="104" y="12"/>
                  </a:cubicBezTo>
                  <a:close/>
                </a:path>
              </a:pathLst>
            </a:custGeom>
            <a:solidFill>
              <a:srgbClr val="FBFA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1" name="Freeform 348">
              <a:extLst>
                <a:ext uri="{FF2B5EF4-FFF2-40B4-BE49-F238E27FC236}">
                  <a16:creationId xmlns:a16="http://schemas.microsoft.com/office/drawing/2014/main" id="{186B16EC-1EEC-4129-B0BA-0E4D435BD62A}"/>
                </a:ext>
              </a:extLst>
            </p:cNvPr>
            <p:cNvSpPr>
              <a:spLocks/>
            </p:cNvSpPr>
            <p:nvPr/>
          </p:nvSpPr>
          <p:spPr bwMode="auto">
            <a:xfrm>
              <a:off x="2119313" y="3652838"/>
              <a:ext cx="47625" cy="4763"/>
            </a:xfrm>
            <a:custGeom>
              <a:avLst/>
              <a:gdLst>
                <a:gd name="T0" fmla="*/ 104 w 110"/>
                <a:gd name="T1" fmla="*/ 12 h 12"/>
                <a:gd name="T2" fmla="*/ 6 w 110"/>
                <a:gd name="T3" fmla="*/ 12 h 12"/>
                <a:gd name="T4" fmla="*/ 0 w 110"/>
                <a:gd name="T5" fmla="*/ 6 h 12"/>
                <a:gd name="T6" fmla="*/ 6 w 110"/>
                <a:gd name="T7" fmla="*/ 0 h 12"/>
                <a:gd name="T8" fmla="*/ 104 w 110"/>
                <a:gd name="T9" fmla="*/ 0 h 12"/>
                <a:gd name="T10" fmla="*/ 110 w 110"/>
                <a:gd name="T11" fmla="*/ 6 h 12"/>
                <a:gd name="T12" fmla="*/ 104 w 110"/>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0" h="12">
                  <a:moveTo>
                    <a:pt x="104" y="12"/>
                  </a:moveTo>
                  <a:cubicBezTo>
                    <a:pt x="6" y="12"/>
                    <a:pt x="6" y="12"/>
                    <a:pt x="6" y="12"/>
                  </a:cubicBezTo>
                  <a:cubicBezTo>
                    <a:pt x="3" y="12"/>
                    <a:pt x="0" y="10"/>
                    <a:pt x="0" y="6"/>
                  </a:cubicBezTo>
                  <a:cubicBezTo>
                    <a:pt x="0" y="3"/>
                    <a:pt x="3" y="0"/>
                    <a:pt x="6" y="0"/>
                  </a:cubicBezTo>
                  <a:cubicBezTo>
                    <a:pt x="104" y="0"/>
                    <a:pt x="104" y="0"/>
                    <a:pt x="104" y="0"/>
                  </a:cubicBezTo>
                  <a:cubicBezTo>
                    <a:pt x="108" y="0"/>
                    <a:pt x="110" y="3"/>
                    <a:pt x="110" y="6"/>
                  </a:cubicBezTo>
                  <a:cubicBezTo>
                    <a:pt x="110" y="10"/>
                    <a:pt x="108" y="12"/>
                    <a:pt x="104" y="12"/>
                  </a:cubicBezTo>
                  <a:close/>
                </a:path>
              </a:pathLst>
            </a:custGeom>
            <a:solidFill>
              <a:srgbClr val="FBFA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2" name="Freeform 349">
              <a:extLst>
                <a:ext uri="{FF2B5EF4-FFF2-40B4-BE49-F238E27FC236}">
                  <a16:creationId xmlns:a16="http://schemas.microsoft.com/office/drawing/2014/main" id="{5D514202-AE33-4597-A825-92A12D313B19}"/>
                </a:ext>
              </a:extLst>
            </p:cNvPr>
            <p:cNvSpPr>
              <a:spLocks/>
            </p:cNvSpPr>
            <p:nvPr/>
          </p:nvSpPr>
          <p:spPr bwMode="auto">
            <a:xfrm>
              <a:off x="2119313" y="3665538"/>
              <a:ext cx="47625" cy="4763"/>
            </a:xfrm>
            <a:custGeom>
              <a:avLst/>
              <a:gdLst>
                <a:gd name="T0" fmla="*/ 104 w 110"/>
                <a:gd name="T1" fmla="*/ 12 h 12"/>
                <a:gd name="T2" fmla="*/ 6 w 110"/>
                <a:gd name="T3" fmla="*/ 12 h 12"/>
                <a:gd name="T4" fmla="*/ 0 w 110"/>
                <a:gd name="T5" fmla="*/ 6 h 12"/>
                <a:gd name="T6" fmla="*/ 6 w 110"/>
                <a:gd name="T7" fmla="*/ 0 h 12"/>
                <a:gd name="T8" fmla="*/ 104 w 110"/>
                <a:gd name="T9" fmla="*/ 0 h 12"/>
                <a:gd name="T10" fmla="*/ 110 w 110"/>
                <a:gd name="T11" fmla="*/ 6 h 12"/>
                <a:gd name="T12" fmla="*/ 104 w 110"/>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0" h="12">
                  <a:moveTo>
                    <a:pt x="104" y="12"/>
                  </a:moveTo>
                  <a:cubicBezTo>
                    <a:pt x="6" y="12"/>
                    <a:pt x="6" y="12"/>
                    <a:pt x="6" y="12"/>
                  </a:cubicBezTo>
                  <a:cubicBezTo>
                    <a:pt x="3" y="12"/>
                    <a:pt x="0" y="9"/>
                    <a:pt x="0" y="6"/>
                  </a:cubicBezTo>
                  <a:cubicBezTo>
                    <a:pt x="0" y="2"/>
                    <a:pt x="3" y="0"/>
                    <a:pt x="6" y="0"/>
                  </a:cubicBezTo>
                  <a:cubicBezTo>
                    <a:pt x="104" y="0"/>
                    <a:pt x="104" y="0"/>
                    <a:pt x="104" y="0"/>
                  </a:cubicBezTo>
                  <a:cubicBezTo>
                    <a:pt x="108" y="0"/>
                    <a:pt x="110" y="2"/>
                    <a:pt x="110" y="6"/>
                  </a:cubicBezTo>
                  <a:cubicBezTo>
                    <a:pt x="110" y="9"/>
                    <a:pt x="108" y="12"/>
                    <a:pt x="104" y="12"/>
                  </a:cubicBezTo>
                  <a:close/>
                </a:path>
              </a:pathLst>
            </a:custGeom>
            <a:solidFill>
              <a:srgbClr val="FBFA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3" name="Freeform 350">
              <a:extLst>
                <a:ext uri="{FF2B5EF4-FFF2-40B4-BE49-F238E27FC236}">
                  <a16:creationId xmlns:a16="http://schemas.microsoft.com/office/drawing/2014/main" id="{68454A7A-AC26-40D2-B1A5-51AC668BE1EC}"/>
                </a:ext>
              </a:extLst>
            </p:cNvPr>
            <p:cNvSpPr>
              <a:spLocks/>
            </p:cNvSpPr>
            <p:nvPr/>
          </p:nvSpPr>
          <p:spPr bwMode="auto">
            <a:xfrm>
              <a:off x="2119313" y="3675063"/>
              <a:ext cx="47625" cy="4763"/>
            </a:xfrm>
            <a:custGeom>
              <a:avLst/>
              <a:gdLst>
                <a:gd name="T0" fmla="*/ 104 w 110"/>
                <a:gd name="T1" fmla="*/ 12 h 12"/>
                <a:gd name="T2" fmla="*/ 6 w 110"/>
                <a:gd name="T3" fmla="*/ 12 h 12"/>
                <a:gd name="T4" fmla="*/ 0 w 110"/>
                <a:gd name="T5" fmla="*/ 6 h 12"/>
                <a:gd name="T6" fmla="*/ 6 w 110"/>
                <a:gd name="T7" fmla="*/ 0 h 12"/>
                <a:gd name="T8" fmla="*/ 104 w 110"/>
                <a:gd name="T9" fmla="*/ 0 h 12"/>
                <a:gd name="T10" fmla="*/ 110 w 110"/>
                <a:gd name="T11" fmla="*/ 6 h 12"/>
                <a:gd name="T12" fmla="*/ 104 w 110"/>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0" h="12">
                  <a:moveTo>
                    <a:pt x="104" y="12"/>
                  </a:moveTo>
                  <a:cubicBezTo>
                    <a:pt x="6" y="12"/>
                    <a:pt x="6" y="12"/>
                    <a:pt x="6" y="12"/>
                  </a:cubicBezTo>
                  <a:cubicBezTo>
                    <a:pt x="3" y="12"/>
                    <a:pt x="0" y="9"/>
                    <a:pt x="0" y="6"/>
                  </a:cubicBezTo>
                  <a:cubicBezTo>
                    <a:pt x="0" y="3"/>
                    <a:pt x="3" y="0"/>
                    <a:pt x="6" y="0"/>
                  </a:cubicBezTo>
                  <a:cubicBezTo>
                    <a:pt x="104" y="0"/>
                    <a:pt x="104" y="0"/>
                    <a:pt x="104" y="0"/>
                  </a:cubicBezTo>
                  <a:cubicBezTo>
                    <a:pt x="108" y="0"/>
                    <a:pt x="110" y="3"/>
                    <a:pt x="110" y="6"/>
                  </a:cubicBezTo>
                  <a:cubicBezTo>
                    <a:pt x="110" y="9"/>
                    <a:pt x="108" y="12"/>
                    <a:pt x="104" y="12"/>
                  </a:cubicBezTo>
                  <a:close/>
                </a:path>
              </a:pathLst>
            </a:custGeom>
            <a:solidFill>
              <a:srgbClr val="FBFA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4" name="Freeform 351">
              <a:extLst>
                <a:ext uri="{FF2B5EF4-FFF2-40B4-BE49-F238E27FC236}">
                  <a16:creationId xmlns:a16="http://schemas.microsoft.com/office/drawing/2014/main" id="{3B59FA8F-1421-4DE2-9E46-D699EDC0A7DF}"/>
                </a:ext>
              </a:extLst>
            </p:cNvPr>
            <p:cNvSpPr>
              <a:spLocks/>
            </p:cNvSpPr>
            <p:nvPr/>
          </p:nvSpPr>
          <p:spPr bwMode="auto">
            <a:xfrm>
              <a:off x="2174876" y="3730626"/>
              <a:ext cx="22225" cy="30163"/>
            </a:xfrm>
            <a:custGeom>
              <a:avLst/>
              <a:gdLst>
                <a:gd name="T0" fmla="*/ 16 w 53"/>
                <a:gd name="T1" fmla="*/ 20 h 73"/>
                <a:gd name="T2" fmla="*/ 0 w 53"/>
                <a:gd name="T3" fmla="*/ 64 h 73"/>
                <a:gd name="T4" fmla="*/ 3 w 53"/>
                <a:gd name="T5" fmla="*/ 69 h 73"/>
                <a:gd name="T6" fmla="*/ 9 w 53"/>
                <a:gd name="T7" fmla="*/ 69 h 73"/>
                <a:gd name="T8" fmla="*/ 21 w 53"/>
                <a:gd name="T9" fmla="*/ 38 h 73"/>
                <a:gd name="T10" fmla="*/ 21 w 53"/>
                <a:gd name="T11" fmla="*/ 70 h 73"/>
                <a:gd name="T12" fmla="*/ 25 w 53"/>
                <a:gd name="T13" fmla="*/ 72 h 73"/>
                <a:gd name="T14" fmla="*/ 31 w 53"/>
                <a:gd name="T15" fmla="*/ 70 h 73"/>
                <a:gd name="T16" fmla="*/ 31 w 53"/>
                <a:gd name="T17" fmla="*/ 37 h 73"/>
                <a:gd name="T18" fmla="*/ 43 w 53"/>
                <a:gd name="T19" fmla="*/ 69 h 73"/>
                <a:gd name="T20" fmla="*/ 49 w 53"/>
                <a:gd name="T21" fmla="*/ 70 h 73"/>
                <a:gd name="T22" fmla="*/ 52 w 53"/>
                <a:gd name="T23" fmla="*/ 64 h 73"/>
                <a:gd name="T24" fmla="*/ 37 w 53"/>
                <a:gd name="T25" fmla="*/ 19 h 73"/>
                <a:gd name="T26" fmla="*/ 38 w 53"/>
                <a:gd name="T27" fmla="*/ 8 h 73"/>
                <a:gd name="T28" fmla="*/ 26 w 53"/>
                <a:gd name="T29" fmla="*/ 0 h 73"/>
                <a:gd name="T30" fmla="*/ 14 w 53"/>
                <a:gd name="T31" fmla="*/ 9 h 73"/>
                <a:gd name="T32" fmla="*/ 16 w 53"/>
                <a:gd name="T33" fmla="*/ 2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73">
                  <a:moveTo>
                    <a:pt x="16" y="20"/>
                  </a:moveTo>
                  <a:cubicBezTo>
                    <a:pt x="11" y="35"/>
                    <a:pt x="5" y="49"/>
                    <a:pt x="0" y="64"/>
                  </a:cubicBezTo>
                  <a:cubicBezTo>
                    <a:pt x="0" y="66"/>
                    <a:pt x="1" y="68"/>
                    <a:pt x="3" y="69"/>
                  </a:cubicBezTo>
                  <a:cubicBezTo>
                    <a:pt x="5" y="70"/>
                    <a:pt x="8" y="70"/>
                    <a:pt x="9" y="69"/>
                  </a:cubicBezTo>
                  <a:cubicBezTo>
                    <a:pt x="13" y="58"/>
                    <a:pt x="17" y="48"/>
                    <a:pt x="21" y="38"/>
                  </a:cubicBezTo>
                  <a:cubicBezTo>
                    <a:pt x="21" y="49"/>
                    <a:pt x="21" y="59"/>
                    <a:pt x="21" y="70"/>
                  </a:cubicBezTo>
                  <a:cubicBezTo>
                    <a:pt x="21" y="70"/>
                    <a:pt x="22" y="72"/>
                    <a:pt x="25" y="72"/>
                  </a:cubicBezTo>
                  <a:cubicBezTo>
                    <a:pt x="28" y="73"/>
                    <a:pt x="31" y="70"/>
                    <a:pt x="31" y="70"/>
                  </a:cubicBezTo>
                  <a:cubicBezTo>
                    <a:pt x="31" y="59"/>
                    <a:pt x="31" y="48"/>
                    <a:pt x="31" y="37"/>
                  </a:cubicBezTo>
                  <a:cubicBezTo>
                    <a:pt x="35" y="48"/>
                    <a:pt x="39" y="58"/>
                    <a:pt x="43" y="69"/>
                  </a:cubicBezTo>
                  <a:cubicBezTo>
                    <a:pt x="45" y="70"/>
                    <a:pt x="47" y="71"/>
                    <a:pt x="49" y="70"/>
                  </a:cubicBezTo>
                  <a:cubicBezTo>
                    <a:pt x="51" y="69"/>
                    <a:pt x="53" y="66"/>
                    <a:pt x="52" y="64"/>
                  </a:cubicBezTo>
                  <a:cubicBezTo>
                    <a:pt x="47" y="49"/>
                    <a:pt x="42" y="34"/>
                    <a:pt x="37" y="19"/>
                  </a:cubicBezTo>
                  <a:cubicBezTo>
                    <a:pt x="37" y="18"/>
                    <a:pt x="40" y="13"/>
                    <a:pt x="38" y="8"/>
                  </a:cubicBezTo>
                  <a:cubicBezTo>
                    <a:pt x="36" y="3"/>
                    <a:pt x="31" y="0"/>
                    <a:pt x="26" y="0"/>
                  </a:cubicBezTo>
                  <a:cubicBezTo>
                    <a:pt x="21" y="0"/>
                    <a:pt x="16" y="4"/>
                    <a:pt x="14" y="9"/>
                  </a:cubicBezTo>
                  <a:cubicBezTo>
                    <a:pt x="12" y="15"/>
                    <a:pt x="16" y="20"/>
                    <a:pt x="16" y="20"/>
                  </a:cubicBezTo>
                  <a:close/>
                </a:path>
              </a:pathLst>
            </a:custGeom>
            <a:solidFill>
              <a:srgbClr val="F7FA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5" name="Freeform 352">
              <a:extLst>
                <a:ext uri="{FF2B5EF4-FFF2-40B4-BE49-F238E27FC236}">
                  <a16:creationId xmlns:a16="http://schemas.microsoft.com/office/drawing/2014/main" id="{4A6DBA20-949D-4CCF-BF37-124333134CD1}"/>
                </a:ext>
              </a:extLst>
            </p:cNvPr>
            <p:cNvSpPr>
              <a:spLocks/>
            </p:cNvSpPr>
            <p:nvPr/>
          </p:nvSpPr>
          <p:spPr bwMode="auto">
            <a:xfrm>
              <a:off x="2179638" y="3702051"/>
              <a:ext cx="28575" cy="26988"/>
            </a:xfrm>
            <a:custGeom>
              <a:avLst/>
              <a:gdLst>
                <a:gd name="T0" fmla="*/ 2 w 67"/>
                <a:gd name="T1" fmla="*/ 25 h 63"/>
                <a:gd name="T2" fmla="*/ 38 w 67"/>
                <a:gd name="T3" fmla="*/ 1 h 63"/>
                <a:gd name="T4" fmla="*/ 43 w 67"/>
                <a:gd name="T5" fmla="*/ 0 h 63"/>
                <a:gd name="T6" fmla="*/ 62 w 67"/>
                <a:gd name="T7" fmla="*/ 13 h 63"/>
                <a:gd name="T8" fmla="*/ 66 w 67"/>
                <a:gd name="T9" fmla="*/ 34 h 63"/>
                <a:gd name="T10" fmla="*/ 64 w 67"/>
                <a:gd name="T11" fmla="*/ 37 h 63"/>
                <a:gd name="T12" fmla="*/ 28 w 67"/>
                <a:gd name="T13" fmla="*/ 62 h 63"/>
                <a:gd name="T14" fmla="*/ 24 w 67"/>
                <a:gd name="T15" fmla="*/ 62 h 63"/>
                <a:gd name="T16" fmla="*/ 7 w 67"/>
                <a:gd name="T17" fmla="*/ 50 h 63"/>
                <a:gd name="T18" fmla="*/ 0 w 67"/>
                <a:gd name="T19" fmla="*/ 29 h 63"/>
                <a:gd name="T20" fmla="*/ 2 w 67"/>
                <a:gd name="T21" fmla="*/ 2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3">
                  <a:moveTo>
                    <a:pt x="2" y="25"/>
                  </a:moveTo>
                  <a:cubicBezTo>
                    <a:pt x="38" y="1"/>
                    <a:pt x="38" y="1"/>
                    <a:pt x="38" y="1"/>
                  </a:cubicBezTo>
                  <a:cubicBezTo>
                    <a:pt x="40" y="0"/>
                    <a:pt x="41" y="0"/>
                    <a:pt x="43" y="0"/>
                  </a:cubicBezTo>
                  <a:cubicBezTo>
                    <a:pt x="47" y="1"/>
                    <a:pt x="56" y="4"/>
                    <a:pt x="62" y="13"/>
                  </a:cubicBezTo>
                  <a:cubicBezTo>
                    <a:pt x="67" y="21"/>
                    <a:pt x="67" y="30"/>
                    <a:pt x="66" y="34"/>
                  </a:cubicBezTo>
                  <a:cubicBezTo>
                    <a:pt x="66" y="35"/>
                    <a:pt x="65" y="36"/>
                    <a:pt x="64" y="37"/>
                  </a:cubicBezTo>
                  <a:cubicBezTo>
                    <a:pt x="52" y="45"/>
                    <a:pt x="40" y="54"/>
                    <a:pt x="28" y="62"/>
                  </a:cubicBezTo>
                  <a:cubicBezTo>
                    <a:pt x="27" y="63"/>
                    <a:pt x="25" y="63"/>
                    <a:pt x="24" y="62"/>
                  </a:cubicBezTo>
                  <a:cubicBezTo>
                    <a:pt x="20" y="61"/>
                    <a:pt x="13" y="57"/>
                    <a:pt x="7" y="50"/>
                  </a:cubicBezTo>
                  <a:cubicBezTo>
                    <a:pt x="1" y="42"/>
                    <a:pt x="0" y="34"/>
                    <a:pt x="0" y="29"/>
                  </a:cubicBezTo>
                  <a:cubicBezTo>
                    <a:pt x="0" y="28"/>
                    <a:pt x="0" y="26"/>
                    <a:pt x="2" y="25"/>
                  </a:cubicBezTo>
                  <a:close/>
                </a:path>
              </a:pathLst>
            </a:custGeom>
            <a:solidFill>
              <a:srgbClr val="F8FA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6" name="Freeform 353">
              <a:extLst>
                <a:ext uri="{FF2B5EF4-FFF2-40B4-BE49-F238E27FC236}">
                  <a16:creationId xmlns:a16="http://schemas.microsoft.com/office/drawing/2014/main" id="{B6B59AE2-7198-47ED-A40B-2CB9FFC680D0}"/>
                </a:ext>
              </a:extLst>
            </p:cNvPr>
            <p:cNvSpPr>
              <a:spLocks/>
            </p:cNvSpPr>
            <p:nvPr/>
          </p:nvSpPr>
          <p:spPr bwMode="auto">
            <a:xfrm>
              <a:off x="2195513" y="3706813"/>
              <a:ext cx="7938" cy="11113"/>
            </a:xfrm>
            <a:custGeom>
              <a:avLst/>
              <a:gdLst>
                <a:gd name="T0" fmla="*/ 16 w 19"/>
                <a:gd name="T1" fmla="*/ 10 h 26"/>
                <a:gd name="T2" fmla="*/ 16 w 19"/>
                <a:gd name="T3" fmla="*/ 24 h 26"/>
                <a:gd name="T4" fmla="*/ 4 w 19"/>
                <a:gd name="T5" fmla="*/ 16 h 26"/>
                <a:gd name="T6" fmla="*/ 4 w 19"/>
                <a:gd name="T7" fmla="*/ 2 h 26"/>
                <a:gd name="T8" fmla="*/ 16 w 19"/>
                <a:gd name="T9" fmla="*/ 10 h 26"/>
              </a:gdLst>
              <a:ahLst/>
              <a:cxnLst>
                <a:cxn ang="0">
                  <a:pos x="T0" y="T1"/>
                </a:cxn>
                <a:cxn ang="0">
                  <a:pos x="T2" y="T3"/>
                </a:cxn>
                <a:cxn ang="0">
                  <a:pos x="T4" y="T5"/>
                </a:cxn>
                <a:cxn ang="0">
                  <a:pos x="T6" y="T7"/>
                </a:cxn>
                <a:cxn ang="0">
                  <a:pos x="T8" y="T9"/>
                </a:cxn>
              </a:cxnLst>
              <a:rect l="0" t="0" r="r" b="b"/>
              <a:pathLst>
                <a:path w="19" h="26">
                  <a:moveTo>
                    <a:pt x="16" y="10"/>
                  </a:moveTo>
                  <a:cubicBezTo>
                    <a:pt x="19" y="16"/>
                    <a:pt x="19" y="22"/>
                    <a:pt x="16" y="24"/>
                  </a:cubicBezTo>
                  <a:cubicBezTo>
                    <a:pt x="13" y="26"/>
                    <a:pt x="7" y="22"/>
                    <a:pt x="4" y="16"/>
                  </a:cubicBezTo>
                  <a:cubicBezTo>
                    <a:pt x="0" y="10"/>
                    <a:pt x="0" y="4"/>
                    <a:pt x="4" y="2"/>
                  </a:cubicBezTo>
                  <a:cubicBezTo>
                    <a:pt x="7" y="0"/>
                    <a:pt x="12" y="4"/>
                    <a:pt x="16" y="10"/>
                  </a:cubicBezTo>
                  <a:close/>
                </a:path>
              </a:pathLst>
            </a:custGeom>
            <a:solidFill>
              <a:srgbClr val="A2A0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7" name="Freeform 354">
              <a:extLst>
                <a:ext uri="{FF2B5EF4-FFF2-40B4-BE49-F238E27FC236}">
                  <a16:creationId xmlns:a16="http://schemas.microsoft.com/office/drawing/2014/main" id="{7A9D4440-9197-4408-94BE-64824C4ECF0D}"/>
                </a:ext>
              </a:extLst>
            </p:cNvPr>
            <p:cNvSpPr>
              <a:spLocks/>
            </p:cNvSpPr>
            <p:nvPr/>
          </p:nvSpPr>
          <p:spPr bwMode="auto">
            <a:xfrm>
              <a:off x="2168526" y="3717926"/>
              <a:ext cx="14288" cy="15875"/>
            </a:xfrm>
            <a:custGeom>
              <a:avLst/>
              <a:gdLst>
                <a:gd name="T0" fmla="*/ 0 w 32"/>
                <a:gd name="T1" fmla="*/ 10 h 35"/>
                <a:gd name="T2" fmla="*/ 8 w 32"/>
                <a:gd name="T3" fmla="*/ 3 h 35"/>
                <a:gd name="T4" fmla="*/ 18 w 32"/>
                <a:gd name="T5" fmla="*/ 0 h 35"/>
                <a:gd name="T6" fmla="*/ 23 w 32"/>
                <a:gd name="T7" fmla="*/ 10 h 35"/>
                <a:gd name="T8" fmla="*/ 32 w 32"/>
                <a:gd name="T9" fmla="*/ 23 h 35"/>
                <a:gd name="T10" fmla="*/ 23 w 32"/>
                <a:gd name="T11" fmla="*/ 31 h 35"/>
                <a:gd name="T12" fmla="*/ 16 w 32"/>
                <a:gd name="T13" fmla="*/ 35 h 35"/>
                <a:gd name="T14" fmla="*/ 6 w 32"/>
                <a:gd name="T15" fmla="*/ 23 h 35"/>
                <a:gd name="T16" fmla="*/ 0 w 32"/>
                <a:gd name="T17" fmla="*/ 1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5">
                  <a:moveTo>
                    <a:pt x="0" y="10"/>
                  </a:moveTo>
                  <a:cubicBezTo>
                    <a:pt x="1" y="8"/>
                    <a:pt x="4" y="5"/>
                    <a:pt x="8" y="3"/>
                  </a:cubicBezTo>
                  <a:cubicBezTo>
                    <a:pt x="12" y="1"/>
                    <a:pt x="16" y="0"/>
                    <a:pt x="18" y="0"/>
                  </a:cubicBezTo>
                  <a:cubicBezTo>
                    <a:pt x="19" y="3"/>
                    <a:pt x="21" y="6"/>
                    <a:pt x="23" y="10"/>
                  </a:cubicBezTo>
                  <a:cubicBezTo>
                    <a:pt x="26" y="15"/>
                    <a:pt x="29" y="20"/>
                    <a:pt x="32" y="23"/>
                  </a:cubicBezTo>
                  <a:cubicBezTo>
                    <a:pt x="30" y="25"/>
                    <a:pt x="27" y="28"/>
                    <a:pt x="23" y="31"/>
                  </a:cubicBezTo>
                  <a:cubicBezTo>
                    <a:pt x="21" y="32"/>
                    <a:pt x="18" y="34"/>
                    <a:pt x="16" y="35"/>
                  </a:cubicBezTo>
                  <a:cubicBezTo>
                    <a:pt x="13" y="32"/>
                    <a:pt x="9" y="28"/>
                    <a:pt x="6" y="23"/>
                  </a:cubicBezTo>
                  <a:cubicBezTo>
                    <a:pt x="3" y="18"/>
                    <a:pt x="1" y="13"/>
                    <a:pt x="0" y="10"/>
                  </a:cubicBezTo>
                  <a:close/>
                </a:path>
              </a:pathLst>
            </a:custGeom>
            <a:solidFill>
              <a:srgbClr val="F8FA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8" name="Freeform 355">
              <a:extLst>
                <a:ext uri="{FF2B5EF4-FFF2-40B4-BE49-F238E27FC236}">
                  <a16:creationId xmlns:a16="http://schemas.microsoft.com/office/drawing/2014/main" id="{B425E671-B687-48EC-9D81-DB56AA0333CE}"/>
                </a:ext>
              </a:extLst>
            </p:cNvPr>
            <p:cNvSpPr>
              <a:spLocks/>
            </p:cNvSpPr>
            <p:nvPr/>
          </p:nvSpPr>
          <p:spPr bwMode="auto">
            <a:xfrm>
              <a:off x="2163763" y="3722688"/>
              <a:ext cx="9525" cy="11113"/>
            </a:xfrm>
            <a:custGeom>
              <a:avLst/>
              <a:gdLst>
                <a:gd name="T0" fmla="*/ 7 w 22"/>
                <a:gd name="T1" fmla="*/ 0 h 26"/>
                <a:gd name="T2" fmla="*/ 2 w 22"/>
                <a:gd name="T3" fmla="*/ 15 h 26"/>
                <a:gd name="T4" fmla="*/ 8 w 22"/>
                <a:gd name="T5" fmla="*/ 24 h 26"/>
                <a:gd name="T6" fmla="*/ 22 w 22"/>
                <a:gd name="T7" fmla="*/ 23 h 26"/>
                <a:gd name="T8" fmla="*/ 12 w 22"/>
                <a:gd name="T9" fmla="*/ 12 h 26"/>
                <a:gd name="T10" fmla="*/ 7 w 22"/>
                <a:gd name="T11" fmla="*/ 0 h 26"/>
              </a:gdLst>
              <a:ahLst/>
              <a:cxnLst>
                <a:cxn ang="0">
                  <a:pos x="T0" y="T1"/>
                </a:cxn>
                <a:cxn ang="0">
                  <a:pos x="T2" y="T3"/>
                </a:cxn>
                <a:cxn ang="0">
                  <a:pos x="T4" y="T5"/>
                </a:cxn>
                <a:cxn ang="0">
                  <a:pos x="T6" y="T7"/>
                </a:cxn>
                <a:cxn ang="0">
                  <a:pos x="T8" y="T9"/>
                </a:cxn>
                <a:cxn ang="0">
                  <a:pos x="T10" y="T11"/>
                </a:cxn>
              </a:cxnLst>
              <a:rect l="0" t="0" r="r" b="b"/>
              <a:pathLst>
                <a:path w="22" h="26">
                  <a:moveTo>
                    <a:pt x="7" y="0"/>
                  </a:moveTo>
                  <a:cubicBezTo>
                    <a:pt x="6" y="0"/>
                    <a:pt x="0" y="6"/>
                    <a:pt x="2" y="15"/>
                  </a:cubicBezTo>
                  <a:cubicBezTo>
                    <a:pt x="2" y="16"/>
                    <a:pt x="3" y="21"/>
                    <a:pt x="8" y="24"/>
                  </a:cubicBezTo>
                  <a:cubicBezTo>
                    <a:pt x="13" y="26"/>
                    <a:pt x="18" y="25"/>
                    <a:pt x="22" y="23"/>
                  </a:cubicBezTo>
                  <a:cubicBezTo>
                    <a:pt x="19" y="21"/>
                    <a:pt x="16" y="17"/>
                    <a:pt x="12" y="12"/>
                  </a:cubicBezTo>
                  <a:cubicBezTo>
                    <a:pt x="9" y="7"/>
                    <a:pt x="8" y="3"/>
                    <a:pt x="7" y="0"/>
                  </a:cubicBezTo>
                  <a:close/>
                </a:path>
              </a:pathLst>
            </a:custGeom>
            <a:solidFill>
              <a:srgbClr val="F8FA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9" name="Freeform 356">
              <a:extLst>
                <a:ext uri="{FF2B5EF4-FFF2-40B4-BE49-F238E27FC236}">
                  <a16:creationId xmlns:a16="http://schemas.microsoft.com/office/drawing/2014/main" id="{E57A8F80-9FE1-490A-A426-C69A8D11ACDF}"/>
                </a:ext>
              </a:extLst>
            </p:cNvPr>
            <p:cNvSpPr>
              <a:spLocks/>
            </p:cNvSpPr>
            <p:nvPr/>
          </p:nvSpPr>
          <p:spPr bwMode="auto">
            <a:xfrm>
              <a:off x="2217738" y="3681413"/>
              <a:ext cx="39688" cy="38100"/>
            </a:xfrm>
            <a:custGeom>
              <a:avLst/>
              <a:gdLst>
                <a:gd name="T0" fmla="*/ 51 w 96"/>
                <a:gd name="T1" fmla="*/ 8 h 89"/>
                <a:gd name="T2" fmla="*/ 46 w 96"/>
                <a:gd name="T3" fmla="*/ 8 h 89"/>
                <a:gd name="T4" fmla="*/ 20 w 96"/>
                <a:gd name="T5" fmla="*/ 5 h 89"/>
                <a:gd name="T6" fmla="*/ 2 w 96"/>
                <a:gd name="T7" fmla="*/ 22 h 89"/>
                <a:gd name="T8" fmla="*/ 3 w 96"/>
                <a:gd name="T9" fmla="*/ 43 h 89"/>
                <a:gd name="T10" fmla="*/ 16 w 96"/>
                <a:gd name="T11" fmla="*/ 78 h 89"/>
                <a:gd name="T12" fmla="*/ 25 w 96"/>
                <a:gd name="T13" fmla="*/ 87 h 89"/>
                <a:gd name="T14" fmla="*/ 35 w 96"/>
                <a:gd name="T15" fmla="*/ 88 h 89"/>
                <a:gd name="T16" fmla="*/ 46 w 96"/>
                <a:gd name="T17" fmla="*/ 85 h 89"/>
                <a:gd name="T18" fmla="*/ 55 w 96"/>
                <a:gd name="T19" fmla="*/ 87 h 89"/>
                <a:gd name="T20" fmla="*/ 68 w 96"/>
                <a:gd name="T21" fmla="*/ 87 h 89"/>
                <a:gd name="T22" fmla="*/ 88 w 96"/>
                <a:gd name="T23" fmla="*/ 70 h 89"/>
                <a:gd name="T24" fmla="*/ 95 w 96"/>
                <a:gd name="T25" fmla="*/ 33 h 89"/>
                <a:gd name="T26" fmla="*/ 89 w 96"/>
                <a:gd name="T27" fmla="*/ 10 h 89"/>
                <a:gd name="T28" fmla="*/ 58 w 96"/>
                <a:gd name="T29" fmla="*/ 5 h 89"/>
                <a:gd name="T30" fmla="*/ 51 w 96"/>
                <a:gd name="T31" fmla="*/ 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6" h="89">
                  <a:moveTo>
                    <a:pt x="51" y="8"/>
                  </a:moveTo>
                  <a:cubicBezTo>
                    <a:pt x="49" y="8"/>
                    <a:pt x="48" y="8"/>
                    <a:pt x="46" y="8"/>
                  </a:cubicBezTo>
                  <a:cubicBezTo>
                    <a:pt x="45" y="7"/>
                    <a:pt x="33" y="0"/>
                    <a:pt x="20" y="5"/>
                  </a:cubicBezTo>
                  <a:cubicBezTo>
                    <a:pt x="19" y="5"/>
                    <a:pt x="6" y="10"/>
                    <a:pt x="2" y="22"/>
                  </a:cubicBezTo>
                  <a:cubicBezTo>
                    <a:pt x="0" y="28"/>
                    <a:pt x="1" y="33"/>
                    <a:pt x="3" y="43"/>
                  </a:cubicBezTo>
                  <a:cubicBezTo>
                    <a:pt x="4" y="50"/>
                    <a:pt x="7" y="65"/>
                    <a:pt x="16" y="78"/>
                  </a:cubicBezTo>
                  <a:cubicBezTo>
                    <a:pt x="18" y="82"/>
                    <a:pt x="21" y="85"/>
                    <a:pt x="25" y="87"/>
                  </a:cubicBezTo>
                  <a:cubicBezTo>
                    <a:pt x="29" y="89"/>
                    <a:pt x="34" y="88"/>
                    <a:pt x="35" y="88"/>
                  </a:cubicBezTo>
                  <a:cubicBezTo>
                    <a:pt x="41" y="87"/>
                    <a:pt x="41" y="85"/>
                    <a:pt x="46" y="85"/>
                  </a:cubicBezTo>
                  <a:cubicBezTo>
                    <a:pt x="50" y="85"/>
                    <a:pt x="51" y="86"/>
                    <a:pt x="55" y="87"/>
                  </a:cubicBezTo>
                  <a:cubicBezTo>
                    <a:pt x="62" y="88"/>
                    <a:pt x="67" y="88"/>
                    <a:pt x="68" y="87"/>
                  </a:cubicBezTo>
                  <a:cubicBezTo>
                    <a:pt x="78" y="86"/>
                    <a:pt x="84" y="75"/>
                    <a:pt x="88" y="70"/>
                  </a:cubicBezTo>
                  <a:cubicBezTo>
                    <a:pt x="96" y="55"/>
                    <a:pt x="96" y="41"/>
                    <a:pt x="95" y="33"/>
                  </a:cubicBezTo>
                  <a:cubicBezTo>
                    <a:pt x="95" y="22"/>
                    <a:pt x="94" y="15"/>
                    <a:pt x="89" y="10"/>
                  </a:cubicBezTo>
                  <a:cubicBezTo>
                    <a:pt x="81" y="2"/>
                    <a:pt x="68" y="1"/>
                    <a:pt x="58" y="5"/>
                  </a:cubicBezTo>
                  <a:cubicBezTo>
                    <a:pt x="55" y="6"/>
                    <a:pt x="53" y="7"/>
                    <a:pt x="51" y="8"/>
                  </a:cubicBezTo>
                  <a:close/>
                </a:path>
              </a:pathLst>
            </a:custGeom>
            <a:solidFill>
              <a:srgbClr val="F8FA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0" name="Freeform 357">
              <a:extLst>
                <a:ext uri="{FF2B5EF4-FFF2-40B4-BE49-F238E27FC236}">
                  <a16:creationId xmlns:a16="http://schemas.microsoft.com/office/drawing/2014/main" id="{CE6174AB-D94C-415E-A999-320E4E50DB86}"/>
                </a:ext>
              </a:extLst>
            </p:cNvPr>
            <p:cNvSpPr>
              <a:spLocks/>
            </p:cNvSpPr>
            <p:nvPr/>
          </p:nvSpPr>
          <p:spPr bwMode="auto">
            <a:xfrm>
              <a:off x="2212976" y="3665538"/>
              <a:ext cx="26988" cy="20638"/>
            </a:xfrm>
            <a:custGeom>
              <a:avLst/>
              <a:gdLst>
                <a:gd name="T0" fmla="*/ 46 w 62"/>
                <a:gd name="T1" fmla="*/ 23 h 48"/>
                <a:gd name="T2" fmla="*/ 44 w 62"/>
                <a:gd name="T3" fmla="*/ 14 h 48"/>
                <a:gd name="T4" fmla="*/ 27 w 62"/>
                <a:gd name="T5" fmla="*/ 1 h 48"/>
                <a:gd name="T6" fmla="*/ 14 w 62"/>
                <a:gd name="T7" fmla="*/ 4 h 48"/>
                <a:gd name="T8" fmla="*/ 0 w 62"/>
                <a:gd name="T9" fmla="*/ 9 h 48"/>
                <a:gd name="T10" fmla="*/ 11 w 62"/>
                <a:gd name="T11" fmla="*/ 17 h 48"/>
                <a:gd name="T12" fmla="*/ 21 w 62"/>
                <a:gd name="T13" fmla="*/ 31 h 48"/>
                <a:gd name="T14" fmla="*/ 32 w 62"/>
                <a:gd name="T15" fmla="*/ 35 h 48"/>
                <a:gd name="T16" fmla="*/ 42 w 62"/>
                <a:gd name="T17" fmla="*/ 31 h 48"/>
                <a:gd name="T18" fmla="*/ 47 w 62"/>
                <a:gd name="T19" fmla="*/ 32 h 48"/>
                <a:gd name="T20" fmla="*/ 52 w 62"/>
                <a:gd name="T21" fmla="*/ 37 h 48"/>
                <a:gd name="T22" fmla="*/ 52 w 62"/>
                <a:gd name="T23" fmla="*/ 48 h 48"/>
                <a:gd name="T24" fmla="*/ 58 w 62"/>
                <a:gd name="T25" fmla="*/ 47 h 48"/>
                <a:gd name="T26" fmla="*/ 57 w 62"/>
                <a:gd name="T27" fmla="*/ 38 h 48"/>
                <a:gd name="T28" fmla="*/ 59 w 62"/>
                <a:gd name="T29" fmla="*/ 38 h 48"/>
                <a:gd name="T30" fmla="*/ 60 w 62"/>
                <a:gd name="T31" fmla="*/ 38 h 48"/>
                <a:gd name="T32" fmla="*/ 60 w 62"/>
                <a:gd name="T33" fmla="*/ 29 h 48"/>
                <a:gd name="T34" fmla="*/ 59 w 62"/>
                <a:gd name="T35" fmla="*/ 21 h 48"/>
                <a:gd name="T36" fmla="*/ 55 w 62"/>
                <a:gd name="T37" fmla="*/ 23 h 48"/>
                <a:gd name="T38" fmla="*/ 55 w 62"/>
                <a:gd name="T39" fmla="*/ 26 h 48"/>
                <a:gd name="T40" fmla="*/ 51 w 62"/>
                <a:gd name="T41" fmla="*/ 27 h 48"/>
                <a:gd name="T42" fmla="*/ 46 w 62"/>
                <a:gd name="T4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2" h="48">
                  <a:moveTo>
                    <a:pt x="46" y="23"/>
                  </a:moveTo>
                  <a:cubicBezTo>
                    <a:pt x="44" y="19"/>
                    <a:pt x="45" y="17"/>
                    <a:pt x="44" y="14"/>
                  </a:cubicBezTo>
                  <a:cubicBezTo>
                    <a:pt x="42" y="7"/>
                    <a:pt x="34" y="1"/>
                    <a:pt x="27" y="1"/>
                  </a:cubicBezTo>
                  <a:cubicBezTo>
                    <a:pt x="25" y="0"/>
                    <a:pt x="24" y="1"/>
                    <a:pt x="14" y="4"/>
                  </a:cubicBezTo>
                  <a:cubicBezTo>
                    <a:pt x="8" y="6"/>
                    <a:pt x="3" y="8"/>
                    <a:pt x="0" y="9"/>
                  </a:cubicBezTo>
                  <a:cubicBezTo>
                    <a:pt x="6" y="11"/>
                    <a:pt x="9" y="14"/>
                    <a:pt x="11" y="17"/>
                  </a:cubicBezTo>
                  <a:cubicBezTo>
                    <a:pt x="16" y="23"/>
                    <a:pt x="16" y="27"/>
                    <a:pt x="21" y="31"/>
                  </a:cubicBezTo>
                  <a:cubicBezTo>
                    <a:pt x="23" y="32"/>
                    <a:pt x="27" y="35"/>
                    <a:pt x="32" y="35"/>
                  </a:cubicBezTo>
                  <a:cubicBezTo>
                    <a:pt x="37" y="35"/>
                    <a:pt x="41" y="32"/>
                    <a:pt x="42" y="31"/>
                  </a:cubicBezTo>
                  <a:cubicBezTo>
                    <a:pt x="43" y="31"/>
                    <a:pt x="45" y="31"/>
                    <a:pt x="47" y="32"/>
                  </a:cubicBezTo>
                  <a:cubicBezTo>
                    <a:pt x="50" y="33"/>
                    <a:pt x="52" y="35"/>
                    <a:pt x="52" y="37"/>
                  </a:cubicBezTo>
                  <a:cubicBezTo>
                    <a:pt x="52" y="40"/>
                    <a:pt x="52" y="44"/>
                    <a:pt x="52" y="48"/>
                  </a:cubicBezTo>
                  <a:cubicBezTo>
                    <a:pt x="54" y="47"/>
                    <a:pt x="56" y="47"/>
                    <a:pt x="58" y="47"/>
                  </a:cubicBezTo>
                  <a:cubicBezTo>
                    <a:pt x="56" y="43"/>
                    <a:pt x="55" y="39"/>
                    <a:pt x="57" y="38"/>
                  </a:cubicBezTo>
                  <a:cubicBezTo>
                    <a:pt x="57" y="38"/>
                    <a:pt x="58" y="38"/>
                    <a:pt x="59" y="38"/>
                  </a:cubicBezTo>
                  <a:cubicBezTo>
                    <a:pt x="59" y="38"/>
                    <a:pt x="60" y="38"/>
                    <a:pt x="60" y="38"/>
                  </a:cubicBezTo>
                  <a:cubicBezTo>
                    <a:pt x="62" y="37"/>
                    <a:pt x="61" y="34"/>
                    <a:pt x="60" y="29"/>
                  </a:cubicBezTo>
                  <a:cubicBezTo>
                    <a:pt x="60" y="24"/>
                    <a:pt x="60" y="22"/>
                    <a:pt x="59" y="21"/>
                  </a:cubicBezTo>
                  <a:cubicBezTo>
                    <a:pt x="58" y="21"/>
                    <a:pt x="55" y="22"/>
                    <a:pt x="55" y="23"/>
                  </a:cubicBezTo>
                  <a:cubicBezTo>
                    <a:pt x="55" y="24"/>
                    <a:pt x="56" y="25"/>
                    <a:pt x="55" y="26"/>
                  </a:cubicBezTo>
                  <a:cubicBezTo>
                    <a:pt x="55" y="27"/>
                    <a:pt x="53" y="27"/>
                    <a:pt x="51" y="27"/>
                  </a:cubicBezTo>
                  <a:cubicBezTo>
                    <a:pt x="48" y="26"/>
                    <a:pt x="46" y="24"/>
                    <a:pt x="46" y="23"/>
                  </a:cubicBezTo>
                  <a:close/>
                </a:path>
              </a:pathLst>
            </a:custGeom>
            <a:solidFill>
              <a:srgbClr val="F8FA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1" name="Freeform 358">
              <a:extLst>
                <a:ext uri="{FF2B5EF4-FFF2-40B4-BE49-F238E27FC236}">
                  <a16:creationId xmlns:a16="http://schemas.microsoft.com/office/drawing/2014/main" id="{81E20F70-63E0-4725-B59E-D1387002F5CA}"/>
                </a:ext>
              </a:extLst>
            </p:cNvPr>
            <p:cNvSpPr>
              <a:spLocks noEditPoints="1"/>
            </p:cNvSpPr>
            <p:nvPr/>
          </p:nvSpPr>
          <p:spPr bwMode="auto">
            <a:xfrm>
              <a:off x="2185988" y="3638551"/>
              <a:ext cx="15875" cy="15875"/>
            </a:xfrm>
            <a:custGeom>
              <a:avLst/>
              <a:gdLst>
                <a:gd name="T0" fmla="*/ 19 w 39"/>
                <a:gd name="T1" fmla="*/ 38 h 38"/>
                <a:gd name="T2" fmla="*/ 0 w 39"/>
                <a:gd name="T3" fmla="*/ 19 h 38"/>
                <a:gd name="T4" fmla="*/ 19 w 39"/>
                <a:gd name="T5" fmla="*/ 0 h 38"/>
                <a:gd name="T6" fmla="*/ 39 w 39"/>
                <a:gd name="T7" fmla="*/ 19 h 38"/>
                <a:gd name="T8" fmla="*/ 19 w 39"/>
                <a:gd name="T9" fmla="*/ 38 h 38"/>
                <a:gd name="T10" fmla="*/ 19 w 39"/>
                <a:gd name="T11" fmla="*/ 6 h 38"/>
                <a:gd name="T12" fmla="*/ 6 w 39"/>
                <a:gd name="T13" fmla="*/ 19 h 38"/>
                <a:gd name="T14" fmla="*/ 19 w 39"/>
                <a:gd name="T15" fmla="*/ 32 h 38"/>
                <a:gd name="T16" fmla="*/ 33 w 39"/>
                <a:gd name="T17" fmla="*/ 19 h 38"/>
                <a:gd name="T18" fmla="*/ 19 w 39"/>
                <a:gd name="T19"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8">
                  <a:moveTo>
                    <a:pt x="19" y="38"/>
                  </a:moveTo>
                  <a:cubicBezTo>
                    <a:pt x="8" y="38"/>
                    <a:pt x="0" y="30"/>
                    <a:pt x="0" y="19"/>
                  </a:cubicBezTo>
                  <a:cubicBezTo>
                    <a:pt x="0" y="8"/>
                    <a:pt x="8" y="0"/>
                    <a:pt x="19" y="0"/>
                  </a:cubicBezTo>
                  <a:cubicBezTo>
                    <a:pt x="30" y="0"/>
                    <a:pt x="39" y="8"/>
                    <a:pt x="39" y="19"/>
                  </a:cubicBezTo>
                  <a:cubicBezTo>
                    <a:pt x="39" y="30"/>
                    <a:pt x="30" y="38"/>
                    <a:pt x="19" y="38"/>
                  </a:cubicBezTo>
                  <a:close/>
                  <a:moveTo>
                    <a:pt x="19" y="6"/>
                  </a:moveTo>
                  <a:cubicBezTo>
                    <a:pt x="12" y="6"/>
                    <a:pt x="6" y="12"/>
                    <a:pt x="6" y="19"/>
                  </a:cubicBezTo>
                  <a:cubicBezTo>
                    <a:pt x="6" y="26"/>
                    <a:pt x="12" y="32"/>
                    <a:pt x="19" y="32"/>
                  </a:cubicBezTo>
                  <a:cubicBezTo>
                    <a:pt x="27" y="32"/>
                    <a:pt x="33" y="26"/>
                    <a:pt x="33" y="19"/>
                  </a:cubicBezTo>
                  <a:cubicBezTo>
                    <a:pt x="33" y="12"/>
                    <a:pt x="27" y="6"/>
                    <a:pt x="19" y="6"/>
                  </a:cubicBezTo>
                  <a:close/>
                </a:path>
              </a:pathLst>
            </a:custGeom>
            <a:solidFill>
              <a:srgbClr val="FDF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2" name="Freeform 359">
              <a:extLst>
                <a:ext uri="{FF2B5EF4-FFF2-40B4-BE49-F238E27FC236}">
                  <a16:creationId xmlns:a16="http://schemas.microsoft.com/office/drawing/2014/main" id="{2892A1A0-A85C-47B8-BC9C-1DDDD50EEA19}"/>
                </a:ext>
              </a:extLst>
            </p:cNvPr>
            <p:cNvSpPr>
              <a:spLocks noEditPoints="1"/>
            </p:cNvSpPr>
            <p:nvPr/>
          </p:nvSpPr>
          <p:spPr bwMode="auto">
            <a:xfrm>
              <a:off x="2195513" y="3656013"/>
              <a:ext cx="17463" cy="15875"/>
            </a:xfrm>
            <a:custGeom>
              <a:avLst/>
              <a:gdLst>
                <a:gd name="T0" fmla="*/ 19 w 38"/>
                <a:gd name="T1" fmla="*/ 39 h 39"/>
                <a:gd name="T2" fmla="*/ 0 w 38"/>
                <a:gd name="T3" fmla="*/ 20 h 39"/>
                <a:gd name="T4" fmla="*/ 19 w 38"/>
                <a:gd name="T5" fmla="*/ 0 h 39"/>
                <a:gd name="T6" fmla="*/ 38 w 38"/>
                <a:gd name="T7" fmla="*/ 20 h 39"/>
                <a:gd name="T8" fmla="*/ 19 w 38"/>
                <a:gd name="T9" fmla="*/ 39 h 39"/>
                <a:gd name="T10" fmla="*/ 19 w 38"/>
                <a:gd name="T11" fmla="*/ 6 h 39"/>
                <a:gd name="T12" fmla="*/ 6 w 38"/>
                <a:gd name="T13" fmla="*/ 20 h 39"/>
                <a:gd name="T14" fmla="*/ 19 w 38"/>
                <a:gd name="T15" fmla="*/ 33 h 39"/>
                <a:gd name="T16" fmla="*/ 32 w 38"/>
                <a:gd name="T17" fmla="*/ 20 h 39"/>
                <a:gd name="T18" fmla="*/ 19 w 38"/>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9">
                  <a:moveTo>
                    <a:pt x="19" y="39"/>
                  </a:moveTo>
                  <a:cubicBezTo>
                    <a:pt x="8" y="39"/>
                    <a:pt x="0" y="30"/>
                    <a:pt x="0" y="20"/>
                  </a:cubicBezTo>
                  <a:cubicBezTo>
                    <a:pt x="0" y="9"/>
                    <a:pt x="8" y="0"/>
                    <a:pt x="19" y="0"/>
                  </a:cubicBezTo>
                  <a:cubicBezTo>
                    <a:pt x="30" y="0"/>
                    <a:pt x="38" y="9"/>
                    <a:pt x="38" y="20"/>
                  </a:cubicBezTo>
                  <a:cubicBezTo>
                    <a:pt x="38" y="30"/>
                    <a:pt x="30" y="39"/>
                    <a:pt x="19" y="39"/>
                  </a:cubicBezTo>
                  <a:close/>
                  <a:moveTo>
                    <a:pt x="19" y="6"/>
                  </a:moveTo>
                  <a:cubicBezTo>
                    <a:pt x="12" y="6"/>
                    <a:pt x="6" y="12"/>
                    <a:pt x="6" y="20"/>
                  </a:cubicBezTo>
                  <a:cubicBezTo>
                    <a:pt x="6" y="27"/>
                    <a:pt x="12" y="33"/>
                    <a:pt x="19" y="33"/>
                  </a:cubicBezTo>
                  <a:cubicBezTo>
                    <a:pt x="26" y="33"/>
                    <a:pt x="32" y="27"/>
                    <a:pt x="32" y="20"/>
                  </a:cubicBezTo>
                  <a:cubicBezTo>
                    <a:pt x="32" y="12"/>
                    <a:pt x="26" y="6"/>
                    <a:pt x="19" y="6"/>
                  </a:cubicBezTo>
                  <a:close/>
                </a:path>
              </a:pathLst>
            </a:custGeom>
            <a:solidFill>
              <a:srgbClr val="FDF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3" name="Freeform 360">
              <a:extLst>
                <a:ext uri="{FF2B5EF4-FFF2-40B4-BE49-F238E27FC236}">
                  <a16:creationId xmlns:a16="http://schemas.microsoft.com/office/drawing/2014/main" id="{5D3360AD-9829-46C4-BA77-64CBE6E5AD9A}"/>
                </a:ext>
              </a:extLst>
            </p:cNvPr>
            <p:cNvSpPr>
              <a:spLocks/>
            </p:cNvSpPr>
            <p:nvPr/>
          </p:nvSpPr>
          <p:spPr bwMode="auto">
            <a:xfrm>
              <a:off x="2206626" y="3624263"/>
              <a:ext cx="22225" cy="34925"/>
            </a:xfrm>
            <a:custGeom>
              <a:avLst/>
              <a:gdLst>
                <a:gd name="T0" fmla="*/ 0 w 50"/>
                <a:gd name="T1" fmla="*/ 75 h 81"/>
                <a:gd name="T2" fmla="*/ 13 w 50"/>
                <a:gd name="T3" fmla="*/ 44 h 81"/>
                <a:gd name="T4" fmla="*/ 36 w 50"/>
                <a:gd name="T5" fmla="*/ 3 h 81"/>
                <a:gd name="T6" fmla="*/ 44 w 50"/>
                <a:gd name="T7" fmla="*/ 1 h 81"/>
                <a:gd name="T8" fmla="*/ 50 w 50"/>
                <a:gd name="T9" fmla="*/ 8 h 81"/>
                <a:gd name="T10" fmla="*/ 28 w 50"/>
                <a:gd name="T11" fmla="*/ 49 h 81"/>
                <a:gd name="T12" fmla="*/ 7 w 50"/>
                <a:gd name="T13" fmla="*/ 81 h 81"/>
                <a:gd name="T14" fmla="*/ 0 w 50"/>
                <a:gd name="T15" fmla="*/ 75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81">
                  <a:moveTo>
                    <a:pt x="0" y="75"/>
                  </a:moveTo>
                  <a:cubicBezTo>
                    <a:pt x="2" y="66"/>
                    <a:pt x="8" y="55"/>
                    <a:pt x="13" y="44"/>
                  </a:cubicBezTo>
                  <a:cubicBezTo>
                    <a:pt x="21" y="27"/>
                    <a:pt x="28" y="13"/>
                    <a:pt x="36" y="3"/>
                  </a:cubicBezTo>
                  <a:cubicBezTo>
                    <a:pt x="38" y="0"/>
                    <a:pt x="41" y="0"/>
                    <a:pt x="44" y="1"/>
                  </a:cubicBezTo>
                  <a:cubicBezTo>
                    <a:pt x="47" y="2"/>
                    <a:pt x="49" y="5"/>
                    <a:pt x="50" y="8"/>
                  </a:cubicBezTo>
                  <a:cubicBezTo>
                    <a:pt x="43" y="21"/>
                    <a:pt x="36" y="35"/>
                    <a:pt x="28" y="49"/>
                  </a:cubicBezTo>
                  <a:cubicBezTo>
                    <a:pt x="21" y="60"/>
                    <a:pt x="14" y="71"/>
                    <a:pt x="7" y="81"/>
                  </a:cubicBezTo>
                  <a:cubicBezTo>
                    <a:pt x="5" y="79"/>
                    <a:pt x="2" y="77"/>
                    <a:pt x="0" y="75"/>
                  </a:cubicBezTo>
                  <a:close/>
                </a:path>
              </a:pathLst>
            </a:custGeom>
            <a:solidFill>
              <a:srgbClr val="FDF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4" name="Freeform 361">
              <a:extLst>
                <a:ext uri="{FF2B5EF4-FFF2-40B4-BE49-F238E27FC236}">
                  <a16:creationId xmlns:a16="http://schemas.microsoft.com/office/drawing/2014/main" id="{6A66E835-AC0C-4D80-A75F-06A22D64420F}"/>
                </a:ext>
              </a:extLst>
            </p:cNvPr>
            <p:cNvSpPr>
              <a:spLocks/>
            </p:cNvSpPr>
            <p:nvPr/>
          </p:nvSpPr>
          <p:spPr bwMode="auto">
            <a:xfrm>
              <a:off x="2201863" y="3643313"/>
              <a:ext cx="38100" cy="7938"/>
            </a:xfrm>
            <a:custGeom>
              <a:avLst/>
              <a:gdLst>
                <a:gd name="T0" fmla="*/ 2 w 89"/>
                <a:gd name="T1" fmla="*/ 3 h 17"/>
                <a:gd name="T2" fmla="*/ 36 w 89"/>
                <a:gd name="T3" fmla="*/ 1 h 17"/>
                <a:gd name="T4" fmla="*/ 83 w 89"/>
                <a:gd name="T5" fmla="*/ 2 h 17"/>
                <a:gd name="T6" fmla="*/ 88 w 89"/>
                <a:gd name="T7" fmla="*/ 9 h 17"/>
                <a:gd name="T8" fmla="*/ 84 w 89"/>
                <a:gd name="T9" fmla="*/ 17 h 17"/>
                <a:gd name="T10" fmla="*/ 38 w 89"/>
                <a:gd name="T11" fmla="*/ 15 h 17"/>
                <a:gd name="T12" fmla="*/ 0 w 89"/>
                <a:gd name="T13" fmla="*/ 12 h 17"/>
                <a:gd name="T14" fmla="*/ 2 w 89"/>
                <a:gd name="T15" fmla="*/ 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7">
                  <a:moveTo>
                    <a:pt x="2" y="3"/>
                  </a:moveTo>
                  <a:cubicBezTo>
                    <a:pt x="11" y="1"/>
                    <a:pt x="23" y="1"/>
                    <a:pt x="36" y="1"/>
                  </a:cubicBezTo>
                  <a:cubicBezTo>
                    <a:pt x="54" y="0"/>
                    <a:pt x="70" y="0"/>
                    <a:pt x="83" y="2"/>
                  </a:cubicBezTo>
                  <a:cubicBezTo>
                    <a:pt x="86" y="3"/>
                    <a:pt x="88" y="6"/>
                    <a:pt x="88" y="9"/>
                  </a:cubicBezTo>
                  <a:cubicBezTo>
                    <a:pt x="89" y="12"/>
                    <a:pt x="87" y="15"/>
                    <a:pt x="84" y="17"/>
                  </a:cubicBezTo>
                  <a:cubicBezTo>
                    <a:pt x="70" y="17"/>
                    <a:pt x="54" y="17"/>
                    <a:pt x="38" y="15"/>
                  </a:cubicBezTo>
                  <a:cubicBezTo>
                    <a:pt x="25" y="15"/>
                    <a:pt x="12" y="13"/>
                    <a:pt x="0" y="12"/>
                  </a:cubicBezTo>
                  <a:cubicBezTo>
                    <a:pt x="1" y="9"/>
                    <a:pt x="1" y="6"/>
                    <a:pt x="2" y="3"/>
                  </a:cubicBezTo>
                  <a:close/>
                </a:path>
              </a:pathLst>
            </a:custGeom>
            <a:solidFill>
              <a:srgbClr val="FDF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5" name="Oval 362">
              <a:extLst>
                <a:ext uri="{FF2B5EF4-FFF2-40B4-BE49-F238E27FC236}">
                  <a16:creationId xmlns:a16="http://schemas.microsoft.com/office/drawing/2014/main" id="{E0BE6AF8-C9C4-4A1E-BBE2-D1715AA6B405}"/>
                </a:ext>
              </a:extLst>
            </p:cNvPr>
            <p:cNvSpPr>
              <a:spLocks noChangeArrowheads="1"/>
            </p:cNvSpPr>
            <p:nvPr/>
          </p:nvSpPr>
          <p:spPr bwMode="auto">
            <a:xfrm>
              <a:off x="2212976" y="3646488"/>
              <a:ext cx="1588" cy="3175"/>
            </a:xfrm>
            <a:prstGeom prst="ellipse">
              <a:avLst/>
            </a:prstGeom>
            <a:solidFill>
              <a:srgbClr val="B7A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6" name="Freeform 363">
              <a:extLst>
                <a:ext uri="{FF2B5EF4-FFF2-40B4-BE49-F238E27FC236}">
                  <a16:creationId xmlns:a16="http://schemas.microsoft.com/office/drawing/2014/main" id="{D5717C33-B03F-4B5F-A171-B7314D03D5AE}"/>
                </a:ext>
              </a:extLst>
            </p:cNvPr>
            <p:cNvSpPr>
              <a:spLocks noEditPoints="1"/>
            </p:cNvSpPr>
            <p:nvPr/>
          </p:nvSpPr>
          <p:spPr bwMode="auto">
            <a:xfrm>
              <a:off x="2130426" y="3894138"/>
              <a:ext cx="42863" cy="42863"/>
            </a:xfrm>
            <a:custGeom>
              <a:avLst/>
              <a:gdLst>
                <a:gd name="T0" fmla="*/ 100 w 100"/>
                <a:gd name="T1" fmla="*/ 55 h 99"/>
                <a:gd name="T2" fmla="*/ 100 w 100"/>
                <a:gd name="T3" fmla="*/ 44 h 99"/>
                <a:gd name="T4" fmla="*/ 92 w 100"/>
                <a:gd name="T5" fmla="*/ 44 h 99"/>
                <a:gd name="T6" fmla="*/ 89 w 100"/>
                <a:gd name="T7" fmla="*/ 33 h 99"/>
                <a:gd name="T8" fmla="*/ 96 w 100"/>
                <a:gd name="T9" fmla="*/ 29 h 99"/>
                <a:gd name="T10" fmla="*/ 90 w 100"/>
                <a:gd name="T11" fmla="*/ 20 h 99"/>
                <a:gd name="T12" fmla="*/ 83 w 100"/>
                <a:gd name="T13" fmla="*/ 24 h 99"/>
                <a:gd name="T14" fmla="*/ 76 w 100"/>
                <a:gd name="T15" fmla="*/ 16 h 99"/>
                <a:gd name="T16" fmla="*/ 80 w 100"/>
                <a:gd name="T17" fmla="*/ 9 h 99"/>
                <a:gd name="T18" fmla="*/ 70 w 100"/>
                <a:gd name="T19" fmla="*/ 4 h 99"/>
                <a:gd name="T20" fmla="*/ 66 w 100"/>
                <a:gd name="T21" fmla="*/ 11 h 99"/>
                <a:gd name="T22" fmla="*/ 55 w 100"/>
                <a:gd name="T23" fmla="*/ 8 h 99"/>
                <a:gd name="T24" fmla="*/ 55 w 100"/>
                <a:gd name="T25" fmla="*/ 0 h 99"/>
                <a:gd name="T26" fmla="*/ 44 w 100"/>
                <a:gd name="T27" fmla="*/ 0 h 99"/>
                <a:gd name="T28" fmla="*/ 44 w 100"/>
                <a:gd name="T29" fmla="*/ 8 h 99"/>
                <a:gd name="T30" fmla="*/ 34 w 100"/>
                <a:gd name="T31" fmla="*/ 11 h 99"/>
                <a:gd name="T32" fmla="*/ 30 w 100"/>
                <a:gd name="T33" fmla="*/ 4 h 99"/>
                <a:gd name="T34" fmla="*/ 20 w 100"/>
                <a:gd name="T35" fmla="*/ 9 h 99"/>
                <a:gd name="T36" fmla="*/ 24 w 100"/>
                <a:gd name="T37" fmla="*/ 16 h 99"/>
                <a:gd name="T38" fmla="*/ 17 w 100"/>
                <a:gd name="T39" fmla="*/ 24 h 99"/>
                <a:gd name="T40" fmla="*/ 9 w 100"/>
                <a:gd name="T41" fmla="*/ 20 h 99"/>
                <a:gd name="T42" fmla="*/ 4 w 100"/>
                <a:gd name="T43" fmla="*/ 29 h 99"/>
                <a:gd name="T44" fmla="*/ 11 w 100"/>
                <a:gd name="T45" fmla="*/ 34 h 99"/>
                <a:gd name="T46" fmla="*/ 8 w 100"/>
                <a:gd name="T47" fmla="*/ 44 h 99"/>
                <a:gd name="T48" fmla="*/ 0 w 100"/>
                <a:gd name="T49" fmla="*/ 44 h 99"/>
                <a:gd name="T50" fmla="*/ 0 w 100"/>
                <a:gd name="T51" fmla="*/ 55 h 99"/>
                <a:gd name="T52" fmla="*/ 8 w 100"/>
                <a:gd name="T53" fmla="*/ 55 h 99"/>
                <a:gd name="T54" fmla="*/ 11 w 100"/>
                <a:gd name="T55" fmla="*/ 66 h 99"/>
                <a:gd name="T56" fmla="*/ 4 w 100"/>
                <a:gd name="T57" fmla="*/ 70 h 99"/>
                <a:gd name="T58" fmla="*/ 9 w 100"/>
                <a:gd name="T59" fmla="*/ 79 h 99"/>
                <a:gd name="T60" fmla="*/ 16 w 100"/>
                <a:gd name="T61" fmla="*/ 75 h 99"/>
                <a:gd name="T62" fmla="*/ 24 w 100"/>
                <a:gd name="T63" fmla="*/ 83 h 99"/>
                <a:gd name="T64" fmla="*/ 20 w 100"/>
                <a:gd name="T65" fmla="*/ 90 h 99"/>
                <a:gd name="T66" fmla="*/ 30 w 100"/>
                <a:gd name="T67" fmla="*/ 95 h 99"/>
                <a:gd name="T68" fmla="*/ 34 w 100"/>
                <a:gd name="T69" fmla="*/ 89 h 99"/>
                <a:gd name="T70" fmla="*/ 44 w 100"/>
                <a:gd name="T71" fmla="*/ 92 h 99"/>
                <a:gd name="T72" fmla="*/ 44 w 100"/>
                <a:gd name="T73" fmla="*/ 99 h 99"/>
                <a:gd name="T74" fmla="*/ 55 w 100"/>
                <a:gd name="T75" fmla="*/ 99 h 99"/>
                <a:gd name="T76" fmla="*/ 55 w 100"/>
                <a:gd name="T77" fmla="*/ 92 h 99"/>
                <a:gd name="T78" fmla="*/ 66 w 100"/>
                <a:gd name="T79" fmla="*/ 89 h 99"/>
                <a:gd name="T80" fmla="*/ 70 w 100"/>
                <a:gd name="T81" fmla="*/ 95 h 99"/>
                <a:gd name="T82" fmla="*/ 80 w 100"/>
                <a:gd name="T83" fmla="*/ 90 h 99"/>
                <a:gd name="T84" fmla="*/ 76 w 100"/>
                <a:gd name="T85" fmla="*/ 83 h 99"/>
                <a:gd name="T86" fmla="*/ 84 w 100"/>
                <a:gd name="T87" fmla="*/ 75 h 99"/>
                <a:gd name="T88" fmla="*/ 90 w 100"/>
                <a:gd name="T89" fmla="*/ 79 h 99"/>
                <a:gd name="T90" fmla="*/ 96 w 100"/>
                <a:gd name="T91" fmla="*/ 70 h 99"/>
                <a:gd name="T92" fmla="*/ 89 w 100"/>
                <a:gd name="T93" fmla="*/ 66 h 99"/>
                <a:gd name="T94" fmla="*/ 92 w 100"/>
                <a:gd name="T95" fmla="*/ 55 h 99"/>
                <a:gd name="T96" fmla="*/ 100 w 100"/>
                <a:gd name="T97" fmla="*/ 55 h 99"/>
                <a:gd name="T98" fmla="*/ 50 w 100"/>
                <a:gd name="T99" fmla="*/ 65 h 99"/>
                <a:gd name="T100" fmla="*/ 35 w 100"/>
                <a:gd name="T101" fmla="*/ 50 h 99"/>
                <a:gd name="T102" fmla="*/ 50 w 100"/>
                <a:gd name="T103" fmla="*/ 35 h 99"/>
                <a:gd name="T104" fmla="*/ 65 w 100"/>
                <a:gd name="T105" fmla="*/ 50 h 99"/>
                <a:gd name="T106" fmla="*/ 50 w 100"/>
                <a:gd name="T107" fmla="*/ 6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 h="99">
                  <a:moveTo>
                    <a:pt x="100" y="55"/>
                  </a:moveTo>
                  <a:cubicBezTo>
                    <a:pt x="100" y="44"/>
                    <a:pt x="100" y="44"/>
                    <a:pt x="100" y="44"/>
                  </a:cubicBezTo>
                  <a:cubicBezTo>
                    <a:pt x="92" y="44"/>
                    <a:pt x="92" y="44"/>
                    <a:pt x="92" y="44"/>
                  </a:cubicBezTo>
                  <a:cubicBezTo>
                    <a:pt x="91" y="40"/>
                    <a:pt x="90" y="37"/>
                    <a:pt x="89" y="33"/>
                  </a:cubicBezTo>
                  <a:cubicBezTo>
                    <a:pt x="96" y="29"/>
                    <a:pt x="96" y="29"/>
                    <a:pt x="96" y="29"/>
                  </a:cubicBezTo>
                  <a:cubicBezTo>
                    <a:pt x="90" y="20"/>
                    <a:pt x="90" y="20"/>
                    <a:pt x="90" y="20"/>
                  </a:cubicBezTo>
                  <a:cubicBezTo>
                    <a:pt x="83" y="24"/>
                    <a:pt x="83" y="24"/>
                    <a:pt x="83" y="24"/>
                  </a:cubicBezTo>
                  <a:cubicBezTo>
                    <a:pt x="81" y="21"/>
                    <a:pt x="78" y="18"/>
                    <a:pt x="76" y="16"/>
                  </a:cubicBezTo>
                  <a:cubicBezTo>
                    <a:pt x="80" y="9"/>
                    <a:pt x="80" y="9"/>
                    <a:pt x="80" y="9"/>
                  </a:cubicBezTo>
                  <a:cubicBezTo>
                    <a:pt x="70" y="4"/>
                    <a:pt x="70" y="4"/>
                    <a:pt x="70" y="4"/>
                  </a:cubicBezTo>
                  <a:cubicBezTo>
                    <a:pt x="66" y="11"/>
                    <a:pt x="66" y="11"/>
                    <a:pt x="66" y="11"/>
                  </a:cubicBezTo>
                  <a:cubicBezTo>
                    <a:pt x="63" y="9"/>
                    <a:pt x="59" y="8"/>
                    <a:pt x="55" y="8"/>
                  </a:cubicBezTo>
                  <a:cubicBezTo>
                    <a:pt x="55" y="0"/>
                    <a:pt x="55" y="0"/>
                    <a:pt x="55" y="0"/>
                  </a:cubicBezTo>
                  <a:cubicBezTo>
                    <a:pt x="44" y="0"/>
                    <a:pt x="44" y="0"/>
                    <a:pt x="44" y="0"/>
                  </a:cubicBezTo>
                  <a:cubicBezTo>
                    <a:pt x="44" y="8"/>
                    <a:pt x="44" y="8"/>
                    <a:pt x="44" y="8"/>
                  </a:cubicBezTo>
                  <a:cubicBezTo>
                    <a:pt x="41" y="9"/>
                    <a:pt x="37" y="9"/>
                    <a:pt x="34" y="11"/>
                  </a:cubicBezTo>
                  <a:cubicBezTo>
                    <a:pt x="30" y="4"/>
                    <a:pt x="30" y="4"/>
                    <a:pt x="30" y="4"/>
                  </a:cubicBezTo>
                  <a:cubicBezTo>
                    <a:pt x="20" y="9"/>
                    <a:pt x="20" y="9"/>
                    <a:pt x="20" y="9"/>
                  </a:cubicBezTo>
                  <a:cubicBezTo>
                    <a:pt x="24" y="16"/>
                    <a:pt x="24" y="16"/>
                    <a:pt x="24" y="16"/>
                  </a:cubicBezTo>
                  <a:cubicBezTo>
                    <a:pt x="21" y="19"/>
                    <a:pt x="19" y="21"/>
                    <a:pt x="17" y="24"/>
                  </a:cubicBezTo>
                  <a:cubicBezTo>
                    <a:pt x="9" y="20"/>
                    <a:pt x="9" y="20"/>
                    <a:pt x="9" y="20"/>
                  </a:cubicBezTo>
                  <a:cubicBezTo>
                    <a:pt x="4" y="29"/>
                    <a:pt x="4" y="29"/>
                    <a:pt x="4" y="29"/>
                  </a:cubicBezTo>
                  <a:cubicBezTo>
                    <a:pt x="11" y="34"/>
                    <a:pt x="11" y="34"/>
                    <a:pt x="11" y="34"/>
                  </a:cubicBezTo>
                  <a:cubicBezTo>
                    <a:pt x="10" y="37"/>
                    <a:pt x="9" y="40"/>
                    <a:pt x="8" y="44"/>
                  </a:cubicBezTo>
                  <a:cubicBezTo>
                    <a:pt x="0" y="44"/>
                    <a:pt x="0" y="44"/>
                    <a:pt x="0" y="44"/>
                  </a:cubicBezTo>
                  <a:cubicBezTo>
                    <a:pt x="0" y="55"/>
                    <a:pt x="0" y="55"/>
                    <a:pt x="0" y="55"/>
                  </a:cubicBezTo>
                  <a:cubicBezTo>
                    <a:pt x="8" y="55"/>
                    <a:pt x="8" y="55"/>
                    <a:pt x="8" y="55"/>
                  </a:cubicBezTo>
                  <a:cubicBezTo>
                    <a:pt x="9" y="59"/>
                    <a:pt x="10" y="62"/>
                    <a:pt x="11" y="66"/>
                  </a:cubicBezTo>
                  <a:cubicBezTo>
                    <a:pt x="4" y="70"/>
                    <a:pt x="4" y="70"/>
                    <a:pt x="4" y="70"/>
                  </a:cubicBezTo>
                  <a:cubicBezTo>
                    <a:pt x="9" y="79"/>
                    <a:pt x="9" y="79"/>
                    <a:pt x="9" y="79"/>
                  </a:cubicBezTo>
                  <a:cubicBezTo>
                    <a:pt x="16" y="75"/>
                    <a:pt x="16" y="75"/>
                    <a:pt x="16" y="75"/>
                  </a:cubicBezTo>
                  <a:cubicBezTo>
                    <a:pt x="19" y="78"/>
                    <a:pt x="21" y="81"/>
                    <a:pt x="24" y="83"/>
                  </a:cubicBezTo>
                  <a:cubicBezTo>
                    <a:pt x="20" y="90"/>
                    <a:pt x="20" y="90"/>
                    <a:pt x="20" y="90"/>
                  </a:cubicBezTo>
                  <a:cubicBezTo>
                    <a:pt x="30" y="95"/>
                    <a:pt x="30" y="95"/>
                    <a:pt x="30" y="95"/>
                  </a:cubicBezTo>
                  <a:cubicBezTo>
                    <a:pt x="34" y="89"/>
                    <a:pt x="34" y="89"/>
                    <a:pt x="34" y="89"/>
                  </a:cubicBezTo>
                  <a:cubicBezTo>
                    <a:pt x="37" y="90"/>
                    <a:pt x="41" y="91"/>
                    <a:pt x="44" y="92"/>
                  </a:cubicBezTo>
                  <a:cubicBezTo>
                    <a:pt x="44" y="99"/>
                    <a:pt x="44" y="99"/>
                    <a:pt x="44" y="99"/>
                  </a:cubicBezTo>
                  <a:cubicBezTo>
                    <a:pt x="55" y="99"/>
                    <a:pt x="55" y="99"/>
                    <a:pt x="55" y="99"/>
                  </a:cubicBezTo>
                  <a:cubicBezTo>
                    <a:pt x="55" y="92"/>
                    <a:pt x="55" y="92"/>
                    <a:pt x="55" y="92"/>
                  </a:cubicBezTo>
                  <a:cubicBezTo>
                    <a:pt x="59" y="91"/>
                    <a:pt x="63" y="90"/>
                    <a:pt x="66" y="89"/>
                  </a:cubicBezTo>
                  <a:cubicBezTo>
                    <a:pt x="70" y="95"/>
                    <a:pt x="70" y="95"/>
                    <a:pt x="70" y="95"/>
                  </a:cubicBezTo>
                  <a:cubicBezTo>
                    <a:pt x="80" y="90"/>
                    <a:pt x="80" y="90"/>
                    <a:pt x="80" y="90"/>
                  </a:cubicBezTo>
                  <a:cubicBezTo>
                    <a:pt x="76" y="83"/>
                    <a:pt x="76" y="83"/>
                    <a:pt x="76" y="83"/>
                  </a:cubicBezTo>
                  <a:cubicBezTo>
                    <a:pt x="79" y="81"/>
                    <a:pt x="81" y="78"/>
                    <a:pt x="84" y="75"/>
                  </a:cubicBezTo>
                  <a:cubicBezTo>
                    <a:pt x="90" y="79"/>
                    <a:pt x="90" y="79"/>
                    <a:pt x="90" y="79"/>
                  </a:cubicBezTo>
                  <a:cubicBezTo>
                    <a:pt x="96" y="70"/>
                    <a:pt x="96" y="70"/>
                    <a:pt x="96" y="70"/>
                  </a:cubicBezTo>
                  <a:cubicBezTo>
                    <a:pt x="89" y="66"/>
                    <a:pt x="89" y="66"/>
                    <a:pt x="89" y="66"/>
                  </a:cubicBezTo>
                  <a:cubicBezTo>
                    <a:pt x="91" y="62"/>
                    <a:pt x="92" y="59"/>
                    <a:pt x="92" y="55"/>
                  </a:cubicBezTo>
                  <a:lnTo>
                    <a:pt x="100" y="55"/>
                  </a:lnTo>
                  <a:close/>
                  <a:moveTo>
                    <a:pt x="50" y="65"/>
                  </a:moveTo>
                  <a:cubicBezTo>
                    <a:pt x="42" y="65"/>
                    <a:pt x="35" y="58"/>
                    <a:pt x="35" y="50"/>
                  </a:cubicBezTo>
                  <a:cubicBezTo>
                    <a:pt x="35" y="42"/>
                    <a:pt x="42" y="35"/>
                    <a:pt x="50" y="35"/>
                  </a:cubicBezTo>
                  <a:cubicBezTo>
                    <a:pt x="58" y="35"/>
                    <a:pt x="65" y="42"/>
                    <a:pt x="65" y="50"/>
                  </a:cubicBezTo>
                  <a:cubicBezTo>
                    <a:pt x="65" y="58"/>
                    <a:pt x="58" y="65"/>
                    <a:pt x="50" y="65"/>
                  </a:cubicBezTo>
                  <a:close/>
                </a:path>
              </a:pathLst>
            </a:custGeom>
            <a:solidFill>
              <a:srgbClr val="8686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7" name="Oval 364">
              <a:extLst>
                <a:ext uri="{FF2B5EF4-FFF2-40B4-BE49-F238E27FC236}">
                  <a16:creationId xmlns:a16="http://schemas.microsoft.com/office/drawing/2014/main" id="{3A0A5346-75AE-4E6B-AEE1-DF56B52AD12C}"/>
                </a:ext>
              </a:extLst>
            </p:cNvPr>
            <p:cNvSpPr>
              <a:spLocks noChangeArrowheads="1"/>
            </p:cNvSpPr>
            <p:nvPr/>
          </p:nvSpPr>
          <p:spPr bwMode="auto">
            <a:xfrm>
              <a:off x="2141538" y="3906838"/>
              <a:ext cx="17463" cy="1746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8" name="Freeform 365">
              <a:extLst>
                <a:ext uri="{FF2B5EF4-FFF2-40B4-BE49-F238E27FC236}">
                  <a16:creationId xmlns:a16="http://schemas.microsoft.com/office/drawing/2014/main" id="{29C4DB14-B7F1-40E0-B4D4-3A98F3B59297}"/>
                </a:ext>
              </a:extLst>
            </p:cNvPr>
            <p:cNvSpPr>
              <a:spLocks noEditPoints="1"/>
            </p:cNvSpPr>
            <p:nvPr/>
          </p:nvSpPr>
          <p:spPr bwMode="auto">
            <a:xfrm>
              <a:off x="2276476" y="3641726"/>
              <a:ext cx="157163" cy="300038"/>
            </a:xfrm>
            <a:custGeom>
              <a:avLst/>
              <a:gdLst>
                <a:gd name="T0" fmla="*/ 333 w 367"/>
                <a:gd name="T1" fmla="*/ 668 h 700"/>
                <a:gd name="T2" fmla="*/ 362 w 367"/>
                <a:gd name="T3" fmla="*/ 607 h 700"/>
                <a:gd name="T4" fmla="*/ 364 w 367"/>
                <a:gd name="T5" fmla="*/ 548 h 700"/>
                <a:gd name="T6" fmla="*/ 361 w 367"/>
                <a:gd name="T7" fmla="*/ 488 h 700"/>
                <a:gd name="T8" fmla="*/ 355 w 367"/>
                <a:gd name="T9" fmla="*/ 423 h 700"/>
                <a:gd name="T10" fmla="*/ 353 w 367"/>
                <a:gd name="T11" fmla="*/ 363 h 700"/>
                <a:gd name="T12" fmla="*/ 353 w 367"/>
                <a:gd name="T13" fmla="*/ 297 h 700"/>
                <a:gd name="T14" fmla="*/ 350 w 367"/>
                <a:gd name="T15" fmla="*/ 238 h 700"/>
                <a:gd name="T16" fmla="*/ 344 w 367"/>
                <a:gd name="T17" fmla="*/ 172 h 700"/>
                <a:gd name="T18" fmla="*/ 340 w 367"/>
                <a:gd name="T19" fmla="*/ 118 h 700"/>
                <a:gd name="T20" fmla="*/ 304 w 367"/>
                <a:gd name="T21" fmla="*/ 62 h 700"/>
                <a:gd name="T22" fmla="*/ 257 w 367"/>
                <a:gd name="T23" fmla="*/ 24 h 700"/>
                <a:gd name="T24" fmla="*/ 194 w 367"/>
                <a:gd name="T25" fmla="*/ 1 h 700"/>
                <a:gd name="T26" fmla="*/ 134 w 367"/>
                <a:gd name="T27" fmla="*/ 8 h 700"/>
                <a:gd name="T28" fmla="*/ 80 w 367"/>
                <a:gd name="T29" fmla="*/ 32 h 700"/>
                <a:gd name="T30" fmla="*/ 30 w 367"/>
                <a:gd name="T31" fmla="*/ 77 h 700"/>
                <a:gd name="T32" fmla="*/ 5 w 367"/>
                <a:gd name="T33" fmla="*/ 133 h 700"/>
                <a:gd name="T34" fmla="*/ 6 w 367"/>
                <a:gd name="T35" fmla="*/ 200 h 700"/>
                <a:gd name="T36" fmla="*/ 20 w 367"/>
                <a:gd name="T37" fmla="*/ 254 h 700"/>
                <a:gd name="T38" fmla="*/ 45 w 367"/>
                <a:gd name="T39" fmla="*/ 315 h 700"/>
                <a:gd name="T40" fmla="*/ 65 w 367"/>
                <a:gd name="T41" fmla="*/ 371 h 700"/>
                <a:gd name="T42" fmla="*/ 84 w 367"/>
                <a:gd name="T43" fmla="*/ 434 h 700"/>
                <a:gd name="T44" fmla="*/ 104 w 367"/>
                <a:gd name="T45" fmla="*/ 490 h 700"/>
                <a:gd name="T46" fmla="*/ 129 w 367"/>
                <a:gd name="T47" fmla="*/ 551 h 700"/>
                <a:gd name="T48" fmla="*/ 149 w 367"/>
                <a:gd name="T49" fmla="*/ 607 h 700"/>
                <a:gd name="T50" fmla="*/ 172 w 367"/>
                <a:gd name="T51" fmla="*/ 663 h 700"/>
                <a:gd name="T52" fmla="*/ 232 w 367"/>
                <a:gd name="T53" fmla="*/ 694 h 700"/>
                <a:gd name="T54" fmla="*/ 258 w 367"/>
                <a:gd name="T55" fmla="*/ 689 h 700"/>
                <a:gd name="T56" fmla="*/ 204 w 367"/>
                <a:gd name="T57" fmla="*/ 675 h 700"/>
                <a:gd name="T58" fmla="*/ 161 w 367"/>
                <a:gd name="T59" fmla="*/ 631 h 700"/>
                <a:gd name="T60" fmla="*/ 147 w 367"/>
                <a:gd name="T61" fmla="*/ 580 h 700"/>
                <a:gd name="T62" fmla="*/ 122 w 367"/>
                <a:gd name="T63" fmla="*/ 519 h 700"/>
                <a:gd name="T64" fmla="*/ 102 w 367"/>
                <a:gd name="T65" fmla="*/ 463 h 700"/>
                <a:gd name="T66" fmla="*/ 83 w 367"/>
                <a:gd name="T67" fmla="*/ 400 h 700"/>
                <a:gd name="T68" fmla="*/ 63 w 367"/>
                <a:gd name="T69" fmla="*/ 344 h 700"/>
                <a:gd name="T70" fmla="*/ 38 w 367"/>
                <a:gd name="T71" fmla="*/ 282 h 700"/>
                <a:gd name="T72" fmla="*/ 18 w 367"/>
                <a:gd name="T73" fmla="*/ 226 h 700"/>
                <a:gd name="T74" fmla="*/ 12 w 367"/>
                <a:gd name="T75" fmla="*/ 167 h 700"/>
                <a:gd name="T76" fmla="*/ 24 w 367"/>
                <a:gd name="T77" fmla="*/ 104 h 700"/>
                <a:gd name="T78" fmla="*/ 57 w 367"/>
                <a:gd name="T79" fmla="*/ 56 h 700"/>
                <a:gd name="T80" fmla="*/ 112 w 367"/>
                <a:gd name="T81" fmla="*/ 24 h 700"/>
                <a:gd name="T82" fmla="*/ 168 w 367"/>
                <a:gd name="T83" fmla="*/ 8 h 700"/>
                <a:gd name="T84" fmla="*/ 225 w 367"/>
                <a:gd name="T85" fmla="*/ 15 h 700"/>
                <a:gd name="T86" fmla="*/ 280 w 367"/>
                <a:gd name="T87" fmla="*/ 49 h 700"/>
                <a:gd name="T88" fmla="*/ 317 w 367"/>
                <a:gd name="T89" fmla="*/ 93 h 700"/>
                <a:gd name="T90" fmla="*/ 339 w 367"/>
                <a:gd name="T91" fmla="*/ 146 h 700"/>
                <a:gd name="T92" fmla="*/ 246 w 367"/>
                <a:gd name="T93" fmla="*/ 44 h 700"/>
                <a:gd name="T94" fmla="*/ 80 w 367"/>
                <a:gd name="T95" fmla="*/ 61 h 700"/>
                <a:gd name="T96" fmla="*/ 19 w 367"/>
                <a:gd name="T97" fmla="*/ 220 h 700"/>
                <a:gd name="T98" fmla="*/ 156 w 367"/>
                <a:gd name="T99" fmla="*/ 321 h 700"/>
                <a:gd name="T100" fmla="*/ 305 w 367"/>
                <a:gd name="T101" fmla="*/ 246 h 700"/>
                <a:gd name="T102" fmla="*/ 337 w 367"/>
                <a:gd name="T103" fmla="*/ 186 h 700"/>
                <a:gd name="T104" fmla="*/ 340 w 367"/>
                <a:gd name="T105" fmla="*/ 245 h 700"/>
                <a:gd name="T106" fmla="*/ 346 w 367"/>
                <a:gd name="T107" fmla="*/ 311 h 700"/>
                <a:gd name="T108" fmla="*/ 348 w 367"/>
                <a:gd name="T109" fmla="*/ 370 h 700"/>
                <a:gd name="T110" fmla="*/ 348 w 367"/>
                <a:gd name="T111" fmla="*/ 436 h 700"/>
                <a:gd name="T112" fmla="*/ 351 w 367"/>
                <a:gd name="T113" fmla="*/ 495 h 700"/>
                <a:gd name="T114" fmla="*/ 357 w 367"/>
                <a:gd name="T115" fmla="*/ 561 h 700"/>
                <a:gd name="T116" fmla="*/ 353 w 367"/>
                <a:gd name="T117" fmla="*/ 612 h 700"/>
                <a:gd name="T118" fmla="*/ 323 w 367"/>
                <a:gd name="T119" fmla="*/ 667 h 700"/>
                <a:gd name="T120" fmla="*/ 271 w 367"/>
                <a:gd name="T121" fmla="*/ 688 h 700"/>
                <a:gd name="T122" fmla="*/ 286 w 367"/>
                <a:gd name="T123" fmla="*/ 120 h 700"/>
                <a:gd name="T124" fmla="*/ 53 w 367"/>
                <a:gd name="T125" fmla="*/ 198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7" h="700">
                  <a:moveTo>
                    <a:pt x="279" y="695"/>
                  </a:moveTo>
                  <a:cubicBezTo>
                    <a:pt x="281" y="694"/>
                    <a:pt x="283" y="693"/>
                    <a:pt x="285" y="693"/>
                  </a:cubicBezTo>
                  <a:cubicBezTo>
                    <a:pt x="286" y="696"/>
                    <a:pt x="286" y="696"/>
                    <a:pt x="286" y="696"/>
                  </a:cubicBezTo>
                  <a:cubicBezTo>
                    <a:pt x="288" y="695"/>
                    <a:pt x="290" y="695"/>
                    <a:pt x="293" y="694"/>
                  </a:cubicBezTo>
                  <a:cubicBezTo>
                    <a:pt x="291" y="691"/>
                    <a:pt x="291" y="691"/>
                    <a:pt x="291" y="691"/>
                  </a:cubicBezTo>
                  <a:cubicBezTo>
                    <a:pt x="294" y="690"/>
                    <a:pt x="296" y="689"/>
                    <a:pt x="298" y="688"/>
                  </a:cubicBezTo>
                  <a:cubicBezTo>
                    <a:pt x="299" y="691"/>
                    <a:pt x="299" y="691"/>
                    <a:pt x="299" y="691"/>
                  </a:cubicBezTo>
                  <a:cubicBezTo>
                    <a:pt x="301" y="691"/>
                    <a:pt x="303" y="690"/>
                    <a:pt x="305" y="689"/>
                  </a:cubicBezTo>
                  <a:cubicBezTo>
                    <a:pt x="304" y="686"/>
                    <a:pt x="304" y="686"/>
                    <a:pt x="304" y="686"/>
                  </a:cubicBezTo>
                  <a:cubicBezTo>
                    <a:pt x="306" y="685"/>
                    <a:pt x="308" y="683"/>
                    <a:pt x="310" y="682"/>
                  </a:cubicBezTo>
                  <a:cubicBezTo>
                    <a:pt x="311" y="685"/>
                    <a:pt x="311" y="685"/>
                    <a:pt x="311" y="685"/>
                  </a:cubicBezTo>
                  <a:cubicBezTo>
                    <a:pt x="313" y="684"/>
                    <a:pt x="315" y="683"/>
                    <a:pt x="317" y="682"/>
                  </a:cubicBezTo>
                  <a:cubicBezTo>
                    <a:pt x="315" y="679"/>
                    <a:pt x="315" y="679"/>
                    <a:pt x="315" y="679"/>
                  </a:cubicBezTo>
                  <a:cubicBezTo>
                    <a:pt x="317" y="678"/>
                    <a:pt x="319" y="676"/>
                    <a:pt x="321" y="675"/>
                  </a:cubicBezTo>
                  <a:cubicBezTo>
                    <a:pt x="323" y="678"/>
                    <a:pt x="323" y="678"/>
                    <a:pt x="323" y="678"/>
                  </a:cubicBezTo>
                  <a:cubicBezTo>
                    <a:pt x="325" y="676"/>
                    <a:pt x="327" y="675"/>
                    <a:pt x="328" y="673"/>
                  </a:cubicBezTo>
                  <a:cubicBezTo>
                    <a:pt x="326" y="671"/>
                    <a:pt x="326" y="671"/>
                    <a:pt x="326" y="671"/>
                  </a:cubicBezTo>
                  <a:cubicBezTo>
                    <a:pt x="328" y="669"/>
                    <a:pt x="329" y="668"/>
                    <a:pt x="331" y="666"/>
                  </a:cubicBezTo>
                  <a:cubicBezTo>
                    <a:pt x="333" y="668"/>
                    <a:pt x="333" y="668"/>
                    <a:pt x="333" y="668"/>
                  </a:cubicBezTo>
                  <a:cubicBezTo>
                    <a:pt x="335" y="667"/>
                    <a:pt x="337" y="665"/>
                    <a:pt x="338" y="663"/>
                  </a:cubicBezTo>
                  <a:cubicBezTo>
                    <a:pt x="336" y="661"/>
                    <a:pt x="336" y="661"/>
                    <a:pt x="336" y="661"/>
                  </a:cubicBezTo>
                  <a:cubicBezTo>
                    <a:pt x="337" y="660"/>
                    <a:pt x="339" y="658"/>
                    <a:pt x="340" y="656"/>
                  </a:cubicBezTo>
                  <a:cubicBezTo>
                    <a:pt x="343" y="658"/>
                    <a:pt x="343" y="658"/>
                    <a:pt x="343" y="658"/>
                  </a:cubicBezTo>
                  <a:cubicBezTo>
                    <a:pt x="344" y="656"/>
                    <a:pt x="345" y="654"/>
                    <a:pt x="347" y="653"/>
                  </a:cubicBezTo>
                  <a:cubicBezTo>
                    <a:pt x="344" y="651"/>
                    <a:pt x="344" y="651"/>
                    <a:pt x="344" y="651"/>
                  </a:cubicBezTo>
                  <a:cubicBezTo>
                    <a:pt x="345" y="649"/>
                    <a:pt x="347" y="647"/>
                    <a:pt x="348" y="645"/>
                  </a:cubicBezTo>
                  <a:cubicBezTo>
                    <a:pt x="351" y="647"/>
                    <a:pt x="351" y="647"/>
                    <a:pt x="351" y="647"/>
                  </a:cubicBezTo>
                  <a:cubicBezTo>
                    <a:pt x="352" y="645"/>
                    <a:pt x="353" y="643"/>
                    <a:pt x="354" y="641"/>
                  </a:cubicBezTo>
                  <a:cubicBezTo>
                    <a:pt x="351" y="639"/>
                    <a:pt x="351" y="639"/>
                    <a:pt x="351" y="639"/>
                  </a:cubicBezTo>
                  <a:cubicBezTo>
                    <a:pt x="352" y="637"/>
                    <a:pt x="353" y="635"/>
                    <a:pt x="354" y="633"/>
                  </a:cubicBezTo>
                  <a:cubicBezTo>
                    <a:pt x="357" y="634"/>
                    <a:pt x="357" y="634"/>
                    <a:pt x="357" y="634"/>
                  </a:cubicBezTo>
                  <a:cubicBezTo>
                    <a:pt x="358" y="632"/>
                    <a:pt x="359" y="630"/>
                    <a:pt x="360" y="628"/>
                  </a:cubicBezTo>
                  <a:cubicBezTo>
                    <a:pt x="357" y="627"/>
                    <a:pt x="357" y="627"/>
                    <a:pt x="357" y="627"/>
                  </a:cubicBezTo>
                  <a:cubicBezTo>
                    <a:pt x="357" y="625"/>
                    <a:pt x="358" y="623"/>
                    <a:pt x="359" y="620"/>
                  </a:cubicBezTo>
                  <a:cubicBezTo>
                    <a:pt x="362" y="621"/>
                    <a:pt x="362" y="621"/>
                    <a:pt x="362" y="621"/>
                  </a:cubicBezTo>
                  <a:cubicBezTo>
                    <a:pt x="363" y="619"/>
                    <a:pt x="363" y="617"/>
                    <a:pt x="364" y="615"/>
                  </a:cubicBezTo>
                  <a:cubicBezTo>
                    <a:pt x="360" y="614"/>
                    <a:pt x="360" y="614"/>
                    <a:pt x="360" y="614"/>
                  </a:cubicBezTo>
                  <a:cubicBezTo>
                    <a:pt x="361" y="612"/>
                    <a:pt x="361" y="610"/>
                    <a:pt x="362" y="607"/>
                  </a:cubicBezTo>
                  <a:cubicBezTo>
                    <a:pt x="365" y="608"/>
                    <a:pt x="365" y="608"/>
                    <a:pt x="365" y="608"/>
                  </a:cubicBezTo>
                  <a:cubicBezTo>
                    <a:pt x="365" y="606"/>
                    <a:pt x="366" y="603"/>
                    <a:pt x="366" y="601"/>
                  </a:cubicBezTo>
                  <a:cubicBezTo>
                    <a:pt x="363" y="601"/>
                    <a:pt x="363" y="601"/>
                    <a:pt x="363" y="601"/>
                  </a:cubicBezTo>
                  <a:cubicBezTo>
                    <a:pt x="363" y="598"/>
                    <a:pt x="363" y="596"/>
                    <a:pt x="363" y="594"/>
                  </a:cubicBezTo>
                  <a:cubicBezTo>
                    <a:pt x="367" y="594"/>
                    <a:pt x="367" y="594"/>
                    <a:pt x="367" y="594"/>
                  </a:cubicBezTo>
                  <a:cubicBezTo>
                    <a:pt x="367" y="592"/>
                    <a:pt x="367" y="590"/>
                    <a:pt x="367" y="587"/>
                  </a:cubicBezTo>
                  <a:cubicBezTo>
                    <a:pt x="363" y="587"/>
                    <a:pt x="363" y="587"/>
                    <a:pt x="363" y="587"/>
                  </a:cubicBezTo>
                  <a:cubicBezTo>
                    <a:pt x="363" y="585"/>
                    <a:pt x="363" y="583"/>
                    <a:pt x="363" y="581"/>
                  </a:cubicBezTo>
                  <a:cubicBezTo>
                    <a:pt x="366" y="580"/>
                    <a:pt x="366" y="580"/>
                    <a:pt x="366" y="580"/>
                  </a:cubicBezTo>
                  <a:cubicBezTo>
                    <a:pt x="366" y="578"/>
                    <a:pt x="366" y="576"/>
                    <a:pt x="366" y="573"/>
                  </a:cubicBezTo>
                  <a:cubicBezTo>
                    <a:pt x="362" y="574"/>
                    <a:pt x="362" y="574"/>
                    <a:pt x="362" y="574"/>
                  </a:cubicBezTo>
                  <a:cubicBezTo>
                    <a:pt x="362" y="572"/>
                    <a:pt x="362" y="570"/>
                    <a:pt x="361" y="569"/>
                  </a:cubicBezTo>
                  <a:cubicBezTo>
                    <a:pt x="361" y="568"/>
                    <a:pt x="361" y="568"/>
                    <a:pt x="361" y="568"/>
                  </a:cubicBezTo>
                  <a:cubicBezTo>
                    <a:pt x="365" y="567"/>
                    <a:pt x="365" y="567"/>
                    <a:pt x="365" y="567"/>
                  </a:cubicBezTo>
                  <a:cubicBezTo>
                    <a:pt x="364" y="561"/>
                    <a:pt x="364" y="561"/>
                    <a:pt x="364" y="561"/>
                  </a:cubicBezTo>
                  <a:cubicBezTo>
                    <a:pt x="361" y="561"/>
                    <a:pt x="361" y="561"/>
                    <a:pt x="361" y="561"/>
                  </a:cubicBezTo>
                  <a:cubicBezTo>
                    <a:pt x="361" y="554"/>
                    <a:pt x="361" y="554"/>
                    <a:pt x="361" y="554"/>
                  </a:cubicBezTo>
                  <a:cubicBezTo>
                    <a:pt x="364" y="554"/>
                    <a:pt x="364" y="554"/>
                    <a:pt x="364" y="554"/>
                  </a:cubicBezTo>
                  <a:cubicBezTo>
                    <a:pt x="364" y="548"/>
                    <a:pt x="364" y="548"/>
                    <a:pt x="364" y="548"/>
                  </a:cubicBezTo>
                  <a:cubicBezTo>
                    <a:pt x="361" y="548"/>
                    <a:pt x="361" y="548"/>
                    <a:pt x="361" y="548"/>
                  </a:cubicBezTo>
                  <a:cubicBezTo>
                    <a:pt x="360" y="541"/>
                    <a:pt x="360" y="541"/>
                    <a:pt x="360" y="541"/>
                  </a:cubicBezTo>
                  <a:cubicBezTo>
                    <a:pt x="364" y="541"/>
                    <a:pt x="364" y="541"/>
                    <a:pt x="364" y="541"/>
                  </a:cubicBezTo>
                  <a:cubicBezTo>
                    <a:pt x="363" y="534"/>
                    <a:pt x="363" y="534"/>
                    <a:pt x="363" y="534"/>
                  </a:cubicBezTo>
                  <a:cubicBezTo>
                    <a:pt x="360" y="535"/>
                    <a:pt x="360" y="535"/>
                    <a:pt x="360" y="535"/>
                  </a:cubicBezTo>
                  <a:cubicBezTo>
                    <a:pt x="360" y="528"/>
                    <a:pt x="360" y="528"/>
                    <a:pt x="360" y="528"/>
                  </a:cubicBezTo>
                  <a:cubicBezTo>
                    <a:pt x="363" y="528"/>
                    <a:pt x="363" y="528"/>
                    <a:pt x="363" y="528"/>
                  </a:cubicBezTo>
                  <a:cubicBezTo>
                    <a:pt x="363" y="521"/>
                    <a:pt x="363" y="521"/>
                    <a:pt x="363" y="521"/>
                  </a:cubicBezTo>
                  <a:cubicBezTo>
                    <a:pt x="359" y="521"/>
                    <a:pt x="359" y="521"/>
                    <a:pt x="359" y="521"/>
                  </a:cubicBezTo>
                  <a:cubicBezTo>
                    <a:pt x="359" y="515"/>
                    <a:pt x="359" y="515"/>
                    <a:pt x="359" y="515"/>
                  </a:cubicBezTo>
                  <a:cubicBezTo>
                    <a:pt x="362" y="515"/>
                    <a:pt x="362" y="515"/>
                    <a:pt x="362" y="515"/>
                  </a:cubicBezTo>
                  <a:cubicBezTo>
                    <a:pt x="362" y="508"/>
                    <a:pt x="362" y="508"/>
                    <a:pt x="362" y="508"/>
                  </a:cubicBezTo>
                  <a:cubicBezTo>
                    <a:pt x="359" y="508"/>
                    <a:pt x="359" y="508"/>
                    <a:pt x="359" y="508"/>
                  </a:cubicBezTo>
                  <a:cubicBezTo>
                    <a:pt x="359" y="502"/>
                    <a:pt x="359" y="502"/>
                    <a:pt x="359" y="502"/>
                  </a:cubicBezTo>
                  <a:cubicBezTo>
                    <a:pt x="362" y="501"/>
                    <a:pt x="362" y="501"/>
                    <a:pt x="362" y="501"/>
                  </a:cubicBezTo>
                  <a:cubicBezTo>
                    <a:pt x="362" y="495"/>
                    <a:pt x="362" y="495"/>
                    <a:pt x="362" y="495"/>
                  </a:cubicBezTo>
                  <a:cubicBezTo>
                    <a:pt x="358" y="495"/>
                    <a:pt x="358" y="495"/>
                    <a:pt x="358" y="495"/>
                  </a:cubicBezTo>
                  <a:cubicBezTo>
                    <a:pt x="358" y="488"/>
                    <a:pt x="358" y="488"/>
                    <a:pt x="358" y="488"/>
                  </a:cubicBezTo>
                  <a:cubicBezTo>
                    <a:pt x="361" y="488"/>
                    <a:pt x="361" y="488"/>
                    <a:pt x="361" y="488"/>
                  </a:cubicBezTo>
                  <a:cubicBezTo>
                    <a:pt x="361" y="482"/>
                    <a:pt x="361" y="482"/>
                    <a:pt x="361" y="482"/>
                  </a:cubicBezTo>
                  <a:cubicBezTo>
                    <a:pt x="358" y="482"/>
                    <a:pt x="358" y="482"/>
                    <a:pt x="358" y="482"/>
                  </a:cubicBezTo>
                  <a:cubicBezTo>
                    <a:pt x="357" y="475"/>
                    <a:pt x="357" y="475"/>
                    <a:pt x="357" y="475"/>
                  </a:cubicBezTo>
                  <a:cubicBezTo>
                    <a:pt x="361" y="475"/>
                    <a:pt x="361" y="475"/>
                    <a:pt x="361" y="475"/>
                  </a:cubicBezTo>
                  <a:cubicBezTo>
                    <a:pt x="360" y="469"/>
                    <a:pt x="360" y="469"/>
                    <a:pt x="360" y="469"/>
                  </a:cubicBezTo>
                  <a:cubicBezTo>
                    <a:pt x="357" y="469"/>
                    <a:pt x="357" y="469"/>
                    <a:pt x="357" y="469"/>
                  </a:cubicBezTo>
                  <a:cubicBezTo>
                    <a:pt x="357" y="462"/>
                    <a:pt x="357" y="462"/>
                    <a:pt x="357" y="462"/>
                  </a:cubicBezTo>
                  <a:cubicBezTo>
                    <a:pt x="360" y="462"/>
                    <a:pt x="360" y="462"/>
                    <a:pt x="360" y="462"/>
                  </a:cubicBezTo>
                  <a:cubicBezTo>
                    <a:pt x="360" y="455"/>
                    <a:pt x="360" y="455"/>
                    <a:pt x="360" y="455"/>
                  </a:cubicBezTo>
                  <a:cubicBezTo>
                    <a:pt x="357" y="455"/>
                    <a:pt x="357" y="455"/>
                    <a:pt x="357" y="455"/>
                  </a:cubicBezTo>
                  <a:cubicBezTo>
                    <a:pt x="356" y="449"/>
                    <a:pt x="356" y="449"/>
                    <a:pt x="356" y="449"/>
                  </a:cubicBezTo>
                  <a:cubicBezTo>
                    <a:pt x="360" y="449"/>
                    <a:pt x="360" y="449"/>
                    <a:pt x="360" y="449"/>
                  </a:cubicBezTo>
                  <a:cubicBezTo>
                    <a:pt x="359" y="442"/>
                    <a:pt x="359" y="442"/>
                    <a:pt x="359" y="442"/>
                  </a:cubicBezTo>
                  <a:cubicBezTo>
                    <a:pt x="356" y="442"/>
                    <a:pt x="356" y="442"/>
                    <a:pt x="356" y="442"/>
                  </a:cubicBezTo>
                  <a:cubicBezTo>
                    <a:pt x="356" y="436"/>
                    <a:pt x="356" y="436"/>
                    <a:pt x="356" y="436"/>
                  </a:cubicBezTo>
                  <a:cubicBezTo>
                    <a:pt x="359" y="436"/>
                    <a:pt x="359" y="436"/>
                    <a:pt x="359" y="436"/>
                  </a:cubicBezTo>
                  <a:cubicBezTo>
                    <a:pt x="359" y="429"/>
                    <a:pt x="359" y="429"/>
                    <a:pt x="359" y="429"/>
                  </a:cubicBezTo>
                  <a:cubicBezTo>
                    <a:pt x="355" y="429"/>
                    <a:pt x="355" y="429"/>
                    <a:pt x="355" y="429"/>
                  </a:cubicBezTo>
                  <a:cubicBezTo>
                    <a:pt x="355" y="423"/>
                    <a:pt x="355" y="423"/>
                    <a:pt x="355" y="423"/>
                  </a:cubicBezTo>
                  <a:cubicBezTo>
                    <a:pt x="358" y="422"/>
                    <a:pt x="358" y="422"/>
                    <a:pt x="358" y="422"/>
                  </a:cubicBezTo>
                  <a:cubicBezTo>
                    <a:pt x="358" y="416"/>
                    <a:pt x="358" y="416"/>
                    <a:pt x="358" y="416"/>
                  </a:cubicBezTo>
                  <a:cubicBezTo>
                    <a:pt x="355" y="416"/>
                    <a:pt x="355" y="416"/>
                    <a:pt x="355" y="416"/>
                  </a:cubicBezTo>
                  <a:cubicBezTo>
                    <a:pt x="355" y="409"/>
                    <a:pt x="355" y="409"/>
                    <a:pt x="355" y="409"/>
                  </a:cubicBezTo>
                  <a:cubicBezTo>
                    <a:pt x="358" y="409"/>
                    <a:pt x="358" y="409"/>
                    <a:pt x="358" y="409"/>
                  </a:cubicBezTo>
                  <a:cubicBezTo>
                    <a:pt x="358" y="403"/>
                    <a:pt x="358" y="403"/>
                    <a:pt x="358" y="403"/>
                  </a:cubicBezTo>
                  <a:cubicBezTo>
                    <a:pt x="354" y="403"/>
                    <a:pt x="354" y="403"/>
                    <a:pt x="354" y="403"/>
                  </a:cubicBezTo>
                  <a:cubicBezTo>
                    <a:pt x="354" y="396"/>
                    <a:pt x="354" y="396"/>
                    <a:pt x="354" y="396"/>
                  </a:cubicBezTo>
                  <a:cubicBezTo>
                    <a:pt x="357" y="396"/>
                    <a:pt x="357" y="396"/>
                    <a:pt x="357" y="396"/>
                  </a:cubicBezTo>
                  <a:cubicBezTo>
                    <a:pt x="357" y="389"/>
                    <a:pt x="357" y="389"/>
                    <a:pt x="357" y="389"/>
                  </a:cubicBezTo>
                  <a:cubicBezTo>
                    <a:pt x="354" y="390"/>
                    <a:pt x="354" y="390"/>
                    <a:pt x="354" y="390"/>
                  </a:cubicBezTo>
                  <a:cubicBezTo>
                    <a:pt x="353" y="383"/>
                    <a:pt x="353" y="383"/>
                    <a:pt x="353" y="383"/>
                  </a:cubicBezTo>
                  <a:cubicBezTo>
                    <a:pt x="357" y="383"/>
                    <a:pt x="357" y="383"/>
                    <a:pt x="357" y="383"/>
                  </a:cubicBezTo>
                  <a:cubicBezTo>
                    <a:pt x="356" y="376"/>
                    <a:pt x="356" y="376"/>
                    <a:pt x="356" y="376"/>
                  </a:cubicBezTo>
                  <a:cubicBezTo>
                    <a:pt x="353" y="376"/>
                    <a:pt x="353" y="376"/>
                    <a:pt x="353" y="376"/>
                  </a:cubicBezTo>
                  <a:cubicBezTo>
                    <a:pt x="353" y="370"/>
                    <a:pt x="353" y="370"/>
                    <a:pt x="353" y="370"/>
                  </a:cubicBezTo>
                  <a:cubicBezTo>
                    <a:pt x="356" y="370"/>
                    <a:pt x="356" y="370"/>
                    <a:pt x="356" y="370"/>
                  </a:cubicBezTo>
                  <a:cubicBezTo>
                    <a:pt x="356" y="363"/>
                    <a:pt x="356" y="363"/>
                    <a:pt x="356" y="363"/>
                  </a:cubicBezTo>
                  <a:cubicBezTo>
                    <a:pt x="353" y="363"/>
                    <a:pt x="353" y="363"/>
                    <a:pt x="353" y="363"/>
                  </a:cubicBezTo>
                  <a:cubicBezTo>
                    <a:pt x="352" y="357"/>
                    <a:pt x="352" y="357"/>
                    <a:pt x="352" y="357"/>
                  </a:cubicBezTo>
                  <a:cubicBezTo>
                    <a:pt x="356" y="356"/>
                    <a:pt x="356" y="356"/>
                    <a:pt x="356" y="356"/>
                  </a:cubicBezTo>
                  <a:cubicBezTo>
                    <a:pt x="355" y="350"/>
                    <a:pt x="355" y="350"/>
                    <a:pt x="355" y="350"/>
                  </a:cubicBezTo>
                  <a:cubicBezTo>
                    <a:pt x="352" y="350"/>
                    <a:pt x="352" y="350"/>
                    <a:pt x="352" y="350"/>
                  </a:cubicBezTo>
                  <a:cubicBezTo>
                    <a:pt x="352" y="343"/>
                    <a:pt x="352" y="343"/>
                    <a:pt x="352" y="343"/>
                  </a:cubicBezTo>
                  <a:cubicBezTo>
                    <a:pt x="355" y="343"/>
                    <a:pt x="355" y="343"/>
                    <a:pt x="355" y="343"/>
                  </a:cubicBezTo>
                  <a:cubicBezTo>
                    <a:pt x="355" y="337"/>
                    <a:pt x="355" y="337"/>
                    <a:pt x="355" y="337"/>
                  </a:cubicBezTo>
                  <a:cubicBezTo>
                    <a:pt x="351" y="337"/>
                    <a:pt x="351" y="337"/>
                    <a:pt x="351" y="337"/>
                  </a:cubicBezTo>
                  <a:cubicBezTo>
                    <a:pt x="351" y="330"/>
                    <a:pt x="351" y="330"/>
                    <a:pt x="351" y="330"/>
                  </a:cubicBezTo>
                  <a:cubicBezTo>
                    <a:pt x="354" y="330"/>
                    <a:pt x="354" y="330"/>
                    <a:pt x="354" y="330"/>
                  </a:cubicBezTo>
                  <a:cubicBezTo>
                    <a:pt x="354" y="323"/>
                    <a:pt x="354" y="323"/>
                    <a:pt x="354" y="323"/>
                  </a:cubicBezTo>
                  <a:cubicBezTo>
                    <a:pt x="351" y="324"/>
                    <a:pt x="351" y="324"/>
                    <a:pt x="351" y="324"/>
                  </a:cubicBezTo>
                  <a:cubicBezTo>
                    <a:pt x="351" y="317"/>
                    <a:pt x="351" y="317"/>
                    <a:pt x="351" y="317"/>
                  </a:cubicBezTo>
                  <a:cubicBezTo>
                    <a:pt x="354" y="317"/>
                    <a:pt x="354" y="317"/>
                    <a:pt x="354" y="317"/>
                  </a:cubicBezTo>
                  <a:cubicBezTo>
                    <a:pt x="354" y="310"/>
                    <a:pt x="354" y="310"/>
                    <a:pt x="354" y="310"/>
                  </a:cubicBezTo>
                  <a:cubicBezTo>
                    <a:pt x="350" y="310"/>
                    <a:pt x="350" y="310"/>
                    <a:pt x="350" y="310"/>
                  </a:cubicBezTo>
                  <a:cubicBezTo>
                    <a:pt x="350" y="304"/>
                    <a:pt x="350" y="304"/>
                    <a:pt x="350" y="304"/>
                  </a:cubicBezTo>
                  <a:cubicBezTo>
                    <a:pt x="353" y="304"/>
                    <a:pt x="353" y="304"/>
                    <a:pt x="353" y="304"/>
                  </a:cubicBezTo>
                  <a:cubicBezTo>
                    <a:pt x="353" y="297"/>
                    <a:pt x="353" y="297"/>
                    <a:pt x="353" y="297"/>
                  </a:cubicBezTo>
                  <a:cubicBezTo>
                    <a:pt x="350" y="297"/>
                    <a:pt x="350" y="297"/>
                    <a:pt x="350" y="297"/>
                  </a:cubicBezTo>
                  <a:cubicBezTo>
                    <a:pt x="349" y="291"/>
                    <a:pt x="349" y="291"/>
                    <a:pt x="349" y="291"/>
                  </a:cubicBezTo>
                  <a:cubicBezTo>
                    <a:pt x="353" y="291"/>
                    <a:pt x="353" y="291"/>
                    <a:pt x="353" y="291"/>
                  </a:cubicBezTo>
                  <a:cubicBezTo>
                    <a:pt x="352" y="284"/>
                    <a:pt x="352" y="284"/>
                    <a:pt x="352" y="284"/>
                  </a:cubicBezTo>
                  <a:cubicBezTo>
                    <a:pt x="349" y="284"/>
                    <a:pt x="349" y="284"/>
                    <a:pt x="349" y="284"/>
                  </a:cubicBezTo>
                  <a:cubicBezTo>
                    <a:pt x="349" y="277"/>
                    <a:pt x="349" y="277"/>
                    <a:pt x="349" y="277"/>
                  </a:cubicBezTo>
                  <a:cubicBezTo>
                    <a:pt x="352" y="277"/>
                    <a:pt x="352" y="277"/>
                    <a:pt x="352" y="277"/>
                  </a:cubicBezTo>
                  <a:cubicBezTo>
                    <a:pt x="352" y="271"/>
                    <a:pt x="352" y="271"/>
                    <a:pt x="352" y="271"/>
                  </a:cubicBezTo>
                  <a:cubicBezTo>
                    <a:pt x="349" y="271"/>
                    <a:pt x="349" y="271"/>
                    <a:pt x="349" y="271"/>
                  </a:cubicBezTo>
                  <a:cubicBezTo>
                    <a:pt x="348" y="264"/>
                    <a:pt x="348" y="264"/>
                    <a:pt x="348" y="264"/>
                  </a:cubicBezTo>
                  <a:cubicBezTo>
                    <a:pt x="352" y="264"/>
                    <a:pt x="352" y="264"/>
                    <a:pt x="352" y="264"/>
                  </a:cubicBezTo>
                  <a:cubicBezTo>
                    <a:pt x="351" y="258"/>
                    <a:pt x="351" y="258"/>
                    <a:pt x="351" y="258"/>
                  </a:cubicBezTo>
                  <a:cubicBezTo>
                    <a:pt x="348" y="258"/>
                    <a:pt x="348" y="258"/>
                    <a:pt x="348" y="258"/>
                  </a:cubicBezTo>
                  <a:cubicBezTo>
                    <a:pt x="348" y="251"/>
                    <a:pt x="348" y="251"/>
                    <a:pt x="348" y="251"/>
                  </a:cubicBezTo>
                  <a:cubicBezTo>
                    <a:pt x="351" y="251"/>
                    <a:pt x="351" y="251"/>
                    <a:pt x="351" y="251"/>
                  </a:cubicBezTo>
                  <a:cubicBezTo>
                    <a:pt x="351" y="244"/>
                    <a:pt x="351" y="244"/>
                    <a:pt x="351" y="244"/>
                  </a:cubicBezTo>
                  <a:cubicBezTo>
                    <a:pt x="347" y="245"/>
                    <a:pt x="347" y="245"/>
                    <a:pt x="347" y="245"/>
                  </a:cubicBezTo>
                  <a:cubicBezTo>
                    <a:pt x="347" y="238"/>
                    <a:pt x="347" y="238"/>
                    <a:pt x="347" y="238"/>
                  </a:cubicBezTo>
                  <a:cubicBezTo>
                    <a:pt x="350" y="238"/>
                    <a:pt x="350" y="238"/>
                    <a:pt x="350" y="238"/>
                  </a:cubicBezTo>
                  <a:cubicBezTo>
                    <a:pt x="350" y="231"/>
                    <a:pt x="350" y="231"/>
                    <a:pt x="350" y="231"/>
                  </a:cubicBezTo>
                  <a:cubicBezTo>
                    <a:pt x="347" y="231"/>
                    <a:pt x="347" y="231"/>
                    <a:pt x="347" y="231"/>
                  </a:cubicBezTo>
                  <a:cubicBezTo>
                    <a:pt x="347" y="225"/>
                    <a:pt x="347" y="225"/>
                    <a:pt x="347" y="225"/>
                  </a:cubicBezTo>
                  <a:cubicBezTo>
                    <a:pt x="350" y="225"/>
                    <a:pt x="350" y="225"/>
                    <a:pt x="350" y="225"/>
                  </a:cubicBezTo>
                  <a:cubicBezTo>
                    <a:pt x="350" y="218"/>
                    <a:pt x="350" y="218"/>
                    <a:pt x="350" y="218"/>
                  </a:cubicBezTo>
                  <a:cubicBezTo>
                    <a:pt x="346" y="218"/>
                    <a:pt x="346" y="218"/>
                    <a:pt x="346" y="218"/>
                  </a:cubicBezTo>
                  <a:cubicBezTo>
                    <a:pt x="346" y="212"/>
                    <a:pt x="346" y="212"/>
                    <a:pt x="346" y="212"/>
                  </a:cubicBezTo>
                  <a:cubicBezTo>
                    <a:pt x="349" y="211"/>
                    <a:pt x="349" y="211"/>
                    <a:pt x="349" y="211"/>
                  </a:cubicBezTo>
                  <a:cubicBezTo>
                    <a:pt x="349" y="205"/>
                    <a:pt x="349" y="205"/>
                    <a:pt x="349" y="205"/>
                  </a:cubicBezTo>
                  <a:cubicBezTo>
                    <a:pt x="346" y="205"/>
                    <a:pt x="346" y="205"/>
                    <a:pt x="346" y="205"/>
                  </a:cubicBezTo>
                  <a:cubicBezTo>
                    <a:pt x="345" y="198"/>
                    <a:pt x="345" y="198"/>
                    <a:pt x="345" y="198"/>
                  </a:cubicBezTo>
                  <a:cubicBezTo>
                    <a:pt x="349" y="198"/>
                    <a:pt x="349" y="198"/>
                    <a:pt x="349" y="198"/>
                  </a:cubicBezTo>
                  <a:cubicBezTo>
                    <a:pt x="348" y="192"/>
                    <a:pt x="348" y="192"/>
                    <a:pt x="348" y="192"/>
                  </a:cubicBezTo>
                  <a:cubicBezTo>
                    <a:pt x="345" y="192"/>
                    <a:pt x="345" y="192"/>
                    <a:pt x="345" y="192"/>
                  </a:cubicBezTo>
                  <a:cubicBezTo>
                    <a:pt x="345" y="185"/>
                    <a:pt x="345" y="185"/>
                    <a:pt x="345" y="185"/>
                  </a:cubicBezTo>
                  <a:cubicBezTo>
                    <a:pt x="348" y="185"/>
                    <a:pt x="348" y="185"/>
                    <a:pt x="348" y="185"/>
                  </a:cubicBezTo>
                  <a:cubicBezTo>
                    <a:pt x="348" y="178"/>
                    <a:pt x="348" y="178"/>
                    <a:pt x="348" y="178"/>
                  </a:cubicBezTo>
                  <a:cubicBezTo>
                    <a:pt x="345" y="179"/>
                    <a:pt x="345" y="179"/>
                    <a:pt x="345" y="179"/>
                  </a:cubicBezTo>
                  <a:cubicBezTo>
                    <a:pt x="344" y="172"/>
                    <a:pt x="344" y="172"/>
                    <a:pt x="344" y="172"/>
                  </a:cubicBezTo>
                  <a:cubicBezTo>
                    <a:pt x="348" y="172"/>
                    <a:pt x="348" y="172"/>
                    <a:pt x="348" y="172"/>
                  </a:cubicBezTo>
                  <a:cubicBezTo>
                    <a:pt x="347" y="165"/>
                    <a:pt x="347" y="165"/>
                    <a:pt x="347" y="165"/>
                  </a:cubicBezTo>
                  <a:cubicBezTo>
                    <a:pt x="344" y="165"/>
                    <a:pt x="344" y="165"/>
                    <a:pt x="344" y="165"/>
                  </a:cubicBezTo>
                  <a:cubicBezTo>
                    <a:pt x="344" y="159"/>
                    <a:pt x="344" y="159"/>
                    <a:pt x="344" y="159"/>
                  </a:cubicBezTo>
                  <a:cubicBezTo>
                    <a:pt x="347" y="159"/>
                    <a:pt x="347" y="159"/>
                    <a:pt x="347" y="159"/>
                  </a:cubicBezTo>
                  <a:cubicBezTo>
                    <a:pt x="347" y="152"/>
                    <a:pt x="347" y="152"/>
                    <a:pt x="347" y="152"/>
                  </a:cubicBezTo>
                  <a:cubicBezTo>
                    <a:pt x="343" y="152"/>
                    <a:pt x="343" y="152"/>
                    <a:pt x="343" y="152"/>
                  </a:cubicBezTo>
                  <a:cubicBezTo>
                    <a:pt x="343" y="146"/>
                    <a:pt x="343" y="146"/>
                    <a:pt x="343" y="146"/>
                  </a:cubicBezTo>
                  <a:cubicBezTo>
                    <a:pt x="346" y="146"/>
                    <a:pt x="346" y="146"/>
                    <a:pt x="346" y="146"/>
                  </a:cubicBezTo>
                  <a:cubicBezTo>
                    <a:pt x="346" y="142"/>
                    <a:pt x="346" y="142"/>
                    <a:pt x="346" y="142"/>
                  </a:cubicBezTo>
                  <a:cubicBezTo>
                    <a:pt x="346" y="141"/>
                    <a:pt x="346" y="141"/>
                    <a:pt x="346" y="141"/>
                  </a:cubicBezTo>
                  <a:cubicBezTo>
                    <a:pt x="346" y="140"/>
                    <a:pt x="346" y="139"/>
                    <a:pt x="346" y="138"/>
                  </a:cubicBezTo>
                  <a:cubicBezTo>
                    <a:pt x="342" y="139"/>
                    <a:pt x="342" y="139"/>
                    <a:pt x="342" y="139"/>
                  </a:cubicBezTo>
                  <a:cubicBezTo>
                    <a:pt x="342" y="137"/>
                    <a:pt x="341" y="134"/>
                    <a:pt x="341" y="132"/>
                  </a:cubicBezTo>
                  <a:cubicBezTo>
                    <a:pt x="344" y="131"/>
                    <a:pt x="344" y="131"/>
                    <a:pt x="344" y="131"/>
                  </a:cubicBezTo>
                  <a:cubicBezTo>
                    <a:pt x="344" y="129"/>
                    <a:pt x="343" y="127"/>
                    <a:pt x="342" y="125"/>
                  </a:cubicBezTo>
                  <a:cubicBezTo>
                    <a:pt x="339" y="126"/>
                    <a:pt x="339" y="126"/>
                    <a:pt x="339" y="126"/>
                  </a:cubicBezTo>
                  <a:cubicBezTo>
                    <a:pt x="338" y="124"/>
                    <a:pt x="338" y="122"/>
                    <a:pt x="337" y="119"/>
                  </a:cubicBezTo>
                  <a:cubicBezTo>
                    <a:pt x="340" y="118"/>
                    <a:pt x="340" y="118"/>
                    <a:pt x="340" y="118"/>
                  </a:cubicBezTo>
                  <a:cubicBezTo>
                    <a:pt x="339" y="116"/>
                    <a:pt x="339" y="114"/>
                    <a:pt x="338" y="112"/>
                  </a:cubicBezTo>
                  <a:cubicBezTo>
                    <a:pt x="335" y="113"/>
                    <a:pt x="335" y="113"/>
                    <a:pt x="335" y="113"/>
                  </a:cubicBezTo>
                  <a:cubicBezTo>
                    <a:pt x="334" y="111"/>
                    <a:pt x="333" y="109"/>
                    <a:pt x="332" y="107"/>
                  </a:cubicBezTo>
                  <a:cubicBezTo>
                    <a:pt x="335" y="106"/>
                    <a:pt x="335" y="106"/>
                    <a:pt x="335" y="106"/>
                  </a:cubicBezTo>
                  <a:cubicBezTo>
                    <a:pt x="334" y="104"/>
                    <a:pt x="334" y="102"/>
                    <a:pt x="333" y="99"/>
                  </a:cubicBezTo>
                  <a:cubicBezTo>
                    <a:pt x="330" y="101"/>
                    <a:pt x="330" y="101"/>
                    <a:pt x="330" y="101"/>
                  </a:cubicBezTo>
                  <a:cubicBezTo>
                    <a:pt x="329" y="99"/>
                    <a:pt x="328" y="97"/>
                    <a:pt x="327" y="95"/>
                  </a:cubicBezTo>
                  <a:cubicBezTo>
                    <a:pt x="330" y="93"/>
                    <a:pt x="330" y="93"/>
                    <a:pt x="330" y="93"/>
                  </a:cubicBezTo>
                  <a:cubicBezTo>
                    <a:pt x="328" y="91"/>
                    <a:pt x="327" y="89"/>
                    <a:pt x="326" y="87"/>
                  </a:cubicBezTo>
                  <a:cubicBezTo>
                    <a:pt x="323" y="89"/>
                    <a:pt x="323" y="89"/>
                    <a:pt x="323" y="89"/>
                  </a:cubicBezTo>
                  <a:cubicBezTo>
                    <a:pt x="322" y="87"/>
                    <a:pt x="321" y="85"/>
                    <a:pt x="320" y="83"/>
                  </a:cubicBezTo>
                  <a:cubicBezTo>
                    <a:pt x="323" y="82"/>
                    <a:pt x="323" y="82"/>
                    <a:pt x="323" y="82"/>
                  </a:cubicBezTo>
                  <a:cubicBezTo>
                    <a:pt x="322" y="80"/>
                    <a:pt x="320" y="78"/>
                    <a:pt x="319" y="76"/>
                  </a:cubicBezTo>
                  <a:cubicBezTo>
                    <a:pt x="316" y="78"/>
                    <a:pt x="316" y="78"/>
                    <a:pt x="316" y="78"/>
                  </a:cubicBezTo>
                  <a:cubicBezTo>
                    <a:pt x="315" y="76"/>
                    <a:pt x="314" y="74"/>
                    <a:pt x="312" y="72"/>
                  </a:cubicBezTo>
                  <a:cubicBezTo>
                    <a:pt x="315" y="70"/>
                    <a:pt x="315" y="70"/>
                    <a:pt x="315" y="70"/>
                  </a:cubicBezTo>
                  <a:cubicBezTo>
                    <a:pt x="314" y="69"/>
                    <a:pt x="312" y="67"/>
                    <a:pt x="311" y="65"/>
                  </a:cubicBezTo>
                  <a:cubicBezTo>
                    <a:pt x="308" y="67"/>
                    <a:pt x="308" y="67"/>
                    <a:pt x="308" y="67"/>
                  </a:cubicBezTo>
                  <a:cubicBezTo>
                    <a:pt x="307" y="65"/>
                    <a:pt x="305" y="64"/>
                    <a:pt x="304" y="62"/>
                  </a:cubicBezTo>
                  <a:cubicBezTo>
                    <a:pt x="307" y="60"/>
                    <a:pt x="307" y="60"/>
                    <a:pt x="307" y="60"/>
                  </a:cubicBezTo>
                  <a:cubicBezTo>
                    <a:pt x="305" y="58"/>
                    <a:pt x="304" y="56"/>
                    <a:pt x="302" y="55"/>
                  </a:cubicBezTo>
                  <a:cubicBezTo>
                    <a:pt x="299" y="57"/>
                    <a:pt x="299" y="57"/>
                    <a:pt x="299" y="57"/>
                  </a:cubicBezTo>
                  <a:cubicBezTo>
                    <a:pt x="298" y="55"/>
                    <a:pt x="296" y="54"/>
                    <a:pt x="295" y="52"/>
                  </a:cubicBezTo>
                  <a:cubicBezTo>
                    <a:pt x="297" y="50"/>
                    <a:pt x="297" y="50"/>
                    <a:pt x="297" y="50"/>
                  </a:cubicBezTo>
                  <a:cubicBezTo>
                    <a:pt x="296" y="48"/>
                    <a:pt x="294" y="47"/>
                    <a:pt x="292" y="45"/>
                  </a:cubicBezTo>
                  <a:cubicBezTo>
                    <a:pt x="290" y="48"/>
                    <a:pt x="290" y="48"/>
                    <a:pt x="290" y="48"/>
                  </a:cubicBezTo>
                  <a:cubicBezTo>
                    <a:pt x="288" y="46"/>
                    <a:pt x="287" y="45"/>
                    <a:pt x="285" y="43"/>
                  </a:cubicBezTo>
                  <a:cubicBezTo>
                    <a:pt x="287" y="41"/>
                    <a:pt x="287" y="41"/>
                    <a:pt x="287" y="41"/>
                  </a:cubicBezTo>
                  <a:cubicBezTo>
                    <a:pt x="285" y="39"/>
                    <a:pt x="284" y="38"/>
                    <a:pt x="282" y="36"/>
                  </a:cubicBezTo>
                  <a:cubicBezTo>
                    <a:pt x="280" y="39"/>
                    <a:pt x="280" y="39"/>
                    <a:pt x="280" y="39"/>
                  </a:cubicBezTo>
                  <a:cubicBezTo>
                    <a:pt x="278" y="38"/>
                    <a:pt x="276" y="36"/>
                    <a:pt x="274" y="35"/>
                  </a:cubicBezTo>
                  <a:cubicBezTo>
                    <a:pt x="276" y="32"/>
                    <a:pt x="276" y="32"/>
                    <a:pt x="276" y="32"/>
                  </a:cubicBezTo>
                  <a:cubicBezTo>
                    <a:pt x="274" y="31"/>
                    <a:pt x="273" y="30"/>
                    <a:pt x="271" y="29"/>
                  </a:cubicBezTo>
                  <a:cubicBezTo>
                    <a:pt x="269" y="31"/>
                    <a:pt x="269" y="31"/>
                    <a:pt x="269" y="31"/>
                  </a:cubicBezTo>
                  <a:cubicBezTo>
                    <a:pt x="267" y="30"/>
                    <a:pt x="265" y="29"/>
                    <a:pt x="263" y="28"/>
                  </a:cubicBezTo>
                  <a:cubicBezTo>
                    <a:pt x="265" y="25"/>
                    <a:pt x="265" y="25"/>
                    <a:pt x="265" y="25"/>
                  </a:cubicBezTo>
                  <a:cubicBezTo>
                    <a:pt x="263" y="24"/>
                    <a:pt x="261" y="23"/>
                    <a:pt x="259" y="22"/>
                  </a:cubicBezTo>
                  <a:cubicBezTo>
                    <a:pt x="257" y="24"/>
                    <a:pt x="257" y="24"/>
                    <a:pt x="257" y="24"/>
                  </a:cubicBezTo>
                  <a:cubicBezTo>
                    <a:pt x="255" y="23"/>
                    <a:pt x="253" y="22"/>
                    <a:pt x="251" y="21"/>
                  </a:cubicBezTo>
                  <a:cubicBezTo>
                    <a:pt x="253" y="18"/>
                    <a:pt x="253" y="18"/>
                    <a:pt x="253" y="18"/>
                  </a:cubicBezTo>
                  <a:cubicBezTo>
                    <a:pt x="251" y="17"/>
                    <a:pt x="249" y="16"/>
                    <a:pt x="247" y="15"/>
                  </a:cubicBezTo>
                  <a:cubicBezTo>
                    <a:pt x="245" y="19"/>
                    <a:pt x="245" y="19"/>
                    <a:pt x="245" y="19"/>
                  </a:cubicBezTo>
                  <a:cubicBezTo>
                    <a:pt x="243" y="18"/>
                    <a:pt x="241" y="17"/>
                    <a:pt x="239" y="16"/>
                  </a:cubicBezTo>
                  <a:cubicBezTo>
                    <a:pt x="241" y="13"/>
                    <a:pt x="241" y="13"/>
                    <a:pt x="241" y="13"/>
                  </a:cubicBezTo>
                  <a:cubicBezTo>
                    <a:pt x="239" y="12"/>
                    <a:pt x="236" y="11"/>
                    <a:pt x="234" y="10"/>
                  </a:cubicBezTo>
                  <a:cubicBezTo>
                    <a:pt x="233" y="13"/>
                    <a:pt x="233" y="13"/>
                    <a:pt x="233" y="13"/>
                  </a:cubicBezTo>
                  <a:cubicBezTo>
                    <a:pt x="231" y="13"/>
                    <a:pt x="229" y="12"/>
                    <a:pt x="227" y="11"/>
                  </a:cubicBezTo>
                  <a:cubicBezTo>
                    <a:pt x="228" y="8"/>
                    <a:pt x="228" y="8"/>
                    <a:pt x="228" y="8"/>
                  </a:cubicBezTo>
                  <a:cubicBezTo>
                    <a:pt x="226" y="7"/>
                    <a:pt x="223" y="7"/>
                    <a:pt x="221" y="6"/>
                  </a:cubicBezTo>
                  <a:cubicBezTo>
                    <a:pt x="220" y="9"/>
                    <a:pt x="220" y="9"/>
                    <a:pt x="220" y="9"/>
                  </a:cubicBezTo>
                  <a:cubicBezTo>
                    <a:pt x="218" y="9"/>
                    <a:pt x="216" y="8"/>
                    <a:pt x="214" y="8"/>
                  </a:cubicBezTo>
                  <a:cubicBezTo>
                    <a:pt x="215" y="4"/>
                    <a:pt x="215" y="4"/>
                    <a:pt x="215" y="4"/>
                  </a:cubicBezTo>
                  <a:cubicBezTo>
                    <a:pt x="212" y="4"/>
                    <a:pt x="210" y="3"/>
                    <a:pt x="208" y="3"/>
                  </a:cubicBezTo>
                  <a:cubicBezTo>
                    <a:pt x="207" y="6"/>
                    <a:pt x="207" y="6"/>
                    <a:pt x="207" y="6"/>
                  </a:cubicBezTo>
                  <a:cubicBezTo>
                    <a:pt x="205" y="6"/>
                    <a:pt x="203" y="6"/>
                    <a:pt x="201" y="5"/>
                  </a:cubicBezTo>
                  <a:cubicBezTo>
                    <a:pt x="201" y="2"/>
                    <a:pt x="201" y="2"/>
                    <a:pt x="201" y="2"/>
                  </a:cubicBezTo>
                  <a:cubicBezTo>
                    <a:pt x="199" y="2"/>
                    <a:pt x="197" y="1"/>
                    <a:pt x="194" y="1"/>
                  </a:cubicBezTo>
                  <a:cubicBezTo>
                    <a:pt x="194" y="4"/>
                    <a:pt x="194" y="4"/>
                    <a:pt x="194" y="4"/>
                  </a:cubicBezTo>
                  <a:cubicBezTo>
                    <a:pt x="192" y="4"/>
                    <a:pt x="190" y="4"/>
                    <a:pt x="187" y="4"/>
                  </a:cubicBezTo>
                  <a:cubicBezTo>
                    <a:pt x="188" y="0"/>
                    <a:pt x="188" y="0"/>
                    <a:pt x="188" y="0"/>
                  </a:cubicBezTo>
                  <a:cubicBezTo>
                    <a:pt x="185" y="0"/>
                    <a:pt x="183" y="0"/>
                    <a:pt x="181" y="0"/>
                  </a:cubicBezTo>
                  <a:cubicBezTo>
                    <a:pt x="181" y="3"/>
                    <a:pt x="181" y="3"/>
                    <a:pt x="181" y="3"/>
                  </a:cubicBezTo>
                  <a:cubicBezTo>
                    <a:pt x="179" y="3"/>
                    <a:pt x="176" y="3"/>
                    <a:pt x="174" y="3"/>
                  </a:cubicBezTo>
                  <a:cubicBezTo>
                    <a:pt x="174" y="0"/>
                    <a:pt x="174" y="0"/>
                    <a:pt x="174" y="0"/>
                  </a:cubicBezTo>
                  <a:cubicBezTo>
                    <a:pt x="172" y="0"/>
                    <a:pt x="170" y="0"/>
                    <a:pt x="167" y="0"/>
                  </a:cubicBezTo>
                  <a:cubicBezTo>
                    <a:pt x="167" y="3"/>
                    <a:pt x="167" y="3"/>
                    <a:pt x="167" y="3"/>
                  </a:cubicBezTo>
                  <a:cubicBezTo>
                    <a:pt x="165" y="3"/>
                    <a:pt x="163" y="4"/>
                    <a:pt x="161" y="4"/>
                  </a:cubicBezTo>
                  <a:cubicBezTo>
                    <a:pt x="160" y="1"/>
                    <a:pt x="160" y="1"/>
                    <a:pt x="160" y="1"/>
                  </a:cubicBezTo>
                  <a:cubicBezTo>
                    <a:pt x="158" y="1"/>
                    <a:pt x="156" y="1"/>
                    <a:pt x="154" y="1"/>
                  </a:cubicBezTo>
                  <a:cubicBezTo>
                    <a:pt x="154" y="5"/>
                    <a:pt x="154" y="5"/>
                    <a:pt x="154" y="5"/>
                  </a:cubicBezTo>
                  <a:cubicBezTo>
                    <a:pt x="152" y="5"/>
                    <a:pt x="150" y="5"/>
                    <a:pt x="147" y="5"/>
                  </a:cubicBezTo>
                  <a:cubicBezTo>
                    <a:pt x="147" y="2"/>
                    <a:pt x="147" y="2"/>
                    <a:pt x="147" y="2"/>
                  </a:cubicBezTo>
                  <a:cubicBezTo>
                    <a:pt x="145" y="2"/>
                    <a:pt x="144" y="3"/>
                    <a:pt x="142" y="3"/>
                  </a:cubicBezTo>
                  <a:cubicBezTo>
                    <a:pt x="140" y="3"/>
                    <a:pt x="140" y="3"/>
                    <a:pt x="140" y="3"/>
                  </a:cubicBezTo>
                  <a:cubicBezTo>
                    <a:pt x="141" y="7"/>
                    <a:pt x="141" y="7"/>
                    <a:pt x="141" y="7"/>
                  </a:cubicBezTo>
                  <a:cubicBezTo>
                    <a:pt x="139" y="7"/>
                    <a:pt x="137" y="8"/>
                    <a:pt x="134" y="8"/>
                  </a:cubicBezTo>
                  <a:cubicBezTo>
                    <a:pt x="134" y="5"/>
                    <a:pt x="134" y="5"/>
                    <a:pt x="134" y="5"/>
                  </a:cubicBezTo>
                  <a:cubicBezTo>
                    <a:pt x="131" y="5"/>
                    <a:pt x="129" y="6"/>
                    <a:pt x="127" y="7"/>
                  </a:cubicBezTo>
                  <a:cubicBezTo>
                    <a:pt x="128" y="10"/>
                    <a:pt x="128" y="10"/>
                    <a:pt x="128" y="10"/>
                  </a:cubicBezTo>
                  <a:cubicBezTo>
                    <a:pt x="126" y="10"/>
                    <a:pt x="124" y="11"/>
                    <a:pt x="122" y="12"/>
                  </a:cubicBezTo>
                  <a:cubicBezTo>
                    <a:pt x="121" y="9"/>
                    <a:pt x="121" y="9"/>
                    <a:pt x="121" y="9"/>
                  </a:cubicBezTo>
                  <a:cubicBezTo>
                    <a:pt x="118" y="9"/>
                    <a:pt x="116" y="10"/>
                    <a:pt x="114" y="11"/>
                  </a:cubicBezTo>
                  <a:cubicBezTo>
                    <a:pt x="115" y="14"/>
                    <a:pt x="115" y="14"/>
                    <a:pt x="115" y="14"/>
                  </a:cubicBezTo>
                  <a:cubicBezTo>
                    <a:pt x="113" y="15"/>
                    <a:pt x="111" y="16"/>
                    <a:pt x="109" y="16"/>
                  </a:cubicBezTo>
                  <a:cubicBezTo>
                    <a:pt x="108" y="13"/>
                    <a:pt x="108" y="13"/>
                    <a:pt x="108" y="13"/>
                  </a:cubicBezTo>
                  <a:cubicBezTo>
                    <a:pt x="106" y="14"/>
                    <a:pt x="104" y="15"/>
                    <a:pt x="102" y="16"/>
                  </a:cubicBezTo>
                  <a:cubicBezTo>
                    <a:pt x="103" y="19"/>
                    <a:pt x="103" y="19"/>
                    <a:pt x="103" y="19"/>
                  </a:cubicBezTo>
                  <a:cubicBezTo>
                    <a:pt x="101" y="20"/>
                    <a:pt x="99" y="21"/>
                    <a:pt x="97" y="22"/>
                  </a:cubicBezTo>
                  <a:cubicBezTo>
                    <a:pt x="95" y="19"/>
                    <a:pt x="95" y="19"/>
                    <a:pt x="95" y="19"/>
                  </a:cubicBezTo>
                  <a:cubicBezTo>
                    <a:pt x="93" y="20"/>
                    <a:pt x="91" y="21"/>
                    <a:pt x="89" y="22"/>
                  </a:cubicBezTo>
                  <a:cubicBezTo>
                    <a:pt x="91" y="25"/>
                    <a:pt x="91" y="25"/>
                    <a:pt x="91" y="25"/>
                  </a:cubicBezTo>
                  <a:cubicBezTo>
                    <a:pt x="89" y="26"/>
                    <a:pt x="87" y="27"/>
                    <a:pt x="85" y="29"/>
                  </a:cubicBezTo>
                  <a:cubicBezTo>
                    <a:pt x="84" y="26"/>
                    <a:pt x="84" y="26"/>
                    <a:pt x="84" y="26"/>
                  </a:cubicBezTo>
                  <a:cubicBezTo>
                    <a:pt x="82" y="27"/>
                    <a:pt x="80" y="28"/>
                    <a:pt x="78" y="29"/>
                  </a:cubicBezTo>
                  <a:cubicBezTo>
                    <a:pt x="80" y="32"/>
                    <a:pt x="80" y="32"/>
                    <a:pt x="80" y="32"/>
                  </a:cubicBezTo>
                  <a:cubicBezTo>
                    <a:pt x="78" y="33"/>
                    <a:pt x="76" y="35"/>
                    <a:pt x="74" y="36"/>
                  </a:cubicBezTo>
                  <a:cubicBezTo>
                    <a:pt x="72" y="33"/>
                    <a:pt x="72" y="33"/>
                    <a:pt x="72" y="33"/>
                  </a:cubicBezTo>
                  <a:cubicBezTo>
                    <a:pt x="70" y="35"/>
                    <a:pt x="69" y="36"/>
                    <a:pt x="67" y="37"/>
                  </a:cubicBezTo>
                  <a:cubicBezTo>
                    <a:pt x="69" y="40"/>
                    <a:pt x="69" y="40"/>
                    <a:pt x="69" y="40"/>
                  </a:cubicBezTo>
                  <a:cubicBezTo>
                    <a:pt x="67" y="41"/>
                    <a:pt x="65" y="43"/>
                    <a:pt x="64" y="44"/>
                  </a:cubicBezTo>
                  <a:cubicBezTo>
                    <a:pt x="62" y="42"/>
                    <a:pt x="62" y="42"/>
                    <a:pt x="62" y="42"/>
                  </a:cubicBezTo>
                  <a:cubicBezTo>
                    <a:pt x="60" y="43"/>
                    <a:pt x="58" y="45"/>
                    <a:pt x="56" y="46"/>
                  </a:cubicBezTo>
                  <a:cubicBezTo>
                    <a:pt x="59" y="49"/>
                    <a:pt x="59" y="49"/>
                    <a:pt x="59" y="49"/>
                  </a:cubicBezTo>
                  <a:cubicBezTo>
                    <a:pt x="57" y="50"/>
                    <a:pt x="56" y="52"/>
                    <a:pt x="54" y="53"/>
                  </a:cubicBezTo>
                  <a:cubicBezTo>
                    <a:pt x="52" y="51"/>
                    <a:pt x="52" y="51"/>
                    <a:pt x="52" y="51"/>
                  </a:cubicBezTo>
                  <a:cubicBezTo>
                    <a:pt x="50" y="53"/>
                    <a:pt x="48" y="54"/>
                    <a:pt x="47" y="56"/>
                  </a:cubicBezTo>
                  <a:cubicBezTo>
                    <a:pt x="49" y="58"/>
                    <a:pt x="49" y="58"/>
                    <a:pt x="49" y="58"/>
                  </a:cubicBezTo>
                  <a:cubicBezTo>
                    <a:pt x="48" y="60"/>
                    <a:pt x="46" y="62"/>
                    <a:pt x="45" y="63"/>
                  </a:cubicBezTo>
                  <a:cubicBezTo>
                    <a:pt x="42" y="61"/>
                    <a:pt x="42" y="61"/>
                    <a:pt x="42" y="61"/>
                  </a:cubicBezTo>
                  <a:cubicBezTo>
                    <a:pt x="41" y="63"/>
                    <a:pt x="39" y="64"/>
                    <a:pt x="38" y="66"/>
                  </a:cubicBezTo>
                  <a:cubicBezTo>
                    <a:pt x="41" y="68"/>
                    <a:pt x="41" y="68"/>
                    <a:pt x="41" y="68"/>
                  </a:cubicBezTo>
                  <a:cubicBezTo>
                    <a:pt x="39" y="70"/>
                    <a:pt x="38" y="72"/>
                    <a:pt x="37" y="74"/>
                  </a:cubicBezTo>
                  <a:cubicBezTo>
                    <a:pt x="34" y="72"/>
                    <a:pt x="34" y="72"/>
                    <a:pt x="34" y="72"/>
                  </a:cubicBezTo>
                  <a:cubicBezTo>
                    <a:pt x="33" y="74"/>
                    <a:pt x="31" y="75"/>
                    <a:pt x="30" y="77"/>
                  </a:cubicBezTo>
                  <a:cubicBezTo>
                    <a:pt x="33" y="79"/>
                    <a:pt x="33" y="79"/>
                    <a:pt x="33" y="79"/>
                  </a:cubicBezTo>
                  <a:cubicBezTo>
                    <a:pt x="32" y="81"/>
                    <a:pt x="30" y="83"/>
                    <a:pt x="29" y="85"/>
                  </a:cubicBezTo>
                  <a:cubicBezTo>
                    <a:pt x="26" y="83"/>
                    <a:pt x="26" y="83"/>
                    <a:pt x="26" y="83"/>
                  </a:cubicBezTo>
                  <a:cubicBezTo>
                    <a:pt x="25" y="85"/>
                    <a:pt x="24" y="87"/>
                    <a:pt x="23" y="89"/>
                  </a:cubicBezTo>
                  <a:cubicBezTo>
                    <a:pt x="26" y="91"/>
                    <a:pt x="26" y="91"/>
                    <a:pt x="26" y="91"/>
                  </a:cubicBezTo>
                  <a:cubicBezTo>
                    <a:pt x="25" y="92"/>
                    <a:pt x="24" y="94"/>
                    <a:pt x="23" y="96"/>
                  </a:cubicBezTo>
                  <a:cubicBezTo>
                    <a:pt x="20" y="95"/>
                    <a:pt x="20" y="95"/>
                    <a:pt x="20" y="95"/>
                  </a:cubicBezTo>
                  <a:cubicBezTo>
                    <a:pt x="19" y="97"/>
                    <a:pt x="18" y="99"/>
                    <a:pt x="17" y="101"/>
                  </a:cubicBezTo>
                  <a:cubicBezTo>
                    <a:pt x="20" y="102"/>
                    <a:pt x="20" y="102"/>
                    <a:pt x="20" y="102"/>
                  </a:cubicBezTo>
                  <a:cubicBezTo>
                    <a:pt x="19" y="104"/>
                    <a:pt x="18" y="106"/>
                    <a:pt x="17" y="109"/>
                  </a:cubicBezTo>
                  <a:cubicBezTo>
                    <a:pt x="14" y="107"/>
                    <a:pt x="14" y="107"/>
                    <a:pt x="14" y="107"/>
                  </a:cubicBezTo>
                  <a:cubicBezTo>
                    <a:pt x="13" y="109"/>
                    <a:pt x="12" y="111"/>
                    <a:pt x="11" y="114"/>
                  </a:cubicBezTo>
                  <a:cubicBezTo>
                    <a:pt x="15" y="115"/>
                    <a:pt x="15" y="115"/>
                    <a:pt x="15" y="115"/>
                  </a:cubicBezTo>
                  <a:cubicBezTo>
                    <a:pt x="14" y="117"/>
                    <a:pt x="13" y="119"/>
                    <a:pt x="12" y="121"/>
                  </a:cubicBezTo>
                  <a:cubicBezTo>
                    <a:pt x="9" y="120"/>
                    <a:pt x="9" y="120"/>
                    <a:pt x="9" y="120"/>
                  </a:cubicBezTo>
                  <a:cubicBezTo>
                    <a:pt x="8" y="122"/>
                    <a:pt x="8" y="124"/>
                    <a:pt x="7" y="127"/>
                  </a:cubicBezTo>
                  <a:cubicBezTo>
                    <a:pt x="10" y="127"/>
                    <a:pt x="10" y="127"/>
                    <a:pt x="10" y="127"/>
                  </a:cubicBezTo>
                  <a:cubicBezTo>
                    <a:pt x="10" y="130"/>
                    <a:pt x="9" y="132"/>
                    <a:pt x="9" y="134"/>
                  </a:cubicBezTo>
                  <a:cubicBezTo>
                    <a:pt x="5" y="133"/>
                    <a:pt x="5" y="133"/>
                    <a:pt x="5" y="133"/>
                  </a:cubicBezTo>
                  <a:cubicBezTo>
                    <a:pt x="5" y="135"/>
                    <a:pt x="4" y="138"/>
                    <a:pt x="4" y="140"/>
                  </a:cubicBezTo>
                  <a:cubicBezTo>
                    <a:pt x="7" y="140"/>
                    <a:pt x="7" y="140"/>
                    <a:pt x="7" y="140"/>
                  </a:cubicBezTo>
                  <a:cubicBezTo>
                    <a:pt x="7" y="143"/>
                    <a:pt x="6" y="145"/>
                    <a:pt x="6" y="147"/>
                  </a:cubicBezTo>
                  <a:cubicBezTo>
                    <a:pt x="3" y="147"/>
                    <a:pt x="3" y="147"/>
                    <a:pt x="3" y="147"/>
                  </a:cubicBezTo>
                  <a:cubicBezTo>
                    <a:pt x="2" y="149"/>
                    <a:pt x="2" y="151"/>
                    <a:pt x="2" y="153"/>
                  </a:cubicBezTo>
                  <a:cubicBezTo>
                    <a:pt x="5" y="154"/>
                    <a:pt x="5" y="154"/>
                    <a:pt x="5" y="154"/>
                  </a:cubicBezTo>
                  <a:cubicBezTo>
                    <a:pt x="5" y="156"/>
                    <a:pt x="5" y="158"/>
                    <a:pt x="4" y="160"/>
                  </a:cubicBezTo>
                  <a:cubicBezTo>
                    <a:pt x="1" y="160"/>
                    <a:pt x="1" y="160"/>
                    <a:pt x="1" y="160"/>
                  </a:cubicBezTo>
                  <a:cubicBezTo>
                    <a:pt x="1" y="162"/>
                    <a:pt x="1" y="165"/>
                    <a:pt x="1" y="167"/>
                  </a:cubicBezTo>
                  <a:cubicBezTo>
                    <a:pt x="4" y="167"/>
                    <a:pt x="4" y="167"/>
                    <a:pt x="4" y="167"/>
                  </a:cubicBezTo>
                  <a:cubicBezTo>
                    <a:pt x="4" y="169"/>
                    <a:pt x="4" y="171"/>
                    <a:pt x="4" y="174"/>
                  </a:cubicBezTo>
                  <a:cubicBezTo>
                    <a:pt x="0" y="174"/>
                    <a:pt x="0" y="174"/>
                    <a:pt x="0" y="174"/>
                  </a:cubicBezTo>
                  <a:cubicBezTo>
                    <a:pt x="0" y="176"/>
                    <a:pt x="1" y="178"/>
                    <a:pt x="1" y="180"/>
                  </a:cubicBezTo>
                  <a:cubicBezTo>
                    <a:pt x="4" y="180"/>
                    <a:pt x="4" y="180"/>
                    <a:pt x="4" y="180"/>
                  </a:cubicBezTo>
                  <a:cubicBezTo>
                    <a:pt x="4" y="183"/>
                    <a:pt x="4" y="185"/>
                    <a:pt x="4" y="187"/>
                  </a:cubicBezTo>
                  <a:cubicBezTo>
                    <a:pt x="1" y="187"/>
                    <a:pt x="1" y="187"/>
                    <a:pt x="1" y="187"/>
                  </a:cubicBezTo>
                  <a:cubicBezTo>
                    <a:pt x="1" y="190"/>
                    <a:pt x="1" y="192"/>
                    <a:pt x="2" y="194"/>
                  </a:cubicBezTo>
                  <a:cubicBezTo>
                    <a:pt x="5" y="194"/>
                    <a:pt x="5" y="194"/>
                    <a:pt x="5" y="194"/>
                  </a:cubicBezTo>
                  <a:cubicBezTo>
                    <a:pt x="5" y="196"/>
                    <a:pt x="5" y="198"/>
                    <a:pt x="6" y="200"/>
                  </a:cubicBezTo>
                  <a:cubicBezTo>
                    <a:pt x="3" y="201"/>
                    <a:pt x="3" y="201"/>
                    <a:pt x="3" y="201"/>
                  </a:cubicBezTo>
                  <a:cubicBezTo>
                    <a:pt x="3" y="203"/>
                    <a:pt x="3" y="205"/>
                    <a:pt x="4" y="208"/>
                  </a:cubicBezTo>
                  <a:cubicBezTo>
                    <a:pt x="4" y="208"/>
                    <a:pt x="4" y="208"/>
                    <a:pt x="4" y="208"/>
                  </a:cubicBezTo>
                  <a:cubicBezTo>
                    <a:pt x="5" y="210"/>
                    <a:pt x="5" y="210"/>
                    <a:pt x="5" y="210"/>
                  </a:cubicBezTo>
                  <a:cubicBezTo>
                    <a:pt x="8" y="209"/>
                    <a:pt x="8" y="209"/>
                    <a:pt x="8" y="209"/>
                  </a:cubicBezTo>
                  <a:cubicBezTo>
                    <a:pt x="10" y="215"/>
                    <a:pt x="10" y="215"/>
                    <a:pt x="10" y="215"/>
                  </a:cubicBezTo>
                  <a:cubicBezTo>
                    <a:pt x="7" y="217"/>
                    <a:pt x="7" y="217"/>
                    <a:pt x="7" y="217"/>
                  </a:cubicBezTo>
                  <a:cubicBezTo>
                    <a:pt x="9" y="223"/>
                    <a:pt x="9" y="223"/>
                    <a:pt x="9" y="223"/>
                  </a:cubicBezTo>
                  <a:cubicBezTo>
                    <a:pt x="12" y="222"/>
                    <a:pt x="12" y="222"/>
                    <a:pt x="12" y="222"/>
                  </a:cubicBezTo>
                  <a:cubicBezTo>
                    <a:pt x="14" y="228"/>
                    <a:pt x="14" y="228"/>
                    <a:pt x="14" y="228"/>
                  </a:cubicBezTo>
                  <a:cubicBezTo>
                    <a:pt x="11" y="229"/>
                    <a:pt x="11" y="229"/>
                    <a:pt x="11" y="229"/>
                  </a:cubicBezTo>
                  <a:cubicBezTo>
                    <a:pt x="13" y="235"/>
                    <a:pt x="13" y="235"/>
                    <a:pt x="13" y="235"/>
                  </a:cubicBezTo>
                  <a:cubicBezTo>
                    <a:pt x="17" y="234"/>
                    <a:pt x="17" y="234"/>
                    <a:pt x="17" y="234"/>
                  </a:cubicBezTo>
                  <a:cubicBezTo>
                    <a:pt x="19" y="240"/>
                    <a:pt x="19" y="240"/>
                    <a:pt x="19" y="240"/>
                  </a:cubicBezTo>
                  <a:cubicBezTo>
                    <a:pt x="16" y="241"/>
                    <a:pt x="16" y="241"/>
                    <a:pt x="16" y="241"/>
                  </a:cubicBezTo>
                  <a:cubicBezTo>
                    <a:pt x="18" y="248"/>
                    <a:pt x="18" y="248"/>
                    <a:pt x="18" y="248"/>
                  </a:cubicBezTo>
                  <a:cubicBezTo>
                    <a:pt x="21" y="247"/>
                    <a:pt x="21" y="247"/>
                    <a:pt x="21" y="247"/>
                  </a:cubicBezTo>
                  <a:cubicBezTo>
                    <a:pt x="23" y="253"/>
                    <a:pt x="23" y="253"/>
                    <a:pt x="23" y="253"/>
                  </a:cubicBezTo>
                  <a:cubicBezTo>
                    <a:pt x="20" y="254"/>
                    <a:pt x="20" y="254"/>
                    <a:pt x="20" y="254"/>
                  </a:cubicBezTo>
                  <a:cubicBezTo>
                    <a:pt x="22" y="260"/>
                    <a:pt x="22" y="260"/>
                    <a:pt x="22" y="260"/>
                  </a:cubicBezTo>
                  <a:cubicBezTo>
                    <a:pt x="25" y="259"/>
                    <a:pt x="25" y="259"/>
                    <a:pt x="25" y="259"/>
                  </a:cubicBezTo>
                  <a:cubicBezTo>
                    <a:pt x="28" y="265"/>
                    <a:pt x="28" y="265"/>
                    <a:pt x="28" y="265"/>
                  </a:cubicBezTo>
                  <a:cubicBezTo>
                    <a:pt x="24" y="266"/>
                    <a:pt x="24" y="266"/>
                    <a:pt x="24" y="266"/>
                  </a:cubicBezTo>
                  <a:cubicBezTo>
                    <a:pt x="27" y="273"/>
                    <a:pt x="27" y="273"/>
                    <a:pt x="27" y="273"/>
                  </a:cubicBezTo>
                  <a:cubicBezTo>
                    <a:pt x="30" y="271"/>
                    <a:pt x="30" y="271"/>
                    <a:pt x="30" y="271"/>
                  </a:cubicBezTo>
                  <a:cubicBezTo>
                    <a:pt x="32" y="278"/>
                    <a:pt x="32" y="278"/>
                    <a:pt x="32" y="278"/>
                  </a:cubicBezTo>
                  <a:cubicBezTo>
                    <a:pt x="29" y="279"/>
                    <a:pt x="29" y="279"/>
                    <a:pt x="29" y="279"/>
                  </a:cubicBezTo>
                  <a:cubicBezTo>
                    <a:pt x="31" y="285"/>
                    <a:pt x="31" y="285"/>
                    <a:pt x="31" y="285"/>
                  </a:cubicBezTo>
                  <a:cubicBezTo>
                    <a:pt x="34" y="284"/>
                    <a:pt x="34" y="284"/>
                    <a:pt x="34" y="284"/>
                  </a:cubicBezTo>
                  <a:cubicBezTo>
                    <a:pt x="36" y="290"/>
                    <a:pt x="36" y="290"/>
                    <a:pt x="36" y="290"/>
                  </a:cubicBezTo>
                  <a:cubicBezTo>
                    <a:pt x="33" y="291"/>
                    <a:pt x="33" y="291"/>
                    <a:pt x="33" y="291"/>
                  </a:cubicBezTo>
                  <a:cubicBezTo>
                    <a:pt x="35" y="297"/>
                    <a:pt x="35" y="297"/>
                    <a:pt x="35" y="297"/>
                  </a:cubicBezTo>
                  <a:cubicBezTo>
                    <a:pt x="39" y="296"/>
                    <a:pt x="39" y="296"/>
                    <a:pt x="39" y="296"/>
                  </a:cubicBezTo>
                  <a:cubicBezTo>
                    <a:pt x="41" y="303"/>
                    <a:pt x="41" y="303"/>
                    <a:pt x="41" y="303"/>
                  </a:cubicBezTo>
                  <a:cubicBezTo>
                    <a:pt x="38" y="304"/>
                    <a:pt x="38" y="304"/>
                    <a:pt x="38" y="304"/>
                  </a:cubicBezTo>
                  <a:cubicBezTo>
                    <a:pt x="40" y="310"/>
                    <a:pt x="40" y="310"/>
                    <a:pt x="40" y="310"/>
                  </a:cubicBezTo>
                  <a:cubicBezTo>
                    <a:pt x="43" y="309"/>
                    <a:pt x="43" y="309"/>
                    <a:pt x="43" y="309"/>
                  </a:cubicBezTo>
                  <a:cubicBezTo>
                    <a:pt x="45" y="315"/>
                    <a:pt x="45" y="315"/>
                    <a:pt x="45" y="315"/>
                  </a:cubicBezTo>
                  <a:cubicBezTo>
                    <a:pt x="42" y="316"/>
                    <a:pt x="42" y="316"/>
                    <a:pt x="42" y="316"/>
                  </a:cubicBezTo>
                  <a:cubicBezTo>
                    <a:pt x="44" y="322"/>
                    <a:pt x="44" y="322"/>
                    <a:pt x="44" y="322"/>
                  </a:cubicBezTo>
                  <a:cubicBezTo>
                    <a:pt x="47" y="321"/>
                    <a:pt x="47" y="321"/>
                    <a:pt x="47" y="321"/>
                  </a:cubicBezTo>
                  <a:cubicBezTo>
                    <a:pt x="50" y="327"/>
                    <a:pt x="50" y="327"/>
                    <a:pt x="50" y="327"/>
                  </a:cubicBezTo>
                  <a:cubicBezTo>
                    <a:pt x="46" y="329"/>
                    <a:pt x="46" y="329"/>
                    <a:pt x="46" y="329"/>
                  </a:cubicBezTo>
                  <a:cubicBezTo>
                    <a:pt x="49" y="335"/>
                    <a:pt x="49" y="335"/>
                    <a:pt x="49" y="335"/>
                  </a:cubicBezTo>
                  <a:cubicBezTo>
                    <a:pt x="52" y="334"/>
                    <a:pt x="52" y="334"/>
                    <a:pt x="52" y="334"/>
                  </a:cubicBezTo>
                  <a:cubicBezTo>
                    <a:pt x="54" y="340"/>
                    <a:pt x="54" y="340"/>
                    <a:pt x="54" y="340"/>
                  </a:cubicBezTo>
                  <a:cubicBezTo>
                    <a:pt x="51" y="341"/>
                    <a:pt x="51" y="341"/>
                    <a:pt x="51" y="341"/>
                  </a:cubicBezTo>
                  <a:cubicBezTo>
                    <a:pt x="53" y="347"/>
                    <a:pt x="53" y="347"/>
                    <a:pt x="53" y="347"/>
                  </a:cubicBezTo>
                  <a:cubicBezTo>
                    <a:pt x="56" y="346"/>
                    <a:pt x="56" y="346"/>
                    <a:pt x="56" y="346"/>
                  </a:cubicBezTo>
                  <a:cubicBezTo>
                    <a:pt x="58" y="352"/>
                    <a:pt x="58" y="352"/>
                    <a:pt x="58" y="352"/>
                  </a:cubicBezTo>
                  <a:cubicBezTo>
                    <a:pt x="55" y="353"/>
                    <a:pt x="55" y="353"/>
                    <a:pt x="55" y="353"/>
                  </a:cubicBezTo>
                  <a:cubicBezTo>
                    <a:pt x="57" y="360"/>
                    <a:pt x="57" y="360"/>
                    <a:pt x="57" y="360"/>
                  </a:cubicBezTo>
                  <a:cubicBezTo>
                    <a:pt x="61" y="359"/>
                    <a:pt x="61" y="359"/>
                    <a:pt x="61" y="359"/>
                  </a:cubicBezTo>
                  <a:cubicBezTo>
                    <a:pt x="63" y="365"/>
                    <a:pt x="63" y="365"/>
                    <a:pt x="63" y="365"/>
                  </a:cubicBezTo>
                  <a:cubicBezTo>
                    <a:pt x="60" y="366"/>
                    <a:pt x="60" y="366"/>
                    <a:pt x="60" y="366"/>
                  </a:cubicBezTo>
                  <a:cubicBezTo>
                    <a:pt x="62" y="372"/>
                    <a:pt x="62" y="372"/>
                    <a:pt x="62" y="372"/>
                  </a:cubicBezTo>
                  <a:cubicBezTo>
                    <a:pt x="65" y="371"/>
                    <a:pt x="65" y="371"/>
                    <a:pt x="65" y="371"/>
                  </a:cubicBezTo>
                  <a:cubicBezTo>
                    <a:pt x="67" y="377"/>
                    <a:pt x="67" y="377"/>
                    <a:pt x="67" y="377"/>
                  </a:cubicBezTo>
                  <a:cubicBezTo>
                    <a:pt x="64" y="378"/>
                    <a:pt x="64" y="378"/>
                    <a:pt x="64" y="378"/>
                  </a:cubicBezTo>
                  <a:cubicBezTo>
                    <a:pt x="66" y="385"/>
                    <a:pt x="66" y="385"/>
                    <a:pt x="66" y="385"/>
                  </a:cubicBezTo>
                  <a:cubicBezTo>
                    <a:pt x="69" y="383"/>
                    <a:pt x="69" y="383"/>
                    <a:pt x="69" y="383"/>
                  </a:cubicBezTo>
                  <a:cubicBezTo>
                    <a:pt x="72" y="390"/>
                    <a:pt x="72" y="390"/>
                    <a:pt x="72" y="390"/>
                  </a:cubicBezTo>
                  <a:cubicBezTo>
                    <a:pt x="68" y="391"/>
                    <a:pt x="68" y="391"/>
                    <a:pt x="68" y="391"/>
                  </a:cubicBezTo>
                  <a:cubicBezTo>
                    <a:pt x="71" y="397"/>
                    <a:pt x="71" y="397"/>
                    <a:pt x="71" y="397"/>
                  </a:cubicBezTo>
                  <a:cubicBezTo>
                    <a:pt x="74" y="396"/>
                    <a:pt x="74" y="396"/>
                    <a:pt x="74" y="396"/>
                  </a:cubicBezTo>
                  <a:cubicBezTo>
                    <a:pt x="76" y="402"/>
                    <a:pt x="76" y="402"/>
                    <a:pt x="76" y="402"/>
                  </a:cubicBezTo>
                  <a:cubicBezTo>
                    <a:pt x="73" y="403"/>
                    <a:pt x="73" y="403"/>
                    <a:pt x="73" y="403"/>
                  </a:cubicBezTo>
                  <a:cubicBezTo>
                    <a:pt x="75" y="409"/>
                    <a:pt x="75" y="409"/>
                    <a:pt x="75" y="409"/>
                  </a:cubicBezTo>
                  <a:cubicBezTo>
                    <a:pt x="78" y="408"/>
                    <a:pt x="78" y="408"/>
                    <a:pt x="78" y="408"/>
                  </a:cubicBezTo>
                  <a:cubicBezTo>
                    <a:pt x="80" y="415"/>
                    <a:pt x="80" y="415"/>
                    <a:pt x="80" y="415"/>
                  </a:cubicBezTo>
                  <a:cubicBezTo>
                    <a:pt x="77" y="416"/>
                    <a:pt x="77" y="416"/>
                    <a:pt x="77" y="416"/>
                  </a:cubicBezTo>
                  <a:cubicBezTo>
                    <a:pt x="79" y="422"/>
                    <a:pt x="79" y="422"/>
                    <a:pt x="79" y="422"/>
                  </a:cubicBezTo>
                  <a:cubicBezTo>
                    <a:pt x="83" y="421"/>
                    <a:pt x="83" y="421"/>
                    <a:pt x="83" y="421"/>
                  </a:cubicBezTo>
                  <a:cubicBezTo>
                    <a:pt x="85" y="427"/>
                    <a:pt x="85" y="427"/>
                    <a:pt x="85" y="427"/>
                  </a:cubicBezTo>
                  <a:cubicBezTo>
                    <a:pt x="82" y="428"/>
                    <a:pt x="82" y="428"/>
                    <a:pt x="82" y="428"/>
                  </a:cubicBezTo>
                  <a:cubicBezTo>
                    <a:pt x="84" y="434"/>
                    <a:pt x="84" y="434"/>
                    <a:pt x="84" y="434"/>
                  </a:cubicBezTo>
                  <a:cubicBezTo>
                    <a:pt x="87" y="433"/>
                    <a:pt x="87" y="433"/>
                    <a:pt x="87" y="433"/>
                  </a:cubicBezTo>
                  <a:cubicBezTo>
                    <a:pt x="89" y="439"/>
                    <a:pt x="89" y="439"/>
                    <a:pt x="89" y="439"/>
                  </a:cubicBezTo>
                  <a:cubicBezTo>
                    <a:pt x="86" y="441"/>
                    <a:pt x="86" y="441"/>
                    <a:pt x="86" y="441"/>
                  </a:cubicBezTo>
                  <a:cubicBezTo>
                    <a:pt x="88" y="447"/>
                    <a:pt x="88" y="447"/>
                    <a:pt x="88" y="447"/>
                  </a:cubicBezTo>
                  <a:cubicBezTo>
                    <a:pt x="91" y="446"/>
                    <a:pt x="91" y="446"/>
                    <a:pt x="91" y="446"/>
                  </a:cubicBezTo>
                  <a:cubicBezTo>
                    <a:pt x="94" y="452"/>
                    <a:pt x="94" y="452"/>
                    <a:pt x="94" y="452"/>
                  </a:cubicBezTo>
                  <a:cubicBezTo>
                    <a:pt x="90" y="453"/>
                    <a:pt x="90" y="453"/>
                    <a:pt x="90" y="453"/>
                  </a:cubicBezTo>
                  <a:cubicBezTo>
                    <a:pt x="93" y="459"/>
                    <a:pt x="93" y="459"/>
                    <a:pt x="93" y="459"/>
                  </a:cubicBezTo>
                  <a:cubicBezTo>
                    <a:pt x="96" y="458"/>
                    <a:pt x="96" y="458"/>
                    <a:pt x="96" y="458"/>
                  </a:cubicBezTo>
                  <a:cubicBezTo>
                    <a:pt x="98" y="464"/>
                    <a:pt x="98" y="464"/>
                    <a:pt x="98" y="464"/>
                  </a:cubicBezTo>
                  <a:cubicBezTo>
                    <a:pt x="95" y="465"/>
                    <a:pt x="95" y="465"/>
                    <a:pt x="95" y="465"/>
                  </a:cubicBezTo>
                  <a:cubicBezTo>
                    <a:pt x="97" y="472"/>
                    <a:pt x="97" y="472"/>
                    <a:pt x="97" y="472"/>
                  </a:cubicBezTo>
                  <a:cubicBezTo>
                    <a:pt x="100" y="471"/>
                    <a:pt x="100" y="471"/>
                    <a:pt x="100" y="471"/>
                  </a:cubicBezTo>
                  <a:cubicBezTo>
                    <a:pt x="102" y="477"/>
                    <a:pt x="102" y="477"/>
                    <a:pt x="102" y="477"/>
                  </a:cubicBezTo>
                  <a:cubicBezTo>
                    <a:pt x="99" y="478"/>
                    <a:pt x="99" y="478"/>
                    <a:pt x="99" y="478"/>
                  </a:cubicBezTo>
                  <a:cubicBezTo>
                    <a:pt x="101" y="484"/>
                    <a:pt x="101" y="484"/>
                    <a:pt x="101" y="484"/>
                  </a:cubicBezTo>
                  <a:cubicBezTo>
                    <a:pt x="105" y="483"/>
                    <a:pt x="105" y="483"/>
                    <a:pt x="105" y="483"/>
                  </a:cubicBezTo>
                  <a:cubicBezTo>
                    <a:pt x="107" y="489"/>
                    <a:pt x="107" y="489"/>
                    <a:pt x="107" y="489"/>
                  </a:cubicBezTo>
                  <a:cubicBezTo>
                    <a:pt x="104" y="490"/>
                    <a:pt x="104" y="490"/>
                    <a:pt x="104" y="490"/>
                  </a:cubicBezTo>
                  <a:cubicBezTo>
                    <a:pt x="106" y="496"/>
                    <a:pt x="106" y="496"/>
                    <a:pt x="106" y="496"/>
                  </a:cubicBezTo>
                  <a:cubicBezTo>
                    <a:pt x="109" y="495"/>
                    <a:pt x="109" y="495"/>
                    <a:pt x="109" y="495"/>
                  </a:cubicBezTo>
                  <a:cubicBezTo>
                    <a:pt x="111" y="502"/>
                    <a:pt x="111" y="502"/>
                    <a:pt x="111" y="502"/>
                  </a:cubicBezTo>
                  <a:cubicBezTo>
                    <a:pt x="108" y="503"/>
                    <a:pt x="108" y="503"/>
                    <a:pt x="108" y="503"/>
                  </a:cubicBezTo>
                  <a:cubicBezTo>
                    <a:pt x="110" y="509"/>
                    <a:pt x="110" y="509"/>
                    <a:pt x="110" y="509"/>
                  </a:cubicBezTo>
                  <a:cubicBezTo>
                    <a:pt x="113" y="508"/>
                    <a:pt x="113" y="508"/>
                    <a:pt x="113" y="508"/>
                  </a:cubicBezTo>
                  <a:cubicBezTo>
                    <a:pt x="116" y="514"/>
                    <a:pt x="116" y="514"/>
                    <a:pt x="116" y="514"/>
                  </a:cubicBezTo>
                  <a:cubicBezTo>
                    <a:pt x="112" y="515"/>
                    <a:pt x="112" y="515"/>
                    <a:pt x="112" y="515"/>
                  </a:cubicBezTo>
                  <a:cubicBezTo>
                    <a:pt x="115" y="521"/>
                    <a:pt x="115" y="521"/>
                    <a:pt x="115" y="521"/>
                  </a:cubicBezTo>
                  <a:cubicBezTo>
                    <a:pt x="118" y="520"/>
                    <a:pt x="118" y="520"/>
                    <a:pt x="118" y="520"/>
                  </a:cubicBezTo>
                  <a:cubicBezTo>
                    <a:pt x="120" y="526"/>
                    <a:pt x="120" y="526"/>
                    <a:pt x="120" y="526"/>
                  </a:cubicBezTo>
                  <a:cubicBezTo>
                    <a:pt x="117" y="528"/>
                    <a:pt x="117" y="528"/>
                    <a:pt x="117" y="528"/>
                  </a:cubicBezTo>
                  <a:cubicBezTo>
                    <a:pt x="119" y="534"/>
                    <a:pt x="119" y="534"/>
                    <a:pt x="119" y="534"/>
                  </a:cubicBezTo>
                  <a:cubicBezTo>
                    <a:pt x="122" y="533"/>
                    <a:pt x="122" y="533"/>
                    <a:pt x="122" y="533"/>
                  </a:cubicBezTo>
                  <a:cubicBezTo>
                    <a:pt x="124" y="539"/>
                    <a:pt x="124" y="539"/>
                    <a:pt x="124" y="539"/>
                  </a:cubicBezTo>
                  <a:cubicBezTo>
                    <a:pt x="121" y="540"/>
                    <a:pt x="121" y="540"/>
                    <a:pt x="121" y="540"/>
                  </a:cubicBezTo>
                  <a:cubicBezTo>
                    <a:pt x="123" y="546"/>
                    <a:pt x="123" y="546"/>
                    <a:pt x="123" y="546"/>
                  </a:cubicBezTo>
                  <a:cubicBezTo>
                    <a:pt x="127" y="545"/>
                    <a:pt x="127" y="545"/>
                    <a:pt x="127" y="545"/>
                  </a:cubicBezTo>
                  <a:cubicBezTo>
                    <a:pt x="129" y="551"/>
                    <a:pt x="129" y="551"/>
                    <a:pt x="129" y="551"/>
                  </a:cubicBezTo>
                  <a:cubicBezTo>
                    <a:pt x="126" y="552"/>
                    <a:pt x="126" y="552"/>
                    <a:pt x="126" y="552"/>
                  </a:cubicBezTo>
                  <a:cubicBezTo>
                    <a:pt x="128" y="559"/>
                    <a:pt x="128" y="559"/>
                    <a:pt x="128" y="559"/>
                  </a:cubicBezTo>
                  <a:cubicBezTo>
                    <a:pt x="131" y="558"/>
                    <a:pt x="131" y="558"/>
                    <a:pt x="131" y="558"/>
                  </a:cubicBezTo>
                  <a:cubicBezTo>
                    <a:pt x="133" y="564"/>
                    <a:pt x="133" y="564"/>
                    <a:pt x="133" y="564"/>
                  </a:cubicBezTo>
                  <a:cubicBezTo>
                    <a:pt x="130" y="565"/>
                    <a:pt x="130" y="565"/>
                    <a:pt x="130" y="565"/>
                  </a:cubicBezTo>
                  <a:cubicBezTo>
                    <a:pt x="132" y="571"/>
                    <a:pt x="132" y="571"/>
                    <a:pt x="132" y="571"/>
                  </a:cubicBezTo>
                  <a:cubicBezTo>
                    <a:pt x="135" y="570"/>
                    <a:pt x="135" y="570"/>
                    <a:pt x="135" y="570"/>
                  </a:cubicBezTo>
                  <a:cubicBezTo>
                    <a:pt x="138" y="576"/>
                    <a:pt x="138" y="576"/>
                    <a:pt x="138" y="576"/>
                  </a:cubicBezTo>
                  <a:cubicBezTo>
                    <a:pt x="134" y="577"/>
                    <a:pt x="134" y="577"/>
                    <a:pt x="134" y="577"/>
                  </a:cubicBezTo>
                  <a:cubicBezTo>
                    <a:pt x="137" y="584"/>
                    <a:pt x="137" y="584"/>
                    <a:pt x="137" y="584"/>
                  </a:cubicBezTo>
                  <a:cubicBezTo>
                    <a:pt x="140" y="582"/>
                    <a:pt x="140" y="582"/>
                    <a:pt x="140" y="582"/>
                  </a:cubicBezTo>
                  <a:cubicBezTo>
                    <a:pt x="142" y="589"/>
                    <a:pt x="142" y="589"/>
                    <a:pt x="142" y="589"/>
                  </a:cubicBezTo>
                  <a:cubicBezTo>
                    <a:pt x="139" y="590"/>
                    <a:pt x="139" y="590"/>
                    <a:pt x="139" y="590"/>
                  </a:cubicBezTo>
                  <a:cubicBezTo>
                    <a:pt x="141" y="596"/>
                    <a:pt x="141" y="596"/>
                    <a:pt x="141" y="596"/>
                  </a:cubicBezTo>
                  <a:cubicBezTo>
                    <a:pt x="144" y="595"/>
                    <a:pt x="144" y="595"/>
                    <a:pt x="144" y="595"/>
                  </a:cubicBezTo>
                  <a:cubicBezTo>
                    <a:pt x="146" y="601"/>
                    <a:pt x="146" y="601"/>
                    <a:pt x="146" y="601"/>
                  </a:cubicBezTo>
                  <a:cubicBezTo>
                    <a:pt x="143" y="602"/>
                    <a:pt x="143" y="602"/>
                    <a:pt x="143" y="602"/>
                  </a:cubicBezTo>
                  <a:cubicBezTo>
                    <a:pt x="145" y="608"/>
                    <a:pt x="145" y="608"/>
                    <a:pt x="145" y="608"/>
                  </a:cubicBezTo>
                  <a:cubicBezTo>
                    <a:pt x="149" y="607"/>
                    <a:pt x="149" y="607"/>
                    <a:pt x="149" y="607"/>
                  </a:cubicBezTo>
                  <a:cubicBezTo>
                    <a:pt x="149" y="610"/>
                    <a:pt x="149" y="610"/>
                    <a:pt x="149" y="610"/>
                  </a:cubicBezTo>
                  <a:cubicBezTo>
                    <a:pt x="150" y="611"/>
                    <a:pt x="150" y="612"/>
                    <a:pt x="150" y="613"/>
                  </a:cubicBezTo>
                  <a:cubicBezTo>
                    <a:pt x="147" y="614"/>
                    <a:pt x="147" y="614"/>
                    <a:pt x="147" y="614"/>
                  </a:cubicBezTo>
                  <a:cubicBezTo>
                    <a:pt x="148" y="616"/>
                    <a:pt x="148" y="619"/>
                    <a:pt x="149" y="621"/>
                  </a:cubicBezTo>
                  <a:cubicBezTo>
                    <a:pt x="152" y="620"/>
                    <a:pt x="152" y="620"/>
                    <a:pt x="152" y="620"/>
                  </a:cubicBezTo>
                  <a:cubicBezTo>
                    <a:pt x="153" y="622"/>
                    <a:pt x="153" y="624"/>
                    <a:pt x="154" y="626"/>
                  </a:cubicBezTo>
                  <a:cubicBezTo>
                    <a:pt x="151" y="628"/>
                    <a:pt x="151" y="628"/>
                    <a:pt x="151" y="628"/>
                  </a:cubicBezTo>
                  <a:cubicBezTo>
                    <a:pt x="152" y="630"/>
                    <a:pt x="153" y="632"/>
                    <a:pt x="154" y="634"/>
                  </a:cubicBezTo>
                  <a:cubicBezTo>
                    <a:pt x="157" y="633"/>
                    <a:pt x="157" y="633"/>
                    <a:pt x="157" y="633"/>
                  </a:cubicBezTo>
                  <a:cubicBezTo>
                    <a:pt x="158" y="635"/>
                    <a:pt x="158" y="637"/>
                    <a:pt x="160" y="639"/>
                  </a:cubicBezTo>
                  <a:cubicBezTo>
                    <a:pt x="157" y="640"/>
                    <a:pt x="157" y="640"/>
                    <a:pt x="157" y="640"/>
                  </a:cubicBezTo>
                  <a:cubicBezTo>
                    <a:pt x="158" y="642"/>
                    <a:pt x="159" y="644"/>
                    <a:pt x="160" y="646"/>
                  </a:cubicBezTo>
                  <a:cubicBezTo>
                    <a:pt x="163" y="645"/>
                    <a:pt x="163" y="645"/>
                    <a:pt x="163" y="645"/>
                  </a:cubicBezTo>
                  <a:cubicBezTo>
                    <a:pt x="164" y="646"/>
                    <a:pt x="165" y="648"/>
                    <a:pt x="166" y="650"/>
                  </a:cubicBezTo>
                  <a:cubicBezTo>
                    <a:pt x="164" y="652"/>
                    <a:pt x="164" y="652"/>
                    <a:pt x="164" y="652"/>
                  </a:cubicBezTo>
                  <a:cubicBezTo>
                    <a:pt x="165" y="654"/>
                    <a:pt x="166" y="656"/>
                    <a:pt x="168" y="658"/>
                  </a:cubicBezTo>
                  <a:cubicBezTo>
                    <a:pt x="170" y="656"/>
                    <a:pt x="170" y="656"/>
                    <a:pt x="170" y="656"/>
                  </a:cubicBezTo>
                  <a:cubicBezTo>
                    <a:pt x="172" y="657"/>
                    <a:pt x="173" y="659"/>
                    <a:pt x="175" y="661"/>
                  </a:cubicBezTo>
                  <a:cubicBezTo>
                    <a:pt x="172" y="663"/>
                    <a:pt x="172" y="663"/>
                    <a:pt x="172" y="663"/>
                  </a:cubicBezTo>
                  <a:cubicBezTo>
                    <a:pt x="174" y="665"/>
                    <a:pt x="175" y="666"/>
                    <a:pt x="177" y="668"/>
                  </a:cubicBezTo>
                  <a:cubicBezTo>
                    <a:pt x="179" y="666"/>
                    <a:pt x="179" y="666"/>
                    <a:pt x="179" y="666"/>
                  </a:cubicBezTo>
                  <a:cubicBezTo>
                    <a:pt x="181" y="667"/>
                    <a:pt x="183" y="669"/>
                    <a:pt x="184" y="670"/>
                  </a:cubicBezTo>
                  <a:cubicBezTo>
                    <a:pt x="182" y="673"/>
                    <a:pt x="182" y="673"/>
                    <a:pt x="182" y="673"/>
                  </a:cubicBezTo>
                  <a:cubicBezTo>
                    <a:pt x="184" y="674"/>
                    <a:pt x="186" y="676"/>
                    <a:pt x="187" y="677"/>
                  </a:cubicBezTo>
                  <a:cubicBezTo>
                    <a:pt x="189" y="674"/>
                    <a:pt x="189" y="674"/>
                    <a:pt x="189" y="674"/>
                  </a:cubicBezTo>
                  <a:cubicBezTo>
                    <a:pt x="191" y="676"/>
                    <a:pt x="193" y="677"/>
                    <a:pt x="195" y="678"/>
                  </a:cubicBezTo>
                  <a:cubicBezTo>
                    <a:pt x="193" y="681"/>
                    <a:pt x="193" y="681"/>
                    <a:pt x="193" y="681"/>
                  </a:cubicBezTo>
                  <a:cubicBezTo>
                    <a:pt x="195" y="683"/>
                    <a:pt x="197" y="684"/>
                    <a:pt x="199" y="685"/>
                  </a:cubicBezTo>
                  <a:cubicBezTo>
                    <a:pt x="201" y="682"/>
                    <a:pt x="201" y="682"/>
                    <a:pt x="201" y="682"/>
                  </a:cubicBezTo>
                  <a:cubicBezTo>
                    <a:pt x="203" y="683"/>
                    <a:pt x="205" y="684"/>
                    <a:pt x="207" y="685"/>
                  </a:cubicBezTo>
                  <a:cubicBezTo>
                    <a:pt x="205" y="688"/>
                    <a:pt x="205" y="688"/>
                    <a:pt x="205" y="688"/>
                  </a:cubicBezTo>
                  <a:cubicBezTo>
                    <a:pt x="207" y="689"/>
                    <a:pt x="209" y="690"/>
                    <a:pt x="211" y="691"/>
                  </a:cubicBezTo>
                  <a:cubicBezTo>
                    <a:pt x="213" y="688"/>
                    <a:pt x="213" y="688"/>
                    <a:pt x="213" y="688"/>
                  </a:cubicBezTo>
                  <a:cubicBezTo>
                    <a:pt x="215" y="689"/>
                    <a:pt x="217" y="690"/>
                    <a:pt x="219" y="691"/>
                  </a:cubicBezTo>
                  <a:cubicBezTo>
                    <a:pt x="218" y="694"/>
                    <a:pt x="218" y="694"/>
                    <a:pt x="218" y="694"/>
                  </a:cubicBezTo>
                  <a:cubicBezTo>
                    <a:pt x="220" y="695"/>
                    <a:pt x="222" y="695"/>
                    <a:pt x="224" y="696"/>
                  </a:cubicBezTo>
                  <a:cubicBezTo>
                    <a:pt x="225" y="693"/>
                    <a:pt x="225" y="693"/>
                    <a:pt x="225" y="693"/>
                  </a:cubicBezTo>
                  <a:cubicBezTo>
                    <a:pt x="227" y="693"/>
                    <a:pt x="230" y="694"/>
                    <a:pt x="232" y="694"/>
                  </a:cubicBezTo>
                  <a:cubicBezTo>
                    <a:pt x="231" y="698"/>
                    <a:pt x="231" y="698"/>
                    <a:pt x="231" y="698"/>
                  </a:cubicBezTo>
                  <a:cubicBezTo>
                    <a:pt x="233" y="698"/>
                    <a:pt x="236" y="699"/>
                    <a:pt x="238" y="699"/>
                  </a:cubicBezTo>
                  <a:cubicBezTo>
                    <a:pt x="238" y="696"/>
                    <a:pt x="238" y="696"/>
                    <a:pt x="238" y="696"/>
                  </a:cubicBezTo>
                  <a:cubicBezTo>
                    <a:pt x="241" y="696"/>
                    <a:pt x="243" y="696"/>
                    <a:pt x="245" y="697"/>
                  </a:cubicBezTo>
                  <a:cubicBezTo>
                    <a:pt x="245" y="700"/>
                    <a:pt x="245" y="700"/>
                    <a:pt x="245" y="700"/>
                  </a:cubicBezTo>
                  <a:cubicBezTo>
                    <a:pt x="247" y="700"/>
                    <a:pt x="249" y="700"/>
                    <a:pt x="252" y="700"/>
                  </a:cubicBezTo>
                  <a:cubicBezTo>
                    <a:pt x="252" y="697"/>
                    <a:pt x="252" y="697"/>
                    <a:pt x="252" y="697"/>
                  </a:cubicBezTo>
                  <a:cubicBezTo>
                    <a:pt x="254" y="697"/>
                    <a:pt x="256" y="697"/>
                    <a:pt x="259" y="697"/>
                  </a:cubicBezTo>
                  <a:cubicBezTo>
                    <a:pt x="259" y="700"/>
                    <a:pt x="259" y="700"/>
                    <a:pt x="259" y="700"/>
                  </a:cubicBezTo>
                  <a:cubicBezTo>
                    <a:pt x="261" y="700"/>
                    <a:pt x="263" y="700"/>
                    <a:pt x="266" y="700"/>
                  </a:cubicBezTo>
                  <a:cubicBezTo>
                    <a:pt x="265" y="697"/>
                    <a:pt x="265" y="697"/>
                    <a:pt x="265" y="697"/>
                  </a:cubicBezTo>
                  <a:cubicBezTo>
                    <a:pt x="267" y="696"/>
                    <a:pt x="270" y="696"/>
                    <a:pt x="272" y="696"/>
                  </a:cubicBezTo>
                  <a:cubicBezTo>
                    <a:pt x="272" y="699"/>
                    <a:pt x="272" y="699"/>
                    <a:pt x="272" y="699"/>
                  </a:cubicBezTo>
                  <a:cubicBezTo>
                    <a:pt x="274" y="699"/>
                    <a:pt x="275" y="699"/>
                    <a:pt x="277" y="698"/>
                  </a:cubicBezTo>
                  <a:cubicBezTo>
                    <a:pt x="277" y="698"/>
                    <a:pt x="278" y="698"/>
                    <a:pt x="279" y="698"/>
                  </a:cubicBezTo>
                  <a:lnTo>
                    <a:pt x="279" y="695"/>
                  </a:lnTo>
                  <a:close/>
                  <a:moveTo>
                    <a:pt x="265" y="692"/>
                  </a:moveTo>
                  <a:cubicBezTo>
                    <a:pt x="265" y="689"/>
                    <a:pt x="265" y="689"/>
                    <a:pt x="265" y="689"/>
                  </a:cubicBezTo>
                  <a:cubicBezTo>
                    <a:pt x="262" y="689"/>
                    <a:pt x="260" y="689"/>
                    <a:pt x="258" y="689"/>
                  </a:cubicBezTo>
                  <a:cubicBezTo>
                    <a:pt x="258" y="693"/>
                    <a:pt x="258" y="693"/>
                    <a:pt x="258" y="693"/>
                  </a:cubicBezTo>
                  <a:cubicBezTo>
                    <a:pt x="256" y="693"/>
                    <a:pt x="254" y="693"/>
                    <a:pt x="252" y="693"/>
                  </a:cubicBezTo>
                  <a:cubicBezTo>
                    <a:pt x="252" y="689"/>
                    <a:pt x="252" y="689"/>
                    <a:pt x="252" y="689"/>
                  </a:cubicBezTo>
                  <a:cubicBezTo>
                    <a:pt x="250" y="689"/>
                    <a:pt x="248" y="689"/>
                    <a:pt x="246" y="689"/>
                  </a:cubicBezTo>
                  <a:cubicBezTo>
                    <a:pt x="245" y="692"/>
                    <a:pt x="245" y="692"/>
                    <a:pt x="245" y="692"/>
                  </a:cubicBezTo>
                  <a:cubicBezTo>
                    <a:pt x="243" y="692"/>
                    <a:pt x="241" y="692"/>
                    <a:pt x="239" y="691"/>
                  </a:cubicBezTo>
                  <a:cubicBezTo>
                    <a:pt x="240" y="688"/>
                    <a:pt x="240" y="688"/>
                    <a:pt x="240" y="688"/>
                  </a:cubicBezTo>
                  <a:cubicBezTo>
                    <a:pt x="238" y="688"/>
                    <a:pt x="235" y="687"/>
                    <a:pt x="233" y="687"/>
                  </a:cubicBezTo>
                  <a:cubicBezTo>
                    <a:pt x="233" y="690"/>
                    <a:pt x="233" y="690"/>
                    <a:pt x="233" y="690"/>
                  </a:cubicBezTo>
                  <a:cubicBezTo>
                    <a:pt x="231" y="690"/>
                    <a:pt x="229" y="689"/>
                    <a:pt x="226" y="688"/>
                  </a:cubicBezTo>
                  <a:cubicBezTo>
                    <a:pt x="227" y="685"/>
                    <a:pt x="227" y="685"/>
                    <a:pt x="227" y="685"/>
                  </a:cubicBezTo>
                  <a:cubicBezTo>
                    <a:pt x="225" y="685"/>
                    <a:pt x="223" y="684"/>
                    <a:pt x="221" y="683"/>
                  </a:cubicBezTo>
                  <a:cubicBezTo>
                    <a:pt x="220" y="687"/>
                    <a:pt x="220" y="687"/>
                    <a:pt x="220" y="687"/>
                  </a:cubicBezTo>
                  <a:cubicBezTo>
                    <a:pt x="218" y="686"/>
                    <a:pt x="216" y="685"/>
                    <a:pt x="214" y="684"/>
                  </a:cubicBezTo>
                  <a:cubicBezTo>
                    <a:pt x="216" y="681"/>
                    <a:pt x="216" y="681"/>
                    <a:pt x="216" y="681"/>
                  </a:cubicBezTo>
                  <a:cubicBezTo>
                    <a:pt x="214" y="680"/>
                    <a:pt x="212" y="679"/>
                    <a:pt x="210" y="678"/>
                  </a:cubicBezTo>
                  <a:cubicBezTo>
                    <a:pt x="209" y="681"/>
                    <a:pt x="209" y="681"/>
                    <a:pt x="209" y="681"/>
                  </a:cubicBezTo>
                  <a:cubicBezTo>
                    <a:pt x="207" y="680"/>
                    <a:pt x="205" y="679"/>
                    <a:pt x="203" y="678"/>
                  </a:cubicBezTo>
                  <a:cubicBezTo>
                    <a:pt x="204" y="675"/>
                    <a:pt x="204" y="675"/>
                    <a:pt x="204" y="675"/>
                  </a:cubicBezTo>
                  <a:cubicBezTo>
                    <a:pt x="203" y="674"/>
                    <a:pt x="201" y="673"/>
                    <a:pt x="199" y="672"/>
                  </a:cubicBezTo>
                  <a:cubicBezTo>
                    <a:pt x="197" y="675"/>
                    <a:pt x="197" y="675"/>
                    <a:pt x="197" y="675"/>
                  </a:cubicBezTo>
                  <a:cubicBezTo>
                    <a:pt x="196" y="674"/>
                    <a:pt x="194" y="672"/>
                    <a:pt x="192" y="671"/>
                  </a:cubicBezTo>
                  <a:cubicBezTo>
                    <a:pt x="194" y="668"/>
                    <a:pt x="194" y="668"/>
                    <a:pt x="194" y="668"/>
                  </a:cubicBezTo>
                  <a:cubicBezTo>
                    <a:pt x="192" y="667"/>
                    <a:pt x="191" y="666"/>
                    <a:pt x="189" y="664"/>
                  </a:cubicBezTo>
                  <a:cubicBezTo>
                    <a:pt x="187" y="667"/>
                    <a:pt x="187" y="667"/>
                    <a:pt x="187" y="667"/>
                  </a:cubicBezTo>
                  <a:cubicBezTo>
                    <a:pt x="186" y="666"/>
                    <a:pt x="184" y="664"/>
                    <a:pt x="182" y="663"/>
                  </a:cubicBezTo>
                  <a:cubicBezTo>
                    <a:pt x="185" y="660"/>
                    <a:pt x="185" y="660"/>
                    <a:pt x="185" y="660"/>
                  </a:cubicBezTo>
                  <a:cubicBezTo>
                    <a:pt x="183" y="659"/>
                    <a:pt x="182" y="657"/>
                    <a:pt x="180" y="656"/>
                  </a:cubicBezTo>
                  <a:cubicBezTo>
                    <a:pt x="178" y="658"/>
                    <a:pt x="178" y="658"/>
                    <a:pt x="178" y="658"/>
                  </a:cubicBezTo>
                  <a:cubicBezTo>
                    <a:pt x="177" y="656"/>
                    <a:pt x="175" y="655"/>
                    <a:pt x="174" y="653"/>
                  </a:cubicBezTo>
                  <a:cubicBezTo>
                    <a:pt x="176" y="651"/>
                    <a:pt x="176" y="651"/>
                    <a:pt x="176" y="651"/>
                  </a:cubicBezTo>
                  <a:cubicBezTo>
                    <a:pt x="175" y="649"/>
                    <a:pt x="174" y="648"/>
                    <a:pt x="173" y="646"/>
                  </a:cubicBezTo>
                  <a:cubicBezTo>
                    <a:pt x="170" y="648"/>
                    <a:pt x="170" y="648"/>
                    <a:pt x="170" y="648"/>
                  </a:cubicBezTo>
                  <a:cubicBezTo>
                    <a:pt x="169" y="646"/>
                    <a:pt x="168" y="644"/>
                    <a:pt x="167" y="642"/>
                  </a:cubicBezTo>
                  <a:cubicBezTo>
                    <a:pt x="169" y="641"/>
                    <a:pt x="169" y="641"/>
                    <a:pt x="169" y="641"/>
                  </a:cubicBezTo>
                  <a:cubicBezTo>
                    <a:pt x="168" y="639"/>
                    <a:pt x="167" y="637"/>
                    <a:pt x="166" y="635"/>
                  </a:cubicBezTo>
                  <a:cubicBezTo>
                    <a:pt x="163" y="637"/>
                    <a:pt x="163" y="637"/>
                    <a:pt x="163" y="637"/>
                  </a:cubicBezTo>
                  <a:cubicBezTo>
                    <a:pt x="162" y="635"/>
                    <a:pt x="162" y="633"/>
                    <a:pt x="161" y="631"/>
                  </a:cubicBezTo>
                  <a:cubicBezTo>
                    <a:pt x="164" y="630"/>
                    <a:pt x="164" y="630"/>
                    <a:pt x="164" y="630"/>
                  </a:cubicBezTo>
                  <a:cubicBezTo>
                    <a:pt x="163" y="628"/>
                    <a:pt x="162" y="626"/>
                    <a:pt x="161" y="624"/>
                  </a:cubicBezTo>
                  <a:cubicBezTo>
                    <a:pt x="158" y="625"/>
                    <a:pt x="158" y="625"/>
                    <a:pt x="158" y="625"/>
                  </a:cubicBezTo>
                  <a:cubicBezTo>
                    <a:pt x="157" y="623"/>
                    <a:pt x="157" y="621"/>
                    <a:pt x="156" y="619"/>
                  </a:cubicBezTo>
                  <a:cubicBezTo>
                    <a:pt x="159" y="618"/>
                    <a:pt x="159" y="618"/>
                    <a:pt x="159" y="618"/>
                  </a:cubicBezTo>
                  <a:cubicBezTo>
                    <a:pt x="159" y="616"/>
                    <a:pt x="158" y="614"/>
                    <a:pt x="158" y="612"/>
                  </a:cubicBezTo>
                  <a:cubicBezTo>
                    <a:pt x="155" y="612"/>
                    <a:pt x="155" y="612"/>
                    <a:pt x="155" y="612"/>
                  </a:cubicBezTo>
                  <a:cubicBezTo>
                    <a:pt x="154" y="611"/>
                    <a:pt x="154" y="610"/>
                    <a:pt x="154" y="609"/>
                  </a:cubicBezTo>
                  <a:cubicBezTo>
                    <a:pt x="154" y="609"/>
                    <a:pt x="154" y="609"/>
                    <a:pt x="154" y="609"/>
                  </a:cubicBezTo>
                  <a:cubicBezTo>
                    <a:pt x="153" y="606"/>
                    <a:pt x="153" y="606"/>
                    <a:pt x="153" y="606"/>
                  </a:cubicBezTo>
                  <a:cubicBezTo>
                    <a:pt x="156" y="605"/>
                    <a:pt x="156" y="605"/>
                    <a:pt x="156" y="605"/>
                  </a:cubicBezTo>
                  <a:cubicBezTo>
                    <a:pt x="154" y="599"/>
                    <a:pt x="154" y="599"/>
                    <a:pt x="154" y="599"/>
                  </a:cubicBezTo>
                  <a:cubicBezTo>
                    <a:pt x="151" y="600"/>
                    <a:pt x="151" y="600"/>
                    <a:pt x="151" y="600"/>
                  </a:cubicBezTo>
                  <a:cubicBezTo>
                    <a:pt x="148" y="593"/>
                    <a:pt x="148" y="593"/>
                    <a:pt x="148" y="593"/>
                  </a:cubicBezTo>
                  <a:cubicBezTo>
                    <a:pt x="151" y="592"/>
                    <a:pt x="151" y="592"/>
                    <a:pt x="151" y="592"/>
                  </a:cubicBezTo>
                  <a:cubicBezTo>
                    <a:pt x="149" y="586"/>
                    <a:pt x="149" y="586"/>
                    <a:pt x="149" y="586"/>
                  </a:cubicBezTo>
                  <a:cubicBezTo>
                    <a:pt x="146" y="587"/>
                    <a:pt x="146" y="587"/>
                    <a:pt x="146" y="587"/>
                  </a:cubicBezTo>
                  <a:cubicBezTo>
                    <a:pt x="144" y="581"/>
                    <a:pt x="144" y="581"/>
                    <a:pt x="144" y="581"/>
                  </a:cubicBezTo>
                  <a:cubicBezTo>
                    <a:pt x="147" y="580"/>
                    <a:pt x="147" y="580"/>
                    <a:pt x="147" y="580"/>
                  </a:cubicBezTo>
                  <a:cubicBezTo>
                    <a:pt x="145" y="574"/>
                    <a:pt x="145" y="574"/>
                    <a:pt x="145" y="574"/>
                  </a:cubicBezTo>
                  <a:cubicBezTo>
                    <a:pt x="142" y="575"/>
                    <a:pt x="142" y="575"/>
                    <a:pt x="142" y="575"/>
                  </a:cubicBezTo>
                  <a:cubicBezTo>
                    <a:pt x="140" y="569"/>
                    <a:pt x="140" y="569"/>
                    <a:pt x="140" y="569"/>
                  </a:cubicBezTo>
                  <a:cubicBezTo>
                    <a:pt x="143" y="567"/>
                    <a:pt x="143" y="567"/>
                    <a:pt x="143" y="567"/>
                  </a:cubicBezTo>
                  <a:cubicBezTo>
                    <a:pt x="140" y="561"/>
                    <a:pt x="140" y="561"/>
                    <a:pt x="140" y="561"/>
                  </a:cubicBezTo>
                  <a:cubicBezTo>
                    <a:pt x="137" y="562"/>
                    <a:pt x="137" y="562"/>
                    <a:pt x="137" y="562"/>
                  </a:cubicBezTo>
                  <a:cubicBezTo>
                    <a:pt x="135" y="556"/>
                    <a:pt x="135" y="556"/>
                    <a:pt x="135" y="556"/>
                  </a:cubicBezTo>
                  <a:cubicBezTo>
                    <a:pt x="138" y="555"/>
                    <a:pt x="138" y="555"/>
                    <a:pt x="138" y="555"/>
                  </a:cubicBezTo>
                  <a:cubicBezTo>
                    <a:pt x="136" y="549"/>
                    <a:pt x="136" y="549"/>
                    <a:pt x="136" y="549"/>
                  </a:cubicBezTo>
                  <a:cubicBezTo>
                    <a:pt x="133" y="550"/>
                    <a:pt x="133" y="550"/>
                    <a:pt x="133" y="550"/>
                  </a:cubicBezTo>
                  <a:cubicBezTo>
                    <a:pt x="131" y="544"/>
                    <a:pt x="131" y="544"/>
                    <a:pt x="131" y="544"/>
                  </a:cubicBezTo>
                  <a:cubicBezTo>
                    <a:pt x="134" y="543"/>
                    <a:pt x="134" y="543"/>
                    <a:pt x="134" y="543"/>
                  </a:cubicBezTo>
                  <a:cubicBezTo>
                    <a:pt x="132" y="536"/>
                    <a:pt x="132" y="536"/>
                    <a:pt x="132" y="536"/>
                  </a:cubicBezTo>
                  <a:cubicBezTo>
                    <a:pt x="129" y="537"/>
                    <a:pt x="129" y="537"/>
                    <a:pt x="129" y="537"/>
                  </a:cubicBezTo>
                  <a:cubicBezTo>
                    <a:pt x="126" y="531"/>
                    <a:pt x="126" y="531"/>
                    <a:pt x="126" y="531"/>
                  </a:cubicBezTo>
                  <a:cubicBezTo>
                    <a:pt x="129" y="530"/>
                    <a:pt x="129" y="530"/>
                    <a:pt x="129" y="530"/>
                  </a:cubicBezTo>
                  <a:cubicBezTo>
                    <a:pt x="127" y="524"/>
                    <a:pt x="127" y="524"/>
                    <a:pt x="127" y="524"/>
                  </a:cubicBezTo>
                  <a:cubicBezTo>
                    <a:pt x="124" y="525"/>
                    <a:pt x="124" y="525"/>
                    <a:pt x="124" y="525"/>
                  </a:cubicBezTo>
                  <a:cubicBezTo>
                    <a:pt x="122" y="519"/>
                    <a:pt x="122" y="519"/>
                    <a:pt x="122" y="519"/>
                  </a:cubicBezTo>
                  <a:cubicBezTo>
                    <a:pt x="125" y="518"/>
                    <a:pt x="125" y="518"/>
                    <a:pt x="125" y="518"/>
                  </a:cubicBezTo>
                  <a:cubicBezTo>
                    <a:pt x="123" y="511"/>
                    <a:pt x="123" y="511"/>
                    <a:pt x="123" y="511"/>
                  </a:cubicBezTo>
                  <a:cubicBezTo>
                    <a:pt x="120" y="513"/>
                    <a:pt x="120" y="513"/>
                    <a:pt x="120" y="513"/>
                  </a:cubicBezTo>
                  <a:cubicBezTo>
                    <a:pt x="118" y="506"/>
                    <a:pt x="118" y="506"/>
                    <a:pt x="118" y="506"/>
                  </a:cubicBezTo>
                  <a:cubicBezTo>
                    <a:pt x="121" y="505"/>
                    <a:pt x="121" y="505"/>
                    <a:pt x="121" y="505"/>
                  </a:cubicBezTo>
                  <a:cubicBezTo>
                    <a:pt x="118" y="499"/>
                    <a:pt x="118" y="499"/>
                    <a:pt x="118" y="499"/>
                  </a:cubicBezTo>
                  <a:cubicBezTo>
                    <a:pt x="115" y="500"/>
                    <a:pt x="115" y="500"/>
                    <a:pt x="115" y="500"/>
                  </a:cubicBezTo>
                  <a:cubicBezTo>
                    <a:pt x="113" y="494"/>
                    <a:pt x="113" y="494"/>
                    <a:pt x="113" y="494"/>
                  </a:cubicBezTo>
                  <a:cubicBezTo>
                    <a:pt x="116" y="493"/>
                    <a:pt x="116" y="493"/>
                    <a:pt x="116" y="493"/>
                  </a:cubicBezTo>
                  <a:cubicBezTo>
                    <a:pt x="114" y="487"/>
                    <a:pt x="114" y="487"/>
                    <a:pt x="114" y="487"/>
                  </a:cubicBezTo>
                  <a:cubicBezTo>
                    <a:pt x="111" y="488"/>
                    <a:pt x="111" y="488"/>
                    <a:pt x="111" y="488"/>
                  </a:cubicBezTo>
                  <a:cubicBezTo>
                    <a:pt x="109" y="481"/>
                    <a:pt x="109" y="481"/>
                    <a:pt x="109" y="481"/>
                  </a:cubicBezTo>
                  <a:cubicBezTo>
                    <a:pt x="112" y="480"/>
                    <a:pt x="112" y="480"/>
                    <a:pt x="112" y="480"/>
                  </a:cubicBezTo>
                  <a:cubicBezTo>
                    <a:pt x="110" y="474"/>
                    <a:pt x="110" y="474"/>
                    <a:pt x="110" y="474"/>
                  </a:cubicBezTo>
                  <a:cubicBezTo>
                    <a:pt x="107" y="475"/>
                    <a:pt x="107" y="475"/>
                    <a:pt x="107" y="475"/>
                  </a:cubicBezTo>
                  <a:cubicBezTo>
                    <a:pt x="104" y="469"/>
                    <a:pt x="104" y="469"/>
                    <a:pt x="104" y="469"/>
                  </a:cubicBezTo>
                  <a:cubicBezTo>
                    <a:pt x="107" y="468"/>
                    <a:pt x="107" y="468"/>
                    <a:pt x="107" y="468"/>
                  </a:cubicBezTo>
                  <a:cubicBezTo>
                    <a:pt x="105" y="462"/>
                    <a:pt x="105" y="462"/>
                    <a:pt x="105" y="462"/>
                  </a:cubicBezTo>
                  <a:cubicBezTo>
                    <a:pt x="102" y="463"/>
                    <a:pt x="102" y="463"/>
                    <a:pt x="102" y="463"/>
                  </a:cubicBezTo>
                  <a:cubicBezTo>
                    <a:pt x="100" y="457"/>
                    <a:pt x="100" y="457"/>
                    <a:pt x="100" y="457"/>
                  </a:cubicBezTo>
                  <a:cubicBezTo>
                    <a:pt x="103" y="455"/>
                    <a:pt x="103" y="455"/>
                    <a:pt x="103" y="455"/>
                  </a:cubicBezTo>
                  <a:cubicBezTo>
                    <a:pt x="101" y="449"/>
                    <a:pt x="101" y="449"/>
                    <a:pt x="101" y="449"/>
                  </a:cubicBezTo>
                  <a:cubicBezTo>
                    <a:pt x="98" y="450"/>
                    <a:pt x="98" y="450"/>
                    <a:pt x="98" y="450"/>
                  </a:cubicBezTo>
                  <a:cubicBezTo>
                    <a:pt x="96" y="444"/>
                    <a:pt x="96" y="444"/>
                    <a:pt x="96" y="444"/>
                  </a:cubicBezTo>
                  <a:cubicBezTo>
                    <a:pt x="99" y="443"/>
                    <a:pt x="99" y="443"/>
                    <a:pt x="99" y="443"/>
                  </a:cubicBezTo>
                  <a:cubicBezTo>
                    <a:pt x="96" y="437"/>
                    <a:pt x="96" y="437"/>
                    <a:pt x="96" y="437"/>
                  </a:cubicBezTo>
                  <a:cubicBezTo>
                    <a:pt x="93" y="438"/>
                    <a:pt x="93" y="438"/>
                    <a:pt x="93" y="438"/>
                  </a:cubicBezTo>
                  <a:cubicBezTo>
                    <a:pt x="91" y="432"/>
                    <a:pt x="91" y="432"/>
                    <a:pt x="91" y="432"/>
                  </a:cubicBezTo>
                  <a:cubicBezTo>
                    <a:pt x="94" y="431"/>
                    <a:pt x="94" y="431"/>
                    <a:pt x="94" y="431"/>
                  </a:cubicBezTo>
                  <a:cubicBezTo>
                    <a:pt x="92" y="424"/>
                    <a:pt x="92" y="424"/>
                    <a:pt x="92" y="424"/>
                  </a:cubicBezTo>
                  <a:cubicBezTo>
                    <a:pt x="89" y="425"/>
                    <a:pt x="89" y="425"/>
                    <a:pt x="89" y="425"/>
                  </a:cubicBezTo>
                  <a:cubicBezTo>
                    <a:pt x="87" y="419"/>
                    <a:pt x="87" y="419"/>
                    <a:pt x="87" y="419"/>
                  </a:cubicBezTo>
                  <a:cubicBezTo>
                    <a:pt x="90" y="418"/>
                    <a:pt x="90" y="418"/>
                    <a:pt x="90" y="418"/>
                  </a:cubicBezTo>
                  <a:cubicBezTo>
                    <a:pt x="88" y="412"/>
                    <a:pt x="88" y="412"/>
                    <a:pt x="88" y="412"/>
                  </a:cubicBezTo>
                  <a:cubicBezTo>
                    <a:pt x="85" y="413"/>
                    <a:pt x="85" y="413"/>
                    <a:pt x="85" y="413"/>
                  </a:cubicBezTo>
                  <a:cubicBezTo>
                    <a:pt x="82" y="407"/>
                    <a:pt x="82" y="407"/>
                    <a:pt x="82" y="407"/>
                  </a:cubicBezTo>
                  <a:cubicBezTo>
                    <a:pt x="85" y="406"/>
                    <a:pt x="85" y="406"/>
                    <a:pt x="85" y="406"/>
                  </a:cubicBezTo>
                  <a:cubicBezTo>
                    <a:pt x="83" y="400"/>
                    <a:pt x="83" y="400"/>
                    <a:pt x="83" y="400"/>
                  </a:cubicBezTo>
                  <a:cubicBezTo>
                    <a:pt x="80" y="401"/>
                    <a:pt x="80" y="401"/>
                    <a:pt x="80" y="401"/>
                  </a:cubicBezTo>
                  <a:cubicBezTo>
                    <a:pt x="78" y="394"/>
                    <a:pt x="78" y="394"/>
                    <a:pt x="78" y="394"/>
                  </a:cubicBezTo>
                  <a:cubicBezTo>
                    <a:pt x="81" y="393"/>
                    <a:pt x="81" y="393"/>
                    <a:pt x="81" y="393"/>
                  </a:cubicBezTo>
                  <a:cubicBezTo>
                    <a:pt x="79" y="387"/>
                    <a:pt x="79" y="387"/>
                    <a:pt x="79" y="387"/>
                  </a:cubicBezTo>
                  <a:cubicBezTo>
                    <a:pt x="76" y="388"/>
                    <a:pt x="76" y="388"/>
                    <a:pt x="76" y="388"/>
                  </a:cubicBezTo>
                  <a:cubicBezTo>
                    <a:pt x="74" y="382"/>
                    <a:pt x="74" y="382"/>
                    <a:pt x="74" y="382"/>
                  </a:cubicBezTo>
                  <a:cubicBezTo>
                    <a:pt x="77" y="381"/>
                    <a:pt x="77" y="381"/>
                    <a:pt x="77" y="381"/>
                  </a:cubicBezTo>
                  <a:cubicBezTo>
                    <a:pt x="74" y="375"/>
                    <a:pt x="74" y="375"/>
                    <a:pt x="74" y="375"/>
                  </a:cubicBezTo>
                  <a:cubicBezTo>
                    <a:pt x="71" y="376"/>
                    <a:pt x="71" y="376"/>
                    <a:pt x="71" y="376"/>
                  </a:cubicBezTo>
                  <a:cubicBezTo>
                    <a:pt x="69" y="370"/>
                    <a:pt x="69" y="370"/>
                    <a:pt x="69" y="370"/>
                  </a:cubicBezTo>
                  <a:cubicBezTo>
                    <a:pt x="72" y="368"/>
                    <a:pt x="72" y="368"/>
                    <a:pt x="72" y="368"/>
                  </a:cubicBezTo>
                  <a:cubicBezTo>
                    <a:pt x="70" y="362"/>
                    <a:pt x="70" y="362"/>
                    <a:pt x="70" y="362"/>
                  </a:cubicBezTo>
                  <a:cubicBezTo>
                    <a:pt x="67" y="363"/>
                    <a:pt x="67" y="363"/>
                    <a:pt x="67" y="363"/>
                  </a:cubicBezTo>
                  <a:cubicBezTo>
                    <a:pt x="65" y="357"/>
                    <a:pt x="65" y="357"/>
                    <a:pt x="65" y="357"/>
                  </a:cubicBezTo>
                  <a:cubicBezTo>
                    <a:pt x="68" y="356"/>
                    <a:pt x="68" y="356"/>
                    <a:pt x="68" y="356"/>
                  </a:cubicBezTo>
                  <a:cubicBezTo>
                    <a:pt x="66" y="350"/>
                    <a:pt x="66" y="350"/>
                    <a:pt x="66" y="350"/>
                  </a:cubicBezTo>
                  <a:cubicBezTo>
                    <a:pt x="63" y="351"/>
                    <a:pt x="63" y="351"/>
                    <a:pt x="63" y="351"/>
                  </a:cubicBezTo>
                  <a:cubicBezTo>
                    <a:pt x="60" y="345"/>
                    <a:pt x="60" y="345"/>
                    <a:pt x="60" y="345"/>
                  </a:cubicBezTo>
                  <a:cubicBezTo>
                    <a:pt x="63" y="344"/>
                    <a:pt x="63" y="344"/>
                    <a:pt x="63" y="344"/>
                  </a:cubicBezTo>
                  <a:cubicBezTo>
                    <a:pt x="61" y="337"/>
                    <a:pt x="61" y="337"/>
                    <a:pt x="61" y="337"/>
                  </a:cubicBezTo>
                  <a:cubicBezTo>
                    <a:pt x="58" y="338"/>
                    <a:pt x="58" y="338"/>
                    <a:pt x="58" y="338"/>
                  </a:cubicBezTo>
                  <a:cubicBezTo>
                    <a:pt x="56" y="332"/>
                    <a:pt x="56" y="332"/>
                    <a:pt x="56" y="332"/>
                  </a:cubicBezTo>
                  <a:cubicBezTo>
                    <a:pt x="59" y="331"/>
                    <a:pt x="59" y="331"/>
                    <a:pt x="59" y="331"/>
                  </a:cubicBezTo>
                  <a:cubicBezTo>
                    <a:pt x="57" y="325"/>
                    <a:pt x="57" y="325"/>
                    <a:pt x="57" y="325"/>
                  </a:cubicBezTo>
                  <a:cubicBezTo>
                    <a:pt x="54" y="326"/>
                    <a:pt x="54" y="326"/>
                    <a:pt x="54" y="326"/>
                  </a:cubicBezTo>
                  <a:cubicBezTo>
                    <a:pt x="52" y="320"/>
                    <a:pt x="52" y="320"/>
                    <a:pt x="52" y="320"/>
                  </a:cubicBezTo>
                  <a:cubicBezTo>
                    <a:pt x="55" y="319"/>
                    <a:pt x="55" y="319"/>
                    <a:pt x="55" y="319"/>
                  </a:cubicBezTo>
                  <a:cubicBezTo>
                    <a:pt x="52" y="312"/>
                    <a:pt x="52" y="312"/>
                    <a:pt x="52" y="312"/>
                  </a:cubicBezTo>
                  <a:cubicBezTo>
                    <a:pt x="49" y="314"/>
                    <a:pt x="49" y="314"/>
                    <a:pt x="49" y="314"/>
                  </a:cubicBezTo>
                  <a:cubicBezTo>
                    <a:pt x="47" y="307"/>
                    <a:pt x="47" y="307"/>
                    <a:pt x="47" y="307"/>
                  </a:cubicBezTo>
                  <a:cubicBezTo>
                    <a:pt x="50" y="306"/>
                    <a:pt x="50" y="306"/>
                    <a:pt x="50" y="306"/>
                  </a:cubicBezTo>
                  <a:cubicBezTo>
                    <a:pt x="48" y="300"/>
                    <a:pt x="48" y="300"/>
                    <a:pt x="48" y="300"/>
                  </a:cubicBezTo>
                  <a:cubicBezTo>
                    <a:pt x="45" y="301"/>
                    <a:pt x="45" y="301"/>
                    <a:pt x="45" y="301"/>
                  </a:cubicBezTo>
                  <a:cubicBezTo>
                    <a:pt x="43" y="295"/>
                    <a:pt x="43" y="295"/>
                    <a:pt x="43" y="295"/>
                  </a:cubicBezTo>
                  <a:cubicBezTo>
                    <a:pt x="46" y="294"/>
                    <a:pt x="46" y="294"/>
                    <a:pt x="46" y="294"/>
                  </a:cubicBezTo>
                  <a:cubicBezTo>
                    <a:pt x="44" y="288"/>
                    <a:pt x="44" y="288"/>
                    <a:pt x="44" y="288"/>
                  </a:cubicBezTo>
                  <a:cubicBezTo>
                    <a:pt x="41" y="289"/>
                    <a:pt x="41" y="289"/>
                    <a:pt x="41" y="289"/>
                  </a:cubicBezTo>
                  <a:cubicBezTo>
                    <a:pt x="38" y="282"/>
                    <a:pt x="38" y="282"/>
                    <a:pt x="38" y="282"/>
                  </a:cubicBezTo>
                  <a:cubicBezTo>
                    <a:pt x="41" y="281"/>
                    <a:pt x="41" y="281"/>
                    <a:pt x="41" y="281"/>
                  </a:cubicBezTo>
                  <a:cubicBezTo>
                    <a:pt x="39" y="275"/>
                    <a:pt x="39" y="275"/>
                    <a:pt x="39" y="275"/>
                  </a:cubicBezTo>
                  <a:cubicBezTo>
                    <a:pt x="36" y="276"/>
                    <a:pt x="36" y="276"/>
                    <a:pt x="36" y="276"/>
                  </a:cubicBezTo>
                  <a:cubicBezTo>
                    <a:pt x="34" y="270"/>
                    <a:pt x="34" y="270"/>
                    <a:pt x="34" y="270"/>
                  </a:cubicBezTo>
                  <a:cubicBezTo>
                    <a:pt x="37" y="269"/>
                    <a:pt x="37" y="269"/>
                    <a:pt x="37" y="269"/>
                  </a:cubicBezTo>
                  <a:cubicBezTo>
                    <a:pt x="35" y="263"/>
                    <a:pt x="35" y="263"/>
                    <a:pt x="35" y="263"/>
                  </a:cubicBezTo>
                  <a:cubicBezTo>
                    <a:pt x="32" y="264"/>
                    <a:pt x="32" y="264"/>
                    <a:pt x="32" y="264"/>
                  </a:cubicBezTo>
                  <a:cubicBezTo>
                    <a:pt x="29" y="258"/>
                    <a:pt x="29" y="258"/>
                    <a:pt x="29" y="258"/>
                  </a:cubicBezTo>
                  <a:cubicBezTo>
                    <a:pt x="33" y="256"/>
                    <a:pt x="33" y="256"/>
                    <a:pt x="33" y="256"/>
                  </a:cubicBezTo>
                  <a:cubicBezTo>
                    <a:pt x="30" y="250"/>
                    <a:pt x="30" y="250"/>
                    <a:pt x="30" y="250"/>
                  </a:cubicBezTo>
                  <a:cubicBezTo>
                    <a:pt x="27" y="251"/>
                    <a:pt x="27" y="251"/>
                    <a:pt x="27" y="251"/>
                  </a:cubicBezTo>
                  <a:cubicBezTo>
                    <a:pt x="25" y="245"/>
                    <a:pt x="25" y="245"/>
                    <a:pt x="25" y="245"/>
                  </a:cubicBezTo>
                  <a:cubicBezTo>
                    <a:pt x="28" y="244"/>
                    <a:pt x="28" y="244"/>
                    <a:pt x="28" y="244"/>
                  </a:cubicBezTo>
                  <a:cubicBezTo>
                    <a:pt x="26" y="238"/>
                    <a:pt x="26" y="238"/>
                    <a:pt x="26" y="238"/>
                  </a:cubicBezTo>
                  <a:cubicBezTo>
                    <a:pt x="23" y="239"/>
                    <a:pt x="23" y="239"/>
                    <a:pt x="23" y="239"/>
                  </a:cubicBezTo>
                  <a:cubicBezTo>
                    <a:pt x="21" y="233"/>
                    <a:pt x="21" y="233"/>
                    <a:pt x="21" y="233"/>
                  </a:cubicBezTo>
                  <a:cubicBezTo>
                    <a:pt x="24" y="232"/>
                    <a:pt x="24" y="232"/>
                    <a:pt x="24" y="232"/>
                  </a:cubicBezTo>
                  <a:cubicBezTo>
                    <a:pt x="22" y="225"/>
                    <a:pt x="22" y="225"/>
                    <a:pt x="22" y="225"/>
                  </a:cubicBezTo>
                  <a:cubicBezTo>
                    <a:pt x="18" y="226"/>
                    <a:pt x="18" y="226"/>
                    <a:pt x="18" y="226"/>
                  </a:cubicBezTo>
                  <a:cubicBezTo>
                    <a:pt x="16" y="220"/>
                    <a:pt x="16" y="220"/>
                    <a:pt x="16" y="220"/>
                  </a:cubicBezTo>
                  <a:cubicBezTo>
                    <a:pt x="19" y="219"/>
                    <a:pt x="19" y="219"/>
                    <a:pt x="19" y="219"/>
                  </a:cubicBezTo>
                  <a:cubicBezTo>
                    <a:pt x="17" y="213"/>
                    <a:pt x="17" y="213"/>
                    <a:pt x="17" y="213"/>
                  </a:cubicBezTo>
                  <a:cubicBezTo>
                    <a:pt x="14" y="214"/>
                    <a:pt x="14" y="214"/>
                    <a:pt x="14" y="214"/>
                  </a:cubicBezTo>
                  <a:cubicBezTo>
                    <a:pt x="12" y="208"/>
                    <a:pt x="12" y="208"/>
                    <a:pt x="12" y="208"/>
                  </a:cubicBezTo>
                  <a:cubicBezTo>
                    <a:pt x="15" y="207"/>
                    <a:pt x="15" y="207"/>
                    <a:pt x="15" y="207"/>
                  </a:cubicBezTo>
                  <a:cubicBezTo>
                    <a:pt x="14" y="205"/>
                    <a:pt x="14" y="205"/>
                    <a:pt x="14" y="205"/>
                  </a:cubicBezTo>
                  <a:cubicBezTo>
                    <a:pt x="14" y="203"/>
                    <a:pt x="14" y="201"/>
                    <a:pt x="13" y="199"/>
                  </a:cubicBezTo>
                  <a:cubicBezTo>
                    <a:pt x="10" y="200"/>
                    <a:pt x="10" y="200"/>
                    <a:pt x="10" y="200"/>
                  </a:cubicBezTo>
                  <a:cubicBezTo>
                    <a:pt x="10" y="197"/>
                    <a:pt x="10" y="195"/>
                    <a:pt x="9" y="193"/>
                  </a:cubicBezTo>
                  <a:cubicBezTo>
                    <a:pt x="13" y="193"/>
                    <a:pt x="13" y="193"/>
                    <a:pt x="13" y="193"/>
                  </a:cubicBezTo>
                  <a:cubicBezTo>
                    <a:pt x="12" y="191"/>
                    <a:pt x="12" y="189"/>
                    <a:pt x="12" y="186"/>
                  </a:cubicBezTo>
                  <a:cubicBezTo>
                    <a:pt x="9" y="187"/>
                    <a:pt x="9" y="187"/>
                    <a:pt x="9" y="187"/>
                  </a:cubicBezTo>
                  <a:cubicBezTo>
                    <a:pt x="9" y="185"/>
                    <a:pt x="8" y="182"/>
                    <a:pt x="8" y="180"/>
                  </a:cubicBezTo>
                  <a:cubicBezTo>
                    <a:pt x="12" y="180"/>
                    <a:pt x="12" y="180"/>
                    <a:pt x="12" y="180"/>
                  </a:cubicBezTo>
                  <a:cubicBezTo>
                    <a:pt x="12" y="178"/>
                    <a:pt x="11" y="176"/>
                    <a:pt x="11" y="174"/>
                  </a:cubicBezTo>
                  <a:cubicBezTo>
                    <a:pt x="8" y="174"/>
                    <a:pt x="8" y="174"/>
                    <a:pt x="8" y="174"/>
                  </a:cubicBezTo>
                  <a:cubicBezTo>
                    <a:pt x="8" y="172"/>
                    <a:pt x="8" y="169"/>
                    <a:pt x="8" y="167"/>
                  </a:cubicBezTo>
                  <a:cubicBezTo>
                    <a:pt x="12" y="167"/>
                    <a:pt x="12" y="167"/>
                    <a:pt x="12" y="167"/>
                  </a:cubicBezTo>
                  <a:cubicBezTo>
                    <a:pt x="12" y="165"/>
                    <a:pt x="12" y="163"/>
                    <a:pt x="12" y="161"/>
                  </a:cubicBezTo>
                  <a:cubicBezTo>
                    <a:pt x="9" y="161"/>
                    <a:pt x="9" y="161"/>
                    <a:pt x="9" y="161"/>
                  </a:cubicBezTo>
                  <a:cubicBezTo>
                    <a:pt x="9" y="159"/>
                    <a:pt x="9" y="156"/>
                    <a:pt x="9" y="154"/>
                  </a:cubicBezTo>
                  <a:cubicBezTo>
                    <a:pt x="13" y="155"/>
                    <a:pt x="13" y="155"/>
                    <a:pt x="13" y="155"/>
                  </a:cubicBezTo>
                  <a:cubicBezTo>
                    <a:pt x="13" y="153"/>
                    <a:pt x="13" y="150"/>
                    <a:pt x="14" y="148"/>
                  </a:cubicBezTo>
                  <a:cubicBezTo>
                    <a:pt x="10" y="148"/>
                    <a:pt x="10" y="148"/>
                    <a:pt x="10" y="148"/>
                  </a:cubicBezTo>
                  <a:cubicBezTo>
                    <a:pt x="11" y="146"/>
                    <a:pt x="11" y="143"/>
                    <a:pt x="12" y="141"/>
                  </a:cubicBezTo>
                  <a:cubicBezTo>
                    <a:pt x="15" y="142"/>
                    <a:pt x="15" y="142"/>
                    <a:pt x="15" y="142"/>
                  </a:cubicBezTo>
                  <a:cubicBezTo>
                    <a:pt x="15" y="140"/>
                    <a:pt x="16" y="138"/>
                    <a:pt x="16" y="136"/>
                  </a:cubicBezTo>
                  <a:cubicBezTo>
                    <a:pt x="13" y="135"/>
                    <a:pt x="13" y="135"/>
                    <a:pt x="13" y="135"/>
                  </a:cubicBezTo>
                  <a:cubicBezTo>
                    <a:pt x="14" y="133"/>
                    <a:pt x="14" y="131"/>
                    <a:pt x="15" y="129"/>
                  </a:cubicBezTo>
                  <a:cubicBezTo>
                    <a:pt x="18" y="130"/>
                    <a:pt x="18" y="130"/>
                    <a:pt x="18" y="130"/>
                  </a:cubicBezTo>
                  <a:cubicBezTo>
                    <a:pt x="18" y="128"/>
                    <a:pt x="19" y="125"/>
                    <a:pt x="20" y="123"/>
                  </a:cubicBezTo>
                  <a:cubicBezTo>
                    <a:pt x="17" y="122"/>
                    <a:pt x="17" y="122"/>
                    <a:pt x="17" y="122"/>
                  </a:cubicBezTo>
                  <a:cubicBezTo>
                    <a:pt x="17" y="120"/>
                    <a:pt x="18" y="118"/>
                    <a:pt x="19" y="116"/>
                  </a:cubicBezTo>
                  <a:cubicBezTo>
                    <a:pt x="22" y="117"/>
                    <a:pt x="22" y="117"/>
                    <a:pt x="22" y="117"/>
                  </a:cubicBezTo>
                  <a:cubicBezTo>
                    <a:pt x="22" y="115"/>
                    <a:pt x="23" y="113"/>
                    <a:pt x="24" y="111"/>
                  </a:cubicBezTo>
                  <a:cubicBezTo>
                    <a:pt x="21" y="110"/>
                    <a:pt x="21" y="110"/>
                    <a:pt x="21" y="110"/>
                  </a:cubicBezTo>
                  <a:cubicBezTo>
                    <a:pt x="22" y="108"/>
                    <a:pt x="23" y="106"/>
                    <a:pt x="24" y="104"/>
                  </a:cubicBezTo>
                  <a:cubicBezTo>
                    <a:pt x="27" y="106"/>
                    <a:pt x="27" y="106"/>
                    <a:pt x="27" y="106"/>
                  </a:cubicBezTo>
                  <a:cubicBezTo>
                    <a:pt x="28" y="104"/>
                    <a:pt x="28" y="102"/>
                    <a:pt x="29" y="100"/>
                  </a:cubicBezTo>
                  <a:cubicBezTo>
                    <a:pt x="27" y="98"/>
                    <a:pt x="27" y="98"/>
                    <a:pt x="27" y="98"/>
                  </a:cubicBezTo>
                  <a:cubicBezTo>
                    <a:pt x="28" y="97"/>
                    <a:pt x="29" y="95"/>
                    <a:pt x="30" y="93"/>
                  </a:cubicBezTo>
                  <a:cubicBezTo>
                    <a:pt x="32" y="94"/>
                    <a:pt x="32" y="94"/>
                    <a:pt x="32" y="94"/>
                  </a:cubicBezTo>
                  <a:cubicBezTo>
                    <a:pt x="34" y="92"/>
                    <a:pt x="35" y="91"/>
                    <a:pt x="36" y="89"/>
                  </a:cubicBezTo>
                  <a:cubicBezTo>
                    <a:pt x="33" y="87"/>
                    <a:pt x="33" y="87"/>
                    <a:pt x="33" y="87"/>
                  </a:cubicBezTo>
                  <a:cubicBezTo>
                    <a:pt x="34" y="85"/>
                    <a:pt x="35" y="83"/>
                    <a:pt x="37" y="82"/>
                  </a:cubicBezTo>
                  <a:cubicBezTo>
                    <a:pt x="39" y="83"/>
                    <a:pt x="39" y="83"/>
                    <a:pt x="39" y="83"/>
                  </a:cubicBezTo>
                  <a:cubicBezTo>
                    <a:pt x="40" y="82"/>
                    <a:pt x="42" y="80"/>
                    <a:pt x="43" y="78"/>
                  </a:cubicBezTo>
                  <a:cubicBezTo>
                    <a:pt x="40" y="76"/>
                    <a:pt x="40" y="76"/>
                    <a:pt x="40" y="76"/>
                  </a:cubicBezTo>
                  <a:cubicBezTo>
                    <a:pt x="42" y="75"/>
                    <a:pt x="43" y="73"/>
                    <a:pt x="44" y="71"/>
                  </a:cubicBezTo>
                  <a:cubicBezTo>
                    <a:pt x="47" y="73"/>
                    <a:pt x="47" y="73"/>
                    <a:pt x="47" y="73"/>
                  </a:cubicBezTo>
                  <a:cubicBezTo>
                    <a:pt x="48" y="71"/>
                    <a:pt x="49" y="70"/>
                    <a:pt x="51" y="68"/>
                  </a:cubicBezTo>
                  <a:cubicBezTo>
                    <a:pt x="48" y="66"/>
                    <a:pt x="48" y="66"/>
                    <a:pt x="48" y="66"/>
                  </a:cubicBezTo>
                  <a:cubicBezTo>
                    <a:pt x="50" y="64"/>
                    <a:pt x="51" y="63"/>
                    <a:pt x="53" y="61"/>
                  </a:cubicBezTo>
                  <a:cubicBezTo>
                    <a:pt x="55" y="63"/>
                    <a:pt x="55" y="63"/>
                    <a:pt x="55" y="63"/>
                  </a:cubicBezTo>
                  <a:cubicBezTo>
                    <a:pt x="56" y="62"/>
                    <a:pt x="58" y="60"/>
                    <a:pt x="59" y="59"/>
                  </a:cubicBezTo>
                  <a:cubicBezTo>
                    <a:pt x="57" y="56"/>
                    <a:pt x="57" y="56"/>
                    <a:pt x="57" y="56"/>
                  </a:cubicBezTo>
                  <a:cubicBezTo>
                    <a:pt x="59" y="55"/>
                    <a:pt x="60" y="53"/>
                    <a:pt x="62" y="52"/>
                  </a:cubicBezTo>
                  <a:cubicBezTo>
                    <a:pt x="64" y="54"/>
                    <a:pt x="64" y="54"/>
                    <a:pt x="64" y="54"/>
                  </a:cubicBezTo>
                  <a:cubicBezTo>
                    <a:pt x="66" y="53"/>
                    <a:pt x="67" y="51"/>
                    <a:pt x="69" y="50"/>
                  </a:cubicBezTo>
                  <a:cubicBezTo>
                    <a:pt x="67" y="48"/>
                    <a:pt x="67" y="48"/>
                    <a:pt x="67" y="48"/>
                  </a:cubicBezTo>
                  <a:cubicBezTo>
                    <a:pt x="68" y="46"/>
                    <a:pt x="70" y="45"/>
                    <a:pt x="72" y="44"/>
                  </a:cubicBezTo>
                  <a:cubicBezTo>
                    <a:pt x="74" y="46"/>
                    <a:pt x="74" y="46"/>
                    <a:pt x="74" y="46"/>
                  </a:cubicBezTo>
                  <a:cubicBezTo>
                    <a:pt x="75" y="45"/>
                    <a:pt x="77" y="43"/>
                    <a:pt x="79" y="42"/>
                  </a:cubicBezTo>
                  <a:cubicBezTo>
                    <a:pt x="77" y="40"/>
                    <a:pt x="77" y="40"/>
                    <a:pt x="77" y="40"/>
                  </a:cubicBezTo>
                  <a:cubicBezTo>
                    <a:pt x="79" y="38"/>
                    <a:pt x="80" y="37"/>
                    <a:pt x="82" y="36"/>
                  </a:cubicBezTo>
                  <a:cubicBezTo>
                    <a:pt x="84" y="39"/>
                    <a:pt x="84" y="39"/>
                    <a:pt x="84" y="39"/>
                  </a:cubicBezTo>
                  <a:cubicBezTo>
                    <a:pt x="86" y="37"/>
                    <a:pt x="87" y="36"/>
                    <a:pt x="89" y="35"/>
                  </a:cubicBezTo>
                  <a:cubicBezTo>
                    <a:pt x="88" y="32"/>
                    <a:pt x="88" y="32"/>
                    <a:pt x="88" y="32"/>
                  </a:cubicBezTo>
                  <a:cubicBezTo>
                    <a:pt x="89" y="31"/>
                    <a:pt x="91" y="30"/>
                    <a:pt x="93" y="29"/>
                  </a:cubicBezTo>
                  <a:cubicBezTo>
                    <a:pt x="95" y="32"/>
                    <a:pt x="95" y="32"/>
                    <a:pt x="95" y="32"/>
                  </a:cubicBezTo>
                  <a:cubicBezTo>
                    <a:pt x="97" y="31"/>
                    <a:pt x="99" y="30"/>
                    <a:pt x="100" y="29"/>
                  </a:cubicBezTo>
                  <a:cubicBezTo>
                    <a:pt x="99" y="26"/>
                    <a:pt x="99" y="26"/>
                    <a:pt x="99" y="26"/>
                  </a:cubicBezTo>
                  <a:cubicBezTo>
                    <a:pt x="101" y="25"/>
                    <a:pt x="103" y="24"/>
                    <a:pt x="105" y="23"/>
                  </a:cubicBezTo>
                  <a:cubicBezTo>
                    <a:pt x="106" y="26"/>
                    <a:pt x="106" y="26"/>
                    <a:pt x="106" y="26"/>
                  </a:cubicBezTo>
                  <a:cubicBezTo>
                    <a:pt x="108" y="25"/>
                    <a:pt x="110" y="24"/>
                    <a:pt x="112" y="24"/>
                  </a:cubicBezTo>
                  <a:cubicBezTo>
                    <a:pt x="111" y="20"/>
                    <a:pt x="111" y="20"/>
                    <a:pt x="111" y="20"/>
                  </a:cubicBezTo>
                  <a:cubicBezTo>
                    <a:pt x="113" y="20"/>
                    <a:pt x="115" y="19"/>
                    <a:pt x="117" y="18"/>
                  </a:cubicBezTo>
                  <a:cubicBezTo>
                    <a:pt x="118" y="21"/>
                    <a:pt x="118" y="21"/>
                    <a:pt x="118" y="21"/>
                  </a:cubicBezTo>
                  <a:cubicBezTo>
                    <a:pt x="120" y="20"/>
                    <a:pt x="122" y="20"/>
                    <a:pt x="124" y="19"/>
                  </a:cubicBezTo>
                  <a:cubicBezTo>
                    <a:pt x="123" y="16"/>
                    <a:pt x="123" y="16"/>
                    <a:pt x="123" y="16"/>
                  </a:cubicBezTo>
                  <a:cubicBezTo>
                    <a:pt x="125" y="15"/>
                    <a:pt x="127" y="15"/>
                    <a:pt x="129" y="14"/>
                  </a:cubicBezTo>
                  <a:cubicBezTo>
                    <a:pt x="130" y="17"/>
                    <a:pt x="130" y="17"/>
                    <a:pt x="130" y="17"/>
                  </a:cubicBezTo>
                  <a:cubicBezTo>
                    <a:pt x="132" y="17"/>
                    <a:pt x="134" y="16"/>
                    <a:pt x="136" y="16"/>
                  </a:cubicBezTo>
                  <a:cubicBezTo>
                    <a:pt x="135" y="12"/>
                    <a:pt x="135" y="12"/>
                    <a:pt x="135" y="12"/>
                  </a:cubicBezTo>
                  <a:cubicBezTo>
                    <a:pt x="138" y="12"/>
                    <a:pt x="140" y="11"/>
                    <a:pt x="142" y="11"/>
                  </a:cubicBezTo>
                  <a:cubicBezTo>
                    <a:pt x="142" y="14"/>
                    <a:pt x="142" y="14"/>
                    <a:pt x="142" y="14"/>
                  </a:cubicBezTo>
                  <a:cubicBezTo>
                    <a:pt x="144" y="14"/>
                    <a:pt x="144" y="14"/>
                    <a:pt x="144" y="14"/>
                  </a:cubicBezTo>
                  <a:cubicBezTo>
                    <a:pt x="146" y="14"/>
                    <a:pt x="147" y="13"/>
                    <a:pt x="149" y="13"/>
                  </a:cubicBezTo>
                  <a:cubicBezTo>
                    <a:pt x="148" y="10"/>
                    <a:pt x="148" y="10"/>
                    <a:pt x="148" y="10"/>
                  </a:cubicBezTo>
                  <a:cubicBezTo>
                    <a:pt x="150" y="9"/>
                    <a:pt x="152" y="9"/>
                    <a:pt x="155" y="9"/>
                  </a:cubicBezTo>
                  <a:cubicBezTo>
                    <a:pt x="155" y="12"/>
                    <a:pt x="155" y="12"/>
                    <a:pt x="155" y="12"/>
                  </a:cubicBezTo>
                  <a:cubicBezTo>
                    <a:pt x="157" y="12"/>
                    <a:pt x="159" y="12"/>
                    <a:pt x="161" y="11"/>
                  </a:cubicBezTo>
                  <a:cubicBezTo>
                    <a:pt x="161" y="8"/>
                    <a:pt x="161" y="8"/>
                    <a:pt x="161" y="8"/>
                  </a:cubicBezTo>
                  <a:cubicBezTo>
                    <a:pt x="163" y="8"/>
                    <a:pt x="165" y="8"/>
                    <a:pt x="168" y="8"/>
                  </a:cubicBezTo>
                  <a:cubicBezTo>
                    <a:pt x="168" y="11"/>
                    <a:pt x="168" y="11"/>
                    <a:pt x="168" y="11"/>
                  </a:cubicBezTo>
                  <a:cubicBezTo>
                    <a:pt x="170" y="11"/>
                    <a:pt x="172" y="11"/>
                    <a:pt x="174" y="11"/>
                  </a:cubicBezTo>
                  <a:cubicBezTo>
                    <a:pt x="174" y="8"/>
                    <a:pt x="174" y="8"/>
                    <a:pt x="174" y="8"/>
                  </a:cubicBezTo>
                  <a:cubicBezTo>
                    <a:pt x="176" y="8"/>
                    <a:pt x="178" y="8"/>
                    <a:pt x="181" y="8"/>
                  </a:cubicBezTo>
                  <a:cubicBezTo>
                    <a:pt x="181" y="11"/>
                    <a:pt x="181" y="11"/>
                    <a:pt x="181" y="11"/>
                  </a:cubicBezTo>
                  <a:cubicBezTo>
                    <a:pt x="183" y="11"/>
                    <a:pt x="185" y="11"/>
                    <a:pt x="187" y="11"/>
                  </a:cubicBezTo>
                  <a:cubicBezTo>
                    <a:pt x="187" y="8"/>
                    <a:pt x="187" y="8"/>
                    <a:pt x="187" y="8"/>
                  </a:cubicBezTo>
                  <a:cubicBezTo>
                    <a:pt x="189" y="8"/>
                    <a:pt x="191" y="8"/>
                    <a:pt x="194" y="9"/>
                  </a:cubicBezTo>
                  <a:cubicBezTo>
                    <a:pt x="193" y="12"/>
                    <a:pt x="193" y="12"/>
                    <a:pt x="193" y="12"/>
                  </a:cubicBezTo>
                  <a:cubicBezTo>
                    <a:pt x="195" y="12"/>
                    <a:pt x="197" y="12"/>
                    <a:pt x="200" y="13"/>
                  </a:cubicBezTo>
                  <a:cubicBezTo>
                    <a:pt x="200" y="10"/>
                    <a:pt x="200" y="10"/>
                    <a:pt x="200" y="10"/>
                  </a:cubicBezTo>
                  <a:cubicBezTo>
                    <a:pt x="202" y="10"/>
                    <a:pt x="204" y="10"/>
                    <a:pt x="206" y="11"/>
                  </a:cubicBezTo>
                  <a:cubicBezTo>
                    <a:pt x="206" y="14"/>
                    <a:pt x="206" y="14"/>
                    <a:pt x="206" y="14"/>
                  </a:cubicBezTo>
                  <a:cubicBezTo>
                    <a:pt x="208" y="14"/>
                    <a:pt x="210" y="15"/>
                    <a:pt x="212" y="15"/>
                  </a:cubicBezTo>
                  <a:cubicBezTo>
                    <a:pt x="213" y="12"/>
                    <a:pt x="213" y="12"/>
                    <a:pt x="213" y="12"/>
                  </a:cubicBezTo>
                  <a:cubicBezTo>
                    <a:pt x="215" y="13"/>
                    <a:pt x="217" y="13"/>
                    <a:pt x="219" y="14"/>
                  </a:cubicBezTo>
                  <a:cubicBezTo>
                    <a:pt x="218" y="17"/>
                    <a:pt x="218" y="17"/>
                    <a:pt x="218" y="17"/>
                  </a:cubicBezTo>
                  <a:cubicBezTo>
                    <a:pt x="220" y="17"/>
                    <a:pt x="222" y="18"/>
                    <a:pt x="224" y="19"/>
                  </a:cubicBezTo>
                  <a:cubicBezTo>
                    <a:pt x="225" y="15"/>
                    <a:pt x="225" y="15"/>
                    <a:pt x="225" y="15"/>
                  </a:cubicBezTo>
                  <a:cubicBezTo>
                    <a:pt x="228" y="16"/>
                    <a:pt x="230" y="17"/>
                    <a:pt x="232" y="18"/>
                  </a:cubicBezTo>
                  <a:cubicBezTo>
                    <a:pt x="230" y="21"/>
                    <a:pt x="230" y="21"/>
                    <a:pt x="230" y="21"/>
                  </a:cubicBezTo>
                  <a:cubicBezTo>
                    <a:pt x="232" y="21"/>
                    <a:pt x="234" y="22"/>
                    <a:pt x="236" y="23"/>
                  </a:cubicBezTo>
                  <a:cubicBezTo>
                    <a:pt x="238" y="20"/>
                    <a:pt x="238" y="20"/>
                    <a:pt x="238" y="20"/>
                  </a:cubicBezTo>
                  <a:cubicBezTo>
                    <a:pt x="240" y="21"/>
                    <a:pt x="242" y="22"/>
                    <a:pt x="244" y="23"/>
                  </a:cubicBezTo>
                  <a:cubicBezTo>
                    <a:pt x="242" y="25"/>
                    <a:pt x="242" y="25"/>
                    <a:pt x="242" y="25"/>
                  </a:cubicBezTo>
                  <a:cubicBezTo>
                    <a:pt x="244" y="26"/>
                    <a:pt x="246" y="27"/>
                    <a:pt x="248" y="28"/>
                  </a:cubicBezTo>
                  <a:cubicBezTo>
                    <a:pt x="250" y="25"/>
                    <a:pt x="250" y="25"/>
                    <a:pt x="250" y="25"/>
                  </a:cubicBezTo>
                  <a:cubicBezTo>
                    <a:pt x="251" y="26"/>
                    <a:pt x="253" y="27"/>
                    <a:pt x="255" y="28"/>
                  </a:cubicBezTo>
                  <a:cubicBezTo>
                    <a:pt x="254" y="31"/>
                    <a:pt x="254" y="31"/>
                    <a:pt x="254" y="31"/>
                  </a:cubicBezTo>
                  <a:cubicBezTo>
                    <a:pt x="256" y="32"/>
                    <a:pt x="257" y="33"/>
                    <a:pt x="259" y="34"/>
                  </a:cubicBezTo>
                  <a:cubicBezTo>
                    <a:pt x="261" y="32"/>
                    <a:pt x="261" y="32"/>
                    <a:pt x="261" y="32"/>
                  </a:cubicBezTo>
                  <a:cubicBezTo>
                    <a:pt x="263" y="33"/>
                    <a:pt x="265" y="34"/>
                    <a:pt x="266" y="35"/>
                  </a:cubicBezTo>
                  <a:cubicBezTo>
                    <a:pt x="265" y="38"/>
                    <a:pt x="265" y="38"/>
                    <a:pt x="265" y="38"/>
                  </a:cubicBezTo>
                  <a:cubicBezTo>
                    <a:pt x="266" y="39"/>
                    <a:pt x="268" y="40"/>
                    <a:pt x="270" y="41"/>
                  </a:cubicBezTo>
                  <a:cubicBezTo>
                    <a:pt x="272" y="39"/>
                    <a:pt x="272" y="39"/>
                    <a:pt x="272" y="39"/>
                  </a:cubicBezTo>
                  <a:cubicBezTo>
                    <a:pt x="274" y="40"/>
                    <a:pt x="275" y="41"/>
                    <a:pt x="277" y="43"/>
                  </a:cubicBezTo>
                  <a:cubicBezTo>
                    <a:pt x="275" y="45"/>
                    <a:pt x="275" y="45"/>
                    <a:pt x="275" y="45"/>
                  </a:cubicBezTo>
                  <a:cubicBezTo>
                    <a:pt x="277" y="46"/>
                    <a:pt x="278" y="48"/>
                    <a:pt x="280" y="49"/>
                  </a:cubicBezTo>
                  <a:cubicBezTo>
                    <a:pt x="282" y="47"/>
                    <a:pt x="282" y="47"/>
                    <a:pt x="282" y="47"/>
                  </a:cubicBezTo>
                  <a:cubicBezTo>
                    <a:pt x="284" y="48"/>
                    <a:pt x="285" y="49"/>
                    <a:pt x="287" y="51"/>
                  </a:cubicBezTo>
                  <a:cubicBezTo>
                    <a:pt x="285" y="53"/>
                    <a:pt x="285" y="53"/>
                    <a:pt x="285" y="53"/>
                  </a:cubicBezTo>
                  <a:cubicBezTo>
                    <a:pt x="286" y="55"/>
                    <a:pt x="288" y="56"/>
                    <a:pt x="289" y="58"/>
                  </a:cubicBezTo>
                  <a:cubicBezTo>
                    <a:pt x="292" y="55"/>
                    <a:pt x="292" y="55"/>
                    <a:pt x="292" y="55"/>
                  </a:cubicBezTo>
                  <a:cubicBezTo>
                    <a:pt x="293" y="57"/>
                    <a:pt x="295" y="59"/>
                    <a:pt x="296" y="60"/>
                  </a:cubicBezTo>
                  <a:cubicBezTo>
                    <a:pt x="294" y="62"/>
                    <a:pt x="294" y="62"/>
                    <a:pt x="294" y="62"/>
                  </a:cubicBezTo>
                  <a:cubicBezTo>
                    <a:pt x="295" y="64"/>
                    <a:pt x="297" y="65"/>
                    <a:pt x="298" y="67"/>
                  </a:cubicBezTo>
                  <a:cubicBezTo>
                    <a:pt x="301" y="65"/>
                    <a:pt x="301" y="65"/>
                    <a:pt x="301" y="65"/>
                  </a:cubicBezTo>
                  <a:cubicBezTo>
                    <a:pt x="302" y="67"/>
                    <a:pt x="303" y="68"/>
                    <a:pt x="305" y="70"/>
                  </a:cubicBezTo>
                  <a:cubicBezTo>
                    <a:pt x="302" y="72"/>
                    <a:pt x="302" y="72"/>
                    <a:pt x="302" y="72"/>
                  </a:cubicBezTo>
                  <a:cubicBezTo>
                    <a:pt x="304" y="74"/>
                    <a:pt x="305" y="75"/>
                    <a:pt x="306" y="77"/>
                  </a:cubicBezTo>
                  <a:cubicBezTo>
                    <a:pt x="309" y="75"/>
                    <a:pt x="309" y="75"/>
                    <a:pt x="309" y="75"/>
                  </a:cubicBezTo>
                  <a:cubicBezTo>
                    <a:pt x="310" y="77"/>
                    <a:pt x="311" y="78"/>
                    <a:pt x="313" y="80"/>
                  </a:cubicBezTo>
                  <a:cubicBezTo>
                    <a:pt x="310" y="82"/>
                    <a:pt x="310" y="82"/>
                    <a:pt x="310" y="82"/>
                  </a:cubicBezTo>
                  <a:cubicBezTo>
                    <a:pt x="311" y="84"/>
                    <a:pt x="312" y="86"/>
                    <a:pt x="313" y="87"/>
                  </a:cubicBezTo>
                  <a:cubicBezTo>
                    <a:pt x="316" y="86"/>
                    <a:pt x="316" y="86"/>
                    <a:pt x="316" y="86"/>
                  </a:cubicBezTo>
                  <a:cubicBezTo>
                    <a:pt x="317" y="88"/>
                    <a:pt x="318" y="89"/>
                    <a:pt x="319" y="91"/>
                  </a:cubicBezTo>
                  <a:cubicBezTo>
                    <a:pt x="317" y="93"/>
                    <a:pt x="317" y="93"/>
                    <a:pt x="317" y="93"/>
                  </a:cubicBezTo>
                  <a:cubicBezTo>
                    <a:pt x="318" y="95"/>
                    <a:pt x="319" y="97"/>
                    <a:pt x="320" y="98"/>
                  </a:cubicBezTo>
                  <a:cubicBezTo>
                    <a:pt x="323" y="97"/>
                    <a:pt x="323" y="97"/>
                    <a:pt x="323" y="97"/>
                  </a:cubicBezTo>
                  <a:cubicBezTo>
                    <a:pt x="324" y="99"/>
                    <a:pt x="325" y="101"/>
                    <a:pt x="326" y="103"/>
                  </a:cubicBezTo>
                  <a:cubicBezTo>
                    <a:pt x="323" y="104"/>
                    <a:pt x="323" y="104"/>
                    <a:pt x="323" y="104"/>
                  </a:cubicBezTo>
                  <a:cubicBezTo>
                    <a:pt x="324" y="106"/>
                    <a:pt x="324" y="108"/>
                    <a:pt x="325" y="110"/>
                  </a:cubicBezTo>
                  <a:cubicBezTo>
                    <a:pt x="328" y="109"/>
                    <a:pt x="328" y="109"/>
                    <a:pt x="328" y="109"/>
                  </a:cubicBezTo>
                  <a:cubicBezTo>
                    <a:pt x="329" y="111"/>
                    <a:pt x="330" y="113"/>
                    <a:pt x="331" y="115"/>
                  </a:cubicBezTo>
                  <a:cubicBezTo>
                    <a:pt x="328" y="116"/>
                    <a:pt x="328" y="116"/>
                    <a:pt x="328" y="116"/>
                  </a:cubicBezTo>
                  <a:cubicBezTo>
                    <a:pt x="328" y="118"/>
                    <a:pt x="329" y="120"/>
                    <a:pt x="330" y="122"/>
                  </a:cubicBezTo>
                  <a:cubicBezTo>
                    <a:pt x="333" y="121"/>
                    <a:pt x="333" y="121"/>
                    <a:pt x="333" y="121"/>
                  </a:cubicBezTo>
                  <a:cubicBezTo>
                    <a:pt x="334" y="123"/>
                    <a:pt x="334" y="125"/>
                    <a:pt x="335" y="127"/>
                  </a:cubicBezTo>
                  <a:cubicBezTo>
                    <a:pt x="332" y="128"/>
                    <a:pt x="332" y="128"/>
                    <a:pt x="332" y="128"/>
                  </a:cubicBezTo>
                  <a:cubicBezTo>
                    <a:pt x="332" y="130"/>
                    <a:pt x="333" y="132"/>
                    <a:pt x="333" y="134"/>
                  </a:cubicBezTo>
                  <a:cubicBezTo>
                    <a:pt x="337" y="133"/>
                    <a:pt x="337" y="133"/>
                    <a:pt x="337" y="133"/>
                  </a:cubicBezTo>
                  <a:cubicBezTo>
                    <a:pt x="337" y="135"/>
                    <a:pt x="338" y="138"/>
                    <a:pt x="338" y="140"/>
                  </a:cubicBezTo>
                  <a:cubicBezTo>
                    <a:pt x="335" y="140"/>
                    <a:pt x="335" y="140"/>
                    <a:pt x="335" y="140"/>
                  </a:cubicBezTo>
                  <a:cubicBezTo>
                    <a:pt x="335" y="141"/>
                    <a:pt x="335" y="142"/>
                    <a:pt x="335" y="143"/>
                  </a:cubicBezTo>
                  <a:cubicBezTo>
                    <a:pt x="335" y="146"/>
                    <a:pt x="335" y="146"/>
                    <a:pt x="335" y="146"/>
                  </a:cubicBezTo>
                  <a:cubicBezTo>
                    <a:pt x="339" y="146"/>
                    <a:pt x="339" y="146"/>
                    <a:pt x="339" y="146"/>
                  </a:cubicBezTo>
                  <a:cubicBezTo>
                    <a:pt x="339" y="152"/>
                    <a:pt x="339" y="152"/>
                    <a:pt x="339" y="152"/>
                  </a:cubicBezTo>
                  <a:cubicBezTo>
                    <a:pt x="336" y="153"/>
                    <a:pt x="336" y="153"/>
                    <a:pt x="336" y="153"/>
                  </a:cubicBezTo>
                  <a:cubicBezTo>
                    <a:pt x="336" y="158"/>
                    <a:pt x="336" y="158"/>
                    <a:pt x="336" y="158"/>
                  </a:cubicBezTo>
                  <a:cubicBezTo>
                    <a:pt x="322" y="153"/>
                    <a:pt x="322" y="153"/>
                    <a:pt x="322" y="153"/>
                  </a:cubicBezTo>
                  <a:cubicBezTo>
                    <a:pt x="316" y="151"/>
                    <a:pt x="315" y="144"/>
                    <a:pt x="319" y="140"/>
                  </a:cubicBezTo>
                  <a:cubicBezTo>
                    <a:pt x="331" y="129"/>
                    <a:pt x="331" y="129"/>
                    <a:pt x="331" y="129"/>
                  </a:cubicBezTo>
                  <a:cubicBezTo>
                    <a:pt x="315" y="126"/>
                    <a:pt x="315" y="126"/>
                    <a:pt x="315" y="126"/>
                  </a:cubicBezTo>
                  <a:cubicBezTo>
                    <a:pt x="309" y="125"/>
                    <a:pt x="307" y="118"/>
                    <a:pt x="310" y="114"/>
                  </a:cubicBezTo>
                  <a:cubicBezTo>
                    <a:pt x="320" y="101"/>
                    <a:pt x="320" y="101"/>
                    <a:pt x="320" y="101"/>
                  </a:cubicBezTo>
                  <a:cubicBezTo>
                    <a:pt x="304" y="101"/>
                    <a:pt x="304" y="101"/>
                    <a:pt x="304" y="101"/>
                  </a:cubicBezTo>
                  <a:cubicBezTo>
                    <a:pt x="298" y="101"/>
                    <a:pt x="294" y="95"/>
                    <a:pt x="297" y="90"/>
                  </a:cubicBezTo>
                  <a:cubicBezTo>
                    <a:pt x="304" y="75"/>
                    <a:pt x="304" y="75"/>
                    <a:pt x="304" y="75"/>
                  </a:cubicBezTo>
                  <a:cubicBezTo>
                    <a:pt x="288" y="79"/>
                    <a:pt x="288" y="79"/>
                    <a:pt x="288" y="79"/>
                  </a:cubicBezTo>
                  <a:cubicBezTo>
                    <a:pt x="283" y="80"/>
                    <a:pt x="278" y="75"/>
                    <a:pt x="279" y="69"/>
                  </a:cubicBezTo>
                  <a:cubicBezTo>
                    <a:pt x="284" y="53"/>
                    <a:pt x="284" y="53"/>
                    <a:pt x="284" y="53"/>
                  </a:cubicBezTo>
                  <a:cubicBezTo>
                    <a:pt x="269" y="60"/>
                    <a:pt x="269" y="60"/>
                    <a:pt x="269" y="60"/>
                  </a:cubicBezTo>
                  <a:cubicBezTo>
                    <a:pt x="263" y="62"/>
                    <a:pt x="258" y="57"/>
                    <a:pt x="258" y="51"/>
                  </a:cubicBezTo>
                  <a:cubicBezTo>
                    <a:pt x="260" y="35"/>
                    <a:pt x="260" y="35"/>
                    <a:pt x="260" y="35"/>
                  </a:cubicBezTo>
                  <a:cubicBezTo>
                    <a:pt x="246" y="44"/>
                    <a:pt x="246" y="44"/>
                    <a:pt x="246" y="44"/>
                  </a:cubicBezTo>
                  <a:cubicBezTo>
                    <a:pt x="241" y="47"/>
                    <a:pt x="235" y="44"/>
                    <a:pt x="234" y="38"/>
                  </a:cubicBezTo>
                  <a:cubicBezTo>
                    <a:pt x="233" y="22"/>
                    <a:pt x="233" y="22"/>
                    <a:pt x="233" y="22"/>
                  </a:cubicBezTo>
                  <a:cubicBezTo>
                    <a:pt x="221" y="33"/>
                    <a:pt x="221" y="33"/>
                    <a:pt x="221" y="33"/>
                  </a:cubicBezTo>
                  <a:cubicBezTo>
                    <a:pt x="217" y="37"/>
                    <a:pt x="210" y="35"/>
                    <a:pt x="208" y="30"/>
                  </a:cubicBezTo>
                  <a:cubicBezTo>
                    <a:pt x="204" y="14"/>
                    <a:pt x="204" y="14"/>
                    <a:pt x="204" y="14"/>
                  </a:cubicBezTo>
                  <a:cubicBezTo>
                    <a:pt x="194" y="27"/>
                    <a:pt x="194" y="27"/>
                    <a:pt x="194" y="27"/>
                  </a:cubicBezTo>
                  <a:cubicBezTo>
                    <a:pt x="191" y="32"/>
                    <a:pt x="184" y="31"/>
                    <a:pt x="181" y="26"/>
                  </a:cubicBezTo>
                  <a:cubicBezTo>
                    <a:pt x="174" y="12"/>
                    <a:pt x="174" y="12"/>
                    <a:pt x="174" y="12"/>
                  </a:cubicBezTo>
                  <a:cubicBezTo>
                    <a:pt x="167" y="26"/>
                    <a:pt x="167" y="26"/>
                    <a:pt x="167" y="26"/>
                  </a:cubicBezTo>
                  <a:cubicBezTo>
                    <a:pt x="165" y="32"/>
                    <a:pt x="157" y="32"/>
                    <a:pt x="154" y="27"/>
                  </a:cubicBezTo>
                  <a:cubicBezTo>
                    <a:pt x="144" y="15"/>
                    <a:pt x="144" y="15"/>
                    <a:pt x="144" y="15"/>
                  </a:cubicBezTo>
                  <a:cubicBezTo>
                    <a:pt x="140" y="30"/>
                    <a:pt x="140" y="30"/>
                    <a:pt x="140" y="30"/>
                  </a:cubicBezTo>
                  <a:cubicBezTo>
                    <a:pt x="138" y="36"/>
                    <a:pt x="131" y="38"/>
                    <a:pt x="127" y="34"/>
                  </a:cubicBezTo>
                  <a:cubicBezTo>
                    <a:pt x="115" y="23"/>
                    <a:pt x="115" y="23"/>
                    <a:pt x="115" y="23"/>
                  </a:cubicBezTo>
                  <a:cubicBezTo>
                    <a:pt x="114" y="39"/>
                    <a:pt x="114" y="39"/>
                    <a:pt x="114" y="39"/>
                  </a:cubicBezTo>
                  <a:cubicBezTo>
                    <a:pt x="114" y="45"/>
                    <a:pt x="107" y="48"/>
                    <a:pt x="102" y="45"/>
                  </a:cubicBezTo>
                  <a:cubicBezTo>
                    <a:pt x="88" y="37"/>
                    <a:pt x="88" y="37"/>
                    <a:pt x="88" y="37"/>
                  </a:cubicBezTo>
                  <a:cubicBezTo>
                    <a:pt x="90" y="53"/>
                    <a:pt x="90" y="53"/>
                    <a:pt x="90" y="53"/>
                  </a:cubicBezTo>
                  <a:cubicBezTo>
                    <a:pt x="91" y="58"/>
                    <a:pt x="85" y="63"/>
                    <a:pt x="80" y="61"/>
                  </a:cubicBezTo>
                  <a:cubicBezTo>
                    <a:pt x="65" y="55"/>
                    <a:pt x="65" y="55"/>
                    <a:pt x="65" y="55"/>
                  </a:cubicBezTo>
                  <a:cubicBezTo>
                    <a:pt x="69" y="70"/>
                    <a:pt x="69" y="70"/>
                    <a:pt x="69" y="70"/>
                  </a:cubicBezTo>
                  <a:cubicBezTo>
                    <a:pt x="71" y="76"/>
                    <a:pt x="66" y="81"/>
                    <a:pt x="60" y="80"/>
                  </a:cubicBezTo>
                  <a:cubicBezTo>
                    <a:pt x="44" y="77"/>
                    <a:pt x="44" y="77"/>
                    <a:pt x="44" y="77"/>
                  </a:cubicBezTo>
                  <a:cubicBezTo>
                    <a:pt x="52" y="91"/>
                    <a:pt x="52" y="91"/>
                    <a:pt x="52" y="91"/>
                  </a:cubicBezTo>
                  <a:cubicBezTo>
                    <a:pt x="55" y="97"/>
                    <a:pt x="51" y="103"/>
                    <a:pt x="45" y="103"/>
                  </a:cubicBezTo>
                  <a:cubicBezTo>
                    <a:pt x="29" y="103"/>
                    <a:pt x="29" y="103"/>
                    <a:pt x="29" y="103"/>
                  </a:cubicBezTo>
                  <a:cubicBezTo>
                    <a:pt x="39" y="115"/>
                    <a:pt x="39" y="115"/>
                    <a:pt x="39" y="115"/>
                  </a:cubicBezTo>
                  <a:cubicBezTo>
                    <a:pt x="42" y="120"/>
                    <a:pt x="40" y="127"/>
                    <a:pt x="34" y="128"/>
                  </a:cubicBezTo>
                  <a:cubicBezTo>
                    <a:pt x="18" y="131"/>
                    <a:pt x="18" y="131"/>
                    <a:pt x="18" y="131"/>
                  </a:cubicBezTo>
                  <a:cubicBezTo>
                    <a:pt x="30" y="141"/>
                    <a:pt x="30" y="141"/>
                    <a:pt x="30" y="141"/>
                  </a:cubicBezTo>
                  <a:cubicBezTo>
                    <a:pt x="35" y="145"/>
                    <a:pt x="33" y="153"/>
                    <a:pt x="28" y="155"/>
                  </a:cubicBezTo>
                  <a:cubicBezTo>
                    <a:pt x="13" y="160"/>
                    <a:pt x="13" y="160"/>
                    <a:pt x="13" y="160"/>
                  </a:cubicBezTo>
                  <a:cubicBezTo>
                    <a:pt x="27" y="169"/>
                    <a:pt x="27" y="169"/>
                    <a:pt x="27" y="169"/>
                  </a:cubicBezTo>
                  <a:cubicBezTo>
                    <a:pt x="32" y="172"/>
                    <a:pt x="32" y="179"/>
                    <a:pt x="27" y="182"/>
                  </a:cubicBezTo>
                  <a:cubicBezTo>
                    <a:pt x="13" y="190"/>
                    <a:pt x="13" y="190"/>
                    <a:pt x="13" y="190"/>
                  </a:cubicBezTo>
                  <a:cubicBezTo>
                    <a:pt x="28" y="196"/>
                    <a:pt x="28" y="196"/>
                    <a:pt x="28" y="196"/>
                  </a:cubicBezTo>
                  <a:cubicBezTo>
                    <a:pt x="34" y="198"/>
                    <a:pt x="35" y="205"/>
                    <a:pt x="31" y="209"/>
                  </a:cubicBezTo>
                  <a:cubicBezTo>
                    <a:pt x="19" y="220"/>
                    <a:pt x="19" y="220"/>
                    <a:pt x="19" y="220"/>
                  </a:cubicBezTo>
                  <a:cubicBezTo>
                    <a:pt x="35" y="223"/>
                    <a:pt x="35" y="223"/>
                    <a:pt x="35" y="223"/>
                  </a:cubicBezTo>
                  <a:cubicBezTo>
                    <a:pt x="40" y="224"/>
                    <a:pt x="43" y="230"/>
                    <a:pt x="40" y="235"/>
                  </a:cubicBezTo>
                  <a:cubicBezTo>
                    <a:pt x="30" y="248"/>
                    <a:pt x="30" y="248"/>
                    <a:pt x="30" y="248"/>
                  </a:cubicBezTo>
                  <a:cubicBezTo>
                    <a:pt x="46" y="248"/>
                    <a:pt x="46" y="248"/>
                    <a:pt x="46" y="248"/>
                  </a:cubicBezTo>
                  <a:cubicBezTo>
                    <a:pt x="52" y="247"/>
                    <a:pt x="56" y="254"/>
                    <a:pt x="53" y="259"/>
                  </a:cubicBezTo>
                  <a:cubicBezTo>
                    <a:pt x="46" y="273"/>
                    <a:pt x="46" y="273"/>
                    <a:pt x="46" y="273"/>
                  </a:cubicBezTo>
                  <a:cubicBezTo>
                    <a:pt x="61" y="270"/>
                    <a:pt x="61" y="270"/>
                    <a:pt x="61" y="270"/>
                  </a:cubicBezTo>
                  <a:cubicBezTo>
                    <a:pt x="67" y="269"/>
                    <a:pt x="72" y="274"/>
                    <a:pt x="71" y="280"/>
                  </a:cubicBezTo>
                  <a:cubicBezTo>
                    <a:pt x="66" y="295"/>
                    <a:pt x="66" y="295"/>
                    <a:pt x="66" y="295"/>
                  </a:cubicBezTo>
                  <a:cubicBezTo>
                    <a:pt x="81" y="289"/>
                    <a:pt x="81" y="289"/>
                    <a:pt x="81" y="289"/>
                  </a:cubicBezTo>
                  <a:cubicBezTo>
                    <a:pt x="86" y="287"/>
                    <a:pt x="92" y="291"/>
                    <a:pt x="92" y="297"/>
                  </a:cubicBezTo>
                  <a:cubicBezTo>
                    <a:pt x="90" y="313"/>
                    <a:pt x="90" y="313"/>
                    <a:pt x="90" y="313"/>
                  </a:cubicBezTo>
                  <a:cubicBezTo>
                    <a:pt x="104" y="305"/>
                    <a:pt x="104" y="305"/>
                    <a:pt x="104" y="305"/>
                  </a:cubicBezTo>
                  <a:cubicBezTo>
                    <a:pt x="109" y="301"/>
                    <a:pt x="115" y="305"/>
                    <a:pt x="116" y="310"/>
                  </a:cubicBezTo>
                  <a:cubicBezTo>
                    <a:pt x="117" y="326"/>
                    <a:pt x="117" y="326"/>
                    <a:pt x="117" y="326"/>
                  </a:cubicBezTo>
                  <a:cubicBezTo>
                    <a:pt x="129" y="315"/>
                    <a:pt x="129" y="315"/>
                    <a:pt x="129" y="315"/>
                  </a:cubicBezTo>
                  <a:cubicBezTo>
                    <a:pt x="133" y="311"/>
                    <a:pt x="140" y="313"/>
                    <a:pt x="142" y="319"/>
                  </a:cubicBezTo>
                  <a:cubicBezTo>
                    <a:pt x="146" y="335"/>
                    <a:pt x="146" y="335"/>
                    <a:pt x="146" y="335"/>
                  </a:cubicBezTo>
                  <a:cubicBezTo>
                    <a:pt x="156" y="321"/>
                    <a:pt x="156" y="321"/>
                    <a:pt x="156" y="321"/>
                  </a:cubicBezTo>
                  <a:cubicBezTo>
                    <a:pt x="159" y="317"/>
                    <a:pt x="166" y="317"/>
                    <a:pt x="169" y="323"/>
                  </a:cubicBezTo>
                  <a:cubicBezTo>
                    <a:pt x="176" y="337"/>
                    <a:pt x="176" y="337"/>
                    <a:pt x="176" y="337"/>
                  </a:cubicBezTo>
                  <a:cubicBezTo>
                    <a:pt x="183" y="323"/>
                    <a:pt x="183" y="323"/>
                    <a:pt x="183" y="323"/>
                  </a:cubicBezTo>
                  <a:cubicBezTo>
                    <a:pt x="185" y="317"/>
                    <a:pt x="193" y="316"/>
                    <a:pt x="196" y="321"/>
                  </a:cubicBezTo>
                  <a:cubicBezTo>
                    <a:pt x="206" y="334"/>
                    <a:pt x="206" y="334"/>
                    <a:pt x="206" y="334"/>
                  </a:cubicBezTo>
                  <a:cubicBezTo>
                    <a:pt x="210" y="319"/>
                    <a:pt x="210" y="319"/>
                    <a:pt x="210" y="319"/>
                  </a:cubicBezTo>
                  <a:cubicBezTo>
                    <a:pt x="211" y="313"/>
                    <a:pt x="219" y="311"/>
                    <a:pt x="223" y="315"/>
                  </a:cubicBezTo>
                  <a:cubicBezTo>
                    <a:pt x="235" y="326"/>
                    <a:pt x="235" y="326"/>
                    <a:pt x="235" y="326"/>
                  </a:cubicBezTo>
                  <a:cubicBezTo>
                    <a:pt x="236" y="310"/>
                    <a:pt x="236" y="310"/>
                    <a:pt x="236" y="310"/>
                  </a:cubicBezTo>
                  <a:cubicBezTo>
                    <a:pt x="236" y="304"/>
                    <a:pt x="243" y="300"/>
                    <a:pt x="248" y="304"/>
                  </a:cubicBezTo>
                  <a:cubicBezTo>
                    <a:pt x="262" y="312"/>
                    <a:pt x="262" y="312"/>
                    <a:pt x="262" y="312"/>
                  </a:cubicBezTo>
                  <a:cubicBezTo>
                    <a:pt x="260" y="296"/>
                    <a:pt x="260" y="296"/>
                    <a:pt x="260" y="296"/>
                  </a:cubicBezTo>
                  <a:cubicBezTo>
                    <a:pt x="259" y="290"/>
                    <a:pt x="265" y="286"/>
                    <a:pt x="270" y="288"/>
                  </a:cubicBezTo>
                  <a:cubicBezTo>
                    <a:pt x="285" y="294"/>
                    <a:pt x="285" y="294"/>
                    <a:pt x="285" y="294"/>
                  </a:cubicBezTo>
                  <a:cubicBezTo>
                    <a:pt x="281" y="279"/>
                    <a:pt x="281" y="279"/>
                    <a:pt x="281" y="279"/>
                  </a:cubicBezTo>
                  <a:cubicBezTo>
                    <a:pt x="279" y="273"/>
                    <a:pt x="284" y="267"/>
                    <a:pt x="290" y="269"/>
                  </a:cubicBezTo>
                  <a:cubicBezTo>
                    <a:pt x="305" y="272"/>
                    <a:pt x="305" y="272"/>
                    <a:pt x="305" y="272"/>
                  </a:cubicBezTo>
                  <a:cubicBezTo>
                    <a:pt x="298" y="257"/>
                    <a:pt x="298" y="257"/>
                    <a:pt x="298" y="257"/>
                  </a:cubicBezTo>
                  <a:cubicBezTo>
                    <a:pt x="295" y="252"/>
                    <a:pt x="299" y="246"/>
                    <a:pt x="305" y="246"/>
                  </a:cubicBezTo>
                  <a:cubicBezTo>
                    <a:pt x="321" y="246"/>
                    <a:pt x="321" y="246"/>
                    <a:pt x="321" y="246"/>
                  </a:cubicBezTo>
                  <a:cubicBezTo>
                    <a:pt x="311" y="233"/>
                    <a:pt x="311" y="233"/>
                    <a:pt x="311" y="233"/>
                  </a:cubicBezTo>
                  <a:cubicBezTo>
                    <a:pt x="307" y="229"/>
                    <a:pt x="310" y="222"/>
                    <a:pt x="316" y="221"/>
                  </a:cubicBezTo>
                  <a:cubicBezTo>
                    <a:pt x="332" y="218"/>
                    <a:pt x="332" y="218"/>
                    <a:pt x="332" y="218"/>
                  </a:cubicBezTo>
                  <a:cubicBezTo>
                    <a:pt x="320" y="207"/>
                    <a:pt x="320" y="207"/>
                    <a:pt x="320" y="207"/>
                  </a:cubicBezTo>
                  <a:cubicBezTo>
                    <a:pt x="315" y="203"/>
                    <a:pt x="317" y="196"/>
                    <a:pt x="322" y="194"/>
                  </a:cubicBezTo>
                  <a:cubicBezTo>
                    <a:pt x="337" y="188"/>
                    <a:pt x="337" y="188"/>
                    <a:pt x="337" y="188"/>
                  </a:cubicBezTo>
                  <a:cubicBezTo>
                    <a:pt x="323" y="180"/>
                    <a:pt x="323" y="180"/>
                    <a:pt x="323" y="180"/>
                  </a:cubicBezTo>
                  <a:cubicBezTo>
                    <a:pt x="318" y="177"/>
                    <a:pt x="318" y="170"/>
                    <a:pt x="323" y="167"/>
                  </a:cubicBezTo>
                  <a:cubicBezTo>
                    <a:pt x="336" y="159"/>
                    <a:pt x="336" y="159"/>
                    <a:pt x="336" y="159"/>
                  </a:cubicBezTo>
                  <a:cubicBezTo>
                    <a:pt x="336" y="159"/>
                    <a:pt x="336" y="159"/>
                    <a:pt x="336" y="159"/>
                  </a:cubicBezTo>
                  <a:cubicBezTo>
                    <a:pt x="339" y="159"/>
                    <a:pt x="339" y="159"/>
                    <a:pt x="339" y="159"/>
                  </a:cubicBezTo>
                  <a:cubicBezTo>
                    <a:pt x="340" y="166"/>
                    <a:pt x="340" y="166"/>
                    <a:pt x="340" y="166"/>
                  </a:cubicBezTo>
                  <a:cubicBezTo>
                    <a:pt x="336" y="166"/>
                    <a:pt x="336" y="166"/>
                    <a:pt x="336" y="166"/>
                  </a:cubicBezTo>
                  <a:cubicBezTo>
                    <a:pt x="337" y="172"/>
                    <a:pt x="337" y="172"/>
                    <a:pt x="337" y="172"/>
                  </a:cubicBezTo>
                  <a:cubicBezTo>
                    <a:pt x="340" y="172"/>
                    <a:pt x="340" y="172"/>
                    <a:pt x="340" y="172"/>
                  </a:cubicBezTo>
                  <a:cubicBezTo>
                    <a:pt x="340" y="179"/>
                    <a:pt x="340" y="179"/>
                    <a:pt x="340" y="179"/>
                  </a:cubicBezTo>
                  <a:cubicBezTo>
                    <a:pt x="337" y="179"/>
                    <a:pt x="337" y="179"/>
                    <a:pt x="337" y="179"/>
                  </a:cubicBezTo>
                  <a:cubicBezTo>
                    <a:pt x="337" y="186"/>
                    <a:pt x="337" y="186"/>
                    <a:pt x="337" y="186"/>
                  </a:cubicBezTo>
                  <a:cubicBezTo>
                    <a:pt x="340" y="185"/>
                    <a:pt x="340" y="185"/>
                    <a:pt x="340" y="185"/>
                  </a:cubicBezTo>
                  <a:cubicBezTo>
                    <a:pt x="341" y="192"/>
                    <a:pt x="341" y="192"/>
                    <a:pt x="341" y="192"/>
                  </a:cubicBezTo>
                  <a:cubicBezTo>
                    <a:pt x="337" y="192"/>
                    <a:pt x="337" y="192"/>
                    <a:pt x="337" y="192"/>
                  </a:cubicBezTo>
                  <a:cubicBezTo>
                    <a:pt x="338" y="199"/>
                    <a:pt x="338" y="199"/>
                    <a:pt x="338" y="199"/>
                  </a:cubicBezTo>
                  <a:cubicBezTo>
                    <a:pt x="341" y="199"/>
                    <a:pt x="341" y="199"/>
                    <a:pt x="341" y="199"/>
                  </a:cubicBezTo>
                  <a:cubicBezTo>
                    <a:pt x="341" y="205"/>
                    <a:pt x="341" y="205"/>
                    <a:pt x="341" y="205"/>
                  </a:cubicBezTo>
                  <a:cubicBezTo>
                    <a:pt x="338" y="205"/>
                    <a:pt x="338" y="205"/>
                    <a:pt x="338" y="205"/>
                  </a:cubicBezTo>
                  <a:cubicBezTo>
                    <a:pt x="338" y="212"/>
                    <a:pt x="338" y="212"/>
                    <a:pt x="338" y="212"/>
                  </a:cubicBezTo>
                  <a:cubicBezTo>
                    <a:pt x="342" y="212"/>
                    <a:pt x="342" y="212"/>
                    <a:pt x="342" y="212"/>
                  </a:cubicBezTo>
                  <a:cubicBezTo>
                    <a:pt x="342" y="218"/>
                    <a:pt x="342" y="218"/>
                    <a:pt x="342" y="218"/>
                  </a:cubicBezTo>
                  <a:cubicBezTo>
                    <a:pt x="339" y="219"/>
                    <a:pt x="339" y="219"/>
                    <a:pt x="339" y="219"/>
                  </a:cubicBezTo>
                  <a:cubicBezTo>
                    <a:pt x="339" y="225"/>
                    <a:pt x="339" y="225"/>
                    <a:pt x="339" y="225"/>
                  </a:cubicBezTo>
                  <a:cubicBezTo>
                    <a:pt x="342" y="225"/>
                    <a:pt x="342" y="225"/>
                    <a:pt x="342" y="225"/>
                  </a:cubicBezTo>
                  <a:cubicBezTo>
                    <a:pt x="342" y="232"/>
                    <a:pt x="342" y="232"/>
                    <a:pt x="342" y="232"/>
                  </a:cubicBezTo>
                  <a:cubicBezTo>
                    <a:pt x="339" y="232"/>
                    <a:pt x="339" y="232"/>
                    <a:pt x="339" y="232"/>
                  </a:cubicBezTo>
                  <a:cubicBezTo>
                    <a:pt x="339" y="238"/>
                    <a:pt x="339" y="238"/>
                    <a:pt x="339" y="238"/>
                  </a:cubicBezTo>
                  <a:cubicBezTo>
                    <a:pt x="343" y="238"/>
                    <a:pt x="343" y="238"/>
                    <a:pt x="343" y="238"/>
                  </a:cubicBezTo>
                  <a:cubicBezTo>
                    <a:pt x="343" y="245"/>
                    <a:pt x="343" y="245"/>
                    <a:pt x="343" y="245"/>
                  </a:cubicBezTo>
                  <a:cubicBezTo>
                    <a:pt x="340" y="245"/>
                    <a:pt x="340" y="245"/>
                    <a:pt x="340" y="245"/>
                  </a:cubicBezTo>
                  <a:cubicBezTo>
                    <a:pt x="340" y="251"/>
                    <a:pt x="340" y="251"/>
                    <a:pt x="340" y="251"/>
                  </a:cubicBezTo>
                  <a:cubicBezTo>
                    <a:pt x="343" y="251"/>
                    <a:pt x="343" y="251"/>
                    <a:pt x="343" y="251"/>
                  </a:cubicBezTo>
                  <a:cubicBezTo>
                    <a:pt x="344" y="258"/>
                    <a:pt x="344" y="258"/>
                    <a:pt x="344" y="258"/>
                  </a:cubicBezTo>
                  <a:cubicBezTo>
                    <a:pt x="340" y="258"/>
                    <a:pt x="340" y="258"/>
                    <a:pt x="340" y="258"/>
                  </a:cubicBezTo>
                  <a:cubicBezTo>
                    <a:pt x="341" y="265"/>
                    <a:pt x="341" y="265"/>
                    <a:pt x="341" y="265"/>
                  </a:cubicBezTo>
                  <a:cubicBezTo>
                    <a:pt x="344" y="265"/>
                    <a:pt x="344" y="265"/>
                    <a:pt x="344" y="265"/>
                  </a:cubicBezTo>
                  <a:cubicBezTo>
                    <a:pt x="344" y="271"/>
                    <a:pt x="344" y="271"/>
                    <a:pt x="344" y="271"/>
                  </a:cubicBezTo>
                  <a:cubicBezTo>
                    <a:pt x="341" y="271"/>
                    <a:pt x="341" y="271"/>
                    <a:pt x="341" y="271"/>
                  </a:cubicBezTo>
                  <a:cubicBezTo>
                    <a:pt x="341" y="278"/>
                    <a:pt x="341" y="278"/>
                    <a:pt x="341" y="278"/>
                  </a:cubicBezTo>
                  <a:cubicBezTo>
                    <a:pt x="344" y="278"/>
                    <a:pt x="344" y="278"/>
                    <a:pt x="344" y="278"/>
                  </a:cubicBezTo>
                  <a:cubicBezTo>
                    <a:pt x="345" y="284"/>
                    <a:pt x="345" y="284"/>
                    <a:pt x="345" y="284"/>
                  </a:cubicBezTo>
                  <a:cubicBezTo>
                    <a:pt x="341" y="284"/>
                    <a:pt x="341" y="284"/>
                    <a:pt x="341" y="284"/>
                  </a:cubicBezTo>
                  <a:cubicBezTo>
                    <a:pt x="342" y="291"/>
                    <a:pt x="342" y="291"/>
                    <a:pt x="342" y="291"/>
                  </a:cubicBezTo>
                  <a:cubicBezTo>
                    <a:pt x="345" y="291"/>
                    <a:pt x="345" y="291"/>
                    <a:pt x="345" y="291"/>
                  </a:cubicBezTo>
                  <a:cubicBezTo>
                    <a:pt x="345" y="297"/>
                    <a:pt x="345" y="297"/>
                    <a:pt x="345" y="297"/>
                  </a:cubicBezTo>
                  <a:cubicBezTo>
                    <a:pt x="342" y="298"/>
                    <a:pt x="342" y="298"/>
                    <a:pt x="342" y="298"/>
                  </a:cubicBezTo>
                  <a:cubicBezTo>
                    <a:pt x="342" y="304"/>
                    <a:pt x="342" y="304"/>
                    <a:pt x="342" y="304"/>
                  </a:cubicBezTo>
                  <a:cubicBezTo>
                    <a:pt x="346" y="304"/>
                    <a:pt x="346" y="304"/>
                    <a:pt x="346" y="304"/>
                  </a:cubicBezTo>
                  <a:cubicBezTo>
                    <a:pt x="346" y="311"/>
                    <a:pt x="346" y="311"/>
                    <a:pt x="346" y="311"/>
                  </a:cubicBezTo>
                  <a:cubicBezTo>
                    <a:pt x="343" y="311"/>
                    <a:pt x="343" y="311"/>
                    <a:pt x="343" y="311"/>
                  </a:cubicBezTo>
                  <a:cubicBezTo>
                    <a:pt x="343" y="317"/>
                    <a:pt x="343" y="317"/>
                    <a:pt x="343" y="317"/>
                  </a:cubicBezTo>
                  <a:cubicBezTo>
                    <a:pt x="346" y="317"/>
                    <a:pt x="346" y="317"/>
                    <a:pt x="346" y="317"/>
                  </a:cubicBezTo>
                  <a:cubicBezTo>
                    <a:pt x="346" y="324"/>
                    <a:pt x="346" y="324"/>
                    <a:pt x="346" y="324"/>
                  </a:cubicBezTo>
                  <a:cubicBezTo>
                    <a:pt x="343" y="324"/>
                    <a:pt x="343" y="324"/>
                    <a:pt x="343" y="324"/>
                  </a:cubicBezTo>
                  <a:cubicBezTo>
                    <a:pt x="343" y="331"/>
                    <a:pt x="343" y="331"/>
                    <a:pt x="343" y="331"/>
                  </a:cubicBezTo>
                  <a:cubicBezTo>
                    <a:pt x="347" y="330"/>
                    <a:pt x="347" y="330"/>
                    <a:pt x="347" y="330"/>
                  </a:cubicBezTo>
                  <a:cubicBezTo>
                    <a:pt x="347" y="337"/>
                    <a:pt x="347" y="337"/>
                    <a:pt x="347" y="337"/>
                  </a:cubicBezTo>
                  <a:cubicBezTo>
                    <a:pt x="344" y="337"/>
                    <a:pt x="344" y="337"/>
                    <a:pt x="344" y="337"/>
                  </a:cubicBezTo>
                  <a:cubicBezTo>
                    <a:pt x="344" y="344"/>
                    <a:pt x="344" y="344"/>
                    <a:pt x="344" y="344"/>
                  </a:cubicBezTo>
                  <a:cubicBezTo>
                    <a:pt x="347" y="344"/>
                    <a:pt x="347" y="344"/>
                    <a:pt x="347" y="344"/>
                  </a:cubicBezTo>
                  <a:cubicBezTo>
                    <a:pt x="348" y="350"/>
                    <a:pt x="348" y="350"/>
                    <a:pt x="348" y="350"/>
                  </a:cubicBezTo>
                  <a:cubicBezTo>
                    <a:pt x="344" y="350"/>
                    <a:pt x="344" y="350"/>
                    <a:pt x="344" y="350"/>
                  </a:cubicBezTo>
                  <a:cubicBezTo>
                    <a:pt x="345" y="357"/>
                    <a:pt x="345" y="357"/>
                    <a:pt x="345" y="357"/>
                  </a:cubicBezTo>
                  <a:cubicBezTo>
                    <a:pt x="348" y="357"/>
                    <a:pt x="348" y="357"/>
                    <a:pt x="348" y="357"/>
                  </a:cubicBezTo>
                  <a:cubicBezTo>
                    <a:pt x="348" y="363"/>
                    <a:pt x="348" y="363"/>
                    <a:pt x="348" y="363"/>
                  </a:cubicBezTo>
                  <a:cubicBezTo>
                    <a:pt x="345" y="364"/>
                    <a:pt x="345" y="364"/>
                    <a:pt x="345" y="364"/>
                  </a:cubicBezTo>
                  <a:cubicBezTo>
                    <a:pt x="345" y="370"/>
                    <a:pt x="345" y="370"/>
                    <a:pt x="345" y="370"/>
                  </a:cubicBezTo>
                  <a:cubicBezTo>
                    <a:pt x="348" y="370"/>
                    <a:pt x="348" y="370"/>
                    <a:pt x="348" y="370"/>
                  </a:cubicBezTo>
                  <a:cubicBezTo>
                    <a:pt x="349" y="377"/>
                    <a:pt x="349" y="377"/>
                    <a:pt x="349" y="377"/>
                  </a:cubicBezTo>
                  <a:cubicBezTo>
                    <a:pt x="345" y="377"/>
                    <a:pt x="345" y="377"/>
                    <a:pt x="345" y="377"/>
                  </a:cubicBezTo>
                  <a:cubicBezTo>
                    <a:pt x="346" y="383"/>
                    <a:pt x="346" y="383"/>
                    <a:pt x="346" y="383"/>
                  </a:cubicBezTo>
                  <a:cubicBezTo>
                    <a:pt x="349" y="383"/>
                    <a:pt x="349" y="383"/>
                    <a:pt x="349" y="383"/>
                  </a:cubicBezTo>
                  <a:cubicBezTo>
                    <a:pt x="349" y="390"/>
                    <a:pt x="349" y="390"/>
                    <a:pt x="349" y="390"/>
                  </a:cubicBezTo>
                  <a:cubicBezTo>
                    <a:pt x="346" y="390"/>
                    <a:pt x="346" y="390"/>
                    <a:pt x="346" y="390"/>
                  </a:cubicBezTo>
                  <a:cubicBezTo>
                    <a:pt x="346" y="396"/>
                    <a:pt x="346" y="396"/>
                    <a:pt x="346" y="396"/>
                  </a:cubicBezTo>
                  <a:cubicBezTo>
                    <a:pt x="350" y="396"/>
                    <a:pt x="350" y="396"/>
                    <a:pt x="350" y="396"/>
                  </a:cubicBezTo>
                  <a:cubicBezTo>
                    <a:pt x="350" y="403"/>
                    <a:pt x="350" y="403"/>
                    <a:pt x="350" y="403"/>
                  </a:cubicBezTo>
                  <a:cubicBezTo>
                    <a:pt x="347" y="403"/>
                    <a:pt x="347" y="403"/>
                    <a:pt x="347" y="403"/>
                  </a:cubicBezTo>
                  <a:cubicBezTo>
                    <a:pt x="347" y="410"/>
                    <a:pt x="347" y="410"/>
                    <a:pt x="347" y="410"/>
                  </a:cubicBezTo>
                  <a:cubicBezTo>
                    <a:pt x="350" y="410"/>
                    <a:pt x="350" y="410"/>
                    <a:pt x="350" y="410"/>
                  </a:cubicBezTo>
                  <a:cubicBezTo>
                    <a:pt x="350" y="416"/>
                    <a:pt x="350" y="416"/>
                    <a:pt x="350" y="416"/>
                  </a:cubicBezTo>
                  <a:cubicBezTo>
                    <a:pt x="347" y="416"/>
                    <a:pt x="347" y="416"/>
                    <a:pt x="347" y="416"/>
                  </a:cubicBezTo>
                  <a:cubicBezTo>
                    <a:pt x="347" y="423"/>
                    <a:pt x="347" y="423"/>
                    <a:pt x="347" y="423"/>
                  </a:cubicBezTo>
                  <a:cubicBezTo>
                    <a:pt x="351" y="423"/>
                    <a:pt x="351" y="423"/>
                    <a:pt x="351" y="423"/>
                  </a:cubicBezTo>
                  <a:cubicBezTo>
                    <a:pt x="351" y="429"/>
                    <a:pt x="351" y="429"/>
                    <a:pt x="351" y="429"/>
                  </a:cubicBezTo>
                  <a:cubicBezTo>
                    <a:pt x="348" y="429"/>
                    <a:pt x="348" y="429"/>
                    <a:pt x="348" y="429"/>
                  </a:cubicBezTo>
                  <a:cubicBezTo>
                    <a:pt x="348" y="436"/>
                    <a:pt x="348" y="436"/>
                    <a:pt x="348" y="436"/>
                  </a:cubicBezTo>
                  <a:cubicBezTo>
                    <a:pt x="351" y="436"/>
                    <a:pt x="351" y="436"/>
                    <a:pt x="351" y="436"/>
                  </a:cubicBezTo>
                  <a:cubicBezTo>
                    <a:pt x="352" y="442"/>
                    <a:pt x="352" y="442"/>
                    <a:pt x="352" y="442"/>
                  </a:cubicBezTo>
                  <a:cubicBezTo>
                    <a:pt x="348" y="443"/>
                    <a:pt x="348" y="443"/>
                    <a:pt x="348" y="443"/>
                  </a:cubicBezTo>
                  <a:cubicBezTo>
                    <a:pt x="349" y="449"/>
                    <a:pt x="349" y="449"/>
                    <a:pt x="349" y="449"/>
                  </a:cubicBezTo>
                  <a:cubicBezTo>
                    <a:pt x="352" y="449"/>
                    <a:pt x="352" y="449"/>
                    <a:pt x="352" y="449"/>
                  </a:cubicBezTo>
                  <a:cubicBezTo>
                    <a:pt x="352" y="456"/>
                    <a:pt x="352" y="456"/>
                    <a:pt x="352" y="456"/>
                  </a:cubicBezTo>
                  <a:cubicBezTo>
                    <a:pt x="349" y="456"/>
                    <a:pt x="349" y="456"/>
                    <a:pt x="349" y="456"/>
                  </a:cubicBezTo>
                  <a:cubicBezTo>
                    <a:pt x="349" y="462"/>
                    <a:pt x="349" y="462"/>
                    <a:pt x="349" y="462"/>
                  </a:cubicBezTo>
                  <a:cubicBezTo>
                    <a:pt x="352" y="462"/>
                    <a:pt x="352" y="462"/>
                    <a:pt x="352" y="462"/>
                  </a:cubicBezTo>
                  <a:cubicBezTo>
                    <a:pt x="353" y="469"/>
                    <a:pt x="353" y="469"/>
                    <a:pt x="353" y="469"/>
                  </a:cubicBezTo>
                  <a:cubicBezTo>
                    <a:pt x="349" y="469"/>
                    <a:pt x="349" y="469"/>
                    <a:pt x="349" y="469"/>
                  </a:cubicBezTo>
                  <a:cubicBezTo>
                    <a:pt x="350" y="476"/>
                    <a:pt x="350" y="476"/>
                    <a:pt x="350" y="476"/>
                  </a:cubicBezTo>
                  <a:cubicBezTo>
                    <a:pt x="353" y="475"/>
                    <a:pt x="353" y="475"/>
                    <a:pt x="353" y="475"/>
                  </a:cubicBezTo>
                  <a:cubicBezTo>
                    <a:pt x="353" y="482"/>
                    <a:pt x="353" y="482"/>
                    <a:pt x="353" y="482"/>
                  </a:cubicBezTo>
                  <a:cubicBezTo>
                    <a:pt x="350" y="482"/>
                    <a:pt x="350" y="482"/>
                    <a:pt x="350" y="482"/>
                  </a:cubicBezTo>
                  <a:cubicBezTo>
                    <a:pt x="350" y="489"/>
                    <a:pt x="350" y="489"/>
                    <a:pt x="350" y="489"/>
                  </a:cubicBezTo>
                  <a:cubicBezTo>
                    <a:pt x="354" y="489"/>
                    <a:pt x="354" y="489"/>
                    <a:pt x="354" y="489"/>
                  </a:cubicBezTo>
                  <a:cubicBezTo>
                    <a:pt x="354" y="495"/>
                    <a:pt x="354" y="495"/>
                    <a:pt x="354" y="495"/>
                  </a:cubicBezTo>
                  <a:cubicBezTo>
                    <a:pt x="351" y="495"/>
                    <a:pt x="351" y="495"/>
                    <a:pt x="351" y="495"/>
                  </a:cubicBezTo>
                  <a:cubicBezTo>
                    <a:pt x="351" y="502"/>
                    <a:pt x="351" y="502"/>
                    <a:pt x="351" y="502"/>
                  </a:cubicBezTo>
                  <a:cubicBezTo>
                    <a:pt x="354" y="502"/>
                    <a:pt x="354" y="502"/>
                    <a:pt x="354" y="502"/>
                  </a:cubicBezTo>
                  <a:cubicBezTo>
                    <a:pt x="354" y="508"/>
                    <a:pt x="354" y="508"/>
                    <a:pt x="354" y="508"/>
                  </a:cubicBezTo>
                  <a:cubicBezTo>
                    <a:pt x="351" y="509"/>
                    <a:pt x="351" y="509"/>
                    <a:pt x="351" y="509"/>
                  </a:cubicBezTo>
                  <a:cubicBezTo>
                    <a:pt x="351" y="515"/>
                    <a:pt x="351" y="515"/>
                    <a:pt x="351" y="515"/>
                  </a:cubicBezTo>
                  <a:cubicBezTo>
                    <a:pt x="355" y="515"/>
                    <a:pt x="355" y="515"/>
                    <a:pt x="355" y="515"/>
                  </a:cubicBezTo>
                  <a:cubicBezTo>
                    <a:pt x="355" y="522"/>
                    <a:pt x="355" y="522"/>
                    <a:pt x="355" y="522"/>
                  </a:cubicBezTo>
                  <a:cubicBezTo>
                    <a:pt x="352" y="522"/>
                    <a:pt x="352" y="522"/>
                    <a:pt x="352" y="522"/>
                  </a:cubicBezTo>
                  <a:cubicBezTo>
                    <a:pt x="352" y="528"/>
                    <a:pt x="352" y="528"/>
                    <a:pt x="352" y="528"/>
                  </a:cubicBezTo>
                  <a:cubicBezTo>
                    <a:pt x="355" y="528"/>
                    <a:pt x="355" y="528"/>
                    <a:pt x="355" y="528"/>
                  </a:cubicBezTo>
                  <a:cubicBezTo>
                    <a:pt x="356" y="535"/>
                    <a:pt x="356" y="535"/>
                    <a:pt x="356" y="535"/>
                  </a:cubicBezTo>
                  <a:cubicBezTo>
                    <a:pt x="352" y="535"/>
                    <a:pt x="352" y="535"/>
                    <a:pt x="352" y="535"/>
                  </a:cubicBezTo>
                  <a:cubicBezTo>
                    <a:pt x="353" y="542"/>
                    <a:pt x="353" y="542"/>
                    <a:pt x="353" y="542"/>
                  </a:cubicBezTo>
                  <a:cubicBezTo>
                    <a:pt x="356" y="541"/>
                    <a:pt x="356" y="541"/>
                    <a:pt x="356" y="541"/>
                  </a:cubicBezTo>
                  <a:cubicBezTo>
                    <a:pt x="356" y="548"/>
                    <a:pt x="356" y="548"/>
                    <a:pt x="356" y="548"/>
                  </a:cubicBezTo>
                  <a:cubicBezTo>
                    <a:pt x="353" y="548"/>
                    <a:pt x="353" y="548"/>
                    <a:pt x="353" y="548"/>
                  </a:cubicBezTo>
                  <a:cubicBezTo>
                    <a:pt x="353" y="555"/>
                    <a:pt x="353" y="555"/>
                    <a:pt x="353" y="555"/>
                  </a:cubicBezTo>
                  <a:cubicBezTo>
                    <a:pt x="356" y="555"/>
                    <a:pt x="356" y="555"/>
                    <a:pt x="356" y="555"/>
                  </a:cubicBezTo>
                  <a:cubicBezTo>
                    <a:pt x="357" y="561"/>
                    <a:pt x="357" y="561"/>
                    <a:pt x="357" y="561"/>
                  </a:cubicBezTo>
                  <a:cubicBezTo>
                    <a:pt x="353" y="561"/>
                    <a:pt x="353" y="561"/>
                    <a:pt x="353" y="561"/>
                  </a:cubicBezTo>
                  <a:cubicBezTo>
                    <a:pt x="354" y="568"/>
                    <a:pt x="354" y="568"/>
                    <a:pt x="354" y="568"/>
                  </a:cubicBezTo>
                  <a:cubicBezTo>
                    <a:pt x="357" y="568"/>
                    <a:pt x="357" y="568"/>
                    <a:pt x="357" y="568"/>
                  </a:cubicBezTo>
                  <a:cubicBezTo>
                    <a:pt x="357" y="569"/>
                    <a:pt x="357" y="569"/>
                    <a:pt x="357" y="569"/>
                  </a:cubicBezTo>
                  <a:cubicBezTo>
                    <a:pt x="357" y="569"/>
                    <a:pt x="357" y="569"/>
                    <a:pt x="357" y="569"/>
                  </a:cubicBezTo>
                  <a:cubicBezTo>
                    <a:pt x="357" y="571"/>
                    <a:pt x="358" y="573"/>
                    <a:pt x="358" y="574"/>
                  </a:cubicBezTo>
                  <a:cubicBezTo>
                    <a:pt x="355" y="575"/>
                    <a:pt x="355" y="575"/>
                    <a:pt x="355" y="575"/>
                  </a:cubicBezTo>
                  <a:cubicBezTo>
                    <a:pt x="355" y="577"/>
                    <a:pt x="355" y="579"/>
                    <a:pt x="355" y="581"/>
                  </a:cubicBezTo>
                  <a:cubicBezTo>
                    <a:pt x="359" y="581"/>
                    <a:pt x="359" y="581"/>
                    <a:pt x="359" y="581"/>
                  </a:cubicBezTo>
                  <a:cubicBezTo>
                    <a:pt x="359" y="583"/>
                    <a:pt x="359" y="585"/>
                    <a:pt x="359" y="587"/>
                  </a:cubicBezTo>
                  <a:cubicBezTo>
                    <a:pt x="356" y="587"/>
                    <a:pt x="356" y="587"/>
                    <a:pt x="356" y="587"/>
                  </a:cubicBezTo>
                  <a:cubicBezTo>
                    <a:pt x="356" y="589"/>
                    <a:pt x="356" y="592"/>
                    <a:pt x="356" y="594"/>
                  </a:cubicBezTo>
                  <a:cubicBezTo>
                    <a:pt x="359" y="594"/>
                    <a:pt x="359" y="594"/>
                    <a:pt x="359" y="594"/>
                  </a:cubicBezTo>
                  <a:cubicBezTo>
                    <a:pt x="359" y="596"/>
                    <a:pt x="359" y="598"/>
                    <a:pt x="358" y="600"/>
                  </a:cubicBezTo>
                  <a:cubicBezTo>
                    <a:pt x="355" y="600"/>
                    <a:pt x="355" y="600"/>
                    <a:pt x="355" y="600"/>
                  </a:cubicBezTo>
                  <a:cubicBezTo>
                    <a:pt x="355" y="602"/>
                    <a:pt x="355" y="604"/>
                    <a:pt x="354" y="606"/>
                  </a:cubicBezTo>
                  <a:cubicBezTo>
                    <a:pt x="357" y="607"/>
                    <a:pt x="357" y="607"/>
                    <a:pt x="357" y="607"/>
                  </a:cubicBezTo>
                  <a:cubicBezTo>
                    <a:pt x="357" y="609"/>
                    <a:pt x="357" y="611"/>
                    <a:pt x="356" y="613"/>
                  </a:cubicBezTo>
                  <a:cubicBezTo>
                    <a:pt x="353" y="612"/>
                    <a:pt x="353" y="612"/>
                    <a:pt x="353" y="612"/>
                  </a:cubicBezTo>
                  <a:cubicBezTo>
                    <a:pt x="353" y="614"/>
                    <a:pt x="352" y="616"/>
                    <a:pt x="351" y="618"/>
                  </a:cubicBezTo>
                  <a:cubicBezTo>
                    <a:pt x="354" y="619"/>
                    <a:pt x="354" y="619"/>
                    <a:pt x="354" y="619"/>
                  </a:cubicBezTo>
                  <a:cubicBezTo>
                    <a:pt x="354" y="621"/>
                    <a:pt x="353" y="623"/>
                    <a:pt x="352" y="625"/>
                  </a:cubicBezTo>
                  <a:cubicBezTo>
                    <a:pt x="349" y="624"/>
                    <a:pt x="349" y="624"/>
                    <a:pt x="349" y="624"/>
                  </a:cubicBezTo>
                  <a:cubicBezTo>
                    <a:pt x="349" y="626"/>
                    <a:pt x="348" y="628"/>
                    <a:pt x="347" y="630"/>
                  </a:cubicBezTo>
                  <a:cubicBezTo>
                    <a:pt x="350" y="631"/>
                    <a:pt x="350" y="631"/>
                    <a:pt x="350" y="631"/>
                  </a:cubicBezTo>
                  <a:cubicBezTo>
                    <a:pt x="349" y="633"/>
                    <a:pt x="348" y="635"/>
                    <a:pt x="347" y="637"/>
                  </a:cubicBezTo>
                  <a:cubicBezTo>
                    <a:pt x="344" y="636"/>
                    <a:pt x="344" y="636"/>
                    <a:pt x="344" y="636"/>
                  </a:cubicBezTo>
                  <a:cubicBezTo>
                    <a:pt x="343" y="637"/>
                    <a:pt x="342" y="639"/>
                    <a:pt x="341" y="641"/>
                  </a:cubicBezTo>
                  <a:cubicBezTo>
                    <a:pt x="344" y="643"/>
                    <a:pt x="344" y="643"/>
                    <a:pt x="344" y="643"/>
                  </a:cubicBezTo>
                  <a:cubicBezTo>
                    <a:pt x="343" y="645"/>
                    <a:pt x="342" y="646"/>
                    <a:pt x="340" y="648"/>
                  </a:cubicBezTo>
                  <a:cubicBezTo>
                    <a:pt x="338" y="646"/>
                    <a:pt x="338" y="646"/>
                    <a:pt x="338" y="646"/>
                  </a:cubicBezTo>
                  <a:cubicBezTo>
                    <a:pt x="337" y="648"/>
                    <a:pt x="335" y="650"/>
                    <a:pt x="334" y="651"/>
                  </a:cubicBezTo>
                  <a:cubicBezTo>
                    <a:pt x="337" y="653"/>
                    <a:pt x="337" y="653"/>
                    <a:pt x="337" y="653"/>
                  </a:cubicBezTo>
                  <a:cubicBezTo>
                    <a:pt x="335" y="655"/>
                    <a:pt x="334" y="657"/>
                    <a:pt x="332" y="658"/>
                  </a:cubicBezTo>
                  <a:cubicBezTo>
                    <a:pt x="330" y="656"/>
                    <a:pt x="330" y="656"/>
                    <a:pt x="330" y="656"/>
                  </a:cubicBezTo>
                  <a:cubicBezTo>
                    <a:pt x="329" y="658"/>
                    <a:pt x="327" y="659"/>
                    <a:pt x="326" y="661"/>
                  </a:cubicBezTo>
                  <a:cubicBezTo>
                    <a:pt x="328" y="663"/>
                    <a:pt x="328" y="663"/>
                    <a:pt x="328" y="663"/>
                  </a:cubicBezTo>
                  <a:cubicBezTo>
                    <a:pt x="326" y="664"/>
                    <a:pt x="325" y="666"/>
                    <a:pt x="323" y="667"/>
                  </a:cubicBezTo>
                  <a:cubicBezTo>
                    <a:pt x="321" y="665"/>
                    <a:pt x="321" y="665"/>
                    <a:pt x="321" y="665"/>
                  </a:cubicBezTo>
                  <a:cubicBezTo>
                    <a:pt x="320" y="666"/>
                    <a:pt x="318" y="668"/>
                    <a:pt x="316" y="669"/>
                  </a:cubicBezTo>
                  <a:cubicBezTo>
                    <a:pt x="318" y="671"/>
                    <a:pt x="318" y="671"/>
                    <a:pt x="318" y="671"/>
                  </a:cubicBezTo>
                  <a:cubicBezTo>
                    <a:pt x="317" y="673"/>
                    <a:pt x="315" y="674"/>
                    <a:pt x="313" y="675"/>
                  </a:cubicBezTo>
                  <a:cubicBezTo>
                    <a:pt x="311" y="672"/>
                    <a:pt x="311" y="672"/>
                    <a:pt x="311" y="672"/>
                  </a:cubicBezTo>
                  <a:cubicBezTo>
                    <a:pt x="309" y="674"/>
                    <a:pt x="308" y="675"/>
                    <a:pt x="306" y="676"/>
                  </a:cubicBezTo>
                  <a:cubicBezTo>
                    <a:pt x="308" y="679"/>
                    <a:pt x="308" y="679"/>
                    <a:pt x="308" y="679"/>
                  </a:cubicBezTo>
                  <a:cubicBezTo>
                    <a:pt x="306" y="680"/>
                    <a:pt x="304" y="681"/>
                    <a:pt x="302" y="682"/>
                  </a:cubicBezTo>
                  <a:cubicBezTo>
                    <a:pt x="300" y="679"/>
                    <a:pt x="300" y="679"/>
                    <a:pt x="300" y="679"/>
                  </a:cubicBezTo>
                  <a:cubicBezTo>
                    <a:pt x="299" y="680"/>
                    <a:pt x="297" y="681"/>
                    <a:pt x="295" y="681"/>
                  </a:cubicBezTo>
                  <a:cubicBezTo>
                    <a:pt x="296" y="684"/>
                    <a:pt x="296" y="684"/>
                    <a:pt x="296" y="684"/>
                  </a:cubicBezTo>
                  <a:cubicBezTo>
                    <a:pt x="294" y="685"/>
                    <a:pt x="292" y="686"/>
                    <a:pt x="290" y="687"/>
                  </a:cubicBezTo>
                  <a:cubicBezTo>
                    <a:pt x="289" y="684"/>
                    <a:pt x="289" y="684"/>
                    <a:pt x="289" y="684"/>
                  </a:cubicBezTo>
                  <a:cubicBezTo>
                    <a:pt x="287" y="684"/>
                    <a:pt x="285" y="685"/>
                    <a:pt x="283" y="686"/>
                  </a:cubicBezTo>
                  <a:cubicBezTo>
                    <a:pt x="284" y="689"/>
                    <a:pt x="284" y="689"/>
                    <a:pt x="284" y="689"/>
                  </a:cubicBezTo>
                  <a:cubicBezTo>
                    <a:pt x="282" y="689"/>
                    <a:pt x="280" y="690"/>
                    <a:pt x="278" y="690"/>
                  </a:cubicBezTo>
                  <a:cubicBezTo>
                    <a:pt x="277" y="687"/>
                    <a:pt x="277" y="687"/>
                    <a:pt x="277" y="687"/>
                  </a:cubicBezTo>
                  <a:cubicBezTo>
                    <a:pt x="276" y="687"/>
                    <a:pt x="275" y="687"/>
                    <a:pt x="274" y="688"/>
                  </a:cubicBezTo>
                  <a:cubicBezTo>
                    <a:pt x="273" y="688"/>
                    <a:pt x="272" y="688"/>
                    <a:pt x="271" y="688"/>
                  </a:cubicBezTo>
                  <a:cubicBezTo>
                    <a:pt x="271" y="691"/>
                    <a:pt x="271" y="691"/>
                    <a:pt x="271" y="691"/>
                  </a:cubicBezTo>
                  <a:cubicBezTo>
                    <a:pt x="269" y="692"/>
                    <a:pt x="267" y="692"/>
                    <a:pt x="265" y="692"/>
                  </a:cubicBezTo>
                  <a:close/>
                  <a:moveTo>
                    <a:pt x="258" y="180"/>
                  </a:moveTo>
                  <a:cubicBezTo>
                    <a:pt x="259" y="176"/>
                    <a:pt x="262" y="172"/>
                    <a:pt x="267" y="171"/>
                  </a:cubicBezTo>
                  <a:cubicBezTo>
                    <a:pt x="286" y="167"/>
                    <a:pt x="286" y="167"/>
                    <a:pt x="286" y="167"/>
                  </a:cubicBezTo>
                  <a:cubicBezTo>
                    <a:pt x="293" y="166"/>
                    <a:pt x="299" y="171"/>
                    <a:pt x="299" y="177"/>
                  </a:cubicBezTo>
                  <a:cubicBezTo>
                    <a:pt x="297" y="234"/>
                    <a:pt x="257" y="285"/>
                    <a:pt x="198" y="296"/>
                  </a:cubicBezTo>
                  <a:cubicBezTo>
                    <a:pt x="175" y="300"/>
                    <a:pt x="151" y="298"/>
                    <a:pt x="130" y="290"/>
                  </a:cubicBezTo>
                  <a:cubicBezTo>
                    <a:pt x="124" y="287"/>
                    <a:pt x="121" y="280"/>
                    <a:pt x="125" y="274"/>
                  </a:cubicBezTo>
                  <a:cubicBezTo>
                    <a:pt x="137" y="257"/>
                    <a:pt x="137" y="257"/>
                    <a:pt x="137" y="257"/>
                  </a:cubicBezTo>
                  <a:cubicBezTo>
                    <a:pt x="139" y="254"/>
                    <a:pt x="144" y="252"/>
                    <a:pt x="148" y="253"/>
                  </a:cubicBezTo>
                  <a:cubicBezTo>
                    <a:pt x="162" y="258"/>
                    <a:pt x="176" y="259"/>
                    <a:pt x="191" y="256"/>
                  </a:cubicBezTo>
                  <a:cubicBezTo>
                    <a:pt x="229" y="249"/>
                    <a:pt x="256" y="217"/>
                    <a:pt x="258" y="180"/>
                  </a:cubicBezTo>
                  <a:close/>
                  <a:moveTo>
                    <a:pt x="124" y="109"/>
                  </a:moveTo>
                  <a:cubicBezTo>
                    <a:pt x="120" y="111"/>
                    <a:pt x="115" y="112"/>
                    <a:pt x="111" y="109"/>
                  </a:cubicBezTo>
                  <a:cubicBezTo>
                    <a:pt x="94" y="98"/>
                    <a:pt x="94" y="98"/>
                    <a:pt x="94" y="98"/>
                  </a:cubicBezTo>
                  <a:cubicBezTo>
                    <a:pt x="89" y="94"/>
                    <a:pt x="88" y="86"/>
                    <a:pt x="93" y="81"/>
                  </a:cubicBezTo>
                  <a:cubicBezTo>
                    <a:pt x="109" y="67"/>
                    <a:pt x="129" y="57"/>
                    <a:pt x="151" y="53"/>
                  </a:cubicBezTo>
                  <a:cubicBezTo>
                    <a:pt x="208" y="42"/>
                    <a:pt x="262" y="71"/>
                    <a:pt x="286" y="120"/>
                  </a:cubicBezTo>
                  <a:cubicBezTo>
                    <a:pt x="289" y="126"/>
                    <a:pt x="286" y="134"/>
                    <a:pt x="279" y="135"/>
                  </a:cubicBezTo>
                  <a:cubicBezTo>
                    <a:pt x="259" y="139"/>
                    <a:pt x="259" y="139"/>
                    <a:pt x="259" y="139"/>
                  </a:cubicBezTo>
                  <a:cubicBezTo>
                    <a:pt x="254" y="140"/>
                    <a:pt x="250" y="138"/>
                    <a:pt x="248" y="134"/>
                  </a:cubicBezTo>
                  <a:cubicBezTo>
                    <a:pt x="231" y="103"/>
                    <a:pt x="195" y="85"/>
                    <a:pt x="159" y="92"/>
                  </a:cubicBezTo>
                  <a:cubicBezTo>
                    <a:pt x="146" y="95"/>
                    <a:pt x="134" y="101"/>
                    <a:pt x="124" y="109"/>
                  </a:cubicBezTo>
                  <a:close/>
                  <a:moveTo>
                    <a:pt x="219" y="166"/>
                  </a:moveTo>
                  <a:cubicBezTo>
                    <a:pt x="224" y="190"/>
                    <a:pt x="208" y="214"/>
                    <a:pt x="184" y="219"/>
                  </a:cubicBezTo>
                  <a:cubicBezTo>
                    <a:pt x="159" y="224"/>
                    <a:pt x="135" y="207"/>
                    <a:pt x="131" y="183"/>
                  </a:cubicBezTo>
                  <a:cubicBezTo>
                    <a:pt x="126" y="158"/>
                    <a:pt x="142" y="135"/>
                    <a:pt x="166" y="130"/>
                  </a:cubicBezTo>
                  <a:cubicBezTo>
                    <a:pt x="191" y="125"/>
                    <a:pt x="215" y="141"/>
                    <a:pt x="219" y="166"/>
                  </a:cubicBezTo>
                  <a:close/>
                  <a:moveTo>
                    <a:pt x="75" y="125"/>
                  </a:moveTo>
                  <a:cubicBezTo>
                    <a:pt x="92" y="136"/>
                    <a:pt x="92" y="136"/>
                    <a:pt x="92" y="136"/>
                  </a:cubicBezTo>
                  <a:cubicBezTo>
                    <a:pt x="96" y="139"/>
                    <a:pt x="97" y="143"/>
                    <a:pt x="96" y="148"/>
                  </a:cubicBezTo>
                  <a:cubicBezTo>
                    <a:pt x="91" y="161"/>
                    <a:pt x="90" y="175"/>
                    <a:pt x="93" y="190"/>
                  </a:cubicBezTo>
                  <a:cubicBezTo>
                    <a:pt x="96" y="204"/>
                    <a:pt x="101" y="216"/>
                    <a:pt x="109" y="226"/>
                  </a:cubicBezTo>
                  <a:cubicBezTo>
                    <a:pt x="112" y="229"/>
                    <a:pt x="112" y="234"/>
                    <a:pt x="110" y="238"/>
                  </a:cubicBezTo>
                  <a:cubicBezTo>
                    <a:pt x="98" y="255"/>
                    <a:pt x="98" y="255"/>
                    <a:pt x="98" y="255"/>
                  </a:cubicBezTo>
                  <a:cubicBezTo>
                    <a:pt x="95" y="261"/>
                    <a:pt x="87" y="261"/>
                    <a:pt x="82" y="256"/>
                  </a:cubicBezTo>
                  <a:cubicBezTo>
                    <a:pt x="68" y="240"/>
                    <a:pt x="58" y="220"/>
                    <a:pt x="53" y="198"/>
                  </a:cubicBezTo>
                  <a:cubicBezTo>
                    <a:pt x="49" y="174"/>
                    <a:pt x="51" y="150"/>
                    <a:pt x="60" y="129"/>
                  </a:cubicBezTo>
                  <a:cubicBezTo>
                    <a:pt x="62" y="123"/>
                    <a:pt x="70" y="121"/>
                    <a:pt x="75" y="125"/>
                  </a:cubicBezTo>
                  <a:close/>
                </a:path>
              </a:pathLst>
            </a:custGeom>
            <a:solidFill>
              <a:srgbClr val="8F91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9" name="Freeform 366">
              <a:extLst>
                <a:ext uri="{FF2B5EF4-FFF2-40B4-BE49-F238E27FC236}">
                  <a16:creationId xmlns:a16="http://schemas.microsoft.com/office/drawing/2014/main" id="{EAB15D43-469B-4E08-93ED-5AE076CDF406}"/>
                </a:ext>
              </a:extLst>
            </p:cNvPr>
            <p:cNvSpPr>
              <a:spLocks/>
            </p:cNvSpPr>
            <p:nvPr/>
          </p:nvSpPr>
          <p:spPr bwMode="auto">
            <a:xfrm>
              <a:off x="2122488" y="3887788"/>
              <a:ext cx="176213" cy="125413"/>
            </a:xfrm>
            <a:custGeom>
              <a:avLst/>
              <a:gdLst>
                <a:gd name="T0" fmla="*/ 21 w 410"/>
                <a:gd name="T1" fmla="*/ 17 h 294"/>
                <a:gd name="T2" fmla="*/ 35 w 410"/>
                <a:gd name="T3" fmla="*/ 10 h 294"/>
                <a:gd name="T4" fmla="*/ 54 w 410"/>
                <a:gd name="T5" fmla="*/ 3 h 294"/>
                <a:gd name="T6" fmla="*/ 70 w 410"/>
                <a:gd name="T7" fmla="*/ 0 h 294"/>
                <a:gd name="T8" fmla="*/ 90 w 410"/>
                <a:gd name="T9" fmla="*/ 4 h 294"/>
                <a:gd name="T10" fmla="*/ 101 w 410"/>
                <a:gd name="T11" fmla="*/ 9 h 294"/>
                <a:gd name="T12" fmla="*/ 121 w 410"/>
                <a:gd name="T13" fmla="*/ 16 h 294"/>
                <a:gd name="T14" fmla="*/ 137 w 410"/>
                <a:gd name="T15" fmla="*/ 23 h 294"/>
                <a:gd name="T16" fmla="*/ 156 w 410"/>
                <a:gd name="T17" fmla="*/ 30 h 294"/>
                <a:gd name="T18" fmla="*/ 173 w 410"/>
                <a:gd name="T19" fmla="*/ 33 h 294"/>
                <a:gd name="T20" fmla="*/ 193 w 410"/>
                <a:gd name="T21" fmla="*/ 40 h 294"/>
                <a:gd name="T22" fmla="*/ 208 w 410"/>
                <a:gd name="T23" fmla="*/ 48 h 294"/>
                <a:gd name="T24" fmla="*/ 228 w 410"/>
                <a:gd name="T25" fmla="*/ 54 h 294"/>
                <a:gd name="T26" fmla="*/ 244 w 410"/>
                <a:gd name="T27" fmla="*/ 58 h 294"/>
                <a:gd name="T28" fmla="*/ 264 w 410"/>
                <a:gd name="T29" fmla="*/ 64 h 294"/>
                <a:gd name="T30" fmla="*/ 279 w 410"/>
                <a:gd name="T31" fmla="*/ 72 h 294"/>
                <a:gd name="T32" fmla="*/ 299 w 410"/>
                <a:gd name="T33" fmla="*/ 79 h 294"/>
                <a:gd name="T34" fmla="*/ 316 w 410"/>
                <a:gd name="T35" fmla="*/ 82 h 294"/>
                <a:gd name="T36" fmla="*/ 336 w 410"/>
                <a:gd name="T37" fmla="*/ 89 h 294"/>
                <a:gd name="T38" fmla="*/ 351 w 410"/>
                <a:gd name="T39" fmla="*/ 96 h 294"/>
                <a:gd name="T40" fmla="*/ 365 w 410"/>
                <a:gd name="T41" fmla="*/ 105 h 294"/>
                <a:gd name="T42" fmla="*/ 380 w 410"/>
                <a:gd name="T43" fmla="*/ 118 h 294"/>
                <a:gd name="T44" fmla="*/ 392 w 410"/>
                <a:gd name="T45" fmla="*/ 130 h 294"/>
                <a:gd name="T46" fmla="*/ 402 w 410"/>
                <a:gd name="T47" fmla="*/ 148 h 294"/>
                <a:gd name="T48" fmla="*/ 405 w 410"/>
                <a:gd name="T49" fmla="*/ 164 h 294"/>
                <a:gd name="T50" fmla="*/ 408 w 410"/>
                <a:gd name="T51" fmla="*/ 184 h 294"/>
                <a:gd name="T52" fmla="*/ 409 w 410"/>
                <a:gd name="T53" fmla="*/ 201 h 294"/>
                <a:gd name="T54" fmla="*/ 405 w 410"/>
                <a:gd name="T55" fmla="*/ 221 h 294"/>
                <a:gd name="T56" fmla="*/ 397 w 410"/>
                <a:gd name="T57" fmla="*/ 235 h 294"/>
                <a:gd name="T58" fmla="*/ 388 w 410"/>
                <a:gd name="T59" fmla="*/ 249 h 294"/>
                <a:gd name="T60" fmla="*/ 375 w 410"/>
                <a:gd name="T61" fmla="*/ 264 h 294"/>
                <a:gd name="T62" fmla="*/ 363 w 410"/>
                <a:gd name="T63" fmla="*/ 276 h 294"/>
                <a:gd name="T64" fmla="*/ 345 w 410"/>
                <a:gd name="T65" fmla="*/ 286 h 294"/>
                <a:gd name="T66" fmla="*/ 329 w 410"/>
                <a:gd name="T67" fmla="*/ 289 h 294"/>
                <a:gd name="T68" fmla="*/ 309 w 410"/>
                <a:gd name="T69" fmla="*/ 292 h 294"/>
                <a:gd name="T70" fmla="*/ 293 w 410"/>
                <a:gd name="T71" fmla="*/ 294 h 294"/>
                <a:gd name="T72" fmla="*/ 272 w 410"/>
                <a:gd name="T73" fmla="*/ 290 h 294"/>
                <a:gd name="T74" fmla="*/ 258 w 410"/>
                <a:gd name="T75" fmla="*/ 282 h 294"/>
                <a:gd name="T76" fmla="*/ 245 w 410"/>
                <a:gd name="T77" fmla="*/ 272 h 294"/>
                <a:gd name="T78" fmla="*/ 228 w 410"/>
                <a:gd name="T79" fmla="*/ 260 h 294"/>
                <a:gd name="T80" fmla="*/ 213 w 410"/>
                <a:gd name="T81" fmla="*/ 252 h 294"/>
                <a:gd name="T82" fmla="*/ 196 w 410"/>
                <a:gd name="T83" fmla="*/ 240 h 294"/>
                <a:gd name="T84" fmla="*/ 184 w 410"/>
                <a:gd name="T85" fmla="*/ 228 h 294"/>
                <a:gd name="T86" fmla="*/ 167 w 410"/>
                <a:gd name="T87" fmla="*/ 216 h 294"/>
                <a:gd name="T88" fmla="*/ 152 w 410"/>
                <a:gd name="T89" fmla="*/ 208 h 294"/>
                <a:gd name="T90" fmla="*/ 135 w 410"/>
                <a:gd name="T91" fmla="*/ 196 h 294"/>
                <a:gd name="T92" fmla="*/ 122 w 410"/>
                <a:gd name="T93" fmla="*/ 184 h 294"/>
                <a:gd name="T94" fmla="*/ 105 w 410"/>
                <a:gd name="T95" fmla="*/ 172 h 294"/>
                <a:gd name="T96" fmla="*/ 91 w 410"/>
                <a:gd name="T97" fmla="*/ 164 h 294"/>
                <a:gd name="T98" fmla="*/ 74 w 410"/>
                <a:gd name="T99" fmla="*/ 152 h 294"/>
                <a:gd name="T100" fmla="*/ 61 w 410"/>
                <a:gd name="T101" fmla="*/ 140 h 294"/>
                <a:gd name="T102" fmla="*/ 44 w 410"/>
                <a:gd name="T103" fmla="*/ 128 h 294"/>
                <a:gd name="T104" fmla="*/ 34 w 410"/>
                <a:gd name="T105" fmla="*/ 121 h 294"/>
                <a:gd name="T106" fmla="*/ 18 w 410"/>
                <a:gd name="T107" fmla="*/ 108 h 294"/>
                <a:gd name="T108" fmla="*/ 7 w 410"/>
                <a:gd name="T109" fmla="*/ 96 h 294"/>
                <a:gd name="T110" fmla="*/ 1 w 410"/>
                <a:gd name="T111" fmla="*/ 77 h 294"/>
                <a:gd name="T112" fmla="*/ 2 w 410"/>
                <a:gd name="T113" fmla="*/ 61 h 294"/>
                <a:gd name="T114" fmla="*/ 7 w 410"/>
                <a:gd name="T115" fmla="*/ 41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0" h="294">
                  <a:moveTo>
                    <a:pt x="10" y="30"/>
                  </a:moveTo>
                  <a:cubicBezTo>
                    <a:pt x="12" y="31"/>
                    <a:pt x="12" y="31"/>
                    <a:pt x="12" y="31"/>
                  </a:cubicBezTo>
                  <a:cubicBezTo>
                    <a:pt x="13" y="30"/>
                    <a:pt x="14" y="29"/>
                    <a:pt x="14" y="28"/>
                  </a:cubicBezTo>
                  <a:cubicBezTo>
                    <a:pt x="13" y="26"/>
                    <a:pt x="13" y="26"/>
                    <a:pt x="13" y="26"/>
                  </a:cubicBezTo>
                  <a:cubicBezTo>
                    <a:pt x="14" y="25"/>
                    <a:pt x="14" y="24"/>
                    <a:pt x="15" y="23"/>
                  </a:cubicBezTo>
                  <a:cubicBezTo>
                    <a:pt x="17" y="24"/>
                    <a:pt x="17" y="24"/>
                    <a:pt x="17" y="24"/>
                  </a:cubicBezTo>
                  <a:cubicBezTo>
                    <a:pt x="18" y="23"/>
                    <a:pt x="19" y="22"/>
                    <a:pt x="20" y="22"/>
                  </a:cubicBezTo>
                  <a:cubicBezTo>
                    <a:pt x="18" y="20"/>
                    <a:pt x="18" y="20"/>
                    <a:pt x="18" y="20"/>
                  </a:cubicBezTo>
                  <a:cubicBezTo>
                    <a:pt x="19" y="19"/>
                    <a:pt x="20" y="18"/>
                    <a:pt x="21" y="17"/>
                  </a:cubicBezTo>
                  <a:cubicBezTo>
                    <a:pt x="22" y="19"/>
                    <a:pt x="22" y="19"/>
                    <a:pt x="22" y="19"/>
                  </a:cubicBezTo>
                  <a:cubicBezTo>
                    <a:pt x="23" y="18"/>
                    <a:pt x="24" y="17"/>
                    <a:pt x="25" y="16"/>
                  </a:cubicBezTo>
                  <a:cubicBezTo>
                    <a:pt x="24" y="15"/>
                    <a:pt x="24" y="15"/>
                    <a:pt x="24" y="15"/>
                  </a:cubicBezTo>
                  <a:cubicBezTo>
                    <a:pt x="25" y="14"/>
                    <a:pt x="26" y="13"/>
                    <a:pt x="27" y="12"/>
                  </a:cubicBezTo>
                  <a:cubicBezTo>
                    <a:pt x="29" y="14"/>
                    <a:pt x="29" y="14"/>
                    <a:pt x="29" y="14"/>
                  </a:cubicBezTo>
                  <a:cubicBezTo>
                    <a:pt x="30" y="13"/>
                    <a:pt x="31" y="12"/>
                    <a:pt x="32" y="12"/>
                  </a:cubicBezTo>
                  <a:cubicBezTo>
                    <a:pt x="31" y="10"/>
                    <a:pt x="31" y="10"/>
                    <a:pt x="31" y="10"/>
                  </a:cubicBezTo>
                  <a:cubicBezTo>
                    <a:pt x="32" y="9"/>
                    <a:pt x="33" y="8"/>
                    <a:pt x="34" y="8"/>
                  </a:cubicBezTo>
                  <a:cubicBezTo>
                    <a:pt x="35" y="10"/>
                    <a:pt x="35" y="10"/>
                    <a:pt x="35" y="10"/>
                  </a:cubicBezTo>
                  <a:cubicBezTo>
                    <a:pt x="36" y="9"/>
                    <a:pt x="38" y="8"/>
                    <a:pt x="39" y="8"/>
                  </a:cubicBezTo>
                  <a:cubicBezTo>
                    <a:pt x="38" y="6"/>
                    <a:pt x="38" y="6"/>
                    <a:pt x="38" y="6"/>
                  </a:cubicBezTo>
                  <a:cubicBezTo>
                    <a:pt x="39" y="5"/>
                    <a:pt x="40" y="5"/>
                    <a:pt x="42" y="4"/>
                  </a:cubicBezTo>
                  <a:cubicBezTo>
                    <a:pt x="42" y="6"/>
                    <a:pt x="42" y="6"/>
                    <a:pt x="42" y="6"/>
                  </a:cubicBezTo>
                  <a:cubicBezTo>
                    <a:pt x="44" y="6"/>
                    <a:pt x="45" y="5"/>
                    <a:pt x="46" y="5"/>
                  </a:cubicBezTo>
                  <a:cubicBezTo>
                    <a:pt x="46" y="3"/>
                    <a:pt x="46" y="3"/>
                    <a:pt x="46" y="3"/>
                  </a:cubicBezTo>
                  <a:cubicBezTo>
                    <a:pt x="47" y="3"/>
                    <a:pt x="48" y="2"/>
                    <a:pt x="50" y="2"/>
                  </a:cubicBezTo>
                  <a:cubicBezTo>
                    <a:pt x="50" y="4"/>
                    <a:pt x="50" y="4"/>
                    <a:pt x="50" y="4"/>
                  </a:cubicBezTo>
                  <a:cubicBezTo>
                    <a:pt x="51" y="3"/>
                    <a:pt x="53" y="3"/>
                    <a:pt x="54" y="3"/>
                  </a:cubicBezTo>
                  <a:cubicBezTo>
                    <a:pt x="54" y="1"/>
                    <a:pt x="54" y="1"/>
                    <a:pt x="54" y="1"/>
                  </a:cubicBezTo>
                  <a:cubicBezTo>
                    <a:pt x="55" y="1"/>
                    <a:pt x="56" y="0"/>
                    <a:pt x="58" y="0"/>
                  </a:cubicBezTo>
                  <a:cubicBezTo>
                    <a:pt x="58" y="2"/>
                    <a:pt x="58" y="2"/>
                    <a:pt x="58" y="2"/>
                  </a:cubicBezTo>
                  <a:cubicBezTo>
                    <a:pt x="59" y="2"/>
                    <a:pt x="60" y="2"/>
                    <a:pt x="62" y="2"/>
                  </a:cubicBezTo>
                  <a:cubicBezTo>
                    <a:pt x="62" y="0"/>
                    <a:pt x="62" y="0"/>
                    <a:pt x="62" y="0"/>
                  </a:cubicBezTo>
                  <a:cubicBezTo>
                    <a:pt x="63" y="0"/>
                    <a:pt x="64" y="0"/>
                    <a:pt x="66" y="0"/>
                  </a:cubicBezTo>
                  <a:cubicBezTo>
                    <a:pt x="66" y="2"/>
                    <a:pt x="66" y="2"/>
                    <a:pt x="66" y="2"/>
                  </a:cubicBezTo>
                  <a:cubicBezTo>
                    <a:pt x="67" y="2"/>
                    <a:pt x="68" y="2"/>
                    <a:pt x="70" y="2"/>
                  </a:cubicBezTo>
                  <a:cubicBezTo>
                    <a:pt x="70" y="0"/>
                    <a:pt x="70" y="0"/>
                    <a:pt x="70" y="0"/>
                  </a:cubicBezTo>
                  <a:cubicBezTo>
                    <a:pt x="71" y="0"/>
                    <a:pt x="73" y="0"/>
                    <a:pt x="74" y="0"/>
                  </a:cubicBezTo>
                  <a:cubicBezTo>
                    <a:pt x="74" y="2"/>
                    <a:pt x="74" y="2"/>
                    <a:pt x="74" y="2"/>
                  </a:cubicBezTo>
                  <a:cubicBezTo>
                    <a:pt x="75" y="3"/>
                    <a:pt x="76" y="3"/>
                    <a:pt x="78" y="3"/>
                  </a:cubicBezTo>
                  <a:cubicBezTo>
                    <a:pt x="78" y="1"/>
                    <a:pt x="78" y="1"/>
                    <a:pt x="78" y="1"/>
                  </a:cubicBezTo>
                  <a:cubicBezTo>
                    <a:pt x="79" y="1"/>
                    <a:pt x="81" y="2"/>
                    <a:pt x="82" y="2"/>
                  </a:cubicBezTo>
                  <a:cubicBezTo>
                    <a:pt x="81" y="4"/>
                    <a:pt x="81" y="4"/>
                    <a:pt x="81" y="4"/>
                  </a:cubicBezTo>
                  <a:cubicBezTo>
                    <a:pt x="83" y="4"/>
                    <a:pt x="84" y="5"/>
                    <a:pt x="85" y="5"/>
                  </a:cubicBezTo>
                  <a:cubicBezTo>
                    <a:pt x="86" y="3"/>
                    <a:pt x="86" y="3"/>
                    <a:pt x="86" y="3"/>
                  </a:cubicBezTo>
                  <a:cubicBezTo>
                    <a:pt x="87" y="3"/>
                    <a:pt x="88" y="4"/>
                    <a:pt x="90" y="4"/>
                  </a:cubicBezTo>
                  <a:cubicBezTo>
                    <a:pt x="89" y="6"/>
                    <a:pt x="89" y="6"/>
                    <a:pt x="89" y="6"/>
                  </a:cubicBezTo>
                  <a:cubicBezTo>
                    <a:pt x="90" y="7"/>
                    <a:pt x="91" y="7"/>
                    <a:pt x="93" y="8"/>
                  </a:cubicBezTo>
                  <a:cubicBezTo>
                    <a:pt x="94" y="6"/>
                    <a:pt x="94" y="6"/>
                    <a:pt x="94" y="6"/>
                  </a:cubicBezTo>
                  <a:cubicBezTo>
                    <a:pt x="94" y="6"/>
                    <a:pt x="95" y="7"/>
                    <a:pt x="96" y="7"/>
                  </a:cubicBezTo>
                  <a:cubicBezTo>
                    <a:pt x="96" y="7"/>
                    <a:pt x="96" y="7"/>
                    <a:pt x="96" y="7"/>
                  </a:cubicBezTo>
                  <a:cubicBezTo>
                    <a:pt x="98" y="8"/>
                    <a:pt x="98" y="8"/>
                    <a:pt x="98" y="8"/>
                  </a:cubicBezTo>
                  <a:cubicBezTo>
                    <a:pt x="97" y="10"/>
                    <a:pt x="97" y="10"/>
                    <a:pt x="97" y="10"/>
                  </a:cubicBezTo>
                  <a:cubicBezTo>
                    <a:pt x="101" y="11"/>
                    <a:pt x="101" y="11"/>
                    <a:pt x="101" y="11"/>
                  </a:cubicBezTo>
                  <a:cubicBezTo>
                    <a:pt x="101" y="9"/>
                    <a:pt x="101" y="9"/>
                    <a:pt x="101" y="9"/>
                  </a:cubicBezTo>
                  <a:cubicBezTo>
                    <a:pt x="105" y="10"/>
                    <a:pt x="105" y="10"/>
                    <a:pt x="105" y="10"/>
                  </a:cubicBezTo>
                  <a:cubicBezTo>
                    <a:pt x="105" y="12"/>
                    <a:pt x="105" y="12"/>
                    <a:pt x="105" y="12"/>
                  </a:cubicBezTo>
                  <a:cubicBezTo>
                    <a:pt x="109" y="14"/>
                    <a:pt x="109" y="14"/>
                    <a:pt x="109" y="14"/>
                  </a:cubicBezTo>
                  <a:cubicBezTo>
                    <a:pt x="109" y="12"/>
                    <a:pt x="109" y="12"/>
                    <a:pt x="109" y="12"/>
                  </a:cubicBezTo>
                  <a:cubicBezTo>
                    <a:pt x="113" y="13"/>
                    <a:pt x="113" y="13"/>
                    <a:pt x="113" y="13"/>
                  </a:cubicBezTo>
                  <a:cubicBezTo>
                    <a:pt x="113" y="15"/>
                    <a:pt x="113" y="15"/>
                    <a:pt x="113" y="15"/>
                  </a:cubicBezTo>
                  <a:cubicBezTo>
                    <a:pt x="117" y="16"/>
                    <a:pt x="117" y="16"/>
                    <a:pt x="117" y="16"/>
                  </a:cubicBezTo>
                  <a:cubicBezTo>
                    <a:pt x="117" y="15"/>
                    <a:pt x="117" y="15"/>
                    <a:pt x="117" y="15"/>
                  </a:cubicBezTo>
                  <a:cubicBezTo>
                    <a:pt x="121" y="16"/>
                    <a:pt x="121" y="16"/>
                    <a:pt x="121" y="16"/>
                  </a:cubicBezTo>
                  <a:cubicBezTo>
                    <a:pt x="121" y="18"/>
                    <a:pt x="121" y="18"/>
                    <a:pt x="121" y="18"/>
                  </a:cubicBezTo>
                  <a:cubicBezTo>
                    <a:pt x="125" y="19"/>
                    <a:pt x="125" y="19"/>
                    <a:pt x="125" y="19"/>
                  </a:cubicBezTo>
                  <a:cubicBezTo>
                    <a:pt x="125" y="17"/>
                    <a:pt x="125" y="17"/>
                    <a:pt x="125" y="17"/>
                  </a:cubicBezTo>
                  <a:cubicBezTo>
                    <a:pt x="129" y="19"/>
                    <a:pt x="129" y="19"/>
                    <a:pt x="129" y="19"/>
                  </a:cubicBezTo>
                  <a:cubicBezTo>
                    <a:pt x="129" y="21"/>
                    <a:pt x="129" y="21"/>
                    <a:pt x="129" y="21"/>
                  </a:cubicBezTo>
                  <a:cubicBezTo>
                    <a:pt x="133" y="22"/>
                    <a:pt x="133" y="22"/>
                    <a:pt x="133" y="22"/>
                  </a:cubicBezTo>
                  <a:cubicBezTo>
                    <a:pt x="133" y="20"/>
                    <a:pt x="133" y="20"/>
                    <a:pt x="133" y="20"/>
                  </a:cubicBezTo>
                  <a:cubicBezTo>
                    <a:pt x="137" y="21"/>
                    <a:pt x="137" y="21"/>
                    <a:pt x="137" y="21"/>
                  </a:cubicBezTo>
                  <a:cubicBezTo>
                    <a:pt x="137" y="23"/>
                    <a:pt x="137" y="23"/>
                    <a:pt x="137" y="23"/>
                  </a:cubicBezTo>
                  <a:cubicBezTo>
                    <a:pt x="140" y="25"/>
                    <a:pt x="140" y="25"/>
                    <a:pt x="140" y="25"/>
                  </a:cubicBezTo>
                  <a:cubicBezTo>
                    <a:pt x="141" y="23"/>
                    <a:pt x="141" y="23"/>
                    <a:pt x="141" y="23"/>
                  </a:cubicBezTo>
                  <a:cubicBezTo>
                    <a:pt x="145" y="24"/>
                    <a:pt x="145" y="24"/>
                    <a:pt x="145" y="24"/>
                  </a:cubicBezTo>
                  <a:cubicBezTo>
                    <a:pt x="144" y="26"/>
                    <a:pt x="144" y="26"/>
                    <a:pt x="144" y="26"/>
                  </a:cubicBezTo>
                  <a:cubicBezTo>
                    <a:pt x="148" y="27"/>
                    <a:pt x="148" y="27"/>
                    <a:pt x="148" y="27"/>
                  </a:cubicBezTo>
                  <a:cubicBezTo>
                    <a:pt x="149" y="25"/>
                    <a:pt x="149" y="25"/>
                    <a:pt x="149" y="25"/>
                  </a:cubicBezTo>
                  <a:cubicBezTo>
                    <a:pt x="153" y="27"/>
                    <a:pt x="153" y="27"/>
                    <a:pt x="153" y="27"/>
                  </a:cubicBezTo>
                  <a:cubicBezTo>
                    <a:pt x="152" y="29"/>
                    <a:pt x="152" y="29"/>
                    <a:pt x="152" y="29"/>
                  </a:cubicBezTo>
                  <a:cubicBezTo>
                    <a:pt x="156" y="30"/>
                    <a:pt x="156" y="30"/>
                    <a:pt x="156" y="30"/>
                  </a:cubicBezTo>
                  <a:cubicBezTo>
                    <a:pt x="157" y="28"/>
                    <a:pt x="157" y="28"/>
                    <a:pt x="157" y="28"/>
                  </a:cubicBezTo>
                  <a:cubicBezTo>
                    <a:pt x="161" y="29"/>
                    <a:pt x="161" y="29"/>
                    <a:pt x="161" y="29"/>
                  </a:cubicBezTo>
                  <a:cubicBezTo>
                    <a:pt x="160" y="31"/>
                    <a:pt x="160" y="31"/>
                    <a:pt x="160" y="31"/>
                  </a:cubicBezTo>
                  <a:cubicBezTo>
                    <a:pt x="164" y="33"/>
                    <a:pt x="164" y="33"/>
                    <a:pt x="164" y="33"/>
                  </a:cubicBezTo>
                  <a:cubicBezTo>
                    <a:pt x="165" y="31"/>
                    <a:pt x="165" y="31"/>
                    <a:pt x="165" y="31"/>
                  </a:cubicBezTo>
                  <a:cubicBezTo>
                    <a:pt x="169" y="32"/>
                    <a:pt x="169" y="32"/>
                    <a:pt x="169" y="32"/>
                  </a:cubicBezTo>
                  <a:cubicBezTo>
                    <a:pt x="168" y="34"/>
                    <a:pt x="168" y="34"/>
                    <a:pt x="168" y="34"/>
                  </a:cubicBezTo>
                  <a:cubicBezTo>
                    <a:pt x="172" y="35"/>
                    <a:pt x="172" y="35"/>
                    <a:pt x="172" y="35"/>
                  </a:cubicBezTo>
                  <a:cubicBezTo>
                    <a:pt x="173" y="33"/>
                    <a:pt x="173" y="33"/>
                    <a:pt x="173" y="33"/>
                  </a:cubicBezTo>
                  <a:cubicBezTo>
                    <a:pt x="177" y="35"/>
                    <a:pt x="177" y="35"/>
                    <a:pt x="177" y="35"/>
                  </a:cubicBezTo>
                  <a:cubicBezTo>
                    <a:pt x="176" y="37"/>
                    <a:pt x="176" y="37"/>
                    <a:pt x="176" y="37"/>
                  </a:cubicBezTo>
                  <a:cubicBezTo>
                    <a:pt x="180" y="38"/>
                    <a:pt x="180" y="38"/>
                    <a:pt x="180" y="38"/>
                  </a:cubicBezTo>
                  <a:cubicBezTo>
                    <a:pt x="181" y="36"/>
                    <a:pt x="181" y="36"/>
                    <a:pt x="181" y="36"/>
                  </a:cubicBezTo>
                  <a:cubicBezTo>
                    <a:pt x="185" y="37"/>
                    <a:pt x="185" y="37"/>
                    <a:pt x="185" y="37"/>
                  </a:cubicBezTo>
                  <a:cubicBezTo>
                    <a:pt x="184" y="39"/>
                    <a:pt x="184" y="39"/>
                    <a:pt x="184" y="39"/>
                  </a:cubicBezTo>
                  <a:cubicBezTo>
                    <a:pt x="188" y="41"/>
                    <a:pt x="188" y="41"/>
                    <a:pt x="188" y="41"/>
                  </a:cubicBezTo>
                  <a:cubicBezTo>
                    <a:pt x="189" y="39"/>
                    <a:pt x="189" y="39"/>
                    <a:pt x="189" y="39"/>
                  </a:cubicBezTo>
                  <a:cubicBezTo>
                    <a:pt x="193" y="40"/>
                    <a:pt x="193" y="40"/>
                    <a:pt x="193" y="40"/>
                  </a:cubicBezTo>
                  <a:cubicBezTo>
                    <a:pt x="192" y="42"/>
                    <a:pt x="192" y="42"/>
                    <a:pt x="192" y="42"/>
                  </a:cubicBezTo>
                  <a:cubicBezTo>
                    <a:pt x="196" y="43"/>
                    <a:pt x="196" y="43"/>
                    <a:pt x="196" y="43"/>
                  </a:cubicBezTo>
                  <a:cubicBezTo>
                    <a:pt x="197" y="41"/>
                    <a:pt x="197" y="41"/>
                    <a:pt x="197" y="41"/>
                  </a:cubicBezTo>
                  <a:cubicBezTo>
                    <a:pt x="201" y="43"/>
                    <a:pt x="201" y="43"/>
                    <a:pt x="201" y="43"/>
                  </a:cubicBezTo>
                  <a:cubicBezTo>
                    <a:pt x="200" y="45"/>
                    <a:pt x="200" y="45"/>
                    <a:pt x="200" y="45"/>
                  </a:cubicBezTo>
                  <a:cubicBezTo>
                    <a:pt x="204" y="46"/>
                    <a:pt x="204" y="46"/>
                    <a:pt x="204" y="46"/>
                  </a:cubicBezTo>
                  <a:cubicBezTo>
                    <a:pt x="205" y="44"/>
                    <a:pt x="205" y="44"/>
                    <a:pt x="205" y="44"/>
                  </a:cubicBezTo>
                  <a:cubicBezTo>
                    <a:pt x="209" y="46"/>
                    <a:pt x="209" y="46"/>
                    <a:pt x="209" y="46"/>
                  </a:cubicBezTo>
                  <a:cubicBezTo>
                    <a:pt x="208" y="48"/>
                    <a:pt x="208" y="48"/>
                    <a:pt x="208" y="48"/>
                  </a:cubicBezTo>
                  <a:cubicBezTo>
                    <a:pt x="212" y="49"/>
                    <a:pt x="212" y="49"/>
                    <a:pt x="212" y="49"/>
                  </a:cubicBezTo>
                  <a:cubicBezTo>
                    <a:pt x="213" y="47"/>
                    <a:pt x="213" y="47"/>
                    <a:pt x="213" y="47"/>
                  </a:cubicBezTo>
                  <a:cubicBezTo>
                    <a:pt x="217" y="48"/>
                    <a:pt x="217" y="48"/>
                    <a:pt x="217" y="48"/>
                  </a:cubicBezTo>
                  <a:cubicBezTo>
                    <a:pt x="216" y="50"/>
                    <a:pt x="216" y="50"/>
                    <a:pt x="216" y="50"/>
                  </a:cubicBezTo>
                  <a:cubicBezTo>
                    <a:pt x="220" y="52"/>
                    <a:pt x="220" y="52"/>
                    <a:pt x="220" y="52"/>
                  </a:cubicBezTo>
                  <a:cubicBezTo>
                    <a:pt x="220" y="50"/>
                    <a:pt x="220" y="50"/>
                    <a:pt x="220" y="50"/>
                  </a:cubicBezTo>
                  <a:cubicBezTo>
                    <a:pt x="224" y="51"/>
                    <a:pt x="224" y="51"/>
                    <a:pt x="224" y="51"/>
                  </a:cubicBezTo>
                  <a:cubicBezTo>
                    <a:pt x="224" y="53"/>
                    <a:pt x="224" y="53"/>
                    <a:pt x="224" y="53"/>
                  </a:cubicBezTo>
                  <a:cubicBezTo>
                    <a:pt x="228" y="54"/>
                    <a:pt x="228" y="54"/>
                    <a:pt x="228" y="54"/>
                  </a:cubicBezTo>
                  <a:cubicBezTo>
                    <a:pt x="228" y="52"/>
                    <a:pt x="228" y="52"/>
                    <a:pt x="228" y="52"/>
                  </a:cubicBezTo>
                  <a:cubicBezTo>
                    <a:pt x="232" y="54"/>
                    <a:pt x="232" y="54"/>
                    <a:pt x="232" y="54"/>
                  </a:cubicBezTo>
                  <a:cubicBezTo>
                    <a:pt x="232" y="56"/>
                    <a:pt x="232" y="56"/>
                    <a:pt x="232" y="56"/>
                  </a:cubicBezTo>
                  <a:cubicBezTo>
                    <a:pt x="236" y="57"/>
                    <a:pt x="236" y="57"/>
                    <a:pt x="236" y="57"/>
                  </a:cubicBezTo>
                  <a:cubicBezTo>
                    <a:pt x="236" y="55"/>
                    <a:pt x="236" y="55"/>
                    <a:pt x="236" y="55"/>
                  </a:cubicBezTo>
                  <a:cubicBezTo>
                    <a:pt x="240" y="56"/>
                    <a:pt x="240" y="56"/>
                    <a:pt x="240" y="56"/>
                  </a:cubicBezTo>
                  <a:cubicBezTo>
                    <a:pt x="240" y="58"/>
                    <a:pt x="240" y="58"/>
                    <a:pt x="240" y="58"/>
                  </a:cubicBezTo>
                  <a:cubicBezTo>
                    <a:pt x="244" y="60"/>
                    <a:pt x="244" y="60"/>
                    <a:pt x="244" y="60"/>
                  </a:cubicBezTo>
                  <a:cubicBezTo>
                    <a:pt x="244" y="58"/>
                    <a:pt x="244" y="58"/>
                    <a:pt x="244" y="58"/>
                  </a:cubicBezTo>
                  <a:cubicBezTo>
                    <a:pt x="248" y="59"/>
                    <a:pt x="248" y="59"/>
                    <a:pt x="248" y="59"/>
                  </a:cubicBezTo>
                  <a:cubicBezTo>
                    <a:pt x="248" y="61"/>
                    <a:pt x="248" y="61"/>
                    <a:pt x="248" y="61"/>
                  </a:cubicBezTo>
                  <a:cubicBezTo>
                    <a:pt x="252" y="62"/>
                    <a:pt x="252" y="62"/>
                    <a:pt x="252" y="62"/>
                  </a:cubicBezTo>
                  <a:cubicBezTo>
                    <a:pt x="252" y="60"/>
                    <a:pt x="252" y="60"/>
                    <a:pt x="252" y="60"/>
                  </a:cubicBezTo>
                  <a:cubicBezTo>
                    <a:pt x="256" y="62"/>
                    <a:pt x="256" y="62"/>
                    <a:pt x="256" y="62"/>
                  </a:cubicBezTo>
                  <a:cubicBezTo>
                    <a:pt x="256" y="64"/>
                    <a:pt x="256" y="64"/>
                    <a:pt x="256" y="64"/>
                  </a:cubicBezTo>
                  <a:cubicBezTo>
                    <a:pt x="259" y="65"/>
                    <a:pt x="259" y="65"/>
                    <a:pt x="259" y="65"/>
                  </a:cubicBezTo>
                  <a:cubicBezTo>
                    <a:pt x="260" y="63"/>
                    <a:pt x="260" y="63"/>
                    <a:pt x="260" y="63"/>
                  </a:cubicBezTo>
                  <a:cubicBezTo>
                    <a:pt x="264" y="64"/>
                    <a:pt x="264" y="64"/>
                    <a:pt x="264" y="64"/>
                  </a:cubicBezTo>
                  <a:cubicBezTo>
                    <a:pt x="263" y="66"/>
                    <a:pt x="263" y="66"/>
                    <a:pt x="263" y="66"/>
                  </a:cubicBezTo>
                  <a:cubicBezTo>
                    <a:pt x="267" y="68"/>
                    <a:pt x="267" y="68"/>
                    <a:pt x="267" y="68"/>
                  </a:cubicBezTo>
                  <a:cubicBezTo>
                    <a:pt x="268" y="66"/>
                    <a:pt x="268" y="66"/>
                    <a:pt x="268" y="66"/>
                  </a:cubicBezTo>
                  <a:cubicBezTo>
                    <a:pt x="272" y="67"/>
                    <a:pt x="272" y="67"/>
                    <a:pt x="272" y="67"/>
                  </a:cubicBezTo>
                  <a:cubicBezTo>
                    <a:pt x="271" y="69"/>
                    <a:pt x="271" y="69"/>
                    <a:pt x="271" y="69"/>
                  </a:cubicBezTo>
                  <a:cubicBezTo>
                    <a:pt x="275" y="70"/>
                    <a:pt x="275" y="70"/>
                    <a:pt x="275" y="70"/>
                  </a:cubicBezTo>
                  <a:cubicBezTo>
                    <a:pt x="276" y="68"/>
                    <a:pt x="276" y="68"/>
                    <a:pt x="276" y="68"/>
                  </a:cubicBezTo>
                  <a:cubicBezTo>
                    <a:pt x="280" y="70"/>
                    <a:pt x="280" y="70"/>
                    <a:pt x="280" y="70"/>
                  </a:cubicBezTo>
                  <a:cubicBezTo>
                    <a:pt x="279" y="72"/>
                    <a:pt x="279" y="72"/>
                    <a:pt x="279" y="72"/>
                  </a:cubicBezTo>
                  <a:cubicBezTo>
                    <a:pt x="283" y="73"/>
                    <a:pt x="283" y="73"/>
                    <a:pt x="283" y="73"/>
                  </a:cubicBezTo>
                  <a:cubicBezTo>
                    <a:pt x="284" y="71"/>
                    <a:pt x="284" y="71"/>
                    <a:pt x="284" y="71"/>
                  </a:cubicBezTo>
                  <a:cubicBezTo>
                    <a:pt x="288" y="73"/>
                    <a:pt x="288" y="73"/>
                    <a:pt x="288" y="73"/>
                  </a:cubicBezTo>
                  <a:cubicBezTo>
                    <a:pt x="287" y="75"/>
                    <a:pt x="287" y="75"/>
                    <a:pt x="287" y="75"/>
                  </a:cubicBezTo>
                  <a:cubicBezTo>
                    <a:pt x="291" y="76"/>
                    <a:pt x="291" y="76"/>
                    <a:pt x="291" y="76"/>
                  </a:cubicBezTo>
                  <a:cubicBezTo>
                    <a:pt x="292" y="74"/>
                    <a:pt x="292" y="74"/>
                    <a:pt x="292" y="74"/>
                  </a:cubicBezTo>
                  <a:cubicBezTo>
                    <a:pt x="296" y="75"/>
                    <a:pt x="296" y="75"/>
                    <a:pt x="296" y="75"/>
                  </a:cubicBezTo>
                  <a:cubicBezTo>
                    <a:pt x="295" y="77"/>
                    <a:pt x="295" y="77"/>
                    <a:pt x="295" y="77"/>
                  </a:cubicBezTo>
                  <a:cubicBezTo>
                    <a:pt x="299" y="79"/>
                    <a:pt x="299" y="79"/>
                    <a:pt x="299" y="79"/>
                  </a:cubicBezTo>
                  <a:cubicBezTo>
                    <a:pt x="300" y="77"/>
                    <a:pt x="300" y="77"/>
                    <a:pt x="300" y="77"/>
                  </a:cubicBezTo>
                  <a:cubicBezTo>
                    <a:pt x="304" y="78"/>
                    <a:pt x="304" y="78"/>
                    <a:pt x="304" y="78"/>
                  </a:cubicBezTo>
                  <a:cubicBezTo>
                    <a:pt x="303" y="80"/>
                    <a:pt x="303" y="80"/>
                    <a:pt x="303" y="80"/>
                  </a:cubicBezTo>
                  <a:cubicBezTo>
                    <a:pt x="307" y="81"/>
                    <a:pt x="307" y="81"/>
                    <a:pt x="307" y="81"/>
                  </a:cubicBezTo>
                  <a:cubicBezTo>
                    <a:pt x="308" y="79"/>
                    <a:pt x="308" y="79"/>
                    <a:pt x="308" y="79"/>
                  </a:cubicBezTo>
                  <a:cubicBezTo>
                    <a:pt x="312" y="81"/>
                    <a:pt x="312" y="81"/>
                    <a:pt x="312" y="81"/>
                  </a:cubicBezTo>
                  <a:cubicBezTo>
                    <a:pt x="311" y="83"/>
                    <a:pt x="311" y="83"/>
                    <a:pt x="311" y="83"/>
                  </a:cubicBezTo>
                  <a:cubicBezTo>
                    <a:pt x="315" y="84"/>
                    <a:pt x="315" y="84"/>
                    <a:pt x="315" y="84"/>
                  </a:cubicBezTo>
                  <a:cubicBezTo>
                    <a:pt x="316" y="82"/>
                    <a:pt x="316" y="82"/>
                    <a:pt x="316" y="82"/>
                  </a:cubicBezTo>
                  <a:cubicBezTo>
                    <a:pt x="320" y="83"/>
                    <a:pt x="320" y="83"/>
                    <a:pt x="320" y="83"/>
                  </a:cubicBezTo>
                  <a:cubicBezTo>
                    <a:pt x="319" y="85"/>
                    <a:pt x="319" y="85"/>
                    <a:pt x="319" y="85"/>
                  </a:cubicBezTo>
                  <a:cubicBezTo>
                    <a:pt x="323" y="87"/>
                    <a:pt x="323" y="87"/>
                    <a:pt x="323" y="87"/>
                  </a:cubicBezTo>
                  <a:cubicBezTo>
                    <a:pt x="324" y="85"/>
                    <a:pt x="324" y="85"/>
                    <a:pt x="324" y="85"/>
                  </a:cubicBezTo>
                  <a:cubicBezTo>
                    <a:pt x="328" y="86"/>
                    <a:pt x="328" y="86"/>
                    <a:pt x="328" y="86"/>
                  </a:cubicBezTo>
                  <a:cubicBezTo>
                    <a:pt x="327" y="88"/>
                    <a:pt x="327" y="88"/>
                    <a:pt x="327" y="88"/>
                  </a:cubicBezTo>
                  <a:cubicBezTo>
                    <a:pt x="331" y="89"/>
                    <a:pt x="331" y="89"/>
                    <a:pt x="331" y="89"/>
                  </a:cubicBezTo>
                  <a:cubicBezTo>
                    <a:pt x="332" y="87"/>
                    <a:pt x="332" y="87"/>
                    <a:pt x="332" y="87"/>
                  </a:cubicBezTo>
                  <a:cubicBezTo>
                    <a:pt x="336" y="89"/>
                    <a:pt x="336" y="89"/>
                    <a:pt x="336" y="89"/>
                  </a:cubicBezTo>
                  <a:cubicBezTo>
                    <a:pt x="335" y="91"/>
                    <a:pt x="335" y="91"/>
                    <a:pt x="335" y="91"/>
                  </a:cubicBezTo>
                  <a:cubicBezTo>
                    <a:pt x="339" y="92"/>
                    <a:pt x="339" y="92"/>
                    <a:pt x="339" y="92"/>
                  </a:cubicBezTo>
                  <a:cubicBezTo>
                    <a:pt x="339" y="90"/>
                    <a:pt x="339" y="90"/>
                    <a:pt x="339" y="90"/>
                  </a:cubicBezTo>
                  <a:cubicBezTo>
                    <a:pt x="343" y="91"/>
                    <a:pt x="343" y="91"/>
                    <a:pt x="343" y="91"/>
                  </a:cubicBezTo>
                  <a:cubicBezTo>
                    <a:pt x="343" y="93"/>
                    <a:pt x="343" y="93"/>
                    <a:pt x="343" y="93"/>
                  </a:cubicBezTo>
                  <a:cubicBezTo>
                    <a:pt x="347" y="95"/>
                    <a:pt x="347" y="95"/>
                    <a:pt x="347" y="95"/>
                  </a:cubicBezTo>
                  <a:cubicBezTo>
                    <a:pt x="347" y="93"/>
                    <a:pt x="347" y="93"/>
                    <a:pt x="347" y="93"/>
                  </a:cubicBezTo>
                  <a:cubicBezTo>
                    <a:pt x="351" y="94"/>
                    <a:pt x="351" y="94"/>
                    <a:pt x="351" y="94"/>
                  </a:cubicBezTo>
                  <a:cubicBezTo>
                    <a:pt x="351" y="96"/>
                    <a:pt x="351" y="96"/>
                    <a:pt x="351" y="96"/>
                  </a:cubicBezTo>
                  <a:cubicBezTo>
                    <a:pt x="352" y="96"/>
                    <a:pt x="352" y="96"/>
                    <a:pt x="352" y="96"/>
                  </a:cubicBezTo>
                  <a:cubicBezTo>
                    <a:pt x="353" y="97"/>
                    <a:pt x="354" y="98"/>
                    <a:pt x="355" y="98"/>
                  </a:cubicBezTo>
                  <a:cubicBezTo>
                    <a:pt x="356" y="96"/>
                    <a:pt x="356" y="96"/>
                    <a:pt x="356" y="96"/>
                  </a:cubicBezTo>
                  <a:cubicBezTo>
                    <a:pt x="357" y="97"/>
                    <a:pt x="359" y="98"/>
                    <a:pt x="360" y="99"/>
                  </a:cubicBezTo>
                  <a:cubicBezTo>
                    <a:pt x="359" y="100"/>
                    <a:pt x="359" y="100"/>
                    <a:pt x="359" y="100"/>
                  </a:cubicBezTo>
                  <a:cubicBezTo>
                    <a:pt x="360" y="101"/>
                    <a:pt x="361" y="102"/>
                    <a:pt x="362" y="103"/>
                  </a:cubicBezTo>
                  <a:cubicBezTo>
                    <a:pt x="363" y="101"/>
                    <a:pt x="363" y="101"/>
                    <a:pt x="363" y="101"/>
                  </a:cubicBezTo>
                  <a:cubicBezTo>
                    <a:pt x="364" y="102"/>
                    <a:pt x="365" y="102"/>
                    <a:pt x="367" y="103"/>
                  </a:cubicBezTo>
                  <a:cubicBezTo>
                    <a:pt x="365" y="105"/>
                    <a:pt x="365" y="105"/>
                    <a:pt x="365" y="105"/>
                  </a:cubicBezTo>
                  <a:cubicBezTo>
                    <a:pt x="366" y="106"/>
                    <a:pt x="367" y="106"/>
                    <a:pt x="369" y="107"/>
                  </a:cubicBezTo>
                  <a:cubicBezTo>
                    <a:pt x="370" y="106"/>
                    <a:pt x="370" y="106"/>
                    <a:pt x="370" y="106"/>
                  </a:cubicBezTo>
                  <a:cubicBezTo>
                    <a:pt x="371" y="107"/>
                    <a:pt x="372" y="107"/>
                    <a:pt x="373" y="108"/>
                  </a:cubicBezTo>
                  <a:cubicBezTo>
                    <a:pt x="372" y="110"/>
                    <a:pt x="372" y="110"/>
                    <a:pt x="372" y="110"/>
                  </a:cubicBezTo>
                  <a:cubicBezTo>
                    <a:pt x="373" y="111"/>
                    <a:pt x="374" y="112"/>
                    <a:pt x="375" y="113"/>
                  </a:cubicBezTo>
                  <a:cubicBezTo>
                    <a:pt x="376" y="111"/>
                    <a:pt x="376" y="111"/>
                    <a:pt x="376" y="111"/>
                  </a:cubicBezTo>
                  <a:cubicBezTo>
                    <a:pt x="377" y="112"/>
                    <a:pt x="378" y="113"/>
                    <a:pt x="379" y="114"/>
                  </a:cubicBezTo>
                  <a:cubicBezTo>
                    <a:pt x="378" y="115"/>
                    <a:pt x="378" y="115"/>
                    <a:pt x="378" y="115"/>
                  </a:cubicBezTo>
                  <a:cubicBezTo>
                    <a:pt x="379" y="116"/>
                    <a:pt x="379" y="117"/>
                    <a:pt x="380" y="118"/>
                  </a:cubicBezTo>
                  <a:cubicBezTo>
                    <a:pt x="382" y="117"/>
                    <a:pt x="382" y="117"/>
                    <a:pt x="382" y="117"/>
                  </a:cubicBezTo>
                  <a:cubicBezTo>
                    <a:pt x="383" y="118"/>
                    <a:pt x="384" y="119"/>
                    <a:pt x="385" y="120"/>
                  </a:cubicBezTo>
                  <a:cubicBezTo>
                    <a:pt x="383" y="121"/>
                    <a:pt x="383" y="121"/>
                    <a:pt x="383" y="121"/>
                  </a:cubicBezTo>
                  <a:cubicBezTo>
                    <a:pt x="384" y="122"/>
                    <a:pt x="385" y="123"/>
                    <a:pt x="386" y="125"/>
                  </a:cubicBezTo>
                  <a:cubicBezTo>
                    <a:pt x="387" y="123"/>
                    <a:pt x="387" y="123"/>
                    <a:pt x="387" y="123"/>
                  </a:cubicBezTo>
                  <a:cubicBezTo>
                    <a:pt x="388" y="124"/>
                    <a:pt x="389" y="125"/>
                    <a:pt x="390" y="127"/>
                  </a:cubicBezTo>
                  <a:cubicBezTo>
                    <a:pt x="388" y="128"/>
                    <a:pt x="388" y="128"/>
                    <a:pt x="388" y="128"/>
                  </a:cubicBezTo>
                  <a:cubicBezTo>
                    <a:pt x="389" y="129"/>
                    <a:pt x="390" y="130"/>
                    <a:pt x="390" y="131"/>
                  </a:cubicBezTo>
                  <a:cubicBezTo>
                    <a:pt x="392" y="130"/>
                    <a:pt x="392" y="130"/>
                    <a:pt x="392" y="130"/>
                  </a:cubicBezTo>
                  <a:cubicBezTo>
                    <a:pt x="393" y="131"/>
                    <a:pt x="394" y="132"/>
                    <a:pt x="394" y="133"/>
                  </a:cubicBezTo>
                  <a:cubicBezTo>
                    <a:pt x="393" y="135"/>
                    <a:pt x="393" y="135"/>
                    <a:pt x="393" y="135"/>
                  </a:cubicBezTo>
                  <a:cubicBezTo>
                    <a:pt x="393" y="136"/>
                    <a:pt x="394" y="137"/>
                    <a:pt x="395" y="138"/>
                  </a:cubicBezTo>
                  <a:cubicBezTo>
                    <a:pt x="396" y="137"/>
                    <a:pt x="396" y="137"/>
                    <a:pt x="396" y="137"/>
                  </a:cubicBezTo>
                  <a:cubicBezTo>
                    <a:pt x="397" y="138"/>
                    <a:pt x="398" y="139"/>
                    <a:pt x="398" y="141"/>
                  </a:cubicBezTo>
                  <a:cubicBezTo>
                    <a:pt x="397" y="142"/>
                    <a:pt x="397" y="142"/>
                    <a:pt x="397" y="142"/>
                  </a:cubicBezTo>
                  <a:cubicBezTo>
                    <a:pt x="397" y="143"/>
                    <a:pt x="398" y="144"/>
                    <a:pt x="398" y="145"/>
                  </a:cubicBezTo>
                  <a:cubicBezTo>
                    <a:pt x="400" y="144"/>
                    <a:pt x="400" y="144"/>
                    <a:pt x="400" y="144"/>
                  </a:cubicBezTo>
                  <a:cubicBezTo>
                    <a:pt x="401" y="146"/>
                    <a:pt x="401" y="147"/>
                    <a:pt x="402" y="148"/>
                  </a:cubicBezTo>
                  <a:cubicBezTo>
                    <a:pt x="400" y="149"/>
                    <a:pt x="400" y="149"/>
                    <a:pt x="400" y="149"/>
                  </a:cubicBezTo>
                  <a:cubicBezTo>
                    <a:pt x="400" y="150"/>
                    <a:pt x="401" y="152"/>
                    <a:pt x="401" y="153"/>
                  </a:cubicBezTo>
                  <a:cubicBezTo>
                    <a:pt x="403" y="152"/>
                    <a:pt x="403" y="152"/>
                    <a:pt x="403" y="152"/>
                  </a:cubicBezTo>
                  <a:cubicBezTo>
                    <a:pt x="404" y="153"/>
                    <a:pt x="404" y="155"/>
                    <a:pt x="405" y="156"/>
                  </a:cubicBezTo>
                  <a:cubicBezTo>
                    <a:pt x="403" y="157"/>
                    <a:pt x="403" y="157"/>
                    <a:pt x="403" y="157"/>
                  </a:cubicBezTo>
                  <a:cubicBezTo>
                    <a:pt x="403" y="158"/>
                    <a:pt x="403" y="159"/>
                    <a:pt x="404" y="160"/>
                  </a:cubicBezTo>
                  <a:cubicBezTo>
                    <a:pt x="406" y="160"/>
                    <a:pt x="406" y="160"/>
                    <a:pt x="406" y="160"/>
                  </a:cubicBezTo>
                  <a:cubicBezTo>
                    <a:pt x="406" y="161"/>
                    <a:pt x="407" y="163"/>
                    <a:pt x="407" y="164"/>
                  </a:cubicBezTo>
                  <a:cubicBezTo>
                    <a:pt x="405" y="164"/>
                    <a:pt x="405" y="164"/>
                    <a:pt x="405" y="164"/>
                  </a:cubicBezTo>
                  <a:cubicBezTo>
                    <a:pt x="405" y="166"/>
                    <a:pt x="405" y="167"/>
                    <a:pt x="406" y="168"/>
                  </a:cubicBezTo>
                  <a:cubicBezTo>
                    <a:pt x="408" y="168"/>
                    <a:pt x="408" y="168"/>
                    <a:pt x="408" y="168"/>
                  </a:cubicBezTo>
                  <a:cubicBezTo>
                    <a:pt x="408" y="169"/>
                    <a:pt x="408" y="171"/>
                    <a:pt x="408" y="172"/>
                  </a:cubicBezTo>
                  <a:cubicBezTo>
                    <a:pt x="406" y="172"/>
                    <a:pt x="406" y="172"/>
                    <a:pt x="406" y="172"/>
                  </a:cubicBezTo>
                  <a:cubicBezTo>
                    <a:pt x="407" y="174"/>
                    <a:pt x="407" y="175"/>
                    <a:pt x="407" y="176"/>
                  </a:cubicBezTo>
                  <a:cubicBezTo>
                    <a:pt x="409" y="176"/>
                    <a:pt x="409" y="176"/>
                    <a:pt x="409" y="176"/>
                  </a:cubicBezTo>
                  <a:cubicBezTo>
                    <a:pt x="409" y="177"/>
                    <a:pt x="409" y="179"/>
                    <a:pt x="409" y="180"/>
                  </a:cubicBezTo>
                  <a:cubicBezTo>
                    <a:pt x="407" y="180"/>
                    <a:pt x="407" y="180"/>
                    <a:pt x="407" y="180"/>
                  </a:cubicBezTo>
                  <a:cubicBezTo>
                    <a:pt x="408" y="182"/>
                    <a:pt x="408" y="183"/>
                    <a:pt x="408" y="184"/>
                  </a:cubicBezTo>
                  <a:cubicBezTo>
                    <a:pt x="410" y="184"/>
                    <a:pt x="410" y="184"/>
                    <a:pt x="410" y="184"/>
                  </a:cubicBezTo>
                  <a:cubicBezTo>
                    <a:pt x="410" y="186"/>
                    <a:pt x="410" y="187"/>
                    <a:pt x="410" y="188"/>
                  </a:cubicBezTo>
                  <a:cubicBezTo>
                    <a:pt x="408" y="188"/>
                    <a:pt x="408" y="188"/>
                    <a:pt x="408" y="188"/>
                  </a:cubicBezTo>
                  <a:cubicBezTo>
                    <a:pt x="408" y="190"/>
                    <a:pt x="408" y="191"/>
                    <a:pt x="408" y="193"/>
                  </a:cubicBezTo>
                  <a:cubicBezTo>
                    <a:pt x="410" y="193"/>
                    <a:pt x="410" y="193"/>
                    <a:pt x="410" y="193"/>
                  </a:cubicBezTo>
                  <a:cubicBezTo>
                    <a:pt x="410" y="194"/>
                    <a:pt x="410" y="195"/>
                    <a:pt x="409" y="197"/>
                  </a:cubicBezTo>
                  <a:cubicBezTo>
                    <a:pt x="407" y="197"/>
                    <a:pt x="407" y="197"/>
                    <a:pt x="407" y="197"/>
                  </a:cubicBezTo>
                  <a:cubicBezTo>
                    <a:pt x="407" y="198"/>
                    <a:pt x="407" y="199"/>
                    <a:pt x="407" y="201"/>
                  </a:cubicBezTo>
                  <a:cubicBezTo>
                    <a:pt x="409" y="201"/>
                    <a:pt x="409" y="201"/>
                    <a:pt x="409" y="201"/>
                  </a:cubicBezTo>
                  <a:cubicBezTo>
                    <a:pt x="409" y="202"/>
                    <a:pt x="409" y="204"/>
                    <a:pt x="409" y="205"/>
                  </a:cubicBezTo>
                  <a:cubicBezTo>
                    <a:pt x="406" y="205"/>
                    <a:pt x="406" y="205"/>
                    <a:pt x="406" y="205"/>
                  </a:cubicBezTo>
                  <a:cubicBezTo>
                    <a:pt x="406" y="206"/>
                    <a:pt x="406" y="207"/>
                    <a:pt x="406" y="209"/>
                  </a:cubicBezTo>
                  <a:cubicBezTo>
                    <a:pt x="408" y="209"/>
                    <a:pt x="408" y="209"/>
                    <a:pt x="408" y="209"/>
                  </a:cubicBezTo>
                  <a:cubicBezTo>
                    <a:pt x="408" y="210"/>
                    <a:pt x="407" y="212"/>
                    <a:pt x="407" y="213"/>
                  </a:cubicBezTo>
                  <a:cubicBezTo>
                    <a:pt x="405" y="213"/>
                    <a:pt x="405" y="213"/>
                    <a:pt x="405" y="213"/>
                  </a:cubicBezTo>
                  <a:cubicBezTo>
                    <a:pt x="405" y="214"/>
                    <a:pt x="404" y="215"/>
                    <a:pt x="404" y="216"/>
                  </a:cubicBezTo>
                  <a:cubicBezTo>
                    <a:pt x="406" y="217"/>
                    <a:pt x="406" y="217"/>
                    <a:pt x="406" y="217"/>
                  </a:cubicBezTo>
                  <a:cubicBezTo>
                    <a:pt x="406" y="218"/>
                    <a:pt x="405" y="220"/>
                    <a:pt x="405" y="221"/>
                  </a:cubicBezTo>
                  <a:cubicBezTo>
                    <a:pt x="403" y="220"/>
                    <a:pt x="403" y="220"/>
                    <a:pt x="403" y="220"/>
                  </a:cubicBezTo>
                  <a:cubicBezTo>
                    <a:pt x="402" y="222"/>
                    <a:pt x="402" y="223"/>
                    <a:pt x="401" y="224"/>
                  </a:cubicBezTo>
                  <a:cubicBezTo>
                    <a:pt x="403" y="225"/>
                    <a:pt x="403" y="225"/>
                    <a:pt x="403" y="225"/>
                  </a:cubicBezTo>
                  <a:cubicBezTo>
                    <a:pt x="403" y="226"/>
                    <a:pt x="402" y="227"/>
                    <a:pt x="402" y="229"/>
                  </a:cubicBezTo>
                  <a:cubicBezTo>
                    <a:pt x="400" y="228"/>
                    <a:pt x="400" y="228"/>
                    <a:pt x="400" y="228"/>
                  </a:cubicBezTo>
                  <a:cubicBezTo>
                    <a:pt x="399" y="229"/>
                    <a:pt x="399" y="230"/>
                    <a:pt x="398" y="232"/>
                  </a:cubicBezTo>
                  <a:cubicBezTo>
                    <a:pt x="400" y="233"/>
                    <a:pt x="400" y="233"/>
                    <a:pt x="400" y="233"/>
                  </a:cubicBezTo>
                  <a:cubicBezTo>
                    <a:pt x="400" y="234"/>
                    <a:pt x="399" y="235"/>
                    <a:pt x="398" y="236"/>
                  </a:cubicBezTo>
                  <a:cubicBezTo>
                    <a:pt x="397" y="235"/>
                    <a:pt x="397" y="235"/>
                    <a:pt x="397" y="235"/>
                  </a:cubicBezTo>
                  <a:cubicBezTo>
                    <a:pt x="396" y="236"/>
                    <a:pt x="396" y="236"/>
                    <a:pt x="396" y="236"/>
                  </a:cubicBezTo>
                  <a:cubicBezTo>
                    <a:pt x="396" y="237"/>
                    <a:pt x="395" y="238"/>
                    <a:pt x="395" y="239"/>
                  </a:cubicBezTo>
                  <a:cubicBezTo>
                    <a:pt x="396" y="240"/>
                    <a:pt x="396" y="240"/>
                    <a:pt x="396" y="240"/>
                  </a:cubicBezTo>
                  <a:cubicBezTo>
                    <a:pt x="396" y="241"/>
                    <a:pt x="395" y="242"/>
                    <a:pt x="394" y="243"/>
                  </a:cubicBezTo>
                  <a:cubicBezTo>
                    <a:pt x="393" y="242"/>
                    <a:pt x="393" y="242"/>
                    <a:pt x="393" y="242"/>
                  </a:cubicBezTo>
                  <a:cubicBezTo>
                    <a:pt x="392" y="244"/>
                    <a:pt x="391" y="245"/>
                    <a:pt x="390" y="246"/>
                  </a:cubicBezTo>
                  <a:cubicBezTo>
                    <a:pt x="392" y="247"/>
                    <a:pt x="392" y="247"/>
                    <a:pt x="392" y="247"/>
                  </a:cubicBezTo>
                  <a:cubicBezTo>
                    <a:pt x="391" y="248"/>
                    <a:pt x="391" y="249"/>
                    <a:pt x="390" y="250"/>
                  </a:cubicBezTo>
                  <a:cubicBezTo>
                    <a:pt x="388" y="249"/>
                    <a:pt x="388" y="249"/>
                    <a:pt x="388" y="249"/>
                  </a:cubicBezTo>
                  <a:cubicBezTo>
                    <a:pt x="387" y="250"/>
                    <a:pt x="387" y="251"/>
                    <a:pt x="386" y="252"/>
                  </a:cubicBezTo>
                  <a:cubicBezTo>
                    <a:pt x="387" y="254"/>
                    <a:pt x="387" y="254"/>
                    <a:pt x="387" y="254"/>
                  </a:cubicBezTo>
                  <a:cubicBezTo>
                    <a:pt x="387" y="255"/>
                    <a:pt x="386" y="256"/>
                    <a:pt x="385" y="257"/>
                  </a:cubicBezTo>
                  <a:cubicBezTo>
                    <a:pt x="383" y="256"/>
                    <a:pt x="383" y="256"/>
                    <a:pt x="383" y="256"/>
                  </a:cubicBezTo>
                  <a:cubicBezTo>
                    <a:pt x="382" y="257"/>
                    <a:pt x="381" y="258"/>
                    <a:pt x="381" y="259"/>
                  </a:cubicBezTo>
                  <a:cubicBezTo>
                    <a:pt x="382" y="260"/>
                    <a:pt x="382" y="260"/>
                    <a:pt x="382" y="260"/>
                  </a:cubicBezTo>
                  <a:cubicBezTo>
                    <a:pt x="381" y="261"/>
                    <a:pt x="380" y="262"/>
                    <a:pt x="379" y="263"/>
                  </a:cubicBezTo>
                  <a:cubicBezTo>
                    <a:pt x="378" y="262"/>
                    <a:pt x="378" y="262"/>
                    <a:pt x="378" y="262"/>
                  </a:cubicBezTo>
                  <a:cubicBezTo>
                    <a:pt x="377" y="263"/>
                    <a:pt x="376" y="263"/>
                    <a:pt x="375" y="264"/>
                  </a:cubicBezTo>
                  <a:cubicBezTo>
                    <a:pt x="376" y="266"/>
                    <a:pt x="376" y="266"/>
                    <a:pt x="376" y="266"/>
                  </a:cubicBezTo>
                  <a:cubicBezTo>
                    <a:pt x="375" y="267"/>
                    <a:pt x="374" y="268"/>
                    <a:pt x="373" y="269"/>
                  </a:cubicBezTo>
                  <a:cubicBezTo>
                    <a:pt x="372" y="267"/>
                    <a:pt x="372" y="267"/>
                    <a:pt x="372" y="267"/>
                  </a:cubicBezTo>
                  <a:cubicBezTo>
                    <a:pt x="371" y="268"/>
                    <a:pt x="370" y="269"/>
                    <a:pt x="369" y="270"/>
                  </a:cubicBezTo>
                  <a:cubicBezTo>
                    <a:pt x="370" y="271"/>
                    <a:pt x="370" y="271"/>
                    <a:pt x="370" y="271"/>
                  </a:cubicBezTo>
                  <a:cubicBezTo>
                    <a:pt x="369" y="272"/>
                    <a:pt x="368" y="273"/>
                    <a:pt x="367" y="274"/>
                  </a:cubicBezTo>
                  <a:cubicBezTo>
                    <a:pt x="365" y="272"/>
                    <a:pt x="365" y="272"/>
                    <a:pt x="365" y="272"/>
                  </a:cubicBezTo>
                  <a:cubicBezTo>
                    <a:pt x="364" y="273"/>
                    <a:pt x="363" y="274"/>
                    <a:pt x="362" y="274"/>
                  </a:cubicBezTo>
                  <a:cubicBezTo>
                    <a:pt x="363" y="276"/>
                    <a:pt x="363" y="276"/>
                    <a:pt x="363" y="276"/>
                  </a:cubicBezTo>
                  <a:cubicBezTo>
                    <a:pt x="362" y="277"/>
                    <a:pt x="361" y="278"/>
                    <a:pt x="360" y="278"/>
                  </a:cubicBezTo>
                  <a:cubicBezTo>
                    <a:pt x="359" y="277"/>
                    <a:pt x="359" y="277"/>
                    <a:pt x="359" y="277"/>
                  </a:cubicBezTo>
                  <a:cubicBezTo>
                    <a:pt x="358" y="277"/>
                    <a:pt x="356" y="278"/>
                    <a:pt x="355" y="279"/>
                  </a:cubicBezTo>
                  <a:cubicBezTo>
                    <a:pt x="356" y="281"/>
                    <a:pt x="356" y="281"/>
                    <a:pt x="356" y="281"/>
                  </a:cubicBezTo>
                  <a:cubicBezTo>
                    <a:pt x="355" y="281"/>
                    <a:pt x="354" y="282"/>
                    <a:pt x="353" y="282"/>
                  </a:cubicBezTo>
                  <a:cubicBezTo>
                    <a:pt x="352" y="281"/>
                    <a:pt x="352" y="281"/>
                    <a:pt x="352" y="281"/>
                  </a:cubicBezTo>
                  <a:cubicBezTo>
                    <a:pt x="350" y="281"/>
                    <a:pt x="349" y="282"/>
                    <a:pt x="348" y="282"/>
                  </a:cubicBezTo>
                  <a:cubicBezTo>
                    <a:pt x="349" y="284"/>
                    <a:pt x="349" y="284"/>
                    <a:pt x="349" y="284"/>
                  </a:cubicBezTo>
                  <a:cubicBezTo>
                    <a:pt x="348" y="285"/>
                    <a:pt x="346" y="285"/>
                    <a:pt x="345" y="286"/>
                  </a:cubicBezTo>
                  <a:cubicBezTo>
                    <a:pt x="344" y="284"/>
                    <a:pt x="344" y="284"/>
                    <a:pt x="344" y="284"/>
                  </a:cubicBezTo>
                  <a:cubicBezTo>
                    <a:pt x="343" y="285"/>
                    <a:pt x="342" y="285"/>
                    <a:pt x="341" y="286"/>
                  </a:cubicBezTo>
                  <a:cubicBezTo>
                    <a:pt x="341" y="288"/>
                    <a:pt x="341" y="288"/>
                    <a:pt x="341" y="288"/>
                  </a:cubicBezTo>
                  <a:cubicBezTo>
                    <a:pt x="340" y="288"/>
                    <a:pt x="339" y="288"/>
                    <a:pt x="337" y="289"/>
                  </a:cubicBezTo>
                  <a:cubicBezTo>
                    <a:pt x="337" y="287"/>
                    <a:pt x="337" y="287"/>
                    <a:pt x="337" y="287"/>
                  </a:cubicBezTo>
                  <a:cubicBezTo>
                    <a:pt x="335" y="287"/>
                    <a:pt x="334" y="288"/>
                    <a:pt x="333" y="288"/>
                  </a:cubicBezTo>
                  <a:cubicBezTo>
                    <a:pt x="333" y="290"/>
                    <a:pt x="333" y="290"/>
                    <a:pt x="333" y="290"/>
                  </a:cubicBezTo>
                  <a:cubicBezTo>
                    <a:pt x="332" y="291"/>
                    <a:pt x="331" y="291"/>
                    <a:pt x="329" y="291"/>
                  </a:cubicBezTo>
                  <a:cubicBezTo>
                    <a:pt x="329" y="289"/>
                    <a:pt x="329" y="289"/>
                    <a:pt x="329" y="289"/>
                  </a:cubicBezTo>
                  <a:cubicBezTo>
                    <a:pt x="328" y="290"/>
                    <a:pt x="326" y="290"/>
                    <a:pt x="325" y="290"/>
                  </a:cubicBezTo>
                  <a:cubicBezTo>
                    <a:pt x="325" y="292"/>
                    <a:pt x="325" y="292"/>
                    <a:pt x="325" y="292"/>
                  </a:cubicBezTo>
                  <a:cubicBezTo>
                    <a:pt x="324" y="292"/>
                    <a:pt x="323" y="293"/>
                    <a:pt x="321" y="293"/>
                  </a:cubicBezTo>
                  <a:cubicBezTo>
                    <a:pt x="321" y="291"/>
                    <a:pt x="321" y="291"/>
                    <a:pt x="321" y="291"/>
                  </a:cubicBezTo>
                  <a:cubicBezTo>
                    <a:pt x="320" y="291"/>
                    <a:pt x="318" y="291"/>
                    <a:pt x="317" y="292"/>
                  </a:cubicBezTo>
                  <a:cubicBezTo>
                    <a:pt x="317" y="294"/>
                    <a:pt x="317" y="294"/>
                    <a:pt x="317" y="294"/>
                  </a:cubicBezTo>
                  <a:cubicBezTo>
                    <a:pt x="316" y="294"/>
                    <a:pt x="315" y="294"/>
                    <a:pt x="313" y="294"/>
                  </a:cubicBezTo>
                  <a:cubicBezTo>
                    <a:pt x="313" y="292"/>
                    <a:pt x="313" y="292"/>
                    <a:pt x="313" y="292"/>
                  </a:cubicBezTo>
                  <a:cubicBezTo>
                    <a:pt x="312" y="292"/>
                    <a:pt x="310" y="292"/>
                    <a:pt x="309" y="292"/>
                  </a:cubicBezTo>
                  <a:cubicBezTo>
                    <a:pt x="309" y="294"/>
                    <a:pt x="309" y="294"/>
                    <a:pt x="309" y="294"/>
                  </a:cubicBezTo>
                  <a:cubicBezTo>
                    <a:pt x="308" y="294"/>
                    <a:pt x="306" y="294"/>
                    <a:pt x="305" y="294"/>
                  </a:cubicBezTo>
                  <a:cubicBezTo>
                    <a:pt x="305" y="292"/>
                    <a:pt x="305" y="292"/>
                    <a:pt x="305" y="292"/>
                  </a:cubicBezTo>
                  <a:cubicBezTo>
                    <a:pt x="304" y="292"/>
                    <a:pt x="302" y="292"/>
                    <a:pt x="301" y="292"/>
                  </a:cubicBezTo>
                  <a:cubicBezTo>
                    <a:pt x="301" y="294"/>
                    <a:pt x="301" y="294"/>
                    <a:pt x="301" y="294"/>
                  </a:cubicBezTo>
                  <a:cubicBezTo>
                    <a:pt x="299" y="294"/>
                    <a:pt x="298" y="294"/>
                    <a:pt x="297" y="294"/>
                  </a:cubicBezTo>
                  <a:cubicBezTo>
                    <a:pt x="297" y="292"/>
                    <a:pt x="297" y="292"/>
                    <a:pt x="297" y="292"/>
                  </a:cubicBezTo>
                  <a:cubicBezTo>
                    <a:pt x="296" y="292"/>
                    <a:pt x="294" y="292"/>
                    <a:pt x="293" y="292"/>
                  </a:cubicBezTo>
                  <a:cubicBezTo>
                    <a:pt x="293" y="294"/>
                    <a:pt x="293" y="294"/>
                    <a:pt x="293" y="294"/>
                  </a:cubicBezTo>
                  <a:cubicBezTo>
                    <a:pt x="291" y="294"/>
                    <a:pt x="290" y="293"/>
                    <a:pt x="289" y="293"/>
                  </a:cubicBezTo>
                  <a:cubicBezTo>
                    <a:pt x="289" y="291"/>
                    <a:pt x="289" y="291"/>
                    <a:pt x="289" y="291"/>
                  </a:cubicBezTo>
                  <a:cubicBezTo>
                    <a:pt x="287" y="291"/>
                    <a:pt x="286" y="291"/>
                    <a:pt x="285" y="291"/>
                  </a:cubicBezTo>
                  <a:cubicBezTo>
                    <a:pt x="284" y="293"/>
                    <a:pt x="284" y="293"/>
                    <a:pt x="284" y="293"/>
                  </a:cubicBezTo>
                  <a:cubicBezTo>
                    <a:pt x="283" y="292"/>
                    <a:pt x="282" y="292"/>
                    <a:pt x="280" y="292"/>
                  </a:cubicBezTo>
                  <a:cubicBezTo>
                    <a:pt x="281" y="290"/>
                    <a:pt x="281" y="290"/>
                    <a:pt x="281" y="290"/>
                  </a:cubicBezTo>
                  <a:cubicBezTo>
                    <a:pt x="280" y="289"/>
                    <a:pt x="278" y="289"/>
                    <a:pt x="277" y="289"/>
                  </a:cubicBezTo>
                  <a:cubicBezTo>
                    <a:pt x="276" y="291"/>
                    <a:pt x="276" y="291"/>
                    <a:pt x="276" y="291"/>
                  </a:cubicBezTo>
                  <a:cubicBezTo>
                    <a:pt x="275" y="290"/>
                    <a:pt x="274" y="290"/>
                    <a:pt x="272" y="290"/>
                  </a:cubicBezTo>
                  <a:cubicBezTo>
                    <a:pt x="273" y="288"/>
                    <a:pt x="273" y="288"/>
                    <a:pt x="273" y="288"/>
                  </a:cubicBezTo>
                  <a:cubicBezTo>
                    <a:pt x="272" y="287"/>
                    <a:pt x="270" y="287"/>
                    <a:pt x="269" y="286"/>
                  </a:cubicBezTo>
                  <a:cubicBezTo>
                    <a:pt x="269" y="288"/>
                    <a:pt x="269" y="288"/>
                    <a:pt x="269" y="288"/>
                  </a:cubicBezTo>
                  <a:cubicBezTo>
                    <a:pt x="267" y="288"/>
                    <a:pt x="266" y="287"/>
                    <a:pt x="265" y="287"/>
                  </a:cubicBezTo>
                  <a:cubicBezTo>
                    <a:pt x="265" y="285"/>
                    <a:pt x="265" y="285"/>
                    <a:pt x="265" y="285"/>
                  </a:cubicBezTo>
                  <a:cubicBezTo>
                    <a:pt x="264" y="284"/>
                    <a:pt x="263" y="284"/>
                    <a:pt x="262" y="283"/>
                  </a:cubicBezTo>
                  <a:cubicBezTo>
                    <a:pt x="261" y="285"/>
                    <a:pt x="261" y="285"/>
                    <a:pt x="261" y="285"/>
                  </a:cubicBezTo>
                  <a:cubicBezTo>
                    <a:pt x="260" y="285"/>
                    <a:pt x="258" y="284"/>
                    <a:pt x="257" y="283"/>
                  </a:cubicBezTo>
                  <a:cubicBezTo>
                    <a:pt x="258" y="282"/>
                    <a:pt x="258" y="282"/>
                    <a:pt x="258" y="282"/>
                  </a:cubicBezTo>
                  <a:cubicBezTo>
                    <a:pt x="258" y="281"/>
                    <a:pt x="257" y="281"/>
                    <a:pt x="257" y="281"/>
                  </a:cubicBezTo>
                  <a:cubicBezTo>
                    <a:pt x="255" y="280"/>
                    <a:pt x="255" y="280"/>
                    <a:pt x="255" y="280"/>
                  </a:cubicBezTo>
                  <a:cubicBezTo>
                    <a:pt x="254" y="281"/>
                    <a:pt x="254" y="281"/>
                    <a:pt x="254" y="281"/>
                  </a:cubicBezTo>
                  <a:cubicBezTo>
                    <a:pt x="250" y="279"/>
                    <a:pt x="250" y="279"/>
                    <a:pt x="250" y="279"/>
                  </a:cubicBezTo>
                  <a:cubicBezTo>
                    <a:pt x="252" y="277"/>
                    <a:pt x="252" y="277"/>
                    <a:pt x="252" y="277"/>
                  </a:cubicBezTo>
                  <a:cubicBezTo>
                    <a:pt x="249" y="275"/>
                    <a:pt x="249" y="275"/>
                    <a:pt x="249" y="275"/>
                  </a:cubicBezTo>
                  <a:cubicBezTo>
                    <a:pt x="247" y="277"/>
                    <a:pt x="247" y="277"/>
                    <a:pt x="247" y="277"/>
                  </a:cubicBezTo>
                  <a:cubicBezTo>
                    <a:pt x="244" y="274"/>
                    <a:pt x="244" y="274"/>
                    <a:pt x="244" y="274"/>
                  </a:cubicBezTo>
                  <a:cubicBezTo>
                    <a:pt x="245" y="272"/>
                    <a:pt x="245" y="272"/>
                    <a:pt x="245" y="272"/>
                  </a:cubicBezTo>
                  <a:cubicBezTo>
                    <a:pt x="241" y="270"/>
                    <a:pt x="241" y="270"/>
                    <a:pt x="241" y="270"/>
                  </a:cubicBezTo>
                  <a:cubicBezTo>
                    <a:pt x="240" y="272"/>
                    <a:pt x="240" y="272"/>
                    <a:pt x="240" y="272"/>
                  </a:cubicBezTo>
                  <a:cubicBezTo>
                    <a:pt x="237" y="269"/>
                    <a:pt x="237" y="269"/>
                    <a:pt x="237" y="269"/>
                  </a:cubicBezTo>
                  <a:cubicBezTo>
                    <a:pt x="238" y="267"/>
                    <a:pt x="238" y="267"/>
                    <a:pt x="238" y="267"/>
                  </a:cubicBezTo>
                  <a:cubicBezTo>
                    <a:pt x="235" y="265"/>
                    <a:pt x="235" y="265"/>
                    <a:pt x="235" y="265"/>
                  </a:cubicBezTo>
                  <a:cubicBezTo>
                    <a:pt x="233" y="267"/>
                    <a:pt x="233" y="267"/>
                    <a:pt x="233" y="267"/>
                  </a:cubicBezTo>
                  <a:cubicBezTo>
                    <a:pt x="230" y="264"/>
                    <a:pt x="230" y="264"/>
                    <a:pt x="230" y="264"/>
                  </a:cubicBezTo>
                  <a:cubicBezTo>
                    <a:pt x="231" y="263"/>
                    <a:pt x="231" y="263"/>
                    <a:pt x="231" y="263"/>
                  </a:cubicBezTo>
                  <a:cubicBezTo>
                    <a:pt x="228" y="260"/>
                    <a:pt x="228" y="260"/>
                    <a:pt x="228" y="260"/>
                  </a:cubicBezTo>
                  <a:cubicBezTo>
                    <a:pt x="227" y="262"/>
                    <a:pt x="227" y="262"/>
                    <a:pt x="227" y="262"/>
                  </a:cubicBezTo>
                  <a:cubicBezTo>
                    <a:pt x="223" y="259"/>
                    <a:pt x="223" y="259"/>
                    <a:pt x="223" y="259"/>
                  </a:cubicBezTo>
                  <a:cubicBezTo>
                    <a:pt x="224" y="258"/>
                    <a:pt x="224" y="258"/>
                    <a:pt x="224" y="258"/>
                  </a:cubicBezTo>
                  <a:cubicBezTo>
                    <a:pt x="221" y="255"/>
                    <a:pt x="221" y="255"/>
                    <a:pt x="221" y="255"/>
                  </a:cubicBezTo>
                  <a:cubicBezTo>
                    <a:pt x="220" y="257"/>
                    <a:pt x="220" y="257"/>
                    <a:pt x="220" y="257"/>
                  </a:cubicBezTo>
                  <a:cubicBezTo>
                    <a:pt x="216" y="254"/>
                    <a:pt x="216" y="254"/>
                    <a:pt x="216" y="254"/>
                  </a:cubicBezTo>
                  <a:cubicBezTo>
                    <a:pt x="218" y="253"/>
                    <a:pt x="218" y="253"/>
                    <a:pt x="218" y="253"/>
                  </a:cubicBezTo>
                  <a:cubicBezTo>
                    <a:pt x="214" y="250"/>
                    <a:pt x="214" y="250"/>
                    <a:pt x="214" y="250"/>
                  </a:cubicBezTo>
                  <a:cubicBezTo>
                    <a:pt x="213" y="252"/>
                    <a:pt x="213" y="252"/>
                    <a:pt x="213" y="252"/>
                  </a:cubicBezTo>
                  <a:cubicBezTo>
                    <a:pt x="210" y="250"/>
                    <a:pt x="210" y="250"/>
                    <a:pt x="210" y="250"/>
                  </a:cubicBezTo>
                  <a:cubicBezTo>
                    <a:pt x="211" y="248"/>
                    <a:pt x="211" y="248"/>
                    <a:pt x="211" y="248"/>
                  </a:cubicBezTo>
                  <a:cubicBezTo>
                    <a:pt x="207" y="245"/>
                    <a:pt x="207" y="245"/>
                    <a:pt x="207" y="245"/>
                  </a:cubicBezTo>
                  <a:cubicBezTo>
                    <a:pt x="206" y="247"/>
                    <a:pt x="206" y="247"/>
                    <a:pt x="206" y="247"/>
                  </a:cubicBezTo>
                  <a:cubicBezTo>
                    <a:pt x="203" y="245"/>
                    <a:pt x="203" y="245"/>
                    <a:pt x="203" y="245"/>
                  </a:cubicBezTo>
                  <a:cubicBezTo>
                    <a:pt x="204" y="243"/>
                    <a:pt x="204" y="243"/>
                    <a:pt x="204" y="243"/>
                  </a:cubicBezTo>
                  <a:cubicBezTo>
                    <a:pt x="201" y="241"/>
                    <a:pt x="201" y="241"/>
                    <a:pt x="201" y="241"/>
                  </a:cubicBezTo>
                  <a:cubicBezTo>
                    <a:pt x="199" y="242"/>
                    <a:pt x="199" y="242"/>
                    <a:pt x="199" y="242"/>
                  </a:cubicBezTo>
                  <a:cubicBezTo>
                    <a:pt x="196" y="240"/>
                    <a:pt x="196" y="240"/>
                    <a:pt x="196" y="240"/>
                  </a:cubicBezTo>
                  <a:cubicBezTo>
                    <a:pt x="197" y="238"/>
                    <a:pt x="197" y="238"/>
                    <a:pt x="197" y="238"/>
                  </a:cubicBezTo>
                  <a:cubicBezTo>
                    <a:pt x="194" y="236"/>
                    <a:pt x="194" y="236"/>
                    <a:pt x="194" y="236"/>
                  </a:cubicBezTo>
                  <a:cubicBezTo>
                    <a:pt x="193" y="237"/>
                    <a:pt x="193" y="237"/>
                    <a:pt x="193" y="237"/>
                  </a:cubicBezTo>
                  <a:cubicBezTo>
                    <a:pt x="189" y="235"/>
                    <a:pt x="189" y="235"/>
                    <a:pt x="189" y="235"/>
                  </a:cubicBezTo>
                  <a:cubicBezTo>
                    <a:pt x="190" y="233"/>
                    <a:pt x="190" y="233"/>
                    <a:pt x="190" y="233"/>
                  </a:cubicBezTo>
                  <a:cubicBezTo>
                    <a:pt x="187" y="231"/>
                    <a:pt x="187" y="231"/>
                    <a:pt x="187" y="231"/>
                  </a:cubicBezTo>
                  <a:cubicBezTo>
                    <a:pt x="186" y="232"/>
                    <a:pt x="186" y="232"/>
                    <a:pt x="186" y="232"/>
                  </a:cubicBezTo>
                  <a:cubicBezTo>
                    <a:pt x="182" y="230"/>
                    <a:pt x="182" y="230"/>
                    <a:pt x="182" y="230"/>
                  </a:cubicBezTo>
                  <a:cubicBezTo>
                    <a:pt x="184" y="228"/>
                    <a:pt x="184" y="228"/>
                    <a:pt x="184" y="228"/>
                  </a:cubicBezTo>
                  <a:cubicBezTo>
                    <a:pt x="180" y="226"/>
                    <a:pt x="180" y="226"/>
                    <a:pt x="180" y="226"/>
                  </a:cubicBezTo>
                  <a:cubicBezTo>
                    <a:pt x="179" y="228"/>
                    <a:pt x="179" y="228"/>
                    <a:pt x="179" y="228"/>
                  </a:cubicBezTo>
                  <a:cubicBezTo>
                    <a:pt x="176" y="225"/>
                    <a:pt x="176" y="225"/>
                    <a:pt x="176" y="225"/>
                  </a:cubicBezTo>
                  <a:cubicBezTo>
                    <a:pt x="177" y="223"/>
                    <a:pt x="177" y="223"/>
                    <a:pt x="177" y="223"/>
                  </a:cubicBezTo>
                  <a:cubicBezTo>
                    <a:pt x="173" y="221"/>
                    <a:pt x="173" y="221"/>
                    <a:pt x="173" y="221"/>
                  </a:cubicBezTo>
                  <a:cubicBezTo>
                    <a:pt x="172" y="223"/>
                    <a:pt x="172" y="223"/>
                    <a:pt x="172" y="223"/>
                  </a:cubicBezTo>
                  <a:cubicBezTo>
                    <a:pt x="169" y="220"/>
                    <a:pt x="169" y="220"/>
                    <a:pt x="169" y="220"/>
                  </a:cubicBezTo>
                  <a:cubicBezTo>
                    <a:pt x="170" y="218"/>
                    <a:pt x="170" y="218"/>
                    <a:pt x="170" y="218"/>
                  </a:cubicBezTo>
                  <a:cubicBezTo>
                    <a:pt x="167" y="216"/>
                    <a:pt x="167" y="216"/>
                    <a:pt x="167" y="216"/>
                  </a:cubicBezTo>
                  <a:cubicBezTo>
                    <a:pt x="165" y="218"/>
                    <a:pt x="165" y="218"/>
                    <a:pt x="165" y="218"/>
                  </a:cubicBezTo>
                  <a:cubicBezTo>
                    <a:pt x="162" y="215"/>
                    <a:pt x="162" y="215"/>
                    <a:pt x="162" y="215"/>
                  </a:cubicBezTo>
                  <a:cubicBezTo>
                    <a:pt x="163" y="214"/>
                    <a:pt x="163" y="214"/>
                    <a:pt x="163" y="214"/>
                  </a:cubicBezTo>
                  <a:cubicBezTo>
                    <a:pt x="160" y="211"/>
                    <a:pt x="160" y="211"/>
                    <a:pt x="160" y="211"/>
                  </a:cubicBezTo>
                  <a:cubicBezTo>
                    <a:pt x="159" y="213"/>
                    <a:pt x="159" y="213"/>
                    <a:pt x="159" y="213"/>
                  </a:cubicBezTo>
                  <a:cubicBezTo>
                    <a:pt x="155" y="210"/>
                    <a:pt x="155" y="210"/>
                    <a:pt x="155" y="210"/>
                  </a:cubicBezTo>
                  <a:cubicBezTo>
                    <a:pt x="156" y="209"/>
                    <a:pt x="156" y="209"/>
                    <a:pt x="156" y="209"/>
                  </a:cubicBezTo>
                  <a:cubicBezTo>
                    <a:pt x="153" y="206"/>
                    <a:pt x="153" y="206"/>
                    <a:pt x="153" y="206"/>
                  </a:cubicBezTo>
                  <a:cubicBezTo>
                    <a:pt x="152" y="208"/>
                    <a:pt x="152" y="208"/>
                    <a:pt x="152" y="208"/>
                  </a:cubicBezTo>
                  <a:cubicBezTo>
                    <a:pt x="148" y="205"/>
                    <a:pt x="148" y="205"/>
                    <a:pt x="148" y="205"/>
                  </a:cubicBezTo>
                  <a:cubicBezTo>
                    <a:pt x="150" y="204"/>
                    <a:pt x="150" y="204"/>
                    <a:pt x="150" y="204"/>
                  </a:cubicBezTo>
                  <a:cubicBezTo>
                    <a:pt x="146" y="201"/>
                    <a:pt x="146" y="201"/>
                    <a:pt x="146" y="201"/>
                  </a:cubicBezTo>
                  <a:cubicBezTo>
                    <a:pt x="145" y="203"/>
                    <a:pt x="145" y="203"/>
                    <a:pt x="145" y="203"/>
                  </a:cubicBezTo>
                  <a:cubicBezTo>
                    <a:pt x="142" y="201"/>
                    <a:pt x="142" y="201"/>
                    <a:pt x="142" y="201"/>
                  </a:cubicBezTo>
                  <a:cubicBezTo>
                    <a:pt x="143" y="199"/>
                    <a:pt x="143" y="199"/>
                    <a:pt x="143" y="199"/>
                  </a:cubicBezTo>
                  <a:cubicBezTo>
                    <a:pt x="139" y="196"/>
                    <a:pt x="139" y="196"/>
                    <a:pt x="139" y="196"/>
                  </a:cubicBezTo>
                  <a:cubicBezTo>
                    <a:pt x="138" y="198"/>
                    <a:pt x="138" y="198"/>
                    <a:pt x="138" y="198"/>
                  </a:cubicBezTo>
                  <a:cubicBezTo>
                    <a:pt x="135" y="196"/>
                    <a:pt x="135" y="196"/>
                    <a:pt x="135" y="196"/>
                  </a:cubicBezTo>
                  <a:cubicBezTo>
                    <a:pt x="136" y="194"/>
                    <a:pt x="136" y="194"/>
                    <a:pt x="136" y="194"/>
                  </a:cubicBezTo>
                  <a:cubicBezTo>
                    <a:pt x="133" y="192"/>
                    <a:pt x="133" y="192"/>
                    <a:pt x="133" y="192"/>
                  </a:cubicBezTo>
                  <a:cubicBezTo>
                    <a:pt x="131" y="193"/>
                    <a:pt x="131" y="193"/>
                    <a:pt x="131" y="193"/>
                  </a:cubicBezTo>
                  <a:cubicBezTo>
                    <a:pt x="128" y="191"/>
                    <a:pt x="128" y="191"/>
                    <a:pt x="128" y="191"/>
                  </a:cubicBezTo>
                  <a:cubicBezTo>
                    <a:pt x="129" y="189"/>
                    <a:pt x="129" y="189"/>
                    <a:pt x="129" y="189"/>
                  </a:cubicBezTo>
                  <a:cubicBezTo>
                    <a:pt x="126" y="187"/>
                    <a:pt x="126" y="187"/>
                    <a:pt x="126" y="187"/>
                  </a:cubicBezTo>
                  <a:cubicBezTo>
                    <a:pt x="125" y="188"/>
                    <a:pt x="125" y="188"/>
                    <a:pt x="125" y="188"/>
                  </a:cubicBezTo>
                  <a:cubicBezTo>
                    <a:pt x="121" y="186"/>
                    <a:pt x="121" y="186"/>
                    <a:pt x="121" y="186"/>
                  </a:cubicBezTo>
                  <a:cubicBezTo>
                    <a:pt x="122" y="184"/>
                    <a:pt x="122" y="184"/>
                    <a:pt x="122" y="184"/>
                  </a:cubicBezTo>
                  <a:cubicBezTo>
                    <a:pt x="119" y="182"/>
                    <a:pt x="119" y="182"/>
                    <a:pt x="119" y="182"/>
                  </a:cubicBezTo>
                  <a:cubicBezTo>
                    <a:pt x="118" y="183"/>
                    <a:pt x="118" y="183"/>
                    <a:pt x="118" y="183"/>
                  </a:cubicBezTo>
                  <a:cubicBezTo>
                    <a:pt x="114" y="181"/>
                    <a:pt x="114" y="181"/>
                    <a:pt x="114" y="181"/>
                  </a:cubicBezTo>
                  <a:cubicBezTo>
                    <a:pt x="116" y="179"/>
                    <a:pt x="116" y="179"/>
                    <a:pt x="116" y="179"/>
                  </a:cubicBezTo>
                  <a:cubicBezTo>
                    <a:pt x="112" y="177"/>
                    <a:pt x="112" y="177"/>
                    <a:pt x="112" y="177"/>
                  </a:cubicBezTo>
                  <a:cubicBezTo>
                    <a:pt x="111" y="179"/>
                    <a:pt x="111" y="179"/>
                    <a:pt x="111" y="179"/>
                  </a:cubicBezTo>
                  <a:cubicBezTo>
                    <a:pt x="108" y="176"/>
                    <a:pt x="108" y="176"/>
                    <a:pt x="108" y="176"/>
                  </a:cubicBezTo>
                  <a:cubicBezTo>
                    <a:pt x="109" y="174"/>
                    <a:pt x="109" y="174"/>
                    <a:pt x="109" y="174"/>
                  </a:cubicBezTo>
                  <a:cubicBezTo>
                    <a:pt x="105" y="172"/>
                    <a:pt x="105" y="172"/>
                    <a:pt x="105" y="172"/>
                  </a:cubicBezTo>
                  <a:cubicBezTo>
                    <a:pt x="104" y="174"/>
                    <a:pt x="104" y="174"/>
                    <a:pt x="104" y="174"/>
                  </a:cubicBezTo>
                  <a:cubicBezTo>
                    <a:pt x="101" y="171"/>
                    <a:pt x="101" y="171"/>
                    <a:pt x="101" y="171"/>
                  </a:cubicBezTo>
                  <a:cubicBezTo>
                    <a:pt x="102" y="169"/>
                    <a:pt x="102" y="169"/>
                    <a:pt x="102" y="169"/>
                  </a:cubicBezTo>
                  <a:cubicBezTo>
                    <a:pt x="99" y="167"/>
                    <a:pt x="99" y="167"/>
                    <a:pt x="99" y="167"/>
                  </a:cubicBezTo>
                  <a:cubicBezTo>
                    <a:pt x="97" y="169"/>
                    <a:pt x="97" y="169"/>
                    <a:pt x="97" y="169"/>
                  </a:cubicBezTo>
                  <a:cubicBezTo>
                    <a:pt x="94" y="166"/>
                    <a:pt x="94" y="166"/>
                    <a:pt x="94" y="166"/>
                  </a:cubicBezTo>
                  <a:cubicBezTo>
                    <a:pt x="95" y="165"/>
                    <a:pt x="95" y="165"/>
                    <a:pt x="95" y="165"/>
                  </a:cubicBezTo>
                  <a:cubicBezTo>
                    <a:pt x="92" y="162"/>
                    <a:pt x="92" y="162"/>
                    <a:pt x="92" y="162"/>
                  </a:cubicBezTo>
                  <a:cubicBezTo>
                    <a:pt x="91" y="164"/>
                    <a:pt x="91" y="164"/>
                    <a:pt x="91" y="164"/>
                  </a:cubicBezTo>
                  <a:cubicBezTo>
                    <a:pt x="87" y="161"/>
                    <a:pt x="87" y="161"/>
                    <a:pt x="87" y="161"/>
                  </a:cubicBezTo>
                  <a:cubicBezTo>
                    <a:pt x="88" y="160"/>
                    <a:pt x="88" y="160"/>
                    <a:pt x="88" y="160"/>
                  </a:cubicBezTo>
                  <a:cubicBezTo>
                    <a:pt x="85" y="157"/>
                    <a:pt x="85" y="157"/>
                    <a:pt x="85" y="157"/>
                  </a:cubicBezTo>
                  <a:cubicBezTo>
                    <a:pt x="84" y="159"/>
                    <a:pt x="84" y="159"/>
                    <a:pt x="84" y="159"/>
                  </a:cubicBezTo>
                  <a:cubicBezTo>
                    <a:pt x="80" y="156"/>
                    <a:pt x="80" y="156"/>
                    <a:pt x="80" y="156"/>
                  </a:cubicBezTo>
                  <a:cubicBezTo>
                    <a:pt x="82" y="155"/>
                    <a:pt x="82" y="155"/>
                    <a:pt x="82" y="155"/>
                  </a:cubicBezTo>
                  <a:cubicBezTo>
                    <a:pt x="78" y="152"/>
                    <a:pt x="78" y="152"/>
                    <a:pt x="78" y="152"/>
                  </a:cubicBezTo>
                  <a:cubicBezTo>
                    <a:pt x="77" y="154"/>
                    <a:pt x="77" y="154"/>
                    <a:pt x="77" y="154"/>
                  </a:cubicBezTo>
                  <a:cubicBezTo>
                    <a:pt x="74" y="152"/>
                    <a:pt x="74" y="152"/>
                    <a:pt x="74" y="152"/>
                  </a:cubicBezTo>
                  <a:cubicBezTo>
                    <a:pt x="75" y="150"/>
                    <a:pt x="75" y="150"/>
                    <a:pt x="75" y="150"/>
                  </a:cubicBezTo>
                  <a:cubicBezTo>
                    <a:pt x="71" y="147"/>
                    <a:pt x="71" y="147"/>
                    <a:pt x="71" y="147"/>
                  </a:cubicBezTo>
                  <a:cubicBezTo>
                    <a:pt x="70" y="149"/>
                    <a:pt x="70" y="149"/>
                    <a:pt x="70" y="149"/>
                  </a:cubicBezTo>
                  <a:cubicBezTo>
                    <a:pt x="67" y="147"/>
                    <a:pt x="67" y="147"/>
                    <a:pt x="67" y="147"/>
                  </a:cubicBezTo>
                  <a:cubicBezTo>
                    <a:pt x="68" y="145"/>
                    <a:pt x="68" y="145"/>
                    <a:pt x="68" y="145"/>
                  </a:cubicBezTo>
                  <a:cubicBezTo>
                    <a:pt x="65" y="143"/>
                    <a:pt x="65" y="143"/>
                    <a:pt x="65" y="143"/>
                  </a:cubicBezTo>
                  <a:cubicBezTo>
                    <a:pt x="63" y="144"/>
                    <a:pt x="63" y="144"/>
                    <a:pt x="63" y="144"/>
                  </a:cubicBezTo>
                  <a:cubicBezTo>
                    <a:pt x="60" y="142"/>
                    <a:pt x="60" y="142"/>
                    <a:pt x="60" y="142"/>
                  </a:cubicBezTo>
                  <a:cubicBezTo>
                    <a:pt x="61" y="140"/>
                    <a:pt x="61" y="140"/>
                    <a:pt x="61" y="140"/>
                  </a:cubicBezTo>
                  <a:cubicBezTo>
                    <a:pt x="58" y="138"/>
                    <a:pt x="58" y="138"/>
                    <a:pt x="58" y="138"/>
                  </a:cubicBezTo>
                  <a:cubicBezTo>
                    <a:pt x="57" y="139"/>
                    <a:pt x="57" y="139"/>
                    <a:pt x="57" y="139"/>
                  </a:cubicBezTo>
                  <a:cubicBezTo>
                    <a:pt x="53" y="137"/>
                    <a:pt x="53" y="137"/>
                    <a:pt x="53" y="137"/>
                  </a:cubicBezTo>
                  <a:cubicBezTo>
                    <a:pt x="54" y="135"/>
                    <a:pt x="54" y="135"/>
                    <a:pt x="54" y="135"/>
                  </a:cubicBezTo>
                  <a:cubicBezTo>
                    <a:pt x="51" y="133"/>
                    <a:pt x="51" y="133"/>
                    <a:pt x="51" y="133"/>
                  </a:cubicBezTo>
                  <a:cubicBezTo>
                    <a:pt x="50" y="134"/>
                    <a:pt x="50" y="134"/>
                    <a:pt x="50" y="134"/>
                  </a:cubicBezTo>
                  <a:cubicBezTo>
                    <a:pt x="46" y="132"/>
                    <a:pt x="46" y="132"/>
                    <a:pt x="46" y="132"/>
                  </a:cubicBezTo>
                  <a:cubicBezTo>
                    <a:pt x="48" y="130"/>
                    <a:pt x="48" y="130"/>
                    <a:pt x="48" y="130"/>
                  </a:cubicBezTo>
                  <a:cubicBezTo>
                    <a:pt x="44" y="128"/>
                    <a:pt x="44" y="128"/>
                    <a:pt x="44" y="128"/>
                  </a:cubicBezTo>
                  <a:cubicBezTo>
                    <a:pt x="43" y="130"/>
                    <a:pt x="43" y="130"/>
                    <a:pt x="43" y="130"/>
                  </a:cubicBezTo>
                  <a:cubicBezTo>
                    <a:pt x="40" y="127"/>
                    <a:pt x="40" y="127"/>
                    <a:pt x="40" y="127"/>
                  </a:cubicBezTo>
                  <a:cubicBezTo>
                    <a:pt x="41" y="125"/>
                    <a:pt x="41" y="125"/>
                    <a:pt x="41" y="125"/>
                  </a:cubicBezTo>
                  <a:cubicBezTo>
                    <a:pt x="37" y="123"/>
                    <a:pt x="37" y="123"/>
                    <a:pt x="37" y="123"/>
                  </a:cubicBezTo>
                  <a:cubicBezTo>
                    <a:pt x="36" y="125"/>
                    <a:pt x="36" y="125"/>
                    <a:pt x="36" y="125"/>
                  </a:cubicBezTo>
                  <a:cubicBezTo>
                    <a:pt x="36" y="124"/>
                    <a:pt x="36" y="124"/>
                    <a:pt x="36" y="124"/>
                  </a:cubicBezTo>
                  <a:cubicBezTo>
                    <a:pt x="35" y="124"/>
                    <a:pt x="35" y="124"/>
                    <a:pt x="35" y="124"/>
                  </a:cubicBezTo>
                  <a:cubicBezTo>
                    <a:pt x="34" y="123"/>
                    <a:pt x="33" y="123"/>
                    <a:pt x="32" y="122"/>
                  </a:cubicBezTo>
                  <a:cubicBezTo>
                    <a:pt x="34" y="121"/>
                    <a:pt x="34" y="121"/>
                    <a:pt x="34" y="121"/>
                  </a:cubicBezTo>
                  <a:cubicBezTo>
                    <a:pt x="32" y="120"/>
                    <a:pt x="31" y="119"/>
                    <a:pt x="30" y="119"/>
                  </a:cubicBezTo>
                  <a:cubicBezTo>
                    <a:pt x="29" y="120"/>
                    <a:pt x="29" y="120"/>
                    <a:pt x="29" y="120"/>
                  </a:cubicBezTo>
                  <a:cubicBezTo>
                    <a:pt x="28" y="119"/>
                    <a:pt x="27" y="119"/>
                    <a:pt x="26" y="118"/>
                  </a:cubicBezTo>
                  <a:cubicBezTo>
                    <a:pt x="27" y="116"/>
                    <a:pt x="27" y="116"/>
                    <a:pt x="27" y="116"/>
                  </a:cubicBezTo>
                  <a:cubicBezTo>
                    <a:pt x="26" y="115"/>
                    <a:pt x="25" y="115"/>
                    <a:pt x="24" y="114"/>
                  </a:cubicBezTo>
                  <a:cubicBezTo>
                    <a:pt x="22" y="115"/>
                    <a:pt x="22" y="115"/>
                    <a:pt x="22" y="115"/>
                  </a:cubicBezTo>
                  <a:cubicBezTo>
                    <a:pt x="21" y="114"/>
                    <a:pt x="20" y="113"/>
                    <a:pt x="19" y="113"/>
                  </a:cubicBezTo>
                  <a:cubicBezTo>
                    <a:pt x="21" y="111"/>
                    <a:pt x="21" y="111"/>
                    <a:pt x="21" y="111"/>
                  </a:cubicBezTo>
                  <a:cubicBezTo>
                    <a:pt x="20" y="110"/>
                    <a:pt x="19" y="109"/>
                    <a:pt x="18" y="108"/>
                  </a:cubicBezTo>
                  <a:cubicBezTo>
                    <a:pt x="17" y="110"/>
                    <a:pt x="17" y="110"/>
                    <a:pt x="17" y="110"/>
                  </a:cubicBezTo>
                  <a:cubicBezTo>
                    <a:pt x="16" y="109"/>
                    <a:pt x="15" y="107"/>
                    <a:pt x="14" y="106"/>
                  </a:cubicBezTo>
                  <a:cubicBezTo>
                    <a:pt x="16" y="105"/>
                    <a:pt x="16" y="105"/>
                    <a:pt x="16" y="105"/>
                  </a:cubicBezTo>
                  <a:cubicBezTo>
                    <a:pt x="15" y="104"/>
                    <a:pt x="14" y="103"/>
                    <a:pt x="13" y="102"/>
                  </a:cubicBezTo>
                  <a:cubicBezTo>
                    <a:pt x="12" y="103"/>
                    <a:pt x="12" y="103"/>
                    <a:pt x="12" y="103"/>
                  </a:cubicBezTo>
                  <a:cubicBezTo>
                    <a:pt x="11" y="102"/>
                    <a:pt x="10" y="101"/>
                    <a:pt x="9" y="100"/>
                  </a:cubicBezTo>
                  <a:cubicBezTo>
                    <a:pt x="11" y="99"/>
                    <a:pt x="11" y="99"/>
                    <a:pt x="11" y="99"/>
                  </a:cubicBezTo>
                  <a:cubicBezTo>
                    <a:pt x="10" y="97"/>
                    <a:pt x="10" y="96"/>
                    <a:pt x="9" y="95"/>
                  </a:cubicBezTo>
                  <a:cubicBezTo>
                    <a:pt x="7" y="96"/>
                    <a:pt x="7" y="96"/>
                    <a:pt x="7" y="96"/>
                  </a:cubicBezTo>
                  <a:cubicBezTo>
                    <a:pt x="7" y="95"/>
                    <a:pt x="6" y="94"/>
                    <a:pt x="6" y="92"/>
                  </a:cubicBezTo>
                  <a:cubicBezTo>
                    <a:pt x="7" y="92"/>
                    <a:pt x="7" y="92"/>
                    <a:pt x="7" y="92"/>
                  </a:cubicBezTo>
                  <a:cubicBezTo>
                    <a:pt x="7" y="90"/>
                    <a:pt x="6" y="89"/>
                    <a:pt x="6" y="88"/>
                  </a:cubicBezTo>
                  <a:cubicBezTo>
                    <a:pt x="4" y="89"/>
                    <a:pt x="4" y="89"/>
                    <a:pt x="4" y="89"/>
                  </a:cubicBezTo>
                  <a:cubicBezTo>
                    <a:pt x="3" y="87"/>
                    <a:pt x="3" y="86"/>
                    <a:pt x="3" y="85"/>
                  </a:cubicBezTo>
                  <a:cubicBezTo>
                    <a:pt x="5" y="84"/>
                    <a:pt x="5" y="84"/>
                    <a:pt x="5" y="84"/>
                  </a:cubicBezTo>
                  <a:cubicBezTo>
                    <a:pt x="4" y="83"/>
                    <a:pt x="4" y="82"/>
                    <a:pt x="4" y="80"/>
                  </a:cubicBezTo>
                  <a:cubicBezTo>
                    <a:pt x="2" y="81"/>
                    <a:pt x="2" y="81"/>
                    <a:pt x="2" y="81"/>
                  </a:cubicBezTo>
                  <a:cubicBezTo>
                    <a:pt x="1" y="79"/>
                    <a:pt x="1" y="78"/>
                    <a:pt x="1" y="77"/>
                  </a:cubicBezTo>
                  <a:cubicBezTo>
                    <a:pt x="3" y="76"/>
                    <a:pt x="3" y="76"/>
                    <a:pt x="3" y="76"/>
                  </a:cubicBezTo>
                  <a:cubicBezTo>
                    <a:pt x="3" y="75"/>
                    <a:pt x="2" y="74"/>
                    <a:pt x="2" y="72"/>
                  </a:cubicBezTo>
                  <a:cubicBezTo>
                    <a:pt x="0" y="73"/>
                    <a:pt x="0" y="73"/>
                    <a:pt x="0" y="73"/>
                  </a:cubicBezTo>
                  <a:cubicBezTo>
                    <a:pt x="0" y="71"/>
                    <a:pt x="0" y="70"/>
                    <a:pt x="0" y="69"/>
                  </a:cubicBezTo>
                  <a:cubicBezTo>
                    <a:pt x="2" y="69"/>
                    <a:pt x="2" y="69"/>
                    <a:pt x="2" y="69"/>
                  </a:cubicBezTo>
                  <a:cubicBezTo>
                    <a:pt x="2" y="67"/>
                    <a:pt x="2" y="66"/>
                    <a:pt x="2" y="65"/>
                  </a:cubicBezTo>
                  <a:cubicBezTo>
                    <a:pt x="0" y="65"/>
                    <a:pt x="0" y="65"/>
                    <a:pt x="0" y="65"/>
                  </a:cubicBezTo>
                  <a:cubicBezTo>
                    <a:pt x="0" y="63"/>
                    <a:pt x="0" y="62"/>
                    <a:pt x="0" y="60"/>
                  </a:cubicBezTo>
                  <a:cubicBezTo>
                    <a:pt x="2" y="61"/>
                    <a:pt x="2" y="61"/>
                    <a:pt x="2" y="61"/>
                  </a:cubicBezTo>
                  <a:cubicBezTo>
                    <a:pt x="2" y="59"/>
                    <a:pt x="2" y="58"/>
                    <a:pt x="2" y="57"/>
                  </a:cubicBezTo>
                  <a:cubicBezTo>
                    <a:pt x="0" y="56"/>
                    <a:pt x="0" y="56"/>
                    <a:pt x="0" y="56"/>
                  </a:cubicBezTo>
                  <a:cubicBezTo>
                    <a:pt x="1" y="55"/>
                    <a:pt x="1" y="54"/>
                    <a:pt x="1" y="52"/>
                  </a:cubicBezTo>
                  <a:cubicBezTo>
                    <a:pt x="3" y="53"/>
                    <a:pt x="3" y="53"/>
                    <a:pt x="3" y="53"/>
                  </a:cubicBezTo>
                  <a:cubicBezTo>
                    <a:pt x="3" y="51"/>
                    <a:pt x="4" y="50"/>
                    <a:pt x="4" y="49"/>
                  </a:cubicBezTo>
                  <a:cubicBezTo>
                    <a:pt x="2" y="48"/>
                    <a:pt x="2" y="48"/>
                    <a:pt x="2" y="48"/>
                  </a:cubicBezTo>
                  <a:cubicBezTo>
                    <a:pt x="2" y="47"/>
                    <a:pt x="3" y="46"/>
                    <a:pt x="3" y="44"/>
                  </a:cubicBezTo>
                  <a:cubicBezTo>
                    <a:pt x="5" y="45"/>
                    <a:pt x="5" y="45"/>
                    <a:pt x="5" y="45"/>
                  </a:cubicBezTo>
                  <a:cubicBezTo>
                    <a:pt x="6" y="44"/>
                    <a:pt x="6" y="43"/>
                    <a:pt x="7" y="41"/>
                  </a:cubicBezTo>
                  <a:cubicBezTo>
                    <a:pt x="5" y="41"/>
                    <a:pt x="5" y="41"/>
                    <a:pt x="5" y="41"/>
                  </a:cubicBezTo>
                  <a:cubicBezTo>
                    <a:pt x="5" y="39"/>
                    <a:pt x="6" y="38"/>
                    <a:pt x="6" y="37"/>
                  </a:cubicBezTo>
                  <a:cubicBezTo>
                    <a:pt x="8" y="38"/>
                    <a:pt x="8" y="38"/>
                    <a:pt x="8" y="38"/>
                  </a:cubicBezTo>
                  <a:cubicBezTo>
                    <a:pt x="8" y="37"/>
                    <a:pt x="9" y="37"/>
                    <a:pt x="9" y="36"/>
                  </a:cubicBezTo>
                  <a:cubicBezTo>
                    <a:pt x="9" y="36"/>
                    <a:pt x="10" y="35"/>
                    <a:pt x="10" y="34"/>
                  </a:cubicBezTo>
                  <a:cubicBezTo>
                    <a:pt x="8" y="33"/>
                    <a:pt x="8" y="33"/>
                    <a:pt x="8" y="33"/>
                  </a:cubicBezTo>
                  <a:cubicBezTo>
                    <a:pt x="9" y="32"/>
                    <a:pt x="10" y="31"/>
                    <a:pt x="10" y="30"/>
                  </a:cubicBezTo>
                  <a:close/>
                </a:path>
              </a:pathLst>
            </a:custGeom>
            <a:noFill/>
            <a:ln w="1588" cap="flat">
              <a:solidFill>
                <a:srgbClr val="8F919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grpSp>
      <p:grpSp>
        <p:nvGrpSpPr>
          <p:cNvPr id="160" name="그룹 3">
            <a:extLst>
              <a:ext uri="{FF2B5EF4-FFF2-40B4-BE49-F238E27FC236}">
                <a16:creationId xmlns:a16="http://schemas.microsoft.com/office/drawing/2014/main" id="{5928AB34-AEC1-4F12-8EA9-F1581AB5E973}"/>
              </a:ext>
            </a:extLst>
          </p:cNvPr>
          <p:cNvGrpSpPr/>
          <p:nvPr/>
        </p:nvGrpSpPr>
        <p:grpSpPr>
          <a:xfrm>
            <a:off x="6251667" y="1354462"/>
            <a:ext cx="4838698" cy="1654821"/>
            <a:chOff x="8070434" y="1207751"/>
            <a:chExt cx="2925465" cy="1654821"/>
          </a:xfrm>
        </p:grpSpPr>
        <p:sp>
          <p:nvSpPr>
            <p:cNvPr id="161" name="TextBox 47">
              <a:extLst>
                <a:ext uri="{FF2B5EF4-FFF2-40B4-BE49-F238E27FC236}">
                  <a16:creationId xmlns:a16="http://schemas.microsoft.com/office/drawing/2014/main" id="{F7782E3F-4A4C-4793-9C10-039A052F0B87}"/>
                </a:ext>
              </a:extLst>
            </p:cNvPr>
            <p:cNvSpPr txBox="1"/>
            <p:nvPr/>
          </p:nvSpPr>
          <p:spPr>
            <a:xfrm>
              <a:off x="8070434" y="1693021"/>
              <a:ext cx="2925465" cy="1169551"/>
            </a:xfrm>
            <a:prstGeom prst="rect">
              <a:avLst/>
            </a:prstGeom>
            <a:noFill/>
          </p:spPr>
          <p:txBody>
            <a:bodyPr wrap="square" lIns="108000" rIns="108000" rtlCol="0">
              <a:spAutoFit/>
            </a:bodyPr>
            <a:lstStyle/>
            <a:p>
              <a:r>
                <a:rPr lang="en-US" altLang="ko-KR" sz="1400" dirty="0">
                  <a:solidFill>
                    <a:schemeClr val="tx1">
                      <a:lumMod val="75000"/>
                      <a:lumOff val="25000"/>
                    </a:schemeClr>
                  </a:solidFill>
                  <a:cs typeface="Arial" pitchFamily="34" charset="0"/>
                </a:rPr>
                <a:t>You can simply impress your audience and add a unique zing and appeal to your Presentations. </a:t>
              </a:r>
              <a:r>
                <a:rPr lang="en-US" altLang="ko-KR" sz="1400" dirty="0">
                  <a:solidFill>
                    <a:schemeClr val="tx1">
                      <a:lumMod val="75000"/>
                      <a:lumOff val="25000"/>
                    </a:schemeClr>
                  </a:solidFill>
                  <a:ea typeface="HY견명조" pitchFamily="18" charset="-127"/>
                  <a:cs typeface="Arial" pitchFamily="34" charset="0"/>
                </a:rPr>
                <a:t>Get a modern PowerPoint  Presentation that is beautifully designed. </a:t>
              </a:r>
              <a:r>
                <a:rPr lang="en-US" altLang="ko-KR" sz="1400" dirty="0">
                  <a:solidFill>
                    <a:schemeClr val="tx1">
                      <a:lumMod val="75000"/>
                      <a:lumOff val="25000"/>
                    </a:schemeClr>
                  </a:solidFill>
                  <a:ea typeface="FZShuTi" pitchFamily="2" charset="-122"/>
                  <a:cs typeface="Arial" pitchFamily="34" charset="0"/>
                </a:rPr>
                <a:t>I hope and I believe that this Template will your Time, Money and Reputation.</a:t>
              </a:r>
            </a:p>
          </p:txBody>
        </p:sp>
        <p:sp>
          <p:nvSpPr>
            <p:cNvPr id="162" name="TextBox 48">
              <a:extLst>
                <a:ext uri="{FF2B5EF4-FFF2-40B4-BE49-F238E27FC236}">
                  <a16:creationId xmlns:a16="http://schemas.microsoft.com/office/drawing/2014/main" id="{400870A9-92B3-4B2C-9B77-5639014C5B3A}"/>
                </a:ext>
              </a:extLst>
            </p:cNvPr>
            <p:cNvSpPr txBox="1"/>
            <p:nvPr/>
          </p:nvSpPr>
          <p:spPr>
            <a:xfrm>
              <a:off x="8070434" y="1207751"/>
              <a:ext cx="2925465" cy="400110"/>
            </a:xfrm>
            <a:prstGeom prst="rect">
              <a:avLst/>
            </a:prstGeom>
            <a:solidFill>
              <a:srgbClr val="E9475A"/>
            </a:solidFill>
          </p:spPr>
          <p:txBody>
            <a:bodyPr wrap="square" lIns="108000" rIns="108000" rtlCol="0" anchor="ctr">
              <a:spAutoFit/>
            </a:bodyPr>
            <a:lstStyle/>
            <a:p>
              <a:r>
                <a:rPr lang="en-US" altLang="ko-KR" sz="2000" b="1" dirty="0">
                  <a:solidFill>
                    <a:schemeClr val="bg1"/>
                  </a:solidFill>
                  <a:cs typeface="Arial" pitchFamily="34" charset="0"/>
                </a:rPr>
                <a:t>Contents Here</a:t>
              </a:r>
              <a:endParaRPr lang="ko-KR" altLang="en-US" sz="2000" b="1" dirty="0">
                <a:solidFill>
                  <a:schemeClr val="bg1"/>
                </a:solidFill>
                <a:cs typeface="Arial" pitchFamily="34" charset="0"/>
              </a:endParaRPr>
            </a:p>
          </p:txBody>
        </p:sp>
      </p:grpSp>
      <p:sp>
        <p:nvSpPr>
          <p:cNvPr id="163" name="TextBox 49">
            <a:extLst>
              <a:ext uri="{FF2B5EF4-FFF2-40B4-BE49-F238E27FC236}">
                <a16:creationId xmlns:a16="http://schemas.microsoft.com/office/drawing/2014/main" id="{EBBD6330-10C3-4F0F-BFBF-BBDEBC6A43B3}"/>
              </a:ext>
            </a:extLst>
          </p:cNvPr>
          <p:cNvSpPr txBox="1"/>
          <p:nvPr/>
        </p:nvSpPr>
        <p:spPr>
          <a:xfrm>
            <a:off x="6251667" y="3230472"/>
            <a:ext cx="4838698" cy="523220"/>
          </a:xfrm>
          <a:prstGeom prst="rect">
            <a:avLst/>
          </a:prstGeom>
          <a:noFill/>
        </p:spPr>
        <p:txBody>
          <a:bodyPr wrap="square" lIns="108000" rIns="108000" rtlCol="0">
            <a:spAutoFit/>
          </a:bodyPr>
          <a:lstStyle/>
          <a:p>
            <a:pPr marL="171450" indent="-171450">
              <a:buFont typeface="Arial" panose="020B0604020202020204" pitchFamily="34" charset="0"/>
              <a:buChar char="•"/>
            </a:pPr>
            <a:r>
              <a:rPr lang="en-US" altLang="ko-KR" sz="1400" dirty="0">
                <a:solidFill>
                  <a:schemeClr val="tx1">
                    <a:lumMod val="75000"/>
                    <a:lumOff val="25000"/>
                  </a:schemeClr>
                </a:solidFill>
                <a:cs typeface="Arial" pitchFamily="34" charset="0"/>
              </a:rPr>
              <a:t> You can simply impress your audience and add a unique zing and appeal to your Presentations.</a:t>
            </a:r>
            <a:endParaRPr lang="en-US" altLang="ko-KR" sz="1400" dirty="0">
              <a:solidFill>
                <a:schemeClr val="tx1">
                  <a:lumMod val="75000"/>
                  <a:lumOff val="25000"/>
                </a:schemeClr>
              </a:solidFill>
              <a:ea typeface="FZShuTi" pitchFamily="2" charset="-122"/>
              <a:cs typeface="Arial" pitchFamily="34" charset="0"/>
            </a:endParaRPr>
          </a:p>
        </p:txBody>
      </p:sp>
      <p:sp>
        <p:nvSpPr>
          <p:cNvPr id="164" name="TextBox 50">
            <a:extLst>
              <a:ext uri="{FF2B5EF4-FFF2-40B4-BE49-F238E27FC236}">
                <a16:creationId xmlns:a16="http://schemas.microsoft.com/office/drawing/2014/main" id="{B78169A7-60AA-44D0-8B39-A942AB3CADA8}"/>
              </a:ext>
            </a:extLst>
          </p:cNvPr>
          <p:cNvSpPr txBox="1"/>
          <p:nvPr/>
        </p:nvSpPr>
        <p:spPr>
          <a:xfrm>
            <a:off x="6251667" y="3884429"/>
            <a:ext cx="4838698" cy="523220"/>
          </a:xfrm>
          <a:prstGeom prst="rect">
            <a:avLst/>
          </a:prstGeom>
          <a:noFill/>
        </p:spPr>
        <p:txBody>
          <a:bodyPr wrap="square" lIns="108000" rIns="108000" rtlCol="0">
            <a:spAutoFit/>
          </a:bodyPr>
          <a:lstStyle/>
          <a:p>
            <a:pPr marL="171450" indent="-171450">
              <a:buFont typeface="Arial" panose="020B0604020202020204" pitchFamily="34" charset="0"/>
              <a:buChar char="•"/>
            </a:pPr>
            <a:r>
              <a:rPr lang="en-US" altLang="ko-KR" sz="1400" dirty="0">
                <a:solidFill>
                  <a:schemeClr val="tx1">
                    <a:lumMod val="75000"/>
                    <a:lumOff val="25000"/>
                  </a:schemeClr>
                </a:solidFill>
                <a:cs typeface="Arial" pitchFamily="34" charset="0"/>
              </a:rPr>
              <a:t> You can simply impress your audience and add a unique zing and appeal to your Presentations.</a:t>
            </a:r>
            <a:endParaRPr lang="en-US" altLang="ko-KR" sz="1400" dirty="0">
              <a:solidFill>
                <a:schemeClr val="tx1">
                  <a:lumMod val="75000"/>
                  <a:lumOff val="25000"/>
                </a:schemeClr>
              </a:solidFill>
              <a:ea typeface="FZShuTi" pitchFamily="2" charset="-122"/>
              <a:cs typeface="Arial" pitchFamily="34" charset="0"/>
            </a:endParaRPr>
          </a:p>
        </p:txBody>
      </p:sp>
      <p:sp>
        <p:nvSpPr>
          <p:cNvPr id="165" name="TextBox 51">
            <a:extLst>
              <a:ext uri="{FF2B5EF4-FFF2-40B4-BE49-F238E27FC236}">
                <a16:creationId xmlns:a16="http://schemas.microsoft.com/office/drawing/2014/main" id="{2A678657-984B-41EB-B2E4-D44D41283B2C}"/>
              </a:ext>
            </a:extLst>
          </p:cNvPr>
          <p:cNvSpPr txBox="1"/>
          <p:nvPr/>
        </p:nvSpPr>
        <p:spPr>
          <a:xfrm>
            <a:off x="6251667" y="4538386"/>
            <a:ext cx="4838698" cy="523220"/>
          </a:xfrm>
          <a:prstGeom prst="rect">
            <a:avLst/>
          </a:prstGeom>
          <a:noFill/>
        </p:spPr>
        <p:txBody>
          <a:bodyPr wrap="square" lIns="108000" rIns="108000" rtlCol="0">
            <a:spAutoFit/>
          </a:bodyPr>
          <a:lstStyle/>
          <a:p>
            <a:pPr marL="171450" indent="-171450">
              <a:buFont typeface="Arial" panose="020B0604020202020204" pitchFamily="34" charset="0"/>
              <a:buChar char="•"/>
            </a:pPr>
            <a:r>
              <a:rPr lang="en-US" altLang="ko-KR" sz="1400" dirty="0">
                <a:solidFill>
                  <a:schemeClr val="tx1">
                    <a:lumMod val="75000"/>
                    <a:lumOff val="25000"/>
                  </a:schemeClr>
                </a:solidFill>
                <a:cs typeface="Arial" pitchFamily="34" charset="0"/>
              </a:rPr>
              <a:t> You can simply impress your audience and add a unique zing and appeal to your Presentations.</a:t>
            </a:r>
            <a:endParaRPr lang="en-US" altLang="ko-KR" sz="1400" dirty="0">
              <a:solidFill>
                <a:schemeClr val="tx1">
                  <a:lumMod val="75000"/>
                  <a:lumOff val="25000"/>
                </a:schemeClr>
              </a:solidFill>
              <a:ea typeface="FZShuTi" pitchFamily="2" charset="-122"/>
              <a:cs typeface="Arial" pitchFamily="34" charset="0"/>
            </a:endParaRPr>
          </a:p>
        </p:txBody>
      </p:sp>
      <p:sp>
        <p:nvSpPr>
          <p:cNvPr id="166" name="TextBox 52">
            <a:extLst>
              <a:ext uri="{FF2B5EF4-FFF2-40B4-BE49-F238E27FC236}">
                <a16:creationId xmlns:a16="http://schemas.microsoft.com/office/drawing/2014/main" id="{D5370BDF-6A36-4434-85E3-A0815D0ABBB6}"/>
              </a:ext>
            </a:extLst>
          </p:cNvPr>
          <p:cNvSpPr txBox="1"/>
          <p:nvPr/>
        </p:nvSpPr>
        <p:spPr>
          <a:xfrm>
            <a:off x="6251667" y="5192344"/>
            <a:ext cx="4838698" cy="523220"/>
          </a:xfrm>
          <a:prstGeom prst="rect">
            <a:avLst/>
          </a:prstGeom>
          <a:noFill/>
        </p:spPr>
        <p:txBody>
          <a:bodyPr wrap="square" lIns="108000" rIns="108000" rtlCol="0">
            <a:spAutoFit/>
          </a:bodyPr>
          <a:lstStyle/>
          <a:p>
            <a:pPr marL="171450" indent="-171450">
              <a:buFont typeface="Arial" panose="020B0604020202020204" pitchFamily="34" charset="0"/>
              <a:buChar char="•"/>
            </a:pPr>
            <a:r>
              <a:rPr lang="en-US" altLang="ko-KR" sz="1400" dirty="0">
                <a:solidFill>
                  <a:schemeClr val="tx1">
                    <a:lumMod val="75000"/>
                    <a:lumOff val="25000"/>
                  </a:schemeClr>
                </a:solidFill>
                <a:cs typeface="Arial" pitchFamily="34" charset="0"/>
              </a:rPr>
              <a:t> You can simply impress your audience and add a unique zing and appeal to your Presentations.</a:t>
            </a:r>
            <a:endParaRPr lang="en-US" altLang="ko-KR" sz="1400" dirty="0">
              <a:solidFill>
                <a:schemeClr val="tx1">
                  <a:lumMod val="75000"/>
                  <a:lumOff val="25000"/>
                </a:schemeClr>
              </a:solidFill>
              <a:ea typeface="FZShuTi" pitchFamily="2" charset="-122"/>
              <a:cs typeface="Arial" pitchFamily="34" charset="0"/>
            </a:endParaRPr>
          </a:p>
        </p:txBody>
      </p:sp>
      <p:grpSp>
        <p:nvGrpSpPr>
          <p:cNvPr id="167" name="Group 1">
            <a:extLst>
              <a:ext uri="{FF2B5EF4-FFF2-40B4-BE49-F238E27FC236}">
                <a16:creationId xmlns:a16="http://schemas.microsoft.com/office/drawing/2014/main" id="{FFAABD2F-6219-4A2D-93A0-8581EAF9B33E}"/>
              </a:ext>
            </a:extLst>
          </p:cNvPr>
          <p:cNvGrpSpPr/>
          <p:nvPr/>
        </p:nvGrpSpPr>
        <p:grpSpPr>
          <a:xfrm>
            <a:off x="5219700" y="793915"/>
            <a:ext cx="1828801" cy="120485"/>
            <a:chOff x="10866255" y="8448874"/>
            <a:chExt cx="2738812" cy="73150"/>
          </a:xfrm>
        </p:grpSpPr>
        <p:sp>
          <p:nvSpPr>
            <p:cNvPr id="168" name="Rectangle 11">
              <a:extLst>
                <a:ext uri="{FF2B5EF4-FFF2-40B4-BE49-F238E27FC236}">
                  <a16:creationId xmlns:a16="http://schemas.microsoft.com/office/drawing/2014/main" id="{9839A14A-7F7A-41AC-A8AD-DE791F538E28}"/>
                </a:ext>
              </a:extLst>
            </p:cNvPr>
            <p:cNvSpPr/>
            <p:nvPr/>
          </p:nvSpPr>
          <p:spPr>
            <a:xfrm flipV="1">
              <a:off x="10866255" y="8448874"/>
              <a:ext cx="407521" cy="73150"/>
            </a:xfrm>
            <a:prstGeom prst="rect">
              <a:avLst/>
            </a:prstGeom>
            <a:solidFill>
              <a:srgbClr val="E9475A"/>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169" name="Rectangle 12">
              <a:extLst>
                <a:ext uri="{FF2B5EF4-FFF2-40B4-BE49-F238E27FC236}">
                  <a16:creationId xmlns:a16="http://schemas.microsoft.com/office/drawing/2014/main" id="{72545A21-6F8F-4B1D-9E5B-D9C0061DD4A9}"/>
                </a:ext>
              </a:extLst>
            </p:cNvPr>
            <p:cNvSpPr/>
            <p:nvPr/>
          </p:nvSpPr>
          <p:spPr>
            <a:xfrm flipV="1">
              <a:off x="11330497" y="8448874"/>
              <a:ext cx="407521" cy="73150"/>
            </a:xfrm>
            <a:prstGeom prst="rect">
              <a:avLst/>
            </a:prstGeom>
            <a:solidFill>
              <a:srgbClr val="FA8D30"/>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170" name="Rectangle 13">
              <a:extLst>
                <a:ext uri="{FF2B5EF4-FFF2-40B4-BE49-F238E27FC236}">
                  <a16:creationId xmlns:a16="http://schemas.microsoft.com/office/drawing/2014/main" id="{0F122016-75FE-4DF2-8143-166D3B64A85F}"/>
                </a:ext>
              </a:extLst>
            </p:cNvPr>
            <p:cNvSpPr/>
            <p:nvPr/>
          </p:nvSpPr>
          <p:spPr>
            <a:xfrm flipV="1">
              <a:off x="11809200" y="8448874"/>
              <a:ext cx="407521" cy="73150"/>
            </a:xfrm>
            <a:prstGeom prst="rect">
              <a:avLst/>
            </a:prstGeom>
            <a:solidFill>
              <a:srgbClr val="F8C95C"/>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171" name="Rectangle 14">
              <a:extLst>
                <a:ext uri="{FF2B5EF4-FFF2-40B4-BE49-F238E27FC236}">
                  <a16:creationId xmlns:a16="http://schemas.microsoft.com/office/drawing/2014/main" id="{591F37FB-1441-41BB-A294-007AFD3DA270}"/>
                </a:ext>
              </a:extLst>
            </p:cNvPr>
            <p:cNvSpPr/>
            <p:nvPr/>
          </p:nvSpPr>
          <p:spPr>
            <a:xfrm flipV="1">
              <a:off x="12273541" y="8448874"/>
              <a:ext cx="407521" cy="73150"/>
            </a:xfrm>
            <a:prstGeom prst="rect">
              <a:avLst/>
            </a:prstGeom>
            <a:solidFill>
              <a:srgbClr val="FFB98B"/>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172" name="Rectangle 15">
              <a:extLst>
                <a:ext uri="{FF2B5EF4-FFF2-40B4-BE49-F238E27FC236}">
                  <a16:creationId xmlns:a16="http://schemas.microsoft.com/office/drawing/2014/main" id="{A66CAA30-2566-4B53-8F7F-3B72D3BDA669}"/>
                </a:ext>
              </a:extLst>
            </p:cNvPr>
            <p:cNvSpPr/>
            <p:nvPr/>
          </p:nvSpPr>
          <p:spPr>
            <a:xfrm flipV="1">
              <a:off x="12737783" y="8448874"/>
              <a:ext cx="407521" cy="73150"/>
            </a:xfrm>
            <a:prstGeom prst="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173" name="Rectangle 16">
              <a:extLst>
                <a:ext uri="{FF2B5EF4-FFF2-40B4-BE49-F238E27FC236}">
                  <a16:creationId xmlns:a16="http://schemas.microsoft.com/office/drawing/2014/main" id="{17394B0E-EC0F-4F88-AEB9-2DB3713D79CE}"/>
                </a:ext>
              </a:extLst>
            </p:cNvPr>
            <p:cNvSpPr/>
            <p:nvPr/>
          </p:nvSpPr>
          <p:spPr>
            <a:xfrm flipV="1">
              <a:off x="13197546" y="8448874"/>
              <a:ext cx="407521" cy="73150"/>
            </a:xfrm>
            <a:prstGeom prst="rect">
              <a:avLst/>
            </a:prstGeom>
            <a:solidFill>
              <a:schemeClr val="accent6">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grpSp>
      <p:sp>
        <p:nvSpPr>
          <p:cNvPr id="174" name="Rounded Rectangle 4">
            <a:extLst>
              <a:ext uri="{FF2B5EF4-FFF2-40B4-BE49-F238E27FC236}">
                <a16:creationId xmlns:a16="http://schemas.microsoft.com/office/drawing/2014/main" id="{C705B6B6-7535-4DAD-90B5-0384BFBD742D}"/>
              </a:ext>
            </a:extLst>
          </p:cNvPr>
          <p:cNvSpPr/>
          <p:nvPr/>
        </p:nvSpPr>
        <p:spPr>
          <a:xfrm>
            <a:off x="11436823" y="361731"/>
            <a:ext cx="477272" cy="328187"/>
          </a:xfrm>
          <a:prstGeom prst="roundRect">
            <a:avLst/>
          </a:prstGeom>
          <a:solidFill>
            <a:schemeClr val="tx2">
              <a:lumMod val="40000"/>
              <a:lumOff val="60000"/>
            </a:schemeClr>
          </a:solidFill>
          <a:ln w="381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fld id="{DBBBA498-DA9E-49E0-9B68-36103A5B348F}" type="slidenum">
              <a:rPr kumimoji="0" lang="id-ID" sz="1200" b="0" i="0" u="none" strike="noStrike" kern="0" cap="none" spc="0" normalizeH="0" baseline="0" noProof="0" smtClean="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pPr marL="0" marR="0" lvl="0" indent="0" algn="ctr" defTabSz="914400" eaLnBrk="1" fontAlgn="auto" latinLnBrk="0" hangingPunct="1">
                <a:lnSpc>
                  <a:spcPct val="100000"/>
                </a:lnSpc>
                <a:spcBef>
                  <a:spcPts val="0"/>
                </a:spcBef>
                <a:spcAft>
                  <a:spcPts val="0"/>
                </a:spcAft>
                <a:buClrTx/>
                <a:buSzTx/>
                <a:buFontTx/>
                <a:buNone/>
                <a:tabLst/>
                <a:defRPr/>
              </a:pPr>
              <a:t>29</a:t>
            </a:fld>
            <a:endParaRPr kumimoji="0" lang="en-US" sz="1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Tree>
    <p:extLst>
      <p:ext uri="{BB962C8B-B14F-4D97-AF65-F5344CB8AC3E}">
        <p14:creationId xmlns:p14="http://schemas.microsoft.com/office/powerpoint/2010/main" val="31038422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67"/>
                                        </p:tgtEl>
                                        <p:attrNameLst>
                                          <p:attrName>style.visibility</p:attrName>
                                        </p:attrNameLst>
                                      </p:cBhvr>
                                      <p:to>
                                        <p:strVal val="visible"/>
                                      </p:to>
                                    </p:set>
                                    <p:animEffect transition="in" filter="fade">
                                      <p:cBhvr>
                                        <p:cTn id="7" dur="500"/>
                                        <p:tgtEl>
                                          <p:spTgt spid="167"/>
                                        </p:tgtEl>
                                      </p:cBhvr>
                                    </p:animEffect>
                                    <p:anim calcmode="lin" valueType="num">
                                      <p:cBhvr>
                                        <p:cTn id="8" dur="500" fill="hold"/>
                                        <p:tgtEl>
                                          <p:spTgt spid="167"/>
                                        </p:tgtEl>
                                        <p:attrNameLst>
                                          <p:attrName>ppt_x</p:attrName>
                                        </p:attrNameLst>
                                      </p:cBhvr>
                                      <p:tavLst>
                                        <p:tav tm="0">
                                          <p:val>
                                            <p:strVal val="#ppt_x"/>
                                          </p:val>
                                        </p:tav>
                                        <p:tav tm="100000">
                                          <p:val>
                                            <p:strVal val="#ppt_x"/>
                                          </p:val>
                                        </p:tav>
                                      </p:tavLst>
                                    </p:anim>
                                    <p:anim calcmode="lin" valueType="num">
                                      <p:cBhvr>
                                        <p:cTn id="9" dur="500" fill="hold"/>
                                        <p:tgtEl>
                                          <p:spTgt spid="16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Marcador de posición de imagen 30" descr="Imagen que contiene azul, fuego, tabla, alimentos&#10;&#10;Descripción generada automáticamente">
            <a:extLst>
              <a:ext uri="{FF2B5EF4-FFF2-40B4-BE49-F238E27FC236}">
                <a16:creationId xmlns:a16="http://schemas.microsoft.com/office/drawing/2014/main" id="{8364652F-F28D-4545-AAB3-B9F074165D90}"/>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21839" r="21839"/>
          <a:stretch>
            <a:fillRect/>
          </a:stretch>
        </p:blipFill>
        <p:spPr/>
      </p:pic>
      <p:sp>
        <p:nvSpPr>
          <p:cNvPr id="3" name="Título 2">
            <a:extLst>
              <a:ext uri="{FF2B5EF4-FFF2-40B4-BE49-F238E27FC236}">
                <a16:creationId xmlns:a16="http://schemas.microsoft.com/office/drawing/2014/main" id="{8B298F2B-07CE-4030-9434-F5B021CB2A91}"/>
              </a:ext>
            </a:extLst>
          </p:cNvPr>
          <p:cNvSpPr>
            <a:spLocks noGrp="1"/>
          </p:cNvSpPr>
          <p:nvPr>
            <p:ph type="title"/>
          </p:nvPr>
        </p:nvSpPr>
        <p:spPr>
          <a:xfrm>
            <a:off x="343414" y="282504"/>
            <a:ext cx="8474700" cy="708300"/>
          </a:xfrm>
          <a:prstGeom prst="rect">
            <a:avLst/>
          </a:prstGeom>
        </p:spPr>
        <p:txBody>
          <a:bodyPr/>
          <a:lstStyle/>
          <a:p>
            <a:endParaRPr lang="es-PE" dirty="0"/>
          </a:p>
        </p:txBody>
      </p:sp>
      <p:grpSp>
        <p:nvGrpSpPr>
          <p:cNvPr id="4" name="Group 43">
            <a:extLst>
              <a:ext uri="{FF2B5EF4-FFF2-40B4-BE49-F238E27FC236}">
                <a16:creationId xmlns:a16="http://schemas.microsoft.com/office/drawing/2014/main" id="{76049133-5EAD-40DC-8507-6688D377A018}"/>
              </a:ext>
            </a:extLst>
          </p:cNvPr>
          <p:cNvGrpSpPr/>
          <p:nvPr/>
        </p:nvGrpSpPr>
        <p:grpSpPr>
          <a:xfrm>
            <a:off x="2237945" y="2108848"/>
            <a:ext cx="3578911" cy="711368"/>
            <a:chOff x="3017859" y="4310610"/>
            <a:chExt cx="1870812" cy="711368"/>
          </a:xfrm>
        </p:grpSpPr>
        <p:sp>
          <p:nvSpPr>
            <p:cNvPr id="5" name="TextBox 44">
              <a:extLst>
                <a:ext uri="{FF2B5EF4-FFF2-40B4-BE49-F238E27FC236}">
                  <a16:creationId xmlns:a16="http://schemas.microsoft.com/office/drawing/2014/main" id="{EE61D7CD-CAE0-466A-A6CE-A047558FC243}"/>
                </a:ext>
              </a:extLst>
            </p:cNvPr>
            <p:cNvSpPr txBox="1"/>
            <p:nvPr/>
          </p:nvSpPr>
          <p:spPr>
            <a:xfrm>
              <a:off x="3021856" y="4560313"/>
              <a:ext cx="1866815" cy="461665"/>
            </a:xfrm>
            <a:prstGeom prst="rect">
              <a:avLst/>
            </a:prstGeom>
            <a:noFill/>
          </p:spPr>
          <p:txBody>
            <a:bodyPr wrap="square" rtlCol="0">
              <a:spAutoFit/>
            </a:bodyPr>
            <a:lstStyle/>
            <a:p>
              <a:r>
                <a:rPr lang="en-US" altLang="ko-KR" sz="1200" dirty="0">
                  <a:solidFill>
                    <a:schemeClr val="tx1">
                      <a:lumMod val="75000"/>
                      <a:lumOff val="25000"/>
                    </a:schemeClr>
                  </a:solidFill>
                  <a:cs typeface="Arial" pitchFamily="34" charset="0"/>
                </a:rPr>
                <a:t>You can simply impress your audience and add a unique zing and appeal to your Presentations.       </a:t>
              </a:r>
            </a:p>
          </p:txBody>
        </p:sp>
        <p:sp>
          <p:nvSpPr>
            <p:cNvPr id="6" name="TextBox 45">
              <a:extLst>
                <a:ext uri="{FF2B5EF4-FFF2-40B4-BE49-F238E27FC236}">
                  <a16:creationId xmlns:a16="http://schemas.microsoft.com/office/drawing/2014/main" id="{E4CD0CC3-EC3C-4BCE-B323-55C530B7B2B4}"/>
                </a:ext>
              </a:extLst>
            </p:cNvPr>
            <p:cNvSpPr txBox="1"/>
            <p:nvPr/>
          </p:nvSpPr>
          <p:spPr>
            <a:xfrm>
              <a:off x="3017859" y="4310610"/>
              <a:ext cx="1870812" cy="276999"/>
            </a:xfrm>
            <a:prstGeom prst="rect">
              <a:avLst/>
            </a:prstGeom>
            <a:noFill/>
          </p:spPr>
          <p:txBody>
            <a:bodyPr wrap="square" rtlCol="0">
              <a:spAutoFit/>
            </a:bodyPr>
            <a:lstStyle/>
            <a:p>
              <a:r>
                <a:rPr lang="en-US" altLang="ko-KR" sz="1200" b="1" dirty="0">
                  <a:solidFill>
                    <a:schemeClr val="tx1">
                      <a:lumMod val="75000"/>
                      <a:lumOff val="25000"/>
                    </a:schemeClr>
                  </a:solidFill>
                  <a:cs typeface="Arial" pitchFamily="34" charset="0"/>
                </a:rPr>
                <a:t>Your Text Here</a:t>
              </a:r>
              <a:endParaRPr lang="ko-KR" altLang="en-US" sz="1200" b="1" dirty="0">
                <a:solidFill>
                  <a:schemeClr val="tx1">
                    <a:lumMod val="75000"/>
                    <a:lumOff val="25000"/>
                  </a:schemeClr>
                </a:solidFill>
                <a:cs typeface="Arial" pitchFamily="34" charset="0"/>
              </a:endParaRPr>
            </a:p>
          </p:txBody>
        </p:sp>
      </p:grpSp>
      <p:grpSp>
        <p:nvGrpSpPr>
          <p:cNvPr id="7" name="Group 46">
            <a:extLst>
              <a:ext uri="{FF2B5EF4-FFF2-40B4-BE49-F238E27FC236}">
                <a16:creationId xmlns:a16="http://schemas.microsoft.com/office/drawing/2014/main" id="{B995097C-00CA-4672-9449-06504E751314}"/>
              </a:ext>
            </a:extLst>
          </p:cNvPr>
          <p:cNvGrpSpPr/>
          <p:nvPr/>
        </p:nvGrpSpPr>
        <p:grpSpPr>
          <a:xfrm>
            <a:off x="2237945" y="2994042"/>
            <a:ext cx="3578911" cy="711368"/>
            <a:chOff x="3017859" y="4310610"/>
            <a:chExt cx="1870812" cy="711368"/>
          </a:xfrm>
        </p:grpSpPr>
        <p:sp>
          <p:nvSpPr>
            <p:cNvPr id="8" name="TextBox 47">
              <a:extLst>
                <a:ext uri="{FF2B5EF4-FFF2-40B4-BE49-F238E27FC236}">
                  <a16:creationId xmlns:a16="http://schemas.microsoft.com/office/drawing/2014/main" id="{DE42D73F-6030-467F-A574-0B86D20743A2}"/>
                </a:ext>
              </a:extLst>
            </p:cNvPr>
            <p:cNvSpPr txBox="1"/>
            <p:nvPr/>
          </p:nvSpPr>
          <p:spPr>
            <a:xfrm>
              <a:off x="3021856" y="4560313"/>
              <a:ext cx="1866815" cy="461665"/>
            </a:xfrm>
            <a:prstGeom prst="rect">
              <a:avLst/>
            </a:prstGeom>
            <a:noFill/>
          </p:spPr>
          <p:txBody>
            <a:bodyPr wrap="square" rtlCol="0">
              <a:spAutoFit/>
            </a:bodyPr>
            <a:lstStyle/>
            <a:p>
              <a:r>
                <a:rPr lang="en-US" altLang="ko-KR" sz="1200" dirty="0">
                  <a:solidFill>
                    <a:schemeClr val="tx1">
                      <a:lumMod val="75000"/>
                      <a:lumOff val="25000"/>
                    </a:schemeClr>
                  </a:solidFill>
                  <a:cs typeface="Arial" pitchFamily="34" charset="0"/>
                </a:rPr>
                <a:t>You can simply impress your audience and add a unique zing and appeal to your Presentations.    </a:t>
              </a:r>
            </a:p>
          </p:txBody>
        </p:sp>
        <p:sp>
          <p:nvSpPr>
            <p:cNvPr id="9" name="TextBox 48">
              <a:extLst>
                <a:ext uri="{FF2B5EF4-FFF2-40B4-BE49-F238E27FC236}">
                  <a16:creationId xmlns:a16="http://schemas.microsoft.com/office/drawing/2014/main" id="{122CB5E5-1561-4DDD-9412-A189A4E4CB6B}"/>
                </a:ext>
              </a:extLst>
            </p:cNvPr>
            <p:cNvSpPr txBox="1"/>
            <p:nvPr/>
          </p:nvSpPr>
          <p:spPr>
            <a:xfrm>
              <a:off x="3017859" y="4310610"/>
              <a:ext cx="1870812" cy="276999"/>
            </a:xfrm>
            <a:prstGeom prst="rect">
              <a:avLst/>
            </a:prstGeom>
            <a:noFill/>
          </p:spPr>
          <p:txBody>
            <a:bodyPr wrap="square" rtlCol="0">
              <a:spAutoFit/>
            </a:bodyPr>
            <a:lstStyle/>
            <a:p>
              <a:r>
                <a:rPr lang="en-US" altLang="ko-KR" sz="1200" b="1" dirty="0">
                  <a:solidFill>
                    <a:schemeClr val="tx1">
                      <a:lumMod val="75000"/>
                      <a:lumOff val="25000"/>
                    </a:schemeClr>
                  </a:solidFill>
                  <a:cs typeface="Arial" pitchFamily="34" charset="0"/>
                </a:rPr>
                <a:t>Your Text Here</a:t>
              </a:r>
              <a:endParaRPr lang="ko-KR" altLang="en-US" sz="1200" b="1" dirty="0">
                <a:solidFill>
                  <a:schemeClr val="tx1">
                    <a:lumMod val="75000"/>
                    <a:lumOff val="25000"/>
                  </a:schemeClr>
                </a:solidFill>
                <a:cs typeface="Arial" pitchFamily="34" charset="0"/>
              </a:endParaRPr>
            </a:p>
          </p:txBody>
        </p:sp>
      </p:grpSp>
      <p:grpSp>
        <p:nvGrpSpPr>
          <p:cNvPr id="10" name="Group 49">
            <a:extLst>
              <a:ext uri="{FF2B5EF4-FFF2-40B4-BE49-F238E27FC236}">
                <a16:creationId xmlns:a16="http://schemas.microsoft.com/office/drawing/2014/main" id="{545A55D2-37CF-4E6B-8C89-BF8E35BB0B2C}"/>
              </a:ext>
            </a:extLst>
          </p:cNvPr>
          <p:cNvGrpSpPr/>
          <p:nvPr/>
        </p:nvGrpSpPr>
        <p:grpSpPr>
          <a:xfrm>
            <a:off x="2237945" y="3879238"/>
            <a:ext cx="3578911" cy="711368"/>
            <a:chOff x="3017859" y="4310610"/>
            <a:chExt cx="1870812" cy="711368"/>
          </a:xfrm>
        </p:grpSpPr>
        <p:sp>
          <p:nvSpPr>
            <p:cNvPr id="11" name="TextBox 50">
              <a:extLst>
                <a:ext uri="{FF2B5EF4-FFF2-40B4-BE49-F238E27FC236}">
                  <a16:creationId xmlns:a16="http://schemas.microsoft.com/office/drawing/2014/main" id="{925CD4BC-4C38-462D-B541-CF876868BA99}"/>
                </a:ext>
              </a:extLst>
            </p:cNvPr>
            <p:cNvSpPr txBox="1"/>
            <p:nvPr/>
          </p:nvSpPr>
          <p:spPr>
            <a:xfrm>
              <a:off x="3021856" y="4560313"/>
              <a:ext cx="1866815" cy="461665"/>
            </a:xfrm>
            <a:prstGeom prst="rect">
              <a:avLst/>
            </a:prstGeom>
            <a:noFill/>
          </p:spPr>
          <p:txBody>
            <a:bodyPr wrap="square" rtlCol="0">
              <a:spAutoFit/>
            </a:bodyPr>
            <a:lstStyle/>
            <a:p>
              <a:r>
                <a:rPr lang="en-US" altLang="ko-KR" sz="1200" dirty="0">
                  <a:solidFill>
                    <a:schemeClr val="tx1">
                      <a:lumMod val="75000"/>
                      <a:lumOff val="25000"/>
                    </a:schemeClr>
                  </a:solidFill>
                  <a:cs typeface="Arial" pitchFamily="34" charset="0"/>
                </a:rPr>
                <a:t>You can simply impress your audience and add a unique zing and appeal to your Presentations.     </a:t>
              </a:r>
            </a:p>
          </p:txBody>
        </p:sp>
        <p:sp>
          <p:nvSpPr>
            <p:cNvPr id="12" name="TextBox 51">
              <a:extLst>
                <a:ext uri="{FF2B5EF4-FFF2-40B4-BE49-F238E27FC236}">
                  <a16:creationId xmlns:a16="http://schemas.microsoft.com/office/drawing/2014/main" id="{979F8AE3-FEAD-4A6B-B16F-34F546C45F6C}"/>
                </a:ext>
              </a:extLst>
            </p:cNvPr>
            <p:cNvSpPr txBox="1"/>
            <p:nvPr/>
          </p:nvSpPr>
          <p:spPr>
            <a:xfrm>
              <a:off x="3017859" y="4310610"/>
              <a:ext cx="1870812" cy="276999"/>
            </a:xfrm>
            <a:prstGeom prst="rect">
              <a:avLst/>
            </a:prstGeom>
            <a:noFill/>
          </p:spPr>
          <p:txBody>
            <a:bodyPr wrap="square" rtlCol="0">
              <a:spAutoFit/>
            </a:bodyPr>
            <a:lstStyle/>
            <a:p>
              <a:r>
                <a:rPr lang="en-US" altLang="ko-KR" sz="1200" b="1" dirty="0">
                  <a:solidFill>
                    <a:schemeClr val="tx1">
                      <a:lumMod val="75000"/>
                      <a:lumOff val="25000"/>
                    </a:schemeClr>
                  </a:solidFill>
                  <a:cs typeface="Arial" pitchFamily="34" charset="0"/>
                </a:rPr>
                <a:t>Your Text Here</a:t>
              </a:r>
              <a:endParaRPr lang="ko-KR" altLang="en-US" sz="1200" b="1" dirty="0">
                <a:solidFill>
                  <a:schemeClr val="tx1">
                    <a:lumMod val="75000"/>
                    <a:lumOff val="25000"/>
                  </a:schemeClr>
                </a:solidFill>
                <a:cs typeface="Arial" pitchFamily="34" charset="0"/>
              </a:endParaRPr>
            </a:p>
          </p:txBody>
        </p:sp>
      </p:grpSp>
      <p:sp>
        <p:nvSpPr>
          <p:cNvPr id="13" name="Oval 52">
            <a:extLst>
              <a:ext uri="{FF2B5EF4-FFF2-40B4-BE49-F238E27FC236}">
                <a16:creationId xmlns:a16="http://schemas.microsoft.com/office/drawing/2014/main" id="{97236F3C-49DB-4162-BCF3-127C4A85D091}"/>
              </a:ext>
            </a:extLst>
          </p:cNvPr>
          <p:cNvSpPr/>
          <p:nvPr/>
        </p:nvSpPr>
        <p:spPr>
          <a:xfrm>
            <a:off x="1318874" y="2140498"/>
            <a:ext cx="682337" cy="648072"/>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14" name="Oval 53">
            <a:extLst>
              <a:ext uri="{FF2B5EF4-FFF2-40B4-BE49-F238E27FC236}">
                <a16:creationId xmlns:a16="http://schemas.microsoft.com/office/drawing/2014/main" id="{30EF93D5-5A66-4D40-AE8E-10529A0CC25D}"/>
              </a:ext>
            </a:extLst>
          </p:cNvPr>
          <p:cNvSpPr/>
          <p:nvPr/>
        </p:nvSpPr>
        <p:spPr>
          <a:xfrm>
            <a:off x="1317868" y="3870775"/>
            <a:ext cx="682337" cy="648072"/>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15" name="Oval 54">
            <a:extLst>
              <a:ext uri="{FF2B5EF4-FFF2-40B4-BE49-F238E27FC236}">
                <a16:creationId xmlns:a16="http://schemas.microsoft.com/office/drawing/2014/main" id="{BD6983FC-DF57-4D9F-AC15-4260C2252AAF}"/>
              </a:ext>
            </a:extLst>
          </p:cNvPr>
          <p:cNvSpPr/>
          <p:nvPr/>
        </p:nvSpPr>
        <p:spPr>
          <a:xfrm>
            <a:off x="1317868" y="4755970"/>
            <a:ext cx="682337" cy="648072"/>
          </a:xfrm>
          <a:prstGeom prst="ellipse">
            <a:avLst/>
          </a:pr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nvGrpSpPr>
          <p:cNvPr id="16" name="Group 55">
            <a:extLst>
              <a:ext uri="{FF2B5EF4-FFF2-40B4-BE49-F238E27FC236}">
                <a16:creationId xmlns:a16="http://schemas.microsoft.com/office/drawing/2014/main" id="{387CD857-5EFC-45F7-9F71-6E0869F1619A}"/>
              </a:ext>
            </a:extLst>
          </p:cNvPr>
          <p:cNvGrpSpPr/>
          <p:nvPr/>
        </p:nvGrpSpPr>
        <p:grpSpPr>
          <a:xfrm>
            <a:off x="2237945" y="4764432"/>
            <a:ext cx="3578911" cy="711368"/>
            <a:chOff x="3017859" y="4310610"/>
            <a:chExt cx="1870812" cy="711368"/>
          </a:xfrm>
        </p:grpSpPr>
        <p:sp>
          <p:nvSpPr>
            <p:cNvPr id="17" name="TextBox 56">
              <a:extLst>
                <a:ext uri="{FF2B5EF4-FFF2-40B4-BE49-F238E27FC236}">
                  <a16:creationId xmlns:a16="http://schemas.microsoft.com/office/drawing/2014/main" id="{7C2A9E03-4014-45C9-A176-78ED1C24DFAB}"/>
                </a:ext>
              </a:extLst>
            </p:cNvPr>
            <p:cNvSpPr txBox="1"/>
            <p:nvPr/>
          </p:nvSpPr>
          <p:spPr>
            <a:xfrm>
              <a:off x="3021856" y="4560313"/>
              <a:ext cx="1866815" cy="461665"/>
            </a:xfrm>
            <a:prstGeom prst="rect">
              <a:avLst/>
            </a:prstGeom>
            <a:noFill/>
          </p:spPr>
          <p:txBody>
            <a:bodyPr wrap="square" rtlCol="0">
              <a:spAutoFit/>
            </a:bodyPr>
            <a:lstStyle/>
            <a:p>
              <a:r>
                <a:rPr lang="en-US" altLang="ko-KR" sz="1200" dirty="0">
                  <a:solidFill>
                    <a:schemeClr val="tx1">
                      <a:lumMod val="75000"/>
                      <a:lumOff val="25000"/>
                    </a:schemeClr>
                  </a:solidFill>
                  <a:cs typeface="Arial" pitchFamily="34" charset="0"/>
                </a:rPr>
                <a:t>You can simply impress your audience and add a unique zing and appeal to your Presentations.     </a:t>
              </a:r>
            </a:p>
          </p:txBody>
        </p:sp>
        <p:sp>
          <p:nvSpPr>
            <p:cNvPr id="18" name="TextBox 57">
              <a:extLst>
                <a:ext uri="{FF2B5EF4-FFF2-40B4-BE49-F238E27FC236}">
                  <a16:creationId xmlns:a16="http://schemas.microsoft.com/office/drawing/2014/main" id="{499B08DD-3F73-43EA-BFFB-0894896C9E3A}"/>
                </a:ext>
              </a:extLst>
            </p:cNvPr>
            <p:cNvSpPr txBox="1"/>
            <p:nvPr/>
          </p:nvSpPr>
          <p:spPr>
            <a:xfrm>
              <a:off x="3017859" y="4310610"/>
              <a:ext cx="1870812" cy="276999"/>
            </a:xfrm>
            <a:prstGeom prst="rect">
              <a:avLst/>
            </a:prstGeom>
            <a:noFill/>
          </p:spPr>
          <p:txBody>
            <a:bodyPr wrap="square" rtlCol="0">
              <a:spAutoFit/>
            </a:bodyPr>
            <a:lstStyle/>
            <a:p>
              <a:r>
                <a:rPr lang="en-US" altLang="ko-KR" sz="1200" b="1" dirty="0">
                  <a:solidFill>
                    <a:schemeClr val="tx1">
                      <a:lumMod val="75000"/>
                      <a:lumOff val="25000"/>
                    </a:schemeClr>
                  </a:solidFill>
                  <a:cs typeface="Arial" pitchFamily="34" charset="0"/>
                </a:rPr>
                <a:t>Your Text Here</a:t>
              </a:r>
              <a:endParaRPr lang="ko-KR" altLang="en-US" sz="1200" b="1" dirty="0">
                <a:solidFill>
                  <a:schemeClr val="tx1">
                    <a:lumMod val="75000"/>
                    <a:lumOff val="25000"/>
                  </a:schemeClr>
                </a:solidFill>
                <a:cs typeface="Arial" pitchFamily="34" charset="0"/>
              </a:endParaRPr>
            </a:p>
          </p:txBody>
        </p:sp>
      </p:grpSp>
      <p:sp>
        <p:nvSpPr>
          <p:cNvPr id="19" name="Freeform 9">
            <a:extLst>
              <a:ext uri="{FF2B5EF4-FFF2-40B4-BE49-F238E27FC236}">
                <a16:creationId xmlns:a16="http://schemas.microsoft.com/office/drawing/2014/main" id="{278643EC-64FC-4782-8A6D-799D0214B75A}"/>
              </a:ext>
            </a:extLst>
          </p:cNvPr>
          <p:cNvSpPr>
            <a:spLocks noEditPoints="1"/>
          </p:cNvSpPr>
          <p:nvPr/>
        </p:nvSpPr>
        <p:spPr bwMode="auto">
          <a:xfrm>
            <a:off x="1501934" y="4011585"/>
            <a:ext cx="294743" cy="393830"/>
          </a:xfrm>
          <a:custGeom>
            <a:avLst/>
            <a:gdLst>
              <a:gd name="T0" fmla="*/ 2311 w 2753"/>
              <a:gd name="T1" fmla="*/ 580 h 3873"/>
              <a:gd name="T2" fmla="*/ 2433 w 2753"/>
              <a:gd name="T3" fmla="*/ 735 h 3873"/>
              <a:gd name="T4" fmla="*/ 2415 w 2753"/>
              <a:gd name="T5" fmla="*/ 948 h 3873"/>
              <a:gd name="T6" fmla="*/ 2253 w 2753"/>
              <a:gd name="T7" fmla="*/ 1073 h 3873"/>
              <a:gd name="T8" fmla="*/ 2037 w 2753"/>
              <a:gd name="T9" fmla="*/ 1138 h 3873"/>
              <a:gd name="T10" fmla="*/ 1946 w 2753"/>
              <a:gd name="T11" fmla="*/ 1260 h 3873"/>
              <a:gd name="T12" fmla="*/ 2039 w 2753"/>
              <a:gd name="T13" fmla="*/ 1346 h 3873"/>
              <a:gd name="T14" fmla="*/ 2400 w 2753"/>
              <a:gd name="T15" fmla="*/ 1671 h 3873"/>
              <a:gd name="T16" fmla="*/ 2649 w 2753"/>
              <a:gd name="T17" fmla="*/ 2118 h 3873"/>
              <a:gd name="T18" fmla="*/ 2746 w 2753"/>
              <a:gd name="T19" fmla="*/ 2586 h 3873"/>
              <a:gd name="T20" fmla="*/ 2739 w 2753"/>
              <a:gd name="T21" fmla="*/ 3028 h 3873"/>
              <a:gd name="T22" fmla="*/ 2671 w 2753"/>
              <a:gd name="T23" fmla="*/ 3397 h 3873"/>
              <a:gd name="T24" fmla="*/ 2597 w 2753"/>
              <a:gd name="T25" fmla="*/ 3648 h 3873"/>
              <a:gd name="T26" fmla="*/ 2533 w 2753"/>
              <a:gd name="T27" fmla="*/ 3764 h 3873"/>
              <a:gd name="T28" fmla="*/ 2319 w 2753"/>
              <a:gd name="T29" fmla="*/ 3855 h 3873"/>
              <a:gd name="T30" fmla="*/ 1959 w 2753"/>
              <a:gd name="T31" fmla="*/ 3868 h 3873"/>
              <a:gd name="T32" fmla="*/ 1531 w 2753"/>
              <a:gd name="T33" fmla="*/ 3768 h 3873"/>
              <a:gd name="T34" fmla="*/ 1146 w 2753"/>
              <a:gd name="T35" fmla="*/ 3597 h 3873"/>
              <a:gd name="T36" fmla="*/ 846 w 2753"/>
              <a:gd name="T37" fmla="*/ 3420 h 3873"/>
              <a:gd name="T38" fmla="*/ 669 w 2753"/>
              <a:gd name="T39" fmla="*/ 3297 h 3873"/>
              <a:gd name="T40" fmla="*/ 562 w 2753"/>
              <a:gd name="T41" fmla="*/ 3206 h 3873"/>
              <a:gd name="T42" fmla="*/ 189 w 2753"/>
              <a:gd name="T43" fmla="*/ 2718 h 3873"/>
              <a:gd name="T44" fmla="*/ 0 w 2753"/>
              <a:gd name="T45" fmla="*/ 2148 h 3873"/>
              <a:gd name="T46" fmla="*/ 79 w 2753"/>
              <a:gd name="T47" fmla="*/ 1729 h 3873"/>
              <a:gd name="T48" fmla="*/ 217 w 2753"/>
              <a:gd name="T49" fmla="*/ 1491 h 3873"/>
              <a:gd name="T50" fmla="*/ 319 w 2753"/>
              <a:gd name="T51" fmla="*/ 1380 h 3873"/>
              <a:gd name="T52" fmla="*/ 368 w 2753"/>
              <a:gd name="T53" fmla="*/ 1135 h 3873"/>
              <a:gd name="T54" fmla="*/ 353 w 2753"/>
              <a:gd name="T55" fmla="*/ 831 h 3873"/>
              <a:gd name="T56" fmla="*/ 384 w 2753"/>
              <a:gd name="T57" fmla="*/ 675 h 3873"/>
              <a:gd name="T58" fmla="*/ 559 w 2753"/>
              <a:gd name="T59" fmla="*/ 591 h 3873"/>
              <a:gd name="T60" fmla="*/ 699 w 2753"/>
              <a:gd name="T61" fmla="*/ 664 h 3873"/>
              <a:gd name="T62" fmla="*/ 769 w 2753"/>
              <a:gd name="T63" fmla="*/ 866 h 3873"/>
              <a:gd name="T64" fmla="*/ 791 w 2753"/>
              <a:gd name="T65" fmla="*/ 1115 h 3873"/>
              <a:gd name="T66" fmla="*/ 1008 w 2753"/>
              <a:gd name="T67" fmla="*/ 1053 h 3873"/>
              <a:gd name="T68" fmla="*/ 1433 w 2753"/>
              <a:gd name="T69" fmla="*/ 700 h 3873"/>
              <a:gd name="T70" fmla="*/ 1737 w 2753"/>
              <a:gd name="T71" fmla="*/ 600 h 3873"/>
              <a:gd name="T72" fmla="*/ 2062 w 2753"/>
              <a:gd name="T73" fmla="*/ 557 h 3873"/>
              <a:gd name="T74" fmla="*/ 1277 w 2753"/>
              <a:gd name="T75" fmla="*/ 18 h 3873"/>
              <a:gd name="T76" fmla="*/ 1315 w 2753"/>
              <a:gd name="T77" fmla="*/ 111 h 3873"/>
              <a:gd name="T78" fmla="*/ 1329 w 2753"/>
              <a:gd name="T79" fmla="*/ 229 h 3873"/>
              <a:gd name="T80" fmla="*/ 1389 w 2753"/>
              <a:gd name="T81" fmla="*/ 278 h 3873"/>
              <a:gd name="T82" fmla="*/ 1471 w 2753"/>
              <a:gd name="T83" fmla="*/ 138 h 3873"/>
              <a:gd name="T84" fmla="*/ 1600 w 2753"/>
              <a:gd name="T85" fmla="*/ 22 h 3873"/>
              <a:gd name="T86" fmla="*/ 1671 w 2753"/>
              <a:gd name="T87" fmla="*/ 108 h 3873"/>
              <a:gd name="T88" fmla="*/ 1649 w 2753"/>
              <a:gd name="T89" fmla="*/ 249 h 3873"/>
              <a:gd name="T90" fmla="*/ 1666 w 2753"/>
              <a:gd name="T91" fmla="*/ 408 h 3873"/>
              <a:gd name="T92" fmla="*/ 1775 w 2753"/>
              <a:gd name="T93" fmla="*/ 511 h 3873"/>
              <a:gd name="T94" fmla="*/ 1529 w 2753"/>
              <a:gd name="T95" fmla="*/ 580 h 3873"/>
              <a:gd name="T96" fmla="*/ 1239 w 2753"/>
              <a:gd name="T97" fmla="*/ 735 h 3873"/>
              <a:gd name="T98" fmla="*/ 995 w 2753"/>
              <a:gd name="T99" fmla="*/ 958 h 3873"/>
              <a:gd name="T100" fmla="*/ 871 w 2753"/>
              <a:gd name="T101" fmla="*/ 1124 h 3873"/>
              <a:gd name="T102" fmla="*/ 855 w 2753"/>
              <a:gd name="T103" fmla="*/ 1100 h 3873"/>
              <a:gd name="T104" fmla="*/ 826 w 2753"/>
              <a:gd name="T105" fmla="*/ 798 h 3873"/>
              <a:gd name="T106" fmla="*/ 837 w 2753"/>
              <a:gd name="T107" fmla="*/ 658 h 3873"/>
              <a:gd name="T108" fmla="*/ 897 w 2753"/>
              <a:gd name="T109" fmla="*/ 555 h 3873"/>
              <a:gd name="T110" fmla="*/ 704 w 2753"/>
              <a:gd name="T111" fmla="*/ 437 h 3873"/>
              <a:gd name="T112" fmla="*/ 609 w 2753"/>
              <a:gd name="T113" fmla="*/ 320 h 3873"/>
              <a:gd name="T114" fmla="*/ 691 w 2753"/>
              <a:gd name="T115" fmla="*/ 206 h 3873"/>
              <a:gd name="T116" fmla="*/ 886 w 2753"/>
              <a:gd name="T117" fmla="*/ 251 h 3873"/>
              <a:gd name="T118" fmla="*/ 1144 w 2753"/>
              <a:gd name="T119" fmla="*/ 375 h 3873"/>
              <a:gd name="T120" fmla="*/ 1115 w 2753"/>
              <a:gd name="T121" fmla="*/ 189 h 3873"/>
              <a:gd name="T122" fmla="*/ 1120 w 2753"/>
              <a:gd name="T123" fmla="*/ 38 h 3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3" h="3873">
                <a:moveTo>
                  <a:pt x="2122" y="555"/>
                </a:moveTo>
                <a:lnTo>
                  <a:pt x="2180" y="557"/>
                </a:lnTo>
                <a:lnTo>
                  <a:pt x="2231" y="560"/>
                </a:lnTo>
                <a:lnTo>
                  <a:pt x="2275" y="568"/>
                </a:lnTo>
                <a:lnTo>
                  <a:pt x="2311" y="580"/>
                </a:lnTo>
                <a:lnTo>
                  <a:pt x="2346" y="598"/>
                </a:lnTo>
                <a:lnTo>
                  <a:pt x="2375" y="626"/>
                </a:lnTo>
                <a:lnTo>
                  <a:pt x="2399" y="658"/>
                </a:lnTo>
                <a:lnTo>
                  <a:pt x="2419" y="695"/>
                </a:lnTo>
                <a:lnTo>
                  <a:pt x="2433" y="735"/>
                </a:lnTo>
                <a:lnTo>
                  <a:pt x="2442" y="777"/>
                </a:lnTo>
                <a:lnTo>
                  <a:pt x="2444" y="820"/>
                </a:lnTo>
                <a:lnTo>
                  <a:pt x="2440" y="864"/>
                </a:lnTo>
                <a:lnTo>
                  <a:pt x="2431" y="908"/>
                </a:lnTo>
                <a:lnTo>
                  <a:pt x="2415" y="948"/>
                </a:lnTo>
                <a:lnTo>
                  <a:pt x="2391" y="984"/>
                </a:lnTo>
                <a:lnTo>
                  <a:pt x="2364" y="1013"/>
                </a:lnTo>
                <a:lnTo>
                  <a:pt x="2331" y="1037"/>
                </a:lnTo>
                <a:lnTo>
                  <a:pt x="2293" y="1057"/>
                </a:lnTo>
                <a:lnTo>
                  <a:pt x="2253" y="1073"/>
                </a:lnTo>
                <a:lnTo>
                  <a:pt x="2211" y="1086"/>
                </a:lnTo>
                <a:lnTo>
                  <a:pt x="2166" y="1098"/>
                </a:lnTo>
                <a:lnTo>
                  <a:pt x="2122" y="1111"/>
                </a:lnTo>
                <a:lnTo>
                  <a:pt x="2079" y="1124"/>
                </a:lnTo>
                <a:lnTo>
                  <a:pt x="2037" y="1138"/>
                </a:lnTo>
                <a:lnTo>
                  <a:pt x="1999" y="1157"/>
                </a:lnTo>
                <a:lnTo>
                  <a:pt x="1962" y="1178"/>
                </a:lnTo>
                <a:lnTo>
                  <a:pt x="1931" y="1204"/>
                </a:lnTo>
                <a:lnTo>
                  <a:pt x="1935" y="1235"/>
                </a:lnTo>
                <a:lnTo>
                  <a:pt x="1946" y="1260"/>
                </a:lnTo>
                <a:lnTo>
                  <a:pt x="1959" y="1282"/>
                </a:lnTo>
                <a:lnTo>
                  <a:pt x="1977" y="1302"/>
                </a:lnTo>
                <a:lnTo>
                  <a:pt x="1997" y="1318"/>
                </a:lnTo>
                <a:lnTo>
                  <a:pt x="2019" y="1333"/>
                </a:lnTo>
                <a:lnTo>
                  <a:pt x="2039" y="1346"/>
                </a:lnTo>
                <a:lnTo>
                  <a:pt x="2060" y="1360"/>
                </a:lnTo>
                <a:lnTo>
                  <a:pt x="2159" y="1433"/>
                </a:lnTo>
                <a:lnTo>
                  <a:pt x="2248" y="1509"/>
                </a:lnTo>
                <a:lnTo>
                  <a:pt x="2328" y="1588"/>
                </a:lnTo>
                <a:lnTo>
                  <a:pt x="2400" y="1671"/>
                </a:lnTo>
                <a:lnTo>
                  <a:pt x="2464" y="1757"/>
                </a:lnTo>
                <a:lnTo>
                  <a:pt x="2522" y="1844"/>
                </a:lnTo>
                <a:lnTo>
                  <a:pt x="2571" y="1933"/>
                </a:lnTo>
                <a:lnTo>
                  <a:pt x="2613" y="2026"/>
                </a:lnTo>
                <a:lnTo>
                  <a:pt x="2649" y="2118"/>
                </a:lnTo>
                <a:lnTo>
                  <a:pt x="2679" y="2211"/>
                </a:lnTo>
                <a:lnTo>
                  <a:pt x="2704" y="2304"/>
                </a:lnTo>
                <a:lnTo>
                  <a:pt x="2722" y="2398"/>
                </a:lnTo>
                <a:lnTo>
                  <a:pt x="2737" y="2493"/>
                </a:lnTo>
                <a:lnTo>
                  <a:pt x="2746" y="2586"/>
                </a:lnTo>
                <a:lnTo>
                  <a:pt x="2751" y="2677"/>
                </a:lnTo>
                <a:lnTo>
                  <a:pt x="2753" y="2768"/>
                </a:lnTo>
                <a:lnTo>
                  <a:pt x="2751" y="2857"/>
                </a:lnTo>
                <a:lnTo>
                  <a:pt x="2746" y="2942"/>
                </a:lnTo>
                <a:lnTo>
                  <a:pt x="2739" y="3028"/>
                </a:lnTo>
                <a:lnTo>
                  <a:pt x="2728" y="3108"/>
                </a:lnTo>
                <a:lnTo>
                  <a:pt x="2715" y="3186"/>
                </a:lnTo>
                <a:lnTo>
                  <a:pt x="2702" y="3260"/>
                </a:lnTo>
                <a:lnTo>
                  <a:pt x="2688" y="3331"/>
                </a:lnTo>
                <a:lnTo>
                  <a:pt x="2671" y="3397"/>
                </a:lnTo>
                <a:lnTo>
                  <a:pt x="2657" y="3458"/>
                </a:lnTo>
                <a:lnTo>
                  <a:pt x="2640" y="3515"/>
                </a:lnTo>
                <a:lnTo>
                  <a:pt x="2624" y="3564"/>
                </a:lnTo>
                <a:lnTo>
                  <a:pt x="2609" y="3609"/>
                </a:lnTo>
                <a:lnTo>
                  <a:pt x="2597" y="3648"/>
                </a:lnTo>
                <a:lnTo>
                  <a:pt x="2584" y="3680"/>
                </a:lnTo>
                <a:lnTo>
                  <a:pt x="2573" y="3704"/>
                </a:lnTo>
                <a:lnTo>
                  <a:pt x="2566" y="3722"/>
                </a:lnTo>
                <a:lnTo>
                  <a:pt x="2560" y="3733"/>
                </a:lnTo>
                <a:lnTo>
                  <a:pt x="2533" y="3764"/>
                </a:lnTo>
                <a:lnTo>
                  <a:pt x="2499" y="3789"/>
                </a:lnTo>
                <a:lnTo>
                  <a:pt x="2459" y="3811"/>
                </a:lnTo>
                <a:lnTo>
                  <a:pt x="2415" y="3829"/>
                </a:lnTo>
                <a:lnTo>
                  <a:pt x="2368" y="3844"/>
                </a:lnTo>
                <a:lnTo>
                  <a:pt x="2319" y="3855"/>
                </a:lnTo>
                <a:lnTo>
                  <a:pt x="2269" y="3862"/>
                </a:lnTo>
                <a:lnTo>
                  <a:pt x="2220" y="3868"/>
                </a:lnTo>
                <a:lnTo>
                  <a:pt x="2133" y="3873"/>
                </a:lnTo>
                <a:lnTo>
                  <a:pt x="2046" y="3873"/>
                </a:lnTo>
                <a:lnTo>
                  <a:pt x="1959" y="3868"/>
                </a:lnTo>
                <a:lnTo>
                  <a:pt x="1871" y="3855"/>
                </a:lnTo>
                <a:lnTo>
                  <a:pt x="1784" y="3838"/>
                </a:lnTo>
                <a:lnTo>
                  <a:pt x="1699" y="3818"/>
                </a:lnTo>
                <a:lnTo>
                  <a:pt x="1613" y="3795"/>
                </a:lnTo>
                <a:lnTo>
                  <a:pt x="1531" y="3768"/>
                </a:lnTo>
                <a:lnTo>
                  <a:pt x="1449" y="3737"/>
                </a:lnTo>
                <a:lnTo>
                  <a:pt x="1369" y="3704"/>
                </a:lnTo>
                <a:lnTo>
                  <a:pt x="1293" y="3669"/>
                </a:lnTo>
                <a:lnTo>
                  <a:pt x="1219" y="3635"/>
                </a:lnTo>
                <a:lnTo>
                  <a:pt x="1146" y="3597"/>
                </a:lnTo>
                <a:lnTo>
                  <a:pt x="1079" y="3560"/>
                </a:lnTo>
                <a:lnTo>
                  <a:pt x="1015" y="3524"/>
                </a:lnTo>
                <a:lnTo>
                  <a:pt x="953" y="3488"/>
                </a:lnTo>
                <a:lnTo>
                  <a:pt x="899" y="3453"/>
                </a:lnTo>
                <a:lnTo>
                  <a:pt x="846" y="3420"/>
                </a:lnTo>
                <a:lnTo>
                  <a:pt x="800" y="3389"/>
                </a:lnTo>
                <a:lnTo>
                  <a:pt x="759" y="3360"/>
                </a:lnTo>
                <a:lnTo>
                  <a:pt x="722" y="3335"/>
                </a:lnTo>
                <a:lnTo>
                  <a:pt x="693" y="3313"/>
                </a:lnTo>
                <a:lnTo>
                  <a:pt x="669" y="3297"/>
                </a:lnTo>
                <a:lnTo>
                  <a:pt x="653" y="3284"/>
                </a:lnTo>
                <a:lnTo>
                  <a:pt x="642" y="3275"/>
                </a:lnTo>
                <a:lnTo>
                  <a:pt x="640" y="3273"/>
                </a:lnTo>
                <a:lnTo>
                  <a:pt x="644" y="3277"/>
                </a:lnTo>
                <a:lnTo>
                  <a:pt x="562" y="3206"/>
                </a:lnTo>
                <a:lnTo>
                  <a:pt x="482" y="3124"/>
                </a:lnTo>
                <a:lnTo>
                  <a:pt x="402" y="3033"/>
                </a:lnTo>
                <a:lnTo>
                  <a:pt x="326" y="2935"/>
                </a:lnTo>
                <a:lnTo>
                  <a:pt x="255" y="2829"/>
                </a:lnTo>
                <a:lnTo>
                  <a:pt x="189" y="2718"/>
                </a:lnTo>
                <a:lnTo>
                  <a:pt x="131" y="2604"/>
                </a:lnTo>
                <a:lnTo>
                  <a:pt x="82" y="2484"/>
                </a:lnTo>
                <a:lnTo>
                  <a:pt x="40" y="2362"/>
                </a:lnTo>
                <a:lnTo>
                  <a:pt x="11" y="2240"/>
                </a:lnTo>
                <a:lnTo>
                  <a:pt x="0" y="2148"/>
                </a:lnTo>
                <a:lnTo>
                  <a:pt x="0" y="2057"/>
                </a:lnTo>
                <a:lnTo>
                  <a:pt x="9" y="1969"/>
                </a:lnTo>
                <a:lnTo>
                  <a:pt x="26" y="1886"/>
                </a:lnTo>
                <a:lnTo>
                  <a:pt x="51" y="1804"/>
                </a:lnTo>
                <a:lnTo>
                  <a:pt x="79" y="1729"/>
                </a:lnTo>
                <a:lnTo>
                  <a:pt x="111" y="1658"/>
                </a:lnTo>
                <a:lnTo>
                  <a:pt x="146" y="1595"/>
                </a:lnTo>
                <a:lnTo>
                  <a:pt x="180" y="1537"/>
                </a:lnTo>
                <a:lnTo>
                  <a:pt x="197" y="1513"/>
                </a:lnTo>
                <a:lnTo>
                  <a:pt x="217" y="1491"/>
                </a:lnTo>
                <a:lnTo>
                  <a:pt x="237" y="1471"/>
                </a:lnTo>
                <a:lnTo>
                  <a:pt x="259" y="1451"/>
                </a:lnTo>
                <a:lnTo>
                  <a:pt x="279" y="1429"/>
                </a:lnTo>
                <a:lnTo>
                  <a:pt x="300" y="1406"/>
                </a:lnTo>
                <a:lnTo>
                  <a:pt x="319" y="1380"/>
                </a:lnTo>
                <a:lnTo>
                  <a:pt x="335" y="1349"/>
                </a:lnTo>
                <a:lnTo>
                  <a:pt x="349" y="1313"/>
                </a:lnTo>
                <a:lnTo>
                  <a:pt x="359" y="1269"/>
                </a:lnTo>
                <a:lnTo>
                  <a:pt x="364" y="1220"/>
                </a:lnTo>
                <a:lnTo>
                  <a:pt x="368" y="1135"/>
                </a:lnTo>
                <a:lnTo>
                  <a:pt x="366" y="1058"/>
                </a:lnTo>
                <a:lnTo>
                  <a:pt x="364" y="989"/>
                </a:lnTo>
                <a:lnTo>
                  <a:pt x="360" y="929"/>
                </a:lnTo>
                <a:lnTo>
                  <a:pt x="357" y="877"/>
                </a:lnTo>
                <a:lnTo>
                  <a:pt x="353" y="831"/>
                </a:lnTo>
                <a:lnTo>
                  <a:pt x="353" y="789"/>
                </a:lnTo>
                <a:lnTo>
                  <a:pt x="355" y="755"/>
                </a:lnTo>
                <a:lnTo>
                  <a:pt x="359" y="724"/>
                </a:lnTo>
                <a:lnTo>
                  <a:pt x="369" y="698"/>
                </a:lnTo>
                <a:lnTo>
                  <a:pt x="384" y="675"/>
                </a:lnTo>
                <a:lnTo>
                  <a:pt x="406" y="653"/>
                </a:lnTo>
                <a:lnTo>
                  <a:pt x="435" y="635"/>
                </a:lnTo>
                <a:lnTo>
                  <a:pt x="473" y="617"/>
                </a:lnTo>
                <a:lnTo>
                  <a:pt x="520" y="600"/>
                </a:lnTo>
                <a:lnTo>
                  <a:pt x="559" y="591"/>
                </a:lnTo>
                <a:lnTo>
                  <a:pt x="593" y="591"/>
                </a:lnTo>
                <a:lnTo>
                  <a:pt x="624" y="598"/>
                </a:lnTo>
                <a:lnTo>
                  <a:pt x="651" y="615"/>
                </a:lnTo>
                <a:lnTo>
                  <a:pt x="677" y="635"/>
                </a:lnTo>
                <a:lnTo>
                  <a:pt x="699" y="664"/>
                </a:lnTo>
                <a:lnTo>
                  <a:pt x="717" y="697"/>
                </a:lnTo>
                <a:lnTo>
                  <a:pt x="733" y="733"/>
                </a:lnTo>
                <a:lnTo>
                  <a:pt x="748" y="775"/>
                </a:lnTo>
                <a:lnTo>
                  <a:pt x="760" y="818"/>
                </a:lnTo>
                <a:lnTo>
                  <a:pt x="769" y="866"/>
                </a:lnTo>
                <a:lnTo>
                  <a:pt x="777" y="915"/>
                </a:lnTo>
                <a:lnTo>
                  <a:pt x="782" y="964"/>
                </a:lnTo>
                <a:lnTo>
                  <a:pt x="788" y="1015"/>
                </a:lnTo>
                <a:lnTo>
                  <a:pt x="789" y="1066"/>
                </a:lnTo>
                <a:lnTo>
                  <a:pt x="791" y="1115"/>
                </a:lnTo>
                <a:lnTo>
                  <a:pt x="791" y="1164"/>
                </a:lnTo>
                <a:lnTo>
                  <a:pt x="791" y="1420"/>
                </a:lnTo>
                <a:lnTo>
                  <a:pt x="884" y="1224"/>
                </a:lnTo>
                <a:lnTo>
                  <a:pt x="942" y="1137"/>
                </a:lnTo>
                <a:lnTo>
                  <a:pt x="1008" y="1053"/>
                </a:lnTo>
                <a:lnTo>
                  <a:pt x="1080" y="969"/>
                </a:lnTo>
                <a:lnTo>
                  <a:pt x="1160" y="893"/>
                </a:lnTo>
                <a:lnTo>
                  <a:pt x="1248" y="820"/>
                </a:lnTo>
                <a:lnTo>
                  <a:pt x="1339" y="757"/>
                </a:lnTo>
                <a:lnTo>
                  <a:pt x="1433" y="700"/>
                </a:lnTo>
                <a:lnTo>
                  <a:pt x="1531" y="657"/>
                </a:lnTo>
                <a:lnTo>
                  <a:pt x="1573" y="642"/>
                </a:lnTo>
                <a:lnTo>
                  <a:pt x="1622" y="628"/>
                </a:lnTo>
                <a:lnTo>
                  <a:pt x="1679" y="613"/>
                </a:lnTo>
                <a:lnTo>
                  <a:pt x="1737" y="600"/>
                </a:lnTo>
                <a:lnTo>
                  <a:pt x="1800" y="588"/>
                </a:lnTo>
                <a:lnTo>
                  <a:pt x="1866" y="577"/>
                </a:lnTo>
                <a:lnTo>
                  <a:pt x="1931" y="568"/>
                </a:lnTo>
                <a:lnTo>
                  <a:pt x="1999" y="562"/>
                </a:lnTo>
                <a:lnTo>
                  <a:pt x="2062" y="557"/>
                </a:lnTo>
                <a:lnTo>
                  <a:pt x="2122" y="555"/>
                </a:lnTo>
                <a:close/>
                <a:moveTo>
                  <a:pt x="1200" y="0"/>
                </a:moveTo>
                <a:lnTo>
                  <a:pt x="1231" y="2"/>
                </a:lnTo>
                <a:lnTo>
                  <a:pt x="1257" y="8"/>
                </a:lnTo>
                <a:lnTo>
                  <a:pt x="1277" y="18"/>
                </a:lnTo>
                <a:lnTo>
                  <a:pt x="1291" y="31"/>
                </a:lnTo>
                <a:lnTo>
                  <a:pt x="1300" y="48"/>
                </a:lnTo>
                <a:lnTo>
                  <a:pt x="1308" y="68"/>
                </a:lnTo>
                <a:lnTo>
                  <a:pt x="1311" y="89"/>
                </a:lnTo>
                <a:lnTo>
                  <a:pt x="1315" y="111"/>
                </a:lnTo>
                <a:lnTo>
                  <a:pt x="1315" y="137"/>
                </a:lnTo>
                <a:lnTo>
                  <a:pt x="1317" y="160"/>
                </a:lnTo>
                <a:lnTo>
                  <a:pt x="1320" y="186"/>
                </a:lnTo>
                <a:lnTo>
                  <a:pt x="1324" y="208"/>
                </a:lnTo>
                <a:lnTo>
                  <a:pt x="1329" y="229"/>
                </a:lnTo>
                <a:lnTo>
                  <a:pt x="1339" y="249"/>
                </a:lnTo>
                <a:lnTo>
                  <a:pt x="1349" y="266"/>
                </a:lnTo>
                <a:lnTo>
                  <a:pt x="1364" y="278"/>
                </a:lnTo>
                <a:lnTo>
                  <a:pt x="1375" y="278"/>
                </a:lnTo>
                <a:lnTo>
                  <a:pt x="1389" y="278"/>
                </a:lnTo>
                <a:lnTo>
                  <a:pt x="1400" y="280"/>
                </a:lnTo>
                <a:lnTo>
                  <a:pt x="1420" y="246"/>
                </a:lnTo>
                <a:lnTo>
                  <a:pt x="1439" y="209"/>
                </a:lnTo>
                <a:lnTo>
                  <a:pt x="1455" y="173"/>
                </a:lnTo>
                <a:lnTo>
                  <a:pt x="1471" y="138"/>
                </a:lnTo>
                <a:lnTo>
                  <a:pt x="1489" y="104"/>
                </a:lnTo>
                <a:lnTo>
                  <a:pt x="1511" y="71"/>
                </a:lnTo>
                <a:lnTo>
                  <a:pt x="1537" y="42"/>
                </a:lnTo>
                <a:lnTo>
                  <a:pt x="1568" y="18"/>
                </a:lnTo>
                <a:lnTo>
                  <a:pt x="1600" y="22"/>
                </a:lnTo>
                <a:lnTo>
                  <a:pt x="1626" y="29"/>
                </a:lnTo>
                <a:lnTo>
                  <a:pt x="1646" y="44"/>
                </a:lnTo>
                <a:lnTo>
                  <a:pt x="1659" y="62"/>
                </a:lnTo>
                <a:lnTo>
                  <a:pt x="1668" y="82"/>
                </a:lnTo>
                <a:lnTo>
                  <a:pt x="1671" y="108"/>
                </a:lnTo>
                <a:lnTo>
                  <a:pt x="1673" y="133"/>
                </a:lnTo>
                <a:lnTo>
                  <a:pt x="1669" y="162"/>
                </a:lnTo>
                <a:lnTo>
                  <a:pt x="1664" y="191"/>
                </a:lnTo>
                <a:lnTo>
                  <a:pt x="1657" y="220"/>
                </a:lnTo>
                <a:lnTo>
                  <a:pt x="1649" y="249"/>
                </a:lnTo>
                <a:lnTo>
                  <a:pt x="1640" y="278"/>
                </a:lnTo>
                <a:lnTo>
                  <a:pt x="1633" y="304"/>
                </a:lnTo>
                <a:lnTo>
                  <a:pt x="1626" y="329"/>
                </a:lnTo>
                <a:lnTo>
                  <a:pt x="1620" y="349"/>
                </a:lnTo>
                <a:lnTo>
                  <a:pt x="1666" y="408"/>
                </a:lnTo>
                <a:lnTo>
                  <a:pt x="1717" y="458"/>
                </a:lnTo>
                <a:lnTo>
                  <a:pt x="1771" y="502"/>
                </a:lnTo>
                <a:lnTo>
                  <a:pt x="1773" y="504"/>
                </a:lnTo>
                <a:lnTo>
                  <a:pt x="1773" y="508"/>
                </a:lnTo>
                <a:lnTo>
                  <a:pt x="1775" y="511"/>
                </a:lnTo>
                <a:lnTo>
                  <a:pt x="1775" y="515"/>
                </a:lnTo>
                <a:lnTo>
                  <a:pt x="1777" y="517"/>
                </a:lnTo>
                <a:lnTo>
                  <a:pt x="1686" y="535"/>
                </a:lnTo>
                <a:lnTo>
                  <a:pt x="1604" y="557"/>
                </a:lnTo>
                <a:lnTo>
                  <a:pt x="1529" y="580"/>
                </a:lnTo>
                <a:lnTo>
                  <a:pt x="1462" y="606"/>
                </a:lnTo>
                <a:lnTo>
                  <a:pt x="1400" y="635"/>
                </a:lnTo>
                <a:lnTo>
                  <a:pt x="1342" y="666"/>
                </a:lnTo>
                <a:lnTo>
                  <a:pt x="1289" y="700"/>
                </a:lnTo>
                <a:lnTo>
                  <a:pt x="1239" y="735"/>
                </a:lnTo>
                <a:lnTo>
                  <a:pt x="1189" y="773"/>
                </a:lnTo>
                <a:lnTo>
                  <a:pt x="1140" y="813"/>
                </a:lnTo>
                <a:lnTo>
                  <a:pt x="1091" y="857"/>
                </a:lnTo>
                <a:lnTo>
                  <a:pt x="1039" y="908"/>
                </a:lnTo>
                <a:lnTo>
                  <a:pt x="995" y="958"/>
                </a:lnTo>
                <a:lnTo>
                  <a:pt x="955" y="1009"/>
                </a:lnTo>
                <a:lnTo>
                  <a:pt x="919" y="1060"/>
                </a:lnTo>
                <a:lnTo>
                  <a:pt x="880" y="1111"/>
                </a:lnTo>
                <a:lnTo>
                  <a:pt x="877" y="1115"/>
                </a:lnTo>
                <a:lnTo>
                  <a:pt x="871" y="1124"/>
                </a:lnTo>
                <a:lnTo>
                  <a:pt x="866" y="1135"/>
                </a:lnTo>
                <a:lnTo>
                  <a:pt x="860" y="1146"/>
                </a:lnTo>
                <a:lnTo>
                  <a:pt x="855" y="1153"/>
                </a:lnTo>
                <a:lnTo>
                  <a:pt x="851" y="1157"/>
                </a:lnTo>
                <a:lnTo>
                  <a:pt x="855" y="1100"/>
                </a:lnTo>
                <a:lnTo>
                  <a:pt x="855" y="1038"/>
                </a:lnTo>
                <a:lnTo>
                  <a:pt x="851" y="977"/>
                </a:lnTo>
                <a:lnTo>
                  <a:pt x="844" y="913"/>
                </a:lnTo>
                <a:lnTo>
                  <a:pt x="835" y="853"/>
                </a:lnTo>
                <a:lnTo>
                  <a:pt x="826" y="798"/>
                </a:lnTo>
                <a:lnTo>
                  <a:pt x="813" y="751"/>
                </a:lnTo>
                <a:lnTo>
                  <a:pt x="800" y="713"/>
                </a:lnTo>
                <a:lnTo>
                  <a:pt x="809" y="698"/>
                </a:lnTo>
                <a:lnTo>
                  <a:pt x="822" y="678"/>
                </a:lnTo>
                <a:lnTo>
                  <a:pt x="837" y="658"/>
                </a:lnTo>
                <a:lnTo>
                  <a:pt x="853" y="637"/>
                </a:lnTo>
                <a:lnTo>
                  <a:pt x="869" y="615"/>
                </a:lnTo>
                <a:lnTo>
                  <a:pt x="882" y="593"/>
                </a:lnTo>
                <a:lnTo>
                  <a:pt x="891" y="573"/>
                </a:lnTo>
                <a:lnTo>
                  <a:pt x="897" y="555"/>
                </a:lnTo>
                <a:lnTo>
                  <a:pt x="897" y="540"/>
                </a:lnTo>
                <a:lnTo>
                  <a:pt x="840" y="511"/>
                </a:lnTo>
                <a:lnTo>
                  <a:pt x="788" y="484"/>
                </a:lnTo>
                <a:lnTo>
                  <a:pt x="742" y="460"/>
                </a:lnTo>
                <a:lnTo>
                  <a:pt x="704" y="437"/>
                </a:lnTo>
                <a:lnTo>
                  <a:pt x="669" y="415"/>
                </a:lnTo>
                <a:lnTo>
                  <a:pt x="644" y="393"/>
                </a:lnTo>
                <a:lnTo>
                  <a:pt x="624" y="371"/>
                </a:lnTo>
                <a:lnTo>
                  <a:pt x="613" y="348"/>
                </a:lnTo>
                <a:lnTo>
                  <a:pt x="609" y="320"/>
                </a:lnTo>
                <a:lnTo>
                  <a:pt x="615" y="291"/>
                </a:lnTo>
                <a:lnTo>
                  <a:pt x="628" y="258"/>
                </a:lnTo>
                <a:lnTo>
                  <a:pt x="646" y="233"/>
                </a:lnTo>
                <a:lnTo>
                  <a:pt x="666" y="215"/>
                </a:lnTo>
                <a:lnTo>
                  <a:pt x="691" y="206"/>
                </a:lnTo>
                <a:lnTo>
                  <a:pt x="720" y="202"/>
                </a:lnTo>
                <a:lnTo>
                  <a:pt x="755" y="206"/>
                </a:lnTo>
                <a:lnTo>
                  <a:pt x="793" y="215"/>
                </a:lnTo>
                <a:lnTo>
                  <a:pt x="837" y="231"/>
                </a:lnTo>
                <a:lnTo>
                  <a:pt x="886" y="251"/>
                </a:lnTo>
                <a:lnTo>
                  <a:pt x="940" y="277"/>
                </a:lnTo>
                <a:lnTo>
                  <a:pt x="1000" y="308"/>
                </a:lnTo>
                <a:lnTo>
                  <a:pt x="1066" y="340"/>
                </a:lnTo>
                <a:lnTo>
                  <a:pt x="1137" y="378"/>
                </a:lnTo>
                <a:lnTo>
                  <a:pt x="1144" y="375"/>
                </a:lnTo>
                <a:lnTo>
                  <a:pt x="1142" y="338"/>
                </a:lnTo>
                <a:lnTo>
                  <a:pt x="1137" y="302"/>
                </a:lnTo>
                <a:lnTo>
                  <a:pt x="1129" y="264"/>
                </a:lnTo>
                <a:lnTo>
                  <a:pt x="1122" y="228"/>
                </a:lnTo>
                <a:lnTo>
                  <a:pt x="1115" y="189"/>
                </a:lnTo>
                <a:lnTo>
                  <a:pt x="1109" y="155"/>
                </a:lnTo>
                <a:lnTo>
                  <a:pt x="1106" y="120"/>
                </a:lnTo>
                <a:lnTo>
                  <a:pt x="1106" y="89"/>
                </a:lnTo>
                <a:lnTo>
                  <a:pt x="1111" y="62"/>
                </a:lnTo>
                <a:lnTo>
                  <a:pt x="1120" y="38"/>
                </a:lnTo>
                <a:lnTo>
                  <a:pt x="1137" y="18"/>
                </a:lnTo>
                <a:lnTo>
                  <a:pt x="1160" y="4"/>
                </a:lnTo>
                <a:lnTo>
                  <a:pt x="120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ko-KR" altLang="en-US" sz="2701"/>
          </a:p>
        </p:txBody>
      </p:sp>
      <p:sp>
        <p:nvSpPr>
          <p:cNvPr id="20" name="Freeform 9">
            <a:extLst>
              <a:ext uri="{FF2B5EF4-FFF2-40B4-BE49-F238E27FC236}">
                <a16:creationId xmlns:a16="http://schemas.microsoft.com/office/drawing/2014/main" id="{9DBDA35E-55A0-479D-B44B-2D1D3E40EF6B}"/>
              </a:ext>
            </a:extLst>
          </p:cNvPr>
          <p:cNvSpPr>
            <a:spLocks noEditPoints="1"/>
          </p:cNvSpPr>
          <p:nvPr/>
        </p:nvSpPr>
        <p:spPr bwMode="auto">
          <a:xfrm>
            <a:off x="1388538" y="2311150"/>
            <a:ext cx="535648" cy="356790"/>
          </a:xfrm>
          <a:custGeom>
            <a:avLst/>
            <a:gdLst>
              <a:gd name="T0" fmla="*/ 1182 w 4436"/>
              <a:gd name="T1" fmla="*/ 1064 h 3111"/>
              <a:gd name="T2" fmla="*/ 1302 w 4436"/>
              <a:gd name="T3" fmla="*/ 1351 h 3111"/>
              <a:gd name="T4" fmla="*/ 1236 w 4436"/>
              <a:gd name="T5" fmla="*/ 1649 h 3111"/>
              <a:gd name="T6" fmla="*/ 976 w 4436"/>
              <a:gd name="T7" fmla="*/ 1793 h 3111"/>
              <a:gd name="T8" fmla="*/ 702 w 4436"/>
              <a:gd name="T9" fmla="*/ 1633 h 3111"/>
              <a:gd name="T10" fmla="*/ 611 w 4436"/>
              <a:gd name="T11" fmla="*/ 1300 h 3111"/>
              <a:gd name="T12" fmla="*/ 744 w 4436"/>
              <a:gd name="T13" fmla="*/ 1027 h 3111"/>
              <a:gd name="T14" fmla="*/ 3564 w 4436"/>
              <a:gd name="T15" fmla="*/ 958 h 3111"/>
              <a:gd name="T16" fmla="*/ 3798 w 4436"/>
              <a:gd name="T17" fmla="*/ 1113 h 3111"/>
              <a:gd name="T18" fmla="*/ 3851 w 4436"/>
              <a:gd name="T19" fmla="*/ 1396 h 3111"/>
              <a:gd name="T20" fmla="*/ 3749 w 4436"/>
              <a:gd name="T21" fmla="*/ 1671 h 3111"/>
              <a:gd name="T22" fmla="*/ 3520 w 4436"/>
              <a:gd name="T23" fmla="*/ 1795 h 3111"/>
              <a:gd name="T24" fmla="*/ 3235 w 4436"/>
              <a:gd name="T25" fmla="*/ 1644 h 3111"/>
              <a:gd name="T26" fmla="*/ 3167 w 4436"/>
              <a:gd name="T27" fmla="*/ 1302 h 3111"/>
              <a:gd name="T28" fmla="*/ 3325 w 4436"/>
              <a:gd name="T29" fmla="*/ 1027 h 3111"/>
              <a:gd name="T30" fmla="*/ 2318 w 4436"/>
              <a:gd name="T31" fmla="*/ 2 h 3111"/>
              <a:gd name="T32" fmla="*/ 2613 w 4436"/>
              <a:gd name="T33" fmla="*/ 102 h 3111"/>
              <a:gd name="T34" fmla="*/ 2871 w 4436"/>
              <a:gd name="T35" fmla="*/ 233 h 3111"/>
              <a:gd name="T36" fmla="*/ 3215 w 4436"/>
              <a:gd name="T37" fmla="*/ 218 h 3111"/>
              <a:gd name="T38" fmla="*/ 3642 w 4436"/>
              <a:gd name="T39" fmla="*/ 153 h 3111"/>
              <a:gd name="T40" fmla="*/ 4082 w 4436"/>
              <a:gd name="T41" fmla="*/ 240 h 3111"/>
              <a:gd name="T42" fmla="*/ 4364 w 4436"/>
              <a:gd name="T43" fmla="*/ 467 h 3111"/>
              <a:gd name="T44" fmla="*/ 4418 w 4436"/>
              <a:gd name="T45" fmla="*/ 884 h 3111"/>
              <a:gd name="T46" fmla="*/ 4222 w 4436"/>
              <a:gd name="T47" fmla="*/ 1284 h 3111"/>
              <a:gd name="T48" fmla="*/ 3955 w 4436"/>
              <a:gd name="T49" fmla="*/ 1565 h 3111"/>
              <a:gd name="T50" fmla="*/ 3944 w 4436"/>
              <a:gd name="T51" fmla="*/ 1400 h 3111"/>
              <a:gd name="T52" fmla="*/ 3880 w 4436"/>
              <a:gd name="T53" fmla="*/ 1027 h 3111"/>
              <a:gd name="T54" fmla="*/ 4071 w 4436"/>
              <a:gd name="T55" fmla="*/ 1022 h 3111"/>
              <a:gd name="T56" fmla="*/ 4236 w 4436"/>
              <a:gd name="T57" fmla="*/ 831 h 3111"/>
              <a:gd name="T58" fmla="*/ 4167 w 4436"/>
              <a:gd name="T59" fmla="*/ 562 h 3111"/>
              <a:gd name="T60" fmla="*/ 3938 w 4436"/>
              <a:gd name="T61" fmla="*/ 438 h 3111"/>
              <a:gd name="T62" fmla="*/ 3584 w 4436"/>
              <a:gd name="T63" fmla="*/ 431 h 3111"/>
              <a:gd name="T64" fmla="*/ 3165 w 4436"/>
              <a:gd name="T65" fmla="*/ 582 h 3111"/>
              <a:gd name="T66" fmla="*/ 2933 w 4436"/>
              <a:gd name="T67" fmla="*/ 918 h 3111"/>
              <a:gd name="T68" fmla="*/ 2865 w 4436"/>
              <a:gd name="T69" fmla="*/ 1396 h 3111"/>
              <a:gd name="T70" fmla="*/ 2738 w 4436"/>
              <a:gd name="T71" fmla="*/ 1847 h 3111"/>
              <a:gd name="T72" fmla="*/ 2513 w 4436"/>
              <a:gd name="T73" fmla="*/ 2264 h 3111"/>
              <a:gd name="T74" fmla="*/ 2347 w 4436"/>
              <a:gd name="T75" fmla="*/ 2738 h 3111"/>
              <a:gd name="T76" fmla="*/ 2309 w 4436"/>
              <a:gd name="T77" fmla="*/ 3084 h 3111"/>
              <a:gd name="T78" fmla="*/ 2198 w 4436"/>
              <a:gd name="T79" fmla="*/ 3104 h 3111"/>
              <a:gd name="T80" fmla="*/ 2155 w 4436"/>
              <a:gd name="T81" fmla="*/ 2942 h 3111"/>
              <a:gd name="T82" fmla="*/ 2029 w 4436"/>
              <a:gd name="T83" fmla="*/ 2424 h 3111"/>
              <a:gd name="T84" fmla="*/ 1798 w 4436"/>
              <a:gd name="T85" fmla="*/ 2005 h 3111"/>
              <a:gd name="T86" fmla="*/ 1615 w 4436"/>
              <a:gd name="T87" fmla="*/ 1584 h 3111"/>
              <a:gd name="T88" fmla="*/ 1542 w 4436"/>
              <a:gd name="T89" fmla="*/ 1105 h 3111"/>
              <a:gd name="T90" fmla="*/ 1407 w 4436"/>
              <a:gd name="T91" fmla="*/ 691 h 3111"/>
              <a:gd name="T92" fmla="*/ 1093 w 4436"/>
              <a:gd name="T93" fmla="*/ 475 h 3111"/>
              <a:gd name="T94" fmla="*/ 640 w 4436"/>
              <a:gd name="T95" fmla="*/ 424 h 3111"/>
              <a:gd name="T96" fmla="*/ 360 w 4436"/>
              <a:gd name="T97" fmla="*/ 509 h 3111"/>
              <a:gd name="T98" fmla="*/ 191 w 4436"/>
              <a:gd name="T99" fmla="*/ 715 h 3111"/>
              <a:gd name="T100" fmla="*/ 260 w 4436"/>
              <a:gd name="T101" fmla="*/ 965 h 3111"/>
              <a:gd name="T102" fmla="*/ 451 w 4436"/>
              <a:gd name="T103" fmla="*/ 1044 h 3111"/>
              <a:gd name="T104" fmla="*/ 513 w 4436"/>
              <a:gd name="T105" fmla="*/ 1213 h 3111"/>
              <a:gd name="T106" fmla="*/ 547 w 4436"/>
              <a:gd name="T107" fmla="*/ 1607 h 3111"/>
              <a:gd name="T108" fmla="*/ 204 w 4436"/>
              <a:gd name="T109" fmla="*/ 1264 h 3111"/>
              <a:gd name="T110" fmla="*/ 16 w 4436"/>
              <a:gd name="T111" fmla="*/ 889 h 3111"/>
              <a:gd name="T112" fmla="*/ 69 w 4436"/>
              <a:gd name="T113" fmla="*/ 493 h 3111"/>
              <a:gd name="T114" fmla="*/ 371 w 4436"/>
              <a:gd name="T115" fmla="*/ 240 h 3111"/>
              <a:gd name="T116" fmla="*/ 815 w 4436"/>
              <a:gd name="T117" fmla="*/ 145 h 3111"/>
              <a:gd name="T118" fmla="*/ 1333 w 4436"/>
              <a:gd name="T119" fmla="*/ 215 h 3111"/>
              <a:gd name="T120" fmla="*/ 1669 w 4436"/>
              <a:gd name="T121" fmla="*/ 235 h 3111"/>
              <a:gd name="T122" fmla="*/ 1876 w 4436"/>
              <a:gd name="T123" fmla="*/ 115 h 3111"/>
              <a:gd name="T124" fmla="*/ 2125 w 4436"/>
              <a:gd name="T125" fmla="*/ 9 h 3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6" h="3111">
                <a:moveTo>
                  <a:pt x="951" y="956"/>
                </a:moveTo>
                <a:lnTo>
                  <a:pt x="1005" y="964"/>
                </a:lnTo>
                <a:lnTo>
                  <a:pt x="1056" y="978"/>
                </a:lnTo>
                <a:lnTo>
                  <a:pt x="1104" y="1002"/>
                </a:lnTo>
                <a:lnTo>
                  <a:pt x="1144" y="1029"/>
                </a:lnTo>
                <a:lnTo>
                  <a:pt x="1182" y="1064"/>
                </a:lnTo>
                <a:lnTo>
                  <a:pt x="1213" y="1104"/>
                </a:lnTo>
                <a:lnTo>
                  <a:pt x="1240" y="1147"/>
                </a:lnTo>
                <a:lnTo>
                  <a:pt x="1264" y="1196"/>
                </a:lnTo>
                <a:lnTo>
                  <a:pt x="1282" y="1245"/>
                </a:lnTo>
                <a:lnTo>
                  <a:pt x="1295" y="1298"/>
                </a:lnTo>
                <a:lnTo>
                  <a:pt x="1302" y="1351"/>
                </a:lnTo>
                <a:lnTo>
                  <a:pt x="1304" y="1404"/>
                </a:lnTo>
                <a:lnTo>
                  <a:pt x="1302" y="1458"/>
                </a:lnTo>
                <a:lnTo>
                  <a:pt x="1293" y="1509"/>
                </a:lnTo>
                <a:lnTo>
                  <a:pt x="1280" y="1560"/>
                </a:lnTo>
                <a:lnTo>
                  <a:pt x="1262" y="1605"/>
                </a:lnTo>
                <a:lnTo>
                  <a:pt x="1236" y="1649"/>
                </a:lnTo>
                <a:lnTo>
                  <a:pt x="1207" y="1689"/>
                </a:lnTo>
                <a:lnTo>
                  <a:pt x="1173" y="1724"/>
                </a:lnTo>
                <a:lnTo>
                  <a:pt x="1131" y="1751"/>
                </a:lnTo>
                <a:lnTo>
                  <a:pt x="1084" y="1773"/>
                </a:lnTo>
                <a:lnTo>
                  <a:pt x="1033" y="1787"/>
                </a:lnTo>
                <a:lnTo>
                  <a:pt x="976" y="1793"/>
                </a:lnTo>
                <a:lnTo>
                  <a:pt x="922" y="1785"/>
                </a:lnTo>
                <a:lnTo>
                  <a:pt x="871" y="1771"/>
                </a:lnTo>
                <a:lnTo>
                  <a:pt x="822" y="1747"/>
                </a:lnTo>
                <a:lnTo>
                  <a:pt x="778" y="1715"/>
                </a:lnTo>
                <a:lnTo>
                  <a:pt x="738" y="1676"/>
                </a:lnTo>
                <a:lnTo>
                  <a:pt x="702" y="1633"/>
                </a:lnTo>
                <a:lnTo>
                  <a:pt x="671" y="1584"/>
                </a:lnTo>
                <a:lnTo>
                  <a:pt x="645" y="1531"/>
                </a:lnTo>
                <a:lnTo>
                  <a:pt x="627" y="1475"/>
                </a:lnTo>
                <a:lnTo>
                  <a:pt x="615" y="1418"/>
                </a:lnTo>
                <a:lnTo>
                  <a:pt x="609" y="1360"/>
                </a:lnTo>
                <a:lnTo>
                  <a:pt x="611" y="1300"/>
                </a:lnTo>
                <a:lnTo>
                  <a:pt x="620" y="1244"/>
                </a:lnTo>
                <a:lnTo>
                  <a:pt x="636" y="1185"/>
                </a:lnTo>
                <a:lnTo>
                  <a:pt x="656" y="1135"/>
                </a:lnTo>
                <a:lnTo>
                  <a:pt x="680" y="1093"/>
                </a:lnTo>
                <a:lnTo>
                  <a:pt x="709" y="1056"/>
                </a:lnTo>
                <a:lnTo>
                  <a:pt x="744" y="1027"/>
                </a:lnTo>
                <a:lnTo>
                  <a:pt x="785" y="1002"/>
                </a:lnTo>
                <a:lnTo>
                  <a:pt x="835" y="978"/>
                </a:lnTo>
                <a:lnTo>
                  <a:pt x="893" y="960"/>
                </a:lnTo>
                <a:lnTo>
                  <a:pt x="951" y="956"/>
                </a:lnTo>
                <a:close/>
                <a:moveTo>
                  <a:pt x="3504" y="955"/>
                </a:moveTo>
                <a:lnTo>
                  <a:pt x="3564" y="958"/>
                </a:lnTo>
                <a:lnTo>
                  <a:pt x="3616" y="969"/>
                </a:lnTo>
                <a:lnTo>
                  <a:pt x="3664" y="987"/>
                </a:lnTo>
                <a:lnTo>
                  <a:pt x="3705" y="1011"/>
                </a:lnTo>
                <a:lnTo>
                  <a:pt x="3742" y="1040"/>
                </a:lnTo>
                <a:lnTo>
                  <a:pt x="3773" y="1075"/>
                </a:lnTo>
                <a:lnTo>
                  <a:pt x="3798" y="1113"/>
                </a:lnTo>
                <a:lnTo>
                  <a:pt x="3818" y="1155"/>
                </a:lnTo>
                <a:lnTo>
                  <a:pt x="3835" y="1200"/>
                </a:lnTo>
                <a:lnTo>
                  <a:pt x="3845" y="1247"/>
                </a:lnTo>
                <a:lnTo>
                  <a:pt x="3853" y="1296"/>
                </a:lnTo>
                <a:lnTo>
                  <a:pt x="3853" y="1347"/>
                </a:lnTo>
                <a:lnTo>
                  <a:pt x="3851" y="1396"/>
                </a:lnTo>
                <a:lnTo>
                  <a:pt x="3844" y="1447"/>
                </a:lnTo>
                <a:lnTo>
                  <a:pt x="3833" y="1496"/>
                </a:lnTo>
                <a:lnTo>
                  <a:pt x="3818" y="1544"/>
                </a:lnTo>
                <a:lnTo>
                  <a:pt x="3798" y="1589"/>
                </a:lnTo>
                <a:lnTo>
                  <a:pt x="3775" y="1633"/>
                </a:lnTo>
                <a:lnTo>
                  <a:pt x="3749" y="1671"/>
                </a:lnTo>
                <a:lnTo>
                  <a:pt x="3718" y="1705"/>
                </a:lnTo>
                <a:lnTo>
                  <a:pt x="3685" y="1736"/>
                </a:lnTo>
                <a:lnTo>
                  <a:pt x="3649" y="1760"/>
                </a:lnTo>
                <a:lnTo>
                  <a:pt x="3609" y="1778"/>
                </a:lnTo>
                <a:lnTo>
                  <a:pt x="3565" y="1791"/>
                </a:lnTo>
                <a:lnTo>
                  <a:pt x="3520" y="1795"/>
                </a:lnTo>
                <a:lnTo>
                  <a:pt x="3473" y="1791"/>
                </a:lnTo>
                <a:lnTo>
                  <a:pt x="3413" y="1776"/>
                </a:lnTo>
                <a:lnTo>
                  <a:pt x="3360" y="1755"/>
                </a:lnTo>
                <a:lnTo>
                  <a:pt x="3313" y="1724"/>
                </a:lnTo>
                <a:lnTo>
                  <a:pt x="3271" y="1687"/>
                </a:lnTo>
                <a:lnTo>
                  <a:pt x="3235" y="1644"/>
                </a:lnTo>
                <a:lnTo>
                  <a:pt x="3205" y="1596"/>
                </a:lnTo>
                <a:lnTo>
                  <a:pt x="3184" y="1544"/>
                </a:lnTo>
                <a:lnTo>
                  <a:pt x="3169" y="1487"/>
                </a:lnTo>
                <a:lnTo>
                  <a:pt x="3160" y="1427"/>
                </a:lnTo>
                <a:lnTo>
                  <a:pt x="3160" y="1365"/>
                </a:lnTo>
                <a:lnTo>
                  <a:pt x="3167" y="1302"/>
                </a:lnTo>
                <a:lnTo>
                  <a:pt x="3184" y="1238"/>
                </a:lnTo>
                <a:lnTo>
                  <a:pt x="3207" y="1175"/>
                </a:lnTo>
                <a:lnTo>
                  <a:pt x="3233" y="1127"/>
                </a:lnTo>
                <a:lnTo>
                  <a:pt x="3260" y="1087"/>
                </a:lnTo>
                <a:lnTo>
                  <a:pt x="3291" y="1053"/>
                </a:lnTo>
                <a:lnTo>
                  <a:pt x="3325" y="1027"/>
                </a:lnTo>
                <a:lnTo>
                  <a:pt x="3362" y="1004"/>
                </a:lnTo>
                <a:lnTo>
                  <a:pt x="3405" y="985"/>
                </a:lnTo>
                <a:lnTo>
                  <a:pt x="3451" y="969"/>
                </a:lnTo>
                <a:lnTo>
                  <a:pt x="3504" y="955"/>
                </a:lnTo>
                <a:close/>
                <a:moveTo>
                  <a:pt x="2253" y="0"/>
                </a:moveTo>
                <a:lnTo>
                  <a:pt x="2318" y="2"/>
                </a:lnTo>
                <a:lnTo>
                  <a:pt x="2378" y="9"/>
                </a:lnTo>
                <a:lnTo>
                  <a:pt x="2433" y="22"/>
                </a:lnTo>
                <a:lnTo>
                  <a:pt x="2482" y="38"/>
                </a:lnTo>
                <a:lnTo>
                  <a:pt x="2529" y="58"/>
                </a:lnTo>
                <a:lnTo>
                  <a:pt x="2571" y="80"/>
                </a:lnTo>
                <a:lnTo>
                  <a:pt x="2613" y="102"/>
                </a:lnTo>
                <a:lnTo>
                  <a:pt x="2653" y="127"/>
                </a:lnTo>
                <a:lnTo>
                  <a:pt x="2693" y="151"/>
                </a:lnTo>
                <a:lnTo>
                  <a:pt x="2735" y="175"/>
                </a:lnTo>
                <a:lnTo>
                  <a:pt x="2776" y="196"/>
                </a:lnTo>
                <a:lnTo>
                  <a:pt x="2822" y="216"/>
                </a:lnTo>
                <a:lnTo>
                  <a:pt x="2871" y="233"/>
                </a:lnTo>
                <a:lnTo>
                  <a:pt x="2924" y="247"/>
                </a:lnTo>
                <a:lnTo>
                  <a:pt x="2982" y="255"/>
                </a:lnTo>
                <a:lnTo>
                  <a:pt x="3042" y="253"/>
                </a:lnTo>
                <a:lnTo>
                  <a:pt x="3100" y="245"/>
                </a:lnTo>
                <a:lnTo>
                  <a:pt x="3158" y="233"/>
                </a:lnTo>
                <a:lnTo>
                  <a:pt x="3215" y="218"/>
                </a:lnTo>
                <a:lnTo>
                  <a:pt x="3267" y="204"/>
                </a:lnTo>
                <a:lnTo>
                  <a:pt x="3316" y="191"/>
                </a:lnTo>
                <a:lnTo>
                  <a:pt x="3393" y="175"/>
                </a:lnTo>
                <a:lnTo>
                  <a:pt x="3473" y="162"/>
                </a:lnTo>
                <a:lnTo>
                  <a:pt x="3556" y="155"/>
                </a:lnTo>
                <a:lnTo>
                  <a:pt x="3642" y="153"/>
                </a:lnTo>
                <a:lnTo>
                  <a:pt x="3727" y="156"/>
                </a:lnTo>
                <a:lnTo>
                  <a:pt x="3809" y="164"/>
                </a:lnTo>
                <a:lnTo>
                  <a:pt x="3887" y="176"/>
                </a:lnTo>
                <a:lnTo>
                  <a:pt x="3960" y="195"/>
                </a:lnTo>
                <a:lnTo>
                  <a:pt x="4022" y="216"/>
                </a:lnTo>
                <a:lnTo>
                  <a:pt x="4082" y="240"/>
                </a:lnTo>
                <a:lnTo>
                  <a:pt x="4138" y="269"/>
                </a:lnTo>
                <a:lnTo>
                  <a:pt x="4193" y="300"/>
                </a:lnTo>
                <a:lnTo>
                  <a:pt x="4244" y="335"/>
                </a:lnTo>
                <a:lnTo>
                  <a:pt x="4289" y="375"/>
                </a:lnTo>
                <a:lnTo>
                  <a:pt x="4329" y="418"/>
                </a:lnTo>
                <a:lnTo>
                  <a:pt x="4364" y="467"/>
                </a:lnTo>
                <a:lnTo>
                  <a:pt x="4398" y="533"/>
                </a:lnTo>
                <a:lnTo>
                  <a:pt x="4420" y="602"/>
                </a:lnTo>
                <a:lnTo>
                  <a:pt x="4433" y="671"/>
                </a:lnTo>
                <a:lnTo>
                  <a:pt x="4436" y="742"/>
                </a:lnTo>
                <a:lnTo>
                  <a:pt x="4431" y="813"/>
                </a:lnTo>
                <a:lnTo>
                  <a:pt x="4418" y="884"/>
                </a:lnTo>
                <a:lnTo>
                  <a:pt x="4398" y="955"/>
                </a:lnTo>
                <a:lnTo>
                  <a:pt x="4371" y="1024"/>
                </a:lnTo>
                <a:lnTo>
                  <a:pt x="4340" y="1091"/>
                </a:lnTo>
                <a:lnTo>
                  <a:pt x="4304" y="1158"/>
                </a:lnTo>
                <a:lnTo>
                  <a:pt x="4265" y="1222"/>
                </a:lnTo>
                <a:lnTo>
                  <a:pt x="4222" y="1284"/>
                </a:lnTo>
                <a:lnTo>
                  <a:pt x="4178" y="1342"/>
                </a:lnTo>
                <a:lnTo>
                  <a:pt x="4133" y="1396"/>
                </a:lnTo>
                <a:lnTo>
                  <a:pt x="4087" y="1445"/>
                </a:lnTo>
                <a:lnTo>
                  <a:pt x="4042" y="1491"/>
                </a:lnTo>
                <a:lnTo>
                  <a:pt x="3996" y="1531"/>
                </a:lnTo>
                <a:lnTo>
                  <a:pt x="3955" y="1565"/>
                </a:lnTo>
                <a:lnTo>
                  <a:pt x="3916" y="1595"/>
                </a:lnTo>
                <a:lnTo>
                  <a:pt x="3904" y="1595"/>
                </a:lnTo>
                <a:lnTo>
                  <a:pt x="3904" y="1591"/>
                </a:lnTo>
                <a:lnTo>
                  <a:pt x="3924" y="1531"/>
                </a:lnTo>
                <a:lnTo>
                  <a:pt x="3936" y="1467"/>
                </a:lnTo>
                <a:lnTo>
                  <a:pt x="3944" y="1400"/>
                </a:lnTo>
                <a:lnTo>
                  <a:pt x="3944" y="1333"/>
                </a:lnTo>
                <a:lnTo>
                  <a:pt x="3940" y="1265"/>
                </a:lnTo>
                <a:lnTo>
                  <a:pt x="3933" y="1200"/>
                </a:lnTo>
                <a:lnTo>
                  <a:pt x="3918" y="1138"/>
                </a:lnTo>
                <a:lnTo>
                  <a:pt x="3902" y="1080"/>
                </a:lnTo>
                <a:lnTo>
                  <a:pt x="3880" y="1027"/>
                </a:lnTo>
                <a:lnTo>
                  <a:pt x="3880" y="1024"/>
                </a:lnTo>
                <a:lnTo>
                  <a:pt x="3916" y="1025"/>
                </a:lnTo>
                <a:lnTo>
                  <a:pt x="3955" y="1027"/>
                </a:lnTo>
                <a:lnTo>
                  <a:pt x="3993" y="1027"/>
                </a:lnTo>
                <a:lnTo>
                  <a:pt x="4033" y="1025"/>
                </a:lnTo>
                <a:lnTo>
                  <a:pt x="4071" y="1022"/>
                </a:lnTo>
                <a:lnTo>
                  <a:pt x="4107" y="1016"/>
                </a:lnTo>
                <a:lnTo>
                  <a:pt x="4140" y="1005"/>
                </a:lnTo>
                <a:lnTo>
                  <a:pt x="4171" y="993"/>
                </a:lnTo>
                <a:lnTo>
                  <a:pt x="4195" y="976"/>
                </a:lnTo>
                <a:lnTo>
                  <a:pt x="4213" y="955"/>
                </a:lnTo>
                <a:lnTo>
                  <a:pt x="4236" y="831"/>
                </a:lnTo>
                <a:lnTo>
                  <a:pt x="4242" y="775"/>
                </a:lnTo>
                <a:lnTo>
                  <a:pt x="4240" y="724"/>
                </a:lnTo>
                <a:lnTo>
                  <a:pt x="4231" y="676"/>
                </a:lnTo>
                <a:lnTo>
                  <a:pt x="4215" y="635"/>
                </a:lnTo>
                <a:lnTo>
                  <a:pt x="4193" y="596"/>
                </a:lnTo>
                <a:lnTo>
                  <a:pt x="4167" y="562"/>
                </a:lnTo>
                <a:lnTo>
                  <a:pt x="4136" y="533"/>
                </a:lnTo>
                <a:lnTo>
                  <a:pt x="4102" y="505"/>
                </a:lnTo>
                <a:lnTo>
                  <a:pt x="4065" y="484"/>
                </a:lnTo>
                <a:lnTo>
                  <a:pt x="4027" y="465"/>
                </a:lnTo>
                <a:lnTo>
                  <a:pt x="3987" y="451"/>
                </a:lnTo>
                <a:lnTo>
                  <a:pt x="3938" y="438"/>
                </a:lnTo>
                <a:lnTo>
                  <a:pt x="3884" y="427"/>
                </a:lnTo>
                <a:lnTo>
                  <a:pt x="3824" y="422"/>
                </a:lnTo>
                <a:lnTo>
                  <a:pt x="3762" y="418"/>
                </a:lnTo>
                <a:lnTo>
                  <a:pt x="3700" y="418"/>
                </a:lnTo>
                <a:lnTo>
                  <a:pt x="3640" y="424"/>
                </a:lnTo>
                <a:lnTo>
                  <a:pt x="3584" y="431"/>
                </a:lnTo>
                <a:lnTo>
                  <a:pt x="3500" y="449"/>
                </a:lnTo>
                <a:lnTo>
                  <a:pt x="3424" y="467"/>
                </a:lnTo>
                <a:lnTo>
                  <a:pt x="3351" y="491"/>
                </a:lnTo>
                <a:lnTo>
                  <a:pt x="3284" y="516"/>
                </a:lnTo>
                <a:lnTo>
                  <a:pt x="3222" y="547"/>
                </a:lnTo>
                <a:lnTo>
                  <a:pt x="3165" y="582"/>
                </a:lnTo>
                <a:lnTo>
                  <a:pt x="3113" y="622"/>
                </a:lnTo>
                <a:lnTo>
                  <a:pt x="3067" y="669"/>
                </a:lnTo>
                <a:lnTo>
                  <a:pt x="3025" y="720"/>
                </a:lnTo>
                <a:lnTo>
                  <a:pt x="2989" y="780"/>
                </a:lnTo>
                <a:lnTo>
                  <a:pt x="2958" y="845"/>
                </a:lnTo>
                <a:lnTo>
                  <a:pt x="2933" y="918"/>
                </a:lnTo>
                <a:lnTo>
                  <a:pt x="2913" y="993"/>
                </a:lnTo>
                <a:lnTo>
                  <a:pt x="2900" y="1069"/>
                </a:lnTo>
                <a:lnTo>
                  <a:pt x="2889" y="1151"/>
                </a:lnTo>
                <a:lnTo>
                  <a:pt x="2882" y="1231"/>
                </a:lnTo>
                <a:lnTo>
                  <a:pt x="2875" y="1315"/>
                </a:lnTo>
                <a:lnTo>
                  <a:pt x="2865" y="1396"/>
                </a:lnTo>
                <a:lnTo>
                  <a:pt x="2856" y="1476"/>
                </a:lnTo>
                <a:lnTo>
                  <a:pt x="2844" y="1555"/>
                </a:lnTo>
                <a:lnTo>
                  <a:pt x="2827" y="1629"/>
                </a:lnTo>
                <a:lnTo>
                  <a:pt x="2804" y="1698"/>
                </a:lnTo>
                <a:lnTo>
                  <a:pt x="2773" y="1775"/>
                </a:lnTo>
                <a:lnTo>
                  <a:pt x="2738" y="1847"/>
                </a:lnTo>
                <a:lnTo>
                  <a:pt x="2702" y="1918"/>
                </a:lnTo>
                <a:lnTo>
                  <a:pt x="2664" y="1987"/>
                </a:lnTo>
                <a:lnTo>
                  <a:pt x="2625" y="2056"/>
                </a:lnTo>
                <a:lnTo>
                  <a:pt x="2587" y="2124"/>
                </a:lnTo>
                <a:lnTo>
                  <a:pt x="2549" y="2193"/>
                </a:lnTo>
                <a:lnTo>
                  <a:pt x="2513" y="2264"/>
                </a:lnTo>
                <a:lnTo>
                  <a:pt x="2476" y="2335"/>
                </a:lnTo>
                <a:lnTo>
                  <a:pt x="2444" y="2409"/>
                </a:lnTo>
                <a:lnTo>
                  <a:pt x="2415" y="2485"/>
                </a:lnTo>
                <a:lnTo>
                  <a:pt x="2387" y="2565"/>
                </a:lnTo>
                <a:lnTo>
                  <a:pt x="2365" y="2649"/>
                </a:lnTo>
                <a:lnTo>
                  <a:pt x="2347" y="2738"/>
                </a:lnTo>
                <a:lnTo>
                  <a:pt x="2336" y="2833"/>
                </a:lnTo>
                <a:lnTo>
                  <a:pt x="2331" y="2933"/>
                </a:lnTo>
                <a:lnTo>
                  <a:pt x="2333" y="3038"/>
                </a:lnTo>
                <a:lnTo>
                  <a:pt x="2324" y="3056"/>
                </a:lnTo>
                <a:lnTo>
                  <a:pt x="2316" y="3071"/>
                </a:lnTo>
                <a:lnTo>
                  <a:pt x="2309" y="3084"/>
                </a:lnTo>
                <a:lnTo>
                  <a:pt x="2300" y="3095"/>
                </a:lnTo>
                <a:lnTo>
                  <a:pt x="2287" y="3104"/>
                </a:lnTo>
                <a:lnTo>
                  <a:pt x="2269" y="3109"/>
                </a:lnTo>
                <a:lnTo>
                  <a:pt x="2244" y="3111"/>
                </a:lnTo>
                <a:lnTo>
                  <a:pt x="2218" y="3109"/>
                </a:lnTo>
                <a:lnTo>
                  <a:pt x="2198" y="3104"/>
                </a:lnTo>
                <a:lnTo>
                  <a:pt x="2184" y="3096"/>
                </a:lnTo>
                <a:lnTo>
                  <a:pt x="2173" y="3085"/>
                </a:lnTo>
                <a:lnTo>
                  <a:pt x="2165" y="3073"/>
                </a:lnTo>
                <a:lnTo>
                  <a:pt x="2160" y="3060"/>
                </a:lnTo>
                <a:lnTo>
                  <a:pt x="2156" y="3047"/>
                </a:lnTo>
                <a:lnTo>
                  <a:pt x="2155" y="2942"/>
                </a:lnTo>
                <a:lnTo>
                  <a:pt x="2147" y="2844"/>
                </a:lnTo>
                <a:lnTo>
                  <a:pt x="2133" y="2749"/>
                </a:lnTo>
                <a:lnTo>
                  <a:pt x="2115" y="2662"/>
                </a:lnTo>
                <a:lnTo>
                  <a:pt x="2089" y="2578"/>
                </a:lnTo>
                <a:lnTo>
                  <a:pt x="2062" y="2498"/>
                </a:lnTo>
                <a:lnTo>
                  <a:pt x="2029" y="2424"/>
                </a:lnTo>
                <a:lnTo>
                  <a:pt x="1995" y="2349"/>
                </a:lnTo>
                <a:lnTo>
                  <a:pt x="1956" y="2278"/>
                </a:lnTo>
                <a:lnTo>
                  <a:pt x="1918" y="2209"/>
                </a:lnTo>
                <a:lnTo>
                  <a:pt x="1878" y="2142"/>
                </a:lnTo>
                <a:lnTo>
                  <a:pt x="1838" y="2073"/>
                </a:lnTo>
                <a:lnTo>
                  <a:pt x="1798" y="2005"/>
                </a:lnTo>
                <a:lnTo>
                  <a:pt x="1760" y="1936"/>
                </a:lnTo>
                <a:lnTo>
                  <a:pt x="1724" y="1865"/>
                </a:lnTo>
                <a:lnTo>
                  <a:pt x="1687" y="1795"/>
                </a:lnTo>
                <a:lnTo>
                  <a:pt x="1656" y="1720"/>
                </a:lnTo>
                <a:lnTo>
                  <a:pt x="1633" y="1653"/>
                </a:lnTo>
                <a:lnTo>
                  <a:pt x="1615" y="1584"/>
                </a:lnTo>
                <a:lnTo>
                  <a:pt x="1600" y="1507"/>
                </a:lnTo>
                <a:lnTo>
                  <a:pt x="1587" y="1429"/>
                </a:lnTo>
                <a:lnTo>
                  <a:pt x="1575" y="1349"/>
                </a:lnTo>
                <a:lnTo>
                  <a:pt x="1565" y="1267"/>
                </a:lnTo>
                <a:lnTo>
                  <a:pt x="1555" y="1185"/>
                </a:lnTo>
                <a:lnTo>
                  <a:pt x="1542" y="1105"/>
                </a:lnTo>
                <a:lnTo>
                  <a:pt x="1529" y="1025"/>
                </a:lnTo>
                <a:lnTo>
                  <a:pt x="1515" y="949"/>
                </a:lnTo>
                <a:lnTo>
                  <a:pt x="1495" y="876"/>
                </a:lnTo>
                <a:lnTo>
                  <a:pt x="1471" y="809"/>
                </a:lnTo>
                <a:lnTo>
                  <a:pt x="1442" y="745"/>
                </a:lnTo>
                <a:lnTo>
                  <a:pt x="1407" y="691"/>
                </a:lnTo>
                <a:lnTo>
                  <a:pt x="1369" y="644"/>
                </a:lnTo>
                <a:lnTo>
                  <a:pt x="1324" y="602"/>
                </a:lnTo>
                <a:lnTo>
                  <a:pt x="1273" y="562"/>
                </a:lnTo>
                <a:lnTo>
                  <a:pt x="1216" y="529"/>
                </a:lnTo>
                <a:lnTo>
                  <a:pt x="1156" y="500"/>
                </a:lnTo>
                <a:lnTo>
                  <a:pt x="1093" y="475"/>
                </a:lnTo>
                <a:lnTo>
                  <a:pt x="1025" y="453"/>
                </a:lnTo>
                <a:lnTo>
                  <a:pt x="956" y="435"/>
                </a:lnTo>
                <a:lnTo>
                  <a:pt x="800" y="424"/>
                </a:lnTo>
                <a:lnTo>
                  <a:pt x="749" y="418"/>
                </a:lnTo>
                <a:lnTo>
                  <a:pt x="695" y="418"/>
                </a:lnTo>
                <a:lnTo>
                  <a:pt x="640" y="424"/>
                </a:lnTo>
                <a:lnTo>
                  <a:pt x="585" y="433"/>
                </a:lnTo>
                <a:lnTo>
                  <a:pt x="536" y="444"/>
                </a:lnTo>
                <a:lnTo>
                  <a:pt x="493" y="455"/>
                </a:lnTo>
                <a:lnTo>
                  <a:pt x="447" y="471"/>
                </a:lnTo>
                <a:lnTo>
                  <a:pt x="402" y="489"/>
                </a:lnTo>
                <a:lnTo>
                  <a:pt x="360" y="509"/>
                </a:lnTo>
                <a:lnTo>
                  <a:pt x="320" y="535"/>
                </a:lnTo>
                <a:lnTo>
                  <a:pt x="284" y="562"/>
                </a:lnTo>
                <a:lnTo>
                  <a:pt x="251" y="595"/>
                </a:lnTo>
                <a:lnTo>
                  <a:pt x="224" y="631"/>
                </a:lnTo>
                <a:lnTo>
                  <a:pt x="204" y="671"/>
                </a:lnTo>
                <a:lnTo>
                  <a:pt x="191" y="715"/>
                </a:lnTo>
                <a:lnTo>
                  <a:pt x="187" y="760"/>
                </a:lnTo>
                <a:lnTo>
                  <a:pt x="191" y="805"/>
                </a:lnTo>
                <a:lnTo>
                  <a:pt x="202" y="849"/>
                </a:lnTo>
                <a:lnTo>
                  <a:pt x="216" y="893"/>
                </a:lnTo>
                <a:lnTo>
                  <a:pt x="236" y="931"/>
                </a:lnTo>
                <a:lnTo>
                  <a:pt x="260" y="965"/>
                </a:lnTo>
                <a:lnTo>
                  <a:pt x="285" y="996"/>
                </a:lnTo>
                <a:lnTo>
                  <a:pt x="313" y="1020"/>
                </a:lnTo>
                <a:lnTo>
                  <a:pt x="340" y="1035"/>
                </a:lnTo>
                <a:lnTo>
                  <a:pt x="378" y="1045"/>
                </a:lnTo>
                <a:lnTo>
                  <a:pt x="415" y="1047"/>
                </a:lnTo>
                <a:lnTo>
                  <a:pt x="451" y="1044"/>
                </a:lnTo>
                <a:lnTo>
                  <a:pt x="487" y="1036"/>
                </a:lnTo>
                <a:lnTo>
                  <a:pt x="522" y="1027"/>
                </a:lnTo>
                <a:lnTo>
                  <a:pt x="555" y="1018"/>
                </a:lnTo>
                <a:lnTo>
                  <a:pt x="587" y="1011"/>
                </a:lnTo>
                <a:lnTo>
                  <a:pt x="527" y="1147"/>
                </a:lnTo>
                <a:lnTo>
                  <a:pt x="513" y="1213"/>
                </a:lnTo>
                <a:lnTo>
                  <a:pt x="505" y="1280"/>
                </a:lnTo>
                <a:lnTo>
                  <a:pt x="505" y="1349"/>
                </a:lnTo>
                <a:lnTo>
                  <a:pt x="511" y="1416"/>
                </a:lnTo>
                <a:lnTo>
                  <a:pt x="520" y="1484"/>
                </a:lnTo>
                <a:lnTo>
                  <a:pt x="533" y="1547"/>
                </a:lnTo>
                <a:lnTo>
                  <a:pt x="547" y="1607"/>
                </a:lnTo>
                <a:lnTo>
                  <a:pt x="482" y="1560"/>
                </a:lnTo>
                <a:lnTo>
                  <a:pt x="420" y="1507"/>
                </a:lnTo>
                <a:lnTo>
                  <a:pt x="360" y="1451"/>
                </a:lnTo>
                <a:lnTo>
                  <a:pt x="305" y="1391"/>
                </a:lnTo>
                <a:lnTo>
                  <a:pt x="253" y="1327"/>
                </a:lnTo>
                <a:lnTo>
                  <a:pt x="204" y="1264"/>
                </a:lnTo>
                <a:lnTo>
                  <a:pt x="165" y="1209"/>
                </a:lnTo>
                <a:lnTo>
                  <a:pt x="129" y="1155"/>
                </a:lnTo>
                <a:lnTo>
                  <a:pt x="96" y="1095"/>
                </a:lnTo>
                <a:lnTo>
                  <a:pt x="65" y="1033"/>
                </a:lnTo>
                <a:lnTo>
                  <a:pt x="40" y="967"/>
                </a:lnTo>
                <a:lnTo>
                  <a:pt x="16" y="889"/>
                </a:lnTo>
                <a:lnTo>
                  <a:pt x="4" y="813"/>
                </a:lnTo>
                <a:lnTo>
                  <a:pt x="0" y="742"/>
                </a:lnTo>
                <a:lnTo>
                  <a:pt x="5" y="675"/>
                </a:lnTo>
                <a:lnTo>
                  <a:pt x="18" y="609"/>
                </a:lnTo>
                <a:lnTo>
                  <a:pt x="40" y="549"/>
                </a:lnTo>
                <a:lnTo>
                  <a:pt x="69" y="493"/>
                </a:lnTo>
                <a:lnTo>
                  <a:pt x="105" y="440"/>
                </a:lnTo>
                <a:lnTo>
                  <a:pt x="147" y="393"/>
                </a:lnTo>
                <a:lnTo>
                  <a:pt x="195" y="347"/>
                </a:lnTo>
                <a:lnTo>
                  <a:pt x="249" y="307"/>
                </a:lnTo>
                <a:lnTo>
                  <a:pt x="307" y="273"/>
                </a:lnTo>
                <a:lnTo>
                  <a:pt x="371" y="240"/>
                </a:lnTo>
                <a:lnTo>
                  <a:pt x="436" y="213"/>
                </a:lnTo>
                <a:lnTo>
                  <a:pt x="507" y="191"/>
                </a:lnTo>
                <a:lnTo>
                  <a:pt x="580" y="173"/>
                </a:lnTo>
                <a:lnTo>
                  <a:pt x="656" y="158"/>
                </a:lnTo>
                <a:lnTo>
                  <a:pt x="735" y="151"/>
                </a:lnTo>
                <a:lnTo>
                  <a:pt x="815" y="145"/>
                </a:lnTo>
                <a:lnTo>
                  <a:pt x="895" y="147"/>
                </a:lnTo>
                <a:lnTo>
                  <a:pt x="975" y="153"/>
                </a:lnTo>
                <a:lnTo>
                  <a:pt x="1056" y="164"/>
                </a:lnTo>
                <a:lnTo>
                  <a:pt x="1236" y="187"/>
                </a:lnTo>
                <a:lnTo>
                  <a:pt x="1282" y="200"/>
                </a:lnTo>
                <a:lnTo>
                  <a:pt x="1333" y="215"/>
                </a:lnTo>
                <a:lnTo>
                  <a:pt x="1385" y="231"/>
                </a:lnTo>
                <a:lnTo>
                  <a:pt x="1444" y="244"/>
                </a:lnTo>
                <a:lnTo>
                  <a:pt x="1502" y="253"/>
                </a:lnTo>
                <a:lnTo>
                  <a:pt x="1562" y="255"/>
                </a:lnTo>
                <a:lnTo>
                  <a:pt x="1624" y="247"/>
                </a:lnTo>
                <a:lnTo>
                  <a:pt x="1669" y="235"/>
                </a:lnTo>
                <a:lnTo>
                  <a:pt x="1709" y="220"/>
                </a:lnTo>
                <a:lnTo>
                  <a:pt x="1745" y="202"/>
                </a:lnTo>
                <a:lnTo>
                  <a:pt x="1780" y="182"/>
                </a:lnTo>
                <a:lnTo>
                  <a:pt x="1813" y="160"/>
                </a:lnTo>
                <a:lnTo>
                  <a:pt x="1844" y="136"/>
                </a:lnTo>
                <a:lnTo>
                  <a:pt x="1876" y="115"/>
                </a:lnTo>
                <a:lnTo>
                  <a:pt x="1909" y="93"/>
                </a:lnTo>
                <a:lnTo>
                  <a:pt x="1944" y="71"/>
                </a:lnTo>
                <a:lnTo>
                  <a:pt x="1982" y="51"/>
                </a:lnTo>
                <a:lnTo>
                  <a:pt x="2025" y="35"/>
                </a:lnTo>
                <a:lnTo>
                  <a:pt x="2073" y="20"/>
                </a:lnTo>
                <a:lnTo>
                  <a:pt x="2125" y="9"/>
                </a:lnTo>
                <a:lnTo>
                  <a:pt x="2185" y="2"/>
                </a:lnTo>
                <a:lnTo>
                  <a:pt x="225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ko-KR" altLang="en-US" sz="2701"/>
          </a:p>
        </p:txBody>
      </p:sp>
      <p:sp>
        <p:nvSpPr>
          <p:cNvPr id="21" name="Freeform 9">
            <a:extLst>
              <a:ext uri="{FF2B5EF4-FFF2-40B4-BE49-F238E27FC236}">
                <a16:creationId xmlns:a16="http://schemas.microsoft.com/office/drawing/2014/main" id="{2DF11627-EC6A-4DAF-85FA-35D2A10AE7D7}"/>
              </a:ext>
            </a:extLst>
          </p:cNvPr>
          <p:cNvSpPr>
            <a:spLocks noEditPoints="1"/>
          </p:cNvSpPr>
          <p:nvPr/>
        </p:nvSpPr>
        <p:spPr bwMode="auto">
          <a:xfrm>
            <a:off x="1449507" y="4952545"/>
            <a:ext cx="470389" cy="324307"/>
          </a:xfrm>
          <a:custGeom>
            <a:avLst/>
            <a:gdLst>
              <a:gd name="T0" fmla="*/ 1418 w 1846"/>
              <a:gd name="T1" fmla="*/ 21 h 1340"/>
              <a:gd name="T2" fmla="*/ 1609 w 1846"/>
              <a:gd name="T3" fmla="*/ 47 h 1340"/>
              <a:gd name="T4" fmla="*/ 1771 w 1846"/>
              <a:gd name="T5" fmla="*/ 100 h 1340"/>
              <a:gd name="T6" fmla="*/ 1840 w 1846"/>
              <a:gd name="T7" fmla="*/ 191 h 1340"/>
              <a:gd name="T8" fmla="*/ 1787 w 1846"/>
              <a:gd name="T9" fmla="*/ 294 h 1340"/>
              <a:gd name="T10" fmla="*/ 1673 w 1846"/>
              <a:gd name="T11" fmla="*/ 385 h 1340"/>
              <a:gd name="T12" fmla="*/ 1560 w 1846"/>
              <a:gd name="T13" fmla="*/ 447 h 1340"/>
              <a:gd name="T14" fmla="*/ 1462 w 1846"/>
              <a:gd name="T15" fmla="*/ 498 h 1340"/>
              <a:gd name="T16" fmla="*/ 1380 w 1846"/>
              <a:gd name="T17" fmla="*/ 565 h 1340"/>
              <a:gd name="T18" fmla="*/ 1289 w 1846"/>
              <a:gd name="T19" fmla="*/ 605 h 1340"/>
              <a:gd name="T20" fmla="*/ 1198 w 1846"/>
              <a:gd name="T21" fmla="*/ 596 h 1340"/>
              <a:gd name="T22" fmla="*/ 1140 w 1846"/>
              <a:gd name="T23" fmla="*/ 527 h 1340"/>
              <a:gd name="T24" fmla="*/ 1107 w 1846"/>
              <a:gd name="T25" fmla="*/ 447 h 1340"/>
              <a:gd name="T26" fmla="*/ 1091 w 1846"/>
              <a:gd name="T27" fmla="*/ 371 h 1340"/>
              <a:gd name="T28" fmla="*/ 1091 w 1846"/>
              <a:gd name="T29" fmla="*/ 232 h 1340"/>
              <a:gd name="T30" fmla="*/ 1106 w 1846"/>
              <a:gd name="T31" fmla="*/ 129 h 1340"/>
              <a:gd name="T32" fmla="*/ 1138 w 1846"/>
              <a:gd name="T33" fmla="*/ 80 h 1340"/>
              <a:gd name="T34" fmla="*/ 1213 w 1846"/>
              <a:gd name="T35" fmla="*/ 32 h 1340"/>
              <a:gd name="T36" fmla="*/ 606 w 1846"/>
              <a:gd name="T37" fmla="*/ 0 h 1340"/>
              <a:gd name="T38" fmla="*/ 749 w 1846"/>
              <a:gd name="T39" fmla="*/ 9 h 1340"/>
              <a:gd name="T40" fmla="*/ 882 w 1846"/>
              <a:gd name="T41" fmla="*/ 45 h 1340"/>
              <a:gd name="T42" fmla="*/ 978 w 1846"/>
              <a:gd name="T43" fmla="*/ 111 h 1340"/>
              <a:gd name="T44" fmla="*/ 1018 w 1846"/>
              <a:gd name="T45" fmla="*/ 229 h 1340"/>
              <a:gd name="T46" fmla="*/ 1018 w 1846"/>
              <a:gd name="T47" fmla="*/ 401 h 1340"/>
              <a:gd name="T48" fmla="*/ 1049 w 1846"/>
              <a:gd name="T49" fmla="*/ 511 h 1340"/>
              <a:gd name="T50" fmla="*/ 1086 w 1846"/>
              <a:gd name="T51" fmla="*/ 600 h 1340"/>
              <a:gd name="T52" fmla="*/ 1071 w 1846"/>
              <a:gd name="T53" fmla="*/ 678 h 1340"/>
              <a:gd name="T54" fmla="*/ 1029 w 1846"/>
              <a:gd name="T55" fmla="*/ 731 h 1340"/>
              <a:gd name="T56" fmla="*/ 940 w 1846"/>
              <a:gd name="T57" fmla="*/ 807 h 1340"/>
              <a:gd name="T58" fmla="*/ 780 w 1846"/>
              <a:gd name="T59" fmla="*/ 907 h 1340"/>
              <a:gd name="T60" fmla="*/ 658 w 1846"/>
              <a:gd name="T61" fmla="*/ 1016 h 1340"/>
              <a:gd name="T62" fmla="*/ 564 w 1846"/>
              <a:gd name="T63" fmla="*/ 1147 h 1340"/>
              <a:gd name="T64" fmla="*/ 458 w 1846"/>
              <a:gd name="T65" fmla="*/ 1252 h 1340"/>
              <a:gd name="T66" fmla="*/ 344 w 1846"/>
              <a:gd name="T67" fmla="*/ 1320 h 1340"/>
              <a:gd name="T68" fmla="*/ 246 w 1846"/>
              <a:gd name="T69" fmla="*/ 1340 h 1340"/>
              <a:gd name="T70" fmla="*/ 169 w 1846"/>
              <a:gd name="T71" fmla="*/ 1287 h 1340"/>
              <a:gd name="T72" fmla="*/ 93 w 1846"/>
              <a:gd name="T73" fmla="*/ 1156 h 1340"/>
              <a:gd name="T74" fmla="*/ 33 w 1846"/>
              <a:gd name="T75" fmla="*/ 974 h 1340"/>
              <a:gd name="T76" fmla="*/ 2 w 1846"/>
              <a:gd name="T77" fmla="*/ 760 h 1340"/>
              <a:gd name="T78" fmla="*/ 11 w 1846"/>
              <a:gd name="T79" fmla="*/ 540 h 1340"/>
              <a:gd name="T80" fmla="*/ 77 w 1846"/>
              <a:gd name="T81" fmla="*/ 332 h 1340"/>
              <a:gd name="T82" fmla="*/ 211 w 1846"/>
              <a:gd name="T83" fmla="*/ 161 h 1340"/>
              <a:gd name="T84" fmla="*/ 364 w 1846"/>
              <a:gd name="T85" fmla="*/ 60 h 1340"/>
              <a:gd name="T86" fmla="*/ 509 w 1846"/>
              <a:gd name="T87" fmla="*/ 16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6" h="1340">
                <a:moveTo>
                  <a:pt x="1289" y="20"/>
                </a:moveTo>
                <a:lnTo>
                  <a:pt x="1353" y="20"/>
                </a:lnTo>
                <a:lnTo>
                  <a:pt x="1418" y="21"/>
                </a:lnTo>
                <a:lnTo>
                  <a:pt x="1484" y="27"/>
                </a:lnTo>
                <a:lnTo>
                  <a:pt x="1547" y="36"/>
                </a:lnTo>
                <a:lnTo>
                  <a:pt x="1609" y="47"/>
                </a:lnTo>
                <a:lnTo>
                  <a:pt x="1669" y="61"/>
                </a:lnTo>
                <a:lnTo>
                  <a:pt x="1722" y="78"/>
                </a:lnTo>
                <a:lnTo>
                  <a:pt x="1771" y="100"/>
                </a:lnTo>
                <a:lnTo>
                  <a:pt x="1813" y="123"/>
                </a:lnTo>
                <a:lnTo>
                  <a:pt x="1846" y="151"/>
                </a:lnTo>
                <a:lnTo>
                  <a:pt x="1840" y="191"/>
                </a:lnTo>
                <a:lnTo>
                  <a:pt x="1827" y="229"/>
                </a:lnTo>
                <a:lnTo>
                  <a:pt x="1809" y="263"/>
                </a:lnTo>
                <a:lnTo>
                  <a:pt x="1787" y="294"/>
                </a:lnTo>
                <a:lnTo>
                  <a:pt x="1762" y="320"/>
                </a:lnTo>
                <a:lnTo>
                  <a:pt x="1717" y="356"/>
                </a:lnTo>
                <a:lnTo>
                  <a:pt x="1673" y="385"/>
                </a:lnTo>
                <a:lnTo>
                  <a:pt x="1633" y="409"/>
                </a:lnTo>
                <a:lnTo>
                  <a:pt x="1595" y="429"/>
                </a:lnTo>
                <a:lnTo>
                  <a:pt x="1560" y="447"/>
                </a:lnTo>
                <a:lnTo>
                  <a:pt x="1526" y="463"/>
                </a:lnTo>
                <a:lnTo>
                  <a:pt x="1493" y="480"/>
                </a:lnTo>
                <a:lnTo>
                  <a:pt x="1462" y="498"/>
                </a:lnTo>
                <a:lnTo>
                  <a:pt x="1431" y="520"/>
                </a:lnTo>
                <a:lnTo>
                  <a:pt x="1402" y="547"/>
                </a:lnTo>
                <a:lnTo>
                  <a:pt x="1380" y="565"/>
                </a:lnTo>
                <a:lnTo>
                  <a:pt x="1353" y="581"/>
                </a:lnTo>
                <a:lnTo>
                  <a:pt x="1322" y="594"/>
                </a:lnTo>
                <a:lnTo>
                  <a:pt x="1289" y="605"/>
                </a:lnTo>
                <a:lnTo>
                  <a:pt x="1257" y="609"/>
                </a:lnTo>
                <a:lnTo>
                  <a:pt x="1226" y="605"/>
                </a:lnTo>
                <a:lnTo>
                  <a:pt x="1198" y="596"/>
                </a:lnTo>
                <a:lnTo>
                  <a:pt x="1177" y="578"/>
                </a:lnTo>
                <a:lnTo>
                  <a:pt x="1157" y="554"/>
                </a:lnTo>
                <a:lnTo>
                  <a:pt x="1140" y="527"/>
                </a:lnTo>
                <a:lnTo>
                  <a:pt x="1126" y="498"/>
                </a:lnTo>
                <a:lnTo>
                  <a:pt x="1115" y="471"/>
                </a:lnTo>
                <a:lnTo>
                  <a:pt x="1107" y="447"/>
                </a:lnTo>
                <a:lnTo>
                  <a:pt x="1102" y="431"/>
                </a:lnTo>
                <a:lnTo>
                  <a:pt x="1097" y="405"/>
                </a:lnTo>
                <a:lnTo>
                  <a:pt x="1091" y="371"/>
                </a:lnTo>
                <a:lnTo>
                  <a:pt x="1089" y="327"/>
                </a:lnTo>
                <a:lnTo>
                  <a:pt x="1089" y="281"/>
                </a:lnTo>
                <a:lnTo>
                  <a:pt x="1091" y="232"/>
                </a:lnTo>
                <a:lnTo>
                  <a:pt x="1095" y="183"/>
                </a:lnTo>
                <a:lnTo>
                  <a:pt x="1102" y="140"/>
                </a:lnTo>
                <a:lnTo>
                  <a:pt x="1106" y="129"/>
                </a:lnTo>
                <a:lnTo>
                  <a:pt x="1113" y="114"/>
                </a:lnTo>
                <a:lnTo>
                  <a:pt x="1124" y="98"/>
                </a:lnTo>
                <a:lnTo>
                  <a:pt x="1138" y="80"/>
                </a:lnTo>
                <a:lnTo>
                  <a:pt x="1158" y="63"/>
                </a:lnTo>
                <a:lnTo>
                  <a:pt x="1184" y="47"/>
                </a:lnTo>
                <a:lnTo>
                  <a:pt x="1213" y="32"/>
                </a:lnTo>
                <a:lnTo>
                  <a:pt x="1249" y="23"/>
                </a:lnTo>
                <a:lnTo>
                  <a:pt x="1289" y="20"/>
                </a:lnTo>
                <a:close/>
                <a:moveTo>
                  <a:pt x="606" y="0"/>
                </a:moveTo>
                <a:lnTo>
                  <a:pt x="653" y="0"/>
                </a:lnTo>
                <a:lnTo>
                  <a:pt x="702" y="3"/>
                </a:lnTo>
                <a:lnTo>
                  <a:pt x="749" y="9"/>
                </a:lnTo>
                <a:lnTo>
                  <a:pt x="797" y="18"/>
                </a:lnTo>
                <a:lnTo>
                  <a:pt x="840" y="31"/>
                </a:lnTo>
                <a:lnTo>
                  <a:pt x="882" y="45"/>
                </a:lnTo>
                <a:lnTo>
                  <a:pt x="918" y="63"/>
                </a:lnTo>
                <a:lnTo>
                  <a:pt x="951" y="85"/>
                </a:lnTo>
                <a:lnTo>
                  <a:pt x="978" y="111"/>
                </a:lnTo>
                <a:lnTo>
                  <a:pt x="998" y="138"/>
                </a:lnTo>
                <a:lnTo>
                  <a:pt x="1009" y="171"/>
                </a:lnTo>
                <a:lnTo>
                  <a:pt x="1018" y="229"/>
                </a:lnTo>
                <a:lnTo>
                  <a:pt x="1020" y="289"/>
                </a:lnTo>
                <a:lnTo>
                  <a:pt x="1018" y="345"/>
                </a:lnTo>
                <a:lnTo>
                  <a:pt x="1018" y="401"/>
                </a:lnTo>
                <a:lnTo>
                  <a:pt x="1026" y="456"/>
                </a:lnTo>
                <a:lnTo>
                  <a:pt x="1035" y="481"/>
                </a:lnTo>
                <a:lnTo>
                  <a:pt x="1049" y="511"/>
                </a:lnTo>
                <a:lnTo>
                  <a:pt x="1064" y="540"/>
                </a:lnTo>
                <a:lnTo>
                  <a:pt x="1077" y="569"/>
                </a:lnTo>
                <a:lnTo>
                  <a:pt x="1086" y="600"/>
                </a:lnTo>
                <a:lnTo>
                  <a:pt x="1087" y="631"/>
                </a:lnTo>
                <a:lnTo>
                  <a:pt x="1078" y="663"/>
                </a:lnTo>
                <a:lnTo>
                  <a:pt x="1071" y="678"/>
                </a:lnTo>
                <a:lnTo>
                  <a:pt x="1060" y="694"/>
                </a:lnTo>
                <a:lnTo>
                  <a:pt x="1047" y="712"/>
                </a:lnTo>
                <a:lnTo>
                  <a:pt x="1029" y="731"/>
                </a:lnTo>
                <a:lnTo>
                  <a:pt x="1007" y="754"/>
                </a:lnTo>
                <a:lnTo>
                  <a:pt x="977" y="778"/>
                </a:lnTo>
                <a:lnTo>
                  <a:pt x="940" y="807"/>
                </a:lnTo>
                <a:lnTo>
                  <a:pt x="895" y="840"/>
                </a:lnTo>
                <a:lnTo>
                  <a:pt x="833" y="874"/>
                </a:lnTo>
                <a:lnTo>
                  <a:pt x="780" y="907"/>
                </a:lnTo>
                <a:lnTo>
                  <a:pt x="735" y="941"/>
                </a:lnTo>
                <a:lnTo>
                  <a:pt x="695" y="978"/>
                </a:lnTo>
                <a:lnTo>
                  <a:pt x="658" y="1016"/>
                </a:lnTo>
                <a:lnTo>
                  <a:pt x="624" y="1060"/>
                </a:lnTo>
                <a:lnTo>
                  <a:pt x="589" y="1107"/>
                </a:lnTo>
                <a:lnTo>
                  <a:pt x="564" y="1147"/>
                </a:lnTo>
                <a:lnTo>
                  <a:pt x="531" y="1185"/>
                </a:lnTo>
                <a:lnTo>
                  <a:pt x="497" y="1221"/>
                </a:lnTo>
                <a:lnTo>
                  <a:pt x="458" y="1252"/>
                </a:lnTo>
                <a:lnTo>
                  <a:pt x="420" y="1280"/>
                </a:lnTo>
                <a:lnTo>
                  <a:pt x="382" y="1303"/>
                </a:lnTo>
                <a:lnTo>
                  <a:pt x="344" y="1320"/>
                </a:lnTo>
                <a:lnTo>
                  <a:pt x="307" y="1332"/>
                </a:lnTo>
                <a:lnTo>
                  <a:pt x="275" y="1340"/>
                </a:lnTo>
                <a:lnTo>
                  <a:pt x="246" y="1340"/>
                </a:lnTo>
                <a:lnTo>
                  <a:pt x="220" y="1331"/>
                </a:lnTo>
                <a:lnTo>
                  <a:pt x="195" y="1314"/>
                </a:lnTo>
                <a:lnTo>
                  <a:pt x="169" y="1287"/>
                </a:lnTo>
                <a:lnTo>
                  <a:pt x="144" y="1251"/>
                </a:lnTo>
                <a:lnTo>
                  <a:pt x="118" y="1207"/>
                </a:lnTo>
                <a:lnTo>
                  <a:pt x="93" y="1156"/>
                </a:lnTo>
                <a:lnTo>
                  <a:pt x="71" y="1100"/>
                </a:lnTo>
                <a:lnTo>
                  <a:pt x="51" y="1040"/>
                </a:lnTo>
                <a:lnTo>
                  <a:pt x="33" y="974"/>
                </a:lnTo>
                <a:lnTo>
                  <a:pt x="18" y="905"/>
                </a:lnTo>
                <a:lnTo>
                  <a:pt x="7" y="832"/>
                </a:lnTo>
                <a:lnTo>
                  <a:pt x="2" y="760"/>
                </a:lnTo>
                <a:lnTo>
                  <a:pt x="0" y="687"/>
                </a:lnTo>
                <a:lnTo>
                  <a:pt x="4" y="612"/>
                </a:lnTo>
                <a:lnTo>
                  <a:pt x="11" y="540"/>
                </a:lnTo>
                <a:lnTo>
                  <a:pt x="27" y="467"/>
                </a:lnTo>
                <a:lnTo>
                  <a:pt x="49" y="398"/>
                </a:lnTo>
                <a:lnTo>
                  <a:pt x="77" y="332"/>
                </a:lnTo>
                <a:lnTo>
                  <a:pt x="113" y="271"/>
                </a:lnTo>
                <a:lnTo>
                  <a:pt x="158" y="214"/>
                </a:lnTo>
                <a:lnTo>
                  <a:pt x="211" y="161"/>
                </a:lnTo>
                <a:lnTo>
                  <a:pt x="264" y="120"/>
                </a:lnTo>
                <a:lnTo>
                  <a:pt x="313" y="85"/>
                </a:lnTo>
                <a:lnTo>
                  <a:pt x="364" y="60"/>
                </a:lnTo>
                <a:lnTo>
                  <a:pt x="413" y="41"/>
                </a:lnTo>
                <a:lnTo>
                  <a:pt x="460" y="27"/>
                </a:lnTo>
                <a:lnTo>
                  <a:pt x="509" y="16"/>
                </a:lnTo>
                <a:lnTo>
                  <a:pt x="558" y="7"/>
                </a:lnTo>
                <a:lnTo>
                  <a:pt x="606"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ko-KR" altLang="en-US" sz="2701"/>
          </a:p>
        </p:txBody>
      </p:sp>
      <p:sp>
        <p:nvSpPr>
          <p:cNvPr id="22" name="Freeform 9">
            <a:extLst>
              <a:ext uri="{FF2B5EF4-FFF2-40B4-BE49-F238E27FC236}">
                <a16:creationId xmlns:a16="http://schemas.microsoft.com/office/drawing/2014/main" id="{AF3EED7C-C8A9-4118-9BA8-245FEDB08369}"/>
              </a:ext>
            </a:extLst>
          </p:cNvPr>
          <p:cNvSpPr>
            <a:spLocks/>
          </p:cNvSpPr>
          <p:nvPr/>
        </p:nvSpPr>
        <p:spPr bwMode="auto">
          <a:xfrm>
            <a:off x="1382832" y="4904230"/>
            <a:ext cx="426528" cy="414850"/>
          </a:xfrm>
          <a:custGeom>
            <a:avLst/>
            <a:gdLst>
              <a:gd name="T0" fmla="*/ 1754 w 3785"/>
              <a:gd name="T1" fmla="*/ 114 h 3876"/>
              <a:gd name="T2" fmla="*/ 1771 w 3785"/>
              <a:gd name="T3" fmla="*/ 367 h 3876"/>
              <a:gd name="T4" fmla="*/ 1818 w 3785"/>
              <a:gd name="T5" fmla="*/ 614 h 3876"/>
              <a:gd name="T6" fmla="*/ 1902 w 3785"/>
              <a:gd name="T7" fmla="*/ 796 h 3876"/>
              <a:gd name="T8" fmla="*/ 2038 w 3785"/>
              <a:gd name="T9" fmla="*/ 858 h 3876"/>
              <a:gd name="T10" fmla="*/ 2180 w 3785"/>
              <a:gd name="T11" fmla="*/ 802 h 3876"/>
              <a:gd name="T12" fmla="*/ 2320 w 3785"/>
              <a:gd name="T13" fmla="*/ 722 h 3876"/>
              <a:gd name="T14" fmla="*/ 2609 w 3785"/>
              <a:gd name="T15" fmla="*/ 640 h 3876"/>
              <a:gd name="T16" fmla="*/ 2954 w 3785"/>
              <a:gd name="T17" fmla="*/ 674 h 3876"/>
              <a:gd name="T18" fmla="*/ 3298 w 3785"/>
              <a:gd name="T19" fmla="*/ 856 h 3876"/>
              <a:gd name="T20" fmla="*/ 3556 w 3785"/>
              <a:gd name="T21" fmla="*/ 1133 h 3876"/>
              <a:gd name="T22" fmla="*/ 3704 w 3785"/>
              <a:gd name="T23" fmla="*/ 1473 h 3876"/>
              <a:gd name="T24" fmla="*/ 3776 w 3785"/>
              <a:gd name="T25" fmla="*/ 1871 h 3876"/>
              <a:gd name="T26" fmla="*/ 3771 w 3785"/>
              <a:gd name="T27" fmla="*/ 2284 h 3876"/>
              <a:gd name="T28" fmla="*/ 3674 w 3785"/>
              <a:gd name="T29" fmla="*/ 2671 h 3876"/>
              <a:gd name="T30" fmla="*/ 3467 w 3785"/>
              <a:gd name="T31" fmla="*/ 3049 h 3876"/>
              <a:gd name="T32" fmla="*/ 3198 w 3785"/>
              <a:gd name="T33" fmla="*/ 3334 h 3876"/>
              <a:gd name="T34" fmla="*/ 2900 w 3785"/>
              <a:gd name="T35" fmla="*/ 3536 h 3876"/>
              <a:gd name="T36" fmla="*/ 2609 w 3785"/>
              <a:gd name="T37" fmla="*/ 3667 h 3876"/>
              <a:gd name="T38" fmla="*/ 2300 w 3785"/>
              <a:gd name="T39" fmla="*/ 3738 h 3876"/>
              <a:gd name="T40" fmla="*/ 1933 w 3785"/>
              <a:gd name="T41" fmla="*/ 3720 h 3876"/>
              <a:gd name="T42" fmla="*/ 1602 w 3785"/>
              <a:gd name="T43" fmla="*/ 3634 h 3876"/>
              <a:gd name="T44" fmla="*/ 1262 w 3785"/>
              <a:gd name="T45" fmla="*/ 3469 h 3876"/>
              <a:gd name="T46" fmla="*/ 913 w 3785"/>
              <a:gd name="T47" fmla="*/ 3256 h 3876"/>
              <a:gd name="T48" fmla="*/ 842 w 3785"/>
              <a:gd name="T49" fmla="*/ 3214 h 3876"/>
              <a:gd name="T50" fmla="*/ 753 w 3785"/>
              <a:gd name="T51" fmla="*/ 3174 h 3876"/>
              <a:gd name="T52" fmla="*/ 658 w 3785"/>
              <a:gd name="T53" fmla="*/ 3164 h 3876"/>
              <a:gd name="T54" fmla="*/ 571 w 3785"/>
              <a:gd name="T55" fmla="*/ 3213 h 3876"/>
              <a:gd name="T56" fmla="*/ 504 w 3785"/>
              <a:gd name="T57" fmla="*/ 3347 h 3876"/>
              <a:gd name="T58" fmla="*/ 467 w 3785"/>
              <a:gd name="T59" fmla="*/ 3596 h 3876"/>
              <a:gd name="T60" fmla="*/ 382 w 3785"/>
              <a:gd name="T61" fmla="*/ 3873 h 3876"/>
              <a:gd name="T62" fmla="*/ 16 w 3785"/>
              <a:gd name="T63" fmla="*/ 3869 h 3876"/>
              <a:gd name="T64" fmla="*/ 2 w 3785"/>
              <a:gd name="T65" fmla="*/ 3682 h 3876"/>
              <a:gd name="T66" fmla="*/ 9 w 3785"/>
              <a:gd name="T67" fmla="*/ 3413 h 3876"/>
              <a:gd name="T68" fmla="*/ 64 w 3785"/>
              <a:gd name="T69" fmla="*/ 3125 h 3876"/>
              <a:gd name="T70" fmla="*/ 182 w 3785"/>
              <a:gd name="T71" fmla="*/ 2867 h 3876"/>
              <a:gd name="T72" fmla="*/ 382 w 3785"/>
              <a:gd name="T73" fmla="*/ 2689 h 3876"/>
              <a:gd name="T74" fmla="*/ 556 w 3785"/>
              <a:gd name="T75" fmla="*/ 2647 h 3876"/>
              <a:gd name="T76" fmla="*/ 714 w 3785"/>
              <a:gd name="T77" fmla="*/ 2684 h 3876"/>
              <a:gd name="T78" fmla="*/ 971 w 3785"/>
              <a:gd name="T79" fmla="*/ 2734 h 3876"/>
              <a:gd name="T80" fmla="*/ 1387 w 3785"/>
              <a:gd name="T81" fmla="*/ 2694 h 3876"/>
              <a:gd name="T82" fmla="*/ 1711 w 3785"/>
              <a:gd name="T83" fmla="*/ 2527 h 3876"/>
              <a:gd name="T84" fmla="*/ 1909 w 3785"/>
              <a:gd name="T85" fmla="*/ 2273 h 3876"/>
              <a:gd name="T86" fmla="*/ 1973 w 3785"/>
              <a:gd name="T87" fmla="*/ 1993 h 3876"/>
              <a:gd name="T88" fmla="*/ 1916 w 3785"/>
              <a:gd name="T89" fmla="*/ 1658 h 3876"/>
              <a:gd name="T90" fmla="*/ 1760 w 3785"/>
              <a:gd name="T91" fmla="*/ 1404 h 3876"/>
              <a:gd name="T92" fmla="*/ 1564 w 3785"/>
              <a:gd name="T93" fmla="*/ 1238 h 3876"/>
              <a:gd name="T94" fmla="*/ 1387 w 3785"/>
              <a:gd name="T95" fmla="*/ 1056 h 3876"/>
              <a:gd name="T96" fmla="*/ 1300 w 3785"/>
              <a:gd name="T97" fmla="*/ 807 h 3876"/>
              <a:gd name="T98" fmla="*/ 1260 w 3785"/>
              <a:gd name="T99" fmla="*/ 585 h 3876"/>
              <a:gd name="T100" fmla="*/ 1251 w 3785"/>
              <a:gd name="T101" fmla="*/ 485 h 3876"/>
              <a:gd name="T102" fmla="*/ 1236 w 3785"/>
              <a:gd name="T103" fmla="*/ 293 h 3876"/>
              <a:gd name="T104" fmla="*/ 1236 w 3785"/>
              <a:gd name="T105" fmla="*/ 85 h 3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85" h="3876">
                <a:moveTo>
                  <a:pt x="1245" y="0"/>
                </a:moveTo>
                <a:lnTo>
                  <a:pt x="1753" y="4"/>
                </a:lnTo>
                <a:lnTo>
                  <a:pt x="1753" y="56"/>
                </a:lnTo>
                <a:lnTo>
                  <a:pt x="1754" y="114"/>
                </a:lnTo>
                <a:lnTo>
                  <a:pt x="1756" y="174"/>
                </a:lnTo>
                <a:lnTo>
                  <a:pt x="1760" y="238"/>
                </a:lnTo>
                <a:lnTo>
                  <a:pt x="1765" y="302"/>
                </a:lnTo>
                <a:lnTo>
                  <a:pt x="1771" y="367"/>
                </a:lnTo>
                <a:lnTo>
                  <a:pt x="1780" y="433"/>
                </a:lnTo>
                <a:lnTo>
                  <a:pt x="1791" y="494"/>
                </a:lnTo>
                <a:lnTo>
                  <a:pt x="1804" y="556"/>
                </a:lnTo>
                <a:lnTo>
                  <a:pt x="1818" y="614"/>
                </a:lnTo>
                <a:lnTo>
                  <a:pt x="1836" y="669"/>
                </a:lnTo>
                <a:lnTo>
                  <a:pt x="1854" y="718"/>
                </a:lnTo>
                <a:lnTo>
                  <a:pt x="1878" y="760"/>
                </a:lnTo>
                <a:lnTo>
                  <a:pt x="1902" y="796"/>
                </a:lnTo>
                <a:lnTo>
                  <a:pt x="1931" y="825"/>
                </a:lnTo>
                <a:lnTo>
                  <a:pt x="1962" y="844"/>
                </a:lnTo>
                <a:lnTo>
                  <a:pt x="2000" y="856"/>
                </a:lnTo>
                <a:lnTo>
                  <a:pt x="2038" y="858"/>
                </a:lnTo>
                <a:lnTo>
                  <a:pt x="2076" y="851"/>
                </a:lnTo>
                <a:lnTo>
                  <a:pt x="2113" y="838"/>
                </a:lnTo>
                <a:lnTo>
                  <a:pt x="2147" y="822"/>
                </a:lnTo>
                <a:lnTo>
                  <a:pt x="2180" y="802"/>
                </a:lnTo>
                <a:lnTo>
                  <a:pt x="2211" y="782"/>
                </a:lnTo>
                <a:lnTo>
                  <a:pt x="2240" y="764"/>
                </a:lnTo>
                <a:lnTo>
                  <a:pt x="2265" y="747"/>
                </a:lnTo>
                <a:lnTo>
                  <a:pt x="2320" y="722"/>
                </a:lnTo>
                <a:lnTo>
                  <a:pt x="2384" y="696"/>
                </a:lnTo>
                <a:lnTo>
                  <a:pt x="2454" y="673"/>
                </a:lnTo>
                <a:lnTo>
                  <a:pt x="2531" y="653"/>
                </a:lnTo>
                <a:lnTo>
                  <a:pt x="2609" y="640"/>
                </a:lnTo>
                <a:lnTo>
                  <a:pt x="2693" y="633"/>
                </a:lnTo>
                <a:lnTo>
                  <a:pt x="2774" y="636"/>
                </a:lnTo>
                <a:lnTo>
                  <a:pt x="2856" y="649"/>
                </a:lnTo>
                <a:lnTo>
                  <a:pt x="2954" y="674"/>
                </a:lnTo>
                <a:lnTo>
                  <a:pt x="3047" y="709"/>
                </a:lnTo>
                <a:lnTo>
                  <a:pt x="3136" y="751"/>
                </a:lnTo>
                <a:lnTo>
                  <a:pt x="3220" y="800"/>
                </a:lnTo>
                <a:lnTo>
                  <a:pt x="3298" y="856"/>
                </a:lnTo>
                <a:lnTo>
                  <a:pt x="3373" y="918"/>
                </a:lnTo>
                <a:lnTo>
                  <a:pt x="3440" y="985"/>
                </a:lnTo>
                <a:lnTo>
                  <a:pt x="3502" y="1056"/>
                </a:lnTo>
                <a:lnTo>
                  <a:pt x="3556" y="1133"/>
                </a:lnTo>
                <a:lnTo>
                  <a:pt x="3604" y="1213"/>
                </a:lnTo>
                <a:lnTo>
                  <a:pt x="3645" y="1296"/>
                </a:lnTo>
                <a:lnTo>
                  <a:pt x="3678" y="1384"/>
                </a:lnTo>
                <a:lnTo>
                  <a:pt x="3704" y="1473"/>
                </a:lnTo>
                <a:lnTo>
                  <a:pt x="3724" y="1567"/>
                </a:lnTo>
                <a:lnTo>
                  <a:pt x="3744" y="1665"/>
                </a:lnTo>
                <a:lnTo>
                  <a:pt x="3762" y="1769"/>
                </a:lnTo>
                <a:lnTo>
                  <a:pt x="3776" y="1871"/>
                </a:lnTo>
                <a:lnTo>
                  <a:pt x="3784" y="1974"/>
                </a:lnTo>
                <a:lnTo>
                  <a:pt x="3785" y="2078"/>
                </a:lnTo>
                <a:lnTo>
                  <a:pt x="3780" y="2182"/>
                </a:lnTo>
                <a:lnTo>
                  <a:pt x="3771" y="2284"/>
                </a:lnTo>
                <a:lnTo>
                  <a:pt x="3756" y="2380"/>
                </a:lnTo>
                <a:lnTo>
                  <a:pt x="3736" y="2473"/>
                </a:lnTo>
                <a:lnTo>
                  <a:pt x="3713" y="2560"/>
                </a:lnTo>
                <a:lnTo>
                  <a:pt x="3674" y="2671"/>
                </a:lnTo>
                <a:lnTo>
                  <a:pt x="3631" y="2774"/>
                </a:lnTo>
                <a:lnTo>
                  <a:pt x="3582" y="2873"/>
                </a:lnTo>
                <a:lnTo>
                  <a:pt x="3527" y="2964"/>
                </a:lnTo>
                <a:lnTo>
                  <a:pt x="3467" y="3049"/>
                </a:lnTo>
                <a:lnTo>
                  <a:pt x="3404" y="3129"/>
                </a:lnTo>
                <a:lnTo>
                  <a:pt x="3338" y="3204"/>
                </a:lnTo>
                <a:lnTo>
                  <a:pt x="3269" y="3271"/>
                </a:lnTo>
                <a:lnTo>
                  <a:pt x="3198" y="3334"/>
                </a:lnTo>
                <a:lnTo>
                  <a:pt x="3124" y="3393"/>
                </a:lnTo>
                <a:lnTo>
                  <a:pt x="3049" y="3445"/>
                </a:lnTo>
                <a:lnTo>
                  <a:pt x="2974" y="3493"/>
                </a:lnTo>
                <a:lnTo>
                  <a:pt x="2900" y="3536"/>
                </a:lnTo>
                <a:lnTo>
                  <a:pt x="2825" y="3576"/>
                </a:lnTo>
                <a:lnTo>
                  <a:pt x="2751" y="3611"/>
                </a:lnTo>
                <a:lnTo>
                  <a:pt x="2680" y="3640"/>
                </a:lnTo>
                <a:lnTo>
                  <a:pt x="2609" y="3667"/>
                </a:lnTo>
                <a:lnTo>
                  <a:pt x="2542" y="3689"/>
                </a:lnTo>
                <a:lnTo>
                  <a:pt x="2476" y="3709"/>
                </a:lnTo>
                <a:lnTo>
                  <a:pt x="2391" y="3727"/>
                </a:lnTo>
                <a:lnTo>
                  <a:pt x="2300" y="3738"/>
                </a:lnTo>
                <a:lnTo>
                  <a:pt x="2209" y="3742"/>
                </a:lnTo>
                <a:lnTo>
                  <a:pt x="2116" y="3740"/>
                </a:lnTo>
                <a:lnTo>
                  <a:pt x="2025" y="3733"/>
                </a:lnTo>
                <a:lnTo>
                  <a:pt x="1933" y="3720"/>
                </a:lnTo>
                <a:lnTo>
                  <a:pt x="1845" y="3704"/>
                </a:lnTo>
                <a:lnTo>
                  <a:pt x="1760" y="3682"/>
                </a:lnTo>
                <a:lnTo>
                  <a:pt x="1678" y="3660"/>
                </a:lnTo>
                <a:lnTo>
                  <a:pt x="1602" y="3634"/>
                </a:lnTo>
                <a:lnTo>
                  <a:pt x="1533" y="3607"/>
                </a:lnTo>
                <a:lnTo>
                  <a:pt x="1438" y="3565"/>
                </a:lnTo>
                <a:lnTo>
                  <a:pt x="1347" y="3518"/>
                </a:lnTo>
                <a:lnTo>
                  <a:pt x="1262" y="3469"/>
                </a:lnTo>
                <a:lnTo>
                  <a:pt x="1176" y="3416"/>
                </a:lnTo>
                <a:lnTo>
                  <a:pt x="1093" y="3364"/>
                </a:lnTo>
                <a:lnTo>
                  <a:pt x="1005" y="3309"/>
                </a:lnTo>
                <a:lnTo>
                  <a:pt x="913" y="3256"/>
                </a:lnTo>
                <a:lnTo>
                  <a:pt x="898" y="3247"/>
                </a:lnTo>
                <a:lnTo>
                  <a:pt x="880" y="3236"/>
                </a:lnTo>
                <a:lnTo>
                  <a:pt x="862" y="3225"/>
                </a:lnTo>
                <a:lnTo>
                  <a:pt x="842" y="3214"/>
                </a:lnTo>
                <a:lnTo>
                  <a:pt x="820" y="3204"/>
                </a:lnTo>
                <a:lnTo>
                  <a:pt x="798" y="3193"/>
                </a:lnTo>
                <a:lnTo>
                  <a:pt x="776" y="3184"/>
                </a:lnTo>
                <a:lnTo>
                  <a:pt x="753" y="3174"/>
                </a:lnTo>
                <a:lnTo>
                  <a:pt x="729" y="3167"/>
                </a:lnTo>
                <a:lnTo>
                  <a:pt x="705" y="3164"/>
                </a:lnTo>
                <a:lnTo>
                  <a:pt x="682" y="3162"/>
                </a:lnTo>
                <a:lnTo>
                  <a:pt x="658" y="3164"/>
                </a:lnTo>
                <a:lnTo>
                  <a:pt x="636" y="3169"/>
                </a:lnTo>
                <a:lnTo>
                  <a:pt x="613" y="3178"/>
                </a:lnTo>
                <a:lnTo>
                  <a:pt x="591" y="3193"/>
                </a:lnTo>
                <a:lnTo>
                  <a:pt x="571" y="3213"/>
                </a:lnTo>
                <a:lnTo>
                  <a:pt x="553" y="3236"/>
                </a:lnTo>
                <a:lnTo>
                  <a:pt x="534" y="3267"/>
                </a:lnTo>
                <a:lnTo>
                  <a:pt x="518" y="3304"/>
                </a:lnTo>
                <a:lnTo>
                  <a:pt x="504" y="3347"/>
                </a:lnTo>
                <a:lnTo>
                  <a:pt x="491" y="3396"/>
                </a:lnTo>
                <a:lnTo>
                  <a:pt x="482" y="3454"/>
                </a:lnTo>
                <a:lnTo>
                  <a:pt x="473" y="3522"/>
                </a:lnTo>
                <a:lnTo>
                  <a:pt x="467" y="3596"/>
                </a:lnTo>
                <a:lnTo>
                  <a:pt x="465" y="3680"/>
                </a:lnTo>
                <a:lnTo>
                  <a:pt x="465" y="3773"/>
                </a:lnTo>
                <a:lnTo>
                  <a:pt x="469" y="3876"/>
                </a:lnTo>
                <a:lnTo>
                  <a:pt x="382" y="3873"/>
                </a:lnTo>
                <a:lnTo>
                  <a:pt x="291" y="3865"/>
                </a:lnTo>
                <a:lnTo>
                  <a:pt x="200" y="3862"/>
                </a:lnTo>
                <a:lnTo>
                  <a:pt x="107" y="3862"/>
                </a:lnTo>
                <a:lnTo>
                  <a:pt x="16" y="3869"/>
                </a:lnTo>
                <a:lnTo>
                  <a:pt x="16" y="3840"/>
                </a:lnTo>
                <a:lnTo>
                  <a:pt x="11" y="3793"/>
                </a:lnTo>
                <a:lnTo>
                  <a:pt x="5" y="3740"/>
                </a:lnTo>
                <a:lnTo>
                  <a:pt x="2" y="3682"/>
                </a:lnTo>
                <a:lnTo>
                  <a:pt x="0" y="3618"/>
                </a:lnTo>
                <a:lnTo>
                  <a:pt x="0" y="3553"/>
                </a:lnTo>
                <a:lnTo>
                  <a:pt x="4" y="3484"/>
                </a:lnTo>
                <a:lnTo>
                  <a:pt x="9" y="3413"/>
                </a:lnTo>
                <a:lnTo>
                  <a:pt x="16" y="3342"/>
                </a:lnTo>
                <a:lnTo>
                  <a:pt x="29" y="3269"/>
                </a:lnTo>
                <a:lnTo>
                  <a:pt x="44" y="3196"/>
                </a:lnTo>
                <a:lnTo>
                  <a:pt x="64" y="3125"/>
                </a:lnTo>
                <a:lnTo>
                  <a:pt x="85" y="3056"/>
                </a:lnTo>
                <a:lnTo>
                  <a:pt x="113" y="2989"/>
                </a:lnTo>
                <a:lnTo>
                  <a:pt x="145" y="2925"/>
                </a:lnTo>
                <a:lnTo>
                  <a:pt x="182" y="2867"/>
                </a:lnTo>
                <a:lnTo>
                  <a:pt x="224" y="2813"/>
                </a:lnTo>
                <a:lnTo>
                  <a:pt x="271" y="2765"/>
                </a:lnTo>
                <a:lnTo>
                  <a:pt x="324" y="2724"/>
                </a:lnTo>
                <a:lnTo>
                  <a:pt x="382" y="2689"/>
                </a:lnTo>
                <a:lnTo>
                  <a:pt x="429" y="2667"/>
                </a:lnTo>
                <a:lnTo>
                  <a:pt x="474" y="2654"/>
                </a:lnTo>
                <a:lnTo>
                  <a:pt x="516" y="2649"/>
                </a:lnTo>
                <a:lnTo>
                  <a:pt x="556" y="2647"/>
                </a:lnTo>
                <a:lnTo>
                  <a:pt x="594" y="2653"/>
                </a:lnTo>
                <a:lnTo>
                  <a:pt x="633" y="2662"/>
                </a:lnTo>
                <a:lnTo>
                  <a:pt x="673" y="2673"/>
                </a:lnTo>
                <a:lnTo>
                  <a:pt x="714" y="2684"/>
                </a:lnTo>
                <a:lnTo>
                  <a:pt x="758" y="2698"/>
                </a:lnTo>
                <a:lnTo>
                  <a:pt x="805" y="2709"/>
                </a:lnTo>
                <a:lnTo>
                  <a:pt x="856" y="2720"/>
                </a:lnTo>
                <a:lnTo>
                  <a:pt x="971" y="2734"/>
                </a:lnTo>
                <a:lnTo>
                  <a:pt x="1082" y="2738"/>
                </a:lnTo>
                <a:lnTo>
                  <a:pt x="1189" y="2733"/>
                </a:lnTo>
                <a:lnTo>
                  <a:pt x="1291" y="2718"/>
                </a:lnTo>
                <a:lnTo>
                  <a:pt x="1387" y="2694"/>
                </a:lnTo>
                <a:lnTo>
                  <a:pt x="1478" y="2664"/>
                </a:lnTo>
                <a:lnTo>
                  <a:pt x="1562" y="2625"/>
                </a:lnTo>
                <a:lnTo>
                  <a:pt x="1640" y="2580"/>
                </a:lnTo>
                <a:lnTo>
                  <a:pt x="1711" y="2527"/>
                </a:lnTo>
                <a:lnTo>
                  <a:pt x="1773" y="2471"/>
                </a:lnTo>
                <a:lnTo>
                  <a:pt x="1827" y="2409"/>
                </a:lnTo>
                <a:lnTo>
                  <a:pt x="1873" y="2342"/>
                </a:lnTo>
                <a:lnTo>
                  <a:pt x="1909" y="2273"/>
                </a:lnTo>
                <a:lnTo>
                  <a:pt x="1931" y="2213"/>
                </a:lnTo>
                <a:lnTo>
                  <a:pt x="1947" y="2149"/>
                </a:lnTo>
                <a:lnTo>
                  <a:pt x="1962" y="2084"/>
                </a:lnTo>
                <a:lnTo>
                  <a:pt x="1973" y="1993"/>
                </a:lnTo>
                <a:lnTo>
                  <a:pt x="1971" y="1904"/>
                </a:lnTo>
                <a:lnTo>
                  <a:pt x="1962" y="1818"/>
                </a:lnTo>
                <a:lnTo>
                  <a:pt x="1942" y="1736"/>
                </a:lnTo>
                <a:lnTo>
                  <a:pt x="1916" y="1658"/>
                </a:lnTo>
                <a:lnTo>
                  <a:pt x="1884" y="1585"/>
                </a:lnTo>
                <a:lnTo>
                  <a:pt x="1845" y="1518"/>
                </a:lnTo>
                <a:lnTo>
                  <a:pt x="1804" y="1458"/>
                </a:lnTo>
                <a:lnTo>
                  <a:pt x="1760" y="1404"/>
                </a:lnTo>
                <a:lnTo>
                  <a:pt x="1714" y="1356"/>
                </a:lnTo>
                <a:lnTo>
                  <a:pt x="1669" y="1316"/>
                </a:lnTo>
                <a:lnTo>
                  <a:pt x="1618" y="1278"/>
                </a:lnTo>
                <a:lnTo>
                  <a:pt x="1564" y="1238"/>
                </a:lnTo>
                <a:lnTo>
                  <a:pt x="1513" y="1198"/>
                </a:lnTo>
                <a:lnTo>
                  <a:pt x="1464" y="1156"/>
                </a:lnTo>
                <a:lnTo>
                  <a:pt x="1422" y="1107"/>
                </a:lnTo>
                <a:lnTo>
                  <a:pt x="1387" y="1056"/>
                </a:lnTo>
                <a:lnTo>
                  <a:pt x="1358" y="1000"/>
                </a:lnTo>
                <a:lnTo>
                  <a:pt x="1334" y="938"/>
                </a:lnTo>
                <a:lnTo>
                  <a:pt x="1316" y="874"/>
                </a:lnTo>
                <a:lnTo>
                  <a:pt x="1300" y="807"/>
                </a:lnTo>
                <a:lnTo>
                  <a:pt x="1285" y="736"/>
                </a:lnTo>
                <a:lnTo>
                  <a:pt x="1273" y="664"/>
                </a:lnTo>
                <a:lnTo>
                  <a:pt x="1262" y="589"/>
                </a:lnTo>
                <a:lnTo>
                  <a:pt x="1260" y="585"/>
                </a:lnTo>
                <a:lnTo>
                  <a:pt x="1258" y="574"/>
                </a:lnTo>
                <a:lnTo>
                  <a:pt x="1256" y="553"/>
                </a:lnTo>
                <a:lnTo>
                  <a:pt x="1253" y="522"/>
                </a:lnTo>
                <a:lnTo>
                  <a:pt x="1251" y="485"/>
                </a:lnTo>
                <a:lnTo>
                  <a:pt x="1247" y="442"/>
                </a:lnTo>
                <a:lnTo>
                  <a:pt x="1244" y="394"/>
                </a:lnTo>
                <a:lnTo>
                  <a:pt x="1240" y="345"/>
                </a:lnTo>
                <a:lnTo>
                  <a:pt x="1236" y="293"/>
                </a:lnTo>
                <a:lnTo>
                  <a:pt x="1234" y="238"/>
                </a:lnTo>
                <a:lnTo>
                  <a:pt x="1234" y="185"/>
                </a:lnTo>
                <a:lnTo>
                  <a:pt x="1234" y="134"/>
                </a:lnTo>
                <a:lnTo>
                  <a:pt x="1236" y="85"/>
                </a:lnTo>
                <a:lnTo>
                  <a:pt x="1240" y="40"/>
                </a:lnTo>
                <a:lnTo>
                  <a:pt x="1245"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ko-KR" altLang="en-US" sz="2701"/>
          </a:p>
        </p:txBody>
      </p:sp>
      <p:sp>
        <p:nvSpPr>
          <p:cNvPr id="23" name="Oval 34">
            <a:extLst>
              <a:ext uri="{FF2B5EF4-FFF2-40B4-BE49-F238E27FC236}">
                <a16:creationId xmlns:a16="http://schemas.microsoft.com/office/drawing/2014/main" id="{D1FBCE97-544D-41ED-9AC1-5EB149A84FDD}"/>
              </a:ext>
            </a:extLst>
          </p:cNvPr>
          <p:cNvSpPr>
            <a:spLocks noChangeArrowheads="1"/>
          </p:cNvSpPr>
          <p:nvPr/>
        </p:nvSpPr>
        <p:spPr bwMode="auto">
          <a:xfrm>
            <a:off x="1344886" y="2992591"/>
            <a:ext cx="679450" cy="682625"/>
          </a:xfrm>
          <a:prstGeom prst="ellipse">
            <a:avLst/>
          </a:prstGeom>
          <a:solidFill>
            <a:srgbClr val="28A6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nvGrpSpPr>
          <p:cNvPr id="24" name="Grupo 23">
            <a:extLst>
              <a:ext uri="{FF2B5EF4-FFF2-40B4-BE49-F238E27FC236}">
                <a16:creationId xmlns:a16="http://schemas.microsoft.com/office/drawing/2014/main" id="{BB2B27FB-BBA2-49F8-B70B-118B3F342F85}"/>
              </a:ext>
            </a:extLst>
          </p:cNvPr>
          <p:cNvGrpSpPr/>
          <p:nvPr/>
        </p:nvGrpSpPr>
        <p:grpSpPr>
          <a:xfrm>
            <a:off x="1430982" y="3088546"/>
            <a:ext cx="507257" cy="455961"/>
            <a:chOff x="6403975" y="3382963"/>
            <a:chExt cx="282575" cy="254000"/>
          </a:xfrm>
        </p:grpSpPr>
        <p:sp>
          <p:nvSpPr>
            <p:cNvPr id="25" name="Freeform 809">
              <a:extLst>
                <a:ext uri="{FF2B5EF4-FFF2-40B4-BE49-F238E27FC236}">
                  <a16:creationId xmlns:a16="http://schemas.microsoft.com/office/drawing/2014/main" id="{59D0697F-8704-47A1-9816-C1032B2680FC}"/>
                </a:ext>
              </a:extLst>
            </p:cNvPr>
            <p:cNvSpPr>
              <a:spLocks/>
            </p:cNvSpPr>
            <p:nvPr/>
          </p:nvSpPr>
          <p:spPr bwMode="auto">
            <a:xfrm>
              <a:off x="6403975" y="3424238"/>
              <a:ext cx="282575" cy="212725"/>
            </a:xfrm>
            <a:custGeom>
              <a:avLst/>
              <a:gdLst>
                <a:gd name="T0" fmla="*/ 340 w 400"/>
                <a:gd name="T1" fmla="*/ 299 h 299"/>
                <a:gd name="T2" fmla="*/ 60 w 400"/>
                <a:gd name="T3" fmla="*/ 299 h 299"/>
                <a:gd name="T4" fmla="*/ 0 w 400"/>
                <a:gd name="T5" fmla="*/ 239 h 299"/>
                <a:gd name="T6" fmla="*/ 0 w 400"/>
                <a:gd name="T7" fmla="*/ 60 h 299"/>
                <a:gd name="T8" fmla="*/ 60 w 400"/>
                <a:gd name="T9" fmla="*/ 0 h 299"/>
                <a:gd name="T10" fmla="*/ 340 w 400"/>
                <a:gd name="T11" fmla="*/ 0 h 299"/>
                <a:gd name="T12" fmla="*/ 400 w 400"/>
                <a:gd name="T13" fmla="*/ 60 h 299"/>
                <a:gd name="T14" fmla="*/ 400 w 400"/>
                <a:gd name="T15" fmla="*/ 239 h 299"/>
                <a:gd name="T16" fmla="*/ 340 w 400"/>
                <a:gd name="T17" fmla="*/ 29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0" h="299">
                  <a:moveTo>
                    <a:pt x="340" y="299"/>
                  </a:moveTo>
                  <a:cubicBezTo>
                    <a:pt x="60" y="299"/>
                    <a:pt x="60" y="299"/>
                    <a:pt x="60" y="299"/>
                  </a:cubicBezTo>
                  <a:cubicBezTo>
                    <a:pt x="27" y="299"/>
                    <a:pt x="0" y="272"/>
                    <a:pt x="0" y="239"/>
                  </a:cubicBezTo>
                  <a:cubicBezTo>
                    <a:pt x="0" y="60"/>
                    <a:pt x="0" y="60"/>
                    <a:pt x="0" y="60"/>
                  </a:cubicBezTo>
                  <a:cubicBezTo>
                    <a:pt x="0" y="27"/>
                    <a:pt x="27" y="0"/>
                    <a:pt x="60" y="0"/>
                  </a:cubicBezTo>
                  <a:cubicBezTo>
                    <a:pt x="340" y="0"/>
                    <a:pt x="340" y="0"/>
                    <a:pt x="340" y="0"/>
                  </a:cubicBezTo>
                  <a:cubicBezTo>
                    <a:pt x="373" y="0"/>
                    <a:pt x="400" y="27"/>
                    <a:pt x="400" y="60"/>
                  </a:cubicBezTo>
                  <a:cubicBezTo>
                    <a:pt x="400" y="239"/>
                    <a:pt x="400" y="239"/>
                    <a:pt x="400" y="239"/>
                  </a:cubicBezTo>
                  <a:cubicBezTo>
                    <a:pt x="400" y="272"/>
                    <a:pt x="373" y="299"/>
                    <a:pt x="340" y="29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6" name="Freeform 810">
              <a:extLst>
                <a:ext uri="{FF2B5EF4-FFF2-40B4-BE49-F238E27FC236}">
                  <a16:creationId xmlns:a16="http://schemas.microsoft.com/office/drawing/2014/main" id="{57F7FDE7-1E61-433B-ABD6-40F168976B9A}"/>
                </a:ext>
              </a:extLst>
            </p:cNvPr>
            <p:cNvSpPr>
              <a:spLocks/>
            </p:cNvSpPr>
            <p:nvPr/>
          </p:nvSpPr>
          <p:spPr bwMode="auto">
            <a:xfrm>
              <a:off x="6483350" y="3382963"/>
              <a:ext cx="123825" cy="47625"/>
            </a:xfrm>
            <a:custGeom>
              <a:avLst/>
              <a:gdLst>
                <a:gd name="T0" fmla="*/ 0 w 175"/>
                <a:gd name="T1" fmla="*/ 68 h 68"/>
                <a:gd name="T2" fmla="*/ 1 w 175"/>
                <a:gd name="T3" fmla="*/ 56 h 68"/>
                <a:gd name="T4" fmla="*/ 16 w 175"/>
                <a:gd name="T5" fmla="*/ 25 h 68"/>
                <a:gd name="T6" fmla="*/ 48 w 175"/>
                <a:gd name="T7" fmla="*/ 4 h 68"/>
                <a:gd name="T8" fmla="*/ 75 w 175"/>
                <a:gd name="T9" fmla="*/ 2 h 68"/>
                <a:gd name="T10" fmla="*/ 119 w 175"/>
                <a:gd name="T11" fmla="*/ 2 h 68"/>
                <a:gd name="T12" fmla="*/ 139 w 175"/>
                <a:gd name="T13" fmla="*/ 9 h 68"/>
                <a:gd name="T14" fmla="*/ 157 w 175"/>
                <a:gd name="T15" fmla="*/ 22 h 68"/>
                <a:gd name="T16" fmla="*/ 172 w 175"/>
                <a:gd name="T17" fmla="*/ 46 h 68"/>
                <a:gd name="T18" fmla="*/ 175 w 175"/>
                <a:gd name="T19" fmla="*/ 66 h 68"/>
                <a:gd name="T20" fmla="*/ 154 w 175"/>
                <a:gd name="T21" fmla="*/ 67 h 68"/>
                <a:gd name="T22" fmla="*/ 151 w 175"/>
                <a:gd name="T23" fmla="*/ 52 h 68"/>
                <a:gd name="T24" fmla="*/ 135 w 175"/>
                <a:gd name="T25" fmla="*/ 32 h 68"/>
                <a:gd name="T26" fmla="*/ 118 w 175"/>
                <a:gd name="T27" fmla="*/ 25 h 68"/>
                <a:gd name="T28" fmla="*/ 99 w 175"/>
                <a:gd name="T29" fmla="*/ 23 h 68"/>
                <a:gd name="T30" fmla="*/ 58 w 175"/>
                <a:gd name="T31" fmla="*/ 24 h 68"/>
                <a:gd name="T32" fmla="*/ 40 w 175"/>
                <a:gd name="T33" fmla="*/ 32 h 68"/>
                <a:gd name="T34" fmla="*/ 25 w 175"/>
                <a:gd name="T35" fmla="*/ 53 h 68"/>
                <a:gd name="T36" fmla="*/ 23 w 175"/>
                <a:gd name="T37" fmla="*/ 68 h 68"/>
                <a:gd name="T38" fmla="*/ 0 w 175"/>
                <a:gd name="T3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5" h="68">
                  <a:moveTo>
                    <a:pt x="0" y="68"/>
                  </a:moveTo>
                  <a:cubicBezTo>
                    <a:pt x="0" y="65"/>
                    <a:pt x="0" y="61"/>
                    <a:pt x="1" y="56"/>
                  </a:cubicBezTo>
                  <a:cubicBezTo>
                    <a:pt x="3" y="40"/>
                    <a:pt x="12" y="29"/>
                    <a:pt x="16" y="25"/>
                  </a:cubicBezTo>
                  <a:cubicBezTo>
                    <a:pt x="28" y="12"/>
                    <a:pt x="42" y="6"/>
                    <a:pt x="48" y="4"/>
                  </a:cubicBezTo>
                  <a:cubicBezTo>
                    <a:pt x="59" y="3"/>
                    <a:pt x="68" y="2"/>
                    <a:pt x="75" y="2"/>
                  </a:cubicBezTo>
                  <a:cubicBezTo>
                    <a:pt x="103" y="0"/>
                    <a:pt x="115" y="2"/>
                    <a:pt x="119" y="2"/>
                  </a:cubicBezTo>
                  <a:cubicBezTo>
                    <a:pt x="131" y="5"/>
                    <a:pt x="137" y="8"/>
                    <a:pt x="139" y="9"/>
                  </a:cubicBezTo>
                  <a:cubicBezTo>
                    <a:pt x="143" y="11"/>
                    <a:pt x="150" y="15"/>
                    <a:pt x="157" y="22"/>
                  </a:cubicBezTo>
                  <a:cubicBezTo>
                    <a:pt x="167" y="33"/>
                    <a:pt x="171" y="43"/>
                    <a:pt x="172" y="46"/>
                  </a:cubicBezTo>
                  <a:cubicBezTo>
                    <a:pt x="174" y="54"/>
                    <a:pt x="175" y="61"/>
                    <a:pt x="175" y="66"/>
                  </a:cubicBezTo>
                  <a:cubicBezTo>
                    <a:pt x="168" y="66"/>
                    <a:pt x="161" y="66"/>
                    <a:pt x="154" y="67"/>
                  </a:cubicBezTo>
                  <a:cubicBezTo>
                    <a:pt x="154" y="63"/>
                    <a:pt x="153" y="58"/>
                    <a:pt x="151" y="52"/>
                  </a:cubicBezTo>
                  <a:cubicBezTo>
                    <a:pt x="146" y="41"/>
                    <a:pt x="138" y="34"/>
                    <a:pt x="135" y="32"/>
                  </a:cubicBezTo>
                  <a:cubicBezTo>
                    <a:pt x="129" y="28"/>
                    <a:pt x="123" y="26"/>
                    <a:pt x="118" y="25"/>
                  </a:cubicBezTo>
                  <a:cubicBezTo>
                    <a:pt x="112" y="24"/>
                    <a:pt x="106" y="24"/>
                    <a:pt x="99" y="23"/>
                  </a:cubicBezTo>
                  <a:cubicBezTo>
                    <a:pt x="85" y="23"/>
                    <a:pt x="71" y="23"/>
                    <a:pt x="58" y="24"/>
                  </a:cubicBezTo>
                  <a:cubicBezTo>
                    <a:pt x="54" y="25"/>
                    <a:pt x="47" y="27"/>
                    <a:pt x="40" y="32"/>
                  </a:cubicBezTo>
                  <a:cubicBezTo>
                    <a:pt x="38" y="34"/>
                    <a:pt x="29" y="41"/>
                    <a:pt x="25" y="53"/>
                  </a:cubicBezTo>
                  <a:cubicBezTo>
                    <a:pt x="23" y="59"/>
                    <a:pt x="23" y="64"/>
                    <a:pt x="23" y="68"/>
                  </a:cubicBezTo>
                  <a:cubicBezTo>
                    <a:pt x="15" y="68"/>
                    <a:pt x="8" y="68"/>
                    <a:pt x="0" y="6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7" name="Oval 811">
              <a:extLst>
                <a:ext uri="{FF2B5EF4-FFF2-40B4-BE49-F238E27FC236}">
                  <a16:creationId xmlns:a16="http://schemas.microsoft.com/office/drawing/2014/main" id="{FC737046-81D0-4183-BC52-74317B089861}"/>
                </a:ext>
              </a:extLst>
            </p:cNvPr>
            <p:cNvSpPr>
              <a:spLocks noChangeArrowheads="1"/>
            </p:cNvSpPr>
            <p:nvPr/>
          </p:nvSpPr>
          <p:spPr bwMode="auto">
            <a:xfrm>
              <a:off x="6472238" y="3459163"/>
              <a:ext cx="146050" cy="146050"/>
            </a:xfrm>
            <a:prstGeom prst="ellipse">
              <a:avLst/>
            </a:prstGeom>
            <a:solidFill>
              <a:srgbClr val="28A6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8" name="Freeform 812">
              <a:extLst>
                <a:ext uri="{FF2B5EF4-FFF2-40B4-BE49-F238E27FC236}">
                  <a16:creationId xmlns:a16="http://schemas.microsoft.com/office/drawing/2014/main" id="{17D73ADC-BF31-49D8-82E8-F85FD8AEEA48}"/>
                </a:ext>
              </a:extLst>
            </p:cNvPr>
            <p:cNvSpPr>
              <a:spLocks/>
            </p:cNvSpPr>
            <p:nvPr/>
          </p:nvSpPr>
          <p:spPr bwMode="auto">
            <a:xfrm>
              <a:off x="6527800" y="3484563"/>
              <a:ext cx="33338" cy="95250"/>
            </a:xfrm>
            <a:custGeom>
              <a:avLst/>
              <a:gdLst>
                <a:gd name="T0" fmla="*/ 40 w 46"/>
                <a:gd name="T1" fmla="*/ 136 h 136"/>
                <a:gd name="T2" fmla="*/ 7 w 46"/>
                <a:gd name="T3" fmla="*/ 136 h 136"/>
                <a:gd name="T4" fmla="*/ 0 w 46"/>
                <a:gd name="T5" fmla="*/ 130 h 136"/>
                <a:gd name="T6" fmla="*/ 0 w 46"/>
                <a:gd name="T7" fmla="*/ 6 h 136"/>
                <a:gd name="T8" fmla="*/ 7 w 46"/>
                <a:gd name="T9" fmla="*/ 0 h 136"/>
                <a:gd name="T10" fmla="*/ 40 w 46"/>
                <a:gd name="T11" fmla="*/ 0 h 136"/>
                <a:gd name="T12" fmla="*/ 46 w 46"/>
                <a:gd name="T13" fmla="*/ 6 h 136"/>
                <a:gd name="T14" fmla="*/ 46 w 46"/>
                <a:gd name="T15" fmla="*/ 130 h 136"/>
                <a:gd name="T16" fmla="*/ 40 w 46"/>
                <a:gd name="T1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36">
                  <a:moveTo>
                    <a:pt x="40" y="136"/>
                  </a:moveTo>
                  <a:cubicBezTo>
                    <a:pt x="7" y="136"/>
                    <a:pt x="7" y="136"/>
                    <a:pt x="7" y="136"/>
                  </a:cubicBezTo>
                  <a:cubicBezTo>
                    <a:pt x="3" y="136"/>
                    <a:pt x="0" y="133"/>
                    <a:pt x="0" y="130"/>
                  </a:cubicBezTo>
                  <a:cubicBezTo>
                    <a:pt x="0" y="6"/>
                    <a:pt x="0" y="6"/>
                    <a:pt x="0" y="6"/>
                  </a:cubicBezTo>
                  <a:cubicBezTo>
                    <a:pt x="0" y="3"/>
                    <a:pt x="3" y="0"/>
                    <a:pt x="7" y="0"/>
                  </a:cubicBezTo>
                  <a:cubicBezTo>
                    <a:pt x="40" y="0"/>
                    <a:pt x="40" y="0"/>
                    <a:pt x="40" y="0"/>
                  </a:cubicBezTo>
                  <a:cubicBezTo>
                    <a:pt x="44" y="0"/>
                    <a:pt x="46" y="3"/>
                    <a:pt x="46" y="6"/>
                  </a:cubicBezTo>
                  <a:cubicBezTo>
                    <a:pt x="46" y="130"/>
                    <a:pt x="46" y="130"/>
                    <a:pt x="46" y="130"/>
                  </a:cubicBezTo>
                  <a:cubicBezTo>
                    <a:pt x="46" y="133"/>
                    <a:pt x="44" y="136"/>
                    <a:pt x="40" y="13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9" name="Freeform 813">
              <a:extLst>
                <a:ext uri="{FF2B5EF4-FFF2-40B4-BE49-F238E27FC236}">
                  <a16:creationId xmlns:a16="http://schemas.microsoft.com/office/drawing/2014/main" id="{83E97FA2-91BE-4D89-AE8A-4090D504E2D8}"/>
                </a:ext>
              </a:extLst>
            </p:cNvPr>
            <p:cNvSpPr>
              <a:spLocks/>
            </p:cNvSpPr>
            <p:nvPr/>
          </p:nvSpPr>
          <p:spPr bwMode="auto">
            <a:xfrm>
              <a:off x="6497638" y="3516313"/>
              <a:ext cx="95250" cy="31750"/>
            </a:xfrm>
            <a:custGeom>
              <a:avLst/>
              <a:gdLst>
                <a:gd name="T0" fmla="*/ 135 w 135"/>
                <a:gd name="T1" fmla="*/ 6 h 46"/>
                <a:gd name="T2" fmla="*/ 135 w 135"/>
                <a:gd name="T3" fmla="*/ 40 h 46"/>
                <a:gd name="T4" fmla="*/ 129 w 135"/>
                <a:gd name="T5" fmla="*/ 46 h 46"/>
                <a:gd name="T6" fmla="*/ 6 w 135"/>
                <a:gd name="T7" fmla="*/ 46 h 46"/>
                <a:gd name="T8" fmla="*/ 0 w 135"/>
                <a:gd name="T9" fmla="*/ 40 h 46"/>
                <a:gd name="T10" fmla="*/ 0 w 135"/>
                <a:gd name="T11" fmla="*/ 6 h 46"/>
                <a:gd name="T12" fmla="*/ 6 w 135"/>
                <a:gd name="T13" fmla="*/ 0 h 46"/>
                <a:gd name="T14" fmla="*/ 129 w 135"/>
                <a:gd name="T15" fmla="*/ 0 h 46"/>
                <a:gd name="T16" fmla="*/ 135 w 135"/>
                <a:gd name="T17"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46">
                  <a:moveTo>
                    <a:pt x="135" y="6"/>
                  </a:moveTo>
                  <a:cubicBezTo>
                    <a:pt x="135" y="40"/>
                    <a:pt x="135" y="40"/>
                    <a:pt x="135" y="40"/>
                  </a:cubicBezTo>
                  <a:cubicBezTo>
                    <a:pt x="135" y="43"/>
                    <a:pt x="133" y="46"/>
                    <a:pt x="129" y="46"/>
                  </a:cubicBezTo>
                  <a:cubicBezTo>
                    <a:pt x="6" y="46"/>
                    <a:pt x="6" y="46"/>
                    <a:pt x="6" y="46"/>
                  </a:cubicBezTo>
                  <a:cubicBezTo>
                    <a:pt x="3" y="46"/>
                    <a:pt x="0" y="43"/>
                    <a:pt x="0" y="40"/>
                  </a:cubicBezTo>
                  <a:cubicBezTo>
                    <a:pt x="0" y="6"/>
                    <a:pt x="0" y="6"/>
                    <a:pt x="0" y="6"/>
                  </a:cubicBezTo>
                  <a:cubicBezTo>
                    <a:pt x="0" y="2"/>
                    <a:pt x="3" y="0"/>
                    <a:pt x="6" y="0"/>
                  </a:cubicBezTo>
                  <a:cubicBezTo>
                    <a:pt x="129" y="0"/>
                    <a:pt x="129" y="0"/>
                    <a:pt x="129" y="0"/>
                  </a:cubicBezTo>
                  <a:cubicBezTo>
                    <a:pt x="133" y="0"/>
                    <a:pt x="135" y="2"/>
                    <a:pt x="135"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sp>
        <p:nvSpPr>
          <p:cNvPr id="32" name="Rounded Rectangle 4">
            <a:extLst>
              <a:ext uri="{FF2B5EF4-FFF2-40B4-BE49-F238E27FC236}">
                <a16:creationId xmlns:a16="http://schemas.microsoft.com/office/drawing/2014/main" id="{83C11202-B948-4D3B-B624-AA7AED7BDBCE}"/>
              </a:ext>
            </a:extLst>
          </p:cNvPr>
          <p:cNvSpPr/>
          <p:nvPr/>
        </p:nvSpPr>
        <p:spPr>
          <a:xfrm>
            <a:off x="11436823" y="361731"/>
            <a:ext cx="477272" cy="328187"/>
          </a:xfrm>
          <a:prstGeom prst="roundRect">
            <a:avLst/>
          </a:prstGeom>
          <a:solidFill>
            <a:schemeClr val="tx2">
              <a:lumMod val="40000"/>
              <a:lumOff val="60000"/>
            </a:schemeClr>
          </a:solidFill>
          <a:ln w="381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fld id="{DBBBA498-DA9E-49E0-9B68-36103A5B348F}" type="slidenum">
              <a:rPr kumimoji="0" lang="id-ID" sz="1200" b="0" i="0" u="none" strike="noStrike" kern="0" cap="none" spc="0" normalizeH="0" baseline="0" noProof="0" smtClean="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pPr marL="0" marR="0" lvl="0" indent="0" algn="ctr" defTabSz="914400" eaLnBrk="1" fontAlgn="auto" latinLnBrk="0" hangingPunct="1">
                <a:lnSpc>
                  <a:spcPct val="100000"/>
                </a:lnSpc>
                <a:spcBef>
                  <a:spcPts val="0"/>
                </a:spcBef>
                <a:spcAft>
                  <a:spcPts val="0"/>
                </a:spcAft>
                <a:buClrTx/>
                <a:buSzTx/>
                <a:buFontTx/>
                <a:buNone/>
                <a:tabLst/>
                <a:defRPr/>
              </a:pPr>
              <a:t>3</a:t>
            </a:fld>
            <a:endParaRPr kumimoji="0" lang="en-US" sz="1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Tree>
    <p:extLst>
      <p:ext uri="{BB962C8B-B14F-4D97-AF65-F5344CB8AC3E}">
        <p14:creationId xmlns:p14="http://schemas.microsoft.com/office/powerpoint/2010/main" val="83358149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upo 3">
            <a:extLst>
              <a:ext uri="{FF2B5EF4-FFF2-40B4-BE49-F238E27FC236}">
                <a16:creationId xmlns:a16="http://schemas.microsoft.com/office/drawing/2014/main" id="{3EA5C5BC-0F10-4EED-B8B6-0DE66FCC88EF}"/>
              </a:ext>
            </a:extLst>
          </p:cNvPr>
          <p:cNvGrpSpPr/>
          <p:nvPr/>
        </p:nvGrpSpPr>
        <p:grpSpPr>
          <a:xfrm>
            <a:off x="3282542" y="127934"/>
            <a:ext cx="5077688" cy="6289785"/>
            <a:chOff x="5411788" y="3465513"/>
            <a:chExt cx="738187" cy="914400"/>
          </a:xfrm>
        </p:grpSpPr>
        <p:sp>
          <p:nvSpPr>
            <p:cNvPr id="5" name="Freeform 371">
              <a:extLst>
                <a:ext uri="{FF2B5EF4-FFF2-40B4-BE49-F238E27FC236}">
                  <a16:creationId xmlns:a16="http://schemas.microsoft.com/office/drawing/2014/main" id="{35E7F6A3-039D-4B3F-B044-298903DE7748}"/>
                </a:ext>
              </a:extLst>
            </p:cNvPr>
            <p:cNvSpPr>
              <a:spLocks/>
            </p:cNvSpPr>
            <p:nvPr/>
          </p:nvSpPr>
          <p:spPr bwMode="auto">
            <a:xfrm>
              <a:off x="5524501" y="3690938"/>
              <a:ext cx="219075" cy="254000"/>
            </a:xfrm>
            <a:custGeom>
              <a:avLst/>
              <a:gdLst>
                <a:gd name="T0" fmla="*/ 394 w 512"/>
                <a:gd name="T1" fmla="*/ 592 h 592"/>
                <a:gd name="T2" fmla="*/ 0 w 512"/>
                <a:gd name="T3" fmla="*/ 592 h 592"/>
                <a:gd name="T4" fmla="*/ 0 w 512"/>
                <a:gd name="T5" fmla="*/ 568 h 592"/>
                <a:gd name="T6" fmla="*/ 390 w 512"/>
                <a:gd name="T7" fmla="*/ 568 h 592"/>
                <a:gd name="T8" fmla="*/ 470 w 512"/>
                <a:gd name="T9" fmla="*/ 510 h 592"/>
                <a:gd name="T10" fmla="*/ 488 w 512"/>
                <a:gd name="T11" fmla="*/ 444 h 592"/>
                <a:gd name="T12" fmla="*/ 488 w 512"/>
                <a:gd name="T13" fmla="*/ 0 h 592"/>
                <a:gd name="T14" fmla="*/ 512 w 512"/>
                <a:gd name="T15" fmla="*/ 0 h 592"/>
                <a:gd name="T16" fmla="*/ 512 w 512"/>
                <a:gd name="T17" fmla="*/ 445 h 592"/>
                <a:gd name="T18" fmla="*/ 490 w 512"/>
                <a:gd name="T19" fmla="*/ 522 h 592"/>
                <a:gd name="T20" fmla="*/ 395 w 512"/>
                <a:gd name="T21" fmla="*/ 592 h 592"/>
                <a:gd name="T22" fmla="*/ 394 w 512"/>
                <a:gd name="T23" fmla="*/ 592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2" h="592">
                  <a:moveTo>
                    <a:pt x="394" y="592"/>
                  </a:moveTo>
                  <a:cubicBezTo>
                    <a:pt x="0" y="592"/>
                    <a:pt x="0" y="592"/>
                    <a:pt x="0" y="592"/>
                  </a:cubicBezTo>
                  <a:cubicBezTo>
                    <a:pt x="0" y="568"/>
                    <a:pt x="0" y="568"/>
                    <a:pt x="0" y="568"/>
                  </a:cubicBezTo>
                  <a:cubicBezTo>
                    <a:pt x="390" y="568"/>
                    <a:pt x="390" y="568"/>
                    <a:pt x="390" y="568"/>
                  </a:cubicBezTo>
                  <a:cubicBezTo>
                    <a:pt x="407" y="563"/>
                    <a:pt x="446" y="549"/>
                    <a:pt x="470" y="510"/>
                  </a:cubicBezTo>
                  <a:cubicBezTo>
                    <a:pt x="485" y="485"/>
                    <a:pt x="488" y="461"/>
                    <a:pt x="488" y="444"/>
                  </a:cubicBezTo>
                  <a:cubicBezTo>
                    <a:pt x="488" y="0"/>
                    <a:pt x="488" y="0"/>
                    <a:pt x="488" y="0"/>
                  </a:cubicBezTo>
                  <a:cubicBezTo>
                    <a:pt x="512" y="0"/>
                    <a:pt x="512" y="0"/>
                    <a:pt x="512" y="0"/>
                  </a:cubicBezTo>
                  <a:cubicBezTo>
                    <a:pt x="512" y="445"/>
                    <a:pt x="512" y="445"/>
                    <a:pt x="512" y="445"/>
                  </a:cubicBezTo>
                  <a:cubicBezTo>
                    <a:pt x="512" y="464"/>
                    <a:pt x="508" y="493"/>
                    <a:pt x="490" y="522"/>
                  </a:cubicBezTo>
                  <a:cubicBezTo>
                    <a:pt x="461" y="570"/>
                    <a:pt x="414" y="587"/>
                    <a:pt x="395" y="592"/>
                  </a:cubicBezTo>
                  <a:lnTo>
                    <a:pt x="394" y="592"/>
                  </a:lnTo>
                  <a:close/>
                </a:path>
              </a:pathLst>
            </a:custGeom>
            <a:solidFill>
              <a:srgbClr val="1865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 name="Freeform 372">
              <a:extLst>
                <a:ext uri="{FF2B5EF4-FFF2-40B4-BE49-F238E27FC236}">
                  <a16:creationId xmlns:a16="http://schemas.microsoft.com/office/drawing/2014/main" id="{04A3ADD2-2E9B-478D-99B9-B8642E5A3DEA}"/>
                </a:ext>
              </a:extLst>
            </p:cNvPr>
            <p:cNvSpPr>
              <a:spLocks/>
            </p:cNvSpPr>
            <p:nvPr/>
          </p:nvSpPr>
          <p:spPr bwMode="auto">
            <a:xfrm>
              <a:off x="5821363" y="3690938"/>
              <a:ext cx="219075" cy="254000"/>
            </a:xfrm>
            <a:custGeom>
              <a:avLst/>
              <a:gdLst>
                <a:gd name="T0" fmla="*/ 118 w 512"/>
                <a:gd name="T1" fmla="*/ 592 h 592"/>
                <a:gd name="T2" fmla="*/ 512 w 512"/>
                <a:gd name="T3" fmla="*/ 592 h 592"/>
                <a:gd name="T4" fmla="*/ 512 w 512"/>
                <a:gd name="T5" fmla="*/ 568 h 592"/>
                <a:gd name="T6" fmla="*/ 122 w 512"/>
                <a:gd name="T7" fmla="*/ 568 h 592"/>
                <a:gd name="T8" fmla="*/ 42 w 512"/>
                <a:gd name="T9" fmla="*/ 510 h 592"/>
                <a:gd name="T10" fmla="*/ 24 w 512"/>
                <a:gd name="T11" fmla="*/ 444 h 592"/>
                <a:gd name="T12" fmla="*/ 24 w 512"/>
                <a:gd name="T13" fmla="*/ 0 h 592"/>
                <a:gd name="T14" fmla="*/ 0 w 512"/>
                <a:gd name="T15" fmla="*/ 0 h 592"/>
                <a:gd name="T16" fmla="*/ 0 w 512"/>
                <a:gd name="T17" fmla="*/ 445 h 592"/>
                <a:gd name="T18" fmla="*/ 22 w 512"/>
                <a:gd name="T19" fmla="*/ 522 h 592"/>
                <a:gd name="T20" fmla="*/ 117 w 512"/>
                <a:gd name="T21" fmla="*/ 592 h 592"/>
                <a:gd name="T22" fmla="*/ 118 w 512"/>
                <a:gd name="T23" fmla="*/ 592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2" h="592">
                  <a:moveTo>
                    <a:pt x="118" y="592"/>
                  </a:moveTo>
                  <a:cubicBezTo>
                    <a:pt x="512" y="592"/>
                    <a:pt x="512" y="592"/>
                    <a:pt x="512" y="592"/>
                  </a:cubicBezTo>
                  <a:cubicBezTo>
                    <a:pt x="512" y="568"/>
                    <a:pt x="512" y="568"/>
                    <a:pt x="512" y="568"/>
                  </a:cubicBezTo>
                  <a:cubicBezTo>
                    <a:pt x="122" y="568"/>
                    <a:pt x="122" y="568"/>
                    <a:pt x="122" y="568"/>
                  </a:cubicBezTo>
                  <a:cubicBezTo>
                    <a:pt x="105" y="563"/>
                    <a:pt x="66" y="549"/>
                    <a:pt x="42" y="510"/>
                  </a:cubicBezTo>
                  <a:cubicBezTo>
                    <a:pt x="27" y="485"/>
                    <a:pt x="24" y="461"/>
                    <a:pt x="24" y="444"/>
                  </a:cubicBezTo>
                  <a:cubicBezTo>
                    <a:pt x="24" y="0"/>
                    <a:pt x="24" y="0"/>
                    <a:pt x="24" y="0"/>
                  </a:cubicBezTo>
                  <a:cubicBezTo>
                    <a:pt x="0" y="0"/>
                    <a:pt x="0" y="0"/>
                    <a:pt x="0" y="0"/>
                  </a:cubicBezTo>
                  <a:cubicBezTo>
                    <a:pt x="0" y="445"/>
                    <a:pt x="0" y="445"/>
                    <a:pt x="0" y="445"/>
                  </a:cubicBezTo>
                  <a:cubicBezTo>
                    <a:pt x="0" y="464"/>
                    <a:pt x="4" y="493"/>
                    <a:pt x="22" y="522"/>
                  </a:cubicBezTo>
                  <a:cubicBezTo>
                    <a:pt x="51" y="570"/>
                    <a:pt x="98" y="587"/>
                    <a:pt x="117" y="592"/>
                  </a:cubicBezTo>
                  <a:lnTo>
                    <a:pt x="118" y="592"/>
                  </a:lnTo>
                  <a:close/>
                </a:path>
              </a:pathLst>
            </a:custGeom>
            <a:solidFill>
              <a:srgbClr val="1A8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 name="Rectangle 373">
              <a:extLst>
                <a:ext uri="{FF2B5EF4-FFF2-40B4-BE49-F238E27FC236}">
                  <a16:creationId xmlns:a16="http://schemas.microsoft.com/office/drawing/2014/main" id="{04E1C323-062D-4261-BA80-EE685E2D8C62}"/>
                </a:ext>
              </a:extLst>
            </p:cNvPr>
            <p:cNvSpPr>
              <a:spLocks noChangeArrowheads="1"/>
            </p:cNvSpPr>
            <p:nvPr/>
          </p:nvSpPr>
          <p:spPr bwMode="auto">
            <a:xfrm>
              <a:off x="5748338" y="3690938"/>
              <a:ext cx="11113" cy="688975"/>
            </a:xfrm>
            <a:prstGeom prst="rect">
              <a:avLst/>
            </a:prstGeom>
            <a:solidFill>
              <a:srgbClr val="1A87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 name="Rectangle 374">
              <a:extLst>
                <a:ext uri="{FF2B5EF4-FFF2-40B4-BE49-F238E27FC236}">
                  <a16:creationId xmlns:a16="http://schemas.microsoft.com/office/drawing/2014/main" id="{4C98D85D-7C2D-4FC0-918C-8168F0231693}"/>
                </a:ext>
              </a:extLst>
            </p:cNvPr>
            <p:cNvSpPr>
              <a:spLocks noChangeArrowheads="1"/>
            </p:cNvSpPr>
            <p:nvPr/>
          </p:nvSpPr>
          <p:spPr bwMode="auto">
            <a:xfrm>
              <a:off x="5762626" y="3690938"/>
              <a:ext cx="11113" cy="688975"/>
            </a:xfrm>
            <a:prstGeom prst="rect">
              <a:avLst/>
            </a:prstGeom>
            <a:solidFill>
              <a:srgbClr val="1FA2B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 name="Rectangle 375">
              <a:extLst>
                <a:ext uri="{FF2B5EF4-FFF2-40B4-BE49-F238E27FC236}">
                  <a16:creationId xmlns:a16="http://schemas.microsoft.com/office/drawing/2014/main" id="{35A2AE29-F146-487D-8263-6E53DB702C93}"/>
                </a:ext>
              </a:extLst>
            </p:cNvPr>
            <p:cNvSpPr>
              <a:spLocks noChangeArrowheads="1"/>
            </p:cNvSpPr>
            <p:nvPr/>
          </p:nvSpPr>
          <p:spPr bwMode="auto">
            <a:xfrm>
              <a:off x="5776913" y="3690938"/>
              <a:ext cx="9525" cy="688975"/>
            </a:xfrm>
            <a:prstGeom prst="rect">
              <a:avLst/>
            </a:prstGeom>
            <a:solidFill>
              <a:srgbClr val="4FBAC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 name="Rectangle 376">
              <a:extLst>
                <a:ext uri="{FF2B5EF4-FFF2-40B4-BE49-F238E27FC236}">
                  <a16:creationId xmlns:a16="http://schemas.microsoft.com/office/drawing/2014/main" id="{7B412833-B233-4DD0-8955-522A2B102831}"/>
                </a:ext>
              </a:extLst>
            </p:cNvPr>
            <p:cNvSpPr>
              <a:spLocks noChangeArrowheads="1"/>
            </p:cNvSpPr>
            <p:nvPr/>
          </p:nvSpPr>
          <p:spPr bwMode="auto">
            <a:xfrm>
              <a:off x="5791201" y="3690938"/>
              <a:ext cx="9525" cy="688975"/>
            </a:xfrm>
            <a:prstGeom prst="rect">
              <a:avLst/>
            </a:prstGeom>
            <a:solidFill>
              <a:srgbClr val="42B6C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 name="Rectangle 377">
              <a:extLst>
                <a:ext uri="{FF2B5EF4-FFF2-40B4-BE49-F238E27FC236}">
                  <a16:creationId xmlns:a16="http://schemas.microsoft.com/office/drawing/2014/main" id="{D1A32F76-35B2-4EE5-9FCC-709DE1ABC1A6}"/>
                </a:ext>
              </a:extLst>
            </p:cNvPr>
            <p:cNvSpPr>
              <a:spLocks noChangeArrowheads="1"/>
            </p:cNvSpPr>
            <p:nvPr/>
          </p:nvSpPr>
          <p:spPr bwMode="auto">
            <a:xfrm>
              <a:off x="5805488" y="3690938"/>
              <a:ext cx="9525" cy="688975"/>
            </a:xfrm>
            <a:prstGeom prst="rect">
              <a:avLst/>
            </a:prstGeom>
            <a:solidFill>
              <a:srgbClr val="1B8EA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 name="Oval 378">
              <a:extLst>
                <a:ext uri="{FF2B5EF4-FFF2-40B4-BE49-F238E27FC236}">
                  <a16:creationId xmlns:a16="http://schemas.microsoft.com/office/drawing/2014/main" id="{313F7408-CA74-40E5-9B6D-7B3E776B366B}"/>
                </a:ext>
              </a:extLst>
            </p:cNvPr>
            <p:cNvSpPr>
              <a:spLocks noChangeArrowheads="1"/>
            </p:cNvSpPr>
            <p:nvPr/>
          </p:nvSpPr>
          <p:spPr bwMode="auto">
            <a:xfrm>
              <a:off x="5659438" y="3465513"/>
              <a:ext cx="244475" cy="244475"/>
            </a:xfrm>
            <a:prstGeom prst="ellipse">
              <a:avLst/>
            </a:prstGeom>
            <a:solidFill>
              <a:srgbClr val="FFFFFF"/>
            </a:solidFill>
            <a:ln w="9525" cap="flat">
              <a:solidFill>
                <a:srgbClr val="208AAC"/>
              </a:solidFill>
              <a:prstDash val="solid"/>
              <a:miter lim="800000"/>
              <a:headEnd/>
              <a:tailEnd/>
            </a:ln>
          </p:spPr>
          <p:txBody>
            <a:bodyPr vert="horz" wrap="square" lIns="91440" tIns="45720" rIns="91440" bIns="45720" numCol="1" anchor="t" anchorCtr="0" compatLnSpc="1">
              <a:prstTxWarp prst="textNoShape">
                <a:avLst/>
              </a:prstTxWarp>
            </a:bodyPr>
            <a:lstStyle/>
            <a:p>
              <a:endParaRPr lang="es-PE" dirty="0"/>
            </a:p>
          </p:txBody>
        </p:sp>
        <p:sp>
          <p:nvSpPr>
            <p:cNvPr id="13" name="Freeform 379">
              <a:extLst>
                <a:ext uri="{FF2B5EF4-FFF2-40B4-BE49-F238E27FC236}">
                  <a16:creationId xmlns:a16="http://schemas.microsoft.com/office/drawing/2014/main" id="{71419915-966E-4EEB-85A4-F6B4045C68C6}"/>
                </a:ext>
              </a:extLst>
            </p:cNvPr>
            <p:cNvSpPr>
              <a:spLocks/>
            </p:cNvSpPr>
            <p:nvPr/>
          </p:nvSpPr>
          <p:spPr bwMode="auto">
            <a:xfrm>
              <a:off x="5678488" y="3486151"/>
              <a:ext cx="101600" cy="201613"/>
            </a:xfrm>
            <a:custGeom>
              <a:avLst/>
              <a:gdLst>
                <a:gd name="T0" fmla="*/ 210 w 235"/>
                <a:gd name="T1" fmla="*/ 377 h 469"/>
                <a:gd name="T2" fmla="*/ 218 w 235"/>
                <a:gd name="T3" fmla="*/ 421 h 469"/>
                <a:gd name="T4" fmla="*/ 161 w 235"/>
                <a:gd name="T5" fmla="*/ 469 h 469"/>
                <a:gd name="T6" fmla="*/ 111 w 235"/>
                <a:gd name="T7" fmla="*/ 435 h 469"/>
                <a:gd name="T8" fmla="*/ 107 w 235"/>
                <a:gd name="T9" fmla="*/ 414 h 469"/>
                <a:gd name="T10" fmla="*/ 62 w 235"/>
                <a:gd name="T11" fmla="*/ 402 h 469"/>
                <a:gd name="T12" fmla="*/ 22 w 235"/>
                <a:gd name="T13" fmla="*/ 335 h 469"/>
                <a:gd name="T14" fmla="*/ 30 w 235"/>
                <a:gd name="T15" fmla="*/ 307 h 469"/>
                <a:gd name="T16" fmla="*/ 2 w 235"/>
                <a:gd name="T17" fmla="*/ 266 h 469"/>
                <a:gd name="T18" fmla="*/ 17 w 235"/>
                <a:gd name="T19" fmla="*/ 225 h 469"/>
                <a:gd name="T20" fmla="*/ 16 w 235"/>
                <a:gd name="T21" fmla="*/ 190 h 469"/>
                <a:gd name="T22" fmla="*/ 31 w 235"/>
                <a:gd name="T23" fmla="*/ 162 h 469"/>
                <a:gd name="T24" fmla="*/ 34 w 235"/>
                <a:gd name="T25" fmla="*/ 102 h 469"/>
                <a:gd name="T26" fmla="*/ 103 w 235"/>
                <a:gd name="T27" fmla="*/ 59 h 469"/>
                <a:gd name="T28" fmla="*/ 131 w 235"/>
                <a:gd name="T29" fmla="*/ 17 h 469"/>
                <a:gd name="T30" fmla="*/ 181 w 235"/>
                <a:gd name="T31" fmla="*/ 8 h 469"/>
                <a:gd name="T32" fmla="*/ 212 w 235"/>
                <a:gd name="T33" fmla="*/ 38 h 469"/>
                <a:gd name="T34" fmla="*/ 214 w 235"/>
                <a:gd name="T35" fmla="*/ 83 h 469"/>
                <a:gd name="T36" fmla="*/ 224 w 235"/>
                <a:gd name="T37" fmla="*/ 97 h 469"/>
                <a:gd name="T38" fmla="*/ 205 w 235"/>
                <a:gd name="T39" fmla="*/ 132 h 469"/>
                <a:gd name="T40" fmla="*/ 225 w 235"/>
                <a:gd name="T41" fmla="*/ 154 h 469"/>
                <a:gd name="T42" fmla="*/ 218 w 235"/>
                <a:gd name="T43" fmla="*/ 207 h 469"/>
                <a:gd name="T44" fmla="*/ 225 w 235"/>
                <a:gd name="T45" fmla="*/ 226 h 469"/>
                <a:gd name="T46" fmla="*/ 225 w 235"/>
                <a:gd name="T47" fmla="*/ 254 h 469"/>
                <a:gd name="T48" fmla="*/ 208 w 235"/>
                <a:gd name="T49" fmla="*/ 278 h 469"/>
                <a:gd name="T50" fmla="*/ 221 w 235"/>
                <a:gd name="T51" fmla="*/ 299 h 469"/>
                <a:gd name="T52" fmla="*/ 210 w 235"/>
                <a:gd name="T53" fmla="*/ 377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5" h="469">
                  <a:moveTo>
                    <a:pt x="210" y="377"/>
                  </a:moveTo>
                  <a:cubicBezTo>
                    <a:pt x="213" y="382"/>
                    <a:pt x="222" y="400"/>
                    <a:pt x="218" y="421"/>
                  </a:cubicBezTo>
                  <a:cubicBezTo>
                    <a:pt x="213" y="446"/>
                    <a:pt x="190" y="469"/>
                    <a:pt x="161" y="469"/>
                  </a:cubicBezTo>
                  <a:cubicBezTo>
                    <a:pt x="139" y="468"/>
                    <a:pt x="119" y="454"/>
                    <a:pt x="111" y="435"/>
                  </a:cubicBezTo>
                  <a:cubicBezTo>
                    <a:pt x="108" y="427"/>
                    <a:pt x="107" y="419"/>
                    <a:pt x="107" y="414"/>
                  </a:cubicBezTo>
                  <a:cubicBezTo>
                    <a:pt x="96" y="414"/>
                    <a:pt x="79" y="412"/>
                    <a:pt x="62" y="402"/>
                  </a:cubicBezTo>
                  <a:cubicBezTo>
                    <a:pt x="60" y="401"/>
                    <a:pt x="21" y="376"/>
                    <a:pt x="22" y="335"/>
                  </a:cubicBezTo>
                  <a:cubicBezTo>
                    <a:pt x="23" y="323"/>
                    <a:pt x="27" y="313"/>
                    <a:pt x="30" y="307"/>
                  </a:cubicBezTo>
                  <a:cubicBezTo>
                    <a:pt x="28" y="306"/>
                    <a:pt x="5" y="293"/>
                    <a:pt x="2" y="266"/>
                  </a:cubicBezTo>
                  <a:cubicBezTo>
                    <a:pt x="0" y="243"/>
                    <a:pt x="14" y="227"/>
                    <a:pt x="17" y="225"/>
                  </a:cubicBezTo>
                  <a:cubicBezTo>
                    <a:pt x="15" y="220"/>
                    <a:pt x="11" y="206"/>
                    <a:pt x="16" y="190"/>
                  </a:cubicBezTo>
                  <a:cubicBezTo>
                    <a:pt x="19" y="175"/>
                    <a:pt x="27" y="166"/>
                    <a:pt x="31" y="162"/>
                  </a:cubicBezTo>
                  <a:cubicBezTo>
                    <a:pt x="29" y="156"/>
                    <a:pt x="21" y="129"/>
                    <a:pt x="34" y="102"/>
                  </a:cubicBezTo>
                  <a:cubicBezTo>
                    <a:pt x="47" y="76"/>
                    <a:pt x="74" y="60"/>
                    <a:pt x="103" y="59"/>
                  </a:cubicBezTo>
                  <a:cubicBezTo>
                    <a:pt x="104" y="54"/>
                    <a:pt x="110" y="31"/>
                    <a:pt x="131" y="17"/>
                  </a:cubicBezTo>
                  <a:cubicBezTo>
                    <a:pt x="136" y="14"/>
                    <a:pt x="157" y="0"/>
                    <a:pt x="181" y="8"/>
                  </a:cubicBezTo>
                  <a:cubicBezTo>
                    <a:pt x="202" y="15"/>
                    <a:pt x="211" y="34"/>
                    <a:pt x="212" y="38"/>
                  </a:cubicBezTo>
                  <a:cubicBezTo>
                    <a:pt x="222" y="59"/>
                    <a:pt x="216" y="78"/>
                    <a:pt x="214" y="83"/>
                  </a:cubicBezTo>
                  <a:cubicBezTo>
                    <a:pt x="218" y="85"/>
                    <a:pt x="222" y="90"/>
                    <a:pt x="224" y="97"/>
                  </a:cubicBezTo>
                  <a:cubicBezTo>
                    <a:pt x="227" y="109"/>
                    <a:pt x="220" y="124"/>
                    <a:pt x="205" y="132"/>
                  </a:cubicBezTo>
                  <a:cubicBezTo>
                    <a:pt x="209" y="135"/>
                    <a:pt x="220" y="141"/>
                    <a:pt x="225" y="154"/>
                  </a:cubicBezTo>
                  <a:cubicBezTo>
                    <a:pt x="233" y="170"/>
                    <a:pt x="230" y="191"/>
                    <a:pt x="218" y="207"/>
                  </a:cubicBezTo>
                  <a:cubicBezTo>
                    <a:pt x="220" y="211"/>
                    <a:pt x="224" y="217"/>
                    <a:pt x="225" y="226"/>
                  </a:cubicBezTo>
                  <a:cubicBezTo>
                    <a:pt x="227" y="232"/>
                    <a:pt x="229" y="242"/>
                    <a:pt x="225" y="254"/>
                  </a:cubicBezTo>
                  <a:cubicBezTo>
                    <a:pt x="220" y="267"/>
                    <a:pt x="212" y="275"/>
                    <a:pt x="208" y="278"/>
                  </a:cubicBezTo>
                  <a:cubicBezTo>
                    <a:pt x="213" y="283"/>
                    <a:pt x="218" y="290"/>
                    <a:pt x="221" y="299"/>
                  </a:cubicBezTo>
                  <a:cubicBezTo>
                    <a:pt x="235" y="336"/>
                    <a:pt x="214" y="371"/>
                    <a:pt x="210" y="377"/>
                  </a:cubicBezTo>
                  <a:close/>
                </a:path>
              </a:pathLst>
            </a:custGeom>
            <a:noFill/>
            <a:ln w="6350" cap="flat">
              <a:solidFill>
                <a:srgbClr val="2CA4C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4" name="Freeform 380">
              <a:extLst>
                <a:ext uri="{FF2B5EF4-FFF2-40B4-BE49-F238E27FC236}">
                  <a16:creationId xmlns:a16="http://schemas.microsoft.com/office/drawing/2014/main" id="{9397D031-4445-4E0F-87FB-C05B369F0B0C}"/>
                </a:ext>
              </a:extLst>
            </p:cNvPr>
            <p:cNvSpPr>
              <a:spLocks/>
            </p:cNvSpPr>
            <p:nvPr/>
          </p:nvSpPr>
          <p:spPr bwMode="auto">
            <a:xfrm>
              <a:off x="5729288" y="3571876"/>
              <a:ext cx="28575" cy="53975"/>
            </a:xfrm>
            <a:custGeom>
              <a:avLst/>
              <a:gdLst>
                <a:gd name="T0" fmla="*/ 58 w 67"/>
                <a:gd name="T1" fmla="*/ 0 h 123"/>
                <a:gd name="T2" fmla="*/ 64 w 67"/>
                <a:gd name="T3" fmla="*/ 19 h 123"/>
                <a:gd name="T4" fmla="*/ 29 w 67"/>
                <a:gd name="T5" fmla="*/ 72 h 123"/>
                <a:gd name="T6" fmla="*/ 6 w 67"/>
                <a:gd name="T7" fmla="*/ 72 h 123"/>
                <a:gd name="T8" fmla="*/ 15 w 67"/>
                <a:gd name="T9" fmla="*/ 74 h 123"/>
                <a:gd name="T10" fmla="*/ 39 w 67"/>
                <a:gd name="T11" fmla="*/ 77 h 123"/>
                <a:gd name="T12" fmla="*/ 48 w 67"/>
                <a:gd name="T13" fmla="*/ 83 h 123"/>
                <a:gd name="T14" fmla="*/ 55 w 67"/>
                <a:gd name="T15" fmla="*/ 99 h 123"/>
                <a:gd name="T16" fmla="*/ 31 w 67"/>
                <a:gd name="T17"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123">
                  <a:moveTo>
                    <a:pt x="58" y="0"/>
                  </a:moveTo>
                  <a:cubicBezTo>
                    <a:pt x="60" y="4"/>
                    <a:pt x="63" y="10"/>
                    <a:pt x="64" y="19"/>
                  </a:cubicBezTo>
                  <a:cubicBezTo>
                    <a:pt x="67" y="40"/>
                    <a:pt x="52" y="65"/>
                    <a:pt x="29" y="72"/>
                  </a:cubicBezTo>
                  <a:cubicBezTo>
                    <a:pt x="14" y="77"/>
                    <a:pt x="0" y="70"/>
                    <a:pt x="6" y="72"/>
                  </a:cubicBezTo>
                  <a:cubicBezTo>
                    <a:pt x="12" y="74"/>
                    <a:pt x="5" y="72"/>
                    <a:pt x="15" y="74"/>
                  </a:cubicBezTo>
                  <a:cubicBezTo>
                    <a:pt x="27" y="75"/>
                    <a:pt x="31" y="73"/>
                    <a:pt x="39" y="77"/>
                  </a:cubicBezTo>
                  <a:cubicBezTo>
                    <a:pt x="45" y="79"/>
                    <a:pt x="48" y="82"/>
                    <a:pt x="48" y="83"/>
                  </a:cubicBezTo>
                  <a:cubicBezTo>
                    <a:pt x="52" y="88"/>
                    <a:pt x="55" y="94"/>
                    <a:pt x="55" y="99"/>
                  </a:cubicBezTo>
                  <a:cubicBezTo>
                    <a:pt x="55" y="109"/>
                    <a:pt x="45" y="119"/>
                    <a:pt x="31" y="123"/>
                  </a:cubicBezTo>
                </a:path>
              </a:pathLst>
            </a:custGeom>
            <a:noFill/>
            <a:ln w="6350" cap="rnd">
              <a:solidFill>
                <a:srgbClr val="2CA4C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5" name="Freeform 381">
              <a:extLst>
                <a:ext uri="{FF2B5EF4-FFF2-40B4-BE49-F238E27FC236}">
                  <a16:creationId xmlns:a16="http://schemas.microsoft.com/office/drawing/2014/main" id="{1DFBE4C0-787B-41B6-972F-14C0E940DABF}"/>
                </a:ext>
              </a:extLst>
            </p:cNvPr>
            <p:cNvSpPr>
              <a:spLocks/>
            </p:cNvSpPr>
            <p:nvPr/>
          </p:nvSpPr>
          <p:spPr bwMode="auto">
            <a:xfrm>
              <a:off x="5702301" y="3544888"/>
              <a:ext cx="19050" cy="26988"/>
            </a:xfrm>
            <a:custGeom>
              <a:avLst/>
              <a:gdLst>
                <a:gd name="T0" fmla="*/ 0 w 47"/>
                <a:gd name="T1" fmla="*/ 5 h 65"/>
                <a:gd name="T2" fmla="*/ 27 w 47"/>
                <a:gd name="T3" fmla="*/ 6 h 65"/>
                <a:gd name="T4" fmla="*/ 44 w 47"/>
                <a:gd name="T5" fmla="*/ 27 h 65"/>
                <a:gd name="T6" fmla="*/ 24 w 47"/>
                <a:gd name="T7" fmla="*/ 65 h 65"/>
              </a:gdLst>
              <a:ahLst/>
              <a:cxnLst>
                <a:cxn ang="0">
                  <a:pos x="T0" y="T1"/>
                </a:cxn>
                <a:cxn ang="0">
                  <a:pos x="T2" y="T3"/>
                </a:cxn>
                <a:cxn ang="0">
                  <a:pos x="T4" y="T5"/>
                </a:cxn>
                <a:cxn ang="0">
                  <a:pos x="T6" y="T7"/>
                </a:cxn>
              </a:cxnLst>
              <a:rect l="0" t="0" r="r" b="b"/>
              <a:pathLst>
                <a:path w="47" h="65">
                  <a:moveTo>
                    <a:pt x="0" y="5"/>
                  </a:moveTo>
                  <a:cubicBezTo>
                    <a:pt x="2" y="4"/>
                    <a:pt x="14" y="0"/>
                    <a:pt x="27" y="6"/>
                  </a:cubicBezTo>
                  <a:cubicBezTo>
                    <a:pt x="28" y="7"/>
                    <a:pt x="40" y="13"/>
                    <a:pt x="44" y="27"/>
                  </a:cubicBezTo>
                  <a:cubicBezTo>
                    <a:pt x="47" y="41"/>
                    <a:pt x="39" y="57"/>
                    <a:pt x="24" y="65"/>
                  </a:cubicBezTo>
                </a:path>
              </a:pathLst>
            </a:custGeom>
            <a:noFill/>
            <a:ln w="6350" cap="rnd">
              <a:solidFill>
                <a:srgbClr val="2CA4C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6" name="Freeform 382">
              <a:extLst>
                <a:ext uri="{FF2B5EF4-FFF2-40B4-BE49-F238E27FC236}">
                  <a16:creationId xmlns:a16="http://schemas.microsoft.com/office/drawing/2014/main" id="{BBA55773-A38F-4E79-BE19-240D8C4AB862}"/>
                </a:ext>
              </a:extLst>
            </p:cNvPr>
            <p:cNvSpPr>
              <a:spLocks/>
            </p:cNvSpPr>
            <p:nvPr/>
          </p:nvSpPr>
          <p:spPr bwMode="auto">
            <a:xfrm>
              <a:off x="5684838" y="3571876"/>
              <a:ext cx="25400" cy="23813"/>
            </a:xfrm>
            <a:custGeom>
              <a:avLst/>
              <a:gdLst>
                <a:gd name="T0" fmla="*/ 56 w 56"/>
                <a:gd name="T1" fmla="*/ 54 h 54"/>
                <a:gd name="T2" fmla="*/ 21 w 56"/>
                <a:gd name="T3" fmla="*/ 43 h 54"/>
                <a:gd name="T4" fmla="*/ 0 w 56"/>
                <a:gd name="T5" fmla="*/ 0 h 54"/>
              </a:gdLst>
              <a:ahLst/>
              <a:cxnLst>
                <a:cxn ang="0">
                  <a:pos x="T0" y="T1"/>
                </a:cxn>
                <a:cxn ang="0">
                  <a:pos x="T2" y="T3"/>
                </a:cxn>
                <a:cxn ang="0">
                  <a:pos x="T4" y="T5"/>
                </a:cxn>
              </a:cxnLst>
              <a:rect l="0" t="0" r="r" b="b"/>
              <a:pathLst>
                <a:path w="56" h="54">
                  <a:moveTo>
                    <a:pt x="56" y="54"/>
                  </a:moveTo>
                  <a:cubicBezTo>
                    <a:pt x="51" y="54"/>
                    <a:pt x="35" y="54"/>
                    <a:pt x="21" y="43"/>
                  </a:cubicBezTo>
                  <a:cubicBezTo>
                    <a:pt x="1" y="27"/>
                    <a:pt x="0" y="4"/>
                    <a:pt x="0" y="0"/>
                  </a:cubicBezTo>
                </a:path>
              </a:pathLst>
            </a:custGeom>
            <a:noFill/>
            <a:ln w="6350" cap="rnd">
              <a:solidFill>
                <a:srgbClr val="2CA4C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7" name="Line 383">
              <a:extLst>
                <a:ext uri="{FF2B5EF4-FFF2-40B4-BE49-F238E27FC236}">
                  <a16:creationId xmlns:a16="http://schemas.microsoft.com/office/drawing/2014/main" id="{1D878275-EB34-4B1C-B065-8670FA8BCED4}"/>
                </a:ext>
              </a:extLst>
            </p:cNvPr>
            <p:cNvSpPr>
              <a:spLocks noChangeShapeType="1"/>
            </p:cNvSpPr>
            <p:nvPr/>
          </p:nvSpPr>
          <p:spPr bwMode="auto">
            <a:xfrm>
              <a:off x="5740401" y="3590926"/>
              <a:ext cx="0" cy="0"/>
            </a:xfrm>
            <a:prstGeom prst="line">
              <a:avLst/>
            </a:prstGeom>
            <a:noFill/>
            <a:ln w="6350" cap="flat">
              <a:solidFill>
                <a:srgbClr val="2CA4C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8" name="Freeform 384">
              <a:extLst>
                <a:ext uri="{FF2B5EF4-FFF2-40B4-BE49-F238E27FC236}">
                  <a16:creationId xmlns:a16="http://schemas.microsoft.com/office/drawing/2014/main" id="{83F2F11E-4B58-455A-8A61-9181D62B687F}"/>
                </a:ext>
              </a:extLst>
            </p:cNvPr>
            <p:cNvSpPr>
              <a:spLocks/>
            </p:cNvSpPr>
            <p:nvPr/>
          </p:nvSpPr>
          <p:spPr bwMode="auto">
            <a:xfrm>
              <a:off x="5722938" y="3641726"/>
              <a:ext cx="12700" cy="28575"/>
            </a:xfrm>
            <a:custGeom>
              <a:avLst/>
              <a:gdLst>
                <a:gd name="T0" fmla="*/ 28 w 28"/>
                <a:gd name="T1" fmla="*/ 0 h 65"/>
                <a:gd name="T2" fmla="*/ 8 w 28"/>
                <a:gd name="T3" fmla="*/ 24 h 65"/>
                <a:gd name="T4" fmla="*/ 6 w 28"/>
                <a:gd name="T5" fmla="*/ 65 h 65"/>
              </a:gdLst>
              <a:ahLst/>
              <a:cxnLst>
                <a:cxn ang="0">
                  <a:pos x="T0" y="T1"/>
                </a:cxn>
                <a:cxn ang="0">
                  <a:pos x="T2" y="T3"/>
                </a:cxn>
                <a:cxn ang="0">
                  <a:pos x="T4" y="T5"/>
                </a:cxn>
              </a:cxnLst>
              <a:rect l="0" t="0" r="r" b="b"/>
              <a:pathLst>
                <a:path w="28" h="65">
                  <a:moveTo>
                    <a:pt x="28" y="0"/>
                  </a:moveTo>
                  <a:cubicBezTo>
                    <a:pt x="24" y="3"/>
                    <a:pt x="14" y="10"/>
                    <a:pt x="8" y="24"/>
                  </a:cubicBezTo>
                  <a:cubicBezTo>
                    <a:pt x="0" y="44"/>
                    <a:pt x="5" y="62"/>
                    <a:pt x="6" y="65"/>
                  </a:cubicBezTo>
                </a:path>
              </a:pathLst>
            </a:custGeom>
            <a:noFill/>
            <a:ln w="6350" cap="rnd">
              <a:solidFill>
                <a:srgbClr val="2CA4C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9" name="Freeform 385">
              <a:extLst>
                <a:ext uri="{FF2B5EF4-FFF2-40B4-BE49-F238E27FC236}">
                  <a16:creationId xmlns:a16="http://schemas.microsoft.com/office/drawing/2014/main" id="{D0A99DA8-3C05-4E10-9CA5-4CDE8970BA61}"/>
                </a:ext>
              </a:extLst>
            </p:cNvPr>
            <p:cNvSpPr>
              <a:spLocks/>
            </p:cNvSpPr>
            <p:nvPr/>
          </p:nvSpPr>
          <p:spPr bwMode="auto">
            <a:xfrm>
              <a:off x="5724526" y="3511551"/>
              <a:ext cx="22225" cy="9525"/>
            </a:xfrm>
            <a:custGeom>
              <a:avLst/>
              <a:gdLst>
                <a:gd name="T0" fmla="*/ 51 w 51"/>
                <a:gd name="T1" fmla="*/ 22 h 22"/>
                <a:gd name="T2" fmla="*/ 28 w 51"/>
                <a:gd name="T3" fmla="*/ 5 h 22"/>
                <a:gd name="T4" fmla="*/ 0 w 51"/>
                <a:gd name="T5" fmla="*/ 0 h 22"/>
              </a:gdLst>
              <a:ahLst/>
              <a:cxnLst>
                <a:cxn ang="0">
                  <a:pos x="T0" y="T1"/>
                </a:cxn>
                <a:cxn ang="0">
                  <a:pos x="T2" y="T3"/>
                </a:cxn>
                <a:cxn ang="0">
                  <a:pos x="T4" y="T5"/>
                </a:cxn>
              </a:cxnLst>
              <a:rect l="0" t="0" r="r" b="b"/>
              <a:pathLst>
                <a:path w="51" h="22">
                  <a:moveTo>
                    <a:pt x="51" y="22"/>
                  </a:moveTo>
                  <a:cubicBezTo>
                    <a:pt x="47" y="18"/>
                    <a:pt x="40" y="11"/>
                    <a:pt x="28" y="5"/>
                  </a:cubicBezTo>
                  <a:cubicBezTo>
                    <a:pt x="16" y="0"/>
                    <a:pt x="6" y="0"/>
                    <a:pt x="0" y="0"/>
                  </a:cubicBezTo>
                </a:path>
              </a:pathLst>
            </a:custGeom>
            <a:noFill/>
            <a:ln w="6350" cap="rnd">
              <a:solidFill>
                <a:srgbClr val="2CA4C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20" name="Freeform 386">
              <a:extLst>
                <a:ext uri="{FF2B5EF4-FFF2-40B4-BE49-F238E27FC236}">
                  <a16:creationId xmlns:a16="http://schemas.microsoft.com/office/drawing/2014/main" id="{81CEC33D-9863-48C1-B76B-8F71AE617EF7}"/>
                </a:ext>
              </a:extLst>
            </p:cNvPr>
            <p:cNvSpPr>
              <a:spLocks/>
            </p:cNvSpPr>
            <p:nvPr/>
          </p:nvSpPr>
          <p:spPr bwMode="auto">
            <a:xfrm>
              <a:off x="5730876" y="3516313"/>
              <a:ext cx="26988" cy="23813"/>
            </a:xfrm>
            <a:custGeom>
              <a:avLst/>
              <a:gdLst>
                <a:gd name="T0" fmla="*/ 0 w 61"/>
                <a:gd name="T1" fmla="*/ 51 h 57"/>
                <a:gd name="T2" fmla="*/ 38 w 61"/>
                <a:gd name="T3" fmla="*/ 47 h 57"/>
                <a:gd name="T4" fmla="*/ 59 w 61"/>
                <a:gd name="T5" fmla="*/ 0 h 57"/>
              </a:gdLst>
              <a:ahLst/>
              <a:cxnLst>
                <a:cxn ang="0">
                  <a:pos x="T0" y="T1"/>
                </a:cxn>
                <a:cxn ang="0">
                  <a:pos x="T2" y="T3"/>
                </a:cxn>
                <a:cxn ang="0">
                  <a:pos x="T4" y="T5"/>
                </a:cxn>
              </a:cxnLst>
              <a:rect l="0" t="0" r="r" b="b"/>
              <a:pathLst>
                <a:path w="61" h="57">
                  <a:moveTo>
                    <a:pt x="0" y="51"/>
                  </a:moveTo>
                  <a:cubicBezTo>
                    <a:pt x="3" y="52"/>
                    <a:pt x="21" y="57"/>
                    <a:pt x="38" y="47"/>
                  </a:cubicBezTo>
                  <a:cubicBezTo>
                    <a:pt x="53" y="38"/>
                    <a:pt x="61" y="19"/>
                    <a:pt x="59" y="0"/>
                  </a:cubicBezTo>
                </a:path>
              </a:pathLst>
            </a:custGeom>
            <a:noFill/>
            <a:ln w="6350" cap="rnd">
              <a:solidFill>
                <a:srgbClr val="2CA4C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21" name="Freeform 387">
              <a:extLst>
                <a:ext uri="{FF2B5EF4-FFF2-40B4-BE49-F238E27FC236}">
                  <a16:creationId xmlns:a16="http://schemas.microsoft.com/office/drawing/2014/main" id="{D5F0BF72-12C5-4177-8715-2D5792D2DC2E}"/>
                </a:ext>
              </a:extLst>
            </p:cNvPr>
            <p:cNvSpPr>
              <a:spLocks/>
            </p:cNvSpPr>
            <p:nvPr/>
          </p:nvSpPr>
          <p:spPr bwMode="auto">
            <a:xfrm>
              <a:off x="5695951" y="3608388"/>
              <a:ext cx="19050" cy="28575"/>
            </a:xfrm>
            <a:custGeom>
              <a:avLst/>
              <a:gdLst>
                <a:gd name="T0" fmla="*/ 0 w 44"/>
                <a:gd name="T1" fmla="*/ 0 h 65"/>
                <a:gd name="T2" fmla="*/ 32 w 44"/>
                <a:gd name="T3" fmla="*/ 13 h 65"/>
                <a:gd name="T4" fmla="*/ 32 w 44"/>
                <a:gd name="T5" fmla="*/ 65 h 65"/>
              </a:gdLst>
              <a:ahLst/>
              <a:cxnLst>
                <a:cxn ang="0">
                  <a:pos x="T0" y="T1"/>
                </a:cxn>
                <a:cxn ang="0">
                  <a:pos x="T2" y="T3"/>
                </a:cxn>
                <a:cxn ang="0">
                  <a:pos x="T4" y="T5"/>
                </a:cxn>
              </a:cxnLst>
              <a:rect l="0" t="0" r="r" b="b"/>
              <a:pathLst>
                <a:path w="44" h="65">
                  <a:moveTo>
                    <a:pt x="0" y="0"/>
                  </a:moveTo>
                  <a:cubicBezTo>
                    <a:pt x="3" y="0"/>
                    <a:pt x="20" y="0"/>
                    <a:pt x="32" y="13"/>
                  </a:cubicBezTo>
                  <a:cubicBezTo>
                    <a:pt x="43" y="27"/>
                    <a:pt x="44" y="48"/>
                    <a:pt x="32" y="65"/>
                  </a:cubicBezTo>
                </a:path>
              </a:pathLst>
            </a:custGeom>
            <a:noFill/>
            <a:ln w="6350" cap="rnd">
              <a:solidFill>
                <a:srgbClr val="2CA4C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22" name="Freeform 388">
              <a:extLst>
                <a:ext uri="{FF2B5EF4-FFF2-40B4-BE49-F238E27FC236}">
                  <a16:creationId xmlns:a16="http://schemas.microsoft.com/office/drawing/2014/main" id="{7406F78A-5F99-49A4-A6F7-C30A1B877008}"/>
                </a:ext>
              </a:extLst>
            </p:cNvPr>
            <p:cNvSpPr>
              <a:spLocks/>
            </p:cNvSpPr>
            <p:nvPr/>
          </p:nvSpPr>
          <p:spPr bwMode="auto">
            <a:xfrm>
              <a:off x="5783263" y="3486151"/>
              <a:ext cx="100013" cy="201613"/>
            </a:xfrm>
            <a:custGeom>
              <a:avLst/>
              <a:gdLst>
                <a:gd name="T0" fmla="*/ 25 w 235"/>
                <a:gd name="T1" fmla="*/ 377 h 469"/>
                <a:gd name="T2" fmla="*/ 17 w 235"/>
                <a:gd name="T3" fmla="*/ 421 h 469"/>
                <a:gd name="T4" fmla="*/ 74 w 235"/>
                <a:gd name="T5" fmla="*/ 469 h 469"/>
                <a:gd name="T6" fmla="*/ 124 w 235"/>
                <a:gd name="T7" fmla="*/ 435 h 469"/>
                <a:gd name="T8" fmla="*/ 129 w 235"/>
                <a:gd name="T9" fmla="*/ 414 h 469"/>
                <a:gd name="T10" fmla="*/ 173 w 235"/>
                <a:gd name="T11" fmla="*/ 402 h 469"/>
                <a:gd name="T12" fmla="*/ 213 w 235"/>
                <a:gd name="T13" fmla="*/ 335 h 469"/>
                <a:gd name="T14" fmla="*/ 205 w 235"/>
                <a:gd name="T15" fmla="*/ 307 h 469"/>
                <a:gd name="T16" fmla="*/ 233 w 235"/>
                <a:gd name="T17" fmla="*/ 266 h 469"/>
                <a:gd name="T18" fmla="*/ 219 w 235"/>
                <a:gd name="T19" fmla="*/ 225 h 469"/>
                <a:gd name="T20" fmla="*/ 220 w 235"/>
                <a:gd name="T21" fmla="*/ 190 h 469"/>
                <a:gd name="T22" fmla="*/ 204 w 235"/>
                <a:gd name="T23" fmla="*/ 162 h 469"/>
                <a:gd name="T24" fmla="*/ 201 w 235"/>
                <a:gd name="T25" fmla="*/ 102 h 469"/>
                <a:gd name="T26" fmla="*/ 132 w 235"/>
                <a:gd name="T27" fmla="*/ 59 h 469"/>
                <a:gd name="T28" fmla="*/ 104 w 235"/>
                <a:gd name="T29" fmla="*/ 17 h 469"/>
                <a:gd name="T30" fmla="*/ 54 w 235"/>
                <a:gd name="T31" fmla="*/ 8 h 469"/>
                <a:gd name="T32" fmla="*/ 23 w 235"/>
                <a:gd name="T33" fmla="*/ 38 h 469"/>
                <a:gd name="T34" fmla="*/ 21 w 235"/>
                <a:gd name="T35" fmla="*/ 83 h 469"/>
                <a:gd name="T36" fmla="*/ 11 w 235"/>
                <a:gd name="T37" fmla="*/ 97 h 469"/>
                <a:gd name="T38" fmla="*/ 31 w 235"/>
                <a:gd name="T39" fmla="*/ 132 h 469"/>
                <a:gd name="T40" fmla="*/ 10 w 235"/>
                <a:gd name="T41" fmla="*/ 154 h 469"/>
                <a:gd name="T42" fmla="*/ 17 w 235"/>
                <a:gd name="T43" fmla="*/ 207 h 469"/>
                <a:gd name="T44" fmla="*/ 10 w 235"/>
                <a:gd name="T45" fmla="*/ 226 h 469"/>
                <a:gd name="T46" fmla="*/ 11 w 235"/>
                <a:gd name="T47" fmla="*/ 254 h 469"/>
                <a:gd name="T48" fmla="*/ 28 w 235"/>
                <a:gd name="T49" fmla="*/ 278 h 469"/>
                <a:gd name="T50" fmla="*/ 14 w 235"/>
                <a:gd name="T51" fmla="*/ 299 h 469"/>
                <a:gd name="T52" fmla="*/ 25 w 235"/>
                <a:gd name="T53" fmla="*/ 377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5" h="469">
                  <a:moveTo>
                    <a:pt x="25" y="377"/>
                  </a:moveTo>
                  <a:cubicBezTo>
                    <a:pt x="22" y="382"/>
                    <a:pt x="13" y="400"/>
                    <a:pt x="17" y="421"/>
                  </a:cubicBezTo>
                  <a:cubicBezTo>
                    <a:pt x="22" y="446"/>
                    <a:pt x="45" y="469"/>
                    <a:pt x="74" y="469"/>
                  </a:cubicBezTo>
                  <a:cubicBezTo>
                    <a:pt x="96" y="468"/>
                    <a:pt x="116" y="454"/>
                    <a:pt x="124" y="435"/>
                  </a:cubicBezTo>
                  <a:cubicBezTo>
                    <a:pt x="128" y="427"/>
                    <a:pt x="128" y="419"/>
                    <a:pt x="129" y="414"/>
                  </a:cubicBezTo>
                  <a:cubicBezTo>
                    <a:pt x="139" y="414"/>
                    <a:pt x="156" y="412"/>
                    <a:pt x="173" y="402"/>
                  </a:cubicBezTo>
                  <a:cubicBezTo>
                    <a:pt x="175" y="401"/>
                    <a:pt x="215" y="376"/>
                    <a:pt x="213" y="335"/>
                  </a:cubicBezTo>
                  <a:cubicBezTo>
                    <a:pt x="213" y="323"/>
                    <a:pt x="208" y="313"/>
                    <a:pt x="205" y="307"/>
                  </a:cubicBezTo>
                  <a:cubicBezTo>
                    <a:pt x="207" y="306"/>
                    <a:pt x="230" y="293"/>
                    <a:pt x="233" y="266"/>
                  </a:cubicBezTo>
                  <a:cubicBezTo>
                    <a:pt x="235" y="243"/>
                    <a:pt x="221" y="227"/>
                    <a:pt x="219" y="225"/>
                  </a:cubicBezTo>
                  <a:cubicBezTo>
                    <a:pt x="220" y="220"/>
                    <a:pt x="224" y="206"/>
                    <a:pt x="220" y="190"/>
                  </a:cubicBezTo>
                  <a:cubicBezTo>
                    <a:pt x="216" y="175"/>
                    <a:pt x="208" y="166"/>
                    <a:pt x="204" y="162"/>
                  </a:cubicBezTo>
                  <a:cubicBezTo>
                    <a:pt x="206" y="156"/>
                    <a:pt x="215" y="129"/>
                    <a:pt x="201" y="102"/>
                  </a:cubicBezTo>
                  <a:cubicBezTo>
                    <a:pt x="188" y="76"/>
                    <a:pt x="162" y="60"/>
                    <a:pt x="132" y="59"/>
                  </a:cubicBezTo>
                  <a:cubicBezTo>
                    <a:pt x="131" y="54"/>
                    <a:pt x="126" y="31"/>
                    <a:pt x="104" y="17"/>
                  </a:cubicBezTo>
                  <a:cubicBezTo>
                    <a:pt x="99" y="14"/>
                    <a:pt x="78" y="0"/>
                    <a:pt x="54" y="8"/>
                  </a:cubicBezTo>
                  <a:cubicBezTo>
                    <a:pt x="33" y="15"/>
                    <a:pt x="25" y="34"/>
                    <a:pt x="23" y="38"/>
                  </a:cubicBezTo>
                  <a:cubicBezTo>
                    <a:pt x="13" y="59"/>
                    <a:pt x="19" y="78"/>
                    <a:pt x="21" y="83"/>
                  </a:cubicBezTo>
                  <a:cubicBezTo>
                    <a:pt x="18" y="85"/>
                    <a:pt x="13" y="90"/>
                    <a:pt x="11" y="97"/>
                  </a:cubicBezTo>
                  <a:cubicBezTo>
                    <a:pt x="8" y="109"/>
                    <a:pt x="16" y="124"/>
                    <a:pt x="31" y="132"/>
                  </a:cubicBezTo>
                  <a:cubicBezTo>
                    <a:pt x="26" y="135"/>
                    <a:pt x="16" y="141"/>
                    <a:pt x="10" y="154"/>
                  </a:cubicBezTo>
                  <a:cubicBezTo>
                    <a:pt x="2" y="170"/>
                    <a:pt x="5" y="191"/>
                    <a:pt x="17" y="207"/>
                  </a:cubicBezTo>
                  <a:cubicBezTo>
                    <a:pt x="15" y="211"/>
                    <a:pt x="12" y="217"/>
                    <a:pt x="10" y="226"/>
                  </a:cubicBezTo>
                  <a:cubicBezTo>
                    <a:pt x="9" y="232"/>
                    <a:pt x="7" y="242"/>
                    <a:pt x="11" y="254"/>
                  </a:cubicBezTo>
                  <a:cubicBezTo>
                    <a:pt x="15" y="267"/>
                    <a:pt x="24" y="275"/>
                    <a:pt x="28" y="278"/>
                  </a:cubicBezTo>
                  <a:cubicBezTo>
                    <a:pt x="23" y="283"/>
                    <a:pt x="18" y="290"/>
                    <a:pt x="14" y="299"/>
                  </a:cubicBezTo>
                  <a:cubicBezTo>
                    <a:pt x="0" y="336"/>
                    <a:pt x="22" y="371"/>
                    <a:pt x="25" y="377"/>
                  </a:cubicBezTo>
                  <a:close/>
                </a:path>
              </a:pathLst>
            </a:custGeom>
            <a:noFill/>
            <a:ln w="6350" cap="flat">
              <a:solidFill>
                <a:srgbClr val="F68D3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23" name="Freeform 389">
              <a:extLst>
                <a:ext uri="{FF2B5EF4-FFF2-40B4-BE49-F238E27FC236}">
                  <a16:creationId xmlns:a16="http://schemas.microsoft.com/office/drawing/2014/main" id="{3B000AE1-FD8E-4CA8-B5C5-E7A1E67DCF22}"/>
                </a:ext>
              </a:extLst>
            </p:cNvPr>
            <p:cNvSpPr>
              <a:spLocks/>
            </p:cNvSpPr>
            <p:nvPr/>
          </p:nvSpPr>
          <p:spPr bwMode="auto">
            <a:xfrm>
              <a:off x="5834063" y="3576638"/>
              <a:ext cx="19050" cy="26988"/>
            </a:xfrm>
            <a:custGeom>
              <a:avLst/>
              <a:gdLst>
                <a:gd name="T0" fmla="*/ 47 w 47"/>
                <a:gd name="T1" fmla="*/ 5 h 66"/>
                <a:gd name="T2" fmla="*/ 20 w 47"/>
                <a:gd name="T3" fmla="*/ 7 h 66"/>
                <a:gd name="T4" fmla="*/ 3 w 47"/>
                <a:gd name="T5" fmla="*/ 27 h 66"/>
                <a:gd name="T6" fmla="*/ 23 w 47"/>
                <a:gd name="T7" fmla="*/ 66 h 66"/>
              </a:gdLst>
              <a:ahLst/>
              <a:cxnLst>
                <a:cxn ang="0">
                  <a:pos x="T0" y="T1"/>
                </a:cxn>
                <a:cxn ang="0">
                  <a:pos x="T2" y="T3"/>
                </a:cxn>
                <a:cxn ang="0">
                  <a:pos x="T4" y="T5"/>
                </a:cxn>
                <a:cxn ang="0">
                  <a:pos x="T6" y="T7"/>
                </a:cxn>
              </a:cxnLst>
              <a:rect l="0" t="0" r="r" b="b"/>
              <a:pathLst>
                <a:path w="47" h="66">
                  <a:moveTo>
                    <a:pt x="47" y="5"/>
                  </a:moveTo>
                  <a:cubicBezTo>
                    <a:pt x="45" y="5"/>
                    <a:pt x="33" y="0"/>
                    <a:pt x="20" y="7"/>
                  </a:cubicBezTo>
                  <a:cubicBezTo>
                    <a:pt x="19" y="8"/>
                    <a:pt x="7" y="14"/>
                    <a:pt x="3" y="27"/>
                  </a:cubicBezTo>
                  <a:cubicBezTo>
                    <a:pt x="0" y="41"/>
                    <a:pt x="8" y="58"/>
                    <a:pt x="23" y="66"/>
                  </a:cubicBezTo>
                </a:path>
              </a:pathLst>
            </a:custGeom>
            <a:noFill/>
            <a:ln w="6350" cap="rnd">
              <a:solidFill>
                <a:srgbClr val="F68D3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24" name="Freeform 390">
              <a:extLst>
                <a:ext uri="{FF2B5EF4-FFF2-40B4-BE49-F238E27FC236}">
                  <a16:creationId xmlns:a16="http://schemas.microsoft.com/office/drawing/2014/main" id="{85833BE8-C853-48EC-9F81-061333AA69C7}"/>
                </a:ext>
              </a:extLst>
            </p:cNvPr>
            <p:cNvSpPr>
              <a:spLocks/>
            </p:cNvSpPr>
            <p:nvPr/>
          </p:nvSpPr>
          <p:spPr bwMode="auto">
            <a:xfrm>
              <a:off x="5853113" y="3571876"/>
              <a:ext cx="23813" cy="23813"/>
            </a:xfrm>
            <a:custGeom>
              <a:avLst/>
              <a:gdLst>
                <a:gd name="T0" fmla="*/ 0 w 57"/>
                <a:gd name="T1" fmla="*/ 54 h 54"/>
                <a:gd name="T2" fmla="*/ 36 w 57"/>
                <a:gd name="T3" fmla="*/ 43 h 54"/>
                <a:gd name="T4" fmla="*/ 57 w 57"/>
                <a:gd name="T5" fmla="*/ 0 h 54"/>
              </a:gdLst>
              <a:ahLst/>
              <a:cxnLst>
                <a:cxn ang="0">
                  <a:pos x="T0" y="T1"/>
                </a:cxn>
                <a:cxn ang="0">
                  <a:pos x="T2" y="T3"/>
                </a:cxn>
                <a:cxn ang="0">
                  <a:pos x="T4" y="T5"/>
                </a:cxn>
              </a:cxnLst>
              <a:rect l="0" t="0" r="r" b="b"/>
              <a:pathLst>
                <a:path w="57" h="54">
                  <a:moveTo>
                    <a:pt x="0" y="54"/>
                  </a:moveTo>
                  <a:cubicBezTo>
                    <a:pt x="5" y="54"/>
                    <a:pt x="21" y="54"/>
                    <a:pt x="36" y="43"/>
                  </a:cubicBezTo>
                  <a:cubicBezTo>
                    <a:pt x="56" y="27"/>
                    <a:pt x="57" y="4"/>
                    <a:pt x="57" y="0"/>
                  </a:cubicBezTo>
                </a:path>
              </a:pathLst>
            </a:custGeom>
            <a:noFill/>
            <a:ln w="6350" cap="rnd">
              <a:solidFill>
                <a:srgbClr val="F68D3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25" name="Freeform 391">
              <a:extLst>
                <a:ext uri="{FF2B5EF4-FFF2-40B4-BE49-F238E27FC236}">
                  <a16:creationId xmlns:a16="http://schemas.microsoft.com/office/drawing/2014/main" id="{890BDD16-5938-4F93-8986-B91BE1DFEE1A}"/>
                </a:ext>
              </a:extLst>
            </p:cNvPr>
            <p:cNvSpPr>
              <a:spLocks/>
            </p:cNvSpPr>
            <p:nvPr/>
          </p:nvSpPr>
          <p:spPr bwMode="auto">
            <a:xfrm>
              <a:off x="5827713" y="3641726"/>
              <a:ext cx="12700" cy="28575"/>
            </a:xfrm>
            <a:custGeom>
              <a:avLst/>
              <a:gdLst>
                <a:gd name="T0" fmla="*/ 0 w 29"/>
                <a:gd name="T1" fmla="*/ 0 h 65"/>
                <a:gd name="T2" fmla="*/ 20 w 29"/>
                <a:gd name="T3" fmla="*/ 24 h 65"/>
                <a:gd name="T4" fmla="*/ 22 w 29"/>
                <a:gd name="T5" fmla="*/ 65 h 65"/>
              </a:gdLst>
              <a:ahLst/>
              <a:cxnLst>
                <a:cxn ang="0">
                  <a:pos x="T0" y="T1"/>
                </a:cxn>
                <a:cxn ang="0">
                  <a:pos x="T2" y="T3"/>
                </a:cxn>
                <a:cxn ang="0">
                  <a:pos x="T4" y="T5"/>
                </a:cxn>
              </a:cxnLst>
              <a:rect l="0" t="0" r="r" b="b"/>
              <a:pathLst>
                <a:path w="29" h="65">
                  <a:moveTo>
                    <a:pt x="0" y="0"/>
                  </a:moveTo>
                  <a:cubicBezTo>
                    <a:pt x="4" y="3"/>
                    <a:pt x="14" y="10"/>
                    <a:pt x="20" y="24"/>
                  </a:cubicBezTo>
                  <a:cubicBezTo>
                    <a:pt x="29" y="44"/>
                    <a:pt x="24" y="62"/>
                    <a:pt x="22" y="65"/>
                  </a:cubicBezTo>
                </a:path>
              </a:pathLst>
            </a:custGeom>
            <a:noFill/>
            <a:ln w="6350" cap="rnd">
              <a:solidFill>
                <a:srgbClr val="F68D3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26" name="Freeform 392">
              <a:extLst>
                <a:ext uri="{FF2B5EF4-FFF2-40B4-BE49-F238E27FC236}">
                  <a16:creationId xmlns:a16="http://schemas.microsoft.com/office/drawing/2014/main" id="{D9DC1F1A-7A79-4EF0-8D37-9C7DF5FECE19}"/>
                </a:ext>
              </a:extLst>
            </p:cNvPr>
            <p:cNvSpPr>
              <a:spLocks/>
            </p:cNvSpPr>
            <p:nvPr/>
          </p:nvSpPr>
          <p:spPr bwMode="auto">
            <a:xfrm>
              <a:off x="5816601" y="3511551"/>
              <a:ext cx="22225" cy="9525"/>
            </a:xfrm>
            <a:custGeom>
              <a:avLst/>
              <a:gdLst>
                <a:gd name="T0" fmla="*/ 0 w 51"/>
                <a:gd name="T1" fmla="*/ 22 h 22"/>
                <a:gd name="T2" fmla="*/ 23 w 51"/>
                <a:gd name="T3" fmla="*/ 5 h 22"/>
                <a:gd name="T4" fmla="*/ 51 w 51"/>
                <a:gd name="T5" fmla="*/ 0 h 22"/>
              </a:gdLst>
              <a:ahLst/>
              <a:cxnLst>
                <a:cxn ang="0">
                  <a:pos x="T0" y="T1"/>
                </a:cxn>
                <a:cxn ang="0">
                  <a:pos x="T2" y="T3"/>
                </a:cxn>
                <a:cxn ang="0">
                  <a:pos x="T4" y="T5"/>
                </a:cxn>
              </a:cxnLst>
              <a:rect l="0" t="0" r="r" b="b"/>
              <a:pathLst>
                <a:path w="51" h="22">
                  <a:moveTo>
                    <a:pt x="0" y="22"/>
                  </a:moveTo>
                  <a:cubicBezTo>
                    <a:pt x="4" y="18"/>
                    <a:pt x="12" y="11"/>
                    <a:pt x="23" y="5"/>
                  </a:cubicBezTo>
                  <a:cubicBezTo>
                    <a:pt x="35" y="0"/>
                    <a:pt x="45" y="0"/>
                    <a:pt x="51" y="0"/>
                  </a:cubicBezTo>
                </a:path>
              </a:pathLst>
            </a:custGeom>
            <a:noFill/>
            <a:ln w="6350" cap="rnd">
              <a:solidFill>
                <a:srgbClr val="F68D3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27" name="Line 393">
              <a:extLst>
                <a:ext uri="{FF2B5EF4-FFF2-40B4-BE49-F238E27FC236}">
                  <a16:creationId xmlns:a16="http://schemas.microsoft.com/office/drawing/2014/main" id="{59DC0485-7C8E-47FE-8781-30C162374219}"/>
                </a:ext>
              </a:extLst>
            </p:cNvPr>
            <p:cNvSpPr>
              <a:spLocks noChangeShapeType="1"/>
            </p:cNvSpPr>
            <p:nvPr/>
          </p:nvSpPr>
          <p:spPr bwMode="auto">
            <a:xfrm>
              <a:off x="5827713" y="3522663"/>
              <a:ext cx="0" cy="0"/>
            </a:xfrm>
            <a:prstGeom prst="line">
              <a:avLst/>
            </a:prstGeom>
            <a:noFill/>
            <a:ln w="6350" cap="rnd">
              <a:solidFill>
                <a:srgbClr val="F68D3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28" name="Freeform 394">
              <a:extLst>
                <a:ext uri="{FF2B5EF4-FFF2-40B4-BE49-F238E27FC236}">
                  <a16:creationId xmlns:a16="http://schemas.microsoft.com/office/drawing/2014/main" id="{54B877C1-544A-44C4-A282-B73ECA7EF063}"/>
                </a:ext>
              </a:extLst>
            </p:cNvPr>
            <p:cNvSpPr>
              <a:spLocks/>
            </p:cNvSpPr>
            <p:nvPr/>
          </p:nvSpPr>
          <p:spPr bwMode="auto">
            <a:xfrm>
              <a:off x="5803901" y="3516313"/>
              <a:ext cx="30163" cy="31750"/>
            </a:xfrm>
            <a:custGeom>
              <a:avLst/>
              <a:gdLst>
                <a:gd name="T0" fmla="*/ 11 w 69"/>
                <a:gd name="T1" fmla="*/ 0 h 73"/>
                <a:gd name="T2" fmla="*/ 2 w 69"/>
                <a:gd name="T3" fmla="*/ 19 h 73"/>
                <a:gd name="T4" fmla="*/ 35 w 69"/>
                <a:gd name="T5" fmla="*/ 68 h 73"/>
                <a:gd name="T6" fmla="*/ 69 w 69"/>
                <a:gd name="T7" fmla="*/ 68 h 73"/>
              </a:gdLst>
              <a:ahLst/>
              <a:cxnLst>
                <a:cxn ang="0">
                  <a:pos x="T0" y="T1"/>
                </a:cxn>
                <a:cxn ang="0">
                  <a:pos x="T2" y="T3"/>
                </a:cxn>
                <a:cxn ang="0">
                  <a:pos x="T4" y="T5"/>
                </a:cxn>
                <a:cxn ang="0">
                  <a:pos x="T6" y="T7"/>
                </a:cxn>
              </a:cxnLst>
              <a:rect l="0" t="0" r="r" b="b"/>
              <a:pathLst>
                <a:path w="69" h="73">
                  <a:moveTo>
                    <a:pt x="11" y="0"/>
                  </a:moveTo>
                  <a:cubicBezTo>
                    <a:pt x="8" y="3"/>
                    <a:pt x="3" y="10"/>
                    <a:pt x="2" y="19"/>
                  </a:cubicBezTo>
                  <a:cubicBezTo>
                    <a:pt x="0" y="40"/>
                    <a:pt x="15" y="61"/>
                    <a:pt x="35" y="68"/>
                  </a:cubicBezTo>
                  <a:cubicBezTo>
                    <a:pt x="50" y="73"/>
                    <a:pt x="63" y="70"/>
                    <a:pt x="69" y="68"/>
                  </a:cubicBezTo>
                </a:path>
              </a:pathLst>
            </a:custGeom>
            <a:noFill/>
            <a:ln w="6350" cap="rnd">
              <a:solidFill>
                <a:srgbClr val="F68D3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29" name="Freeform 395">
              <a:extLst>
                <a:ext uri="{FF2B5EF4-FFF2-40B4-BE49-F238E27FC236}">
                  <a16:creationId xmlns:a16="http://schemas.microsoft.com/office/drawing/2014/main" id="{4E220FB9-5FE9-420A-8AC0-C4D06B2CE097}"/>
                </a:ext>
              </a:extLst>
            </p:cNvPr>
            <p:cNvSpPr>
              <a:spLocks/>
            </p:cNvSpPr>
            <p:nvPr/>
          </p:nvSpPr>
          <p:spPr bwMode="auto">
            <a:xfrm>
              <a:off x="5808663" y="3546476"/>
              <a:ext cx="11113" cy="22225"/>
            </a:xfrm>
            <a:custGeom>
              <a:avLst/>
              <a:gdLst>
                <a:gd name="T0" fmla="*/ 25 w 25"/>
                <a:gd name="T1" fmla="*/ 50 h 50"/>
                <a:gd name="T2" fmla="*/ 3 w 25"/>
                <a:gd name="T3" fmla="*/ 30 h 50"/>
                <a:gd name="T4" fmla="*/ 23 w 25"/>
                <a:gd name="T5" fmla="*/ 0 h 50"/>
              </a:gdLst>
              <a:ahLst/>
              <a:cxnLst>
                <a:cxn ang="0">
                  <a:pos x="T0" y="T1"/>
                </a:cxn>
                <a:cxn ang="0">
                  <a:pos x="T2" y="T3"/>
                </a:cxn>
                <a:cxn ang="0">
                  <a:pos x="T4" y="T5"/>
                </a:cxn>
              </a:cxnLst>
              <a:rect l="0" t="0" r="r" b="b"/>
              <a:pathLst>
                <a:path w="25" h="50">
                  <a:moveTo>
                    <a:pt x="25" y="50"/>
                  </a:moveTo>
                  <a:cubicBezTo>
                    <a:pt x="14" y="49"/>
                    <a:pt x="5" y="40"/>
                    <a:pt x="3" y="30"/>
                  </a:cubicBezTo>
                  <a:cubicBezTo>
                    <a:pt x="0" y="17"/>
                    <a:pt x="9" y="3"/>
                    <a:pt x="23" y="0"/>
                  </a:cubicBezTo>
                </a:path>
              </a:pathLst>
            </a:custGeom>
            <a:noFill/>
            <a:ln w="6350" cap="rnd">
              <a:solidFill>
                <a:srgbClr val="F68D3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30" name="Freeform 396">
              <a:extLst>
                <a:ext uri="{FF2B5EF4-FFF2-40B4-BE49-F238E27FC236}">
                  <a16:creationId xmlns:a16="http://schemas.microsoft.com/office/drawing/2014/main" id="{344CC342-C03D-41CF-AA08-8F9165F01B4F}"/>
                </a:ext>
              </a:extLst>
            </p:cNvPr>
            <p:cNvSpPr>
              <a:spLocks/>
            </p:cNvSpPr>
            <p:nvPr/>
          </p:nvSpPr>
          <p:spPr bwMode="auto">
            <a:xfrm>
              <a:off x="5813426" y="3624263"/>
              <a:ext cx="17463" cy="23813"/>
            </a:xfrm>
            <a:custGeom>
              <a:avLst/>
              <a:gdLst>
                <a:gd name="T0" fmla="*/ 13 w 42"/>
                <a:gd name="T1" fmla="*/ 57 h 57"/>
                <a:gd name="T2" fmla="*/ 2 w 42"/>
                <a:gd name="T3" fmla="*/ 28 h 57"/>
                <a:gd name="T4" fmla="*/ 42 w 42"/>
                <a:gd name="T5" fmla="*/ 0 h 57"/>
              </a:gdLst>
              <a:ahLst/>
              <a:cxnLst>
                <a:cxn ang="0">
                  <a:pos x="T0" y="T1"/>
                </a:cxn>
                <a:cxn ang="0">
                  <a:pos x="T2" y="T3"/>
                </a:cxn>
                <a:cxn ang="0">
                  <a:pos x="T4" y="T5"/>
                </a:cxn>
              </a:cxnLst>
              <a:rect l="0" t="0" r="r" b="b"/>
              <a:pathLst>
                <a:path w="42" h="57">
                  <a:moveTo>
                    <a:pt x="13" y="57"/>
                  </a:moveTo>
                  <a:cubicBezTo>
                    <a:pt x="11" y="55"/>
                    <a:pt x="0" y="43"/>
                    <a:pt x="2" y="28"/>
                  </a:cubicBezTo>
                  <a:cubicBezTo>
                    <a:pt x="5" y="13"/>
                    <a:pt x="21" y="0"/>
                    <a:pt x="42" y="0"/>
                  </a:cubicBezTo>
                </a:path>
              </a:pathLst>
            </a:custGeom>
            <a:noFill/>
            <a:ln w="6350" cap="rnd">
              <a:solidFill>
                <a:srgbClr val="F68D3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31" name="Freeform 397">
              <a:extLst>
                <a:ext uri="{FF2B5EF4-FFF2-40B4-BE49-F238E27FC236}">
                  <a16:creationId xmlns:a16="http://schemas.microsoft.com/office/drawing/2014/main" id="{6308AA3E-55ED-4FC0-A6D1-2C359CC59134}"/>
                </a:ext>
              </a:extLst>
            </p:cNvPr>
            <p:cNvSpPr>
              <a:spLocks/>
            </p:cNvSpPr>
            <p:nvPr/>
          </p:nvSpPr>
          <p:spPr bwMode="auto">
            <a:xfrm>
              <a:off x="5802313" y="3587751"/>
              <a:ext cx="12700" cy="25400"/>
            </a:xfrm>
            <a:custGeom>
              <a:avLst/>
              <a:gdLst>
                <a:gd name="T0" fmla="*/ 29 w 31"/>
                <a:gd name="T1" fmla="*/ 0 h 61"/>
                <a:gd name="T2" fmla="*/ 5 w 31"/>
                <a:gd name="T3" fmla="*/ 20 h 61"/>
                <a:gd name="T4" fmla="*/ 31 w 31"/>
                <a:gd name="T5" fmla="*/ 61 h 61"/>
              </a:gdLst>
              <a:ahLst/>
              <a:cxnLst>
                <a:cxn ang="0">
                  <a:pos x="T0" y="T1"/>
                </a:cxn>
                <a:cxn ang="0">
                  <a:pos x="T2" y="T3"/>
                </a:cxn>
                <a:cxn ang="0">
                  <a:pos x="T4" y="T5"/>
                </a:cxn>
              </a:cxnLst>
              <a:rect l="0" t="0" r="r" b="b"/>
              <a:pathLst>
                <a:path w="31" h="61">
                  <a:moveTo>
                    <a:pt x="29" y="0"/>
                  </a:moveTo>
                  <a:cubicBezTo>
                    <a:pt x="18" y="3"/>
                    <a:pt x="8" y="10"/>
                    <a:pt x="5" y="20"/>
                  </a:cubicBezTo>
                  <a:cubicBezTo>
                    <a:pt x="0" y="35"/>
                    <a:pt x="11" y="55"/>
                    <a:pt x="31" y="61"/>
                  </a:cubicBezTo>
                </a:path>
              </a:pathLst>
            </a:custGeom>
            <a:noFill/>
            <a:ln w="6350" cap="rnd">
              <a:solidFill>
                <a:srgbClr val="F68D3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32" name="Freeform 398">
              <a:extLst>
                <a:ext uri="{FF2B5EF4-FFF2-40B4-BE49-F238E27FC236}">
                  <a16:creationId xmlns:a16="http://schemas.microsoft.com/office/drawing/2014/main" id="{BB84CACA-EA1E-4CAB-86B9-BE04F6200442}"/>
                </a:ext>
              </a:extLst>
            </p:cNvPr>
            <p:cNvSpPr>
              <a:spLocks/>
            </p:cNvSpPr>
            <p:nvPr/>
          </p:nvSpPr>
          <p:spPr bwMode="auto">
            <a:xfrm>
              <a:off x="5738813" y="3543301"/>
              <a:ext cx="12700" cy="19050"/>
            </a:xfrm>
            <a:custGeom>
              <a:avLst/>
              <a:gdLst>
                <a:gd name="T0" fmla="*/ 16 w 30"/>
                <a:gd name="T1" fmla="*/ 0 h 45"/>
                <a:gd name="T2" fmla="*/ 29 w 30"/>
                <a:gd name="T3" fmla="*/ 23 h 45"/>
                <a:gd name="T4" fmla="*/ 0 w 30"/>
                <a:gd name="T5" fmla="*/ 43 h 45"/>
              </a:gdLst>
              <a:ahLst/>
              <a:cxnLst>
                <a:cxn ang="0">
                  <a:pos x="T0" y="T1"/>
                </a:cxn>
                <a:cxn ang="0">
                  <a:pos x="T2" y="T3"/>
                </a:cxn>
                <a:cxn ang="0">
                  <a:pos x="T4" y="T5"/>
                </a:cxn>
              </a:cxnLst>
              <a:rect l="0" t="0" r="r" b="b"/>
              <a:pathLst>
                <a:path w="30" h="45">
                  <a:moveTo>
                    <a:pt x="16" y="0"/>
                  </a:moveTo>
                  <a:cubicBezTo>
                    <a:pt x="25" y="5"/>
                    <a:pt x="30" y="14"/>
                    <a:pt x="29" y="23"/>
                  </a:cubicBezTo>
                  <a:cubicBezTo>
                    <a:pt x="28" y="35"/>
                    <a:pt x="15" y="45"/>
                    <a:pt x="0" y="43"/>
                  </a:cubicBezTo>
                </a:path>
              </a:pathLst>
            </a:custGeom>
            <a:noFill/>
            <a:ln w="6350" cap="rnd">
              <a:solidFill>
                <a:srgbClr val="2CA4C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33" name="Oval 399">
              <a:extLst>
                <a:ext uri="{FF2B5EF4-FFF2-40B4-BE49-F238E27FC236}">
                  <a16:creationId xmlns:a16="http://schemas.microsoft.com/office/drawing/2014/main" id="{2D71EFFD-4FD5-4D62-B45A-11C7BB7581BA}"/>
                </a:ext>
              </a:extLst>
            </p:cNvPr>
            <p:cNvSpPr>
              <a:spLocks noChangeArrowheads="1"/>
            </p:cNvSpPr>
            <p:nvPr/>
          </p:nvSpPr>
          <p:spPr bwMode="auto">
            <a:xfrm>
              <a:off x="5411788" y="3883026"/>
              <a:ext cx="112713" cy="111125"/>
            </a:xfrm>
            <a:prstGeom prst="ellipse">
              <a:avLst/>
            </a:prstGeom>
            <a:solidFill>
              <a:srgbClr val="1865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4" name="Oval 400">
              <a:extLst>
                <a:ext uri="{FF2B5EF4-FFF2-40B4-BE49-F238E27FC236}">
                  <a16:creationId xmlns:a16="http://schemas.microsoft.com/office/drawing/2014/main" id="{385FCEC9-BB90-4C5C-A46D-47E76C34A070}"/>
                </a:ext>
              </a:extLst>
            </p:cNvPr>
            <p:cNvSpPr>
              <a:spLocks noChangeArrowheads="1"/>
            </p:cNvSpPr>
            <p:nvPr/>
          </p:nvSpPr>
          <p:spPr bwMode="auto">
            <a:xfrm>
              <a:off x="5449888" y="3930651"/>
              <a:ext cx="14288" cy="15875"/>
            </a:xfrm>
            <a:prstGeom prst="ellipse">
              <a:avLst/>
            </a:prstGeom>
            <a:noFill/>
            <a:ln w="15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35" name="Freeform 401">
              <a:extLst>
                <a:ext uri="{FF2B5EF4-FFF2-40B4-BE49-F238E27FC236}">
                  <a16:creationId xmlns:a16="http://schemas.microsoft.com/office/drawing/2014/main" id="{1602750B-6AC9-4CBB-A3A8-7689BF5BCE60}"/>
                </a:ext>
              </a:extLst>
            </p:cNvPr>
            <p:cNvSpPr>
              <a:spLocks/>
            </p:cNvSpPr>
            <p:nvPr/>
          </p:nvSpPr>
          <p:spPr bwMode="auto">
            <a:xfrm>
              <a:off x="5437188" y="3919538"/>
              <a:ext cx="39688" cy="38100"/>
            </a:xfrm>
            <a:custGeom>
              <a:avLst/>
              <a:gdLst>
                <a:gd name="T0" fmla="*/ 14 w 91"/>
                <a:gd name="T1" fmla="*/ 34 h 90"/>
                <a:gd name="T2" fmla="*/ 17 w 91"/>
                <a:gd name="T3" fmla="*/ 28 h 90"/>
                <a:gd name="T4" fmla="*/ 9 w 91"/>
                <a:gd name="T5" fmla="*/ 19 h 90"/>
                <a:gd name="T6" fmla="*/ 21 w 91"/>
                <a:gd name="T7" fmla="*/ 7 h 90"/>
                <a:gd name="T8" fmla="*/ 31 w 91"/>
                <a:gd name="T9" fmla="*/ 15 h 90"/>
                <a:gd name="T10" fmla="*/ 37 w 91"/>
                <a:gd name="T11" fmla="*/ 12 h 90"/>
                <a:gd name="T12" fmla="*/ 38 w 91"/>
                <a:gd name="T13" fmla="*/ 0 h 90"/>
                <a:gd name="T14" fmla="*/ 54 w 91"/>
                <a:gd name="T15" fmla="*/ 0 h 90"/>
                <a:gd name="T16" fmla="*/ 56 w 91"/>
                <a:gd name="T17" fmla="*/ 11 h 90"/>
                <a:gd name="T18" fmla="*/ 61 w 91"/>
                <a:gd name="T19" fmla="*/ 14 h 90"/>
                <a:gd name="T20" fmla="*/ 71 w 91"/>
                <a:gd name="T21" fmla="*/ 7 h 90"/>
                <a:gd name="T22" fmla="*/ 84 w 91"/>
                <a:gd name="T23" fmla="*/ 20 h 90"/>
                <a:gd name="T24" fmla="*/ 76 w 91"/>
                <a:gd name="T25" fmla="*/ 27 h 90"/>
                <a:gd name="T26" fmla="*/ 79 w 91"/>
                <a:gd name="T27" fmla="*/ 36 h 90"/>
                <a:gd name="T28" fmla="*/ 91 w 91"/>
                <a:gd name="T29" fmla="*/ 35 h 90"/>
                <a:gd name="T30" fmla="*/ 91 w 91"/>
                <a:gd name="T31" fmla="*/ 53 h 90"/>
                <a:gd name="T32" fmla="*/ 79 w 91"/>
                <a:gd name="T33" fmla="*/ 53 h 90"/>
                <a:gd name="T34" fmla="*/ 76 w 91"/>
                <a:gd name="T35" fmla="*/ 60 h 90"/>
                <a:gd name="T36" fmla="*/ 84 w 91"/>
                <a:gd name="T37" fmla="*/ 69 h 90"/>
                <a:gd name="T38" fmla="*/ 73 w 91"/>
                <a:gd name="T39" fmla="*/ 81 h 90"/>
                <a:gd name="T40" fmla="*/ 63 w 91"/>
                <a:gd name="T41" fmla="*/ 75 h 90"/>
                <a:gd name="T42" fmla="*/ 57 w 91"/>
                <a:gd name="T43" fmla="*/ 77 h 90"/>
                <a:gd name="T44" fmla="*/ 55 w 91"/>
                <a:gd name="T45" fmla="*/ 89 h 90"/>
                <a:gd name="T46" fmla="*/ 37 w 91"/>
                <a:gd name="T47" fmla="*/ 90 h 90"/>
                <a:gd name="T48" fmla="*/ 35 w 91"/>
                <a:gd name="T49" fmla="*/ 77 h 90"/>
                <a:gd name="T50" fmla="*/ 31 w 91"/>
                <a:gd name="T51" fmla="*/ 75 h 90"/>
                <a:gd name="T52" fmla="*/ 21 w 91"/>
                <a:gd name="T53" fmla="*/ 82 h 90"/>
                <a:gd name="T54" fmla="*/ 8 w 91"/>
                <a:gd name="T55" fmla="*/ 70 h 90"/>
                <a:gd name="T56" fmla="*/ 17 w 91"/>
                <a:gd name="T57" fmla="*/ 61 h 90"/>
                <a:gd name="T58" fmla="*/ 14 w 91"/>
                <a:gd name="T59" fmla="*/ 53 h 90"/>
                <a:gd name="T60" fmla="*/ 0 w 91"/>
                <a:gd name="T61" fmla="*/ 53 h 90"/>
                <a:gd name="T62" fmla="*/ 0 w 91"/>
                <a:gd name="T63" fmla="*/ 36 h 90"/>
                <a:gd name="T64" fmla="*/ 14 w 91"/>
                <a:gd name="T65" fmla="*/ 3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90">
                  <a:moveTo>
                    <a:pt x="14" y="34"/>
                  </a:moveTo>
                  <a:cubicBezTo>
                    <a:pt x="15" y="32"/>
                    <a:pt x="16" y="30"/>
                    <a:pt x="17" y="28"/>
                  </a:cubicBezTo>
                  <a:cubicBezTo>
                    <a:pt x="14" y="25"/>
                    <a:pt x="11" y="22"/>
                    <a:pt x="9" y="19"/>
                  </a:cubicBezTo>
                  <a:cubicBezTo>
                    <a:pt x="13" y="15"/>
                    <a:pt x="17" y="11"/>
                    <a:pt x="21" y="7"/>
                  </a:cubicBezTo>
                  <a:cubicBezTo>
                    <a:pt x="24" y="10"/>
                    <a:pt x="28" y="12"/>
                    <a:pt x="31" y="15"/>
                  </a:cubicBezTo>
                  <a:cubicBezTo>
                    <a:pt x="33" y="14"/>
                    <a:pt x="35" y="13"/>
                    <a:pt x="37" y="12"/>
                  </a:cubicBezTo>
                  <a:cubicBezTo>
                    <a:pt x="37" y="8"/>
                    <a:pt x="37" y="4"/>
                    <a:pt x="38" y="0"/>
                  </a:cubicBezTo>
                  <a:cubicBezTo>
                    <a:pt x="43" y="0"/>
                    <a:pt x="49" y="0"/>
                    <a:pt x="54" y="0"/>
                  </a:cubicBezTo>
                  <a:cubicBezTo>
                    <a:pt x="55" y="4"/>
                    <a:pt x="55" y="7"/>
                    <a:pt x="56" y="11"/>
                  </a:cubicBezTo>
                  <a:cubicBezTo>
                    <a:pt x="58" y="12"/>
                    <a:pt x="59" y="13"/>
                    <a:pt x="61" y="14"/>
                  </a:cubicBezTo>
                  <a:cubicBezTo>
                    <a:pt x="64" y="12"/>
                    <a:pt x="68" y="9"/>
                    <a:pt x="71" y="7"/>
                  </a:cubicBezTo>
                  <a:cubicBezTo>
                    <a:pt x="75" y="11"/>
                    <a:pt x="79" y="15"/>
                    <a:pt x="84" y="20"/>
                  </a:cubicBezTo>
                  <a:cubicBezTo>
                    <a:pt x="81" y="22"/>
                    <a:pt x="79" y="25"/>
                    <a:pt x="76" y="27"/>
                  </a:cubicBezTo>
                  <a:cubicBezTo>
                    <a:pt x="77" y="30"/>
                    <a:pt x="78" y="33"/>
                    <a:pt x="79" y="36"/>
                  </a:cubicBezTo>
                  <a:cubicBezTo>
                    <a:pt x="83" y="35"/>
                    <a:pt x="87" y="35"/>
                    <a:pt x="91" y="35"/>
                  </a:cubicBezTo>
                  <a:cubicBezTo>
                    <a:pt x="91" y="41"/>
                    <a:pt x="91" y="47"/>
                    <a:pt x="91" y="53"/>
                  </a:cubicBezTo>
                  <a:cubicBezTo>
                    <a:pt x="87" y="53"/>
                    <a:pt x="83" y="53"/>
                    <a:pt x="79" y="53"/>
                  </a:cubicBezTo>
                  <a:cubicBezTo>
                    <a:pt x="78" y="55"/>
                    <a:pt x="77" y="58"/>
                    <a:pt x="76" y="60"/>
                  </a:cubicBezTo>
                  <a:cubicBezTo>
                    <a:pt x="79" y="63"/>
                    <a:pt x="81" y="66"/>
                    <a:pt x="84" y="69"/>
                  </a:cubicBezTo>
                  <a:cubicBezTo>
                    <a:pt x="80" y="73"/>
                    <a:pt x="76" y="77"/>
                    <a:pt x="73" y="81"/>
                  </a:cubicBezTo>
                  <a:cubicBezTo>
                    <a:pt x="69" y="79"/>
                    <a:pt x="66" y="77"/>
                    <a:pt x="63" y="75"/>
                  </a:cubicBezTo>
                  <a:cubicBezTo>
                    <a:pt x="61" y="76"/>
                    <a:pt x="59" y="76"/>
                    <a:pt x="57" y="77"/>
                  </a:cubicBezTo>
                  <a:cubicBezTo>
                    <a:pt x="56" y="81"/>
                    <a:pt x="55" y="85"/>
                    <a:pt x="55" y="89"/>
                  </a:cubicBezTo>
                  <a:cubicBezTo>
                    <a:pt x="49" y="89"/>
                    <a:pt x="43" y="89"/>
                    <a:pt x="37" y="90"/>
                  </a:cubicBezTo>
                  <a:cubicBezTo>
                    <a:pt x="37" y="85"/>
                    <a:pt x="36" y="81"/>
                    <a:pt x="35" y="77"/>
                  </a:cubicBezTo>
                  <a:cubicBezTo>
                    <a:pt x="34" y="76"/>
                    <a:pt x="32" y="75"/>
                    <a:pt x="31" y="75"/>
                  </a:cubicBezTo>
                  <a:cubicBezTo>
                    <a:pt x="28" y="77"/>
                    <a:pt x="24" y="79"/>
                    <a:pt x="21" y="82"/>
                  </a:cubicBezTo>
                  <a:cubicBezTo>
                    <a:pt x="17" y="78"/>
                    <a:pt x="13" y="74"/>
                    <a:pt x="8" y="70"/>
                  </a:cubicBezTo>
                  <a:cubicBezTo>
                    <a:pt x="11" y="67"/>
                    <a:pt x="14" y="64"/>
                    <a:pt x="17" y="61"/>
                  </a:cubicBezTo>
                  <a:cubicBezTo>
                    <a:pt x="16" y="58"/>
                    <a:pt x="15" y="56"/>
                    <a:pt x="14" y="53"/>
                  </a:cubicBezTo>
                  <a:cubicBezTo>
                    <a:pt x="9" y="53"/>
                    <a:pt x="5" y="53"/>
                    <a:pt x="0" y="53"/>
                  </a:cubicBezTo>
                  <a:cubicBezTo>
                    <a:pt x="0" y="47"/>
                    <a:pt x="0" y="41"/>
                    <a:pt x="0" y="36"/>
                  </a:cubicBezTo>
                  <a:cubicBezTo>
                    <a:pt x="5" y="35"/>
                    <a:pt x="9" y="34"/>
                    <a:pt x="14" y="34"/>
                  </a:cubicBezTo>
                  <a:close/>
                </a:path>
              </a:pathLst>
            </a:custGeom>
            <a:noFill/>
            <a:ln w="15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36" name="Freeform 402">
              <a:extLst>
                <a:ext uri="{FF2B5EF4-FFF2-40B4-BE49-F238E27FC236}">
                  <a16:creationId xmlns:a16="http://schemas.microsoft.com/office/drawing/2014/main" id="{7DE819B9-1804-4549-BFA7-33C334093DAD}"/>
                </a:ext>
              </a:extLst>
            </p:cNvPr>
            <p:cNvSpPr>
              <a:spLocks/>
            </p:cNvSpPr>
            <p:nvPr/>
          </p:nvSpPr>
          <p:spPr bwMode="auto">
            <a:xfrm>
              <a:off x="5473701" y="3943351"/>
              <a:ext cx="22225" cy="22225"/>
            </a:xfrm>
            <a:custGeom>
              <a:avLst/>
              <a:gdLst>
                <a:gd name="T0" fmla="*/ 25 w 55"/>
                <a:gd name="T1" fmla="*/ 8 h 53"/>
                <a:gd name="T2" fmla="*/ 29 w 55"/>
                <a:gd name="T3" fmla="*/ 8 h 53"/>
                <a:gd name="T4" fmla="*/ 36 w 55"/>
                <a:gd name="T5" fmla="*/ 0 h 53"/>
                <a:gd name="T6" fmla="*/ 45 w 55"/>
                <a:gd name="T7" fmla="*/ 5 h 53"/>
                <a:gd name="T8" fmla="*/ 41 w 55"/>
                <a:gd name="T9" fmla="*/ 15 h 53"/>
                <a:gd name="T10" fmla="*/ 44 w 55"/>
                <a:gd name="T11" fmla="*/ 19 h 53"/>
                <a:gd name="T12" fmla="*/ 55 w 55"/>
                <a:gd name="T13" fmla="*/ 19 h 53"/>
                <a:gd name="T14" fmla="*/ 55 w 55"/>
                <a:gd name="T15" fmla="*/ 30 h 53"/>
                <a:gd name="T16" fmla="*/ 44 w 55"/>
                <a:gd name="T17" fmla="*/ 32 h 53"/>
                <a:gd name="T18" fmla="*/ 41 w 55"/>
                <a:gd name="T19" fmla="*/ 36 h 53"/>
                <a:gd name="T20" fmla="*/ 44 w 55"/>
                <a:gd name="T21" fmla="*/ 46 h 53"/>
                <a:gd name="T22" fmla="*/ 36 w 55"/>
                <a:gd name="T23" fmla="*/ 53 h 53"/>
                <a:gd name="T24" fmla="*/ 29 w 55"/>
                <a:gd name="T25" fmla="*/ 43 h 53"/>
                <a:gd name="T26" fmla="*/ 25 w 55"/>
                <a:gd name="T27" fmla="*/ 43 h 53"/>
                <a:gd name="T28" fmla="*/ 19 w 55"/>
                <a:gd name="T29" fmla="*/ 53 h 53"/>
                <a:gd name="T30" fmla="*/ 10 w 55"/>
                <a:gd name="T31" fmla="*/ 46 h 53"/>
                <a:gd name="T32" fmla="*/ 14 w 55"/>
                <a:gd name="T33" fmla="*/ 37 h 53"/>
                <a:gd name="T34" fmla="*/ 11 w 55"/>
                <a:gd name="T35" fmla="*/ 33 h 53"/>
                <a:gd name="T36" fmla="*/ 0 w 55"/>
                <a:gd name="T37" fmla="*/ 31 h 53"/>
                <a:gd name="T38" fmla="*/ 1 w 55"/>
                <a:gd name="T39" fmla="*/ 19 h 53"/>
                <a:gd name="T40" fmla="*/ 11 w 55"/>
                <a:gd name="T41" fmla="*/ 19 h 53"/>
                <a:gd name="T42" fmla="*/ 13 w 55"/>
                <a:gd name="T43" fmla="*/ 15 h 53"/>
                <a:gd name="T44" fmla="*/ 10 w 55"/>
                <a:gd name="T45" fmla="*/ 5 h 53"/>
                <a:gd name="T46" fmla="*/ 19 w 55"/>
                <a:gd name="T47" fmla="*/ 0 h 53"/>
                <a:gd name="T48" fmla="*/ 25 w 55"/>
                <a:gd name="T49" fmla="*/ 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5" h="53">
                  <a:moveTo>
                    <a:pt x="25" y="8"/>
                  </a:moveTo>
                  <a:cubicBezTo>
                    <a:pt x="26" y="8"/>
                    <a:pt x="28" y="8"/>
                    <a:pt x="29" y="8"/>
                  </a:cubicBezTo>
                  <a:cubicBezTo>
                    <a:pt x="31" y="5"/>
                    <a:pt x="33" y="2"/>
                    <a:pt x="36" y="0"/>
                  </a:cubicBezTo>
                  <a:cubicBezTo>
                    <a:pt x="39" y="2"/>
                    <a:pt x="42" y="3"/>
                    <a:pt x="45" y="5"/>
                  </a:cubicBezTo>
                  <a:cubicBezTo>
                    <a:pt x="43" y="8"/>
                    <a:pt x="42" y="11"/>
                    <a:pt x="41" y="15"/>
                  </a:cubicBezTo>
                  <a:cubicBezTo>
                    <a:pt x="42" y="16"/>
                    <a:pt x="43" y="17"/>
                    <a:pt x="44" y="19"/>
                  </a:cubicBezTo>
                  <a:cubicBezTo>
                    <a:pt x="48" y="19"/>
                    <a:pt x="51" y="19"/>
                    <a:pt x="55" y="19"/>
                  </a:cubicBezTo>
                  <a:cubicBezTo>
                    <a:pt x="55" y="23"/>
                    <a:pt x="55" y="27"/>
                    <a:pt x="55" y="30"/>
                  </a:cubicBezTo>
                  <a:cubicBezTo>
                    <a:pt x="52" y="31"/>
                    <a:pt x="48" y="32"/>
                    <a:pt x="44" y="32"/>
                  </a:cubicBezTo>
                  <a:cubicBezTo>
                    <a:pt x="43" y="34"/>
                    <a:pt x="42" y="35"/>
                    <a:pt x="41" y="36"/>
                  </a:cubicBezTo>
                  <a:cubicBezTo>
                    <a:pt x="42" y="40"/>
                    <a:pt x="43" y="43"/>
                    <a:pt x="44" y="46"/>
                  </a:cubicBezTo>
                  <a:cubicBezTo>
                    <a:pt x="42" y="49"/>
                    <a:pt x="39" y="51"/>
                    <a:pt x="36" y="53"/>
                  </a:cubicBezTo>
                  <a:cubicBezTo>
                    <a:pt x="34" y="49"/>
                    <a:pt x="31" y="46"/>
                    <a:pt x="29" y="43"/>
                  </a:cubicBezTo>
                  <a:cubicBezTo>
                    <a:pt x="28" y="43"/>
                    <a:pt x="26" y="43"/>
                    <a:pt x="25" y="43"/>
                  </a:cubicBezTo>
                  <a:cubicBezTo>
                    <a:pt x="23" y="46"/>
                    <a:pt x="21" y="49"/>
                    <a:pt x="19" y="53"/>
                  </a:cubicBezTo>
                  <a:cubicBezTo>
                    <a:pt x="16" y="50"/>
                    <a:pt x="13" y="48"/>
                    <a:pt x="10" y="46"/>
                  </a:cubicBezTo>
                  <a:cubicBezTo>
                    <a:pt x="11" y="43"/>
                    <a:pt x="13" y="40"/>
                    <a:pt x="14" y="37"/>
                  </a:cubicBezTo>
                  <a:cubicBezTo>
                    <a:pt x="13" y="36"/>
                    <a:pt x="12" y="34"/>
                    <a:pt x="11" y="33"/>
                  </a:cubicBezTo>
                  <a:cubicBezTo>
                    <a:pt x="8" y="32"/>
                    <a:pt x="4" y="32"/>
                    <a:pt x="0" y="31"/>
                  </a:cubicBezTo>
                  <a:cubicBezTo>
                    <a:pt x="1" y="27"/>
                    <a:pt x="1" y="23"/>
                    <a:pt x="1" y="19"/>
                  </a:cubicBezTo>
                  <a:cubicBezTo>
                    <a:pt x="4" y="19"/>
                    <a:pt x="8" y="19"/>
                    <a:pt x="11" y="19"/>
                  </a:cubicBezTo>
                  <a:cubicBezTo>
                    <a:pt x="12" y="18"/>
                    <a:pt x="12" y="16"/>
                    <a:pt x="13" y="15"/>
                  </a:cubicBezTo>
                  <a:cubicBezTo>
                    <a:pt x="12" y="11"/>
                    <a:pt x="11" y="8"/>
                    <a:pt x="10" y="5"/>
                  </a:cubicBezTo>
                  <a:cubicBezTo>
                    <a:pt x="13" y="3"/>
                    <a:pt x="16" y="1"/>
                    <a:pt x="19" y="0"/>
                  </a:cubicBezTo>
                  <a:cubicBezTo>
                    <a:pt x="21" y="2"/>
                    <a:pt x="23" y="5"/>
                    <a:pt x="25" y="8"/>
                  </a:cubicBezTo>
                  <a:close/>
                </a:path>
              </a:pathLst>
            </a:custGeom>
            <a:noFill/>
            <a:ln w="15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37" name="Freeform 403">
              <a:extLst>
                <a:ext uri="{FF2B5EF4-FFF2-40B4-BE49-F238E27FC236}">
                  <a16:creationId xmlns:a16="http://schemas.microsoft.com/office/drawing/2014/main" id="{A003590D-41D1-40D5-9EE0-24937F86E400}"/>
                </a:ext>
              </a:extLst>
            </p:cNvPr>
            <p:cNvSpPr>
              <a:spLocks/>
            </p:cNvSpPr>
            <p:nvPr/>
          </p:nvSpPr>
          <p:spPr bwMode="auto">
            <a:xfrm>
              <a:off x="5473701" y="3911601"/>
              <a:ext cx="22225" cy="22225"/>
            </a:xfrm>
            <a:custGeom>
              <a:avLst/>
              <a:gdLst>
                <a:gd name="T0" fmla="*/ 19 w 54"/>
                <a:gd name="T1" fmla="*/ 53 h 53"/>
                <a:gd name="T2" fmla="*/ 24 w 54"/>
                <a:gd name="T3" fmla="*/ 44 h 53"/>
                <a:gd name="T4" fmla="*/ 28 w 54"/>
                <a:gd name="T5" fmla="*/ 44 h 53"/>
                <a:gd name="T6" fmla="*/ 35 w 54"/>
                <a:gd name="T7" fmla="*/ 53 h 53"/>
                <a:gd name="T8" fmla="*/ 44 w 54"/>
                <a:gd name="T9" fmla="*/ 47 h 53"/>
                <a:gd name="T10" fmla="*/ 40 w 54"/>
                <a:gd name="T11" fmla="*/ 36 h 53"/>
                <a:gd name="T12" fmla="*/ 42 w 54"/>
                <a:gd name="T13" fmla="*/ 33 h 53"/>
                <a:gd name="T14" fmla="*/ 54 w 54"/>
                <a:gd name="T15" fmla="*/ 33 h 53"/>
                <a:gd name="T16" fmla="*/ 54 w 54"/>
                <a:gd name="T17" fmla="*/ 20 h 53"/>
                <a:gd name="T18" fmla="*/ 43 w 54"/>
                <a:gd name="T19" fmla="*/ 20 h 53"/>
                <a:gd name="T20" fmla="*/ 41 w 54"/>
                <a:gd name="T21" fmla="*/ 16 h 53"/>
                <a:gd name="T22" fmla="*/ 44 w 54"/>
                <a:gd name="T23" fmla="*/ 4 h 53"/>
                <a:gd name="T24" fmla="*/ 35 w 54"/>
                <a:gd name="T25" fmla="*/ 0 h 53"/>
                <a:gd name="T26" fmla="*/ 28 w 54"/>
                <a:gd name="T27" fmla="*/ 8 h 53"/>
                <a:gd name="T28" fmla="*/ 24 w 54"/>
                <a:gd name="T29" fmla="*/ 8 h 53"/>
                <a:gd name="T30" fmla="*/ 19 w 54"/>
                <a:gd name="T31" fmla="*/ 0 h 53"/>
                <a:gd name="T32" fmla="*/ 9 w 54"/>
                <a:gd name="T33" fmla="*/ 7 h 53"/>
                <a:gd name="T34" fmla="*/ 13 w 54"/>
                <a:gd name="T35" fmla="*/ 14 h 53"/>
                <a:gd name="T36" fmla="*/ 10 w 54"/>
                <a:gd name="T37" fmla="*/ 19 h 53"/>
                <a:gd name="T38" fmla="*/ 0 w 54"/>
                <a:gd name="T39" fmla="*/ 19 h 53"/>
                <a:gd name="T40" fmla="*/ 0 w 54"/>
                <a:gd name="T41" fmla="*/ 33 h 53"/>
                <a:gd name="T42" fmla="*/ 9 w 54"/>
                <a:gd name="T43" fmla="*/ 33 h 53"/>
                <a:gd name="T44" fmla="*/ 13 w 54"/>
                <a:gd name="T45" fmla="*/ 37 h 53"/>
                <a:gd name="T46" fmla="*/ 8 w 54"/>
                <a:gd name="T47" fmla="*/ 46 h 53"/>
                <a:gd name="T48" fmla="*/ 19 w 54"/>
                <a:gd name="T4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53">
                  <a:moveTo>
                    <a:pt x="19" y="53"/>
                  </a:moveTo>
                  <a:cubicBezTo>
                    <a:pt x="21" y="50"/>
                    <a:pt x="22" y="47"/>
                    <a:pt x="24" y="44"/>
                  </a:cubicBezTo>
                  <a:cubicBezTo>
                    <a:pt x="26" y="44"/>
                    <a:pt x="27" y="44"/>
                    <a:pt x="28" y="44"/>
                  </a:cubicBezTo>
                  <a:cubicBezTo>
                    <a:pt x="31" y="47"/>
                    <a:pt x="33" y="50"/>
                    <a:pt x="35" y="53"/>
                  </a:cubicBezTo>
                  <a:cubicBezTo>
                    <a:pt x="38" y="51"/>
                    <a:pt x="41" y="49"/>
                    <a:pt x="44" y="47"/>
                  </a:cubicBezTo>
                  <a:cubicBezTo>
                    <a:pt x="42" y="44"/>
                    <a:pt x="41" y="40"/>
                    <a:pt x="40" y="36"/>
                  </a:cubicBezTo>
                  <a:cubicBezTo>
                    <a:pt x="41" y="35"/>
                    <a:pt x="41" y="34"/>
                    <a:pt x="42" y="33"/>
                  </a:cubicBezTo>
                  <a:cubicBezTo>
                    <a:pt x="46" y="33"/>
                    <a:pt x="50" y="33"/>
                    <a:pt x="54" y="33"/>
                  </a:cubicBezTo>
                  <a:cubicBezTo>
                    <a:pt x="54" y="28"/>
                    <a:pt x="54" y="24"/>
                    <a:pt x="54" y="20"/>
                  </a:cubicBezTo>
                  <a:cubicBezTo>
                    <a:pt x="50" y="20"/>
                    <a:pt x="47" y="20"/>
                    <a:pt x="43" y="20"/>
                  </a:cubicBezTo>
                  <a:cubicBezTo>
                    <a:pt x="42" y="19"/>
                    <a:pt x="41" y="17"/>
                    <a:pt x="41" y="16"/>
                  </a:cubicBezTo>
                  <a:cubicBezTo>
                    <a:pt x="42" y="12"/>
                    <a:pt x="43" y="8"/>
                    <a:pt x="44" y="4"/>
                  </a:cubicBezTo>
                  <a:cubicBezTo>
                    <a:pt x="41" y="3"/>
                    <a:pt x="38" y="1"/>
                    <a:pt x="35" y="0"/>
                  </a:cubicBezTo>
                  <a:cubicBezTo>
                    <a:pt x="33" y="2"/>
                    <a:pt x="31" y="5"/>
                    <a:pt x="28" y="8"/>
                  </a:cubicBezTo>
                  <a:cubicBezTo>
                    <a:pt x="27" y="8"/>
                    <a:pt x="25" y="8"/>
                    <a:pt x="24" y="8"/>
                  </a:cubicBezTo>
                  <a:cubicBezTo>
                    <a:pt x="22" y="5"/>
                    <a:pt x="20" y="2"/>
                    <a:pt x="19" y="0"/>
                  </a:cubicBezTo>
                  <a:cubicBezTo>
                    <a:pt x="15" y="2"/>
                    <a:pt x="12" y="4"/>
                    <a:pt x="9" y="7"/>
                  </a:cubicBezTo>
                  <a:cubicBezTo>
                    <a:pt x="10" y="9"/>
                    <a:pt x="11" y="12"/>
                    <a:pt x="13" y="14"/>
                  </a:cubicBezTo>
                  <a:cubicBezTo>
                    <a:pt x="12" y="16"/>
                    <a:pt x="11" y="17"/>
                    <a:pt x="10" y="19"/>
                  </a:cubicBezTo>
                  <a:cubicBezTo>
                    <a:pt x="6" y="19"/>
                    <a:pt x="3" y="19"/>
                    <a:pt x="0" y="19"/>
                  </a:cubicBezTo>
                  <a:cubicBezTo>
                    <a:pt x="0" y="24"/>
                    <a:pt x="0" y="28"/>
                    <a:pt x="0" y="33"/>
                  </a:cubicBezTo>
                  <a:cubicBezTo>
                    <a:pt x="3" y="33"/>
                    <a:pt x="6" y="33"/>
                    <a:pt x="9" y="33"/>
                  </a:cubicBezTo>
                  <a:cubicBezTo>
                    <a:pt x="10" y="34"/>
                    <a:pt x="12" y="36"/>
                    <a:pt x="13" y="37"/>
                  </a:cubicBezTo>
                  <a:cubicBezTo>
                    <a:pt x="11" y="40"/>
                    <a:pt x="10" y="43"/>
                    <a:pt x="8" y="46"/>
                  </a:cubicBezTo>
                  <a:cubicBezTo>
                    <a:pt x="12" y="49"/>
                    <a:pt x="15" y="51"/>
                    <a:pt x="19" y="53"/>
                  </a:cubicBezTo>
                  <a:close/>
                </a:path>
              </a:pathLst>
            </a:custGeom>
            <a:noFill/>
            <a:ln w="15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38" name="Oval 404">
              <a:extLst>
                <a:ext uri="{FF2B5EF4-FFF2-40B4-BE49-F238E27FC236}">
                  <a16:creationId xmlns:a16="http://schemas.microsoft.com/office/drawing/2014/main" id="{5B24852D-95BA-495E-B069-DD234A1777B3}"/>
                </a:ext>
              </a:extLst>
            </p:cNvPr>
            <p:cNvSpPr>
              <a:spLocks noChangeArrowheads="1"/>
            </p:cNvSpPr>
            <p:nvPr/>
          </p:nvSpPr>
          <p:spPr bwMode="auto">
            <a:xfrm>
              <a:off x="5480051" y="3919538"/>
              <a:ext cx="7938" cy="7938"/>
            </a:xfrm>
            <a:prstGeom prst="ellipse">
              <a:avLst/>
            </a:prstGeom>
            <a:noFill/>
            <a:ln w="15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39" name="Oval 405">
              <a:extLst>
                <a:ext uri="{FF2B5EF4-FFF2-40B4-BE49-F238E27FC236}">
                  <a16:creationId xmlns:a16="http://schemas.microsoft.com/office/drawing/2014/main" id="{23C0668F-F873-4FFD-954B-D932C15C54BC}"/>
                </a:ext>
              </a:extLst>
            </p:cNvPr>
            <p:cNvSpPr>
              <a:spLocks noChangeArrowheads="1"/>
            </p:cNvSpPr>
            <p:nvPr/>
          </p:nvSpPr>
          <p:spPr bwMode="auto">
            <a:xfrm>
              <a:off x="5480051" y="3949701"/>
              <a:ext cx="7938" cy="7938"/>
            </a:xfrm>
            <a:prstGeom prst="ellipse">
              <a:avLst/>
            </a:prstGeom>
            <a:noFill/>
            <a:ln w="15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40" name="Oval 407">
              <a:extLst>
                <a:ext uri="{FF2B5EF4-FFF2-40B4-BE49-F238E27FC236}">
                  <a16:creationId xmlns:a16="http://schemas.microsoft.com/office/drawing/2014/main" id="{E9C900DA-B1E2-4A0D-86F8-3CE7D3D5323B}"/>
                </a:ext>
              </a:extLst>
            </p:cNvPr>
            <p:cNvSpPr>
              <a:spLocks noChangeArrowheads="1"/>
            </p:cNvSpPr>
            <p:nvPr/>
          </p:nvSpPr>
          <p:spPr bwMode="auto">
            <a:xfrm>
              <a:off x="6035675" y="3881438"/>
              <a:ext cx="114300" cy="114300"/>
            </a:xfrm>
            <a:prstGeom prst="ellipse">
              <a:avLst/>
            </a:prstGeom>
            <a:solidFill>
              <a:srgbClr val="1A88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 name="Freeform 408">
              <a:extLst>
                <a:ext uri="{FF2B5EF4-FFF2-40B4-BE49-F238E27FC236}">
                  <a16:creationId xmlns:a16="http://schemas.microsoft.com/office/drawing/2014/main" id="{88C2411C-2E1F-46DE-B6CE-2141C218E52F}"/>
                </a:ext>
              </a:extLst>
            </p:cNvPr>
            <p:cNvSpPr>
              <a:spLocks/>
            </p:cNvSpPr>
            <p:nvPr/>
          </p:nvSpPr>
          <p:spPr bwMode="auto">
            <a:xfrm>
              <a:off x="6083300" y="3946526"/>
              <a:ext cx="22225" cy="19050"/>
            </a:xfrm>
            <a:custGeom>
              <a:avLst/>
              <a:gdLst>
                <a:gd name="T0" fmla="*/ 6 w 49"/>
                <a:gd name="T1" fmla="*/ 1 h 44"/>
                <a:gd name="T2" fmla="*/ 23 w 49"/>
                <a:gd name="T3" fmla="*/ 0 h 44"/>
                <a:gd name="T4" fmla="*/ 44 w 49"/>
                <a:gd name="T5" fmla="*/ 1 h 44"/>
                <a:gd name="T6" fmla="*/ 47 w 49"/>
                <a:gd name="T7" fmla="*/ 4 h 44"/>
                <a:gd name="T8" fmla="*/ 48 w 49"/>
                <a:gd name="T9" fmla="*/ 7 h 44"/>
                <a:gd name="T10" fmla="*/ 46 w 49"/>
                <a:gd name="T11" fmla="*/ 12 h 44"/>
                <a:gd name="T12" fmla="*/ 49 w 49"/>
                <a:gd name="T13" fmla="*/ 16 h 44"/>
                <a:gd name="T14" fmla="*/ 44 w 49"/>
                <a:gd name="T15" fmla="*/ 24 h 44"/>
                <a:gd name="T16" fmla="*/ 43 w 49"/>
                <a:gd name="T17" fmla="*/ 32 h 44"/>
                <a:gd name="T18" fmla="*/ 36 w 49"/>
                <a:gd name="T19" fmla="*/ 34 h 44"/>
                <a:gd name="T20" fmla="*/ 28 w 49"/>
                <a:gd name="T21" fmla="*/ 43 h 44"/>
                <a:gd name="T22" fmla="*/ 13 w 49"/>
                <a:gd name="T23" fmla="*/ 35 h 44"/>
                <a:gd name="T24" fmla="*/ 6 w 49"/>
                <a:gd name="T25" fmla="*/ 32 h 44"/>
                <a:gd name="T26" fmla="*/ 6 w 49"/>
                <a:gd name="T27" fmla="*/ 26 h 44"/>
                <a:gd name="T28" fmla="*/ 2 w 49"/>
                <a:gd name="T29" fmla="*/ 23 h 44"/>
                <a:gd name="T30" fmla="*/ 2 w 49"/>
                <a:gd name="T31" fmla="*/ 14 h 44"/>
                <a:gd name="T32" fmla="*/ 4 w 49"/>
                <a:gd name="T33" fmla="*/ 12 h 44"/>
                <a:gd name="T34" fmla="*/ 1 w 49"/>
                <a:gd name="T35" fmla="*/ 8 h 44"/>
                <a:gd name="T36" fmla="*/ 6 w 49"/>
                <a:gd name="T37"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 h="44">
                  <a:moveTo>
                    <a:pt x="6" y="1"/>
                  </a:moveTo>
                  <a:cubicBezTo>
                    <a:pt x="11" y="0"/>
                    <a:pt x="17" y="0"/>
                    <a:pt x="23" y="0"/>
                  </a:cubicBezTo>
                  <a:cubicBezTo>
                    <a:pt x="31" y="0"/>
                    <a:pt x="37" y="0"/>
                    <a:pt x="44" y="1"/>
                  </a:cubicBezTo>
                  <a:cubicBezTo>
                    <a:pt x="45" y="1"/>
                    <a:pt x="45" y="3"/>
                    <a:pt x="47" y="4"/>
                  </a:cubicBezTo>
                  <a:cubicBezTo>
                    <a:pt x="48" y="5"/>
                    <a:pt x="48" y="6"/>
                    <a:pt x="48" y="7"/>
                  </a:cubicBezTo>
                  <a:cubicBezTo>
                    <a:pt x="49" y="9"/>
                    <a:pt x="46" y="10"/>
                    <a:pt x="46" y="12"/>
                  </a:cubicBezTo>
                  <a:cubicBezTo>
                    <a:pt x="47" y="14"/>
                    <a:pt x="48" y="14"/>
                    <a:pt x="49" y="16"/>
                  </a:cubicBezTo>
                  <a:cubicBezTo>
                    <a:pt x="49" y="17"/>
                    <a:pt x="49" y="20"/>
                    <a:pt x="44" y="24"/>
                  </a:cubicBezTo>
                  <a:cubicBezTo>
                    <a:pt x="45" y="27"/>
                    <a:pt x="45" y="30"/>
                    <a:pt x="43" y="32"/>
                  </a:cubicBezTo>
                  <a:cubicBezTo>
                    <a:pt x="40" y="35"/>
                    <a:pt x="37" y="34"/>
                    <a:pt x="36" y="34"/>
                  </a:cubicBezTo>
                  <a:cubicBezTo>
                    <a:pt x="36" y="35"/>
                    <a:pt x="34" y="41"/>
                    <a:pt x="28" y="43"/>
                  </a:cubicBezTo>
                  <a:cubicBezTo>
                    <a:pt x="22" y="44"/>
                    <a:pt x="16" y="41"/>
                    <a:pt x="13" y="35"/>
                  </a:cubicBezTo>
                  <a:cubicBezTo>
                    <a:pt x="10" y="35"/>
                    <a:pt x="7" y="34"/>
                    <a:pt x="6" y="32"/>
                  </a:cubicBezTo>
                  <a:cubicBezTo>
                    <a:pt x="5" y="30"/>
                    <a:pt x="5" y="28"/>
                    <a:pt x="6" y="26"/>
                  </a:cubicBezTo>
                  <a:cubicBezTo>
                    <a:pt x="5" y="26"/>
                    <a:pt x="3" y="25"/>
                    <a:pt x="2" y="23"/>
                  </a:cubicBezTo>
                  <a:cubicBezTo>
                    <a:pt x="1" y="20"/>
                    <a:pt x="0" y="17"/>
                    <a:pt x="2" y="14"/>
                  </a:cubicBezTo>
                  <a:cubicBezTo>
                    <a:pt x="2" y="13"/>
                    <a:pt x="3" y="13"/>
                    <a:pt x="4" y="12"/>
                  </a:cubicBezTo>
                  <a:cubicBezTo>
                    <a:pt x="3" y="12"/>
                    <a:pt x="1" y="11"/>
                    <a:pt x="1" y="8"/>
                  </a:cubicBezTo>
                  <a:cubicBezTo>
                    <a:pt x="0" y="5"/>
                    <a:pt x="2" y="2"/>
                    <a:pt x="6"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 name="Freeform 409">
              <a:extLst>
                <a:ext uri="{FF2B5EF4-FFF2-40B4-BE49-F238E27FC236}">
                  <a16:creationId xmlns:a16="http://schemas.microsoft.com/office/drawing/2014/main" id="{3AB4DF9E-159E-41A7-8A8C-CA7389D96275}"/>
                </a:ext>
              </a:extLst>
            </p:cNvPr>
            <p:cNvSpPr>
              <a:spLocks noEditPoints="1"/>
            </p:cNvSpPr>
            <p:nvPr/>
          </p:nvSpPr>
          <p:spPr bwMode="auto">
            <a:xfrm>
              <a:off x="6076950" y="3911601"/>
              <a:ext cx="34925" cy="39688"/>
            </a:xfrm>
            <a:custGeom>
              <a:avLst/>
              <a:gdLst>
                <a:gd name="T0" fmla="*/ 58 w 83"/>
                <a:gd name="T1" fmla="*/ 90 h 90"/>
                <a:gd name="T2" fmla="*/ 23 w 83"/>
                <a:gd name="T3" fmla="*/ 89 h 90"/>
                <a:gd name="T4" fmla="*/ 23 w 83"/>
                <a:gd name="T5" fmla="*/ 85 h 90"/>
                <a:gd name="T6" fmla="*/ 21 w 83"/>
                <a:gd name="T7" fmla="*/ 70 h 90"/>
                <a:gd name="T8" fmla="*/ 16 w 83"/>
                <a:gd name="T9" fmla="*/ 63 h 90"/>
                <a:gd name="T10" fmla="*/ 1 w 83"/>
                <a:gd name="T11" fmla="*/ 35 h 90"/>
                <a:gd name="T12" fmla="*/ 14 w 83"/>
                <a:gd name="T13" fmla="*/ 12 h 90"/>
                <a:gd name="T14" fmla="*/ 47 w 83"/>
                <a:gd name="T15" fmla="*/ 2 h 90"/>
                <a:gd name="T16" fmla="*/ 81 w 83"/>
                <a:gd name="T17" fmla="*/ 33 h 90"/>
                <a:gd name="T18" fmla="*/ 75 w 83"/>
                <a:gd name="T19" fmla="*/ 57 h 90"/>
                <a:gd name="T20" fmla="*/ 68 w 83"/>
                <a:gd name="T21" fmla="*/ 64 h 90"/>
                <a:gd name="T22" fmla="*/ 62 w 83"/>
                <a:gd name="T23" fmla="*/ 70 h 90"/>
                <a:gd name="T24" fmla="*/ 58 w 83"/>
                <a:gd name="T25" fmla="*/ 86 h 90"/>
                <a:gd name="T26" fmla="*/ 58 w 83"/>
                <a:gd name="T27" fmla="*/ 90 h 90"/>
                <a:gd name="T28" fmla="*/ 31 w 83"/>
                <a:gd name="T29" fmla="*/ 82 h 90"/>
                <a:gd name="T30" fmla="*/ 51 w 83"/>
                <a:gd name="T31" fmla="*/ 82 h 90"/>
                <a:gd name="T32" fmla="*/ 56 w 83"/>
                <a:gd name="T33" fmla="*/ 66 h 90"/>
                <a:gd name="T34" fmla="*/ 63 w 83"/>
                <a:gd name="T35" fmla="*/ 58 h 90"/>
                <a:gd name="T36" fmla="*/ 68 w 83"/>
                <a:gd name="T37" fmla="*/ 52 h 90"/>
                <a:gd name="T38" fmla="*/ 74 w 83"/>
                <a:gd name="T39" fmla="*/ 34 h 90"/>
                <a:gd name="T40" fmla="*/ 46 w 83"/>
                <a:gd name="T41" fmla="*/ 10 h 90"/>
                <a:gd name="T42" fmla="*/ 19 w 83"/>
                <a:gd name="T43" fmla="*/ 18 h 90"/>
                <a:gd name="T44" fmla="*/ 9 w 83"/>
                <a:gd name="T45" fmla="*/ 35 h 90"/>
                <a:gd name="T46" fmla="*/ 21 w 83"/>
                <a:gd name="T47" fmla="*/ 57 h 90"/>
                <a:gd name="T48" fmla="*/ 21 w 83"/>
                <a:gd name="T49" fmla="*/ 58 h 90"/>
                <a:gd name="T50" fmla="*/ 27 w 83"/>
                <a:gd name="T51" fmla="*/ 66 h 90"/>
                <a:gd name="T52" fmla="*/ 31 w 83"/>
                <a:gd name="T53" fmla="*/ 8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3" h="90">
                  <a:moveTo>
                    <a:pt x="58" y="90"/>
                  </a:moveTo>
                  <a:cubicBezTo>
                    <a:pt x="23" y="89"/>
                    <a:pt x="23" y="89"/>
                    <a:pt x="23" y="89"/>
                  </a:cubicBezTo>
                  <a:cubicBezTo>
                    <a:pt x="23" y="85"/>
                    <a:pt x="23" y="85"/>
                    <a:pt x="23" y="85"/>
                  </a:cubicBezTo>
                  <a:cubicBezTo>
                    <a:pt x="24" y="81"/>
                    <a:pt x="23" y="76"/>
                    <a:pt x="21" y="70"/>
                  </a:cubicBezTo>
                  <a:cubicBezTo>
                    <a:pt x="19" y="67"/>
                    <a:pt x="18" y="65"/>
                    <a:pt x="16" y="63"/>
                  </a:cubicBezTo>
                  <a:cubicBezTo>
                    <a:pt x="14" y="61"/>
                    <a:pt x="0" y="51"/>
                    <a:pt x="1" y="35"/>
                  </a:cubicBezTo>
                  <a:cubicBezTo>
                    <a:pt x="2" y="23"/>
                    <a:pt x="10" y="16"/>
                    <a:pt x="14" y="12"/>
                  </a:cubicBezTo>
                  <a:cubicBezTo>
                    <a:pt x="16" y="10"/>
                    <a:pt x="29" y="0"/>
                    <a:pt x="47" y="2"/>
                  </a:cubicBezTo>
                  <a:cubicBezTo>
                    <a:pt x="62" y="4"/>
                    <a:pt x="79" y="16"/>
                    <a:pt x="81" y="33"/>
                  </a:cubicBezTo>
                  <a:cubicBezTo>
                    <a:pt x="83" y="44"/>
                    <a:pt x="76" y="55"/>
                    <a:pt x="75" y="57"/>
                  </a:cubicBezTo>
                  <a:cubicBezTo>
                    <a:pt x="72" y="60"/>
                    <a:pt x="70" y="62"/>
                    <a:pt x="68" y="64"/>
                  </a:cubicBezTo>
                  <a:cubicBezTo>
                    <a:pt x="66" y="66"/>
                    <a:pt x="64" y="67"/>
                    <a:pt x="62" y="70"/>
                  </a:cubicBezTo>
                  <a:cubicBezTo>
                    <a:pt x="60" y="75"/>
                    <a:pt x="58" y="80"/>
                    <a:pt x="58" y="86"/>
                  </a:cubicBezTo>
                  <a:lnTo>
                    <a:pt x="58" y="90"/>
                  </a:lnTo>
                  <a:close/>
                  <a:moveTo>
                    <a:pt x="31" y="82"/>
                  </a:moveTo>
                  <a:cubicBezTo>
                    <a:pt x="51" y="82"/>
                    <a:pt x="51" y="82"/>
                    <a:pt x="51" y="82"/>
                  </a:cubicBezTo>
                  <a:cubicBezTo>
                    <a:pt x="51" y="76"/>
                    <a:pt x="53" y="71"/>
                    <a:pt x="56" y="66"/>
                  </a:cubicBezTo>
                  <a:cubicBezTo>
                    <a:pt x="58" y="62"/>
                    <a:pt x="61" y="60"/>
                    <a:pt x="63" y="58"/>
                  </a:cubicBezTo>
                  <a:cubicBezTo>
                    <a:pt x="65" y="57"/>
                    <a:pt x="67" y="55"/>
                    <a:pt x="68" y="52"/>
                  </a:cubicBezTo>
                  <a:cubicBezTo>
                    <a:pt x="69" y="51"/>
                    <a:pt x="75" y="43"/>
                    <a:pt x="74" y="34"/>
                  </a:cubicBezTo>
                  <a:cubicBezTo>
                    <a:pt x="72" y="21"/>
                    <a:pt x="58" y="12"/>
                    <a:pt x="46" y="10"/>
                  </a:cubicBezTo>
                  <a:cubicBezTo>
                    <a:pt x="31" y="8"/>
                    <a:pt x="21" y="17"/>
                    <a:pt x="19" y="18"/>
                  </a:cubicBezTo>
                  <a:cubicBezTo>
                    <a:pt x="16" y="21"/>
                    <a:pt x="9" y="26"/>
                    <a:pt x="9" y="35"/>
                  </a:cubicBezTo>
                  <a:cubicBezTo>
                    <a:pt x="8" y="48"/>
                    <a:pt x="21" y="57"/>
                    <a:pt x="21" y="57"/>
                  </a:cubicBezTo>
                  <a:cubicBezTo>
                    <a:pt x="21" y="58"/>
                    <a:pt x="21" y="58"/>
                    <a:pt x="21" y="58"/>
                  </a:cubicBezTo>
                  <a:cubicBezTo>
                    <a:pt x="24" y="60"/>
                    <a:pt x="26" y="63"/>
                    <a:pt x="27" y="66"/>
                  </a:cubicBezTo>
                  <a:cubicBezTo>
                    <a:pt x="30" y="72"/>
                    <a:pt x="31" y="77"/>
                    <a:pt x="31" y="8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 name="Freeform 410">
              <a:extLst>
                <a:ext uri="{FF2B5EF4-FFF2-40B4-BE49-F238E27FC236}">
                  <a16:creationId xmlns:a16="http://schemas.microsoft.com/office/drawing/2014/main" id="{57471998-D31A-4EFD-96DF-5D98B4DCA445}"/>
                </a:ext>
              </a:extLst>
            </p:cNvPr>
            <p:cNvSpPr>
              <a:spLocks/>
            </p:cNvSpPr>
            <p:nvPr/>
          </p:nvSpPr>
          <p:spPr bwMode="auto">
            <a:xfrm>
              <a:off x="6092825" y="3922713"/>
              <a:ext cx="9525" cy="6350"/>
            </a:xfrm>
            <a:custGeom>
              <a:avLst/>
              <a:gdLst>
                <a:gd name="T0" fmla="*/ 18 w 21"/>
                <a:gd name="T1" fmla="*/ 17 h 17"/>
                <a:gd name="T2" fmla="*/ 16 w 21"/>
                <a:gd name="T3" fmla="*/ 15 h 17"/>
                <a:gd name="T4" fmla="*/ 14 w 21"/>
                <a:gd name="T5" fmla="*/ 10 h 17"/>
                <a:gd name="T6" fmla="*/ 3 w 21"/>
                <a:gd name="T7" fmla="*/ 7 h 17"/>
                <a:gd name="T8" fmla="*/ 0 w 21"/>
                <a:gd name="T9" fmla="*/ 5 h 17"/>
                <a:gd name="T10" fmla="*/ 2 w 21"/>
                <a:gd name="T11" fmla="*/ 2 h 17"/>
                <a:gd name="T12" fmla="*/ 17 w 21"/>
                <a:gd name="T13" fmla="*/ 6 h 17"/>
                <a:gd name="T14" fmla="*/ 21 w 21"/>
                <a:gd name="T15" fmla="*/ 15 h 17"/>
                <a:gd name="T16" fmla="*/ 18 w 21"/>
                <a:gd name="T17" fmla="*/ 17 h 17"/>
                <a:gd name="T18" fmla="*/ 18 w 21"/>
                <a:gd name="T1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7">
                  <a:moveTo>
                    <a:pt x="18" y="17"/>
                  </a:moveTo>
                  <a:cubicBezTo>
                    <a:pt x="17" y="17"/>
                    <a:pt x="16" y="16"/>
                    <a:pt x="16" y="15"/>
                  </a:cubicBezTo>
                  <a:cubicBezTo>
                    <a:pt x="15" y="14"/>
                    <a:pt x="15" y="11"/>
                    <a:pt x="14" y="10"/>
                  </a:cubicBezTo>
                  <a:cubicBezTo>
                    <a:pt x="11" y="7"/>
                    <a:pt x="7" y="6"/>
                    <a:pt x="3" y="7"/>
                  </a:cubicBezTo>
                  <a:cubicBezTo>
                    <a:pt x="2" y="7"/>
                    <a:pt x="0" y="6"/>
                    <a:pt x="0" y="5"/>
                  </a:cubicBezTo>
                  <a:cubicBezTo>
                    <a:pt x="0" y="4"/>
                    <a:pt x="1" y="2"/>
                    <a:pt x="2" y="2"/>
                  </a:cubicBezTo>
                  <a:cubicBezTo>
                    <a:pt x="8" y="0"/>
                    <a:pt x="14" y="2"/>
                    <a:pt x="17" y="6"/>
                  </a:cubicBezTo>
                  <a:cubicBezTo>
                    <a:pt x="20" y="9"/>
                    <a:pt x="20" y="12"/>
                    <a:pt x="21" y="15"/>
                  </a:cubicBezTo>
                  <a:cubicBezTo>
                    <a:pt x="21" y="16"/>
                    <a:pt x="20" y="17"/>
                    <a:pt x="18" y="17"/>
                  </a:cubicBezTo>
                  <a:cubicBezTo>
                    <a:pt x="18" y="17"/>
                    <a:pt x="18" y="17"/>
                    <a:pt x="18"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sp>
        <p:nvSpPr>
          <p:cNvPr id="44" name="AutoShape 92">
            <a:extLst>
              <a:ext uri="{FF2B5EF4-FFF2-40B4-BE49-F238E27FC236}">
                <a16:creationId xmlns:a16="http://schemas.microsoft.com/office/drawing/2014/main" id="{9216AFE0-8712-46D9-8177-3E401C2BC3BA}"/>
              </a:ext>
            </a:extLst>
          </p:cNvPr>
          <p:cNvSpPr>
            <a:spLocks noChangeArrowheads="1"/>
          </p:cNvSpPr>
          <p:nvPr/>
        </p:nvSpPr>
        <p:spPr bwMode="auto">
          <a:xfrm flipH="1">
            <a:off x="1691466" y="4429395"/>
            <a:ext cx="560666" cy="560666"/>
          </a:xfrm>
          <a:prstGeom prst="roundRect">
            <a:avLst/>
          </a:prstGeom>
          <a:noFill/>
          <a:ln w="38100">
            <a:solidFill>
              <a:schemeClr val="accent2"/>
            </a:solidFill>
            <a:headEnd/>
            <a:tailEnd/>
          </a:ln>
          <a:effectLst/>
        </p:spPr>
        <p:style>
          <a:lnRef idx="1">
            <a:schemeClr val="accent1"/>
          </a:lnRef>
          <a:fillRef idx="3">
            <a:schemeClr val="accent1"/>
          </a:fillRef>
          <a:effectRef idx="2">
            <a:schemeClr val="accent1"/>
          </a:effectRef>
          <a:fontRef idx="minor">
            <a:schemeClr val="lt1"/>
          </a:fontRef>
        </p:style>
        <p:txBody>
          <a:bodyPr wrap="none"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defRPr/>
            </a:pPr>
            <a:endParaRPr lang="ko-KR" altLang="en-US" sz="2800" dirty="0">
              <a:solidFill>
                <a:schemeClr val="accent2"/>
              </a:solidFill>
            </a:endParaRPr>
          </a:p>
        </p:txBody>
      </p:sp>
      <p:sp>
        <p:nvSpPr>
          <p:cNvPr id="45" name="AutoShape 92">
            <a:extLst>
              <a:ext uri="{FF2B5EF4-FFF2-40B4-BE49-F238E27FC236}">
                <a16:creationId xmlns:a16="http://schemas.microsoft.com/office/drawing/2014/main" id="{4FA907B5-811D-431D-9035-797D4D6E1253}"/>
              </a:ext>
            </a:extLst>
          </p:cNvPr>
          <p:cNvSpPr>
            <a:spLocks noChangeArrowheads="1"/>
          </p:cNvSpPr>
          <p:nvPr/>
        </p:nvSpPr>
        <p:spPr bwMode="auto">
          <a:xfrm flipH="1">
            <a:off x="3197406" y="4429333"/>
            <a:ext cx="560666" cy="560728"/>
          </a:xfrm>
          <a:prstGeom prst="roundRect">
            <a:avLst/>
          </a:prstGeom>
          <a:noFill/>
          <a:ln w="38100">
            <a:solidFill>
              <a:schemeClr val="accent2"/>
            </a:solidFill>
            <a:prstDash val="solid"/>
            <a:headEnd/>
            <a:tailEnd/>
          </a:ln>
          <a:effectLst/>
        </p:spPr>
        <p:style>
          <a:lnRef idx="2">
            <a:schemeClr val="accent2">
              <a:shade val="50000"/>
            </a:schemeClr>
          </a:lnRef>
          <a:fillRef idx="1">
            <a:schemeClr val="accent2"/>
          </a:fillRef>
          <a:effectRef idx="0">
            <a:schemeClr val="accent2"/>
          </a:effectRef>
          <a:fontRef idx="minor">
            <a:schemeClr val="lt1"/>
          </a:fontRef>
        </p:style>
        <p:txBody>
          <a:bodyPr wrap="none"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defRPr/>
            </a:pPr>
            <a:endParaRPr lang="ko-KR" altLang="en-US" sz="2800" dirty="0">
              <a:solidFill>
                <a:schemeClr val="accent2"/>
              </a:solidFill>
            </a:endParaRPr>
          </a:p>
        </p:txBody>
      </p:sp>
      <p:sp>
        <p:nvSpPr>
          <p:cNvPr id="46" name="Oval 7">
            <a:extLst>
              <a:ext uri="{FF2B5EF4-FFF2-40B4-BE49-F238E27FC236}">
                <a16:creationId xmlns:a16="http://schemas.microsoft.com/office/drawing/2014/main" id="{DC9CF139-F997-4C6A-9AD1-C487D308B318}"/>
              </a:ext>
            </a:extLst>
          </p:cNvPr>
          <p:cNvSpPr/>
          <p:nvPr/>
        </p:nvSpPr>
        <p:spPr>
          <a:xfrm>
            <a:off x="3332190" y="4486378"/>
            <a:ext cx="308516" cy="405255"/>
          </a:xfrm>
          <a:custGeom>
            <a:avLst/>
            <a:gdLst/>
            <a:ahLst/>
            <a:cxnLst/>
            <a:rect l="l" t="t" r="r" b="b"/>
            <a:pathLst>
              <a:path w="3025265" h="3973870">
                <a:moveTo>
                  <a:pt x="1048235" y="955278"/>
                </a:moveTo>
                <a:cubicBezTo>
                  <a:pt x="1143886" y="955278"/>
                  <a:pt x="1221426" y="1089843"/>
                  <a:pt x="1221426" y="1255837"/>
                </a:cubicBezTo>
                <a:cubicBezTo>
                  <a:pt x="1221426" y="1421831"/>
                  <a:pt x="1143886" y="1556396"/>
                  <a:pt x="1048235" y="1556396"/>
                </a:cubicBezTo>
                <a:cubicBezTo>
                  <a:pt x="952584" y="1556396"/>
                  <a:pt x="875044" y="1421831"/>
                  <a:pt x="875044" y="1255837"/>
                </a:cubicBezTo>
                <a:cubicBezTo>
                  <a:pt x="875044" y="1089843"/>
                  <a:pt x="952584" y="955278"/>
                  <a:pt x="1048235" y="955278"/>
                </a:cubicBezTo>
                <a:close/>
                <a:moveTo>
                  <a:pt x="805954" y="648071"/>
                </a:moveTo>
                <a:lnTo>
                  <a:pt x="805954" y="1853034"/>
                </a:lnTo>
                <a:cubicBezTo>
                  <a:pt x="805954" y="1947724"/>
                  <a:pt x="869395" y="2027597"/>
                  <a:pt x="956357" y="2051540"/>
                </a:cubicBezTo>
                <a:lnTo>
                  <a:pt x="956356" y="2473030"/>
                </a:lnTo>
                <a:cubicBezTo>
                  <a:pt x="956356" y="2523517"/>
                  <a:pt x="997284" y="2564445"/>
                  <a:pt x="1047771" y="2564445"/>
                </a:cubicBezTo>
                <a:cubicBezTo>
                  <a:pt x="1098258" y="2564445"/>
                  <a:pt x="1139186" y="2523517"/>
                  <a:pt x="1139186" y="2473030"/>
                </a:cubicBezTo>
                <a:lnTo>
                  <a:pt x="1139186" y="2051828"/>
                </a:lnTo>
                <a:cubicBezTo>
                  <a:pt x="1226618" y="2028173"/>
                  <a:pt x="1290517" y="1948066"/>
                  <a:pt x="1290517" y="1853034"/>
                </a:cubicBezTo>
                <a:lnTo>
                  <a:pt x="1290517" y="649328"/>
                </a:lnTo>
                <a:cubicBezTo>
                  <a:pt x="1740927" y="708507"/>
                  <a:pt x="2088232" y="1094132"/>
                  <a:pt x="2088232" y="1560875"/>
                </a:cubicBezTo>
                <a:lnTo>
                  <a:pt x="2088232" y="2137870"/>
                </a:lnTo>
                <a:lnTo>
                  <a:pt x="2088233" y="2137870"/>
                </a:lnTo>
                <a:lnTo>
                  <a:pt x="2088233" y="3055870"/>
                </a:lnTo>
                <a:cubicBezTo>
                  <a:pt x="2088233" y="3562867"/>
                  <a:pt x="1677230" y="3973870"/>
                  <a:pt x="1170233" y="3973870"/>
                </a:cubicBezTo>
                <a:lnTo>
                  <a:pt x="918001" y="3973870"/>
                </a:lnTo>
                <a:cubicBezTo>
                  <a:pt x="411004" y="3973870"/>
                  <a:pt x="1" y="3562867"/>
                  <a:pt x="1" y="3055870"/>
                </a:cubicBezTo>
                <a:lnTo>
                  <a:pt x="1" y="2152339"/>
                </a:lnTo>
                <a:lnTo>
                  <a:pt x="0" y="2152339"/>
                </a:lnTo>
                <a:lnTo>
                  <a:pt x="0" y="1560875"/>
                </a:lnTo>
                <a:cubicBezTo>
                  <a:pt x="0" y="1091278"/>
                  <a:pt x="351565" y="703794"/>
                  <a:pt x="805954" y="648071"/>
                </a:cubicBezTo>
                <a:close/>
                <a:moveTo>
                  <a:pt x="1619797" y="91"/>
                </a:moveTo>
                <a:cubicBezTo>
                  <a:pt x="1732841" y="1988"/>
                  <a:pt x="1845389" y="33430"/>
                  <a:pt x="1945434" y="94215"/>
                </a:cubicBezTo>
                <a:cubicBezTo>
                  <a:pt x="2133478" y="208468"/>
                  <a:pt x="2249869" y="409692"/>
                  <a:pt x="2255221" y="627780"/>
                </a:cubicBezTo>
                <a:lnTo>
                  <a:pt x="2257891" y="627572"/>
                </a:lnTo>
                <a:cubicBezTo>
                  <a:pt x="2272309" y="812739"/>
                  <a:pt x="2385479" y="975734"/>
                  <a:pt x="2553934" y="1053951"/>
                </a:cubicBezTo>
                <a:cubicBezTo>
                  <a:pt x="2706200" y="1124651"/>
                  <a:pt x="2882234" y="1116149"/>
                  <a:pt x="3025265" y="1032491"/>
                </a:cubicBezTo>
                <a:lnTo>
                  <a:pt x="3025265" y="1181594"/>
                </a:lnTo>
                <a:cubicBezTo>
                  <a:pt x="2858744" y="1255002"/>
                  <a:pt x="2666516" y="1253932"/>
                  <a:pt x="2497514" y="1175460"/>
                </a:cubicBezTo>
                <a:cubicBezTo>
                  <a:pt x="2293602" y="1080779"/>
                  <a:pt x="2153951" y="887555"/>
                  <a:pt x="2128339" y="665512"/>
                </a:cubicBezTo>
                <a:lnTo>
                  <a:pt x="2122734" y="665324"/>
                </a:lnTo>
                <a:cubicBezTo>
                  <a:pt x="2128967" y="479701"/>
                  <a:pt x="2034597" y="305147"/>
                  <a:pt x="1875870" y="208708"/>
                </a:cubicBezTo>
                <a:cubicBezTo>
                  <a:pt x="1717143" y="112268"/>
                  <a:pt x="1518741" y="108938"/>
                  <a:pt x="1356867" y="199997"/>
                </a:cubicBezTo>
                <a:cubicBezTo>
                  <a:pt x="1194993" y="291056"/>
                  <a:pt x="1094818" y="462344"/>
                  <a:pt x="1094818" y="648071"/>
                </a:cubicBezTo>
                <a:lnTo>
                  <a:pt x="960849" y="648071"/>
                </a:lnTo>
                <a:cubicBezTo>
                  <a:pt x="960849" y="413945"/>
                  <a:pt x="1087128" y="198021"/>
                  <a:pt x="1291185" y="83234"/>
                </a:cubicBezTo>
                <a:cubicBezTo>
                  <a:pt x="1393213" y="25840"/>
                  <a:pt x="1506753" y="-1807"/>
                  <a:pt x="1619797" y="91"/>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47" name="Rounded Rectangle 1">
            <a:extLst>
              <a:ext uri="{FF2B5EF4-FFF2-40B4-BE49-F238E27FC236}">
                <a16:creationId xmlns:a16="http://schemas.microsoft.com/office/drawing/2014/main" id="{22D7EADD-1D8D-4A16-8DE3-C79C819DDD5E}"/>
              </a:ext>
            </a:extLst>
          </p:cNvPr>
          <p:cNvSpPr>
            <a:spLocks/>
          </p:cNvSpPr>
          <p:nvPr/>
        </p:nvSpPr>
        <p:spPr>
          <a:xfrm>
            <a:off x="1807537" y="4545809"/>
            <a:ext cx="327776" cy="327776"/>
          </a:xfrm>
          <a:custGeom>
            <a:avLst/>
            <a:gdLst/>
            <a:ahLst/>
            <a:cxnLst/>
            <a:rect l="l" t="t" r="r" b="b"/>
            <a:pathLst>
              <a:path w="3888432" h="3902714">
                <a:moveTo>
                  <a:pt x="1113894" y="3227140"/>
                </a:moveTo>
                <a:lnTo>
                  <a:pt x="2774538" y="3227140"/>
                </a:lnTo>
                <a:cubicBezTo>
                  <a:pt x="2813020" y="3227140"/>
                  <a:pt x="2844216" y="3258336"/>
                  <a:pt x="2844216" y="3296818"/>
                </a:cubicBezTo>
                <a:lnTo>
                  <a:pt x="2844216" y="3337462"/>
                </a:lnTo>
                <a:cubicBezTo>
                  <a:pt x="2844216" y="3375944"/>
                  <a:pt x="2813020" y="3407140"/>
                  <a:pt x="2774538" y="3407140"/>
                </a:cubicBezTo>
                <a:lnTo>
                  <a:pt x="1113894" y="3407140"/>
                </a:lnTo>
                <a:cubicBezTo>
                  <a:pt x="1075412" y="3407140"/>
                  <a:pt x="1044216" y="3375944"/>
                  <a:pt x="1044216" y="3337462"/>
                </a:cubicBezTo>
                <a:lnTo>
                  <a:pt x="1044216" y="3296818"/>
                </a:lnTo>
                <a:cubicBezTo>
                  <a:pt x="1044216" y="3258336"/>
                  <a:pt x="1075412" y="3227140"/>
                  <a:pt x="1113894" y="3227140"/>
                </a:cubicBezTo>
                <a:close/>
                <a:moveTo>
                  <a:pt x="1111898" y="2923315"/>
                </a:moveTo>
                <a:lnTo>
                  <a:pt x="2772542" y="2923315"/>
                </a:lnTo>
                <a:cubicBezTo>
                  <a:pt x="2811024" y="2923315"/>
                  <a:pt x="2842220" y="2954511"/>
                  <a:pt x="2842220" y="2992993"/>
                </a:cubicBezTo>
                <a:lnTo>
                  <a:pt x="2842220" y="3033637"/>
                </a:lnTo>
                <a:cubicBezTo>
                  <a:pt x="2842220" y="3072119"/>
                  <a:pt x="2811024" y="3103315"/>
                  <a:pt x="2772542" y="3103315"/>
                </a:cubicBezTo>
                <a:lnTo>
                  <a:pt x="1111898" y="3103315"/>
                </a:lnTo>
                <a:cubicBezTo>
                  <a:pt x="1073416" y="3103315"/>
                  <a:pt x="1042220" y="3072119"/>
                  <a:pt x="1042220" y="3033637"/>
                </a:cubicBezTo>
                <a:lnTo>
                  <a:pt x="1042220" y="2992993"/>
                </a:lnTo>
                <a:cubicBezTo>
                  <a:pt x="1042220" y="2954511"/>
                  <a:pt x="1073416" y="2923315"/>
                  <a:pt x="1111898" y="2923315"/>
                </a:cubicBezTo>
                <a:close/>
                <a:moveTo>
                  <a:pt x="495275" y="2664296"/>
                </a:moveTo>
                <a:lnTo>
                  <a:pt x="853982" y="2664296"/>
                </a:lnTo>
                <a:lnTo>
                  <a:pt x="853982" y="3560524"/>
                </a:lnTo>
                <a:lnTo>
                  <a:pt x="3006222" y="3560524"/>
                </a:lnTo>
                <a:lnTo>
                  <a:pt x="3006222" y="2664296"/>
                </a:lnTo>
                <a:lnTo>
                  <a:pt x="3364929" y="2664296"/>
                </a:lnTo>
                <a:lnTo>
                  <a:pt x="3364929" y="3902714"/>
                </a:lnTo>
                <a:lnTo>
                  <a:pt x="495275" y="3902714"/>
                </a:lnTo>
                <a:close/>
                <a:moveTo>
                  <a:pt x="1113894" y="2619490"/>
                </a:moveTo>
                <a:lnTo>
                  <a:pt x="2774538" y="2619490"/>
                </a:lnTo>
                <a:cubicBezTo>
                  <a:pt x="2813020" y="2619490"/>
                  <a:pt x="2844216" y="2650686"/>
                  <a:pt x="2844216" y="2689168"/>
                </a:cubicBezTo>
                <a:lnTo>
                  <a:pt x="2844216" y="2729812"/>
                </a:lnTo>
                <a:cubicBezTo>
                  <a:pt x="2844216" y="2768294"/>
                  <a:pt x="2813020" y="2799490"/>
                  <a:pt x="2774538" y="2799490"/>
                </a:cubicBezTo>
                <a:lnTo>
                  <a:pt x="1113894" y="2799490"/>
                </a:lnTo>
                <a:cubicBezTo>
                  <a:pt x="1075412" y="2799490"/>
                  <a:pt x="1044216" y="2768294"/>
                  <a:pt x="1044216" y="2729812"/>
                </a:cubicBezTo>
                <a:lnTo>
                  <a:pt x="1044216" y="2689168"/>
                </a:lnTo>
                <a:cubicBezTo>
                  <a:pt x="1044216" y="2650686"/>
                  <a:pt x="1075412" y="2619490"/>
                  <a:pt x="1113894" y="2619490"/>
                </a:cubicBezTo>
                <a:close/>
                <a:moveTo>
                  <a:pt x="3183220" y="1512740"/>
                </a:moveTo>
                <a:cubicBezTo>
                  <a:pt x="3130821" y="1512740"/>
                  <a:pt x="3088344" y="1555217"/>
                  <a:pt x="3088344" y="1607616"/>
                </a:cubicBezTo>
                <a:lnTo>
                  <a:pt x="3088344" y="1777903"/>
                </a:lnTo>
                <a:cubicBezTo>
                  <a:pt x="3088344" y="1830302"/>
                  <a:pt x="3130821" y="1872779"/>
                  <a:pt x="3183220" y="1872779"/>
                </a:cubicBezTo>
                <a:lnTo>
                  <a:pt x="3334111" y="1872779"/>
                </a:lnTo>
                <a:cubicBezTo>
                  <a:pt x="3386510" y="1872779"/>
                  <a:pt x="3428987" y="1830302"/>
                  <a:pt x="3428987" y="1777903"/>
                </a:cubicBezTo>
                <a:lnTo>
                  <a:pt x="3428987" y="1607616"/>
                </a:lnTo>
                <a:cubicBezTo>
                  <a:pt x="3428987" y="1555217"/>
                  <a:pt x="3386510" y="1512740"/>
                  <a:pt x="3334111" y="1512740"/>
                </a:cubicBezTo>
                <a:close/>
                <a:moveTo>
                  <a:pt x="317370" y="1192161"/>
                </a:moveTo>
                <a:lnTo>
                  <a:pt x="3571062" y="1192161"/>
                </a:lnTo>
                <a:cubicBezTo>
                  <a:pt x="3746341" y="1192161"/>
                  <a:pt x="3888432" y="1369515"/>
                  <a:pt x="3888432" y="1588294"/>
                </a:cubicBezTo>
                <a:lnTo>
                  <a:pt x="3888432" y="3172779"/>
                </a:lnTo>
                <a:cubicBezTo>
                  <a:pt x="3888432" y="3391558"/>
                  <a:pt x="3746341" y="3568912"/>
                  <a:pt x="3571062" y="3568912"/>
                </a:cubicBezTo>
                <a:lnTo>
                  <a:pt x="3484959" y="3568912"/>
                </a:lnTo>
                <a:lnTo>
                  <a:pt x="3484959" y="2490370"/>
                </a:lnTo>
                <a:lnTo>
                  <a:pt x="388615" y="2490370"/>
                </a:lnTo>
                <a:lnTo>
                  <a:pt x="388615" y="3568912"/>
                </a:lnTo>
                <a:lnTo>
                  <a:pt x="317370" y="3568912"/>
                </a:lnTo>
                <a:cubicBezTo>
                  <a:pt x="142091" y="3568912"/>
                  <a:pt x="0" y="3391558"/>
                  <a:pt x="0" y="3172779"/>
                </a:cubicBezTo>
                <a:lnTo>
                  <a:pt x="0" y="1588294"/>
                </a:lnTo>
                <a:cubicBezTo>
                  <a:pt x="0" y="1369515"/>
                  <a:pt x="142091" y="1192161"/>
                  <a:pt x="317370" y="1192161"/>
                </a:cubicBezTo>
                <a:close/>
                <a:moveTo>
                  <a:pt x="3010811" y="792088"/>
                </a:moveTo>
                <a:lnTo>
                  <a:pt x="3369518" y="792088"/>
                </a:lnTo>
                <a:lnTo>
                  <a:pt x="3369518" y="1080119"/>
                </a:lnTo>
                <a:lnTo>
                  <a:pt x="3010811" y="1080119"/>
                </a:lnTo>
                <a:close/>
                <a:moveTo>
                  <a:pt x="2700857" y="0"/>
                </a:moveTo>
                <a:lnTo>
                  <a:pt x="3329483" y="698376"/>
                </a:lnTo>
                <a:lnTo>
                  <a:pt x="2700857" y="698376"/>
                </a:lnTo>
                <a:close/>
                <a:moveTo>
                  <a:pt x="499864" y="0"/>
                </a:moveTo>
                <a:lnTo>
                  <a:pt x="2592288" y="0"/>
                </a:lnTo>
                <a:lnTo>
                  <a:pt x="2592288" y="298450"/>
                </a:lnTo>
                <a:lnTo>
                  <a:pt x="858571" y="298450"/>
                </a:lnTo>
                <a:lnTo>
                  <a:pt x="858571" y="1080119"/>
                </a:lnTo>
                <a:lnTo>
                  <a:pt x="499864" y="108011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48" name="TextBox 6">
            <a:extLst>
              <a:ext uri="{FF2B5EF4-FFF2-40B4-BE49-F238E27FC236}">
                <a16:creationId xmlns:a16="http://schemas.microsoft.com/office/drawing/2014/main" id="{A466A81C-AD38-4294-8CF6-335443E2D38E}"/>
              </a:ext>
            </a:extLst>
          </p:cNvPr>
          <p:cNvSpPr txBox="1"/>
          <p:nvPr/>
        </p:nvSpPr>
        <p:spPr>
          <a:xfrm>
            <a:off x="1340806" y="5107470"/>
            <a:ext cx="1250732" cy="646331"/>
          </a:xfrm>
          <a:prstGeom prst="rect">
            <a:avLst/>
          </a:prstGeom>
          <a:noFill/>
        </p:spPr>
        <p:txBody>
          <a:bodyPr wrap="square" rtlCol="0">
            <a:spAutoFit/>
          </a:bodyPr>
          <a:lstStyle/>
          <a:p>
            <a:pPr algn="ctr"/>
            <a:r>
              <a:rPr lang="en-US" altLang="ko-KR" sz="1200" dirty="0">
                <a:solidFill>
                  <a:schemeClr val="tx1">
                    <a:lumMod val="75000"/>
                    <a:lumOff val="25000"/>
                  </a:schemeClr>
                </a:solidFill>
                <a:cs typeface="Arial" pitchFamily="34" charset="0"/>
              </a:rPr>
              <a:t>Easy to change colors, photos and Text.</a:t>
            </a:r>
            <a:r>
              <a:rPr lang="ko-KR" altLang="en-US" sz="1200" dirty="0">
                <a:solidFill>
                  <a:schemeClr val="tx1">
                    <a:lumMod val="75000"/>
                    <a:lumOff val="25000"/>
                  </a:schemeClr>
                </a:solidFill>
                <a:cs typeface="Arial" pitchFamily="34" charset="0"/>
              </a:rPr>
              <a:t> </a:t>
            </a:r>
            <a:endParaRPr lang="en-US" altLang="ko-KR" sz="1200" dirty="0">
              <a:solidFill>
                <a:schemeClr val="tx1">
                  <a:lumMod val="75000"/>
                  <a:lumOff val="25000"/>
                </a:schemeClr>
              </a:solidFill>
              <a:cs typeface="Arial" pitchFamily="34" charset="0"/>
            </a:endParaRPr>
          </a:p>
        </p:txBody>
      </p:sp>
      <p:sp>
        <p:nvSpPr>
          <p:cNvPr id="49" name="TextBox 7">
            <a:extLst>
              <a:ext uri="{FF2B5EF4-FFF2-40B4-BE49-F238E27FC236}">
                <a16:creationId xmlns:a16="http://schemas.microsoft.com/office/drawing/2014/main" id="{3C2ABD9A-931A-4F65-B1CE-7864A0760785}"/>
              </a:ext>
            </a:extLst>
          </p:cNvPr>
          <p:cNvSpPr txBox="1"/>
          <p:nvPr/>
        </p:nvSpPr>
        <p:spPr>
          <a:xfrm>
            <a:off x="2852373" y="5107470"/>
            <a:ext cx="1250732" cy="646331"/>
          </a:xfrm>
          <a:prstGeom prst="rect">
            <a:avLst/>
          </a:prstGeom>
          <a:noFill/>
        </p:spPr>
        <p:txBody>
          <a:bodyPr wrap="square" rtlCol="0">
            <a:spAutoFit/>
          </a:bodyPr>
          <a:lstStyle/>
          <a:p>
            <a:pPr algn="ctr"/>
            <a:r>
              <a:rPr lang="en-US" altLang="ko-KR" sz="1200" dirty="0">
                <a:solidFill>
                  <a:schemeClr val="tx1">
                    <a:lumMod val="75000"/>
                    <a:lumOff val="25000"/>
                  </a:schemeClr>
                </a:solidFill>
                <a:cs typeface="Arial" pitchFamily="34" charset="0"/>
              </a:rPr>
              <a:t>Easy to change colors, photos and Text.</a:t>
            </a:r>
            <a:r>
              <a:rPr lang="ko-KR" altLang="en-US" sz="1200" dirty="0">
                <a:solidFill>
                  <a:schemeClr val="tx1">
                    <a:lumMod val="75000"/>
                    <a:lumOff val="25000"/>
                  </a:schemeClr>
                </a:solidFill>
                <a:cs typeface="Arial" pitchFamily="34" charset="0"/>
              </a:rPr>
              <a:t> </a:t>
            </a:r>
            <a:endParaRPr lang="en-US" altLang="ko-KR" sz="1200" dirty="0">
              <a:solidFill>
                <a:schemeClr val="tx1">
                  <a:lumMod val="75000"/>
                  <a:lumOff val="25000"/>
                </a:schemeClr>
              </a:solidFill>
              <a:cs typeface="Arial" pitchFamily="34" charset="0"/>
            </a:endParaRPr>
          </a:p>
        </p:txBody>
      </p:sp>
      <p:sp>
        <p:nvSpPr>
          <p:cNvPr id="50" name="TextBox 12">
            <a:extLst>
              <a:ext uri="{FF2B5EF4-FFF2-40B4-BE49-F238E27FC236}">
                <a16:creationId xmlns:a16="http://schemas.microsoft.com/office/drawing/2014/main" id="{3E9D7016-8041-4BB8-8C65-71712CE27031}"/>
              </a:ext>
            </a:extLst>
          </p:cNvPr>
          <p:cNvSpPr txBox="1"/>
          <p:nvPr/>
        </p:nvSpPr>
        <p:spPr>
          <a:xfrm>
            <a:off x="1036426" y="3688633"/>
            <a:ext cx="3371058" cy="338554"/>
          </a:xfrm>
          <a:prstGeom prst="rect">
            <a:avLst/>
          </a:prstGeom>
          <a:noFill/>
        </p:spPr>
        <p:txBody>
          <a:bodyPr wrap="square" rtlCol="0">
            <a:spAutoFit/>
          </a:bodyPr>
          <a:lstStyle/>
          <a:p>
            <a:pPr algn="r"/>
            <a:r>
              <a:rPr lang="en-US" altLang="ko-KR" sz="1600" b="1" dirty="0">
                <a:solidFill>
                  <a:schemeClr val="accent2"/>
                </a:solidFill>
                <a:cs typeface="Arial" pitchFamily="34" charset="0"/>
              </a:rPr>
              <a:t>Simple PowerPoint Presentation</a:t>
            </a:r>
            <a:endParaRPr lang="ko-KR" altLang="en-US" sz="1600" b="1" dirty="0">
              <a:solidFill>
                <a:schemeClr val="accent2"/>
              </a:solidFill>
              <a:cs typeface="Arial" pitchFamily="34" charset="0"/>
            </a:endParaRPr>
          </a:p>
        </p:txBody>
      </p:sp>
      <p:grpSp>
        <p:nvGrpSpPr>
          <p:cNvPr id="51" name="Group 33">
            <a:extLst>
              <a:ext uri="{FF2B5EF4-FFF2-40B4-BE49-F238E27FC236}">
                <a16:creationId xmlns:a16="http://schemas.microsoft.com/office/drawing/2014/main" id="{3146373B-5548-4420-A15C-8F19B4F716F6}"/>
              </a:ext>
            </a:extLst>
          </p:cNvPr>
          <p:cNvGrpSpPr/>
          <p:nvPr/>
        </p:nvGrpSpPr>
        <p:grpSpPr>
          <a:xfrm>
            <a:off x="1032331" y="1873794"/>
            <a:ext cx="3371058" cy="909259"/>
            <a:chOff x="395534" y="3667819"/>
            <a:chExt cx="3972999" cy="1132252"/>
          </a:xfrm>
          <a:noFill/>
        </p:grpSpPr>
        <p:sp>
          <p:nvSpPr>
            <p:cNvPr id="52" name="TextBox 26">
              <a:extLst>
                <a:ext uri="{FF2B5EF4-FFF2-40B4-BE49-F238E27FC236}">
                  <a16:creationId xmlns:a16="http://schemas.microsoft.com/office/drawing/2014/main" id="{1BBA6E71-B2F5-48B3-8067-C37A99B12535}"/>
                </a:ext>
              </a:extLst>
            </p:cNvPr>
            <p:cNvSpPr txBox="1"/>
            <p:nvPr/>
          </p:nvSpPr>
          <p:spPr>
            <a:xfrm>
              <a:off x="395534" y="3667819"/>
              <a:ext cx="3972999" cy="344932"/>
            </a:xfrm>
            <a:prstGeom prst="rect">
              <a:avLst/>
            </a:prstGeom>
            <a:grpFill/>
          </p:spPr>
          <p:txBody>
            <a:bodyPr wrap="square" rtlCol="0" anchor="ctr">
              <a:spAutoFit/>
            </a:bodyPr>
            <a:lstStyle/>
            <a:p>
              <a:pPr algn="r"/>
              <a:r>
                <a:rPr lang="en-US" altLang="ko-KR" sz="1200" b="1" dirty="0">
                  <a:cs typeface="Arial" pitchFamily="34" charset="0"/>
                </a:rPr>
                <a:t>Content  Here</a:t>
              </a:r>
              <a:endParaRPr lang="ko-KR" altLang="en-US" sz="1200" b="1" dirty="0">
                <a:cs typeface="Arial" pitchFamily="34" charset="0"/>
              </a:endParaRPr>
            </a:p>
          </p:txBody>
        </p:sp>
        <p:sp>
          <p:nvSpPr>
            <p:cNvPr id="53" name="TextBox 27">
              <a:extLst>
                <a:ext uri="{FF2B5EF4-FFF2-40B4-BE49-F238E27FC236}">
                  <a16:creationId xmlns:a16="http://schemas.microsoft.com/office/drawing/2014/main" id="{3D4350A5-EC64-4BC3-B31E-655F30AC293A}"/>
                </a:ext>
              </a:extLst>
            </p:cNvPr>
            <p:cNvSpPr txBox="1"/>
            <p:nvPr/>
          </p:nvSpPr>
          <p:spPr>
            <a:xfrm>
              <a:off x="395536" y="3995231"/>
              <a:ext cx="3972997" cy="804840"/>
            </a:xfrm>
            <a:prstGeom prst="rect">
              <a:avLst/>
            </a:prstGeom>
            <a:grpFill/>
          </p:spPr>
          <p:txBody>
            <a:bodyPr wrap="square" rtlCol="0">
              <a:spAutoFit/>
            </a:bodyPr>
            <a:lstStyle/>
            <a:p>
              <a:pPr algn="r"/>
              <a:r>
                <a:rPr lang="en-US" altLang="ko-KR" sz="1200" dirty="0">
                  <a:cs typeface="Arial" pitchFamily="34" charset="0"/>
                </a:rPr>
                <a:t>You can simply impress your audience and add a unique zing and appeal to your Presentations. Easy to change colors, photos and Text.  </a:t>
              </a:r>
            </a:p>
          </p:txBody>
        </p:sp>
      </p:grpSp>
      <p:sp>
        <p:nvSpPr>
          <p:cNvPr id="54" name="TextBox 28">
            <a:extLst>
              <a:ext uri="{FF2B5EF4-FFF2-40B4-BE49-F238E27FC236}">
                <a16:creationId xmlns:a16="http://schemas.microsoft.com/office/drawing/2014/main" id="{A855E2DA-BD4E-42F8-937C-B064B790D622}"/>
              </a:ext>
            </a:extLst>
          </p:cNvPr>
          <p:cNvSpPr txBox="1"/>
          <p:nvPr/>
        </p:nvSpPr>
        <p:spPr>
          <a:xfrm>
            <a:off x="1032332" y="1327432"/>
            <a:ext cx="3371058" cy="523220"/>
          </a:xfrm>
          <a:prstGeom prst="rect">
            <a:avLst/>
          </a:prstGeom>
          <a:noFill/>
        </p:spPr>
        <p:txBody>
          <a:bodyPr wrap="square" rtlCol="0">
            <a:spAutoFit/>
          </a:bodyPr>
          <a:lstStyle/>
          <a:p>
            <a:pPr algn="r"/>
            <a:r>
              <a:rPr lang="en-US" altLang="ko-KR" sz="2800" b="1" dirty="0">
                <a:solidFill>
                  <a:schemeClr val="accent2"/>
                </a:solidFill>
                <a:cs typeface="Arial" pitchFamily="34" charset="0"/>
              </a:rPr>
              <a:t>NO.1 Presentation</a:t>
            </a:r>
            <a:endParaRPr lang="ko-KR" altLang="en-US" sz="2800" b="1" dirty="0">
              <a:solidFill>
                <a:schemeClr val="accent2"/>
              </a:solidFill>
              <a:cs typeface="Arial" pitchFamily="34" charset="0"/>
            </a:endParaRPr>
          </a:p>
        </p:txBody>
      </p:sp>
      <p:sp>
        <p:nvSpPr>
          <p:cNvPr id="55" name="TextBox 29">
            <a:extLst>
              <a:ext uri="{FF2B5EF4-FFF2-40B4-BE49-F238E27FC236}">
                <a16:creationId xmlns:a16="http://schemas.microsoft.com/office/drawing/2014/main" id="{E0BBD3DF-4080-4427-AACF-3956C678818B}"/>
              </a:ext>
            </a:extLst>
          </p:cNvPr>
          <p:cNvSpPr txBox="1"/>
          <p:nvPr/>
        </p:nvSpPr>
        <p:spPr>
          <a:xfrm>
            <a:off x="1032332" y="996514"/>
            <a:ext cx="3371058" cy="307777"/>
          </a:xfrm>
          <a:prstGeom prst="rect">
            <a:avLst/>
          </a:prstGeom>
          <a:noFill/>
        </p:spPr>
        <p:txBody>
          <a:bodyPr wrap="square" rtlCol="0">
            <a:spAutoFit/>
          </a:bodyPr>
          <a:lstStyle/>
          <a:p>
            <a:pPr algn="r"/>
            <a:r>
              <a:rPr lang="en-US" altLang="ko-KR" sz="1400" b="1" dirty="0">
                <a:solidFill>
                  <a:schemeClr val="tx1">
                    <a:lumMod val="75000"/>
                    <a:lumOff val="25000"/>
                  </a:schemeClr>
                </a:solidFill>
                <a:cs typeface="Arial" pitchFamily="34" charset="0"/>
              </a:rPr>
              <a:t>Modern  PowerPoint  Presentation</a:t>
            </a:r>
            <a:endParaRPr lang="ko-KR" altLang="en-US" sz="1400" b="1" dirty="0">
              <a:solidFill>
                <a:srgbClr val="C00000"/>
              </a:solidFill>
              <a:cs typeface="Arial" pitchFamily="34" charset="0"/>
            </a:endParaRPr>
          </a:p>
        </p:txBody>
      </p:sp>
      <p:sp>
        <p:nvSpPr>
          <p:cNvPr id="56" name="TextBox 11">
            <a:extLst>
              <a:ext uri="{FF2B5EF4-FFF2-40B4-BE49-F238E27FC236}">
                <a16:creationId xmlns:a16="http://schemas.microsoft.com/office/drawing/2014/main" id="{8EC9DC5D-96BD-4689-ACFC-418FBEAAB842}"/>
              </a:ext>
            </a:extLst>
          </p:cNvPr>
          <p:cNvSpPr txBox="1"/>
          <p:nvPr/>
        </p:nvSpPr>
        <p:spPr>
          <a:xfrm>
            <a:off x="7650449" y="3729455"/>
            <a:ext cx="3371058" cy="338554"/>
          </a:xfrm>
          <a:prstGeom prst="rect">
            <a:avLst/>
          </a:prstGeom>
          <a:noFill/>
        </p:spPr>
        <p:txBody>
          <a:bodyPr wrap="square" rtlCol="0">
            <a:spAutoFit/>
          </a:bodyPr>
          <a:lstStyle/>
          <a:p>
            <a:r>
              <a:rPr lang="en-US" altLang="ko-KR" sz="1600" b="1" dirty="0">
                <a:solidFill>
                  <a:schemeClr val="accent4"/>
                </a:solidFill>
                <a:cs typeface="Arial" pitchFamily="34" charset="0"/>
              </a:rPr>
              <a:t>Simple PowerPoint Presentation</a:t>
            </a:r>
            <a:endParaRPr lang="ko-KR" altLang="en-US" sz="1600" b="1" dirty="0">
              <a:solidFill>
                <a:schemeClr val="accent4"/>
              </a:solidFill>
              <a:cs typeface="Arial" pitchFamily="34" charset="0"/>
            </a:endParaRPr>
          </a:p>
        </p:txBody>
      </p:sp>
      <p:sp>
        <p:nvSpPr>
          <p:cNvPr id="57" name="AutoShape 92">
            <a:extLst>
              <a:ext uri="{FF2B5EF4-FFF2-40B4-BE49-F238E27FC236}">
                <a16:creationId xmlns:a16="http://schemas.microsoft.com/office/drawing/2014/main" id="{FEF9A3B1-21B1-40C0-B1C3-783FA7DFE1C3}"/>
              </a:ext>
            </a:extLst>
          </p:cNvPr>
          <p:cNvSpPr>
            <a:spLocks noChangeArrowheads="1"/>
          </p:cNvSpPr>
          <p:nvPr/>
        </p:nvSpPr>
        <p:spPr bwMode="auto">
          <a:xfrm flipH="1">
            <a:off x="8316741" y="4469895"/>
            <a:ext cx="560666" cy="560666"/>
          </a:xfrm>
          <a:prstGeom prst="roundRect">
            <a:avLst/>
          </a:prstGeom>
          <a:noFill/>
          <a:ln w="38100">
            <a:solidFill>
              <a:schemeClr val="accent4"/>
            </a:solidFill>
            <a:headEnd/>
            <a:tailEnd/>
          </a:ln>
          <a:effectLst/>
        </p:spPr>
        <p:style>
          <a:lnRef idx="1">
            <a:schemeClr val="accent1"/>
          </a:lnRef>
          <a:fillRef idx="3">
            <a:schemeClr val="accent1"/>
          </a:fillRef>
          <a:effectRef idx="2">
            <a:schemeClr val="accent1"/>
          </a:effectRef>
          <a:fontRef idx="minor">
            <a:schemeClr val="lt1"/>
          </a:fontRef>
        </p:style>
        <p:txBody>
          <a:bodyPr wrap="none"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defRPr/>
            </a:pPr>
            <a:endParaRPr lang="ko-KR" altLang="en-US" sz="2800" dirty="0">
              <a:solidFill>
                <a:schemeClr val="accent2"/>
              </a:solidFill>
            </a:endParaRPr>
          </a:p>
        </p:txBody>
      </p:sp>
      <p:sp>
        <p:nvSpPr>
          <p:cNvPr id="58" name="AutoShape 92">
            <a:extLst>
              <a:ext uri="{FF2B5EF4-FFF2-40B4-BE49-F238E27FC236}">
                <a16:creationId xmlns:a16="http://schemas.microsoft.com/office/drawing/2014/main" id="{34470B84-129B-46B3-9085-23E354BE4D0B}"/>
              </a:ext>
            </a:extLst>
          </p:cNvPr>
          <p:cNvSpPr>
            <a:spLocks noChangeArrowheads="1"/>
          </p:cNvSpPr>
          <p:nvPr/>
        </p:nvSpPr>
        <p:spPr bwMode="auto">
          <a:xfrm flipH="1">
            <a:off x="9822682" y="4469833"/>
            <a:ext cx="560666" cy="560728"/>
          </a:xfrm>
          <a:prstGeom prst="roundRect">
            <a:avLst/>
          </a:prstGeom>
          <a:noFill/>
          <a:ln w="38100">
            <a:solidFill>
              <a:schemeClr val="accent4"/>
            </a:solidFill>
            <a:prstDash val="solid"/>
            <a:headEnd/>
            <a:tailEnd/>
          </a:ln>
          <a:effectLst/>
        </p:spPr>
        <p:style>
          <a:lnRef idx="2">
            <a:schemeClr val="accent2">
              <a:shade val="50000"/>
            </a:schemeClr>
          </a:lnRef>
          <a:fillRef idx="1">
            <a:schemeClr val="accent2"/>
          </a:fillRef>
          <a:effectRef idx="0">
            <a:schemeClr val="accent2"/>
          </a:effectRef>
          <a:fontRef idx="minor">
            <a:schemeClr val="lt1"/>
          </a:fontRef>
        </p:style>
        <p:txBody>
          <a:bodyPr wrap="none"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defRPr/>
            </a:pPr>
            <a:endParaRPr lang="ko-KR" altLang="en-US" sz="2800" dirty="0">
              <a:solidFill>
                <a:schemeClr val="accent2"/>
              </a:solidFill>
            </a:endParaRPr>
          </a:p>
        </p:txBody>
      </p:sp>
      <p:sp>
        <p:nvSpPr>
          <p:cNvPr id="59" name="Trapezoid 10">
            <a:extLst>
              <a:ext uri="{FF2B5EF4-FFF2-40B4-BE49-F238E27FC236}">
                <a16:creationId xmlns:a16="http://schemas.microsoft.com/office/drawing/2014/main" id="{488A9577-BD02-41E9-8E40-90C73D139E94}"/>
              </a:ext>
            </a:extLst>
          </p:cNvPr>
          <p:cNvSpPr/>
          <p:nvPr/>
        </p:nvSpPr>
        <p:spPr>
          <a:xfrm>
            <a:off x="9923111" y="4564314"/>
            <a:ext cx="368250" cy="367819"/>
          </a:xfrm>
          <a:custGeom>
            <a:avLst/>
            <a:gdLst/>
            <a:ahLst/>
            <a:cxnLst/>
            <a:rect l="l" t="t" r="r" b="b"/>
            <a:pathLst>
              <a:path w="3910377" h="3905794">
                <a:moveTo>
                  <a:pt x="1" y="3797782"/>
                </a:moveTo>
                <a:lnTo>
                  <a:pt x="3910377" y="3797782"/>
                </a:lnTo>
                <a:lnTo>
                  <a:pt x="3910377" y="3905794"/>
                </a:lnTo>
                <a:lnTo>
                  <a:pt x="1" y="3905794"/>
                </a:lnTo>
                <a:close/>
                <a:moveTo>
                  <a:pt x="1757257" y="3353296"/>
                </a:moveTo>
                <a:cubicBezTo>
                  <a:pt x="1690135" y="3353296"/>
                  <a:pt x="1635721" y="3407710"/>
                  <a:pt x="1635721" y="3474832"/>
                </a:cubicBezTo>
                <a:cubicBezTo>
                  <a:pt x="1635721" y="3541954"/>
                  <a:pt x="1690135" y="3596368"/>
                  <a:pt x="1757257" y="3596368"/>
                </a:cubicBezTo>
                <a:lnTo>
                  <a:pt x="2187409" y="3596368"/>
                </a:lnTo>
                <a:cubicBezTo>
                  <a:pt x="2254531" y="3596368"/>
                  <a:pt x="2308945" y="3541954"/>
                  <a:pt x="2308945" y="3474832"/>
                </a:cubicBezTo>
                <a:cubicBezTo>
                  <a:pt x="2308945" y="3407710"/>
                  <a:pt x="2254531" y="3353296"/>
                  <a:pt x="2187409" y="3353296"/>
                </a:cubicBezTo>
                <a:close/>
                <a:moveTo>
                  <a:pt x="492288" y="2449553"/>
                </a:moveTo>
                <a:lnTo>
                  <a:pt x="472244" y="2517369"/>
                </a:lnTo>
                <a:lnTo>
                  <a:pt x="3438134" y="2517369"/>
                </a:lnTo>
                <a:lnTo>
                  <a:pt x="3418090" y="2449553"/>
                </a:lnTo>
                <a:close/>
                <a:moveTo>
                  <a:pt x="432162" y="2249610"/>
                </a:moveTo>
                <a:lnTo>
                  <a:pt x="3478215" y="2249610"/>
                </a:lnTo>
                <a:lnTo>
                  <a:pt x="3910377" y="3711740"/>
                </a:lnTo>
                <a:lnTo>
                  <a:pt x="0" y="3711740"/>
                </a:lnTo>
                <a:close/>
                <a:moveTo>
                  <a:pt x="1637280" y="544956"/>
                </a:moveTo>
                <a:cubicBezTo>
                  <a:pt x="1626413" y="544956"/>
                  <a:pt x="1615547" y="549102"/>
                  <a:pt x="1607256" y="557393"/>
                </a:cubicBezTo>
                <a:lnTo>
                  <a:pt x="796281" y="1368368"/>
                </a:lnTo>
                <a:cubicBezTo>
                  <a:pt x="779699" y="1384950"/>
                  <a:pt x="779699" y="1411834"/>
                  <a:pt x="796281" y="1428415"/>
                </a:cubicBezTo>
                <a:lnTo>
                  <a:pt x="825565" y="1457699"/>
                </a:lnTo>
                <a:cubicBezTo>
                  <a:pt x="842147" y="1474281"/>
                  <a:pt x="869031" y="1474281"/>
                  <a:pt x="885612" y="1457699"/>
                </a:cubicBezTo>
                <a:lnTo>
                  <a:pt x="1696588" y="646724"/>
                </a:lnTo>
                <a:cubicBezTo>
                  <a:pt x="1713169" y="630143"/>
                  <a:pt x="1713169" y="603258"/>
                  <a:pt x="1696588" y="586677"/>
                </a:cubicBezTo>
                <a:lnTo>
                  <a:pt x="1667304" y="557393"/>
                </a:lnTo>
                <a:cubicBezTo>
                  <a:pt x="1659013" y="549102"/>
                  <a:pt x="1648146" y="544956"/>
                  <a:pt x="1637280" y="544956"/>
                </a:cubicBezTo>
                <a:close/>
                <a:moveTo>
                  <a:pt x="1372791" y="439020"/>
                </a:moveTo>
                <a:cubicBezTo>
                  <a:pt x="1361925" y="439020"/>
                  <a:pt x="1351058" y="443165"/>
                  <a:pt x="1342767" y="451456"/>
                </a:cubicBezTo>
                <a:lnTo>
                  <a:pt x="851745" y="942478"/>
                </a:lnTo>
                <a:cubicBezTo>
                  <a:pt x="835164" y="959060"/>
                  <a:pt x="835164" y="985944"/>
                  <a:pt x="851745" y="1002526"/>
                </a:cubicBezTo>
                <a:lnTo>
                  <a:pt x="881029" y="1031810"/>
                </a:lnTo>
                <a:cubicBezTo>
                  <a:pt x="897611" y="1048392"/>
                  <a:pt x="924495" y="1048392"/>
                  <a:pt x="941077" y="1031810"/>
                </a:cubicBezTo>
                <a:lnTo>
                  <a:pt x="1432099" y="540788"/>
                </a:lnTo>
                <a:cubicBezTo>
                  <a:pt x="1448681" y="524206"/>
                  <a:pt x="1448681" y="497322"/>
                  <a:pt x="1432099" y="480740"/>
                </a:cubicBezTo>
                <a:lnTo>
                  <a:pt x="1402815" y="451456"/>
                </a:lnTo>
                <a:cubicBezTo>
                  <a:pt x="1394524" y="443165"/>
                  <a:pt x="1383658" y="439020"/>
                  <a:pt x="1372791" y="439020"/>
                </a:cubicBezTo>
                <a:close/>
                <a:moveTo>
                  <a:pt x="864042" y="270000"/>
                </a:moveTo>
                <a:lnTo>
                  <a:pt x="2945402" y="270000"/>
                </a:lnTo>
                <a:cubicBezTo>
                  <a:pt x="3094522" y="270000"/>
                  <a:pt x="3215407" y="390885"/>
                  <a:pt x="3215407" y="540005"/>
                </a:cubicBezTo>
                <a:lnTo>
                  <a:pt x="3215407" y="1619995"/>
                </a:lnTo>
                <a:cubicBezTo>
                  <a:pt x="3215407" y="1769115"/>
                  <a:pt x="3094522" y="1890000"/>
                  <a:pt x="2945402" y="1890000"/>
                </a:cubicBezTo>
                <a:lnTo>
                  <a:pt x="864042" y="1890000"/>
                </a:lnTo>
                <a:cubicBezTo>
                  <a:pt x="714922" y="1890000"/>
                  <a:pt x="594037" y="1769115"/>
                  <a:pt x="594037" y="1619995"/>
                </a:cubicBezTo>
                <a:lnTo>
                  <a:pt x="594037" y="540005"/>
                </a:lnTo>
                <a:cubicBezTo>
                  <a:pt x="594037" y="390885"/>
                  <a:pt x="714922" y="270000"/>
                  <a:pt x="864042" y="270000"/>
                </a:cubicBezTo>
                <a:close/>
                <a:moveTo>
                  <a:pt x="804042" y="180000"/>
                </a:moveTo>
                <a:cubicBezTo>
                  <a:pt x="638353" y="180000"/>
                  <a:pt x="504036" y="314317"/>
                  <a:pt x="504036" y="480006"/>
                </a:cubicBezTo>
                <a:lnTo>
                  <a:pt x="504036" y="1679994"/>
                </a:lnTo>
                <a:cubicBezTo>
                  <a:pt x="504036" y="1845683"/>
                  <a:pt x="638353" y="1980000"/>
                  <a:pt x="804042" y="1980000"/>
                </a:cubicBezTo>
                <a:lnTo>
                  <a:pt x="3027043" y="1980000"/>
                </a:lnTo>
                <a:cubicBezTo>
                  <a:pt x="3192732" y="1980000"/>
                  <a:pt x="3327049" y="1845683"/>
                  <a:pt x="3327049" y="1679994"/>
                </a:cubicBezTo>
                <a:lnTo>
                  <a:pt x="3327049" y="480006"/>
                </a:lnTo>
                <a:cubicBezTo>
                  <a:pt x="3327049" y="314317"/>
                  <a:pt x="3192732" y="180000"/>
                  <a:pt x="3027043" y="180000"/>
                </a:cubicBezTo>
                <a:close/>
                <a:moveTo>
                  <a:pt x="684043" y="0"/>
                </a:moveTo>
                <a:lnTo>
                  <a:pt x="3190330" y="0"/>
                </a:lnTo>
                <a:cubicBezTo>
                  <a:pt x="3389156" y="0"/>
                  <a:pt x="3550337" y="161181"/>
                  <a:pt x="3550337" y="360007"/>
                </a:cubicBezTo>
                <a:lnTo>
                  <a:pt x="3550337" y="1799993"/>
                </a:lnTo>
                <a:cubicBezTo>
                  <a:pt x="3550337" y="1998819"/>
                  <a:pt x="3389156" y="2160000"/>
                  <a:pt x="3190330" y="2160000"/>
                </a:cubicBezTo>
                <a:lnTo>
                  <a:pt x="684043" y="2160000"/>
                </a:lnTo>
                <a:cubicBezTo>
                  <a:pt x="485217" y="2160000"/>
                  <a:pt x="324036" y="1998819"/>
                  <a:pt x="324036" y="1799993"/>
                </a:cubicBezTo>
                <a:lnTo>
                  <a:pt x="324036" y="360007"/>
                </a:lnTo>
                <a:cubicBezTo>
                  <a:pt x="324036" y="161181"/>
                  <a:pt x="485217" y="0"/>
                  <a:pt x="68404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60" name="Rounded Rectangle 12">
            <a:extLst>
              <a:ext uri="{FF2B5EF4-FFF2-40B4-BE49-F238E27FC236}">
                <a16:creationId xmlns:a16="http://schemas.microsoft.com/office/drawing/2014/main" id="{6A544902-E5E1-4B6F-BDAE-5558E75C4BB0}"/>
              </a:ext>
            </a:extLst>
          </p:cNvPr>
          <p:cNvSpPr>
            <a:spLocks noChangeAspect="1"/>
          </p:cNvSpPr>
          <p:nvPr/>
        </p:nvSpPr>
        <p:spPr>
          <a:xfrm>
            <a:off x="8441789" y="4544652"/>
            <a:ext cx="310571" cy="370101"/>
          </a:xfrm>
          <a:custGeom>
            <a:avLst/>
            <a:gdLst/>
            <a:ahLst/>
            <a:cxnLst/>
            <a:rect l="l" t="t" r="r" b="b"/>
            <a:pathLst>
              <a:path w="3312367" h="3947283">
                <a:moveTo>
                  <a:pt x="2537615" y="3705909"/>
                </a:moveTo>
                <a:cubicBezTo>
                  <a:pt x="2512344" y="3705909"/>
                  <a:pt x="2491857" y="3726396"/>
                  <a:pt x="2491857" y="3751667"/>
                </a:cubicBezTo>
                <a:cubicBezTo>
                  <a:pt x="2491857" y="3776938"/>
                  <a:pt x="2512344" y="3797425"/>
                  <a:pt x="2537615" y="3797425"/>
                </a:cubicBezTo>
                <a:lnTo>
                  <a:pt x="2762175" y="3797425"/>
                </a:lnTo>
                <a:cubicBezTo>
                  <a:pt x="2787446" y="3797425"/>
                  <a:pt x="2807933" y="3776938"/>
                  <a:pt x="2807933" y="3751667"/>
                </a:cubicBezTo>
                <a:cubicBezTo>
                  <a:pt x="2807933" y="3726396"/>
                  <a:pt x="2787446" y="3705909"/>
                  <a:pt x="2762175" y="3705909"/>
                </a:cubicBezTo>
                <a:close/>
                <a:moveTo>
                  <a:pt x="1141114" y="3408594"/>
                </a:moveTo>
                <a:cubicBezTo>
                  <a:pt x="1097903" y="3408594"/>
                  <a:pt x="1062874" y="3443623"/>
                  <a:pt x="1062874" y="3486834"/>
                </a:cubicBezTo>
                <a:cubicBezTo>
                  <a:pt x="1062874" y="3530045"/>
                  <a:pt x="1097903" y="3565073"/>
                  <a:pt x="1141114" y="3565073"/>
                </a:cubicBezTo>
                <a:lnTo>
                  <a:pt x="1525078" y="3565074"/>
                </a:lnTo>
                <a:cubicBezTo>
                  <a:pt x="1568289" y="3565074"/>
                  <a:pt x="1603318" y="3530045"/>
                  <a:pt x="1603318" y="3486834"/>
                </a:cubicBezTo>
                <a:lnTo>
                  <a:pt x="1603319" y="3486834"/>
                </a:lnTo>
                <a:cubicBezTo>
                  <a:pt x="1603319" y="3443623"/>
                  <a:pt x="1568290" y="3408594"/>
                  <a:pt x="1525079" y="3408594"/>
                </a:cubicBezTo>
                <a:close/>
                <a:moveTo>
                  <a:pt x="2129393" y="1705414"/>
                </a:moveTo>
                <a:lnTo>
                  <a:pt x="2129393" y="3580170"/>
                </a:lnTo>
                <a:lnTo>
                  <a:pt x="3126216" y="3580170"/>
                </a:lnTo>
                <a:lnTo>
                  <a:pt x="3126216" y="1705414"/>
                </a:lnTo>
                <a:close/>
                <a:moveTo>
                  <a:pt x="2481193" y="1533789"/>
                </a:moveTo>
                <a:cubicBezTo>
                  <a:pt x="2462682" y="1533789"/>
                  <a:pt x="2447676" y="1548795"/>
                  <a:pt x="2447676" y="1567306"/>
                </a:cubicBezTo>
                <a:lnTo>
                  <a:pt x="2447676" y="1572258"/>
                </a:lnTo>
                <a:cubicBezTo>
                  <a:pt x="2447676" y="1590769"/>
                  <a:pt x="2462682" y="1605775"/>
                  <a:pt x="2481193" y="1605775"/>
                </a:cubicBezTo>
                <a:lnTo>
                  <a:pt x="2774415" y="1605775"/>
                </a:lnTo>
                <a:cubicBezTo>
                  <a:pt x="2792926" y="1605775"/>
                  <a:pt x="2807932" y="1590769"/>
                  <a:pt x="2807932" y="1572258"/>
                </a:cubicBezTo>
                <a:lnTo>
                  <a:pt x="2807932" y="1567306"/>
                </a:lnTo>
                <a:cubicBezTo>
                  <a:pt x="2807932" y="1548795"/>
                  <a:pt x="2792926" y="1533789"/>
                  <a:pt x="2774415" y="1533789"/>
                </a:cubicBezTo>
                <a:close/>
                <a:moveTo>
                  <a:pt x="2113478" y="1418392"/>
                </a:moveTo>
                <a:lnTo>
                  <a:pt x="3142130" y="1418392"/>
                </a:lnTo>
                <a:cubicBezTo>
                  <a:pt x="3236149" y="1418392"/>
                  <a:pt x="3312367" y="1494610"/>
                  <a:pt x="3312367" y="1588629"/>
                </a:cubicBezTo>
                <a:lnTo>
                  <a:pt x="3312367" y="3777046"/>
                </a:lnTo>
                <a:cubicBezTo>
                  <a:pt x="3312367" y="3871065"/>
                  <a:pt x="3236149" y="3947283"/>
                  <a:pt x="3142130" y="3947283"/>
                </a:cubicBezTo>
                <a:lnTo>
                  <a:pt x="2113478" y="3947283"/>
                </a:lnTo>
                <a:cubicBezTo>
                  <a:pt x="2019459" y="3947283"/>
                  <a:pt x="1943241" y="3871065"/>
                  <a:pt x="1943241" y="3777046"/>
                </a:cubicBezTo>
                <a:lnTo>
                  <a:pt x="1943241" y="1588629"/>
                </a:lnTo>
                <a:cubicBezTo>
                  <a:pt x="1943241" y="1494610"/>
                  <a:pt x="2019459" y="1418392"/>
                  <a:pt x="2113478" y="1418392"/>
                </a:cubicBezTo>
                <a:close/>
                <a:moveTo>
                  <a:pt x="1006317" y="157391"/>
                </a:moveTo>
                <a:cubicBezTo>
                  <a:pt x="987806" y="157391"/>
                  <a:pt x="972800" y="172397"/>
                  <a:pt x="972800" y="190908"/>
                </a:cubicBezTo>
                <a:lnTo>
                  <a:pt x="972800" y="195860"/>
                </a:lnTo>
                <a:cubicBezTo>
                  <a:pt x="972800" y="214371"/>
                  <a:pt x="987806" y="229377"/>
                  <a:pt x="1006317" y="229377"/>
                </a:cubicBezTo>
                <a:lnTo>
                  <a:pt x="1659876" y="229377"/>
                </a:lnTo>
                <a:cubicBezTo>
                  <a:pt x="1678387" y="229377"/>
                  <a:pt x="1693393" y="214371"/>
                  <a:pt x="1693393" y="195860"/>
                </a:cubicBezTo>
                <a:lnTo>
                  <a:pt x="1693393" y="190908"/>
                </a:lnTo>
                <a:cubicBezTo>
                  <a:pt x="1693393" y="172397"/>
                  <a:pt x="1678387" y="157391"/>
                  <a:pt x="1659876" y="157391"/>
                </a:cubicBezTo>
                <a:close/>
                <a:moveTo>
                  <a:pt x="264780" y="0"/>
                </a:moveTo>
                <a:lnTo>
                  <a:pt x="2401413" y="0"/>
                </a:lnTo>
                <a:cubicBezTo>
                  <a:pt x="2547647" y="0"/>
                  <a:pt x="2666193" y="118546"/>
                  <a:pt x="2666193" y="264780"/>
                </a:cubicBezTo>
                <a:lnTo>
                  <a:pt x="2666193" y="1345374"/>
                </a:lnTo>
                <a:lnTo>
                  <a:pt x="2369517" y="1345374"/>
                </a:lnTo>
                <a:lnTo>
                  <a:pt x="2369517" y="366783"/>
                </a:lnTo>
                <a:lnTo>
                  <a:pt x="296676" y="366783"/>
                </a:lnTo>
                <a:lnTo>
                  <a:pt x="296676" y="3219873"/>
                </a:lnTo>
                <a:lnTo>
                  <a:pt x="1867527" y="3219873"/>
                </a:lnTo>
                <a:lnTo>
                  <a:pt x="1867527" y="3778374"/>
                </a:lnTo>
                <a:lnTo>
                  <a:pt x="264780" y="3778374"/>
                </a:lnTo>
                <a:cubicBezTo>
                  <a:pt x="118546" y="3778374"/>
                  <a:pt x="0" y="3659828"/>
                  <a:pt x="0" y="3513594"/>
                </a:cubicBezTo>
                <a:lnTo>
                  <a:pt x="0" y="264780"/>
                </a:lnTo>
                <a:cubicBezTo>
                  <a:pt x="0" y="118546"/>
                  <a:pt x="118546" y="0"/>
                  <a:pt x="26478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61" name="TextBox 18">
            <a:extLst>
              <a:ext uri="{FF2B5EF4-FFF2-40B4-BE49-F238E27FC236}">
                <a16:creationId xmlns:a16="http://schemas.microsoft.com/office/drawing/2014/main" id="{62395530-F083-4A46-8581-67045DBF974C}"/>
              </a:ext>
            </a:extLst>
          </p:cNvPr>
          <p:cNvSpPr txBox="1"/>
          <p:nvPr/>
        </p:nvSpPr>
        <p:spPr>
          <a:xfrm>
            <a:off x="7954829" y="5147970"/>
            <a:ext cx="1250732" cy="646331"/>
          </a:xfrm>
          <a:prstGeom prst="rect">
            <a:avLst/>
          </a:prstGeom>
          <a:noFill/>
        </p:spPr>
        <p:txBody>
          <a:bodyPr wrap="square" rtlCol="0">
            <a:spAutoFit/>
          </a:bodyPr>
          <a:lstStyle/>
          <a:p>
            <a:pPr algn="ctr"/>
            <a:r>
              <a:rPr lang="en-US" altLang="ko-KR" sz="1200" dirty="0">
                <a:solidFill>
                  <a:schemeClr val="tx1">
                    <a:lumMod val="75000"/>
                    <a:lumOff val="25000"/>
                  </a:schemeClr>
                </a:solidFill>
                <a:cs typeface="Arial" pitchFamily="34" charset="0"/>
              </a:rPr>
              <a:t>Easy to change colors, photos and Text.</a:t>
            </a:r>
            <a:r>
              <a:rPr lang="ko-KR" altLang="en-US" sz="1200" dirty="0">
                <a:solidFill>
                  <a:schemeClr val="tx1">
                    <a:lumMod val="75000"/>
                    <a:lumOff val="25000"/>
                  </a:schemeClr>
                </a:solidFill>
                <a:cs typeface="Arial" pitchFamily="34" charset="0"/>
              </a:rPr>
              <a:t> </a:t>
            </a:r>
            <a:endParaRPr lang="en-US" altLang="ko-KR" sz="1200" dirty="0">
              <a:solidFill>
                <a:schemeClr val="tx1">
                  <a:lumMod val="75000"/>
                  <a:lumOff val="25000"/>
                </a:schemeClr>
              </a:solidFill>
              <a:cs typeface="Arial" pitchFamily="34" charset="0"/>
            </a:endParaRPr>
          </a:p>
        </p:txBody>
      </p:sp>
      <p:sp>
        <p:nvSpPr>
          <p:cNvPr id="62" name="TextBox 19">
            <a:extLst>
              <a:ext uri="{FF2B5EF4-FFF2-40B4-BE49-F238E27FC236}">
                <a16:creationId xmlns:a16="http://schemas.microsoft.com/office/drawing/2014/main" id="{8511539D-2DBD-4325-AA47-416894CCC4FE}"/>
              </a:ext>
            </a:extLst>
          </p:cNvPr>
          <p:cNvSpPr txBox="1"/>
          <p:nvPr/>
        </p:nvSpPr>
        <p:spPr>
          <a:xfrm>
            <a:off x="9466396" y="5147970"/>
            <a:ext cx="1250732" cy="646331"/>
          </a:xfrm>
          <a:prstGeom prst="rect">
            <a:avLst/>
          </a:prstGeom>
          <a:noFill/>
        </p:spPr>
        <p:txBody>
          <a:bodyPr wrap="square" rtlCol="0">
            <a:spAutoFit/>
          </a:bodyPr>
          <a:lstStyle/>
          <a:p>
            <a:pPr algn="ctr"/>
            <a:r>
              <a:rPr lang="en-US" altLang="ko-KR" sz="1200" dirty="0">
                <a:solidFill>
                  <a:schemeClr val="tx1">
                    <a:lumMod val="75000"/>
                    <a:lumOff val="25000"/>
                  </a:schemeClr>
                </a:solidFill>
                <a:cs typeface="Arial" pitchFamily="34" charset="0"/>
              </a:rPr>
              <a:t>Easy to change colors, photos and Text.</a:t>
            </a:r>
            <a:r>
              <a:rPr lang="ko-KR" altLang="en-US" sz="1200" dirty="0">
                <a:solidFill>
                  <a:schemeClr val="tx1">
                    <a:lumMod val="75000"/>
                    <a:lumOff val="25000"/>
                  </a:schemeClr>
                </a:solidFill>
                <a:cs typeface="Arial" pitchFamily="34" charset="0"/>
              </a:rPr>
              <a:t> </a:t>
            </a:r>
            <a:endParaRPr lang="en-US" altLang="ko-KR" sz="1200" dirty="0">
              <a:solidFill>
                <a:schemeClr val="tx1">
                  <a:lumMod val="75000"/>
                  <a:lumOff val="25000"/>
                </a:schemeClr>
              </a:solidFill>
              <a:cs typeface="Arial" pitchFamily="34" charset="0"/>
            </a:endParaRPr>
          </a:p>
        </p:txBody>
      </p:sp>
      <p:grpSp>
        <p:nvGrpSpPr>
          <p:cNvPr id="63" name="Group 33">
            <a:extLst>
              <a:ext uri="{FF2B5EF4-FFF2-40B4-BE49-F238E27FC236}">
                <a16:creationId xmlns:a16="http://schemas.microsoft.com/office/drawing/2014/main" id="{B8A27778-2CCA-499B-9657-07382604E795}"/>
              </a:ext>
            </a:extLst>
          </p:cNvPr>
          <p:cNvGrpSpPr/>
          <p:nvPr/>
        </p:nvGrpSpPr>
        <p:grpSpPr>
          <a:xfrm>
            <a:off x="7650449" y="1865499"/>
            <a:ext cx="3371058" cy="909259"/>
            <a:chOff x="395534" y="3667819"/>
            <a:chExt cx="3972999" cy="1132252"/>
          </a:xfrm>
          <a:noFill/>
        </p:grpSpPr>
        <p:sp>
          <p:nvSpPr>
            <p:cNvPr id="64" name="TextBox 21">
              <a:extLst>
                <a:ext uri="{FF2B5EF4-FFF2-40B4-BE49-F238E27FC236}">
                  <a16:creationId xmlns:a16="http://schemas.microsoft.com/office/drawing/2014/main" id="{8A79FBCF-9378-4EDF-AA1E-31EECC119FB8}"/>
                </a:ext>
              </a:extLst>
            </p:cNvPr>
            <p:cNvSpPr txBox="1"/>
            <p:nvPr/>
          </p:nvSpPr>
          <p:spPr>
            <a:xfrm>
              <a:off x="395534" y="3667819"/>
              <a:ext cx="3972999" cy="344932"/>
            </a:xfrm>
            <a:prstGeom prst="rect">
              <a:avLst/>
            </a:prstGeom>
            <a:grpFill/>
          </p:spPr>
          <p:txBody>
            <a:bodyPr wrap="square" rtlCol="0" anchor="ctr">
              <a:spAutoFit/>
            </a:bodyPr>
            <a:lstStyle/>
            <a:p>
              <a:r>
                <a:rPr lang="en-US" altLang="ko-KR" sz="1200" b="1" dirty="0">
                  <a:cs typeface="Arial" pitchFamily="34" charset="0"/>
                </a:rPr>
                <a:t>Content  Here</a:t>
              </a:r>
              <a:endParaRPr lang="ko-KR" altLang="en-US" sz="1200" b="1" dirty="0">
                <a:cs typeface="Arial" pitchFamily="34" charset="0"/>
              </a:endParaRPr>
            </a:p>
          </p:txBody>
        </p:sp>
        <p:sp>
          <p:nvSpPr>
            <p:cNvPr id="65" name="TextBox 22">
              <a:extLst>
                <a:ext uri="{FF2B5EF4-FFF2-40B4-BE49-F238E27FC236}">
                  <a16:creationId xmlns:a16="http://schemas.microsoft.com/office/drawing/2014/main" id="{490AAFF5-5C3F-44E7-B9F9-ED34EA330B7E}"/>
                </a:ext>
              </a:extLst>
            </p:cNvPr>
            <p:cNvSpPr txBox="1"/>
            <p:nvPr/>
          </p:nvSpPr>
          <p:spPr>
            <a:xfrm>
              <a:off x="395536" y="3995231"/>
              <a:ext cx="3972997" cy="804840"/>
            </a:xfrm>
            <a:prstGeom prst="rect">
              <a:avLst/>
            </a:prstGeom>
            <a:grpFill/>
          </p:spPr>
          <p:txBody>
            <a:bodyPr wrap="square" rtlCol="0">
              <a:spAutoFit/>
            </a:bodyPr>
            <a:lstStyle/>
            <a:p>
              <a:r>
                <a:rPr lang="en-US" altLang="ko-KR" sz="1200" dirty="0">
                  <a:cs typeface="Arial" pitchFamily="34" charset="0"/>
                </a:rPr>
                <a:t>You can simply impress your audience and add a unique zing and appeal to your Presentations. Easy to change colors, photos and Text.  </a:t>
              </a:r>
            </a:p>
          </p:txBody>
        </p:sp>
      </p:grpSp>
      <p:sp>
        <p:nvSpPr>
          <p:cNvPr id="66" name="TextBox 23">
            <a:extLst>
              <a:ext uri="{FF2B5EF4-FFF2-40B4-BE49-F238E27FC236}">
                <a16:creationId xmlns:a16="http://schemas.microsoft.com/office/drawing/2014/main" id="{A56A3E53-D756-4DD1-ACD1-E2F1DD322E24}"/>
              </a:ext>
            </a:extLst>
          </p:cNvPr>
          <p:cNvSpPr txBox="1"/>
          <p:nvPr/>
        </p:nvSpPr>
        <p:spPr>
          <a:xfrm>
            <a:off x="7650450" y="1319137"/>
            <a:ext cx="3371058" cy="523220"/>
          </a:xfrm>
          <a:prstGeom prst="rect">
            <a:avLst/>
          </a:prstGeom>
          <a:noFill/>
        </p:spPr>
        <p:txBody>
          <a:bodyPr wrap="square" rtlCol="0">
            <a:spAutoFit/>
          </a:bodyPr>
          <a:lstStyle/>
          <a:p>
            <a:r>
              <a:rPr lang="en-US" altLang="ko-KR" sz="2800" b="1" dirty="0">
                <a:solidFill>
                  <a:schemeClr val="accent4"/>
                </a:solidFill>
                <a:cs typeface="Arial" pitchFamily="34" charset="0"/>
              </a:rPr>
              <a:t>NO.1 Presentation</a:t>
            </a:r>
            <a:endParaRPr lang="ko-KR" altLang="en-US" sz="2800" b="1" dirty="0">
              <a:solidFill>
                <a:schemeClr val="accent4"/>
              </a:solidFill>
              <a:cs typeface="Arial" pitchFamily="34" charset="0"/>
            </a:endParaRPr>
          </a:p>
        </p:txBody>
      </p:sp>
      <p:sp>
        <p:nvSpPr>
          <p:cNvPr id="67" name="TextBox 24">
            <a:extLst>
              <a:ext uri="{FF2B5EF4-FFF2-40B4-BE49-F238E27FC236}">
                <a16:creationId xmlns:a16="http://schemas.microsoft.com/office/drawing/2014/main" id="{EA58102E-415B-4C28-ACEB-43051E7DF4DF}"/>
              </a:ext>
            </a:extLst>
          </p:cNvPr>
          <p:cNvSpPr txBox="1"/>
          <p:nvPr/>
        </p:nvSpPr>
        <p:spPr>
          <a:xfrm>
            <a:off x="7650450" y="988219"/>
            <a:ext cx="3371058" cy="307777"/>
          </a:xfrm>
          <a:prstGeom prst="rect">
            <a:avLst/>
          </a:prstGeom>
          <a:noFill/>
        </p:spPr>
        <p:txBody>
          <a:bodyPr wrap="square" rtlCol="0">
            <a:spAutoFit/>
          </a:bodyPr>
          <a:lstStyle/>
          <a:p>
            <a:r>
              <a:rPr lang="en-US" altLang="ko-KR" sz="1400" b="1" dirty="0">
                <a:solidFill>
                  <a:schemeClr val="tx1">
                    <a:lumMod val="75000"/>
                    <a:lumOff val="25000"/>
                  </a:schemeClr>
                </a:solidFill>
                <a:cs typeface="Arial" pitchFamily="34" charset="0"/>
              </a:rPr>
              <a:t>Modern  PowerPoint  Presentation</a:t>
            </a:r>
            <a:endParaRPr lang="ko-KR" altLang="en-US" sz="1400" b="1" dirty="0">
              <a:solidFill>
                <a:srgbClr val="C00000"/>
              </a:solidFill>
              <a:cs typeface="Arial" pitchFamily="34" charset="0"/>
            </a:endParaRPr>
          </a:p>
        </p:txBody>
      </p:sp>
      <p:sp>
        <p:nvSpPr>
          <p:cNvPr id="68" name="Rounded Rectangle 4">
            <a:extLst>
              <a:ext uri="{FF2B5EF4-FFF2-40B4-BE49-F238E27FC236}">
                <a16:creationId xmlns:a16="http://schemas.microsoft.com/office/drawing/2014/main" id="{5AB0B1A5-1829-464B-8102-EBE09C2C2DCF}"/>
              </a:ext>
            </a:extLst>
          </p:cNvPr>
          <p:cNvSpPr/>
          <p:nvPr/>
        </p:nvSpPr>
        <p:spPr>
          <a:xfrm>
            <a:off x="11436823" y="361731"/>
            <a:ext cx="477272" cy="328187"/>
          </a:xfrm>
          <a:prstGeom prst="roundRect">
            <a:avLst/>
          </a:prstGeom>
          <a:solidFill>
            <a:schemeClr val="tx2">
              <a:lumMod val="40000"/>
              <a:lumOff val="60000"/>
            </a:schemeClr>
          </a:solidFill>
          <a:ln w="381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fld id="{DBBBA498-DA9E-49E0-9B68-36103A5B348F}" type="slidenum">
              <a:rPr kumimoji="0" lang="id-ID" sz="1200" b="0" i="0" u="none" strike="noStrike" kern="0" cap="none" spc="0" normalizeH="0" baseline="0" noProof="0" smtClean="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pPr marL="0" marR="0" lvl="0" indent="0" algn="ctr" defTabSz="914400" eaLnBrk="1" fontAlgn="auto" latinLnBrk="0" hangingPunct="1">
                <a:lnSpc>
                  <a:spcPct val="100000"/>
                </a:lnSpc>
                <a:spcBef>
                  <a:spcPts val="0"/>
                </a:spcBef>
                <a:spcAft>
                  <a:spcPts val="0"/>
                </a:spcAft>
                <a:buClrTx/>
                <a:buSzTx/>
                <a:buFontTx/>
                <a:buNone/>
                <a:tabLst/>
                <a:defRPr/>
              </a:pPr>
              <a:t>30</a:t>
            </a:fld>
            <a:endParaRPr kumimoji="0" lang="en-US" sz="1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Tree>
    <p:extLst>
      <p:ext uri="{BB962C8B-B14F-4D97-AF65-F5344CB8AC3E}">
        <p14:creationId xmlns:p14="http://schemas.microsoft.com/office/powerpoint/2010/main" val="2166092392"/>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B1A461BA-3DB7-4E5C-8843-F1FA5822F8C1}"/>
              </a:ext>
            </a:extLst>
          </p:cNvPr>
          <p:cNvSpPr>
            <a:spLocks noGrp="1"/>
          </p:cNvSpPr>
          <p:nvPr>
            <p:ph type="title"/>
          </p:nvPr>
        </p:nvSpPr>
        <p:spPr/>
        <p:txBody>
          <a:bodyPr/>
          <a:lstStyle/>
          <a:p>
            <a:endParaRPr lang="es-PE" dirty="0"/>
          </a:p>
        </p:txBody>
      </p:sp>
      <p:sp>
        <p:nvSpPr>
          <p:cNvPr id="5" name="Rounded Rectangle 4">
            <a:extLst>
              <a:ext uri="{FF2B5EF4-FFF2-40B4-BE49-F238E27FC236}">
                <a16:creationId xmlns:a16="http://schemas.microsoft.com/office/drawing/2014/main" id="{2C474CC3-D708-4F00-9CA3-83861987387A}"/>
              </a:ext>
            </a:extLst>
          </p:cNvPr>
          <p:cNvSpPr/>
          <p:nvPr/>
        </p:nvSpPr>
        <p:spPr>
          <a:xfrm>
            <a:off x="11436823" y="361731"/>
            <a:ext cx="477272" cy="328187"/>
          </a:xfrm>
          <a:prstGeom prst="roundRect">
            <a:avLst/>
          </a:prstGeom>
          <a:solidFill>
            <a:schemeClr val="tx2">
              <a:lumMod val="40000"/>
              <a:lumOff val="60000"/>
            </a:schemeClr>
          </a:solidFill>
          <a:ln w="381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fld id="{DBBBA498-DA9E-49E0-9B68-36103A5B348F}" type="slidenum">
              <a:rPr kumimoji="0" lang="id-ID" sz="1200" b="0" i="0" u="none" strike="noStrike" kern="0" cap="none" spc="0" normalizeH="0" baseline="0" noProof="0" smtClean="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pPr marL="0" marR="0" lvl="0" indent="0" algn="ctr" defTabSz="914400" eaLnBrk="1" fontAlgn="auto" latinLnBrk="0" hangingPunct="1">
                <a:lnSpc>
                  <a:spcPct val="100000"/>
                </a:lnSpc>
                <a:spcBef>
                  <a:spcPts val="0"/>
                </a:spcBef>
                <a:spcAft>
                  <a:spcPts val="0"/>
                </a:spcAft>
                <a:buClrTx/>
                <a:buSzTx/>
                <a:buFontTx/>
                <a:buNone/>
                <a:tabLst/>
                <a:defRPr/>
              </a:pPr>
              <a:t>31</a:t>
            </a:fld>
            <a:endParaRPr kumimoji="0" lang="en-US" sz="1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grpSp>
        <p:nvGrpSpPr>
          <p:cNvPr id="7" name="Group 6">
            <a:extLst>
              <a:ext uri="{FF2B5EF4-FFF2-40B4-BE49-F238E27FC236}">
                <a16:creationId xmlns:a16="http://schemas.microsoft.com/office/drawing/2014/main" id="{F2FBA58F-AFB4-41BA-A30C-664A2B583EC1}"/>
              </a:ext>
            </a:extLst>
          </p:cNvPr>
          <p:cNvGrpSpPr/>
          <p:nvPr/>
        </p:nvGrpSpPr>
        <p:grpSpPr>
          <a:xfrm flipH="1">
            <a:off x="3388658" y="2218765"/>
            <a:ext cx="4007223" cy="4639235"/>
            <a:chOff x="985838" y="1835151"/>
            <a:chExt cx="4127500" cy="4451349"/>
          </a:xfrm>
        </p:grpSpPr>
        <p:sp>
          <p:nvSpPr>
            <p:cNvPr id="8" name="Freeform 9">
              <a:extLst>
                <a:ext uri="{FF2B5EF4-FFF2-40B4-BE49-F238E27FC236}">
                  <a16:creationId xmlns:a16="http://schemas.microsoft.com/office/drawing/2014/main" id="{0858B0B1-573F-4E8B-967D-ACC4C107365D}"/>
                </a:ext>
              </a:extLst>
            </p:cNvPr>
            <p:cNvSpPr>
              <a:spLocks/>
            </p:cNvSpPr>
            <p:nvPr/>
          </p:nvSpPr>
          <p:spPr bwMode="auto">
            <a:xfrm>
              <a:off x="1446213" y="4508500"/>
              <a:ext cx="3454400" cy="889000"/>
            </a:xfrm>
            <a:custGeom>
              <a:avLst/>
              <a:gdLst>
                <a:gd name="T0" fmla="*/ 92 w 2176"/>
                <a:gd name="T1" fmla="*/ 531 h 560"/>
                <a:gd name="T2" fmla="*/ 90 w 2176"/>
                <a:gd name="T3" fmla="*/ 416 h 560"/>
                <a:gd name="T4" fmla="*/ 80 w 2176"/>
                <a:gd name="T5" fmla="*/ 307 h 560"/>
                <a:gd name="T6" fmla="*/ 63 w 2176"/>
                <a:gd name="T7" fmla="*/ 209 h 560"/>
                <a:gd name="T8" fmla="*/ 44 w 2176"/>
                <a:gd name="T9" fmla="*/ 124 h 560"/>
                <a:gd name="T10" fmla="*/ 19 w 2176"/>
                <a:gd name="T11" fmla="*/ 49 h 560"/>
                <a:gd name="T12" fmla="*/ 0 w 2176"/>
                <a:gd name="T13" fmla="*/ 0 h 560"/>
                <a:gd name="T14" fmla="*/ 2154 w 2176"/>
                <a:gd name="T15" fmla="*/ 5 h 560"/>
                <a:gd name="T16" fmla="*/ 2134 w 2176"/>
                <a:gd name="T17" fmla="*/ 17 h 560"/>
                <a:gd name="T18" fmla="*/ 2115 w 2176"/>
                <a:gd name="T19" fmla="*/ 32 h 560"/>
                <a:gd name="T20" fmla="*/ 2102 w 2176"/>
                <a:gd name="T21" fmla="*/ 51 h 560"/>
                <a:gd name="T22" fmla="*/ 2095 w 2176"/>
                <a:gd name="T23" fmla="*/ 70 h 560"/>
                <a:gd name="T24" fmla="*/ 2093 w 2176"/>
                <a:gd name="T25" fmla="*/ 90 h 560"/>
                <a:gd name="T26" fmla="*/ 2102 w 2176"/>
                <a:gd name="T27" fmla="*/ 127 h 560"/>
                <a:gd name="T28" fmla="*/ 2119 w 2176"/>
                <a:gd name="T29" fmla="*/ 158 h 560"/>
                <a:gd name="T30" fmla="*/ 2141 w 2176"/>
                <a:gd name="T31" fmla="*/ 192 h 560"/>
                <a:gd name="T32" fmla="*/ 2154 w 2176"/>
                <a:gd name="T33" fmla="*/ 212 h 560"/>
                <a:gd name="T34" fmla="*/ 2156 w 2176"/>
                <a:gd name="T35" fmla="*/ 234 h 560"/>
                <a:gd name="T36" fmla="*/ 2151 w 2176"/>
                <a:gd name="T37" fmla="*/ 251 h 560"/>
                <a:gd name="T38" fmla="*/ 2137 w 2176"/>
                <a:gd name="T39" fmla="*/ 265 h 560"/>
                <a:gd name="T40" fmla="*/ 2119 w 2176"/>
                <a:gd name="T41" fmla="*/ 275 h 560"/>
                <a:gd name="T42" fmla="*/ 2110 w 2176"/>
                <a:gd name="T43" fmla="*/ 282 h 560"/>
                <a:gd name="T44" fmla="*/ 2107 w 2176"/>
                <a:gd name="T45" fmla="*/ 287 h 560"/>
                <a:gd name="T46" fmla="*/ 2115 w 2176"/>
                <a:gd name="T47" fmla="*/ 292 h 560"/>
                <a:gd name="T48" fmla="*/ 2122 w 2176"/>
                <a:gd name="T49" fmla="*/ 302 h 560"/>
                <a:gd name="T50" fmla="*/ 2127 w 2176"/>
                <a:gd name="T51" fmla="*/ 319 h 560"/>
                <a:gd name="T52" fmla="*/ 2129 w 2176"/>
                <a:gd name="T53" fmla="*/ 336 h 560"/>
                <a:gd name="T54" fmla="*/ 2117 w 2176"/>
                <a:gd name="T55" fmla="*/ 358 h 560"/>
                <a:gd name="T56" fmla="*/ 2095 w 2176"/>
                <a:gd name="T57" fmla="*/ 382 h 560"/>
                <a:gd name="T58" fmla="*/ 2083 w 2176"/>
                <a:gd name="T59" fmla="*/ 399 h 560"/>
                <a:gd name="T60" fmla="*/ 2080 w 2176"/>
                <a:gd name="T61" fmla="*/ 414 h 560"/>
                <a:gd name="T62" fmla="*/ 2085 w 2176"/>
                <a:gd name="T63" fmla="*/ 429 h 560"/>
                <a:gd name="T64" fmla="*/ 2095 w 2176"/>
                <a:gd name="T65" fmla="*/ 448 h 560"/>
                <a:gd name="T66" fmla="*/ 2119 w 2176"/>
                <a:gd name="T67" fmla="*/ 494 h 560"/>
                <a:gd name="T68" fmla="*/ 2129 w 2176"/>
                <a:gd name="T69" fmla="*/ 538 h 560"/>
                <a:gd name="T70" fmla="*/ 2129 w 2176"/>
                <a:gd name="T71" fmla="*/ 56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76" h="560">
                  <a:moveTo>
                    <a:pt x="92" y="560"/>
                  </a:moveTo>
                  <a:lnTo>
                    <a:pt x="92" y="531"/>
                  </a:lnTo>
                  <a:lnTo>
                    <a:pt x="92" y="475"/>
                  </a:lnTo>
                  <a:lnTo>
                    <a:pt x="90" y="416"/>
                  </a:lnTo>
                  <a:lnTo>
                    <a:pt x="85" y="360"/>
                  </a:lnTo>
                  <a:lnTo>
                    <a:pt x="80" y="307"/>
                  </a:lnTo>
                  <a:lnTo>
                    <a:pt x="71" y="256"/>
                  </a:lnTo>
                  <a:lnTo>
                    <a:pt x="63" y="209"/>
                  </a:lnTo>
                  <a:lnTo>
                    <a:pt x="53" y="166"/>
                  </a:lnTo>
                  <a:lnTo>
                    <a:pt x="44" y="124"/>
                  </a:lnTo>
                  <a:lnTo>
                    <a:pt x="32" y="85"/>
                  </a:lnTo>
                  <a:lnTo>
                    <a:pt x="19" y="49"/>
                  </a:lnTo>
                  <a:lnTo>
                    <a:pt x="7" y="17"/>
                  </a:lnTo>
                  <a:lnTo>
                    <a:pt x="0" y="0"/>
                  </a:lnTo>
                  <a:lnTo>
                    <a:pt x="2176" y="0"/>
                  </a:lnTo>
                  <a:lnTo>
                    <a:pt x="2154" y="5"/>
                  </a:lnTo>
                  <a:lnTo>
                    <a:pt x="2144" y="10"/>
                  </a:lnTo>
                  <a:lnTo>
                    <a:pt x="2134" y="17"/>
                  </a:lnTo>
                  <a:lnTo>
                    <a:pt x="2124" y="22"/>
                  </a:lnTo>
                  <a:lnTo>
                    <a:pt x="2115" y="32"/>
                  </a:lnTo>
                  <a:lnTo>
                    <a:pt x="2107" y="41"/>
                  </a:lnTo>
                  <a:lnTo>
                    <a:pt x="2102" y="51"/>
                  </a:lnTo>
                  <a:lnTo>
                    <a:pt x="2098" y="61"/>
                  </a:lnTo>
                  <a:lnTo>
                    <a:pt x="2095" y="70"/>
                  </a:lnTo>
                  <a:lnTo>
                    <a:pt x="2093" y="80"/>
                  </a:lnTo>
                  <a:lnTo>
                    <a:pt x="2093" y="90"/>
                  </a:lnTo>
                  <a:lnTo>
                    <a:pt x="2098" y="109"/>
                  </a:lnTo>
                  <a:lnTo>
                    <a:pt x="2102" y="127"/>
                  </a:lnTo>
                  <a:lnTo>
                    <a:pt x="2112" y="144"/>
                  </a:lnTo>
                  <a:lnTo>
                    <a:pt x="2119" y="158"/>
                  </a:lnTo>
                  <a:lnTo>
                    <a:pt x="2129" y="170"/>
                  </a:lnTo>
                  <a:lnTo>
                    <a:pt x="2141" y="192"/>
                  </a:lnTo>
                  <a:lnTo>
                    <a:pt x="2149" y="202"/>
                  </a:lnTo>
                  <a:lnTo>
                    <a:pt x="2154" y="212"/>
                  </a:lnTo>
                  <a:lnTo>
                    <a:pt x="2156" y="224"/>
                  </a:lnTo>
                  <a:lnTo>
                    <a:pt x="2156" y="234"/>
                  </a:lnTo>
                  <a:lnTo>
                    <a:pt x="2154" y="243"/>
                  </a:lnTo>
                  <a:lnTo>
                    <a:pt x="2151" y="251"/>
                  </a:lnTo>
                  <a:lnTo>
                    <a:pt x="2146" y="256"/>
                  </a:lnTo>
                  <a:lnTo>
                    <a:pt x="2137" y="265"/>
                  </a:lnTo>
                  <a:lnTo>
                    <a:pt x="2129" y="270"/>
                  </a:lnTo>
                  <a:lnTo>
                    <a:pt x="2119" y="275"/>
                  </a:lnTo>
                  <a:lnTo>
                    <a:pt x="2115" y="280"/>
                  </a:lnTo>
                  <a:lnTo>
                    <a:pt x="2110" y="282"/>
                  </a:lnTo>
                  <a:lnTo>
                    <a:pt x="2107" y="285"/>
                  </a:lnTo>
                  <a:lnTo>
                    <a:pt x="2107" y="287"/>
                  </a:lnTo>
                  <a:lnTo>
                    <a:pt x="2112" y="290"/>
                  </a:lnTo>
                  <a:lnTo>
                    <a:pt x="2115" y="292"/>
                  </a:lnTo>
                  <a:lnTo>
                    <a:pt x="2119" y="297"/>
                  </a:lnTo>
                  <a:lnTo>
                    <a:pt x="2122" y="302"/>
                  </a:lnTo>
                  <a:lnTo>
                    <a:pt x="2124" y="309"/>
                  </a:lnTo>
                  <a:lnTo>
                    <a:pt x="2127" y="319"/>
                  </a:lnTo>
                  <a:lnTo>
                    <a:pt x="2129" y="326"/>
                  </a:lnTo>
                  <a:lnTo>
                    <a:pt x="2129" y="336"/>
                  </a:lnTo>
                  <a:lnTo>
                    <a:pt x="2124" y="346"/>
                  </a:lnTo>
                  <a:lnTo>
                    <a:pt x="2117" y="358"/>
                  </a:lnTo>
                  <a:lnTo>
                    <a:pt x="2107" y="370"/>
                  </a:lnTo>
                  <a:lnTo>
                    <a:pt x="2095" y="382"/>
                  </a:lnTo>
                  <a:lnTo>
                    <a:pt x="2088" y="390"/>
                  </a:lnTo>
                  <a:lnTo>
                    <a:pt x="2083" y="399"/>
                  </a:lnTo>
                  <a:lnTo>
                    <a:pt x="2080" y="407"/>
                  </a:lnTo>
                  <a:lnTo>
                    <a:pt x="2080" y="414"/>
                  </a:lnTo>
                  <a:lnTo>
                    <a:pt x="2083" y="421"/>
                  </a:lnTo>
                  <a:lnTo>
                    <a:pt x="2085" y="429"/>
                  </a:lnTo>
                  <a:lnTo>
                    <a:pt x="2090" y="438"/>
                  </a:lnTo>
                  <a:lnTo>
                    <a:pt x="2095" y="448"/>
                  </a:lnTo>
                  <a:lnTo>
                    <a:pt x="2110" y="472"/>
                  </a:lnTo>
                  <a:lnTo>
                    <a:pt x="2119" y="494"/>
                  </a:lnTo>
                  <a:lnTo>
                    <a:pt x="2124" y="519"/>
                  </a:lnTo>
                  <a:lnTo>
                    <a:pt x="2129" y="538"/>
                  </a:lnTo>
                  <a:lnTo>
                    <a:pt x="2129" y="560"/>
                  </a:lnTo>
                  <a:lnTo>
                    <a:pt x="2129" y="560"/>
                  </a:lnTo>
                  <a:lnTo>
                    <a:pt x="92" y="560"/>
                  </a:lnTo>
                  <a:close/>
                </a:path>
              </a:pathLst>
            </a:custGeom>
            <a:solidFill>
              <a:schemeClr val="accent2"/>
            </a:solidFill>
            <a:ln w="38100">
              <a:solidFill>
                <a:schemeClr val="bg1"/>
              </a:solid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 name="Freeform 6">
              <a:extLst>
                <a:ext uri="{FF2B5EF4-FFF2-40B4-BE49-F238E27FC236}">
                  <a16:creationId xmlns:a16="http://schemas.microsoft.com/office/drawing/2014/main" id="{17E8042E-205C-43A2-9E0F-45AF22D2B5E2}"/>
                </a:ext>
              </a:extLst>
            </p:cNvPr>
            <p:cNvSpPr>
              <a:spLocks/>
            </p:cNvSpPr>
            <p:nvPr/>
          </p:nvSpPr>
          <p:spPr bwMode="auto">
            <a:xfrm>
              <a:off x="1090613" y="1835151"/>
              <a:ext cx="3411538" cy="893762"/>
            </a:xfrm>
            <a:custGeom>
              <a:avLst/>
              <a:gdLst>
                <a:gd name="T0" fmla="*/ 0 w 2149"/>
                <a:gd name="T1" fmla="*/ 563 h 563"/>
                <a:gd name="T2" fmla="*/ 14 w 2149"/>
                <a:gd name="T3" fmla="*/ 532 h 563"/>
                <a:gd name="T4" fmla="*/ 31 w 2149"/>
                <a:gd name="T5" fmla="*/ 495 h 563"/>
                <a:gd name="T6" fmla="*/ 53 w 2149"/>
                <a:gd name="T7" fmla="*/ 456 h 563"/>
                <a:gd name="T8" fmla="*/ 75 w 2149"/>
                <a:gd name="T9" fmla="*/ 419 h 563"/>
                <a:gd name="T10" fmla="*/ 100 w 2149"/>
                <a:gd name="T11" fmla="*/ 380 h 563"/>
                <a:gd name="T12" fmla="*/ 129 w 2149"/>
                <a:gd name="T13" fmla="*/ 344 h 563"/>
                <a:gd name="T14" fmla="*/ 158 w 2149"/>
                <a:gd name="T15" fmla="*/ 307 h 563"/>
                <a:gd name="T16" fmla="*/ 175 w 2149"/>
                <a:gd name="T17" fmla="*/ 288 h 563"/>
                <a:gd name="T18" fmla="*/ 197 w 2149"/>
                <a:gd name="T19" fmla="*/ 268 h 563"/>
                <a:gd name="T20" fmla="*/ 217 w 2149"/>
                <a:gd name="T21" fmla="*/ 249 h 563"/>
                <a:gd name="T22" fmla="*/ 238 w 2149"/>
                <a:gd name="T23" fmla="*/ 229 h 563"/>
                <a:gd name="T24" fmla="*/ 263 w 2149"/>
                <a:gd name="T25" fmla="*/ 212 h 563"/>
                <a:gd name="T26" fmla="*/ 287 w 2149"/>
                <a:gd name="T27" fmla="*/ 195 h 563"/>
                <a:gd name="T28" fmla="*/ 343 w 2149"/>
                <a:gd name="T29" fmla="*/ 164 h 563"/>
                <a:gd name="T30" fmla="*/ 399 w 2149"/>
                <a:gd name="T31" fmla="*/ 134 h 563"/>
                <a:gd name="T32" fmla="*/ 460 w 2149"/>
                <a:gd name="T33" fmla="*/ 108 h 563"/>
                <a:gd name="T34" fmla="*/ 526 w 2149"/>
                <a:gd name="T35" fmla="*/ 86 h 563"/>
                <a:gd name="T36" fmla="*/ 594 w 2149"/>
                <a:gd name="T37" fmla="*/ 64 h 563"/>
                <a:gd name="T38" fmla="*/ 662 w 2149"/>
                <a:gd name="T39" fmla="*/ 47 h 563"/>
                <a:gd name="T40" fmla="*/ 736 w 2149"/>
                <a:gd name="T41" fmla="*/ 32 h 563"/>
                <a:gd name="T42" fmla="*/ 811 w 2149"/>
                <a:gd name="T43" fmla="*/ 20 h 563"/>
                <a:gd name="T44" fmla="*/ 884 w 2149"/>
                <a:gd name="T45" fmla="*/ 10 h 563"/>
                <a:gd name="T46" fmla="*/ 962 w 2149"/>
                <a:gd name="T47" fmla="*/ 5 h 563"/>
                <a:gd name="T48" fmla="*/ 1040 w 2149"/>
                <a:gd name="T49" fmla="*/ 0 h 563"/>
                <a:gd name="T50" fmla="*/ 1118 w 2149"/>
                <a:gd name="T51" fmla="*/ 0 h 563"/>
                <a:gd name="T52" fmla="*/ 1196 w 2149"/>
                <a:gd name="T53" fmla="*/ 3 h 563"/>
                <a:gd name="T54" fmla="*/ 1271 w 2149"/>
                <a:gd name="T55" fmla="*/ 10 h 563"/>
                <a:gd name="T56" fmla="*/ 1347 w 2149"/>
                <a:gd name="T57" fmla="*/ 18 h 563"/>
                <a:gd name="T58" fmla="*/ 1423 w 2149"/>
                <a:gd name="T59" fmla="*/ 30 h 563"/>
                <a:gd name="T60" fmla="*/ 1496 w 2149"/>
                <a:gd name="T61" fmla="*/ 44 h 563"/>
                <a:gd name="T62" fmla="*/ 1569 w 2149"/>
                <a:gd name="T63" fmla="*/ 61 h 563"/>
                <a:gd name="T64" fmla="*/ 1637 w 2149"/>
                <a:gd name="T65" fmla="*/ 83 h 563"/>
                <a:gd name="T66" fmla="*/ 1705 w 2149"/>
                <a:gd name="T67" fmla="*/ 105 h 563"/>
                <a:gd name="T68" fmla="*/ 1766 w 2149"/>
                <a:gd name="T69" fmla="*/ 134 h 563"/>
                <a:gd name="T70" fmla="*/ 1825 w 2149"/>
                <a:gd name="T71" fmla="*/ 164 h 563"/>
                <a:gd name="T72" fmla="*/ 1881 w 2149"/>
                <a:gd name="T73" fmla="*/ 195 h 563"/>
                <a:gd name="T74" fmla="*/ 1907 w 2149"/>
                <a:gd name="T75" fmla="*/ 212 h 563"/>
                <a:gd name="T76" fmla="*/ 1932 w 2149"/>
                <a:gd name="T77" fmla="*/ 232 h 563"/>
                <a:gd name="T78" fmla="*/ 1956 w 2149"/>
                <a:gd name="T79" fmla="*/ 249 h 563"/>
                <a:gd name="T80" fmla="*/ 1978 w 2149"/>
                <a:gd name="T81" fmla="*/ 271 h 563"/>
                <a:gd name="T82" fmla="*/ 2000 w 2149"/>
                <a:gd name="T83" fmla="*/ 290 h 563"/>
                <a:gd name="T84" fmla="*/ 2019 w 2149"/>
                <a:gd name="T85" fmla="*/ 312 h 563"/>
                <a:gd name="T86" fmla="*/ 2039 w 2149"/>
                <a:gd name="T87" fmla="*/ 334 h 563"/>
                <a:gd name="T88" fmla="*/ 2056 w 2149"/>
                <a:gd name="T89" fmla="*/ 356 h 563"/>
                <a:gd name="T90" fmla="*/ 2071 w 2149"/>
                <a:gd name="T91" fmla="*/ 380 h 563"/>
                <a:gd name="T92" fmla="*/ 2085 w 2149"/>
                <a:gd name="T93" fmla="*/ 405 h 563"/>
                <a:gd name="T94" fmla="*/ 2097 w 2149"/>
                <a:gd name="T95" fmla="*/ 432 h 563"/>
                <a:gd name="T96" fmla="*/ 2110 w 2149"/>
                <a:gd name="T97" fmla="*/ 458 h 563"/>
                <a:gd name="T98" fmla="*/ 2122 w 2149"/>
                <a:gd name="T99" fmla="*/ 490 h 563"/>
                <a:gd name="T100" fmla="*/ 2134 w 2149"/>
                <a:gd name="T101" fmla="*/ 522 h 563"/>
                <a:gd name="T102" fmla="*/ 2144 w 2149"/>
                <a:gd name="T103" fmla="*/ 551 h 563"/>
                <a:gd name="T104" fmla="*/ 2149 w 2149"/>
                <a:gd name="T105" fmla="*/ 563 h 563"/>
                <a:gd name="T106" fmla="*/ 0 w 2149"/>
                <a:gd name="T107" fmla="*/ 56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49" h="563">
                  <a:moveTo>
                    <a:pt x="0" y="563"/>
                  </a:moveTo>
                  <a:lnTo>
                    <a:pt x="14" y="532"/>
                  </a:lnTo>
                  <a:lnTo>
                    <a:pt x="31" y="495"/>
                  </a:lnTo>
                  <a:lnTo>
                    <a:pt x="53" y="456"/>
                  </a:lnTo>
                  <a:lnTo>
                    <a:pt x="75" y="419"/>
                  </a:lnTo>
                  <a:lnTo>
                    <a:pt x="100" y="380"/>
                  </a:lnTo>
                  <a:lnTo>
                    <a:pt x="129" y="344"/>
                  </a:lnTo>
                  <a:lnTo>
                    <a:pt x="158" y="307"/>
                  </a:lnTo>
                  <a:lnTo>
                    <a:pt x="175" y="288"/>
                  </a:lnTo>
                  <a:lnTo>
                    <a:pt x="197" y="268"/>
                  </a:lnTo>
                  <a:lnTo>
                    <a:pt x="217" y="249"/>
                  </a:lnTo>
                  <a:lnTo>
                    <a:pt x="238" y="229"/>
                  </a:lnTo>
                  <a:lnTo>
                    <a:pt x="263" y="212"/>
                  </a:lnTo>
                  <a:lnTo>
                    <a:pt x="287" y="195"/>
                  </a:lnTo>
                  <a:lnTo>
                    <a:pt x="343" y="164"/>
                  </a:lnTo>
                  <a:lnTo>
                    <a:pt x="399" y="134"/>
                  </a:lnTo>
                  <a:lnTo>
                    <a:pt x="460" y="108"/>
                  </a:lnTo>
                  <a:lnTo>
                    <a:pt x="526" y="86"/>
                  </a:lnTo>
                  <a:lnTo>
                    <a:pt x="594" y="64"/>
                  </a:lnTo>
                  <a:lnTo>
                    <a:pt x="662" y="47"/>
                  </a:lnTo>
                  <a:lnTo>
                    <a:pt x="736" y="32"/>
                  </a:lnTo>
                  <a:lnTo>
                    <a:pt x="811" y="20"/>
                  </a:lnTo>
                  <a:lnTo>
                    <a:pt x="884" y="10"/>
                  </a:lnTo>
                  <a:lnTo>
                    <a:pt x="962" y="5"/>
                  </a:lnTo>
                  <a:lnTo>
                    <a:pt x="1040" y="0"/>
                  </a:lnTo>
                  <a:lnTo>
                    <a:pt x="1118" y="0"/>
                  </a:lnTo>
                  <a:lnTo>
                    <a:pt x="1196" y="3"/>
                  </a:lnTo>
                  <a:lnTo>
                    <a:pt x="1271" y="10"/>
                  </a:lnTo>
                  <a:lnTo>
                    <a:pt x="1347" y="18"/>
                  </a:lnTo>
                  <a:lnTo>
                    <a:pt x="1423" y="30"/>
                  </a:lnTo>
                  <a:lnTo>
                    <a:pt x="1496" y="44"/>
                  </a:lnTo>
                  <a:lnTo>
                    <a:pt x="1569" y="61"/>
                  </a:lnTo>
                  <a:lnTo>
                    <a:pt x="1637" y="83"/>
                  </a:lnTo>
                  <a:lnTo>
                    <a:pt x="1705" y="105"/>
                  </a:lnTo>
                  <a:lnTo>
                    <a:pt x="1766" y="134"/>
                  </a:lnTo>
                  <a:lnTo>
                    <a:pt x="1825" y="164"/>
                  </a:lnTo>
                  <a:lnTo>
                    <a:pt x="1881" y="195"/>
                  </a:lnTo>
                  <a:lnTo>
                    <a:pt x="1907" y="212"/>
                  </a:lnTo>
                  <a:lnTo>
                    <a:pt x="1932" y="232"/>
                  </a:lnTo>
                  <a:lnTo>
                    <a:pt x="1956" y="249"/>
                  </a:lnTo>
                  <a:lnTo>
                    <a:pt x="1978" y="271"/>
                  </a:lnTo>
                  <a:lnTo>
                    <a:pt x="2000" y="290"/>
                  </a:lnTo>
                  <a:lnTo>
                    <a:pt x="2019" y="312"/>
                  </a:lnTo>
                  <a:lnTo>
                    <a:pt x="2039" y="334"/>
                  </a:lnTo>
                  <a:lnTo>
                    <a:pt x="2056" y="356"/>
                  </a:lnTo>
                  <a:lnTo>
                    <a:pt x="2071" y="380"/>
                  </a:lnTo>
                  <a:lnTo>
                    <a:pt x="2085" y="405"/>
                  </a:lnTo>
                  <a:lnTo>
                    <a:pt x="2097" y="432"/>
                  </a:lnTo>
                  <a:lnTo>
                    <a:pt x="2110" y="458"/>
                  </a:lnTo>
                  <a:lnTo>
                    <a:pt x="2122" y="490"/>
                  </a:lnTo>
                  <a:lnTo>
                    <a:pt x="2134" y="522"/>
                  </a:lnTo>
                  <a:lnTo>
                    <a:pt x="2144" y="551"/>
                  </a:lnTo>
                  <a:lnTo>
                    <a:pt x="2149" y="563"/>
                  </a:lnTo>
                  <a:lnTo>
                    <a:pt x="0" y="563"/>
                  </a:lnTo>
                  <a:close/>
                </a:path>
              </a:pathLst>
            </a:custGeom>
            <a:solidFill>
              <a:schemeClr val="accent5"/>
            </a:solidFill>
            <a:ln w="38100">
              <a:solidFill>
                <a:schemeClr val="bg1"/>
              </a:solid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 name="Freeform 7">
              <a:extLst>
                <a:ext uri="{FF2B5EF4-FFF2-40B4-BE49-F238E27FC236}">
                  <a16:creationId xmlns:a16="http://schemas.microsoft.com/office/drawing/2014/main" id="{A8C5D583-25AB-4C43-B5AA-1EE34DE17170}"/>
                </a:ext>
              </a:extLst>
            </p:cNvPr>
            <p:cNvSpPr>
              <a:spLocks/>
            </p:cNvSpPr>
            <p:nvPr/>
          </p:nvSpPr>
          <p:spPr bwMode="auto">
            <a:xfrm>
              <a:off x="985838" y="2725738"/>
              <a:ext cx="3786188" cy="893762"/>
            </a:xfrm>
            <a:custGeom>
              <a:avLst/>
              <a:gdLst>
                <a:gd name="T0" fmla="*/ 22 w 2385"/>
                <a:gd name="T1" fmla="*/ 563 h 563"/>
                <a:gd name="T2" fmla="*/ 22 w 2385"/>
                <a:gd name="T3" fmla="*/ 558 h 563"/>
                <a:gd name="T4" fmla="*/ 15 w 2385"/>
                <a:gd name="T5" fmla="*/ 521 h 563"/>
                <a:gd name="T6" fmla="*/ 10 w 2385"/>
                <a:gd name="T7" fmla="*/ 482 h 563"/>
                <a:gd name="T8" fmla="*/ 5 w 2385"/>
                <a:gd name="T9" fmla="*/ 443 h 563"/>
                <a:gd name="T10" fmla="*/ 0 w 2385"/>
                <a:gd name="T11" fmla="*/ 404 h 563"/>
                <a:gd name="T12" fmla="*/ 0 w 2385"/>
                <a:gd name="T13" fmla="*/ 365 h 563"/>
                <a:gd name="T14" fmla="*/ 0 w 2385"/>
                <a:gd name="T15" fmla="*/ 326 h 563"/>
                <a:gd name="T16" fmla="*/ 2 w 2385"/>
                <a:gd name="T17" fmla="*/ 287 h 563"/>
                <a:gd name="T18" fmla="*/ 5 w 2385"/>
                <a:gd name="T19" fmla="*/ 246 h 563"/>
                <a:gd name="T20" fmla="*/ 10 w 2385"/>
                <a:gd name="T21" fmla="*/ 207 h 563"/>
                <a:gd name="T22" fmla="*/ 17 w 2385"/>
                <a:gd name="T23" fmla="*/ 165 h 563"/>
                <a:gd name="T24" fmla="*/ 24 w 2385"/>
                <a:gd name="T25" fmla="*/ 126 h 563"/>
                <a:gd name="T26" fmla="*/ 36 w 2385"/>
                <a:gd name="T27" fmla="*/ 87 h 563"/>
                <a:gd name="T28" fmla="*/ 49 w 2385"/>
                <a:gd name="T29" fmla="*/ 48 h 563"/>
                <a:gd name="T30" fmla="*/ 63 w 2385"/>
                <a:gd name="T31" fmla="*/ 7 h 563"/>
                <a:gd name="T32" fmla="*/ 66 w 2385"/>
                <a:gd name="T33" fmla="*/ 0 h 563"/>
                <a:gd name="T34" fmla="*/ 2215 w 2385"/>
                <a:gd name="T35" fmla="*/ 0 h 563"/>
                <a:gd name="T36" fmla="*/ 2222 w 2385"/>
                <a:gd name="T37" fmla="*/ 14 h 563"/>
                <a:gd name="T38" fmla="*/ 2232 w 2385"/>
                <a:gd name="T39" fmla="*/ 39 h 563"/>
                <a:gd name="T40" fmla="*/ 2239 w 2385"/>
                <a:gd name="T41" fmla="*/ 63 h 563"/>
                <a:gd name="T42" fmla="*/ 2249 w 2385"/>
                <a:gd name="T43" fmla="*/ 85 h 563"/>
                <a:gd name="T44" fmla="*/ 2256 w 2385"/>
                <a:gd name="T45" fmla="*/ 105 h 563"/>
                <a:gd name="T46" fmla="*/ 2266 w 2385"/>
                <a:gd name="T47" fmla="*/ 124 h 563"/>
                <a:gd name="T48" fmla="*/ 2271 w 2385"/>
                <a:gd name="T49" fmla="*/ 141 h 563"/>
                <a:gd name="T50" fmla="*/ 2278 w 2385"/>
                <a:gd name="T51" fmla="*/ 156 h 563"/>
                <a:gd name="T52" fmla="*/ 2283 w 2385"/>
                <a:gd name="T53" fmla="*/ 173 h 563"/>
                <a:gd name="T54" fmla="*/ 2295 w 2385"/>
                <a:gd name="T55" fmla="*/ 200 h 563"/>
                <a:gd name="T56" fmla="*/ 2307 w 2385"/>
                <a:gd name="T57" fmla="*/ 224 h 563"/>
                <a:gd name="T58" fmla="*/ 2314 w 2385"/>
                <a:gd name="T59" fmla="*/ 246 h 563"/>
                <a:gd name="T60" fmla="*/ 2324 w 2385"/>
                <a:gd name="T61" fmla="*/ 268 h 563"/>
                <a:gd name="T62" fmla="*/ 2332 w 2385"/>
                <a:gd name="T63" fmla="*/ 290 h 563"/>
                <a:gd name="T64" fmla="*/ 2341 w 2385"/>
                <a:gd name="T65" fmla="*/ 312 h 563"/>
                <a:gd name="T66" fmla="*/ 2349 w 2385"/>
                <a:gd name="T67" fmla="*/ 336 h 563"/>
                <a:gd name="T68" fmla="*/ 2358 w 2385"/>
                <a:gd name="T69" fmla="*/ 365 h 563"/>
                <a:gd name="T70" fmla="*/ 2366 w 2385"/>
                <a:gd name="T71" fmla="*/ 380 h 563"/>
                <a:gd name="T72" fmla="*/ 2370 w 2385"/>
                <a:gd name="T73" fmla="*/ 397 h 563"/>
                <a:gd name="T74" fmla="*/ 2375 w 2385"/>
                <a:gd name="T75" fmla="*/ 414 h 563"/>
                <a:gd name="T76" fmla="*/ 2380 w 2385"/>
                <a:gd name="T77" fmla="*/ 433 h 563"/>
                <a:gd name="T78" fmla="*/ 2385 w 2385"/>
                <a:gd name="T79" fmla="*/ 448 h 563"/>
                <a:gd name="T80" fmla="*/ 2385 w 2385"/>
                <a:gd name="T81" fmla="*/ 463 h 563"/>
                <a:gd name="T82" fmla="*/ 2385 w 2385"/>
                <a:gd name="T83" fmla="*/ 475 h 563"/>
                <a:gd name="T84" fmla="*/ 2380 w 2385"/>
                <a:gd name="T85" fmla="*/ 485 h 563"/>
                <a:gd name="T86" fmla="*/ 2378 w 2385"/>
                <a:gd name="T87" fmla="*/ 494 h 563"/>
                <a:gd name="T88" fmla="*/ 2370 w 2385"/>
                <a:gd name="T89" fmla="*/ 504 h 563"/>
                <a:gd name="T90" fmla="*/ 2353 w 2385"/>
                <a:gd name="T91" fmla="*/ 519 h 563"/>
                <a:gd name="T92" fmla="*/ 2339 w 2385"/>
                <a:gd name="T93" fmla="*/ 536 h 563"/>
                <a:gd name="T94" fmla="*/ 2322 w 2385"/>
                <a:gd name="T95" fmla="*/ 550 h 563"/>
                <a:gd name="T96" fmla="*/ 2317 w 2385"/>
                <a:gd name="T97" fmla="*/ 560 h 563"/>
                <a:gd name="T98" fmla="*/ 2317 w 2385"/>
                <a:gd name="T99" fmla="*/ 563 h 563"/>
                <a:gd name="T100" fmla="*/ 22 w 2385"/>
                <a:gd name="T101" fmla="*/ 56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85" h="563">
                  <a:moveTo>
                    <a:pt x="22" y="563"/>
                  </a:moveTo>
                  <a:lnTo>
                    <a:pt x="22" y="558"/>
                  </a:lnTo>
                  <a:lnTo>
                    <a:pt x="15" y="521"/>
                  </a:lnTo>
                  <a:lnTo>
                    <a:pt x="10" y="482"/>
                  </a:lnTo>
                  <a:lnTo>
                    <a:pt x="5" y="443"/>
                  </a:lnTo>
                  <a:lnTo>
                    <a:pt x="0" y="404"/>
                  </a:lnTo>
                  <a:lnTo>
                    <a:pt x="0" y="365"/>
                  </a:lnTo>
                  <a:lnTo>
                    <a:pt x="0" y="326"/>
                  </a:lnTo>
                  <a:lnTo>
                    <a:pt x="2" y="287"/>
                  </a:lnTo>
                  <a:lnTo>
                    <a:pt x="5" y="246"/>
                  </a:lnTo>
                  <a:lnTo>
                    <a:pt x="10" y="207"/>
                  </a:lnTo>
                  <a:lnTo>
                    <a:pt x="17" y="165"/>
                  </a:lnTo>
                  <a:lnTo>
                    <a:pt x="24" y="126"/>
                  </a:lnTo>
                  <a:lnTo>
                    <a:pt x="36" y="87"/>
                  </a:lnTo>
                  <a:lnTo>
                    <a:pt x="49" y="48"/>
                  </a:lnTo>
                  <a:lnTo>
                    <a:pt x="63" y="7"/>
                  </a:lnTo>
                  <a:lnTo>
                    <a:pt x="66" y="0"/>
                  </a:lnTo>
                  <a:lnTo>
                    <a:pt x="2215" y="0"/>
                  </a:lnTo>
                  <a:lnTo>
                    <a:pt x="2222" y="14"/>
                  </a:lnTo>
                  <a:lnTo>
                    <a:pt x="2232" y="39"/>
                  </a:lnTo>
                  <a:lnTo>
                    <a:pt x="2239" y="63"/>
                  </a:lnTo>
                  <a:lnTo>
                    <a:pt x="2249" y="85"/>
                  </a:lnTo>
                  <a:lnTo>
                    <a:pt x="2256" y="105"/>
                  </a:lnTo>
                  <a:lnTo>
                    <a:pt x="2266" y="124"/>
                  </a:lnTo>
                  <a:lnTo>
                    <a:pt x="2271" y="141"/>
                  </a:lnTo>
                  <a:lnTo>
                    <a:pt x="2278" y="156"/>
                  </a:lnTo>
                  <a:lnTo>
                    <a:pt x="2283" y="173"/>
                  </a:lnTo>
                  <a:lnTo>
                    <a:pt x="2295" y="200"/>
                  </a:lnTo>
                  <a:lnTo>
                    <a:pt x="2307" y="224"/>
                  </a:lnTo>
                  <a:lnTo>
                    <a:pt x="2314" y="246"/>
                  </a:lnTo>
                  <a:lnTo>
                    <a:pt x="2324" y="268"/>
                  </a:lnTo>
                  <a:lnTo>
                    <a:pt x="2332" y="290"/>
                  </a:lnTo>
                  <a:lnTo>
                    <a:pt x="2341" y="312"/>
                  </a:lnTo>
                  <a:lnTo>
                    <a:pt x="2349" y="336"/>
                  </a:lnTo>
                  <a:lnTo>
                    <a:pt x="2358" y="365"/>
                  </a:lnTo>
                  <a:lnTo>
                    <a:pt x="2366" y="380"/>
                  </a:lnTo>
                  <a:lnTo>
                    <a:pt x="2370" y="397"/>
                  </a:lnTo>
                  <a:lnTo>
                    <a:pt x="2375" y="414"/>
                  </a:lnTo>
                  <a:lnTo>
                    <a:pt x="2380" y="433"/>
                  </a:lnTo>
                  <a:lnTo>
                    <a:pt x="2385" y="448"/>
                  </a:lnTo>
                  <a:lnTo>
                    <a:pt x="2385" y="463"/>
                  </a:lnTo>
                  <a:lnTo>
                    <a:pt x="2385" y="475"/>
                  </a:lnTo>
                  <a:lnTo>
                    <a:pt x="2380" y="485"/>
                  </a:lnTo>
                  <a:lnTo>
                    <a:pt x="2378" y="494"/>
                  </a:lnTo>
                  <a:lnTo>
                    <a:pt x="2370" y="504"/>
                  </a:lnTo>
                  <a:lnTo>
                    <a:pt x="2353" y="519"/>
                  </a:lnTo>
                  <a:lnTo>
                    <a:pt x="2339" y="536"/>
                  </a:lnTo>
                  <a:lnTo>
                    <a:pt x="2322" y="550"/>
                  </a:lnTo>
                  <a:lnTo>
                    <a:pt x="2317" y="560"/>
                  </a:lnTo>
                  <a:lnTo>
                    <a:pt x="2317" y="563"/>
                  </a:lnTo>
                  <a:lnTo>
                    <a:pt x="22" y="563"/>
                  </a:lnTo>
                  <a:close/>
                </a:path>
              </a:pathLst>
            </a:custGeom>
            <a:solidFill>
              <a:schemeClr val="accent4"/>
            </a:solidFill>
            <a:ln w="38100">
              <a:solidFill>
                <a:schemeClr val="bg1"/>
              </a:solid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1" name="Freeform 5">
              <a:extLst>
                <a:ext uri="{FF2B5EF4-FFF2-40B4-BE49-F238E27FC236}">
                  <a16:creationId xmlns:a16="http://schemas.microsoft.com/office/drawing/2014/main" id="{9D6B5FDA-0C11-4407-A88F-9B7E2C012737}"/>
                </a:ext>
              </a:extLst>
            </p:cNvPr>
            <p:cNvSpPr>
              <a:spLocks/>
            </p:cNvSpPr>
            <p:nvPr/>
          </p:nvSpPr>
          <p:spPr bwMode="auto">
            <a:xfrm>
              <a:off x="1330326" y="5397500"/>
              <a:ext cx="3500438" cy="889000"/>
            </a:xfrm>
            <a:custGeom>
              <a:avLst/>
              <a:gdLst>
                <a:gd name="T0" fmla="*/ 1437 w 2205"/>
                <a:gd name="T1" fmla="*/ 560 h 560"/>
                <a:gd name="T2" fmla="*/ 1371 w 2205"/>
                <a:gd name="T3" fmla="*/ 560 h 560"/>
                <a:gd name="T4" fmla="*/ 1245 w 2205"/>
                <a:gd name="T5" fmla="*/ 560 h 560"/>
                <a:gd name="T6" fmla="*/ 1125 w 2205"/>
                <a:gd name="T7" fmla="*/ 560 h 560"/>
                <a:gd name="T8" fmla="*/ 1016 w 2205"/>
                <a:gd name="T9" fmla="*/ 560 h 560"/>
                <a:gd name="T10" fmla="*/ 911 w 2205"/>
                <a:gd name="T11" fmla="*/ 560 h 560"/>
                <a:gd name="T12" fmla="*/ 816 w 2205"/>
                <a:gd name="T13" fmla="*/ 560 h 560"/>
                <a:gd name="T14" fmla="*/ 726 w 2205"/>
                <a:gd name="T15" fmla="*/ 560 h 560"/>
                <a:gd name="T16" fmla="*/ 645 w 2205"/>
                <a:gd name="T17" fmla="*/ 560 h 560"/>
                <a:gd name="T18" fmla="*/ 570 w 2205"/>
                <a:gd name="T19" fmla="*/ 560 h 560"/>
                <a:gd name="T20" fmla="*/ 499 w 2205"/>
                <a:gd name="T21" fmla="*/ 560 h 560"/>
                <a:gd name="T22" fmla="*/ 436 w 2205"/>
                <a:gd name="T23" fmla="*/ 560 h 560"/>
                <a:gd name="T24" fmla="*/ 377 w 2205"/>
                <a:gd name="T25" fmla="*/ 560 h 560"/>
                <a:gd name="T26" fmla="*/ 326 w 2205"/>
                <a:gd name="T27" fmla="*/ 560 h 560"/>
                <a:gd name="T28" fmla="*/ 278 w 2205"/>
                <a:gd name="T29" fmla="*/ 560 h 560"/>
                <a:gd name="T30" fmla="*/ 234 w 2205"/>
                <a:gd name="T31" fmla="*/ 560 h 560"/>
                <a:gd name="T32" fmla="*/ 180 w 2205"/>
                <a:gd name="T33" fmla="*/ 560 h 560"/>
                <a:gd name="T34" fmla="*/ 122 w 2205"/>
                <a:gd name="T35" fmla="*/ 560 h 560"/>
                <a:gd name="T36" fmla="*/ 75 w 2205"/>
                <a:gd name="T37" fmla="*/ 560 h 560"/>
                <a:gd name="T38" fmla="*/ 44 w 2205"/>
                <a:gd name="T39" fmla="*/ 560 h 560"/>
                <a:gd name="T40" fmla="*/ 22 w 2205"/>
                <a:gd name="T41" fmla="*/ 560 h 560"/>
                <a:gd name="T42" fmla="*/ 10 w 2205"/>
                <a:gd name="T43" fmla="*/ 560 h 560"/>
                <a:gd name="T44" fmla="*/ 2 w 2205"/>
                <a:gd name="T45" fmla="*/ 560 h 560"/>
                <a:gd name="T46" fmla="*/ 0 w 2205"/>
                <a:gd name="T47" fmla="*/ 560 h 560"/>
                <a:gd name="T48" fmla="*/ 61 w 2205"/>
                <a:gd name="T49" fmla="*/ 444 h 560"/>
                <a:gd name="T50" fmla="*/ 95 w 2205"/>
                <a:gd name="T51" fmla="*/ 358 h 560"/>
                <a:gd name="T52" fmla="*/ 124 w 2205"/>
                <a:gd name="T53" fmla="*/ 271 h 560"/>
                <a:gd name="T54" fmla="*/ 146 w 2205"/>
                <a:gd name="T55" fmla="*/ 176 h 560"/>
                <a:gd name="T56" fmla="*/ 161 w 2205"/>
                <a:gd name="T57" fmla="*/ 76 h 560"/>
                <a:gd name="T58" fmla="*/ 165 w 2205"/>
                <a:gd name="T59" fmla="*/ 0 h 560"/>
                <a:gd name="T60" fmla="*/ 2205 w 2205"/>
                <a:gd name="T61" fmla="*/ 17 h 560"/>
                <a:gd name="T62" fmla="*/ 2200 w 2205"/>
                <a:gd name="T63" fmla="*/ 49 h 560"/>
                <a:gd name="T64" fmla="*/ 2192 w 2205"/>
                <a:gd name="T65" fmla="*/ 76 h 560"/>
                <a:gd name="T66" fmla="*/ 2171 w 2205"/>
                <a:gd name="T67" fmla="*/ 107 h 560"/>
                <a:gd name="T68" fmla="*/ 2134 w 2205"/>
                <a:gd name="T69" fmla="*/ 141 h 560"/>
                <a:gd name="T70" fmla="*/ 2110 w 2205"/>
                <a:gd name="T71" fmla="*/ 154 h 560"/>
                <a:gd name="T72" fmla="*/ 2078 w 2205"/>
                <a:gd name="T73" fmla="*/ 161 h 560"/>
                <a:gd name="T74" fmla="*/ 2051 w 2205"/>
                <a:gd name="T75" fmla="*/ 166 h 560"/>
                <a:gd name="T76" fmla="*/ 2020 w 2205"/>
                <a:gd name="T77" fmla="*/ 168 h 560"/>
                <a:gd name="T78" fmla="*/ 1944 w 2205"/>
                <a:gd name="T79" fmla="*/ 176 h 560"/>
                <a:gd name="T80" fmla="*/ 1856 w 2205"/>
                <a:gd name="T81" fmla="*/ 188 h 560"/>
                <a:gd name="T82" fmla="*/ 1764 w 2205"/>
                <a:gd name="T83" fmla="*/ 212 h 560"/>
                <a:gd name="T84" fmla="*/ 1715 w 2205"/>
                <a:gd name="T85" fmla="*/ 232 h 560"/>
                <a:gd name="T86" fmla="*/ 1669 w 2205"/>
                <a:gd name="T87" fmla="*/ 256 h 560"/>
                <a:gd name="T88" fmla="*/ 1622 w 2205"/>
                <a:gd name="T89" fmla="*/ 288 h 560"/>
                <a:gd name="T90" fmla="*/ 1579 w 2205"/>
                <a:gd name="T91" fmla="*/ 324 h 560"/>
                <a:gd name="T92" fmla="*/ 1537 w 2205"/>
                <a:gd name="T93" fmla="*/ 370 h 560"/>
                <a:gd name="T94" fmla="*/ 1501 w 2205"/>
                <a:gd name="T95" fmla="*/ 424 h 560"/>
                <a:gd name="T96" fmla="*/ 1466 w 2205"/>
                <a:gd name="T97" fmla="*/ 487 h 560"/>
                <a:gd name="T98" fmla="*/ 1437 w 2205"/>
                <a:gd name="T99" fmla="*/ 55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05" h="560">
                  <a:moveTo>
                    <a:pt x="1437" y="558"/>
                  </a:moveTo>
                  <a:lnTo>
                    <a:pt x="1437" y="560"/>
                  </a:lnTo>
                  <a:lnTo>
                    <a:pt x="1437" y="560"/>
                  </a:lnTo>
                  <a:lnTo>
                    <a:pt x="1371" y="560"/>
                  </a:lnTo>
                  <a:lnTo>
                    <a:pt x="1306" y="560"/>
                  </a:lnTo>
                  <a:lnTo>
                    <a:pt x="1245" y="560"/>
                  </a:lnTo>
                  <a:lnTo>
                    <a:pt x="1184" y="560"/>
                  </a:lnTo>
                  <a:lnTo>
                    <a:pt x="1125" y="560"/>
                  </a:lnTo>
                  <a:lnTo>
                    <a:pt x="1069" y="560"/>
                  </a:lnTo>
                  <a:lnTo>
                    <a:pt x="1016" y="560"/>
                  </a:lnTo>
                  <a:lnTo>
                    <a:pt x="962" y="560"/>
                  </a:lnTo>
                  <a:lnTo>
                    <a:pt x="911" y="560"/>
                  </a:lnTo>
                  <a:lnTo>
                    <a:pt x="865" y="560"/>
                  </a:lnTo>
                  <a:lnTo>
                    <a:pt x="816" y="560"/>
                  </a:lnTo>
                  <a:lnTo>
                    <a:pt x="770" y="560"/>
                  </a:lnTo>
                  <a:lnTo>
                    <a:pt x="726" y="560"/>
                  </a:lnTo>
                  <a:lnTo>
                    <a:pt x="687" y="560"/>
                  </a:lnTo>
                  <a:lnTo>
                    <a:pt x="645" y="560"/>
                  </a:lnTo>
                  <a:lnTo>
                    <a:pt x="606" y="560"/>
                  </a:lnTo>
                  <a:lnTo>
                    <a:pt x="570" y="560"/>
                  </a:lnTo>
                  <a:lnTo>
                    <a:pt x="533" y="560"/>
                  </a:lnTo>
                  <a:lnTo>
                    <a:pt x="499" y="560"/>
                  </a:lnTo>
                  <a:lnTo>
                    <a:pt x="468" y="560"/>
                  </a:lnTo>
                  <a:lnTo>
                    <a:pt x="436" y="560"/>
                  </a:lnTo>
                  <a:lnTo>
                    <a:pt x="407" y="560"/>
                  </a:lnTo>
                  <a:lnTo>
                    <a:pt x="377" y="560"/>
                  </a:lnTo>
                  <a:lnTo>
                    <a:pt x="351" y="560"/>
                  </a:lnTo>
                  <a:lnTo>
                    <a:pt x="326" y="560"/>
                  </a:lnTo>
                  <a:lnTo>
                    <a:pt x="299" y="560"/>
                  </a:lnTo>
                  <a:lnTo>
                    <a:pt x="278" y="560"/>
                  </a:lnTo>
                  <a:lnTo>
                    <a:pt x="256" y="560"/>
                  </a:lnTo>
                  <a:lnTo>
                    <a:pt x="234" y="560"/>
                  </a:lnTo>
                  <a:lnTo>
                    <a:pt x="217" y="560"/>
                  </a:lnTo>
                  <a:lnTo>
                    <a:pt x="180" y="560"/>
                  </a:lnTo>
                  <a:lnTo>
                    <a:pt x="148" y="560"/>
                  </a:lnTo>
                  <a:lnTo>
                    <a:pt x="122" y="560"/>
                  </a:lnTo>
                  <a:lnTo>
                    <a:pt x="97" y="560"/>
                  </a:lnTo>
                  <a:lnTo>
                    <a:pt x="75" y="560"/>
                  </a:lnTo>
                  <a:lnTo>
                    <a:pt x="58" y="560"/>
                  </a:lnTo>
                  <a:lnTo>
                    <a:pt x="44" y="560"/>
                  </a:lnTo>
                  <a:lnTo>
                    <a:pt x="31" y="560"/>
                  </a:lnTo>
                  <a:lnTo>
                    <a:pt x="22" y="560"/>
                  </a:lnTo>
                  <a:lnTo>
                    <a:pt x="17" y="560"/>
                  </a:lnTo>
                  <a:lnTo>
                    <a:pt x="10" y="560"/>
                  </a:lnTo>
                  <a:lnTo>
                    <a:pt x="7" y="560"/>
                  </a:lnTo>
                  <a:lnTo>
                    <a:pt x="2" y="560"/>
                  </a:lnTo>
                  <a:lnTo>
                    <a:pt x="0" y="560"/>
                  </a:lnTo>
                  <a:lnTo>
                    <a:pt x="0" y="560"/>
                  </a:lnTo>
                  <a:lnTo>
                    <a:pt x="41" y="483"/>
                  </a:lnTo>
                  <a:lnTo>
                    <a:pt x="61" y="444"/>
                  </a:lnTo>
                  <a:lnTo>
                    <a:pt x="78" y="402"/>
                  </a:lnTo>
                  <a:lnTo>
                    <a:pt x="95" y="358"/>
                  </a:lnTo>
                  <a:lnTo>
                    <a:pt x="109" y="314"/>
                  </a:lnTo>
                  <a:lnTo>
                    <a:pt x="124" y="271"/>
                  </a:lnTo>
                  <a:lnTo>
                    <a:pt x="136" y="222"/>
                  </a:lnTo>
                  <a:lnTo>
                    <a:pt x="146" y="176"/>
                  </a:lnTo>
                  <a:lnTo>
                    <a:pt x="153" y="127"/>
                  </a:lnTo>
                  <a:lnTo>
                    <a:pt x="161" y="76"/>
                  </a:lnTo>
                  <a:lnTo>
                    <a:pt x="165" y="22"/>
                  </a:lnTo>
                  <a:lnTo>
                    <a:pt x="165" y="0"/>
                  </a:lnTo>
                  <a:lnTo>
                    <a:pt x="2202" y="0"/>
                  </a:lnTo>
                  <a:lnTo>
                    <a:pt x="2205" y="17"/>
                  </a:lnTo>
                  <a:lnTo>
                    <a:pt x="2202" y="34"/>
                  </a:lnTo>
                  <a:lnTo>
                    <a:pt x="2200" y="49"/>
                  </a:lnTo>
                  <a:lnTo>
                    <a:pt x="2197" y="61"/>
                  </a:lnTo>
                  <a:lnTo>
                    <a:pt x="2192" y="76"/>
                  </a:lnTo>
                  <a:lnTo>
                    <a:pt x="2183" y="93"/>
                  </a:lnTo>
                  <a:lnTo>
                    <a:pt x="2171" y="107"/>
                  </a:lnTo>
                  <a:lnTo>
                    <a:pt x="2156" y="127"/>
                  </a:lnTo>
                  <a:lnTo>
                    <a:pt x="2134" y="141"/>
                  </a:lnTo>
                  <a:lnTo>
                    <a:pt x="2122" y="146"/>
                  </a:lnTo>
                  <a:lnTo>
                    <a:pt x="2110" y="154"/>
                  </a:lnTo>
                  <a:lnTo>
                    <a:pt x="2095" y="159"/>
                  </a:lnTo>
                  <a:lnTo>
                    <a:pt x="2078" y="161"/>
                  </a:lnTo>
                  <a:lnTo>
                    <a:pt x="2066" y="163"/>
                  </a:lnTo>
                  <a:lnTo>
                    <a:pt x="2051" y="166"/>
                  </a:lnTo>
                  <a:lnTo>
                    <a:pt x="2037" y="166"/>
                  </a:lnTo>
                  <a:lnTo>
                    <a:pt x="2020" y="168"/>
                  </a:lnTo>
                  <a:lnTo>
                    <a:pt x="1983" y="171"/>
                  </a:lnTo>
                  <a:lnTo>
                    <a:pt x="1944" y="176"/>
                  </a:lnTo>
                  <a:lnTo>
                    <a:pt x="1903" y="178"/>
                  </a:lnTo>
                  <a:lnTo>
                    <a:pt x="1856" y="188"/>
                  </a:lnTo>
                  <a:lnTo>
                    <a:pt x="1810" y="198"/>
                  </a:lnTo>
                  <a:lnTo>
                    <a:pt x="1764" y="212"/>
                  </a:lnTo>
                  <a:lnTo>
                    <a:pt x="1739" y="222"/>
                  </a:lnTo>
                  <a:lnTo>
                    <a:pt x="1715" y="232"/>
                  </a:lnTo>
                  <a:lnTo>
                    <a:pt x="1693" y="244"/>
                  </a:lnTo>
                  <a:lnTo>
                    <a:pt x="1669" y="256"/>
                  </a:lnTo>
                  <a:lnTo>
                    <a:pt x="1647" y="271"/>
                  </a:lnTo>
                  <a:lnTo>
                    <a:pt x="1622" y="288"/>
                  </a:lnTo>
                  <a:lnTo>
                    <a:pt x="1600" y="305"/>
                  </a:lnTo>
                  <a:lnTo>
                    <a:pt x="1579" y="324"/>
                  </a:lnTo>
                  <a:lnTo>
                    <a:pt x="1559" y="346"/>
                  </a:lnTo>
                  <a:lnTo>
                    <a:pt x="1537" y="370"/>
                  </a:lnTo>
                  <a:lnTo>
                    <a:pt x="1518" y="397"/>
                  </a:lnTo>
                  <a:lnTo>
                    <a:pt x="1501" y="424"/>
                  </a:lnTo>
                  <a:lnTo>
                    <a:pt x="1484" y="453"/>
                  </a:lnTo>
                  <a:lnTo>
                    <a:pt x="1466" y="487"/>
                  </a:lnTo>
                  <a:lnTo>
                    <a:pt x="1452" y="522"/>
                  </a:lnTo>
                  <a:lnTo>
                    <a:pt x="1437" y="558"/>
                  </a:lnTo>
                  <a:close/>
                </a:path>
              </a:pathLst>
            </a:custGeom>
            <a:solidFill>
              <a:schemeClr val="bg2"/>
            </a:solidFill>
            <a:ln w="38100">
              <a:solidFill>
                <a:schemeClr val="bg1"/>
              </a:solid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2" name="Freeform 8">
              <a:extLst>
                <a:ext uri="{FF2B5EF4-FFF2-40B4-BE49-F238E27FC236}">
                  <a16:creationId xmlns:a16="http://schemas.microsoft.com/office/drawing/2014/main" id="{FF50328D-76FA-44BA-8E18-28F2D52F25B3}"/>
                </a:ext>
              </a:extLst>
            </p:cNvPr>
            <p:cNvSpPr>
              <a:spLocks/>
            </p:cNvSpPr>
            <p:nvPr/>
          </p:nvSpPr>
          <p:spPr bwMode="auto">
            <a:xfrm>
              <a:off x="1020763" y="3614738"/>
              <a:ext cx="4092575" cy="893762"/>
            </a:xfrm>
            <a:custGeom>
              <a:avLst/>
              <a:gdLst>
                <a:gd name="T0" fmla="*/ 268 w 2578"/>
                <a:gd name="T1" fmla="*/ 563 h 563"/>
                <a:gd name="T2" fmla="*/ 263 w 2578"/>
                <a:gd name="T3" fmla="*/ 548 h 563"/>
                <a:gd name="T4" fmla="*/ 251 w 2578"/>
                <a:gd name="T5" fmla="*/ 519 h 563"/>
                <a:gd name="T6" fmla="*/ 236 w 2578"/>
                <a:gd name="T7" fmla="*/ 490 h 563"/>
                <a:gd name="T8" fmla="*/ 222 w 2578"/>
                <a:gd name="T9" fmla="*/ 463 h 563"/>
                <a:gd name="T10" fmla="*/ 207 w 2578"/>
                <a:gd name="T11" fmla="*/ 439 h 563"/>
                <a:gd name="T12" fmla="*/ 192 w 2578"/>
                <a:gd name="T13" fmla="*/ 414 h 563"/>
                <a:gd name="T14" fmla="*/ 163 w 2578"/>
                <a:gd name="T15" fmla="*/ 373 h 563"/>
                <a:gd name="T16" fmla="*/ 124 w 2578"/>
                <a:gd name="T17" fmla="*/ 312 h 563"/>
                <a:gd name="T18" fmla="*/ 88 w 2578"/>
                <a:gd name="T19" fmla="*/ 249 h 563"/>
                <a:gd name="T20" fmla="*/ 58 w 2578"/>
                <a:gd name="T21" fmla="*/ 180 h 563"/>
                <a:gd name="T22" fmla="*/ 44 w 2578"/>
                <a:gd name="T23" fmla="*/ 146 h 563"/>
                <a:gd name="T24" fmla="*/ 32 w 2578"/>
                <a:gd name="T25" fmla="*/ 110 h 563"/>
                <a:gd name="T26" fmla="*/ 19 w 2578"/>
                <a:gd name="T27" fmla="*/ 73 h 563"/>
                <a:gd name="T28" fmla="*/ 10 w 2578"/>
                <a:gd name="T29" fmla="*/ 37 h 563"/>
                <a:gd name="T30" fmla="*/ 0 w 2578"/>
                <a:gd name="T31" fmla="*/ 0 h 563"/>
                <a:gd name="T32" fmla="*/ 2295 w 2578"/>
                <a:gd name="T33" fmla="*/ 0 h 563"/>
                <a:gd name="T34" fmla="*/ 2290 w 2578"/>
                <a:gd name="T35" fmla="*/ 12 h 563"/>
                <a:gd name="T36" fmla="*/ 2285 w 2578"/>
                <a:gd name="T37" fmla="*/ 22 h 563"/>
                <a:gd name="T38" fmla="*/ 2285 w 2578"/>
                <a:gd name="T39" fmla="*/ 37 h 563"/>
                <a:gd name="T40" fmla="*/ 2288 w 2578"/>
                <a:gd name="T41" fmla="*/ 42 h 563"/>
                <a:gd name="T42" fmla="*/ 2290 w 2578"/>
                <a:gd name="T43" fmla="*/ 51 h 563"/>
                <a:gd name="T44" fmla="*/ 2295 w 2578"/>
                <a:gd name="T45" fmla="*/ 59 h 563"/>
                <a:gd name="T46" fmla="*/ 2300 w 2578"/>
                <a:gd name="T47" fmla="*/ 71 h 563"/>
                <a:gd name="T48" fmla="*/ 2307 w 2578"/>
                <a:gd name="T49" fmla="*/ 83 h 563"/>
                <a:gd name="T50" fmla="*/ 2317 w 2578"/>
                <a:gd name="T51" fmla="*/ 95 h 563"/>
                <a:gd name="T52" fmla="*/ 2336 w 2578"/>
                <a:gd name="T53" fmla="*/ 124 h 563"/>
                <a:gd name="T54" fmla="*/ 2361 w 2578"/>
                <a:gd name="T55" fmla="*/ 158 h 563"/>
                <a:gd name="T56" fmla="*/ 2387 w 2578"/>
                <a:gd name="T57" fmla="*/ 193 h 563"/>
                <a:gd name="T58" fmla="*/ 2417 w 2578"/>
                <a:gd name="T59" fmla="*/ 229 h 563"/>
                <a:gd name="T60" fmla="*/ 2446 w 2578"/>
                <a:gd name="T61" fmla="*/ 268 h 563"/>
                <a:gd name="T62" fmla="*/ 2461 w 2578"/>
                <a:gd name="T63" fmla="*/ 288 h 563"/>
                <a:gd name="T64" fmla="*/ 2473 w 2578"/>
                <a:gd name="T65" fmla="*/ 302 h 563"/>
                <a:gd name="T66" fmla="*/ 2482 w 2578"/>
                <a:gd name="T67" fmla="*/ 314 h 563"/>
                <a:gd name="T68" fmla="*/ 2492 w 2578"/>
                <a:gd name="T69" fmla="*/ 327 h 563"/>
                <a:gd name="T70" fmla="*/ 2502 w 2578"/>
                <a:gd name="T71" fmla="*/ 336 h 563"/>
                <a:gd name="T72" fmla="*/ 2509 w 2578"/>
                <a:gd name="T73" fmla="*/ 346 h 563"/>
                <a:gd name="T74" fmla="*/ 2521 w 2578"/>
                <a:gd name="T75" fmla="*/ 363 h 563"/>
                <a:gd name="T76" fmla="*/ 2534 w 2578"/>
                <a:gd name="T77" fmla="*/ 375 h 563"/>
                <a:gd name="T78" fmla="*/ 2543 w 2578"/>
                <a:gd name="T79" fmla="*/ 390 h 563"/>
                <a:gd name="T80" fmla="*/ 2553 w 2578"/>
                <a:gd name="T81" fmla="*/ 409 h 563"/>
                <a:gd name="T82" fmla="*/ 2560 w 2578"/>
                <a:gd name="T83" fmla="*/ 417 h 563"/>
                <a:gd name="T84" fmla="*/ 2565 w 2578"/>
                <a:gd name="T85" fmla="*/ 429 h 563"/>
                <a:gd name="T86" fmla="*/ 2570 w 2578"/>
                <a:gd name="T87" fmla="*/ 443 h 563"/>
                <a:gd name="T88" fmla="*/ 2575 w 2578"/>
                <a:gd name="T89" fmla="*/ 456 h 563"/>
                <a:gd name="T90" fmla="*/ 2578 w 2578"/>
                <a:gd name="T91" fmla="*/ 468 h 563"/>
                <a:gd name="T92" fmla="*/ 2578 w 2578"/>
                <a:gd name="T93" fmla="*/ 478 h 563"/>
                <a:gd name="T94" fmla="*/ 2575 w 2578"/>
                <a:gd name="T95" fmla="*/ 487 h 563"/>
                <a:gd name="T96" fmla="*/ 2573 w 2578"/>
                <a:gd name="T97" fmla="*/ 495 h 563"/>
                <a:gd name="T98" fmla="*/ 2568 w 2578"/>
                <a:gd name="T99" fmla="*/ 504 h 563"/>
                <a:gd name="T100" fmla="*/ 2563 w 2578"/>
                <a:gd name="T101" fmla="*/ 512 h 563"/>
                <a:gd name="T102" fmla="*/ 2556 w 2578"/>
                <a:gd name="T103" fmla="*/ 519 h 563"/>
                <a:gd name="T104" fmla="*/ 2546 w 2578"/>
                <a:gd name="T105" fmla="*/ 524 h 563"/>
                <a:gd name="T106" fmla="*/ 2524 w 2578"/>
                <a:gd name="T107" fmla="*/ 534 h 563"/>
                <a:gd name="T108" fmla="*/ 2500 w 2578"/>
                <a:gd name="T109" fmla="*/ 546 h 563"/>
                <a:gd name="T110" fmla="*/ 2473 w 2578"/>
                <a:gd name="T111" fmla="*/ 553 h 563"/>
                <a:gd name="T112" fmla="*/ 2458 w 2578"/>
                <a:gd name="T113" fmla="*/ 558 h 563"/>
                <a:gd name="T114" fmla="*/ 2446 w 2578"/>
                <a:gd name="T115" fmla="*/ 560 h 563"/>
                <a:gd name="T116" fmla="*/ 2444 w 2578"/>
                <a:gd name="T117" fmla="*/ 563 h 563"/>
                <a:gd name="T118" fmla="*/ 268 w 2578"/>
                <a:gd name="T119" fmla="*/ 56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78" h="563">
                  <a:moveTo>
                    <a:pt x="268" y="563"/>
                  </a:moveTo>
                  <a:lnTo>
                    <a:pt x="263" y="548"/>
                  </a:lnTo>
                  <a:lnTo>
                    <a:pt x="251" y="519"/>
                  </a:lnTo>
                  <a:lnTo>
                    <a:pt x="236" y="490"/>
                  </a:lnTo>
                  <a:lnTo>
                    <a:pt x="222" y="463"/>
                  </a:lnTo>
                  <a:lnTo>
                    <a:pt x="207" y="439"/>
                  </a:lnTo>
                  <a:lnTo>
                    <a:pt x="192" y="414"/>
                  </a:lnTo>
                  <a:lnTo>
                    <a:pt x="163" y="373"/>
                  </a:lnTo>
                  <a:lnTo>
                    <a:pt x="124" y="312"/>
                  </a:lnTo>
                  <a:lnTo>
                    <a:pt x="88" y="249"/>
                  </a:lnTo>
                  <a:lnTo>
                    <a:pt x="58" y="180"/>
                  </a:lnTo>
                  <a:lnTo>
                    <a:pt x="44" y="146"/>
                  </a:lnTo>
                  <a:lnTo>
                    <a:pt x="32" y="110"/>
                  </a:lnTo>
                  <a:lnTo>
                    <a:pt x="19" y="73"/>
                  </a:lnTo>
                  <a:lnTo>
                    <a:pt x="10" y="37"/>
                  </a:lnTo>
                  <a:lnTo>
                    <a:pt x="0" y="0"/>
                  </a:lnTo>
                  <a:lnTo>
                    <a:pt x="2295" y="0"/>
                  </a:lnTo>
                  <a:lnTo>
                    <a:pt x="2290" y="12"/>
                  </a:lnTo>
                  <a:lnTo>
                    <a:pt x="2285" y="22"/>
                  </a:lnTo>
                  <a:lnTo>
                    <a:pt x="2285" y="37"/>
                  </a:lnTo>
                  <a:lnTo>
                    <a:pt x="2288" y="42"/>
                  </a:lnTo>
                  <a:lnTo>
                    <a:pt x="2290" y="51"/>
                  </a:lnTo>
                  <a:lnTo>
                    <a:pt x="2295" y="59"/>
                  </a:lnTo>
                  <a:lnTo>
                    <a:pt x="2300" y="71"/>
                  </a:lnTo>
                  <a:lnTo>
                    <a:pt x="2307" y="83"/>
                  </a:lnTo>
                  <a:lnTo>
                    <a:pt x="2317" y="95"/>
                  </a:lnTo>
                  <a:lnTo>
                    <a:pt x="2336" y="124"/>
                  </a:lnTo>
                  <a:lnTo>
                    <a:pt x="2361" y="158"/>
                  </a:lnTo>
                  <a:lnTo>
                    <a:pt x="2387" y="193"/>
                  </a:lnTo>
                  <a:lnTo>
                    <a:pt x="2417" y="229"/>
                  </a:lnTo>
                  <a:lnTo>
                    <a:pt x="2446" y="268"/>
                  </a:lnTo>
                  <a:lnTo>
                    <a:pt x="2461" y="288"/>
                  </a:lnTo>
                  <a:lnTo>
                    <a:pt x="2473" y="302"/>
                  </a:lnTo>
                  <a:lnTo>
                    <a:pt x="2482" y="314"/>
                  </a:lnTo>
                  <a:lnTo>
                    <a:pt x="2492" y="327"/>
                  </a:lnTo>
                  <a:lnTo>
                    <a:pt x="2502" y="336"/>
                  </a:lnTo>
                  <a:lnTo>
                    <a:pt x="2509" y="346"/>
                  </a:lnTo>
                  <a:lnTo>
                    <a:pt x="2521" y="363"/>
                  </a:lnTo>
                  <a:lnTo>
                    <a:pt x="2534" y="375"/>
                  </a:lnTo>
                  <a:lnTo>
                    <a:pt x="2543" y="390"/>
                  </a:lnTo>
                  <a:lnTo>
                    <a:pt x="2553" y="409"/>
                  </a:lnTo>
                  <a:lnTo>
                    <a:pt x="2560" y="417"/>
                  </a:lnTo>
                  <a:lnTo>
                    <a:pt x="2565" y="429"/>
                  </a:lnTo>
                  <a:lnTo>
                    <a:pt x="2570" y="443"/>
                  </a:lnTo>
                  <a:lnTo>
                    <a:pt x="2575" y="456"/>
                  </a:lnTo>
                  <a:lnTo>
                    <a:pt x="2578" y="468"/>
                  </a:lnTo>
                  <a:lnTo>
                    <a:pt x="2578" y="478"/>
                  </a:lnTo>
                  <a:lnTo>
                    <a:pt x="2575" y="487"/>
                  </a:lnTo>
                  <a:lnTo>
                    <a:pt x="2573" y="495"/>
                  </a:lnTo>
                  <a:lnTo>
                    <a:pt x="2568" y="504"/>
                  </a:lnTo>
                  <a:lnTo>
                    <a:pt x="2563" y="512"/>
                  </a:lnTo>
                  <a:lnTo>
                    <a:pt x="2556" y="519"/>
                  </a:lnTo>
                  <a:lnTo>
                    <a:pt x="2546" y="524"/>
                  </a:lnTo>
                  <a:lnTo>
                    <a:pt x="2524" y="534"/>
                  </a:lnTo>
                  <a:lnTo>
                    <a:pt x="2500" y="546"/>
                  </a:lnTo>
                  <a:lnTo>
                    <a:pt x="2473" y="553"/>
                  </a:lnTo>
                  <a:lnTo>
                    <a:pt x="2458" y="558"/>
                  </a:lnTo>
                  <a:lnTo>
                    <a:pt x="2446" y="560"/>
                  </a:lnTo>
                  <a:lnTo>
                    <a:pt x="2444" y="563"/>
                  </a:lnTo>
                  <a:lnTo>
                    <a:pt x="268" y="563"/>
                  </a:lnTo>
                  <a:close/>
                </a:path>
              </a:pathLst>
            </a:custGeom>
            <a:solidFill>
              <a:schemeClr val="accent3"/>
            </a:solidFill>
            <a:ln w="38100">
              <a:solidFill>
                <a:schemeClr val="bg1"/>
              </a:solid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grpSp>
      <p:sp>
        <p:nvSpPr>
          <p:cNvPr id="13" name="Content Placeholder 2">
            <a:extLst>
              <a:ext uri="{FF2B5EF4-FFF2-40B4-BE49-F238E27FC236}">
                <a16:creationId xmlns:a16="http://schemas.microsoft.com/office/drawing/2014/main" id="{985AFF04-9C7C-4E29-8E2D-379BF67F511A}"/>
              </a:ext>
            </a:extLst>
          </p:cNvPr>
          <p:cNvSpPr txBox="1">
            <a:spLocks/>
          </p:cNvSpPr>
          <p:nvPr/>
        </p:nvSpPr>
        <p:spPr>
          <a:xfrm>
            <a:off x="4355478" y="2542466"/>
            <a:ext cx="2650279" cy="6064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buNone/>
              <a:defRPr/>
            </a:pPr>
            <a:r>
              <a:rPr lang="en-US" altLang="zh-CN" sz="1100" dirty="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The user can present the presentation on a projector or computer, or print the presentation and make it into filmFor application to a wider range of fields</a:t>
            </a:r>
            <a:endParaRPr lang="zh-CN" altLang="en-US" sz="1100" dirty="0">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4" name="Content Placeholder 2">
            <a:extLst>
              <a:ext uri="{FF2B5EF4-FFF2-40B4-BE49-F238E27FC236}">
                <a16:creationId xmlns:a16="http://schemas.microsoft.com/office/drawing/2014/main" id="{A5ECD086-7EC6-419C-A410-C0C188E84F8F}"/>
              </a:ext>
            </a:extLst>
          </p:cNvPr>
          <p:cNvSpPr txBox="1">
            <a:spLocks/>
          </p:cNvSpPr>
          <p:nvPr/>
        </p:nvSpPr>
        <p:spPr>
          <a:xfrm>
            <a:off x="4274795" y="3388185"/>
            <a:ext cx="2650279" cy="6064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buNone/>
              <a:defRPr/>
            </a:pPr>
            <a:r>
              <a:rPr lang="en-US" altLang="zh-CN" sz="1100" dirty="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The user can present the presentation on a projector or computer, or print the presentation and make it into filmFor application to a wider range of fields</a:t>
            </a:r>
            <a:endParaRPr lang="zh-CN" altLang="en-US" sz="1100" dirty="0">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5" name="Content Placeholder 2">
            <a:extLst>
              <a:ext uri="{FF2B5EF4-FFF2-40B4-BE49-F238E27FC236}">
                <a16:creationId xmlns:a16="http://schemas.microsoft.com/office/drawing/2014/main" id="{E57A62CC-F33E-4E90-9CC5-EC342FBFF2E0}"/>
              </a:ext>
            </a:extLst>
          </p:cNvPr>
          <p:cNvSpPr txBox="1">
            <a:spLocks/>
          </p:cNvSpPr>
          <p:nvPr/>
        </p:nvSpPr>
        <p:spPr>
          <a:xfrm>
            <a:off x="4274795" y="4294340"/>
            <a:ext cx="2650279" cy="6064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buNone/>
              <a:defRPr/>
            </a:pPr>
            <a:r>
              <a:rPr lang="en-US" altLang="zh-CN" sz="1100" dirty="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The user can present the presentation on a projector or computer, or print the presentation for presentation on a projector or computer, or print the presentation</a:t>
            </a:r>
            <a:endParaRPr lang="zh-CN" altLang="en-US" sz="1100" dirty="0">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6" name="Content Placeholder 2">
            <a:extLst>
              <a:ext uri="{FF2B5EF4-FFF2-40B4-BE49-F238E27FC236}">
                <a16:creationId xmlns:a16="http://schemas.microsoft.com/office/drawing/2014/main" id="{EF93AD8F-CD4E-4119-8DAD-4CF014A3DF98}"/>
              </a:ext>
            </a:extLst>
          </p:cNvPr>
          <p:cNvSpPr txBox="1">
            <a:spLocks/>
          </p:cNvSpPr>
          <p:nvPr/>
        </p:nvSpPr>
        <p:spPr>
          <a:xfrm>
            <a:off x="4271008" y="5185237"/>
            <a:ext cx="2650279" cy="6064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buNone/>
              <a:defRPr/>
            </a:pPr>
            <a:r>
              <a:rPr lang="en-US" altLang="zh-CN" sz="1100" dirty="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The user can present the presentation on a projector or computer, or print the presentation and make it into filmFor application to a wider range of fields</a:t>
            </a:r>
            <a:r>
              <a:rPr lang="zh-CN" altLang="en-US" sz="1100" dirty="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的</a:t>
            </a:r>
          </a:p>
        </p:txBody>
      </p:sp>
      <p:grpSp>
        <p:nvGrpSpPr>
          <p:cNvPr id="18" name="Group 16">
            <a:extLst>
              <a:ext uri="{FF2B5EF4-FFF2-40B4-BE49-F238E27FC236}">
                <a16:creationId xmlns:a16="http://schemas.microsoft.com/office/drawing/2014/main" id="{2E422652-E00D-4F44-B97E-28A0FA7412FD}"/>
              </a:ext>
            </a:extLst>
          </p:cNvPr>
          <p:cNvGrpSpPr/>
          <p:nvPr/>
        </p:nvGrpSpPr>
        <p:grpSpPr>
          <a:xfrm>
            <a:off x="6409798" y="1636044"/>
            <a:ext cx="4486782" cy="949274"/>
            <a:chOff x="5891539" y="1193290"/>
            <a:chExt cx="4486782" cy="949274"/>
          </a:xfrm>
        </p:grpSpPr>
        <p:grpSp>
          <p:nvGrpSpPr>
            <p:cNvPr id="19" name="Group 17">
              <a:extLst>
                <a:ext uri="{FF2B5EF4-FFF2-40B4-BE49-F238E27FC236}">
                  <a16:creationId xmlns:a16="http://schemas.microsoft.com/office/drawing/2014/main" id="{3937E472-6FAD-468A-A8B7-B2EEC4038851}"/>
                </a:ext>
              </a:extLst>
            </p:cNvPr>
            <p:cNvGrpSpPr/>
            <p:nvPr/>
          </p:nvGrpSpPr>
          <p:grpSpPr>
            <a:xfrm>
              <a:off x="5891539" y="1627409"/>
              <a:ext cx="1606953" cy="515155"/>
              <a:chOff x="7794624" y="2150772"/>
              <a:chExt cx="1606953" cy="515155"/>
            </a:xfrm>
          </p:grpSpPr>
          <p:cxnSp>
            <p:nvCxnSpPr>
              <p:cNvPr id="21" name="Straight Connector 19">
                <a:extLst>
                  <a:ext uri="{FF2B5EF4-FFF2-40B4-BE49-F238E27FC236}">
                    <a16:creationId xmlns:a16="http://schemas.microsoft.com/office/drawing/2014/main" id="{B2CB528B-3A31-4521-A7CB-DAE21DB011D3}"/>
                  </a:ext>
                </a:extLst>
              </p:cNvPr>
              <p:cNvCxnSpPr/>
              <p:nvPr/>
            </p:nvCxnSpPr>
            <p:spPr>
              <a:xfrm flipV="1">
                <a:off x="7794624" y="2150772"/>
                <a:ext cx="220663" cy="515155"/>
              </a:xfrm>
              <a:prstGeom prst="line">
                <a:avLst/>
              </a:prstGeom>
              <a:ln>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2" name="Straight Connector 20">
                <a:extLst>
                  <a:ext uri="{FF2B5EF4-FFF2-40B4-BE49-F238E27FC236}">
                    <a16:creationId xmlns:a16="http://schemas.microsoft.com/office/drawing/2014/main" id="{A9D3D488-63F7-4BCC-9BBF-EB3246F08550}"/>
                  </a:ext>
                </a:extLst>
              </p:cNvPr>
              <p:cNvCxnSpPr/>
              <p:nvPr/>
            </p:nvCxnSpPr>
            <p:spPr>
              <a:xfrm>
                <a:off x="8015287" y="2154363"/>
                <a:ext cx="1386290" cy="0"/>
              </a:xfrm>
              <a:prstGeom prst="line">
                <a:avLst/>
              </a:prstGeom>
              <a:ln>
                <a:solidFill>
                  <a:schemeClr val="bg1">
                    <a:lumMod val="85000"/>
                  </a:schemeClr>
                </a:solidFill>
                <a:prstDash val="sysDash"/>
                <a:tailEnd type="oval"/>
              </a:ln>
            </p:spPr>
            <p:style>
              <a:lnRef idx="1">
                <a:schemeClr val="accent1"/>
              </a:lnRef>
              <a:fillRef idx="0">
                <a:schemeClr val="accent1"/>
              </a:fillRef>
              <a:effectRef idx="0">
                <a:schemeClr val="accent1"/>
              </a:effectRef>
              <a:fontRef idx="minor">
                <a:schemeClr val="tx1"/>
              </a:fontRef>
            </p:style>
          </p:cxnSp>
        </p:grpSp>
        <p:sp>
          <p:nvSpPr>
            <p:cNvPr id="20" name="Content Placeholder 2">
              <a:extLst>
                <a:ext uri="{FF2B5EF4-FFF2-40B4-BE49-F238E27FC236}">
                  <a16:creationId xmlns:a16="http://schemas.microsoft.com/office/drawing/2014/main" id="{F4075F4F-3032-42ED-A9EF-7FABD2E513DB}"/>
                </a:ext>
              </a:extLst>
            </p:cNvPr>
            <p:cNvSpPr txBox="1">
              <a:spLocks/>
            </p:cNvSpPr>
            <p:nvPr/>
          </p:nvSpPr>
          <p:spPr>
            <a:xfrm>
              <a:off x="7678645" y="1193290"/>
              <a:ext cx="2699676" cy="89003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buNone/>
                <a:defRPr/>
              </a:pPr>
              <a:r>
                <a:rPr lang="en-US" altLang="zh-CN" b="1" dirty="0">
                  <a:solidFill>
                    <a:schemeClr val="tx2"/>
                  </a:solidFill>
                  <a:latin typeface="微软雅黑" panose="020B0503020204020204" pitchFamily="34" charset="-122"/>
                  <a:ea typeface="微软雅黑" panose="020B0503020204020204" pitchFamily="34" charset="-122"/>
                  <a:sym typeface="微软雅黑" panose="020B0503020204020204" pitchFamily="34" charset="-122"/>
                </a:rPr>
                <a:t>Add a title here</a:t>
              </a:r>
              <a:r>
                <a:rPr kumimoji="0" lang="en-US" sz="1400" b="1" i="0" u="none" strike="noStrike" kern="1200" cap="none" spc="0" normalizeH="0" baseline="0" noProof="0" dirty="0">
                  <a:ln>
                    <a:noFill/>
                  </a:ln>
                  <a:solidFill>
                    <a:schemeClr val="tx2"/>
                  </a:solidFill>
                  <a:effectLst/>
                  <a:uLnTx/>
                  <a:uFillTx/>
                  <a:latin typeface="微软雅黑" panose="020B0503020204020204" pitchFamily="34" charset="-122"/>
                  <a:ea typeface="微软雅黑" panose="020B0503020204020204" pitchFamily="34" charset="-122"/>
                  <a:cs typeface="+mn-cs"/>
                  <a:sym typeface="微软雅黑" panose="020B0503020204020204" pitchFamily="34" charset="-122"/>
                </a:rPr>
                <a:t/>
              </a:r>
              <a:br>
                <a:rPr kumimoji="0" lang="en-US" sz="1400" b="1" i="0" u="none" strike="noStrike" kern="1200" cap="none" spc="0" normalizeH="0" baseline="0" noProof="0" dirty="0">
                  <a:ln>
                    <a:noFill/>
                  </a:ln>
                  <a:solidFill>
                    <a:schemeClr val="tx2"/>
                  </a:solidFill>
                  <a:effectLst/>
                  <a:uLnTx/>
                  <a:uFillTx/>
                  <a:latin typeface="微软雅黑" panose="020B0503020204020204" pitchFamily="34" charset="-122"/>
                  <a:ea typeface="微软雅黑" panose="020B0503020204020204" pitchFamily="34" charset="-122"/>
                  <a:cs typeface="+mn-cs"/>
                  <a:sym typeface="微软雅黑" panose="020B0503020204020204" pitchFamily="34" charset="-122"/>
                </a:rPr>
              </a:br>
              <a:r>
                <a:rPr lang="en-US" altLang="zh-CN" sz="1100" dirty="0">
                  <a:solidFill>
                    <a:schemeClr val="tx2"/>
                  </a:solidFill>
                  <a:latin typeface="微软雅黑" panose="020B0503020204020204" pitchFamily="34" charset="-122"/>
                  <a:ea typeface="微软雅黑" panose="020B0503020204020204" pitchFamily="34" charset="-122"/>
                  <a:sym typeface="微软雅黑" panose="020B0503020204020204" pitchFamily="34" charset="-122"/>
                </a:rPr>
                <a:t>The user can present the presentation on a projector or computer, or print the presentation and make it into a film for use in Microsoft Office</a:t>
              </a:r>
              <a:endParaRPr lang="zh-CN" altLang="en-US" sz="1100" dirty="0">
                <a:solidFill>
                  <a:schemeClr val="tx2"/>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23" name="Group 21">
            <a:extLst>
              <a:ext uri="{FF2B5EF4-FFF2-40B4-BE49-F238E27FC236}">
                <a16:creationId xmlns:a16="http://schemas.microsoft.com/office/drawing/2014/main" id="{88951C98-CAC8-450E-B54A-2C87979A53C5}"/>
              </a:ext>
            </a:extLst>
          </p:cNvPr>
          <p:cNvGrpSpPr/>
          <p:nvPr/>
        </p:nvGrpSpPr>
        <p:grpSpPr>
          <a:xfrm>
            <a:off x="6948921" y="3960930"/>
            <a:ext cx="4178168" cy="890039"/>
            <a:chOff x="7367712" y="4467079"/>
            <a:chExt cx="4178168" cy="890039"/>
          </a:xfrm>
        </p:grpSpPr>
        <p:cxnSp>
          <p:nvCxnSpPr>
            <p:cNvPr id="24" name="Straight Connector 22">
              <a:extLst>
                <a:ext uri="{FF2B5EF4-FFF2-40B4-BE49-F238E27FC236}">
                  <a16:creationId xmlns:a16="http://schemas.microsoft.com/office/drawing/2014/main" id="{D6855CB5-795E-47C3-824D-D58F0731A88A}"/>
                </a:ext>
              </a:extLst>
            </p:cNvPr>
            <p:cNvCxnSpPr/>
            <p:nvPr/>
          </p:nvCxnSpPr>
          <p:spPr>
            <a:xfrm flipV="1">
              <a:off x="7367712" y="4912098"/>
              <a:ext cx="1386291" cy="0"/>
            </a:xfrm>
            <a:prstGeom prst="line">
              <a:avLst/>
            </a:prstGeom>
            <a:ln>
              <a:solidFill>
                <a:schemeClr val="bg1">
                  <a:lumMod val="8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25" name="Content Placeholder 2">
              <a:extLst>
                <a:ext uri="{FF2B5EF4-FFF2-40B4-BE49-F238E27FC236}">
                  <a16:creationId xmlns:a16="http://schemas.microsoft.com/office/drawing/2014/main" id="{7C985D82-8D56-478B-90BE-9D56A02ED60C}"/>
                </a:ext>
              </a:extLst>
            </p:cNvPr>
            <p:cNvSpPr txBox="1">
              <a:spLocks/>
            </p:cNvSpPr>
            <p:nvPr/>
          </p:nvSpPr>
          <p:spPr>
            <a:xfrm>
              <a:off x="8846204" y="4467079"/>
              <a:ext cx="2699676" cy="89003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buNone/>
                <a:defRPr/>
              </a:pPr>
              <a:r>
                <a:rPr lang="en-US" altLang="zh-CN" b="1" dirty="0">
                  <a:solidFill>
                    <a:schemeClr val="tx2"/>
                  </a:solidFill>
                  <a:latin typeface="微软雅黑" panose="020B0503020204020204" pitchFamily="34" charset="-122"/>
                  <a:ea typeface="微软雅黑" panose="020B0503020204020204" pitchFamily="34" charset="-122"/>
                  <a:sym typeface="微软雅黑" panose="020B0503020204020204" pitchFamily="34" charset="-122"/>
                </a:rPr>
                <a:t>Add a title here</a:t>
              </a:r>
            </a:p>
            <a:p>
              <a:pPr marL="0" lvl="0" indent="0">
                <a:buNone/>
                <a:defRPr/>
              </a:pPr>
              <a:r>
                <a:rPr lang="en-US" altLang="zh-CN" sz="1100" dirty="0">
                  <a:solidFill>
                    <a:schemeClr val="tx2"/>
                  </a:solidFill>
                  <a:latin typeface="微软雅黑" panose="020B0503020204020204" pitchFamily="34" charset="-122"/>
                  <a:ea typeface="微软雅黑" panose="020B0503020204020204" pitchFamily="34" charset="-122"/>
                  <a:sym typeface="微软雅黑" panose="020B0503020204020204" pitchFamily="34" charset="-122"/>
                </a:rPr>
                <a:t>The user can present the presentation on a projector or computer, or print the presentation and make it into filmFor application to a wider range of fields</a:t>
              </a:r>
              <a:endParaRPr lang="zh-CN" altLang="en-US" sz="1100" dirty="0">
                <a:solidFill>
                  <a:schemeClr val="tx2"/>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26" name="Group 24">
            <a:extLst>
              <a:ext uri="{FF2B5EF4-FFF2-40B4-BE49-F238E27FC236}">
                <a16:creationId xmlns:a16="http://schemas.microsoft.com/office/drawing/2014/main" id="{52AE7F0F-484B-4572-8CE6-C1E38F279F20}"/>
              </a:ext>
            </a:extLst>
          </p:cNvPr>
          <p:cNvGrpSpPr/>
          <p:nvPr/>
        </p:nvGrpSpPr>
        <p:grpSpPr>
          <a:xfrm>
            <a:off x="0" y="4949308"/>
            <a:ext cx="4098608" cy="903343"/>
            <a:chOff x="10029" y="2066885"/>
            <a:chExt cx="4098608" cy="903343"/>
          </a:xfrm>
        </p:grpSpPr>
        <p:grpSp>
          <p:nvGrpSpPr>
            <p:cNvPr id="27" name="Group 25">
              <a:extLst>
                <a:ext uri="{FF2B5EF4-FFF2-40B4-BE49-F238E27FC236}">
                  <a16:creationId xmlns:a16="http://schemas.microsoft.com/office/drawing/2014/main" id="{04D4A28C-5BF7-4D0D-B809-5E4E4C2E82E9}"/>
                </a:ext>
              </a:extLst>
            </p:cNvPr>
            <p:cNvGrpSpPr/>
            <p:nvPr/>
          </p:nvGrpSpPr>
          <p:grpSpPr>
            <a:xfrm flipH="1">
              <a:off x="2760127" y="2440861"/>
              <a:ext cx="1348510" cy="515155"/>
              <a:chOff x="7794624" y="2150772"/>
              <a:chExt cx="1606953" cy="515155"/>
            </a:xfrm>
          </p:grpSpPr>
          <p:cxnSp>
            <p:nvCxnSpPr>
              <p:cNvPr id="29" name="Straight Connector 27">
                <a:extLst>
                  <a:ext uri="{FF2B5EF4-FFF2-40B4-BE49-F238E27FC236}">
                    <a16:creationId xmlns:a16="http://schemas.microsoft.com/office/drawing/2014/main" id="{E4A1927F-1A83-47E0-BBC1-A566F10B16C3}"/>
                  </a:ext>
                </a:extLst>
              </p:cNvPr>
              <p:cNvCxnSpPr/>
              <p:nvPr/>
            </p:nvCxnSpPr>
            <p:spPr>
              <a:xfrm flipV="1">
                <a:off x="7794624" y="2150772"/>
                <a:ext cx="220663" cy="515155"/>
              </a:xfrm>
              <a:prstGeom prst="line">
                <a:avLst/>
              </a:prstGeom>
              <a:ln>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0" name="Straight Connector 28">
                <a:extLst>
                  <a:ext uri="{FF2B5EF4-FFF2-40B4-BE49-F238E27FC236}">
                    <a16:creationId xmlns:a16="http://schemas.microsoft.com/office/drawing/2014/main" id="{C6312394-66C0-476E-899D-FF89F87201C6}"/>
                  </a:ext>
                </a:extLst>
              </p:cNvPr>
              <p:cNvCxnSpPr/>
              <p:nvPr/>
            </p:nvCxnSpPr>
            <p:spPr>
              <a:xfrm>
                <a:off x="8015287" y="2154363"/>
                <a:ext cx="1386290" cy="0"/>
              </a:xfrm>
              <a:prstGeom prst="line">
                <a:avLst/>
              </a:prstGeom>
              <a:ln>
                <a:solidFill>
                  <a:schemeClr val="bg1">
                    <a:lumMod val="85000"/>
                  </a:schemeClr>
                </a:solidFill>
                <a:prstDash val="sysDash"/>
                <a:tailEnd type="oval"/>
              </a:ln>
            </p:spPr>
            <p:style>
              <a:lnRef idx="1">
                <a:schemeClr val="accent1"/>
              </a:lnRef>
              <a:fillRef idx="0">
                <a:schemeClr val="accent1"/>
              </a:fillRef>
              <a:effectRef idx="0">
                <a:schemeClr val="accent1"/>
              </a:effectRef>
              <a:fontRef idx="minor">
                <a:schemeClr val="tx1"/>
              </a:fontRef>
            </p:style>
          </p:cxnSp>
        </p:grpSp>
        <p:sp>
          <p:nvSpPr>
            <p:cNvPr id="28" name="Content Placeholder 2">
              <a:extLst>
                <a:ext uri="{FF2B5EF4-FFF2-40B4-BE49-F238E27FC236}">
                  <a16:creationId xmlns:a16="http://schemas.microsoft.com/office/drawing/2014/main" id="{FFB0545A-001E-4FCF-81C3-731D641FEEE6}"/>
                </a:ext>
              </a:extLst>
            </p:cNvPr>
            <p:cNvSpPr txBox="1">
              <a:spLocks/>
            </p:cNvSpPr>
            <p:nvPr/>
          </p:nvSpPr>
          <p:spPr>
            <a:xfrm>
              <a:off x="10029" y="2066885"/>
              <a:ext cx="2699676" cy="90334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lgn="r">
                <a:buNone/>
                <a:defRPr/>
              </a:pPr>
              <a:r>
                <a:rPr lang="en-US" altLang="zh-CN" b="1" dirty="0">
                  <a:solidFill>
                    <a:schemeClr val="tx2"/>
                  </a:solidFill>
                  <a:latin typeface="微软雅黑" panose="020B0503020204020204" pitchFamily="34" charset="-122"/>
                  <a:ea typeface="微软雅黑" panose="020B0503020204020204" pitchFamily="34" charset="-122"/>
                  <a:sym typeface="微软雅黑" panose="020B0503020204020204" pitchFamily="34" charset="-122"/>
                </a:rPr>
                <a:t>Add a title here</a:t>
              </a:r>
            </a:p>
            <a:p>
              <a:pPr marL="0" lvl="0" indent="0" algn="r">
                <a:buNone/>
                <a:defRPr/>
              </a:pPr>
              <a:r>
                <a:rPr lang="en-US" altLang="zh-CN" sz="1100" dirty="0">
                  <a:solidFill>
                    <a:schemeClr val="tx2"/>
                  </a:solidFill>
                  <a:latin typeface="微软雅黑" panose="020B0503020204020204" pitchFamily="34" charset="-122"/>
                  <a:ea typeface="微软雅黑" panose="020B0503020204020204" pitchFamily="34" charset="-122"/>
                  <a:sym typeface="微软雅黑" panose="020B0503020204020204" pitchFamily="34" charset="-122"/>
                </a:rPr>
                <a:t>The user can present the presentation on a projector or computer, or print the presentation and make it into filmFor application to a wider range of fields</a:t>
              </a:r>
              <a:r>
                <a:rPr lang="zh-CN" altLang="en-US" sz="1100" dirty="0">
                  <a:solidFill>
                    <a:schemeClr val="tx2"/>
                  </a:solidFill>
                  <a:latin typeface="微软雅黑" panose="020B0503020204020204" pitchFamily="34" charset="-122"/>
                  <a:ea typeface="微软雅黑" panose="020B0503020204020204" pitchFamily="34" charset="-122"/>
                  <a:sym typeface="微软雅黑" panose="020B0503020204020204" pitchFamily="34" charset="-122"/>
                </a:rPr>
                <a:t>，</a:t>
              </a:r>
            </a:p>
          </p:txBody>
        </p:sp>
      </p:grpSp>
      <p:grpSp>
        <p:nvGrpSpPr>
          <p:cNvPr id="31" name="Group 29">
            <a:extLst>
              <a:ext uri="{FF2B5EF4-FFF2-40B4-BE49-F238E27FC236}">
                <a16:creationId xmlns:a16="http://schemas.microsoft.com/office/drawing/2014/main" id="{FD685AAC-83D6-4FBF-A336-733250766DCA}"/>
              </a:ext>
            </a:extLst>
          </p:cNvPr>
          <p:cNvGrpSpPr/>
          <p:nvPr/>
        </p:nvGrpSpPr>
        <p:grpSpPr>
          <a:xfrm>
            <a:off x="226883" y="3268379"/>
            <a:ext cx="3913433" cy="903343"/>
            <a:chOff x="10029" y="2066885"/>
            <a:chExt cx="3913433" cy="903343"/>
          </a:xfrm>
        </p:grpSpPr>
        <p:cxnSp>
          <p:nvCxnSpPr>
            <p:cNvPr id="32" name="Straight Connector 30">
              <a:extLst>
                <a:ext uri="{FF2B5EF4-FFF2-40B4-BE49-F238E27FC236}">
                  <a16:creationId xmlns:a16="http://schemas.microsoft.com/office/drawing/2014/main" id="{739CD09C-3D87-4352-80D2-54BCBCC6B432}"/>
                </a:ext>
              </a:extLst>
            </p:cNvPr>
            <p:cNvCxnSpPr/>
            <p:nvPr/>
          </p:nvCxnSpPr>
          <p:spPr>
            <a:xfrm flipH="1">
              <a:off x="2760126" y="2444452"/>
              <a:ext cx="1163336" cy="0"/>
            </a:xfrm>
            <a:prstGeom prst="line">
              <a:avLst/>
            </a:prstGeom>
            <a:ln>
              <a:solidFill>
                <a:schemeClr val="bg1">
                  <a:lumMod val="8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33" name="Content Placeholder 2">
              <a:extLst>
                <a:ext uri="{FF2B5EF4-FFF2-40B4-BE49-F238E27FC236}">
                  <a16:creationId xmlns:a16="http://schemas.microsoft.com/office/drawing/2014/main" id="{C8EDCEA3-8954-4911-9C09-78808C3CE468}"/>
                </a:ext>
              </a:extLst>
            </p:cNvPr>
            <p:cNvSpPr txBox="1">
              <a:spLocks/>
            </p:cNvSpPr>
            <p:nvPr/>
          </p:nvSpPr>
          <p:spPr>
            <a:xfrm>
              <a:off x="10029" y="2066885"/>
              <a:ext cx="2699676" cy="90334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lgn="r">
                <a:buNone/>
                <a:defRPr/>
              </a:pPr>
              <a:r>
                <a:rPr lang="en-US" altLang="zh-CN" b="1" dirty="0">
                  <a:solidFill>
                    <a:schemeClr val="tx2"/>
                  </a:solidFill>
                  <a:latin typeface="微软雅黑" panose="020B0503020204020204" pitchFamily="34" charset="-122"/>
                  <a:ea typeface="微软雅黑" panose="020B0503020204020204" pitchFamily="34" charset="-122"/>
                  <a:sym typeface="微软雅黑" panose="020B0503020204020204" pitchFamily="34" charset="-122"/>
                </a:rPr>
                <a:t>Add a title here</a:t>
              </a:r>
            </a:p>
            <a:p>
              <a:pPr marL="0" lvl="0" indent="0" algn="r">
                <a:buNone/>
                <a:defRPr/>
              </a:pPr>
              <a:r>
                <a:rPr lang="en-US" altLang="zh-CN" sz="1100" dirty="0">
                  <a:solidFill>
                    <a:schemeClr val="tx2"/>
                  </a:solidFill>
                  <a:latin typeface="微软雅黑" panose="020B0503020204020204" pitchFamily="34" charset="-122"/>
                  <a:ea typeface="微软雅黑" panose="020B0503020204020204" pitchFamily="34" charset="-122"/>
                  <a:sym typeface="微软雅黑" panose="020B0503020204020204" pitchFamily="34" charset="-122"/>
                </a:rPr>
                <a:t>The user can present the presentation on a projector or computer, or print the presentation and make it into filmFor application to a wider range of fields</a:t>
              </a:r>
              <a:r>
                <a:rPr lang="zh-CN" altLang="en-US" sz="1100" dirty="0">
                  <a:solidFill>
                    <a:schemeClr val="tx2"/>
                  </a:solidFill>
                  <a:latin typeface="微软雅黑" panose="020B0503020204020204" pitchFamily="34" charset="-122"/>
                  <a:ea typeface="微软雅黑" panose="020B0503020204020204" pitchFamily="34" charset="-122"/>
                  <a:sym typeface="微软雅黑" panose="020B0503020204020204" pitchFamily="34" charset="-122"/>
                </a:rPr>
                <a:t>，</a:t>
              </a:r>
            </a:p>
          </p:txBody>
        </p:sp>
      </p:grpSp>
      <p:grpSp>
        <p:nvGrpSpPr>
          <p:cNvPr id="34" name="Group 1">
            <a:extLst>
              <a:ext uri="{FF2B5EF4-FFF2-40B4-BE49-F238E27FC236}">
                <a16:creationId xmlns:a16="http://schemas.microsoft.com/office/drawing/2014/main" id="{40F8EA7C-6554-46E5-AB94-4CF79191231E}"/>
              </a:ext>
            </a:extLst>
          </p:cNvPr>
          <p:cNvGrpSpPr/>
          <p:nvPr/>
        </p:nvGrpSpPr>
        <p:grpSpPr>
          <a:xfrm>
            <a:off x="5219700" y="793915"/>
            <a:ext cx="1828801" cy="120485"/>
            <a:chOff x="10866255" y="8448874"/>
            <a:chExt cx="2738812" cy="73150"/>
          </a:xfrm>
        </p:grpSpPr>
        <p:sp>
          <p:nvSpPr>
            <p:cNvPr id="35" name="Rectangle 11">
              <a:extLst>
                <a:ext uri="{FF2B5EF4-FFF2-40B4-BE49-F238E27FC236}">
                  <a16:creationId xmlns:a16="http://schemas.microsoft.com/office/drawing/2014/main" id="{6FCC384F-6E38-4AEF-A908-05B972FDD0DF}"/>
                </a:ext>
              </a:extLst>
            </p:cNvPr>
            <p:cNvSpPr/>
            <p:nvPr/>
          </p:nvSpPr>
          <p:spPr>
            <a:xfrm flipV="1">
              <a:off x="10866255" y="8448874"/>
              <a:ext cx="407521" cy="73150"/>
            </a:xfrm>
            <a:prstGeom prst="rect">
              <a:avLst/>
            </a:prstGeom>
            <a:solidFill>
              <a:srgbClr val="E9475A"/>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36" name="Rectangle 12">
              <a:extLst>
                <a:ext uri="{FF2B5EF4-FFF2-40B4-BE49-F238E27FC236}">
                  <a16:creationId xmlns:a16="http://schemas.microsoft.com/office/drawing/2014/main" id="{D84B01B3-229F-4B4A-BE6F-6D6EED7C7126}"/>
                </a:ext>
              </a:extLst>
            </p:cNvPr>
            <p:cNvSpPr/>
            <p:nvPr/>
          </p:nvSpPr>
          <p:spPr>
            <a:xfrm flipV="1">
              <a:off x="11330497" y="8448874"/>
              <a:ext cx="407521" cy="73150"/>
            </a:xfrm>
            <a:prstGeom prst="rect">
              <a:avLst/>
            </a:prstGeom>
            <a:solidFill>
              <a:srgbClr val="FA8D30"/>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37" name="Rectangle 13">
              <a:extLst>
                <a:ext uri="{FF2B5EF4-FFF2-40B4-BE49-F238E27FC236}">
                  <a16:creationId xmlns:a16="http://schemas.microsoft.com/office/drawing/2014/main" id="{307EFAAA-F73A-49E0-A1DB-FCB3C30C711A}"/>
                </a:ext>
              </a:extLst>
            </p:cNvPr>
            <p:cNvSpPr/>
            <p:nvPr/>
          </p:nvSpPr>
          <p:spPr>
            <a:xfrm flipV="1">
              <a:off x="11809200" y="8448874"/>
              <a:ext cx="407521" cy="73150"/>
            </a:xfrm>
            <a:prstGeom prst="rect">
              <a:avLst/>
            </a:prstGeom>
            <a:solidFill>
              <a:srgbClr val="F8C95C"/>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38" name="Rectangle 14">
              <a:extLst>
                <a:ext uri="{FF2B5EF4-FFF2-40B4-BE49-F238E27FC236}">
                  <a16:creationId xmlns:a16="http://schemas.microsoft.com/office/drawing/2014/main" id="{31C13E85-ECBB-4A76-BD63-FC20B35AEA02}"/>
                </a:ext>
              </a:extLst>
            </p:cNvPr>
            <p:cNvSpPr/>
            <p:nvPr/>
          </p:nvSpPr>
          <p:spPr>
            <a:xfrm flipV="1">
              <a:off x="12273541" y="8448874"/>
              <a:ext cx="407521" cy="73150"/>
            </a:xfrm>
            <a:prstGeom prst="rect">
              <a:avLst/>
            </a:prstGeom>
            <a:solidFill>
              <a:srgbClr val="FFB98B"/>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39" name="Rectangle 15">
              <a:extLst>
                <a:ext uri="{FF2B5EF4-FFF2-40B4-BE49-F238E27FC236}">
                  <a16:creationId xmlns:a16="http://schemas.microsoft.com/office/drawing/2014/main" id="{492D5B4F-41DF-4AC9-925D-28EB6DC6236D}"/>
                </a:ext>
              </a:extLst>
            </p:cNvPr>
            <p:cNvSpPr/>
            <p:nvPr/>
          </p:nvSpPr>
          <p:spPr>
            <a:xfrm flipV="1">
              <a:off x="12737783" y="8448874"/>
              <a:ext cx="407521" cy="73150"/>
            </a:xfrm>
            <a:prstGeom prst="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40" name="Rectangle 16">
              <a:extLst>
                <a:ext uri="{FF2B5EF4-FFF2-40B4-BE49-F238E27FC236}">
                  <a16:creationId xmlns:a16="http://schemas.microsoft.com/office/drawing/2014/main" id="{8C683FB2-3E10-4DB6-B1E5-173949E43A35}"/>
                </a:ext>
              </a:extLst>
            </p:cNvPr>
            <p:cNvSpPr/>
            <p:nvPr/>
          </p:nvSpPr>
          <p:spPr>
            <a:xfrm flipV="1">
              <a:off x="13197546" y="8448874"/>
              <a:ext cx="407521" cy="73150"/>
            </a:xfrm>
            <a:prstGeom prst="rect">
              <a:avLst/>
            </a:prstGeom>
            <a:solidFill>
              <a:schemeClr val="accent6">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grpSp>
    </p:spTree>
    <p:extLst>
      <p:ext uri="{BB962C8B-B14F-4D97-AF65-F5344CB8AC3E}">
        <p14:creationId xmlns:p14="http://schemas.microsoft.com/office/powerpoint/2010/main" val="21746170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500"/>
                                        <p:tgtEl>
                                          <p:spTgt spid="34"/>
                                        </p:tgtEl>
                                      </p:cBhvr>
                                    </p:animEffect>
                                    <p:anim calcmode="lin" valueType="num">
                                      <p:cBhvr>
                                        <p:cTn id="8" dur="500" fill="hold"/>
                                        <p:tgtEl>
                                          <p:spTgt spid="34"/>
                                        </p:tgtEl>
                                        <p:attrNameLst>
                                          <p:attrName>ppt_x</p:attrName>
                                        </p:attrNameLst>
                                      </p:cBhvr>
                                      <p:tavLst>
                                        <p:tav tm="0">
                                          <p:val>
                                            <p:strVal val="#ppt_x"/>
                                          </p:val>
                                        </p:tav>
                                        <p:tav tm="100000">
                                          <p:val>
                                            <p:strVal val="#ppt_x"/>
                                          </p:val>
                                        </p:tav>
                                      </p:tavLst>
                                    </p:anim>
                                    <p:anim calcmode="lin" valueType="num">
                                      <p:cBhvr>
                                        <p:cTn id="9" dur="5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B1A461BA-3DB7-4E5C-8843-F1FA5822F8C1}"/>
              </a:ext>
            </a:extLst>
          </p:cNvPr>
          <p:cNvSpPr>
            <a:spLocks noGrp="1"/>
          </p:cNvSpPr>
          <p:nvPr>
            <p:ph type="title"/>
          </p:nvPr>
        </p:nvSpPr>
        <p:spPr/>
        <p:txBody>
          <a:bodyPr/>
          <a:lstStyle/>
          <a:p>
            <a:endParaRPr lang="es-PE" dirty="0"/>
          </a:p>
        </p:txBody>
      </p:sp>
      <p:grpSp>
        <p:nvGrpSpPr>
          <p:cNvPr id="6" name="Group 6">
            <a:extLst>
              <a:ext uri="{FF2B5EF4-FFF2-40B4-BE49-F238E27FC236}">
                <a16:creationId xmlns:a16="http://schemas.microsoft.com/office/drawing/2014/main" id="{4405CA39-506D-42FF-8007-4D6DB940C181}"/>
              </a:ext>
            </a:extLst>
          </p:cNvPr>
          <p:cNvGrpSpPr/>
          <p:nvPr/>
        </p:nvGrpSpPr>
        <p:grpSpPr>
          <a:xfrm>
            <a:off x="4172149" y="2178151"/>
            <a:ext cx="3765239" cy="4094803"/>
            <a:chOff x="1891836" y="1476846"/>
            <a:chExt cx="1116824" cy="1213811"/>
          </a:xfrm>
        </p:grpSpPr>
        <p:sp>
          <p:nvSpPr>
            <p:cNvPr id="7" name="Freeform 16">
              <a:extLst>
                <a:ext uri="{FF2B5EF4-FFF2-40B4-BE49-F238E27FC236}">
                  <a16:creationId xmlns:a16="http://schemas.microsoft.com/office/drawing/2014/main" id="{E1D3F94C-E4AB-43A3-A1C0-32B4B7EA9ADF}"/>
                </a:ext>
              </a:extLst>
            </p:cNvPr>
            <p:cNvSpPr>
              <a:spLocks/>
            </p:cNvSpPr>
            <p:nvPr/>
          </p:nvSpPr>
          <p:spPr bwMode="auto">
            <a:xfrm>
              <a:off x="2541357" y="1588528"/>
              <a:ext cx="467303" cy="536370"/>
            </a:xfrm>
            <a:custGeom>
              <a:avLst/>
              <a:gdLst/>
              <a:ahLst/>
              <a:cxnLst>
                <a:cxn ang="0">
                  <a:pos x="90" y="42"/>
                </a:cxn>
                <a:cxn ang="0">
                  <a:pos x="16" y="171"/>
                </a:cxn>
                <a:cxn ang="0">
                  <a:pos x="15" y="174"/>
                </a:cxn>
                <a:cxn ang="0">
                  <a:pos x="4" y="267"/>
                </a:cxn>
                <a:cxn ang="0">
                  <a:pos x="40" y="375"/>
                </a:cxn>
                <a:cxn ang="0">
                  <a:pos x="44" y="375"/>
                </a:cxn>
                <a:cxn ang="0">
                  <a:pos x="112" y="379"/>
                </a:cxn>
                <a:cxn ang="0">
                  <a:pos x="149" y="332"/>
                </a:cxn>
                <a:cxn ang="0">
                  <a:pos x="149" y="331"/>
                </a:cxn>
                <a:cxn ang="0">
                  <a:pos x="148" y="330"/>
                </a:cxn>
                <a:cxn ang="0">
                  <a:pos x="131" y="312"/>
                </a:cxn>
                <a:cxn ang="0">
                  <a:pos x="134" y="301"/>
                </a:cxn>
                <a:cxn ang="0">
                  <a:pos x="145" y="304"/>
                </a:cxn>
                <a:cxn ang="0">
                  <a:pos x="192" y="323"/>
                </a:cxn>
                <a:cxn ang="0">
                  <a:pos x="202" y="327"/>
                </a:cxn>
                <a:cxn ang="0">
                  <a:pos x="197" y="337"/>
                </a:cxn>
                <a:cxn ang="0">
                  <a:pos x="171" y="340"/>
                </a:cxn>
                <a:cxn ang="0">
                  <a:pos x="137" y="391"/>
                </a:cxn>
                <a:cxn ang="0">
                  <a:pos x="254" y="416"/>
                </a:cxn>
                <a:cxn ang="0">
                  <a:pos x="319" y="366"/>
                </a:cxn>
                <a:cxn ang="0">
                  <a:pos x="320" y="365"/>
                </a:cxn>
                <a:cxn ang="0">
                  <a:pos x="312" y="237"/>
                </a:cxn>
                <a:cxn ang="0">
                  <a:pos x="306" y="232"/>
                </a:cxn>
                <a:cxn ang="0">
                  <a:pos x="307" y="226"/>
                </a:cxn>
                <a:cxn ang="0">
                  <a:pos x="247" y="115"/>
                </a:cxn>
                <a:cxn ang="0">
                  <a:pos x="227" y="149"/>
                </a:cxn>
                <a:cxn ang="0">
                  <a:pos x="180" y="179"/>
                </a:cxn>
                <a:cxn ang="0">
                  <a:pos x="108" y="171"/>
                </a:cxn>
                <a:cxn ang="0">
                  <a:pos x="106" y="171"/>
                </a:cxn>
                <a:cxn ang="0">
                  <a:pos x="104" y="169"/>
                </a:cxn>
                <a:cxn ang="0">
                  <a:pos x="85" y="182"/>
                </a:cxn>
                <a:cxn ang="0">
                  <a:pos x="78" y="181"/>
                </a:cxn>
                <a:cxn ang="0">
                  <a:pos x="75" y="178"/>
                </a:cxn>
                <a:cxn ang="0">
                  <a:pos x="79" y="168"/>
                </a:cxn>
                <a:cxn ang="0">
                  <a:pos x="106" y="126"/>
                </a:cxn>
                <a:cxn ang="0">
                  <a:pos x="114" y="118"/>
                </a:cxn>
                <a:cxn ang="0">
                  <a:pos x="122" y="125"/>
                </a:cxn>
                <a:cxn ang="0">
                  <a:pos x="118" y="150"/>
                </a:cxn>
                <a:cxn ang="0">
                  <a:pos x="210" y="134"/>
                </a:cxn>
                <a:cxn ang="0">
                  <a:pos x="229" y="96"/>
                </a:cxn>
                <a:cxn ang="0">
                  <a:pos x="192" y="14"/>
                </a:cxn>
                <a:cxn ang="0">
                  <a:pos x="164" y="4"/>
                </a:cxn>
                <a:cxn ang="0">
                  <a:pos x="110" y="18"/>
                </a:cxn>
                <a:cxn ang="0">
                  <a:pos x="90" y="42"/>
                </a:cxn>
              </a:cxnLst>
              <a:rect l="0" t="0" r="r" b="b"/>
              <a:pathLst>
                <a:path w="372" h="428">
                  <a:moveTo>
                    <a:pt x="90" y="42"/>
                  </a:moveTo>
                  <a:cubicBezTo>
                    <a:pt x="16" y="171"/>
                    <a:pt x="16" y="171"/>
                    <a:pt x="16" y="171"/>
                  </a:cubicBezTo>
                  <a:cubicBezTo>
                    <a:pt x="16" y="172"/>
                    <a:pt x="16" y="173"/>
                    <a:pt x="15" y="174"/>
                  </a:cubicBezTo>
                  <a:cubicBezTo>
                    <a:pt x="15" y="175"/>
                    <a:pt x="0" y="215"/>
                    <a:pt x="4" y="267"/>
                  </a:cubicBezTo>
                  <a:cubicBezTo>
                    <a:pt x="6" y="307"/>
                    <a:pt x="19" y="343"/>
                    <a:pt x="40" y="375"/>
                  </a:cubicBezTo>
                  <a:cubicBezTo>
                    <a:pt x="42" y="375"/>
                    <a:pt x="43" y="375"/>
                    <a:pt x="44" y="375"/>
                  </a:cubicBezTo>
                  <a:cubicBezTo>
                    <a:pt x="71" y="387"/>
                    <a:pt x="93" y="388"/>
                    <a:pt x="112" y="379"/>
                  </a:cubicBezTo>
                  <a:cubicBezTo>
                    <a:pt x="139" y="366"/>
                    <a:pt x="149" y="333"/>
                    <a:pt x="149" y="332"/>
                  </a:cubicBezTo>
                  <a:cubicBezTo>
                    <a:pt x="149" y="332"/>
                    <a:pt x="149" y="332"/>
                    <a:pt x="149" y="331"/>
                  </a:cubicBezTo>
                  <a:cubicBezTo>
                    <a:pt x="149" y="331"/>
                    <a:pt x="148" y="331"/>
                    <a:pt x="148" y="330"/>
                  </a:cubicBezTo>
                  <a:cubicBezTo>
                    <a:pt x="137" y="322"/>
                    <a:pt x="131" y="312"/>
                    <a:pt x="131" y="312"/>
                  </a:cubicBezTo>
                  <a:cubicBezTo>
                    <a:pt x="129" y="308"/>
                    <a:pt x="130" y="303"/>
                    <a:pt x="134" y="301"/>
                  </a:cubicBezTo>
                  <a:cubicBezTo>
                    <a:pt x="138" y="299"/>
                    <a:pt x="142" y="300"/>
                    <a:pt x="145" y="304"/>
                  </a:cubicBezTo>
                  <a:cubicBezTo>
                    <a:pt x="145" y="305"/>
                    <a:pt x="162" y="334"/>
                    <a:pt x="192" y="323"/>
                  </a:cubicBezTo>
                  <a:cubicBezTo>
                    <a:pt x="196" y="321"/>
                    <a:pt x="200" y="323"/>
                    <a:pt x="202" y="327"/>
                  </a:cubicBezTo>
                  <a:cubicBezTo>
                    <a:pt x="203" y="331"/>
                    <a:pt x="201" y="336"/>
                    <a:pt x="197" y="337"/>
                  </a:cubicBezTo>
                  <a:cubicBezTo>
                    <a:pt x="188" y="341"/>
                    <a:pt x="179" y="342"/>
                    <a:pt x="171" y="340"/>
                  </a:cubicBezTo>
                  <a:cubicBezTo>
                    <a:pt x="168" y="348"/>
                    <a:pt x="159" y="373"/>
                    <a:pt x="137" y="391"/>
                  </a:cubicBezTo>
                  <a:cubicBezTo>
                    <a:pt x="171" y="421"/>
                    <a:pt x="223" y="428"/>
                    <a:pt x="254" y="416"/>
                  </a:cubicBezTo>
                  <a:cubicBezTo>
                    <a:pt x="298" y="400"/>
                    <a:pt x="319" y="366"/>
                    <a:pt x="319" y="366"/>
                  </a:cubicBezTo>
                  <a:cubicBezTo>
                    <a:pt x="320" y="365"/>
                    <a:pt x="320" y="365"/>
                    <a:pt x="320" y="365"/>
                  </a:cubicBezTo>
                  <a:cubicBezTo>
                    <a:pt x="372" y="283"/>
                    <a:pt x="314" y="238"/>
                    <a:pt x="312" y="237"/>
                  </a:cubicBezTo>
                  <a:cubicBezTo>
                    <a:pt x="306" y="232"/>
                    <a:pt x="306" y="232"/>
                    <a:pt x="306" y="232"/>
                  </a:cubicBezTo>
                  <a:cubicBezTo>
                    <a:pt x="307" y="226"/>
                    <a:pt x="307" y="226"/>
                    <a:pt x="307" y="226"/>
                  </a:cubicBezTo>
                  <a:cubicBezTo>
                    <a:pt x="316" y="167"/>
                    <a:pt x="272" y="131"/>
                    <a:pt x="247" y="115"/>
                  </a:cubicBezTo>
                  <a:cubicBezTo>
                    <a:pt x="244" y="125"/>
                    <a:pt x="237" y="137"/>
                    <a:pt x="227" y="149"/>
                  </a:cubicBezTo>
                  <a:cubicBezTo>
                    <a:pt x="214" y="164"/>
                    <a:pt x="198" y="174"/>
                    <a:pt x="180" y="179"/>
                  </a:cubicBezTo>
                  <a:cubicBezTo>
                    <a:pt x="158" y="185"/>
                    <a:pt x="133" y="182"/>
                    <a:pt x="108" y="171"/>
                  </a:cubicBezTo>
                  <a:cubicBezTo>
                    <a:pt x="107" y="171"/>
                    <a:pt x="107" y="171"/>
                    <a:pt x="106" y="171"/>
                  </a:cubicBezTo>
                  <a:cubicBezTo>
                    <a:pt x="106" y="170"/>
                    <a:pt x="105" y="170"/>
                    <a:pt x="104" y="169"/>
                  </a:cubicBezTo>
                  <a:cubicBezTo>
                    <a:pt x="95" y="178"/>
                    <a:pt x="86" y="182"/>
                    <a:pt x="85" y="182"/>
                  </a:cubicBezTo>
                  <a:cubicBezTo>
                    <a:pt x="83" y="183"/>
                    <a:pt x="81" y="183"/>
                    <a:pt x="78" y="181"/>
                  </a:cubicBezTo>
                  <a:cubicBezTo>
                    <a:pt x="77" y="181"/>
                    <a:pt x="76" y="179"/>
                    <a:pt x="75" y="178"/>
                  </a:cubicBezTo>
                  <a:cubicBezTo>
                    <a:pt x="74" y="174"/>
                    <a:pt x="75" y="169"/>
                    <a:pt x="79" y="168"/>
                  </a:cubicBezTo>
                  <a:cubicBezTo>
                    <a:pt x="81" y="167"/>
                    <a:pt x="108" y="155"/>
                    <a:pt x="106" y="126"/>
                  </a:cubicBezTo>
                  <a:cubicBezTo>
                    <a:pt x="106" y="122"/>
                    <a:pt x="109" y="118"/>
                    <a:pt x="114" y="118"/>
                  </a:cubicBezTo>
                  <a:cubicBezTo>
                    <a:pt x="118" y="118"/>
                    <a:pt x="122" y="121"/>
                    <a:pt x="122" y="125"/>
                  </a:cubicBezTo>
                  <a:cubicBezTo>
                    <a:pt x="123" y="135"/>
                    <a:pt x="121" y="143"/>
                    <a:pt x="118" y="150"/>
                  </a:cubicBezTo>
                  <a:cubicBezTo>
                    <a:pt x="167" y="171"/>
                    <a:pt x="196" y="149"/>
                    <a:pt x="210" y="134"/>
                  </a:cubicBezTo>
                  <a:cubicBezTo>
                    <a:pt x="224" y="117"/>
                    <a:pt x="229" y="97"/>
                    <a:pt x="229" y="96"/>
                  </a:cubicBezTo>
                  <a:cubicBezTo>
                    <a:pt x="236" y="63"/>
                    <a:pt x="221" y="31"/>
                    <a:pt x="192" y="14"/>
                  </a:cubicBezTo>
                  <a:cubicBezTo>
                    <a:pt x="183" y="10"/>
                    <a:pt x="174" y="6"/>
                    <a:pt x="164" y="4"/>
                  </a:cubicBezTo>
                  <a:cubicBezTo>
                    <a:pt x="145" y="0"/>
                    <a:pt x="127" y="5"/>
                    <a:pt x="110" y="18"/>
                  </a:cubicBezTo>
                  <a:cubicBezTo>
                    <a:pt x="97" y="29"/>
                    <a:pt x="90" y="42"/>
                    <a:pt x="90" y="42"/>
                  </a:cubicBez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 name="Freeform 17">
              <a:extLst>
                <a:ext uri="{FF2B5EF4-FFF2-40B4-BE49-F238E27FC236}">
                  <a16:creationId xmlns:a16="http://schemas.microsoft.com/office/drawing/2014/main" id="{67C3B6E4-C627-4C51-B21F-3634520DD6C8}"/>
                </a:ext>
              </a:extLst>
            </p:cNvPr>
            <p:cNvSpPr>
              <a:spLocks/>
            </p:cNvSpPr>
            <p:nvPr/>
          </p:nvSpPr>
          <p:spPr bwMode="auto">
            <a:xfrm>
              <a:off x="2257743" y="1879490"/>
              <a:ext cx="700954" cy="646583"/>
            </a:xfrm>
            <a:custGeom>
              <a:avLst/>
              <a:gdLst/>
              <a:ahLst/>
              <a:cxnLst>
                <a:cxn ang="0">
                  <a:pos x="362" y="381"/>
                </a:cxn>
                <a:cxn ang="0">
                  <a:pos x="272" y="324"/>
                </a:cxn>
                <a:cxn ang="0">
                  <a:pos x="187" y="270"/>
                </a:cxn>
                <a:cxn ang="0">
                  <a:pos x="206" y="257"/>
                </a:cxn>
                <a:cxn ang="0">
                  <a:pos x="310" y="296"/>
                </a:cxn>
                <a:cxn ang="0">
                  <a:pos x="325" y="302"/>
                </a:cxn>
                <a:cxn ang="0">
                  <a:pos x="409" y="373"/>
                </a:cxn>
                <a:cxn ang="0">
                  <a:pos x="464" y="367"/>
                </a:cxn>
                <a:cxn ang="0">
                  <a:pos x="513" y="267"/>
                </a:cxn>
                <a:cxn ang="0">
                  <a:pos x="518" y="254"/>
                </a:cxn>
                <a:cxn ang="0">
                  <a:pos x="488" y="206"/>
                </a:cxn>
                <a:cxn ang="0">
                  <a:pos x="370" y="192"/>
                </a:cxn>
                <a:cxn ang="0">
                  <a:pos x="294" y="175"/>
                </a:cxn>
                <a:cxn ang="0">
                  <a:pos x="330" y="218"/>
                </a:cxn>
                <a:cxn ang="0">
                  <a:pos x="313" y="221"/>
                </a:cxn>
                <a:cxn ang="0">
                  <a:pos x="206" y="36"/>
                </a:cxn>
                <a:cxn ang="0">
                  <a:pos x="34" y="300"/>
                </a:cxn>
                <a:cxn ang="0">
                  <a:pos x="24" y="452"/>
                </a:cxn>
                <a:cxn ang="0">
                  <a:pos x="67" y="488"/>
                </a:cxn>
                <a:cxn ang="0">
                  <a:pos x="182" y="495"/>
                </a:cxn>
                <a:cxn ang="0">
                  <a:pos x="188" y="492"/>
                </a:cxn>
                <a:cxn ang="0">
                  <a:pos x="251" y="369"/>
                </a:cxn>
                <a:cxn ang="0">
                  <a:pos x="208" y="383"/>
                </a:cxn>
                <a:cxn ang="0">
                  <a:pos x="202" y="374"/>
                </a:cxn>
                <a:cxn ang="0">
                  <a:pos x="227" y="366"/>
                </a:cxn>
                <a:cxn ang="0">
                  <a:pos x="258" y="336"/>
                </a:cxn>
                <a:cxn ang="0">
                  <a:pos x="270" y="346"/>
                </a:cxn>
                <a:cxn ang="0">
                  <a:pos x="215" y="502"/>
                </a:cxn>
                <a:cxn ang="0">
                  <a:pos x="345" y="463"/>
                </a:cxn>
                <a:cxn ang="0">
                  <a:pos x="365" y="414"/>
                </a:cxn>
                <a:cxn ang="0">
                  <a:pos x="388" y="414"/>
                </a:cxn>
                <a:cxn ang="0">
                  <a:pos x="426" y="416"/>
                </a:cxn>
                <a:cxn ang="0">
                  <a:pos x="406" y="396"/>
                </a:cxn>
              </a:cxnLst>
              <a:rect l="0" t="0" r="r" b="b"/>
              <a:pathLst>
                <a:path w="559" h="516">
                  <a:moveTo>
                    <a:pt x="406" y="396"/>
                  </a:moveTo>
                  <a:cubicBezTo>
                    <a:pt x="393" y="394"/>
                    <a:pt x="377" y="390"/>
                    <a:pt x="362" y="381"/>
                  </a:cubicBezTo>
                  <a:cubicBezTo>
                    <a:pt x="342" y="370"/>
                    <a:pt x="323" y="351"/>
                    <a:pt x="308" y="321"/>
                  </a:cubicBezTo>
                  <a:cubicBezTo>
                    <a:pt x="300" y="323"/>
                    <a:pt x="287" y="325"/>
                    <a:pt x="272" y="324"/>
                  </a:cubicBezTo>
                  <a:cubicBezTo>
                    <a:pt x="260" y="323"/>
                    <a:pt x="244" y="320"/>
                    <a:pt x="228" y="311"/>
                  </a:cubicBezTo>
                  <a:cubicBezTo>
                    <a:pt x="214" y="303"/>
                    <a:pt x="199" y="290"/>
                    <a:pt x="187" y="270"/>
                  </a:cubicBezTo>
                  <a:cubicBezTo>
                    <a:pt x="183" y="264"/>
                    <a:pt x="185" y="257"/>
                    <a:pt x="190" y="254"/>
                  </a:cubicBezTo>
                  <a:cubicBezTo>
                    <a:pt x="196" y="250"/>
                    <a:pt x="203" y="252"/>
                    <a:pt x="206" y="257"/>
                  </a:cubicBezTo>
                  <a:cubicBezTo>
                    <a:pt x="243" y="315"/>
                    <a:pt x="295" y="301"/>
                    <a:pt x="308" y="297"/>
                  </a:cubicBezTo>
                  <a:cubicBezTo>
                    <a:pt x="308" y="296"/>
                    <a:pt x="309" y="296"/>
                    <a:pt x="310" y="296"/>
                  </a:cubicBezTo>
                  <a:cubicBezTo>
                    <a:pt x="313" y="294"/>
                    <a:pt x="316" y="294"/>
                    <a:pt x="319" y="296"/>
                  </a:cubicBezTo>
                  <a:cubicBezTo>
                    <a:pt x="322" y="297"/>
                    <a:pt x="324" y="299"/>
                    <a:pt x="325" y="302"/>
                  </a:cubicBezTo>
                  <a:cubicBezTo>
                    <a:pt x="326" y="303"/>
                    <a:pt x="326" y="303"/>
                    <a:pt x="326" y="304"/>
                  </a:cubicBezTo>
                  <a:cubicBezTo>
                    <a:pt x="344" y="345"/>
                    <a:pt x="372" y="368"/>
                    <a:pt x="409" y="373"/>
                  </a:cubicBezTo>
                  <a:cubicBezTo>
                    <a:pt x="438" y="376"/>
                    <a:pt x="461" y="368"/>
                    <a:pt x="462" y="368"/>
                  </a:cubicBezTo>
                  <a:cubicBezTo>
                    <a:pt x="462" y="367"/>
                    <a:pt x="463" y="367"/>
                    <a:pt x="464" y="367"/>
                  </a:cubicBezTo>
                  <a:cubicBezTo>
                    <a:pt x="490" y="353"/>
                    <a:pt x="506" y="333"/>
                    <a:pt x="512" y="308"/>
                  </a:cubicBezTo>
                  <a:cubicBezTo>
                    <a:pt x="517" y="285"/>
                    <a:pt x="513" y="267"/>
                    <a:pt x="513" y="267"/>
                  </a:cubicBezTo>
                  <a:cubicBezTo>
                    <a:pt x="511" y="259"/>
                    <a:pt x="511" y="259"/>
                    <a:pt x="511" y="259"/>
                  </a:cubicBezTo>
                  <a:cubicBezTo>
                    <a:pt x="518" y="254"/>
                    <a:pt x="518" y="254"/>
                    <a:pt x="518" y="254"/>
                  </a:cubicBezTo>
                  <a:cubicBezTo>
                    <a:pt x="559" y="224"/>
                    <a:pt x="557" y="186"/>
                    <a:pt x="551" y="163"/>
                  </a:cubicBezTo>
                  <a:cubicBezTo>
                    <a:pt x="539" y="177"/>
                    <a:pt x="518" y="195"/>
                    <a:pt x="488" y="206"/>
                  </a:cubicBezTo>
                  <a:cubicBezTo>
                    <a:pt x="465" y="214"/>
                    <a:pt x="438" y="215"/>
                    <a:pt x="410" y="208"/>
                  </a:cubicBezTo>
                  <a:cubicBezTo>
                    <a:pt x="396" y="205"/>
                    <a:pt x="382" y="199"/>
                    <a:pt x="370" y="192"/>
                  </a:cubicBezTo>
                  <a:cubicBezTo>
                    <a:pt x="359" y="186"/>
                    <a:pt x="350" y="179"/>
                    <a:pt x="342" y="171"/>
                  </a:cubicBezTo>
                  <a:cubicBezTo>
                    <a:pt x="327" y="176"/>
                    <a:pt x="311" y="178"/>
                    <a:pt x="294" y="175"/>
                  </a:cubicBezTo>
                  <a:cubicBezTo>
                    <a:pt x="304" y="184"/>
                    <a:pt x="315" y="193"/>
                    <a:pt x="327" y="202"/>
                  </a:cubicBezTo>
                  <a:cubicBezTo>
                    <a:pt x="332" y="205"/>
                    <a:pt x="333" y="213"/>
                    <a:pt x="330" y="218"/>
                  </a:cubicBezTo>
                  <a:cubicBezTo>
                    <a:pt x="326" y="223"/>
                    <a:pt x="319" y="224"/>
                    <a:pt x="314" y="221"/>
                  </a:cubicBezTo>
                  <a:cubicBezTo>
                    <a:pt x="314" y="221"/>
                    <a:pt x="314" y="221"/>
                    <a:pt x="313" y="221"/>
                  </a:cubicBezTo>
                  <a:cubicBezTo>
                    <a:pt x="277" y="195"/>
                    <a:pt x="249" y="165"/>
                    <a:pt x="231" y="129"/>
                  </a:cubicBezTo>
                  <a:cubicBezTo>
                    <a:pt x="217" y="101"/>
                    <a:pt x="209" y="69"/>
                    <a:pt x="206" y="36"/>
                  </a:cubicBezTo>
                  <a:cubicBezTo>
                    <a:pt x="206" y="23"/>
                    <a:pt x="206" y="11"/>
                    <a:pt x="207" y="0"/>
                  </a:cubicBezTo>
                  <a:cubicBezTo>
                    <a:pt x="34" y="300"/>
                    <a:pt x="34" y="300"/>
                    <a:pt x="34" y="300"/>
                  </a:cubicBezTo>
                  <a:cubicBezTo>
                    <a:pt x="17" y="329"/>
                    <a:pt x="2" y="357"/>
                    <a:pt x="1" y="389"/>
                  </a:cubicBezTo>
                  <a:cubicBezTo>
                    <a:pt x="0" y="427"/>
                    <a:pt x="24" y="452"/>
                    <a:pt x="24" y="452"/>
                  </a:cubicBezTo>
                  <a:cubicBezTo>
                    <a:pt x="24" y="453"/>
                    <a:pt x="24" y="453"/>
                    <a:pt x="24" y="453"/>
                  </a:cubicBezTo>
                  <a:cubicBezTo>
                    <a:pt x="38" y="467"/>
                    <a:pt x="52" y="479"/>
                    <a:pt x="67" y="488"/>
                  </a:cubicBezTo>
                  <a:cubicBezTo>
                    <a:pt x="93" y="502"/>
                    <a:pt x="120" y="508"/>
                    <a:pt x="148" y="505"/>
                  </a:cubicBezTo>
                  <a:cubicBezTo>
                    <a:pt x="169" y="502"/>
                    <a:pt x="182" y="495"/>
                    <a:pt x="182" y="495"/>
                  </a:cubicBezTo>
                  <a:cubicBezTo>
                    <a:pt x="187" y="492"/>
                    <a:pt x="187" y="492"/>
                    <a:pt x="187" y="492"/>
                  </a:cubicBezTo>
                  <a:cubicBezTo>
                    <a:pt x="188" y="492"/>
                    <a:pt x="188" y="492"/>
                    <a:pt x="188" y="492"/>
                  </a:cubicBezTo>
                  <a:cubicBezTo>
                    <a:pt x="193" y="489"/>
                    <a:pt x="202" y="484"/>
                    <a:pt x="210" y="476"/>
                  </a:cubicBezTo>
                  <a:cubicBezTo>
                    <a:pt x="225" y="462"/>
                    <a:pt x="257" y="424"/>
                    <a:pt x="251" y="369"/>
                  </a:cubicBezTo>
                  <a:cubicBezTo>
                    <a:pt x="244" y="375"/>
                    <a:pt x="237" y="379"/>
                    <a:pt x="231" y="381"/>
                  </a:cubicBezTo>
                  <a:cubicBezTo>
                    <a:pt x="219" y="384"/>
                    <a:pt x="209" y="383"/>
                    <a:pt x="208" y="383"/>
                  </a:cubicBezTo>
                  <a:cubicBezTo>
                    <a:pt x="207" y="382"/>
                    <a:pt x="206" y="382"/>
                    <a:pt x="205" y="382"/>
                  </a:cubicBezTo>
                  <a:cubicBezTo>
                    <a:pt x="203" y="380"/>
                    <a:pt x="201" y="377"/>
                    <a:pt x="202" y="374"/>
                  </a:cubicBezTo>
                  <a:cubicBezTo>
                    <a:pt x="202" y="369"/>
                    <a:pt x="206" y="367"/>
                    <a:pt x="211" y="367"/>
                  </a:cubicBezTo>
                  <a:cubicBezTo>
                    <a:pt x="211" y="367"/>
                    <a:pt x="218" y="368"/>
                    <a:pt x="227" y="366"/>
                  </a:cubicBezTo>
                  <a:cubicBezTo>
                    <a:pt x="237" y="362"/>
                    <a:pt x="245" y="354"/>
                    <a:pt x="248" y="341"/>
                  </a:cubicBezTo>
                  <a:cubicBezTo>
                    <a:pt x="249" y="337"/>
                    <a:pt x="254" y="335"/>
                    <a:pt x="258" y="336"/>
                  </a:cubicBezTo>
                  <a:cubicBezTo>
                    <a:pt x="259" y="336"/>
                    <a:pt x="259" y="337"/>
                    <a:pt x="260" y="337"/>
                  </a:cubicBezTo>
                  <a:cubicBezTo>
                    <a:pt x="265" y="338"/>
                    <a:pt x="269" y="341"/>
                    <a:pt x="270" y="346"/>
                  </a:cubicBezTo>
                  <a:cubicBezTo>
                    <a:pt x="289" y="422"/>
                    <a:pt x="246" y="474"/>
                    <a:pt x="226" y="493"/>
                  </a:cubicBezTo>
                  <a:cubicBezTo>
                    <a:pt x="222" y="497"/>
                    <a:pt x="218" y="500"/>
                    <a:pt x="215" y="502"/>
                  </a:cubicBezTo>
                  <a:cubicBezTo>
                    <a:pt x="262" y="516"/>
                    <a:pt x="306" y="503"/>
                    <a:pt x="343" y="465"/>
                  </a:cubicBezTo>
                  <a:cubicBezTo>
                    <a:pt x="343" y="464"/>
                    <a:pt x="344" y="463"/>
                    <a:pt x="345" y="463"/>
                  </a:cubicBezTo>
                  <a:cubicBezTo>
                    <a:pt x="345" y="462"/>
                    <a:pt x="346" y="461"/>
                    <a:pt x="346" y="461"/>
                  </a:cubicBezTo>
                  <a:cubicBezTo>
                    <a:pt x="351" y="456"/>
                    <a:pt x="365" y="436"/>
                    <a:pt x="365" y="414"/>
                  </a:cubicBezTo>
                  <a:cubicBezTo>
                    <a:pt x="365" y="408"/>
                    <a:pt x="370" y="403"/>
                    <a:pt x="377" y="403"/>
                  </a:cubicBezTo>
                  <a:cubicBezTo>
                    <a:pt x="383" y="402"/>
                    <a:pt x="388" y="408"/>
                    <a:pt x="388" y="414"/>
                  </a:cubicBezTo>
                  <a:cubicBezTo>
                    <a:pt x="389" y="428"/>
                    <a:pt x="385" y="441"/>
                    <a:pt x="380" y="451"/>
                  </a:cubicBezTo>
                  <a:cubicBezTo>
                    <a:pt x="398" y="444"/>
                    <a:pt x="413" y="433"/>
                    <a:pt x="426" y="416"/>
                  </a:cubicBezTo>
                  <a:cubicBezTo>
                    <a:pt x="432" y="409"/>
                    <a:pt x="436" y="402"/>
                    <a:pt x="439" y="396"/>
                  </a:cubicBezTo>
                  <a:cubicBezTo>
                    <a:pt x="430" y="397"/>
                    <a:pt x="418" y="397"/>
                    <a:pt x="406" y="396"/>
                  </a:cubicBezTo>
                  <a:close/>
                </a:path>
              </a:pathLst>
            </a:cu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 name="Freeform 18">
              <a:extLst>
                <a:ext uri="{FF2B5EF4-FFF2-40B4-BE49-F238E27FC236}">
                  <a16:creationId xmlns:a16="http://schemas.microsoft.com/office/drawing/2014/main" id="{4C1A8C4B-974D-4A15-8637-590D5FCC8BCE}"/>
                </a:ext>
              </a:extLst>
            </p:cNvPr>
            <p:cNvSpPr>
              <a:spLocks/>
            </p:cNvSpPr>
            <p:nvPr/>
          </p:nvSpPr>
          <p:spPr bwMode="auto">
            <a:xfrm>
              <a:off x="1891836" y="1476846"/>
              <a:ext cx="752387" cy="869947"/>
            </a:xfrm>
            <a:custGeom>
              <a:avLst/>
              <a:gdLst/>
              <a:ahLst/>
              <a:cxnLst>
                <a:cxn ang="0">
                  <a:pos x="234" y="325"/>
                </a:cxn>
                <a:cxn ang="0">
                  <a:pos x="132" y="258"/>
                </a:cxn>
                <a:cxn ang="0">
                  <a:pos x="171" y="259"/>
                </a:cxn>
                <a:cxn ang="0">
                  <a:pos x="457" y="297"/>
                </a:cxn>
                <a:cxn ang="0">
                  <a:pos x="511" y="248"/>
                </a:cxn>
                <a:cxn ang="0">
                  <a:pos x="588" y="117"/>
                </a:cxn>
                <a:cxn ang="0">
                  <a:pos x="593" y="106"/>
                </a:cxn>
                <a:cxn ang="0">
                  <a:pos x="562" y="16"/>
                </a:cxn>
                <a:cxn ang="0">
                  <a:pos x="471" y="25"/>
                </a:cxn>
                <a:cxn ang="0">
                  <a:pos x="449" y="107"/>
                </a:cxn>
                <a:cxn ang="0">
                  <a:pos x="509" y="138"/>
                </a:cxn>
                <a:cxn ang="0">
                  <a:pos x="485" y="180"/>
                </a:cxn>
                <a:cxn ang="0">
                  <a:pos x="470" y="191"/>
                </a:cxn>
                <a:cxn ang="0">
                  <a:pos x="423" y="100"/>
                </a:cxn>
                <a:cxn ang="0">
                  <a:pos x="431" y="10"/>
                </a:cxn>
                <a:cxn ang="0">
                  <a:pos x="316" y="25"/>
                </a:cxn>
                <a:cxn ang="0">
                  <a:pos x="310" y="23"/>
                </a:cxn>
                <a:cxn ang="0">
                  <a:pos x="260" y="21"/>
                </a:cxn>
                <a:cxn ang="0">
                  <a:pos x="196" y="83"/>
                </a:cxn>
                <a:cxn ang="0">
                  <a:pos x="224" y="164"/>
                </a:cxn>
                <a:cxn ang="0">
                  <a:pos x="301" y="139"/>
                </a:cxn>
                <a:cxn ang="0">
                  <a:pos x="308" y="109"/>
                </a:cxn>
                <a:cxn ang="0">
                  <a:pos x="350" y="139"/>
                </a:cxn>
                <a:cxn ang="0">
                  <a:pos x="324" y="149"/>
                </a:cxn>
                <a:cxn ang="0">
                  <a:pos x="322" y="151"/>
                </a:cxn>
                <a:cxn ang="0">
                  <a:pos x="302" y="213"/>
                </a:cxn>
                <a:cxn ang="0">
                  <a:pos x="294" y="251"/>
                </a:cxn>
                <a:cxn ang="0">
                  <a:pos x="175" y="131"/>
                </a:cxn>
                <a:cxn ang="0">
                  <a:pos x="113" y="134"/>
                </a:cxn>
                <a:cxn ang="0">
                  <a:pos x="95" y="175"/>
                </a:cxn>
                <a:cxn ang="0">
                  <a:pos x="92" y="176"/>
                </a:cxn>
                <a:cxn ang="0">
                  <a:pos x="32" y="268"/>
                </a:cxn>
                <a:cxn ang="0">
                  <a:pos x="33" y="274"/>
                </a:cxn>
                <a:cxn ang="0">
                  <a:pos x="108" y="350"/>
                </a:cxn>
                <a:cxn ang="0">
                  <a:pos x="185" y="332"/>
                </a:cxn>
                <a:cxn ang="0">
                  <a:pos x="181" y="386"/>
                </a:cxn>
                <a:cxn ang="0">
                  <a:pos x="180" y="400"/>
                </a:cxn>
                <a:cxn ang="0">
                  <a:pos x="103" y="373"/>
                </a:cxn>
                <a:cxn ang="0">
                  <a:pos x="1" y="357"/>
                </a:cxn>
                <a:cxn ang="0">
                  <a:pos x="45" y="361"/>
                </a:cxn>
                <a:cxn ang="0">
                  <a:pos x="10" y="417"/>
                </a:cxn>
                <a:cxn ang="0">
                  <a:pos x="8" y="421"/>
                </a:cxn>
                <a:cxn ang="0">
                  <a:pos x="39" y="551"/>
                </a:cxn>
                <a:cxn ang="0">
                  <a:pos x="147" y="425"/>
                </a:cxn>
                <a:cxn ang="0">
                  <a:pos x="220" y="424"/>
                </a:cxn>
                <a:cxn ang="0">
                  <a:pos x="289" y="498"/>
                </a:cxn>
                <a:cxn ang="0">
                  <a:pos x="154" y="448"/>
                </a:cxn>
                <a:cxn ang="0">
                  <a:pos x="79" y="505"/>
                </a:cxn>
                <a:cxn ang="0">
                  <a:pos x="62" y="576"/>
                </a:cxn>
                <a:cxn ang="0">
                  <a:pos x="62" y="576"/>
                </a:cxn>
                <a:cxn ang="0">
                  <a:pos x="63" y="578"/>
                </a:cxn>
                <a:cxn ang="0">
                  <a:pos x="177" y="692"/>
                </a:cxn>
                <a:cxn ang="0">
                  <a:pos x="241" y="681"/>
                </a:cxn>
                <a:cxn ang="0">
                  <a:pos x="306" y="607"/>
                </a:cxn>
              </a:cxnLst>
              <a:rect l="0" t="0" r="r" b="b"/>
              <a:pathLst>
                <a:path w="600" h="693">
                  <a:moveTo>
                    <a:pt x="475" y="312"/>
                  </a:moveTo>
                  <a:cubicBezTo>
                    <a:pt x="469" y="317"/>
                    <a:pt x="462" y="321"/>
                    <a:pt x="455" y="325"/>
                  </a:cubicBezTo>
                  <a:cubicBezTo>
                    <a:pt x="439" y="334"/>
                    <a:pt x="420" y="341"/>
                    <a:pt x="398" y="346"/>
                  </a:cubicBezTo>
                  <a:cubicBezTo>
                    <a:pt x="370" y="353"/>
                    <a:pt x="337" y="354"/>
                    <a:pt x="300" y="347"/>
                  </a:cubicBezTo>
                  <a:cubicBezTo>
                    <a:pt x="279" y="343"/>
                    <a:pt x="257" y="336"/>
                    <a:pt x="234" y="325"/>
                  </a:cubicBezTo>
                  <a:cubicBezTo>
                    <a:pt x="234" y="325"/>
                    <a:pt x="234" y="325"/>
                    <a:pt x="234" y="325"/>
                  </a:cubicBezTo>
                  <a:cubicBezTo>
                    <a:pt x="234" y="325"/>
                    <a:pt x="234" y="325"/>
                    <a:pt x="234" y="325"/>
                  </a:cubicBezTo>
                  <a:cubicBezTo>
                    <a:pt x="234" y="325"/>
                    <a:pt x="222" y="319"/>
                    <a:pt x="206" y="310"/>
                  </a:cubicBezTo>
                  <a:cubicBezTo>
                    <a:pt x="195" y="304"/>
                    <a:pt x="183" y="296"/>
                    <a:pt x="170" y="287"/>
                  </a:cubicBezTo>
                  <a:cubicBezTo>
                    <a:pt x="157" y="279"/>
                    <a:pt x="144" y="269"/>
                    <a:pt x="132" y="258"/>
                  </a:cubicBezTo>
                  <a:cubicBezTo>
                    <a:pt x="124" y="251"/>
                    <a:pt x="116" y="244"/>
                    <a:pt x="110" y="237"/>
                  </a:cubicBezTo>
                  <a:cubicBezTo>
                    <a:pt x="106" y="232"/>
                    <a:pt x="107" y="224"/>
                    <a:pt x="111" y="220"/>
                  </a:cubicBezTo>
                  <a:cubicBezTo>
                    <a:pt x="116" y="216"/>
                    <a:pt x="124" y="217"/>
                    <a:pt x="128" y="222"/>
                  </a:cubicBezTo>
                  <a:cubicBezTo>
                    <a:pt x="133" y="228"/>
                    <a:pt x="140" y="235"/>
                    <a:pt x="147" y="241"/>
                  </a:cubicBezTo>
                  <a:cubicBezTo>
                    <a:pt x="154" y="247"/>
                    <a:pt x="162" y="254"/>
                    <a:pt x="171" y="259"/>
                  </a:cubicBezTo>
                  <a:cubicBezTo>
                    <a:pt x="187" y="271"/>
                    <a:pt x="204" y="282"/>
                    <a:pt x="217" y="290"/>
                  </a:cubicBezTo>
                  <a:cubicBezTo>
                    <a:pt x="232" y="298"/>
                    <a:pt x="243" y="303"/>
                    <a:pt x="244" y="304"/>
                  </a:cubicBezTo>
                  <a:cubicBezTo>
                    <a:pt x="280" y="321"/>
                    <a:pt x="313" y="328"/>
                    <a:pt x="342" y="328"/>
                  </a:cubicBezTo>
                  <a:cubicBezTo>
                    <a:pt x="371" y="329"/>
                    <a:pt x="396" y="324"/>
                    <a:pt x="418" y="316"/>
                  </a:cubicBezTo>
                  <a:cubicBezTo>
                    <a:pt x="432" y="311"/>
                    <a:pt x="445" y="304"/>
                    <a:pt x="457" y="297"/>
                  </a:cubicBezTo>
                  <a:cubicBezTo>
                    <a:pt x="472" y="287"/>
                    <a:pt x="484" y="277"/>
                    <a:pt x="493" y="269"/>
                  </a:cubicBezTo>
                  <a:cubicBezTo>
                    <a:pt x="505" y="257"/>
                    <a:pt x="511" y="249"/>
                    <a:pt x="511" y="248"/>
                  </a:cubicBezTo>
                  <a:cubicBezTo>
                    <a:pt x="511" y="248"/>
                    <a:pt x="511" y="248"/>
                    <a:pt x="511" y="248"/>
                  </a:cubicBezTo>
                  <a:cubicBezTo>
                    <a:pt x="511" y="248"/>
                    <a:pt x="511" y="248"/>
                    <a:pt x="511" y="248"/>
                  </a:cubicBezTo>
                  <a:cubicBezTo>
                    <a:pt x="511" y="248"/>
                    <a:pt x="511" y="248"/>
                    <a:pt x="511" y="248"/>
                  </a:cubicBezTo>
                  <a:cubicBezTo>
                    <a:pt x="511" y="248"/>
                    <a:pt x="511" y="248"/>
                    <a:pt x="511" y="248"/>
                  </a:cubicBezTo>
                  <a:cubicBezTo>
                    <a:pt x="511" y="248"/>
                    <a:pt x="511" y="248"/>
                    <a:pt x="511" y="248"/>
                  </a:cubicBezTo>
                  <a:cubicBezTo>
                    <a:pt x="512" y="247"/>
                    <a:pt x="513" y="247"/>
                    <a:pt x="514" y="246"/>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9" y="115"/>
                    <a:pt x="591" y="112"/>
                    <a:pt x="593" y="106"/>
                  </a:cubicBezTo>
                  <a:cubicBezTo>
                    <a:pt x="596" y="101"/>
                    <a:pt x="598" y="94"/>
                    <a:pt x="599" y="86"/>
                  </a:cubicBezTo>
                  <a:cubicBezTo>
                    <a:pt x="600" y="81"/>
                    <a:pt x="600" y="75"/>
                    <a:pt x="600" y="70"/>
                  </a:cubicBezTo>
                  <a:cubicBezTo>
                    <a:pt x="599" y="62"/>
                    <a:pt x="597" y="55"/>
                    <a:pt x="593" y="47"/>
                  </a:cubicBezTo>
                  <a:cubicBezTo>
                    <a:pt x="591" y="43"/>
                    <a:pt x="588" y="38"/>
                    <a:pt x="584" y="34"/>
                  </a:cubicBezTo>
                  <a:cubicBezTo>
                    <a:pt x="577" y="26"/>
                    <a:pt x="570" y="20"/>
                    <a:pt x="562" y="16"/>
                  </a:cubicBezTo>
                  <a:cubicBezTo>
                    <a:pt x="551" y="9"/>
                    <a:pt x="539" y="6"/>
                    <a:pt x="527" y="5"/>
                  </a:cubicBezTo>
                  <a:cubicBezTo>
                    <a:pt x="515" y="4"/>
                    <a:pt x="504" y="6"/>
                    <a:pt x="493" y="11"/>
                  </a:cubicBezTo>
                  <a:cubicBezTo>
                    <a:pt x="486" y="14"/>
                    <a:pt x="479" y="18"/>
                    <a:pt x="472" y="24"/>
                  </a:cubicBezTo>
                  <a:cubicBezTo>
                    <a:pt x="472" y="24"/>
                    <a:pt x="472" y="24"/>
                    <a:pt x="472" y="24"/>
                  </a:cubicBezTo>
                  <a:cubicBezTo>
                    <a:pt x="472" y="24"/>
                    <a:pt x="472" y="24"/>
                    <a:pt x="471" y="25"/>
                  </a:cubicBezTo>
                  <a:cubicBezTo>
                    <a:pt x="470" y="26"/>
                    <a:pt x="469" y="27"/>
                    <a:pt x="467" y="29"/>
                  </a:cubicBezTo>
                  <a:cubicBezTo>
                    <a:pt x="464" y="32"/>
                    <a:pt x="460" y="37"/>
                    <a:pt x="456" y="44"/>
                  </a:cubicBezTo>
                  <a:cubicBezTo>
                    <a:pt x="454" y="49"/>
                    <a:pt x="451" y="54"/>
                    <a:pt x="449" y="60"/>
                  </a:cubicBezTo>
                  <a:cubicBezTo>
                    <a:pt x="447" y="67"/>
                    <a:pt x="445" y="74"/>
                    <a:pt x="445" y="82"/>
                  </a:cubicBezTo>
                  <a:cubicBezTo>
                    <a:pt x="445" y="90"/>
                    <a:pt x="446" y="99"/>
                    <a:pt x="449" y="107"/>
                  </a:cubicBezTo>
                  <a:cubicBezTo>
                    <a:pt x="452" y="113"/>
                    <a:pt x="454" y="119"/>
                    <a:pt x="459" y="125"/>
                  </a:cubicBezTo>
                  <a:cubicBezTo>
                    <a:pt x="464" y="132"/>
                    <a:pt x="471" y="140"/>
                    <a:pt x="481" y="148"/>
                  </a:cubicBezTo>
                  <a:cubicBezTo>
                    <a:pt x="482" y="146"/>
                    <a:pt x="484" y="144"/>
                    <a:pt x="486" y="143"/>
                  </a:cubicBezTo>
                  <a:cubicBezTo>
                    <a:pt x="489" y="139"/>
                    <a:pt x="494" y="136"/>
                    <a:pt x="499" y="134"/>
                  </a:cubicBezTo>
                  <a:cubicBezTo>
                    <a:pt x="503" y="132"/>
                    <a:pt x="508" y="134"/>
                    <a:pt x="509" y="138"/>
                  </a:cubicBezTo>
                  <a:cubicBezTo>
                    <a:pt x="511" y="142"/>
                    <a:pt x="509" y="146"/>
                    <a:pt x="505" y="148"/>
                  </a:cubicBezTo>
                  <a:cubicBezTo>
                    <a:pt x="502" y="150"/>
                    <a:pt x="499" y="152"/>
                    <a:pt x="496" y="154"/>
                  </a:cubicBezTo>
                  <a:cubicBezTo>
                    <a:pt x="494" y="156"/>
                    <a:pt x="492" y="159"/>
                    <a:pt x="490" y="161"/>
                  </a:cubicBezTo>
                  <a:cubicBezTo>
                    <a:pt x="489" y="164"/>
                    <a:pt x="487" y="168"/>
                    <a:pt x="486" y="171"/>
                  </a:cubicBezTo>
                  <a:cubicBezTo>
                    <a:pt x="486" y="174"/>
                    <a:pt x="485" y="177"/>
                    <a:pt x="485" y="180"/>
                  </a:cubicBezTo>
                  <a:cubicBezTo>
                    <a:pt x="484" y="185"/>
                    <a:pt x="485" y="189"/>
                    <a:pt x="485" y="189"/>
                  </a:cubicBezTo>
                  <a:cubicBezTo>
                    <a:pt x="485" y="189"/>
                    <a:pt x="485" y="189"/>
                    <a:pt x="485" y="189"/>
                  </a:cubicBezTo>
                  <a:cubicBezTo>
                    <a:pt x="485" y="189"/>
                    <a:pt x="485" y="189"/>
                    <a:pt x="485" y="189"/>
                  </a:cubicBezTo>
                  <a:cubicBezTo>
                    <a:pt x="486" y="194"/>
                    <a:pt x="483" y="197"/>
                    <a:pt x="478" y="198"/>
                  </a:cubicBezTo>
                  <a:cubicBezTo>
                    <a:pt x="474" y="199"/>
                    <a:pt x="470" y="196"/>
                    <a:pt x="470" y="191"/>
                  </a:cubicBezTo>
                  <a:cubicBezTo>
                    <a:pt x="470" y="191"/>
                    <a:pt x="469" y="188"/>
                    <a:pt x="469" y="184"/>
                  </a:cubicBezTo>
                  <a:cubicBezTo>
                    <a:pt x="469" y="180"/>
                    <a:pt x="470" y="174"/>
                    <a:pt x="471" y="169"/>
                  </a:cubicBezTo>
                  <a:cubicBezTo>
                    <a:pt x="470" y="168"/>
                    <a:pt x="469" y="168"/>
                    <a:pt x="468" y="167"/>
                  </a:cubicBezTo>
                  <a:cubicBezTo>
                    <a:pt x="454" y="157"/>
                    <a:pt x="444" y="146"/>
                    <a:pt x="437" y="135"/>
                  </a:cubicBezTo>
                  <a:cubicBezTo>
                    <a:pt x="430" y="123"/>
                    <a:pt x="425" y="112"/>
                    <a:pt x="423" y="100"/>
                  </a:cubicBezTo>
                  <a:cubicBezTo>
                    <a:pt x="422" y="93"/>
                    <a:pt x="422" y="85"/>
                    <a:pt x="422" y="78"/>
                  </a:cubicBezTo>
                  <a:cubicBezTo>
                    <a:pt x="423" y="69"/>
                    <a:pt x="425" y="60"/>
                    <a:pt x="427" y="52"/>
                  </a:cubicBezTo>
                  <a:cubicBezTo>
                    <a:pt x="430" y="45"/>
                    <a:pt x="433" y="38"/>
                    <a:pt x="436" y="32"/>
                  </a:cubicBezTo>
                  <a:cubicBezTo>
                    <a:pt x="440" y="27"/>
                    <a:pt x="443" y="22"/>
                    <a:pt x="446" y="18"/>
                  </a:cubicBezTo>
                  <a:cubicBezTo>
                    <a:pt x="442" y="15"/>
                    <a:pt x="437" y="13"/>
                    <a:pt x="431" y="10"/>
                  </a:cubicBezTo>
                  <a:cubicBezTo>
                    <a:pt x="421" y="7"/>
                    <a:pt x="410" y="3"/>
                    <a:pt x="399" y="2"/>
                  </a:cubicBezTo>
                  <a:cubicBezTo>
                    <a:pt x="391" y="0"/>
                    <a:pt x="383" y="0"/>
                    <a:pt x="374" y="1"/>
                  </a:cubicBezTo>
                  <a:cubicBezTo>
                    <a:pt x="363" y="1"/>
                    <a:pt x="352" y="4"/>
                    <a:pt x="340" y="9"/>
                  </a:cubicBezTo>
                  <a:cubicBezTo>
                    <a:pt x="334" y="12"/>
                    <a:pt x="327" y="16"/>
                    <a:pt x="321" y="21"/>
                  </a:cubicBezTo>
                  <a:cubicBezTo>
                    <a:pt x="316" y="25"/>
                    <a:pt x="316" y="25"/>
                    <a:pt x="316" y="25"/>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09" y="23"/>
                    <a:pt x="308" y="23"/>
                  </a:cubicBezTo>
                  <a:cubicBezTo>
                    <a:pt x="307" y="22"/>
                    <a:pt x="305" y="22"/>
                    <a:pt x="302" y="21"/>
                  </a:cubicBezTo>
                  <a:cubicBezTo>
                    <a:pt x="296" y="20"/>
                    <a:pt x="288" y="19"/>
                    <a:pt x="279" y="19"/>
                  </a:cubicBezTo>
                  <a:cubicBezTo>
                    <a:pt x="273" y="19"/>
                    <a:pt x="267" y="20"/>
                    <a:pt x="260" y="21"/>
                  </a:cubicBezTo>
                  <a:cubicBezTo>
                    <a:pt x="252" y="22"/>
                    <a:pt x="243" y="25"/>
                    <a:pt x="235" y="30"/>
                  </a:cubicBezTo>
                  <a:cubicBezTo>
                    <a:pt x="230" y="33"/>
                    <a:pt x="225" y="36"/>
                    <a:pt x="221" y="41"/>
                  </a:cubicBezTo>
                  <a:cubicBezTo>
                    <a:pt x="216" y="45"/>
                    <a:pt x="211" y="51"/>
                    <a:pt x="207" y="59"/>
                  </a:cubicBezTo>
                  <a:cubicBezTo>
                    <a:pt x="203" y="65"/>
                    <a:pt x="200" y="72"/>
                    <a:pt x="197" y="81"/>
                  </a:cubicBezTo>
                  <a:cubicBezTo>
                    <a:pt x="196" y="83"/>
                    <a:pt x="196" y="83"/>
                    <a:pt x="196" y="83"/>
                  </a:cubicBezTo>
                  <a:cubicBezTo>
                    <a:pt x="196" y="83"/>
                    <a:pt x="196" y="83"/>
                    <a:pt x="196" y="83"/>
                  </a:cubicBezTo>
                  <a:cubicBezTo>
                    <a:pt x="196" y="85"/>
                    <a:pt x="195" y="87"/>
                    <a:pt x="195" y="90"/>
                  </a:cubicBezTo>
                  <a:cubicBezTo>
                    <a:pt x="194" y="96"/>
                    <a:pt x="193" y="104"/>
                    <a:pt x="195" y="114"/>
                  </a:cubicBezTo>
                  <a:cubicBezTo>
                    <a:pt x="196" y="120"/>
                    <a:pt x="198" y="127"/>
                    <a:pt x="201" y="134"/>
                  </a:cubicBezTo>
                  <a:cubicBezTo>
                    <a:pt x="206" y="144"/>
                    <a:pt x="213" y="154"/>
                    <a:pt x="224" y="164"/>
                  </a:cubicBezTo>
                  <a:cubicBezTo>
                    <a:pt x="231" y="169"/>
                    <a:pt x="238" y="175"/>
                    <a:pt x="248" y="181"/>
                  </a:cubicBezTo>
                  <a:cubicBezTo>
                    <a:pt x="256" y="185"/>
                    <a:pt x="266" y="190"/>
                    <a:pt x="278" y="195"/>
                  </a:cubicBezTo>
                  <a:cubicBezTo>
                    <a:pt x="278" y="189"/>
                    <a:pt x="279" y="183"/>
                    <a:pt x="280" y="178"/>
                  </a:cubicBezTo>
                  <a:cubicBezTo>
                    <a:pt x="283" y="169"/>
                    <a:pt x="287" y="161"/>
                    <a:pt x="291" y="154"/>
                  </a:cubicBezTo>
                  <a:cubicBezTo>
                    <a:pt x="294" y="148"/>
                    <a:pt x="298" y="143"/>
                    <a:pt x="301" y="139"/>
                  </a:cubicBezTo>
                  <a:cubicBezTo>
                    <a:pt x="302" y="137"/>
                    <a:pt x="304" y="136"/>
                    <a:pt x="304" y="135"/>
                  </a:cubicBezTo>
                  <a:cubicBezTo>
                    <a:pt x="304" y="134"/>
                    <a:pt x="303" y="134"/>
                    <a:pt x="303" y="133"/>
                  </a:cubicBezTo>
                  <a:cubicBezTo>
                    <a:pt x="298" y="128"/>
                    <a:pt x="295" y="121"/>
                    <a:pt x="293" y="113"/>
                  </a:cubicBezTo>
                  <a:cubicBezTo>
                    <a:pt x="292" y="109"/>
                    <a:pt x="295" y="104"/>
                    <a:pt x="299" y="103"/>
                  </a:cubicBezTo>
                  <a:cubicBezTo>
                    <a:pt x="303" y="103"/>
                    <a:pt x="307" y="105"/>
                    <a:pt x="308" y="109"/>
                  </a:cubicBezTo>
                  <a:cubicBezTo>
                    <a:pt x="310" y="115"/>
                    <a:pt x="312" y="120"/>
                    <a:pt x="315" y="123"/>
                  </a:cubicBezTo>
                  <a:cubicBezTo>
                    <a:pt x="318" y="127"/>
                    <a:pt x="321" y="130"/>
                    <a:pt x="325" y="132"/>
                  </a:cubicBezTo>
                  <a:cubicBezTo>
                    <a:pt x="331" y="135"/>
                    <a:pt x="337" y="137"/>
                    <a:pt x="342" y="138"/>
                  </a:cubicBezTo>
                  <a:cubicBezTo>
                    <a:pt x="346" y="139"/>
                    <a:pt x="350" y="139"/>
                    <a:pt x="350" y="139"/>
                  </a:cubicBezTo>
                  <a:cubicBezTo>
                    <a:pt x="350" y="139"/>
                    <a:pt x="350" y="139"/>
                    <a:pt x="350" y="139"/>
                  </a:cubicBezTo>
                  <a:cubicBezTo>
                    <a:pt x="350" y="139"/>
                    <a:pt x="350" y="139"/>
                    <a:pt x="350" y="139"/>
                  </a:cubicBezTo>
                  <a:cubicBezTo>
                    <a:pt x="354" y="139"/>
                    <a:pt x="357" y="143"/>
                    <a:pt x="357" y="147"/>
                  </a:cubicBezTo>
                  <a:cubicBezTo>
                    <a:pt x="357" y="151"/>
                    <a:pt x="354" y="155"/>
                    <a:pt x="349" y="155"/>
                  </a:cubicBezTo>
                  <a:cubicBezTo>
                    <a:pt x="349" y="155"/>
                    <a:pt x="345" y="154"/>
                    <a:pt x="339" y="153"/>
                  </a:cubicBezTo>
                  <a:cubicBezTo>
                    <a:pt x="335" y="152"/>
                    <a:pt x="329" y="151"/>
                    <a:pt x="324" y="149"/>
                  </a:cubicBezTo>
                  <a:cubicBezTo>
                    <a:pt x="323" y="149"/>
                    <a:pt x="323" y="149"/>
                    <a:pt x="323" y="150"/>
                  </a:cubicBezTo>
                  <a:cubicBezTo>
                    <a:pt x="323" y="150"/>
                    <a:pt x="323" y="150"/>
                    <a:pt x="323" y="150"/>
                  </a:cubicBezTo>
                  <a:cubicBezTo>
                    <a:pt x="323" y="150"/>
                    <a:pt x="323" y="150"/>
                    <a:pt x="323" y="150"/>
                  </a:cubicBezTo>
                  <a:cubicBezTo>
                    <a:pt x="323" y="150"/>
                    <a:pt x="323" y="150"/>
                    <a:pt x="322" y="150"/>
                  </a:cubicBezTo>
                  <a:cubicBezTo>
                    <a:pt x="322" y="150"/>
                    <a:pt x="322" y="150"/>
                    <a:pt x="322" y="151"/>
                  </a:cubicBezTo>
                  <a:cubicBezTo>
                    <a:pt x="321" y="151"/>
                    <a:pt x="320" y="152"/>
                    <a:pt x="319" y="154"/>
                  </a:cubicBezTo>
                  <a:cubicBezTo>
                    <a:pt x="317" y="156"/>
                    <a:pt x="314" y="161"/>
                    <a:pt x="311" y="166"/>
                  </a:cubicBezTo>
                  <a:cubicBezTo>
                    <a:pt x="308" y="170"/>
                    <a:pt x="306" y="175"/>
                    <a:pt x="304" y="181"/>
                  </a:cubicBezTo>
                  <a:cubicBezTo>
                    <a:pt x="302" y="187"/>
                    <a:pt x="301" y="193"/>
                    <a:pt x="301" y="200"/>
                  </a:cubicBezTo>
                  <a:cubicBezTo>
                    <a:pt x="301" y="204"/>
                    <a:pt x="301" y="209"/>
                    <a:pt x="302" y="213"/>
                  </a:cubicBezTo>
                  <a:cubicBezTo>
                    <a:pt x="303" y="220"/>
                    <a:pt x="306" y="226"/>
                    <a:pt x="310" y="233"/>
                  </a:cubicBezTo>
                  <a:cubicBezTo>
                    <a:pt x="316" y="242"/>
                    <a:pt x="325" y="252"/>
                    <a:pt x="338" y="262"/>
                  </a:cubicBezTo>
                  <a:cubicBezTo>
                    <a:pt x="343" y="266"/>
                    <a:pt x="344" y="273"/>
                    <a:pt x="340" y="278"/>
                  </a:cubicBezTo>
                  <a:cubicBezTo>
                    <a:pt x="336" y="283"/>
                    <a:pt x="329" y="284"/>
                    <a:pt x="324" y="280"/>
                  </a:cubicBezTo>
                  <a:cubicBezTo>
                    <a:pt x="311" y="271"/>
                    <a:pt x="301" y="261"/>
                    <a:pt x="294" y="251"/>
                  </a:cubicBezTo>
                  <a:cubicBezTo>
                    <a:pt x="287" y="241"/>
                    <a:pt x="282" y="231"/>
                    <a:pt x="280" y="221"/>
                  </a:cubicBezTo>
                  <a:cubicBezTo>
                    <a:pt x="280" y="221"/>
                    <a:pt x="280" y="220"/>
                    <a:pt x="280" y="220"/>
                  </a:cubicBezTo>
                  <a:cubicBezTo>
                    <a:pt x="263" y="214"/>
                    <a:pt x="248" y="208"/>
                    <a:pt x="236" y="201"/>
                  </a:cubicBezTo>
                  <a:cubicBezTo>
                    <a:pt x="218" y="190"/>
                    <a:pt x="205" y="179"/>
                    <a:pt x="195" y="167"/>
                  </a:cubicBezTo>
                  <a:cubicBezTo>
                    <a:pt x="185" y="155"/>
                    <a:pt x="179" y="142"/>
                    <a:pt x="175" y="131"/>
                  </a:cubicBezTo>
                  <a:cubicBezTo>
                    <a:pt x="173" y="123"/>
                    <a:pt x="172" y="116"/>
                    <a:pt x="171" y="109"/>
                  </a:cubicBezTo>
                  <a:cubicBezTo>
                    <a:pt x="171" y="103"/>
                    <a:pt x="171" y="97"/>
                    <a:pt x="171" y="92"/>
                  </a:cubicBezTo>
                  <a:cubicBezTo>
                    <a:pt x="166" y="94"/>
                    <a:pt x="159" y="96"/>
                    <a:pt x="153" y="99"/>
                  </a:cubicBezTo>
                  <a:cubicBezTo>
                    <a:pt x="146" y="102"/>
                    <a:pt x="140" y="106"/>
                    <a:pt x="134" y="110"/>
                  </a:cubicBezTo>
                  <a:cubicBezTo>
                    <a:pt x="126" y="117"/>
                    <a:pt x="119" y="124"/>
                    <a:pt x="113" y="134"/>
                  </a:cubicBezTo>
                  <a:cubicBezTo>
                    <a:pt x="108" y="143"/>
                    <a:pt x="104" y="153"/>
                    <a:pt x="103" y="165"/>
                  </a:cubicBezTo>
                  <a:cubicBezTo>
                    <a:pt x="102" y="173"/>
                    <a:pt x="102" y="173"/>
                    <a:pt x="102" y="173"/>
                  </a:cubicBezTo>
                  <a:cubicBezTo>
                    <a:pt x="95" y="175"/>
                    <a:pt x="95" y="175"/>
                    <a:pt x="95" y="175"/>
                  </a:cubicBezTo>
                  <a:cubicBezTo>
                    <a:pt x="95" y="175"/>
                    <a:pt x="95" y="175"/>
                    <a:pt x="95" y="175"/>
                  </a:cubicBezTo>
                  <a:cubicBezTo>
                    <a:pt x="95" y="175"/>
                    <a:pt x="95" y="175"/>
                    <a:pt x="95" y="175"/>
                  </a:cubicBezTo>
                  <a:cubicBezTo>
                    <a:pt x="95" y="175"/>
                    <a:pt x="95" y="175"/>
                    <a:pt x="95" y="175"/>
                  </a:cubicBezTo>
                  <a:cubicBezTo>
                    <a:pt x="95" y="175"/>
                    <a:pt x="95" y="175"/>
                    <a:pt x="95" y="175"/>
                  </a:cubicBezTo>
                  <a:cubicBezTo>
                    <a:pt x="94" y="175"/>
                    <a:pt x="94" y="175"/>
                    <a:pt x="94" y="175"/>
                  </a:cubicBezTo>
                  <a:cubicBezTo>
                    <a:pt x="94" y="175"/>
                    <a:pt x="94" y="175"/>
                    <a:pt x="94" y="175"/>
                  </a:cubicBezTo>
                  <a:cubicBezTo>
                    <a:pt x="94" y="175"/>
                    <a:pt x="93" y="176"/>
                    <a:pt x="92" y="176"/>
                  </a:cubicBezTo>
                  <a:cubicBezTo>
                    <a:pt x="90" y="177"/>
                    <a:pt x="87" y="178"/>
                    <a:pt x="84" y="180"/>
                  </a:cubicBezTo>
                  <a:cubicBezTo>
                    <a:pt x="77" y="183"/>
                    <a:pt x="68" y="188"/>
                    <a:pt x="59" y="196"/>
                  </a:cubicBezTo>
                  <a:cubicBezTo>
                    <a:pt x="54" y="202"/>
                    <a:pt x="48" y="208"/>
                    <a:pt x="44" y="216"/>
                  </a:cubicBezTo>
                  <a:cubicBezTo>
                    <a:pt x="39" y="224"/>
                    <a:pt x="36" y="232"/>
                    <a:pt x="34" y="243"/>
                  </a:cubicBezTo>
                  <a:cubicBezTo>
                    <a:pt x="32" y="250"/>
                    <a:pt x="32" y="258"/>
                    <a:pt x="32" y="268"/>
                  </a:cubicBezTo>
                  <a:cubicBezTo>
                    <a:pt x="33" y="269"/>
                    <a:pt x="33" y="271"/>
                    <a:pt x="33" y="272"/>
                  </a:cubicBezTo>
                  <a:cubicBezTo>
                    <a:pt x="33" y="272"/>
                    <a:pt x="33" y="272"/>
                    <a:pt x="33" y="272"/>
                  </a:cubicBezTo>
                  <a:cubicBezTo>
                    <a:pt x="33" y="272"/>
                    <a:pt x="33" y="272"/>
                    <a:pt x="33" y="272"/>
                  </a:cubicBezTo>
                  <a:cubicBezTo>
                    <a:pt x="33" y="272"/>
                    <a:pt x="33" y="273"/>
                    <a:pt x="33" y="273"/>
                  </a:cubicBezTo>
                  <a:cubicBezTo>
                    <a:pt x="33" y="273"/>
                    <a:pt x="33" y="273"/>
                    <a:pt x="33" y="274"/>
                  </a:cubicBezTo>
                  <a:cubicBezTo>
                    <a:pt x="33" y="275"/>
                    <a:pt x="33" y="277"/>
                    <a:pt x="33" y="280"/>
                  </a:cubicBezTo>
                  <a:cubicBezTo>
                    <a:pt x="34" y="285"/>
                    <a:pt x="36" y="292"/>
                    <a:pt x="39" y="300"/>
                  </a:cubicBezTo>
                  <a:cubicBezTo>
                    <a:pt x="42" y="305"/>
                    <a:pt x="45" y="311"/>
                    <a:pt x="49" y="316"/>
                  </a:cubicBezTo>
                  <a:cubicBezTo>
                    <a:pt x="55" y="323"/>
                    <a:pt x="62" y="330"/>
                    <a:pt x="73" y="337"/>
                  </a:cubicBezTo>
                  <a:cubicBezTo>
                    <a:pt x="82" y="342"/>
                    <a:pt x="94" y="347"/>
                    <a:pt x="108" y="350"/>
                  </a:cubicBezTo>
                  <a:cubicBezTo>
                    <a:pt x="122" y="353"/>
                    <a:pt x="139" y="355"/>
                    <a:pt x="160" y="355"/>
                  </a:cubicBezTo>
                  <a:cubicBezTo>
                    <a:pt x="161" y="355"/>
                    <a:pt x="162" y="356"/>
                    <a:pt x="163" y="356"/>
                  </a:cubicBezTo>
                  <a:cubicBezTo>
                    <a:pt x="164" y="351"/>
                    <a:pt x="166" y="346"/>
                    <a:pt x="168" y="341"/>
                  </a:cubicBezTo>
                  <a:cubicBezTo>
                    <a:pt x="170" y="338"/>
                    <a:pt x="172" y="336"/>
                    <a:pt x="174" y="333"/>
                  </a:cubicBezTo>
                  <a:cubicBezTo>
                    <a:pt x="177" y="330"/>
                    <a:pt x="182" y="329"/>
                    <a:pt x="185" y="332"/>
                  </a:cubicBezTo>
                  <a:cubicBezTo>
                    <a:pt x="188" y="335"/>
                    <a:pt x="189" y="340"/>
                    <a:pt x="186" y="343"/>
                  </a:cubicBezTo>
                  <a:cubicBezTo>
                    <a:pt x="184" y="345"/>
                    <a:pt x="183" y="347"/>
                    <a:pt x="182" y="349"/>
                  </a:cubicBezTo>
                  <a:cubicBezTo>
                    <a:pt x="180" y="353"/>
                    <a:pt x="178" y="356"/>
                    <a:pt x="178" y="360"/>
                  </a:cubicBezTo>
                  <a:cubicBezTo>
                    <a:pt x="177" y="363"/>
                    <a:pt x="177" y="367"/>
                    <a:pt x="177" y="370"/>
                  </a:cubicBezTo>
                  <a:cubicBezTo>
                    <a:pt x="177" y="377"/>
                    <a:pt x="179" y="382"/>
                    <a:pt x="181" y="386"/>
                  </a:cubicBezTo>
                  <a:cubicBezTo>
                    <a:pt x="182" y="388"/>
                    <a:pt x="183" y="390"/>
                    <a:pt x="183" y="390"/>
                  </a:cubicBezTo>
                  <a:cubicBezTo>
                    <a:pt x="183" y="390"/>
                    <a:pt x="183" y="390"/>
                    <a:pt x="183" y="390"/>
                  </a:cubicBezTo>
                  <a:cubicBezTo>
                    <a:pt x="183" y="390"/>
                    <a:pt x="183" y="390"/>
                    <a:pt x="183" y="390"/>
                  </a:cubicBezTo>
                  <a:cubicBezTo>
                    <a:pt x="183" y="390"/>
                    <a:pt x="183" y="390"/>
                    <a:pt x="183" y="390"/>
                  </a:cubicBezTo>
                  <a:cubicBezTo>
                    <a:pt x="185" y="393"/>
                    <a:pt x="184" y="398"/>
                    <a:pt x="180" y="400"/>
                  </a:cubicBezTo>
                  <a:cubicBezTo>
                    <a:pt x="177" y="403"/>
                    <a:pt x="172" y="402"/>
                    <a:pt x="170" y="398"/>
                  </a:cubicBezTo>
                  <a:cubicBezTo>
                    <a:pt x="169" y="398"/>
                    <a:pt x="168" y="395"/>
                    <a:pt x="166" y="392"/>
                  </a:cubicBezTo>
                  <a:cubicBezTo>
                    <a:pt x="165" y="388"/>
                    <a:pt x="163" y="384"/>
                    <a:pt x="162" y="378"/>
                  </a:cubicBezTo>
                  <a:cubicBezTo>
                    <a:pt x="162" y="379"/>
                    <a:pt x="161" y="379"/>
                    <a:pt x="160" y="379"/>
                  </a:cubicBezTo>
                  <a:cubicBezTo>
                    <a:pt x="138" y="379"/>
                    <a:pt x="119" y="376"/>
                    <a:pt x="103" y="373"/>
                  </a:cubicBezTo>
                  <a:cubicBezTo>
                    <a:pt x="86" y="369"/>
                    <a:pt x="73" y="363"/>
                    <a:pt x="62" y="357"/>
                  </a:cubicBezTo>
                  <a:cubicBezTo>
                    <a:pt x="47" y="348"/>
                    <a:pt x="36" y="338"/>
                    <a:pt x="28" y="327"/>
                  </a:cubicBezTo>
                  <a:cubicBezTo>
                    <a:pt x="23" y="320"/>
                    <a:pt x="20" y="314"/>
                    <a:pt x="17" y="307"/>
                  </a:cubicBezTo>
                  <a:cubicBezTo>
                    <a:pt x="14" y="313"/>
                    <a:pt x="10" y="321"/>
                    <a:pt x="7" y="329"/>
                  </a:cubicBezTo>
                  <a:cubicBezTo>
                    <a:pt x="4" y="337"/>
                    <a:pt x="2" y="347"/>
                    <a:pt x="1" y="357"/>
                  </a:cubicBezTo>
                  <a:cubicBezTo>
                    <a:pt x="0" y="363"/>
                    <a:pt x="0" y="370"/>
                    <a:pt x="1" y="377"/>
                  </a:cubicBezTo>
                  <a:cubicBezTo>
                    <a:pt x="1" y="379"/>
                    <a:pt x="1" y="380"/>
                    <a:pt x="1" y="382"/>
                  </a:cubicBezTo>
                  <a:cubicBezTo>
                    <a:pt x="4" y="379"/>
                    <a:pt x="6" y="376"/>
                    <a:pt x="9" y="373"/>
                  </a:cubicBezTo>
                  <a:cubicBezTo>
                    <a:pt x="14" y="367"/>
                    <a:pt x="21" y="361"/>
                    <a:pt x="29" y="357"/>
                  </a:cubicBezTo>
                  <a:cubicBezTo>
                    <a:pt x="35" y="354"/>
                    <a:pt x="42" y="356"/>
                    <a:pt x="45" y="361"/>
                  </a:cubicBezTo>
                  <a:cubicBezTo>
                    <a:pt x="48" y="367"/>
                    <a:pt x="46" y="374"/>
                    <a:pt x="41" y="377"/>
                  </a:cubicBezTo>
                  <a:cubicBezTo>
                    <a:pt x="35" y="380"/>
                    <a:pt x="30" y="384"/>
                    <a:pt x="26" y="389"/>
                  </a:cubicBezTo>
                  <a:cubicBezTo>
                    <a:pt x="22" y="393"/>
                    <a:pt x="19" y="398"/>
                    <a:pt x="16" y="402"/>
                  </a:cubicBezTo>
                  <a:cubicBezTo>
                    <a:pt x="13" y="407"/>
                    <a:pt x="11" y="412"/>
                    <a:pt x="10" y="415"/>
                  </a:cubicBezTo>
                  <a:cubicBezTo>
                    <a:pt x="10" y="416"/>
                    <a:pt x="10" y="416"/>
                    <a:pt x="10" y="417"/>
                  </a:cubicBezTo>
                  <a:cubicBezTo>
                    <a:pt x="9" y="418"/>
                    <a:pt x="9" y="418"/>
                    <a:pt x="9" y="419"/>
                  </a:cubicBezTo>
                  <a:cubicBezTo>
                    <a:pt x="9" y="419"/>
                    <a:pt x="9" y="419"/>
                    <a:pt x="9" y="419"/>
                  </a:cubicBezTo>
                  <a:cubicBezTo>
                    <a:pt x="9" y="420"/>
                    <a:pt x="9" y="420"/>
                    <a:pt x="8" y="420"/>
                  </a:cubicBezTo>
                  <a:cubicBezTo>
                    <a:pt x="8" y="420"/>
                    <a:pt x="8" y="420"/>
                    <a:pt x="8" y="421"/>
                  </a:cubicBezTo>
                  <a:cubicBezTo>
                    <a:pt x="8" y="421"/>
                    <a:pt x="8" y="421"/>
                    <a:pt x="8" y="421"/>
                  </a:cubicBezTo>
                  <a:cubicBezTo>
                    <a:pt x="7" y="425"/>
                    <a:pt x="5" y="430"/>
                    <a:pt x="4" y="436"/>
                  </a:cubicBezTo>
                  <a:cubicBezTo>
                    <a:pt x="2" y="448"/>
                    <a:pt x="0" y="465"/>
                    <a:pt x="3" y="483"/>
                  </a:cubicBezTo>
                  <a:cubicBezTo>
                    <a:pt x="5" y="495"/>
                    <a:pt x="9" y="508"/>
                    <a:pt x="16" y="520"/>
                  </a:cubicBezTo>
                  <a:cubicBezTo>
                    <a:pt x="19" y="528"/>
                    <a:pt x="24" y="535"/>
                    <a:pt x="31" y="542"/>
                  </a:cubicBezTo>
                  <a:cubicBezTo>
                    <a:pt x="33" y="545"/>
                    <a:pt x="36" y="548"/>
                    <a:pt x="39" y="551"/>
                  </a:cubicBezTo>
                  <a:cubicBezTo>
                    <a:pt x="40" y="547"/>
                    <a:pt x="41" y="542"/>
                    <a:pt x="42" y="537"/>
                  </a:cubicBezTo>
                  <a:cubicBezTo>
                    <a:pt x="45" y="524"/>
                    <a:pt x="51" y="508"/>
                    <a:pt x="59" y="493"/>
                  </a:cubicBezTo>
                  <a:cubicBezTo>
                    <a:pt x="67" y="479"/>
                    <a:pt x="78" y="465"/>
                    <a:pt x="93" y="453"/>
                  </a:cubicBezTo>
                  <a:cubicBezTo>
                    <a:pt x="107" y="441"/>
                    <a:pt x="125" y="431"/>
                    <a:pt x="147" y="425"/>
                  </a:cubicBezTo>
                  <a:cubicBezTo>
                    <a:pt x="147" y="425"/>
                    <a:pt x="147" y="425"/>
                    <a:pt x="147" y="425"/>
                  </a:cubicBezTo>
                  <a:cubicBezTo>
                    <a:pt x="147" y="425"/>
                    <a:pt x="147" y="425"/>
                    <a:pt x="147" y="425"/>
                  </a:cubicBezTo>
                  <a:cubicBezTo>
                    <a:pt x="147" y="425"/>
                    <a:pt x="147" y="425"/>
                    <a:pt x="147" y="425"/>
                  </a:cubicBezTo>
                  <a:cubicBezTo>
                    <a:pt x="147" y="425"/>
                    <a:pt x="147" y="425"/>
                    <a:pt x="147" y="425"/>
                  </a:cubicBezTo>
                  <a:cubicBezTo>
                    <a:pt x="149" y="425"/>
                    <a:pt x="157" y="423"/>
                    <a:pt x="169" y="421"/>
                  </a:cubicBezTo>
                  <a:cubicBezTo>
                    <a:pt x="182" y="420"/>
                    <a:pt x="200" y="420"/>
                    <a:pt x="220" y="424"/>
                  </a:cubicBezTo>
                  <a:cubicBezTo>
                    <a:pt x="233" y="426"/>
                    <a:pt x="247" y="431"/>
                    <a:pt x="260" y="439"/>
                  </a:cubicBezTo>
                  <a:cubicBezTo>
                    <a:pt x="269" y="444"/>
                    <a:pt x="278" y="450"/>
                    <a:pt x="286" y="458"/>
                  </a:cubicBezTo>
                  <a:cubicBezTo>
                    <a:pt x="294" y="466"/>
                    <a:pt x="301" y="475"/>
                    <a:pt x="308" y="486"/>
                  </a:cubicBezTo>
                  <a:cubicBezTo>
                    <a:pt x="312" y="491"/>
                    <a:pt x="310" y="499"/>
                    <a:pt x="305" y="502"/>
                  </a:cubicBezTo>
                  <a:cubicBezTo>
                    <a:pt x="299" y="505"/>
                    <a:pt x="292" y="504"/>
                    <a:pt x="289" y="498"/>
                  </a:cubicBezTo>
                  <a:cubicBezTo>
                    <a:pt x="283" y="489"/>
                    <a:pt x="276" y="481"/>
                    <a:pt x="270" y="475"/>
                  </a:cubicBezTo>
                  <a:cubicBezTo>
                    <a:pt x="263" y="468"/>
                    <a:pt x="256" y="463"/>
                    <a:pt x="249" y="459"/>
                  </a:cubicBezTo>
                  <a:cubicBezTo>
                    <a:pt x="238" y="453"/>
                    <a:pt x="226" y="449"/>
                    <a:pt x="215" y="447"/>
                  </a:cubicBezTo>
                  <a:cubicBezTo>
                    <a:pt x="205" y="444"/>
                    <a:pt x="194" y="444"/>
                    <a:pt x="185" y="444"/>
                  </a:cubicBezTo>
                  <a:cubicBezTo>
                    <a:pt x="167" y="444"/>
                    <a:pt x="154" y="448"/>
                    <a:pt x="154" y="448"/>
                  </a:cubicBezTo>
                  <a:cubicBezTo>
                    <a:pt x="154" y="448"/>
                    <a:pt x="154" y="448"/>
                    <a:pt x="154" y="448"/>
                  </a:cubicBezTo>
                  <a:cubicBezTo>
                    <a:pt x="154" y="448"/>
                    <a:pt x="154" y="448"/>
                    <a:pt x="154" y="448"/>
                  </a:cubicBezTo>
                  <a:cubicBezTo>
                    <a:pt x="154" y="448"/>
                    <a:pt x="154" y="448"/>
                    <a:pt x="154" y="448"/>
                  </a:cubicBezTo>
                  <a:cubicBezTo>
                    <a:pt x="135" y="453"/>
                    <a:pt x="120" y="461"/>
                    <a:pt x="108" y="471"/>
                  </a:cubicBezTo>
                  <a:cubicBezTo>
                    <a:pt x="96" y="481"/>
                    <a:pt x="86" y="493"/>
                    <a:pt x="79" y="505"/>
                  </a:cubicBezTo>
                  <a:cubicBezTo>
                    <a:pt x="72" y="518"/>
                    <a:pt x="67" y="531"/>
                    <a:pt x="65" y="542"/>
                  </a:cubicBezTo>
                  <a:cubicBezTo>
                    <a:pt x="62" y="551"/>
                    <a:pt x="62" y="559"/>
                    <a:pt x="62" y="565"/>
                  </a:cubicBezTo>
                  <a:cubicBezTo>
                    <a:pt x="62" y="566"/>
                    <a:pt x="62" y="568"/>
                    <a:pt x="62" y="569"/>
                  </a:cubicBezTo>
                  <a:cubicBezTo>
                    <a:pt x="62" y="570"/>
                    <a:pt x="62" y="570"/>
                    <a:pt x="62" y="570"/>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7"/>
                    <a:pt x="63" y="577"/>
                    <a:pt x="63" y="578"/>
                  </a:cubicBezTo>
                  <a:cubicBezTo>
                    <a:pt x="63" y="581"/>
                    <a:pt x="63" y="584"/>
                    <a:pt x="64" y="588"/>
                  </a:cubicBezTo>
                  <a:cubicBezTo>
                    <a:pt x="65" y="595"/>
                    <a:pt x="68" y="606"/>
                    <a:pt x="74" y="618"/>
                  </a:cubicBezTo>
                  <a:cubicBezTo>
                    <a:pt x="78" y="626"/>
                    <a:pt x="83" y="634"/>
                    <a:pt x="89" y="642"/>
                  </a:cubicBezTo>
                  <a:cubicBezTo>
                    <a:pt x="98" y="653"/>
                    <a:pt x="110" y="664"/>
                    <a:pt x="126" y="673"/>
                  </a:cubicBezTo>
                  <a:cubicBezTo>
                    <a:pt x="139" y="681"/>
                    <a:pt x="156" y="688"/>
                    <a:pt x="177" y="692"/>
                  </a:cubicBezTo>
                  <a:cubicBezTo>
                    <a:pt x="177" y="692"/>
                    <a:pt x="177" y="692"/>
                    <a:pt x="177" y="692"/>
                  </a:cubicBezTo>
                  <a:cubicBezTo>
                    <a:pt x="178" y="692"/>
                    <a:pt x="178" y="693"/>
                    <a:pt x="180" y="693"/>
                  </a:cubicBezTo>
                  <a:cubicBezTo>
                    <a:pt x="182" y="693"/>
                    <a:pt x="185" y="693"/>
                    <a:pt x="189" y="693"/>
                  </a:cubicBezTo>
                  <a:cubicBezTo>
                    <a:pt x="197" y="693"/>
                    <a:pt x="208" y="693"/>
                    <a:pt x="219" y="690"/>
                  </a:cubicBezTo>
                  <a:cubicBezTo>
                    <a:pt x="227" y="688"/>
                    <a:pt x="234" y="685"/>
                    <a:pt x="241" y="681"/>
                  </a:cubicBezTo>
                  <a:cubicBezTo>
                    <a:pt x="247" y="678"/>
                    <a:pt x="252" y="675"/>
                    <a:pt x="256" y="672"/>
                  </a:cubicBezTo>
                  <a:cubicBezTo>
                    <a:pt x="260" y="669"/>
                    <a:pt x="263" y="666"/>
                    <a:pt x="267" y="662"/>
                  </a:cubicBezTo>
                  <a:cubicBezTo>
                    <a:pt x="270" y="660"/>
                    <a:pt x="272" y="657"/>
                    <a:pt x="275" y="654"/>
                  </a:cubicBezTo>
                  <a:cubicBezTo>
                    <a:pt x="278" y="650"/>
                    <a:pt x="282" y="645"/>
                    <a:pt x="286" y="638"/>
                  </a:cubicBezTo>
                  <a:cubicBezTo>
                    <a:pt x="292" y="630"/>
                    <a:pt x="298" y="620"/>
                    <a:pt x="306" y="607"/>
                  </a:cubicBezTo>
                  <a:cubicBezTo>
                    <a:pt x="306" y="607"/>
                    <a:pt x="306" y="607"/>
                    <a:pt x="306" y="607"/>
                  </a:cubicBezTo>
                  <a:lnTo>
                    <a:pt x="475" y="312"/>
                  </a:lnTo>
                  <a:close/>
                </a:path>
              </a:pathLst>
            </a:cu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 name="Freeform 19">
              <a:extLst>
                <a:ext uri="{FF2B5EF4-FFF2-40B4-BE49-F238E27FC236}">
                  <a16:creationId xmlns:a16="http://schemas.microsoft.com/office/drawing/2014/main" id="{0BD6AF6B-CCDC-44A6-9F91-B29B0467A05E}"/>
                </a:ext>
              </a:extLst>
            </p:cNvPr>
            <p:cNvSpPr>
              <a:spLocks/>
            </p:cNvSpPr>
            <p:nvPr/>
          </p:nvSpPr>
          <p:spPr bwMode="auto">
            <a:xfrm>
              <a:off x="1953555" y="2326220"/>
              <a:ext cx="141073" cy="255694"/>
            </a:xfrm>
            <a:custGeom>
              <a:avLst/>
              <a:gdLst/>
              <a:ahLst/>
              <a:cxnLst>
                <a:cxn ang="0">
                  <a:pos x="18" y="197"/>
                </a:cxn>
                <a:cxn ang="0">
                  <a:pos x="14" y="195"/>
                </a:cxn>
                <a:cxn ang="0">
                  <a:pos x="9" y="156"/>
                </a:cxn>
                <a:cxn ang="0">
                  <a:pos x="44" y="35"/>
                </a:cxn>
                <a:cxn ang="0">
                  <a:pos x="67" y="3"/>
                </a:cxn>
                <a:cxn ang="0">
                  <a:pos x="99" y="26"/>
                </a:cxn>
                <a:cxn ang="0">
                  <a:pos x="54" y="190"/>
                </a:cxn>
                <a:cxn ang="0">
                  <a:pos x="18" y="197"/>
                </a:cxn>
              </a:cxnLst>
              <a:rect l="0" t="0" r="r" b="b"/>
              <a:pathLst>
                <a:path w="113" h="204">
                  <a:moveTo>
                    <a:pt x="18" y="197"/>
                  </a:moveTo>
                  <a:cubicBezTo>
                    <a:pt x="17" y="197"/>
                    <a:pt x="16" y="196"/>
                    <a:pt x="14" y="195"/>
                  </a:cubicBezTo>
                  <a:cubicBezTo>
                    <a:pt x="2" y="186"/>
                    <a:pt x="0" y="168"/>
                    <a:pt x="9" y="156"/>
                  </a:cubicBezTo>
                  <a:cubicBezTo>
                    <a:pt x="10" y="155"/>
                    <a:pt x="54" y="97"/>
                    <a:pt x="44" y="35"/>
                  </a:cubicBezTo>
                  <a:cubicBezTo>
                    <a:pt x="41" y="20"/>
                    <a:pt x="52" y="5"/>
                    <a:pt x="67" y="3"/>
                  </a:cubicBezTo>
                  <a:cubicBezTo>
                    <a:pt x="83" y="0"/>
                    <a:pt x="97" y="11"/>
                    <a:pt x="99" y="26"/>
                  </a:cubicBezTo>
                  <a:cubicBezTo>
                    <a:pt x="113" y="112"/>
                    <a:pt x="56" y="187"/>
                    <a:pt x="54" y="190"/>
                  </a:cubicBezTo>
                  <a:cubicBezTo>
                    <a:pt x="45" y="202"/>
                    <a:pt x="30" y="204"/>
                    <a:pt x="18" y="197"/>
                  </a:cubicBezTo>
                  <a:close/>
                </a:path>
              </a:pathLst>
            </a:cu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1" name="Freeform 20">
              <a:extLst>
                <a:ext uri="{FF2B5EF4-FFF2-40B4-BE49-F238E27FC236}">
                  <a16:creationId xmlns:a16="http://schemas.microsoft.com/office/drawing/2014/main" id="{47EF6E22-605E-4F85-94C5-BA495711B384}"/>
                </a:ext>
              </a:extLst>
            </p:cNvPr>
            <p:cNvSpPr>
              <a:spLocks/>
            </p:cNvSpPr>
            <p:nvPr/>
          </p:nvSpPr>
          <p:spPr bwMode="auto">
            <a:xfrm>
              <a:off x="2137243" y="2477579"/>
              <a:ext cx="210139" cy="213078"/>
            </a:xfrm>
            <a:custGeom>
              <a:avLst/>
              <a:gdLst/>
              <a:ahLst/>
              <a:cxnLst>
                <a:cxn ang="0">
                  <a:pos x="18" y="162"/>
                </a:cxn>
                <a:cxn ang="0">
                  <a:pos x="6" y="127"/>
                </a:cxn>
                <a:cxn ang="0">
                  <a:pos x="125" y="6"/>
                </a:cxn>
                <a:cxn ang="0">
                  <a:pos x="161" y="22"/>
                </a:cxn>
                <a:cxn ang="0">
                  <a:pos x="145" y="58"/>
                </a:cxn>
                <a:cxn ang="0">
                  <a:pos x="58" y="149"/>
                </a:cxn>
                <a:cxn ang="0">
                  <a:pos x="21" y="164"/>
                </a:cxn>
                <a:cxn ang="0">
                  <a:pos x="18" y="162"/>
                </a:cxn>
              </a:cxnLst>
              <a:rect l="0" t="0" r="r" b="b"/>
              <a:pathLst>
                <a:path w="167" h="170">
                  <a:moveTo>
                    <a:pt x="18" y="162"/>
                  </a:moveTo>
                  <a:cubicBezTo>
                    <a:pt x="6" y="155"/>
                    <a:pt x="0" y="140"/>
                    <a:pt x="6" y="127"/>
                  </a:cubicBezTo>
                  <a:cubicBezTo>
                    <a:pt x="7" y="124"/>
                    <a:pt x="44" y="37"/>
                    <a:pt x="125" y="6"/>
                  </a:cubicBezTo>
                  <a:cubicBezTo>
                    <a:pt x="140" y="0"/>
                    <a:pt x="156" y="8"/>
                    <a:pt x="161" y="22"/>
                  </a:cubicBezTo>
                  <a:cubicBezTo>
                    <a:pt x="167" y="37"/>
                    <a:pt x="160" y="53"/>
                    <a:pt x="145" y="58"/>
                  </a:cubicBezTo>
                  <a:cubicBezTo>
                    <a:pt x="87" y="81"/>
                    <a:pt x="58" y="148"/>
                    <a:pt x="58" y="149"/>
                  </a:cubicBezTo>
                  <a:cubicBezTo>
                    <a:pt x="52" y="163"/>
                    <a:pt x="35" y="170"/>
                    <a:pt x="21" y="164"/>
                  </a:cubicBezTo>
                  <a:cubicBezTo>
                    <a:pt x="20" y="163"/>
                    <a:pt x="19" y="163"/>
                    <a:pt x="18" y="162"/>
                  </a:cubicBezTo>
                  <a:close/>
                </a:path>
              </a:pathLst>
            </a:custGeom>
            <a:solidFill>
              <a:schemeClr val="accent5"/>
            </a:solidFill>
            <a:ln w="9525">
              <a:noFill/>
              <a:round/>
              <a:headEnd/>
              <a:tailEnd/>
            </a:ln>
          </p:spPr>
          <p:txBody>
            <a:bodyPr vert="horz" wrap="square" lIns="121920" tIns="60960" rIns="121920" bIns="6096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12" name="Group 12">
            <a:extLst>
              <a:ext uri="{FF2B5EF4-FFF2-40B4-BE49-F238E27FC236}">
                <a16:creationId xmlns:a16="http://schemas.microsoft.com/office/drawing/2014/main" id="{33C00274-3C2C-4643-AB61-A6CD34519F02}"/>
              </a:ext>
            </a:extLst>
          </p:cNvPr>
          <p:cNvGrpSpPr/>
          <p:nvPr/>
        </p:nvGrpSpPr>
        <p:grpSpPr>
          <a:xfrm>
            <a:off x="6846778" y="1592551"/>
            <a:ext cx="4486782" cy="949274"/>
            <a:chOff x="5891539" y="1193290"/>
            <a:chExt cx="4486782" cy="949274"/>
          </a:xfrm>
        </p:grpSpPr>
        <p:grpSp>
          <p:nvGrpSpPr>
            <p:cNvPr id="13" name="Group 13">
              <a:extLst>
                <a:ext uri="{FF2B5EF4-FFF2-40B4-BE49-F238E27FC236}">
                  <a16:creationId xmlns:a16="http://schemas.microsoft.com/office/drawing/2014/main" id="{1AD17E40-D9DE-492C-ACD0-8E2D260B8454}"/>
                </a:ext>
              </a:extLst>
            </p:cNvPr>
            <p:cNvGrpSpPr/>
            <p:nvPr/>
          </p:nvGrpSpPr>
          <p:grpSpPr>
            <a:xfrm>
              <a:off x="5891539" y="1627409"/>
              <a:ext cx="1606953" cy="515155"/>
              <a:chOff x="7794624" y="2150772"/>
              <a:chExt cx="1606953" cy="515155"/>
            </a:xfrm>
          </p:grpSpPr>
          <p:cxnSp>
            <p:nvCxnSpPr>
              <p:cNvPr id="15" name="Straight Connector 15">
                <a:extLst>
                  <a:ext uri="{FF2B5EF4-FFF2-40B4-BE49-F238E27FC236}">
                    <a16:creationId xmlns:a16="http://schemas.microsoft.com/office/drawing/2014/main" id="{B04FA6B6-42C9-40AB-9431-67A7AA25B722}"/>
                  </a:ext>
                </a:extLst>
              </p:cNvPr>
              <p:cNvCxnSpPr/>
              <p:nvPr/>
            </p:nvCxnSpPr>
            <p:spPr>
              <a:xfrm flipV="1">
                <a:off x="7794624" y="2150772"/>
                <a:ext cx="220663" cy="515155"/>
              </a:xfrm>
              <a:prstGeom prst="line">
                <a:avLst/>
              </a:prstGeom>
              <a:ln>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6">
                <a:extLst>
                  <a:ext uri="{FF2B5EF4-FFF2-40B4-BE49-F238E27FC236}">
                    <a16:creationId xmlns:a16="http://schemas.microsoft.com/office/drawing/2014/main" id="{F2C80100-336C-4B42-A3B7-CA59D4953362}"/>
                  </a:ext>
                </a:extLst>
              </p:cNvPr>
              <p:cNvCxnSpPr/>
              <p:nvPr/>
            </p:nvCxnSpPr>
            <p:spPr>
              <a:xfrm>
                <a:off x="8015287" y="2154363"/>
                <a:ext cx="1386290" cy="0"/>
              </a:xfrm>
              <a:prstGeom prst="line">
                <a:avLst/>
              </a:prstGeom>
              <a:ln>
                <a:solidFill>
                  <a:schemeClr val="bg1">
                    <a:lumMod val="85000"/>
                  </a:schemeClr>
                </a:solidFill>
                <a:prstDash val="sysDash"/>
                <a:tailEnd type="oval"/>
              </a:ln>
            </p:spPr>
            <p:style>
              <a:lnRef idx="1">
                <a:schemeClr val="accent1"/>
              </a:lnRef>
              <a:fillRef idx="0">
                <a:schemeClr val="accent1"/>
              </a:fillRef>
              <a:effectRef idx="0">
                <a:schemeClr val="accent1"/>
              </a:effectRef>
              <a:fontRef idx="minor">
                <a:schemeClr val="tx1"/>
              </a:fontRef>
            </p:style>
          </p:cxnSp>
        </p:grpSp>
        <p:sp>
          <p:nvSpPr>
            <p:cNvPr id="14" name="Content Placeholder 2">
              <a:extLst>
                <a:ext uri="{FF2B5EF4-FFF2-40B4-BE49-F238E27FC236}">
                  <a16:creationId xmlns:a16="http://schemas.microsoft.com/office/drawing/2014/main" id="{82F72F17-C458-4CF2-A041-D41761FAC402}"/>
                </a:ext>
              </a:extLst>
            </p:cNvPr>
            <p:cNvSpPr txBox="1">
              <a:spLocks/>
            </p:cNvSpPr>
            <p:nvPr/>
          </p:nvSpPr>
          <p:spPr>
            <a:xfrm>
              <a:off x="7678645" y="1193290"/>
              <a:ext cx="2699676" cy="89003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buNone/>
                <a:defRPr/>
              </a:pPr>
              <a:r>
                <a:rPr lang="en-US" altLang="zh-CN" b="1" dirty="0">
                  <a:latin typeface="微软雅黑" panose="020B0503020204020204" pitchFamily="34" charset="-122"/>
                  <a:ea typeface="微软雅黑" panose="020B0503020204020204" pitchFamily="34" charset="-122"/>
                  <a:sym typeface="微软雅黑" panose="020B0503020204020204" pitchFamily="34" charset="-122"/>
                </a:rPr>
                <a:t>Add a title here</a:t>
              </a:r>
              <a:r>
                <a:rPr kumimoji="0" lang="en-US" sz="1400" b="1" i="0" u="none" strike="noStrike" kern="1200" cap="none" spc="0" normalizeH="0" baseline="0" noProof="0" dirty="0">
                  <a:ln>
                    <a:noFill/>
                  </a:ln>
                  <a:solidFill>
                    <a:schemeClr val="bg1">
                      <a:lumMod val="65000"/>
                    </a:schemeClr>
                  </a:solidFill>
                  <a:effectLst/>
                  <a:uLnTx/>
                  <a:uFillTx/>
                  <a:latin typeface="微软雅黑" panose="020B0503020204020204" pitchFamily="34" charset="-122"/>
                  <a:ea typeface="微软雅黑" panose="020B0503020204020204" pitchFamily="34" charset="-122"/>
                  <a:cs typeface="+mn-cs"/>
                  <a:sym typeface="微软雅黑" panose="020B0503020204020204" pitchFamily="34" charset="-122"/>
                </a:rPr>
                <a:t/>
              </a:r>
              <a:br>
                <a:rPr kumimoji="0" lang="en-US" sz="1400" b="1" i="0" u="none" strike="noStrike" kern="1200" cap="none" spc="0" normalizeH="0" baseline="0" noProof="0" dirty="0">
                  <a:ln>
                    <a:noFill/>
                  </a:ln>
                  <a:solidFill>
                    <a:schemeClr val="bg1">
                      <a:lumMod val="65000"/>
                    </a:schemeClr>
                  </a:solidFill>
                  <a:effectLst/>
                  <a:uLnTx/>
                  <a:uFillTx/>
                  <a:latin typeface="微软雅黑" panose="020B0503020204020204" pitchFamily="34" charset="-122"/>
                  <a:ea typeface="微软雅黑" panose="020B0503020204020204" pitchFamily="34" charset="-122"/>
                  <a:cs typeface="+mn-cs"/>
                  <a:sym typeface="微软雅黑" panose="020B0503020204020204" pitchFamily="34" charset="-122"/>
                </a:rPr>
              </a:br>
              <a:r>
                <a:rPr lang="en-US" altLang="zh-CN" sz="1100" dirty="0">
                  <a:latin typeface="微软雅黑" panose="020B0503020204020204" pitchFamily="34" charset="-122"/>
                  <a:ea typeface="微软雅黑" panose="020B0503020204020204" pitchFamily="34" charset="-122"/>
                  <a:sym typeface="微软雅黑" panose="020B0503020204020204" pitchFamily="34" charset="-122"/>
                </a:rPr>
                <a:t>The user can present the presentation on a projector or computer, or print the presentation and make it into a film for use in </a:t>
              </a:r>
              <a:r>
                <a:rPr lang="en-US" sz="1100" dirty="0">
                  <a:latin typeface="微软雅黑" panose="020B0503020204020204" pitchFamily="34" charset="-122"/>
                  <a:ea typeface="微软雅黑" panose="020B0503020204020204" pitchFamily="34" charset="-122"/>
                  <a:sym typeface="微软雅黑" panose="020B0503020204020204" pitchFamily="34" charset="-122"/>
                </a:rPr>
                <a:t>Microsoft Office powerpoint</a:t>
              </a:r>
              <a:endParaRPr kumimoji="0" lang="en-US" sz="1100" b="0" i="0" u="none" strike="noStrike" kern="1200" cap="none" spc="0" normalizeH="0" baseline="0" noProof="0" dirty="0">
                <a:ln>
                  <a:noFill/>
                </a:ln>
                <a:solidFill>
                  <a:schemeClr val="bg1">
                    <a:lumMod val="65000"/>
                  </a:schemeClr>
                </a:solidFill>
                <a:effectLst/>
                <a:uLnTx/>
                <a:uFillTx/>
                <a:latin typeface="微软雅黑" panose="020B0503020204020204" pitchFamily="34" charset="-122"/>
                <a:ea typeface="微软雅黑" panose="020B0503020204020204" pitchFamily="34" charset="-122"/>
                <a:cs typeface="+mn-cs"/>
                <a:sym typeface="微软雅黑" panose="020B0503020204020204" pitchFamily="34" charset="-122"/>
              </a:endParaRPr>
            </a:p>
          </p:txBody>
        </p:sp>
      </p:grpSp>
      <p:grpSp>
        <p:nvGrpSpPr>
          <p:cNvPr id="17" name="Group 17">
            <a:extLst>
              <a:ext uri="{FF2B5EF4-FFF2-40B4-BE49-F238E27FC236}">
                <a16:creationId xmlns:a16="http://schemas.microsoft.com/office/drawing/2014/main" id="{89DF7B3B-845D-45A4-8CB8-D310B1D7BDB7}"/>
              </a:ext>
            </a:extLst>
          </p:cNvPr>
          <p:cNvGrpSpPr/>
          <p:nvPr/>
        </p:nvGrpSpPr>
        <p:grpSpPr>
          <a:xfrm>
            <a:off x="7258655" y="3401898"/>
            <a:ext cx="4178168" cy="890039"/>
            <a:chOff x="7367712" y="4467079"/>
            <a:chExt cx="4178168" cy="890039"/>
          </a:xfrm>
        </p:grpSpPr>
        <p:cxnSp>
          <p:nvCxnSpPr>
            <p:cNvPr id="18" name="Straight Connector 18">
              <a:extLst>
                <a:ext uri="{FF2B5EF4-FFF2-40B4-BE49-F238E27FC236}">
                  <a16:creationId xmlns:a16="http://schemas.microsoft.com/office/drawing/2014/main" id="{12BE5AF2-4DDA-49C4-A78B-88A9B7CB6B14}"/>
                </a:ext>
              </a:extLst>
            </p:cNvPr>
            <p:cNvCxnSpPr/>
            <p:nvPr/>
          </p:nvCxnSpPr>
          <p:spPr>
            <a:xfrm flipV="1">
              <a:off x="7367712" y="4912098"/>
              <a:ext cx="1386291" cy="0"/>
            </a:xfrm>
            <a:prstGeom prst="line">
              <a:avLst/>
            </a:prstGeom>
            <a:ln>
              <a:solidFill>
                <a:schemeClr val="bg1">
                  <a:lumMod val="8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19" name="Content Placeholder 2">
              <a:extLst>
                <a:ext uri="{FF2B5EF4-FFF2-40B4-BE49-F238E27FC236}">
                  <a16:creationId xmlns:a16="http://schemas.microsoft.com/office/drawing/2014/main" id="{F9DC396A-01D3-4DFF-BCC7-27EECB7EDDC0}"/>
                </a:ext>
              </a:extLst>
            </p:cNvPr>
            <p:cNvSpPr txBox="1">
              <a:spLocks/>
            </p:cNvSpPr>
            <p:nvPr/>
          </p:nvSpPr>
          <p:spPr>
            <a:xfrm>
              <a:off x="8846204" y="4467079"/>
              <a:ext cx="2699676" cy="89003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buNone/>
                <a:defRPr/>
              </a:pPr>
              <a:r>
                <a:rPr lang="en-US" altLang="zh-CN" b="1" dirty="0">
                  <a:latin typeface="微软雅黑" panose="020B0503020204020204" pitchFamily="34" charset="-122"/>
                  <a:ea typeface="微软雅黑" panose="020B0503020204020204" pitchFamily="34" charset="-122"/>
                  <a:sym typeface="微软雅黑" panose="020B0503020204020204" pitchFamily="34" charset="-122"/>
                </a:rPr>
                <a:t>Add a title here</a:t>
              </a:r>
            </a:p>
            <a:p>
              <a:pPr marL="0" lvl="0" indent="0">
                <a:buNone/>
                <a:defRPr/>
              </a:pPr>
              <a:r>
                <a:rPr lang="en-US" altLang="zh-CN" sz="1100" dirty="0">
                  <a:latin typeface="微软雅黑" panose="020B0503020204020204" pitchFamily="34" charset="-122"/>
                  <a:ea typeface="微软雅黑" panose="020B0503020204020204" pitchFamily="34" charset="-122"/>
                  <a:sym typeface="微软雅黑" panose="020B0503020204020204" pitchFamily="34" charset="-122"/>
                </a:rPr>
                <a:t>The user can present the presentation on a projector or computer, or print the presentation and make it into a film for use in </a:t>
              </a:r>
              <a:r>
                <a:rPr lang="en-US" sz="1100" dirty="0">
                  <a:latin typeface="微软雅黑" panose="020B0503020204020204" pitchFamily="34" charset="-122"/>
                  <a:ea typeface="微软雅黑" panose="020B0503020204020204" pitchFamily="34" charset="-122"/>
                  <a:sym typeface="微软雅黑" panose="020B0503020204020204" pitchFamily="34" charset="-122"/>
                </a:rPr>
                <a:t>Microsoft Office powerpoint</a:t>
              </a:r>
              <a:endParaRPr kumimoji="0" lang="en-US" sz="1100" b="0" i="0" u="none" strike="noStrike" kern="1200" cap="none" spc="0" normalizeH="0" baseline="0" noProof="0" dirty="0">
                <a:ln>
                  <a:noFill/>
                </a:ln>
                <a:solidFill>
                  <a:schemeClr val="bg1">
                    <a:lumMod val="65000"/>
                  </a:schemeClr>
                </a:solidFill>
                <a:effectLst/>
                <a:uLnTx/>
                <a:uFillTx/>
                <a:latin typeface="微软雅黑" panose="020B0503020204020204" pitchFamily="34" charset="-122"/>
                <a:ea typeface="微软雅黑" panose="020B0503020204020204" pitchFamily="34" charset="-122"/>
                <a:cs typeface="+mn-cs"/>
                <a:sym typeface="微软雅黑" panose="020B0503020204020204" pitchFamily="34" charset="-122"/>
              </a:endParaRPr>
            </a:p>
          </p:txBody>
        </p:sp>
      </p:grpSp>
      <p:grpSp>
        <p:nvGrpSpPr>
          <p:cNvPr id="20" name="Group 20">
            <a:extLst>
              <a:ext uri="{FF2B5EF4-FFF2-40B4-BE49-F238E27FC236}">
                <a16:creationId xmlns:a16="http://schemas.microsoft.com/office/drawing/2014/main" id="{F3990F76-1409-405A-8947-7475E2967F90}"/>
              </a:ext>
            </a:extLst>
          </p:cNvPr>
          <p:cNvGrpSpPr/>
          <p:nvPr/>
        </p:nvGrpSpPr>
        <p:grpSpPr>
          <a:xfrm>
            <a:off x="6946903" y="5074758"/>
            <a:ext cx="4486782" cy="990904"/>
            <a:chOff x="5891539" y="1092425"/>
            <a:chExt cx="4486782" cy="990904"/>
          </a:xfrm>
        </p:grpSpPr>
        <p:grpSp>
          <p:nvGrpSpPr>
            <p:cNvPr id="21" name="Group 21">
              <a:extLst>
                <a:ext uri="{FF2B5EF4-FFF2-40B4-BE49-F238E27FC236}">
                  <a16:creationId xmlns:a16="http://schemas.microsoft.com/office/drawing/2014/main" id="{FC3E41B2-E104-4B59-8671-F46AE79918FD}"/>
                </a:ext>
              </a:extLst>
            </p:cNvPr>
            <p:cNvGrpSpPr/>
            <p:nvPr/>
          </p:nvGrpSpPr>
          <p:grpSpPr>
            <a:xfrm>
              <a:off x="5891539" y="1092425"/>
              <a:ext cx="1606953" cy="538575"/>
              <a:chOff x="7794624" y="1615788"/>
              <a:chExt cx="1606953" cy="538575"/>
            </a:xfrm>
          </p:grpSpPr>
          <p:cxnSp>
            <p:nvCxnSpPr>
              <p:cNvPr id="23" name="Straight Connector 23">
                <a:extLst>
                  <a:ext uri="{FF2B5EF4-FFF2-40B4-BE49-F238E27FC236}">
                    <a16:creationId xmlns:a16="http://schemas.microsoft.com/office/drawing/2014/main" id="{AF34D7B3-1F35-4463-83E2-41B3A076A3C9}"/>
                  </a:ext>
                </a:extLst>
              </p:cNvPr>
              <p:cNvCxnSpPr/>
              <p:nvPr/>
            </p:nvCxnSpPr>
            <p:spPr>
              <a:xfrm flipH="1" flipV="1">
                <a:off x="7794624" y="1615788"/>
                <a:ext cx="220663" cy="515155"/>
              </a:xfrm>
              <a:prstGeom prst="line">
                <a:avLst/>
              </a:prstGeom>
              <a:ln>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4" name="Straight Connector 24">
                <a:extLst>
                  <a:ext uri="{FF2B5EF4-FFF2-40B4-BE49-F238E27FC236}">
                    <a16:creationId xmlns:a16="http://schemas.microsoft.com/office/drawing/2014/main" id="{DD996FAD-705A-4929-B7F5-BC3D8F087DAD}"/>
                  </a:ext>
                </a:extLst>
              </p:cNvPr>
              <p:cNvCxnSpPr/>
              <p:nvPr/>
            </p:nvCxnSpPr>
            <p:spPr>
              <a:xfrm>
                <a:off x="8015287" y="2154363"/>
                <a:ext cx="1386290" cy="0"/>
              </a:xfrm>
              <a:prstGeom prst="line">
                <a:avLst/>
              </a:prstGeom>
              <a:ln>
                <a:solidFill>
                  <a:schemeClr val="bg1">
                    <a:lumMod val="85000"/>
                  </a:schemeClr>
                </a:solidFill>
                <a:prstDash val="sysDash"/>
                <a:tailEnd type="oval"/>
              </a:ln>
            </p:spPr>
            <p:style>
              <a:lnRef idx="1">
                <a:schemeClr val="accent1"/>
              </a:lnRef>
              <a:fillRef idx="0">
                <a:schemeClr val="accent1"/>
              </a:fillRef>
              <a:effectRef idx="0">
                <a:schemeClr val="accent1"/>
              </a:effectRef>
              <a:fontRef idx="minor">
                <a:schemeClr val="tx1"/>
              </a:fontRef>
            </p:style>
          </p:cxnSp>
        </p:grpSp>
        <p:sp>
          <p:nvSpPr>
            <p:cNvPr id="22" name="Content Placeholder 2">
              <a:extLst>
                <a:ext uri="{FF2B5EF4-FFF2-40B4-BE49-F238E27FC236}">
                  <a16:creationId xmlns:a16="http://schemas.microsoft.com/office/drawing/2014/main" id="{D1994CF2-7450-4EF9-8C32-47D955DEC1B3}"/>
                </a:ext>
              </a:extLst>
            </p:cNvPr>
            <p:cNvSpPr txBox="1">
              <a:spLocks/>
            </p:cNvSpPr>
            <p:nvPr/>
          </p:nvSpPr>
          <p:spPr>
            <a:xfrm>
              <a:off x="7678645" y="1193290"/>
              <a:ext cx="2699676" cy="89003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buNone/>
                <a:defRPr/>
              </a:pPr>
              <a:r>
                <a:rPr lang="en-US" altLang="zh-CN" b="1" dirty="0">
                  <a:latin typeface="微软雅黑" panose="020B0503020204020204" pitchFamily="34" charset="-122"/>
                  <a:ea typeface="微软雅黑" panose="020B0503020204020204" pitchFamily="34" charset="-122"/>
                  <a:sym typeface="微软雅黑" panose="020B0503020204020204" pitchFamily="34" charset="-122"/>
                </a:rPr>
                <a:t>Add a title here</a:t>
              </a:r>
              <a:r>
                <a:rPr kumimoji="0" lang="en-US" sz="1400" b="1" i="0" u="none" strike="noStrike" kern="1200" cap="none" spc="0" normalizeH="0" baseline="0" noProof="0" dirty="0">
                  <a:ln>
                    <a:noFill/>
                  </a:ln>
                  <a:solidFill>
                    <a:schemeClr val="bg1">
                      <a:lumMod val="65000"/>
                    </a:schemeClr>
                  </a:solidFill>
                  <a:effectLst/>
                  <a:uLnTx/>
                  <a:uFillTx/>
                  <a:latin typeface="微软雅黑" panose="020B0503020204020204" pitchFamily="34" charset="-122"/>
                  <a:ea typeface="微软雅黑" panose="020B0503020204020204" pitchFamily="34" charset="-122"/>
                  <a:cs typeface="+mn-cs"/>
                  <a:sym typeface="微软雅黑" panose="020B0503020204020204" pitchFamily="34" charset="-122"/>
                </a:rPr>
                <a:t/>
              </a:r>
              <a:br>
                <a:rPr kumimoji="0" lang="en-US" sz="1400" b="1" i="0" u="none" strike="noStrike" kern="1200" cap="none" spc="0" normalizeH="0" baseline="0" noProof="0" dirty="0">
                  <a:ln>
                    <a:noFill/>
                  </a:ln>
                  <a:solidFill>
                    <a:schemeClr val="bg1">
                      <a:lumMod val="65000"/>
                    </a:schemeClr>
                  </a:solidFill>
                  <a:effectLst/>
                  <a:uLnTx/>
                  <a:uFillTx/>
                  <a:latin typeface="微软雅黑" panose="020B0503020204020204" pitchFamily="34" charset="-122"/>
                  <a:ea typeface="微软雅黑" panose="020B0503020204020204" pitchFamily="34" charset="-122"/>
                  <a:cs typeface="+mn-cs"/>
                  <a:sym typeface="微软雅黑" panose="020B0503020204020204" pitchFamily="34" charset="-122"/>
                </a:rPr>
              </a:br>
              <a:r>
                <a:rPr lang="en-US" altLang="zh-CN" sz="1100" dirty="0">
                  <a:latin typeface="微软雅黑" panose="020B0503020204020204" pitchFamily="34" charset="-122"/>
                  <a:ea typeface="微软雅黑" panose="020B0503020204020204" pitchFamily="34" charset="-122"/>
                  <a:sym typeface="微软雅黑" panose="020B0503020204020204" pitchFamily="34" charset="-122"/>
                </a:rPr>
                <a:t>The user can present the presentation on a projector or computer, or print the presentation and make it into a film for use in </a:t>
              </a:r>
              <a:r>
                <a:rPr lang="en-US" sz="1100" dirty="0">
                  <a:latin typeface="微软雅黑" panose="020B0503020204020204" pitchFamily="34" charset="-122"/>
                  <a:ea typeface="微软雅黑" panose="020B0503020204020204" pitchFamily="34" charset="-122"/>
                  <a:sym typeface="微软雅黑" panose="020B0503020204020204" pitchFamily="34" charset="-122"/>
                </a:rPr>
                <a:t>Microsoft Office powerpoint</a:t>
              </a:r>
              <a:endParaRPr kumimoji="0" lang="en-US" sz="1100" b="0" i="0" u="none" strike="noStrike" kern="1200" cap="none" spc="0" normalizeH="0" baseline="0" noProof="0" dirty="0">
                <a:ln>
                  <a:noFill/>
                </a:ln>
                <a:solidFill>
                  <a:schemeClr val="bg1">
                    <a:lumMod val="65000"/>
                  </a:schemeClr>
                </a:solidFill>
                <a:effectLst/>
                <a:uLnTx/>
                <a:uFillTx/>
                <a:latin typeface="微软雅黑" panose="020B0503020204020204" pitchFamily="34" charset="-122"/>
                <a:ea typeface="微软雅黑" panose="020B0503020204020204" pitchFamily="34" charset="-122"/>
                <a:cs typeface="+mn-cs"/>
                <a:sym typeface="微软雅黑" panose="020B0503020204020204" pitchFamily="34" charset="-122"/>
              </a:endParaRPr>
            </a:p>
          </p:txBody>
        </p:sp>
      </p:grpSp>
      <p:grpSp>
        <p:nvGrpSpPr>
          <p:cNvPr id="25" name="Group 25">
            <a:extLst>
              <a:ext uri="{FF2B5EF4-FFF2-40B4-BE49-F238E27FC236}">
                <a16:creationId xmlns:a16="http://schemas.microsoft.com/office/drawing/2014/main" id="{63FD5EA3-23B7-4C07-B901-590DB841691D}"/>
              </a:ext>
            </a:extLst>
          </p:cNvPr>
          <p:cNvGrpSpPr/>
          <p:nvPr/>
        </p:nvGrpSpPr>
        <p:grpSpPr>
          <a:xfrm>
            <a:off x="709554" y="2104869"/>
            <a:ext cx="4098608" cy="903343"/>
            <a:chOff x="10029" y="2066885"/>
            <a:chExt cx="4098608" cy="903343"/>
          </a:xfrm>
        </p:grpSpPr>
        <p:grpSp>
          <p:nvGrpSpPr>
            <p:cNvPr id="26" name="Group 26">
              <a:extLst>
                <a:ext uri="{FF2B5EF4-FFF2-40B4-BE49-F238E27FC236}">
                  <a16:creationId xmlns:a16="http://schemas.microsoft.com/office/drawing/2014/main" id="{1D458CED-28E9-4658-A125-2951C80386FB}"/>
                </a:ext>
              </a:extLst>
            </p:cNvPr>
            <p:cNvGrpSpPr/>
            <p:nvPr/>
          </p:nvGrpSpPr>
          <p:grpSpPr>
            <a:xfrm flipH="1">
              <a:off x="2760127" y="2440861"/>
              <a:ext cx="1348510" cy="515155"/>
              <a:chOff x="7794624" y="2150772"/>
              <a:chExt cx="1606953" cy="515155"/>
            </a:xfrm>
          </p:grpSpPr>
          <p:cxnSp>
            <p:nvCxnSpPr>
              <p:cNvPr id="28" name="Straight Connector 28">
                <a:extLst>
                  <a:ext uri="{FF2B5EF4-FFF2-40B4-BE49-F238E27FC236}">
                    <a16:creationId xmlns:a16="http://schemas.microsoft.com/office/drawing/2014/main" id="{E25332FD-0B11-48E2-8D80-30BB4DFE1974}"/>
                  </a:ext>
                </a:extLst>
              </p:cNvPr>
              <p:cNvCxnSpPr/>
              <p:nvPr/>
            </p:nvCxnSpPr>
            <p:spPr>
              <a:xfrm flipV="1">
                <a:off x="7794624" y="2150772"/>
                <a:ext cx="220663" cy="515155"/>
              </a:xfrm>
              <a:prstGeom prst="line">
                <a:avLst/>
              </a:prstGeom>
              <a:ln>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9" name="Straight Connector 29">
                <a:extLst>
                  <a:ext uri="{FF2B5EF4-FFF2-40B4-BE49-F238E27FC236}">
                    <a16:creationId xmlns:a16="http://schemas.microsoft.com/office/drawing/2014/main" id="{1E29FE5B-93A6-4B6B-9697-9E4698998B5C}"/>
                  </a:ext>
                </a:extLst>
              </p:cNvPr>
              <p:cNvCxnSpPr/>
              <p:nvPr/>
            </p:nvCxnSpPr>
            <p:spPr>
              <a:xfrm>
                <a:off x="8015287" y="2154363"/>
                <a:ext cx="1386290" cy="0"/>
              </a:xfrm>
              <a:prstGeom prst="line">
                <a:avLst/>
              </a:prstGeom>
              <a:ln>
                <a:solidFill>
                  <a:schemeClr val="bg1">
                    <a:lumMod val="85000"/>
                  </a:schemeClr>
                </a:solidFill>
                <a:prstDash val="sysDash"/>
                <a:tailEnd type="oval"/>
              </a:ln>
            </p:spPr>
            <p:style>
              <a:lnRef idx="1">
                <a:schemeClr val="accent1"/>
              </a:lnRef>
              <a:fillRef idx="0">
                <a:schemeClr val="accent1"/>
              </a:fillRef>
              <a:effectRef idx="0">
                <a:schemeClr val="accent1"/>
              </a:effectRef>
              <a:fontRef idx="minor">
                <a:schemeClr val="tx1"/>
              </a:fontRef>
            </p:style>
          </p:cxnSp>
        </p:grpSp>
        <p:sp>
          <p:nvSpPr>
            <p:cNvPr id="27" name="Content Placeholder 2">
              <a:extLst>
                <a:ext uri="{FF2B5EF4-FFF2-40B4-BE49-F238E27FC236}">
                  <a16:creationId xmlns:a16="http://schemas.microsoft.com/office/drawing/2014/main" id="{F4B1E411-6962-473C-BF25-46E20B4FF113}"/>
                </a:ext>
              </a:extLst>
            </p:cNvPr>
            <p:cNvSpPr txBox="1">
              <a:spLocks/>
            </p:cNvSpPr>
            <p:nvPr/>
          </p:nvSpPr>
          <p:spPr>
            <a:xfrm>
              <a:off x="10029" y="2066885"/>
              <a:ext cx="2699676" cy="90334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lgn="r">
                <a:buNone/>
                <a:defRPr/>
              </a:pPr>
              <a:r>
                <a:rPr lang="en-US" altLang="zh-CN" b="1" dirty="0">
                  <a:latin typeface="微软雅黑" panose="020B0503020204020204" pitchFamily="34" charset="-122"/>
                  <a:ea typeface="微软雅黑" panose="020B0503020204020204" pitchFamily="34" charset="-122"/>
                  <a:sym typeface="微软雅黑" panose="020B0503020204020204" pitchFamily="34" charset="-122"/>
                </a:rPr>
                <a:t>Add a title here</a:t>
              </a:r>
            </a:p>
            <a:p>
              <a:pPr marL="0" lvl="0" indent="0" algn="r">
                <a:buNone/>
                <a:defRPr/>
              </a:pPr>
              <a:r>
                <a:rPr lang="en-US" altLang="zh-CN" sz="1100" dirty="0">
                  <a:latin typeface="微软雅黑" panose="020B0503020204020204" pitchFamily="34" charset="-122"/>
                  <a:ea typeface="微软雅黑" panose="020B0503020204020204" pitchFamily="34" charset="-122"/>
                  <a:sym typeface="微软雅黑" panose="020B0503020204020204" pitchFamily="34" charset="-122"/>
                </a:rPr>
                <a:t>The user can present the presentation on a projector or computer, or print the presentation and make it into a film for use in </a:t>
              </a:r>
              <a:r>
                <a:rPr lang="en-US" sz="1100" dirty="0">
                  <a:latin typeface="微软雅黑" panose="020B0503020204020204" pitchFamily="34" charset="-122"/>
                  <a:ea typeface="微软雅黑" panose="020B0503020204020204" pitchFamily="34" charset="-122"/>
                  <a:sym typeface="微软雅黑" panose="020B0503020204020204" pitchFamily="34" charset="-122"/>
                </a:rPr>
                <a:t>Microsoft Office powerpoint</a:t>
              </a:r>
              <a:endParaRPr kumimoji="0" lang="en-US" sz="1100" b="0" i="0" u="none" strike="noStrike" kern="1200" cap="none" spc="0" normalizeH="0" baseline="0" noProof="0" dirty="0">
                <a:ln>
                  <a:noFill/>
                </a:ln>
                <a:solidFill>
                  <a:schemeClr val="bg1">
                    <a:lumMod val="65000"/>
                  </a:schemeClr>
                </a:solidFill>
                <a:effectLst/>
                <a:uLnTx/>
                <a:uFillTx/>
                <a:latin typeface="微软雅黑" panose="020B0503020204020204" pitchFamily="34" charset="-122"/>
                <a:ea typeface="微软雅黑" panose="020B0503020204020204" pitchFamily="34" charset="-122"/>
                <a:cs typeface="+mn-cs"/>
                <a:sym typeface="微软雅黑" panose="020B0503020204020204" pitchFamily="34" charset="-122"/>
              </a:endParaRPr>
            </a:p>
          </p:txBody>
        </p:sp>
      </p:grpSp>
      <p:grpSp>
        <p:nvGrpSpPr>
          <p:cNvPr id="30" name="Group 30">
            <a:extLst>
              <a:ext uri="{FF2B5EF4-FFF2-40B4-BE49-F238E27FC236}">
                <a16:creationId xmlns:a16="http://schemas.microsoft.com/office/drawing/2014/main" id="{8B18C8EC-4320-46C2-AB48-34771579ECD5}"/>
              </a:ext>
            </a:extLst>
          </p:cNvPr>
          <p:cNvGrpSpPr/>
          <p:nvPr/>
        </p:nvGrpSpPr>
        <p:grpSpPr>
          <a:xfrm>
            <a:off x="257598" y="3743138"/>
            <a:ext cx="4251238" cy="856755"/>
            <a:chOff x="31572" y="4582022"/>
            <a:chExt cx="4251238" cy="856755"/>
          </a:xfrm>
        </p:grpSpPr>
        <p:cxnSp>
          <p:nvCxnSpPr>
            <p:cNvPr id="31" name="Straight Connector 31">
              <a:extLst>
                <a:ext uri="{FF2B5EF4-FFF2-40B4-BE49-F238E27FC236}">
                  <a16:creationId xmlns:a16="http://schemas.microsoft.com/office/drawing/2014/main" id="{01086A15-E7DB-47B5-BC15-8A331D57175B}"/>
                </a:ext>
              </a:extLst>
            </p:cNvPr>
            <p:cNvCxnSpPr/>
            <p:nvPr/>
          </p:nvCxnSpPr>
          <p:spPr>
            <a:xfrm flipH="1" flipV="1">
              <a:off x="2896519" y="4912097"/>
              <a:ext cx="1386291" cy="0"/>
            </a:xfrm>
            <a:prstGeom prst="line">
              <a:avLst/>
            </a:prstGeom>
            <a:ln>
              <a:solidFill>
                <a:schemeClr val="bg1">
                  <a:lumMod val="8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32" name="Content Placeholder 2">
              <a:extLst>
                <a:ext uri="{FF2B5EF4-FFF2-40B4-BE49-F238E27FC236}">
                  <a16:creationId xmlns:a16="http://schemas.microsoft.com/office/drawing/2014/main" id="{3090C748-B395-409C-A3BD-173932A5ACB8}"/>
                </a:ext>
              </a:extLst>
            </p:cNvPr>
            <p:cNvSpPr txBox="1">
              <a:spLocks/>
            </p:cNvSpPr>
            <p:nvPr/>
          </p:nvSpPr>
          <p:spPr>
            <a:xfrm>
              <a:off x="31572" y="4582022"/>
              <a:ext cx="2699676" cy="8567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lgn="r">
                <a:buNone/>
                <a:defRPr/>
              </a:pPr>
              <a:r>
                <a:rPr lang="en-US" altLang="zh-CN" b="1" dirty="0">
                  <a:latin typeface="微软雅黑" panose="020B0503020204020204" pitchFamily="34" charset="-122"/>
                  <a:ea typeface="微软雅黑" panose="020B0503020204020204" pitchFamily="34" charset="-122"/>
                  <a:sym typeface="微软雅黑" panose="020B0503020204020204" pitchFamily="34" charset="-122"/>
                </a:rPr>
                <a:t>Add a title here</a:t>
              </a:r>
            </a:p>
            <a:p>
              <a:pPr marL="0" lvl="0" indent="0" algn="r">
                <a:buNone/>
                <a:defRPr/>
              </a:pPr>
              <a:r>
                <a:rPr lang="en-US" altLang="zh-CN" sz="1100" dirty="0">
                  <a:latin typeface="微软雅黑" panose="020B0503020204020204" pitchFamily="34" charset="-122"/>
                  <a:ea typeface="微软雅黑" panose="020B0503020204020204" pitchFamily="34" charset="-122"/>
                  <a:sym typeface="微软雅黑" panose="020B0503020204020204" pitchFamily="34" charset="-122"/>
                </a:rPr>
                <a:t>The user can present the presentation on a projector or computer, or print the presentation and make it into a film for use in </a:t>
              </a:r>
              <a:r>
                <a:rPr lang="en-US" sz="1100" dirty="0">
                  <a:latin typeface="微软雅黑" panose="020B0503020204020204" pitchFamily="34" charset="-122"/>
                  <a:ea typeface="微软雅黑" panose="020B0503020204020204" pitchFamily="34" charset="-122"/>
                  <a:sym typeface="微软雅黑" panose="020B0503020204020204" pitchFamily="34" charset="-122"/>
                </a:rPr>
                <a:t>Microsoft Office powerpoint</a:t>
              </a:r>
              <a:endParaRPr kumimoji="0" lang="en-US" sz="1100" b="0" i="0" u="none" strike="noStrike" kern="1200" cap="none" spc="0" normalizeH="0" baseline="0" noProof="0" dirty="0">
                <a:ln>
                  <a:noFill/>
                </a:ln>
                <a:solidFill>
                  <a:schemeClr val="bg1">
                    <a:lumMod val="65000"/>
                  </a:schemeClr>
                </a:solidFill>
                <a:effectLst/>
                <a:uLnTx/>
                <a:uFillTx/>
                <a:latin typeface="微软雅黑" panose="020B0503020204020204" pitchFamily="34" charset="-122"/>
                <a:ea typeface="微软雅黑" panose="020B0503020204020204" pitchFamily="34" charset="-122"/>
                <a:cs typeface="+mn-cs"/>
                <a:sym typeface="微软雅黑" panose="020B0503020204020204" pitchFamily="34" charset="-122"/>
              </a:endParaRPr>
            </a:p>
          </p:txBody>
        </p:sp>
      </p:grpSp>
      <p:grpSp>
        <p:nvGrpSpPr>
          <p:cNvPr id="33" name="Group 33">
            <a:extLst>
              <a:ext uri="{FF2B5EF4-FFF2-40B4-BE49-F238E27FC236}">
                <a16:creationId xmlns:a16="http://schemas.microsoft.com/office/drawing/2014/main" id="{A299F255-D7B8-46D9-B014-1C8AE899264C}"/>
              </a:ext>
            </a:extLst>
          </p:cNvPr>
          <p:cNvGrpSpPr/>
          <p:nvPr/>
        </p:nvGrpSpPr>
        <p:grpSpPr>
          <a:xfrm>
            <a:off x="383952" y="5171258"/>
            <a:ext cx="4251238" cy="856755"/>
            <a:chOff x="31572" y="4582022"/>
            <a:chExt cx="4251238" cy="856755"/>
          </a:xfrm>
        </p:grpSpPr>
        <p:cxnSp>
          <p:nvCxnSpPr>
            <p:cNvPr id="34" name="Straight Connector 34">
              <a:extLst>
                <a:ext uri="{FF2B5EF4-FFF2-40B4-BE49-F238E27FC236}">
                  <a16:creationId xmlns:a16="http://schemas.microsoft.com/office/drawing/2014/main" id="{3270ABCD-B520-4586-BA4A-BEA0A1BA33E7}"/>
                </a:ext>
              </a:extLst>
            </p:cNvPr>
            <p:cNvCxnSpPr/>
            <p:nvPr/>
          </p:nvCxnSpPr>
          <p:spPr>
            <a:xfrm flipH="1" flipV="1">
              <a:off x="2896519" y="4912097"/>
              <a:ext cx="1386291" cy="0"/>
            </a:xfrm>
            <a:prstGeom prst="line">
              <a:avLst/>
            </a:prstGeom>
            <a:ln>
              <a:solidFill>
                <a:schemeClr val="bg1">
                  <a:lumMod val="8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35" name="Content Placeholder 2">
              <a:extLst>
                <a:ext uri="{FF2B5EF4-FFF2-40B4-BE49-F238E27FC236}">
                  <a16:creationId xmlns:a16="http://schemas.microsoft.com/office/drawing/2014/main" id="{4A653BFB-CA27-44C3-85AD-8D1C5F275FA6}"/>
                </a:ext>
              </a:extLst>
            </p:cNvPr>
            <p:cNvSpPr txBox="1">
              <a:spLocks/>
            </p:cNvSpPr>
            <p:nvPr/>
          </p:nvSpPr>
          <p:spPr>
            <a:xfrm>
              <a:off x="31572" y="4582022"/>
              <a:ext cx="2699676" cy="8567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lgn="r">
                <a:buNone/>
                <a:defRPr/>
              </a:pPr>
              <a:r>
                <a:rPr lang="en-US" altLang="zh-CN" b="1" dirty="0">
                  <a:latin typeface="微软雅黑" panose="020B0503020204020204" pitchFamily="34" charset="-122"/>
                  <a:ea typeface="微软雅黑" panose="020B0503020204020204" pitchFamily="34" charset="-122"/>
                  <a:sym typeface="微软雅黑" panose="020B0503020204020204" pitchFamily="34" charset="-122"/>
                </a:rPr>
                <a:t>Add a title here</a:t>
              </a:r>
              <a:r>
                <a:rPr kumimoji="0" lang="en-US" sz="1400" b="1" i="0" u="none" strike="noStrike" kern="1200" cap="none" spc="0" normalizeH="0" baseline="0" noProof="0" dirty="0">
                  <a:ln>
                    <a:noFill/>
                  </a:ln>
                  <a:solidFill>
                    <a:schemeClr val="bg1">
                      <a:lumMod val="65000"/>
                    </a:schemeClr>
                  </a:solidFill>
                  <a:effectLst/>
                  <a:uLnTx/>
                  <a:uFillTx/>
                  <a:latin typeface="微软雅黑" panose="020B0503020204020204" pitchFamily="34" charset="-122"/>
                  <a:ea typeface="微软雅黑" panose="020B0503020204020204" pitchFamily="34" charset="-122"/>
                  <a:cs typeface="+mn-cs"/>
                  <a:sym typeface="微软雅黑" panose="020B0503020204020204" pitchFamily="34" charset="-122"/>
                </a:rPr>
                <a:t/>
              </a:r>
              <a:br>
                <a:rPr kumimoji="0" lang="en-US" sz="1400" b="1" i="0" u="none" strike="noStrike" kern="1200" cap="none" spc="0" normalizeH="0" baseline="0" noProof="0" dirty="0">
                  <a:ln>
                    <a:noFill/>
                  </a:ln>
                  <a:solidFill>
                    <a:schemeClr val="bg1">
                      <a:lumMod val="65000"/>
                    </a:schemeClr>
                  </a:solidFill>
                  <a:effectLst/>
                  <a:uLnTx/>
                  <a:uFillTx/>
                  <a:latin typeface="微软雅黑" panose="020B0503020204020204" pitchFamily="34" charset="-122"/>
                  <a:ea typeface="微软雅黑" panose="020B0503020204020204" pitchFamily="34" charset="-122"/>
                  <a:cs typeface="+mn-cs"/>
                  <a:sym typeface="微软雅黑" panose="020B0503020204020204" pitchFamily="34" charset="-122"/>
                </a:rPr>
              </a:br>
              <a:r>
                <a:rPr lang="en-US" altLang="zh-CN" sz="1100" dirty="0">
                  <a:latin typeface="微软雅黑" panose="020B0503020204020204" pitchFamily="34" charset="-122"/>
                  <a:ea typeface="微软雅黑" panose="020B0503020204020204" pitchFamily="34" charset="-122"/>
                  <a:sym typeface="微软雅黑" panose="020B0503020204020204" pitchFamily="34" charset="-122"/>
                </a:rPr>
                <a:t>The user can present the presentation on a projector or computer, or print the presentation and make it into a film for use in </a:t>
              </a:r>
              <a:r>
                <a:rPr lang="en-US" sz="1100" dirty="0">
                  <a:latin typeface="微软雅黑" panose="020B0503020204020204" pitchFamily="34" charset="-122"/>
                  <a:ea typeface="微软雅黑" panose="020B0503020204020204" pitchFamily="34" charset="-122"/>
                  <a:sym typeface="微软雅黑" panose="020B0503020204020204" pitchFamily="34" charset="-122"/>
                </a:rPr>
                <a:t>Microsoft Office powerpoint</a:t>
              </a:r>
              <a:endParaRPr kumimoji="0" lang="en-US" sz="1100" b="0" i="0" u="none" strike="noStrike" kern="1200" cap="none" spc="0" normalizeH="0" baseline="0" noProof="0" dirty="0">
                <a:ln>
                  <a:noFill/>
                </a:ln>
                <a:solidFill>
                  <a:schemeClr val="bg1">
                    <a:lumMod val="65000"/>
                  </a:schemeClr>
                </a:solidFill>
                <a:effectLst/>
                <a:uLnTx/>
                <a:uFillTx/>
                <a:latin typeface="微软雅黑" panose="020B0503020204020204" pitchFamily="34" charset="-122"/>
                <a:ea typeface="微软雅黑" panose="020B0503020204020204" pitchFamily="34" charset="-122"/>
                <a:cs typeface="+mn-cs"/>
                <a:sym typeface="微软雅黑" panose="020B0503020204020204" pitchFamily="34" charset="-122"/>
              </a:endParaRPr>
            </a:p>
          </p:txBody>
        </p:sp>
      </p:grpSp>
      <p:grpSp>
        <p:nvGrpSpPr>
          <p:cNvPr id="36" name="Group 1">
            <a:extLst>
              <a:ext uri="{FF2B5EF4-FFF2-40B4-BE49-F238E27FC236}">
                <a16:creationId xmlns:a16="http://schemas.microsoft.com/office/drawing/2014/main" id="{30EC043E-BB9C-4C99-9D49-65A729EB6AAC}"/>
              </a:ext>
            </a:extLst>
          </p:cNvPr>
          <p:cNvGrpSpPr/>
          <p:nvPr/>
        </p:nvGrpSpPr>
        <p:grpSpPr>
          <a:xfrm>
            <a:off x="5219700" y="793915"/>
            <a:ext cx="1828801" cy="120485"/>
            <a:chOff x="10866255" y="8448874"/>
            <a:chExt cx="2738812" cy="73150"/>
          </a:xfrm>
        </p:grpSpPr>
        <p:sp>
          <p:nvSpPr>
            <p:cNvPr id="37" name="Rectangle 11">
              <a:extLst>
                <a:ext uri="{FF2B5EF4-FFF2-40B4-BE49-F238E27FC236}">
                  <a16:creationId xmlns:a16="http://schemas.microsoft.com/office/drawing/2014/main" id="{C508DFDE-3BA7-4735-9982-4022FA4BEB30}"/>
                </a:ext>
              </a:extLst>
            </p:cNvPr>
            <p:cNvSpPr/>
            <p:nvPr/>
          </p:nvSpPr>
          <p:spPr>
            <a:xfrm flipV="1">
              <a:off x="10866255" y="8448874"/>
              <a:ext cx="407521" cy="73150"/>
            </a:xfrm>
            <a:prstGeom prst="rect">
              <a:avLst/>
            </a:prstGeom>
            <a:solidFill>
              <a:srgbClr val="E9475A"/>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38" name="Rectangle 12">
              <a:extLst>
                <a:ext uri="{FF2B5EF4-FFF2-40B4-BE49-F238E27FC236}">
                  <a16:creationId xmlns:a16="http://schemas.microsoft.com/office/drawing/2014/main" id="{147FEC52-74D8-4794-BCB6-0D6E1DE09049}"/>
                </a:ext>
              </a:extLst>
            </p:cNvPr>
            <p:cNvSpPr/>
            <p:nvPr/>
          </p:nvSpPr>
          <p:spPr>
            <a:xfrm flipV="1">
              <a:off x="11330497" y="8448874"/>
              <a:ext cx="407521" cy="73150"/>
            </a:xfrm>
            <a:prstGeom prst="rect">
              <a:avLst/>
            </a:prstGeom>
            <a:solidFill>
              <a:srgbClr val="FA8D30"/>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39" name="Rectangle 13">
              <a:extLst>
                <a:ext uri="{FF2B5EF4-FFF2-40B4-BE49-F238E27FC236}">
                  <a16:creationId xmlns:a16="http://schemas.microsoft.com/office/drawing/2014/main" id="{2BD4E56A-BE34-4231-8F23-7F3586309FE9}"/>
                </a:ext>
              </a:extLst>
            </p:cNvPr>
            <p:cNvSpPr/>
            <p:nvPr/>
          </p:nvSpPr>
          <p:spPr>
            <a:xfrm flipV="1">
              <a:off x="11809200" y="8448874"/>
              <a:ext cx="407521" cy="73150"/>
            </a:xfrm>
            <a:prstGeom prst="rect">
              <a:avLst/>
            </a:prstGeom>
            <a:solidFill>
              <a:srgbClr val="F8C95C"/>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40" name="Rectangle 14">
              <a:extLst>
                <a:ext uri="{FF2B5EF4-FFF2-40B4-BE49-F238E27FC236}">
                  <a16:creationId xmlns:a16="http://schemas.microsoft.com/office/drawing/2014/main" id="{6D0E2B23-E4D6-43DF-A985-6C43CDAC550E}"/>
                </a:ext>
              </a:extLst>
            </p:cNvPr>
            <p:cNvSpPr/>
            <p:nvPr/>
          </p:nvSpPr>
          <p:spPr>
            <a:xfrm flipV="1">
              <a:off x="12273541" y="8448874"/>
              <a:ext cx="407521" cy="73150"/>
            </a:xfrm>
            <a:prstGeom prst="rect">
              <a:avLst/>
            </a:prstGeom>
            <a:solidFill>
              <a:srgbClr val="FFB98B"/>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41" name="Rectangle 15">
              <a:extLst>
                <a:ext uri="{FF2B5EF4-FFF2-40B4-BE49-F238E27FC236}">
                  <a16:creationId xmlns:a16="http://schemas.microsoft.com/office/drawing/2014/main" id="{47C1AA98-8880-431A-9036-45DA7521E2B4}"/>
                </a:ext>
              </a:extLst>
            </p:cNvPr>
            <p:cNvSpPr/>
            <p:nvPr/>
          </p:nvSpPr>
          <p:spPr>
            <a:xfrm flipV="1">
              <a:off x="12737783" y="8448874"/>
              <a:ext cx="407521" cy="73150"/>
            </a:xfrm>
            <a:prstGeom prst="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42" name="Rectangle 16">
              <a:extLst>
                <a:ext uri="{FF2B5EF4-FFF2-40B4-BE49-F238E27FC236}">
                  <a16:creationId xmlns:a16="http://schemas.microsoft.com/office/drawing/2014/main" id="{CFD4A1F1-ADF3-448A-9FD5-FFAFAAACBE09}"/>
                </a:ext>
              </a:extLst>
            </p:cNvPr>
            <p:cNvSpPr/>
            <p:nvPr/>
          </p:nvSpPr>
          <p:spPr>
            <a:xfrm flipV="1">
              <a:off x="13197546" y="8448874"/>
              <a:ext cx="407521" cy="73150"/>
            </a:xfrm>
            <a:prstGeom prst="rect">
              <a:avLst/>
            </a:prstGeom>
            <a:solidFill>
              <a:schemeClr val="accent6">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grpSp>
      <p:sp>
        <p:nvSpPr>
          <p:cNvPr id="43" name="Rounded Rectangle 4">
            <a:extLst>
              <a:ext uri="{FF2B5EF4-FFF2-40B4-BE49-F238E27FC236}">
                <a16:creationId xmlns:a16="http://schemas.microsoft.com/office/drawing/2014/main" id="{638A0C8B-2E78-4B3D-83AB-6233120359F6}"/>
              </a:ext>
            </a:extLst>
          </p:cNvPr>
          <p:cNvSpPr/>
          <p:nvPr/>
        </p:nvSpPr>
        <p:spPr>
          <a:xfrm>
            <a:off x="11436823" y="361731"/>
            <a:ext cx="477272" cy="328187"/>
          </a:xfrm>
          <a:prstGeom prst="roundRect">
            <a:avLst/>
          </a:prstGeom>
          <a:solidFill>
            <a:schemeClr val="tx2">
              <a:lumMod val="40000"/>
              <a:lumOff val="60000"/>
            </a:schemeClr>
          </a:solidFill>
          <a:ln w="381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fld id="{DBBBA498-DA9E-49E0-9B68-36103A5B348F}" type="slidenum">
              <a:rPr kumimoji="0" lang="id-ID" sz="1200" b="0" i="0" u="none" strike="noStrike" kern="0" cap="none" spc="0" normalizeH="0" baseline="0" noProof="0" smtClean="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pPr marL="0" marR="0" lvl="0" indent="0" algn="ctr" defTabSz="914400" eaLnBrk="1" fontAlgn="auto" latinLnBrk="0" hangingPunct="1">
                <a:lnSpc>
                  <a:spcPct val="100000"/>
                </a:lnSpc>
                <a:spcBef>
                  <a:spcPts val="0"/>
                </a:spcBef>
                <a:spcAft>
                  <a:spcPts val="0"/>
                </a:spcAft>
                <a:buClrTx/>
                <a:buSzTx/>
                <a:buFontTx/>
                <a:buNone/>
                <a:tabLst/>
                <a:defRPr/>
              </a:pPr>
              <a:t>32</a:t>
            </a:fld>
            <a:endParaRPr kumimoji="0" lang="en-US" sz="1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Tree>
    <p:extLst>
      <p:ext uri="{BB962C8B-B14F-4D97-AF65-F5344CB8AC3E}">
        <p14:creationId xmlns:p14="http://schemas.microsoft.com/office/powerpoint/2010/main" val="227595963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anim calcmode="lin" valueType="num">
                                      <p:cBhvr>
                                        <p:cTn id="8" dur="500" fill="hold"/>
                                        <p:tgtEl>
                                          <p:spTgt spid="36"/>
                                        </p:tgtEl>
                                        <p:attrNameLst>
                                          <p:attrName>ppt_x</p:attrName>
                                        </p:attrNameLst>
                                      </p:cBhvr>
                                      <p:tavLst>
                                        <p:tav tm="0">
                                          <p:val>
                                            <p:strVal val="#ppt_x"/>
                                          </p:val>
                                        </p:tav>
                                        <p:tav tm="100000">
                                          <p:val>
                                            <p:strVal val="#ppt_x"/>
                                          </p:val>
                                        </p:tav>
                                      </p:tavLst>
                                    </p:anim>
                                    <p:anim calcmode="lin" valueType="num">
                                      <p:cBhvr>
                                        <p:cTn id="9" dur="5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9A8E8F4-9F14-41A6-A220-A1FCF5B5CA57}"/>
              </a:ext>
            </a:extLst>
          </p:cNvPr>
          <p:cNvSpPr>
            <a:spLocks noGrp="1"/>
          </p:cNvSpPr>
          <p:nvPr>
            <p:ph type="title"/>
          </p:nvPr>
        </p:nvSpPr>
        <p:spPr/>
        <p:txBody>
          <a:bodyPr/>
          <a:lstStyle/>
          <a:p>
            <a:r>
              <a:rPr lang="es-PE" dirty="0"/>
              <a:t>Process</a:t>
            </a:r>
          </a:p>
        </p:txBody>
      </p:sp>
      <p:grpSp>
        <p:nvGrpSpPr>
          <p:cNvPr id="4" name="Grupo 3">
            <a:extLst>
              <a:ext uri="{FF2B5EF4-FFF2-40B4-BE49-F238E27FC236}">
                <a16:creationId xmlns:a16="http://schemas.microsoft.com/office/drawing/2014/main" id="{88551705-9759-4BAF-B3EF-EA85D6A93E73}"/>
              </a:ext>
            </a:extLst>
          </p:cNvPr>
          <p:cNvGrpSpPr/>
          <p:nvPr/>
        </p:nvGrpSpPr>
        <p:grpSpPr>
          <a:xfrm>
            <a:off x="639338" y="1567543"/>
            <a:ext cx="1863108" cy="1863110"/>
            <a:chOff x="639338" y="1572057"/>
            <a:chExt cx="1588722" cy="1588724"/>
          </a:xfrm>
        </p:grpSpPr>
        <p:sp>
          <p:nvSpPr>
            <p:cNvPr id="37" name="Oval 9">
              <a:extLst>
                <a:ext uri="{FF2B5EF4-FFF2-40B4-BE49-F238E27FC236}">
                  <a16:creationId xmlns:a16="http://schemas.microsoft.com/office/drawing/2014/main" id="{BF86AF00-92B2-4ABC-A9D9-04EA24C69D70}"/>
                </a:ext>
              </a:extLst>
            </p:cNvPr>
            <p:cNvSpPr>
              <a:spLocks noChangeArrowheads="1"/>
            </p:cNvSpPr>
            <p:nvPr/>
          </p:nvSpPr>
          <p:spPr bwMode="auto">
            <a:xfrm>
              <a:off x="639338" y="1572057"/>
              <a:ext cx="1588722" cy="1588724"/>
            </a:xfrm>
            <a:prstGeom prst="ellipse">
              <a:avLst/>
            </a:prstGeom>
            <a:solidFill>
              <a:srgbClr val="E94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 name="Oval 44">
              <a:extLst>
                <a:ext uri="{FF2B5EF4-FFF2-40B4-BE49-F238E27FC236}">
                  <a16:creationId xmlns:a16="http://schemas.microsoft.com/office/drawing/2014/main" id="{3E6B5817-712A-4C68-B3CA-25D664ED72C8}"/>
                </a:ext>
              </a:extLst>
            </p:cNvPr>
            <p:cNvSpPr>
              <a:spLocks noChangeArrowheads="1"/>
            </p:cNvSpPr>
            <p:nvPr/>
          </p:nvSpPr>
          <p:spPr bwMode="auto">
            <a:xfrm>
              <a:off x="1187652" y="2260975"/>
              <a:ext cx="210896" cy="210896"/>
            </a:xfrm>
            <a:prstGeom prst="ellipse">
              <a:avLst/>
            </a:prstGeom>
            <a:noFill/>
            <a:ln w="15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39" name="Freeform 45">
              <a:extLst>
                <a:ext uri="{FF2B5EF4-FFF2-40B4-BE49-F238E27FC236}">
                  <a16:creationId xmlns:a16="http://schemas.microsoft.com/office/drawing/2014/main" id="{C1C7FC2E-D916-4292-8D10-1BD1C749019D}"/>
                </a:ext>
              </a:extLst>
            </p:cNvPr>
            <p:cNvSpPr>
              <a:spLocks/>
            </p:cNvSpPr>
            <p:nvPr/>
          </p:nvSpPr>
          <p:spPr bwMode="auto">
            <a:xfrm>
              <a:off x="1004884" y="2092262"/>
              <a:ext cx="562378" cy="548324"/>
            </a:xfrm>
            <a:custGeom>
              <a:avLst/>
              <a:gdLst>
                <a:gd name="T0" fmla="*/ 23 w 146"/>
                <a:gd name="T1" fmla="*/ 54 h 144"/>
                <a:gd name="T2" fmla="*/ 27 w 146"/>
                <a:gd name="T3" fmla="*/ 46 h 144"/>
                <a:gd name="T4" fmla="*/ 14 w 146"/>
                <a:gd name="T5" fmla="*/ 31 h 144"/>
                <a:gd name="T6" fmla="*/ 34 w 146"/>
                <a:gd name="T7" fmla="*/ 12 h 144"/>
                <a:gd name="T8" fmla="*/ 50 w 146"/>
                <a:gd name="T9" fmla="*/ 24 h 144"/>
                <a:gd name="T10" fmla="*/ 59 w 146"/>
                <a:gd name="T11" fmla="*/ 19 h 144"/>
                <a:gd name="T12" fmla="*/ 60 w 146"/>
                <a:gd name="T13" fmla="*/ 1 h 144"/>
                <a:gd name="T14" fmla="*/ 87 w 146"/>
                <a:gd name="T15" fmla="*/ 0 h 144"/>
                <a:gd name="T16" fmla="*/ 90 w 146"/>
                <a:gd name="T17" fmla="*/ 18 h 144"/>
                <a:gd name="T18" fmla="*/ 98 w 146"/>
                <a:gd name="T19" fmla="*/ 23 h 144"/>
                <a:gd name="T20" fmla="*/ 114 w 146"/>
                <a:gd name="T21" fmla="*/ 12 h 144"/>
                <a:gd name="T22" fmla="*/ 134 w 146"/>
                <a:gd name="T23" fmla="*/ 32 h 144"/>
                <a:gd name="T24" fmla="*/ 122 w 146"/>
                <a:gd name="T25" fmla="*/ 44 h 144"/>
                <a:gd name="T26" fmla="*/ 126 w 146"/>
                <a:gd name="T27" fmla="*/ 57 h 144"/>
                <a:gd name="T28" fmla="*/ 146 w 146"/>
                <a:gd name="T29" fmla="*/ 57 h 144"/>
                <a:gd name="T30" fmla="*/ 146 w 146"/>
                <a:gd name="T31" fmla="*/ 85 h 144"/>
                <a:gd name="T32" fmla="*/ 127 w 146"/>
                <a:gd name="T33" fmla="*/ 86 h 144"/>
                <a:gd name="T34" fmla="*/ 122 w 146"/>
                <a:gd name="T35" fmla="*/ 96 h 144"/>
                <a:gd name="T36" fmla="*/ 134 w 146"/>
                <a:gd name="T37" fmla="*/ 111 h 144"/>
                <a:gd name="T38" fmla="*/ 116 w 146"/>
                <a:gd name="T39" fmla="*/ 130 h 144"/>
                <a:gd name="T40" fmla="*/ 101 w 146"/>
                <a:gd name="T41" fmla="*/ 121 h 144"/>
                <a:gd name="T42" fmla="*/ 91 w 146"/>
                <a:gd name="T43" fmla="*/ 123 h 144"/>
                <a:gd name="T44" fmla="*/ 88 w 146"/>
                <a:gd name="T45" fmla="*/ 143 h 144"/>
                <a:gd name="T46" fmla="*/ 60 w 146"/>
                <a:gd name="T47" fmla="*/ 144 h 144"/>
                <a:gd name="T48" fmla="*/ 56 w 146"/>
                <a:gd name="T49" fmla="*/ 123 h 144"/>
                <a:gd name="T50" fmla="*/ 49 w 146"/>
                <a:gd name="T51" fmla="*/ 120 h 144"/>
                <a:gd name="T52" fmla="*/ 34 w 146"/>
                <a:gd name="T53" fmla="*/ 131 h 144"/>
                <a:gd name="T54" fmla="*/ 14 w 146"/>
                <a:gd name="T55" fmla="*/ 112 h 144"/>
                <a:gd name="T56" fmla="*/ 27 w 146"/>
                <a:gd name="T57" fmla="*/ 97 h 144"/>
                <a:gd name="T58" fmla="*/ 22 w 146"/>
                <a:gd name="T59" fmla="*/ 86 h 144"/>
                <a:gd name="T60" fmla="*/ 1 w 146"/>
                <a:gd name="T61" fmla="*/ 85 h 144"/>
                <a:gd name="T62" fmla="*/ 0 w 146"/>
                <a:gd name="T63" fmla="*/ 58 h 144"/>
                <a:gd name="T64" fmla="*/ 23 w 146"/>
                <a:gd name="T65" fmla="*/ 5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44">
                  <a:moveTo>
                    <a:pt x="23" y="54"/>
                  </a:moveTo>
                  <a:cubicBezTo>
                    <a:pt x="24" y="51"/>
                    <a:pt x="26" y="48"/>
                    <a:pt x="27" y="46"/>
                  </a:cubicBezTo>
                  <a:cubicBezTo>
                    <a:pt x="23" y="41"/>
                    <a:pt x="18" y="36"/>
                    <a:pt x="14" y="31"/>
                  </a:cubicBezTo>
                  <a:cubicBezTo>
                    <a:pt x="21" y="25"/>
                    <a:pt x="27" y="18"/>
                    <a:pt x="34" y="12"/>
                  </a:cubicBezTo>
                  <a:cubicBezTo>
                    <a:pt x="39" y="16"/>
                    <a:pt x="45" y="20"/>
                    <a:pt x="50" y="24"/>
                  </a:cubicBezTo>
                  <a:cubicBezTo>
                    <a:pt x="53" y="22"/>
                    <a:pt x="56" y="21"/>
                    <a:pt x="59" y="19"/>
                  </a:cubicBezTo>
                  <a:cubicBezTo>
                    <a:pt x="59" y="13"/>
                    <a:pt x="60" y="7"/>
                    <a:pt x="60" y="1"/>
                  </a:cubicBezTo>
                  <a:cubicBezTo>
                    <a:pt x="69" y="0"/>
                    <a:pt x="78" y="0"/>
                    <a:pt x="87" y="0"/>
                  </a:cubicBezTo>
                  <a:cubicBezTo>
                    <a:pt x="88" y="6"/>
                    <a:pt x="89" y="12"/>
                    <a:pt x="90" y="18"/>
                  </a:cubicBezTo>
                  <a:cubicBezTo>
                    <a:pt x="92" y="20"/>
                    <a:pt x="95" y="22"/>
                    <a:pt x="98" y="23"/>
                  </a:cubicBezTo>
                  <a:cubicBezTo>
                    <a:pt x="103" y="19"/>
                    <a:pt x="109" y="15"/>
                    <a:pt x="114" y="12"/>
                  </a:cubicBezTo>
                  <a:cubicBezTo>
                    <a:pt x="121" y="18"/>
                    <a:pt x="127" y="25"/>
                    <a:pt x="134" y="32"/>
                  </a:cubicBezTo>
                  <a:cubicBezTo>
                    <a:pt x="130" y="36"/>
                    <a:pt x="126" y="40"/>
                    <a:pt x="122" y="44"/>
                  </a:cubicBezTo>
                  <a:cubicBezTo>
                    <a:pt x="123" y="48"/>
                    <a:pt x="125" y="53"/>
                    <a:pt x="126" y="57"/>
                  </a:cubicBezTo>
                  <a:cubicBezTo>
                    <a:pt x="133" y="57"/>
                    <a:pt x="139" y="57"/>
                    <a:pt x="146" y="57"/>
                  </a:cubicBezTo>
                  <a:cubicBezTo>
                    <a:pt x="146" y="66"/>
                    <a:pt x="146" y="76"/>
                    <a:pt x="146" y="85"/>
                  </a:cubicBezTo>
                  <a:cubicBezTo>
                    <a:pt x="140" y="85"/>
                    <a:pt x="133" y="86"/>
                    <a:pt x="127" y="86"/>
                  </a:cubicBezTo>
                  <a:cubicBezTo>
                    <a:pt x="125" y="89"/>
                    <a:pt x="124" y="92"/>
                    <a:pt x="122" y="96"/>
                  </a:cubicBezTo>
                  <a:cubicBezTo>
                    <a:pt x="126" y="101"/>
                    <a:pt x="130" y="106"/>
                    <a:pt x="134" y="111"/>
                  </a:cubicBezTo>
                  <a:cubicBezTo>
                    <a:pt x="128" y="118"/>
                    <a:pt x="122" y="124"/>
                    <a:pt x="116" y="130"/>
                  </a:cubicBezTo>
                  <a:cubicBezTo>
                    <a:pt x="111" y="127"/>
                    <a:pt x="106" y="124"/>
                    <a:pt x="101" y="121"/>
                  </a:cubicBezTo>
                  <a:cubicBezTo>
                    <a:pt x="97" y="121"/>
                    <a:pt x="94" y="122"/>
                    <a:pt x="91" y="123"/>
                  </a:cubicBezTo>
                  <a:cubicBezTo>
                    <a:pt x="90" y="130"/>
                    <a:pt x="89" y="136"/>
                    <a:pt x="88" y="143"/>
                  </a:cubicBezTo>
                  <a:cubicBezTo>
                    <a:pt x="78" y="143"/>
                    <a:pt x="69" y="143"/>
                    <a:pt x="60" y="144"/>
                  </a:cubicBezTo>
                  <a:cubicBezTo>
                    <a:pt x="59" y="137"/>
                    <a:pt x="58" y="130"/>
                    <a:pt x="56" y="123"/>
                  </a:cubicBezTo>
                  <a:cubicBezTo>
                    <a:pt x="54" y="122"/>
                    <a:pt x="51" y="121"/>
                    <a:pt x="49" y="120"/>
                  </a:cubicBezTo>
                  <a:cubicBezTo>
                    <a:pt x="44" y="124"/>
                    <a:pt x="39" y="127"/>
                    <a:pt x="34" y="131"/>
                  </a:cubicBezTo>
                  <a:cubicBezTo>
                    <a:pt x="27" y="125"/>
                    <a:pt x="21" y="118"/>
                    <a:pt x="14" y="112"/>
                  </a:cubicBezTo>
                  <a:cubicBezTo>
                    <a:pt x="18" y="107"/>
                    <a:pt x="23" y="102"/>
                    <a:pt x="27" y="97"/>
                  </a:cubicBezTo>
                  <a:cubicBezTo>
                    <a:pt x="25" y="94"/>
                    <a:pt x="24" y="90"/>
                    <a:pt x="22" y="86"/>
                  </a:cubicBezTo>
                  <a:cubicBezTo>
                    <a:pt x="15" y="86"/>
                    <a:pt x="8" y="85"/>
                    <a:pt x="1" y="85"/>
                  </a:cubicBezTo>
                  <a:cubicBezTo>
                    <a:pt x="0" y="76"/>
                    <a:pt x="0" y="67"/>
                    <a:pt x="0" y="58"/>
                  </a:cubicBezTo>
                  <a:cubicBezTo>
                    <a:pt x="8" y="57"/>
                    <a:pt x="15" y="55"/>
                    <a:pt x="23" y="54"/>
                  </a:cubicBezTo>
                  <a:close/>
                </a:path>
              </a:pathLst>
            </a:custGeom>
            <a:noFill/>
            <a:ln w="15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40" name="Freeform 46">
              <a:extLst>
                <a:ext uri="{FF2B5EF4-FFF2-40B4-BE49-F238E27FC236}">
                  <a16:creationId xmlns:a16="http://schemas.microsoft.com/office/drawing/2014/main" id="{8EE89DB8-1A63-438D-8B75-A6B4902A9A3A}"/>
                </a:ext>
              </a:extLst>
            </p:cNvPr>
            <p:cNvSpPr>
              <a:spLocks/>
            </p:cNvSpPr>
            <p:nvPr/>
          </p:nvSpPr>
          <p:spPr bwMode="auto">
            <a:xfrm>
              <a:off x="1511024" y="2429689"/>
              <a:ext cx="337427" cy="323372"/>
            </a:xfrm>
            <a:custGeom>
              <a:avLst/>
              <a:gdLst>
                <a:gd name="T0" fmla="*/ 39 w 88"/>
                <a:gd name="T1" fmla="*/ 13 h 85"/>
                <a:gd name="T2" fmla="*/ 45 w 88"/>
                <a:gd name="T3" fmla="*/ 13 h 85"/>
                <a:gd name="T4" fmla="*/ 56 w 88"/>
                <a:gd name="T5" fmla="*/ 0 h 85"/>
                <a:gd name="T6" fmla="*/ 71 w 88"/>
                <a:gd name="T7" fmla="*/ 8 h 85"/>
                <a:gd name="T8" fmla="*/ 65 w 88"/>
                <a:gd name="T9" fmla="*/ 24 h 85"/>
                <a:gd name="T10" fmla="*/ 70 w 88"/>
                <a:gd name="T11" fmla="*/ 31 h 85"/>
                <a:gd name="T12" fmla="*/ 87 w 88"/>
                <a:gd name="T13" fmla="*/ 31 h 85"/>
                <a:gd name="T14" fmla="*/ 88 w 88"/>
                <a:gd name="T15" fmla="*/ 49 h 85"/>
                <a:gd name="T16" fmla="*/ 70 w 88"/>
                <a:gd name="T17" fmla="*/ 52 h 85"/>
                <a:gd name="T18" fmla="*/ 65 w 88"/>
                <a:gd name="T19" fmla="*/ 58 h 85"/>
                <a:gd name="T20" fmla="*/ 70 w 88"/>
                <a:gd name="T21" fmla="*/ 75 h 85"/>
                <a:gd name="T22" fmla="*/ 57 w 88"/>
                <a:gd name="T23" fmla="*/ 85 h 85"/>
                <a:gd name="T24" fmla="*/ 45 w 88"/>
                <a:gd name="T25" fmla="*/ 69 h 85"/>
                <a:gd name="T26" fmla="*/ 40 w 88"/>
                <a:gd name="T27" fmla="*/ 69 h 85"/>
                <a:gd name="T28" fmla="*/ 30 w 88"/>
                <a:gd name="T29" fmla="*/ 84 h 85"/>
                <a:gd name="T30" fmla="*/ 15 w 88"/>
                <a:gd name="T31" fmla="*/ 74 h 85"/>
                <a:gd name="T32" fmla="*/ 22 w 88"/>
                <a:gd name="T33" fmla="*/ 60 h 85"/>
                <a:gd name="T34" fmla="*/ 18 w 88"/>
                <a:gd name="T35" fmla="*/ 53 h 85"/>
                <a:gd name="T36" fmla="*/ 0 w 88"/>
                <a:gd name="T37" fmla="*/ 50 h 85"/>
                <a:gd name="T38" fmla="*/ 1 w 88"/>
                <a:gd name="T39" fmla="*/ 31 h 85"/>
                <a:gd name="T40" fmla="*/ 17 w 88"/>
                <a:gd name="T41" fmla="*/ 31 h 85"/>
                <a:gd name="T42" fmla="*/ 20 w 88"/>
                <a:gd name="T43" fmla="*/ 24 h 85"/>
                <a:gd name="T44" fmla="*/ 15 w 88"/>
                <a:gd name="T45" fmla="*/ 9 h 85"/>
                <a:gd name="T46" fmla="*/ 30 w 88"/>
                <a:gd name="T47" fmla="*/ 0 h 85"/>
                <a:gd name="T48" fmla="*/ 39 w 88"/>
                <a:gd name="T49" fmla="*/ 1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85">
                  <a:moveTo>
                    <a:pt x="39" y="13"/>
                  </a:moveTo>
                  <a:cubicBezTo>
                    <a:pt x="41" y="13"/>
                    <a:pt x="43" y="13"/>
                    <a:pt x="45" y="13"/>
                  </a:cubicBezTo>
                  <a:cubicBezTo>
                    <a:pt x="49" y="9"/>
                    <a:pt x="53" y="4"/>
                    <a:pt x="56" y="0"/>
                  </a:cubicBezTo>
                  <a:cubicBezTo>
                    <a:pt x="61" y="3"/>
                    <a:pt x="66" y="6"/>
                    <a:pt x="71" y="8"/>
                  </a:cubicBezTo>
                  <a:cubicBezTo>
                    <a:pt x="69" y="13"/>
                    <a:pt x="67" y="19"/>
                    <a:pt x="65" y="24"/>
                  </a:cubicBezTo>
                  <a:cubicBezTo>
                    <a:pt x="67" y="26"/>
                    <a:pt x="68" y="28"/>
                    <a:pt x="70" y="31"/>
                  </a:cubicBezTo>
                  <a:cubicBezTo>
                    <a:pt x="76" y="31"/>
                    <a:pt x="81" y="31"/>
                    <a:pt x="87" y="31"/>
                  </a:cubicBezTo>
                  <a:cubicBezTo>
                    <a:pt x="87" y="37"/>
                    <a:pt x="87" y="43"/>
                    <a:pt x="88" y="49"/>
                  </a:cubicBezTo>
                  <a:cubicBezTo>
                    <a:pt x="82" y="50"/>
                    <a:pt x="76" y="51"/>
                    <a:pt x="70" y="52"/>
                  </a:cubicBezTo>
                  <a:cubicBezTo>
                    <a:pt x="68" y="54"/>
                    <a:pt x="67" y="56"/>
                    <a:pt x="65" y="58"/>
                  </a:cubicBezTo>
                  <a:cubicBezTo>
                    <a:pt x="67" y="64"/>
                    <a:pt x="68" y="69"/>
                    <a:pt x="70" y="75"/>
                  </a:cubicBezTo>
                  <a:cubicBezTo>
                    <a:pt x="66" y="78"/>
                    <a:pt x="62" y="81"/>
                    <a:pt x="57" y="85"/>
                  </a:cubicBezTo>
                  <a:cubicBezTo>
                    <a:pt x="53" y="80"/>
                    <a:pt x="49" y="74"/>
                    <a:pt x="45" y="69"/>
                  </a:cubicBezTo>
                  <a:cubicBezTo>
                    <a:pt x="43" y="69"/>
                    <a:pt x="41" y="69"/>
                    <a:pt x="40" y="69"/>
                  </a:cubicBezTo>
                  <a:cubicBezTo>
                    <a:pt x="36" y="74"/>
                    <a:pt x="33" y="79"/>
                    <a:pt x="30" y="84"/>
                  </a:cubicBezTo>
                  <a:cubicBezTo>
                    <a:pt x="25" y="81"/>
                    <a:pt x="20" y="77"/>
                    <a:pt x="15" y="74"/>
                  </a:cubicBezTo>
                  <a:cubicBezTo>
                    <a:pt x="17" y="69"/>
                    <a:pt x="19" y="64"/>
                    <a:pt x="22" y="60"/>
                  </a:cubicBezTo>
                  <a:cubicBezTo>
                    <a:pt x="20" y="57"/>
                    <a:pt x="19" y="55"/>
                    <a:pt x="18" y="53"/>
                  </a:cubicBezTo>
                  <a:cubicBezTo>
                    <a:pt x="12" y="52"/>
                    <a:pt x="6" y="51"/>
                    <a:pt x="0" y="50"/>
                  </a:cubicBezTo>
                  <a:cubicBezTo>
                    <a:pt x="0" y="44"/>
                    <a:pt x="0" y="37"/>
                    <a:pt x="1" y="31"/>
                  </a:cubicBezTo>
                  <a:cubicBezTo>
                    <a:pt x="6" y="31"/>
                    <a:pt x="11" y="31"/>
                    <a:pt x="17" y="31"/>
                  </a:cubicBezTo>
                  <a:cubicBezTo>
                    <a:pt x="18" y="29"/>
                    <a:pt x="19" y="26"/>
                    <a:pt x="20" y="24"/>
                  </a:cubicBezTo>
                  <a:cubicBezTo>
                    <a:pt x="18" y="19"/>
                    <a:pt x="16" y="14"/>
                    <a:pt x="15" y="9"/>
                  </a:cubicBezTo>
                  <a:cubicBezTo>
                    <a:pt x="20" y="6"/>
                    <a:pt x="25" y="3"/>
                    <a:pt x="30" y="0"/>
                  </a:cubicBezTo>
                  <a:cubicBezTo>
                    <a:pt x="33" y="4"/>
                    <a:pt x="36" y="9"/>
                    <a:pt x="39" y="13"/>
                  </a:cubicBezTo>
                  <a:close/>
                </a:path>
              </a:pathLst>
            </a:custGeom>
            <a:noFill/>
            <a:ln w="15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41" name="Freeform 47">
              <a:extLst>
                <a:ext uri="{FF2B5EF4-FFF2-40B4-BE49-F238E27FC236}">
                  <a16:creationId xmlns:a16="http://schemas.microsoft.com/office/drawing/2014/main" id="{A611DD63-BC78-4120-8EFD-982AEFEA06D8}"/>
                </a:ext>
              </a:extLst>
            </p:cNvPr>
            <p:cNvSpPr>
              <a:spLocks/>
            </p:cNvSpPr>
            <p:nvPr/>
          </p:nvSpPr>
          <p:spPr bwMode="auto">
            <a:xfrm>
              <a:off x="1511024" y="1979786"/>
              <a:ext cx="323372" cy="323372"/>
            </a:xfrm>
            <a:custGeom>
              <a:avLst/>
              <a:gdLst>
                <a:gd name="T0" fmla="*/ 30 w 86"/>
                <a:gd name="T1" fmla="*/ 86 h 86"/>
                <a:gd name="T2" fmla="*/ 39 w 86"/>
                <a:gd name="T3" fmla="*/ 71 h 86"/>
                <a:gd name="T4" fmla="*/ 45 w 86"/>
                <a:gd name="T5" fmla="*/ 71 h 86"/>
                <a:gd name="T6" fmla="*/ 56 w 86"/>
                <a:gd name="T7" fmla="*/ 86 h 86"/>
                <a:gd name="T8" fmla="*/ 70 w 86"/>
                <a:gd name="T9" fmla="*/ 77 h 86"/>
                <a:gd name="T10" fmla="*/ 64 w 86"/>
                <a:gd name="T11" fmla="*/ 59 h 86"/>
                <a:gd name="T12" fmla="*/ 67 w 86"/>
                <a:gd name="T13" fmla="*/ 54 h 86"/>
                <a:gd name="T14" fmla="*/ 86 w 86"/>
                <a:gd name="T15" fmla="*/ 53 h 86"/>
                <a:gd name="T16" fmla="*/ 86 w 86"/>
                <a:gd name="T17" fmla="*/ 33 h 86"/>
                <a:gd name="T18" fmla="*/ 69 w 86"/>
                <a:gd name="T19" fmla="*/ 33 h 86"/>
                <a:gd name="T20" fmla="*/ 65 w 86"/>
                <a:gd name="T21" fmla="*/ 27 h 86"/>
                <a:gd name="T22" fmla="*/ 71 w 86"/>
                <a:gd name="T23" fmla="*/ 8 h 86"/>
                <a:gd name="T24" fmla="*/ 56 w 86"/>
                <a:gd name="T25" fmla="*/ 0 h 86"/>
                <a:gd name="T26" fmla="*/ 45 w 86"/>
                <a:gd name="T27" fmla="*/ 14 h 86"/>
                <a:gd name="T28" fmla="*/ 38 w 86"/>
                <a:gd name="T29" fmla="*/ 13 h 86"/>
                <a:gd name="T30" fmla="*/ 30 w 86"/>
                <a:gd name="T31" fmla="*/ 0 h 86"/>
                <a:gd name="T32" fmla="*/ 14 w 86"/>
                <a:gd name="T33" fmla="*/ 12 h 86"/>
                <a:gd name="T34" fmla="*/ 20 w 86"/>
                <a:gd name="T35" fmla="*/ 23 h 86"/>
                <a:gd name="T36" fmla="*/ 15 w 86"/>
                <a:gd name="T37" fmla="*/ 32 h 86"/>
                <a:gd name="T38" fmla="*/ 0 w 86"/>
                <a:gd name="T39" fmla="*/ 32 h 86"/>
                <a:gd name="T40" fmla="*/ 0 w 86"/>
                <a:gd name="T41" fmla="*/ 53 h 86"/>
                <a:gd name="T42" fmla="*/ 15 w 86"/>
                <a:gd name="T43" fmla="*/ 53 h 86"/>
                <a:gd name="T44" fmla="*/ 20 w 86"/>
                <a:gd name="T45" fmla="*/ 61 h 86"/>
                <a:gd name="T46" fmla="*/ 13 w 86"/>
                <a:gd name="T47" fmla="*/ 75 h 86"/>
                <a:gd name="T48" fmla="*/ 30 w 86"/>
                <a:gd name="T4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6" h="86">
                  <a:moveTo>
                    <a:pt x="30" y="86"/>
                  </a:moveTo>
                  <a:cubicBezTo>
                    <a:pt x="33" y="81"/>
                    <a:pt x="36" y="76"/>
                    <a:pt x="39" y="71"/>
                  </a:cubicBezTo>
                  <a:cubicBezTo>
                    <a:pt x="41" y="71"/>
                    <a:pt x="43" y="71"/>
                    <a:pt x="45" y="71"/>
                  </a:cubicBezTo>
                  <a:cubicBezTo>
                    <a:pt x="49" y="76"/>
                    <a:pt x="52" y="81"/>
                    <a:pt x="56" y="86"/>
                  </a:cubicBezTo>
                  <a:cubicBezTo>
                    <a:pt x="60" y="83"/>
                    <a:pt x="65" y="80"/>
                    <a:pt x="70" y="77"/>
                  </a:cubicBezTo>
                  <a:cubicBezTo>
                    <a:pt x="68" y="71"/>
                    <a:pt x="66" y="65"/>
                    <a:pt x="64" y="59"/>
                  </a:cubicBezTo>
                  <a:cubicBezTo>
                    <a:pt x="65" y="57"/>
                    <a:pt x="66" y="56"/>
                    <a:pt x="67" y="54"/>
                  </a:cubicBezTo>
                  <a:cubicBezTo>
                    <a:pt x="73" y="54"/>
                    <a:pt x="79" y="53"/>
                    <a:pt x="86" y="53"/>
                  </a:cubicBezTo>
                  <a:cubicBezTo>
                    <a:pt x="86" y="46"/>
                    <a:pt x="86" y="40"/>
                    <a:pt x="86" y="33"/>
                  </a:cubicBezTo>
                  <a:cubicBezTo>
                    <a:pt x="80" y="33"/>
                    <a:pt x="74" y="33"/>
                    <a:pt x="69" y="33"/>
                  </a:cubicBezTo>
                  <a:cubicBezTo>
                    <a:pt x="67" y="31"/>
                    <a:pt x="66" y="29"/>
                    <a:pt x="65" y="27"/>
                  </a:cubicBezTo>
                  <a:cubicBezTo>
                    <a:pt x="67" y="20"/>
                    <a:pt x="69" y="14"/>
                    <a:pt x="71" y="8"/>
                  </a:cubicBezTo>
                  <a:cubicBezTo>
                    <a:pt x="66" y="5"/>
                    <a:pt x="61" y="3"/>
                    <a:pt x="56" y="0"/>
                  </a:cubicBezTo>
                  <a:cubicBezTo>
                    <a:pt x="52" y="5"/>
                    <a:pt x="49" y="9"/>
                    <a:pt x="45" y="14"/>
                  </a:cubicBezTo>
                  <a:cubicBezTo>
                    <a:pt x="43" y="14"/>
                    <a:pt x="40" y="13"/>
                    <a:pt x="38" y="13"/>
                  </a:cubicBezTo>
                  <a:cubicBezTo>
                    <a:pt x="35" y="9"/>
                    <a:pt x="33" y="5"/>
                    <a:pt x="30" y="0"/>
                  </a:cubicBezTo>
                  <a:cubicBezTo>
                    <a:pt x="24" y="4"/>
                    <a:pt x="19" y="8"/>
                    <a:pt x="14" y="12"/>
                  </a:cubicBezTo>
                  <a:cubicBezTo>
                    <a:pt x="16" y="15"/>
                    <a:pt x="18" y="19"/>
                    <a:pt x="20" y="23"/>
                  </a:cubicBezTo>
                  <a:cubicBezTo>
                    <a:pt x="18" y="26"/>
                    <a:pt x="17" y="29"/>
                    <a:pt x="15" y="32"/>
                  </a:cubicBezTo>
                  <a:cubicBezTo>
                    <a:pt x="10" y="32"/>
                    <a:pt x="5" y="32"/>
                    <a:pt x="0" y="32"/>
                  </a:cubicBezTo>
                  <a:cubicBezTo>
                    <a:pt x="0" y="39"/>
                    <a:pt x="0" y="46"/>
                    <a:pt x="0" y="53"/>
                  </a:cubicBezTo>
                  <a:cubicBezTo>
                    <a:pt x="5" y="53"/>
                    <a:pt x="10" y="53"/>
                    <a:pt x="15" y="53"/>
                  </a:cubicBezTo>
                  <a:cubicBezTo>
                    <a:pt x="17" y="56"/>
                    <a:pt x="18" y="58"/>
                    <a:pt x="20" y="61"/>
                  </a:cubicBezTo>
                  <a:cubicBezTo>
                    <a:pt x="18" y="65"/>
                    <a:pt x="15" y="70"/>
                    <a:pt x="13" y="75"/>
                  </a:cubicBezTo>
                  <a:cubicBezTo>
                    <a:pt x="19" y="79"/>
                    <a:pt x="24" y="82"/>
                    <a:pt x="30" y="86"/>
                  </a:cubicBezTo>
                  <a:close/>
                </a:path>
              </a:pathLst>
            </a:custGeom>
            <a:noFill/>
            <a:ln w="15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42" name="Oval 48">
              <a:extLst>
                <a:ext uri="{FF2B5EF4-FFF2-40B4-BE49-F238E27FC236}">
                  <a16:creationId xmlns:a16="http://schemas.microsoft.com/office/drawing/2014/main" id="{F706D371-D464-4E46-9020-88CF970499F0}"/>
                </a:ext>
              </a:extLst>
            </p:cNvPr>
            <p:cNvSpPr>
              <a:spLocks noChangeArrowheads="1"/>
            </p:cNvSpPr>
            <p:nvPr/>
          </p:nvSpPr>
          <p:spPr bwMode="auto">
            <a:xfrm>
              <a:off x="1609436" y="2092262"/>
              <a:ext cx="112476" cy="112476"/>
            </a:xfrm>
            <a:prstGeom prst="ellipse">
              <a:avLst/>
            </a:prstGeom>
            <a:noFill/>
            <a:ln w="15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43" name="Oval 49">
              <a:extLst>
                <a:ext uri="{FF2B5EF4-FFF2-40B4-BE49-F238E27FC236}">
                  <a16:creationId xmlns:a16="http://schemas.microsoft.com/office/drawing/2014/main" id="{53117602-F1F2-4E44-865B-8C71143DE51E}"/>
                </a:ext>
              </a:extLst>
            </p:cNvPr>
            <p:cNvSpPr>
              <a:spLocks noChangeArrowheads="1"/>
            </p:cNvSpPr>
            <p:nvPr/>
          </p:nvSpPr>
          <p:spPr bwMode="auto">
            <a:xfrm>
              <a:off x="1609436" y="2528092"/>
              <a:ext cx="112476" cy="112476"/>
            </a:xfrm>
            <a:prstGeom prst="ellipse">
              <a:avLst/>
            </a:prstGeom>
            <a:noFill/>
            <a:ln w="15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grpSp>
      <p:grpSp>
        <p:nvGrpSpPr>
          <p:cNvPr id="5" name="Grupo 4">
            <a:extLst>
              <a:ext uri="{FF2B5EF4-FFF2-40B4-BE49-F238E27FC236}">
                <a16:creationId xmlns:a16="http://schemas.microsoft.com/office/drawing/2014/main" id="{BC1A07DA-1C75-4B87-B649-95AC4D013C9D}"/>
              </a:ext>
            </a:extLst>
          </p:cNvPr>
          <p:cNvGrpSpPr/>
          <p:nvPr/>
        </p:nvGrpSpPr>
        <p:grpSpPr>
          <a:xfrm>
            <a:off x="9517884" y="1582643"/>
            <a:ext cx="1863108" cy="1863110"/>
            <a:chOff x="10031033" y="1572057"/>
            <a:chExt cx="1588722" cy="1588724"/>
          </a:xfrm>
        </p:grpSpPr>
        <p:sp>
          <p:nvSpPr>
            <p:cNvPr id="28" name="Oval 13">
              <a:extLst>
                <a:ext uri="{FF2B5EF4-FFF2-40B4-BE49-F238E27FC236}">
                  <a16:creationId xmlns:a16="http://schemas.microsoft.com/office/drawing/2014/main" id="{E3DD29DF-0550-4FCE-AA5C-D7C65EB69637}"/>
                </a:ext>
              </a:extLst>
            </p:cNvPr>
            <p:cNvSpPr>
              <a:spLocks noChangeArrowheads="1"/>
            </p:cNvSpPr>
            <p:nvPr/>
          </p:nvSpPr>
          <p:spPr bwMode="auto">
            <a:xfrm>
              <a:off x="10031033" y="1572057"/>
              <a:ext cx="1588722" cy="1588724"/>
            </a:xfrm>
            <a:prstGeom prst="ellipse">
              <a:avLst/>
            </a:pr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9" name="Freeform 16">
              <a:extLst>
                <a:ext uri="{FF2B5EF4-FFF2-40B4-BE49-F238E27FC236}">
                  <a16:creationId xmlns:a16="http://schemas.microsoft.com/office/drawing/2014/main" id="{9C93A74B-1CA4-4F08-A351-2C8D0552D981}"/>
                </a:ext>
              </a:extLst>
            </p:cNvPr>
            <p:cNvSpPr>
              <a:spLocks noEditPoints="1"/>
            </p:cNvSpPr>
            <p:nvPr/>
          </p:nvSpPr>
          <p:spPr bwMode="auto">
            <a:xfrm>
              <a:off x="10509054" y="1965722"/>
              <a:ext cx="506140" cy="702973"/>
            </a:xfrm>
            <a:custGeom>
              <a:avLst/>
              <a:gdLst>
                <a:gd name="T0" fmla="*/ 123 w 133"/>
                <a:gd name="T1" fmla="*/ 184 h 184"/>
                <a:gd name="T2" fmla="*/ 9 w 133"/>
                <a:gd name="T3" fmla="*/ 184 h 184"/>
                <a:gd name="T4" fmla="*/ 0 w 133"/>
                <a:gd name="T5" fmla="*/ 174 h 184"/>
                <a:gd name="T6" fmla="*/ 0 w 133"/>
                <a:gd name="T7" fmla="*/ 10 h 184"/>
                <a:gd name="T8" fmla="*/ 9 w 133"/>
                <a:gd name="T9" fmla="*/ 0 h 184"/>
                <a:gd name="T10" fmla="*/ 123 w 133"/>
                <a:gd name="T11" fmla="*/ 0 h 184"/>
                <a:gd name="T12" fmla="*/ 133 w 133"/>
                <a:gd name="T13" fmla="*/ 10 h 184"/>
                <a:gd name="T14" fmla="*/ 133 w 133"/>
                <a:gd name="T15" fmla="*/ 174 h 184"/>
                <a:gd name="T16" fmla="*/ 123 w 133"/>
                <a:gd name="T17" fmla="*/ 184 h 184"/>
                <a:gd name="T18" fmla="*/ 9 w 133"/>
                <a:gd name="T19" fmla="*/ 8 h 184"/>
                <a:gd name="T20" fmla="*/ 8 w 133"/>
                <a:gd name="T21" fmla="*/ 10 h 184"/>
                <a:gd name="T22" fmla="*/ 8 w 133"/>
                <a:gd name="T23" fmla="*/ 174 h 184"/>
                <a:gd name="T24" fmla="*/ 9 w 133"/>
                <a:gd name="T25" fmla="*/ 176 h 184"/>
                <a:gd name="T26" fmla="*/ 123 w 133"/>
                <a:gd name="T27" fmla="*/ 176 h 184"/>
                <a:gd name="T28" fmla="*/ 125 w 133"/>
                <a:gd name="T29" fmla="*/ 174 h 184"/>
                <a:gd name="T30" fmla="*/ 125 w 133"/>
                <a:gd name="T31" fmla="*/ 10 h 184"/>
                <a:gd name="T32" fmla="*/ 123 w 133"/>
                <a:gd name="T33" fmla="*/ 8 h 184"/>
                <a:gd name="T34" fmla="*/ 9 w 133"/>
                <a:gd name="T35" fmla="*/ 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 h="184">
                  <a:moveTo>
                    <a:pt x="123" y="184"/>
                  </a:moveTo>
                  <a:cubicBezTo>
                    <a:pt x="9" y="184"/>
                    <a:pt x="9" y="184"/>
                    <a:pt x="9" y="184"/>
                  </a:cubicBezTo>
                  <a:cubicBezTo>
                    <a:pt x="4" y="184"/>
                    <a:pt x="0" y="180"/>
                    <a:pt x="0" y="174"/>
                  </a:cubicBezTo>
                  <a:cubicBezTo>
                    <a:pt x="0" y="10"/>
                    <a:pt x="0" y="10"/>
                    <a:pt x="0" y="10"/>
                  </a:cubicBezTo>
                  <a:cubicBezTo>
                    <a:pt x="0" y="4"/>
                    <a:pt x="4" y="0"/>
                    <a:pt x="9" y="0"/>
                  </a:cubicBezTo>
                  <a:cubicBezTo>
                    <a:pt x="123" y="0"/>
                    <a:pt x="123" y="0"/>
                    <a:pt x="123" y="0"/>
                  </a:cubicBezTo>
                  <a:cubicBezTo>
                    <a:pt x="128" y="0"/>
                    <a:pt x="133" y="4"/>
                    <a:pt x="133" y="10"/>
                  </a:cubicBezTo>
                  <a:cubicBezTo>
                    <a:pt x="133" y="174"/>
                    <a:pt x="133" y="174"/>
                    <a:pt x="133" y="174"/>
                  </a:cubicBezTo>
                  <a:cubicBezTo>
                    <a:pt x="133" y="180"/>
                    <a:pt x="128" y="184"/>
                    <a:pt x="123" y="184"/>
                  </a:cubicBezTo>
                  <a:close/>
                  <a:moveTo>
                    <a:pt x="9" y="8"/>
                  </a:moveTo>
                  <a:cubicBezTo>
                    <a:pt x="8" y="8"/>
                    <a:pt x="8" y="9"/>
                    <a:pt x="8" y="10"/>
                  </a:cubicBezTo>
                  <a:cubicBezTo>
                    <a:pt x="8" y="174"/>
                    <a:pt x="8" y="174"/>
                    <a:pt x="8" y="174"/>
                  </a:cubicBezTo>
                  <a:cubicBezTo>
                    <a:pt x="8" y="175"/>
                    <a:pt x="8" y="176"/>
                    <a:pt x="9" y="176"/>
                  </a:cubicBezTo>
                  <a:cubicBezTo>
                    <a:pt x="123" y="176"/>
                    <a:pt x="123" y="176"/>
                    <a:pt x="123" y="176"/>
                  </a:cubicBezTo>
                  <a:cubicBezTo>
                    <a:pt x="124" y="176"/>
                    <a:pt x="125" y="175"/>
                    <a:pt x="125" y="174"/>
                  </a:cubicBezTo>
                  <a:cubicBezTo>
                    <a:pt x="125" y="10"/>
                    <a:pt x="125" y="10"/>
                    <a:pt x="125" y="10"/>
                  </a:cubicBezTo>
                  <a:cubicBezTo>
                    <a:pt x="125" y="9"/>
                    <a:pt x="124" y="8"/>
                    <a:pt x="123" y="8"/>
                  </a:cubicBezTo>
                  <a:lnTo>
                    <a:pt x="9"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0" name="Rectangle 17">
              <a:extLst>
                <a:ext uri="{FF2B5EF4-FFF2-40B4-BE49-F238E27FC236}">
                  <a16:creationId xmlns:a16="http://schemas.microsoft.com/office/drawing/2014/main" id="{43B8D20A-5D11-469D-9779-0CC998586661}"/>
                </a:ext>
              </a:extLst>
            </p:cNvPr>
            <p:cNvSpPr>
              <a:spLocks noChangeArrowheads="1"/>
            </p:cNvSpPr>
            <p:nvPr/>
          </p:nvSpPr>
          <p:spPr bwMode="auto">
            <a:xfrm>
              <a:off x="10663695" y="1937603"/>
              <a:ext cx="182777" cy="8435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1" name="Freeform 50">
              <a:extLst>
                <a:ext uri="{FF2B5EF4-FFF2-40B4-BE49-F238E27FC236}">
                  <a16:creationId xmlns:a16="http://schemas.microsoft.com/office/drawing/2014/main" id="{A20D6D57-84BC-42A8-A954-CBD4F445C443}"/>
                </a:ext>
              </a:extLst>
            </p:cNvPr>
            <p:cNvSpPr>
              <a:spLocks noEditPoints="1"/>
            </p:cNvSpPr>
            <p:nvPr/>
          </p:nvSpPr>
          <p:spPr bwMode="auto">
            <a:xfrm>
              <a:off x="10593402" y="2085221"/>
              <a:ext cx="506140" cy="688918"/>
            </a:xfrm>
            <a:custGeom>
              <a:avLst/>
              <a:gdLst>
                <a:gd name="T0" fmla="*/ 123 w 133"/>
                <a:gd name="T1" fmla="*/ 184 h 184"/>
                <a:gd name="T2" fmla="*/ 9 w 133"/>
                <a:gd name="T3" fmla="*/ 184 h 184"/>
                <a:gd name="T4" fmla="*/ 0 w 133"/>
                <a:gd name="T5" fmla="*/ 174 h 184"/>
                <a:gd name="T6" fmla="*/ 0 w 133"/>
                <a:gd name="T7" fmla="*/ 9 h 184"/>
                <a:gd name="T8" fmla="*/ 9 w 133"/>
                <a:gd name="T9" fmla="*/ 0 h 184"/>
                <a:gd name="T10" fmla="*/ 123 w 133"/>
                <a:gd name="T11" fmla="*/ 0 h 184"/>
                <a:gd name="T12" fmla="*/ 133 w 133"/>
                <a:gd name="T13" fmla="*/ 9 h 184"/>
                <a:gd name="T14" fmla="*/ 133 w 133"/>
                <a:gd name="T15" fmla="*/ 174 h 184"/>
                <a:gd name="T16" fmla="*/ 123 w 133"/>
                <a:gd name="T17" fmla="*/ 184 h 184"/>
                <a:gd name="T18" fmla="*/ 9 w 133"/>
                <a:gd name="T19" fmla="*/ 8 h 184"/>
                <a:gd name="T20" fmla="*/ 8 w 133"/>
                <a:gd name="T21" fmla="*/ 9 h 184"/>
                <a:gd name="T22" fmla="*/ 8 w 133"/>
                <a:gd name="T23" fmla="*/ 174 h 184"/>
                <a:gd name="T24" fmla="*/ 9 w 133"/>
                <a:gd name="T25" fmla="*/ 176 h 184"/>
                <a:gd name="T26" fmla="*/ 123 w 133"/>
                <a:gd name="T27" fmla="*/ 176 h 184"/>
                <a:gd name="T28" fmla="*/ 125 w 133"/>
                <a:gd name="T29" fmla="*/ 174 h 184"/>
                <a:gd name="T30" fmla="*/ 125 w 133"/>
                <a:gd name="T31" fmla="*/ 9 h 184"/>
                <a:gd name="T32" fmla="*/ 123 w 133"/>
                <a:gd name="T33" fmla="*/ 8 h 184"/>
                <a:gd name="T34" fmla="*/ 9 w 133"/>
                <a:gd name="T35" fmla="*/ 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 h="184">
                  <a:moveTo>
                    <a:pt x="123" y="184"/>
                  </a:moveTo>
                  <a:cubicBezTo>
                    <a:pt x="9" y="184"/>
                    <a:pt x="9" y="184"/>
                    <a:pt x="9" y="184"/>
                  </a:cubicBezTo>
                  <a:cubicBezTo>
                    <a:pt x="4" y="184"/>
                    <a:pt x="0" y="179"/>
                    <a:pt x="0" y="174"/>
                  </a:cubicBezTo>
                  <a:cubicBezTo>
                    <a:pt x="0" y="9"/>
                    <a:pt x="0" y="9"/>
                    <a:pt x="0" y="9"/>
                  </a:cubicBezTo>
                  <a:cubicBezTo>
                    <a:pt x="0" y="4"/>
                    <a:pt x="4" y="0"/>
                    <a:pt x="9" y="0"/>
                  </a:cubicBezTo>
                  <a:cubicBezTo>
                    <a:pt x="123" y="0"/>
                    <a:pt x="123" y="0"/>
                    <a:pt x="123" y="0"/>
                  </a:cubicBezTo>
                  <a:cubicBezTo>
                    <a:pt x="128" y="0"/>
                    <a:pt x="133" y="4"/>
                    <a:pt x="133" y="9"/>
                  </a:cubicBezTo>
                  <a:cubicBezTo>
                    <a:pt x="133" y="174"/>
                    <a:pt x="133" y="174"/>
                    <a:pt x="133" y="174"/>
                  </a:cubicBezTo>
                  <a:cubicBezTo>
                    <a:pt x="133" y="179"/>
                    <a:pt x="128" y="184"/>
                    <a:pt x="123" y="184"/>
                  </a:cubicBezTo>
                  <a:close/>
                  <a:moveTo>
                    <a:pt x="9" y="8"/>
                  </a:moveTo>
                  <a:cubicBezTo>
                    <a:pt x="8" y="8"/>
                    <a:pt x="8" y="8"/>
                    <a:pt x="8" y="9"/>
                  </a:cubicBezTo>
                  <a:cubicBezTo>
                    <a:pt x="8" y="174"/>
                    <a:pt x="8" y="174"/>
                    <a:pt x="8" y="174"/>
                  </a:cubicBezTo>
                  <a:cubicBezTo>
                    <a:pt x="8" y="175"/>
                    <a:pt x="8" y="176"/>
                    <a:pt x="9" y="176"/>
                  </a:cubicBezTo>
                  <a:cubicBezTo>
                    <a:pt x="123" y="176"/>
                    <a:pt x="123" y="176"/>
                    <a:pt x="123" y="176"/>
                  </a:cubicBezTo>
                  <a:cubicBezTo>
                    <a:pt x="124" y="176"/>
                    <a:pt x="125" y="175"/>
                    <a:pt x="125" y="174"/>
                  </a:cubicBezTo>
                  <a:cubicBezTo>
                    <a:pt x="125" y="9"/>
                    <a:pt x="125" y="9"/>
                    <a:pt x="125" y="9"/>
                  </a:cubicBezTo>
                  <a:cubicBezTo>
                    <a:pt x="125" y="8"/>
                    <a:pt x="124" y="8"/>
                    <a:pt x="123" y="8"/>
                  </a:cubicBezTo>
                  <a:lnTo>
                    <a:pt x="9"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2" name="Rectangle 51">
              <a:extLst>
                <a:ext uri="{FF2B5EF4-FFF2-40B4-BE49-F238E27FC236}">
                  <a16:creationId xmlns:a16="http://schemas.microsoft.com/office/drawing/2014/main" id="{84D5C264-98A8-4065-BAE6-7F4CA7867D57}"/>
                </a:ext>
              </a:extLst>
            </p:cNvPr>
            <p:cNvSpPr>
              <a:spLocks noChangeArrowheads="1"/>
            </p:cNvSpPr>
            <p:nvPr/>
          </p:nvSpPr>
          <p:spPr bwMode="auto">
            <a:xfrm>
              <a:off x="10762106" y="2043038"/>
              <a:ext cx="182777" cy="984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3" name="Rectangle 52">
              <a:extLst>
                <a:ext uri="{FF2B5EF4-FFF2-40B4-BE49-F238E27FC236}">
                  <a16:creationId xmlns:a16="http://schemas.microsoft.com/office/drawing/2014/main" id="{00578398-C217-4653-804D-7E92BE9C3213}"/>
                </a:ext>
              </a:extLst>
            </p:cNvPr>
            <p:cNvSpPr>
              <a:spLocks noChangeArrowheads="1"/>
            </p:cNvSpPr>
            <p:nvPr/>
          </p:nvSpPr>
          <p:spPr bwMode="auto">
            <a:xfrm>
              <a:off x="10832399" y="2197697"/>
              <a:ext cx="56238" cy="1968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4" name="Rectangle 53">
              <a:extLst>
                <a:ext uri="{FF2B5EF4-FFF2-40B4-BE49-F238E27FC236}">
                  <a16:creationId xmlns:a16="http://schemas.microsoft.com/office/drawing/2014/main" id="{18624ABC-7811-4218-9573-FCD31D00A428}"/>
                </a:ext>
              </a:extLst>
            </p:cNvPr>
            <p:cNvSpPr>
              <a:spLocks noChangeArrowheads="1"/>
            </p:cNvSpPr>
            <p:nvPr/>
          </p:nvSpPr>
          <p:spPr bwMode="auto">
            <a:xfrm>
              <a:off x="10762106" y="2267989"/>
              <a:ext cx="182777" cy="562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5" name="Rectangle 54">
              <a:extLst>
                <a:ext uri="{FF2B5EF4-FFF2-40B4-BE49-F238E27FC236}">
                  <a16:creationId xmlns:a16="http://schemas.microsoft.com/office/drawing/2014/main" id="{63A3E0B3-ABA1-459C-B45A-997A86688C65}"/>
                </a:ext>
              </a:extLst>
            </p:cNvPr>
            <p:cNvSpPr>
              <a:spLocks noChangeArrowheads="1"/>
            </p:cNvSpPr>
            <p:nvPr/>
          </p:nvSpPr>
          <p:spPr bwMode="auto">
            <a:xfrm>
              <a:off x="10705869" y="2450767"/>
              <a:ext cx="295253" cy="562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 name="Rectangle 55">
              <a:extLst>
                <a:ext uri="{FF2B5EF4-FFF2-40B4-BE49-F238E27FC236}">
                  <a16:creationId xmlns:a16="http://schemas.microsoft.com/office/drawing/2014/main" id="{DB776A2B-10F6-4BE4-8E2D-866CCDBBEE0B}"/>
                </a:ext>
              </a:extLst>
            </p:cNvPr>
            <p:cNvSpPr>
              <a:spLocks noChangeArrowheads="1"/>
            </p:cNvSpPr>
            <p:nvPr/>
          </p:nvSpPr>
          <p:spPr bwMode="auto">
            <a:xfrm>
              <a:off x="10705869" y="2577289"/>
              <a:ext cx="295253" cy="7030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grpSp>
        <p:nvGrpSpPr>
          <p:cNvPr id="6" name="Grupo 5">
            <a:extLst>
              <a:ext uri="{FF2B5EF4-FFF2-40B4-BE49-F238E27FC236}">
                <a16:creationId xmlns:a16="http://schemas.microsoft.com/office/drawing/2014/main" id="{68258976-04E9-4D7E-8107-97501A391240}"/>
              </a:ext>
            </a:extLst>
          </p:cNvPr>
          <p:cNvGrpSpPr/>
          <p:nvPr/>
        </p:nvGrpSpPr>
        <p:grpSpPr>
          <a:xfrm>
            <a:off x="7353401" y="1597742"/>
            <a:ext cx="1863108" cy="1863110"/>
            <a:chOff x="7683100" y="1572057"/>
            <a:chExt cx="1588722" cy="1588724"/>
          </a:xfrm>
        </p:grpSpPr>
        <p:sp>
          <p:nvSpPr>
            <p:cNvPr id="18" name="Oval 12">
              <a:extLst>
                <a:ext uri="{FF2B5EF4-FFF2-40B4-BE49-F238E27FC236}">
                  <a16:creationId xmlns:a16="http://schemas.microsoft.com/office/drawing/2014/main" id="{38606CB3-ECB9-43DA-9050-A5F28ACCB785}"/>
                </a:ext>
              </a:extLst>
            </p:cNvPr>
            <p:cNvSpPr>
              <a:spLocks noChangeArrowheads="1"/>
            </p:cNvSpPr>
            <p:nvPr/>
          </p:nvSpPr>
          <p:spPr bwMode="auto">
            <a:xfrm>
              <a:off x="7683100" y="1572057"/>
              <a:ext cx="1588722" cy="1588724"/>
            </a:xfrm>
            <a:prstGeom prst="ellipse">
              <a:avLst/>
            </a:prstGeom>
            <a:solidFill>
              <a:srgbClr val="FFB9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 name="Line 56">
              <a:extLst>
                <a:ext uri="{FF2B5EF4-FFF2-40B4-BE49-F238E27FC236}">
                  <a16:creationId xmlns:a16="http://schemas.microsoft.com/office/drawing/2014/main" id="{66AD7BBF-F9C6-4F11-8C1F-B1C39E89B57F}"/>
                </a:ext>
              </a:extLst>
            </p:cNvPr>
            <p:cNvSpPr>
              <a:spLocks noChangeShapeType="1"/>
            </p:cNvSpPr>
            <p:nvPr/>
          </p:nvSpPr>
          <p:spPr bwMode="auto">
            <a:xfrm>
              <a:off x="8217359" y="241561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 name="Line 57">
              <a:extLst>
                <a:ext uri="{FF2B5EF4-FFF2-40B4-BE49-F238E27FC236}">
                  <a16:creationId xmlns:a16="http://schemas.microsoft.com/office/drawing/2014/main" id="{C4F87CA2-C9F8-4541-AF8A-8E8EAE53C655}"/>
                </a:ext>
              </a:extLst>
            </p:cNvPr>
            <p:cNvSpPr>
              <a:spLocks noChangeShapeType="1"/>
            </p:cNvSpPr>
            <p:nvPr/>
          </p:nvSpPr>
          <p:spPr bwMode="auto">
            <a:xfrm>
              <a:off x="8217359" y="241561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1" name="Freeform 58">
              <a:extLst>
                <a:ext uri="{FF2B5EF4-FFF2-40B4-BE49-F238E27FC236}">
                  <a16:creationId xmlns:a16="http://schemas.microsoft.com/office/drawing/2014/main" id="{FE4F94B4-7026-47BC-A06A-406A182D3D39}"/>
                </a:ext>
              </a:extLst>
            </p:cNvPr>
            <p:cNvSpPr>
              <a:spLocks noEditPoints="1"/>
            </p:cNvSpPr>
            <p:nvPr/>
          </p:nvSpPr>
          <p:spPr bwMode="auto">
            <a:xfrm>
              <a:off x="8118948" y="2092253"/>
              <a:ext cx="393665" cy="337427"/>
            </a:xfrm>
            <a:custGeom>
              <a:avLst/>
              <a:gdLst>
                <a:gd name="T0" fmla="*/ 8 w 28"/>
                <a:gd name="T1" fmla="*/ 24 h 24"/>
                <a:gd name="T2" fmla="*/ 0 w 28"/>
                <a:gd name="T3" fmla="*/ 12 h 24"/>
                <a:gd name="T4" fmla="*/ 7 w 28"/>
                <a:gd name="T5" fmla="*/ 0 h 24"/>
                <a:gd name="T6" fmla="*/ 21 w 28"/>
                <a:gd name="T7" fmla="*/ 0 h 24"/>
                <a:gd name="T8" fmla="*/ 28 w 28"/>
                <a:gd name="T9" fmla="*/ 12 h 24"/>
                <a:gd name="T10" fmla="*/ 21 w 28"/>
                <a:gd name="T11" fmla="*/ 24 h 24"/>
                <a:gd name="T12" fmla="*/ 8 w 28"/>
                <a:gd name="T13" fmla="*/ 24 h 24"/>
                <a:gd name="T14" fmla="*/ 1 w 28"/>
                <a:gd name="T15" fmla="*/ 12 h 24"/>
                <a:gd name="T16" fmla="*/ 8 w 28"/>
                <a:gd name="T17" fmla="*/ 23 h 24"/>
                <a:gd name="T18" fmla="*/ 21 w 28"/>
                <a:gd name="T19" fmla="*/ 22 h 24"/>
                <a:gd name="T20" fmla="*/ 26 w 28"/>
                <a:gd name="T21" fmla="*/ 12 h 24"/>
                <a:gd name="T22" fmla="*/ 20 w 28"/>
                <a:gd name="T23" fmla="*/ 1 h 24"/>
                <a:gd name="T24" fmla="*/ 8 w 28"/>
                <a:gd name="T25" fmla="*/ 1 h 24"/>
                <a:gd name="T26" fmla="*/ 1 w 28"/>
                <a:gd name="T2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24">
                  <a:moveTo>
                    <a:pt x="8" y="24"/>
                  </a:moveTo>
                  <a:lnTo>
                    <a:pt x="0" y="12"/>
                  </a:lnTo>
                  <a:lnTo>
                    <a:pt x="7" y="0"/>
                  </a:lnTo>
                  <a:lnTo>
                    <a:pt x="21" y="0"/>
                  </a:lnTo>
                  <a:lnTo>
                    <a:pt x="28" y="12"/>
                  </a:lnTo>
                  <a:lnTo>
                    <a:pt x="21" y="24"/>
                  </a:lnTo>
                  <a:lnTo>
                    <a:pt x="8" y="24"/>
                  </a:lnTo>
                  <a:close/>
                  <a:moveTo>
                    <a:pt x="1" y="12"/>
                  </a:moveTo>
                  <a:lnTo>
                    <a:pt x="8" y="23"/>
                  </a:lnTo>
                  <a:lnTo>
                    <a:pt x="21" y="22"/>
                  </a:lnTo>
                  <a:lnTo>
                    <a:pt x="26" y="12"/>
                  </a:lnTo>
                  <a:lnTo>
                    <a:pt x="20" y="1"/>
                  </a:lnTo>
                  <a:lnTo>
                    <a:pt x="8" y="1"/>
                  </a:lnTo>
                  <a:lnTo>
                    <a:pt x="1" y="1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s-PE" dirty="0"/>
            </a:p>
          </p:txBody>
        </p:sp>
        <p:sp>
          <p:nvSpPr>
            <p:cNvPr id="22" name="Freeform 59">
              <a:extLst>
                <a:ext uri="{FF2B5EF4-FFF2-40B4-BE49-F238E27FC236}">
                  <a16:creationId xmlns:a16="http://schemas.microsoft.com/office/drawing/2014/main" id="{A136689E-AF58-462D-B95F-2F4F312F3BB7}"/>
                </a:ext>
              </a:extLst>
            </p:cNvPr>
            <p:cNvSpPr>
              <a:spLocks/>
            </p:cNvSpPr>
            <p:nvPr/>
          </p:nvSpPr>
          <p:spPr bwMode="auto">
            <a:xfrm>
              <a:off x="8456374" y="2289085"/>
              <a:ext cx="365546" cy="309308"/>
            </a:xfrm>
            <a:custGeom>
              <a:avLst/>
              <a:gdLst>
                <a:gd name="T0" fmla="*/ 25 w 97"/>
                <a:gd name="T1" fmla="*/ 0 h 84"/>
                <a:gd name="T2" fmla="*/ 74 w 97"/>
                <a:gd name="T3" fmla="*/ 0 h 84"/>
                <a:gd name="T4" fmla="*/ 97 w 97"/>
                <a:gd name="T5" fmla="*/ 42 h 84"/>
                <a:gd name="T6" fmla="*/ 75 w 97"/>
                <a:gd name="T7" fmla="*/ 84 h 84"/>
                <a:gd name="T8" fmla="*/ 26 w 97"/>
                <a:gd name="T9" fmla="*/ 84 h 84"/>
                <a:gd name="T10" fmla="*/ 0 w 97"/>
                <a:gd name="T11" fmla="*/ 42 h 84"/>
                <a:gd name="T12" fmla="*/ 25 w 97"/>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97" h="84">
                  <a:moveTo>
                    <a:pt x="25" y="0"/>
                  </a:moveTo>
                  <a:cubicBezTo>
                    <a:pt x="41" y="0"/>
                    <a:pt x="58" y="0"/>
                    <a:pt x="74" y="0"/>
                  </a:cubicBezTo>
                  <a:cubicBezTo>
                    <a:pt x="82" y="14"/>
                    <a:pt x="89" y="28"/>
                    <a:pt x="97" y="42"/>
                  </a:cubicBezTo>
                  <a:cubicBezTo>
                    <a:pt x="90" y="56"/>
                    <a:pt x="83" y="70"/>
                    <a:pt x="75" y="84"/>
                  </a:cubicBezTo>
                  <a:cubicBezTo>
                    <a:pt x="59" y="84"/>
                    <a:pt x="43" y="84"/>
                    <a:pt x="26" y="84"/>
                  </a:cubicBezTo>
                  <a:cubicBezTo>
                    <a:pt x="18" y="70"/>
                    <a:pt x="9" y="56"/>
                    <a:pt x="0" y="42"/>
                  </a:cubicBezTo>
                  <a:cubicBezTo>
                    <a:pt x="8" y="28"/>
                    <a:pt x="17" y="14"/>
                    <a:pt x="25" y="0"/>
                  </a:cubicBezTo>
                  <a:close/>
                </a:path>
              </a:pathLst>
            </a:custGeom>
            <a:solidFill>
              <a:schemeClr val="bg1"/>
            </a:solid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PE" dirty="0"/>
            </a:p>
          </p:txBody>
        </p:sp>
        <p:sp>
          <p:nvSpPr>
            <p:cNvPr id="23" name="Freeform 60">
              <a:extLst>
                <a:ext uri="{FF2B5EF4-FFF2-40B4-BE49-F238E27FC236}">
                  <a16:creationId xmlns:a16="http://schemas.microsoft.com/office/drawing/2014/main" id="{D6B70CEC-5273-477A-B90F-973EAE8FD845}"/>
                </a:ext>
              </a:extLst>
            </p:cNvPr>
            <p:cNvSpPr>
              <a:spLocks noEditPoints="1"/>
            </p:cNvSpPr>
            <p:nvPr/>
          </p:nvSpPr>
          <p:spPr bwMode="auto">
            <a:xfrm>
              <a:off x="8118948" y="2457808"/>
              <a:ext cx="393665" cy="337427"/>
            </a:xfrm>
            <a:custGeom>
              <a:avLst/>
              <a:gdLst>
                <a:gd name="T0" fmla="*/ 8 w 28"/>
                <a:gd name="T1" fmla="*/ 24 h 24"/>
                <a:gd name="T2" fmla="*/ 0 w 28"/>
                <a:gd name="T3" fmla="*/ 12 h 24"/>
                <a:gd name="T4" fmla="*/ 7 w 28"/>
                <a:gd name="T5" fmla="*/ 0 h 24"/>
                <a:gd name="T6" fmla="*/ 21 w 28"/>
                <a:gd name="T7" fmla="*/ 0 h 24"/>
                <a:gd name="T8" fmla="*/ 28 w 28"/>
                <a:gd name="T9" fmla="*/ 12 h 24"/>
                <a:gd name="T10" fmla="*/ 21 w 28"/>
                <a:gd name="T11" fmla="*/ 24 h 24"/>
                <a:gd name="T12" fmla="*/ 8 w 28"/>
                <a:gd name="T13" fmla="*/ 24 h 24"/>
                <a:gd name="T14" fmla="*/ 1 w 28"/>
                <a:gd name="T15" fmla="*/ 12 h 24"/>
                <a:gd name="T16" fmla="*/ 8 w 28"/>
                <a:gd name="T17" fmla="*/ 23 h 24"/>
                <a:gd name="T18" fmla="*/ 21 w 28"/>
                <a:gd name="T19" fmla="*/ 23 h 24"/>
                <a:gd name="T20" fmla="*/ 26 w 28"/>
                <a:gd name="T21" fmla="*/ 12 h 24"/>
                <a:gd name="T22" fmla="*/ 20 w 28"/>
                <a:gd name="T23" fmla="*/ 1 h 24"/>
                <a:gd name="T24" fmla="*/ 8 w 28"/>
                <a:gd name="T25" fmla="*/ 1 h 24"/>
                <a:gd name="T26" fmla="*/ 1 w 28"/>
                <a:gd name="T2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24">
                  <a:moveTo>
                    <a:pt x="8" y="24"/>
                  </a:moveTo>
                  <a:lnTo>
                    <a:pt x="0" y="12"/>
                  </a:lnTo>
                  <a:lnTo>
                    <a:pt x="7" y="0"/>
                  </a:lnTo>
                  <a:lnTo>
                    <a:pt x="21" y="0"/>
                  </a:lnTo>
                  <a:lnTo>
                    <a:pt x="28" y="12"/>
                  </a:lnTo>
                  <a:lnTo>
                    <a:pt x="21" y="24"/>
                  </a:lnTo>
                  <a:lnTo>
                    <a:pt x="8" y="24"/>
                  </a:lnTo>
                  <a:close/>
                  <a:moveTo>
                    <a:pt x="1" y="12"/>
                  </a:moveTo>
                  <a:lnTo>
                    <a:pt x="8" y="23"/>
                  </a:lnTo>
                  <a:lnTo>
                    <a:pt x="21" y="23"/>
                  </a:lnTo>
                  <a:lnTo>
                    <a:pt x="26" y="12"/>
                  </a:lnTo>
                  <a:lnTo>
                    <a:pt x="20" y="1"/>
                  </a:lnTo>
                  <a:lnTo>
                    <a:pt x="8" y="1"/>
                  </a:lnTo>
                  <a:lnTo>
                    <a:pt x="1" y="12"/>
                  </a:lnTo>
                  <a:close/>
                </a:path>
              </a:pathLst>
            </a:custGeom>
            <a:solidFill>
              <a:schemeClr val="bg1"/>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s-PE" dirty="0"/>
            </a:p>
          </p:txBody>
        </p:sp>
        <p:sp>
          <p:nvSpPr>
            <p:cNvPr id="24" name="Line 61">
              <a:extLst>
                <a:ext uri="{FF2B5EF4-FFF2-40B4-BE49-F238E27FC236}">
                  <a16:creationId xmlns:a16="http://schemas.microsoft.com/office/drawing/2014/main" id="{AAE47E00-4223-4833-B1E2-B95E9FDC0A6E}"/>
                </a:ext>
              </a:extLst>
            </p:cNvPr>
            <p:cNvSpPr>
              <a:spLocks noChangeShapeType="1"/>
            </p:cNvSpPr>
            <p:nvPr/>
          </p:nvSpPr>
          <p:spPr bwMode="auto">
            <a:xfrm>
              <a:off x="8076765" y="1923557"/>
              <a:ext cx="140594" cy="168714"/>
            </a:xfrm>
            <a:prstGeom prst="line">
              <a:avLst/>
            </a:prstGeom>
            <a:noFill/>
            <a:ln w="1588"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25" name="Line 62">
              <a:extLst>
                <a:ext uri="{FF2B5EF4-FFF2-40B4-BE49-F238E27FC236}">
                  <a16:creationId xmlns:a16="http://schemas.microsoft.com/office/drawing/2014/main" id="{D820C7C1-5FB2-42BE-A162-23FC5C50CD39}"/>
                </a:ext>
              </a:extLst>
            </p:cNvPr>
            <p:cNvSpPr>
              <a:spLocks noChangeShapeType="1"/>
            </p:cNvSpPr>
            <p:nvPr/>
          </p:nvSpPr>
          <p:spPr bwMode="auto">
            <a:xfrm flipH="1">
              <a:off x="8793801" y="2443753"/>
              <a:ext cx="210896" cy="0"/>
            </a:xfrm>
            <a:prstGeom prst="line">
              <a:avLst/>
            </a:prstGeom>
            <a:noFill/>
            <a:ln w="1588"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26" name="Line 63">
              <a:extLst>
                <a:ext uri="{FF2B5EF4-FFF2-40B4-BE49-F238E27FC236}">
                  <a16:creationId xmlns:a16="http://schemas.microsoft.com/office/drawing/2014/main" id="{68BB7732-82ED-4399-AD47-02EB7D254C33}"/>
                </a:ext>
              </a:extLst>
            </p:cNvPr>
            <p:cNvSpPr>
              <a:spLocks noChangeShapeType="1"/>
            </p:cNvSpPr>
            <p:nvPr/>
          </p:nvSpPr>
          <p:spPr bwMode="auto">
            <a:xfrm flipV="1">
              <a:off x="8414192" y="1937603"/>
              <a:ext cx="126539" cy="154659"/>
            </a:xfrm>
            <a:prstGeom prst="line">
              <a:avLst/>
            </a:prstGeom>
            <a:noFill/>
            <a:ln w="1588"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27" name="Line 64">
              <a:extLst>
                <a:ext uri="{FF2B5EF4-FFF2-40B4-BE49-F238E27FC236}">
                  <a16:creationId xmlns:a16="http://schemas.microsoft.com/office/drawing/2014/main" id="{707229AC-D612-450F-A3EC-1CD539D9220F}"/>
                </a:ext>
              </a:extLst>
            </p:cNvPr>
            <p:cNvSpPr>
              <a:spLocks noChangeShapeType="1"/>
            </p:cNvSpPr>
            <p:nvPr/>
          </p:nvSpPr>
          <p:spPr bwMode="auto">
            <a:xfrm flipH="1">
              <a:off x="7922115" y="2626521"/>
              <a:ext cx="210896" cy="0"/>
            </a:xfrm>
            <a:prstGeom prst="line">
              <a:avLst/>
            </a:prstGeom>
            <a:noFill/>
            <a:ln w="1588"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s-PE" dirty="0"/>
            </a:p>
          </p:txBody>
        </p:sp>
      </p:grpSp>
      <p:grpSp>
        <p:nvGrpSpPr>
          <p:cNvPr id="7" name="Grupo 6">
            <a:extLst>
              <a:ext uri="{FF2B5EF4-FFF2-40B4-BE49-F238E27FC236}">
                <a16:creationId xmlns:a16="http://schemas.microsoft.com/office/drawing/2014/main" id="{BB91E658-8067-4526-9989-84318C9850DC}"/>
              </a:ext>
            </a:extLst>
          </p:cNvPr>
          <p:cNvGrpSpPr/>
          <p:nvPr/>
        </p:nvGrpSpPr>
        <p:grpSpPr>
          <a:xfrm>
            <a:off x="5194533" y="1573013"/>
            <a:ext cx="1863108" cy="1863110"/>
            <a:chOff x="5321121" y="1572057"/>
            <a:chExt cx="1588722" cy="1588724"/>
          </a:xfrm>
        </p:grpSpPr>
        <p:sp>
          <p:nvSpPr>
            <p:cNvPr id="13" name="Oval 11">
              <a:extLst>
                <a:ext uri="{FF2B5EF4-FFF2-40B4-BE49-F238E27FC236}">
                  <a16:creationId xmlns:a16="http://schemas.microsoft.com/office/drawing/2014/main" id="{762F6336-E180-4120-BB64-87E93E78A987}"/>
                </a:ext>
              </a:extLst>
            </p:cNvPr>
            <p:cNvSpPr>
              <a:spLocks noChangeArrowheads="1"/>
            </p:cNvSpPr>
            <p:nvPr/>
          </p:nvSpPr>
          <p:spPr bwMode="auto">
            <a:xfrm>
              <a:off x="5321121" y="1572057"/>
              <a:ext cx="1588722" cy="1588724"/>
            </a:xfrm>
            <a:prstGeom prst="ellipse">
              <a:avLst/>
            </a:prstGeom>
            <a:solidFill>
              <a:srgbClr val="F8C9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 name="Freeform 65">
              <a:extLst>
                <a:ext uri="{FF2B5EF4-FFF2-40B4-BE49-F238E27FC236}">
                  <a16:creationId xmlns:a16="http://schemas.microsoft.com/office/drawing/2014/main" id="{E8BDBC1D-F874-46E6-9855-E2370918CDFF}"/>
                </a:ext>
              </a:extLst>
            </p:cNvPr>
            <p:cNvSpPr>
              <a:spLocks/>
            </p:cNvSpPr>
            <p:nvPr/>
          </p:nvSpPr>
          <p:spPr bwMode="auto">
            <a:xfrm>
              <a:off x="5813207" y="2021960"/>
              <a:ext cx="295253" cy="731092"/>
            </a:xfrm>
            <a:custGeom>
              <a:avLst/>
              <a:gdLst>
                <a:gd name="T0" fmla="*/ 79 w 79"/>
                <a:gd name="T1" fmla="*/ 0 h 191"/>
                <a:gd name="T2" fmla="*/ 79 w 79"/>
                <a:gd name="T3" fmla="*/ 182 h 191"/>
                <a:gd name="T4" fmla="*/ 66 w 79"/>
                <a:gd name="T5" fmla="*/ 189 h 191"/>
                <a:gd name="T6" fmla="*/ 40 w 79"/>
                <a:gd name="T7" fmla="*/ 178 h 191"/>
                <a:gd name="T8" fmla="*/ 53 w 79"/>
                <a:gd name="T9" fmla="*/ 169 h 191"/>
                <a:gd name="T10" fmla="*/ 63 w 79"/>
                <a:gd name="T11" fmla="*/ 159 h 191"/>
                <a:gd name="T12" fmla="*/ 62 w 79"/>
                <a:gd name="T13" fmla="*/ 155 h 191"/>
                <a:gd name="T14" fmla="*/ 57 w 79"/>
                <a:gd name="T15" fmla="*/ 157 h 191"/>
                <a:gd name="T16" fmla="*/ 48 w 79"/>
                <a:gd name="T17" fmla="*/ 166 h 191"/>
                <a:gd name="T18" fmla="*/ 34 w 79"/>
                <a:gd name="T19" fmla="*/ 174 h 191"/>
                <a:gd name="T20" fmla="*/ 13 w 79"/>
                <a:gd name="T21" fmla="*/ 160 h 191"/>
                <a:gd name="T22" fmla="*/ 4 w 79"/>
                <a:gd name="T23" fmla="*/ 144 h 191"/>
                <a:gd name="T24" fmla="*/ 8 w 79"/>
                <a:gd name="T25" fmla="*/ 135 h 191"/>
                <a:gd name="T26" fmla="*/ 47 w 79"/>
                <a:gd name="T27" fmla="*/ 120 h 191"/>
                <a:gd name="T28" fmla="*/ 52 w 79"/>
                <a:gd name="T29" fmla="*/ 122 h 191"/>
                <a:gd name="T30" fmla="*/ 57 w 79"/>
                <a:gd name="T31" fmla="*/ 127 h 191"/>
                <a:gd name="T32" fmla="*/ 60 w 79"/>
                <a:gd name="T33" fmla="*/ 127 h 191"/>
                <a:gd name="T34" fmla="*/ 60 w 79"/>
                <a:gd name="T35" fmla="*/ 119 h 191"/>
                <a:gd name="T36" fmla="*/ 35 w 79"/>
                <a:gd name="T37" fmla="*/ 113 h 191"/>
                <a:gd name="T38" fmla="*/ 16 w 79"/>
                <a:gd name="T39" fmla="*/ 122 h 191"/>
                <a:gd name="T40" fmla="*/ 3 w 79"/>
                <a:gd name="T41" fmla="*/ 109 h 191"/>
                <a:gd name="T42" fmla="*/ 2 w 79"/>
                <a:gd name="T43" fmla="*/ 88 h 191"/>
                <a:gd name="T44" fmla="*/ 20 w 79"/>
                <a:gd name="T45" fmla="*/ 46 h 191"/>
                <a:gd name="T46" fmla="*/ 32 w 79"/>
                <a:gd name="T47" fmla="*/ 42 h 191"/>
                <a:gd name="T48" fmla="*/ 45 w 79"/>
                <a:gd name="T49" fmla="*/ 35 h 191"/>
                <a:gd name="T50" fmla="*/ 42 w 79"/>
                <a:gd name="T51" fmla="*/ 30 h 191"/>
                <a:gd name="T52" fmla="*/ 36 w 79"/>
                <a:gd name="T53" fmla="*/ 27 h 191"/>
                <a:gd name="T54" fmla="*/ 36 w 79"/>
                <a:gd name="T55" fmla="*/ 14 h 191"/>
                <a:gd name="T56" fmla="*/ 52 w 79"/>
                <a:gd name="T57" fmla="*/ 0 h 191"/>
                <a:gd name="T58" fmla="*/ 79 w 79"/>
                <a:gd name="T59"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191">
                  <a:moveTo>
                    <a:pt x="79" y="0"/>
                  </a:moveTo>
                  <a:cubicBezTo>
                    <a:pt x="79" y="60"/>
                    <a:pt x="79" y="121"/>
                    <a:pt x="79" y="182"/>
                  </a:cubicBezTo>
                  <a:cubicBezTo>
                    <a:pt x="77" y="184"/>
                    <a:pt x="73" y="188"/>
                    <a:pt x="66" y="189"/>
                  </a:cubicBezTo>
                  <a:cubicBezTo>
                    <a:pt x="57" y="191"/>
                    <a:pt x="47" y="186"/>
                    <a:pt x="40" y="178"/>
                  </a:cubicBezTo>
                  <a:cubicBezTo>
                    <a:pt x="44" y="176"/>
                    <a:pt x="48" y="174"/>
                    <a:pt x="53" y="169"/>
                  </a:cubicBezTo>
                  <a:cubicBezTo>
                    <a:pt x="58" y="165"/>
                    <a:pt x="61" y="162"/>
                    <a:pt x="63" y="159"/>
                  </a:cubicBezTo>
                  <a:cubicBezTo>
                    <a:pt x="63" y="157"/>
                    <a:pt x="62" y="156"/>
                    <a:pt x="62" y="155"/>
                  </a:cubicBezTo>
                  <a:cubicBezTo>
                    <a:pt x="60" y="154"/>
                    <a:pt x="58" y="155"/>
                    <a:pt x="57" y="157"/>
                  </a:cubicBezTo>
                  <a:cubicBezTo>
                    <a:pt x="55" y="159"/>
                    <a:pt x="52" y="163"/>
                    <a:pt x="48" y="166"/>
                  </a:cubicBezTo>
                  <a:cubicBezTo>
                    <a:pt x="42" y="170"/>
                    <a:pt x="38" y="172"/>
                    <a:pt x="34" y="174"/>
                  </a:cubicBezTo>
                  <a:cubicBezTo>
                    <a:pt x="23" y="169"/>
                    <a:pt x="17" y="164"/>
                    <a:pt x="13" y="160"/>
                  </a:cubicBezTo>
                  <a:cubicBezTo>
                    <a:pt x="8" y="155"/>
                    <a:pt x="4" y="150"/>
                    <a:pt x="4" y="144"/>
                  </a:cubicBezTo>
                  <a:cubicBezTo>
                    <a:pt x="4" y="140"/>
                    <a:pt x="7" y="137"/>
                    <a:pt x="8" y="135"/>
                  </a:cubicBezTo>
                  <a:cubicBezTo>
                    <a:pt x="19" y="123"/>
                    <a:pt x="42" y="120"/>
                    <a:pt x="47" y="120"/>
                  </a:cubicBezTo>
                  <a:cubicBezTo>
                    <a:pt x="48" y="120"/>
                    <a:pt x="50" y="120"/>
                    <a:pt x="52" y="122"/>
                  </a:cubicBezTo>
                  <a:cubicBezTo>
                    <a:pt x="55" y="123"/>
                    <a:pt x="57" y="126"/>
                    <a:pt x="57" y="127"/>
                  </a:cubicBezTo>
                  <a:cubicBezTo>
                    <a:pt x="58" y="127"/>
                    <a:pt x="59" y="127"/>
                    <a:pt x="60" y="127"/>
                  </a:cubicBezTo>
                  <a:cubicBezTo>
                    <a:pt x="61" y="126"/>
                    <a:pt x="61" y="121"/>
                    <a:pt x="60" y="119"/>
                  </a:cubicBezTo>
                  <a:cubicBezTo>
                    <a:pt x="55" y="110"/>
                    <a:pt x="37" y="113"/>
                    <a:pt x="35" y="113"/>
                  </a:cubicBezTo>
                  <a:cubicBezTo>
                    <a:pt x="31" y="114"/>
                    <a:pt x="24" y="116"/>
                    <a:pt x="16" y="122"/>
                  </a:cubicBezTo>
                  <a:cubicBezTo>
                    <a:pt x="12" y="120"/>
                    <a:pt x="6" y="116"/>
                    <a:pt x="3" y="109"/>
                  </a:cubicBezTo>
                  <a:cubicBezTo>
                    <a:pt x="0" y="103"/>
                    <a:pt x="0" y="97"/>
                    <a:pt x="2" y="88"/>
                  </a:cubicBezTo>
                  <a:cubicBezTo>
                    <a:pt x="4" y="78"/>
                    <a:pt x="9" y="64"/>
                    <a:pt x="20" y="46"/>
                  </a:cubicBezTo>
                  <a:cubicBezTo>
                    <a:pt x="23" y="45"/>
                    <a:pt x="27" y="43"/>
                    <a:pt x="32" y="42"/>
                  </a:cubicBezTo>
                  <a:cubicBezTo>
                    <a:pt x="41" y="39"/>
                    <a:pt x="44" y="37"/>
                    <a:pt x="45" y="35"/>
                  </a:cubicBezTo>
                  <a:cubicBezTo>
                    <a:pt x="45" y="33"/>
                    <a:pt x="43" y="31"/>
                    <a:pt x="42" y="30"/>
                  </a:cubicBezTo>
                  <a:cubicBezTo>
                    <a:pt x="40" y="27"/>
                    <a:pt x="37" y="27"/>
                    <a:pt x="36" y="27"/>
                  </a:cubicBezTo>
                  <a:cubicBezTo>
                    <a:pt x="35" y="25"/>
                    <a:pt x="34" y="19"/>
                    <a:pt x="36" y="14"/>
                  </a:cubicBezTo>
                  <a:cubicBezTo>
                    <a:pt x="40" y="3"/>
                    <a:pt x="50" y="0"/>
                    <a:pt x="52" y="0"/>
                  </a:cubicBezTo>
                  <a:cubicBezTo>
                    <a:pt x="61" y="0"/>
                    <a:pt x="70" y="0"/>
                    <a:pt x="7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 name="Freeform 66">
              <a:extLst>
                <a:ext uri="{FF2B5EF4-FFF2-40B4-BE49-F238E27FC236}">
                  <a16:creationId xmlns:a16="http://schemas.microsoft.com/office/drawing/2014/main" id="{0FF96B53-28D6-4F03-BDB3-A3F03EC81840}"/>
                </a:ext>
              </a:extLst>
            </p:cNvPr>
            <p:cNvSpPr>
              <a:spLocks/>
            </p:cNvSpPr>
            <p:nvPr/>
          </p:nvSpPr>
          <p:spPr bwMode="auto">
            <a:xfrm>
              <a:off x="5953801" y="2204737"/>
              <a:ext cx="98421" cy="126540"/>
            </a:xfrm>
            <a:custGeom>
              <a:avLst/>
              <a:gdLst>
                <a:gd name="T0" fmla="*/ 2 w 25"/>
                <a:gd name="T1" fmla="*/ 33 h 33"/>
                <a:gd name="T2" fmla="*/ 0 w 25"/>
                <a:gd name="T3" fmla="*/ 31 h 33"/>
                <a:gd name="T4" fmla="*/ 1 w 25"/>
                <a:gd name="T5" fmla="*/ 29 h 33"/>
                <a:gd name="T6" fmla="*/ 16 w 25"/>
                <a:gd name="T7" fmla="*/ 15 h 33"/>
                <a:gd name="T8" fmla="*/ 21 w 25"/>
                <a:gd name="T9" fmla="*/ 1 h 33"/>
                <a:gd name="T10" fmla="*/ 23 w 25"/>
                <a:gd name="T11" fmla="*/ 0 h 33"/>
                <a:gd name="T12" fmla="*/ 25 w 25"/>
                <a:gd name="T13" fmla="*/ 2 h 33"/>
                <a:gd name="T14" fmla="*/ 19 w 25"/>
                <a:gd name="T15" fmla="*/ 17 h 33"/>
                <a:gd name="T16" fmla="*/ 3 w 25"/>
                <a:gd name="T17" fmla="*/ 32 h 33"/>
                <a:gd name="T18" fmla="*/ 2 w 25"/>
                <a:gd name="T1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33">
                  <a:moveTo>
                    <a:pt x="2" y="33"/>
                  </a:moveTo>
                  <a:cubicBezTo>
                    <a:pt x="1" y="33"/>
                    <a:pt x="1" y="32"/>
                    <a:pt x="0" y="31"/>
                  </a:cubicBezTo>
                  <a:cubicBezTo>
                    <a:pt x="0" y="30"/>
                    <a:pt x="0" y="29"/>
                    <a:pt x="1" y="29"/>
                  </a:cubicBezTo>
                  <a:cubicBezTo>
                    <a:pt x="5" y="26"/>
                    <a:pt x="11" y="22"/>
                    <a:pt x="16" y="15"/>
                  </a:cubicBezTo>
                  <a:cubicBezTo>
                    <a:pt x="18" y="11"/>
                    <a:pt x="20" y="6"/>
                    <a:pt x="21" y="1"/>
                  </a:cubicBezTo>
                  <a:cubicBezTo>
                    <a:pt x="21" y="0"/>
                    <a:pt x="22" y="0"/>
                    <a:pt x="23" y="0"/>
                  </a:cubicBezTo>
                  <a:cubicBezTo>
                    <a:pt x="24" y="0"/>
                    <a:pt x="25" y="1"/>
                    <a:pt x="25" y="2"/>
                  </a:cubicBezTo>
                  <a:cubicBezTo>
                    <a:pt x="24" y="7"/>
                    <a:pt x="22" y="12"/>
                    <a:pt x="19" y="17"/>
                  </a:cubicBezTo>
                  <a:cubicBezTo>
                    <a:pt x="14" y="25"/>
                    <a:pt x="8" y="30"/>
                    <a:pt x="3" y="32"/>
                  </a:cubicBezTo>
                  <a:cubicBezTo>
                    <a:pt x="3" y="32"/>
                    <a:pt x="2" y="33"/>
                    <a:pt x="2" y="33"/>
                  </a:cubicBezTo>
                  <a:close/>
                </a:path>
              </a:pathLst>
            </a:custGeom>
            <a:solidFill>
              <a:srgbClr val="1FA1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 name="Freeform 67">
              <a:extLst>
                <a:ext uri="{FF2B5EF4-FFF2-40B4-BE49-F238E27FC236}">
                  <a16:creationId xmlns:a16="http://schemas.microsoft.com/office/drawing/2014/main" id="{C6868B7D-F745-485A-B606-04F74270C335}"/>
                </a:ext>
              </a:extLst>
            </p:cNvPr>
            <p:cNvSpPr>
              <a:spLocks/>
            </p:cNvSpPr>
            <p:nvPr/>
          </p:nvSpPr>
          <p:spPr bwMode="auto">
            <a:xfrm>
              <a:off x="6150633" y="2021978"/>
              <a:ext cx="309308" cy="731092"/>
            </a:xfrm>
            <a:custGeom>
              <a:avLst/>
              <a:gdLst>
                <a:gd name="T0" fmla="*/ 0 w 79"/>
                <a:gd name="T1" fmla="*/ 0 h 191"/>
                <a:gd name="T2" fmla="*/ 0 w 79"/>
                <a:gd name="T3" fmla="*/ 182 h 191"/>
                <a:gd name="T4" fmla="*/ 12 w 79"/>
                <a:gd name="T5" fmla="*/ 189 h 191"/>
                <a:gd name="T6" fmla="*/ 39 w 79"/>
                <a:gd name="T7" fmla="*/ 178 h 191"/>
                <a:gd name="T8" fmla="*/ 25 w 79"/>
                <a:gd name="T9" fmla="*/ 169 h 191"/>
                <a:gd name="T10" fmla="*/ 16 w 79"/>
                <a:gd name="T11" fmla="*/ 159 h 191"/>
                <a:gd name="T12" fmla="*/ 17 w 79"/>
                <a:gd name="T13" fmla="*/ 155 h 191"/>
                <a:gd name="T14" fmla="*/ 22 w 79"/>
                <a:gd name="T15" fmla="*/ 157 h 191"/>
                <a:gd name="T16" fmla="*/ 31 w 79"/>
                <a:gd name="T17" fmla="*/ 166 h 191"/>
                <a:gd name="T18" fmla="*/ 45 w 79"/>
                <a:gd name="T19" fmla="*/ 174 h 191"/>
                <a:gd name="T20" fmla="*/ 66 w 79"/>
                <a:gd name="T21" fmla="*/ 160 h 191"/>
                <a:gd name="T22" fmla="*/ 75 w 79"/>
                <a:gd name="T23" fmla="*/ 144 h 191"/>
                <a:gd name="T24" fmla="*/ 70 w 79"/>
                <a:gd name="T25" fmla="*/ 135 h 191"/>
                <a:gd name="T26" fmla="*/ 31 w 79"/>
                <a:gd name="T27" fmla="*/ 120 h 191"/>
                <a:gd name="T28" fmla="*/ 26 w 79"/>
                <a:gd name="T29" fmla="*/ 122 h 191"/>
                <a:gd name="T30" fmla="*/ 21 w 79"/>
                <a:gd name="T31" fmla="*/ 127 h 191"/>
                <a:gd name="T32" fmla="*/ 19 w 79"/>
                <a:gd name="T33" fmla="*/ 127 h 191"/>
                <a:gd name="T34" fmla="*/ 19 w 79"/>
                <a:gd name="T35" fmla="*/ 119 h 191"/>
                <a:gd name="T36" fmla="*/ 43 w 79"/>
                <a:gd name="T37" fmla="*/ 113 h 191"/>
                <a:gd name="T38" fmla="*/ 63 w 79"/>
                <a:gd name="T39" fmla="*/ 122 h 191"/>
                <a:gd name="T40" fmla="*/ 76 w 79"/>
                <a:gd name="T41" fmla="*/ 109 h 191"/>
                <a:gd name="T42" fmla="*/ 76 w 79"/>
                <a:gd name="T43" fmla="*/ 88 h 191"/>
                <a:gd name="T44" fmla="*/ 59 w 79"/>
                <a:gd name="T45" fmla="*/ 46 h 191"/>
                <a:gd name="T46" fmla="*/ 47 w 79"/>
                <a:gd name="T47" fmla="*/ 42 h 191"/>
                <a:gd name="T48" fmla="*/ 34 w 79"/>
                <a:gd name="T49" fmla="*/ 35 h 191"/>
                <a:gd name="T50" fmla="*/ 36 w 79"/>
                <a:gd name="T51" fmla="*/ 30 h 191"/>
                <a:gd name="T52" fmla="*/ 43 w 79"/>
                <a:gd name="T53" fmla="*/ 27 h 191"/>
                <a:gd name="T54" fmla="*/ 43 w 79"/>
                <a:gd name="T55" fmla="*/ 14 h 191"/>
                <a:gd name="T56" fmla="*/ 27 w 79"/>
                <a:gd name="T57" fmla="*/ 0 h 191"/>
                <a:gd name="T58" fmla="*/ 0 w 79"/>
                <a:gd name="T59"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191">
                  <a:moveTo>
                    <a:pt x="0" y="0"/>
                  </a:moveTo>
                  <a:cubicBezTo>
                    <a:pt x="0" y="60"/>
                    <a:pt x="0" y="121"/>
                    <a:pt x="0" y="182"/>
                  </a:cubicBezTo>
                  <a:cubicBezTo>
                    <a:pt x="2" y="184"/>
                    <a:pt x="6" y="188"/>
                    <a:pt x="12" y="189"/>
                  </a:cubicBezTo>
                  <a:cubicBezTo>
                    <a:pt x="22" y="191"/>
                    <a:pt x="32" y="186"/>
                    <a:pt x="39" y="178"/>
                  </a:cubicBezTo>
                  <a:cubicBezTo>
                    <a:pt x="35" y="176"/>
                    <a:pt x="30" y="174"/>
                    <a:pt x="25" y="169"/>
                  </a:cubicBezTo>
                  <a:cubicBezTo>
                    <a:pt x="21" y="165"/>
                    <a:pt x="18" y="162"/>
                    <a:pt x="16" y="159"/>
                  </a:cubicBezTo>
                  <a:cubicBezTo>
                    <a:pt x="16" y="157"/>
                    <a:pt x="16" y="156"/>
                    <a:pt x="17" y="155"/>
                  </a:cubicBezTo>
                  <a:cubicBezTo>
                    <a:pt x="18" y="154"/>
                    <a:pt x="21" y="155"/>
                    <a:pt x="22" y="157"/>
                  </a:cubicBezTo>
                  <a:cubicBezTo>
                    <a:pt x="24" y="159"/>
                    <a:pt x="27" y="163"/>
                    <a:pt x="31" y="166"/>
                  </a:cubicBezTo>
                  <a:cubicBezTo>
                    <a:pt x="36" y="170"/>
                    <a:pt x="41" y="172"/>
                    <a:pt x="45" y="174"/>
                  </a:cubicBezTo>
                  <a:cubicBezTo>
                    <a:pt x="55" y="169"/>
                    <a:pt x="62" y="164"/>
                    <a:pt x="66" y="160"/>
                  </a:cubicBezTo>
                  <a:cubicBezTo>
                    <a:pt x="70" y="155"/>
                    <a:pt x="75" y="150"/>
                    <a:pt x="75" y="144"/>
                  </a:cubicBezTo>
                  <a:cubicBezTo>
                    <a:pt x="74" y="140"/>
                    <a:pt x="72" y="137"/>
                    <a:pt x="70" y="135"/>
                  </a:cubicBezTo>
                  <a:cubicBezTo>
                    <a:pt x="60" y="123"/>
                    <a:pt x="37" y="120"/>
                    <a:pt x="31" y="120"/>
                  </a:cubicBezTo>
                  <a:cubicBezTo>
                    <a:pt x="30" y="120"/>
                    <a:pt x="28" y="120"/>
                    <a:pt x="26" y="122"/>
                  </a:cubicBezTo>
                  <a:cubicBezTo>
                    <a:pt x="23" y="123"/>
                    <a:pt x="22" y="126"/>
                    <a:pt x="21" y="127"/>
                  </a:cubicBezTo>
                  <a:cubicBezTo>
                    <a:pt x="21" y="127"/>
                    <a:pt x="20" y="127"/>
                    <a:pt x="19" y="127"/>
                  </a:cubicBezTo>
                  <a:cubicBezTo>
                    <a:pt x="17" y="126"/>
                    <a:pt x="18" y="121"/>
                    <a:pt x="19" y="119"/>
                  </a:cubicBezTo>
                  <a:cubicBezTo>
                    <a:pt x="23" y="110"/>
                    <a:pt x="42" y="113"/>
                    <a:pt x="43" y="113"/>
                  </a:cubicBezTo>
                  <a:cubicBezTo>
                    <a:pt x="47" y="114"/>
                    <a:pt x="55" y="116"/>
                    <a:pt x="63" y="122"/>
                  </a:cubicBezTo>
                  <a:cubicBezTo>
                    <a:pt x="67" y="120"/>
                    <a:pt x="73" y="116"/>
                    <a:pt x="76" y="109"/>
                  </a:cubicBezTo>
                  <a:cubicBezTo>
                    <a:pt x="79" y="103"/>
                    <a:pt x="78" y="97"/>
                    <a:pt x="76" y="88"/>
                  </a:cubicBezTo>
                  <a:cubicBezTo>
                    <a:pt x="74" y="78"/>
                    <a:pt x="70" y="64"/>
                    <a:pt x="59" y="46"/>
                  </a:cubicBezTo>
                  <a:cubicBezTo>
                    <a:pt x="56" y="45"/>
                    <a:pt x="52" y="43"/>
                    <a:pt x="47" y="42"/>
                  </a:cubicBezTo>
                  <a:cubicBezTo>
                    <a:pt x="38" y="39"/>
                    <a:pt x="34" y="37"/>
                    <a:pt x="34" y="35"/>
                  </a:cubicBezTo>
                  <a:cubicBezTo>
                    <a:pt x="34" y="33"/>
                    <a:pt x="35" y="31"/>
                    <a:pt x="36" y="30"/>
                  </a:cubicBezTo>
                  <a:cubicBezTo>
                    <a:pt x="39" y="27"/>
                    <a:pt x="42" y="27"/>
                    <a:pt x="43" y="27"/>
                  </a:cubicBezTo>
                  <a:cubicBezTo>
                    <a:pt x="44" y="25"/>
                    <a:pt x="45" y="19"/>
                    <a:pt x="43" y="14"/>
                  </a:cubicBezTo>
                  <a:cubicBezTo>
                    <a:pt x="39" y="3"/>
                    <a:pt x="28" y="0"/>
                    <a:pt x="27" y="0"/>
                  </a:cubicBezTo>
                  <a:cubicBezTo>
                    <a:pt x="18" y="0"/>
                    <a:pt x="9"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 name="Freeform 68">
              <a:extLst>
                <a:ext uri="{FF2B5EF4-FFF2-40B4-BE49-F238E27FC236}">
                  <a16:creationId xmlns:a16="http://schemas.microsoft.com/office/drawing/2014/main" id="{9F22BBAE-C7DA-4BEC-BF7A-FEE7225CEB6A}"/>
                </a:ext>
              </a:extLst>
            </p:cNvPr>
            <p:cNvSpPr>
              <a:spLocks/>
            </p:cNvSpPr>
            <p:nvPr/>
          </p:nvSpPr>
          <p:spPr bwMode="auto">
            <a:xfrm>
              <a:off x="6220926" y="2204746"/>
              <a:ext cx="98421" cy="126540"/>
            </a:xfrm>
            <a:custGeom>
              <a:avLst/>
              <a:gdLst>
                <a:gd name="T0" fmla="*/ 23 w 25"/>
                <a:gd name="T1" fmla="*/ 33 h 33"/>
                <a:gd name="T2" fmla="*/ 24 w 25"/>
                <a:gd name="T3" fmla="*/ 31 h 33"/>
                <a:gd name="T4" fmla="*/ 23 w 25"/>
                <a:gd name="T5" fmla="*/ 29 h 33"/>
                <a:gd name="T6" fmla="*/ 9 w 25"/>
                <a:gd name="T7" fmla="*/ 15 h 33"/>
                <a:gd name="T8" fmla="*/ 4 w 25"/>
                <a:gd name="T9" fmla="*/ 1 h 33"/>
                <a:gd name="T10" fmla="*/ 2 w 25"/>
                <a:gd name="T11" fmla="*/ 0 h 33"/>
                <a:gd name="T12" fmla="*/ 0 w 25"/>
                <a:gd name="T13" fmla="*/ 2 h 33"/>
                <a:gd name="T14" fmla="*/ 5 w 25"/>
                <a:gd name="T15" fmla="*/ 17 h 33"/>
                <a:gd name="T16" fmla="*/ 22 w 25"/>
                <a:gd name="T17" fmla="*/ 32 h 33"/>
                <a:gd name="T18" fmla="*/ 23 w 25"/>
                <a:gd name="T1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33">
                  <a:moveTo>
                    <a:pt x="23" y="33"/>
                  </a:moveTo>
                  <a:cubicBezTo>
                    <a:pt x="23" y="33"/>
                    <a:pt x="24" y="32"/>
                    <a:pt x="24" y="31"/>
                  </a:cubicBezTo>
                  <a:cubicBezTo>
                    <a:pt x="25" y="30"/>
                    <a:pt x="24" y="29"/>
                    <a:pt x="23" y="29"/>
                  </a:cubicBezTo>
                  <a:cubicBezTo>
                    <a:pt x="19" y="26"/>
                    <a:pt x="13" y="22"/>
                    <a:pt x="9" y="15"/>
                  </a:cubicBezTo>
                  <a:cubicBezTo>
                    <a:pt x="6" y="11"/>
                    <a:pt x="5" y="6"/>
                    <a:pt x="4" y="1"/>
                  </a:cubicBezTo>
                  <a:cubicBezTo>
                    <a:pt x="4" y="0"/>
                    <a:pt x="3" y="0"/>
                    <a:pt x="2" y="0"/>
                  </a:cubicBezTo>
                  <a:cubicBezTo>
                    <a:pt x="1" y="0"/>
                    <a:pt x="0" y="1"/>
                    <a:pt x="0" y="2"/>
                  </a:cubicBezTo>
                  <a:cubicBezTo>
                    <a:pt x="1" y="7"/>
                    <a:pt x="3" y="12"/>
                    <a:pt x="5" y="17"/>
                  </a:cubicBezTo>
                  <a:cubicBezTo>
                    <a:pt x="10" y="25"/>
                    <a:pt x="17" y="30"/>
                    <a:pt x="22" y="32"/>
                  </a:cubicBezTo>
                  <a:cubicBezTo>
                    <a:pt x="22" y="32"/>
                    <a:pt x="22" y="33"/>
                    <a:pt x="23" y="33"/>
                  </a:cubicBezTo>
                  <a:close/>
                </a:path>
              </a:pathLst>
            </a:custGeom>
            <a:solidFill>
              <a:srgbClr val="1FA1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grpSp>
        <p:nvGrpSpPr>
          <p:cNvPr id="8" name="Grupo 7">
            <a:extLst>
              <a:ext uri="{FF2B5EF4-FFF2-40B4-BE49-F238E27FC236}">
                <a16:creationId xmlns:a16="http://schemas.microsoft.com/office/drawing/2014/main" id="{51F220BD-752C-482B-A8F4-12CF1FAD4072}"/>
              </a:ext>
            </a:extLst>
          </p:cNvPr>
          <p:cNvGrpSpPr/>
          <p:nvPr/>
        </p:nvGrpSpPr>
        <p:grpSpPr>
          <a:xfrm>
            <a:off x="2958214" y="1567542"/>
            <a:ext cx="1863108" cy="1863110"/>
            <a:chOff x="2893948" y="1572056"/>
            <a:chExt cx="1588722" cy="1588724"/>
          </a:xfrm>
        </p:grpSpPr>
        <p:sp>
          <p:nvSpPr>
            <p:cNvPr id="9" name="Oval 10">
              <a:extLst>
                <a:ext uri="{FF2B5EF4-FFF2-40B4-BE49-F238E27FC236}">
                  <a16:creationId xmlns:a16="http://schemas.microsoft.com/office/drawing/2014/main" id="{F85EA99A-11FC-45F0-84D4-D7C02CC43336}"/>
                </a:ext>
              </a:extLst>
            </p:cNvPr>
            <p:cNvSpPr>
              <a:spLocks noChangeArrowheads="1"/>
            </p:cNvSpPr>
            <p:nvPr/>
          </p:nvSpPr>
          <p:spPr bwMode="auto">
            <a:xfrm>
              <a:off x="2893948" y="1572056"/>
              <a:ext cx="1588722" cy="1588724"/>
            </a:xfrm>
            <a:prstGeom prst="ellipse">
              <a:avLst/>
            </a:prstGeom>
            <a:solidFill>
              <a:srgbClr val="FA8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 name="Freeform 69">
              <a:extLst>
                <a:ext uri="{FF2B5EF4-FFF2-40B4-BE49-F238E27FC236}">
                  <a16:creationId xmlns:a16="http://schemas.microsoft.com/office/drawing/2014/main" id="{2C09DAB5-1852-4374-B9F5-5C4C3DC48A8E}"/>
                </a:ext>
              </a:extLst>
            </p:cNvPr>
            <p:cNvSpPr>
              <a:spLocks/>
            </p:cNvSpPr>
            <p:nvPr/>
          </p:nvSpPr>
          <p:spPr bwMode="auto">
            <a:xfrm>
              <a:off x="3619941" y="2471889"/>
              <a:ext cx="295253" cy="267134"/>
            </a:xfrm>
            <a:custGeom>
              <a:avLst/>
              <a:gdLst>
                <a:gd name="T0" fmla="*/ 10 w 78"/>
                <a:gd name="T1" fmla="*/ 2 h 70"/>
                <a:gd name="T2" fmla="*/ 37 w 78"/>
                <a:gd name="T3" fmla="*/ 0 h 70"/>
                <a:gd name="T4" fmla="*/ 69 w 78"/>
                <a:gd name="T5" fmla="*/ 1 h 70"/>
                <a:gd name="T6" fmla="*/ 74 w 78"/>
                <a:gd name="T7" fmla="*/ 6 h 70"/>
                <a:gd name="T8" fmla="*/ 76 w 78"/>
                <a:gd name="T9" fmla="*/ 11 h 70"/>
                <a:gd name="T10" fmla="*/ 73 w 78"/>
                <a:gd name="T11" fmla="*/ 20 h 70"/>
                <a:gd name="T12" fmla="*/ 77 w 78"/>
                <a:gd name="T13" fmla="*/ 25 h 70"/>
                <a:gd name="T14" fmla="*/ 70 w 78"/>
                <a:gd name="T15" fmla="*/ 39 h 70"/>
                <a:gd name="T16" fmla="*/ 68 w 78"/>
                <a:gd name="T17" fmla="*/ 51 h 70"/>
                <a:gd name="T18" fmla="*/ 58 w 78"/>
                <a:gd name="T19" fmla="*/ 54 h 70"/>
                <a:gd name="T20" fmla="*/ 44 w 78"/>
                <a:gd name="T21" fmla="*/ 68 h 70"/>
                <a:gd name="T22" fmla="*/ 20 w 78"/>
                <a:gd name="T23" fmla="*/ 55 h 70"/>
                <a:gd name="T24" fmla="*/ 10 w 78"/>
                <a:gd name="T25" fmla="*/ 51 h 70"/>
                <a:gd name="T26" fmla="*/ 10 w 78"/>
                <a:gd name="T27" fmla="*/ 41 h 70"/>
                <a:gd name="T28" fmla="*/ 4 w 78"/>
                <a:gd name="T29" fmla="*/ 36 h 70"/>
                <a:gd name="T30" fmla="*/ 3 w 78"/>
                <a:gd name="T31" fmla="*/ 22 h 70"/>
                <a:gd name="T32" fmla="*/ 6 w 78"/>
                <a:gd name="T33" fmla="*/ 20 h 70"/>
                <a:gd name="T34" fmla="*/ 2 w 78"/>
                <a:gd name="T35" fmla="*/ 13 h 70"/>
                <a:gd name="T36" fmla="*/ 10 w 78"/>
                <a:gd name="T37"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70">
                  <a:moveTo>
                    <a:pt x="10" y="2"/>
                  </a:moveTo>
                  <a:cubicBezTo>
                    <a:pt x="18" y="1"/>
                    <a:pt x="27" y="0"/>
                    <a:pt x="37" y="0"/>
                  </a:cubicBezTo>
                  <a:cubicBezTo>
                    <a:pt x="48" y="0"/>
                    <a:pt x="59" y="0"/>
                    <a:pt x="69" y="1"/>
                  </a:cubicBezTo>
                  <a:cubicBezTo>
                    <a:pt x="70" y="2"/>
                    <a:pt x="72" y="4"/>
                    <a:pt x="74" y="6"/>
                  </a:cubicBezTo>
                  <a:cubicBezTo>
                    <a:pt x="75" y="9"/>
                    <a:pt x="76" y="10"/>
                    <a:pt x="76" y="11"/>
                  </a:cubicBezTo>
                  <a:cubicBezTo>
                    <a:pt x="77" y="15"/>
                    <a:pt x="73" y="16"/>
                    <a:pt x="73" y="20"/>
                  </a:cubicBezTo>
                  <a:cubicBezTo>
                    <a:pt x="74" y="22"/>
                    <a:pt x="76" y="23"/>
                    <a:pt x="77" y="25"/>
                  </a:cubicBezTo>
                  <a:cubicBezTo>
                    <a:pt x="78" y="27"/>
                    <a:pt x="77" y="31"/>
                    <a:pt x="70" y="39"/>
                  </a:cubicBezTo>
                  <a:cubicBezTo>
                    <a:pt x="72" y="43"/>
                    <a:pt x="71" y="48"/>
                    <a:pt x="68" y="51"/>
                  </a:cubicBezTo>
                  <a:cubicBezTo>
                    <a:pt x="64" y="55"/>
                    <a:pt x="58" y="54"/>
                    <a:pt x="58" y="54"/>
                  </a:cubicBezTo>
                  <a:cubicBezTo>
                    <a:pt x="57" y="55"/>
                    <a:pt x="54" y="65"/>
                    <a:pt x="44" y="68"/>
                  </a:cubicBezTo>
                  <a:cubicBezTo>
                    <a:pt x="35" y="70"/>
                    <a:pt x="25" y="65"/>
                    <a:pt x="20" y="55"/>
                  </a:cubicBezTo>
                  <a:cubicBezTo>
                    <a:pt x="16" y="56"/>
                    <a:pt x="12" y="54"/>
                    <a:pt x="10" y="51"/>
                  </a:cubicBezTo>
                  <a:cubicBezTo>
                    <a:pt x="8" y="48"/>
                    <a:pt x="8" y="44"/>
                    <a:pt x="10" y="41"/>
                  </a:cubicBezTo>
                  <a:cubicBezTo>
                    <a:pt x="8" y="41"/>
                    <a:pt x="6" y="39"/>
                    <a:pt x="4" y="36"/>
                  </a:cubicBezTo>
                  <a:cubicBezTo>
                    <a:pt x="1" y="32"/>
                    <a:pt x="0" y="26"/>
                    <a:pt x="3" y="22"/>
                  </a:cubicBezTo>
                  <a:cubicBezTo>
                    <a:pt x="4" y="21"/>
                    <a:pt x="5" y="20"/>
                    <a:pt x="6" y="20"/>
                  </a:cubicBezTo>
                  <a:cubicBezTo>
                    <a:pt x="5" y="19"/>
                    <a:pt x="2" y="17"/>
                    <a:pt x="2" y="13"/>
                  </a:cubicBezTo>
                  <a:cubicBezTo>
                    <a:pt x="1" y="8"/>
                    <a:pt x="4" y="3"/>
                    <a:pt x="1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 name="Freeform 70">
              <a:extLst>
                <a:ext uri="{FF2B5EF4-FFF2-40B4-BE49-F238E27FC236}">
                  <a16:creationId xmlns:a16="http://schemas.microsoft.com/office/drawing/2014/main" id="{EC5B587A-67E2-4B11-90EE-014705C8CCC4}"/>
                </a:ext>
              </a:extLst>
            </p:cNvPr>
            <p:cNvSpPr>
              <a:spLocks noEditPoints="1"/>
            </p:cNvSpPr>
            <p:nvPr/>
          </p:nvSpPr>
          <p:spPr bwMode="auto">
            <a:xfrm>
              <a:off x="3521521" y="1993903"/>
              <a:ext cx="492085" cy="534260"/>
            </a:xfrm>
            <a:custGeom>
              <a:avLst/>
              <a:gdLst>
                <a:gd name="T0" fmla="*/ 92 w 131"/>
                <a:gd name="T1" fmla="*/ 141 h 141"/>
                <a:gd name="T2" fmla="*/ 36 w 131"/>
                <a:gd name="T3" fmla="*/ 141 h 141"/>
                <a:gd name="T4" fmla="*/ 37 w 131"/>
                <a:gd name="T5" fmla="*/ 134 h 141"/>
                <a:gd name="T6" fmla="*/ 33 w 131"/>
                <a:gd name="T7" fmla="*/ 110 h 141"/>
                <a:gd name="T8" fmla="*/ 26 w 131"/>
                <a:gd name="T9" fmla="*/ 100 h 141"/>
                <a:gd name="T10" fmla="*/ 2 w 131"/>
                <a:gd name="T11" fmla="*/ 55 h 141"/>
                <a:gd name="T12" fmla="*/ 22 w 131"/>
                <a:gd name="T13" fmla="*/ 20 h 141"/>
                <a:gd name="T14" fmla="*/ 74 w 131"/>
                <a:gd name="T15" fmla="*/ 4 h 141"/>
                <a:gd name="T16" fmla="*/ 128 w 131"/>
                <a:gd name="T17" fmla="*/ 52 h 141"/>
                <a:gd name="T18" fmla="*/ 118 w 131"/>
                <a:gd name="T19" fmla="*/ 89 h 141"/>
                <a:gd name="T20" fmla="*/ 108 w 131"/>
                <a:gd name="T21" fmla="*/ 101 h 141"/>
                <a:gd name="T22" fmla="*/ 99 w 131"/>
                <a:gd name="T23" fmla="*/ 111 h 141"/>
                <a:gd name="T24" fmla="*/ 92 w 131"/>
                <a:gd name="T25" fmla="*/ 135 h 141"/>
                <a:gd name="T26" fmla="*/ 92 w 131"/>
                <a:gd name="T27" fmla="*/ 141 h 141"/>
                <a:gd name="T28" fmla="*/ 49 w 131"/>
                <a:gd name="T29" fmla="*/ 129 h 141"/>
                <a:gd name="T30" fmla="*/ 81 w 131"/>
                <a:gd name="T31" fmla="*/ 129 h 141"/>
                <a:gd name="T32" fmla="*/ 89 w 131"/>
                <a:gd name="T33" fmla="*/ 105 h 141"/>
                <a:gd name="T34" fmla="*/ 100 w 131"/>
                <a:gd name="T35" fmla="*/ 92 h 141"/>
                <a:gd name="T36" fmla="*/ 108 w 131"/>
                <a:gd name="T37" fmla="*/ 83 h 141"/>
                <a:gd name="T38" fmla="*/ 116 w 131"/>
                <a:gd name="T39" fmla="*/ 53 h 141"/>
                <a:gd name="T40" fmla="*/ 72 w 131"/>
                <a:gd name="T41" fmla="*/ 16 h 141"/>
                <a:gd name="T42" fmla="*/ 30 w 131"/>
                <a:gd name="T43" fmla="*/ 29 h 141"/>
                <a:gd name="T44" fmla="*/ 14 w 131"/>
                <a:gd name="T45" fmla="*/ 55 h 141"/>
                <a:gd name="T46" fmla="*/ 33 w 131"/>
                <a:gd name="T47" fmla="*/ 90 h 141"/>
                <a:gd name="T48" fmla="*/ 34 w 131"/>
                <a:gd name="T49" fmla="*/ 91 h 141"/>
                <a:gd name="T50" fmla="*/ 44 w 131"/>
                <a:gd name="T51" fmla="*/ 105 h 141"/>
                <a:gd name="T52" fmla="*/ 49 w 131"/>
                <a:gd name="T53" fmla="*/ 12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1" h="141">
                  <a:moveTo>
                    <a:pt x="92" y="141"/>
                  </a:moveTo>
                  <a:cubicBezTo>
                    <a:pt x="36" y="141"/>
                    <a:pt x="36" y="141"/>
                    <a:pt x="36" y="141"/>
                  </a:cubicBezTo>
                  <a:cubicBezTo>
                    <a:pt x="37" y="134"/>
                    <a:pt x="37" y="134"/>
                    <a:pt x="37" y="134"/>
                  </a:cubicBezTo>
                  <a:cubicBezTo>
                    <a:pt x="38" y="128"/>
                    <a:pt x="38" y="119"/>
                    <a:pt x="33" y="110"/>
                  </a:cubicBezTo>
                  <a:cubicBezTo>
                    <a:pt x="31" y="106"/>
                    <a:pt x="29" y="103"/>
                    <a:pt x="26" y="100"/>
                  </a:cubicBezTo>
                  <a:cubicBezTo>
                    <a:pt x="22" y="97"/>
                    <a:pt x="0" y="80"/>
                    <a:pt x="2" y="55"/>
                  </a:cubicBezTo>
                  <a:cubicBezTo>
                    <a:pt x="4" y="36"/>
                    <a:pt x="17" y="25"/>
                    <a:pt x="22" y="20"/>
                  </a:cubicBezTo>
                  <a:cubicBezTo>
                    <a:pt x="26" y="17"/>
                    <a:pt x="46" y="0"/>
                    <a:pt x="74" y="4"/>
                  </a:cubicBezTo>
                  <a:cubicBezTo>
                    <a:pt x="98" y="7"/>
                    <a:pt x="125" y="26"/>
                    <a:pt x="128" y="52"/>
                  </a:cubicBezTo>
                  <a:cubicBezTo>
                    <a:pt x="131" y="70"/>
                    <a:pt x="120" y="86"/>
                    <a:pt x="118" y="89"/>
                  </a:cubicBezTo>
                  <a:cubicBezTo>
                    <a:pt x="115" y="95"/>
                    <a:pt x="111" y="98"/>
                    <a:pt x="108" y="101"/>
                  </a:cubicBezTo>
                  <a:cubicBezTo>
                    <a:pt x="104" y="104"/>
                    <a:pt x="102" y="106"/>
                    <a:pt x="99" y="111"/>
                  </a:cubicBezTo>
                  <a:cubicBezTo>
                    <a:pt x="95" y="118"/>
                    <a:pt x="92" y="126"/>
                    <a:pt x="92" y="135"/>
                  </a:cubicBezTo>
                  <a:lnTo>
                    <a:pt x="92" y="141"/>
                  </a:lnTo>
                  <a:close/>
                  <a:moveTo>
                    <a:pt x="49" y="129"/>
                  </a:moveTo>
                  <a:cubicBezTo>
                    <a:pt x="81" y="129"/>
                    <a:pt x="81" y="129"/>
                    <a:pt x="81" y="129"/>
                  </a:cubicBezTo>
                  <a:cubicBezTo>
                    <a:pt x="81" y="120"/>
                    <a:pt x="84" y="112"/>
                    <a:pt x="89" y="105"/>
                  </a:cubicBezTo>
                  <a:cubicBezTo>
                    <a:pt x="92" y="98"/>
                    <a:pt x="96" y="95"/>
                    <a:pt x="100" y="92"/>
                  </a:cubicBezTo>
                  <a:cubicBezTo>
                    <a:pt x="103" y="89"/>
                    <a:pt x="106" y="87"/>
                    <a:pt x="108" y="83"/>
                  </a:cubicBezTo>
                  <a:cubicBezTo>
                    <a:pt x="109" y="81"/>
                    <a:pt x="118" y="68"/>
                    <a:pt x="116" y="53"/>
                  </a:cubicBezTo>
                  <a:cubicBezTo>
                    <a:pt x="114" y="34"/>
                    <a:pt x="91" y="18"/>
                    <a:pt x="72" y="16"/>
                  </a:cubicBezTo>
                  <a:cubicBezTo>
                    <a:pt x="50" y="13"/>
                    <a:pt x="33" y="26"/>
                    <a:pt x="30" y="29"/>
                  </a:cubicBezTo>
                  <a:cubicBezTo>
                    <a:pt x="25" y="33"/>
                    <a:pt x="15" y="42"/>
                    <a:pt x="14" y="55"/>
                  </a:cubicBezTo>
                  <a:cubicBezTo>
                    <a:pt x="13" y="76"/>
                    <a:pt x="33" y="90"/>
                    <a:pt x="33" y="90"/>
                  </a:cubicBezTo>
                  <a:cubicBezTo>
                    <a:pt x="34" y="91"/>
                    <a:pt x="34" y="91"/>
                    <a:pt x="34" y="91"/>
                  </a:cubicBezTo>
                  <a:cubicBezTo>
                    <a:pt x="38" y="95"/>
                    <a:pt x="41" y="100"/>
                    <a:pt x="44" y="105"/>
                  </a:cubicBezTo>
                  <a:cubicBezTo>
                    <a:pt x="48" y="114"/>
                    <a:pt x="49" y="122"/>
                    <a:pt x="49" y="1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 name="Freeform 71">
              <a:extLst>
                <a:ext uri="{FF2B5EF4-FFF2-40B4-BE49-F238E27FC236}">
                  <a16:creationId xmlns:a16="http://schemas.microsoft.com/office/drawing/2014/main" id="{C5DBF833-B273-4577-9F8A-A65B24EE3085}"/>
                </a:ext>
              </a:extLst>
            </p:cNvPr>
            <p:cNvSpPr>
              <a:spLocks/>
            </p:cNvSpPr>
            <p:nvPr/>
          </p:nvSpPr>
          <p:spPr bwMode="auto">
            <a:xfrm>
              <a:off x="3760616" y="2134542"/>
              <a:ext cx="112476" cy="98421"/>
            </a:xfrm>
            <a:custGeom>
              <a:avLst/>
              <a:gdLst>
                <a:gd name="T0" fmla="*/ 28 w 32"/>
                <a:gd name="T1" fmla="*/ 27 h 27"/>
                <a:gd name="T2" fmla="*/ 24 w 32"/>
                <a:gd name="T3" fmla="*/ 23 h 27"/>
                <a:gd name="T4" fmla="*/ 21 w 32"/>
                <a:gd name="T5" fmla="*/ 15 h 27"/>
                <a:gd name="T6" fmla="*/ 5 w 32"/>
                <a:gd name="T7" fmla="*/ 10 h 27"/>
                <a:gd name="T8" fmla="*/ 0 w 32"/>
                <a:gd name="T9" fmla="*/ 7 h 27"/>
                <a:gd name="T10" fmla="*/ 3 w 32"/>
                <a:gd name="T11" fmla="*/ 2 h 27"/>
                <a:gd name="T12" fmla="*/ 27 w 32"/>
                <a:gd name="T13" fmla="*/ 9 h 27"/>
                <a:gd name="T14" fmla="*/ 32 w 32"/>
                <a:gd name="T15" fmla="*/ 22 h 27"/>
                <a:gd name="T16" fmla="*/ 29 w 32"/>
                <a:gd name="T17" fmla="*/ 27 h 27"/>
                <a:gd name="T18" fmla="*/ 28 w 32"/>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7">
                  <a:moveTo>
                    <a:pt x="28" y="27"/>
                  </a:moveTo>
                  <a:cubicBezTo>
                    <a:pt x="26" y="27"/>
                    <a:pt x="24" y="25"/>
                    <a:pt x="24" y="23"/>
                  </a:cubicBezTo>
                  <a:cubicBezTo>
                    <a:pt x="24" y="21"/>
                    <a:pt x="24" y="17"/>
                    <a:pt x="21" y="15"/>
                  </a:cubicBezTo>
                  <a:cubicBezTo>
                    <a:pt x="18" y="10"/>
                    <a:pt x="11" y="9"/>
                    <a:pt x="5" y="10"/>
                  </a:cubicBezTo>
                  <a:cubicBezTo>
                    <a:pt x="3" y="11"/>
                    <a:pt x="1" y="9"/>
                    <a:pt x="0" y="7"/>
                  </a:cubicBezTo>
                  <a:cubicBezTo>
                    <a:pt x="0" y="5"/>
                    <a:pt x="1" y="3"/>
                    <a:pt x="3" y="2"/>
                  </a:cubicBezTo>
                  <a:cubicBezTo>
                    <a:pt x="12" y="0"/>
                    <a:pt x="22" y="3"/>
                    <a:pt x="27" y="9"/>
                  </a:cubicBezTo>
                  <a:cubicBezTo>
                    <a:pt x="31" y="14"/>
                    <a:pt x="32" y="19"/>
                    <a:pt x="32" y="22"/>
                  </a:cubicBezTo>
                  <a:cubicBezTo>
                    <a:pt x="32" y="25"/>
                    <a:pt x="31" y="27"/>
                    <a:pt x="29" y="27"/>
                  </a:cubicBezTo>
                  <a:cubicBezTo>
                    <a:pt x="28" y="27"/>
                    <a:pt x="28" y="27"/>
                    <a:pt x="28"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sp>
        <p:nvSpPr>
          <p:cNvPr id="44" name="CuadroTexto 43">
            <a:extLst>
              <a:ext uri="{FF2B5EF4-FFF2-40B4-BE49-F238E27FC236}">
                <a16:creationId xmlns:a16="http://schemas.microsoft.com/office/drawing/2014/main" id="{50962F15-87EB-401D-9754-72EE639DA066}"/>
              </a:ext>
            </a:extLst>
          </p:cNvPr>
          <p:cNvSpPr txBox="1"/>
          <p:nvPr/>
        </p:nvSpPr>
        <p:spPr>
          <a:xfrm>
            <a:off x="591657" y="3677967"/>
            <a:ext cx="1876028" cy="461665"/>
          </a:xfrm>
          <a:prstGeom prst="rect">
            <a:avLst/>
          </a:prstGeom>
          <a:noFill/>
        </p:spPr>
        <p:txBody>
          <a:bodyPr wrap="square" rtlCol="0">
            <a:spAutoFit/>
          </a:bodyPr>
          <a:lstStyle/>
          <a:p>
            <a:pPr algn="ctr"/>
            <a:r>
              <a:rPr lang="en-US" sz="2400" b="1" dirty="0">
                <a:solidFill>
                  <a:schemeClr val="accent1"/>
                </a:solidFill>
                <a:latin typeface="Times New Roman" panose="02020603050405020304" pitchFamily="18" charset="0"/>
                <a:cs typeface="Times New Roman" panose="02020603050405020304" pitchFamily="18" charset="0"/>
              </a:rPr>
              <a:t>Psicologia I</a:t>
            </a:r>
          </a:p>
        </p:txBody>
      </p:sp>
      <p:sp>
        <p:nvSpPr>
          <p:cNvPr id="45" name="CuadroTexto 44">
            <a:extLst>
              <a:ext uri="{FF2B5EF4-FFF2-40B4-BE49-F238E27FC236}">
                <a16:creationId xmlns:a16="http://schemas.microsoft.com/office/drawing/2014/main" id="{CC565983-4D42-4836-AEF4-C39B33A89092}"/>
              </a:ext>
            </a:extLst>
          </p:cNvPr>
          <p:cNvSpPr txBox="1"/>
          <p:nvPr/>
        </p:nvSpPr>
        <p:spPr>
          <a:xfrm>
            <a:off x="591657" y="4139632"/>
            <a:ext cx="1876028" cy="1384995"/>
          </a:xfrm>
          <a:prstGeom prst="rect">
            <a:avLst/>
          </a:prstGeom>
          <a:noFill/>
        </p:spPr>
        <p:txBody>
          <a:bodyPr wrap="square" rtlCol="0">
            <a:spAutoFit/>
          </a:bodyPr>
          <a:lstStyle/>
          <a:p>
            <a:pPr algn="ctr"/>
            <a:r>
              <a:rPr lang="en-US" sz="1400" dirty="0"/>
              <a:t>There are many variations of passages of Lorem Ipsum available, but the majority have suffered</a:t>
            </a:r>
            <a:endParaRPr lang="en-US" sz="1400" dirty="0">
              <a:latin typeface="Times New Roman" panose="02020603050405020304" pitchFamily="18" charset="0"/>
              <a:cs typeface="Times New Roman" panose="02020603050405020304" pitchFamily="18" charset="0"/>
            </a:endParaRPr>
          </a:p>
        </p:txBody>
      </p:sp>
      <p:sp>
        <p:nvSpPr>
          <p:cNvPr id="46" name="CuadroTexto 45">
            <a:extLst>
              <a:ext uri="{FF2B5EF4-FFF2-40B4-BE49-F238E27FC236}">
                <a16:creationId xmlns:a16="http://schemas.microsoft.com/office/drawing/2014/main" id="{903D93B4-1355-4922-AC52-BDACE4277982}"/>
              </a:ext>
            </a:extLst>
          </p:cNvPr>
          <p:cNvSpPr txBox="1"/>
          <p:nvPr/>
        </p:nvSpPr>
        <p:spPr>
          <a:xfrm>
            <a:off x="2958214" y="3677967"/>
            <a:ext cx="1876028" cy="461665"/>
          </a:xfrm>
          <a:prstGeom prst="rect">
            <a:avLst/>
          </a:prstGeom>
          <a:noFill/>
        </p:spPr>
        <p:txBody>
          <a:bodyPr wrap="square" rtlCol="0">
            <a:spAutoFit/>
          </a:bodyPr>
          <a:lstStyle/>
          <a:p>
            <a:pPr algn="ctr"/>
            <a:r>
              <a:rPr lang="en-US" sz="2400" b="1" dirty="0">
                <a:solidFill>
                  <a:schemeClr val="accent1"/>
                </a:solidFill>
                <a:latin typeface="Times New Roman" panose="02020603050405020304" pitchFamily="18" charset="0"/>
                <a:cs typeface="Times New Roman" panose="02020603050405020304" pitchFamily="18" charset="0"/>
              </a:rPr>
              <a:t>Psicologia II</a:t>
            </a:r>
          </a:p>
        </p:txBody>
      </p:sp>
      <p:sp>
        <p:nvSpPr>
          <p:cNvPr id="47" name="CuadroTexto 46">
            <a:extLst>
              <a:ext uri="{FF2B5EF4-FFF2-40B4-BE49-F238E27FC236}">
                <a16:creationId xmlns:a16="http://schemas.microsoft.com/office/drawing/2014/main" id="{316138C2-ABE5-46C5-9935-3D84997EE60B}"/>
              </a:ext>
            </a:extLst>
          </p:cNvPr>
          <p:cNvSpPr txBox="1"/>
          <p:nvPr/>
        </p:nvSpPr>
        <p:spPr>
          <a:xfrm>
            <a:off x="2958214" y="4139632"/>
            <a:ext cx="1876028" cy="1384995"/>
          </a:xfrm>
          <a:prstGeom prst="rect">
            <a:avLst/>
          </a:prstGeom>
          <a:noFill/>
        </p:spPr>
        <p:txBody>
          <a:bodyPr wrap="square" rtlCol="0">
            <a:spAutoFit/>
          </a:bodyPr>
          <a:lstStyle/>
          <a:p>
            <a:pPr algn="ctr"/>
            <a:r>
              <a:rPr lang="en-US" sz="1400" dirty="0"/>
              <a:t>There are many variations of passages of Lorem Ipsum available, but the majority have suffered</a:t>
            </a:r>
            <a:endParaRPr lang="en-US" sz="1400" dirty="0">
              <a:latin typeface="Times New Roman" panose="02020603050405020304" pitchFamily="18" charset="0"/>
              <a:cs typeface="Times New Roman" panose="02020603050405020304" pitchFamily="18" charset="0"/>
            </a:endParaRPr>
          </a:p>
        </p:txBody>
      </p:sp>
      <p:sp>
        <p:nvSpPr>
          <p:cNvPr id="48" name="CuadroTexto 47">
            <a:extLst>
              <a:ext uri="{FF2B5EF4-FFF2-40B4-BE49-F238E27FC236}">
                <a16:creationId xmlns:a16="http://schemas.microsoft.com/office/drawing/2014/main" id="{62AD5DCD-1B63-4E80-9DC5-B1069A6616C5}"/>
              </a:ext>
            </a:extLst>
          </p:cNvPr>
          <p:cNvSpPr txBox="1"/>
          <p:nvPr/>
        </p:nvSpPr>
        <p:spPr>
          <a:xfrm>
            <a:off x="5167749" y="3633975"/>
            <a:ext cx="1929595" cy="461665"/>
          </a:xfrm>
          <a:prstGeom prst="rect">
            <a:avLst/>
          </a:prstGeom>
          <a:noFill/>
        </p:spPr>
        <p:txBody>
          <a:bodyPr wrap="square" rtlCol="0">
            <a:spAutoFit/>
          </a:bodyPr>
          <a:lstStyle/>
          <a:p>
            <a:pPr algn="ctr"/>
            <a:r>
              <a:rPr lang="en-US" sz="2400" b="1" dirty="0">
                <a:solidFill>
                  <a:schemeClr val="accent1"/>
                </a:solidFill>
                <a:latin typeface="Times New Roman" panose="02020603050405020304" pitchFamily="18" charset="0"/>
                <a:cs typeface="Times New Roman" panose="02020603050405020304" pitchFamily="18" charset="0"/>
              </a:rPr>
              <a:t>Psicologia III</a:t>
            </a:r>
          </a:p>
        </p:txBody>
      </p:sp>
      <p:sp>
        <p:nvSpPr>
          <p:cNvPr id="49" name="CuadroTexto 48">
            <a:extLst>
              <a:ext uri="{FF2B5EF4-FFF2-40B4-BE49-F238E27FC236}">
                <a16:creationId xmlns:a16="http://schemas.microsoft.com/office/drawing/2014/main" id="{B41663FE-642E-4E13-A135-5479B88005B2}"/>
              </a:ext>
            </a:extLst>
          </p:cNvPr>
          <p:cNvSpPr txBox="1"/>
          <p:nvPr/>
        </p:nvSpPr>
        <p:spPr>
          <a:xfrm>
            <a:off x="5194533" y="4112122"/>
            <a:ext cx="1876028" cy="1384995"/>
          </a:xfrm>
          <a:prstGeom prst="rect">
            <a:avLst/>
          </a:prstGeom>
          <a:noFill/>
        </p:spPr>
        <p:txBody>
          <a:bodyPr wrap="square" rtlCol="0">
            <a:spAutoFit/>
          </a:bodyPr>
          <a:lstStyle/>
          <a:p>
            <a:pPr algn="ctr"/>
            <a:r>
              <a:rPr lang="en-US" sz="1400" dirty="0"/>
              <a:t>There are many variations of passages of Lorem Ipsum available, but the majority have suffered</a:t>
            </a:r>
            <a:endParaRPr lang="en-US" sz="1400" dirty="0">
              <a:latin typeface="Times New Roman" panose="02020603050405020304" pitchFamily="18" charset="0"/>
              <a:cs typeface="Times New Roman" panose="02020603050405020304" pitchFamily="18" charset="0"/>
            </a:endParaRPr>
          </a:p>
        </p:txBody>
      </p:sp>
      <p:sp>
        <p:nvSpPr>
          <p:cNvPr id="50" name="CuadroTexto 49">
            <a:extLst>
              <a:ext uri="{FF2B5EF4-FFF2-40B4-BE49-F238E27FC236}">
                <a16:creationId xmlns:a16="http://schemas.microsoft.com/office/drawing/2014/main" id="{8ADEF793-F62B-41EA-86F2-0916DD17F0B1}"/>
              </a:ext>
            </a:extLst>
          </p:cNvPr>
          <p:cNvSpPr txBox="1"/>
          <p:nvPr/>
        </p:nvSpPr>
        <p:spPr>
          <a:xfrm>
            <a:off x="7268645" y="3691668"/>
            <a:ext cx="1929595" cy="461665"/>
          </a:xfrm>
          <a:prstGeom prst="rect">
            <a:avLst/>
          </a:prstGeom>
          <a:noFill/>
        </p:spPr>
        <p:txBody>
          <a:bodyPr wrap="square" rtlCol="0">
            <a:spAutoFit/>
          </a:bodyPr>
          <a:lstStyle/>
          <a:p>
            <a:pPr algn="ctr"/>
            <a:r>
              <a:rPr lang="en-US" sz="2400" b="1" dirty="0">
                <a:solidFill>
                  <a:schemeClr val="accent1"/>
                </a:solidFill>
                <a:latin typeface="Times New Roman" panose="02020603050405020304" pitchFamily="18" charset="0"/>
                <a:cs typeface="Times New Roman" panose="02020603050405020304" pitchFamily="18" charset="0"/>
              </a:rPr>
              <a:t>Psicologia IV</a:t>
            </a:r>
          </a:p>
        </p:txBody>
      </p:sp>
      <p:sp>
        <p:nvSpPr>
          <p:cNvPr id="51" name="CuadroTexto 50">
            <a:extLst>
              <a:ext uri="{FF2B5EF4-FFF2-40B4-BE49-F238E27FC236}">
                <a16:creationId xmlns:a16="http://schemas.microsoft.com/office/drawing/2014/main" id="{0FA8176D-0B48-4E78-AB26-50D13865A523}"/>
              </a:ext>
            </a:extLst>
          </p:cNvPr>
          <p:cNvSpPr txBox="1"/>
          <p:nvPr/>
        </p:nvSpPr>
        <p:spPr>
          <a:xfrm>
            <a:off x="7322212" y="4153333"/>
            <a:ext cx="1876028" cy="1384995"/>
          </a:xfrm>
          <a:prstGeom prst="rect">
            <a:avLst/>
          </a:prstGeom>
          <a:noFill/>
        </p:spPr>
        <p:txBody>
          <a:bodyPr wrap="square" rtlCol="0">
            <a:spAutoFit/>
          </a:bodyPr>
          <a:lstStyle/>
          <a:p>
            <a:pPr algn="ctr"/>
            <a:r>
              <a:rPr lang="en-US" sz="1400" dirty="0"/>
              <a:t>There are many variations of passages of Lorem Ipsum available, but the majority have suffered</a:t>
            </a:r>
            <a:endParaRPr lang="en-US" sz="1400" dirty="0">
              <a:latin typeface="Times New Roman" panose="02020603050405020304" pitchFamily="18" charset="0"/>
              <a:cs typeface="Times New Roman" panose="02020603050405020304" pitchFamily="18" charset="0"/>
            </a:endParaRPr>
          </a:p>
        </p:txBody>
      </p:sp>
      <p:sp>
        <p:nvSpPr>
          <p:cNvPr id="52" name="CuadroTexto 51">
            <a:extLst>
              <a:ext uri="{FF2B5EF4-FFF2-40B4-BE49-F238E27FC236}">
                <a16:creationId xmlns:a16="http://schemas.microsoft.com/office/drawing/2014/main" id="{60E835DF-81A9-4D6F-8EFE-51D5E3A064F8}"/>
              </a:ext>
            </a:extLst>
          </p:cNvPr>
          <p:cNvSpPr txBox="1"/>
          <p:nvPr/>
        </p:nvSpPr>
        <p:spPr>
          <a:xfrm>
            <a:off x="9504964" y="3650457"/>
            <a:ext cx="1876028" cy="461665"/>
          </a:xfrm>
          <a:prstGeom prst="rect">
            <a:avLst/>
          </a:prstGeom>
          <a:noFill/>
        </p:spPr>
        <p:txBody>
          <a:bodyPr wrap="square" rtlCol="0">
            <a:spAutoFit/>
          </a:bodyPr>
          <a:lstStyle/>
          <a:p>
            <a:pPr algn="ctr"/>
            <a:r>
              <a:rPr lang="en-US" sz="2400" b="1" dirty="0">
                <a:solidFill>
                  <a:schemeClr val="accent1"/>
                </a:solidFill>
                <a:latin typeface="Times New Roman" panose="02020603050405020304" pitchFamily="18" charset="0"/>
                <a:cs typeface="Times New Roman" panose="02020603050405020304" pitchFamily="18" charset="0"/>
              </a:rPr>
              <a:t>Psicologia V</a:t>
            </a:r>
          </a:p>
        </p:txBody>
      </p:sp>
      <p:sp>
        <p:nvSpPr>
          <p:cNvPr id="53" name="CuadroTexto 52">
            <a:extLst>
              <a:ext uri="{FF2B5EF4-FFF2-40B4-BE49-F238E27FC236}">
                <a16:creationId xmlns:a16="http://schemas.microsoft.com/office/drawing/2014/main" id="{CB4A93C1-6652-4A9E-B7C8-AD7D0FDB000F}"/>
              </a:ext>
            </a:extLst>
          </p:cNvPr>
          <p:cNvSpPr txBox="1"/>
          <p:nvPr/>
        </p:nvSpPr>
        <p:spPr>
          <a:xfrm>
            <a:off x="9504964" y="4112122"/>
            <a:ext cx="1876028" cy="1384995"/>
          </a:xfrm>
          <a:prstGeom prst="rect">
            <a:avLst/>
          </a:prstGeom>
          <a:noFill/>
        </p:spPr>
        <p:txBody>
          <a:bodyPr wrap="square" rtlCol="0">
            <a:spAutoFit/>
          </a:bodyPr>
          <a:lstStyle/>
          <a:p>
            <a:pPr algn="ctr"/>
            <a:r>
              <a:rPr lang="en-US" sz="1400" dirty="0"/>
              <a:t>There are many variations of passages of Lorem Ipsum available, but the majority have suffered</a:t>
            </a:r>
            <a:endParaRPr lang="en-US" sz="1400" dirty="0">
              <a:latin typeface="Times New Roman" panose="02020603050405020304" pitchFamily="18" charset="0"/>
              <a:cs typeface="Times New Roman" panose="02020603050405020304" pitchFamily="18" charset="0"/>
            </a:endParaRPr>
          </a:p>
        </p:txBody>
      </p:sp>
      <p:grpSp>
        <p:nvGrpSpPr>
          <p:cNvPr id="54" name="Group 1">
            <a:extLst>
              <a:ext uri="{FF2B5EF4-FFF2-40B4-BE49-F238E27FC236}">
                <a16:creationId xmlns:a16="http://schemas.microsoft.com/office/drawing/2014/main" id="{9811FE60-5632-4542-B332-29D8AC4819FC}"/>
              </a:ext>
            </a:extLst>
          </p:cNvPr>
          <p:cNvGrpSpPr/>
          <p:nvPr/>
        </p:nvGrpSpPr>
        <p:grpSpPr>
          <a:xfrm>
            <a:off x="5219700" y="793915"/>
            <a:ext cx="1828801" cy="120485"/>
            <a:chOff x="10866255" y="8448874"/>
            <a:chExt cx="2738812" cy="73150"/>
          </a:xfrm>
        </p:grpSpPr>
        <p:sp>
          <p:nvSpPr>
            <p:cNvPr id="55" name="Rectangle 11">
              <a:extLst>
                <a:ext uri="{FF2B5EF4-FFF2-40B4-BE49-F238E27FC236}">
                  <a16:creationId xmlns:a16="http://schemas.microsoft.com/office/drawing/2014/main" id="{487D94F2-6F43-4ED0-9FCF-AB2EA5332000}"/>
                </a:ext>
              </a:extLst>
            </p:cNvPr>
            <p:cNvSpPr/>
            <p:nvPr/>
          </p:nvSpPr>
          <p:spPr>
            <a:xfrm flipV="1">
              <a:off x="10866255" y="8448874"/>
              <a:ext cx="407521" cy="73150"/>
            </a:xfrm>
            <a:prstGeom prst="rect">
              <a:avLst/>
            </a:prstGeom>
            <a:solidFill>
              <a:srgbClr val="E9475A"/>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56" name="Rectangle 12">
              <a:extLst>
                <a:ext uri="{FF2B5EF4-FFF2-40B4-BE49-F238E27FC236}">
                  <a16:creationId xmlns:a16="http://schemas.microsoft.com/office/drawing/2014/main" id="{C82B26EC-F159-41CC-8DFA-253B6E6FD3C5}"/>
                </a:ext>
              </a:extLst>
            </p:cNvPr>
            <p:cNvSpPr/>
            <p:nvPr/>
          </p:nvSpPr>
          <p:spPr>
            <a:xfrm flipV="1">
              <a:off x="11330497" y="8448874"/>
              <a:ext cx="407521" cy="73150"/>
            </a:xfrm>
            <a:prstGeom prst="rect">
              <a:avLst/>
            </a:prstGeom>
            <a:solidFill>
              <a:srgbClr val="FA8D30"/>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57" name="Rectangle 13">
              <a:extLst>
                <a:ext uri="{FF2B5EF4-FFF2-40B4-BE49-F238E27FC236}">
                  <a16:creationId xmlns:a16="http://schemas.microsoft.com/office/drawing/2014/main" id="{F595ABBB-B472-4A84-A5B8-4D483D63658A}"/>
                </a:ext>
              </a:extLst>
            </p:cNvPr>
            <p:cNvSpPr/>
            <p:nvPr/>
          </p:nvSpPr>
          <p:spPr>
            <a:xfrm flipV="1">
              <a:off x="11809200" y="8448874"/>
              <a:ext cx="407521" cy="73150"/>
            </a:xfrm>
            <a:prstGeom prst="rect">
              <a:avLst/>
            </a:prstGeom>
            <a:solidFill>
              <a:srgbClr val="F8C95C"/>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58" name="Rectangle 14">
              <a:extLst>
                <a:ext uri="{FF2B5EF4-FFF2-40B4-BE49-F238E27FC236}">
                  <a16:creationId xmlns:a16="http://schemas.microsoft.com/office/drawing/2014/main" id="{BCB8E22C-DDA5-4C61-8996-BCA9D500A6C4}"/>
                </a:ext>
              </a:extLst>
            </p:cNvPr>
            <p:cNvSpPr/>
            <p:nvPr/>
          </p:nvSpPr>
          <p:spPr>
            <a:xfrm flipV="1">
              <a:off x="12273541" y="8448874"/>
              <a:ext cx="407521" cy="73150"/>
            </a:xfrm>
            <a:prstGeom prst="rect">
              <a:avLst/>
            </a:prstGeom>
            <a:solidFill>
              <a:srgbClr val="FFB98B"/>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59" name="Rectangle 15">
              <a:extLst>
                <a:ext uri="{FF2B5EF4-FFF2-40B4-BE49-F238E27FC236}">
                  <a16:creationId xmlns:a16="http://schemas.microsoft.com/office/drawing/2014/main" id="{DD8B9DAA-7A29-4882-BC8F-D5AFFED75E8F}"/>
                </a:ext>
              </a:extLst>
            </p:cNvPr>
            <p:cNvSpPr/>
            <p:nvPr/>
          </p:nvSpPr>
          <p:spPr>
            <a:xfrm flipV="1">
              <a:off x="12737783" y="8448874"/>
              <a:ext cx="407521" cy="73150"/>
            </a:xfrm>
            <a:prstGeom prst="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60" name="Rectangle 16">
              <a:extLst>
                <a:ext uri="{FF2B5EF4-FFF2-40B4-BE49-F238E27FC236}">
                  <a16:creationId xmlns:a16="http://schemas.microsoft.com/office/drawing/2014/main" id="{24175508-0E06-4463-8139-B5F26A91E0DE}"/>
                </a:ext>
              </a:extLst>
            </p:cNvPr>
            <p:cNvSpPr/>
            <p:nvPr/>
          </p:nvSpPr>
          <p:spPr>
            <a:xfrm flipV="1">
              <a:off x="13197546" y="8448874"/>
              <a:ext cx="407521" cy="73150"/>
            </a:xfrm>
            <a:prstGeom prst="rect">
              <a:avLst/>
            </a:prstGeom>
            <a:solidFill>
              <a:schemeClr val="accent6">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grpSp>
      <p:sp>
        <p:nvSpPr>
          <p:cNvPr id="61" name="Rounded Rectangle 4">
            <a:extLst>
              <a:ext uri="{FF2B5EF4-FFF2-40B4-BE49-F238E27FC236}">
                <a16:creationId xmlns:a16="http://schemas.microsoft.com/office/drawing/2014/main" id="{A6575793-CCC8-4B0A-998B-B4289667617D}"/>
              </a:ext>
            </a:extLst>
          </p:cNvPr>
          <p:cNvSpPr/>
          <p:nvPr/>
        </p:nvSpPr>
        <p:spPr>
          <a:xfrm>
            <a:off x="11436823" y="361731"/>
            <a:ext cx="477272" cy="328187"/>
          </a:xfrm>
          <a:prstGeom prst="roundRect">
            <a:avLst/>
          </a:prstGeom>
          <a:solidFill>
            <a:schemeClr val="tx2">
              <a:lumMod val="40000"/>
              <a:lumOff val="60000"/>
            </a:schemeClr>
          </a:solidFill>
          <a:ln w="381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fld id="{DBBBA498-DA9E-49E0-9B68-36103A5B348F}" type="slidenum">
              <a:rPr kumimoji="0" lang="id-ID" sz="1200" b="0" i="0" u="none" strike="noStrike" kern="0" cap="none" spc="0" normalizeH="0" baseline="0" noProof="0" smtClean="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pPr marL="0" marR="0" lvl="0" indent="0" algn="ctr" defTabSz="914400" eaLnBrk="1" fontAlgn="auto" latinLnBrk="0" hangingPunct="1">
                <a:lnSpc>
                  <a:spcPct val="100000"/>
                </a:lnSpc>
                <a:spcBef>
                  <a:spcPts val="0"/>
                </a:spcBef>
                <a:spcAft>
                  <a:spcPts val="0"/>
                </a:spcAft>
                <a:buClrTx/>
                <a:buSzTx/>
                <a:buFontTx/>
                <a:buNone/>
                <a:tabLst/>
                <a:defRPr/>
              </a:pPr>
              <a:t>33</a:t>
            </a:fld>
            <a:endParaRPr kumimoji="0" lang="en-US" sz="1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Tree>
    <p:extLst>
      <p:ext uri="{BB962C8B-B14F-4D97-AF65-F5344CB8AC3E}">
        <p14:creationId xmlns:p14="http://schemas.microsoft.com/office/powerpoint/2010/main" val="24745272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anim calcmode="lin" valueType="num">
                                      <p:cBhvr>
                                        <p:cTn id="8" dur="500" fill="hold"/>
                                        <p:tgtEl>
                                          <p:spTgt spid="54"/>
                                        </p:tgtEl>
                                        <p:attrNameLst>
                                          <p:attrName>ppt_x</p:attrName>
                                        </p:attrNameLst>
                                      </p:cBhvr>
                                      <p:tavLst>
                                        <p:tav tm="0">
                                          <p:val>
                                            <p:strVal val="#ppt_x"/>
                                          </p:val>
                                        </p:tav>
                                        <p:tav tm="100000">
                                          <p:val>
                                            <p:strVal val="#ppt_x"/>
                                          </p:val>
                                        </p:tav>
                                      </p:tavLst>
                                    </p:anim>
                                    <p:anim calcmode="lin" valueType="num">
                                      <p:cBhvr>
                                        <p:cTn id="9" dur="500" fill="hold"/>
                                        <p:tgtEl>
                                          <p:spTgt spid="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113D1C7-6A7C-4901-A7F6-4058D49A5DE6}"/>
              </a:ext>
            </a:extLst>
          </p:cNvPr>
          <p:cNvSpPr>
            <a:spLocks noGrp="1"/>
          </p:cNvSpPr>
          <p:nvPr>
            <p:ph type="title"/>
          </p:nvPr>
        </p:nvSpPr>
        <p:spPr/>
        <p:txBody>
          <a:bodyPr/>
          <a:lstStyle/>
          <a:p>
            <a:endParaRPr lang="es-PE" dirty="0"/>
          </a:p>
        </p:txBody>
      </p:sp>
      <p:sp>
        <p:nvSpPr>
          <p:cNvPr id="4" name="Freeform 411">
            <a:extLst>
              <a:ext uri="{FF2B5EF4-FFF2-40B4-BE49-F238E27FC236}">
                <a16:creationId xmlns:a16="http://schemas.microsoft.com/office/drawing/2014/main" id="{4315C62A-E447-4118-82BD-23226F5F440F}"/>
              </a:ext>
            </a:extLst>
          </p:cNvPr>
          <p:cNvSpPr>
            <a:spLocks/>
          </p:cNvSpPr>
          <p:nvPr/>
        </p:nvSpPr>
        <p:spPr bwMode="auto">
          <a:xfrm>
            <a:off x="1291959" y="3223764"/>
            <a:ext cx="1796473" cy="1534430"/>
          </a:xfrm>
          <a:custGeom>
            <a:avLst/>
            <a:gdLst>
              <a:gd name="T0" fmla="*/ 0 w 330"/>
              <a:gd name="T1" fmla="*/ 292 h 292"/>
              <a:gd name="T2" fmla="*/ 92 w 330"/>
              <a:gd name="T3" fmla="*/ 168 h 292"/>
              <a:gd name="T4" fmla="*/ 284 w 330"/>
              <a:gd name="T5" fmla="*/ 0 h 292"/>
              <a:gd name="T6" fmla="*/ 330 w 330"/>
              <a:gd name="T7" fmla="*/ 69 h 292"/>
              <a:gd name="T8" fmla="*/ 200 w 330"/>
              <a:gd name="T9" fmla="*/ 176 h 292"/>
              <a:gd name="T10" fmla="*/ 98 w 330"/>
              <a:gd name="T11" fmla="*/ 291 h 292"/>
              <a:gd name="T12" fmla="*/ 0 w 330"/>
              <a:gd name="T13" fmla="*/ 292 h 292"/>
            </a:gdLst>
            <a:ahLst/>
            <a:cxnLst>
              <a:cxn ang="0">
                <a:pos x="T0" y="T1"/>
              </a:cxn>
              <a:cxn ang="0">
                <a:pos x="T2" y="T3"/>
              </a:cxn>
              <a:cxn ang="0">
                <a:pos x="T4" y="T5"/>
              </a:cxn>
              <a:cxn ang="0">
                <a:pos x="T6" y="T7"/>
              </a:cxn>
              <a:cxn ang="0">
                <a:pos x="T8" y="T9"/>
              </a:cxn>
              <a:cxn ang="0">
                <a:pos x="T10" y="T11"/>
              </a:cxn>
              <a:cxn ang="0">
                <a:pos x="T12" y="T13"/>
              </a:cxn>
            </a:cxnLst>
            <a:rect l="0" t="0" r="r" b="b"/>
            <a:pathLst>
              <a:path w="330" h="292">
                <a:moveTo>
                  <a:pt x="0" y="292"/>
                </a:moveTo>
                <a:cubicBezTo>
                  <a:pt x="24" y="254"/>
                  <a:pt x="54" y="211"/>
                  <a:pt x="92" y="168"/>
                </a:cubicBezTo>
                <a:cubicBezTo>
                  <a:pt x="158" y="92"/>
                  <a:pt x="227" y="38"/>
                  <a:pt x="284" y="0"/>
                </a:cubicBezTo>
                <a:cubicBezTo>
                  <a:pt x="299" y="23"/>
                  <a:pt x="315" y="46"/>
                  <a:pt x="330" y="69"/>
                </a:cubicBezTo>
                <a:cubicBezTo>
                  <a:pt x="290" y="96"/>
                  <a:pt x="246" y="132"/>
                  <a:pt x="200" y="176"/>
                </a:cubicBezTo>
                <a:cubicBezTo>
                  <a:pt x="159" y="216"/>
                  <a:pt x="125" y="255"/>
                  <a:pt x="98" y="291"/>
                </a:cubicBezTo>
                <a:cubicBezTo>
                  <a:pt x="65" y="291"/>
                  <a:pt x="32" y="292"/>
                  <a:pt x="0" y="292"/>
                </a:cubicBezTo>
                <a:close/>
              </a:path>
            </a:pathLst>
          </a:custGeom>
          <a:solidFill>
            <a:srgbClr val="E9475A"/>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5" name="Freeform 412">
            <a:extLst>
              <a:ext uri="{FF2B5EF4-FFF2-40B4-BE49-F238E27FC236}">
                <a16:creationId xmlns:a16="http://schemas.microsoft.com/office/drawing/2014/main" id="{83F9DD55-F0E2-4FC7-8903-C131C167E6CF}"/>
              </a:ext>
            </a:extLst>
          </p:cNvPr>
          <p:cNvSpPr>
            <a:spLocks/>
          </p:cNvSpPr>
          <p:nvPr/>
        </p:nvSpPr>
        <p:spPr bwMode="auto">
          <a:xfrm>
            <a:off x="2886582" y="2369148"/>
            <a:ext cx="2119433" cy="1184814"/>
          </a:xfrm>
          <a:custGeom>
            <a:avLst/>
            <a:gdLst>
              <a:gd name="T0" fmla="*/ 0 w 391"/>
              <a:gd name="T1" fmla="*/ 158 h 225"/>
              <a:gd name="T2" fmla="*/ 184 w 391"/>
              <a:gd name="T3" fmla="*/ 58 h 225"/>
              <a:gd name="T4" fmla="*/ 375 w 391"/>
              <a:gd name="T5" fmla="*/ 0 h 225"/>
              <a:gd name="T6" fmla="*/ 391 w 391"/>
              <a:gd name="T7" fmla="*/ 80 h 225"/>
              <a:gd name="T8" fmla="*/ 237 w 391"/>
              <a:gd name="T9" fmla="*/ 124 h 225"/>
              <a:gd name="T10" fmla="*/ 44 w 391"/>
              <a:gd name="T11" fmla="*/ 225 h 225"/>
              <a:gd name="T12" fmla="*/ 0 w 391"/>
              <a:gd name="T13" fmla="*/ 158 h 225"/>
            </a:gdLst>
            <a:ahLst/>
            <a:cxnLst>
              <a:cxn ang="0">
                <a:pos x="T0" y="T1"/>
              </a:cxn>
              <a:cxn ang="0">
                <a:pos x="T2" y="T3"/>
              </a:cxn>
              <a:cxn ang="0">
                <a:pos x="T4" y="T5"/>
              </a:cxn>
              <a:cxn ang="0">
                <a:pos x="T6" y="T7"/>
              </a:cxn>
              <a:cxn ang="0">
                <a:pos x="T8" y="T9"/>
              </a:cxn>
              <a:cxn ang="0">
                <a:pos x="T10" y="T11"/>
              </a:cxn>
              <a:cxn ang="0">
                <a:pos x="T12" y="T13"/>
              </a:cxn>
            </a:cxnLst>
            <a:rect l="0" t="0" r="r" b="b"/>
            <a:pathLst>
              <a:path w="391" h="225">
                <a:moveTo>
                  <a:pt x="0" y="158"/>
                </a:moveTo>
                <a:cubicBezTo>
                  <a:pt x="46" y="126"/>
                  <a:pt x="108" y="89"/>
                  <a:pt x="184" y="58"/>
                </a:cubicBezTo>
                <a:cubicBezTo>
                  <a:pt x="256" y="28"/>
                  <a:pt x="321" y="11"/>
                  <a:pt x="375" y="0"/>
                </a:cubicBezTo>
                <a:cubicBezTo>
                  <a:pt x="380" y="27"/>
                  <a:pt x="386" y="53"/>
                  <a:pt x="391" y="80"/>
                </a:cubicBezTo>
                <a:cubicBezTo>
                  <a:pt x="346" y="88"/>
                  <a:pt x="294" y="102"/>
                  <a:pt x="237" y="124"/>
                </a:cubicBezTo>
                <a:cubicBezTo>
                  <a:pt x="157" y="154"/>
                  <a:pt x="93" y="192"/>
                  <a:pt x="44" y="225"/>
                </a:cubicBezTo>
                <a:cubicBezTo>
                  <a:pt x="29" y="203"/>
                  <a:pt x="15" y="181"/>
                  <a:pt x="0" y="158"/>
                </a:cubicBezTo>
                <a:close/>
              </a:path>
            </a:pathLst>
          </a:custGeom>
          <a:solidFill>
            <a:srgbClr val="FA8D30"/>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6" name="Freeform 413">
            <a:extLst>
              <a:ext uri="{FF2B5EF4-FFF2-40B4-BE49-F238E27FC236}">
                <a16:creationId xmlns:a16="http://schemas.microsoft.com/office/drawing/2014/main" id="{CF2A8945-B194-485C-A87B-D9409F6D9D8C}"/>
              </a:ext>
            </a:extLst>
          </p:cNvPr>
          <p:cNvSpPr>
            <a:spLocks/>
          </p:cNvSpPr>
          <p:nvPr/>
        </p:nvSpPr>
        <p:spPr bwMode="auto">
          <a:xfrm>
            <a:off x="4965633" y="2252610"/>
            <a:ext cx="2240543" cy="524429"/>
          </a:xfrm>
          <a:custGeom>
            <a:avLst/>
            <a:gdLst>
              <a:gd name="T0" fmla="*/ 0 w 408"/>
              <a:gd name="T1" fmla="*/ 19 h 102"/>
              <a:gd name="T2" fmla="*/ 17 w 408"/>
              <a:gd name="T3" fmla="*/ 102 h 102"/>
              <a:gd name="T4" fmla="*/ 174 w 408"/>
              <a:gd name="T5" fmla="*/ 83 h 102"/>
              <a:gd name="T6" fmla="*/ 394 w 408"/>
              <a:gd name="T7" fmla="*/ 101 h 102"/>
              <a:gd name="T8" fmla="*/ 408 w 408"/>
              <a:gd name="T9" fmla="*/ 19 h 102"/>
              <a:gd name="T10" fmla="*/ 191 w 408"/>
              <a:gd name="T11" fmla="*/ 1 h 102"/>
              <a:gd name="T12" fmla="*/ 0 w 408"/>
              <a:gd name="T13" fmla="*/ 19 h 102"/>
            </a:gdLst>
            <a:ahLst/>
            <a:cxnLst>
              <a:cxn ang="0">
                <a:pos x="T0" y="T1"/>
              </a:cxn>
              <a:cxn ang="0">
                <a:pos x="T2" y="T3"/>
              </a:cxn>
              <a:cxn ang="0">
                <a:pos x="T4" y="T5"/>
              </a:cxn>
              <a:cxn ang="0">
                <a:pos x="T6" y="T7"/>
              </a:cxn>
              <a:cxn ang="0">
                <a:pos x="T8" y="T9"/>
              </a:cxn>
              <a:cxn ang="0">
                <a:pos x="T10" y="T11"/>
              </a:cxn>
              <a:cxn ang="0">
                <a:pos x="T12" y="T13"/>
              </a:cxn>
            </a:cxnLst>
            <a:rect l="0" t="0" r="r" b="b"/>
            <a:pathLst>
              <a:path w="408" h="102">
                <a:moveTo>
                  <a:pt x="0" y="19"/>
                </a:moveTo>
                <a:cubicBezTo>
                  <a:pt x="5" y="47"/>
                  <a:pt x="11" y="74"/>
                  <a:pt x="17" y="102"/>
                </a:cubicBezTo>
                <a:cubicBezTo>
                  <a:pt x="62" y="93"/>
                  <a:pt x="114" y="85"/>
                  <a:pt x="174" y="83"/>
                </a:cubicBezTo>
                <a:cubicBezTo>
                  <a:pt x="260" y="80"/>
                  <a:pt x="335" y="90"/>
                  <a:pt x="394" y="101"/>
                </a:cubicBezTo>
                <a:cubicBezTo>
                  <a:pt x="398" y="74"/>
                  <a:pt x="403" y="47"/>
                  <a:pt x="408" y="19"/>
                </a:cubicBezTo>
                <a:cubicBezTo>
                  <a:pt x="348" y="8"/>
                  <a:pt x="275" y="0"/>
                  <a:pt x="191" y="1"/>
                </a:cubicBezTo>
                <a:cubicBezTo>
                  <a:pt x="118" y="1"/>
                  <a:pt x="53" y="9"/>
                  <a:pt x="0" y="19"/>
                </a:cubicBezTo>
                <a:close/>
              </a:path>
            </a:pathLst>
          </a:custGeom>
          <a:solidFill>
            <a:srgbClr val="F8C95C"/>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7" name="Freeform 414">
            <a:extLst>
              <a:ext uri="{FF2B5EF4-FFF2-40B4-BE49-F238E27FC236}">
                <a16:creationId xmlns:a16="http://schemas.microsoft.com/office/drawing/2014/main" id="{5B4D658A-DA7A-42A5-96D9-173E0B693012}"/>
              </a:ext>
            </a:extLst>
          </p:cNvPr>
          <p:cNvSpPr>
            <a:spLocks/>
          </p:cNvSpPr>
          <p:nvPr/>
        </p:nvSpPr>
        <p:spPr bwMode="auto">
          <a:xfrm>
            <a:off x="7165806" y="2369148"/>
            <a:ext cx="2139612" cy="1184814"/>
          </a:xfrm>
          <a:custGeom>
            <a:avLst/>
            <a:gdLst>
              <a:gd name="T0" fmla="*/ 16 w 392"/>
              <a:gd name="T1" fmla="*/ 0 h 225"/>
              <a:gd name="T2" fmla="*/ 0 w 392"/>
              <a:gd name="T3" fmla="*/ 77 h 225"/>
              <a:gd name="T4" fmla="*/ 173 w 392"/>
              <a:gd name="T5" fmla="*/ 132 h 225"/>
              <a:gd name="T6" fmla="*/ 346 w 392"/>
              <a:gd name="T7" fmla="*/ 225 h 225"/>
              <a:gd name="T8" fmla="*/ 392 w 392"/>
              <a:gd name="T9" fmla="*/ 160 h 225"/>
              <a:gd name="T10" fmla="*/ 217 w 392"/>
              <a:gd name="T11" fmla="*/ 62 h 225"/>
              <a:gd name="T12" fmla="*/ 16 w 392"/>
              <a:gd name="T13" fmla="*/ 0 h 225"/>
            </a:gdLst>
            <a:ahLst/>
            <a:cxnLst>
              <a:cxn ang="0">
                <a:pos x="T0" y="T1"/>
              </a:cxn>
              <a:cxn ang="0">
                <a:pos x="T2" y="T3"/>
              </a:cxn>
              <a:cxn ang="0">
                <a:pos x="T4" y="T5"/>
              </a:cxn>
              <a:cxn ang="0">
                <a:pos x="T6" y="T7"/>
              </a:cxn>
              <a:cxn ang="0">
                <a:pos x="T8" y="T9"/>
              </a:cxn>
              <a:cxn ang="0">
                <a:pos x="T10" y="T11"/>
              </a:cxn>
              <a:cxn ang="0">
                <a:pos x="T12" y="T13"/>
              </a:cxn>
            </a:cxnLst>
            <a:rect l="0" t="0" r="r" b="b"/>
            <a:pathLst>
              <a:path w="392" h="225">
                <a:moveTo>
                  <a:pt x="16" y="0"/>
                </a:moveTo>
                <a:cubicBezTo>
                  <a:pt x="11" y="25"/>
                  <a:pt x="5" y="51"/>
                  <a:pt x="0" y="77"/>
                </a:cubicBezTo>
                <a:cubicBezTo>
                  <a:pt x="50" y="88"/>
                  <a:pt x="109" y="105"/>
                  <a:pt x="173" y="132"/>
                </a:cubicBezTo>
                <a:cubicBezTo>
                  <a:pt x="243" y="161"/>
                  <a:pt x="301" y="195"/>
                  <a:pt x="346" y="225"/>
                </a:cubicBezTo>
                <a:cubicBezTo>
                  <a:pt x="361" y="203"/>
                  <a:pt x="377" y="181"/>
                  <a:pt x="392" y="160"/>
                </a:cubicBezTo>
                <a:cubicBezTo>
                  <a:pt x="347" y="128"/>
                  <a:pt x="288" y="93"/>
                  <a:pt x="217" y="62"/>
                </a:cubicBezTo>
                <a:cubicBezTo>
                  <a:pt x="141" y="30"/>
                  <a:pt x="72" y="11"/>
                  <a:pt x="16" y="0"/>
                </a:cubicBezTo>
                <a:close/>
              </a:path>
            </a:pathLst>
          </a:custGeom>
          <a:solidFill>
            <a:srgbClr val="FFB98B"/>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8" name="Freeform 415">
            <a:extLst>
              <a:ext uri="{FF2B5EF4-FFF2-40B4-BE49-F238E27FC236}">
                <a16:creationId xmlns:a16="http://schemas.microsoft.com/office/drawing/2014/main" id="{6CED48AF-A68E-4C2E-8395-C9BB8192976E}"/>
              </a:ext>
            </a:extLst>
          </p:cNvPr>
          <p:cNvSpPr>
            <a:spLocks/>
          </p:cNvSpPr>
          <p:nvPr/>
        </p:nvSpPr>
        <p:spPr bwMode="auto">
          <a:xfrm>
            <a:off x="9103568" y="3243181"/>
            <a:ext cx="1776282" cy="1495584"/>
          </a:xfrm>
          <a:custGeom>
            <a:avLst/>
            <a:gdLst>
              <a:gd name="T0" fmla="*/ 0 w 329"/>
              <a:gd name="T1" fmla="*/ 64 h 286"/>
              <a:gd name="T2" fmla="*/ 46 w 329"/>
              <a:gd name="T3" fmla="*/ 0 h 286"/>
              <a:gd name="T4" fmla="*/ 208 w 329"/>
              <a:gd name="T5" fmla="*/ 134 h 286"/>
              <a:gd name="T6" fmla="*/ 329 w 329"/>
              <a:gd name="T7" fmla="*/ 286 h 286"/>
              <a:gd name="T8" fmla="*/ 231 w 329"/>
              <a:gd name="T9" fmla="*/ 286 h 286"/>
              <a:gd name="T10" fmla="*/ 114 w 329"/>
              <a:gd name="T11" fmla="*/ 157 h 286"/>
              <a:gd name="T12" fmla="*/ 0 w 329"/>
              <a:gd name="T13" fmla="*/ 64 h 286"/>
            </a:gdLst>
            <a:ahLst/>
            <a:cxnLst>
              <a:cxn ang="0">
                <a:pos x="T0" y="T1"/>
              </a:cxn>
              <a:cxn ang="0">
                <a:pos x="T2" y="T3"/>
              </a:cxn>
              <a:cxn ang="0">
                <a:pos x="T4" y="T5"/>
              </a:cxn>
              <a:cxn ang="0">
                <a:pos x="T6" y="T7"/>
              </a:cxn>
              <a:cxn ang="0">
                <a:pos x="T8" y="T9"/>
              </a:cxn>
              <a:cxn ang="0">
                <a:pos x="T10" y="T11"/>
              </a:cxn>
              <a:cxn ang="0">
                <a:pos x="T12" y="T13"/>
              </a:cxn>
            </a:cxnLst>
            <a:rect l="0" t="0" r="r" b="b"/>
            <a:pathLst>
              <a:path w="329" h="286">
                <a:moveTo>
                  <a:pt x="0" y="64"/>
                </a:moveTo>
                <a:cubicBezTo>
                  <a:pt x="15" y="43"/>
                  <a:pt x="31" y="21"/>
                  <a:pt x="46" y="0"/>
                </a:cubicBezTo>
                <a:cubicBezTo>
                  <a:pt x="94" y="31"/>
                  <a:pt x="151" y="75"/>
                  <a:pt x="208" y="134"/>
                </a:cubicBezTo>
                <a:cubicBezTo>
                  <a:pt x="260" y="188"/>
                  <a:pt x="300" y="241"/>
                  <a:pt x="329" y="286"/>
                </a:cubicBezTo>
                <a:cubicBezTo>
                  <a:pt x="296" y="286"/>
                  <a:pt x="264" y="286"/>
                  <a:pt x="231" y="286"/>
                </a:cubicBezTo>
                <a:cubicBezTo>
                  <a:pt x="201" y="246"/>
                  <a:pt x="162" y="202"/>
                  <a:pt x="114" y="157"/>
                </a:cubicBezTo>
                <a:cubicBezTo>
                  <a:pt x="74" y="119"/>
                  <a:pt x="35" y="89"/>
                  <a:pt x="0" y="64"/>
                </a:cubicBezTo>
                <a:close/>
              </a:path>
            </a:pathLst>
          </a:custGeom>
          <a:solidFill>
            <a:srgbClr val="C6C6C6"/>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9" name="Freeform 416">
            <a:extLst>
              <a:ext uri="{FF2B5EF4-FFF2-40B4-BE49-F238E27FC236}">
                <a16:creationId xmlns:a16="http://schemas.microsoft.com/office/drawing/2014/main" id="{EB7E2FFD-C858-4301-A3F6-6A205CA6CD81}"/>
              </a:ext>
            </a:extLst>
          </p:cNvPr>
          <p:cNvSpPr>
            <a:spLocks/>
          </p:cNvSpPr>
          <p:nvPr/>
        </p:nvSpPr>
        <p:spPr bwMode="auto">
          <a:xfrm>
            <a:off x="343270" y="4738765"/>
            <a:ext cx="11505460" cy="0"/>
          </a:xfrm>
          <a:custGeom>
            <a:avLst/>
            <a:gdLst>
              <a:gd name="T0" fmla="*/ 0 w 2109"/>
              <a:gd name="T1" fmla="*/ 2109 w 2109"/>
            </a:gdLst>
            <a:ahLst/>
            <a:cxnLst>
              <a:cxn ang="0">
                <a:pos x="T0" y="0"/>
              </a:cxn>
              <a:cxn ang="0">
                <a:pos x="T1" y="0"/>
              </a:cxn>
            </a:cxnLst>
            <a:rect l="0" t="0" r="r" b="b"/>
            <a:pathLst>
              <a:path w="2109">
                <a:moveTo>
                  <a:pt x="0" y="0"/>
                </a:moveTo>
                <a:cubicBezTo>
                  <a:pt x="703" y="0"/>
                  <a:pt x="1406" y="0"/>
                  <a:pt x="2109" y="0"/>
                </a:cubicBezTo>
              </a:path>
            </a:pathLst>
          </a:custGeom>
          <a:noFill/>
          <a:ln w="4763" cap="flat">
            <a:solidFill>
              <a:srgbClr val="208AA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0" name="Oval 417">
            <a:extLst>
              <a:ext uri="{FF2B5EF4-FFF2-40B4-BE49-F238E27FC236}">
                <a16:creationId xmlns:a16="http://schemas.microsoft.com/office/drawing/2014/main" id="{42677C45-B93A-4E4A-841E-B8A9ED51082A}"/>
              </a:ext>
            </a:extLst>
          </p:cNvPr>
          <p:cNvSpPr>
            <a:spLocks noChangeArrowheads="1"/>
          </p:cNvSpPr>
          <p:nvPr/>
        </p:nvSpPr>
        <p:spPr bwMode="auto">
          <a:xfrm>
            <a:off x="2906761" y="1262026"/>
            <a:ext cx="1150552" cy="1107122"/>
          </a:xfrm>
          <a:prstGeom prst="ellipse">
            <a:avLst/>
          </a:prstGeom>
          <a:solidFill>
            <a:srgbClr val="FA8D30"/>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11" name="Oval 418">
            <a:extLst>
              <a:ext uri="{FF2B5EF4-FFF2-40B4-BE49-F238E27FC236}">
                <a16:creationId xmlns:a16="http://schemas.microsoft.com/office/drawing/2014/main" id="{BD979C37-1A35-436C-95CB-7FF423902EE8}"/>
              </a:ext>
            </a:extLst>
          </p:cNvPr>
          <p:cNvSpPr>
            <a:spLocks noChangeArrowheads="1"/>
          </p:cNvSpPr>
          <p:nvPr/>
        </p:nvSpPr>
        <p:spPr bwMode="auto">
          <a:xfrm>
            <a:off x="3310461" y="1747609"/>
            <a:ext cx="141301" cy="155385"/>
          </a:xfrm>
          <a:prstGeom prst="ellipse">
            <a:avLst/>
          </a:prstGeom>
          <a:noFill/>
          <a:ln w="15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2" name="Freeform 419">
            <a:extLst>
              <a:ext uri="{FF2B5EF4-FFF2-40B4-BE49-F238E27FC236}">
                <a16:creationId xmlns:a16="http://schemas.microsoft.com/office/drawing/2014/main" id="{A0600372-4C30-4F57-8289-BA5176127F05}"/>
              </a:ext>
            </a:extLst>
          </p:cNvPr>
          <p:cNvSpPr>
            <a:spLocks/>
          </p:cNvSpPr>
          <p:nvPr/>
        </p:nvSpPr>
        <p:spPr bwMode="auto">
          <a:xfrm>
            <a:off x="3169172" y="1631071"/>
            <a:ext cx="403700" cy="369045"/>
          </a:xfrm>
          <a:custGeom>
            <a:avLst/>
            <a:gdLst>
              <a:gd name="T0" fmla="*/ 12 w 73"/>
              <a:gd name="T1" fmla="*/ 27 h 71"/>
              <a:gd name="T2" fmla="*/ 14 w 73"/>
              <a:gd name="T3" fmla="*/ 22 h 71"/>
              <a:gd name="T4" fmla="*/ 7 w 73"/>
              <a:gd name="T5" fmla="*/ 15 h 71"/>
              <a:gd name="T6" fmla="*/ 17 w 73"/>
              <a:gd name="T7" fmla="*/ 6 h 71"/>
              <a:gd name="T8" fmla="*/ 25 w 73"/>
              <a:gd name="T9" fmla="*/ 12 h 71"/>
              <a:gd name="T10" fmla="*/ 30 w 73"/>
              <a:gd name="T11" fmla="*/ 9 h 71"/>
              <a:gd name="T12" fmla="*/ 30 w 73"/>
              <a:gd name="T13" fmla="*/ 0 h 71"/>
              <a:gd name="T14" fmla="*/ 44 w 73"/>
              <a:gd name="T15" fmla="*/ 0 h 71"/>
              <a:gd name="T16" fmla="*/ 45 w 73"/>
              <a:gd name="T17" fmla="*/ 9 h 71"/>
              <a:gd name="T18" fmla="*/ 49 w 73"/>
              <a:gd name="T19" fmla="*/ 11 h 71"/>
              <a:gd name="T20" fmla="*/ 57 w 73"/>
              <a:gd name="T21" fmla="*/ 5 h 71"/>
              <a:gd name="T22" fmla="*/ 67 w 73"/>
              <a:gd name="T23" fmla="*/ 16 h 71"/>
              <a:gd name="T24" fmla="*/ 61 w 73"/>
              <a:gd name="T25" fmla="*/ 22 h 71"/>
              <a:gd name="T26" fmla="*/ 63 w 73"/>
              <a:gd name="T27" fmla="*/ 28 h 71"/>
              <a:gd name="T28" fmla="*/ 73 w 73"/>
              <a:gd name="T29" fmla="*/ 28 h 71"/>
              <a:gd name="T30" fmla="*/ 73 w 73"/>
              <a:gd name="T31" fmla="*/ 42 h 71"/>
              <a:gd name="T32" fmla="*/ 64 w 73"/>
              <a:gd name="T33" fmla="*/ 43 h 71"/>
              <a:gd name="T34" fmla="*/ 61 w 73"/>
              <a:gd name="T35" fmla="*/ 48 h 71"/>
              <a:gd name="T36" fmla="*/ 67 w 73"/>
              <a:gd name="T37" fmla="*/ 55 h 71"/>
              <a:gd name="T38" fmla="*/ 58 w 73"/>
              <a:gd name="T39" fmla="*/ 65 h 71"/>
              <a:gd name="T40" fmla="*/ 50 w 73"/>
              <a:gd name="T41" fmla="*/ 60 h 71"/>
              <a:gd name="T42" fmla="*/ 46 w 73"/>
              <a:gd name="T43" fmla="*/ 61 h 71"/>
              <a:gd name="T44" fmla="*/ 44 w 73"/>
              <a:gd name="T45" fmla="*/ 71 h 71"/>
              <a:gd name="T46" fmla="*/ 30 w 73"/>
              <a:gd name="T47" fmla="*/ 71 h 71"/>
              <a:gd name="T48" fmla="*/ 28 w 73"/>
              <a:gd name="T49" fmla="*/ 61 h 71"/>
              <a:gd name="T50" fmla="*/ 25 w 73"/>
              <a:gd name="T51" fmla="*/ 60 h 71"/>
              <a:gd name="T52" fmla="*/ 17 w 73"/>
              <a:gd name="T53" fmla="*/ 65 h 71"/>
              <a:gd name="T54" fmla="*/ 7 w 73"/>
              <a:gd name="T55" fmla="*/ 56 h 71"/>
              <a:gd name="T56" fmla="*/ 14 w 73"/>
              <a:gd name="T57" fmla="*/ 48 h 71"/>
              <a:gd name="T58" fmla="*/ 11 w 73"/>
              <a:gd name="T59" fmla="*/ 43 h 71"/>
              <a:gd name="T60" fmla="*/ 1 w 73"/>
              <a:gd name="T61" fmla="*/ 42 h 71"/>
              <a:gd name="T62" fmla="*/ 0 w 73"/>
              <a:gd name="T63" fmla="*/ 29 h 71"/>
              <a:gd name="T64" fmla="*/ 12 w 73"/>
              <a:gd name="T65"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71">
                <a:moveTo>
                  <a:pt x="12" y="27"/>
                </a:moveTo>
                <a:cubicBezTo>
                  <a:pt x="12" y="25"/>
                  <a:pt x="13" y="24"/>
                  <a:pt x="14" y="22"/>
                </a:cubicBezTo>
                <a:cubicBezTo>
                  <a:pt x="11" y="20"/>
                  <a:pt x="9" y="18"/>
                  <a:pt x="7" y="15"/>
                </a:cubicBezTo>
                <a:cubicBezTo>
                  <a:pt x="10" y="12"/>
                  <a:pt x="14" y="9"/>
                  <a:pt x="17" y="6"/>
                </a:cubicBezTo>
                <a:cubicBezTo>
                  <a:pt x="20" y="8"/>
                  <a:pt x="22" y="10"/>
                  <a:pt x="25" y="12"/>
                </a:cubicBezTo>
                <a:cubicBezTo>
                  <a:pt x="27" y="11"/>
                  <a:pt x="28" y="10"/>
                  <a:pt x="30" y="9"/>
                </a:cubicBezTo>
                <a:cubicBezTo>
                  <a:pt x="30" y="6"/>
                  <a:pt x="30" y="3"/>
                  <a:pt x="30" y="0"/>
                </a:cubicBezTo>
                <a:cubicBezTo>
                  <a:pt x="35" y="0"/>
                  <a:pt x="39" y="0"/>
                  <a:pt x="44" y="0"/>
                </a:cubicBezTo>
                <a:cubicBezTo>
                  <a:pt x="44" y="3"/>
                  <a:pt x="44" y="6"/>
                  <a:pt x="45" y="9"/>
                </a:cubicBezTo>
                <a:cubicBezTo>
                  <a:pt x="46" y="10"/>
                  <a:pt x="48" y="10"/>
                  <a:pt x="49" y="11"/>
                </a:cubicBezTo>
                <a:cubicBezTo>
                  <a:pt x="52" y="9"/>
                  <a:pt x="54" y="7"/>
                  <a:pt x="57" y="5"/>
                </a:cubicBezTo>
                <a:cubicBezTo>
                  <a:pt x="60" y="9"/>
                  <a:pt x="64" y="12"/>
                  <a:pt x="67" y="16"/>
                </a:cubicBezTo>
                <a:cubicBezTo>
                  <a:pt x="65" y="18"/>
                  <a:pt x="63" y="20"/>
                  <a:pt x="61" y="22"/>
                </a:cubicBezTo>
                <a:cubicBezTo>
                  <a:pt x="62" y="24"/>
                  <a:pt x="63" y="26"/>
                  <a:pt x="63" y="28"/>
                </a:cubicBezTo>
                <a:cubicBezTo>
                  <a:pt x="67" y="28"/>
                  <a:pt x="70" y="28"/>
                  <a:pt x="73" y="28"/>
                </a:cubicBezTo>
                <a:cubicBezTo>
                  <a:pt x="73" y="33"/>
                  <a:pt x="73" y="38"/>
                  <a:pt x="73" y="42"/>
                </a:cubicBezTo>
                <a:cubicBezTo>
                  <a:pt x="70" y="42"/>
                  <a:pt x="67" y="42"/>
                  <a:pt x="64" y="43"/>
                </a:cubicBezTo>
                <a:cubicBezTo>
                  <a:pt x="63" y="44"/>
                  <a:pt x="62" y="46"/>
                  <a:pt x="61" y="48"/>
                </a:cubicBezTo>
                <a:cubicBezTo>
                  <a:pt x="63" y="50"/>
                  <a:pt x="65" y="53"/>
                  <a:pt x="67" y="55"/>
                </a:cubicBezTo>
                <a:cubicBezTo>
                  <a:pt x="64" y="59"/>
                  <a:pt x="61" y="62"/>
                  <a:pt x="58" y="65"/>
                </a:cubicBezTo>
                <a:cubicBezTo>
                  <a:pt x="56" y="63"/>
                  <a:pt x="53" y="62"/>
                  <a:pt x="50" y="60"/>
                </a:cubicBezTo>
                <a:cubicBezTo>
                  <a:pt x="49" y="60"/>
                  <a:pt x="47" y="61"/>
                  <a:pt x="46" y="61"/>
                </a:cubicBezTo>
                <a:cubicBezTo>
                  <a:pt x="45" y="65"/>
                  <a:pt x="45" y="68"/>
                  <a:pt x="44" y="71"/>
                </a:cubicBezTo>
                <a:cubicBezTo>
                  <a:pt x="39" y="71"/>
                  <a:pt x="35" y="71"/>
                  <a:pt x="30" y="71"/>
                </a:cubicBezTo>
                <a:cubicBezTo>
                  <a:pt x="30" y="68"/>
                  <a:pt x="29" y="65"/>
                  <a:pt x="28" y="61"/>
                </a:cubicBezTo>
                <a:cubicBezTo>
                  <a:pt x="27" y="61"/>
                  <a:pt x="26" y="60"/>
                  <a:pt x="25" y="60"/>
                </a:cubicBezTo>
                <a:cubicBezTo>
                  <a:pt x="22" y="62"/>
                  <a:pt x="20" y="63"/>
                  <a:pt x="17" y="65"/>
                </a:cubicBezTo>
                <a:cubicBezTo>
                  <a:pt x="14" y="62"/>
                  <a:pt x="10" y="59"/>
                  <a:pt x="7" y="56"/>
                </a:cubicBezTo>
                <a:cubicBezTo>
                  <a:pt x="9" y="53"/>
                  <a:pt x="11" y="51"/>
                  <a:pt x="14" y="48"/>
                </a:cubicBezTo>
                <a:cubicBezTo>
                  <a:pt x="13" y="46"/>
                  <a:pt x="12" y="45"/>
                  <a:pt x="11" y="43"/>
                </a:cubicBezTo>
                <a:cubicBezTo>
                  <a:pt x="8" y="43"/>
                  <a:pt x="4" y="42"/>
                  <a:pt x="1" y="42"/>
                </a:cubicBezTo>
                <a:cubicBezTo>
                  <a:pt x="0" y="38"/>
                  <a:pt x="0" y="33"/>
                  <a:pt x="0" y="29"/>
                </a:cubicBezTo>
                <a:cubicBezTo>
                  <a:pt x="4" y="28"/>
                  <a:pt x="8" y="27"/>
                  <a:pt x="12" y="27"/>
                </a:cubicBezTo>
                <a:close/>
              </a:path>
            </a:pathLst>
          </a:custGeom>
          <a:noFill/>
          <a:ln w="15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3" name="Freeform 420">
            <a:extLst>
              <a:ext uri="{FF2B5EF4-FFF2-40B4-BE49-F238E27FC236}">
                <a16:creationId xmlns:a16="http://schemas.microsoft.com/office/drawing/2014/main" id="{13D56174-E179-4C8A-A55D-632C59247195}"/>
              </a:ext>
            </a:extLst>
          </p:cNvPr>
          <p:cNvSpPr>
            <a:spLocks/>
          </p:cNvSpPr>
          <p:nvPr/>
        </p:nvSpPr>
        <p:spPr bwMode="auto">
          <a:xfrm>
            <a:off x="3532503" y="1864148"/>
            <a:ext cx="242220" cy="213660"/>
          </a:xfrm>
          <a:custGeom>
            <a:avLst/>
            <a:gdLst>
              <a:gd name="T0" fmla="*/ 20 w 44"/>
              <a:gd name="T1" fmla="*/ 6 h 42"/>
              <a:gd name="T2" fmla="*/ 23 w 44"/>
              <a:gd name="T3" fmla="*/ 6 h 42"/>
              <a:gd name="T4" fmla="*/ 28 w 44"/>
              <a:gd name="T5" fmla="*/ 0 h 42"/>
              <a:gd name="T6" fmla="*/ 35 w 44"/>
              <a:gd name="T7" fmla="*/ 4 h 42"/>
              <a:gd name="T8" fmla="*/ 33 w 44"/>
              <a:gd name="T9" fmla="*/ 12 h 42"/>
              <a:gd name="T10" fmla="*/ 35 w 44"/>
              <a:gd name="T11" fmla="*/ 15 h 42"/>
              <a:gd name="T12" fmla="*/ 44 w 44"/>
              <a:gd name="T13" fmla="*/ 15 h 42"/>
              <a:gd name="T14" fmla="*/ 44 w 44"/>
              <a:gd name="T15" fmla="*/ 24 h 42"/>
              <a:gd name="T16" fmla="*/ 35 w 44"/>
              <a:gd name="T17" fmla="*/ 26 h 42"/>
              <a:gd name="T18" fmla="*/ 33 w 44"/>
              <a:gd name="T19" fmla="*/ 29 h 42"/>
              <a:gd name="T20" fmla="*/ 35 w 44"/>
              <a:gd name="T21" fmla="*/ 37 h 42"/>
              <a:gd name="T22" fmla="*/ 29 w 44"/>
              <a:gd name="T23" fmla="*/ 42 h 42"/>
              <a:gd name="T24" fmla="*/ 23 w 44"/>
              <a:gd name="T25" fmla="*/ 34 h 42"/>
              <a:gd name="T26" fmla="*/ 20 w 44"/>
              <a:gd name="T27" fmla="*/ 34 h 42"/>
              <a:gd name="T28" fmla="*/ 15 w 44"/>
              <a:gd name="T29" fmla="*/ 42 h 42"/>
              <a:gd name="T30" fmla="*/ 7 w 44"/>
              <a:gd name="T31" fmla="*/ 37 h 42"/>
              <a:gd name="T32" fmla="*/ 11 w 44"/>
              <a:gd name="T33" fmla="*/ 29 h 42"/>
              <a:gd name="T34" fmla="*/ 9 w 44"/>
              <a:gd name="T35" fmla="*/ 26 h 42"/>
              <a:gd name="T36" fmla="*/ 0 w 44"/>
              <a:gd name="T37" fmla="*/ 25 h 42"/>
              <a:gd name="T38" fmla="*/ 0 w 44"/>
              <a:gd name="T39" fmla="*/ 15 h 42"/>
              <a:gd name="T40" fmla="*/ 9 w 44"/>
              <a:gd name="T41" fmla="*/ 15 h 42"/>
              <a:gd name="T42" fmla="*/ 10 w 44"/>
              <a:gd name="T43" fmla="*/ 12 h 42"/>
              <a:gd name="T44" fmla="*/ 8 w 44"/>
              <a:gd name="T45" fmla="*/ 4 h 42"/>
              <a:gd name="T46" fmla="*/ 15 w 44"/>
              <a:gd name="T47" fmla="*/ 0 h 42"/>
              <a:gd name="T48" fmla="*/ 20 w 44"/>
              <a:gd name="T49"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2">
                <a:moveTo>
                  <a:pt x="20" y="6"/>
                </a:moveTo>
                <a:cubicBezTo>
                  <a:pt x="21" y="6"/>
                  <a:pt x="22" y="6"/>
                  <a:pt x="23" y="6"/>
                </a:cubicBezTo>
                <a:cubicBezTo>
                  <a:pt x="25" y="4"/>
                  <a:pt x="26" y="2"/>
                  <a:pt x="28" y="0"/>
                </a:cubicBezTo>
                <a:cubicBezTo>
                  <a:pt x="31" y="1"/>
                  <a:pt x="33" y="2"/>
                  <a:pt x="35" y="4"/>
                </a:cubicBezTo>
                <a:cubicBezTo>
                  <a:pt x="34" y="6"/>
                  <a:pt x="34" y="9"/>
                  <a:pt x="33" y="12"/>
                </a:cubicBezTo>
                <a:cubicBezTo>
                  <a:pt x="33" y="13"/>
                  <a:pt x="34" y="14"/>
                  <a:pt x="35" y="15"/>
                </a:cubicBezTo>
                <a:cubicBezTo>
                  <a:pt x="38" y="15"/>
                  <a:pt x="41" y="15"/>
                  <a:pt x="44" y="15"/>
                </a:cubicBezTo>
                <a:cubicBezTo>
                  <a:pt x="44" y="18"/>
                  <a:pt x="44" y="21"/>
                  <a:pt x="44" y="24"/>
                </a:cubicBezTo>
                <a:cubicBezTo>
                  <a:pt x="41" y="25"/>
                  <a:pt x="38" y="25"/>
                  <a:pt x="35" y="26"/>
                </a:cubicBezTo>
                <a:cubicBezTo>
                  <a:pt x="34" y="27"/>
                  <a:pt x="33" y="28"/>
                  <a:pt x="33" y="29"/>
                </a:cubicBezTo>
                <a:cubicBezTo>
                  <a:pt x="34" y="31"/>
                  <a:pt x="34" y="34"/>
                  <a:pt x="35" y="37"/>
                </a:cubicBezTo>
                <a:cubicBezTo>
                  <a:pt x="33" y="39"/>
                  <a:pt x="31" y="40"/>
                  <a:pt x="29" y="42"/>
                </a:cubicBezTo>
                <a:cubicBezTo>
                  <a:pt x="27" y="39"/>
                  <a:pt x="25" y="37"/>
                  <a:pt x="23" y="34"/>
                </a:cubicBezTo>
                <a:cubicBezTo>
                  <a:pt x="22" y="34"/>
                  <a:pt x="21" y="34"/>
                  <a:pt x="20" y="34"/>
                </a:cubicBezTo>
                <a:cubicBezTo>
                  <a:pt x="18" y="37"/>
                  <a:pt x="17" y="39"/>
                  <a:pt x="15" y="42"/>
                </a:cubicBezTo>
                <a:cubicBezTo>
                  <a:pt x="12" y="40"/>
                  <a:pt x="10" y="38"/>
                  <a:pt x="7" y="37"/>
                </a:cubicBezTo>
                <a:cubicBezTo>
                  <a:pt x="9" y="34"/>
                  <a:pt x="10" y="32"/>
                  <a:pt x="11" y="29"/>
                </a:cubicBezTo>
                <a:cubicBezTo>
                  <a:pt x="10" y="28"/>
                  <a:pt x="10" y="27"/>
                  <a:pt x="9" y="26"/>
                </a:cubicBezTo>
                <a:cubicBezTo>
                  <a:pt x="6" y="26"/>
                  <a:pt x="3" y="25"/>
                  <a:pt x="0" y="25"/>
                </a:cubicBezTo>
                <a:cubicBezTo>
                  <a:pt x="0" y="21"/>
                  <a:pt x="0" y="18"/>
                  <a:pt x="0" y="15"/>
                </a:cubicBezTo>
                <a:cubicBezTo>
                  <a:pt x="3" y="15"/>
                  <a:pt x="6" y="15"/>
                  <a:pt x="9" y="15"/>
                </a:cubicBezTo>
                <a:cubicBezTo>
                  <a:pt x="9" y="14"/>
                  <a:pt x="9" y="13"/>
                  <a:pt x="10" y="12"/>
                </a:cubicBezTo>
                <a:cubicBezTo>
                  <a:pt x="9" y="9"/>
                  <a:pt x="8" y="6"/>
                  <a:pt x="8" y="4"/>
                </a:cubicBezTo>
                <a:cubicBezTo>
                  <a:pt x="10" y="2"/>
                  <a:pt x="13" y="1"/>
                  <a:pt x="15" y="0"/>
                </a:cubicBezTo>
                <a:cubicBezTo>
                  <a:pt x="17" y="2"/>
                  <a:pt x="18" y="4"/>
                  <a:pt x="20" y="6"/>
                </a:cubicBezTo>
                <a:close/>
              </a:path>
            </a:pathLst>
          </a:custGeom>
          <a:noFill/>
          <a:ln w="15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4" name="Freeform 421">
            <a:extLst>
              <a:ext uri="{FF2B5EF4-FFF2-40B4-BE49-F238E27FC236}">
                <a16:creationId xmlns:a16="http://schemas.microsoft.com/office/drawing/2014/main" id="{EF1B8C17-1829-4820-908C-398812A5715A}"/>
              </a:ext>
            </a:extLst>
          </p:cNvPr>
          <p:cNvSpPr>
            <a:spLocks/>
          </p:cNvSpPr>
          <p:nvPr/>
        </p:nvSpPr>
        <p:spPr bwMode="auto">
          <a:xfrm>
            <a:off x="3552681" y="1553378"/>
            <a:ext cx="222042" cy="233077"/>
          </a:xfrm>
          <a:custGeom>
            <a:avLst/>
            <a:gdLst>
              <a:gd name="T0" fmla="*/ 14 w 43"/>
              <a:gd name="T1" fmla="*/ 43 h 43"/>
              <a:gd name="T2" fmla="*/ 19 w 43"/>
              <a:gd name="T3" fmla="*/ 36 h 43"/>
              <a:gd name="T4" fmla="*/ 22 w 43"/>
              <a:gd name="T5" fmla="*/ 36 h 43"/>
              <a:gd name="T6" fmla="*/ 27 w 43"/>
              <a:gd name="T7" fmla="*/ 43 h 43"/>
              <a:gd name="T8" fmla="*/ 34 w 43"/>
              <a:gd name="T9" fmla="*/ 38 h 43"/>
              <a:gd name="T10" fmla="*/ 31 w 43"/>
              <a:gd name="T11" fmla="*/ 30 h 43"/>
              <a:gd name="T12" fmla="*/ 33 w 43"/>
              <a:gd name="T13" fmla="*/ 27 h 43"/>
              <a:gd name="T14" fmla="*/ 42 w 43"/>
              <a:gd name="T15" fmla="*/ 27 h 43"/>
              <a:gd name="T16" fmla="*/ 43 w 43"/>
              <a:gd name="T17" fmla="*/ 17 h 43"/>
              <a:gd name="T18" fmla="*/ 34 w 43"/>
              <a:gd name="T19" fmla="*/ 17 h 43"/>
              <a:gd name="T20" fmla="*/ 32 w 43"/>
              <a:gd name="T21" fmla="*/ 13 h 43"/>
              <a:gd name="T22" fmla="*/ 35 w 43"/>
              <a:gd name="T23" fmla="*/ 4 h 43"/>
              <a:gd name="T24" fmla="*/ 27 w 43"/>
              <a:gd name="T25" fmla="*/ 0 h 43"/>
              <a:gd name="T26" fmla="*/ 22 w 43"/>
              <a:gd name="T27" fmla="*/ 7 h 43"/>
              <a:gd name="T28" fmla="*/ 19 w 43"/>
              <a:gd name="T29" fmla="*/ 7 h 43"/>
              <a:gd name="T30" fmla="*/ 15 w 43"/>
              <a:gd name="T31" fmla="*/ 0 h 43"/>
              <a:gd name="T32" fmla="*/ 7 w 43"/>
              <a:gd name="T33" fmla="*/ 6 h 43"/>
              <a:gd name="T34" fmla="*/ 10 w 43"/>
              <a:gd name="T35" fmla="*/ 12 h 43"/>
              <a:gd name="T36" fmla="*/ 7 w 43"/>
              <a:gd name="T37" fmla="*/ 16 h 43"/>
              <a:gd name="T38" fmla="*/ 0 w 43"/>
              <a:gd name="T39" fmla="*/ 16 h 43"/>
              <a:gd name="T40" fmla="*/ 0 w 43"/>
              <a:gd name="T41" fmla="*/ 27 h 43"/>
              <a:gd name="T42" fmla="*/ 7 w 43"/>
              <a:gd name="T43" fmla="*/ 27 h 43"/>
              <a:gd name="T44" fmla="*/ 10 w 43"/>
              <a:gd name="T45" fmla="*/ 30 h 43"/>
              <a:gd name="T46" fmla="*/ 6 w 43"/>
              <a:gd name="T47" fmla="*/ 38 h 43"/>
              <a:gd name="T48" fmla="*/ 14 w 43"/>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4" y="43"/>
                </a:moveTo>
                <a:cubicBezTo>
                  <a:pt x="16" y="41"/>
                  <a:pt x="17" y="38"/>
                  <a:pt x="19" y="36"/>
                </a:cubicBezTo>
                <a:cubicBezTo>
                  <a:pt x="20" y="36"/>
                  <a:pt x="21" y="36"/>
                  <a:pt x="22" y="36"/>
                </a:cubicBezTo>
                <a:cubicBezTo>
                  <a:pt x="24" y="38"/>
                  <a:pt x="26" y="41"/>
                  <a:pt x="27" y="43"/>
                </a:cubicBezTo>
                <a:cubicBezTo>
                  <a:pt x="30" y="41"/>
                  <a:pt x="32" y="40"/>
                  <a:pt x="34" y="38"/>
                </a:cubicBezTo>
                <a:cubicBezTo>
                  <a:pt x="33" y="36"/>
                  <a:pt x="32" y="33"/>
                  <a:pt x="31" y="30"/>
                </a:cubicBezTo>
                <a:cubicBezTo>
                  <a:pt x="32" y="29"/>
                  <a:pt x="33" y="28"/>
                  <a:pt x="33" y="27"/>
                </a:cubicBezTo>
                <a:cubicBezTo>
                  <a:pt x="36" y="27"/>
                  <a:pt x="39" y="27"/>
                  <a:pt x="42" y="27"/>
                </a:cubicBezTo>
                <a:cubicBezTo>
                  <a:pt x="42" y="23"/>
                  <a:pt x="43" y="20"/>
                  <a:pt x="43" y="17"/>
                </a:cubicBezTo>
                <a:cubicBezTo>
                  <a:pt x="40" y="17"/>
                  <a:pt x="37" y="17"/>
                  <a:pt x="34" y="17"/>
                </a:cubicBezTo>
                <a:cubicBezTo>
                  <a:pt x="33" y="16"/>
                  <a:pt x="33" y="15"/>
                  <a:pt x="32" y="13"/>
                </a:cubicBezTo>
                <a:cubicBezTo>
                  <a:pt x="33" y="10"/>
                  <a:pt x="34" y="7"/>
                  <a:pt x="35" y="4"/>
                </a:cubicBezTo>
                <a:cubicBezTo>
                  <a:pt x="32" y="3"/>
                  <a:pt x="30" y="2"/>
                  <a:pt x="27" y="0"/>
                </a:cubicBezTo>
                <a:cubicBezTo>
                  <a:pt x="26" y="3"/>
                  <a:pt x="24" y="5"/>
                  <a:pt x="22" y="7"/>
                </a:cubicBezTo>
                <a:cubicBezTo>
                  <a:pt x="21" y="7"/>
                  <a:pt x="20" y="7"/>
                  <a:pt x="19" y="7"/>
                </a:cubicBezTo>
                <a:cubicBezTo>
                  <a:pt x="17" y="5"/>
                  <a:pt x="16" y="3"/>
                  <a:pt x="15" y="0"/>
                </a:cubicBezTo>
                <a:cubicBezTo>
                  <a:pt x="12" y="2"/>
                  <a:pt x="9" y="4"/>
                  <a:pt x="7" y="6"/>
                </a:cubicBezTo>
                <a:cubicBezTo>
                  <a:pt x="8" y="8"/>
                  <a:pt x="9" y="10"/>
                  <a:pt x="10" y="12"/>
                </a:cubicBezTo>
                <a:cubicBezTo>
                  <a:pt x="9" y="13"/>
                  <a:pt x="8" y="15"/>
                  <a:pt x="7" y="16"/>
                </a:cubicBezTo>
                <a:cubicBezTo>
                  <a:pt x="5" y="16"/>
                  <a:pt x="2" y="16"/>
                  <a:pt x="0" y="16"/>
                </a:cubicBezTo>
                <a:cubicBezTo>
                  <a:pt x="0" y="20"/>
                  <a:pt x="0" y="23"/>
                  <a:pt x="0" y="27"/>
                </a:cubicBezTo>
                <a:cubicBezTo>
                  <a:pt x="2" y="27"/>
                  <a:pt x="5" y="27"/>
                  <a:pt x="7" y="27"/>
                </a:cubicBezTo>
                <a:cubicBezTo>
                  <a:pt x="8" y="28"/>
                  <a:pt x="9" y="29"/>
                  <a:pt x="10" y="30"/>
                </a:cubicBezTo>
                <a:cubicBezTo>
                  <a:pt x="8" y="33"/>
                  <a:pt x="7" y="35"/>
                  <a:pt x="6" y="38"/>
                </a:cubicBezTo>
                <a:cubicBezTo>
                  <a:pt x="9" y="40"/>
                  <a:pt x="12" y="41"/>
                  <a:pt x="14" y="43"/>
                </a:cubicBezTo>
                <a:close/>
              </a:path>
            </a:pathLst>
          </a:custGeom>
          <a:noFill/>
          <a:ln w="15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5" name="Oval 422">
            <a:extLst>
              <a:ext uri="{FF2B5EF4-FFF2-40B4-BE49-F238E27FC236}">
                <a16:creationId xmlns:a16="http://schemas.microsoft.com/office/drawing/2014/main" id="{194BB047-EBDB-4A42-A283-91E18176C54E}"/>
              </a:ext>
            </a:extLst>
          </p:cNvPr>
          <p:cNvSpPr>
            <a:spLocks noChangeArrowheads="1"/>
          </p:cNvSpPr>
          <p:nvPr/>
        </p:nvSpPr>
        <p:spPr bwMode="auto">
          <a:xfrm>
            <a:off x="3613243" y="1631071"/>
            <a:ext cx="80740" cy="77692"/>
          </a:xfrm>
          <a:prstGeom prst="ellipse">
            <a:avLst/>
          </a:prstGeom>
          <a:noFill/>
          <a:ln w="15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6" name="Oval 423">
            <a:extLst>
              <a:ext uri="{FF2B5EF4-FFF2-40B4-BE49-F238E27FC236}">
                <a16:creationId xmlns:a16="http://schemas.microsoft.com/office/drawing/2014/main" id="{F0D009CB-A95A-457E-910D-DCE85F1FB64E}"/>
              </a:ext>
            </a:extLst>
          </p:cNvPr>
          <p:cNvSpPr>
            <a:spLocks noChangeArrowheads="1"/>
          </p:cNvSpPr>
          <p:nvPr/>
        </p:nvSpPr>
        <p:spPr bwMode="auto">
          <a:xfrm>
            <a:off x="3613243" y="1941840"/>
            <a:ext cx="80740" cy="58275"/>
          </a:xfrm>
          <a:prstGeom prst="ellipse">
            <a:avLst/>
          </a:prstGeom>
          <a:noFill/>
          <a:ln w="15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7" name="Oval 424">
            <a:extLst>
              <a:ext uri="{FF2B5EF4-FFF2-40B4-BE49-F238E27FC236}">
                <a16:creationId xmlns:a16="http://schemas.microsoft.com/office/drawing/2014/main" id="{6C6996B7-C31E-43B7-856B-72E6E30CAA9B}"/>
              </a:ext>
            </a:extLst>
          </p:cNvPr>
          <p:cNvSpPr>
            <a:spLocks noChangeArrowheads="1"/>
          </p:cNvSpPr>
          <p:nvPr/>
        </p:nvSpPr>
        <p:spPr bwMode="auto">
          <a:xfrm>
            <a:off x="706600" y="2699335"/>
            <a:ext cx="1150552" cy="1107122"/>
          </a:xfrm>
          <a:prstGeom prst="ellipse">
            <a:avLst/>
          </a:prstGeom>
          <a:solidFill>
            <a:srgbClr val="E9475A"/>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18" name="Freeform 425">
            <a:extLst>
              <a:ext uri="{FF2B5EF4-FFF2-40B4-BE49-F238E27FC236}">
                <a16:creationId xmlns:a16="http://schemas.microsoft.com/office/drawing/2014/main" id="{5238CBD2-85CD-4BD0-B6D9-71F1C4375E30}"/>
              </a:ext>
            </a:extLst>
          </p:cNvPr>
          <p:cNvSpPr>
            <a:spLocks/>
          </p:cNvSpPr>
          <p:nvPr/>
        </p:nvSpPr>
        <p:spPr bwMode="auto">
          <a:xfrm>
            <a:off x="1069931" y="3029533"/>
            <a:ext cx="201850" cy="485583"/>
          </a:xfrm>
          <a:custGeom>
            <a:avLst/>
            <a:gdLst>
              <a:gd name="T0" fmla="*/ 39 w 39"/>
              <a:gd name="T1" fmla="*/ 0 h 95"/>
              <a:gd name="T2" fmla="*/ 39 w 39"/>
              <a:gd name="T3" fmla="*/ 91 h 95"/>
              <a:gd name="T4" fmla="*/ 33 w 39"/>
              <a:gd name="T5" fmla="*/ 94 h 95"/>
              <a:gd name="T6" fmla="*/ 20 w 39"/>
              <a:gd name="T7" fmla="*/ 89 h 95"/>
              <a:gd name="T8" fmla="*/ 27 w 39"/>
              <a:gd name="T9" fmla="*/ 84 h 95"/>
              <a:gd name="T10" fmla="*/ 31 w 39"/>
              <a:gd name="T11" fmla="*/ 79 h 95"/>
              <a:gd name="T12" fmla="*/ 31 w 39"/>
              <a:gd name="T13" fmla="*/ 77 h 95"/>
              <a:gd name="T14" fmla="*/ 28 w 39"/>
              <a:gd name="T15" fmla="*/ 78 h 95"/>
              <a:gd name="T16" fmla="*/ 24 w 39"/>
              <a:gd name="T17" fmla="*/ 83 h 95"/>
              <a:gd name="T18" fmla="*/ 17 w 39"/>
              <a:gd name="T19" fmla="*/ 87 h 95"/>
              <a:gd name="T20" fmla="*/ 6 w 39"/>
              <a:gd name="T21" fmla="*/ 80 h 95"/>
              <a:gd name="T22" fmla="*/ 2 w 39"/>
              <a:gd name="T23" fmla="*/ 72 h 95"/>
              <a:gd name="T24" fmla="*/ 4 w 39"/>
              <a:gd name="T25" fmla="*/ 67 h 95"/>
              <a:gd name="T26" fmla="*/ 24 w 39"/>
              <a:gd name="T27" fmla="*/ 60 h 95"/>
              <a:gd name="T28" fmla="*/ 26 w 39"/>
              <a:gd name="T29" fmla="*/ 61 h 95"/>
              <a:gd name="T30" fmla="*/ 29 w 39"/>
              <a:gd name="T31" fmla="*/ 63 h 95"/>
              <a:gd name="T32" fmla="*/ 30 w 39"/>
              <a:gd name="T33" fmla="*/ 63 h 95"/>
              <a:gd name="T34" fmla="*/ 30 w 39"/>
              <a:gd name="T35" fmla="*/ 59 h 95"/>
              <a:gd name="T36" fmla="*/ 18 w 39"/>
              <a:gd name="T37" fmla="*/ 57 h 95"/>
              <a:gd name="T38" fmla="*/ 8 w 39"/>
              <a:gd name="T39" fmla="*/ 61 h 95"/>
              <a:gd name="T40" fmla="*/ 1 w 39"/>
              <a:gd name="T41" fmla="*/ 54 h 95"/>
              <a:gd name="T42" fmla="*/ 1 w 39"/>
              <a:gd name="T43" fmla="*/ 44 h 95"/>
              <a:gd name="T44" fmla="*/ 10 w 39"/>
              <a:gd name="T45" fmla="*/ 23 h 95"/>
              <a:gd name="T46" fmla="*/ 16 w 39"/>
              <a:gd name="T47" fmla="*/ 21 h 95"/>
              <a:gd name="T48" fmla="*/ 22 w 39"/>
              <a:gd name="T49" fmla="*/ 17 h 95"/>
              <a:gd name="T50" fmla="*/ 21 w 39"/>
              <a:gd name="T51" fmla="*/ 15 h 95"/>
              <a:gd name="T52" fmla="*/ 18 w 39"/>
              <a:gd name="T53" fmla="*/ 13 h 95"/>
              <a:gd name="T54" fmla="*/ 18 w 39"/>
              <a:gd name="T55" fmla="*/ 7 h 95"/>
              <a:gd name="T56" fmla="*/ 26 w 39"/>
              <a:gd name="T57" fmla="*/ 0 h 95"/>
              <a:gd name="T58" fmla="*/ 39 w 39"/>
              <a:gd name="T5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95">
                <a:moveTo>
                  <a:pt x="39" y="0"/>
                </a:moveTo>
                <a:cubicBezTo>
                  <a:pt x="39" y="30"/>
                  <a:pt x="39" y="60"/>
                  <a:pt x="39" y="91"/>
                </a:cubicBezTo>
                <a:cubicBezTo>
                  <a:pt x="38" y="92"/>
                  <a:pt x="36" y="94"/>
                  <a:pt x="33" y="94"/>
                </a:cubicBezTo>
                <a:cubicBezTo>
                  <a:pt x="28" y="95"/>
                  <a:pt x="23" y="93"/>
                  <a:pt x="20" y="89"/>
                </a:cubicBezTo>
                <a:cubicBezTo>
                  <a:pt x="22" y="88"/>
                  <a:pt x="24" y="87"/>
                  <a:pt x="27" y="84"/>
                </a:cubicBezTo>
                <a:cubicBezTo>
                  <a:pt x="29" y="83"/>
                  <a:pt x="30" y="81"/>
                  <a:pt x="31" y="79"/>
                </a:cubicBezTo>
                <a:cubicBezTo>
                  <a:pt x="31" y="78"/>
                  <a:pt x="31" y="78"/>
                  <a:pt x="31" y="77"/>
                </a:cubicBezTo>
                <a:cubicBezTo>
                  <a:pt x="30" y="77"/>
                  <a:pt x="29" y="77"/>
                  <a:pt x="28" y="78"/>
                </a:cubicBezTo>
                <a:cubicBezTo>
                  <a:pt x="27" y="79"/>
                  <a:pt x="26" y="81"/>
                  <a:pt x="24" y="83"/>
                </a:cubicBezTo>
                <a:cubicBezTo>
                  <a:pt x="21" y="85"/>
                  <a:pt x="19" y="86"/>
                  <a:pt x="17" y="87"/>
                </a:cubicBezTo>
                <a:cubicBezTo>
                  <a:pt x="12" y="84"/>
                  <a:pt x="8" y="82"/>
                  <a:pt x="6" y="80"/>
                </a:cubicBezTo>
                <a:cubicBezTo>
                  <a:pt x="4" y="77"/>
                  <a:pt x="2" y="75"/>
                  <a:pt x="2" y="72"/>
                </a:cubicBezTo>
                <a:cubicBezTo>
                  <a:pt x="2" y="70"/>
                  <a:pt x="3" y="68"/>
                  <a:pt x="4" y="67"/>
                </a:cubicBezTo>
                <a:cubicBezTo>
                  <a:pt x="9" y="61"/>
                  <a:pt x="21" y="60"/>
                  <a:pt x="24" y="60"/>
                </a:cubicBezTo>
                <a:cubicBezTo>
                  <a:pt x="24" y="60"/>
                  <a:pt x="25" y="60"/>
                  <a:pt x="26" y="61"/>
                </a:cubicBezTo>
                <a:cubicBezTo>
                  <a:pt x="28" y="61"/>
                  <a:pt x="28" y="63"/>
                  <a:pt x="29" y="63"/>
                </a:cubicBezTo>
                <a:cubicBezTo>
                  <a:pt x="29" y="63"/>
                  <a:pt x="29" y="63"/>
                  <a:pt x="30" y="63"/>
                </a:cubicBezTo>
                <a:cubicBezTo>
                  <a:pt x="31" y="63"/>
                  <a:pt x="30" y="60"/>
                  <a:pt x="30" y="59"/>
                </a:cubicBezTo>
                <a:cubicBezTo>
                  <a:pt x="28" y="55"/>
                  <a:pt x="18" y="56"/>
                  <a:pt x="18" y="57"/>
                </a:cubicBezTo>
                <a:cubicBezTo>
                  <a:pt x="16" y="57"/>
                  <a:pt x="12" y="58"/>
                  <a:pt x="8" y="61"/>
                </a:cubicBezTo>
                <a:cubicBezTo>
                  <a:pt x="6" y="60"/>
                  <a:pt x="3" y="58"/>
                  <a:pt x="1" y="54"/>
                </a:cubicBezTo>
                <a:cubicBezTo>
                  <a:pt x="0" y="51"/>
                  <a:pt x="0" y="48"/>
                  <a:pt x="1" y="44"/>
                </a:cubicBezTo>
                <a:cubicBezTo>
                  <a:pt x="2" y="39"/>
                  <a:pt x="4" y="32"/>
                  <a:pt x="10" y="23"/>
                </a:cubicBezTo>
                <a:cubicBezTo>
                  <a:pt x="11" y="22"/>
                  <a:pt x="13" y="22"/>
                  <a:pt x="16" y="21"/>
                </a:cubicBezTo>
                <a:cubicBezTo>
                  <a:pt x="20" y="19"/>
                  <a:pt x="22" y="19"/>
                  <a:pt x="22" y="17"/>
                </a:cubicBezTo>
                <a:cubicBezTo>
                  <a:pt x="22" y="16"/>
                  <a:pt x="22" y="15"/>
                  <a:pt x="21" y="15"/>
                </a:cubicBezTo>
                <a:cubicBezTo>
                  <a:pt x="20" y="14"/>
                  <a:pt x="18" y="13"/>
                  <a:pt x="18" y="13"/>
                </a:cubicBezTo>
                <a:cubicBezTo>
                  <a:pt x="17" y="12"/>
                  <a:pt x="17" y="10"/>
                  <a:pt x="18" y="7"/>
                </a:cubicBezTo>
                <a:cubicBezTo>
                  <a:pt x="20" y="2"/>
                  <a:pt x="25" y="0"/>
                  <a:pt x="26" y="0"/>
                </a:cubicBezTo>
                <a:cubicBezTo>
                  <a:pt x="30" y="0"/>
                  <a:pt x="35" y="0"/>
                  <a:pt x="3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 name="Freeform 426">
            <a:extLst>
              <a:ext uri="{FF2B5EF4-FFF2-40B4-BE49-F238E27FC236}">
                <a16:creationId xmlns:a16="http://schemas.microsoft.com/office/drawing/2014/main" id="{D6DA6A79-821D-474D-A96B-66C0A4ED1092}"/>
              </a:ext>
            </a:extLst>
          </p:cNvPr>
          <p:cNvSpPr>
            <a:spLocks/>
          </p:cNvSpPr>
          <p:nvPr/>
        </p:nvSpPr>
        <p:spPr bwMode="auto">
          <a:xfrm>
            <a:off x="1170849" y="3146072"/>
            <a:ext cx="60561" cy="77692"/>
          </a:xfrm>
          <a:custGeom>
            <a:avLst/>
            <a:gdLst>
              <a:gd name="T0" fmla="*/ 2 w 13"/>
              <a:gd name="T1" fmla="*/ 16 h 16"/>
              <a:gd name="T2" fmla="*/ 1 w 13"/>
              <a:gd name="T3" fmla="*/ 16 h 16"/>
              <a:gd name="T4" fmla="*/ 1 w 13"/>
              <a:gd name="T5" fmla="*/ 14 h 16"/>
              <a:gd name="T6" fmla="*/ 8 w 13"/>
              <a:gd name="T7" fmla="*/ 7 h 16"/>
              <a:gd name="T8" fmla="*/ 11 w 13"/>
              <a:gd name="T9" fmla="*/ 1 h 16"/>
              <a:gd name="T10" fmla="*/ 12 w 13"/>
              <a:gd name="T11" fmla="*/ 0 h 16"/>
              <a:gd name="T12" fmla="*/ 13 w 13"/>
              <a:gd name="T13" fmla="*/ 1 h 16"/>
              <a:gd name="T14" fmla="*/ 10 w 13"/>
              <a:gd name="T15" fmla="*/ 8 h 16"/>
              <a:gd name="T16" fmla="*/ 2 w 13"/>
              <a:gd name="T17" fmla="*/ 16 h 16"/>
              <a:gd name="T18" fmla="*/ 2 w 13"/>
              <a:gd name="T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6">
                <a:moveTo>
                  <a:pt x="2" y="16"/>
                </a:moveTo>
                <a:cubicBezTo>
                  <a:pt x="1" y="16"/>
                  <a:pt x="1" y="16"/>
                  <a:pt x="1" y="16"/>
                </a:cubicBezTo>
                <a:cubicBezTo>
                  <a:pt x="0" y="15"/>
                  <a:pt x="1" y="14"/>
                  <a:pt x="1" y="14"/>
                </a:cubicBezTo>
                <a:cubicBezTo>
                  <a:pt x="3" y="13"/>
                  <a:pt x="6" y="11"/>
                  <a:pt x="8" y="7"/>
                </a:cubicBezTo>
                <a:cubicBezTo>
                  <a:pt x="10" y="5"/>
                  <a:pt x="10" y="3"/>
                  <a:pt x="11" y="1"/>
                </a:cubicBezTo>
                <a:cubicBezTo>
                  <a:pt x="11" y="0"/>
                  <a:pt x="11" y="0"/>
                  <a:pt x="12" y="0"/>
                </a:cubicBezTo>
                <a:cubicBezTo>
                  <a:pt x="12" y="0"/>
                  <a:pt x="13" y="0"/>
                  <a:pt x="13" y="1"/>
                </a:cubicBezTo>
                <a:cubicBezTo>
                  <a:pt x="12" y="4"/>
                  <a:pt x="11" y="6"/>
                  <a:pt x="10" y="8"/>
                </a:cubicBezTo>
                <a:cubicBezTo>
                  <a:pt x="8" y="12"/>
                  <a:pt x="4" y="15"/>
                  <a:pt x="2" y="16"/>
                </a:cubicBezTo>
                <a:cubicBezTo>
                  <a:pt x="2" y="16"/>
                  <a:pt x="2" y="16"/>
                  <a:pt x="2" y="16"/>
                </a:cubicBezTo>
                <a:close/>
              </a:path>
            </a:pathLst>
          </a:custGeom>
          <a:solidFill>
            <a:srgbClr val="1FA1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 name="Freeform 427">
            <a:extLst>
              <a:ext uri="{FF2B5EF4-FFF2-40B4-BE49-F238E27FC236}">
                <a16:creationId xmlns:a16="http://schemas.microsoft.com/office/drawing/2014/main" id="{F0D7BFF1-23A6-4683-A4A8-9CABE3E81B76}"/>
              </a:ext>
            </a:extLst>
          </p:cNvPr>
          <p:cNvSpPr>
            <a:spLocks/>
          </p:cNvSpPr>
          <p:nvPr/>
        </p:nvSpPr>
        <p:spPr bwMode="auto">
          <a:xfrm>
            <a:off x="1312151" y="3029533"/>
            <a:ext cx="201850" cy="485583"/>
          </a:xfrm>
          <a:custGeom>
            <a:avLst/>
            <a:gdLst>
              <a:gd name="T0" fmla="*/ 0 w 40"/>
              <a:gd name="T1" fmla="*/ 0 h 95"/>
              <a:gd name="T2" fmla="*/ 0 w 40"/>
              <a:gd name="T3" fmla="*/ 91 h 95"/>
              <a:gd name="T4" fmla="*/ 7 w 40"/>
              <a:gd name="T5" fmla="*/ 94 h 95"/>
              <a:gd name="T6" fmla="*/ 20 w 40"/>
              <a:gd name="T7" fmla="*/ 89 h 95"/>
              <a:gd name="T8" fmla="*/ 13 w 40"/>
              <a:gd name="T9" fmla="*/ 84 h 95"/>
              <a:gd name="T10" fmla="*/ 8 w 40"/>
              <a:gd name="T11" fmla="*/ 79 h 95"/>
              <a:gd name="T12" fmla="*/ 9 w 40"/>
              <a:gd name="T13" fmla="*/ 77 h 95"/>
              <a:gd name="T14" fmla="*/ 11 w 40"/>
              <a:gd name="T15" fmla="*/ 78 h 95"/>
              <a:gd name="T16" fmla="*/ 16 w 40"/>
              <a:gd name="T17" fmla="*/ 83 h 95"/>
              <a:gd name="T18" fmla="*/ 23 w 40"/>
              <a:gd name="T19" fmla="*/ 87 h 95"/>
              <a:gd name="T20" fmla="*/ 33 w 40"/>
              <a:gd name="T21" fmla="*/ 80 h 95"/>
              <a:gd name="T22" fmla="*/ 38 w 40"/>
              <a:gd name="T23" fmla="*/ 72 h 95"/>
              <a:gd name="T24" fmla="*/ 36 w 40"/>
              <a:gd name="T25" fmla="*/ 67 h 95"/>
              <a:gd name="T26" fmla="*/ 16 w 40"/>
              <a:gd name="T27" fmla="*/ 60 h 95"/>
              <a:gd name="T28" fmla="*/ 14 w 40"/>
              <a:gd name="T29" fmla="*/ 61 h 95"/>
              <a:gd name="T30" fmla="*/ 11 w 40"/>
              <a:gd name="T31" fmla="*/ 63 h 95"/>
              <a:gd name="T32" fmla="*/ 10 w 40"/>
              <a:gd name="T33" fmla="*/ 63 h 95"/>
              <a:gd name="T34" fmla="*/ 10 w 40"/>
              <a:gd name="T35" fmla="*/ 59 h 95"/>
              <a:gd name="T36" fmla="*/ 22 w 40"/>
              <a:gd name="T37" fmla="*/ 57 h 95"/>
              <a:gd name="T38" fmla="*/ 32 w 40"/>
              <a:gd name="T39" fmla="*/ 61 h 95"/>
              <a:gd name="T40" fmla="*/ 38 w 40"/>
              <a:gd name="T41" fmla="*/ 54 h 95"/>
              <a:gd name="T42" fmla="*/ 39 w 40"/>
              <a:gd name="T43" fmla="*/ 44 h 95"/>
              <a:gd name="T44" fmla="*/ 30 w 40"/>
              <a:gd name="T45" fmla="*/ 23 h 95"/>
              <a:gd name="T46" fmla="*/ 24 w 40"/>
              <a:gd name="T47" fmla="*/ 21 h 95"/>
              <a:gd name="T48" fmla="*/ 17 w 40"/>
              <a:gd name="T49" fmla="*/ 17 h 95"/>
              <a:gd name="T50" fmla="*/ 19 w 40"/>
              <a:gd name="T51" fmla="*/ 15 h 95"/>
              <a:gd name="T52" fmla="*/ 22 w 40"/>
              <a:gd name="T53" fmla="*/ 13 h 95"/>
              <a:gd name="T54" fmla="*/ 22 w 40"/>
              <a:gd name="T55" fmla="*/ 7 h 95"/>
              <a:gd name="T56" fmla="*/ 14 w 40"/>
              <a:gd name="T57" fmla="*/ 0 h 95"/>
              <a:gd name="T58" fmla="*/ 0 w 40"/>
              <a:gd name="T5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 h="95">
                <a:moveTo>
                  <a:pt x="0" y="0"/>
                </a:moveTo>
                <a:cubicBezTo>
                  <a:pt x="0" y="30"/>
                  <a:pt x="0" y="60"/>
                  <a:pt x="0" y="91"/>
                </a:cubicBezTo>
                <a:cubicBezTo>
                  <a:pt x="1" y="92"/>
                  <a:pt x="3" y="94"/>
                  <a:pt x="7" y="94"/>
                </a:cubicBezTo>
                <a:cubicBezTo>
                  <a:pt x="11" y="95"/>
                  <a:pt x="16" y="93"/>
                  <a:pt x="20" y="89"/>
                </a:cubicBezTo>
                <a:cubicBezTo>
                  <a:pt x="18" y="88"/>
                  <a:pt x="16" y="87"/>
                  <a:pt x="13" y="84"/>
                </a:cubicBezTo>
                <a:cubicBezTo>
                  <a:pt x="11" y="83"/>
                  <a:pt x="9" y="81"/>
                  <a:pt x="8" y="79"/>
                </a:cubicBezTo>
                <a:cubicBezTo>
                  <a:pt x="8" y="78"/>
                  <a:pt x="8" y="78"/>
                  <a:pt x="9" y="77"/>
                </a:cubicBezTo>
                <a:cubicBezTo>
                  <a:pt x="10" y="77"/>
                  <a:pt x="11" y="77"/>
                  <a:pt x="11" y="78"/>
                </a:cubicBezTo>
                <a:cubicBezTo>
                  <a:pt x="12" y="79"/>
                  <a:pt x="14" y="81"/>
                  <a:pt x="16" y="83"/>
                </a:cubicBezTo>
                <a:cubicBezTo>
                  <a:pt x="19" y="85"/>
                  <a:pt x="21" y="86"/>
                  <a:pt x="23" y="87"/>
                </a:cubicBezTo>
                <a:cubicBezTo>
                  <a:pt x="28" y="84"/>
                  <a:pt x="31" y="82"/>
                  <a:pt x="33" y="80"/>
                </a:cubicBezTo>
                <a:cubicBezTo>
                  <a:pt x="36" y="77"/>
                  <a:pt x="38" y="75"/>
                  <a:pt x="38" y="72"/>
                </a:cubicBezTo>
                <a:cubicBezTo>
                  <a:pt x="38" y="70"/>
                  <a:pt x="36" y="68"/>
                  <a:pt x="36" y="67"/>
                </a:cubicBezTo>
                <a:cubicBezTo>
                  <a:pt x="30" y="61"/>
                  <a:pt x="19" y="60"/>
                  <a:pt x="16" y="60"/>
                </a:cubicBezTo>
                <a:cubicBezTo>
                  <a:pt x="16" y="60"/>
                  <a:pt x="15" y="60"/>
                  <a:pt x="14" y="61"/>
                </a:cubicBezTo>
                <a:cubicBezTo>
                  <a:pt x="12" y="61"/>
                  <a:pt x="11" y="63"/>
                  <a:pt x="11" y="63"/>
                </a:cubicBezTo>
                <a:cubicBezTo>
                  <a:pt x="11" y="63"/>
                  <a:pt x="10" y="63"/>
                  <a:pt x="10" y="63"/>
                </a:cubicBezTo>
                <a:cubicBezTo>
                  <a:pt x="9" y="63"/>
                  <a:pt x="9" y="60"/>
                  <a:pt x="10" y="59"/>
                </a:cubicBezTo>
                <a:cubicBezTo>
                  <a:pt x="12" y="55"/>
                  <a:pt x="21" y="56"/>
                  <a:pt x="22" y="57"/>
                </a:cubicBezTo>
                <a:cubicBezTo>
                  <a:pt x="24" y="57"/>
                  <a:pt x="28" y="58"/>
                  <a:pt x="32" y="61"/>
                </a:cubicBezTo>
                <a:cubicBezTo>
                  <a:pt x="34" y="60"/>
                  <a:pt x="37" y="58"/>
                  <a:pt x="38" y="54"/>
                </a:cubicBezTo>
                <a:cubicBezTo>
                  <a:pt x="40" y="51"/>
                  <a:pt x="40" y="48"/>
                  <a:pt x="39" y="44"/>
                </a:cubicBezTo>
                <a:cubicBezTo>
                  <a:pt x="38" y="39"/>
                  <a:pt x="35" y="32"/>
                  <a:pt x="30" y="23"/>
                </a:cubicBezTo>
                <a:cubicBezTo>
                  <a:pt x="28" y="22"/>
                  <a:pt x="26" y="22"/>
                  <a:pt x="24" y="21"/>
                </a:cubicBezTo>
                <a:cubicBezTo>
                  <a:pt x="19" y="19"/>
                  <a:pt x="18" y="19"/>
                  <a:pt x="17" y="17"/>
                </a:cubicBezTo>
                <a:cubicBezTo>
                  <a:pt x="17" y="16"/>
                  <a:pt x="18" y="15"/>
                  <a:pt x="19" y="15"/>
                </a:cubicBezTo>
                <a:cubicBezTo>
                  <a:pt x="20" y="14"/>
                  <a:pt x="21" y="13"/>
                  <a:pt x="22" y="13"/>
                </a:cubicBezTo>
                <a:cubicBezTo>
                  <a:pt x="22" y="12"/>
                  <a:pt x="23" y="10"/>
                  <a:pt x="22" y="7"/>
                </a:cubicBezTo>
                <a:cubicBezTo>
                  <a:pt x="20" y="2"/>
                  <a:pt x="15" y="0"/>
                  <a:pt x="14" y="0"/>
                </a:cubicBezTo>
                <a:cubicBezTo>
                  <a:pt x="9" y="0"/>
                  <a:pt x="5"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1" name="Freeform 428">
            <a:extLst>
              <a:ext uri="{FF2B5EF4-FFF2-40B4-BE49-F238E27FC236}">
                <a16:creationId xmlns:a16="http://schemas.microsoft.com/office/drawing/2014/main" id="{3A8EF211-127B-480C-B113-95BFD98F3CEF}"/>
              </a:ext>
            </a:extLst>
          </p:cNvPr>
          <p:cNvSpPr>
            <a:spLocks/>
          </p:cNvSpPr>
          <p:nvPr/>
        </p:nvSpPr>
        <p:spPr bwMode="auto">
          <a:xfrm>
            <a:off x="1352521" y="3146072"/>
            <a:ext cx="60561" cy="77692"/>
          </a:xfrm>
          <a:custGeom>
            <a:avLst/>
            <a:gdLst>
              <a:gd name="T0" fmla="*/ 11 w 12"/>
              <a:gd name="T1" fmla="*/ 16 h 16"/>
              <a:gd name="T2" fmla="*/ 12 w 12"/>
              <a:gd name="T3" fmla="*/ 16 h 16"/>
              <a:gd name="T4" fmla="*/ 12 w 12"/>
              <a:gd name="T5" fmla="*/ 14 h 16"/>
              <a:gd name="T6" fmla="*/ 4 w 12"/>
              <a:gd name="T7" fmla="*/ 7 h 16"/>
              <a:gd name="T8" fmla="*/ 2 w 12"/>
              <a:gd name="T9" fmla="*/ 1 h 16"/>
              <a:gd name="T10" fmla="*/ 1 w 12"/>
              <a:gd name="T11" fmla="*/ 0 h 16"/>
              <a:gd name="T12" fmla="*/ 0 w 12"/>
              <a:gd name="T13" fmla="*/ 1 h 16"/>
              <a:gd name="T14" fmla="*/ 3 w 12"/>
              <a:gd name="T15" fmla="*/ 8 h 16"/>
              <a:gd name="T16" fmla="*/ 11 w 12"/>
              <a:gd name="T17" fmla="*/ 16 h 16"/>
              <a:gd name="T18" fmla="*/ 11 w 12"/>
              <a:gd name="T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6">
                <a:moveTo>
                  <a:pt x="11" y="16"/>
                </a:moveTo>
                <a:cubicBezTo>
                  <a:pt x="11" y="16"/>
                  <a:pt x="12" y="16"/>
                  <a:pt x="12" y="16"/>
                </a:cubicBezTo>
                <a:cubicBezTo>
                  <a:pt x="12" y="15"/>
                  <a:pt x="12" y="14"/>
                  <a:pt x="12" y="14"/>
                </a:cubicBezTo>
                <a:cubicBezTo>
                  <a:pt x="10" y="13"/>
                  <a:pt x="7" y="11"/>
                  <a:pt x="4" y="7"/>
                </a:cubicBezTo>
                <a:cubicBezTo>
                  <a:pt x="3" y="5"/>
                  <a:pt x="2" y="3"/>
                  <a:pt x="2" y="1"/>
                </a:cubicBezTo>
                <a:cubicBezTo>
                  <a:pt x="2" y="0"/>
                  <a:pt x="1" y="0"/>
                  <a:pt x="1" y="0"/>
                </a:cubicBezTo>
                <a:cubicBezTo>
                  <a:pt x="0" y="0"/>
                  <a:pt x="0" y="0"/>
                  <a:pt x="0" y="1"/>
                </a:cubicBezTo>
                <a:cubicBezTo>
                  <a:pt x="0" y="4"/>
                  <a:pt x="1" y="6"/>
                  <a:pt x="3" y="8"/>
                </a:cubicBezTo>
                <a:cubicBezTo>
                  <a:pt x="5" y="12"/>
                  <a:pt x="8" y="15"/>
                  <a:pt x="11" y="16"/>
                </a:cubicBezTo>
                <a:cubicBezTo>
                  <a:pt x="11" y="16"/>
                  <a:pt x="11" y="16"/>
                  <a:pt x="11" y="16"/>
                </a:cubicBezTo>
                <a:close/>
              </a:path>
            </a:pathLst>
          </a:custGeom>
          <a:solidFill>
            <a:srgbClr val="1FA1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2" name="Oval 429">
            <a:extLst>
              <a:ext uri="{FF2B5EF4-FFF2-40B4-BE49-F238E27FC236}">
                <a16:creationId xmlns:a16="http://schemas.microsoft.com/office/drawing/2014/main" id="{C4582101-F21D-4F09-95CE-260F7EC16E27}"/>
              </a:ext>
            </a:extLst>
          </p:cNvPr>
          <p:cNvSpPr>
            <a:spLocks noChangeArrowheads="1"/>
          </p:cNvSpPr>
          <p:nvPr/>
        </p:nvSpPr>
        <p:spPr bwMode="auto">
          <a:xfrm>
            <a:off x="5530813" y="776455"/>
            <a:ext cx="1130361" cy="1087693"/>
          </a:xfrm>
          <a:prstGeom prst="ellipse">
            <a:avLst/>
          </a:prstGeom>
          <a:solidFill>
            <a:srgbClr val="F8C95C"/>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23" name="Freeform 430">
            <a:extLst>
              <a:ext uri="{FF2B5EF4-FFF2-40B4-BE49-F238E27FC236}">
                <a16:creationId xmlns:a16="http://schemas.microsoft.com/office/drawing/2014/main" id="{A75896B5-AF39-489F-A773-662BF10C5D8B}"/>
              </a:ext>
            </a:extLst>
          </p:cNvPr>
          <p:cNvSpPr>
            <a:spLocks/>
          </p:cNvSpPr>
          <p:nvPr/>
        </p:nvSpPr>
        <p:spPr bwMode="auto">
          <a:xfrm>
            <a:off x="5813403" y="1087224"/>
            <a:ext cx="565180" cy="466154"/>
          </a:xfrm>
          <a:custGeom>
            <a:avLst/>
            <a:gdLst>
              <a:gd name="T0" fmla="*/ 51 w 104"/>
              <a:gd name="T1" fmla="*/ 92 h 92"/>
              <a:gd name="T2" fmla="*/ 24 w 104"/>
              <a:gd name="T3" fmla="*/ 69 h 92"/>
              <a:gd name="T4" fmla="*/ 1 w 104"/>
              <a:gd name="T5" fmla="*/ 30 h 92"/>
              <a:gd name="T6" fmla="*/ 9 w 104"/>
              <a:gd name="T7" fmla="*/ 9 h 92"/>
              <a:gd name="T8" fmla="*/ 24 w 104"/>
              <a:gd name="T9" fmla="*/ 2 h 92"/>
              <a:gd name="T10" fmla="*/ 38 w 104"/>
              <a:gd name="T11" fmla="*/ 4 h 92"/>
              <a:gd name="T12" fmla="*/ 52 w 104"/>
              <a:gd name="T13" fmla="*/ 14 h 92"/>
              <a:gd name="T14" fmla="*/ 69 w 104"/>
              <a:gd name="T15" fmla="*/ 2 h 92"/>
              <a:gd name="T16" fmla="*/ 89 w 104"/>
              <a:gd name="T17" fmla="*/ 6 h 92"/>
              <a:gd name="T18" fmla="*/ 101 w 104"/>
              <a:gd name="T19" fmla="*/ 20 h 92"/>
              <a:gd name="T20" fmla="*/ 100 w 104"/>
              <a:gd name="T21" fmla="*/ 41 h 92"/>
              <a:gd name="T22" fmla="*/ 91 w 104"/>
              <a:gd name="T23" fmla="*/ 55 h 92"/>
              <a:gd name="T24" fmla="*/ 51 w 104"/>
              <a:gd name="T25"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92">
                <a:moveTo>
                  <a:pt x="51" y="92"/>
                </a:moveTo>
                <a:cubicBezTo>
                  <a:pt x="39" y="84"/>
                  <a:pt x="30" y="75"/>
                  <a:pt x="24" y="69"/>
                </a:cubicBezTo>
                <a:cubicBezTo>
                  <a:pt x="11" y="57"/>
                  <a:pt x="0" y="45"/>
                  <a:pt x="1" y="30"/>
                </a:cubicBezTo>
                <a:cubicBezTo>
                  <a:pt x="1" y="27"/>
                  <a:pt x="1" y="16"/>
                  <a:pt x="9" y="9"/>
                </a:cubicBezTo>
                <a:cubicBezTo>
                  <a:pt x="15" y="4"/>
                  <a:pt x="22" y="3"/>
                  <a:pt x="24" y="2"/>
                </a:cubicBezTo>
                <a:cubicBezTo>
                  <a:pt x="31" y="1"/>
                  <a:pt x="36" y="3"/>
                  <a:pt x="38" y="4"/>
                </a:cubicBezTo>
                <a:cubicBezTo>
                  <a:pt x="46" y="6"/>
                  <a:pt x="50" y="11"/>
                  <a:pt x="52" y="14"/>
                </a:cubicBezTo>
                <a:cubicBezTo>
                  <a:pt x="53" y="12"/>
                  <a:pt x="59" y="4"/>
                  <a:pt x="69" y="2"/>
                </a:cubicBezTo>
                <a:cubicBezTo>
                  <a:pt x="79" y="0"/>
                  <a:pt x="87" y="5"/>
                  <a:pt x="89" y="6"/>
                </a:cubicBezTo>
                <a:cubicBezTo>
                  <a:pt x="92" y="8"/>
                  <a:pt x="98" y="12"/>
                  <a:pt x="101" y="20"/>
                </a:cubicBezTo>
                <a:cubicBezTo>
                  <a:pt x="104" y="29"/>
                  <a:pt x="101" y="37"/>
                  <a:pt x="100" y="41"/>
                </a:cubicBezTo>
                <a:cubicBezTo>
                  <a:pt x="98" y="48"/>
                  <a:pt x="94" y="53"/>
                  <a:pt x="91" y="55"/>
                </a:cubicBezTo>
                <a:cubicBezTo>
                  <a:pt x="78" y="71"/>
                  <a:pt x="59" y="86"/>
                  <a:pt x="51" y="9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4" name="Oval 431">
            <a:extLst>
              <a:ext uri="{FF2B5EF4-FFF2-40B4-BE49-F238E27FC236}">
                <a16:creationId xmlns:a16="http://schemas.microsoft.com/office/drawing/2014/main" id="{7D7401A6-4183-4457-BF1A-DFE2D485D2AE}"/>
              </a:ext>
            </a:extLst>
          </p:cNvPr>
          <p:cNvSpPr>
            <a:spLocks noChangeArrowheads="1"/>
          </p:cNvSpPr>
          <p:nvPr/>
        </p:nvSpPr>
        <p:spPr bwMode="auto">
          <a:xfrm>
            <a:off x="8134687" y="1281455"/>
            <a:ext cx="1130361" cy="1087693"/>
          </a:xfrm>
          <a:prstGeom prst="ellipse">
            <a:avLst/>
          </a:prstGeom>
          <a:solidFill>
            <a:srgbClr val="FFB98B"/>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25" name="Freeform 432">
            <a:extLst>
              <a:ext uri="{FF2B5EF4-FFF2-40B4-BE49-F238E27FC236}">
                <a16:creationId xmlns:a16="http://schemas.microsoft.com/office/drawing/2014/main" id="{361C73D7-E320-485E-ADA9-E3524FFB3BE6}"/>
              </a:ext>
            </a:extLst>
          </p:cNvPr>
          <p:cNvSpPr>
            <a:spLocks/>
          </p:cNvSpPr>
          <p:nvPr/>
        </p:nvSpPr>
        <p:spPr bwMode="auto">
          <a:xfrm>
            <a:off x="8598936" y="1902994"/>
            <a:ext cx="222042" cy="174814"/>
          </a:xfrm>
          <a:custGeom>
            <a:avLst/>
            <a:gdLst>
              <a:gd name="T0" fmla="*/ 5 w 39"/>
              <a:gd name="T1" fmla="*/ 1 h 35"/>
              <a:gd name="T2" fmla="*/ 18 w 39"/>
              <a:gd name="T3" fmla="*/ 0 h 35"/>
              <a:gd name="T4" fmla="*/ 34 w 39"/>
              <a:gd name="T5" fmla="*/ 1 h 35"/>
              <a:gd name="T6" fmla="*/ 37 w 39"/>
              <a:gd name="T7" fmla="*/ 3 h 35"/>
              <a:gd name="T8" fmla="*/ 38 w 39"/>
              <a:gd name="T9" fmla="*/ 6 h 35"/>
              <a:gd name="T10" fmla="*/ 36 w 39"/>
              <a:gd name="T11" fmla="*/ 10 h 35"/>
              <a:gd name="T12" fmla="*/ 38 w 39"/>
              <a:gd name="T13" fmla="*/ 13 h 35"/>
              <a:gd name="T14" fmla="*/ 35 w 39"/>
              <a:gd name="T15" fmla="*/ 19 h 35"/>
              <a:gd name="T16" fmla="*/ 34 w 39"/>
              <a:gd name="T17" fmla="*/ 26 h 35"/>
              <a:gd name="T18" fmla="*/ 29 w 39"/>
              <a:gd name="T19" fmla="*/ 27 h 35"/>
              <a:gd name="T20" fmla="*/ 22 w 39"/>
              <a:gd name="T21" fmla="*/ 34 h 35"/>
              <a:gd name="T22" fmla="*/ 10 w 39"/>
              <a:gd name="T23" fmla="*/ 27 h 35"/>
              <a:gd name="T24" fmla="*/ 5 w 39"/>
              <a:gd name="T25" fmla="*/ 25 h 35"/>
              <a:gd name="T26" fmla="*/ 5 w 39"/>
              <a:gd name="T27" fmla="*/ 21 h 35"/>
              <a:gd name="T28" fmla="*/ 2 w 39"/>
              <a:gd name="T29" fmla="*/ 18 h 35"/>
              <a:gd name="T30" fmla="*/ 2 w 39"/>
              <a:gd name="T31" fmla="*/ 11 h 35"/>
              <a:gd name="T32" fmla="*/ 3 w 39"/>
              <a:gd name="T33" fmla="*/ 10 h 35"/>
              <a:gd name="T34" fmla="*/ 1 w 39"/>
              <a:gd name="T35" fmla="*/ 7 h 35"/>
              <a:gd name="T36" fmla="*/ 5 w 39"/>
              <a:gd name="T3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35">
                <a:moveTo>
                  <a:pt x="5" y="1"/>
                </a:moveTo>
                <a:cubicBezTo>
                  <a:pt x="9" y="0"/>
                  <a:pt x="13" y="0"/>
                  <a:pt x="18" y="0"/>
                </a:cubicBezTo>
                <a:cubicBezTo>
                  <a:pt x="24" y="0"/>
                  <a:pt x="29" y="0"/>
                  <a:pt x="34" y="1"/>
                </a:cubicBezTo>
                <a:cubicBezTo>
                  <a:pt x="35" y="1"/>
                  <a:pt x="36" y="2"/>
                  <a:pt x="37" y="3"/>
                </a:cubicBezTo>
                <a:cubicBezTo>
                  <a:pt x="37" y="4"/>
                  <a:pt x="38" y="5"/>
                  <a:pt x="38" y="6"/>
                </a:cubicBezTo>
                <a:cubicBezTo>
                  <a:pt x="38" y="7"/>
                  <a:pt x="36" y="8"/>
                  <a:pt x="36" y="10"/>
                </a:cubicBezTo>
                <a:cubicBezTo>
                  <a:pt x="37" y="11"/>
                  <a:pt x="38" y="11"/>
                  <a:pt x="38" y="13"/>
                </a:cubicBezTo>
                <a:cubicBezTo>
                  <a:pt x="39" y="14"/>
                  <a:pt x="38" y="16"/>
                  <a:pt x="35" y="19"/>
                </a:cubicBezTo>
                <a:cubicBezTo>
                  <a:pt x="36" y="21"/>
                  <a:pt x="35" y="24"/>
                  <a:pt x="34" y="26"/>
                </a:cubicBezTo>
                <a:cubicBezTo>
                  <a:pt x="32" y="27"/>
                  <a:pt x="29" y="27"/>
                  <a:pt x="29" y="27"/>
                </a:cubicBezTo>
                <a:cubicBezTo>
                  <a:pt x="29" y="27"/>
                  <a:pt x="27" y="32"/>
                  <a:pt x="22" y="34"/>
                </a:cubicBezTo>
                <a:cubicBezTo>
                  <a:pt x="17" y="35"/>
                  <a:pt x="12" y="32"/>
                  <a:pt x="10" y="27"/>
                </a:cubicBezTo>
                <a:cubicBezTo>
                  <a:pt x="8" y="28"/>
                  <a:pt x="6" y="27"/>
                  <a:pt x="5" y="25"/>
                </a:cubicBezTo>
                <a:cubicBezTo>
                  <a:pt x="4" y="24"/>
                  <a:pt x="4" y="22"/>
                  <a:pt x="5" y="21"/>
                </a:cubicBezTo>
                <a:cubicBezTo>
                  <a:pt x="4" y="20"/>
                  <a:pt x="3" y="20"/>
                  <a:pt x="2" y="18"/>
                </a:cubicBezTo>
                <a:cubicBezTo>
                  <a:pt x="1" y="16"/>
                  <a:pt x="0" y="13"/>
                  <a:pt x="2" y="11"/>
                </a:cubicBezTo>
                <a:cubicBezTo>
                  <a:pt x="2" y="10"/>
                  <a:pt x="3" y="10"/>
                  <a:pt x="3" y="10"/>
                </a:cubicBezTo>
                <a:cubicBezTo>
                  <a:pt x="3" y="10"/>
                  <a:pt x="1" y="8"/>
                  <a:pt x="1" y="7"/>
                </a:cubicBezTo>
                <a:cubicBezTo>
                  <a:pt x="0" y="4"/>
                  <a:pt x="2" y="2"/>
                  <a:pt x="5"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6" name="Freeform 433">
            <a:extLst>
              <a:ext uri="{FF2B5EF4-FFF2-40B4-BE49-F238E27FC236}">
                <a16:creationId xmlns:a16="http://schemas.microsoft.com/office/drawing/2014/main" id="{0B0CB4AE-F474-4AC6-8AA3-3DA1CF10AB53}"/>
              </a:ext>
            </a:extLst>
          </p:cNvPr>
          <p:cNvSpPr>
            <a:spLocks noEditPoints="1"/>
          </p:cNvSpPr>
          <p:nvPr/>
        </p:nvSpPr>
        <p:spPr bwMode="auto">
          <a:xfrm>
            <a:off x="8538387" y="1572795"/>
            <a:ext cx="363330" cy="369045"/>
          </a:xfrm>
          <a:custGeom>
            <a:avLst/>
            <a:gdLst>
              <a:gd name="T0" fmla="*/ 45 w 65"/>
              <a:gd name="T1" fmla="*/ 70 h 70"/>
              <a:gd name="T2" fmla="*/ 18 w 65"/>
              <a:gd name="T3" fmla="*/ 70 h 70"/>
              <a:gd name="T4" fmla="*/ 18 w 65"/>
              <a:gd name="T5" fmla="*/ 66 h 70"/>
              <a:gd name="T6" fmla="*/ 16 w 65"/>
              <a:gd name="T7" fmla="*/ 54 h 70"/>
              <a:gd name="T8" fmla="*/ 12 w 65"/>
              <a:gd name="T9" fmla="*/ 49 h 70"/>
              <a:gd name="T10" fmla="*/ 1 w 65"/>
              <a:gd name="T11" fmla="*/ 27 h 70"/>
              <a:gd name="T12" fmla="*/ 11 w 65"/>
              <a:gd name="T13" fmla="*/ 9 h 70"/>
              <a:gd name="T14" fmla="*/ 36 w 65"/>
              <a:gd name="T15" fmla="*/ 2 h 70"/>
              <a:gd name="T16" fmla="*/ 63 w 65"/>
              <a:gd name="T17" fmla="*/ 25 h 70"/>
              <a:gd name="T18" fmla="*/ 58 w 65"/>
              <a:gd name="T19" fmla="*/ 44 h 70"/>
              <a:gd name="T20" fmla="*/ 53 w 65"/>
              <a:gd name="T21" fmla="*/ 50 h 70"/>
              <a:gd name="T22" fmla="*/ 49 w 65"/>
              <a:gd name="T23" fmla="*/ 55 h 70"/>
              <a:gd name="T24" fmla="*/ 45 w 65"/>
              <a:gd name="T25" fmla="*/ 67 h 70"/>
              <a:gd name="T26" fmla="*/ 45 w 65"/>
              <a:gd name="T27" fmla="*/ 70 h 70"/>
              <a:gd name="T28" fmla="*/ 24 w 65"/>
              <a:gd name="T29" fmla="*/ 64 h 70"/>
              <a:gd name="T30" fmla="*/ 40 w 65"/>
              <a:gd name="T31" fmla="*/ 64 h 70"/>
              <a:gd name="T32" fmla="*/ 44 w 65"/>
              <a:gd name="T33" fmla="*/ 51 h 70"/>
              <a:gd name="T34" fmla="*/ 49 w 65"/>
              <a:gd name="T35" fmla="*/ 45 h 70"/>
              <a:gd name="T36" fmla="*/ 53 w 65"/>
              <a:gd name="T37" fmla="*/ 41 h 70"/>
              <a:gd name="T38" fmla="*/ 57 w 65"/>
              <a:gd name="T39" fmla="*/ 26 h 70"/>
              <a:gd name="T40" fmla="*/ 36 w 65"/>
              <a:gd name="T41" fmla="*/ 7 h 70"/>
              <a:gd name="T42" fmla="*/ 15 w 65"/>
              <a:gd name="T43" fmla="*/ 14 h 70"/>
              <a:gd name="T44" fmla="*/ 7 w 65"/>
              <a:gd name="T45" fmla="*/ 27 h 70"/>
              <a:gd name="T46" fmla="*/ 16 w 65"/>
              <a:gd name="T47" fmla="*/ 44 h 70"/>
              <a:gd name="T48" fmla="*/ 17 w 65"/>
              <a:gd name="T49" fmla="*/ 45 h 70"/>
              <a:gd name="T50" fmla="*/ 21 w 65"/>
              <a:gd name="T51" fmla="*/ 52 h 70"/>
              <a:gd name="T52" fmla="*/ 24 w 65"/>
              <a:gd name="T53"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70">
                <a:moveTo>
                  <a:pt x="45" y="70"/>
                </a:moveTo>
                <a:cubicBezTo>
                  <a:pt x="18" y="70"/>
                  <a:pt x="18" y="70"/>
                  <a:pt x="18" y="70"/>
                </a:cubicBezTo>
                <a:cubicBezTo>
                  <a:pt x="18" y="66"/>
                  <a:pt x="18" y="66"/>
                  <a:pt x="18" y="66"/>
                </a:cubicBezTo>
                <a:cubicBezTo>
                  <a:pt x="18" y="63"/>
                  <a:pt x="18" y="59"/>
                  <a:pt x="16" y="54"/>
                </a:cubicBezTo>
                <a:cubicBezTo>
                  <a:pt x="15" y="52"/>
                  <a:pt x="14" y="51"/>
                  <a:pt x="12" y="49"/>
                </a:cubicBezTo>
                <a:cubicBezTo>
                  <a:pt x="10" y="48"/>
                  <a:pt x="0" y="39"/>
                  <a:pt x="1" y="27"/>
                </a:cubicBezTo>
                <a:cubicBezTo>
                  <a:pt x="2" y="17"/>
                  <a:pt x="8" y="12"/>
                  <a:pt x="11" y="9"/>
                </a:cubicBezTo>
                <a:cubicBezTo>
                  <a:pt x="13" y="8"/>
                  <a:pt x="23" y="0"/>
                  <a:pt x="36" y="2"/>
                </a:cubicBezTo>
                <a:cubicBezTo>
                  <a:pt x="48" y="3"/>
                  <a:pt x="62" y="12"/>
                  <a:pt x="63" y="25"/>
                </a:cubicBezTo>
                <a:cubicBezTo>
                  <a:pt x="65" y="34"/>
                  <a:pt x="59" y="42"/>
                  <a:pt x="58" y="44"/>
                </a:cubicBezTo>
                <a:cubicBezTo>
                  <a:pt x="57" y="47"/>
                  <a:pt x="55" y="48"/>
                  <a:pt x="53" y="50"/>
                </a:cubicBezTo>
                <a:cubicBezTo>
                  <a:pt x="51" y="51"/>
                  <a:pt x="50" y="52"/>
                  <a:pt x="49" y="55"/>
                </a:cubicBezTo>
                <a:cubicBezTo>
                  <a:pt x="47" y="58"/>
                  <a:pt x="46" y="62"/>
                  <a:pt x="45" y="67"/>
                </a:cubicBezTo>
                <a:lnTo>
                  <a:pt x="45" y="70"/>
                </a:lnTo>
                <a:close/>
                <a:moveTo>
                  <a:pt x="24" y="64"/>
                </a:moveTo>
                <a:cubicBezTo>
                  <a:pt x="40" y="64"/>
                  <a:pt x="40" y="64"/>
                  <a:pt x="40" y="64"/>
                </a:cubicBezTo>
                <a:cubicBezTo>
                  <a:pt x="40" y="59"/>
                  <a:pt x="41" y="55"/>
                  <a:pt x="44" y="51"/>
                </a:cubicBezTo>
                <a:cubicBezTo>
                  <a:pt x="45" y="48"/>
                  <a:pt x="47" y="47"/>
                  <a:pt x="49" y="45"/>
                </a:cubicBezTo>
                <a:cubicBezTo>
                  <a:pt x="51" y="44"/>
                  <a:pt x="52" y="43"/>
                  <a:pt x="53" y="41"/>
                </a:cubicBezTo>
                <a:cubicBezTo>
                  <a:pt x="54" y="40"/>
                  <a:pt x="58" y="33"/>
                  <a:pt x="57" y="26"/>
                </a:cubicBezTo>
                <a:cubicBezTo>
                  <a:pt x="56" y="16"/>
                  <a:pt x="45" y="9"/>
                  <a:pt x="36" y="7"/>
                </a:cubicBezTo>
                <a:cubicBezTo>
                  <a:pt x="24" y="6"/>
                  <a:pt x="16" y="13"/>
                  <a:pt x="15" y="14"/>
                </a:cubicBezTo>
                <a:cubicBezTo>
                  <a:pt x="12" y="16"/>
                  <a:pt x="7" y="20"/>
                  <a:pt x="7" y="27"/>
                </a:cubicBezTo>
                <a:cubicBezTo>
                  <a:pt x="6" y="37"/>
                  <a:pt x="16" y="44"/>
                  <a:pt x="16" y="44"/>
                </a:cubicBezTo>
                <a:cubicBezTo>
                  <a:pt x="17" y="45"/>
                  <a:pt x="17" y="45"/>
                  <a:pt x="17" y="45"/>
                </a:cubicBezTo>
                <a:cubicBezTo>
                  <a:pt x="19" y="47"/>
                  <a:pt x="20" y="49"/>
                  <a:pt x="21" y="52"/>
                </a:cubicBezTo>
                <a:cubicBezTo>
                  <a:pt x="24" y="56"/>
                  <a:pt x="24" y="60"/>
                  <a:pt x="24"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7" name="Freeform 434">
            <a:extLst>
              <a:ext uri="{FF2B5EF4-FFF2-40B4-BE49-F238E27FC236}">
                <a16:creationId xmlns:a16="http://schemas.microsoft.com/office/drawing/2014/main" id="{36C5C6F8-647D-4D2A-97CE-068C10801E6E}"/>
              </a:ext>
            </a:extLst>
          </p:cNvPr>
          <p:cNvSpPr>
            <a:spLocks/>
          </p:cNvSpPr>
          <p:nvPr/>
        </p:nvSpPr>
        <p:spPr bwMode="auto">
          <a:xfrm>
            <a:off x="8699867" y="1669917"/>
            <a:ext cx="100931" cy="58275"/>
          </a:xfrm>
          <a:custGeom>
            <a:avLst/>
            <a:gdLst>
              <a:gd name="T0" fmla="*/ 14 w 17"/>
              <a:gd name="T1" fmla="*/ 13 h 13"/>
              <a:gd name="T2" fmla="*/ 13 w 17"/>
              <a:gd name="T3" fmla="*/ 11 h 13"/>
              <a:gd name="T4" fmla="*/ 11 w 17"/>
              <a:gd name="T5" fmla="*/ 7 h 13"/>
              <a:gd name="T6" fmla="*/ 3 w 17"/>
              <a:gd name="T7" fmla="*/ 5 h 13"/>
              <a:gd name="T8" fmla="*/ 0 w 17"/>
              <a:gd name="T9" fmla="*/ 4 h 13"/>
              <a:gd name="T10" fmla="*/ 2 w 17"/>
              <a:gd name="T11" fmla="*/ 1 h 13"/>
              <a:gd name="T12" fmla="*/ 14 w 17"/>
              <a:gd name="T13" fmla="*/ 5 h 13"/>
              <a:gd name="T14" fmla="*/ 16 w 17"/>
              <a:gd name="T15" fmla="*/ 11 h 13"/>
              <a:gd name="T16" fmla="*/ 15 w 17"/>
              <a:gd name="T17" fmla="*/ 13 h 13"/>
              <a:gd name="T18" fmla="*/ 14 w 17"/>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3">
                <a:moveTo>
                  <a:pt x="14" y="13"/>
                </a:moveTo>
                <a:cubicBezTo>
                  <a:pt x="13" y="13"/>
                  <a:pt x="13" y="12"/>
                  <a:pt x="13" y="11"/>
                </a:cubicBezTo>
                <a:cubicBezTo>
                  <a:pt x="12" y="10"/>
                  <a:pt x="12" y="9"/>
                  <a:pt x="11" y="7"/>
                </a:cubicBezTo>
                <a:cubicBezTo>
                  <a:pt x="9" y="5"/>
                  <a:pt x="6" y="4"/>
                  <a:pt x="3" y="5"/>
                </a:cubicBezTo>
                <a:cubicBezTo>
                  <a:pt x="2" y="5"/>
                  <a:pt x="1" y="5"/>
                  <a:pt x="0" y="4"/>
                </a:cubicBezTo>
                <a:cubicBezTo>
                  <a:pt x="0" y="2"/>
                  <a:pt x="1" y="1"/>
                  <a:pt x="2" y="1"/>
                </a:cubicBezTo>
                <a:cubicBezTo>
                  <a:pt x="7" y="0"/>
                  <a:pt x="11" y="1"/>
                  <a:pt x="14" y="5"/>
                </a:cubicBezTo>
                <a:cubicBezTo>
                  <a:pt x="16" y="7"/>
                  <a:pt x="16" y="9"/>
                  <a:pt x="16" y="11"/>
                </a:cubicBezTo>
                <a:cubicBezTo>
                  <a:pt x="17" y="12"/>
                  <a:pt x="16" y="13"/>
                  <a:pt x="15" y="13"/>
                </a:cubicBezTo>
                <a:cubicBezTo>
                  <a:pt x="15" y="13"/>
                  <a:pt x="15" y="13"/>
                  <a:pt x="14"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8" name="Oval 441">
            <a:extLst>
              <a:ext uri="{FF2B5EF4-FFF2-40B4-BE49-F238E27FC236}">
                <a16:creationId xmlns:a16="http://schemas.microsoft.com/office/drawing/2014/main" id="{546AE798-D37B-4545-AB54-2CAAD2CE90D0}"/>
              </a:ext>
            </a:extLst>
          </p:cNvPr>
          <p:cNvSpPr>
            <a:spLocks noChangeArrowheads="1"/>
          </p:cNvSpPr>
          <p:nvPr/>
        </p:nvSpPr>
        <p:spPr bwMode="auto">
          <a:xfrm>
            <a:off x="10355039" y="2699335"/>
            <a:ext cx="1150552" cy="1126539"/>
          </a:xfrm>
          <a:prstGeom prst="ellipse">
            <a:avLst/>
          </a:prstGeom>
          <a:solidFill>
            <a:srgbClr val="C6C6C6"/>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29" name="Freeform 442">
            <a:extLst>
              <a:ext uri="{FF2B5EF4-FFF2-40B4-BE49-F238E27FC236}">
                <a16:creationId xmlns:a16="http://schemas.microsoft.com/office/drawing/2014/main" id="{88C890F4-4A8C-47FD-ABFA-E39E295F4230}"/>
              </a:ext>
            </a:extLst>
          </p:cNvPr>
          <p:cNvSpPr>
            <a:spLocks/>
          </p:cNvSpPr>
          <p:nvPr/>
        </p:nvSpPr>
        <p:spPr bwMode="auto">
          <a:xfrm>
            <a:off x="10677999" y="2990687"/>
            <a:ext cx="484440" cy="524429"/>
          </a:xfrm>
          <a:custGeom>
            <a:avLst/>
            <a:gdLst>
              <a:gd name="T0" fmla="*/ 3 w 88"/>
              <a:gd name="T1" fmla="*/ 13 h 100"/>
              <a:gd name="T2" fmla="*/ 1 w 88"/>
              <a:gd name="T3" fmla="*/ 32 h 100"/>
              <a:gd name="T4" fmla="*/ 1 w 88"/>
              <a:gd name="T5" fmla="*/ 45 h 100"/>
              <a:gd name="T6" fmla="*/ 2 w 88"/>
              <a:gd name="T7" fmla="*/ 54 h 100"/>
              <a:gd name="T8" fmla="*/ 22 w 88"/>
              <a:gd name="T9" fmla="*/ 86 h 100"/>
              <a:gd name="T10" fmla="*/ 40 w 88"/>
              <a:gd name="T11" fmla="*/ 99 h 100"/>
              <a:gd name="T12" fmla="*/ 45 w 88"/>
              <a:gd name="T13" fmla="*/ 100 h 100"/>
              <a:gd name="T14" fmla="*/ 55 w 88"/>
              <a:gd name="T15" fmla="*/ 96 h 100"/>
              <a:gd name="T16" fmla="*/ 79 w 88"/>
              <a:gd name="T17" fmla="*/ 71 h 100"/>
              <a:gd name="T18" fmla="*/ 87 w 88"/>
              <a:gd name="T19" fmla="*/ 53 h 100"/>
              <a:gd name="T20" fmla="*/ 88 w 88"/>
              <a:gd name="T21" fmla="*/ 34 h 100"/>
              <a:gd name="T22" fmla="*/ 88 w 88"/>
              <a:gd name="T23" fmla="*/ 15 h 100"/>
              <a:gd name="T24" fmla="*/ 77 w 88"/>
              <a:gd name="T25" fmla="*/ 14 h 100"/>
              <a:gd name="T26" fmla="*/ 58 w 88"/>
              <a:gd name="T27" fmla="*/ 8 h 100"/>
              <a:gd name="T28" fmla="*/ 43 w 88"/>
              <a:gd name="T29" fmla="*/ 0 h 100"/>
              <a:gd name="T30" fmla="*/ 30 w 88"/>
              <a:gd name="T31" fmla="*/ 10 h 100"/>
              <a:gd name="T32" fmla="*/ 3 w 88"/>
              <a:gd name="T33" fmla="*/ 1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00">
                <a:moveTo>
                  <a:pt x="3" y="13"/>
                </a:moveTo>
                <a:cubicBezTo>
                  <a:pt x="2" y="22"/>
                  <a:pt x="1" y="28"/>
                  <a:pt x="1" y="32"/>
                </a:cubicBezTo>
                <a:cubicBezTo>
                  <a:pt x="1" y="37"/>
                  <a:pt x="0" y="40"/>
                  <a:pt x="1" y="45"/>
                </a:cubicBezTo>
                <a:cubicBezTo>
                  <a:pt x="1" y="50"/>
                  <a:pt x="1" y="53"/>
                  <a:pt x="2" y="54"/>
                </a:cubicBezTo>
                <a:cubicBezTo>
                  <a:pt x="4" y="66"/>
                  <a:pt x="12" y="76"/>
                  <a:pt x="22" y="86"/>
                </a:cubicBezTo>
                <a:cubicBezTo>
                  <a:pt x="22" y="86"/>
                  <a:pt x="31" y="96"/>
                  <a:pt x="40" y="99"/>
                </a:cubicBezTo>
                <a:cubicBezTo>
                  <a:pt x="41" y="100"/>
                  <a:pt x="43" y="100"/>
                  <a:pt x="45" y="100"/>
                </a:cubicBezTo>
                <a:cubicBezTo>
                  <a:pt x="50" y="100"/>
                  <a:pt x="53" y="98"/>
                  <a:pt x="55" y="96"/>
                </a:cubicBezTo>
                <a:cubicBezTo>
                  <a:pt x="71" y="83"/>
                  <a:pt x="79" y="71"/>
                  <a:pt x="79" y="71"/>
                </a:cubicBezTo>
                <a:cubicBezTo>
                  <a:pt x="83" y="65"/>
                  <a:pt x="86" y="60"/>
                  <a:pt x="87" y="53"/>
                </a:cubicBezTo>
                <a:cubicBezTo>
                  <a:pt x="88" y="50"/>
                  <a:pt x="88" y="47"/>
                  <a:pt x="88" y="34"/>
                </a:cubicBezTo>
                <a:cubicBezTo>
                  <a:pt x="88" y="27"/>
                  <a:pt x="88" y="20"/>
                  <a:pt x="88" y="15"/>
                </a:cubicBezTo>
                <a:cubicBezTo>
                  <a:pt x="85" y="15"/>
                  <a:pt x="81" y="15"/>
                  <a:pt x="77" y="14"/>
                </a:cubicBezTo>
                <a:cubicBezTo>
                  <a:pt x="70" y="13"/>
                  <a:pt x="66" y="11"/>
                  <a:pt x="58" y="8"/>
                </a:cubicBezTo>
                <a:cubicBezTo>
                  <a:pt x="55" y="6"/>
                  <a:pt x="49" y="3"/>
                  <a:pt x="43" y="0"/>
                </a:cubicBezTo>
                <a:cubicBezTo>
                  <a:pt x="41" y="3"/>
                  <a:pt x="36" y="7"/>
                  <a:pt x="30" y="10"/>
                </a:cubicBezTo>
                <a:cubicBezTo>
                  <a:pt x="18" y="16"/>
                  <a:pt x="7" y="14"/>
                  <a:pt x="3"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0" name="Oval 443">
            <a:extLst>
              <a:ext uri="{FF2B5EF4-FFF2-40B4-BE49-F238E27FC236}">
                <a16:creationId xmlns:a16="http://schemas.microsoft.com/office/drawing/2014/main" id="{EDB6C907-6780-4AB5-B719-F49DE2AF37D5}"/>
              </a:ext>
            </a:extLst>
          </p:cNvPr>
          <p:cNvSpPr>
            <a:spLocks noChangeArrowheads="1"/>
          </p:cNvSpPr>
          <p:nvPr/>
        </p:nvSpPr>
        <p:spPr bwMode="auto">
          <a:xfrm>
            <a:off x="10980768" y="3282027"/>
            <a:ext cx="242220" cy="233077"/>
          </a:xfrm>
          <a:prstGeom prst="ellipse">
            <a:avLst/>
          </a:prstGeom>
          <a:solidFill>
            <a:srgbClr val="C6C6C6"/>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31" name="Freeform 444">
            <a:extLst>
              <a:ext uri="{FF2B5EF4-FFF2-40B4-BE49-F238E27FC236}">
                <a16:creationId xmlns:a16="http://schemas.microsoft.com/office/drawing/2014/main" id="{62A30B10-046B-47F7-8202-77AFFC18219D}"/>
              </a:ext>
            </a:extLst>
          </p:cNvPr>
          <p:cNvSpPr>
            <a:spLocks/>
          </p:cNvSpPr>
          <p:nvPr/>
        </p:nvSpPr>
        <p:spPr bwMode="auto">
          <a:xfrm>
            <a:off x="11021138" y="3340303"/>
            <a:ext cx="161480" cy="135968"/>
          </a:xfrm>
          <a:custGeom>
            <a:avLst/>
            <a:gdLst>
              <a:gd name="T0" fmla="*/ 0 w 32"/>
              <a:gd name="T1" fmla="*/ 14 h 28"/>
              <a:gd name="T2" fmla="*/ 2 w 32"/>
              <a:gd name="T3" fmla="*/ 12 h 28"/>
              <a:gd name="T4" fmla="*/ 4 w 32"/>
              <a:gd name="T5" fmla="*/ 11 h 28"/>
              <a:gd name="T6" fmla="*/ 7 w 32"/>
              <a:gd name="T7" fmla="*/ 12 h 28"/>
              <a:gd name="T8" fmla="*/ 8 w 32"/>
              <a:gd name="T9" fmla="*/ 14 h 28"/>
              <a:gd name="T10" fmla="*/ 10 w 32"/>
              <a:gd name="T11" fmla="*/ 18 h 28"/>
              <a:gd name="T12" fmla="*/ 15 w 32"/>
              <a:gd name="T13" fmla="*/ 11 h 28"/>
              <a:gd name="T14" fmla="*/ 18 w 32"/>
              <a:gd name="T15" fmla="*/ 7 h 28"/>
              <a:gd name="T16" fmla="*/ 25 w 32"/>
              <a:gd name="T17" fmla="*/ 2 h 28"/>
              <a:gd name="T18" fmla="*/ 27 w 32"/>
              <a:gd name="T19" fmla="*/ 0 h 28"/>
              <a:gd name="T20" fmla="*/ 30 w 32"/>
              <a:gd name="T21" fmla="*/ 0 h 28"/>
              <a:gd name="T22" fmla="*/ 32 w 32"/>
              <a:gd name="T23" fmla="*/ 0 h 28"/>
              <a:gd name="T24" fmla="*/ 20 w 32"/>
              <a:gd name="T25" fmla="*/ 13 h 28"/>
              <a:gd name="T26" fmla="*/ 16 w 32"/>
              <a:gd name="T27" fmla="*/ 19 h 28"/>
              <a:gd name="T28" fmla="*/ 13 w 32"/>
              <a:gd name="T29" fmla="*/ 25 h 28"/>
              <a:gd name="T30" fmla="*/ 9 w 32"/>
              <a:gd name="T31" fmla="*/ 28 h 28"/>
              <a:gd name="T32" fmla="*/ 7 w 32"/>
              <a:gd name="T33" fmla="*/ 27 h 28"/>
              <a:gd name="T34" fmla="*/ 7 w 32"/>
              <a:gd name="T35" fmla="*/ 25 h 28"/>
              <a:gd name="T36" fmla="*/ 6 w 32"/>
              <a:gd name="T37" fmla="*/ 22 h 28"/>
              <a:gd name="T38" fmla="*/ 3 w 32"/>
              <a:gd name="T39" fmla="*/ 17 h 28"/>
              <a:gd name="T40" fmla="*/ 1 w 32"/>
              <a:gd name="T41" fmla="*/ 15 h 28"/>
              <a:gd name="T42" fmla="*/ 0 w 32"/>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28">
                <a:moveTo>
                  <a:pt x="0" y="14"/>
                </a:moveTo>
                <a:cubicBezTo>
                  <a:pt x="0" y="14"/>
                  <a:pt x="1" y="13"/>
                  <a:pt x="2" y="12"/>
                </a:cubicBezTo>
                <a:cubicBezTo>
                  <a:pt x="2" y="12"/>
                  <a:pt x="3" y="11"/>
                  <a:pt x="4" y="11"/>
                </a:cubicBezTo>
                <a:cubicBezTo>
                  <a:pt x="5" y="11"/>
                  <a:pt x="6" y="12"/>
                  <a:pt x="7" y="12"/>
                </a:cubicBezTo>
                <a:cubicBezTo>
                  <a:pt x="7" y="13"/>
                  <a:pt x="8" y="13"/>
                  <a:pt x="8" y="14"/>
                </a:cubicBezTo>
                <a:cubicBezTo>
                  <a:pt x="9" y="15"/>
                  <a:pt x="10" y="16"/>
                  <a:pt x="10" y="18"/>
                </a:cubicBezTo>
                <a:cubicBezTo>
                  <a:pt x="12" y="16"/>
                  <a:pt x="13" y="14"/>
                  <a:pt x="15" y="11"/>
                </a:cubicBezTo>
                <a:cubicBezTo>
                  <a:pt x="17" y="9"/>
                  <a:pt x="17" y="8"/>
                  <a:pt x="18" y="7"/>
                </a:cubicBezTo>
                <a:cubicBezTo>
                  <a:pt x="20" y="6"/>
                  <a:pt x="22" y="4"/>
                  <a:pt x="25" y="2"/>
                </a:cubicBezTo>
                <a:cubicBezTo>
                  <a:pt x="26" y="1"/>
                  <a:pt x="27" y="1"/>
                  <a:pt x="27" y="0"/>
                </a:cubicBezTo>
                <a:cubicBezTo>
                  <a:pt x="28" y="0"/>
                  <a:pt x="29" y="0"/>
                  <a:pt x="30" y="0"/>
                </a:cubicBezTo>
                <a:cubicBezTo>
                  <a:pt x="31" y="0"/>
                  <a:pt x="31" y="0"/>
                  <a:pt x="32" y="0"/>
                </a:cubicBezTo>
                <a:cubicBezTo>
                  <a:pt x="29" y="3"/>
                  <a:pt x="24" y="7"/>
                  <a:pt x="20" y="13"/>
                </a:cubicBezTo>
                <a:cubicBezTo>
                  <a:pt x="18" y="16"/>
                  <a:pt x="17" y="17"/>
                  <a:pt x="16" y="19"/>
                </a:cubicBezTo>
                <a:cubicBezTo>
                  <a:pt x="15" y="21"/>
                  <a:pt x="14" y="23"/>
                  <a:pt x="13" y="25"/>
                </a:cubicBezTo>
                <a:cubicBezTo>
                  <a:pt x="11" y="27"/>
                  <a:pt x="10" y="28"/>
                  <a:pt x="9" y="28"/>
                </a:cubicBezTo>
                <a:cubicBezTo>
                  <a:pt x="8" y="28"/>
                  <a:pt x="8" y="28"/>
                  <a:pt x="7" y="27"/>
                </a:cubicBezTo>
                <a:cubicBezTo>
                  <a:pt x="7" y="27"/>
                  <a:pt x="7" y="26"/>
                  <a:pt x="7" y="25"/>
                </a:cubicBezTo>
                <a:cubicBezTo>
                  <a:pt x="7" y="24"/>
                  <a:pt x="6" y="24"/>
                  <a:pt x="6" y="22"/>
                </a:cubicBezTo>
                <a:cubicBezTo>
                  <a:pt x="5" y="20"/>
                  <a:pt x="4" y="19"/>
                  <a:pt x="3" y="17"/>
                </a:cubicBezTo>
                <a:cubicBezTo>
                  <a:pt x="3" y="16"/>
                  <a:pt x="2" y="15"/>
                  <a:pt x="1" y="15"/>
                </a:cubicBezTo>
                <a:cubicBezTo>
                  <a:pt x="1" y="14"/>
                  <a:pt x="0" y="14"/>
                  <a:pt x="0"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2" name="CuadroTexto 31">
            <a:extLst>
              <a:ext uri="{FF2B5EF4-FFF2-40B4-BE49-F238E27FC236}">
                <a16:creationId xmlns:a16="http://schemas.microsoft.com/office/drawing/2014/main" id="{0852C443-1567-4F7B-BD01-E9862D3C6CD2}"/>
              </a:ext>
            </a:extLst>
          </p:cNvPr>
          <p:cNvSpPr txBox="1"/>
          <p:nvPr/>
        </p:nvSpPr>
        <p:spPr>
          <a:xfrm>
            <a:off x="961153" y="4948806"/>
            <a:ext cx="1770388" cy="369332"/>
          </a:xfrm>
          <a:prstGeom prst="rect">
            <a:avLst/>
          </a:prstGeom>
          <a:noFill/>
        </p:spPr>
        <p:txBody>
          <a:bodyPr wrap="square" rtlCol="0">
            <a:spAutoFit/>
          </a:bodyPr>
          <a:lstStyle/>
          <a:p>
            <a:pPr algn="ctr"/>
            <a:r>
              <a:rPr lang="en-US" b="1" dirty="0">
                <a:solidFill>
                  <a:srgbClr val="E9475A"/>
                </a:solidFill>
                <a:cs typeface="Times New Roman" panose="02020603050405020304" pitchFamily="18" charset="0"/>
              </a:rPr>
              <a:t>Psicologia I</a:t>
            </a:r>
          </a:p>
        </p:txBody>
      </p:sp>
      <p:sp>
        <p:nvSpPr>
          <p:cNvPr id="33" name="CuadroTexto 32">
            <a:extLst>
              <a:ext uri="{FF2B5EF4-FFF2-40B4-BE49-F238E27FC236}">
                <a16:creationId xmlns:a16="http://schemas.microsoft.com/office/drawing/2014/main" id="{294A28C9-BD99-4709-9FF7-C2FBB0611642}"/>
              </a:ext>
            </a:extLst>
          </p:cNvPr>
          <p:cNvSpPr txBox="1"/>
          <p:nvPr/>
        </p:nvSpPr>
        <p:spPr>
          <a:xfrm>
            <a:off x="935878" y="5641927"/>
            <a:ext cx="1770388" cy="646331"/>
          </a:xfrm>
          <a:prstGeom prst="rect">
            <a:avLst/>
          </a:prstGeom>
          <a:noFill/>
        </p:spPr>
        <p:txBody>
          <a:bodyPr wrap="square" rtlCol="0">
            <a:spAutoFit/>
          </a:bodyPr>
          <a:lstStyle/>
          <a:p>
            <a:pPr algn="ctr"/>
            <a:r>
              <a:rPr lang="en-US" sz="1200" dirty="0"/>
              <a:t>There are many variations of passages of Lorem</a:t>
            </a:r>
            <a:endParaRPr lang="en-US" sz="1200" dirty="0">
              <a:latin typeface="Times New Roman" panose="02020603050405020304" pitchFamily="18" charset="0"/>
              <a:cs typeface="Times New Roman" panose="02020603050405020304" pitchFamily="18" charset="0"/>
            </a:endParaRPr>
          </a:p>
        </p:txBody>
      </p:sp>
      <p:sp>
        <p:nvSpPr>
          <p:cNvPr id="34" name="CuadroTexto 33">
            <a:extLst>
              <a:ext uri="{FF2B5EF4-FFF2-40B4-BE49-F238E27FC236}">
                <a16:creationId xmlns:a16="http://schemas.microsoft.com/office/drawing/2014/main" id="{95AB813D-CF7B-4F53-9A9B-55083A4137B9}"/>
              </a:ext>
            </a:extLst>
          </p:cNvPr>
          <p:cNvSpPr txBox="1"/>
          <p:nvPr/>
        </p:nvSpPr>
        <p:spPr>
          <a:xfrm>
            <a:off x="3169172" y="4948806"/>
            <a:ext cx="1770388" cy="369332"/>
          </a:xfrm>
          <a:prstGeom prst="rect">
            <a:avLst/>
          </a:prstGeom>
          <a:noFill/>
        </p:spPr>
        <p:txBody>
          <a:bodyPr wrap="square" rtlCol="0">
            <a:spAutoFit/>
          </a:bodyPr>
          <a:lstStyle/>
          <a:p>
            <a:pPr algn="ctr"/>
            <a:r>
              <a:rPr lang="en-US" b="1" dirty="0">
                <a:solidFill>
                  <a:srgbClr val="E9475A"/>
                </a:solidFill>
                <a:cs typeface="Times New Roman" panose="02020603050405020304" pitchFamily="18" charset="0"/>
              </a:rPr>
              <a:t>Psicologia II</a:t>
            </a:r>
          </a:p>
        </p:txBody>
      </p:sp>
      <p:sp>
        <p:nvSpPr>
          <p:cNvPr id="35" name="CuadroTexto 34">
            <a:extLst>
              <a:ext uri="{FF2B5EF4-FFF2-40B4-BE49-F238E27FC236}">
                <a16:creationId xmlns:a16="http://schemas.microsoft.com/office/drawing/2014/main" id="{4AA67C39-3379-4A5B-A262-89751A6D7319}"/>
              </a:ext>
            </a:extLst>
          </p:cNvPr>
          <p:cNvSpPr txBox="1"/>
          <p:nvPr/>
        </p:nvSpPr>
        <p:spPr>
          <a:xfrm>
            <a:off x="3169172" y="5641927"/>
            <a:ext cx="1770388" cy="646331"/>
          </a:xfrm>
          <a:prstGeom prst="rect">
            <a:avLst/>
          </a:prstGeom>
          <a:noFill/>
        </p:spPr>
        <p:txBody>
          <a:bodyPr wrap="square" rtlCol="0">
            <a:spAutoFit/>
          </a:bodyPr>
          <a:lstStyle/>
          <a:p>
            <a:pPr algn="ctr"/>
            <a:r>
              <a:rPr lang="en-US" sz="1200" dirty="0"/>
              <a:t>There are many variations of passages of Lorem</a:t>
            </a:r>
            <a:endParaRPr lang="en-US" sz="1200" dirty="0">
              <a:latin typeface="Times New Roman" panose="02020603050405020304" pitchFamily="18" charset="0"/>
              <a:cs typeface="Times New Roman" panose="02020603050405020304" pitchFamily="18" charset="0"/>
            </a:endParaRPr>
          </a:p>
        </p:txBody>
      </p:sp>
      <p:sp>
        <p:nvSpPr>
          <p:cNvPr id="36" name="CuadroTexto 35">
            <a:extLst>
              <a:ext uri="{FF2B5EF4-FFF2-40B4-BE49-F238E27FC236}">
                <a16:creationId xmlns:a16="http://schemas.microsoft.com/office/drawing/2014/main" id="{66099A04-01B9-489C-9339-B6CAEEF5709B}"/>
              </a:ext>
            </a:extLst>
          </p:cNvPr>
          <p:cNvSpPr txBox="1"/>
          <p:nvPr/>
        </p:nvSpPr>
        <p:spPr>
          <a:xfrm>
            <a:off x="5279562" y="4907292"/>
            <a:ext cx="1820938" cy="369332"/>
          </a:xfrm>
          <a:prstGeom prst="rect">
            <a:avLst/>
          </a:prstGeom>
          <a:noFill/>
        </p:spPr>
        <p:txBody>
          <a:bodyPr wrap="square" rtlCol="0">
            <a:spAutoFit/>
          </a:bodyPr>
          <a:lstStyle/>
          <a:p>
            <a:pPr algn="ctr"/>
            <a:r>
              <a:rPr lang="en-US" b="1" dirty="0">
                <a:solidFill>
                  <a:srgbClr val="E9475A"/>
                </a:solidFill>
                <a:cs typeface="Times New Roman" panose="02020603050405020304" pitchFamily="18" charset="0"/>
              </a:rPr>
              <a:t>Psicologia III</a:t>
            </a:r>
          </a:p>
        </p:txBody>
      </p:sp>
      <p:sp>
        <p:nvSpPr>
          <p:cNvPr id="37" name="CuadroTexto 36">
            <a:extLst>
              <a:ext uri="{FF2B5EF4-FFF2-40B4-BE49-F238E27FC236}">
                <a16:creationId xmlns:a16="http://schemas.microsoft.com/office/drawing/2014/main" id="{56653BF7-DA66-455B-A60E-2238142A131B}"/>
              </a:ext>
            </a:extLst>
          </p:cNvPr>
          <p:cNvSpPr txBox="1"/>
          <p:nvPr/>
        </p:nvSpPr>
        <p:spPr>
          <a:xfrm>
            <a:off x="5279562" y="5615966"/>
            <a:ext cx="1770388" cy="646331"/>
          </a:xfrm>
          <a:prstGeom prst="rect">
            <a:avLst/>
          </a:prstGeom>
          <a:noFill/>
        </p:spPr>
        <p:txBody>
          <a:bodyPr wrap="square" rtlCol="0">
            <a:spAutoFit/>
          </a:bodyPr>
          <a:lstStyle/>
          <a:p>
            <a:pPr algn="ctr"/>
            <a:r>
              <a:rPr lang="en-US" sz="1200" dirty="0"/>
              <a:t>There are many variations of passages of Lorem</a:t>
            </a:r>
            <a:endParaRPr lang="en-US" sz="1200" dirty="0">
              <a:latin typeface="Times New Roman" panose="02020603050405020304" pitchFamily="18" charset="0"/>
              <a:cs typeface="Times New Roman" panose="02020603050405020304" pitchFamily="18" charset="0"/>
            </a:endParaRPr>
          </a:p>
        </p:txBody>
      </p:sp>
      <p:sp>
        <p:nvSpPr>
          <p:cNvPr id="38" name="CuadroTexto 37">
            <a:extLst>
              <a:ext uri="{FF2B5EF4-FFF2-40B4-BE49-F238E27FC236}">
                <a16:creationId xmlns:a16="http://schemas.microsoft.com/office/drawing/2014/main" id="{5068FB31-B260-44AE-B62E-DDF51D2DAB29}"/>
              </a:ext>
            </a:extLst>
          </p:cNvPr>
          <p:cNvSpPr txBox="1"/>
          <p:nvPr/>
        </p:nvSpPr>
        <p:spPr>
          <a:xfrm>
            <a:off x="7249493" y="4907292"/>
            <a:ext cx="1820938" cy="369332"/>
          </a:xfrm>
          <a:prstGeom prst="rect">
            <a:avLst/>
          </a:prstGeom>
          <a:noFill/>
        </p:spPr>
        <p:txBody>
          <a:bodyPr wrap="square" rtlCol="0">
            <a:spAutoFit/>
          </a:bodyPr>
          <a:lstStyle/>
          <a:p>
            <a:pPr algn="ctr"/>
            <a:r>
              <a:rPr lang="en-US" b="1" dirty="0">
                <a:solidFill>
                  <a:srgbClr val="E9475A"/>
                </a:solidFill>
                <a:cs typeface="Times New Roman" panose="02020603050405020304" pitchFamily="18" charset="0"/>
              </a:rPr>
              <a:t>Psicologia IV</a:t>
            </a:r>
          </a:p>
        </p:txBody>
      </p:sp>
      <p:sp>
        <p:nvSpPr>
          <p:cNvPr id="39" name="CuadroTexto 38">
            <a:extLst>
              <a:ext uri="{FF2B5EF4-FFF2-40B4-BE49-F238E27FC236}">
                <a16:creationId xmlns:a16="http://schemas.microsoft.com/office/drawing/2014/main" id="{7DE4EC41-22D5-490F-81FA-81136F432512}"/>
              </a:ext>
            </a:extLst>
          </p:cNvPr>
          <p:cNvSpPr txBox="1"/>
          <p:nvPr/>
        </p:nvSpPr>
        <p:spPr>
          <a:xfrm>
            <a:off x="7249493" y="5600412"/>
            <a:ext cx="1770388" cy="646331"/>
          </a:xfrm>
          <a:prstGeom prst="rect">
            <a:avLst/>
          </a:prstGeom>
          <a:noFill/>
        </p:spPr>
        <p:txBody>
          <a:bodyPr wrap="square" rtlCol="0">
            <a:spAutoFit/>
          </a:bodyPr>
          <a:lstStyle/>
          <a:p>
            <a:pPr algn="ctr"/>
            <a:r>
              <a:rPr lang="en-US" sz="1200" dirty="0"/>
              <a:t>There are many variations of passages of Lorem</a:t>
            </a:r>
            <a:endParaRPr lang="en-US" sz="1200" dirty="0">
              <a:latin typeface="Times New Roman" panose="02020603050405020304" pitchFamily="18" charset="0"/>
              <a:cs typeface="Times New Roman" panose="02020603050405020304" pitchFamily="18" charset="0"/>
            </a:endParaRPr>
          </a:p>
        </p:txBody>
      </p:sp>
      <p:sp>
        <p:nvSpPr>
          <p:cNvPr id="40" name="CuadroTexto 39">
            <a:extLst>
              <a:ext uri="{FF2B5EF4-FFF2-40B4-BE49-F238E27FC236}">
                <a16:creationId xmlns:a16="http://schemas.microsoft.com/office/drawing/2014/main" id="{188E3444-F945-4144-BDFC-CBA8CB71BED9}"/>
              </a:ext>
            </a:extLst>
          </p:cNvPr>
          <p:cNvSpPr txBox="1"/>
          <p:nvPr/>
        </p:nvSpPr>
        <p:spPr>
          <a:xfrm>
            <a:off x="9347270" y="4922845"/>
            <a:ext cx="1770388" cy="369332"/>
          </a:xfrm>
          <a:prstGeom prst="rect">
            <a:avLst/>
          </a:prstGeom>
          <a:noFill/>
        </p:spPr>
        <p:txBody>
          <a:bodyPr wrap="square" rtlCol="0">
            <a:spAutoFit/>
          </a:bodyPr>
          <a:lstStyle/>
          <a:p>
            <a:pPr algn="ctr"/>
            <a:r>
              <a:rPr lang="en-US" b="1" dirty="0">
                <a:solidFill>
                  <a:srgbClr val="E9475A"/>
                </a:solidFill>
                <a:cs typeface="Times New Roman" panose="02020603050405020304" pitchFamily="18" charset="0"/>
              </a:rPr>
              <a:t>Psicologia V</a:t>
            </a:r>
          </a:p>
        </p:txBody>
      </p:sp>
      <p:sp>
        <p:nvSpPr>
          <p:cNvPr id="41" name="CuadroTexto 40">
            <a:extLst>
              <a:ext uri="{FF2B5EF4-FFF2-40B4-BE49-F238E27FC236}">
                <a16:creationId xmlns:a16="http://schemas.microsoft.com/office/drawing/2014/main" id="{E17ACC3A-EB14-4913-82C6-D61FCE9306DA}"/>
              </a:ext>
            </a:extLst>
          </p:cNvPr>
          <p:cNvSpPr txBox="1"/>
          <p:nvPr/>
        </p:nvSpPr>
        <p:spPr>
          <a:xfrm>
            <a:off x="9347270" y="5615966"/>
            <a:ext cx="1770388" cy="646331"/>
          </a:xfrm>
          <a:prstGeom prst="rect">
            <a:avLst/>
          </a:prstGeom>
          <a:noFill/>
        </p:spPr>
        <p:txBody>
          <a:bodyPr wrap="square" rtlCol="0">
            <a:spAutoFit/>
          </a:bodyPr>
          <a:lstStyle/>
          <a:p>
            <a:pPr algn="ctr"/>
            <a:r>
              <a:rPr lang="en-US" sz="1200" dirty="0"/>
              <a:t>There are many variations of passages of Lorem</a:t>
            </a:r>
            <a:endParaRPr lang="en-US" sz="1200" dirty="0">
              <a:latin typeface="Times New Roman" panose="02020603050405020304" pitchFamily="18" charset="0"/>
              <a:cs typeface="Times New Roman" panose="02020603050405020304" pitchFamily="18" charset="0"/>
            </a:endParaRPr>
          </a:p>
        </p:txBody>
      </p:sp>
      <p:grpSp>
        <p:nvGrpSpPr>
          <p:cNvPr id="42" name="Group 1">
            <a:extLst>
              <a:ext uri="{FF2B5EF4-FFF2-40B4-BE49-F238E27FC236}">
                <a16:creationId xmlns:a16="http://schemas.microsoft.com/office/drawing/2014/main" id="{853207AF-DFF4-40EE-B56B-BD5FE6AEE06F}"/>
              </a:ext>
            </a:extLst>
          </p:cNvPr>
          <p:cNvGrpSpPr/>
          <p:nvPr/>
        </p:nvGrpSpPr>
        <p:grpSpPr>
          <a:xfrm>
            <a:off x="5219700" y="793915"/>
            <a:ext cx="1828801" cy="120485"/>
            <a:chOff x="10866255" y="8448874"/>
            <a:chExt cx="2738812" cy="73150"/>
          </a:xfrm>
        </p:grpSpPr>
        <p:sp>
          <p:nvSpPr>
            <p:cNvPr id="43" name="Rectangle 11">
              <a:extLst>
                <a:ext uri="{FF2B5EF4-FFF2-40B4-BE49-F238E27FC236}">
                  <a16:creationId xmlns:a16="http://schemas.microsoft.com/office/drawing/2014/main" id="{14B53897-ACA7-422A-8CCB-9536901D0329}"/>
                </a:ext>
              </a:extLst>
            </p:cNvPr>
            <p:cNvSpPr/>
            <p:nvPr/>
          </p:nvSpPr>
          <p:spPr>
            <a:xfrm flipV="1">
              <a:off x="10866255" y="8448874"/>
              <a:ext cx="407521" cy="73150"/>
            </a:xfrm>
            <a:prstGeom prst="rect">
              <a:avLst/>
            </a:prstGeom>
            <a:solidFill>
              <a:srgbClr val="E9475A"/>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44" name="Rectangle 12">
              <a:extLst>
                <a:ext uri="{FF2B5EF4-FFF2-40B4-BE49-F238E27FC236}">
                  <a16:creationId xmlns:a16="http://schemas.microsoft.com/office/drawing/2014/main" id="{D461E165-32F1-4C67-B0F8-F1B7C98B7596}"/>
                </a:ext>
              </a:extLst>
            </p:cNvPr>
            <p:cNvSpPr/>
            <p:nvPr/>
          </p:nvSpPr>
          <p:spPr>
            <a:xfrm flipV="1">
              <a:off x="11330497" y="8448874"/>
              <a:ext cx="407521" cy="73150"/>
            </a:xfrm>
            <a:prstGeom prst="rect">
              <a:avLst/>
            </a:prstGeom>
            <a:solidFill>
              <a:srgbClr val="FA8D30"/>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45" name="Rectangle 13">
              <a:extLst>
                <a:ext uri="{FF2B5EF4-FFF2-40B4-BE49-F238E27FC236}">
                  <a16:creationId xmlns:a16="http://schemas.microsoft.com/office/drawing/2014/main" id="{908A6587-4533-41EB-BA2E-B1C7C8D25563}"/>
                </a:ext>
              </a:extLst>
            </p:cNvPr>
            <p:cNvSpPr/>
            <p:nvPr/>
          </p:nvSpPr>
          <p:spPr>
            <a:xfrm flipV="1">
              <a:off x="11809200" y="8448874"/>
              <a:ext cx="407521" cy="73150"/>
            </a:xfrm>
            <a:prstGeom prst="rect">
              <a:avLst/>
            </a:prstGeom>
            <a:solidFill>
              <a:srgbClr val="F8C95C"/>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46" name="Rectangle 14">
              <a:extLst>
                <a:ext uri="{FF2B5EF4-FFF2-40B4-BE49-F238E27FC236}">
                  <a16:creationId xmlns:a16="http://schemas.microsoft.com/office/drawing/2014/main" id="{D13BD778-8118-4CC1-A095-46DD694C899B}"/>
                </a:ext>
              </a:extLst>
            </p:cNvPr>
            <p:cNvSpPr/>
            <p:nvPr/>
          </p:nvSpPr>
          <p:spPr>
            <a:xfrm flipV="1">
              <a:off x="12273541" y="8448874"/>
              <a:ext cx="407521" cy="73150"/>
            </a:xfrm>
            <a:prstGeom prst="rect">
              <a:avLst/>
            </a:prstGeom>
            <a:solidFill>
              <a:srgbClr val="FFB98B"/>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47" name="Rectangle 15">
              <a:extLst>
                <a:ext uri="{FF2B5EF4-FFF2-40B4-BE49-F238E27FC236}">
                  <a16:creationId xmlns:a16="http://schemas.microsoft.com/office/drawing/2014/main" id="{AF71A5C8-3E03-4472-91B5-1B2450D6B03F}"/>
                </a:ext>
              </a:extLst>
            </p:cNvPr>
            <p:cNvSpPr/>
            <p:nvPr/>
          </p:nvSpPr>
          <p:spPr>
            <a:xfrm flipV="1">
              <a:off x="12737783" y="8448874"/>
              <a:ext cx="407521" cy="73150"/>
            </a:xfrm>
            <a:prstGeom prst="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48" name="Rectangle 16">
              <a:extLst>
                <a:ext uri="{FF2B5EF4-FFF2-40B4-BE49-F238E27FC236}">
                  <a16:creationId xmlns:a16="http://schemas.microsoft.com/office/drawing/2014/main" id="{0EFF0E77-B06A-47AD-97EF-065A201846FB}"/>
                </a:ext>
              </a:extLst>
            </p:cNvPr>
            <p:cNvSpPr/>
            <p:nvPr/>
          </p:nvSpPr>
          <p:spPr>
            <a:xfrm flipV="1">
              <a:off x="13197546" y="8448874"/>
              <a:ext cx="407521" cy="73150"/>
            </a:xfrm>
            <a:prstGeom prst="rect">
              <a:avLst/>
            </a:prstGeom>
            <a:solidFill>
              <a:schemeClr val="accent6">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grpSp>
      <p:sp>
        <p:nvSpPr>
          <p:cNvPr id="49" name="Rounded Rectangle 4">
            <a:extLst>
              <a:ext uri="{FF2B5EF4-FFF2-40B4-BE49-F238E27FC236}">
                <a16:creationId xmlns:a16="http://schemas.microsoft.com/office/drawing/2014/main" id="{88BE312F-1075-4068-AD83-33AED5FB02D5}"/>
              </a:ext>
            </a:extLst>
          </p:cNvPr>
          <p:cNvSpPr/>
          <p:nvPr/>
        </p:nvSpPr>
        <p:spPr>
          <a:xfrm>
            <a:off x="11436823" y="361731"/>
            <a:ext cx="477272" cy="328187"/>
          </a:xfrm>
          <a:prstGeom prst="roundRect">
            <a:avLst/>
          </a:prstGeom>
          <a:solidFill>
            <a:schemeClr val="tx2">
              <a:lumMod val="40000"/>
              <a:lumOff val="60000"/>
            </a:schemeClr>
          </a:solidFill>
          <a:ln w="381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fld id="{DBBBA498-DA9E-49E0-9B68-36103A5B348F}" type="slidenum">
              <a:rPr kumimoji="0" lang="id-ID" sz="1200" b="0" i="0" u="none" strike="noStrike" kern="0" cap="none" spc="0" normalizeH="0" baseline="0" noProof="0" smtClean="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pPr marL="0" marR="0" lvl="0" indent="0" algn="ctr" defTabSz="914400" eaLnBrk="1" fontAlgn="auto" latinLnBrk="0" hangingPunct="1">
                <a:lnSpc>
                  <a:spcPct val="100000"/>
                </a:lnSpc>
                <a:spcBef>
                  <a:spcPts val="0"/>
                </a:spcBef>
                <a:spcAft>
                  <a:spcPts val="0"/>
                </a:spcAft>
                <a:buClrTx/>
                <a:buSzTx/>
                <a:buFontTx/>
                <a:buNone/>
                <a:tabLst/>
                <a:defRPr/>
              </a:pPr>
              <a:t>34</a:t>
            </a:fld>
            <a:endParaRPr kumimoji="0" lang="en-US" sz="1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Tree>
    <p:extLst>
      <p:ext uri="{BB962C8B-B14F-4D97-AF65-F5344CB8AC3E}">
        <p14:creationId xmlns:p14="http://schemas.microsoft.com/office/powerpoint/2010/main" val="24250668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500"/>
                                        <p:tgtEl>
                                          <p:spTgt spid="42"/>
                                        </p:tgtEl>
                                      </p:cBhvr>
                                    </p:animEffect>
                                    <p:anim calcmode="lin" valueType="num">
                                      <p:cBhvr>
                                        <p:cTn id="8" dur="500" fill="hold"/>
                                        <p:tgtEl>
                                          <p:spTgt spid="42"/>
                                        </p:tgtEl>
                                        <p:attrNameLst>
                                          <p:attrName>ppt_x</p:attrName>
                                        </p:attrNameLst>
                                      </p:cBhvr>
                                      <p:tavLst>
                                        <p:tav tm="0">
                                          <p:val>
                                            <p:strVal val="#ppt_x"/>
                                          </p:val>
                                        </p:tav>
                                        <p:tav tm="100000">
                                          <p:val>
                                            <p:strVal val="#ppt_x"/>
                                          </p:val>
                                        </p:tav>
                                      </p:tavLst>
                                    </p:anim>
                                    <p:anim calcmode="lin" valueType="num">
                                      <p:cBhvr>
                                        <p:cTn id="9" dur="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44FB2C88-9F4E-44E2-A19A-FA5A63F76924}"/>
              </a:ext>
            </a:extLst>
          </p:cNvPr>
          <p:cNvSpPr>
            <a:spLocks noGrp="1"/>
          </p:cNvSpPr>
          <p:nvPr>
            <p:ph type="title"/>
          </p:nvPr>
        </p:nvSpPr>
        <p:spPr/>
        <p:txBody>
          <a:bodyPr/>
          <a:lstStyle/>
          <a:p>
            <a:endParaRPr lang="es-PE" dirty="0"/>
          </a:p>
        </p:txBody>
      </p:sp>
      <p:grpSp>
        <p:nvGrpSpPr>
          <p:cNvPr id="4" name="Grupo 3">
            <a:extLst>
              <a:ext uri="{FF2B5EF4-FFF2-40B4-BE49-F238E27FC236}">
                <a16:creationId xmlns:a16="http://schemas.microsoft.com/office/drawing/2014/main" id="{2F05A09B-579A-4052-9F29-BC119A8C1A51}"/>
              </a:ext>
            </a:extLst>
          </p:cNvPr>
          <p:cNvGrpSpPr/>
          <p:nvPr/>
        </p:nvGrpSpPr>
        <p:grpSpPr>
          <a:xfrm>
            <a:off x="510313" y="1460403"/>
            <a:ext cx="10702894" cy="4052630"/>
            <a:chOff x="80802" y="1673812"/>
            <a:chExt cx="12030396" cy="4555286"/>
          </a:xfrm>
        </p:grpSpPr>
        <p:grpSp>
          <p:nvGrpSpPr>
            <p:cNvPr id="5" name="Group 2">
              <a:extLst>
                <a:ext uri="{FF2B5EF4-FFF2-40B4-BE49-F238E27FC236}">
                  <a16:creationId xmlns:a16="http://schemas.microsoft.com/office/drawing/2014/main" id="{08258E30-BEE2-4508-B26E-2E3860052E03}"/>
                </a:ext>
              </a:extLst>
            </p:cNvPr>
            <p:cNvGrpSpPr/>
            <p:nvPr/>
          </p:nvGrpSpPr>
          <p:grpSpPr>
            <a:xfrm>
              <a:off x="80802" y="2397315"/>
              <a:ext cx="12030396" cy="1010197"/>
              <a:chOff x="161604" y="2486704"/>
              <a:chExt cx="14028561" cy="1177984"/>
            </a:xfrm>
          </p:grpSpPr>
          <p:sp>
            <p:nvSpPr>
              <p:cNvPr id="69" name="Round Same Side Corner Rectangle 8">
                <a:extLst>
                  <a:ext uri="{FF2B5EF4-FFF2-40B4-BE49-F238E27FC236}">
                    <a16:creationId xmlns:a16="http://schemas.microsoft.com/office/drawing/2014/main" id="{9E642347-9D7A-4C15-8D6C-07611F1BCE2A}"/>
                  </a:ext>
                </a:extLst>
              </p:cNvPr>
              <p:cNvSpPr/>
              <p:nvPr/>
            </p:nvSpPr>
            <p:spPr>
              <a:xfrm flipH="1">
                <a:off x="161604" y="2486704"/>
                <a:ext cx="444917" cy="1171801"/>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70" name="Round Same Side Corner Rectangle 20">
                <a:extLst>
                  <a:ext uri="{FF2B5EF4-FFF2-40B4-BE49-F238E27FC236}">
                    <a16:creationId xmlns:a16="http://schemas.microsoft.com/office/drawing/2014/main" id="{EE517DB5-3F1C-43A0-BEFA-882392CA95DF}"/>
                  </a:ext>
                </a:extLst>
              </p:cNvPr>
              <p:cNvSpPr/>
              <p:nvPr/>
            </p:nvSpPr>
            <p:spPr>
              <a:xfrm rot="10800000">
                <a:off x="752241" y="2486704"/>
                <a:ext cx="552214" cy="1177983"/>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71" name="Round Same Side Corner Rectangle 8">
                <a:extLst>
                  <a:ext uri="{FF2B5EF4-FFF2-40B4-BE49-F238E27FC236}">
                    <a16:creationId xmlns:a16="http://schemas.microsoft.com/office/drawing/2014/main" id="{6FFB9499-2870-483A-A699-E3E2D043E367}"/>
                  </a:ext>
                </a:extLst>
              </p:cNvPr>
              <p:cNvSpPr/>
              <p:nvPr/>
            </p:nvSpPr>
            <p:spPr>
              <a:xfrm flipH="1">
                <a:off x="1450175" y="2486704"/>
                <a:ext cx="444917" cy="1171801"/>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72" name="Round Same Side Corner Rectangle 20">
                <a:extLst>
                  <a:ext uri="{FF2B5EF4-FFF2-40B4-BE49-F238E27FC236}">
                    <a16:creationId xmlns:a16="http://schemas.microsoft.com/office/drawing/2014/main" id="{F828ABCC-65A7-4A79-8E77-48D34697B235}"/>
                  </a:ext>
                </a:extLst>
              </p:cNvPr>
              <p:cNvSpPr/>
              <p:nvPr/>
            </p:nvSpPr>
            <p:spPr>
              <a:xfrm rot="10800000">
                <a:off x="2040812" y="2486704"/>
                <a:ext cx="552214" cy="1177983"/>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73" name="Round Same Side Corner Rectangle 8">
                <a:extLst>
                  <a:ext uri="{FF2B5EF4-FFF2-40B4-BE49-F238E27FC236}">
                    <a16:creationId xmlns:a16="http://schemas.microsoft.com/office/drawing/2014/main" id="{28CECD72-AFCC-41F3-A1B9-FBE7912BA19D}"/>
                  </a:ext>
                </a:extLst>
              </p:cNvPr>
              <p:cNvSpPr/>
              <p:nvPr/>
            </p:nvSpPr>
            <p:spPr>
              <a:xfrm flipH="1">
                <a:off x="2738746" y="2486704"/>
                <a:ext cx="444917" cy="1171801"/>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74" name="Round Same Side Corner Rectangle 20">
                <a:extLst>
                  <a:ext uri="{FF2B5EF4-FFF2-40B4-BE49-F238E27FC236}">
                    <a16:creationId xmlns:a16="http://schemas.microsoft.com/office/drawing/2014/main" id="{E526BF24-6216-43B3-B997-DE4762987464}"/>
                  </a:ext>
                </a:extLst>
              </p:cNvPr>
              <p:cNvSpPr/>
              <p:nvPr/>
            </p:nvSpPr>
            <p:spPr>
              <a:xfrm rot="10800000">
                <a:off x="3329383" y="2486704"/>
                <a:ext cx="552214" cy="1177983"/>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75" name="Round Same Side Corner Rectangle 8">
                <a:extLst>
                  <a:ext uri="{FF2B5EF4-FFF2-40B4-BE49-F238E27FC236}">
                    <a16:creationId xmlns:a16="http://schemas.microsoft.com/office/drawing/2014/main" id="{332AF5CC-229E-4778-826B-3EADF83CEA95}"/>
                  </a:ext>
                </a:extLst>
              </p:cNvPr>
              <p:cNvSpPr/>
              <p:nvPr/>
            </p:nvSpPr>
            <p:spPr>
              <a:xfrm flipH="1">
                <a:off x="4027317" y="2486704"/>
                <a:ext cx="444917" cy="1171801"/>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76" name="Round Same Side Corner Rectangle 20">
                <a:extLst>
                  <a:ext uri="{FF2B5EF4-FFF2-40B4-BE49-F238E27FC236}">
                    <a16:creationId xmlns:a16="http://schemas.microsoft.com/office/drawing/2014/main" id="{4D9860BA-3A48-4CF4-87DB-1513902A5660}"/>
                  </a:ext>
                </a:extLst>
              </p:cNvPr>
              <p:cNvSpPr/>
              <p:nvPr/>
            </p:nvSpPr>
            <p:spPr>
              <a:xfrm rot="10800000">
                <a:off x="4617954" y="2486704"/>
                <a:ext cx="552214" cy="1177983"/>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77" name="Round Same Side Corner Rectangle 8">
                <a:extLst>
                  <a:ext uri="{FF2B5EF4-FFF2-40B4-BE49-F238E27FC236}">
                    <a16:creationId xmlns:a16="http://schemas.microsoft.com/office/drawing/2014/main" id="{773217D9-9ECF-4482-AD55-35B711E43731}"/>
                  </a:ext>
                </a:extLst>
              </p:cNvPr>
              <p:cNvSpPr/>
              <p:nvPr/>
            </p:nvSpPr>
            <p:spPr>
              <a:xfrm flipH="1">
                <a:off x="5315888" y="2486704"/>
                <a:ext cx="444917" cy="1171801"/>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78" name="Round Same Side Corner Rectangle 20">
                <a:extLst>
                  <a:ext uri="{FF2B5EF4-FFF2-40B4-BE49-F238E27FC236}">
                    <a16:creationId xmlns:a16="http://schemas.microsoft.com/office/drawing/2014/main" id="{AB7AFE25-E5EA-4E28-8BD6-9CDAC985718C}"/>
                  </a:ext>
                </a:extLst>
              </p:cNvPr>
              <p:cNvSpPr/>
              <p:nvPr/>
            </p:nvSpPr>
            <p:spPr>
              <a:xfrm rot="10800000">
                <a:off x="5906525" y="2486704"/>
                <a:ext cx="552214" cy="1177983"/>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79" name="Round Same Side Corner Rectangle 8">
                <a:extLst>
                  <a:ext uri="{FF2B5EF4-FFF2-40B4-BE49-F238E27FC236}">
                    <a16:creationId xmlns:a16="http://schemas.microsoft.com/office/drawing/2014/main" id="{16978BFD-008C-4D40-B63F-C929BB947A51}"/>
                  </a:ext>
                </a:extLst>
              </p:cNvPr>
              <p:cNvSpPr/>
              <p:nvPr/>
            </p:nvSpPr>
            <p:spPr>
              <a:xfrm flipH="1">
                <a:off x="7893030" y="2486704"/>
                <a:ext cx="444917" cy="1171801"/>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80" name="Round Same Side Corner Rectangle 20">
                <a:extLst>
                  <a:ext uri="{FF2B5EF4-FFF2-40B4-BE49-F238E27FC236}">
                    <a16:creationId xmlns:a16="http://schemas.microsoft.com/office/drawing/2014/main" id="{790400FC-EC64-4B1C-8302-D6858DF7E5AD}"/>
                  </a:ext>
                </a:extLst>
              </p:cNvPr>
              <p:cNvSpPr/>
              <p:nvPr/>
            </p:nvSpPr>
            <p:spPr>
              <a:xfrm rot="10800000">
                <a:off x="8483667" y="2486704"/>
                <a:ext cx="552214" cy="1177983"/>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81" name="Round Same Side Corner Rectangle 8">
                <a:extLst>
                  <a:ext uri="{FF2B5EF4-FFF2-40B4-BE49-F238E27FC236}">
                    <a16:creationId xmlns:a16="http://schemas.microsoft.com/office/drawing/2014/main" id="{87505ED1-FA50-47D5-958B-E1837E413410}"/>
                  </a:ext>
                </a:extLst>
              </p:cNvPr>
              <p:cNvSpPr/>
              <p:nvPr/>
            </p:nvSpPr>
            <p:spPr>
              <a:xfrm flipH="1">
                <a:off x="9181601" y="2486704"/>
                <a:ext cx="444917" cy="1171801"/>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82" name="Round Same Side Corner Rectangle 20">
                <a:extLst>
                  <a:ext uri="{FF2B5EF4-FFF2-40B4-BE49-F238E27FC236}">
                    <a16:creationId xmlns:a16="http://schemas.microsoft.com/office/drawing/2014/main" id="{9DC19738-D110-445F-B3C7-82562F978B57}"/>
                  </a:ext>
                </a:extLst>
              </p:cNvPr>
              <p:cNvSpPr/>
              <p:nvPr/>
            </p:nvSpPr>
            <p:spPr>
              <a:xfrm rot="10800000">
                <a:off x="9772238" y="2486705"/>
                <a:ext cx="552214" cy="1177983"/>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83" name="Round Same Side Corner Rectangle 8">
                <a:extLst>
                  <a:ext uri="{FF2B5EF4-FFF2-40B4-BE49-F238E27FC236}">
                    <a16:creationId xmlns:a16="http://schemas.microsoft.com/office/drawing/2014/main" id="{4ED79B0C-B1A4-4898-B2B1-E5A99CE5A824}"/>
                  </a:ext>
                </a:extLst>
              </p:cNvPr>
              <p:cNvSpPr/>
              <p:nvPr/>
            </p:nvSpPr>
            <p:spPr>
              <a:xfrm flipH="1">
                <a:off x="10470172" y="2486704"/>
                <a:ext cx="444917" cy="1171801"/>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84" name="Round Same Side Corner Rectangle 20">
                <a:extLst>
                  <a:ext uri="{FF2B5EF4-FFF2-40B4-BE49-F238E27FC236}">
                    <a16:creationId xmlns:a16="http://schemas.microsoft.com/office/drawing/2014/main" id="{A5BD4EB1-608F-4B97-9550-AD69BAD46C34}"/>
                  </a:ext>
                </a:extLst>
              </p:cNvPr>
              <p:cNvSpPr/>
              <p:nvPr/>
            </p:nvSpPr>
            <p:spPr>
              <a:xfrm rot="10800000">
                <a:off x="11060809" y="2486705"/>
                <a:ext cx="552214" cy="1177983"/>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85" name="Round Same Side Corner Rectangle 8">
                <a:extLst>
                  <a:ext uri="{FF2B5EF4-FFF2-40B4-BE49-F238E27FC236}">
                    <a16:creationId xmlns:a16="http://schemas.microsoft.com/office/drawing/2014/main" id="{D2FE1B52-4B18-4312-A5CE-17C454D667EA}"/>
                  </a:ext>
                </a:extLst>
              </p:cNvPr>
              <p:cNvSpPr/>
              <p:nvPr/>
            </p:nvSpPr>
            <p:spPr>
              <a:xfrm flipH="1">
                <a:off x="11758743" y="2486704"/>
                <a:ext cx="444917" cy="1171801"/>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86" name="Round Same Side Corner Rectangle 20">
                <a:extLst>
                  <a:ext uri="{FF2B5EF4-FFF2-40B4-BE49-F238E27FC236}">
                    <a16:creationId xmlns:a16="http://schemas.microsoft.com/office/drawing/2014/main" id="{59721FDC-B7A2-4218-9D43-2F0911DA2BB6}"/>
                  </a:ext>
                </a:extLst>
              </p:cNvPr>
              <p:cNvSpPr/>
              <p:nvPr/>
            </p:nvSpPr>
            <p:spPr>
              <a:xfrm rot="10800000">
                <a:off x="12349380" y="2486705"/>
                <a:ext cx="552214" cy="1177983"/>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87" name="Round Same Side Corner Rectangle 8">
                <a:extLst>
                  <a:ext uri="{FF2B5EF4-FFF2-40B4-BE49-F238E27FC236}">
                    <a16:creationId xmlns:a16="http://schemas.microsoft.com/office/drawing/2014/main" id="{92AE0805-0199-4556-A015-299C67BED7DA}"/>
                  </a:ext>
                </a:extLst>
              </p:cNvPr>
              <p:cNvSpPr/>
              <p:nvPr/>
            </p:nvSpPr>
            <p:spPr>
              <a:xfrm flipH="1">
                <a:off x="13047314" y="2486704"/>
                <a:ext cx="444917" cy="1171801"/>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88" name="Round Same Side Corner Rectangle 20">
                <a:extLst>
                  <a:ext uri="{FF2B5EF4-FFF2-40B4-BE49-F238E27FC236}">
                    <a16:creationId xmlns:a16="http://schemas.microsoft.com/office/drawing/2014/main" id="{9D557BDC-38F3-42BE-8980-2FCB1DB7F3DD}"/>
                  </a:ext>
                </a:extLst>
              </p:cNvPr>
              <p:cNvSpPr/>
              <p:nvPr/>
            </p:nvSpPr>
            <p:spPr>
              <a:xfrm rot="10800000">
                <a:off x="13637951" y="2486704"/>
                <a:ext cx="552214" cy="1177983"/>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grpSp>
        <p:grpSp>
          <p:nvGrpSpPr>
            <p:cNvPr id="6" name="Group 23">
              <a:extLst>
                <a:ext uri="{FF2B5EF4-FFF2-40B4-BE49-F238E27FC236}">
                  <a16:creationId xmlns:a16="http://schemas.microsoft.com/office/drawing/2014/main" id="{84B6371B-2AD3-44DC-A70F-04DEC201A6E7}"/>
                </a:ext>
              </a:extLst>
            </p:cNvPr>
            <p:cNvGrpSpPr/>
            <p:nvPr/>
          </p:nvGrpSpPr>
          <p:grpSpPr>
            <a:xfrm>
              <a:off x="5479489" y="2266950"/>
              <a:ext cx="1233022" cy="1270926"/>
              <a:chOff x="5605966" y="2635440"/>
              <a:chExt cx="980068" cy="1010196"/>
            </a:xfrm>
          </p:grpSpPr>
          <p:sp>
            <p:nvSpPr>
              <p:cNvPr id="67" name="Round Same Side Corner Rectangle 8">
                <a:extLst>
                  <a:ext uri="{FF2B5EF4-FFF2-40B4-BE49-F238E27FC236}">
                    <a16:creationId xmlns:a16="http://schemas.microsoft.com/office/drawing/2014/main" id="{566CAEAA-D152-40DE-83E7-3D5B2E3AE819}"/>
                  </a:ext>
                </a:extLst>
              </p:cNvPr>
              <p:cNvSpPr/>
              <p:nvPr/>
            </p:nvSpPr>
            <p:spPr>
              <a:xfrm flipH="1">
                <a:off x="5605966" y="2635440"/>
                <a:ext cx="381545" cy="1004895"/>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68" name="Round Same Side Corner Rectangle 20">
                <a:extLst>
                  <a:ext uri="{FF2B5EF4-FFF2-40B4-BE49-F238E27FC236}">
                    <a16:creationId xmlns:a16="http://schemas.microsoft.com/office/drawing/2014/main" id="{826ADD18-7EB8-4836-ABB0-AE5CC97D11E2}"/>
                  </a:ext>
                </a:extLst>
              </p:cNvPr>
              <p:cNvSpPr/>
              <p:nvPr/>
            </p:nvSpPr>
            <p:spPr>
              <a:xfrm rot="10800000">
                <a:off x="6112475" y="2635440"/>
                <a:ext cx="473559" cy="1010196"/>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grpSp>
        <p:sp>
          <p:nvSpPr>
            <p:cNvPr id="7" name="Circle: Hollow 26">
              <a:extLst>
                <a:ext uri="{FF2B5EF4-FFF2-40B4-BE49-F238E27FC236}">
                  <a16:creationId xmlns:a16="http://schemas.microsoft.com/office/drawing/2014/main" id="{1060C875-D676-4A5F-8393-6846471D18BE}"/>
                </a:ext>
              </a:extLst>
            </p:cNvPr>
            <p:cNvSpPr/>
            <p:nvPr/>
          </p:nvSpPr>
          <p:spPr>
            <a:xfrm>
              <a:off x="5037731" y="1840808"/>
              <a:ext cx="2116539" cy="2116539"/>
            </a:xfrm>
            <a:prstGeom prst="donut">
              <a:avLst>
                <a:gd name="adj" fmla="val 517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 name="TextBox 27">
              <a:extLst>
                <a:ext uri="{FF2B5EF4-FFF2-40B4-BE49-F238E27FC236}">
                  <a16:creationId xmlns:a16="http://schemas.microsoft.com/office/drawing/2014/main" id="{F7C4FF99-B8E5-46EA-8033-1E7AD1554D67}"/>
                </a:ext>
              </a:extLst>
            </p:cNvPr>
            <p:cNvSpPr txBox="1"/>
            <p:nvPr/>
          </p:nvSpPr>
          <p:spPr>
            <a:xfrm>
              <a:off x="785882" y="1673812"/>
              <a:ext cx="1391215" cy="523220"/>
            </a:xfrm>
            <a:prstGeom prst="rect">
              <a:avLst/>
            </a:prstGeom>
            <a:noFill/>
          </p:spPr>
          <p:txBody>
            <a:bodyPr wrap="none" rtlCol="0" anchor="ctr">
              <a:spAutoFit/>
            </a:bodyPr>
            <a:lstStyle/>
            <a:p>
              <a:r>
                <a:rPr lang="en-US" altLang="ko-KR" sz="2800" b="1" dirty="0">
                  <a:solidFill>
                    <a:schemeClr val="accent2"/>
                  </a:solidFill>
                </a:rPr>
                <a:t>A Case</a:t>
              </a:r>
              <a:endParaRPr lang="ko-KR" altLang="en-US" sz="2800" b="1" dirty="0">
                <a:solidFill>
                  <a:schemeClr val="accent2"/>
                </a:solidFill>
              </a:endParaRPr>
            </a:p>
          </p:txBody>
        </p:sp>
        <p:sp>
          <p:nvSpPr>
            <p:cNvPr id="9" name="TextBox 28">
              <a:extLst>
                <a:ext uri="{FF2B5EF4-FFF2-40B4-BE49-F238E27FC236}">
                  <a16:creationId xmlns:a16="http://schemas.microsoft.com/office/drawing/2014/main" id="{16B0C532-D96F-4910-A568-4A709C633C33}"/>
                </a:ext>
              </a:extLst>
            </p:cNvPr>
            <p:cNvSpPr txBox="1"/>
            <p:nvPr/>
          </p:nvSpPr>
          <p:spPr>
            <a:xfrm>
              <a:off x="10001567" y="1673812"/>
              <a:ext cx="1404552" cy="523220"/>
            </a:xfrm>
            <a:prstGeom prst="rect">
              <a:avLst/>
            </a:prstGeom>
            <a:noFill/>
          </p:spPr>
          <p:txBody>
            <a:bodyPr wrap="none" rtlCol="0" anchor="ctr">
              <a:spAutoFit/>
            </a:bodyPr>
            <a:lstStyle/>
            <a:p>
              <a:pPr algn="r"/>
              <a:r>
                <a:rPr lang="en-US" altLang="ko-KR" sz="2800" b="1" dirty="0">
                  <a:ln w="3175">
                    <a:noFill/>
                  </a:ln>
                  <a:solidFill>
                    <a:schemeClr val="accent1"/>
                  </a:solidFill>
                </a:rPr>
                <a:t>B Case</a:t>
              </a:r>
              <a:endParaRPr lang="ko-KR" altLang="en-US" sz="2800" b="1" dirty="0">
                <a:ln w="3175">
                  <a:noFill/>
                </a:ln>
                <a:solidFill>
                  <a:schemeClr val="accent1"/>
                </a:solidFill>
              </a:endParaRPr>
            </a:p>
          </p:txBody>
        </p:sp>
        <p:grpSp>
          <p:nvGrpSpPr>
            <p:cNvPr id="10" name="Group 29">
              <a:extLst>
                <a:ext uri="{FF2B5EF4-FFF2-40B4-BE49-F238E27FC236}">
                  <a16:creationId xmlns:a16="http://schemas.microsoft.com/office/drawing/2014/main" id="{ED646D24-A34A-456D-B44F-F5D688199F49}"/>
                </a:ext>
              </a:extLst>
            </p:cNvPr>
            <p:cNvGrpSpPr/>
            <p:nvPr/>
          </p:nvGrpSpPr>
          <p:grpSpPr>
            <a:xfrm>
              <a:off x="7737987" y="3656785"/>
              <a:ext cx="3793166" cy="686298"/>
              <a:chOff x="1013692" y="2833009"/>
              <a:chExt cx="3793166" cy="686298"/>
            </a:xfrm>
          </p:grpSpPr>
          <p:sp>
            <p:nvSpPr>
              <p:cNvPr id="45" name="TextBox 30">
                <a:extLst>
                  <a:ext uri="{FF2B5EF4-FFF2-40B4-BE49-F238E27FC236}">
                    <a16:creationId xmlns:a16="http://schemas.microsoft.com/office/drawing/2014/main" id="{5DCF57B2-3AAF-42CC-A2EE-F9BB79E9EF35}"/>
                  </a:ext>
                </a:extLst>
              </p:cNvPr>
              <p:cNvSpPr txBox="1"/>
              <p:nvPr/>
            </p:nvSpPr>
            <p:spPr>
              <a:xfrm>
                <a:off x="1034858" y="2833009"/>
                <a:ext cx="1034257" cy="276999"/>
              </a:xfrm>
              <a:prstGeom prst="rect">
                <a:avLst/>
              </a:prstGeom>
              <a:noFill/>
            </p:spPr>
            <p:txBody>
              <a:bodyPr wrap="none" rtlCol="0" anchor="ctr">
                <a:spAutoFit/>
              </a:bodyPr>
              <a:lstStyle/>
              <a:p>
                <a:r>
                  <a:rPr lang="en-US" altLang="ko-KR" b="1" dirty="0">
                    <a:solidFill>
                      <a:schemeClr val="tx1">
                        <a:lumMod val="75000"/>
                        <a:lumOff val="25000"/>
                      </a:schemeClr>
                    </a:solidFill>
                  </a:rPr>
                  <a:t>Content Here</a:t>
                </a:r>
                <a:endParaRPr lang="ko-KR" altLang="en-US" b="1" dirty="0">
                  <a:solidFill>
                    <a:schemeClr val="tx1">
                      <a:lumMod val="75000"/>
                      <a:lumOff val="25000"/>
                    </a:schemeClr>
                  </a:solidFill>
                </a:endParaRPr>
              </a:p>
            </p:txBody>
          </p:sp>
          <p:sp>
            <p:nvSpPr>
              <p:cNvPr id="46" name="순서도: 처리 6">
                <a:extLst>
                  <a:ext uri="{FF2B5EF4-FFF2-40B4-BE49-F238E27FC236}">
                    <a16:creationId xmlns:a16="http://schemas.microsoft.com/office/drawing/2014/main" id="{6BBEC21F-7621-4DB2-85AA-8E56AF590974}"/>
                  </a:ext>
                </a:extLst>
              </p:cNvPr>
              <p:cNvSpPr/>
              <p:nvPr/>
            </p:nvSpPr>
            <p:spPr>
              <a:xfrm>
                <a:off x="1013692" y="3140968"/>
                <a:ext cx="108000" cy="288032"/>
              </a:xfrm>
              <a:prstGeom prst="flowChartProcess">
                <a:avLst/>
              </a:prstGeom>
              <a:solidFill>
                <a:schemeClr val="accent1">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47" name="순서도: 처리 56">
                <a:extLst>
                  <a:ext uri="{FF2B5EF4-FFF2-40B4-BE49-F238E27FC236}">
                    <a16:creationId xmlns:a16="http://schemas.microsoft.com/office/drawing/2014/main" id="{40CF87F7-1A2F-49E4-B738-35393F5E6BF5}"/>
                  </a:ext>
                </a:extLst>
              </p:cNvPr>
              <p:cNvSpPr/>
              <p:nvPr/>
            </p:nvSpPr>
            <p:spPr>
              <a:xfrm>
                <a:off x="1165261" y="3140968"/>
                <a:ext cx="108000" cy="288032"/>
              </a:xfrm>
              <a:prstGeom prst="flowChartProcess">
                <a:avLst/>
              </a:prstGeom>
              <a:solidFill>
                <a:schemeClr val="accent1">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48" name="순서도: 처리 57">
                <a:extLst>
                  <a:ext uri="{FF2B5EF4-FFF2-40B4-BE49-F238E27FC236}">
                    <a16:creationId xmlns:a16="http://schemas.microsoft.com/office/drawing/2014/main" id="{EB8848B2-D4F9-4080-94F9-DA4576B57AA0}"/>
                  </a:ext>
                </a:extLst>
              </p:cNvPr>
              <p:cNvSpPr/>
              <p:nvPr/>
            </p:nvSpPr>
            <p:spPr>
              <a:xfrm>
                <a:off x="1316830" y="3140968"/>
                <a:ext cx="108000" cy="288032"/>
              </a:xfrm>
              <a:prstGeom prst="flowChartProcess">
                <a:avLst/>
              </a:prstGeom>
              <a:solidFill>
                <a:schemeClr val="accent1">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49" name="순서도: 처리 58">
                <a:extLst>
                  <a:ext uri="{FF2B5EF4-FFF2-40B4-BE49-F238E27FC236}">
                    <a16:creationId xmlns:a16="http://schemas.microsoft.com/office/drawing/2014/main" id="{14335FE6-09A7-4BAC-ABB2-B0326B8B8277}"/>
                  </a:ext>
                </a:extLst>
              </p:cNvPr>
              <p:cNvSpPr/>
              <p:nvPr/>
            </p:nvSpPr>
            <p:spPr>
              <a:xfrm>
                <a:off x="1468399" y="3140968"/>
                <a:ext cx="108000" cy="288032"/>
              </a:xfrm>
              <a:prstGeom prst="flowChartProcess">
                <a:avLst/>
              </a:prstGeom>
              <a:solidFill>
                <a:schemeClr val="accent1">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50" name="순서도: 처리 59">
                <a:extLst>
                  <a:ext uri="{FF2B5EF4-FFF2-40B4-BE49-F238E27FC236}">
                    <a16:creationId xmlns:a16="http://schemas.microsoft.com/office/drawing/2014/main" id="{590A408F-1269-46C2-882D-6DB01B37768F}"/>
                  </a:ext>
                </a:extLst>
              </p:cNvPr>
              <p:cNvSpPr/>
              <p:nvPr/>
            </p:nvSpPr>
            <p:spPr>
              <a:xfrm>
                <a:off x="1619968" y="3140968"/>
                <a:ext cx="108000" cy="288032"/>
              </a:xfrm>
              <a:prstGeom prst="flowChartProcess">
                <a:avLst/>
              </a:prstGeom>
              <a:solidFill>
                <a:schemeClr val="accent1">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51" name="순서도: 처리 60">
                <a:extLst>
                  <a:ext uri="{FF2B5EF4-FFF2-40B4-BE49-F238E27FC236}">
                    <a16:creationId xmlns:a16="http://schemas.microsoft.com/office/drawing/2014/main" id="{65374D2D-41EA-4D0B-BBBD-42909E7386AD}"/>
                  </a:ext>
                </a:extLst>
              </p:cNvPr>
              <p:cNvSpPr/>
              <p:nvPr/>
            </p:nvSpPr>
            <p:spPr>
              <a:xfrm>
                <a:off x="1771537" y="3140968"/>
                <a:ext cx="108000" cy="288032"/>
              </a:xfrm>
              <a:prstGeom prst="flowChartProcess">
                <a:avLst/>
              </a:prstGeom>
              <a:solidFill>
                <a:schemeClr val="accent1">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52" name="순서도: 처리 61">
                <a:extLst>
                  <a:ext uri="{FF2B5EF4-FFF2-40B4-BE49-F238E27FC236}">
                    <a16:creationId xmlns:a16="http://schemas.microsoft.com/office/drawing/2014/main" id="{6F905DD6-C07C-41E2-901E-7E0AECFA57A7}"/>
                  </a:ext>
                </a:extLst>
              </p:cNvPr>
              <p:cNvSpPr/>
              <p:nvPr/>
            </p:nvSpPr>
            <p:spPr>
              <a:xfrm>
                <a:off x="1923106" y="3140968"/>
                <a:ext cx="108000" cy="288032"/>
              </a:xfrm>
              <a:prstGeom prst="flowChartProcess">
                <a:avLst/>
              </a:prstGeom>
              <a:solidFill>
                <a:schemeClr val="accent1">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53" name="순서도: 처리 62">
                <a:extLst>
                  <a:ext uri="{FF2B5EF4-FFF2-40B4-BE49-F238E27FC236}">
                    <a16:creationId xmlns:a16="http://schemas.microsoft.com/office/drawing/2014/main" id="{1893C55C-02B5-440A-8C3E-D089EFA078B4}"/>
                  </a:ext>
                </a:extLst>
              </p:cNvPr>
              <p:cNvSpPr/>
              <p:nvPr/>
            </p:nvSpPr>
            <p:spPr>
              <a:xfrm>
                <a:off x="2074675" y="3140968"/>
                <a:ext cx="108000" cy="288032"/>
              </a:xfrm>
              <a:prstGeom prst="flowChartProcess">
                <a:avLst/>
              </a:prstGeom>
              <a:solidFill>
                <a:schemeClr val="accent1">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54" name="순서도: 처리 63">
                <a:extLst>
                  <a:ext uri="{FF2B5EF4-FFF2-40B4-BE49-F238E27FC236}">
                    <a16:creationId xmlns:a16="http://schemas.microsoft.com/office/drawing/2014/main" id="{467011A1-73F7-430B-9B30-A5CFB9253A21}"/>
                  </a:ext>
                </a:extLst>
              </p:cNvPr>
              <p:cNvSpPr/>
              <p:nvPr/>
            </p:nvSpPr>
            <p:spPr>
              <a:xfrm>
                <a:off x="2226244" y="3140968"/>
                <a:ext cx="108000" cy="288032"/>
              </a:xfrm>
              <a:prstGeom prst="flowChartProcess">
                <a:avLst/>
              </a:prstGeom>
              <a:solidFill>
                <a:schemeClr val="accent1">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55" name="순서도: 처리 64">
                <a:extLst>
                  <a:ext uri="{FF2B5EF4-FFF2-40B4-BE49-F238E27FC236}">
                    <a16:creationId xmlns:a16="http://schemas.microsoft.com/office/drawing/2014/main" id="{57AEAC50-62D8-45AF-A08D-A2CA7CAC3693}"/>
                  </a:ext>
                </a:extLst>
              </p:cNvPr>
              <p:cNvSpPr/>
              <p:nvPr/>
            </p:nvSpPr>
            <p:spPr>
              <a:xfrm>
                <a:off x="2377813" y="3140968"/>
                <a:ext cx="108000" cy="288032"/>
              </a:xfrm>
              <a:prstGeom prst="flowChartProcess">
                <a:avLst/>
              </a:prstGeom>
              <a:solidFill>
                <a:schemeClr val="accent1">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56" name="순서도: 처리 65">
                <a:extLst>
                  <a:ext uri="{FF2B5EF4-FFF2-40B4-BE49-F238E27FC236}">
                    <a16:creationId xmlns:a16="http://schemas.microsoft.com/office/drawing/2014/main" id="{92B9CABF-37B2-46E5-B7CA-90F96D45F75C}"/>
                  </a:ext>
                </a:extLst>
              </p:cNvPr>
              <p:cNvSpPr/>
              <p:nvPr/>
            </p:nvSpPr>
            <p:spPr>
              <a:xfrm>
                <a:off x="2529382" y="3140968"/>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57" name="순서도: 처리 66">
                <a:extLst>
                  <a:ext uri="{FF2B5EF4-FFF2-40B4-BE49-F238E27FC236}">
                    <a16:creationId xmlns:a16="http://schemas.microsoft.com/office/drawing/2014/main" id="{E12AA052-FD2C-472F-B009-95E11DFBFF81}"/>
                  </a:ext>
                </a:extLst>
              </p:cNvPr>
              <p:cNvSpPr/>
              <p:nvPr/>
            </p:nvSpPr>
            <p:spPr>
              <a:xfrm>
                <a:off x="2680951" y="3140968"/>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58" name="순서도: 처리 67">
                <a:extLst>
                  <a:ext uri="{FF2B5EF4-FFF2-40B4-BE49-F238E27FC236}">
                    <a16:creationId xmlns:a16="http://schemas.microsoft.com/office/drawing/2014/main" id="{569257E3-3B76-4E9B-B32E-7024577761F2}"/>
                  </a:ext>
                </a:extLst>
              </p:cNvPr>
              <p:cNvSpPr/>
              <p:nvPr/>
            </p:nvSpPr>
            <p:spPr>
              <a:xfrm>
                <a:off x="2832520" y="3140968"/>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59" name="순서도: 처리 68">
                <a:extLst>
                  <a:ext uri="{FF2B5EF4-FFF2-40B4-BE49-F238E27FC236}">
                    <a16:creationId xmlns:a16="http://schemas.microsoft.com/office/drawing/2014/main" id="{6D276AB8-5C47-4A8B-8CCC-F5930E37F1D4}"/>
                  </a:ext>
                </a:extLst>
              </p:cNvPr>
              <p:cNvSpPr/>
              <p:nvPr/>
            </p:nvSpPr>
            <p:spPr>
              <a:xfrm>
                <a:off x="2984089" y="3140968"/>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60" name="순서도: 처리 69">
                <a:extLst>
                  <a:ext uri="{FF2B5EF4-FFF2-40B4-BE49-F238E27FC236}">
                    <a16:creationId xmlns:a16="http://schemas.microsoft.com/office/drawing/2014/main" id="{146F7C4D-3491-429B-92FD-0CF294246AFD}"/>
                  </a:ext>
                </a:extLst>
              </p:cNvPr>
              <p:cNvSpPr/>
              <p:nvPr/>
            </p:nvSpPr>
            <p:spPr>
              <a:xfrm>
                <a:off x="3135658" y="3140968"/>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61" name="순서도: 처리 71">
                <a:extLst>
                  <a:ext uri="{FF2B5EF4-FFF2-40B4-BE49-F238E27FC236}">
                    <a16:creationId xmlns:a16="http://schemas.microsoft.com/office/drawing/2014/main" id="{A257DEEA-1E98-4A20-8B76-A877DF6D6074}"/>
                  </a:ext>
                </a:extLst>
              </p:cNvPr>
              <p:cNvSpPr/>
              <p:nvPr/>
            </p:nvSpPr>
            <p:spPr>
              <a:xfrm>
                <a:off x="3287227" y="3140968"/>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62" name="순서도: 처리 72">
                <a:extLst>
                  <a:ext uri="{FF2B5EF4-FFF2-40B4-BE49-F238E27FC236}">
                    <a16:creationId xmlns:a16="http://schemas.microsoft.com/office/drawing/2014/main" id="{0D266B19-C335-4A09-B261-0754D90A8225}"/>
                  </a:ext>
                </a:extLst>
              </p:cNvPr>
              <p:cNvSpPr/>
              <p:nvPr/>
            </p:nvSpPr>
            <p:spPr>
              <a:xfrm>
                <a:off x="3438796" y="3140968"/>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63" name="순서도: 처리 73">
                <a:extLst>
                  <a:ext uri="{FF2B5EF4-FFF2-40B4-BE49-F238E27FC236}">
                    <a16:creationId xmlns:a16="http://schemas.microsoft.com/office/drawing/2014/main" id="{16AEF30C-BF96-4C9A-9320-B83737ACCC42}"/>
                  </a:ext>
                </a:extLst>
              </p:cNvPr>
              <p:cNvSpPr/>
              <p:nvPr/>
            </p:nvSpPr>
            <p:spPr>
              <a:xfrm>
                <a:off x="3590365" y="3140968"/>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64" name="순서도: 처리 74">
                <a:extLst>
                  <a:ext uri="{FF2B5EF4-FFF2-40B4-BE49-F238E27FC236}">
                    <a16:creationId xmlns:a16="http://schemas.microsoft.com/office/drawing/2014/main" id="{EB0E3BCD-3B70-4CB8-AB73-C8040532E60E}"/>
                  </a:ext>
                </a:extLst>
              </p:cNvPr>
              <p:cNvSpPr/>
              <p:nvPr/>
            </p:nvSpPr>
            <p:spPr>
              <a:xfrm>
                <a:off x="3741934" y="3140968"/>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65" name="순서도: 처리 75">
                <a:extLst>
                  <a:ext uri="{FF2B5EF4-FFF2-40B4-BE49-F238E27FC236}">
                    <a16:creationId xmlns:a16="http://schemas.microsoft.com/office/drawing/2014/main" id="{EB6A2E39-D9A3-44CF-8DAB-D7F4A8C1E3EC}"/>
                  </a:ext>
                </a:extLst>
              </p:cNvPr>
              <p:cNvSpPr/>
              <p:nvPr/>
            </p:nvSpPr>
            <p:spPr>
              <a:xfrm>
                <a:off x="3893502" y="3140968"/>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66" name="TextBox 51">
                <a:extLst>
                  <a:ext uri="{FF2B5EF4-FFF2-40B4-BE49-F238E27FC236}">
                    <a16:creationId xmlns:a16="http://schemas.microsoft.com/office/drawing/2014/main" id="{C77EDE2A-2865-485C-B42B-303608F920A4}"/>
                  </a:ext>
                </a:extLst>
              </p:cNvPr>
              <p:cNvSpPr txBox="1"/>
              <p:nvPr/>
            </p:nvSpPr>
            <p:spPr>
              <a:xfrm>
                <a:off x="4073965" y="3057642"/>
                <a:ext cx="732893" cy="461665"/>
              </a:xfrm>
              <a:prstGeom prst="rect">
                <a:avLst/>
              </a:prstGeom>
              <a:noFill/>
            </p:spPr>
            <p:txBody>
              <a:bodyPr wrap="none" rtlCol="0" anchor="ctr">
                <a:spAutoFit/>
              </a:bodyPr>
              <a:lstStyle/>
              <a:p>
                <a:r>
                  <a:rPr lang="en-US" altLang="ko-KR" sz="2400" b="1" dirty="0">
                    <a:solidFill>
                      <a:schemeClr val="accent1"/>
                    </a:solidFill>
                  </a:rPr>
                  <a:t>50</a:t>
                </a:r>
                <a:r>
                  <a:rPr lang="en-US" altLang="ko-KR" b="1" dirty="0">
                    <a:solidFill>
                      <a:schemeClr val="accent1"/>
                    </a:solidFill>
                  </a:rPr>
                  <a:t>%</a:t>
                </a:r>
                <a:endParaRPr lang="ko-KR" altLang="en-US" b="1" dirty="0">
                  <a:solidFill>
                    <a:schemeClr val="accent1"/>
                  </a:solidFill>
                </a:endParaRPr>
              </a:p>
            </p:txBody>
          </p:sp>
        </p:grpSp>
        <p:grpSp>
          <p:nvGrpSpPr>
            <p:cNvPr id="11" name="Group 52">
              <a:extLst>
                <a:ext uri="{FF2B5EF4-FFF2-40B4-BE49-F238E27FC236}">
                  <a16:creationId xmlns:a16="http://schemas.microsoft.com/office/drawing/2014/main" id="{8F193DC4-CA59-458E-9624-7456072665A2}"/>
                </a:ext>
              </a:extLst>
            </p:cNvPr>
            <p:cNvGrpSpPr/>
            <p:nvPr/>
          </p:nvGrpSpPr>
          <p:grpSpPr>
            <a:xfrm>
              <a:off x="733409" y="3656785"/>
              <a:ext cx="3878007" cy="686298"/>
              <a:chOff x="7394185" y="2852938"/>
              <a:chExt cx="3878007" cy="686298"/>
            </a:xfrm>
          </p:grpSpPr>
          <p:sp>
            <p:nvSpPr>
              <p:cNvPr id="23" name="TextBox 53">
                <a:extLst>
                  <a:ext uri="{FF2B5EF4-FFF2-40B4-BE49-F238E27FC236}">
                    <a16:creationId xmlns:a16="http://schemas.microsoft.com/office/drawing/2014/main" id="{7896A355-ECCD-4951-BF01-4B65FF4D0B8F}"/>
                  </a:ext>
                </a:extLst>
              </p:cNvPr>
              <p:cNvSpPr txBox="1"/>
              <p:nvPr/>
            </p:nvSpPr>
            <p:spPr>
              <a:xfrm>
                <a:off x="7394185" y="2852938"/>
                <a:ext cx="1034257" cy="276999"/>
              </a:xfrm>
              <a:prstGeom prst="rect">
                <a:avLst/>
              </a:prstGeom>
              <a:noFill/>
            </p:spPr>
            <p:txBody>
              <a:bodyPr wrap="none" rtlCol="0" anchor="ctr">
                <a:spAutoFit/>
              </a:bodyPr>
              <a:lstStyle/>
              <a:p>
                <a:r>
                  <a:rPr lang="en-US" altLang="ko-KR" b="1" dirty="0">
                    <a:solidFill>
                      <a:schemeClr val="tx1">
                        <a:lumMod val="75000"/>
                        <a:lumOff val="25000"/>
                      </a:schemeClr>
                    </a:solidFill>
                  </a:rPr>
                  <a:t>Content Here</a:t>
                </a:r>
                <a:endParaRPr lang="ko-KR" altLang="en-US" b="1" dirty="0">
                  <a:solidFill>
                    <a:schemeClr val="tx1">
                      <a:lumMod val="75000"/>
                      <a:lumOff val="25000"/>
                    </a:schemeClr>
                  </a:solidFill>
                </a:endParaRPr>
              </a:p>
            </p:txBody>
          </p:sp>
          <p:sp>
            <p:nvSpPr>
              <p:cNvPr id="24" name="순서도: 처리 250">
                <a:extLst>
                  <a:ext uri="{FF2B5EF4-FFF2-40B4-BE49-F238E27FC236}">
                    <a16:creationId xmlns:a16="http://schemas.microsoft.com/office/drawing/2014/main" id="{3F394D4C-F9E5-4D80-B82B-D70852554923}"/>
                  </a:ext>
                </a:extLst>
              </p:cNvPr>
              <p:cNvSpPr/>
              <p:nvPr/>
            </p:nvSpPr>
            <p:spPr>
              <a:xfrm>
                <a:off x="7479026" y="3160897"/>
                <a:ext cx="108000" cy="288032"/>
              </a:xfrm>
              <a:prstGeom prst="flowChartProcess">
                <a:avLst/>
              </a:prstGeom>
              <a:solidFill>
                <a:schemeClr val="accent2">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5" name="순서도: 처리 251">
                <a:extLst>
                  <a:ext uri="{FF2B5EF4-FFF2-40B4-BE49-F238E27FC236}">
                    <a16:creationId xmlns:a16="http://schemas.microsoft.com/office/drawing/2014/main" id="{884E7240-A4EB-4F87-A563-97B1AFC3C3DF}"/>
                  </a:ext>
                </a:extLst>
              </p:cNvPr>
              <p:cNvSpPr/>
              <p:nvPr/>
            </p:nvSpPr>
            <p:spPr>
              <a:xfrm>
                <a:off x="7630595" y="3160897"/>
                <a:ext cx="108000" cy="288032"/>
              </a:xfrm>
              <a:prstGeom prst="flowChartProcess">
                <a:avLst/>
              </a:prstGeom>
              <a:solidFill>
                <a:schemeClr val="accent2">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6" name="순서도: 처리 252">
                <a:extLst>
                  <a:ext uri="{FF2B5EF4-FFF2-40B4-BE49-F238E27FC236}">
                    <a16:creationId xmlns:a16="http://schemas.microsoft.com/office/drawing/2014/main" id="{D54750FC-015E-42A8-98B9-2FF01BF57449}"/>
                  </a:ext>
                </a:extLst>
              </p:cNvPr>
              <p:cNvSpPr/>
              <p:nvPr/>
            </p:nvSpPr>
            <p:spPr>
              <a:xfrm>
                <a:off x="7782164" y="3160897"/>
                <a:ext cx="108000" cy="288032"/>
              </a:xfrm>
              <a:prstGeom prst="flowChartProcess">
                <a:avLst/>
              </a:prstGeom>
              <a:solidFill>
                <a:schemeClr val="accent2">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7" name="순서도: 처리 253">
                <a:extLst>
                  <a:ext uri="{FF2B5EF4-FFF2-40B4-BE49-F238E27FC236}">
                    <a16:creationId xmlns:a16="http://schemas.microsoft.com/office/drawing/2014/main" id="{0E10C78D-C690-4F61-9D25-13EC44633058}"/>
                  </a:ext>
                </a:extLst>
              </p:cNvPr>
              <p:cNvSpPr/>
              <p:nvPr/>
            </p:nvSpPr>
            <p:spPr>
              <a:xfrm>
                <a:off x="7933733" y="3160897"/>
                <a:ext cx="108000" cy="288032"/>
              </a:xfrm>
              <a:prstGeom prst="flowChartProcess">
                <a:avLst/>
              </a:prstGeom>
              <a:solidFill>
                <a:schemeClr val="accent2">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8" name="순서도: 처리 254">
                <a:extLst>
                  <a:ext uri="{FF2B5EF4-FFF2-40B4-BE49-F238E27FC236}">
                    <a16:creationId xmlns:a16="http://schemas.microsoft.com/office/drawing/2014/main" id="{42ACBDDD-5B85-45A4-B08C-3DE04D6F29FC}"/>
                  </a:ext>
                </a:extLst>
              </p:cNvPr>
              <p:cNvSpPr/>
              <p:nvPr/>
            </p:nvSpPr>
            <p:spPr>
              <a:xfrm>
                <a:off x="8085302" y="3160897"/>
                <a:ext cx="108000" cy="288032"/>
              </a:xfrm>
              <a:prstGeom prst="flowChartProcess">
                <a:avLst/>
              </a:prstGeom>
              <a:solidFill>
                <a:schemeClr val="accent2">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9" name="순서도: 처리 255">
                <a:extLst>
                  <a:ext uri="{FF2B5EF4-FFF2-40B4-BE49-F238E27FC236}">
                    <a16:creationId xmlns:a16="http://schemas.microsoft.com/office/drawing/2014/main" id="{751E916C-AE03-4248-98D8-AAAA3E5FF823}"/>
                  </a:ext>
                </a:extLst>
              </p:cNvPr>
              <p:cNvSpPr/>
              <p:nvPr/>
            </p:nvSpPr>
            <p:spPr>
              <a:xfrm>
                <a:off x="8236871" y="3160897"/>
                <a:ext cx="108000" cy="288032"/>
              </a:xfrm>
              <a:prstGeom prst="flowChartProcess">
                <a:avLst/>
              </a:prstGeom>
              <a:solidFill>
                <a:schemeClr val="accent2">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0" name="순서도: 처리 256">
                <a:extLst>
                  <a:ext uri="{FF2B5EF4-FFF2-40B4-BE49-F238E27FC236}">
                    <a16:creationId xmlns:a16="http://schemas.microsoft.com/office/drawing/2014/main" id="{39DBC39A-A427-4585-8364-E97D7217E58C}"/>
                  </a:ext>
                </a:extLst>
              </p:cNvPr>
              <p:cNvSpPr/>
              <p:nvPr/>
            </p:nvSpPr>
            <p:spPr>
              <a:xfrm>
                <a:off x="8388440" y="3160897"/>
                <a:ext cx="108000" cy="288032"/>
              </a:xfrm>
              <a:prstGeom prst="flowChartProcess">
                <a:avLst/>
              </a:prstGeom>
              <a:solidFill>
                <a:schemeClr val="accent2">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1" name="순서도: 처리 257">
                <a:extLst>
                  <a:ext uri="{FF2B5EF4-FFF2-40B4-BE49-F238E27FC236}">
                    <a16:creationId xmlns:a16="http://schemas.microsoft.com/office/drawing/2014/main" id="{405DECC3-E9E3-4350-B109-4EA1505B6112}"/>
                  </a:ext>
                </a:extLst>
              </p:cNvPr>
              <p:cNvSpPr/>
              <p:nvPr/>
            </p:nvSpPr>
            <p:spPr>
              <a:xfrm>
                <a:off x="8540009" y="3160897"/>
                <a:ext cx="108000" cy="288032"/>
              </a:xfrm>
              <a:prstGeom prst="flowChartProcess">
                <a:avLst/>
              </a:prstGeom>
              <a:solidFill>
                <a:schemeClr val="accent2">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2" name="순서도: 처리 258">
                <a:extLst>
                  <a:ext uri="{FF2B5EF4-FFF2-40B4-BE49-F238E27FC236}">
                    <a16:creationId xmlns:a16="http://schemas.microsoft.com/office/drawing/2014/main" id="{7CD79C90-8A4A-4E6C-AA78-130540A86ECD}"/>
                  </a:ext>
                </a:extLst>
              </p:cNvPr>
              <p:cNvSpPr/>
              <p:nvPr/>
            </p:nvSpPr>
            <p:spPr>
              <a:xfrm>
                <a:off x="8691578" y="3160897"/>
                <a:ext cx="108000" cy="288032"/>
              </a:xfrm>
              <a:prstGeom prst="flowChartProcess">
                <a:avLst/>
              </a:prstGeom>
              <a:solidFill>
                <a:schemeClr val="accent2">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3" name="순서도: 처리 259">
                <a:extLst>
                  <a:ext uri="{FF2B5EF4-FFF2-40B4-BE49-F238E27FC236}">
                    <a16:creationId xmlns:a16="http://schemas.microsoft.com/office/drawing/2014/main" id="{5C45A82A-08E1-4B1A-A1F5-7E122469BC93}"/>
                  </a:ext>
                </a:extLst>
              </p:cNvPr>
              <p:cNvSpPr/>
              <p:nvPr/>
            </p:nvSpPr>
            <p:spPr>
              <a:xfrm>
                <a:off x="8843147" y="3160897"/>
                <a:ext cx="108000" cy="288032"/>
              </a:xfrm>
              <a:prstGeom prst="flowChartProcess">
                <a:avLst/>
              </a:prstGeom>
              <a:solidFill>
                <a:schemeClr val="accent2">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4" name="순서도: 처리 260">
                <a:extLst>
                  <a:ext uri="{FF2B5EF4-FFF2-40B4-BE49-F238E27FC236}">
                    <a16:creationId xmlns:a16="http://schemas.microsoft.com/office/drawing/2014/main" id="{7D6B1434-C69E-481A-BDB9-A4ACAA11F153}"/>
                  </a:ext>
                </a:extLst>
              </p:cNvPr>
              <p:cNvSpPr/>
              <p:nvPr/>
            </p:nvSpPr>
            <p:spPr>
              <a:xfrm>
                <a:off x="8994716" y="3160897"/>
                <a:ext cx="108000" cy="288032"/>
              </a:xfrm>
              <a:prstGeom prst="flowChartProcess">
                <a:avLst/>
              </a:prstGeom>
              <a:solidFill>
                <a:schemeClr val="accent2">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5" name="순서도: 처리 261">
                <a:extLst>
                  <a:ext uri="{FF2B5EF4-FFF2-40B4-BE49-F238E27FC236}">
                    <a16:creationId xmlns:a16="http://schemas.microsoft.com/office/drawing/2014/main" id="{ACF6E63D-9B26-431C-B69F-7223BF0E4737}"/>
                  </a:ext>
                </a:extLst>
              </p:cNvPr>
              <p:cNvSpPr/>
              <p:nvPr/>
            </p:nvSpPr>
            <p:spPr>
              <a:xfrm>
                <a:off x="9146285" y="3160897"/>
                <a:ext cx="108000" cy="288032"/>
              </a:xfrm>
              <a:prstGeom prst="flowChartProcess">
                <a:avLst/>
              </a:prstGeom>
              <a:solidFill>
                <a:schemeClr val="accent2">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6" name="순서도: 처리 262">
                <a:extLst>
                  <a:ext uri="{FF2B5EF4-FFF2-40B4-BE49-F238E27FC236}">
                    <a16:creationId xmlns:a16="http://schemas.microsoft.com/office/drawing/2014/main" id="{E6AEE0A1-A587-4405-8881-A196FAB8A8A5}"/>
                  </a:ext>
                </a:extLst>
              </p:cNvPr>
              <p:cNvSpPr/>
              <p:nvPr/>
            </p:nvSpPr>
            <p:spPr>
              <a:xfrm>
                <a:off x="9297854" y="3160897"/>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7" name="순서도: 처리 263">
                <a:extLst>
                  <a:ext uri="{FF2B5EF4-FFF2-40B4-BE49-F238E27FC236}">
                    <a16:creationId xmlns:a16="http://schemas.microsoft.com/office/drawing/2014/main" id="{CC8D855B-ED55-4E39-83DE-507E8045B79F}"/>
                  </a:ext>
                </a:extLst>
              </p:cNvPr>
              <p:cNvSpPr/>
              <p:nvPr/>
            </p:nvSpPr>
            <p:spPr>
              <a:xfrm>
                <a:off x="9449423" y="3160897"/>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8" name="순서도: 처리 264">
                <a:extLst>
                  <a:ext uri="{FF2B5EF4-FFF2-40B4-BE49-F238E27FC236}">
                    <a16:creationId xmlns:a16="http://schemas.microsoft.com/office/drawing/2014/main" id="{A1AC38A2-A524-4707-8EA3-D292185A1C85}"/>
                  </a:ext>
                </a:extLst>
              </p:cNvPr>
              <p:cNvSpPr/>
              <p:nvPr/>
            </p:nvSpPr>
            <p:spPr>
              <a:xfrm>
                <a:off x="9600992" y="3160897"/>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9" name="순서도: 처리 265">
                <a:extLst>
                  <a:ext uri="{FF2B5EF4-FFF2-40B4-BE49-F238E27FC236}">
                    <a16:creationId xmlns:a16="http://schemas.microsoft.com/office/drawing/2014/main" id="{737C8DC1-73CA-4FE1-9CBE-B25418001BD3}"/>
                  </a:ext>
                </a:extLst>
              </p:cNvPr>
              <p:cNvSpPr/>
              <p:nvPr/>
            </p:nvSpPr>
            <p:spPr>
              <a:xfrm>
                <a:off x="9752561" y="3160897"/>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40" name="순서도: 처리 266">
                <a:extLst>
                  <a:ext uri="{FF2B5EF4-FFF2-40B4-BE49-F238E27FC236}">
                    <a16:creationId xmlns:a16="http://schemas.microsoft.com/office/drawing/2014/main" id="{90E46D6C-6A1E-4C83-9517-A8E4546887D9}"/>
                  </a:ext>
                </a:extLst>
              </p:cNvPr>
              <p:cNvSpPr/>
              <p:nvPr/>
            </p:nvSpPr>
            <p:spPr>
              <a:xfrm>
                <a:off x="9904130" y="3160897"/>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41" name="순서도: 처리 267">
                <a:extLst>
                  <a:ext uri="{FF2B5EF4-FFF2-40B4-BE49-F238E27FC236}">
                    <a16:creationId xmlns:a16="http://schemas.microsoft.com/office/drawing/2014/main" id="{BE2F4483-0CB1-41F2-B703-2B43AAD3EDBE}"/>
                  </a:ext>
                </a:extLst>
              </p:cNvPr>
              <p:cNvSpPr/>
              <p:nvPr/>
            </p:nvSpPr>
            <p:spPr>
              <a:xfrm>
                <a:off x="10055699" y="3160897"/>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42" name="순서도: 처리 268">
                <a:extLst>
                  <a:ext uri="{FF2B5EF4-FFF2-40B4-BE49-F238E27FC236}">
                    <a16:creationId xmlns:a16="http://schemas.microsoft.com/office/drawing/2014/main" id="{9909113E-2D4E-4D57-B581-995A9514E776}"/>
                  </a:ext>
                </a:extLst>
              </p:cNvPr>
              <p:cNvSpPr/>
              <p:nvPr/>
            </p:nvSpPr>
            <p:spPr>
              <a:xfrm>
                <a:off x="10207268" y="3160897"/>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43" name="순서도: 처리 269">
                <a:extLst>
                  <a:ext uri="{FF2B5EF4-FFF2-40B4-BE49-F238E27FC236}">
                    <a16:creationId xmlns:a16="http://schemas.microsoft.com/office/drawing/2014/main" id="{149AB3CD-8068-45E4-8AF4-0D14B0055739}"/>
                  </a:ext>
                </a:extLst>
              </p:cNvPr>
              <p:cNvSpPr/>
              <p:nvPr/>
            </p:nvSpPr>
            <p:spPr>
              <a:xfrm>
                <a:off x="10358836" y="3160897"/>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44" name="TextBox 74">
                <a:extLst>
                  <a:ext uri="{FF2B5EF4-FFF2-40B4-BE49-F238E27FC236}">
                    <a16:creationId xmlns:a16="http://schemas.microsoft.com/office/drawing/2014/main" id="{B947FAB5-196F-45BB-B3DB-EE65CAE84E4D}"/>
                  </a:ext>
                </a:extLst>
              </p:cNvPr>
              <p:cNvSpPr txBox="1"/>
              <p:nvPr/>
            </p:nvSpPr>
            <p:spPr>
              <a:xfrm>
                <a:off x="10539299" y="3077571"/>
                <a:ext cx="732893" cy="461665"/>
              </a:xfrm>
              <a:prstGeom prst="rect">
                <a:avLst/>
              </a:prstGeom>
              <a:noFill/>
            </p:spPr>
            <p:txBody>
              <a:bodyPr wrap="none" rtlCol="0" anchor="ctr">
                <a:spAutoFit/>
              </a:bodyPr>
              <a:lstStyle/>
              <a:p>
                <a:r>
                  <a:rPr lang="en-US" altLang="ko-KR" sz="2400" b="1" dirty="0">
                    <a:solidFill>
                      <a:schemeClr val="accent2"/>
                    </a:solidFill>
                  </a:rPr>
                  <a:t>60</a:t>
                </a:r>
                <a:r>
                  <a:rPr lang="en-US" altLang="ko-KR" b="1" dirty="0">
                    <a:solidFill>
                      <a:schemeClr val="accent2"/>
                    </a:solidFill>
                  </a:rPr>
                  <a:t>%</a:t>
                </a:r>
                <a:endParaRPr lang="ko-KR" altLang="en-US" b="1" dirty="0">
                  <a:solidFill>
                    <a:schemeClr val="accent2"/>
                  </a:solidFill>
                </a:endParaRPr>
              </a:p>
            </p:txBody>
          </p:sp>
        </p:grpSp>
        <p:grpSp>
          <p:nvGrpSpPr>
            <p:cNvPr id="12" name="Group 75">
              <a:extLst>
                <a:ext uri="{FF2B5EF4-FFF2-40B4-BE49-F238E27FC236}">
                  <a16:creationId xmlns:a16="http://schemas.microsoft.com/office/drawing/2014/main" id="{FD043116-8C17-438E-90C4-735C4D7DF687}"/>
                </a:ext>
              </a:extLst>
            </p:cNvPr>
            <p:cNvGrpSpPr/>
            <p:nvPr/>
          </p:nvGrpSpPr>
          <p:grpSpPr>
            <a:xfrm>
              <a:off x="771163" y="4612168"/>
              <a:ext cx="4768535" cy="1616930"/>
              <a:chOff x="720000" y="4898547"/>
              <a:chExt cx="5796216" cy="1425288"/>
            </a:xfrm>
            <a:effectLst/>
          </p:grpSpPr>
          <p:sp>
            <p:nvSpPr>
              <p:cNvPr id="21" name="Rectangle 76">
                <a:extLst>
                  <a:ext uri="{FF2B5EF4-FFF2-40B4-BE49-F238E27FC236}">
                    <a16:creationId xmlns:a16="http://schemas.microsoft.com/office/drawing/2014/main" id="{0EC642A9-A231-4F51-8619-D07F404B251C}"/>
                  </a:ext>
                </a:extLst>
              </p:cNvPr>
              <p:cNvSpPr/>
              <p:nvPr/>
            </p:nvSpPr>
            <p:spPr>
              <a:xfrm>
                <a:off x="720000" y="5229200"/>
                <a:ext cx="5796216" cy="1094635"/>
              </a:xfrm>
              <a:prstGeom prst="rect">
                <a:avLst/>
              </a:prstGeom>
              <a:solidFill>
                <a:schemeClr val="bg1"/>
              </a:solid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2" name="Round Same Side Corner Rectangle 23">
                <a:extLst>
                  <a:ext uri="{FF2B5EF4-FFF2-40B4-BE49-F238E27FC236}">
                    <a16:creationId xmlns:a16="http://schemas.microsoft.com/office/drawing/2014/main" id="{77C059D0-86E4-417E-83EB-B00C08A8A462}"/>
                  </a:ext>
                </a:extLst>
              </p:cNvPr>
              <p:cNvSpPr/>
              <p:nvPr/>
            </p:nvSpPr>
            <p:spPr>
              <a:xfrm>
                <a:off x="720000" y="4898547"/>
                <a:ext cx="5796216" cy="426626"/>
              </a:xfrm>
              <a:prstGeom prst="round2SameRect">
                <a:avLst/>
              </a:prstGeom>
              <a:solidFill>
                <a:schemeClr val="accent2"/>
              </a:solidFill>
              <a:ln w="63500">
                <a:solidFill>
                  <a:schemeClr val="accent2"/>
                </a:solidFill>
              </a:ln>
            </p:spPr>
            <p:txBody>
              <a:bodyPr wrap="square" rtlCol="0">
                <a:spAutoFit/>
              </a:bodyPr>
              <a:lstStyle/>
              <a:p>
                <a:pPr algn="ctr"/>
                <a:endParaRPr lang="ko-KR" altLang="en-US" sz="2400" b="1">
                  <a:solidFill>
                    <a:schemeClr val="bg1"/>
                  </a:solidFill>
                  <a:cs typeface="Arial" pitchFamily="34" charset="0"/>
                </a:endParaRPr>
              </a:p>
            </p:txBody>
          </p:sp>
        </p:grpSp>
        <p:sp>
          <p:nvSpPr>
            <p:cNvPr id="13" name="TextBox 78">
              <a:extLst>
                <a:ext uri="{FF2B5EF4-FFF2-40B4-BE49-F238E27FC236}">
                  <a16:creationId xmlns:a16="http://schemas.microsoft.com/office/drawing/2014/main" id="{B5758AC1-47C2-4500-83B2-947A9B19F26B}"/>
                </a:ext>
              </a:extLst>
            </p:cNvPr>
            <p:cNvSpPr txBox="1"/>
            <p:nvPr/>
          </p:nvSpPr>
          <p:spPr>
            <a:xfrm>
              <a:off x="999218" y="4701314"/>
              <a:ext cx="4339308" cy="307777"/>
            </a:xfrm>
            <a:prstGeom prst="rect">
              <a:avLst/>
            </a:prstGeom>
            <a:noFill/>
          </p:spPr>
          <p:txBody>
            <a:bodyPr wrap="square" rtlCol="0">
              <a:spAutoFit/>
            </a:bodyPr>
            <a:lstStyle/>
            <a:p>
              <a:r>
                <a:rPr lang="en-US" altLang="ko-KR" sz="1400" b="1" dirty="0">
                  <a:solidFill>
                    <a:schemeClr val="bg1"/>
                  </a:solidFill>
                  <a:cs typeface="Arial" pitchFamily="34" charset="0"/>
                </a:rPr>
                <a:t>Simple PowerPoint Presentation </a:t>
              </a:r>
              <a:endParaRPr lang="ko-KR" altLang="en-US" sz="1400" b="1" dirty="0">
                <a:solidFill>
                  <a:schemeClr val="bg1"/>
                </a:solidFill>
                <a:cs typeface="Arial" pitchFamily="34" charset="0"/>
              </a:endParaRPr>
            </a:p>
          </p:txBody>
        </p:sp>
        <p:sp>
          <p:nvSpPr>
            <p:cNvPr id="14" name="TextBox 80">
              <a:extLst>
                <a:ext uri="{FF2B5EF4-FFF2-40B4-BE49-F238E27FC236}">
                  <a16:creationId xmlns:a16="http://schemas.microsoft.com/office/drawing/2014/main" id="{2E76AFE0-9156-4D35-95DA-A6F47375D126}"/>
                </a:ext>
              </a:extLst>
            </p:cNvPr>
            <p:cNvSpPr txBox="1"/>
            <p:nvPr/>
          </p:nvSpPr>
          <p:spPr>
            <a:xfrm>
              <a:off x="999218" y="5204394"/>
              <a:ext cx="4339308" cy="461664"/>
            </a:xfrm>
            <a:prstGeom prst="rect">
              <a:avLst/>
            </a:prstGeom>
            <a:noFill/>
          </p:spPr>
          <p:txBody>
            <a:bodyPr wrap="square" rtlCol="0">
              <a:spAutoFit/>
            </a:bodyPr>
            <a:lstStyle/>
            <a:p>
              <a:pPr marL="171459" indent="-171459">
                <a:buFont typeface="Wingdings" pitchFamily="2" charset="2"/>
                <a:buChar char="l"/>
              </a:pPr>
              <a:r>
                <a:rPr lang="en-US" altLang="ko-KR" sz="1200" dirty="0">
                  <a:solidFill>
                    <a:srgbClr val="262626"/>
                  </a:solidFill>
                  <a:cs typeface="Arial" pitchFamily="34" charset="0"/>
                </a:rPr>
                <a:t>You can simply impress your audience and add a unique zing and appeal to your Presentations.</a:t>
              </a:r>
              <a:endParaRPr lang="ko-KR" altLang="en-US" sz="1200" dirty="0">
                <a:solidFill>
                  <a:schemeClr val="tx1">
                    <a:lumMod val="65000"/>
                    <a:lumOff val="35000"/>
                  </a:schemeClr>
                </a:solidFill>
                <a:cs typeface="Arial" pitchFamily="34" charset="0"/>
              </a:endParaRPr>
            </a:p>
          </p:txBody>
        </p:sp>
        <p:grpSp>
          <p:nvGrpSpPr>
            <p:cNvPr id="15" name="Group 82">
              <a:extLst>
                <a:ext uri="{FF2B5EF4-FFF2-40B4-BE49-F238E27FC236}">
                  <a16:creationId xmlns:a16="http://schemas.microsoft.com/office/drawing/2014/main" id="{59C5CB56-7BDB-4BBF-B0AB-68F025B6B795}"/>
                </a:ext>
              </a:extLst>
            </p:cNvPr>
            <p:cNvGrpSpPr/>
            <p:nvPr/>
          </p:nvGrpSpPr>
          <p:grpSpPr>
            <a:xfrm>
              <a:off x="6762618" y="4612168"/>
              <a:ext cx="4768535" cy="1616930"/>
              <a:chOff x="6192627" y="4688368"/>
              <a:chExt cx="4768535" cy="1616930"/>
            </a:xfrm>
          </p:grpSpPr>
          <p:grpSp>
            <p:nvGrpSpPr>
              <p:cNvPr id="16" name="Group 83">
                <a:extLst>
                  <a:ext uri="{FF2B5EF4-FFF2-40B4-BE49-F238E27FC236}">
                    <a16:creationId xmlns:a16="http://schemas.microsoft.com/office/drawing/2014/main" id="{9F74FF5E-42B5-4D43-8459-73F6791BD6CC}"/>
                  </a:ext>
                </a:extLst>
              </p:cNvPr>
              <p:cNvGrpSpPr/>
              <p:nvPr/>
            </p:nvGrpSpPr>
            <p:grpSpPr>
              <a:xfrm>
                <a:off x="6192627" y="4688368"/>
                <a:ext cx="4768535" cy="1616930"/>
                <a:chOff x="720000" y="4898547"/>
                <a:chExt cx="5796216" cy="1425288"/>
              </a:xfrm>
              <a:effectLst/>
            </p:grpSpPr>
            <p:sp>
              <p:nvSpPr>
                <p:cNvPr id="19" name="Rectangle 88">
                  <a:extLst>
                    <a:ext uri="{FF2B5EF4-FFF2-40B4-BE49-F238E27FC236}">
                      <a16:creationId xmlns:a16="http://schemas.microsoft.com/office/drawing/2014/main" id="{F8586A0C-F46E-41F1-82E7-75CDB2BC7FA1}"/>
                    </a:ext>
                  </a:extLst>
                </p:cNvPr>
                <p:cNvSpPr/>
                <p:nvPr/>
              </p:nvSpPr>
              <p:spPr>
                <a:xfrm>
                  <a:off x="720000" y="5229200"/>
                  <a:ext cx="5796216" cy="1094635"/>
                </a:xfrm>
                <a:prstGeom prst="rect">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0" name="Round Same Side Corner Rectangle 26">
                  <a:extLst>
                    <a:ext uri="{FF2B5EF4-FFF2-40B4-BE49-F238E27FC236}">
                      <a16:creationId xmlns:a16="http://schemas.microsoft.com/office/drawing/2014/main" id="{421677B3-5D5A-485A-B037-D58A64AD5CE9}"/>
                    </a:ext>
                  </a:extLst>
                </p:cNvPr>
                <p:cNvSpPr/>
                <p:nvPr/>
              </p:nvSpPr>
              <p:spPr>
                <a:xfrm>
                  <a:off x="720000" y="4898547"/>
                  <a:ext cx="5796216" cy="426626"/>
                </a:xfrm>
                <a:prstGeom prst="round2SameRect">
                  <a:avLst/>
                </a:prstGeom>
                <a:solidFill>
                  <a:schemeClr val="accent1"/>
                </a:solidFill>
                <a:ln w="63500">
                  <a:solidFill>
                    <a:schemeClr val="accent1"/>
                  </a:solidFill>
                </a:ln>
              </p:spPr>
              <p:txBody>
                <a:bodyPr wrap="square" rtlCol="0">
                  <a:spAutoFit/>
                </a:bodyPr>
                <a:lstStyle/>
                <a:p>
                  <a:pPr algn="ctr"/>
                  <a:endParaRPr lang="ko-KR" altLang="en-US" sz="2400" b="1">
                    <a:solidFill>
                      <a:schemeClr val="bg1"/>
                    </a:solidFill>
                    <a:cs typeface="Arial" pitchFamily="34" charset="0"/>
                  </a:endParaRPr>
                </a:p>
              </p:txBody>
            </p:sp>
          </p:grpSp>
          <p:sp>
            <p:nvSpPr>
              <p:cNvPr id="17" name="TextBox 84">
                <a:extLst>
                  <a:ext uri="{FF2B5EF4-FFF2-40B4-BE49-F238E27FC236}">
                    <a16:creationId xmlns:a16="http://schemas.microsoft.com/office/drawing/2014/main" id="{00059DA8-6D8D-4261-94B7-51040DD6C0FB}"/>
                  </a:ext>
                </a:extLst>
              </p:cNvPr>
              <p:cNvSpPr txBox="1"/>
              <p:nvPr/>
            </p:nvSpPr>
            <p:spPr>
              <a:xfrm>
                <a:off x="6408550" y="4777514"/>
                <a:ext cx="4339308" cy="307777"/>
              </a:xfrm>
              <a:prstGeom prst="rect">
                <a:avLst/>
              </a:prstGeom>
              <a:noFill/>
            </p:spPr>
            <p:txBody>
              <a:bodyPr wrap="square" rtlCol="0">
                <a:spAutoFit/>
              </a:bodyPr>
              <a:lstStyle/>
              <a:p>
                <a:r>
                  <a:rPr lang="en-US" altLang="ko-KR" sz="1400" b="1" dirty="0">
                    <a:solidFill>
                      <a:schemeClr val="bg1"/>
                    </a:solidFill>
                    <a:cs typeface="Arial" pitchFamily="34" charset="0"/>
                  </a:rPr>
                  <a:t>Simple PowerPoint Presentation </a:t>
                </a:r>
                <a:endParaRPr lang="ko-KR" altLang="en-US" sz="1400" b="1" dirty="0">
                  <a:solidFill>
                    <a:schemeClr val="bg1"/>
                  </a:solidFill>
                  <a:cs typeface="Arial" pitchFamily="34" charset="0"/>
                </a:endParaRPr>
              </a:p>
            </p:txBody>
          </p:sp>
          <p:sp>
            <p:nvSpPr>
              <p:cNvPr id="18" name="TextBox 86">
                <a:extLst>
                  <a:ext uri="{FF2B5EF4-FFF2-40B4-BE49-F238E27FC236}">
                    <a16:creationId xmlns:a16="http://schemas.microsoft.com/office/drawing/2014/main" id="{3380AB1D-E99F-41DB-8C80-60C01A5A2C34}"/>
                  </a:ext>
                </a:extLst>
              </p:cNvPr>
              <p:cNvSpPr txBox="1"/>
              <p:nvPr/>
            </p:nvSpPr>
            <p:spPr>
              <a:xfrm>
                <a:off x="6408550" y="5280594"/>
                <a:ext cx="4339308" cy="461664"/>
              </a:xfrm>
              <a:prstGeom prst="rect">
                <a:avLst/>
              </a:prstGeom>
              <a:noFill/>
            </p:spPr>
            <p:txBody>
              <a:bodyPr wrap="square" rtlCol="0">
                <a:spAutoFit/>
              </a:bodyPr>
              <a:lstStyle/>
              <a:p>
                <a:pPr marL="171459" indent="-171459">
                  <a:buFont typeface="Wingdings" pitchFamily="2" charset="2"/>
                  <a:buChar char="l"/>
                </a:pPr>
                <a:r>
                  <a:rPr lang="en-US" altLang="ko-KR" sz="1200" dirty="0">
                    <a:solidFill>
                      <a:srgbClr val="262626"/>
                    </a:solidFill>
                    <a:cs typeface="Arial" pitchFamily="34" charset="0"/>
                  </a:rPr>
                  <a:t>You can simply impress your audience and add a unique zing and appeal to your Presentations.</a:t>
                </a:r>
                <a:endParaRPr lang="ko-KR" altLang="en-US" sz="1200" dirty="0">
                  <a:solidFill>
                    <a:schemeClr val="tx1">
                      <a:lumMod val="65000"/>
                      <a:lumOff val="35000"/>
                    </a:schemeClr>
                  </a:solidFill>
                  <a:cs typeface="Arial" pitchFamily="34" charset="0"/>
                </a:endParaRPr>
              </a:p>
            </p:txBody>
          </p:sp>
        </p:grpSp>
      </p:grpSp>
    </p:spTree>
    <p:extLst>
      <p:ext uri="{BB962C8B-B14F-4D97-AF65-F5344CB8AC3E}">
        <p14:creationId xmlns:p14="http://schemas.microsoft.com/office/powerpoint/2010/main" val="2996424023"/>
      </p:ext>
    </p:extLst>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9B8008B-4425-472C-8594-314B04608353}"/>
              </a:ext>
            </a:extLst>
          </p:cNvPr>
          <p:cNvSpPr>
            <a:spLocks noGrp="1"/>
          </p:cNvSpPr>
          <p:nvPr>
            <p:ph type="title"/>
          </p:nvPr>
        </p:nvSpPr>
        <p:spPr/>
        <p:txBody>
          <a:bodyPr/>
          <a:lstStyle/>
          <a:p>
            <a:r>
              <a:rPr lang="es-PE" dirty="0"/>
              <a:t>Infographic Style</a:t>
            </a:r>
          </a:p>
        </p:txBody>
      </p:sp>
      <p:grpSp>
        <p:nvGrpSpPr>
          <p:cNvPr id="35" name="Group 2">
            <a:extLst>
              <a:ext uri="{FF2B5EF4-FFF2-40B4-BE49-F238E27FC236}">
                <a16:creationId xmlns:a16="http://schemas.microsoft.com/office/drawing/2014/main" id="{4F05D5E8-28E5-4EB6-B1AE-00301E43C19D}"/>
              </a:ext>
            </a:extLst>
          </p:cNvPr>
          <p:cNvGrpSpPr>
            <a:grpSpLocks noChangeAspect="1"/>
          </p:cNvGrpSpPr>
          <p:nvPr/>
        </p:nvGrpSpPr>
        <p:grpSpPr>
          <a:xfrm>
            <a:off x="6347026" y="2148851"/>
            <a:ext cx="1109955" cy="3960000"/>
            <a:chOff x="3303186" y="2057490"/>
            <a:chExt cx="1009050" cy="3600000"/>
          </a:xfrm>
        </p:grpSpPr>
        <p:sp>
          <p:nvSpPr>
            <p:cNvPr id="36" name="Freeform 9">
              <a:extLst>
                <a:ext uri="{FF2B5EF4-FFF2-40B4-BE49-F238E27FC236}">
                  <a16:creationId xmlns:a16="http://schemas.microsoft.com/office/drawing/2014/main" id="{24ABDE12-30F7-45F4-9B25-D4940B433B5A}"/>
                </a:ext>
              </a:extLst>
            </p:cNvPr>
            <p:cNvSpPr>
              <a:spLocks noChangeAspect="1"/>
            </p:cNvSpPr>
            <p:nvPr/>
          </p:nvSpPr>
          <p:spPr bwMode="auto">
            <a:xfrm>
              <a:off x="3636908" y="2057490"/>
              <a:ext cx="341606" cy="360000"/>
            </a:xfrm>
            <a:custGeom>
              <a:avLst/>
              <a:gdLst/>
              <a:ahLst/>
              <a:cxnLst/>
              <a:rect l="l" t="t" r="r" b="b"/>
              <a:pathLst>
                <a:path w="341606" h="360000">
                  <a:moveTo>
                    <a:pt x="119562" y="0"/>
                  </a:moveTo>
                  <a:lnTo>
                    <a:pt x="166861" y="3942"/>
                  </a:lnTo>
                  <a:lnTo>
                    <a:pt x="207591" y="15766"/>
                  </a:lnTo>
                  <a:lnTo>
                    <a:pt x="240438" y="35475"/>
                  </a:lnTo>
                  <a:lnTo>
                    <a:pt x="269343" y="59124"/>
                  </a:lnTo>
                  <a:lnTo>
                    <a:pt x="292993" y="90657"/>
                  </a:lnTo>
                  <a:lnTo>
                    <a:pt x="312701" y="123504"/>
                  </a:lnTo>
                  <a:lnTo>
                    <a:pt x="324525" y="161606"/>
                  </a:lnTo>
                  <a:lnTo>
                    <a:pt x="324525" y="240438"/>
                  </a:lnTo>
                  <a:lnTo>
                    <a:pt x="341606" y="262774"/>
                  </a:lnTo>
                  <a:lnTo>
                    <a:pt x="333723" y="290365"/>
                  </a:lnTo>
                  <a:lnTo>
                    <a:pt x="324525" y="315329"/>
                  </a:lnTo>
                  <a:lnTo>
                    <a:pt x="310073" y="336351"/>
                  </a:lnTo>
                  <a:lnTo>
                    <a:pt x="298248" y="356059"/>
                  </a:lnTo>
                  <a:lnTo>
                    <a:pt x="295538" y="360000"/>
                  </a:lnTo>
                  <a:lnTo>
                    <a:pt x="59190" y="360000"/>
                  </a:lnTo>
                  <a:lnTo>
                    <a:pt x="44672" y="342920"/>
                  </a:lnTo>
                  <a:lnTo>
                    <a:pt x="23650" y="316642"/>
                  </a:lnTo>
                  <a:lnTo>
                    <a:pt x="6570" y="290365"/>
                  </a:lnTo>
                  <a:lnTo>
                    <a:pt x="0" y="266715"/>
                  </a:lnTo>
                  <a:lnTo>
                    <a:pt x="6570" y="250949"/>
                  </a:lnTo>
                  <a:lnTo>
                    <a:pt x="6570" y="228613"/>
                  </a:lnTo>
                  <a:lnTo>
                    <a:pt x="2628" y="202336"/>
                  </a:lnTo>
                  <a:lnTo>
                    <a:pt x="2628" y="178686"/>
                  </a:lnTo>
                  <a:lnTo>
                    <a:pt x="3942" y="152409"/>
                  </a:lnTo>
                  <a:lnTo>
                    <a:pt x="18394" y="109051"/>
                  </a:lnTo>
                  <a:lnTo>
                    <a:pt x="42044" y="70949"/>
                  </a:lnTo>
                  <a:lnTo>
                    <a:pt x="70949" y="35475"/>
                  </a:lnTo>
                  <a:lnTo>
                    <a:pt x="97226" y="3942"/>
                  </a:lnTo>
                  <a:close/>
                </a:path>
              </a:pathLst>
            </a:custGeom>
            <a:solidFill>
              <a:sysClr val="window" lastClr="FFFFFF">
                <a:lumMod val="85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37" name="Freeform 9">
              <a:extLst>
                <a:ext uri="{FF2B5EF4-FFF2-40B4-BE49-F238E27FC236}">
                  <a16:creationId xmlns:a16="http://schemas.microsoft.com/office/drawing/2014/main" id="{E9C9BD73-DF11-4FBC-BBAA-0E23F1818E67}"/>
                </a:ext>
              </a:extLst>
            </p:cNvPr>
            <p:cNvSpPr>
              <a:spLocks noChangeAspect="1"/>
            </p:cNvSpPr>
            <p:nvPr/>
          </p:nvSpPr>
          <p:spPr bwMode="auto">
            <a:xfrm>
              <a:off x="3403185" y="2417490"/>
              <a:ext cx="809052" cy="360000"/>
            </a:xfrm>
            <a:custGeom>
              <a:avLst/>
              <a:gdLst/>
              <a:ahLst/>
              <a:cxnLst/>
              <a:rect l="l" t="t" r="r" b="b"/>
              <a:pathLst>
                <a:path w="809052" h="360000">
                  <a:moveTo>
                    <a:pt x="287408" y="0"/>
                  </a:moveTo>
                  <a:lnTo>
                    <a:pt x="523757" y="0"/>
                  </a:lnTo>
                  <a:lnTo>
                    <a:pt x="512014" y="17080"/>
                  </a:lnTo>
                  <a:lnTo>
                    <a:pt x="500189" y="38102"/>
                  </a:lnTo>
                  <a:lnTo>
                    <a:pt x="494933" y="64380"/>
                  </a:lnTo>
                  <a:lnTo>
                    <a:pt x="493619" y="98540"/>
                  </a:lnTo>
                  <a:lnTo>
                    <a:pt x="500189" y="139270"/>
                  </a:lnTo>
                  <a:lnTo>
                    <a:pt x="531722" y="151095"/>
                  </a:lnTo>
                  <a:lnTo>
                    <a:pt x="569824" y="165548"/>
                  </a:lnTo>
                  <a:lnTo>
                    <a:pt x="610554" y="177372"/>
                  </a:lnTo>
                  <a:lnTo>
                    <a:pt x="651284" y="191825"/>
                  </a:lnTo>
                  <a:lnTo>
                    <a:pt x="690700" y="206278"/>
                  </a:lnTo>
                  <a:lnTo>
                    <a:pt x="727488" y="224672"/>
                  </a:lnTo>
                  <a:lnTo>
                    <a:pt x="756393" y="244380"/>
                  </a:lnTo>
                  <a:lnTo>
                    <a:pt x="780042" y="270657"/>
                  </a:lnTo>
                  <a:lnTo>
                    <a:pt x="798437" y="311387"/>
                  </a:lnTo>
                  <a:lnTo>
                    <a:pt x="808948" y="356059"/>
                  </a:lnTo>
                  <a:lnTo>
                    <a:pt x="809052" y="360000"/>
                  </a:lnTo>
                  <a:lnTo>
                    <a:pt x="0" y="360000"/>
                  </a:lnTo>
                  <a:lnTo>
                    <a:pt x="919" y="350803"/>
                  </a:lnTo>
                  <a:lnTo>
                    <a:pt x="12744" y="306132"/>
                  </a:lnTo>
                  <a:lnTo>
                    <a:pt x="32452" y="265402"/>
                  </a:lnTo>
                  <a:lnTo>
                    <a:pt x="56102" y="241752"/>
                  </a:lnTo>
                  <a:lnTo>
                    <a:pt x="85007" y="224672"/>
                  </a:lnTo>
                  <a:lnTo>
                    <a:pt x="117853" y="212847"/>
                  </a:lnTo>
                  <a:lnTo>
                    <a:pt x="155956" y="203650"/>
                  </a:lnTo>
                  <a:lnTo>
                    <a:pt x="194058" y="193139"/>
                  </a:lnTo>
                  <a:lnTo>
                    <a:pt x="232160" y="181314"/>
                  </a:lnTo>
                  <a:lnTo>
                    <a:pt x="263693" y="169489"/>
                  </a:lnTo>
                  <a:lnTo>
                    <a:pt x="292598" y="151095"/>
                  </a:lnTo>
                  <a:lnTo>
                    <a:pt x="310992" y="127445"/>
                  </a:lnTo>
                  <a:lnTo>
                    <a:pt x="325444" y="95913"/>
                  </a:lnTo>
                  <a:lnTo>
                    <a:pt x="322817" y="67007"/>
                  </a:lnTo>
                  <a:lnTo>
                    <a:pt x="313620" y="38102"/>
                  </a:lnTo>
                  <a:lnTo>
                    <a:pt x="295226" y="9197"/>
                  </a:lnTo>
                  <a:close/>
                </a:path>
              </a:pathLst>
            </a:custGeom>
            <a:solidFill>
              <a:sysClr val="window" lastClr="FFFFFF">
                <a:lumMod val="85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38" name="Freeform 9">
              <a:extLst>
                <a:ext uri="{FF2B5EF4-FFF2-40B4-BE49-F238E27FC236}">
                  <a16:creationId xmlns:a16="http://schemas.microsoft.com/office/drawing/2014/main" id="{813DC66B-21A7-472A-93C3-7F02932B4221}"/>
                </a:ext>
              </a:extLst>
            </p:cNvPr>
            <p:cNvSpPr>
              <a:spLocks noChangeAspect="1"/>
            </p:cNvSpPr>
            <p:nvPr/>
          </p:nvSpPr>
          <p:spPr bwMode="auto">
            <a:xfrm>
              <a:off x="3372324" y="2777490"/>
              <a:ext cx="870775" cy="360000"/>
            </a:xfrm>
            <a:custGeom>
              <a:avLst/>
              <a:gdLst/>
              <a:ahLst/>
              <a:cxnLst/>
              <a:rect l="l" t="t" r="r" b="b"/>
              <a:pathLst>
                <a:path w="870775" h="360000">
                  <a:moveTo>
                    <a:pt x="29253" y="0"/>
                  </a:moveTo>
                  <a:lnTo>
                    <a:pt x="838304" y="0"/>
                  </a:lnTo>
                  <a:lnTo>
                    <a:pt x="839514" y="45986"/>
                  </a:lnTo>
                  <a:lnTo>
                    <a:pt x="842142" y="98540"/>
                  </a:lnTo>
                  <a:lnTo>
                    <a:pt x="842142" y="153723"/>
                  </a:lnTo>
                  <a:lnTo>
                    <a:pt x="850025" y="208905"/>
                  </a:lnTo>
                  <a:lnTo>
                    <a:pt x="864478" y="306132"/>
                  </a:lnTo>
                  <a:lnTo>
                    <a:pt x="870775" y="360000"/>
                  </a:lnTo>
                  <a:lnTo>
                    <a:pt x="729003" y="360000"/>
                  </a:lnTo>
                  <a:lnTo>
                    <a:pt x="725208" y="342920"/>
                  </a:lnTo>
                  <a:lnTo>
                    <a:pt x="719953" y="316643"/>
                  </a:lnTo>
                  <a:lnTo>
                    <a:pt x="718639" y="287737"/>
                  </a:lnTo>
                  <a:lnTo>
                    <a:pt x="713383" y="258832"/>
                  </a:lnTo>
                  <a:lnTo>
                    <a:pt x="704186" y="235183"/>
                  </a:lnTo>
                  <a:lnTo>
                    <a:pt x="692361" y="218102"/>
                  </a:lnTo>
                  <a:lnTo>
                    <a:pt x="684478" y="253577"/>
                  </a:lnTo>
                  <a:lnTo>
                    <a:pt x="675281" y="287737"/>
                  </a:lnTo>
                  <a:lnTo>
                    <a:pt x="660829" y="320584"/>
                  </a:lnTo>
                  <a:lnTo>
                    <a:pt x="646376" y="357372"/>
                  </a:lnTo>
                  <a:lnTo>
                    <a:pt x="645561" y="360000"/>
                  </a:lnTo>
                  <a:lnTo>
                    <a:pt x="225857" y="360000"/>
                  </a:lnTo>
                  <a:lnTo>
                    <a:pt x="214114" y="331095"/>
                  </a:lnTo>
                  <a:lnTo>
                    <a:pt x="197033" y="290365"/>
                  </a:lnTo>
                  <a:lnTo>
                    <a:pt x="182581" y="252263"/>
                  </a:lnTo>
                  <a:lnTo>
                    <a:pt x="170756" y="214161"/>
                  </a:lnTo>
                  <a:lnTo>
                    <a:pt x="166814" y="214161"/>
                  </a:lnTo>
                  <a:lnTo>
                    <a:pt x="154990" y="290365"/>
                  </a:lnTo>
                  <a:lnTo>
                    <a:pt x="138824" y="360000"/>
                  </a:lnTo>
                  <a:lnTo>
                    <a:pt x="0" y="360000"/>
                  </a:lnTo>
                  <a:lnTo>
                    <a:pt x="13092" y="266716"/>
                  </a:lnTo>
                  <a:lnTo>
                    <a:pt x="20975" y="211533"/>
                  </a:lnTo>
                  <a:lnTo>
                    <a:pt x="23603" y="153723"/>
                  </a:lnTo>
                  <a:lnTo>
                    <a:pt x="23603" y="98540"/>
                  </a:lnTo>
                  <a:lnTo>
                    <a:pt x="24917" y="43358"/>
                  </a:lnTo>
                  <a:close/>
                </a:path>
              </a:pathLst>
            </a:custGeom>
            <a:solidFill>
              <a:sysClr val="window" lastClr="FFFFFF">
                <a:lumMod val="85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39" name="Freeform 9">
              <a:extLst>
                <a:ext uri="{FF2B5EF4-FFF2-40B4-BE49-F238E27FC236}">
                  <a16:creationId xmlns:a16="http://schemas.microsoft.com/office/drawing/2014/main" id="{DB6204F1-3390-4588-BFAD-59023ED26840}"/>
                </a:ext>
              </a:extLst>
            </p:cNvPr>
            <p:cNvSpPr>
              <a:spLocks noChangeAspect="1"/>
            </p:cNvSpPr>
            <p:nvPr/>
          </p:nvSpPr>
          <p:spPr bwMode="auto">
            <a:xfrm>
              <a:off x="3335656" y="3137490"/>
              <a:ext cx="944111" cy="360000"/>
            </a:xfrm>
            <a:custGeom>
              <a:avLst/>
              <a:gdLst/>
              <a:ahLst/>
              <a:cxnLst/>
              <a:rect l="l" t="t" r="r" b="b"/>
              <a:pathLst>
                <a:path w="944111" h="360000">
                  <a:moveTo>
                    <a:pt x="768466" y="0"/>
                  </a:moveTo>
                  <a:lnTo>
                    <a:pt x="910237" y="0"/>
                  </a:lnTo>
                  <a:lnTo>
                    <a:pt x="915766" y="47299"/>
                  </a:lnTo>
                  <a:lnTo>
                    <a:pt x="927591" y="143212"/>
                  </a:lnTo>
                  <a:lnTo>
                    <a:pt x="942043" y="233869"/>
                  </a:lnTo>
                  <a:lnTo>
                    <a:pt x="944111" y="360000"/>
                  </a:lnTo>
                  <a:lnTo>
                    <a:pt x="814598" y="360000"/>
                  </a:lnTo>
                  <a:lnTo>
                    <a:pt x="810656" y="147154"/>
                  </a:lnTo>
                  <a:lnTo>
                    <a:pt x="769926" y="6570"/>
                  </a:lnTo>
                  <a:close/>
                  <a:moveTo>
                    <a:pt x="265319" y="0"/>
                  </a:moveTo>
                  <a:lnTo>
                    <a:pt x="685024" y="0"/>
                  </a:lnTo>
                  <a:lnTo>
                    <a:pt x="674014" y="35475"/>
                  </a:lnTo>
                  <a:lnTo>
                    <a:pt x="667445" y="76205"/>
                  </a:lnTo>
                  <a:lnTo>
                    <a:pt x="667445" y="118248"/>
                  </a:lnTo>
                  <a:lnTo>
                    <a:pt x="674014" y="164234"/>
                  </a:lnTo>
                  <a:lnTo>
                    <a:pt x="688467" y="211533"/>
                  </a:lnTo>
                  <a:lnTo>
                    <a:pt x="706861" y="257518"/>
                  </a:lnTo>
                  <a:lnTo>
                    <a:pt x="729197" y="302190"/>
                  </a:lnTo>
                  <a:lnTo>
                    <a:pt x="752846" y="350803"/>
                  </a:lnTo>
                  <a:lnTo>
                    <a:pt x="756934" y="360000"/>
                  </a:lnTo>
                  <a:lnTo>
                    <a:pt x="195391" y="360000"/>
                  </a:lnTo>
                  <a:lnTo>
                    <a:pt x="220730" y="300876"/>
                  </a:lnTo>
                  <a:lnTo>
                    <a:pt x="250949" y="231241"/>
                  </a:lnTo>
                  <a:lnTo>
                    <a:pt x="274599" y="158978"/>
                  </a:lnTo>
                  <a:lnTo>
                    <a:pt x="282482" y="109051"/>
                  </a:lnTo>
                  <a:lnTo>
                    <a:pt x="279854" y="61752"/>
                  </a:lnTo>
                  <a:lnTo>
                    <a:pt x="270657" y="13139"/>
                  </a:lnTo>
                  <a:close/>
                  <a:moveTo>
                    <a:pt x="39463" y="0"/>
                  </a:moveTo>
                  <a:lnTo>
                    <a:pt x="178287" y="0"/>
                  </a:lnTo>
                  <a:lnTo>
                    <a:pt x="177372" y="3942"/>
                  </a:lnTo>
                  <a:lnTo>
                    <a:pt x="155037" y="73577"/>
                  </a:lnTo>
                  <a:lnTo>
                    <a:pt x="139270" y="143212"/>
                  </a:lnTo>
                  <a:lnTo>
                    <a:pt x="131387" y="193139"/>
                  </a:lnTo>
                  <a:lnTo>
                    <a:pt x="131387" y="240438"/>
                  </a:lnTo>
                  <a:lnTo>
                    <a:pt x="134015" y="287737"/>
                  </a:lnTo>
                  <a:lnTo>
                    <a:pt x="134015" y="336351"/>
                  </a:lnTo>
                  <a:lnTo>
                    <a:pt x="130432" y="360000"/>
                  </a:lnTo>
                  <a:lnTo>
                    <a:pt x="0" y="360000"/>
                  </a:lnTo>
                  <a:lnTo>
                    <a:pt x="0" y="281168"/>
                  </a:lnTo>
                  <a:close/>
                </a:path>
              </a:pathLst>
            </a:custGeom>
            <a:solidFill>
              <a:sysClr val="window" lastClr="FFFFFF">
                <a:lumMod val="85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40" name="Freeform 9">
              <a:extLst>
                <a:ext uri="{FF2B5EF4-FFF2-40B4-BE49-F238E27FC236}">
                  <a16:creationId xmlns:a16="http://schemas.microsoft.com/office/drawing/2014/main" id="{654922F3-147B-438A-B9E7-4039622BCFEC}"/>
                </a:ext>
              </a:extLst>
            </p:cNvPr>
            <p:cNvSpPr>
              <a:spLocks noChangeAspect="1"/>
            </p:cNvSpPr>
            <p:nvPr/>
          </p:nvSpPr>
          <p:spPr bwMode="auto">
            <a:xfrm>
              <a:off x="3307403" y="3497490"/>
              <a:ext cx="1000616" cy="360000"/>
            </a:xfrm>
            <a:custGeom>
              <a:avLst/>
              <a:gdLst/>
              <a:ahLst/>
              <a:cxnLst/>
              <a:rect l="l" t="t" r="r" b="b"/>
              <a:pathLst>
                <a:path w="1000616" h="360000">
                  <a:moveTo>
                    <a:pt x="841638" y="0"/>
                  </a:moveTo>
                  <a:lnTo>
                    <a:pt x="971151" y="0"/>
                  </a:lnTo>
                  <a:lnTo>
                    <a:pt x="973025" y="114307"/>
                  </a:lnTo>
                  <a:lnTo>
                    <a:pt x="973025" y="224672"/>
                  </a:lnTo>
                  <a:lnTo>
                    <a:pt x="980908" y="250949"/>
                  </a:lnTo>
                  <a:lnTo>
                    <a:pt x="987477" y="282482"/>
                  </a:lnTo>
                  <a:lnTo>
                    <a:pt x="995360" y="315329"/>
                  </a:lnTo>
                  <a:lnTo>
                    <a:pt x="999302" y="350803"/>
                  </a:lnTo>
                  <a:lnTo>
                    <a:pt x="1000616" y="360000"/>
                  </a:lnTo>
                  <a:lnTo>
                    <a:pt x="902076" y="360000"/>
                  </a:lnTo>
                  <a:lnTo>
                    <a:pt x="902076" y="332409"/>
                  </a:lnTo>
                  <a:lnTo>
                    <a:pt x="906017" y="294307"/>
                  </a:lnTo>
                  <a:lnTo>
                    <a:pt x="911273" y="274599"/>
                  </a:lnTo>
                  <a:lnTo>
                    <a:pt x="917842" y="250949"/>
                  </a:lnTo>
                  <a:lnTo>
                    <a:pt x="916528" y="224672"/>
                  </a:lnTo>
                  <a:close/>
                  <a:moveTo>
                    <a:pt x="222431" y="0"/>
                  </a:moveTo>
                  <a:lnTo>
                    <a:pt x="783974" y="0"/>
                  </a:lnTo>
                  <a:lnTo>
                    <a:pt x="800908" y="38102"/>
                  </a:lnTo>
                  <a:lnTo>
                    <a:pt x="820616" y="90657"/>
                  </a:lnTo>
                  <a:lnTo>
                    <a:pt x="835069" y="145840"/>
                  </a:lnTo>
                  <a:lnTo>
                    <a:pt x="844266" y="203650"/>
                  </a:lnTo>
                  <a:lnTo>
                    <a:pt x="846893" y="268029"/>
                  </a:lnTo>
                  <a:lnTo>
                    <a:pt x="837696" y="335037"/>
                  </a:lnTo>
                  <a:lnTo>
                    <a:pt x="833371" y="360000"/>
                  </a:lnTo>
                  <a:lnTo>
                    <a:pt x="164946" y="360000"/>
                  </a:lnTo>
                  <a:lnTo>
                    <a:pt x="163683" y="350803"/>
                  </a:lnTo>
                  <a:lnTo>
                    <a:pt x="158427" y="283796"/>
                  </a:lnTo>
                  <a:lnTo>
                    <a:pt x="158427" y="222044"/>
                  </a:lnTo>
                  <a:lnTo>
                    <a:pt x="166310" y="166862"/>
                  </a:lnTo>
                  <a:lnTo>
                    <a:pt x="187332" y="88029"/>
                  </a:lnTo>
                  <a:lnTo>
                    <a:pt x="216237" y="14453"/>
                  </a:lnTo>
                  <a:close/>
                  <a:moveTo>
                    <a:pt x="27040" y="0"/>
                  </a:moveTo>
                  <a:lnTo>
                    <a:pt x="157471" y="0"/>
                  </a:lnTo>
                  <a:lnTo>
                    <a:pt x="154485" y="19708"/>
                  </a:lnTo>
                  <a:lnTo>
                    <a:pt x="142661" y="64380"/>
                  </a:lnTo>
                  <a:lnTo>
                    <a:pt x="122953" y="111679"/>
                  </a:lnTo>
                  <a:lnTo>
                    <a:pt x="105872" y="166862"/>
                  </a:lnTo>
                  <a:lnTo>
                    <a:pt x="91420" y="224672"/>
                  </a:lnTo>
                  <a:lnTo>
                    <a:pt x="82223" y="282482"/>
                  </a:lnTo>
                  <a:lnTo>
                    <a:pt x="79595" y="344234"/>
                  </a:lnTo>
                  <a:lnTo>
                    <a:pt x="82749" y="360000"/>
                  </a:lnTo>
                  <a:lnTo>
                    <a:pt x="0" y="360000"/>
                  </a:lnTo>
                  <a:lnTo>
                    <a:pt x="763" y="348175"/>
                  </a:lnTo>
                  <a:lnTo>
                    <a:pt x="8646" y="303504"/>
                  </a:lnTo>
                  <a:lnTo>
                    <a:pt x="17843" y="256205"/>
                  </a:lnTo>
                  <a:lnTo>
                    <a:pt x="27040" y="203650"/>
                  </a:lnTo>
                  <a:close/>
                </a:path>
              </a:pathLst>
            </a:custGeom>
            <a:solidFill>
              <a:srgbClr val="AFAFA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41" name="Freeform 9">
              <a:extLst>
                <a:ext uri="{FF2B5EF4-FFF2-40B4-BE49-F238E27FC236}">
                  <a16:creationId xmlns:a16="http://schemas.microsoft.com/office/drawing/2014/main" id="{1CDE693D-078A-4599-841E-55CA02E74484}"/>
                </a:ext>
              </a:extLst>
            </p:cNvPr>
            <p:cNvSpPr>
              <a:spLocks noChangeAspect="1"/>
            </p:cNvSpPr>
            <p:nvPr/>
          </p:nvSpPr>
          <p:spPr bwMode="auto">
            <a:xfrm>
              <a:off x="3303186" y="3857490"/>
              <a:ext cx="1009050" cy="360000"/>
            </a:xfrm>
            <a:custGeom>
              <a:avLst/>
              <a:gdLst/>
              <a:ahLst/>
              <a:cxnLst/>
              <a:rect l="l" t="t" r="r" b="b"/>
              <a:pathLst>
                <a:path w="1009050" h="360000">
                  <a:moveTo>
                    <a:pt x="903941" y="0"/>
                  </a:moveTo>
                  <a:lnTo>
                    <a:pt x="1002481" y="0"/>
                  </a:lnTo>
                  <a:lnTo>
                    <a:pt x="1006422" y="27591"/>
                  </a:lnTo>
                  <a:lnTo>
                    <a:pt x="1009050" y="60438"/>
                  </a:lnTo>
                  <a:lnTo>
                    <a:pt x="1003795" y="91971"/>
                  </a:lnTo>
                  <a:lnTo>
                    <a:pt x="994598" y="115621"/>
                  </a:lnTo>
                  <a:lnTo>
                    <a:pt x="974890" y="136643"/>
                  </a:lnTo>
                  <a:lnTo>
                    <a:pt x="948612" y="148467"/>
                  </a:lnTo>
                  <a:lnTo>
                    <a:pt x="936788" y="141898"/>
                  </a:lnTo>
                  <a:lnTo>
                    <a:pt x="918393" y="141898"/>
                  </a:lnTo>
                  <a:lnTo>
                    <a:pt x="896058" y="144526"/>
                  </a:lnTo>
                  <a:lnTo>
                    <a:pt x="877663" y="144526"/>
                  </a:lnTo>
                  <a:lnTo>
                    <a:pt x="865839" y="95913"/>
                  </a:lnTo>
                  <a:lnTo>
                    <a:pt x="889488" y="74891"/>
                  </a:lnTo>
                  <a:lnTo>
                    <a:pt x="901313" y="53869"/>
                  </a:lnTo>
                  <a:lnTo>
                    <a:pt x="903941" y="31533"/>
                  </a:lnTo>
                  <a:lnTo>
                    <a:pt x="903941" y="2628"/>
                  </a:lnTo>
                  <a:close/>
                  <a:moveTo>
                    <a:pt x="166810" y="0"/>
                  </a:moveTo>
                  <a:lnTo>
                    <a:pt x="835236" y="0"/>
                  </a:lnTo>
                  <a:lnTo>
                    <a:pt x="772866" y="360000"/>
                  </a:lnTo>
                  <a:lnTo>
                    <a:pt x="545518" y="360000"/>
                  </a:lnTo>
                  <a:lnTo>
                    <a:pt x="533430" y="299562"/>
                  </a:lnTo>
                  <a:lnTo>
                    <a:pt x="518978" y="191825"/>
                  </a:lnTo>
                  <a:lnTo>
                    <a:pt x="509781" y="80146"/>
                  </a:lnTo>
                  <a:lnTo>
                    <a:pt x="501897" y="80146"/>
                  </a:lnTo>
                  <a:lnTo>
                    <a:pt x="501897" y="86716"/>
                  </a:lnTo>
                  <a:lnTo>
                    <a:pt x="467177" y="360000"/>
                  </a:lnTo>
                  <a:lnTo>
                    <a:pt x="239309" y="360000"/>
                  </a:lnTo>
                  <a:lnTo>
                    <a:pt x="239124" y="358686"/>
                  </a:lnTo>
                  <a:lnTo>
                    <a:pt x="229927" y="311387"/>
                  </a:lnTo>
                  <a:lnTo>
                    <a:pt x="218102" y="256205"/>
                  </a:lnTo>
                  <a:lnTo>
                    <a:pt x="203650" y="194453"/>
                  </a:lnTo>
                  <a:lnTo>
                    <a:pt x="189197" y="127446"/>
                  </a:lnTo>
                  <a:lnTo>
                    <a:pt x="174745" y="57810"/>
                  </a:lnTo>
                  <a:close/>
                  <a:moveTo>
                    <a:pt x="1865" y="0"/>
                  </a:moveTo>
                  <a:lnTo>
                    <a:pt x="84613" y="0"/>
                  </a:lnTo>
                  <a:lnTo>
                    <a:pt x="93285" y="43358"/>
                  </a:lnTo>
                  <a:lnTo>
                    <a:pt x="141898" y="106424"/>
                  </a:lnTo>
                  <a:lnTo>
                    <a:pt x="136642" y="112993"/>
                  </a:lnTo>
                  <a:lnTo>
                    <a:pt x="131387" y="118248"/>
                  </a:lnTo>
                  <a:lnTo>
                    <a:pt x="131387" y="122190"/>
                  </a:lnTo>
                  <a:lnTo>
                    <a:pt x="131387" y="130073"/>
                  </a:lnTo>
                  <a:lnTo>
                    <a:pt x="130073" y="134015"/>
                  </a:lnTo>
                  <a:lnTo>
                    <a:pt x="130073" y="144526"/>
                  </a:lnTo>
                  <a:lnTo>
                    <a:pt x="103796" y="145840"/>
                  </a:lnTo>
                  <a:lnTo>
                    <a:pt x="81460" y="145840"/>
                  </a:lnTo>
                  <a:lnTo>
                    <a:pt x="63066" y="145840"/>
                  </a:lnTo>
                  <a:lnTo>
                    <a:pt x="40730" y="148467"/>
                  </a:lnTo>
                  <a:lnTo>
                    <a:pt x="17081" y="107737"/>
                  </a:lnTo>
                  <a:lnTo>
                    <a:pt x="5256" y="69635"/>
                  </a:lnTo>
                  <a:lnTo>
                    <a:pt x="0" y="28905"/>
                  </a:lnTo>
                  <a:close/>
                </a:path>
              </a:pathLst>
            </a:custGeom>
            <a:solidFill>
              <a:srgbClr val="AFAFA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42" name="Freeform 9">
              <a:extLst>
                <a:ext uri="{FF2B5EF4-FFF2-40B4-BE49-F238E27FC236}">
                  <a16:creationId xmlns:a16="http://schemas.microsoft.com/office/drawing/2014/main" id="{128AEE1B-0682-42B1-9306-55803C38ECAE}"/>
                </a:ext>
              </a:extLst>
            </p:cNvPr>
            <p:cNvSpPr>
              <a:spLocks noChangeAspect="1"/>
            </p:cNvSpPr>
            <p:nvPr/>
          </p:nvSpPr>
          <p:spPr bwMode="auto">
            <a:xfrm>
              <a:off x="3507962" y="4217490"/>
              <a:ext cx="599498" cy="360000"/>
            </a:xfrm>
            <a:custGeom>
              <a:avLst/>
              <a:gdLst/>
              <a:ahLst/>
              <a:cxnLst/>
              <a:rect l="l" t="t" r="r" b="b"/>
              <a:pathLst>
                <a:path w="599498" h="360000">
                  <a:moveTo>
                    <a:pt x="334360" y="0"/>
                  </a:moveTo>
                  <a:lnTo>
                    <a:pt x="561707" y="0"/>
                  </a:lnTo>
                  <a:lnTo>
                    <a:pt x="553513" y="47299"/>
                  </a:lnTo>
                  <a:lnTo>
                    <a:pt x="564024" y="118248"/>
                  </a:lnTo>
                  <a:lnTo>
                    <a:pt x="575849" y="194453"/>
                  </a:lnTo>
                  <a:lnTo>
                    <a:pt x="587673" y="271971"/>
                  </a:lnTo>
                  <a:lnTo>
                    <a:pt x="599498" y="352117"/>
                  </a:lnTo>
                  <a:lnTo>
                    <a:pt x="599498" y="360000"/>
                  </a:lnTo>
                  <a:lnTo>
                    <a:pt x="379532" y="360000"/>
                  </a:lnTo>
                  <a:lnTo>
                    <a:pt x="386652" y="328467"/>
                  </a:lnTo>
                  <a:lnTo>
                    <a:pt x="389280" y="287737"/>
                  </a:lnTo>
                  <a:lnTo>
                    <a:pt x="386652" y="245694"/>
                  </a:lnTo>
                  <a:lnTo>
                    <a:pt x="365630" y="144526"/>
                  </a:lnTo>
                  <a:lnTo>
                    <a:pt x="343294" y="44672"/>
                  </a:lnTo>
                  <a:close/>
                  <a:moveTo>
                    <a:pt x="28151" y="0"/>
                  </a:moveTo>
                  <a:lnTo>
                    <a:pt x="256019" y="0"/>
                  </a:lnTo>
                  <a:lnTo>
                    <a:pt x="250010" y="47299"/>
                  </a:lnTo>
                  <a:lnTo>
                    <a:pt x="207966" y="214161"/>
                  </a:lnTo>
                  <a:lnTo>
                    <a:pt x="200083" y="285110"/>
                  </a:lnTo>
                  <a:lnTo>
                    <a:pt x="205338" y="354745"/>
                  </a:lnTo>
                  <a:lnTo>
                    <a:pt x="205853" y="360000"/>
                  </a:lnTo>
                  <a:lnTo>
                    <a:pt x="0" y="360000"/>
                  </a:lnTo>
                  <a:lnTo>
                    <a:pt x="9572" y="292993"/>
                  </a:lnTo>
                  <a:lnTo>
                    <a:pt x="24024" y="220730"/>
                  </a:lnTo>
                  <a:lnTo>
                    <a:pt x="33222" y="147153"/>
                  </a:lnTo>
                  <a:lnTo>
                    <a:pt x="38477" y="73577"/>
                  </a:lnTo>
                  <a:close/>
                </a:path>
              </a:pathLst>
            </a:custGeom>
            <a:solidFill>
              <a:srgbClr val="AFAFA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43" name="Freeform 9">
              <a:extLst>
                <a:ext uri="{FF2B5EF4-FFF2-40B4-BE49-F238E27FC236}">
                  <a16:creationId xmlns:a16="http://schemas.microsoft.com/office/drawing/2014/main" id="{740C8BC5-DA8D-4382-9C43-50978E14A7F0}"/>
                </a:ext>
              </a:extLst>
            </p:cNvPr>
            <p:cNvSpPr>
              <a:spLocks noChangeAspect="1"/>
            </p:cNvSpPr>
            <p:nvPr/>
          </p:nvSpPr>
          <p:spPr bwMode="auto">
            <a:xfrm>
              <a:off x="3505522" y="4577490"/>
              <a:ext cx="604379" cy="360000"/>
            </a:xfrm>
            <a:custGeom>
              <a:avLst/>
              <a:gdLst/>
              <a:ahLst/>
              <a:cxnLst/>
              <a:rect l="l" t="t" r="r" b="b"/>
              <a:pathLst>
                <a:path w="604379" h="360000">
                  <a:moveTo>
                    <a:pt x="384412" y="0"/>
                  </a:moveTo>
                  <a:lnTo>
                    <a:pt x="604379" y="0"/>
                  </a:lnTo>
                  <a:lnTo>
                    <a:pt x="604379" y="70949"/>
                  </a:lnTo>
                  <a:lnTo>
                    <a:pt x="596496" y="152409"/>
                  </a:lnTo>
                  <a:lnTo>
                    <a:pt x="558752" y="360000"/>
                  </a:lnTo>
                  <a:lnTo>
                    <a:pt x="394161" y="360000"/>
                  </a:lnTo>
                  <a:lnTo>
                    <a:pt x="382336" y="286424"/>
                  </a:lnTo>
                  <a:lnTo>
                    <a:pt x="370511" y="204964"/>
                  </a:lnTo>
                  <a:lnTo>
                    <a:pt x="367883" y="123504"/>
                  </a:lnTo>
                  <a:lnTo>
                    <a:pt x="374453" y="43358"/>
                  </a:lnTo>
                  <a:lnTo>
                    <a:pt x="382336" y="9197"/>
                  </a:lnTo>
                  <a:close/>
                  <a:moveTo>
                    <a:pt x="4881" y="0"/>
                  </a:moveTo>
                  <a:lnTo>
                    <a:pt x="210734" y="0"/>
                  </a:lnTo>
                  <a:lnTo>
                    <a:pt x="216788" y="61752"/>
                  </a:lnTo>
                  <a:lnTo>
                    <a:pt x="227299" y="131387"/>
                  </a:lnTo>
                  <a:lnTo>
                    <a:pt x="228613" y="202336"/>
                  </a:lnTo>
                  <a:lnTo>
                    <a:pt x="224672" y="274599"/>
                  </a:lnTo>
                  <a:lnTo>
                    <a:pt x="216788" y="307445"/>
                  </a:lnTo>
                  <a:lnTo>
                    <a:pt x="210219" y="350803"/>
                  </a:lnTo>
                  <a:lnTo>
                    <a:pt x="208525" y="360000"/>
                  </a:lnTo>
                  <a:lnTo>
                    <a:pt x="52323" y="360000"/>
                  </a:lnTo>
                  <a:lnTo>
                    <a:pt x="44672" y="324526"/>
                  </a:lnTo>
                  <a:lnTo>
                    <a:pt x="30219" y="262774"/>
                  </a:lnTo>
                  <a:lnTo>
                    <a:pt x="18395" y="204964"/>
                  </a:lnTo>
                  <a:lnTo>
                    <a:pt x="6570" y="152409"/>
                  </a:lnTo>
                  <a:lnTo>
                    <a:pt x="0" y="81460"/>
                  </a:lnTo>
                  <a:lnTo>
                    <a:pt x="3942" y="6570"/>
                  </a:lnTo>
                  <a:close/>
                </a:path>
              </a:pathLst>
            </a:custGeom>
            <a:solidFill>
              <a:srgbClr val="AFAFA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44" name="Freeform 9">
              <a:extLst>
                <a:ext uri="{FF2B5EF4-FFF2-40B4-BE49-F238E27FC236}">
                  <a16:creationId xmlns:a16="http://schemas.microsoft.com/office/drawing/2014/main" id="{E5786C37-00A0-4B38-8F29-AD774316316D}"/>
                </a:ext>
              </a:extLst>
            </p:cNvPr>
            <p:cNvSpPr>
              <a:spLocks noChangeAspect="1"/>
            </p:cNvSpPr>
            <p:nvPr/>
          </p:nvSpPr>
          <p:spPr bwMode="auto">
            <a:xfrm>
              <a:off x="3554497" y="4937490"/>
              <a:ext cx="506429" cy="360000"/>
            </a:xfrm>
            <a:custGeom>
              <a:avLst/>
              <a:gdLst/>
              <a:ahLst/>
              <a:cxnLst/>
              <a:rect l="l" t="t" r="r" b="b"/>
              <a:pathLst>
                <a:path w="506429" h="360000">
                  <a:moveTo>
                    <a:pt x="341838" y="0"/>
                  </a:moveTo>
                  <a:lnTo>
                    <a:pt x="506429" y="0"/>
                  </a:lnTo>
                  <a:lnTo>
                    <a:pt x="475852" y="168175"/>
                  </a:lnTo>
                  <a:lnTo>
                    <a:pt x="465341" y="208905"/>
                  </a:lnTo>
                  <a:lnTo>
                    <a:pt x="456144" y="256205"/>
                  </a:lnTo>
                  <a:lnTo>
                    <a:pt x="446947" y="306132"/>
                  </a:lnTo>
                  <a:lnTo>
                    <a:pt x="444319" y="356059"/>
                  </a:lnTo>
                  <a:lnTo>
                    <a:pt x="444713" y="360000"/>
                  </a:lnTo>
                  <a:lnTo>
                    <a:pt x="332217" y="360000"/>
                  </a:lnTo>
                  <a:lnTo>
                    <a:pt x="332640" y="353431"/>
                  </a:lnTo>
                  <a:lnTo>
                    <a:pt x="339210" y="314015"/>
                  </a:lnTo>
                  <a:lnTo>
                    <a:pt x="345779" y="270657"/>
                  </a:lnTo>
                  <a:lnTo>
                    <a:pt x="356290" y="224672"/>
                  </a:lnTo>
                  <a:lnTo>
                    <a:pt x="360232" y="177372"/>
                  </a:lnTo>
                  <a:lnTo>
                    <a:pt x="360232" y="124818"/>
                  </a:lnTo>
                  <a:lnTo>
                    <a:pt x="356290" y="67008"/>
                  </a:lnTo>
                  <a:close/>
                  <a:moveTo>
                    <a:pt x="0" y="0"/>
                  </a:moveTo>
                  <a:lnTo>
                    <a:pt x="156202" y="0"/>
                  </a:lnTo>
                  <a:lnTo>
                    <a:pt x="148699" y="40730"/>
                  </a:lnTo>
                  <a:lnTo>
                    <a:pt x="140816" y="93285"/>
                  </a:lnTo>
                  <a:lnTo>
                    <a:pt x="135560" y="145840"/>
                  </a:lnTo>
                  <a:lnTo>
                    <a:pt x="134247" y="198394"/>
                  </a:lnTo>
                  <a:lnTo>
                    <a:pt x="135560" y="247008"/>
                  </a:lnTo>
                  <a:lnTo>
                    <a:pt x="146071" y="287737"/>
                  </a:lnTo>
                  <a:lnTo>
                    <a:pt x="181629" y="360000"/>
                  </a:lnTo>
                  <a:lnTo>
                    <a:pt x="54693" y="360000"/>
                  </a:lnTo>
                  <a:lnTo>
                    <a:pt x="52787" y="311387"/>
                  </a:lnTo>
                  <a:lnTo>
                    <a:pt x="44904" y="241752"/>
                  </a:lnTo>
                  <a:lnTo>
                    <a:pt x="33079" y="169489"/>
                  </a:lnTo>
                  <a:lnTo>
                    <a:pt x="21254" y="98540"/>
                  </a:lnTo>
                  <a:lnTo>
                    <a:pt x="6801" y="31533"/>
                  </a:lnTo>
                  <a:close/>
                </a:path>
              </a:pathLst>
            </a:custGeom>
            <a:solidFill>
              <a:srgbClr val="AFAFA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45" name="Freeform 9">
              <a:extLst>
                <a:ext uri="{FF2B5EF4-FFF2-40B4-BE49-F238E27FC236}">
                  <a16:creationId xmlns:a16="http://schemas.microsoft.com/office/drawing/2014/main" id="{E249BDE0-8C12-412A-814F-0AB3B287A558}"/>
                </a:ext>
              </a:extLst>
            </p:cNvPr>
            <p:cNvSpPr>
              <a:spLocks noChangeAspect="1"/>
            </p:cNvSpPr>
            <p:nvPr/>
          </p:nvSpPr>
          <p:spPr bwMode="auto">
            <a:xfrm>
              <a:off x="3556106" y="5297490"/>
              <a:ext cx="503211" cy="360000"/>
            </a:xfrm>
            <a:custGeom>
              <a:avLst/>
              <a:gdLst/>
              <a:ahLst/>
              <a:cxnLst/>
              <a:rect l="l" t="t" r="r" b="b"/>
              <a:pathLst>
                <a:path w="503211" h="360000">
                  <a:moveTo>
                    <a:pt x="329356" y="0"/>
                  </a:moveTo>
                  <a:lnTo>
                    <a:pt x="441853" y="0"/>
                  </a:lnTo>
                  <a:lnTo>
                    <a:pt x="446715" y="48613"/>
                  </a:lnTo>
                  <a:lnTo>
                    <a:pt x="503211" y="302190"/>
                  </a:lnTo>
                  <a:lnTo>
                    <a:pt x="472992" y="321898"/>
                  </a:lnTo>
                  <a:lnTo>
                    <a:pt x="438831" y="337664"/>
                  </a:lnTo>
                  <a:lnTo>
                    <a:pt x="400729" y="352117"/>
                  </a:lnTo>
                  <a:lnTo>
                    <a:pt x="357372" y="360000"/>
                  </a:lnTo>
                  <a:lnTo>
                    <a:pt x="342919" y="325840"/>
                  </a:lnTo>
                  <a:lnTo>
                    <a:pt x="336350" y="290365"/>
                  </a:lnTo>
                  <a:lnTo>
                    <a:pt x="333722" y="249635"/>
                  </a:lnTo>
                  <a:lnTo>
                    <a:pt x="336350" y="208905"/>
                  </a:lnTo>
                  <a:lnTo>
                    <a:pt x="338978" y="164234"/>
                  </a:lnTo>
                  <a:lnTo>
                    <a:pt x="336350" y="118248"/>
                  </a:lnTo>
                  <a:lnTo>
                    <a:pt x="331094" y="74891"/>
                  </a:lnTo>
                  <a:lnTo>
                    <a:pt x="327153" y="34161"/>
                  </a:lnTo>
                  <a:close/>
                  <a:moveTo>
                    <a:pt x="51833" y="0"/>
                  </a:moveTo>
                  <a:lnTo>
                    <a:pt x="178769" y="0"/>
                  </a:lnTo>
                  <a:lnTo>
                    <a:pt x="183941" y="10511"/>
                  </a:lnTo>
                  <a:lnTo>
                    <a:pt x="169489" y="59124"/>
                  </a:lnTo>
                  <a:lnTo>
                    <a:pt x="158978" y="118248"/>
                  </a:lnTo>
                  <a:lnTo>
                    <a:pt x="158978" y="180000"/>
                  </a:lnTo>
                  <a:lnTo>
                    <a:pt x="164233" y="237810"/>
                  </a:lnTo>
                  <a:lnTo>
                    <a:pt x="164233" y="292993"/>
                  </a:lnTo>
                  <a:lnTo>
                    <a:pt x="157664" y="342920"/>
                  </a:lnTo>
                  <a:lnTo>
                    <a:pt x="131387" y="352117"/>
                  </a:lnTo>
                  <a:lnTo>
                    <a:pt x="99854" y="354745"/>
                  </a:lnTo>
                  <a:lnTo>
                    <a:pt x="70949" y="345548"/>
                  </a:lnTo>
                  <a:lnTo>
                    <a:pt x="42044" y="331095"/>
                  </a:lnTo>
                  <a:lnTo>
                    <a:pt x="18394" y="307445"/>
                  </a:lnTo>
                  <a:lnTo>
                    <a:pt x="3941" y="278540"/>
                  </a:lnTo>
                  <a:lnTo>
                    <a:pt x="0" y="243066"/>
                  </a:lnTo>
                  <a:lnTo>
                    <a:pt x="23649" y="197081"/>
                  </a:lnTo>
                  <a:lnTo>
                    <a:pt x="40730" y="141898"/>
                  </a:lnTo>
                  <a:lnTo>
                    <a:pt x="47299" y="82774"/>
                  </a:lnTo>
                  <a:lnTo>
                    <a:pt x="52554" y="18394"/>
                  </a:lnTo>
                  <a:close/>
                </a:path>
              </a:pathLst>
            </a:custGeom>
            <a:solidFill>
              <a:srgbClr val="AFAFA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grpSp>
      <p:grpSp>
        <p:nvGrpSpPr>
          <p:cNvPr id="46" name="Group 13">
            <a:extLst>
              <a:ext uri="{FF2B5EF4-FFF2-40B4-BE49-F238E27FC236}">
                <a16:creationId xmlns:a16="http://schemas.microsoft.com/office/drawing/2014/main" id="{9A462097-F2DB-45DB-BE1F-006C8E07F1A6}"/>
              </a:ext>
            </a:extLst>
          </p:cNvPr>
          <p:cNvGrpSpPr>
            <a:grpSpLocks noChangeAspect="1"/>
          </p:cNvGrpSpPr>
          <p:nvPr/>
        </p:nvGrpSpPr>
        <p:grpSpPr>
          <a:xfrm>
            <a:off x="4595023" y="1788851"/>
            <a:ext cx="1242107" cy="4320000"/>
            <a:chOff x="1755471" y="2057490"/>
            <a:chExt cx="1035089" cy="3600000"/>
          </a:xfrm>
        </p:grpSpPr>
        <p:sp>
          <p:nvSpPr>
            <p:cNvPr id="47" name="Freeform 18">
              <a:extLst>
                <a:ext uri="{FF2B5EF4-FFF2-40B4-BE49-F238E27FC236}">
                  <a16:creationId xmlns:a16="http://schemas.microsoft.com/office/drawing/2014/main" id="{4D70AED4-23B1-4304-A414-A1CA8936F844}"/>
                </a:ext>
              </a:extLst>
            </p:cNvPr>
            <p:cNvSpPr>
              <a:spLocks noChangeAspect="1"/>
            </p:cNvSpPr>
            <p:nvPr/>
          </p:nvSpPr>
          <p:spPr bwMode="auto">
            <a:xfrm>
              <a:off x="2099500" y="2057490"/>
              <a:ext cx="347031" cy="360000"/>
            </a:xfrm>
            <a:custGeom>
              <a:avLst/>
              <a:gdLst/>
              <a:ahLst/>
              <a:cxnLst/>
              <a:rect l="l" t="t" r="r" b="b"/>
              <a:pathLst>
                <a:path w="347031" h="360000">
                  <a:moveTo>
                    <a:pt x="168112" y="0"/>
                  </a:moveTo>
                  <a:lnTo>
                    <a:pt x="267778" y="32422"/>
                  </a:lnTo>
                  <a:lnTo>
                    <a:pt x="302602" y="87659"/>
                  </a:lnTo>
                  <a:lnTo>
                    <a:pt x="307405" y="91261"/>
                  </a:lnTo>
                  <a:lnTo>
                    <a:pt x="313409" y="93663"/>
                  </a:lnTo>
                  <a:lnTo>
                    <a:pt x="318212" y="93663"/>
                  </a:lnTo>
                  <a:lnTo>
                    <a:pt x="323015" y="96064"/>
                  </a:lnTo>
                  <a:lnTo>
                    <a:pt x="325417" y="96064"/>
                  </a:lnTo>
                  <a:lnTo>
                    <a:pt x="329019" y="100867"/>
                  </a:lnTo>
                  <a:lnTo>
                    <a:pt x="331421" y="104470"/>
                  </a:lnTo>
                  <a:lnTo>
                    <a:pt x="336224" y="111675"/>
                  </a:lnTo>
                  <a:lnTo>
                    <a:pt x="336224" y="187325"/>
                  </a:lnTo>
                  <a:lnTo>
                    <a:pt x="337425" y="216144"/>
                  </a:lnTo>
                  <a:lnTo>
                    <a:pt x="342228" y="242562"/>
                  </a:lnTo>
                  <a:lnTo>
                    <a:pt x="347031" y="266578"/>
                  </a:lnTo>
                  <a:lnTo>
                    <a:pt x="347031" y="288192"/>
                  </a:lnTo>
                  <a:lnTo>
                    <a:pt x="337425" y="314610"/>
                  </a:lnTo>
                  <a:lnTo>
                    <a:pt x="325417" y="338626"/>
                  </a:lnTo>
                  <a:lnTo>
                    <a:pt x="311524" y="360000"/>
                  </a:lnTo>
                  <a:lnTo>
                    <a:pt x="42055" y="360000"/>
                  </a:lnTo>
                  <a:lnTo>
                    <a:pt x="38426" y="351835"/>
                  </a:lnTo>
                  <a:lnTo>
                    <a:pt x="27619" y="336224"/>
                  </a:lnTo>
                  <a:lnTo>
                    <a:pt x="16811" y="323015"/>
                  </a:lnTo>
                  <a:lnTo>
                    <a:pt x="6004" y="305003"/>
                  </a:lnTo>
                  <a:lnTo>
                    <a:pt x="0" y="283389"/>
                  </a:lnTo>
                  <a:lnTo>
                    <a:pt x="0" y="268979"/>
                  </a:lnTo>
                  <a:lnTo>
                    <a:pt x="3603" y="256971"/>
                  </a:lnTo>
                  <a:lnTo>
                    <a:pt x="8406" y="248566"/>
                  </a:lnTo>
                  <a:lnTo>
                    <a:pt x="14410" y="240160"/>
                  </a:lnTo>
                  <a:lnTo>
                    <a:pt x="19213" y="231755"/>
                  </a:lnTo>
                  <a:lnTo>
                    <a:pt x="3603" y="159707"/>
                  </a:lnTo>
                  <a:lnTo>
                    <a:pt x="16811" y="124883"/>
                  </a:lnTo>
                  <a:lnTo>
                    <a:pt x="37225" y="88859"/>
                  </a:lnTo>
                  <a:lnTo>
                    <a:pt x="64843" y="56438"/>
                  </a:lnTo>
                  <a:lnTo>
                    <a:pt x="97265" y="30020"/>
                  </a:lnTo>
                  <a:lnTo>
                    <a:pt x="133289" y="10807"/>
                  </a:lnTo>
                  <a:close/>
                </a:path>
              </a:pathLst>
            </a:custGeom>
            <a:solidFill>
              <a:sysClr val="window" lastClr="FFFFFF">
                <a:lumMod val="85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48" name="Freeform 18">
              <a:extLst>
                <a:ext uri="{FF2B5EF4-FFF2-40B4-BE49-F238E27FC236}">
                  <a16:creationId xmlns:a16="http://schemas.microsoft.com/office/drawing/2014/main" id="{E46A0FAE-ED2E-4EAD-A94D-301EDB361E23}"/>
                </a:ext>
              </a:extLst>
            </p:cNvPr>
            <p:cNvSpPr>
              <a:spLocks noChangeAspect="1"/>
            </p:cNvSpPr>
            <p:nvPr/>
          </p:nvSpPr>
          <p:spPr bwMode="auto">
            <a:xfrm>
              <a:off x="1805171" y="2417490"/>
              <a:ext cx="935688" cy="360000"/>
            </a:xfrm>
            <a:custGeom>
              <a:avLst/>
              <a:gdLst/>
              <a:ahLst/>
              <a:cxnLst/>
              <a:rect l="l" t="t" r="r" b="b"/>
              <a:pathLst>
                <a:path w="935688" h="360000">
                  <a:moveTo>
                    <a:pt x="349509" y="0"/>
                  </a:moveTo>
                  <a:lnTo>
                    <a:pt x="618978" y="0"/>
                  </a:lnTo>
                  <a:lnTo>
                    <a:pt x="617260" y="2642"/>
                  </a:lnTo>
                  <a:lnTo>
                    <a:pt x="601650" y="29060"/>
                  </a:lnTo>
                  <a:lnTo>
                    <a:pt x="588441" y="53076"/>
                  </a:lnTo>
                  <a:lnTo>
                    <a:pt x="580036" y="80694"/>
                  </a:lnTo>
                  <a:lnTo>
                    <a:pt x="577634" y="111915"/>
                  </a:lnTo>
                  <a:lnTo>
                    <a:pt x="586040" y="144336"/>
                  </a:lnTo>
                  <a:lnTo>
                    <a:pt x="601650" y="165951"/>
                  </a:lnTo>
                  <a:lnTo>
                    <a:pt x="623264" y="183963"/>
                  </a:lnTo>
                  <a:lnTo>
                    <a:pt x="652084" y="197172"/>
                  </a:lnTo>
                  <a:lnTo>
                    <a:pt x="684505" y="207979"/>
                  </a:lnTo>
                  <a:lnTo>
                    <a:pt x="721730" y="218786"/>
                  </a:lnTo>
                  <a:lnTo>
                    <a:pt x="758955" y="227192"/>
                  </a:lnTo>
                  <a:lnTo>
                    <a:pt x="796179" y="237999"/>
                  </a:lnTo>
                  <a:lnTo>
                    <a:pt x="833404" y="248806"/>
                  </a:lnTo>
                  <a:lnTo>
                    <a:pt x="863424" y="264416"/>
                  </a:lnTo>
                  <a:lnTo>
                    <a:pt x="892243" y="283629"/>
                  </a:lnTo>
                  <a:lnTo>
                    <a:pt x="911456" y="307645"/>
                  </a:lnTo>
                  <a:lnTo>
                    <a:pt x="931870" y="347272"/>
                  </a:lnTo>
                  <a:lnTo>
                    <a:pt x="935688" y="360000"/>
                  </a:lnTo>
                  <a:lnTo>
                    <a:pt x="0" y="360000"/>
                  </a:lnTo>
                  <a:lnTo>
                    <a:pt x="3652" y="344870"/>
                  </a:lnTo>
                  <a:lnTo>
                    <a:pt x="14459" y="320854"/>
                  </a:lnTo>
                  <a:lnTo>
                    <a:pt x="38475" y="293236"/>
                  </a:lnTo>
                  <a:lnTo>
                    <a:pt x="67294" y="269220"/>
                  </a:lnTo>
                  <a:lnTo>
                    <a:pt x="102117" y="251208"/>
                  </a:lnTo>
                  <a:lnTo>
                    <a:pt x="139342" y="235597"/>
                  </a:lnTo>
                  <a:lnTo>
                    <a:pt x="177768" y="222388"/>
                  </a:lnTo>
                  <a:lnTo>
                    <a:pt x="217394" y="211581"/>
                  </a:lnTo>
                  <a:lnTo>
                    <a:pt x="257021" y="198372"/>
                  </a:lnTo>
                  <a:lnTo>
                    <a:pt x="294245" y="183963"/>
                  </a:lnTo>
                  <a:lnTo>
                    <a:pt x="326667" y="163549"/>
                  </a:lnTo>
                  <a:lnTo>
                    <a:pt x="355486" y="139533"/>
                  </a:lnTo>
                  <a:lnTo>
                    <a:pt x="355486" y="109513"/>
                  </a:lnTo>
                  <a:lnTo>
                    <a:pt x="356687" y="77092"/>
                  </a:lnTo>
                  <a:lnTo>
                    <a:pt x="356687" y="43469"/>
                  </a:lnTo>
                  <a:lnTo>
                    <a:pt x="355486" y="13449"/>
                  </a:lnTo>
                  <a:close/>
                </a:path>
              </a:pathLst>
            </a:custGeom>
            <a:solidFill>
              <a:sysClr val="window" lastClr="FFFFFF">
                <a:lumMod val="85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49" name="Freeform 18">
              <a:extLst>
                <a:ext uri="{FF2B5EF4-FFF2-40B4-BE49-F238E27FC236}">
                  <a16:creationId xmlns:a16="http://schemas.microsoft.com/office/drawing/2014/main" id="{168BC833-499D-4FED-9644-007DDC92F041}"/>
                </a:ext>
              </a:extLst>
            </p:cNvPr>
            <p:cNvSpPr>
              <a:spLocks noChangeAspect="1"/>
            </p:cNvSpPr>
            <p:nvPr/>
          </p:nvSpPr>
          <p:spPr bwMode="auto">
            <a:xfrm>
              <a:off x="1765678" y="2777490"/>
              <a:ext cx="1014675" cy="360000"/>
            </a:xfrm>
            <a:custGeom>
              <a:avLst/>
              <a:gdLst/>
              <a:ahLst/>
              <a:cxnLst/>
              <a:rect l="l" t="t" r="r" b="b"/>
              <a:pathLst>
                <a:path w="1014675" h="360000">
                  <a:moveTo>
                    <a:pt x="44380" y="0"/>
                  </a:moveTo>
                  <a:lnTo>
                    <a:pt x="980068" y="0"/>
                  </a:lnTo>
                  <a:lnTo>
                    <a:pt x="990659" y="35304"/>
                  </a:lnTo>
                  <a:lnTo>
                    <a:pt x="1001467" y="89340"/>
                  </a:lnTo>
                  <a:lnTo>
                    <a:pt x="1008671" y="146978"/>
                  </a:lnTo>
                  <a:lnTo>
                    <a:pt x="1013475" y="209420"/>
                  </a:lnTo>
                  <a:lnTo>
                    <a:pt x="1014675" y="270661"/>
                  </a:lnTo>
                  <a:lnTo>
                    <a:pt x="1014675" y="331901"/>
                  </a:lnTo>
                  <a:lnTo>
                    <a:pt x="1014675" y="360000"/>
                  </a:lnTo>
                  <a:lnTo>
                    <a:pt x="827351" y="360000"/>
                  </a:lnTo>
                  <a:lnTo>
                    <a:pt x="827351" y="341508"/>
                  </a:lnTo>
                  <a:lnTo>
                    <a:pt x="822547" y="305484"/>
                  </a:lnTo>
                  <a:lnTo>
                    <a:pt x="814142" y="277865"/>
                  </a:lnTo>
                  <a:lnTo>
                    <a:pt x="798531" y="256251"/>
                  </a:lnTo>
                  <a:lnTo>
                    <a:pt x="794929" y="251448"/>
                  </a:lnTo>
                  <a:lnTo>
                    <a:pt x="794929" y="347512"/>
                  </a:lnTo>
                  <a:lnTo>
                    <a:pt x="790000" y="360000"/>
                  </a:lnTo>
                  <a:lnTo>
                    <a:pt x="231522" y="360000"/>
                  </a:lnTo>
                  <a:lnTo>
                    <a:pt x="226951" y="251448"/>
                  </a:lnTo>
                  <a:lnTo>
                    <a:pt x="222148" y="256251"/>
                  </a:lnTo>
                  <a:lnTo>
                    <a:pt x="208939" y="283869"/>
                  </a:lnTo>
                  <a:lnTo>
                    <a:pt x="202935" y="318693"/>
                  </a:lnTo>
                  <a:lnTo>
                    <a:pt x="198132" y="355917"/>
                  </a:lnTo>
                  <a:lnTo>
                    <a:pt x="198132" y="360000"/>
                  </a:lnTo>
                  <a:lnTo>
                    <a:pt x="2103" y="360000"/>
                  </a:lnTo>
                  <a:lnTo>
                    <a:pt x="0" y="321094"/>
                  </a:lnTo>
                  <a:lnTo>
                    <a:pt x="2402" y="270661"/>
                  </a:lnTo>
                  <a:lnTo>
                    <a:pt x="6004" y="219026"/>
                  </a:lnTo>
                  <a:lnTo>
                    <a:pt x="13209" y="163789"/>
                  </a:lnTo>
                  <a:lnTo>
                    <a:pt x="19213" y="112155"/>
                  </a:lnTo>
                  <a:lnTo>
                    <a:pt x="28819" y="64123"/>
                  </a:lnTo>
                  <a:lnTo>
                    <a:pt x="39626" y="19693"/>
                  </a:lnTo>
                  <a:close/>
                </a:path>
              </a:pathLst>
            </a:custGeom>
            <a:solidFill>
              <a:srgbClr val="EF5E4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50" name="Freeform 18">
              <a:extLst>
                <a:ext uri="{FF2B5EF4-FFF2-40B4-BE49-F238E27FC236}">
                  <a16:creationId xmlns:a16="http://schemas.microsoft.com/office/drawing/2014/main" id="{C8BFBCFB-6B23-4D43-A030-2AA26500F548}"/>
                </a:ext>
              </a:extLst>
            </p:cNvPr>
            <p:cNvSpPr>
              <a:spLocks noChangeAspect="1"/>
            </p:cNvSpPr>
            <p:nvPr/>
          </p:nvSpPr>
          <p:spPr bwMode="auto">
            <a:xfrm>
              <a:off x="1755471" y="3137490"/>
              <a:ext cx="1035089" cy="360000"/>
            </a:xfrm>
            <a:custGeom>
              <a:avLst/>
              <a:gdLst/>
              <a:ahLst/>
              <a:cxnLst/>
              <a:rect l="l" t="t" r="r" b="b"/>
              <a:pathLst>
                <a:path w="1035089" h="360000">
                  <a:moveTo>
                    <a:pt x="834556" y="0"/>
                  </a:moveTo>
                  <a:lnTo>
                    <a:pt x="1021880" y="0"/>
                  </a:lnTo>
                  <a:lnTo>
                    <a:pt x="1021880" y="30741"/>
                  </a:lnTo>
                  <a:lnTo>
                    <a:pt x="1021880" y="88379"/>
                  </a:lnTo>
                  <a:lnTo>
                    <a:pt x="1035089" y="273302"/>
                  </a:lnTo>
                  <a:lnTo>
                    <a:pt x="1024686" y="360000"/>
                  </a:lnTo>
                  <a:lnTo>
                    <a:pt x="864533" y="360000"/>
                  </a:lnTo>
                  <a:lnTo>
                    <a:pt x="866977" y="188046"/>
                  </a:lnTo>
                  <a:lnTo>
                    <a:pt x="842961" y="120801"/>
                  </a:lnTo>
                  <a:lnTo>
                    <a:pt x="839359" y="89580"/>
                  </a:lnTo>
                  <a:lnTo>
                    <a:pt x="836957" y="54757"/>
                  </a:lnTo>
                  <a:lnTo>
                    <a:pt x="834556" y="17532"/>
                  </a:lnTo>
                  <a:close/>
                  <a:moveTo>
                    <a:pt x="238727" y="0"/>
                  </a:moveTo>
                  <a:lnTo>
                    <a:pt x="797204" y="0"/>
                  </a:lnTo>
                  <a:lnTo>
                    <a:pt x="784122" y="33142"/>
                  </a:lnTo>
                  <a:lnTo>
                    <a:pt x="773315" y="83576"/>
                  </a:lnTo>
                  <a:lnTo>
                    <a:pt x="770913" y="137612"/>
                  </a:lnTo>
                  <a:lnTo>
                    <a:pt x="770913" y="192849"/>
                  </a:lnTo>
                  <a:lnTo>
                    <a:pt x="778118" y="246885"/>
                  </a:lnTo>
                  <a:lnTo>
                    <a:pt x="786524" y="299720"/>
                  </a:lnTo>
                  <a:lnTo>
                    <a:pt x="794929" y="345350"/>
                  </a:lnTo>
                  <a:lnTo>
                    <a:pt x="797162" y="360000"/>
                  </a:lnTo>
                  <a:lnTo>
                    <a:pt x="241814" y="360000"/>
                  </a:lnTo>
                  <a:lnTo>
                    <a:pt x="244963" y="347752"/>
                  </a:lnTo>
                  <a:lnTo>
                    <a:pt x="255770" y="304523"/>
                  </a:lnTo>
                  <a:lnTo>
                    <a:pt x="266578" y="256491"/>
                  </a:lnTo>
                  <a:lnTo>
                    <a:pt x="271381" y="206058"/>
                  </a:lnTo>
                  <a:lnTo>
                    <a:pt x="266578" y="155624"/>
                  </a:lnTo>
                  <a:lnTo>
                    <a:pt x="238959" y="5524"/>
                  </a:lnTo>
                  <a:close/>
                  <a:moveTo>
                    <a:pt x="9308" y="0"/>
                  </a:moveTo>
                  <a:lnTo>
                    <a:pt x="205337" y="0"/>
                  </a:lnTo>
                  <a:lnTo>
                    <a:pt x="205337" y="35544"/>
                  </a:lnTo>
                  <a:lnTo>
                    <a:pt x="201734" y="75170"/>
                  </a:lnTo>
                  <a:lnTo>
                    <a:pt x="194530" y="112395"/>
                  </a:lnTo>
                  <a:lnTo>
                    <a:pt x="166911" y="201254"/>
                  </a:lnTo>
                  <a:lnTo>
                    <a:pt x="162108" y="249286"/>
                  </a:lnTo>
                  <a:lnTo>
                    <a:pt x="162108" y="297318"/>
                  </a:lnTo>
                  <a:lnTo>
                    <a:pt x="168112" y="347752"/>
                  </a:lnTo>
                  <a:lnTo>
                    <a:pt x="169337" y="360000"/>
                  </a:lnTo>
                  <a:lnTo>
                    <a:pt x="6031" y="360000"/>
                  </a:lnTo>
                  <a:lnTo>
                    <a:pt x="2402" y="288913"/>
                  </a:lnTo>
                  <a:lnTo>
                    <a:pt x="0" y="246885"/>
                  </a:lnTo>
                  <a:lnTo>
                    <a:pt x="2402" y="206058"/>
                  </a:lnTo>
                  <a:lnTo>
                    <a:pt x="9607" y="166431"/>
                  </a:lnTo>
                  <a:lnTo>
                    <a:pt x="15611" y="126805"/>
                  </a:lnTo>
                  <a:lnTo>
                    <a:pt x="18012" y="83576"/>
                  </a:lnTo>
                  <a:lnTo>
                    <a:pt x="13209" y="40347"/>
                  </a:lnTo>
                  <a:lnTo>
                    <a:pt x="9607" y="5524"/>
                  </a:lnTo>
                  <a:close/>
                </a:path>
              </a:pathLst>
            </a:custGeom>
            <a:solidFill>
              <a:srgbClr val="EF5E4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51" name="Freeform 18">
              <a:extLst>
                <a:ext uri="{FF2B5EF4-FFF2-40B4-BE49-F238E27FC236}">
                  <a16:creationId xmlns:a16="http://schemas.microsoft.com/office/drawing/2014/main" id="{827B4B4C-5FB7-4017-9A15-B5B050E7DF8B}"/>
                </a:ext>
              </a:extLst>
            </p:cNvPr>
            <p:cNvSpPr>
              <a:spLocks noChangeAspect="1"/>
            </p:cNvSpPr>
            <p:nvPr/>
          </p:nvSpPr>
          <p:spPr bwMode="auto">
            <a:xfrm>
              <a:off x="1763688" y="3497490"/>
              <a:ext cx="1018654" cy="360000"/>
            </a:xfrm>
            <a:custGeom>
              <a:avLst/>
              <a:gdLst/>
              <a:ahLst/>
              <a:cxnLst/>
              <a:rect l="l" t="t" r="r" b="b"/>
              <a:pathLst>
                <a:path w="1018654" h="360000">
                  <a:moveTo>
                    <a:pt x="858501" y="0"/>
                  </a:moveTo>
                  <a:lnTo>
                    <a:pt x="1018654" y="0"/>
                  </a:lnTo>
                  <a:lnTo>
                    <a:pt x="1014649" y="33382"/>
                  </a:lnTo>
                  <a:lnTo>
                    <a:pt x="1007444" y="155864"/>
                  </a:lnTo>
                  <a:lnTo>
                    <a:pt x="1009845" y="273543"/>
                  </a:lnTo>
                  <a:lnTo>
                    <a:pt x="1016085" y="360000"/>
                  </a:lnTo>
                  <a:lnTo>
                    <a:pt x="911780" y="360000"/>
                  </a:lnTo>
                  <a:lnTo>
                    <a:pt x="916183" y="352795"/>
                  </a:lnTo>
                  <a:lnTo>
                    <a:pt x="916183" y="323976"/>
                  </a:lnTo>
                  <a:lnTo>
                    <a:pt x="913781" y="291555"/>
                  </a:lnTo>
                  <a:lnTo>
                    <a:pt x="905376" y="256731"/>
                  </a:lnTo>
                  <a:lnTo>
                    <a:pt x="895769" y="217105"/>
                  </a:lnTo>
                  <a:lnTo>
                    <a:pt x="884962" y="179880"/>
                  </a:lnTo>
                  <a:lnTo>
                    <a:pt x="874155" y="142655"/>
                  </a:lnTo>
                  <a:lnTo>
                    <a:pt x="863348" y="110234"/>
                  </a:lnTo>
                  <a:lnTo>
                    <a:pt x="857344" y="81414"/>
                  </a:lnTo>
                  <a:close/>
                  <a:moveTo>
                    <a:pt x="235783" y="0"/>
                  </a:moveTo>
                  <a:lnTo>
                    <a:pt x="791131" y="0"/>
                  </a:lnTo>
                  <a:lnTo>
                    <a:pt x="846004" y="360000"/>
                  </a:lnTo>
                  <a:lnTo>
                    <a:pt x="181933" y="360000"/>
                  </a:lnTo>
                  <a:lnTo>
                    <a:pt x="228125" y="29780"/>
                  </a:lnTo>
                  <a:close/>
                  <a:moveTo>
                    <a:pt x="0" y="0"/>
                  </a:moveTo>
                  <a:lnTo>
                    <a:pt x="163306" y="0"/>
                  </a:lnTo>
                  <a:lnTo>
                    <a:pt x="166884" y="35784"/>
                  </a:lnTo>
                  <a:lnTo>
                    <a:pt x="166884" y="83816"/>
                  </a:lnTo>
                  <a:lnTo>
                    <a:pt x="160880" y="131848"/>
                  </a:lnTo>
                  <a:lnTo>
                    <a:pt x="156077" y="151061"/>
                  </a:lnTo>
                  <a:lnTo>
                    <a:pt x="147671" y="177479"/>
                  </a:lnTo>
                  <a:lnTo>
                    <a:pt x="136864" y="208699"/>
                  </a:lnTo>
                  <a:lnTo>
                    <a:pt x="126057" y="243523"/>
                  </a:lnTo>
                  <a:lnTo>
                    <a:pt x="116451" y="275944"/>
                  </a:lnTo>
                  <a:lnTo>
                    <a:pt x="112848" y="308366"/>
                  </a:lnTo>
                  <a:lnTo>
                    <a:pt x="110447" y="337185"/>
                  </a:lnTo>
                  <a:lnTo>
                    <a:pt x="112728" y="360000"/>
                  </a:lnTo>
                  <a:lnTo>
                    <a:pt x="14833" y="360000"/>
                  </a:lnTo>
                  <a:lnTo>
                    <a:pt x="16784" y="328779"/>
                  </a:lnTo>
                  <a:close/>
                </a:path>
              </a:pathLst>
            </a:custGeom>
            <a:solidFill>
              <a:srgbClr val="EF5E4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dirty="0">
                <a:ln>
                  <a:noFill/>
                </a:ln>
                <a:solidFill>
                  <a:prstClr val="black"/>
                </a:solidFill>
                <a:effectLst/>
                <a:uLnTx/>
                <a:uFillTx/>
              </a:endParaRPr>
            </a:p>
          </p:txBody>
        </p:sp>
        <p:sp>
          <p:nvSpPr>
            <p:cNvPr id="52" name="Freeform 18">
              <a:extLst>
                <a:ext uri="{FF2B5EF4-FFF2-40B4-BE49-F238E27FC236}">
                  <a16:creationId xmlns:a16="http://schemas.microsoft.com/office/drawing/2014/main" id="{99B0B3D9-9A31-4BCB-90CD-B25C4B7162C2}"/>
                </a:ext>
              </a:extLst>
            </p:cNvPr>
            <p:cNvSpPr>
              <a:spLocks noChangeAspect="1"/>
            </p:cNvSpPr>
            <p:nvPr/>
          </p:nvSpPr>
          <p:spPr bwMode="auto">
            <a:xfrm>
              <a:off x="1756672" y="3857490"/>
              <a:ext cx="1032687" cy="360000"/>
            </a:xfrm>
            <a:custGeom>
              <a:avLst/>
              <a:gdLst/>
              <a:ahLst/>
              <a:cxnLst/>
              <a:rect l="l" t="t" r="r" b="b"/>
              <a:pathLst>
                <a:path w="1032687" h="360000">
                  <a:moveTo>
                    <a:pt x="915409" y="0"/>
                  </a:moveTo>
                  <a:lnTo>
                    <a:pt x="1019713" y="0"/>
                  </a:lnTo>
                  <a:lnTo>
                    <a:pt x="1021880" y="30020"/>
                  </a:lnTo>
                  <a:lnTo>
                    <a:pt x="1032687" y="140494"/>
                  </a:lnTo>
                  <a:lnTo>
                    <a:pt x="1032687" y="180120"/>
                  </a:lnTo>
                  <a:lnTo>
                    <a:pt x="1021880" y="212542"/>
                  </a:lnTo>
                  <a:lnTo>
                    <a:pt x="1005069" y="243763"/>
                  </a:lnTo>
                  <a:lnTo>
                    <a:pt x="978651" y="270180"/>
                  </a:lnTo>
                  <a:lnTo>
                    <a:pt x="949832" y="291795"/>
                  </a:lnTo>
                  <a:lnTo>
                    <a:pt x="919812" y="306204"/>
                  </a:lnTo>
                  <a:lnTo>
                    <a:pt x="888591" y="318212"/>
                  </a:lnTo>
                  <a:lnTo>
                    <a:pt x="888591" y="308606"/>
                  </a:lnTo>
                  <a:lnTo>
                    <a:pt x="886190" y="302602"/>
                  </a:lnTo>
                  <a:lnTo>
                    <a:pt x="884989" y="295397"/>
                  </a:lnTo>
                  <a:lnTo>
                    <a:pt x="884989" y="291795"/>
                  </a:lnTo>
                  <a:lnTo>
                    <a:pt x="884989" y="284590"/>
                  </a:lnTo>
                  <a:lnTo>
                    <a:pt x="884989" y="276184"/>
                  </a:lnTo>
                  <a:lnTo>
                    <a:pt x="890993" y="270180"/>
                  </a:lnTo>
                  <a:lnTo>
                    <a:pt x="898198" y="265377"/>
                  </a:lnTo>
                  <a:lnTo>
                    <a:pt x="901800" y="258172"/>
                  </a:lnTo>
                  <a:lnTo>
                    <a:pt x="906603" y="249767"/>
                  </a:lnTo>
                  <a:lnTo>
                    <a:pt x="909005" y="241361"/>
                  </a:lnTo>
                  <a:lnTo>
                    <a:pt x="904202" y="238959"/>
                  </a:lnTo>
                  <a:lnTo>
                    <a:pt x="899398" y="238959"/>
                  </a:lnTo>
                  <a:lnTo>
                    <a:pt x="898198" y="238959"/>
                  </a:lnTo>
                  <a:lnTo>
                    <a:pt x="898198" y="236558"/>
                  </a:lnTo>
                  <a:lnTo>
                    <a:pt x="898198" y="234156"/>
                  </a:lnTo>
                  <a:lnTo>
                    <a:pt x="895796" y="232955"/>
                  </a:lnTo>
                  <a:lnTo>
                    <a:pt x="895796" y="225751"/>
                  </a:lnTo>
                  <a:lnTo>
                    <a:pt x="922214" y="210140"/>
                  </a:lnTo>
                  <a:lnTo>
                    <a:pt x="946230" y="190927"/>
                  </a:lnTo>
                  <a:lnTo>
                    <a:pt x="967844" y="169313"/>
                  </a:lnTo>
                  <a:lnTo>
                    <a:pt x="965442" y="158506"/>
                  </a:lnTo>
                  <a:lnTo>
                    <a:pt x="963041" y="150100"/>
                  </a:lnTo>
                  <a:lnTo>
                    <a:pt x="960639" y="142895"/>
                  </a:lnTo>
                  <a:lnTo>
                    <a:pt x="957037" y="136891"/>
                  </a:lnTo>
                  <a:lnTo>
                    <a:pt x="943828" y="129687"/>
                  </a:lnTo>
                  <a:lnTo>
                    <a:pt x="933021" y="136891"/>
                  </a:lnTo>
                  <a:lnTo>
                    <a:pt x="928218" y="151301"/>
                  </a:lnTo>
                  <a:lnTo>
                    <a:pt x="923414" y="166911"/>
                  </a:lnTo>
                  <a:lnTo>
                    <a:pt x="917410" y="177719"/>
                  </a:lnTo>
                  <a:lnTo>
                    <a:pt x="906603" y="188526"/>
                  </a:lnTo>
                  <a:lnTo>
                    <a:pt x="888591" y="193329"/>
                  </a:lnTo>
                  <a:lnTo>
                    <a:pt x="880186" y="57639"/>
                  </a:lnTo>
                  <a:close/>
                  <a:moveTo>
                    <a:pt x="185562" y="0"/>
                  </a:moveTo>
                  <a:lnTo>
                    <a:pt x="849633" y="0"/>
                  </a:lnTo>
                  <a:lnTo>
                    <a:pt x="871780" y="145297"/>
                  </a:lnTo>
                  <a:lnTo>
                    <a:pt x="874182" y="188526"/>
                  </a:lnTo>
                  <a:lnTo>
                    <a:pt x="871780" y="238959"/>
                  </a:lnTo>
                  <a:lnTo>
                    <a:pt x="864575" y="294196"/>
                  </a:lnTo>
                  <a:lnTo>
                    <a:pt x="858571" y="348232"/>
                  </a:lnTo>
                  <a:lnTo>
                    <a:pt x="856819" y="360000"/>
                  </a:lnTo>
                  <a:lnTo>
                    <a:pt x="588348" y="360000"/>
                  </a:lnTo>
                  <a:lnTo>
                    <a:pt x="587191" y="342228"/>
                  </a:lnTo>
                  <a:lnTo>
                    <a:pt x="524749" y="49233"/>
                  </a:lnTo>
                  <a:lnTo>
                    <a:pt x="515143" y="49233"/>
                  </a:lnTo>
                  <a:lnTo>
                    <a:pt x="509139" y="68446"/>
                  </a:lnTo>
                  <a:lnTo>
                    <a:pt x="504335" y="92462"/>
                  </a:lnTo>
                  <a:lnTo>
                    <a:pt x="504335" y="121281"/>
                  </a:lnTo>
                  <a:lnTo>
                    <a:pt x="485123" y="171715"/>
                  </a:lnTo>
                  <a:lnTo>
                    <a:pt x="474315" y="223349"/>
                  </a:lnTo>
                  <a:lnTo>
                    <a:pt x="467111" y="280988"/>
                  </a:lnTo>
                  <a:lnTo>
                    <a:pt x="465910" y="339827"/>
                  </a:lnTo>
                  <a:lnTo>
                    <a:pt x="464328" y="360000"/>
                  </a:lnTo>
                  <a:lnTo>
                    <a:pt x="184454" y="360000"/>
                  </a:lnTo>
                  <a:lnTo>
                    <a:pt x="178919" y="319413"/>
                  </a:lnTo>
                  <a:lnTo>
                    <a:pt x="175316" y="262976"/>
                  </a:lnTo>
                  <a:lnTo>
                    <a:pt x="170513" y="208939"/>
                  </a:lnTo>
                  <a:lnTo>
                    <a:pt x="168112" y="156104"/>
                  </a:lnTo>
                  <a:lnTo>
                    <a:pt x="170513" y="110474"/>
                  </a:lnTo>
                  <a:lnTo>
                    <a:pt x="175316" y="73249"/>
                  </a:lnTo>
                  <a:close/>
                  <a:moveTo>
                    <a:pt x="18462" y="0"/>
                  </a:moveTo>
                  <a:lnTo>
                    <a:pt x="116357" y="0"/>
                  </a:lnTo>
                  <a:lnTo>
                    <a:pt x="116477" y="1201"/>
                  </a:lnTo>
                  <a:lnTo>
                    <a:pt x="151300" y="54036"/>
                  </a:lnTo>
                  <a:lnTo>
                    <a:pt x="144096" y="188526"/>
                  </a:lnTo>
                  <a:lnTo>
                    <a:pt x="127284" y="193329"/>
                  </a:lnTo>
                  <a:lnTo>
                    <a:pt x="116477" y="169313"/>
                  </a:lnTo>
                  <a:lnTo>
                    <a:pt x="106871" y="140494"/>
                  </a:lnTo>
                  <a:lnTo>
                    <a:pt x="79252" y="129687"/>
                  </a:lnTo>
                  <a:lnTo>
                    <a:pt x="72048" y="164510"/>
                  </a:lnTo>
                  <a:lnTo>
                    <a:pt x="96064" y="188526"/>
                  </a:lnTo>
                  <a:lnTo>
                    <a:pt x="122481" y="214943"/>
                  </a:lnTo>
                  <a:lnTo>
                    <a:pt x="140493" y="241361"/>
                  </a:lnTo>
                  <a:lnTo>
                    <a:pt x="135690" y="243763"/>
                  </a:lnTo>
                  <a:lnTo>
                    <a:pt x="130887" y="243763"/>
                  </a:lnTo>
                  <a:lnTo>
                    <a:pt x="129686" y="243763"/>
                  </a:lnTo>
                  <a:lnTo>
                    <a:pt x="129686" y="246164"/>
                  </a:lnTo>
                  <a:lnTo>
                    <a:pt x="129686" y="247365"/>
                  </a:lnTo>
                  <a:lnTo>
                    <a:pt x="127284" y="249767"/>
                  </a:lnTo>
                  <a:lnTo>
                    <a:pt x="127284" y="256972"/>
                  </a:lnTo>
                  <a:lnTo>
                    <a:pt x="140493" y="262976"/>
                  </a:lnTo>
                  <a:lnTo>
                    <a:pt x="146497" y="276184"/>
                  </a:lnTo>
                  <a:lnTo>
                    <a:pt x="151300" y="294196"/>
                  </a:lnTo>
                  <a:lnTo>
                    <a:pt x="146497" y="300200"/>
                  </a:lnTo>
                  <a:lnTo>
                    <a:pt x="144096" y="306204"/>
                  </a:lnTo>
                  <a:lnTo>
                    <a:pt x="140493" y="313409"/>
                  </a:lnTo>
                  <a:lnTo>
                    <a:pt x="135690" y="318212"/>
                  </a:lnTo>
                  <a:lnTo>
                    <a:pt x="111674" y="302602"/>
                  </a:lnTo>
                  <a:lnTo>
                    <a:pt x="87658" y="289393"/>
                  </a:lnTo>
                  <a:lnTo>
                    <a:pt x="66044" y="276184"/>
                  </a:lnTo>
                  <a:lnTo>
                    <a:pt x="44429" y="258172"/>
                  </a:lnTo>
                  <a:lnTo>
                    <a:pt x="26417" y="236558"/>
                  </a:lnTo>
                  <a:lnTo>
                    <a:pt x="10807" y="208939"/>
                  </a:lnTo>
                  <a:lnTo>
                    <a:pt x="0" y="169313"/>
                  </a:lnTo>
                  <a:lnTo>
                    <a:pt x="0" y="129687"/>
                  </a:lnTo>
                  <a:lnTo>
                    <a:pt x="4803" y="90060"/>
                  </a:lnTo>
                  <a:lnTo>
                    <a:pt x="10807" y="49233"/>
                  </a:lnTo>
                  <a:lnTo>
                    <a:pt x="18012" y="7205"/>
                  </a:lnTo>
                  <a:close/>
                </a:path>
              </a:pathLst>
            </a:custGeom>
            <a:solidFill>
              <a:srgbClr val="EF5E4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53" name="Freeform 18">
              <a:extLst>
                <a:ext uri="{FF2B5EF4-FFF2-40B4-BE49-F238E27FC236}">
                  <a16:creationId xmlns:a16="http://schemas.microsoft.com/office/drawing/2014/main" id="{FF7A5583-F993-4648-95D2-73895C5F7221}"/>
                </a:ext>
              </a:extLst>
            </p:cNvPr>
            <p:cNvSpPr>
              <a:spLocks noChangeAspect="1"/>
            </p:cNvSpPr>
            <p:nvPr/>
          </p:nvSpPr>
          <p:spPr bwMode="auto">
            <a:xfrm>
              <a:off x="1941253" y="4217490"/>
              <a:ext cx="698451" cy="360000"/>
            </a:xfrm>
            <a:custGeom>
              <a:avLst/>
              <a:gdLst/>
              <a:ahLst/>
              <a:cxnLst/>
              <a:rect l="l" t="t" r="r" b="b"/>
              <a:pathLst>
                <a:path w="698451" h="360000">
                  <a:moveTo>
                    <a:pt x="405233" y="0"/>
                  </a:moveTo>
                  <a:lnTo>
                    <a:pt x="673705" y="0"/>
                  </a:lnTo>
                  <a:lnTo>
                    <a:pt x="667052" y="44670"/>
                  </a:lnTo>
                  <a:lnTo>
                    <a:pt x="664650" y="99907"/>
                  </a:lnTo>
                  <a:lnTo>
                    <a:pt x="664650" y="150340"/>
                  </a:lnTo>
                  <a:lnTo>
                    <a:pt x="670654" y="210380"/>
                  </a:lnTo>
                  <a:lnTo>
                    <a:pt x="681461" y="274023"/>
                  </a:lnTo>
                  <a:lnTo>
                    <a:pt x="694670" y="340067"/>
                  </a:lnTo>
                  <a:lnTo>
                    <a:pt x="698451" y="360000"/>
                  </a:lnTo>
                  <a:lnTo>
                    <a:pt x="479985" y="360000"/>
                  </a:lnTo>
                  <a:lnTo>
                    <a:pt x="472522" y="332862"/>
                  </a:lnTo>
                  <a:lnTo>
                    <a:pt x="452109" y="284830"/>
                  </a:lnTo>
                  <a:lnTo>
                    <a:pt x="432896" y="234396"/>
                  </a:lnTo>
                  <a:lnTo>
                    <a:pt x="417285" y="185164"/>
                  </a:lnTo>
                  <a:close/>
                  <a:moveTo>
                    <a:pt x="1339" y="0"/>
                  </a:moveTo>
                  <a:lnTo>
                    <a:pt x="281214" y="0"/>
                  </a:lnTo>
                  <a:lnTo>
                    <a:pt x="277993" y="41068"/>
                  </a:lnTo>
                  <a:lnTo>
                    <a:pt x="273189" y="103509"/>
                  </a:lnTo>
                  <a:lnTo>
                    <a:pt x="264784" y="164750"/>
                  </a:lnTo>
                  <a:lnTo>
                    <a:pt x="249173" y="223589"/>
                  </a:lnTo>
                  <a:lnTo>
                    <a:pt x="229961" y="278826"/>
                  </a:lnTo>
                  <a:lnTo>
                    <a:pt x="210748" y="332862"/>
                  </a:lnTo>
                  <a:lnTo>
                    <a:pt x="203964" y="360000"/>
                  </a:lnTo>
                  <a:lnTo>
                    <a:pt x="0" y="360000"/>
                  </a:lnTo>
                  <a:lnTo>
                    <a:pt x="5411" y="326858"/>
                  </a:lnTo>
                  <a:lnTo>
                    <a:pt x="13817" y="268019"/>
                  </a:lnTo>
                  <a:lnTo>
                    <a:pt x="19821" y="206778"/>
                  </a:lnTo>
                  <a:lnTo>
                    <a:pt x="19821" y="150340"/>
                  </a:lnTo>
                  <a:lnTo>
                    <a:pt x="16218" y="97505"/>
                  </a:lnTo>
                  <a:lnTo>
                    <a:pt x="9014" y="57879"/>
                  </a:lnTo>
                  <a:lnTo>
                    <a:pt x="3010" y="12248"/>
                  </a:lnTo>
                  <a:close/>
                </a:path>
              </a:pathLst>
            </a:custGeom>
            <a:solidFill>
              <a:srgbClr val="EF5E4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54" name="Freeform 18">
              <a:extLst>
                <a:ext uri="{FF2B5EF4-FFF2-40B4-BE49-F238E27FC236}">
                  <a16:creationId xmlns:a16="http://schemas.microsoft.com/office/drawing/2014/main" id="{442B2C96-A8C9-4DD0-AA75-BF65ADDB4450}"/>
                </a:ext>
              </a:extLst>
            </p:cNvPr>
            <p:cNvSpPr>
              <a:spLocks noChangeAspect="1"/>
            </p:cNvSpPr>
            <p:nvPr/>
          </p:nvSpPr>
          <p:spPr bwMode="auto">
            <a:xfrm>
              <a:off x="1906903" y="4577490"/>
              <a:ext cx="748098" cy="360000"/>
            </a:xfrm>
            <a:custGeom>
              <a:avLst/>
              <a:gdLst/>
              <a:ahLst/>
              <a:cxnLst/>
              <a:rect l="l" t="t" r="r" b="b"/>
              <a:pathLst>
                <a:path w="748098" h="360000">
                  <a:moveTo>
                    <a:pt x="509397" y="0"/>
                  </a:moveTo>
                  <a:lnTo>
                    <a:pt x="727863" y="0"/>
                  </a:lnTo>
                  <a:lnTo>
                    <a:pt x="737291" y="49713"/>
                  </a:lnTo>
                  <a:lnTo>
                    <a:pt x="745696" y="119360"/>
                  </a:lnTo>
                  <a:lnTo>
                    <a:pt x="748098" y="189006"/>
                  </a:lnTo>
                  <a:lnTo>
                    <a:pt x="742094" y="257452"/>
                  </a:lnTo>
                  <a:lnTo>
                    <a:pt x="721680" y="346311"/>
                  </a:lnTo>
                  <a:lnTo>
                    <a:pt x="718595" y="360000"/>
                  </a:lnTo>
                  <a:lnTo>
                    <a:pt x="503439" y="360000"/>
                  </a:lnTo>
                  <a:lnTo>
                    <a:pt x="491127" y="300681"/>
                  </a:lnTo>
                  <a:lnTo>
                    <a:pt x="486324" y="234637"/>
                  </a:lnTo>
                  <a:lnTo>
                    <a:pt x="491127" y="169793"/>
                  </a:lnTo>
                  <a:lnTo>
                    <a:pt x="515143" y="20894"/>
                  </a:lnTo>
                  <a:close/>
                  <a:moveTo>
                    <a:pt x="29412" y="0"/>
                  </a:moveTo>
                  <a:lnTo>
                    <a:pt x="233375" y="0"/>
                  </a:lnTo>
                  <a:lnTo>
                    <a:pt x="226951" y="25697"/>
                  </a:lnTo>
                  <a:lnTo>
                    <a:pt x="250967" y="132569"/>
                  </a:lnTo>
                  <a:lnTo>
                    <a:pt x="250967" y="318693"/>
                  </a:lnTo>
                  <a:lnTo>
                    <a:pt x="241788" y="360000"/>
                  </a:lnTo>
                  <a:lnTo>
                    <a:pt x="31112" y="360000"/>
                  </a:lnTo>
                  <a:lnTo>
                    <a:pt x="27618" y="348713"/>
                  </a:lnTo>
                  <a:lnTo>
                    <a:pt x="12008" y="298279"/>
                  </a:lnTo>
                  <a:lnTo>
                    <a:pt x="3602" y="244243"/>
                  </a:lnTo>
                  <a:lnTo>
                    <a:pt x="0" y="186605"/>
                  </a:lnTo>
                  <a:lnTo>
                    <a:pt x="6004" y="126565"/>
                  </a:lnTo>
                  <a:lnTo>
                    <a:pt x="14410" y="79733"/>
                  </a:lnTo>
                  <a:lnTo>
                    <a:pt x="25217" y="25697"/>
                  </a:lnTo>
                  <a:close/>
                </a:path>
              </a:pathLst>
            </a:custGeom>
            <a:solidFill>
              <a:srgbClr val="EF5E4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55" name="Freeform 18">
              <a:extLst>
                <a:ext uri="{FF2B5EF4-FFF2-40B4-BE49-F238E27FC236}">
                  <a16:creationId xmlns:a16="http://schemas.microsoft.com/office/drawing/2014/main" id="{D4C22FCE-550A-4CC0-853C-3C1ACADB9D76}"/>
                </a:ext>
              </a:extLst>
            </p:cNvPr>
            <p:cNvSpPr>
              <a:spLocks noChangeAspect="1"/>
            </p:cNvSpPr>
            <p:nvPr/>
          </p:nvSpPr>
          <p:spPr bwMode="auto">
            <a:xfrm>
              <a:off x="1937210" y="4937490"/>
              <a:ext cx="687484" cy="360000"/>
            </a:xfrm>
            <a:custGeom>
              <a:avLst/>
              <a:gdLst/>
              <a:ahLst/>
              <a:cxnLst/>
              <a:rect l="l" t="t" r="r" b="b"/>
              <a:pathLst>
                <a:path w="687484" h="360000">
                  <a:moveTo>
                    <a:pt x="472326" y="0"/>
                  </a:moveTo>
                  <a:lnTo>
                    <a:pt x="687484" y="0"/>
                  </a:lnTo>
                  <a:lnTo>
                    <a:pt x="671356" y="71568"/>
                  </a:lnTo>
                  <a:lnTo>
                    <a:pt x="652143" y="159226"/>
                  </a:lnTo>
                  <a:lnTo>
                    <a:pt x="634131" y="250487"/>
                  </a:lnTo>
                  <a:lnTo>
                    <a:pt x="618520" y="346551"/>
                  </a:lnTo>
                  <a:lnTo>
                    <a:pt x="618184" y="360000"/>
                  </a:lnTo>
                  <a:lnTo>
                    <a:pt x="473658" y="360000"/>
                  </a:lnTo>
                  <a:lnTo>
                    <a:pt x="474425" y="357358"/>
                  </a:lnTo>
                  <a:lnTo>
                    <a:pt x="485232" y="318933"/>
                  </a:lnTo>
                  <a:lnTo>
                    <a:pt x="497240" y="274503"/>
                  </a:lnTo>
                  <a:lnTo>
                    <a:pt x="503244" y="228873"/>
                  </a:lnTo>
                  <a:lnTo>
                    <a:pt x="505645" y="176037"/>
                  </a:lnTo>
                  <a:lnTo>
                    <a:pt x="498441" y="122001"/>
                  </a:lnTo>
                  <a:lnTo>
                    <a:pt x="485232" y="65564"/>
                  </a:lnTo>
                  <a:lnTo>
                    <a:pt x="473224" y="4323"/>
                  </a:lnTo>
                  <a:close/>
                  <a:moveTo>
                    <a:pt x="0" y="0"/>
                  </a:moveTo>
                  <a:lnTo>
                    <a:pt x="210676" y="0"/>
                  </a:lnTo>
                  <a:lnTo>
                    <a:pt x="210249" y="1921"/>
                  </a:lnTo>
                  <a:lnTo>
                    <a:pt x="199442" y="47552"/>
                  </a:lnTo>
                  <a:lnTo>
                    <a:pt x="191036" y="100387"/>
                  </a:lnTo>
                  <a:lnTo>
                    <a:pt x="186233" y="152021"/>
                  </a:lnTo>
                  <a:lnTo>
                    <a:pt x="191036" y="204857"/>
                  </a:lnTo>
                  <a:lnTo>
                    <a:pt x="195839" y="318933"/>
                  </a:lnTo>
                  <a:lnTo>
                    <a:pt x="214743" y="360000"/>
                  </a:lnTo>
                  <a:lnTo>
                    <a:pt x="67388" y="360000"/>
                  </a:lnTo>
                  <a:lnTo>
                    <a:pt x="68554" y="327338"/>
                  </a:lnTo>
                  <a:lnTo>
                    <a:pt x="64952" y="257692"/>
                  </a:lnTo>
                  <a:lnTo>
                    <a:pt x="55346" y="189246"/>
                  </a:lnTo>
                  <a:lnTo>
                    <a:pt x="42137" y="126805"/>
                  </a:lnTo>
                  <a:lnTo>
                    <a:pt x="27727" y="82375"/>
                  </a:lnTo>
                  <a:lnTo>
                    <a:pt x="12117" y="39146"/>
                  </a:lnTo>
                  <a:close/>
                </a:path>
              </a:pathLst>
            </a:custGeom>
            <a:solidFill>
              <a:srgbClr val="EF5E4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56" name="Freeform 18">
              <a:extLst>
                <a:ext uri="{FF2B5EF4-FFF2-40B4-BE49-F238E27FC236}">
                  <a16:creationId xmlns:a16="http://schemas.microsoft.com/office/drawing/2014/main" id="{FA662794-B3A6-4DBA-841C-038A6DD3A11B}"/>
                </a:ext>
              </a:extLst>
            </p:cNvPr>
            <p:cNvSpPr>
              <a:spLocks noChangeAspect="1"/>
            </p:cNvSpPr>
            <p:nvPr/>
          </p:nvSpPr>
          <p:spPr bwMode="auto">
            <a:xfrm>
              <a:off x="1943060" y="5297490"/>
              <a:ext cx="691661" cy="360000"/>
            </a:xfrm>
            <a:custGeom>
              <a:avLst/>
              <a:gdLst/>
              <a:ahLst/>
              <a:cxnLst/>
              <a:rect l="l" t="t" r="r" b="b"/>
              <a:pathLst>
                <a:path w="691661" h="360000">
                  <a:moveTo>
                    <a:pt x="469947" y="0"/>
                  </a:moveTo>
                  <a:lnTo>
                    <a:pt x="614473" y="0"/>
                  </a:lnTo>
                  <a:lnTo>
                    <a:pt x="613609" y="34583"/>
                  </a:lnTo>
                  <a:lnTo>
                    <a:pt x="619613" y="76611"/>
                  </a:lnTo>
                  <a:lnTo>
                    <a:pt x="630420" y="117438"/>
                  </a:lnTo>
                  <a:lnTo>
                    <a:pt x="646030" y="157065"/>
                  </a:lnTo>
                  <a:lnTo>
                    <a:pt x="661641" y="196691"/>
                  </a:lnTo>
                  <a:lnTo>
                    <a:pt x="676050" y="235117"/>
                  </a:lnTo>
                  <a:lnTo>
                    <a:pt x="686857" y="274743"/>
                  </a:lnTo>
                  <a:lnTo>
                    <a:pt x="691661" y="319173"/>
                  </a:lnTo>
                  <a:lnTo>
                    <a:pt x="648432" y="338386"/>
                  </a:lnTo>
                  <a:lnTo>
                    <a:pt x="600400" y="349193"/>
                  </a:lnTo>
                  <a:lnTo>
                    <a:pt x="547565" y="351595"/>
                  </a:lnTo>
                  <a:lnTo>
                    <a:pt x="491127" y="349193"/>
                  </a:lnTo>
                  <a:lnTo>
                    <a:pt x="480320" y="316771"/>
                  </a:lnTo>
                  <a:lnTo>
                    <a:pt x="470714" y="277145"/>
                  </a:lnTo>
                  <a:lnTo>
                    <a:pt x="467111" y="235117"/>
                  </a:lnTo>
                  <a:lnTo>
                    <a:pt x="470714" y="189486"/>
                  </a:lnTo>
                  <a:lnTo>
                    <a:pt x="475517" y="103029"/>
                  </a:lnTo>
                  <a:lnTo>
                    <a:pt x="470714" y="89820"/>
                  </a:lnTo>
                  <a:lnTo>
                    <a:pt x="464710" y="74210"/>
                  </a:lnTo>
                  <a:lnTo>
                    <a:pt x="459906" y="56198"/>
                  </a:lnTo>
                  <a:lnTo>
                    <a:pt x="459906" y="34583"/>
                  </a:lnTo>
                  <a:close/>
                  <a:moveTo>
                    <a:pt x="63677" y="0"/>
                  </a:moveTo>
                  <a:lnTo>
                    <a:pt x="211032" y="0"/>
                  </a:lnTo>
                  <a:lnTo>
                    <a:pt x="226951" y="34583"/>
                  </a:lnTo>
                  <a:lnTo>
                    <a:pt x="226951" y="54997"/>
                  </a:lnTo>
                  <a:lnTo>
                    <a:pt x="222148" y="71808"/>
                  </a:lnTo>
                  <a:lnTo>
                    <a:pt x="216144" y="89820"/>
                  </a:lnTo>
                  <a:lnTo>
                    <a:pt x="211341" y="103029"/>
                  </a:lnTo>
                  <a:lnTo>
                    <a:pt x="206538" y="148659"/>
                  </a:lnTo>
                  <a:lnTo>
                    <a:pt x="208939" y="196691"/>
                  </a:lnTo>
                  <a:lnTo>
                    <a:pt x="211341" y="244723"/>
                  </a:lnTo>
                  <a:lnTo>
                    <a:pt x="213743" y="295157"/>
                  </a:lnTo>
                  <a:lnTo>
                    <a:pt x="206538" y="343189"/>
                  </a:lnTo>
                  <a:lnTo>
                    <a:pt x="195731" y="343189"/>
                  </a:lnTo>
                  <a:lnTo>
                    <a:pt x="174116" y="353996"/>
                  </a:lnTo>
                  <a:lnTo>
                    <a:pt x="145297" y="360000"/>
                  </a:lnTo>
                  <a:lnTo>
                    <a:pt x="117679" y="360000"/>
                  </a:lnTo>
                  <a:lnTo>
                    <a:pt x="88859" y="357599"/>
                  </a:lnTo>
                  <a:lnTo>
                    <a:pt x="61241" y="349193"/>
                  </a:lnTo>
                  <a:lnTo>
                    <a:pt x="37225" y="338386"/>
                  </a:lnTo>
                  <a:lnTo>
                    <a:pt x="16811" y="320374"/>
                  </a:lnTo>
                  <a:lnTo>
                    <a:pt x="3603" y="301161"/>
                  </a:lnTo>
                  <a:lnTo>
                    <a:pt x="0" y="277145"/>
                  </a:lnTo>
                  <a:lnTo>
                    <a:pt x="24016" y="224310"/>
                  </a:lnTo>
                  <a:lnTo>
                    <a:pt x="43229" y="167872"/>
                  </a:lnTo>
                  <a:lnTo>
                    <a:pt x="56438" y="103029"/>
                  </a:lnTo>
                  <a:lnTo>
                    <a:pt x="62442" y="34583"/>
                  </a:lnTo>
                  <a:close/>
                </a:path>
              </a:pathLst>
            </a:custGeom>
            <a:solidFill>
              <a:srgbClr val="EF5E4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grpSp>
      <p:sp>
        <p:nvSpPr>
          <p:cNvPr id="57" name="TextBox 24">
            <a:extLst>
              <a:ext uri="{FF2B5EF4-FFF2-40B4-BE49-F238E27FC236}">
                <a16:creationId xmlns:a16="http://schemas.microsoft.com/office/drawing/2014/main" id="{B0ED6E67-0749-4794-9072-6D0410ADC55E}"/>
              </a:ext>
            </a:extLst>
          </p:cNvPr>
          <p:cNvSpPr txBox="1"/>
          <p:nvPr/>
        </p:nvSpPr>
        <p:spPr>
          <a:xfrm>
            <a:off x="2974562" y="2029237"/>
            <a:ext cx="1260332" cy="584775"/>
          </a:xfrm>
          <a:prstGeom prst="rect">
            <a:avLst/>
          </a:prstGeom>
          <a:noFill/>
        </p:spPr>
        <p:txBody>
          <a:bodyPr wrap="square" rtlCol="0" anchor="ctr">
            <a:spAutoFit/>
          </a:bodyPr>
          <a:lstStyle/>
          <a:p>
            <a:pPr algn="ctr"/>
            <a:r>
              <a:rPr lang="en-US" altLang="ko-KR" sz="3200" b="1" dirty="0">
                <a:solidFill>
                  <a:srgbClr val="EF5E42"/>
                </a:solidFill>
                <a:cs typeface="Arial" pitchFamily="34" charset="0"/>
              </a:rPr>
              <a:t>80%</a:t>
            </a:r>
            <a:endParaRPr lang="ko-KR" altLang="en-US" sz="3200" b="1" dirty="0">
              <a:solidFill>
                <a:srgbClr val="EF5E42"/>
              </a:solidFill>
              <a:cs typeface="Arial" pitchFamily="34" charset="0"/>
            </a:endParaRPr>
          </a:p>
        </p:txBody>
      </p:sp>
      <p:grpSp>
        <p:nvGrpSpPr>
          <p:cNvPr id="58" name="Group 25">
            <a:extLst>
              <a:ext uri="{FF2B5EF4-FFF2-40B4-BE49-F238E27FC236}">
                <a16:creationId xmlns:a16="http://schemas.microsoft.com/office/drawing/2014/main" id="{E9D2FDCE-ED32-476E-AE49-C63EE7BFD77E}"/>
              </a:ext>
            </a:extLst>
          </p:cNvPr>
          <p:cNvGrpSpPr/>
          <p:nvPr/>
        </p:nvGrpSpPr>
        <p:grpSpPr>
          <a:xfrm>
            <a:off x="1079769" y="2867115"/>
            <a:ext cx="3312000" cy="1345349"/>
            <a:chOff x="602035" y="2629720"/>
            <a:chExt cx="2520000" cy="1345349"/>
          </a:xfrm>
        </p:grpSpPr>
        <p:sp>
          <p:nvSpPr>
            <p:cNvPr id="59" name="TextBox 26">
              <a:extLst>
                <a:ext uri="{FF2B5EF4-FFF2-40B4-BE49-F238E27FC236}">
                  <a16:creationId xmlns:a16="http://schemas.microsoft.com/office/drawing/2014/main" id="{5ED53448-7281-4247-A6BA-E22D9A171014}"/>
                </a:ext>
              </a:extLst>
            </p:cNvPr>
            <p:cNvSpPr txBox="1"/>
            <p:nvPr/>
          </p:nvSpPr>
          <p:spPr>
            <a:xfrm>
              <a:off x="602035" y="2959406"/>
              <a:ext cx="2520000" cy="1015663"/>
            </a:xfrm>
            <a:prstGeom prst="rect">
              <a:avLst/>
            </a:prstGeom>
            <a:noFill/>
          </p:spPr>
          <p:txBody>
            <a:bodyPr wrap="square" rtlCol="0">
              <a:spAutoFit/>
            </a:bodyPr>
            <a:lstStyle/>
            <a:p>
              <a:pPr algn="r"/>
              <a:r>
                <a:rPr lang="en-US" altLang="ko-KR" sz="1200" dirty="0">
                  <a:solidFill>
                    <a:prstClr val="black">
                      <a:lumMod val="65000"/>
                      <a:lumOff val="35000"/>
                    </a:prstClr>
                  </a:solidFill>
                  <a:cs typeface="Arial" pitchFamily="34" charset="0"/>
                </a:rPr>
                <a:t>You can simply impress your audience and add a unique zing and appeal to your Presentations. Easy to change colors, photos and Text. Get a modern PowerPoint  Presentation that is beautifully designed</a:t>
              </a:r>
              <a:r>
                <a:rPr lang="ko-KR" altLang="en-US" sz="1200" dirty="0">
                  <a:solidFill>
                    <a:prstClr val="black">
                      <a:lumMod val="65000"/>
                      <a:lumOff val="35000"/>
                    </a:prstClr>
                  </a:solidFill>
                  <a:cs typeface="Arial" pitchFamily="34" charset="0"/>
                </a:rPr>
                <a:t> </a:t>
              </a:r>
            </a:p>
          </p:txBody>
        </p:sp>
        <p:sp>
          <p:nvSpPr>
            <p:cNvPr id="60" name="TextBox 27">
              <a:extLst>
                <a:ext uri="{FF2B5EF4-FFF2-40B4-BE49-F238E27FC236}">
                  <a16:creationId xmlns:a16="http://schemas.microsoft.com/office/drawing/2014/main" id="{1D56997F-921C-47E8-B2E2-4D6EA5F0D069}"/>
                </a:ext>
              </a:extLst>
            </p:cNvPr>
            <p:cNvSpPr txBox="1"/>
            <p:nvPr/>
          </p:nvSpPr>
          <p:spPr>
            <a:xfrm>
              <a:off x="602035" y="2629720"/>
              <a:ext cx="2520000" cy="307777"/>
            </a:xfrm>
            <a:prstGeom prst="rect">
              <a:avLst/>
            </a:prstGeom>
            <a:noFill/>
          </p:spPr>
          <p:txBody>
            <a:bodyPr wrap="square" rtlCol="0">
              <a:spAutoFit/>
            </a:bodyPr>
            <a:lstStyle/>
            <a:p>
              <a:pPr algn="r"/>
              <a:r>
                <a:rPr lang="en-US" altLang="ko-KR" sz="1400" b="1" dirty="0">
                  <a:solidFill>
                    <a:prstClr val="black">
                      <a:lumMod val="65000"/>
                      <a:lumOff val="35000"/>
                    </a:prstClr>
                  </a:solidFill>
                  <a:cs typeface="Arial" pitchFamily="34" charset="0"/>
                </a:rPr>
                <a:t>Add Contents Title</a:t>
              </a:r>
              <a:endParaRPr lang="ko-KR" altLang="en-US" sz="1400" b="1" dirty="0">
                <a:solidFill>
                  <a:prstClr val="black">
                    <a:lumMod val="65000"/>
                    <a:lumOff val="35000"/>
                  </a:prstClr>
                </a:solidFill>
                <a:cs typeface="Arial" pitchFamily="34" charset="0"/>
              </a:endParaRPr>
            </a:p>
          </p:txBody>
        </p:sp>
      </p:grpSp>
      <p:sp>
        <p:nvSpPr>
          <p:cNvPr id="61" name="TextBox 28">
            <a:extLst>
              <a:ext uri="{FF2B5EF4-FFF2-40B4-BE49-F238E27FC236}">
                <a16:creationId xmlns:a16="http://schemas.microsoft.com/office/drawing/2014/main" id="{9B1B6BD9-403C-4812-9918-622EE45375A7}"/>
              </a:ext>
            </a:extLst>
          </p:cNvPr>
          <p:cNvSpPr txBox="1"/>
          <p:nvPr/>
        </p:nvSpPr>
        <p:spPr>
          <a:xfrm>
            <a:off x="7859251" y="3063646"/>
            <a:ext cx="1260332" cy="584775"/>
          </a:xfrm>
          <a:prstGeom prst="rect">
            <a:avLst/>
          </a:prstGeom>
          <a:noFill/>
        </p:spPr>
        <p:txBody>
          <a:bodyPr wrap="square" rtlCol="0" anchor="ctr">
            <a:spAutoFit/>
          </a:bodyPr>
          <a:lstStyle/>
          <a:p>
            <a:pPr algn="ctr"/>
            <a:r>
              <a:rPr lang="en-US" altLang="ko-KR" sz="3200" b="1" dirty="0">
                <a:solidFill>
                  <a:srgbClr val="AFAFAF"/>
                </a:solidFill>
                <a:cs typeface="Arial" pitchFamily="34" charset="0"/>
              </a:rPr>
              <a:t>50%</a:t>
            </a:r>
            <a:endParaRPr lang="ko-KR" altLang="en-US" sz="3200" b="1" dirty="0">
              <a:solidFill>
                <a:srgbClr val="AFAFAF"/>
              </a:solidFill>
              <a:cs typeface="Arial" pitchFamily="34" charset="0"/>
            </a:endParaRPr>
          </a:p>
        </p:txBody>
      </p:sp>
      <p:grpSp>
        <p:nvGrpSpPr>
          <p:cNvPr id="62" name="Group 29">
            <a:extLst>
              <a:ext uri="{FF2B5EF4-FFF2-40B4-BE49-F238E27FC236}">
                <a16:creationId xmlns:a16="http://schemas.microsoft.com/office/drawing/2014/main" id="{D1610379-CFF6-440D-9D4F-BC1BBF502972}"/>
              </a:ext>
            </a:extLst>
          </p:cNvPr>
          <p:cNvGrpSpPr/>
          <p:nvPr/>
        </p:nvGrpSpPr>
        <p:grpSpPr>
          <a:xfrm>
            <a:off x="7820337" y="3857074"/>
            <a:ext cx="3312000" cy="1347824"/>
            <a:chOff x="6012160" y="3619682"/>
            <a:chExt cx="2544050" cy="1347824"/>
          </a:xfrm>
        </p:grpSpPr>
        <p:sp>
          <p:nvSpPr>
            <p:cNvPr id="63" name="TextBox 30">
              <a:extLst>
                <a:ext uri="{FF2B5EF4-FFF2-40B4-BE49-F238E27FC236}">
                  <a16:creationId xmlns:a16="http://schemas.microsoft.com/office/drawing/2014/main" id="{05E1A8E7-E057-4677-A495-5AAFC17D67F9}"/>
                </a:ext>
              </a:extLst>
            </p:cNvPr>
            <p:cNvSpPr txBox="1"/>
            <p:nvPr/>
          </p:nvSpPr>
          <p:spPr>
            <a:xfrm>
              <a:off x="6012160" y="3951843"/>
              <a:ext cx="2544050" cy="1015663"/>
            </a:xfrm>
            <a:prstGeom prst="rect">
              <a:avLst/>
            </a:prstGeom>
            <a:noFill/>
          </p:spPr>
          <p:txBody>
            <a:bodyPr wrap="square" rtlCol="0">
              <a:spAutoFit/>
            </a:bodyPr>
            <a:lstStyle/>
            <a:p>
              <a:r>
                <a:rPr lang="en-US" altLang="ko-KR" sz="1200" dirty="0">
                  <a:solidFill>
                    <a:prstClr val="black">
                      <a:lumMod val="65000"/>
                      <a:lumOff val="35000"/>
                    </a:prstClr>
                  </a:solidFill>
                  <a:cs typeface="Arial" pitchFamily="34" charset="0"/>
                </a:rPr>
                <a:t>You can simply impress your audience and add a unique zing and appeal to your Presentations. Easy to change colors, photos and Text. Get a modern PowerPoint  Presentation that is beautifully designed.</a:t>
              </a:r>
              <a:endParaRPr lang="ko-KR" altLang="en-US" sz="1200" dirty="0">
                <a:solidFill>
                  <a:prstClr val="black">
                    <a:lumMod val="65000"/>
                    <a:lumOff val="35000"/>
                  </a:prstClr>
                </a:solidFill>
                <a:cs typeface="Arial" pitchFamily="34" charset="0"/>
              </a:endParaRPr>
            </a:p>
          </p:txBody>
        </p:sp>
        <p:sp>
          <p:nvSpPr>
            <p:cNvPr id="64" name="TextBox 31">
              <a:extLst>
                <a:ext uri="{FF2B5EF4-FFF2-40B4-BE49-F238E27FC236}">
                  <a16:creationId xmlns:a16="http://schemas.microsoft.com/office/drawing/2014/main" id="{177376D0-BEE3-41BF-934E-1253BDAD369F}"/>
                </a:ext>
              </a:extLst>
            </p:cNvPr>
            <p:cNvSpPr txBox="1"/>
            <p:nvPr/>
          </p:nvSpPr>
          <p:spPr>
            <a:xfrm>
              <a:off x="6012160" y="3619682"/>
              <a:ext cx="2544049" cy="307777"/>
            </a:xfrm>
            <a:prstGeom prst="rect">
              <a:avLst/>
            </a:prstGeom>
            <a:noFill/>
          </p:spPr>
          <p:txBody>
            <a:bodyPr wrap="square" rtlCol="0">
              <a:spAutoFit/>
            </a:bodyPr>
            <a:lstStyle/>
            <a:p>
              <a:r>
                <a:rPr lang="en-US" altLang="ko-KR" sz="1400" b="1" dirty="0">
                  <a:solidFill>
                    <a:prstClr val="black">
                      <a:lumMod val="65000"/>
                      <a:lumOff val="35000"/>
                    </a:prstClr>
                  </a:solidFill>
                  <a:cs typeface="Arial" pitchFamily="34" charset="0"/>
                </a:rPr>
                <a:t>Add Contents Title</a:t>
              </a:r>
              <a:endParaRPr lang="ko-KR" altLang="en-US" sz="1400" b="1" dirty="0">
                <a:solidFill>
                  <a:prstClr val="black">
                    <a:lumMod val="65000"/>
                    <a:lumOff val="35000"/>
                  </a:prstClr>
                </a:solidFill>
                <a:cs typeface="Arial" pitchFamily="34" charset="0"/>
              </a:endParaRPr>
            </a:p>
          </p:txBody>
        </p:sp>
      </p:grpSp>
      <p:cxnSp>
        <p:nvCxnSpPr>
          <p:cNvPr id="65" name="Straight Arrow Connector 32">
            <a:extLst>
              <a:ext uri="{FF2B5EF4-FFF2-40B4-BE49-F238E27FC236}">
                <a16:creationId xmlns:a16="http://schemas.microsoft.com/office/drawing/2014/main" id="{5F4B001E-1F8B-4C0C-8F5D-30925714C81B}"/>
              </a:ext>
            </a:extLst>
          </p:cNvPr>
          <p:cNvCxnSpPr/>
          <p:nvPr/>
        </p:nvCxnSpPr>
        <p:spPr>
          <a:xfrm flipV="1">
            <a:off x="7304730" y="3732853"/>
            <a:ext cx="4032000" cy="9525"/>
          </a:xfrm>
          <a:prstGeom prst="straightConnector1">
            <a:avLst/>
          </a:prstGeom>
          <a:noFill/>
          <a:ln w="25400" cap="flat" cmpd="sng" algn="ctr">
            <a:solidFill>
              <a:srgbClr val="AFAFAF"/>
            </a:solidFill>
            <a:prstDash val="solid"/>
            <a:miter lim="800000"/>
            <a:tailEnd type="arrow"/>
          </a:ln>
          <a:effectLst/>
        </p:spPr>
      </p:cxnSp>
      <p:cxnSp>
        <p:nvCxnSpPr>
          <p:cNvPr id="66" name="Straight Arrow Connector 33">
            <a:extLst>
              <a:ext uri="{FF2B5EF4-FFF2-40B4-BE49-F238E27FC236}">
                <a16:creationId xmlns:a16="http://schemas.microsoft.com/office/drawing/2014/main" id="{9073CE05-4FCD-42BA-A593-4FA9E0007DBB}"/>
              </a:ext>
            </a:extLst>
          </p:cNvPr>
          <p:cNvCxnSpPr/>
          <p:nvPr/>
        </p:nvCxnSpPr>
        <p:spPr>
          <a:xfrm flipH="1">
            <a:off x="900377" y="2671901"/>
            <a:ext cx="4032000" cy="0"/>
          </a:xfrm>
          <a:prstGeom prst="straightConnector1">
            <a:avLst/>
          </a:prstGeom>
          <a:noFill/>
          <a:ln w="25400" cap="flat" cmpd="sng" algn="ctr">
            <a:solidFill>
              <a:srgbClr val="EF5E42"/>
            </a:solidFill>
            <a:prstDash val="solid"/>
            <a:miter lim="800000"/>
            <a:tailEnd type="arrow"/>
          </a:ln>
          <a:effectLst/>
        </p:spPr>
      </p:cxnSp>
      <p:grpSp>
        <p:nvGrpSpPr>
          <p:cNvPr id="67" name="Group 1">
            <a:extLst>
              <a:ext uri="{FF2B5EF4-FFF2-40B4-BE49-F238E27FC236}">
                <a16:creationId xmlns:a16="http://schemas.microsoft.com/office/drawing/2014/main" id="{CDDE8F66-F34B-4A7B-B329-D3EE9F52AA5C}"/>
              </a:ext>
            </a:extLst>
          </p:cNvPr>
          <p:cNvGrpSpPr/>
          <p:nvPr/>
        </p:nvGrpSpPr>
        <p:grpSpPr>
          <a:xfrm>
            <a:off x="5219700" y="793915"/>
            <a:ext cx="1828801" cy="120485"/>
            <a:chOff x="10866255" y="8448874"/>
            <a:chExt cx="2738812" cy="73150"/>
          </a:xfrm>
        </p:grpSpPr>
        <p:sp>
          <p:nvSpPr>
            <p:cNvPr id="68" name="Rectangle 11">
              <a:extLst>
                <a:ext uri="{FF2B5EF4-FFF2-40B4-BE49-F238E27FC236}">
                  <a16:creationId xmlns:a16="http://schemas.microsoft.com/office/drawing/2014/main" id="{18F9EAA6-FA57-4855-B645-7E5E84AF867D}"/>
                </a:ext>
              </a:extLst>
            </p:cNvPr>
            <p:cNvSpPr/>
            <p:nvPr/>
          </p:nvSpPr>
          <p:spPr>
            <a:xfrm flipV="1">
              <a:off x="10866255" y="8448874"/>
              <a:ext cx="407521" cy="73150"/>
            </a:xfrm>
            <a:prstGeom prst="rect">
              <a:avLst/>
            </a:prstGeom>
            <a:solidFill>
              <a:srgbClr val="E9475A"/>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69" name="Rectangle 12">
              <a:extLst>
                <a:ext uri="{FF2B5EF4-FFF2-40B4-BE49-F238E27FC236}">
                  <a16:creationId xmlns:a16="http://schemas.microsoft.com/office/drawing/2014/main" id="{01D589CB-9D94-40BC-84F2-3955579E39FB}"/>
                </a:ext>
              </a:extLst>
            </p:cNvPr>
            <p:cNvSpPr/>
            <p:nvPr/>
          </p:nvSpPr>
          <p:spPr>
            <a:xfrm flipV="1">
              <a:off x="11330497" y="8448874"/>
              <a:ext cx="407521" cy="73150"/>
            </a:xfrm>
            <a:prstGeom prst="rect">
              <a:avLst/>
            </a:prstGeom>
            <a:solidFill>
              <a:srgbClr val="FA8D30"/>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70" name="Rectangle 13">
              <a:extLst>
                <a:ext uri="{FF2B5EF4-FFF2-40B4-BE49-F238E27FC236}">
                  <a16:creationId xmlns:a16="http://schemas.microsoft.com/office/drawing/2014/main" id="{6F2B12C5-11AD-450A-A3D1-0326DF6CA5B6}"/>
                </a:ext>
              </a:extLst>
            </p:cNvPr>
            <p:cNvSpPr/>
            <p:nvPr/>
          </p:nvSpPr>
          <p:spPr>
            <a:xfrm flipV="1">
              <a:off x="11809200" y="8448874"/>
              <a:ext cx="407521" cy="73150"/>
            </a:xfrm>
            <a:prstGeom prst="rect">
              <a:avLst/>
            </a:prstGeom>
            <a:solidFill>
              <a:srgbClr val="F8C95C"/>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71" name="Rectangle 14">
              <a:extLst>
                <a:ext uri="{FF2B5EF4-FFF2-40B4-BE49-F238E27FC236}">
                  <a16:creationId xmlns:a16="http://schemas.microsoft.com/office/drawing/2014/main" id="{330C3B41-8A06-4C20-9BCE-D5B2B4319D60}"/>
                </a:ext>
              </a:extLst>
            </p:cNvPr>
            <p:cNvSpPr/>
            <p:nvPr/>
          </p:nvSpPr>
          <p:spPr>
            <a:xfrm flipV="1">
              <a:off x="12273541" y="8448874"/>
              <a:ext cx="407521" cy="73150"/>
            </a:xfrm>
            <a:prstGeom prst="rect">
              <a:avLst/>
            </a:prstGeom>
            <a:solidFill>
              <a:srgbClr val="FFB98B"/>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72" name="Rectangle 15">
              <a:extLst>
                <a:ext uri="{FF2B5EF4-FFF2-40B4-BE49-F238E27FC236}">
                  <a16:creationId xmlns:a16="http://schemas.microsoft.com/office/drawing/2014/main" id="{164B2279-C830-4EE4-ABDC-B40DB94A3714}"/>
                </a:ext>
              </a:extLst>
            </p:cNvPr>
            <p:cNvSpPr/>
            <p:nvPr/>
          </p:nvSpPr>
          <p:spPr>
            <a:xfrm flipV="1">
              <a:off x="12737783" y="8448874"/>
              <a:ext cx="407521" cy="73150"/>
            </a:xfrm>
            <a:prstGeom prst="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73" name="Rectangle 16">
              <a:extLst>
                <a:ext uri="{FF2B5EF4-FFF2-40B4-BE49-F238E27FC236}">
                  <a16:creationId xmlns:a16="http://schemas.microsoft.com/office/drawing/2014/main" id="{9BA2B70C-5B4C-47B7-BB9F-5881F9295D16}"/>
                </a:ext>
              </a:extLst>
            </p:cNvPr>
            <p:cNvSpPr/>
            <p:nvPr/>
          </p:nvSpPr>
          <p:spPr>
            <a:xfrm flipV="1">
              <a:off x="13197546" y="8448874"/>
              <a:ext cx="407521" cy="73150"/>
            </a:xfrm>
            <a:prstGeom prst="rect">
              <a:avLst/>
            </a:prstGeom>
            <a:solidFill>
              <a:schemeClr val="accent6">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grpSp>
      <p:sp>
        <p:nvSpPr>
          <p:cNvPr id="74" name="Rounded Rectangle 4">
            <a:extLst>
              <a:ext uri="{FF2B5EF4-FFF2-40B4-BE49-F238E27FC236}">
                <a16:creationId xmlns:a16="http://schemas.microsoft.com/office/drawing/2014/main" id="{DF1B1D5A-EBAD-4547-9404-AC904442701E}"/>
              </a:ext>
            </a:extLst>
          </p:cNvPr>
          <p:cNvSpPr/>
          <p:nvPr/>
        </p:nvSpPr>
        <p:spPr>
          <a:xfrm>
            <a:off x="11436823" y="361731"/>
            <a:ext cx="477272" cy="328187"/>
          </a:xfrm>
          <a:prstGeom prst="roundRect">
            <a:avLst/>
          </a:prstGeom>
          <a:solidFill>
            <a:schemeClr val="tx2">
              <a:lumMod val="40000"/>
              <a:lumOff val="60000"/>
            </a:schemeClr>
          </a:solidFill>
          <a:ln w="381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fld id="{DBBBA498-DA9E-49E0-9B68-36103A5B348F}" type="slidenum">
              <a:rPr kumimoji="0" lang="id-ID" sz="1200" b="0" i="0" u="none" strike="noStrike" kern="0" cap="none" spc="0" normalizeH="0" baseline="0" noProof="0" smtClean="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pPr marL="0" marR="0" lvl="0" indent="0" algn="ctr" defTabSz="914400" eaLnBrk="1" fontAlgn="auto" latinLnBrk="0" hangingPunct="1">
                <a:lnSpc>
                  <a:spcPct val="100000"/>
                </a:lnSpc>
                <a:spcBef>
                  <a:spcPts val="0"/>
                </a:spcBef>
                <a:spcAft>
                  <a:spcPts val="0"/>
                </a:spcAft>
                <a:buClrTx/>
                <a:buSzTx/>
                <a:buFontTx/>
                <a:buNone/>
                <a:tabLst/>
                <a:defRPr/>
              </a:pPr>
              <a:t>36</a:t>
            </a:fld>
            <a:endParaRPr kumimoji="0" lang="en-US" sz="1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Tree>
    <p:extLst>
      <p:ext uri="{BB962C8B-B14F-4D97-AF65-F5344CB8AC3E}">
        <p14:creationId xmlns:p14="http://schemas.microsoft.com/office/powerpoint/2010/main" val="22639215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500"/>
                                        <p:tgtEl>
                                          <p:spTgt spid="67"/>
                                        </p:tgtEl>
                                      </p:cBhvr>
                                    </p:animEffect>
                                    <p:anim calcmode="lin" valueType="num">
                                      <p:cBhvr>
                                        <p:cTn id="8" dur="500" fill="hold"/>
                                        <p:tgtEl>
                                          <p:spTgt spid="67"/>
                                        </p:tgtEl>
                                        <p:attrNameLst>
                                          <p:attrName>ppt_x</p:attrName>
                                        </p:attrNameLst>
                                      </p:cBhvr>
                                      <p:tavLst>
                                        <p:tav tm="0">
                                          <p:val>
                                            <p:strVal val="#ppt_x"/>
                                          </p:val>
                                        </p:tav>
                                        <p:tav tm="100000">
                                          <p:val>
                                            <p:strVal val="#ppt_x"/>
                                          </p:val>
                                        </p:tav>
                                      </p:tavLst>
                                    </p:anim>
                                    <p:anim calcmode="lin" valueType="num">
                                      <p:cBhvr>
                                        <p:cTn id="9" dur="500" fill="hold"/>
                                        <p:tgtEl>
                                          <p:spTgt spid="6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8DB5ECD-5B83-475E-BAA6-8B68656D25AC}"/>
              </a:ext>
            </a:extLst>
          </p:cNvPr>
          <p:cNvSpPr>
            <a:spLocks noGrp="1"/>
          </p:cNvSpPr>
          <p:nvPr>
            <p:ph type="title"/>
          </p:nvPr>
        </p:nvSpPr>
        <p:spPr/>
        <p:txBody>
          <a:bodyPr/>
          <a:lstStyle/>
          <a:p>
            <a:r>
              <a:rPr lang="es-PE" dirty="0"/>
              <a:t>Infographic Style</a:t>
            </a:r>
          </a:p>
        </p:txBody>
      </p:sp>
      <p:grpSp>
        <p:nvGrpSpPr>
          <p:cNvPr id="3" name="Grupo 2">
            <a:extLst>
              <a:ext uri="{FF2B5EF4-FFF2-40B4-BE49-F238E27FC236}">
                <a16:creationId xmlns:a16="http://schemas.microsoft.com/office/drawing/2014/main" id="{F6C3B95F-DEBC-4844-8DEC-2611902625E1}"/>
              </a:ext>
            </a:extLst>
          </p:cNvPr>
          <p:cNvGrpSpPr/>
          <p:nvPr/>
        </p:nvGrpSpPr>
        <p:grpSpPr>
          <a:xfrm>
            <a:off x="3726171" y="1160895"/>
            <a:ext cx="4739658" cy="5198162"/>
            <a:chOff x="5762625" y="2744788"/>
            <a:chExt cx="1411288" cy="1547813"/>
          </a:xfrm>
        </p:grpSpPr>
        <p:sp>
          <p:nvSpPr>
            <p:cNvPr id="4" name="Rectangle 8447">
              <a:extLst>
                <a:ext uri="{FF2B5EF4-FFF2-40B4-BE49-F238E27FC236}">
                  <a16:creationId xmlns:a16="http://schemas.microsoft.com/office/drawing/2014/main" id="{BF0C8D8C-C87C-4CDB-97E2-0ED57A0E3919}"/>
                </a:ext>
              </a:extLst>
            </p:cNvPr>
            <p:cNvSpPr>
              <a:spLocks noChangeArrowheads="1"/>
            </p:cNvSpPr>
            <p:nvPr/>
          </p:nvSpPr>
          <p:spPr bwMode="auto">
            <a:xfrm>
              <a:off x="5926138" y="3124200"/>
              <a:ext cx="6350" cy="1588"/>
            </a:xfrm>
            <a:prstGeom prst="rect">
              <a:avLst/>
            </a:prstGeom>
            <a:solidFill>
              <a:srgbClr val="F7BEB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 name="Freeform 8448">
              <a:extLst>
                <a:ext uri="{FF2B5EF4-FFF2-40B4-BE49-F238E27FC236}">
                  <a16:creationId xmlns:a16="http://schemas.microsoft.com/office/drawing/2014/main" id="{C3C861FF-16E7-443F-9037-0BC85C795366}"/>
                </a:ext>
              </a:extLst>
            </p:cNvPr>
            <p:cNvSpPr>
              <a:spLocks/>
            </p:cNvSpPr>
            <p:nvPr/>
          </p:nvSpPr>
          <p:spPr bwMode="auto">
            <a:xfrm>
              <a:off x="5926138" y="3124200"/>
              <a:ext cx="6350" cy="0"/>
            </a:xfrm>
            <a:custGeom>
              <a:avLst/>
              <a:gdLst>
                <a:gd name="T0" fmla="*/ 4 w 4"/>
                <a:gd name="T1" fmla="*/ 0 w 4"/>
                <a:gd name="T2" fmla="*/ 0 w 4"/>
                <a:gd name="T3" fmla="*/ 4 w 4"/>
              </a:gdLst>
              <a:ahLst/>
              <a:cxnLst>
                <a:cxn ang="0">
                  <a:pos x="T0" y="0"/>
                </a:cxn>
                <a:cxn ang="0">
                  <a:pos x="T1" y="0"/>
                </a:cxn>
                <a:cxn ang="0">
                  <a:pos x="T2" y="0"/>
                </a:cxn>
                <a:cxn ang="0">
                  <a:pos x="T3" y="0"/>
                </a:cxn>
              </a:cxnLst>
              <a:rect l="0" t="0" r="r" b="b"/>
              <a:pathLst>
                <a:path w="4">
                  <a:moveTo>
                    <a:pt x="4" y="0"/>
                  </a:moveTo>
                  <a:lnTo>
                    <a:pt x="0" y="0"/>
                  </a:lnTo>
                  <a:lnTo>
                    <a:pt x="0"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 name="Freeform 8449">
              <a:extLst>
                <a:ext uri="{FF2B5EF4-FFF2-40B4-BE49-F238E27FC236}">
                  <a16:creationId xmlns:a16="http://schemas.microsoft.com/office/drawing/2014/main" id="{EF4301FD-48AD-4E26-8085-5D81EA966D20}"/>
                </a:ext>
              </a:extLst>
            </p:cNvPr>
            <p:cNvSpPr>
              <a:spLocks/>
            </p:cNvSpPr>
            <p:nvPr/>
          </p:nvSpPr>
          <p:spPr bwMode="auto">
            <a:xfrm>
              <a:off x="5926138" y="3132138"/>
              <a:ext cx="9525" cy="3175"/>
            </a:xfrm>
            <a:custGeom>
              <a:avLst/>
              <a:gdLst>
                <a:gd name="T0" fmla="*/ 5 w 8"/>
                <a:gd name="T1" fmla="*/ 0 h 3"/>
                <a:gd name="T2" fmla="*/ 0 w 8"/>
                <a:gd name="T3" fmla="*/ 0 h 3"/>
                <a:gd name="T4" fmla="*/ 0 w 8"/>
                <a:gd name="T5" fmla="*/ 1 h 3"/>
                <a:gd name="T6" fmla="*/ 5 w 8"/>
                <a:gd name="T7" fmla="*/ 1 h 3"/>
                <a:gd name="T8" fmla="*/ 0 w 8"/>
                <a:gd name="T9" fmla="*/ 1 h 3"/>
                <a:gd name="T10" fmla="*/ 0 w 8"/>
                <a:gd name="T11" fmla="*/ 3 h 3"/>
                <a:gd name="T12" fmla="*/ 8 w 8"/>
                <a:gd name="T13" fmla="*/ 3 h 3"/>
                <a:gd name="T14" fmla="*/ 8 w 8"/>
                <a:gd name="T15" fmla="*/ 3 h 3"/>
                <a:gd name="T16" fmla="*/ 5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5" y="0"/>
                  </a:moveTo>
                  <a:cubicBezTo>
                    <a:pt x="0" y="0"/>
                    <a:pt x="0" y="0"/>
                    <a:pt x="0" y="0"/>
                  </a:cubicBezTo>
                  <a:cubicBezTo>
                    <a:pt x="0" y="1"/>
                    <a:pt x="0" y="1"/>
                    <a:pt x="0" y="1"/>
                  </a:cubicBezTo>
                  <a:cubicBezTo>
                    <a:pt x="5" y="1"/>
                    <a:pt x="5" y="1"/>
                    <a:pt x="5" y="1"/>
                  </a:cubicBezTo>
                  <a:cubicBezTo>
                    <a:pt x="0" y="1"/>
                    <a:pt x="0" y="1"/>
                    <a:pt x="0" y="1"/>
                  </a:cubicBezTo>
                  <a:cubicBezTo>
                    <a:pt x="0" y="3"/>
                    <a:pt x="0" y="3"/>
                    <a:pt x="0" y="3"/>
                  </a:cubicBezTo>
                  <a:cubicBezTo>
                    <a:pt x="8" y="3"/>
                    <a:pt x="8" y="3"/>
                    <a:pt x="8" y="3"/>
                  </a:cubicBezTo>
                  <a:cubicBezTo>
                    <a:pt x="8" y="3"/>
                    <a:pt x="8" y="3"/>
                    <a:pt x="8" y="3"/>
                  </a:cubicBezTo>
                  <a:cubicBezTo>
                    <a:pt x="8" y="1"/>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 name="Freeform 8450">
              <a:extLst>
                <a:ext uri="{FF2B5EF4-FFF2-40B4-BE49-F238E27FC236}">
                  <a16:creationId xmlns:a16="http://schemas.microsoft.com/office/drawing/2014/main" id="{A046A9B6-50E9-49ED-8236-2B59F1C46688}"/>
                </a:ext>
              </a:extLst>
            </p:cNvPr>
            <p:cNvSpPr>
              <a:spLocks noEditPoints="1"/>
            </p:cNvSpPr>
            <p:nvPr/>
          </p:nvSpPr>
          <p:spPr bwMode="auto">
            <a:xfrm>
              <a:off x="5926138" y="3132138"/>
              <a:ext cx="9525" cy="6350"/>
            </a:xfrm>
            <a:custGeom>
              <a:avLst/>
              <a:gdLst>
                <a:gd name="T0" fmla="*/ 6 w 8"/>
                <a:gd name="T1" fmla="*/ 6 h 6"/>
                <a:gd name="T2" fmla="*/ 6 w 8"/>
                <a:gd name="T3" fmla="*/ 6 h 6"/>
                <a:gd name="T4" fmla="*/ 6 w 8"/>
                <a:gd name="T5" fmla="*/ 6 h 6"/>
                <a:gd name="T6" fmla="*/ 6 w 8"/>
                <a:gd name="T7" fmla="*/ 6 h 6"/>
                <a:gd name="T8" fmla="*/ 7 w 8"/>
                <a:gd name="T9" fmla="*/ 5 h 6"/>
                <a:gd name="T10" fmla="*/ 7 w 8"/>
                <a:gd name="T11" fmla="*/ 5 h 6"/>
                <a:gd name="T12" fmla="*/ 7 w 8"/>
                <a:gd name="T13" fmla="*/ 5 h 6"/>
                <a:gd name="T14" fmla="*/ 7 w 8"/>
                <a:gd name="T15" fmla="*/ 5 h 6"/>
                <a:gd name="T16" fmla="*/ 5 w 8"/>
                <a:gd name="T17" fmla="*/ 0 h 6"/>
                <a:gd name="T18" fmla="*/ 0 w 8"/>
                <a:gd name="T19" fmla="*/ 0 h 6"/>
                <a:gd name="T20" fmla="*/ 0 w 8"/>
                <a:gd name="T21" fmla="*/ 0 h 6"/>
                <a:gd name="T22" fmla="*/ 5 w 8"/>
                <a:gd name="T23" fmla="*/ 0 h 6"/>
                <a:gd name="T24" fmla="*/ 8 w 8"/>
                <a:gd name="T25" fmla="*/ 3 h 6"/>
                <a:gd name="T26" fmla="*/ 8 w 8"/>
                <a:gd name="T27" fmla="*/ 3 h 6"/>
                <a:gd name="T28" fmla="*/ 8 w 8"/>
                <a:gd name="T29" fmla="*/ 3 h 6"/>
                <a:gd name="T30" fmla="*/ 8 w 8"/>
                <a:gd name="T31" fmla="*/ 3 h 6"/>
                <a:gd name="T32" fmla="*/ 8 w 8"/>
                <a:gd name="T33" fmla="*/ 4 h 6"/>
                <a:gd name="T34" fmla="*/ 8 w 8"/>
                <a:gd name="T35" fmla="*/ 3 h 6"/>
                <a:gd name="T36" fmla="*/ 8 w 8"/>
                <a:gd name="T37" fmla="*/ 3 h 6"/>
                <a:gd name="T38" fmla="*/ 8 w 8"/>
                <a:gd name="T39" fmla="*/ 3 h 6"/>
                <a:gd name="T40" fmla="*/ 5 w 8"/>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6">
                  <a:moveTo>
                    <a:pt x="6" y="6"/>
                  </a:moveTo>
                  <a:cubicBezTo>
                    <a:pt x="6" y="6"/>
                    <a:pt x="6" y="6"/>
                    <a:pt x="6" y="6"/>
                  </a:cubicBezTo>
                  <a:cubicBezTo>
                    <a:pt x="6" y="6"/>
                    <a:pt x="6" y="6"/>
                    <a:pt x="6" y="6"/>
                  </a:cubicBezTo>
                  <a:cubicBezTo>
                    <a:pt x="6" y="6"/>
                    <a:pt x="6" y="6"/>
                    <a:pt x="6" y="6"/>
                  </a:cubicBezTo>
                  <a:moveTo>
                    <a:pt x="7" y="5"/>
                  </a:moveTo>
                  <a:cubicBezTo>
                    <a:pt x="7" y="5"/>
                    <a:pt x="7" y="5"/>
                    <a:pt x="7" y="5"/>
                  </a:cubicBezTo>
                  <a:cubicBezTo>
                    <a:pt x="7" y="5"/>
                    <a:pt x="7" y="5"/>
                    <a:pt x="7" y="5"/>
                  </a:cubicBezTo>
                  <a:cubicBezTo>
                    <a:pt x="7" y="5"/>
                    <a:pt x="7" y="5"/>
                    <a:pt x="7" y="5"/>
                  </a:cubicBezTo>
                  <a:moveTo>
                    <a:pt x="5" y="0"/>
                  </a:moveTo>
                  <a:cubicBezTo>
                    <a:pt x="0" y="0"/>
                    <a:pt x="0" y="0"/>
                    <a:pt x="0" y="0"/>
                  </a:cubicBezTo>
                  <a:cubicBezTo>
                    <a:pt x="0" y="0"/>
                    <a:pt x="0" y="0"/>
                    <a:pt x="0" y="0"/>
                  </a:cubicBezTo>
                  <a:cubicBezTo>
                    <a:pt x="5" y="0"/>
                    <a:pt x="5" y="0"/>
                    <a:pt x="5" y="0"/>
                  </a:cubicBezTo>
                  <a:cubicBezTo>
                    <a:pt x="7" y="0"/>
                    <a:pt x="8" y="1"/>
                    <a:pt x="8" y="3"/>
                  </a:cubicBezTo>
                  <a:cubicBezTo>
                    <a:pt x="8" y="3"/>
                    <a:pt x="8" y="3"/>
                    <a:pt x="8" y="3"/>
                  </a:cubicBezTo>
                  <a:cubicBezTo>
                    <a:pt x="8" y="3"/>
                    <a:pt x="8" y="3"/>
                    <a:pt x="8" y="3"/>
                  </a:cubicBezTo>
                  <a:cubicBezTo>
                    <a:pt x="8" y="3"/>
                    <a:pt x="8" y="3"/>
                    <a:pt x="8" y="3"/>
                  </a:cubicBezTo>
                  <a:cubicBezTo>
                    <a:pt x="8" y="3"/>
                    <a:pt x="8" y="4"/>
                    <a:pt x="8" y="4"/>
                  </a:cubicBezTo>
                  <a:cubicBezTo>
                    <a:pt x="8" y="4"/>
                    <a:pt x="8" y="3"/>
                    <a:pt x="8" y="3"/>
                  </a:cubicBezTo>
                  <a:cubicBezTo>
                    <a:pt x="8" y="3"/>
                    <a:pt x="8" y="3"/>
                    <a:pt x="8" y="3"/>
                  </a:cubicBezTo>
                  <a:cubicBezTo>
                    <a:pt x="8" y="3"/>
                    <a:pt x="8" y="3"/>
                    <a:pt x="8" y="3"/>
                  </a:cubicBezTo>
                  <a:cubicBezTo>
                    <a:pt x="8" y="1"/>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 name="Freeform 8451">
              <a:extLst>
                <a:ext uri="{FF2B5EF4-FFF2-40B4-BE49-F238E27FC236}">
                  <a16:creationId xmlns:a16="http://schemas.microsoft.com/office/drawing/2014/main" id="{FB56C659-4918-4344-9D13-FB218AE64A21}"/>
                </a:ext>
              </a:extLst>
            </p:cNvPr>
            <p:cNvSpPr>
              <a:spLocks/>
            </p:cNvSpPr>
            <p:nvPr/>
          </p:nvSpPr>
          <p:spPr bwMode="auto">
            <a:xfrm>
              <a:off x="5926138" y="3135313"/>
              <a:ext cx="9525" cy="3175"/>
            </a:xfrm>
            <a:custGeom>
              <a:avLst/>
              <a:gdLst>
                <a:gd name="T0" fmla="*/ 8 w 8"/>
                <a:gd name="T1" fmla="*/ 0 h 2"/>
                <a:gd name="T2" fmla="*/ 0 w 8"/>
                <a:gd name="T3" fmla="*/ 0 h 2"/>
                <a:gd name="T4" fmla="*/ 0 w 8"/>
                <a:gd name="T5" fmla="*/ 2 h 2"/>
                <a:gd name="T6" fmla="*/ 5 w 8"/>
                <a:gd name="T7" fmla="*/ 2 h 2"/>
                <a:gd name="T8" fmla="*/ 8 w 8"/>
                <a:gd name="T9" fmla="*/ 0 h 2"/>
              </a:gdLst>
              <a:ahLst/>
              <a:cxnLst>
                <a:cxn ang="0">
                  <a:pos x="T0" y="T1"/>
                </a:cxn>
                <a:cxn ang="0">
                  <a:pos x="T2" y="T3"/>
                </a:cxn>
                <a:cxn ang="0">
                  <a:pos x="T4" y="T5"/>
                </a:cxn>
                <a:cxn ang="0">
                  <a:pos x="T6" y="T7"/>
                </a:cxn>
                <a:cxn ang="0">
                  <a:pos x="T8" y="T9"/>
                </a:cxn>
              </a:cxnLst>
              <a:rect l="0" t="0" r="r" b="b"/>
              <a:pathLst>
                <a:path w="8" h="2">
                  <a:moveTo>
                    <a:pt x="8" y="0"/>
                  </a:moveTo>
                  <a:cubicBezTo>
                    <a:pt x="0" y="0"/>
                    <a:pt x="0" y="0"/>
                    <a:pt x="0" y="0"/>
                  </a:cubicBezTo>
                  <a:cubicBezTo>
                    <a:pt x="0" y="2"/>
                    <a:pt x="0" y="2"/>
                    <a:pt x="0" y="2"/>
                  </a:cubicBezTo>
                  <a:cubicBezTo>
                    <a:pt x="5" y="2"/>
                    <a:pt x="5" y="2"/>
                    <a:pt x="5" y="2"/>
                  </a:cubicBezTo>
                  <a:cubicBezTo>
                    <a:pt x="7" y="2"/>
                    <a:pt x="8" y="1"/>
                    <a:pt x="8" y="0"/>
                  </a:cubicBezTo>
                </a:path>
              </a:pathLst>
            </a:custGeom>
            <a:solidFill>
              <a:srgbClr val="EB6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 name="Freeform 8452">
              <a:extLst>
                <a:ext uri="{FF2B5EF4-FFF2-40B4-BE49-F238E27FC236}">
                  <a16:creationId xmlns:a16="http://schemas.microsoft.com/office/drawing/2014/main" id="{0DA22EFA-298E-4A07-918E-54E38BBD5D99}"/>
                </a:ext>
              </a:extLst>
            </p:cNvPr>
            <p:cNvSpPr>
              <a:spLocks/>
            </p:cNvSpPr>
            <p:nvPr/>
          </p:nvSpPr>
          <p:spPr bwMode="auto">
            <a:xfrm>
              <a:off x="5926138" y="3135313"/>
              <a:ext cx="9525" cy="3175"/>
            </a:xfrm>
            <a:custGeom>
              <a:avLst/>
              <a:gdLst>
                <a:gd name="T0" fmla="*/ 8 w 8"/>
                <a:gd name="T1" fmla="*/ 0 h 3"/>
                <a:gd name="T2" fmla="*/ 8 w 8"/>
                <a:gd name="T3" fmla="*/ 0 h 3"/>
                <a:gd name="T4" fmla="*/ 5 w 8"/>
                <a:gd name="T5" fmla="*/ 2 h 3"/>
                <a:gd name="T6" fmla="*/ 0 w 8"/>
                <a:gd name="T7" fmla="*/ 2 h 3"/>
                <a:gd name="T8" fmla="*/ 0 w 8"/>
                <a:gd name="T9" fmla="*/ 3 h 3"/>
                <a:gd name="T10" fmla="*/ 5 w 8"/>
                <a:gd name="T11" fmla="*/ 3 h 3"/>
                <a:gd name="T12" fmla="*/ 6 w 8"/>
                <a:gd name="T13" fmla="*/ 3 h 3"/>
                <a:gd name="T14" fmla="*/ 6 w 8"/>
                <a:gd name="T15" fmla="*/ 3 h 3"/>
                <a:gd name="T16" fmla="*/ 6 w 8"/>
                <a:gd name="T17" fmla="*/ 3 h 3"/>
                <a:gd name="T18" fmla="*/ 6 w 8"/>
                <a:gd name="T19" fmla="*/ 2 h 3"/>
                <a:gd name="T20" fmla="*/ 7 w 8"/>
                <a:gd name="T21" fmla="*/ 2 h 3"/>
                <a:gd name="T22" fmla="*/ 7 w 8"/>
                <a:gd name="T23" fmla="*/ 2 h 3"/>
                <a:gd name="T24" fmla="*/ 7 w 8"/>
                <a:gd name="T25" fmla="*/ 2 h 3"/>
                <a:gd name="T26" fmla="*/ 7 w 8"/>
                <a:gd name="T27" fmla="*/ 2 h 3"/>
                <a:gd name="T28" fmla="*/ 7 w 8"/>
                <a:gd name="T29" fmla="*/ 2 h 3"/>
                <a:gd name="T30" fmla="*/ 8 w 8"/>
                <a:gd name="T31" fmla="*/ 1 h 3"/>
                <a:gd name="T32" fmla="*/ 8 w 8"/>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3">
                  <a:moveTo>
                    <a:pt x="8" y="0"/>
                  </a:moveTo>
                  <a:cubicBezTo>
                    <a:pt x="8" y="0"/>
                    <a:pt x="8" y="0"/>
                    <a:pt x="8" y="0"/>
                  </a:cubicBezTo>
                  <a:cubicBezTo>
                    <a:pt x="8" y="1"/>
                    <a:pt x="7" y="2"/>
                    <a:pt x="5" y="2"/>
                  </a:cubicBezTo>
                  <a:cubicBezTo>
                    <a:pt x="0" y="2"/>
                    <a:pt x="0" y="2"/>
                    <a:pt x="0" y="2"/>
                  </a:cubicBezTo>
                  <a:cubicBezTo>
                    <a:pt x="0" y="3"/>
                    <a:pt x="0" y="3"/>
                    <a:pt x="0" y="3"/>
                  </a:cubicBezTo>
                  <a:cubicBezTo>
                    <a:pt x="5" y="3"/>
                    <a:pt x="5" y="3"/>
                    <a:pt x="5" y="3"/>
                  </a:cubicBezTo>
                  <a:cubicBezTo>
                    <a:pt x="6" y="3"/>
                    <a:pt x="6" y="3"/>
                    <a:pt x="6" y="3"/>
                  </a:cubicBezTo>
                  <a:cubicBezTo>
                    <a:pt x="6" y="3"/>
                    <a:pt x="6" y="3"/>
                    <a:pt x="6" y="3"/>
                  </a:cubicBezTo>
                  <a:cubicBezTo>
                    <a:pt x="6" y="3"/>
                    <a:pt x="6" y="3"/>
                    <a:pt x="6" y="3"/>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8" y="2"/>
                    <a:pt x="8" y="1"/>
                    <a:pt x="8" y="1"/>
                  </a:cubicBezTo>
                  <a:cubicBezTo>
                    <a:pt x="8" y="1"/>
                    <a:pt x="8" y="0"/>
                    <a:pt x="8" y="0"/>
                  </a:cubicBezTo>
                </a:path>
              </a:pathLst>
            </a:custGeom>
            <a:solidFill>
              <a:srgbClr val="D1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 name="Rectangle 8453">
              <a:extLst>
                <a:ext uri="{FF2B5EF4-FFF2-40B4-BE49-F238E27FC236}">
                  <a16:creationId xmlns:a16="http://schemas.microsoft.com/office/drawing/2014/main" id="{515153D3-4AB2-4E89-A334-64BC840BD9A7}"/>
                </a:ext>
              </a:extLst>
            </p:cNvPr>
            <p:cNvSpPr>
              <a:spLocks noChangeArrowheads="1"/>
            </p:cNvSpPr>
            <p:nvPr/>
          </p:nvSpPr>
          <p:spPr bwMode="auto">
            <a:xfrm>
              <a:off x="5926138" y="3133725"/>
              <a:ext cx="6350" cy="1588"/>
            </a:xfrm>
            <a:prstGeom prst="rect">
              <a:avLst/>
            </a:prstGeom>
            <a:solidFill>
              <a:srgbClr val="F7BEB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 name="Freeform 8454">
              <a:extLst>
                <a:ext uri="{FF2B5EF4-FFF2-40B4-BE49-F238E27FC236}">
                  <a16:creationId xmlns:a16="http://schemas.microsoft.com/office/drawing/2014/main" id="{ADCF1774-5EB6-48F9-BA0A-6F951779FFFE}"/>
                </a:ext>
              </a:extLst>
            </p:cNvPr>
            <p:cNvSpPr>
              <a:spLocks/>
            </p:cNvSpPr>
            <p:nvPr/>
          </p:nvSpPr>
          <p:spPr bwMode="auto">
            <a:xfrm>
              <a:off x="5926138" y="3133725"/>
              <a:ext cx="6350" cy="0"/>
            </a:xfrm>
            <a:custGeom>
              <a:avLst/>
              <a:gdLst>
                <a:gd name="T0" fmla="*/ 4 w 4"/>
                <a:gd name="T1" fmla="*/ 0 w 4"/>
                <a:gd name="T2" fmla="*/ 0 w 4"/>
                <a:gd name="T3" fmla="*/ 4 w 4"/>
              </a:gdLst>
              <a:ahLst/>
              <a:cxnLst>
                <a:cxn ang="0">
                  <a:pos x="T0" y="0"/>
                </a:cxn>
                <a:cxn ang="0">
                  <a:pos x="T1" y="0"/>
                </a:cxn>
                <a:cxn ang="0">
                  <a:pos x="T2" y="0"/>
                </a:cxn>
                <a:cxn ang="0">
                  <a:pos x="T3" y="0"/>
                </a:cxn>
              </a:cxnLst>
              <a:rect l="0" t="0" r="r" b="b"/>
              <a:pathLst>
                <a:path w="4">
                  <a:moveTo>
                    <a:pt x="4" y="0"/>
                  </a:moveTo>
                  <a:lnTo>
                    <a:pt x="0" y="0"/>
                  </a:lnTo>
                  <a:lnTo>
                    <a:pt x="0"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 name="Freeform 8455">
              <a:extLst>
                <a:ext uri="{FF2B5EF4-FFF2-40B4-BE49-F238E27FC236}">
                  <a16:creationId xmlns:a16="http://schemas.microsoft.com/office/drawing/2014/main" id="{0D5D4E53-1F3F-4363-B9F0-85661C94CE4C}"/>
                </a:ext>
              </a:extLst>
            </p:cNvPr>
            <p:cNvSpPr>
              <a:spLocks/>
            </p:cNvSpPr>
            <p:nvPr/>
          </p:nvSpPr>
          <p:spPr bwMode="auto">
            <a:xfrm>
              <a:off x="5926138" y="3141663"/>
              <a:ext cx="9525" cy="3175"/>
            </a:xfrm>
            <a:custGeom>
              <a:avLst/>
              <a:gdLst>
                <a:gd name="T0" fmla="*/ 5 w 8"/>
                <a:gd name="T1" fmla="*/ 0 h 3"/>
                <a:gd name="T2" fmla="*/ 0 w 8"/>
                <a:gd name="T3" fmla="*/ 0 h 3"/>
                <a:gd name="T4" fmla="*/ 0 w 8"/>
                <a:gd name="T5" fmla="*/ 0 h 3"/>
                <a:gd name="T6" fmla="*/ 5 w 8"/>
                <a:gd name="T7" fmla="*/ 0 h 3"/>
                <a:gd name="T8" fmla="*/ 0 w 8"/>
                <a:gd name="T9" fmla="*/ 0 h 3"/>
                <a:gd name="T10" fmla="*/ 0 w 8"/>
                <a:gd name="T11" fmla="*/ 3 h 3"/>
                <a:gd name="T12" fmla="*/ 8 w 8"/>
                <a:gd name="T13" fmla="*/ 3 h 3"/>
                <a:gd name="T14" fmla="*/ 8 w 8"/>
                <a:gd name="T15" fmla="*/ 2 h 3"/>
                <a:gd name="T16" fmla="*/ 5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5" y="0"/>
                  </a:moveTo>
                  <a:cubicBezTo>
                    <a:pt x="0" y="0"/>
                    <a:pt x="0" y="0"/>
                    <a:pt x="0" y="0"/>
                  </a:cubicBezTo>
                  <a:cubicBezTo>
                    <a:pt x="0" y="0"/>
                    <a:pt x="0" y="0"/>
                    <a:pt x="0" y="0"/>
                  </a:cubicBezTo>
                  <a:cubicBezTo>
                    <a:pt x="5" y="0"/>
                    <a:pt x="5" y="0"/>
                    <a:pt x="5" y="0"/>
                  </a:cubicBezTo>
                  <a:cubicBezTo>
                    <a:pt x="0" y="0"/>
                    <a:pt x="0" y="0"/>
                    <a:pt x="0" y="0"/>
                  </a:cubicBezTo>
                  <a:cubicBezTo>
                    <a:pt x="0" y="3"/>
                    <a:pt x="0" y="3"/>
                    <a:pt x="0" y="3"/>
                  </a:cubicBezTo>
                  <a:cubicBezTo>
                    <a:pt x="8" y="3"/>
                    <a:pt x="8" y="3"/>
                    <a:pt x="8" y="3"/>
                  </a:cubicBezTo>
                  <a:cubicBezTo>
                    <a:pt x="8" y="3"/>
                    <a:pt x="8" y="2"/>
                    <a:pt x="8" y="2"/>
                  </a:cubicBezTo>
                  <a:cubicBezTo>
                    <a:pt x="8" y="1"/>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 name="Freeform 8456">
              <a:extLst>
                <a:ext uri="{FF2B5EF4-FFF2-40B4-BE49-F238E27FC236}">
                  <a16:creationId xmlns:a16="http://schemas.microsoft.com/office/drawing/2014/main" id="{2A09B386-0BEE-4238-A3F4-7E389153A47C}"/>
                </a:ext>
              </a:extLst>
            </p:cNvPr>
            <p:cNvSpPr>
              <a:spLocks noEditPoints="1"/>
            </p:cNvSpPr>
            <p:nvPr/>
          </p:nvSpPr>
          <p:spPr bwMode="auto">
            <a:xfrm>
              <a:off x="5926138" y="3141663"/>
              <a:ext cx="9525" cy="6350"/>
            </a:xfrm>
            <a:custGeom>
              <a:avLst/>
              <a:gdLst>
                <a:gd name="T0" fmla="*/ 7 w 8"/>
                <a:gd name="T1" fmla="*/ 5 h 5"/>
                <a:gd name="T2" fmla="*/ 7 w 8"/>
                <a:gd name="T3" fmla="*/ 5 h 5"/>
                <a:gd name="T4" fmla="*/ 7 w 8"/>
                <a:gd name="T5" fmla="*/ 5 h 5"/>
                <a:gd name="T6" fmla="*/ 7 w 8"/>
                <a:gd name="T7" fmla="*/ 5 h 5"/>
                <a:gd name="T8" fmla="*/ 8 w 8"/>
                <a:gd name="T9" fmla="*/ 3 h 5"/>
                <a:gd name="T10" fmla="*/ 8 w 8"/>
                <a:gd name="T11" fmla="*/ 3 h 5"/>
                <a:gd name="T12" fmla="*/ 8 w 8"/>
                <a:gd name="T13" fmla="*/ 3 h 5"/>
                <a:gd name="T14" fmla="*/ 5 w 8"/>
                <a:gd name="T15" fmla="*/ 0 h 5"/>
                <a:gd name="T16" fmla="*/ 0 w 8"/>
                <a:gd name="T17" fmla="*/ 0 h 5"/>
                <a:gd name="T18" fmla="*/ 0 w 8"/>
                <a:gd name="T19" fmla="*/ 0 h 5"/>
                <a:gd name="T20" fmla="*/ 5 w 8"/>
                <a:gd name="T21" fmla="*/ 0 h 5"/>
                <a:gd name="T22" fmla="*/ 8 w 8"/>
                <a:gd name="T23" fmla="*/ 2 h 5"/>
                <a:gd name="T24" fmla="*/ 8 w 8"/>
                <a:gd name="T25" fmla="*/ 3 h 5"/>
                <a:gd name="T26" fmla="*/ 8 w 8"/>
                <a:gd name="T27" fmla="*/ 3 h 5"/>
                <a:gd name="T28" fmla="*/ 8 w 8"/>
                <a:gd name="T29" fmla="*/ 3 h 5"/>
                <a:gd name="T30" fmla="*/ 8 w 8"/>
                <a:gd name="T31" fmla="*/ 2 h 5"/>
                <a:gd name="T32" fmla="*/ 5 w 8"/>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5">
                  <a:moveTo>
                    <a:pt x="7" y="5"/>
                  </a:moveTo>
                  <a:cubicBezTo>
                    <a:pt x="7" y="5"/>
                    <a:pt x="7" y="5"/>
                    <a:pt x="7" y="5"/>
                  </a:cubicBezTo>
                  <a:cubicBezTo>
                    <a:pt x="7" y="5"/>
                    <a:pt x="7" y="5"/>
                    <a:pt x="7" y="5"/>
                  </a:cubicBezTo>
                  <a:cubicBezTo>
                    <a:pt x="7" y="5"/>
                    <a:pt x="7" y="5"/>
                    <a:pt x="7" y="5"/>
                  </a:cubicBezTo>
                  <a:moveTo>
                    <a:pt x="8" y="3"/>
                  </a:moveTo>
                  <a:cubicBezTo>
                    <a:pt x="8" y="3"/>
                    <a:pt x="8" y="3"/>
                    <a:pt x="8" y="3"/>
                  </a:cubicBezTo>
                  <a:cubicBezTo>
                    <a:pt x="8" y="3"/>
                    <a:pt x="8" y="3"/>
                    <a:pt x="8" y="3"/>
                  </a:cubicBezTo>
                  <a:moveTo>
                    <a:pt x="5" y="0"/>
                  </a:moveTo>
                  <a:cubicBezTo>
                    <a:pt x="0" y="0"/>
                    <a:pt x="0" y="0"/>
                    <a:pt x="0" y="0"/>
                  </a:cubicBezTo>
                  <a:cubicBezTo>
                    <a:pt x="0" y="0"/>
                    <a:pt x="0" y="0"/>
                    <a:pt x="0" y="0"/>
                  </a:cubicBezTo>
                  <a:cubicBezTo>
                    <a:pt x="5" y="0"/>
                    <a:pt x="5" y="0"/>
                    <a:pt x="5" y="0"/>
                  </a:cubicBezTo>
                  <a:cubicBezTo>
                    <a:pt x="7" y="0"/>
                    <a:pt x="8" y="1"/>
                    <a:pt x="8" y="2"/>
                  </a:cubicBezTo>
                  <a:cubicBezTo>
                    <a:pt x="8" y="2"/>
                    <a:pt x="8" y="3"/>
                    <a:pt x="8" y="3"/>
                  </a:cubicBezTo>
                  <a:cubicBezTo>
                    <a:pt x="8" y="3"/>
                    <a:pt x="8" y="3"/>
                    <a:pt x="8" y="3"/>
                  </a:cubicBezTo>
                  <a:cubicBezTo>
                    <a:pt x="8" y="3"/>
                    <a:pt x="8" y="3"/>
                    <a:pt x="8" y="3"/>
                  </a:cubicBezTo>
                  <a:cubicBezTo>
                    <a:pt x="8" y="2"/>
                    <a:pt x="8" y="2"/>
                    <a:pt x="8" y="2"/>
                  </a:cubicBezTo>
                  <a:cubicBezTo>
                    <a:pt x="8" y="1"/>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 name="Freeform 8457">
              <a:extLst>
                <a:ext uri="{FF2B5EF4-FFF2-40B4-BE49-F238E27FC236}">
                  <a16:creationId xmlns:a16="http://schemas.microsoft.com/office/drawing/2014/main" id="{F6E3922A-9744-46E7-9F42-8AA95096C0DF}"/>
                </a:ext>
              </a:extLst>
            </p:cNvPr>
            <p:cNvSpPr>
              <a:spLocks/>
            </p:cNvSpPr>
            <p:nvPr/>
          </p:nvSpPr>
          <p:spPr bwMode="auto">
            <a:xfrm>
              <a:off x="5926138" y="3144838"/>
              <a:ext cx="9525" cy="3175"/>
            </a:xfrm>
            <a:custGeom>
              <a:avLst/>
              <a:gdLst>
                <a:gd name="T0" fmla="*/ 8 w 8"/>
                <a:gd name="T1" fmla="*/ 0 h 2"/>
                <a:gd name="T2" fmla="*/ 0 w 8"/>
                <a:gd name="T3" fmla="*/ 0 h 2"/>
                <a:gd name="T4" fmla="*/ 0 w 8"/>
                <a:gd name="T5" fmla="*/ 2 h 2"/>
                <a:gd name="T6" fmla="*/ 5 w 8"/>
                <a:gd name="T7" fmla="*/ 2 h 2"/>
                <a:gd name="T8" fmla="*/ 8 w 8"/>
                <a:gd name="T9" fmla="*/ 0 h 2"/>
              </a:gdLst>
              <a:ahLst/>
              <a:cxnLst>
                <a:cxn ang="0">
                  <a:pos x="T0" y="T1"/>
                </a:cxn>
                <a:cxn ang="0">
                  <a:pos x="T2" y="T3"/>
                </a:cxn>
                <a:cxn ang="0">
                  <a:pos x="T4" y="T5"/>
                </a:cxn>
                <a:cxn ang="0">
                  <a:pos x="T6" y="T7"/>
                </a:cxn>
                <a:cxn ang="0">
                  <a:pos x="T8" y="T9"/>
                </a:cxn>
              </a:cxnLst>
              <a:rect l="0" t="0" r="r" b="b"/>
              <a:pathLst>
                <a:path w="8" h="2">
                  <a:moveTo>
                    <a:pt x="8" y="0"/>
                  </a:moveTo>
                  <a:cubicBezTo>
                    <a:pt x="0" y="0"/>
                    <a:pt x="0" y="0"/>
                    <a:pt x="0" y="0"/>
                  </a:cubicBezTo>
                  <a:cubicBezTo>
                    <a:pt x="0" y="2"/>
                    <a:pt x="0" y="2"/>
                    <a:pt x="0" y="2"/>
                  </a:cubicBezTo>
                  <a:cubicBezTo>
                    <a:pt x="5" y="2"/>
                    <a:pt x="5" y="2"/>
                    <a:pt x="5" y="2"/>
                  </a:cubicBezTo>
                  <a:cubicBezTo>
                    <a:pt x="7" y="2"/>
                    <a:pt x="8" y="1"/>
                    <a:pt x="8" y="0"/>
                  </a:cubicBezTo>
                </a:path>
              </a:pathLst>
            </a:custGeom>
            <a:solidFill>
              <a:srgbClr val="EB6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 name="Freeform 8458">
              <a:extLst>
                <a:ext uri="{FF2B5EF4-FFF2-40B4-BE49-F238E27FC236}">
                  <a16:creationId xmlns:a16="http://schemas.microsoft.com/office/drawing/2014/main" id="{CBAD5C88-02E9-41BF-9FB1-D19812BB91CB}"/>
                </a:ext>
              </a:extLst>
            </p:cNvPr>
            <p:cNvSpPr>
              <a:spLocks/>
            </p:cNvSpPr>
            <p:nvPr/>
          </p:nvSpPr>
          <p:spPr bwMode="auto">
            <a:xfrm>
              <a:off x="5926138" y="3144838"/>
              <a:ext cx="9525" cy="3175"/>
            </a:xfrm>
            <a:custGeom>
              <a:avLst/>
              <a:gdLst>
                <a:gd name="T0" fmla="*/ 8 w 8"/>
                <a:gd name="T1" fmla="*/ 0 h 2"/>
                <a:gd name="T2" fmla="*/ 8 w 8"/>
                <a:gd name="T3" fmla="*/ 0 h 2"/>
                <a:gd name="T4" fmla="*/ 5 w 8"/>
                <a:gd name="T5" fmla="*/ 2 h 2"/>
                <a:gd name="T6" fmla="*/ 0 w 8"/>
                <a:gd name="T7" fmla="*/ 2 h 2"/>
                <a:gd name="T8" fmla="*/ 0 w 8"/>
                <a:gd name="T9" fmla="*/ 2 h 2"/>
                <a:gd name="T10" fmla="*/ 5 w 8"/>
                <a:gd name="T11" fmla="*/ 2 h 2"/>
                <a:gd name="T12" fmla="*/ 6 w 8"/>
                <a:gd name="T13" fmla="*/ 2 h 2"/>
                <a:gd name="T14" fmla="*/ 6 w 8"/>
                <a:gd name="T15" fmla="*/ 2 h 2"/>
                <a:gd name="T16" fmla="*/ 6 w 8"/>
                <a:gd name="T17" fmla="*/ 2 h 2"/>
                <a:gd name="T18" fmla="*/ 7 w 8"/>
                <a:gd name="T19" fmla="*/ 2 h 2"/>
                <a:gd name="T20" fmla="*/ 7 w 8"/>
                <a:gd name="T21" fmla="*/ 2 h 2"/>
                <a:gd name="T22" fmla="*/ 7 w 8"/>
                <a:gd name="T23" fmla="*/ 2 h 2"/>
                <a:gd name="T24" fmla="*/ 7 w 8"/>
                <a:gd name="T25" fmla="*/ 2 h 2"/>
                <a:gd name="T26" fmla="*/ 7 w 8"/>
                <a:gd name="T27" fmla="*/ 2 h 2"/>
                <a:gd name="T28" fmla="*/ 8 w 8"/>
                <a:gd name="T29" fmla="*/ 0 h 2"/>
                <a:gd name="T30" fmla="*/ 8 w 8"/>
                <a:gd name="T31" fmla="*/ 0 h 2"/>
                <a:gd name="T32" fmla="*/ 8 w 8"/>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2">
                  <a:moveTo>
                    <a:pt x="8" y="0"/>
                  </a:moveTo>
                  <a:cubicBezTo>
                    <a:pt x="8" y="0"/>
                    <a:pt x="8" y="0"/>
                    <a:pt x="8" y="0"/>
                  </a:cubicBezTo>
                  <a:cubicBezTo>
                    <a:pt x="8" y="1"/>
                    <a:pt x="7" y="2"/>
                    <a:pt x="5" y="2"/>
                  </a:cubicBezTo>
                  <a:cubicBezTo>
                    <a:pt x="0" y="2"/>
                    <a:pt x="0" y="2"/>
                    <a:pt x="0" y="2"/>
                  </a:cubicBezTo>
                  <a:cubicBezTo>
                    <a:pt x="0" y="2"/>
                    <a:pt x="0" y="2"/>
                    <a:pt x="0" y="2"/>
                  </a:cubicBezTo>
                  <a:cubicBezTo>
                    <a:pt x="5" y="2"/>
                    <a:pt x="5" y="2"/>
                    <a:pt x="5"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8" y="1"/>
                    <a:pt x="8" y="1"/>
                    <a:pt x="8" y="0"/>
                  </a:cubicBezTo>
                  <a:cubicBezTo>
                    <a:pt x="8" y="0"/>
                    <a:pt x="8" y="0"/>
                    <a:pt x="8" y="0"/>
                  </a:cubicBezTo>
                  <a:cubicBezTo>
                    <a:pt x="8" y="0"/>
                    <a:pt x="8" y="0"/>
                    <a:pt x="8" y="0"/>
                  </a:cubicBezTo>
                </a:path>
              </a:pathLst>
            </a:custGeom>
            <a:solidFill>
              <a:srgbClr val="D1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 name="Rectangle 8459">
              <a:extLst>
                <a:ext uri="{FF2B5EF4-FFF2-40B4-BE49-F238E27FC236}">
                  <a16:creationId xmlns:a16="http://schemas.microsoft.com/office/drawing/2014/main" id="{C2756805-67E9-4CDA-8683-BBA03787E19F}"/>
                </a:ext>
              </a:extLst>
            </p:cNvPr>
            <p:cNvSpPr>
              <a:spLocks noChangeArrowheads="1"/>
            </p:cNvSpPr>
            <p:nvPr/>
          </p:nvSpPr>
          <p:spPr bwMode="auto">
            <a:xfrm>
              <a:off x="5926138" y="3141663"/>
              <a:ext cx="6350" cy="1588"/>
            </a:xfrm>
            <a:prstGeom prst="rect">
              <a:avLst/>
            </a:prstGeom>
            <a:solidFill>
              <a:srgbClr val="F7BEB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 name="Freeform 8460">
              <a:extLst>
                <a:ext uri="{FF2B5EF4-FFF2-40B4-BE49-F238E27FC236}">
                  <a16:creationId xmlns:a16="http://schemas.microsoft.com/office/drawing/2014/main" id="{B4FE98D5-9B37-4D33-B09F-5140B04C2567}"/>
                </a:ext>
              </a:extLst>
            </p:cNvPr>
            <p:cNvSpPr>
              <a:spLocks/>
            </p:cNvSpPr>
            <p:nvPr/>
          </p:nvSpPr>
          <p:spPr bwMode="auto">
            <a:xfrm>
              <a:off x="5926138" y="3141663"/>
              <a:ext cx="6350" cy="0"/>
            </a:xfrm>
            <a:custGeom>
              <a:avLst/>
              <a:gdLst>
                <a:gd name="T0" fmla="*/ 4 w 4"/>
                <a:gd name="T1" fmla="*/ 0 w 4"/>
                <a:gd name="T2" fmla="*/ 0 w 4"/>
                <a:gd name="T3" fmla="*/ 4 w 4"/>
              </a:gdLst>
              <a:ahLst/>
              <a:cxnLst>
                <a:cxn ang="0">
                  <a:pos x="T0" y="0"/>
                </a:cxn>
                <a:cxn ang="0">
                  <a:pos x="T1" y="0"/>
                </a:cxn>
                <a:cxn ang="0">
                  <a:pos x="T2" y="0"/>
                </a:cxn>
                <a:cxn ang="0">
                  <a:pos x="T3" y="0"/>
                </a:cxn>
              </a:cxnLst>
              <a:rect l="0" t="0" r="r" b="b"/>
              <a:pathLst>
                <a:path w="4">
                  <a:moveTo>
                    <a:pt x="4" y="0"/>
                  </a:moveTo>
                  <a:lnTo>
                    <a:pt x="0" y="0"/>
                  </a:lnTo>
                  <a:lnTo>
                    <a:pt x="0"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 name="Freeform 8461">
              <a:extLst>
                <a:ext uri="{FF2B5EF4-FFF2-40B4-BE49-F238E27FC236}">
                  <a16:creationId xmlns:a16="http://schemas.microsoft.com/office/drawing/2014/main" id="{28E1D304-1F92-43E1-AA94-F1E7030224BD}"/>
                </a:ext>
              </a:extLst>
            </p:cNvPr>
            <p:cNvSpPr>
              <a:spLocks/>
            </p:cNvSpPr>
            <p:nvPr/>
          </p:nvSpPr>
          <p:spPr bwMode="auto">
            <a:xfrm>
              <a:off x="5926138" y="3151188"/>
              <a:ext cx="9525" cy="1588"/>
            </a:xfrm>
            <a:custGeom>
              <a:avLst/>
              <a:gdLst>
                <a:gd name="T0" fmla="*/ 5 w 8"/>
                <a:gd name="T1" fmla="*/ 0 h 2"/>
                <a:gd name="T2" fmla="*/ 0 w 8"/>
                <a:gd name="T3" fmla="*/ 0 h 2"/>
                <a:gd name="T4" fmla="*/ 0 w 8"/>
                <a:gd name="T5" fmla="*/ 0 h 2"/>
                <a:gd name="T6" fmla="*/ 5 w 8"/>
                <a:gd name="T7" fmla="*/ 0 h 2"/>
                <a:gd name="T8" fmla="*/ 0 w 8"/>
                <a:gd name="T9" fmla="*/ 0 h 2"/>
                <a:gd name="T10" fmla="*/ 0 w 8"/>
                <a:gd name="T11" fmla="*/ 2 h 2"/>
                <a:gd name="T12" fmla="*/ 8 w 8"/>
                <a:gd name="T13" fmla="*/ 2 h 2"/>
                <a:gd name="T14" fmla="*/ 8 w 8"/>
                <a:gd name="T15" fmla="*/ 2 h 2"/>
                <a:gd name="T16" fmla="*/ 5 w 8"/>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
                  <a:moveTo>
                    <a:pt x="5" y="0"/>
                  </a:moveTo>
                  <a:cubicBezTo>
                    <a:pt x="0" y="0"/>
                    <a:pt x="0" y="0"/>
                    <a:pt x="0" y="0"/>
                  </a:cubicBezTo>
                  <a:cubicBezTo>
                    <a:pt x="0" y="0"/>
                    <a:pt x="0" y="0"/>
                    <a:pt x="0" y="0"/>
                  </a:cubicBezTo>
                  <a:cubicBezTo>
                    <a:pt x="5" y="0"/>
                    <a:pt x="5" y="0"/>
                    <a:pt x="5" y="0"/>
                  </a:cubicBezTo>
                  <a:cubicBezTo>
                    <a:pt x="0" y="0"/>
                    <a:pt x="0" y="0"/>
                    <a:pt x="0" y="0"/>
                  </a:cubicBezTo>
                  <a:cubicBezTo>
                    <a:pt x="0" y="2"/>
                    <a:pt x="0" y="2"/>
                    <a:pt x="0" y="2"/>
                  </a:cubicBezTo>
                  <a:cubicBezTo>
                    <a:pt x="8" y="2"/>
                    <a:pt x="8" y="2"/>
                    <a:pt x="8" y="2"/>
                  </a:cubicBezTo>
                  <a:cubicBezTo>
                    <a:pt x="8" y="2"/>
                    <a:pt x="8" y="2"/>
                    <a:pt x="8" y="2"/>
                  </a:cubicBezTo>
                  <a:cubicBezTo>
                    <a:pt x="8" y="1"/>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 name="Freeform 8462">
              <a:extLst>
                <a:ext uri="{FF2B5EF4-FFF2-40B4-BE49-F238E27FC236}">
                  <a16:creationId xmlns:a16="http://schemas.microsoft.com/office/drawing/2014/main" id="{CCF5F57C-3C2B-4ED7-B6BC-97714925B5A8}"/>
                </a:ext>
              </a:extLst>
            </p:cNvPr>
            <p:cNvSpPr>
              <a:spLocks/>
            </p:cNvSpPr>
            <p:nvPr/>
          </p:nvSpPr>
          <p:spPr bwMode="auto">
            <a:xfrm>
              <a:off x="5926138" y="3149600"/>
              <a:ext cx="9525" cy="6350"/>
            </a:xfrm>
            <a:custGeom>
              <a:avLst/>
              <a:gdLst>
                <a:gd name="T0" fmla="*/ 5 w 8"/>
                <a:gd name="T1" fmla="*/ 0 h 5"/>
                <a:gd name="T2" fmla="*/ 0 w 8"/>
                <a:gd name="T3" fmla="*/ 0 h 5"/>
                <a:gd name="T4" fmla="*/ 0 w 8"/>
                <a:gd name="T5" fmla="*/ 1 h 5"/>
                <a:gd name="T6" fmla="*/ 5 w 8"/>
                <a:gd name="T7" fmla="*/ 1 h 5"/>
                <a:gd name="T8" fmla="*/ 8 w 8"/>
                <a:gd name="T9" fmla="*/ 3 h 5"/>
                <a:gd name="T10" fmla="*/ 8 w 8"/>
                <a:gd name="T11" fmla="*/ 3 h 5"/>
                <a:gd name="T12" fmla="*/ 8 w 8"/>
                <a:gd name="T13" fmla="*/ 3 h 5"/>
                <a:gd name="T14" fmla="*/ 8 w 8"/>
                <a:gd name="T15" fmla="*/ 3 h 5"/>
                <a:gd name="T16" fmla="*/ 8 w 8"/>
                <a:gd name="T17" fmla="*/ 5 h 5"/>
                <a:gd name="T18" fmla="*/ 8 w 8"/>
                <a:gd name="T19" fmla="*/ 3 h 5"/>
                <a:gd name="T20" fmla="*/ 8 w 8"/>
                <a:gd name="T21" fmla="*/ 3 h 5"/>
                <a:gd name="T22" fmla="*/ 8 w 8"/>
                <a:gd name="T23" fmla="*/ 3 h 5"/>
                <a:gd name="T24" fmla="*/ 5 w 8"/>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5">
                  <a:moveTo>
                    <a:pt x="5" y="0"/>
                  </a:moveTo>
                  <a:cubicBezTo>
                    <a:pt x="0" y="0"/>
                    <a:pt x="0" y="0"/>
                    <a:pt x="0" y="0"/>
                  </a:cubicBezTo>
                  <a:cubicBezTo>
                    <a:pt x="0" y="1"/>
                    <a:pt x="0" y="1"/>
                    <a:pt x="0" y="1"/>
                  </a:cubicBezTo>
                  <a:cubicBezTo>
                    <a:pt x="5" y="1"/>
                    <a:pt x="5" y="1"/>
                    <a:pt x="5" y="1"/>
                  </a:cubicBezTo>
                  <a:cubicBezTo>
                    <a:pt x="7" y="1"/>
                    <a:pt x="8" y="2"/>
                    <a:pt x="8" y="3"/>
                  </a:cubicBezTo>
                  <a:cubicBezTo>
                    <a:pt x="8" y="3"/>
                    <a:pt x="8" y="3"/>
                    <a:pt x="8" y="3"/>
                  </a:cubicBezTo>
                  <a:cubicBezTo>
                    <a:pt x="8" y="3"/>
                    <a:pt x="8" y="3"/>
                    <a:pt x="8" y="3"/>
                  </a:cubicBezTo>
                  <a:cubicBezTo>
                    <a:pt x="8" y="3"/>
                    <a:pt x="8" y="3"/>
                    <a:pt x="8" y="3"/>
                  </a:cubicBezTo>
                  <a:cubicBezTo>
                    <a:pt x="8" y="4"/>
                    <a:pt x="8" y="4"/>
                    <a:pt x="8" y="5"/>
                  </a:cubicBezTo>
                  <a:cubicBezTo>
                    <a:pt x="8" y="4"/>
                    <a:pt x="8" y="4"/>
                    <a:pt x="8" y="3"/>
                  </a:cubicBezTo>
                  <a:cubicBezTo>
                    <a:pt x="8" y="3"/>
                    <a:pt x="8" y="3"/>
                    <a:pt x="8" y="3"/>
                  </a:cubicBezTo>
                  <a:cubicBezTo>
                    <a:pt x="8" y="3"/>
                    <a:pt x="8" y="3"/>
                    <a:pt x="8" y="3"/>
                  </a:cubicBezTo>
                  <a:cubicBezTo>
                    <a:pt x="8" y="2"/>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 name="Freeform 8463">
              <a:extLst>
                <a:ext uri="{FF2B5EF4-FFF2-40B4-BE49-F238E27FC236}">
                  <a16:creationId xmlns:a16="http://schemas.microsoft.com/office/drawing/2014/main" id="{CE55D20D-677E-4D0A-B5BE-1F749930B68A}"/>
                </a:ext>
              </a:extLst>
            </p:cNvPr>
            <p:cNvSpPr>
              <a:spLocks/>
            </p:cNvSpPr>
            <p:nvPr/>
          </p:nvSpPr>
          <p:spPr bwMode="auto">
            <a:xfrm>
              <a:off x="5926138" y="3152775"/>
              <a:ext cx="9525" cy="4763"/>
            </a:xfrm>
            <a:custGeom>
              <a:avLst/>
              <a:gdLst>
                <a:gd name="T0" fmla="*/ 8 w 8"/>
                <a:gd name="T1" fmla="*/ 0 h 3"/>
                <a:gd name="T2" fmla="*/ 0 w 8"/>
                <a:gd name="T3" fmla="*/ 0 h 3"/>
                <a:gd name="T4" fmla="*/ 0 w 8"/>
                <a:gd name="T5" fmla="*/ 3 h 3"/>
                <a:gd name="T6" fmla="*/ 5 w 8"/>
                <a:gd name="T7" fmla="*/ 3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0" y="0"/>
                    <a:pt x="0" y="0"/>
                    <a:pt x="0" y="0"/>
                  </a:cubicBezTo>
                  <a:cubicBezTo>
                    <a:pt x="0" y="3"/>
                    <a:pt x="0" y="3"/>
                    <a:pt x="0" y="3"/>
                  </a:cubicBezTo>
                  <a:cubicBezTo>
                    <a:pt x="5" y="3"/>
                    <a:pt x="5" y="3"/>
                    <a:pt x="5" y="3"/>
                  </a:cubicBezTo>
                  <a:cubicBezTo>
                    <a:pt x="7" y="3"/>
                    <a:pt x="8" y="2"/>
                    <a:pt x="8" y="0"/>
                  </a:cubicBezTo>
                </a:path>
              </a:pathLst>
            </a:custGeom>
            <a:solidFill>
              <a:srgbClr val="EB6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1" name="Freeform 8464">
              <a:extLst>
                <a:ext uri="{FF2B5EF4-FFF2-40B4-BE49-F238E27FC236}">
                  <a16:creationId xmlns:a16="http://schemas.microsoft.com/office/drawing/2014/main" id="{1E21A944-5B13-4AA2-BF64-E65FA6A2FDA6}"/>
                </a:ext>
              </a:extLst>
            </p:cNvPr>
            <p:cNvSpPr>
              <a:spLocks/>
            </p:cNvSpPr>
            <p:nvPr/>
          </p:nvSpPr>
          <p:spPr bwMode="auto">
            <a:xfrm>
              <a:off x="5926138" y="3152775"/>
              <a:ext cx="9525" cy="4763"/>
            </a:xfrm>
            <a:custGeom>
              <a:avLst/>
              <a:gdLst>
                <a:gd name="T0" fmla="*/ 8 w 8"/>
                <a:gd name="T1" fmla="*/ 0 h 3"/>
                <a:gd name="T2" fmla="*/ 8 w 8"/>
                <a:gd name="T3" fmla="*/ 0 h 3"/>
                <a:gd name="T4" fmla="*/ 5 w 8"/>
                <a:gd name="T5" fmla="*/ 3 h 3"/>
                <a:gd name="T6" fmla="*/ 0 w 8"/>
                <a:gd name="T7" fmla="*/ 3 h 3"/>
                <a:gd name="T8" fmla="*/ 0 w 8"/>
                <a:gd name="T9" fmla="*/ 3 h 3"/>
                <a:gd name="T10" fmla="*/ 5 w 8"/>
                <a:gd name="T11" fmla="*/ 3 h 3"/>
                <a:gd name="T12" fmla="*/ 6 w 8"/>
                <a:gd name="T13" fmla="*/ 3 h 3"/>
                <a:gd name="T14" fmla="*/ 6 w 8"/>
                <a:gd name="T15" fmla="*/ 3 h 3"/>
                <a:gd name="T16" fmla="*/ 6 w 8"/>
                <a:gd name="T17" fmla="*/ 3 h 3"/>
                <a:gd name="T18" fmla="*/ 7 w 8"/>
                <a:gd name="T19" fmla="*/ 3 h 3"/>
                <a:gd name="T20" fmla="*/ 7 w 8"/>
                <a:gd name="T21" fmla="*/ 3 h 3"/>
                <a:gd name="T22" fmla="*/ 7 w 8"/>
                <a:gd name="T23" fmla="*/ 2 h 3"/>
                <a:gd name="T24" fmla="*/ 7 w 8"/>
                <a:gd name="T25" fmla="*/ 2 h 3"/>
                <a:gd name="T26" fmla="*/ 8 w 8"/>
                <a:gd name="T27" fmla="*/ 2 h 3"/>
                <a:gd name="T28" fmla="*/ 8 w 8"/>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3">
                  <a:moveTo>
                    <a:pt x="8" y="0"/>
                  </a:moveTo>
                  <a:cubicBezTo>
                    <a:pt x="8" y="0"/>
                    <a:pt x="8" y="0"/>
                    <a:pt x="8" y="0"/>
                  </a:cubicBezTo>
                  <a:cubicBezTo>
                    <a:pt x="8" y="2"/>
                    <a:pt x="7" y="3"/>
                    <a:pt x="5" y="3"/>
                  </a:cubicBezTo>
                  <a:cubicBezTo>
                    <a:pt x="0" y="3"/>
                    <a:pt x="0" y="3"/>
                    <a:pt x="0" y="3"/>
                  </a:cubicBezTo>
                  <a:cubicBezTo>
                    <a:pt x="0" y="3"/>
                    <a:pt x="0" y="3"/>
                    <a:pt x="0" y="3"/>
                  </a:cubicBezTo>
                  <a:cubicBezTo>
                    <a:pt x="5" y="3"/>
                    <a:pt x="5" y="3"/>
                    <a:pt x="5" y="3"/>
                  </a:cubicBezTo>
                  <a:cubicBezTo>
                    <a:pt x="6" y="3"/>
                    <a:pt x="6" y="3"/>
                    <a:pt x="6" y="3"/>
                  </a:cubicBezTo>
                  <a:cubicBezTo>
                    <a:pt x="6" y="3"/>
                    <a:pt x="6" y="3"/>
                    <a:pt x="6" y="3"/>
                  </a:cubicBezTo>
                  <a:cubicBezTo>
                    <a:pt x="6" y="3"/>
                    <a:pt x="6" y="3"/>
                    <a:pt x="6" y="3"/>
                  </a:cubicBezTo>
                  <a:cubicBezTo>
                    <a:pt x="7" y="3"/>
                    <a:pt x="7" y="3"/>
                    <a:pt x="7" y="3"/>
                  </a:cubicBezTo>
                  <a:cubicBezTo>
                    <a:pt x="7" y="3"/>
                    <a:pt x="7" y="3"/>
                    <a:pt x="7" y="3"/>
                  </a:cubicBezTo>
                  <a:cubicBezTo>
                    <a:pt x="7" y="2"/>
                    <a:pt x="7" y="2"/>
                    <a:pt x="7" y="2"/>
                  </a:cubicBezTo>
                  <a:cubicBezTo>
                    <a:pt x="7" y="2"/>
                    <a:pt x="7" y="2"/>
                    <a:pt x="7" y="2"/>
                  </a:cubicBezTo>
                  <a:cubicBezTo>
                    <a:pt x="8" y="2"/>
                    <a:pt x="8" y="2"/>
                    <a:pt x="8" y="2"/>
                  </a:cubicBezTo>
                  <a:cubicBezTo>
                    <a:pt x="8" y="1"/>
                    <a:pt x="8" y="1"/>
                    <a:pt x="8" y="0"/>
                  </a:cubicBezTo>
                </a:path>
              </a:pathLst>
            </a:custGeom>
            <a:solidFill>
              <a:srgbClr val="D1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2" name="Rectangle 8465">
              <a:extLst>
                <a:ext uri="{FF2B5EF4-FFF2-40B4-BE49-F238E27FC236}">
                  <a16:creationId xmlns:a16="http://schemas.microsoft.com/office/drawing/2014/main" id="{9DF1DC46-A372-4540-A82A-0414F02D83FF}"/>
                </a:ext>
              </a:extLst>
            </p:cNvPr>
            <p:cNvSpPr>
              <a:spLocks noChangeArrowheads="1"/>
            </p:cNvSpPr>
            <p:nvPr/>
          </p:nvSpPr>
          <p:spPr bwMode="auto">
            <a:xfrm>
              <a:off x="5926138" y="3151188"/>
              <a:ext cx="6350" cy="1588"/>
            </a:xfrm>
            <a:prstGeom prst="rect">
              <a:avLst/>
            </a:prstGeom>
            <a:solidFill>
              <a:srgbClr val="F7BEB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3" name="Freeform 8466">
              <a:extLst>
                <a:ext uri="{FF2B5EF4-FFF2-40B4-BE49-F238E27FC236}">
                  <a16:creationId xmlns:a16="http://schemas.microsoft.com/office/drawing/2014/main" id="{A8F89F6B-FC44-48FE-8E83-F06BF9BAA924}"/>
                </a:ext>
              </a:extLst>
            </p:cNvPr>
            <p:cNvSpPr>
              <a:spLocks/>
            </p:cNvSpPr>
            <p:nvPr/>
          </p:nvSpPr>
          <p:spPr bwMode="auto">
            <a:xfrm>
              <a:off x="5926138" y="3151188"/>
              <a:ext cx="6350" cy="0"/>
            </a:xfrm>
            <a:custGeom>
              <a:avLst/>
              <a:gdLst>
                <a:gd name="T0" fmla="*/ 4 w 4"/>
                <a:gd name="T1" fmla="*/ 0 w 4"/>
                <a:gd name="T2" fmla="*/ 0 w 4"/>
                <a:gd name="T3" fmla="*/ 4 w 4"/>
              </a:gdLst>
              <a:ahLst/>
              <a:cxnLst>
                <a:cxn ang="0">
                  <a:pos x="T0" y="0"/>
                </a:cxn>
                <a:cxn ang="0">
                  <a:pos x="T1" y="0"/>
                </a:cxn>
                <a:cxn ang="0">
                  <a:pos x="T2" y="0"/>
                </a:cxn>
                <a:cxn ang="0">
                  <a:pos x="T3" y="0"/>
                </a:cxn>
              </a:cxnLst>
              <a:rect l="0" t="0" r="r" b="b"/>
              <a:pathLst>
                <a:path w="4">
                  <a:moveTo>
                    <a:pt x="4" y="0"/>
                  </a:moveTo>
                  <a:lnTo>
                    <a:pt x="0" y="0"/>
                  </a:lnTo>
                  <a:lnTo>
                    <a:pt x="0"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4" name="Freeform 8467">
              <a:extLst>
                <a:ext uri="{FF2B5EF4-FFF2-40B4-BE49-F238E27FC236}">
                  <a16:creationId xmlns:a16="http://schemas.microsoft.com/office/drawing/2014/main" id="{9E402F2A-6291-445A-802F-A6C7B667722F}"/>
                </a:ext>
              </a:extLst>
            </p:cNvPr>
            <p:cNvSpPr>
              <a:spLocks/>
            </p:cNvSpPr>
            <p:nvPr/>
          </p:nvSpPr>
          <p:spPr bwMode="auto">
            <a:xfrm>
              <a:off x="5926138" y="3159125"/>
              <a:ext cx="9525" cy="3175"/>
            </a:xfrm>
            <a:custGeom>
              <a:avLst/>
              <a:gdLst>
                <a:gd name="T0" fmla="*/ 5 w 8"/>
                <a:gd name="T1" fmla="*/ 0 h 3"/>
                <a:gd name="T2" fmla="*/ 0 w 8"/>
                <a:gd name="T3" fmla="*/ 0 h 3"/>
                <a:gd name="T4" fmla="*/ 0 w 8"/>
                <a:gd name="T5" fmla="*/ 1 h 3"/>
                <a:gd name="T6" fmla="*/ 5 w 8"/>
                <a:gd name="T7" fmla="*/ 1 h 3"/>
                <a:gd name="T8" fmla="*/ 0 w 8"/>
                <a:gd name="T9" fmla="*/ 1 h 3"/>
                <a:gd name="T10" fmla="*/ 0 w 8"/>
                <a:gd name="T11" fmla="*/ 3 h 3"/>
                <a:gd name="T12" fmla="*/ 8 w 8"/>
                <a:gd name="T13" fmla="*/ 3 h 3"/>
                <a:gd name="T14" fmla="*/ 8 w 8"/>
                <a:gd name="T15" fmla="*/ 3 h 3"/>
                <a:gd name="T16" fmla="*/ 5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5" y="0"/>
                  </a:moveTo>
                  <a:cubicBezTo>
                    <a:pt x="0" y="0"/>
                    <a:pt x="0" y="0"/>
                    <a:pt x="0" y="0"/>
                  </a:cubicBezTo>
                  <a:cubicBezTo>
                    <a:pt x="0" y="1"/>
                    <a:pt x="0" y="1"/>
                    <a:pt x="0" y="1"/>
                  </a:cubicBezTo>
                  <a:cubicBezTo>
                    <a:pt x="5" y="1"/>
                    <a:pt x="5" y="1"/>
                    <a:pt x="5" y="1"/>
                  </a:cubicBezTo>
                  <a:cubicBezTo>
                    <a:pt x="0" y="1"/>
                    <a:pt x="0" y="1"/>
                    <a:pt x="0" y="1"/>
                  </a:cubicBezTo>
                  <a:cubicBezTo>
                    <a:pt x="0" y="3"/>
                    <a:pt x="0" y="3"/>
                    <a:pt x="0" y="3"/>
                  </a:cubicBezTo>
                  <a:cubicBezTo>
                    <a:pt x="8" y="3"/>
                    <a:pt x="8" y="3"/>
                    <a:pt x="8" y="3"/>
                  </a:cubicBezTo>
                  <a:cubicBezTo>
                    <a:pt x="8" y="3"/>
                    <a:pt x="8" y="3"/>
                    <a:pt x="8" y="3"/>
                  </a:cubicBezTo>
                  <a:cubicBezTo>
                    <a:pt x="8" y="1"/>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5" name="Freeform 8468">
              <a:extLst>
                <a:ext uri="{FF2B5EF4-FFF2-40B4-BE49-F238E27FC236}">
                  <a16:creationId xmlns:a16="http://schemas.microsoft.com/office/drawing/2014/main" id="{51F1A21A-46D6-476D-84F0-EA2B27252B8A}"/>
                </a:ext>
              </a:extLst>
            </p:cNvPr>
            <p:cNvSpPr>
              <a:spLocks/>
            </p:cNvSpPr>
            <p:nvPr/>
          </p:nvSpPr>
          <p:spPr bwMode="auto">
            <a:xfrm>
              <a:off x="5926138" y="3159125"/>
              <a:ext cx="9525" cy="4763"/>
            </a:xfrm>
            <a:custGeom>
              <a:avLst/>
              <a:gdLst>
                <a:gd name="T0" fmla="*/ 5 w 8"/>
                <a:gd name="T1" fmla="*/ 0 h 4"/>
                <a:gd name="T2" fmla="*/ 0 w 8"/>
                <a:gd name="T3" fmla="*/ 0 h 4"/>
                <a:gd name="T4" fmla="*/ 0 w 8"/>
                <a:gd name="T5" fmla="*/ 0 h 4"/>
                <a:gd name="T6" fmla="*/ 5 w 8"/>
                <a:gd name="T7" fmla="*/ 0 h 4"/>
                <a:gd name="T8" fmla="*/ 8 w 8"/>
                <a:gd name="T9" fmla="*/ 3 h 4"/>
                <a:gd name="T10" fmla="*/ 8 w 8"/>
                <a:gd name="T11" fmla="*/ 3 h 4"/>
                <a:gd name="T12" fmla="*/ 8 w 8"/>
                <a:gd name="T13" fmla="*/ 3 h 4"/>
                <a:gd name="T14" fmla="*/ 8 w 8"/>
                <a:gd name="T15" fmla="*/ 3 h 4"/>
                <a:gd name="T16" fmla="*/ 8 w 8"/>
                <a:gd name="T17" fmla="*/ 4 h 4"/>
                <a:gd name="T18" fmla="*/ 8 w 8"/>
                <a:gd name="T19" fmla="*/ 3 h 4"/>
                <a:gd name="T20" fmla="*/ 8 w 8"/>
                <a:gd name="T21" fmla="*/ 3 h 4"/>
                <a:gd name="T22" fmla="*/ 8 w 8"/>
                <a:gd name="T23" fmla="*/ 3 h 4"/>
                <a:gd name="T24" fmla="*/ 5 w 8"/>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
                  <a:moveTo>
                    <a:pt x="5" y="0"/>
                  </a:moveTo>
                  <a:cubicBezTo>
                    <a:pt x="0" y="0"/>
                    <a:pt x="0" y="0"/>
                    <a:pt x="0" y="0"/>
                  </a:cubicBezTo>
                  <a:cubicBezTo>
                    <a:pt x="0" y="0"/>
                    <a:pt x="0" y="0"/>
                    <a:pt x="0" y="0"/>
                  </a:cubicBezTo>
                  <a:cubicBezTo>
                    <a:pt x="5" y="0"/>
                    <a:pt x="5" y="0"/>
                    <a:pt x="5" y="0"/>
                  </a:cubicBezTo>
                  <a:cubicBezTo>
                    <a:pt x="7" y="0"/>
                    <a:pt x="8" y="1"/>
                    <a:pt x="8" y="3"/>
                  </a:cubicBezTo>
                  <a:cubicBezTo>
                    <a:pt x="8" y="3"/>
                    <a:pt x="8" y="3"/>
                    <a:pt x="8" y="3"/>
                  </a:cubicBezTo>
                  <a:cubicBezTo>
                    <a:pt x="8" y="3"/>
                    <a:pt x="8" y="3"/>
                    <a:pt x="8" y="3"/>
                  </a:cubicBezTo>
                  <a:cubicBezTo>
                    <a:pt x="8" y="3"/>
                    <a:pt x="8" y="3"/>
                    <a:pt x="8" y="3"/>
                  </a:cubicBezTo>
                  <a:cubicBezTo>
                    <a:pt x="8" y="3"/>
                    <a:pt x="8" y="3"/>
                    <a:pt x="8" y="4"/>
                  </a:cubicBezTo>
                  <a:cubicBezTo>
                    <a:pt x="8" y="3"/>
                    <a:pt x="8" y="3"/>
                    <a:pt x="8" y="3"/>
                  </a:cubicBezTo>
                  <a:cubicBezTo>
                    <a:pt x="8" y="3"/>
                    <a:pt x="8" y="3"/>
                    <a:pt x="8" y="3"/>
                  </a:cubicBezTo>
                  <a:cubicBezTo>
                    <a:pt x="8" y="3"/>
                    <a:pt x="8" y="3"/>
                    <a:pt x="8" y="3"/>
                  </a:cubicBezTo>
                  <a:cubicBezTo>
                    <a:pt x="8" y="1"/>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6" name="Freeform 8469">
              <a:extLst>
                <a:ext uri="{FF2B5EF4-FFF2-40B4-BE49-F238E27FC236}">
                  <a16:creationId xmlns:a16="http://schemas.microsoft.com/office/drawing/2014/main" id="{47AF9668-4F30-4331-A5A4-2C8C8F583C03}"/>
                </a:ext>
              </a:extLst>
            </p:cNvPr>
            <p:cNvSpPr>
              <a:spLocks/>
            </p:cNvSpPr>
            <p:nvPr/>
          </p:nvSpPr>
          <p:spPr bwMode="auto">
            <a:xfrm>
              <a:off x="5926138" y="3162300"/>
              <a:ext cx="9525" cy="4763"/>
            </a:xfrm>
            <a:custGeom>
              <a:avLst/>
              <a:gdLst>
                <a:gd name="T0" fmla="*/ 8 w 8"/>
                <a:gd name="T1" fmla="*/ 0 h 3"/>
                <a:gd name="T2" fmla="*/ 0 w 8"/>
                <a:gd name="T3" fmla="*/ 0 h 3"/>
                <a:gd name="T4" fmla="*/ 0 w 8"/>
                <a:gd name="T5" fmla="*/ 3 h 3"/>
                <a:gd name="T6" fmla="*/ 5 w 8"/>
                <a:gd name="T7" fmla="*/ 3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0" y="0"/>
                    <a:pt x="0" y="0"/>
                    <a:pt x="0" y="0"/>
                  </a:cubicBezTo>
                  <a:cubicBezTo>
                    <a:pt x="0" y="3"/>
                    <a:pt x="0" y="3"/>
                    <a:pt x="0" y="3"/>
                  </a:cubicBezTo>
                  <a:cubicBezTo>
                    <a:pt x="5" y="3"/>
                    <a:pt x="5" y="3"/>
                    <a:pt x="5" y="3"/>
                  </a:cubicBezTo>
                  <a:cubicBezTo>
                    <a:pt x="7" y="3"/>
                    <a:pt x="8" y="1"/>
                    <a:pt x="8" y="0"/>
                  </a:cubicBezTo>
                </a:path>
              </a:pathLst>
            </a:custGeom>
            <a:solidFill>
              <a:srgbClr val="EB6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7" name="Freeform 8470">
              <a:extLst>
                <a:ext uri="{FF2B5EF4-FFF2-40B4-BE49-F238E27FC236}">
                  <a16:creationId xmlns:a16="http://schemas.microsoft.com/office/drawing/2014/main" id="{E59F6A7E-DDB4-45E5-91C9-02D81AA62074}"/>
                </a:ext>
              </a:extLst>
            </p:cNvPr>
            <p:cNvSpPr>
              <a:spLocks/>
            </p:cNvSpPr>
            <p:nvPr/>
          </p:nvSpPr>
          <p:spPr bwMode="auto">
            <a:xfrm>
              <a:off x="5926138" y="3162300"/>
              <a:ext cx="9525" cy="4763"/>
            </a:xfrm>
            <a:custGeom>
              <a:avLst/>
              <a:gdLst>
                <a:gd name="T0" fmla="*/ 8 w 8"/>
                <a:gd name="T1" fmla="*/ 0 h 3"/>
                <a:gd name="T2" fmla="*/ 8 w 8"/>
                <a:gd name="T3" fmla="*/ 0 h 3"/>
                <a:gd name="T4" fmla="*/ 5 w 8"/>
                <a:gd name="T5" fmla="*/ 3 h 3"/>
                <a:gd name="T6" fmla="*/ 0 w 8"/>
                <a:gd name="T7" fmla="*/ 3 h 3"/>
                <a:gd name="T8" fmla="*/ 0 w 8"/>
                <a:gd name="T9" fmla="*/ 3 h 3"/>
                <a:gd name="T10" fmla="*/ 5 w 8"/>
                <a:gd name="T11" fmla="*/ 3 h 3"/>
                <a:gd name="T12" fmla="*/ 6 w 8"/>
                <a:gd name="T13" fmla="*/ 3 h 3"/>
                <a:gd name="T14" fmla="*/ 6 w 8"/>
                <a:gd name="T15" fmla="*/ 3 h 3"/>
                <a:gd name="T16" fmla="*/ 6 w 8"/>
                <a:gd name="T17" fmla="*/ 3 h 3"/>
                <a:gd name="T18" fmla="*/ 7 w 8"/>
                <a:gd name="T19" fmla="*/ 3 h 3"/>
                <a:gd name="T20" fmla="*/ 7 w 8"/>
                <a:gd name="T21" fmla="*/ 2 h 3"/>
                <a:gd name="T22" fmla="*/ 7 w 8"/>
                <a:gd name="T23" fmla="*/ 2 h 3"/>
                <a:gd name="T24" fmla="*/ 7 w 8"/>
                <a:gd name="T25" fmla="*/ 2 h 3"/>
                <a:gd name="T26" fmla="*/ 8 w 8"/>
                <a:gd name="T27" fmla="*/ 1 h 3"/>
                <a:gd name="T28" fmla="*/ 8 w 8"/>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3">
                  <a:moveTo>
                    <a:pt x="8" y="0"/>
                  </a:moveTo>
                  <a:cubicBezTo>
                    <a:pt x="8" y="0"/>
                    <a:pt x="8" y="0"/>
                    <a:pt x="8" y="0"/>
                  </a:cubicBezTo>
                  <a:cubicBezTo>
                    <a:pt x="8" y="1"/>
                    <a:pt x="7" y="3"/>
                    <a:pt x="5" y="3"/>
                  </a:cubicBezTo>
                  <a:cubicBezTo>
                    <a:pt x="0" y="3"/>
                    <a:pt x="0" y="3"/>
                    <a:pt x="0" y="3"/>
                  </a:cubicBezTo>
                  <a:cubicBezTo>
                    <a:pt x="0" y="3"/>
                    <a:pt x="0" y="3"/>
                    <a:pt x="0" y="3"/>
                  </a:cubicBezTo>
                  <a:cubicBezTo>
                    <a:pt x="5" y="3"/>
                    <a:pt x="5" y="3"/>
                    <a:pt x="5" y="3"/>
                  </a:cubicBezTo>
                  <a:cubicBezTo>
                    <a:pt x="6" y="3"/>
                    <a:pt x="6" y="3"/>
                    <a:pt x="6" y="3"/>
                  </a:cubicBezTo>
                  <a:cubicBezTo>
                    <a:pt x="6" y="3"/>
                    <a:pt x="6" y="3"/>
                    <a:pt x="6" y="3"/>
                  </a:cubicBezTo>
                  <a:cubicBezTo>
                    <a:pt x="6" y="3"/>
                    <a:pt x="6" y="3"/>
                    <a:pt x="6" y="3"/>
                  </a:cubicBezTo>
                  <a:cubicBezTo>
                    <a:pt x="7" y="3"/>
                    <a:pt x="7" y="3"/>
                    <a:pt x="7" y="3"/>
                  </a:cubicBezTo>
                  <a:cubicBezTo>
                    <a:pt x="7" y="2"/>
                    <a:pt x="7" y="2"/>
                    <a:pt x="7" y="2"/>
                  </a:cubicBezTo>
                  <a:cubicBezTo>
                    <a:pt x="7" y="2"/>
                    <a:pt x="7" y="2"/>
                    <a:pt x="7" y="2"/>
                  </a:cubicBezTo>
                  <a:cubicBezTo>
                    <a:pt x="7" y="2"/>
                    <a:pt x="7" y="2"/>
                    <a:pt x="7" y="2"/>
                  </a:cubicBezTo>
                  <a:cubicBezTo>
                    <a:pt x="8" y="2"/>
                    <a:pt x="8" y="1"/>
                    <a:pt x="8" y="1"/>
                  </a:cubicBezTo>
                  <a:cubicBezTo>
                    <a:pt x="8" y="0"/>
                    <a:pt x="8" y="0"/>
                    <a:pt x="8" y="0"/>
                  </a:cubicBezTo>
                </a:path>
              </a:pathLst>
            </a:custGeom>
            <a:solidFill>
              <a:srgbClr val="D1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8" name="Rectangle 8471">
              <a:extLst>
                <a:ext uri="{FF2B5EF4-FFF2-40B4-BE49-F238E27FC236}">
                  <a16:creationId xmlns:a16="http://schemas.microsoft.com/office/drawing/2014/main" id="{6AF4F981-C539-405E-8273-BC8EEB4ED805}"/>
                </a:ext>
              </a:extLst>
            </p:cNvPr>
            <p:cNvSpPr>
              <a:spLocks noChangeArrowheads="1"/>
            </p:cNvSpPr>
            <p:nvPr/>
          </p:nvSpPr>
          <p:spPr bwMode="auto">
            <a:xfrm>
              <a:off x="5926138" y="3160713"/>
              <a:ext cx="6350" cy="1588"/>
            </a:xfrm>
            <a:prstGeom prst="rect">
              <a:avLst/>
            </a:prstGeom>
            <a:solidFill>
              <a:srgbClr val="F7BEB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9" name="Freeform 8472">
              <a:extLst>
                <a:ext uri="{FF2B5EF4-FFF2-40B4-BE49-F238E27FC236}">
                  <a16:creationId xmlns:a16="http://schemas.microsoft.com/office/drawing/2014/main" id="{67C9DC75-FA69-4582-948A-EE5C12C74296}"/>
                </a:ext>
              </a:extLst>
            </p:cNvPr>
            <p:cNvSpPr>
              <a:spLocks/>
            </p:cNvSpPr>
            <p:nvPr/>
          </p:nvSpPr>
          <p:spPr bwMode="auto">
            <a:xfrm>
              <a:off x="5926138" y="3160713"/>
              <a:ext cx="6350" cy="0"/>
            </a:xfrm>
            <a:custGeom>
              <a:avLst/>
              <a:gdLst>
                <a:gd name="T0" fmla="*/ 4 w 4"/>
                <a:gd name="T1" fmla="*/ 0 w 4"/>
                <a:gd name="T2" fmla="*/ 0 w 4"/>
                <a:gd name="T3" fmla="*/ 4 w 4"/>
              </a:gdLst>
              <a:ahLst/>
              <a:cxnLst>
                <a:cxn ang="0">
                  <a:pos x="T0" y="0"/>
                </a:cxn>
                <a:cxn ang="0">
                  <a:pos x="T1" y="0"/>
                </a:cxn>
                <a:cxn ang="0">
                  <a:pos x="T2" y="0"/>
                </a:cxn>
                <a:cxn ang="0">
                  <a:pos x="T3" y="0"/>
                </a:cxn>
              </a:cxnLst>
              <a:rect l="0" t="0" r="r" b="b"/>
              <a:pathLst>
                <a:path w="4">
                  <a:moveTo>
                    <a:pt x="4" y="0"/>
                  </a:moveTo>
                  <a:lnTo>
                    <a:pt x="0" y="0"/>
                  </a:lnTo>
                  <a:lnTo>
                    <a:pt x="0"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0" name="Freeform 8473">
              <a:extLst>
                <a:ext uri="{FF2B5EF4-FFF2-40B4-BE49-F238E27FC236}">
                  <a16:creationId xmlns:a16="http://schemas.microsoft.com/office/drawing/2014/main" id="{CC4D16BE-7E7A-422E-8927-8FF1BDD0FEFD}"/>
                </a:ext>
              </a:extLst>
            </p:cNvPr>
            <p:cNvSpPr>
              <a:spLocks/>
            </p:cNvSpPr>
            <p:nvPr/>
          </p:nvSpPr>
          <p:spPr bwMode="auto">
            <a:xfrm>
              <a:off x="5926138" y="3168650"/>
              <a:ext cx="9525" cy="3175"/>
            </a:xfrm>
            <a:custGeom>
              <a:avLst/>
              <a:gdLst>
                <a:gd name="T0" fmla="*/ 5 w 8"/>
                <a:gd name="T1" fmla="*/ 0 h 3"/>
                <a:gd name="T2" fmla="*/ 0 w 8"/>
                <a:gd name="T3" fmla="*/ 0 h 3"/>
                <a:gd name="T4" fmla="*/ 0 w 8"/>
                <a:gd name="T5" fmla="*/ 0 h 3"/>
                <a:gd name="T6" fmla="*/ 5 w 8"/>
                <a:gd name="T7" fmla="*/ 0 h 3"/>
                <a:gd name="T8" fmla="*/ 0 w 8"/>
                <a:gd name="T9" fmla="*/ 1 h 3"/>
                <a:gd name="T10" fmla="*/ 0 w 8"/>
                <a:gd name="T11" fmla="*/ 3 h 3"/>
                <a:gd name="T12" fmla="*/ 8 w 8"/>
                <a:gd name="T13" fmla="*/ 3 h 3"/>
                <a:gd name="T14" fmla="*/ 8 w 8"/>
                <a:gd name="T15" fmla="*/ 3 h 3"/>
                <a:gd name="T16" fmla="*/ 5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5" y="0"/>
                  </a:moveTo>
                  <a:cubicBezTo>
                    <a:pt x="0" y="0"/>
                    <a:pt x="0" y="0"/>
                    <a:pt x="0" y="0"/>
                  </a:cubicBezTo>
                  <a:cubicBezTo>
                    <a:pt x="0" y="0"/>
                    <a:pt x="0" y="0"/>
                    <a:pt x="0" y="0"/>
                  </a:cubicBezTo>
                  <a:cubicBezTo>
                    <a:pt x="5" y="0"/>
                    <a:pt x="5" y="0"/>
                    <a:pt x="5" y="0"/>
                  </a:cubicBezTo>
                  <a:cubicBezTo>
                    <a:pt x="0" y="1"/>
                    <a:pt x="0" y="1"/>
                    <a:pt x="0" y="1"/>
                  </a:cubicBezTo>
                  <a:cubicBezTo>
                    <a:pt x="0" y="3"/>
                    <a:pt x="0" y="3"/>
                    <a:pt x="0" y="3"/>
                  </a:cubicBezTo>
                  <a:cubicBezTo>
                    <a:pt x="8" y="3"/>
                    <a:pt x="8" y="3"/>
                    <a:pt x="8" y="3"/>
                  </a:cubicBezTo>
                  <a:cubicBezTo>
                    <a:pt x="8" y="3"/>
                    <a:pt x="8" y="3"/>
                    <a:pt x="8" y="3"/>
                  </a:cubicBezTo>
                  <a:cubicBezTo>
                    <a:pt x="8" y="1"/>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1" name="Freeform 8474">
              <a:extLst>
                <a:ext uri="{FF2B5EF4-FFF2-40B4-BE49-F238E27FC236}">
                  <a16:creationId xmlns:a16="http://schemas.microsoft.com/office/drawing/2014/main" id="{49CC849B-6C57-4B31-9195-B08E97340045}"/>
                </a:ext>
              </a:extLst>
            </p:cNvPr>
            <p:cNvSpPr>
              <a:spLocks noEditPoints="1"/>
            </p:cNvSpPr>
            <p:nvPr/>
          </p:nvSpPr>
          <p:spPr bwMode="auto">
            <a:xfrm>
              <a:off x="5926138" y="3168650"/>
              <a:ext cx="9525" cy="3175"/>
            </a:xfrm>
            <a:custGeom>
              <a:avLst/>
              <a:gdLst>
                <a:gd name="T0" fmla="*/ 8 w 8"/>
                <a:gd name="T1" fmla="*/ 3 h 3"/>
                <a:gd name="T2" fmla="*/ 8 w 8"/>
                <a:gd name="T3" fmla="*/ 3 h 3"/>
                <a:gd name="T4" fmla="*/ 8 w 8"/>
                <a:gd name="T5" fmla="*/ 3 h 3"/>
                <a:gd name="T6" fmla="*/ 5 w 8"/>
                <a:gd name="T7" fmla="*/ 0 h 3"/>
                <a:gd name="T8" fmla="*/ 0 w 8"/>
                <a:gd name="T9" fmla="*/ 0 h 3"/>
                <a:gd name="T10" fmla="*/ 0 w 8"/>
                <a:gd name="T11" fmla="*/ 0 h 3"/>
                <a:gd name="T12" fmla="*/ 5 w 8"/>
                <a:gd name="T13" fmla="*/ 0 h 3"/>
                <a:gd name="T14" fmla="*/ 8 w 8"/>
                <a:gd name="T15" fmla="*/ 3 h 3"/>
                <a:gd name="T16" fmla="*/ 8 w 8"/>
                <a:gd name="T17" fmla="*/ 3 h 3"/>
                <a:gd name="T18" fmla="*/ 8 w 8"/>
                <a:gd name="T19" fmla="*/ 3 h 3"/>
                <a:gd name="T20" fmla="*/ 8 w 8"/>
                <a:gd name="T21" fmla="*/ 3 h 3"/>
                <a:gd name="T22" fmla="*/ 8 w 8"/>
                <a:gd name="T23" fmla="*/ 3 h 3"/>
                <a:gd name="T24" fmla="*/ 5 w 8"/>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3">
                  <a:moveTo>
                    <a:pt x="8" y="3"/>
                  </a:moveTo>
                  <a:cubicBezTo>
                    <a:pt x="8" y="3"/>
                    <a:pt x="8" y="3"/>
                    <a:pt x="8" y="3"/>
                  </a:cubicBezTo>
                  <a:cubicBezTo>
                    <a:pt x="8" y="3"/>
                    <a:pt x="8" y="3"/>
                    <a:pt x="8" y="3"/>
                  </a:cubicBezTo>
                  <a:moveTo>
                    <a:pt x="5" y="0"/>
                  </a:moveTo>
                  <a:cubicBezTo>
                    <a:pt x="0" y="0"/>
                    <a:pt x="0" y="0"/>
                    <a:pt x="0" y="0"/>
                  </a:cubicBezTo>
                  <a:cubicBezTo>
                    <a:pt x="0" y="0"/>
                    <a:pt x="0" y="0"/>
                    <a:pt x="0" y="0"/>
                  </a:cubicBezTo>
                  <a:cubicBezTo>
                    <a:pt x="5" y="0"/>
                    <a:pt x="5" y="0"/>
                    <a:pt x="5" y="0"/>
                  </a:cubicBezTo>
                  <a:cubicBezTo>
                    <a:pt x="7" y="0"/>
                    <a:pt x="8" y="1"/>
                    <a:pt x="8" y="3"/>
                  </a:cubicBezTo>
                  <a:cubicBezTo>
                    <a:pt x="8" y="3"/>
                    <a:pt x="8" y="3"/>
                    <a:pt x="8" y="3"/>
                  </a:cubicBezTo>
                  <a:cubicBezTo>
                    <a:pt x="8" y="3"/>
                    <a:pt x="8" y="3"/>
                    <a:pt x="8" y="3"/>
                  </a:cubicBezTo>
                  <a:cubicBezTo>
                    <a:pt x="8" y="3"/>
                    <a:pt x="8" y="3"/>
                    <a:pt x="8" y="3"/>
                  </a:cubicBezTo>
                  <a:cubicBezTo>
                    <a:pt x="8" y="3"/>
                    <a:pt x="8" y="3"/>
                    <a:pt x="8" y="3"/>
                  </a:cubicBezTo>
                  <a:cubicBezTo>
                    <a:pt x="8" y="1"/>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2" name="Freeform 8475">
              <a:extLst>
                <a:ext uri="{FF2B5EF4-FFF2-40B4-BE49-F238E27FC236}">
                  <a16:creationId xmlns:a16="http://schemas.microsoft.com/office/drawing/2014/main" id="{FEA6C649-6C9B-465A-968F-4B22D18B9368}"/>
                </a:ext>
              </a:extLst>
            </p:cNvPr>
            <p:cNvSpPr>
              <a:spLocks/>
            </p:cNvSpPr>
            <p:nvPr/>
          </p:nvSpPr>
          <p:spPr bwMode="auto">
            <a:xfrm>
              <a:off x="5926138" y="3171825"/>
              <a:ext cx="9525" cy="3175"/>
            </a:xfrm>
            <a:custGeom>
              <a:avLst/>
              <a:gdLst>
                <a:gd name="T0" fmla="*/ 8 w 8"/>
                <a:gd name="T1" fmla="*/ 0 h 2"/>
                <a:gd name="T2" fmla="*/ 0 w 8"/>
                <a:gd name="T3" fmla="*/ 0 h 2"/>
                <a:gd name="T4" fmla="*/ 0 w 8"/>
                <a:gd name="T5" fmla="*/ 2 h 2"/>
                <a:gd name="T6" fmla="*/ 5 w 8"/>
                <a:gd name="T7" fmla="*/ 2 h 2"/>
                <a:gd name="T8" fmla="*/ 8 w 8"/>
                <a:gd name="T9" fmla="*/ 0 h 2"/>
              </a:gdLst>
              <a:ahLst/>
              <a:cxnLst>
                <a:cxn ang="0">
                  <a:pos x="T0" y="T1"/>
                </a:cxn>
                <a:cxn ang="0">
                  <a:pos x="T2" y="T3"/>
                </a:cxn>
                <a:cxn ang="0">
                  <a:pos x="T4" y="T5"/>
                </a:cxn>
                <a:cxn ang="0">
                  <a:pos x="T6" y="T7"/>
                </a:cxn>
                <a:cxn ang="0">
                  <a:pos x="T8" y="T9"/>
                </a:cxn>
              </a:cxnLst>
              <a:rect l="0" t="0" r="r" b="b"/>
              <a:pathLst>
                <a:path w="8" h="2">
                  <a:moveTo>
                    <a:pt x="8" y="0"/>
                  </a:moveTo>
                  <a:cubicBezTo>
                    <a:pt x="0" y="0"/>
                    <a:pt x="0" y="0"/>
                    <a:pt x="0" y="0"/>
                  </a:cubicBezTo>
                  <a:cubicBezTo>
                    <a:pt x="0" y="2"/>
                    <a:pt x="0" y="2"/>
                    <a:pt x="0" y="2"/>
                  </a:cubicBezTo>
                  <a:cubicBezTo>
                    <a:pt x="5" y="2"/>
                    <a:pt x="5" y="2"/>
                    <a:pt x="5" y="2"/>
                  </a:cubicBezTo>
                  <a:cubicBezTo>
                    <a:pt x="7" y="2"/>
                    <a:pt x="8" y="1"/>
                    <a:pt x="8" y="0"/>
                  </a:cubicBezTo>
                </a:path>
              </a:pathLst>
            </a:custGeom>
            <a:solidFill>
              <a:srgbClr val="EB6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3" name="Freeform 8476">
              <a:extLst>
                <a:ext uri="{FF2B5EF4-FFF2-40B4-BE49-F238E27FC236}">
                  <a16:creationId xmlns:a16="http://schemas.microsoft.com/office/drawing/2014/main" id="{D238224E-42F3-46DC-924E-E637DA4096A7}"/>
                </a:ext>
              </a:extLst>
            </p:cNvPr>
            <p:cNvSpPr>
              <a:spLocks/>
            </p:cNvSpPr>
            <p:nvPr/>
          </p:nvSpPr>
          <p:spPr bwMode="auto">
            <a:xfrm>
              <a:off x="5926138" y="3171825"/>
              <a:ext cx="9525" cy="4763"/>
            </a:xfrm>
            <a:custGeom>
              <a:avLst/>
              <a:gdLst>
                <a:gd name="T0" fmla="*/ 8 w 8"/>
                <a:gd name="T1" fmla="*/ 0 h 3"/>
                <a:gd name="T2" fmla="*/ 8 w 8"/>
                <a:gd name="T3" fmla="*/ 0 h 3"/>
                <a:gd name="T4" fmla="*/ 5 w 8"/>
                <a:gd name="T5" fmla="*/ 2 h 3"/>
                <a:gd name="T6" fmla="*/ 0 w 8"/>
                <a:gd name="T7" fmla="*/ 2 h 3"/>
                <a:gd name="T8" fmla="*/ 0 w 8"/>
                <a:gd name="T9" fmla="*/ 3 h 3"/>
                <a:gd name="T10" fmla="*/ 5 w 8"/>
                <a:gd name="T11" fmla="*/ 3 h 3"/>
                <a:gd name="T12" fmla="*/ 6 w 8"/>
                <a:gd name="T13" fmla="*/ 3 h 3"/>
                <a:gd name="T14" fmla="*/ 6 w 8"/>
                <a:gd name="T15" fmla="*/ 3 h 3"/>
                <a:gd name="T16" fmla="*/ 6 w 8"/>
                <a:gd name="T17" fmla="*/ 2 h 3"/>
                <a:gd name="T18" fmla="*/ 7 w 8"/>
                <a:gd name="T19" fmla="*/ 2 h 3"/>
                <a:gd name="T20" fmla="*/ 7 w 8"/>
                <a:gd name="T21" fmla="*/ 2 h 3"/>
                <a:gd name="T22" fmla="*/ 7 w 8"/>
                <a:gd name="T23" fmla="*/ 2 h 3"/>
                <a:gd name="T24" fmla="*/ 7 w 8"/>
                <a:gd name="T25" fmla="*/ 2 h 3"/>
                <a:gd name="T26" fmla="*/ 8 w 8"/>
                <a:gd name="T27" fmla="*/ 0 h 3"/>
                <a:gd name="T28" fmla="*/ 8 w 8"/>
                <a:gd name="T29" fmla="*/ 0 h 3"/>
                <a:gd name="T30" fmla="*/ 8 w 8"/>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3">
                  <a:moveTo>
                    <a:pt x="8" y="0"/>
                  </a:moveTo>
                  <a:cubicBezTo>
                    <a:pt x="8" y="0"/>
                    <a:pt x="8" y="0"/>
                    <a:pt x="8" y="0"/>
                  </a:cubicBezTo>
                  <a:cubicBezTo>
                    <a:pt x="8" y="1"/>
                    <a:pt x="7" y="2"/>
                    <a:pt x="5" y="2"/>
                  </a:cubicBezTo>
                  <a:cubicBezTo>
                    <a:pt x="0" y="2"/>
                    <a:pt x="0" y="2"/>
                    <a:pt x="0" y="2"/>
                  </a:cubicBezTo>
                  <a:cubicBezTo>
                    <a:pt x="0" y="3"/>
                    <a:pt x="0" y="3"/>
                    <a:pt x="0" y="3"/>
                  </a:cubicBezTo>
                  <a:cubicBezTo>
                    <a:pt x="5" y="3"/>
                    <a:pt x="5" y="3"/>
                    <a:pt x="5" y="3"/>
                  </a:cubicBezTo>
                  <a:cubicBezTo>
                    <a:pt x="6" y="3"/>
                    <a:pt x="6" y="3"/>
                    <a:pt x="6" y="3"/>
                  </a:cubicBezTo>
                  <a:cubicBezTo>
                    <a:pt x="6" y="3"/>
                    <a:pt x="6" y="3"/>
                    <a:pt x="6" y="3"/>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8" y="1"/>
                    <a:pt x="8" y="1"/>
                    <a:pt x="8" y="0"/>
                  </a:cubicBezTo>
                  <a:cubicBezTo>
                    <a:pt x="8" y="0"/>
                    <a:pt x="8" y="0"/>
                    <a:pt x="8" y="0"/>
                  </a:cubicBezTo>
                  <a:cubicBezTo>
                    <a:pt x="8" y="0"/>
                    <a:pt x="8" y="0"/>
                    <a:pt x="8" y="0"/>
                  </a:cubicBezTo>
                </a:path>
              </a:pathLst>
            </a:custGeom>
            <a:solidFill>
              <a:srgbClr val="D1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4" name="Freeform 8477">
              <a:extLst>
                <a:ext uri="{FF2B5EF4-FFF2-40B4-BE49-F238E27FC236}">
                  <a16:creationId xmlns:a16="http://schemas.microsoft.com/office/drawing/2014/main" id="{D2E183A1-867C-4181-9AE8-2AF090A7984D}"/>
                </a:ext>
              </a:extLst>
            </p:cNvPr>
            <p:cNvSpPr>
              <a:spLocks/>
            </p:cNvSpPr>
            <p:nvPr/>
          </p:nvSpPr>
          <p:spPr bwMode="auto">
            <a:xfrm>
              <a:off x="5926138" y="3168650"/>
              <a:ext cx="6350" cy="1588"/>
            </a:xfrm>
            <a:custGeom>
              <a:avLst/>
              <a:gdLst>
                <a:gd name="T0" fmla="*/ 4 w 4"/>
                <a:gd name="T1" fmla="*/ 0 h 1"/>
                <a:gd name="T2" fmla="*/ 0 w 4"/>
                <a:gd name="T3" fmla="*/ 0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0" y="0"/>
                  </a:lnTo>
                  <a:lnTo>
                    <a:pt x="0" y="1"/>
                  </a:lnTo>
                  <a:lnTo>
                    <a:pt x="4" y="0"/>
                  </a:lnTo>
                  <a:close/>
                </a:path>
              </a:pathLst>
            </a:custGeom>
            <a:solidFill>
              <a:srgbClr val="F7B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5" name="Freeform 8478">
              <a:extLst>
                <a:ext uri="{FF2B5EF4-FFF2-40B4-BE49-F238E27FC236}">
                  <a16:creationId xmlns:a16="http://schemas.microsoft.com/office/drawing/2014/main" id="{19ACD941-8B8E-4A4E-99B6-4E72A324EEE2}"/>
                </a:ext>
              </a:extLst>
            </p:cNvPr>
            <p:cNvSpPr>
              <a:spLocks/>
            </p:cNvSpPr>
            <p:nvPr/>
          </p:nvSpPr>
          <p:spPr bwMode="auto">
            <a:xfrm>
              <a:off x="5926138" y="3168650"/>
              <a:ext cx="6350" cy="1588"/>
            </a:xfrm>
            <a:custGeom>
              <a:avLst/>
              <a:gdLst>
                <a:gd name="T0" fmla="*/ 4 w 4"/>
                <a:gd name="T1" fmla="*/ 0 h 1"/>
                <a:gd name="T2" fmla="*/ 0 w 4"/>
                <a:gd name="T3" fmla="*/ 0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0" y="0"/>
                  </a:lnTo>
                  <a:lnTo>
                    <a:pt x="0" y="1"/>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 name="Freeform 8479">
              <a:extLst>
                <a:ext uri="{FF2B5EF4-FFF2-40B4-BE49-F238E27FC236}">
                  <a16:creationId xmlns:a16="http://schemas.microsoft.com/office/drawing/2014/main" id="{1FC128FC-51BB-4DA0-9365-CADC01B883C9}"/>
                </a:ext>
              </a:extLst>
            </p:cNvPr>
            <p:cNvSpPr>
              <a:spLocks/>
            </p:cNvSpPr>
            <p:nvPr/>
          </p:nvSpPr>
          <p:spPr bwMode="auto">
            <a:xfrm>
              <a:off x="5926138" y="3178175"/>
              <a:ext cx="9525" cy="3175"/>
            </a:xfrm>
            <a:custGeom>
              <a:avLst/>
              <a:gdLst>
                <a:gd name="T0" fmla="*/ 5 w 8"/>
                <a:gd name="T1" fmla="*/ 0 h 3"/>
                <a:gd name="T2" fmla="*/ 0 w 8"/>
                <a:gd name="T3" fmla="*/ 0 h 3"/>
                <a:gd name="T4" fmla="*/ 0 w 8"/>
                <a:gd name="T5" fmla="*/ 0 h 3"/>
                <a:gd name="T6" fmla="*/ 5 w 8"/>
                <a:gd name="T7" fmla="*/ 0 h 3"/>
                <a:gd name="T8" fmla="*/ 0 w 8"/>
                <a:gd name="T9" fmla="*/ 0 h 3"/>
                <a:gd name="T10" fmla="*/ 0 w 8"/>
                <a:gd name="T11" fmla="*/ 3 h 3"/>
                <a:gd name="T12" fmla="*/ 8 w 8"/>
                <a:gd name="T13" fmla="*/ 3 h 3"/>
                <a:gd name="T14" fmla="*/ 8 w 8"/>
                <a:gd name="T15" fmla="*/ 2 h 3"/>
                <a:gd name="T16" fmla="*/ 5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5" y="0"/>
                  </a:moveTo>
                  <a:cubicBezTo>
                    <a:pt x="0" y="0"/>
                    <a:pt x="0" y="0"/>
                    <a:pt x="0" y="0"/>
                  </a:cubicBezTo>
                  <a:cubicBezTo>
                    <a:pt x="0" y="0"/>
                    <a:pt x="0" y="0"/>
                    <a:pt x="0" y="0"/>
                  </a:cubicBezTo>
                  <a:cubicBezTo>
                    <a:pt x="5" y="0"/>
                    <a:pt x="5" y="0"/>
                    <a:pt x="5" y="0"/>
                  </a:cubicBezTo>
                  <a:cubicBezTo>
                    <a:pt x="0" y="0"/>
                    <a:pt x="0" y="0"/>
                    <a:pt x="0" y="0"/>
                  </a:cubicBezTo>
                  <a:cubicBezTo>
                    <a:pt x="0" y="3"/>
                    <a:pt x="0" y="3"/>
                    <a:pt x="0" y="3"/>
                  </a:cubicBezTo>
                  <a:cubicBezTo>
                    <a:pt x="8" y="3"/>
                    <a:pt x="8" y="3"/>
                    <a:pt x="8" y="3"/>
                  </a:cubicBezTo>
                  <a:cubicBezTo>
                    <a:pt x="8" y="2"/>
                    <a:pt x="8" y="2"/>
                    <a:pt x="8" y="2"/>
                  </a:cubicBezTo>
                  <a:cubicBezTo>
                    <a:pt x="8" y="1"/>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 name="Freeform 8480">
              <a:extLst>
                <a:ext uri="{FF2B5EF4-FFF2-40B4-BE49-F238E27FC236}">
                  <a16:creationId xmlns:a16="http://schemas.microsoft.com/office/drawing/2014/main" id="{E077F489-F110-46C1-9395-96AC18A26760}"/>
                </a:ext>
              </a:extLst>
            </p:cNvPr>
            <p:cNvSpPr>
              <a:spLocks noEditPoints="1"/>
            </p:cNvSpPr>
            <p:nvPr/>
          </p:nvSpPr>
          <p:spPr bwMode="auto">
            <a:xfrm>
              <a:off x="5926138" y="3176588"/>
              <a:ext cx="9525" cy="4763"/>
            </a:xfrm>
            <a:custGeom>
              <a:avLst/>
              <a:gdLst>
                <a:gd name="T0" fmla="*/ 8 w 8"/>
                <a:gd name="T1" fmla="*/ 4 h 4"/>
                <a:gd name="T2" fmla="*/ 8 w 8"/>
                <a:gd name="T3" fmla="*/ 4 h 4"/>
                <a:gd name="T4" fmla="*/ 8 w 8"/>
                <a:gd name="T5" fmla="*/ 4 h 4"/>
                <a:gd name="T6" fmla="*/ 5 w 8"/>
                <a:gd name="T7" fmla="*/ 0 h 4"/>
                <a:gd name="T8" fmla="*/ 0 w 8"/>
                <a:gd name="T9" fmla="*/ 0 h 4"/>
                <a:gd name="T10" fmla="*/ 0 w 8"/>
                <a:gd name="T11" fmla="*/ 1 h 4"/>
                <a:gd name="T12" fmla="*/ 5 w 8"/>
                <a:gd name="T13" fmla="*/ 1 h 4"/>
                <a:gd name="T14" fmla="*/ 8 w 8"/>
                <a:gd name="T15" fmla="*/ 3 h 4"/>
                <a:gd name="T16" fmla="*/ 8 w 8"/>
                <a:gd name="T17" fmla="*/ 4 h 4"/>
                <a:gd name="T18" fmla="*/ 8 w 8"/>
                <a:gd name="T19" fmla="*/ 4 h 4"/>
                <a:gd name="T20" fmla="*/ 8 w 8"/>
                <a:gd name="T21" fmla="*/ 4 h 4"/>
                <a:gd name="T22" fmla="*/ 8 w 8"/>
                <a:gd name="T23" fmla="*/ 3 h 4"/>
                <a:gd name="T24" fmla="*/ 5 w 8"/>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
                  <a:moveTo>
                    <a:pt x="8" y="4"/>
                  </a:moveTo>
                  <a:cubicBezTo>
                    <a:pt x="8" y="4"/>
                    <a:pt x="8" y="4"/>
                    <a:pt x="8" y="4"/>
                  </a:cubicBezTo>
                  <a:cubicBezTo>
                    <a:pt x="8" y="4"/>
                    <a:pt x="8" y="4"/>
                    <a:pt x="8" y="4"/>
                  </a:cubicBezTo>
                  <a:moveTo>
                    <a:pt x="5" y="0"/>
                  </a:moveTo>
                  <a:cubicBezTo>
                    <a:pt x="0" y="0"/>
                    <a:pt x="0" y="0"/>
                    <a:pt x="0" y="0"/>
                  </a:cubicBezTo>
                  <a:cubicBezTo>
                    <a:pt x="0" y="1"/>
                    <a:pt x="0" y="1"/>
                    <a:pt x="0" y="1"/>
                  </a:cubicBezTo>
                  <a:cubicBezTo>
                    <a:pt x="5" y="1"/>
                    <a:pt x="5" y="1"/>
                    <a:pt x="5" y="1"/>
                  </a:cubicBezTo>
                  <a:cubicBezTo>
                    <a:pt x="7" y="1"/>
                    <a:pt x="8" y="2"/>
                    <a:pt x="8" y="3"/>
                  </a:cubicBezTo>
                  <a:cubicBezTo>
                    <a:pt x="8" y="3"/>
                    <a:pt x="8" y="3"/>
                    <a:pt x="8" y="4"/>
                  </a:cubicBezTo>
                  <a:cubicBezTo>
                    <a:pt x="8" y="4"/>
                    <a:pt x="8" y="4"/>
                    <a:pt x="8" y="4"/>
                  </a:cubicBezTo>
                  <a:cubicBezTo>
                    <a:pt x="8" y="4"/>
                    <a:pt x="8" y="4"/>
                    <a:pt x="8" y="4"/>
                  </a:cubicBezTo>
                  <a:cubicBezTo>
                    <a:pt x="8" y="3"/>
                    <a:pt x="8" y="3"/>
                    <a:pt x="8" y="3"/>
                  </a:cubicBezTo>
                  <a:cubicBezTo>
                    <a:pt x="8" y="2"/>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 name="Freeform 8481">
              <a:extLst>
                <a:ext uri="{FF2B5EF4-FFF2-40B4-BE49-F238E27FC236}">
                  <a16:creationId xmlns:a16="http://schemas.microsoft.com/office/drawing/2014/main" id="{A65B4F46-CDDF-4645-A580-6B3EC0FFC462}"/>
                </a:ext>
              </a:extLst>
            </p:cNvPr>
            <p:cNvSpPr>
              <a:spLocks/>
            </p:cNvSpPr>
            <p:nvPr/>
          </p:nvSpPr>
          <p:spPr bwMode="auto">
            <a:xfrm>
              <a:off x="5926138" y="3181350"/>
              <a:ext cx="9525" cy="3175"/>
            </a:xfrm>
            <a:custGeom>
              <a:avLst/>
              <a:gdLst>
                <a:gd name="T0" fmla="*/ 8 w 8"/>
                <a:gd name="T1" fmla="*/ 0 h 2"/>
                <a:gd name="T2" fmla="*/ 0 w 8"/>
                <a:gd name="T3" fmla="*/ 0 h 2"/>
                <a:gd name="T4" fmla="*/ 0 w 8"/>
                <a:gd name="T5" fmla="*/ 2 h 2"/>
                <a:gd name="T6" fmla="*/ 5 w 8"/>
                <a:gd name="T7" fmla="*/ 2 h 2"/>
                <a:gd name="T8" fmla="*/ 8 w 8"/>
                <a:gd name="T9" fmla="*/ 0 h 2"/>
              </a:gdLst>
              <a:ahLst/>
              <a:cxnLst>
                <a:cxn ang="0">
                  <a:pos x="T0" y="T1"/>
                </a:cxn>
                <a:cxn ang="0">
                  <a:pos x="T2" y="T3"/>
                </a:cxn>
                <a:cxn ang="0">
                  <a:pos x="T4" y="T5"/>
                </a:cxn>
                <a:cxn ang="0">
                  <a:pos x="T6" y="T7"/>
                </a:cxn>
                <a:cxn ang="0">
                  <a:pos x="T8" y="T9"/>
                </a:cxn>
              </a:cxnLst>
              <a:rect l="0" t="0" r="r" b="b"/>
              <a:pathLst>
                <a:path w="8" h="2">
                  <a:moveTo>
                    <a:pt x="8" y="0"/>
                  </a:moveTo>
                  <a:cubicBezTo>
                    <a:pt x="0" y="0"/>
                    <a:pt x="0" y="0"/>
                    <a:pt x="0" y="0"/>
                  </a:cubicBezTo>
                  <a:cubicBezTo>
                    <a:pt x="0" y="2"/>
                    <a:pt x="0" y="2"/>
                    <a:pt x="0" y="2"/>
                  </a:cubicBezTo>
                  <a:cubicBezTo>
                    <a:pt x="5" y="2"/>
                    <a:pt x="5" y="2"/>
                    <a:pt x="5" y="2"/>
                  </a:cubicBezTo>
                  <a:cubicBezTo>
                    <a:pt x="7" y="2"/>
                    <a:pt x="8" y="1"/>
                    <a:pt x="8" y="0"/>
                  </a:cubicBezTo>
                </a:path>
              </a:pathLst>
            </a:custGeom>
            <a:solidFill>
              <a:srgbClr val="EB6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 name="Freeform 8482">
              <a:extLst>
                <a:ext uri="{FF2B5EF4-FFF2-40B4-BE49-F238E27FC236}">
                  <a16:creationId xmlns:a16="http://schemas.microsoft.com/office/drawing/2014/main" id="{057E212A-7C8E-432F-85AE-71532E76FEAE}"/>
                </a:ext>
              </a:extLst>
            </p:cNvPr>
            <p:cNvSpPr>
              <a:spLocks/>
            </p:cNvSpPr>
            <p:nvPr/>
          </p:nvSpPr>
          <p:spPr bwMode="auto">
            <a:xfrm>
              <a:off x="5926138" y="3181350"/>
              <a:ext cx="9525" cy="3175"/>
            </a:xfrm>
            <a:custGeom>
              <a:avLst/>
              <a:gdLst>
                <a:gd name="T0" fmla="*/ 8 w 8"/>
                <a:gd name="T1" fmla="*/ 0 h 2"/>
                <a:gd name="T2" fmla="*/ 8 w 8"/>
                <a:gd name="T3" fmla="*/ 0 h 2"/>
                <a:gd name="T4" fmla="*/ 5 w 8"/>
                <a:gd name="T5" fmla="*/ 2 h 2"/>
                <a:gd name="T6" fmla="*/ 0 w 8"/>
                <a:gd name="T7" fmla="*/ 2 h 2"/>
                <a:gd name="T8" fmla="*/ 0 w 8"/>
                <a:gd name="T9" fmla="*/ 2 h 2"/>
                <a:gd name="T10" fmla="*/ 5 w 8"/>
                <a:gd name="T11" fmla="*/ 2 h 2"/>
                <a:gd name="T12" fmla="*/ 6 w 8"/>
                <a:gd name="T13" fmla="*/ 2 h 2"/>
                <a:gd name="T14" fmla="*/ 6 w 8"/>
                <a:gd name="T15" fmla="*/ 2 h 2"/>
                <a:gd name="T16" fmla="*/ 6 w 8"/>
                <a:gd name="T17" fmla="*/ 2 h 2"/>
                <a:gd name="T18" fmla="*/ 7 w 8"/>
                <a:gd name="T19" fmla="*/ 2 h 2"/>
                <a:gd name="T20" fmla="*/ 7 w 8"/>
                <a:gd name="T21" fmla="*/ 2 h 2"/>
                <a:gd name="T22" fmla="*/ 7 w 8"/>
                <a:gd name="T23" fmla="*/ 2 h 2"/>
                <a:gd name="T24" fmla="*/ 7 w 8"/>
                <a:gd name="T25" fmla="*/ 2 h 2"/>
                <a:gd name="T26" fmla="*/ 8 w 8"/>
                <a:gd name="T27" fmla="*/ 0 h 2"/>
                <a:gd name="T28" fmla="*/ 8 w 8"/>
                <a:gd name="T29" fmla="*/ 0 h 2"/>
                <a:gd name="T30" fmla="*/ 8 w 8"/>
                <a:gd name="T3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2">
                  <a:moveTo>
                    <a:pt x="8" y="0"/>
                  </a:moveTo>
                  <a:cubicBezTo>
                    <a:pt x="8" y="0"/>
                    <a:pt x="8" y="0"/>
                    <a:pt x="8" y="0"/>
                  </a:cubicBezTo>
                  <a:cubicBezTo>
                    <a:pt x="8" y="1"/>
                    <a:pt x="7" y="2"/>
                    <a:pt x="5" y="2"/>
                  </a:cubicBezTo>
                  <a:cubicBezTo>
                    <a:pt x="0" y="2"/>
                    <a:pt x="0" y="2"/>
                    <a:pt x="0" y="2"/>
                  </a:cubicBezTo>
                  <a:cubicBezTo>
                    <a:pt x="0" y="2"/>
                    <a:pt x="0" y="2"/>
                    <a:pt x="0" y="2"/>
                  </a:cubicBezTo>
                  <a:cubicBezTo>
                    <a:pt x="5" y="2"/>
                    <a:pt x="5" y="2"/>
                    <a:pt x="5"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8" y="1"/>
                    <a:pt x="8" y="1"/>
                    <a:pt x="8" y="0"/>
                  </a:cubicBezTo>
                  <a:cubicBezTo>
                    <a:pt x="8" y="0"/>
                    <a:pt x="8" y="0"/>
                    <a:pt x="8" y="0"/>
                  </a:cubicBezTo>
                  <a:cubicBezTo>
                    <a:pt x="8" y="0"/>
                    <a:pt x="8" y="0"/>
                    <a:pt x="8" y="0"/>
                  </a:cubicBezTo>
                </a:path>
              </a:pathLst>
            </a:custGeom>
            <a:solidFill>
              <a:srgbClr val="D1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 name="Rectangle 8483">
              <a:extLst>
                <a:ext uri="{FF2B5EF4-FFF2-40B4-BE49-F238E27FC236}">
                  <a16:creationId xmlns:a16="http://schemas.microsoft.com/office/drawing/2014/main" id="{A0B85CE5-13EC-40A2-B901-5326B0077964}"/>
                </a:ext>
              </a:extLst>
            </p:cNvPr>
            <p:cNvSpPr>
              <a:spLocks noChangeArrowheads="1"/>
            </p:cNvSpPr>
            <p:nvPr/>
          </p:nvSpPr>
          <p:spPr bwMode="auto">
            <a:xfrm>
              <a:off x="5926138" y="3178175"/>
              <a:ext cx="6350" cy="1588"/>
            </a:xfrm>
            <a:prstGeom prst="rect">
              <a:avLst/>
            </a:prstGeom>
            <a:solidFill>
              <a:srgbClr val="F7BEB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 name="Freeform 8484">
              <a:extLst>
                <a:ext uri="{FF2B5EF4-FFF2-40B4-BE49-F238E27FC236}">
                  <a16:creationId xmlns:a16="http://schemas.microsoft.com/office/drawing/2014/main" id="{DCE561EE-11DF-4674-ACCF-443B62F31DAA}"/>
                </a:ext>
              </a:extLst>
            </p:cNvPr>
            <p:cNvSpPr>
              <a:spLocks/>
            </p:cNvSpPr>
            <p:nvPr/>
          </p:nvSpPr>
          <p:spPr bwMode="auto">
            <a:xfrm>
              <a:off x="5926138" y="3178175"/>
              <a:ext cx="6350" cy="0"/>
            </a:xfrm>
            <a:custGeom>
              <a:avLst/>
              <a:gdLst>
                <a:gd name="T0" fmla="*/ 4 w 4"/>
                <a:gd name="T1" fmla="*/ 0 w 4"/>
                <a:gd name="T2" fmla="*/ 0 w 4"/>
                <a:gd name="T3" fmla="*/ 4 w 4"/>
              </a:gdLst>
              <a:ahLst/>
              <a:cxnLst>
                <a:cxn ang="0">
                  <a:pos x="T0" y="0"/>
                </a:cxn>
                <a:cxn ang="0">
                  <a:pos x="T1" y="0"/>
                </a:cxn>
                <a:cxn ang="0">
                  <a:pos x="T2" y="0"/>
                </a:cxn>
                <a:cxn ang="0">
                  <a:pos x="T3" y="0"/>
                </a:cxn>
              </a:cxnLst>
              <a:rect l="0" t="0" r="r" b="b"/>
              <a:pathLst>
                <a:path w="4">
                  <a:moveTo>
                    <a:pt x="4" y="0"/>
                  </a:moveTo>
                  <a:lnTo>
                    <a:pt x="0" y="0"/>
                  </a:lnTo>
                  <a:lnTo>
                    <a:pt x="0"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 name="Freeform 8485">
              <a:extLst>
                <a:ext uri="{FF2B5EF4-FFF2-40B4-BE49-F238E27FC236}">
                  <a16:creationId xmlns:a16="http://schemas.microsoft.com/office/drawing/2014/main" id="{871B4B72-ACBA-4F17-A195-222DD250A00B}"/>
                </a:ext>
              </a:extLst>
            </p:cNvPr>
            <p:cNvSpPr>
              <a:spLocks/>
            </p:cNvSpPr>
            <p:nvPr/>
          </p:nvSpPr>
          <p:spPr bwMode="auto">
            <a:xfrm>
              <a:off x="5926138" y="3187700"/>
              <a:ext cx="9525" cy="3175"/>
            </a:xfrm>
            <a:custGeom>
              <a:avLst/>
              <a:gdLst>
                <a:gd name="T0" fmla="*/ 5 w 8"/>
                <a:gd name="T1" fmla="*/ 0 h 2"/>
                <a:gd name="T2" fmla="*/ 0 w 8"/>
                <a:gd name="T3" fmla="*/ 0 h 2"/>
                <a:gd name="T4" fmla="*/ 0 w 8"/>
                <a:gd name="T5" fmla="*/ 0 h 2"/>
                <a:gd name="T6" fmla="*/ 5 w 8"/>
                <a:gd name="T7" fmla="*/ 0 h 2"/>
                <a:gd name="T8" fmla="*/ 0 w 8"/>
                <a:gd name="T9" fmla="*/ 0 h 2"/>
                <a:gd name="T10" fmla="*/ 0 w 8"/>
                <a:gd name="T11" fmla="*/ 2 h 2"/>
                <a:gd name="T12" fmla="*/ 8 w 8"/>
                <a:gd name="T13" fmla="*/ 2 h 2"/>
                <a:gd name="T14" fmla="*/ 8 w 8"/>
                <a:gd name="T15" fmla="*/ 2 h 2"/>
                <a:gd name="T16" fmla="*/ 5 w 8"/>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
                  <a:moveTo>
                    <a:pt x="5" y="0"/>
                  </a:moveTo>
                  <a:cubicBezTo>
                    <a:pt x="0" y="0"/>
                    <a:pt x="0" y="0"/>
                    <a:pt x="0" y="0"/>
                  </a:cubicBezTo>
                  <a:cubicBezTo>
                    <a:pt x="0" y="0"/>
                    <a:pt x="0" y="0"/>
                    <a:pt x="0" y="0"/>
                  </a:cubicBezTo>
                  <a:cubicBezTo>
                    <a:pt x="5" y="0"/>
                    <a:pt x="5" y="0"/>
                    <a:pt x="5" y="0"/>
                  </a:cubicBezTo>
                  <a:cubicBezTo>
                    <a:pt x="0" y="0"/>
                    <a:pt x="0" y="0"/>
                    <a:pt x="0" y="0"/>
                  </a:cubicBezTo>
                  <a:cubicBezTo>
                    <a:pt x="0" y="2"/>
                    <a:pt x="0" y="2"/>
                    <a:pt x="0" y="2"/>
                  </a:cubicBezTo>
                  <a:cubicBezTo>
                    <a:pt x="8" y="2"/>
                    <a:pt x="8" y="2"/>
                    <a:pt x="8" y="2"/>
                  </a:cubicBezTo>
                  <a:cubicBezTo>
                    <a:pt x="8" y="2"/>
                    <a:pt x="8" y="2"/>
                    <a:pt x="8" y="2"/>
                  </a:cubicBezTo>
                  <a:cubicBezTo>
                    <a:pt x="8" y="1"/>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 name="Freeform 8486">
              <a:extLst>
                <a:ext uri="{FF2B5EF4-FFF2-40B4-BE49-F238E27FC236}">
                  <a16:creationId xmlns:a16="http://schemas.microsoft.com/office/drawing/2014/main" id="{5FDA29AD-A865-404D-BCDA-8BF73DD68D46}"/>
                </a:ext>
              </a:extLst>
            </p:cNvPr>
            <p:cNvSpPr>
              <a:spLocks noEditPoints="1"/>
            </p:cNvSpPr>
            <p:nvPr/>
          </p:nvSpPr>
          <p:spPr bwMode="auto">
            <a:xfrm>
              <a:off x="5926138" y="3186113"/>
              <a:ext cx="9525" cy="7938"/>
            </a:xfrm>
            <a:custGeom>
              <a:avLst/>
              <a:gdLst>
                <a:gd name="T0" fmla="*/ 7 w 8"/>
                <a:gd name="T1" fmla="*/ 6 h 6"/>
                <a:gd name="T2" fmla="*/ 7 w 8"/>
                <a:gd name="T3" fmla="*/ 6 h 6"/>
                <a:gd name="T4" fmla="*/ 7 w 8"/>
                <a:gd name="T5" fmla="*/ 6 h 6"/>
                <a:gd name="T6" fmla="*/ 7 w 8"/>
                <a:gd name="T7" fmla="*/ 6 h 6"/>
                <a:gd name="T8" fmla="*/ 8 w 8"/>
                <a:gd name="T9" fmla="*/ 3 h 6"/>
                <a:gd name="T10" fmla="*/ 7 w 8"/>
                <a:gd name="T11" fmla="*/ 5 h 6"/>
                <a:gd name="T12" fmla="*/ 8 w 8"/>
                <a:gd name="T13" fmla="*/ 3 h 6"/>
                <a:gd name="T14" fmla="*/ 5 w 8"/>
                <a:gd name="T15" fmla="*/ 0 h 6"/>
                <a:gd name="T16" fmla="*/ 0 w 8"/>
                <a:gd name="T17" fmla="*/ 0 h 6"/>
                <a:gd name="T18" fmla="*/ 0 w 8"/>
                <a:gd name="T19" fmla="*/ 1 h 6"/>
                <a:gd name="T20" fmla="*/ 5 w 8"/>
                <a:gd name="T21" fmla="*/ 1 h 6"/>
                <a:gd name="T22" fmla="*/ 8 w 8"/>
                <a:gd name="T23" fmla="*/ 3 h 6"/>
                <a:gd name="T24" fmla="*/ 8 w 8"/>
                <a:gd name="T25" fmla="*/ 3 h 6"/>
                <a:gd name="T26" fmla="*/ 8 w 8"/>
                <a:gd name="T27" fmla="*/ 3 h 6"/>
                <a:gd name="T28" fmla="*/ 8 w 8"/>
                <a:gd name="T29" fmla="*/ 3 h 6"/>
                <a:gd name="T30" fmla="*/ 8 w 8"/>
                <a:gd name="T31" fmla="*/ 3 h 6"/>
                <a:gd name="T32" fmla="*/ 5 w 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6">
                  <a:moveTo>
                    <a:pt x="7" y="6"/>
                  </a:moveTo>
                  <a:cubicBezTo>
                    <a:pt x="7" y="6"/>
                    <a:pt x="7" y="6"/>
                    <a:pt x="7" y="6"/>
                  </a:cubicBezTo>
                  <a:cubicBezTo>
                    <a:pt x="7" y="6"/>
                    <a:pt x="7" y="6"/>
                    <a:pt x="7" y="6"/>
                  </a:cubicBezTo>
                  <a:cubicBezTo>
                    <a:pt x="7" y="6"/>
                    <a:pt x="7" y="6"/>
                    <a:pt x="7" y="6"/>
                  </a:cubicBezTo>
                  <a:moveTo>
                    <a:pt x="8" y="3"/>
                  </a:moveTo>
                  <a:cubicBezTo>
                    <a:pt x="8" y="4"/>
                    <a:pt x="8" y="5"/>
                    <a:pt x="7" y="5"/>
                  </a:cubicBezTo>
                  <a:cubicBezTo>
                    <a:pt x="8" y="5"/>
                    <a:pt x="8" y="4"/>
                    <a:pt x="8" y="3"/>
                  </a:cubicBezTo>
                  <a:moveTo>
                    <a:pt x="5" y="0"/>
                  </a:moveTo>
                  <a:cubicBezTo>
                    <a:pt x="0" y="0"/>
                    <a:pt x="0" y="0"/>
                    <a:pt x="0" y="0"/>
                  </a:cubicBezTo>
                  <a:cubicBezTo>
                    <a:pt x="0" y="1"/>
                    <a:pt x="0" y="1"/>
                    <a:pt x="0" y="1"/>
                  </a:cubicBezTo>
                  <a:cubicBezTo>
                    <a:pt x="5" y="1"/>
                    <a:pt x="5" y="1"/>
                    <a:pt x="5" y="1"/>
                  </a:cubicBezTo>
                  <a:cubicBezTo>
                    <a:pt x="7" y="1"/>
                    <a:pt x="8" y="2"/>
                    <a:pt x="8" y="3"/>
                  </a:cubicBezTo>
                  <a:cubicBezTo>
                    <a:pt x="8" y="3"/>
                    <a:pt x="8" y="3"/>
                    <a:pt x="8" y="3"/>
                  </a:cubicBezTo>
                  <a:cubicBezTo>
                    <a:pt x="8" y="3"/>
                    <a:pt x="8" y="3"/>
                    <a:pt x="8" y="3"/>
                  </a:cubicBezTo>
                  <a:cubicBezTo>
                    <a:pt x="8" y="3"/>
                    <a:pt x="8" y="3"/>
                    <a:pt x="8" y="3"/>
                  </a:cubicBezTo>
                  <a:cubicBezTo>
                    <a:pt x="8" y="3"/>
                    <a:pt x="8" y="3"/>
                    <a:pt x="8" y="3"/>
                  </a:cubicBezTo>
                  <a:cubicBezTo>
                    <a:pt x="8" y="2"/>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 name="Freeform 8487">
              <a:extLst>
                <a:ext uri="{FF2B5EF4-FFF2-40B4-BE49-F238E27FC236}">
                  <a16:creationId xmlns:a16="http://schemas.microsoft.com/office/drawing/2014/main" id="{D08E41E2-5264-483A-8469-C114D4F7B0BE}"/>
                </a:ext>
              </a:extLst>
            </p:cNvPr>
            <p:cNvSpPr>
              <a:spLocks/>
            </p:cNvSpPr>
            <p:nvPr/>
          </p:nvSpPr>
          <p:spPr bwMode="auto">
            <a:xfrm>
              <a:off x="5926138" y="3190875"/>
              <a:ext cx="9525" cy="3175"/>
            </a:xfrm>
            <a:custGeom>
              <a:avLst/>
              <a:gdLst>
                <a:gd name="T0" fmla="*/ 8 w 8"/>
                <a:gd name="T1" fmla="*/ 0 h 3"/>
                <a:gd name="T2" fmla="*/ 0 w 8"/>
                <a:gd name="T3" fmla="*/ 0 h 3"/>
                <a:gd name="T4" fmla="*/ 0 w 8"/>
                <a:gd name="T5" fmla="*/ 3 h 3"/>
                <a:gd name="T6" fmla="*/ 5 w 8"/>
                <a:gd name="T7" fmla="*/ 3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0" y="0"/>
                    <a:pt x="0" y="0"/>
                    <a:pt x="0" y="0"/>
                  </a:cubicBezTo>
                  <a:cubicBezTo>
                    <a:pt x="0" y="3"/>
                    <a:pt x="0" y="3"/>
                    <a:pt x="0" y="3"/>
                  </a:cubicBezTo>
                  <a:cubicBezTo>
                    <a:pt x="5" y="3"/>
                    <a:pt x="5" y="3"/>
                    <a:pt x="5" y="3"/>
                  </a:cubicBezTo>
                  <a:cubicBezTo>
                    <a:pt x="7" y="3"/>
                    <a:pt x="8" y="2"/>
                    <a:pt x="8" y="0"/>
                  </a:cubicBezTo>
                </a:path>
              </a:pathLst>
            </a:custGeom>
            <a:solidFill>
              <a:srgbClr val="EB6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 name="Freeform 8488">
              <a:extLst>
                <a:ext uri="{FF2B5EF4-FFF2-40B4-BE49-F238E27FC236}">
                  <a16:creationId xmlns:a16="http://schemas.microsoft.com/office/drawing/2014/main" id="{F5EEEA3F-D90C-42D2-9603-7EB453AF18AE}"/>
                </a:ext>
              </a:extLst>
            </p:cNvPr>
            <p:cNvSpPr>
              <a:spLocks/>
            </p:cNvSpPr>
            <p:nvPr/>
          </p:nvSpPr>
          <p:spPr bwMode="auto">
            <a:xfrm>
              <a:off x="5926138" y="3190875"/>
              <a:ext cx="9525" cy="3175"/>
            </a:xfrm>
            <a:custGeom>
              <a:avLst/>
              <a:gdLst>
                <a:gd name="T0" fmla="*/ 8 w 8"/>
                <a:gd name="T1" fmla="*/ 0 h 3"/>
                <a:gd name="T2" fmla="*/ 8 w 8"/>
                <a:gd name="T3" fmla="*/ 0 h 3"/>
                <a:gd name="T4" fmla="*/ 5 w 8"/>
                <a:gd name="T5" fmla="*/ 3 h 3"/>
                <a:gd name="T6" fmla="*/ 0 w 8"/>
                <a:gd name="T7" fmla="*/ 3 h 3"/>
                <a:gd name="T8" fmla="*/ 0 w 8"/>
                <a:gd name="T9" fmla="*/ 3 h 3"/>
                <a:gd name="T10" fmla="*/ 5 w 8"/>
                <a:gd name="T11" fmla="*/ 3 h 3"/>
                <a:gd name="T12" fmla="*/ 6 w 8"/>
                <a:gd name="T13" fmla="*/ 3 h 3"/>
                <a:gd name="T14" fmla="*/ 6 w 8"/>
                <a:gd name="T15" fmla="*/ 3 h 3"/>
                <a:gd name="T16" fmla="*/ 6 w 8"/>
                <a:gd name="T17" fmla="*/ 3 h 3"/>
                <a:gd name="T18" fmla="*/ 7 w 8"/>
                <a:gd name="T19" fmla="*/ 3 h 3"/>
                <a:gd name="T20" fmla="*/ 7 w 8"/>
                <a:gd name="T21" fmla="*/ 3 h 3"/>
                <a:gd name="T22" fmla="*/ 7 w 8"/>
                <a:gd name="T23" fmla="*/ 3 h 3"/>
                <a:gd name="T24" fmla="*/ 7 w 8"/>
                <a:gd name="T25" fmla="*/ 2 h 3"/>
                <a:gd name="T26" fmla="*/ 7 w 8"/>
                <a:gd name="T27" fmla="*/ 2 h 3"/>
                <a:gd name="T28" fmla="*/ 7 w 8"/>
                <a:gd name="T29" fmla="*/ 2 h 3"/>
                <a:gd name="T30" fmla="*/ 8 w 8"/>
                <a:gd name="T31" fmla="*/ 0 h 3"/>
                <a:gd name="T32" fmla="*/ 8 w 8"/>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3">
                  <a:moveTo>
                    <a:pt x="8" y="0"/>
                  </a:moveTo>
                  <a:cubicBezTo>
                    <a:pt x="8" y="0"/>
                    <a:pt x="8" y="0"/>
                    <a:pt x="8" y="0"/>
                  </a:cubicBezTo>
                  <a:cubicBezTo>
                    <a:pt x="8" y="2"/>
                    <a:pt x="7" y="3"/>
                    <a:pt x="5" y="3"/>
                  </a:cubicBezTo>
                  <a:cubicBezTo>
                    <a:pt x="0" y="3"/>
                    <a:pt x="0" y="3"/>
                    <a:pt x="0" y="3"/>
                  </a:cubicBezTo>
                  <a:cubicBezTo>
                    <a:pt x="0" y="3"/>
                    <a:pt x="0" y="3"/>
                    <a:pt x="0" y="3"/>
                  </a:cubicBezTo>
                  <a:cubicBezTo>
                    <a:pt x="5" y="3"/>
                    <a:pt x="5" y="3"/>
                    <a:pt x="5" y="3"/>
                  </a:cubicBezTo>
                  <a:cubicBezTo>
                    <a:pt x="6" y="3"/>
                    <a:pt x="6" y="3"/>
                    <a:pt x="6" y="3"/>
                  </a:cubicBezTo>
                  <a:cubicBezTo>
                    <a:pt x="6" y="3"/>
                    <a:pt x="6" y="3"/>
                    <a:pt x="6" y="3"/>
                  </a:cubicBezTo>
                  <a:cubicBezTo>
                    <a:pt x="6" y="3"/>
                    <a:pt x="6" y="3"/>
                    <a:pt x="6" y="3"/>
                  </a:cubicBezTo>
                  <a:cubicBezTo>
                    <a:pt x="7" y="3"/>
                    <a:pt x="7" y="3"/>
                    <a:pt x="7" y="3"/>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8" y="2"/>
                    <a:pt x="8" y="1"/>
                    <a:pt x="8" y="0"/>
                  </a:cubicBezTo>
                  <a:cubicBezTo>
                    <a:pt x="8" y="0"/>
                    <a:pt x="8" y="0"/>
                    <a:pt x="8" y="0"/>
                  </a:cubicBezTo>
                </a:path>
              </a:pathLst>
            </a:custGeom>
            <a:solidFill>
              <a:srgbClr val="D1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 name="Rectangle 8489">
              <a:extLst>
                <a:ext uri="{FF2B5EF4-FFF2-40B4-BE49-F238E27FC236}">
                  <a16:creationId xmlns:a16="http://schemas.microsoft.com/office/drawing/2014/main" id="{57E523C8-8779-4635-A0BF-29F217A4AD7B}"/>
                </a:ext>
              </a:extLst>
            </p:cNvPr>
            <p:cNvSpPr>
              <a:spLocks noChangeArrowheads="1"/>
            </p:cNvSpPr>
            <p:nvPr/>
          </p:nvSpPr>
          <p:spPr bwMode="auto">
            <a:xfrm>
              <a:off x="5926138" y="3187700"/>
              <a:ext cx="6350" cy="1588"/>
            </a:xfrm>
            <a:prstGeom prst="rect">
              <a:avLst/>
            </a:prstGeom>
            <a:solidFill>
              <a:srgbClr val="F7BEB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 name="Freeform 8490">
              <a:extLst>
                <a:ext uri="{FF2B5EF4-FFF2-40B4-BE49-F238E27FC236}">
                  <a16:creationId xmlns:a16="http://schemas.microsoft.com/office/drawing/2014/main" id="{3A5767F5-09EB-482A-A0DA-9F3B0F4856CE}"/>
                </a:ext>
              </a:extLst>
            </p:cNvPr>
            <p:cNvSpPr>
              <a:spLocks/>
            </p:cNvSpPr>
            <p:nvPr/>
          </p:nvSpPr>
          <p:spPr bwMode="auto">
            <a:xfrm>
              <a:off x="5926138" y="3187700"/>
              <a:ext cx="6350" cy="0"/>
            </a:xfrm>
            <a:custGeom>
              <a:avLst/>
              <a:gdLst>
                <a:gd name="T0" fmla="*/ 4 w 4"/>
                <a:gd name="T1" fmla="*/ 0 w 4"/>
                <a:gd name="T2" fmla="*/ 0 w 4"/>
                <a:gd name="T3" fmla="*/ 4 w 4"/>
              </a:gdLst>
              <a:ahLst/>
              <a:cxnLst>
                <a:cxn ang="0">
                  <a:pos x="T0" y="0"/>
                </a:cxn>
                <a:cxn ang="0">
                  <a:pos x="T1" y="0"/>
                </a:cxn>
                <a:cxn ang="0">
                  <a:pos x="T2" y="0"/>
                </a:cxn>
                <a:cxn ang="0">
                  <a:pos x="T3" y="0"/>
                </a:cxn>
              </a:cxnLst>
              <a:rect l="0" t="0" r="r" b="b"/>
              <a:pathLst>
                <a:path w="4">
                  <a:moveTo>
                    <a:pt x="4" y="0"/>
                  </a:moveTo>
                  <a:lnTo>
                    <a:pt x="0" y="0"/>
                  </a:lnTo>
                  <a:lnTo>
                    <a:pt x="0"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 name="Freeform 8491">
              <a:extLst>
                <a:ext uri="{FF2B5EF4-FFF2-40B4-BE49-F238E27FC236}">
                  <a16:creationId xmlns:a16="http://schemas.microsoft.com/office/drawing/2014/main" id="{D8B0C1B4-3CBE-47F1-BCAB-0D9CD113E23D}"/>
                </a:ext>
              </a:extLst>
            </p:cNvPr>
            <p:cNvSpPr>
              <a:spLocks/>
            </p:cNvSpPr>
            <p:nvPr/>
          </p:nvSpPr>
          <p:spPr bwMode="auto">
            <a:xfrm>
              <a:off x="5926138" y="3195638"/>
              <a:ext cx="9525" cy="4763"/>
            </a:xfrm>
            <a:custGeom>
              <a:avLst/>
              <a:gdLst>
                <a:gd name="T0" fmla="*/ 5 w 8"/>
                <a:gd name="T1" fmla="*/ 0 h 3"/>
                <a:gd name="T2" fmla="*/ 0 w 8"/>
                <a:gd name="T3" fmla="*/ 0 h 3"/>
                <a:gd name="T4" fmla="*/ 0 w 8"/>
                <a:gd name="T5" fmla="*/ 1 h 3"/>
                <a:gd name="T6" fmla="*/ 5 w 8"/>
                <a:gd name="T7" fmla="*/ 1 h 3"/>
                <a:gd name="T8" fmla="*/ 0 w 8"/>
                <a:gd name="T9" fmla="*/ 1 h 3"/>
                <a:gd name="T10" fmla="*/ 0 w 8"/>
                <a:gd name="T11" fmla="*/ 3 h 3"/>
                <a:gd name="T12" fmla="*/ 8 w 8"/>
                <a:gd name="T13" fmla="*/ 3 h 3"/>
                <a:gd name="T14" fmla="*/ 8 w 8"/>
                <a:gd name="T15" fmla="*/ 3 h 3"/>
                <a:gd name="T16" fmla="*/ 5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5" y="0"/>
                  </a:moveTo>
                  <a:cubicBezTo>
                    <a:pt x="0" y="0"/>
                    <a:pt x="0" y="0"/>
                    <a:pt x="0" y="0"/>
                  </a:cubicBezTo>
                  <a:cubicBezTo>
                    <a:pt x="0" y="1"/>
                    <a:pt x="0" y="1"/>
                    <a:pt x="0" y="1"/>
                  </a:cubicBezTo>
                  <a:cubicBezTo>
                    <a:pt x="5" y="1"/>
                    <a:pt x="5" y="1"/>
                    <a:pt x="5" y="1"/>
                  </a:cubicBezTo>
                  <a:cubicBezTo>
                    <a:pt x="0" y="1"/>
                    <a:pt x="0" y="1"/>
                    <a:pt x="0" y="1"/>
                  </a:cubicBezTo>
                  <a:cubicBezTo>
                    <a:pt x="0" y="3"/>
                    <a:pt x="0" y="3"/>
                    <a:pt x="0" y="3"/>
                  </a:cubicBezTo>
                  <a:cubicBezTo>
                    <a:pt x="8" y="3"/>
                    <a:pt x="8" y="3"/>
                    <a:pt x="8" y="3"/>
                  </a:cubicBezTo>
                  <a:cubicBezTo>
                    <a:pt x="8" y="3"/>
                    <a:pt x="8" y="3"/>
                    <a:pt x="8" y="3"/>
                  </a:cubicBezTo>
                  <a:cubicBezTo>
                    <a:pt x="8" y="1"/>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 name="Freeform 8492">
              <a:extLst>
                <a:ext uri="{FF2B5EF4-FFF2-40B4-BE49-F238E27FC236}">
                  <a16:creationId xmlns:a16="http://schemas.microsoft.com/office/drawing/2014/main" id="{904A84FA-6024-44C8-BEAA-2784D5C51712}"/>
                </a:ext>
              </a:extLst>
            </p:cNvPr>
            <p:cNvSpPr>
              <a:spLocks noEditPoints="1"/>
            </p:cNvSpPr>
            <p:nvPr/>
          </p:nvSpPr>
          <p:spPr bwMode="auto">
            <a:xfrm>
              <a:off x="5926138" y="3195638"/>
              <a:ext cx="9525" cy="4763"/>
            </a:xfrm>
            <a:custGeom>
              <a:avLst/>
              <a:gdLst>
                <a:gd name="T0" fmla="*/ 8 w 8"/>
                <a:gd name="T1" fmla="*/ 4 h 4"/>
                <a:gd name="T2" fmla="*/ 8 w 8"/>
                <a:gd name="T3" fmla="*/ 4 h 4"/>
                <a:gd name="T4" fmla="*/ 8 w 8"/>
                <a:gd name="T5" fmla="*/ 4 h 4"/>
                <a:gd name="T6" fmla="*/ 8 w 8"/>
                <a:gd name="T7" fmla="*/ 3 h 4"/>
                <a:gd name="T8" fmla="*/ 8 w 8"/>
                <a:gd name="T9" fmla="*/ 4 h 4"/>
                <a:gd name="T10" fmla="*/ 8 w 8"/>
                <a:gd name="T11" fmla="*/ 3 h 4"/>
                <a:gd name="T12" fmla="*/ 5 w 8"/>
                <a:gd name="T13" fmla="*/ 0 h 4"/>
                <a:gd name="T14" fmla="*/ 0 w 8"/>
                <a:gd name="T15" fmla="*/ 0 h 4"/>
                <a:gd name="T16" fmla="*/ 0 w 8"/>
                <a:gd name="T17" fmla="*/ 0 h 4"/>
                <a:gd name="T18" fmla="*/ 5 w 8"/>
                <a:gd name="T19" fmla="*/ 0 h 4"/>
                <a:gd name="T20" fmla="*/ 8 w 8"/>
                <a:gd name="T21" fmla="*/ 3 h 4"/>
                <a:gd name="T22" fmla="*/ 8 w 8"/>
                <a:gd name="T23" fmla="*/ 3 h 4"/>
                <a:gd name="T24" fmla="*/ 8 w 8"/>
                <a:gd name="T25" fmla="*/ 3 h 4"/>
                <a:gd name="T26" fmla="*/ 8 w 8"/>
                <a:gd name="T27" fmla="*/ 3 h 4"/>
                <a:gd name="T28" fmla="*/ 8 w 8"/>
                <a:gd name="T29" fmla="*/ 3 h 4"/>
                <a:gd name="T30" fmla="*/ 5 w 8"/>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4">
                  <a:moveTo>
                    <a:pt x="8" y="4"/>
                  </a:moveTo>
                  <a:cubicBezTo>
                    <a:pt x="8" y="4"/>
                    <a:pt x="8" y="4"/>
                    <a:pt x="8" y="4"/>
                  </a:cubicBezTo>
                  <a:cubicBezTo>
                    <a:pt x="8" y="4"/>
                    <a:pt x="8" y="4"/>
                    <a:pt x="8" y="4"/>
                  </a:cubicBezTo>
                  <a:moveTo>
                    <a:pt x="8" y="3"/>
                  </a:moveTo>
                  <a:cubicBezTo>
                    <a:pt x="8" y="3"/>
                    <a:pt x="8" y="4"/>
                    <a:pt x="8" y="4"/>
                  </a:cubicBezTo>
                  <a:cubicBezTo>
                    <a:pt x="8" y="4"/>
                    <a:pt x="8" y="3"/>
                    <a:pt x="8" y="3"/>
                  </a:cubicBezTo>
                  <a:moveTo>
                    <a:pt x="5" y="0"/>
                  </a:moveTo>
                  <a:cubicBezTo>
                    <a:pt x="0" y="0"/>
                    <a:pt x="0" y="0"/>
                    <a:pt x="0" y="0"/>
                  </a:cubicBezTo>
                  <a:cubicBezTo>
                    <a:pt x="0" y="0"/>
                    <a:pt x="0" y="0"/>
                    <a:pt x="0" y="0"/>
                  </a:cubicBezTo>
                  <a:cubicBezTo>
                    <a:pt x="5" y="0"/>
                    <a:pt x="5" y="0"/>
                    <a:pt x="5" y="0"/>
                  </a:cubicBezTo>
                  <a:cubicBezTo>
                    <a:pt x="7" y="0"/>
                    <a:pt x="8" y="1"/>
                    <a:pt x="8" y="3"/>
                  </a:cubicBezTo>
                  <a:cubicBezTo>
                    <a:pt x="8" y="3"/>
                    <a:pt x="8" y="3"/>
                    <a:pt x="8" y="3"/>
                  </a:cubicBezTo>
                  <a:cubicBezTo>
                    <a:pt x="8" y="3"/>
                    <a:pt x="8" y="3"/>
                    <a:pt x="8" y="3"/>
                  </a:cubicBezTo>
                  <a:cubicBezTo>
                    <a:pt x="8" y="3"/>
                    <a:pt x="8" y="3"/>
                    <a:pt x="8" y="3"/>
                  </a:cubicBezTo>
                  <a:cubicBezTo>
                    <a:pt x="8" y="3"/>
                    <a:pt x="8" y="3"/>
                    <a:pt x="8" y="3"/>
                  </a:cubicBezTo>
                  <a:cubicBezTo>
                    <a:pt x="8" y="1"/>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 name="Freeform 8493">
              <a:extLst>
                <a:ext uri="{FF2B5EF4-FFF2-40B4-BE49-F238E27FC236}">
                  <a16:creationId xmlns:a16="http://schemas.microsoft.com/office/drawing/2014/main" id="{ECE35713-08E9-4286-8ACB-C7DEFED0DA7F}"/>
                </a:ext>
              </a:extLst>
            </p:cNvPr>
            <p:cNvSpPr>
              <a:spLocks/>
            </p:cNvSpPr>
            <p:nvPr/>
          </p:nvSpPr>
          <p:spPr bwMode="auto">
            <a:xfrm>
              <a:off x="5926138" y="3200400"/>
              <a:ext cx="9525" cy="3175"/>
            </a:xfrm>
            <a:custGeom>
              <a:avLst/>
              <a:gdLst>
                <a:gd name="T0" fmla="*/ 8 w 8"/>
                <a:gd name="T1" fmla="*/ 0 h 3"/>
                <a:gd name="T2" fmla="*/ 0 w 8"/>
                <a:gd name="T3" fmla="*/ 0 h 3"/>
                <a:gd name="T4" fmla="*/ 0 w 8"/>
                <a:gd name="T5" fmla="*/ 3 h 3"/>
                <a:gd name="T6" fmla="*/ 5 w 8"/>
                <a:gd name="T7" fmla="*/ 3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0" y="0"/>
                    <a:pt x="0" y="0"/>
                    <a:pt x="0" y="0"/>
                  </a:cubicBezTo>
                  <a:cubicBezTo>
                    <a:pt x="0" y="3"/>
                    <a:pt x="0" y="3"/>
                    <a:pt x="0" y="3"/>
                  </a:cubicBezTo>
                  <a:cubicBezTo>
                    <a:pt x="5" y="3"/>
                    <a:pt x="5" y="3"/>
                    <a:pt x="5" y="3"/>
                  </a:cubicBezTo>
                  <a:cubicBezTo>
                    <a:pt x="7" y="3"/>
                    <a:pt x="8" y="1"/>
                    <a:pt x="8" y="0"/>
                  </a:cubicBezTo>
                </a:path>
              </a:pathLst>
            </a:custGeom>
            <a:solidFill>
              <a:srgbClr val="EB6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 name="Freeform 8494">
              <a:extLst>
                <a:ext uri="{FF2B5EF4-FFF2-40B4-BE49-F238E27FC236}">
                  <a16:creationId xmlns:a16="http://schemas.microsoft.com/office/drawing/2014/main" id="{7025BCBB-8FAF-4627-86D2-EF8B3F8CDEF5}"/>
                </a:ext>
              </a:extLst>
            </p:cNvPr>
            <p:cNvSpPr>
              <a:spLocks/>
            </p:cNvSpPr>
            <p:nvPr/>
          </p:nvSpPr>
          <p:spPr bwMode="auto">
            <a:xfrm>
              <a:off x="5926138" y="3200400"/>
              <a:ext cx="9525" cy="3175"/>
            </a:xfrm>
            <a:custGeom>
              <a:avLst/>
              <a:gdLst>
                <a:gd name="T0" fmla="*/ 8 w 8"/>
                <a:gd name="T1" fmla="*/ 0 h 3"/>
                <a:gd name="T2" fmla="*/ 8 w 8"/>
                <a:gd name="T3" fmla="*/ 0 h 3"/>
                <a:gd name="T4" fmla="*/ 5 w 8"/>
                <a:gd name="T5" fmla="*/ 3 h 3"/>
                <a:gd name="T6" fmla="*/ 0 w 8"/>
                <a:gd name="T7" fmla="*/ 3 h 3"/>
                <a:gd name="T8" fmla="*/ 0 w 8"/>
                <a:gd name="T9" fmla="*/ 3 h 3"/>
                <a:gd name="T10" fmla="*/ 5 w 8"/>
                <a:gd name="T11" fmla="*/ 3 h 3"/>
                <a:gd name="T12" fmla="*/ 6 w 8"/>
                <a:gd name="T13" fmla="*/ 3 h 3"/>
                <a:gd name="T14" fmla="*/ 6 w 8"/>
                <a:gd name="T15" fmla="*/ 3 h 3"/>
                <a:gd name="T16" fmla="*/ 6 w 8"/>
                <a:gd name="T17" fmla="*/ 3 h 3"/>
                <a:gd name="T18" fmla="*/ 7 w 8"/>
                <a:gd name="T19" fmla="*/ 2 h 3"/>
                <a:gd name="T20" fmla="*/ 7 w 8"/>
                <a:gd name="T21" fmla="*/ 2 h 3"/>
                <a:gd name="T22" fmla="*/ 7 w 8"/>
                <a:gd name="T23" fmla="*/ 2 h 3"/>
                <a:gd name="T24" fmla="*/ 7 w 8"/>
                <a:gd name="T25" fmla="*/ 2 h 3"/>
                <a:gd name="T26" fmla="*/ 8 w 8"/>
                <a:gd name="T27" fmla="*/ 1 h 3"/>
                <a:gd name="T28" fmla="*/ 8 w 8"/>
                <a:gd name="T29" fmla="*/ 1 h 3"/>
                <a:gd name="T30" fmla="*/ 8 w 8"/>
                <a:gd name="T31" fmla="*/ 1 h 3"/>
                <a:gd name="T32" fmla="*/ 8 w 8"/>
                <a:gd name="T33" fmla="*/ 0 h 3"/>
                <a:gd name="T34" fmla="*/ 8 w 8"/>
                <a:gd name="T3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3">
                  <a:moveTo>
                    <a:pt x="8" y="0"/>
                  </a:moveTo>
                  <a:cubicBezTo>
                    <a:pt x="8" y="0"/>
                    <a:pt x="8" y="0"/>
                    <a:pt x="8" y="0"/>
                  </a:cubicBezTo>
                  <a:cubicBezTo>
                    <a:pt x="8" y="1"/>
                    <a:pt x="7" y="3"/>
                    <a:pt x="5" y="3"/>
                  </a:cubicBezTo>
                  <a:cubicBezTo>
                    <a:pt x="0" y="3"/>
                    <a:pt x="0" y="3"/>
                    <a:pt x="0" y="3"/>
                  </a:cubicBezTo>
                  <a:cubicBezTo>
                    <a:pt x="0" y="3"/>
                    <a:pt x="0" y="3"/>
                    <a:pt x="0" y="3"/>
                  </a:cubicBezTo>
                  <a:cubicBezTo>
                    <a:pt x="5" y="3"/>
                    <a:pt x="5" y="3"/>
                    <a:pt x="5" y="3"/>
                  </a:cubicBezTo>
                  <a:cubicBezTo>
                    <a:pt x="6" y="3"/>
                    <a:pt x="6" y="3"/>
                    <a:pt x="6" y="3"/>
                  </a:cubicBezTo>
                  <a:cubicBezTo>
                    <a:pt x="6" y="3"/>
                    <a:pt x="6" y="3"/>
                    <a:pt x="6" y="3"/>
                  </a:cubicBezTo>
                  <a:cubicBezTo>
                    <a:pt x="6" y="3"/>
                    <a:pt x="6" y="3"/>
                    <a:pt x="6" y="3"/>
                  </a:cubicBezTo>
                  <a:cubicBezTo>
                    <a:pt x="7" y="2"/>
                    <a:pt x="7" y="2"/>
                    <a:pt x="7" y="2"/>
                  </a:cubicBezTo>
                  <a:cubicBezTo>
                    <a:pt x="7" y="2"/>
                    <a:pt x="7" y="2"/>
                    <a:pt x="7" y="2"/>
                  </a:cubicBezTo>
                  <a:cubicBezTo>
                    <a:pt x="7" y="2"/>
                    <a:pt x="7" y="2"/>
                    <a:pt x="7" y="2"/>
                  </a:cubicBezTo>
                  <a:cubicBezTo>
                    <a:pt x="7" y="2"/>
                    <a:pt x="7" y="2"/>
                    <a:pt x="7" y="2"/>
                  </a:cubicBezTo>
                  <a:cubicBezTo>
                    <a:pt x="8" y="2"/>
                    <a:pt x="8" y="1"/>
                    <a:pt x="8" y="1"/>
                  </a:cubicBezTo>
                  <a:cubicBezTo>
                    <a:pt x="8" y="1"/>
                    <a:pt x="8" y="1"/>
                    <a:pt x="8" y="1"/>
                  </a:cubicBezTo>
                  <a:cubicBezTo>
                    <a:pt x="8" y="1"/>
                    <a:pt x="8" y="1"/>
                    <a:pt x="8" y="1"/>
                  </a:cubicBezTo>
                  <a:cubicBezTo>
                    <a:pt x="8" y="1"/>
                    <a:pt x="8" y="0"/>
                    <a:pt x="8" y="0"/>
                  </a:cubicBezTo>
                  <a:cubicBezTo>
                    <a:pt x="8" y="0"/>
                    <a:pt x="8" y="0"/>
                    <a:pt x="8" y="0"/>
                  </a:cubicBezTo>
                </a:path>
              </a:pathLst>
            </a:custGeom>
            <a:solidFill>
              <a:srgbClr val="D1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 name="Rectangle 8495">
              <a:extLst>
                <a:ext uri="{FF2B5EF4-FFF2-40B4-BE49-F238E27FC236}">
                  <a16:creationId xmlns:a16="http://schemas.microsoft.com/office/drawing/2014/main" id="{3613CF42-410E-4EBC-AE97-D5BA5C4AD1E9}"/>
                </a:ext>
              </a:extLst>
            </p:cNvPr>
            <p:cNvSpPr>
              <a:spLocks noChangeArrowheads="1"/>
            </p:cNvSpPr>
            <p:nvPr/>
          </p:nvSpPr>
          <p:spPr bwMode="auto">
            <a:xfrm>
              <a:off x="5926138" y="3197225"/>
              <a:ext cx="6350" cy="1588"/>
            </a:xfrm>
            <a:prstGeom prst="rect">
              <a:avLst/>
            </a:prstGeom>
            <a:solidFill>
              <a:srgbClr val="F7BEB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3" name="Freeform 8496">
              <a:extLst>
                <a:ext uri="{FF2B5EF4-FFF2-40B4-BE49-F238E27FC236}">
                  <a16:creationId xmlns:a16="http://schemas.microsoft.com/office/drawing/2014/main" id="{963E33B3-4715-4FED-94F1-2215BA377EC3}"/>
                </a:ext>
              </a:extLst>
            </p:cNvPr>
            <p:cNvSpPr>
              <a:spLocks/>
            </p:cNvSpPr>
            <p:nvPr/>
          </p:nvSpPr>
          <p:spPr bwMode="auto">
            <a:xfrm>
              <a:off x="5926138" y="3197225"/>
              <a:ext cx="6350" cy="0"/>
            </a:xfrm>
            <a:custGeom>
              <a:avLst/>
              <a:gdLst>
                <a:gd name="T0" fmla="*/ 4 w 4"/>
                <a:gd name="T1" fmla="*/ 0 w 4"/>
                <a:gd name="T2" fmla="*/ 0 w 4"/>
                <a:gd name="T3" fmla="*/ 4 w 4"/>
              </a:gdLst>
              <a:ahLst/>
              <a:cxnLst>
                <a:cxn ang="0">
                  <a:pos x="T0" y="0"/>
                </a:cxn>
                <a:cxn ang="0">
                  <a:pos x="T1" y="0"/>
                </a:cxn>
                <a:cxn ang="0">
                  <a:pos x="T2" y="0"/>
                </a:cxn>
                <a:cxn ang="0">
                  <a:pos x="T3" y="0"/>
                </a:cxn>
              </a:cxnLst>
              <a:rect l="0" t="0" r="r" b="b"/>
              <a:pathLst>
                <a:path w="4">
                  <a:moveTo>
                    <a:pt x="4" y="0"/>
                  </a:moveTo>
                  <a:lnTo>
                    <a:pt x="0" y="0"/>
                  </a:lnTo>
                  <a:lnTo>
                    <a:pt x="0"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4" name="Freeform 8497">
              <a:extLst>
                <a:ext uri="{FF2B5EF4-FFF2-40B4-BE49-F238E27FC236}">
                  <a16:creationId xmlns:a16="http://schemas.microsoft.com/office/drawing/2014/main" id="{3BA9CCA0-0D24-462B-83D2-30C56F2306BC}"/>
                </a:ext>
              </a:extLst>
            </p:cNvPr>
            <p:cNvSpPr>
              <a:spLocks/>
            </p:cNvSpPr>
            <p:nvPr/>
          </p:nvSpPr>
          <p:spPr bwMode="auto">
            <a:xfrm>
              <a:off x="5926138" y="3205163"/>
              <a:ext cx="9525" cy="4763"/>
            </a:xfrm>
            <a:custGeom>
              <a:avLst/>
              <a:gdLst>
                <a:gd name="T0" fmla="*/ 5 w 8"/>
                <a:gd name="T1" fmla="*/ 0 h 3"/>
                <a:gd name="T2" fmla="*/ 0 w 8"/>
                <a:gd name="T3" fmla="*/ 0 h 3"/>
                <a:gd name="T4" fmla="*/ 0 w 8"/>
                <a:gd name="T5" fmla="*/ 0 h 3"/>
                <a:gd name="T6" fmla="*/ 5 w 8"/>
                <a:gd name="T7" fmla="*/ 0 h 3"/>
                <a:gd name="T8" fmla="*/ 0 w 8"/>
                <a:gd name="T9" fmla="*/ 1 h 3"/>
                <a:gd name="T10" fmla="*/ 0 w 8"/>
                <a:gd name="T11" fmla="*/ 3 h 3"/>
                <a:gd name="T12" fmla="*/ 8 w 8"/>
                <a:gd name="T13" fmla="*/ 3 h 3"/>
                <a:gd name="T14" fmla="*/ 8 w 8"/>
                <a:gd name="T15" fmla="*/ 3 h 3"/>
                <a:gd name="T16" fmla="*/ 5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5" y="0"/>
                  </a:moveTo>
                  <a:cubicBezTo>
                    <a:pt x="0" y="0"/>
                    <a:pt x="0" y="0"/>
                    <a:pt x="0" y="0"/>
                  </a:cubicBezTo>
                  <a:cubicBezTo>
                    <a:pt x="0" y="0"/>
                    <a:pt x="0" y="0"/>
                    <a:pt x="0" y="0"/>
                  </a:cubicBezTo>
                  <a:cubicBezTo>
                    <a:pt x="5" y="0"/>
                    <a:pt x="5" y="0"/>
                    <a:pt x="5" y="0"/>
                  </a:cubicBezTo>
                  <a:cubicBezTo>
                    <a:pt x="0" y="1"/>
                    <a:pt x="0" y="1"/>
                    <a:pt x="0" y="1"/>
                  </a:cubicBezTo>
                  <a:cubicBezTo>
                    <a:pt x="0" y="3"/>
                    <a:pt x="0" y="3"/>
                    <a:pt x="0" y="3"/>
                  </a:cubicBezTo>
                  <a:cubicBezTo>
                    <a:pt x="8" y="3"/>
                    <a:pt x="8" y="3"/>
                    <a:pt x="8" y="3"/>
                  </a:cubicBezTo>
                  <a:cubicBezTo>
                    <a:pt x="8" y="3"/>
                    <a:pt x="8" y="3"/>
                    <a:pt x="8" y="3"/>
                  </a:cubicBezTo>
                  <a:cubicBezTo>
                    <a:pt x="8" y="1"/>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5" name="Freeform 8498">
              <a:extLst>
                <a:ext uri="{FF2B5EF4-FFF2-40B4-BE49-F238E27FC236}">
                  <a16:creationId xmlns:a16="http://schemas.microsoft.com/office/drawing/2014/main" id="{B30C9340-07FB-4318-8197-103FAE38B9A4}"/>
                </a:ext>
              </a:extLst>
            </p:cNvPr>
            <p:cNvSpPr>
              <a:spLocks/>
            </p:cNvSpPr>
            <p:nvPr/>
          </p:nvSpPr>
          <p:spPr bwMode="auto">
            <a:xfrm>
              <a:off x="5926138" y="3205163"/>
              <a:ext cx="9525" cy="4763"/>
            </a:xfrm>
            <a:custGeom>
              <a:avLst/>
              <a:gdLst>
                <a:gd name="T0" fmla="*/ 5 w 8"/>
                <a:gd name="T1" fmla="*/ 0 h 4"/>
                <a:gd name="T2" fmla="*/ 0 w 8"/>
                <a:gd name="T3" fmla="*/ 0 h 4"/>
                <a:gd name="T4" fmla="*/ 0 w 8"/>
                <a:gd name="T5" fmla="*/ 0 h 4"/>
                <a:gd name="T6" fmla="*/ 5 w 8"/>
                <a:gd name="T7" fmla="*/ 0 h 4"/>
                <a:gd name="T8" fmla="*/ 8 w 8"/>
                <a:gd name="T9" fmla="*/ 3 h 4"/>
                <a:gd name="T10" fmla="*/ 8 w 8"/>
                <a:gd name="T11" fmla="*/ 3 h 4"/>
                <a:gd name="T12" fmla="*/ 8 w 8"/>
                <a:gd name="T13" fmla="*/ 3 h 4"/>
                <a:gd name="T14" fmla="*/ 8 w 8"/>
                <a:gd name="T15" fmla="*/ 3 h 4"/>
                <a:gd name="T16" fmla="*/ 8 w 8"/>
                <a:gd name="T17" fmla="*/ 4 h 4"/>
                <a:gd name="T18" fmla="*/ 8 w 8"/>
                <a:gd name="T19" fmla="*/ 3 h 4"/>
                <a:gd name="T20" fmla="*/ 8 w 8"/>
                <a:gd name="T21" fmla="*/ 3 h 4"/>
                <a:gd name="T22" fmla="*/ 5 w 8"/>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5" y="0"/>
                  </a:moveTo>
                  <a:cubicBezTo>
                    <a:pt x="0" y="0"/>
                    <a:pt x="0" y="0"/>
                    <a:pt x="0" y="0"/>
                  </a:cubicBezTo>
                  <a:cubicBezTo>
                    <a:pt x="0" y="0"/>
                    <a:pt x="0" y="0"/>
                    <a:pt x="0" y="0"/>
                  </a:cubicBezTo>
                  <a:cubicBezTo>
                    <a:pt x="5" y="0"/>
                    <a:pt x="5" y="0"/>
                    <a:pt x="5" y="0"/>
                  </a:cubicBezTo>
                  <a:cubicBezTo>
                    <a:pt x="7" y="0"/>
                    <a:pt x="8" y="1"/>
                    <a:pt x="8" y="3"/>
                  </a:cubicBezTo>
                  <a:cubicBezTo>
                    <a:pt x="8" y="3"/>
                    <a:pt x="8" y="3"/>
                    <a:pt x="8" y="3"/>
                  </a:cubicBezTo>
                  <a:cubicBezTo>
                    <a:pt x="8" y="3"/>
                    <a:pt x="8" y="3"/>
                    <a:pt x="8" y="3"/>
                  </a:cubicBezTo>
                  <a:cubicBezTo>
                    <a:pt x="8" y="3"/>
                    <a:pt x="8" y="3"/>
                    <a:pt x="8" y="3"/>
                  </a:cubicBezTo>
                  <a:cubicBezTo>
                    <a:pt x="8" y="3"/>
                    <a:pt x="8" y="4"/>
                    <a:pt x="8" y="4"/>
                  </a:cubicBezTo>
                  <a:cubicBezTo>
                    <a:pt x="8" y="4"/>
                    <a:pt x="8" y="3"/>
                    <a:pt x="8" y="3"/>
                  </a:cubicBezTo>
                  <a:cubicBezTo>
                    <a:pt x="8" y="3"/>
                    <a:pt x="8" y="3"/>
                    <a:pt x="8" y="3"/>
                  </a:cubicBezTo>
                  <a:cubicBezTo>
                    <a:pt x="8" y="1"/>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6" name="Freeform 8499">
              <a:extLst>
                <a:ext uri="{FF2B5EF4-FFF2-40B4-BE49-F238E27FC236}">
                  <a16:creationId xmlns:a16="http://schemas.microsoft.com/office/drawing/2014/main" id="{7094BD15-A283-4BF4-B692-5F115257F356}"/>
                </a:ext>
              </a:extLst>
            </p:cNvPr>
            <p:cNvSpPr>
              <a:spLocks/>
            </p:cNvSpPr>
            <p:nvPr/>
          </p:nvSpPr>
          <p:spPr bwMode="auto">
            <a:xfrm>
              <a:off x="5926138" y="3205163"/>
              <a:ext cx="6350" cy="1588"/>
            </a:xfrm>
            <a:custGeom>
              <a:avLst/>
              <a:gdLst>
                <a:gd name="T0" fmla="*/ 4 w 4"/>
                <a:gd name="T1" fmla="*/ 0 h 1"/>
                <a:gd name="T2" fmla="*/ 0 w 4"/>
                <a:gd name="T3" fmla="*/ 0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0" y="0"/>
                  </a:lnTo>
                  <a:lnTo>
                    <a:pt x="0" y="1"/>
                  </a:lnTo>
                  <a:lnTo>
                    <a:pt x="4" y="0"/>
                  </a:lnTo>
                  <a:close/>
                </a:path>
              </a:pathLst>
            </a:custGeom>
            <a:solidFill>
              <a:srgbClr val="F7B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7" name="Freeform 8500">
              <a:extLst>
                <a:ext uri="{FF2B5EF4-FFF2-40B4-BE49-F238E27FC236}">
                  <a16:creationId xmlns:a16="http://schemas.microsoft.com/office/drawing/2014/main" id="{07C8AACC-4B36-4367-873B-D42C79997B12}"/>
                </a:ext>
              </a:extLst>
            </p:cNvPr>
            <p:cNvSpPr>
              <a:spLocks/>
            </p:cNvSpPr>
            <p:nvPr/>
          </p:nvSpPr>
          <p:spPr bwMode="auto">
            <a:xfrm>
              <a:off x="5926138" y="3205163"/>
              <a:ext cx="6350" cy="1588"/>
            </a:xfrm>
            <a:custGeom>
              <a:avLst/>
              <a:gdLst>
                <a:gd name="T0" fmla="*/ 4 w 4"/>
                <a:gd name="T1" fmla="*/ 0 h 1"/>
                <a:gd name="T2" fmla="*/ 0 w 4"/>
                <a:gd name="T3" fmla="*/ 0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0" y="0"/>
                  </a:lnTo>
                  <a:lnTo>
                    <a:pt x="0" y="1"/>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8" name="Freeform 8501">
              <a:extLst>
                <a:ext uri="{FF2B5EF4-FFF2-40B4-BE49-F238E27FC236}">
                  <a16:creationId xmlns:a16="http://schemas.microsoft.com/office/drawing/2014/main" id="{3D7176EA-88A4-426B-AC2F-3D2E4BD4FB8D}"/>
                </a:ext>
              </a:extLst>
            </p:cNvPr>
            <p:cNvSpPr>
              <a:spLocks/>
            </p:cNvSpPr>
            <p:nvPr/>
          </p:nvSpPr>
          <p:spPr bwMode="auto">
            <a:xfrm>
              <a:off x="5892800" y="3205163"/>
              <a:ext cx="14288" cy="92075"/>
            </a:xfrm>
            <a:custGeom>
              <a:avLst/>
              <a:gdLst>
                <a:gd name="T0" fmla="*/ 5 w 12"/>
                <a:gd name="T1" fmla="*/ 6 h 77"/>
                <a:gd name="T2" fmla="*/ 7 w 12"/>
                <a:gd name="T3" fmla="*/ 16 h 77"/>
                <a:gd name="T4" fmla="*/ 3 w 12"/>
                <a:gd name="T5" fmla="*/ 40 h 77"/>
                <a:gd name="T6" fmla="*/ 3 w 12"/>
                <a:gd name="T7" fmla="*/ 65 h 77"/>
                <a:gd name="T8" fmla="*/ 9 w 12"/>
                <a:gd name="T9" fmla="*/ 77 h 77"/>
                <a:gd name="T10" fmla="*/ 7 w 12"/>
                <a:gd name="T11" fmla="*/ 70 h 77"/>
                <a:gd name="T12" fmla="*/ 6 w 12"/>
                <a:gd name="T13" fmla="*/ 57 h 77"/>
                <a:gd name="T14" fmla="*/ 8 w 12"/>
                <a:gd name="T15" fmla="*/ 31 h 77"/>
                <a:gd name="T16" fmla="*/ 1 w 12"/>
                <a:gd name="T17" fmla="*/ 0 h 77"/>
                <a:gd name="T18" fmla="*/ 5 w 12"/>
                <a:gd name="T19" fmla="*/ 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77">
                  <a:moveTo>
                    <a:pt x="5" y="6"/>
                  </a:moveTo>
                  <a:cubicBezTo>
                    <a:pt x="6" y="9"/>
                    <a:pt x="7" y="12"/>
                    <a:pt x="7" y="16"/>
                  </a:cubicBezTo>
                  <a:cubicBezTo>
                    <a:pt x="6" y="24"/>
                    <a:pt x="5" y="32"/>
                    <a:pt x="3" y="40"/>
                  </a:cubicBezTo>
                  <a:cubicBezTo>
                    <a:pt x="2" y="49"/>
                    <a:pt x="0" y="57"/>
                    <a:pt x="3" y="65"/>
                  </a:cubicBezTo>
                  <a:cubicBezTo>
                    <a:pt x="5" y="70"/>
                    <a:pt x="7" y="74"/>
                    <a:pt x="9" y="77"/>
                  </a:cubicBezTo>
                  <a:cubicBezTo>
                    <a:pt x="8" y="75"/>
                    <a:pt x="7" y="72"/>
                    <a:pt x="7" y="70"/>
                  </a:cubicBezTo>
                  <a:cubicBezTo>
                    <a:pt x="6" y="66"/>
                    <a:pt x="6" y="61"/>
                    <a:pt x="6" y="57"/>
                  </a:cubicBezTo>
                  <a:cubicBezTo>
                    <a:pt x="6" y="49"/>
                    <a:pt x="7" y="40"/>
                    <a:pt x="8" y="31"/>
                  </a:cubicBezTo>
                  <a:cubicBezTo>
                    <a:pt x="10" y="22"/>
                    <a:pt x="12" y="5"/>
                    <a:pt x="1" y="0"/>
                  </a:cubicBezTo>
                  <a:cubicBezTo>
                    <a:pt x="2" y="2"/>
                    <a:pt x="4" y="4"/>
                    <a:pt x="5" y="6"/>
                  </a:cubicBezTo>
                </a:path>
              </a:pathLst>
            </a:custGeom>
            <a:solidFill>
              <a:srgbClr val="E2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9" name="Freeform 8502">
              <a:extLst>
                <a:ext uri="{FF2B5EF4-FFF2-40B4-BE49-F238E27FC236}">
                  <a16:creationId xmlns:a16="http://schemas.microsoft.com/office/drawing/2014/main" id="{818D28CD-42B6-4365-A5A6-3CA7313E63A3}"/>
                </a:ext>
              </a:extLst>
            </p:cNvPr>
            <p:cNvSpPr>
              <a:spLocks/>
            </p:cNvSpPr>
            <p:nvPr/>
          </p:nvSpPr>
          <p:spPr bwMode="auto">
            <a:xfrm>
              <a:off x="5945188" y="3205163"/>
              <a:ext cx="14288" cy="92075"/>
            </a:xfrm>
            <a:custGeom>
              <a:avLst/>
              <a:gdLst>
                <a:gd name="T0" fmla="*/ 7 w 12"/>
                <a:gd name="T1" fmla="*/ 6 h 77"/>
                <a:gd name="T2" fmla="*/ 5 w 12"/>
                <a:gd name="T3" fmla="*/ 16 h 77"/>
                <a:gd name="T4" fmla="*/ 9 w 12"/>
                <a:gd name="T5" fmla="*/ 40 h 77"/>
                <a:gd name="T6" fmla="*/ 9 w 12"/>
                <a:gd name="T7" fmla="*/ 65 h 77"/>
                <a:gd name="T8" fmla="*/ 2 w 12"/>
                <a:gd name="T9" fmla="*/ 77 h 77"/>
                <a:gd name="T10" fmla="*/ 5 w 12"/>
                <a:gd name="T11" fmla="*/ 70 h 77"/>
                <a:gd name="T12" fmla="*/ 6 w 12"/>
                <a:gd name="T13" fmla="*/ 57 h 77"/>
                <a:gd name="T14" fmla="*/ 3 w 12"/>
                <a:gd name="T15" fmla="*/ 31 h 77"/>
                <a:gd name="T16" fmla="*/ 11 w 12"/>
                <a:gd name="T17" fmla="*/ 0 h 77"/>
                <a:gd name="T18" fmla="*/ 7 w 12"/>
                <a:gd name="T19" fmla="*/ 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77">
                  <a:moveTo>
                    <a:pt x="7" y="6"/>
                  </a:moveTo>
                  <a:cubicBezTo>
                    <a:pt x="6" y="9"/>
                    <a:pt x="5" y="12"/>
                    <a:pt x="5" y="16"/>
                  </a:cubicBezTo>
                  <a:cubicBezTo>
                    <a:pt x="5" y="24"/>
                    <a:pt x="7" y="32"/>
                    <a:pt x="9" y="40"/>
                  </a:cubicBezTo>
                  <a:cubicBezTo>
                    <a:pt x="10" y="49"/>
                    <a:pt x="12" y="57"/>
                    <a:pt x="9" y="65"/>
                  </a:cubicBezTo>
                  <a:cubicBezTo>
                    <a:pt x="7" y="70"/>
                    <a:pt x="5" y="74"/>
                    <a:pt x="2" y="77"/>
                  </a:cubicBezTo>
                  <a:cubicBezTo>
                    <a:pt x="3" y="75"/>
                    <a:pt x="4" y="72"/>
                    <a:pt x="5" y="70"/>
                  </a:cubicBezTo>
                  <a:cubicBezTo>
                    <a:pt x="6" y="66"/>
                    <a:pt x="6" y="61"/>
                    <a:pt x="6" y="57"/>
                  </a:cubicBezTo>
                  <a:cubicBezTo>
                    <a:pt x="6" y="49"/>
                    <a:pt x="5" y="40"/>
                    <a:pt x="3" y="31"/>
                  </a:cubicBezTo>
                  <a:cubicBezTo>
                    <a:pt x="2" y="22"/>
                    <a:pt x="0" y="5"/>
                    <a:pt x="11" y="0"/>
                  </a:cubicBezTo>
                  <a:cubicBezTo>
                    <a:pt x="9" y="2"/>
                    <a:pt x="8" y="4"/>
                    <a:pt x="7" y="6"/>
                  </a:cubicBezTo>
                </a:path>
              </a:pathLst>
            </a:custGeom>
            <a:solidFill>
              <a:srgbClr val="E2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0" name="Freeform 8503">
              <a:extLst>
                <a:ext uri="{FF2B5EF4-FFF2-40B4-BE49-F238E27FC236}">
                  <a16:creationId xmlns:a16="http://schemas.microsoft.com/office/drawing/2014/main" id="{EDB630BF-0F3A-41C6-A99F-278DBEC9B44C}"/>
                </a:ext>
              </a:extLst>
            </p:cNvPr>
            <p:cNvSpPr>
              <a:spLocks noEditPoints="1"/>
            </p:cNvSpPr>
            <p:nvPr/>
          </p:nvSpPr>
          <p:spPr bwMode="auto">
            <a:xfrm>
              <a:off x="5894388" y="3205163"/>
              <a:ext cx="9525" cy="92075"/>
            </a:xfrm>
            <a:custGeom>
              <a:avLst/>
              <a:gdLst>
                <a:gd name="T0" fmla="*/ 3 w 9"/>
                <a:gd name="T1" fmla="*/ 52 h 77"/>
                <a:gd name="T2" fmla="*/ 3 w 9"/>
                <a:gd name="T3" fmla="*/ 59 h 77"/>
                <a:gd name="T4" fmla="*/ 8 w 9"/>
                <a:gd name="T5" fmla="*/ 76 h 77"/>
                <a:gd name="T6" fmla="*/ 8 w 9"/>
                <a:gd name="T7" fmla="*/ 77 h 77"/>
                <a:gd name="T8" fmla="*/ 6 w 9"/>
                <a:gd name="T9" fmla="*/ 70 h 77"/>
                <a:gd name="T10" fmla="*/ 5 w 9"/>
                <a:gd name="T11" fmla="*/ 57 h 77"/>
                <a:gd name="T12" fmla="*/ 5 w 9"/>
                <a:gd name="T13" fmla="*/ 56 h 77"/>
                <a:gd name="T14" fmla="*/ 5 w 9"/>
                <a:gd name="T15" fmla="*/ 52 h 77"/>
                <a:gd name="T16" fmla="*/ 4 w 9"/>
                <a:gd name="T17" fmla="*/ 52 h 77"/>
                <a:gd name="T18" fmla="*/ 3 w 9"/>
                <a:gd name="T19" fmla="*/ 52 h 77"/>
                <a:gd name="T20" fmla="*/ 3 w 9"/>
                <a:gd name="T21" fmla="*/ 52 h 77"/>
                <a:gd name="T22" fmla="*/ 6 w 9"/>
                <a:gd name="T23" fmla="*/ 31 h 77"/>
                <a:gd name="T24" fmla="*/ 6 w 9"/>
                <a:gd name="T25" fmla="*/ 33 h 77"/>
                <a:gd name="T26" fmla="*/ 6 w 9"/>
                <a:gd name="T27" fmla="*/ 35 h 77"/>
                <a:gd name="T28" fmla="*/ 7 w 9"/>
                <a:gd name="T29" fmla="*/ 37 h 77"/>
                <a:gd name="T30" fmla="*/ 7 w 9"/>
                <a:gd name="T31" fmla="*/ 33 h 77"/>
                <a:gd name="T32" fmla="*/ 6 w 9"/>
                <a:gd name="T33" fmla="*/ 31 h 77"/>
                <a:gd name="T34" fmla="*/ 0 w 9"/>
                <a:gd name="T35" fmla="*/ 0 h 77"/>
                <a:gd name="T36" fmla="*/ 0 w 9"/>
                <a:gd name="T37" fmla="*/ 1 h 77"/>
                <a:gd name="T38" fmla="*/ 0 w 9"/>
                <a:gd name="T39" fmla="*/ 1 h 77"/>
                <a:gd name="T40" fmla="*/ 7 w 9"/>
                <a:gd name="T41" fmla="*/ 29 h 77"/>
                <a:gd name="T42" fmla="*/ 8 w 9"/>
                <a:gd name="T43" fmla="*/ 28 h 77"/>
                <a:gd name="T44" fmla="*/ 9 w 9"/>
                <a:gd name="T45" fmla="*/ 20 h 77"/>
                <a:gd name="T46" fmla="*/ 0 w 9"/>
                <a:gd name="T47"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77">
                  <a:moveTo>
                    <a:pt x="3" y="52"/>
                  </a:moveTo>
                  <a:cubicBezTo>
                    <a:pt x="3" y="54"/>
                    <a:pt x="3" y="57"/>
                    <a:pt x="3" y="59"/>
                  </a:cubicBezTo>
                  <a:cubicBezTo>
                    <a:pt x="3" y="68"/>
                    <a:pt x="7" y="74"/>
                    <a:pt x="8" y="76"/>
                  </a:cubicBezTo>
                  <a:cubicBezTo>
                    <a:pt x="8" y="77"/>
                    <a:pt x="8" y="77"/>
                    <a:pt x="8" y="77"/>
                  </a:cubicBezTo>
                  <a:cubicBezTo>
                    <a:pt x="7" y="75"/>
                    <a:pt x="6" y="72"/>
                    <a:pt x="6" y="70"/>
                  </a:cubicBezTo>
                  <a:cubicBezTo>
                    <a:pt x="5" y="66"/>
                    <a:pt x="5" y="61"/>
                    <a:pt x="5" y="57"/>
                  </a:cubicBezTo>
                  <a:cubicBezTo>
                    <a:pt x="5" y="57"/>
                    <a:pt x="5" y="57"/>
                    <a:pt x="5" y="56"/>
                  </a:cubicBezTo>
                  <a:cubicBezTo>
                    <a:pt x="5" y="55"/>
                    <a:pt x="5" y="54"/>
                    <a:pt x="5" y="52"/>
                  </a:cubicBezTo>
                  <a:cubicBezTo>
                    <a:pt x="4" y="52"/>
                    <a:pt x="4" y="52"/>
                    <a:pt x="4" y="52"/>
                  </a:cubicBezTo>
                  <a:cubicBezTo>
                    <a:pt x="3" y="52"/>
                    <a:pt x="3" y="52"/>
                    <a:pt x="3" y="52"/>
                  </a:cubicBezTo>
                  <a:cubicBezTo>
                    <a:pt x="3" y="52"/>
                    <a:pt x="3" y="52"/>
                    <a:pt x="3" y="52"/>
                  </a:cubicBezTo>
                  <a:moveTo>
                    <a:pt x="6" y="31"/>
                  </a:moveTo>
                  <a:cubicBezTo>
                    <a:pt x="6" y="31"/>
                    <a:pt x="6" y="32"/>
                    <a:pt x="6" y="33"/>
                  </a:cubicBezTo>
                  <a:cubicBezTo>
                    <a:pt x="6" y="34"/>
                    <a:pt x="6" y="34"/>
                    <a:pt x="6" y="35"/>
                  </a:cubicBezTo>
                  <a:cubicBezTo>
                    <a:pt x="6" y="35"/>
                    <a:pt x="6" y="36"/>
                    <a:pt x="7" y="37"/>
                  </a:cubicBezTo>
                  <a:cubicBezTo>
                    <a:pt x="7" y="36"/>
                    <a:pt x="7" y="34"/>
                    <a:pt x="7" y="33"/>
                  </a:cubicBezTo>
                  <a:cubicBezTo>
                    <a:pt x="7" y="32"/>
                    <a:pt x="6" y="31"/>
                    <a:pt x="6" y="31"/>
                  </a:cubicBezTo>
                  <a:moveTo>
                    <a:pt x="0" y="0"/>
                  </a:moveTo>
                  <a:cubicBezTo>
                    <a:pt x="0" y="1"/>
                    <a:pt x="0" y="1"/>
                    <a:pt x="0" y="1"/>
                  </a:cubicBezTo>
                  <a:cubicBezTo>
                    <a:pt x="0" y="1"/>
                    <a:pt x="0" y="1"/>
                    <a:pt x="0" y="1"/>
                  </a:cubicBezTo>
                  <a:cubicBezTo>
                    <a:pt x="9" y="6"/>
                    <a:pt x="8" y="21"/>
                    <a:pt x="7" y="29"/>
                  </a:cubicBezTo>
                  <a:cubicBezTo>
                    <a:pt x="7" y="29"/>
                    <a:pt x="7" y="28"/>
                    <a:pt x="8" y="28"/>
                  </a:cubicBezTo>
                  <a:cubicBezTo>
                    <a:pt x="8" y="25"/>
                    <a:pt x="9" y="23"/>
                    <a:pt x="9" y="20"/>
                  </a:cubicBezTo>
                  <a:cubicBezTo>
                    <a:pt x="9" y="12"/>
                    <a:pt x="7" y="4"/>
                    <a:pt x="0" y="0"/>
                  </a:cubicBezTo>
                </a:path>
              </a:pathLst>
            </a:custGeom>
            <a:solidFill>
              <a:srgbClr val="F08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1" name="Freeform 8504">
              <a:extLst>
                <a:ext uri="{FF2B5EF4-FFF2-40B4-BE49-F238E27FC236}">
                  <a16:creationId xmlns:a16="http://schemas.microsoft.com/office/drawing/2014/main" id="{57A87576-4E5D-476F-83E0-FE180E83D98B}"/>
                </a:ext>
              </a:extLst>
            </p:cNvPr>
            <p:cNvSpPr>
              <a:spLocks noEditPoints="1"/>
            </p:cNvSpPr>
            <p:nvPr/>
          </p:nvSpPr>
          <p:spPr bwMode="auto">
            <a:xfrm>
              <a:off x="5953125" y="3282950"/>
              <a:ext cx="3175" cy="6350"/>
            </a:xfrm>
            <a:custGeom>
              <a:avLst/>
              <a:gdLst>
                <a:gd name="T0" fmla="*/ 0 w 2"/>
                <a:gd name="T1" fmla="*/ 5 h 5"/>
                <a:gd name="T2" fmla="*/ 0 w 2"/>
                <a:gd name="T3" fmla="*/ 5 h 5"/>
                <a:gd name="T4" fmla="*/ 0 w 2"/>
                <a:gd name="T5" fmla="*/ 5 h 5"/>
                <a:gd name="T6" fmla="*/ 2 w 2"/>
                <a:gd name="T7" fmla="*/ 0 h 5"/>
                <a:gd name="T8" fmla="*/ 0 w 2"/>
                <a:gd name="T9" fmla="*/ 5 h 5"/>
                <a:gd name="T10" fmla="*/ 2 w 2"/>
                <a:gd name="T11" fmla="*/ 0 h 5"/>
              </a:gdLst>
              <a:ahLst/>
              <a:cxnLst>
                <a:cxn ang="0">
                  <a:pos x="T0" y="T1"/>
                </a:cxn>
                <a:cxn ang="0">
                  <a:pos x="T2" y="T3"/>
                </a:cxn>
                <a:cxn ang="0">
                  <a:pos x="T4" y="T5"/>
                </a:cxn>
                <a:cxn ang="0">
                  <a:pos x="T6" y="T7"/>
                </a:cxn>
                <a:cxn ang="0">
                  <a:pos x="T8" y="T9"/>
                </a:cxn>
                <a:cxn ang="0">
                  <a:pos x="T10" y="T11"/>
                </a:cxn>
              </a:cxnLst>
              <a:rect l="0" t="0" r="r" b="b"/>
              <a:pathLst>
                <a:path w="2" h="5">
                  <a:moveTo>
                    <a:pt x="0" y="5"/>
                  </a:moveTo>
                  <a:cubicBezTo>
                    <a:pt x="0" y="5"/>
                    <a:pt x="0" y="5"/>
                    <a:pt x="0" y="5"/>
                  </a:cubicBezTo>
                  <a:cubicBezTo>
                    <a:pt x="0" y="5"/>
                    <a:pt x="0" y="5"/>
                    <a:pt x="0" y="5"/>
                  </a:cubicBezTo>
                  <a:moveTo>
                    <a:pt x="2" y="0"/>
                  </a:moveTo>
                  <a:cubicBezTo>
                    <a:pt x="1" y="2"/>
                    <a:pt x="0" y="4"/>
                    <a:pt x="0" y="5"/>
                  </a:cubicBezTo>
                  <a:cubicBezTo>
                    <a:pt x="0" y="4"/>
                    <a:pt x="1" y="2"/>
                    <a:pt x="2" y="0"/>
                  </a:cubicBezTo>
                </a:path>
              </a:pathLst>
            </a:custGeom>
            <a:solidFill>
              <a:srgbClr val="ED6F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2" name="Freeform 8505">
              <a:extLst>
                <a:ext uri="{FF2B5EF4-FFF2-40B4-BE49-F238E27FC236}">
                  <a16:creationId xmlns:a16="http://schemas.microsoft.com/office/drawing/2014/main" id="{B7410CBD-5F33-4458-B28E-B3064C17E74A}"/>
                </a:ext>
              </a:extLst>
            </p:cNvPr>
            <p:cNvSpPr>
              <a:spLocks noEditPoints="1"/>
            </p:cNvSpPr>
            <p:nvPr/>
          </p:nvSpPr>
          <p:spPr bwMode="auto">
            <a:xfrm>
              <a:off x="5948363" y="3205163"/>
              <a:ext cx="9525" cy="90488"/>
            </a:xfrm>
            <a:custGeom>
              <a:avLst/>
              <a:gdLst>
                <a:gd name="T0" fmla="*/ 6 w 8"/>
                <a:gd name="T1" fmla="*/ 57 h 76"/>
                <a:gd name="T2" fmla="*/ 6 w 8"/>
                <a:gd name="T3" fmla="*/ 58 h 76"/>
                <a:gd name="T4" fmla="*/ 0 w 8"/>
                <a:gd name="T5" fmla="*/ 76 h 76"/>
                <a:gd name="T6" fmla="*/ 4 w 8"/>
                <a:gd name="T7" fmla="*/ 70 h 76"/>
                <a:gd name="T8" fmla="*/ 4 w 8"/>
                <a:gd name="T9" fmla="*/ 70 h 76"/>
                <a:gd name="T10" fmla="*/ 4 w 8"/>
                <a:gd name="T11" fmla="*/ 70 h 76"/>
                <a:gd name="T12" fmla="*/ 6 w 8"/>
                <a:gd name="T13" fmla="*/ 65 h 76"/>
                <a:gd name="T14" fmla="*/ 6 w 8"/>
                <a:gd name="T15" fmla="*/ 65 h 76"/>
                <a:gd name="T16" fmla="*/ 7 w 8"/>
                <a:gd name="T17" fmla="*/ 58 h 76"/>
                <a:gd name="T18" fmla="*/ 6 w 8"/>
                <a:gd name="T19" fmla="*/ 57 h 76"/>
                <a:gd name="T20" fmla="*/ 7 w 8"/>
                <a:gd name="T21" fmla="*/ 50 h 76"/>
                <a:gd name="T22" fmla="*/ 6 w 8"/>
                <a:gd name="T23" fmla="*/ 51 h 76"/>
                <a:gd name="T24" fmla="*/ 6 w 8"/>
                <a:gd name="T25" fmla="*/ 54 h 76"/>
                <a:gd name="T26" fmla="*/ 7 w 8"/>
                <a:gd name="T27" fmla="*/ 53 h 76"/>
                <a:gd name="T28" fmla="*/ 7 w 8"/>
                <a:gd name="T29" fmla="*/ 50 h 76"/>
                <a:gd name="T30" fmla="*/ 6 w 8"/>
                <a:gd name="T31" fmla="*/ 41 h 76"/>
                <a:gd name="T32" fmla="*/ 5 w 8"/>
                <a:gd name="T33" fmla="*/ 42 h 76"/>
                <a:gd name="T34" fmla="*/ 5 w 8"/>
                <a:gd name="T35" fmla="*/ 45 h 76"/>
                <a:gd name="T36" fmla="*/ 6 w 8"/>
                <a:gd name="T37" fmla="*/ 43 h 76"/>
                <a:gd name="T38" fmla="*/ 6 w 8"/>
                <a:gd name="T39" fmla="*/ 41 h 76"/>
                <a:gd name="T40" fmla="*/ 8 w 8"/>
                <a:gd name="T41" fmla="*/ 0 h 76"/>
                <a:gd name="T42" fmla="*/ 2 w 8"/>
                <a:gd name="T43" fmla="*/ 10 h 76"/>
                <a:gd name="T44" fmla="*/ 2 w 8"/>
                <a:gd name="T45" fmla="*/ 30 h 76"/>
                <a:gd name="T46" fmla="*/ 3 w 8"/>
                <a:gd name="T47" fmla="*/ 34 h 76"/>
                <a:gd name="T48" fmla="*/ 3 w 8"/>
                <a:gd name="T49" fmla="*/ 34 h 76"/>
                <a:gd name="T50" fmla="*/ 4 w 8"/>
                <a:gd name="T51" fmla="*/ 33 h 76"/>
                <a:gd name="T52" fmla="*/ 4 w 8"/>
                <a:gd name="T53" fmla="*/ 33 h 76"/>
                <a:gd name="T54" fmla="*/ 2 w 8"/>
                <a:gd name="T55" fmla="*/ 16 h 76"/>
                <a:gd name="T56" fmla="*/ 2 w 8"/>
                <a:gd name="T57" fmla="*/ 16 h 76"/>
                <a:gd name="T58" fmla="*/ 4 w 8"/>
                <a:gd name="T59" fmla="*/ 6 h 76"/>
                <a:gd name="T60" fmla="*/ 8 w 8"/>
                <a:gd name="T6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 h="76">
                  <a:moveTo>
                    <a:pt x="6" y="57"/>
                  </a:moveTo>
                  <a:cubicBezTo>
                    <a:pt x="6" y="57"/>
                    <a:pt x="6" y="57"/>
                    <a:pt x="6" y="58"/>
                  </a:cubicBezTo>
                  <a:cubicBezTo>
                    <a:pt x="5" y="64"/>
                    <a:pt x="2" y="73"/>
                    <a:pt x="0" y="76"/>
                  </a:cubicBezTo>
                  <a:cubicBezTo>
                    <a:pt x="1" y="74"/>
                    <a:pt x="3" y="72"/>
                    <a:pt x="4" y="70"/>
                  </a:cubicBezTo>
                  <a:cubicBezTo>
                    <a:pt x="4" y="70"/>
                    <a:pt x="4" y="70"/>
                    <a:pt x="4" y="70"/>
                  </a:cubicBezTo>
                  <a:cubicBezTo>
                    <a:pt x="4" y="70"/>
                    <a:pt x="4" y="70"/>
                    <a:pt x="4" y="70"/>
                  </a:cubicBezTo>
                  <a:cubicBezTo>
                    <a:pt x="4" y="69"/>
                    <a:pt x="5" y="67"/>
                    <a:pt x="6" y="65"/>
                  </a:cubicBezTo>
                  <a:cubicBezTo>
                    <a:pt x="6" y="65"/>
                    <a:pt x="6" y="65"/>
                    <a:pt x="6" y="65"/>
                  </a:cubicBezTo>
                  <a:cubicBezTo>
                    <a:pt x="7" y="63"/>
                    <a:pt x="7" y="60"/>
                    <a:pt x="7" y="58"/>
                  </a:cubicBezTo>
                  <a:cubicBezTo>
                    <a:pt x="7" y="57"/>
                    <a:pt x="7" y="57"/>
                    <a:pt x="6" y="57"/>
                  </a:cubicBezTo>
                  <a:moveTo>
                    <a:pt x="7" y="50"/>
                  </a:moveTo>
                  <a:cubicBezTo>
                    <a:pt x="7" y="51"/>
                    <a:pt x="6" y="51"/>
                    <a:pt x="6" y="51"/>
                  </a:cubicBezTo>
                  <a:cubicBezTo>
                    <a:pt x="6" y="52"/>
                    <a:pt x="6" y="53"/>
                    <a:pt x="6" y="54"/>
                  </a:cubicBezTo>
                  <a:cubicBezTo>
                    <a:pt x="7" y="54"/>
                    <a:pt x="7" y="53"/>
                    <a:pt x="7" y="53"/>
                  </a:cubicBezTo>
                  <a:cubicBezTo>
                    <a:pt x="7" y="52"/>
                    <a:pt x="7" y="51"/>
                    <a:pt x="7" y="50"/>
                  </a:cubicBezTo>
                  <a:moveTo>
                    <a:pt x="6" y="41"/>
                  </a:moveTo>
                  <a:cubicBezTo>
                    <a:pt x="5" y="41"/>
                    <a:pt x="5" y="42"/>
                    <a:pt x="5" y="42"/>
                  </a:cubicBezTo>
                  <a:cubicBezTo>
                    <a:pt x="5" y="43"/>
                    <a:pt x="5" y="44"/>
                    <a:pt x="5" y="45"/>
                  </a:cubicBezTo>
                  <a:cubicBezTo>
                    <a:pt x="5" y="44"/>
                    <a:pt x="6" y="44"/>
                    <a:pt x="6" y="43"/>
                  </a:cubicBezTo>
                  <a:cubicBezTo>
                    <a:pt x="6" y="42"/>
                    <a:pt x="6" y="42"/>
                    <a:pt x="6" y="41"/>
                  </a:cubicBezTo>
                  <a:moveTo>
                    <a:pt x="8" y="0"/>
                  </a:moveTo>
                  <a:cubicBezTo>
                    <a:pt x="8" y="0"/>
                    <a:pt x="3" y="3"/>
                    <a:pt x="2" y="10"/>
                  </a:cubicBezTo>
                  <a:cubicBezTo>
                    <a:pt x="0" y="16"/>
                    <a:pt x="2" y="24"/>
                    <a:pt x="2" y="30"/>
                  </a:cubicBezTo>
                  <a:cubicBezTo>
                    <a:pt x="3" y="31"/>
                    <a:pt x="3" y="32"/>
                    <a:pt x="3" y="34"/>
                  </a:cubicBezTo>
                  <a:cubicBezTo>
                    <a:pt x="3" y="34"/>
                    <a:pt x="3" y="34"/>
                    <a:pt x="3" y="34"/>
                  </a:cubicBezTo>
                  <a:cubicBezTo>
                    <a:pt x="4" y="33"/>
                    <a:pt x="4" y="33"/>
                    <a:pt x="4" y="33"/>
                  </a:cubicBezTo>
                  <a:cubicBezTo>
                    <a:pt x="4" y="33"/>
                    <a:pt x="4" y="33"/>
                    <a:pt x="4" y="33"/>
                  </a:cubicBezTo>
                  <a:cubicBezTo>
                    <a:pt x="3" y="28"/>
                    <a:pt x="2" y="22"/>
                    <a:pt x="2" y="16"/>
                  </a:cubicBezTo>
                  <a:cubicBezTo>
                    <a:pt x="2" y="16"/>
                    <a:pt x="2" y="16"/>
                    <a:pt x="2" y="16"/>
                  </a:cubicBezTo>
                  <a:cubicBezTo>
                    <a:pt x="2" y="12"/>
                    <a:pt x="3" y="9"/>
                    <a:pt x="4" y="6"/>
                  </a:cubicBezTo>
                  <a:cubicBezTo>
                    <a:pt x="5" y="4"/>
                    <a:pt x="6" y="2"/>
                    <a:pt x="8" y="0"/>
                  </a:cubicBezTo>
                </a:path>
              </a:pathLst>
            </a:custGeom>
            <a:solidFill>
              <a:srgbClr val="F08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3" name="Freeform 8506">
              <a:extLst>
                <a:ext uri="{FF2B5EF4-FFF2-40B4-BE49-F238E27FC236}">
                  <a16:creationId xmlns:a16="http://schemas.microsoft.com/office/drawing/2014/main" id="{027CAF18-919B-4040-8308-42514032ED2E}"/>
                </a:ext>
              </a:extLst>
            </p:cNvPr>
            <p:cNvSpPr>
              <a:spLocks/>
            </p:cNvSpPr>
            <p:nvPr/>
          </p:nvSpPr>
          <p:spPr bwMode="auto">
            <a:xfrm>
              <a:off x="5784850" y="3546475"/>
              <a:ext cx="153988" cy="201613"/>
            </a:xfrm>
            <a:custGeom>
              <a:avLst/>
              <a:gdLst>
                <a:gd name="T0" fmla="*/ 123 w 130"/>
                <a:gd name="T1" fmla="*/ 23 h 169"/>
                <a:gd name="T2" fmla="*/ 117 w 130"/>
                <a:gd name="T3" fmla="*/ 12 h 169"/>
                <a:gd name="T4" fmla="*/ 114 w 130"/>
                <a:gd name="T5" fmla="*/ 8 h 169"/>
                <a:gd name="T6" fmla="*/ 111 w 130"/>
                <a:gd name="T7" fmla="*/ 6 h 169"/>
                <a:gd name="T8" fmla="*/ 62 w 130"/>
                <a:gd name="T9" fmla="*/ 7 h 169"/>
                <a:gd name="T10" fmla="*/ 1 w 130"/>
                <a:gd name="T11" fmla="*/ 68 h 169"/>
                <a:gd name="T12" fmla="*/ 15 w 130"/>
                <a:gd name="T13" fmla="*/ 144 h 169"/>
                <a:gd name="T14" fmla="*/ 26 w 130"/>
                <a:gd name="T15" fmla="*/ 165 h 169"/>
                <a:gd name="T16" fmla="*/ 31 w 130"/>
                <a:gd name="T17" fmla="*/ 163 h 169"/>
                <a:gd name="T18" fmla="*/ 51 w 130"/>
                <a:gd name="T19" fmla="*/ 136 h 169"/>
                <a:gd name="T20" fmla="*/ 93 w 130"/>
                <a:gd name="T21" fmla="*/ 99 h 169"/>
                <a:gd name="T22" fmla="*/ 121 w 130"/>
                <a:gd name="T23" fmla="*/ 94 h 169"/>
                <a:gd name="T24" fmla="*/ 114 w 130"/>
                <a:gd name="T25" fmla="*/ 90 h 169"/>
                <a:gd name="T26" fmla="*/ 113 w 130"/>
                <a:gd name="T27" fmla="*/ 84 h 169"/>
                <a:gd name="T28" fmla="*/ 121 w 130"/>
                <a:gd name="T29" fmla="*/ 78 h 169"/>
                <a:gd name="T30" fmla="*/ 126 w 130"/>
                <a:gd name="T31" fmla="*/ 63 h 169"/>
                <a:gd name="T32" fmla="*/ 129 w 130"/>
                <a:gd name="T33" fmla="*/ 50 h 169"/>
                <a:gd name="T34" fmla="*/ 128 w 130"/>
                <a:gd name="T35" fmla="*/ 33 h 169"/>
                <a:gd name="T36" fmla="*/ 123 w 130"/>
                <a:gd name="T37" fmla="*/ 2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69">
                  <a:moveTo>
                    <a:pt x="123" y="23"/>
                  </a:moveTo>
                  <a:cubicBezTo>
                    <a:pt x="122" y="20"/>
                    <a:pt x="121" y="16"/>
                    <a:pt x="117" y="12"/>
                  </a:cubicBezTo>
                  <a:cubicBezTo>
                    <a:pt x="116" y="11"/>
                    <a:pt x="115" y="9"/>
                    <a:pt x="114" y="8"/>
                  </a:cubicBezTo>
                  <a:cubicBezTo>
                    <a:pt x="113" y="7"/>
                    <a:pt x="112" y="6"/>
                    <a:pt x="111" y="6"/>
                  </a:cubicBezTo>
                  <a:cubicBezTo>
                    <a:pt x="103" y="0"/>
                    <a:pt x="88" y="2"/>
                    <a:pt x="62" y="7"/>
                  </a:cubicBezTo>
                  <a:cubicBezTo>
                    <a:pt x="18" y="18"/>
                    <a:pt x="2" y="39"/>
                    <a:pt x="1" y="68"/>
                  </a:cubicBezTo>
                  <a:cubicBezTo>
                    <a:pt x="0" y="97"/>
                    <a:pt x="15" y="144"/>
                    <a:pt x="15" y="144"/>
                  </a:cubicBezTo>
                  <a:cubicBezTo>
                    <a:pt x="20" y="160"/>
                    <a:pt x="17" y="169"/>
                    <a:pt x="26" y="165"/>
                  </a:cubicBezTo>
                  <a:cubicBezTo>
                    <a:pt x="28" y="165"/>
                    <a:pt x="30" y="164"/>
                    <a:pt x="31" y="163"/>
                  </a:cubicBezTo>
                  <a:cubicBezTo>
                    <a:pt x="36" y="157"/>
                    <a:pt x="45" y="145"/>
                    <a:pt x="51" y="136"/>
                  </a:cubicBezTo>
                  <a:cubicBezTo>
                    <a:pt x="59" y="124"/>
                    <a:pt x="67" y="107"/>
                    <a:pt x="93" y="99"/>
                  </a:cubicBezTo>
                  <a:cubicBezTo>
                    <a:pt x="108" y="95"/>
                    <a:pt x="116" y="94"/>
                    <a:pt x="121" y="94"/>
                  </a:cubicBezTo>
                  <a:cubicBezTo>
                    <a:pt x="119" y="91"/>
                    <a:pt x="116" y="91"/>
                    <a:pt x="114" y="90"/>
                  </a:cubicBezTo>
                  <a:cubicBezTo>
                    <a:pt x="111" y="88"/>
                    <a:pt x="110" y="87"/>
                    <a:pt x="113" y="84"/>
                  </a:cubicBezTo>
                  <a:cubicBezTo>
                    <a:pt x="117" y="82"/>
                    <a:pt x="119" y="82"/>
                    <a:pt x="121" y="78"/>
                  </a:cubicBezTo>
                  <a:cubicBezTo>
                    <a:pt x="124" y="73"/>
                    <a:pt x="126" y="72"/>
                    <a:pt x="126" y="63"/>
                  </a:cubicBezTo>
                  <a:cubicBezTo>
                    <a:pt x="126" y="55"/>
                    <a:pt x="130" y="54"/>
                    <a:pt x="129" y="50"/>
                  </a:cubicBezTo>
                  <a:cubicBezTo>
                    <a:pt x="129" y="46"/>
                    <a:pt x="128" y="39"/>
                    <a:pt x="128" y="33"/>
                  </a:cubicBezTo>
                  <a:cubicBezTo>
                    <a:pt x="129" y="28"/>
                    <a:pt x="123" y="26"/>
                    <a:pt x="123" y="23"/>
                  </a:cubicBezTo>
                </a:path>
              </a:pathLst>
            </a:custGeom>
            <a:solidFill>
              <a:srgbClr val="BF42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4" name="Freeform 8507">
              <a:extLst>
                <a:ext uri="{FF2B5EF4-FFF2-40B4-BE49-F238E27FC236}">
                  <a16:creationId xmlns:a16="http://schemas.microsoft.com/office/drawing/2014/main" id="{BC1C4ADA-2033-4A44-B048-3CDAF36AB151}"/>
                </a:ext>
              </a:extLst>
            </p:cNvPr>
            <p:cNvSpPr>
              <a:spLocks noEditPoints="1"/>
            </p:cNvSpPr>
            <p:nvPr/>
          </p:nvSpPr>
          <p:spPr bwMode="auto">
            <a:xfrm>
              <a:off x="5783263" y="3548063"/>
              <a:ext cx="155575" cy="196850"/>
            </a:xfrm>
            <a:custGeom>
              <a:avLst/>
              <a:gdLst>
                <a:gd name="T0" fmla="*/ 18 w 131"/>
                <a:gd name="T1" fmla="*/ 155 h 165"/>
                <a:gd name="T2" fmla="*/ 1 w 131"/>
                <a:gd name="T3" fmla="*/ 66 h 165"/>
                <a:gd name="T4" fmla="*/ 97 w 131"/>
                <a:gd name="T5" fmla="*/ 0 h 165"/>
                <a:gd name="T6" fmla="*/ 115 w 131"/>
                <a:gd name="T7" fmla="*/ 5 h 165"/>
                <a:gd name="T8" fmla="*/ 119 w 131"/>
                <a:gd name="T9" fmla="*/ 10 h 165"/>
                <a:gd name="T10" fmla="*/ 126 w 131"/>
                <a:gd name="T11" fmla="*/ 23 h 165"/>
                <a:gd name="T12" fmla="*/ 131 w 131"/>
                <a:gd name="T13" fmla="*/ 44 h 165"/>
                <a:gd name="T14" fmla="*/ 130 w 131"/>
                <a:gd name="T15" fmla="*/ 53 h 165"/>
                <a:gd name="T16" fmla="*/ 124 w 131"/>
                <a:gd name="T17" fmla="*/ 73 h 165"/>
                <a:gd name="T18" fmla="*/ 117 w 131"/>
                <a:gd name="T19" fmla="*/ 82 h 165"/>
                <a:gd name="T20" fmla="*/ 113 w 131"/>
                <a:gd name="T21" fmla="*/ 85 h 165"/>
                <a:gd name="T22" fmla="*/ 117 w 131"/>
                <a:gd name="T23" fmla="*/ 87 h 165"/>
                <a:gd name="T24" fmla="*/ 124 w 131"/>
                <a:gd name="T25" fmla="*/ 93 h 165"/>
                <a:gd name="T26" fmla="*/ 94 w 131"/>
                <a:gd name="T27" fmla="*/ 98 h 165"/>
                <a:gd name="T28" fmla="*/ 53 w 131"/>
                <a:gd name="T29" fmla="*/ 135 h 165"/>
                <a:gd name="T30" fmla="*/ 33 w 131"/>
                <a:gd name="T31" fmla="*/ 162 h 165"/>
                <a:gd name="T32" fmla="*/ 24 w 131"/>
                <a:gd name="T33" fmla="*/ 165 h 165"/>
                <a:gd name="T34" fmla="*/ 63 w 131"/>
                <a:gd name="T35" fmla="*/ 6 h 165"/>
                <a:gd name="T36" fmla="*/ 17 w 131"/>
                <a:gd name="T37" fmla="*/ 141 h 165"/>
                <a:gd name="T38" fmla="*/ 24 w 131"/>
                <a:gd name="T39" fmla="*/ 163 h 165"/>
                <a:gd name="T40" fmla="*/ 32 w 131"/>
                <a:gd name="T41" fmla="*/ 160 h 165"/>
                <a:gd name="T42" fmla="*/ 55 w 131"/>
                <a:gd name="T43" fmla="*/ 129 h 165"/>
                <a:gd name="T44" fmla="*/ 120 w 131"/>
                <a:gd name="T45" fmla="*/ 91 h 165"/>
                <a:gd name="T46" fmla="*/ 114 w 131"/>
                <a:gd name="T47" fmla="*/ 88 h 165"/>
                <a:gd name="T48" fmla="*/ 114 w 131"/>
                <a:gd name="T49" fmla="*/ 82 h 165"/>
                <a:gd name="T50" fmla="*/ 122 w 131"/>
                <a:gd name="T51" fmla="*/ 75 h 165"/>
                <a:gd name="T52" fmla="*/ 126 w 131"/>
                <a:gd name="T53" fmla="*/ 61 h 165"/>
                <a:gd name="T54" fmla="*/ 129 w 131"/>
                <a:gd name="T55" fmla="*/ 48 h 165"/>
                <a:gd name="T56" fmla="*/ 128 w 131"/>
                <a:gd name="T57" fmla="*/ 31 h 165"/>
                <a:gd name="T58" fmla="*/ 123 w 131"/>
                <a:gd name="T59" fmla="*/ 21 h 165"/>
                <a:gd name="T60" fmla="*/ 114 w 131"/>
                <a:gd name="T61" fmla="*/ 6 h 165"/>
                <a:gd name="T62" fmla="*/ 97 w 131"/>
                <a:gd name="T63" fmla="*/ 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65">
                  <a:moveTo>
                    <a:pt x="24" y="165"/>
                  </a:moveTo>
                  <a:cubicBezTo>
                    <a:pt x="20" y="165"/>
                    <a:pt x="19" y="161"/>
                    <a:pt x="18" y="155"/>
                  </a:cubicBezTo>
                  <a:cubicBezTo>
                    <a:pt x="18" y="151"/>
                    <a:pt x="17" y="147"/>
                    <a:pt x="16" y="142"/>
                  </a:cubicBezTo>
                  <a:cubicBezTo>
                    <a:pt x="15" y="141"/>
                    <a:pt x="0" y="95"/>
                    <a:pt x="1" y="66"/>
                  </a:cubicBezTo>
                  <a:cubicBezTo>
                    <a:pt x="3" y="34"/>
                    <a:pt x="22" y="14"/>
                    <a:pt x="63" y="4"/>
                  </a:cubicBezTo>
                  <a:cubicBezTo>
                    <a:pt x="78" y="1"/>
                    <a:pt x="89" y="0"/>
                    <a:pt x="97" y="0"/>
                  </a:cubicBezTo>
                  <a:cubicBezTo>
                    <a:pt x="104" y="0"/>
                    <a:pt x="109" y="1"/>
                    <a:pt x="113" y="3"/>
                  </a:cubicBezTo>
                  <a:cubicBezTo>
                    <a:pt x="114" y="4"/>
                    <a:pt x="114" y="4"/>
                    <a:pt x="115" y="5"/>
                  </a:cubicBezTo>
                  <a:cubicBezTo>
                    <a:pt x="116" y="6"/>
                    <a:pt x="116" y="6"/>
                    <a:pt x="116" y="6"/>
                  </a:cubicBezTo>
                  <a:cubicBezTo>
                    <a:pt x="117" y="7"/>
                    <a:pt x="118" y="8"/>
                    <a:pt x="119" y="10"/>
                  </a:cubicBezTo>
                  <a:cubicBezTo>
                    <a:pt x="123" y="14"/>
                    <a:pt x="124" y="18"/>
                    <a:pt x="125" y="21"/>
                  </a:cubicBezTo>
                  <a:cubicBezTo>
                    <a:pt x="125" y="22"/>
                    <a:pt x="125" y="23"/>
                    <a:pt x="126" y="23"/>
                  </a:cubicBezTo>
                  <a:cubicBezTo>
                    <a:pt x="128" y="25"/>
                    <a:pt x="130" y="28"/>
                    <a:pt x="130" y="32"/>
                  </a:cubicBezTo>
                  <a:cubicBezTo>
                    <a:pt x="130" y="36"/>
                    <a:pt x="130" y="40"/>
                    <a:pt x="131" y="44"/>
                  </a:cubicBezTo>
                  <a:cubicBezTo>
                    <a:pt x="131" y="46"/>
                    <a:pt x="131" y="47"/>
                    <a:pt x="131" y="48"/>
                  </a:cubicBezTo>
                  <a:cubicBezTo>
                    <a:pt x="131" y="50"/>
                    <a:pt x="131" y="51"/>
                    <a:pt x="130" y="53"/>
                  </a:cubicBezTo>
                  <a:cubicBezTo>
                    <a:pt x="129" y="55"/>
                    <a:pt x="128" y="57"/>
                    <a:pt x="128" y="61"/>
                  </a:cubicBezTo>
                  <a:cubicBezTo>
                    <a:pt x="127" y="68"/>
                    <a:pt x="126" y="70"/>
                    <a:pt x="124" y="73"/>
                  </a:cubicBezTo>
                  <a:cubicBezTo>
                    <a:pt x="124" y="74"/>
                    <a:pt x="124" y="75"/>
                    <a:pt x="123" y="76"/>
                  </a:cubicBezTo>
                  <a:cubicBezTo>
                    <a:pt x="121" y="80"/>
                    <a:pt x="119" y="81"/>
                    <a:pt x="117" y="82"/>
                  </a:cubicBezTo>
                  <a:cubicBezTo>
                    <a:pt x="116" y="82"/>
                    <a:pt x="116" y="83"/>
                    <a:pt x="115" y="83"/>
                  </a:cubicBezTo>
                  <a:cubicBezTo>
                    <a:pt x="114" y="84"/>
                    <a:pt x="113" y="84"/>
                    <a:pt x="113" y="85"/>
                  </a:cubicBezTo>
                  <a:cubicBezTo>
                    <a:pt x="113" y="85"/>
                    <a:pt x="113" y="86"/>
                    <a:pt x="115" y="87"/>
                  </a:cubicBezTo>
                  <a:cubicBezTo>
                    <a:pt x="116" y="87"/>
                    <a:pt x="116" y="87"/>
                    <a:pt x="117" y="87"/>
                  </a:cubicBezTo>
                  <a:cubicBezTo>
                    <a:pt x="119" y="88"/>
                    <a:pt x="121" y="89"/>
                    <a:pt x="123" y="91"/>
                  </a:cubicBezTo>
                  <a:cubicBezTo>
                    <a:pt x="124" y="93"/>
                    <a:pt x="124" y="93"/>
                    <a:pt x="124" y="93"/>
                  </a:cubicBezTo>
                  <a:cubicBezTo>
                    <a:pt x="122" y="93"/>
                    <a:pt x="122" y="93"/>
                    <a:pt x="122" y="93"/>
                  </a:cubicBezTo>
                  <a:cubicBezTo>
                    <a:pt x="117" y="93"/>
                    <a:pt x="109" y="94"/>
                    <a:pt x="94" y="98"/>
                  </a:cubicBezTo>
                  <a:cubicBezTo>
                    <a:pt x="72" y="105"/>
                    <a:pt x="64" y="118"/>
                    <a:pt x="56" y="130"/>
                  </a:cubicBezTo>
                  <a:cubicBezTo>
                    <a:pt x="55" y="131"/>
                    <a:pt x="54" y="133"/>
                    <a:pt x="53" y="135"/>
                  </a:cubicBezTo>
                  <a:cubicBezTo>
                    <a:pt x="47" y="143"/>
                    <a:pt x="38" y="155"/>
                    <a:pt x="33" y="162"/>
                  </a:cubicBezTo>
                  <a:cubicBezTo>
                    <a:pt x="33" y="162"/>
                    <a:pt x="33" y="162"/>
                    <a:pt x="33" y="162"/>
                  </a:cubicBezTo>
                  <a:cubicBezTo>
                    <a:pt x="31" y="163"/>
                    <a:pt x="29" y="164"/>
                    <a:pt x="28" y="164"/>
                  </a:cubicBezTo>
                  <a:cubicBezTo>
                    <a:pt x="26" y="165"/>
                    <a:pt x="25" y="165"/>
                    <a:pt x="24" y="165"/>
                  </a:cubicBezTo>
                  <a:moveTo>
                    <a:pt x="97" y="1"/>
                  </a:moveTo>
                  <a:cubicBezTo>
                    <a:pt x="89" y="1"/>
                    <a:pt x="78" y="3"/>
                    <a:pt x="63" y="6"/>
                  </a:cubicBezTo>
                  <a:cubicBezTo>
                    <a:pt x="23" y="15"/>
                    <a:pt x="4" y="34"/>
                    <a:pt x="3" y="66"/>
                  </a:cubicBezTo>
                  <a:cubicBezTo>
                    <a:pt x="2" y="94"/>
                    <a:pt x="17" y="141"/>
                    <a:pt x="17" y="141"/>
                  </a:cubicBezTo>
                  <a:cubicBezTo>
                    <a:pt x="19" y="147"/>
                    <a:pt x="19" y="151"/>
                    <a:pt x="20" y="155"/>
                  </a:cubicBezTo>
                  <a:cubicBezTo>
                    <a:pt x="21" y="161"/>
                    <a:pt x="21" y="163"/>
                    <a:pt x="24" y="163"/>
                  </a:cubicBezTo>
                  <a:cubicBezTo>
                    <a:pt x="25" y="163"/>
                    <a:pt x="26" y="163"/>
                    <a:pt x="27" y="162"/>
                  </a:cubicBezTo>
                  <a:cubicBezTo>
                    <a:pt x="29" y="162"/>
                    <a:pt x="30" y="161"/>
                    <a:pt x="32" y="160"/>
                  </a:cubicBezTo>
                  <a:cubicBezTo>
                    <a:pt x="37" y="154"/>
                    <a:pt x="46" y="142"/>
                    <a:pt x="51" y="134"/>
                  </a:cubicBezTo>
                  <a:cubicBezTo>
                    <a:pt x="53" y="132"/>
                    <a:pt x="54" y="131"/>
                    <a:pt x="55" y="129"/>
                  </a:cubicBezTo>
                  <a:cubicBezTo>
                    <a:pt x="62" y="117"/>
                    <a:pt x="71" y="103"/>
                    <a:pt x="94" y="97"/>
                  </a:cubicBezTo>
                  <a:cubicBezTo>
                    <a:pt x="107" y="93"/>
                    <a:pt x="115" y="92"/>
                    <a:pt x="120" y="91"/>
                  </a:cubicBezTo>
                  <a:cubicBezTo>
                    <a:pt x="119" y="90"/>
                    <a:pt x="118" y="90"/>
                    <a:pt x="116" y="89"/>
                  </a:cubicBezTo>
                  <a:cubicBezTo>
                    <a:pt x="116" y="89"/>
                    <a:pt x="115" y="89"/>
                    <a:pt x="114" y="88"/>
                  </a:cubicBezTo>
                  <a:cubicBezTo>
                    <a:pt x="112" y="87"/>
                    <a:pt x="111" y="86"/>
                    <a:pt x="111" y="85"/>
                  </a:cubicBezTo>
                  <a:cubicBezTo>
                    <a:pt x="111" y="84"/>
                    <a:pt x="112" y="83"/>
                    <a:pt x="114" y="82"/>
                  </a:cubicBezTo>
                  <a:cubicBezTo>
                    <a:pt x="115" y="81"/>
                    <a:pt x="116" y="81"/>
                    <a:pt x="116" y="80"/>
                  </a:cubicBezTo>
                  <a:cubicBezTo>
                    <a:pt x="118" y="79"/>
                    <a:pt x="120" y="79"/>
                    <a:pt x="122" y="75"/>
                  </a:cubicBezTo>
                  <a:cubicBezTo>
                    <a:pt x="122" y="74"/>
                    <a:pt x="123" y="73"/>
                    <a:pt x="123" y="73"/>
                  </a:cubicBezTo>
                  <a:cubicBezTo>
                    <a:pt x="125" y="70"/>
                    <a:pt x="126" y="68"/>
                    <a:pt x="126" y="61"/>
                  </a:cubicBezTo>
                  <a:cubicBezTo>
                    <a:pt x="126" y="56"/>
                    <a:pt x="128" y="54"/>
                    <a:pt x="128" y="52"/>
                  </a:cubicBezTo>
                  <a:cubicBezTo>
                    <a:pt x="129" y="50"/>
                    <a:pt x="130" y="49"/>
                    <a:pt x="129" y="48"/>
                  </a:cubicBezTo>
                  <a:cubicBezTo>
                    <a:pt x="129" y="47"/>
                    <a:pt x="129" y="46"/>
                    <a:pt x="129" y="45"/>
                  </a:cubicBezTo>
                  <a:cubicBezTo>
                    <a:pt x="129" y="41"/>
                    <a:pt x="128" y="36"/>
                    <a:pt x="128" y="31"/>
                  </a:cubicBezTo>
                  <a:cubicBezTo>
                    <a:pt x="129" y="28"/>
                    <a:pt x="127" y="26"/>
                    <a:pt x="125" y="25"/>
                  </a:cubicBezTo>
                  <a:cubicBezTo>
                    <a:pt x="124" y="24"/>
                    <a:pt x="123" y="23"/>
                    <a:pt x="123" y="21"/>
                  </a:cubicBezTo>
                  <a:cubicBezTo>
                    <a:pt x="122" y="19"/>
                    <a:pt x="121" y="15"/>
                    <a:pt x="118" y="11"/>
                  </a:cubicBezTo>
                  <a:cubicBezTo>
                    <a:pt x="116" y="10"/>
                    <a:pt x="115" y="8"/>
                    <a:pt x="114" y="6"/>
                  </a:cubicBezTo>
                  <a:cubicBezTo>
                    <a:pt x="113" y="6"/>
                    <a:pt x="113" y="5"/>
                    <a:pt x="112" y="5"/>
                  </a:cubicBezTo>
                  <a:cubicBezTo>
                    <a:pt x="108" y="2"/>
                    <a:pt x="103" y="1"/>
                    <a:pt x="97" y="1"/>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5" name="Freeform 8508">
              <a:extLst>
                <a:ext uri="{FF2B5EF4-FFF2-40B4-BE49-F238E27FC236}">
                  <a16:creationId xmlns:a16="http://schemas.microsoft.com/office/drawing/2014/main" id="{4C791E1F-E582-4425-8B81-FCEE44F72BED}"/>
                </a:ext>
              </a:extLst>
            </p:cNvPr>
            <p:cNvSpPr>
              <a:spLocks/>
            </p:cNvSpPr>
            <p:nvPr/>
          </p:nvSpPr>
          <p:spPr bwMode="auto">
            <a:xfrm>
              <a:off x="5797550" y="3549650"/>
              <a:ext cx="139700" cy="193675"/>
            </a:xfrm>
            <a:custGeom>
              <a:avLst/>
              <a:gdLst>
                <a:gd name="T0" fmla="*/ 79 w 118"/>
                <a:gd name="T1" fmla="*/ 0 h 162"/>
                <a:gd name="T2" fmla="*/ 68 w 118"/>
                <a:gd name="T3" fmla="*/ 73 h 162"/>
                <a:gd name="T4" fmla="*/ 27 w 118"/>
                <a:gd name="T5" fmla="*/ 111 h 162"/>
                <a:gd name="T6" fmla="*/ 13 w 118"/>
                <a:gd name="T7" fmla="*/ 128 h 162"/>
                <a:gd name="T8" fmla="*/ 0 w 118"/>
                <a:gd name="T9" fmla="*/ 123 h 162"/>
                <a:gd name="T10" fmla="*/ 8 w 118"/>
                <a:gd name="T11" fmla="*/ 154 h 162"/>
                <a:gd name="T12" fmla="*/ 15 w 118"/>
                <a:gd name="T13" fmla="*/ 161 h 162"/>
                <a:gd name="T14" fmla="*/ 24 w 118"/>
                <a:gd name="T15" fmla="*/ 154 h 162"/>
                <a:gd name="T16" fmla="*/ 39 w 118"/>
                <a:gd name="T17" fmla="*/ 133 h 162"/>
                <a:gd name="T18" fmla="*/ 43 w 118"/>
                <a:gd name="T19" fmla="*/ 128 h 162"/>
                <a:gd name="T20" fmla="*/ 47 w 118"/>
                <a:gd name="T21" fmla="*/ 121 h 162"/>
                <a:gd name="T22" fmla="*/ 79 w 118"/>
                <a:gd name="T23" fmla="*/ 97 h 162"/>
                <a:gd name="T24" fmla="*/ 79 w 118"/>
                <a:gd name="T25" fmla="*/ 97 h 162"/>
                <a:gd name="T26" fmla="*/ 82 w 118"/>
                <a:gd name="T27" fmla="*/ 96 h 162"/>
                <a:gd name="T28" fmla="*/ 108 w 118"/>
                <a:gd name="T29" fmla="*/ 90 h 162"/>
                <a:gd name="T30" fmla="*/ 102 w 118"/>
                <a:gd name="T31" fmla="*/ 87 h 162"/>
                <a:gd name="T32" fmla="*/ 101 w 118"/>
                <a:gd name="T33" fmla="*/ 87 h 162"/>
                <a:gd name="T34" fmla="*/ 100 w 118"/>
                <a:gd name="T35" fmla="*/ 86 h 162"/>
                <a:gd name="T36" fmla="*/ 100 w 118"/>
                <a:gd name="T37" fmla="*/ 85 h 162"/>
                <a:gd name="T38" fmla="*/ 99 w 118"/>
                <a:gd name="T39" fmla="*/ 84 h 162"/>
                <a:gd name="T40" fmla="*/ 99 w 118"/>
                <a:gd name="T41" fmla="*/ 83 h 162"/>
                <a:gd name="T42" fmla="*/ 102 w 118"/>
                <a:gd name="T43" fmla="*/ 81 h 162"/>
                <a:gd name="T44" fmla="*/ 102 w 118"/>
                <a:gd name="T45" fmla="*/ 81 h 162"/>
                <a:gd name="T46" fmla="*/ 110 w 118"/>
                <a:gd name="T47" fmla="*/ 74 h 162"/>
                <a:gd name="T48" fmla="*/ 114 w 118"/>
                <a:gd name="T49" fmla="*/ 60 h 162"/>
                <a:gd name="T50" fmla="*/ 118 w 118"/>
                <a:gd name="T51" fmla="*/ 47 h 162"/>
                <a:gd name="T52" fmla="*/ 117 w 118"/>
                <a:gd name="T53" fmla="*/ 44 h 162"/>
                <a:gd name="T54" fmla="*/ 116 w 118"/>
                <a:gd name="T55" fmla="*/ 30 h 162"/>
                <a:gd name="T56" fmla="*/ 113 w 118"/>
                <a:gd name="T57" fmla="*/ 24 h 162"/>
                <a:gd name="T58" fmla="*/ 106 w 118"/>
                <a:gd name="T59" fmla="*/ 10 h 162"/>
                <a:gd name="T60" fmla="*/ 100 w 118"/>
                <a:gd name="T61" fmla="*/ 4 h 162"/>
                <a:gd name="T62" fmla="*/ 85 w 118"/>
                <a:gd name="T6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8" h="162">
                  <a:moveTo>
                    <a:pt x="85" y="0"/>
                  </a:moveTo>
                  <a:cubicBezTo>
                    <a:pt x="83" y="0"/>
                    <a:pt x="81" y="0"/>
                    <a:pt x="79" y="0"/>
                  </a:cubicBezTo>
                  <a:cubicBezTo>
                    <a:pt x="87" y="7"/>
                    <a:pt x="90" y="18"/>
                    <a:pt x="90" y="28"/>
                  </a:cubicBezTo>
                  <a:cubicBezTo>
                    <a:pt x="89" y="45"/>
                    <a:pt x="81" y="61"/>
                    <a:pt x="68" y="73"/>
                  </a:cubicBezTo>
                  <a:cubicBezTo>
                    <a:pt x="62" y="79"/>
                    <a:pt x="55" y="84"/>
                    <a:pt x="48" y="90"/>
                  </a:cubicBezTo>
                  <a:cubicBezTo>
                    <a:pt x="40" y="96"/>
                    <a:pt x="33" y="103"/>
                    <a:pt x="27" y="111"/>
                  </a:cubicBezTo>
                  <a:cubicBezTo>
                    <a:pt x="24" y="114"/>
                    <a:pt x="22" y="118"/>
                    <a:pt x="19" y="122"/>
                  </a:cubicBezTo>
                  <a:cubicBezTo>
                    <a:pt x="18" y="124"/>
                    <a:pt x="16" y="127"/>
                    <a:pt x="13" y="128"/>
                  </a:cubicBezTo>
                  <a:cubicBezTo>
                    <a:pt x="12" y="128"/>
                    <a:pt x="12" y="128"/>
                    <a:pt x="11" y="128"/>
                  </a:cubicBezTo>
                  <a:cubicBezTo>
                    <a:pt x="7" y="128"/>
                    <a:pt x="3" y="125"/>
                    <a:pt x="0" y="123"/>
                  </a:cubicBezTo>
                  <a:cubicBezTo>
                    <a:pt x="3" y="133"/>
                    <a:pt x="5" y="140"/>
                    <a:pt x="5" y="140"/>
                  </a:cubicBezTo>
                  <a:cubicBezTo>
                    <a:pt x="7" y="146"/>
                    <a:pt x="7" y="150"/>
                    <a:pt x="8" y="154"/>
                  </a:cubicBezTo>
                  <a:cubicBezTo>
                    <a:pt x="9" y="160"/>
                    <a:pt x="9" y="162"/>
                    <a:pt x="12" y="162"/>
                  </a:cubicBezTo>
                  <a:cubicBezTo>
                    <a:pt x="13" y="162"/>
                    <a:pt x="14" y="162"/>
                    <a:pt x="15" y="161"/>
                  </a:cubicBezTo>
                  <a:cubicBezTo>
                    <a:pt x="17" y="161"/>
                    <a:pt x="18" y="160"/>
                    <a:pt x="20" y="159"/>
                  </a:cubicBezTo>
                  <a:cubicBezTo>
                    <a:pt x="21" y="158"/>
                    <a:pt x="22" y="156"/>
                    <a:pt x="24" y="154"/>
                  </a:cubicBezTo>
                  <a:cubicBezTo>
                    <a:pt x="27" y="150"/>
                    <a:pt x="31" y="145"/>
                    <a:pt x="34" y="141"/>
                  </a:cubicBezTo>
                  <a:cubicBezTo>
                    <a:pt x="36" y="138"/>
                    <a:pt x="38" y="135"/>
                    <a:pt x="39" y="133"/>
                  </a:cubicBezTo>
                  <a:cubicBezTo>
                    <a:pt x="40" y="131"/>
                    <a:pt x="41" y="130"/>
                    <a:pt x="42" y="128"/>
                  </a:cubicBezTo>
                  <a:cubicBezTo>
                    <a:pt x="43" y="128"/>
                    <a:pt x="43" y="128"/>
                    <a:pt x="43" y="128"/>
                  </a:cubicBezTo>
                  <a:cubicBezTo>
                    <a:pt x="44" y="126"/>
                    <a:pt x="46" y="123"/>
                    <a:pt x="47" y="121"/>
                  </a:cubicBezTo>
                  <a:cubicBezTo>
                    <a:pt x="47" y="121"/>
                    <a:pt x="47" y="121"/>
                    <a:pt x="47" y="121"/>
                  </a:cubicBezTo>
                  <a:cubicBezTo>
                    <a:pt x="47" y="121"/>
                    <a:pt x="47" y="121"/>
                    <a:pt x="47" y="121"/>
                  </a:cubicBezTo>
                  <a:cubicBezTo>
                    <a:pt x="54" y="112"/>
                    <a:pt x="63" y="102"/>
                    <a:pt x="79" y="97"/>
                  </a:cubicBezTo>
                  <a:cubicBezTo>
                    <a:pt x="79" y="97"/>
                    <a:pt x="79" y="97"/>
                    <a:pt x="79" y="97"/>
                  </a:cubicBezTo>
                  <a:cubicBezTo>
                    <a:pt x="79" y="97"/>
                    <a:pt x="79" y="97"/>
                    <a:pt x="79" y="97"/>
                  </a:cubicBezTo>
                  <a:cubicBezTo>
                    <a:pt x="80" y="96"/>
                    <a:pt x="81" y="96"/>
                    <a:pt x="82" y="96"/>
                  </a:cubicBezTo>
                  <a:cubicBezTo>
                    <a:pt x="82" y="96"/>
                    <a:pt x="82" y="96"/>
                    <a:pt x="82" y="96"/>
                  </a:cubicBezTo>
                  <a:cubicBezTo>
                    <a:pt x="88" y="94"/>
                    <a:pt x="93" y="93"/>
                    <a:pt x="97" y="92"/>
                  </a:cubicBezTo>
                  <a:cubicBezTo>
                    <a:pt x="102" y="91"/>
                    <a:pt x="105" y="90"/>
                    <a:pt x="108" y="90"/>
                  </a:cubicBezTo>
                  <a:cubicBezTo>
                    <a:pt x="107" y="89"/>
                    <a:pt x="106" y="89"/>
                    <a:pt x="104" y="88"/>
                  </a:cubicBezTo>
                  <a:cubicBezTo>
                    <a:pt x="104" y="88"/>
                    <a:pt x="103" y="88"/>
                    <a:pt x="102" y="87"/>
                  </a:cubicBezTo>
                  <a:cubicBezTo>
                    <a:pt x="102" y="87"/>
                    <a:pt x="101" y="87"/>
                    <a:pt x="101" y="87"/>
                  </a:cubicBezTo>
                  <a:cubicBezTo>
                    <a:pt x="101" y="87"/>
                    <a:pt x="101" y="87"/>
                    <a:pt x="101" y="87"/>
                  </a:cubicBezTo>
                  <a:cubicBezTo>
                    <a:pt x="101" y="86"/>
                    <a:pt x="101" y="86"/>
                    <a:pt x="101" y="86"/>
                  </a:cubicBezTo>
                  <a:cubicBezTo>
                    <a:pt x="101" y="86"/>
                    <a:pt x="100" y="86"/>
                    <a:pt x="100" y="86"/>
                  </a:cubicBezTo>
                  <a:cubicBezTo>
                    <a:pt x="100" y="85"/>
                    <a:pt x="100" y="85"/>
                    <a:pt x="100" y="85"/>
                  </a:cubicBezTo>
                  <a:cubicBezTo>
                    <a:pt x="100" y="85"/>
                    <a:pt x="100" y="85"/>
                    <a:pt x="100" y="85"/>
                  </a:cubicBezTo>
                  <a:cubicBezTo>
                    <a:pt x="99" y="85"/>
                    <a:pt x="99" y="85"/>
                    <a:pt x="99" y="84"/>
                  </a:cubicBezTo>
                  <a:cubicBezTo>
                    <a:pt x="99" y="84"/>
                    <a:pt x="99" y="84"/>
                    <a:pt x="99" y="84"/>
                  </a:cubicBezTo>
                  <a:cubicBezTo>
                    <a:pt x="99" y="84"/>
                    <a:pt x="99" y="83"/>
                    <a:pt x="99" y="83"/>
                  </a:cubicBezTo>
                  <a:cubicBezTo>
                    <a:pt x="99" y="83"/>
                    <a:pt x="99" y="83"/>
                    <a:pt x="99" y="83"/>
                  </a:cubicBezTo>
                  <a:cubicBezTo>
                    <a:pt x="99" y="83"/>
                    <a:pt x="99" y="83"/>
                    <a:pt x="99" y="83"/>
                  </a:cubicBezTo>
                  <a:cubicBezTo>
                    <a:pt x="100" y="82"/>
                    <a:pt x="100" y="81"/>
                    <a:pt x="102" y="81"/>
                  </a:cubicBezTo>
                  <a:cubicBezTo>
                    <a:pt x="102" y="81"/>
                    <a:pt x="102" y="81"/>
                    <a:pt x="102" y="81"/>
                  </a:cubicBezTo>
                  <a:cubicBezTo>
                    <a:pt x="102" y="81"/>
                    <a:pt x="102" y="81"/>
                    <a:pt x="102" y="81"/>
                  </a:cubicBezTo>
                  <a:cubicBezTo>
                    <a:pt x="103" y="80"/>
                    <a:pt x="104" y="80"/>
                    <a:pt x="104" y="79"/>
                  </a:cubicBezTo>
                  <a:cubicBezTo>
                    <a:pt x="106" y="78"/>
                    <a:pt x="108" y="78"/>
                    <a:pt x="110" y="74"/>
                  </a:cubicBezTo>
                  <a:cubicBezTo>
                    <a:pt x="110" y="73"/>
                    <a:pt x="111" y="72"/>
                    <a:pt x="111" y="72"/>
                  </a:cubicBezTo>
                  <a:cubicBezTo>
                    <a:pt x="113" y="69"/>
                    <a:pt x="114" y="67"/>
                    <a:pt x="114" y="60"/>
                  </a:cubicBezTo>
                  <a:cubicBezTo>
                    <a:pt x="114" y="55"/>
                    <a:pt x="116" y="53"/>
                    <a:pt x="116" y="51"/>
                  </a:cubicBezTo>
                  <a:cubicBezTo>
                    <a:pt x="117" y="50"/>
                    <a:pt x="118" y="49"/>
                    <a:pt x="118" y="47"/>
                  </a:cubicBezTo>
                  <a:cubicBezTo>
                    <a:pt x="118" y="47"/>
                    <a:pt x="117" y="47"/>
                    <a:pt x="117" y="47"/>
                  </a:cubicBezTo>
                  <a:cubicBezTo>
                    <a:pt x="117" y="46"/>
                    <a:pt x="117" y="45"/>
                    <a:pt x="117" y="44"/>
                  </a:cubicBezTo>
                  <a:cubicBezTo>
                    <a:pt x="117" y="41"/>
                    <a:pt x="116" y="37"/>
                    <a:pt x="116" y="34"/>
                  </a:cubicBezTo>
                  <a:cubicBezTo>
                    <a:pt x="116" y="32"/>
                    <a:pt x="116" y="31"/>
                    <a:pt x="116" y="30"/>
                  </a:cubicBezTo>
                  <a:cubicBezTo>
                    <a:pt x="116" y="30"/>
                    <a:pt x="116" y="30"/>
                    <a:pt x="116" y="30"/>
                  </a:cubicBezTo>
                  <a:cubicBezTo>
                    <a:pt x="116" y="27"/>
                    <a:pt x="115" y="25"/>
                    <a:pt x="113" y="24"/>
                  </a:cubicBezTo>
                  <a:cubicBezTo>
                    <a:pt x="112" y="23"/>
                    <a:pt x="111" y="22"/>
                    <a:pt x="111" y="20"/>
                  </a:cubicBezTo>
                  <a:cubicBezTo>
                    <a:pt x="110" y="18"/>
                    <a:pt x="109" y="14"/>
                    <a:pt x="106" y="10"/>
                  </a:cubicBezTo>
                  <a:cubicBezTo>
                    <a:pt x="104" y="9"/>
                    <a:pt x="103" y="7"/>
                    <a:pt x="102" y="5"/>
                  </a:cubicBezTo>
                  <a:cubicBezTo>
                    <a:pt x="102" y="5"/>
                    <a:pt x="101" y="4"/>
                    <a:pt x="100" y="4"/>
                  </a:cubicBezTo>
                  <a:cubicBezTo>
                    <a:pt x="100" y="4"/>
                    <a:pt x="100" y="4"/>
                    <a:pt x="100" y="4"/>
                  </a:cubicBezTo>
                  <a:cubicBezTo>
                    <a:pt x="96" y="1"/>
                    <a:pt x="91" y="0"/>
                    <a:pt x="85" y="0"/>
                  </a:cubicBezTo>
                </a:path>
              </a:pathLst>
            </a:custGeom>
            <a:solidFill>
              <a:srgbClr val="AC3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6" name="Freeform 8509">
              <a:extLst>
                <a:ext uri="{FF2B5EF4-FFF2-40B4-BE49-F238E27FC236}">
                  <a16:creationId xmlns:a16="http://schemas.microsoft.com/office/drawing/2014/main" id="{1E1DA1F2-EC0C-4397-845D-2E9A03259B3C}"/>
                </a:ext>
              </a:extLst>
            </p:cNvPr>
            <p:cNvSpPr>
              <a:spLocks noEditPoints="1"/>
            </p:cNvSpPr>
            <p:nvPr/>
          </p:nvSpPr>
          <p:spPr bwMode="auto">
            <a:xfrm>
              <a:off x="5795963" y="3548063"/>
              <a:ext cx="139700" cy="195263"/>
            </a:xfrm>
            <a:custGeom>
              <a:avLst/>
              <a:gdLst>
                <a:gd name="T0" fmla="*/ 40 w 117"/>
                <a:gd name="T1" fmla="*/ 134 h 164"/>
                <a:gd name="T2" fmla="*/ 40 w 117"/>
                <a:gd name="T3" fmla="*/ 134 h 164"/>
                <a:gd name="T4" fmla="*/ 40 w 117"/>
                <a:gd name="T5" fmla="*/ 134 h 164"/>
                <a:gd name="T6" fmla="*/ 0 w 117"/>
                <a:gd name="T7" fmla="*/ 122 h 164"/>
                <a:gd name="T8" fmla="*/ 13 w 117"/>
                <a:gd name="T9" fmla="*/ 164 h 164"/>
                <a:gd name="T10" fmla="*/ 19 w 117"/>
                <a:gd name="T11" fmla="*/ 162 h 164"/>
                <a:gd name="T12" fmla="*/ 25 w 117"/>
                <a:gd name="T13" fmla="*/ 155 h 164"/>
                <a:gd name="T14" fmla="*/ 16 w 117"/>
                <a:gd name="T15" fmla="*/ 162 h 164"/>
                <a:gd name="T16" fmla="*/ 9 w 117"/>
                <a:gd name="T17" fmla="*/ 155 h 164"/>
                <a:gd name="T18" fmla="*/ 1 w 117"/>
                <a:gd name="T19" fmla="*/ 124 h 164"/>
                <a:gd name="T20" fmla="*/ 48 w 117"/>
                <a:gd name="T21" fmla="*/ 122 h 164"/>
                <a:gd name="T22" fmla="*/ 48 w 117"/>
                <a:gd name="T23" fmla="*/ 122 h 164"/>
                <a:gd name="T24" fmla="*/ 48 w 117"/>
                <a:gd name="T25" fmla="*/ 122 h 164"/>
                <a:gd name="T26" fmla="*/ 78 w 117"/>
                <a:gd name="T27" fmla="*/ 98 h 164"/>
                <a:gd name="T28" fmla="*/ 79 w 117"/>
                <a:gd name="T29" fmla="*/ 98 h 164"/>
                <a:gd name="T30" fmla="*/ 83 w 117"/>
                <a:gd name="T31" fmla="*/ 97 h 164"/>
                <a:gd name="T32" fmla="*/ 80 w 117"/>
                <a:gd name="T33" fmla="*/ 98 h 164"/>
                <a:gd name="T34" fmla="*/ 102 w 117"/>
                <a:gd name="T35" fmla="*/ 88 h 164"/>
                <a:gd name="T36" fmla="*/ 103 w 117"/>
                <a:gd name="T37" fmla="*/ 88 h 164"/>
                <a:gd name="T38" fmla="*/ 109 w 117"/>
                <a:gd name="T39" fmla="*/ 91 h 164"/>
                <a:gd name="T40" fmla="*/ 109 w 117"/>
                <a:gd name="T41" fmla="*/ 91 h 164"/>
                <a:gd name="T42" fmla="*/ 103 w 117"/>
                <a:gd name="T43" fmla="*/ 88 h 164"/>
                <a:gd name="T44" fmla="*/ 101 w 117"/>
                <a:gd name="T45" fmla="*/ 87 h 164"/>
                <a:gd name="T46" fmla="*/ 102 w 117"/>
                <a:gd name="T47" fmla="*/ 87 h 164"/>
                <a:gd name="T48" fmla="*/ 101 w 117"/>
                <a:gd name="T49" fmla="*/ 87 h 164"/>
                <a:gd name="T50" fmla="*/ 101 w 117"/>
                <a:gd name="T51" fmla="*/ 87 h 164"/>
                <a:gd name="T52" fmla="*/ 101 w 117"/>
                <a:gd name="T53" fmla="*/ 86 h 164"/>
                <a:gd name="T54" fmla="*/ 100 w 117"/>
                <a:gd name="T55" fmla="*/ 85 h 164"/>
                <a:gd name="T56" fmla="*/ 100 w 117"/>
                <a:gd name="T57" fmla="*/ 85 h 164"/>
                <a:gd name="T58" fmla="*/ 100 w 117"/>
                <a:gd name="T59" fmla="*/ 84 h 164"/>
                <a:gd name="T60" fmla="*/ 100 w 117"/>
                <a:gd name="T61" fmla="*/ 84 h 164"/>
                <a:gd name="T62" fmla="*/ 103 w 117"/>
                <a:gd name="T63" fmla="*/ 82 h 164"/>
                <a:gd name="T64" fmla="*/ 103 w 117"/>
                <a:gd name="T65" fmla="*/ 82 h 164"/>
                <a:gd name="T66" fmla="*/ 107 w 117"/>
                <a:gd name="T67" fmla="*/ 11 h 164"/>
                <a:gd name="T68" fmla="*/ 114 w 117"/>
                <a:gd name="T69" fmla="*/ 25 h 164"/>
                <a:gd name="T70" fmla="*/ 114 w 117"/>
                <a:gd name="T71" fmla="*/ 25 h 164"/>
                <a:gd name="T72" fmla="*/ 107 w 117"/>
                <a:gd name="T73" fmla="*/ 11 h 164"/>
                <a:gd name="T74" fmla="*/ 103 w 117"/>
                <a:gd name="T75" fmla="*/ 6 h 164"/>
                <a:gd name="T76" fmla="*/ 79 w 117"/>
                <a:gd name="T77" fmla="*/ 1 h 164"/>
                <a:gd name="T78" fmla="*/ 80 w 117"/>
                <a:gd name="T79" fmla="*/ 1 h 164"/>
                <a:gd name="T80" fmla="*/ 101 w 117"/>
                <a:gd name="T81" fmla="*/ 5 h 164"/>
                <a:gd name="T82" fmla="*/ 101 w 117"/>
                <a:gd name="T83" fmla="*/ 5 h 164"/>
                <a:gd name="T84" fmla="*/ 101 w 117"/>
                <a:gd name="T85" fmla="*/ 4 h 164"/>
                <a:gd name="T86" fmla="*/ 86 w 117"/>
                <a:gd name="T87"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 h="164">
                  <a:moveTo>
                    <a:pt x="43" y="129"/>
                  </a:moveTo>
                  <a:cubicBezTo>
                    <a:pt x="42" y="131"/>
                    <a:pt x="41" y="132"/>
                    <a:pt x="40" y="134"/>
                  </a:cubicBezTo>
                  <a:cubicBezTo>
                    <a:pt x="39" y="136"/>
                    <a:pt x="37" y="139"/>
                    <a:pt x="35" y="142"/>
                  </a:cubicBezTo>
                  <a:cubicBezTo>
                    <a:pt x="37" y="139"/>
                    <a:pt x="38" y="137"/>
                    <a:pt x="40" y="134"/>
                  </a:cubicBezTo>
                  <a:cubicBezTo>
                    <a:pt x="40" y="134"/>
                    <a:pt x="40" y="134"/>
                    <a:pt x="40" y="134"/>
                  </a:cubicBezTo>
                  <a:cubicBezTo>
                    <a:pt x="40" y="134"/>
                    <a:pt x="40" y="134"/>
                    <a:pt x="40" y="134"/>
                  </a:cubicBezTo>
                  <a:cubicBezTo>
                    <a:pt x="41" y="132"/>
                    <a:pt x="42" y="131"/>
                    <a:pt x="43" y="129"/>
                  </a:cubicBezTo>
                  <a:moveTo>
                    <a:pt x="0" y="122"/>
                  </a:moveTo>
                  <a:cubicBezTo>
                    <a:pt x="3" y="134"/>
                    <a:pt x="5" y="142"/>
                    <a:pt x="5" y="142"/>
                  </a:cubicBezTo>
                  <a:cubicBezTo>
                    <a:pt x="10" y="156"/>
                    <a:pt x="8" y="164"/>
                    <a:pt x="13" y="164"/>
                  </a:cubicBezTo>
                  <a:cubicBezTo>
                    <a:pt x="14" y="164"/>
                    <a:pt x="15" y="164"/>
                    <a:pt x="16" y="163"/>
                  </a:cubicBezTo>
                  <a:cubicBezTo>
                    <a:pt x="17" y="163"/>
                    <a:pt x="18" y="162"/>
                    <a:pt x="19" y="162"/>
                  </a:cubicBezTo>
                  <a:cubicBezTo>
                    <a:pt x="21" y="161"/>
                    <a:pt x="21" y="161"/>
                    <a:pt x="21" y="161"/>
                  </a:cubicBezTo>
                  <a:cubicBezTo>
                    <a:pt x="22" y="159"/>
                    <a:pt x="23" y="157"/>
                    <a:pt x="25" y="155"/>
                  </a:cubicBezTo>
                  <a:cubicBezTo>
                    <a:pt x="23" y="157"/>
                    <a:pt x="22" y="159"/>
                    <a:pt x="21" y="160"/>
                  </a:cubicBezTo>
                  <a:cubicBezTo>
                    <a:pt x="19" y="161"/>
                    <a:pt x="18" y="162"/>
                    <a:pt x="16" y="162"/>
                  </a:cubicBezTo>
                  <a:cubicBezTo>
                    <a:pt x="15" y="163"/>
                    <a:pt x="14" y="163"/>
                    <a:pt x="13" y="163"/>
                  </a:cubicBezTo>
                  <a:cubicBezTo>
                    <a:pt x="10" y="163"/>
                    <a:pt x="10" y="161"/>
                    <a:pt x="9" y="155"/>
                  </a:cubicBezTo>
                  <a:cubicBezTo>
                    <a:pt x="8" y="151"/>
                    <a:pt x="8" y="147"/>
                    <a:pt x="6" y="141"/>
                  </a:cubicBezTo>
                  <a:cubicBezTo>
                    <a:pt x="6" y="141"/>
                    <a:pt x="4" y="134"/>
                    <a:pt x="1" y="124"/>
                  </a:cubicBezTo>
                  <a:cubicBezTo>
                    <a:pt x="1" y="123"/>
                    <a:pt x="0" y="123"/>
                    <a:pt x="0" y="122"/>
                  </a:cubicBezTo>
                  <a:moveTo>
                    <a:pt x="48" y="122"/>
                  </a:moveTo>
                  <a:cubicBezTo>
                    <a:pt x="48" y="122"/>
                    <a:pt x="48" y="122"/>
                    <a:pt x="48" y="122"/>
                  </a:cubicBezTo>
                  <a:cubicBezTo>
                    <a:pt x="48" y="122"/>
                    <a:pt x="48" y="122"/>
                    <a:pt x="48" y="122"/>
                  </a:cubicBezTo>
                  <a:moveTo>
                    <a:pt x="80" y="98"/>
                  </a:moveTo>
                  <a:cubicBezTo>
                    <a:pt x="64" y="103"/>
                    <a:pt x="55" y="113"/>
                    <a:pt x="48" y="122"/>
                  </a:cubicBezTo>
                  <a:cubicBezTo>
                    <a:pt x="55" y="113"/>
                    <a:pt x="63" y="104"/>
                    <a:pt x="78" y="98"/>
                  </a:cubicBezTo>
                  <a:cubicBezTo>
                    <a:pt x="78" y="98"/>
                    <a:pt x="78" y="98"/>
                    <a:pt x="78" y="98"/>
                  </a:cubicBezTo>
                  <a:cubicBezTo>
                    <a:pt x="78" y="98"/>
                    <a:pt x="78" y="98"/>
                    <a:pt x="78" y="98"/>
                  </a:cubicBezTo>
                  <a:cubicBezTo>
                    <a:pt x="79" y="98"/>
                    <a:pt x="79" y="98"/>
                    <a:pt x="79" y="98"/>
                  </a:cubicBezTo>
                  <a:cubicBezTo>
                    <a:pt x="80" y="98"/>
                    <a:pt x="80" y="98"/>
                    <a:pt x="80" y="98"/>
                  </a:cubicBezTo>
                  <a:moveTo>
                    <a:pt x="83" y="97"/>
                  </a:moveTo>
                  <a:cubicBezTo>
                    <a:pt x="82" y="97"/>
                    <a:pt x="81" y="97"/>
                    <a:pt x="80" y="98"/>
                  </a:cubicBezTo>
                  <a:cubicBezTo>
                    <a:pt x="80" y="98"/>
                    <a:pt x="80" y="98"/>
                    <a:pt x="80" y="98"/>
                  </a:cubicBezTo>
                  <a:cubicBezTo>
                    <a:pt x="81" y="97"/>
                    <a:pt x="82" y="97"/>
                    <a:pt x="83" y="97"/>
                  </a:cubicBezTo>
                  <a:moveTo>
                    <a:pt x="102" y="88"/>
                  </a:moveTo>
                  <a:cubicBezTo>
                    <a:pt x="102" y="88"/>
                    <a:pt x="102" y="88"/>
                    <a:pt x="102" y="88"/>
                  </a:cubicBezTo>
                  <a:cubicBezTo>
                    <a:pt x="102" y="88"/>
                    <a:pt x="103" y="88"/>
                    <a:pt x="103" y="88"/>
                  </a:cubicBezTo>
                  <a:cubicBezTo>
                    <a:pt x="104" y="89"/>
                    <a:pt x="105" y="89"/>
                    <a:pt x="105" y="89"/>
                  </a:cubicBezTo>
                  <a:cubicBezTo>
                    <a:pt x="107" y="90"/>
                    <a:pt x="108" y="90"/>
                    <a:pt x="109" y="91"/>
                  </a:cubicBezTo>
                  <a:cubicBezTo>
                    <a:pt x="106" y="91"/>
                    <a:pt x="103" y="92"/>
                    <a:pt x="98" y="93"/>
                  </a:cubicBezTo>
                  <a:cubicBezTo>
                    <a:pt x="103" y="92"/>
                    <a:pt x="106" y="91"/>
                    <a:pt x="109" y="91"/>
                  </a:cubicBezTo>
                  <a:cubicBezTo>
                    <a:pt x="108" y="90"/>
                    <a:pt x="107" y="90"/>
                    <a:pt x="105" y="89"/>
                  </a:cubicBezTo>
                  <a:cubicBezTo>
                    <a:pt x="105" y="89"/>
                    <a:pt x="104" y="89"/>
                    <a:pt x="103" y="88"/>
                  </a:cubicBezTo>
                  <a:cubicBezTo>
                    <a:pt x="103" y="88"/>
                    <a:pt x="102" y="88"/>
                    <a:pt x="102" y="88"/>
                  </a:cubicBezTo>
                  <a:moveTo>
                    <a:pt x="101" y="87"/>
                  </a:moveTo>
                  <a:cubicBezTo>
                    <a:pt x="101" y="87"/>
                    <a:pt x="102" y="87"/>
                    <a:pt x="102" y="87"/>
                  </a:cubicBezTo>
                  <a:cubicBezTo>
                    <a:pt x="102" y="87"/>
                    <a:pt x="102" y="87"/>
                    <a:pt x="102" y="87"/>
                  </a:cubicBezTo>
                  <a:cubicBezTo>
                    <a:pt x="102" y="87"/>
                    <a:pt x="101" y="87"/>
                    <a:pt x="101" y="87"/>
                  </a:cubicBezTo>
                  <a:cubicBezTo>
                    <a:pt x="101" y="87"/>
                    <a:pt x="101" y="87"/>
                    <a:pt x="101" y="87"/>
                  </a:cubicBezTo>
                  <a:cubicBezTo>
                    <a:pt x="101" y="87"/>
                    <a:pt x="101" y="87"/>
                    <a:pt x="101" y="87"/>
                  </a:cubicBezTo>
                  <a:cubicBezTo>
                    <a:pt x="101" y="87"/>
                    <a:pt x="101" y="87"/>
                    <a:pt x="101" y="87"/>
                  </a:cubicBezTo>
                  <a:moveTo>
                    <a:pt x="100" y="85"/>
                  </a:moveTo>
                  <a:cubicBezTo>
                    <a:pt x="100" y="86"/>
                    <a:pt x="100" y="86"/>
                    <a:pt x="101" y="86"/>
                  </a:cubicBezTo>
                  <a:cubicBezTo>
                    <a:pt x="101" y="86"/>
                    <a:pt x="101" y="86"/>
                    <a:pt x="101" y="86"/>
                  </a:cubicBezTo>
                  <a:cubicBezTo>
                    <a:pt x="101" y="86"/>
                    <a:pt x="100" y="86"/>
                    <a:pt x="100" y="85"/>
                  </a:cubicBezTo>
                  <a:moveTo>
                    <a:pt x="100" y="84"/>
                  </a:moveTo>
                  <a:cubicBezTo>
                    <a:pt x="100" y="84"/>
                    <a:pt x="100" y="85"/>
                    <a:pt x="100" y="85"/>
                  </a:cubicBezTo>
                  <a:cubicBezTo>
                    <a:pt x="100" y="85"/>
                    <a:pt x="100" y="85"/>
                    <a:pt x="100" y="85"/>
                  </a:cubicBezTo>
                  <a:cubicBezTo>
                    <a:pt x="100" y="85"/>
                    <a:pt x="100" y="84"/>
                    <a:pt x="100" y="84"/>
                  </a:cubicBezTo>
                  <a:moveTo>
                    <a:pt x="100" y="84"/>
                  </a:moveTo>
                  <a:cubicBezTo>
                    <a:pt x="100" y="84"/>
                    <a:pt x="100" y="84"/>
                    <a:pt x="100" y="84"/>
                  </a:cubicBezTo>
                  <a:cubicBezTo>
                    <a:pt x="100" y="84"/>
                    <a:pt x="100" y="84"/>
                    <a:pt x="100" y="84"/>
                  </a:cubicBezTo>
                  <a:moveTo>
                    <a:pt x="103" y="82"/>
                  </a:moveTo>
                  <a:cubicBezTo>
                    <a:pt x="103" y="82"/>
                    <a:pt x="103" y="82"/>
                    <a:pt x="103" y="82"/>
                  </a:cubicBezTo>
                  <a:cubicBezTo>
                    <a:pt x="103" y="82"/>
                    <a:pt x="103" y="82"/>
                    <a:pt x="103" y="82"/>
                  </a:cubicBezTo>
                  <a:moveTo>
                    <a:pt x="103" y="6"/>
                  </a:moveTo>
                  <a:cubicBezTo>
                    <a:pt x="104" y="8"/>
                    <a:pt x="105" y="10"/>
                    <a:pt x="107" y="11"/>
                  </a:cubicBezTo>
                  <a:cubicBezTo>
                    <a:pt x="110" y="15"/>
                    <a:pt x="111" y="19"/>
                    <a:pt x="112" y="21"/>
                  </a:cubicBezTo>
                  <a:cubicBezTo>
                    <a:pt x="112" y="23"/>
                    <a:pt x="113" y="24"/>
                    <a:pt x="114" y="25"/>
                  </a:cubicBezTo>
                  <a:cubicBezTo>
                    <a:pt x="116" y="26"/>
                    <a:pt x="117" y="28"/>
                    <a:pt x="117" y="31"/>
                  </a:cubicBezTo>
                  <a:cubicBezTo>
                    <a:pt x="117" y="28"/>
                    <a:pt x="116" y="26"/>
                    <a:pt x="114" y="25"/>
                  </a:cubicBezTo>
                  <a:cubicBezTo>
                    <a:pt x="113" y="24"/>
                    <a:pt x="112" y="23"/>
                    <a:pt x="112" y="21"/>
                  </a:cubicBezTo>
                  <a:cubicBezTo>
                    <a:pt x="111" y="19"/>
                    <a:pt x="110" y="15"/>
                    <a:pt x="107" y="11"/>
                  </a:cubicBezTo>
                  <a:cubicBezTo>
                    <a:pt x="105" y="10"/>
                    <a:pt x="104" y="8"/>
                    <a:pt x="103" y="6"/>
                  </a:cubicBezTo>
                  <a:cubicBezTo>
                    <a:pt x="103" y="6"/>
                    <a:pt x="103" y="6"/>
                    <a:pt x="103" y="6"/>
                  </a:cubicBezTo>
                  <a:moveTo>
                    <a:pt x="86" y="0"/>
                  </a:moveTo>
                  <a:cubicBezTo>
                    <a:pt x="84" y="0"/>
                    <a:pt x="81" y="1"/>
                    <a:pt x="79" y="1"/>
                  </a:cubicBezTo>
                  <a:cubicBezTo>
                    <a:pt x="79" y="1"/>
                    <a:pt x="79" y="1"/>
                    <a:pt x="79" y="1"/>
                  </a:cubicBezTo>
                  <a:cubicBezTo>
                    <a:pt x="79" y="1"/>
                    <a:pt x="80" y="1"/>
                    <a:pt x="80" y="1"/>
                  </a:cubicBezTo>
                  <a:cubicBezTo>
                    <a:pt x="82" y="1"/>
                    <a:pt x="84" y="1"/>
                    <a:pt x="86" y="1"/>
                  </a:cubicBezTo>
                  <a:cubicBezTo>
                    <a:pt x="92" y="1"/>
                    <a:pt x="97" y="2"/>
                    <a:pt x="101" y="5"/>
                  </a:cubicBezTo>
                  <a:cubicBezTo>
                    <a:pt x="101" y="5"/>
                    <a:pt x="101" y="5"/>
                    <a:pt x="101" y="5"/>
                  </a:cubicBezTo>
                  <a:cubicBezTo>
                    <a:pt x="101" y="5"/>
                    <a:pt x="101" y="5"/>
                    <a:pt x="101" y="5"/>
                  </a:cubicBezTo>
                  <a:cubicBezTo>
                    <a:pt x="101" y="4"/>
                    <a:pt x="101" y="4"/>
                    <a:pt x="101" y="4"/>
                  </a:cubicBezTo>
                  <a:cubicBezTo>
                    <a:pt x="101" y="4"/>
                    <a:pt x="101" y="4"/>
                    <a:pt x="101" y="4"/>
                  </a:cubicBezTo>
                  <a:cubicBezTo>
                    <a:pt x="101" y="4"/>
                    <a:pt x="101" y="4"/>
                    <a:pt x="101" y="3"/>
                  </a:cubicBezTo>
                  <a:cubicBezTo>
                    <a:pt x="97" y="1"/>
                    <a:pt x="92" y="0"/>
                    <a:pt x="86" y="0"/>
                  </a:cubicBezTo>
                </a:path>
              </a:pathLst>
            </a:custGeom>
            <a:solidFill>
              <a:srgbClr val="761B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7" name="Freeform 8510">
              <a:extLst>
                <a:ext uri="{FF2B5EF4-FFF2-40B4-BE49-F238E27FC236}">
                  <a16:creationId xmlns:a16="http://schemas.microsoft.com/office/drawing/2014/main" id="{12302289-86D4-4A53-BCF3-FE783985D348}"/>
                </a:ext>
              </a:extLst>
            </p:cNvPr>
            <p:cNvSpPr>
              <a:spLocks/>
            </p:cNvSpPr>
            <p:nvPr/>
          </p:nvSpPr>
          <p:spPr bwMode="auto">
            <a:xfrm>
              <a:off x="5821363" y="3657600"/>
              <a:ext cx="122238" cy="82550"/>
            </a:xfrm>
            <a:custGeom>
              <a:avLst/>
              <a:gdLst>
                <a:gd name="T0" fmla="*/ 97 w 103"/>
                <a:gd name="T1" fmla="*/ 5 h 69"/>
                <a:gd name="T2" fmla="*/ 90 w 103"/>
                <a:gd name="T3" fmla="*/ 0 h 69"/>
                <a:gd name="T4" fmla="*/ 90 w 103"/>
                <a:gd name="T5" fmla="*/ 0 h 69"/>
                <a:gd name="T6" fmla="*/ 62 w 103"/>
                <a:gd name="T7" fmla="*/ 5 h 69"/>
                <a:gd name="T8" fmla="*/ 58 w 103"/>
                <a:gd name="T9" fmla="*/ 7 h 69"/>
                <a:gd name="T10" fmla="*/ 49 w 103"/>
                <a:gd name="T11" fmla="*/ 17 h 69"/>
                <a:gd name="T12" fmla="*/ 35 w 103"/>
                <a:gd name="T13" fmla="*/ 37 h 69"/>
                <a:gd name="T14" fmla="*/ 20 w 103"/>
                <a:gd name="T15" fmla="*/ 43 h 69"/>
                <a:gd name="T16" fmla="*/ 0 w 103"/>
                <a:gd name="T17" fmla="*/ 69 h 69"/>
                <a:gd name="T18" fmla="*/ 18 w 103"/>
                <a:gd name="T19" fmla="*/ 54 h 69"/>
                <a:gd name="T20" fmla="*/ 34 w 103"/>
                <a:gd name="T21" fmla="*/ 40 h 69"/>
                <a:gd name="T22" fmla="*/ 49 w 103"/>
                <a:gd name="T23" fmla="*/ 30 h 69"/>
                <a:gd name="T24" fmla="*/ 70 w 103"/>
                <a:gd name="T25" fmla="*/ 19 h 69"/>
                <a:gd name="T26" fmla="*/ 103 w 103"/>
                <a:gd name="T27" fmla="*/ 8 h 69"/>
                <a:gd name="T28" fmla="*/ 97 w 103"/>
                <a:gd name="T29"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3" h="69">
                  <a:moveTo>
                    <a:pt x="97" y="5"/>
                  </a:moveTo>
                  <a:cubicBezTo>
                    <a:pt x="94" y="4"/>
                    <a:pt x="92" y="2"/>
                    <a:pt x="90" y="0"/>
                  </a:cubicBezTo>
                  <a:cubicBezTo>
                    <a:pt x="90" y="0"/>
                    <a:pt x="90" y="0"/>
                    <a:pt x="90" y="0"/>
                  </a:cubicBezTo>
                  <a:cubicBezTo>
                    <a:pt x="85" y="0"/>
                    <a:pt x="77" y="1"/>
                    <a:pt x="62" y="5"/>
                  </a:cubicBezTo>
                  <a:cubicBezTo>
                    <a:pt x="61" y="6"/>
                    <a:pt x="59" y="6"/>
                    <a:pt x="58" y="7"/>
                  </a:cubicBezTo>
                  <a:cubicBezTo>
                    <a:pt x="58" y="12"/>
                    <a:pt x="54" y="14"/>
                    <a:pt x="49" y="17"/>
                  </a:cubicBezTo>
                  <a:cubicBezTo>
                    <a:pt x="44" y="20"/>
                    <a:pt x="40" y="28"/>
                    <a:pt x="35" y="37"/>
                  </a:cubicBezTo>
                  <a:cubicBezTo>
                    <a:pt x="31" y="43"/>
                    <a:pt x="24" y="43"/>
                    <a:pt x="20" y="43"/>
                  </a:cubicBezTo>
                  <a:cubicBezTo>
                    <a:pt x="14" y="52"/>
                    <a:pt x="5" y="63"/>
                    <a:pt x="0" y="69"/>
                  </a:cubicBezTo>
                  <a:cubicBezTo>
                    <a:pt x="8" y="65"/>
                    <a:pt x="13" y="58"/>
                    <a:pt x="18" y="54"/>
                  </a:cubicBezTo>
                  <a:cubicBezTo>
                    <a:pt x="23" y="49"/>
                    <a:pt x="30" y="44"/>
                    <a:pt x="34" y="40"/>
                  </a:cubicBezTo>
                  <a:cubicBezTo>
                    <a:pt x="37" y="36"/>
                    <a:pt x="45" y="34"/>
                    <a:pt x="49" y="30"/>
                  </a:cubicBezTo>
                  <a:cubicBezTo>
                    <a:pt x="54" y="25"/>
                    <a:pt x="58" y="22"/>
                    <a:pt x="70" y="19"/>
                  </a:cubicBezTo>
                  <a:cubicBezTo>
                    <a:pt x="85" y="15"/>
                    <a:pt x="101" y="12"/>
                    <a:pt x="103" y="8"/>
                  </a:cubicBezTo>
                  <a:cubicBezTo>
                    <a:pt x="101" y="7"/>
                    <a:pt x="98" y="6"/>
                    <a:pt x="97" y="5"/>
                  </a:cubicBezTo>
                </a:path>
              </a:pathLst>
            </a:custGeom>
            <a:solidFill>
              <a:srgbClr val="A03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8" name="Freeform 8511">
              <a:extLst>
                <a:ext uri="{FF2B5EF4-FFF2-40B4-BE49-F238E27FC236}">
                  <a16:creationId xmlns:a16="http://schemas.microsoft.com/office/drawing/2014/main" id="{7CB60591-07EB-40AC-AD60-8195C62B0A4D}"/>
                </a:ext>
              </a:extLst>
            </p:cNvPr>
            <p:cNvSpPr>
              <a:spLocks noEditPoints="1"/>
            </p:cNvSpPr>
            <p:nvPr/>
          </p:nvSpPr>
          <p:spPr bwMode="auto">
            <a:xfrm>
              <a:off x="5818188" y="3657600"/>
              <a:ext cx="127000" cy="85725"/>
            </a:xfrm>
            <a:custGeom>
              <a:avLst/>
              <a:gdLst>
                <a:gd name="T0" fmla="*/ 0 w 107"/>
                <a:gd name="T1" fmla="*/ 73 h 73"/>
                <a:gd name="T2" fmla="*/ 3 w 107"/>
                <a:gd name="T3" fmla="*/ 70 h 73"/>
                <a:gd name="T4" fmla="*/ 22 w 107"/>
                <a:gd name="T5" fmla="*/ 43 h 73"/>
                <a:gd name="T6" fmla="*/ 22 w 107"/>
                <a:gd name="T7" fmla="*/ 43 h 73"/>
                <a:gd name="T8" fmla="*/ 23 w 107"/>
                <a:gd name="T9" fmla="*/ 43 h 73"/>
                <a:gd name="T10" fmla="*/ 37 w 107"/>
                <a:gd name="T11" fmla="*/ 37 h 73"/>
                <a:gd name="T12" fmla="*/ 40 w 107"/>
                <a:gd name="T13" fmla="*/ 33 h 73"/>
                <a:gd name="T14" fmla="*/ 52 w 107"/>
                <a:gd name="T15" fmla="*/ 17 h 73"/>
                <a:gd name="T16" fmla="*/ 60 w 107"/>
                <a:gd name="T17" fmla="*/ 8 h 73"/>
                <a:gd name="T18" fmla="*/ 60 w 107"/>
                <a:gd name="T19" fmla="*/ 7 h 73"/>
                <a:gd name="T20" fmla="*/ 60 w 107"/>
                <a:gd name="T21" fmla="*/ 7 h 73"/>
                <a:gd name="T22" fmla="*/ 65 w 107"/>
                <a:gd name="T23" fmla="*/ 6 h 73"/>
                <a:gd name="T24" fmla="*/ 93 w 107"/>
                <a:gd name="T25" fmla="*/ 0 h 73"/>
                <a:gd name="T26" fmla="*/ 93 w 107"/>
                <a:gd name="T27" fmla="*/ 0 h 73"/>
                <a:gd name="T28" fmla="*/ 94 w 107"/>
                <a:gd name="T29" fmla="*/ 0 h 73"/>
                <a:gd name="T30" fmla="*/ 94 w 107"/>
                <a:gd name="T31" fmla="*/ 1 h 73"/>
                <a:gd name="T32" fmla="*/ 100 w 107"/>
                <a:gd name="T33" fmla="*/ 5 h 73"/>
                <a:gd name="T34" fmla="*/ 100 w 107"/>
                <a:gd name="T35" fmla="*/ 5 h 73"/>
                <a:gd name="T36" fmla="*/ 106 w 107"/>
                <a:gd name="T37" fmla="*/ 8 h 73"/>
                <a:gd name="T38" fmla="*/ 107 w 107"/>
                <a:gd name="T39" fmla="*/ 9 h 73"/>
                <a:gd name="T40" fmla="*/ 107 w 107"/>
                <a:gd name="T41" fmla="*/ 9 h 73"/>
                <a:gd name="T42" fmla="*/ 81 w 107"/>
                <a:gd name="T43" fmla="*/ 19 h 73"/>
                <a:gd name="T44" fmla="*/ 73 w 107"/>
                <a:gd name="T45" fmla="*/ 21 h 73"/>
                <a:gd name="T46" fmla="*/ 53 w 107"/>
                <a:gd name="T47" fmla="*/ 31 h 73"/>
                <a:gd name="T48" fmla="*/ 45 w 107"/>
                <a:gd name="T49" fmla="*/ 37 h 73"/>
                <a:gd name="T50" fmla="*/ 38 w 107"/>
                <a:gd name="T51" fmla="*/ 41 h 73"/>
                <a:gd name="T52" fmla="*/ 28 w 107"/>
                <a:gd name="T53" fmla="*/ 50 h 73"/>
                <a:gd name="T54" fmla="*/ 21 w 107"/>
                <a:gd name="T55" fmla="*/ 56 h 73"/>
                <a:gd name="T56" fmla="*/ 17 w 107"/>
                <a:gd name="T57" fmla="*/ 59 h 73"/>
                <a:gd name="T58" fmla="*/ 4 w 107"/>
                <a:gd name="T59" fmla="*/ 71 h 73"/>
                <a:gd name="T60" fmla="*/ 0 w 107"/>
                <a:gd name="T61" fmla="*/ 73 h 73"/>
                <a:gd name="T62" fmla="*/ 23 w 107"/>
                <a:gd name="T63" fmla="*/ 45 h 73"/>
                <a:gd name="T64" fmla="*/ 7 w 107"/>
                <a:gd name="T65" fmla="*/ 66 h 73"/>
                <a:gd name="T66" fmla="*/ 16 w 107"/>
                <a:gd name="T67" fmla="*/ 58 h 73"/>
                <a:gd name="T68" fmla="*/ 20 w 107"/>
                <a:gd name="T69" fmla="*/ 54 h 73"/>
                <a:gd name="T70" fmla="*/ 27 w 107"/>
                <a:gd name="T71" fmla="*/ 48 h 73"/>
                <a:gd name="T72" fmla="*/ 33 w 107"/>
                <a:gd name="T73" fmla="*/ 43 h 73"/>
                <a:gd name="T74" fmla="*/ 23 w 107"/>
                <a:gd name="T75" fmla="*/ 45 h 73"/>
                <a:gd name="T76" fmla="*/ 62 w 107"/>
                <a:gd name="T77" fmla="*/ 9 h 73"/>
                <a:gd name="T78" fmla="*/ 52 w 107"/>
                <a:gd name="T79" fmla="*/ 19 h 73"/>
                <a:gd name="T80" fmla="*/ 41 w 107"/>
                <a:gd name="T81" fmla="*/ 33 h 73"/>
                <a:gd name="T82" fmla="*/ 39 w 107"/>
                <a:gd name="T83" fmla="*/ 38 h 73"/>
                <a:gd name="T84" fmla="*/ 44 w 107"/>
                <a:gd name="T85" fmla="*/ 35 h 73"/>
                <a:gd name="T86" fmla="*/ 52 w 107"/>
                <a:gd name="T87" fmla="*/ 30 h 73"/>
                <a:gd name="T88" fmla="*/ 73 w 107"/>
                <a:gd name="T89" fmla="*/ 19 h 73"/>
                <a:gd name="T90" fmla="*/ 80 w 107"/>
                <a:gd name="T91" fmla="*/ 18 h 73"/>
                <a:gd name="T92" fmla="*/ 105 w 107"/>
                <a:gd name="T93" fmla="*/ 10 h 73"/>
                <a:gd name="T94" fmla="*/ 99 w 107"/>
                <a:gd name="T95" fmla="*/ 7 h 73"/>
                <a:gd name="T96" fmla="*/ 93 w 107"/>
                <a:gd name="T97" fmla="*/ 2 h 73"/>
                <a:gd name="T98" fmla="*/ 65 w 107"/>
                <a:gd name="T99" fmla="*/ 7 h 73"/>
                <a:gd name="T100" fmla="*/ 62 w 107"/>
                <a:gd name="T101" fmla="*/ 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7" h="73">
                  <a:moveTo>
                    <a:pt x="0" y="73"/>
                  </a:moveTo>
                  <a:cubicBezTo>
                    <a:pt x="3" y="70"/>
                    <a:pt x="3" y="70"/>
                    <a:pt x="3" y="70"/>
                  </a:cubicBezTo>
                  <a:cubicBezTo>
                    <a:pt x="7" y="64"/>
                    <a:pt x="16" y="52"/>
                    <a:pt x="22" y="43"/>
                  </a:cubicBezTo>
                  <a:cubicBezTo>
                    <a:pt x="22" y="43"/>
                    <a:pt x="22" y="43"/>
                    <a:pt x="22" y="43"/>
                  </a:cubicBezTo>
                  <a:cubicBezTo>
                    <a:pt x="23" y="43"/>
                    <a:pt x="23" y="43"/>
                    <a:pt x="23" y="43"/>
                  </a:cubicBezTo>
                  <a:cubicBezTo>
                    <a:pt x="27" y="43"/>
                    <a:pt x="34" y="43"/>
                    <a:pt x="37" y="37"/>
                  </a:cubicBezTo>
                  <a:cubicBezTo>
                    <a:pt x="38" y="36"/>
                    <a:pt x="39" y="34"/>
                    <a:pt x="40" y="33"/>
                  </a:cubicBezTo>
                  <a:cubicBezTo>
                    <a:pt x="44" y="26"/>
                    <a:pt x="47" y="20"/>
                    <a:pt x="52" y="17"/>
                  </a:cubicBezTo>
                  <a:cubicBezTo>
                    <a:pt x="56" y="14"/>
                    <a:pt x="60" y="12"/>
                    <a:pt x="60" y="8"/>
                  </a:cubicBezTo>
                  <a:cubicBezTo>
                    <a:pt x="60" y="7"/>
                    <a:pt x="60" y="7"/>
                    <a:pt x="60" y="7"/>
                  </a:cubicBezTo>
                  <a:cubicBezTo>
                    <a:pt x="60" y="7"/>
                    <a:pt x="60" y="7"/>
                    <a:pt x="60" y="7"/>
                  </a:cubicBezTo>
                  <a:cubicBezTo>
                    <a:pt x="62" y="7"/>
                    <a:pt x="63" y="6"/>
                    <a:pt x="65" y="6"/>
                  </a:cubicBezTo>
                  <a:cubicBezTo>
                    <a:pt x="80" y="1"/>
                    <a:pt x="88" y="0"/>
                    <a:pt x="93" y="0"/>
                  </a:cubicBezTo>
                  <a:cubicBezTo>
                    <a:pt x="93" y="0"/>
                    <a:pt x="93" y="0"/>
                    <a:pt x="93" y="0"/>
                  </a:cubicBezTo>
                  <a:cubicBezTo>
                    <a:pt x="94" y="0"/>
                    <a:pt x="94" y="0"/>
                    <a:pt x="94" y="0"/>
                  </a:cubicBezTo>
                  <a:cubicBezTo>
                    <a:pt x="94" y="1"/>
                    <a:pt x="94" y="1"/>
                    <a:pt x="94" y="1"/>
                  </a:cubicBezTo>
                  <a:cubicBezTo>
                    <a:pt x="95" y="3"/>
                    <a:pt x="98" y="4"/>
                    <a:pt x="100" y="5"/>
                  </a:cubicBezTo>
                  <a:cubicBezTo>
                    <a:pt x="100" y="5"/>
                    <a:pt x="100" y="5"/>
                    <a:pt x="100" y="5"/>
                  </a:cubicBezTo>
                  <a:cubicBezTo>
                    <a:pt x="102" y="7"/>
                    <a:pt x="104" y="8"/>
                    <a:pt x="106" y="8"/>
                  </a:cubicBezTo>
                  <a:cubicBezTo>
                    <a:pt x="107" y="9"/>
                    <a:pt x="107" y="9"/>
                    <a:pt x="107" y="9"/>
                  </a:cubicBezTo>
                  <a:cubicBezTo>
                    <a:pt x="107" y="9"/>
                    <a:pt x="107" y="9"/>
                    <a:pt x="107" y="9"/>
                  </a:cubicBezTo>
                  <a:cubicBezTo>
                    <a:pt x="105" y="13"/>
                    <a:pt x="94" y="16"/>
                    <a:pt x="81" y="19"/>
                  </a:cubicBezTo>
                  <a:cubicBezTo>
                    <a:pt x="78" y="20"/>
                    <a:pt x="76" y="20"/>
                    <a:pt x="73" y="21"/>
                  </a:cubicBezTo>
                  <a:cubicBezTo>
                    <a:pt x="61" y="24"/>
                    <a:pt x="57" y="27"/>
                    <a:pt x="53" y="31"/>
                  </a:cubicBezTo>
                  <a:cubicBezTo>
                    <a:pt x="51" y="34"/>
                    <a:pt x="48" y="35"/>
                    <a:pt x="45" y="37"/>
                  </a:cubicBezTo>
                  <a:cubicBezTo>
                    <a:pt x="42" y="38"/>
                    <a:pt x="39" y="39"/>
                    <a:pt x="38" y="41"/>
                  </a:cubicBezTo>
                  <a:cubicBezTo>
                    <a:pt x="35" y="44"/>
                    <a:pt x="32" y="47"/>
                    <a:pt x="28" y="50"/>
                  </a:cubicBezTo>
                  <a:cubicBezTo>
                    <a:pt x="26" y="52"/>
                    <a:pt x="23" y="54"/>
                    <a:pt x="21" y="56"/>
                  </a:cubicBezTo>
                  <a:cubicBezTo>
                    <a:pt x="20" y="57"/>
                    <a:pt x="19" y="58"/>
                    <a:pt x="17" y="59"/>
                  </a:cubicBezTo>
                  <a:cubicBezTo>
                    <a:pt x="14" y="63"/>
                    <a:pt x="9" y="68"/>
                    <a:pt x="4" y="71"/>
                  </a:cubicBezTo>
                  <a:cubicBezTo>
                    <a:pt x="0" y="73"/>
                    <a:pt x="0" y="73"/>
                    <a:pt x="0" y="73"/>
                  </a:cubicBezTo>
                  <a:moveTo>
                    <a:pt x="23" y="45"/>
                  </a:moveTo>
                  <a:cubicBezTo>
                    <a:pt x="18" y="52"/>
                    <a:pt x="12" y="60"/>
                    <a:pt x="7" y="66"/>
                  </a:cubicBezTo>
                  <a:cubicBezTo>
                    <a:pt x="11" y="64"/>
                    <a:pt x="14" y="61"/>
                    <a:pt x="16" y="58"/>
                  </a:cubicBezTo>
                  <a:cubicBezTo>
                    <a:pt x="18" y="57"/>
                    <a:pt x="19" y="55"/>
                    <a:pt x="20" y="54"/>
                  </a:cubicBezTo>
                  <a:cubicBezTo>
                    <a:pt x="22" y="52"/>
                    <a:pt x="25" y="50"/>
                    <a:pt x="27" y="48"/>
                  </a:cubicBezTo>
                  <a:cubicBezTo>
                    <a:pt x="29" y="47"/>
                    <a:pt x="32" y="45"/>
                    <a:pt x="33" y="43"/>
                  </a:cubicBezTo>
                  <a:cubicBezTo>
                    <a:pt x="30" y="45"/>
                    <a:pt x="26" y="45"/>
                    <a:pt x="23" y="45"/>
                  </a:cubicBezTo>
                  <a:moveTo>
                    <a:pt x="62" y="9"/>
                  </a:moveTo>
                  <a:cubicBezTo>
                    <a:pt x="61" y="13"/>
                    <a:pt x="57" y="16"/>
                    <a:pt x="52" y="19"/>
                  </a:cubicBezTo>
                  <a:cubicBezTo>
                    <a:pt x="48" y="21"/>
                    <a:pt x="45" y="27"/>
                    <a:pt x="41" y="33"/>
                  </a:cubicBezTo>
                  <a:cubicBezTo>
                    <a:pt x="41" y="35"/>
                    <a:pt x="40" y="36"/>
                    <a:pt x="39" y="38"/>
                  </a:cubicBezTo>
                  <a:cubicBezTo>
                    <a:pt x="40" y="37"/>
                    <a:pt x="42" y="36"/>
                    <a:pt x="44" y="35"/>
                  </a:cubicBezTo>
                  <a:cubicBezTo>
                    <a:pt x="47" y="34"/>
                    <a:pt x="50" y="32"/>
                    <a:pt x="52" y="30"/>
                  </a:cubicBezTo>
                  <a:cubicBezTo>
                    <a:pt x="56" y="25"/>
                    <a:pt x="61" y="23"/>
                    <a:pt x="73" y="19"/>
                  </a:cubicBezTo>
                  <a:cubicBezTo>
                    <a:pt x="75" y="19"/>
                    <a:pt x="78" y="18"/>
                    <a:pt x="80" y="18"/>
                  </a:cubicBezTo>
                  <a:cubicBezTo>
                    <a:pt x="91" y="15"/>
                    <a:pt x="102" y="12"/>
                    <a:pt x="105" y="10"/>
                  </a:cubicBezTo>
                  <a:cubicBezTo>
                    <a:pt x="103" y="9"/>
                    <a:pt x="101" y="8"/>
                    <a:pt x="99" y="7"/>
                  </a:cubicBezTo>
                  <a:cubicBezTo>
                    <a:pt x="97" y="6"/>
                    <a:pt x="94" y="4"/>
                    <a:pt x="93" y="2"/>
                  </a:cubicBezTo>
                  <a:cubicBezTo>
                    <a:pt x="88" y="2"/>
                    <a:pt x="80" y="3"/>
                    <a:pt x="65" y="7"/>
                  </a:cubicBezTo>
                  <a:cubicBezTo>
                    <a:pt x="64" y="8"/>
                    <a:pt x="63" y="8"/>
                    <a:pt x="62" y="9"/>
                  </a:cubicBezTo>
                </a:path>
              </a:pathLst>
            </a:custGeom>
            <a:solidFill>
              <a:srgbClr val="5B12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9" name="Freeform 8512">
              <a:extLst>
                <a:ext uri="{FF2B5EF4-FFF2-40B4-BE49-F238E27FC236}">
                  <a16:creationId xmlns:a16="http://schemas.microsoft.com/office/drawing/2014/main" id="{BA252953-E95A-4D6B-9983-BF54E0C1D07F}"/>
                </a:ext>
              </a:extLst>
            </p:cNvPr>
            <p:cNvSpPr>
              <a:spLocks noEditPoints="1"/>
            </p:cNvSpPr>
            <p:nvPr/>
          </p:nvSpPr>
          <p:spPr bwMode="auto">
            <a:xfrm>
              <a:off x="5826125" y="3659188"/>
              <a:ext cx="115888" cy="76200"/>
            </a:xfrm>
            <a:custGeom>
              <a:avLst/>
              <a:gdLst>
                <a:gd name="T0" fmla="*/ 26 w 98"/>
                <a:gd name="T1" fmla="*/ 41 h 64"/>
                <a:gd name="T2" fmla="*/ 18 w 98"/>
                <a:gd name="T3" fmla="*/ 43 h 64"/>
                <a:gd name="T4" fmla="*/ 16 w 98"/>
                <a:gd name="T5" fmla="*/ 43 h 64"/>
                <a:gd name="T6" fmla="*/ 0 w 98"/>
                <a:gd name="T7" fmla="*/ 64 h 64"/>
                <a:gd name="T8" fmla="*/ 9 w 98"/>
                <a:gd name="T9" fmla="*/ 56 h 64"/>
                <a:gd name="T10" fmla="*/ 13 w 98"/>
                <a:gd name="T11" fmla="*/ 52 h 64"/>
                <a:gd name="T12" fmla="*/ 20 w 98"/>
                <a:gd name="T13" fmla="*/ 46 h 64"/>
                <a:gd name="T14" fmla="*/ 26 w 98"/>
                <a:gd name="T15" fmla="*/ 41 h 64"/>
                <a:gd name="T16" fmla="*/ 86 w 98"/>
                <a:gd name="T17" fmla="*/ 0 h 64"/>
                <a:gd name="T18" fmla="*/ 58 w 98"/>
                <a:gd name="T19" fmla="*/ 5 h 64"/>
                <a:gd name="T20" fmla="*/ 55 w 98"/>
                <a:gd name="T21" fmla="*/ 7 h 64"/>
                <a:gd name="T22" fmla="*/ 45 w 98"/>
                <a:gd name="T23" fmla="*/ 17 h 64"/>
                <a:gd name="T24" fmla="*/ 34 w 98"/>
                <a:gd name="T25" fmla="*/ 31 h 64"/>
                <a:gd name="T26" fmla="*/ 32 w 98"/>
                <a:gd name="T27" fmla="*/ 36 h 64"/>
                <a:gd name="T28" fmla="*/ 37 w 98"/>
                <a:gd name="T29" fmla="*/ 33 h 64"/>
                <a:gd name="T30" fmla="*/ 45 w 98"/>
                <a:gd name="T31" fmla="*/ 28 h 64"/>
                <a:gd name="T32" fmla="*/ 59 w 98"/>
                <a:gd name="T33" fmla="*/ 14 h 64"/>
                <a:gd name="T34" fmla="*/ 75 w 98"/>
                <a:gd name="T35" fmla="*/ 6 h 64"/>
                <a:gd name="T36" fmla="*/ 83 w 98"/>
                <a:gd name="T37" fmla="*/ 8 h 64"/>
                <a:gd name="T38" fmla="*/ 87 w 98"/>
                <a:gd name="T39" fmla="*/ 12 h 64"/>
                <a:gd name="T40" fmla="*/ 98 w 98"/>
                <a:gd name="T41" fmla="*/ 8 h 64"/>
                <a:gd name="T42" fmla="*/ 96 w 98"/>
                <a:gd name="T43" fmla="*/ 7 h 64"/>
                <a:gd name="T44" fmla="*/ 96 w 98"/>
                <a:gd name="T45" fmla="*/ 7 h 64"/>
                <a:gd name="T46" fmla="*/ 95 w 98"/>
                <a:gd name="T47" fmla="*/ 7 h 64"/>
                <a:gd name="T48" fmla="*/ 92 w 98"/>
                <a:gd name="T49" fmla="*/ 5 h 64"/>
                <a:gd name="T50" fmla="*/ 86 w 98"/>
                <a:gd name="T5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64">
                  <a:moveTo>
                    <a:pt x="26" y="41"/>
                  </a:moveTo>
                  <a:cubicBezTo>
                    <a:pt x="24" y="42"/>
                    <a:pt x="21" y="43"/>
                    <a:pt x="18" y="43"/>
                  </a:cubicBezTo>
                  <a:cubicBezTo>
                    <a:pt x="17" y="43"/>
                    <a:pt x="17" y="43"/>
                    <a:pt x="16" y="43"/>
                  </a:cubicBezTo>
                  <a:cubicBezTo>
                    <a:pt x="11" y="50"/>
                    <a:pt x="5" y="58"/>
                    <a:pt x="0" y="64"/>
                  </a:cubicBezTo>
                  <a:cubicBezTo>
                    <a:pt x="4" y="62"/>
                    <a:pt x="7" y="59"/>
                    <a:pt x="9" y="56"/>
                  </a:cubicBezTo>
                  <a:cubicBezTo>
                    <a:pt x="11" y="55"/>
                    <a:pt x="12" y="53"/>
                    <a:pt x="13" y="52"/>
                  </a:cubicBezTo>
                  <a:cubicBezTo>
                    <a:pt x="15" y="50"/>
                    <a:pt x="18" y="48"/>
                    <a:pt x="20" y="46"/>
                  </a:cubicBezTo>
                  <a:cubicBezTo>
                    <a:pt x="22" y="45"/>
                    <a:pt x="25" y="43"/>
                    <a:pt x="26" y="41"/>
                  </a:cubicBezTo>
                  <a:moveTo>
                    <a:pt x="86" y="0"/>
                  </a:moveTo>
                  <a:cubicBezTo>
                    <a:pt x="81" y="0"/>
                    <a:pt x="73" y="1"/>
                    <a:pt x="58" y="5"/>
                  </a:cubicBezTo>
                  <a:cubicBezTo>
                    <a:pt x="57" y="6"/>
                    <a:pt x="56" y="6"/>
                    <a:pt x="55" y="7"/>
                  </a:cubicBezTo>
                  <a:cubicBezTo>
                    <a:pt x="54" y="11"/>
                    <a:pt x="50" y="14"/>
                    <a:pt x="45" y="17"/>
                  </a:cubicBezTo>
                  <a:cubicBezTo>
                    <a:pt x="41" y="19"/>
                    <a:pt x="38" y="25"/>
                    <a:pt x="34" y="31"/>
                  </a:cubicBezTo>
                  <a:cubicBezTo>
                    <a:pt x="34" y="33"/>
                    <a:pt x="33" y="34"/>
                    <a:pt x="32" y="36"/>
                  </a:cubicBezTo>
                  <a:cubicBezTo>
                    <a:pt x="33" y="35"/>
                    <a:pt x="35" y="34"/>
                    <a:pt x="37" y="33"/>
                  </a:cubicBezTo>
                  <a:cubicBezTo>
                    <a:pt x="40" y="32"/>
                    <a:pt x="43" y="30"/>
                    <a:pt x="45" y="28"/>
                  </a:cubicBezTo>
                  <a:cubicBezTo>
                    <a:pt x="47" y="22"/>
                    <a:pt x="53" y="17"/>
                    <a:pt x="59" y="14"/>
                  </a:cubicBezTo>
                  <a:cubicBezTo>
                    <a:pt x="64" y="10"/>
                    <a:pt x="69" y="6"/>
                    <a:pt x="75" y="6"/>
                  </a:cubicBezTo>
                  <a:cubicBezTo>
                    <a:pt x="78" y="6"/>
                    <a:pt x="80" y="7"/>
                    <a:pt x="83" y="8"/>
                  </a:cubicBezTo>
                  <a:cubicBezTo>
                    <a:pt x="85" y="9"/>
                    <a:pt x="86" y="11"/>
                    <a:pt x="87" y="12"/>
                  </a:cubicBezTo>
                  <a:cubicBezTo>
                    <a:pt x="92" y="11"/>
                    <a:pt x="96" y="9"/>
                    <a:pt x="98" y="8"/>
                  </a:cubicBezTo>
                  <a:cubicBezTo>
                    <a:pt x="97" y="7"/>
                    <a:pt x="96" y="7"/>
                    <a:pt x="96" y="7"/>
                  </a:cubicBezTo>
                  <a:cubicBezTo>
                    <a:pt x="96" y="7"/>
                    <a:pt x="96" y="7"/>
                    <a:pt x="96" y="7"/>
                  </a:cubicBezTo>
                  <a:cubicBezTo>
                    <a:pt x="96" y="7"/>
                    <a:pt x="96" y="7"/>
                    <a:pt x="95" y="7"/>
                  </a:cubicBezTo>
                  <a:cubicBezTo>
                    <a:pt x="94" y="6"/>
                    <a:pt x="93" y="5"/>
                    <a:pt x="92" y="5"/>
                  </a:cubicBezTo>
                  <a:cubicBezTo>
                    <a:pt x="90" y="4"/>
                    <a:pt x="87" y="2"/>
                    <a:pt x="86" y="0"/>
                  </a:cubicBezTo>
                </a:path>
              </a:pathLst>
            </a:custGeom>
            <a:solidFill>
              <a:srgbClr val="8221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0" name="Freeform 8513">
              <a:extLst>
                <a:ext uri="{FF2B5EF4-FFF2-40B4-BE49-F238E27FC236}">
                  <a16:creationId xmlns:a16="http://schemas.microsoft.com/office/drawing/2014/main" id="{48458EF3-2482-43FB-B39D-D7119DC00875}"/>
                </a:ext>
              </a:extLst>
            </p:cNvPr>
            <p:cNvSpPr>
              <a:spLocks noEditPoints="1"/>
            </p:cNvSpPr>
            <p:nvPr/>
          </p:nvSpPr>
          <p:spPr bwMode="auto">
            <a:xfrm>
              <a:off x="5821363" y="3657600"/>
              <a:ext cx="122238" cy="82550"/>
            </a:xfrm>
            <a:custGeom>
              <a:avLst/>
              <a:gdLst>
                <a:gd name="T0" fmla="*/ 100 w 103"/>
                <a:gd name="T1" fmla="*/ 8 h 69"/>
                <a:gd name="T2" fmla="*/ 102 w 103"/>
                <a:gd name="T3" fmla="*/ 9 h 69"/>
                <a:gd name="T4" fmla="*/ 91 w 103"/>
                <a:gd name="T5" fmla="*/ 13 h 69"/>
                <a:gd name="T6" fmla="*/ 91 w 103"/>
                <a:gd name="T7" fmla="*/ 14 h 69"/>
                <a:gd name="T8" fmla="*/ 103 w 103"/>
                <a:gd name="T9" fmla="*/ 9 h 69"/>
                <a:gd name="T10" fmla="*/ 100 w 103"/>
                <a:gd name="T11" fmla="*/ 8 h 69"/>
                <a:gd name="T12" fmla="*/ 99 w 103"/>
                <a:gd name="T13" fmla="*/ 8 h 69"/>
                <a:gd name="T14" fmla="*/ 100 w 103"/>
                <a:gd name="T15" fmla="*/ 8 h 69"/>
                <a:gd name="T16" fmla="*/ 99 w 103"/>
                <a:gd name="T17" fmla="*/ 8 h 69"/>
                <a:gd name="T18" fmla="*/ 22 w 103"/>
                <a:gd name="T19" fmla="*/ 44 h 69"/>
                <a:gd name="T20" fmla="*/ 30 w 103"/>
                <a:gd name="T21" fmla="*/ 42 h 69"/>
                <a:gd name="T22" fmla="*/ 24 w 103"/>
                <a:gd name="T23" fmla="*/ 47 h 69"/>
                <a:gd name="T24" fmla="*/ 17 w 103"/>
                <a:gd name="T25" fmla="*/ 53 h 69"/>
                <a:gd name="T26" fmla="*/ 13 w 103"/>
                <a:gd name="T27" fmla="*/ 57 h 69"/>
                <a:gd name="T28" fmla="*/ 4 w 103"/>
                <a:gd name="T29" fmla="*/ 65 h 69"/>
                <a:gd name="T30" fmla="*/ 20 w 103"/>
                <a:gd name="T31" fmla="*/ 44 h 69"/>
                <a:gd name="T32" fmla="*/ 22 w 103"/>
                <a:gd name="T33" fmla="*/ 44 h 69"/>
                <a:gd name="T34" fmla="*/ 89 w 103"/>
                <a:gd name="T35" fmla="*/ 0 h 69"/>
                <a:gd name="T36" fmla="*/ 62 w 103"/>
                <a:gd name="T37" fmla="*/ 5 h 69"/>
                <a:gd name="T38" fmla="*/ 59 w 103"/>
                <a:gd name="T39" fmla="*/ 7 h 69"/>
                <a:gd name="T40" fmla="*/ 59 w 103"/>
                <a:gd name="T41" fmla="*/ 7 h 69"/>
                <a:gd name="T42" fmla="*/ 49 w 103"/>
                <a:gd name="T43" fmla="*/ 18 h 69"/>
                <a:gd name="T44" fmla="*/ 49 w 103"/>
                <a:gd name="T45" fmla="*/ 17 h 69"/>
                <a:gd name="T46" fmla="*/ 35 w 103"/>
                <a:gd name="T47" fmla="*/ 37 h 69"/>
                <a:gd name="T48" fmla="*/ 36 w 103"/>
                <a:gd name="T49" fmla="*/ 37 h 69"/>
                <a:gd name="T50" fmla="*/ 22 w 103"/>
                <a:gd name="T51" fmla="*/ 44 h 69"/>
                <a:gd name="T52" fmla="*/ 20 w 103"/>
                <a:gd name="T53" fmla="*/ 44 h 69"/>
                <a:gd name="T54" fmla="*/ 19 w 103"/>
                <a:gd name="T55" fmla="*/ 44 h 69"/>
                <a:gd name="T56" fmla="*/ 0 w 103"/>
                <a:gd name="T57" fmla="*/ 69 h 69"/>
                <a:gd name="T58" fmla="*/ 18 w 103"/>
                <a:gd name="T59" fmla="*/ 54 h 69"/>
                <a:gd name="T60" fmla="*/ 34 w 103"/>
                <a:gd name="T61" fmla="*/ 40 h 69"/>
                <a:gd name="T62" fmla="*/ 48 w 103"/>
                <a:gd name="T63" fmla="*/ 31 h 69"/>
                <a:gd name="T64" fmla="*/ 48 w 103"/>
                <a:gd name="T65" fmla="*/ 31 h 69"/>
                <a:gd name="T66" fmla="*/ 49 w 103"/>
                <a:gd name="T67" fmla="*/ 29 h 69"/>
                <a:gd name="T68" fmla="*/ 41 w 103"/>
                <a:gd name="T69" fmla="*/ 34 h 69"/>
                <a:gd name="T70" fmla="*/ 36 w 103"/>
                <a:gd name="T71" fmla="*/ 37 h 69"/>
                <a:gd name="T72" fmla="*/ 38 w 103"/>
                <a:gd name="T73" fmla="*/ 32 h 69"/>
                <a:gd name="T74" fmla="*/ 49 w 103"/>
                <a:gd name="T75" fmla="*/ 18 h 69"/>
                <a:gd name="T76" fmla="*/ 59 w 103"/>
                <a:gd name="T77" fmla="*/ 8 h 69"/>
                <a:gd name="T78" fmla="*/ 62 w 103"/>
                <a:gd name="T79" fmla="*/ 6 h 69"/>
                <a:gd name="T80" fmla="*/ 90 w 103"/>
                <a:gd name="T81" fmla="*/ 1 h 69"/>
                <a:gd name="T82" fmla="*/ 96 w 103"/>
                <a:gd name="T83" fmla="*/ 6 h 69"/>
                <a:gd name="T84" fmla="*/ 96 w 103"/>
                <a:gd name="T85" fmla="*/ 6 h 69"/>
                <a:gd name="T86" fmla="*/ 90 w 103"/>
                <a:gd name="T87" fmla="*/ 1 h 69"/>
                <a:gd name="T88" fmla="*/ 89 w 103"/>
                <a:gd name="T8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69">
                  <a:moveTo>
                    <a:pt x="100" y="8"/>
                  </a:moveTo>
                  <a:cubicBezTo>
                    <a:pt x="100" y="8"/>
                    <a:pt x="101" y="8"/>
                    <a:pt x="102" y="9"/>
                  </a:cubicBezTo>
                  <a:cubicBezTo>
                    <a:pt x="100" y="10"/>
                    <a:pt x="96" y="12"/>
                    <a:pt x="91" y="13"/>
                  </a:cubicBezTo>
                  <a:cubicBezTo>
                    <a:pt x="91" y="13"/>
                    <a:pt x="91" y="14"/>
                    <a:pt x="91" y="14"/>
                  </a:cubicBezTo>
                  <a:cubicBezTo>
                    <a:pt x="96" y="12"/>
                    <a:pt x="101" y="11"/>
                    <a:pt x="103" y="9"/>
                  </a:cubicBezTo>
                  <a:cubicBezTo>
                    <a:pt x="102" y="8"/>
                    <a:pt x="101" y="8"/>
                    <a:pt x="100" y="8"/>
                  </a:cubicBezTo>
                  <a:moveTo>
                    <a:pt x="99" y="8"/>
                  </a:moveTo>
                  <a:cubicBezTo>
                    <a:pt x="100" y="8"/>
                    <a:pt x="100" y="8"/>
                    <a:pt x="100" y="8"/>
                  </a:cubicBezTo>
                  <a:cubicBezTo>
                    <a:pt x="100" y="8"/>
                    <a:pt x="100" y="8"/>
                    <a:pt x="99" y="8"/>
                  </a:cubicBezTo>
                  <a:moveTo>
                    <a:pt x="22" y="44"/>
                  </a:moveTo>
                  <a:cubicBezTo>
                    <a:pt x="25" y="44"/>
                    <a:pt x="28" y="43"/>
                    <a:pt x="30" y="42"/>
                  </a:cubicBezTo>
                  <a:cubicBezTo>
                    <a:pt x="29" y="44"/>
                    <a:pt x="26" y="46"/>
                    <a:pt x="24" y="47"/>
                  </a:cubicBezTo>
                  <a:cubicBezTo>
                    <a:pt x="22" y="49"/>
                    <a:pt x="19" y="51"/>
                    <a:pt x="17" y="53"/>
                  </a:cubicBezTo>
                  <a:cubicBezTo>
                    <a:pt x="16" y="54"/>
                    <a:pt x="15" y="56"/>
                    <a:pt x="13" y="57"/>
                  </a:cubicBezTo>
                  <a:cubicBezTo>
                    <a:pt x="11" y="60"/>
                    <a:pt x="8" y="63"/>
                    <a:pt x="4" y="65"/>
                  </a:cubicBezTo>
                  <a:cubicBezTo>
                    <a:pt x="9" y="59"/>
                    <a:pt x="15" y="51"/>
                    <a:pt x="20" y="44"/>
                  </a:cubicBezTo>
                  <a:cubicBezTo>
                    <a:pt x="21" y="44"/>
                    <a:pt x="21" y="44"/>
                    <a:pt x="22" y="44"/>
                  </a:cubicBezTo>
                  <a:moveTo>
                    <a:pt x="89" y="0"/>
                  </a:moveTo>
                  <a:cubicBezTo>
                    <a:pt x="84" y="0"/>
                    <a:pt x="76" y="2"/>
                    <a:pt x="62" y="5"/>
                  </a:cubicBezTo>
                  <a:cubicBezTo>
                    <a:pt x="61" y="6"/>
                    <a:pt x="60" y="6"/>
                    <a:pt x="59" y="7"/>
                  </a:cubicBezTo>
                  <a:cubicBezTo>
                    <a:pt x="59" y="7"/>
                    <a:pt x="59" y="7"/>
                    <a:pt x="59" y="7"/>
                  </a:cubicBezTo>
                  <a:cubicBezTo>
                    <a:pt x="58" y="12"/>
                    <a:pt x="55" y="15"/>
                    <a:pt x="49" y="18"/>
                  </a:cubicBezTo>
                  <a:cubicBezTo>
                    <a:pt x="49" y="17"/>
                    <a:pt x="49" y="17"/>
                    <a:pt x="49" y="17"/>
                  </a:cubicBezTo>
                  <a:cubicBezTo>
                    <a:pt x="44" y="20"/>
                    <a:pt x="40" y="28"/>
                    <a:pt x="35" y="37"/>
                  </a:cubicBezTo>
                  <a:cubicBezTo>
                    <a:pt x="36" y="37"/>
                    <a:pt x="36" y="37"/>
                    <a:pt x="36" y="37"/>
                  </a:cubicBezTo>
                  <a:cubicBezTo>
                    <a:pt x="33" y="43"/>
                    <a:pt x="27" y="44"/>
                    <a:pt x="22" y="44"/>
                  </a:cubicBezTo>
                  <a:cubicBezTo>
                    <a:pt x="21" y="44"/>
                    <a:pt x="20" y="44"/>
                    <a:pt x="20" y="44"/>
                  </a:cubicBezTo>
                  <a:cubicBezTo>
                    <a:pt x="19" y="44"/>
                    <a:pt x="19" y="44"/>
                    <a:pt x="19" y="44"/>
                  </a:cubicBezTo>
                  <a:cubicBezTo>
                    <a:pt x="13" y="52"/>
                    <a:pt x="5" y="63"/>
                    <a:pt x="0" y="69"/>
                  </a:cubicBezTo>
                  <a:cubicBezTo>
                    <a:pt x="8" y="65"/>
                    <a:pt x="13" y="58"/>
                    <a:pt x="18" y="54"/>
                  </a:cubicBezTo>
                  <a:cubicBezTo>
                    <a:pt x="23" y="49"/>
                    <a:pt x="30" y="44"/>
                    <a:pt x="34" y="40"/>
                  </a:cubicBezTo>
                  <a:cubicBezTo>
                    <a:pt x="37" y="36"/>
                    <a:pt x="43" y="34"/>
                    <a:pt x="48" y="31"/>
                  </a:cubicBezTo>
                  <a:cubicBezTo>
                    <a:pt x="48" y="31"/>
                    <a:pt x="48" y="31"/>
                    <a:pt x="48" y="31"/>
                  </a:cubicBezTo>
                  <a:cubicBezTo>
                    <a:pt x="48" y="30"/>
                    <a:pt x="48" y="30"/>
                    <a:pt x="49" y="29"/>
                  </a:cubicBezTo>
                  <a:cubicBezTo>
                    <a:pt x="47" y="31"/>
                    <a:pt x="44" y="33"/>
                    <a:pt x="41" y="34"/>
                  </a:cubicBezTo>
                  <a:cubicBezTo>
                    <a:pt x="39" y="35"/>
                    <a:pt x="37" y="36"/>
                    <a:pt x="36" y="37"/>
                  </a:cubicBezTo>
                  <a:cubicBezTo>
                    <a:pt x="37" y="35"/>
                    <a:pt x="38" y="34"/>
                    <a:pt x="38" y="32"/>
                  </a:cubicBezTo>
                  <a:cubicBezTo>
                    <a:pt x="42" y="26"/>
                    <a:pt x="45" y="20"/>
                    <a:pt x="49" y="18"/>
                  </a:cubicBezTo>
                  <a:cubicBezTo>
                    <a:pt x="54" y="15"/>
                    <a:pt x="58" y="12"/>
                    <a:pt x="59" y="8"/>
                  </a:cubicBezTo>
                  <a:cubicBezTo>
                    <a:pt x="60" y="7"/>
                    <a:pt x="61" y="7"/>
                    <a:pt x="62" y="6"/>
                  </a:cubicBezTo>
                  <a:cubicBezTo>
                    <a:pt x="77" y="2"/>
                    <a:pt x="85" y="1"/>
                    <a:pt x="90" y="1"/>
                  </a:cubicBezTo>
                  <a:cubicBezTo>
                    <a:pt x="91" y="3"/>
                    <a:pt x="94" y="5"/>
                    <a:pt x="96" y="6"/>
                  </a:cubicBezTo>
                  <a:cubicBezTo>
                    <a:pt x="96" y="6"/>
                    <a:pt x="96" y="6"/>
                    <a:pt x="96" y="6"/>
                  </a:cubicBezTo>
                  <a:cubicBezTo>
                    <a:pt x="94" y="5"/>
                    <a:pt x="91" y="3"/>
                    <a:pt x="90" y="1"/>
                  </a:cubicBezTo>
                  <a:cubicBezTo>
                    <a:pt x="89" y="0"/>
                    <a:pt x="89" y="0"/>
                    <a:pt x="89" y="0"/>
                  </a:cubicBezTo>
                </a:path>
              </a:pathLst>
            </a:custGeom>
            <a:solidFill>
              <a:srgbClr val="4C1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1" name="Freeform 8514">
              <a:extLst>
                <a:ext uri="{FF2B5EF4-FFF2-40B4-BE49-F238E27FC236}">
                  <a16:creationId xmlns:a16="http://schemas.microsoft.com/office/drawing/2014/main" id="{50C25723-2059-4ED3-B1EA-D3B83297C840}"/>
                </a:ext>
              </a:extLst>
            </p:cNvPr>
            <p:cNvSpPr>
              <a:spLocks/>
            </p:cNvSpPr>
            <p:nvPr/>
          </p:nvSpPr>
          <p:spPr bwMode="auto">
            <a:xfrm>
              <a:off x="5842000" y="3665538"/>
              <a:ext cx="49213" cy="44450"/>
            </a:xfrm>
            <a:custGeom>
              <a:avLst/>
              <a:gdLst>
                <a:gd name="T0" fmla="*/ 4 w 41"/>
                <a:gd name="T1" fmla="*/ 38 h 38"/>
                <a:gd name="T2" fmla="*/ 2 w 41"/>
                <a:gd name="T3" fmla="*/ 38 h 38"/>
                <a:gd name="T4" fmla="*/ 0 w 41"/>
                <a:gd name="T5" fmla="*/ 38 h 38"/>
                <a:gd name="T6" fmla="*/ 1 w 41"/>
                <a:gd name="T7" fmla="*/ 36 h 38"/>
                <a:gd name="T8" fmla="*/ 5 w 41"/>
                <a:gd name="T9" fmla="*/ 31 h 38"/>
                <a:gd name="T10" fmla="*/ 39 w 41"/>
                <a:gd name="T11" fmla="*/ 0 h 38"/>
                <a:gd name="T12" fmla="*/ 41 w 41"/>
                <a:gd name="T13" fmla="*/ 0 h 38"/>
                <a:gd name="T14" fmla="*/ 41 w 41"/>
                <a:gd name="T15" fmla="*/ 1 h 38"/>
                <a:gd name="T16" fmla="*/ 31 w 41"/>
                <a:gd name="T17" fmla="*/ 12 h 38"/>
                <a:gd name="T18" fmla="*/ 31 w 41"/>
                <a:gd name="T19" fmla="*/ 10 h 38"/>
                <a:gd name="T20" fmla="*/ 39 w 41"/>
                <a:gd name="T21" fmla="*/ 2 h 38"/>
                <a:gd name="T22" fmla="*/ 6 w 41"/>
                <a:gd name="T23" fmla="*/ 32 h 38"/>
                <a:gd name="T24" fmla="*/ 3 w 41"/>
                <a:gd name="T25" fmla="*/ 36 h 38"/>
                <a:gd name="T26" fmla="*/ 16 w 41"/>
                <a:gd name="T27" fmla="*/ 30 h 38"/>
                <a:gd name="T28" fmla="*/ 18 w 41"/>
                <a:gd name="T29" fmla="*/ 31 h 38"/>
                <a:gd name="T30" fmla="*/ 4 w 41"/>
                <a:gd name="T3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38">
                  <a:moveTo>
                    <a:pt x="4" y="38"/>
                  </a:moveTo>
                  <a:cubicBezTo>
                    <a:pt x="3" y="38"/>
                    <a:pt x="2" y="38"/>
                    <a:pt x="2" y="38"/>
                  </a:cubicBezTo>
                  <a:cubicBezTo>
                    <a:pt x="0" y="38"/>
                    <a:pt x="0" y="38"/>
                    <a:pt x="0" y="38"/>
                  </a:cubicBezTo>
                  <a:cubicBezTo>
                    <a:pt x="1" y="36"/>
                    <a:pt x="1" y="36"/>
                    <a:pt x="1" y="36"/>
                  </a:cubicBezTo>
                  <a:cubicBezTo>
                    <a:pt x="3" y="34"/>
                    <a:pt x="4" y="33"/>
                    <a:pt x="5" y="31"/>
                  </a:cubicBezTo>
                  <a:cubicBezTo>
                    <a:pt x="11" y="20"/>
                    <a:pt x="20" y="7"/>
                    <a:pt x="39" y="0"/>
                  </a:cubicBezTo>
                  <a:cubicBezTo>
                    <a:pt x="41" y="0"/>
                    <a:pt x="41" y="0"/>
                    <a:pt x="41" y="0"/>
                  </a:cubicBezTo>
                  <a:cubicBezTo>
                    <a:pt x="41" y="1"/>
                    <a:pt x="41" y="1"/>
                    <a:pt x="41" y="1"/>
                  </a:cubicBezTo>
                  <a:cubicBezTo>
                    <a:pt x="40" y="6"/>
                    <a:pt x="37" y="9"/>
                    <a:pt x="31" y="12"/>
                  </a:cubicBezTo>
                  <a:cubicBezTo>
                    <a:pt x="31" y="10"/>
                    <a:pt x="31" y="10"/>
                    <a:pt x="31" y="10"/>
                  </a:cubicBezTo>
                  <a:cubicBezTo>
                    <a:pt x="35" y="8"/>
                    <a:pt x="38" y="6"/>
                    <a:pt x="39" y="2"/>
                  </a:cubicBezTo>
                  <a:cubicBezTo>
                    <a:pt x="21" y="9"/>
                    <a:pt x="13" y="21"/>
                    <a:pt x="6" y="32"/>
                  </a:cubicBezTo>
                  <a:cubicBezTo>
                    <a:pt x="5" y="33"/>
                    <a:pt x="4" y="35"/>
                    <a:pt x="3" y="36"/>
                  </a:cubicBezTo>
                  <a:cubicBezTo>
                    <a:pt x="7" y="36"/>
                    <a:pt x="13" y="35"/>
                    <a:pt x="16" y="30"/>
                  </a:cubicBezTo>
                  <a:cubicBezTo>
                    <a:pt x="18" y="31"/>
                    <a:pt x="18" y="31"/>
                    <a:pt x="18" y="31"/>
                  </a:cubicBezTo>
                  <a:cubicBezTo>
                    <a:pt x="15" y="37"/>
                    <a:pt x="9" y="38"/>
                    <a:pt x="4" y="38"/>
                  </a:cubicBezTo>
                </a:path>
              </a:pathLst>
            </a:custGeom>
            <a:solidFill>
              <a:srgbClr val="96B4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2" name="Freeform 8515">
              <a:extLst>
                <a:ext uri="{FF2B5EF4-FFF2-40B4-BE49-F238E27FC236}">
                  <a16:creationId xmlns:a16="http://schemas.microsoft.com/office/drawing/2014/main" id="{BE46A394-F404-42FB-B0EE-2605FE08CCFE}"/>
                </a:ext>
              </a:extLst>
            </p:cNvPr>
            <p:cNvSpPr>
              <a:spLocks/>
            </p:cNvSpPr>
            <p:nvPr/>
          </p:nvSpPr>
          <p:spPr bwMode="auto">
            <a:xfrm>
              <a:off x="5916613" y="3541713"/>
              <a:ext cx="149225" cy="112713"/>
            </a:xfrm>
            <a:custGeom>
              <a:avLst/>
              <a:gdLst>
                <a:gd name="T0" fmla="*/ 90 w 125"/>
                <a:gd name="T1" fmla="*/ 56 h 95"/>
                <a:gd name="T2" fmla="*/ 124 w 125"/>
                <a:gd name="T3" fmla="*/ 35 h 95"/>
                <a:gd name="T4" fmla="*/ 125 w 125"/>
                <a:gd name="T5" fmla="*/ 26 h 95"/>
                <a:gd name="T6" fmla="*/ 46 w 125"/>
                <a:gd name="T7" fmla="*/ 3 h 95"/>
                <a:gd name="T8" fmla="*/ 0 w 125"/>
                <a:gd name="T9" fmla="*/ 10 h 95"/>
                <a:gd name="T10" fmla="*/ 24 w 125"/>
                <a:gd name="T11" fmla="*/ 64 h 95"/>
                <a:gd name="T12" fmla="*/ 13 w 125"/>
                <a:gd name="T13" fmla="*/ 95 h 95"/>
                <a:gd name="T14" fmla="*/ 25 w 125"/>
                <a:gd name="T15" fmla="*/ 90 h 95"/>
                <a:gd name="T16" fmla="*/ 90 w 125"/>
                <a:gd name="T17" fmla="*/ 5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95">
                  <a:moveTo>
                    <a:pt x="90" y="56"/>
                  </a:moveTo>
                  <a:cubicBezTo>
                    <a:pt x="108" y="48"/>
                    <a:pt x="119" y="44"/>
                    <a:pt x="124" y="35"/>
                  </a:cubicBezTo>
                  <a:cubicBezTo>
                    <a:pt x="125" y="31"/>
                    <a:pt x="125" y="28"/>
                    <a:pt x="125" y="26"/>
                  </a:cubicBezTo>
                  <a:cubicBezTo>
                    <a:pt x="122" y="15"/>
                    <a:pt x="78" y="6"/>
                    <a:pt x="46" y="3"/>
                  </a:cubicBezTo>
                  <a:cubicBezTo>
                    <a:pt x="13" y="0"/>
                    <a:pt x="0" y="5"/>
                    <a:pt x="0" y="10"/>
                  </a:cubicBezTo>
                  <a:cubicBezTo>
                    <a:pt x="8" y="16"/>
                    <a:pt x="33" y="34"/>
                    <a:pt x="24" y="64"/>
                  </a:cubicBezTo>
                  <a:cubicBezTo>
                    <a:pt x="17" y="84"/>
                    <a:pt x="14" y="92"/>
                    <a:pt x="13" y="95"/>
                  </a:cubicBezTo>
                  <a:cubicBezTo>
                    <a:pt x="16" y="95"/>
                    <a:pt x="19" y="92"/>
                    <a:pt x="25" y="90"/>
                  </a:cubicBezTo>
                  <a:cubicBezTo>
                    <a:pt x="33" y="86"/>
                    <a:pt x="68" y="67"/>
                    <a:pt x="90" y="56"/>
                  </a:cubicBezTo>
                </a:path>
              </a:pathLst>
            </a:custGeom>
            <a:solidFill>
              <a:srgbClr val="BF42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3" name="Freeform 8516">
              <a:extLst>
                <a:ext uri="{FF2B5EF4-FFF2-40B4-BE49-F238E27FC236}">
                  <a16:creationId xmlns:a16="http://schemas.microsoft.com/office/drawing/2014/main" id="{47228246-6F48-48FC-8FAE-89D18F866C47}"/>
                </a:ext>
              </a:extLst>
            </p:cNvPr>
            <p:cNvSpPr>
              <a:spLocks noEditPoints="1"/>
            </p:cNvSpPr>
            <p:nvPr/>
          </p:nvSpPr>
          <p:spPr bwMode="auto">
            <a:xfrm>
              <a:off x="5916613" y="3543300"/>
              <a:ext cx="149225" cy="112713"/>
            </a:xfrm>
            <a:custGeom>
              <a:avLst/>
              <a:gdLst>
                <a:gd name="T0" fmla="*/ 12 w 126"/>
                <a:gd name="T1" fmla="*/ 95 h 95"/>
                <a:gd name="T2" fmla="*/ 13 w 126"/>
                <a:gd name="T3" fmla="*/ 91 h 95"/>
                <a:gd name="T4" fmla="*/ 23 w 126"/>
                <a:gd name="T5" fmla="*/ 63 h 95"/>
                <a:gd name="T6" fmla="*/ 0 w 126"/>
                <a:gd name="T7" fmla="*/ 10 h 95"/>
                <a:gd name="T8" fmla="*/ 0 w 126"/>
                <a:gd name="T9" fmla="*/ 9 h 95"/>
                <a:gd name="T10" fmla="*/ 0 w 126"/>
                <a:gd name="T11" fmla="*/ 9 h 95"/>
                <a:gd name="T12" fmla="*/ 27 w 126"/>
                <a:gd name="T13" fmla="*/ 0 h 95"/>
                <a:gd name="T14" fmla="*/ 46 w 126"/>
                <a:gd name="T15" fmla="*/ 1 h 95"/>
                <a:gd name="T16" fmla="*/ 125 w 126"/>
                <a:gd name="T17" fmla="*/ 25 h 95"/>
                <a:gd name="T18" fmla="*/ 125 w 126"/>
                <a:gd name="T19" fmla="*/ 34 h 95"/>
                <a:gd name="T20" fmla="*/ 101 w 126"/>
                <a:gd name="T21" fmla="*/ 51 h 95"/>
                <a:gd name="T22" fmla="*/ 91 w 126"/>
                <a:gd name="T23" fmla="*/ 56 h 95"/>
                <a:gd name="T24" fmla="*/ 58 w 126"/>
                <a:gd name="T25" fmla="*/ 73 h 95"/>
                <a:gd name="T26" fmla="*/ 25 w 126"/>
                <a:gd name="T27" fmla="*/ 89 h 95"/>
                <a:gd name="T28" fmla="*/ 19 w 126"/>
                <a:gd name="T29" fmla="*/ 92 h 95"/>
                <a:gd name="T30" fmla="*/ 13 w 126"/>
                <a:gd name="T31" fmla="*/ 95 h 95"/>
                <a:gd name="T32" fmla="*/ 12 w 126"/>
                <a:gd name="T33" fmla="*/ 95 h 95"/>
                <a:gd name="T34" fmla="*/ 1 w 126"/>
                <a:gd name="T35" fmla="*/ 9 h 95"/>
                <a:gd name="T36" fmla="*/ 25 w 126"/>
                <a:gd name="T37" fmla="*/ 64 h 95"/>
                <a:gd name="T38" fmla="*/ 15 w 126"/>
                <a:gd name="T39" fmla="*/ 92 h 95"/>
                <a:gd name="T40" fmla="*/ 14 w 126"/>
                <a:gd name="T41" fmla="*/ 93 h 95"/>
                <a:gd name="T42" fmla="*/ 19 w 126"/>
                <a:gd name="T43" fmla="*/ 91 h 95"/>
                <a:gd name="T44" fmla="*/ 25 w 126"/>
                <a:gd name="T45" fmla="*/ 88 h 95"/>
                <a:gd name="T46" fmla="*/ 57 w 126"/>
                <a:gd name="T47" fmla="*/ 71 h 95"/>
                <a:gd name="T48" fmla="*/ 90 w 126"/>
                <a:gd name="T49" fmla="*/ 55 h 95"/>
                <a:gd name="T50" fmla="*/ 100 w 126"/>
                <a:gd name="T51" fmla="*/ 50 h 95"/>
                <a:gd name="T52" fmla="*/ 123 w 126"/>
                <a:gd name="T53" fmla="*/ 33 h 95"/>
                <a:gd name="T54" fmla="*/ 124 w 126"/>
                <a:gd name="T55" fmla="*/ 25 h 95"/>
                <a:gd name="T56" fmla="*/ 46 w 126"/>
                <a:gd name="T57" fmla="*/ 3 h 95"/>
                <a:gd name="T58" fmla="*/ 27 w 126"/>
                <a:gd name="T59" fmla="*/ 2 h 95"/>
                <a:gd name="T60" fmla="*/ 1 w 126"/>
                <a:gd name="T61" fmla="*/ 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6" h="95">
                  <a:moveTo>
                    <a:pt x="12" y="95"/>
                  </a:moveTo>
                  <a:cubicBezTo>
                    <a:pt x="13" y="91"/>
                    <a:pt x="13" y="91"/>
                    <a:pt x="13" y="91"/>
                  </a:cubicBezTo>
                  <a:cubicBezTo>
                    <a:pt x="15" y="87"/>
                    <a:pt x="18" y="79"/>
                    <a:pt x="23" y="63"/>
                  </a:cubicBezTo>
                  <a:cubicBezTo>
                    <a:pt x="29" y="43"/>
                    <a:pt x="21" y="25"/>
                    <a:pt x="0" y="10"/>
                  </a:cubicBezTo>
                  <a:cubicBezTo>
                    <a:pt x="0" y="9"/>
                    <a:pt x="0" y="9"/>
                    <a:pt x="0" y="9"/>
                  </a:cubicBezTo>
                  <a:cubicBezTo>
                    <a:pt x="0" y="9"/>
                    <a:pt x="0" y="9"/>
                    <a:pt x="0" y="9"/>
                  </a:cubicBezTo>
                  <a:cubicBezTo>
                    <a:pt x="0" y="3"/>
                    <a:pt x="10" y="0"/>
                    <a:pt x="27" y="0"/>
                  </a:cubicBezTo>
                  <a:cubicBezTo>
                    <a:pt x="33" y="0"/>
                    <a:pt x="39" y="0"/>
                    <a:pt x="46" y="1"/>
                  </a:cubicBezTo>
                  <a:cubicBezTo>
                    <a:pt x="75" y="4"/>
                    <a:pt x="122" y="13"/>
                    <a:pt x="125" y="25"/>
                  </a:cubicBezTo>
                  <a:cubicBezTo>
                    <a:pt x="126" y="28"/>
                    <a:pt x="126" y="31"/>
                    <a:pt x="125" y="34"/>
                  </a:cubicBezTo>
                  <a:cubicBezTo>
                    <a:pt x="120" y="42"/>
                    <a:pt x="112" y="46"/>
                    <a:pt x="101" y="51"/>
                  </a:cubicBezTo>
                  <a:cubicBezTo>
                    <a:pt x="98" y="53"/>
                    <a:pt x="94" y="54"/>
                    <a:pt x="91" y="56"/>
                  </a:cubicBezTo>
                  <a:cubicBezTo>
                    <a:pt x="81" y="61"/>
                    <a:pt x="69" y="67"/>
                    <a:pt x="58" y="73"/>
                  </a:cubicBezTo>
                  <a:cubicBezTo>
                    <a:pt x="44" y="80"/>
                    <a:pt x="30" y="87"/>
                    <a:pt x="25" y="89"/>
                  </a:cubicBezTo>
                  <a:cubicBezTo>
                    <a:pt x="23" y="90"/>
                    <a:pt x="21" y="91"/>
                    <a:pt x="19" y="92"/>
                  </a:cubicBezTo>
                  <a:cubicBezTo>
                    <a:pt x="17" y="94"/>
                    <a:pt x="15" y="95"/>
                    <a:pt x="13" y="95"/>
                  </a:cubicBezTo>
                  <a:cubicBezTo>
                    <a:pt x="12" y="95"/>
                    <a:pt x="12" y="95"/>
                    <a:pt x="12" y="95"/>
                  </a:cubicBezTo>
                  <a:moveTo>
                    <a:pt x="1" y="9"/>
                  </a:moveTo>
                  <a:cubicBezTo>
                    <a:pt x="23" y="25"/>
                    <a:pt x="31" y="43"/>
                    <a:pt x="25" y="64"/>
                  </a:cubicBezTo>
                  <a:cubicBezTo>
                    <a:pt x="19" y="79"/>
                    <a:pt x="16" y="88"/>
                    <a:pt x="15" y="92"/>
                  </a:cubicBezTo>
                  <a:cubicBezTo>
                    <a:pt x="14" y="93"/>
                    <a:pt x="14" y="93"/>
                    <a:pt x="14" y="93"/>
                  </a:cubicBezTo>
                  <a:cubicBezTo>
                    <a:pt x="16" y="93"/>
                    <a:pt x="17" y="92"/>
                    <a:pt x="19" y="91"/>
                  </a:cubicBezTo>
                  <a:cubicBezTo>
                    <a:pt x="20" y="90"/>
                    <a:pt x="22" y="89"/>
                    <a:pt x="25" y="88"/>
                  </a:cubicBezTo>
                  <a:cubicBezTo>
                    <a:pt x="29" y="86"/>
                    <a:pt x="43" y="79"/>
                    <a:pt x="57" y="71"/>
                  </a:cubicBezTo>
                  <a:cubicBezTo>
                    <a:pt x="69" y="65"/>
                    <a:pt x="80" y="59"/>
                    <a:pt x="90" y="55"/>
                  </a:cubicBezTo>
                  <a:cubicBezTo>
                    <a:pt x="94" y="53"/>
                    <a:pt x="97" y="51"/>
                    <a:pt x="100" y="50"/>
                  </a:cubicBezTo>
                  <a:cubicBezTo>
                    <a:pt x="112" y="44"/>
                    <a:pt x="119" y="41"/>
                    <a:pt x="123" y="33"/>
                  </a:cubicBezTo>
                  <a:cubicBezTo>
                    <a:pt x="124" y="31"/>
                    <a:pt x="124" y="28"/>
                    <a:pt x="124" y="25"/>
                  </a:cubicBezTo>
                  <a:cubicBezTo>
                    <a:pt x="121" y="16"/>
                    <a:pt x="81" y="6"/>
                    <a:pt x="46" y="3"/>
                  </a:cubicBezTo>
                  <a:cubicBezTo>
                    <a:pt x="39" y="2"/>
                    <a:pt x="33" y="2"/>
                    <a:pt x="27" y="2"/>
                  </a:cubicBezTo>
                  <a:cubicBezTo>
                    <a:pt x="10" y="2"/>
                    <a:pt x="2" y="5"/>
                    <a:pt x="1" y="9"/>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4" name="Freeform 8517">
              <a:extLst>
                <a:ext uri="{FF2B5EF4-FFF2-40B4-BE49-F238E27FC236}">
                  <a16:creationId xmlns:a16="http://schemas.microsoft.com/office/drawing/2014/main" id="{D54CA040-E130-471E-97C9-D3F9A67BD8E9}"/>
                </a:ext>
              </a:extLst>
            </p:cNvPr>
            <p:cNvSpPr>
              <a:spLocks/>
            </p:cNvSpPr>
            <p:nvPr/>
          </p:nvSpPr>
          <p:spPr bwMode="auto">
            <a:xfrm>
              <a:off x="5918200" y="3544888"/>
              <a:ext cx="146050" cy="107950"/>
            </a:xfrm>
            <a:custGeom>
              <a:avLst/>
              <a:gdLst>
                <a:gd name="T0" fmla="*/ 21 w 123"/>
                <a:gd name="T1" fmla="*/ 0 h 91"/>
                <a:gd name="T2" fmla="*/ 0 w 123"/>
                <a:gd name="T3" fmla="*/ 7 h 91"/>
                <a:gd name="T4" fmla="*/ 2 w 123"/>
                <a:gd name="T5" fmla="*/ 8 h 91"/>
                <a:gd name="T6" fmla="*/ 17 w 123"/>
                <a:gd name="T7" fmla="*/ 23 h 91"/>
                <a:gd name="T8" fmla="*/ 24 w 123"/>
                <a:gd name="T9" fmla="*/ 62 h 91"/>
                <a:gd name="T10" fmla="*/ 24 w 123"/>
                <a:gd name="T11" fmla="*/ 62 h 91"/>
                <a:gd name="T12" fmla="*/ 24 w 123"/>
                <a:gd name="T13" fmla="*/ 62 h 91"/>
                <a:gd name="T14" fmla="*/ 23 w 123"/>
                <a:gd name="T15" fmla="*/ 65 h 91"/>
                <a:gd name="T16" fmla="*/ 23 w 123"/>
                <a:gd name="T17" fmla="*/ 65 h 91"/>
                <a:gd name="T18" fmla="*/ 22 w 123"/>
                <a:gd name="T19" fmla="*/ 65 h 91"/>
                <a:gd name="T20" fmla="*/ 15 w 123"/>
                <a:gd name="T21" fmla="*/ 86 h 91"/>
                <a:gd name="T22" fmla="*/ 14 w 123"/>
                <a:gd name="T23" fmla="*/ 90 h 91"/>
                <a:gd name="T24" fmla="*/ 14 w 123"/>
                <a:gd name="T25" fmla="*/ 90 h 91"/>
                <a:gd name="T26" fmla="*/ 13 w 123"/>
                <a:gd name="T27" fmla="*/ 90 h 91"/>
                <a:gd name="T28" fmla="*/ 13 w 123"/>
                <a:gd name="T29" fmla="*/ 91 h 91"/>
                <a:gd name="T30" fmla="*/ 14 w 123"/>
                <a:gd name="T31" fmla="*/ 91 h 91"/>
                <a:gd name="T32" fmla="*/ 18 w 123"/>
                <a:gd name="T33" fmla="*/ 89 h 91"/>
                <a:gd name="T34" fmla="*/ 18 w 123"/>
                <a:gd name="T35" fmla="*/ 89 h 91"/>
                <a:gd name="T36" fmla="*/ 24 w 123"/>
                <a:gd name="T37" fmla="*/ 86 h 91"/>
                <a:gd name="T38" fmla="*/ 56 w 123"/>
                <a:gd name="T39" fmla="*/ 69 h 91"/>
                <a:gd name="T40" fmla="*/ 89 w 123"/>
                <a:gd name="T41" fmla="*/ 53 h 91"/>
                <a:gd name="T42" fmla="*/ 99 w 123"/>
                <a:gd name="T43" fmla="*/ 48 h 91"/>
                <a:gd name="T44" fmla="*/ 122 w 123"/>
                <a:gd name="T45" fmla="*/ 31 h 91"/>
                <a:gd name="T46" fmla="*/ 122 w 123"/>
                <a:gd name="T47" fmla="*/ 31 h 91"/>
                <a:gd name="T48" fmla="*/ 123 w 123"/>
                <a:gd name="T49" fmla="*/ 23 h 91"/>
                <a:gd name="T50" fmla="*/ 106 w 123"/>
                <a:gd name="T51" fmla="*/ 13 h 91"/>
                <a:gd name="T52" fmla="*/ 112 w 123"/>
                <a:gd name="T53" fmla="*/ 25 h 91"/>
                <a:gd name="T54" fmla="*/ 101 w 123"/>
                <a:gd name="T55" fmla="*/ 34 h 91"/>
                <a:gd name="T56" fmla="*/ 74 w 123"/>
                <a:gd name="T57" fmla="*/ 45 h 91"/>
                <a:gd name="T58" fmla="*/ 55 w 123"/>
                <a:gd name="T59" fmla="*/ 57 h 91"/>
                <a:gd name="T60" fmla="*/ 47 w 123"/>
                <a:gd name="T61" fmla="*/ 60 h 91"/>
                <a:gd name="T62" fmla="*/ 40 w 123"/>
                <a:gd name="T63" fmla="*/ 56 h 91"/>
                <a:gd name="T64" fmla="*/ 41 w 123"/>
                <a:gd name="T65" fmla="*/ 36 h 91"/>
                <a:gd name="T66" fmla="*/ 28 w 123"/>
                <a:gd name="T67" fmla="*/ 15 h 91"/>
                <a:gd name="T68" fmla="*/ 20 w 123"/>
                <a:gd name="T69" fmla="*/ 2 h 91"/>
                <a:gd name="T70" fmla="*/ 21 w 123"/>
                <a:gd name="T71"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3" h="91">
                  <a:moveTo>
                    <a:pt x="21" y="0"/>
                  </a:moveTo>
                  <a:cubicBezTo>
                    <a:pt x="7" y="1"/>
                    <a:pt x="1" y="3"/>
                    <a:pt x="0" y="7"/>
                  </a:cubicBezTo>
                  <a:cubicBezTo>
                    <a:pt x="2" y="8"/>
                    <a:pt x="2" y="8"/>
                    <a:pt x="2" y="8"/>
                  </a:cubicBezTo>
                  <a:cubicBezTo>
                    <a:pt x="8" y="13"/>
                    <a:pt x="13" y="18"/>
                    <a:pt x="17" y="23"/>
                  </a:cubicBezTo>
                  <a:cubicBezTo>
                    <a:pt x="25" y="35"/>
                    <a:pt x="28" y="48"/>
                    <a:pt x="24" y="62"/>
                  </a:cubicBezTo>
                  <a:cubicBezTo>
                    <a:pt x="24" y="62"/>
                    <a:pt x="24" y="62"/>
                    <a:pt x="24" y="62"/>
                  </a:cubicBezTo>
                  <a:cubicBezTo>
                    <a:pt x="24" y="62"/>
                    <a:pt x="24" y="62"/>
                    <a:pt x="24" y="62"/>
                  </a:cubicBezTo>
                  <a:cubicBezTo>
                    <a:pt x="23" y="63"/>
                    <a:pt x="23" y="64"/>
                    <a:pt x="23" y="65"/>
                  </a:cubicBezTo>
                  <a:cubicBezTo>
                    <a:pt x="23" y="65"/>
                    <a:pt x="23" y="65"/>
                    <a:pt x="23" y="65"/>
                  </a:cubicBezTo>
                  <a:cubicBezTo>
                    <a:pt x="22" y="65"/>
                    <a:pt x="22" y="65"/>
                    <a:pt x="22" y="65"/>
                  </a:cubicBezTo>
                  <a:cubicBezTo>
                    <a:pt x="19" y="75"/>
                    <a:pt x="17" y="82"/>
                    <a:pt x="15" y="86"/>
                  </a:cubicBezTo>
                  <a:cubicBezTo>
                    <a:pt x="14" y="88"/>
                    <a:pt x="14" y="89"/>
                    <a:pt x="14" y="90"/>
                  </a:cubicBezTo>
                  <a:cubicBezTo>
                    <a:pt x="14" y="90"/>
                    <a:pt x="14" y="90"/>
                    <a:pt x="14" y="90"/>
                  </a:cubicBezTo>
                  <a:cubicBezTo>
                    <a:pt x="13" y="90"/>
                    <a:pt x="13" y="90"/>
                    <a:pt x="13" y="90"/>
                  </a:cubicBezTo>
                  <a:cubicBezTo>
                    <a:pt x="13" y="91"/>
                    <a:pt x="13" y="91"/>
                    <a:pt x="13" y="91"/>
                  </a:cubicBezTo>
                  <a:cubicBezTo>
                    <a:pt x="13" y="91"/>
                    <a:pt x="14" y="91"/>
                    <a:pt x="14" y="91"/>
                  </a:cubicBezTo>
                  <a:cubicBezTo>
                    <a:pt x="15" y="90"/>
                    <a:pt x="16" y="90"/>
                    <a:pt x="18" y="89"/>
                  </a:cubicBezTo>
                  <a:cubicBezTo>
                    <a:pt x="18" y="89"/>
                    <a:pt x="18" y="89"/>
                    <a:pt x="18" y="89"/>
                  </a:cubicBezTo>
                  <a:cubicBezTo>
                    <a:pt x="19" y="88"/>
                    <a:pt x="21" y="87"/>
                    <a:pt x="24" y="86"/>
                  </a:cubicBezTo>
                  <a:cubicBezTo>
                    <a:pt x="28" y="84"/>
                    <a:pt x="42" y="77"/>
                    <a:pt x="56" y="69"/>
                  </a:cubicBezTo>
                  <a:cubicBezTo>
                    <a:pt x="68" y="63"/>
                    <a:pt x="79" y="57"/>
                    <a:pt x="89" y="53"/>
                  </a:cubicBezTo>
                  <a:cubicBezTo>
                    <a:pt x="93" y="51"/>
                    <a:pt x="96" y="49"/>
                    <a:pt x="99" y="48"/>
                  </a:cubicBezTo>
                  <a:cubicBezTo>
                    <a:pt x="111" y="42"/>
                    <a:pt x="118" y="39"/>
                    <a:pt x="122" y="31"/>
                  </a:cubicBezTo>
                  <a:cubicBezTo>
                    <a:pt x="122" y="31"/>
                    <a:pt x="122" y="31"/>
                    <a:pt x="122" y="31"/>
                  </a:cubicBezTo>
                  <a:cubicBezTo>
                    <a:pt x="123" y="29"/>
                    <a:pt x="123" y="26"/>
                    <a:pt x="123" y="23"/>
                  </a:cubicBezTo>
                  <a:cubicBezTo>
                    <a:pt x="122" y="20"/>
                    <a:pt x="115" y="16"/>
                    <a:pt x="106" y="13"/>
                  </a:cubicBezTo>
                  <a:cubicBezTo>
                    <a:pt x="109" y="16"/>
                    <a:pt x="113" y="20"/>
                    <a:pt x="112" y="25"/>
                  </a:cubicBezTo>
                  <a:cubicBezTo>
                    <a:pt x="112" y="31"/>
                    <a:pt x="105" y="33"/>
                    <a:pt x="101" y="34"/>
                  </a:cubicBezTo>
                  <a:cubicBezTo>
                    <a:pt x="92" y="37"/>
                    <a:pt x="82" y="41"/>
                    <a:pt x="74" y="45"/>
                  </a:cubicBezTo>
                  <a:cubicBezTo>
                    <a:pt x="67" y="49"/>
                    <a:pt x="62" y="54"/>
                    <a:pt x="55" y="57"/>
                  </a:cubicBezTo>
                  <a:cubicBezTo>
                    <a:pt x="52" y="59"/>
                    <a:pt x="49" y="60"/>
                    <a:pt x="47" y="60"/>
                  </a:cubicBezTo>
                  <a:cubicBezTo>
                    <a:pt x="44" y="60"/>
                    <a:pt x="42" y="59"/>
                    <a:pt x="40" y="56"/>
                  </a:cubicBezTo>
                  <a:cubicBezTo>
                    <a:pt x="35" y="50"/>
                    <a:pt x="40" y="43"/>
                    <a:pt x="41" y="36"/>
                  </a:cubicBezTo>
                  <a:cubicBezTo>
                    <a:pt x="42" y="26"/>
                    <a:pt x="35" y="20"/>
                    <a:pt x="28" y="15"/>
                  </a:cubicBezTo>
                  <a:cubicBezTo>
                    <a:pt x="24" y="12"/>
                    <a:pt x="18" y="8"/>
                    <a:pt x="20" y="2"/>
                  </a:cubicBezTo>
                  <a:cubicBezTo>
                    <a:pt x="20" y="1"/>
                    <a:pt x="21" y="1"/>
                    <a:pt x="21" y="0"/>
                  </a:cubicBezTo>
                </a:path>
              </a:pathLst>
            </a:custGeom>
            <a:solidFill>
              <a:srgbClr val="AC3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5" name="Freeform 8518">
              <a:extLst>
                <a:ext uri="{FF2B5EF4-FFF2-40B4-BE49-F238E27FC236}">
                  <a16:creationId xmlns:a16="http://schemas.microsoft.com/office/drawing/2014/main" id="{BF452F98-D2E6-415D-BB1C-2336FBC45192}"/>
                </a:ext>
              </a:extLst>
            </p:cNvPr>
            <p:cNvSpPr>
              <a:spLocks noEditPoints="1"/>
            </p:cNvSpPr>
            <p:nvPr/>
          </p:nvSpPr>
          <p:spPr bwMode="auto">
            <a:xfrm>
              <a:off x="5916613" y="3543300"/>
              <a:ext cx="149225" cy="109538"/>
            </a:xfrm>
            <a:custGeom>
              <a:avLst/>
              <a:gdLst>
                <a:gd name="T0" fmla="*/ 19 w 125"/>
                <a:gd name="T1" fmla="*/ 90 h 92"/>
                <a:gd name="T2" fmla="*/ 15 w 125"/>
                <a:gd name="T3" fmla="*/ 92 h 92"/>
                <a:gd name="T4" fmla="*/ 19 w 125"/>
                <a:gd name="T5" fmla="*/ 90 h 92"/>
                <a:gd name="T6" fmla="*/ 16 w 125"/>
                <a:gd name="T7" fmla="*/ 87 h 92"/>
                <a:gd name="T8" fmla="*/ 15 w 125"/>
                <a:gd name="T9" fmla="*/ 91 h 92"/>
                <a:gd name="T10" fmla="*/ 15 w 125"/>
                <a:gd name="T11" fmla="*/ 91 h 92"/>
                <a:gd name="T12" fmla="*/ 15 w 125"/>
                <a:gd name="T13" fmla="*/ 91 h 92"/>
                <a:gd name="T14" fmla="*/ 16 w 125"/>
                <a:gd name="T15" fmla="*/ 87 h 92"/>
                <a:gd name="T16" fmla="*/ 24 w 125"/>
                <a:gd name="T17" fmla="*/ 66 h 92"/>
                <a:gd name="T18" fmla="*/ 23 w 125"/>
                <a:gd name="T19" fmla="*/ 66 h 92"/>
                <a:gd name="T20" fmla="*/ 24 w 125"/>
                <a:gd name="T21" fmla="*/ 66 h 92"/>
                <a:gd name="T22" fmla="*/ 25 w 125"/>
                <a:gd name="T23" fmla="*/ 63 h 92"/>
                <a:gd name="T24" fmla="*/ 24 w 125"/>
                <a:gd name="T25" fmla="*/ 66 h 92"/>
                <a:gd name="T26" fmla="*/ 25 w 125"/>
                <a:gd name="T27" fmla="*/ 63 h 92"/>
                <a:gd name="T28" fmla="*/ 18 w 125"/>
                <a:gd name="T29" fmla="*/ 24 h 92"/>
                <a:gd name="T30" fmla="*/ 25 w 125"/>
                <a:gd name="T31" fmla="*/ 63 h 92"/>
                <a:gd name="T32" fmla="*/ 25 w 125"/>
                <a:gd name="T33" fmla="*/ 63 h 92"/>
                <a:gd name="T34" fmla="*/ 25 w 125"/>
                <a:gd name="T35" fmla="*/ 63 h 92"/>
                <a:gd name="T36" fmla="*/ 18 w 125"/>
                <a:gd name="T37" fmla="*/ 24 h 92"/>
                <a:gd name="T38" fmla="*/ 104 w 125"/>
                <a:gd name="T39" fmla="*/ 12 h 92"/>
                <a:gd name="T40" fmla="*/ 106 w 125"/>
                <a:gd name="T41" fmla="*/ 13 h 92"/>
                <a:gd name="T42" fmla="*/ 107 w 125"/>
                <a:gd name="T43" fmla="*/ 14 h 92"/>
                <a:gd name="T44" fmla="*/ 124 w 125"/>
                <a:gd name="T45" fmla="*/ 24 h 92"/>
                <a:gd name="T46" fmla="*/ 123 w 125"/>
                <a:gd name="T47" fmla="*/ 32 h 92"/>
                <a:gd name="T48" fmla="*/ 124 w 125"/>
                <a:gd name="T49" fmla="*/ 33 h 92"/>
                <a:gd name="T50" fmla="*/ 125 w 125"/>
                <a:gd name="T51" fmla="*/ 24 h 92"/>
                <a:gd name="T52" fmla="*/ 104 w 125"/>
                <a:gd name="T53" fmla="*/ 12 h 92"/>
                <a:gd name="T54" fmla="*/ 0 w 125"/>
                <a:gd name="T55" fmla="*/ 7 h 92"/>
                <a:gd name="T56" fmla="*/ 0 w 125"/>
                <a:gd name="T57" fmla="*/ 8 h 92"/>
                <a:gd name="T58" fmla="*/ 1 w 125"/>
                <a:gd name="T59" fmla="*/ 9 h 92"/>
                <a:gd name="T60" fmla="*/ 0 w 125"/>
                <a:gd name="T61" fmla="*/ 7 h 92"/>
                <a:gd name="T62" fmla="*/ 23 w 125"/>
                <a:gd name="T63" fmla="*/ 0 h 92"/>
                <a:gd name="T64" fmla="*/ 1 w 125"/>
                <a:gd name="T65" fmla="*/ 7 h 92"/>
                <a:gd name="T66" fmla="*/ 1 w 125"/>
                <a:gd name="T67" fmla="*/ 8 h 92"/>
                <a:gd name="T68" fmla="*/ 22 w 125"/>
                <a:gd name="T69" fmla="*/ 1 h 92"/>
                <a:gd name="T70" fmla="*/ 23 w 125"/>
                <a:gd name="T7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 h="92">
                  <a:moveTo>
                    <a:pt x="19" y="90"/>
                  </a:moveTo>
                  <a:cubicBezTo>
                    <a:pt x="17" y="91"/>
                    <a:pt x="16" y="91"/>
                    <a:pt x="15" y="92"/>
                  </a:cubicBezTo>
                  <a:cubicBezTo>
                    <a:pt x="16" y="91"/>
                    <a:pt x="17" y="91"/>
                    <a:pt x="19" y="90"/>
                  </a:cubicBezTo>
                  <a:moveTo>
                    <a:pt x="16" y="87"/>
                  </a:moveTo>
                  <a:cubicBezTo>
                    <a:pt x="16" y="89"/>
                    <a:pt x="15" y="90"/>
                    <a:pt x="15" y="91"/>
                  </a:cubicBezTo>
                  <a:cubicBezTo>
                    <a:pt x="15" y="91"/>
                    <a:pt x="15" y="91"/>
                    <a:pt x="15" y="91"/>
                  </a:cubicBezTo>
                  <a:cubicBezTo>
                    <a:pt x="15" y="91"/>
                    <a:pt x="15" y="91"/>
                    <a:pt x="15" y="91"/>
                  </a:cubicBezTo>
                  <a:cubicBezTo>
                    <a:pt x="15" y="90"/>
                    <a:pt x="15" y="89"/>
                    <a:pt x="16" y="87"/>
                  </a:cubicBezTo>
                  <a:moveTo>
                    <a:pt x="24" y="66"/>
                  </a:moveTo>
                  <a:cubicBezTo>
                    <a:pt x="23" y="66"/>
                    <a:pt x="23" y="66"/>
                    <a:pt x="23" y="66"/>
                  </a:cubicBezTo>
                  <a:cubicBezTo>
                    <a:pt x="23" y="66"/>
                    <a:pt x="23" y="66"/>
                    <a:pt x="24" y="66"/>
                  </a:cubicBezTo>
                  <a:moveTo>
                    <a:pt x="25" y="63"/>
                  </a:moveTo>
                  <a:cubicBezTo>
                    <a:pt x="24" y="64"/>
                    <a:pt x="24" y="65"/>
                    <a:pt x="24" y="66"/>
                  </a:cubicBezTo>
                  <a:cubicBezTo>
                    <a:pt x="24" y="65"/>
                    <a:pt x="24" y="64"/>
                    <a:pt x="25" y="63"/>
                  </a:cubicBezTo>
                  <a:moveTo>
                    <a:pt x="18" y="24"/>
                  </a:moveTo>
                  <a:cubicBezTo>
                    <a:pt x="26" y="36"/>
                    <a:pt x="29" y="49"/>
                    <a:pt x="25" y="63"/>
                  </a:cubicBezTo>
                  <a:cubicBezTo>
                    <a:pt x="25" y="63"/>
                    <a:pt x="25" y="63"/>
                    <a:pt x="25" y="63"/>
                  </a:cubicBezTo>
                  <a:cubicBezTo>
                    <a:pt x="25" y="63"/>
                    <a:pt x="25" y="63"/>
                    <a:pt x="25" y="63"/>
                  </a:cubicBezTo>
                  <a:cubicBezTo>
                    <a:pt x="29" y="49"/>
                    <a:pt x="26" y="36"/>
                    <a:pt x="18" y="24"/>
                  </a:cubicBezTo>
                  <a:moveTo>
                    <a:pt x="104" y="12"/>
                  </a:moveTo>
                  <a:cubicBezTo>
                    <a:pt x="105" y="12"/>
                    <a:pt x="106" y="13"/>
                    <a:pt x="106" y="13"/>
                  </a:cubicBezTo>
                  <a:cubicBezTo>
                    <a:pt x="106" y="14"/>
                    <a:pt x="106" y="14"/>
                    <a:pt x="107" y="14"/>
                  </a:cubicBezTo>
                  <a:cubicBezTo>
                    <a:pt x="116" y="17"/>
                    <a:pt x="123" y="21"/>
                    <a:pt x="124" y="24"/>
                  </a:cubicBezTo>
                  <a:cubicBezTo>
                    <a:pt x="124" y="27"/>
                    <a:pt x="124" y="30"/>
                    <a:pt x="123" y="32"/>
                  </a:cubicBezTo>
                  <a:cubicBezTo>
                    <a:pt x="124" y="33"/>
                    <a:pt x="124" y="33"/>
                    <a:pt x="124" y="33"/>
                  </a:cubicBezTo>
                  <a:cubicBezTo>
                    <a:pt x="125" y="29"/>
                    <a:pt x="125" y="26"/>
                    <a:pt x="125" y="24"/>
                  </a:cubicBezTo>
                  <a:cubicBezTo>
                    <a:pt x="123" y="20"/>
                    <a:pt x="115" y="16"/>
                    <a:pt x="104" y="12"/>
                  </a:cubicBezTo>
                  <a:moveTo>
                    <a:pt x="0" y="7"/>
                  </a:moveTo>
                  <a:cubicBezTo>
                    <a:pt x="0" y="7"/>
                    <a:pt x="0" y="8"/>
                    <a:pt x="0" y="8"/>
                  </a:cubicBezTo>
                  <a:cubicBezTo>
                    <a:pt x="1" y="8"/>
                    <a:pt x="1" y="8"/>
                    <a:pt x="1" y="9"/>
                  </a:cubicBezTo>
                  <a:cubicBezTo>
                    <a:pt x="0" y="7"/>
                    <a:pt x="0" y="7"/>
                    <a:pt x="0" y="7"/>
                  </a:cubicBezTo>
                  <a:moveTo>
                    <a:pt x="23" y="0"/>
                  </a:moveTo>
                  <a:cubicBezTo>
                    <a:pt x="9" y="1"/>
                    <a:pt x="2" y="4"/>
                    <a:pt x="1" y="7"/>
                  </a:cubicBezTo>
                  <a:cubicBezTo>
                    <a:pt x="1" y="8"/>
                    <a:pt x="1" y="8"/>
                    <a:pt x="1" y="8"/>
                  </a:cubicBezTo>
                  <a:cubicBezTo>
                    <a:pt x="2" y="4"/>
                    <a:pt x="8" y="2"/>
                    <a:pt x="22" y="1"/>
                  </a:cubicBezTo>
                  <a:cubicBezTo>
                    <a:pt x="23" y="1"/>
                    <a:pt x="23" y="0"/>
                    <a:pt x="23" y="0"/>
                  </a:cubicBezTo>
                </a:path>
              </a:pathLst>
            </a:custGeom>
            <a:solidFill>
              <a:srgbClr val="761B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6" name="Freeform 8519">
              <a:extLst>
                <a:ext uri="{FF2B5EF4-FFF2-40B4-BE49-F238E27FC236}">
                  <a16:creationId xmlns:a16="http://schemas.microsoft.com/office/drawing/2014/main" id="{CDDCDAD6-3CF6-40B0-B78E-3550AA17F573}"/>
                </a:ext>
              </a:extLst>
            </p:cNvPr>
            <p:cNvSpPr>
              <a:spLocks/>
            </p:cNvSpPr>
            <p:nvPr/>
          </p:nvSpPr>
          <p:spPr bwMode="auto">
            <a:xfrm>
              <a:off x="5929313" y="3582988"/>
              <a:ext cx="134938" cy="84138"/>
            </a:xfrm>
            <a:custGeom>
              <a:avLst/>
              <a:gdLst>
                <a:gd name="T0" fmla="*/ 79 w 113"/>
                <a:gd name="T1" fmla="*/ 21 h 71"/>
                <a:gd name="T2" fmla="*/ 14 w 113"/>
                <a:gd name="T3" fmla="*/ 55 h 71"/>
                <a:gd name="T4" fmla="*/ 2 w 113"/>
                <a:gd name="T5" fmla="*/ 60 h 71"/>
                <a:gd name="T6" fmla="*/ 2 w 113"/>
                <a:gd name="T7" fmla="*/ 61 h 71"/>
                <a:gd name="T8" fmla="*/ 12 w 113"/>
                <a:gd name="T9" fmla="*/ 71 h 71"/>
                <a:gd name="T10" fmla="*/ 45 w 113"/>
                <a:gd name="T11" fmla="*/ 58 h 71"/>
                <a:gd name="T12" fmla="*/ 91 w 113"/>
                <a:gd name="T13" fmla="*/ 23 h 71"/>
                <a:gd name="T14" fmla="*/ 113 w 113"/>
                <a:gd name="T15" fmla="*/ 0 h 71"/>
                <a:gd name="T16" fmla="*/ 79 w 113"/>
                <a:gd name="T17" fmla="*/ 2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71">
                  <a:moveTo>
                    <a:pt x="79" y="21"/>
                  </a:moveTo>
                  <a:cubicBezTo>
                    <a:pt x="57" y="32"/>
                    <a:pt x="22" y="51"/>
                    <a:pt x="14" y="55"/>
                  </a:cubicBezTo>
                  <a:cubicBezTo>
                    <a:pt x="8" y="57"/>
                    <a:pt x="5" y="60"/>
                    <a:pt x="2" y="60"/>
                  </a:cubicBezTo>
                  <a:cubicBezTo>
                    <a:pt x="2" y="61"/>
                    <a:pt x="2" y="61"/>
                    <a:pt x="2" y="61"/>
                  </a:cubicBezTo>
                  <a:cubicBezTo>
                    <a:pt x="0" y="64"/>
                    <a:pt x="5" y="69"/>
                    <a:pt x="12" y="71"/>
                  </a:cubicBezTo>
                  <a:cubicBezTo>
                    <a:pt x="18" y="70"/>
                    <a:pt x="33" y="67"/>
                    <a:pt x="45" y="58"/>
                  </a:cubicBezTo>
                  <a:cubicBezTo>
                    <a:pt x="60" y="46"/>
                    <a:pt x="69" y="38"/>
                    <a:pt x="91" y="23"/>
                  </a:cubicBezTo>
                  <a:cubicBezTo>
                    <a:pt x="104" y="13"/>
                    <a:pt x="111" y="6"/>
                    <a:pt x="113" y="0"/>
                  </a:cubicBezTo>
                  <a:cubicBezTo>
                    <a:pt x="108" y="9"/>
                    <a:pt x="97" y="13"/>
                    <a:pt x="79" y="21"/>
                  </a:cubicBezTo>
                </a:path>
              </a:pathLst>
            </a:custGeom>
            <a:solidFill>
              <a:srgbClr val="A03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7" name="Freeform 8520">
              <a:extLst>
                <a:ext uri="{FF2B5EF4-FFF2-40B4-BE49-F238E27FC236}">
                  <a16:creationId xmlns:a16="http://schemas.microsoft.com/office/drawing/2014/main" id="{F2504098-93E2-4BC6-BBAB-EF27771983C5}"/>
                </a:ext>
              </a:extLst>
            </p:cNvPr>
            <p:cNvSpPr>
              <a:spLocks noEditPoints="1"/>
            </p:cNvSpPr>
            <p:nvPr/>
          </p:nvSpPr>
          <p:spPr bwMode="auto">
            <a:xfrm>
              <a:off x="5929313" y="3581400"/>
              <a:ext cx="136525" cy="87313"/>
            </a:xfrm>
            <a:custGeom>
              <a:avLst/>
              <a:gdLst>
                <a:gd name="T0" fmla="*/ 12 w 114"/>
                <a:gd name="T1" fmla="*/ 73 h 73"/>
                <a:gd name="T2" fmla="*/ 12 w 114"/>
                <a:gd name="T3" fmla="*/ 73 h 73"/>
                <a:gd name="T4" fmla="*/ 1 w 114"/>
                <a:gd name="T5" fmla="*/ 66 h 73"/>
                <a:gd name="T6" fmla="*/ 1 w 114"/>
                <a:gd name="T7" fmla="*/ 61 h 73"/>
                <a:gd name="T8" fmla="*/ 1 w 114"/>
                <a:gd name="T9" fmla="*/ 61 h 73"/>
                <a:gd name="T10" fmla="*/ 2 w 114"/>
                <a:gd name="T11" fmla="*/ 60 h 73"/>
                <a:gd name="T12" fmla="*/ 8 w 114"/>
                <a:gd name="T13" fmla="*/ 58 h 73"/>
                <a:gd name="T14" fmla="*/ 14 w 114"/>
                <a:gd name="T15" fmla="*/ 55 h 73"/>
                <a:gd name="T16" fmla="*/ 46 w 114"/>
                <a:gd name="T17" fmla="*/ 38 h 73"/>
                <a:gd name="T18" fmla="*/ 79 w 114"/>
                <a:gd name="T19" fmla="*/ 22 h 73"/>
                <a:gd name="T20" fmla="*/ 89 w 114"/>
                <a:gd name="T21" fmla="*/ 17 h 73"/>
                <a:gd name="T22" fmla="*/ 112 w 114"/>
                <a:gd name="T23" fmla="*/ 0 h 73"/>
                <a:gd name="T24" fmla="*/ 114 w 114"/>
                <a:gd name="T25" fmla="*/ 1 h 73"/>
                <a:gd name="T26" fmla="*/ 91 w 114"/>
                <a:gd name="T27" fmla="*/ 25 h 73"/>
                <a:gd name="T28" fmla="*/ 57 w 114"/>
                <a:gd name="T29" fmla="*/ 50 h 73"/>
                <a:gd name="T30" fmla="*/ 45 w 114"/>
                <a:gd name="T31" fmla="*/ 59 h 73"/>
                <a:gd name="T32" fmla="*/ 12 w 114"/>
                <a:gd name="T33" fmla="*/ 73 h 73"/>
                <a:gd name="T34" fmla="*/ 12 w 114"/>
                <a:gd name="T35" fmla="*/ 73 h 73"/>
                <a:gd name="T36" fmla="*/ 2 w 114"/>
                <a:gd name="T37" fmla="*/ 62 h 73"/>
                <a:gd name="T38" fmla="*/ 3 w 114"/>
                <a:gd name="T39" fmla="*/ 65 h 73"/>
                <a:gd name="T40" fmla="*/ 12 w 114"/>
                <a:gd name="T41" fmla="*/ 71 h 73"/>
                <a:gd name="T42" fmla="*/ 44 w 114"/>
                <a:gd name="T43" fmla="*/ 58 h 73"/>
                <a:gd name="T44" fmla="*/ 56 w 114"/>
                <a:gd name="T45" fmla="*/ 49 h 73"/>
                <a:gd name="T46" fmla="*/ 90 w 114"/>
                <a:gd name="T47" fmla="*/ 23 h 73"/>
                <a:gd name="T48" fmla="*/ 107 w 114"/>
                <a:gd name="T49" fmla="*/ 9 h 73"/>
                <a:gd name="T50" fmla="*/ 90 w 114"/>
                <a:gd name="T51" fmla="*/ 18 h 73"/>
                <a:gd name="T52" fmla="*/ 80 w 114"/>
                <a:gd name="T53" fmla="*/ 23 h 73"/>
                <a:gd name="T54" fmla="*/ 47 w 114"/>
                <a:gd name="T55" fmla="*/ 40 h 73"/>
                <a:gd name="T56" fmla="*/ 14 w 114"/>
                <a:gd name="T57" fmla="*/ 56 h 73"/>
                <a:gd name="T58" fmla="*/ 8 w 114"/>
                <a:gd name="T59" fmla="*/ 59 h 73"/>
                <a:gd name="T60" fmla="*/ 2 w 114"/>
                <a:gd name="T61" fmla="*/ 6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4" h="73">
                  <a:moveTo>
                    <a:pt x="12" y="73"/>
                  </a:moveTo>
                  <a:cubicBezTo>
                    <a:pt x="12" y="73"/>
                    <a:pt x="12" y="73"/>
                    <a:pt x="12" y="73"/>
                  </a:cubicBezTo>
                  <a:cubicBezTo>
                    <a:pt x="7" y="71"/>
                    <a:pt x="3" y="69"/>
                    <a:pt x="1" y="66"/>
                  </a:cubicBezTo>
                  <a:cubicBezTo>
                    <a:pt x="1" y="64"/>
                    <a:pt x="0" y="63"/>
                    <a:pt x="1" y="61"/>
                  </a:cubicBezTo>
                  <a:cubicBezTo>
                    <a:pt x="1" y="61"/>
                    <a:pt x="1" y="61"/>
                    <a:pt x="1" y="61"/>
                  </a:cubicBezTo>
                  <a:cubicBezTo>
                    <a:pt x="2" y="60"/>
                    <a:pt x="2" y="60"/>
                    <a:pt x="2" y="60"/>
                  </a:cubicBezTo>
                  <a:cubicBezTo>
                    <a:pt x="3" y="60"/>
                    <a:pt x="5" y="59"/>
                    <a:pt x="8" y="58"/>
                  </a:cubicBezTo>
                  <a:cubicBezTo>
                    <a:pt x="9" y="57"/>
                    <a:pt x="11" y="56"/>
                    <a:pt x="14" y="55"/>
                  </a:cubicBezTo>
                  <a:cubicBezTo>
                    <a:pt x="18" y="53"/>
                    <a:pt x="32" y="46"/>
                    <a:pt x="46" y="38"/>
                  </a:cubicBezTo>
                  <a:cubicBezTo>
                    <a:pt x="58" y="32"/>
                    <a:pt x="69" y="26"/>
                    <a:pt x="79" y="22"/>
                  </a:cubicBezTo>
                  <a:cubicBezTo>
                    <a:pt x="83" y="20"/>
                    <a:pt x="86" y="18"/>
                    <a:pt x="89" y="17"/>
                  </a:cubicBezTo>
                  <a:cubicBezTo>
                    <a:pt x="101" y="11"/>
                    <a:pt x="108" y="8"/>
                    <a:pt x="112" y="0"/>
                  </a:cubicBezTo>
                  <a:cubicBezTo>
                    <a:pt x="114" y="1"/>
                    <a:pt x="114" y="1"/>
                    <a:pt x="114" y="1"/>
                  </a:cubicBezTo>
                  <a:cubicBezTo>
                    <a:pt x="111" y="8"/>
                    <a:pt x="103" y="16"/>
                    <a:pt x="91" y="25"/>
                  </a:cubicBezTo>
                  <a:cubicBezTo>
                    <a:pt x="76" y="36"/>
                    <a:pt x="66" y="43"/>
                    <a:pt x="57" y="50"/>
                  </a:cubicBezTo>
                  <a:cubicBezTo>
                    <a:pt x="53" y="53"/>
                    <a:pt x="49" y="56"/>
                    <a:pt x="45" y="59"/>
                  </a:cubicBezTo>
                  <a:cubicBezTo>
                    <a:pt x="33" y="68"/>
                    <a:pt x="18" y="72"/>
                    <a:pt x="12" y="73"/>
                  </a:cubicBezTo>
                  <a:cubicBezTo>
                    <a:pt x="12" y="73"/>
                    <a:pt x="12" y="73"/>
                    <a:pt x="12" y="73"/>
                  </a:cubicBezTo>
                  <a:moveTo>
                    <a:pt x="2" y="62"/>
                  </a:moveTo>
                  <a:cubicBezTo>
                    <a:pt x="2" y="63"/>
                    <a:pt x="3" y="64"/>
                    <a:pt x="3" y="65"/>
                  </a:cubicBezTo>
                  <a:cubicBezTo>
                    <a:pt x="4" y="67"/>
                    <a:pt x="8" y="70"/>
                    <a:pt x="12" y="71"/>
                  </a:cubicBezTo>
                  <a:cubicBezTo>
                    <a:pt x="18" y="70"/>
                    <a:pt x="33" y="67"/>
                    <a:pt x="44" y="58"/>
                  </a:cubicBezTo>
                  <a:cubicBezTo>
                    <a:pt x="48" y="55"/>
                    <a:pt x="52" y="52"/>
                    <a:pt x="56" y="49"/>
                  </a:cubicBezTo>
                  <a:cubicBezTo>
                    <a:pt x="65" y="41"/>
                    <a:pt x="75" y="34"/>
                    <a:pt x="90" y="23"/>
                  </a:cubicBezTo>
                  <a:cubicBezTo>
                    <a:pt x="97" y="18"/>
                    <a:pt x="103" y="14"/>
                    <a:pt x="107" y="9"/>
                  </a:cubicBezTo>
                  <a:cubicBezTo>
                    <a:pt x="102" y="12"/>
                    <a:pt x="97" y="15"/>
                    <a:pt x="90" y="18"/>
                  </a:cubicBezTo>
                  <a:cubicBezTo>
                    <a:pt x="87" y="20"/>
                    <a:pt x="83" y="21"/>
                    <a:pt x="80" y="23"/>
                  </a:cubicBezTo>
                  <a:cubicBezTo>
                    <a:pt x="70" y="28"/>
                    <a:pt x="58" y="34"/>
                    <a:pt x="47" y="40"/>
                  </a:cubicBezTo>
                  <a:cubicBezTo>
                    <a:pt x="33" y="47"/>
                    <a:pt x="19" y="54"/>
                    <a:pt x="14" y="56"/>
                  </a:cubicBezTo>
                  <a:cubicBezTo>
                    <a:pt x="12" y="57"/>
                    <a:pt x="10" y="58"/>
                    <a:pt x="8" y="59"/>
                  </a:cubicBezTo>
                  <a:cubicBezTo>
                    <a:pt x="6" y="61"/>
                    <a:pt x="4" y="62"/>
                    <a:pt x="2" y="62"/>
                  </a:cubicBezTo>
                </a:path>
              </a:pathLst>
            </a:custGeom>
            <a:solidFill>
              <a:srgbClr val="5B12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8" name="Freeform 8521">
              <a:extLst>
                <a:ext uri="{FF2B5EF4-FFF2-40B4-BE49-F238E27FC236}">
                  <a16:creationId xmlns:a16="http://schemas.microsoft.com/office/drawing/2014/main" id="{3F93AF40-2A09-4AB0-8CE2-CB995AEFF892}"/>
                </a:ext>
              </a:extLst>
            </p:cNvPr>
            <p:cNvSpPr>
              <a:spLocks/>
            </p:cNvSpPr>
            <p:nvPr/>
          </p:nvSpPr>
          <p:spPr bwMode="auto">
            <a:xfrm>
              <a:off x="5932488" y="3592513"/>
              <a:ext cx="123825" cy="74613"/>
            </a:xfrm>
            <a:custGeom>
              <a:avLst/>
              <a:gdLst>
                <a:gd name="T0" fmla="*/ 105 w 105"/>
                <a:gd name="T1" fmla="*/ 0 h 62"/>
                <a:gd name="T2" fmla="*/ 88 w 105"/>
                <a:gd name="T3" fmla="*/ 9 h 62"/>
                <a:gd name="T4" fmla="*/ 78 w 105"/>
                <a:gd name="T5" fmla="*/ 14 h 62"/>
                <a:gd name="T6" fmla="*/ 45 w 105"/>
                <a:gd name="T7" fmla="*/ 31 h 62"/>
                <a:gd name="T8" fmla="*/ 12 w 105"/>
                <a:gd name="T9" fmla="*/ 47 h 62"/>
                <a:gd name="T10" fmla="*/ 6 w 105"/>
                <a:gd name="T11" fmla="*/ 50 h 62"/>
                <a:gd name="T12" fmla="*/ 1 w 105"/>
                <a:gd name="T13" fmla="*/ 53 h 62"/>
                <a:gd name="T14" fmla="*/ 4 w 105"/>
                <a:gd name="T15" fmla="*/ 59 h 62"/>
                <a:gd name="T16" fmla="*/ 5 w 105"/>
                <a:gd name="T17" fmla="*/ 60 h 62"/>
                <a:gd name="T18" fmla="*/ 10 w 105"/>
                <a:gd name="T19" fmla="*/ 62 h 62"/>
                <a:gd name="T20" fmla="*/ 18 w 105"/>
                <a:gd name="T21" fmla="*/ 61 h 62"/>
                <a:gd name="T22" fmla="*/ 15 w 105"/>
                <a:gd name="T23" fmla="*/ 54 h 62"/>
                <a:gd name="T24" fmla="*/ 27 w 105"/>
                <a:gd name="T25" fmla="*/ 44 h 62"/>
                <a:gd name="T26" fmla="*/ 52 w 105"/>
                <a:gd name="T27" fmla="*/ 30 h 62"/>
                <a:gd name="T28" fmla="*/ 79 w 105"/>
                <a:gd name="T29" fmla="*/ 19 h 62"/>
                <a:gd name="T30" fmla="*/ 84 w 105"/>
                <a:gd name="T31" fmla="*/ 18 h 62"/>
                <a:gd name="T32" fmla="*/ 88 w 105"/>
                <a:gd name="T33" fmla="*/ 14 h 62"/>
                <a:gd name="T34" fmla="*/ 105 w 105"/>
                <a:gd name="T3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62">
                  <a:moveTo>
                    <a:pt x="105" y="0"/>
                  </a:moveTo>
                  <a:cubicBezTo>
                    <a:pt x="100" y="3"/>
                    <a:pt x="95" y="6"/>
                    <a:pt x="88" y="9"/>
                  </a:cubicBezTo>
                  <a:cubicBezTo>
                    <a:pt x="85" y="11"/>
                    <a:pt x="81" y="12"/>
                    <a:pt x="78" y="14"/>
                  </a:cubicBezTo>
                  <a:cubicBezTo>
                    <a:pt x="68" y="19"/>
                    <a:pt x="56" y="25"/>
                    <a:pt x="45" y="31"/>
                  </a:cubicBezTo>
                  <a:cubicBezTo>
                    <a:pt x="31" y="38"/>
                    <a:pt x="17" y="45"/>
                    <a:pt x="12" y="47"/>
                  </a:cubicBezTo>
                  <a:cubicBezTo>
                    <a:pt x="10" y="48"/>
                    <a:pt x="8" y="49"/>
                    <a:pt x="6" y="50"/>
                  </a:cubicBezTo>
                  <a:cubicBezTo>
                    <a:pt x="4" y="52"/>
                    <a:pt x="2" y="53"/>
                    <a:pt x="1" y="53"/>
                  </a:cubicBezTo>
                  <a:cubicBezTo>
                    <a:pt x="0" y="55"/>
                    <a:pt x="1" y="57"/>
                    <a:pt x="4" y="59"/>
                  </a:cubicBezTo>
                  <a:cubicBezTo>
                    <a:pt x="5" y="60"/>
                    <a:pt x="5" y="60"/>
                    <a:pt x="5" y="60"/>
                  </a:cubicBezTo>
                  <a:cubicBezTo>
                    <a:pt x="6" y="61"/>
                    <a:pt x="8" y="62"/>
                    <a:pt x="10" y="62"/>
                  </a:cubicBezTo>
                  <a:cubicBezTo>
                    <a:pt x="12" y="62"/>
                    <a:pt x="15" y="61"/>
                    <a:pt x="18" y="61"/>
                  </a:cubicBezTo>
                  <a:cubicBezTo>
                    <a:pt x="16" y="60"/>
                    <a:pt x="15" y="58"/>
                    <a:pt x="15" y="54"/>
                  </a:cubicBezTo>
                  <a:cubicBezTo>
                    <a:pt x="16" y="50"/>
                    <a:pt x="24" y="47"/>
                    <a:pt x="27" y="44"/>
                  </a:cubicBezTo>
                  <a:cubicBezTo>
                    <a:pt x="35" y="39"/>
                    <a:pt x="43" y="34"/>
                    <a:pt x="52" y="30"/>
                  </a:cubicBezTo>
                  <a:cubicBezTo>
                    <a:pt x="61" y="26"/>
                    <a:pt x="70" y="23"/>
                    <a:pt x="79" y="19"/>
                  </a:cubicBezTo>
                  <a:cubicBezTo>
                    <a:pt x="80" y="19"/>
                    <a:pt x="82" y="18"/>
                    <a:pt x="84" y="18"/>
                  </a:cubicBezTo>
                  <a:cubicBezTo>
                    <a:pt x="85" y="17"/>
                    <a:pt x="87" y="15"/>
                    <a:pt x="88" y="14"/>
                  </a:cubicBezTo>
                  <a:cubicBezTo>
                    <a:pt x="95" y="9"/>
                    <a:pt x="101" y="5"/>
                    <a:pt x="105" y="0"/>
                  </a:cubicBezTo>
                </a:path>
              </a:pathLst>
            </a:custGeom>
            <a:solidFill>
              <a:srgbClr val="8221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9" name="Freeform 8522">
              <a:extLst>
                <a:ext uri="{FF2B5EF4-FFF2-40B4-BE49-F238E27FC236}">
                  <a16:creationId xmlns:a16="http://schemas.microsoft.com/office/drawing/2014/main" id="{ABC6DD43-9BAB-462F-A34A-B0919DAE1787}"/>
                </a:ext>
              </a:extLst>
            </p:cNvPr>
            <p:cNvSpPr>
              <a:spLocks noEditPoints="1"/>
            </p:cNvSpPr>
            <p:nvPr/>
          </p:nvSpPr>
          <p:spPr bwMode="auto">
            <a:xfrm>
              <a:off x="5932488" y="3582988"/>
              <a:ext cx="131763" cy="84138"/>
            </a:xfrm>
            <a:custGeom>
              <a:avLst/>
              <a:gdLst>
                <a:gd name="T0" fmla="*/ 4 w 110"/>
                <a:gd name="T1" fmla="*/ 68 h 71"/>
                <a:gd name="T2" fmla="*/ 8 w 110"/>
                <a:gd name="T3" fmla="*/ 71 h 71"/>
                <a:gd name="T4" fmla="*/ 9 w 110"/>
                <a:gd name="T5" fmla="*/ 71 h 71"/>
                <a:gd name="T6" fmla="*/ 18 w 110"/>
                <a:gd name="T7" fmla="*/ 69 h 71"/>
                <a:gd name="T8" fmla="*/ 17 w 110"/>
                <a:gd name="T9" fmla="*/ 69 h 71"/>
                <a:gd name="T10" fmla="*/ 9 w 110"/>
                <a:gd name="T11" fmla="*/ 70 h 71"/>
                <a:gd name="T12" fmla="*/ 4 w 110"/>
                <a:gd name="T13" fmla="*/ 68 h 71"/>
                <a:gd name="T14" fmla="*/ 110 w 110"/>
                <a:gd name="T15" fmla="*/ 0 h 71"/>
                <a:gd name="T16" fmla="*/ 76 w 110"/>
                <a:gd name="T17" fmla="*/ 21 h 71"/>
                <a:gd name="T18" fmla="*/ 11 w 110"/>
                <a:gd name="T19" fmla="*/ 55 h 71"/>
                <a:gd name="T20" fmla="*/ 0 w 110"/>
                <a:gd name="T21" fmla="*/ 60 h 71"/>
                <a:gd name="T22" fmla="*/ 0 w 110"/>
                <a:gd name="T23" fmla="*/ 61 h 71"/>
                <a:gd name="T24" fmla="*/ 0 w 110"/>
                <a:gd name="T25" fmla="*/ 61 h 71"/>
                <a:gd name="T26" fmla="*/ 5 w 110"/>
                <a:gd name="T27" fmla="*/ 58 h 71"/>
                <a:gd name="T28" fmla="*/ 11 w 110"/>
                <a:gd name="T29" fmla="*/ 55 h 71"/>
                <a:gd name="T30" fmla="*/ 44 w 110"/>
                <a:gd name="T31" fmla="*/ 39 h 71"/>
                <a:gd name="T32" fmla="*/ 77 w 110"/>
                <a:gd name="T33" fmla="*/ 22 h 71"/>
                <a:gd name="T34" fmla="*/ 87 w 110"/>
                <a:gd name="T35" fmla="*/ 17 h 71"/>
                <a:gd name="T36" fmla="*/ 104 w 110"/>
                <a:gd name="T37" fmla="*/ 8 h 71"/>
                <a:gd name="T38" fmla="*/ 87 w 110"/>
                <a:gd name="T39" fmla="*/ 22 h 71"/>
                <a:gd name="T40" fmla="*/ 83 w 110"/>
                <a:gd name="T41" fmla="*/ 26 h 71"/>
                <a:gd name="T42" fmla="*/ 86 w 110"/>
                <a:gd name="T43" fmla="*/ 24 h 71"/>
                <a:gd name="T44" fmla="*/ 88 w 110"/>
                <a:gd name="T45" fmla="*/ 23 h 71"/>
                <a:gd name="T46" fmla="*/ 110 w 110"/>
                <a:gd name="T4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71">
                  <a:moveTo>
                    <a:pt x="4" y="68"/>
                  </a:moveTo>
                  <a:cubicBezTo>
                    <a:pt x="8" y="71"/>
                    <a:pt x="8" y="71"/>
                    <a:pt x="8" y="71"/>
                  </a:cubicBezTo>
                  <a:cubicBezTo>
                    <a:pt x="8" y="71"/>
                    <a:pt x="9" y="71"/>
                    <a:pt x="9" y="71"/>
                  </a:cubicBezTo>
                  <a:cubicBezTo>
                    <a:pt x="11" y="71"/>
                    <a:pt x="14" y="70"/>
                    <a:pt x="18" y="69"/>
                  </a:cubicBezTo>
                  <a:cubicBezTo>
                    <a:pt x="18" y="69"/>
                    <a:pt x="17" y="69"/>
                    <a:pt x="17" y="69"/>
                  </a:cubicBezTo>
                  <a:cubicBezTo>
                    <a:pt x="14" y="69"/>
                    <a:pt x="11" y="70"/>
                    <a:pt x="9" y="70"/>
                  </a:cubicBezTo>
                  <a:cubicBezTo>
                    <a:pt x="7" y="70"/>
                    <a:pt x="5" y="69"/>
                    <a:pt x="4" y="68"/>
                  </a:cubicBezTo>
                  <a:moveTo>
                    <a:pt x="110" y="0"/>
                  </a:moveTo>
                  <a:cubicBezTo>
                    <a:pt x="105" y="9"/>
                    <a:pt x="94" y="13"/>
                    <a:pt x="76" y="21"/>
                  </a:cubicBezTo>
                  <a:cubicBezTo>
                    <a:pt x="54" y="32"/>
                    <a:pt x="19" y="51"/>
                    <a:pt x="11" y="55"/>
                  </a:cubicBezTo>
                  <a:cubicBezTo>
                    <a:pt x="6" y="57"/>
                    <a:pt x="3" y="59"/>
                    <a:pt x="0" y="60"/>
                  </a:cubicBezTo>
                  <a:cubicBezTo>
                    <a:pt x="0" y="61"/>
                    <a:pt x="0" y="61"/>
                    <a:pt x="0" y="61"/>
                  </a:cubicBezTo>
                  <a:cubicBezTo>
                    <a:pt x="0" y="61"/>
                    <a:pt x="0" y="61"/>
                    <a:pt x="0" y="61"/>
                  </a:cubicBezTo>
                  <a:cubicBezTo>
                    <a:pt x="1" y="61"/>
                    <a:pt x="3" y="60"/>
                    <a:pt x="5" y="58"/>
                  </a:cubicBezTo>
                  <a:cubicBezTo>
                    <a:pt x="7" y="57"/>
                    <a:pt x="9" y="56"/>
                    <a:pt x="11" y="55"/>
                  </a:cubicBezTo>
                  <a:cubicBezTo>
                    <a:pt x="16" y="53"/>
                    <a:pt x="30" y="46"/>
                    <a:pt x="44" y="39"/>
                  </a:cubicBezTo>
                  <a:cubicBezTo>
                    <a:pt x="55" y="33"/>
                    <a:pt x="67" y="27"/>
                    <a:pt x="77" y="22"/>
                  </a:cubicBezTo>
                  <a:cubicBezTo>
                    <a:pt x="80" y="20"/>
                    <a:pt x="84" y="19"/>
                    <a:pt x="87" y="17"/>
                  </a:cubicBezTo>
                  <a:cubicBezTo>
                    <a:pt x="94" y="14"/>
                    <a:pt x="99" y="11"/>
                    <a:pt x="104" y="8"/>
                  </a:cubicBezTo>
                  <a:cubicBezTo>
                    <a:pt x="100" y="13"/>
                    <a:pt x="94" y="17"/>
                    <a:pt x="87" y="22"/>
                  </a:cubicBezTo>
                  <a:cubicBezTo>
                    <a:pt x="86" y="23"/>
                    <a:pt x="84" y="25"/>
                    <a:pt x="83" y="26"/>
                  </a:cubicBezTo>
                  <a:cubicBezTo>
                    <a:pt x="84" y="25"/>
                    <a:pt x="85" y="25"/>
                    <a:pt x="86" y="24"/>
                  </a:cubicBezTo>
                  <a:cubicBezTo>
                    <a:pt x="87" y="24"/>
                    <a:pt x="87" y="23"/>
                    <a:pt x="88" y="23"/>
                  </a:cubicBezTo>
                  <a:cubicBezTo>
                    <a:pt x="101" y="13"/>
                    <a:pt x="108" y="6"/>
                    <a:pt x="110" y="0"/>
                  </a:cubicBezTo>
                </a:path>
              </a:pathLst>
            </a:custGeom>
            <a:solidFill>
              <a:srgbClr val="4C1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0" name="Freeform 8523">
              <a:extLst>
                <a:ext uri="{FF2B5EF4-FFF2-40B4-BE49-F238E27FC236}">
                  <a16:creationId xmlns:a16="http://schemas.microsoft.com/office/drawing/2014/main" id="{7218F1D1-E16F-4419-AA50-03D7F1DE1C8C}"/>
                </a:ext>
              </a:extLst>
            </p:cNvPr>
            <p:cNvSpPr>
              <a:spLocks/>
            </p:cNvSpPr>
            <p:nvPr/>
          </p:nvSpPr>
          <p:spPr bwMode="auto">
            <a:xfrm>
              <a:off x="5918200" y="3651250"/>
              <a:ext cx="19050" cy="12700"/>
            </a:xfrm>
            <a:custGeom>
              <a:avLst/>
              <a:gdLst>
                <a:gd name="T0" fmla="*/ 4 w 16"/>
                <a:gd name="T1" fmla="*/ 1 h 11"/>
                <a:gd name="T2" fmla="*/ 0 w 16"/>
                <a:gd name="T3" fmla="*/ 0 h 11"/>
                <a:gd name="T4" fmla="*/ 2 w 16"/>
                <a:gd name="T5" fmla="*/ 2 h 11"/>
                <a:gd name="T6" fmla="*/ 9 w 16"/>
                <a:gd name="T7" fmla="*/ 6 h 11"/>
                <a:gd name="T8" fmla="*/ 16 w 16"/>
                <a:gd name="T9" fmla="*/ 11 h 11"/>
                <a:gd name="T10" fmla="*/ 12 w 16"/>
                <a:gd name="T11" fmla="*/ 4 h 11"/>
                <a:gd name="T12" fmla="*/ 12 w 16"/>
                <a:gd name="T13" fmla="*/ 3 h 11"/>
                <a:gd name="T14" fmla="*/ 4 w 16"/>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4" y="1"/>
                  </a:moveTo>
                  <a:cubicBezTo>
                    <a:pt x="2" y="0"/>
                    <a:pt x="1" y="0"/>
                    <a:pt x="0" y="0"/>
                  </a:cubicBezTo>
                  <a:cubicBezTo>
                    <a:pt x="0" y="1"/>
                    <a:pt x="1" y="1"/>
                    <a:pt x="2" y="2"/>
                  </a:cubicBezTo>
                  <a:cubicBezTo>
                    <a:pt x="4" y="3"/>
                    <a:pt x="7" y="3"/>
                    <a:pt x="9" y="6"/>
                  </a:cubicBezTo>
                  <a:cubicBezTo>
                    <a:pt x="11" y="8"/>
                    <a:pt x="13" y="10"/>
                    <a:pt x="16" y="11"/>
                  </a:cubicBezTo>
                  <a:cubicBezTo>
                    <a:pt x="13" y="9"/>
                    <a:pt x="11" y="6"/>
                    <a:pt x="12" y="4"/>
                  </a:cubicBezTo>
                  <a:cubicBezTo>
                    <a:pt x="12" y="3"/>
                    <a:pt x="12" y="3"/>
                    <a:pt x="12" y="3"/>
                  </a:cubicBezTo>
                  <a:cubicBezTo>
                    <a:pt x="9" y="5"/>
                    <a:pt x="7" y="3"/>
                    <a:pt x="4" y="1"/>
                  </a:cubicBezTo>
                </a:path>
              </a:pathLst>
            </a:custGeom>
            <a:solidFill>
              <a:srgbClr val="A03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1" name="Freeform 8524">
              <a:extLst>
                <a:ext uri="{FF2B5EF4-FFF2-40B4-BE49-F238E27FC236}">
                  <a16:creationId xmlns:a16="http://schemas.microsoft.com/office/drawing/2014/main" id="{36129977-3998-4691-AB62-11613F1704F4}"/>
                </a:ext>
              </a:extLst>
            </p:cNvPr>
            <p:cNvSpPr>
              <a:spLocks noEditPoints="1"/>
            </p:cNvSpPr>
            <p:nvPr/>
          </p:nvSpPr>
          <p:spPr bwMode="auto">
            <a:xfrm>
              <a:off x="5916613" y="3649663"/>
              <a:ext cx="25400" cy="17463"/>
            </a:xfrm>
            <a:custGeom>
              <a:avLst/>
              <a:gdLst>
                <a:gd name="T0" fmla="*/ 22 w 22"/>
                <a:gd name="T1" fmla="*/ 15 h 15"/>
                <a:gd name="T2" fmla="*/ 16 w 22"/>
                <a:gd name="T3" fmla="*/ 13 h 15"/>
                <a:gd name="T4" fmla="*/ 10 w 22"/>
                <a:gd name="T5" fmla="*/ 8 h 15"/>
                <a:gd name="T6" fmla="*/ 4 w 22"/>
                <a:gd name="T7" fmla="*/ 4 h 15"/>
                <a:gd name="T8" fmla="*/ 2 w 22"/>
                <a:gd name="T9" fmla="*/ 3 h 15"/>
                <a:gd name="T10" fmla="*/ 0 w 22"/>
                <a:gd name="T11" fmla="*/ 2 h 15"/>
                <a:gd name="T12" fmla="*/ 0 w 22"/>
                <a:gd name="T13" fmla="*/ 1 h 15"/>
                <a:gd name="T14" fmla="*/ 1 w 22"/>
                <a:gd name="T15" fmla="*/ 1 h 15"/>
                <a:gd name="T16" fmla="*/ 5 w 22"/>
                <a:gd name="T17" fmla="*/ 1 h 15"/>
                <a:gd name="T18" fmla="*/ 7 w 22"/>
                <a:gd name="T19" fmla="*/ 2 h 15"/>
                <a:gd name="T20" fmla="*/ 12 w 22"/>
                <a:gd name="T21" fmla="*/ 3 h 15"/>
                <a:gd name="T22" fmla="*/ 15 w 22"/>
                <a:gd name="T23" fmla="*/ 2 h 15"/>
                <a:gd name="T24" fmla="*/ 14 w 22"/>
                <a:gd name="T25" fmla="*/ 5 h 15"/>
                <a:gd name="T26" fmla="*/ 17 w 22"/>
                <a:gd name="T27" fmla="*/ 11 h 15"/>
                <a:gd name="T28" fmla="*/ 22 w 22"/>
                <a:gd name="T29" fmla="*/ 15 h 15"/>
                <a:gd name="T30" fmla="*/ 10 w 22"/>
                <a:gd name="T31" fmla="*/ 5 h 15"/>
                <a:gd name="T32" fmla="*/ 11 w 22"/>
                <a:gd name="T33" fmla="*/ 7 h 15"/>
                <a:gd name="T34" fmla="*/ 12 w 22"/>
                <a:gd name="T35" fmla="*/ 8 h 15"/>
                <a:gd name="T36" fmla="*/ 12 w 22"/>
                <a:gd name="T37" fmla="*/ 6 h 15"/>
                <a:gd name="T38" fmla="*/ 10 w 22"/>
                <a:gd name="T39"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5">
                  <a:moveTo>
                    <a:pt x="22" y="15"/>
                  </a:moveTo>
                  <a:cubicBezTo>
                    <a:pt x="16" y="13"/>
                    <a:pt x="16" y="13"/>
                    <a:pt x="16" y="13"/>
                  </a:cubicBezTo>
                  <a:cubicBezTo>
                    <a:pt x="14" y="12"/>
                    <a:pt x="11" y="10"/>
                    <a:pt x="10" y="8"/>
                  </a:cubicBezTo>
                  <a:cubicBezTo>
                    <a:pt x="8" y="6"/>
                    <a:pt x="6" y="5"/>
                    <a:pt x="4" y="4"/>
                  </a:cubicBezTo>
                  <a:cubicBezTo>
                    <a:pt x="4" y="4"/>
                    <a:pt x="3" y="4"/>
                    <a:pt x="2" y="3"/>
                  </a:cubicBezTo>
                  <a:cubicBezTo>
                    <a:pt x="2" y="3"/>
                    <a:pt x="1" y="3"/>
                    <a:pt x="0" y="2"/>
                  </a:cubicBezTo>
                  <a:cubicBezTo>
                    <a:pt x="0" y="1"/>
                    <a:pt x="0" y="1"/>
                    <a:pt x="0" y="1"/>
                  </a:cubicBezTo>
                  <a:cubicBezTo>
                    <a:pt x="1" y="1"/>
                    <a:pt x="1" y="1"/>
                    <a:pt x="1" y="1"/>
                  </a:cubicBezTo>
                  <a:cubicBezTo>
                    <a:pt x="2" y="0"/>
                    <a:pt x="4" y="0"/>
                    <a:pt x="5" y="1"/>
                  </a:cubicBezTo>
                  <a:cubicBezTo>
                    <a:pt x="6" y="1"/>
                    <a:pt x="7" y="2"/>
                    <a:pt x="7" y="2"/>
                  </a:cubicBezTo>
                  <a:cubicBezTo>
                    <a:pt x="9" y="3"/>
                    <a:pt x="11" y="4"/>
                    <a:pt x="12" y="3"/>
                  </a:cubicBezTo>
                  <a:cubicBezTo>
                    <a:pt x="15" y="2"/>
                    <a:pt x="15" y="2"/>
                    <a:pt x="15" y="2"/>
                  </a:cubicBezTo>
                  <a:cubicBezTo>
                    <a:pt x="14" y="5"/>
                    <a:pt x="14" y="5"/>
                    <a:pt x="14" y="5"/>
                  </a:cubicBezTo>
                  <a:cubicBezTo>
                    <a:pt x="13" y="7"/>
                    <a:pt x="14" y="9"/>
                    <a:pt x="17" y="11"/>
                  </a:cubicBezTo>
                  <a:cubicBezTo>
                    <a:pt x="22" y="15"/>
                    <a:pt x="22" y="15"/>
                    <a:pt x="22" y="15"/>
                  </a:cubicBezTo>
                  <a:moveTo>
                    <a:pt x="10" y="5"/>
                  </a:moveTo>
                  <a:cubicBezTo>
                    <a:pt x="10" y="6"/>
                    <a:pt x="11" y="6"/>
                    <a:pt x="11" y="7"/>
                  </a:cubicBezTo>
                  <a:cubicBezTo>
                    <a:pt x="11" y="7"/>
                    <a:pt x="12" y="8"/>
                    <a:pt x="12" y="8"/>
                  </a:cubicBezTo>
                  <a:cubicBezTo>
                    <a:pt x="12" y="7"/>
                    <a:pt x="12" y="6"/>
                    <a:pt x="12" y="6"/>
                  </a:cubicBezTo>
                  <a:cubicBezTo>
                    <a:pt x="11" y="6"/>
                    <a:pt x="10" y="6"/>
                    <a:pt x="10" y="5"/>
                  </a:cubicBezTo>
                </a:path>
              </a:pathLst>
            </a:custGeom>
            <a:solidFill>
              <a:srgbClr val="5B12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2" name="Freeform 8525">
              <a:extLst>
                <a:ext uri="{FF2B5EF4-FFF2-40B4-BE49-F238E27FC236}">
                  <a16:creationId xmlns:a16="http://schemas.microsoft.com/office/drawing/2014/main" id="{BC79502B-D729-4852-8255-6D5D8892CF81}"/>
                </a:ext>
              </a:extLst>
            </p:cNvPr>
            <p:cNvSpPr>
              <a:spLocks/>
            </p:cNvSpPr>
            <p:nvPr/>
          </p:nvSpPr>
          <p:spPr bwMode="auto">
            <a:xfrm>
              <a:off x="5916613" y="3556000"/>
              <a:ext cx="38100" cy="101600"/>
            </a:xfrm>
            <a:custGeom>
              <a:avLst/>
              <a:gdLst>
                <a:gd name="T0" fmla="*/ 3 w 32"/>
                <a:gd name="T1" fmla="*/ 0 h 85"/>
                <a:gd name="T2" fmla="*/ 6 w 32"/>
                <a:gd name="T3" fmla="*/ 4 h 85"/>
                <a:gd name="T4" fmla="*/ 12 w 32"/>
                <a:gd name="T5" fmla="*/ 15 h 85"/>
                <a:gd name="T6" fmla="*/ 17 w 32"/>
                <a:gd name="T7" fmla="*/ 25 h 85"/>
                <a:gd name="T8" fmla="*/ 18 w 32"/>
                <a:gd name="T9" fmla="*/ 42 h 85"/>
                <a:gd name="T10" fmla="*/ 15 w 32"/>
                <a:gd name="T11" fmla="*/ 55 h 85"/>
                <a:gd name="T12" fmla="*/ 10 w 32"/>
                <a:gd name="T13" fmla="*/ 70 h 85"/>
                <a:gd name="T14" fmla="*/ 2 w 32"/>
                <a:gd name="T15" fmla="*/ 76 h 85"/>
                <a:gd name="T16" fmla="*/ 1 w 32"/>
                <a:gd name="T17" fmla="*/ 80 h 85"/>
                <a:gd name="T18" fmla="*/ 5 w 32"/>
                <a:gd name="T19" fmla="*/ 81 h 85"/>
                <a:gd name="T20" fmla="*/ 13 w 32"/>
                <a:gd name="T21" fmla="*/ 83 h 85"/>
                <a:gd name="T22" fmla="*/ 24 w 32"/>
                <a:gd name="T23" fmla="*/ 52 h 85"/>
                <a:gd name="T24" fmla="*/ 3 w 32"/>
                <a:gd name="T25"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85">
                  <a:moveTo>
                    <a:pt x="3" y="0"/>
                  </a:moveTo>
                  <a:cubicBezTo>
                    <a:pt x="4" y="1"/>
                    <a:pt x="5" y="3"/>
                    <a:pt x="6" y="4"/>
                  </a:cubicBezTo>
                  <a:cubicBezTo>
                    <a:pt x="10" y="8"/>
                    <a:pt x="11" y="12"/>
                    <a:pt x="12" y="15"/>
                  </a:cubicBezTo>
                  <a:cubicBezTo>
                    <a:pt x="12" y="18"/>
                    <a:pt x="18" y="20"/>
                    <a:pt x="17" y="25"/>
                  </a:cubicBezTo>
                  <a:cubicBezTo>
                    <a:pt x="17" y="31"/>
                    <a:pt x="18" y="38"/>
                    <a:pt x="18" y="42"/>
                  </a:cubicBezTo>
                  <a:cubicBezTo>
                    <a:pt x="19" y="46"/>
                    <a:pt x="15" y="47"/>
                    <a:pt x="15" y="55"/>
                  </a:cubicBezTo>
                  <a:cubicBezTo>
                    <a:pt x="15" y="64"/>
                    <a:pt x="13" y="65"/>
                    <a:pt x="10" y="70"/>
                  </a:cubicBezTo>
                  <a:cubicBezTo>
                    <a:pt x="8" y="74"/>
                    <a:pt x="6" y="74"/>
                    <a:pt x="2" y="76"/>
                  </a:cubicBezTo>
                  <a:cubicBezTo>
                    <a:pt x="0" y="78"/>
                    <a:pt x="0" y="79"/>
                    <a:pt x="1" y="80"/>
                  </a:cubicBezTo>
                  <a:cubicBezTo>
                    <a:pt x="2" y="80"/>
                    <a:pt x="3" y="80"/>
                    <a:pt x="5" y="81"/>
                  </a:cubicBezTo>
                  <a:cubicBezTo>
                    <a:pt x="8" y="83"/>
                    <a:pt x="10" y="85"/>
                    <a:pt x="13" y="83"/>
                  </a:cubicBezTo>
                  <a:cubicBezTo>
                    <a:pt x="14" y="80"/>
                    <a:pt x="17" y="72"/>
                    <a:pt x="24" y="52"/>
                  </a:cubicBezTo>
                  <a:cubicBezTo>
                    <a:pt x="32" y="25"/>
                    <a:pt x="12" y="7"/>
                    <a:pt x="3" y="0"/>
                  </a:cubicBezTo>
                </a:path>
              </a:pathLst>
            </a:custGeom>
            <a:solidFill>
              <a:srgbClr val="A03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3" name="Freeform 8526">
              <a:extLst>
                <a:ext uri="{FF2B5EF4-FFF2-40B4-BE49-F238E27FC236}">
                  <a16:creationId xmlns:a16="http://schemas.microsoft.com/office/drawing/2014/main" id="{5C840385-334E-4356-A8C6-C373398DDC2E}"/>
                </a:ext>
              </a:extLst>
            </p:cNvPr>
            <p:cNvSpPr>
              <a:spLocks noEditPoints="1"/>
            </p:cNvSpPr>
            <p:nvPr/>
          </p:nvSpPr>
          <p:spPr bwMode="auto">
            <a:xfrm>
              <a:off x="5915025" y="3552825"/>
              <a:ext cx="36513" cy="104775"/>
            </a:xfrm>
            <a:custGeom>
              <a:avLst/>
              <a:gdLst>
                <a:gd name="T0" fmla="*/ 12 w 31"/>
                <a:gd name="T1" fmla="*/ 88 h 88"/>
                <a:gd name="T2" fmla="*/ 7 w 31"/>
                <a:gd name="T3" fmla="*/ 86 h 88"/>
                <a:gd name="T4" fmla="*/ 6 w 31"/>
                <a:gd name="T5" fmla="*/ 84 h 88"/>
                <a:gd name="T6" fmla="*/ 2 w 31"/>
                <a:gd name="T7" fmla="*/ 84 h 88"/>
                <a:gd name="T8" fmla="*/ 2 w 31"/>
                <a:gd name="T9" fmla="*/ 85 h 88"/>
                <a:gd name="T10" fmla="*/ 1 w 31"/>
                <a:gd name="T11" fmla="*/ 84 h 88"/>
                <a:gd name="T12" fmla="*/ 0 w 31"/>
                <a:gd name="T13" fmla="*/ 82 h 88"/>
                <a:gd name="T14" fmla="*/ 3 w 31"/>
                <a:gd name="T15" fmla="*/ 79 h 88"/>
                <a:gd name="T16" fmla="*/ 5 w 31"/>
                <a:gd name="T17" fmla="*/ 77 h 88"/>
                <a:gd name="T18" fmla="*/ 11 w 31"/>
                <a:gd name="T19" fmla="*/ 72 h 88"/>
                <a:gd name="T20" fmla="*/ 12 w 31"/>
                <a:gd name="T21" fmla="*/ 70 h 88"/>
                <a:gd name="T22" fmla="*/ 15 w 31"/>
                <a:gd name="T23" fmla="*/ 58 h 88"/>
                <a:gd name="T24" fmla="*/ 17 w 31"/>
                <a:gd name="T25" fmla="*/ 49 h 88"/>
                <a:gd name="T26" fmla="*/ 18 w 31"/>
                <a:gd name="T27" fmla="*/ 45 h 88"/>
                <a:gd name="T28" fmla="*/ 18 w 31"/>
                <a:gd name="T29" fmla="*/ 42 h 88"/>
                <a:gd name="T30" fmla="*/ 17 w 31"/>
                <a:gd name="T31" fmla="*/ 28 h 88"/>
                <a:gd name="T32" fmla="*/ 14 w 31"/>
                <a:gd name="T33" fmla="*/ 22 h 88"/>
                <a:gd name="T34" fmla="*/ 12 w 31"/>
                <a:gd name="T35" fmla="*/ 18 h 88"/>
                <a:gd name="T36" fmla="*/ 7 w 31"/>
                <a:gd name="T37" fmla="*/ 8 h 88"/>
                <a:gd name="T38" fmla="*/ 3 w 31"/>
                <a:gd name="T39" fmla="*/ 3 h 88"/>
                <a:gd name="T40" fmla="*/ 1 w 31"/>
                <a:gd name="T41" fmla="*/ 0 h 88"/>
                <a:gd name="T42" fmla="*/ 4 w 31"/>
                <a:gd name="T43" fmla="*/ 2 h 88"/>
                <a:gd name="T44" fmla="*/ 26 w 31"/>
                <a:gd name="T45" fmla="*/ 56 h 88"/>
                <a:gd name="T46" fmla="*/ 16 w 31"/>
                <a:gd name="T47" fmla="*/ 84 h 88"/>
                <a:gd name="T48" fmla="*/ 15 w 31"/>
                <a:gd name="T49" fmla="*/ 87 h 88"/>
                <a:gd name="T50" fmla="*/ 14 w 31"/>
                <a:gd name="T51" fmla="*/ 87 h 88"/>
                <a:gd name="T52" fmla="*/ 12 w 31"/>
                <a:gd name="T53" fmla="*/ 88 h 88"/>
                <a:gd name="T54" fmla="*/ 4 w 31"/>
                <a:gd name="T55" fmla="*/ 82 h 88"/>
                <a:gd name="T56" fmla="*/ 6 w 31"/>
                <a:gd name="T57" fmla="*/ 83 h 88"/>
                <a:gd name="T58" fmla="*/ 8 w 31"/>
                <a:gd name="T59" fmla="*/ 84 h 88"/>
                <a:gd name="T60" fmla="*/ 12 w 31"/>
                <a:gd name="T61" fmla="*/ 86 h 88"/>
                <a:gd name="T62" fmla="*/ 13 w 31"/>
                <a:gd name="T63" fmla="*/ 86 h 88"/>
                <a:gd name="T64" fmla="*/ 14 w 31"/>
                <a:gd name="T65" fmla="*/ 83 h 88"/>
                <a:gd name="T66" fmla="*/ 24 w 31"/>
                <a:gd name="T67" fmla="*/ 55 h 88"/>
                <a:gd name="T68" fmla="*/ 10 w 31"/>
                <a:gd name="T69" fmla="*/ 9 h 88"/>
                <a:gd name="T70" fmla="*/ 14 w 31"/>
                <a:gd name="T71" fmla="*/ 18 h 88"/>
                <a:gd name="T72" fmla="*/ 15 w 31"/>
                <a:gd name="T73" fmla="*/ 20 h 88"/>
                <a:gd name="T74" fmla="*/ 19 w 31"/>
                <a:gd name="T75" fmla="*/ 29 h 88"/>
                <a:gd name="T76" fmla="*/ 20 w 31"/>
                <a:gd name="T77" fmla="*/ 41 h 88"/>
                <a:gd name="T78" fmla="*/ 20 w 31"/>
                <a:gd name="T79" fmla="*/ 45 h 88"/>
                <a:gd name="T80" fmla="*/ 19 w 31"/>
                <a:gd name="T81" fmla="*/ 50 h 88"/>
                <a:gd name="T82" fmla="*/ 17 w 31"/>
                <a:gd name="T83" fmla="*/ 58 h 88"/>
                <a:gd name="T84" fmla="*/ 13 w 31"/>
                <a:gd name="T85" fmla="*/ 70 h 88"/>
                <a:gd name="T86" fmla="*/ 12 w 31"/>
                <a:gd name="T87" fmla="*/ 73 h 88"/>
                <a:gd name="T88" fmla="*/ 6 w 31"/>
                <a:gd name="T89" fmla="*/ 79 h 88"/>
                <a:gd name="T90" fmla="*/ 4 w 31"/>
                <a:gd name="T91" fmla="*/ 80 h 88"/>
                <a:gd name="T92" fmla="*/ 2 w 31"/>
                <a:gd name="T93" fmla="*/ 82 h 88"/>
                <a:gd name="T94" fmla="*/ 2 w 31"/>
                <a:gd name="T95" fmla="*/ 82 h 88"/>
                <a:gd name="T96" fmla="*/ 4 w 31"/>
                <a:gd name="T97" fmla="*/ 8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 h="88">
                  <a:moveTo>
                    <a:pt x="12" y="88"/>
                  </a:moveTo>
                  <a:cubicBezTo>
                    <a:pt x="10" y="88"/>
                    <a:pt x="9" y="87"/>
                    <a:pt x="7" y="86"/>
                  </a:cubicBezTo>
                  <a:cubicBezTo>
                    <a:pt x="7" y="85"/>
                    <a:pt x="6" y="85"/>
                    <a:pt x="6" y="84"/>
                  </a:cubicBezTo>
                  <a:cubicBezTo>
                    <a:pt x="4" y="84"/>
                    <a:pt x="3" y="84"/>
                    <a:pt x="2" y="84"/>
                  </a:cubicBezTo>
                  <a:cubicBezTo>
                    <a:pt x="2" y="85"/>
                    <a:pt x="2" y="85"/>
                    <a:pt x="2" y="85"/>
                  </a:cubicBezTo>
                  <a:cubicBezTo>
                    <a:pt x="1" y="84"/>
                    <a:pt x="1" y="84"/>
                    <a:pt x="1" y="84"/>
                  </a:cubicBezTo>
                  <a:cubicBezTo>
                    <a:pt x="1" y="83"/>
                    <a:pt x="0" y="83"/>
                    <a:pt x="0" y="82"/>
                  </a:cubicBezTo>
                  <a:cubicBezTo>
                    <a:pt x="0" y="81"/>
                    <a:pt x="1" y="80"/>
                    <a:pt x="3" y="79"/>
                  </a:cubicBezTo>
                  <a:cubicBezTo>
                    <a:pt x="4" y="78"/>
                    <a:pt x="5" y="78"/>
                    <a:pt x="5" y="77"/>
                  </a:cubicBezTo>
                  <a:cubicBezTo>
                    <a:pt x="7" y="76"/>
                    <a:pt x="9" y="76"/>
                    <a:pt x="11" y="72"/>
                  </a:cubicBezTo>
                  <a:cubicBezTo>
                    <a:pt x="11" y="71"/>
                    <a:pt x="12" y="70"/>
                    <a:pt x="12" y="70"/>
                  </a:cubicBezTo>
                  <a:cubicBezTo>
                    <a:pt x="14" y="67"/>
                    <a:pt x="15" y="65"/>
                    <a:pt x="15" y="58"/>
                  </a:cubicBezTo>
                  <a:cubicBezTo>
                    <a:pt x="15" y="53"/>
                    <a:pt x="17" y="51"/>
                    <a:pt x="17" y="49"/>
                  </a:cubicBezTo>
                  <a:cubicBezTo>
                    <a:pt x="18" y="47"/>
                    <a:pt x="19" y="46"/>
                    <a:pt x="18" y="45"/>
                  </a:cubicBezTo>
                  <a:cubicBezTo>
                    <a:pt x="18" y="44"/>
                    <a:pt x="18" y="43"/>
                    <a:pt x="18" y="42"/>
                  </a:cubicBezTo>
                  <a:cubicBezTo>
                    <a:pt x="18" y="38"/>
                    <a:pt x="17" y="33"/>
                    <a:pt x="17" y="28"/>
                  </a:cubicBezTo>
                  <a:cubicBezTo>
                    <a:pt x="18" y="25"/>
                    <a:pt x="16" y="23"/>
                    <a:pt x="14" y="22"/>
                  </a:cubicBezTo>
                  <a:cubicBezTo>
                    <a:pt x="13" y="21"/>
                    <a:pt x="12" y="20"/>
                    <a:pt x="12" y="18"/>
                  </a:cubicBezTo>
                  <a:cubicBezTo>
                    <a:pt x="11" y="16"/>
                    <a:pt x="10" y="12"/>
                    <a:pt x="7" y="8"/>
                  </a:cubicBezTo>
                  <a:cubicBezTo>
                    <a:pt x="5" y="7"/>
                    <a:pt x="4" y="5"/>
                    <a:pt x="3" y="3"/>
                  </a:cubicBezTo>
                  <a:cubicBezTo>
                    <a:pt x="1" y="0"/>
                    <a:pt x="1" y="0"/>
                    <a:pt x="1" y="0"/>
                  </a:cubicBezTo>
                  <a:cubicBezTo>
                    <a:pt x="4" y="2"/>
                    <a:pt x="4" y="2"/>
                    <a:pt x="4" y="2"/>
                  </a:cubicBezTo>
                  <a:cubicBezTo>
                    <a:pt x="24" y="17"/>
                    <a:pt x="31" y="36"/>
                    <a:pt x="26" y="56"/>
                  </a:cubicBezTo>
                  <a:cubicBezTo>
                    <a:pt x="20" y="71"/>
                    <a:pt x="17" y="79"/>
                    <a:pt x="16" y="84"/>
                  </a:cubicBezTo>
                  <a:cubicBezTo>
                    <a:pt x="15" y="87"/>
                    <a:pt x="15" y="87"/>
                    <a:pt x="15" y="87"/>
                  </a:cubicBezTo>
                  <a:cubicBezTo>
                    <a:pt x="14" y="87"/>
                    <a:pt x="14" y="87"/>
                    <a:pt x="14" y="87"/>
                  </a:cubicBezTo>
                  <a:cubicBezTo>
                    <a:pt x="14" y="87"/>
                    <a:pt x="13" y="88"/>
                    <a:pt x="12" y="88"/>
                  </a:cubicBezTo>
                  <a:moveTo>
                    <a:pt x="4" y="82"/>
                  </a:moveTo>
                  <a:cubicBezTo>
                    <a:pt x="5" y="82"/>
                    <a:pt x="5" y="82"/>
                    <a:pt x="6" y="83"/>
                  </a:cubicBezTo>
                  <a:cubicBezTo>
                    <a:pt x="7" y="83"/>
                    <a:pt x="8" y="84"/>
                    <a:pt x="8" y="84"/>
                  </a:cubicBezTo>
                  <a:cubicBezTo>
                    <a:pt x="10" y="85"/>
                    <a:pt x="11" y="86"/>
                    <a:pt x="12" y="86"/>
                  </a:cubicBezTo>
                  <a:cubicBezTo>
                    <a:pt x="12" y="86"/>
                    <a:pt x="13" y="86"/>
                    <a:pt x="13" y="86"/>
                  </a:cubicBezTo>
                  <a:cubicBezTo>
                    <a:pt x="14" y="83"/>
                    <a:pt x="14" y="83"/>
                    <a:pt x="14" y="83"/>
                  </a:cubicBezTo>
                  <a:cubicBezTo>
                    <a:pt x="16" y="79"/>
                    <a:pt x="19" y="71"/>
                    <a:pt x="24" y="55"/>
                  </a:cubicBezTo>
                  <a:cubicBezTo>
                    <a:pt x="29" y="39"/>
                    <a:pt x="24" y="23"/>
                    <a:pt x="10" y="9"/>
                  </a:cubicBezTo>
                  <a:cubicBezTo>
                    <a:pt x="12" y="13"/>
                    <a:pt x="13" y="16"/>
                    <a:pt x="14" y="18"/>
                  </a:cubicBezTo>
                  <a:cubicBezTo>
                    <a:pt x="14" y="19"/>
                    <a:pt x="14" y="20"/>
                    <a:pt x="15" y="20"/>
                  </a:cubicBezTo>
                  <a:cubicBezTo>
                    <a:pt x="17" y="22"/>
                    <a:pt x="19" y="25"/>
                    <a:pt x="19" y="29"/>
                  </a:cubicBezTo>
                  <a:cubicBezTo>
                    <a:pt x="19" y="33"/>
                    <a:pt x="19" y="37"/>
                    <a:pt x="20" y="41"/>
                  </a:cubicBezTo>
                  <a:cubicBezTo>
                    <a:pt x="20" y="43"/>
                    <a:pt x="20" y="44"/>
                    <a:pt x="20" y="45"/>
                  </a:cubicBezTo>
                  <a:cubicBezTo>
                    <a:pt x="20" y="47"/>
                    <a:pt x="20" y="48"/>
                    <a:pt x="19" y="50"/>
                  </a:cubicBezTo>
                  <a:cubicBezTo>
                    <a:pt x="18" y="52"/>
                    <a:pt x="17" y="54"/>
                    <a:pt x="17" y="58"/>
                  </a:cubicBezTo>
                  <a:cubicBezTo>
                    <a:pt x="16" y="65"/>
                    <a:pt x="15" y="67"/>
                    <a:pt x="13" y="70"/>
                  </a:cubicBezTo>
                  <a:cubicBezTo>
                    <a:pt x="13" y="71"/>
                    <a:pt x="13" y="72"/>
                    <a:pt x="12" y="73"/>
                  </a:cubicBezTo>
                  <a:cubicBezTo>
                    <a:pt x="10" y="77"/>
                    <a:pt x="8" y="78"/>
                    <a:pt x="6" y="79"/>
                  </a:cubicBezTo>
                  <a:cubicBezTo>
                    <a:pt x="5" y="79"/>
                    <a:pt x="5" y="80"/>
                    <a:pt x="4" y="80"/>
                  </a:cubicBezTo>
                  <a:cubicBezTo>
                    <a:pt x="2" y="81"/>
                    <a:pt x="2" y="82"/>
                    <a:pt x="2" y="82"/>
                  </a:cubicBezTo>
                  <a:cubicBezTo>
                    <a:pt x="2" y="82"/>
                    <a:pt x="2" y="82"/>
                    <a:pt x="2" y="82"/>
                  </a:cubicBezTo>
                  <a:cubicBezTo>
                    <a:pt x="3" y="82"/>
                    <a:pt x="3" y="82"/>
                    <a:pt x="4" y="82"/>
                  </a:cubicBezTo>
                </a:path>
              </a:pathLst>
            </a:custGeom>
            <a:solidFill>
              <a:srgbClr val="5B12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4" name="Freeform 8527">
              <a:extLst>
                <a:ext uri="{FF2B5EF4-FFF2-40B4-BE49-F238E27FC236}">
                  <a16:creationId xmlns:a16="http://schemas.microsoft.com/office/drawing/2014/main" id="{1ECB307E-4F02-4802-AE94-8752D78949A0}"/>
                </a:ext>
              </a:extLst>
            </p:cNvPr>
            <p:cNvSpPr>
              <a:spLocks noEditPoints="1"/>
            </p:cNvSpPr>
            <p:nvPr/>
          </p:nvSpPr>
          <p:spPr bwMode="auto">
            <a:xfrm>
              <a:off x="5918200" y="3562350"/>
              <a:ext cx="23813" cy="92075"/>
            </a:xfrm>
            <a:custGeom>
              <a:avLst/>
              <a:gdLst>
                <a:gd name="T0" fmla="*/ 17 w 20"/>
                <a:gd name="T1" fmla="*/ 17 h 77"/>
                <a:gd name="T2" fmla="*/ 17 w 20"/>
                <a:gd name="T3" fmla="*/ 20 h 77"/>
                <a:gd name="T4" fmla="*/ 18 w 20"/>
                <a:gd name="T5" fmla="*/ 32 h 77"/>
                <a:gd name="T6" fmla="*/ 18 w 20"/>
                <a:gd name="T7" fmla="*/ 36 h 77"/>
                <a:gd name="T8" fmla="*/ 17 w 20"/>
                <a:gd name="T9" fmla="*/ 41 h 77"/>
                <a:gd name="T10" fmla="*/ 15 w 20"/>
                <a:gd name="T11" fmla="*/ 49 h 77"/>
                <a:gd name="T12" fmla="*/ 11 w 20"/>
                <a:gd name="T13" fmla="*/ 61 h 77"/>
                <a:gd name="T14" fmla="*/ 10 w 20"/>
                <a:gd name="T15" fmla="*/ 64 h 77"/>
                <a:gd name="T16" fmla="*/ 4 w 20"/>
                <a:gd name="T17" fmla="*/ 70 h 77"/>
                <a:gd name="T18" fmla="*/ 2 w 20"/>
                <a:gd name="T19" fmla="*/ 71 h 77"/>
                <a:gd name="T20" fmla="*/ 0 w 20"/>
                <a:gd name="T21" fmla="*/ 73 h 77"/>
                <a:gd name="T22" fmla="*/ 0 w 20"/>
                <a:gd name="T23" fmla="*/ 73 h 77"/>
                <a:gd name="T24" fmla="*/ 2 w 20"/>
                <a:gd name="T25" fmla="*/ 73 h 77"/>
                <a:gd name="T26" fmla="*/ 4 w 20"/>
                <a:gd name="T27" fmla="*/ 74 h 77"/>
                <a:gd name="T28" fmla="*/ 6 w 20"/>
                <a:gd name="T29" fmla="*/ 75 h 77"/>
                <a:gd name="T30" fmla="*/ 10 w 20"/>
                <a:gd name="T31" fmla="*/ 77 h 77"/>
                <a:gd name="T32" fmla="*/ 11 w 20"/>
                <a:gd name="T33" fmla="*/ 77 h 77"/>
                <a:gd name="T34" fmla="*/ 12 w 20"/>
                <a:gd name="T35" fmla="*/ 74 h 77"/>
                <a:gd name="T36" fmla="*/ 12 w 20"/>
                <a:gd name="T37" fmla="*/ 73 h 77"/>
                <a:gd name="T38" fmla="*/ 12 w 20"/>
                <a:gd name="T39" fmla="*/ 66 h 77"/>
                <a:gd name="T40" fmla="*/ 16 w 20"/>
                <a:gd name="T41" fmla="*/ 54 h 77"/>
                <a:gd name="T42" fmla="*/ 17 w 20"/>
                <a:gd name="T43" fmla="*/ 49 h 77"/>
                <a:gd name="T44" fmla="*/ 20 w 20"/>
                <a:gd name="T45" fmla="*/ 40 h 77"/>
                <a:gd name="T46" fmla="*/ 19 w 20"/>
                <a:gd name="T47" fmla="*/ 30 h 77"/>
                <a:gd name="T48" fmla="*/ 19 w 20"/>
                <a:gd name="T49" fmla="*/ 21 h 77"/>
                <a:gd name="T50" fmla="*/ 17 w 20"/>
                <a:gd name="T51" fmla="*/ 17 h 77"/>
                <a:gd name="T52" fmla="*/ 8 w 20"/>
                <a:gd name="T53" fmla="*/ 0 h 77"/>
                <a:gd name="T54" fmla="*/ 12 w 20"/>
                <a:gd name="T55" fmla="*/ 9 h 77"/>
                <a:gd name="T56" fmla="*/ 13 w 20"/>
                <a:gd name="T57" fmla="*/ 11 h 77"/>
                <a:gd name="T58" fmla="*/ 15 w 20"/>
                <a:gd name="T59" fmla="*/ 13 h 77"/>
                <a:gd name="T60" fmla="*/ 14 w 20"/>
                <a:gd name="T61" fmla="*/ 8 h 77"/>
                <a:gd name="T62" fmla="*/ 14 w 20"/>
                <a:gd name="T63" fmla="*/ 7 h 77"/>
                <a:gd name="T64" fmla="*/ 8 w 20"/>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77">
                  <a:moveTo>
                    <a:pt x="17" y="17"/>
                  </a:moveTo>
                  <a:cubicBezTo>
                    <a:pt x="17" y="18"/>
                    <a:pt x="17" y="19"/>
                    <a:pt x="17" y="20"/>
                  </a:cubicBezTo>
                  <a:cubicBezTo>
                    <a:pt x="17" y="24"/>
                    <a:pt x="17" y="28"/>
                    <a:pt x="18" y="32"/>
                  </a:cubicBezTo>
                  <a:cubicBezTo>
                    <a:pt x="18" y="34"/>
                    <a:pt x="18" y="35"/>
                    <a:pt x="18" y="36"/>
                  </a:cubicBezTo>
                  <a:cubicBezTo>
                    <a:pt x="18" y="38"/>
                    <a:pt x="18" y="39"/>
                    <a:pt x="17" y="41"/>
                  </a:cubicBezTo>
                  <a:cubicBezTo>
                    <a:pt x="16" y="43"/>
                    <a:pt x="15" y="45"/>
                    <a:pt x="15" y="49"/>
                  </a:cubicBezTo>
                  <a:cubicBezTo>
                    <a:pt x="14" y="56"/>
                    <a:pt x="13" y="58"/>
                    <a:pt x="11" y="61"/>
                  </a:cubicBezTo>
                  <a:cubicBezTo>
                    <a:pt x="11" y="62"/>
                    <a:pt x="11" y="63"/>
                    <a:pt x="10" y="64"/>
                  </a:cubicBezTo>
                  <a:cubicBezTo>
                    <a:pt x="8" y="68"/>
                    <a:pt x="6" y="69"/>
                    <a:pt x="4" y="70"/>
                  </a:cubicBezTo>
                  <a:cubicBezTo>
                    <a:pt x="3" y="70"/>
                    <a:pt x="3" y="71"/>
                    <a:pt x="2" y="71"/>
                  </a:cubicBezTo>
                  <a:cubicBezTo>
                    <a:pt x="0" y="72"/>
                    <a:pt x="0" y="73"/>
                    <a:pt x="0" y="73"/>
                  </a:cubicBezTo>
                  <a:cubicBezTo>
                    <a:pt x="0" y="73"/>
                    <a:pt x="0" y="73"/>
                    <a:pt x="0" y="73"/>
                  </a:cubicBezTo>
                  <a:cubicBezTo>
                    <a:pt x="1" y="73"/>
                    <a:pt x="1" y="73"/>
                    <a:pt x="2" y="73"/>
                  </a:cubicBezTo>
                  <a:cubicBezTo>
                    <a:pt x="3" y="73"/>
                    <a:pt x="3" y="73"/>
                    <a:pt x="4" y="74"/>
                  </a:cubicBezTo>
                  <a:cubicBezTo>
                    <a:pt x="5" y="74"/>
                    <a:pt x="6" y="75"/>
                    <a:pt x="6" y="75"/>
                  </a:cubicBezTo>
                  <a:cubicBezTo>
                    <a:pt x="8" y="76"/>
                    <a:pt x="9" y="77"/>
                    <a:pt x="10" y="77"/>
                  </a:cubicBezTo>
                  <a:cubicBezTo>
                    <a:pt x="10" y="77"/>
                    <a:pt x="11" y="77"/>
                    <a:pt x="11" y="77"/>
                  </a:cubicBezTo>
                  <a:cubicBezTo>
                    <a:pt x="12" y="74"/>
                    <a:pt x="12" y="74"/>
                    <a:pt x="12" y="74"/>
                  </a:cubicBezTo>
                  <a:cubicBezTo>
                    <a:pt x="12" y="74"/>
                    <a:pt x="12" y="74"/>
                    <a:pt x="12" y="73"/>
                  </a:cubicBezTo>
                  <a:cubicBezTo>
                    <a:pt x="11" y="71"/>
                    <a:pt x="11" y="68"/>
                    <a:pt x="12" y="66"/>
                  </a:cubicBezTo>
                  <a:cubicBezTo>
                    <a:pt x="13" y="62"/>
                    <a:pt x="14" y="58"/>
                    <a:pt x="16" y="54"/>
                  </a:cubicBezTo>
                  <a:cubicBezTo>
                    <a:pt x="16" y="52"/>
                    <a:pt x="17" y="50"/>
                    <a:pt x="17" y="49"/>
                  </a:cubicBezTo>
                  <a:cubicBezTo>
                    <a:pt x="18" y="46"/>
                    <a:pt x="20" y="43"/>
                    <a:pt x="20" y="40"/>
                  </a:cubicBezTo>
                  <a:cubicBezTo>
                    <a:pt x="20" y="37"/>
                    <a:pt x="19" y="34"/>
                    <a:pt x="19" y="30"/>
                  </a:cubicBezTo>
                  <a:cubicBezTo>
                    <a:pt x="19" y="27"/>
                    <a:pt x="19" y="24"/>
                    <a:pt x="19" y="21"/>
                  </a:cubicBezTo>
                  <a:cubicBezTo>
                    <a:pt x="18" y="20"/>
                    <a:pt x="18" y="19"/>
                    <a:pt x="17" y="17"/>
                  </a:cubicBezTo>
                  <a:moveTo>
                    <a:pt x="8" y="0"/>
                  </a:moveTo>
                  <a:cubicBezTo>
                    <a:pt x="10" y="4"/>
                    <a:pt x="11" y="7"/>
                    <a:pt x="12" y="9"/>
                  </a:cubicBezTo>
                  <a:cubicBezTo>
                    <a:pt x="12" y="10"/>
                    <a:pt x="12" y="11"/>
                    <a:pt x="13" y="11"/>
                  </a:cubicBezTo>
                  <a:cubicBezTo>
                    <a:pt x="14" y="12"/>
                    <a:pt x="14" y="13"/>
                    <a:pt x="15" y="13"/>
                  </a:cubicBezTo>
                  <a:cubicBezTo>
                    <a:pt x="14" y="11"/>
                    <a:pt x="14" y="10"/>
                    <a:pt x="14" y="8"/>
                  </a:cubicBezTo>
                  <a:cubicBezTo>
                    <a:pt x="14" y="8"/>
                    <a:pt x="14" y="7"/>
                    <a:pt x="14" y="7"/>
                  </a:cubicBezTo>
                  <a:cubicBezTo>
                    <a:pt x="12" y="5"/>
                    <a:pt x="10" y="3"/>
                    <a:pt x="8" y="0"/>
                  </a:cubicBezTo>
                </a:path>
              </a:pathLst>
            </a:custGeom>
            <a:solidFill>
              <a:srgbClr val="8221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5" name="Freeform 8528">
              <a:extLst>
                <a:ext uri="{FF2B5EF4-FFF2-40B4-BE49-F238E27FC236}">
                  <a16:creationId xmlns:a16="http://schemas.microsoft.com/office/drawing/2014/main" id="{F1410C7D-C92D-466A-8D94-7FB661CA4967}"/>
                </a:ext>
              </a:extLst>
            </p:cNvPr>
            <p:cNvSpPr>
              <a:spLocks/>
            </p:cNvSpPr>
            <p:nvPr/>
          </p:nvSpPr>
          <p:spPr bwMode="auto">
            <a:xfrm>
              <a:off x="5916613" y="3556000"/>
              <a:ext cx="22225" cy="100013"/>
            </a:xfrm>
            <a:custGeom>
              <a:avLst/>
              <a:gdLst>
                <a:gd name="T0" fmla="*/ 3 w 19"/>
                <a:gd name="T1" fmla="*/ 0 h 84"/>
                <a:gd name="T2" fmla="*/ 6 w 19"/>
                <a:gd name="T3" fmla="*/ 4 h 84"/>
                <a:gd name="T4" fmla="*/ 12 w 19"/>
                <a:gd name="T5" fmla="*/ 15 h 84"/>
                <a:gd name="T6" fmla="*/ 17 w 19"/>
                <a:gd name="T7" fmla="*/ 25 h 84"/>
                <a:gd name="T8" fmla="*/ 18 w 19"/>
                <a:gd name="T9" fmla="*/ 42 h 84"/>
                <a:gd name="T10" fmla="*/ 15 w 19"/>
                <a:gd name="T11" fmla="*/ 55 h 84"/>
                <a:gd name="T12" fmla="*/ 10 w 19"/>
                <a:gd name="T13" fmla="*/ 70 h 84"/>
                <a:gd name="T14" fmla="*/ 2 w 19"/>
                <a:gd name="T15" fmla="*/ 76 h 84"/>
                <a:gd name="T16" fmla="*/ 1 w 19"/>
                <a:gd name="T17" fmla="*/ 80 h 84"/>
                <a:gd name="T18" fmla="*/ 3 w 19"/>
                <a:gd name="T19" fmla="*/ 80 h 84"/>
                <a:gd name="T20" fmla="*/ 5 w 19"/>
                <a:gd name="T21" fmla="*/ 81 h 84"/>
                <a:gd name="T22" fmla="*/ 11 w 19"/>
                <a:gd name="T23" fmla="*/ 84 h 84"/>
                <a:gd name="T24" fmla="*/ 13 w 19"/>
                <a:gd name="T25" fmla="*/ 83 h 84"/>
                <a:gd name="T26" fmla="*/ 14 w 19"/>
                <a:gd name="T27" fmla="*/ 80 h 84"/>
                <a:gd name="T28" fmla="*/ 14 w 19"/>
                <a:gd name="T29" fmla="*/ 80 h 84"/>
                <a:gd name="T30" fmla="*/ 13 w 19"/>
                <a:gd name="T31" fmla="*/ 79 h 84"/>
                <a:gd name="T32" fmla="*/ 13 w 19"/>
                <a:gd name="T33" fmla="*/ 80 h 84"/>
                <a:gd name="T34" fmla="*/ 12 w 19"/>
                <a:gd name="T35" fmla="*/ 83 h 84"/>
                <a:gd name="T36" fmla="*/ 11 w 19"/>
                <a:gd name="T37" fmla="*/ 83 h 84"/>
                <a:gd name="T38" fmla="*/ 7 w 19"/>
                <a:gd name="T39" fmla="*/ 81 h 84"/>
                <a:gd name="T40" fmla="*/ 5 w 19"/>
                <a:gd name="T41" fmla="*/ 80 h 84"/>
                <a:gd name="T42" fmla="*/ 3 w 19"/>
                <a:gd name="T43" fmla="*/ 79 h 84"/>
                <a:gd name="T44" fmla="*/ 1 w 19"/>
                <a:gd name="T45" fmla="*/ 79 h 84"/>
                <a:gd name="T46" fmla="*/ 1 w 19"/>
                <a:gd name="T47" fmla="*/ 79 h 84"/>
                <a:gd name="T48" fmla="*/ 3 w 19"/>
                <a:gd name="T49" fmla="*/ 77 h 84"/>
                <a:gd name="T50" fmla="*/ 5 w 19"/>
                <a:gd name="T51" fmla="*/ 76 h 84"/>
                <a:gd name="T52" fmla="*/ 11 w 19"/>
                <a:gd name="T53" fmla="*/ 70 h 84"/>
                <a:gd name="T54" fmla="*/ 12 w 19"/>
                <a:gd name="T55" fmla="*/ 67 h 84"/>
                <a:gd name="T56" fmla="*/ 16 w 19"/>
                <a:gd name="T57" fmla="*/ 55 h 84"/>
                <a:gd name="T58" fmla="*/ 18 w 19"/>
                <a:gd name="T59" fmla="*/ 47 h 84"/>
                <a:gd name="T60" fmla="*/ 19 w 19"/>
                <a:gd name="T61" fmla="*/ 42 h 84"/>
                <a:gd name="T62" fmla="*/ 19 w 19"/>
                <a:gd name="T63" fmla="*/ 38 h 84"/>
                <a:gd name="T64" fmla="*/ 18 w 19"/>
                <a:gd name="T65" fmla="*/ 26 h 84"/>
                <a:gd name="T66" fmla="*/ 18 w 19"/>
                <a:gd name="T67" fmla="*/ 23 h 84"/>
                <a:gd name="T68" fmla="*/ 16 w 19"/>
                <a:gd name="T69" fmla="*/ 19 h 84"/>
                <a:gd name="T70" fmla="*/ 14 w 19"/>
                <a:gd name="T71" fmla="*/ 17 h 84"/>
                <a:gd name="T72" fmla="*/ 13 w 19"/>
                <a:gd name="T73" fmla="*/ 15 h 84"/>
                <a:gd name="T74" fmla="*/ 9 w 19"/>
                <a:gd name="T75" fmla="*/ 6 h 84"/>
                <a:gd name="T76" fmla="*/ 15 w 19"/>
                <a:gd name="T77" fmla="*/ 13 h 84"/>
                <a:gd name="T78" fmla="*/ 15 w 19"/>
                <a:gd name="T79" fmla="*/ 12 h 84"/>
                <a:gd name="T80" fmla="*/ 3 w 19"/>
                <a:gd name="T8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84">
                  <a:moveTo>
                    <a:pt x="3" y="0"/>
                  </a:moveTo>
                  <a:cubicBezTo>
                    <a:pt x="4" y="1"/>
                    <a:pt x="5" y="3"/>
                    <a:pt x="6" y="4"/>
                  </a:cubicBezTo>
                  <a:cubicBezTo>
                    <a:pt x="10" y="8"/>
                    <a:pt x="11" y="12"/>
                    <a:pt x="12" y="15"/>
                  </a:cubicBezTo>
                  <a:cubicBezTo>
                    <a:pt x="12" y="18"/>
                    <a:pt x="18" y="20"/>
                    <a:pt x="17" y="25"/>
                  </a:cubicBezTo>
                  <a:cubicBezTo>
                    <a:pt x="17" y="31"/>
                    <a:pt x="18" y="38"/>
                    <a:pt x="18" y="42"/>
                  </a:cubicBezTo>
                  <a:cubicBezTo>
                    <a:pt x="19" y="46"/>
                    <a:pt x="15" y="47"/>
                    <a:pt x="15" y="55"/>
                  </a:cubicBezTo>
                  <a:cubicBezTo>
                    <a:pt x="15" y="64"/>
                    <a:pt x="13" y="65"/>
                    <a:pt x="10" y="70"/>
                  </a:cubicBezTo>
                  <a:cubicBezTo>
                    <a:pt x="8" y="74"/>
                    <a:pt x="6" y="74"/>
                    <a:pt x="2" y="76"/>
                  </a:cubicBezTo>
                  <a:cubicBezTo>
                    <a:pt x="0" y="78"/>
                    <a:pt x="0" y="79"/>
                    <a:pt x="1" y="80"/>
                  </a:cubicBezTo>
                  <a:cubicBezTo>
                    <a:pt x="1" y="80"/>
                    <a:pt x="2" y="80"/>
                    <a:pt x="3" y="80"/>
                  </a:cubicBezTo>
                  <a:cubicBezTo>
                    <a:pt x="3" y="80"/>
                    <a:pt x="4" y="80"/>
                    <a:pt x="5" y="81"/>
                  </a:cubicBezTo>
                  <a:cubicBezTo>
                    <a:pt x="7" y="82"/>
                    <a:pt x="9" y="84"/>
                    <a:pt x="11" y="84"/>
                  </a:cubicBezTo>
                  <a:cubicBezTo>
                    <a:pt x="12" y="84"/>
                    <a:pt x="12" y="84"/>
                    <a:pt x="13" y="83"/>
                  </a:cubicBezTo>
                  <a:cubicBezTo>
                    <a:pt x="13" y="82"/>
                    <a:pt x="14" y="81"/>
                    <a:pt x="14" y="80"/>
                  </a:cubicBezTo>
                  <a:cubicBezTo>
                    <a:pt x="14" y="80"/>
                    <a:pt x="14" y="80"/>
                    <a:pt x="14" y="80"/>
                  </a:cubicBezTo>
                  <a:cubicBezTo>
                    <a:pt x="14" y="80"/>
                    <a:pt x="14" y="80"/>
                    <a:pt x="13" y="79"/>
                  </a:cubicBezTo>
                  <a:cubicBezTo>
                    <a:pt x="13" y="80"/>
                    <a:pt x="13" y="80"/>
                    <a:pt x="13" y="80"/>
                  </a:cubicBezTo>
                  <a:cubicBezTo>
                    <a:pt x="12" y="83"/>
                    <a:pt x="12" y="83"/>
                    <a:pt x="12" y="83"/>
                  </a:cubicBezTo>
                  <a:cubicBezTo>
                    <a:pt x="12" y="83"/>
                    <a:pt x="11" y="83"/>
                    <a:pt x="11" y="83"/>
                  </a:cubicBezTo>
                  <a:cubicBezTo>
                    <a:pt x="10" y="83"/>
                    <a:pt x="9" y="82"/>
                    <a:pt x="7" y="81"/>
                  </a:cubicBezTo>
                  <a:cubicBezTo>
                    <a:pt x="7" y="81"/>
                    <a:pt x="6" y="80"/>
                    <a:pt x="5" y="80"/>
                  </a:cubicBezTo>
                  <a:cubicBezTo>
                    <a:pt x="4" y="79"/>
                    <a:pt x="4" y="79"/>
                    <a:pt x="3" y="79"/>
                  </a:cubicBezTo>
                  <a:cubicBezTo>
                    <a:pt x="2" y="79"/>
                    <a:pt x="2" y="79"/>
                    <a:pt x="1" y="79"/>
                  </a:cubicBezTo>
                  <a:cubicBezTo>
                    <a:pt x="1" y="79"/>
                    <a:pt x="1" y="79"/>
                    <a:pt x="1" y="79"/>
                  </a:cubicBezTo>
                  <a:cubicBezTo>
                    <a:pt x="1" y="79"/>
                    <a:pt x="1" y="78"/>
                    <a:pt x="3" y="77"/>
                  </a:cubicBezTo>
                  <a:cubicBezTo>
                    <a:pt x="4" y="77"/>
                    <a:pt x="4" y="76"/>
                    <a:pt x="5" y="76"/>
                  </a:cubicBezTo>
                  <a:cubicBezTo>
                    <a:pt x="7" y="75"/>
                    <a:pt x="9" y="74"/>
                    <a:pt x="11" y="70"/>
                  </a:cubicBezTo>
                  <a:cubicBezTo>
                    <a:pt x="12" y="69"/>
                    <a:pt x="12" y="68"/>
                    <a:pt x="12" y="67"/>
                  </a:cubicBezTo>
                  <a:cubicBezTo>
                    <a:pt x="14" y="64"/>
                    <a:pt x="15" y="62"/>
                    <a:pt x="16" y="55"/>
                  </a:cubicBezTo>
                  <a:cubicBezTo>
                    <a:pt x="16" y="51"/>
                    <a:pt x="17" y="49"/>
                    <a:pt x="18" y="47"/>
                  </a:cubicBezTo>
                  <a:cubicBezTo>
                    <a:pt x="19" y="45"/>
                    <a:pt x="19" y="44"/>
                    <a:pt x="19" y="42"/>
                  </a:cubicBezTo>
                  <a:cubicBezTo>
                    <a:pt x="19" y="41"/>
                    <a:pt x="19" y="40"/>
                    <a:pt x="19" y="38"/>
                  </a:cubicBezTo>
                  <a:cubicBezTo>
                    <a:pt x="18" y="34"/>
                    <a:pt x="18" y="30"/>
                    <a:pt x="18" y="26"/>
                  </a:cubicBezTo>
                  <a:cubicBezTo>
                    <a:pt x="18" y="25"/>
                    <a:pt x="18" y="24"/>
                    <a:pt x="18" y="23"/>
                  </a:cubicBezTo>
                  <a:cubicBezTo>
                    <a:pt x="17" y="22"/>
                    <a:pt x="17" y="21"/>
                    <a:pt x="16" y="19"/>
                  </a:cubicBezTo>
                  <a:cubicBezTo>
                    <a:pt x="15" y="19"/>
                    <a:pt x="15" y="18"/>
                    <a:pt x="14" y="17"/>
                  </a:cubicBezTo>
                  <a:cubicBezTo>
                    <a:pt x="13" y="17"/>
                    <a:pt x="13" y="16"/>
                    <a:pt x="13" y="15"/>
                  </a:cubicBezTo>
                  <a:cubicBezTo>
                    <a:pt x="12" y="13"/>
                    <a:pt x="11" y="10"/>
                    <a:pt x="9" y="6"/>
                  </a:cubicBezTo>
                  <a:cubicBezTo>
                    <a:pt x="11" y="9"/>
                    <a:pt x="13" y="11"/>
                    <a:pt x="15" y="13"/>
                  </a:cubicBezTo>
                  <a:cubicBezTo>
                    <a:pt x="15" y="13"/>
                    <a:pt x="15" y="12"/>
                    <a:pt x="15" y="12"/>
                  </a:cubicBezTo>
                  <a:cubicBezTo>
                    <a:pt x="11" y="7"/>
                    <a:pt x="6" y="3"/>
                    <a:pt x="3" y="0"/>
                  </a:cubicBezTo>
                </a:path>
              </a:pathLst>
            </a:custGeom>
            <a:solidFill>
              <a:srgbClr val="4C1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6" name="Freeform 8529">
              <a:extLst>
                <a:ext uri="{FF2B5EF4-FFF2-40B4-BE49-F238E27FC236}">
                  <a16:creationId xmlns:a16="http://schemas.microsoft.com/office/drawing/2014/main" id="{C2389F77-0938-416A-A8B8-8FAC70680168}"/>
                </a:ext>
              </a:extLst>
            </p:cNvPr>
            <p:cNvSpPr>
              <a:spLocks/>
            </p:cNvSpPr>
            <p:nvPr/>
          </p:nvSpPr>
          <p:spPr bwMode="auto">
            <a:xfrm>
              <a:off x="5791200" y="3562350"/>
              <a:ext cx="49213" cy="119063"/>
            </a:xfrm>
            <a:custGeom>
              <a:avLst/>
              <a:gdLst>
                <a:gd name="T0" fmla="*/ 41 w 41"/>
                <a:gd name="T1" fmla="*/ 0 h 100"/>
                <a:gd name="T2" fmla="*/ 41 w 41"/>
                <a:gd name="T3" fmla="*/ 1 h 100"/>
                <a:gd name="T4" fmla="*/ 3 w 41"/>
                <a:gd name="T5" fmla="*/ 36 h 100"/>
                <a:gd name="T6" fmla="*/ 1 w 41"/>
                <a:gd name="T7" fmla="*/ 66 h 100"/>
                <a:gd name="T8" fmla="*/ 8 w 41"/>
                <a:gd name="T9" fmla="*/ 99 h 100"/>
                <a:gd name="T10" fmla="*/ 9 w 41"/>
                <a:gd name="T11" fmla="*/ 100 h 100"/>
                <a:gd name="T12" fmla="*/ 9 w 41"/>
                <a:gd name="T13" fmla="*/ 100 h 100"/>
                <a:gd name="T14" fmla="*/ 3 w 41"/>
                <a:gd name="T15" fmla="*/ 69 h 100"/>
                <a:gd name="T16" fmla="*/ 4 w 41"/>
                <a:gd name="T17" fmla="*/ 40 h 100"/>
                <a:gd name="T18" fmla="*/ 17 w 41"/>
                <a:gd name="T19" fmla="*/ 17 h 100"/>
                <a:gd name="T20" fmla="*/ 41 w 41"/>
                <a:gd name="T21" fmla="*/ 1 h 100"/>
                <a:gd name="T22" fmla="*/ 41 w 41"/>
                <a:gd name="T2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100">
                  <a:moveTo>
                    <a:pt x="41" y="0"/>
                  </a:moveTo>
                  <a:cubicBezTo>
                    <a:pt x="41" y="0"/>
                    <a:pt x="41" y="1"/>
                    <a:pt x="41" y="1"/>
                  </a:cubicBezTo>
                  <a:cubicBezTo>
                    <a:pt x="24" y="7"/>
                    <a:pt x="8" y="18"/>
                    <a:pt x="3" y="36"/>
                  </a:cubicBezTo>
                  <a:cubicBezTo>
                    <a:pt x="0" y="46"/>
                    <a:pt x="0" y="56"/>
                    <a:pt x="1" y="66"/>
                  </a:cubicBezTo>
                  <a:cubicBezTo>
                    <a:pt x="2" y="77"/>
                    <a:pt x="4" y="89"/>
                    <a:pt x="8" y="99"/>
                  </a:cubicBezTo>
                  <a:cubicBezTo>
                    <a:pt x="9" y="100"/>
                    <a:pt x="9" y="100"/>
                    <a:pt x="9" y="100"/>
                  </a:cubicBezTo>
                  <a:cubicBezTo>
                    <a:pt x="9" y="100"/>
                    <a:pt x="9" y="100"/>
                    <a:pt x="9" y="100"/>
                  </a:cubicBezTo>
                  <a:cubicBezTo>
                    <a:pt x="6" y="90"/>
                    <a:pt x="4" y="79"/>
                    <a:pt x="3" y="69"/>
                  </a:cubicBezTo>
                  <a:cubicBezTo>
                    <a:pt x="2" y="60"/>
                    <a:pt x="2" y="49"/>
                    <a:pt x="4" y="40"/>
                  </a:cubicBezTo>
                  <a:cubicBezTo>
                    <a:pt x="6" y="31"/>
                    <a:pt x="10" y="23"/>
                    <a:pt x="17" y="17"/>
                  </a:cubicBezTo>
                  <a:cubicBezTo>
                    <a:pt x="24" y="10"/>
                    <a:pt x="33" y="5"/>
                    <a:pt x="41" y="1"/>
                  </a:cubicBezTo>
                  <a:cubicBezTo>
                    <a:pt x="41" y="1"/>
                    <a:pt x="41" y="0"/>
                    <a:pt x="41" y="0"/>
                  </a:cubicBezTo>
                </a:path>
              </a:pathLst>
            </a:custGeom>
            <a:solidFill>
              <a:srgbClr val="E669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7" name="Freeform 8530">
              <a:extLst>
                <a:ext uri="{FF2B5EF4-FFF2-40B4-BE49-F238E27FC236}">
                  <a16:creationId xmlns:a16="http://schemas.microsoft.com/office/drawing/2014/main" id="{C0375414-7269-45D5-BD62-F75DD01EAFA7}"/>
                </a:ext>
              </a:extLst>
            </p:cNvPr>
            <p:cNvSpPr>
              <a:spLocks/>
            </p:cNvSpPr>
            <p:nvPr/>
          </p:nvSpPr>
          <p:spPr bwMode="auto">
            <a:xfrm>
              <a:off x="5967413" y="3548063"/>
              <a:ext cx="69850" cy="14288"/>
            </a:xfrm>
            <a:custGeom>
              <a:avLst/>
              <a:gdLst>
                <a:gd name="T0" fmla="*/ 0 w 59"/>
                <a:gd name="T1" fmla="*/ 0 h 11"/>
                <a:gd name="T2" fmla="*/ 0 w 59"/>
                <a:gd name="T3" fmla="*/ 0 h 11"/>
                <a:gd name="T4" fmla="*/ 12 w 59"/>
                <a:gd name="T5" fmla="*/ 3 h 11"/>
                <a:gd name="T6" fmla="*/ 27 w 59"/>
                <a:gd name="T7" fmla="*/ 5 h 11"/>
                <a:gd name="T8" fmla="*/ 58 w 59"/>
                <a:gd name="T9" fmla="*/ 11 h 11"/>
                <a:gd name="T10" fmla="*/ 58 w 59"/>
                <a:gd name="T11" fmla="*/ 11 h 11"/>
                <a:gd name="T12" fmla="*/ 58 w 59"/>
                <a:gd name="T13" fmla="*/ 11 h 11"/>
                <a:gd name="T14" fmla="*/ 31 w 59"/>
                <a:gd name="T15" fmla="*/ 4 h 11"/>
                <a:gd name="T16" fmla="*/ 15 w 59"/>
                <a:gd name="T17" fmla="*/ 1 h 11"/>
                <a:gd name="T18" fmla="*/ 0 w 59"/>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11">
                  <a:moveTo>
                    <a:pt x="0" y="0"/>
                  </a:moveTo>
                  <a:cubicBezTo>
                    <a:pt x="0" y="0"/>
                    <a:pt x="0" y="0"/>
                    <a:pt x="0" y="0"/>
                  </a:cubicBezTo>
                  <a:cubicBezTo>
                    <a:pt x="4" y="1"/>
                    <a:pt x="8" y="2"/>
                    <a:pt x="12" y="3"/>
                  </a:cubicBezTo>
                  <a:cubicBezTo>
                    <a:pt x="17" y="3"/>
                    <a:pt x="22" y="4"/>
                    <a:pt x="27" y="5"/>
                  </a:cubicBezTo>
                  <a:cubicBezTo>
                    <a:pt x="38" y="7"/>
                    <a:pt x="48" y="9"/>
                    <a:pt x="58" y="11"/>
                  </a:cubicBezTo>
                  <a:cubicBezTo>
                    <a:pt x="58" y="11"/>
                    <a:pt x="58" y="11"/>
                    <a:pt x="58" y="11"/>
                  </a:cubicBezTo>
                  <a:cubicBezTo>
                    <a:pt x="59" y="11"/>
                    <a:pt x="59" y="11"/>
                    <a:pt x="58" y="11"/>
                  </a:cubicBezTo>
                  <a:cubicBezTo>
                    <a:pt x="49" y="8"/>
                    <a:pt x="40" y="6"/>
                    <a:pt x="31" y="4"/>
                  </a:cubicBezTo>
                  <a:cubicBezTo>
                    <a:pt x="26" y="3"/>
                    <a:pt x="20" y="2"/>
                    <a:pt x="15" y="1"/>
                  </a:cubicBezTo>
                  <a:cubicBezTo>
                    <a:pt x="10" y="1"/>
                    <a:pt x="5" y="1"/>
                    <a:pt x="0" y="0"/>
                  </a:cubicBezTo>
                </a:path>
              </a:pathLst>
            </a:custGeom>
            <a:solidFill>
              <a:srgbClr val="E669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8" name="Freeform 8531">
              <a:extLst>
                <a:ext uri="{FF2B5EF4-FFF2-40B4-BE49-F238E27FC236}">
                  <a16:creationId xmlns:a16="http://schemas.microsoft.com/office/drawing/2014/main" id="{77AF866B-4963-4656-837B-341D7FED37AD}"/>
                </a:ext>
              </a:extLst>
            </p:cNvPr>
            <p:cNvSpPr>
              <a:spLocks/>
            </p:cNvSpPr>
            <p:nvPr/>
          </p:nvSpPr>
          <p:spPr bwMode="auto">
            <a:xfrm>
              <a:off x="5846763" y="3667125"/>
              <a:ext cx="42863" cy="41275"/>
            </a:xfrm>
            <a:custGeom>
              <a:avLst/>
              <a:gdLst>
                <a:gd name="T0" fmla="*/ 36 w 36"/>
                <a:gd name="T1" fmla="*/ 0 h 34"/>
                <a:gd name="T2" fmla="*/ 10 w 36"/>
                <a:gd name="T3" fmla="*/ 19 h 34"/>
                <a:gd name="T4" fmla="*/ 3 w 36"/>
                <a:gd name="T5" fmla="*/ 30 h 34"/>
                <a:gd name="T6" fmla="*/ 3 w 36"/>
                <a:gd name="T7" fmla="*/ 30 h 34"/>
                <a:gd name="T8" fmla="*/ 2 w 36"/>
                <a:gd name="T9" fmla="*/ 32 h 34"/>
                <a:gd name="T10" fmla="*/ 0 w 36"/>
                <a:gd name="T11" fmla="*/ 34 h 34"/>
                <a:gd name="T12" fmla="*/ 1 w 36"/>
                <a:gd name="T13" fmla="*/ 34 h 34"/>
                <a:gd name="T14" fmla="*/ 8 w 36"/>
                <a:gd name="T15" fmla="*/ 33 h 34"/>
                <a:gd name="T16" fmla="*/ 10 w 36"/>
                <a:gd name="T17" fmla="*/ 24 h 34"/>
                <a:gd name="T18" fmla="*/ 28 w 36"/>
                <a:gd name="T19" fmla="*/ 6 h 34"/>
                <a:gd name="T20" fmla="*/ 32 w 36"/>
                <a:gd name="T21" fmla="*/ 4 h 34"/>
                <a:gd name="T22" fmla="*/ 33 w 36"/>
                <a:gd name="T23" fmla="*/ 5 h 34"/>
                <a:gd name="T24" fmla="*/ 36 w 36"/>
                <a:gd name="T2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4">
                  <a:moveTo>
                    <a:pt x="36" y="0"/>
                  </a:moveTo>
                  <a:cubicBezTo>
                    <a:pt x="23" y="5"/>
                    <a:pt x="16" y="12"/>
                    <a:pt x="10" y="19"/>
                  </a:cubicBezTo>
                  <a:cubicBezTo>
                    <a:pt x="8" y="23"/>
                    <a:pt x="5" y="26"/>
                    <a:pt x="3" y="30"/>
                  </a:cubicBezTo>
                  <a:cubicBezTo>
                    <a:pt x="3" y="30"/>
                    <a:pt x="3" y="30"/>
                    <a:pt x="3" y="30"/>
                  </a:cubicBezTo>
                  <a:cubicBezTo>
                    <a:pt x="3" y="30"/>
                    <a:pt x="2" y="31"/>
                    <a:pt x="2" y="32"/>
                  </a:cubicBezTo>
                  <a:cubicBezTo>
                    <a:pt x="1" y="32"/>
                    <a:pt x="1" y="33"/>
                    <a:pt x="0" y="34"/>
                  </a:cubicBezTo>
                  <a:cubicBezTo>
                    <a:pt x="0" y="34"/>
                    <a:pt x="1" y="34"/>
                    <a:pt x="1" y="34"/>
                  </a:cubicBezTo>
                  <a:cubicBezTo>
                    <a:pt x="3" y="34"/>
                    <a:pt x="6" y="34"/>
                    <a:pt x="8" y="33"/>
                  </a:cubicBezTo>
                  <a:cubicBezTo>
                    <a:pt x="6" y="32"/>
                    <a:pt x="7" y="28"/>
                    <a:pt x="10" y="24"/>
                  </a:cubicBezTo>
                  <a:cubicBezTo>
                    <a:pt x="16" y="16"/>
                    <a:pt x="19" y="13"/>
                    <a:pt x="28" y="6"/>
                  </a:cubicBezTo>
                  <a:cubicBezTo>
                    <a:pt x="29" y="5"/>
                    <a:pt x="31" y="4"/>
                    <a:pt x="32" y="4"/>
                  </a:cubicBezTo>
                  <a:cubicBezTo>
                    <a:pt x="32" y="4"/>
                    <a:pt x="33" y="4"/>
                    <a:pt x="33" y="5"/>
                  </a:cubicBezTo>
                  <a:cubicBezTo>
                    <a:pt x="34" y="3"/>
                    <a:pt x="35" y="2"/>
                    <a:pt x="36" y="0"/>
                  </a:cubicBezTo>
                </a:path>
              </a:pathLst>
            </a:custGeom>
            <a:solidFill>
              <a:srgbClr val="C2DA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9" name="Freeform 8532">
              <a:extLst>
                <a:ext uri="{FF2B5EF4-FFF2-40B4-BE49-F238E27FC236}">
                  <a16:creationId xmlns:a16="http://schemas.microsoft.com/office/drawing/2014/main" id="{7D9AED53-3733-40CC-BC02-CB8CA50CC71A}"/>
                </a:ext>
              </a:extLst>
            </p:cNvPr>
            <p:cNvSpPr>
              <a:spLocks noEditPoints="1"/>
            </p:cNvSpPr>
            <p:nvPr/>
          </p:nvSpPr>
          <p:spPr bwMode="auto">
            <a:xfrm>
              <a:off x="5846763" y="3690938"/>
              <a:ext cx="11113" cy="17463"/>
            </a:xfrm>
            <a:custGeom>
              <a:avLst/>
              <a:gdLst>
                <a:gd name="T0" fmla="*/ 2 w 10"/>
                <a:gd name="T1" fmla="*/ 13 h 15"/>
                <a:gd name="T2" fmla="*/ 0 w 10"/>
                <a:gd name="T3" fmla="*/ 15 h 15"/>
                <a:gd name="T4" fmla="*/ 0 w 10"/>
                <a:gd name="T5" fmla="*/ 15 h 15"/>
                <a:gd name="T6" fmla="*/ 2 w 10"/>
                <a:gd name="T7" fmla="*/ 13 h 15"/>
                <a:gd name="T8" fmla="*/ 10 w 10"/>
                <a:gd name="T9" fmla="*/ 0 h 15"/>
                <a:gd name="T10" fmla="*/ 3 w 10"/>
                <a:gd name="T11" fmla="*/ 11 h 15"/>
                <a:gd name="T12" fmla="*/ 3 w 10"/>
                <a:gd name="T13" fmla="*/ 11 h 15"/>
                <a:gd name="T14" fmla="*/ 3 w 10"/>
                <a:gd name="T15" fmla="*/ 11 h 15"/>
                <a:gd name="T16" fmla="*/ 10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2" y="13"/>
                  </a:moveTo>
                  <a:cubicBezTo>
                    <a:pt x="1" y="13"/>
                    <a:pt x="1" y="14"/>
                    <a:pt x="0" y="15"/>
                  </a:cubicBezTo>
                  <a:cubicBezTo>
                    <a:pt x="0" y="15"/>
                    <a:pt x="0" y="15"/>
                    <a:pt x="0" y="15"/>
                  </a:cubicBezTo>
                  <a:cubicBezTo>
                    <a:pt x="1" y="14"/>
                    <a:pt x="1" y="13"/>
                    <a:pt x="2" y="13"/>
                  </a:cubicBezTo>
                  <a:moveTo>
                    <a:pt x="10" y="0"/>
                  </a:moveTo>
                  <a:cubicBezTo>
                    <a:pt x="8" y="4"/>
                    <a:pt x="5" y="7"/>
                    <a:pt x="3" y="11"/>
                  </a:cubicBezTo>
                  <a:cubicBezTo>
                    <a:pt x="3" y="11"/>
                    <a:pt x="3" y="11"/>
                    <a:pt x="3" y="11"/>
                  </a:cubicBezTo>
                  <a:cubicBezTo>
                    <a:pt x="3" y="11"/>
                    <a:pt x="3" y="11"/>
                    <a:pt x="3" y="11"/>
                  </a:cubicBezTo>
                  <a:cubicBezTo>
                    <a:pt x="5" y="7"/>
                    <a:pt x="8" y="4"/>
                    <a:pt x="10" y="0"/>
                  </a:cubicBezTo>
                </a:path>
              </a:pathLst>
            </a:custGeom>
            <a:solidFill>
              <a:srgbClr val="682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0" name="Freeform 8533">
              <a:extLst>
                <a:ext uri="{FF2B5EF4-FFF2-40B4-BE49-F238E27FC236}">
                  <a16:creationId xmlns:a16="http://schemas.microsoft.com/office/drawing/2014/main" id="{3889E0E0-57AF-4F2E-8CA3-086E4F14F259}"/>
                </a:ext>
              </a:extLst>
            </p:cNvPr>
            <p:cNvSpPr>
              <a:spLocks/>
            </p:cNvSpPr>
            <p:nvPr/>
          </p:nvSpPr>
          <p:spPr bwMode="auto">
            <a:xfrm>
              <a:off x="5846763" y="3706813"/>
              <a:ext cx="9525" cy="1588"/>
            </a:xfrm>
            <a:custGeom>
              <a:avLst/>
              <a:gdLst>
                <a:gd name="T0" fmla="*/ 8 w 8"/>
                <a:gd name="T1" fmla="*/ 0 h 1"/>
                <a:gd name="T2" fmla="*/ 1 w 8"/>
                <a:gd name="T3" fmla="*/ 1 h 1"/>
                <a:gd name="T4" fmla="*/ 0 w 8"/>
                <a:gd name="T5" fmla="*/ 1 h 1"/>
                <a:gd name="T6" fmla="*/ 0 w 8"/>
                <a:gd name="T7" fmla="*/ 1 h 1"/>
                <a:gd name="T8" fmla="*/ 0 w 8"/>
                <a:gd name="T9" fmla="*/ 1 h 1"/>
                <a:gd name="T10" fmla="*/ 1 w 8"/>
                <a:gd name="T11" fmla="*/ 1 h 1"/>
                <a:gd name="T12" fmla="*/ 8 w 8"/>
                <a:gd name="T13" fmla="*/ 0 h 1"/>
                <a:gd name="T14" fmla="*/ 8 w 8"/>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
                  <a:moveTo>
                    <a:pt x="8" y="0"/>
                  </a:moveTo>
                  <a:cubicBezTo>
                    <a:pt x="6" y="1"/>
                    <a:pt x="3" y="1"/>
                    <a:pt x="1" y="1"/>
                  </a:cubicBezTo>
                  <a:cubicBezTo>
                    <a:pt x="1" y="1"/>
                    <a:pt x="0" y="1"/>
                    <a:pt x="0" y="1"/>
                  </a:cubicBezTo>
                  <a:cubicBezTo>
                    <a:pt x="0" y="1"/>
                    <a:pt x="0" y="1"/>
                    <a:pt x="0" y="1"/>
                  </a:cubicBezTo>
                  <a:cubicBezTo>
                    <a:pt x="0" y="1"/>
                    <a:pt x="0" y="1"/>
                    <a:pt x="0" y="1"/>
                  </a:cubicBezTo>
                  <a:cubicBezTo>
                    <a:pt x="0" y="1"/>
                    <a:pt x="1" y="1"/>
                    <a:pt x="1" y="1"/>
                  </a:cubicBezTo>
                  <a:cubicBezTo>
                    <a:pt x="3" y="1"/>
                    <a:pt x="6" y="1"/>
                    <a:pt x="8" y="0"/>
                  </a:cubicBezTo>
                  <a:cubicBezTo>
                    <a:pt x="8" y="0"/>
                    <a:pt x="8" y="0"/>
                    <a:pt x="8" y="0"/>
                  </a:cubicBezTo>
                </a:path>
              </a:pathLst>
            </a:custGeom>
            <a:solidFill>
              <a:srgbClr val="4915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1" name="Freeform 8534">
              <a:extLst>
                <a:ext uri="{FF2B5EF4-FFF2-40B4-BE49-F238E27FC236}">
                  <a16:creationId xmlns:a16="http://schemas.microsoft.com/office/drawing/2014/main" id="{B7E41CC3-CA5C-4174-AA9E-27353F2F40B8}"/>
                </a:ext>
              </a:extLst>
            </p:cNvPr>
            <p:cNvSpPr>
              <a:spLocks/>
            </p:cNvSpPr>
            <p:nvPr/>
          </p:nvSpPr>
          <p:spPr bwMode="auto">
            <a:xfrm>
              <a:off x="5845175" y="3667125"/>
              <a:ext cx="44450" cy="42863"/>
            </a:xfrm>
            <a:custGeom>
              <a:avLst/>
              <a:gdLst>
                <a:gd name="T0" fmla="*/ 38 w 38"/>
                <a:gd name="T1" fmla="*/ 0 h 36"/>
                <a:gd name="T2" fmla="*/ 0 w 38"/>
                <a:gd name="T3" fmla="*/ 35 h 36"/>
                <a:gd name="T4" fmla="*/ 0 w 38"/>
                <a:gd name="T5" fmla="*/ 36 h 36"/>
                <a:gd name="T6" fmla="*/ 2 w 38"/>
                <a:gd name="T7" fmla="*/ 36 h 36"/>
                <a:gd name="T8" fmla="*/ 11 w 38"/>
                <a:gd name="T9" fmla="*/ 34 h 36"/>
                <a:gd name="T10" fmla="*/ 10 w 38"/>
                <a:gd name="T11" fmla="*/ 34 h 36"/>
                <a:gd name="T12" fmla="*/ 9 w 38"/>
                <a:gd name="T13" fmla="*/ 34 h 36"/>
                <a:gd name="T14" fmla="*/ 2 w 38"/>
                <a:gd name="T15" fmla="*/ 35 h 36"/>
                <a:gd name="T16" fmla="*/ 1 w 38"/>
                <a:gd name="T17" fmla="*/ 35 h 36"/>
                <a:gd name="T18" fmla="*/ 1 w 38"/>
                <a:gd name="T19" fmla="*/ 35 h 36"/>
                <a:gd name="T20" fmla="*/ 3 w 38"/>
                <a:gd name="T21" fmla="*/ 33 h 36"/>
                <a:gd name="T22" fmla="*/ 4 w 38"/>
                <a:gd name="T23" fmla="*/ 31 h 36"/>
                <a:gd name="T24" fmla="*/ 4 w 38"/>
                <a:gd name="T25" fmla="*/ 31 h 36"/>
                <a:gd name="T26" fmla="*/ 11 w 38"/>
                <a:gd name="T27" fmla="*/ 20 h 36"/>
                <a:gd name="T28" fmla="*/ 37 w 38"/>
                <a:gd name="T29" fmla="*/ 1 h 36"/>
                <a:gd name="T30" fmla="*/ 34 w 38"/>
                <a:gd name="T31" fmla="*/ 6 h 36"/>
                <a:gd name="T32" fmla="*/ 35 w 38"/>
                <a:gd name="T33" fmla="*/ 6 h 36"/>
                <a:gd name="T34" fmla="*/ 38 w 38"/>
                <a:gd name="T3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36">
                  <a:moveTo>
                    <a:pt x="38" y="0"/>
                  </a:moveTo>
                  <a:cubicBezTo>
                    <a:pt x="16" y="8"/>
                    <a:pt x="8" y="24"/>
                    <a:pt x="0" y="35"/>
                  </a:cubicBezTo>
                  <a:cubicBezTo>
                    <a:pt x="0" y="36"/>
                    <a:pt x="0" y="36"/>
                    <a:pt x="0" y="36"/>
                  </a:cubicBezTo>
                  <a:cubicBezTo>
                    <a:pt x="0" y="36"/>
                    <a:pt x="1" y="36"/>
                    <a:pt x="2" y="36"/>
                  </a:cubicBezTo>
                  <a:cubicBezTo>
                    <a:pt x="5" y="36"/>
                    <a:pt x="8" y="36"/>
                    <a:pt x="11" y="34"/>
                  </a:cubicBezTo>
                  <a:cubicBezTo>
                    <a:pt x="11" y="34"/>
                    <a:pt x="10" y="34"/>
                    <a:pt x="10" y="34"/>
                  </a:cubicBezTo>
                  <a:cubicBezTo>
                    <a:pt x="10" y="34"/>
                    <a:pt x="10" y="34"/>
                    <a:pt x="9" y="34"/>
                  </a:cubicBezTo>
                  <a:cubicBezTo>
                    <a:pt x="7" y="35"/>
                    <a:pt x="4" y="35"/>
                    <a:pt x="2" y="35"/>
                  </a:cubicBezTo>
                  <a:cubicBezTo>
                    <a:pt x="2" y="35"/>
                    <a:pt x="1" y="35"/>
                    <a:pt x="1" y="35"/>
                  </a:cubicBezTo>
                  <a:cubicBezTo>
                    <a:pt x="1" y="35"/>
                    <a:pt x="1" y="35"/>
                    <a:pt x="1" y="35"/>
                  </a:cubicBezTo>
                  <a:cubicBezTo>
                    <a:pt x="2" y="34"/>
                    <a:pt x="2" y="33"/>
                    <a:pt x="3" y="33"/>
                  </a:cubicBezTo>
                  <a:cubicBezTo>
                    <a:pt x="3" y="32"/>
                    <a:pt x="4" y="31"/>
                    <a:pt x="4" y="31"/>
                  </a:cubicBezTo>
                  <a:cubicBezTo>
                    <a:pt x="4" y="31"/>
                    <a:pt x="4" y="31"/>
                    <a:pt x="4" y="31"/>
                  </a:cubicBezTo>
                  <a:cubicBezTo>
                    <a:pt x="6" y="27"/>
                    <a:pt x="9" y="24"/>
                    <a:pt x="11" y="20"/>
                  </a:cubicBezTo>
                  <a:cubicBezTo>
                    <a:pt x="17" y="13"/>
                    <a:pt x="24" y="6"/>
                    <a:pt x="37" y="1"/>
                  </a:cubicBezTo>
                  <a:cubicBezTo>
                    <a:pt x="36" y="3"/>
                    <a:pt x="35" y="4"/>
                    <a:pt x="34" y="6"/>
                  </a:cubicBezTo>
                  <a:cubicBezTo>
                    <a:pt x="34" y="6"/>
                    <a:pt x="35" y="6"/>
                    <a:pt x="35" y="6"/>
                  </a:cubicBezTo>
                  <a:cubicBezTo>
                    <a:pt x="37" y="4"/>
                    <a:pt x="38" y="2"/>
                    <a:pt x="38" y="0"/>
                  </a:cubicBezTo>
                </a:path>
              </a:pathLst>
            </a:custGeom>
            <a:solidFill>
              <a:srgbClr val="69A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2" name="Freeform 8535">
              <a:extLst>
                <a:ext uri="{FF2B5EF4-FFF2-40B4-BE49-F238E27FC236}">
                  <a16:creationId xmlns:a16="http://schemas.microsoft.com/office/drawing/2014/main" id="{DAB623F2-2C58-4E95-8994-E946E1A790C9}"/>
                </a:ext>
              </a:extLst>
            </p:cNvPr>
            <p:cNvSpPr>
              <a:spLocks noEditPoints="1"/>
            </p:cNvSpPr>
            <p:nvPr/>
          </p:nvSpPr>
          <p:spPr bwMode="auto">
            <a:xfrm>
              <a:off x="5762625" y="3917950"/>
              <a:ext cx="322263" cy="261938"/>
            </a:xfrm>
            <a:custGeom>
              <a:avLst/>
              <a:gdLst>
                <a:gd name="T0" fmla="*/ 255 w 270"/>
                <a:gd name="T1" fmla="*/ 14 h 220"/>
                <a:gd name="T2" fmla="*/ 233 w 270"/>
                <a:gd name="T3" fmla="*/ 0 h 220"/>
                <a:gd name="T4" fmla="*/ 199 w 270"/>
                <a:gd name="T5" fmla="*/ 13 h 220"/>
                <a:gd name="T6" fmla="*/ 154 w 270"/>
                <a:gd name="T7" fmla="*/ 41 h 220"/>
                <a:gd name="T8" fmla="*/ 108 w 270"/>
                <a:gd name="T9" fmla="*/ 42 h 220"/>
                <a:gd name="T10" fmla="*/ 58 w 270"/>
                <a:gd name="T11" fmla="*/ 8 h 220"/>
                <a:gd name="T12" fmla="*/ 34 w 270"/>
                <a:gd name="T13" fmla="*/ 2 h 220"/>
                <a:gd name="T14" fmla="*/ 18 w 270"/>
                <a:gd name="T15" fmla="*/ 14 h 220"/>
                <a:gd name="T16" fmla="*/ 11 w 270"/>
                <a:gd name="T17" fmla="*/ 55 h 220"/>
                <a:gd name="T18" fmla="*/ 16 w 270"/>
                <a:gd name="T19" fmla="*/ 81 h 220"/>
                <a:gd name="T20" fmla="*/ 18 w 270"/>
                <a:gd name="T21" fmla="*/ 79 h 220"/>
                <a:gd name="T22" fmla="*/ 23 w 270"/>
                <a:gd name="T23" fmla="*/ 86 h 220"/>
                <a:gd name="T24" fmla="*/ 25 w 270"/>
                <a:gd name="T25" fmla="*/ 85 h 220"/>
                <a:gd name="T26" fmla="*/ 25 w 270"/>
                <a:gd name="T27" fmla="*/ 80 h 220"/>
                <a:gd name="T28" fmla="*/ 33 w 270"/>
                <a:gd name="T29" fmla="*/ 88 h 220"/>
                <a:gd name="T30" fmla="*/ 50 w 270"/>
                <a:gd name="T31" fmla="*/ 93 h 220"/>
                <a:gd name="T32" fmla="*/ 61 w 270"/>
                <a:gd name="T33" fmla="*/ 88 h 220"/>
                <a:gd name="T34" fmla="*/ 96 w 270"/>
                <a:gd name="T35" fmla="*/ 79 h 220"/>
                <a:gd name="T36" fmla="*/ 95 w 270"/>
                <a:gd name="T37" fmla="*/ 83 h 220"/>
                <a:gd name="T38" fmla="*/ 113 w 270"/>
                <a:gd name="T39" fmla="*/ 132 h 220"/>
                <a:gd name="T40" fmla="*/ 117 w 270"/>
                <a:gd name="T41" fmla="*/ 180 h 220"/>
                <a:gd name="T42" fmla="*/ 123 w 270"/>
                <a:gd name="T43" fmla="*/ 220 h 220"/>
                <a:gd name="T44" fmla="*/ 125 w 270"/>
                <a:gd name="T45" fmla="*/ 220 h 220"/>
                <a:gd name="T46" fmla="*/ 126 w 270"/>
                <a:gd name="T47" fmla="*/ 219 h 220"/>
                <a:gd name="T48" fmla="*/ 137 w 270"/>
                <a:gd name="T49" fmla="*/ 216 h 220"/>
                <a:gd name="T50" fmla="*/ 146 w 270"/>
                <a:gd name="T51" fmla="*/ 219 h 220"/>
                <a:gd name="T52" fmla="*/ 147 w 270"/>
                <a:gd name="T53" fmla="*/ 219 h 220"/>
                <a:gd name="T54" fmla="*/ 148 w 270"/>
                <a:gd name="T55" fmla="*/ 219 h 220"/>
                <a:gd name="T56" fmla="*/ 150 w 270"/>
                <a:gd name="T57" fmla="*/ 216 h 220"/>
                <a:gd name="T58" fmla="*/ 168 w 270"/>
                <a:gd name="T59" fmla="*/ 118 h 220"/>
                <a:gd name="T60" fmla="*/ 177 w 270"/>
                <a:gd name="T61" fmla="*/ 82 h 220"/>
                <a:gd name="T62" fmla="*/ 210 w 270"/>
                <a:gd name="T63" fmla="*/ 88 h 220"/>
                <a:gd name="T64" fmla="*/ 211 w 270"/>
                <a:gd name="T65" fmla="*/ 87 h 220"/>
                <a:gd name="T66" fmla="*/ 223 w 270"/>
                <a:gd name="T67" fmla="*/ 93 h 220"/>
                <a:gd name="T68" fmla="*/ 240 w 270"/>
                <a:gd name="T69" fmla="*/ 88 h 220"/>
                <a:gd name="T70" fmla="*/ 247 w 270"/>
                <a:gd name="T71" fmla="*/ 80 h 220"/>
                <a:gd name="T72" fmla="*/ 246 w 270"/>
                <a:gd name="T73" fmla="*/ 86 h 220"/>
                <a:gd name="T74" fmla="*/ 251 w 270"/>
                <a:gd name="T75" fmla="*/ 81 h 220"/>
                <a:gd name="T76" fmla="*/ 250 w 270"/>
                <a:gd name="T77" fmla="*/ 86 h 220"/>
                <a:gd name="T78" fmla="*/ 255 w 270"/>
                <a:gd name="T79" fmla="*/ 78 h 220"/>
                <a:gd name="T80" fmla="*/ 258 w 270"/>
                <a:gd name="T81" fmla="*/ 81 h 220"/>
                <a:gd name="T82" fmla="*/ 258 w 270"/>
                <a:gd name="T83" fmla="*/ 79 h 220"/>
                <a:gd name="T84" fmla="*/ 97 w 270"/>
                <a:gd name="T85" fmla="*/ 66 h 220"/>
                <a:gd name="T86" fmla="*/ 65 w 270"/>
                <a:gd name="T87" fmla="*/ 76 h 220"/>
                <a:gd name="T88" fmla="*/ 58 w 270"/>
                <a:gd name="T89" fmla="*/ 62 h 220"/>
                <a:gd name="T90" fmla="*/ 53 w 270"/>
                <a:gd name="T91" fmla="*/ 57 h 220"/>
                <a:gd name="T92" fmla="*/ 54 w 270"/>
                <a:gd name="T93" fmla="*/ 52 h 220"/>
                <a:gd name="T94" fmla="*/ 31 w 270"/>
                <a:gd name="T95" fmla="*/ 52 h 220"/>
                <a:gd name="T96" fmla="*/ 42 w 270"/>
                <a:gd name="T97" fmla="*/ 16 h 220"/>
                <a:gd name="T98" fmla="*/ 64 w 270"/>
                <a:gd name="T99" fmla="*/ 22 h 220"/>
                <a:gd name="T100" fmla="*/ 79 w 270"/>
                <a:gd name="T101" fmla="*/ 34 h 220"/>
                <a:gd name="T102" fmla="*/ 210 w 270"/>
                <a:gd name="T103" fmla="*/ 70 h 220"/>
                <a:gd name="T104" fmla="*/ 207 w 270"/>
                <a:gd name="T105" fmla="*/ 76 h 220"/>
                <a:gd name="T106" fmla="*/ 202 w 270"/>
                <a:gd name="T107" fmla="*/ 76 h 220"/>
                <a:gd name="T108" fmla="*/ 194 w 270"/>
                <a:gd name="T109" fmla="*/ 37 h 220"/>
                <a:gd name="T110" fmla="*/ 210 w 270"/>
                <a:gd name="T111" fmla="*/ 22 h 220"/>
                <a:gd name="T112" fmla="*/ 230 w 270"/>
                <a:gd name="T113" fmla="*/ 16 h 220"/>
                <a:gd name="T114" fmla="*/ 232 w 270"/>
                <a:gd name="T115" fmla="*/ 54 h 220"/>
                <a:gd name="T116" fmla="*/ 219 w 270"/>
                <a:gd name="T117" fmla="*/ 52 h 220"/>
                <a:gd name="T118" fmla="*/ 222 w 270"/>
                <a:gd name="T119" fmla="*/ 56 h 220"/>
                <a:gd name="T120" fmla="*/ 221 w 270"/>
                <a:gd name="T121" fmla="*/ 5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0" h="220">
                  <a:moveTo>
                    <a:pt x="262" y="56"/>
                  </a:moveTo>
                  <a:cubicBezTo>
                    <a:pt x="266" y="50"/>
                    <a:pt x="270" y="44"/>
                    <a:pt x="269" y="34"/>
                  </a:cubicBezTo>
                  <a:cubicBezTo>
                    <a:pt x="268" y="19"/>
                    <a:pt x="258" y="15"/>
                    <a:pt x="255" y="14"/>
                  </a:cubicBezTo>
                  <a:cubicBezTo>
                    <a:pt x="251" y="12"/>
                    <a:pt x="249" y="10"/>
                    <a:pt x="248" y="8"/>
                  </a:cubicBezTo>
                  <a:cubicBezTo>
                    <a:pt x="246" y="7"/>
                    <a:pt x="245" y="5"/>
                    <a:pt x="242" y="3"/>
                  </a:cubicBezTo>
                  <a:cubicBezTo>
                    <a:pt x="239" y="1"/>
                    <a:pt x="236" y="0"/>
                    <a:pt x="233" y="0"/>
                  </a:cubicBezTo>
                  <a:cubicBezTo>
                    <a:pt x="228" y="0"/>
                    <a:pt x="223" y="3"/>
                    <a:pt x="218" y="7"/>
                  </a:cubicBezTo>
                  <a:cubicBezTo>
                    <a:pt x="217" y="7"/>
                    <a:pt x="216" y="8"/>
                    <a:pt x="216" y="8"/>
                  </a:cubicBezTo>
                  <a:cubicBezTo>
                    <a:pt x="211" y="12"/>
                    <a:pt x="210" y="12"/>
                    <a:pt x="199" y="13"/>
                  </a:cubicBezTo>
                  <a:cubicBezTo>
                    <a:pt x="189" y="14"/>
                    <a:pt x="187" y="18"/>
                    <a:pt x="184" y="27"/>
                  </a:cubicBezTo>
                  <a:cubicBezTo>
                    <a:pt x="183" y="35"/>
                    <a:pt x="179" y="42"/>
                    <a:pt x="165" y="42"/>
                  </a:cubicBezTo>
                  <a:cubicBezTo>
                    <a:pt x="162" y="42"/>
                    <a:pt x="158" y="42"/>
                    <a:pt x="154" y="41"/>
                  </a:cubicBezTo>
                  <a:cubicBezTo>
                    <a:pt x="148" y="39"/>
                    <a:pt x="143" y="39"/>
                    <a:pt x="138" y="39"/>
                  </a:cubicBezTo>
                  <a:cubicBezTo>
                    <a:pt x="131" y="39"/>
                    <a:pt x="125" y="40"/>
                    <a:pt x="117" y="42"/>
                  </a:cubicBezTo>
                  <a:cubicBezTo>
                    <a:pt x="114" y="42"/>
                    <a:pt x="111" y="42"/>
                    <a:pt x="108" y="42"/>
                  </a:cubicBezTo>
                  <a:cubicBezTo>
                    <a:pt x="98" y="42"/>
                    <a:pt x="92" y="38"/>
                    <a:pt x="89" y="30"/>
                  </a:cubicBezTo>
                  <a:cubicBezTo>
                    <a:pt x="87" y="18"/>
                    <a:pt x="85" y="14"/>
                    <a:pt x="72" y="13"/>
                  </a:cubicBezTo>
                  <a:cubicBezTo>
                    <a:pt x="64" y="13"/>
                    <a:pt x="62" y="11"/>
                    <a:pt x="58" y="8"/>
                  </a:cubicBezTo>
                  <a:cubicBezTo>
                    <a:pt x="57" y="8"/>
                    <a:pt x="56" y="7"/>
                    <a:pt x="54" y="6"/>
                  </a:cubicBezTo>
                  <a:cubicBezTo>
                    <a:pt x="50" y="3"/>
                    <a:pt x="46" y="0"/>
                    <a:pt x="41" y="0"/>
                  </a:cubicBezTo>
                  <a:cubicBezTo>
                    <a:pt x="38" y="0"/>
                    <a:pt x="36" y="1"/>
                    <a:pt x="34" y="2"/>
                  </a:cubicBezTo>
                  <a:cubicBezTo>
                    <a:pt x="29" y="4"/>
                    <a:pt x="28" y="6"/>
                    <a:pt x="26" y="8"/>
                  </a:cubicBezTo>
                  <a:cubicBezTo>
                    <a:pt x="25" y="9"/>
                    <a:pt x="24" y="11"/>
                    <a:pt x="22" y="12"/>
                  </a:cubicBezTo>
                  <a:cubicBezTo>
                    <a:pt x="20" y="13"/>
                    <a:pt x="19" y="13"/>
                    <a:pt x="18" y="14"/>
                  </a:cubicBezTo>
                  <a:cubicBezTo>
                    <a:pt x="13" y="16"/>
                    <a:pt x="9" y="19"/>
                    <a:pt x="5" y="28"/>
                  </a:cubicBezTo>
                  <a:cubicBezTo>
                    <a:pt x="0" y="40"/>
                    <a:pt x="7" y="50"/>
                    <a:pt x="10" y="55"/>
                  </a:cubicBezTo>
                  <a:cubicBezTo>
                    <a:pt x="11" y="55"/>
                    <a:pt x="11" y="55"/>
                    <a:pt x="11" y="55"/>
                  </a:cubicBezTo>
                  <a:cubicBezTo>
                    <a:pt x="15" y="61"/>
                    <a:pt x="20" y="68"/>
                    <a:pt x="16" y="78"/>
                  </a:cubicBezTo>
                  <a:cubicBezTo>
                    <a:pt x="15" y="78"/>
                    <a:pt x="15" y="80"/>
                    <a:pt x="15" y="81"/>
                  </a:cubicBezTo>
                  <a:cubicBezTo>
                    <a:pt x="16" y="81"/>
                    <a:pt x="16" y="81"/>
                    <a:pt x="16" y="81"/>
                  </a:cubicBezTo>
                  <a:cubicBezTo>
                    <a:pt x="16" y="81"/>
                    <a:pt x="17" y="80"/>
                    <a:pt x="18" y="78"/>
                  </a:cubicBezTo>
                  <a:cubicBezTo>
                    <a:pt x="18" y="79"/>
                    <a:pt x="18" y="79"/>
                    <a:pt x="18" y="79"/>
                  </a:cubicBezTo>
                  <a:cubicBezTo>
                    <a:pt x="18" y="79"/>
                    <a:pt x="18" y="79"/>
                    <a:pt x="18" y="79"/>
                  </a:cubicBezTo>
                  <a:cubicBezTo>
                    <a:pt x="18" y="80"/>
                    <a:pt x="19" y="83"/>
                    <a:pt x="21" y="85"/>
                  </a:cubicBezTo>
                  <a:cubicBezTo>
                    <a:pt x="22" y="86"/>
                    <a:pt x="22" y="86"/>
                    <a:pt x="23" y="86"/>
                  </a:cubicBezTo>
                  <a:cubicBezTo>
                    <a:pt x="23" y="86"/>
                    <a:pt x="23" y="86"/>
                    <a:pt x="23" y="86"/>
                  </a:cubicBezTo>
                  <a:cubicBezTo>
                    <a:pt x="24" y="86"/>
                    <a:pt x="23" y="84"/>
                    <a:pt x="22" y="83"/>
                  </a:cubicBezTo>
                  <a:cubicBezTo>
                    <a:pt x="22" y="82"/>
                    <a:pt x="22" y="81"/>
                    <a:pt x="22" y="80"/>
                  </a:cubicBezTo>
                  <a:cubicBezTo>
                    <a:pt x="22" y="82"/>
                    <a:pt x="23" y="84"/>
                    <a:pt x="25" y="85"/>
                  </a:cubicBezTo>
                  <a:cubicBezTo>
                    <a:pt x="26" y="86"/>
                    <a:pt x="26" y="86"/>
                    <a:pt x="27" y="86"/>
                  </a:cubicBezTo>
                  <a:cubicBezTo>
                    <a:pt x="27" y="85"/>
                    <a:pt x="27" y="84"/>
                    <a:pt x="26" y="83"/>
                  </a:cubicBezTo>
                  <a:cubicBezTo>
                    <a:pt x="26" y="82"/>
                    <a:pt x="25" y="81"/>
                    <a:pt x="25" y="80"/>
                  </a:cubicBezTo>
                  <a:cubicBezTo>
                    <a:pt x="25" y="80"/>
                    <a:pt x="26" y="81"/>
                    <a:pt x="26" y="81"/>
                  </a:cubicBezTo>
                  <a:cubicBezTo>
                    <a:pt x="26" y="82"/>
                    <a:pt x="27" y="83"/>
                    <a:pt x="27" y="84"/>
                  </a:cubicBezTo>
                  <a:cubicBezTo>
                    <a:pt x="28" y="86"/>
                    <a:pt x="31" y="88"/>
                    <a:pt x="33" y="88"/>
                  </a:cubicBezTo>
                  <a:cubicBezTo>
                    <a:pt x="34" y="90"/>
                    <a:pt x="37" y="91"/>
                    <a:pt x="40" y="91"/>
                  </a:cubicBezTo>
                  <a:cubicBezTo>
                    <a:pt x="41" y="91"/>
                    <a:pt x="43" y="91"/>
                    <a:pt x="44" y="90"/>
                  </a:cubicBezTo>
                  <a:cubicBezTo>
                    <a:pt x="45" y="92"/>
                    <a:pt x="47" y="93"/>
                    <a:pt x="50" y="93"/>
                  </a:cubicBezTo>
                  <a:cubicBezTo>
                    <a:pt x="51" y="93"/>
                    <a:pt x="53" y="93"/>
                    <a:pt x="54" y="92"/>
                  </a:cubicBezTo>
                  <a:cubicBezTo>
                    <a:pt x="55" y="92"/>
                    <a:pt x="55" y="92"/>
                    <a:pt x="55" y="92"/>
                  </a:cubicBezTo>
                  <a:cubicBezTo>
                    <a:pt x="59" y="92"/>
                    <a:pt x="61" y="90"/>
                    <a:pt x="61" y="88"/>
                  </a:cubicBezTo>
                  <a:cubicBezTo>
                    <a:pt x="62" y="88"/>
                    <a:pt x="62" y="88"/>
                    <a:pt x="62" y="88"/>
                  </a:cubicBezTo>
                  <a:cubicBezTo>
                    <a:pt x="69" y="83"/>
                    <a:pt x="78" y="80"/>
                    <a:pt x="91" y="78"/>
                  </a:cubicBezTo>
                  <a:cubicBezTo>
                    <a:pt x="94" y="78"/>
                    <a:pt x="95" y="78"/>
                    <a:pt x="96" y="79"/>
                  </a:cubicBezTo>
                  <a:cubicBezTo>
                    <a:pt x="96" y="80"/>
                    <a:pt x="96" y="80"/>
                    <a:pt x="96" y="80"/>
                  </a:cubicBezTo>
                  <a:cubicBezTo>
                    <a:pt x="95" y="83"/>
                    <a:pt x="95" y="83"/>
                    <a:pt x="95" y="83"/>
                  </a:cubicBezTo>
                  <a:cubicBezTo>
                    <a:pt x="95" y="83"/>
                    <a:pt x="95" y="83"/>
                    <a:pt x="95" y="83"/>
                  </a:cubicBezTo>
                  <a:cubicBezTo>
                    <a:pt x="95" y="91"/>
                    <a:pt x="94" y="100"/>
                    <a:pt x="97" y="105"/>
                  </a:cubicBezTo>
                  <a:cubicBezTo>
                    <a:pt x="98" y="109"/>
                    <a:pt x="101" y="112"/>
                    <a:pt x="104" y="116"/>
                  </a:cubicBezTo>
                  <a:cubicBezTo>
                    <a:pt x="108" y="121"/>
                    <a:pt x="112" y="126"/>
                    <a:pt x="113" y="132"/>
                  </a:cubicBezTo>
                  <a:cubicBezTo>
                    <a:pt x="114" y="136"/>
                    <a:pt x="113" y="141"/>
                    <a:pt x="112" y="146"/>
                  </a:cubicBezTo>
                  <a:cubicBezTo>
                    <a:pt x="111" y="153"/>
                    <a:pt x="111" y="160"/>
                    <a:pt x="112" y="166"/>
                  </a:cubicBezTo>
                  <a:cubicBezTo>
                    <a:pt x="114" y="171"/>
                    <a:pt x="115" y="176"/>
                    <a:pt x="117" y="180"/>
                  </a:cubicBezTo>
                  <a:cubicBezTo>
                    <a:pt x="119" y="185"/>
                    <a:pt x="121" y="190"/>
                    <a:pt x="122" y="194"/>
                  </a:cubicBezTo>
                  <a:cubicBezTo>
                    <a:pt x="124" y="202"/>
                    <a:pt x="124" y="210"/>
                    <a:pt x="123" y="216"/>
                  </a:cubicBezTo>
                  <a:cubicBezTo>
                    <a:pt x="123" y="218"/>
                    <a:pt x="123" y="219"/>
                    <a:pt x="123" y="220"/>
                  </a:cubicBezTo>
                  <a:cubicBezTo>
                    <a:pt x="124" y="220"/>
                    <a:pt x="124" y="220"/>
                    <a:pt x="124" y="220"/>
                  </a:cubicBezTo>
                  <a:cubicBezTo>
                    <a:pt x="124" y="220"/>
                    <a:pt x="125" y="220"/>
                    <a:pt x="125" y="220"/>
                  </a:cubicBezTo>
                  <a:cubicBezTo>
                    <a:pt x="125" y="220"/>
                    <a:pt x="125" y="220"/>
                    <a:pt x="125" y="220"/>
                  </a:cubicBezTo>
                  <a:cubicBezTo>
                    <a:pt x="126" y="219"/>
                    <a:pt x="126" y="219"/>
                    <a:pt x="126" y="219"/>
                  </a:cubicBezTo>
                  <a:cubicBezTo>
                    <a:pt x="126" y="219"/>
                    <a:pt x="126" y="219"/>
                    <a:pt x="126" y="219"/>
                  </a:cubicBezTo>
                  <a:cubicBezTo>
                    <a:pt x="126" y="219"/>
                    <a:pt x="126" y="219"/>
                    <a:pt x="126" y="219"/>
                  </a:cubicBezTo>
                  <a:cubicBezTo>
                    <a:pt x="127" y="219"/>
                    <a:pt x="127" y="219"/>
                    <a:pt x="127" y="219"/>
                  </a:cubicBezTo>
                  <a:cubicBezTo>
                    <a:pt x="127" y="218"/>
                    <a:pt x="127" y="218"/>
                    <a:pt x="127" y="218"/>
                  </a:cubicBezTo>
                  <a:cubicBezTo>
                    <a:pt x="129" y="217"/>
                    <a:pt x="133" y="216"/>
                    <a:pt x="137" y="216"/>
                  </a:cubicBezTo>
                  <a:cubicBezTo>
                    <a:pt x="140" y="216"/>
                    <a:pt x="143" y="217"/>
                    <a:pt x="146" y="218"/>
                  </a:cubicBezTo>
                  <a:cubicBezTo>
                    <a:pt x="146" y="218"/>
                    <a:pt x="146" y="218"/>
                    <a:pt x="146" y="218"/>
                  </a:cubicBezTo>
                  <a:cubicBezTo>
                    <a:pt x="146" y="219"/>
                    <a:pt x="146" y="219"/>
                    <a:pt x="146" y="219"/>
                  </a:cubicBezTo>
                  <a:cubicBezTo>
                    <a:pt x="146" y="218"/>
                    <a:pt x="146" y="218"/>
                    <a:pt x="146" y="218"/>
                  </a:cubicBezTo>
                  <a:cubicBezTo>
                    <a:pt x="147" y="219"/>
                    <a:pt x="147" y="219"/>
                    <a:pt x="147" y="219"/>
                  </a:cubicBezTo>
                  <a:cubicBezTo>
                    <a:pt x="147" y="219"/>
                    <a:pt x="147" y="219"/>
                    <a:pt x="147" y="219"/>
                  </a:cubicBezTo>
                  <a:cubicBezTo>
                    <a:pt x="147" y="219"/>
                    <a:pt x="147" y="219"/>
                    <a:pt x="147" y="219"/>
                  </a:cubicBezTo>
                  <a:cubicBezTo>
                    <a:pt x="148" y="219"/>
                    <a:pt x="148" y="219"/>
                    <a:pt x="148" y="219"/>
                  </a:cubicBezTo>
                  <a:cubicBezTo>
                    <a:pt x="148" y="219"/>
                    <a:pt x="148" y="219"/>
                    <a:pt x="148" y="219"/>
                  </a:cubicBezTo>
                  <a:cubicBezTo>
                    <a:pt x="148" y="220"/>
                    <a:pt x="149" y="220"/>
                    <a:pt x="149" y="220"/>
                  </a:cubicBezTo>
                  <a:cubicBezTo>
                    <a:pt x="150" y="219"/>
                    <a:pt x="150" y="219"/>
                    <a:pt x="150" y="219"/>
                  </a:cubicBezTo>
                  <a:cubicBezTo>
                    <a:pt x="150" y="219"/>
                    <a:pt x="150" y="218"/>
                    <a:pt x="150" y="216"/>
                  </a:cubicBezTo>
                  <a:cubicBezTo>
                    <a:pt x="150" y="214"/>
                    <a:pt x="148" y="197"/>
                    <a:pt x="155" y="181"/>
                  </a:cubicBezTo>
                  <a:cubicBezTo>
                    <a:pt x="161" y="167"/>
                    <a:pt x="163" y="162"/>
                    <a:pt x="160" y="146"/>
                  </a:cubicBezTo>
                  <a:cubicBezTo>
                    <a:pt x="158" y="131"/>
                    <a:pt x="163" y="125"/>
                    <a:pt x="168" y="118"/>
                  </a:cubicBezTo>
                  <a:cubicBezTo>
                    <a:pt x="169" y="117"/>
                    <a:pt x="169" y="116"/>
                    <a:pt x="170" y="116"/>
                  </a:cubicBezTo>
                  <a:cubicBezTo>
                    <a:pt x="176" y="108"/>
                    <a:pt x="179" y="102"/>
                    <a:pt x="177" y="86"/>
                  </a:cubicBezTo>
                  <a:cubicBezTo>
                    <a:pt x="177" y="85"/>
                    <a:pt x="177" y="83"/>
                    <a:pt x="177" y="82"/>
                  </a:cubicBezTo>
                  <a:cubicBezTo>
                    <a:pt x="177" y="81"/>
                    <a:pt x="177" y="80"/>
                    <a:pt x="177" y="79"/>
                  </a:cubicBezTo>
                  <a:cubicBezTo>
                    <a:pt x="177" y="78"/>
                    <a:pt x="178" y="78"/>
                    <a:pt x="181" y="78"/>
                  </a:cubicBezTo>
                  <a:cubicBezTo>
                    <a:pt x="194" y="80"/>
                    <a:pt x="203" y="83"/>
                    <a:pt x="210" y="88"/>
                  </a:cubicBezTo>
                  <a:cubicBezTo>
                    <a:pt x="211" y="88"/>
                    <a:pt x="211" y="88"/>
                    <a:pt x="211" y="88"/>
                  </a:cubicBezTo>
                  <a:cubicBezTo>
                    <a:pt x="211" y="88"/>
                    <a:pt x="211" y="88"/>
                    <a:pt x="211" y="88"/>
                  </a:cubicBezTo>
                  <a:cubicBezTo>
                    <a:pt x="211" y="87"/>
                    <a:pt x="211" y="87"/>
                    <a:pt x="211" y="87"/>
                  </a:cubicBezTo>
                  <a:cubicBezTo>
                    <a:pt x="212" y="89"/>
                    <a:pt x="213" y="92"/>
                    <a:pt x="218" y="92"/>
                  </a:cubicBezTo>
                  <a:cubicBezTo>
                    <a:pt x="219" y="92"/>
                    <a:pt x="219" y="92"/>
                    <a:pt x="219" y="92"/>
                  </a:cubicBezTo>
                  <a:cubicBezTo>
                    <a:pt x="220" y="93"/>
                    <a:pt x="221" y="93"/>
                    <a:pt x="223" y="93"/>
                  </a:cubicBezTo>
                  <a:cubicBezTo>
                    <a:pt x="225" y="93"/>
                    <a:pt x="228" y="92"/>
                    <a:pt x="229" y="90"/>
                  </a:cubicBezTo>
                  <a:cubicBezTo>
                    <a:pt x="230" y="91"/>
                    <a:pt x="231" y="91"/>
                    <a:pt x="233" y="91"/>
                  </a:cubicBezTo>
                  <a:cubicBezTo>
                    <a:pt x="236" y="91"/>
                    <a:pt x="239" y="90"/>
                    <a:pt x="240" y="88"/>
                  </a:cubicBezTo>
                  <a:cubicBezTo>
                    <a:pt x="240" y="88"/>
                    <a:pt x="240" y="88"/>
                    <a:pt x="240" y="88"/>
                  </a:cubicBezTo>
                  <a:cubicBezTo>
                    <a:pt x="242" y="88"/>
                    <a:pt x="245" y="86"/>
                    <a:pt x="246" y="84"/>
                  </a:cubicBezTo>
                  <a:cubicBezTo>
                    <a:pt x="246" y="83"/>
                    <a:pt x="247" y="82"/>
                    <a:pt x="247" y="80"/>
                  </a:cubicBezTo>
                  <a:cubicBezTo>
                    <a:pt x="247" y="80"/>
                    <a:pt x="248" y="79"/>
                    <a:pt x="248" y="79"/>
                  </a:cubicBezTo>
                  <a:cubicBezTo>
                    <a:pt x="248" y="80"/>
                    <a:pt x="248" y="82"/>
                    <a:pt x="247" y="83"/>
                  </a:cubicBezTo>
                  <a:cubicBezTo>
                    <a:pt x="247" y="84"/>
                    <a:pt x="246" y="85"/>
                    <a:pt x="246" y="86"/>
                  </a:cubicBezTo>
                  <a:cubicBezTo>
                    <a:pt x="247" y="86"/>
                    <a:pt x="247" y="86"/>
                    <a:pt x="247" y="86"/>
                  </a:cubicBezTo>
                  <a:cubicBezTo>
                    <a:pt x="247" y="86"/>
                    <a:pt x="247" y="86"/>
                    <a:pt x="247" y="86"/>
                  </a:cubicBezTo>
                  <a:cubicBezTo>
                    <a:pt x="249" y="86"/>
                    <a:pt x="250" y="84"/>
                    <a:pt x="251" y="81"/>
                  </a:cubicBezTo>
                  <a:cubicBezTo>
                    <a:pt x="251" y="82"/>
                    <a:pt x="251" y="83"/>
                    <a:pt x="250" y="84"/>
                  </a:cubicBezTo>
                  <a:cubicBezTo>
                    <a:pt x="250" y="85"/>
                    <a:pt x="249" y="86"/>
                    <a:pt x="250" y="86"/>
                  </a:cubicBezTo>
                  <a:cubicBezTo>
                    <a:pt x="250" y="86"/>
                    <a:pt x="250" y="86"/>
                    <a:pt x="250" y="86"/>
                  </a:cubicBezTo>
                  <a:cubicBezTo>
                    <a:pt x="250" y="86"/>
                    <a:pt x="250" y="86"/>
                    <a:pt x="250" y="86"/>
                  </a:cubicBezTo>
                  <a:cubicBezTo>
                    <a:pt x="252" y="86"/>
                    <a:pt x="254" y="82"/>
                    <a:pt x="255" y="78"/>
                  </a:cubicBezTo>
                  <a:cubicBezTo>
                    <a:pt x="255" y="78"/>
                    <a:pt x="255" y="78"/>
                    <a:pt x="255" y="78"/>
                  </a:cubicBezTo>
                  <a:cubicBezTo>
                    <a:pt x="255" y="77"/>
                    <a:pt x="255" y="77"/>
                    <a:pt x="255" y="77"/>
                  </a:cubicBezTo>
                  <a:cubicBezTo>
                    <a:pt x="256" y="81"/>
                    <a:pt x="257" y="81"/>
                    <a:pt x="258" y="81"/>
                  </a:cubicBezTo>
                  <a:cubicBezTo>
                    <a:pt x="258" y="81"/>
                    <a:pt x="258" y="81"/>
                    <a:pt x="258" y="81"/>
                  </a:cubicBezTo>
                  <a:cubicBezTo>
                    <a:pt x="258" y="81"/>
                    <a:pt x="258" y="81"/>
                    <a:pt x="258" y="81"/>
                  </a:cubicBezTo>
                  <a:cubicBezTo>
                    <a:pt x="258" y="81"/>
                    <a:pt x="258" y="81"/>
                    <a:pt x="258" y="81"/>
                  </a:cubicBezTo>
                  <a:cubicBezTo>
                    <a:pt x="258" y="81"/>
                    <a:pt x="258" y="80"/>
                    <a:pt x="258" y="79"/>
                  </a:cubicBezTo>
                  <a:cubicBezTo>
                    <a:pt x="257" y="76"/>
                    <a:pt x="254" y="70"/>
                    <a:pt x="258" y="62"/>
                  </a:cubicBezTo>
                  <a:cubicBezTo>
                    <a:pt x="259" y="60"/>
                    <a:pt x="261" y="58"/>
                    <a:pt x="262" y="56"/>
                  </a:cubicBezTo>
                  <a:moveTo>
                    <a:pt x="97" y="66"/>
                  </a:moveTo>
                  <a:cubicBezTo>
                    <a:pt x="97" y="66"/>
                    <a:pt x="97" y="66"/>
                    <a:pt x="97" y="66"/>
                  </a:cubicBezTo>
                  <a:cubicBezTo>
                    <a:pt x="91" y="75"/>
                    <a:pt x="78" y="76"/>
                    <a:pt x="71" y="76"/>
                  </a:cubicBezTo>
                  <a:cubicBezTo>
                    <a:pt x="68" y="76"/>
                    <a:pt x="66" y="76"/>
                    <a:pt x="65" y="76"/>
                  </a:cubicBezTo>
                  <a:cubicBezTo>
                    <a:pt x="65" y="75"/>
                    <a:pt x="65" y="74"/>
                    <a:pt x="65" y="73"/>
                  </a:cubicBezTo>
                  <a:cubicBezTo>
                    <a:pt x="65" y="72"/>
                    <a:pt x="64" y="71"/>
                    <a:pt x="63" y="70"/>
                  </a:cubicBezTo>
                  <a:cubicBezTo>
                    <a:pt x="63" y="69"/>
                    <a:pt x="62" y="64"/>
                    <a:pt x="58" y="62"/>
                  </a:cubicBezTo>
                  <a:cubicBezTo>
                    <a:pt x="57" y="60"/>
                    <a:pt x="55" y="59"/>
                    <a:pt x="52" y="58"/>
                  </a:cubicBezTo>
                  <a:cubicBezTo>
                    <a:pt x="52" y="58"/>
                    <a:pt x="52" y="58"/>
                    <a:pt x="52" y="58"/>
                  </a:cubicBezTo>
                  <a:cubicBezTo>
                    <a:pt x="53" y="57"/>
                    <a:pt x="53" y="57"/>
                    <a:pt x="53" y="57"/>
                  </a:cubicBezTo>
                  <a:cubicBezTo>
                    <a:pt x="53" y="56"/>
                    <a:pt x="52" y="56"/>
                    <a:pt x="50" y="56"/>
                  </a:cubicBezTo>
                  <a:cubicBezTo>
                    <a:pt x="53" y="55"/>
                    <a:pt x="55" y="53"/>
                    <a:pt x="55" y="52"/>
                  </a:cubicBezTo>
                  <a:cubicBezTo>
                    <a:pt x="55" y="52"/>
                    <a:pt x="55" y="52"/>
                    <a:pt x="54" y="52"/>
                  </a:cubicBezTo>
                  <a:cubicBezTo>
                    <a:pt x="54" y="52"/>
                    <a:pt x="54" y="52"/>
                    <a:pt x="54" y="52"/>
                  </a:cubicBezTo>
                  <a:cubicBezTo>
                    <a:pt x="54" y="52"/>
                    <a:pt x="49" y="54"/>
                    <a:pt x="42" y="54"/>
                  </a:cubicBezTo>
                  <a:cubicBezTo>
                    <a:pt x="38" y="54"/>
                    <a:pt x="34" y="54"/>
                    <a:pt x="31" y="52"/>
                  </a:cubicBezTo>
                  <a:cubicBezTo>
                    <a:pt x="26" y="50"/>
                    <a:pt x="22" y="46"/>
                    <a:pt x="21" y="41"/>
                  </a:cubicBezTo>
                  <a:cubicBezTo>
                    <a:pt x="19" y="36"/>
                    <a:pt x="20" y="31"/>
                    <a:pt x="24" y="26"/>
                  </a:cubicBezTo>
                  <a:cubicBezTo>
                    <a:pt x="28" y="20"/>
                    <a:pt x="36" y="16"/>
                    <a:pt x="42" y="16"/>
                  </a:cubicBezTo>
                  <a:cubicBezTo>
                    <a:pt x="45" y="16"/>
                    <a:pt x="48" y="17"/>
                    <a:pt x="50" y="19"/>
                  </a:cubicBezTo>
                  <a:cubicBezTo>
                    <a:pt x="53" y="22"/>
                    <a:pt x="55" y="23"/>
                    <a:pt x="58" y="23"/>
                  </a:cubicBezTo>
                  <a:cubicBezTo>
                    <a:pt x="60" y="23"/>
                    <a:pt x="61" y="23"/>
                    <a:pt x="64" y="22"/>
                  </a:cubicBezTo>
                  <a:cubicBezTo>
                    <a:pt x="65" y="22"/>
                    <a:pt x="66" y="21"/>
                    <a:pt x="67" y="21"/>
                  </a:cubicBezTo>
                  <a:cubicBezTo>
                    <a:pt x="72" y="21"/>
                    <a:pt x="78" y="24"/>
                    <a:pt x="79" y="30"/>
                  </a:cubicBezTo>
                  <a:cubicBezTo>
                    <a:pt x="79" y="32"/>
                    <a:pt x="79" y="33"/>
                    <a:pt x="79" y="34"/>
                  </a:cubicBezTo>
                  <a:cubicBezTo>
                    <a:pt x="80" y="42"/>
                    <a:pt x="81" y="48"/>
                    <a:pt x="89" y="52"/>
                  </a:cubicBezTo>
                  <a:cubicBezTo>
                    <a:pt x="97" y="56"/>
                    <a:pt x="98" y="60"/>
                    <a:pt x="97" y="66"/>
                  </a:cubicBezTo>
                  <a:moveTo>
                    <a:pt x="210" y="70"/>
                  </a:moveTo>
                  <a:cubicBezTo>
                    <a:pt x="209" y="71"/>
                    <a:pt x="208" y="72"/>
                    <a:pt x="208" y="73"/>
                  </a:cubicBezTo>
                  <a:cubicBezTo>
                    <a:pt x="207" y="74"/>
                    <a:pt x="207" y="75"/>
                    <a:pt x="207" y="76"/>
                  </a:cubicBezTo>
                  <a:cubicBezTo>
                    <a:pt x="207" y="76"/>
                    <a:pt x="207" y="76"/>
                    <a:pt x="207" y="76"/>
                  </a:cubicBezTo>
                  <a:cubicBezTo>
                    <a:pt x="207" y="76"/>
                    <a:pt x="207" y="76"/>
                    <a:pt x="207" y="76"/>
                  </a:cubicBezTo>
                  <a:cubicBezTo>
                    <a:pt x="207" y="76"/>
                    <a:pt x="207" y="76"/>
                    <a:pt x="207" y="76"/>
                  </a:cubicBezTo>
                  <a:cubicBezTo>
                    <a:pt x="207" y="76"/>
                    <a:pt x="205" y="76"/>
                    <a:pt x="202" y="76"/>
                  </a:cubicBezTo>
                  <a:cubicBezTo>
                    <a:pt x="195" y="76"/>
                    <a:pt x="182" y="75"/>
                    <a:pt x="175" y="67"/>
                  </a:cubicBezTo>
                  <a:cubicBezTo>
                    <a:pt x="176" y="61"/>
                    <a:pt x="177" y="56"/>
                    <a:pt x="182" y="53"/>
                  </a:cubicBezTo>
                  <a:cubicBezTo>
                    <a:pt x="191" y="49"/>
                    <a:pt x="192" y="46"/>
                    <a:pt x="194" y="37"/>
                  </a:cubicBezTo>
                  <a:cubicBezTo>
                    <a:pt x="195" y="26"/>
                    <a:pt x="199" y="22"/>
                    <a:pt x="206" y="22"/>
                  </a:cubicBezTo>
                  <a:cubicBezTo>
                    <a:pt x="207" y="22"/>
                    <a:pt x="208" y="22"/>
                    <a:pt x="209" y="22"/>
                  </a:cubicBezTo>
                  <a:cubicBezTo>
                    <a:pt x="210" y="22"/>
                    <a:pt x="210" y="22"/>
                    <a:pt x="210" y="22"/>
                  </a:cubicBezTo>
                  <a:cubicBezTo>
                    <a:pt x="212" y="23"/>
                    <a:pt x="215" y="23"/>
                    <a:pt x="216" y="23"/>
                  </a:cubicBezTo>
                  <a:cubicBezTo>
                    <a:pt x="219" y="23"/>
                    <a:pt x="221" y="22"/>
                    <a:pt x="225" y="18"/>
                  </a:cubicBezTo>
                  <a:cubicBezTo>
                    <a:pt x="226" y="17"/>
                    <a:pt x="228" y="16"/>
                    <a:pt x="230" y="16"/>
                  </a:cubicBezTo>
                  <a:cubicBezTo>
                    <a:pt x="235" y="16"/>
                    <a:pt x="241" y="19"/>
                    <a:pt x="245" y="22"/>
                  </a:cubicBezTo>
                  <a:cubicBezTo>
                    <a:pt x="252" y="28"/>
                    <a:pt x="254" y="34"/>
                    <a:pt x="253" y="40"/>
                  </a:cubicBezTo>
                  <a:cubicBezTo>
                    <a:pt x="251" y="45"/>
                    <a:pt x="246" y="54"/>
                    <a:pt x="232" y="54"/>
                  </a:cubicBezTo>
                  <a:cubicBezTo>
                    <a:pt x="228" y="54"/>
                    <a:pt x="223" y="53"/>
                    <a:pt x="219" y="52"/>
                  </a:cubicBezTo>
                  <a:cubicBezTo>
                    <a:pt x="219" y="52"/>
                    <a:pt x="219" y="52"/>
                    <a:pt x="219" y="52"/>
                  </a:cubicBezTo>
                  <a:cubicBezTo>
                    <a:pt x="219" y="52"/>
                    <a:pt x="219" y="52"/>
                    <a:pt x="219" y="52"/>
                  </a:cubicBezTo>
                  <a:cubicBezTo>
                    <a:pt x="218" y="52"/>
                    <a:pt x="218" y="52"/>
                    <a:pt x="218" y="52"/>
                  </a:cubicBezTo>
                  <a:cubicBezTo>
                    <a:pt x="218" y="53"/>
                    <a:pt x="220" y="55"/>
                    <a:pt x="223" y="56"/>
                  </a:cubicBezTo>
                  <a:cubicBezTo>
                    <a:pt x="223" y="56"/>
                    <a:pt x="223" y="56"/>
                    <a:pt x="222" y="56"/>
                  </a:cubicBezTo>
                  <a:cubicBezTo>
                    <a:pt x="221" y="56"/>
                    <a:pt x="220" y="56"/>
                    <a:pt x="220" y="56"/>
                  </a:cubicBezTo>
                  <a:cubicBezTo>
                    <a:pt x="220" y="57"/>
                    <a:pt x="220" y="57"/>
                    <a:pt x="220" y="57"/>
                  </a:cubicBezTo>
                  <a:cubicBezTo>
                    <a:pt x="221" y="58"/>
                    <a:pt x="221" y="58"/>
                    <a:pt x="221" y="58"/>
                  </a:cubicBezTo>
                  <a:cubicBezTo>
                    <a:pt x="218" y="59"/>
                    <a:pt x="216" y="60"/>
                    <a:pt x="215" y="62"/>
                  </a:cubicBezTo>
                  <a:cubicBezTo>
                    <a:pt x="211" y="64"/>
                    <a:pt x="210" y="69"/>
                    <a:pt x="210" y="70"/>
                  </a:cubicBezTo>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3" name="Freeform 8536">
              <a:extLst>
                <a:ext uri="{FF2B5EF4-FFF2-40B4-BE49-F238E27FC236}">
                  <a16:creationId xmlns:a16="http://schemas.microsoft.com/office/drawing/2014/main" id="{42773A99-6F7B-4FD4-9EB9-CF31E7CB56C5}"/>
                </a:ext>
              </a:extLst>
            </p:cNvPr>
            <p:cNvSpPr>
              <a:spLocks/>
            </p:cNvSpPr>
            <p:nvPr/>
          </p:nvSpPr>
          <p:spPr bwMode="auto">
            <a:xfrm>
              <a:off x="5835650" y="3995738"/>
              <a:ext cx="44450" cy="25400"/>
            </a:xfrm>
            <a:custGeom>
              <a:avLst/>
              <a:gdLst>
                <a:gd name="T0" fmla="*/ 4 w 37"/>
                <a:gd name="T1" fmla="*/ 10 h 22"/>
                <a:gd name="T2" fmla="*/ 37 w 37"/>
                <a:gd name="T3" fmla="*/ 0 h 22"/>
                <a:gd name="T4" fmla="*/ 35 w 37"/>
                <a:gd name="T5" fmla="*/ 15 h 22"/>
                <a:gd name="T6" fmla="*/ 30 w 37"/>
                <a:gd name="T7" fmla="*/ 12 h 22"/>
                <a:gd name="T8" fmla="*/ 1 w 37"/>
                <a:gd name="T9" fmla="*/ 22 h 22"/>
                <a:gd name="T10" fmla="*/ 4 w 37"/>
                <a:gd name="T11" fmla="*/ 10 h 22"/>
              </a:gdLst>
              <a:ahLst/>
              <a:cxnLst>
                <a:cxn ang="0">
                  <a:pos x="T0" y="T1"/>
                </a:cxn>
                <a:cxn ang="0">
                  <a:pos x="T2" y="T3"/>
                </a:cxn>
                <a:cxn ang="0">
                  <a:pos x="T4" y="T5"/>
                </a:cxn>
                <a:cxn ang="0">
                  <a:pos x="T6" y="T7"/>
                </a:cxn>
                <a:cxn ang="0">
                  <a:pos x="T8" y="T9"/>
                </a:cxn>
                <a:cxn ang="0">
                  <a:pos x="T10" y="T11"/>
                </a:cxn>
              </a:cxnLst>
              <a:rect l="0" t="0" r="r" b="b"/>
              <a:pathLst>
                <a:path w="37" h="22">
                  <a:moveTo>
                    <a:pt x="4" y="10"/>
                  </a:moveTo>
                  <a:cubicBezTo>
                    <a:pt x="4" y="10"/>
                    <a:pt x="27" y="13"/>
                    <a:pt x="37" y="0"/>
                  </a:cubicBezTo>
                  <a:cubicBezTo>
                    <a:pt x="36" y="5"/>
                    <a:pt x="35" y="15"/>
                    <a:pt x="35" y="15"/>
                  </a:cubicBezTo>
                  <a:cubicBezTo>
                    <a:pt x="35" y="15"/>
                    <a:pt x="37" y="11"/>
                    <a:pt x="30" y="12"/>
                  </a:cubicBezTo>
                  <a:cubicBezTo>
                    <a:pt x="23" y="12"/>
                    <a:pt x="10" y="14"/>
                    <a:pt x="1" y="22"/>
                  </a:cubicBezTo>
                  <a:cubicBezTo>
                    <a:pt x="0" y="18"/>
                    <a:pt x="2" y="13"/>
                    <a:pt x="4" y="10"/>
                  </a:cubicBezTo>
                </a:path>
              </a:pathLst>
            </a:custGeom>
            <a:solidFill>
              <a:srgbClr val="FFFE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4" name="Freeform 8537">
              <a:extLst>
                <a:ext uri="{FF2B5EF4-FFF2-40B4-BE49-F238E27FC236}">
                  <a16:creationId xmlns:a16="http://schemas.microsoft.com/office/drawing/2014/main" id="{15FC0D11-9D00-4DA0-B37B-6857BC69941F}"/>
                </a:ext>
              </a:extLst>
            </p:cNvPr>
            <p:cNvSpPr>
              <a:spLocks noEditPoints="1"/>
            </p:cNvSpPr>
            <p:nvPr/>
          </p:nvSpPr>
          <p:spPr bwMode="auto">
            <a:xfrm>
              <a:off x="5834063" y="3994150"/>
              <a:ext cx="46038" cy="26988"/>
            </a:xfrm>
            <a:custGeom>
              <a:avLst/>
              <a:gdLst>
                <a:gd name="T0" fmla="*/ 1 w 38"/>
                <a:gd name="T1" fmla="*/ 23 h 23"/>
                <a:gd name="T2" fmla="*/ 1 w 38"/>
                <a:gd name="T3" fmla="*/ 23 h 23"/>
                <a:gd name="T4" fmla="*/ 5 w 38"/>
                <a:gd name="T5" fmla="*/ 11 h 23"/>
                <a:gd name="T6" fmla="*/ 5 w 38"/>
                <a:gd name="T7" fmla="*/ 11 h 23"/>
                <a:gd name="T8" fmla="*/ 5 w 38"/>
                <a:gd name="T9" fmla="*/ 11 h 23"/>
                <a:gd name="T10" fmla="*/ 11 w 38"/>
                <a:gd name="T11" fmla="*/ 11 h 23"/>
                <a:gd name="T12" fmla="*/ 37 w 38"/>
                <a:gd name="T13" fmla="*/ 1 h 23"/>
                <a:gd name="T14" fmla="*/ 38 w 38"/>
                <a:gd name="T15" fmla="*/ 0 h 23"/>
                <a:gd name="T16" fmla="*/ 38 w 38"/>
                <a:gd name="T17" fmla="*/ 1 h 23"/>
                <a:gd name="T18" fmla="*/ 36 w 38"/>
                <a:gd name="T19" fmla="*/ 14 h 23"/>
                <a:gd name="T20" fmla="*/ 36 w 38"/>
                <a:gd name="T21" fmla="*/ 16 h 23"/>
                <a:gd name="T22" fmla="*/ 35 w 38"/>
                <a:gd name="T23" fmla="*/ 18 h 23"/>
                <a:gd name="T24" fmla="*/ 36 w 38"/>
                <a:gd name="T25" fmla="*/ 14 h 23"/>
                <a:gd name="T26" fmla="*/ 31 w 38"/>
                <a:gd name="T27" fmla="*/ 13 h 23"/>
                <a:gd name="T28" fmla="*/ 2 w 38"/>
                <a:gd name="T29" fmla="*/ 23 h 23"/>
                <a:gd name="T30" fmla="*/ 1 w 38"/>
                <a:gd name="T31" fmla="*/ 23 h 23"/>
                <a:gd name="T32" fmla="*/ 5 w 38"/>
                <a:gd name="T33" fmla="*/ 11 h 23"/>
                <a:gd name="T34" fmla="*/ 2 w 38"/>
                <a:gd name="T35" fmla="*/ 22 h 23"/>
                <a:gd name="T36" fmla="*/ 31 w 38"/>
                <a:gd name="T37" fmla="*/ 12 h 23"/>
                <a:gd name="T38" fmla="*/ 33 w 38"/>
                <a:gd name="T39" fmla="*/ 12 h 23"/>
                <a:gd name="T40" fmla="*/ 36 w 38"/>
                <a:gd name="T41" fmla="*/ 13 h 23"/>
                <a:gd name="T42" fmla="*/ 37 w 38"/>
                <a:gd name="T43" fmla="*/ 2 h 23"/>
                <a:gd name="T44" fmla="*/ 11 w 38"/>
                <a:gd name="T45" fmla="*/ 11 h 23"/>
                <a:gd name="T46" fmla="*/ 5 w 38"/>
                <a:gd name="T4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23">
                  <a:moveTo>
                    <a:pt x="1" y="23"/>
                  </a:moveTo>
                  <a:cubicBezTo>
                    <a:pt x="1" y="23"/>
                    <a:pt x="1" y="23"/>
                    <a:pt x="1" y="23"/>
                  </a:cubicBezTo>
                  <a:cubicBezTo>
                    <a:pt x="0" y="19"/>
                    <a:pt x="2" y="14"/>
                    <a:pt x="5" y="11"/>
                  </a:cubicBezTo>
                  <a:cubicBezTo>
                    <a:pt x="5" y="11"/>
                    <a:pt x="5" y="11"/>
                    <a:pt x="5" y="11"/>
                  </a:cubicBezTo>
                  <a:cubicBezTo>
                    <a:pt x="5" y="11"/>
                    <a:pt x="5" y="11"/>
                    <a:pt x="5" y="11"/>
                  </a:cubicBezTo>
                  <a:cubicBezTo>
                    <a:pt x="5" y="11"/>
                    <a:pt x="7" y="11"/>
                    <a:pt x="11" y="11"/>
                  </a:cubicBezTo>
                  <a:cubicBezTo>
                    <a:pt x="18" y="11"/>
                    <a:pt x="31" y="9"/>
                    <a:pt x="37" y="1"/>
                  </a:cubicBezTo>
                  <a:cubicBezTo>
                    <a:pt x="38" y="0"/>
                    <a:pt x="38" y="0"/>
                    <a:pt x="38" y="0"/>
                  </a:cubicBezTo>
                  <a:cubicBezTo>
                    <a:pt x="38" y="1"/>
                    <a:pt x="38" y="1"/>
                    <a:pt x="38" y="1"/>
                  </a:cubicBezTo>
                  <a:cubicBezTo>
                    <a:pt x="38" y="4"/>
                    <a:pt x="37" y="11"/>
                    <a:pt x="36" y="14"/>
                  </a:cubicBezTo>
                  <a:cubicBezTo>
                    <a:pt x="36" y="15"/>
                    <a:pt x="36" y="16"/>
                    <a:pt x="36" y="16"/>
                  </a:cubicBezTo>
                  <a:cubicBezTo>
                    <a:pt x="35" y="18"/>
                    <a:pt x="35" y="18"/>
                    <a:pt x="35" y="18"/>
                  </a:cubicBezTo>
                  <a:cubicBezTo>
                    <a:pt x="36" y="14"/>
                    <a:pt x="36" y="14"/>
                    <a:pt x="36" y="14"/>
                  </a:cubicBezTo>
                  <a:cubicBezTo>
                    <a:pt x="35" y="13"/>
                    <a:pt x="34" y="13"/>
                    <a:pt x="31" y="13"/>
                  </a:cubicBezTo>
                  <a:cubicBezTo>
                    <a:pt x="18" y="14"/>
                    <a:pt x="9" y="18"/>
                    <a:pt x="2" y="23"/>
                  </a:cubicBezTo>
                  <a:cubicBezTo>
                    <a:pt x="1" y="23"/>
                    <a:pt x="1" y="23"/>
                    <a:pt x="1" y="23"/>
                  </a:cubicBezTo>
                  <a:moveTo>
                    <a:pt x="5" y="11"/>
                  </a:moveTo>
                  <a:cubicBezTo>
                    <a:pt x="3" y="14"/>
                    <a:pt x="1" y="19"/>
                    <a:pt x="2" y="22"/>
                  </a:cubicBezTo>
                  <a:cubicBezTo>
                    <a:pt x="9" y="17"/>
                    <a:pt x="18" y="14"/>
                    <a:pt x="31" y="12"/>
                  </a:cubicBezTo>
                  <a:cubicBezTo>
                    <a:pt x="32" y="12"/>
                    <a:pt x="32" y="12"/>
                    <a:pt x="33" y="12"/>
                  </a:cubicBezTo>
                  <a:cubicBezTo>
                    <a:pt x="34" y="12"/>
                    <a:pt x="35" y="13"/>
                    <a:pt x="36" y="13"/>
                  </a:cubicBezTo>
                  <a:cubicBezTo>
                    <a:pt x="36" y="10"/>
                    <a:pt x="37" y="5"/>
                    <a:pt x="37" y="2"/>
                  </a:cubicBezTo>
                  <a:cubicBezTo>
                    <a:pt x="30" y="10"/>
                    <a:pt x="18" y="11"/>
                    <a:pt x="11" y="11"/>
                  </a:cubicBezTo>
                  <a:cubicBezTo>
                    <a:pt x="8" y="11"/>
                    <a:pt x="6" y="11"/>
                    <a:pt x="5" y="11"/>
                  </a:cubicBezTo>
                </a:path>
              </a:pathLst>
            </a:custGeom>
            <a:solidFill>
              <a:srgbClr val="E5E0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5" name="Freeform 8538">
              <a:extLst>
                <a:ext uri="{FF2B5EF4-FFF2-40B4-BE49-F238E27FC236}">
                  <a16:creationId xmlns:a16="http://schemas.microsoft.com/office/drawing/2014/main" id="{8C60ECB2-7BA2-4D5F-878F-A0D069F92AC7}"/>
                </a:ext>
              </a:extLst>
            </p:cNvPr>
            <p:cNvSpPr>
              <a:spLocks/>
            </p:cNvSpPr>
            <p:nvPr/>
          </p:nvSpPr>
          <p:spPr bwMode="auto">
            <a:xfrm>
              <a:off x="5837238" y="3995738"/>
              <a:ext cx="41275" cy="23813"/>
            </a:xfrm>
            <a:custGeom>
              <a:avLst/>
              <a:gdLst>
                <a:gd name="T0" fmla="*/ 35 w 35"/>
                <a:gd name="T1" fmla="*/ 0 h 20"/>
                <a:gd name="T2" fmla="*/ 34 w 35"/>
                <a:gd name="T3" fmla="*/ 2 h 20"/>
                <a:gd name="T4" fmla="*/ 33 w 35"/>
                <a:gd name="T5" fmla="*/ 4 h 20"/>
                <a:gd name="T6" fmla="*/ 23 w 35"/>
                <a:gd name="T7" fmla="*/ 9 h 20"/>
                <a:gd name="T8" fmla="*/ 14 w 35"/>
                <a:gd name="T9" fmla="*/ 12 h 20"/>
                <a:gd name="T10" fmla="*/ 9 w 35"/>
                <a:gd name="T11" fmla="*/ 13 h 20"/>
                <a:gd name="T12" fmla="*/ 8 w 35"/>
                <a:gd name="T13" fmla="*/ 13 h 20"/>
                <a:gd name="T14" fmla="*/ 6 w 35"/>
                <a:gd name="T15" fmla="*/ 9 h 20"/>
                <a:gd name="T16" fmla="*/ 3 w 35"/>
                <a:gd name="T17" fmla="*/ 9 h 20"/>
                <a:gd name="T18" fmla="*/ 3 w 35"/>
                <a:gd name="T19" fmla="*/ 12 h 20"/>
                <a:gd name="T20" fmla="*/ 0 w 35"/>
                <a:gd name="T21" fmla="*/ 19 h 20"/>
                <a:gd name="T22" fmla="*/ 0 w 35"/>
                <a:gd name="T23" fmla="*/ 20 h 20"/>
                <a:gd name="T24" fmla="*/ 29 w 35"/>
                <a:gd name="T25" fmla="*/ 10 h 20"/>
                <a:gd name="T26" fmla="*/ 31 w 35"/>
                <a:gd name="T27" fmla="*/ 10 h 20"/>
                <a:gd name="T28" fmla="*/ 34 w 35"/>
                <a:gd name="T29" fmla="*/ 11 h 20"/>
                <a:gd name="T30" fmla="*/ 35 w 35"/>
                <a:gd name="T31" fmla="*/ 4 h 20"/>
                <a:gd name="T32" fmla="*/ 35 w 35"/>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20">
                  <a:moveTo>
                    <a:pt x="35" y="0"/>
                  </a:moveTo>
                  <a:cubicBezTo>
                    <a:pt x="35" y="1"/>
                    <a:pt x="34" y="1"/>
                    <a:pt x="34" y="2"/>
                  </a:cubicBezTo>
                  <a:cubicBezTo>
                    <a:pt x="33" y="2"/>
                    <a:pt x="33" y="3"/>
                    <a:pt x="33" y="4"/>
                  </a:cubicBezTo>
                  <a:cubicBezTo>
                    <a:pt x="32" y="8"/>
                    <a:pt x="27" y="8"/>
                    <a:pt x="23" y="9"/>
                  </a:cubicBezTo>
                  <a:cubicBezTo>
                    <a:pt x="20" y="10"/>
                    <a:pt x="17" y="11"/>
                    <a:pt x="14" y="12"/>
                  </a:cubicBezTo>
                  <a:cubicBezTo>
                    <a:pt x="13" y="12"/>
                    <a:pt x="11" y="13"/>
                    <a:pt x="9" y="13"/>
                  </a:cubicBezTo>
                  <a:cubicBezTo>
                    <a:pt x="9" y="13"/>
                    <a:pt x="8" y="13"/>
                    <a:pt x="8" y="13"/>
                  </a:cubicBezTo>
                  <a:cubicBezTo>
                    <a:pt x="5" y="13"/>
                    <a:pt x="5" y="11"/>
                    <a:pt x="6" y="9"/>
                  </a:cubicBezTo>
                  <a:cubicBezTo>
                    <a:pt x="5" y="9"/>
                    <a:pt x="4" y="9"/>
                    <a:pt x="3" y="9"/>
                  </a:cubicBezTo>
                  <a:cubicBezTo>
                    <a:pt x="3" y="10"/>
                    <a:pt x="3" y="11"/>
                    <a:pt x="3" y="12"/>
                  </a:cubicBezTo>
                  <a:cubicBezTo>
                    <a:pt x="4" y="14"/>
                    <a:pt x="2" y="18"/>
                    <a:pt x="0" y="19"/>
                  </a:cubicBezTo>
                  <a:cubicBezTo>
                    <a:pt x="0" y="19"/>
                    <a:pt x="0" y="19"/>
                    <a:pt x="0" y="20"/>
                  </a:cubicBezTo>
                  <a:cubicBezTo>
                    <a:pt x="7" y="15"/>
                    <a:pt x="16" y="12"/>
                    <a:pt x="29" y="10"/>
                  </a:cubicBezTo>
                  <a:cubicBezTo>
                    <a:pt x="30" y="10"/>
                    <a:pt x="30" y="10"/>
                    <a:pt x="31" y="10"/>
                  </a:cubicBezTo>
                  <a:cubicBezTo>
                    <a:pt x="32" y="10"/>
                    <a:pt x="33" y="11"/>
                    <a:pt x="34" y="11"/>
                  </a:cubicBezTo>
                  <a:cubicBezTo>
                    <a:pt x="34" y="8"/>
                    <a:pt x="34" y="6"/>
                    <a:pt x="35" y="4"/>
                  </a:cubicBezTo>
                  <a:cubicBezTo>
                    <a:pt x="35" y="2"/>
                    <a:pt x="35" y="1"/>
                    <a:pt x="35" y="0"/>
                  </a:cubicBezTo>
                </a:path>
              </a:pathLst>
            </a:custGeom>
            <a:solidFill>
              <a:srgbClr val="F3F1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6" name="Freeform 8539">
              <a:extLst>
                <a:ext uri="{FF2B5EF4-FFF2-40B4-BE49-F238E27FC236}">
                  <a16:creationId xmlns:a16="http://schemas.microsoft.com/office/drawing/2014/main" id="{0D0BD635-8863-40AB-A4F4-A7796750308B}"/>
                </a:ext>
              </a:extLst>
            </p:cNvPr>
            <p:cNvSpPr>
              <a:spLocks noEditPoints="1"/>
            </p:cNvSpPr>
            <p:nvPr/>
          </p:nvSpPr>
          <p:spPr bwMode="auto">
            <a:xfrm>
              <a:off x="5837238" y="3995738"/>
              <a:ext cx="41275" cy="25400"/>
            </a:xfrm>
            <a:custGeom>
              <a:avLst/>
              <a:gdLst>
                <a:gd name="T0" fmla="*/ 31 w 35"/>
                <a:gd name="T1" fmla="*/ 11 h 22"/>
                <a:gd name="T2" fmla="*/ 29 w 35"/>
                <a:gd name="T3" fmla="*/ 11 h 22"/>
                <a:gd name="T4" fmla="*/ 0 w 35"/>
                <a:gd name="T5" fmla="*/ 21 h 22"/>
                <a:gd name="T6" fmla="*/ 0 w 35"/>
                <a:gd name="T7" fmla="*/ 22 h 22"/>
                <a:gd name="T8" fmla="*/ 29 w 35"/>
                <a:gd name="T9" fmla="*/ 12 h 22"/>
                <a:gd name="T10" fmla="*/ 31 w 35"/>
                <a:gd name="T11" fmla="*/ 12 h 22"/>
                <a:gd name="T12" fmla="*/ 34 w 35"/>
                <a:gd name="T13" fmla="*/ 13 h 22"/>
                <a:gd name="T14" fmla="*/ 34 w 35"/>
                <a:gd name="T15" fmla="*/ 12 h 22"/>
                <a:gd name="T16" fmla="*/ 31 w 35"/>
                <a:gd name="T17" fmla="*/ 11 h 22"/>
                <a:gd name="T18" fmla="*/ 3 w 35"/>
                <a:gd name="T19" fmla="*/ 10 h 22"/>
                <a:gd name="T20" fmla="*/ 3 w 35"/>
                <a:gd name="T21" fmla="*/ 10 h 22"/>
                <a:gd name="T22" fmla="*/ 6 w 35"/>
                <a:gd name="T23" fmla="*/ 10 h 22"/>
                <a:gd name="T24" fmla="*/ 6 w 35"/>
                <a:gd name="T25" fmla="*/ 10 h 22"/>
                <a:gd name="T26" fmla="*/ 3 w 35"/>
                <a:gd name="T27" fmla="*/ 10 h 22"/>
                <a:gd name="T28" fmla="*/ 35 w 35"/>
                <a:gd name="T29" fmla="*/ 0 h 22"/>
                <a:gd name="T30" fmla="*/ 34 w 35"/>
                <a:gd name="T31" fmla="*/ 2 h 22"/>
                <a:gd name="T32" fmla="*/ 34 w 35"/>
                <a:gd name="T33" fmla="*/ 3 h 22"/>
                <a:gd name="T34" fmla="*/ 35 w 35"/>
                <a:gd name="T35" fmla="*/ 1 h 22"/>
                <a:gd name="T36" fmla="*/ 35 w 35"/>
                <a:gd name="T37" fmla="*/ 5 h 22"/>
                <a:gd name="T38" fmla="*/ 35 w 35"/>
                <a:gd name="T39" fmla="*/ 3 h 22"/>
                <a:gd name="T40" fmla="*/ 35 w 35"/>
                <a:gd name="T41" fmla="*/ 1 h 22"/>
                <a:gd name="T42" fmla="*/ 35 w 35"/>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22">
                  <a:moveTo>
                    <a:pt x="31" y="11"/>
                  </a:moveTo>
                  <a:cubicBezTo>
                    <a:pt x="30" y="11"/>
                    <a:pt x="30" y="11"/>
                    <a:pt x="29" y="11"/>
                  </a:cubicBezTo>
                  <a:cubicBezTo>
                    <a:pt x="16" y="13"/>
                    <a:pt x="7" y="16"/>
                    <a:pt x="0" y="21"/>
                  </a:cubicBezTo>
                  <a:cubicBezTo>
                    <a:pt x="0" y="21"/>
                    <a:pt x="0" y="21"/>
                    <a:pt x="0" y="22"/>
                  </a:cubicBezTo>
                  <a:cubicBezTo>
                    <a:pt x="9" y="14"/>
                    <a:pt x="22" y="12"/>
                    <a:pt x="29" y="12"/>
                  </a:cubicBezTo>
                  <a:cubicBezTo>
                    <a:pt x="30" y="12"/>
                    <a:pt x="30" y="12"/>
                    <a:pt x="31" y="12"/>
                  </a:cubicBezTo>
                  <a:cubicBezTo>
                    <a:pt x="32" y="12"/>
                    <a:pt x="33" y="12"/>
                    <a:pt x="34" y="13"/>
                  </a:cubicBezTo>
                  <a:cubicBezTo>
                    <a:pt x="34" y="13"/>
                    <a:pt x="34" y="12"/>
                    <a:pt x="34" y="12"/>
                  </a:cubicBezTo>
                  <a:cubicBezTo>
                    <a:pt x="33" y="12"/>
                    <a:pt x="32" y="11"/>
                    <a:pt x="31" y="11"/>
                  </a:cubicBezTo>
                  <a:moveTo>
                    <a:pt x="3" y="10"/>
                  </a:moveTo>
                  <a:cubicBezTo>
                    <a:pt x="3" y="10"/>
                    <a:pt x="3" y="10"/>
                    <a:pt x="3" y="10"/>
                  </a:cubicBezTo>
                  <a:cubicBezTo>
                    <a:pt x="4" y="10"/>
                    <a:pt x="5" y="10"/>
                    <a:pt x="6" y="10"/>
                  </a:cubicBezTo>
                  <a:cubicBezTo>
                    <a:pt x="6" y="10"/>
                    <a:pt x="6" y="10"/>
                    <a:pt x="6" y="10"/>
                  </a:cubicBezTo>
                  <a:cubicBezTo>
                    <a:pt x="5" y="10"/>
                    <a:pt x="4" y="10"/>
                    <a:pt x="3" y="10"/>
                  </a:cubicBezTo>
                  <a:moveTo>
                    <a:pt x="35" y="0"/>
                  </a:moveTo>
                  <a:cubicBezTo>
                    <a:pt x="35" y="1"/>
                    <a:pt x="34" y="1"/>
                    <a:pt x="34" y="2"/>
                  </a:cubicBezTo>
                  <a:cubicBezTo>
                    <a:pt x="34" y="2"/>
                    <a:pt x="34" y="2"/>
                    <a:pt x="34" y="3"/>
                  </a:cubicBezTo>
                  <a:cubicBezTo>
                    <a:pt x="34" y="2"/>
                    <a:pt x="35" y="2"/>
                    <a:pt x="35" y="1"/>
                  </a:cubicBezTo>
                  <a:cubicBezTo>
                    <a:pt x="35" y="2"/>
                    <a:pt x="35" y="3"/>
                    <a:pt x="35" y="5"/>
                  </a:cubicBezTo>
                  <a:cubicBezTo>
                    <a:pt x="35" y="4"/>
                    <a:pt x="35" y="3"/>
                    <a:pt x="35" y="3"/>
                  </a:cubicBezTo>
                  <a:cubicBezTo>
                    <a:pt x="35" y="2"/>
                    <a:pt x="35" y="2"/>
                    <a:pt x="35" y="1"/>
                  </a:cubicBezTo>
                  <a:cubicBezTo>
                    <a:pt x="35" y="1"/>
                    <a:pt x="35" y="0"/>
                    <a:pt x="35" y="0"/>
                  </a:cubicBezTo>
                </a:path>
              </a:pathLst>
            </a:custGeom>
            <a:solidFill>
              <a:srgbClr val="DAD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7" name="Freeform 8540">
              <a:extLst>
                <a:ext uri="{FF2B5EF4-FFF2-40B4-BE49-F238E27FC236}">
                  <a16:creationId xmlns:a16="http://schemas.microsoft.com/office/drawing/2014/main" id="{ECDBFFC0-CC20-4733-9140-3221CB1561DB}"/>
                </a:ext>
              </a:extLst>
            </p:cNvPr>
            <p:cNvSpPr>
              <a:spLocks/>
            </p:cNvSpPr>
            <p:nvPr/>
          </p:nvSpPr>
          <p:spPr bwMode="auto">
            <a:xfrm>
              <a:off x="5846763" y="4000500"/>
              <a:ext cx="26988" cy="9525"/>
            </a:xfrm>
            <a:custGeom>
              <a:avLst/>
              <a:gdLst>
                <a:gd name="T0" fmla="*/ 22 w 22"/>
                <a:gd name="T1" fmla="*/ 1 h 7"/>
                <a:gd name="T2" fmla="*/ 1 w 22"/>
                <a:gd name="T3" fmla="*/ 5 h 7"/>
                <a:gd name="T4" fmla="*/ 0 w 22"/>
                <a:gd name="T5" fmla="*/ 6 h 7"/>
                <a:gd name="T6" fmla="*/ 11 w 22"/>
                <a:gd name="T7" fmla="*/ 5 h 7"/>
                <a:gd name="T8" fmla="*/ 22 w 22"/>
                <a:gd name="T9" fmla="*/ 1 h 7"/>
                <a:gd name="T10" fmla="*/ 22 w 22"/>
                <a:gd name="T11" fmla="*/ 1 h 7"/>
              </a:gdLst>
              <a:ahLst/>
              <a:cxnLst>
                <a:cxn ang="0">
                  <a:pos x="T0" y="T1"/>
                </a:cxn>
                <a:cxn ang="0">
                  <a:pos x="T2" y="T3"/>
                </a:cxn>
                <a:cxn ang="0">
                  <a:pos x="T4" y="T5"/>
                </a:cxn>
                <a:cxn ang="0">
                  <a:pos x="T6" y="T7"/>
                </a:cxn>
                <a:cxn ang="0">
                  <a:pos x="T8" y="T9"/>
                </a:cxn>
                <a:cxn ang="0">
                  <a:pos x="T10" y="T11"/>
                </a:cxn>
              </a:cxnLst>
              <a:rect l="0" t="0" r="r" b="b"/>
              <a:pathLst>
                <a:path w="22" h="7">
                  <a:moveTo>
                    <a:pt x="22" y="1"/>
                  </a:moveTo>
                  <a:cubicBezTo>
                    <a:pt x="16" y="4"/>
                    <a:pt x="8" y="6"/>
                    <a:pt x="1" y="5"/>
                  </a:cubicBezTo>
                  <a:cubicBezTo>
                    <a:pt x="0" y="6"/>
                    <a:pt x="0" y="6"/>
                    <a:pt x="0" y="6"/>
                  </a:cubicBezTo>
                  <a:cubicBezTo>
                    <a:pt x="4" y="7"/>
                    <a:pt x="8" y="6"/>
                    <a:pt x="11" y="5"/>
                  </a:cubicBezTo>
                  <a:cubicBezTo>
                    <a:pt x="15" y="4"/>
                    <a:pt x="19" y="3"/>
                    <a:pt x="22" y="1"/>
                  </a:cubicBezTo>
                  <a:cubicBezTo>
                    <a:pt x="22" y="1"/>
                    <a:pt x="22" y="0"/>
                    <a:pt x="2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8" name="Freeform 8541">
              <a:extLst>
                <a:ext uri="{FF2B5EF4-FFF2-40B4-BE49-F238E27FC236}">
                  <a16:creationId xmlns:a16="http://schemas.microsoft.com/office/drawing/2014/main" id="{7041BE55-CF7A-4FD8-9FC1-8BE6E7FE833B}"/>
                </a:ext>
              </a:extLst>
            </p:cNvPr>
            <p:cNvSpPr>
              <a:spLocks/>
            </p:cNvSpPr>
            <p:nvPr/>
          </p:nvSpPr>
          <p:spPr bwMode="auto">
            <a:xfrm>
              <a:off x="5970588" y="3995738"/>
              <a:ext cx="42863" cy="25400"/>
            </a:xfrm>
            <a:custGeom>
              <a:avLst/>
              <a:gdLst>
                <a:gd name="T0" fmla="*/ 33 w 37"/>
                <a:gd name="T1" fmla="*/ 10 h 22"/>
                <a:gd name="T2" fmla="*/ 0 w 37"/>
                <a:gd name="T3" fmla="*/ 0 h 22"/>
                <a:gd name="T4" fmla="*/ 2 w 37"/>
                <a:gd name="T5" fmla="*/ 15 h 22"/>
                <a:gd name="T6" fmla="*/ 7 w 37"/>
                <a:gd name="T7" fmla="*/ 12 h 22"/>
                <a:gd name="T8" fmla="*/ 37 w 37"/>
                <a:gd name="T9" fmla="*/ 22 h 22"/>
                <a:gd name="T10" fmla="*/ 33 w 37"/>
                <a:gd name="T11" fmla="*/ 10 h 22"/>
              </a:gdLst>
              <a:ahLst/>
              <a:cxnLst>
                <a:cxn ang="0">
                  <a:pos x="T0" y="T1"/>
                </a:cxn>
                <a:cxn ang="0">
                  <a:pos x="T2" y="T3"/>
                </a:cxn>
                <a:cxn ang="0">
                  <a:pos x="T4" y="T5"/>
                </a:cxn>
                <a:cxn ang="0">
                  <a:pos x="T6" y="T7"/>
                </a:cxn>
                <a:cxn ang="0">
                  <a:pos x="T8" y="T9"/>
                </a:cxn>
                <a:cxn ang="0">
                  <a:pos x="T10" y="T11"/>
                </a:cxn>
              </a:cxnLst>
              <a:rect l="0" t="0" r="r" b="b"/>
              <a:pathLst>
                <a:path w="37" h="22">
                  <a:moveTo>
                    <a:pt x="33" y="10"/>
                  </a:moveTo>
                  <a:cubicBezTo>
                    <a:pt x="33" y="10"/>
                    <a:pt x="10" y="13"/>
                    <a:pt x="0" y="0"/>
                  </a:cubicBezTo>
                  <a:cubicBezTo>
                    <a:pt x="1" y="5"/>
                    <a:pt x="2" y="15"/>
                    <a:pt x="2" y="15"/>
                  </a:cubicBezTo>
                  <a:cubicBezTo>
                    <a:pt x="2" y="15"/>
                    <a:pt x="0" y="11"/>
                    <a:pt x="7" y="12"/>
                  </a:cubicBezTo>
                  <a:cubicBezTo>
                    <a:pt x="14" y="12"/>
                    <a:pt x="27" y="14"/>
                    <a:pt x="37" y="22"/>
                  </a:cubicBezTo>
                  <a:cubicBezTo>
                    <a:pt x="37" y="18"/>
                    <a:pt x="35" y="13"/>
                    <a:pt x="33" y="10"/>
                  </a:cubicBezTo>
                </a:path>
              </a:pathLst>
            </a:custGeom>
            <a:solidFill>
              <a:srgbClr val="FFFE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9" name="Freeform 8542">
              <a:extLst>
                <a:ext uri="{FF2B5EF4-FFF2-40B4-BE49-F238E27FC236}">
                  <a16:creationId xmlns:a16="http://schemas.microsoft.com/office/drawing/2014/main" id="{47B6CD0A-86AA-4B28-A4CB-435C3F62DBCB}"/>
                </a:ext>
              </a:extLst>
            </p:cNvPr>
            <p:cNvSpPr>
              <a:spLocks noEditPoints="1"/>
            </p:cNvSpPr>
            <p:nvPr/>
          </p:nvSpPr>
          <p:spPr bwMode="auto">
            <a:xfrm>
              <a:off x="5970588" y="3994150"/>
              <a:ext cx="44450" cy="26988"/>
            </a:xfrm>
            <a:custGeom>
              <a:avLst/>
              <a:gdLst>
                <a:gd name="T0" fmla="*/ 37 w 38"/>
                <a:gd name="T1" fmla="*/ 23 h 23"/>
                <a:gd name="T2" fmla="*/ 36 w 38"/>
                <a:gd name="T3" fmla="*/ 23 h 23"/>
                <a:gd name="T4" fmla="*/ 7 w 38"/>
                <a:gd name="T5" fmla="*/ 13 h 23"/>
                <a:gd name="T6" fmla="*/ 2 w 38"/>
                <a:gd name="T7" fmla="*/ 14 h 23"/>
                <a:gd name="T8" fmla="*/ 3 w 38"/>
                <a:gd name="T9" fmla="*/ 18 h 23"/>
                <a:gd name="T10" fmla="*/ 2 w 38"/>
                <a:gd name="T11" fmla="*/ 16 h 23"/>
                <a:gd name="T12" fmla="*/ 2 w 38"/>
                <a:gd name="T13" fmla="*/ 14 h 23"/>
                <a:gd name="T14" fmla="*/ 0 w 38"/>
                <a:gd name="T15" fmla="*/ 1 h 23"/>
                <a:gd name="T16" fmla="*/ 0 w 38"/>
                <a:gd name="T17" fmla="*/ 0 h 23"/>
                <a:gd name="T18" fmla="*/ 1 w 38"/>
                <a:gd name="T19" fmla="*/ 1 h 23"/>
                <a:gd name="T20" fmla="*/ 28 w 38"/>
                <a:gd name="T21" fmla="*/ 11 h 23"/>
                <a:gd name="T22" fmla="*/ 33 w 38"/>
                <a:gd name="T23" fmla="*/ 11 h 23"/>
                <a:gd name="T24" fmla="*/ 33 w 38"/>
                <a:gd name="T25" fmla="*/ 11 h 23"/>
                <a:gd name="T26" fmla="*/ 33 w 38"/>
                <a:gd name="T27" fmla="*/ 11 h 23"/>
                <a:gd name="T28" fmla="*/ 37 w 38"/>
                <a:gd name="T29" fmla="*/ 23 h 23"/>
                <a:gd name="T30" fmla="*/ 37 w 38"/>
                <a:gd name="T31" fmla="*/ 23 h 23"/>
                <a:gd name="T32" fmla="*/ 5 w 38"/>
                <a:gd name="T33" fmla="*/ 12 h 23"/>
                <a:gd name="T34" fmla="*/ 7 w 38"/>
                <a:gd name="T35" fmla="*/ 12 h 23"/>
                <a:gd name="T36" fmla="*/ 36 w 38"/>
                <a:gd name="T37" fmla="*/ 22 h 23"/>
                <a:gd name="T38" fmla="*/ 33 w 38"/>
                <a:gd name="T39" fmla="*/ 11 h 23"/>
                <a:gd name="T40" fmla="*/ 28 w 38"/>
                <a:gd name="T41" fmla="*/ 11 h 23"/>
                <a:gd name="T42" fmla="*/ 1 w 38"/>
                <a:gd name="T43" fmla="*/ 2 h 23"/>
                <a:gd name="T44" fmla="*/ 2 w 38"/>
                <a:gd name="T45" fmla="*/ 13 h 23"/>
                <a:gd name="T46" fmla="*/ 5 w 38"/>
                <a:gd name="T47"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23">
                  <a:moveTo>
                    <a:pt x="37" y="23"/>
                  </a:moveTo>
                  <a:cubicBezTo>
                    <a:pt x="36" y="23"/>
                    <a:pt x="36" y="23"/>
                    <a:pt x="36" y="23"/>
                  </a:cubicBezTo>
                  <a:cubicBezTo>
                    <a:pt x="29" y="18"/>
                    <a:pt x="20" y="14"/>
                    <a:pt x="7" y="13"/>
                  </a:cubicBezTo>
                  <a:cubicBezTo>
                    <a:pt x="4" y="13"/>
                    <a:pt x="3" y="13"/>
                    <a:pt x="2" y="14"/>
                  </a:cubicBezTo>
                  <a:cubicBezTo>
                    <a:pt x="3" y="18"/>
                    <a:pt x="3" y="18"/>
                    <a:pt x="3" y="18"/>
                  </a:cubicBezTo>
                  <a:cubicBezTo>
                    <a:pt x="2" y="16"/>
                    <a:pt x="2" y="16"/>
                    <a:pt x="2" y="16"/>
                  </a:cubicBezTo>
                  <a:cubicBezTo>
                    <a:pt x="2" y="16"/>
                    <a:pt x="2" y="15"/>
                    <a:pt x="2" y="14"/>
                  </a:cubicBezTo>
                  <a:cubicBezTo>
                    <a:pt x="1" y="11"/>
                    <a:pt x="0" y="4"/>
                    <a:pt x="0" y="1"/>
                  </a:cubicBezTo>
                  <a:cubicBezTo>
                    <a:pt x="0" y="0"/>
                    <a:pt x="0" y="0"/>
                    <a:pt x="0" y="0"/>
                  </a:cubicBezTo>
                  <a:cubicBezTo>
                    <a:pt x="1" y="1"/>
                    <a:pt x="1" y="1"/>
                    <a:pt x="1" y="1"/>
                  </a:cubicBezTo>
                  <a:cubicBezTo>
                    <a:pt x="7" y="9"/>
                    <a:pt x="20" y="11"/>
                    <a:pt x="28" y="11"/>
                  </a:cubicBezTo>
                  <a:cubicBezTo>
                    <a:pt x="31" y="11"/>
                    <a:pt x="33" y="11"/>
                    <a:pt x="33" y="11"/>
                  </a:cubicBezTo>
                  <a:cubicBezTo>
                    <a:pt x="33" y="11"/>
                    <a:pt x="33" y="11"/>
                    <a:pt x="33" y="11"/>
                  </a:cubicBezTo>
                  <a:cubicBezTo>
                    <a:pt x="33" y="11"/>
                    <a:pt x="33" y="11"/>
                    <a:pt x="33" y="11"/>
                  </a:cubicBezTo>
                  <a:cubicBezTo>
                    <a:pt x="36" y="14"/>
                    <a:pt x="38" y="19"/>
                    <a:pt x="37" y="23"/>
                  </a:cubicBezTo>
                  <a:cubicBezTo>
                    <a:pt x="37" y="23"/>
                    <a:pt x="37" y="23"/>
                    <a:pt x="37" y="23"/>
                  </a:cubicBezTo>
                  <a:moveTo>
                    <a:pt x="5" y="12"/>
                  </a:moveTo>
                  <a:cubicBezTo>
                    <a:pt x="6" y="12"/>
                    <a:pt x="6" y="12"/>
                    <a:pt x="7" y="12"/>
                  </a:cubicBezTo>
                  <a:cubicBezTo>
                    <a:pt x="20" y="14"/>
                    <a:pt x="29" y="17"/>
                    <a:pt x="36" y="22"/>
                  </a:cubicBezTo>
                  <a:cubicBezTo>
                    <a:pt x="37" y="19"/>
                    <a:pt x="35" y="14"/>
                    <a:pt x="33" y="11"/>
                  </a:cubicBezTo>
                  <a:cubicBezTo>
                    <a:pt x="32" y="11"/>
                    <a:pt x="30" y="11"/>
                    <a:pt x="28" y="11"/>
                  </a:cubicBezTo>
                  <a:cubicBezTo>
                    <a:pt x="20" y="11"/>
                    <a:pt x="8" y="10"/>
                    <a:pt x="1" y="2"/>
                  </a:cubicBezTo>
                  <a:cubicBezTo>
                    <a:pt x="1" y="5"/>
                    <a:pt x="2" y="10"/>
                    <a:pt x="2" y="13"/>
                  </a:cubicBezTo>
                  <a:cubicBezTo>
                    <a:pt x="3" y="13"/>
                    <a:pt x="4" y="12"/>
                    <a:pt x="5" y="12"/>
                  </a:cubicBezTo>
                </a:path>
              </a:pathLst>
            </a:custGeom>
            <a:solidFill>
              <a:srgbClr val="E5E0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0" name="Freeform 8543">
              <a:extLst>
                <a:ext uri="{FF2B5EF4-FFF2-40B4-BE49-F238E27FC236}">
                  <a16:creationId xmlns:a16="http://schemas.microsoft.com/office/drawing/2014/main" id="{A4C045BB-5AA4-4AE1-8F5A-9181FE5D7482}"/>
                </a:ext>
              </a:extLst>
            </p:cNvPr>
            <p:cNvSpPr>
              <a:spLocks/>
            </p:cNvSpPr>
            <p:nvPr/>
          </p:nvSpPr>
          <p:spPr bwMode="auto">
            <a:xfrm>
              <a:off x="5970588" y="3997325"/>
              <a:ext cx="42863" cy="22225"/>
            </a:xfrm>
            <a:custGeom>
              <a:avLst/>
              <a:gdLst>
                <a:gd name="T0" fmla="*/ 0 w 35"/>
                <a:gd name="T1" fmla="*/ 0 h 19"/>
                <a:gd name="T2" fmla="*/ 1 w 35"/>
                <a:gd name="T3" fmla="*/ 10 h 19"/>
                <a:gd name="T4" fmla="*/ 4 w 35"/>
                <a:gd name="T5" fmla="*/ 9 h 19"/>
                <a:gd name="T6" fmla="*/ 6 w 35"/>
                <a:gd name="T7" fmla="*/ 9 h 19"/>
                <a:gd name="T8" fmla="*/ 35 w 35"/>
                <a:gd name="T9" fmla="*/ 19 h 19"/>
                <a:gd name="T10" fmla="*/ 35 w 35"/>
                <a:gd name="T11" fmla="*/ 17 h 19"/>
                <a:gd name="T12" fmla="*/ 33 w 35"/>
                <a:gd name="T13" fmla="*/ 11 h 19"/>
                <a:gd name="T14" fmla="*/ 33 w 35"/>
                <a:gd name="T15" fmla="*/ 10 h 19"/>
                <a:gd name="T16" fmla="*/ 32 w 35"/>
                <a:gd name="T17" fmla="*/ 8 h 19"/>
                <a:gd name="T18" fmla="*/ 29 w 35"/>
                <a:gd name="T19" fmla="*/ 8 h 19"/>
                <a:gd name="T20" fmla="*/ 27 w 35"/>
                <a:gd name="T21" fmla="*/ 12 h 19"/>
                <a:gd name="T22" fmla="*/ 26 w 35"/>
                <a:gd name="T23" fmla="*/ 12 h 19"/>
                <a:gd name="T24" fmla="*/ 21 w 35"/>
                <a:gd name="T25" fmla="*/ 11 h 19"/>
                <a:gd name="T26" fmla="*/ 12 w 35"/>
                <a:gd name="T27" fmla="*/ 8 h 19"/>
                <a:gd name="T28" fmla="*/ 2 w 35"/>
                <a:gd name="T29" fmla="*/ 3 h 19"/>
                <a:gd name="T30" fmla="*/ 1 w 35"/>
                <a:gd name="T31" fmla="*/ 1 h 19"/>
                <a:gd name="T32" fmla="*/ 0 w 35"/>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19">
                  <a:moveTo>
                    <a:pt x="0" y="0"/>
                  </a:moveTo>
                  <a:cubicBezTo>
                    <a:pt x="1" y="3"/>
                    <a:pt x="1" y="6"/>
                    <a:pt x="1" y="10"/>
                  </a:cubicBezTo>
                  <a:cubicBezTo>
                    <a:pt x="2" y="10"/>
                    <a:pt x="3" y="9"/>
                    <a:pt x="4" y="9"/>
                  </a:cubicBezTo>
                  <a:cubicBezTo>
                    <a:pt x="5" y="9"/>
                    <a:pt x="5" y="9"/>
                    <a:pt x="6" y="9"/>
                  </a:cubicBezTo>
                  <a:cubicBezTo>
                    <a:pt x="19" y="11"/>
                    <a:pt x="28" y="14"/>
                    <a:pt x="35" y="19"/>
                  </a:cubicBezTo>
                  <a:cubicBezTo>
                    <a:pt x="35" y="19"/>
                    <a:pt x="35" y="18"/>
                    <a:pt x="35" y="17"/>
                  </a:cubicBezTo>
                  <a:cubicBezTo>
                    <a:pt x="34" y="16"/>
                    <a:pt x="32" y="13"/>
                    <a:pt x="33" y="11"/>
                  </a:cubicBezTo>
                  <a:cubicBezTo>
                    <a:pt x="33" y="10"/>
                    <a:pt x="33" y="10"/>
                    <a:pt x="33" y="10"/>
                  </a:cubicBezTo>
                  <a:cubicBezTo>
                    <a:pt x="32" y="9"/>
                    <a:pt x="32" y="9"/>
                    <a:pt x="32" y="8"/>
                  </a:cubicBezTo>
                  <a:cubicBezTo>
                    <a:pt x="31" y="8"/>
                    <a:pt x="31" y="8"/>
                    <a:pt x="29" y="8"/>
                  </a:cubicBezTo>
                  <a:cubicBezTo>
                    <a:pt x="30" y="10"/>
                    <a:pt x="30" y="12"/>
                    <a:pt x="27" y="12"/>
                  </a:cubicBezTo>
                  <a:cubicBezTo>
                    <a:pt x="27" y="12"/>
                    <a:pt x="27" y="12"/>
                    <a:pt x="26" y="12"/>
                  </a:cubicBezTo>
                  <a:cubicBezTo>
                    <a:pt x="25" y="12"/>
                    <a:pt x="23" y="11"/>
                    <a:pt x="21" y="11"/>
                  </a:cubicBezTo>
                  <a:cubicBezTo>
                    <a:pt x="18" y="10"/>
                    <a:pt x="15" y="9"/>
                    <a:pt x="12" y="8"/>
                  </a:cubicBezTo>
                  <a:cubicBezTo>
                    <a:pt x="8" y="7"/>
                    <a:pt x="4" y="7"/>
                    <a:pt x="2" y="3"/>
                  </a:cubicBezTo>
                  <a:cubicBezTo>
                    <a:pt x="2" y="2"/>
                    <a:pt x="2" y="1"/>
                    <a:pt x="1" y="1"/>
                  </a:cubicBezTo>
                  <a:cubicBezTo>
                    <a:pt x="1" y="0"/>
                    <a:pt x="1" y="0"/>
                    <a:pt x="0" y="0"/>
                  </a:cubicBezTo>
                </a:path>
              </a:pathLst>
            </a:custGeom>
            <a:solidFill>
              <a:srgbClr val="F3F1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1" name="Freeform 8544">
              <a:extLst>
                <a:ext uri="{FF2B5EF4-FFF2-40B4-BE49-F238E27FC236}">
                  <a16:creationId xmlns:a16="http://schemas.microsoft.com/office/drawing/2014/main" id="{3EB7C974-B55C-44D3-B08A-D45AFDEF28C0}"/>
                </a:ext>
              </a:extLst>
            </p:cNvPr>
            <p:cNvSpPr>
              <a:spLocks noEditPoints="1"/>
            </p:cNvSpPr>
            <p:nvPr/>
          </p:nvSpPr>
          <p:spPr bwMode="auto">
            <a:xfrm>
              <a:off x="5970588" y="3995738"/>
              <a:ext cx="42863" cy="25400"/>
            </a:xfrm>
            <a:custGeom>
              <a:avLst/>
              <a:gdLst>
                <a:gd name="T0" fmla="*/ 4 w 36"/>
                <a:gd name="T1" fmla="*/ 10 h 21"/>
                <a:gd name="T2" fmla="*/ 1 w 36"/>
                <a:gd name="T3" fmla="*/ 11 h 21"/>
                <a:gd name="T4" fmla="*/ 1 w 36"/>
                <a:gd name="T5" fmla="*/ 12 h 21"/>
                <a:gd name="T6" fmla="*/ 4 w 36"/>
                <a:gd name="T7" fmla="*/ 11 h 21"/>
                <a:gd name="T8" fmla="*/ 6 w 36"/>
                <a:gd name="T9" fmla="*/ 11 h 21"/>
                <a:gd name="T10" fmla="*/ 36 w 36"/>
                <a:gd name="T11" fmla="*/ 21 h 21"/>
                <a:gd name="T12" fmla="*/ 36 w 36"/>
                <a:gd name="T13" fmla="*/ 19 h 21"/>
                <a:gd name="T14" fmla="*/ 36 w 36"/>
                <a:gd name="T15" fmla="*/ 19 h 21"/>
                <a:gd name="T16" fmla="*/ 35 w 36"/>
                <a:gd name="T17" fmla="*/ 18 h 21"/>
                <a:gd name="T18" fmla="*/ 35 w 36"/>
                <a:gd name="T19" fmla="*/ 20 h 21"/>
                <a:gd name="T20" fmla="*/ 6 w 36"/>
                <a:gd name="T21" fmla="*/ 10 h 21"/>
                <a:gd name="T22" fmla="*/ 4 w 36"/>
                <a:gd name="T23" fmla="*/ 10 h 21"/>
                <a:gd name="T24" fmla="*/ 32 w 36"/>
                <a:gd name="T25" fmla="*/ 9 h 21"/>
                <a:gd name="T26" fmla="*/ 29 w 36"/>
                <a:gd name="T27" fmla="*/ 9 h 21"/>
                <a:gd name="T28" fmla="*/ 29 w 36"/>
                <a:gd name="T29" fmla="*/ 9 h 21"/>
                <a:gd name="T30" fmla="*/ 32 w 36"/>
                <a:gd name="T31" fmla="*/ 9 h 21"/>
                <a:gd name="T32" fmla="*/ 33 w 36"/>
                <a:gd name="T33" fmla="*/ 11 h 21"/>
                <a:gd name="T34" fmla="*/ 33 w 36"/>
                <a:gd name="T35" fmla="*/ 10 h 21"/>
                <a:gd name="T36" fmla="*/ 32 w 36"/>
                <a:gd name="T37" fmla="*/ 9 h 21"/>
                <a:gd name="T38" fmla="*/ 0 w 36"/>
                <a:gd name="T39" fmla="*/ 0 h 21"/>
                <a:gd name="T40" fmla="*/ 0 w 36"/>
                <a:gd name="T41" fmla="*/ 1 h 21"/>
                <a:gd name="T42" fmla="*/ 1 w 36"/>
                <a:gd name="T43" fmla="*/ 2 h 21"/>
                <a:gd name="T44" fmla="*/ 1 w 36"/>
                <a:gd name="T45" fmla="*/ 1 h 21"/>
                <a:gd name="T46" fmla="*/ 0 w 36"/>
                <a:gd name="T4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1">
                  <a:moveTo>
                    <a:pt x="4" y="10"/>
                  </a:moveTo>
                  <a:cubicBezTo>
                    <a:pt x="3" y="10"/>
                    <a:pt x="2" y="11"/>
                    <a:pt x="1" y="11"/>
                  </a:cubicBezTo>
                  <a:cubicBezTo>
                    <a:pt x="1" y="11"/>
                    <a:pt x="1" y="11"/>
                    <a:pt x="1" y="12"/>
                  </a:cubicBezTo>
                  <a:cubicBezTo>
                    <a:pt x="2" y="11"/>
                    <a:pt x="3" y="11"/>
                    <a:pt x="4" y="11"/>
                  </a:cubicBezTo>
                  <a:cubicBezTo>
                    <a:pt x="5" y="11"/>
                    <a:pt x="5" y="11"/>
                    <a:pt x="6" y="11"/>
                  </a:cubicBezTo>
                  <a:cubicBezTo>
                    <a:pt x="13" y="11"/>
                    <a:pt x="26" y="13"/>
                    <a:pt x="36" y="21"/>
                  </a:cubicBezTo>
                  <a:cubicBezTo>
                    <a:pt x="36" y="20"/>
                    <a:pt x="36" y="20"/>
                    <a:pt x="36" y="19"/>
                  </a:cubicBezTo>
                  <a:cubicBezTo>
                    <a:pt x="36" y="19"/>
                    <a:pt x="36" y="19"/>
                    <a:pt x="36" y="19"/>
                  </a:cubicBezTo>
                  <a:cubicBezTo>
                    <a:pt x="36" y="19"/>
                    <a:pt x="35" y="18"/>
                    <a:pt x="35" y="18"/>
                  </a:cubicBezTo>
                  <a:cubicBezTo>
                    <a:pt x="35" y="19"/>
                    <a:pt x="35" y="20"/>
                    <a:pt x="35" y="20"/>
                  </a:cubicBezTo>
                  <a:cubicBezTo>
                    <a:pt x="28" y="15"/>
                    <a:pt x="19" y="12"/>
                    <a:pt x="6" y="10"/>
                  </a:cubicBezTo>
                  <a:cubicBezTo>
                    <a:pt x="5" y="10"/>
                    <a:pt x="5" y="10"/>
                    <a:pt x="4" y="10"/>
                  </a:cubicBezTo>
                  <a:moveTo>
                    <a:pt x="32" y="9"/>
                  </a:moveTo>
                  <a:cubicBezTo>
                    <a:pt x="32" y="9"/>
                    <a:pt x="31" y="9"/>
                    <a:pt x="29" y="9"/>
                  </a:cubicBezTo>
                  <a:cubicBezTo>
                    <a:pt x="29" y="9"/>
                    <a:pt x="29" y="9"/>
                    <a:pt x="29" y="9"/>
                  </a:cubicBezTo>
                  <a:cubicBezTo>
                    <a:pt x="31" y="9"/>
                    <a:pt x="31" y="9"/>
                    <a:pt x="32" y="9"/>
                  </a:cubicBezTo>
                  <a:cubicBezTo>
                    <a:pt x="32" y="10"/>
                    <a:pt x="32" y="10"/>
                    <a:pt x="33" y="11"/>
                  </a:cubicBezTo>
                  <a:cubicBezTo>
                    <a:pt x="33" y="10"/>
                    <a:pt x="33" y="10"/>
                    <a:pt x="33" y="10"/>
                  </a:cubicBezTo>
                  <a:cubicBezTo>
                    <a:pt x="32" y="9"/>
                    <a:pt x="32" y="9"/>
                    <a:pt x="32" y="9"/>
                  </a:cubicBezTo>
                  <a:moveTo>
                    <a:pt x="0" y="0"/>
                  </a:moveTo>
                  <a:cubicBezTo>
                    <a:pt x="0" y="0"/>
                    <a:pt x="0" y="0"/>
                    <a:pt x="0" y="1"/>
                  </a:cubicBezTo>
                  <a:cubicBezTo>
                    <a:pt x="1" y="1"/>
                    <a:pt x="1" y="1"/>
                    <a:pt x="1" y="2"/>
                  </a:cubicBezTo>
                  <a:cubicBezTo>
                    <a:pt x="1" y="1"/>
                    <a:pt x="1" y="1"/>
                    <a:pt x="1" y="1"/>
                  </a:cubicBezTo>
                  <a:cubicBezTo>
                    <a:pt x="1" y="1"/>
                    <a:pt x="1" y="0"/>
                    <a:pt x="0" y="0"/>
                  </a:cubicBezTo>
                </a:path>
              </a:pathLst>
            </a:custGeom>
            <a:solidFill>
              <a:srgbClr val="DAD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2" name="Freeform 8545">
              <a:extLst>
                <a:ext uri="{FF2B5EF4-FFF2-40B4-BE49-F238E27FC236}">
                  <a16:creationId xmlns:a16="http://schemas.microsoft.com/office/drawing/2014/main" id="{4B4241F4-61B5-4ACC-BF2A-E8124E3D03F8}"/>
                </a:ext>
              </a:extLst>
            </p:cNvPr>
            <p:cNvSpPr>
              <a:spLocks/>
            </p:cNvSpPr>
            <p:nvPr/>
          </p:nvSpPr>
          <p:spPr bwMode="auto">
            <a:xfrm>
              <a:off x="5975350" y="4000500"/>
              <a:ext cx="26988" cy="9525"/>
            </a:xfrm>
            <a:custGeom>
              <a:avLst/>
              <a:gdLst>
                <a:gd name="T0" fmla="*/ 0 w 22"/>
                <a:gd name="T1" fmla="*/ 1 h 7"/>
                <a:gd name="T2" fmla="*/ 22 w 22"/>
                <a:gd name="T3" fmla="*/ 5 h 7"/>
                <a:gd name="T4" fmla="*/ 22 w 22"/>
                <a:gd name="T5" fmla="*/ 6 h 7"/>
                <a:gd name="T6" fmla="*/ 11 w 22"/>
                <a:gd name="T7" fmla="*/ 5 h 7"/>
                <a:gd name="T8" fmla="*/ 0 w 22"/>
                <a:gd name="T9" fmla="*/ 1 h 7"/>
                <a:gd name="T10" fmla="*/ 0 w 22"/>
                <a:gd name="T11" fmla="*/ 1 h 7"/>
              </a:gdLst>
              <a:ahLst/>
              <a:cxnLst>
                <a:cxn ang="0">
                  <a:pos x="T0" y="T1"/>
                </a:cxn>
                <a:cxn ang="0">
                  <a:pos x="T2" y="T3"/>
                </a:cxn>
                <a:cxn ang="0">
                  <a:pos x="T4" y="T5"/>
                </a:cxn>
                <a:cxn ang="0">
                  <a:pos x="T6" y="T7"/>
                </a:cxn>
                <a:cxn ang="0">
                  <a:pos x="T8" y="T9"/>
                </a:cxn>
                <a:cxn ang="0">
                  <a:pos x="T10" y="T11"/>
                </a:cxn>
              </a:cxnLst>
              <a:rect l="0" t="0" r="r" b="b"/>
              <a:pathLst>
                <a:path w="22" h="7">
                  <a:moveTo>
                    <a:pt x="0" y="1"/>
                  </a:moveTo>
                  <a:cubicBezTo>
                    <a:pt x="6" y="4"/>
                    <a:pt x="14" y="6"/>
                    <a:pt x="22" y="5"/>
                  </a:cubicBezTo>
                  <a:cubicBezTo>
                    <a:pt x="22" y="6"/>
                    <a:pt x="22" y="6"/>
                    <a:pt x="22" y="6"/>
                  </a:cubicBezTo>
                  <a:cubicBezTo>
                    <a:pt x="18" y="7"/>
                    <a:pt x="14" y="6"/>
                    <a:pt x="11" y="5"/>
                  </a:cubicBezTo>
                  <a:cubicBezTo>
                    <a:pt x="7" y="4"/>
                    <a:pt x="3" y="3"/>
                    <a:pt x="0" y="1"/>
                  </a:cubicBezTo>
                  <a:cubicBezTo>
                    <a:pt x="0" y="1"/>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3" name="Freeform 8546">
              <a:extLst>
                <a:ext uri="{FF2B5EF4-FFF2-40B4-BE49-F238E27FC236}">
                  <a16:creationId xmlns:a16="http://schemas.microsoft.com/office/drawing/2014/main" id="{8C42ABEE-E8B5-430D-A419-C95AAE5BAB66}"/>
                </a:ext>
              </a:extLst>
            </p:cNvPr>
            <p:cNvSpPr>
              <a:spLocks/>
            </p:cNvSpPr>
            <p:nvPr/>
          </p:nvSpPr>
          <p:spPr bwMode="auto">
            <a:xfrm>
              <a:off x="5767388" y="3914775"/>
              <a:ext cx="315913" cy="261938"/>
            </a:xfrm>
            <a:custGeom>
              <a:avLst/>
              <a:gdLst>
                <a:gd name="T0" fmla="*/ 263 w 265"/>
                <a:gd name="T1" fmla="*/ 42 h 219"/>
                <a:gd name="T2" fmla="*/ 245 w 265"/>
                <a:gd name="T3" fmla="*/ 14 h 219"/>
                <a:gd name="T4" fmla="*/ 213 w 265"/>
                <a:gd name="T5" fmla="*/ 10 h 219"/>
                <a:gd name="T6" fmla="*/ 182 w 265"/>
                <a:gd name="T7" fmla="*/ 30 h 219"/>
                <a:gd name="T8" fmla="*/ 108 w 265"/>
                <a:gd name="T9" fmla="*/ 58 h 219"/>
                <a:gd name="T10" fmla="*/ 67 w 265"/>
                <a:gd name="T11" fmla="*/ 16 h 219"/>
                <a:gd name="T12" fmla="*/ 24 w 265"/>
                <a:gd name="T13" fmla="*/ 9 h 219"/>
                <a:gd name="T14" fmla="*/ 3 w 265"/>
                <a:gd name="T15" fmla="*/ 29 h 219"/>
                <a:gd name="T16" fmla="*/ 14 w 265"/>
                <a:gd name="T17" fmla="*/ 77 h 219"/>
                <a:gd name="T18" fmla="*/ 18 w 265"/>
                <a:gd name="T19" fmla="*/ 84 h 219"/>
                <a:gd name="T20" fmla="*/ 21 w 265"/>
                <a:gd name="T21" fmla="*/ 86 h 219"/>
                <a:gd name="T22" fmla="*/ 20 w 265"/>
                <a:gd name="T23" fmla="*/ 77 h 219"/>
                <a:gd name="T24" fmla="*/ 36 w 265"/>
                <a:gd name="T25" fmla="*/ 65 h 219"/>
                <a:gd name="T26" fmla="*/ 43 w 265"/>
                <a:gd name="T27" fmla="*/ 57 h 219"/>
                <a:gd name="T28" fmla="*/ 30 w 265"/>
                <a:gd name="T29" fmla="*/ 57 h 219"/>
                <a:gd name="T30" fmla="*/ 39 w 265"/>
                <a:gd name="T31" fmla="*/ 15 h 219"/>
                <a:gd name="T32" fmla="*/ 58 w 265"/>
                <a:gd name="T33" fmla="*/ 22 h 219"/>
                <a:gd name="T34" fmla="*/ 91 w 265"/>
                <a:gd name="T35" fmla="*/ 54 h 219"/>
                <a:gd name="T36" fmla="*/ 124 w 265"/>
                <a:gd name="T37" fmla="*/ 104 h 219"/>
                <a:gd name="T38" fmla="*/ 130 w 265"/>
                <a:gd name="T39" fmla="*/ 125 h 219"/>
                <a:gd name="T40" fmla="*/ 130 w 265"/>
                <a:gd name="T41" fmla="*/ 137 h 219"/>
                <a:gd name="T42" fmla="*/ 130 w 265"/>
                <a:gd name="T43" fmla="*/ 146 h 219"/>
                <a:gd name="T44" fmla="*/ 130 w 265"/>
                <a:gd name="T45" fmla="*/ 151 h 219"/>
                <a:gd name="T46" fmla="*/ 131 w 265"/>
                <a:gd name="T47" fmla="*/ 159 h 219"/>
                <a:gd name="T48" fmla="*/ 116 w 265"/>
                <a:gd name="T49" fmla="*/ 155 h 219"/>
                <a:gd name="T50" fmla="*/ 116 w 265"/>
                <a:gd name="T51" fmla="*/ 167 h 219"/>
                <a:gd name="T52" fmla="*/ 118 w 265"/>
                <a:gd name="T53" fmla="*/ 179 h 219"/>
                <a:gd name="T54" fmla="*/ 121 w 265"/>
                <a:gd name="T55" fmla="*/ 188 h 219"/>
                <a:gd name="T56" fmla="*/ 124 w 265"/>
                <a:gd name="T57" fmla="*/ 198 h 219"/>
                <a:gd name="T58" fmla="*/ 124 w 265"/>
                <a:gd name="T59" fmla="*/ 205 h 219"/>
                <a:gd name="T60" fmla="*/ 124 w 265"/>
                <a:gd name="T61" fmla="*/ 213 h 219"/>
                <a:gd name="T62" fmla="*/ 123 w 265"/>
                <a:gd name="T63" fmla="*/ 217 h 219"/>
                <a:gd name="T64" fmla="*/ 142 w 265"/>
                <a:gd name="T65" fmla="*/ 219 h 219"/>
                <a:gd name="T66" fmla="*/ 142 w 265"/>
                <a:gd name="T67" fmla="*/ 217 h 219"/>
                <a:gd name="T68" fmla="*/ 140 w 265"/>
                <a:gd name="T69" fmla="*/ 210 h 219"/>
                <a:gd name="T70" fmla="*/ 141 w 265"/>
                <a:gd name="T71" fmla="*/ 202 h 219"/>
                <a:gd name="T72" fmla="*/ 142 w 265"/>
                <a:gd name="T73" fmla="*/ 192 h 219"/>
                <a:gd name="T74" fmla="*/ 146 w 265"/>
                <a:gd name="T75" fmla="*/ 182 h 219"/>
                <a:gd name="T76" fmla="*/ 148 w 265"/>
                <a:gd name="T77" fmla="*/ 172 h 219"/>
                <a:gd name="T78" fmla="*/ 153 w 265"/>
                <a:gd name="T79" fmla="*/ 155 h 219"/>
                <a:gd name="T80" fmla="*/ 139 w 265"/>
                <a:gd name="T81" fmla="*/ 166 h 219"/>
                <a:gd name="T82" fmla="*/ 135 w 265"/>
                <a:gd name="T83" fmla="*/ 151 h 219"/>
                <a:gd name="T84" fmla="*/ 136 w 265"/>
                <a:gd name="T85" fmla="*/ 144 h 219"/>
                <a:gd name="T86" fmla="*/ 134 w 265"/>
                <a:gd name="T87" fmla="*/ 129 h 219"/>
                <a:gd name="T88" fmla="*/ 135 w 265"/>
                <a:gd name="T89" fmla="*/ 119 h 219"/>
                <a:gd name="T90" fmla="*/ 151 w 265"/>
                <a:gd name="T91" fmla="*/ 85 h 219"/>
                <a:gd name="T92" fmla="*/ 188 w 265"/>
                <a:gd name="T93" fmla="*/ 34 h 219"/>
                <a:gd name="T94" fmla="*/ 219 w 265"/>
                <a:gd name="T95" fmla="*/ 18 h 219"/>
                <a:gd name="T96" fmla="*/ 247 w 265"/>
                <a:gd name="T97" fmla="*/ 50 h 219"/>
                <a:gd name="T98" fmla="*/ 222 w 265"/>
                <a:gd name="T99" fmla="*/ 57 h 219"/>
                <a:gd name="T100" fmla="*/ 225 w 265"/>
                <a:gd name="T101" fmla="*/ 61 h 219"/>
                <a:gd name="T102" fmla="*/ 245 w 265"/>
                <a:gd name="T103" fmla="*/ 78 h 219"/>
                <a:gd name="T104" fmla="*/ 248 w 265"/>
                <a:gd name="T105" fmla="*/ 79 h 219"/>
                <a:gd name="T106" fmla="*/ 251 w 265"/>
                <a:gd name="T107" fmla="*/ 7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5" h="219">
                  <a:moveTo>
                    <a:pt x="255" y="58"/>
                  </a:moveTo>
                  <a:cubicBezTo>
                    <a:pt x="258" y="53"/>
                    <a:pt x="262" y="51"/>
                    <a:pt x="263" y="42"/>
                  </a:cubicBezTo>
                  <a:cubicBezTo>
                    <a:pt x="265" y="34"/>
                    <a:pt x="262" y="25"/>
                    <a:pt x="258" y="21"/>
                  </a:cubicBezTo>
                  <a:cubicBezTo>
                    <a:pt x="254" y="18"/>
                    <a:pt x="248" y="16"/>
                    <a:pt x="245" y="14"/>
                  </a:cubicBezTo>
                  <a:cubicBezTo>
                    <a:pt x="242" y="11"/>
                    <a:pt x="239" y="5"/>
                    <a:pt x="232" y="4"/>
                  </a:cubicBezTo>
                  <a:cubicBezTo>
                    <a:pt x="225" y="2"/>
                    <a:pt x="219" y="5"/>
                    <a:pt x="213" y="10"/>
                  </a:cubicBezTo>
                  <a:cubicBezTo>
                    <a:pt x="208" y="15"/>
                    <a:pt x="204" y="16"/>
                    <a:pt x="197" y="16"/>
                  </a:cubicBezTo>
                  <a:cubicBezTo>
                    <a:pt x="189" y="17"/>
                    <a:pt x="186" y="17"/>
                    <a:pt x="182" y="30"/>
                  </a:cubicBezTo>
                  <a:cubicBezTo>
                    <a:pt x="179" y="43"/>
                    <a:pt x="178" y="46"/>
                    <a:pt x="168" y="52"/>
                  </a:cubicBezTo>
                  <a:cubicBezTo>
                    <a:pt x="154" y="62"/>
                    <a:pt x="133" y="67"/>
                    <a:pt x="108" y="58"/>
                  </a:cubicBezTo>
                  <a:cubicBezTo>
                    <a:pt x="83" y="50"/>
                    <a:pt x="85" y="35"/>
                    <a:pt x="83" y="28"/>
                  </a:cubicBezTo>
                  <a:cubicBezTo>
                    <a:pt x="80" y="20"/>
                    <a:pt x="77" y="16"/>
                    <a:pt x="67" y="16"/>
                  </a:cubicBezTo>
                  <a:cubicBezTo>
                    <a:pt x="58" y="15"/>
                    <a:pt x="57" y="15"/>
                    <a:pt x="49" y="8"/>
                  </a:cubicBezTo>
                  <a:cubicBezTo>
                    <a:pt x="38" y="0"/>
                    <a:pt x="29" y="4"/>
                    <a:pt x="24" y="9"/>
                  </a:cubicBezTo>
                  <a:cubicBezTo>
                    <a:pt x="19" y="15"/>
                    <a:pt x="20" y="13"/>
                    <a:pt x="14" y="17"/>
                  </a:cubicBezTo>
                  <a:cubicBezTo>
                    <a:pt x="8" y="20"/>
                    <a:pt x="5" y="21"/>
                    <a:pt x="3" y="29"/>
                  </a:cubicBezTo>
                  <a:cubicBezTo>
                    <a:pt x="0" y="39"/>
                    <a:pt x="2" y="47"/>
                    <a:pt x="11" y="58"/>
                  </a:cubicBezTo>
                  <a:cubicBezTo>
                    <a:pt x="16" y="65"/>
                    <a:pt x="15" y="72"/>
                    <a:pt x="14" y="77"/>
                  </a:cubicBezTo>
                  <a:cubicBezTo>
                    <a:pt x="14" y="78"/>
                    <a:pt x="14" y="82"/>
                    <a:pt x="17" y="85"/>
                  </a:cubicBezTo>
                  <a:cubicBezTo>
                    <a:pt x="20" y="89"/>
                    <a:pt x="19" y="86"/>
                    <a:pt x="18" y="84"/>
                  </a:cubicBezTo>
                  <a:cubicBezTo>
                    <a:pt x="17" y="82"/>
                    <a:pt x="17" y="79"/>
                    <a:pt x="17" y="79"/>
                  </a:cubicBezTo>
                  <a:cubicBezTo>
                    <a:pt x="17" y="79"/>
                    <a:pt x="18" y="84"/>
                    <a:pt x="21" y="86"/>
                  </a:cubicBezTo>
                  <a:cubicBezTo>
                    <a:pt x="23" y="87"/>
                    <a:pt x="23" y="86"/>
                    <a:pt x="22" y="84"/>
                  </a:cubicBezTo>
                  <a:cubicBezTo>
                    <a:pt x="21" y="82"/>
                    <a:pt x="20" y="77"/>
                    <a:pt x="20" y="77"/>
                  </a:cubicBezTo>
                  <a:cubicBezTo>
                    <a:pt x="20" y="77"/>
                    <a:pt x="21" y="84"/>
                    <a:pt x="26" y="82"/>
                  </a:cubicBezTo>
                  <a:cubicBezTo>
                    <a:pt x="28" y="82"/>
                    <a:pt x="24" y="71"/>
                    <a:pt x="36" y="65"/>
                  </a:cubicBezTo>
                  <a:cubicBezTo>
                    <a:pt x="45" y="60"/>
                    <a:pt x="47" y="60"/>
                    <a:pt x="48" y="58"/>
                  </a:cubicBezTo>
                  <a:cubicBezTo>
                    <a:pt x="49" y="57"/>
                    <a:pt x="49" y="57"/>
                    <a:pt x="43" y="57"/>
                  </a:cubicBezTo>
                  <a:cubicBezTo>
                    <a:pt x="44" y="57"/>
                    <a:pt x="44" y="57"/>
                    <a:pt x="44" y="57"/>
                  </a:cubicBezTo>
                  <a:cubicBezTo>
                    <a:pt x="41" y="57"/>
                    <a:pt x="36" y="57"/>
                    <a:pt x="30" y="57"/>
                  </a:cubicBezTo>
                  <a:cubicBezTo>
                    <a:pt x="16" y="54"/>
                    <a:pt x="11" y="41"/>
                    <a:pt x="15" y="30"/>
                  </a:cubicBezTo>
                  <a:cubicBezTo>
                    <a:pt x="18" y="21"/>
                    <a:pt x="31" y="15"/>
                    <a:pt x="39" y="15"/>
                  </a:cubicBezTo>
                  <a:cubicBezTo>
                    <a:pt x="44" y="15"/>
                    <a:pt x="45" y="17"/>
                    <a:pt x="48" y="19"/>
                  </a:cubicBezTo>
                  <a:cubicBezTo>
                    <a:pt x="50" y="22"/>
                    <a:pt x="52" y="23"/>
                    <a:pt x="58" y="22"/>
                  </a:cubicBezTo>
                  <a:cubicBezTo>
                    <a:pt x="65" y="20"/>
                    <a:pt x="74" y="21"/>
                    <a:pt x="76" y="29"/>
                  </a:cubicBezTo>
                  <a:cubicBezTo>
                    <a:pt x="79" y="36"/>
                    <a:pt x="76" y="47"/>
                    <a:pt x="91" y="54"/>
                  </a:cubicBezTo>
                  <a:cubicBezTo>
                    <a:pt x="104" y="61"/>
                    <a:pt x="111" y="65"/>
                    <a:pt x="113" y="79"/>
                  </a:cubicBezTo>
                  <a:cubicBezTo>
                    <a:pt x="116" y="92"/>
                    <a:pt x="114" y="94"/>
                    <a:pt x="124" y="104"/>
                  </a:cubicBezTo>
                  <a:cubicBezTo>
                    <a:pt x="130" y="111"/>
                    <a:pt x="132" y="116"/>
                    <a:pt x="130" y="119"/>
                  </a:cubicBezTo>
                  <a:cubicBezTo>
                    <a:pt x="128" y="121"/>
                    <a:pt x="127" y="122"/>
                    <a:pt x="130" y="125"/>
                  </a:cubicBezTo>
                  <a:cubicBezTo>
                    <a:pt x="132" y="129"/>
                    <a:pt x="131" y="130"/>
                    <a:pt x="130" y="132"/>
                  </a:cubicBezTo>
                  <a:cubicBezTo>
                    <a:pt x="129" y="133"/>
                    <a:pt x="129" y="134"/>
                    <a:pt x="130" y="137"/>
                  </a:cubicBezTo>
                  <a:cubicBezTo>
                    <a:pt x="131" y="139"/>
                    <a:pt x="130" y="140"/>
                    <a:pt x="130" y="142"/>
                  </a:cubicBezTo>
                  <a:cubicBezTo>
                    <a:pt x="129" y="144"/>
                    <a:pt x="129" y="144"/>
                    <a:pt x="130" y="146"/>
                  </a:cubicBezTo>
                  <a:cubicBezTo>
                    <a:pt x="131" y="147"/>
                    <a:pt x="131" y="147"/>
                    <a:pt x="130" y="148"/>
                  </a:cubicBezTo>
                  <a:cubicBezTo>
                    <a:pt x="130" y="149"/>
                    <a:pt x="130" y="150"/>
                    <a:pt x="130" y="151"/>
                  </a:cubicBezTo>
                  <a:cubicBezTo>
                    <a:pt x="131" y="152"/>
                    <a:pt x="131" y="153"/>
                    <a:pt x="130" y="154"/>
                  </a:cubicBezTo>
                  <a:cubicBezTo>
                    <a:pt x="130" y="155"/>
                    <a:pt x="131" y="155"/>
                    <a:pt x="131" y="159"/>
                  </a:cubicBezTo>
                  <a:cubicBezTo>
                    <a:pt x="131" y="163"/>
                    <a:pt x="130" y="166"/>
                    <a:pt x="125" y="166"/>
                  </a:cubicBezTo>
                  <a:cubicBezTo>
                    <a:pt x="120" y="165"/>
                    <a:pt x="118" y="160"/>
                    <a:pt x="116" y="155"/>
                  </a:cubicBezTo>
                  <a:cubicBezTo>
                    <a:pt x="115" y="149"/>
                    <a:pt x="113" y="149"/>
                    <a:pt x="112" y="154"/>
                  </a:cubicBezTo>
                  <a:cubicBezTo>
                    <a:pt x="112" y="160"/>
                    <a:pt x="112" y="164"/>
                    <a:pt x="116" y="167"/>
                  </a:cubicBezTo>
                  <a:cubicBezTo>
                    <a:pt x="120" y="171"/>
                    <a:pt x="117" y="172"/>
                    <a:pt x="116" y="174"/>
                  </a:cubicBezTo>
                  <a:cubicBezTo>
                    <a:pt x="115" y="176"/>
                    <a:pt x="117" y="177"/>
                    <a:pt x="118" y="179"/>
                  </a:cubicBezTo>
                  <a:cubicBezTo>
                    <a:pt x="120" y="181"/>
                    <a:pt x="119" y="183"/>
                    <a:pt x="119" y="184"/>
                  </a:cubicBezTo>
                  <a:cubicBezTo>
                    <a:pt x="119" y="185"/>
                    <a:pt x="119" y="186"/>
                    <a:pt x="121" y="188"/>
                  </a:cubicBezTo>
                  <a:cubicBezTo>
                    <a:pt x="123" y="189"/>
                    <a:pt x="124" y="191"/>
                    <a:pt x="123" y="193"/>
                  </a:cubicBezTo>
                  <a:cubicBezTo>
                    <a:pt x="122" y="196"/>
                    <a:pt x="123" y="196"/>
                    <a:pt x="124" y="198"/>
                  </a:cubicBezTo>
                  <a:cubicBezTo>
                    <a:pt x="125" y="200"/>
                    <a:pt x="126" y="201"/>
                    <a:pt x="124" y="202"/>
                  </a:cubicBezTo>
                  <a:cubicBezTo>
                    <a:pt x="122" y="204"/>
                    <a:pt x="123" y="204"/>
                    <a:pt x="124" y="205"/>
                  </a:cubicBezTo>
                  <a:cubicBezTo>
                    <a:pt x="125" y="207"/>
                    <a:pt x="127" y="209"/>
                    <a:pt x="125" y="210"/>
                  </a:cubicBezTo>
                  <a:cubicBezTo>
                    <a:pt x="123" y="211"/>
                    <a:pt x="123" y="212"/>
                    <a:pt x="124" y="213"/>
                  </a:cubicBezTo>
                  <a:cubicBezTo>
                    <a:pt x="125" y="214"/>
                    <a:pt x="125" y="214"/>
                    <a:pt x="124" y="215"/>
                  </a:cubicBezTo>
                  <a:cubicBezTo>
                    <a:pt x="123" y="216"/>
                    <a:pt x="123" y="216"/>
                    <a:pt x="123" y="217"/>
                  </a:cubicBezTo>
                  <a:cubicBezTo>
                    <a:pt x="124" y="217"/>
                    <a:pt x="124" y="218"/>
                    <a:pt x="123" y="219"/>
                  </a:cubicBezTo>
                  <a:cubicBezTo>
                    <a:pt x="126" y="217"/>
                    <a:pt x="135" y="215"/>
                    <a:pt x="142" y="219"/>
                  </a:cubicBezTo>
                  <a:cubicBezTo>
                    <a:pt x="142" y="219"/>
                    <a:pt x="142" y="219"/>
                    <a:pt x="142" y="219"/>
                  </a:cubicBezTo>
                  <a:cubicBezTo>
                    <a:pt x="142" y="218"/>
                    <a:pt x="142" y="218"/>
                    <a:pt x="142" y="217"/>
                  </a:cubicBezTo>
                  <a:cubicBezTo>
                    <a:pt x="142" y="215"/>
                    <a:pt x="139" y="215"/>
                    <a:pt x="141" y="213"/>
                  </a:cubicBezTo>
                  <a:cubicBezTo>
                    <a:pt x="142" y="211"/>
                    <a:pt x="141" y="211"/>
                    <a:pt x="140" y="210"/>
                  </a:cubicBezTo>
                  <a:cubicBezTo>
                    <a:pt x="139" y="208"/>
                    <a:pt x="139" y="207"/>
                    <a:pt x="141" y="205"/>
                  </a:cubicBezTo>
                  <a:cubicBezTo>
                    <a:pt x="143" y="204"/>
                    <a:pt x="142" y="203"/>
                    <a:pt x="141" y="202"/>
                  </a:cubicBezTo>
                  <a:cubicBezTo>
                    <a:pt x="139" y="201"/>
                    <a:pt x="140" y="199"/>
                    <a:pt x="141" y="198"/>
                  </a:cubicBezTo>
                  <a:cubicBezTo>
                    <a:pt x="143" y="196"/>
                    <a:pt x="142" y="194"/>
                    <a:pt x="142" y="192"/>
                  </a:cubicBezTo>
                  <a:cubicBezTo>
                    <a:pt x="141" y="190"/>
                    <a:pt x="142" y="190"/>
                    <a:pt x="144" y="187"/>
                  </a:cubicBezTo>
                  <a:cubicBezTo>
                    <a:pt x="146" y="185"/>
                    <a:pt x="146" y="185"/>
                    <a:pt x="146" y="182"/>
                  </a:cubicBezTo>
                  <a:cubicBezTo>
                    <a:pt x="145" y="180"/>
                    <a:pt x="146" y="180"/>
                    <a:pt x="148" y="178"/>
                  </a:cubicBezTo>
                  <a:cubicBezTo>
                    <a:pt x="150" y="176"/>
                    <a:pt x="150" y="175"/>
                    <a:pt x="148" y="172"/>
                  </a:cubicBezTo>
                  <a:cubicBezTo>
                    <a:pt x="147" y="170"/>
                    <a:pt x="148" y="169"/>
                    <a:pt x="150" y="167"/>
                  </a:cubicBezTo>
                  <a:cubicBezTo>
                    <a:pt x="152" y="165"/>
                    <a:pt x="153" y="160"/>
                    <a:pt x="153" y="155"/>
                  </a:cubicBezTo>
                  <a:cubicBezTo>
                    <a:pt x="152" y="149"/>
                    <a:pt x="150" y="150"/>
                    <a:pt x="149" y="154"/>
                  </a:cubicBezTo>
                  <a:cubicBezTo>
                    <a:pt x="148" y="157"/>
                    <a:pt x="148" y="165"/>
                    <a:pt x="139" y="166"/>
                  </a:cubicBezTo>
                  <a:cubicBezTo>
                    <a:pt x="133" y="165"/>
                    <a:pt x="134" y="159"/>
                    <a:pt x="135" y="156"/>
                  </a:cubicBezTo>
                  <a:cubicBezTo>
                    <a:pt x="135" y="154"/>
                    <a:pt x="133" y="153"/>
                    <a:pt x="135" y="151"/>
                  </a:cubicBezTo>
                  <a:cubicBezTo>
                    <a:pt x="136" y="148"/>
                    <a:pt x="135" y="149"/>
                    <a:pt x="134" y="148"/>
                  </a:cubicBezTo>
                  <a:cubicBezTo>
                    <a:pt x="134" y="146"/>
                    <a:pt x="135" y="146"/>
                    <a:pt x="136" y="144"/>
                  </a:cubicBezTo>
                  <a:cubicBezTo>
                    <a:pt x="136" y="143"/>
                    <a:pt x="134" y="141"/>
                    <a:pt x="136" y="136"/>
                  </a:cubicBezTo>
                  <a:cubicBezTo>
                    <a:pt x="137" y="133"/>
                    <a:pt x="135" y="131"/>
                    <a:pt x="134" y="129"/>
                  </a:cubicBezTo>
                  <a:cubicBezTo>
                    <a:pt x="134" y="127"/>
                    <a:pt x="136" y="125"/>
                    <a:pt x="137" y="124"/>
                  </a:cubicBezTo>
                  <a:cubicBezTo>
                    <a:pt x="137" y="122"/>
                    <a:pt x="137" y="122"/>
                    <a:pt x="135" y="119"/>
                  </a:cubicBezTo>
                  <a:cubicBezTo>
                    <a:pt x="133" y="116"/>
                    <a:pt x="134" y="113"/>
                    <a:pt x="138" y="108"/>
                  </a:cubicBezTo>
                  <a:cubicBezTo>
                    <a:pt x="142" y="103"/>
                    <a:pt x="149" y="100"/>
                    <a:pt x="151" y="85"/>
                  </a:cubicBezTo>
                  <a:cubicBezTo>
                    <a:pt x="153" y="71"/>
                    <a:pt x="153" y="65"/>
                    <a:pt x="172" y="55"/>
                  </a:cubicBezTo>
                  <a:cubicBezTo>
                    <a:pt x="184" y="49"/>
                    <a:pt x="185" y="48"/>
                    <a:pt x="188" y="34"/>
                  </a:cubicBezTo>
                  <a:cubicBezTo>
                    <a:pt x="190" y="25"/>
                    <a:pt x="193" y="20"/>
                    <a:pt x="201" y="21"/>
                  </a:cubicBezTo>
                  <a:cubicBezTo>
                    <a:pt x="208" y="22"/>
                    <a:pt x="214" y="25"/>
                    <a:pt x="219" y="18"/>
                  </a:cubicBezTo>
                  <a:cubicBezTo>
                    <a:pt x="223" y="14"/>
                    <a:pt x="236" y="14"/>
                    <a:pt x="245" y="24"/>
                  </a:cubicBezTo>
                  <a:cubicBezTo>
                    <a:pt x="254" y="33"/>
                    <a:pt x="251" y="42"/>
                    <a:pt x="247" y="50"/>
                  </a:cubicBezTo>
                  <a:cubicBezTo>
                    <a:pt x="242" y="56"/>
                    <a:pt x="232" y="58"/>
                    <a:pt x="220" y="57"/>
                  </a:cubicBezTo>
                  <a:cubicBezTo>
                    <a:pt x="221" y="57"/>
                    <a:pt x="221" y="57"/>
                    <a:pt x="222" y="57"/>
                  </a:cubicBezTo>
                  <a:cubicBezTo>
                    <a:pt x="218" y="57"/>
                    <a:pt x="217" y="57"/>
                    <a:pt x="216" y="57"/>
                  </a:cubicBezTo>
                  <a:cubicBezTo>
                    <a:pt x="216" y="59"/>
                    <a:pt x="222" y="60"/>
                    <a:pt x="225" y="61"/>
                  </a:cubicBezTo>
                  <a:cubicBezTo>
                    <a:pt x="232" y="62"/>
                    <a:pt x="240" y="68"/>
                    <a:pt x="241" y="78"/>
                  </a:cubicBezTo>
                  <a:cubicBezTo>
                    <a:pt x="242" y="82"/>
                    <a:pt x="244" y="81"/>
                    <a:pt x="245" y="78"/>
                  </a:cubicBezTo>
                  <a:cubicBezTo>
                    <a:pt x="245" y="82"/>
                    <a:pt x="242" y="86"/>
                    <a:pt x="243" y="87"/>
                  </a:cubicBezTo>
                  <a:cubicBezTo>
                    <a:pt x="244" y="87"/>
                    <a:pt x="247" y="83"/>
                    <a:pt x="248" y="79"/>
                  </a:cubicBezTo>
                  <a:cubicBezTo>
                    <a:pt x="248" y="83"/>
                    <a:pt x="245" y="87"/>
                    <a:pt x="246" y="87"/>
                  </a:cubicBezTo>
                  <a:cubicBezTo>
                    <a:pt x="248" y="87"/>
                    <a:pt x="250" y="82"/>
                    <a:pt x="251" y="77"/>
                  </a:cubicBezTo>
                  <a:cubicBezTo>
                    <a:pt x="248" y="68"/>
                    <a:pt x="252" y="62"/>
                    <a:pt x="255" y="58"/>
                  </a:cubicBezTo>
                </a:path>
              </a:pathLst>
            </a:custGeom>
            <a:solidFill>
              <a:srgbClr val="BF42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4" name="Freeform 8547">
              <a:extLst>
                <a:ext uri="{FF2B5EF4-FFF2-40B4-BE49-F238E27FC236}">
                  <a16:creationId xmlns:a16="http://schemas.microsoft.com/office/drawing/2014/main" id="{38DB1196-60E2-4BA9-88DF-DF22A3C419C1}"/>
                </a:ext>
              </a:extLst>
            </p:cNvPr>
            <p:cNvSpPr>
              <a:spLocks noEditPoints="1"/>
            </p:cNvSpPr>
            <p:nvPr/>
          </p:nvSpPr>
          <p:spPr bwMode="auto">
            <a:xfrm>
              <a:off x="5767388" y="3917950"/>
              <a:ext cx="315913" cy="258763"/>
            </a:xfrm>
            <a:custGeom>
              <a:avLst/>
              <a:gdLst>
                <a:gd name="T0" fmla="*/ 123 w 265"/>
                <a:gd name="T1" fmla="*/ 213 h 217"/>
                <a:gd name="T2" fmla="*/ 124 w 265"/>
                <a:gd name="T3" fmla="*/ 204 h 217"/>
                <a:gd name="T4" fmla="*/ 123 w 265"/>
                <a:gd name="T5" fmla="*/ 191 h 217"/>
                <a:gd name="T6" fmla="*/ 117 w 265"/>
                <a:gd name="T7" fmla="*/ 176 h 217"/>
                <a:gd name="T8" fmla="*/ 117 w 265"/>
                <a:gd name="T9" fmla="*/ 153 h 217"/>
                <a:gd name="T10" fmla="*/ 130 w 265"/>
                <a:gd name="T11" fmla="*/ 149 h 217"/>
                <a:gd name="T12" fmla="*/ 130 w 265"/>
                <a:gd name="T13" fmla="*/ 140 h 217"/>
                <a:gd name="T14" fmla="*/ 130 w 265"/>
                <a:gd name="T15" fmla="*/ 117 h 217"/>
                <a:gd name="T16" fmla="*/ 76 w 265"/>
                <a:gd name="T17" fmla="*/ 27 h 217"/>
                <a:gd name="T18" fmla="*/ 39 w 265"/>
                <a:gd name="T19" fmla="*/ 14 h 217"/>
                <a:gd name="T20" fmla="*/ 49 w 265"/>
                <a:gd name="T21" fmla="*/ 55 h 217"/>
                <a:gd name="T22" fmla="*/ 25 w 265"/>
                <a:gd name="T23" fmla="*/ 81 h 217"/>
                <a:gd name="T24" fmla="*/ 18 w 265"/>
                <a:gd name="T25" fmla="*/ 82 h 217"/>
                <a:gd name="T26" fmla="*/ 10 w 265"/>
                <a:gd name="T27" fmla="*/ 57 h 217"/>
                <a:gd name="T28" fmla="*/ 36 w 265"/>
                <a:gd name="T29" fmla="*/ 1 h 217"/>
                <a:gd name="T30" fmla="*/ 108 w 265"/>
                <a:gd name="T31" fmla="*/ 56 h 217"/>
                <a:gd name="T32" fmla="*/ 213 w 265"/>
                <a:gd name="T33" fmla="*/ 8 h 217"/>
                <a:gd name="T34" fmla="*/ 264 w 265"/>
                <a:gd name="T35" fmla="*/ 40 h 217"/>
                <a:gd name="T36" fmla="*/ 246 w 265"/>
                <a:gd name="T37" fmla="*/ 85 h 217"/>
                <a:gd name="T38" fmla="*/ 242 w 265"/>
                <a:gd name="T39" fmla="*/ 85 h 217"/>
                <a:gd name="T40" fmla="*/ 216 w 265"/>
                <a:gd name="T41" fmla="*/ 56 h 217"/>
                <a:gd name="T42" fmla="*/ 227 w 265"/>
                <a:gd name="T43" fmla="*/ 55 h 217"/>
                <a:gd name="T44" fmla="*/ 206 w 265"/>
                <a:gd name="T45" fmla="*/ 20 h 217"/>
                <a:gd name="T46" fmla="*/ 142 w 265"/>
                <a:gd name="T47" fmla="*/ 102 h 217"/>
                <a:gd name="T48" fmla="*/ 135 w 265"/>
                <a:gd name="T49" fmla="*/ 129 h 217"/>
                <a:gd name="T50" fmla="*/ 135 w 265"/>
                <a:gd name="T51" fmla="*/ 146 h 217"/>
                <a:gd name="T52" fmla="*/ 148 w 265"/>
                <a:gd name="T53" fmla="*/ 153 h 217"/>
                <a:gd name="T54" fmla="*/ 149 w 265"/>
                <a:gd name="T55" fmla="*/ 170 h 217"/>
                <a:gd name="T56" fmla="*/ 141 w 265"/>
                <a:gd name="T57" fmla="*/ 196 h 217"/>
                <a:gd name="T58" fmla="*/ 141 w 265"/>
                <a:gd name="T59" fmla="*/ 208 h 217"/>
                <a:gd name="T60" fmla="*/ 142 w 265"/>
                <a:gd name="T61" fmla="*/ 217 h 217"/>
                <a:gd name="T62" fmla="*/ 123 w 265"/>
                <a:gd name="T63" fmla="*/ 217 h 217"/>
                <a:gd name="T64" fmla="*/ 117 w 265"/>
                <a:gd name="T65" fmla="*/ 175 h 217"/>
                <a:gd name="T66" fmla="*/ 123 w 265"/>
                <a:gd name="T67" fmla="*/ 191 h 217"/>
                <a:gd name="T68" fmla="*/ 124 w 265"/>
                <a:gd name="T69" fmla="*/ 203 h 217"/>
                <a:gd name="T70" fmla="*/ 124 w 265"/>
                <a:gd name="T71" fmla="*/ 213 h 217"/>
                <a:gd name="T72" fmla="*/ 142 w 265"/>
                <a:gd name="T73" fmla="*/ 215 h 217"/>
                <a:gd name="T74" fmla="*/ 139 w 265"/>
                <a:gd name="T75" fmla="*/ 206 h 217"/>
                <a:gd name="T76" fmla="*/ 141 w 265"/>
                <a:gd name="T77" fmla="*/ 190 h 217"/>
                <a:gd name="T78" fmla="*/ 150 w 265"/>
                <a:gd name="T79" fmla="*/ 165 h 217"/>
                <a:gd name="T80" fmla="*/ 135 w 265"/>
                <a:gd name="T81" fmla="*/ 162 h 217"/>
                <a:gd name="T82" fmla="*/ 134 w 265"/>
                <a:gd name="T83" fmla="*/ 144 h 217"/>
                <a:gd name="T84" fmla="*/ 136 w 265"/>
                <a:gd name="T85" fmla="*/ 123 h 217"/>
                <a:gd name="T86" fmla="*/ 172 w 265"/>
                <a:gd name="T87" fmla="*/ 53 h 217"/>
                <a:gd name="T88" fmla="*/ 218 w 265"/>
                <a:gd name="T89" fmla="*/ 16 h 217"/>
                <a:gd name="T90" fmla="*/ 222 w 265"/>
                <a:gd name="T91" fmla="*/ 55 h 217"/>
                <a:gd name="T92" fmla="*/ 243 w 265"/>
                <a:gd name="T93" fmla="*/ 78 h 217"/>
                <a:gd name="T94" fmla="*/ 243 w 265"/>
                <a:gd name="T95" fmla="*/ 84 h 217"/>
                <a:gd name="T96" fmla="*/ 246 w 265"/>
                <a:gd name="T97" fmla="*/ 85 h 217"/>
                <a:gd name="T98" fmla="*/ 263 w 265"/>
                <a:gd name="T99" fmla="*/ 40 h 217"/>
                <a:gd name="T100" fmla="*/ 214 w 265"/>
                <a:gd name="T101" fmla="*/ 8 h 217"/>
                <a:gd name="T102" fmla="*/ 108 w 265"/>
                <a:gd name="T103" fmla="*/ 56 h 217"/>
                <a:gd name="T104" fmla="*/ 36 w 265"/>
                <a:gd name="T105" fmla="*/ 2 h 217"/>
                <a:gd name="T106" fmla="*/ 11 w 265"/>
                <a:gd name="T107" fmla="*/ 56 h 217"/>
                <a:gd name="T108" fmla="*/ 17 w 265"/>
                <a:gd name="T109" fmla="*/ 76 h 217"/>
                <a:gd name="T110" fmla="*/ 20 w 265"/>
                <a:gd name="T111" fmla="*/ 75 h 217"/>
                <a:gd name="T112" fmla="*/ 45 w 265"/>
                <a:gd name="T113" fmla="*/ 58 h 217"/>
                <a:gd name="T114" fmla="*/ 16 w 265"/>
                <a:gd name="T115" fmla="*/ 46 h 217"/>
                <a:gd name="T116" fmla="*/ 58 w 265"/>
                <a:gd name="T117" fmla="*/ 19 h 217"/>
                <a:gd name="T118" fmla="*/ 115 w 265"/>
                <a:gd name="T119" fmla="*/ 84 h 217"/>
                <a:gd name="T120" fmla="*/ 130 w 265"/>
                <a:gd name="T121" fmla="*/ 130 h 217"/>
                <a:gd name="T122" fmla="*/ 131 w 265"/>
                <a:gd name="T123" fmla="*/ 146 h 217"/>
                <a:gd name="T124" fmla="*/ 129 w 265"/>
                <a:gd name="T125" fmla="*/ 163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5" h="217">
                  <a:moveTo>
                    <a:pt x="123" y="217"/>
                  </a:moveTo>
                  <a:cubicBezTo>
                    <a:pt x="123" y="217"/>
                    <a:pt x="123" y="217"/>
                    <a:pt x="123" y="217"/>
                  </a:cubicBezTo>
                  <a:cubicBezTo>
                    <a:pt x="123" y="217"/>
                    <a:pt x="123" y="217"/>
                    <a:pt x="123" y="217"/>
                  </a:cubicBezTo>
                  <a:cubicBezTo>
                    <a:pt x="124" y="216"/>
                    <a:pt x="123" y="215"/>
                    <a:pt x="123" y="215"/>
                  </a:cubicBezTo>
                  <a:cubicBezTo>
                    <a:pt x="123" y="214"/>
                    <a:pt x="122" y="214"/>
                    <a:pt x="122" y="214"/>
                  </a:cubicBezTo>
                  <a:cubicBezTo>
                    <a:pt x="123" y="213"/>
                    <a:pt x="123" y="213"/>
                    <a:pt x="123" y="213"/>
                  </a:cubicBezTo>
                  <a:cubicBezTo>
                    <a:pt x="124" y="212"/>
                    <a:pt x="124" y="212"/>
                    <a:pt x="124" y="212"/>
                  </a:cubicBezTo>
                  <a:cubicBezTo>
                    <a:pt x="124" y="212"/>
                    <a:pt x="124" y="211"/>
                    <a:pt x="124" y="211"/>
                  </a:cubicBezTo>
                  <a:cubicBezTo>
                    <a:pt x="123" y="211"/>
                    <a:pt x="123" y="210"/>
                    <a:pt x="123" y="210"/>
                  </a:cubicBezTo>
                  <a:cubicBezTo>
                    <a:pt x="123" y="209"/>
                    <a:pt x="123" y="209"/>
                    <a:pt x="125" y="208"/>
                  </a:cubicBezTo>
                  <a:cubicBezTo>
                    <a:pt x="125" y="207"/>
                    <a:pt x="125" y="207"/>
                    <a:pt x="125" y="206"/>
                  </a:cubicBezTo>
                  <a:cubicBezTo>
                    <a:pt x="125" y="205"/>
                    <a:pt x="125" y="204"/>
                    <a:pt x="124" y="204"/>
                  </a:cubicBezTo>
                  <a:cubicBezTo>
                    <a:pt x="124" y="204"/>
                    <a:pt x="124" y="204"/>
                    <a:pt x="124" y="204"/>
                  </a:cubicBezTo>
                  <a:cubicBezTo>
                    <a:pt x="123" y="203"/>
                    <a:pt x="123" y="203"/>
                    <a:pt x="123" y="202"/>
                  </a:cubicBezTo>
                  <a:cubicBezTo>
                    <a:pt x="123" y="202"/>
                    <a:pt x="123" y="201"/>
                    <a:pt x="124" y="200"/>
                  </a:cubicBezTo>
                  <a:cubicBezTo>
                    <a:pt x="125" y="199"/>
                    <a:pt x="125" y="198"/>
                    <a:pt x="124" y="197"/>
                  </a:cubicBezTo>
                  <a:cubicBezTo>
                    <a:pt x="124" y="196"/>
                    <a:pt x="124" y="196"/>
                    <a:pt x="124" y="196"/>
                  </a:cubicBezTo>
                  <a:cubicBezTo>
                    <a:pt x="122" y="194"/>
                    <a:pt x="122" y="194"/>
                    <a:pt x="123" y="191"/>
                  </a:cubicBezTo>
                  <a:cubicBezTo>
                    <a:pt x="123" y="189"/>
                    <a:pt x="123" y="188"/>
                    <a:pt x="121" y="186"/>
                  </a:cubicBezTo>
                  <a:cubicBezTo>
                    <a:pt x="120" y="185"/>
                    <a:pt x="120" y="185"/>
                    <a:pt x="120" y="185"/>
                  </a:cubicBezTo>
                  <a:cubicBezTo>
                    <a:pt x="119" y="184"/>
                    <a:pt x="118" y="183"/>
                    <a:pt x="119" y="182"/>
                  </a:cubicBezTo>
                  <a:cubicBezTo>
                    <a:pt x="119" y="182"/>
                    <a:pt x="119" y="182"/>
                    <a:pt x="119" y="182"/>
                  </a:cubicBezTo>
                  <a:cubicBezTo>
                    <a:pt x="119" y="180"/>
                    <a:pt x="120" y="179"/>
                    <a:pt x="118" y="177"/>
                  </a:cubicBezTo>
                  <a:cubicBezTo>
                    <a:pt x="118" y="176"/>
                    <a:pt x="117" y="176"/>
                    <a:pt x="117" y="176"/>
                  </a:cubicBezTo>
                  <a:cubicBezTo>
                    <a:pt x="116" y="175"/>
                    <a:pt x="115" y="174"/>
                    <a:pt x="116" y="172"/>
                  </a:cubicBezTo>
                  <a:cubicBezTo>
                    <a:pt x="116" y="172"/>
                    <a:pt x="116" y="171"/>
                    <a:pt x="117" y="171"/>
                  </a:cubicBezTo>
                  <a:cubicBezTo>
                    <a:pt x="117" y="169"/>
                    <a:pt x="118" y="168"/>
                    <a:pt x="115" y="165"/>
                  </a:cubicBezTo>
                  <a:cubicBezTo>
                    <a:pt x="111" y="162"/>
                    <a:pt x="112" y="158"/>
                    <a:pt x="112" y="152"/>
                  </a:cubicBezTo>
                  <a:cubicBezTo>
                    <a:pt x="112" y="150"/>
                    <a:pt x="113" y="148"/>
                    <a:pt x="114" y="148"/>
                  </a:cubicBezTo>
                  <a:cubicBezTo>
                    <a:pt x="115" y="148"/>
                    <a:pt x="116" y="150"/>
                    <a:pt x="117" y="153"/>
                  </a:cubicBezTo>
                  <a:cubicBezTo>
                    <a:pt x="118" y="159"/>
                    <a:pt x="121" y="163"/>
                    <a:pt x="125" y="163"/>
                  </a:cubicBezTo>
                  <a:cubicBezTo>
                    <a:pt x="127" y="164"/>
                    <a:pt x="128" y="163"/>
                    <a:pt x="129" y="162"/>
                  </a:cubicBezTo>
                  <a:cubicBezTo>
                    <a:pt x="130" y="161"/>
                    <a:pt x="131" y="159"/>
                    <a:pt x="130" y="157"/>
                  </a:cubicBezTo>
                  <a:cubicBezTo>
                    <a:pt x="130" y="155"/>
                    <a:pt x="130" y="154"/>
                    <a:pt x="130" y="154"/>
                  </a:cubicBezTo>
                  <a:cubicBezTo>
                    <a:pt x="130" y="153"/>
                    <a:pt x="130" y="153"/>
                    <a:pt x="130" y="152"/>
                  </a:cubicBezTo>
                  <a:cubicBezTo>
                    <a:pt x="131" y="151"/>
                    <a:pt x="131" y="150"/>
                    <a:pt x="130" y="149"/>
                  </a:cubicBezTo>
                  <a:cubicBezTo>
                    <a:pt x="130" y="148"/>
                    <a:pt x="129" y="147"/>
                    <a:pt x="130" y="146"/>
                  </a:cubicBezTo>
                  <a:cubicBezTo>
                    <a:pt x="130" y="146"/>
                    <a:pt x="130" y="146"/>
                    <a:pt x="130" y="146"/>
                  </a:cubicBezTo>
                  <a:cubicBezTo>
                    <a:pt x="131" y="145"/>
                    <a:pt x="131" y="145"/>
                    <a:pt x="130" y="144"/>
                  </a:cubicBezTo>
                  <a:cubicBezTo>
                    <a:pt x="130" y="144"/>
                    <a:pt x="130" y="144"/>
                    <a:pt x="130" y="144"/>
                  </a:cubicBezTo>
                  <a:cubicBezTo>
                    <a:pt x="129" y="142"/>
                    <a:pt x="129" y="142"/>
                    <a:pt x="129" y="140"/>
                  </a:cubicBezTo>
                  <a:cubicBezTo>
                    <a:pt x="130" y="140"/>
                    <a:pt x="130" y="140"/>
                    <a:pt x="130" y="140"/>
                  </a:cubicBezTo>
                  <a:cubicBezTo>
                    <a:pt x="130" y="138"/>
                    <a:pt x="131" y="137"/>
                    <a:pt x="130" y="135"/>
                  </a:cubicBezTo>
                  <a:cubicBezTo>
                    <a:pt x="128" y="132"/>
                    <a:pt x="128" y="131"/>
                    <a:pt x="129" y="129"/>
                  </a:cubicBezTo>
                  <a:cubicBezTo>
                    <a:pt x="130" y="129"/>
                    <a:pt x="130" y="129"/>
                    <a:pt x="130" y="129"/>
                  </a:cubicBezTo>
                  <a:cubicBezTo>
                    <a:pt x="131" y="127"/>
                    <a:pt x="131" y="127"/>
                    <a:pt x="129" y="124"/>
                  </a:cubicBezTo>
                  <a:cubicBezTo>
                    <a:pt x="127" y="120"/>
                    <a:pt x="127" y="119"/>
                    <a:pt x="129" y="117"/>
                  </a:cubicBezTo>
                  <a:cubicBezTo>
                    <a:pt x="130" y="117"/>
                    <a:pt x="130" y="117"/>
                    <a:pt x="130" y="117"/>
                  </a:cubicBezTo>
                  <a:cubicBezTo>
                    <a:pt x="131" y="114"/>
                    <a:pt x="130" y="109"/>
                    <a:pt x="123" y="103"/>
                  </a:cubicBezTo>
                  <a:cubicBezTo>
                    <a:pt x="116" y="94"/>
                    <a:pt x="115" y="91"/>
                    <a:pt x="114" y="84"/>
                  </a:cubicBezTo>
                  <a:cubicBezTo>
                    <a:pt x="114" y="82"/>
                    <a:pt x="114" y="79"/>
                    <a:pt x="113" y="77"/>
                  </a:cubicBezTo>
                  <a:cubicBezTo>
                    <a:pt x="111" y="63"/>
                    <a:pt x="104" y="59"/>
                    <a:pt x="91" y="53"/>
                  </a:cubicBezTo>
                  <a:cubicBezTo>
                    <a:pt x="79" y="47"/>
                    <a:pt x="78" y="39"/>
                    <a:pt x="77" y="32"/>
                  </a:cubicBezTo>
                  <a:cubicBezTo>
                    <a:pt x="77" y="30"/>
                    <a:pt x="77" y="28"/>
                    <a:pt x="76" y="27"/>
                  </a:cubicBezTo>
                  <a:cubicBezTo>
                    <a:pt x="74" y="22"/>
                    <a:pt x="70" y="19"/>
                    <a:pt x="64" y="19"/>
                  </a:cubicBezTo>
                  <a:cubicBezTo>
                    <a:pt x="62" y="19"/>
                    <a:pt x="60" y="19"/>
                    <a:pt x="58" y="20"/>
                  </a:cubicBezTo>
                  <a:cubicBezTo>
                    <a:pt x="57" y="20"/>
                    <a:pt x="55" y="21"/>
                    <a:pt x="54" y="21"/>
                  </a:cubicBezTo>
                  <a:cubicBezTo>
                    <a:pt x="50" y="21"/>
                    <a:pt x="49" y="19"/>
                    <a:pt x="47" y="17"/>
                  </a:cubicBezTo>
                  <a:cubicBezTo>
                    <a:pt x="47" y="17"/>
                    <a:pt x="47" y="17"/>
                    <a:pt x="47" y="17"/>
                  </a:cubicBezTo>
                  <a:cubicBezTo>
                    <a:pt x="45" y="15"/>
                    <a:pt x="44" y="14"/>
                    <a:pt x="39" y="14"/>
                  </a:cubicBezTo>
                  <a:cubicBezTo>
                    <a:pt x="32" y="14"/>
                    <a:pt x="19" y="19"/>
                    <a:pt x="16" y="28"/>
                  </a:cubicBezTo>
                  <a:cubicBezTo>
                    <a:pt x="13" y="34"/>
                    <a:pt x="14" y="41"/>
                    <a:pt x="17" y="46"/>
                  </a:cubicBezTo>
                  <a:cubicBezTo>
                    <a:pt x="19" y="50"/>
                    <a:pt x="24" y="53"/>
                    <a:pt x="30" y="54"/>
                  </a:cubicBezTo>
                  <a:cubicBezTo>
                    <a:pt x="35" y="55"/>
                    <a:pt x="40" y="55"/>
                    <a:pt x="44" y="55"/>
                  </a:cubicBezTo>
                  <a:cubicBezTo>
                    <a:pt x="44" y="55"/>
                    <a:pt x="44" y="55"/>
                    <a:pt x="44" y="55"/>
                  </a:cubicBezTo>
                  <a:cubicBezTo>
                    <a:pt x="48" y="55"/>
                    <a:pt x="49" y="55"/>
                    <a:pt x="49" y="55"/>
                  </a:cubicBezTo>
                  <a:cubicBezTo>
                    <a:pt x="49" y="56"/>
                    <a:pt x="49" y="56"/>
                    <a:pt x="48" y="57"/>
                  </a:cubicBezTo>
                  <a:cubicBezTo>
                    <a:pt x="48" y="57"/>
                    <a:pt x="47" y="58"/>
                    <a:pt x="45" y="58"/>
                  </a:cubicBezTo>
                  <a:cubicBezTo>
                    <a:pt x="43" y="59"/>
                    <a:pt x="41" y="60"/>
                    <a:pt x="36" y="63"/>
                  </a:cubicBezTo>
                  <a:cubicBezTo>
                    <a:pt x="28" y="68"/>
                    <a:pt x="27" y="74"/>
                    <a:pt x="27" y="78"/>
                  </a:cubicBezTo>
                  <a:cubicBezTo>
                    <a:pt x="27" y="80"/>
                    <a:pt x="27" y="81"/>
                    <a:pt x="27" y="81"/>
                  </a:cubicBezTo>
                  <a:cubicBezTo>
                    <a:pt x="26" y="81"/>
                    <a:pt x="25" y="81"/>
                    <a:pt x="25" y="81"/>
                  </a:cubicBezTo>
                  <a:cubicBezTo>
                    <a:pt x="23" y="81"/>
                    <a:pt x="22" y="80"/>
                    <a:pt x="21" y="79"/>
                  </a:cubicBezTo>
                  <a:cubicBezTo>
                    <a:pt x="21" y="80"/>
                    <a:pt x="22" y="81"/>
                    <a:pt x="22" y="82"/>
                  </a:cubicBezTo>
                  <a:cubicBezTo>
                    <a:pt x="23" y="83"/>
                    <a:pt x="23" y="84"/>
                    <a:pt x="23" y="85"/>
                  </a:cubicBezTo>
                  <a:cubicBezTo>
                    <a:pt x="22" y="85"/>
                    <a:pt x="22" y="85"/>
                    <a:pt x="21" y="84"/>
                  </a:cubicBezTo>
                  <a:cubicBezTo>
                    <a:pt x="19" y="83"/>
                    <a:pt x="18" y="81"/>
                    <a:pt x="18" y="79"/>
                  </a:cubicBezTo>
                  <a:cubicBezTo>
                    <a:pt x="18" y="80"/>
                    <a:pt x="18" y="81"/>
                    <a:pt x="18" y="82"/>
                  </a:cubicBezTo>
                  <a:cubicBezTo>
                    <a:pt x="19" y="83"/>
                    <a:pt x="20" y="84"/>
                    <a:pt x="19" y="85"/>
                  </a:cubicBezTo>
                  <a:cubicBezTo>
                    <a:pt x="19" y="85"/>
                    <a:pt x="19" y="85"/>
                    <a:pt x="19" y="85"/>
                  </a:cubicBezTo>
                  <a:cubicBezTo>
                    <a:pt x="18" y="85"/>
                    <a:pt x="18" y="85"/>
                    <a:pt x="17" y="83"/>
                  </a:cubicBezTo>
                  <a:cubicBezTo>
                    <a:pt x="14" y="80"/>
                    <a:pt x="14" y="76"/>
                    <a:pt x="14" y="75"/>
                  </a:cubicBezTo>
                  <a:cubicBezTo>
                    <a:pt x="14" y="75"/>
                    <a:pt x="14" y="75"/>
                    <a:pt x="14" y="75"/>
                  </a:cubicBezTo>
                  <a:cubicBezTo>
                    <a:pt x="15" y="70"/>
                    <a:pt x="15" y="63"/>
                    <a:pt x="10" y="57"/>
                  </a:cubicBezTo>
                  <a:cubicBezTo>
                    <a:pt x="2" y="45"/>
                    <a:pt x="0" y="37"/>
                    <a:pt x="2" y="27"/>
                  </a:cubicBezTo>
                  <a:cubicBezTo>
                    <a:pt x="4" y="20"/>
                    <a:pt x="8" y="18"/>
                    <a:pt x="13" y="15"/>
                  </a:cubicBezTo>
                  <a:cubicBezTo>
                    <a:pt x="14" y="14"/>
                    <a:pt x="14" y="14"/>
                    <a:pt x="14" y="14"/>
                  </a:cubicBezTo>
                  <a:cubicBezTo>
                    <a:pt x="15" y="13"/>
                    <a:pt x="17" y="13"/>
                    <a:pt x="17" y="12"/>
                  </a:cubicBezTo>
                  <a:cubicBezTo>
                    <a:pt x="20" y="11"/>
                    <a:pt x="20" y="11"/>
                    <a:pt x="24" y="7"/>
                  </a:cubicBezTo>
                  <a:cubicBezTo>
                    <a:pt x="27" y="3"/>
                    <a:pt x="32" y="1"/>
                    <a:pt x="36" y="1"/>
                  </a:cubicBezTo>
                  <a:cubicBezTo>
                    <a:pt x="41" y="1"/>
                    <a:pt x="45" y="2"/>
                    <a:pt x="49" y="5"/>
                  </a:cubicBezTo>
                  <a:cubicBezTo>
                    <a:pt x="50" y="6"/>
                    <a:pt x="50" y="6"/>
                    <a:pt x="50" y="6"/>
                  </a:cubicBezTo>
                  <a:cubicBezTo>
                    <a:pt x="58" y="13"/>
                    <a:pt x="58" y="13"/>
                    <a:pt x="67" y="13"/>
                  </a:cubicBezTo>
                  <a:cubicBezTo>
                    <a:pt x="77" y="14"/>
                    <a:pt x="81" y="19"/>
                    <a:pt x="83" y="26"/>
                  </a:cubicBezTo>
                  <a:cubicBezTo>
                    <a:pt x="83" y="27"/>
                    <a:pt x="83" y="28"/>
                    <a:pt x="84" y="30"/>
                  </a:cubicBezTo>
                  <a:cubicBezTo>
                    <a:pt x="85" y="37"/>
                    <a:pt x="87" y="49"/>
                    <a:pt x="108" y="56"/>
                  </a:cubicBezTo>
                  <a:cubicBezTo>
                    <a:pt x="117" y="59"/>
                    <a:pt x="125" y="60"/>
                    <a:pt x="133" y="60"/>
                  </a:cubicBezTo>
                  <a:cubicBezTo>
                    <a:pt x="146" y="60"/>
                    <a:pt x="158" y="57"/>
                    <a:pt x="168" y="50"/>
                  </a:cubicBezTo>
                  <a:cubicBezTo>
                    <a:pt x="177" y="44"/>
                    <a:pt x="179" y="40"/>
                    <a:pt x="182" y="27"/>
                  </a:cubicBezTo>
                  <a:cubicBezTo>
                    <a:pt x="185" y="15"/>
                    <a:pt x="189" y="15"/>
                    <a:pt x="196" y="14"/>
                  </a:cubicBezTo>
                  <a:cubicBezTo>
                    <a:pt x="196" y="14"/>
                    <a:pt x="196" y="14"/>
                    <a:pt x="197" y="14"/>
                  </a:cubicBezTo>
                  <a:cubicBezTo>
                    <a:pt x="204" y="13"/>
                    <a:pt x="208" y="13"/>
                    <a:pt x="213" y="8"/>
                  </a:cubicBezTo>
                  <a:cubicBezTo>
                    <a:pt x="219" y="2"/>
                    <a:pt x="225" y="0"/>
                    <a:pt x="232" y="1"/>
                  </a:cubicBezTo>
                  <a:cubicBezTo>
                    <a:pt x="237" y="2"/>
                    <a:pt x="240" y="6"/>
                    <a:pt x="243" y="9"/>
                  </a:cubicBezTo>
                  <a:cubicBezTo>
                    <a:pt x="244" y="10"/>
                    <a:pt x="245" y="11"/>
                    <a:pt x="246" y="11"/>
                  </a:cubicBezTo>
                  <a:cubicBezTo>
                    <a:pt x="247" y="12"/>
                    <a:pt x="248" y="13"/>
                    <a:pt x="250" y="14"/>
                  </a:cubicBezTo>
                  <a:cubicBezTo>
                    <a:pt x="253" y="15"/>
                    <a:pt x="256" y="17"/>
                    <a:pt x="258" y="19"/>
                  </a:cubicBezTo>
                  <a:cubicBezTo>
                    <a:pt x="262" y="23"/>
                    <a:pt x="265" y="32"/>
                    <a:pt x="264" y="40"/>
                  </a:cubicBezTo>
                  <a:cubicBezTo>
                    <a:pt x="262" y="47"/>
                    <a:pt x="260" y="50"/>
                    <a:pt x="257" y="53"/>
                  </a:cubicBezTo>
                  <a:cubicBezTo>
                    <a:pt x="257" y="54"/>
                    <a:pt x="256" y="55"/>
                    <a:pt x="255" y="56"/>
                  </a:cubicBezTo>
                  <a:cubicBezTo>
                    <a:pt x="252" y="60"/>
                    <a:pt x="248" y="66"/>
                    <a:pt x="251" y="75"/>
                  </a:cubicBezTo>
                  <a:cubicBezTo>
                    <a:pt x="251" y="75"/>
                    <a:pt x="251" y="75"/>
                    <a:pt x="251" y="75"/>
                  </a:cubicBezTo>
                  <a:cubicBezTo>
                    <a:pt x="251" y="79"/>
                    <a:pt x="248" y="85"/>
                    <a:pt x="246" y="85"/>
                  </a:cubicBezTo>
                  <a:cubicBezTo>
                    <a:pt x="246" y="85"/>
                    <a:pt x="246" y="85"/>
                    <a:pt x="246" y="85"/>
                  </a:cubicBezTo>
                  <a:cubicBezTo>
                    <a:pt x="246" y="85"/>
                    <a:pt x="246" y="85"/>
                    <a:pt x="246" y="85"/>
                  </a:cubicBezTo>
                  <a:cubicBezTo>
                    <a:pt x="245" y="84"/>
                    <a:pt x="246" y="84"/>
                    <a:pt x="246" y="83"/>
                  </a:cubicBezTo>
                  <a:cubicBezTo>
                    <a:pt x="247" y="82"/>
                    <a:pt x="247" y="81"/>
                    <a:pt x="247" y="80"/>
                  </a:cubicBezTo>
                  <a:cubicBezTo>
                    <a:pt x="246" y="83"/>
                    <a:pt x="245" y="85"/>
                    <a:pt x="243" y="85"/>
                  </a:cubicBezTo>
                  <a:cubicBezTo>
                    <a:pt x="243" y="85"/>
                    <a:pt x="243" y="85"/>
                    <a:pt x="243" y="85"/>
                  </a:cubicBezTo>
                  <a:cubicBezTo>
                    <a:pt x="242" y="85"/>
                    <a:pt x="242" y="85"/>
                    <a:pt x="242" y="85"/>
                  </a:cubicBezTo>
                  <a:cubicBezTo>
                    <a:pt x="242" y="84"/>
                    <a:pt x="243" y="83"/>
                    <a:pt x="243" y="82"/>
                  </a:cubicBezTo>
                  <a:cubicBezTo>
                    <a:pt x="244" y="81"/>
                    <a:pt x="244" y="79"/>
                    <a:pt x="244" y="78"/>
                  </a:cubicBezTo>
                  <a:cubicBezTo>
                    <a:pt x="244" y="78"/>
                    <a:pt x="243" y="79"/>
                    <a:pt x="243" y="79"/>
                  </a:cubicBezTo>
                  <a:cubicBezTo>
                    <a:pt x="242" y="79"/>
                    <a:pt x="241" y="78"/>
                    <a:pt x="241" y="76"/>
                  </a:cubicBezTo>
                  <a:cubicBezTo>
                    <a:pt x="239" y="66"/>
                    <a:pt x="232" y="60"/>
                    <a:pt x="225" y="59"/>
                  </a:cubicBezTo>
                  <a:cubicBezTo>
                    <a:pt x="220" y="58"/>
                    <a:pt x="217" y="57"/>
                    <a:pt x="216" y="56"/>
                  </a:cubicBezTo>
                  <a:cubicBezTo>
                    <a:pt x="216" y="55"/>
                    <a:pt x="216" y="55"/>
                    <a:pt x="216" y="55"/>
                  </a:cubicBezTo>
                  <a:cubicBezTo>
                    <a:pt x="216" y="55"/>
                    <a:pt x="217" y="55"/>
                    <a:pt x="218" y="55"/>
                  </a:cubicBezTo>
                  <a:cubicBezTo>
                    <a:pt x="219" y="55"/>
                    <a:pt x="219" y="55"/>
                    <a:pt x="220" y="55"/>
                  </a:cubicBezTo>
                  <a:cubicBezTo>
                    <a:pt x="220" y="55"/>
                    <a:pt x="220" y="55"/>
                    <a:pt x="220" y="55"/>
                  </a:cubicBezTo>
                  <a:cubicBezTo>
                    <a:pt x="220" y="54"/>
                    <a:pt x="220" y="54"/>
                    <a:pt x="220" y="54"/>
                  </a:cubicBezTo>
                  <a:cubicBezTo>
                    <a:pt x="222" y="55"/>
                    <a:pt x="224" y="55"/>
                    <a:pt x="227" y="55"/>
                  </a:cubicBezTo>
                  <a:cubicBezTo>
                    <a:pt x="236" y="55"/>
                    <a:pt x="243" y="52"/>
                    <a:pt x="246" y="47"/>
                  </a:cubicBezTo>
                  <a:cubicBezTo>
                    <a:pt x="251" y="41"/>
                    <a:pt x="254" y="31"/>
                    <a:pt x="245" y="22"/>
                  </a:cubicBezTo>
                  <a:cubicBezTo>
                    <a:pt x="240" y="17"/>
                    <a:pt x="233" y="14"/>
                    <a:pt x="226" y="14"/>
                  </a:cubicBezTo>
                  <a:cubicBezTo>
                    <a:pt x="223" y="14"/>
                    <a:pt x="220" y="15"/>
                    <a:pt x="219" y="16"/>
                  </a:cubicBezTo>
                  <a:cubicBezTo>
                    <a:pt x="217" y="19"/>
                    <a:pt x="214" y="21"/>
                    <a:pt x="211" y="21"/>
                  </a:cubicBezTo>
                  <a:cubicBezTo>
                    <a:pt x="209" y="21"/>
                    <a:pt x="207" y="20"/>
                    <a:pt x="206" y="20"/>
                  </a:cubicBezTo>
                  <a:cubicBezTo>
                    <a:pt x="204" y="20"/>
                    <a:pt x="202" y="19"/>
                    <a:pt x="201" y="19"/>
                  </a:cubicBezTo>
                  <a:cubicBezTo>
                    <a:pt x="200" y="19"/>
                    <a:pt x="200" y="19"/>
                    <a:pt x="200" y="19"/>
                  </a:cubicBezTo>
                  <a:cubicBezTo>
                    <a:pt x="193" y="19"/>
                    <a:pt x="190" y="23"/>
                    <a:pt x="188" y="32"/>
                  </a:cubicBezTo>
                  <a:cubicBezTo>
                    <a:pt x="185" y="46"/>
                    <a:pt x="184" y="47"/>
                    <a:pt x="172" y="54"/>
                  </a:cubicBezTo>
                  <a:cubicBezTo>
                    <a:pt x="154" y="63"/>
                    <a:pt x="153" y="69"/>
                    <a:pt x="151" y="83"/>
                  </a:cubicBezTo>
                  <a:cubicBezTo>
                    <a:pt x="150" y="94"/>
                    <a:pt x="145" y="99"/>
                    <a:pt x="142" y="102"/>
                  </a:cubicBezTo>
                  <a:cubicBezTo>
                    <a:pt x="140" y="104"/>
                    <a:pt x="139" y="105"/>
                    <a:pt x="138" y="106"/>
                  </a:cubicBezTo>
                  <a:cubicBezTo>
                    <a:pt x="134" y="111"/>
                    <a:pt x="134" y="114"/>
                    <a:pt x="136" y="117"/>
                  </a:cubicBezTo>
                  <a:cubicBezTo>
                    <a:pt x="138" y="119"/>
                    <a:pt x="138" y="120"/>
                    <a:pt x="137" y="122"/>
                  </a:cubicBezTo>
                  <a:cubicBezTo>
                    <a:pt x="137" y="122"/>
                    <a:pt x="137" y="123"/>
                    <a:pt x="136" y="123"/>
                  </a:cubicBezTo>
                  <a:cubicBezTo>
                    <a:pt x="135" y="124"/>
                    <a:pt x="134" y="125"/>
                    <a:pt x="135" y="127"/>
                  </a:cubicBezTo>
                  <a:cubicBezTo>
                    <a:pt x="135" y="128"/>
                    <a:pt x="135" y="128"/>
                    <a:pt x="135" y="129"/>
                  </a:cubicBezTo>
                  <a:cubicBezTo>
                    <a:pt x="136" y="130"/>
                    <a:pt x="137" y="132"/>
                    <a:pt x="136" y="134"/>
                  </a:cubicBezTo>
                  <a:cubicBezTo>
                    <a:pt x="135" y="137"/>
                    <a:pt x="135" y="139"/>
                    <a:pt x="136" y="140"/>
                  </a:cubicBezTo>
                  <a:cubicBezTo>
                    <a:pt x="136" y="141"/>
                    <a:pt x="136" y="142"/>
                    <a:pt x="136" y="142"/>
                  </a:cubicBezTo>
                  <a:cubicBezTo>
                    <a:pt x="136" y="143"/>
                    <a:pt x="135" y="144"/>
                    <a:pt x="135" y="144"/>
                  </a:cubicBezTo>
                  <a:cubicBezTo>
                    <a:pt x="135" y="145"/>
                    <a:pt x="134" y="145"/>
                    <a:pt x="135" y="145"/>
                  </a:cubicBezTo>
                  <a:cubicBezTo>
                    <a:pt x="135" y="146"/>
                    <a:pt x="135" y="146"/>
                    <a:pt x="135" y="146"/>
                  </a:cubicBezTo>
                  <a:cubicBezTo>
                    <a:pt x="135" y="147"/>
                    <a:pt x="136" y="147"/>
                    <a:pt x="135" y="149"/>
                  </a:cubicBezTo>
                  <a:cubicBezTo>
                    <a:pt x="134" y="150"/>
                    <a:pt x="135" y="151"/>
                    <a:pt x="135" y="151"/>
                  </a:cubicBezTo>
                  <a:cubicBezTo>
                    <a:pt x="135" y="152"/>
                    <a:pt x="135" y="153"/>
                    <a:pt x="135" y="154"/>
                  </a:cubicBezTo>
                  <a:cubicBezTo>
                    <a:pt x="134" y="157"/>
                    <a:pt x="134" y="160"/>
                    <a:pt x="136" y="162"/>
                  </a:cubicBezTo>
                  <a:cubicBezTo>
                    <a:pt x="136" y="163"/>
                    <a:pt x="138" y="163"/>
                    <a:pt x="139" y="163"/>
                  </a:cubicBezTo>
                  <a:cubicBezTo>
                    <a:pt x="146" y="163"/>
                    <a:pt x="148" y="158"/>
                    <a:pt x="148" y="153"/>
                  </a:cubicBezTo>
                  <a:cubicBezTo>
                    <a:pt x="149" y="153"/>
                    <a:pt x="149" y="152"/>
                    <a:pt x="149" y="151"/>
                  </a:cubicBezTo>
                  <a:cubicBezTo>
                    <a:pt x="149" y="150"/>
                    <a:pt x="150" y="148"/>
                    <a:pt x="151" y="148"/>
                  </a:cubicBezTo>
                  <a:cubicBezTo>
                    <a:pt x="152" y="148"/>
                    <a:pt x="153" y="150"/>
                    <a:pt x="153" y="153"/>
                  </a:cubicBezTo>
                  <a:cubicBezTo>
                    <a:pt x="154" y="158"/>
                    <a:pt x="153" y="163"/>
                    <a:pt x="150" y="165"/>
                  </a:cubicBezTo>
                  <a:cubicBezTo>
                    <a:pt x="148" y="167"/>
                    <a:pt x="147" y="168"/>
                    <a:pt x="149" y="170"/>
                  </a:cubicBezTo>
                  <a:cubicBezTo>
                    <a:pt x="149" y="170"/>
                    <a:pt x="149" y="170"/>
                    <a:pt x="149" y="170"/>
                  </a:cubicBezTo>
                  <a:cubicBezTo>
                    <a:pt x="150" y="173"/>
                    <a:pt x="151" y="174"/>
                    <a:pt x="148" y="176"/>
                  </a:cubicBezTo>
                  <a:cubicBezTo>
                    <a:pt x="146" y="178"/>
                    <a:pt x="146" y="178"/>
                    <a:pt x="146" y="180"/>
                  </a:cubicBezTo>
                  <a:cubicBezTo>
                    <a:pt x="147" y="183"/>
                    <a:pt x="146" y="183"/>
                    <a:pt x="144" y="186"/>
                  </a:cubicBezTo>
                  <a:cubicBezTo>
                    <a:pt x="142" y="188"/>
                    <a:pt x="142" y="188"/>
                    <a:pt x="142" y="190"/>
                  </a:cubicBezTo>
                  <a:cubicBezTo>
                    <a:pt x="143" y="192"/>
                    <a:pt x="143" y="194"/>
                    <a:pt x="142" y="196"/>
                  </a:cubicBezTo>
                  <a:cubicBezTo>
                    <a:pt x="141" y="196"/>
                    <a:pt x="141" y="196"/>
                    <a:pt x="141" y="196"/>
                  </a:cubicBezTo>
                  <a:cubicBezTo>
                    <a:pt x="140" y="198"/>
                    <a:pt x="140" y="199"/>
                    <a:pt x="141" y="200"/>
                  </a:cubicBezTo>
                  <a:cubicBezTo>
                    <a:pt x="142" y="201"/>
                    <a:pt x="142" y="201"/>
                    <a:pt x="142" y="202"/>
                  </a:cubicBezTo>
                  <a:cubicBezTo>
                    <a:pt x="142" y="203"/>
                    <a:pt x="142" y="203"/>
                    <a:pt x="141" y="204"/>
                  </a:cubicBezTo>
                  <a:cubicBezTo>
                    <a:pt x="140" y="204"/>
                    <a:pt x="140" y="205"/>
                    <a:pt x="139" y="206"/>
                  </a:cubicBezTo>
                  <a:cubicBezTo>
                    <a:pt x="139" y="207"/>
                    <a:pt x="140" y="207"/>
                    <a:pt x="140" y="207"/>
                  </a:cubicBezTo>
                  <a:cubicBezTo>
                    <a:pt x="141" y="208"/>
                    <a:pt x="141" y="208"/>
                    <a:pt x="141" y="208"/>
                  </a:cubicBezTo>
                  <a:cubicBezTo>
                    <a:pt x="141" y="208"/>
                    <a:pt x="142" y="209"/>
                    <a:pt x="142" y="209"/>
                  </a:cubicBezTo>
                  <a:cubicBezTo>
                    <a:pt x="142" y="210"/>
                    <a:pt x="142" y="210"/>
                    <a:pt x="141" y="211"/>
                  </a:cubicBezTo>
                  <a:cubicBezTo>
                    <a:pt x="140" y="212"/>
                    <a:pt x="141" y="213"/>
                    <a:pt x="141" y="213"/>
                  </a:cubicBezTo>
                  <a:cubicBezTo>
                    <a:pt x="142" y="213"/>
                    <a:pt x="143" y="214"/>
                    <a:pt x="142" y="215"/>
                  </a:cubicBezTo>
                  <a:cubicBezTo>
                    <a:pt x="142" y="216"/>
                    <a:pt x="142" y="216"/>
                    <a:pt x="142" y="217"/>
                  </a:cubicBezTo>
                  <a:cubicBezTo>
                    <a:pt x="142" y="217"/>
                    <a:pt x="142" y="217"/>
                    <a:pt x="142" y="217"/>
                  </a:cubicBezTo>
                  <a:cubicBezTo>
                    <a:pt x="142" y="217"/>
                    <a:pt x="142" y="217"/>
                    <a:pt x="142" y="217"/>
                  </a:cubicBezTo>
                  <a:cubicBezTo>
                    <a:pt x="142" y="217"/>
                    <a:pt x="142" y="217"/>
                    <a:pt x="142" y="217"/>
                  </a:cubicBezTo>
                  <a:cubicBezTo>
                    <a:pt x="142" y="217"/>
                    <a:pt x="142" y="217"/>
                    <a:pt x="142" y="217"/>
                  </a:cubicBezTo>
                  <a:cubicBezTo>
                    <a:pt x="139" y="216"/>
                    <a:pt x="136" y="215"/>
                    <a:pt x="133" y="215"/>
                  </a:cubicBezTo>
                  <a:cubicBezTo>
                    <a:pt x="129" y="215"/>
                    <a:pt x="125" y="216"/>
                    <a:pt x="123" y="217"/>
                  </a:cubicBezTo>
                  <a:cubicBezTo>
                    <a:pt x="123" y="217"/>
                    <a:pt x="123" y="217"/>
                    <a:pt x="123" y="217"/>
                  </a:cubicBezTo>
                  <a:moveTo>
                    <a:pt x="114" y="149"/>
                  </a:moveTo>
                  <a:cubicBezTo>
                    <a:pt x="113" y="149"/>
                    <a:pt x="113" y="150"/>
                    <a:pt x="113" y="152"/>
                  </a:cubicBezTo>
                  <a:cubicBezTo>
                    <a:pt x="112" y="158"/>
                    <a:pt x="112" y="161"/>
                    <a:pt x="116" y="165"/>
                  </a:cubicBezTo>
                  <a:cubicBezTo>
                    <a:pt x="119" y="168"/>
                    <a:pt x="118" y="170"/>
                    <a:pt x="117" y="171"/>
                  </a:cubicBezTo>
                  <a:cubicBezTo>
                    <a:pt x="117" y="172"/>
                    <a:pt x="117" y="172"/>
                    <a:pt x="116" y="172"/>
                  </a:cubicBezTo>
                  <a:cubicBezTo>
                    <a:pt x="116" y="174"/>
                    <a:pt x="116" y="174"/>
                    <a:pt x="117" y="175"/>
                  </a:cubicBezTo>
                  <a:cubicBezTo>
                    <a:pt x="118" y="176"/>
                    <a:pt x="118" y="176"/>
                    <a:pt x="119" y="177"/>
                  </a:cubicBezTo>
                  <a:cubicBezTo>
                    <a:pt x="120" y="179"/>
                    <a:pt x="120" y="180"/>
                    <a:pt x="119" y="182"/>
                  </a:cubicBezTo>
                  <a:cubicBezTo>
                    <a:pt x="119" y="182"/>
                    <a:pt x="119" y="182"/>
                    <a:pt x="119" y="182"/>
                  </a:cubicBezTo>
                  <a:cubicBezTo>
                    <a:pt x="119" y="183"/>
                    <a:pt x="119" y="183"/>
                    <a:pt x="121" y="185"/>
                  </a:cubicBezTo>
                  <a:cubicBezTo>
                    <a:pt x="122" y="185"/>
                    <a:pt x="122" y="185"/>
                    <a:pt x="122" y="185"/>
                  </a:cubicBezTo>
                  <a:cubicBezTo>
                    <a:pt x="124" y="187"/>
                    <a:pt x="124" y="189"/>
                    <a:pt x="123" y="191"/>
                  </a:cubicBezTo>
                  <a:cubicBezTo>
                    <a:pt x="123" y="194"/>
                    <a:pt x="123" y="194"/>
                    <a:pt x="124" y="196"/>
                  </a:cubicBezTo>
                  <a:cubicBezTo>
                    <a:pt x="124" y="196"/>
                    <a:pt x="124" y="196"/>
                    <a:pt x="124" y="196"/>
                  </a:cubicBezTo>
                  <a:cubicBezTo>
                    <a:pt x="126" y="198"/>
                    <a:pt x="126" y="199"/>
                    <a:pt x="124" y="201"/>
                  </a:cubicBezTo>
                  <a:cubicBezTo>
                    <a:pt x="124" y="201"/>
                    <a:pt x="123" y="202"/>
                    <a:pt x="123" y="202"/>
                  </a:cubicBezTo>
                  <a:cubicBezTo>
                    <a:pt x="123" y="202"/>
                    <a:pt x="124" y="203"/>
                    <a:pt x="124" y="203"/>
                  </a:cubicBezTo>
                  <a:cubicBezTo>
                    <a:pt x="124" y="203"/>
                    <a:pt x="124" y="203"/>
                    <a:pt x="124" y="203"/>
                  </a:cubicBezTo>
                  <a:cubicBezTo>
                    <a:pt x="125" y="204"/>
                    <a:pt x="126" y="205"/>
                    <a:pt x="126" y="206"/>
                  </a:cubicBezTo>
                  <a:cubicBezTo>
                    <a:pt x="126" y="207"/>
                    <a:pt x="126" y="208"/>
                    <a:pt x="125" y="208"/>
                  </a:cubicBezTo>
                  <a:cubicBezTo>
                    <a:pt x="124" y="209"/>
                    <a:pt x="124" y="209"/>
                    <a:pt x="124" y="210"/>
                  </a:cubicBezTo>
                  <a:cubicBezTo>
                    <a:pt x="124" y="211"/>
                    <a:pt x="124" y="211"/>
                    <a:pt x="124" y="211"/>
                  </a:cubicBezTo>
                  <a:cubicBezTo>
                    <a:pt x="125" y="211"/>
                    <a:pt x="125" y="212"/>
                    <a:pt x="125" y="212"/>
                  </a:cubicBezTo>
                  <a:cubicBezTo>
                    <a:pt x="125" y="213"/>
                    <a:pt x="124" y="213"/>
                    <a:pt x="124" y="213"/>
                  </a:cubicBezTo>
                  <a:cubicBezTo>
                    <a:pt x="123" y="214"/>
                    <a:pt x="123" y="214"/>
                    <a:pt x="123" y="214"/>
                  </a:cubicBezTo>
                  <a:cubicBezTo>
                    <a:pt x="123" y="214"/>
                    <a:pt x="123" y="214"/>
                    <a:pt x="123" y="214"/>
                  </a:cubicBezTo>
                  <a:cubicBezTo>
                    <a:pt x="124" y="215"/>
                    <a:pt x="124" y="216"/>
                    <a:pt x="124" y="216"/>
                  </a:cubicBezTo>
                  <a:cubicBezTo>
                    <a:pt x="126" y="215"/>
                    <a:pt x="130" y="214"/>
                    <a:pt x="133" y="214"/>
                  </a:cubicBezTo>
                  <a:cubicBezTo>
                    <a:pt x="136" y="214"/>
                    <a:pt x="139" y="215"/>
                    <a:pt x="142" y="216"/>
                  </a:cubicBezTo>
                  <a:cubicBezTo>
                    <a:pt x="141" y="216"/>
                    <a:pt x="142" y="215"/>
                    <a:pt x="142" y="215"/>
                  </a:cubicBezTo>
                  <a:cubicBezTo>
                    <a:pt x="142" y="214"/>
                    <a:pt x="141" y="214"/>
                    <a:pt x="141" y="214"/>
                  </a:cubicBezTo>
                  <a:cubicBezTo>
                    <a:pt x="140" y="213"/>
                    <a:pt x="140" y="212"/>
                    <a:pt x="141" y="211"/>
                  </a:cubicBezTo>
                  <a:cubicBezTo>
                    <a:pt x="141" y="210"/>
                    <a:pt x="141" y="210"/>
                    <a:pt x="141" y="209"/>
                  </a:cubicBezTo>
                  <a:cubicBezTo>
                    <a:pt x="141" y="209"/>
                    <a:pt x="141" y="209"/>
                    <a:pt x="140" y="209"/>
                  </a:cubicBezTo>
                  <a:cubicBezTo>
                    <a:pt x="140" y="208"/>
                    <a:pt x="140" y="208"/>
                    <a:pt x="140" y="208"/>
                  </a:cubicBezTo>
                  <a:cubicBezTo>
                    <a:pt x="139" y="207"/>
                    <a:pt x="139" y="207"/>
                    <a:pt x="139" y="206"/>
                  </a:cubicBezTo>
                  <a:cubicBezTo>
                    <a:pt x="139" y="205"/>
                    <a:pt x="140" y="204"/>
                    <a:pt x="141" y="203"/>
                  </a:cubicBezTo>
                  <a:cubicBezTo>
                    <a:pt x="141" y="203"/>
                    <a:pt x="142" y="202"/>
                    <a:pt x="142" y="202"/>
                  </a:cubicBezTo>
                  <a:cubicBezTo>
                    <a:pt x="142" y="201"/>
                    <a:pt x="141" y="201"/>
                    <a:pt x="140" y="200"/>
                  </a:cubicBezTo>
                  <a:cubicBezTo>
                    <a:pt x="139" y="199"/>
                    <a:pt x="140" y="197"/>
                    <a:pt x="141" y="196"/>
                  </a:cubicBezTo>
                  <a:cubicBezTo>
                    <a:pt x="141" y="195"/>
                    <a:pt x="141" y="195"/>
                    <a:pt x="141" y="195"/>
                  </a:cubicBezTo>
                  <a:cubicBezTo>
                    <a:pt x="142" y="194"/>
                    <a:pt x="142" y="192"/>
                    <a:pt x="141" y="190"/>
                  </a:cubicBezTo>
                  <a:cubicBezTo>
                    <a:pt x="141" y="188"/>
                    <a:pt x="141" y="187"/>
                    <a:pt x="144" y="185"/>
                  </a:cubicBezTo>
                  <a:cubicBezTo>
                    <a:pt x="146" y="183"/>
                    <a:pt x="146" y="183"/>
                    <a:pt x="146" y="180"/>
                  </a:cubicBezTo>
                  <a:cubicBezTo>
                    <a:pt x="145" y="178"/>
                    <a:pt x="145" y="177"/>
                    <a:pt x="148" y="175"/>
                  </a:cubicBezTo>
                  <a:cubicBezTo>
                    <a:pt x="150" y="173"/>
                    <a:pt x="150" y="173"/>
                    <a:pt x="148" y="171"/>
                  </a:cubicBezTo>
                  <a:cubicBezTo>
                    <a:pt x="148" y="170"/>
                    <a:pt x="148" y="170"/>
                    <a:pt x="148" y="170"/>
                  </a:cubicBezTo>
                  <a:cubicBezTo>
                    <a:pt x="147" y="168"/>
                    <a:pt x="147" y="167"/>
                    <a:pt x="150" y="165"/>
                  </a:cubicBezTo>
                  <a:cubicBezTo>
                    <a:pt x="152" y="163"/>
                    <a:pt x="153" y="158"/>
                    <a:pt x="152" y="153"/>
                  </a:cubicBezTo>
                  <a:cubicBezTo>
                    <a:pt x="152" y="149"/>
                    <a:pt x="151" y="149"/>
                    <a:pt x="151" y="149"/>
                  </a:cubicBezTo>
                  <a:cubicBezTo>
                    <a:pt x="151" y="149"/>
                    <a:pt x="150" y="150"/>
                    <a:pt x="149" y="152"/>
                  </a:cubicBezTo>
                  <a:cubicBezTo>
                    <a:pt x="149" y="152"/>
                    <a:pt x="149" y="153"/>
                    <a:pt x="149" y="154"/>
                  </a:cubicBezTo>
                  <a:cubicBezTo>
                    <a:pt x="148" y="158"/>
                    <a:pt x="147" y="164"/>
                    <a:pt x="139" y="164"/>
                  </a:cubicBezTo>
                  <a:cubicBezTo>
                    <a:pt x="137" y="164"/>
                    <a:pt x="136" y="163"/>
                    <a:pt x="135" y="162"/>
                  </a:cubicBezTo>
                  <a:cubicBezTo>
                    <a:pt x="133" y="160"/>
                    <a:pt x="134" y="157"/>
                    <a:pt x="134" y="154"/>
                  </a:cubicBezTo>
                  <a:cubicBezTo>
                    <a:pt x="135" y="153"/>
                    <a:pt x="134" y="152"/>
                    <a:pt x="134" y="152"/>
                  </a:cubicBezTo>
                  <a:cubicBezTo>
                    <a:pt x="134" y="151"/>
                    <a:pt x="134" y="150"/>
                    <a:pt x="134" y="149"/>
                  </a:cubicBezTo>
                  <a:cubicBezTo>
                    <a:pt x="135" y="147"/>
                    <a:pt x="135" y="147"/>
                    <a:pt x="134" y="146"/>
                  </a:cubicBezTo>
                  <a:cubicBezTo>
                    <a:pt x="134" y="146"/>
                    <a:pt x="134" y="146"/>
                    <a:pt x="134" y="146"/>
                  </a:cubicBezTo>
                  <a:cubicBezTo>
                    <a:pt x="134" y="145"/>
                    <a:pt x="134" y="144"/>
                    <a:pt x="134" y="144"/>
                  </a:cubicBezTo>
                  <a:cubicBezTo>
                    <a:pt x="135" y="143"/>
                    <a:pt x="135" y="143"/>
                    <a:pt x="135" y="142"/>
                  </a:cubicBezTo>
                  <a:cubicBezTo>
                    <a:pt x="135" y="142"/>
                    <a:pt x="135" y="141"/>
                    <a:pt x="135" y="140"/>
                  </a:cubicBezTo>
                  <a:cubicBezTo>
                    <a:pt x="135" y="139"/>
                    <a:pt x="134" y="137"/>
                    <a:pt x="135" y="134"/>
                  </a:cubicBezTo>
                  <a:cubicBezTo>
                    <a:pt x="136" y="132"/>
                    <a:pt x="136" y="130"/>
                    <a:pt x="135" y="129"/>
                  </a:cubicBezTo>
                  <a:cubicBezTo>
                    <a:pt x="135" y="128"/>
                    <a:pt x="134" y="128"/>
                    <a:pt x="134" y="127"/>
                  </a:cubicBezTo>
                  <a:cubicBezTo>
                    <a:pt x="134" y="125"/>
                    <a:pt x="135" y="124"/>
                    <a:pt x="136" y="123"/>
                  </a:cubicBezTo>
                  <a:cubicBezTo>
                    <a:pt x="136" y="122"/>
                    <a:pt x="136" y="122"/>
                    <a:pt x="137" y="121"/>
                  </a:cubicBezTo>
                  <a:cubicBezTo>
                    <a:pt x="137" y="120"/>
                    <a:pt x="137" y="120"/>
                    <a:pt x="135" y="117"/>
                  </a:cubicBezTo>
                  <a:cubicBezTo>
                    <a:pt x="133" y="115"/>
                    <a:pt x="134" y="111"/>
                    <a:pt x="138" y="106"/>
                  </a:cubicBezTo>
                  <a:cubicBezTo>
                    <a:pt x="139" y="104"/>
                    <a:pt x="140" y="103"/>
                    <a:pt x="141" y="102"/>
                  </a:cubicBezTo>
                  <a:cubicBezTo>
                    <a:pt x="145" y="98"/>
                    <a:pt x="149" y="94"/>
                    <a:pt x="150" y="83"/>
                  </a:cubicBezTo>
                  <a:cubicBezTo>
                    <a:pt x="152" y="69"/>
                    <a:pt x="153" y="63"/>
                    <a:pt x="172" y="53"/>
                  </a:cubicBezTo>
                  <a:cubicBezTo>
                    <a:pt x="183" y="47"/>
                    <a:pt x="184" y="46"/>
                    <a:pt x="187" y="32"/>
                  </a:cubicBezTo>
                  <a:cubicBezTo>
                    <a:pt x="190" y="20"/>
                    <a:pt x="195" y="18"/>
                    <a:pt x="200" y="18"/>
                  </a:cubicBezTo>
                  <a:cubicBezTo>
                    <a:pt x="201" y="18"/>
                    <a:pt x="201" y="18"/>
                    <a:pt x="201" y="18"/>
                  </a:cubicBezTo>
                  <a:cubicBezTo>
                    <a:pt x="203" y="19"/>
                    <a:pt x="204" y="19"/>
                    <a:pt x="206" y="19"/>
                  </a:cubicBezTo>
                  <a:cubicBezTo>
                    <a:pt x="208" y="20"/>
                    <a:pt x="209" y="20"/>
                    <a:pt x="211" y="20"/>
                  </a:cubicBezTo>
                  <a:cubicBezTo>
                    <a:pt x="214" y="20"/>
                    <a:pt x="216" y="19"/>
                    <a:pt x="218" y="16"/>
                  </a:cubicBezTo>
                  <a:cubicBezTo>
                    <a:pt x="220" y="14"/>
                    <a:pt x="223" y="13"/>
                    <a:pt x="226" y="13"/>
                  </a:cubicBezTo>
                  <a:cubicBezTo>
                    <a:pt x="233" y="13"/>
                    <a:pt x="240" y="16"/>
                    <a:pt x="246" y="22"/>
                  </a:cubicBezTo>
                  <a:cubicBezTo>
                    <a:pt x="255" y="31"/>
                    <a:pt x="251" y="41"/>
                    <a:pt x="247" y="48"/>
                  </a:cubicBezTo>
                  <a:cubicBezTo>
                    <a:pt x="244" y="53"/>
                    <a:pt x="236" y="55"/>
                    <a:pt x="227" y="55"/>
                  </a:cubicBezTo>
                  <a:cubicBezTo>
                    <a:pt x="225" y="55"/>
                    <a:pt x="223" y="55"/>
                    <a:pt x="222" y="55"/>
                  </a:cubicBezTo>
                  <a:cubicBezTo>
                    <a:pt x="222" y="55"/>
                    <a:pt x="222" y="55"/>
                    <a:pt x="222" y="55"/>
                  </a:cubicBezTo>
                  <a:cubicBezTo>
                    <a:pt x="220" y="55"/>
                    <a:pt x="219" y="55"/>
                    <a:pt x="218" y="55"/>
                  </a:cubicBezTo>
                  <a:cubicBezTo>
                    <a:pt x="217" y="55"/>
                    <a:pt x="217" y="55"/>
                    <a:pt x="217" y="56"/>
                  </a:cubicBezTo>
                  <a:cubicBezTo>
                    <a:pt x="217" y="56"/>
                    <a:pt x="217" y="56"/>
                    <a:pt x="217" y="56"/>
                  </a:cubicBezTo>
                  <a:cubicBezTo>
                    <a:pt x="217" y="57"/>
                    <a:pt x="223" y="58"/>
                    <a:pt x="225" y="58"/>
                  </a:cubicBezTo>
                  <a:cubicBezTo>
                    <a:pt x="232" y="59"/>
                    <a:pt x="240" y="65"/>
                    <a:pt x="242" y="76"/>
                  </a:cubicBezTo>
                  <a:cubicBezTo>
                    <a:pt x="242" y="78"/>
                    <a:pt x="242" y="78"/>
                    <a:pt x="243" y="78"/>
                  </a:cubicBezTo>
                  <a:cubicBezTo>
                    <a:pt x="243" y="78"/>
                    <a:pt x="244" y="78"/>
                    <a:pt x="245" y="76"/>
                  </a:cubicBezTo>
                  <a:cubicBezTo>
                    <a:pt x="245" y="76"/>
                    <a:pt x="245" y="76"/>
                    <a:pt x="245" y="76"/>
                  </a:cubicBezTo>
                  <a:cubicBezTo>
                    <a:pt x="245" y="76"/>
                    <a:pt x="245" y="76"/>
                    <a:pt x="245" y="76"/>
                  </a:cubicBezTo>
                  <a:cubicBezTo>
                    <a:pt x="245" y="78"/>
                    <a:pt x="244" y="80"/>
                    <a:pt x="244" y="82"/>
                  </a:cubicBezTo>
                  <a:cubicBezTo>
                    <a:pt x="243" y="83"/>
                    <a:pt x="243" y="84"/>
                    <a:pt x="243" y="84"/>
                  </a:cubicBezTo>
                  <a:cubicBezTo>
                    <a:pt x="243" y="84"/>
                    <a:pt x="243" y="84"/>
                    <a:pt x="243" y="84"/>
                  </a:cubicBezTo>
                  <a:cubicBezTo>
                    <a:pt x="243" y="84"/>
                    <a:pt x="243" y="84"/>
                    <a:pt x="243" y="84"/>
                  </a:cubicBezTo>
                  <a:cubicBezTo>
                    <a:pt x="244" y="84"/>
                    <a:pt x="246" y="81"/>
                    <a:pt x="248" y="77"/>
                  </a:cubicBezTo>
                  <a:cubicBezTo>
                    <a:pt x="248" y="77"/>
                    <a:pt x="248" y="77"/>
                    <a:pt x="248" y="77"/>
                  </a:cubicBezTo>
                  <a:cubicBezTo>
                    <a:pt x="248" y="77"/>
                    <a:pt x="248" y="77"/>
                    <a:pt x="248" y="77"/>
                  </a:cubicBezTo>
                  <a:cubicBezTo>
                    <a:pt x="248" y="79"/>
                    <a:pt x="248" y="81"/>
                    <a:pt x="247" y="83"/>
                  </a:cubicBezTo>
                  <a:cubicBezTo>
                    <a:pt x="247" y="84"/>
                    <a:pt x="246" y="84"/>
                    <a:pt x="246" y="85"/>
                  </a:cubicBezTo>
                  <a:cubicBezTo>
                    <a:pt x="246" y="85"/>
                    <a:pt x="246" y="85"/>
                    <a:pt x="246" y="85"/>
                  </a:cubicBezTo>
                  <a:cubicBezTo>
                    <a:pt x="246" y="85"/>
                    <a:pt x="246" y="85"/>
                    <a:pt x="246" y="85"/>
                  </a:cubicBezTo>
                  <a:cubicBezTo>
                    <a:pt x="247" y="85"/>
                    <a:pt x="250" y="80"/>
                    <a:pt x="250" y="75"/>
                  </a:cubicBezTo>
                  <a:cubicBezTo>
                    <a:pt x="247" y="66"/>
                    <a:pt x="252" y="59"/>
                    <a:pt x="255" y="55"/>
                  </a:cubicBezTo>
                  <a:cubicBezTo>
                    <a:pt x="255" y="54"/>
                    <a:pt x="256" y="53"/>
                    <a:pt x="257" y="53"/>
                  </a:cubicBezTo>
                  <a:cubicBezTo>
                    <a:pt x="259" y="50"/>
                    <a:pt x="262" y="47"/>
                    <a:pt x="263" y="40"/>
                  </a:cubicBezTo>
                  <a:cubicBezTo>
                    <a:pt x="264" y="32"/>
                    <a:pt x="261" y="23"/>
                    <a:pt x="258" y="20"/>
                  </a:cubicBezTo>
                  <a:cubicBezTo>
                    <a:pt x="255" y="17"/>
                    <a:pt x="252" y="16"/>
                    <a:pt x="250" y="15"/>
                  </a:cubicBezTo>
                  <a:cubicBezTo>
                    <a:pt x="248" y="14"/>
                    <a:pt x="246" y="13"/>
                    <a:pt x="245" y="12"/>
                  </a:cubicBezTo>
                  <a:cubicBezTo>
                    <a:pt x="244" y="11"/>
                    <a:pt x="243" y="10"/>
                    <a:pt x="242" y="9"/>
                  </a:cubicBezTo>
                  <a:cubicBezTo>
                    <a:pt x="240" y="6"/>
                    <a:pt x="237" y="3"/>
                    <a:pt x="232" y="2"/>
                  </a:cubicBezTo>
                  <a:cubicBezTo>
                    <a:pt x="225" y="1"/>
                    <a:pt x="219" y="3"/>
                    <a:pt x="214" y="8"/>
                  </a:cubicBezTo>
                  <a:cubicBezTo>
                    <a:pt x="208" y="14"/>
                    <a:pt x="204" y="14"/>
                    <a:pt x="197" y="15"/>
                  </a:cubicBezTo>
                  <a:cubicBezTo>
                    <a:pt x="196" y="15"/>
                    <a:pt x="196" y="15"/>
                    <a:pt x="196" y="15"/>
                  </a:cubicBezTo>
                  <a:cubicBezTo>
                    <a:pt x="189" y="15"/>
                    <a:pt x="186" y="16"/>
                    <a:pt x="183" y="28"/>
                  </a:cubicBezTo>
                  <a:cubicBezTo>
                    <a:pt x="179" y="41"/>
                    <a:pt x="178" y="45"/>
                    <a:pt x="169" y="51"/>
                  </a:cubicBezTo>
                  <a:cubicBezTo>
                    <a:pt x="158" y="57"/>
                    <a:pt x="146" y="61"/>
                    <a:pt x="133" y="61"/>
                  </a:cubicBezTo>
                  <a:cubicBezTo>
                    <a:pt x="125" y="61"/>
                    <a:pt x="117" y="59"/>
                    <a:pt x="108" y="56"/>
                  </a:cubicBezTo>
                  <a:cubicBezTo>
                    <a:pt x="86" y="49"/>
                    <a:pt x="84" y="37"/>
                    <a:pt x="83" y="30"/>
                  </a:cubicBezTo>
                  <a:cubicBezTo>
                    <a:pt x="83" y="28"/>
                    <a:pt x="83" y="27"/>
                    <a:pt x="82" y="26"/>
                  </a:cubicBezTo>
                  <a:cubicBezTo>
                    <a:pt x="80" y="19"/>
                    <a:pt x="77" y="14"/>
                    <a:pt x="67" y="14"/>
                  </a:cubicBezTo>
                  <a:cubicBezTo>
                    <a:pt x="58" y="14"/>
                    <a:pt x="57" y="13"/>
                    <a:pt x="49" y="7"/>
                  </a:cubicBezTo>
                  <a:cubicBezTo>
                    <a:pt x="48" y="6"/>
                    <a:pt x="48" y="6"/>
                    <a:pt x="48" y="6"/>
                  </a:cubicBezTo>
                  <a:cubicBezTo>
                    <a:pt x="44" y="3"/>
                    <a:pt x="40" y="2"/>
                    <a:pt x="36" y="2"/>
                  </a:cubicBezTo>
                  <a:cubicBezTo>
                    <a:pt x="32" y="2"/>
                    <a:pt x="27" y="4"/>
                    <a:pt x="24" y="7"/>
                  </a:cubicBezTo>
                  <a:cubicBezTo>
                    <a:pt x="21" y="11"/>
                    <a:pt x="20" y="12"/>
                    <a:pt x="18" y="13"/>
                  </a:cubicBezTo>
                  <a:cubicBezTo>
                    <a:pt x="17" y="14"/>
                    <a:pt x="16" y="14"/>
                    <a:pt x="14" y="15"/>
                  </a:cubicBezTo>
                  <a:cubicBezTo>
                    <a:pt x="13" y="15"/>
                    <a:pt x="13" y="15"/>
                    <a:pt x="13" y="15"/>
                  </a:cubicBezTo>
                  <a:cubicBezTo>
                    <a:pt x="8" y="18"/>
                    <a:pt x="5" y="20"/>
                    <a:pt x="3" y="27"/>
                  </a:cubicBezTo>
                  <a:cubicBezTo>
                    <a:pt x="0" y="37"/>
                    <a:pt x="3" y="45"/>
                    <a:pt x="11" y="56"/>
                  </a:cubicBezTo>
                  <a:cubicBezTo>
                    <a:pt x="16" y="63"/>
                    <a:pt x="16" y="70"/>
                    <a:pt x="15" y="75"/>
                  </a:cubicBezTo>
                  <a:cubicBezTo>
                    <a:pt x="15" y="76"/>
                    <a:pt x="15" y="80"/>
                    <a:pt x="17" y="83"/>
                  </a:cubicBezTo>
                  <a:cubicBezTo>
                    <a:pt x="18" y="84"/>
                    <a:pt x="18" y="85"/>
                    <a:pt x="19" y="85"/>
                  </a:cubicBezTo>
                  <a:cubicBezTo>
                    <a:pt x="19" y="84"/>
                    <a:pt x="18" y="84"/>
                    <a:pt x="18" y="82"/>
                  </a:cubicBezTo>
                  <a:cubicBezTo>
                    <a:pt x="17" y="80"/>
                    <a:pt x="17" y="77"/>
                    <a:pt x="17" y="77"/>
                  </a:cubicBezTo>
                  <a:cubicBezTo>
                    <a:pt x="17" y="76"/>
                    <a:pt x="17" y="76"/>
                    <a:pt x="17" y="76"/>
                  </a:cubicBezTo>
                  <a:cubicBezTo>
                    <a:pt x="18" y="76"/>
                    <a:pt x="18" y="76"/>
                    <a:pt x="18" y="76"/>
                  </a:cubicBezTo>
                  <a:cubicBezTo>
                    <a:pt x="18" y="77"/>
                    <a:pt x="19" y="82"/>
                    <a:pt x="21" y="84"/>
                  </a:cubicBezTo>
                  <a:cubicBezTo>
                    <a:pt x="22" y="84"/>
                    <a:pt x="22" y="84"/>
                    <a:pt x="22" y="84"/>
                  </a:cubicBezTo>
                  <a:cubicBezTo>
                    <a:pt x="22" y="84"/>
                    <a:pt x="22" y="83"/>
                    <a:pt x="21" y="82"/>
                  </a:cubicBezTo>
                  <a:cubicBezTo>
                    <a:pt x="21" y="80"/>
                    <a:pt x="20" y="76"/>
                    <a:pt x="20" y="75"/>
                  </a:cubicBezTo>
                  <a:cubicBezTo>
                    <a:pt x="20" y="75"/>
                    <a:pt x="20" y="75"/>
                    <a:pt x="20" y="75"/>
                  </a:cubicBezTo>
                  <a:cubicBezTo>
                    <a:pt x="21" y="75"/>
                    <a:pt x="21" y="75"/>
                    <a:pt x="21" y="75"/>
                  </a:cubicBezTo>
                  <a:cubicBezTo>
                    <a:pt x="21" y="75"/>
                    <a:pt x="22" y="80"/>
                    <a:pt x="25" y="80"/>
                  </a:cubicBezTo>
                  <a:cubicBezTo>
                    <a:pt x="25" y="80"/>
                    <a:pt x="26" y="80"/>
                    <a:pt x="26" y="80"/>
                  </a:cubicBezTo>
                  <a:cubicBezTo>
                    <a:pt x="27" y="80"/>
                    <a:pt x="27" y="79"/>
                    <a:pt x="27" y="78"/>
                  </a:cubicBezTo>
                  <a:cubicBezTo>
                    <a:pt x="27" y="74"/>
                    <a:pt x="27" y="67"/>
                    <a:pt x="36" y="62"/>
                  </a:cubicBezTo>
                  <a:cubicBezTo>
                    <a:pt x="40" y="60"/>
                    <a:pt x="43" y="59"/>
                    <a:pt x="45" y="58"/>
                  </a:cubicBezTo>
                  <a:cubicBezTo>
                    <a:pt x="47" y="57"/>
                    <a:pt x="47" y="57"/>
                    <a:pt x="48" y="56"/>
                  </a:cubicBezTo>
                  <a:cubicBezTo>
                    <a:pt x="48" y="56"/>
                    <a:pt x="48" y="56"/>
                    <a:pt x="48" y="56"/>
                  </a:cubicBezTo>
                  <a:cubicBezTo>
                    <a:pt x="48" y="55"/>
                    <a:pt x="45" y="55"/>
                    <a:pt x="43" y="55"/>
                  </a:cubicBezTo>
                  <a:cubicBezTo>
                    <a:pt x="43" y="55"/>
                    <a:pt x="43" y="55"/>
                    <a:pt x="43" y="55"/>
                  </a:cubicBezTo>
                  <a:cubicBezTo>
                    <a:pt x="39" y="56"/>
                    <a:pt x="35" y="56"/>
                    <a:pt x="30" y="55"/>
                  </a:cubicBezTo>
                  <a:cubicBezTo>
                    <a:pt x="24" y="54"/>
                    <a:pt x="19" y="51"/>
                    <a:pt x="16" y="46"/>
                  </a:cubicBezTo>
                  <a:cubicBezTo>
                    <a:pt x="13" y="41"/>
                    <a:pt x="13" y="34"/>
                    <a:pt x="15" y="28"/>
                  </a:cubicBezTo>
                  <a:cubicBezTo>
                    <a:pt x="18" y="19"/>
                    <a:pt x="32" y="13"/>
                    <a:pt x="39" y="13"/>
                  </a:cubicBezTo>
                  <a:cubicBezTo>
                    <a:pt x="44" y="13"/>
                    <a:pt x="46" y="14"/>
                    <a:pt x="47" y="17"/>
                  </a:cubicBezTo>
                  <a:cubicBezTo>
                    <a:pt x="48" y="17"/>
                    <a:pt x="48" y="17"/>
                    <a:pt x="48" y="17"/>
                  </a:cubicBezTo>
                  <a:cubicBezTo>
                    <a:pt x="49" y="19"/>
                    <a:pt x="51" y="20"/>
                    <a:pt x="54" y="20"/>
                  </a:cubicBezTo>
                  <a:cubicBezTo>
                    <a:pt x="55" y="20"/>
                    <a:pt x="57" y="20"/>
                    <a:pt x="58" y="19"/>
                  </a:cubicBezTo>
                  <a:cubicBezTo>
                    <a:pt x="60" y="19"/>
                    <a:pt x="62" y="19"/>
                    <a:pt x="64" y="19"/>
                  </a:cubicBezTo>
                  <a:cubicBezTo>
                    <a:pt x="70" y="19"/>
                    <a:pt x="75" y="21"/>
                    <a:pt x="77" y="26"/>
                  </a:cubicBezTo>
                  <a:cubicBezTo>
                    <a:pt x="77" y="28"/>
                    <a:pt x="77" y="30"/>
                    <a:pt x="78" y="32"/>
                  </a:cubicBezTo>
                  <a:cubicBezTo>
                    <a:pt x="79" y="39"/>
                    <a:pt x="80" y="46"/>
                    <a:pt x="91" y="52"/>
                  </a:cubicBezTo>
                  <a:cubicBezTo>
                    <a:pt x="105" y="59"/>
                    <a:pt x="111" y="63"/>
                    <a:pt x="114" y="77"/>
                  </a:cubicBezTo>
                  <a:cubicBezTo>
                    <a:pt x="114" y="79"/>
                    <a:pt x="115" y="82"/>
                    <a:pt x="115" y="84"/>
                  </a:cubicBezTo>
                  <a:cubicBezTo>
                    <a:pt x="116" y="91"/>
                    <a:pt x="116" y="94"/>
                    <a:pt x="124" y="102"/>
                  </a:cubicBezTo>
                  <a:cubicBezTo>
                    <a:pt x="131" y="109"/>
                    <a:pt x="132" y="114"/>
                    <a:pt x="130" y="117"/>
                  </a:cubicBezTo>
                  <a:cubicBezTo>
                    <a:pt x="130" y="117"/>
                    <a:pt x="130" y="117"/>
                    <a:pt x="130" y="117"/>
                  </a:cubicBezTo>
                  <a:cubicBezTo>
                    <a:pt x="128" y="120"/>
                    <a:pt x="128" y="120"/>
                    <a:pt x="130" y="123"/>
                  </a:cubicBezTo>
                  <a:cubicBezTo>
                    <a:pt x="132" y="126"/>
                    <a:pt x="131" y="127"/>
                    <a:pt x="130" y="129"/>
                  </a:cubicBezTo>
                  <a:cubicBezTo>
                    <a:pt x="130" y="130"/>
                    <a:pt x="130" y="130"/>
                    <a:pt x="130" y="130"/>
                  </a:cubicBezTo>
                  <a:cubicBezTo>
                    <a:pt x="129" y="131"/>
                    <a:pt x="129" y="132"/>
                    <a:pt x="130" y="135"/>
                  </a:cubicBezTo>
                  <a:cubicBezTo>
                    <a:pt x="131" y="137"/>
                    <a:pt x="131" y="138"/>
                    <a:pt x="130" y="140"/>
                  </a:cubicBezTo>
                  <a:cubicBezTo>
                    <a:pt x="130" y="140"/>
                    <a:pt x="130" y="140"/>
                    <a:pt x="130" y="140"/>
                  </a:cubicBezTo>
                  <a:cubicBezTo>
                    <a:pt x="129" y="142"/>
                    <a:pt x="129" y="142"/>
                    <a:pt x="130" y="143"/>
                  </a:cubicBezTo>
                  <a:cubicBezTo>
                    <a:pt x="130" y="144"/>
                    <a:pt x="130" y="144"/>
                    <a:pt x="130" y="144"/>
                  </a:cubicBezTo>
                  <a:cubicBezTo>
                    <a:pt x="131" y="145"/>
                    <a:pt x="131" y="145"/>
                    <a:pt x="131" y="146"/>
                  </a:cubicBezTo>
                  <a:cubicBezTo>
                    <a:pt x="131" y="146"/>
                    <a:pt x="131" y="146"/>
                    <a:pt x="131" y="146"/>
                  </a:cubicBezTo>
                  <a:cubicBezTo>
                    <a:pt x="130" y="147"/>
                    <a:pt x="130" y="148"/>
                    <a:pt x="131" y="149"/>
                  </a:cubicBezTo>
                  <a:cubicBezTo>
                    <a:pt x="131" y="150"/>
                    <a:pt x="131" y="151"/>
                    <a:pt x="131" y="152"/>
                  </a:cubicBezTo>
                  <a:cubicBezTo>
                    <a:pt x="131" y="153"/>
                    <a:pt x="131" y="153"/>
                    <a:pt x="131" y="154"/>
                  </a:cubicBezTo>
                  <a:cubicBezTo>
                    <a:pt x="131" y="154"/>
                    <a:pt x="131" y="155"/>
                    <a:pt x="131" y="157"/>
                  </a:cubicBezTo>
                  <a:cubicBezTo>
                    <a:pt x="131" y="159"/>
                    <a:pt x="131" y="161"/>
                    <a:pt x="129" y="163"/>
                  </a:cubicBezTo>
                  <a:cubicBezTo>
                    <a:pt x="128" y="164"/>
                    <a:pt x="127" y="164"/>
                    <a:pt x="125" y="164"/>
                  </a:cubicBezTo>
                  <a:cubicBezTo>
                    <a:pt x="119" y="163"/>
                    <a:pt x="117" y="157"/>
                    <a:pt x="116" y="153"/>
                  </a:cubicBezTo>
                  <a:cubicBezTo>
                    <a:pt x="115" y="150"/>
                    <a:pt x="114" y="149"/>
                    <a:pt x="114" y="149"/>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5" name="Freeform 8548">
              <a:extLst>
                <a:ext uri="{FF2B5EF4-FFF2-40B4-BE49-F238E27FC236}">
                  <a16:creationId xmlns:a16="http://schemas.microsoft.com/office/drawing/2014/main" id="{9DAEF02D-404F-42FA-B9DB-50BA0092EAE8}"/>
                </a:ext>
              </a:extLst>
            </p:cNvPr>
            <p:cNvSpPr>
              <a:spLocks/>
            </p:cNvSpPr>
            <p:nvPr/>
          </p:nvSpPr>
          <p:spPr bwMode="auto">
            <a:xfrm>
              <a:off x="5764213" y="3914775"/>
              <a:ext cx="320675" cy="100013"/>
            </a:xfrm>
            <a:custGeom>
              <a:avLst/>
              <a:gdLst>
                <a:gd name="T0" fmla="*/ 257 w 269"/>
                <a:gd name="T1" fmla="*/ 83 h 84"/>
                <a:gd name="T2" fmla="*/ 257 w 269"/>
                <a:gd name="T3" fmla="*/ 64 h 84"/>
                <a:gd name="T4" fmla="*/ 268 w 269"/>
                <a:gd name="T5" fmla="*/ 36 h 84"/>
                <a:gd name="T6" fmla="*/ 254 w 269"/>
                <a:gd name="T7" fmla="*/ 16 h 84"/>
                <a:gd name="T8" fmla="*/ 241 w 269"/>
                <a:gd name="T9" fmla="*/ 5 h 84"/>
                <a:gd name="T10" fmla="*/ 217 w 269"/>
                <a:gd name="T11" fmla="*/ 9 h 84"/>
                <a:gd name="T12" fmla="*/ 198 w 269"/>
                <a:gd name="T13" fmla="*/ 15 h 84"/>
                <a:gd name="T14" fmla="*/ 184 w 269"/>
                <a:gd name="T15" fmla="*/ 29 h 84"/>
                <a:gd name="T16" fmla="*/ 153 w 269"/>
                <a:gd name="T17" fmla="*/ 43 h 84"/>
                <a:gd name="T18" fmla="*/ 116 w 269"/>
                <a:gd name="T19" fmla="*/ 44 h 84"/>
                <a:gd name="T20" fmla="*/ 88 w 269"/>
                <a:gd name="T21" fmla="*/ 32 h 84"/>
                <a:gd name="T22" fmla="*/ 71 w 269"/>
                <a:gd name="T23" fmla="*/ 15 h 84"/>
                <a:gd name="T24" fmla="*/ 53 w 269"/>
                <a:gd name="T25" fmla="*/ 8 h 84"/>
                <a:gd name="T26" fmla="*/ 33 w 269"/>
                <a:gd name="T27" fmla="*/ 4 h 84"/>
                <a:gd name="T28" fmla="*/ 21 w 269"/>
                <a:gd name="T29" fmla="*/ 14 h 84"/>
                <a:gd name="T30" fmla="*/ 4 w 269"/>
                <a:gd name="T31" fmla="*/ 30 h 84"/>
                <a:gd name="T32" fmla="*/ 10 w 269"/>
                <a:gd name="T33" fmla="*/ 57 h 84"/>
                <a:gd name="T34" fmla="*/ 15 w 269"/>
                <a:gd name="T35" fmla="*/ 80 h 84"/>
                <a:gd name="T36" fmla="*/ 17 w 269"/>
                <a:gd name="T37" fmla="*/ 78 h 84"/>
                <a:gd name="T38" fmla="*/ 17 w 269"/>
                <a:gd name="T39" fmla="*/ 78 h 84"/>
                <a:gd name="T40" fmla="*/ 14 w 269"/>
                <a:gd name="T41" fmla="*/ 59 h 84"/>
                <a:gd name="T42" fmla="*/ 6 w 269"/>
                <a:gd name="T43" fmla="*/ 30 h 84"/>
                <a:gd name="T44" fmla="*/ 17 w 269"/>
                <a:gd name="T45" fmla="*/ 18 h 84"/>
                <a:gd name="T46" fmla="*/ 27 w 269"/>
                <a:gd name="T47" fmla="*/ 10 h 84"/>
                <a:gd name="T48" fmla="*/ 52 w 269"/>
                <a:gd name="T49" fmla="*/ 9 h 84"/>
                <a:gd name="T50" fmla="*/ 70 w 269"/>
                <a:gd name="T51" fmla="*/ 17 h 84"/>
                <a:gd name="T52" fmla="*/ 86 w 269"/>
                <a:gd name="T53" fmla="*/ 29 h 84"/>
                <a:gd name="T54" fmla="*/ 111 w 269"/>
                <a:gd name="T55" fmla="*/ 59 h 84"/>
                <a:gd name="T56" fmla="*/ 171 w 269"/>
                <a:gd name="T57" fmla="*/ 53 h 84"/>
                <a:gd name="T58" fmla="*/ 185 w 269"/>
                <a:gd name="T59" fmla="*/ 31 h 84"/>
                <a:gd name="T60" fmla="*/ 200 w 269"/>
                <a:gd name="T61" fmla="*/ 17 h 84"/>
                <a:gd name="T62" fmla="*/ 216 w 269"/>
                <a:gd name="T63" fmla="*/ 11 h 84"/>
                <a:gd name="T64" fmla="*/ 235 w 269"/>
                <a:gd name="T65" fmla="*/ 5 h 84"/>
                <a:gd name="T66" fmla="*/ 248 w 269"/>
                <a:gd name="T67" fmla="*/ 15 h 84"/>
                <a:gd name="T68" fmla="*/ 261 w 269"/>
                <a:gd name="T69" fmla="*/ 22 h 84"/>
                <a:gd name="T70" fmla="*/ 266 w 269"/>
                <a:gd name="T71" fmla="*/ 43 h 84"/>
                <a:gd name="T72" fmla="*/ 258 w 269"/>
                <a:gd name="T73" fmla="*/ 59 h 84"/>
                <a:gd name="T74" fmla="*/ 254 w 269"/>
                <a:gd name="T75" fmla="*/ 78 h 84"/>
                <a:gd name="T76" fmla="*/ 254 w 269"/>
                <a:gd name="T77" fmla="*/ 78 h 84"/>
                <a:gd name="T78" fmla="*/ 257 w 269"/>
                <a:gd name="T79" fmla="*/ 8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9" h="84">
                  <a:moveTo>
                    <a:pt x="257" y="83"/>
                  </a:moveTo>
                  <a:cubicBezTo>
                    <a:pt x="258" y="82"/>
                    <a:pt x="251" y="74"/>
                    <a:pt x="257" y="64"/>
                  </a:cubicBezTo>
                  <a:cubicBezTo>
                    <a:pt x="262" y="55"/>
                    <a:pt x="269" y="49"/>
                    <a:pt x="268" y="36"/>
                  </a:cubicBezTo>
                  <a:cubicBezTo>
                    <a:pt x="267" y="22"/>
                    <a:pt x="258" y="18"/>
                    <a:pt x="254" y="16"/>
                  </a:cubicBezTo>
                  <a:cubicBezTo>
                    <a:pt x="246" y="13"/>
                    <a:pt x="247" y="9"/>
                    <a:pt x="241" y="5"/>
                  </a:cubicBezTo>
                  <a:cubicBezTo>
                    <a:pt x="234" y="1"/>
                    <a:pt x="226" y="1"/>
                    <a:pt x="217" y="9"/>
                  </a:cubicBezTo>
                  <a:cubicBezTo>
                    <a:pt x="210" y="14"/>
                    <a:pt x="211" y="14"/>
                    <a:pt x="198" y="15"/>
                  </a:cubicBezTo>
                  <a:cubicBezTo>
                    <a:pt x="189" y="16"/>
                    <a:pt x="186" y="20"/>
                    <a:pt x="184" y="29"/>
                  </a:cubicBezTo>
                  <a:cubicBezTo>
                    <a:pt x="182" y="37"/>
                    <a:pt x="177" y="49"/>
                    <a:pt x="153" y="43"/>
                  </a:cubicBezTo>
                  <a:cubicBezTo>
                    <a:pt x="139" y="39"/>
                    <a:pt x="131" y="40"/>
                    <a:pt x="116" y="44"/>
                  </a:cubicBezTo>
                  <a:cubicBezTo>
                    <a:pt x="104" y="46"/>
                    <a:pt x="92" y="44"/>
                    <a:pt x="88" y="32"/>
                  </a:cubicBezTo>
                  <a:cubicBezTo>
                    <a:pt x="85" y="20"/>
                    <a:pt x="84" y="16"/>
                    <a:pt x="71" y="15"/>
                  </a:cubicBezTo>
                  <a:cubicBezTo>
                    <a:pt x="60" y="15"/>
                    <a:pt x="59" y="12"/>
                    <a:pt x="53" y="8"/>
                  </a:cubicBezTo>
                  <a:cubicBezTo>
                    <a:pt x="47" y="3"/>
                    <a:pt x="41" y="0"/>
                    <a:pt x="33" y="4"/>
                  </a:cubicBezTo>
                  <a:cubicBezTo>
                    <a:pt x="25" y="8"/>
                    <a:pt x="26" y="11"/>
                    <a:pt x="21" y="14"/>
                  </a:cubicBezTo>
                  <a:cubicBezTo>
                    <a:pt x="15" y="18"/>
                    <a:pt x="9" y="18"/>
                    <a:pt x="4" y="30"/>
                  </a:cubicBezTo>
                  <a:cubicBezTo>
                    <a:pt x="0" y="42"/>
                    <a:pt x="6" y="51"/>
                    <a:pt x="10" y="57"/>
                  </a:cubicBezTo>
                  <a:cubicBezTo>
                    <a:pt x="14" y="63"/>
                    <a:pt x="19" y="70"/>
                    <a:pt x="15" y="80"/>
                  </a:cubicBezTo>
                  <a:cubicBezTo>
                    <a:pt x="13" y="84"/>
                    <a:pt x="16" y="84"/>
                    <a:pt x="17" y="78"/>
                  </a:cubicBezTo>
                  <a:cubicBezTo>
                    <a:pt x="17" y="78"/>
                    <a:pt x="17" y="78"/>
                    <a:pt x="17" y="78"/>
                  </a:cubicBezTo>
                  <a:cubicBezTo>
                    <a:pt x="18" y="73"/>
                    <a:pt x="19" y="66"/>
                    <a:pt x="14" y="59"/>
                  </a:cubicBezTo>
                  <a:cubicBezTo>
                    <a:pt x="5" y="48"/>
                    <a:pt x="3" y="40"/>
                    <a:pt x="6" y="30"/>
                  </a:cubicBezTo>
                  <a:cubicBezTo>
                    <a:pt x="8" y="22"/>
                    <a:pt x="11" y="21"/>
                    <a:pt x="17" y="18"/>
                  </a:cubicBezTo>
                  <a:cubicBezTo>
                    <a:pt x="23" y="14"/>
                    <a:pt x="22" y="16"/>
                    <a:pt x="27" y="10"/>
                  </a:cubicBezTo>
                  <a:cubicBezTo>
                    <a:pt x="32" y="5"/>
                    <a:pt x="41" y="1"/>
                    <a:pt x="52" y="9"/>
                  </a:cubicBezTo>
                  <a:cubicBezTo>
                    <a:pt x="60" y="16"/>
                    <a:pt x="61" y="16"/>
                    <a:pt x="70" y="17"/>
                  </a:cubicBezTo>
                  <a:cubicBezTo>
                    <a:pt x="80" y="17"/>
                    <a:pt x="83" y="21"/>
                    <a:pt x="86" y="29"/>
                  </a:cubicBezTo>
                  <a:cubicBezTo>
                    <a:pt x="88" y="36"/>
                    <a:pt x="86" y="51"/>
                    <a:pt x="111" y="59"/>
                  </a:cubicBezTo>
                  <a:cubicBezTo>
                    <a:pt x="136" y="68"/>
                    <a:pt x="157" y="63"/>
                    <a:pt x="171" y="53"/>
                  </a:cubicBezTo>
                  <a:cubicBezTo>
                    <a:pt x="181" y="47"/>
                    <a:pt x="182" y="44"/>
                    <a:pt x="185" y="31"/>
                  </a:cubicBezTo>
                  <a:cubicBezTo>
                    <a:pt x="189" y="18"/>
                    <a:pt x="192" y="18"/>
                    <a:pt x="200" y="17"/>
                  </a:cubicBezTo>
                  <a:cubicBezTo>
                    <a:pt x="207" y="17"/>
                    <a:pt x="211" y="16"/>
                    <a:pt x="216" y="11"/>
                  </a:cubicBezTo>
                  <a:cubicBezTo>
                    <a:pt x="222" y="6"/>
                    <a:pt x="228" y="3"/>
                    <a:pt x="235" y="5"/>
                  </a:cubicBezTo>
                  <a:cubicBezTo>
                    <a:pt x="242" y="6"/>
                    <a:pt x="245" y="12"/>
                    <a:pt x="248" y="15"/>
                  </a:cubicBezTo>
                  <a:cubicBezTo>
                    <a:pt x="251" y="17"/>
                    <a:pt x="257" y="19"/>
                    <a:pt x="261" y="22"/>
                  </a:cubicBezTo>
                  <a:cubicBezTo>
                    <a:pt x="265" y="26"/>
                    <a:pt x="268" y="35"/>
                    <a:pt x="266" y="43"/>
                  </a:cubicBezTo>
                  <a:cubicBezTo>
                    <a:pt x="265" y="52"/>
                    <a:pt x="261" y="54"/>
                    <a:pt x="258" y="59"/>
                  </a:cubicBezTo>
                  <a:cubicBezTo>
                    <a:pt x="255" y="63"/>
                    <a:pt x="251" y="69"/>
                    <a:pt x="254" y="78"/>
                  </a:cubicBezTo>
                  <a:cubicBezTo>
                    <a:pt x="254" y="78"/>
                    <a:pt x="254" y="78"/>
                    <a:pt x="254" y="78"/>
                  </a:cubicBezTo>
                  <a:cubicBezTo>
                    <a:pt x="256" y="83"/>
                    <a:pt x="256" y="83"/>
                    <a:pt x="257" y="83"/>
                  </a:cubicBezTo>
                </a:path>
              </a:pathLst>
            </a:custGeom>
            <a:solidFill>
              <a:srgbClr val="F4A0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6" name="Freeform 8549">
              <a:extLst>
                <a:ext uri="{FF2B5EF4-FFF2-40B4-BE49-F238E27FC236}">
                  <a16:creationId xmlns:a16="http://schemas.microsoft.com/office/drawing/2014/main" id="{76FD60BD-7AA0-4E62-82A9-3CD82AE69873}"/>
                </a:ext>
              </a:extLst>
            </p:cNvPr>
            <p:cNvSpPr>
              <a:spLocks noEditPoints="1"/>
            </p:cNvSpPr>
            <p:nvPr/>
          </p:nvSpPr>
          <p:spPr bwMode="auto">
            <a:xfrm>
              <a:off x="5762625" y="3916363"/>
              <a:ext cx="322263" cy="96838"/>
            </a:xfrm>
            <a:custGeom>
              <a:avLst/>
              <a:gdLst>
                <a:gd name="T0" fmla="*/ 255 w 270"/>
                <a:gd name="T1" fmla="*/ 78 h 81"/>
                <a:gd name="T2" fmla="*/ 261 w 270"/>
                <a:gd name="T3" fmla="*/ 54 h 81"/>
                <a:gd name="T4" fmla="*/ 254 w 270"/>
                <a:gd name="T5" fmla="*/ 16 h 81"/>
                <a:gd name="T6" fmla="*/ 236 w 270"/>
                <a:gd name="T7" fmla="*/ 3 h 81"/>
                <a:gd name="T8" fmla="*/ 200 w 270"/>
                <a:gd name="T9" fmla="*/ 16 h 81"/>
                <a:gd name="T10" fmla="*/ 137 w 270"/>
                <a:gd name="T11" fmla="*/ 62 h 81"/>
                <a:gd name="T12" fmla="*/ 86 w 270"/>
                <a:gd name="T13" fmla="*/ 27 h 81"/>
                <a:gd name="T14" fmla="*/ 52 w 270"/>
                <a:gd name="T15" fmla="*/ 7 h 81"/>
                <a:gd name="T16" fmla="*/ 22 w 270"/>
                <a:gd name="T17" fmla="*/ 14 h 81"/>
                <a:gd name="T18" fmla="*/ 7 w 270"/>
                <a:gd name="T19" fmla="*/ 28 h 81"/>
                <a:gd name="T20" fmla="*/ 18 w 270"/>
                <a:gd name="T21" fmla="*/ 79 h 81"/>
                <a:gd name="T22" fmla="*/ 15 w 270"/>
                <a:gd name="T23" fmla="*/ 81 h 81"/>
                <a:gd name="T24" fmla="*/ 10 w 270"/>
                <a:gd name="T25" fmla="*/ 55 h 81"/>
                <a:gd name="T26" fmla="*/ 22 w 270"/>
                <a:gd name="T27" fmla="*/ 12 h 81"/>
                <a:gd name="T28" fmla="*/ 41 w 270"/>
                <a:gd name="T29" fmla="*/ 0 h 81"/>
                <a:gd name="T30" fmla="*/ 72 w 270"/>
                <a:gd name="T31" fmla="*/ 13 h 81"/>
                <a:gd name="T32" fmla="*/ 117 w 270"/>
                <a:gd name="T33" fmla="*/ 41 h 81"/>
                <a:gd name="T34" fmla="*/ 165 w 270"/>
                <a:gd name="T35" fmla="*/ 42 h 81"/>
                <a:gd name="T36" fmla="*/ 216 w 270"/>
                <a:gd name="T37" fmla="*/ 8 h 81"/>
                <a:gd name="T38" fmla="*/ 242 w 270"/>
                <a:gd name="T39" fmla="*/ 3 h 81"/>
                <a:gd name="T40" fmla="*/ 269 w 270"/>
                <a:gd name="T41" fmla="*/ 34 h 81"/>
                <a:gd name="T42" fmla="*/ 258 w 270"/>
                <a:gd name="T43" fmla="*/ 79 h 81"/>
                <a:gd name="T44" fmla="*/ 258 w 270"/>
                <a:gd name="T45" fmla="*/ 81 h 81"/>
                <a:gd name="T46" fmla="*/ 255 w 270"/>
                <a:gd name="T47" fmla="*/ 76 h 81"/>
                <a:gd name="T48" fmla="*/ 257 w 270"/>
                <a:gd name="T49" fmla="*/ 79 h 81"/>
                <a:gd name="T50" fmla="*/ 269 w 270"/>
                <a:gd name="T51" fmla="*/ 34 h 81"/>
                <a:gd name="T52" fmla="*/ 242 w 270"/>
                <a:gd name="T53" fmla="*/ 4 h 81"/>
                <a:gd name="T54" fmla="*/ 216 w 270"/>
                <a:gd name="T55" fmla="*/ 9 h 81"/>
                <a:gd name="T56" fmla="*/ 165 w 270"/>
                <a:gd name="T57" fmla="*/ 43 h 81"/>
                <a:gd name="T58" fmla="*/ 117 w 270"/>
                <a:gd name="T59" fmla="*/ 42 h 81"/>
                <a:gd name="T60" fmla="*/ 71 w 270"/>
                <a:gd name="T61" fmla="*/ 14 h 81"/>
                <a:gd name="T62" fmla="*/ 41 w 270"/>
                <a:gd name="T63" fmla="*/ 1 h 81"/>
                <a:gd name="T64" fmla="*/ 22 w 270"/>
                <a:gd name="T65" fmla="*/ 12 h 81"/>
                <a:gd name="T66" fmla="*/ 11 w 270"/>
                <a:gd name="T67" fmla="*/ 54 h 81"/>
                <a:gd name="T68" fmla="*/ 16 w 270"/>
                <a:gd name="T69" fmla="*/ 80 h 81"/>
                <a:gd name="T70" fmla="*/ 14 w 270"/>
                <a:gd name="T71" fmla="*/ 58 h 81"/>
                <a:gd name="T72" fmla="*/ 18 w 270"/>
                <a:gd name="T73" fmla="*/ 15 h 81"/>
                <a:gd name="T74" fmla="*/ 40 w 270"/>
                <a:gd name="T75" fmla="*/ 2 h 81"/>
                <a:gd name="T76" fmla="*/ 71 w 270"/>
                <a:gd name="T77" fmla="*/ 14 h 81"/>
                <a:gd name="T78" fmla="*/ 112 w 270"/>
                <a:gd name="T79" fmla="*/ 57 h 81"/>
                <a:gd name="T80" fmla="*/ 186 w 270"/>
                <a:gd name="T81" fmla="*/ 28 h 81"/>
                <a:gd name="T82" fmla="*/ 217 w 270"/>
                <a:gd name="T83" fmla="*/ 9 h 81"/>
                <a:gd name="T84" fmla="*/ 250 w 270"/>
                <a:gd name="T85" fmla="*/ 12 h 81"/>
                <a:gd name="T86" fmla="*/ 268 w 270"/>
                <a:gd name="T87" fmla="*/ 41 h 81"/>
                <a:gd name="T88" fmla="*/ 255 w 270"/>
                <a:gd name="T89" fmla="*/ 7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0" h="81">
                  <a:moveTo>
                    <a:pt x="258" y="81"/>
                  </a:moveTo>
                  <a:cubicBezTo>
                    <a:pt x="257" y="81"/>
                    <a:pt x="256" y="80"/>
                    <a:pt x="255" y="77"/>
                  </a:cubicBezTo>
                  <a:cubicBezTo>
                    <a:pt x="255" y="78"/>
                    <a:pt x="255" y="78"/>
                    <a:pt x="255" y="78"/>
                  </a:cubicBezTo>
                  <a:cubicBezTo>
                    <a:pt x="254" y="76"/>
                    <a:pt x="254" y="76"/>
                    <a:pt x="254" y="76"/>
                  </a:cubicBezTo>
                  <a:cubicBezTo>
                    <a:pt x="251" y="67"/>
                    <a:pt x="256" y="60"/>
                    <a:pt x="259" y="56"/>
                  </a:cubicBezTo>
                  <a:cubicBezTo>
                    <a:pt x="259" y="55"/>
                    <a:pt x="260" y="54"/>
                    <a:pt x="261" y="54"/>
                  </a:cubicBezTo>
                  <a:cubicBezTo>
                    <a:pt x="263" y="51"/>
                    <a:pt x="266" y="48"/>
                    <a:pt x="267" y="41"/>
                  </a:cubicBezTo>
                  <a:cubicBezTo>
                    <a:pt x="268" y="33"/>
                    <a:pt x="265" y="24"/>
                    <a:pt x="262" y="21"/>
                  </a:cubicBezTo>
                  <a:cubicBezTo>
                    <a:pt x="259" y="18"/>
                    <a:pt x="256" y="17"/>
                    <a:pt x="254" y="16"/>
                  </a:cubicBezTo>
                  <a:cubicBezTo>
                    <a:pt x="252" y="15"/>
                    <a:pt x="250" y="14"/>
                    <a:pt x="249" y="13"/>
                  </a:cubicBezTo>
                  <a:cubicBezTo>
                    <a:pt x="248" y="12"/>
                    <a:pt x="247" y="11"/>
                    <a:pt x="246" y="10"/>
                  </a:cubicBezTo>
                  <a:cubicBezTo>
                    <a:pt x="244" y="7"/>
                    <a:pt x="241" y="4"/>
                    <a:pt x="236" y="3"/>
                  </a:cubicBezTo>
                  <a:cubicBezTo>
                    <a:pt x="229" y="2"/>
                    <a:pt x="223" y="4"/>
                    <a:pt x="218" y="9"/>
                  </a:cubicBezTo>
                  <a:cubicBezTo>
                    <a:pt x="212" y="15"/>
                    <a:pt x="208" y="15"/>
                    <a:pt x="201" y="16"/>
                  </a:cubicBezTo>
                  <a:cubicBezTo>
                    <a:pt x="200" y="16"/>
                    <a:pt x="200" y="16"/>
                    <a:pt x="200" y="16"/>
                  </a:cubicBezTo>
                  <a:cubicBezTo>
                    <a:pt x="193" y="16"/>
                    <a:pt x="190" y="17"/>
                    <a:pt x="187" y="29"/>
                  </a:cubicBezTo>
                  <a:cubicBezTo>
                    <a:pt x="183" y="42"/>
                    <a:pt x="182" y="46"/>
                    <a:pt x="173" y="52"/>
                  </a:cubicBezTo>
                  <a:cubicBezTo>
                    <a:pt x="162" y="58"/>
                    <a:pt x="150" y="62"/>
                    <a:pt x="137" y="62"/>
                  </a:cubicBezTo>
                  <a:cubicBezTo>
                    <a:pt x="129" y="62"/>
                    <a:pt x="121" y="60"/>
                    <a:pt x="112" y="57"/>
                  </a:cubicBezTo>
                  <a:cubicBezTo>
                    <a:pt x="90" y="50"/>
                    <a:pt x="88" y="38"/>
                    <a:pt x="87" y="31"/>
                  </a:cubicBezTo>
                  <a:cubicBezTo>
                    <a:pt x="87" y="29"/>
                    <a:pt x="87" y="28"/>
                    <a:pt x="86" y="27"/>
                  </a:cubicBezTo>
                  <a:cubicBezTo>
                    <a:pt x="84" y="20"/>
                    <a:pt x="81" y="15"/>
                    <a:pt x="71" y="15"/>
                  </a:cubicBezTo>
                  <a:cubicBezTo>
                    <a:pt x="62" y="15"/>
                    <a:pt x="61" y="14"/>
                    <a:pt x="53" y="8"/>
                  </a:cubicBezTo>
                  <a:cubicBezTo>
                    <a:pt x="52" y="7"/>
                    <a:pt x="52" y="7"/>
                    <a:pt x="52" y="7"/>
                  </a:cubicBezTo>
                  <a:cubicBezTo>
                    <a:pt x="48" y="4"/>
                    <a:pt x="44" y="3"/>
                    <a:pt x="40" y="3"/>
                  </a:cubicBezTo>
                  <a:cubicBezTo>
                    <a:pt x="36" y="3"/>
                    <a:pt x="31" y="5"/>
                    <a:pt x="28" y="8"/>
                  </a:cubicBezTo>
                  <a:cubicBezTo>
                    <a:pt x="25" y="12"/>
                    <a:pt x="24" y="13"/>
                    <a:pt x="22" y="14"/>
                  </a:cubicBezTo>
                  <a:cubicBezTo>
                    <a:pt x="21" y="15"/>
                    <a:pt x="20" y="15"/>
                    <a:pt x="18" y="16"/>
                  </a:cubicBezTo>
                  <a:cubicBezTo>
                    <a:pt x="17" y="16"/>
                    <a:pt x="17" y="16"/>
                    <a:pt x="17" y="16"/>
                  </a:cubicBezTo>
                  <a:cubicBezTo>
                    <a:pt x="12" y="19"/>
                    <a:pt x="9" y="21"/>
                    <a:pt x="7" y="28"/>
                  </a:cubicBezTo>
                  <a:cubicBezTo>
                    <a:pt x="4" y="38"/>
                    <a:pt x="7" y="46"/>
                    <a:pt x="15" y="57"/>
                  </a:cubicBezTo>
                  <a:cubicBezTo>
                    <a:pt x="20" y="64"/>
                    <a:pt x="20" y="71"/>
                    <a:pt x="19" y="76"/>
                  </a:cubicBezTo>
                  <a:cubicBezTo>
                    <a:pt x="18" y="79"/>
                    <a:pt x="18" y="79"/>
                    <a:pt x="18" y="79"/>
                  </a:cubicBezTo>
                  <a:cubicBezTo>
                    <a:pt x="18" y="78"/>
                    <a:pt x="18" y="78"/>
                    <a:pt x="18" y="78"/>
                  </a:cubicBezTo>
                  <a:cubicBezTo>
                    <a:pt x="17" y="80"/>
                    <a:pt x="16" y="81"/>
                    <a:pt x="16" y="81"/>
                  </a:cubicBezTo>
                  <a:cubicBezTo>
                    <a:pt x="15" y="81"/>
                    <a:pt x="15" y="81"/>
                    <a:pt x="15" y="81"/>
                  </a:cubicBezTo>
                  <a:cubicBezTo>
                    <a:pt x="15" y="80"/>
                    <a:pt x="15" y="78"/>
                    <a:pt x="16" y="77"/>
                  </a:cubicBezTo>
                  <a:cubicBezTo>
                    <a:pt x="20" y="68"/>
                    <a:pt x="15" y="61"/>
                    <a:pt x="11" y="55"/>
                  </a:cubicBezTo>
                  <a:cubicBezTo>
                    <a:pt x="10" y="55"/>
                    <a:pt x="10" y="55"/>
                    <a:pt x="10" y="55"/>
                  </a:cubicBezTo>
                  <a:cubicBezTo>
                    <a:pt x="7" y="50"/>
                    <a:pt x="0" y="40"/>
                    <a:pt x="5" y="28"/>
                  </a:cubicBezTo>
                  <a:cubicBezTo>
                    <a:pt x="9" y="19"/>
                    <a:pt x="13" y="16"/>
                    <a:pt x="18" y="14"/>
                  </a:cubicBezTo>
                  <a:cubicBezTo>
                    <a:pt x="19" y="13"/>
                    <a:pt x="20" y="13"/>
                    <a:pt x="22" y="12"/>
                  </a:cubicBezTo>
                  <a:cubicBezTo>
                    <a:pt x="24" y="10"/>
                    <a:pt x="25" y="9"/>
                    <a:pt x="26" y="8"/>
                  </a:cubicBezTo>
                  <a:cubicBezTo>
                    <a:pt x="28" y="6"/>
                    <a:pt x="29" y="4"/>
                    <a:pt x="34" y="2"/>
                  </a:cubicBezTo>
                  <a:cubicBezTo>
                    <a:pt x="36" y="0"/>
                    <a:pt x="38" y="0"/>
                    <a:pt x="41" y="0"/>
                  </a:cubicBezTo>
                  <a:cubicBezTo>
                    <a:pt x="46" y="0"/>
                    <a:pt x="50" y="3"/>
                    <a:pt x="54" y="5"/>
                  </a:cubicBezTo>
                  <a:cubicBezTo>
                    <a:pt x="56" y="6"/>
                    <a:pt x="57" y="7"/>
                    <a:pt x="58" y="8"/>
                  </a:cubicBezTo>
                  <a:cubicBezTo>
                    <a:pt x="62" y="11"/>
                    <a:pt x="64" y="13"/>
                    <a:pt x="72" y="13"/>
                  </a:cubicBezTo>
                  <a:cubicBezTo>
                    <a:pt x="85" y="14"/>
                    <a:pt x="87" y="18"/>
                    <a:pt x="89" y="30"/>
                  </a:cubicBezTo>
                  <a:cubicBezTo>
                    <a:pt x="92" y="38"/>
                    <a:pt x="98" y="42"/>
                    <a:pt x="108" y="42"/>
                  </a:cubicBezTo>
                  <a:cubicBezTo>
                    <a:pt x="111" y="42"/>
                    <a:pt x="114" y="42"/>
                    <a:pt x="117" y="41"/>
                  </a:cubicBezTo>
                  <a:cubicBezTo>
                    <a:pt x="125" y="40"/>
                    <a:pt x="131" y="38"/>
                    <a:pt x="138" y="38"/>
                  </a:cubicBezTo>
                  <a:cubicBezTo>
                    <a:pt x="143" y="38"/>
                    <a:pt x="148" y="39"/>
                    <a:pt x="154" y="41"/>
                  </a:cubicBezTo>
                  <a:cubicBezTo>
                    <a:pt x="158" y="42"/>
                    <a:pt x="162" y="42"/>
                    <a:pt x="165" y="42"/>
                  </a:cubicBezTo>
                  <a:cubicBezTo>
                    <a:pt x="179" y="42"/>
                    <a:pt x="183" y="35"/>
                    <a:pt x="184" y="27"/>
                  </a:cubicBezTo>
                  <a:cubicBezTo>
                    <a:pt x="187" y="18"/>
                    <a:pt x="189" y="14"/>
                    <a:pt x="199" y="13"/>
                  </a:cubicBezTo>
                  <a:cubicBezTo>
                    <a:pt x="210" y="12"/>
                    <a:pt x="211" y="12"/>
                    <a:pt x="216" y="8"/>
                  </a:cubicBezTo>
                  <a:cubicBezTo>
                    <a:pt x="216" y="8"/>
                    <a:pt x="217" y="7"/>
                    <a:pt x="218" y="7"/>
                  </a:cubicBezTo>
                  <a:cubicBezTo>
                    <a:pt x="223" y="2"/>
                    <a:pt x="228" y="0"/>
                    <a:pt x="233" y="0"/>
                  </a:cubicBezTo>
                  <a:cubicBezTo>
                    <a:pt x="236" y="0"/>
                    <a:pt x="239" y="1"/>
                    <a:pt x="242" y="3"/>
                  </a:cubicBezTo>
                  <a:cubicBezTo>
                    <a:pt x="245" y="5"/>
                    <a:pt x="246" y="7"/>
                    <a:pt x="248" y="8"/>
                  </a:cubicBezTo>
                  <a:cubicBezTo>
                    <a:pt x="249" y="10"/>
                    <a:pt x="251" y="12"/>
                    <a:pt x="255" y="14"/>
                  </a:cubicBezTo>
                  <a:cubicBezTo>
                    <a:pt x="258" y="15"/>
                    <a:pt x="268" y="19"/>
                    <a:pt x="269" y="34"/>
                  </a:cubicBezTo>
                  <a:cubicBezTo>
                    <a:pt x="270" y="44"/>
                    <a:pt x="266" y="50"/>
                    <a:pt x="262" y="56"/>
                  </a:cubicBezTo>
                  <a:cubicBezTo>
                    <a:pt x="261" y="58"/>
                    <a:pt x="259" y="60"/>
                    <a:pt x="258" y="62"/>
                  </a:cubicBezTo>
                  <a:cubicBezTo>
                    <a:pt x="254" y="70"/>
                    <a:pt x="257" y="76"/>
                    <a:pt x="258" y="79"/>
                  </a:cubicBezTo>
                  <a:cubicBezTo>
                    <a:pt x="258" y="80"/>
                    <a:pt x="258" y="80"/>
                    <a:pt x="258" y="81"/>
                  </a:cubicBezTo>
                  <a:cubicBezTo>
                    <a:pt x="258" y="81"/>
                    <a:pt x="258" y="81"/>
                    <a:pt x="258" y="81"/>
                  </a:cubicBezTo>
                  <a:cubicBezTo>
                    <a:pt x="258" y="81"/>
                    <a:pt x="258" y="81"/>
                    <a:pt x="258" y="81"/>
                  </a:cubicBezTo>
                  <a:cubicBezTo>
                    <a:pt x="258" y="81"/>
                    <a:pt x="258" y="81"/>
                    <a:pt x="258" y="81"/>
                  </a:cubicBezTo>
                  <a:moveTo>
                    <a:pt x="255" y="75"/>
                  </a:moveTo>
                  <a:cubicBezTo>
                    <a:pt x="255" y="76"/>
                    <a:pt x="255" y="76"/>
                    <a:pt x="255" y="76"/>
                  </a:cubicBezTo>
                  <a:cubicBezTo>
                    <a:pt x="256" y="79"/>
                    <a:pt x="257" y="80"/>
                    <a:pt x="258" y="80"/>
                  </a:cubicBezTo>
                  <a:cubicBezTo>
                    <a:pt x="258" y="80"/>
                    <a:pt x="258" y="80"/>
                    <a:pt x="258" y="80"/>
                  </a:cubicBezTo>
                  <a:cubicBezTo>
                    <a:pt x="258" y="80"/>
                    <a:pt x="257" y="80"/>
                    <a:pt x="257" y="79"/>
                  </a:cubicBezTo>
                  <a:cubicBezTo>
                    <a:pt x="256" y="76"/>
                    <a:pt x="253" y="70"/>
                    <a:pt x="257" y="62"/>
                  </a:cubicBezTo>
                  <a:cubicBezTo>
                    <a:pt x="259" y="60"/>
                    <a:pt x="260" y="58"/>
                    <a:pt x="261" y="56"/>
                  </a:cubicBezTo>
                  <a:cubicBezTo>
                    <a:pt x="266" y="50"/>
                    <a:pt x="270" y="44"/>
                    <a:pt x="269" y="34"/>
                  </a:cubicBezTo>
                  <a:cubicBezTo>
                    <a:pt x="268" y="20"/>
                    <a:pt x="258" y="16"/>
                    <a:pt x="255" y="14"/>
                  </a:cubicBezTo>
                  <a:cubicBezTo>
                    <a:pt x="250" y="13"/>
                    <a:pt x="249" y="11"/>
                    <a:pt x="247" y="9"/>
                  </a:cubicBezTo>
                  <a:cubicBezTo>
                    <a:pt x="246" y="7"/>
                    <a:pt x="244" y="5"/>
                    <a:pt x="242" y="4"/>
                  </a:cubicBezTo>
                  <a:cubicBezTo>
                    <a:pt x="239" y="2"/>
                    <a:pt x="236" y="1"/>
                    <a:pt x="233" y="1"/>
                  </a:cubicBezTo>
                  <a:cubicBezTo>
                    <a:pt x="228" y="1"/>
                    <a:pt x="223" y="3"/>
                    <a:pt x="218" y="7"/>
                  </a:cubicBezTo>
                  <a:cubicBezTo>
                    <a:pt x="217" y="8"/>
                    <a:pt x="217" y="8"/>
                    <a:pt x="216" y="9"/>
                  </a:cubicBezTo>
                  <a:cubicBezTo>
                    <a:pt x="211" y="13"/>
                    <a:pt x="211" y="13"/>
                    <a:pt x="199" y="14"/>
                  </a:cubicBezTo>
                  <a:cubicBezTo>
                    <a:pt x="190" y="15"/>
                    <a:pt x="187" y="18"/>
                    <a:pt x="185" y="27"/>
                  </a:cubicBezTo>
                  <a:cubicBezTo>
                    <a:pt x="183" y="35"/>
                    <a:pt x="179" y="43"/>
                    <a:pt x="165" y="43"/>
                  </a:cubicBezTo>
                  <a:cubicBezTo>
                    <a:pt x="162" y="43"/>
                    <a:pt x="158" y="42"/>
                    <a:pt x="154" y="41"/>
                  </a:cubicBezTo>
                  <a:cubicBezTo>
                    <a:pt x="148" y="40"/>
                    <a:pt x="143" y="39"/>
                    <a:pt x="138" y="39"/>
                  </a:cubicBezTo>
                  <a:cubicBezTo>
                    <a:pt x="131" y="39"/>
                    <a:pt x="125" y="40"/>
                    <a:pt x="117" y="42"/>
                  </a:cubicBezTo>
                  <a:cubicBezTo>
                    <a:pt x="101" y="45"/>
                    <a:pt x="92" y="41"/>
                    <a:pt x="89" y="30"/>
                  </a:cubicBezTo>
                  <a:cubicBezTo>
                    <a:pt x="86" y="18"/>
                    <a:pt x="85" y="15"/>
                    <a:pt x="72" y="14"/>
                  </a:cubicBezTo>
                  <a:cubicBezTo>
                    <a:pt x="71" y="14"/>
                    <a:pt x="71" y="14"/>
                    <a:pt x="71" y="14"/>
                  </a:cubicBezTo>
                  <a:cubicBezTo>
                    <a:pt x="64" y="14"/>
                    <a:pt x="61" y="12"/>
                    <a:pt x="58" y="9"/>
                  </a:cubicBezTo>
                  <a:cubicBezTo>
                    <a:pt x="57" y="8"/>
                    <a:pt x="55" y="7"/>
                    <a:pt x="54" y="6"/>
                  </a:cubicBezTo>
                  <a:cubicBezTo>
                    <a:pt x="50" y="3"/>
                    <a:pt x="46" y="1"/>
                    <a:pt x="41" y="1"/>
                  </a:cubicBezTo>
                  <a:cubicBezTo>
                    <a:pt x="39" y="1"/>
                    <a:pt x="36" y="1"/>
                    <a:pt x="34" y="2"/>
                  </a:cubicBezTo>
                  <a:cubicBezTo>
                    <a:pt x="29" y="4"/>
                    <a:pt x="28" y="6"/>
                    <a:pt x="27" y="8"/>
                  </a:cubicBezTo>
                  <a:cubicBezTo>
                    <a:pt x="25" y="9"/>
                    <a:pt x="24" y="11"/>
                    <a:pt x="22" y="12"/>
                  </a:cubicBezTo>
                  <a:cubicBezTo>
                    <a:pt x="21" y="13"/>
                    <a:pt x="19" y="14"/>
                    <a:pt x="18" y="14"/>
                  </a:cubicBezTo>
                  <a:cubicBezTo>
                    <a:pt x="14" y="17"/>
                    <a:pt x="9" y="19"/>
                    <a:pt x="6" y="28"/>
                  </a:cubicBezTo>
                  <a:cubicBezTo>
                    <a:pt x="1" y="40"/>
                    <a:pt x="8" y="49"/>
                    <a:pt x="11" y="54"/>
                  </a:cubicBezTo>
                  <a:cubicBezTo>
                    <a:pt x="11" y="55"/>
                    <a:pt x="11" y="55"/>
                    <a:pt x="11" y="55"/>
                  </a:cubicBezTo>
                  <a:cubicBezTo>
                    <a:pt x="15" y="60"/>
                    <a:pt x="20" y="68"/>
                    <a:pt x="16" y="78"/>
                  </a:cubicBezTo>
                  <a:cubicBezTo>
                    <a:pt x="15" y="79"/>
                    <a:pt x="15" y="80"/>
                    <a:pt x="16" y="80"/>
                  </a:cubicBezTo>
                  <a:cubicBezTo>
                    <a:pt x="16" y="80"/>
                    <a:pt x="17" y="79"/>
                    <a:pt x="18" y="76"/>
                  </a:cubicBezTo>
                  <a:cubicBezTo>
                    <a:pt x="18" y="75"/>
                    <a:pt x="18" y="75"/>
                    <a:pt x="18" y="75"/>
                  </a:cubicBezTo>
                  <a:cubicBezTo>
                    <a:pt x="19" y="71"/>
                    <a:pt x="19" y="64"/>
                    <a:pt x="14" y="58"/>
                  </a:cubicBezTo>
                  <a:cubicBezTo>
                    <a:pt x="6" y="46"/>
                    <a:pt x="4" y="38"/>
                    <a:pt x="6" y="28"/>
                  </a:cubicBezTo>
                  <a:cubicBezTo>
                    <a:pt x="8" y="21"/>
                    <a:pt x="12" y="19"/>
                    <a:pt x="17" y="16"/>
                  </a:cubicBezTo>
                  <a:cubicBezTo>
                    <a:pt x="18" y="15"/>
                    <a:pt x="18" y="15"/>
                    <a:pt x="18" y="15"/>
                  </a:cubicBezTo>
                  <a:cubicBezTo>
                    <a:pt x="19" y="14"/>
                    <a:pt x="21" y="14"/>
                    <a:pt x="21" y="13"/>
                  </a:cubicBezTo>
                  <a:cubicBezTo>
                    <a:pt x="24" y="12"/>
                    <a:pt x="24" y="12"/>
                    <a:pt x="28" y="8"/>
                  </a:cubicBezTo>
                  <a:cubicBezTo>
                    <a:pt x="31" y="4"/>
                    <a:pt x="36" y="2"/>
                    <a:pt x="40" y="2"/>
                  </a:cubicBezTo>
                  <a:cubicBezTo>
                    <a:pt x="45" y="2"/>
                    <a:pt x="49" y="3"/>
                    <a:pt x="53" y="6"/>
                  </a:cubicBezTo>
                  <a:cubicBezTo>
                    <a:pt x="54" y="7"/>
                    <a:pt x="54" y="7"/>
                    <a:pt x="54" y="7"/>
                  </a:cubicBezTo>
                  <a:cubicBezTo>
                    <a:pt x="62" y="14"/>
                    <a:pt x="62" y="14"/>
                    <a:pt x="71" y="14"/>
                  </a:cubicBezTo>
                  <a:cubicBezTo>
                    <a:pt x="81" y="15"/>
                    <a:pt x="85" y="20"/>
                    <a:pt x="87" y="27"/>
                  </a:cubicBezTo>
                  <a:cubicBezTo>
                    <a:pt x="87" y="28"/>
                    <a:pt x="87" y="29"/>
                    <a:pt x="88" y="31"/>
                  </a:cubicBezTo>
                  <a:cubicBezTo>
                    <a:pt x="89" y="38"/>
                    <a:pt x="91" y="50"/>
                    <a:pt x="112" y="57"/>
                  </a:cubicBezTo>
                  <a:cubicBezTo>
                    <a:pt x="121" y="60"/>
                    <a:pt x="129" y="61"/>
                    <a:pt x="137" y="61"/>
                  </a:cubicBezTo>
                  <a:cubicBezTo>
                    <a:pt x="150" y="61"/>
                    <a:pt x="162" y="58"/>
                    <a:pt x="172" y="51"/>
                  </a:cubicBezTo>
                  <a:cubicBezTo>
                    <a:pt x="181" y="45"/>
                    <a:pt x="183" y="41"/>
                    <a:pt x="186" y="28"/>
                  </a:cubicBezTo>
                  <a:cubicBezTo>
                    <a:pt x="189" y="16"/>
                    <a:pt x="193" y="16"/>
                    <a:pt x="200" y="15"/>
                  </a:cubicBezTo>
                  <a:cubicBezTo>
                    <a:pt x="200" y="15"/>
                    <a:pt x="200" y="15"/>
                    <a:pt x="201" y="15"/>
                  </a:cubicBezTo>
                  <a:cubicBezTo>
                    <a:pt x="208" y="14"/>
                    <a:pt x="212" y="14"/>
                    <a:pt x="217" y="9"/>
                  </a:cubicBezTo>
                  <a:cubicBezTo>
                    <a:pt x="223" y="3"/>
                    <a:pt x="229" y="1"/>
                    <a:pt x="236" y="2"/>
                  </a:cubicBezTo>
                  <a:cubicBezTo>
                    <a:pt x="241" y="3"/>
                    <a:pt x="244" y="7"/>
                    <a:pt x="247" y="10"/>
                  </a:cubicBezTo>
                  <a:cubicBezTo>
                    <a:pt x="248" y="11"/>
                    <a:pt x="249" y="12"/>
                    <a:pt x="250" y="12"/>
                  </a:cubicBezTo>
                  <a:cubicBezTo>
                    <a:pt x="251" y="13"/>
                    <a:pt x="252" y="14"/>
                    <a:pt x="254" y="15"/>
                  </a:cubicBezTo>
                  <a:cubicBezTo>
                    <a:pt x="257" y="16"/>
                    <a:pt x="260" y="18"/>
                    <a:pt x="262" y="20"/>
                  </a:cubicBezTo>
                  <a:cubicBezTo>
                    <a:pt x="266" y="24"/>
                    <a:pt x="269" y="33"/>
                    <a:pt x="268" y="41"/>
                  </a:cubicBezTo>
                  <a:cubicBezTo>
                    <a:pt x="266" y="48"/>
                    <a:pt x="264" y="51"/>
                    <a:pt x="261" y="54"/>
                  </a:cubicBezTo>
                  <a:cubicBezTo>
                    <a:pt x="261" y="55"/>
                    <a:pt x="260" y="56"/>
                    <a:pt x="259" y="57"/>
                  </a:cubicBezTo>
                  <a:cubicBezTo>
                    <a:pt x="256" y="61"/>
                    <a:pt x="252" y="66"/>
                    <a:pt x="255" y="75"/>
                  </a:cubicBezTo>
                </a:path>
              </a:pathLst>
            </a:custGeom>
            <a:solidFill>
              <a:srgbClr val="DA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7" name="Freeform 8550">
              <a:extLst>
                <a:ext uri="{FF2B5EF4-FFF2-40B4-BE49-F238E27FC236}">
                  <a16:creationId xmlns:a16="http://schemas.microsoft.com/office/drawing/2014/main" id="{E89A4D59-AF8C-4802-8101-2064061DA2D1}"/>
                </a:ext>
              </a:extLst>
            </p:cNvPr>
            <p:cNvSpPr>
              <a:spLocks/>
            </p:cNvSpPr>
            <p:nvPr/>
          </p:nvSpPr>
          <p:spPr bwMode="auto">
            <a:xfrm>
              <a:off x="5870575" y="3959225"/>
              <a:ext cx="109538" cy="28575"/>
            </a:xfrm>
            <a:custGeom>
              <a:avLst/>
              <a:gdLst>
                <a:gd name="T0" fmla="*/ 0 w 93"/>
                <a:gd name="T1" fmla="*/ 0 h 24"/>
                <a:gd name="T2" fmla="*/ 29 w 93"/>
                <a:gd name="T3" fmla="*/ 7 h 24"/>
                <a:gd name="T4" fmla="*/ 67 w 93"/>
                <a:gd name="T5" fmla="*/ 8 h 24"/>
                <a:gd name="T6" fmla="*/ 93 w 93"/>
                <a:gd name="T7" fmla="*/ 0 h 24"/>
                <a:gd name="T8" fmla="*/ 45 w 93"/>
                <a:gd name="T9" fmla="*/ 24 h 24"/>
                <a:gd name="T10" fmla="*/ 0 w 93"/>
                <a:gd name="T11" fmla="*/ 0 h 24"/>
              </a:gdLst>
              <a:ahLst/>
              <a:cxnLst>
                <a:cxn ang="0">
                  <a:pos x="T0" y="T1"/>
                </a:cxn>
                <a:cxn ang="0">
                  <a:pos x="T2" y="T3"/>
                </a:cxn>
                <a:cxn ang="0">
                  <a:pos x="T4" y="T5"/>
                </a:cxn>
                <a:cxn ang="0">
                  <a:pos x="T6" y="T7"/>
                </a:cxn>
                <a:cxn ang="0">
                  <a:pos x="T8" y="T9"/>
                </a:cxn>
                <a:cxn ang="0">
                  <a:pos x="T10" y="T11"/>
                </a:cxn>
              </a:cxnLst>
              <a:rect l="0" t="0" r="r" b="b"/>
              <a:pathLst>
                <a:path w="93" h="24">
                  <a:moveTo>
                    <a:pt x="0" y="0"/>
                  </a:moveTo>
                  <a:cubicBezTo>
                    <a:pt x="0" y="0"/>
                    <a:pt x="7" y="12"/>
                    <a:pt x="29" y="7"/>
                  </a:cubicBezTo>
                  <a:cubicBezTo>
                    <a:pt x="46" y="3"/>
                    <a:pt x="49" y="3"/>
                    <a:pt x="67" y="8"/>
                  </a:cubicBezTo>
                  <a:cubicBezTo>
                    <a:pt x="78" y="10"/>
                    <a:pt x="86" y="8"/>
                    <a:pt x="93" y="0"/>
                  </a:cubicBezTo>
                  <a:cubicBezTo>
                    <a:pt x="89" y="11"/>
                    <a:pt x="75" y="24"/>
                    <a:pt x="45" y="24"/>
                  </a:cubicBezTo>
                  <a:cubicBezTo>
                    <a:pt x="23" y="23"/>
                    <a:pt x="4" y="14"/>
                    <a:pt x="0" y="0"/>
                  </a:cubicBezTo>
                </a:path>
              </a:pathLst>
            </a:custGeom>
            <a:solidFill>
              <a:srgbClr val="F8C4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8" name="Freeform 8551">
              <a:extLst>
                <a:ext uri="{FF2B5EF4-FFF2-40B4-BE49-F238E27FC236}">
                  <a16:creationId xmlns:a16="http://schemas.microsoft.com/office/drawing/2014/main" id="{E5491380-E008-42EE-AA9A-3A2DCE5A6A31}"/>
                </a:ext>
              </a:extLst>
            </p:cNvPr>
            <p:cNvSpPr>
              <a:spLocks noEditPoints="1"/>
            </p:cNvSpPr>
            <p:nvPr/>
          </p:nvSpPr>
          <p:spPr bwMode="auto">
            <a:xfrm>
              <a:off x="5868988" y="3957638"/>
              <a:ext cx="112713" cy="31750"/>
            </a:xfrm>
            <a:custGeom>
              <a:avLst/>
              <a:gdLst>
                <a:gd name="T0" fmla="*/ 46 w 95"/>
                <a:gd name="T1" fmla="*/ 27 h 27"/>
                <a:gd name="T2" fmla="*/ 46 w 95"/>
                <a:gd name="T3" fmla="*/ 27 h 27"/>
                <a:gd name="T4" fmla="*/ 1 w 95"/>
                <a:gd name="T5" fmla="*/ 2 h 27"/>
                <a:gd name="T6" fmla="*/ 0 w 95"/>
                <a:gd name="T7" fmla="*/ 0 h 27"/>
                <a:gd name="T8" fmla="*/ 1 w 95"/>
                <a:gd name="T9" fmla="*/ 2 h 27"/>
                <a:gd name="T10" fmla="*/ 5 w 95"/>
                <a:gd name="T11" fmla="*/ 6 h 27"/>
                <a:gd name="T12" fmla="*/ 20 w 95"/>
                <a:gd name="T13" fmla="*/ 10 h 27"/>
                <a:gd name="T14" fmla="*/ 29 w 95"/>
                <a:gd name="T15" fmla="*/ 9 h 27"/>
                <a:gd name="T16" fmla="*/ 48 w 95"/>
                <a:gd name="T17" fmla="*/ 6 h 27"/>
                <a:gd name="T18" fmla="*/ 69 w 95"/>
                <a:gd name="T19" fmla="*/ 9 h 27"/>
                <a:gd name="T20" fmla="*/ 76 w 95"/>
                <a:gd name="T21" fmla="*/ 10 h 27"/>
                <a:gd name="T22" fmla="*/ 94 w 95"/>
                <a:gd name="T23" fmla="*/ 2 h 27"/>
                <a:gd name="T24" fmla="*/ 95 w 95"/>
                <a:gd name="T25" fmla="*/ 1 h 27"/>
                <a:gd name="T26" fmla="*/ 94 w 95"/>
                <a:gd name="T27" fmla="*/ 3 h 27"/>
                <a:gd name="T28" fmla="*/ 46 w 95"/>
                <a:gd name="T29" fmla="*/ 27 h 27"/>
                <a:gd name="T30" fmla="*/ 46 w 95"/>
                <a:gd name="T31" fmla="*/ 27 h 27"/>
                <a:gd name="T32" fmla="*/ 2 w 95"/>
                <a:gd name="T33" fmla="*/ 4 h 27"/>
                <a:gd name="T34" fmla="*/ 46 w 95"/>
                <a:gd name="T35" fmla="*/ 26 h 27"/>
                <a:gd name="T36" fmla="*/ 93 w 95"/>
                <a:gd name="T37" fmla="*/ 4 h 27"/>
                <a:gd name="T38" fmla="*/ 76 w 95"/>
                <a:gd name="T39" fmla="*/ 11 h 27"/>
                <a:gd name="T40" fmla="*/ 68 w 95"/>
                <a:gd name="T41" fmla="*/ 10 h 27"/>
                <a:gd name="T42" fmla="*/ 48 w 95"/>
                <a:gd name="T43" fmla="*/ 6 h 27"/>
                <a:gd name="T44" fmla="*/ 30 w 95"/>
                <a:gd name="T45" fmla="*/ 10 h 27"/>
                <a:gd name="T46" fmla="*/ 20 w 95"/>
                <a:gd name="T47" fmla="*/ 11 h 27"/>
                <a:gd name="T48" fmla="*/ 5 w 95"/>
                <a:gd name="T49" fmla="*/ 7 h 27"/>
                <a:gd name="T50" fmla="*/ 2 w 95"/>
                <a:gd name="T51"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 h="27">
                  <a:moveTo>
                    <a:pt x="46" y="27"/>
                  </a:moveTo>
                  <a:cubicBezTo>
                    <a:pt x="46" y="27"/>
                    <a:pt x="46" y="27"/>
                    <a:pt x="46" y="27"/>
                  </a:cubicBezTo>
                  <a:cubicBezTo>
                    <a:pt x="26" y="25"/>
                    <a:pt x="5" y="17"/>
                    <a:pt x="1" y="2"/>
                  </a:cubicBezTo>
                  <a:cubicBezTo>
                    <a:pt x="0" y="0"/>
                    <a:pt x="0" y="0"/>
                    <a:pt x="0" y="0"/>
                  </a:cubicBezTo>
                  <a:cubicBezTo>
                    <a:pt x="1" y="2"/>
                    <a:pt x="1" y="2"/>
                    <a:pt x="1" y="2"/>
                  </a:cubicBezTo>
                  <a:cubicBezTo>
                    <a:pt x="1" y="2"/>
                    <a:pt x="2" y="4"/>
                    <a:pt x="5" y="6"/>
                  </a:cubicBezTo>
                  <a:cubicBezTo>
                    <a:pt x="8" y="8"/>
                    <a:pt x="13" y="10"/>
                    <a:pt x="20" y="10"/>
                  </a:cubicBezTo>
                  <a:cubicBezTo>
                    <a:pt x="23" y="10"/>
                    <a:pt x="26" y="10"/>
                    <a:pt x="29" y="9"/>
                  </a:cubicBezTo>
                  <a:cubicBezTo>
                    <a:pt x="38" y="7"/>
                    <a:pt x="43" y="6"/>
                    <a:pt x="48" y="6"/>
                  </a:cubicBezTo>
                  <a:cubicBezTo>
                    <a:pt x="53" y="6"/>
                    <a:pt x="59" y="7"/>
                    <a:pt x="69" y="9"/>
                  </a:cubicBezTo>
                  <a:cubicBezTo>
                    <a:pt x="71" y="10"/>
                    <a:pt x="74" y="10"/>
                    <a:pt x="76" y="10"/>
                  </a:cubicBezTo>
                  <a:cubicBezTo>
                    <a:pt x="83" y="10"/>
                    <a:pt x="89" y="8"/>
                    <a:pt x="94" y="2"/>
                  </a:cubicBezTo>
                  <a:cubicBezTo>
                    <a:pt x="95" y="1"/>
                    <a:pt x="95" y="1"/>
                    <a:pt x="95" y="1"/>
                  </a:cubicBezTo>
                  <a:cubicBezTo>
                    <a:pt x="94" y="3"/>
                    <a:pt x="94" y="3"/>
                    <a:pt x="94" y="3"/>
                  </a:cubicBezTo>
                  <a:cubicBezTo>
                    <a:pt x="93" y="7"/>
                    <a:pt x="83" y="27"/>
                    <a:pt x="46" y="27"/>
                  </a:cubicBezTo>
                  <a:cubicBezTo>
                    <a:pt x="46" y="27"/>
                    <a:pt x="46" y="27"/>
                    <a:pt x="46" y="27"/>
                  </a:cubicBezTo>
                  <a:moveTo>
                    <a:pt x="2" y="4"/>
                  </a:moveTo>
                  <a:cubicBezTo>
                    <a:pt x="6" y="16"/>
                    <a:pt x="24" y="24"/>
                    <a:pt x="46" y="26"/>
                  </a:cubicBezTo>
                  <a:cubicBezTo>
                    <a:pt x="79" y="26"/>
                    <a:pt x="90" y="10"/>
                    <a:pt x="93" y="4"/>
                  </a:cubicBezTo>
                  <a:cubicBezTo>
                    <a:pt x="88" y="9"/>
                    <a:pt x="83" y="11"/>
                    <a:pt x="76" y="11"/>
                  </a:cubicBezTo>
                  <a:cubicBezTo>
                    <a:pt x="74" y="11"/>
                    <a:pt x="71" y="11"/>
                    <a:pt x="68" y="10"/>
                  </a:cubicBezTo>
                  <a:cubicBezTo>
                    <a:pt x="59" y="8"/>
                    <a:pt x="53" y="6"/>
                    <a:pt x="48" y="6"/>
                  </a:cubicBezTo>
                  <a:cubicBezTo>
                    <a:pt x="43" y="6"/>
                    <a:pt x="38" y="7"/>
                    <a:pt x="30" y="10"/>
                  </a:cubicBezTo>
                  <a:cubicBezTo>
                    <a:pt x="26" y="11"/>
                    <a:pt x="23" y="11"/>
                    <a:pt x="20" y="11"/>
                  </a:cubicBezTo>
                  <a:cubicBezTo>
                    <a:pt x="12" y="11"/>
                    <a:pt x="8" y="9"/>
                    <a:pt x="5" y="7"/>
                  </a:cubicBezTo>
                  <a:cubicBezTo>
                    <a:pt x="4" y="6"/>
                    <a:pt x="3" y="5"/>
                    <a:pt x="2" y="4"/>
                  </a:cubicBezTo>
                </a:path>
              </a:pathLst>
            </a:custGeom>
            <a:solidFill>
              <a:srgbClr val="CA6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9" name="Freeform 8552">
              <a:extLst>
                <a:ext uri="{FF2B5EF4-FFF2-40B4-BE49-F238E27FC236}">
                  <a16:creationId xmlns:a16="http://schemas.microsoft.com/office/drawing/2014/main" id="{910B0FC6-AD89-4812-91CB-D74B85DB590B}"/>
                </a:ext>
              </a:extLst>
            </p:cNvPr>
            <p:cNvSpPr>
              <a:spLocks/>
            </p:cNvSpPr>
            <p:nvPr/>
          </p:nvSpPr>
          <p:spPr bwMode="auto">
            <a:xfrm>
              <a:off x="5870575" y="3962400"/>
              <a:ext cx="109538" cy="25400"/>
            </a:xfrm>
            <a:custGeom>
              <a:avLst/>
              <a:gdLst>
                <a:gd name="T0" fmla="*/ 0 w 91"/>
                <a:gd name="T1" fmla="*/ 0 h 22"/>
                <a:gd name="T2" fmla="*/ 44 w 91"/>
                <a:gd name="T3" fmla="*/ 22 h 22"/>
                <a:gd name="T4" fmla="*/ 91 w 91"/>
                <a:gd name="T5" fmla="*/ 0 h 22"/>
                <a:gd name="T6" fmla="*/ 74 w 91"/>
                <a:gd name="T7" fmla="*/ 7 h 22"/>
                <a:gd name="T8" fmla="*/ 66 w 91"/>
                <a:gd name="T9" fmla="*/ 6 h 22"/>
                <a:gd name="T10" fmla="*/ 48 w 91"/>
                <a:gd name="T11" fmla="*/ 3 h 22"/>
                <a:gd name="T12" fmla="*/ 52 w 91"/>
                <a:gd name="T13" fmla="*/ 5 h 22"/>
                <a:gd name="T14" fmla="*/ 64 w 91"/>
                <a:gd name="T15" fmla="*/ 9 h 22"/>
                <a:gd name="T16" fmla="*/ 68 w 91"/>
                <a:gd name="T17" fmla="*/ 15 h 22"/>
                <a:gd name="T18" fmla="*/ 60 w 91"/>
                <a:gd name="T19" fmla="*/ 19 h 22"/>
                <a:gd name="T20" fmla="*/ 47 w 91"/>
                <a:gd name="T21" fmla="*/ 21 h 22"/>
                <a:gd name="T22" fmla="*/ 41 w 91"/>
                <a:gd name="T23" fmla="*/ 21 h 22"/>
                <a:gd name="T24" fmla="*/ 23 w 91"/>
                <a:gd name="T25" fmla="*/ 17 h 22"/>
                <a:gd name="T26" fmla="*/ 18 w 91"/>
                <a:gd name="T27" fmla="*/ 7 h 22"/>
                <a:gd name="T28" fmla="*/ 18 w 91"/>
                <a:gd name="T29" fmla="*/ 7 h 22"/>
                <a:gd name="T30" fmla="*/ 18 w 91"/>
                <a:gd name="T31" fmla="*/ 7 h 22"/>
                <a:gd name="T32" fmla="*/ 3 w 91"/>
                <a:gd name="T33" fmla="*/ 3 h 22"/>
                <a:gd name="T34" fmla="*/ 0 w 91"/>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1" h="22">
                  <a:moveTo>
                    <a:pt x="0" y="0"/>
                  </a:moveTo>
                  <a:cubicBezTo>
                    <a:pt x="4" y="12"/>
                    <a:pt x="22" y="20"/>
                    <a:pt x="44" y="22"/>
                  </a:cubicBezTo>
                  <a:cubicBezTo>
                    <a:pt x="77" y="22"/>
                    <a:pt x="88" y="6"/>
                    <a:pt x="91" y="0"/>
                  </a:cubicBezTo>
                  <a:cubicBezTo>
                    <a:pt x="86" y="5"/>
                    <a:pt x="81" y="7"/>
                    <a:pt x="74" y="7"/>
                  </a:cubicBezTo>
                  <a:cubicBezTo>
                    <a:pt x="72" y="7"/>
                    <a:pt x="69" y="7"/>
                    <a:pt x="66" y="6"/>
                  </a:cubicBezTo>
                  <a:cubicBezTo>
                    <a:pt x="58" y="4"/>
                    <a:pt x="53" y="3"/>
                    <a:pt x="48" y="3"/>
                  </a:cubicBezTo>
                  <a:cubicBezTo>
                    <a:pt x="50" y="3"/>
                    <a:pt x="51" y="4"/>
                    <a:pt x="52" y="5"/>
                  </a:cubicBezTo>
                  <a:cubicBezTo>
                    <a:pt x="56" y="7"/>
                    <a:pt x="60" y="7"/>
                    <a:pt x="64" y="9"/>
                  </a:cubicBezTo>
                  <a:cubicBezTo>
                    <a:pt x="67" y="10"/>
                    <a:pt x="70" y="12"/>
                    <a:pt x="68" y="15"/>
                  </a:cubicBezTo>
                  <a:cubicBezTo>
                    <a:pt x="66" y="18"/>
                    <a:pt x="63" y="19"/>
                    <a:pt x="60" y="19"/>
                  </a:cubicBezTo>
                  <a:cubicBezTo>
                    <a:pt x="56" y="20"/>
                    <a:pt x="51" y="21"/>
                    <a:pt x="47" y="21"/>
                  </a:cubicBezTo>
                  <a:cubicBezTo>
                    <a:pt x="45" y="21"/>
                    <a:pt x="43" y="21"/>
                    <a:pt x="41" y="21"/>
                  </a:cubicBezTo>
                  <a:cubicBezTo>
                    <a:pt x="35" y="20"/>
                    <a:pt x="29" y="19"/>
                    <a:pt x="23" y="17"/>
                  </a:cubicBezTo>
                  <a:cubicBezTo>
                    <a:pt x="20" y="15"/>
                    <a:pt x="17" y="12"/>
                    <a:pt x="18" y="7"/>
                  </a:cubicBezTo>
                  <a:cubicBezTo>
                    <a:pt x="18" y="7"/>
                    <a:pt x="18" y="7"/>
                    <a:pt x="18" y="7"/>
                  </a:cubicBezTo>
                  <a:cubicBezTo>
                    <a:pt x="18" y="7"/>
                    <a:pt x="18" y="7"/>
                    <a:pt x="18" y="7"/>
                  </a:cubicBezTo>
                  <a:cubicBezTo>
                    <a:pt x="10" y="7"/>
                    <a:pt x="6" y="5"/>
                    <a:pt x="3" y="3"/>
                  </a:cubicBezTo>
                  <a:cubicBezTo>
                    <a:pt x="2" y="2"/>
                    <a:pt x="1" y="1"/>
                    <a:pt x="0" y="0"/>
                  </a:cubicBezTo>
                </a:path>
              </a:pathLst>
            </a:custGeom>
            <a:solidFill>
              <a:srgbClr val="F4AC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0" name="Freeform 8553">
              <a:extLst>
                <a:ext uri="{FF2B5EF4-FFF2-40B4-BE49-F238E27FC236}">
                  <a16:creationId xmlns:a16="http://schemas.microsoft.com/office/drawing/2014/main" id="{806598AE-4D71-43AA-8F1D-C35C1F029CC1}"/>
                </a:ext>
              </a:extLst>
            </p:cNvPr>
            <p:cNvSpPr>
              <a:spLocks/>
            </p:cNvSpPr>
            <p:nvPr/>
          </p:nvSpPr>
          <p:spPr bwMode="auto">
            <a:xfrm>
              <a:off x="5870575" y="3959225"/>
              <a:ext cx="109538" cy="28575"/>
            </a:xfrm>
            <a:custGeom>
              <a:avLst/>
              <a:gdLst>
                <a:gd name="T0" fmla="*/ 0 w 93"/>
                <a:gd name="T1" fmla="*/ 0 h 24"/>
                <a:gd name="T2" fmla="*/ 45 w 93"/>
                <a:gd name="T3" fmla="*/ 24 h 24"/>
                <a:gd name="T4" fmla="*/ 93 w 93"/>
                <a:gd name="T5" fmla="*/ 0 h 24"/>
                <a:gd name="T6" fmla="*/ 75 w 93"/>
                <a:gd name="T7" fmla="*/ 9 h 24"/>
                <a:gd name="T8" fmla="*/ 67 w 93"/>
                <a:gd name="T9" fmla="*/ 8 h 24"/>
                <a:gd name="T10" fmla="*/ 49 w 93"/>
                <a:gd name="T11" fmla="*/ 4 h 24"/>
                <a:gd name="T12" fmla="*/ 49 w 93"/>
                <a:gd name="T13" fmla="*/ 5 h 24"/>
                <a:gd name="T14" fmla="*/ 67 w 93"/>
                <a:gd name="T15" fmla="*/ 8 h 24"/>
                <a:gd name="T16" fmla="*/ 75 w 93"/>
                <a:gd name="T17" fmla="*/ 9 h 24"/>
                <a:gd name="T18" fmla="*/ 92 w 93"/>
                <a:gd name="T19" fmla="*/ 2 h 24"/>
                <a:gd name="T20" fmla="*/ 45 w 93"/>
                <a:gd name="T21" fmla="*/ 24 h 24"/>
                <a:gd name="T22" fmla="*/ 1 w 93"/>
                <a:gd name="T23" fmla="*/ 2 h 24"/>
                <a:gd name="T24" fmla="*/ 4 w 93"/>
                <a:gd name="T25" fmla="*/ 5 h 24"/>
                <a:gd name="T26" fmla="*/ 19 w 93"/>
                <a:gd name="T27" fmla="*/ 9 h 24"/>
                <a:gd name="T28" fmla="*/ 19 w 93"/>
                <a:gd name="T29" fmla="*/ 9 h 24"/>
                <a:gd name="T30" fmla="*/ 19 w 93"/>
                <a:gd name="T31" fmla="*/ 9 h 24"/>
                <a:gd name="T32" fmla="*/ 19 w 93"/>
                <a:gd name="T33" fmla="*/ 9 h 24"/>
                <a:gd name="T34" fmla="*/ 0 w 93"/>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3" h="24">
                  <a:moveTo>
                    <a:pt x="0" y="0"/>
                  </a:moveTo>
                  <a:cubicBezTo>
                    <a:pt x="4" y="14"/>
                    <a:pt x="23" y="23"/>
                    <a:pt x="45" y="24"/>
                  </a:cubicBezTo>
                  <a:cubicBezTo>
                    <a:pt x="75" y="24"/>
                    <a:pt x="89" y="11"/>
                    <a:pt x="93" y="0"/>
                  </a:cubicBezTo>
                  <a:cubicBezTo>
                    <a:pt x="88" y="6"/>
                    <a:pt x="82" y="9"/>
                    <a:pt x="75" y="9"/>
                  </a:cubicBezTo>
                  <a:cubicBezTo>
                    <a:pt x="73" y="9"/>
                    <a:pt x="70" y="8"/>
                    <a:pt x="67" y="8"/>
                  </a:cubicBezTo>
                  <a:cubicBezTo>
                    <a:pt x="59" y="6"/>
                    <a:pt x="54" y="4"/>
                    <a:pt x="49" y="4"/>
                  </a:cubicBezTo>
                  <a:cubicBezTo>
                    <a:pt x="49" y="4"/>
                    <a:pt x="49" y="4"/>
                    <a:pt x="49" y="5"/>
                  </a:cubicBezTo>
                  <a:cubicBezTo>
                    <a:pt x="54" y="5"/>
                    <a:pt x="59" y="6"/>
                    <a:pt x="67" y="8"/>
                  </a:cubicBezTo>
                  <a:cubicBezTo>
                    <a:pt x="70" y="9"/>
                    <a:pt x="73" y="9"/>
                    <a:pt x="75" y="9"/>
                  </a:cubicBezTo>
                  <a:cubicBezTo>
                    <a:pt x="82" y="9"/>
                    <a:pt x="87" y="7"/>
                    <a:pt x="92" y="2"/>
                  </a:cubicBezTo>
                  <a:cubicBezTo>
                    <a:pt x="89" y="8"/>
                    <a:pt x="78" y="24"/>
                    <a:pt x="45" y="24"/>
                  </a:cubicBezTo>
                  <a:cubicBezTo>
                    <a:pt x="23" y="22"/>
                    <a:pt x="5" y="14"/>
                    <a:pt x="1" y="2"/>
                  </a:cubicBezTo>
                  <a:cubicBezTo>
                    <a:pt x="2" y="3"/>
                    <a:pt x="3" y="4"/>
                    <a:pt x="4" y="5"/>
                  </a:cubicBezTo>
                  <a:cubicBezTo>
                    <a:pt x="7" y="7"/>
                    <a:pt x="11" y="9"/>
                    <a:pt x="19" y="9"/>
                  </a:cubicBezTo>
                  <a:cubicBezTo>
                    <a:pt x="19" y="9"/>
                    <a:pt x="19" y="9"/>
                    <a:pt x="19" y="9"/>
                  </a:cubicBezTo>
                  <a:cubicBezTo>
                    <a:pt x="19" y="9"/>
                    <a:pt x="19" y="9"/>
                    <a:pt x="19" y="9"/>
                  </a:cubicBezTo>
                  <a:cubicBezTo>
                    <a:pt x="19" y="9"/>
                    <a:pt x="19" y="9"/>
                    <a:pt x="19" y="9"/>
                  </a:cubicBezTo>
                  <a:cubicBezTo>
                    <a:pt x="5" y="9"/>
                    <a:pt x="0" y="0"/>
                    <a:pt x="0" y="0"/>
                  </a:cubicBezTo>
                </a:path>
              </a:pathLst>
            </a:custGeom>
            <a:solidFill>
              <a:srgbClr val="C86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1" name="Freeform 8554">
              <a:extLst>
                <a:ext uri="{FF2B5EF4-FFF2-40B4-BE49-F238E27FC236}">
                  <a16:creationId xmlns:a16="http://schemas.microsoft.com/office/drawing/2014/main" id="{2F94ED75-545B-44FE-A81E-0B8C25FE4750}"/>
                </a:ext>
              </a:extLst>
            </p:cNvPr>
            <p:cNvSpPr>
              <a:spLocks/>
            </p:cNvSpPr>
            <p:nvPr/>
          </p:nvSpPr>
          <p:spPr bwMode="auto">
            <a:xfrm>
              <a:off x="5876925" y="3984625"/>
              <a:ext cx="46038" cy="192088"/>
            </a:xfrm>
            <a:custGeom>
              <a:avLst/>
              <a:gdLst>
                <a:gd name="T0" fmla="*/ 31 w 38"/>
                <a:gd name="T1" fmla="*/ 159 h 162"/>
                <a:gd name="T2" fmla="*/ 31 w 38"/>
                <a:gd name="T3" fmla="*/ 157 h 162"/>
                <a:gd name="T4" fmla="*/ 31 w 38"/>
                <a:gd name="T5" fmla="*/ 155 h 162"/>
                <a:gd name="T6" fmla="*/ 32 w 38"/>
                <a:gd name="T7" fmla="*/ 151 h 162"/>
                <a:gd name="T8" fmla="*/ 31 w 38"/>
                <a:gd name="T9" fmla="*/ 148 h 162"/>
                <a:gd name="T10" fmla="*/ 31 w 38"/>
                <a:gd name="T11" fmla="*/ 144 h 162"/>
                <a:gd name="T12" fmla="*/ 30 w 38"/>
                <a:gd name="T13" fmla="*/ 140 h 162"/>
                <a:gd name="T14" fmla="*/ 30 w 38"/>
                <a:gd name="T15" fmla="*/ 136 h 162"/>
                <a:gd name="T16" fmla="*/ 27 w 38"/>
                <a:gd name="T17" fmla="*/ 130 h 162"/>
                <a:gd name="T18" fmla="*/ 26 w 38"/>
                <a:gd name="T19" fmla="*/ 125 h 162"/>
                <a:gd name="T20" fmla="*/ 24 w 38"/>
                <a:gd name="T21" fmla="*/ 120 h 162"/>
                <a:gd name="T22" fmla="*/ 23 w 38"/>
                <a:gd name="T23" fmla="*/ 114 h 162"/>
                <a:gd name="T24" fmla="*/ 19 w 38"/>
                <a:gd name="T25" fmla="*/ 107 h 162"/>
                <a:gd name="T26" fmla="*/ 20 w 38"/>
                <a:gd name="T27" fmla="*/ 91 h 162"/>
                <a:gd name="T28" fmla="*/ 25 w 38"/>
                <a:gd name="T29" fmla="*/ 95 h 162"/>
                <a:gd name="T30" fmla="*/ 33 w 38"/>
                <a:gd name="T31" fmla="*/ 106 h 162"/>
                <a:gd name="T32" fmla="*/ 37 w 38"/>
                <a:gd name="T33" fmla="*/ 100 h 162"/>
                <a:gd name="T34" fmla="*/ 37 w 38"/>
                <a:gd name="T35" fmla="*/ 95 h 162"/>
                <a:gd name="T36" fmla="*/ 37 w 38"/>
                <a:gd name="T37" fmla="*/ 93 h 162"/>
                <a:gd name="T38" fmla="*/ 37 w 38"/>
                <a:gd name="T39" fmla="*/ 91 h 162"/>
                <a:gd name="T40" fmla="*/ 36 w 38"/>
                <a:gd name="T41" fmla="*/ 87 h 162"/>
                <a:gd name="T42" fmla="*/ 36 w 38"/>
                <a:gd name="T43" fmla="*/ 83 h 162"/>
                <a:gd name="T44" fmla="*/ 36 w 38"/>
                <a:gd name="T45" fmla="*/ 77 h 162"/>
                <a:gd name="T46" fmla="*/ 36 w 38"/>
                <a:gd name="T47" fmla="*/ 72 h 162"/>
                <a:gd name="T48" fmla="*/ 36 w 38"/>
                <a:gd name="T49" fmla="*/ 67 h 162"/>
                <a:gd name="T50" fmla="*/ 34 w 38"/>
                <a:gd name="T51" fmla="*/ 63 h 162"/>
                <a:gd name="T52" fmla="*/ 25 w 38"/>
                <a:gd name="T53" fmla="*/ 54 h 162"/>
                <a:gd name="T54" fmla="*/ 17 w 38"/>
                <a:gd name="T55" fmla="*/ 25 h 162"/>
                <a:gd name="T56" fmla="*/ 2 w 38"/>
                <a:gd name="T57" fmla="*/ 0 h 162"/>
                <a:gd name="T58" fmla="*/ 2 w 38"/>
                <a:gd name="T59" fmla="*/ 22 h 162"/>
                <a:gd name="T60" fmla="*/ 8 w 38"/>
                <a:gd name="T61" fmla="*/ 57 h 162"/>
                <a:gd name="T62" fmla="*/ 19 w 38"/>
                <a:gd name="T63" fmla="*/ 88 h 162"/>
                <a:gd name="T64" fmla="*/ 24 w 38"/>
                <a:gd name="T65" fmla="*/ 124 h 162"/>
                <a:gd name="T66" fmla="*/ 30 w 38"/>
                <a:gd name="T67" fmla="*/ 162 h 162"/>
                <a:gd name="T68" fmla="*/ 31 w 38"/>
                <a:gd name="T69" fmla="*/ 161 h 162"/>
                <a:gd name="T70" fmla="*/ 31 w 38"/>
                <a:gd name="T71" fmla="*/ 161 h 162"/>
                <a:gd name="T72" fmla="*/ 31 w 38"/>
                <a:gd name="T73" fmla="*/ 160 h 162"/>
                <a:gd name="T74" fmla="*/ 31 w 38"/>
                <a:gd name="T75" fmla="*/ 15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 h="162">
                  <a:moveTo>
                    <a:pt x="31" y="159"/>
                  </a:moveTo>
                  <a:cubicBezTo>
                    <a:pt x="30" y="158"/>
                    <a:pt x="30" y="157"/>
                    <a:pt x="31" y="157"/>
                  </a:cubicBezTo>
                  <a:cubicBezTo>
                    <a:pt x="32" y="156"/>
                    <a:pt x="32" y="156"/>
                    <a:pt x="31" y="155"/>
                  </a:cubicBezTo>
                  <a:cubicBezTo>
                    <a:pt x="30" y="154"/>
                    <a:pt x="30" y="153"/>
                    <a:pt x="32" y="151"/>
                  </a:cubicBezTo>
                  <a:cubicBezTo>
                    <a:pt x="33" y="150"/>
                    <a:pt x="33" y="149"/>
                    <a:pt x="31" y="148"/>
                  </a:cubicBezTo>
                  <a:cubicBezTo>
                    <a:pt x="29" y="147"/>
                    <a:pt x="29" y="145"/>
                    <a:pt x="31" y="144"/>
                  </a:cubicBezTo>
                  <a:cubicBezTo>
                    <a:pt x="32" y="142"/>
                    <a:pt x="32" y="142"/>
                    <a:pt x="30" y="140"/>
                  </a:cubicBezTo>
                  <a:cubicBezTo>
                    <a:pt x="29" y="139"/>
                    <a:pt x="29" y="138"/>
                    <a:pt x="30" y="136"/>
                  </a:cubicBezTo>
                  <a:cubicBezTo>
                    <a:pt x="30" y="133"/>
                    <a:pt x="30" y="132"/>
                    <a:pt x="27" y="130"/>
                  </a:cubicBezTo>
                  <a:cubicBezTo>
                    <a:pt x="25" y="128"/>
                    <a:pt x="25" y="127"/>
                    <a:pt x="26" y="125"/>
                  </a:cubicBezTo>
                  <a:cubicBezTo>
                    <a:pt x="26" y="122"/>
                    <a:pt x="25" y="121"/>
                    <a:pt x="24" y="120"/>
                  </a:cubicBezTo>
                  <a:cubicBezTo>
                    <a:pt x="22" y="119"/>
                    <a:pt x="22" y="117"/>
                    <a:pt x="23" y="114"/>
                  </a:cubicBezTo>
                  <a:cubicBezTo>
                    <a:pt x="25" y="111"/>
                    <a:pt x="20" y="110"/>
                    <a:pt x="19" y="107"/>
                  </a:cubicBezTo>
                  <a:cubicBezTo>
                    <a:pt x="19" y="102"/>
                    <a:pt x="19" y="93"/>
                    <a:pt x="20" y="91"/>
                  </a:cubicBezTo>
                  <a:cubicBezTo>
                    <a:pt x="22" y="90"/>
                    <a:pt x="24" y="91"/>
                    <a:pt x="25" y="95"/>
                  </a:cubicBezTo>
                  <a:cubicBezTo>
                    <a:pt x="27" y="103"/>
                    <a:pt x="29" y="106"/>
                    <a:pt x="33" y="106"/>
                  </a:cubicBezTo>
                  <a:cubicBezTo>
                    <a:pt x="37" y="107"/>
                    <a:pt x="37" y="103"/>
                    <a:pt x="37" y="100"/>
                  </a:cubicBezTo>
                  <a:cubicBezTo>
                    <a:pt x="38" y="97"/>
                    <a:pt x="37" y="96"/>
                    <a:pt x="37" y="95"/>
                  </a:cubicBezTo>
                  <a:cubicBezTo>
                    <a:pt x="37" y="94"/>
                    <a:pt x="38" y="94"/>
                    <a:pt x="37" y="93"/>
                  </a:cubicBezTo>
                  <a:cubicBezTo>
                    <a:pt x="37" y="92"/>
                    <a:pt x="36" y="92"/>
                    <a:pt x="37" y="91"/>
                  </a:cubicBezTo>
                  <a:cubicBezTo>
                    <a:pt x="37" y="90"/>
                    <a:pt x="37" y="88"/>
                    <a:pt x="36" y="87"/>
                  </a:cubicBezTo>
                  <a:cubicBezTo>
                    <a:pt x="35" y="86"/>
                    <a:pt x="34" y="85"/>
                    <a:pt x="36" y="83"/>
                  </a:cubicBezTo>
                  <a:cubicBezTo>
                    <a:pt x="37" y="81"/>
                    <a:pt x="36" y="79"/>
                    <a:pt x="36" y="77"/>
                  </a:cubicBezTo>
                  <a:cubicBezTo>
                    <a:pt x="35" y="75"/>
                    <a:pt x="34" y="74"/>
                    <a:pt x="36" y="72"/>
                  </a:cubicBezTo>
                  <a:cubicBezTo>
                    <a:pt x="37" y="70"/>
                    <a:pt x="37" y="69"/>
                    <a:pt x="36" y="67"/>
                  </a:cubicBezTo>
                  <a:cubicBezTo>
                    <a:pt x="35" y="66"/>
                    <a:pt x="34" y="66"/>
                    <a:pt x="34" y="63"/>
                  </a:cubicBezTo>
                  <a:cubicBezTo>
                    <a:pt x="34" y="60"/>
                    <a:pt x="31" y="57"/>
                    <a:pt x="25" y="54"/>
                  </a:cubicBezTo>
                  <a:cubicBezTo>
                    <a:pt x="15" y="47"/>
                    <a:pt x="16" y="33"/>
                    <a:pt x="17" y="25"/>
                  </a:cubicBezTo>
                  <a:cubicBezTo>
                    <a:pt x="17" y="16"/>
                    <a:pt x="14" y="4"/>
                    <a:pt x="2" y="0"/>
                  </a:cubicBezTo>
                  <a:cubicBezTo>
                    <a:pt x="5" y="3"/>
                    <a:pt x="5" y="10"/>
                    <a:pt x="2" y="22"/>
                  </a:cubicBezTo>
                  <a:cubicBezTo>
                    <a:pt x="0" y="35"/>
                    <a:pt x="0" y="45"/>
                    <a:pt x="8" y="57"/>
                  </a:cubicBezTo>
                  <a:cubicBezTo>
                    <a:pt x="18" y="68"/>
                    <a:pt x="21" y="76"/>
                    <a:pt x="19" y="88"/>
                  </a:cubicBezTo>
                  <a:cubicBezTo>
                    <a:pt x="17" y="104"/>
                    <a:pt x="17" y="107"/>
                    <a:pt x="24" y="124"/>
                  </a:cubicBezTo>
                  <a:cubicBezTo>
                    <a:pt x="30" y="138"/>
                    <a:pt x="30" y="156"/>
                    <a:pt x="30" y="162"/>
                  </a:cubicBezTo>
                  <a:cubicBezTo>
                    <a:pt x="31" y="161"/>
                    <a:pt x="31" y="161"/>
                    <a:pt x="31" y="161"/>
                  </a:cubicBezTo>
                  <a:cubicBezTo>
                    <a:pt x="31" y="161"/>
                    <a:pt x="31" y="161"/>
                    <a:pt x="31" y="161"/>
                  </a:cubicBezTo>
                  <a:cubicBezTo>
                    <a:pt x="31" y="161"/>
                    <a:pt x="31" y="160"/>
                    <a:pt x="31" y="160"/>
                  </a:cubicBezTo>
                  <a:cubicBezTo>
                    <a:pt x="32" y="159"/>
                    <a:pt x="31" y="159"/>
                    <a:pt x="31" y="159"/>
                  </a:cubicBezTo>
                </a:path>
              </a:pathLst>
            </a:custGeom>
            <a:solidFill>
              <a:srgbClr val="F8C4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2" name="Freeform 8555">
              <a:extLst>
                <a:ext uri="{FF2B5EF4-FFF2-40B4-BE49-F238E27FC236}">
                  <a16:creationId xmlns:a16="http://schemas.microsoft.com/office/drawing/2014/main" id="{B4A56763-504F-49A2-9164-2A058D859FED}"/>
                </a:ext>
              </a:extLst>
            </p:cNvPr>
            <p:cNvSpPr>
              <a:spLocks noEditPoints="1"/>
            </p:cNvSpPr>
            <p:nvPr/>
          </p:nvSpPr>
          <p:spPr bwMode="auto">
            <a:xfrm>
              <a:off x="5875338" y="3983038"/>
              <a:ext cx="47625" cy="193675"/>
            </a:xfrm>
            <a:custGeom>
              <a:avLst/>
              <a:gdLst>
                <a:gd name="T0" fmla="*/ 30 w 39"/>
                <a:gd name="T1" fmla="*/ 163 h 163"/>
                <a:gd name="T2" fmla="*/ 20 w 39"/>
                <a:gd name="T3" fmla="*/ 89 h 163"/>
                <a:gd name="T4" fmla="*/ 3 w 39"/>
                <a:gd name="T5" fmla="*/ 23 h 163"/>
                <a:gd name="T6" fmla="*/ 2 w 39"/>
                <a:gd name="T7" fmla="*/ 0 h 163"/>
                <a:gd name="T8" fmla="*/ 18 w 39"/>
                <a:gd name="T9" fmla="*/ 26 h 163"/>
                <a:gd name="T10" fmla="*/ 26 w 39"/>
                <a:gd name="T11" fmla="*/ 55 h 163"/>
                <a:gd name="T12" fmla="*/ 36 w 39"/>
                <a:gd name="T13" fmla="*/ 67 h 163"/>
                <a:gd name="T14" fmla="*/ 37 w 39"/>
                <a:gd name="T15" fmla="*/ 73 h 163"/>
                <a:gd name="T16" fmla="*/ 37 w 39"/>
                <a:gd name="T17" fmla="*/ 78 h 163"/>
                <a:gd name="T18" fmla="*/ 37 w 39"/>
                <a:gd name="T19" fmla="*/ 87 h 163"/>
                <a:gd name="T20" fmla="*/ 38 w 39"/>
                <a:gd name="T21" fmla="*/ 92 h 163"/>
                <a:gd name="T22" fmla="*/ 38 w 39"/>
                <a:gd name="T23" fmla="*/ 94 h 163"/>
                <a:gd name="T24" fmla="*/ 38 w 39"/>
                <a:gd name="T25" fmla="*/ 96 h 163"/>
                <a:gd name="T26" fmla="*/ 39 w 39"/>
                <a:gd name="T27" fmla="*/ 101 h 163"/>
                <a:gd name="T28" fmla="*/ 35 w 39"/>
                <a:gd name="T29" fmla="*/ 108 h 163"/>
                <a:gd name="T30" fmla="*/ 26 w 39"/>
                <a:gd name="T31" fmla="*/ 96 h 163"/>
                <a:gd name="T32" fmla="*/ 22 w 39"/>
                <a:gd name="T33" fmla="*/ 93 h 163"/>
                <a:gd name="T34" fmla="*/ 23 w 39"/>
                <a:gd name="T35" fmla="*/ 111 h 163"/>
                <a:gd name="T36" fmla="*/ 25 w 39"/>
                <a:gd name="T37" fmla="*/ 121 h 163"/>
                <a:gd name="T38" fmla="*/ 29 w 39"/>
                <a:gd name="T39" fmla="*/ 130 h 163"/>
                <a:gd name="T40" fmla="*/ 31 w 39"/>
                <a:gd name="T41" fmla="*/ 141 h 163"/>
                <a:gd name="T42" fmla="*/ 32 w 39"/>
                <a:gd name="T43" fmla="*/ 145 h 163"/>
                <a:gd name="T44" fmla="*/ 32 w 39"/>
                <a:gd name="T45" fmla="*/ 149 h 163"/>
                <a:gd name="T46" fmla="*/ 33 w 39"/>
                <a:gd name="T47" fmla="*/ 152 h 163"/>
                <a:gd name="T48" fmla="*/ 32 w 39"/>
                <a:gd name="T49" fmla="*/ 156 h 163"/>
                <a:gd name="T50" fmla="*/ 32 w 39"/>
                <a:gd name="T51" fmla="*/ 158 h 163"/>
                <a:gd name="T52" fmla="*/ 32 w 39"/>
                <a:gd name="T53" fmla="*/ 159 h 163"/>
                <a:gd name="T54" fmla="*/ 32 w 39"/>
                <a:gd name="T55" fmla="*/ 162 h 163"/>
                <a:gd name="T56" fmla="*/ 32 w 39"/>
                <a:gd name="T57" fmla="*/ 162 h 163"/>
                <a:gd name="T58" fmla="*/ 30 w 39"/>
                <a:gd name="T59" fmla="*/ 163 h 163"/>
                <a:gd name="T60" fmla="*/ 31 w 39"/>
                <a:gd name="T61" fmla="*/ 162 h 163"/>
                <a:gd name="T62" fmla="*/ 32 w 39"/>
                <a:gd name="T63" fmla="*/ 162 h 163"/>
                <a:gd name="T64" fmla="*/ 32 w 39"/>
                <a:gd name="T65" fmla="*/ 160 h 163"/>
                <a:gd name="T66" fmla="*/ 31 w 39"/>
                <a:gd name="T67" fmla="*/ 156 h 163"/>
                <a:gd name="T68" fmla="*/ 32 w 39"/>
                <a:gd name="T69" fmla="*/ 157 h 163"/>
                <a:gd name="T70" fmla="*/ 32 w 39"/>
                <a:gd name="T71" fmla="*/ 156 h 163"/>
                <a:gd name="T72" fmla="*/ 31 w 39"/>
                <a:gd name="T73" fmla="*/ 148 h 163"/>
                <a:gd name="T74" fmla="*/ 32 w 39"/>
                <a:gd name="T75" fmla="*/ 152 h 163"/>
                <a:gd name="T76" fmla="*/ 32 w 39"/>
                <a:gd name="T77" fmla="*/ 149 h 163"/>
                <a:gd name="T78" fmla="*/ 27 w 39"/>
                <a:gd name="T79" fmla="*/ 129 h 163"/>
                <a:gd name="T80" fmla="*/ 32 w 39"/>
                <a:gd name="T81" fmla="*/ 144 h 163"/>
                <a:gd name="T82" fmla="*/ 31 w 39"/>
                <a:gd name="T83" fmla="*/ 142 h 163"/>
                <a:gd name="T84" fmla="*/ 28 w 39"/>
                <a:gd name="T85" fmla="*/ 131 h 163"/>
                <a:gd name="T86" fmla="*/ 23 w 39"/>
                <a:gd name="T87" fmla="*/ 120 h 163"/>
                <a:gd name="T88" fmla="*/ 26 w 39"/>
                <a:gd name="T89" fmla="*/ 128 h 163"/>
                <a:gd name="T90" fmla="*/ 24 w 39"/>
                <a:gd name="T91" fmla="*/ 121 h 163"/>
                <a:gd name="T92" fmla="*/ 4 w 39"/>
                <a:gd name="T93" fmla="*/ 1 h 163"/>
                <a:gd name="T94" fmla="*/ 10 w 39"/>
                <a:gd name="T95" fmla="*/ 58 h 163"/>
                <a:gd name="T96" fmla="*/ 23 w 39"/>
                <a:gd name="T97" fmla="*/ 120 h 163"/>
                <a:gd name="T98" fmla="*/ 23 w 39"/>
                <a:gd name="T99" fmla="*/ 111 h 163"/>
                <a:gd name="T100" fmla="*/ 21 w 39"/>
                <a:gd name="T101" fmla="*/ 92 h 163"/>
                <a:gd name="T102" fmla="*/ 26 w 39"/>
                <a:gd name="T103" fmla="*/ 96 h 163"/>
                <a:gd name="T104" fmla="*/ 38 w 39"/>
                <a:gd name="T105" fmla="*/ 102 h 163"/>
                <a:gd name="T106" fmla="*/ 38 w 39"/>
                <a:gd name="T107" fmla="*/ 98 h 163"/>
                <a:gd name="T108" fmla="*/ 38 w 39"/>
                <a:gd name="T109" fmla="*/ 95 h 163"/>
                <a:gd name="T110" fmla="*/ 37 w 39"/>
                <a:gd name="T111" fmla="*/ 93 h 163"/>
                <a:gd name="T112" fmla="*/ 37 w 39"/>
                <a:gd name="T113" fmla="*/ 88 h 163"/>
                <a:gd name="T114" fmla="*/ 36 w 39"/>
                <a:gd name="T115" fmla="*/ 84 h 163"/>
                <a:gd name="T116" fmla="*/ 36 w 39"/>
                <a:gd name="T117" fmla="*/ 78 h 163"/>
                <a:gd name="T118" fmla="*/ 36 w 39"/>
                <a:gd name="T119" fmla="*/ 68 h 163"/>
                <a:gd name="T120" fmla="*/ 35 w 39"/>
                <a:gd name="T121" fmla="*/ 64 h 163"/>
                <a:gd name="T122" fmla="*/ 17 w 39"/>
                <a:gd name="T123" fmla="*/ 27 h 163"/>
                <a:gd name="T124" fmla="*/ 4 w 39"/>
                <a:gd name="T12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 h="163">
                  <a:moveTo>
                    <a:pt x="30" y="163"/>
                  </a:moveTo>
                  <a:cubicBezTo>
                    <a:pt x="30" y="163"/>
                    <a:pt x="30" y="163"/>
                    <a:pt x="30" y="163"/>
                  </a:cubicBezTo>
                  <a:cubicBezTo>
                    <a:pt x="31" y="158"/>
                    <a:pt x="31" y="140"/>
                    <a:pt x="24" y="125"/>
                  </a:cubicBezTo>
                  <a:cubicBezTo>
                    <a:pt x="18" y="109"/>
                    <a:pt x="18" y="105"/>
                    <a:pt x="20" y="89"/>
                  </a:cubicBezTo>
                  <a:cubicBezTo>
                    <a:pt x="21" y="77"/>
                    <a:pt x="18" y="69"/>
                    <a:pt x="9" y="58"/>
                  </a:cubicBezTo>
                  <a:cubicBezTo>
                    <a:pt x="0" y="46"/>
                    <a:pt x="0" y="37"/>
                    <a:pt x="3" y="23"/>
                  </a:cubicBezTo>
                  <a:cubicBezTo>
                    <a:pt x="5" y="11"/>
                    <a:pt x="5" y="4"/>
                    <a:pt x="3" y="1"/>
                  </a:cubicBezTo>
                  <a:cubicBezTo>
                    <a:pt x="2" y="0"/>
                    <a:pt x="2" y="0"/>
                    <a:pt x="2" y="0"/>
                  </a:cubicBezTo>
                  <a:cubicBezTo>
                    <a:pt x="3" y="0"/>
                    <a:pt x="3" y="0"/>
                    <a:pt x="3" y="0"/>
                  </a:cubicBezTo>
                  <a:cubicBezTo>
                    <a:pt x="15" y="5"/>
                    <a:pt x="19" y="16"/>
                    <a:pt x="18" y="26"/>
                  </a:cubicBezTo>
                  <a:cubicBezTo>
                    <a:pt x="18" y="26"/>
                    <a:pt x="18" y="27"/>
                    <a:pt x="18" y="27"/>
                  </a:cubicBezTo>
                  <a:cubicBezTo>
                    <a:pt x="18" y="36"/>
                    <a:pt x="17" y="48"/>
                    <a:pt x="26" y="55"/>
                  </a:cubicBezTo>
                  <a:cubicBezTo>
                    <a:pt x="32" y="58"/>
                    <a:pt x="36" y="60"/>
                    <a:pt x="36" y="64"/>
                  </a:cubicBezTo>
                  <a:cubicBezTo>
                    <a:pt x="35" y="66"/>
                    <a:pt x="36" y="66"/>
                    <a:pt x="36" y="67"/>
                  </a:cubicBezTo>
                  <a:cubicBezTo>
                    <a:pt x="37" y="68"/>
                    <a:pt x="37" y="68"/>
                    <a:pt x="37" y="68"/>
                  </a:cubicBezTo>
                  <a:cubicBezTo>
                    <a:pt x="38" y="70"/>
                    <a:pt x="38" y="71"/>
                    <a:pt x="37" y="73"/>
                  </a:cubicBezTo>
                  <a:cubicBezTo>
                    <a:pt x="36" y="75"/>
                    <a:pt x="36" y="76"/>
                    <a:pt x="37" y="78"/>
                  </a:cubicBezTo>
                  <a:cubicBezTo>
                    <a:pt x="37" y="78"/>
                    <a:pt x="37" y="78"/>
                    <a:pt x="37" y="78"/>
                  </a:cubicBezTo>
                  <a:cubicBezTo>
                    <a:pt x="38" y="80"/>
                    <a:pt x="38" y="82"/>
                    <a:pt x="37" y="84"/>
                  </a:cubicBezTo>
                  <a:cubicBezTo>
                    <a:pt x="36" y="86"/>
                    <a:pt x="36" y="86"/>
                    <a:pt x="37" y="87"/>
                  </a:cubicBezTo>
                  <a:cubicBezTo>
                    <a:pt x="37" y="88"/>
                    <a:pt x="37" y="88"/>
                    <a:pt x="37" y="88"/>
                  </a:cubicBezTo>
                  <a:cubicBezTo>
                    <a:pt x="38" y="89"/>
                    <a:pt x="39" y="91"/>
                    <a:pt x="38" y="92"/>
                  </a:cubicBezTo>
                  <a:cubicBezTo>
                    <a:pt x="38" y="92"/>
                    <a:pt x="38" y="92"/>
                    <a:pt x="38" y="93"/>
                  </a:cubicBezTo>
                  <a:cubicBezTo>
                    <a:pt x="38" y="94"/>
                    <a:pt x="38" y="94"/>
                    <a:pt x="38" y="94"/>
                  </a:cubicBezTo>
                  <a:cubicBezTo>
                    <a:pt x="39" y="94"/>
                    <a:pt x="39" y="95"/>
                    <a:pt x="38" y="96"/>
                  </a:cubicBezTo>
                  <a:cubicBezTo>
                    <a:pt x="38" y="96"/>
                    <a:pt x="38" y="96"/>
                    <a:pt x="38" y="96"/>
                  </a:cubicBezTo>
                  <a:cubicBezTo>
                    <a:pt x="38" y="97"/>
                    <a:pt x="38" y="97"/>
                    <a:pt x="38" y="97"/>
                  </a:cubicBezTo>
                  <a:cubicBezTo>
                    <a:pt x="39" y="98"/>
                    <a:pt x="39" y="99"/>
                    <a:pt x="39" y="101"/>
                  </a:cubicBezTo>
                  <a:cubicBezTo>
                    <a:pt x="39" y="102"/>
                    <a:pt x="39" y="102"/>
                    <a:pt x="39" y="102"/>
                  </a:cubicBezTo>
                  <a:cubicBezTo>
                    <a:pt x="39" y="104"/>
                    <a:pt x="38" y="108"/>
                    <a:pt x="35" y="108"/>
                  </a:cubicBezTo>
                  <a:cubicBezTo>
                    <a:pt x="34" y="108"/>
                    <a:pt x="34" y="108"/>
                    <a:pt x="34" y="108"/>
                  </a:cubicBezTo>
                  <a:cubicBezTo>
                    <a:pt x="29" y="107"/>
                    <a:pt x="28" y="103"/>
                    <a:pt x="26" y="96"/>
                  </a:cubicBezTo>
                  <a:cubicBezTo>
                    <a:pt x="25" y="93"/>
                    <a:pt x="24" y="92"/>
                    <a:pt x="23" y="92"/>
                  </a:cubicBezTo>
                  <a:cubicBezTo>
                    <a:pt x="22" y="92"/>
                    <a:pt x="22" y="92"/>
                    <a:pt x="22" y="93"/>
                  </a:cubicBezTo>
                  <a:cubicBezTo>
                    <a:pt x="20" y="94"/>
                    <a:pt x="20" y="102"/>
                    <a:pt x="21" y="108"/>
                  </a:cubicBezTo>
                  <a:cubicBezTo>
                    <a:pt x="21" y="109"/>
                    <a:pt x="22" y="110"/>
                    <a:pt x="23" y="111"/>
                  </a:cubicBezTo>
                  <a:cubicBezTo>
                    <a:pt x="24" y="112"/>
                    <a:pt x="26" y="113"/>
                    <a:pt x="25" y="115"/>
                  </a:cubicBezTo>
                  <a:cubicBezTo>
                    <a:pt x="23" y="118"/>
                    <a:pt x="23" y="120"/>
                    <a:pt x="25" y="121"/>
                  </a:cubicBezTo>
                  <a:cubicBezTo>
                    <a:pt x="26" y="122"/>
                    <a:pt x="28" y="123"/>
                    <a:pt x="27" y="126"/>
                  </a:cubicBezTo>
                  <a:cubicBezTo>
                    <a:pt x="27" y="128"/>
                    <a:pt x="27" y="128"/>
                    <a:pt x="29" y="130"/>
                  </a:cubicBezTo>
                  <a:cubicBezTo>
                    <a:pt x="31" y="132"/>
                    <a:pt x="32" y="134"/>
                    <a:pt x="31" y="137"/>
                  </a:cubicBezTo>
                  <a:cubicBezTo>
                    <a:pt x="30" y="139"/>
                    <a:pt x="30" y="140"/>
                    <a:pt x="31" y="141"/>
                  </a:cubicBezTo>
                  <a:cubicBezTo>
                    <a:pt x="32" y="142"/>
                    <a:pt x="33" y="142"/>
                    <a:pt x="33" y="143"/>
                  </a:cubicBezTo>
                  <a:cubicBezTo>
                    <a:pt x="33" y="144"/>
                    <a:pt x="33" y="144"/>
                    <a:pt x="32" y="145"/>
                  </a:cubicBezTo>
                  <a:cubicBezTo>
                    <a:pt x="31" y="146"/>
                    <a:pt x="31" y="146"/>
                    <a:pt x="31" y="147"/>
                  </a:cubicBezTo>
                  <a:cubicBezTo>
                    <a:pt x="31" y="148"/>
                    <a:pt x="31" y="148"/>
                    <a:pt x="32" y="149"/>
                  </a:cubicBezTo>
                  <a:cubicBezTo>
                    <a:pt x="33" y="149"/>
                    <a:pt x="34" y="150"/>
                    <a:pt x="34" y="151"/>
                  </a:cubicBezTo>
                  <a:cubicBezTo>
                    <a:pt x="34" y="151"/>
                    <a:pt x="33" y="152"/>
                    <a:pt x="33" y="152"/>
                  </a:cubicBezTo>
                  <a:cubicBezTo>
                    <a:pt x="32" y="153"/>
                    <a:pt x="31" y="154"/>
                    <a:pt x="31" y="155"/>
                  </a:cubicBezTo>
                  <a:cubicBezTo>
                    <a:pt x="31" y="155"/>
                    <a:pt x="31" y="155"/>
                    <a:pt x="32" y="156"/>
                  </a:cubicBezTo>
                  <a:cubicBezTo>
                    <a:pt x="33" y="156"/>
                    <a:pt x="33" y="156"/>
                    <a:pt x="33" y="157"/>
                  </a:cubicBezTo>
                  <a:cubicBezTo>
                    <a:pt x="33" y="157"/>
                    <a:pt x="33" y="157"/>
                    <a:pt x="32" y="158"/>
                  </a:cubicBezTo>
                  <a:cubicBezTo>
                    <a:pt x="32" y="158"/>
                    <a:pt x="32" y="158"/>
                    <a:pt x="32" y="159"/>
                  </a:cubicBezTo>
                  <a:cubicBezTo>
                    <a:pt x="32" y="159"/>
                    <a:pt x="32" y="159"/>
                    <a:pt x="32" y="159"/>
                  </a:cubicBezTo>
                  <a:cubicBezTo>
                    <a:pt x="33" y="160"/>
                    <a:pt x="33" y="160"/>
                    <a:pt x="33" y="161"/>
                  </a:cubicBezTo>
                  <a:cubicBezTo>
                    <a:pt x="33" y="161"/>
                    <a:pt x="32" y="162"/>
                    <a:pt x="32" y="162"/>
                  </a:cubicBezTo>
                  <a:cubicBezTo>
                    <a:pt x="32" y="162"/>
                    <a:pt x="32" y="162"/>
                    <a:pt x="32" y="162"/>
                  </a:cubicBezTo>
                  <a:cubicBezTo>
                    <a:pt x="32" y="162"/>
                    <a:pt x="32" y="162"/>
                    <a:pt x="32" y="162"/>
                  </a:cubicBezTo>
                  <a:cubicBezTo>
                    <a:pt x="31" y="163"/>
                    <a:pt x="31" y="163"/>
                    <a:pt x="31" y="163"/>
                  </a:cubicBezTo>
                  <a:cubicBezTo>
                    <a:pt x="30" y="163"/>
                    <a:pt x="30" y="163"/>
                    <a:pt x="30" y="163"/>
                  </a:cubicBezTo>
                  <a:moveTo>
                    <a:pt x="31" y="159"/>
                  </a:moveTo>
                  <a:cubicBezTo>
                    <a:pt x="31" y="160"/>
                    <a:pt x="31" y="161"/>
                    <a:pt x="31" y="162"/>
                  </a:cubicBezTo>
                  <a:cubicBezTo>
                    <a:pt x="31" y="162"/>
                    <a:pt x="31" y="162"/>
                    <a:pt x="31" y="162"/>
                  </a:cubicBezTo>
                  <a:cubicBezTo>
                    <a:pt x="32" y="162"/>
                    <a:pt x="32" y="162"/>
                    <a:pt x="32" y="162"/>
                  </a:cubicBezTo>
                  <a:cubicBezTo>
                    <a:pt x="32" y="161"/>
                    <a:pt x="32" y="161"/>
                    <a:pt x="32" y="161"/>
                  </a:cubicBezTo>
                  <a:cubicBezTo>
                    <a:pt x="32" y="161"/>
                    <a:pt x="32" y="160"/>
                    <a:pt x="32" y="160"/>
                  </a:cubicBezTo>
                  <a:cubicBezTo>
                    <a:pt x="31" y="159"/>
                    <a:pt x="31" y="159"/>
                    <a:pt x="31" y="159"/>
                  </a:cubicBezTo>
                  <a:moveTo>
                    <a:pt x="31" y="156"/>
                  </a:moveTo>
                  <a:cubicBezTo>
                    <a:pt x="31" y="157"/>
                    <a:pt x="31" y="157"/>
                    <a:pt x="31" y="158"/>
                  </a:cubicBezTo>
                  <a:cubicBezTo>
                    <a:pt x="32" y="157"/>
                    <a:pt x="32" y="157"/>
                    <a:pt x="32" y="157"/>
                  </a:cubicBezTo>
                  <a:cubicBezTo>
                    <a:pt x="32" y="157"/>
                    <a:pt x="32" y="157"/>
                    <a:pt x="32" y="157"/>
                  </a:cubicBezTo>
                  <a:cubicBezTo>
                    <a:pt x="32" y="157"/>
                    <a:pt x="32" y="157"/>
                    <a:pt x="32" y="156"/>
                  </a:cubicBezTo>
                  <a:cubicBezTo>
                    <a:pt x="31" y="156"/>
                    <a:pt x="31" y="156"/>
                    <a:pt x="31" y="156"/>
                  </a:cubicBezTo>
                  <a:moveTo>
                    <a:pt x="31" y="148"/>
                  </a:moveTo>
                  <a:cubicBezTo>
                    <a:pt x="31" y="150"/>
                    <a:pt x="31" y="152"/>
                    <a:pt x="31" y="154"/>
                  </a:cubicBezTo>
                  <a:cubicBezTo>
                    <a:pt x="31" y="153"/>
                    <a:pt x="32" y="153"/>
                    <a:pt x="32" y="152"/>
                  </a:cubicBezTo>
                  <a:cubicBezTo>
                    <a:pt x="33" y="151"/>
                    <a:pt x="33" y="151"/>
                    <a:pt x="33" y="151"/>
                  </a:cubicBezTo>
                  <a:cubicBezTo>
                    <a:pt x="33" y="150"/>
                    <a:pt x="33" y="150"/>
                    <a:pt x="32" y="149"/>
                  </a:cubicBezTo>
                  <a:cubicBezTo>
                    <a:pt x="31" y="149"/>
                    <a:pt x="31" y="148"/>
                    <a:pt x="31" y="148"/>
                  </a:cubicBezTo>
                  <a:moveTo>
                    <a:pt x="27" y="129"/>
                  </a:moveTo>
                  <a:cubicBezTo>
                    <a:pt x="29" y="135"/>
                    <a:pt x="30" y="141"/>
                    <a:pt x="30" y="146"/>
                  </a:cubicBezTo>
                  <a:cubicBezTo>
                    <a:pt x="31" y="146"/>
                    <a:pt x="31" y="145"/>
                    <a:pt x="32" y="144"/>
                  </a:cubicBezTo>
                  <a:cubicBezTo>
                    <a:pt x="32" y="144"/>
                    <a:pt x="32" y="144"/>
                    <a:pt x="32" y="143"/>
                  </a:cubicBezTo>
                  <a:cubicBezTo>
                    <a:pt x="32" y="143"/>
                    <a:pt x="32" y="142"/>
                    <a:pt x="31" y="142"/>
                  </a:cubicBezTo>
                  <a:cubicBezTo>
                    <a:pt x="29" y="140"/>
                    <a:pt x="30" y="139"/>
                    <a:pt x="30" y="136"/>
                  </a:cubicBezTo>
                  <a:cubicBezTo>
                    <a:pt x="31" y="134"/>
                    <a:pt x="30" y="133"/>
                    <a:pt x="28" y="131"/>
                  </a:cubicBezTo>
                  <a:cubicBezTo>
                    <a:pt x="28" y="130"/>
                    <a:pt x="27" y="130"/>
                    <a:pt x="27" y="129"/>
                  </a:cubicBezTo>
                  <a:moveTo>
                    <a:pt x="23" y="120"/>
                  </a:moveTo>
                  <a:cubicBezTo>
                    <a:pt x="24" y="122"/>
                    <a:pt x="24" y="123"/>
                    <a:pt x="25" y="125"/>
                  </a:cubicBezTo>
                  <a:cubicBezTo>
                    <a:pt x="25" y="126"/>
                    <a:pt x="26" y="127"/>
                    <a:pt x="26" y="128"/>
                  </a:cubicBezTo>
                  <a:cubicBezTo>
                    <a:pt x="26" y="127"/>
                    <a:pt x="26" y="126"/>
                    <a:pt x="27" y="125"/>
                  </a:cubicBezTo>
                  <a:cubicBezTo>
                    <a:pt x="27" y="123"/>
                    <a:pt x="26" y="122"/>
                    <a:pt x="24" y="121"/>
                  </a:cubicBezTo>
                  <a:cubicBezTo>
                    <a:pt x="24" y="121"/>
                    <a:pt x="24" y="121"/>
                    <a:pt x="23" y="120"/>
                  </a:cubicBezTo>
                  <a:moveTo>
                    <a:pt x="4" y="1"/>
                  </a:moveTo>
                  <a:cubicBezTo>
                    <a:pt x="6" y="5"/>
                    <a:pt x="6" y="12"/>
                    <a:pt x="4" y="23"/>
                  </a:cubicBezTo>
                  <a:cubicBezTo>
                    <a:pt x="1" y="37"/>
                    <a:pt x="1" y="46"/>
                    <a:pt x="10" y="58"/>
                  </a:cubicBezTo>
                  <a:cubicBezTo>
                    <a:pt x="19" y="69"/>
                    <a:pt x="22" y="77"/>
                    <a:pt x="20" y="89"/>
                  </a:cubicBezTo>
                  <a:cubicBezTo>
                    <a:pt x="19" y="103"/>
                    <a:pt x="18" y="108"/>
                    <a:pt x="23" y="120"/>
                  </a:cubicBezTo>
                  <a:cubicBezTo>
                    <a:pt x="23" y="118"/>
                    <a:pt x="23" y="116"/>
                    <a:pt x="24" y="115"/>
                  </a:cubicBezTo>
                  <a:cubicBezTo>
                    <a:pt x="25" y="113"/>
                    <a:pt x="24" y="112"/>
                    <a:pt x="23" y="111"/>
                  </a:cubicBezTo>
                  <a:cubicBezTo>
                    <a:pt x="22" y="110"/>
                    <a:pt x="20" y="109"/>
                    <a:pt x="20" y="108"/>
                  </a:cubicBezTo>
                  <a:cubicBezTo>
                    <a:pt x="20" y="103"/>
                    <a:pt x="19" y="94"/>
                    <a:pt x="21" y="92"/>
                  </a:cubicBezTo>
                  <a:cubicBezTo>
                    <a:pt x="22" y="92"/>
                    <a:pt x="22" y="92"/>
                    <a:pt x="23" y="92"/>
                  </a:cubicBezTo>
                  <a:cubicBezTo>
                    <a:pt x="24" y="92"/>
                    <a:pt x="26" y="93"/>
                    <a:pt x="26" y="96"/>
                  </a:cubicBezTo>
                  <a:cubicBezTo>
                    <a:pt x="28" y="104"/>
                    <a:pt x="30" y="107"/>
                    <a:pt x="34" y="107"/>
                  </a:cubicBezTo>
                  <a:cubicBezTo>
                    <a:pt x="38" y="107"/>
                    <a:pt x="38" y="105"/>
                    <a:pt x="38" y="102"/>
                  </a:cubicBezTo>
                  <a:cubicBezTo>
                    <a:pt x="38" y="101"/>
                    <a:pt x="38" y="101"/>
                    <a:pt x="38" y="101"/>
                  </a:cubicBezTo>
                  <a:cubicBezTo>
                    <a:pt x="38" y="99"/>
                    <a:pt x="38" y="98"/>
                    <a:pt x="38" y="98"/>
                  </a:cubicBezTo>
                  <a:cubicBezTo>
                    <a:pt x="38" y="97"/>
                    <a:pt x="37" y="97"/>
                    <a:pt x="38" y="96"/>
                  </a:cubicBezTo>
                  <a:cubicBezTo>
                    <a:pt x="38" y="95"/>
                    <a:pt x="38" y="95"/>
                    <a:pt x="38" y="95"/>
                  </a:cubicBezTo>
                  <a:cubicBezTo>
                    <a:pt x="38" y="95"/>
                    <a:pt x="38" y="94"/>
                    <a:pt x="38" y="94"/>
                  </a:cubicBezTo>
                  <a:cubicBezTo>
                    <a:pt x="37" y="93"/>
                    <a:pt x="37" y="93"/>
                    <a:pt x="37" y="93"/>
                  </a:cubicBezTo>
                  <a:cubicBezTo>
                    <a:pt x="37" y="93"/>
                    <a:pt x="37" y="92"/>
                    <a:pt x="37" y="91"/>
                  </a:cubicBezTo>
                  <a:cubicBezTo>
                    <a:pt x="38" y="90"/>
                    <a:pt x="38" y="90"/>
                    <a:pt x="37" y="88"/>
                  </a:cubicBezTo>
                  <a:cubicBezTo>
                    <a:pt x="36" y="88"/>
                    <a:pt x="36" y="88"/>
                    <a:pt x="36" y="88"/>
                  </a:cubicBezTo>
                  <a:cubicBezTo>
                    <a:pt x="35" y="87"/>
                    <a:pt x="35" y="86"/>
                    <a:pt x="36" y="84"/>
                  </a:cubicBezTo>
                  <a:cubicBezTo>
                    <a:pt x="37" y="82"/>
                    <a:pt x="37" y="80"/>
                    <a:pt x="36" y="78"/>
                  </a:cubicBezTo>
                  <a:cubicBezTo>
                    <a:pt x="36" y="78"/>
                    <a:pt x="36" y="78"/>
                    <a:pt x="36" y="78"/>
                  </a:cubicBezTo>
                  <a:cubicBezTo>
                    <a:pt x="35" y="76"/>
                    <a:pt x="35" y="75"/>
                    <a:pt x="36" y="73"/>
                  </a:cubicBezTo>
                  <a:cubicBezTo>
                    <a:pt x="38" y="71"/>
                    <a:pt x="37" y="70"/>
                    <a:pt x="36" y="68"/>
                  </a:cubicBezTo>
                  <a:cubicBezTo>
                    <a:pt x="36" y="68"/>
                    <a:pt x="36" y="68"/>
                    <a:pt x="36" y="68"/>
                  </a:cubicBezTo>
                  <a:cubicBezTo>
                    <a:pt x="35" y="67"/>
                    <a:pt x="35" y="66"/>
                    <a:pt x="35" y="64"/>
                  </a:cubicBezTo>
                  <a:cubicBezTo>
                    <a:pt x="35" y="61"/>
                    <a:pt x="33" y="59"/>
                    <a:pt x="26" y="55"/>
                  </a:cubicBezTo>
                  <a:cubicBezTo>
                    <a:pt x="16" y="48"/>
                    <a:pt x="17" y="36"/>
                    <a:pt x="17" y="27"/>
                  </a:cubicBezTo>
                  <a:cubicBezTo>
                    <a:pt x="18" y="27"/>
                    <a:pt x="18" y="26"/>
                    <a:pt x="18" y="26"/>
                  </a:cubicBezTo>
                  <a:cubicBezTo>
                    <a:pt x="18" y="9"/>
                    <a:pt x="8" y="3"/>
                    <a:pt x="4" y="1"/>
                  </a:cubicBezTo>
                </a:path>
              </a:pathLst>
            </a:custGeom>
            <a:solidFill>
              <a:srgbClr val="CA6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3" name="Freeform 8556">
              <a:extLst>
                <a:ext uri="{FF2B5EF4-FFF2-40B4-BE49-F238E27FC236}">
                  <a16:creationId xmlns:a16="http://schemas.microsoft.com/office/drawing/2014/main" id="{5D984C36-0BDD-4303-8416-E6419E6D2D13}"/>
                </a:ext>
              </a:extLst>
            </p:cNvPr>
            <p:cNvSpPr>
              <a:spLocks/>
            </p:cNvSpPr>
            <p:nvPr/>
          </p:nvSpPr>
          <p:spPr bwMode="auto">
            <a:xfrm>
              <a:off x="5927725" y="3983038"/>
              <a:ext cx="47625" cy="193675"/>
            </a:xfrm>
            <a:custGeom>
              <a:avLst/>
              <a:gdLst>
                <a:gd name="T0" fmla="*/ 11 w 39"/>
                <a:gd name="T1" fmla="*/ 134 h 163"/>
                <a:gd name="T2" fmla="*/ 20 w 39"/>
                <a:gd name="T3" fmla="*/ 95 h 163"/>
                <a:gd name="T4" fmla="*/ 28 w 39"/>
                <a:gd name="T5" fmla="*/ 60 h 163"/>
                <a:gd name="T6" fmla="*/ 35 w 39"/>
                <a:gd name="T7" fmla="*/ 22 h 163"/>
                <a:gd name="T8" fmla="*/ 36 w 39"/>
                <a:gd name="T9" fmla="*/ 0 h 163"/>
                <a:gd name="T10" fmla="*/ 21 w 39"/>
                <a:gd name="T11" fmla="*/ 30 h 163"/>
                <a:gd name="T12" fmla="*/ 10 w 39"/>
                <a:gd name="T13" fmla="*/ 57 h 163"/>
                <a:gd name="T14" fmla="*/ 4 w 39"/>
                <a:gd name="T15" fmla="*/ 64 h 163"/>
                <a:gd name="T16" fmla="*/ 2 w 39"/>
                <a:gd name="T17" fmla="*/ 69 h 163"/>
                <a:gd name="T18" fmla="*/ 2 w 39"/>
                <a:gd name="T19" fmla="*/ 73 h 163"/>
                <a:gd name="T20" fmla="*/ 3 w 39"/>
                <a:gd name="T21" fmla="*/ 78 h 163"/>
                <a:gd name="T22" fmla="*/ 2 w 39"/>
                <a:gd name="T23" fmla="*/ 83 h 163"/>
                <a:gd name="T24" fmla="*/ 2 w 39"/>
                <a:gd name="T25" fmla="*/ 88 h 163"/>
                <a:gd name="T26" fmla="*/ 1 w 39"/>
                <a:gd name="T27" fmla="*/ 91 h 163"/>
                <a:gd name="T28" fmla="*/ 1 w 39"/>
                <a:gd name="T29" fmla="*/ 95 h 163"/>
                <a:gd name="T30" fmla="*/ 1 w 39"/>
                <a:gd name="T31" fmla="*/ 99 h 163"/>
                <a:gd name="T32" fmla="*/ 2 w 39"/>
                <a:gd name="T33" fmla="*/ 106 h 163"/>
                <a:gd name="T34" fmla="*/ 10 w 39"/>
                <a:gd name="T35" fmla="*/ 104 h 163"/>
                <a:gd name="T36" fmla="*/ 16 w 39"/>
                <a:gd name="T37" fmla="*/ 92 h 163"/>
                <a:gd name="T38" fmla="*/ 19 w 39"/>
                <a:gd name="T39" fmla="*/ 101 h 163"/>
                <a:gd name="T40" fmla="*/ 16 w 39"/>
                <a:gd name="T41" fmla="*/ 111 h 163"/>
                <a:gd name="T42" fmla="*/ 15 w 39"/>
                <a:gd name="T43" fmla="*/ 117 h 163"/>
                <a:gd name="T44" fmla="*/ 14 w 39"/>
                <a:gd name="T45" fmla="*/ 122 h 163"/>
                <a:gd name="T46" fmla="*/ 12 w 39"/>
                <a:gd name="T47" fmla="*/ 126 h 163"/>
                <a:gd name="T48" fmla="*/ 10 w 39"/>
                <a:gd name="T49" fmla="*/ 131 h 163"/>
                <a:gd name="T50" fmla="*/ 8 w 39"/>
                <a:gd name="T51" fmla="*/ 136 h 163"/>
                <a:gd name="T52" fmla="*/ 8 w 39"/>
                <a:gd name="T53" fmla="*/ 141 h 163"/>
                <a:gd name="T54" fmla="*/ 7 w 39"/>
                <a:gd name="T55" fmla="*/ 145 h 163"/>
                <a:gd name="T56" fmla="*/ 7 w 39"/>
                <a:gd name="T57" fmla="*/ 149 h 163"/>
                <a:gd name="T58" fmla="*/ 6 w 39"/>
                <a:gd name="T59" fmla="*/ 152 h 163"/>
                <a:gd name="T60" fmla="*/ 7 w 39"/>
                <a:gd name="T61" fmla="*/ 156 h 163"/>
                <a:gd name="T62" fmla="*/ 7 w 39"/>
                <a:gd name="T63" fmla="*/ 158 h 163"/>
                <a:gd name="T64" fmla="*/ 7 w 39"/>
                <a:gd name="T65" fmla="*/ 162 h 163"/>
                <a:gd name="T66" fmla="*/ 9 w 39"/>
                <a:gd name="T67" fmla="*/ 163 h 163"/>
                <a:gd name="T68" fmla="*/ 11 w 39"/>
                <a:gd name="T69" fmla="*/ 13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163">
                  <a:moveTo>
                    <a:pt x="11" y="134"/>
                  </a:moveTo>
                  <a:cubicBezTo>
                    <a:pt x="15" y="121"/>
                    <a:pt x="22" y="111"/>
                    <a:pt x="20" y="95"/>
                  </a:cubicBezTo>
                  <a:cubicBezTo>
                    <a:pt x="18" y="79"/>
                    <a:pt x="18" y="72"/>
                    <a:pt x="28" y="60"/>
                  </a:cubicBezTo>
                  <a:cubicBezTo>
                    <a:pt x="37" y="49"/>
                    <a:pt x="39" y="42"/>
                    <a:pt x="35" y="22"/>
                  </a:cubicBezTo>
                  <a:cubicBezTo>
                    <a:pt x="33" y="11"/>
                    <a:pt x="34" y="5"/>
                    <a:pt x="36" y="0"/>
                  </a:cubicBezTo>
                  <a:cubicBezTo>
                    <a:pt x="24" y="5"/>
                    <a:pt x="20" y="17"/>
                    <a:pt x="21" y="30"/>
                  </a:cubicBezTo>
                  <a:cubicBezTo>
                    <a:pt x="23" y="43"/>
                    <a:pt x="18" y="53"/>
                    <a:pt x="10" y="57"/>
                  </a:cubicBezTo>
                  <a:cubicBezTo>
                    <a:pt x="5" y="59"/>
                    <a:pt x="3" y="62"/>
                    <a:pt x="4" y="64"/>
                  </a:cubicBezTo>
                  <a:cubicBezTo>
                    <a:pt x="4" y="66"/>
                    <a:pt x="3" y="67"/>
                    <a:pt x="2" y="69"/>
                  </a:cubicBezTo>
                  <a:cubicBezTo>
                    <a:pt x="1" y="70"/>
                    <a:pt x="1" y="71"/>
                    <a:pt x="2" y="73"/>
                  </a:cubicBezTo>
                  <a:cubicBezTo>
                    <a:pt x="3" y="74"/>
                    <a:pt x="4" y="75"/>
                    <a:pt x="3" y="78"/>
                  </a:cubicBezTo>
                  <a:cubicBezTo>
                    <a:pt x="2" y="81"/>
                    <a:pt x="1" y="81"/>
                    <a:pt x="2" y="83"/>
                  </a:cubicBezTo>
                  <a:cubicBezTo>
                    <a:pt x="4" y="86"/>
                    <a:pt x="3" y="87"/>
                    <a:pt x="2" y="88"/>
                  </a:cubicBezTo>
                  <a:cubicBezTo>
                    <a:pt x="0" y="90"/>
                    <a:pt x="1" y="90"/>
                    <a:pt x="1" y="91"/>
                  </a:cubicBezTo>
                  <a:cubicBezTo>
                    <a:pt x="2" y="93"/>
                    <a:pt x="0" y="93"/>
                    <a:pt x="1" y="95"/>
                  </a:cubicBezTo>
                  <a:cubicBezTo>
                    <a:pt x="2" y="97"/>
                    <a:pt x="1" y="97"/>
                    <a:pt x="1" y="99"/>
                  </a:cubicBezTo>
                  <a:cubicBezTo>
                    <a:pt x="0" y="101"/>
                    <a:pt x="0" y="105"/>
                    <a:pt x="2" y="106"/>
                  </a:cubicBezTo>
                  <a:cubicBezTo>
                    <a:pt x="4" y="108"/>
                    <a:pt x="8" y="108"/>
                    <a:pt x="10" y="104"/>
                  </a:cubicBezTo>
                  <a:cubicBezTo>
                    <a:pt x="12" y="101"/>
                    <a:pt x="12" y="94"/>
                    <a:pt x="16" y="92"/>
                  </a:cubicBezTo>
                  <a:cubicBezTo>
                    <a:pt x="19" y="91"/>
                    <a:pt x="19" y="96"/>
                    <a:pt x="19" y="101"/>
                  </a:cubicBezTo>
                  <a:cubicBezTo>
                    <a:pt x="19" y="108"/>
                    <a:pt x="19" y="109"/>
                    <a:pt x="16" y="111"/>
                  </a:cubicBezTo>
                  <a:cubicBezTo>
                    <a:pt x="14" y="113"/>
                    <a:pt x="14" y="114"/>
                    <a:pt x="15" y="117"/>
                  </a:cubicBezTo>
                  <a:cubicBezTo>
                    <a:pt x="17" y="119"/>
                    <a:pt x="16" y="120"/>
                    <a:pt x="14" y="122"/>
                  </a:cubicBezTo>
                  <a:cubicBezTo>
                    <a:pt x="11" y="123"/>
                    <a:pt x="12" y="124"/>
                    <a:pt x="12" y="126"/>
                  </a:cubicBezTo>
                  <a:cubicBezTo>
                    <a:pt x="13" y="128"/>
                    <a:pt x="13" y="129"/>
                    <a:pt x="10" y="131"/>
                  </a:cubicBezTo>
                  <a:cubicBezTo>
                    <a:pt x="8" y="132"/>
                    <a:pt x="8" y="134"/>
                    <a:pt x="8" y="136"/>
                  </a:cubicBezTo>
                  <a:cubicBezTo>
                    <a:pt x="9" y="138"/>
                    <a:pt x="9" y="140"/>
                    <a:pt x="8" y="141"/>
                  </a:cubicBezTo>
                  <a:cubicBezTo>
                    <a:pt x="6" y="143"/>
                    <a:pt x="6" y="143"/>
                    <a:pt x="7" y="145"/>
                  </a:cubicBezTo>
                  <a:cubicBezTo>
                    <a:pt x="8" y="146"/>
                    <a:pt x="8" y="147"/>
                    <a:pt x="7" y="149"/>
                  </a:cubicBezTo>
                  <a:cubicBezTo>
                    <a:pt x="5" y="150"/>
                    <a:pt x="5" y="151"/>
                    <a:pt x="6" y="152"/>
                  </a:cubicBezTo>
                  <a:cubicBezTo>
                    <a:pt x="8" y="153"/>
                    <a:pt x="8" y="154"/>
                    <a:pt x="7" y="156"/>
                  </a:cubicBezTo>
                  <a:cubicBezTo>
                    <a:pt x="6" y="157"/>
                    <a:pt x="6" y="157"/>
                    <a:pt x="7" y="158"/>
                  </a:cubicBezTo>
                  <a:cubicBezTo>
                    <a:pt x="8" y="159"/>
                    <a:pt x="7" y="159"/>
                    <a:pt x="7" y="162"/>
                  </a:cubicBezTo>
                  <a:cubicBezTo>
                    <a:pt x="8" y="162"/>
                    <a:pt x="8" y="163"/>
                    <a:pt x="9" y="163"/>
                  </a:cubicBezTo>
                  <a:cubicBezTo>
                    <a:pt x="8" y="159"/>
                    <a:pt x="8" y="145"/>
                    <a:pt x="11" y="134"/>
                  </a:cubicBezTo>
                </a:path>
              </a:pathLst>
            </a:custGeom>
            <a:solidFill>
              <a:srgbClr val="F8C4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4" name="Freeform 8557">
              <a:extLst>
                <a:ext uri="{FF2B5EF4-FFF2-40B4-BE49-F238E27FC236}">
                  <a16:creationId xmlns:a16="http://schemas.microsoft.com/office/drawing/2014/main" id="{3C5B586F-8BAB-459A-BE08-CE708B43031D}"/>
                </a:ext>
              </a:extLst>
            </p:cNvPr>
            <p:cNvSpPr>
              <a:spLocks noEditPoints="1"/>
            </p:cNvSpPr>
            <p:nvPr/>
          </p:nvSpPr>
          <p:spPr bwMode="auto">
            <a:xfrm>
              <a:off x="5927725" y="3983038"/>
              <a:ext cx="47625" cy="193675"/>
            </a:xfrm>
            <a:custGeom>
              <a:avLst/>
              <a:gdLst>
                <a:gd name="T0" fmla="*/ 8 w 40"/>
                <a:gd name="T1" fmla="*/ 163 h 163"/>
                <a:gd name="T2" fmla="*/ 7 w 40"/>
                <a:gd name="T3" fmla="*/ 162 h 163"/>
                <a:gd name="T4" fmla="*/ 7 w 40"/>
                <a:gd name="T5" fmla="*/ 160 h 163"/>
                <a:gd name="T6" fmla="*/ 7 w 40"/>
                <a:gd name="T7" fmla="*/ 156 h 163"/>
                <a:gd name="T8" fmla="*/ 6 w 40"/>
                <a:gd name="T9" fmla="*/ 152 h 163"/>
                <a:gd name="T10" fmla="*/ 7 w 40"/>
                <a:gd name="T11" fmla="*/ 145 h 163"/>
                <a:gd name="T12" fmla="*/ 8 w 40"/>
                <a:gd name="T13" fmla="*/ 136 h 163"/>
                <a:gd name="T14" fmla="*/ 12 w 40"/>
                <a:gd name="T15" fmla="*/ 126 h 163"/>
                <a:gd name="T16" fmla="*/ 12 w 40"/>
                <a:gd name="T17" fmla="*/ 125 h 163"/>
                <a:gd name="T18" fmla="*/ 15 w 40"/>
                <a:gd name="T19" fmla="*/ 117 h 163"/>
                <a:gd name="T20" fmla="*/ 19 w 40"/>
                <a:gd name="T21" fmla="*/ 101 h 163"/>
                <a:gd name="T22" fmla="*/ 16 w 40"/>
                <a:gd name="T23" fmla="*/ 93 h 163"/>
                <a:gd name="T24" fmla="*/ 11 w 40"/>
                <a:gd name="T25" fmla="*/ 104 h 163"/>
                <a:gd name="T26" fmla="*/ 2 w 40"/>
                <a:gd name="T27" fmla="*/ 107 h 163"/>
                <a:gd name="T28" fmla="*/ 1 w 40"/>
                <a:gd name="T29" fmla="*/ 98 h 163"/>
                <a:gd name="T30" fmla="*/ 1 w 40"/>
                <a:gd name="T31" fmla="*/ 93 h 163"/>
                <a:gd name="T32" fmla="*/ 1 w 40"/>
                <a:gd name="T33" fmla="*/ 91 h 163"/>
                <a:gd name="T34" fmla="*/ 2 w 40"/>
                <a:gd name="T35" fmla="*/ 83 h 163"/>
                <a:gd name="T36" fmla="*/ 2 w 40"/>
                <a:gd name="T37" fmla="*/ 78 h 163"/>
                <a:gd name="T38" fmla="*/ 2 w 40"/>
                <a:gd name="T39" fmla="*/ 73 h 163"/>
                <a:gd name="T40" fmla="*/ 3 w 40"/>
                <a:gd name="T41" fmla="*/ 64 h 163"/>
                <a:gd name="T42" fmla="*/ 21 w 40"/>
                <a:gd name="T43" fmla="*/ 30 h 163"/>
                <a:gd name="T44" fmla="*/ 36 w 40"/>
                <a:gd name="T45" fmla="*/ 0 h 163"/>
                <a:gd name="T46" fmla="*/ 36 w 40"/>
                <a:gd name="T47" fmla="*/ 22 h 163"/>
                <a:gd name="T48" fmla="*/ 20 w 40"/>
                <a:gd name="T49" fmla="*/ 95 h 163"/>
                <a:gd name="T50" fmla="*/ 11 w 40"/>
                <a:gd name="T51" fmla="*/ 134 h 163"/>
                <a:gd name="T52" fmla="*/ 9 w 40"/>
                <a:gd name="T53" fmla="*/ 163 h 163"/>
                <a:gd name="T54" fmla="*/ 8 w 40"/>
                <a:gd name="T55" fmla="*/ 162 h 163"/>
                <a:gd name="T56" fmla="*/ 8 w 40"/>
                <a:gd name="T57" fmla="*/ 156 h 163"/>
                <a:gd name="T58" fmla="*/ 7 w 40"/>
                <a:gd name="T59" fmla="*/ 157 h 163"/>
                <a:gd name="T60" fmla="*/ 7 w 40"/>
                <a:gd name="T61" fmla="*/ 162 h 163"/>
                <a:gd name="T62" fmla="*/ 18 w 40"/>
                <a:gd name="T63" fmla="*/ 92 h 163"/>
                <a:gd name="T64" fmla="*/ 16 w 40"/>
                <a:gd name="T65" fmla="*/ 112 h 163"/>
                <a:gd name="T66" fmla="*/ 14 w 40"/>
                <a:gd name="T67" fmla="*/ 122 h 163"/>
                <a:gd name="T68" fmla="*/ 13 w 40"/>
                <a:gd name="T69" fmla="*/ 126 h 163"/>
                <a:gd name="T70" fmla="*/ 11 w 40"/>
                <a:gd name="T71" fmla="*/ 131 h 163"/>
                <a:gd name="T72" fmla="*/ 8 w 40"/>
                <a:gd name="T73" fmla="*/ 142 h 163"/>
                <a:gd name="T74" fmla="*/ 7 w 40"/>
                <a:gd name="T75" fmla="*/ 149 h 163"/>
                <a:gd name="T76" fmla="*/ 8 w 40"/>
                <a:gd name="T77" fmla="*/ 154 h 163"/>
                <a:gd name="T78" fmla="*/ 14 w 40"/>
                <a:gd name="T79" fmla="*/ 125 h 163"/>
                <a:gd name="T80" fmla="*/ 27 w 40"/>
                <a:gd name="T81" fmla="*/ 60 h 163"/>
                <a:gd name="T82" fmla="*/ 35 w 40"/>
                <a:gd name="T83" fmla="*/ 1 h 163"/>
                <a:gd name="T84" fmla="*/ 11 w 40"/>
                <a:gd name="T85" fmla="*/ 57 h 163"/>
                <a:gd name="T86" fmla="*/ 2 w 40"/>
                <a:gd name="T87" fmla="*/ 69 h 163"/>
                <a:gd name="T88" fmla="*/ 3 w 40"/>
                <a:gd name="T89" fmla="*/ 73 h 163"/>
                <a:gd name="T90" fmla="*/ 2 w 40"/>
                <a:gd name="T91" fmla="*/ 79 h 163"/>
                <a:gd name="T92" fmla="*/ 2 w 40"/>
                <a:gd name="T93" fmla="*/ 89 h 163"/>
                <a:gd name="T94" fmla="*/ 2 w 40"/>
                <a:gd name="T95" fmla="*/ 91 h 163"/>
                <a:gd name="T96" fmla="*/ 1 w 40"/>
                <a:gd name="T97" fmla="*/ 95 h 163"/>
                <a:gd name="T98" fmla="*/ 1 w 40"/>
                <a:gd name="T99" fmla="*/ 99 h 163"/>
                <a:gd name="T100" fmla="*/ 5 w 40"/>
                <a:gd name="T101" fmla="*/ 107 h 163"/>
                <a:gd name="T102" fmla="*/ 12 w 40"/>
                <a:gd name="T103" fmla="*/ 99 h 163"/>
                <a:gd name="T104" fmla="*/ 17 w 40"/>
                <a:gd name="T105" fmla="*/ 9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 h="163">
                  <a:moveTo>
                    <a:pt x="9" y="163"/>
                  </a:moveTo>
                  <a:cubicBezTo>
                    <a:pt x="8" y="163"/>
                    <a:pt x="8" y="163"/>
                    <a:pt x="8" y="163"/>
                  </a:cubicBezTo>
                  <a:cubicBezTo>
                    <a:pt x="8" y="163"/>
                    <a:pt x="7" y="162"/>
                    <a:pt x="7" y="162"/>
                  </a:cubicBezTo>
                  <a:cubicBezTo>
                    <a:pt x="7" y="162"/>
                    <a:pt x="7" y="162"/>
                    <a:pt x="7" y="162"/>
                  </a:cubicBezTo>
                  <a:cubicBezTo>
                    <a:pt x="7" y="162"/>
                    <a:pt x="7" y="162"/>
                    <a:pt x="7" y="162"/>
                  </a:cubicBezTo>
                  <a:cubicBezTo>
                    <a:pt x="7" y="161"/>
                    <a:pt x="7" y="160"/>
                    <a:pt x="7" y="160"/>
                  </a:cubicBezTo>
                  <a:cubicBezTo>
                    <a:pt x="7" y="159"/>
                    <a:pt x="7" y="158"/>
                    <a:pt x="7" y="158"/>
                  </a:cubicBezTo>
                  <a:cubicBezTo>
                    <a:pt x="6" y="157"/>
                    <a:pt x="6" y="157"/>
                    <a:pt x="7" y="156"/>
                  </a:cubicBezTo>
                  <a:cubicBezTo>
                    <a:pt x="7" y="155"/>
                    <a:pt x="7" y="155"/>
                    <a:pt x="7" y="155"/>
                  </a:cubicBezTo>
                  <a:cubicBezTo>
                    <a:pt x="8" y="154"/>
                    <a:pt x="8" y="154"/>
                    <a:pt x="6" y="152"/>
                  </a:cubicBezTo>
                  <a:cubicBezTo>
                    <a:pt x="5" y="151"/>
                    <a:pt x="5" y="150"/>
                    <a:pt x="7" y="148"/>
                  </a:cubicBezTo>
                  <a:cubicBezTo>
                    <a:pt x="8" y="147"/>
                    <a:pt x="8" y="146"/>
                    <a:pt x="7" y="145"/>
                  </a:cubicBezTo>
                  <a:cubicBezTo>
                    <a:pt x="6" y="143"/>
                    <a:pt x="6" y="143"/>
                    <a:pt x="7" y="141"/>
                  </a:cubicBezTo>
                  <a:cubicBezTo>
                    <a:pt x="9" y="140"/>
                    <a:pt x="8" y="138"/>
                    <a:pt x="8" y="136"/>
                  </a:cubicBezTo>
                  <a:cubicBezTo>
                    <a:pt x="7" y="134"/>
                    <a:pt x="8" y="132"/>
                    <a:pt x="10" y="130"/>
                  </a:cubicBezTo>
                  <a:cubicBezTo>
                    <a:pt x="12" y="129"/>
                    <a:pt x="12" y="128"/>
                    <a:pt x="12" y="126"/>
                  </a:cubicBezTo>
                  <a:cubicBezTo>
                    <a:pt x="12" y="126"/>
                    <a:pt x="12" y="126"/>
                    <a:pt x="12" y="126"/>
                  </a:cubicBezTo>
                  <a:cubicBezTo>
                    <a:pt x="12" y="125"/>
                    <a:pt x="12" y="125"/>
                    <a:pt x="12" y="125"/>
                  </a:cubicBezTo>
                  <a:cubicBezTo>
                    <a:pt x="12" y="123"/>
                    <a:pt x="12" y="123"/>
                    <a:pt x="13" y="122"/>
                  </a:cubicBezTo>
                  <a:cubicBezTo>
                    <a:pt x="16" y="120"/>
                    <a:pt x="16" y="119"/>
                    <a:pt x="15" y="117"/>
                  </a:cubicBezTo>
                  <a:cubicBezTo>
                    <a:pt x="14" y="114"/>
                    <a:pt x="13" y="113"/>
                    <a:pt x="16" y="111"/>
                  </a:cubicBezTo>
                  <a:cubicBezTo>
                    <a:pt x="18" y="109"/>
                    <a:pt x="19" y="108"/>
                    <a:pt x="19" y="101"/>
                  </a:cubicBezTo>
                  <a:cubicBezTo>
                    <a:pt x="19" y="99"/>
                    <a:pt x="19" y="94"/>
                    <a:pt x="17" y="93"/>
                  </a:cubicBezTo>
                  <a:cubicBezTo>
                    <a:pt x="17" y="92"/>
                    <a:pt x="16" y="92"/>
                    <a:pt x="16" y="93"/>
                  </a:cubicBezTo>
                  <a:cubicBezTo>
                    <a:pt x="14" y="93"/>
                    <a:pt x="13" y="96"/>
                    <a:pt x="12" y="99"/>
                  </a:cubicBezTo>
                  <a:cubicBezTo>
                    <a:pt x="12" y="101"/>
                    <a:pt x="11" y="103"/>
                    <a:pt x="11" y="104"/>
                  </a:cubicBezTo>
                  <a:cubicBezTo>
                    <a:pt x="9" y="107"/>
                    <a:pt x="7" y="108"/>
                    <a:pt x="5" y="108"/>
                  </a:cubicBezTo>
                  <a:cubicBezTo>
                    <a:pt x="3" y="108"/>
                    <a:pt x="2" y="107"/>
                    <a:pt x="2" y="107"/>
                  </a:cubicBezTo>
                  <a:cubicBezTo>
                    <a:pt x="0" y="105"/>
                    <a:pt x="0" y="101"/>
                    <a:pt x="0" y="99"/>
                  </a:cubicBezTo>
                  <a:cubicBezTo>
                    <a:pt x="1" y="98"/>
                    <a:pt x="1" y="98"/>
                    <a:pt x="1" y="98"/>
                  </a:cubicBezTo>
                  <a:cubicBezTo>
                    <a:pt x="1" y="97"/>
                    <a:pt x="1" y="96"/>
                    <a:pt x="0" y="95"/>
                  </a:cubicBezTo>
                  <a:cubicBezTo>
                    <a:pt x="0" y="94"/>
                    <a:pt x="0" y="93"/>
                    <a:pt x="1" y="93"/>
                  </a:cubicBezTo>
                  <a:cubicBezTo>
                    <a:pt x="1" y="92"/>
                    <a:pt x="1" y="92"/>
                    <a:pt x="1" y="91"/>
                  </a:cubicBezTo>
                  <a:cubicBezTo>
                    <a:pt x="1" y="91"/>
                    <a:pt x="1" y="91"/>
                    <a:pt x="1" y="91"/>
                  </a:cubicBezTo>
                  <a:cubicBezTo>
                    <a:pt x="0" y="90"/>
                    <a:pt x="0" y="89"/>
                    <a:pt x="2" y="88"/>
                  </a:cubicBezTo>
                  <a:cubicBezTo>
                    <a:pt x="3" y="87"/>
                    <a:pt x="3" y="86"/>
                    <a:pt x="2" y="83"/>
                  </a:cubicBezTo>
                  <a:cubicBezTo>
                    <a:pt x="1" y="81"/>
                    <a:pt x="1" y="81"/>
                    <a:pt x="2" y="79"/>
                  </a:cubicBezTo>
                  <a:cubicBezTo>
                    <a:pt x="2" y="79"/>
                    <a:pt x="2" y="78"/>
                    <a:pt x="2" y="78"/>
                  </a:cubicBezTo>
                  <a:cubicBezTo>
                    <a:pt x="3" y="75"/>
                    <a:pt x="3" y="75"/>
                    <a:pt x="2" y="73"/>
                  </a:cubicBezTo>
                  <a:cubicBezTo>
                    <a:pt x="2" y="73"/>
                    <a:pt x="2" y="73"/>
                    <a:pt x="2" y="73"/>
                  </a:cubicBezTo>
                  <a:cubicBezTo>
                    <a:pt x="1" y="71"/>
                    <a:pt x="0" y="70"/>
                    <a:pt x="2" y="68"/>
                  </a:cubicBezTo>
                  <a:cubicBezTo>
                    <a:pt x="3" y="67"/>
                    <a:pt x="4" y="66"/>
                    <a:pt x="3" y="64"/>
                  </a:cubicBezTo>
                  <a:cubicBezTo>
                    <a:pt x="3" y="61"/>
                    <a:pt x="5" y="59"/>
                    <a:pt x="10" y="56"/>
                  </a:cubicBezTo>
                  <a:cubicBezTo>
                    <a:pt x="18" y="53"/>
                    <a:pt x="22" y="43"/>
                    <a:pt x="21" y="30"/>
                  </a:cubicBezTo>
                  <a:cubicBezTo>
                    <a:pt x="20" y="16"/>
                    <a:pt x="25" y="5"/>
                    <a:pt x="36" y="0"/>
                  </a:cubicBezTo>
                  <a:cubicBezTo>
                    <a:pt x="36" y="0"/>
                    <a:pt x="36" y="0"/>
                    <a:pt x="36" y="0"/>
                  </a:cubicBezTo>
                  <a:cubicBezTo>
                    <a:pt x="36" y="1"/>
                    <a:pt x="36" y="1"/>
                    <a:pt x="36" y="1"/>
                  </a:cubicBezTo>
                  <a:cubicBezTo>
                    <a:pt x="34" y="5"/>
                    <a:pt x="34" y="11"/>
                    <a:pt x="36" y="22"/>
                  </a:cubicBezTo>
                  <a:cubicBezTo>
                    <a:pt x="40" y="43"/>
                    <a:pt x="37" y="49"/>
                    <a:pt x="28" y="60"/>
                  </a:cubicBezTo>
                  <a:cubicBezTo>
                    <a:pt x="18" y="72"/>
                    <a:pt x="18" y="79"/>
                    <a:pt x="20" y="95"/>
                  </a:cubicBezTo>
                  <a:cubicBezTo>
                    <a:pt x="22" y="107"/>
                    <a:pt x="18" y="116"/>
                    <a:pt x="15" y="125"/>
                  </a:cubicBezTo>
                  <a:cubicBezTo>
                    <a:pt x="14" y="128"/>
                    <a:pt x="12" y="131"/>
                    <a:pt x="11" y="134"/>
                  </a:cubicBezTo>
                  <a:cubicBezTo>
                    <a:pt x="8" y="145"/>
                    <a:pt x="9" y="159"/>
                    <a:pt x="9" y="163"/>
                  </a:cubicBezTo>
                  <a:cubicBezTo>
                    <a:pt x="9" y="163"/>
                    <a:pt x="9" y="163"/>
                    <a:pt x="9" y="163"/>
                  </a:cubicBezTo>
                  <a:moveTo>
                    <a:pt x="7" y="162"/>
                  </a:moveTo>
                  <a:cubicBezTo>
                    <a:pt x="8" y="162"/>
                    <a:pt x="8" y="162"/>
                    <a:pt x="8" y="162"/>
                  </a:cubicBezTo>
                  <a:cubicBezTo>
                    <a:pt x="8" y="161"/>
                    <a:pt x="8" y="158"/>
                    <a:pt x="8" y="155"/>
                  </a:cubicBezTo>
                  <a:cubicBezTo>
                    <a:pt x="8" y="156"/>
                    <a:pt x="8" y="156"/>
                    <a:pt x="8" y="156"/>
                  </a:cubicBezTo>
                  <a:cubicBezTo>
                    <a:pt x="7" y="156"/>
                    <a:pt x="7" y="156"/>
                    <a:pt x="7" y="156"/>
                  </a:cubicBezTo>
                  <a:cubicBezTo>
                    <a:pt x="7" y="157"/>
                    <a:pt x="7" y="157"/>
                    <a:pt x="7" y="157"/>
                  </a:cubicBezTo>
                  <a:cubicBezTo>
                    <a:pt x="8" y="158"/>
                    <a:pt x="8" y="159"/>
                    <a:pt x="8" y="160"/>
                  </a:cubicBezTo>
                  <a:cubicBezTo>
                    <a:pt x="8" y="160"/>
                    <a:pt x="7" y="161"/>
                    <a:pt x="7" y="162"/>
                  </a:cubicBezTo>
                  <a:moveTo>
                    <a:pt x="17" y="92"/>
                  </a:moveTo>
                  <a:cubicBezTo>
                    <a:pt x="17" y="92"/>
                    <a:pt x="18" y="92"/>
                    <a:pt x="18" y="92"/>
                  </a:cubicBezTo>
                  <a:cubicBezTo>
                    <a:pt x="19" y="94"/>
                    <a:pt x="19" y="97"/>
                    <a:pt x="19" y="101"/>
                  </a:cubicBezTo>
                  <a:cubicBezTo>
                    <a:pt x="19" y="108"/>
                    <a:pt x="19" y="109"/>
                    <a:pt x="16" y="112"/>
                  </a:cubicBezTo>
                  <a:cubicBezTo>
                    <a:pt x="14" y="113"/>
                    <a:pt x="14" y="114"/>
                    <a:pt x="16" y="116"/>
                  </a:cubicBezTo>
                  <a:cubicBezTo>
                    <a:pt x="17" y="120"/>
                    <a:pt x="16" y="120"/>
                    <a:pt x="14" y="122"/>
                  </a:cubicBezTo>
                  <a:cubicBezTo>
                    <a:pt x="12" y="123"/>
                    <a:pt x="12" y="124"/>
                    <a:pt x="12" y="125"/>
                  </a:cubicBezTo>
                  <a:cubicBezTo>
                    <a:pt x="13" y="125"/>
                    <a:pt x="13" y="125"/>
                    <a:pt x="13" y="126"/>
                  </a:cubicBezTo>
                  <a:cubicBezTo>
                    <a:pt x="13" y="126"/>
                    <a:pt x="13" y="126"/>
                    <a:pt x="13" y="126"/>
                  </a:cubicBezTo>
                  <a:cubicBezTo>
                    <a:pt x="13" y="128"/>
                    <a:pt x="13" y="129"/>
                    <a:pt x="11" y="131"/>
                  </a:cubicBezTo>
                  <a:cubicBezTo>
                    <a:pt x="8" y="133"/>
                    <a:pt x="8" y="134"/>
                    <a:pt x="9" y="136"/>
                  </a:cubicBezTo>
                  <a:cubicBezTo>
                    <a:pt x="9" y="138"/>
                    <a:pt x="9" y="140"/>
                    <a:pt x="8" y="142"/>
                  </a:cubicBezTo>
                  <a:cubicBezTo>
                    <a:pt x="6" y="143"/>
                    <a:pt x="6" y="143"/>
                    <a:pt x="7" y="144"/>
                  </a:cubicBezTo>
                  <a:cubicBezTo>
                    <a:pt x="9" y="146"/>
                    <a:pt x="9" y="147"/>
                    <a:pt x="7" y="149"/>
                  </a:cubicBezTo>
                  <a:cubicBezTo>
                    <a:pt x="6" y="150"/>
                    <a:pt x="6" y="151"/>
                    <a:pt x="7" y="152"/>
                  </a:cubicBezTo>
                  <a:cubicBezTo>
                    <a:pt x="7" y="152"/>
                    <a:pt x="8" y="153"/>
                    <a:pt x="8" y="154"/>
                  </a:cubicBezTo>
                  <a:cubicBezTo>
                    <a:pt x="8" y="148"/>
                    <a:pt x="9" y="141"/>
                    <a:pt x="11" y="134"/>
                  </a:cubicBezTo>
                  <a:cubicBezTo>
                    <a:pt x="12" y="131"/>
                    <a:pt x="13" y="128"/>
                    <a:pt x="14" y="125"/>
                  </a:cubicBezTo>
                  <a:cubicBezTo>
                    <a:pt x="18" y="116"/>
                    <a:pt x="21" y="107"/>
                    <a:pt x="19" y="95"/>
                  </a:cubicBezTo>
                  <a:cubicBezTo>
                    <a:pt x="17" y="79"/>
                    <a:pt x="18" y="72"/>
                    <a:pt x="27" y="60"/>
                  </a:cubicBezTo>
                  <a:cubicBezTo>
                    <a:pt x="38" y="47"/>
                    <a:pt x="38" y="40"/>
                    <a:pt x="35" y="22"/>
                  </a:cubicBezTo>
                  <a:cubicBezTo>
                    <a:pt x="33" y="12"/>
                    <a:pt x="33" y="6"/>
                    <a:pt x="35" y="1"/>
                  </a:cubicBezTo>
                  <a:cubicBezTo>
                    <a:pt x="25" y="6"/>
                    <a:pt x="21" y="16"/>
                    <a:pt x="22" y="30"/>
                  </a:cubicBezTo>
                  <a:cubicBezTo>
                    <a:pt x="23" y="43"/>
                    <a:pt x="19" y="53"/>
                    <a:pt x="11" y="57"/>
                  </a:cubicBezTo>
                  <a:cubicBezTo>
                    <a:pt x="4" y="60"/>
                    <a:pt x="4" y="62"/>
                    <a:pt x="4" y="64"/>
                  </a:cubicBezTo>
                  <a:cubicBezTo>
                    <a:pt x="5" y="66"/>
                    <a:pt x="4" y="67"/>
                    <a:pt x="2" y="69"/>
                  </a:cubicBezTo>
                  <a:cubicBezTo>
                    <a:pt x="1" y="70"/>
                    <a:pt x="2" y="71"/>
                    <a:pt x="3" y="73"/>
                  </a:cubicBezTo>
                  <a:cubicBezTo>
                    <a:pt x="3" y="73"/>
                    <a:pt x="3" y="73"/>
                    <a:pt x="3" y="73"/>
                  </a:cubicBezTo>
                  <a:cubicBezTo>
                    <a:pt x="4" y="74"/>
                    <a:pt x="4" y="75"/>
                    <a:pt x="3" y="78"/>
                  </a:cubicBezTo>
                  <a:cubicBezTo>
                    <a:pt x="3" y="79"/>
                    <a:pt x="3" y="79"/>
                    <a:pt x="2" y="79"/>
                  </a:cubicBezTo>
                  <a:cubicBezTo>
                    <a:pt x="2" y="81"/>
                    <a:pt x="2" y="81"/>
                    <a:pt x="3" y="83"/>
                  </a:cubicBezTo>
                  <a:cubicBezTo>
                    <a:pt x="4" y="86"/>
                    <a:pt x="4" y="87"/>
                    <a:pt x="2" y="89"/>
                  </a:cubicBezTo>
                  <a:cubicBezTo>
                    <a:pt x="1" y="90"/>
                    <a:pt x="1" y="90"/>
                    <a:pt x="1" y="91"/>
                  </a:cubicBezTo>
                  <a:cubicBezTo>
                    <a:pt x="2" y="91"/>
                    <a:pt x="2" y="91"/>
                    <a:pt x="2" y="91"/>
                  </a:cubicBezTo>
                  <a:cubicBezTo>
                    <a:pt x="2" y="92"/>
                    <a:pt x="2" y="93"/>
                    <a:pt x="1" y="93"/>
                  </a:cubicBezTo>
                  <a:cubicBezTo>
                    <a:pt x="1" y="94"/>
                    <a:pt x="1" y="94"/>
                    <a:pt x="1" y="95"/>
                  </a:cubicBezTo>
                  <a:cubicBezTo>
                    <a:pt x="2" y="96"/>
                    <a:pt x="2" y="97"/>
                    <a:pt x="1" y="98"/>
                  </a:cubicBezTo>
                  <a:cubicBezTo>
                    <a:pt x="1" y="99"/>
                    <a:pt x="1" y="99"/>
                    <a:pt x="1" y="99"/>
                  </a:cubicBezTo>
                  <a:cubicBezTo>
                    <a:pt x="1" y="101"/>
                    <a:pt x="1" y="105"/>
                    <a:pt x="2" y="106"/>
                  </a:cubicBezTo>
                  <a:cubicBezTo>
                    <a:pt x="3" y="107"/>
                    <a:pt x="4" y="107"/>
                    <a:pt x="5" y="107"/>
                  </a:cubicBezTo>
                  <a:cubicBezTo>
                    <a:pt x="6" y="107"/>
                    <a:pt x="9" y="106"/>
                    <a:pt x="10" y="104"/>
                  </a:cubicBezTo>
                  <a:cubicBezTo>
                    <a:pt x="11" y="103"/>
                    <a:pt x="11" y="101"/>
                    <a:pt x="12" y="99"/>
                  </a:cubicBezTo>
                  <a:cubicBezTo>
                    <a:pt x="13" y="96"/>
                    <a:pt x="13" y="93"/>
                    <a:pt x="16" y="92"/>
                  </a:cubicBezTo>
                  <a:cubicBezTo>
                    <a:pt x="16" y="92"/>
                    <a:pt x="16" y="92"/>
                    <a:pt x="17" y="92"/>
                  </a:cubicBezTo>
                </a:path>
              </a:pathLst>
            </a:custGeom>
            <a:solidFill>
              <a:srgbClr val="CA6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5" name="Freeform 8558">
              <a:extLst>
                <a:ext uri="{FF2B5EF4-FFF2-40B4-BE49-F238E27FC236}">
                  <a16:creationId xmlns:a16="http://schemas.microsoft.com/office/drawing/2014/main" id="{DDCDD963-44BA-49A3-9971-758AF2D2ECDE}"/>
                </a:ext>
              </a:extLst>
            </p:cNvPr>
            <p:cNvSpPr>
              <a:spLocks/>
            </p:cNvSpPr>
            <p:nvPr/>
          </p:nvSpPr>
          <p:spPr bwMode="auto">
            <a:xfrm>
              <a:off x="5781675" y="3930650"/>
              <a:ext cx="142875" cy="247650"/>
            </a:xfrm>
            <a:custGeom>
              <a:avLst/>
              <a:gdLst>
                <a:gd name="T0" fmla="*/ 119 w 121"/>
                <a:gd name="T1" fmla="*/ 106 h 208"/>
                <a:gd name="T2" fmla="*/ 102 w 121"/>
                <a:gd name="T3" fmla="*/ 66 h 208"/>
                <a:gd name="T4" fmla="*/ 65 w 121"/>
                <a:gd name="T5" fmla="*/ 16 h 208"/>
                <a:gd name="T6" fmla="*/ 37 w 121"/>
                <a:gd name="T7" fmla="*/ 6 h 208"/>
                <a:gd name="T8" fmla="*/ 4 w 121"/>
                <a:gd name="T9" fmla="*/ 17 h 208"/>
                <a:gd name="T10" fmla="*/ 33 w 121"/>
                <a:gd name="T11" fmla="*/ 44 h 208"/>
                <a:gd name="T12" fmla="*/ 16 w 121"/>
                <a:gd name="T13" fmla="*/ 40 h 208"/>
                <a:gd name="T14" fmla="*/ 35 w 121"/>
                <a:gd name="T15" fmla="*/ 7 h 208"/>
                <a:gd name="T16" fmla="*/ 64 w 121"/>
                <a:gd name="T17" fmla="*/ 18 h 208"/>
                <a:gd name="T18" fmla="*/ 83 w 121"/>
                <a:gd name="T19" fmla="*/ 55 h 208"/>
                <a:gd name="T20" fmla="*/ 98 w 121"/>
                <a:gd name="T21" fmla="*/ 120 h 208"/>
                <a:gd name="T22" fmla="*/ 107 w 121"/>
                <a:gd name="T23" fmla="*/ 182 h 208"/>
                <a:gd name="T24" fmla="*/ 111 w 121"/>
                <a:gd name="T25" fmla="*/ 207 h 208"/>
                <a:gd name="T26" fmla="*/ 100 w 121"/>
                <a:gd name="T27" fmla="*/ 133 h 208"/>
                <a:gd name="T28" fmla="*/ 83 w 121"/>
                <a:gd name="T29" fmla="*/ 67 h 208"/>
                <a:gd name="T30" fmla="*/ 98 w 121"/>
                <a:gd name="T31" fmla="*/ 70 h 208"/>
                <a:gd name="T32" fmla="*/ 115 w 121"/>
                <a:gd name="T33" fmla="*/ 108 h 208"/>
                <a:gd name="T34" fmla="*/ 117 w 121"/>
                <a:gd name="T35" fmla="*/ 117 h 208"/>
                <a:gd name="T36" fmla="*/ 117 w 121"/>
                <a:gd name="T37" fmla="*/ 128 h 208"/>
                <a:gd name="T38" fmla="*/ 118 w 121"/>
                <a:gd name="T39" fmla="*/ 136 h 208"/>
                <a:gd name="T40" fmla="*/ 118 w 121"/>
                <a:gd name="T41" fmla="*/ 140 h 208"/>
                <a:gd name="T42" fmla="*/ 114 w 121"/>
                <a:gd name="T43" fmla="*/ 151 h 208"/>
                <a:gd name="T44" fmla="*/ 101 w 121"/>
                <a:gd name="T45" fmla="*/ 136 h 208"/>
                <a:gd name="T46" fmla="*/ 104 w 121"/>
                <a:gd name="T47" fmla="*/ 159 h 208"/>
                <a:gd name="T48" fmla="*/ 107 w 121"/>
                <a:gd name="T49" fmla="*/ 170 h 208"/>
                <a:gd name="T50" fmla="*/ 111 w 121"/>
                <a:gd name="T51" fmla="*/ 181 h 208"/>
                <a:gd name="T52" fmla="*/ 112 w 121"/>
                <a:gd name="T53" fmla="*/ 189 h 208"/>
                <a:gd name="T54" fmla="*/ 113 w 121"/>
                <a:gd name="T55" fmla="*/ 196 h 208"/>
                <a:gd name="T56" fmla="*/ 112 w 121"/>
                <a:gd name="T57" fmla="*/ 202 h 208"/>
                <a:gd name="T58" fmla="*/ 112 w 121"/>
                <a:gd name="T59" fmla="*/ 205 h 208"/>
                <a:gd name="T60" fmla="*/ 113 w 121"/>
                <a:gd name="T61" fmla="*/ 202 h 208"/>
                <a:gd name="T62" fmla="*/ 114 w 121"/>
                <a:gd name="T63" fmla="*/ 197 h 208"/>
                <a:gd name="T64" fmla="*/ 113 w 121"/>
                <a:gd name="T65" fmla="*/ 189 h 208"/>
                <a:gd name="T66" fmla="*/ 112 w 121"/>
                <a:gd name="T67" fmla="*/ 180 h 208"/>
                <a:gd name="T68" fmla="*/ 108 w 121"/>
                <a:gd name="T69" fmla="*/ 171 h 208"/>
                <a:gd name="T70" fmla="*/ 105 w 121"/>
                <a:gd name="T71" fmla="*/ 161 h 208"/>
                <a:gd name="T72" fmla="*/ 101 w 121"/>
                <a:gd name="T73" fmla="*/ 141 h 208"/>
                <a:gd name="T74" fmla="*/ 114 w 121"/>
                <a:gd name="T75" fmla="*/ 153 h 208"/>
                <a:gd name="T76" fmla="*/ 119 w 121"/>
                <a:gd name="T77" fmla="*/ 141 h 208"/>
                <a:gd name="T78" fmla="*/ 119 w 121"/>
                <a:gd name="T79" fmla="*/ 135 h 208"/>
                <a:gd name="T80" fmla="*/ 119 w 121"/>
                <a:gd name="T81" fmla="*/ 129 h 208"/>
                <a:gd name="T82" fmla="*/ 119 w 121"/>
                <a:gd name="T83" fmla="*/ 11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1" h="208">
                  <a:moveTo>
                    <a:pt x="119" y="112"/>
                  </a:moveTo>
                  <a:cubicBezTo>
                    <a:pt x="116" y="109"/>
                    <a:pt x="117" y="108"/>
                    <a:pt x="119" y="106"/>
                  </a:cubicBezTo>
                  <a:cubicBezTo>
                    <a:pt x="121" y="103"/>
                    <a:pt x="119" y="98"/>
                    <a:pt x="113" y="91"/>
                  </a:cubicBezTo>
                  <a:cubicBezTo>
                    <a:pt x="103" y="81"/>
                    <a:pt x="105" y="79"/>
                    <a:pt x="102" y="66"/>
                  </a:cubicBezTo>
                  <a:cubicBezTo>
                    <a:pt x="100" y="52"/>
                    <a:pt x="93" y="48"/>
                    <a:pt x="80" y="41"/>
                  </a:cubicBezTo>
                  <a:cubicBezTo>
                    <a:pt x="65" y="34"/>
                    <a:pt x="68" y="23"/>
                    <a:pt x="65" y="16"/>
                  </a:cubicBezTo>
                  <a:cubicBezTo>
                    <a:pt x="63" y="8"/>
                    <a:pt x="54" y="7"/>
                    <a:pt x="47" y="9"/>
                  </a:cubicBezTo>
                  <a:cubicBezTo>
                    <a:pt x="41" y="10"/>
                    <a:pt x="39" y="9"/>
                    <a:pt x="37" y="6"/>
                  </a:cubicBezTo>
                  <a:cubicBezTo>
                    <a:pt x="34" y="4"/>
                    <a:pt x="33" y="2"/>
                    <a:pt x="28" y="2"/>
                  </a:cubicBezTo>
                  <a:cubicBezTo>
                    <a:pt x="20" y="2"/>
                    <a:pt x="7" y="8"/>
                    <a:pt x="4" y="17"/>
                  </a:cubicBezTo>
                  <a:cubicBezTo>
                    <a:pt x="0" y="28"/>
                    <a:pt x="5" y="41"/>
                    <a:pt x="19" y="44"/>
                  </a:cubicBezTo>
                  <a:cubicBezTo>
                    <a:pt x="25" y="44"/>
                    <a:pt x="30" y="44"/>
                    <a:pt x="33" y="44"/>
                  </a:cubicBezTo>
                  <a:cubicBezTo>
                    <a:pt x="38" y="43"/>
                    <a:pt x="41" y="40"/>
                    <a:pt x="39" y="40"/>
                  </a:cubicBezTo>
                  <a:cubicBezTo>
                    <a:pt x="39" y="40"/>
                    <a:pt x="29" y="45"/>
                    <a:pt x="16" y="40"/>
                  </a:cubicBezTo>
                  <a:cubicBezTo>
                    <a:pt x="6" y="36"/>
                    <a:pt x="1" y="24"/>
                    <a:pt x="8" y="14"/>
                  </a:cubicBezTo>
                  <a:cubicBezTo>
                    <a:pt x="15" y="5"/>
                    <a:pt x="29" y="0"/>
                    <a:pt x="35" y="7"/>
                  </a:cubicBezTo>
                  <a:cubicBezTo>
                    <a:pt x="40" y="12"/>
                    <a:pt x="44" y="11"/>
                    <a:pt x="49" y="9"/>
                  </a:cubicBezTo>
                  <a:cubicBezTo>
                    <a:pt x="53" y="8"/>
                    <a:pt x="63" y="10"/>
                    <a:pt x="64" y="18"/>
                  </a:cubicBezTo>
                  <a:cubicBezTo>
                    <a:pt x="65" y="27"/>
                    <a:pt x="65" y="35"/>
                    <a:pt x="74" y="40"/>
                  </a:cubicBezTo>
                  <a:cubicBezTo>
                    <a:pt x="83" y="44"/>
                    <a:pt x="84" y="48"/>
                    <a:pt x="83" y="55"/>
                  </a:cubicBezTo>
                  <a:cubicBezTo>
                    <a:pt x="82" y="62"/>
                    <a:pt x="78" y="83"/>
                    <a:pt x="82" y="92"/>
                  </a:cubicBezTo>
                  <a:cubicBezTo>
                    <a:pt x="86" y="102"/>
                    <a:pt x="96" y="109"/>
                    <a:pt x="98" y="120"/>
                  </a:cubicBezTo>
                  <a:cubicBezTo>
                    <a:pt x="100" y="129"/>
                    <a:pt x="95" y="144"/>
                    <a:pt x="97" y="153"/>
                  </a:cubicBezTo>
                  <a:cubicBezTo>
                    <a:pt x="100" y="165"/>
                    <a:pt x="106" y="173"/>
                    <a:pt x="107" y="182"/>
                  </a:cubicBezTo>
                  <a:cubicBezTo>
                    <a:pt x="109" y="191"/>
                    <a:pt x="109" y="198"/>
                    <a:pt x="109" y="203"/>
                  </a:cubicBezTo>
                  <a:cubicBezTo>
                    <a:pt x="108" y="208"/>
                    <a:pt x="109" y="208"/>
                    <a:pt x="111" y="207"/>
                  </a:cubicBezTo>
                  <a:cubicBezTo>
                    <a:pt x="111" y="201"/>
                    <a:pt x="111" y="183"/>
                    <a:pt x="105" y="169"/>
                  </a:cubicBezTo>
                  <a:cubicBezTo>
                    <a:pt x="98" y="152"/>
                    <a:pt x="98" y="149"/>
                    <a:pt x="100" y="133"/>
                  </a:cubicBezTo>
                  <a:cubicBezTo>
                    <a:pt x="102" y="121"/>
                    <a:pt x="99" y="113"/>
                    <a:pt x="89" y="102"/>
                  </a:cubicBezTo>
                  <a:cubicBezTo>
                    <a:pt x="81" y="90"/>
                    <a:pt x="81" y="80"/>
                    <a:pt x="83" y="67"/>
                  </a:cubicBezTo>
                  <a:cubicBezTo>
                    <a:pt x="86" y="55"/>
                    <a:pt x="86" y="48"/>
                    <a:pt x="83" y="45"/>
                  </a:cubicBezTo>
                  <a:cubicBezTo>
                    <a:pt x="95" y="49"/>
                    <a:pt x="98" y="61"/>
                    <a:pt x="98" y="70"/>
                  </a:cubicBezTo>
                  <a:cubicBezTo>
                    <a:pt x="97" y="78"/>
                    <a:pt x="96" y="92"/>
                    <a:pt x="106" y="99"/>
                  </a:cubicBezTo>
                  <a:cubicBezTo>
                    <a:pt x="112" y="102"/>
                    <a:pt x="115" y="105"/>
                    <a:pt x="115" y="108"/>
                  </a:cubicBezTo>
                  <a:cubicBezTo>
                    <a:pt x="115" y="111"/>
                    <a:pt x="116" y="111"/>
                    <a:pt x="117" y="112"/>
                  </a:cubicBezTo>
                  <a:cubicBezTo>
                    <a:pt x="118" y="114"/>
                    <a:pt x="118" y="115"/>
                    <a:pt x="117" y="117"/>
                  </a:cubicBezTo>
                  <a:cubicBezTo>
                    <a:pt x="115" y="119"/>
                    <a:pt x="116" y="120"/>
                    <a:pt x="117" y="122"/>
                  </a:cubicBezTo>
                  <a:cubicBezTo>
                    <a:pt x="117" y="124"/>
                    <a:pt x="118" y="126"/>
                    <a:pt x="117" y="128"/>
                  </a:cubicBezTo>
                  <a:cubicBezTo>
                    <a:pt x="115" y="130"/>
                    <a:pt x="116" y="131"/>
                    <a:pt x="117" y="132"/>
                  </a:cubicBezTo>
                  <a:cubicBezTo>
                    <a:pt x="118" y="133"/>
                    <a:pt x="118" y="135"/>
                    <a:pt x="118" y="136"/>
                  </a:cubicBezTo>
                  <a:cubicBezTo>
                    <a:pt x="117" y="137"/>
                    <a:pt x="118" y="137"/>
                    <a:pt x="118" y="138"/>
                  </a:cubicBezTo>
                  <a:cubicBezTo>
                    <a:pt x="119" y="139"/>
                    <a:pt x="118" y="139"/>
                    <a:pt x="118" y="140"/>
                  </a:cubicBezTo>
                  <a:cubicBezTo>
                    <a:pt x="118" y="141"/>
                    <a:pt x="119" y="142"/>
                    <a:pt x="118" y="145"/>
                  </a:cubicBezTo>
                  <a:cubicBezTo>
                    <a:pt x="118" y="148"/>
                    <a:pt x="118" y="152"/>
                    <a:pt x="114" y="151"/>
                  </a:cubicBezTo>
                  <a:cubicBezTo>
                    <a:pt x="110" y="151"/>
                    <a:pt x="108" y="148"/>
                    <a:pt x="106" y="140"/>
                  </a:cubicBezTo>
                  <a:cubicBezTo>
                    <a:pt x="105" y="136"/>
                    <a:pt x="103" y="135"/>
                    <a:pt x="101" y="136"/>
                  </a:cubicBezTo>
                  <a:cubicBezTo>
                    <a:pt x="100" y="138"/>
                    <a:pt x="100" y="147"/>
                    <a:pt x="100" y="152"/>
                  </a:cubicBezTo>
                  <a:cubicBezTo>
                    <a:pt x="101" y="155"/>
                    <a:pt x="106" y="156"/>
                    <a:pt x="104" y="159"/>
                  </a:cubicBezTo>
                  <a:cubicBezTo>
                    <a:pt x="103" y="162"/>
                    <a:pt x="103" y="164"/>
                    <a:pt x="105" y="165"/>
                  </a:cubicBezTo>
                  <a:cubicBezTo>
                    <a:pt x="106" y="166"/>
                    <a:pt x="107" y="167"/>
                    <a:pt x="107" y="170"/>
                  </a:cubicBezTo>
                  <a:cubicBezTo>
                    <a:pt x="106" y="172"/>
                    <a:pt x="106" y="173"/>
                    <a:pt x="108" y="175"/>
                  </a:cubicBezTo>
                  <a:cubicBezTo>
                    <a:pt x="111" y="177"/>
                    <a:pt x="111" y="178"/>
                    <a:pt x="111" y="181"/>
                  </a:cubicBezTo>
                  <a:cubicBezTo>
                    <a:pt x="110" y="183"/>
                    <a:pt x="110" y="184"/>
                    <a:pt x="111" y="185"/>
                  </a:cubicBezTo>
                  <a:cubicBezTo>
                    <a:pt x="113" y="187"/>
                    <a:pt x="113" y="187"/>
                    <a:pt x="112" y="189"/>
                  </a:cubicBezTo>
                  <a:cubicBezTo>
                    <a:pt x="110" y="190"/>
                    <a:pt x="110" y="192"/>
                    <a:pt x="112" y="193"/>
                  </a:cubicBezTo>
                  <a:cubicBezTo>
                    <a:pt x="114" y="194"/>
                    <a:pt x="114" y="195"/>
                    <a:pt x="113" y="196"/>
                  </a:cubicBezTo>
                  <a:cubicBezTo>
                    <a:pt x="111" y="198"/>
                    <a:pt x="111" y="199"/>
                    <a:pt x="112" y="200"/>
                  </a:cubicBezTo>
                  <a:cubicBezTo>
                    <a:pt x="113" y="201"/>
                    <a:pt x="113" y="201"/>
                    <a:pt x="112" y="202"/>
                  </a:cubicBezTo>
                  <a:cubicBezTo>
                    <a:pt x="111" y="202"/>
                    <a:pt x="111" y="203"/>
                    <a:pt x="112" y="204"/>
                  </a:cubicBezTo>
                  <a:cubicBezTo>
                    <a:pt x="112" y="204"/>
                    <a:pt x="113" y="204"/>
                    <a:pt x="112" y="205"/>
                  </a:cubicBezTo>
                  <a:cubicBezTo>
                    <a:pt x="113" y="204"/>
                    <a:pt x="113" y="204"/>
                    <a:pt x="112" y="204"/>
                  </a:cubicBezTo>
                  <a:cubicBezTo>
                    <a:pt x="112" y="203"/>
                    <a:pt x="112" y="203"/>
                    <a:pt x="113" y="202"/>
                  </a:cubicBezTo>
                  <a:cubicBezTo>
                    <a:pt x="114" y="201"/>
                    <a:pt x="114" y="201"/>
                    <a:pt x="113" y="200"/>
                  </a:cubicBezTo>
                  <a:cubicBezTo>
                    <a:pt x="112" y="199"/>
                    <a:pt x="112" y="198"/>
                    <a:pt x="114" y="197"/>
                  </a:cubicBezTo>
                  <a:cubicBezTo>
                    <a:pt x="116" y="196"/>
                    <a:pt x="114" y="194"/>
                    <a:pt x="113" y="192"/>
                  </a:cubicBezTo>
                  <a:cubicBezTo>
                    <a:pt x="112" y="191"/>
                    <a:pt x="111" y="191"/>
                    <a:pt x="113" y="189"/>
                  </a:cubicBezTo>
                  <a:cubicBezTo>
                    <a:pt x="115" y="188"/>
                    <a:pt x="114" y="187"/>
                    <a:pt x="113" y="185"/>
                  </a:cubicBezTo>
                  <a:cubicBezTo>
                    <a:pt x="112" y="183"/>
                    <a:pt x="111" y="183"/>
                    <a:pt x="112" y="180"/>
                  </a:cubicBezTo>
                  <a:cubicBezTo>
                    <a:pt x="113" y="178"/>
                    <a:pt x="112" y="176"/>
                    <a:pt x="110" y="175"/>
                  </a:cubicBezTo>
                  <a:cubicBezTo>
                    <a:pt x="108" y="173"/>
                    <a:pt x="108" y="172"/>
                    <a:pt x="108" y="171"/>
                  </a:cubicBezTo>
                  <a:cubicBezTo>
                    <a:pt x="108" y="170"/>
                    <a:pt x="109" y="168"/>
                    <a:pt x="107" y="166"/>
                  </a:cubicBezTo>
                  <a:cubicBezTo>
                    <a:pt x="106" y="164"/>
                    <a:pt x="104" y="163"/>
                    <a:pt x="105" y="161"/>
                  </a:cubicBezTo>
                  <a:cubicBezTo>
                    <a:pt x="106" y="159"/>
                    <a:pt x="109" y="158"/>
                    <a:pt x="105" y="154"/>
                  </a:cubicBezTo>
                  <a:cubicBezTo>
                    <a:pt x="101" y="151"/>
                    <a:pt x="101" y="147"/>
                    <a:pt x="101" y="141"/>
                  </a:cubicBezTo>
                  <a:cubicBezTo>
                    <a:pt x="102" y="136"/>
                    <a:pt x="104" y="136"/>
                    <a:pt x="105" y="142"/>
                  </a:cubicBezTo>
                  <a:cubicBezTo>
                    <a:pt x="107" y="147"/>
                    <a:pt x="109" y="152"/>
                    <a:pt x="114" y="153"/>
                  </a:cubicBezTo>
                  <a:cubicBezTo>
                    <a:pt x="119" y="153"/>
                    <a:pt x="120" y="150"/>
                    <a:pt x="120" y="146"/>
                  </a:cubicBezTo>
                  <a:cubicBezTo>
                    <a:pt x="120" y="142"/>
                    <a:pt x="119" y="142"/>
                    <a:pt x="119" y="141"/>
                  </a:cubicBezTo>
                  <a:cubicBezTo>
                    <a:pt x="120" y="140"/>
                    <a:pt x="120" y="139"/>
                    <a:pt x="119" y="138"/>
                  </a:cubicBezTo>
                  <a:cubicBezTo>
                    <a:pt x="119" y="137"/>
                    <a:pt x="119" y="136"/>
                    <a:pt x="119" y="135"/>
                  </a:cubicBezTo>
                  <a:cubicBezTo>
                    <a:pt x="120" y="134"/>
                    <a:pt x="120" y="134"/>
                    <a:pt x="119" y="133"/>
                  </a:cubicBezTo>
                  <a:cubicBezTo>
                    <a:pt x="118" y="131"/>
                    <a:pt x="118" y="131"/>
                    <a:pt x="119" y="129"/>
                  </a:cubicBezTo>
                  <a:cubicBezTo>
                    <a:pt x="119" y="127"/>
                    <a:pt x="120" y="126"/>
                    <a:pt x="119" y="124"/>
                  </a:cubicBezTo>
                  <a:cubicBezTo>
                    <a:pt x="118" y="121"/>
                    <a:pt x="118" y="120"/>
                    <a:pt x="119" y="119"/>
                  </a:cubicBezTo>
                  <a:cubicBezTo>
                    <a:pt x="120" y="117"/>
                    <a:pt x="121" y="116"/>
                    <a:pt x="119" y="112"/>
                  </a:cubicBezTo>
                </a:path>
              </a:pathLst>
            </a:custGeom>
            <a:solidFill>
              <a:srgbClr val="F4A0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6" name="Freeform 8559">
              <a:extLst>
                <a:ext uri="{FF2B5EF4-FFF2-40B4-BE49-F238E27FC236}">
                  <a16:creationId xmlns:a16="http://schemas.microsoft.com/office/drawing/2014/main" id="{5DA72F8D-C54B-4992-88EC-4BB84C2F8690}"/>
                </a:ext>
              </a:extLst>
            </p:cNvPr>
            <p:cNvSpPr>
              <a:spLocks noEditPoints="1"/>
            </p:cNvSpPr>
            <p:nvPr/>
          </p:nvSpPr>
          <p:spPr bwMode="auto">
            <a:xfrm>
              <a:off x="5783263" y="3933825"/>
              <a:ext cx="141288" cy="244475"/>
            </a:xfrm>
            <a:custGeom>
              <a:avLst/>
              <a:gdLst>
                <a:gd name="T0" fmla="*/ 100 w 119"/>
                <a:gd name="T1" fmla="*/ 166 h 206"/>
                <a:gd name="T2" fmla="*/ 80 w 119"/>
                <a:gd name="T3" fmla="*/ 91 h 206"/>
                <a:gd name="T4" fmla="*/ 62 w 119"/>
                <a:gd name="T5" fmla="*/ 16 h 206"/>
                <a:gd name="T6" fmla="*/ 25 w 119"/>
                <a:gd name="T7" fmla="*/ 2 h 206"/>
                <a:gd name="T8" fmla="*/ 37 w 119"/>
                <a:gd name="T9" fmla="*/ 38 h 206"/>
                <a:gd name="T10" fmla="*/ 3 w 119"/>
                <a:gd name="T11" fmla="*/ 33 h 206"/>
                <a:gd name="T12" fmla="*/ 35 w 119"/>
                <a:gd name="T13" fmla="*/ 4 h 206"/>
                <a:gd name="T14" fmla="*/ 65 w 119"/>
                <a:gd name="T15" fmla="*/ 19 h 206"/>
                <a:gd name="T16" fmla="*/ 117 w 119"/>
                <a:gd name="T17" fmla="*/ 104 h 206"/>
                <a:gd name="T18" fmla="*/ 117 w 119"/>
                <a:gd name="T19" fmla="*/ 122 h 206"/>
                <a:gd name="T20" fmla="*/ 118 w 119"/>
                <a:gd name="T21" fmla="*/ 133 h 206"/>
                <a:gd name="T22" fmla="*/ 118 w 119"/>
                <a:gd name="T23" fmla="*/ 144 h 206"/>
                <a:gd name="T24" fmla="*/ 103 w 119"/>
                <a:gd name="T25" fmla="*/ 140 h 206"/>
                <a:gd name="T26" fmla="*/ 103 w 119"/>
                <a:gd name="T27" fmla="*/ 159 h 206"/>
                <a:gd name="T28" fmla="*/ 108 w 119"/>
                <a:gd name="T29" fmla="*/ 172 h 206"/>
                <a:gd name="T30" fmla="*/ 111 w 119"/>
                <a:gd name="T31" fmla="*/ 188 h 206"/>
                <a:gd name="T32" fmla="*/ 112 w 119"/>
                <a:gd name="T33" fmla="*/ 195 h 206"/>
                <a:gd name="T34" fmla="*/ 110 w 119"/>
                <a:gd name="T35" fmla="*/ 201 h 206"/>
                <a:gd name="T36" fmla="*/ 109 w 119"/>
                <a:gd name="T37" fmla="*/ 201 h 206"/>
                <a:gd name="T38" fmla="*/ 50 w 119"/>
                <a:gd name="T39" fmla="*/ 7 h 206"/>
                <a:gd name="T40" fmla="*/ 81 w 119"/>
                <a:gd name="T41" fmla="*/ 55 h 206"/>
                <a:gd name="T42" fmla="*/ 96 w 119"/>
                <a:gd name="T43" fmla="*/ 151 h 206"/>
                <a:gd name="T44" fmla="*/ 108 w 119"/>
                <a:gd name="T45" fmla="*/ 205 h 206"/>
                <a:gd name="T46" fmla="*/ 81 w 119"/>
                <a:gd name="T47" fmla="*/ 43 h 206"/>
                <a:gd name="T48" fmla="*/ 104 w 119"/>
                <a:gd name="T49" fmla="*/ 97 h 206"/>
                <a:gd name="T50" fmla="*/ 115 w 119"/>
                <a:gd name="T51" fmla="*/ 120 h 206"/>
                <a:gd name="T52" fmla="*/ 116 w 119"/>
                <a:gd name="T53" fmla="*/ 134 h 206"/>
                <a:gd name="T54" fmla="*/ 116 w 119"/>
                <a:gd name="T55" fmla="*/ 139 h 206"/>
                <a:gd name="T56" fmla="*/ 104 w 119"/>
                <a:gd name="T57" fmla="*/ 138 h 206"/>
                <a:gd name="T58" fmla="*/ 103 w 119"/>
                <a:gd name="T59" fmla="*/ 157 h 206"/>
                <a:gd name="T60" fmla="*/ 109 w 119"/>
                <a:gd name="T61" fmla="*/ 183 h 206"/>
                <a:gd name="T62" fmla="*/ 112 w 119"/>
                <a:gd name="T63" fmla="*/ 193 h 206"/>
                <a:gd name="T64" fmla="*/ 111 w 119"/>
                <a:gd name="T65" fmla="*/ 198 h 206"/>
                <a:gd name="T66" fmla="*/ 111 w 119"/>
                <a:gd name="T67" fmla="*/ 191 h 206"/>
                <a:gd name="T68" fmla="*/ 110 w 119"/>
                <a:gd name="T69" fmla="*/ 178 h 206"/>
                <a:gd name="T70" fmla="*/ 105 w 119"/>
                <a:gd name="T71" fmla="*/ 164 h 206"/>
                <a:gd name="T72" fmla="*/ 99 w 119"/>
                <a:gd name="T73" fmla="*/ 139 h 206"/>
                <a:gd name="T74" fmla="*/ 113 w 119"/>
                <a:gd name="T75" fmla="*/ 150 h 206"/>
                <a:gd name="T76" fmla="*/ 117 w 119"/>
                <a:gd name="T77" fmla="*/ 136 h 206"/>
                <a:gd name="T78" fmla="*/ 116 w 119"/>
                <a:gd name="T79" fmla="*/ 127 h 206"/>
                <a:gd name="T80" fmla="*/ 116 w 119"/>
                <a:gd name="T81" fmla="*/ 111 h 206"/>
                <a:gd name="T82" fmla="*/ 100 w 119"/>
                <a:gd name="T83" fmla="*/ 64 h 206"/>
                <a:gd name="T84" fmla="*/ 45 w 119"/>
                <a:gd name="T85" fmla="*/ 7 h 206"/>
                <a:gd name="T86" fmla="*/ 3 w 119"/>
                <a:gd name="T87" fmla="*/ 15 h 206"/>
                <a:gd name="T88" fmla="*/ 37 w 119"/>
                <a:gd name="T89" fmla="*/ 38 h 206"/>
                <a:gd name="T90" fmla="*/ 25 w 119"/>
                <a:gd name="T91" fmla="*/ 1 h 206"/>
                <a:gd name="T92" fmla="*/ 109 w 119"/>
                <a:gd name="T93" fmla="*/ 198 h 206"/>
                <a:gd name="T94" fmla="*/ 109 w 119"/>
                <a:gd name="T95" fmla="*/ 198 h 206"/>
                <a:gd name="T96" fmla="*/ 110 w 119"/>
                <a:gd name="T97" fmla="*/ 200 h 206"/>
                <a:gd name="T98" fmla="*/ 110 w 119"/>
                <a:gd name="T99" fmla="*/ 194 h 206"/>
                <a:gd name="T100" fmla="*/ 108 w 119"/>
                <a:gd name="T101" fmla="*/ 188 h 206"/>
                <a:gd name="T102" fmla="*/ 106 w 119"/>
                <a:gd name="T103" fmla="*/ 173 h 206"/>
                <a:gd name="T104" fmla="*/ 105 w 119"/>
                <a:gd name="T105" fmla="*/ 167 h 206"/>
                <a:gd name="T106" fmla="*/ 88 w 119"/>
                <a:gd name="T107" fmla="*/ 100 h 206"/>
                <a:gd name="T108" fmla="*/ 98 w 119"/>
                <a:gd name="T109" fmla="*/ 150 h 206"/>
                <a:gd name="T110" fmla="*/ 116 w 119"/>
                <a:gd name="T111" fmla="*/ 144 h 206"/>
                <a:gd name="T112" fmla="*/ 116 w 119"/>
                <a:gd name="T113" fmla="*/ 136 h 206"/>
                <a:gd name="T114" fmla="*/ 114 w 119"/>
                <a:gd name="T115" fmla="*/ 126 h 206"/>
                <a:gd name="T116" fmla="*/ 114 w 119"/>
                <a:gd name="T117" fmla="*/ 110 h 206"/>
                <a:gd name="T118" fmla="*/ 82 w 119"/>
                <a:gd name="T119" fmla="*/ 4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9" h="206">
                  <a:moveTo>
                    <a:pt x="107" y="206"/>
                  </a:moveTo>
                  <a:cubicBezTo>
                    <a:pt x="106" y="205"/>
                    <a:pt x="106" y="205"/>
                    <a:pt x="106" y="205"/>
                  </a:cubicBezTo>
                  <a:cubicBezTo>
                    <a:pt x="106" y="205"/>
                    <a:pt x="106" y="204"/>
                    <a:pt x="106" y="201"/>
                  </a:cubicBezTo>
                  <a:cubicBezTo>
                    <a:pt x="107" y="196"/>
                    <a:pt x="107" y="188"/>
                    <a:pt x="105" y="180"/>
                  </a:cubicBezTo>
                  <a:cubicBezTo>
                    <a:pt x="104" y="176"/>
                    <a:pt x="102" y="171"/>
                    <a:pt x="100" y="166"/>
                  </a:cubicBezTo>
                  <a:cubicBezTo>
                    <a:pt x="98" y="161"/>
                    <a:pt x="97" y="157"/>
                    <a:pt x="95" y="152"/>
                  </a:cubicBezTo>
                  <a:cubicBezTo>
                    <a:pt x="94" y="146"/>
                    <a:pt x="94" y="139"/>
                    <a:pt x="95" y="132"/>
                  </a:cubicBezTo>
                  <a:cubicBezTo>
                    <a:pt x="96" y="127"/>
                    <a:pt x="97" y="122"/>
                    <a:pt x="96" y="118"/>
                  </a:cubicBezTo>
                  <a:cubicBezTo>
                    <a:pt x="95" y="112"/>
                    <a:pt x="91" y="107"/>
                    <a:pt x="87" y="102"/>
                  </a:cubicBezTo>
                  <a:cubicBezTo>
                    <a:pt x="84" y="98"/>
                    <a:pt x="81" y="95"/>
                    <a:pt x="80" y="91"/>
                  </a:cubicBezTo>
                  <a:cubicBezTo>
                    <a:pt x="76" y="82"/>
                    <a:pt x="79" y="63"/>
                    <a:pt x="80" y="55"/>
                  </a:cubicBezTo>
                  <a:cubicBezTo>
                    <a:pt x="80" y="54"/>
                    <a:pt x="80" y="54"/>
                    <a:pt x="80" y="53"/>
                  </a:cubicBezTo>
                  <a:cubicBezTo>
                    <a:pt x="81" y="46"/>
                    <a:pt x="80" y="42"/>
                    <a:pt x="72" y="38"/>
                  </a:cubicBezTo>
                  <a:cubicBezTo>
                    <a:pt x="64" y="34"/>
                    <a:pt x="63" y="27"/>
                    <a:pt x="62" y="20"/>
                  </a:cubicBezTo>
                  <a:cubicBezTo>
                    <a:pt x="62" y="19"/>
                    <a:pt x="62" y="18"/>
                    <a:pt x="62" y="16"/>
                  </a:cubicBezTo>
                  <a:cubicBezTo>
                    <a:pt x="61" y="10"/>
                    <a:pt x="55" y="7"/>
                    <a:pt x="50" y="7"/>
                  </a:cubicBezTo>
                  <a:cubicBezTo>
                    <a:pt x="49" y="7"/>
                    <a:pt x="48" y="7"/>
                    <a:pt x="47" y="8"/>
                  </a:cubicBezTo>
                  <a:cubicBezTo>
                    <a:pt x="44" y="8"/>
                    <a:pt x="43" y="9"/>
                    <a:pt x="41" y="9"/>
                  </a:cubicBezTo>
                  <a:cubicBezTo>
                    <a:pt x="38" y="9"/>
                    <a:pt x="36" y="8"/>
                    <a:pt x="33" y="5"/>
                  </a:cubicBezTo>
                  <a:cubicBezTo>
                    <a:pt x="31" y="3"/>
                    <a:pt x="28" y="2"/>
                    <a:pt x="25" y="2"/>
                  </a:cubicBezTo>
                  <a:cubicBezTo>
                    <a:pt x="19" y="2"/>
                    <a:pt x="11" y="6"/>
                    <a:pt x="7" y="12"/>
                  </a:cubicBezTo>
                  <a:cubicBezTo>
                    <a:pt x="3" y="17"/>
                    <a:pt x="2" y="22"/>
                    <a:pt x="4" y="27"/>
                  </a:cubicBezTo>
                  <a:cubicBezTo>
                    <a:pt x="5" y="32"/>
                    <a:pt x="9" y="36"/>
                    <a:pt x="14" y="38"/>
                  </a:cubicBezTo>
                  <a:cubicBezTo>
                    <a:pt x="17" y="39"/>
                    <a:pt x="21" y="40"/>
                    <a:pt x="25" y="40"/>
                  </a:cubicBezTo>
                  <a:cubicBezTo>
                    <a:pt x="32" y="40"/>
                    <a:pt x="37" y="38"/>
                    <a:pt x="37" y="38"/>
                  </a:cubicBezTo>
                  <a:cubicBezTo>
                    <a:pt x="37" y="38"/>
                    <a:pt x="37" y="38"/>
                    <a:pt x="37" y="38"/>
                  </a:cubicBezTo>
                  <a:cubicBezTo>
                    <a:pt x="38" y="37"/>
                    <a:pt x="38" y="38"/>
                    <a:pt x="38" y="38"/>
                  </a:cubicBezTo>
                  <a:cubicBezTo>
                    <a:pt x="38" y="39"/>
                    <a:pt x="35" y="41"/>
                    <a:pt x="31" y="42"/>
                  </a:cubicBezTo>
                  <a:cubicBezTo>
                    <a:pt x="27" y="43"/>
                    <a:pt x="22" y="43"/>
                    <a:pt x="17" y="42"/>
                  </a:cubicBezTo>
                  <a:cubicBezTo>
                    <a:pt x="11" y="41"/>
                    <a:pt x="6" y="38"/>
                    <a:pt x="3" y="33"/>
                  </a:cubicBezTo>
                  <a:cubicBezTo>
                    <a:pt x="0" y="28"/>
                    <a:pt x="0" y="21"/>
                    <a:pt x="2" y="15"/>
                  </a:cubicBezTo>
                  <a:cubicBezTo>
                    <a:pt x="3" y="11"/>
                    <a:pt x="7" y="7"/>
                    <a:pt x="12" y="4"/>
                  </a:cubicBezTo>
                  <a:cubicBezTo>
                    <a:pt x="17" y="2"/>
                    <a:pt x="22" y="0"/>
                    <a:pt x="26" y="0"/>
                  </a:cubicBezTo>
                  <a:cubicBezTo>
                    <a:pt x="31" y="0"/>
                    <a:pt x="33" y="1"/>
                    <a:pt x="34" y="4"/>
                  </a:cubicBezTo>
                  <a:cubicBezTo>
                    <a:pt x="35" y="4"/>
                    <a:pt x="35" y="4"/>
                    <a:pt x="35" y="4"/>
                  </a:cubicBezTo>
                  <a:cubicBezTo>
                    <a:pt x="36" y="6"/>
                    <a:pt x="38" y="7"/>
                    <a:pt x="41" y="7"/>
                  </a:cubicBezTo>
                  <a:cubicBezTo>
                    <a:pt x="42" y="7"/>
                    <a:pt x="44" y="7"/>
                    <a:pt x="45" y="6"/>
                  </a:cubicBezTo>
                  <a:cubicBezTo>
                    <a:pt x="47" y="6"/>
                    <a:pt x="49" y="6"/>
                    <a:pt x="51" y="6"/>
                  </a:cubicBezTo>
                  <a:cubicBezTo>
                    <a:pt x="57" y="6"/>
                    <a:pt x="62" y="8"/>
                    <a:pt x="64" y="13"/>
                  </a:cubicBezTo>
                  <a:cubicBezTo>
                    <a:pt x="64" y="15"/>
                    <a:pt x="64" y="17"/>
                    <a:pt x="65" y="19"/>
                  </a:cubicBezTo>
                  <a:cubicBezTo>
                    <a:pt x="66" y="26"/>
                    <a:pt x="67" y="33"/>
                    <a:pt x="78" y="39"/>
                  </a:cubicBezTo>
                  <a:cubicBezTo>
                    <a:pt x="92" y="46"/>
                    <a:pt x="98" y="50"/>
                    <a:pt x="101" y="64"/>
                  </a:cubicBezTo>
                  <a:cubicBezTo>
                    <a:pt x="101" y="66"/>
                    <a:pt x="102" y="69"/>
                    <a:pt x="102" y="71"/>
                  </a:cubicBezTo>
                  <a:cubicBezTo>
                    <a:pt x="103" y="78"/>
                    <a:pt x="103" y="81"/>
                    <a:pt x="111" y="89"/>
                  </a:cubicBezTo>
                  <a:cubicBezTo>
                    <a:pt x="118" y="96"/>
                    <a:pt x="119" y="101"/>
                    <a:pt x="117" y="104"/>
                  </a:cubicBezTo>
                  <a:cubicBezTo>
                    <a:pt x="117" y="104"/>
                    <a:pt x="117" y="104"/>
                    <a:pt x="117" y="104"/>
                  </a:cubicBezTo>
                  <a:cubicBezTo>
                    <a:pt x="115" y="107"/>
                    <a:pt x="115" y="107"/>
                    <a:pt x="117" y="110"/>
                  </a:cubicBezTo>
                  <a:cubicBezTo>
                    <a:pt x="119" y="113"/>
                    <a:pt x="118" y="114"/>
                    <a:pt x="117" y="116"/>
                  </a:cubicBezTo>
                  <a:cubicBezTo>
                    <a:pt x="117" y="117"/>
                    <a:pt x="117" y="117"/>
                    <a:pt x="117" y="117"/>
                  </a:cubicBezTo>
                  <a:cubicBezTo>
                    <a:pt x="116" y="118"/>
                    <a:pt x="116" y="119"/>
                    <a:pt x="117" y="122"/>
                  </a:cubicBezTo>
                  <a:cubicBezTo>
                    <a:pt x="118" y="124"/>
                    <a:pt x="118" y="125"/>
                    <a:pt x="117" y="127"/>
                  </a:cubicBezTo>
                  <a:cubicBezTo>
                    <a:pt x="117" y="127"/>
                    <a:pt x="117" y="127"/>
                    <a:pt x="117" y="127"/>
                  </a:cubicBezTo>
                  <a:cubicBezTo>
                    <a:pt x="116" y="129"/>
                    <a:pt x="116" y="129"/>
                    <a:pt x="117" y="130"/>
                  </a:cubicBezTo>
                  <a:cubicBezTo>
                    <a:pt x="117" y="131"/>
                    <a:pt x="117" y="131"/>
                    <a:pt x="117" y="131"/>
                  </a:cubicBezTo>
                  <a:cubicBezTo>
                    <a:pt x="118" y="132"/>
                    <a:pt x="118" y="132"/>
                    <a:pt x="118" y="133"/>
                  </a:cubicBezTo>
                  <a:cubicBezTo>
                    <a:pt x="118" y="133"/>
                    <a:pt x="118" y="133"/>
                    <a:pt x="118" y="133"/>
                  </a:cubicBezTo>
                  <a:cubicBezTo>
                    <a:pt x="117" y="134"/>
                    <a:pt x="117" y="135"/>
                    <a:pt x="118" y="136"/>
                  </a:cubicBezTo>
                  <a:cubicBezTo>
                    <a:pt x="118" y="137"/>
                    <a:pt x="118" y="138"/>
                    <a:pt x="118" y="139"/>
                  </a:cubicBezTo>
                  <a:cubicBezTo>
                    <a:pt x="118" y="140"/>
                    <a:pt x="118" y="140"/>
                    <a:pt x="118" y="141"/>
                  </a:cubicBezTo>
                  <a:cubicBezTo>
                    <a:pt x="118" y="141"/>
                    <a:pt x="118" y="142"/>
                    <a:pt x="118" y="144"/>
                  </a:cubicBezTo>
                  <a:cubicBezTo>
                    <a:pt x="118" y="146"/>
                    <a:pt x="118" y="148"/>
                    <a:pt x="116" y="150"/>
                  </a:cubicBezTo>
                  <a:cubicBezTo>
                    <a:pt x="116" y="151"/>
                    <a:pt x="114" y="151"/>
                    <a:pt x="113" y="151"/>
                  </a:cubicBezTo>
                  <a:cubicBezTo>
                    <a:pt x="113" y="151"/>
                    <a:pt x="113" y="151"/>
                    <a:pt x="113" y="151"/>
                  </a:cubicBezTo>
                  <a:cubicBezTo>
                    <a:pt x="113" y="151"/>
                    <a:pt x="112" y="151"/>
                    <a:pt x="112" y="151"/>
                  </a:cubicBezTo>
                  <a:cubicBezTo>
                    <a:pt x="106" y="150"/>
                    <a:pt x="104" y="144"/>
                    <a:pt x="103" y="140"/>
                  </a:cubicBezTo>
                  <a:cubicBezTo>
                    <a:pt x="102" y="137"/>
                    <a:pt x="101" y="136"/>
                    <a:pt x="101" y="136"/>
                  </a:cubicBezTo>
                  <a:cubicBezTo>
                    <a:pt x="100" y="136"/>
                    <a:pt x="100" y="137"/>
                    <a:pt x="100" y="139"/>
                  </a:cubicBezTo>
                  <a:cubicBezTo>
                    <a:pt x="99" y="145"/>
                    <a:pt x="99" y="148"/>
                    <a:pt x="103" y="152"/>
                  </a:cubicBezTo>
                  <a:cubicBezTo>
                    <a:pt x="106" y="155"/>
                    <a:pt x="105" y="157"/>
                    <a:pt x="104" y="158"/>
                  </a:cubicBezTo>
                  <a:cubicBezTo>
                    <a:pt x="104" y="159"/>
                    <a:pt x="104" y="159"/>
                    <a:pt x="103" y="159"/>
                  </a:cubicBezTo>
                  <a:cubicBezTo>
                    <a:pt x="103" y="161"/>
                    <a:pt x="103" y="161"/>
                    <a:pt x="104" y="162"/>
                  </a:cubicBezTo>
                  <a:cubicBezTo>
                    <a:pt x="105" y="163"/>
                    <a:pt x="105" y="163"/>
                    <a:pt x="106" y="164"/>
                  </a:cubicBezTo>
                  <a:cubicBezTo>
                    <a:pt x="107" y="166"/>
                    <a:pt x="107" y="167"/>
                    <a:pt x="106" y="169"/>
                  </a:cubicBezTo>
                  <a:cubicBezTo>
                    <a:pt x="106" y="169"/>
                    <a:pt x="106" y="169"/>
                    <a:pt x="106" y="169"/>
                  </a:cubicBezTo>
                  <a:cubicBezTo>
                    <a:pt x="106" y="170"/>
                    <a:pt x="106" y="170"/>
                    <a:pt x="108" y="172"/>
                  </a:cubicBezTo>
                  <a:cubicBezTo>
                    <a:pt x="109" y="172"/>
                    <a:pt x="109" y="172"/>
                    <a:pt x="109" y="172"/>
                  </a:cubicBezTo>
                  <a:cubicBezTo>
                    <a:pt x="111" y="174"/>
                    <a:pt x="111" y="176"/>
                    <a:pt x="110" y="178"/>
                  </a:cubicBezTo>
                  <a:cubicBezTo>
                    <a:pt x="110" y="181"/>
                    <a:pt x="110" y="181"/>
                    <a:pt x="111" y="183"/>
                  </a:cubicBezTo>
                  <a:cubicBezTo>
                    <a:pt x="111" y="183"/>
                    <a:pt x="111" y="183"/>
                    <a:pt x="111" y="183"/>
                  </a:cubicBezTo>
                  <a:cubicBezTo>
                    <a:pt x="113" y="185"/>
                    <a:pt x="113" y="186"/>
                    <a:pt x="111" y="188"/>
                  </a:cubicBezTo>
                  <a:cubicBezTo>
                    <a:pt x="111" y="188"/>
                    <a:pt x="110" y="189"/>
                    <a:pt x="110" y="189"/>
                  </a:cubicBezTo>
                  <a:cubicBezTo>
                    <a:pt x="110" y="189"/>
                    <a:pt x="111" y="190"/>
                    <a:pt x="111" y="190"/>
                  </a:cubicBezTo>
                  <a:cubicBezTo>
                    <a:pt x="111" y="190"/>
                    <a:pt x="111" y="190"/>
                    <a:pt x="111" y="190"/>
                  </a:cubicBezTo>
                  <a:cubicBezTo>
                    <a:pt x="112" y="191"/>
                    <a:pt x="113" y="192"/>
                    <a:pt x="113" y="193"/>
                  </a:cubicBezTo>
                  <a:cubicBezTo>
                    <a:pt x="113" y="194"/>
                    <a:pt x="113" y="195"/>
                    <a:pt x="112" y="195"/>
                  </a:cubicBezTo>
                  <a:cubicBezTo>
                    <a:pt x="111" y="196"/>
                    <a:pt x="111" y="196"/>
                    <a:pt x="111" y="197"/>
                  </a:cubicBezTo>
                  <a:cubicBezTo>
                    <a:pt x="111" y="198"/>
                    <a:pt x="111" y="198"/>
                    <a:pt x="111" y="198"/>
                  </a:cubicBezTo>
                  <a:cubicBezTo>
                    <a:pt x="112" y="198"/>
                    <a:pt x="112" y="199"/>
                    <a:pt x="112" y="199"/>
                  </a:cubicBezTo>
                  <a:cubicBezTo>
                    <a:pt x="112" y="200"/>
                    <a:pt x="111" y="200"/>
                    <a:pt x="111" y="200"/>
                  </a:cubicBezTo>
                  <a:cubicBezTo>
                    <a:pt x="110" y="201"/>
                    <a:pt x="110" y="201"/>
                    <a:pt x="110" y="201"/>
                  </a:cubicBezTo>
                  <a:cubicBezTo>
                    <a:pt x="110" y="201"/>
                    <a:pt x="110" y="201"/>
                    <a:pt x="110" y="201"/>
                  </a:cubicBezTo>
                  <a:cubicBezTo>
                    <a:pt x="111" y="202"/>
                    <a:pt x="111" y="202"/>
                    <a:pt x="111" y="203"/>
                  </a:cubicBezTo>
                  <a:cubicBezTo>
                    <a:pt x="110" y="203"/>
                    <a:pt x="110" y="203"/>
                    <a:pt x="110" y="203"/>
                  </a:cubicBezTo>
                  <a:cubicBezTo>
                    <a:pt x="110" y="203"/>
                    <a:pt x="110" y="202"/>
                    <a:pt x="110" y="202"/>
                  </a:cubicBezTo>
                  <a:cubicBezTo>
                    <a:pt x="109" y="201"/>
                    <a:pt x="109" y="201"/>
                    <a:pt x="109" y="201"/>
                  </a:cubicBezTo>
                  <a:cubicBezTo>
                    <a:pt x="109" y="203"/>
                    <a:pt x="109" y="204"/>
                    <a:pt x="109" y="205"/>
                  </a:cubicBezTo>
                  <a:cubicBezTo>
                    <a:pt x="109" y="205"/>
                    <a:pt x="109" y="205"/>
                    <a:pt x="109" y="205"/>
                  </a:cubicBezTo>
                  <a:cubicBezTo>
                    <a:pt x="109" y="205"/>
                    <a:pt x="109" y="205"/>
                    <a:pt x="109" y="205"/>
                  </a:cubicBezTo>
                  <a:cubicBezTo>
                    <a:pt x="108" y="206"/>
                    <a:pt x="108" y="206"/>
                    <a:pt x="107" y="206"/>
                  </a:cubicBezTo>
                  <a:moveTo>
                    <a:pt x="50" y="7"/>
                  </a:moveTo>
                  <a:cubicBezTo>
                    <a:pt x="55" y="7"/>
                    <a:pt x="61" y="10"/>
                    <a:pt x="62" y="16"/>
                  </a:cubicBezTo>
                  <a:cubicBezTo>
                    <a:pt x="63" y="17"/>
                    <a:pt x="63" y="19"/>
                    <a:pt x="63" y="20"/>
                  </a:cubicBezTo>
                  <a:cubicBezTo>
                    <a:pt x="64" y="27"/>
                    <a:pt x="65" y="34"/>
                    <a:pt x="72" y="37"/>
                  </a:cubicBezTo>
                  <a:cubicBezTo>
                    <a:pt x="81" y="42"/>
                    <a:pt x="82" y="46"/>
                    <a:pt x="81" y="53"/>
                  </a:cubicBezTo>
                  <a:cubicBezTo>
                    <a:pt x="81" y="54"/>
                    <a:pt x="81" y="54"/>
                    <a:pt x="81" y="55"/>
                  </a:cubicBezTo>
                  <a:cubicBezTo>
                    <a:pt x="79" y="63"/>
                    <a:pt x="77" y="82"/>
                    <a:pt x="80" y="90"/>
                  </a:cubicBezTo>
                  <a:cubicBezTo>
                    <a:pt x="82" y="94"/>
                    <a:pt x="85" y="98"/>
                    <a:pt x="87" y="102"/>
                  </a:cubicBezTo>
                  <a:cubicBezTo>
                    <a:pt x="91" y="106"/>
                    <a:pt x="95" y="112"/>
                    <a:pt x="97" y="118"/>
                  </a:cubicBezTo>
                  <a:cubicBezTo>
                    <a:pt x="97" y="122"/>
                    <a:pt x="97" y="127"/>
                    <a:pt x="96" y="132"/>
                  </a:cubicBezTo>
                  <a:cubicBezTo>
                    <a:pt x="95" y="139"/>
                    <a:pt x="94" y="146"/>
                    <a:pt x="96" y="151"/>
                  </a:cubicBezTo>
                  <a:cubicBezTo>
                    <a:pt x="97" y="157"/>
                    <a:pt x="99" y="161"/>
                    <a:pt x="101" y="166"/>
                  </a:cubicBezTo>
                  <a:cubicBezTo>
                    <a:pt x="103" y="171"/>
                    <a:pt x="105" y="175"/>
                    <a:pt x="106" y="180"/>
                  </a:cubicBezTo>
                  <a:cubicBezTo>
                    <a:pt x="107" y="188"/>
                    <a:pt x="108" y="196"/>
                    <a:pt x="107" y="201"/>
                  </a:cubicBezTo>
                  <a:cubicBezTo>
                    <a:pt x="107" y="204"/>
                    <a:pt x="107" y="205"/>
                    <a:pt x="107" y="205"/>
                  </a:cubicBezTo>
                  <a:cubicBezTo>
                    <a:pt x="107" y="205"/>
                    <a:pt x="108" y="205"/>
                    <a:pt x="108" y="205"/>
                  </a:cubicBezTo>
                  <a:cubicBezTo>
                    <a:pt x="109" y="199"/>
                    <a:pt x="109" y="181"/>
                    <a:pt x="102" y="167"/>
                  </a:cubicBezTo>
                  <a:cubicBezTo>
                    <a:pt x="96" y="151"/>
                    <a:pt x="96" y="147"/>
                    <a:pt x="98" y="131"/>
                  </a:cubicBezTo>
                  <a:cubicBezTo>
                    <a:pt x="99" y="119"/>
                    <a:pt x="96" y="111"/>
                    <a:pt x="87" y="100"/>
                  </a:cubicBezTo>
                  <a:cubicBezTo>
                    <a:pt x="78" y="88"/>
                    <a:pt x="78" y="79"/>
                    <a:pt x="81" y="65"/>
                  </a:cubicBezTo>
                  <a:cubicBezTo>
                    <a:pt x="83" y="53"/>
                    <a:pt x="83" y="46"/>
                    <a:pt x="81" y="43"/>
                  </a:cubicBezTo>
                  <a:cubicBezTo>
                    <a:pt x="80" y="42"/>
                    <a:pt x="80" y="42"/>
                    <a:pt x="80" y="42"/>
                  </a:cubicBezTo>
                  <a:cubicBezTo>
                    <a:pt x="81" y="42"/>
                    <a:pt x="81" y="42"/>
                    <a:pt x="81" y="42"/>
                  </a:cubicBezTo>
                  <a:cubicBezTo>
                    <a:pt x="93" y="47"/>
                    <a:pt x="97" y="58"/>
                    <a:pt x="96" y="68"/>
                  </a:cubicBezTo>
                  <a:cubicBezTo>
                    <a:pt x="96" y="68"/>
                    <a:pt x="96" y="69"/>
                    <a:pt x="96" y="69"/>
                  </a:cubicBezTo>
                  <a:cubicBezTo>
                    <a:pt x="96" y="78"/>
                    <a:pt x="95" y="90"/>
                    <a:pt x="104" y="97"/>
                  </a:cubicBezTo>
                  <a:cubicBezTo>
                    <a:pt x="110" y="100"/>
                    <a:pt x="114" y="102"/>
                    <a:pt x="114" y="106"/>
                  </a:cubicBezTo>
                  <a:cubicBezTo>
                    <a:pt x="113" y="108"/>
                    <a:pt x="114" y="108"/>
                    <a:pt x="114" y="109"/>
                  </a:cubicBezTo>
                  <a:cubicBezTo>
                    <a:pt x="115" y="110"/>
                    <a:pt x="115" y="110"/>
                    <a:pt x="115" y="110"/>
                  </a:cubicBezTo>
                  <a:cubicBezTo>
                    <a:pt x="116" y="112"/>
                    <a:pt x="116" y="113"/>
                    <a:pt x="115" y="115"/>
                  </a:cubicBezTo>
                  <a:cubicBezTo>
                    <a:pt x="114" y="117"/>
                    <a:pt x="114" y="118"/>
                    <a:pt x="115" y="120"/>
                  </a:cubicBezTo>
                  <a:cubicBezTo>
                    <a:pt x="115" y="120"/>
                    <a:pt x="115" y="120"/>
                    <a:pt x="115" y="120"/>
                  </a:cubicBezTo>
                  <a:cubicBezTo>
                    <a:pt x="116" y="122"/>
                    <a:pt x="116" y="124"/>
                    <a:pt x="115" y="126"/>
                  </a:cubicBezTo>
                  <a:cubicBezTo>
                    <a:pt x="114" y="128"/>
                    <a:pt x="114" y="128"/>
                    <a:pt x="115" y="129"/>
                  </a:cubicBezTo>
                  <a:cubicBezTo>
                    <a:pt x="115" y="130"/>
                    <a:pt x="115" y="130"/>
                    <a:pt x="115" y="130"/>
                  </a:cubicBezTo>
                  <a:cubicBezTo>
                    <a:pt x="116" y="131"/>
                    <a:pt x="117" y="133"/>
                    <a:pt x="116" y="134"/>
                  </a:cubicBezTo>
                  <a:cubicBezTo>
                    <a:pt x="116" y="134"/>
                    <a:pt x="116" y="134"/>
                    <a:pt x="116" y="135"/>
                  </a:cubicBezTo>
                  <a:cubicBezTo>
                    <a:pt x="116" y="136"/>
                    <a:pt x="116" y="136"/>
                    <a:pt x="116" y="136"/>
                  </a:cubicBezTo>
                  <a:cubicBezTo>
                    <a:pt x="117" y="136"/>
                    <a:pt x="117" y="137"/>
                    <a:pt x="116" y="138"/>
                  </a:cubicBezTo>
                  <a:cubicBezTo>
                    <a:pt x="116" y="138"/>
                    <a:pt x="116" y="138"/>
                    <a:pt x="116" y="138"/>
                  </a:cubicBezTo>
                  <a:cubicBezTo>
                    <a:pt x="116" y="139"/>
                    <a:pt x="116" y="139"/>
                    <a:pt x="116" y="139"/>
                  </a:cubicBezTo>
                  <a:cubicBezTo>
                    <a:pt x="117" y="140"/>
                    <a:pt x="117" y="141"/>
                    <a:pt x="117" y="143"/>
                  </a:cubicBezTo>
                  <a:cubicBezTo>
                    <a:pt x="117" y="144"/>
                    <a:pt x="117" y="144"/>
                    <a:pt x="117" y="144"/>
                  </a:cubicBezTo>
                  <a:cubicBezTo>
                    <a:pt x="117" y="146"/>
                    <a:pt x="116" y="150"/>
                    <a:pt x="113" y="150"/>
                  </a:cubicBezTo>
                  <a:cubicBezTo>
                    <a:pt x="112" y="150"/>
                    <a:pt x="112" y="150"/>
                    <a:pt x="112" y="150"/>
                  </a:cubicBezTo>
                  <a:cubicBezTo>
                    <a:pt x="107" y="149"/>
                    <a:pt x="106" y="145"/>
                    <a:pt x="104" y="138"/>
                  </a:cubicBezTo>
                  <a:cubicBezTo>
                    <a:pt x="103" y="135"/>
                    <a:pt x="102" y="134"/>
                    <a:pt x="101" y="134"/>
                  </a:cubicBezTo>
                  <a:cubicBezTo>
                    <a:pt x="100" y="134"/>
                    <a:pt x="100" y="134"/>
                    <a:pt x="100" y="135"/>
                  </a:cubicBezTo>
                  <a:cubicBezTo>
                    <a:pt x="98" y="136"/>
                    <a:pt x="98" y="144"/>
                    <a:pt x="99" y="150"/>
                  </a:cubicBezTo>
                  <a:cubicBezTo>
                    <a:pt x="99" y="151"/>
                    <a:pt x="100" y="152"/>
                    <a:pt x="101" y="153"/>
                  </a:cubicBezTo>
                  <a:cubicBezTo>
                    <a:pt x="102" y="154"/>
                    <a:pt x="104" y="155"/>
                    <a:pt x="103" y="157"/>
                  </a:cubicBezTo>
                  <a:cubicBezTo>
                    <a:pt x="101" y="160"/>
                    <a:pt x="101" y="162"/>
                    <a:pt x="103" y="163"/>
                  </a:cubicBezTo>
                  <a:cubicBezTo>
                    <a:pt x="104" y="164"/>
                    <a:pt x="106" y="165"/>
                    <a:pt x="105" y="168"/>
                  </a:cubicBezTo>
                  <a:cubicBezTo>
                    <a:pt x="105" y="170"/>
                    <a:pt x="105" y="170"/>
                    <a:pt x="107" y="172"/>
                  </a:cubicBezTo>
                  <a:cubicBezTo>
                    <a:pt x="109" y="174"/>
                    <a:pt x="110" y="176"/>
                    <a:pt x="109" y="179"/>
                  </a:cubicBezTo>
                  <a:cubicBezTo>
                    <a:pt x="108" y="181"/>
                    <a:pt x="108" y="182"/>
                    <a:pt x="109" y="183"/>
                  </a:cubicBezTo>
                  <a:cubicBezTo>
                    <a:pt x="110" y="184"/>
                    <a:pt x="111" y="184"/>
                    <a:pt x="111" y="185"/>
                  </a:cubicBezTo>
                  <a:cubicBezTo>
                    <a:pt x="111" y="186"/>
                    <a:pt x="111" y="186"/>
                    <a:pt x="110" y="187"/>
                  </a:cubicBezTo>
                  <a:cubicBezTo>
                    <a:pt x="109" y="188"/>
                    <a:pt x="109" y="188"/>
                    <a:pt x="109" y="189"/>
                  </a:cubicBezTo>
                  <a:cubicBezTo>
                    <a:pt x="109" y="190"/>
                    <a:pt x="109" y="190"/>
                    <a:pt x="110" y="191"/>
                  </a:cubicBezTo>
                  <a:cubicBezTo>
                    <a:pt x="111" y="191"/>
                    <a:pt x="112" y="192"/>
                    <a:pt x="112" y="193"/>
                  </a:cubicBezTo>
                  <a:cubicBezTo>
                    <a:pt x="112" y="193"/>
                    <a:pt x="111" y="194"/>
                    <a:pt x="111" y="194"/>
                  </a:cubicBezTo>
                  <a:cubicBezTo>
                    <a:pt x="110" y="195"/>
                    <a:pt x="109" y="196"/>
                    <a:pt x="109" y="197"/>
                  </a:cubicBezTo>
                  <a:cubicBezTo>
                    <a:pt x="109" y="197"/>
                    <a:pt x="109" y="197"/>
                    <a:pt x="110" y="198"/>
                  </a:cubicBezTo>
                  <a:cubicBezTo>
                    <a:pt x="111" y="198"/>
                    <a:pt x="111" y="198"/>
                    <a:pt x="111" y="198"/>
                  </a:cubicBezTo>
                  <a:cubicBezTo>
                    <a:pt x="111" y="198"/>
                    <a:pt x="111" y="198"/>
                    <a:pt x="111" y="198"/>
                  </a:cubicBezTo>
                  <a:cubicBezTo>
                    <a:pt x="110" y="198"/>
                    <a:pt x="110" y="197"/>
                    <a:pt x="110" y="197"/>
                  </a:cubicBezTo>
                  <a:cubicBezTo>
                    <a:pt x="110" y="196"/>
                    <a:pt x="110" y="196"/>
                    <a:pt x="112" y="195"/>
                  </a:cubicBezTo>
                  <a:cubicBezTo>
                    <a:pt x="112" y="194"/>
                    <a:pt x="112" y="194"/>
                    <a:pt x="112" y="193"/>
                  </a:cubicBezTo>
                  <a:cubicBezTo>
                    <a:pt x="112" y="192"/>
                    <a:pt x="112" y="191"/>
                    <a:pt x="111" y="191"/>
                  </a:cubicBezTo>
                  <a:cubicBezTo>
                    <a:pt x="111" y="191"/>
                    <a:pt x="111" y="191"/>
                    <a:pt x="111" y="191"/>
                  </a:cubicBezTo>
                  <a:cubicBezTo>
                    <a:pt x="110" y="190"/>
                    <a:pt x="110" y="190"/>
                    <a:pt x="110" y="189"/>
                  </a:cubicBezTo>
                  <a:cubicBezTo>
                    <a:pt x="110" y="189"/>
                    <a:pt x="110" y="188"/>
                    <a:pt x="111" y="187"/>
                  </a:cubicBezTo>
                  <a:cubicBezTo>
                    <a:pt x="112" y="186"/>
                    <a:pt x="112" y="185"/>
                    <a:pt x="111" y="184"/>
                  </a:cubicBezTo>
                  <a:cubicBezTo>
                    <a:pt x="111" y="183"/>
                    <a:pt x="111" y="183"/>
                    <a:pt x="111" y="183"/>
                  </a:cubicBezTo>
                  <a:cubicBezTo>
                    <a:pt x="109" y="181"/>
                    <a:pt x="109" y="181"/>
                    <a:pt x="110" y="178"/>
                  </a:cubicBezTo>
                  <a:cubicBezTo>
                    <a:pt x="110" y="176"/>
                    <a:pt x="110" y="175"/>
                    <a:pt x="108" y="173"/>
                  </a:cubicBezTo>
                  <a:cubicBezTo>
                    <a:pt x="107" y="172"/>
                    <a:pt x="107" y="172"/>
                    <a:pt x="107" y="172"/>
                  </a:cubicBezTo>
                  <a:cubicBezTo>
                    <a:pt x="106" y="171"/>
                    <a:pt x="105" y="170"/>
                    <a:pt x="106" y="169"/>
                  </a:cubicBezTo>
                  <a:cubicBezTo>
                    <a:pt x="106" y="169"/>
                    <a:pt x="106" y="169"/>
                    <a:pt x="106" y="169"/>
                  </a:cubicBezTo>
                  <a:cubicBezTo>
                    <a:pt x="106" y="167"/>
                    <a:pt x="107" y="166"/>
                    <a:pt x="105" y="164"/>
                  </a:cubicBezTo>
                  <a:cubicBezTo>
                    <a:pt x="105" y="163"/>
                    <a:pt x="104" y="163"/>
                    <a:pt x="104" y="163"/>
                  </a:cubicBezTo>
                  <a:cubicBezTo>
                    <a:pt x="103" y="162"/>
                    <a:pt x="102" y="161"/>
                    <a:pt x="103" y="159"/>
                  </a:cubicBezTo>
                  <a:cubicBezTo>
                    <a:pt x="103" y="159"/>
                    <a:pt x="103" y="158"/>
                    <a:pt x="104" y="158"/>
                  </a:cubicBezTo>
                  <a:cubicBezTo>
                    <a:pt x="104" y="156"/>
                    <a:pt x="105" y="155"/>
                    <a:pt x="102" y="152"/>
                  </a:cubicBezTo>
                  <a:cubicBezTo>
                    <a:pt x="98" y="149"/>
                    <a:pt x="99" y="145"/>
                    <a:pt x="99" y="139"/>
                  </a:cubicBezTo>
                  <a:cubicBezTo>
                    <a:pt x="99" y="137"/>
                    <a:pt x="100" y="135"/>
                    <a:pt x="101" y="135"/>
                  </a:cubicBezTo>
                  <a:cubicBezTo>
                    <a:pt x="102" y="135"/>
                    <a:pt x="103" y="137"/>
                    <a:pt x="104" y="140"/>
                  </a:cubicBezTo>
                  <a:cubicBezTo>
                    <a:pt x="105" y="146"/>
                    <a:pt x="108" y="150"/>
                    <a:pt x="112" y="150"/>
                  </a:cubicBezTo>
                  <a:cubicBezTo>
                    <a:pt x="113" y="150"/>
                    <a:pt x="113" y="150"/>
                    <a:pt x="113" y="150"/>
                  </a:cubicBezTo>
                  <a:cubicBezTo>
                    <a:pt x="113" y="150"/>
                    <a:pt x="113" y="150"/>
                    <a:pt x="113" y="150"/>
                  </a:cubicBezTo>
                  <a:cubicBezTo>
                    <a:pt x="114" y="150"/>
                    <a:pt x="115" y="150"/>
                    <a:pt x="116" y="149"/>
                  </a:cubicBezTo>
                  <a:cubicBezTo>
                    <a:pt x="117" y="148"/>
                    <a:pt x="118" y="146"/>
                    <a:pt x="117" y="144"/>
                  </a:cubicBezTo>
                  <a:cubicBezTo>
                    <a:pt x="117" y="142"/>
                    <a:pt x="117" y="141"/>
                    <a:pt x="117" y="141"/>
                  </a:cubicBezTo>
                  <a:cubicBezTo>
                    <a:pt x="117" y="140"/>
                    <a:pt x="117" y="140"/>
                    <a:pt x="117" y="139"/>
                  </a:cubicBezTo>
                  <a:cubicBezTo>
                    <a:pt x="118" y="138"/>
                    <a:pt x="118" y="137"/>
                    <a:pt x="117" y="136"/>
                  </a:cubicBezTo>
                  <a:cubicBezTo>
                    <a:pt x="117" y="135"/>
                    <a:pt x="116" y="134"/>
                    <a:pt x="117" y="133"/>
                  </a:cubicBezTo>
                  <a:cubicBezTo>
                    <a:pt x="117" y="133"/>
                    <a:pt x="117" y="133"/>
                    <a:pt x="117" y="133"/>
                  </a:cubicBezTo>
                  <a:cubicBezTo>
                    <a:pt x="118" y="132"/>
                    <a:pt x="118" y="132"/>
                    <a:pt x="117" y="131"/>
                  </a:cubicBezTo>
                  <a:cubicBezTo>
                    <a:pt x="117" y="131"/>
                    <a:pt x="117" y="131"/>
                    <a:pt x="117" y="131"/>
                  </a:cubicBezTo>
                  <a:cubicBezTo>
                    <a:pt x="116" y="129"/>
                    <a:pt x="116" y="129"/>
                    <a:pt x="116" y="127"/>
                  </a:cubicBezTo>
                  <a:cubicBezTo>
                    <a:pt x="117" y="127"/>
                    <a:pt x="117" y="127"/>
                    <a:pt x="117" y="127"/>
                  </a:cubicBezTo>
                  <a:cubicBezTo>
                    <a:pt x="117" y="125"/>
                    <a:pt x="118" y="124"/>
                    <a:pt x="117" y="122"/>
                  </a:cubicBezTo>
                  <a:cubicBezTo>
                    <a:pt x="115" y="119"/>
                    <a:pt x="115" y="118"/>
                    <a:pt x="116" y="116"/>
                  </a:cubicBezTo>
                  <a:cubicBezTo>
                    <a:pt x="117" y="116"/>
                    <a:pt x="117" y="116"/>
                    <a:pt x="117" y="116"/>
                  </a:cubicBezTo>
                  <a:cubicBezTo>
                    <a:pt x="118" y="114"/>
                    <a:pt x="118" y="114"/>
                    <a:pt x="116" y="111"/>
                  </a:cubicBezTo>
                  <a:cubicBezTo>
                    <a:pt x="114" y="107"/>
                    <a:pt x="114" y="106"/>
                    <a:pt x="116" y="104"/>
                  </a:cubicBezTo>
                  <a:cubicBezTo>
                    <a:pt x="117" y="104"/>
                    <a:pt x="117" y="104"/>
                    <a:pt x="117" y="104"/>
                  </a:cubicBezTo>
                  <a:cubicBezTo>
                    <a:pt x="118" y="101"/>
                    <a:pt x="117" y="96"/>
                    <a:pt x="110" y="90"/>
                  </a:cubicBezTo>
                  <a:cubicBezTo>
                    <a:pt x="103" y="81"/>
                    <a:pt x="102" y="78"/>
                    <a:pt x="101" y="71"/>
                  </a:cubicBezTo>
                  <a:cubicBezTo>
                    <a:pt x="101" y="69"/>
                    <a:pt x="101" y="66"/>
                    <a:pt x="100" y="64"/>
                  </a:cubicBezTo>
                  <a:cubicBezTo>
                    <a:pt x="98" y="50"/>
                    <a:pt x="91" y="46"/>
                    <a:pt x="78" y="40"/>
                  </a:cubicBezTo>
                  <a:cubicBezTo>
                    <a:pt x="66" y="34"/>
                    <a:pt x="65" y="26"/>
                    <a:pt x="64" y="19"/>
                  </a:cubicBezTo>
                  <a:cubicBezTo>
                    <a:pt x="64" y="17"/>
                    <a:pt x="64" y="15"/>
                    <a:pt x="63" y="14"/>
                  </a:cubicBezTo>
                  <a:cubicBezTo>
                    <a:pt x="61" y="9"/>
                    <a:pt x="57" y="6"/>
                    <a:pt x="51" y="6"/>
                  </a:cubicBezTo>
                  <a:cubicBezTo>
                    <a:pt x="49" y="6"/>
                    <a:pt x="47" y="6"/>
                    <a:pt x="45" y="7"/>
                  </a:cubicBezTo>
                  <a:cubicBezTo>
                    <a:pt x="44" y="7"/>
                    <a:pt x="42" y="8"/>
                    <a:pt x="41" y="8"/>
                  </a:cubicBezTo>
                  <a:cubicBezTo>
                    <a:pt x="37" y="8"/>
                    <a:pt x="36" y="6"/>
                    <a:pt x="34" y="4"/>
                  </a:cubicBezTo>
                  <a:cubicBezTo>
                    <a:pt x="34" y="4"/>
                    <a:pt x="34" y="4"/>
                    <a:pt x="34" y="4"/>
                  </a:cubicBezTo>
                  <a:cubicBezTo>
                    <a:pt x="32" y="2"/>
                    <a:pt x="31" y="1"/>
                    <a:pt x="26" y="1"/>
                  </a:cubicBezTo>
                  <a:cubicBezTo>
                    <a:pt x="14" y="1"/>
                    <a:pt x="5" y="9"/>
                    <a:pt x="3" y="15"/>
                  </a:cubicBezTo>
                  <a:cubicBezTo>
                    <a:pt x="0" y="21"/>
                    <a:pt x="1" y="28"/>
                    <a:pt x="4" y="33"/>
                  </a:cubicBezTo>
                  <a:cubicBezTo>
                    <a:pt x="6" y="37"/>
                    <a:pt x="11" y="40"/>
                    <a:pt x="17" y="41"/>
                  </a:cubicBezTo>
                  <a:cubicBezTo>
                    <a:pt x="22" y="42"/>
                    <a:pt x="27" y="42"/>
                    <a:pt x="31" y="42"/>
                  </a:cubicBezTo>
                  <a:cubicBezTo>
                    <a:pt x="35" y="41"/>
                    <a:pt x="37" y="39"/>
                    <a:pt x="38" y="38"/>
                  </a:cubicBezTo>
                  <a:cubicBezTo>
                    <a:pt x="37" y="38"/>
                    <a:pt x="37" y="38"/>
                    <a:pt x="37" y="38"/>
                  </a:cubicBezTo>
                  <a:cubicBezTo>
                    <a:pt x="37" y="38"/>
                    <a:pt x="32" y="41"/>
                    <a:pt x="25" y="41"/>
                  </a:cubicBezTo>
                  <a:cubicBezTo>
                    <a:pt x="21" y="41"/>
                    <a:pt x="17" y="40"/>
                    <a:pt x="14" y="39"/>
                  </a:cubicBezTo>
                  <a:cubicBezTo>
                    <a:pt x="8" y="36"/>
                    <a:pt x="5" y="32"/>
                    <a:pt x="3" y="27"/>
                  </a:cubicBezTo>
                  <a:cubicBezTo>
                    <a:pt x="2" y="22"/>
                    <a:pt x="3" y="16"/>
                    <a:pt x="6" y="11"/>
                  </a:cubicBezTo>
                  <a:cubicBezTo>
                    <a:pt x="11" y="5"/>
                    <a:pt x="19" y="1"/>
                    <a:pt x="25" y="1"/>
                  </a:cubicBezTo>
                  <a:cubicBezTo>
                    <a:pt x="28" y="1"/>
                    <a:pt x="31" y="2"/>
                    <a:pt x="33" y="5"/>
                  </a:cubicBezTo>
                  <a:cubicBezTo>
                    <a:pt x="36" y="7"/>
                    <a:pt x="38" y="8"/>
                    <a:pt x="41" y="8"/>
                  </a:cubicBezTo>
                  <a:cubicBezTo>
                    <a:pt x="43" y="8"/>
                    <a:pt x="44" y="8"/>
                    <a:pt x="46" y="7"/>
                  </a:cubicBezTo>
                  <a:cubicBezTo>
                    <a:pt x="47" y="7"/>
                    <a:pt x="49" y="7"/>
                    <a:pt x="50" y="7"/>
                  </a:cubicBezTo>
                  <a:moveTo>
                    <a:pt x="109" y="198"/>
                  </a:moveTo>
                  <a:cubicBezTo>
                    <a:pt x="109" y="199"/>
                    <a:pt x="109" y="199"/>
                    <a:pt x="109" y="200"/>
                  </a:cubicBezTo>
                  <a:cubicBezTo>
                    <a:pt x="110" y="199"/>
                    <a:pt x="110" y="199"/>
                    <a:pt x="110" y="199"/>
                  </a:cubicBezTo>
                  <a:cubicBezTo>
                    <a:pt x="110" y="199"/>
                    <a:pt x="110" y="199"/>
                    <a:pt x="110" y="199"/>
                  </a:cubicBezTo>
                  <a:cubicBezTo>
                    <a:pt x="110" y="199"/>
                    <a:pt x="110" y="199"/>
                    <a:pt x="110" y="198"/>
                  </a:cubicBezTo>
                  <a:cubicBezTo>
                    <a:pt x="109" y="198"/>
                    <a:pt x="109" y="198"/>
                    <a:pt x="109" y="198"/>
                  </a:cubicBezTo>
                  <a:moveTo>
                    <a:pt x="111" y="198"/>
                  </a:moveTo>
                  <a:cubicBezTo>
                    <a:pt x="111" y="199"/>
                    <a:pt x="111" y="199"/>
                    <a:pt x="111" y="199"/>
                  </a:cubicBezTo>
                  <a:cubicBezTo>
                    <a:pt x="111" y="199"/>
                    <a:pt x="111" y="199"/>
                    <a:pt x="110" y="200"/>
                  </a:cubicBezTo>
                  <a:cubicBezTo>
                    <a:pt x="110" y="200"/>
                    <a:pt x="110" y="200"/>
                    <a:pt x="110" y="200"/>
                  </a:cubicBezTo>
                  <a:cubicBezTo>
                    <a:pt x="110" y="200"/>
                    <a:pt x="110" y="200"/>
                    <a:pt x="110" y="200"/>
                  </a:cubicBezTo>
                  <a:cubicBezTo>
                    <a:pt x="111" y="199"/>
                    <a:pt x="111" y="199"/>
                    <a:pt x="111" y="199"/>
                  </a:cubicBezTo>
                  <a:cubicBezTo>
                    <a:pt x="111" y="198"/>
                    <a:pt x="111" y="198"/>
                    <a:pt x="111" y="198"/>
                  </a:cubicBezTo>
                  <a:moveTo>
                    <a:pt x="109" y="190"/>
                  </a:moveTo>
                  <a:cubicBezTo>
                    <a:pt x="109" y="192"/>
                    <a:pt x="109" y="194"/>
                    <a:pt x="109" y="196"/>
                  </a:cubicBezTo>
                  <a:cubicBezTo>
                    <a:pt x="109" y="195"/>
                    <a:pt x="110" y="195"/>
                    <a:pt x="110" y="194"/>
                  </a:cubicBezTo>
                  <a:cubicBezTo>
                    <a:pt x="111" y="193"/>
                    <a:pt x="111" y="193"/>
                    <a:pt x="111" y="193"/>
                  </a:cubicBezTo>
                  <a:cubicBezTo>
                    <a:pt x="111" y="192"/>
                    <a:pt x="111" y="192"/>
                    <a:pt x="110" y="191"/>
                  </a:cubicBezTo>
                  <a:cubicBezTo>
                    <a:pt x="109" y="191"/>
                    <a:pt x="109" y="190"/>
                    <a:pt x="109" y="190"/>
                  </a:cubicBezTo>
                  <a:moveTo>
                    <a:pt x="105" y="171"/>
                  </a:moveTo>
                  <a:cubicBezTo>
                    <a:pt x="107" y="177"/>
                    <a:pt x="108" y="183"/>
                    <a:pt x="108" y="188"/>
                  </a:cubicBezTo>
                  <a:cubicBezTo>
                    <a:pt x="109" y="188"/>
                    <a:pt x="109" y="187"/>
                    <a:pt x="110" y="186"/>
                  </a:cubicBezTo>
                  <a:cubicBezTo>
                    <a:pt x="110" y="186"/>
                    <a:pt x="110" y="186"/>
                    <a:pt x="110" y="185"/>
                  </a:cubicBezTo>
                  <a:cubicBezTo>
                    <a:pt x="110" y="185"/>
                    <a:pt x="110" y="184"/>
                    <a:pt x="109" y="184"/>
                  </a:cubicBezTo>
                  <a:cubicBezTo>
                    <a:pt x="107" y="182"/>
                    <a:pt x="108" y="181"/>
                    <a:pt x="108" y="178"/>
                  </a:cubicBezTo>
                  <a:cubicBezTo>
                    <a:pt x="109" y="176"/>
                    <a:pt x="108" y="175"/>
                    <a:pt x="106" y="173"/>
                  </a:cubicBezTo>
                  <a:cubicBezTo>
                    <a:pt x="106" y="172"/>
                    <a:pt x="105" y="172"/>
                    <a:pt x="105" y="171"/>
                  </a:cubicBezTo>
                  <a:moveTo>
                    <a:pt x="101" y="162"/>
                  </a:moveTo>
                  <a:cubicBezTo>
                    <a:pt x="102" y="164"/>
                    <a:pt x="102" y="165"/>
                    <a:pt x="103" y="167"/>
                  </a:cubicBezTo>
                  <a:cubicBezTo>
                    <a:pt x="103" y="168"/>
                    <a:pt x="104" y="169"/>
                    <a:pt x="104" y="170"/>
                  </a:cubicBezTo>
                  <a:cubicBezTo>
                    <a:pt x="104" y="169"/>
                    <a:pt x="104" y="168"/>
                    <a:pt x="105" y="167"/>
                  </a:cubicBezTo>
                  <a:cubicBezTo>
                    <a:pt x="105" y="165"/>
                    <a:pt x="104" y="164"/>
                    <a:pt x="102" y="163"/>
                  </a:cubicBezTo>
                  <a:cubicBezTo>
                    <a:pt x="102" y="163"/>
                    <a:pt x="102" y="163"/>
                    <a:pt x="101" y="162"/>
                  </a:cubicBezTo>
                  <a:moveTo>
                    <a:pt x="82" y="43"/>
                  </a:moveTo>
                  <a:cubicBezTo>
                    <a:pt x="84" y="47"/>
                    <a:pt x="84" y="54"/>
                    <a:pt x="82" y="65"/>
                  </a:cubicBezTo>
                  <a:cubicBezTo>
                    <a:pt x="79" y="79"/>
                    <a:pt x="79" y="88"/>
                    <a:pt x="88" y="100"/>
                  </a:cubicBezTo>
                  <a:cubicBezTo>
                    <a:pt x="97" y="111"/>
                    <a:pt x="100" y="119"/>
                    <a:pt x="98" y="131"/>
                  </a:cubicBezTo>
                  <a:cubicBezTo>
                    <a:pt x="97" y="145"/>
                    <a:pt x="96" y="150"/>
                    <a:pt x="101" y="162"/>
                  </a:cubicBezTo>
                  <a:cubicBezTo>
                    <a:pt x="101" y="160"/>
                    <a:pt x="101" y="158"/>
                    <a:pt x="102" y="157"/>
                  </a:cubicBezTo>
                  <a:cubicBezTo>
                    <a:pt x="103" y="155"/>
                    <a:pt x="102" y="154"/>
                    <a:pt x="101" y="153"/>
                  </a:cubicBezTo>
                  <a:cubicBezTo>
                    <a:pt x="100" y="152"/>
                    <a:pt x="98" y="151"/>
                    <a:pt x="98" y="150"/>
                  </a:cubicBezTo>
                  <a:cubicBezTo>
                    <a:pt x="98" y="145"/>
                    <a:pt x="97" y="136"/>
                    <a:pt x="99" y="134"/>
                  </a:cubicBezTo>
                  <a:cubicBezTo>
                    <a:pt x="100" y="134"/>
                    <a:pt x="100" y="134"/>
                    <a:pt x="101" y="134"/>
                  </a:cubicBezTo>
                  <a:cubicBezTo>
                    <a:pt x="102" y="134"/>
                    <a:pt x="104" y="135"/>
                    <a:pt x="104" y="138"/>
                  </a:cubicBezTo>
                  <a:cubicBezTo>
                    <a:pt x="106" y="146"/>
                    <a:pt x="108" y="149"/>
                    <a:pt x="112" y="149"/>
                  </a:cubicBezTo>
                  <a:cubicBezTo>
                    <a:pt x="116" y="149"/>
                    <a:pt x="116" y="147"/>
                    <a:pt x="116" y="144"/>
                  </a:cubicBezTo>
                  <a:cubicBezTo>
                    <a:pt x="116" y="143"/>
                    <a:pt x="116" y="143"/>
                    <a:pt x="116" y="143"/>
                  </a:cubicBezTo>
                  <a:cubicBezTo>
                    <a:pt x="116" y="141"/>
                    <a:pt x="116" y="140"/>
                    <a:pt x="116" y="140"/>
                  </a:cubicBezTo>
                  <a:cubicBezTo>
                    <a:pt x="116" y="139"/>
                    <a:pt x="115" y="139"/>
                    <a:pt x="116" y="138"/>
                  </a:cubicBezTo>
                  <a:cubicBezTo>
                    <a:pt x="116" y="137"/>
                    <a:pt x="116" y="137"/>
                    <a:pt x="116" y="137"/>
                  </a:cubicBezTo>
                  <a:cubicBezTo>
                    <a:pt x="116" y="137"/>
                    <a:pt x="116" y="136"/>
                    <a:pt x="116" y="136"/>
                  </a:cubicBezTo>
                  <a:cubicBezTo>
                    <a:pt x="115" y="135"/>
                    <a:pt x="115" y="135"/>
                    <a:pt x="115" y="135"/>
                  </a:cubicBezTo>
                  <a:cubicBezTo>
                    <a:pt x="115" y="135"/>
                    <a:pt x="115" y="134"/>
                    <a:pt x="115" y="133"/>
                  </a:cubicBezTo>
                  <a:cubicBezTo>
                    <a:pt x="116" y="132"/>
                    <a:pt x="116" y="132"/>
                    <a:pt x="115" y="130"/>
                  </a:cubicBezTo>
                  <a:cubicBezTo>
                    <a:pt x="114" y="130"/>
                    <a:pt x="114" y="130"/>
                    <a:pt x="114" y="130"/>
                  </a:cubicBezTo>
                  <a:cubicBezTo>
                    <a:pt x="113" y="129"/>
                    <a:pt x="113" y="128"/>
                    <a:pt x="114" y="126"/>
                  </a:cubicBezTo>
                  <a:cubicBezTo>
                    <a:pt x="115" y="124"/>
                    <a:pt x="115" y="122"/>
                    <a:pt x="114" y="120"/>
                  </a:cubicBezTo>
                  <a:cubicBezTo>
                    <a:pt x="114" y="120"/>
                    <a:pt x="114" y="120"/>
                    <a:pt x="114" y="120"/>
                  </a:cubicBezTo>
                  <a:cubicBezTo>
                    <a:pt x="113" y="118"/>
                    <a:pt x="113" y="117"/>
                    <a:pt x="114" y="115"/>
                  </a:cubicBezTo>
                  <a:cubicBezTo>
                    <a:pt x="116" y="113"/>
                    <a:pt x="115" y="112"/>
                    <a:pt x="114" y="110"/>
                  </a:cubicBezTo>
                  <a:cubicBezTo>
                    <a:pt x="114" y="110"/>
                    <a:pt x="114" y="110"/>
                    <a:pt x="114" y="110"/>
                  </a:cubicBezTo>
                  <a:cubicBezTo>
                    <a:pt x="113" y="109"/>
                    <a:pt x="113" y="108"/>
                    <a:pt x="113" y="106"/>
                  </a:cubicBezTo>
                  <a:cubicBezTo>
                    <a:pt x="113" y="103"/>
                    <a:pt x="111" y="101"/>
                    <a:pt x="104" y="97"/>
                  </a:cubicBezTo>
                  <a:cubicBezTo>
                    <a:pt x="94" y="90"/>
                    <a:pt x="95" y="78"/>
                    <a:pt x="95" y="69"/>
                  </a:cubicBezTo>
                  <a:cubicBezTo>
                    <a:pt x="96" y="69"/>
                    <a:pt x="96" y="68"/>
                    <a:pt x="96" y="68"/>
                  </a:cubicBezTo>
                  <a:cubicBezTo>
                    <a:pt x="96" y="51"/>
                    <a:pt x="86" y="45"/>
                    <a:pt x="82" y="43"/>
                  </a:cubicBezTo>
                </a:path>
              </a:pathLst>
            </a:custGeom>
            <a:solidFill>
              <a:srgbClr val="DA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7" name="Freeform 8560">
              <a:extLst>
                <a:ext uri="{FF2B5EF4-FFF2-40B4-BE49-F238E27FC236}">
                  <a16:creationId xmlns:a16="http://schemas.microsoft.com/office/drawing/2014/main" id="{9EC7ACAE-C42B-4E78-A5F3-76BE08D1A0DF}"/>
                </a:ext>
              </a:extLst>
            </p:cNvPr>
            <p:cNvSpPr>
              <a:spLocks/>
            </p:cNvSpPr>
            <p:nvPr/>
          </p:nvSpPr>
          <p:spPr bwMode="auto">
            <a:xfrm>
              <a:off x="5926138" y="3932238"/>
              <a:ext cx="144463" cy="246063"/>
            </a:xfrm>
            <a:custGeom>
              <a:avLst/>
              <a:gdLst>
                <a:gd name="T0" fmla="*/ 86 w 121"/>
                <a:gd name="T1" fmla="*/ 4 h 207"/>
                <a:gd name="T2" fmla="*/ 55 w 121"/>
                <a:gd name="T3" fmla="*/ 20 h 207"/>
                <a:gd name="T4" fmla="*/ 18 w 121"/>
                <a:gd name="T5" fmla="*/ 71 h 207"/>
                <a:gd name="T6" fmla="*/ 2 w 121"/>
                <a:gd name="T7" fmla="*/ 105 h 207"/>
                <a:gd name="T8" fmla="*/ 1 w 121"/>
                <a:gd name="T9" fmla="*/ 115 h 207"/>
                <a:gd name="T10" fmla="*/ 3 w 121"/>
                <a:gd name="T11" fmla="*/ 130 h 207"/>
                <a:gd name="T12" fmla="*/ 2 w 121"/>
                <a:gd name="T13" fmla="*/ 137 h 207"/>
                <a:gd name="T14" fmla="*/ 6 w 121"/>
                <a:gd name="T15" fmla="*/ 152 h 207"/>
                <a:gd name="T16" fmla="*/ 20 w 121"/>
                <a:gd name="T17" fmla="*/ 141 h 207"/>
                <a:gd name="T18" fmla="*/ 15 w 121"/>
                <a:gd name="T19" fmla="*/ 158 h 207"/>
                <a:gd name="T20" fmla="*/ 13 w 121"/>
                <a:gd name="T21" fmla="*/ 168 h 207"/>
                <a:gd name="T22" fmla="*/ 9 w 121"/>
                <a:gd name="T23" fmla="*/ 178 h 207"/>
                <a:gd name="T24" fmla="*/ 8 w 121"/>
                <a:gd name="T25" fmla="*/ 188 h 207"/>
                <a:gd name="T26" fmla="*/ 7 w 121"/>
                <a:gd name="T27" fmla="*/ 196 h 207"/>
                <a:gd name="T28" fmla="*/ 9 w 121"/>
                <a:gd name="T29" fmla="*/ 203 h 207"/>
                <a:gd name="T30" fmla="*/ 9 w 121"/>
                <a:gd name="T31" fmla="*/ 205 h 207"/>
                <a:gd name="T32" fmla="*/ 9 w 121"/>
                <a:gd name="T33" fmla="*/ 199 h 207"/>
                <a:gd name="T34" fmla="*/ 9 w 121"/>
                <a:gd name="T35" fmla="*/ 192 h 207"/>
                <a:gd name="T36" fmla="*/ 10 w 121"/>
                <a:gd name="T37" fmla="*/ 184 h 207"/>
                <a:gd name="T38" fmla="*/ 12 w 121"/>
                <a:gd name="T39" fmla="*/ 174 h 207"/>
                <a:gd name="T40" fmla="*/ 16 w 121"/>
                <a:gd name="T41" fmla="*/ 165 h 207"/>
                <a:gd name="T42" fmla="*/ 18 w 121"/>
                <a:gd name="T43" fmla="*/ 154 h 207"/>
                <a:gd name="T44" fmla="*/ 18 w 121"/>
                <a:gd name="T45" fmla="*/ 135 h 207"/>
                <a:gd name="T46" fmla="*/ 4 w 121"/>
                <a:gd name="T47" fmla="*/ 149 h 207"/>
                <a:gd name="T48" fmla="*/ 3 w 121"/>
                <a:gd name="T49" fmla="*/ 138 h 207"/>
                <a:gd name="T50" fmla="*/ 4 w 121"/>
                <a:gd name="T51" fmla="*/ 131 h 207"/>
                <a:gd name="T52" fmla="*/ 5 w 121"/>
                <a:gd name="T53" fmla="*/ 121 h 207"/>
                <a:gd name="T54" fmla="*/ 4 w 121"/>
                <a:gd name="T55" fmla="*/ 112 h 207"/>
                <a:gd name="T56" fmla="*/ 12 w 121"/>
                <a:gd name="T57" fmla="*/ 100 h 207"/>
                <a:gd name="T58" fmla="*/ 38 w 121"/>
                <a:gd name="T59" fmla="*/ 43 h 207"/>
                <a:gd name="T60" fmla="*/ 30 w 121"/>
                <a:gd name="T61" fmla="*/ 103 h 207"/>
                <a:gd name="T62" fmla="*/ 13 w 121"/>
                <a:gd name="T63" fmla="*/ 177 h 207"/>
                <a:gd name="T64" fmla="*/ 13 w 121"/>
                <a:gd name="T65" fmla="*/ 203 h 207"/>
                <a:gd name="T66" fmla="*/ 23 w 121"/>
                <a:gd name="T67" fmla="*/ 133 h 207"/>
                <a:gd name="T68" fmla="*/ 40 w 121"/>
                <a:gd name="T69" fmla="*/ 73 h 207"/>
                <a:gd name="T70" fmla="*/ 56 w 121"/>
                <a:gd name="T71" fmla="*/ 24 h 207"/>
                <a:gd name="T72" fmla="*/ 88 w 121"/>
                <a:gd name="T73" fmla="*/ 4 h 207"/>
                <a:gd name="T74" fmla="*/ 116 w 121"/>
                <a:gd name="T75" fmla="*/ 27 h 207"/>
                <a:gd name="T76" fmla="*/ 87 w 121"/>
                <a:gd name="T77" fmla="*/ 43 h 207"/>
                <a:gd name="T78" fmla="*/ 112 w 121"/>
                <a:gd name="T79" fmla="*/ 1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 h="207">
                  <a:moveTo>
                    <a:pt x="112" y="10"/>
                  </a:moveTo>
                  <a:cubicBezTo>
                    <a:pt x="103" y="0"/>
                    <a:pt x="90" y="0"/>
                    <a:pt x="86" y="4"/>
                  </a:cubicBezTo>
                  <a:cubicBezTo>
                    <a:pt x="81" y="11"/>
                    <a:pt x="75" y="8"/>
                    <a:pt x="68" y="7"/>
                  </a:cubicBezTo>
                  <a:cubicBezTo>
                    <a:pt x="60" y="6"/>
                    <a:pt x="57" y="11"/>
                    <a:pt x="55" y="20"/>
                  </a:cubicBezTo>
                  <a:cubicBezTo>
                    <a:pt x="52" y="34"/>
                    <a:pt x="51" y="35"/>
                    <a:pt x="39" y="41"/>
                  </a:cubicBezTo>
                  <a:cubicBezTo>
                    <a:pt x="20" y="51"/>
                    <a:pt x="20" y="57"/>
                    <a:pt x="18" y="71"/>
                  </a:cubicBezTo>
                  <a:cubicBezTo>
                    <a:pt x="16" y="86"/>
                    <a:pt x="9" y="89"/>
                    <a:pt x="5" y="94"/>
                  </a:cubicBezTo>
                  <a:cubicBezTo>
                    <a:pt x="1" y="99"/>
                    <a:pt x="0" y="102"/>
                    <a:pt x="2" y="105"/>
                  </a:cubicBezTo>
                  <a:cubicBezTo>
                    <a:pt x="4" y="108"/>
                    <a:pt x="4" y="108"/>
                    <a:pt x="4" y="110"/>
                  </a:cubicBezTo>
                  <a:cubicBezTo>
                    <a:pt x="3" y="111"/>
                    <a:pt x="1" y="113"/>
                    <a:pt x="1" y="115"/>
                  </a:cubicBezTo>
                  <a:cubicBezTo>
                    <a:pt x="2" y="117"/>
                    <a:pt x="4" y="119"/>
                    <a:pt x="3" y="122"/>
                  </a:cubicBezTo>
                  <a:cubicBezTo>
                    <a:pt x="1" y="127"/>
                    <a:pt x="3" y="129"/>
                    <a:pt x="3" y="130"/>
                  </a:cubicBezTo>
                  <a:cubicBezTo>
                    <a:pt x="2" y="132"/>
                    <a:pt x="1" y="132"/>
                    <a:pt x="1" y="134"/>
                  </a:cubicBezTo>
                  <a:cubicBezTo>
                    <a:pt x="2" y="135"/>
                    <a:pt x="3" y="134"/>
                    <a:pt x="2" y="137"/>
                  </a:cubicBezTo>
                  <a:cubicBezTo>
                    <a:pt x="0" y="139"/>
                    <a:pt x="2" y="140"/>
                    <a:pt x="2" y="142"/>
                  </a:cubicBezTo>
                  <a:cubicBezTo>
                    <a:pt x="1" y="145"/>
                    <a:pt x="0" y="151"/>
                    <a:pt x="6" y="152"/>
                  </a:cubicBezTo>
                  <a:cubicBezTo>
                    <a:pt x="15" y="151"/>
                    <a:pt x="15" y="143"/>
                    <a:pt x="16" y="140"/>
                  </a:cubicBezTo>
                  <a:cubicBezTo>
                    <a:pt x="17" y="136"/>
                    <a:pt x="19" y="135"/>
                    <a:pt x="20" y="141"/>
                  </a:cubicBezTo>
                  <a:cubicBezTo>
                    <a:pt x="20" y="146"/>
                    <a:pt x="19" y="151"/>
                    <a:pt x="17" y="153"/>
                  </a:cubicBezTo>
                  <a:cubicBezTo>
                    <a:pt x="15" y="155"/>
                    <a:pt x="14" y="156"/>
                    <a:pt x="15" y="158"/>
                  </a:cubicBezTo>
                  <a:cubicBezTo>
                    <a:pt x="17" y="161"/>
                    <a:pt x="17" y="162"/>
                    <a:pt x="15" y="164"/>
                  </a:cubicBezTo>
                  <a:cubicBezTo>
                    <a:pt x="13" y="166"/>
                    <a:pt x="12" y="166"/>
                    <a:pt x="13" y="168"/>
                  </a:cubicBezTo>
                  <a:cubicBezTo>
                    <a:pt x="13" y="171"/>
                    <a:pt x="13" y="171"/>
                    <a:pt x="11" y="173"/>
                  </a:cubicBezTo>
                  <a:cubicBezTo>
                    <a:pt x="9" y="176"/>
                    <a:pt x="8" y="176"/>
                    <a:pt x="9" y="178"/>
                  </a:cubicBezTo>
                  <a:cubicBezTo>
                    <a:pt x="9" y="180"/>
                    <a:pt x="10" y="182"/>
                    <a:pt x="8" y="184"/>
                  </a:cubicBezTo>
                  <a:cubicBezTo>
                    <a:pt x="7" y="185"/>
                    <a:pt x="6" y="187"/>
                    <a:pt x="8" y="188"/>
                  </a:cubicBezTo>
                  <a:cubicBezTo>
                    <a:pt x="9" y="189"/>
                    <a:pt x="10" y="190"/>
                    <a:pt x="8" y="191"/>
                  </a:cubicBezTo>
                  <a:cubicBezTo>
                    <a:pt x="6" y="193"/>
                    <a:pt x="6" y="194"/>
                    <a:pt x="7" y="196"/>
                  </a:cubicBezTo>
                  <a:cubicBezTo>
                    <a:pt x="8" y="197"/>
                    <a:pt x="9" y="197"/>
                    <a:pt x="8" y="199"/>
                  </a:cubicBezTo>
                  <a:cubicBezTo>
                    <a:pt x="6" y="201"/>
                    <a:pt x="9" y="201"/>
                    <a:pt x="9" y="203"/>
                  </a:cubicBezTo>
                  <a:cubicBezTo>
                    <a:pt x="9" y="204"/>
                    <a:pt x="9" y="204"/>
                    <a:pt x="9" y="205"/>
                  </a:cubicBezTo>
                  <a:cubicBezTo>
                    <a:pt x="9" y="205"/>
                    <a:pt x="9" y="205"/>
                    <a:pt x="9" y="205"/>
                  </a:cubicBezTo>
                  <a:cubicBezTo>
                    <a:pt x="9" y="202"/>
                    <a:pt x="10" y="202"/>
                    <a:pt x="9" y="201"/>
                  </a:cubicBezTo>
                  <a:cubicBezTo>
                    <a:pt x="8" y="200"/>
                    <a:pt x="8" y="200"/>
                    <a:pt x="9" y="199"/>
                  </a:cubicBezTo>
                  <a:cubicBezTo>
                    <a:pt x="10" y="197"/>
                    <a:pt x="10" y="196"/>
                    <a:pt x="8" y="195"/>
                  </a:cubicBezTo>
                  <a:cubicBezTo>
                    <a:pt x="7" y="194"/>
                    <a:pt x="7" y="193"/>
                    <a:pt x="9" y="192"/>
                  </a:cubicBezTo>
                  <a:cubicBezTo>
                    <a:pt x="10" y="190"/>
                    <a:pt x="10" y="189"/>
                    <a:pt x="9" y="188"/>
                  </a:cubicBezTo>
                  <a:cubicBezTo>
                    <a:pt x="8" y="186"/>
                    <a:pt x="8" y="186"/>
                    <a:pt x="10" y="184"/>
                  </a:cubicBezTo>
                  <a:cubicBezTo>
                    <a:pt x="11" y="183"/>
                    <a:pt x="11" y="181"/>
                    <a:pt x="10" y="179"/>
                  </a:cubicBezTo>
                  <a:cubicBezTo>
                    <a:pt x="10" y="177"/>
                    <a:pt x="10" y="175"/>
                    <a:pt x="12" y="174"/>
                  </a:cubicBezTo>
                  <a:cubicBezTo>
                    <a:pt x="15" y="172"/>
                    <a:pt x="15" y="171"/>
                    <a:pt x="14" y="169"/>
                  </a:cubicBezTo>
                  <a:cubicBezTo>
                    <a:pt x="14" y="167"/>
                    <a:pt x="13" y="166"/>
                    <a:pt x="16" y="165"/>
                  </a:cubicBezTo>
                  <a:cubicBezTo>
                    <a:pt x="18" y="163"/>
                    <a:pt x="19" y="162"/>
                    <a:pt x="17" y="160"/>
                  </a:cubicBezTo>
                  <a:cubicBezTo>
                    <a:pt x="16" y="157"/>
                    <a:pt x="16" y="156"/>
                    <a:pt x="18" y="154"/>
                  </a:cubicBezTo>
                  <a:cubicBezTo>
                    <a:pt x="21" y="152"/>
                    <a:pt x="21" y="151"/>
                    <a:pt x="21" y="144"/>
                  </a:cubicBezTo>
                  <a:cubicBezTo>
                    <a:pt x="21" y="139"/>
                    <a:pt x="21" y="134"/>
                    <a:pt x="18" y="135"/>
                  </a:cubicBezTo>
                  <a:cubicBezTo>
                    <a:pt x="14" y="137"/>
                    <a:pt x="14" y="144"/>
                    <a:pt x="12" y="147"/>
                  </a:cubicBezTo>
                  <a:cubicBezTo>
                    <a:pt x="10" y="151"/>
                    <a:pt x="6" y="151"/>
                    <a:pt x="4" y="149"/>
                  </a:cubicBezTo>
                  <a:cubicBezTo>
                    <a:pt x="2" y="148"/>
                    <a:pt x="2" y="144"/>
                    <a:pt x="3" y="142"/>
                  </a:cubicBezTo>
                  <a:cubicBezTo>
                    <a:pt x="3" y="140"/>
                    <a:pt x="4" y="140"/>
                    <a:pt x="3" y="138"/>
                  </a:cubicBezTo>
                  <a:cubicBezTo>
                    <a:pt x="2" y="136"/>
                    <a:pt x="4" y="136"/>
                    <a:pt x="3" y="134"/>
                  </a:cubicBezTo>
                  <a:cubicBezTo>
                    <a:pt x="3" y="133"/>
                    <a:pt x="2" y="133"/>
                    <a:pt x="4" y="131"/>
                  </a:cubicBezTo>
                  <a:cubicBezTo>
                    <a:pt x="5" y="130"/>
                    <a:pt x="6" y="129"/>
                    <a:pt x="4" y="126"/>
                  </a:cubicBezTo>
                  <a:cubicBezTo>
                    <a:pt x="3" y="124"/>
                    <a:pt x="4" y="124"/>
                    <a:pt x="5" y="121"/>
                  </a:cubicBezTo>
                  <a:cubicBezTo>
                    <a:pt x="6" y="118"/>
                    <a:pt x="5" y="117"/>
                    <a:pt x="4" y="116"/>
                  </a:cubicBezTo>
                  <a:cubicBezTo>
                    <a:pt x="3" y="114"/>
                    <a:pt x="3" y="113"/>
                    <a:pt x="4" y="112"/>
                  </a:cubicBezTo>
                  <a:cubicBezTo>
                    <a:pt x="5" y="110"/>
                    <a:pt x="6" y="109"/>
                    <a:pt x="6" y="107"/>
                  </a:cubicBezTo>
                  <a:cubicBezTo>
                    <a:pt x="5" y="105"/>
                    <a:pt x="7" y="102"/>
                    <a:pt x="12" y="100"/>
                  </a:cubicBezTo>
                  <a:cubicBezTo>
                    <a:pt x="20" y="96"/>
                    <a:pt x="25" y="86"/>
                    <a:pt x="23" y="73"/>
                  </a:cubicBezTo>
                  <a:cubicBezTo>
                    <a:pt x="22" y="60"/>
                    <a:pt x="26" y="48"/>
                    <a:pt x="38" y="43"/>
                  </a:cubicBezTo>
                  <a:cubicBezTo>
                    <a:pt x="36" y="48"/>
                    <a:pt x="35" y="54"/>
                    <a:pt x="37" y="65"/>
                  </a:cubicBezTo>
                  <a:cubicBezTo>
                    <a:pt x="41" y="85"/>
                    <a:pt x="39" y="92"/>
                    <a:pt x="30" y="103"/>
                  </a:cubicBezTo>
                  <a:cubicBezTo>
                    <a:pt x="20" y="115"/>
                    <a:pt x="20" y="122"/>
                    <a:pt x="22" y="138"/>
                  </a:cubicBezTo>
                  <a:cubicBezTo>
                    <a:pt x="24" y="154"/>
                    <a:pt x="17" y="164"/>
                    <a:pt x="13" y="177"/>
                  </a:cubicBezTo>
                  <a:cubicBezTo>
                    <a:pt x="10" y="188"/>
                    <a:pt x="10" y="202"/>
                    <a:pt x="11" y="206"/>
                  </a:cubicBezTo>
                  <a:cubicBezTo>
                    <a:pt x="13" y="207"/>
                    <a:pt x="13" y="205"/>
                    <a:pt x="13" y="203"/>
                  </a:cubicBezTo>
                  <a:cubicBezTo>
                    <a:pt x="12" y="201"/>
                    <a:pt x="11" y="183"/>
                    <a:pt x="18" y="168"/>
                  </a:cubicBezTo>
                  <a:cubicBezTo>
                    <a:pt x="24" y="154"/>
                    <a:pt x="26" y="148"/>
                    <a:pt x="23" y="133"/>
                  </a:cubicBezTo>
                  <a:cubicBezTo>
                    <a:pt x="21" y="117"/>
                    <a:pt x="27" y="110"/>
                    <a:pt x="33" y="102"/>
                  </a:cubicBezTo>
                  <a:cubicBezTo>
                    <a:pt x="38" y="95"/>
                    <a:pt x="42" y="89"/>
                    <a:pt x="40" y="73"/>
                  </a:cubicBezTo>
                  <a:cubicBezTo>
                    <a:pt x="38" y="56"/>
                    <a:pt x="35" y="45"/>
                    <a:pt x="45" y="40"/>
                  </a:cubicBezTo>
                  <a:cubicBezTo>
                    <a:pt x="54" y="35"/>
                    <a:pt x="55" y="32"/>
                    <a:pt x="56" y="24"/>
                  </a:cubicBezTo>
                  <a:cubicBezTo>
                    <a:pt x="58" y="13"/>
                    <a:pt x="62" y="7"/>
                    <a:pt x="72" y="9"/>
                  </a:cubicBezTo>
                  <a:cubicBezTo>
                    <a:pt x="81" y="10"/>
                    <a:pt x="82" y="10"/>
                    <a:pt x="88" y="4"/>
                  </a:cubicBezTo>
                  <a:cubicBezTo>
                    <a:pt x="93" y="0"/>
                    <a:pt x="102" y="4"/>
                    <a:pt x="108" y="9"/>
                  </a:cubicBezTo>
                  <a:cubicBezTo>
                    <a:pt x="114" y="14"/>
                    <a:pt x="118" y="20"/>
                    <a:pt x="116" y="27"/>
                  </a:cubicBezTo>
                  <a:cubicBezTo>
                    <a:pt x="114" y="33"/>
                    <a:pt x="105" y="46"/>
                    <a:pt x="82" y="39"/>
                  </a:cubicBezTo>
                  <a:cubicBezTo>
                    <a:pt x="80" y="39"/>
                    <a:pt x="83" y="42"/>
                    <a:pt x="87" y="43"/>
                  </a:cubicBezTo>
                  <a:cubicBezTo>
                    <a:pt x="99" y="44"/>
                    <a:pt x="109" y="42"/>
                    <a:pt x="114" y="36"/>
                  </a:cubicBezTo>
                  <a:cubicBezTo>
                    <a:pt x="118" y="28"/>
                    <a:pt x="121" y="19"/>
                    <a:pt x="112" y="10"/>
                  </a:cubicBezTo>
                </a:path>
              </a:pathLst>
            </a:custGeom>
            <a:solidFill>
              <a:srgbClr val="F4A0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8" name="Freeform 8561">
              <a:extLst>
                <a:ext uri="{FF2B5EF4-FFF2-40B4-BE49-F238E27FC236}">
                  <a16:creationId xmlns:a16="http://schemas.microsoft.com/office/drawing/2014/main" id="{E5335BA7-98FD-474A-AA57-8C4E44C190A3}"/>
                </a:ext>
              </a:extLst>
            </p:cNvPr>
            <p:cNvSpPr>
              <a:spLocks noEditPoints="1"/>
            </p:cNvSpPr>
            <p:nvPr/>
          </p:nvSpPr>
          <p:spPr bwMode="auto">
            <a:xfrm>
              <a:off x="5926138" y="3933825"/>
              <a:ext cx="144463" cy="244475"/>
            </a:xfrm>
            <a:custGeom>
              <a:avLst/>
              <a:gdLst>
                <a:gd name="T0" fmla="*/ 10 w 122"/>
                <a:gd name="T1" fmla="*/ 197 h 206"/>
                <a:gd name="T2" fmla="*/ 9 w 122"/>
                <a:gd name="T3" fmla="*/ 204 h 206"/>
                <a:gd name="T4" fmla="*/ 8 w 122"/>
                <a:gd name="T5" fmla="*/ 201 h 206"/>
                <a:gd name="T6" fmla="*/ 6 w 122"/>
                <a:gd name="T7" fmla="*/ 193 h 206"/>
                <a:gd name="T8" fmla="*/ 8 w 122"/>
                <a:gd name="T9" fmla="*/ 182 h 206"/>
                <a:gd name="T10" fmla="*/ 15 w 122"/>
                <a:gd name="T11" fmla="*/ 158 h 206"/>
                <a:gd name="T12" fmla="*/ 16 w 122"/>
                <a:gd name="T13" fmla="*/ 139 h 206"/>
                <a:gd name="T14" fmla="*/ 1 w 122"/>
                <a:gd name="T15" fmla="*/ 139 h 206"/>
                <a:gd name="T16" fmla="*/ 2 w 122"/>
                <a:gd name="T17" fmla="*/ 129 h 206"/>
                <a:gd name="T18" fmla="*/ 3 w 122"/>
                <a:gd name="T19" fmla="*/ 110 h 206"/>
                <a:gd name="T20" fmla="*/ 17 w 122"/>
                <a:gd name="T21" fmla="*/ 70 h 206"/>
                <a:gd name="T22" fmla="*/ 73 w 122"/>
                <a:gd name="T23" fmla="*/ 6 h 206"/>
                <a:gd name="T24" fmla="*/ 114 w 122"/>
                <a:gd name="T25" fmla="*/ 35 h 206"/>
                <a:gd name="T26" fmla="*/ 82 w 122"/>
                <a:gd name="T27" fmla="*/ 38 h 206"/>
                <a:gd name="T28" fmla="*/ 93 w 122"/>
                <a:gd name="T29" fmla="*/ 2 h 206"/>
                <a:gd name="T30" fmla="*/ 69 w 122"/>
                <a:gd name="T31" fmla="*/ 8 h 206"/>
                <a:gd name="T32" fmla="*/ 33 w 122"/>
                <a:gd name="T33" fmla="*/ 102 h 206"/>
                <a:gd name="T34" fmla="*/ 13 w 122"/>
                <a:gd name="T35" fmla="*/ 205 h 206"/>
                <a:gd name="T36" fmla="*/ 18 w 122"/>
                <a:gd name="T37" fmla="*/ 167 h 206"/>
                <a:gd name="T38" fmla="*/ 39 w 122"/>
                <a:gd name="T39" fmla="*/ 68 h 206"/>
                <a:gd name="T40" fmla="*/ 79 w 122"/>
                <a:gd name="T41" fmla="*/ 8 h 206"/>
                <a:gd name="T42" fmla="*/ 95 w 122"/>
                <a:gd name="T43" fmla="*/ 40 h 206"/>
                <a:gd name="T44" fmla="*/ 113 w 122"/>
                <a:gd name="T45" fmla="*/ 34 h 206"/>
                <a:gd name="T46" fmla="*/ 73 w 122"/>
                <a:gd name="T47" fmla="*/ 7 h 206"/>
                <a:gd name="T48" fmla="*/ 18 w 122"/>
                <a:gd name="T49" fmla="*/ 70 h 206"/>
                <a:gd name="T50" fmla="*/ 3 w 122"/>
                <a:gd name="T51" fmla="*/ 110 h 206"/>
                <a:gd name="T52" fmla="*/ 3 w 122"/>
                <a:gd name="T53" fmla="*/ 129 h 206"/>
                <a:gd name="T54" fmla="*/ 2 w 122"/>
                <a:gd name="T55" fmla="*/ 138 h 206"/>
                <a:gd name="T56" fmla="*/ 16 w 122"/>
                <a:gd name="T57" fmla="*/ 138 h 206"/>
                <a:gd name="T58" fmla="*/ 16 w 122"/>
                <a:gd name="T59" fmla="*/ 157 h 206"/>
                <a:gd name="T60" fmla="*/ 9 w 122"/>
                <a:gd name="T61" fmla="*/ 183 h 206"/>
                <a:gd name="T62" fmla="*/ 6 w 122"/>
                <a:gd name="T63" fmla="*/ 193 h 206"/>
                <a:gd name="T64" fmla="*/ 8 w 122"/>
                <a:gd name="T65" fmla="*/ 200 h 206"/>
                <a:gd name="T66" fmla="*/ 8 w 122"/>
                <a:gd name="T67" fmla="*/ 194 h 206"/>
                <a:gd name="T68" fmla="*/ 12 w 122"/>
                <a:gd name="T69" fmla="*/ 172 h 206"/>
                <a:gd name="T70" fmla="*/ 17 w 122"/>
                <a:gd name="T71" fmla="*/ 159 h 206"/>
                <a:gd name="T72" fmla="*/ 14 w 122"/>
                <a:gd name="T73" fmla="*/ 141 h 206"/>
                <a:gd name="T74" fmla="*/ 3 w 122"/>
                <a:gd name="T75" fmla="*/ 140 h 206"/>
                <a:gd name="T76" fmla="*/ 4 w 122"/>
                <a:gd name="T77" fmla="*/ 130 h 206"/>
                <a:gd name="T78" fmla="*/ 4 w 122"/>
                <a:gd name="T79" fmla="*/ 115 h 206"/>
                <a:gd name="T80" fmla="*/ 38 w 122"/>
                <a:gd name="T81" fmla="*/ 42 h 206"/>
                <a:gd name="T82" fmla="*/ 30 w 122"/>
                <a:gd name="T83" fmla="*/ 102 h 206"/>
                <a:gd name="T84" fmla="*/ 19 w 122"/>
                <a:gd name="T85" fmla="*/ 134 h 206"/>
                <a:gd name="T86" fmla="*/ 16 w 122"/>
                <a:gd name="T87" fmla="*/ 164 h 206"/>
                <a:gd name="T88" fmla="*/ 11 w 122"/>
                <a:gd name="T89" fmla="*/ 178 h 206"/>
                <a:gd name="T90" fmla="*/ 10 w 122"/>
                <a:gd name="T91" fmla="*/ 196 h 206"/>
                <a:gd name="T92" fmla="*/ 37 w 122"/>
                <a:gd name="T93" fmla="*/ 64 h 206"/>
                <a:gd name="T94" fmla="*/ 4 w 122"/>
                <a:gd name="T95" fmla="*/ 111 h 206"/>
                <a:gd name="T96" fmla="*/ 5 w 122"/>
                <a:gd name="T97" fmla="*/ 125 h 206"/>
                <a:gd name="T98" fmla="*/ 3 w 122"/>
                <a:gd name="T99" fmla="*/ 137 h 206"/>
                <a:gd name="T100" fmla="*/ 12 w 122"/>
                <a:gd name="T101" fmla="*/ 14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2" h="206">
                  <a:moveTo>
                    <a:pt x="12" y="206"/>
                  </a:moveTo>
                  <a:cubicBezTo>
                    <a:pt x="12" y="206"/>
                    <a:pt x="11" y="205"/>
                    <a:pt x="10" y="205"/>
                  </a:cubicBezTo>
                  <a:cubicBezTo>
                    <a:pt x="10" y="205"/>
                    <a:pt x="10" y="205"/>
                    <a:pt x="10" y="205"/>
                  </a:cubicBezTo>
                  <a:cubicBezTo>
                    <a:pt x="10" y="205"/>
                    <a:pt x="10" y="205"/>
                    <a:pt x="10" y="205"/>
                  </a:cubicBezTo>
                  <a:cubicBezTo>
                    <a:pt x="10" y="203"/>
                    <a:pt x="10" y="200"/>
                    <a:pt x="10" y="197"/>
                  </a:cubicBezTo>
                  <a:cubicBezTo>
                    <a:pt x="10" y="198"/>
                    <a:pt x="10" y="198"/>
                    <a:pt x="10" y="198"/>
                  </a:cubicBezTo>
                  <a:cubicBezTo>
                    <a:pt x="9" y="198"/>
                    <a:pt x="9" y="198"/>
                    <a:pt x="9" y="198"/>
                  </a:cubicBezTo>
                  <a:cubicBezTo>
                    <a:pt x="9" y="199"/>
                    <a:pt x="9" y="199"/>
                    <a:pt x="9" y="199"/>
                  </a:cubicBezTo>
                  <a:cubicBezTo>
                    <a:pt x="10" y="200"/>
                    <a:pt x="10" y="201"/>
                    <a:pt x="10" y="202"/>
                  </a:cubicBezTo>
                  <a:cubicBezTo>
                    <a:pt x="10" y="202"/>
                    <a:pt x="9" y="203"/>
                    <a:pt x="9" y="204"/>
                  </a:cubicBezTo>
                  <a:cubicBezTo>
                    <a:pt x="9" y="204"/>
                    <a:pt x="9" y="204"/>
                    <a:pt x="9" y="204"/>
                  </a:cubicBezTo>
                  <a:cubicBezTo>
                    <a:pt x="9" y="204"/>
                    <a:pt x="9" y="204"/>
                    <a:pt x="9" y="204"/>
                  </a:cubicBezTo>
                  <a:cubicBezTo>
                    <a:pt x="9" y="204"/>
                    <a:pt x="9" y="204"/>
                    <a:pt x="9" y="204"/>
                  </a:cubicBezTo>
                  <a:cubicBezTo>
                    <a:pt x="8" y="203"/>
                    <a:pt x="8" y="203"/>
                    <a:pt x="9" y="202"/>
                  </a:cubicBezTo>
                  <a:cubicBezTo>
                    <a:pt x="9" y="201"/>
                    <a:pt x="8" y="201"/>
                    <a:pt x="8" y="201"/>
                  </a:cubicBezTo>
                  <a:cubicBezTo>
                    <a:pt x="7" y="200"/>
                    <a:pt x="7" y="199"/>
                    <a:pt x="8" y="198"/>
                  </a:cubicBezTo>
                  <a:cubicBezTo>
                    <a:pt x="8" y="197"/>
                    <a:pt x="8" y="197"/>
                    <a:pt x="8" y="196"/>
                  </a:cubicBezTo>
                  <a:cubicBezTo>
                    <a:pt x="8" y="196"/>
                    <a:pt x="8" y="196"/>
                    <a:pt x="7" y="196"/>
                  </a:cubicBezTo>
                  <a:cubicBezTo>
                    <a:pt x="7" y="195"/>
                    <a:pt x="7" y="195"/>
                    <a:pt x="7" y="195"/>
                  </a:cubicBezTo>
                  <a:cubicBezTo>
                    <a:pt x="6" y="194"/>
                    <a:pt x="6" y="194"/>
                    <a:pt x="6" y="193"/>
                  </a:cubicBezTo>
                  <a:cubicBezTo>
                    <a:pt x="6" y="192"/>
                    <a:pt x="7" y="191"/>
                    <a:pt x="8" y="190"/>
                  </a:cubicBezTo>
                  <a:cubicBezTo>
                    <a:pt x="8" y="190"/>
                    <a:pt x="9" y="189"/>
                    <a:pt x="9" y="189"/>
                  </a:cubicBezTo>
                  <a:cubicBezTo>
                    <a:pt x="9" y="188"/>
                    <a:pt x="8" y="188"/>
                    <a:pt x="7" y="187"/>
                  </a:cubicBezTo>
                  <a:cubicBezTo>
                    <a:pt x="6" y="186"/>
                    <a:pt x="7" y="184"/>
                    <a:pt x="8" y="183"/>
                  </a:cubicBezTo>
                  <a:cubicBezTo>
                    <a:pt x="8" y="182"/>
                    <a:pt x="8" y="182"/>
                    <a:pt x="8" y="182"/>
                  </a:cubicBezTo>
                  <a:cubicBezTo>
                    <a:pt x="9" y="181"/>
                    <a:pt x="9" y="179"/>
                    <a:pt x="8" y="177"/>
                  </a:cubicBezTo>
                  <a:cubicBezTo>
                    <a:pt x="8" y="175"/>
                    <a:pt x="8" y="174"/>
                    <a:pt x="11" y="172"/>
                  </a:cubicBezTo>
                  <a:cubicBezTo>
                    <a:pt x="13" y="170"/>
                    <a:pt x="13" y="170"/>
                    <a:pt x="13" y="167"/>
                  </a:cubicBezTo>
                  <a:cubicBezTo>
                    <a:pt x="12" y="165"/>
                    <a:pt x="12" y="164"/>
                    <a:pt x="15" y="162"/>
                  </a:cubicBezTo>
                  <a:cubicBezTo>
                    <a:pt x="17" y="160"/>
                    <a:pt x="17" y="160"/>
                    <a:pt x="15" y="158"/>
                  </a:cubicBezTo>
                  <a:cubicBezTo>
                    <a:pt x="15" y="157"/>
                    <a:pt x="15" y="157"/>
                    <a:pt x="15" y="157"/>
                  </a:cubicBezTo>
                  <a:cubicBezTo>
                    <a:pt x="14" y="155"/>
                    <a:pt x="14" y="154"/>
                    <a:pt x="17" y="152"/>
                  </a:cubicBezTo>
                  <a:cubicBezTo>
                    <a:pt x="19" y="150"/>
                    <a:pt x="20" y="145"/>
                    <a:pt x="19" y="140"/>
                  </a:cubicBezTo>
                  <a:cubicBezTo>
                    <a:pt x="19" y="136"/>
                    <a:pt x="18" y="136"/>
                    <a:pt x="18" y="136"/>
                  </a:cubicBezTo>
                  <a:cubicBezTo>
                    <a:pt x="18" y="136"/>
                    <a:pt x="17" y="137"/>
                    <a:pt x="16" y="139"/>
                  </a:cubicBezTo>
                  <a:cubicBezTo>
                    <a:pt x="16" y="139"/>
                    <a:pt x="16" y="140"/>
                    <a:pt x="16" y="141"/>
                  </a:cubicBezTo>
                  <a:cubicBezTo>
                    <a:pt x="15" y="145"/>
                    <a:pt x="14" y="151"/>
                    <a:pt x="6" y="151"/>
                  </a:cubicBezTo>
                  <a:cubicBezTo>
                    <a:pt x="4" y="151"/>
                    <a:pt x="3" y="150"/>
                    <a:pt x="2" y="149"/>
                  </a:cubicBezTo>
                  <a:cubicBezTo>
                    <a:pt x="0" y="147"/>
                    <a:pt x="1" y="144"/>
                    <a:pt x="1" y="141"/>
                  </a:cubicBezTo>
                  <a:cubicBezTo>
                    <a:pt x="2" y="140"/>
                    <a:pt x="1" y="139"/>
                    <a:pt x="1" y="139"/>
                  </a:cubicBezTo>
                  <a:cubicBezTo>
                    <a:pt x="1" y="138"/>
                    <a:pt x="1" y="137"/>
                    <a:pt x="1" y="136"/>
                  </a:cubicBezTo>
                  <a:cubicBezTo>
                    <a:pt x="2" y="134"/>
                    <a:pt x="2" y="134"/>
                    <a:pt x="1" y="133"/>
                  </a:cubicBezTo>
                  <a:cubicBezTo>
                    <a:pt x="1" y="133"/>
                    <a:pt x="1" y="133"/>
                    <a:pt x="1" y="133"/>
                  </a:cubicBezTo>
                  <a:cubicBezTo>
                    <a:pt x="1" y="132"/>
                    <a:pt x="1" y="131"/>
                    <a:pt x="1" y="131"/>
                  </a:cubicBezTo>
                  <a:cubicBezTo>
                    <a:pt x="2" y="130"/>
                    <a:pt x="2" y="130"/>
                    <a:pt x="2" y="129"/>
                  </a:cubicBezTo>
                  <a:cubicBezTo>
                    <a:pt x="2" y="129"/>
                    <a:pt x="2" y="128"/>
                    <a:pt x="2" y="127"/>
                  </a:cubicBezTo>
                  <a:cubicBezTo>
                    <a:pt x="2" y="126"/>
                    <a:pt x="1" y="124"/>
                    <a:pt x="2" y="121"/>
                  </a:cubicBezTo>
                  <a:cubicBezTo>
                    <a:pt x="3" y="119"/>
                    <a:pt x="3" y="117"/>
                    <a:pt x="2" y="116"/>
                  </a:cubicBezTo>
                  <a:cubicBezTo>
                    <a:pt x="2" y="115"/>
                    <a:pt x="1" y="115"/>
                    <a:pt x="1" y="114"/>
                  </a:cubicBezTo>
                  <a:cubicBezTo>
                    <a:pt x="1" y="112"/>
                    <a:pt x="2" y="111"/>
                    <a:pt x="3" y="110"/>
                  </a:cubicBezTo>
                  <a:cubicBezTo>
                    <a:pt x="3" y="109"/>
                    <a:pt x="3" y="109"/>
                    <a:pt x="4" y="108"/>
                  </a:cubicBezTo>
                  <a:cubicBezTo>
                    <a:pt x="4" y="107"/>
                    <a:pt x="4" y="107"/>
                    <a:pt x="2" y="104"/>
                  </a:cubicBezTo>
                  <a:cubicBezTo>
                    <a:pt x="0" y="102"/>
                    <a:pt x="1" y="98"/>
                    <a:pt x="5" y="93"/>
                  </a:cubicBezTo>
                  <a:cubicBezTo>
                    <a:pt x="6" y="91"/>
                    <a:pt x="7" y="90"/>
                    <a:pt x="8" y="89"/>
                  </a:cubicBezTo>
                  <a:cubicBezTo>
                    <a:pt x="12" y="85"/>
                    <a:pt x="16" y="81"/>
                    <a:pt x="17" y="70"/>
                  </a:cubicBezTo>
                  <a:cubicBezTo>
                    <a:pt x="19" y="56"/>
                    <a:pt x="20" y="50"/>
                    <a:pt x="39" y="40"/>
                  </a:cubicBezTo>
                  <a:cubicBezTo>
                    <a:pt x="51" y="33"/>
                    <a:pt x="52" y="32"/>
                    <a:pt x="54" y="19"/>
                  </a:cubicBezTo>
                  <a:cubicBezTo>
                    <a:pt x="57" y="7"/>
                    <a:pt x="62" y="5"/>
                    <a:pt x="67" y="5"/>
                  </a:cubicBezTo>
                  <a:cubicBezTo>
                    <a:pt x="68" y="5"/>
                    <a:pt x="68" y="5"/>
                    <a:pt x="68" y="5"/>
                  </a:cubicBezTo>
                  <a:cubicBezTo>
                    <a:pt x="70" y="6"/>
                    <a:pt x="71" y="6"/>
                    <a:pt x="73" y="6"/>
                  </a:cubicBezTo>
                  <a:cubicBezTo>
                    <a:pt x="75" y="7"/>
                    <a:pt x="76" y="7"/>
                    <a:pt x="78" y="7"/>
                  </a:cubicBezTo>
                  <a:cubicBezTo>
                    <a:pt x="81" y="7"/>
                    <a:pt x="83" y="6"/>
                    <a:pt x="85" y="3"/>
                  </a:cubicBezTo>
                  <a:cubicBezTo>
                    <a:pt x="87" y="1"/>
                    <a:pt x="90" y="0"/>
                    <a:pt x="93" y="0"/>
                  </a:cubicBezTo>
                  <a:cubicBezTo>
                    <a:pt x="100" y="0"/>
                    <a:pt x="107" y="3"/>
                    <a:pt x="113" y="9"/>
                  </a:cubicBezTo>
                  <a:cubicBezTo>
                    <a:pt x="122" y="18"/>
                    <a:pt x="118" y="28"/>
                    <a:pt x="114" y="35"/>
                  </a:cubicBezTo>
                  <a:cubicBezTo>
                    <a:pt x="111" y="40"/>
                    <a:pt x="103" y="42"/>
                    <a:pt x="94" y="42"/>
                  </a:cubicBezTo>
                  <a:cubicBezTo>
                    <a:pt x="91" y="42"/>
                    <a:pt x="89" y="42"/>
                    <a:pt x="87" y="42"/>
                  </a:cubicBezTo>
                  <a:cubicBezTo>
                    <a:pt x="84" y="41"/>
                    <a:pt x="81" y="39"/>
                    <a:pt x="81" y="38"/>
                  </a:cubicBezTo>
                  <a:cubicBezTo>
                    <a:pt x="81" y="38"/>
                    <a:pt x="81" y="38"/>
                    <a:pt x="82" y="38"/>
                  </a:cubicBezTo>
                  <a:cubicBezTo>
                    <a:pt x="82" y="38"/>
                    <a:pt x="82" y="38"/>
                    <a:pt x="82" y="38"/>
                  </a:cubicBezTo>
                  <a:cubicBezTo>
                    <a:pt x="82" y="38"/>
                    <a:pt x="82" y="38"/>
                    <a:pt x="82" y="38"/>
                  </a:cubicBezTo>
                  <a:cubicBezTo>
                    <a:pt x="86" y="39"/>
                    <a:pt x="91" y="40"/>
                    <a:pt x="95" y="40"/>
                  </a:cubicBezTo>
                  <a:cubicBezTo>
                    <a:pt x="109" y="40"/>
                    <a:pt x="114" y="31"/>
                    <a:pt x="116" y="25"/>
                  </a:cubicBezTo>
                  <a:cubicBezTo>
                    <a:pt x="117" y="20"/>
                    <a:pt x="115" y="14"/>
                    <a:pt x="108" y="8"/>
                  </a:cubicBezTo>
                  <a:cubicBezTo>
                    <a:pt x="104" y="5"/>
                    <a:pt x="98" y="2"/>
                    <a:pt x="93" y="2"/>
                  </a:cubicBezTo>
                  <a:cubicBezTo>
                    <a:pt x="91" y="2"/>
                    <a:pt x="89" y="2"/>
                    <a:pt x="88" y="4"/>
                  </a:cubicBezTo>
                  <a:cubicBezTo>
                    <a:pt x="84" y="8"/>
                    <a:pt x="82" y="9"/>
                    <a:pt x="79" y="9"/>
                  </a:cubicBezTo>
                  <a:cubicBezTo>
                    <a:pt x="78" y="9"/>
                    <a:pt x="75" y="8"/>
                    <a:pt x="73" y="8"/>
                  </a:cubicBezTo>
                  <a:cubicBezTo>
                    <a:pt x="72" y="8"/>
                    <a:pt x="72" y="8"/>
                    <a:pt x="72" y="8"/>
                  </a:cubicBezTo>
                  <a:cubicBezTo>
                    <a:pt x="71" y="8"/>
                    <a:pt x="70" y="8"/>
                    <a:pt x="69" y="8"/>
                  </a:cubicBezTo>
                  <a:cubicBezTo>
                    <a:pt x="62" y="8"/>
                    <a:pt x="58" y="12"/>
                    <a:pt x="57" y="23"/>
                  </a:cubicBezTo>
                  <a:cubicBezTo>
                    <a:pt x="55" y="32"/>
                    <a:pt x="54" y="35"/>
                    <a:pt x="45" y="39"/>
                  </a:cubicBezTo>
                  <a:cubicBezTo>
                    <a:pt x="37" y="44"/>
                    <a:pt x="38" y="53"/>
                    <a:pt x="40" y="67"/>
                  </a:cubicBezTo>
                  <a:cubicBezTo>
                    <a:pt x="40" y="69"/>
                    <a:pt x="40" y="70"/>
                    <a:pt x="40" y="72"/>
                  </a:cubicBezTo>
                  <a:cubicBezTo>
                    <a:pt x="42" y="88"/>
                    <a:pt x="39" y="94"/>
                    <a:pt x="33" y="102"/>
                  </a:cubicBezTo>
                  <a:cubicBezTo>
                    <a:pt x="32" y="102"/>
                    <a:pt x="32" y="103"/>
                    <a:pt x="31" y="104"/>
                  </a:cubicBezTo>
                  <a:cubicBezTo>
                    <a:pt x="26" y="110"/>
                    <a:pt x="21" y="117"/>
                    <a:pt x="23" y="131"/>
                  </a:cubicBezTo>
                  <a:cubicBezTo>
                    <a:pt x="26" y="147"/>
                    <a:pt x="24" y="153"/>
                    <a:pt x="18" y="167"/>
                  </a:cubicBezTo>
                  <a:cubicBezTo>
                    <a:pt x="11" y="183"/>
                    <a:pt x="13" y="200"/>
                    <a:pt x="13" y="202"/>
                  </a:cubicBezTo>
                  <a:cubicBezTo>
                    <a:pt x="13" y="204"/>
                    <a:pt x="13" y="205"/>
                    <a:pt x="13" y="205"/>
                  </a:cubicBezTo>
                  <a:cubicBezTo>
                    <a:pt x="12" y="206"/>
                    <a:pt x="12" y="206"/>
                    <a:pt x="12" y="206"/>
                  </a:cubicBezTo>
                  <a:moveTo>
                    <a:pt x="11" y="205"/>
                  </a:moveTo>
                  <a:cubicBezTo>
                    <a:pt x="12" y="205"/>
                    <a:pt x="12" y="205"/>
                    <a:pt x="12" y="205"/>
                  </a:cubicBezTo>
                  <a:cubicBezTo>
                    <a:pt x="13" y="205"/>
                    <a:pt x="13" y="203"/>
                    <a:pt x="12" y="202"/>
                  </a:cubicBezTo>
                  <a:cubicBezTo>
                    <a:pt x="12" y="200"/>
                    <a:pt x="10" y="183"/>
                    <a:pt x="18" y="167"/>
                  </a:cubicBezTo>
                  <a:cubicBezTo>
                    <a:pt x="23" y="153"/>
                    <a:pt x="26" y="147"/>
                    <a:pt x="23" y="132"/>
                  </a:cubicBezTo>
                  <a:cubicBezTo>
                    <a:pt x="21" y="117"/>
                    <a:pt x="26" y="110"/>
                    <a:pt x="31" y="103"/>
                  </a:cubicBezTo>
                  <a:cubicBezTo>
                    <a:pt x="31" y="103"/>
                    <a:pt x="32" y="102"/>
                    <a:pt x="32" y="101"/>
                  </a:cubicBezTo>
                  <a:cubicBezTo>
                    <a:pt x="38" y="94"/>
                    <a:pt x="42" y="89"/>
                    <a:pt x="40" y="72"/>
                  </a:cubicBezTo>
                  <a:cubicBezTo>
                    <a:pt x="40" y="71"/>
                    <a:pt x="39" y="69"/>
                    <a:pt x="39" y="68"/>
                  </a:cubicBezTo>
                  <a:cubicBezTo>
                    <a:pt x="37" y="53"/>
                    <a:pt x="36" y="44"/>
                    <a:pt x="45" y="39"/>
                  </a:cubicBezTo>
                  <a:cubicBezTo>
                    <a:pt x="54" y="34"/>
                    <a:pt x="55" y="32"/>
                    <a:pt x="56" y="23"/>
                  </a:cubicBezTo>
                  <a:cubicBezTo>
                    <a:pt x="58" y="10"/>
                    <a:pt x="63" y="6"/>
                    <a:pt x="72" y="7"/>
                  </a:cubicBezTo>
                  <a:cubicBezTo>
                    <a:pt x="73" y="7"/>
                    <a:pt x="73" y="7"/>
                    <a:pt x="73" y="7"/>
                  </a:cubicBezTo>
                  <a:cubicBezTo>
                    <a:pt x="76" y="8"/>
                    <a:pt x="78" y="8"/>
                    <a:pt x="79" y="8"/>
                  </a:cubicBezTo>
                  <a:cubicBezTo>
                    <a:pt x="82" y="8"/>
                    <a:pt x="84" y="7"/>
                    <a:pt x="88" y="3"/>
                  </a:cubicBezTo>
                  <a:cubicBezTo>
                    <a:pt x="89" y="2"/>
                    <a:pt x="91" y="1"/>
                    <a:pt x="93" y="1"/>
                  </a:cubicBezTo>
                  <a:cubicBezTo>
                    <a:pt x="99" y="1"/>
                    <a:pt x="104" y="5"/>
                    <a:pt x="108" y="8"/>
                  </a:cubicBezTo>
                  <a:cubicBezTo>
                    <a:pt x="115" y="13"/>
                    <a:pt x="118" y="20"/>
                    <a:pt x="116" y="26"/>
                  </a:cubicBezTo>
                  <a:cubicBezTo>
                    <a:pt x="115" y="31"/>
                    <a:pt x="109" y="40"/>
                    <a:pt x="95" y="40"/>
                  </a:cubicBezTo>
                  <a:cubicBezTo>
                    <a:pt x="91" y="40"/>
                    <a:pt x="86" y="40"/>
                    <a:pt x="82" y="38"/>
                  </a:cubicBezTo>
                  <a:cubicBezTo>
                    <a:pt x="82" y="38"/>
                    <a:pt x="82" y="38"/>
                    <a:pt x="82" y="38"/>
                  </a:cubicBezTo>
                  <a:cubicBezTo>
                    <a:pt x="82" y="39"/>
                    <a:pt x="84" y="40"/>
                    <a:pt x="87" y="41"/>
                  </a:cubicBezTo>
                  <a:cubicBezTo>
                    <a:pt x="89" y="42"/>
                    <a:pt x="91" y="42"/>
                    <a:pt x="94" y="42"/>
                  </a:cubicBezTo>
                  <a:cubicBezTo>
                    <a:pt x="103" y="42"/>
                    <a:pt x="110" y="39"/>
                    <a:pt x="113" y="34"/>
                  </a:cubicBezTo>
                  <a:cubicBezTo>
                    <a:pt x="118" y="28"/>
                    <a:pt x="121" y="18"/>
                    <a:pt x="112" y="9"/>
                  </a:cubicBezTo>
                  <a:cubicBezTo>
                    <a:pt x="107" y="4"/>
                    <a:pt x="100" y="1"/>
                    <a:pt x="93" y="1"/>
                  </a:cubicBezTo>
                  <a:cubicBezTo>
                    <a:pt x="90" y="1"/>
                    <a:pt x="87" y="2"/>
                    <a:pt x="86" y="3"/>
                  </a:cubicBezTo>
                  <a:cubicBezTo>
                    <a:pt x="84" y="6"/>
                    <a:pt x="81" y="8"/>
                    <a:pt x="78" y="8"/>
                  </a:cubicBezTo>
                  <a:cubicBezTo>
                    <a:pt x="76" y="8"/>
                    <a:pt x="74" y="7"/>
                    <a:pt x="73" y="7"/>
                  </a:cubicBezTo>
                  <a:cubicBezTo>
                    <a:pt x="71" y="7"/>
                    <a:pt x="69" y="6"/>
                    <a:pt x="68" y="6"/>
                  </a:cubicBezTo>
                  <a:cubicBezTo>
                    <a:pt x="67" y="6"/>
                    <a:pt x="67" y="6"/>
                    <a:pt x="67" y="6"/>
                  </a:cubicBezTo>
                  <a:cubicBezTo>
                    <a:pt x="60" y="6"/>
                    <a:pt x="57" y="10"/>
                    <a:pt x="55" y="19"/>
                  </a:cubicBezTo>
                  <a:cubicBezTo>
                    <a:pt x="52" y="33"/>
                    <a:pt x="51" y="34"/>
                    <a:pt x="39" y="41"/>
                  </a:cubicBezTo>
                  <a:cubicBezTo>
                    <a:pt x="21" y="50"/>
                    <a:pt x="20" y="56"/>
                    <a:pt x="18" y="70"/>
                  </a:cubicBezTo>
                  <a:cubicBezTo>
                    <a:pt x="17" y="81"/>
                    <a:pt x="12" y="86"/>
                    <a:pt x="9" y="89"/>
                  </a:cubicBezTo>
                  <a:cubicBezTo>
                    <a:pt x="7" y="91"/>
                    <a:pt x="6" y="92"/>
                    <a:pt x="5" y="93"/>
                  </a:cubicBezTo>
                  <a:cubicBezTo>
                    <a:pt x="1" y="98"/>
                    <a:pt x="1" y="101"/>
                    <a:pt x="3" y="104"/>
                  </a:cubicBezTo>
                  <a:cubicBezTo>
                    <a:pt x="5" y="106"/>
                    <a:pt x="5" y="107"/>
                    <a:pt x="4" y="109"/>
                  </a:cubicBezTo>
                  <a:cubicBezTo>
                    <a:pt x="4" y="109"/>
                    <a:pt x="4" y="110"/>
                    <a:pt x="3" y="110"/>
                  </a:cubicBezTo>
                  <a:cubicBezTo>
                    <a:pt x="2" y="111"/>
                    <a:pt x="1" y="112"/>
                    <a:pt x="2" y="114"/>
                  </a:cubicBezTo>
                  <a:cubicBezTo>
                    <a:pt x="2" y="115"/>
                    <a:pt x="2" y="115"/>
                    <a:pt x="2" y="116"/>
                  </a:cubicBezTo>
                  <a:cubicBezTo>
                    <a:pt x="3" y="117"/>
                    <a:pt x="4" y="119"/>
                    <a:pt x="3" y="121"/>
                  </a:cubicBezTo>
                  <a:cubicBezTo>
                    <a:pt x="2" y="124"/>
                    <a:pt x="2" y="126"/>
                    <a:pt x="3" y="127"/>
                  </a:cubicBezTo>
                  <a:cubicBezTo>
                    <a:pt x="3" y="128"/>
                    <a:pt x="3" y="129"/>
                    <a:pt x="3" y="129"/>
                  </a:cubicBezTo>
                  <a:cubicBezTo>
                    <a:pt x="3" y="130"/>
                    <a:pt x="2" y="131"/>
                    <a:pt x="2" y="131"/>
                  </a:cubicBezTo>
                  <a:cubicBezTo>
                    <a:pt x="2" y="132"/>
                    <a:pt x="1" y="132"/>
                    <a:pt x="2" y="132"/>
                  </a:cubicBezTo>
                  <a:cubicBezTo>
                    <a:pt x="2" y="133"/>
                    <a:pt x="2" y="133"/>
                    <a:pt x="2" y="133"/>
                  </a:cubicBezTo>
                  <a:cubicBezTo>
                    <a:pt x="2" y="134"/>
                    <a:pt x="3" y="134"/>
                    <a:pt x="2" y="136"/>
                  </a:cubicBezTo>
                  <a:cubicBezTo>
                    <a:pt x="1" y="137"/>
                    <a:pt x="2" y="138"/>
                    <a:pt x="2" y="138"/>
                  </a:cubicBezTo>
                  <a:cubicBezTo>
                    <a:pt x="2" y="139"/>
                    <a:pt x="2" y="140"/>
                    <a:pt x="2" y="141"/>
                  </a:cubicBezTo>
                  <a:cubicBezTo>
                    <a:pt x="1" y="144"/>
                    <a:pt x="1" y="147"/>
                    <a:pt x="3" y="149"/>
                  </a:cubicBezTo>
                  <a:cubicBezTo>
                    <a:pt x="3" y="150"/>
                    <a:pt x="5" y="150"/>
                    <a:pt x="6" y="150"/>
                  </a:cubicBezTo>
                  <a:cubicBezTo>
                    <a:pt x="13" y="150"/>
                    <a:pt x="15" y="145"/>
                    <a:pt x="15" y="140"/>
                  </a:cubicBezTo>
                  <a:cubicBezTo>
                    <a:pt x="16" y="140"/>
                    <a:pt x="16" y="139"/>
                    <a:pt x="16" y="138"/>
                  </a:cubicBezTo>
                  <a:cubicBezTo>
                    <a:pt x="16" y="137"/>
                    <a:pt x="17" y="135"/>
                    <a:pt x="18" y="135"/>
                  </a:cubicBezTo>
                  <a:cubicBezTo>
                    <a:pt x="19" y="135"/>
                    <a:pt x="20" y="137"/>
                    <a:pt x="20" y="140"/>
                  </a:cubicBezTo>
                  <a:cubicBezTo>
                    <a:pt x="21" y="145"/>
                    <a:pt x="20" y="150"/>
                    <a:pt x="17" y="152"/>
                  </a:cubicBezTo>
                  <a:cubicBezTo>
                    <a:pt x="15" y="154"/>
                    <a:pt x="14" y="155"/>
                    <a:pt x="16" y="157"/>
                  </a:cubicBezTo>
                  <a:cubicBezTo>
                    <a:pt x="16" y="157"/>
                    <a:pt x="16" y="157"/>
                    <a:pt x="16" y="157"/>
                  </a:cubicBezTo>
                  <a:cubicBezTo>
                    <a:pt x="17" y="160"/>
                    <a:pt x="18" y="161"/>
                    <a:pt x="15" y="163"/>
                  </a:cubicBezTo>
                  <a:cubicBezTo>
                    <a:pt x="13" y="165"/>
                    <a:pt x="13" y="165"/>
                    <a:pt x="13" y="167"/>
                  </a:cubicBezTo>
                  <a:cubicBezTo>
                    <a:pt x="14" y="170"/>
                    <a:pt x="13" y="170"/>
                    <a:pt x="11" y="173"/>
                  </a:cubicBezTo>
                  <a:cubicBezTo>
                    <a:pt x="9" y="175"/>
                    <a:pt x="9" y="175"/>
                    <a:pt x="9" y="177"/>
                  </a:cubicBezTo>
                  <a:cubicBezTo>
                    <a:pt x="10" y="179"/>
                    <a:pt x="10" y="181"/>
                    <a:pt x="9" y="183"/>
                  </a:cubicBezTo>
                  <a:cubicBezTo>
                    <a:pt x="8" y="183"/>
                    <a:pt x="8" y="183"/>
                    <a:pt x="8" y="183"/>
                  </a:cubicBezTo>
                  <a:cubicBezTo>
                    <a:pt x="7" y="185"/>
                    <a:pt x="7" y="186"/>
                    <a:pt x="8" y="187"/>
                  </a:cubicBezTo>
                  <a:cubicBezTo>
                    <a:pt x="9" y="188"/>
                    <a:pt x="9" y="188"/>
                    <a:pt x="9" y="189"/>
                  </a:cubicBezTo>
                  <a:cubicBezTo>
                    <a:pt x="9" y="190"/>
                    <a:pt x="9" y="190"/>
                    <a:pt x="8" y="191"/>
                  </a:cubicBezTo>
                  <a:cubicBezTo>
                    <a:pt x="7" y="191"/>
                    <a:pt x="7" y="192"/>
                    <a:pt x="6" y="193"/>
                  </a:cubicBezTo>
                  <a:cubicBezTo>
                    <a:pt x="6" y="194"/>
                    <a:pt x="7" y="194"/>
                    <a:pt x="7" y="194"/>
                  </a:cubicBezTo>
                  <a:cubicBezTo>
                    <a:pt x="8" y="195"/>
                    <a:pt x="8" y="195"/>
                    <a:pt x="8" y="195"/>
                  </a:cubicBezTo>
                  <a:cubicBezTo>
                    <a:pt x="8" y="195"/>
                    <a:pt x="9" y="196"/>
                    <a:pt x="9" y="196"/>
                  </a:cubicBezTo>
                  <a:cubicBezTo>
                    <a:pt x="9" y="197"/>
                    <a:pt x="9" y="197"/>
                    <a:pt x="8" y="198"/>
                  </a:cubicBezTo>
                  <a:cubicBezTo>
                    <a:pt x="7" y="199"/>
                    <a:pt x="8" y="200"/>
                    <a:pt x="8" y="200"/>
                  </a:cubicBezTo>
                  <a:cubicBezTo>
                    <a:pt x="9" y="200"/>
                    <a:pt x="9" y="201"/>
                    <a:pt x="9" y="201"/>
                  </a:cubicBezTo>
                  <a:cubicBezTo>
                    <a:pt x="9" y="201"/>
                    <a:pt x="9" y="200"/>
                    <a:pt x="9" y="200"/>
                  </a:cubicBezTo>
                  <a:cubicBezTo>
                    <a:pt x="8" y="199"/>
                    <a:pt x="8" y="199"/>
                    <a:pt x="9" y="198"/>
                  </a:cubicBezTo>
                  <a:cubicBezTo>
                    <a:pt x="9" y="197"/>
                    <a:pt x="9" y="197"/>
                    <a:pt x="9" y="197"/>
                  </a:cubicBezTo>
                  <a:cubicBezTo>
                    <a:pt x="10" y="196"/>
                    <a:pt x="10" y="196"/>
                    <a:pt x="8" y="194"/>
                  </a:cubicBezTo>
                  <a:cubicBezTo>
                    <a:pt x="7" y="193"/>
                    <a:pt x="7" y="192"/>
                    <a:pt x="9" y="190"/>
                  </a:cubicBezTo>
                  <a:cubicBezTo>
                    <a:pt x="10" y="189"/>
                    <a:pt x="10" y="188"/>
                    <a:pt x="9" y="187"/>
                  </a:cubicBezTo>
                  <a:cubicBezTo>
                    <a:pt x="8" y="185"/>
                    <a:pt x="8" y="185"/>
                    <a:pt x="9" y="183"/>
                  </a:cubicBezTo>
                  <a:cubicBezTo>
                    <a:pt x="11" y="182"/>
                    <a:pt x="10" y="180"/>
                    <a:pt x="10" y="178"/>
                  </a:cubicBezTo>
                  <a:cubicBezTo>
                    <a:pt x="9" y="176"/>
                    <a:pt x="10" y="174"/>
                    <a:pt x="12" y="172"/>
                  </a:cubicBezTo>
                  <a:cubicBezTo>
                    <a:pt x="14" y="171"/>
                    <a:pt x="14" y="170"/>
                    <a:pt x="14" y="168"/>
                  </a:cubicBezTo>
                  <a:cubicBezTo>
                    <a:pt x="14" y="168"/>
                    <a:pt x="14" y="168"/>
                    <a:pt x="14" y="168"/>
                  </a:cubicBezTo>
                  <a:cubicBezTo>
                    <a:pt x="14" y="167"/>
                    <a:pt x="14" y="167"/>
                    <a:pt x="14" y="167"/>
                  </a:cubicBezTo>
                  <a:cubicBezTo>
                    <a:pt x="14" y="165"/>
                    <a:pt x="14" y="165"/>
                    <a:pt x="15" y="164"/>
                  </a:cubicBezTo>
                  <a:cubicBezTo>
                    <a:pt x="18" y="162"/>
                    <a:pt x="18" y="161"/>
                    <a:pt x="17" y="159"/>
                  </a:cubicBezTo>
                  <a:cubicBezTo>
                    <a:pt x="16" y="156"/>
                    <a:pt x="15" y="155"/>
                    <a:pt x="18" y="153"/>
                  </a:cubicBezTo>
                  <a:cubicBezTo>
                    <a:pt x="20" y="151"/>
                    <a:pt x="21" y="150"/>
                    <a:pt x="21" y="143"/>
                  </a:cubicBezTo>
                  <a:cubicBezTo>
                    <a:pt x="21" y="141"/>
                    <a:pt x="21" y="136"/>
                    <a:pt x="19" y="135"/>
                  </a:cubicBezTo>
                  <a:cubicBezTo>
                    <a:pt x="19" y="134"/>
                    <a:pt x="18" y="134"/>
                    <a:pt x="18" y="135"/>
                  </a:cubicBezTo>
                  <a:cubicBezTo>
                    <a:pt x="16" y="135"/>
                    <a:pt x="15" y="138"/>
                    <a:pt x="14" y="141"/>
                  </a:cubicBezTo>
                  <a:cubicBezTo>
                    <a:pt x="14" y="143"/>
                    <a:pt x="13" y="145"/>
                    <a:pt x="13" y="146"/>
                  </a:cubicBezTo>
                  <a:cubicBezTo>
                    <a:pt x="11" y="149"/>
                    <a:pt x="9" y="150"/>
                    <a:pt x="7" y="150"/>
                  </a:cubicBezTo>
                  <a:cubicBezTo>
                    <a:pt x="5" y="150"/>
                    <a:pt x="4" y="149"/>
                    <a:pt x="4" y="149"/>
                  </a:cubicBezTo>
                  <a:cubicBezTo>
                    <a:pt x="2" y="147"/>
                    <a:pt x="2" y="143"/>
                    <a:pt x="2" y="141"/>
                  </a:cubicBezTo>
                  <a:cubicBezTo>
                    <a:pt x="3" y="140"/>
                    <a:pt x="3" y="140"/>
                    <a:pt x="3" y="140"/>
                  </a:cubicBezTo>
                  <a:cubicBezTo>
                    <a:pt x="3" y="139"/>
                    <a:pt x="3" y="138"/>
                    <a:pt x="2" y="137"/>
                  </a:cubicBezTo>
                  <a:cubicBezTo>
                    <a:pt x="2" y="136"/>
                    <a:pt x="2" y="135"/>
                    <a:pt x="3" y="135"/>
                  </a:cubicBezTo>
                  <a:cubicBezTo>
                    <a:pt x="3" y="134"/>
                    <a:pt x="3" y="134"/>
                    <a:pt x="3" y="133"/>
                  </a:cubicBezTo>
                  <a:cubicBezTo>
                    <a:pt x="3" y="133"/>
                    <a:pt x="3" y="133"/>
                    <a:pt x="3" y="133"/>
                  </a:cubicBezTo>
                  <a:cubicBezTo>
                    <a:pt x="2" y="132"/>
                    <a:pt x="2" y="131"/>
                    <a:pt x="4" y="130"/>
                  </a:cubicBezTo>
                  <a:cubicBezTo>
                    <a:pt x="5" y="129"/>
                    <a:pt x="5" y="128"/>
                    <a:pt x="4" y="125"/>
                  </a:cubicBezTo>
                  <a:cubicBezTo>
                    <a:pt x="3" y="123"/>
                    <a:pt x="3" y="123"/>
                    <a:pt x="4" y="121"/>
                  </a:cubicBezTo>
                  <a:cubicBezTo>
                    <a:pt x="4" y="121"/>
                    <a:pt x="4" y="120"/>
                    <a:pt x="4" y="120"/>
                  </a:cubicBezTo>
                  <a:cubicBezTo>
                    <a:pt x="5" y="117"/>
                    <a:pt x="5" y="117"/>
                    <a:pt x="4" y="115"/>
                  </a:cubicBezTo>
                  <a:cubicBezTo>
                    <a:pt x="4" y="115"/>
                    <a:pt x="4" y="115"/>
                    <a:pt x="4" y="115"/>
                  </a:cubicBezTo>
                  <a:cubicBezTo>
                    <a:pt x="3" y="113"/>
                    <a:pt x="2" y="112"/>
                    <a:pt x="4" y="110"/>
                  </a:cubicBezTo>
                  <a:cubicBezTo>
                    <a:pt x="5" y="109"/>
                    <a:pt x="6" y="108"/>
                    <a:pt x="5" y="106"/>
                  </a:cubicBezTo>
                  <a:cubicBezTo>
                    <a:pt x="5" y="103"/>
                    <a:pt x="7" y="101"/>
                    <a:pt x="12" y="98"/>
                  </a:cubicBezTo>
                  <a:cubicBezTo>
                    <a:pt x="20" y="95"/>
                    <a:pt x="24" y="85"/>
                    <a:pt x="23" y="72"/>
                  </a:cubicBezTo>
                  <a:cubicBezTo>
                    <a:pt x="22" y="58"/>
                    <a:pt x="27" y="47"/>
                    <a:pt x="38" y="42"/>
                  </a:cubicBezTo>
                  <a:cubicBezTo>
                    <a:pt x="38" y="42"/>
                    <a:pt x="38" y="42"/>
                    <a:pt x="38" y="42"/>
                  </a:cubicBezTo>
                  <a:cubicBezTo>
                    <a:pt x="38" y="43"/>
                    <a:pt x="38" y="43"/>
                    <a:pt x="38" y="43"/>
                  </a:cubicBezTo>
                  <a:cubicBezTo>
                    <a:pt x="36" y="47"/>
                    <a:pt x="36" y="53"/>
                    <a:pt x="38" y="64"/>
                  </a:cubicBezTo>
                  <a:cubicBezTo>
                    <a:pt x="40" y="74"/>
                    <a:pt x="40" y="81"/>
                    <a:pt x="39" y="86"/>
                  </a:cubicBezTo>
                  <a:cubicBezTo>
                    <a:pt x="37" y="92"/>
                    <a:pt x="34" y="97"/>
                    <a:pt x="30" y="102"/>
                  </a:cubicBezTo>
                  <a:cubicBezTo>
                    <a:pt x="20" y="114"/>
                    <a:pt x="20" y="121"/>
                    <a:pt x="22" y="137"/>
                  </a:cubicBezTo>
                  <a:cubicBezTo>
                    <a:pt x="24" y="149"/>
                    <a:pt x="20" y="158"/>
                    <a:pt x="17" y="167"/>
                  </a:cubicBezTo>
                  <a:cubicBezTo>
                    <a:pt x="16" y="170"/>
                    <a:pt x="14" y="173"/>
                    <a:pt x="13" y="176"/>
                  </a:cubicBezTo>
                  <a:cubicBezTo>
                    <a:pt x="10" y="187"/>
                    <a:pt x="11" y="200"/>
                    <a:pt x="11" y="205"/>
                  </a:cubicBezTo>
                  <a:moveTo>
                    <a:pt x="19" y="134"/>
                  </a:moveTo>
                  <a:cubicBezTo>
                    <a:pt x="19" y="134"/>
                    <a:pt x="20" y="134"/>
                    <a:pt x="20" y="134"/>
                  </a:cubicBezTo>
                  <a:cubicBezTo>
                    <a:pt x="21" y="136"/>
                    <a:pt x="21" y="139"/>
                    <a:pt x="21" y="143"/>
                  </a:cubicBezTo>
                  <a:cubicBezTo>
                    <a:pt x="21" y="150"/>
                    <a:pt x="21" y="151"/>
                    <a:pt x="18" y="154"/>
                  </a:cubicBezTo>
                  <a:cubicBezTo>
                    <a:pt x="16" y="155"/>
                    <a:pt x="16" y="156"/>
                    <a:pt x="18" y="158"/>
                  </a:cubicBezTo>
                  <a:cubicBezTo>
                    <a:pt x="19" y="162"/>
                    <a:pt x="18" y="162"/>
                    <a:pt x="16" y="164"/>
                  </a:cubicBezTo>
                  <a:cubicBezTo>
                    <a:pt x="14" y="165"/>
                    <a:pt x="14" y="166"/>
                    <a:pt x="14" y="167"/>
                  </a:cubicBezTo>
                  <a:cubicBezTo>
                    <a:pt x="15" y="167"/>
                    <a:pt x="15" y="167"/>
                    <a:pt x="15" y="168"/>
                  </a:cubicBezTo>
                  <a:cubicBezTo>
                    <a:pt x="15" y="168"/>
                    <a:pt x="15" y="168"/>
                    <a:pt x="15" y="168"/>
                  </a:cubicBezTo>
                  <a:cubicBezTo>
                    <a:pt x="15" y="170"/>
                    <a:pt x="15" y="171"/>
                    <a:pt x="13" y="173"/>
                  </a:cubicBezTo>
                  <a:cubicBezTo>
                    <a:pt x="10" y="175"/>
                    <a:pt x="10" y="176"/>
                    <a:pt x="11" y="178"/>
                  </a:cubicBezTo>
                  <a:cubicBezTo>
                    <a:pt x="11" y="180"/>
                    <a:pt x="11" y="182"/>
                    <a:pt x="10" y="184"/>
                  </a:cubicBezTo>
                  <a:cubicBezTo>
                    <a:pt x="8" y="185"/>
                    <a:pt x="8" y="185"/>
                    <a:pt x="9" y="186"/>
                  </a:cubicBezTo>
                  <a:cubicBezTo>
                    <a:pt x="11" y="188"/>
                    <a:pt x="11" y="189"/>
                    <a:pt x="9" y="191"/>
                  </a:cubicBezTo>
                  <a:cubicBezTo>
                    <a:pt x="8" y="192"/>
                    <a:pt x="8" y="193"/>
                    <a:pt x="9" y="194"/>
                  </a:cubicBezTo>
                  <a:cubicBezTo>
                    <a:pt x="9" y="194"/>
                    <a:pt x="10" y="195"/>
                    <a:pt x="10" y="196"/>
                  </a:cubicBezTo>
                  <a:cubicBezTo>
                    <a:pt x="10" y="190"/>
                    <a:pt x="11" y="183"/>
                    <a:pt x="13" y="176"/>
                  </a:cubicBezTo>
                  <a:cubicBezTo>
                    <a:pt x="14" y="173"/>
                    <a:pt x="15" y="170"/>
                    <a:pt x="16" y="167"/>
                  </a:cubicBezTo>
                  <a:cubicBezTo>
                    <a:pt x="20" y="158"/>
                    <a:pt x="23" y="149"/>
                    <a:pt x="21" y="137"/>
                  </a:cubicBezTo>
                  <a:cubicBezTo>
                    <a:pt x="19" y="121"/>
                    <a:pt x="20" y="114"/>
                    <a:pt x="29" y="102"/>
                  </a:cubicBezTo>
                  <a:cubicBezTo>
                    <a:pt x="40" y="89"/>
                    <a:pt x="40" y="82"/>
                    <a:pt x="37" y="64"/>
                  </a:cubicBezTo>
                  <a:cubicBezTo>
                    <a:pt x="35" y="54"/>
                    <a:pt x="35" y="48"/>
                    <a:pt x="37" y="43"/>
                  </a:cubicBezTo>
                  <a:cubicBezTo>
                    <a:pt x="27" y="48"/>
                    <a:pt x="23" y="58"/>
                    <a:pt x="24" y="72"/>
                  </a:cubicBezTo>
                  <a:cubicBezTo>
                    <a:pt x="25" y="85"/>
                    <a:pt x="21" y="95"/>
                    <a:pt x="13" y="99"/>
                  </a:cubicBezTo>
                  <a:cubicBezTo>
                    <a:pt x="6" y="102"/>
                    <a:pt x="6" y="104"/>
                    <a:pt x="6" y="106"/>
                  </a:cubicBezTo>
                  <a:cubicBezTo>
                    <a:pt x="7" y="108"/>
                    <a:pt x="6" y="109"/>
                    <a:pt x="4" y="111"/>
                  </a:cubicBezTo>
                  <a:cubicBezTo>
                    <a:pt x="3" y="112"/>
                    <a:pt x="4" y="113"/>
                    <a:pt x="5" y="115"/>
                  </a:cubicBezTo>
                  <a:cubicBezTo>
                    <a:pt x="5" y="115"/>
                    <a:pt x="5" y="115"/>
                    <a:pt x="5" y="115"/>
                  </a:cubicBezTo>
                  <a:cubicBezTo>
                    <a:pt x="6" y="116"/>
                    <a:pt x="6" y="117"/>
                    <a:pt x="5" y="120"/>
                  </a:cubicBezTo>
                  <a:cubicBezTo>
                    <a:pt x="5" y="121"/>
                    <a:pt x="5" y="121"/>
                    <a:pt x="4" y="121"/>
                  </a:cubicBezTo>
                  <a:cubicBezTo>
                    <a:pt x="4" y="123"/>
                    <a:pt x="4" y="123"/>
                    <a:pt x="5" y="125"/>
                  </a:cubicBezTo>
                  <a:cubicBezTo>
                    <a:pt x="6" y="128"/>
                    <a:pt x="6" y="129"/>
                    <a:pt x="4" y="131"/>
                  </a:cubicBezTo>
                  <a:cubicBezTo>
                    <a:pt x="3" y="132"/>
                    <a:pt x="3" y="132"/>
                    <a:pt x="3" y="133"/>
                  </a:cubicBezTo>
                  <a:cubicBezTo>
                    <a:pt x="4" y="133"/>
                    <a:pt x="4" y="133"/>
                    <a:pt x="4" y="133"/>
                  </a:cubicBezTo>
                  <a:cubicBezTo>
                    <a:pt x="4" y="134"/>
                    <a:pt x="4" y="135"/>
                    <a:pt x="3" y="135"/>
                  </a:cubicBezTo>
                  <a:cubicBezTo>
                    <a:pt x="3" y="136"/>
                    <a:pt x="3" y="136"/>
                    <a:pt x="3" y="137"/>
                  </a:cubicBezTo>
                  <a:cubicBezTo>
                    <a:pt x="4" y="138"/>
                    <a:pt x="4" y="139"/>
                    <a:pt x="3" y="140"/>
                  </a:cubicBezTo>
                  <a:cubicBezTo>
                    <a:pt x="3" y="141"/>
                    <a:pt x="3" y="141"/>
                    <a:pt x="3" y="141"/>
                  </a:cubicBezTo>
                  <a:cubicBezTo>
                    <a:pt x="3" y="143"/>
                    <a:pt x="3" y="147"/>
                    <a:pt x="4" y="148"/>
                  </a:cubicBezTo>
                  <a:cubicBezTo>
                    <a:pt x="5" y="149"/>
                    <a:pt x="6" y="149"/>
                    <a:pt x="7" y="149"/>
                  </a:cubicBezTo>
                  <a:cubicBezTo>
                    <a:pt x="8" y="149"/>
                    <a:pt x="11" y="148"/>
                    <a:pt x="12" y="146"/>
                  </a:cubicBezTo>
                  <a:cubicBezTo>
                    <a:pt x="13" y="145"/>
                    <a:pt x="13" y="143"/>
                    <a:pt x="14" y="141"/>
                  </a:cubicBezTo>
                  <a:cubicBezTo>
                    <a:pt x="15" y="138"/>
                    <a:pt x="15" y="135"/>
                    <a:pt x="18" y="134"/>
                  </a:cubicBezTo>
                  <a:cubicBezTo>
                    <a:pt x="18" y="134"/>
                    <a:pt x="18" y="134"/>
                    <a:pt x="19" y="134"/>
                  </a:cubicBezTo>
                </a:path>
              </a:pathLst>
            </a:custGeom>
            <a:solidFill>
              <a:srgbClr val="DA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9" name="Freeform 8562">
              <a:extLst>
                <a:ext uri="{FF2B5EF4-FFF2-40B4-BE49-F238E27FC236}">
                  <a16:creationId xmlns:a16="http://schemas.microsoft.com/office/drawing/2014/main" id="{5EC1A32C-5440-4430-B60C-5E2CE284A0E5}"/>
                </a:ext>
              </a:extLst>
            </p:cNvPr>
            <p:cNvSpPr>
              <a:spLocks noEditPoints="1"/>
            </p:cNvSpPr>
            <p:nvPr/>
          </p:nvSpPr>
          <p:spPr bwMode="auto">
            <a:xfrm>
              <a:off x="5878513" y="3984625"/>
              <a:ext cx="42863" cy="192088"/>
            </a:xfrm>
            <a:custGeom>
              <a:avLst/>
              <a:gdLst>
                <a:gd name="T0" fmla="*/ 29 w 36"/>
                <a:gd name="T1" fmla="*/ 158 h 161"/>
                <a:gd name="T2" fmla="*/ 29 w 36"/>
                <a:gd name="T3" fmla="*/ 161 h 161"/>
                <a:gd name="T4" fmla="*/ 30 w 36"/>
                <a:gd name="T5" fmla="*/ 160 h 161"/>
                <a:gd name="T6" fmla="*/ 30 w 36"/>
                <a:gd name="T7" fmla="*/ 159 h 161"/>
                <a:gd name="T8" fmla="*/ 29 w 36"/>
                <a:gd name="T9" fmla="*/ 155 h 161"/>
                <a:gd name="T10" fmla="*/ 29 w 36"/>
                <a:gd name="T11" fmla="*/ 157 h 161"/>
                <a:gd name="T12" fmla="*/ 30 w 36"/>
                <a:gd name="T13" fmla="*/ 156 h 161"/>
                <a:gd name="T14" fmla="*/ 29 w 36"/>
                <a:gd name="T15" fmla="*/ 155 h 161"/>
                <a:gd name="T16" fmla="*/ 29 w 36"/>
                <a:gd name="T17" fmla="*/ 153 h 161"/>
                <a:gd name="T18" fmla="*/ 31 w 36"/>
                <a:gd name="T19" fmla="*/ 150 h 161"/>
                <a:gd name="T20" fmla="*/ 30 w 36"/>
                <a:gd name="T21" fmla="*/ 148 h 161"/>
                <a:gd name="T22" fmla="*/ 25 w 36"/>
                <a:gd name="T23" fmla="*/ 128 h 161"/>
                <a:gd name="T24" fmla="*/ 30 w 36"/>
                <a:gd name="T25" fmla="*/ 143 h 161"/>
                <a:gd name="T26" fmla="*/ 30 w 36"/>
                <a:gd name="T27" fmla="*/ 142 h 161"/>
                <a:gd name="T28" fmla="*/ 28 w 36"/>
                <a:gd name="T29" fmla="*/ 138 h 161"/>
                <a:gd name="T30" fmla="*/ 28 w 36"/>
                <a:gd name="T31" fmla="*/ 134 h 161"/>
                <a:gd name="T32" fmla="*/ 25 w 36"/>
                <a:gd name="T33" fmla="*/ 128 h 161"/>
                <a:gd name="T34" fmla="*/ 23 w 36"/>
                <a:gd name="T35" fmla="*/ 124 h 161"/>
                <a:gd name="T36" fmla="*/ 24 w 36"/>
                <a:gd name="T37" fmla="*/ 127 h 161"/>
                <a:gd name="T38" fmla="*/ 25 w 36"/>
                <a:gd name="T39" fmla="*/ 124 h 161"/>
                <a:gd name="T40" fmla="*/ 21 w 36"/>
                <a:gd name="T41" fmla="*/ 119 h 161"/>
                <a:gd name="T42" fmla="*/ 3 w 36"/>
                <a:gd name="T43" fmla="*/ 8 h 161"/>
                <a:gd name="T44" fmla="*/ 0 w 36"/>
                <a:gd name="T45" fmla="*/ 35 h 161"/>
                <a:gd name="T46" fmla="*/ 4 w 36"/>
                <a:gd name="T47" fmla="*/ 28 h 161"/>
                <a:gd name="T48" fmla="*/ 6 w 36"/>
                <a:gd name="T49" fmla="*/ 19 h 161"/>
                <a:gd name="T50" fmla="*/ 6 w 36"/>
                <a:gd name="T51" fmla="*/ 19 h 161"/>
                <a:gd name="T52" fmla="*/ 7 w 36"/>
                <a:gd name="T53" fmla="*/ 8 h 161"/>
                <a:gd name="T54" fmla="*/ 21 w 36"/>
                <a:gd name="T55" fmla="*/ 56 h 161"/>
                <a:gd name="T56" fmla="*/ 29 w 36"/>
                <a:gd name="T57" fmla="*/ 76 h 161"/>
                <a:gd name="T58" fmla="*/ 29 w 36"/>
                <a:gd name="T59" fmla="*/ 95 h 161"/>
                <a:gd name="T60" fmla="*/ 20 w 36"/>
                <a:gd name="T61" fmla="*/ 70 h 161"/>
                <a:gd name="T62" fmla="*/ 7 w 36"/>
                <a:gd name="T63" fmla="*/ 56 h 161"/>
                <a:gd name="T64" fmla="*/ 19 w 36"/>
                <a:gd name="T65" fmla="*/ 82 h 161"/>
                <a:gd name="T66" fmla="*/ 17 w 36"/>
                <a:gd name="T67" fmla="*/ 101 h 161"/>
                <a:gd name="T68" fmla="*/ 21 w 36"/>
                <a:gd name="T69" fmla="*/ 118 h 161"/>
                <a:gd name="T70" fmla="*/ 22 w 36"/>
                <a:gd name="T71" fmla="*/ 113 h 161"/>
                <a:gd name="T72" fmla="*/ 18 w 36"/>
                <a:gd name="T73" fmla="*/ 107 h 161"/>
                <a:gd name="T74" fmla="*/ 19 w 36"/>
                <a:gd name="T75" fmla="*/ 91 h 161"/>
                <a:gd name="T76" fmla="*/ 24 w 36"/>
                <a:gd name="T77" fmla="*/ 95 h 161"/>
                <a:gd name="T78" fmla="*/ 32 w 36"/>
                <a:gd name="T79" fmla="*/ 106 h 161"/>
                <a:gd name="T80" fmla="*/ 34 w 36"/>
                <a:gd name="T81" fmla="*/ 106 h 161"/>
                <a:gd name="T82" fmla="*/ 36 w 36"/>
                <a:gd name="T83" fmla="*/ 100 h 161"/>
                <a:gd name="T84" fmla="*/ 36 w 36"/>
                <a:gd name="T85" fmla="*/ 97 h 161"/>
                <a:gd name="T86" fmla="*/ 36 w 36"/>
                <a:gd name="T87" fmla="*/ 95 h 161"/>
                <a:gd name="T88" fmla="*/ 36 w 36"/>
                <a:gd name="T89" fmla="*/ 94 h 161"/>
                <a:gd name="T90" fmla="*/ 35 w 36"/>
                <a:gd name="T91" fmla="*/ 92 h 161"/>
                <a:gd name="T92" fmla="*/ 35 w 36"/>
                <a:gd name="T93" fmla="*/ 90 h 161"/>
                <a:gd name="T94" fmla="*/ 35 w 36"/>
                <a:gd name="T95" fmla="*/ 87 h 161"/>
                <a:gd name="T96" fmla="*/ 34 w 36"/>
                <a:gd name="T97" fmla="*/ 85 h 161"/>
                <a:gd name="T98" fmla="*/ 35 w 36"/>
                <a:gd name="T99" fmla="*/ 80 h 161"/>
                <a:gd name="T100" fmla="*/ 34 w 36"/>
                <a:gd name="T101" fmla="*/ 77 h 161"/>
                <a:gd name="T102" fmla="*/ 34 w 36"/>
                <a:gd name="T103" fmla="*/ 72 h 161"/>
                <a:gd name="T104" fmla="*/ 34 w 36"/>
                <a:gd name="T105" fmla="*/ 67 h 161"/>
                <a:gd name="T106" fmla="*/ 33 w 36"/>
                <a:gd name="T107" fmla="*/ 64 h 161"/>
                <a:gd name="T108" fmla="*/ 33 w 36"/>
                <a:gd name="T109" fmla="*/ 62 h 161"/>
                <a:gd name="T110" fmla="*/ 15 w 36"/>
                <a:gd name="T111" fmla="*/ 33 h 161"/>
                <a:gd name="T112" fmla="*/ 16 w 36"/>
                <a:gd name="T113" fmla="*/ 25 h 161"/>
                <a:gd name="T114" fmla="*/ 2 w 36"/>
                <a:gd name="T115"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 h="161">
                  <a:moveTo>
                    <a:pt x="29" y="158"/>
                  </a:moveTo>
                  <a:cubicBezTo>
                    <a:pt x="29" y="158"/>
                    <a:pt x="29" y="158"/>
                    <a:pt x="29" y="158"/>
                  </a:cubicBezTo>
                  <a:cubicBezTo>
                    <a:pt x="29" y="159"/>
                    <a:pt x="29" y="160"/>
                    <a:pt x="29" y="161"/>
                  </a:cubicBezTo>
                  <a:cubicBezTo>
                    <a:pt x="29" y="161"/>
                    <a:pt x="29" y="161"/>
                    <a:pt x="29" y="161"/>
                  </a:cubicBezTo>
                  <a:cubicBezTo>
                    <a:pt x="30" y="161"/>
                    <a:pt x="30" y="161"/>
                    <a:pt x="30" y="161"/>
                  </a:cubicBezTo>
                  <a:cubicBezTo>
                    <a:pt x="30" y="160"/>
                    <a:pt x="30" y="160"/>
                    <a:pt x="30" y="160"/>
                  </a:cubicBezTo>
                  <a:cubicBezTo>
                    <a:pt x="30" y="160"/>
                    <a:pt x="30" y="159"/>
                    <a:pt x="30" y="159"/>
                  </a:cubicBezTo>
                  <a:cubicBezTo>
                    <a:pt x="30" y="159"/>
                    <a:pt x="30" y="159"/>
                    <a:pt x="30" y="159"/>
                  </a:cubicBezTo>
                  <a:cubicBezTo>
                    <a:pt x="29" y="158"/>
                    <a:pt x="29" y="158"/>
                    <a:pt x="29" y="158"/>
                  </a:cubicBezTo>
                  <a:moveTo>
                    <a:pt x="29" y="155"/>
                  </a:moveTo>
                  <a:cubicBezTo>
                    <a:pt x="29" y="155"/>
                    <a:pt x="29" y="156"/>
                    <a:pt x="29" y="157"/>
                  </a:cubicBezTo>
                  <a:cubicBezTo>
                    <a:pt x="29" y="157"/>
                    <a:pt x="29" y="157"/>
                    <a:pt x="29" y="157"/>
                  </a:cubicBezTo>
                  <a:cubicBezTo>
                    <a:pt x="30" y="156"/>
                    <a:pt x="30" y="156"/>
                    <a:pt x="30" y="156"/>
                  </a:cubicBezTo>
                  <a:cubicBezTo>
                    <a:pt x="30" y="156"/>
                    <a:pt x="30" y="156"/>
                    <a:pt x="30" y="156"/>
                  </a:cubicBezTo>
                  <a:cubicBezTo>
                    <a:pt x="30" y="156"/>
                    <a:pt x="30" y="156"/>
                    <a:pt x="30" y="155"/>
                  </a:cubicBezTo>
                  <a:cubicBezTo>
                    <a:pt x="29" y="155"/>
                    <a:pt x="29" y="155"/>
                    <a:pt x="29" y="155"/>
                  </a:cubicBezTo>
                  <a:moveTo>
                    <a:pt x="29" y="147"/>
                  </a:moveTo>
                  <a:cubicBezTo>
                    <a:pt x="29" y="149"/>
                    <a:pt x="29" y="151"/>
                    <a:pt x="29" y="153"/>
                  </a:cubicBezTo>
                  <a:cubicBezTo>
                    <a:pt x="29" y="152"/>
                    <a:pt x="30" y="152"/>
                    <a:pt x="30" y="151"/>
                  </a:cubicBezTo>
                  <a:cubicBezTo>
                    <a:pt x="31" y="150"/>
                    <a:pt x="31" y="150"/>
                    <a:pt x="31" y="150"/>
                  </a:cubicBezTo>
                  <a:cubicBezTo>
                    <a:pt x="31" y="150"/>
                    <a:pt x="31" y="150"/>
                    <a:pt x="31" y="150"/>
                  </a:cubicBezTo>
                  <a:cubicBezTo>
                    <a:pt x="31" y="149"/>
                    <a:pt x="31" y="149"/>
                    <a:pt x="30" y="148"/>
                  </a:cubicBezTo>
                  <a:cubicBezTo>
                    <a:pt x="29" y="148"/>
                    <a:pt x="29" y="147"/>
                    <a:pt x="29" y="147"/>
                  </a:cubicBezTo>
                  <a:moveTo>
                    <a:pt x="25" y="128"/>
                  </a:moveTo>
                  <a:cubicBezTo>
                    <a:pt x="27" y="134"/>
                    <a:pt x="28" y="140"/>
                    <a:pt x="28" y="145"/>
                  </a:cubicBezTo>
                  <a:cubicBezTo>
                    <a:pt x="29" y="145"/>
                    <a:pt x="29" y="144"/>
                    <a:pt x="30" y="143"/>
                  </a:cubicBezTo>
                  <a:cubicBezTo>
                    <a:pt x="30" y="143"/>
                    <a:pt x="30" y="143"/>
                    <a:pt x="30" y="142"/>
                  </a:cubicBezTo>
                  <a:cubicBezTo>
                    <a:pt x="30" y="142"/>
                    <a:pt x="30" y="142"/>
                    <a:pt x="30" y="142"/>
                  </a:cubicBezTo>
                  <a:cubicBezTo>
                    <a:pt x="30" y="142"/>
                    <a:pt x="30" y="141"/>
                    <a:pt x="29" y="141"/>
                  </a:cubicBezTo>
                  <a:cubicBezTo>
                    <a:pt x="28" y="140"/>
                    <a:pt x="28" y="139"/>
                    <a:pt x="28" y="138"/>
                  </a:cubicBezTo>
                  <a:cubicBezTo>
                    <a:pt x="28" y="137"/>
                    <a:pt x="28" y="136"/>
                    <a:pt x="28" y="135"/>
                  </a:cubicBezTo>
                  <a:cubicBezTo>
                    <a:pt x="28" y="135"/>
                    <a:pt x="28" y="134"/>
                    <a:pt x="28" y="134"/>
                  </a:cubicBezTo>
                  <a:cubicBezTo>
                    <a:pt x="28" y="132"/>
                    <a:pt x="28" y="131"/>
                    <a:pt x="26" y="130"/>
                  </a:cubicBezTo>
                  <a:cubicBezTo>
                    <a:pt x="26" y="129"/>
                    <a:pt x="25" y="129"/>
                    <a:pt x="25" y="128"/>
                  </a:cubicBezTo>
                  <a:moveTo>
                    <a:pt x="21" y="119"/>
                  </a:moveTo>
                  <a:cubicBezTo>
                    <a:pt x="22" y="121"/>
                    <a:pt x="22" y="122"/>
                    <a:pt x="23" y="124"/>
                  </a:cubicBezTo>
                  <a:cubicBezTo>
                    <a:pt x="23" y="125"/>
                    <a:pt x="24" y="126"/>
                    <a:pt x="24" y="127"/>
                  </a:cubicBezTo>
                  <a:cubicBezTo>
                    <a:pt x="24" y="127"/>
                    <a:pt x="24" y="127"/>
                    <a:pt x="24" y="127"/>
                  </a:cubicBezTo>
                  <a:cubicBezTo>
                    <a:pt x="24" y="126"/>
                    <a:pt x="24" y="125"/>
                    <a:pt x="25" y="124"/>
                  </a:cubicBezTo>
                  <a:cubicBezTo>
                    <a:pt x="25" y="124"/>
                    <a:pt x="25" y="124"/>
                    <a:pt x="25" y="124"/>
                  </a:cubicBezTo>
                  <a:cubicBezTo>
                    <a:pt x="25" y="122"/>
                    <a:pt x="24" y="121"/>
                    <a:pt x="22" y="120"/>
                  </a:cubicBezTo>
                  <a:cubicBezTo>
                    <a:pt x="22" y="120"/>
                    <a:pt x="22" y="120"/>
                    <a:pt x="21" y="119"/>
                  </a:cubicBezTo>
                  <a:moveTo>
                    <a:pt x="2" y="0"/>
                  </a:moveTo>
                  <a:cubicBezTo>
                    <a:pt x="3" y="2"/>
                    <a:pt x="3" y="5"/>
                    <a:pt x="3" y="8"/>
                  </a:cubicBezTo>
                  <a:cubicBezTo>
                    <a:pt x="3" y="12"/>
                    <a:pt x="3" y="17"/>
                    <a:pt x="2" y="22"/>
                  </a:cubicBezTo>
                  <a:cubicBezTo>
                    <a:pt x="1" y="27"/>
                    <a:pt x="0" y="32"/>
                    <a:pt x="0" y="35"/>
                  </a:cubicBezTo>
                  <a:cubicBezTo>
                    <a:pt x="0" y="40"/>
                    <a:pt x="1" y="44"/>
                    <a:pt x="2" y="47"/>
                  </a:cubicBezTo>
                  <a:cubicBezTo>
                    <a:pt x="2" y="45"/>
                    <a:pt x="1" y="38"/>
                    <a:pt x="4" y="28"/>
                  </a:cubicBezTo>
                  <a:cubicBezTo>
                    <a:pt x="4" y="25"/>
                    <a:pt x="5" y="23"/>
                    <a:pt x="5" y="21"/>
                  </a:cubicBezTo>
                  <a:cubicBezTo>
                    <a:pt x="6" y="20"/>
                    <a:pt x="6" y="20"/>
                    <a:pt x="6" y="19"/>
                  </a:cubicBezTo>
                  <a:cubicBezTo>
                    <a:pt x="6" y="19"/>
                    <a:pt x="6" y="19"/>
                    <a:pt x="6" y="19"/>
                  </a:cubicBezTo>
                  <a:cubicBezTo>
                    <a:pt x="6" y="19"/>
                    <a:pt x="6" y="19"/>
                    <a:pt x="6" y="19"/>
                  </a:cubicBezTo>
                  <a:cubicBezTo>
                    <a:pt x="7" y="14"/>
                    <a:pt x="6" y="12"/>
                    <a:pt x="7" y="9"/>
                  </a:cubicBezTo>
                  <a:cubicBezTo>
                    <a:pt x="7" y="8"/>
                    <a:pt x="7" y="8"/>
                    <a:pt x="7" y="8"/>
                  </a:cubicBezTo>
                  <a:cubicBezTo>
                    <a:pt x="9" y="8"/>
                    <a:pt x="15" y="20"/>
                    <a:pt x="12" y="33"/>
                  </a:cubicBezTo>
                  <a:cubicBezTo>
                    <a:pt x="9" y="47"/>
                    <a:pt x="13" y="50"/>
                    <a:pt x="21" y="56"/>
                  </a:cubicBezTo>
                  <a:cubicBezTo>
                    <a:pt x="30" y="62"/>
                    <a:pt x="31" y="65"/>
                    <a:pt x="29" y="68"/>
                  </a:cubicBezTo>
                  <a:cubicBezTo>
                    <a:pt x="28" y="72"/>
                    <a:pt x="28" y="73"/>
                    <a:pt x="29" y="76"/>
                  </a:cubicBezTo>
                  <a:cubicBezTo>
                    <a:pt x="31" y="78"/>
                    <a:pt x="26" y="83"/>
                    <a:pt x="29" y="88"/>
                  </a:cubicBezTo>
                  <a:cubicBezTo>
                    <a:pt x="32" y="91"/>
                    <a:pt x="31" y="95"/>
                    <a:pt x="29" y="95"/>
                  </a:cubicBezTo>
                  <a:cubicBezTo>
                    <a:pt x="29" y="95"/>
                    <a:pt x="28" y="95"/>
                    <a:pt x="26" y="92"/>
                  </a:cubicBezTo>
                  <a:cubicBezTo>
                    <a:pt x="23" y="86"/>
                    <a:pt x="22" y="80"/>
                    <a:pt x="20" y="70"/>
                  </a:cubicBezTo>
                  <a:cubicBezTo>
                    <a:pt x="18" y="66"/>
                    <a:pt x="16" y="63"/>
                    <a:pt x="14" y="60"/>
                  </a:cubicBezTo>
                  <a:cubicBezTo>
                    <a:pt x="11" y="59"/>
                    <a:pt x="9" y="58"/>
                    <a:pt x="7" y="56"/>
                  </a:cubicBezTo>
                  <a:cubicBezTo>
                    <a:pt x="7" y="56"/>
                    <a:pt x="7" y="56"/>
                    <a:pt x="8" y="57"/>
                  </a:cubicBezTo>
                  <a:cubicBezTo>
                    <a:pt x="15" y="66"/>
                    <a:pt x="19" y="73"/>
                    <a:pt x="19" y="82"/>
                  </a:cubicBezTo>
                  <a:cubicBezTo>
                    <a:pt x="19" y="84"/>
                    <a:pt x="19" y="86"/>
                    <a:pt x="18" y="88"/>
                  </a:cubicBezTo>
                  <a:cubicBezTo>
                    <a:pt x="18" y="94"/>
                    <a:pt x="17" y="98"/>
                    <a:pt x="17" y="101"/>
                  </a:cubicBezTo>
                  <a:cubicBezTo>
                    <a:pt x="17" y="107"/>
                    <a:pt x="18" y="111"/>
                    <a:pt x="21" y="119"/>
                  </a:cubicBezTo>
                  <a:cubicBezTo>
                    <a:pt x="21" y="118"/>
                    <a:pt x="21" y="118"/>
                    <a:pt x="21" y="118"/>
                  </a:cubicBezTo>
                  <a:cubicBezTo>
                    <a:pt x="21" y="116"/>
                    <a:pt x="22" y="115"/>
                    <a:pt x="22" y="114"/>
                  </a:cubicBezTo>
                  <a:cubicBezTo>
                    <a:pt x="22" y="113"/>
                    <a:pt x="22" y="113"/>
                    <a:pt x="22" y="113"/>
                  </a:cubicBezTo>
                  <a:cubicBezTo>
                    <a:pt x="22" y="112"/>
                    <a:pt x="22" y="111"/>
                    <a:pt x="21" y="110"/>
                  </a:cubicBezTo>
                  <a:cubicBezTo>
                    <a:pt x="20" y="109"/>
                    <a:pt x="18" y="108"/>
                    <a:pt x="18" y="107"/>
                  </a:cubicBezTo>
                  <a:cubicBezTo>
                    <a:pt x="18" y="105"/>
                    <a:pt x="18" y="103"/>
                    <a:pt x="18" y="100"/>
                  </a:cubicBezTo>
                  <a:cubicBezTo>
                    <a:pt x="18" y="96"/>
                    <a:pt x="18" y="92"/>
                    <a:pt x="19" y="91"/>
                  </a:cubicBezTo>
                  <a:cubicBezTo>
                    <a:pt x="20" y="91"/>
                    <a:pt x="20" y="91"/>
                    <a:pt x="21" y="91"/>
                  </a:cubicBezTo>
                  <a:cubicBezTo>
                    <a:pt x="22" y="91"/>
                    <a:pt x="24" y="92"/>
                    <a:pt x="24" y="95"/>
                  </a:cubicBezTo>
                  <a:cubicBezTo>
                    <a:pt x="26" y="103"/>
                    <a:pt x="28" y="106"/>
                    <a:pt x="32" y="106"/>
                  </a:cubicBezTo>
                  <a:cubicBezTo>
                    <a:pt x="32" y="106"/>
                    <a:pt x="32" y="106"/>
                    <a:pt x="32" y="106"/>
                  </a:cubicBezTo>
                  <a:cubicBezTo>
                    <a:pt x="32" y="106"/>
                    <a:pt x="33" y="106"/>
                    <a:pt x="33" y="106"/>
                  </a:cubicBezTo>
                  <a:cubicBezTo>
                    <a:pt x="33" y="106"/>
                    <a:pt x="33" y="106"/>
                    <a:pt x="34" y="106"/>
                  </a:cubicBezTo>
                  <a:cubicBezTo>
                    <a:pt x="36" y="106"/>
                    <a:pt x="36" y="103"/>
                    <a:pt x="36" y="101"/>
                  </a:cubicBezTo>
                  <a:cubicBezTo>
                    <a:pt x="36" y="100"/>
                    <a:pt x="36" y="100"/>
                    <a:pt x="36" y="100"/>
                  </a:cubicBezTo>
                  <a:cubicBezTo>
                    <a:pt x="36" y="100"/>
                    <a:pt x="36" y="99"/>
                    <a:pt x="36" y="99"/>
                  </a:cubicBezTo>
                  <a:cubicBezTo>
                    <a:pt x="36" y="98"/>
                    <a:pt x="36" y="97"/>
                    <a:pt x="36" y="97"/>
                  </a:cubicBezTo>
                  <a:cubicBezTo>
                    <a:pt x="36" y="96"/>
                    <a:pt x="36" y="96"/>
                    <a:pt x="36" y="96"/>
                  </a:cubicBezTo>
                  <a:cubicBezTo>
                    <a:pt x="36" y="95"/>
                    <a:pt x="36" y="95"/>
                    <a:pt x="36" y="95"/>
                  </a:cubicBezTo>
                  <a:cubicBezTo>
                    <a:pt x="36" y="94"/>
                    <a:pt x="36" y="94"/>
                    <a:pt x="36" y="94"/>
                  </a:cubicBezTo>
                  <a:cubicBezTo>
                    <a:pt x="36" y="94"/>
                    <a:pt x="36" y="94"/>
                    <a:pt x="36" y="94"/>
                  </a:cubicBezTo>
                  <a:cubicBezTo>
                    <a:pt x="36" y="93"/>
                    <a:pt x="36" y="93"/>
                    <a:pt x="36" y="93"/>
                  </a:cubicBezTo>
                  <a:cubicBezTo>
                    <a:pt x="35" y="92"/>
                    <a:pt x="35" y="92"/>
                    <a:pt x="35" y="92"/>
                  </a:cubicBezTo>
                  <a:cubicBezTo>
                    <a:pt x="35" y="92"/>
                    <a:pt x="35" y="92"/>
                    <a:pt x="35" y="91"/>
                  </a:cubicBezTo>
                  <a:cubicBezTo>
                    <a:pt x="35" y="91"/>
                    <a:pt x="35" y="91"/>
                    <a:pt x="35" y="90"/>
                  </a:cubicBezTo>
                  <a:cubicBezTo>
                    <a:pt x="36" y="90"/>
                    <a:pt x="36" y="90"/>
                    <a:pt x="36" y="89"/>
                  </a:cubicBezTo>
                  <a:cubicBezTo>
                    <a:pt x="36" y="89"/>
                    <a:pt x="35" y="88"/>
                    <a:pt x="35" y="87"/>
                  </a:cubicBezTo>
                  <a:cubicBezTo>
                    <a:pt x="34" y="87"/>
                    <a:pt x="34" y="87"/>
                    <a:pt x="34" y="87"/>
                  </a:cubicBezTo>
                  <a:cubicBezTo>
                    <a:pt x="34" y="86"/>
                    <a:pt x="34" y="86"/>
                    <a:pt x="34" y="85"/>
                  </a:cubicBezTo>
                  <a:cubicBezTo>
                    <a:pt x="34" y="85"/>
                    <a:pt x="34" y="84"/>
                    <a:pt x="34" y="83"/>
                  </a:cubicBezTo>
                  <a:cubicBezTo>
                    <a:pt x="35" y="82"/>
                    <a:pt x="35" y="81"/>
                    <a:pt x="35" y="80"/>
                  </a:cubicBezTo>
                  <a:cubicBezTo>
                    <a:pt x="35" y="79"/>
                    <a:pt x="35" y="78"/>
                    <a:pt x="34" y="77"/>
                  </a:cubicBezTo>
                  <a:cubicBezTo>
                    <a:pt x="34" y="77"/>
                    <a:pt x="34" y="77"/>
                    <a:pt x="34" y="77"/>
                  </a:cubicBezTo>
                  <a:cubicBezTo>
                    <a:pt x="34" y="76"/>
                    <a:pt x="33" y="75"/>
                    <a:pt x="33" y="74"/>
                  </a:cubicBezTo>
                  <a:cubicBezTo>
                    <a:pt x="33" y="74"/>
                    <a:pt x="34" y="73"/>
                    <a:pt x="34" y="72"/>
                  </a:cubicBezTo>
                  <a:cubicBezTo>
                    <a:pt x="35" y="71"/>
                    <a:pt x="35" y="70"/>
                    <a:pt x="35" y="70"/>
                  </a:cubicBezTo>
                  <a:cubicBezTo>
                    <a:pt x="35" y="69"/>
                    <a:pt x="35" y="68"/>
                    <a:pt x="34" y="67"/>
                  </a:cubicBezTo>
                  <a:cubicBezTo>
                    <a:pt x="34" y="67"/>
                    <a:pt x="34" y="67"/>
                    <a:pt x="34" y="67"/>
                  </a:cubicBezTo>
                  <a:cubicBezTo>
                    <a:pt x="33" y="66"/>
                    <a:pt x="33" y="65"/>
                    <a:pt x="33" y="64"/>
                  </a:cubicBezTo>
                  <a:cubicBezTo>
                    <a:pt x="33" y="64"/>
                    <a:pt x="33" y="63"/>
                    <a:pt x="33" y="63"/>
                  </a:cubicBezTo>
                  <a:cubicBezTo>
                    <a:pt x="33" y="63"/>
                    <a:pt x="33" y="63"/>
                    <a:pt x="33" y="62"/>
                  </a:cubicBezTo>
                  <a:cubicBezTo>
                    <a:pt x="33" y="60"/>
                    <a:pt x="30" y="58"/>
                    <a:pt x="24" y="54"/>
                  </a:cubicBezTo>
                  <a:cubicBezTo>
                    <a:pt x="17" y="49"/>
                    <a:pt x="15" y="41"/>
                    <a:pt x="15" y="33"/>
                  </a:cubicBezTo>
                  <a:cubicBezTo>
                    <a:pt x="15" y="31"/>
                    <a:pt x="15" y="28"/>
                    <a:pt x="15" y="26"/>
                  </a:cubicBezTo>
                  <a:cubicBezTo>
                    <a:pt x="16" y="26"/>
                    <a:pt x="16" y="25"/>
                    <a:pt x="16" y="25"/>
                  </a:cubicBezTo>
                  <a:cubicBezTo>
                    <a:pt x="16" y="24"/>
                    <a:pt x="16" y="23"/>
                    <a:pt x="16" y="23"/>
                  </a:cubicBezTo>
                  <a:cubicBezTo>
                    <a:pt x="16" y="8"/>
                    <a:pt x="6" y="2"/>
                    <a:pt x="2" y="0"/>
                  </a:cubicBezTo>
                </a:path>
              </a:pathLst>
            </a:custGeom>
            <a:solidFill>
              <a:srgbClr val="F4AC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0" name="Freeform 8563">
              <a:extLst>
                <a:ext uri="{FF2B5EF4-FFF2-40B4-BE49-F238E27FC236}">
                  <a16:creationId xmlns:a16="http://schemas.microsoft.com/office/drawing/2014/main" id="{C9352B61-127A-48FC-A5EF-CDCD48AF1E54}"/>
                </a:ext>
              </a:extLst>
            </p:cNvPr>
            <p:cNvSpPr>
              <a:spLocks noEditPoints="1"/>
            </p:cNvSpPr>
            <p:nvPr/>
          </p:nvSpPr>
          <p:spPr bwMode="auto">
            <a:xfrm>
              <a:off x="5913438" y="4110038"/>
              <a:ext cx="4763" cy="66675"/>
            </a:xfrm>
            <a:custGeom>
              <a:avLst/>
              <a:gdLst>
                <a:gd name="T0" fmla="*/ 1 w 5"/>
                <a:gd name="T1" fmla="*/ 54 h 56"/>
                <a:gd name="T2" fmla="*/ 1 w 5"/>
                <a:gd name="T3" fmla="*/ 55 h 56"/>
                <a:gd name="T4" fmla="*/ 0 w 5"/>
                <a:gd name="T5" fmla="*/ 55 h 56"/>
                <a:gd name="T6" fmla="*/ 0 w 5"/>
                <a:gd name="T7" fmla="*/ 55 h 56"/>
                <a:gd name="T8" fmla="*/ 0 w 5"/>
                <a:gd name="T9" fmla="*/ 56 h 56"/>
                <a:gd name="T10" fmla="*/ 1 w 5"/>
                <a:gd name="T11" fmla="*/ 55 h 56"/>
                <a:gd name="T12" fmla="*/ 1 w 5"/>
                <a:gd name="T13" fmla="*/ 55 h 56"/>
                <a:gd name="T14" fmla="*/ 1 w 5"/>
                <a:gd name="T15" fmla="*/ 54 h 56"/>
                <a:gd name="T16" fmla="*/ 1 w 5"/>
                <a:gd name="T17" fmla="*/ 54 h 56"/>
                <a:gd name="T18" fmla="*/ 1 w 5"/>
                <a:gd name="T19" fmla="*/ 54 h 56"/>
                <a:gd name="T20" fmla="*/ 5 w 5"/>
                <a:gd name="T21" fmla="*/ 0 h 56"/>
                <a:gd name="T22" fmla="*/ 4 w 5"/>
                <a:gd name="T23" fmla="*/ 0 h 56"/>
                <a:gd name="T24" fmla="*/ 3 w 5"/>
                <a:gd name="T25" fmla="*/ 0 h 56"/>
                <a:gd name="T26" fmla="*/ 4 w 5"/>
                <a:gd name="T27" fmla="*/ 0 h 56"/>
                <a:gd name="T28" fmla="*/ 5 w 5"/>
                <a:gd name="T2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6">
                  <a:moveTo>
                    <a:pt x="1" y="54"/>
                  </a:moveTo>
                  <a:cubicBezTo>
                    <a:pt x="1" y="55"/>
                    <a:pt x="1" y="55"/>
                    <a:pt x="1" y="55"/>
                  </a:cubicBezTo>
                  <a:cubicBezTo>
                    <a:pt x="0" y="55"/>
                    <a:pt x="0" y="55"/>
                    <a:pt x="0" y="55"/>
                  </a:cubicBezTo>
                  <a:cubicBezTo>
                    <a:pt x="0" y="55"/>
                    <a:pt x="0" y="55"/>
                    <a:pt x="0" y="55"/>
                  </a:cubicBezTo>
                  <a:cubicBezTo>
                    <a:pt x="0" y="55"/>
                    <a:pt x="0" y="55"/>
                    <a:pt x="0" y="56"/>
                  </a:cubicBezTo>
                  <a:cubicBezTo>
                    <a:pt x="1" y="55"/>
                    <a:pt x="1" y="55"/>
                    <a:pt x="1" y="55"/>
                  </a:cubicBezTo>
                  <a:cubicBezTo>
                    <a:pt x="1" y="55"/>
                    <a:pt x="1" y="55"/>
                    <a:pt x="1" y="55"/>
                  </a:cubicBezTo>
                  <a:cubicBezTo>
                    <a:pt x="1" y="55"/>
                    <a:pt x="1" y="54"/>
                    <a:pt x="1" y="54"/>
                  </a:cubicBezTo>
                  <a:cubicBezTo>
                    <a:pt x="1" y="54"/>
                    <a:pt x="1" y="54"/>
                    <a:pt x="1" y="54"/>
                  </a:cubicBezTo>
                  <a:cubicBezTo>
                    <a:pt x="1" y="54"/>
                    <a:pt x="1" y="54"/>
                    <a:pt x="1" y="54"/>
                  </a:cubicBezTo>
                  <a:moveTo>
                    <a:pt x="5" y="0"/>
                  </a:moveTo>
                  <a:cubicBezTo>
                    <a:pt x="4" y="0"/>
                    <a:pt x="4" y="0"/>
                    <a:pt x="4" y="0"/>
                  </a:cubicBezTo>
                  <a:cubicBezTo>
                    <a:pt x="4" y="0"/>
                    <a:pt x="3" y="0"/>
                    <a:pt x="3" y="0"/>
                  </a:cubicBezTo>
                  <a:cubicBezTo>
                    <a:pt x="3" y="0"/>
                    <a:pt x="4" y="0"/>
                    <a:pt x="4" y="0"/>
                  </a:cubicBezTo>
                  <a:cubicBezTo>
                    <a:pt x="4" y="0"/>
                    <a:pt x="4" y="0"/>
                    <a:pt x="5" y="0"/>
                  </a:cubicBezTo>
                </a:path>
              </a:pathLst>
            </a:custGeom>
            <a:solidFill>
              <a:srgbClr val="C86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1" name="Freeform 8564">
              <a:extLst>
                <a:ext uri="{FF2B5EF4-FFF2-40B4-BE49-F238E27FC236}">
                  <a16:creationId xmlns:a16="http://schemas.microsoft.com/office/drawing/2014/main" id="{A8A3A22C-7961-4480-AC41-BBC2BDDE6EB9}"/>
                </a:ext>
              </a:extLst>
            </p:cNvPr>
            <p:cNvSpPr>
              <a:spLocks noEditPoints="1"/>
            </p:cNvSpPr>
            <p:nvPr/>
          </p:nvSpPr>
          <p:spPr bwMode="auto">
            <a:xfrm>
              <a:off x="5876925" y="3984625"/>
              <a:ext cx="46038" cy="192088"/>
            </a:xfrm>
            <a:custGeom>
              <a:avLst/>
              <a:gdLst>
                <a:gd name="T0" fmla="*/ 31 w 38"/>
                <a:gd name="T1" fmla="*/ 155 h 162"/>
                <a:gd name="T2" fmla="*/ 31 w 38"/>
                <a:gd name="T3" fmla="*/ 156 h 162"/>
                <a:gd name="T4" fmla="*/ 30 w 38"/>
                <a:gd name="T5" fmla="*/ 155 h 162"/>
                <a:gd name="T6" fmla="*/ 31 w 38"/>
                <a:gd name="T7" fmla="*/ 148 h 162"/>
                <a:gd name="T8" fmla="*/ 31 w 38"/>
                <a:gd name="T9" fmla="*/ 151 h 162"/>
                <a:gd name="T10" fmla="*/ 26 w 38"/>
                <a:gd name="T11" fmla="*/ 128 h 162"/>
                <a:gd name="T12" fmla="*/ 29 w 38"/>
                <a:gd name="T13" fmla="*/ 134 h 162"/>
                <a:gd name="T14" fmla="*/ 30 w 38"/>
                <a:gd name="T15" fmla="*/ 141 h 162"/>
                <a:gd name="T16" fmla="*/ 31 w 38"/>
                <a:gd name="T17" fmla="*/ 143 h 162"/>
                <a:gd name="T18" fmla="*/ 22 w 38"/>
                <a:gd name="T19" fmla="*/ 119 h 162"/>
                <a:gd name="T20" fmla="*/ 26 w 38"/>
                <a:gd name="T21" fmla="*/ 124 h 162"/>
                <a:gd name="T22" fmla="*/ 25 w 38"/>
                <a:gd name="T23" fmla="*/ 127 h 162"/>
                <a:gd name="T24" fmla="*/ 22 w 38"/>
                <a:gd name="T25" fmla="*/ 119 h 162"/>
                <a:gd name="T26" fmla="*/ 4 w 38"/>
                <a:gd name="T27" fmla="*/ 49 h 162"/>
                <a:gd name="T28" fmla="*/ 1 w 38"/>
                <a:gd name="T29" fmla="*/ 35 h 162"/>
                <a:gd name="T30" fmla="*/ 3 w 38"/>
                <a:gd name="T31" fmla="*/ 0 h 162"/>
                <a:gd name="T32" fmla="*/ 17 w 38"/>
                <a:gd name="T33" fmla="*/ 25 h 162"/>
                <a:gd name="T34" fmla="*/ 25 w 38"/>
                <a:gd name="T35" fmla="*/ 54 h 162"/>
                <a:gd name="T36" fmla="*/ 34 w 38"/>
                <a:gd name="T37" fmla="*/ 64 h 162"/>
                <a:gd name="T38" fmla="*/ 36 w 38"/>
                <a:gd name="T39" fmla="*/ 70 h 162"/>
                <a:gd name="T40" fmla="*/ 35 w 38"/>
                <a:gd name="T41" fmla="*/ 77 h 162"/>
                <a:gd name="T42" fmla="*/ 35 w 38"/>
                <a:gd name="T43" fmla="*/ 83 h 162"/>
                <a:gd name="T44" fmla="*/ 36 w 38"/>
                <a:gd name="T45" fmla="*/ 87 h 162"/>
                <a:gd name="T46" fmla="*/ 36 w 38"/>
                <a:gd name="T47" fmla="*/ 91 h 162"/>
                <a:gd name="T48" fmla="*/ 37 w 38"/>
                <a:gd name="T49" fmla="*/ 94 h 162"/>
                <a:gd name="T50" fmla="*/ 37 w 38"/>
                <a:gd name="T51" fmla="*/ 96 h 162"/>
                <a:gd name="T52" fmla="*/ 37 w 38"/>
                <a:gd name="T53" fmla="*/ 100 h 162"/>
                <a:gd name="T54" fmla="*/ 34 w 38"/>
                <a:gd name="T55" fmla="*/ 106 h 162"/>
                <a:gd name="T56" fmla="*/ 25 w 38"/>
                <a:gd name="T57" fmla="*/ 95 h 162"/>
                <a:gd name="T58" fmla="*/ 19 w 38"/>
                <a:gd name="T59" fmla="*/ 100 h 162"/>
                <a:gd name="T60" fmla="*/ 23 w 38"/>
                <a:gd name="T61" fmla="*/ 113 h 162"/>
                <a:gd name="T62" fmla="*/ 22 w 38"/>
                <a:gd name="T63" fmla="*/ 119 h 162"/>
                <a:gd name="T64" fmla="*/ 19 w 38"/>
                <a:gd name="T65" fmla="*/ 88 h 162"/>
                <a:gd name="T66" fmla="*/ 8 w 38"/>
                <a:gd name="T67" fmla="*/ 56 h 162"/>
                <a:gd name="T68" fmla="*/ 8 w 38"/>
                <a:gd name="T69" fmla="*/ 57 h 162"/>
                <a:gd name="T70" fmla="*/ 30 w 38"/>
                <a:gd name="T71" fmla="*/ 162 h 162"/>
                <a:gd name="T72" fmla="*/ 30 w 38"/>
                <a:gd name="T73" fmla="*/ 158 h 162"/>
                <a:gd name="T74" fmla="*/ 31 w 38"/>
                <a:gd name="T75" fmla="*/ 159 h 162"/>
                <a:gd name="T76" fmla="*/ 31 w 38"/>
                <a:gd name="T77" fmla="*/ 160 h 162"/>
                <a:gd name="T78" fmla="*/ 31 w 38"/>
                <a:gd name="T79" fmla="*/ 157 h 162"/>
                <a:gd name="T80" fmla="*/ 31 w 38"/>
                <a:gd name="T81" fmla="*/ 148 h 162"/>
                <a:gd name="T82" fmla="*/ 30 w 38"/>
                <a:gd name="T83" fmla="*/ 136 h 162"/>
                <a:gd name="T84" fmla="*/ 24 w 38"/>
                <a:gd name="T85" fmla="*/ 120 h 162"/>
                <a:gd name="T86" fmla="*/ 20 w 38"/>
                <a:gd name="T87" fmla="*/ 91 h 162"/>
                <a:gd name="T88" fmla="*/ 33 w 38"/>
                <a:gd name="T89" fmla="*/ 106 h 162"/>
                <a:gd name="T90" fmla="*/ 37 w 38"/>
                <a:gd name="T91" fmla="*/ 95 h 162"/>
                <a:gd name="T92" fmla="*/ 36 w 38"/>
                <a:gd name="T93" fmla="*/ 87 h 162"/>
                <a:gd name="T94" fmla="*/ 36 w 38"/>
                <a:gd name="T95" fmla="*/ 72 h 162"/>
                <a:gd name="T96" fmla="*/ 25 w 38"/>
                <a:gd name="T97" fmla="*/ 5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 h="162">
                  <a:moveTo>
                    <a:pt x="30" y="155"/>
                  </a:moveTo>
                  <a:cubicBezTo>
                    <a:pt x="30" y="155"/>
                    <a:pt x="30" y="155"/>
                    <a:pt x="30" y="155"/>
                  </a:cubicBezTo>
                  <a:cubicBezTo>
                    <a:pt x="31" y="155"/>
                    <a:pt x="31" y="155"/>
                    <a:pt x="31" y="155"/>
                  </a:cubicBezTo>
                  <a:cubicBezTo>
                    <a:pt x="31" y="156"/>
                    <a:pt x="31" y="156"/>
                    <a:pt x="31" y="156"/>
                  </a:cubicBezTo>
                  <a:cubicBezTo>
                    <a:pt x="31" y="156"/>
                    <a:pt x="31" y="156"/>
                    <a:pt x="31" y="156"/>
                  </a:cubicBezTo>
                  <a:cubicBezTo>
                    <a:pt x="31" y="156"/>
                    <a:pt x="31" y="156"/>
                    <a:pt x="31" y="156"/>
                  </a:cubicBezTo>
                  <a:cubicBezTo>
                    <a:pt x="30" y="157"/>
                    <a:pt x="30" y="157"/>
                    <a:pt x="30" y="157"/>
                  </a:cubicBezTo>
                  <a:cubicBezTo>
                    <a:pt x="30" y="157"/>
                    <a:pt x="30" y="157"/>
                    <a:pt x="30" y="157"/>
                  </a:cubicBezTo>
                  <a:cubicBezTo>
                    <a:pt x="30" y="156"/>
                    <a:pt x="30" y="155"/>
                    <a:pt x="30" y="155"/>
                  </a:cubicBezTo>
                  <a:moveTo>
                    <a:pt x="30" y="147"/>
                  </a:moveTo>
                  <a:cubicBezTo>
                    <a:pt x="30" y="147"/>
                    <a:pt x="30" y="147"/>
                    <a:pt x="30" y="147"/>
                  </a:cubicBezTo>
                  <a:cubicBezTo>
                    <a:pt x="30" y="147"/>
                    <a:pt x="30" y="148"/>
                    <a:pt x="31" y="148"/>
                  </a:cubicBezTo>
                  <a:cubicBezTo>
                    <a:pt x="32" y="149"/>
                    <a:pt x="32" y="149"/>
                    <a:pt x="32" y="150"/>
                  </a:cubicBezTo>
                  <a:cubicBezTo>
                    <a:pt x="32" y="150"/>
                    <a:pt x="32" y="150"/>
                    <a:pt x="32" y="150"/>
                  </a:cubicBezTo>
                  <a:cubicBezTo>
                    <a:pt x="32" y="150"/>
                    <a:pt x="32" y="150"/>
                    <a:pt x="31" y="151"/>
                  </a:cubicBezTo>
                  <a:cubicBezTo>
                    <a:pt x="31" y="152"/>
                    <a:pt x="30" y="152"/>
                    <a:pt x="30" y="153"/>
                  </a:cubicBezTo>
                  <a:cubicBezTo>
                    <a:pt x="30" y="151"/>
                    <a:pt x="30" y="149"/>
                    <a:pt x="30" y="147"/>
                  </a:cubicBezTo>
                  <a:moveTo>
                    <a:pt x="26" y="128"/>
                  </a:moveTo>
                  <a:cubicBezTo>
                    <a:pt x="26" y="128"/>
                    <a:pt x="26" y="128"/>
                    <a:pt x="26" y="128"/>
                  </a:cubicBezTo>
                  <a:cubicBezTo>
                    <a:pt x="26" y="129"/>
                    <a:pt x="27" y="129"/>
                    <a:pt x="27" y="130"/>
                  </a:cubicBezTo>
                  <a:cubicBezTo>
                    <a:pt x="29" y="131"/>
                    <a:pt x="29" y="132"/>
                    <a:pt x="29" y="134"/>
                  </a:cubicBezTo>
                  <a:cubicBezTo>
                    <a:pt x="29" y="134"/>
                    <a:pt x="29" y="135"/>
                    <a:pt x="29" y="135"/>
                  </a:cubicBezTo>
                  <a:cubicBezTo>
                    <a:pt x="29" y="136"/>
                    <a:pt x="29" y="137"/>
                    <a:pt x="29" y="138"/>
                  </a:cubicBezTo>
                  <a:cubicBezTo>
                    <a:pt x="29" y="139"/>
                    <a:pt x="29" y="140"/>
                    <a:pt x="30" y="141"/>
                  </a:cubicBezTo>
                  <a:cubicBezTo>
                    <a:pt x="31" y="141"/>
                    <a:pt x="31" y="142"/>
                    <a:pt x="31" y="142"/>
                  </a:cubicBezTo>
                  <a:cubicBezTo>
                    <a:pt x="31" y="142"/>
                    <a:pt x="31" y="142"/>
                    <a:pt x="31" y="142"/>
                  </a:cubicBezTo>
                  <a:cubicBezTo>
                    <a:pt x="31" y="143"/>
                    <a:pt x="31" y="143"/>
                    <a:pt x="31" y="143"/>
                  </a:cubicBezTo>
                  <a:cubicBezTo>
                    <a:pt x="30" y="144"/>
                    <a:pt x="30" y="145"/>
                    <a:pt x="29" y="145"/>
                  </a:cubicBezTo>
                  <a:cubicBezTo>
                    <a:pt x="29" y="140"/>
                    <a:pt x="28" y="134"/>
                    <a:pt x="26" y="128"/>
                  </a:cubicBezTo>
                  <a:moveTo>
                    <a:pt x="22" y="119"/>
                  </a:moveTo>
                  <a:cubicBezTo>
                    <a:pt x="22" y="119"/>
                    <a:pt x="22" y="119"/>
                    <a:pt x="22" y="119"/>
                  </a:cubicBezTo>
                  <a:cubicBezTo>
                    <a:pt x="23" y="120"/>
                    <a:pt x="23" y="120"/>
                    <a:pt x="23" y="120"/>
                  </a:cubicBezTo>
                  <a:cubicBezTo>
                    <a:pt x="25" y="121"/>
                    <a:pt x="26" y="122"/>
                    <a:pt x="26" y="124"/>
                  </a:cubicBezTo>
                  <a:cubicBezTo>
                    <a:pt x="26" y="124"/>
                    <a:pt x="26" y="124"/>
                    <a:pt x="26" y="124"/>
                  </a:cubicBezTo>
                  <a:cubicBezTo>
                    <a:pt x="25" y="125"/>
                    <a:pt x="25" y="126"/>
                    <a:pt x="25" y="127"/>
                  </a:cubicBezTo>
                  <a:cubicBezTo>
                    <a:pt x="25" y="127"/>
                    <a:pt x="25" y="127"/>
                    <a:pt x="25" y="127"/>
                  </a:cubicBezTo>
                  <a:cubicBezTo>
                    <a:pt x="25" y="127"/>
                    <a:pt x="25" y="127"/>
                    <a:pt x="25" y="127"/>
                  </a:cubicBezTo>
                  <a:cubicBezTo>
                    <a:pt x="25" y="126"/>
                    <a:pt x="24" y="125"/>
                    <a:pt x="24" y="124"/>
                  </a:cubicBezTo>
                  <a:cubicBezTo>
                    <a:pt x="23" y="122"/>
                    <a:pt x="23" y="121"/>
                    <a:pt x="22" y="119"/>
                  </a:cubicBezTo>
                  <a:moveTo>
                    <a:pt x="2" y="0"/>
                  </a:moveTo>
                  <a:cubicBezTo>
                    <a:pt x="5" y="3"/>
                    <a:pt x="5" y="10"/>
                    <a:pt x="2" y="22"/>
                  </a:cubicBezTo>
                  <a:cubicBezTo>
                    <a:pt x="0" y="32"/>
                    <a:pt x="0" y="40"/>
                    <a:pt x="4" y="49"/>
                  </a:cubicBezTo>
                  <a:cubicBezTo>
                    <a:pt x="4" y="49"/>
                    <a:pt x="4" y="49"/>
                    <a:pt x="4" y="49"/>
                  </a:cubicBezTo>
                  <a:cubicBezTo>
                    <a:pt x="4" y="49"/>
                    <a:pt x="3" y="48"/>
                    <a:pt x="3" y="47"/>
                  </a:cubicBezTo>
                  <a:cubicBezTo>
                    <a:pt x="2" y="44"/>
                    <a:pt x="1" y="40"/>
                    <a:pt x="1" y="35"/>
                  </a:cubicBezTo>
                  <a:cubicBezTo>
                    <a:pt x="1" y="32"/>
                    <a:pt x="2" y="27"/>
                    <a:pt x="3" y="22"/>
                  </a:cubicBezTo>
                  <a:cubicBezTo>
                    <a:pt x="4" y="17"/>
                    <a:pt x="4" y="12"/>
                    <a:pt x="4" y="8"/>
                  </a:cubicBezTo>
                  <a:cubicBezTo>
                    <a:pt x="4" y="5"/>
                    <a:pt x="4" y="2"/>
                    <a:pt x="3" y="0"/>
                  </a:cubicBezTo>
                  <a:cubicBezTo>
                    <a:pt x="3" y="0"/>
                    <a:pt x="3" y="0"/>
                    <a:pt x="3" y="0"/>
                  </a:cubicBezTo>
                  <a:cubicBezTo>
                    <a:pt x="7" y="2"/>
                    <a:pt x="17" y="8"/>
                    <a:pt x="17" y="23"/>
                  </a:cubicBezTo>
                  <a:cubicBezTo>
                    <a:pt x="17" y="23"/>
                    <a:pt x="17" y="24"/>
                    <a:pt x="17" y="25"/>
                  </a:cubicBezTo>
                  <a:cubicBezTo>
                    <a:pt x="17" y="25"/>
                    <a:pt x="17" y="26"/>
                    <a:pt x="16" y="26"/>
                  </a:cubicBezTo>
                  <a:cubicBezTo>
                    <a:pt x="16" y="28"/>
                    <a:pt x="16" y="31"/>
                    <a:pt x="16" y="33"/>
                  </a:cubicBezTo>
                  <a:cubicBezTo>
                    <a:pt x="16" y="41"/>
                    <a:pt x="18" y="49"/>
                    <a:pt x="25" y="54"/>
                  </a:cubicBezTo>
                  <a:cubicBezTo>
                    <a:pt x="31" y="58"/>
                    <a:pt x="34" y="60"/>
                    <a:pt x="34" y="62"/>
                  </a:cubicBezTo>
                  <a:cubicBezTo>
                    <a:pt x="34" y="63"/>
                    <a:pt x="34" y="63"/>
                    <a:pt x="34" y="63"/>
                  </a:cubicBezTo>
                  <a:cubicBezTo>
                    <a:pt x="34" y="63"/>
                    <a:pt x="34" y="64"/>
                    <a:pt x="34" y="64"/>
                  </a:cubicBezTo>
                  <a:cubicBezTo>
                    <a:pt x="34" y="65"/>
                    <a:pt x="34" y="66"/>
                    <a:pt x="35" y="67"/>
                  </a:cubicBezTo>
                  <a:cubicBezTo>
                    <a:pt x="35" y="67"/>
                    <a:pt x="35" y="67"/>
                    <a:pt x="35" y="67"/>
                  </a:cubicBezTo>
                  <a:cubicBezTo>
                    <a:pt x="36" y="68"/>
                    <a:pt x="36" y="69"/>
                    <a:pt x="36" y="70"/>
                  </a:cubicBezTo>
                  <a:cubicBezTo>
                    <a:pt x="36" y="70"/>
                    <a:pt x="36" y="71"/>
                    <a:pt x="35" y="72"/>
                  </a:cubicBezTo>
                  <a:cubicBezTo>
                    <a:pt x="35" y="73"/>
                    <a:pt x="34" y="74"/>
                    <a:pt x="34" y="74"/>
                  </a:cubicBezTo>
                  <a:cubicBezTo>
                    <a:pt x="34" y="75"/>
                    <a:pt x="35" y="76"/>
                    <a:pt x="35" y="77"/>
                  </a:cubicBezTo>
                  <a:cubicBezTo>
                    <a:pt x="35" y="77"/>
                    <a:pt x="35" y="77"/>
                    <a:pt x="35" y="77"/>
                  </a:cubicBezTo>
                  <a:cubicBezTo>
                    <a:pt x="36" y="78"/>
                    <a:pt x="36" y="79"/>
                    <a:pt x="36" y="80"/>
                  </a:cubicBezTo>
                  <a:cubicBezTo>
                    <a:pt x="36" y="81"/>
                    <a:pt x="36" y="82"/>
                    <a:pt x="35" y="83"/>
                  </a:cubicBezTo>
                  <a:cubicBezTo>
                    <a:pt x="35" y="84"/>
                    <a:pt x="35" y="85"/>
                    <a:pt x="35" y="85"/>
                  </a:cubicBezTo>
                  <a:cubicBezTo>
                    <a:pt x="35" y="86"/>
                    <a:pt x="35" y="86"/>
                    <a:pt x="35" y="87"/>
                  </a:cubicBezTo>
                  <a:cubicBezTo>
                    <a:pt x="36" y="87"/>
                    <a:pt x="36" y="87"/>
                    <a:pt x="36" y="87"/>
                  </a:cubicBezTo>
                  <a:cubicBezTo>
                    <a:pt x="36" y="88"/>
                    <a:pt x="37" y="89"/>
                    <a:pt x="37" y="89"/>
                  </a:cubicBezTo>
                  <a:cubicBezTo>
                    <a:pt x="37" y="90"/>
                    <a:pt x="37" y="90"/>
                    <a:pt x="36" y="90"/>
                  </a:cubicBezTo>
                  <a:cubicBezTo>
                    <a:pt x="36" y="91"/>
                    <a:pt x="36" y="91"/>
                    <a:pt x="36" y="91"/>
                  </a:cubicBezTo>
                  <a:cubicBezTo>
                    <a:pt x="36" y="92"/>
                    <a:pt x="36" y="92"/>
                    <a:pt x="36" y="92"/>
                  </a:cubicBezTo>
                  <a:cubicBezTo>
                    <a:pt x="37" y="93"/>
                    <a:pt x="37" y="93"/>
                    <a:pt x="37" y="93"/>
                  </a:cubicBezTo>
                  <a:cubicBezTo>
                    <a:pt x="37" y="93"/>
                    <a:pt x="37" y="93"/>
                    <a:pt x="37" y="94"/>
                  </a:cubicBezTo>
                  <a:cubicBezTo>
                    <a:pt x="37" y="94"/>
                    <a:pt x="37" y="94"/>
                    <a:pt x="37" y="94"/>
                  </a:cubicBezTo>
                  <a:cubicBezTo>
                    <a:pt x="37" y="95"/>
                    <a:pt x="37" y="95"/>
                    <a:pt x="37" y="95"/>
                  </a:cubicBezTo>
                  <a:cubicBezTo>
                    <a:pt x="37" y="95"/>
                    <a:pt x="37" y="95"/>
                    <a:pt x="37" y="96"/>
                  </a:cubicBezTo>
                  <a:cubicBezTo>
                    <a:pt x="37" y="96"/>
                    <a:pt x="37" y="96"/>
                    <a:pt x="37" y="97"/>
                  </a:cubicBezTo>
                  <a:cubicBezTo>
                    <a:pt x="37" y="97"/>
                    <a:pt x="37" y="98"/>
                    <a:pt x="37" y="99"/>
                  </a:cubicBezTo>
                  <a:cubicBezTo>
                    <a:pt x="37" y="99"/>
                    <a:pt x="37" y="100"/>
                    <a:pt x="37" y="100"/>
                  </a:cubicBezTo>
                  <a:cubicBezTo>
                    <a:pt x="37" y="101"/>
                    <a:pt x="37" y="101"/>
                    <a:pt x="37" y="101"/>
                  </a:cubicBezTo>
                  <a:cubicBezTo>
                    <a:pt x="37" y="103"/>
                    <a:pt x="37" y="106"/>
                    <a:pt x="35" y="106"/>
                  </a:cubicBezTo>
                  <a:cubicBezTo>
                    <a:pt x="34" y="106"/>
                    <a:pt x="34" y="106"/>
                    <a:pt x="34" y="106"/>
                  </a:cubicBezTo>
                  <a:cubicBezTo>
                    <a:pt x="34" y="106"/>
                    <a:pt x="33" y="106"/>
                    <a:pt x="33" y="106"/>
                  </a:cubicBezTo>
                  <a:cubicBezTo>
                    <a:pt x="33" y="106"/>
                    <a:pt x="33" y="106"/>
                    <a:pt x="33" y="106"/>
                  </a:cubicBezTo>
                  <a:cubicBezTo>
                    <a:pt x="29" y="106"/>
                    <a:pt x="27" y="103"/>
                    <a:pt x="25" y="95"/>
                  </a:cubicBezTo>
                  <a:cubicBezTo>
                    <a:pt x="25" y="92"/>
                    <a:pt x="23" y="91"/>
                    <a:pt x="22" y="91"/>
                  </a:cubicBezTo>
                  <a:cubicBezTo>
                    <a:pt x="21" y="91"/>
                    <a:pt x="21" y="91"/>
                    <a:pt x="20" y="91"/>
                  </a:cubicBezTo>
                  <a:cubicBezTo>
                    <a:pt x="19" y="92"/>
                    <a:pt x="19" y="96"/>
                    <a:pt x="19" y="100"/>
                  </a:cubicBezTo>
                  <a:cubicBezTo>
                    <a:pt x="19" y="103"/>
                    <a:pt x="19" y="105"/>
                    <a:pt x="19" y="107"/>
                  </a:cubicBezTo>
                  <a:cubicBezTo>
                    <a:pt x="19" y="108"/>
                    <a:pt x="21" y="109"/>
                    <a:pt x="22" y="110"/>
                  </a:cubicBezTo>
                  <a:cubicBezTo>
                    <a:pt x="23" y="111"/>
                    <a:pt x="23" y="112"/>
                    <a:pt x="23" y="113"/>
                  </a:cubicBezTo>
                  <a:cubicBezTo>
                    <a:pt x="23" y="113"/>
                    <a:pt x="23" y="113"/>
                    <a:pt x="23" y="114"/>
                  </a:cubicBezTo>
                  <a:cubicBezTo>
                    <a:pt x="23" y="115"/>
                    <a:pt x="22" y="116"/>
                    <a:pt x="22" y="118"/>
                  </a:cubicBezTo>
                  <a:cubicBezTo>
                    <a:pt x="22" y="118"/>
                    <a:pt x="22" y="118"/>
                    <a:pt x="22" y="119"/>
                  </a:cubicBezTo>
                  <a:cubicBezTo>
                    <a:pt x="22" y="119"/>
                    <a:pt x="22" y="119"/>
                    <a:pt x="22" y="119"/>
                  </a:cubicBezTo>
                  <a:cubicBezTo>
                    <a:pt x="19" y="111"/>
                    <a:pt x="18" y="107"/>
                    <a:pt x="18" y="101"/>
                  </a:cubicBezTo>
                  <a:cubicBezTo>
                    <a:pt x="18" y="98"/>
                    <a:pt x="19" y="94"/>
                    <a:pt x="19" y="88"/>
                  </a:cubicBezTo>
                  <a:cubicBezTo>
                    <a:pt x="20" y="86"/>
                    <a:pt x="20" y="84"/>
                    <a:pt x="20" y="82"/>
                  </a:cubicBezTo>
                  <a:cubicBezTo>
                    <a:pt x="20" y="73"/>
                    <a:pt x="16" y="66"/>
                    <a:pt x="9" y="57"/>
                  </a:cubicBezTo>
                  <a:cubicBezTo>
                    <a:pt x="8" y="56"/>
                    <a:pt x="8" y="56"/>
                    <a:pt x="8" y="56"/>
                  </a:cubicBezTo>
                  <a:cubicBezTo>
                    <a:pt x="8" y="56"/>
                    <a:pt x="8" y="56"/>
                    <a:pt x="7" y="55"/>
                  </a:cubicBezTo>
                  <a:cubicBezTo>
                    <a:pt x="7" y="55"/>
                    <a:pt x="7" y="55"/>
                    <a:pt x="7" y="55"/>
                  </a:cubicBezTo>
                  <a:cubicBezTo>
                    <a:pt x="7" y="55"/>
                    <a:pt x="8" y="56"/>
                    <a:pt x="8" y="57"/>
                  </a:cubicBezTo>
                  <a:cubicBezTo>
                    <a:pt x="18" y="68"/>
                    <a:pt x="21" y="76"/>
                    <a:pt x="19" y="88"/>
                  </a:cubicBezTo>
                  <a:cubicBezTo>
                    <a:pt x="17" y="104"/>
                    <a:pt x="17" y="107"/>
                    <a:pt x="24" y="124"/>
                  </a:cubicBezTo>
                  <a:cubicBezTo>
                    <a:pt x="30" y="138"/>
                    <a:pt x="30" y="156"/>
                    <a:pt x="30" y="162"/>
                  </a:cubicBezTo>
                  <a:cubicBezTo>
                    <a:pt x="30" y="162"/>
                    <a:pt x="30" y="162"/>
                    <a:pt x="30" y="162"/>
                  </a:cubicBezTo>
                  <a:cubicBezTo>
                    <a:pt x="30" y="161"/>
                    <a:pt x="30" y="161"/>
                    <a:pt x="30" y="161"/>
                  </a:cubicBezTo>
                  <a:cubicBezTo>
                    <a:pt x="30" y="160"/>
                    <a:pt x="30" y="159"/>
                    <a:pt x="30" y="158"/>
                  </a:cubicBezTo>
                  <a:cubicBezTo>
                    <a:pt x="30" y="158"/>
                    <a:pt x="30" y="158"/>
                    <a:pt x="30" y="158"/>
                  </a:cubicBezTo>
                  <a:cubicBezTo>
                    <a:pt x="31" y="159"/>
                    <a:pt x="31" y="159"/>
                    <a:pt x="31" y="159"/>
                  </a:cubicBezTo>
                  <a:cubicBezTo>
                    <a:pt x="31" y="159"/>
                    <a:pt x="31" y="159"/>
                    <a:pt x="31" y="159"/>
                  </a:cubicBezTo>
                  <a:cubicBezTo>
                    <a:pt x="31" y="159"/>
                    <a:pt x="31" y="160"/>
                    <a:pt x="31" y="160"/>
                  </a:cubicBezTo>
                  <a:cubicBezTo>
                    <a:pt x="31" y="160"/>
                    <a:pt x="31" y="160"/>
                    <a:pt x="31" y="160"/>
                  </a:cubicBezTo>
                  <a:cubicBezTo>
                    <a:pt x="31" y="160"/>
                    <a:pt x="31" y="160"/>
                    <a:pt x="31" y="160"/>
                  </a:cubicBezTo>
                  <a:cubicBezTo>
                    <a:pt x="31" y="160"/>
                    <a:pt x="31" y="160"/>
                    <a:pt x="31" y="160"/>
                  </a:cubicBezTo>
                  <a:cubicBezTo>
                    <a:pt x="32" y="159"/>
                    <a:pt x="31" y="159"/>
                    <a:pt x="31" y="159"/>
                  </a:cubicBezTo>
                  <a:cubicBezTo>
                    <a:pt x="30" y="158"/>
                    <a:pt x="30" y="157"/>
                    <a:pt x="31" y="157"/>
                  </a:cubicBezTo>
                  <a:cubicBezTo>
                    <a:pt x="32" y="156"/>
                    <a:pt x="32" y="156"/>
                    <a:pt x="31" y="155"/>
                  </a:cubicBezTo>
                  <a:cubicBezTo>
                    <a:pt x="30" y="154"/>
                    <a:pt x="30" y="153"/>
                    <a:pt x="32" y="151"/>
                  </a:cubicBezTo>
                  <a:cubicBezTo>
                    <a:pt x="33" y="150"/>
                    <a:pt x="33" y="149"/>
                    <a:pt x="31" y="148"/>
                  </a:cubicBezTo>
                  <a:cubicBezTo>
                    <a:pt x="29" y="147"/>
                    <a:pt x="29" y="145"/>
                    <a:pt x="31" y="144"/>
                  </a:cubicBezTo>
                  <a:cubicBezTo>
                    <a:pt x="32" y="142"/>
                    <a:pt x="32" y="142"/>
                    <a:pt x="30" y="140"/>
                  </a:cubicBezTo>
                  <a:cubicBezTo>
                    <a:pt x="29" y="139"/>
                    <a:pt x="29" y="138"/>
                    <a:pt x="30" y="136"/>
                  </a:cubicBezTo>
                  <a:cubicBezTo>
                    <a:pt x="30" y="133"/>
                    <a:pt x="30" y="132"/>
                    <a:pt x="27" y="130"/>
                  </a:cubicBezTo>
                  <a:cubicBezTo>
                    <a:pt x="25" y="128"/>
                    <a:pt x="25" y="127"/>
                    <a:pt x="26" y="125"/>
                  </a:cubicBezTo>
                  <a:cubicBezTo>
                    <a:pt x="26" y="122"/>
                    <a:pt x="25" y="121"/>
                    <a:pt x="24" y="120"/>
                  </a:cubicBezTo>
                  <a:cubicBezTo>
                    <a:pt x="22" y="119"/>
                    <a:pt x="22" y="117"/>
                    <a:pt x="23" y="114"/>
                  </a:cubicBezTo>
                  <a:cubicBezTo>
                    <a:pt x="25" y="111"/>
                    <a:pt x="20" y="110"/>
                    <a:pt x="19" y="107"/>
                  </a:cubicBezTo>
                  <a:cubicBezTo>
                    <a:pt x="19" y="102"/>
                    <a:pt x="19" y="93"/>
                    <a:pt x="20" y="91"/>
                  </a:cubicBezTo>
                  <a:cubicBezTo>
                    <a:pt x="21" y="91"/>
                    <a:pt x="21" y="91"/>
                    <a:pt x="22" y="91"/>
                  </a:cubicBezTo>
                  <a:cubicBezTo>
                    <a:pt x="23" y="91"/>
                    <a:pt x="24" y="92"/>
                    <a:pt x="25" y="95"/>
                  </a:cubicBezTo>
                  <a:cubicBezTo>
                    <a:pt x="27" y="103"/>
                    <a:pt x="29" y="106"/>
                    <a:pt x="33" y="106"/>
                  </a:cubicBezTo>
                  <a:cubicBezTo>
                    <a:pt x="33" y="106"/>
                    <a:pt x="34" y="106"/>
                    <a:pt x="34" y="106"/>
                  </a:cubicBezTo>
                  <a:cubicBezTo>
                    <a:pt x="37" y="106"/>
                    <a:pt x="37" y="103"/>
                    <a:pt x="37" y="100"/>
                  </a:cubicBezTo>
                  <a:cubicBezTo>
                    <a:pt x="38" y="97"/>
                    <a:pt x="37" y="96"/>
                    <a:pt x="37" y="95"/>
                  </a:cubicBezTo>
                  <a:cubicBezTo>
                    <a:pt x="37" y="94"/>
                    <a:pt x="38" y="94"/>
                    <a:pt x="37" y="93"/>
                  </a:cubicBezTo>
                  <a:cubicBezTo>
                    <a:pt x="37" y="92"/>
                    <a:pt x="36" y="92"/>
                    <a:pt x="37" y="91"/>
                  </a:cubicBezTo>
                  <a:cubicBezTo>
                    <a:pt x="37" y="90"/>
                    <a:pt x="37" y="88"/>
                    <a:pt x="36" y="87"/>
                  </a:cubicBezTo>
                  <a:cubicBezTo>
                    <a:pt x="35" y="86"/>
                    <a:pt x="34" y="85"/>
                    <a:pt x="36" y="83"/>
                  </a:cubicBezTo>
                  <a:cubicBezTo>
                    <a:pt x="37" y="81"/>
                    <a:pt x="36" y="79"/>
                    <a:pt x="36" y="77"/>
                  </a:cubicBezTo>
                  <a:cubicBezTo>
                    <a:pt x="35" y="75"/>
                    <a:pt x="34" y="74"/>
                    <a:pt x="36" y="72"/>
                  </a:cubicBezTo>
                  <a:cubicBezTo>
                    <a:pt x="37" y="70"/>
                    <a:pt x="37" y="69"/>
                    <a:pt x="36" y="67"/>
                  </a:cubicBezTo>
                  <a:cubicBezTo>
                    <a:pt x="35" y="66"/>
                    <a:pt x="34" y="66"/>
                    <a:pt x="34" y="63"/>
                  </a:cubicBezTo>
                  <a:cubicBezTo>
                    <a:pt x="34" y="60"/>
                    <a:pt x="31" y="57"/>
                    <a:pt x="25" y="54"/>
                  </a:cubicBezTo>
                  <a:cubicBezTo>
                    <a:pt x="15" y="47"/>
                    <a:pt x="16" y="33"/>
                    <a:pt x="17" y="25"/>
                  </a:cubicBezTo>
                  <a:cubicBezTo>
                    <a:pt x="17" y="16"/>
                    <a:pt x="14" y="4"/>
                    <a:pt x="2" y="0"/>
                  </a:cubicBezTo>
                </a:path>
              </a:pathLst>
            </a:custGeom>
            <a:solidFill>
              <a:srgbClr val="D864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2" name="Freeform 8565">
              <a:extLst>
                <a:ext uri="{FF2B5EF4-FFF2-40B4-BE49-F238E27FC236}">
                  <a16:creationId xmlns:a16="http://schemas.microsoft.com/office/drawing/2014/main" id="{99288575-9368-4E61-A4F7-18CC165F8326}"/>
                </a:ext>
              </a:extLst>
            </p:cNvPr>
            <p:cNvSpPr>
              <a:spLocks noEditPoints="1"/>
            </p:cNvSpPr>
            <p:nvPr/>
          </p:nvSpPr>
          <p:spPr bwMode="auto">
            <a:xfrm>
              <a:off x="5929313" y="3984625"/>
              <a:ext cx="42863" cy="192088"/>
            </a:xfrm>
            <a:custGeom>
              <a:avLst/>
              <a:gdLst>
                <a:gd name="T0" fmla="*/ 7 w 36"/>
                <a:gd name="T1" fmla="*/ 155 h 161"/>
                <a:gd name="T2" fmla="*/ 6 w 36"/>
                <a:gd name="T3" fmla="*/ 156 h 161"/>
                <a:gd name="T4" fmla="*/ 7 w 36"/>
                <a:gd name="T5" fmla="*/ 158 h 161"/>
                <a:gd name="T6" fmla="*/ 6 w 36"/>
                <a:gd name="T7" fmla="*/ 161 h 161"/>
                <a:gd name="T8" fmla="*/ 7 w 36"/>
                <a:gd name="T9" fmla="*/ 156 h 161"/>
                <a:gd name="T10" fmla="*/ 7 w 36"/>
                <a:gd name="T11" fmla="*/ 156 h 161"/>
                <a:gd name="T12" fmla="*/ 34 w 36"/>
                <a:gd name="T13" fmla="*/ 0 h 161"/>
                <a:gd name="T14" fmla="*/ 21 w 36"/>
                <a:gd name="T15" fmla="*/ 29 h 161"/>
                <a:gd name="T16" fmla="*/ 10 w 36"/>
                <a:gd name="T17" fmla="*/ 56 h 161"/>
                <a:gd name="T18" fmla="*/ 3 w 36"/>
                <a:gd name="T19" fmla="*/ 63 h 161"/>
                <a:gd name="T20" fmla="*/ 1 w 36"/>
                <a:gd name="T21" fmla="*/ 68 h 161"/>
                <a:gd name="T22" fmla="*/ 2 w 36"/>
                <a:gd name="T23" fmla="*/ 72 h 161"/>
                <a:gd name="T24" fmla="*/ 3 w 36"/>
                <a:gd name="T25" fmla="*/ 74 h 161"/>
                <a:gd name="T26" fmla="*/ 1 w 36"/>
                <a:gd name="T27" fmla="*/ 78 h 161"/>
                <a:gd name="T28" fmla="*/ 2 w 36"/>
                <a:gd name="T29" fmla="*/ 82 h 161"/>
                <a:gd name="T30" fmla="*/ 1 w 36"/>
                <a:gd name="T31" fmla="*/ 88 h 161"/>
                <a:gd name="T32" fmla="*/ 0 w 36"/>
                <a:gd name="T33" fmla="*/ 90 h 161"/>
                <a:gd name="T34" fmla="*/ 1 w 36"/>
                <a:gd name="T35" fmla="*/ 91 h 161"/>
                <a:gd name="T36" fmla="*/ 0 w 36"/>
                <a:gd name="T37" fmla="*/ 93 h 161"/>
                <a:gd name="T38" fmla="*/ 1 w 36"/>
                <a:gd name="T39" fmla="*/ 96 h 161"/>
                <a:gd name="T40" fmla="*/ 0 w 36"/>
                <a:gd name="T41" fmla="*/ 98 h 161"/>
                <a:gd name="T42" fmla="*/ 1 w 36"/>
                <a:gd name="T43" fmla="*/ 105 h 161"/>
                <a:gd name="T44" fmla="*/ 9 w 36"/>
                <a:gd name="T45" fmla="*/ 103 h 161"/>
                <a:gd name="T46" fmla="*/ 15 w 36"/>
                <a:gd name="T47" fmla="*/ 91 h 161"/>
                <a:gd name="T48" fmla="*/ 17 w 36"/>
                <a:gd name="T49" fmla="*/ 91 h 161"/>
                <a:gd name="T50" fmla="*/ 18 w 36"/>
                <a:gd name="T51" fmla="*/ 100 h 161"/>
                <a:gd name="T52" fmla="*/ 14 w 36"/>
                <a:gd name="T53" fmla="*/ 113 h 161"/>
                <a:gd name="T54" fmla="*/ 15 w 36"/>
                <a:gd name="T55" fmla="*/ 118 h 161"/>
                <a:gd name="T56" fmla="*/ 11 w 36"/>
                <a:gd name="T57" fmla="*/ 123 h 161"/>
                <a:gd name="T58" fmla="*/ 12 w 36"/>
                <a:gd name="T59" fmla="*/ 125 h 161"/>
                <a:gd name="T60" fmla="*/ 12 w 36"/>
                <a:gd name="T61" fmla="*/ 126 h 161"/>
                <a:gd name="T62" fmla="*/ 7 w 36"/>
                <a:gd name="T63" fmla="*/ 133 h 161"/>
                <a:gd name="T64" fmla="*/ 8 w 36"/>
                <a:gd name="T65" fmla="*/ 138 h 161"/>
                <a:gd name="T66" fmla="*/ 6 w 36"/>
                <a:gd name="T67" fmla="*/ 142 h 161"/>
                <a:gd name="T68" fmla="*/ 7 w 36"/>
                <a:gd name="T69" fmla="*/ 146 h 161"/>
                <a:gd name="T70" fmla="*/ 5 w 36"/>
                <a:gd name="T71" fmla="*/ 150 h 161"/>
                <a:gd name="T72" fmla="*/ 7 w 36"/>
                <a:gd name="T73" fmla="*/ 153 h 161"/>
                <a:gd name="T74" fmla="*/ 13 w 36"/>
                <a:gd name="T75" fmla="*/ 124 h 161"/>
                <a:gd name="T76" fmla="*/ 18 w 36"/>
                <a:gd name="T77" fmla="*/ 94 h 161"/>
                <a:gd name="T78" fmla="*/ 26 w 36"/>
                <a:gd name="T79" fmla="*/ 59 h 161"/>
                <a:gd name="T80" fmla="*/ 17 w 36"/>
                <a:gd name="T81" fmla="*/ 70 h 161"/>
                <a:gd name="T82" fmla="*/ 6 w 36"/>
                <a:gd name="T83" fmla="*/ 96 h 161"/>
                <a:gd name="T84" fmla="*/ 7 w 36"/>
                <a:gd name="T85" fmla="*/ 76 h 161"/>
                <a:gd name="T86" fmla="*/ 14 w 36"/>
                <a:gd name="T87" fmla="*/ 57 h 161"/>
                <a:gd name="T88" fmla="*/ 29 w 36"/>
                <a:gd name="T89" fmla="*/ 9 h 161"/>
                <a:gd name="T90" fmla="*/ 32 w 36"/>
                <a:gd name="T91" fmla="*/ 29 h 161"/>
                <a:gd name="T92" fmla="*/ 36 w 36"/>
                <a:gd name="T93" fmla="*/ 36 h 161"/>
                <a:gd name="T94" fmla="*/ 33 w 36"/>
                <a:gd name="T95" fmla="*/ 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 h="161">
                  <a:moveTo>
                    <a:pt x="7" y="154"/>
                  </a:moveTo>
                  <a:cubicBezTo>
                    <a:pt x="7" y="155"/>
                    <a:pt x="7" y="155"/>
                    <a:pt x="7" y="155"/>
                  </a:cubicBezTo>
                  <a:cubicBezTo>
                    <a:pt x="6" y="155"/>
                    <a:pt x="6" y="155"/>
                    <a:pt x="6" y="155"/>
                  </a:cubicBezTo>
                  <a:cubicBezTo>
                    <a:pt x="6" y="156"/>
                    <a:pt x="6" y="156"/>
                    <a:pt x="6" y="156"/>
                  </a:cubicBezTo>
                  <a:cubicBezTo>
                    <a:pt x="6" y="156"/>
                    <a:pt x="6" y="156"/>
                    <a:pt x="6" y="156"/>
                  </a:cubicBezTo>
                  <a:cubicBezTo>
                    <a:pt x="7" y="157"/>
                    <a:pt x="7" y="157"/>
                    <a:pt x="7" y="158"/>
                  </a:cubicBezTo>
                  <a:cubicBezTo>
                    <a:pt x="7" y="158"/>
                    <a:pt x="7" y="158"/>
                    <a:pt x="7" y="159"/>
                  </a:cubicBezTo>
                  <a:cubicBezTo>
                    <a:pt x="7" y="159"/>
                    <a:pt x="6" y="160"/>
                    <a:pt x="6" y="161"/>
                  </a:cubicBezTo>
                  <a:cubicBezTo>
                    <a:pt x="7" y="161"/>
                    <a:pt x="7" y="161"/>
                    <a:pt x="7" y="161"/>
                  </a:cubicBezTo>
                  <a:cubicBezTo>
                    <a:pt x="7" y="160"/>
                    <a:pt x="7" y="158"/>
                    <a:pt x="7" y="156"/>
                  </a:cubicBezTo>
                  <a:cubicBezTo>
                    <a:pt x="7" y="156"/>
                    <a:pt x="7" y="156"/>
                    <a:pt x="7" y="156"/>
                  </a:cubicBezTo>
                  <a:cubicBezTo>
                    <a:pt x="7" y="156"/>
                    <a:pt x="7" y="156"/>
                    <a:pt x="7" y="156"/>
                  </a:cubicBezTo>
                  <a:cubicBezTo>
                    <a:pt x="7" y="155"/>
                    <a:pt x="7" y="155"/>
                    <a:pt x="7" y="154"/>
                  </a:cubicBezTo>
                  <a:moveTo>
                    <a:pt x="34" y="0"/>
                  </a:moveTo>
                  <a:cubicBezTo>
                    <a:pt x="25" y="4"/>
                    <a:pt x="21" y="13"/>
                    <a:pt x="21" y="25"/>
                  </a:cubicBezTo>
                  <a:cubicBezTo>
                    <a:pt x="21" y="26"/>
                    <a:pt x="21" y="28"/>
                    <a:pt x="21" y="29"/>
                  </a:cubicBezTo>
                  <a:cubicBezTo>
                    <a:pt x="21" y="31"/>
                    <a:pt x="21" y="32"/>
                    <a:pt x="21" y="33"/>
                  </a:cubicBezTo>
                  <a:cubicBezTo>
                    <a:pt x="21" y="44"/>
                    <a:pt x="17" y="53"/>
                    <a:pt x="10" y="56"/>
                  </a:cubicBezTo>
                  <a:cubicBezTo>
                    <a:pt x="4" y="59"/>
                    <a:pt x="3" y="61"/>
                    <a:pt x="3" y="62"/>
                  </a:cubicBezTo>
                  <a:cubicBezTo>
                    <a:pt x="3" y="62"/>
                    <a:pt x="3" y="62"/>
                    <a:pt x="3" y="63"/>
                  </a:cubicBezTo>
                  <a:cubicBezTo>
                    <a:pt x="3" y="63"/>
                    <a:pt x="3" y="64"/>
                    <a:pt x="3" y="64"/>
                  </a:cubicBezTo>
                  <a:cubicBezTo>
                    <a:pt x="3" y="65"/>
                    <a:pt x="3" y="67"/>
                    <a:pt x="1" y="68"/>
                  </a:cubicBezTo>
                  <a:cubicBezTo>
                    <a:pt x="1" y="68"/>
                    <a:pt x="1" y="69"/>
                    <a:pt x="1" y="69"/>
                  </a:cubicBezTo>
                  <a:cubicBezTo>
                    <a:pt x="1" y="70"/>
                    <a:pt x="1" y="71"/>
                    <a:pt x="2" y="72"/>
                  </a:cubicBezTo>
                  <a:cubicBezTo>
                    <a:pt x="2" y="72"/>
                    <a:pt x="2" y="72"/>
                    <a:pt x="2" y="72"/>
                  </a:cubicBezTo>
                  <a:cubicBezTo>
                    <a:pt x="2" y="73"/>
                    <a:pt x="3" y="74"/>
                    <a:pt x="3" y="74"/>
                  </a:cubicBezTo>
                  <a:cubicBezTo>
                    <a:pt x="3" y="75"/>
                    <a:pt x="3" y="76"/>
                    <a:pt x="2" y="77"/>
                  </a:cubicBezTo>
                  <a:cubicBezTo>
                    <a:pt x="2" y="78"/>
                    <a:pt x="2" y="78"/>
                    <a:pt x="1" y="78"/>
                  </a:cubicBezTo>
                  <a:cubicBezTo>
                    <a:pt x="1" y="79"/>
                    <a:pt x="1" y="80"/>
                    <a:pt x="1" y="80"/>
                  </a:cubicBezTo>
                  <a:cubicBezTo>
                    <a:pt x="1" y="81"/>
                    <a:pt x="1" y="81"/>
                    <a:pt x="2" y="82"/>
                  </a:cubicBezTo>
                  <a:cubicBezTo>
                    <a:pt x="2" y="83"/>
                    <a:pt x="2" y="84"/>
                    <a:pt x="2" y="85"/>
                  </a:cubicBezTo>
                  <a:cubicBezTo>
                    <a:pt x="2" y="86"/>
                    <a:pt x="2" y="87"/>
                    <a:pt x="1" y="88"/>
                  </a:cubicBezTo>
                  <a:cubicBezTo>
                    <a:pt x="0" y="88"/>
                    <a:pt x="0" y="89"/>
                    <a:pt x="0" y="89"/>
                  </a:cubicBezTo>
                  <a:cubicBezTo>
                    <a:pt x="0" y="89"/>
                    <a:pt x="0" y="89"/>
                    <a:pt x="0" y="90"/>
                  </a:cubicBezTo>
                  <a:cubicBezTo>
                    <a:pt x="1" y="90"/>
                    <a:pt x="1" y="90"/>
                    <a:pt x="1" y="90"/>
                  </a:cubicBezTo>
                  <a:cubicBezTo>
                    <a:pt x="1" y="90"/>
                    <a:pt x="1" y="91"/>
                    <a:pt x="1" y="91"/>
                  </a:cubicBezTo>
                  <a:cubicBezTo>
                    <a:pt x="1" y="91"/>
                    <a:pt x="0" y="92"/>
                    <a:pt x="0" y="92"/>
                  </a:cubicBezTo>
                  <a:cubicBezTo>
                    <a:pt x="0" y="92"/>
                    <a:pt x="0" y="93"/>
                    <a:pt x="0" y="93"/>
                  </a:cubicBezTo>
                  <a:cubicBezTo>
                    <a:pt x="0" y="93"/>
                    <a:pt x="0" y="93"/>
                    <a:pt x="0" y="94"/>
                  </a:cubicBezTo>
                  <a:cubicBezTo>
                    <a:pt x="0" y="95"/>
                    <a:pt x="1" y="95"/>
                    <a:pt x="1" y="96"/>
                  </a:cubicBezTo>
                  <a:cubicBezTo>
                    <a:pt x="1" y="96"/>
                    <a:pt x="0" y="97"/>
                    <a:pt x="0" y="97"/>
                  </a:cubicBezTo>
                  <a:cubicBezTo>
                    <a:pt x="0" y="98"/>
                    <a:pt x="0" y="98"/>
                    <a:pt x="0" y="98"/>
                  </a:cubicBezTo>
                  <a:cubicBezTo>
                    <a:pt x="0" y="99"/>
                    <a:pt x="0" y="100"/>
                    <a:pt x="0" y="101"/>
                  </a:cubicBezTo>
                  <a:cubicBezTo>
                    <a:pt x="0" y="102"/>
                    <a:pt x="0" y="104"/>
                    <a:pt x="1" y="105"/>
                  </a:cubicBezTo>
                  <a:cubicBezTo>
                    <a:pt x="2" y="106"/>
                    <a:pt x="3" y="106"/>
                    <a:pt x="4" y="106"/>
                  </a:cubicBezTo>
                  <a:cubicBezTo>
                    <a:pt x="5" y="106"/>
                    <a:pt x="8" y="105"/>
                    <a:pt x="9" y="103"/>
                  </a:cubicBezTo>
                  <a:cubicBezTo>
                    <a:pt x="10" y="102"/>
                    <a:pt x="10" y="100"/>
                    <a:pt x="11" y="98"/>
                  </a:cubicBezTo>
                  <a:cubicBezTo>
                    <a:pt x="12" y="95"/>
                    <a:pt x="12" y="92"/>
                    <a:pt x="15" y="91"/>
                  </a:cubicBezTo>
                  <a:cubicBezTo>
                    <a:pt x="15" y="91"/>
                    <a:pt x="15" y="91"/>
                    <a:pt x="16" y="91"/>
                  </a:cubicBezTo>
                  <a:cubicBezTo>
                    <a:pt x="16" y="91"/>
                    <a:pt x="17" y="91"/>
                    <a:pt x="17" y="91"/>
                  </a:cubicBezTo>
                  <a:cubicBezTo>
                    <a:pt x="18" y="93"/>
                    <a:pt x="18" y="96"/>
                    <a:pt x="18" y="99"/>
                  </a:cubicBezTo>
                  <a:cubicBezTo>
                    <a:pt x="18" y="100"/>
                    <a:pt x="18" y="100"/>
                    <a:pt x="18" y="100"/>
                  </a:cubicBezTo>
                  <a:cubicBezTo>
                    <a:pt x="18" y="107"/>
                    <a:pt x="18" y="108"/>
                    <a:pt x="15" y="111"/>
                  </a:cubicBezTo>
                  <a:cubicBezTo>
                    <a:pt x="14" y="111"/>
                    <a:pt x="14" y="112"/>
                    <a:pt x="14" y="113"/>
                  </a:cubicBezTo>
                  <a:cubicBezTo>
                    <a:pt x="14" y="113"/>
                    <a:pt x="14" y="114"/>
                    <a:pt x="15" y="115"/>
                  </a:cubicBezTo>
                  <a:cubicBezTo>
                    <a:pt x="15" y="116"/>
                    <a:pt x="15" y="117"/>
                    <a:pt x="15" y="118"/>
                  </a:cubicBezTo>
                  <a:cubicBezTo>
                    <a:pt x="15" y="119"/>
                    <a:pt x="14" y="120"/>
                    <a:pt x="13" y="121"/>
                  </a:cubicBezTo>
                  <a:cubicBezTo>
                    <a:pt x="12" y="122"/>
                    <a:pt x="11" y="122"/>
                    <a:pt x="11" y="123"/>
                  </a:cubicBezTo>
                  <a:cubicBezTo>
                    <a:pt x="11" y="123"/>
                    <a:pt x="11" y="123"/>
                    <a:pt x="11" y="124"/>
                  </a:cubicBezTo>
                  <a:cubicBezTo>
                    <a:pt x="12" y="124"/>
                    <a:pt x="12" y="124"/>
                    <a:pt x="12" y="125"/>
                  </a:cubicBezTo>
                  <a:cubicBezTo>
                    <a:pt x="12" y="125"/>
                    <a:pt x="12" y="125"/>
                    <a:pt x="12" y="125"/>
                  </a:cubicBezTo>
                  <a:cubicBezTo>
                    <a:pt x="12" y="126"/>
                    <a:pt x="12" y="126"/>
                    <a:pt x="12" y="126"/>
                  </a:cubicBezTo>
                  <a:cubicBezTo>
                    <a:pt x="12" y="128"/>
                    <a:pt x="11" y="128"/>
                    <a:pt x="10" y="130"/>
                  </a:cubicBezTo>
                  <a:cubicBezTo>
                    <a:pt x="8" y="131"/>
                    <a:pt x="7" y="132"/>
                    <a:pt x="7" y="133"/>
                  </a:cubicBezTo>
                  <a:cubicBezTo>
                    <a:pt x="7" y="134"/>
                    <a:pt x="7" y="134"/>
                    <a:pt x="8" y="135"/>
                  </a:cubicBezTo>
                  <a:cubicBezTo>
                    <a:pt x="8" y="136"/>
                    <a:pt x="8" y="137"/>
                    <a:pt x="8" y="138"/>
                  </a:cubicBezTo>
                  <a:cubicBezTo>
                    <a:pt x="8" y="139"/>
                    <a:pt x="8" y="140"/>
                    <a:pt x="7" y="141"/>
                  </a:cubicBezTo>
                  <a:cubicBezTo>
                    <a:pt x="6" y="141"/>
                    <a:pt x="6" y="142"/>
                    <a:pt x="6" y="142"/>
                  </a:cubicBezTo>
                  <a:cubicBezTo>
                    <a:pt x="6" y="142"/>
                    <a:pt x="6" y="143"/>
                    <a:pt x="6" y="143"/>
                  </a:cubicBezTo>
                  <a:cubicBezTo>
                    <a:pt x="7" y="144"/>
                    <a:pt x="7" y="145"/>
                    <a:pt x="7" y="146"/>
                  </a:cubicBezTo>
                  <a:cubicBezTo>
                    <a:pt x="7" y="146"/>
                    <a:pt x="7" y="147"/>
                    <a:pt x="6" y="148"/>
                  </a:cubicBezTo>
                  <a:cubicBezTo>
                    <a:pt x="5" y="149"/>
                    <a:pt x="5" y="149"/>
                    <a:pt x="5" y="150"/>
                  </a:cubicBezTo>
                  <a:cubicBezTo>
                    <a:pt x="5" y="150"/>
                    <a:pt x="5" y="150"/>
                    <a:pt x="6" y="151"/>
                  </a:cubicBezTo>
                  <a:cubicBezTo>
                    <a:pt x="6" y="151"/>
                    <a:pt x="7" y="152"/>
                    <a:pt x="7" y="153"/>
                  </a:cubicBezTo>
                  <a:cubicBezTo>
                    <a:pt x="7" y="147"/>
                    <a:pt x="8" y="140"/>
                    <a:pt x="10" y="133"/>
                  </a:cubicBezTo>
                  <a:cubicBezTo>
                    <a:pt x="11" y="130"/>
                    <a:pt x="12" y="127"/>
                    <a:pt x="13" y="124"/>
                  </a:cubicBezTo>
                  <a:cubicBezTo>
                    <a:pt x="16" y="116"/>
                    <a:pt x="19" y="109"/>
                    <a:pt x="19" y="100"/>
                  </a:cubicBezTo>
                  <a:cubicBezTo>
                    <a:pt x="19" y="98"/>
                    <a:pt x="19" y="96"/>
                    <a:pt x="18" y="94"/>
                  </a:cubicBezTo>
                  <a:cubicBezTo>
                    <a:pt x="18" y="89"/>
                    <a:pt x="17" y="85"/>
                    <a:pt x="17" y="82"/>
                  </a:cubicBezTo>
                  <a:cubicBezTo>
                    <a:pt x="17" y="73"/>
                    <a:pt x="20" y="67"/>
                    <a:pt x="26" y="59"/>
                  </a:cubicBezTo>
                  <a:cubicBezTo>
                    <a:pt x="27" y="59"/>
                    <a:pt x="27" y="58"/>
                    <a:pt x="27" y="58"/>
                  </a:cubicBezTo>
                  <a:cubicBezTo>
                    <a:pt x="23" y="61"/>
                    <a:pt x="19" y="62"/>
                    <a:pt x="17" y="70"/>
                  </a:cubicBezTo>
                  <a:cubicBezTo>
                    <a:pt x="14" y="81"/>
                    <a:pt x="13" y="86"/>
                    <a:pt x="10" y="93"/>
                  </a:cubicBezTo>
                  <a:cubicBezTo>
                    <a:pt x="8" y="95"/>
                    <a:pt x="7" y="96"/>
                    <a:pt x="6" y="96"/>
                  </a:cubicBezTo>
                  <a:cubicBezTo>
                    <a:pt x="5" y="96"/>
                    <a:pt x="4" y="92"/>
                    <a:pt x="7" y="88"/>
                  </a:cubicBezTo>
                  <a:cubicBezTo>
                    <a:pt x="10" y="83"/>
                    <a:pt x="5" y="79"/>
                    <a:pt x="7" y="76"/>
                  </a:cubicBezTo>
                  <a:cubicBezTo>
                    <a:pt x="8" y="74"/>
                    <a:pt x="8" y="72"/>
                    <a:pt x="7" y="69"/>
                  </a:cubicBezTo>
                  <a:cubicBezTo>
                    <a:pt x="5" y="65"/>
                    <a:pt x="6" y="62"/>
                    <a:pt x="14" y="57"/>
                  </a:cubicBezTo>
                  <a:cubicBezTo>
                    <a:pt x="22" y="51"/>
                    <a:pt x="27" y="48"/>
                    <a:pt x="24" y="33"/>
                  </a:cubicBezTo>
                  <a:cubicBezTo>
                    <a:pt x="21" y="20"/>
                    <a:pt x="27" y="9"/>
                    <a:pt x="29" y="9"/>
                  </a:cubicBezTo>
                  <a:cubicBezTo>
                    <a:pt x="29" y="9"/>
                    <a:pt x="29" y="9"/>
                    <a:pt x="29" y="9"/>
                  </a:cubicBezTo>
                  <a:cubicBezTo>
                    <a:pt x="30" y="13"/>
                    <a:pt x="29" y="17"/>
                    <a:pt x="32" y="29"/>
                  </a:cubicBezTo>
                  <a:cubicBezTo>
                    <a:pt x="35" y="38"/>
                    <a:pt x="34" y="44"/>
                    <a:pt x="34" y="48"/>
                  </a:cubicBezTo>
                  <a:cubicBezTo>
                    <a:pt x="35" y="44"/>
                    <a:pt x="36" y="40"/>
                    <a:pt x="36" y="36"/>
                  </a:cubicBezTo>
                  <a:cubicBezTo>
                    <a:pt x="36" y="32"/>
                    <a:pt x="35" y="27"/>
                    <a:pt x="34" y="21"/>
                  </a:cubicBezTo>
                  <a:cubicBezTo>
                    <a:pt x="33" y="16"/>
                    <a:pt x="33" y="12"/>
                    <a:pt x="33" y="8"/>
                  </a:cubicBezTo>
                  <a:cubicBezTo>
                    <a:pt x="33" y="5"/>
                    <a:pt x="33" y="2"/>
                    <a:pt x="34" y="0"/>
                  </a:cubicBezTo>
                </a:path>
              </a:pathLst>
            </a:custGeom>
            <a:solidFill>
              <a:srgbClr val="F4AC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3" name="Freeform 8566">
              <a:extLst>
                <a:ext uri="{FF2B5EF4-FFF2-40B4-BE49-F238E27FC236}">
                  <a16:creationId xmlns:a16="http://schemas.microsoft.com/office/drawing/2014/main" id="{DD6F7CDD-DA7E-4634-88E5-3CD8F7BD9A1E}"/>
                </a:ext>
              </a:extLst>
            </p:cNvPr>
            <p:cNvSpPr>
              <a:spLocks noEditPoints="1"/>
            </p:cNvSpPr>
            <p:nvPr/>
          </p:nvSpPr>
          <p:spPr bwMode="auto">
            <a:xfrm>
              <a:off x="5937250" y="4170363"/>
              <a:ext cx="0" cy="6350"/>
            </a:xfrm>
            <a:custGeom>
              <a:avLst/>
              <a:gdLst>
                <a:gd name="T0" fmla="*/ 1 w 1"/>
                <a:gd name="T1" fmla="*/ 0 h 6"/>
                <a:gd name="T2" fmla="*/ 1 w 1"/>
                <a:gd name="T3" fmla="*/ 5 h 6"/>
                <a:gd name="T4" fmla="*/ 0 w 1"/>
                <a:gd name="T5" fmla="*/ 5 h 6"/>
                <a:gd name="T6" fmla="*/ 1 w 1"/>
                <a:gd name="T7" fmla="*/ 3 h 6"/>
                <a:gd name="T8" fmla="*/ 1 w 1"/>
                <a:gd name="T9" fmla="*/ 2 h 6"/>
                <a:gd name="T10" fmla="*/ 1 w 1"/>
                <a:gd name="T11" fmla="*/ 3 h 6"/>
                <a:gd name="T12" fmla="*/ 0 w 1"/>
                <a:gd name="T13" fmla="*/ 5 h 6"/>
                <a:gd name="T14" fmla="*/ 0 w 1"/>
                <a:gd name="T15" fmla="*/ 5 h 6"/>
                <a:gd name="T16" fmla="*/ 1 w 1"/>
                <a:gd name="T17" fmla="*/ 6 h 6"/>
                <a:gd name="T18" fmla="*/ 1 w 1"/>
                <a:gd name="T19" fmla="*/ 0 h 6"/>
                <a:gd name="T20" fmla="*/ 1 w 1"/>
                <a:gd name="T21" fmla="*/ 0 h 6"/>
                <a:gd name="T22" fmla="*/ 1 w 1"/>
                <a:gd name="T23" fmla="*/ 0 h 6"/>
                <a:gd name="T24" fmla="*/ 1 w 1"/>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6">
                  <a:moveTo>
                    <a:pt x="1" y="0"/>
                  </a:moveTo>
                  <a:cubicBezTo>
                    <a:pt x="1" y="2"/>
                    <a:pt x="1" y="4"/>
                    <a:pt x="1" y="5"/>
                  </a:cubicBezTo>
                  <a:cubicBezTo>
                    <a:pt x="0" y="5"/>
                    <a:pt x="0" y="5"/>
                    <a:pt x="0" y="5"/>
                  </a:cubicBezTo>
                  <a:cubicBezTo>
                    <a:pt x="0" y="4"/>
                    <a:pt x="1" y="3"/>
                    <a:pt x="1" y="3"/>
                  </a:cubicBezTo>
                  <a:cubicBezTo>
                    <a:pt x="1" y="2"/>
                    <a:pt x="1" y="2"/>
                    <a:pt x="1" y="2"/>
                  </a:cubicBezTo>
                  <a:cubicBezTo>
                    <a:pt x="1" y="2"/>
                    <a:pt x="1" y="2"/>
                    <a:pt x="1" y="3"/>
                  </a:cubicBezTo>
                  <a:cubicBezTo>
                    <a:pt x="1" y="3"/>
                    <a:pt x="0" y="4"/>
                    <a:pt x="0" y="5"/>
                  </a:cubicBezTo>
                  <a:cubicBezTo>
                    <a:pt x="0" y="5"/>
                    <a:pt x="0" y="5"/>
                    <a:pt x="0" y="5"/>
                  </a:cubicBezTo>
                  <a:cubicBezTo>
                    <a:pt x="1" y="5"/>
                    <a:pt x="1" y="5"/>
                    <a:pt x="1" y="6"/>
                  </a:cubicBezTo>
                  <a:cubicBezTo>
                    <a:pt x="1" y="4"/>
                    <a:pt x="1" y="2"/>
                    <a:pt x="1" y="0"/>
                  </a:cubicBezTo>
                  <a:moveTo>
                    <a:pt x="1" y="0"/>
                  </a:moveTo>
                  <a:cubicBezTo>
                    <a:pt x="1" y="0"/>
                    <a:pt x="1" y="0"/>
                    <a:pt x="1" y="0"/>
                  </a:cubicBezTo>
                  <a:cubicBezTo>
                    <a:pt x="1" y="0"/>
                    <a:pt x="1" y="0"/>
                    <a:pt x="1" y="0"/>
                  </a:cubicBezTo>
                </a:path>
              </a:pathLst>
            </a:custGeom>
            <a:solidFill>
              <a:srgbClr val="C86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4" name="Freeform 8567">
              <a:extLst>
                <a:ext uri="{FF2B5EF4-FFF2-40B4-BE49-F238E27FC236}">
                  <a16:creationId xmlns:a16="http://schemas.microsoft.com/office/drawing/2014/main" id="{4E7DD674-0F06-40F1-BC7D-C9B7F02E7A98}"/>
                </a:ext>
              </a:extLst>
            </p:cNvPr>
            <p:cNvSpPr>
              <a:spLocks/>
            </p:cNvSpPr>
            <p:nvPr/>
          </p:nvSpPr>
          <p:spPr bwMode="auto">
            <a:xfrm>
              <a:off x="5927725" y="3983038"/>
              <a:ext cx="46038" cy="193675"/>
            </a:xfrm>
            <a:custGeom>
              <a:avLst/>
              <a:gdLst>
                <a:gd name="T0" fmla="*/ 21 w 38"/>
                <a:gd name="T1" fmla="*/ 30 h 163"/>
                <a:gd name="T2" fmla="*/ 4 w 38"/>
                <a:gd name="T3" fmla="*/ 64 h 163"/>
                <a:gd name="T4" fmla="*/ 2 w 38"/>
                <a:gd name="T5" fmla="*/ 73 h 163"/>
                <a:gd name="T6" fmla="*/ 2 w 38"/>
                <a:gd name="T7" fmla="*/ 83 h 163"/>
                <a:gd name="T8" fmla="*/ 1 w 38"/>
                <a:gd name="T9" fmla="*/ 91 h 163"/>
                <a:gd name="T10" fmla="*/ 1 w 38"/>
                <a:gd name="T11" fmla="*/ 99 h 163"/>
                <a:gd name="T12" fmla="*/ 5 w 38"/>
                <a:gd name="T13" fmla="*/ 107 h 163"/>
                <a:gd name="T14" fmla="*/ 16 w 38"/>
                <a:gd name="T15" fmla="*/ 92 h 163"/>
                <a:gd name="T16" fmla="*/ 19 w 38"/>
                <a:gd name="T17" fmla="*/ 101 h 163"/>
                <a:gd name="T18" fmla="*/ 15 w 38"/>
                <a:gd name="T19" fmla="*/ 117 h 163"/>
                <a:gd name="T20" fmla="*/ 12 w 38"/>
                <a:gd name="T21" fmla="*/ 126 h 163"/>
                <a:gd name="T22" fmla="*/ 8 w 38"/>
                <a:gd name="T23" fmla="*/ 136 h 163"/>
                <a:gd name="T24" fmla="*/ 7 w 38"/>
                <a:gd name="T25" fmla="*/ 145 h 163"/>
                <a:gd name="T26" fmla="*/ 6 w 38"/>
                <a:gd name="T27" fmla="*/ 152 h 163"/>
                <a:gd name="T28" fmla="*/ 7 w 38"/>
                <a:gd name="T29" fmla="*/ 158 h 163"/>
                <a:gd name="T30" fmla="*/ 7 w 38"/>
                <a:gd name="T31" fmla="*/ 162 h 163"/>
                <a:gd name="T32" fmla="*/ 8 w 38"/>
                <a:gd name="T33" fmla="*/ 160 h 163"/>
                <a:gd name="T34" fmla="*/ 7 w 38"/>
                <a:gd name="T35" fmla="*/ 157 h 163"/>
                <a:gd name="T36" fmla="*/ 7 w 38"/>
                <a:gd name="T37" fmla="*/ 156 h 163"/>
                <a:gd name="T38" fmla="*/ 8 w 38"/>
                <a:gd name="T39" fmla="*/ 155 h 163"/>
                <a:gd name="T40" fmla="*/ 8 w 38"/>
                <a:gd name="T41" fmla="*/ 157 h 163"/>
                <a:gd name="T42" fmla="*/ 8 w 38"/>
                <a:gd name="T43" fmla="*/ 157 h 163"/>
                <a:gd name="T44" fmla="*/ 9 w 38"/>
                <a:gd name="T45" fmla="*/ 163 h 163"/>
                <a:gd name="T46" fmla="*/ 20 w 38"/>
                <a:gd name="T47" fmla="*/ 95 h 163"/>
                <a:gd name="T48" fmla="*/ 29 w 38"/>
                <a:gd name="T49" fmla="*/ 58 h 163"/>
                <a:gd name="T50" fmla="*/ 27 w 38"/>
                <a:gd name="T51" fmla="*/ 60 h 163"/>
                <a:gd name="T52" fmla="*/ 19 w 38"/>
                <a:gd name="T53" fmla="*/ 95 h 163"/>
                <a:gd name="T54" fmla="*/ 14 w 38"/>
                <a:gd name="T55" fmla="*/ 125 h 163"/>
                <a:gd name="T56" fmla="*/ 8 w 38"/>
                <a:gd name="T57" fmla="*/ 154 h 163"/>
                <a:gd name="T58" fmla="*/ 6 w 38"/>
                <a:gd name="T59" fmla="*/ 151 h 163"/>
                <a:gd name="T60" fmla="*/ 8 w 38"/>
                <a:gd name="T61" fmla="*/ 147 h 163"/>
                <a:gd name="T62" fmla="*/ 7 w 38"/>
                <a:gd name="T63" fmla="*/ 143 h 163"/>
                <a:gd name="T64" fmla="*/ 9 w 38"/>
                <a:gd name="T65" fmla="*/ 139 h 163"/>
                <a:gd name="T66" fmla="*/ 8 w 38"/>
                <a:gd name="T67" fmla="*/ 134 h 163"/>
                <a:gd name="T68" fmla="*/ 13 w 38"/>
                <a:gd name="T69" fmla="*/ 127 h 163"/>
                <a:gd name="T70" fmla="*/ 13 w 38"/>
                <a:gd name="T71" fmla="*/ 126 h 163"/>
                <a:gd name="T72" fmla="*/ 12 w 38"/>
                <a:gd name="T73" fmla="*/ 124 h 163"/>
                <a:gd name="T74" fmla="*/ 16 w 38"/>
                <a:gd name="T75" fmla="*/ 119 h 163"/>
                <a:gd name="T76" fmla="*/ 15 w 38"/>
                <a:gd name="T77" fmla="*/ 114 h 163"/>
                <a:gd name="T78" fmla="*/ 19 w 38"/>
                <a:gd name="T79" fmla="*/ 101 h 163"/>
                <a:gd name="T80" fmla="*/ 18 w 38"/>
                <a:gd name="T81" fmla="*/ 92 h 163"/>
                <a:gd name="T82" fmla="*/ 16 w 38"/>
                <a:gd name="T83" fmla="*/ 92 h 163"/>
                <a:gd name="T84" fmla="*/ 10 w 38"/>
                <a:gd name="T85" fmla="*/ 104 h 163"/>
                <a:gd name="T86" fmla="*/ 2 w 38"/>
                <a:gd name="T87" fmla="*/ 106 h 163"/>
                <a:gd name="T88" fmla="*/ 1 w 38"/>
                <a:gd name="T89" fmla="*/ 99 h 163"/>
                <a:gd name="T90" fmla="*/ 2 w 38"/>
                <a:gd name="T91" fmla="*/ 97 h 163"/>
                <a:gd name="T92" fmla="*/ 1 w 38"/>
                <a:gd name="T93" fmla="*/ 94 h 163"/>
                <a:gd name="T94" fmla="*/ 2 w 38"/>
                <a:gd name="T95" fmla="*/ 92 h 163"/>
                <a:gd name="T96" fmla="*/ 1 w 38"/>
                <a:gd name="T97" fmla="*/ 91 h 163"/>
                <a:gd name="T98" fmla="*/ 2 w 38"/>
                <a:gd name="T99" fmla="*/ 89 h 163"/>
                <a:gd name="T100" fmla="*/ 3 w 38"/>
                <a:gd name="T101" fmla="*/ 83 h 163"/>
                <a:gd name="T102" fmla="*/ 2 w 38"/>
                <a:gd name="T103" fmla="*/ 79 h 163"/>
                <a:gd name="T104" fmla="*/ 4 w 38"/>
                <a:gd name="T105" fmla="*/ 75 h 163"/>
                <a:gd name="T106" fmla="*/ 3 w 38"/>
                <a:gd name="T107" fmla="*/ 73 h 163"/>
                <a:gd name="T108" fmla="*/ 2 w 38"/>
                <a:gd name="T109" fmla="*/ 69 h 163"/>
                <a:gd name="T110" fmla="*/ 4 w 38"/>
                <a:gd name="T111" fmla="*/ 64 h 163"/>
                <a:gd name="T112" fmla="*/ 11 w 38"/>
                <a:gd name="T113" fmla="*/ 57 h 163"/>
                <a:gd name="T114" fmla="*/ 22 w 38"/>
                <a:gd name="T115" fmla="*/ 30 h 163"/>
                <a:gd name="T116" fmla="*/ 35 w 38"/>
                <a:gd name="T117" fmla="*/ 1 h 163"/>
                <a:gd name="T118" fmla="*/ 34 w 38"/>
                <a:gd name="T119" fmla="*/ 9 h 163"/>
                <a:gd name="T120" fmla="*/ 37 w 38"/>
                <a:gd name="T121" fmla="*/ 37 h 163"/>
                <a:gd name="T122" fmla="*/ 34 w 38"/>
                <a:gd name="T123" fmla="*/ 50 h 163"/>
                <a:gd name="T124" fmla="*/ 36 w 38"/>
                <a:gd name="T125"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 h="163">
                  <a:moveTo>
                    <a:pt x="36" y="0"/>
                  </a:moveTo>
                  <a:cubicBezTo>
                    <a:pt x="24" y="5"/>
                    <a:pt x="20" y="17"/>
                    <a:pt x="21" y="30"/>
                  </a:cubicBezTo>
                  <a:cubicBezTo>
                    <a:pt x="23" y="43"/>
                    <a:pt x="18" y="53"/>
                    <a:pt x="10" y="57"/>
                  </a:cubicBezTo>
                  <a:cubicBezTo>
                    <a:pt x="5" y="59"/>
                    <a:pt x="3" y="62"/>
                    <a:pt x="4" y="64"/>
                  </a:cubicBezTo>
                  <a:cubicBezTo>
                    <a:pt x="4" y="66"/>
                    <a:pt x="3" y="67"/>
                    <a:pt x="2" y="69"/>
                  </a:cubicBezTo>
                  <a:cubicBezTo>
                    <a:pt x="1" y="70"/>
                    <a:pt x="1" y="71"/>
                    <a:pt x="2" y="73"/>
                  </a:cubicBezTo>
                  <a:cubicBezTo>
                    <a:pt x="3" y="74"/>
                    <a:pt x="4" y="75"/>
                    <a:pt x="3" y="78"/>
                  </a:cubicBezTo>
                  <a:cubicBezTo>
                    <a:pt x="2" y="81"/>
                    <a:pt x="1" y="81"/>
                    <a:pt x="2" y="83"/>
                  </a:cubicBezTo>
                  <a:cubicBezTo>
                    <a:pt x="4" y="86"/>
                    <a:pt x="3" y="87"/>
                    <a:pt x="2" y="88"/>
                  </a:cubicBezTo>
                  <a:cubicBezTo>
                    <a:pt x="0" y="90"/>
                    <a:pt x="1" y="90"/>
                    <a:pt x="1" y="91"/>
                  </a:cubicBezTo>
                  <a:cubicBezTo>
                    <a:pt x="2" y="93"/>
                    <a:pt x="0" y="93"/>
                    <a:pt x="1" y="95"/>
                  </a:cubicBezTo>
                  <a:cubicBezTo>
                    <a:pt x="2" y="97"/>
                    <a:pt x="1" y="97"/>
                    <a:pt x="1" y="99"/>
                  </a:cubicBezTo>
                  <a:cubicBezTo>
                    <a:pt x="0" y="101"/>
                    <a:pt x="0" y="105"/>
                    <a:pt x="2" y="106"/>
                  </a:cubicBezTo>
                  <a:cubicBezTo>
                    <a:pt x="3" y="107"/>
                    <a:pt x="4" y="107"/>
                    <a:pt x="5" y="107"/>
                  </a:cubicBezTo>
                  <a:cubicBezTo>
                    <a:pt x="7" y="107"/>
                    <a:pt x="9" y="106"/>
                    <a:pt x="10" y="104"/>
                  </a:cubicBezTo>
                  <a:cubicBezTo>
                    <a:pt x="12" y="101"/>
                    <a:pt x="12" y="94"/>
                    <a:pt x="16" y="92"/>
                  </a:cubicBezTo>
                  <a:cubicBezTo>
                    <a:pt x="16" y="92"/>
                    <a:pt x="16" y="92"/>
                    <a:pt x="17" y="92"/>
                  </a:cubicBezTo>
                  <a:cubicBezTo>
                    <a:pt x="19" y="92"/>
                    <a:pt x="19" y="97"/>
                    <a:pt x="19" y="101"/>
                  </a:cubicBezTo>
                  <a:cubicBezTo>
                    <a:pt x="19" y="108"/>
                    <a:pt x="19" y="109"/>
                    <a:pt x="16" y="111"/>
                  </a:cubicBezTo>
                  <a:cubicBezTo>
                    <a:pt x="14" y="113"/>
                    <a:pt x="14" y="114"/>
                    <a:pt x="15" y="117"/>
                  </a:cubicBezTo>
                  <a:cubicBezTo>
                    <a:pt x="17" y="119"/>
                    <a:pt x="16" y="120"/>
                    <a:pt x="14" y="122"/>
                  </a:cubicBezTo>
                  <a:cubicBezTo>
                    <a:pt x="11" y="123"/>
                    <a:pt x="12" y="124"/>
                    <a:pt x="12" y="126"/>
                  </a:cubicBezTo>
                  <a:cubicBezTo>
                    <a:pt x="13" y="128"/>
                    <a:pt x="13" y="129"/>
                    <a:pt x="10" y="131"/>
                  </a:cubicBezTo>
                  <a:cubicBezTo>
                    <a:pt x="8" y="132"/>
                    <a:pt x="8" y="134"/>
                    <a:pt x="8" y="136"/>
                  </a:cubicBezTo>
                  <a:cubicBezTo>
                    <a:pt x="9" y="138"/>
                    <a:pt x="9" y="140"/>
                    <a:pt x="8" y="141"/>
                  </a:cubicBezTo>
                  <a:cubicBezTo>
                    <a:pt x="6" y="143"/>
                    <a:pt x="6" y="143"/>
                    <a:pt x="7" y="145"/>
                  </a:cubicBezTo>
                  <a:cubicBezTo>
                    <a:pt x="8" y="146"/>
                    <a:pt x="8" y="147"/>
                    <a:pt x="7" y="149"/>
                  </a:cubicBezTo>
                  <a:cubicBezTo>
                    <a:pt x="5" y="150"/>
                    <a:pt x="5" y="151"/>
                    <a:pt x="6" y="152"/>
                  </a:cubicBezTo>
                  <a:cubicBezTo>
                    <a:pt x="8" y="153"/>
                    <a:pt x="8" y="154"/>
                    <a:pt x="7" y="156"/>
                  </a:cubicBezTo>
                  <a:cubicBezTo>
                    <a:pt x="6" y="157"/>
                    <a:pt x="6" y="157"/>
                    <a:pt x="7" y="158"/>
                  </a:cubicBezTo>
                  <a:cubicBezTo>
                    <a:pt x="8" y="159"/>
                    <a:pt x="7" y="159"/>
                    <a:pt x="7" y="162"/>
                  </a:cubicBezTo>
                  <a:cubicBezTo>
                    <a:pt x="7" y="162"/>
                    <a:pt x="7" y="162"/>
                    <a:pt x="7" y="162"/>
                  </a:cubicBezTo>
                  <a:cubicBezTo>
                    <a:pt x="7" y="162"/>
                    <a:pt x="7" y="162"/>
                    <a:pt x="7" y="162"/>
                  </a:cubicBezTo>
                  <a:cubicBezTo>
                    <a:pt x="7" y="161"/>
                    <a:pt x="8" y="160"/>
                    <a:pt x="8" y="160"/>
                  </a:cubicBezTo>
                  <a:cubicBezTo>
                    <a:pt x="8" y="159"/>
                    <a:pt x="8" y="159"/>
                    <a:pt x="8" y="159"/>
                  </a:cubicBezTo>
                  <a:cubicBezTo>
                    <a:pt x="8" y="158"/>
                    <a:pt x="8" y="158"/>
                    <a:pt x="7" y="157"/>
                  </a:cubicBezTo>
                  <a:cubicBezTo>
                    <a:pt x="7" y="157"/>
                    <a:pt x="7" y="157"/>
                    <a:pt x="7" y="157"/>
                  </a:cubicBezTo>
                  <a:cubicBezTo>
                    <a:pt x="7" y="157"/>
                    <a:pt x="7" y="157"/>
                    <a:pt x="7" y="156"/>
                  </a:cubicBezTo>
                  <a:cubicBezTo>
                    <a:pt x="8" y="156"/>
                    <a:pt x="8" y="156"/>
                    <a:pt x="8" y="156"/>
                  </a:cubicBezTo>
                  <a:cubicBezTo>
                    <a:pt x="8" y="155"/>
                    <a:pt x="8" y="155"/>
                    <a:pt x="8" y="155"/>
                  </a:cubicBezTo>
                  <a:cubicBezTo>
                    <a:pt x="8" y="155"/>
                    <a:pt x="8" y="155"/>
                    <a:pt x="8" y="155"/>
                  </a:cubicBezTo>
                  <a:cubicBezTo>
                    <a:pt x="8" y="156"/>
                    <a:pt x="8" y="156"/>
                    <a:pt x="8" y="157"/>
                  </a:cubicBezTo>
                  <a:cubicBezTo>
                    <a:pt x="8" y="157"/>
                    <a:pt x="8" y="157"/>
                    <a:pt x="8" y="157"/>
                  </a:cubicBezTo>
                  <a:cubicBezTo>
                    <a:pt x="8" y="157"/>
                    <a:pt x="8" y="157"/>
                    <a:pt x="8" y="157"/>
                  </a:cubicBezTo>
                  <a:cubicBezTo>
                    <a:pt x="8" y="159"/>
                    <a:pt x="8" y="161"/>
                    <a:pt x="8" y="163"/>
                  </a:cubicBezTo>
                  <a:cubicBezTo>
                    <a:pt x="8" y="163"/>
                    <a:pt x="8" y="163"/>
                    <a:pt x="9" y="163"/>
                  </a:cubicBezTo>
                  <a:cubicBezTo>
                    <a:pt x="8" y="159"/>
                    <a:pt x="8" y="145"/>
                    <a:pt x="11" y="134"/>
                  </a:cubicBezTo>
                  <a:cubicBezTo>
                    <a:pt x="15" y="121"/>
                    <a:pt x="22" y="111"/>
                    <a:pt x="20" y="95"/>
                  </a:cubicBezTo>
                  <a:cubicBezTo>
                    <a:pt x="18" y="79"/>
                    <a:pt x="18" y="72"/>
                    <a:pt x="28" y="60"/>
                  </a:cubicBezTo>
                  <a:cubicBezTo>
                    <a:pt x="28" y="59"/>
                    <a:pt x="29" y="59"/>
                    <a:pt x="29" y="58"/>
                  </a:cubicBezTo>
                  <a:cubicBezTo>
                    <a:pt x="29" y="58"/>
                    <a:pt x="28" y="59"/>
                    <a:pt x="28" y="59"/>
                  </a:cubicBezTo>
                  <a:cubicBezTo>
                    <a:pt x="28" y="59"/>
                    <a:pt x="28" y="60"/>
                    <a:pt x="27" y="60"/>
                  </a:cubicBezTo>
                  <a:cubicBezTo>
                    <a:pt x="21" y="68"/>
                    <a:pt x="18" y="74"/>
                    <a:pt x="18" y="83"/>
                  </a:cubicBezTo>
                  <a:cubicBezTo>
                    <a:pt x="18" y="86"/>
                    <a:pt x="19" y="90"/>
                    <a:pt x="19" y="95"/>
                  </a:cubicBezTo>
                  <a:cubicBezTo>
                    <a:pt x="20" y="97"/>
                    <a:pt x="20" y="99"/>
                    <a:pt x="20" y="101"/>
                  </a:cubicBezTo>
                  <a:cubicBezTo>
                    <a:pt x="20" y="110"/>
                    <a:pt x="17" y="117"/>
                    <a:pt x="14" y="125"/>
                  </a:cubicBezTo>
                  <a:cubicBezTo>
                    <a:pt x="13" y="128"/>
                    <a:pt x="12" y="131"/>
                    <a:pt x="11" y="134"/>
                  </a:cubicBezTo>
                  <a:cubicBezTo>
                    <a:pt x="9" y="141"/>
                    <a:pt x="8" y="148"/>
                    <a:pt x="8" y="154"/>
                  </a:cubicBezTo>
                  <a:cubicBezTo>
                    <a:pt x="8" y="153"/>
                    <a:pt x="7" y="152"/>
                    <a:pt x="7" y="152"/>
                  </a:cubicBezTo>
                  <a:cubicBezTo>
                    <a:pt x="6" y="151"/>
                    <a:pt x="6" y="151"/>
                    <a:pt x="6" y="151"/>
                  </a:cubicBezTo>
                  <a:cubicBezTo>
                    <a:pt x="6" y="150"/>
                    <a:pt x="6" y="150"/>
                    <a:pt x="7" y="149"/>
                  </a:cubicBezTo>
                  <a:cubicBezTo>
                    <a:pt x="8" y="148"/>
                    <a:pt x="8" y="147"/>
                    <a:pt x="8" y="147"/>
                  </a:cubicBezTo>
                  <a:cubicBezTo>
                    <a:pt x="8" y="146"/>
                    <a:pt x="8" y="145"/>
                    <a:pt x="7" y="144"/>
                  </a:cubicBezTo>
                  <a:cubicBezTo>
                    <a:pt x="7" y="144"/>
                    <a:pt x="7" y="143"/>
                    <a:pt x="7" y="143"/>
                  </a:cubicBezTo>
                  <a:cubicBezTo>
                    <a:pt x="7" y="143"/>
                    <a:pt x="7" y="142"/>
                    <a:pt x="8" y="142"/>
                  </a:cubicBezTo>
                  <a:cubicBezTo>
                    <a:pt x="9" y="141"/>
                    <a:pt x="9" y="140"/>
                    <a:pt x="9" y="139"/>
                  </a:cubicBezTo>
                  <a:cubicBezTo>
                    <a:pt x="9" y="138"/>
                    <a:pt x="9" y="137"/>
                    <a:pt x="9" y="136"/>
                  </a:cubicBezTo>
                  <a:cubicBezTo>
                    <a:pt x="8" y="135"/>
                    <a:pt x="8" y="135"/>
                    <a:pt x="8" y="134"/>
                  </a:cubicBezTo>
                  <a:cubicBezTo>
                    <a:pt x="8" y="133"/>
                    <a:pt x="9" y="132"/>
                    <a:pt x="11" y="131"/>
                  </a:cubicBezTo>
                  <a:cubicBezTo>
                    <a:pt x="12" y="129"/>
                    <a:pt x="13" y="129"/>
                    <a:pt x="13" y="127"/>
                  </a:cubicBezTo>
                  <a:cubicBezTo>
                    <a:pt x="13" y="127"/>
                    <a:pt x="13" y="127"/>
                    <a:pt x="13" y="126"/>
                  </a:cubicBezTo>
                  <a:cubicBezTo>
                    <a:pt x="13" y="126"/>
                    <a:pt x="13" y="126"/>
                    <a:pt x="13" y="126"/>
                  </a:cubicBezTo>
                  <a:cubicBezTo>
                    <a:pt x="13" y="125"/>
                    <a:pt x="13" y="125"/>
                    <a:pt x="12" y="125"/>
                  </a:cubicBezTo>
                  <a:cubicBezTo>
                    <a:pt x="12" y="124"/>
                    <a:pt x="12" y="124"/>
                    <a:pt x="12" y="124"/>
                  </a:cubicBezTo>
                  <a:cubicBezTo>
                    <a:pt x="12" y="123"/>
                    <a:pt x="13" y="123"/>
                    <a:pt x="14" y="122"/>
                  </a:cubicBezTo>
                  <a:cubicBezTo>
                    <a:pt x="15" y="121"/>
                    <a:pt x="16" y="120"/>
                    <a:pt x="16" y="119"/>
                  </a:cubicBezTo>
                  <a:cubicBezTo>
                    <a:pt x="16" y="118"/>
                    <a:pt x="16" y="117"/>
                    <a:pt x="16" y="116"/>
                  </a:cubicBezTo>
                  <a:cubicBezTo>
                    <a:pt x="15" y="115"/>
                    <a:pt x="15" y="114"/>
                    <a:pt x="15" y="114"/>
                  </a:cubicBezTo>
                  <a:cubicBezTo>
                    <a:pt x="15" y="113"/>
                    <a:pt x="15" y="112"/>
                    <a:pt x="16" y="112"/>
                  </a:cubicBezTo>
                  <a:cubicBezTo>
                    <a:pt x="19" y="109"/>
                    <a:pt x="19" y="108"/>
                    <a:pt x="19" y="101"/>
                  </a:cubicBezTo>
                  <a:cubicBezTo>
                    <a:pt x="19" y="101"/>
                    <a:pt x="19" y="101"/>
                    <a:pt x="19" y="100"/>
                  </a:cubicBezTo>
                  <a:cubicBezTo>
                    <a:pt x="19" y="97"/>
                    <a:pt x="19" y="94"/>
                    <a:pt x="18" y="92"/>
                  </a:cubicBezTo>
                  <a:cubicBezTo>
                    <a:pt x="18" y="92"/>
                    <a:pt x="17" y="92"/>
                    <a:pt x="17" y="92"/>
                  </a:cubicBezTo>
                  <a:cubicBezTo>
                    <a:pt x="16" y="92"/>
                    <a:pt x="16" y="92"/>
                    <a:pt x="16" y="92"/>
                  </a:cubicBezTo>
                  <a:cubicBezTo>
                    <a:pt x="13" y="93"/>
                    <a:pt x="13" y="96"/>
                    <a:pt x="12" y="99"/>
                  </a:cubicBezTo>
                  <a:cubicBezTo>
                    <a:pt x="11" y="101"/>
                    <a:pt x="11" y="103"/>
                    <a:pt x="10" y="104"/>
                  </a:cubicBezTo>
                  <a:cubicBezTo>
                    <a:pt x="9" y="106"/>
                    <a:pt x="6" y="107"/>
                    <a:pt x="5" y="107"/>
                  </a:cubicBezTo>
                  <a:cubicBezTo>
                    <a:pt x="4" y="107"/>
                    <a:pt x="3" y="107"/>
                    <a:pt x="2" y="106"/>
                  </a:cubicBezTo>
                  <a:cubicBezTo>
                    <a:pt x="1" y="105"/>
                    <a:pt x="1" y="103"/>
                    <a:pt x="1" y="102"/>
                  </a:cubicBezTo>
                  <a:cubicBezTo>
                    <a:pt x="1" y="101"/>
                    <a:pt x="1" y="100"/>
                    <a:pt x="1" y="99"/>
                  </a:cubicBezTo>
                  <a:cubicBezTo>
                    <a:pt x="1" y="98"/>
                    <a:pt x="1" y="98"/>
                    <a:pt x="1" y="98"/>
                  </a:cubicBezTo>
                  <a:cubicBezTo>
                    <a:pt x="1" y="98"/>
                    <a:pt x="2" y="97"/>
                    <a:pt x="2" y="97"/>
                  </a:cubicBezTo>
                  <a:cubicBezTo>
                    <a:pt x="2" y="96"/>
                    <a:pt x="1" y="96"/>
                    <a:pt x="1" y="95"/>
                  </a:cubicBezTo>
                  <a:cubicBezTo>
                    <a:pt x="1" y="94"/>
                    <a:pt x="1" y="94"/>
                    <a:pt x="1" y="94"/>
                  </a:cubicBezTo>
                  <a:cubicBezTo>
                    <a:pt x="1" y="94"/>
                    <a:pt x="1" y="93"/>
                    <a:pt x="1" y="93"/>
                  </a:cubicBezTo>
                  <a:cubicBezTo>
                    <a:pt x="1" y="93"/>
                    <a:pt x="2" y="92"/>
                    <a:pt x="2" y="92"/>
                  </a:cubicBezTo>
                  <a:cubicBezTo>
                    <a:pt x="2" y="92"/>
                    <a:pt x="2" y="91"/>
                    <a:pt x="2" y="91"/>
                  </a:cubicBezTo>
                  <a:cubicBezTo>
                    <a:pt x="1" y="91"/>
                    <a:pt x="1" y="91"/>
                    <a:pt x="1" y="91"/>
                  </a:cubicBezTo>
                  <a:cubicBezTo>
                    <a:pt x="1" y="90"/>
                    <a:pt x="1" y="90"/>
                    <a:pt x="1" y="90"/>
                  </a:cubicBezTo>
                  <a:cubicBezTo>
                    <a:pt x="1" y="90"/>
                    <a:pt x="1" y="89"/>
                    <a:pt x="2" y="89"/>
                  </a:cubicBezTo>
                  <a:cubicBezTo>
                    <a:pt x="3" y="88"/>
                    <a:pt x="3" y="87"/>
                    <a:pt x="3" y="86"/>
                  </a:cubicBezTo>
                  <a:cubicBezTo>
                    <a:pt x="3" y="85"/>
                    <a:pt x="3" y="84"/>
                    <a:pt x="3" y="83"/>
                  </a:cubicBezTo>
                  <a:cubicBezTo>
                    <a:pt x="2" y="82"/>
                    <a:pt x="2" y="82"/>
                    <a:pt x="2" y="81"/>
                  </a:cubicBezTo>
                  <a:cubicBezTo>
                    <a:pt x="2" y="81"/>
                    <a:pt x="2" y="80"/>
                    <a:pt x="2" y="79"/>
                  </a:cubicBezTo>
                  <a:cubicBezTo>
                    <a:pt x="3" y="79"/>
                    <a:pt x="3" y="79"/>
                    <a:pt x="3" y="78"/>
                  </a:cubicBezTo>
                  <a:cubicBezTo>
                    <a:pt x="4" y="77"/>
                    <a:pt x="4" y="76"/>
                    <a:pt x="4" y="75"/>
                  </a:cubicBezTo>
                  <a:cubicBezTo>
                    <a:pt x="4" y="75"/>
                    <a:pt x="3" y="74"/>
                    <a:pt x="3" y="73"/>
                  </a:cubicBezTo>
                  <a:cubicBezTo>
                    <a:pt x="3" y="73"/>
                    <a:pt x="3" y="73"/>
                    <a:pt x="3" y="73"/>
                  </a:cubicBezTo>
                  <a:cubicBezTo>
                    <a:pt x="2" y="72"/>
                    <a:pt x="2" y="71"/>
                    <a:pt x="2" y="70"/>
                  </a:cubicBezTo>
                  <a:cubicBezTo>
                    <a:pt x="2" y="70"/>
                    <a:pt x="2" y="69"/>
                    <a:pt x="2" y="69"/>
                  </a:cubicBezTo>
                  <a:cubicBezTo>
                    <a:pt x="4" y="68"/>
                    <a:pt x="4" y="66"/>
                    <a:pt x="4" y="65"/>
                  </a:cubicBezTo>
                  <a:cubicBezTo>
                    <a:pt x="4" y="65"/>
                    <a:pt x="4" y="64"/>
                    <a:pt x="4" y="64"/>
                  </a:cubicBezTo>
                  <a:cubicBezTo>
                    <a:pt x="4" y="63"/>
                    <a:pt x="4" y="63"/>
                    <a:pt x="4" y="63"/>
                  </a:cubicBezTo>
                  <a:cubicBezTo>
                    <a:pt x="4" y="62"/>
                    <a:pt x="5" y="60"/>
                    <a:pt x="11" y="57"/>
                  </a:cubicBezTo>
                  <a:cubicBezTo>
                    <a:pt x="18" y="54"/>
                    <a:pt x="22" y="45"/>
                    <a:pt x="22" y="34"/>
                  </a:cubicBezTo>
                  <a:cubicBezTo>
                    <a:pt x="22" y="33"/>
                    <a:pt x="22" y="32"/>
                    <a:pt x="22" y="30"/>
                  </a:cubicBezTo>
                  <a:cubicBezTo>
                    <a:pt x="22" y="29"/>
                    <a:pt x="22" y="27"/>
                    <a:pt x="22" y="26"/>
                  </a:cubicBezTo>
                  <a:cubicBezTo>
                    <a:pt x="22" y="14"/>
                    <a:pt x="26" y="5"/>
                    <a:pt x="35" y="1"/>
                  </a:cubicBezTo>
                  <a:cubicBezTo>
                    <a:pt x="35" y="1"/>
                    <a:pt x="35" y="1"/>
                    <a:pt x="35" y="1"/>
                  </a:cubicBezTo>
                  <a:cubicBezTo>
                    <a:pt x="34" y="3"/>
                    <a:pt x="34" y="6"/>
                    <a:pt x="34" y="9"/>
                  </a:cubicBezTo>
                  <a:cubicBezTo>
                    <a:pt x="34" y="13"/>
                    <a:pt x="34" y="17"/>
                    <a:pt x="35" y="22"/>
                  </a:cubicBezTo>
                  <a:cubicBezTo>
                    <a:pt x="36" y="28"/>
                    <a:pt x="37" y="33"/>
                    <a:pt x="37" y="37"/>
                  </a:cubicBezTo>
                  <a:cubicBezTo>
                    <a:pt x="37" y="41"/>
                    <a:pt x="36" y="45"/>
                    <a:pt x="35" y="49"/>
                  </a:cubicBezTo>
                  <a:cubicBezTo>
                    <a:pt x="35" y="49"/>
                    <a:pt x="34" y="50"/>
                    <a:pt x="34" y="50"/>
                  </a:cubicBezTo>
                  <a:cubicBezTo>
                    <a:pt x="38" y="43"/>
                    <a:pt x="38" y="36"/>
                    <a:pt x="35" y="22"/>
                  </a:cubicBezTo>
                  <a:cubicBezTo>
                    <a:pt x="33" y="11"/>
                    <a:pt x="34" y="5"/>
                    <a:pt x="36" y="0"/>
                  </a:cubicBezTo>
                </a:path>
              </a:pathLst>
            </a:custGeom>
            <a:solidFill>
              <a:srgbClr val="D864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5" name="Freeform 8568">
              <a:extLst>
                <a:ext uri="{FF2B5EF4-FFF2-40B4-BE49-F238E27FC236}">
                  <a16:creationId xmlns:a16="http://schemas.microsoft.com/office/drawing/2014/main" id="{5CEA5CDA-8568-4254-BEB4-1F5AEBFB41E2}"/>
                </a:ext>
              </a:extLst>
            </p:cNvPr>
            <p:cNvSpPr>
              <a:spLocks noEditPoints="1"/>
            </p:cNvSpPr>
            <p:nvPr/>
          </p:nvSpPr>
          <p:spPr bwMode="auto">
            <a:xfrm>
              <a:off x="5767388" y="3919538"/>
              <a:ext cx="315913" cy="255588"/>
            </a:xfrm>
            <a:custGeom>
              <a:avLst/>
              <a:gdLst>
                <a:gd name="T0" fmla="*/ 134 w 265"/>
                <a:gd name="T1" fmla="*/ 209 h 214"/>
                <a:gd name="T2" fmla="*/ 136 w 265"/>
                <a:gd name="T3" fmla="*/ 212 h 214"/>
                <a:gd name="T4" fmla="*/ 142 w 265"/>
                <a:gd name="T5" fmla="*/ 213 h 214"/>
                <a:gd name="T6" fmla="*/ 139 w 265"/>
                <a:gd name="T7" fmla="*/ 204 h 214"/>
                <a:gd name="T8" fmla="*/ 133 w 265"/>
                <a:gd name="T9" fmla="*/ 157 h 214"/>
                <a:gd name="T10" fmla="*/ 131 w 265"/>
                <a:gd name="T11" fmla="*/ 152 h 214"/>
                <a:gd name="T12" fmla="*/ 132 w 265"/>
                <a:gd name="T13" fmla="*/ 149 h 214"/>
                <a:gd name="T14" fmla="*/ 133 w 265"/>
                <a:gd name="T15" fmla="*/ 145 h 214"/>
                <a:gd name="T16" fmla="*/ 135 w 265"/>
                <a:gd name="T17" fmla="*/ 140 h 214"/>
                <a:gd name="T18" fmla="*/ 132 w 265"/>
                <a:gd name="T19" fmla="*/ 135 h 214"/>
                <a:gd name="T20" fmla="*/ 132 w 265"/>
                <a:gd name="T21" fmla="*/ 123 h 214"/>
                <a:gd name="T22" fmla="*/ 130 w 265"/>
                <a:gd name="T23" fmla="*/ 118 h 214"/>
                <a:gd name="T24" fmla="*/ 132 w 265"/>
                <a:gd name="T25" fmla="*/ 112 h 214"/>
                <a:gd name="T26" fmla="*/ 136 w 265"/>
                <a:gd name="T27" fmla="*/ 104 h 214"/>
                <a:gd name="T28" fmla="*/ 147 w 265"/>
                <a:gd name="T29" fmla="*/ 82 h 214"/>
                <a:gd name="T30" fmla="*/ 18 w 265"/>
                <a:gd name="T31" fmla="*/ 11 h 214"/>
                <a:gd name="T32" fmla="*/ 12 w 265"/>
                <a:gd name="T33" fmla="*/ 56 h 214"/>
                <a:gd name="T34" fmla="*/ 15 w 265"/>
                <a:gd name="T35" fmla="*/ 70 h 214"/>
                <a:gd name="T36" fmla="*/ 12 w 265"/>
                <a:gd name="T37" fmla="*/ 16 h 214"/>
                <a:gd name="T38" fmla="*/ 64 w 265"/>
                <a:gd name="T39" fmla="*/ 15 h 214"/>
                <a:gd name="T40" fmla="*/ 37 w 265"/>
                <a:gd name="T41" fmla="*/ 56 h 214"/>
                <a:gd name="T42" fmla="*/ 39 w 265"/>
                <a:gd name="T43" fmla="*/ 54 h 214"/>
                <a:gd name="T44" fmla="*/ 15 w 265"/>
                <a:gd name="T45" fmla="*/ 26 h 214"/>
                <a:gd name="T46" fmla="*/ 39 w 265"/>
                <a:gd name="T47" fmla="*/ 11 h 214"/>
                <a:gd name="T48" fmla="*/ 47 w 265"/>
                <a:gd name="T49" fmla="*/ 15 h 214"/>
                <a:gd name="T50" fmla="*/ 78 w 265"/>
                <a:gd name="T51" fmla="*/ 30 h 214"/>
                <a:gd name="T52" fmla="*/ 128 w 265"/>
                <a:gd name="T53" fmla="*/ 118 h 214"/>
                <a:gd name="T54" fmla="*/ 130 w 265"/>
                <a:gd name="T55" fmla="*/ 138 h 214"/>
                <a:gd name="T56" fmla="*/ 130 w 265"/>
                <a:gd name="T57" fmla="*/ 145 h 214"/>
                <a:gd name="T58" fmla="*/ 129 w 265"/>
                <a:gd name="T59" fmla="*/ 161 h 214"/>
                <a:gd name="T60" fmla="*/ 112 w 265"/>
                <a:gd name="T61" fmla="*/ 155 h 214"/>
                <a:gd name="T62" fmla="*/ 120 w 265"/>
                <a:gd name="T63" fmla="*/ 177 h 214"/>
                <a:gd name="T64" fmla="*/ 135 w 265"/>
                <a:gd name="T65" fmla="*/ 163 h 214"/>
                <a:gd name="T66" fmla="*/ 144 w 265"/>
                <a:gd name="T67" fmla="*/ 173 h 214"/>
                <a:gd name="T68" fmla="*/ 141 w 265"/>
                <a:gd name="T69" fmla="*/ 176 h 214"/>
                <a:gd name="T70" fmla="*/ 130 w 265"/>
                <a:gd name="T71" fmla="*/ 184 h 214"/>
                <a:gd name="T72" fmla="*/ 138 w 265"/>
                <a:gd name="T73" fmla="*/ 193 h 214"/>
                <a:gd name="T74" fmla="*/ 144 w 265"/>
                <a:gd name="T75" fmla="*/ 183 h 214"/>
                <a:gd name="T76" fmla="*/ 147 w 265"/>
                <a:gd name="T77" fmla="*/ 166 h 214"/>
                <a:gd name="T78" fmla="*/ 135 w 265"/>
                <a:gd name="T79" fmla="*/ 160 h 214"/>
                <a:gd name="T80" fmla="*/ 134 w 265"/>
                <a:gd name="T81" fmla="*/ 144 h 214"/>
                <a:gd name="T82" fmla="*/ 135 w 265"/>
                <a:gd name="T83" fmla="*/ 132 h 214"/>
                <a:gd name="T84" fmla="*/ 135 w 265"/>
                <a:gd name="T85" fmla="*/ 115 h 214"/>
                <a:gd name="T86" fmla="*/ 187 w 265"/>
                <a:gd name="T87" fmla="*/ 30 h 214"/>
                <a:gd name="T88" fmla="*/ 251 w 265"/>
                <a:gd name="T89" fmla="*/ 33 h 214"/>
                <a:gd name="T90" fmla="*/ 223 w 265"/>
                <a:gd name="T91" fmla="*/ 53 h 214"/>
                <a:gd name="T92" fmla="*/ 220 w 265"/>
                <a:gd name="T93" fmla="*/ 54 h 214"/>
                <a:gd name="T94" fmla="*/ 209 w 265"/>
                <a:gd name="T95" fmla="*/ 16 h 214"/>
                <a:gd name="T96" fmla="*/ 229 w 265"/>
                <a:gd name="T97" fmla="*/ 1 h 214"/>
                <a:gd name="T98" fmla="*/ 249 w 265"/>
                <a:gd name="T99" fmla="*/ 67 h 214"/>
                <a:gd name="T100" fmla="*/ 249 w 265"/>
                <a:gd name="T101" fmla="*/ 66 h 214"/>
                <a:gd name="T102" fmla="*/ 249 w 265"/>
                <a:gd name="T103" fmla="*/ 66 h 214"/>
                <a:gd name="T104" fmla="*/ 252 w 265"/>
                <a:gd name="T105" fmla="*/ 58 h 214"/>
                <a:gd name="T106" fmla="*/ 250 w 265"/>
                <a:gd name="T107" fmla="*/ 13 h 214"/>
                <a:gd name="T108" fmla="*/ 196 w 265"/>
                <a:gd name="T109" fmla="*/ 13 h 214"/>
                <a:gd name="T110" fmla="*/ 67 w 265"/>
                <a:gd name="T111" fmla="*/ 1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5" h="214">
                  <a:moveTo>
                    <a:pt x="140" y="196"/>
                  </a:moveTo>
                  <a:cubicBezTo>
                    <a:pt x="139" y="198"/>
                    <a:pt x="138" y="200"/>
                    <a:pt x="135" y="200"/>
                  </a:cubicBezTo>
                  <a:cubicBezTo>
                    <a:pt x="134" y="201"/>
                    <a:pt x="134" y="201"/>
                    <a:pt x="133" y="201"/>
                  </a:cubicBezTo>
                  <a:cubicBezTo>
                    <a:pt x="136" y="201"/>
                    <a:pt x="138" y="200"/>
                    <a:pt x="141" y="200"/>
                  </a:cubicBezTo>
                  <a:cubicBezTo>
                    <a:pt x="141" y="200"/>
                    <a:pt x="141" y="200"/>
                    <a:pt x="141" y="200"/>
                  </a:cubicBezTo>
                  <a:cubicBezTo>
                    <a:pt x="139" y="201"/>
                    <a:pt x="136" y="201"/>
                    <a:pt x="134" y="201"/>
                  </a:cubicBezTo>
                  <a:cubicBezTo>
                    <a:pt x="135" y="201"/>
                    <a:pt x="137" y="202"/>
                    <a:pt x="138" y="203"/>
                  </a:cubicBezTo>
                  <a:cubicBezTo>
                    <a:pt x="138" y="205"/>
                    <a:pt x="138" y="208"/>
                    <a:pt x="134" y="209"/>
                  </a:cubicBezTo>
                  <a:cubicBezTo>
                    <a:pt x="135" y="209"/>
                    <a:pt x="136" y="208"/>
                    <a:pt x="138" y="208"/>
                  </a:cubicBezTo>
                  <a:cubicBezTo>
                    <a:pt x="138" y="208"/>
                    <a:pt x="138" y="208"/>
                    <a:pt x="138" y="208"/>
                  </a:cubicBezTo>
                  <a:cubicBezTo>
                    <a:pt x="135" y="209"/>
                    <a:pt x="133" y="209"/>
                    <a:pt x="131" y="209"/>
                  </a:cubicBezTo>
                  <a:cubicBezTo>
                    <a:pt x="131" y="209"/>
                    <a:pt x="130" y="209"/>
                    <a:pt x="130" y="209"/>
                  </a:cubicBezTo>
                  <a:cubicBezTo>
                    <a:pt x="128" y="210"/>
                    <a:pt x="130" y="210"/>
                    <a:pt x="133" y="210"/>
                  </a:cubicBezTo>
                  <a:cubicBezTo>
                    <a:pt x="135" y="211"/>
                    <a:pt x="135" y="211"/>
                    <a:pt x="135" y="211"/>
                  </a:cubicBezTo>
                  <a:cubicBezTo>
                    <a:pt x="135" y="211"/>
                    <a:pt x="136" y="211"/>
                    <a:pt x="136" y="212"/>
                  </a:cubicBezTo>
                  <a:cubicBezTo>
                    <a:pt x="136" y="212"/>
                    <a:pt x="136" y="212"/>
                    <a:pt x="136" y="212"/>
                  </a:cubicBezTo>
                  <a:cubicBezTo>
                    <a:pt x="135" y="212"/>
                    <a:pt x="135" y="212"/>
                    <a:pt x="134" y="212"/>
                  </a:cubicBezTo>
                  <a:cubicBezTo>
                    <a:pt x="134" y="212"/>
                    <a:pt x="134" y="212"/>
                    <a:pt x="133" y="212"/>
                  </a:cubicBezTo>
                  <a:cubicBezTo>
                    <a:pt x="136" y="212"/>
                    <a:pt x="139" y="213"/>
                    <a:pt x="142" y="214"/>
                  </a:cubicBezTo>
                  <a:cubicBezTo>
                    <a:pt x="141" y="214"/>
                    <a:pt x="142" y="213"/>
                    <a:pt x="142" y="213"/>
                  </a:cubicBezTo>
                  <a:cubicBezTo>
                    <a:pt x="142" y="213"/>
                    <a:pt x="142" y="213"/>
                    <a:pt x="142" y="213"/>
                  </a:cubicBezTo>
                  <a:cubicBezTo>
                    <a:pt x="142" y="213"/>
                    <a:pt x="142" y="213"/>
                    <a:pt x="142" y="213"/>
                  </a:cubicBezTo>
                  <a:cubicBezTo>
                    <a:pt x="142" y="213"/>
                    <a:pt x="142" y="213"/>
                    <a:pt x="142" y="213"/>
                  </a:cubicBezTo>
                  <a:cubicBezTo>
                    <a:pt x="142" y="213"/>
                    <a:pt x="142" y="213"/>
                    <a:pt x="142" y="213"/>
                  </a:cubicBezTo>
                  <a:cubicBezTo>
                    <a:pt x="142" y="212"/>
                    <a:pt x="141" y="212"/>
                    <a:pt x="141" y="212"/>
                  </a:cubicBezTo>
                  <a:cubicBezTo>
                    <a:pt x="141" y="211"/>
                    <a:pt x="140" y="211"/>
                    <a:pt x="140" y="210"/>
                  </a:cubicBezTo>
                  <a:cubicBezTo>
                    <a:pt x="140" y="210"/>
                    <a:pt x="140" y="209"/>
                    <a:pt x="141" y="209"/>
                  </a:cubicBezTo>
                  <a:cubicBezTo>
                    <a:pt x="141" y="208"/>
                    <a:pt x="141" y="208"/>
                    <a:pt x="141" y="207"/>
                  </a:cubicBezTo>
                  <a:cubicBezTo>
                    <a:pt x="141" y="207"/>
                    <a:pt x="141" y="207"/>
                    <a:pt x="141" y="207"/>
                  </a:cubicBezTo>
                  <a:cubicBezTo>
                    <a:pt x="141" y="207"/>
                    <a:pt x="141" y="207"/>
                    <a:pt x="140" y="207"/>
                  </a:cubicBezTo>
                  <a:cubicBezTo>
                    <a:pt x="140" y="206"/>
                    <a:pt x="140" y="206"/>
                    <a:pt x="140" y="206"/>
                  </a:cubicBezTo>
                  <a:cubicBezTo>
                    <a:pt x="139" y="205"/>
                    <a:pt x="139" y="205"/>
                    <a:pt x="139" y="204"/>
                  </a:cubicBezTo>
                  <a:cubicBezTo>
                    <a:pt x="139" y="204"/>
                    <a:pt x="139" y="204"/>
                    <a:pt x="139" y="204"/>
                  </a:cubicBezTo>
                  <a:cubicBezTo>
                    <a:pt x="139" y="203"/>
                    <a:pt x="140" y="202"/>
                    <a:pt x="141" y="201"/>
                  </a:cubicBezTo>
                  <a:cubicBezTo>
                    <a:pt x="141" y="201"/>
                    <a:pt x="142" y="200"/>
                    <a:pt x="142" y="200"/>
                  </a:cubicBezTo>
                  <a:cubicBezTo>
                    <a:pt x="142" y="200"/>
                    <a:pt x="142" y="200"/>
                    <a:pt x="142" y="200"/>
                  </a:cubicBezTo>
                  <a:cubicBezTo>
                    <a:pt x="142" y="199"/>
                    <a:pt x="141" y="199"/>
                    <a:pt x="140" y="198"/>
                  </a:cubicBezTo>
                  <a:cubicBezTo>
                    <a:pt x="140" y="198"/>
                    <a:pt x="140" y="197"/>
                    <a:pt x="140" y="197"/>
                  </a:cubicBezTo>
                  <a:cubicBezTo>
                    <a:pt x="140" y="196"/>
                    <a:pt x="140" y="196"/>
                    <a:pt x="140" y="196"/>
                  </a:cubicBezTo>
                  <a:moveTo>
                    <a:pt x="133" y="157"/>
                  </a:moveTo>
                  <a:cubicBezTo>
                    <a:pt x="132" y="157"/>
                    <a:pt x="132" y="157"/>
                    <a:pt x="131" y="156"/>
                  </a:cubicBezTo>
                  <a:cubicBezTo>
                    <a:pt x="132" y="156"/>
                    <a:pt x="132" y="156"/>
                    <a:pt x="132" y="156"/>
                  </a:cubicBezTo>
                  <a:cubicBezTo>
                    <a:pt x="132" y="156"/>
                    <a:pt x="132" y="156"/>
                    <a:pt x="133" y="156"/>
                  </a:cubicBezTo>
                  <a:cubicBezTo>
                    <a:pt x="133" y="156"/>
                    <a:pt x="133" y="156"/>
                    <a:pt x="134" y="156"/>
                  </a:cubicBezTo>
                  <a:cubicBezTo>
                    <a:pt x="134" y="156"/>
                    <a:pt x="134" y="156"/>
                    <a:pt x="134" y="156"/>
                  </a:cubicBezTo>
                  <a:cubicBezTo>
                    <a:pt x="133" y="157"/>
                    <a:pt x="133" y="157"/>
                    <a:pt x="133" y="157"/>
                  </a:cubicBezTo>
                  <a:moveTo>
                    <a:pt x="132" y="153"/>
                  </a:moveTo>
                  <a:cubicBezTo>
                    <a:pt x="132" y="153"/>
                    <a:pt x="131" y="153"/>
                    <a:pt x="131" y="152"/>
                  </a:cubicBezTo>
                  <a:cubicBezTo>
                    <a:pt x="131" y="152"/>
                    <a:pt x="131" y="152"/>
                    <a:pt x="131" y="152"/>
                  </a:cubicBezTo>
                  <a:cubicBezTo>
                    <a:pt x="132" y="152"/>
                    <a:pt x="132" y="152"/>
                    <a:pt x="132" y="152"/>
                  </a:cubicBezTo>
                  <a:cubicBezTo>
                    <a:pt x="132" y="152"/>
                    <a:pt x="132" y="152"/>
                    <a:pt x="133" y="152"/>
                  </a:cubicBezTo>
                  <a:cubicBezTo>
                    <a:pt x="132" y="153"/>
                    <a:pt x="132" y="153"/>
                    <a:pt x="132" y="153"/>
                  </a:cubicBezTo>
                  <a:cubicBezTo>
                    <a:pt x="132" y="153"/>
                    <a:pt x="132" y="153"/>
                    <a:pt x="132" y="153"/>
                  </a:cubicBezTo>
                  <a:moveTo>
                    <a:pt x="132" y="150"/>
                  </a:moveTo>
                  <a:cubicBezTo>
                    <a:pt x="132" y="150"/>
                    <a:pt x="132" y="150"/>
                    <a:pt x="132" y="150"/>
                  </a:cubicBezTo>
                  <a:cubicBezTo>
                    <a:pt x="132" y="149"/>
                    <a:pt x="132" y="149"/>
                    <a:pt x="132" y="149"/>
                  </a:cubicBezTo>
                  <a:cubicBezTo>
                    <a:pt x="132" y="150"/>
                    <a:pt x="133" y="150"/>
                    <a:pt x="133" y="150"/>
                  </a:cubicBezTo>
                  <a:cubicBezTo>
                    <a:pt x="133" y="150"/>
                    <a:pt x="133" y="150"/>
                    <a:pt x="133" y="150"/>
                  </a:cubicBezTo>
                  <a:cubicBezTo>
                    <a:pt x="133" y="150"/>
                    <a:pt x="133" y="150"/>
                    <a:pt x="132" y="150"/>
                  </a:cubicBezTo>
                  <a:moveTo>
                    <a:pt x="132" y="145"/>
                  </a:moveTo>
                  <a:cubicBezTo>
                    <a:pt x="132" y="145"/>
                    <a:pt x="132" y="145"/>
                    <a:pt x="132" y="145"/>
                  </a:cubicBezTo>
                  <a:cubicBezTo>
                    <a:pt x="132" y="145"/>
                    <a:pt x="132" y="145"/>
                    <a:pt x="132" y="145"/>
                  </a:cubicBezTo>
                  <a:cubicBezTo>
                    <a:pt x="132" y="145"/>
                    <a:pt x="132" y="145"/>
                    <a:pt x="133" y="145"/>
                  </a:cubicBezTo>
                  <a:cubicBezTo>
                    <a:pt x="133" y="145"/>
                    <a:pt x="133" y="145"/>
                    <a:pt x="133" y="145"/>
                  </a:cubicBezTo>
                  <a:cubicBezTo>
                    <a:pt x="133" y="145"/>
                    <a:pt x="133" y="145"/>
                    <a:pt x="133" y="145"/>
                  </a:cubicBezTo>
                  <a:cubicBezTo>
                    <a:pt x="133" y="145"/>
                    <a:pt x="133" y="145"/>
                    <a:pt x="132" y="145"/>
                  </a:cubicBezTo>
                  <a:moveTo>
                    <a:pt x="132" y="141"/>
                  </a:moveTo>
                  <a:cubicBezTo>
                    <a:pt x="131" y="141"/>
                    <a:pt x="130" y="141"/>
                    <a:pt x="130" y="140"/>
                  </a:cubicBezTo>
                  <a:cubicBezTo>
                    <a:pt x="130" y="140"/>
                    <a:pt x="130" y="140"/>
                    <a:pt x="130" y="140"/>
                  </a:cubicBezTo>
                  <a:cubicBezTo>
                    <a:pt x="131" y="140"/>
                    <a:pt x="131" y="141"/>
                    <a:pt x="132" y="141"/>
                  </a:cubicBezTo>
                  <a:cubicBezTo>
                    <a:pt x="133" y="141"/>
                    <a:pt x="134" y="140"/>
                    <a:pt x="135" y="140"/>
                  </a:cubicBezTo>
                  <a:cubicBezTo>
                    <a:pt x="135" y="140"/>
                    <a:pt x="135" y="140"/>
                    <a:pt x="135" y="140"/>
                  </a:cubicBezTo>
                  <a:cubicBezTo>
                    <a:pt x="134" y="141"/>
                    <a:pt x="133" y="141"/>
                    <a:pt x="132" y="141"/>
                  </a:cubicBezTo>
                  <a:moveTo>
                    <a:pt x="132" y="135"/>
                  </a:moveTo>
                  <a:cubicBezTo>
                    <a:pt x="132" y="135"/>
                    <a:pt x="131" y="135"/>
                    <a:pt x="131" y="134"/>
                  </a:cubicBezTo>
                  <a:cubicBezTo>
                    <a:pt x="131" y="134"/>
                    <a:pt x="131" y="134"/>
                    <a:pt x="131" y="134"/>
                  </a:cubicBezTo>
                  <a:cubicBezTo>
                    <a:pt x="131" y="134"/>
                    <a:pt x="132" y="134"/>
                    <a:pt x="132" y="134"/>
                  </a:cubicBezTo>
                  <a:cubicBezTo>
                    <a:pt x="133" y="134"/>
                    <a:pt x="133" y="134"/>
                    <a:pt x="134" y="134"/>
                  </a:cubicBezTo>
                  <a:cubicBezTo>
                    <a:pt x="134" y="134"/>
                    <a:pt x="134" y="134"/>
                    <a:pt x="134" y="134"/>
                  </a:cubicBezTo>
                  <a:cubicBezTo>
                    <a:pt x="133" y="135"/>
                    <a:pt x="133" y="135"/>
                    <a:pt x="132" y="135"/>
                  </a:cubicBezTo>
                  <a:moveTo>
                    <a:pt x="133" y="129"/>
                  </a:moveTo>
                  <a:cubicBezTo>
                    <a:pt x="132" y="129"/>
                    <a:pt x="131" y="129"/>
                    <a:pt x="130" y="129"/>
                  </a:cubicBezTo>
                  <a:cubicBezTo>
                    <a:pt x="130" y="128"/>
                    <a:pt x="130" y="128"/>
                    <a:pt x="130" y="128"/>
                  </a:cubicBezTo>
                  <a:cubicBezTo>
                    <a:pt x="131" y="129"/>
                    <a:pt x="132" y="129"/>
                    <a:pt x="133" y="129"/>
                  </a:cubicBezTo>
                  <a:cubicBezTo>
                    <a:pt x="133" y="129"/>
                    <a:pt x="134" y="129"/>
                    <a:pt x="134" y="129"/>
                  </a:cubicBezTo>
                  <a:cubicBezTo>
                    <a:pt x="134" y="129"/>
                    <a:pt x="134" y="129"/>
                    <a:pt x="134" y="129"/>
                  </a:cubicBezTo>
                  <a:cubicBezTo>
                    <a:pt x="134" y="129"/>
                    <a:pt x="133" y="129"/>
                    <a:pt x="133" y="129"/>
                  </a:cubicBezTo>
                  <a:moveTo>
                    <a:pt x="132" y="123"/>
                  </a:moveTo>
                  <a:cubicBezTo>
                    <a:pt x="132" y="123"/>
                    <a:pt x="131" y="122"/>
                    <a:pt x="130" y="122"/>
                  </a:cubicBezTo>
                  <a:cubicBezTo>
                    <a:pt x="130" y="122"/>
                    <a:pt x="130" y="122"/>
                    <a:pt x="130" y="122"/>
                  </a:cubicBezTo>
                  <a:cubicBezTo>
                    <a:pt x="131" y="122"/>
                    <a:pt x="132" y="122"/>
                    <a:pt x="132" y="122"/>
                  </a:cubicBezTo>
                  <a:cubicBezTo>
                    <a:pt x="133" y="122"/>
                    <a:pt x="133" y="122"/>
                    <a:pt x="134" y="122"/>
                  </a:cubicBezTo>
                  <a:cubicBezTo>
                    <a:pt x="134" y="122"/>
                    <a:pt x="134" y="122"/>
                    <a:pt x="134" y="122"/>
                  </a:cubicBezTo>
                  <a:cubicBezTo>
                    <a:pt x="133" y="122"/>
                    <a:pt x="133" y="123"/>
                    <a:pt x="132" y="123"/>
                  </a:cubicBezTo>
                  <a:moveTo>
                    <a:pt x="133" y="119"/>
                  </a:moveTo>
                  <a:cubicBezTo>
                    <a:pt x="132" y="119"/>
                    <a:pt x="131" y="118"/>
                    <a:pt x="130" y="118"/>
                  </a:cubicBezTo>
                  <a:cubicBezTo>
                    <a:pt x="130" y="117"/>
                    <a:pt x="130" y="117"/>
                    <a:pt x="130" y="117"/>
                  </a:cubicBezTo>
                  <a:cubicBezTo>
                    <a:pt x="131" y="118"/>
                    <a:pt x="132" y="118"/>
                    <a:pt x="133" y="118"/>
                  </a:cubicBezTo>
                  <a:cubicBezTo>
                    <a:pt x="134" y="118"/>
                    <a:pt x="135" y="118"/>
                    <a:pt x="136" y="118"/>
                  </a:cubicBezTo>
                  <a:cubicBezTo>
                    <a:pt x="136" y="118"/>
                    <a:pt x="136" y="118"/>
                    <a:pt x="136" y="118"/>
                  </a:cubicBezTo>
                  <a:cubicBezTo>
                    <a:pt x="135" y="119"/>
                    <a:pt x="134" y="119"/>
                    <a:pt x="133" y="119"/>
                  </a:cubicBezTo>
                  <a:moveTo>
                    <a:pt x="133" y="113"/>
                  </a:moveTo>
                  <a:cubicBezTo>
                    <a:pt x="132" y="113"/>
                    <a:pt x="132" y="113"/>
                    <a:pt x="132" y="113"/>
                  </a:cubicBezTo>
                  <a:cubicBezTo>
                    <a:pt x="132" y="112"/>
                    <a:pt x="132" y="112"/>
                    <a:pt x="132" y="112"/>
                  </a:cubicBezTo>
                  <a:cubicBezTo>
                    <a:pt x="132" y="113"/>
                    <a:pt x="132" y="113"/>
                    <a:pt x="133" y="113"/>
                  </a:cubicBezTo>
                  <a:cubicBezTo>
                    <a:pt x="133" y="113"/>
                    <a:pt x="133" y="113"/>
                    <a:pt x="133" y="113"/>
                  </a:cubicBezTo>
                  <a:cubicBezTo>
                    <a:pt x="133" y="113"/>
                    <a:pt x="133" y="112"/>
                    <a:pt x="133" y="112"/>
                  </a:cubicBezTo>
                  <a:cubicBezTo>
                    <a:pt x="134" y="112"/>
                    <a:pt x="134" y="113"/>
                    <a:pt x="134" y="113"/>
                  </a:cubicBezTo>
                  <a:cubicBezTo>
                    <a:pt x="134" y="113"/>
                    <a:pt x="134" y="113"/>
                    <a:pt x="134" y="113"/>
                  </a:cubicBezTo>
                  <a:cubicBezTo>
                    <a:pt x="133" y="113"/>
                    <a:pt x="133" y="113"/>
                    <a:pt x="133" y="113"/>
                  </a:cubicBezTo>
                  <a:moveTo>
                    <a:pt x="132" y="105"/>
                  </a:moveTo>
                  <a:cubicBezTo>
                    <a:pt x="133" y="105"/>
                    <a:pt x="135" y="105"/>
                    <a:pt x="136" y="104"/>
                  </a:cubicBezTo>
                  <a:cubicBezTo>
                    <a:pt x="136" y="104"/>
                    <a:pt x="136" y="104"/>
                    <a:pt x="136" y="104"/>
                  </a:cubicBezTo>
                  <a:cubicBezTo>
                    <a:pt x="135" y="105"/>
                    <a:pt x="133" y="106"/>
                    <a:pt x="132" y="106"/>
                  </a:cubicBezTo>
                  <a:cubicBezTo>
                    <a:pt x="131" y="106"/>
                    <a:pt x="129" y="105"/>
                    <a:pt x="129" y="105"/>
                  </a:cubicBezTo>
                  <a:cubicBezTo>
                    <a:pt x="129" y="104"/>
                    <a:pt x="129" y="104"/>
                    <a:pt x="129" y="104"/>
                  </a:cubicBezTo>
                  <a:cubicBezTo>
                    <a:pt x="130" y="105"/>
                    <a:pt x="131" y="105"/>
                    <a:pt x="132" y="105"/>
                  </a:cubicBezTo>
                  <a:moveTo>
                    <a:pt x="134" y="61"/>
                  </a:moveTo>
                  <a:cubicBezTo>
                    <a:pt x="142" y="61"/>
                    <a:pt x="150" y="60"/>
                    <a:pt x="157" y="57"/>
                  </a:cubicBezTo>
                  <a:cubicBezTo>
                    <a:pt x="152" y="62"/>
                    <a:pt x="149" y="70"/>
                    <a:pt x="147" y="82"/>
                  </a:cubicBezTo>
                  <a:cubicBezTo>
                    <a:pt x="147" y="90"/>
                    <a:pt x="139" y="99"/>
                    <a:pt x="133" y="99"/>
                  </a:cubicBezTo>
                  <a:cubicBezTo>
                    <a:pt x="133" y="99"/>
                    <a:pt x="132" y="99"/>
                    <a:pt x="132" y="99"/>
                  </a:cubicBezTo>
                  <a:cubicBezTo>
                    <a:pt x="126" y="99"/>
                    <a:pt x="117" y="91"/>
                    <a:pt x="117" y="81"/>
                  </a:cubicBezTo>
                  <a:cubicBezTo>
                    <a:pt x="117" y="72"/>
                    <a:pt x="115" y="62"/>
                    <a:pt x="108" y="57"/>
                  </a:cubicBezTo>
                  <a:cubicBezTo>
                    <a:pt x="108" y="57"/>
                    <a:pt x="120" y="61"/>
                    <a:pt x="134" y="61"/>
                  </a:cubicBezTo>
                  <a:moveTo>
                    <a:pt x="36" y="0"/>
                  </a:moveTo>
                  <a:cubicBezTo>
                    <a:pt x="32" y="0"/>
                    <a:pt x="27" y="2"/>
                    <a:pt x="24" y="5"/>
                  </a:cubicBezTo>
                  <a:cubicBezTo>
                    <a:pt x="21" y="9"/>
                    <a:pt x="20" y="10"/>
                    <a:pt x="18" y="11"/>
                  </a:cubicBezTo>
                  <a:cubicBezTo>
                    <a:pt x="17" y="12"/>
                    <a:pt x="16" y="12"/>
                    <a:pt x="14" y="13"/>
                  </a:cubicBezTo>
                  <a:cubicBezTo>
                    <a:pt x="13" y="13"/>
                    <a:pt x="13" y="13"/>
                    <a:pt x="13" y="13"/>
                  </a:cubicBezTo>
                  <a:cubicBezTo>
                    <a:pt x="8" y="16"/>
                    <a:pt x="5" y="18"/>
                    <a:pt x="3" y="25"/>
                  </a:cubicBezTo>
                  <a:cubicBezTo>
                    <a:pt x="2" y="27"/>
                    <a:pt x="2" y="30"/>
                    <a:pt x="2" y="33"/>
                  </a:cubicBezTo>
                  <a:cubicBezTo>
                    <a:pt x="2" y="40"/>
                    <a:pt x="5" y="46"/>
                    <a:pt x="11" y="54"/>
                  </a:cubicBezTo>
                  <a:cubicBezTo>
                    <a:pt x="11" y="54"/>
                    <a:pt x="11" y="54"/>
                    <a:pt x="11" y="54"/>
                  </a:cubicBezTo>
                  <a:cubicBezTo>
                    <a:pt x="11" y="55"/>
                    <a:pt x="12" y="55"/>
                    <a:pt x="12" y="56"/>
                  </a:cubicBezTo>
                  <a:cubicBezTo>
                    <a:pt x="12" y="56"/>
                    <a:pt x="12" y="56"/>
                    <a:pt x="12" y="56"/>
                  </a:cubicBezTo>
                  <a:cubicBezTo>
                    <a:pt x="12" y="56"/>
                    <a:pt x="12" y="56"/>
                    <a:pt x="12" y="56"/>
                  </a:cubicBezTo>
                  <a:cubicBezTo>
                    <a:pt x="12" y="56"/>
                    <a:pt x="12" y="56"/>
                    <a:pt x="12" y="56"/>
                  </a:cubicBezTo>
                  <a:cubicBezTo>
                    <a:pt x="12" y="56"/>
                    <a:pt x="12" y="56"/>
                    <a:pt x="12" y="56"/>
                  </a:cubicBezTo>
                  <a:cubicBezTo>
                    <a:pt x="15" y="61"/>
                    <a:pt x="16" y="66"/>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1"/>
                    <a:pt x="15" y="71"/>
                  </a:cubicBezTo>
                  <a:cubicBezTo>
                    <a:pt x="15" y="71"/>
                    <a:pt x="15" y="71"/>
                    <a:pt x="15" y="71"/>
                  </a:cubicBezTo>
                  <a:cubicBezTo>
                    <a:pt x="15" y="72"/>
                    <a:pt x="15" y="72"/>
                    <a:pt x="15" y="73"/>
                  </a:cubicBezTo>
                  <a:cubicBezTo>
                    <a:pt x="15" y="74"/>
                    <a:pt x="15" y="78"/>
                    <a:pt x="17" y="81"/>
                  </a:cubicBezTo>
                  <a:cubicBezTo>
                    <a:pt x="18" y="82"/>
                    <a:pt x="18" y="82"/>
                    <a:pt x="18" y="82"/>
                  </a:cubicBezTo>
                  <a:cubicBezTo>
                    <a:pt x="15" y="76"/>
                    <a:pt x="17" y="70"/>
                    <a:pt x="17" y="64"/>
                  </a:cubicBezTo>
                  <a:cubicBezTo>
                    <a:pt x="18" y="57"/>
                    <a:pt x="12" y="52"/>
                    <a:pt x="6" y="42"/>
                  </a:cubicBezTo>
                  <a:cubicBezTo>
                    <a:pt x="0" y="31"/>
                    <a:pt x="4" y="21"/>
                    <a:pt x="12" y="16"/>
                  </a:cubicBezTo>
                  <a:cubicBezTo>
                    <a:pt x="21" y="12"/>
                    <a:pt x="20" y="12"/>
                    <a:pt x="26" y="6"/>
                  </a:cubicBezTo>
                  <a:cubicBezTo>
                    <a:pt x="30" y="3"/>
                    <a:pt x="33" y="1"/>
                    <a:pt x="36" y="1"/>
                  </a:cubicBezTo>
                  <a:cubicBezTo>
                    <a:pt x="39" y="1"/>
                    <a:pt x="42" y="2"/>
                    <a:pt x="46" y="4"/>
                  </a:cubicBezTo>
                  <a:cubicBezTo>
                    <a:pt x="53" y="8"/>
                    <a:pt x="52" y="13"/>
                    <a:pt x="63" y="13"/>
                  </a:cubicBezTo>
                  <a:cubicBezTo>
                    <a:pt x="73" y="13"/>
                    <a:pt x="77" y="13"/>
                    <a:pt x="81" y="24"/>
                  </a:cubicBezTo>
                  <a:cubicBezTo>
                    <a:pt x="83" y="30"/>
                    <a:pt x="83" y="35"/>
                    <a:pt x="82" y="35"/>
                  </a:cubicBezTo>
                  <a:cubicBezTo>
                    <a:pt x="81" y="35"/>
                    <a:pt x="80" y="33"/>
                    <a:pt x="79" y="28"/>
                  </a:cubicBezTo>
                  <a:cubicBezTo>
                    <a:pt x="76" y="17"/>
                    <a:pt x="70" y="15"/>
                    <a:pt x="64" y="15"/>
                  </a:cubicBezTo>
                  <a:cubicBezTo>
                    <a:pt x="62" y="15"/>
                    <a:pt x="61" y="15"/>
                    <a:pt x="59" y="15"/>
                  </a:cubicBezTo>
                  <a:cubicBezTo>
                    <a:pt x="58" y="15"/>
                    <a:pt x="57" y="16"/>
                    <a:pt x="56" y="16"/>
                  </a:cubicBezTo>
                  <a:cubicBezTo>
                    <a:pt x="52" y="16"/>
                    <a:pt x="50" y="14"/>
                    <a:pt x="47" y="11"/>
                  </a:cubicBezTo>
                  <a:cubicBezTo>
                    <a:pt x="45" y="9"/>
                    <a:pt x="43" y="8"/>
                    <a:pt x="40" y="8"/>
                  </a:cubicBezTo>
                  <a:cubicBezTo>
                    <a:pt x="35" y="8"/>
                    <a:pt x="29" y="11"/>
                    <a:pt x="21" y="15"/>
                  </a:cubicBezTo>
                  <a:cubicBezTo>
                    <a:pt x="8" y="23"/>
                    <a:pt x="4" y="45"/>
                    <a:pt x="19" y="53"/>
                  </a:cubicBezTo>
                  <a:cubicBezTo>
                    <a:pt x="24" y="55"/>
                    <a:pt x="28" y="56"/>
                    <a:pt x="32" y="57"/>
                  </a:cubicBezTo>
                  <a:cubicBezTo>
                    <a:pt x="33" y="56"/>
                    <a:pt x="35" y="56"/>
                    <a:pt x="37" y="56"/>
                  </a:cubicBezTo>
                  <a:cubicBezTo>
                    <a:pt x="38" y="56"/>
                    <a:pt x="39" y="56"/>
                    <a:pt x="40" y="56"/>
                  </a:cubicBezTo>
                  <a:cubicBezTo>
                    <a:pt x="41" y="55"/>
                    <a:pt x="43" y="54"/>
                    <a:pt x="45" y="54"/>
                  </a:cubicBezTo>
                  <a:cubicBezTo>
                    <a:pt x="46" y="54"/>
                    <a:pt x="47" y="54"/>
                    <a:pt x="48" y="55"/>
                  </a:cubicBezTo>
                  <a:cubicBezTo>
                    <a:pt x="48" y="54"/>
                    <a:pt x="48" y="54"/>
                    <a:pt x="48" y="54"/>
                  </a:cubicBezTo>
                  <a:cubicBezTo>
                    <a:pt x="48" y="54"/>
                    <a:pt x="48" y="54"/>
                    <a:pt x="48" y="54"/>
                  </a:cubicBezTo>
                  <a:cubicBezTo>
                    <a:pt x="48" y="53"/>
                    <a:pt x="45" y="53"/>
                    <a:pt x="43" y="53"/>
                  </a:cubicBezTo>
                  <a:cubicBezTo>
                    <a:pt x="43" y="53"/>
                    <a:pt x="43" y="53"/>
                    <a:pt x="43" y="53"/>
                  </a:cubicBezTo>
                  <a:cubicBezTo>
                    <a:pt x="42" y="53"/>
                    <a:pt x="40" y="54"/>
                    <a:pt x="39" y="54"/>
                  </a:cubicBezTo>
                  <a:cubicBezTo>
                    <a:pt x="39" y="54"/>
                    <a:pt x="38" y="54"/>
                    <a:pt x="38" y="54"/>
                  </a:cubicBezTo>
                  <a:cubicBezTo>
                    <a:pt x="36" y="54"/>
                    <a:pt x="33" y="53"/>
                    <a:pt x="30" y="53"/>
                  </a:cubicBezTo>
                  <a:cubicBezTo>
                    <a:pt x="30" y="53"/>
                    <a:pt x="30" y="53"/>
                    <a:pt x="30" y="53"/>
                  </a:cubicBezTo>
                  <a:cubicBezTo>
                    <a:pt x="24" y="52"/>
                    <a:pt x="19" y="49"/>
                    <a:pt x="16" y="44"/>
                  </a:cubicBezTo>
                  <a:cubicBezTo>
                    <a:pt x="14" y="41"/>
                    <a:pt x="14" y="38"/>
                    <a:pt x="14" y="34"/>
                  </a:cubicBezTo>
                  <a:cubicBezTo>
                    <a:pt x="14" y="31"/>
                    <a:pt x="14" y="29"/>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5"/>
                    <a:pt x="15" y="25"/>
                  </a:cubicBezTo>
                  <a:cubicBezTo>
                    <a:pt x="15" y="25"/>
                    <a:pt x="15" y="25"/>
                    <a:pt x="15" y="25"/>
                  </a:cubicBezTo>
                  <a:cubicBezTo>
                    <a:pt x="17" y="20"/>
                    <a:pt x="23" y="16"/>
                    <a:pt x="29" y="13"/>
                  </a:cubicBezTo>
                  <a:cubicBezTo>
                    <a:pt x="32" y="12"/>
                    <a:pt x="36"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40" y="11"/>
                    <a:pt x="40" y="11"/>
                    <a:pt x="40" y="11"/>
                  </a:cubicBezTo>
                  <a:cubicBezTo>
                    <a:pt x="40" y="11"/>
                    <a:pt x="40" y="11"/>
                    <a:pt x="40" y="11"/>
                  </a:cubicBezTo>
                  <a:cubicBezTo>
                    <a:pt x="40" y="11"/>
                    <a:pt x="40" y="11"/>
                    <a:pt x="40" y="11"/>
                  </a:cubicBezTo>
                  <a:cubicBezTo>
                    <a:pt x="44" y="11"/>
                    <a:pt x="46" y="13"/>
                    <a:pt x="47" y="15"/>
                  </a:cubicBezTo>
                  <a:cubicBezTo>
                    <a:pt x="48" y="15"/>
                    <a:pt x="48" y="15"/>
                    <a:pt x="48" y="15"/>
                  </a:cubicBezTo>
                  <a:cubicBezTo>
                    <a:pt x="49" y="17"/>
                    <a:pt x="51" y="18"/>
                    <a:pt x="54" y="18"/>
                  </a:cubicBezTo>
                  <a:cubicBezTo>
                    <a:pt x="54" y="18"/>
                    <a:pt x="54" y="18"/>
                    <a:pt x="54" y="18"/>
                  </a:cubicBezTo>
                  <a:cubicBezTo>
                    <a:pt x="55" y="18"/>
                    <a:pt x="57" y="18"/>
                    <a:pt x="58" y="17"/>
                  </a:cubicBezTo>
                  <a:cubicBezTo>
                    <a:pt x="58" y="17"/>
                    <a:pt x="58" y="17"/>
                    <a:pt x="58" y="17"/>
                  </a:cubicBezTo>
                  <a:cubicBezTo>
                    <a:pt x="60" y="17"/>
                    <a:pt x="62" y="17"/>
                    <a:pt x="64" y="17"/>
                  </a:cubicBezTo>
                  <a:cubicBezTo>
                    <a:pt x="70" y="17"/>
                    <a:pt x="75" y="19"/>
                    <a:pt x="77" y="24"/>
                  </a:cubicBezTo>
                  <a:cubicBezTo>
                    <a:pt x="77" y="26"/>
                    <a:pt x="77" y="28"/>
                    <a:pt x="78" y="30"/>
                  </a:cubicBezTo>
                  <a:cubicBezTo>
                    <a:pt x="79" y="37"/>
                    <a:pt x="80" y="44"/>
                    <a:pt x="91" y="50"/>
                  </a:cubicBezTo>
                  <a:cubicBezTo>
                    <a:pt x="105" y="57"/>
                    <a:pt x="111" y="61"/>
                    <a:pt x="114" y="75"/>
                  </a:cubicBezTo>
                  <a:cubicBezTo>
                    <a:pt x="114" y="77"/>
                    <a:pt x="115" y="80"/>
                    <a:pt x="115" y="82"/>
                  </a:cubicBezTo>
                  <a:cubicBezTo>
                    <a:pt x="116" y="89"/>
                    <a:pt x="116" y="92"/>
                    <a:pt x="124" y="100"/>
                  </a:cubicBezTo>
                  <a:cubicBezTo>
                    <a:pt x="129" y="105"/>
                    <a:pt x="131" y="109"/>
                    <a:pt x="131" y="112"/>
                  </a:cubicBezTo>
                  <a:cubicBezTo>
                    <a:pt x="131" y="113"/>
                    <a:pt x="131" y="114"/>
                    <a:pt x="130" y="115"/>
                  </a:cubicBezTo>
                  <a:cubicBezTo>
                    <a:pt x="130" y="115"/>
                    <a:pt x="130" y="115"/>
                    <a:pt x="130" y="115"/>
                  </a:cubicBezTo>
                  <a:cubicBezTo>
                    <a:pt x="129" y="117"/>
                    <a:pt x="128" y="117"/>
                    <a:pt x="128" y="118"/>
                  </a:cubicBezTo>
                  <a:cubicBezTo>
                    <a:pt x="128" y="119"/>
                    <a:pt x="129" y="120"/>
                    <a:pt x="130" y="121"/>
                  </a:cubicBezTo>
                  <a:cubicBezTo>
                    <a:pt x="131" y="123"/>
                    <a:pt x="131" y="124"/>
                    <a:pt x="131" y="125"/>
                  </a:cubicBezTo>
                  <a:cubicBezTo>
                    <a:pt x="131" y="126"/>
                    <a:pt x="131" y="126"/>
                    <a:pt x="130" y="127"/>
                  </a:cubicBezTo>
                  <a:cubicBezTo>
                    <a:pt x="130" y="128"/>
                    <a:pt x="130" y="128"/>
                    <a:pt x="130" y="128"/>
                  </a:cubicBezTo>
                  <a:cubicBezTo>
                    <a:pt x="129" y="129"/>
                    <a:pt x="129" y="129"/>
                    <a:pt x="129" y="130"/>
                  </a:cubicBezTo>
                  <a:cubicBezTo>
                    <a:pt x="129" y="131"/>
                    <a:pt x="129" y="131"/>
                    <a:pt x="130" y="133"/>
                  </a:cubicBezTo>
                  <a:cubicBezTo>
                    <a:pt x="131" y="134"/>
                    <a:pt x="131" y="135"/>
                    <a:pt x="131" y="135"/>
                  </a:cubicBezTo>
                  <a:cubicBezTo>
                    <a:pt x="131" y="136"/>
                    <a:pt x="131" y="137"/>
                    <a:pt x="130" y="138"/>
                  </a:cubicBezTo>
                  <a:cubicBezTo>
                    <a:pt x="130" y="138"/>
                    <a:pt x="130" y="138"/>
                    <a:pt x="130" y="138"/>
                  </a:cubicBezTo>
                  <a:cubicBezTo>
                    <a:pt x="130" y="139"/>
                    <a:pt x="130" y="139"/>
                    <a:pt x="130" y="140"/>
                  </a:cubicBezTo>
                  <a:cubicBezTo>
                    <a:pt x="130" y="140"/>
                    <a:pt x="130" y="141"/>
                    <a:pt x="130" y="141"/>
                  </a:cubicBezTo>
                  <a:cubicBezTo>
                    <a:pt x="130" y="142"/>
                    <a:pt x="130" y="142"/>
                    <a:pt x="130" y="142"/>
                  </a:cubicBezTo>
                  <a:cubicBezTo>
                    <a:pt x="131" y="142"/>
                    <a:pt x="131" y="143"/>
                    <a:pt x="131" y="143"/>
                  </a:cubicBezTo>
                  <a:cubicBezTo>
                    <a:pt x="131" y="144"/>
                    <a:pt x="131" y="144"/>
                    <a:pt x="131" y="144"/>
                  </a:cubicBezTo>
                  <a:cubicBezTo>
                    <a:pt x="131" y="144"/>
                    <a:pt x="131" y="144"/>
                    <a:pt x="131" y="144"/>
                  </a:cubicBezTo>
                  <a:cubicBezTo>
                    <a:pt x="130" y="145"/>
                    <a:pt x="130" y="145"/>
                    <a:pt x="130" y="145"/>
                  </a:cubicBezTo>
                  <a:cubicBezTo>
                    <a:pt x="130" y="146"/>
                    <a:pt x="130" y="146"/>
                    <a:pt x="131" y="147"/>
                  </a:cubicBezTo>
                  <a:cubicBezTo>
                    <a:pt x="131" y="148"/>
                    <a:pt x="131" y="148"/>
                    <a:pt x="131" y="149"/>
                  </a:cubicBezTo>
                  <a:cubicBezTo>
                    <a:pt x="131" y="149"/>
                    <a:pt x="131" y="150"/>
                    <a:pt x="131" y="150"/>
                  </a:cubicBezTo>
                  <a:cubicBezTo>
                    <a:pt x="131" y="151"/>
                    <a:pt x="131" y="151"/>
                    <a:pt x="131" y="151"/>
                  </a:cubicBezTo>
                  <a:cubicBezTo>
                    <a:pt x="131" y="151"/>
                    <a:pt x="131" y="151"/>
                    <a:pt x="131" y="152"/>
                  </a:cubicBezTo>
                  <a:cubicBezTo>
                    <a:pt x="131" y="152"/>
                    <a:pt x="131" y="153"/>
                    <a:pt x="131" y="155"/>
                  </a:cubicBezTo>
                  <a:cubicBezTo>
                    <a:pt x="131" y="155"/>
                    <a:pt x="131" y="155"/>
                    <a:pt x="131" y="155"/>
                  </a:cubicBezTo>
                  <a:cubicBezTo>
                    <a:pt x="131" y="157"/>
                    <a:pt x="131" y="159"/>
                    <a:pt x="129" y="161"/>
                  </a:cubicBezTo>
                  <a:cubicBezTo>
                    <a:pt x="129" y="161"/>
                    <a:pt x="129" y="161"/>
                    <a:pt x="129" y="161"/>
                  </a:cubicBezTo>
                  <a:cubicBezTo>
                    <a:pt x="129" y="162"/>
                    <a:pt x="128" y="162"/>
                    <a:pt x="126" y="162"/>
                  </a:cubicBezTo>
                  <a:cubicBezTo>
                    <a:pt x="126" y="162"/>
                    <a:pt x="126" y="162"/>
                    <a:pt x="126" y="162"/>
                  </a:cubicBezTo>
                  <a:cubicBezTo>
                    <a:pt x="126" y="162"/>
                    <a:pt x="125" y="162"/>
                    <a:pt x="125" y="162"/>
                  </a:cubicBezTo>
                  <a:cubicBezTo>
                    <a:pt x="119" y="161"/>
                    <a:pt x="117" y="155"/>
                    <a:pt x="116" y="151"/>
                  </a:cubicBezTo>
                  <a:cubicBezTo>
                    <a:pt x="115" y="148"/>
                    <a:pt x="114" y="147"/>
                    <a:pt x="114" y="147"/>
                  </a:cubicBezTo>
                  <a:cubicBezTo>
                    <a:pt x="113" y="147"/>
                    <a:pt x="113" y="148"/>
                    <a:pt x="113" y="150"/>
                  </a:cubicBezTo>
                  <a:cubicBezTo>
                    <a:pt x="112" y="152"/>
                    <a:pt x="112" y="153"/>
                    <a:pt x="112" y="155"/>
                  </a:cubicBezTo>
                  <a:cubicBezTo>
                    <a:pt x="112" y="158"/>
                    <a:pt x="113" y="160"/>
                    <a:pt x="116" y="163"/>
                  </a:cubicBezTo>
                  <a:cubicBezTo>
                    <a:pt x="117" y="165"/>
                    <a:pt x="118" y="166"/>
                    <a:pt x="118" y="167"/>
                  </a:cubicBezTo>
                  <a:cubicBezTo>
                    <a:pt x="118" y="168"/>
                    <a:pt x="118" y="169"/>
                    <a:pt x="117" y="169"/>
                  </a:cubicBezTo>
                  <a:cubicBezTo>
                    <a:pt x="117" y="170"/>
                    <a:pt x="117" y="170"/>
                    <a:pt x="116" y="170"/>
                  </a:cubicBezTo>
                  <a:cubicBezTo>
                    <a:pt x="116" y="171"/>
                    <a:pt x="116" y="171"/>
                    <a:pt x="116" y="171"/>
                  </a:cubicBezTo>
                  <a:cubicBezTo>
                    <a:pt x="116" y="172"/>
                    <a:pt x="117" y="173"/>
                    <a:pt x="117" y="173"/>
                  </a:cubicBezTo>
                  <a:cubicBezTo>
                    <a:pt x="118" y="174"/>
                    <a:pt x="118" y="174"/>
                    <a:pt x="119" y="175"/>
                  </a:cubicBezTo>
                  <a:cubicBezTo>
                    <a:pt x="119" y="175"/>
                    <a:pt x="120" y="176"/>
                    <a:pt x="120" y="177"/>
                  </a:cubicBezTo>
                  <a:cubicBezTo>
                    <a:pt x="121" y="176"/>
                    <a:pt x="121" y="176"/>
                    <a:pt x="121" y="175"/>
                  </a:cubicBezTo>
                  <a:cubicBezTo>
                    <a:pt x="119" y="173"/>
                    <a:pt x="115" y="172"/>
                    <a:pt x="119" y="169"/>
                  </a:cubicBezTo>
                  <a:cubicBezTo>
                    <a:pt x="122" y="167"/>
                    <a:pt x="120" y="165"/>
                    <a:pt x="116" y="161"/>
                  </a:cubicBezTo>
                  <a:cubicBezTo>
                    <a:pt x="113" y="158"/>
                    <a:pt x="114" y="154"/>
                    <a:pt x="115" y="154"/>
                  </a:cubicBezTo>
                  <a:cubicBezTo>
                    <a:pt x="115" y="154"/>
                    <a:pt x="115" y="155"/>
                    <a:pt x="116" y="157"/>
                  </a:cubicBezTo>
                  <a:cubicBezTo>
                    <a:pt x="116" y="157"/>
                    <a:pt x="118" y="164"/>
                    <a:pt x="125" y="164"/>
                  </a:cubicBezTo>
                  <a:cubicBezTo>
                    <a:pt x="130" y="164"/>
                    <a:pt x="131" y="161"/>
                    <a:pt x="133" y="161"/>
                  </a:cubicBezTo>
                  <a:cubicBezTo>
                    <a:pt x="133" y="161"/>
                    <a:pt x="134" y="162"/>
                    <a:pt x="135" y="163"/>
                  </a:cubicBezTo>
                  <a:cubicBezTo>
                    <a:pt x="136" y="164"/>
                    <a:pt x="137" y="164"/>
                    <a:pt x="139" y="164"/>
                  </a:cubicBezTo>
                  <a:cubicBezTo>
                    <a:pt x="142" y="164"/>
                    <a:pt x="146" y="162"/>
                    <a:pt x="148" y="158"/>
                  </a:cubicBezTo>
                  <a:cubicBezTo>
                    <a:pt x="149" y="157"/>
                    <a:pt x="149" y="157"/>
                    <a:pt x="149" y="157"/>
                  </a:cubicBezTo>
                  <a:cubicBezTo>
                    <a:pt x="150" y="157"/>
                    <a:pt x="148" y="164"/>
                    <a:pt x="145" y="167"/>
                  </a:cubicBezTo>
                  <a:cubicBezTo>
                    <a:pt x="141" y="169"/>
                    <a:pt x="140" y="174"/>
                    <a:pt x="132" y="175"/>
                  </a:cubicBezTo>
                  <a:cubicBezTo>
                    <a:pt x="131" y="175"/>
                    <a:pt x="130" y="175"/>
                    <a:pt x="130" y="176"/>
                  </a:cubicBezTo>
                  <a:cubicBezTo>
                    <a:pt x="130" y="176"/>
                    <a:pt x="131" y="176"/>
                    <a:pt x="131" y="176"/>
                  </a:cubicBezTo>
                  <a:cubicBezTo>
                    <a:pt x="135" y="176"/>
                    <a:pt x="140" y="175"/>
                    <a:pt x="144" y="173"/>
                  </a:cubicBezTo>
                  <a:cubicBezTo>
                    <a:pt x="144" y="173"/>
                    <a:pt x="144" y="173"/>
                    <a:pt x="144" y="173"/>
                  </a:cubicBezTo>
                  <a:cubicBezTo>
                    <a:pt x="144" y="173"/>
                    <a:pt x="144" y="173"/>
                    <a:pt x="144" y="173"/>
                  </a:cubicBezTo>
                  <a:cubicBezTo>
                    <a:pt x="144" y="173"/>
                    <a:pt x="144" y="173"/>
                    <a:pt x="144" y="173"/>
                  </a:cubicBezTo>
                  <a:cubicBezTo>
                    <a:pt x="140" y="175"/>
                    <a:pt x="136" y="176"/>
                    <a:pt x="132" y="176"/>
                  </a:cubicBezTo>
                  <a:cubicBezTo>
                    <a:pt x="132" y="176"/>
                    <a:pt x="132" y="176"/>
                    <a:pt x="132" y="176"/>
                  </a:cubicBezTo>
                  <a:cubicBezTo>
                    <a:pt x="131" y="176"/>
                    <a:pt x="130" y="176"/>
                    <a:pt x="129" y="176"/>
                  </a:cubicBezTo>
                  <a:cubicBezTo>
                    <a:pt x="129" y="176"/>
                    <a:pt x="132" y="177"/>
                    <a:pt x="134" y="177"/>
                  </a:cubicBezTo>
                  <a:cubicBezTo>
                    <a:pt x="137" y="177"/>
                    <a:pt x="139" y="176"/>
                    <a:pt x="141" y="176"/>
                  </a:cubicBezTo>
                  <a:cubicBezTo>
                    <a:pt x="141" y="176"/>
                    <a:pt x="141" y="176"/>
                    <a:pt x="142" y="176"/>
                  </a:cubicBezTo>
                  <a:cubicBezTo>
                    <a:pt x="144" y="176"/>
                    <a:pt x="143" y="181"/>
                    <a:pt x="136" y="182"/>
                  </a:cubicBezTo>
                  <a:cubicBezTo>
                    <a:pt x="132" y="183"/>
                    <a:pt x="130" y="183"/>
                    <a:pt x="130" y="184"/>
                  </a:cubicBezTo>
                  <a:cubicBezTo>
                    <a:pt x="131" y="184"/>
                    <a:pt x="131" y="184"/>
                    <a:pt x="132" y="184"/>
                  </a:cubicBezTo>
                  <a:cubicBezTo>
                    <a:pt x="135" y="184"/>
                    <a:pt x="137" y="183"/>
                    <a:pt x="140" y="182"/>
                  </a:cubicBezTo>
                  <a:cubicBezTo>
                    <a:pt x="140" y="183"/>
                    <a:pt x="140" y="183"/>
                    <a:pt x="140" y="183"/>
                  </a:cubicBezTo>
                  <a:cubicBezTo>
                    <a:pt x="138" y="184"/>
                    <a:pt x="135" y="184"/>
                    <a:pt x="132" y="184"/>
                  </a:cubicBezTo>
                  <a:cubicBezTo>
                    <a:pt x="131" y="184"/>
                    <a:pt x="131" y="184"/>
                    <a:pt x="130" y="184"/>
                  </a:cubicBezTo>
                  <a:cubicBezTo>
                    <a:pt x="131" y="184"/>
                    <a:pt x="133" y="185"/>
                    <a:pt x="135" y="185"/>
                  </a:cubicBezTo>
                  <a:cubicBezTo>
                    <a:pt x="136" y="185"/>
                    <a:pt x="137" y="185"/>
                    <a:pt x="138" y="184"/>
                  </a:cubicBezTo>
                  <a:cubicBezTo>
                    <a:pt x="138" y="184"/>
                    <a:pt x="138" y="184"/>
                    <a:pt x="138" y="184"/>
                  </a:cubicBezTo>
                  <a:cubicBezTo>
                    <a:pt x="141" y="184"/>
                    <a:pt x="140" y="191"/>
                    <a:pt x="135" y="193"/>
                  </a:cubicBezTo>
                  <a:cubicBezTo>
                    <a:pt x="134" y="193"/>
                    <a:pt x="134" y="193"/>
                    <a:pt x="134" y="194"/>
                  </a:cubicBezTo>
                  <a:cubicBezTo>
                    <a:pt x="135" y="193"/>
                    <a:pt x="137" y="193"/>
                    <a:pt x="138" y="193"/>
                  </a:cubicBezTo>
                  <a:cubicBezTo>
                    <a:pt x="138" y="193"/>
                    <a:pt x="138" y="193"/>
                    <a:pt x="138" y="193"/>
                  </a:cubicBezTo>
                  <a:cubicBezTo>
                    <a:pt x="138" y="193"/>
                    <a:pt x="138" y="193"/>
                    <a:pt x="138" y="193"/>
                  </a:cubicBezTo>
                  <a:cubicBezTo>
                    <a:pt x="138" y="193"/>
                    <a:pt x="138" y="193"/>
                    <a:pt x="138" y="193"/>
                  </a:cubicBezTo>
                  <a:cubicBezTo>
                    <a:pt x="139" y="193"/>
                    <a:pt x="140" y="195"/>
                    <a:pt x="140" y="196"/>
                  </a:cubicBezTo>
                  <a:cubicBezTo>
                    <a:pt x="140" y="195"/>
                    <a:pt x="140" y="195"/>
                    <a:pt x="141" y="194"/>
                  </a:cubicBezTo>
                  <a:cubicBezTo>
                    <a:pt x="141" y="193"/>
                    <a:pt x="141" y="193"/>
                    <a:pt x="141" y="193"/>
                  </a:cubicBezTo>
                  <a:cubicBezTo>
                    <a:pt x="142" y="193"/>
                    <a:pt x="142" y="192"/>
                    <a:pt x="142" y="191"/>
                  </a:cubicBezTo>
                  <a:cubicBezTo>
                    <a:pt x="142" y="190"/>
                    <a:pt x="142" y="189"/>
                    <a:pt x="141" y="188"/>
                  </a:cubicBezTo>
                  <a:cubicBezTo>
                    <a:pt x="141" y="188"/>
                    <a:pt x="141" y="187"/>
                    <a:pt x="141" y="187"/>
                  </a:cubicBezTo>
                  <a:cubicBezTo>
                    <a:pt x="141" y="186"/>
                    <a:pt x="142" y="185"/>
                    <a:pt x="144" y="183"/>
                  </a:cubicBezTo>
                  <a:cubicBezTo>
                    <a:pt x="145" y="182"/>
                    <a:pt x="146" y="181"/>
                    <a:pt x="146" y="180"/>
                  </a:cubicBezTo>
                  <a:cubicBezTo>
                    <a:pt x="146" y="179"/>
                    <a:pt x="146" y="179"/>
                    <a:pt x="146" y="178"/>
                  </a:cubicBezTo>
                  <a:cubicBezTo>
                    <a:pt x="145" y="178"/>
                    <a:pt x="145" y="177"/>
                    <a:pt x="145" y="177"/>
                  </a:cubicBezTo>
                  <a:cubicBezTo>
                    <a:pt x="145" y="176"/>
                    <a:pt x="146" y="175"/>
                    <a:pt x="148" y="173"/>
                  </a:cubicBezTo>
                  <a:cubicBezTo>
                    <a:pt x="149" y="172"/>
                    <a:pt x="149" y="172"/>
                    <a:pt x="149" y="171"/>
                  </a:cubicBezTo>
                  <a:cubicBezTo>
                    <a:pt x="149" y="170"/>
                    <a:pt x="149" y="170"/>
                    <a:pt x="148" y="169"/>
                  </a:cubicBezTo>
                  <a:cubicBezTo>
                    <a:pt x="148" y="168"/>
                    <a:pt x="148" y="168"/>
                    <a:pt x="148" y="168"/>
                  </a:cubicBezTo>
                  <a:cubicBezTo>
                    <a:pt x="148" y="167"/>
                    <a:pt x="147" y="167"/>
                    <a:pt x="147" y="166"/>
                  </a:cubicBezTo>
                  <a:cubicBezTo>
                    <a:pt x="147" y="165"/>
                    <a:pt x="148" y="164"/>
                    <a:pt x="150" y="163"/>
                  </a:cubicBezTo>
                  <a:cubicBezTo>
                    <a:pt x="152" y="161"/>
                    <a:pt x="153" y="158"/>
                    <a:pt x="153" y="154"/>
                  </a:cubicBezTo>
                  <a:cubicBezTo>
                    <a:pt x="153" y="153"/>
                    <a:pt x="153" y="152"/>
                    <a:pt x="152" y="151"/>
                  </a:cubicBezTo>
                  <a:cubicBezTo>
                    <a:pt x="152" y="147"/>
                    <a:pt x="151" y="147"/>
                    <a:pt x="151" y="147"/>
                  </a:cubicBezTo>
                  <a:cubicBezTo>
                    <a:pt x="151" y="147"/>
                    <a:pt x="150" y="148"/>
                    <a:pt x="149" y="150"/>
                  </a:cubicBezTo>
                  <a:cubicBezTo>
                    <a:pt x="149" y="150"/>
                    <a:pt x="149" y="151"/>
                    <a:pt x="149" y="152"/>
                  </a:cubicBezTo>
                  <a:cubicBezTo>
                    <a:pt x="148" y="156"/>
                    <a:pt x="147" y="162"/>
                    <a:pt x="139" y="162"/>
                  </a:cubicBezTo>
                  <a:cubicBezTo>
                    <a:pt x="137" y="162"/>
                    <a:pt x="136" y="161"/>
                    <a:pt x="135" y="160"/>
                  </a:cubicBezTo>
                  <a:cubicBezTo>
                    <a:pt x="134" y="159"/>
                    <a:pt x="134" y="157"/>
                    <a:pt x="134" y="156"/>
                  </a:cubicBezTo>
                  <a:cubicBezTo>
                    <a:pt x="134" y="155"/>
                    <a:pt x="134" y="153"/>
                    <a:pt x="134" y="152"/>
                  </a:cubicBezTo>
                  <a:cubicBezTo>
                    <a:pt x="134" y="152"/>
                    <a:pt x="135" y="151"/>
                    <a:pt x="135" y="151"/>
                  </a:cubicBezTo>
                  <a:cubicBezTo>
                    <a:pt x="135" y="151"/>
                    <a:pt x="134" y="150"/>
                    <a:pt x="134" y="150"/>
                  </a:cubicBezTo>
                  <a:cubicBezTo>
                    <a:pt x="134" y="149"/>
                    <a:pt x="134" y="149"/>
                    <a:pt x="134" y="148"/>
                  </a:cubicBezTo>
                  <a:cubicBezTo>
                    <a:pt x="134" y="148"/>
                    <a:pt x="134" y="147"/>
                    <a:pt x="134" y="147"/>
                  </a:cubicBezTo>
                  <a:cubicBezTo>
                    <a:pt x="135" y="146"/>
                    <a:pt x="135" y="145"/>
                    <a:pt x="135" y="145"/>
                  </a:cubicBezTo>
                  <a:cubicBezTo>
                    <a:pt x="135" y="145"/>
                    <a:pt x="135" y="145"/>
                    <a:pt x="134" y="144"/>
                  </a:cubicBezTo>
                  <a:cubicBezTo>
                    <a:pt x="134" y="144"/>
                    <a:pt x="134" y="144"/>
                    <a:pt x="134" y="144"/>
                  </a:cubicBezTo>
                  <a:cubicBezTo>
                    <a:pt x="134" y="143"/>
                    <a:pt x="134" y="143"/>
                    <a:pt x="134" y="143"/>
                  </a:cubicBezTo>
                  <a:cubicBezTo>
                    <a:pt x="134" y="142"/>
                    <a:pt x="134" y="142"/>
                    <a:pt x="134" y="142"/>
                  </a:cubicBezTo>
                  <a:cubicBezTo>
                    <a:pt x="135" y="141"/>
                    <a:pt x="135" y="141"/>
                    <a:pt x="135" y="140"/>
                  </a:cubicBezTo>
                  <a:cubicBezTo>
                    <a:pt x="135" y="140"/>
                    <a:pt x="135" y="140"/>
                    <a:pt x="135" y="140"/>
                  </a:cubicBezTo>
                  <a:cubicBezTo>
                    <a:pt x="135" y="139"/>
                    <a:pt x="135" y="139"/>
                    <a:pt x="135" y="138"/>
                  </a:cubicBezTo>
                  <a:cubicBezTo>
                    <a:pt x="135" y="138"/>
                    <a:pt x="134" y="137"/>
                    <a:pt x="134" y="136"/>
                  </a:cubicBezTo>
                  <a:cubicBezTo>
                    <a:pt x="134" y="135"/>
                    <a:pt x="135" y="133"/>
                    <a:pt x="135" y="132"/>
                  </a:cubicBezTo>
                  <a:cubicBezTo>
                    <a:pt x="136" y="131"/>
                    <a:pt x="136" y="130"/>
                    <a:pt x="136" y="130"/>
                  </a:cubicBezTo>
                  <a:cubicBezTo>
                    <a:pt x="136" y="129"/>
                    <a:pt x="135" y="128"/>
                    <a:pt x="135" y="127"/>
                  </a:cubicBezTo>
                  <a:cubicBezTo>
                    <a:pt x="135" y="126"/>
                    <a:pt x="134" y="126"/>
                    <a:pt x="134" y="125"/>
                  </a:cubicBezTo>
                  <a:cubicBezTo>
                    <a:pt x="134" y="125"/>
                    <a:pt x="134" y="125"/>
                    <a:pt x="134" y="124"/>
                  </a:cubicBezTo>
                  <a:cubicBezTo>
                    <a:pt x="134" y="123"/>
                    <a:pt x="135" y="122"/>
                    <a:pt x="136" y="121"/>
                  </a:cubicBezTo>
                  <a:cubicBezTo>
                    <a:pt x="136" y="120"/>
                    <a:pt x="136" y="120"/>
                    <a:pt x="137" y="119"/>
                  </a:cubicBezTo>
                  <a:cubicBezTo>
                    <a:pt x="137" y="119"/>
                    <a:pt x="137" y="119"/>
                    <a:pt x="137" y="118"/>
                  </a:cubicBezTo>
                  <a:cubicBezTo>
                    <a:pt x="137" y="118"/>
                    <a:pt x="136" y="117"/>
                    <a:pt x="135" y="115"/>
                  </a:cubicBezTo>
                  <a:cubicBezTo>
                    <a:pt x="134" y="114"/>
                    <a:pt x="134" y="113"/>
                    <a:pt x="134" y="112"/>
                  </a:cubicBezTo>
                  <a:cubicBezTo>
                    <a:pt x="134" y="110"/>
                    <a:pt x="135" y="107"/>
                    <a:pt x="138" y="104"/>
                  </a:cubicBezTo>
                  <a:cubicBezTo>
                    <a:pt x="139" y="102"/>
                    <a:pt x="140" y="101"/>
                    <a:pt x="141" y="100"/>
                  </a:cubicBezTo>
                  <a:cubicBezTo>
                    <a:pt x="145" y="96"/>
                    <a:pt x="149" y="92"/>
                    <a:pt x="150" y="81"/>
                  </a:cubicBezTo>
                  <a:cubicBezTo>
                    <a:pt x="152" y="67"/>
                    <a:pt x="153" y="61"/>
                    <a:pt x="172" y="51"/>
                  </a:cubicBezTo>
                  <a:cubicBezTo>
                    <a:pt x="178" y="48"/>
                    <a:pt x="181" y="46"/>
                    <a:pt x="183" y="43"/>
                  </a:cubicBezTo>
                  <a:cubicBezTo>
                    <a:pt x="185" y="40"/>
                    <a:pt x="186" y="36"/>
                    <a:pt x="187" y="30"/>
                  </a:cubicBezTo>
                  <a:cubicBezTo>
                    <a:pt x="187" y="30"/>
                    <a:pt x="187" y="30"/>
                    <a:pt x="187" y="30"/>
                  </a:cubicBezTo>
                  <a:cubicBezTo>
                    <a:pt x="190" y="18"/>
                    <a:pt x="195" y="16"/>
                    <a:pt x="200" y="16"/>
                  </a:cubicBezTo>
                  <a:cubicBezTo>
                    <a:pt x="201" y="16"/>
                    <a:pt x="201" y="16"/>
                    <a:pt x="201" y="16"/>
                  </a:cubicBezTo>
                  <a:cubicBezTo>
                    <a:pt x="203" y="17"/>
                    <a:pt x="204" y="17"/>
                    <a:pt x="206" y="17"/>
                  </a:cubicBezTo>
                  <a:cubicBezTo>
                    <a:pt x="208" y="18"/>
                    <a:pt x="209" y="18"/>
                    <a:pt x="211" y="18"/>
                  </a:cubicBezTo>
                  <a:cubicBezTo>
                    <a:pt x="214" y="18"/>
                    <a:pt x="216" y="17"/>
                    <a:pt x="218" y="14"/>
                  </a:cubicBezTo>
                  <a:cubicBezTo>
                    <a:pt x="220" y="12"/>
                    <a:pt x="223" y="11"/>
                    <a:pt x="226" y="11"/>
                  </a:cubicBezTo>
                  <a:cubicBezTo>
                    <a:pt x="233" y="11"/>
                    <a:pt x="240" y="14"/>
                    <a:pt x="246" y="20"/>
                  </a:cubicBezTo>
                  <a:cubicBezTo>
                    <a:pt x="250" y="24"/>
                    <a:pt x="251" y="29"/>
                    <a:pt x="251" y="33"/>
                  </a:cubicBezTo>
                  <a:cubicBezTo>
                    <a:pt x="251" y="38"/>
                    <a:pt x="249" y="42"/>
                    <a:pt x="247" y="46"/>
                  </a:cubicBezTo>
                  <a:cubicBezTo>
                    <a:pt x="244" y="51"/>
                    <a:pt x="236" y="53"/>
                    <a:pt x="227" y="53"/>
                  </a:cubicBezTo>
                  <a:cubicBezTo>
                    <a:pt x="227" y="53"/>
                    <a:pt x="227" y="53"/>
                    <a:pt x="227" y="53"/>
                  </a:cubicBezTo>
                  <a:cubicBezTo>
                    <a:pt x="226" y="53"/>
                    <a:pt x="226" y="53"/>
                    <a:pt x="226" y="53"/>
                  </a:cubicBezTo>
                  <a:cubicBezTo>
                    <a:pt x="226" y="53"/>
                    <a:pt x="226" y="53"/>
                    <a:pt x="226" y="53"/>
                  </a:cubicBezTo>
                  <a:cubicBezTo>
                    <a:pt x="226" y="53"/>
                    <a:pt x="226" y="53"/>
                    <a:pt x="226" y="53"/>
                  </a:cubicBezTo>
                  <a:cubicBezTo>
                    <a:pt x="225" y="53"/>
                    <a:pt x="224" y="53"/>
                    <a:pt x="223" y="53"/>
                  </a:cubicBezTo>
                  <a:cubicBezTo>
                    <a:pt x="223" y="53"/>
                    <a:pt x="223" y="53"/>
                    <a:pt x="223" y="53"/>
                  </a:cubicBezTo>
                  <a:cubicBezTo>
                    <a:pt x="223" y="53"/>
                    <a:pt x="223" y="53"/>
                    <a:pt x="223" y="53"/>
                  </a:cubicBezTo>
                  <a:cubicBezTo>
                    <a:pt x="223" y="53"/>
                    <a:pt x="222" y="53"/>
                    <a:pt x="222" y="53"/>
                  </a:cubicBezTo>
                  <a:cubicBezTo>
                    <a:pt x="222" y="53"/>
                    <a:pt x="222" y="53"/>
                    <a:pt x="222" y="53"/>
                  </a:cubicBezTo>
                  <a:cubicBezTo>
                    <a:pt x="220" y="53"/>
                    <a:pt x="219" y="53"/>
                    <a:pt x="218" y="53"/>
                  </a:cubicBezTo>
                  <a:cubicBezTo>
                    <a:pt x="217" y="53"/>
                    <a:pt x="217" y="53"/>
                    <a:pt x="217" y="54"/>
                  </a:cubicBezTo>
                  <a:cubicBezTo>
                    <a:pt x="217" y="54"/>
                    <a:pt x="217" y="54"/>
                    <a:pt x="217" y="54"/>
                  </a:cubicBezTo>
                  <a:cubicBezTo>
                    <a:pt x="217" y="54"/>
                    <a:pt x="217" y="54"/>
                    <a:pt x="218" y="54"/>
                  </a:cubicBezTo>
                  <a:cubicBezTo>
                    <a:pt x="218" y="54"/>
                    <a:pt x="219" y="54"/>
                    <a:pt x="220" y="54"/>
                  </a:cubicBezTo>
                  <a:cubicBezTo>
                    <a:pt x="222" y="54"/>
                    <a:pt x="224" y="55"/>
                    <a:pt x="225" y="56"/>
                  </a:cubicBezTo>
                  <a:cubicBezTo>
                    <a:pt x="226" y="56"/>
                    <a:pt x="227" y="56"/>
                    <a:pt x="228" y="56"/>
                  </a:cubicBezTo>
                  <a:cubicBezTo>
                    <a:pt x="230" y="56"/>
                    <a:pt x="231" y="56"/>
                    <a:pt x="233" y="57"/>
                  </a:cubicBezTo>
                  <a:cubicBezTo>
                    <a:pt x="237" y="56"/>
                    <a:pt x="241" y="55"/>
                    <a:pt x="246" y="53"/>
                  </a:cubicBezTo>
                  <a:cubicBezTo>
                    <a:pt x="261" y="45"/>
                    <a:pt x="257" y="23"/>
                    <a:pt x="244" y="15"/>
                  </a:cubicBezTo>
                  <a:cubicBezTo>
                    <a:pt x="236" y="11"/>
                    <a:pt x="230" y="8"/>
                    <a:pt x="225" y="8"/>
                  </a:cubicBezTo>
                  <a:cubicBezTo>
                    <a:pt x="222" y="8"/>
                    <a:pt x="219" y="9"/>
                    <a:pt x="218" y="11"/>
                  </a:cubicBezTo>
                  <a:cubicBezTo>
                    <a:pt x="215" y="14"/>
                    <a:pt x="213" y="16"/>
                    <a:pt x="209" y="16"/>
                  </a:cubicBezTo>
                  <a:cubicBezTo>
                    <a:pt x="208" y="16"/>
                    <a:pt x="207" y="15"/>
                    <a:pt x="206" y="15"/>
                  </a:cubicBezTo>
                  <a:cubicBezTo>
                    <a:pt x="204" y="15"/>
                    <a:pt x="203" y="15"/>
                    <a:pt x="201" y="15"/>
                  </a:cubicBezTo>
                  <a:cubicBezTo>
                    <a:pt x="195" y="15"/>
                    <a:pt x="189" y="17"/>
                    <a:pt x="186" y="28"/>
                  </a:cubicBezTo>
                  <a:cubicBezTo>
                    <a:pt x="185" y="33"/>
                    <a:pt x="184" y="35"/>
                    <a:pt x="183" y="35"/>
                  </a:cubicBezTo>
                  <a:cubicBezTo>
                    <a:pt x="182" y="35"/>
                    <a:pt x="182" y="30"/>
                    <a:pt x="184" y="24"/>
                  </a:cubicBezTo>
                  <a:cubicBezTo>
                    <a:pt x="188" y="13"/>
                    <a:pt x="192" y="13"/>
                    <a:pt x="202" y="13"/>
                  </a:cubicBezTo>
                  <a:cubicBezTo>
                    <a:pt x="213" y="13"/>
                    <a:pt x="212" y="8"/>
                    <a:pt x="219" y="4"/>
                  </a:cubicBezTo>
                  <a:cubicBezTo>
                    <a:pt x="223" y="2"/>
                    <a:pt x="226" y="1"/>
                    <a:pt x="229" y="1"/>
                  </a:cubicBezTo>
                  <a:cubicBezTo>
                    <a:pt x="232" y="1"/>
                    <a:pt x="235" y="3"/>
                    <a:pt x="239" y="6"/>
                  </a:cubicBezTo>
                  <a:cubicBezTo>
                    <a:pt x="245" y="12"/>
                    <a:pt x="244" y="12"/>
                    <a:pt x="253" y="16"/>
                  </a:cubicBezTo>
                  <a:cubicBezTo>
                    <a:pt x="261" y="21"/>
                    <a:pt x="265" y="31"/>
                    <a:pt x="259" y="42"/>
                  </a:cubicBezTo>
                  <a:cubicBezTo>
                    <a:pt x="253" y="52"/>
                    <a:pt x="247" y="57"/>
                    <a:pt x="248" y="64"/>
                  </a:cubicBezTo>
                  <a:cubicBezTo>
                    <a:pt x="248" y="70"/>
                    <a:pt x="250" y="76"/>
                    <a:pt x="247" y="83"/>
                  </a:cubicBezTo>
                  <a:cubicBezTo>
                    <a:pt x="248" y="82"/>
                    <a:pt x="250" y="78"/>
                    <a:pt x="250" y="73"/>
                  </a:cubicBezTo>
                  <a:cubicBezTo>
                    <a:pt x="250" y="71"/>
                    <a:pt x="249" y="69"/>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3"/>
                    <a:pt x="251" y="60"/>
                    <a:pt x="252" y="58"/>
                  </a:cubicBezTo>
                  <a:cubicBezTo>
                    <a:pt x="252" y="58"/>
                    <a:pt x="252" y="58"/>
                    <a:pt x="252" y="58"/>
                  </a:cubicBezTo>
                  <a:cubicBezTo>
                    <a:pt x="252" y="58"/>
                    <a:pt x="252" y="58"/>
                    <a:pt x="252" y="58"/>
                  </a:cubicBezTo>
                  <a:cubicBezTo>
                    <a:pt x="252" y="58"/>
                    <a:pt x="252" y="58"/>
                    <a:pt x="252" y="58"/>
                  </a:cubicBezTo>
                  <a:cubicBezTo>
                    <a:pt x="252" y="58"/>
                    <a:pt x="252" y="58"/>
                    <a:pt x="252" y="58"/>
                  </a:cubicBezTo>
                  <a:cubicBezTo>
                    <a:pt x="252" y="58"/>
                    <a:pt x="252" y="58"/>
                    <a:pt x="252" y="58"/>
                  </a:cubicBezTo>
                  <a:cubicBezTo>
                    <a:pt x="252" y="58"/>
                    <a:pt x="252" y="58"/>
                    <a:pt x="252" y="58"/>
                  </a:cubicBezTo>
                  <a:cubicBezTo>
                    <a:pt x="252" y="58"/>
                    <a:pt x="252" y="58"/>
                    <a:pt x="252" y="58"/>
                  </a:cubicBezTo>
                  <a:cubicBezTo>
                    <a:pt x="252" y="58"/>
                    <a:pt x="252" y="58"/>
                    <a:pt x="252" y="58"/>
                  </a:cubicBezTo>
                  <a:cubicBezTo>
                    <a:pt x="253" y="56"/>
                    <a:pt x="254" y="55"/>
                    <a:pt x="255" y="53"/>
                  </a:cubicBezTo>
                  <a:cubicBezTo>
                    <a:pt x="255" y="52"/>
                    <a:pt x="256" y="51"/>
                    <a:pt x="257" y="51"/>
                  </a:cubicBezTo>
                  <a:cubicBezTo>
                    <a:pt x="259" y="48"/>
                    <a:pt x="262" y="45"/>
                    <a:pt x="263" y="38"/>
                  </a:cubicBezTo>
                  <a:cubicBezTo>
                    <a:pt x="263" y="37"/>
                    <a:pt x="263" y="35"/>
                    <a:pt x="263" y="34"/>
                  </a:cubicBezTo>
                  <a:cubicBezTo>
                    <a:pt x="263" y="27"/>
                    <a:pt x="261" y="21"/>
                    <a:pt x="258" y="18"/>
                  </a:cubicBezTo>
                  <a:cubicBezTo>
                    <a:pt x="255" y="15"/>
                    <a:pt x="252" y="14"/>
                    <a:pt x="250" y="13"/>
                  </a:cubicBezTo>
                  <a:cubicBezTo>
                    <a:pt x="248" y="12"/>
                    <a:pt x="246" y="11"/>
                    <a:pt x="245" y="10"/>
                  </a:cubicBezTo>
                  <a:cubicBezTo>
                    <a:pt x="244" y="9"/>
                    <a:pt x="243" y="8"/>
                    <a:pt x="242" y="7"/>
                  </a:cubicBezTo>
                  <a:cubicBezTo>
                    <a:pt x="240" y="4"/>
                    <a:pt x="237" y="1"/>
                    <a:pt x="232" y="0"/>
                  </a:cubicBezTo>
                  <a:cubicBezTo>
                    <a:pt x="231" y="0"/>
                    <a:pt x="230" y="0"/>
                    <a:pt x="228" y="0"/>
                  </a:cubicBezTo>
                  <a:cubicBezTo>
                    <a:pt x="223" y="0"/>
                    <a:pt x="218" y="2"/>
                    <a:pt x="214" y="6"/>
                  </a:cubicBezTo>
                  <a:cubicBezTo>
                    <a:pt x="208" y="12"/>
                    <a:pt x="204" y="12"/>
                    <a:pt x="197" y="13"/>
                  </a:cubicBezTo>
                  <a:cubicBezTo>
                    <a:pt x="196" y="13"/>
                    <a:pt x="196" y="13"/>
                    <a:pt x="196" y="13"/>
                  </a:cubicBezTo>
                  <a:cubicBezTo>
                    <a:pt x="196" y="13"/>
                    <a:pt x="196" y="13"/>
                    <a:pt x="196" y="13"/>
                  </a:cubicBezTo>
                  <a:cubicBezTo>
                    <a:pt x="189" y="13"/>
                    <a:pt x="186" y="14"/>
                    <a:pt x="183" y="25"/>
                  </a:cubicBezTo>
                  <a:cubicBezTo>
                    <a:pt x="183" y="25"/>
                    <a:pt x="183" y="26"/>
                    <a:pt x="183" y="26"/>
                  </a:cubicBezTo>
                  <a:cubicBezTo>
                    <a:pt x="179" y="39"/>
                    <a:pt x="178" y="43"/>
                    <a:pt x="169" y="49"/>
                  </a:cubicBezTo>
                  <a:cubicBezTo>
                    <a:pt x="158" y="55"/>
                    <a:pt x="146" y="59"/>
                    <a:pt x="133" y="59"/>
                  </a:cubicBezTo>
                  <a:cubicBezTo>
                    <a:pt x="125" y="59"/>
                    <a:pt x="117" y="57"/>
                    <a:pt x="108" y="54"/>
                  </a:cubicBezTo>
                  <a:cubicBezTo>
                    <a:pt x="86" y="47"/>
                    <a:pt x="84" y="35"/>
                    <a:pt x="83" y="28"/>
                  </a:cubicBezTo>
                  <a:cubicBezTo>
                    <a:pt x="83" y="26"/>
                    <a:pt x="83" y="25"/>
                    <a:pt x="82" y="24"/>
                  </a:cubicBezTo>
                  <a:cubicBezTo>
                    <a:pt x="80" y="17"/>
                    <a:pt x="77" y="12"/>
                    <a:pt x="67" y="12"/>
                  </a:cubicBezTo>
                  <a:cubicBezTo>
                    <a:pt x="58" y="12"/>
                    <a:pt x="57" y="11"/>
                    <a:pt x="49" y="5"/>
                  </a:cubicBezTo>
                  <a:cubicBezTo>
                    <a:pt x="48" y="4"/>
                    <a:pt x="48" y="4"/>
                    <a:pt x="48" y="4"/>
                  </a:cubicBezTo>
                  <a:cubicBezTo>
                    <a:pt x="44" y="1"/>
                    <a:pt x="40" y="0"/>
                    <a:pt x="36" y="0"/>
                  </a:cubicBezTo>
                </a:path>
              </a:pathLst>
            </a:custGeom>
            <a:solidFill>
              <a:srgbClr val="AC3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6" name="Freeform 8569">
              <a:extLst>
                <a:ext uri="{FF2B5EF4-FFF2-40B4-BE49-F238E27FC236}">
                  <a16:creationId xmlns:a16="http://schemas.microsoft.com/office/drawing/2014/main" id="{D7F45D2A-3EDC-4BB0-BFD1-8F801FB99F8C}"/>
                </a:ext>
              </a:extLst>
            </p:cNvPr>
            <p:cNvSpPr>
              <a:spLocks noEditPoints="1"/>
            </p:cNvSpPr>
            <p:nvPr/>
          </p:nvSpPr>
          <p:spPr bwMode="auto">
            <a:xfrm>
              <a:off x="5781675" y="3933825"/>
              <a:ext cx="285750" cy="241300"/>
            </a:xfrm>
            <a:custGeom>
              <a:avLst/>
              <a:gdLst>
                <a:gd name="T0" fmla="*/ 131 w 241"/>
                <a:gd name="T1" fmla="*/ 202 h 203"/>
                <a:gd name="T2" fmla="*/ 122 w 241"/>
                <a:gd name="T3" fmla="*/ 202 h 203"/>
                <a:gd name="T4" fmla="*/ 131 w 241"/>
                <a:gd name="T5" fmla="*/ 203 h 203"/>
                <a:gd name="T6" fmla="*/ 102 w 241"/>
                <a:gd name="T7" fmla="*/ 139 h 203"/>
                <a:gd name="T8" fmla="*/ 103 w 241"/>
                <a:gd name="T9" fmla="*/ 136 h 203"/>
                <a:gd name="T10" fmla="*/ 115 w 241"/>
                <a:gd name="T11" fmla="*/ 151 h 203"/>
                <a:gd name="T12" fmla="*/ 115 w 241"/>
                <a:gd name="T13" fmla="*/ 151 h 203"/>
                <a:gd name="T14" fmla="*/ 103 w 241"/>
                <a:gd name="T15" fmla="*/ 136 h 203"/>
                <a:gd name="T16" fmla="*/ 235 w 241"/>
                <a:gd name="T17" fmla="*/ 72 h 203"/>
                <a:gd name="T18" fmla="*/ 239 w 241"/>
                <a:gd name="T19" fmla="*/ 62 h 203"/>
                <a:gd name="T20" fmla="*/ 4 w 241"/>
                <a:gd name="T21" fmla="*/ 62 h 203"/>
                <a:gd name="T22" fmla="*/ 8 w 241"/>
                <a:gd name="T23" fmla="*/ 72 h 203"/>
                <a:gd name="T24" fmla="*/ 4 w 241"/>
                <a:gd name="T25" fmla="*/ 62 h 203"/>
                <a:gd name="T26" fmla="*/ 4 w 241"/>
                <a:gd name="T27" fmla="*/ 60 h 203"/>
                <a:gd name="T28" fmla="*/ 4 w 241"/>
                <a:gd name="T29" fmla="*/ 59 h 203"/>
                <a:gd name="T30" fmla="*/ 4 w 241"/>
                <a:gd name="T31" fmla="*/ 59 h 203"/>
                <a:gd name="T32" fmla="*/ 238 w 241"/>
                <a:gd name="T33" fmla="*/ 56 h 203"/>
                <a:gd name="T34" fmla="*/ 238 w 241"/>
                <a:gd name="T35" fmla="*/ 56 h 203"/>
                <a:gd name="T36" fmla="*/ 238 w 241"/>
                <a:gd name="T37" fmla="*/ 56 h 203"/>
                <a:gd name="T38" fmla="*/ 238 w 241"/>
                <a:gd name="T39" fmla="*/ 56 h 203"/>
                <a:gd name="T40" fmla="*/ 238 w 241"/>
                <a:gd name="T41" fmla="*/ 55 h 203"/>
                <a:gd name="T42" fmla="*/ 238 w 241"/>
                <a:gd name="T43" fmla="*/ 55 h 203"/>
                <a:gd name="T44" fmla="*/ 238 w 241"/>
                <a:gd name="T45" fmla="*/ 55 h 203"/>
                <a:gd name="T46" fmla="*/ 238 w 241"/>
                <a:gd name="T47" fmla="*/ 55 h 203"/>
                <a:gd name="T48" fmla="*/ 238 w 241"/>
                <a:gd name="T49" fmla="*/ 55 h 203"/>
                <a:gd name="T50" fmla="*/ 238 w 241"/>
                <a:gd name="T51" fmla="*/ 55 h 203"/>
                <a:gd name="T52" fmla="*/ 241 w 241"/>
                <a:gd name="T53" fmla="*/ 47 h 203"/>
                <a:gd name="T54" fmla="*/ 241 w 241"/>
                <a:gd name="T55" fmla="*/ 47 h 203"/>
                <a:gd name="T56" fmla="*/ 241 w 241"/>
                <a:gd name="T57" fmla="*/ 47 h 203"/>
                <a:gd name="T58" fmla="*/ 241 w 241"/>
                <a:gd name="T59" fmla="*/ 47 h 203"/>
                <a:gd name="T60" fmla="*/ 1 w 241"/>
                <a:gd name="T61" fmla="*/ 45 h 203"/>
                <a:gd name="T62" fmla="*/ 1 w 241"/>
                <a:gd name="T63" fmla="*/ 45 h 203"/>
                <a:gd name="T64" fmla="*/ 1 w 241"/>
                <a:gd name="T65" fmla="*/ 45 h 203"/>
                <a:gd name="T66" fmla="*/ 215 w 241"/>
                <a:gd name="T67" fmla="*/ 42 h 203"/>
                <a:gd name="T68" fmla="*/ 215 w 241"/>
                <a:gd name="T69" fmla="*/ 42 h 203"/>
                <a:gd name="T70" fmla="*/ 212 w 241"/>
                <a:gd name="T71" fmla="*/ 42 h 203"/>
                <a:gd name="T72" fmla="*/ 33 w 241"/>
                <a:gd name="T73" fmla="*/ 42 h 203"/>
                <a:gd name="T74" fmla="*/ 32 w 241"/>
                <a:gd name="T75" fmla="*/ 42 h 203"/>
                <a:gd name="T76" fmla="*/ 37 w 241"/>
                <a:gd name="T77" fmla="*/ 44 h 203"/>
                <a:gd name="T78" fmla="*/ 34 w 241"/>
                <a:gd name="T79" fmla="*/ 42 h 203"/>
                <a:gd name="T80" fmla="*/ 206 w 241"/>
                <a:gd name="T81" fmla="*/ 44 h 203"/>
                <a:gd name="T82" fmla="*/ 206 w 241"/>
                <a:gd name="T83" fmla="*/ 43 h 203"/>
                <a:gd name="T84" fmla="*/ 211 w 241"/>
                <a:gd name="T85" fmla="*/ 42 h 203"/>
                <a:gd name="T86" fmla="*/ 172 w 241"/>
                <a:gd name="T87" fmla="*/ 32 h 203"/>
                <a:gd name="T88" fmla="*/ 4 w 241"/>
                <a:gd name="T89" fmla="*/ 15 h 203"/>
                <a:gd name="T90" fmla="*/ 4 w 241"/>
                <a:gd name="T91" fmla="*/ 15 h 203"/>
                <a:gd name="T92" fmla="*/ 4 w 241"/>
                <a:gd name="T93" fmla="*/ 15 h 203"/>
                <a:gd name="T94" fmla="*/ 43 w 241"/>
                <a:gd name="T95" fmla="*/ 7 h 203"/>
                <a:gd name="T96" fmla="*/ 4 w 241"/>
                <a:gd name="T97" fmla="*/ 14 h 203"/>
                <a:gd name="T98" fmla="*/ 28 w 241"/>
                <a:gd name="T99" fmla="*/ 0 h 203"/>
                <a:gd name="T100" fmla="*/ 28 w 241"/>
                <a:gd name="T101" fmla="*/ 0 h 203"/>
                <a:gd name="T102" fmla="*/ 29 w 241"/>
                <a:gd name="T103" fmla="*/ 0 h 203"/>
                <a:gd name="T104" fmla="*/ 29 w 241"/>
                <a:gd name="T10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1" h="203">
                  <a:moveTo>
                    <a:pt x="131" y="202"/>
                  </a:moveTo>
                  <a:cubicBezTo>
                    <a:pt x="131" y="202"/>
                    <a:pt x="131" y="202"/>
                    <a:pt x="131" y="202"/>
                  </a:cubicBezTo>
                  <a:cubicBezTo>
                    <a:pt x="131" y="202"/>
                    <a:pt x="131" y="202"/>
                    <a:pt x="131" y="202"/>
                  </a:cubicBezTo>
                  <a:moveTo>
                    <a:pt x="122" y="201"/>
                  </a:moveTo>
                  <a:cubicBezTo>
                    <a:pt x="122" y="202"/>
                    <a:pt x="122" y="202"/>
                    <a:pt x="122" y="202"/>
                  </a:cubicBezTo>
                  <a:cubicBezTo>
                    <a:pt x="122" y="202"/>
                    <a:pt x="122" y="202"/>
                    <a:pt x="122" y="202"/>
                  </a:cubicBezTo>
                  <a:cubicBezTo>
                    <a:pt x="125" y="202"/>
                    <a:pt x="128" y="202"/>
                    <a:pt x="131" y="203"/>
                  </a:cubicBezTo>
                  <a:cubicBezTo>
                    <a:pt x="130" y="203"/>
                    <a:pt x="130" y="203"/>
                    <a:pt x="131" y="202"/>
                  </a:cubicBezTo>
                  <a:cubicBezTo>
                    <a:pt x="131" y="202"/>
                    <a:pt x="130" y="203"/>
                    <a:pt x="131" y="203"/>
                  </a:cubicBezTo>
                  <a:cubicBezTo>
                    <a:pt x="128" y="202"/>
                    <a:pt x="125" y="201"/>
                    <a:pt x="122" y="201"/>
                  </a:cubicBezTo>
                  <a:moveTo>
                    <a:pt x="103" y="136"/>
                  </a:moveTo>
                  <a:cubicBezTo>
                    <a:pt x="102" y="136"/>
                    <a:pt x="102" y="137"/>
                    <a:pt x="102" y="139"/>
                  </a:cubicBezTo>
                  <a:cubicBezTo>
                    <a:pt x="101" y="141"/>
                    <a:pt x="101" y="142"/>
                    <a:pt x="101" y="144"/>
                  </a:cubicBezTo>
                  <a:cubicBezTo>
                    <a:pt x="101" y="142"/>
                    <a:pt x="101" y="141"/>
                    <a:pt x="102" y="139"/>
                  </a:cubicBezTo>
                  <a:cubicBezTo>
                    <a:pt x="102" y="137"/>
                    <a:pt x="102" y="136"/>
                    <a:pt x="103" y="136"/>
                  </a:cubicBezTo>
                  <a:cubicBezTo>
                    <a:pt x="103" y="136"/>
                    <a:pt x="104" y="137"/>
                    <a:pt x="105" y="140"/>
                  </a:cubicBezTo>
                  <a:cubicBezTo>
                    <a:pt x="106" y="144"/>
                    <a:pt x="108" y="150"/>
                    <a:pt x="114" y="151"/>
                  </a:cubicBezTo>
                  <a:cubicBezTo>
                    <a:pt x="114" y="151"/>
                    <a:pt x="115" y="151"/>
                    <a:pt x="115" y="151"/>
                  </a:cubicBezTo>
                  <a:cubicBezTo>
                    <a:pt x="115" y="151"/>
                    <a:pt x="115" y="151"/>
                    <a:pt x="115" y="151"/>
                  </a:cubicBezTo>
                  <a:cubicBezTo>
                    <a:pt x="115" y="151"/>
                    <a:pt x="115" y="151"/>
                    <a:pt x="115" y="151"/>
                  </a:cubicBezTo>
                  <a:cubicBezTo>
                    <a:pt x="115" y="151"/>
                    <a:pt x="115" y="151"/>
                    <a:pt x="115" y="151"/>
                  </a:cubicBezTo>
                  <a:cubicBezTo>
                    <a:pt x="115" y="151"/>
                    <a:pt x="114" y="151"/>
                    <a:pt x="114" y="151"/>
                  </a:cubicBezTo>
                  <a:cubicBezTo>
                    <a:pt x="108" y="150"/>
                    <a:pt x="106" y="144"/>
                    <a:pt x="105" y="140"/>
                  </a:cubicBezTo>
                  <a:cubicBezTo>
                    <a:pt x="104" y="137"/>
                    <a:pt x="103" y="136"/>
                    <a:pt x="103" y="136"/>
                  </a:cubicBezTo>
                  <a:moveTo>
                    <a:pt x="239" y="62"/>
                  </a:moveTo>
                  <a:cubicBezTo>
                    <a:pt x="239" y="67"/>
                    <a:pt x="237" y="71"/>
                    <a:pt x="236" y="72"/>
                  </a:cubicBezTo>
                  <a:cubicBezTo>
                    <a:pt x="235" y="72"/>
                    <a:pt x="235" y="72"/>
                    <a:pt x="235" y="72"/>
                  </a:cubicBezTo>
                  <a:cubicBezTo>
                    <a:pt x="235" y="72"/>
                    <a:pt x="235" y="72"/>
                    <a:pt x="235" y="72"/>
                  </a:cubicBezTo>
                  <a:cubicBezTo>
                    <a:pt x="237" y="72"/>
                    <a:pt x="239" y="67"/>
                    <a:pt x="240" y="63"/>
                  </a:cubicBezTo>
                  <a:cubicBezTo>
                    <a:pt x="239" y="62"/>
                    <a:pt x="239" y="62"/>
                    <a:pt x="239" y="62"/>
                  </a:cubicBezTo>
                  <a:cubicBezTo>
                    <a:pt x="239" y="62"/>
                    <a:pt x="239" y="62"/>
                    <a:pt x="239" y="62"/>
                  </a:cubicBezTo>
                  <a:moveTo>
                    <a:pt x="4" y="60"/>
                  </a:moveTo>
                  <a:cubicBezTo>
                    <a:pt x="4" y="61"/>
                    <a:pt x="4" y="61"/>
                    <a:pt x="4" y="62"/>
                  </a:cubicBezTo>
                  <a:cubicBezTo>
                    <a:pt x="3" y="63"/>
                    <a:pt x="3" y="63"/>
                    <a:pt x="3" y="63"/>
                  </a:cubicBezTo>
                  <a:cubicBezTo>
                    <a:pt x="4" y="65"/>
                    <a:pt x="4" y="68"/>
                    <a:pt x="6" y="70"/>
                  </a:cubicBezTo>
                  <a:cubicBezTo>
                    <a:pt x="7" y="71"/>
                    <a:pt x="7" y="72"/>
                    <a:pt x="8" y="72"/>
                  </a:cubicBezTo>
                  <a:cubicBezTo>
                    <a:pt x="7" y="72"/>
                    <a:pt x="7" y="71"/>
                    <a:pt x="7" y="71"/>
                  </a:cubicBezTo>
                  <a:cubicBezTo>
                    <a:pt x="7" y="71"/>
                    <a:pt x="7" y="71"/>
                    <a:pt x="6" y="70"/>
                  </a:cubicBezTo>
                  <a:cubicBezTo>
                    <a:pt x="4" y="67"/>
                    <a:pt x="4" y="63"/>
                    <a:pt x="4" y="62"/>
                  </a:cubicBezTo>
                  <a:cubicBezTo>
                    <a:pt x="4" y="61"/>
                    <a:pt x="4" y="61"/>
                    <a:pt x="4" y="60"/>
                  </a:cubicBezTo>
                  <a:moveTo>
                    <a:pt x="4" y="59"/>
                  </a:moveTo>
                  <a:cubicBezTo>
                    <a:pt x="4" y="59"/>
                    <a:pt x="4" y="60"/>
                    <a:pt x="4" y="60"/>
                  </a:cubicBezTo>
                  <a:cubicBezTo>
                    <a:pt x="4" y="60"/>
                    <a:pt x="4" y="59"/>
                    <a:pt x="4" y="59"/>
                  </a:cubicBezTo>
                  <a:moveTo>
                    <a:pt x="4" y="59"/>
                  </a:moveTo>
                  <a:cubicBezTo>
                    <a:pt x="4" y="59"/>
                    <a:pt x="4" y="59"/>
                    <a:pt x="4" y="59"/>
                  </a:cubicBezTo>
                  <a:cubicBezTo>
                    <a:pt x="4" y="59"/>
                    <a:pt x="4" y="59"/>
                    <a:pt x="4" y="59"/>
                  </a:cubicBezTo>
                  <a:moveTo>
                    <a:pt x="4" y="59"/>
                  </a:moveTo>
                  <a:cubicBezTo>
                    <a:pt x="4" y="59"/>
                    <a:pt x="4" y="59"/>
                    <a:pt x="4" y="59"/>
                  </a:cubicBezTo>
                  <a:cubicBezTo>
                    <a:pt x="4" y="59"/>
                    <a:pt x="4" y="59"/>
                    <a:pt x="4" y="59"/>
                  </a:cubicBezTo>
                  <a:moveTo>
                    <a:pt x="238" y="56"/>
                  </a:moveTo>
                  <a:cubicBezTo>
                    <a:pt x="238" y="56"/>
                    <a:pt x="238" y="56"/>
                    <a:pt x="238" y="56"/>
                  </a:cubicBezTo>
                  <a:cubicBezTo>
                    <a:pt x="238" y="56"/>
                    <a:pt x="238" y="56"/>
                    <a:pt x="238" y="56"/>
                  </a:cubicBezTo>
                  <a:moveTo>
                    <a:pt x="238" y="56"/>
                  </a:moveTo>
                  <a:cubicBezTo>
                    <a:pt x="238" y="56"/>
                    <a:pt x="238" y="56"/>
                    <a:pt x="238" y="56"/>
                  </a:cubicBezTo>
                  <a:cubicBezTo>
                    <a:pt x="238" y="56"/>
                    <a:pt x="238" y="56"/>
                    <a:pt x="238" y="56"/>
                  </a:cubicBezTo>
                  <a:moveTo>
                    <a:pt x="238" y="56"/>
                  </a:moveTo>
                  <a:cubicBezTo>
                    <a:pt x="238" y="56"/>
                    <a:pt x="238" y="56"/>
                    <a:pt x="238" y="56"/>
                  </a:cubicBezTo>
                  <a:cubicBezTo>
                    <a:pt x="238" y="56"/>
                    <a:pt x="238" y="56"/>
                    <a:pt x="238" y="56"/>
                  </a:cubicBezTo>
                  <a:moveTo>
                    <a:pt x="238" y="56"/>
                  </a:moveTo>
                  <a:cubicBezTo>
                    <a:pt x="238" y="56"/>
                    <a:pt x="238" y="56"/>
                    <a:pt x="238" y="56"/>
                  </a:cubicBezTo>
                  <a:cubicBezTo>
                    <a:pt x="238" y="56"/>
                    <a:pt x="238" y="56"/>
                    <a:pt x="238" y="56"/>
                  </a:cubicBezTo>
                  <a:moveTo>
                    <a:pt x="238" y="55"/>
                  </a:moveTo>
                  <a:cubicBezTo>
                    <a:pt x="238" y="55"/>
                    <a:pt x="238" y="55"/>
                    <a:pt x="238" y="55"/>
                  </a:cubicBezTo>
                  <a:cubicBezTo>
                    <a:pt x="238" y="55"/>
                    <a:pt x="238" y="55"/>
                    <a:pt x="238" y="55"/>
                  </a:cubicBezTo>
                  <a:moveTo>
                    <a:pt x="238" y="55"/>
                  </a:moveTo>
                  <a:cubicBezTo>
                    <a:pt x="238" y="55"/>
                    <a:pt x="238" y="55"/>
                    <a:pt x="238" y="55"/>
                  </a:cubicBezTo>
                  <a:cubicBezTo>
                    <a:pt x="238" y="55"/>
                    <a:pt x="238" y="55"/>
                    <a:pt x="238" y="55"/>
                  </a:cubicBezTo>
                  <a:moveTo>
                    <a:pt x="238" y="55"/>
                  </a:moveTo>
                  <a:cubicBezTo>
                    <a:pt x="238" y="55"/>
                    <a:pt x="238" y="55"/>
                    <a:pt x="238" y="55"/>
                  </a:cubicBezTo>
                  <a:cubicBezTo>
                    <a:pt x="238" y="55"/>
                    <a:pt x="238" y="55"/>
                    <a:pt x="238" y="55"/>
                  </a:cubicBezTo>
                  <a:moveTo>
                    <a:pt x="238" y="55"/>
                  </a:moveTo>
                  <a:cubicBezTo>
                    <a:pt x="238" y="55"/>
                    <a:pt x="238" y="55"/>
                    <a:pt x="238" y="55"/>
                  </a:cubicBezTo>
                  <a:cubicBezTo>
                    <a:pt x="238" y="55"/>
                    <a:pt x="238" y="55"/>
                    <a:pt x="238" y="55"/>
                  </a:cubicBezTo>
                  <a:moveTo>
                    <a:pt x="238" y="55"/>
                  </a:moveTo>
                  <a:cubicBezTo>
                    <a:pt x="238" y="55"/>
                    <a:pt x="238" y="55"/>
                    <a:pt x="238" y="55"/>
                  </a:cubicBezTo>
                  <a:cubicBezTo>
                    <a:pt x="238" y="55"/>
                    <a:pt x="238" y="55"/>
                    <a:pt x="238" y="55"/>
                  </a:cubicBezTo>
                  <a:moveTo>
                    <a:pt x="241" y="47"/>
                  </a:moveTo>
                  <a:cubicBezTo>
                    <a:pt x="240" y="49"/>
                    <a:pt x="239" y="52"/>
                    <a:pt x="238" y="55"/>
                  </a:cubicBezTo>
                  <a:cubicBezTo>
                    <a:pt x="239" y="52"/>
                    <a:pt x="240" y="49"/>
                    <a:pt x="241" y="47"/>
                  </a:cubicBezTo>
                  <a:moveTo>
                    <a:pt x="241" y="47"/>
                  </a:moveTo>
                  <a:cubicBezTo>
                    <a:pt x="241" y="47"/>
                    <a:pt x="241" y="47"/>
                    <a:pt x="241" y="47"/>
                  </a:cubicBezTo>
                  <a:cubicBezTo>
                    <a:pt x="241" y="47"/>
                    <a:pt x="241" y="47"/>
                    <a:pt x="241" y="47"/>
                  </a:cubicBezTo>
                  <a:moveTo>
                    <a:pt x="241" y="47"/>
                  </a:moveTo>
                  <a:cubicBezTo>
                    <a:pt x="241" y="47"/>
                    <a:pt x="241" y="47"/>
                    <a:pt x="241" y="47"/>
                  </a:cubicBezTo>
                  <a:cubicBezTo>
                    <a:pt x="241" y="47"/>
                    <a:pt x="241" y="47"/>
                    <a:pt x="241" y="47"/>
                  </a:cubicBezTo>
                  <a:moveTo>
                    <a:pt x="241" y="47"/>
                  </a:moveTo>
                  <a:cubicBezTo>
                    <a:pt x="241" y="47"/>
                    <a:pt x="241" y="47"/>
                    <a:pt x="241" y="47"/>
                  </a:cubicBezTo>
                  <a:cubicBezTo>
                    <a:pt x="241" y="47"/>
                    <a:pt x="241" y="47"/>
                    <a:pt x="241" y="47"/>
                  </a:cubicBezTo>
                  <a:moveTo>
                    <a:pt x="241" y="47"/>
                  </a:moveTo>
                  <a:cubicBezTo>
                    <a:pt x="241" y="47"/>
                    <a:pt x="241" y="47"/>
                    <a:pt x="241" y="47"/>
                  </a:cubicBezTo>
                  <a:cubicBezTo>
                    <a:pt x="241" y="47"/>
                    <a:pt x="241" y="47"/>
                    <a:pt x="241" y="47"/>
                  </a:cubicBezTo>
                  <a:moveTo>
                    <a:pt x="1" y="45"/>
                  </a:moveTo>
                  <a:cubicBezTo>
                    <a:pt x="1" y="45"/>
                    <a:pt x="1" y="45"/>
                    <a:pt x="1" y="45"/>
                  </a:cubicBezTo>
                  <a:cubicBezTo>
                    <a:pt x="1" y="45"/>
                    <a:pt x="1" y="45"/>
                    <a:pt x="1" y="45"/>
                  </a:cubicBezTo>
                  <a:moveTo>
                    <a:pt x="1" y="45"/>
                  </a:moveTo>
                  <a:cubicBezTo>
                    <a:pt x="1" y="45"/>
                    <a:pt x="1" y="45"/>
                    <a:pt x="1" y="45"/>
                  </a:cubicBezTo>
                  <a:cubicBezTo>
                    <a:pt x="1" y="45"/>
                    <a:pt x="1" y="45"/>
                    <a:pt x="1" y="45"/>
                  </a:cubicBezTo>
                  <a:moveTo>
                    <a:pt x="0" y="43"/>
                  </a:moveTo>
                  <a:cubicBezTo>
                    <a:pt x="0" y="44"/>
                    <a:pt x="1" y="44"/>
                    <a:pt x="1" y="45"/>
                  </a:cubicBezTo>
                  <a:cubicBezTo>
                    <a:pt x="1" y="44"/>
                    <a:pt x="0" y="44"/>
                    <a:pt x="0" y="43"/>
                  </a:cubicBezTo>
                  <a:moveTo>
                    <a:pt x="215" y="42"/>
                  </a:moveTo>
                  <a:cubicBezTo>
                    <a:pt x="215" y="42"/>
                    <a:pt x="215" y="42"/>
                    <a:pt x="215" y="42"/>
                  </a:cubicBezTo>
                  <a:cubicBezTo>
                    <a:pt x="215" y="42"/>
                    <a:pt x="215" y="42"/>
                    <a:pt x="215" y="42"/>
                  </a:cubicBezTo>
                  <a:moveTo>
                    <a:pt x="212" y="42"/>
                  </a:moveTo>
                  <a:cubicBezTo>
                    <a:pt x="213" y="42"/>
                    <a:pt x="214" y="42"/>
                    <a:pt x="215" y="42"/>
                  </a:cubicBezTo>
                  <a:cubicBezTo>
                    <a:pt x="214" y="42"/>
                    <a:pt x="213" y="42"/>
                    <a:pt x="212" y="42"/>
                  </a:cubicBezTo>
                  <a:moveTo>
                    <a:pt x="212" y="42"/>
                  </a:moveTo>
                  <a:cubicBezTo>
                    <a:pt x="212" y="42"/>
                    <a:pt x="212" y="42"/>
                    <a:pt x="212" y="42"/>
                  </a:cubicBezTo>
                  <a:cubicBezTo>
                    <a:pt x="212" y="42"/>
                    <a:pt x="212" y="42"/>
                    <a:pt x="212" y="42"/>
                  </a:cubicBezTo>
                  <a:moveTo>
                    <a:pt x="34" y="42"/>
                  </a:moveTo>
                  <a:cubicBezTo>
                    <a:pt x="33" y="42"/>
                    <a:pt x="33" y="42"/>
                    <a:pt x="33" y="42"/>
                  </a:cubicBezTo>
                  <a:cubicBezTo>
                    <a:pt x="31" y="42"/>
                    <a:pt x="30" y="43"/>
                    <a:pt x="28" y="43"/>
                  </a:cubicBezTo>
                  <a:cubicBezTo>
                    <a:pt x="29" y="43"/>
                    <a:pt x="31" y="42"/>
                    <a:pt x="32" y="42"/>
                  </a:cubicBezTo>
                  <a:cubicBezTo>
                    <a:pt x="32" y="42"/>
                    <a:pt x="32" y="42"/>
                    <a:pt x="32" y="42"/>
                  </a:cubicBezTo>
                  <a:cubicBezTo>
                    <a:pt x="34" y="42"/>
                    <a:pt x="37" y="42"/>
                    <a:pt x="37" y="43"/>
                  </a:cubicBezTo>
                  <a:cubicBezTo>
                    <a:pt x="37" y="43"/>
                    <a:pt x="37" y="43"/>
                    <a:pt x="37" y="43"/>
                  </a:cubicBezTo>
                  <a:cubicBezTo>
                    <a:pt x="37" y="43"/>
                    <a:pt x="37" y="43"/>
                    <a:pt x="37" y="44"/>
                  </a:cubicBezTo>
                  <a:cubicBezTo>
                    <a:pt x="37" y="44"/>
                    <a:pt x="37" y="44"/>
                    <a:pt x="37" y="44"/>
                  </a:cubicBezTo>
                  <a:cubicBezTo>
                    <a:pt x="37" y="44"/>
                    <a:pt x="37" y="44"/>
                    <a:pt x="37" y="43"/>
                  </a:cubicBezTo>
                  <a:cubicBezTo>
                    <a:pt x="38" y="42"/>
                    <a:pt x="38" y="42"/>
                    <a:pt x="34" y="42"/>
                  </a:cubicBezTo>
                  <a:moveTo>
                    <a:pt x="210" y="42"/>
                  </a:moveTo>
                  <a:cubicBezTo>
                    <a:pt x="207" y="42"/>
                    <a:pt x="206" y="42"/>
                    <a:pt x="205" y="42"/>
                  </a:cubicBezTo>
                  <a:cubicBezTo>
                    <a:pt x="205" y="43"/>
                    <a:pt x="205" y="43"/>
                    <a:pt x="206" y="44"/>
                  </a:cubicBezTo>
                  <a:cubicBezTo>
                    <a:pt x="206" y="44"/>
                    <a:pt x="206" y="43"/>
                    <a:pt x="207" y="43"/>
                  </a:cubicBezTo>
                  <a:cubicBezTo>
                    <a:pt x="206" y="43"/>
                    <a:pt x="206" y="43"/>
                    <a:pt x="206" y="43"/>
                  </a:cubicBezTo>
                  <a:cubicBezTo>
                    <a:pt x="206" y="43"/>
                    <a:pt x="206" y="43"/>
                    <a:pt x="206" y="43"/>
                  </a:cubicBezTo>
                  <a:cubicBezTo>
                    <a:pt x="206" y="42"/>
                    <a:pt x="206" y="42"/>
                    <a:pt x="207" y="42"/>
                  </a:cubicBezTo>
                  <a:cubicBezTo>
                    <a:pt x="208" y="42"/>
                    <a:pt x="209" y="42"/>
                    <a:pt x="211" y="42"/>
                  </a:cubicBezTo>
                  <a:cubicBezTo>
                    <a:pt x="211" y="42"/>
                    <a:pt x="211" y="42"/>
                    <a:pt x="211" y="42"/>
                  </a:cubicBezTo>
                  <a:cubicBezTo>
                    <a:pt x="210" y="42"/>
                    <a:pt x="210" y="42"/>
                    <a:pt x="210" y="42"/>
                  </a:cubicBezTo>
                  <a:moveTo>
                    <a:pt x="176" y="19"/>
                  </a:moveTo>
                  <a:cubicBezTo>
                    <a:pt x="175" y="25"/>
                    <a:pt x="174" y="29"/>
                    <a:pt x="172" y="32"/>
                  </a:cubicBezTo>
                  <a:cubicBezTo>
                    <a:pt x="174" y="29"/>
                    <a:pt x="175" y="25"/>
                    <a:pt x="176" y="19"/>
                  </a:cubicBezTo>
                  <a:moveTo>
                    <a:pt x="4" y="15"/>
                  </a:moveTo>
                  <a:cubicBezTo>
                    <a:pt x="4" y="15"/>
                    <a:pt x="4" y="15"/>
                    <a:pt x="4" y="15"/>
                  </a:cubicBezTo>
                  <a:cubicBezTo>
                    <a:pt x="4" y="15"/>
                    <a:pt x="4" y="15"/>
                    <a:pt x="4" y="15"/>
                  </a:cubicBezTo>
                  <a:moveTo>
                    <a:pt x="4" y="15"/>
                  </a:moveTo>
                  <a:cubicBezTo>
                    <a:pt x="4" y="15"/>
                    <a:pt x="4" y="15"/>
                    <a:pt x="4" y="15"/>
                  </a:cubicBezTo>
                  <a:cubicBezTo>
                    <a:pt x="4" y="15"/>
                    <a:pt x="4" y="15"/>
                    <a:pt x="4" y="15"/>
                  </a:cubicBezTo>
                  <a:moveTo>
                    <a:pt x="4" y="14"/>
                  </a:moveTo>
                  <a:cubicBezTo>
                    <a:pt x="4" y="14"/>
                    <a:pt x="4" y="15"/>
                    <a:pt x="4" y="15"/>
                  </a:cubicBezTo>
                  <a:cubicBezTo>
                    <a:pt x="4" y="15"/>
                    <a:pt x="4" y="14"/>
                    <a:pt x="4" y="14"/>
                  </a:cubicBezTo>
                  <a:moveTo>
                    <a:pt x="47" y="6"/>
                  </a:moveTo>
                  <a:cubicBezTo>
                    <a:pt x="46" y="7"/>
                    <a:pt x="44" y="7"/>
                    <a:pt x="43" y="7"/>
                  </a:cubicBezTo>
                  <a:cubicBezTo>
                    <a:pt x="44" y="7"/>
                    <a:pt x="46" y="7"/>
                    <a:pt x="47" y="6"/>
                  </a:cubicBezTo>
                  <a:moveTo>
                    <a:pt x="18" y="2"/>
                  </a:moveTo>
                  <a:cubicBezTo>
                    <a:pt x="12" y="5"/>
                    <a:pt x="6" y="9"/>
                    <a:pt x="4" y="14"/>
                  </a:cubicBezTo>
                  <a:cubicBezTo>
                    <a:pt x="6" y="11"/>
                    <a:pt x="9" y="7"/>
                    <a:pt x="14" y="4"/>
                  </a:cubicBezTo>
                  <a:cubicBezTo>
                    <a:pt x="16" y="3"/>
                    <a:pt x="17" y="3"/>
                    <a:pt x="18" y="2"/>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9" y="0"/>
                  </a:moveTo>
                  <a:cubicBezTo>
                    <a:pt x="29" y="0"/>
                    <a:pt x="29" y="0"/>
                    <a:pt x="28" y="0"/>
                  </a:cubicBezTo>
                  <a:cubicBezTo>
                    <a:pt x="29" y="0"/>
                    <a:pt x="29" y="0"/>
                    <a:pt x="29" y="0"/>
                  </a:cubicBezTo>
                  <a:cubicBezTo>
                    <a:pt x="29" y="0"/>
                    <a:pt x="29" y="0"/>
                    <a:pt x="29" y="0"/>
                  </a:cubicBezTo>
                </a:path>
              </a:pathLst>
            </a:custGeom>
            <a:solidFill>
              <a:srgbClr val="761B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7" name="Freeform 8570">
              <a:extLst>
                <a:ext uri="{FF2B5EF4-FFF2-40B4-BE49-F238E27FC236}">
                  <a16:creationId xmlns:a16="http://schemas.microsoft.com/office/drawing/2014/main" id="{1A20E71E-B0CA-48D8-B4C2-DDAF2789910A}"/>
                </a:ext>
              </a:extLst>
            </p:cNvPr>
            <p:cNvSpPr>
              <a:spLocks/>
            </p:cNvSpPr>
            <p:nvPr/>
          </p:nvSpPr>
          <p:spPr bwMode="auto">
            <a:xfrm>
              <a:off x="5767388" y="3919538"/>
              <a:ext cx="315913" cy="88900"/>
            </a:xfrm>
            <a:custGeom>
              <a:avLst/>
              <a:gdLst>
                <a:gd name="T0" fmla="*/ 24 w 265"/>
                <a:gd name="T1" fmla="*/ 6 h 75"/>
                <a:gd name="T2" fmla="*/ 3 w 265"/>
                <a:gd name="T3" fmla="*/ 26 h 75"/>
                <a:gd name="T4" fmla="*/ 14 w 265"/>
                <a:gd name="T5" fmla="*/ 74 h 75"/>
                <a:gd name="T6" fmla="*/ 15 w 265"/>
                <a:gd name="T7" fmla="*/ 74 h 75"/>
                <a:gd name="T8" fmla="*/ 15 w 265"/>
                <a:gd name="T9" fmla="*/ 72 h 75"/>
                <a:gd name="T10" fmla="*/ 15 w 265"/>
                <a:gd name="T11" fmla="*/ 71 h 75"/>
                <a:gd name="T12" fmla="*/ 15 w 265"/>
                <a:gd name="T13" fmla="*/ 71 h 75"/>
                <a:gd name="T14" fmla="*/ 12 w 265"/>
                <a:gd name="T15" fmla="*/ 57 h 75"/>
                <a:gd name="T16" fmla="*/ 12 w 265"/>
                <a:gd name="T17" fmla="*/ 57 h 75"/>
                <a:gd name="T18" fmla="*/ 12 w 265"/>
                <a:gd name="T19" fmla="*/ 57 h 75"/>
                <a:gd name="T20" fmla="*/ 11 w 265"/>
                <a:gd name="T21" fmla="*/ 55 h 75"/>
                <a:gd name="T22" fmla="*/ 3 w 265"/>
                <a:gd name="T23" fmla="*/ 26 h 75"/>
                <a:gd name="T24" fmla="*/ 14 w 265"/>
                <a:gd name="T25" fmla="*/ 14 h 75"/>
                <a:gd name="T26" fmla="*/ 24 w 265"/>
                <a:gd name="T27" fmla="*/ 6 h 75"/>
                <a:gd name="T28" fmla="*/ 48 w 265"/>
                <a:gd name="T29" fmla="*/ 5 h 75"/>
                <a:gd name="T30" fmla="*/ 67 w 265"/>
                <a:gd name="T31" fmla="*/ 13 h 75"/>
                <a:gd name="T32" fmla="*/ 83 w 265"/>
                <a:gd name="T33" fmla="*/ 29 h 75"/>
                <a:gd name="T34" fmla="*/ 133 w 265"/>
                <a:gd name="T35" fmla="*/ 60 h 75"/>
                <a:gd name="T36" fmla="*/ 183 w 265"/>
                <a:gd name="T37" fmla="*/ 27 h 75"/>
                <a:gd name="T38" fmla="*/ 196 w 265"/>
                <a:gd name="T39" fmla="*/ 14 h 75"/>
                <a:gd name="T40" fmla="*/ 197 w 265"/>
                <a:gd name="T41" fmla="*/ 14 h 75"/>
                <a:gd name="T42" fmla="*/ 228 w 265"/>
                <a:gd name="T43" fmla="*/ 1 h 75"/>
                <a:gd name="T44" fmla="*/ 242 w 265"/>
                <a:gd name="T45" fmla="*/ 8 h 75"/>
                <a:gd name="T46" fmla="*/ 250 w 265"/>
                <a:gd name="T47" fmla="*/ 14 h 75"/>
                <a:gd name="T48" fmla="*/ 263 w 265"/>
                <a:gd name="T49" fmla="*/ 35 h 75"/>
                <a:gd name="T50" fmla="*/ 257 w 265"/>
                <a:gd name="T51" fmla="*/ 52 h 75"/>
                <a:gd name="T52" fmla="*/ 252 w 265"/>
                <a:gd name="T53" fmla="*/ 59 h 75"/>
                <a:gd name="T54" fmla="*/ 252 w 265"/>
                <a:gd name="T55" fmla="*/ 59 h 75"/>
                <a:gd name="T56" fmla="*/ 252 w 265"/>
                <a:gd name="T57" fmla="*/ 59 h 75"/>
                <a:gd name="T58" fmla="*/ 252 w 265"/>
                <a:gd name="T59" fmla="*/ 59 h 75"/>
                <a:gd name="T60" fmla="*/ 252 w 265"/>
                <a:gd name="T61" fmla="*/ 59 h 75"/>
                <a:gd name="T62" fmla="*/ 249 w 265"/>
                <a:gd name="T63" fmla="*/ 67 h 75"/>
                <a:gd name="T64" fmla="*/ 249 w 265"/>
                <a:gd name="T65" fmla="*/ 67 h 75"/>
                <a:gd name="T66" fmla="*/ 249 w 265"/>
                <a:gd name="T67" fmla="*/ 67 h 75"/>
                <a:gd name="T68" fmla="*/ 249 w 265"/>
                <a:gd name="T69" fmla="*/ 67 h 75"/>
                <a:gd name="T70" fmla="*/ 249 w 265"/>
                <a:gd name="T71" fmla="*/ 67 h 75"/>
                <a:gd name="T72" fmla="*/ 249 w 265"/>
                <a:gd name="T73" fmla="*/ 68 h 75"/>
                <a:gd name="T74" fmla="*/ 249 w 265"/>
                <a:gd name="T75" fmla="*/ 68 h 75"/>
                <a:gd name="T76" fmla="*/ 249 w 265"/>
                <a:gd name="T77" fmla="*/ 68 h 75"/>
                <a:gd name="T78" fmla="*/ 249 w 265"/>
                <a:gd name="T79" fmla="*/ 68 h 75"/>
                <a:gd name="T80" fmla="*/ 250 w 265"/>
                <a:gd name="T81" fmla="*/ 74 h 75"/>
                <a:gd name="T82" fmla="*/ 251 w 265"/>
                <a:gd name="T83" fmla="*/ 75 h 75"/>
                <a:gd name="T84" fmla="*/ 255 w 265"/>
                <a:gd name="T85" fmla="*/ 55 h 75"/>
                <a:gd name="T86" fmla="*/ 258 w 265"/>
                <a:gd name="T87" fmla="*/ 18 h 75"/>
                <a:gd name="T88" fmla="*/ 232 w 265"/>
                <a:gd name="T89" fmla="*/ 1 h 75"/>
                <a:gd name="T90" fmla="*/ 213 w 265"/>
                <a:gd name="T91" fmla="*/ 7 h 75"/>
                <a:gd name="T92" fmla="*/ 182 w 265"/>
                <a:gd name="T93" fmla="*/ 27 h 75"/>
                <a:gd name="T94" fmla="*/ 133 w 265"/>
                <a:gd name="T95" fmla="*/ 59 h 75"/>
                <a:gd name="T96" fmla="*/ 83 w 265"/>
                <a:gd name="T97" fmla="*/ 25 h 75"/>
                <a:gd name="T98" fmla="*/ 49 w 265"/>
                <a:gd name="T99" fmla="*/ 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5" h="75">
                  <a:moveTo>
                    <a:pt x="36" y="0"/>
                  </a:moveTo>
                  <a:cubicBezTo>
                    <a:pt x="31" y="0"/>
                    <a:pt x="27" y="3"/>
                    <a:pt x="24" y="6"/>
                  </a:cubicBezTo>
                  <a:cubicBezTo>
                    <a:pt x="19" y="12"/>
                    <a:pt x="20" y="10"/>
                    <a:pt x="14" y="14"/>
                  </a:cubicBezTo>
                  <a:cubicBezTo>
                    <a:pt x="8" y="17"/>
                    <a:pt x="5" y="18"/>
                    <a:pt x="3" y="26"/>
                  </a:cubicBezTo>
                  <a:cubicBezTo>
                    <a:pt x="0" y="36"/>
                    <a:pt x="2" y="44"/>
                    <a:pt x="11" y="55"/>
                  </a:cubicBezTo>
                  <a:cubicBezTo>
                    <a:pt x="16" y="62"/>
                    <a:pt x="15" y="69"/>
                    <a:pt x="14" y="74"/>
                  </a:cubicBezTo>
                  <a:cubicBezTo>
                    <a:pt x="14" y="74"/>
                    <a:pt x="14" y="75"/>
                    <a:pt x="14" y="75"/>
                  </a:cubicBezTo>
                  <a:cubicBezTo>
                    <a:pt x="15" y="74"/>
                    <a:pt x="15" y="74"/>
                    <a:pt x="15" y="74"/>
                  </a:cubicBezTo>
                  <a:cubicBezTo>
                    <a:pt x="15" y="73"/>
                    <a:pt x="15" y="73"/>
                    <a:pt x="15" y="72"/>
                  </a:cubicBezTo>
                  <a:cubicBezTo>
                    <a:pt x="15" y="72"/>
                    <a:pt x="15" y="72"/>
                    <a:pt x="15" y="72"/>
                  </a:cubicBezTo>
                  <a:cubicBezTo>
                    <a:pt x="15" y="72"/>
                    <a:pt x="15" y="71"/>
                    <a:pt x="15" y="71"/>
                  </a:cubicBezTo>
                  <a:cubicBezTo>
                    <a:pt x="15" y="71"/>
                    <a:pt x="15" y="71"/>
                    <a:pt x="15" y="71"/>
                  </a:cubicBezTo>
                  <a:cubicBezTo>
                    <a:pt x="15" y="71"/>
                    <a:pt x="15" y="71"/>
                    <a:pt x="15" y="71"/>
                  </a:cubicBezTo>
                  <a:cubicBezTo>
                    <a:pt x="15" y="71"/>
                    <a:pt x="15" y="71"/>
                    <a:pt x="15" y="71"/>
                  </a:cubicBezTo>
                  <a:cubicBezTo>
                    <a:pt x="15" y="71"/>
                    <a:pt x="15" y="71"/>
                    <a:pt x="15" y="71"/>
                  </a:cubicBezTo>
                  <a:cubicBezTo>
                    <a:pt x="16" y="67"/>
                    <a:pt x="15" y="62"/>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6"/>
                    <a:pt x="11" y="56"/>
                    <a:pt x="11" y="55"/>
                  </a:cubicBezTo>
                  <a:cubicBezTo>
                    <a:pt x="11" y="55"/>
                    <a:pt x="11" y="55"/>
                    <a:pt x="11" y="55"/>
                  </a:cubicBezTo>
                  <a:cubicBezTo>
                    <a:pt x="5" y="47"/>
                    <a:pt x="2" y="41"/>
                    <a:pt x="2" y="34"/>
                  </a:cubicBezTo>
                  <a:cubicBezTo>
                    <a:pt x="2" y="31"/>
                    <a:pt x="2" y="28"/>
                    <a:pt x="3" y="26"/>
                  </a:cubicBezTo>
                  <a:cubicBezTo>
                    <a:pt x="5" y="19"/>
                    <a:pt x="8" y="17"/>
                    <a:pt x="13" y="14"/>
                  </a:cubicBezTo>
                  <a:cubicBezTo>
                    <a:pt x="14" y="14"/>
                    <a:pt x="14" y="14"/>
                    <a:pt x="14" y="14"/>
                  </a:cubicBezTo>
                  <a:cubicBezTo>
                    <a:pt x="16" y="13"/>
                    <a:pt x="17" y="13"/>
                    <a:pt x="18" y="12"/>
                  </a:cubicBezTo>
                  <a:cubicBezTo>
                    <a:pt x="20" y="11"/>
                    <a:pt x="21" y="10"/>
                    <a:pt x="24" y="6"/>
                  </a:cubicBezTo>
                  <a:cubicBezTo>
                    <a:pt x="27" y="3"/>
                    <a:pt x="32" y="1"/>
                    <a:pt x="36" y="1"/>
                  </a:cubicBezTo>
                  <a:cubicBezTo>
                    <a:pt x="40" y="1"/>
                    <a:pt x="44" y="2"/>
                    <a:pt x="48" y="5"/>
                  </a:cubicBezTo>
                  <a:cubicBezTo>
                    <a:pt x="49" y="6"/>
                    <a:pt x="49" y="6"/>
                    <a:pt x="49" y="6"/>
                  </a:cubicBezTo>
                  <a:cubicBezTo>
                    <a:pt x="57" y="12"/>
                    <a:pt x="58" y="13"/>
                    <a:pt x="67" y="13"/>
                  </a:cubicBezTo>
                  <a:cubicBezTo>
                    <a:pt x="77" y="13"/>
                    <a:pt x="80" y="18"/>
                    <a:pt x="82" y="25"/>
                  </a:cubicBezTo>
                  <a:cubicBezTo>
                    <a:pt x="83" y="26"/>
                    <a:pt x="83" y="27"/>
                    <a:pt x="83" y="29"/>
                  </a:cubicBezTo>
                  <a:cubicBezTo>
                    <a:pt x="84" y="36"/>
                    <a:pt x="86" y="48"/>
                    <a:pt x="108" y="55"/>
                  </a:cubicBezTo>
                  <a:cubicBezTo>
                    <a:pt x="117" y="58"/>
                    <a:pt x="125" y="60"/>
                    <a:pt x="133" y="60"/>
                  </a:cubicBezTo>
                  <a:cubicBezTo>
                    <a:pt x="146" y="60"/>
                    <a:pt x="158" y="56"/>
                    <a:pt x="169" y="50"/>
                  </a:cubicBezTo>
                  <a:cubicBezTo>
                    <a:pt x="178" y="44"/>
                    <a:pt x="179" y="40"/>
                    <a:pt x="183" y="27"/>
                  </a:cubicBezTo>
                  <a:cubicBezTo>
                    <a:pt x="183" y="27"/>
                    <a:pt x="183" y="26"/>
                    <a:pt x="183" y="26"/>
                  </a:cubicBezTo>
                  <a:cubicBezTo>
                    <a:pt x="186" y="15"/>
                    <a:pt x="189" y="14"/>
                    <a:pt x="196" y="14"/>
                  </a:cubicBezTo>
                  <a:cubicBezTo>
                    <a:pt x="196" y="14"/>
                    <a:pt x="196" y="14"/>
                    <a:pt x="196" y="14"/>
                  </a:cubicBezTo>
                  <a:cubicBezTo>
                    <a:pt x="196" y="14"/>
                    <a:pt x="196" y="14"/>
                    <a:pt x="197" y="14"/>
                  </a:cubicBezTo>
                  <a:cubicBezTo>
                    <a:pt x="204" y="13"/>
                    <a:pt x="208" y="13"/>
                    <a:pt x="214" y="7"/>
                  </a:cubicBezTo>
                  <a:cubicBezTo>
                    <a:pt x="218" y="3"/>
                    <a:pt x="223" y="1"/>
                    <a:pt x="228" y="1"/>
                  </a:cubicBezTo>
                  <a:cubicBezTo>
                    <a:pt x="230" y="1"/>
                    <a:pt x="231" y="1"/>
                    <a:pt x="232" y="1"/>
                  </a:cubicBezTo>
                  <a:cubicBezTo>
                    <a:pt x="237" y="2"/>
                    <a:pt x="240" y="5"/>
                    <a:pt x="242" y="8"/>
                  </a:cubicBezTo>
                  <a:cubicBezTo>
                    <a:pt x="243" y="9"/>
                    <a:pt x="244" y="10"/>
                    <a:pt x="245" y="11"/>
                  </a:cubicBezTo>
                  <a:cubicBezTo>
                    <a:pt x="246" y="12"/>
                    <a:pt x="248" y="13"/>
                    <a:pt x="250" y="14"/>
                  </a:cubicBezTo>
                  <a:cubicBezTo>
                    <a:pt x="252" y="15"/>
                    <a:pt x="255" y="16"/>
                    <a:pt x="258" y="19"/>
                  </a:cubicBezTo>
                  <a:cubicBezTo>
                    <a:pt x="261" y="22"/>
                    <a:pt x="263" y="28"/>
                    <a:pt x="263" y="35"/>
                  </a:cubicBezTo>
                  <a:cubicBezTo>
                    <a:pt x="263" y="36"/>
                    <a:pt x="263" y="38"/>
                    <a:pt x="263" y="39"/>
                  </a:cubicBezTo>
                  <a:cubicBezTo>
                    <a:pt x="262" y="46"/>
                    <a:pt x="259" y="49"/>
                    <a:pt x="257" y="52"/>
                  </a:cubicBezTo>
                  <a:cubicBezTo>
                    <a:pt x="256" y="52"/>
                    <a:pt x="255" y="53"/>
                    <a:pt x="255" y="54"/>
                  </a:cubicBezTo>
                  <a:cubicBezTo>
                    <a:pt x="254" y="56"/>
                    <a:pt x="253" y="57"/>
                    <a:pt x="252" y="59"/>
                  </a:cubicBezTo>
                  <a:cubicBezTo>
                    <a:pt x="252" y="59"/>
                    <a:pt x="252" y="59"/>
                    <a:pt x="252" y="59"/>
                  </a:cubicBezTo>
                  <a:cubicBezTo>
                    <a:pt x="252" y="59"/>
                    <a:pt x="252" y="59"/>
                    <a:pt x="252" y="59"/>
                  </a:cubicBezTo>
                  <a:cubicBezTo>
                    <a:pt x="252" y="59"/>
                    <a:pt x="252" y="59"/>
                    <a:pt x="252" y="59"/>
                  </a:cubicBezTo>
                  <a:cubicBezTo>
                    <a:pt x="252" y="59"/>
                    <a:pt x="252" y="59"/>
                    <a:pt x="252" y="59"/>
                  </a:cubicBezTo>
                  <a:cubicBezTo>
                    <a:pt x="252" y="59"/>
                    <a:pt x="252" y="59"/>
                    <a:pt x="252" y="59"/>
                  </a:cubicBezTo>
                  <a:cubicBezTo>
                    <a:pt x="252" y="59"/>
                    <a:pt x="252" y="59"/>
                    <a:pt x="252" y="59"/>
                  </a:cubicBezTo>
                  <a:cubicBezTo>
                    <a:pt x="252" y="59"/>
                    <a:pt x="252" y="59"/>
                    <a:pt x="252" y="59"/>
                  </a:cubicBezTo>
                  <a:cubicBezTo>
                    <a:pt x="252" y="59"/>
                    <a:pt x="252" y="59"/>
                    <a:pt x="252" y="59"/>
                  </a:cubicBezTo>
                  <a:cubicBezTo>
                    <a:pt x="251" y="61"/>
                    <a:pt x="250" y="64"/>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7"/>
                    <a:pt x="249" y="67"/>
                    <a:pt x="249" y="68"/>
                  </a:cubicBezTo>
                  <a:cubicBezTo>
                    <a:pt x="249" y="68"/>
                    <a:pt x="249" y="68"/>
                    <a:pt x="249" y="68"/>
                  </a:cubicBezTo>
                  <a:cubicBezTo>
                    <a:pt x="249" y="68"/>
                    <a:pt x="249" y="68"/>
                    <a:pt x="249" y="68"/>
                  </a:cubicBezTo>
                  <a:cubicBezTo>
                    <a:pt x="249" y="68"/>
                    <a:pt x="249" y="68"/>
                    <a:pt x="249" y="68"/>
                  </a:cubicBezTo>
                  <a:cubicBezTo>
                    <a:pt x="249" y="68"/>
                    <a:pt x="249" y="68"/>
                    <a:pt x="249" y="68"/>
                  </a:cubicBezTo>
                  <a:cubicBezTo>
                    <a:pt x="249" y="68"/>
                    <a:pt x="249" y="68"/>
                    <a:pt x="249" y="68"/>
                  </a:cubicBezTo>
                  <a:cubicBezTo>
                    <a:pt x="249" y="68"/>
                    <a:pt x="249" y="68"/>
                    <a:pt x="249" y="68"/>
                  </a:cubicBezTo>
                  <a:cubicBezTo>
                    <a:pt x="249" y="68"/>
                    <a:pt x="249" y="68"/>
                    <a:pt x="249" y="68"/>
                  </a:cubicBezTo>
                  <a:cubicBezTo>
                    <a:pt x="249" y="70"/>
                    <a:pt x="250" y="72"/>
                    <a:pt x="250" y="74"/>
                  </a:cubicBezTo>
                  <a:cubicBezTo>
                    <a:pt x="250" y="74"/>
                    <a:pt x="250" y="74"/>
                    <a:pt x="250" y="74"/>
                  </a:cubicBezTo>
                  <a:cubicBezTo>
                    <a:pt x="251" y="75"/>
                    <a:pt x="251" y="75"/>
                    <a:pt x="251" y="75"/>
                  </a:cubicBezTo>
                  <a:cubicBezTo>
                    <a:pt x="251" y="75"/>
                    <a:pt x="251" y="74"/>
                    <a:pt x="251" y="74"/>
                  </a:cubicBezTo>
                  <a:cubicBezTo>
                    <a:pt x="248" y="65"/>
                    <a:pt x="252" y="59"/>
                    <a:pt x="255" y="55"/>
                  </a:cubicBezTo>
                  <a:cubicBezTo>
                    <a:pt x="258" y="50"/>
                    <a:pt x="262" y="48"/>
                    <a:pt x="263" y="39"/>
                  </a:cubicBezTo>
                  <a:cubicBezTo>
                    <a:pt x="265" y="31"/>
                    <a:pt x="262" y="22"/>
                    <a:pt x="258" y="18"/>
                  </a:cubicBezTo>
                  <a:cubicBezTo>
                    <a:pt x="254" y="15"/>
                    <a:pt x="248" y="13"/>
                    <a:pt x="245" y="11"/>
                  </a:cubicBezTo>
                  <a:cubicBezTo>
                    <a:pt x="242" y="8"/>
                    <a:pt x="239" y="2"/>
                    <a:pt x="232" y="1"/>
                  </a:cubicBezTo>
                  <a:cubicBezTo>
                    <a:pt x="231" y="1"/>
                    <a:pt x="230" y="0"/>
                    <a:pt x="228" y="0"/>
                  </a:cubicBezTo>
                  <a:cubicBezTo>
                    <a:pt x="223" y="0"/>
                    <a:pt x="218" y="3"/>
                    <a:pt x="213" y="7"/>
                  </a:cubicBezTo>
                  <a:cubicBezTo>
                    <a:pt x="208" y="12"/>
                    <a:pt x="204" y="13"/>
                    <a:pt x="197" y="13"/>
                  </a:cubicBezTo>
                  <a:cubicBezTo>
                    <a:pt x="189" y="14"/>
                    <a:pt x="186" y="14"/>
                    <a:pt x="182" y="27"/>
                  </a:cubicBezTo>
                  <a:cubicBezTo>
                    <a:pt x="179" y="40"/>
                    <a:pt x="178" y="43"/>
                    <a:pt x="168" y="49"/>
                  </a:cubicBezTo>
                  <a:cubicBezTo>
                    <a:pt x="159" y="55"/>
                    <a:pt x="147" y="59"/>
                    <a:pt x="133" y="59"/>
                  </a:cubicBezTo>
                  <a:cubicBezTo>
                    <a:pt x="126" y="59"/>
                    <a:pt x="117" y="58"/>
                    <a:pt x="108" y="55"/>
                  </a:cubicBezTo>
                  <a:cubicBezTo>
                    <a:pt x="83" y="47"/>
                    <a:pt x="85" y="32"/>
                    <a:pt x="83" y="25"/>
                  </a:cubicBezTo>
                  <a:cubicBezTo>
                    <a:pt x="80" y="17"/>
                    <a:pt x="77" y="13"/>
                    <a:pt x="67" y="13"/>
                  </a:cubicBezTo>
                  <a:cubicBezTo>
                    <a:pt x="58" y="12"/>
                    <a:pt x="57" y="12"/>
                    <a:pt x="49" y="5"/>
                  </a:cubicBezTo>
                  <a:cubicBezTo>
                    <a:pt x="44" y="2"/>
                    <a:pt x="40" y="0"/>
                    <a:pt x="36" y="0"/>
                  </a:cubicBezTo>
                </a:path>
              </a:pathLst>
            </a:custGeom>
            <a:solidFill>
              <a:srgbClr val="C24B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8" name="Freeform 8571">
              <a:extLst>
                <a:ext uri="{FF2B5EF4-FFF2-40B4-BE49-F238E27FC236}">
                  <a16:creationId xmlns:a16="http://schemas.microsoft.com/office/drawing/2014/main" id="{285EDAF5-87C6-4640-BE33-CFA8377E087C}"/>
                </a:ext>
              </a:extLst>
            </p:cNvPr>
            <p:cNvSpPr>
              <a:spLocks/>
            </p:cNvSpPr>
            <p:nvPr/>
          </p:nvSpPr>
          <p:spPr bwMode="auto">
            <a:xfrm>
              <a:off x="5781675" y="3933825"/>
              <a:ext cx="142875" cy="196850"/>
            </a:xfrm>
            <a:custGeom>
              <a:avLst/>
              <a:gdLst>
                <a:gd name="T0" fmla="*/ 29 w 121"/>
                <a:gd name="T1" fmla="*/ 0 h 166"/>
                <a:gd name="T2" fmla="*/ 28 w 121"/>
                <a:gd name="T3" fmla="*/ 0 h 166"/>
                <a:gd name="T4" fmla="*/ 28 w 121"/>
                <a:gd name="T5" fmla="*/ 0 h 166"/>
                <a:gd name="T6" fmla="*/ 28 w 121"/>
                <a:gd name="T7" fmla="*/ 0 h 166"/>
                <a:gd name="T8" fmla="*/ 14 w 121"/>
                <a:gd name="T9" fmla="*/ 4 h 166"/>
                <a:gd name="T10" fmla="*/ 4 w 121"/>
                <a:gd name="T11" fmla="*/ 14 h 166"/>
                <a:gd name="T12" fmla="*/ 4 w 121"/>
                <a:gd name="T13" fmla="*/ 15 h 166"/>
                <a:gd name="T14" fmla="*/ 4 w 121"/>
                <a:gd name="T15" fmla="*/ 15 h 166"/>
                <a:gd name="T16" fmla="*/ 4 w 121"/>
                <a:gd name="T17" fmla="*/ 15 h 166"/>
                <a:gd name="T18" fmla="*/ 5 w 121"/>
                <a:gd name="T19" fmla="*/ 33 h 166"/>
                <a:gd name="T20" fmla="*/ 19 w 121"/>
                <a:gd name="T21" fmla="*/ 42 h 166"/>
                <a:gd name="T22" fmla="*/ 28 w 121"/>
                <a:gd name="T23" fmla="*/ 43 h 166"/>
                <a:gd name="T24" fmla="*/ 34 w 121"/>
                <a:gd name="T25" fmla="*/ 42 h 166"/>
                <a:gd name="T26" fmla="*/ 33 w 121"/>
                <a:gd name="T27" fmla="*/ 42 h 166"/>
                <a:gd name="T28" fmla="*/ 19 w 121"/>
                <a:gd name="T29" fmla="*/ 42 h 166"/>
                <a:gd name="T30" fmla="*/ 28 w 121"/>
                <a:gd name="T31" fmla="*/ 0 h 166"/>
                <a:gd name="T32" fmla="*/ 37 w 121"/>
                <a:gd name="T33" fmla="*/ 4 h 166"/>
                <a:gd name="T34" fmla="*/ 47 w 121"/>
                <a:gd name="T35" fmla="*/ 7 h 166"/>
                <a:gd name="T36" fmla="*/ 65 w 121"/>
                <a:gd name="T37" fmla="*/ 14 h 166"/>
                <a:gd name="T38" fmla="*/ 102 w 121"/>
                <a:gd name="T39" fmla="*/ 64 h 166"/>
                <a:gd name="T40" fmla="*/ 119 w 121"/>
                <a:gd name="T41" fmla="*/ 104 h 166"/>
                <a:gd name="T42" fmla="*/ 119 w 121"/>
                <a:gd name="T43" fmla="*/ 117 h 166"/>
                <a:gd name="T44" fmla="*/ 119 w 121"/>
                <a:gd name="T45" fmla="*/ 127 h 166"/>
                <a:gd name="T46" fmla="*/ 119 w 121"/>
                <a:gd name="T47" fmla="*/ 133 h 166"/>
                <a:gd name="T48" fmla="*/ 119 w 121"/>
                <a:gd name="T49" fmla="*/ 139 h 166"/>
                <a:gd name="T50" fmla="*/ 115 w 121"/>
                <a:gd name="T51" fmla="*/ 151 h 166"/>
                <a:gd name="T52" fmla="*/ 105 w 121"/>
                <a:gd name="T53" fmla="*/ 140 h 166"/>
                <a:gd name="T54" fmla="*/ 101 w 121"/>
                <a:gd name="T55" fmla="*/ 139 h 166"/>
                <a:gd name="T56" fmla="*/ 105 w 121"/>
                <a:gd name="T57" fmla="*/ 159 h 166"/>
                <a:gd name="T58" fmla="*/ 109 w 121"/>
                <a:gd name="T59" fmla="*/ 166 h 166"/>
                <a:gd name="T60" fmla="*/ 108 w 121"/>
                <a:gd name="T61" fmla="*/ 164 h 166"/>
                <a:gd name="T62" fmla="*/ 105 w 121"/>
                <a:gd name="T63" fmla="*/ 160 h 166"/>
                <a:gd name="T64" fmla="*/ 106 w 121"/>
                <a:gd name="T65" fmla="*/ 158 h 166"/>
                <a:gd name="T66" fmla="*/ 105 w 121"/>
                <a:gd name="T67" fmla="*/ 152 h 166"/>
                <a:gd name="T68" fmla="*/ 102 w 121"/>
                <a:gd name="T69" fmla="*/ 139 h 166"/>
                <a:gd name="T70" fmla="*/ 105 w 121"/>
                <a:gd name="T71" fmla="*/ 140 h 166"/>
                <a:gd name="T72" fmla="*/ 115 w 121"/>
                <a:gd name="T73" fmla="*/ 151 h 166"/>
                <a:gd name="T74" fmla="*/ 115 w 121"/>
                <a:gd name="T75" fmla="*/ 151 h 166"/>
                <a:gd name="T76" fmla="*/ 118 w 121"/>
                <a:gd name="T77" fmla="*/ 150 h 166"/>
                <a:gd name="T78" fmla="*/ 120 w 121"/>
                <a:gd name="T79" fmla="*/ 144 h 166"/>
                <a:gd name="T80" fmla="*/ 120 w 121"/>
                <a:gd name="T81" fmla="*/ 140 h 166"/>
                <a:gd name="T82" fmla="*/ 120 w 121"/>
                <a:gd name="T83" fmla="*/ 138 h 166"/>
                <a:gd name="T84" fmla="*/ 119 w 121"/>
                <a:gd name="T85" fmla="*/ 134 h 166"/>
                <a:gd name="T86" fmla="*/ 120 w 121"/>
                <a:gd name="T87" fmla="*/ 133 h 166"/>
                <a:gd name="T88" fmla="*/ 119 w 121"/>
                <a:gd name="T89" fmla="*/ 131 h 166"/>
                <a:gd name="T90" fmla="*/ 119 w 121"/>
                <a:gd name="T91" fmla="*/ 129 h 166"/>
                <a:gd name="T92" fmla="*/ 119 w 121"/>
                <a:gd name="T93" fmla="*/ 127 h 166"/>
                <a:gd name="T94" fmla="*/ 119 w 121"/>
                <a:gd name="T95" fmla="*/ 122 h 166"/>
                <a:gd name="T96" fmla="*/ 119 w 121"/>
                <a:gd name="T97" fmla="*/ 117 h 166"/>
                <a:gd name="T98" fmla="*/ 120 w 121"/>
                <a:gd name="T99" fmla="*/ 114 h 166"/>
                <a:gd name="T100" fmla="*/ 117 w 121"/>
                <a:gd name="T101" fmla="*/ 107 h 166"/>
                <a:gd name="T102" fmla="*/ 119 w 121"/>
                <a:gd name="T103" fmla="*/ 104 h 166"/>
                <a:gd name="T104" fmla="*/ 113 w 121"/>
                <a:gd name="T105" fmla="*/ 89 h 166"/>
                <a:gd name="T106" fmla="*/ 103 w 121"/>
                <a:gd name="T107" fmla="*/ 64 h 166"/>
                <a:gd name="T108" fmla="*/ 67 w 121"/>
                <a:gd name="T109" fmla="*/ 19 h 166"/>
                <a:gd name="T110" fmla="*/ 53 w 121"/>
                <a:gd name="T111" fmla="*/ 6 h 166"/>
                <a:gd name="T112" fmla="*/ 47 w 121"/>
                <a:gd name="T113" fmla="*/ 6 h 166"/>
                <a:gd name="T114" fmla="*/ 43 w 121"/>
                <a:gd name="T115" fmla="*/ 7 h 166"/>
                <a:gd name="T116" fmla="*/ 36 w 121"/>
                <a:gd name="T117" fmla="*/ 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1" h="166">
                  <a:moveTo>
                    <a:pt x="29" y="0"/>
                  </a:moveTo>
                  <a:cubicBezTo>
                    <a:pt x="29" y="0"/>
                    <a:pt x="29" y="0"/>
                    <a:pt x="29" y="0"/>
                  </a:cubicBezTo>
                  <a:cubicBezTo>
                    <a:pt x="29" y="0"/>
                    <a:pt x="29"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5" y="0"/>
                    <a:pt x="21" y="1"/>
                    <a:pt x="18" y="2"/>
                  </a:cubicBezTo>
                  <a:cubicBezTo>
                    <a:pt x="17" y="3"/>
                    <a:pt x="16" y="3"/>
                    <a:pt x="14" y="4"/>
                  </a:cubicBezTo>
                  <a:cubicBezTo>
                    <a:pt x="9" y="7"/>
                    <a:pt x="6" y="11"/>
                    <a:pt x="4" y="14"/>
                  </a:cubicBezTo>
                  <a:cubicBezTo>
                    <a:pt x="4" y="14"/>
                    <a:pt x="4" y="14"/>
                    <a:pt x="4" y="14"/>
                  </a:cubicBezTo>
                  <a:cubicBezTo>
                    <a:pt x="4" y="14"/>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3" y="18"/>
                    <a:pt x="3" y="20"/>
                    <a:pt x="3" y="23"/>
                  </a:cubicBezTo>
                  <a:cubicBezTo>
                    <a:pt x="3" y="27"/>
                    <a:pt x="3" y="30"/>
                    <a:pt x="5" y="33"/>
                  </a:cubicBezTo>
                  <a:cubicBezTo>
                    <a:pt x="8" y="38"/>
                    <a:pt x="13" y="41"/>
                    <a:pt x="19" y="42"/>
                  </a:cubicBezTo>
                  <a:cubicBezTo>
                    <a:pt x="19" y="42"/>
                    <a:pt x="19" y="42"/>
                    <a:pt x="19" y="42"/>
                  </a:cubicBezTo>
                  <a:cubicBezTo>
                    <a:pt x="22" y="42"/>
                    <a:pt x="25" y="43"/>
                    <a:pt x="27" y="43"/>
                  </a:cubicBezTo>
                  <a:cubicBezTo>
                    <a:pt x="27" y="43"/>
                    <a:pt x="28" y="43"/>
                    <a:pt x="28" y="43"/>
                  </a:cubicBezTo>
                  <a:cubicBezTo>
                    <a:pt x="30" y="43"/>
                    <a:pt x="31" y="42"/>
                    <a:pt x="33" y="42"/>
                  </a:cubicBezTo>
                  <a:cubicBezTo>
                    <a:pt x="33" y="42"/>
                    <a:pt x="33" y="42"/>
                    <a:pt x="34" y="42"/>
                  </a:cubicBezTo>
                  <a:cubicBezTo>
                    <a:pt x="33" y="42"/>
                    <a:pt x="33" y="42"/>
                    <a:pt x="32" y="42"/>
                  </a:cubicBezTo>
                  <a:cubicBezTo>
                    <a:pt x="33" y="42"/>
                    <a:pt x="33" y="42"/>
                    <a:pt x="33" y="42"/>
                  </a:cubicBezTo>
                  <a:cubicBezTo>
                    <a:pt x="31" y="42"/>
                    <a:pt x="29" y="42"/>
                    <a:pt x="27" y="42"/>
                  </a:cubicBezTo>
                  <a:cubicBezTo>
                    <a:pt x="25" y="42"/>
                    <a:pt x="22" y="42"/>
                    <a:pt x="19" y="42"/>
                  </a:cubicBezTo>
                  <a:cubicBezTo>
                    <a:pt x="5" y="39"/>
                    <a:pt x="0" y="26"/>
                    <a:pt x="4" y="15"/>
                  </a:cubicBezTo>
                  <a:cubicBezTo>
                    <a:pt x="7" y="6"/>
                    <a:pt x="20" y="0"/>
                    <a:pt x="28" y="0"/>
                  </a:cubicBezTo>
                  <a:cubicBezTo>
                    <a:pt x="29" y="0"/>
                    <a:pt x="29" y="0"/>
                    <a:pt x="29" y="0"/>
                  </a:cubicBezTo>
                  <a:cubicBezTo>
                    <a:pt x="33" y="0"/>
                    <a:pt x="35" y="2"/>
                    <a:pt x="37" y="4"/>
                  </a:cubicBezTo>
                  <a:cubicBezTo>
                    <a:pt x="38" y="6"/>
                    <a:pt x="39" y="7"/>
                    <a:pt x="43" y="7"/>
                  </a:cubicBezTo>
                  <a:cubicBezTo>
                    <a:pt x="44" y="7"/>
                    <a:pt x="46" y="7"/>
                    <a:pt x="47" y="7"/>
                  </a:cubicBezTo>
                  <a:cubicBezTo>
                    <a:pt x="49" y="6"/>
                    <a:pt x="51" y="6"/>
                    <a:pt x="53" y="6"/>
                  </a:cubicBezTo>
                  <a:cubicBezTo>
                    <a:pt x="58" y="6"/>
                    <a:pt x="63" y="8"/>
                    <a:pt x="65" y="14"/>
                  </a:cubicBezTo>
                  <a:cubicBezTo>
                    <a:pt x="68" y="21"/>
                    <a:pt x="65" y="32"/>
                    <a:pt x="80" y="39"/>
                  </a:cubicBezTo>
                  <a:cubicBezTo>
                    <a:pt x="93" y="46"/>
                    <a:pt x="100" y="50"/>
                    <a:pt x="102" y="64"/>
                  </a:cubicBezTo>
                  <a:cubicBezTo>
                    <a:pt x="105" y="77"/>
                    <a:pt x="103" y="79"/>
                    <a:pt x="113" y="89"/>
                  </a:cubicBezTo>
                  <a:cubicBezTo>
                    <a:pt x="119" y="96"/>
                    <a:pt x="121" y="101"/>
                    <a:pt x="119" y="104"/>
                  </a:cubicBezTo>
                  <a:cubicBezTo>
                    <a:pt x="117" y="106"/>
                    <a:pt x="116" y="107"/>
                    <a:pt x="119" y="110"/>
                  </a:cubicBezTo>
                  <a:cubicBezTo>
                    <a:pt x="121" y="114"/>
                    <a:pt x="120" y="115"/>
                    <a:pt x="119" y="117"/>
                  </a:cubicBezTo>
                  <a:cubicBezTo>
                    <a:pt x="118" y="118"/>
                    <a:pt x="118" y="119"/>
                    <a:pt x="119" y="122"/>
                  </a:cubicBezTo>
                  <a:cubicBezTo>
                    <a:pt x="120" y="124"/>
                    <a:pt x="119" y="125"/>
                    <a:pt x="119" y="127"/>
                  </a:cubicBezTo>
                  <a:cubicBezTo>
                    <a:pt x="118" y="129"/>
                    <a:pt x="118" y="129"/>
                    <a:pt x="119" y="131"/>
                  </a:cubicBezTo>
                  <a:cubicBezTo>
                    <a:pt x="120" y="132"/>
                    <a:pt x="120" y="132"/>
                    <a:pt x="119" y="133"/>
                  </a:cubicBezTo>
                  <a:cubicBezTo>
                    <a:pt x="119" y="134"/>
                    <a:pt x="119" y="135"/>
                    <a:pt x="119" y="136"/>
                  </a:cubicBezTo>
                  <a:cubicBezTo>
                    <a:pt x="120" y="137"/>
                    <a:pt x="120" y="138"/>
                    <a:pt x="119" y="139"/>
                  </a:cubicBezTo>
                  <a:cubicBezTo>
                    <a:pt x="119" y="140"/>
                    <a:pt x="120" y="140"/>
                    <a:pt x="120" y="144"/>
                  </a:cubicBezTo>
                  <a:cubicBezTo>
                    <a:pt x="120" y="147"/>
                    <a:pt x="119" y="151"/>
                    <a:pt x="115" y="151"/>
                  </a:cubicBezTo>
                  <a:cubicBezTo>
                    <a:pt x="115" y="151"/>
                    <a:pt x="114" y="151"/>
                    <a:pt x="114" y="151"/>
                  </a:cubicBezTo>
                  <a:cubicBezTo>
                    <a:pt x="109" y="150"/>
                    <a:pt x="107" y="145"/>
                    <a:pt x="105" y="140"/>
                  </a:cubicBezTo>
                  <a:cubicBezTo>
                    <a:pt x="105" y="137"/>
                    <a:pt x="104" y="135"/>
                    <a:pt x="103" y="135"/>
                  </a:cubicBezTo>
                  <a:cubicBezTo>
                    <a:pt x="102" y="135"/>
                    <a:pt x="102" y="137"/>
                    <a:pt x="101" y="139"/>
                  </a:cubicBezTo>
                  <a:cubicBezTo>
                    <a:pt x="101" y="145"/>
                    <a:pt x="101" y="149"/>
                    <a:pt x="105" y="152"/>
                  </a:cubicBezTo>
                  <a:cubicBezTo>
                    <a:pt x="109" y="156"/>
                    <a:pt x="106" y="157"/>
                    <a:pt x="105" y="159"/>
                  </a:cubicBezTo>
                  <a:cubicBezTo>
                    <a:pt x="104" y="161"/>
                    <a:pt x="106" y="162"/>
                    <a:pt x="107" y="164"/>
                  </a:cubicBezTo>
                  <a:cubicBezTo>
                    <a:pt x="108" y="165"/>
                    <a:pt x="108" y="165"/>
                    <a:pt x="109" y="166"/>
                  </a:cubicBezTo>
                  <a:cubicBezTo>
                    <a:pt x="109" y="166"/>
                    <a:pt x="109" y="166"/>
                    <a:pt x="109" y="166"/>
                  </a:cubicBezTo>
                  <a:cubicBezTo>
                    <a:pt x="109" y="165"/>
                    <a:pt x="108" y="164"/>
                    <a:pt x="108" y="164"/>
                  </a:cubicBezTo>
                  <a:cubicBezTo>
                    <a:pt x="107" y="163"/>
                    <a:pt x="107" y="163"/>
                    <a:pt x="106" y="162"/>
                  </a:cubicBezTo>
                  <a:cubicBezTo>
                    <a:pt x="106" y="162"/>
                    <a:pt x="105" y="161"/>
                    <a:pt x="105" y="160"/>
                  </a:cubicBezTo>
                  <a:cubicBezTo>
                    <a:pt x="105" y="160"/>
                    <a:pt x="105" y="160"/>
                    <a:pt x="105" y="159"/>
                  </a:cubicBezTo>
                  <a:cubicBezTo>
                    <a:pt x="106" y="159"/>
                    <a:pt x="106" y="159"/>
                    <a:pt x="106" y="158"/>
                  </a:cubicBezTo>
                  <a:cubicBezTo>
                    <a:pt x="107" y="158"/>
                    <a:pt x="107" y="157"/>
                    <a:pt x="107" y="156"/>
                  </a:cubicBezTo>
                  <a:cubicBezTo>
                    <a:pt x="107" y="155"/>
                    <a:pt x="106" y="154"/>
                    <a:pt x="105" y="152"/>
                  </a:cubicBezTo>
                  <a:cubicBezTo>
                    <a:pt x="102" y="149"/>
                    <a:pt x="101" y="147"/>
                    <a:pt x="101" y="144"/>
                  </a:cubicBezTo>
                  <a:cubicBezTo>
                    <a:pt x="101" y="142"/>
                    <a:pt x="101" y="141"/>
                    <a:pt x="102" y="139"/>
                  </a:cubicBezTo>
                  <a:cubicBezTo>
                    <a:pt x="102" y="137"/>
                    <a:pt x="102" y="136"/>
                    <a:pt x="103" y="136"/>
                  </a:cubicBezTo>
                  <a:cubicBezTo>
                    <a:pt x="103" y="136"/>
                    <a:pt x="104" y="137"/>
                    <a:pt x="105" y="140"/>
                  </a:cubicBezTo>
                  <a:cubicBezTo>
                    <a:pt x="106" y="144"/>
                    <a:pt x="108" y="150"/>
                    <a:pt x="114" y="151"/>
                  </a:cubicBezTo>
                  <a:cubicBezTo>
                    <a:pt x="114" y="151"/>
                    <a:pt x="115" y="151"/>
                    <a:pt x="115" y="151"/>
                  </a:cubicBezTo>
                  <a:cubicBezTo>
                    <a:pt x="115" y="151"/>
                    <a:pt x="115" y="151"/>
                    <a:pt x="115" y="151"/>
                  </a:cubicBezTo>
                  <a:cubicBezTo>
                    <a:pt x="115" y="151"/>
                    <a:pt x="115" y="151"/>
                    <a:pt x="115" y="151"/>
                  </a:cubicBezTo>
                  <a:cubicBezTo>
                    <a:pt x="117" y="151"/>
                    <a:pt x="118" y="151"/>
                    <a:pt x="118" y="150"/>
                  </a:cubicBezTo>
                  <a:cubicBezTo>
                    <a:pt x="118" y="150"/>
                    <a:pt x="118" y="150"/>
                    <a:pt x="118" y="150"/>
                  </a:cubicBezTo>
                  <a:cubicBezTo>
                    <a:pt x="120" y="148"/>
                    <a:pt x="120" y="146"/>
                    <a:pt x="120" y="144"/>
                  </a:cubicBezTo>
                  <a:cubicBezTo>
                    <a:pt x="120" y="144"/>
                    <a:pt x="120" y="144"/>
                    <a:pt x="120" y="144"/>
                  </a:cubicBezTo>
                  <a:cubicBezTo>
                    <a:pt x="120" y="142"/>
                    <a:pt x="120" y="141"/>
                    <a:pt x="120" y="141"/>
                  </a:cubicBezTo>
                  <a:cubicBezTo>
                    <a:pt x="120" y="140"/>
                    <a:pt x="120" y="140"/>
                    <a:pt x="120" y="140"/>
                  </a:cubicBezTo>
                  <a:cubicBezTo>
                    <a:pt x="120" y="140"/>
                    <a:pt x="120" y="140"/>
                    <a:pt x="120" y="139"/>
                  </a:cubicBezTo>
                  <a:cubicBezTo>
                    <a:pt x="120" y="139"/>
                    <a:pt x="120" y="138"/>
                    <a:pt x="120" y="138"/>
                  </a:cubicBezTo>
                  <a:cubicBezTo>
                    <a:pt x="120" y="137"/>
                    <a:pt x="120" y="137"/>
                    <a:pt x="120" y="136"/>
                  </a:cubicBezTo>
                  <a:cubicBezTo>
                    <a:pt x="119" y="135"/>
                    <a:pt x="119" y="135"/>
                    <a:pt x="119" y="134"/>
                  </a:cubicBezTo>
                  <a:cubicBezTo>
                    <a:pt x="119" y="134"/>
                    <a:pt x="119" y="134"/>
                    <a:pt x="120" y="133"/>
                  </a:cubicBezTo>
                  <a:cubicBezTo>
                    <a:pt x="120" y="133"/>
                    <a:pt x="120" y="133"/>
                    <a:pt x="120" y="133"/>
                  </a:cubicBezTo>
                  <a:cubicBezTo>
                    <a:pt x="120" y="133"/>
                    <a:pt x="120" y="133"/>
                    <a:pt x="120" y="132"/>
                  </a:cubicBezTo>
                  <a:cubicBezTo>
                    <a:pt x="120" y="132"/>
                    <a:pt x="120" y="131"/>
                    <a:pt x="119" y="131"/>
                  </a:cubicBezTo>
                  <a:cubicBezTo>
                    <a:pt x="119" y="130"/>
                    <a:pt x="119" y="130"/>
                    <a:pt x="119" y="130"/>
                  </a:cubicBezTo>
                  <a:cubicBezTo>
                    <a:pt x="119" y="130"/>
                    <a:pt x="119" y="129"/>
                    <a:pt x="119" y="129"/>
                  </a:cubicBezTo>
                  <a:cubicBezTo>
                    <a:pt x="119" y="128"/>
                    <a:pt x="119" y="128"/>
                    <a:pt x="119" y="127"/>
                  </a:cubicBezTo>
                  <a:cubicBezTo>
                    <a:pt x="119" y="127"/>
                    <a:pt x="119" y="127"/>
                    <a:pt x="119" y="127"/>
                  </a:cubicBezTo>
                  <a:cubicBezTo>
                    <a:pt x="120" y="126"/>
                    <a:pt x="120" y="125"/>
                    <a:pt x="120" y="124"/>
                  </a:cubicBezTo>
                  <a:cubicBezTo>
                    <a:pt x="120" y="124"/>
                    <a:pt x="120" y="123"/>
                    <a:pt x="119" y="122"/>
                  </a:cubicBezTo>
                  <a:cubicBezTo>
                    <a:pt x="118" y="120"/>
                    <a:pt x="118" y="120"/>
                    <a:pt x="118" y="119"/>
                  </a:cubicBezTo>
                  <a:cubicBezTo>
                    <a:pt x="118" y="118"/>
                    <a:pt x="118" y="118"/>
                    <a:pt x="119" y="117"/>
                  </a:cubicBezTo>
                  <a:cubicBezTo>
                    <a:pt x="119" y="116"/>
                    <a:pt x="119" y="116"/>
                    <a:pt x="119" y="116"/>
                  </a:cubicBezTo>
                  <a:cubicBezTo>
                    <a:pt x="120" y="115"/>
                    <a:pt x="120" y="115"/>
                    <a:pt x="120" y="114"/>
                  </a:cubicBezTo>
                  <a:cubicBezTo>
                    <a:pt x="120" y="113"/>
                    <a:pt x="120" y="112"/>
                    <a:pt x="119" y="110"/>
                  </a:cubicBezTo>
                  <a:cubicBezTo>
                    <a:pt x="118" y="109"/>
                    <a:pt x="117" y="108"/>
                    <a:pt x="117" y="107"/>
                  </a:cubicBezTo>
                  <a:cubicBezTo>
                    <a:pt x="117" y="106"/>
                    <a:pt x="118" y="106"/>
                    <a:pt x="119" y="104"/>
                  </a:cubicBezTo>
                  <a:cubicBezTo>
                    <a:pt x="119" y="104"/>
                    <a:pt x="119" y="104"/>
                    <a:pt x="119" y="104"/>
                  </a:cubicBezTo>
                  <a:cubicBezTo>
                    <a:pt x="120" y="103"/>
                    <a:pt x="120" y="102"/>
                    <a:pt x="120" y="101"/>
                  </a:cubicBezTo>
                  <a:cubicBezTo>
                    <a:pt x="120" y="98"/>
                    <a:pt x="118" y="94"/>
                    <a:pt x="113" y="89"/>
                  </a:cubicBezTo>
                  <a:cubicBezTo>
                    <a:pt x="105" y="81"/>
                    <a:pt x="105" y="78"/>
                    <a:pt x="104" y="71"/>
                  </a:cubicBezTo>
                  <a:cubicBezTo>
                    <a:pt x="104" y="69"/>
                    <a:pt x="103" y="66"/>
                    <a:pt x="103" y="64"/>
                  </a:cubicBezTo>
                  <a:cubicBezTo>
                    <a:pt x="100" y="50"/>
                    <a:pt x="94" y="46"/>
                    <a:pt x="80" y="39"/>
                  </a:cubicBezTo>
                  <a:cubicBezTo>
                    <a:pt x="69" y="33"/>
                    <a:pt x="68" y="26"/>
                    <a:pt x="67" y="19"/>
                  </a:cubicBezTo>
                  <a:cubicBezTo>
                    <a:pt x="66" y="17"/>
                    <a:pt x="66" y="15"/>
                    <a:pt x="66" y="13"/>
                  </a:cubicBezTo>
                  <a:cubicBezTo>
                    <a:pt x="64" y="8"/>
                    <a:pt x="59" y="6"/>
                    <a:pt x="53" y="6"/>
                  </a:cubicBezTo>
                  <a:cubicBezTo>
                    <a:pt x="51" y="6"/>
                    <a:pt x="49" y="6"/>
                    <a:pt x="47" y="6"/>
                  </a:cubicBezTo>
                  <a:cubicBezTo>
                    <a:pt x="47" y="6"/>
                    <a:pt x="47" y="6"/>
                    <a:pt x="47" y="6"/>
                  </a:cubicBezTo>
                  <a:cubicBezTo>
                    <a:pt x="46" y="7"/>
                    <a:pt x="44" y="7"/>
                    <a:pt x="43" y="7"/>
                  </a:cubicBezTo>
                  <a:cubicBezTo>
                    <a:pt x="43" y="7"/>
                    <a:pt x="43" y="7"/>
                    <a:pt x="43" y="7"/>
                  </a:cubicBezTo>
                  <a:cubicBezTo>
                    <a:pt x="40" y="7"/>
                    <a:pt x="38" y="6"/>
                    <a:pt x="37" y="4"/>
                  </a:cubicBezTo>
                  <a:cubicBezTo>
                    <a:pt x="36" y="4"/>
                    <a:pt x="36" y="4"/>
                    <a:pt x="36" y="4"/>
                  </a:cubicBezTo>
                  <a:cubicBezTo>
                    <a:pt x="35" y="2"/>
                    <a:pt x="33" y="0"/>
                    <a:pt x="29" y="0"/>
                  </a:cubicBezTo>
                </a:path>
              </a:pathLst>
            </a:custGeom>
            <a:solidFill>
              <a:srgbClr val="C24B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9" name="Freeform 8572">
              <a:extLst>
                <a:ext uri="{FF2B5EF4-FFF2-40B4-BE49-F238E27FC236}">
                  <a16:creationId xmlns:a16="http://schemas.microsoft.com/office/drawing/2014/main" id="{4B4C2F62-CF80-4CD8-921F-C4AE96FCEFEF}"/>
                </a:ext>
              </a:extLst>
            </p:cNvPr>
            <p:cNvSpPr>
              <a:spLocks/>
            </p:cNvSpPr>
            <p:nvPr/>
          </p:nvSpPr>
          <p:spPr bwMode="auto">
            <a:xfrm>
              <a:off x="5926138" y="3933825"/>
              <a:ext cx="144463" cy="242888"/>
            </a:xfrm>
            <a:custGeom>
              <a:avLst/>
              <a:gdLst>
                <a:gd name="T0" fmla="*/ 78 w 121"/>
                <a:gd name="T1" fmla="*/ 7 h 204"/>
                <a:gd name="T2" fmla="*/ 67 w 121"/>
                <a:gd name="T3" fmla="*/ 5 h 204"/>
                <a:gd name="T4" fmla="*/ 50 w 121"/>
                <a:gd name="T5" fmla="*/ 32 h 204"/>
                <a:gd name="T6" fmla="*/ 8 w 121"/>
                <a:gd name="T7" fmla="*/ 89 h 204"/>
                <a:gd name="T8" fmla="*/ 2 w 121"/>
                <a:gd name="T9" fmla="*/ 104 h 204"/>
                <a:gd name="T10" fmla="*/ 3 w 121"/>
                <a:gd name="T11" fmla="*/ 110 h 204"/>
                <a:gd name="T12" fmla="*/ 2 w 121"/>
                <a:gd name="T13" fmla="*/ 116 h 204"/>
                <a:gd name="T14" fmla="*/ 1 w 121"/>
                <a:gd name="T15" fmla="*/ 125 h 204"/>
                <a:gd name="T16" fmla="*/ 2 w 121"/>
                <a:gd name="T17" fmla="*/ 129 h 204"/>
                <a:gd name="T18" fmla="*/ 1 w 121"/>
                <a:gd name="T19" fmla="*/ 133 h 204"/>
                <a:gd name="T20" fmla="*/ 1 w 121"/>
                <a:gd name="T21" fmla="*/ 136 h 204"/>
                <a:gd name="T22" fmla="*/ 2 w 121"/>
                <a:gd name="T23" fmla="*/ 140 h 204"/>
                <a:gd name="T24" fmla="*/ 2 w 121"/>
                <a:gd name="T25" fmla="*/ 149 h 204"/>
                <a:gd name="T26" fmla="*/ 16 w 121"/>
                <a:gd name="T27" fmla="*/ 139 h 204"/>
                <a:gd name="T28" fmla="*/ 20 w 121"/>
                <a:gd name="T29" fmla="*/ 143 h 204"/>
                <a:gd name="T30" fmla="*/ 15 w 121"/>
                <a:gd name="T31" fmla="*/ 157 h 204"/>
                <a:gd name="T32" fmla="*/ 15 w 121"/>
                <a:gd name="T33" fmla="*/ 162 h 204"/>
                <a:gd name="T34" fmla="*/ 13 w 121"/>
                <a:gd name="T35" fmla="*/ 169 h 204"/>
                <a:gd name="T36" fmla="*/ 8 w 121"/>
                <a:gd name="T37" fmla="*/ 177 h 204"/>
                <a:gd name="T38" fmla="*/ 8 w 121"/>
                <a:gd name="T39" fmla="*/ 183 h 204"/>
                <a:gd name="T40" fmla="*/ 7 w 121"/>
                <a:gd name="T41" fmla="*/ 186 h 204"/>
                <a:gd name="T42" fmla="*/ 9 w 121"/>
                <a:gd name="T43" fmla="*/ 189 h 204"/>
                <a:gd name="T44" fmla="*/ 6 w 121"/>
                <a:gd name="T45" fmla="*/ 193 h 204"/>
                <a:gd name="T46" fmla="*/ 8 w 121"/>
                <a:gd name="T47" fmla="*/ 196 h 204"/>
                <a:gd name="T48" fmla="*/ 7 w 121"/>
                <a:gd name="T49" fmla="*/ 199 h 204"/>
                <a:gd name="T50" fmla="*/ 9 w 121"/>
                <a:gd name="T51" fmla="*/ 202 h 204"/>
                <a:gd name="T52" fmla="*/ 9 w 121"/>
                <a:gd name="T53" fmla="*/ 202 h 204"/>
                <a:gd name="T54" fmla="*/ 9 w 121"/>
                <a:gd name="T55" fmla="*/ 204 h 204"/>
                <a:gd name="T56" fmla="*/ 7 w 121"/>
                <a:gd name="T57" fmla="*/ 195 h 204"/>
                <a:gd name="T58" fmla="*/ 8 w 121"/>
                <a:gd name="T59" fmla="*/ 183 h 204"/>
                <a:gd name="T60" fmla="*/ 13 w 121"/>
                <a:gd name="T61" fmla="*/ 167 h 204"/>
                <a:gd name="T62" fmla="*/ 17 w 121"/>
                <a:gd name="T63" fmla="*/ 152 h 204"/>
                <a:gd name="T64" fmla="*/ 16 w 121"/>
                <a:gd name="T65" fmla="*/ 139 h 204"/>
                <a:gd name="T66" fmla="*/ 2 w 121"/>
                <a:gd name="T67" fmla="*/ 136 h 204"/>
                <a:gd name="T68" fmla="*/ 3 w 121"/>
                <a:gd name="T69" fmla="*/ 121 h 204"/>
                <a:gd name="T70" fmla="*/ 2 w 121"/>
                <a:gd name="T71" fmla="*/ 104 h 204"/>
                <a:gd name="T72" fmla="*/ 39 w 121"/>
                <a:gd name="T73" fmla="*/ 40 h 204"/>
                <a:gd name="T74" fmla="*/ 68 w 121"/>
                <a:gd name="T75" fmla="*/ 6 h 204"/>
                <a:gd name="T76" fmla="*/ 93 w 121"/>
                <a:gd name="T77" fmla="*/ 1 h 204"/>
                <a:gd name="T78" fmla="*/ 94 w 121"/>
                <a:gd name="T79" fmla="*/ 42 h 204"/>
                <a:gd name="T80" fmla="*/ 88 w 121"/>
                <a:gd name="T81" fmla="*/ 42 h 204"/>
                <a:gd name="T82" fmla="*/ 90 w 121"/>
                <a:gd name="T83" fmla="*/ 42 h 204"/>
                <a:gd name="T84" fmla="*/ 93 w 121"/>
                <a:gd name="T85" fmla="*/ 42 h 204"/>
                <a:gd name="T86" fmla="*/ 94 w 121"/>
                <a:gd name="T87" fmla="*/ 42 h 204"/>
                <a:gd name="T88" fmla="*/ 113 w 121"/>
                <a:gd name="T89" fmla="*/ 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1" h="204">
                  <a:moveTo>
                    <a:pt x="93" y="0"/>
                  </a:moveTo>
                  <a:cubicBezTo>
                    <a:pt x="90" y="0"/>
                    <a:pt x="87" y="1"/>
                    <a:pt x="85" y="3"/>
                  </a:cubicBezTo>
                  <a:cubicBezTo>
                    <a:pt x="83" y="6"/>
                    <a:pt x="81" y="7"/>
                    <a:pt x="78" y="7"/>
                  </a:cubicBezTo>
                  <a:cubicBezTo>
                    <a:pt x="76" y="7"/>
                    <a:pt x="75" y="7"/>
                    <a:pt x="73" y="6"/>
                  </a:cubicBezTo>
                  <a:cubicBezTo>
                    <a:pt x="71" y="6"/>
                    <a:pt x="70" y="6"/>
                    <a:pt x="68" y="5"/>
                  </a:cubicBezTo>
                  <a:cubicBezTo>
                    <a:pt x="67" y="5"/>
                    <a:pt x="67" y="5"/>
                    <a:pt x="67" y="5"/>
                  </a:cubicBezTo>
                  <a:cubicBezTo>
                    <a:pt x="62" y="5"/>
                    <a:pt x="57" y="7"/>
                    <a:pt x="54" y="19"/>
                  </a:cubicBezTo>
                  <a:cubicBezTo>
                    <a:pt x="54" y="19"/>
                    <a:pt x="54" y="19"/>
                    <a:pt x="54" y="19"/>
                  </a:cubicBezTo>
                  <a:cubicBezTo>
                    <a:pt x="53" y="25"/>
                    <a:pt x="52" y="29"/>
                    <a:pt x="50" y="32"/>
                  </a:cubicBezTo>
                  <a:cubicBezTo>
                    <a:pt x="48" y="35"/>
                    <a:pt x="45" y="37"/>
                    <a:pt x="39" y="40"/>
                  </a:cubicBezTo>
                  <a:cubicBezTo>
                    <a:pt x="20" y="50"/>
                    <a:pt x="19" y="56"/>
                    <a:pt x="17" y="70"/>
                  </a:cubicBezTo>
                  <a:cubicBezTo>
                    <a:pt x="16" y="81"/>
                    <a:pt x="12" y="85"/>
                    <a:pt x="8" y="89"/>
                  </a:cubicBezTo>
                  <a:cubicBezTo>
                    <a:pt x="7" y="90"/>
                    <a:pt x="6" y="91"/>
                    <a:pt x="5" y="93"/>
                  </a:cubicBezTo>
                  <a:cubicBezTo>
                    <a:pt x="2" y="96"/>
                    <a:pt x="1" y="99"/>
                    <a:pt x="1" y="101"/>
                  </a:cubicBezTo>
                  <a:cubicBezTo>
                    <a:pt x="1" y="102"/>
                    <a:pt x="1" y="103"/>
                    <a:pt x="2" y="104"/>
                  </a:cubicBezTo>
                  <a:cubicBezTo>
                    <a:pt x="3" y="106"/>
                    <a:pt x="4" y="107"/>
                    <a:pt x="4" y="107"/>
                  </a:cubicBezTo>
                  <a:cubicBezTo>
                    <a:pt x="4" y="108"/>
                    <a:pt x="4" y="108"/>
                    <a:pt x="4" y="108"/>
                  </a:cubicBezTo>
                  <a:cubicBezTo>
                    <a:pt x="3" y="109"/>
                    <a:pt x="3" y="109"/>
                    <a:pt x="3" y="110"/>
                  </a:cubicBezTo>
                  <a:cubicBezTo>
                    <a:pt x="2" y="111"/>
                    <a:pt x="1" y="112"/>
                    <a:pt x="1" y="113"/>
                  </a:cubicBezTo>
                  <a:cubicBezTo>
                    <a:pt x="1" y="114"/>
                    <a:pt x="1" y="114"/>
                    <a:pt x="1" y="114"/>
                  </a:cubicBezTo>
                  <a:cubicBezTo>
                    <a:pt x="1" y="115"/>
                    <a:pt x="2" y="115"/>
                    <a:pt x="2" y="116"/>
                  </a:cubicBezTo>
                  <a:cubicBezTo>
                    <a:pt x="2" y="117"/>
                    <a:pt x="3" y="118"/>
                    <a:pt x="3" y="119"/>
                  </a:cubicBezTo>
                  <a:cubicBezTo>
                    <a:pt x="3" y="119"/>
                    <a:pt x="3" y="120"/>
                    <a:pt x="2" y="121"/>
                  </a:cubicBezTo>
                  <a:cubicBezTo>
                    <a:pt x="2" y="122"/>
                    <a:pt x="1" y="124"/>
                    <a:pt x="1" y="125"/>
                  </a:cubicBezTo>
                  <a:cubicBezTo>
                    <a:pt x="1" y="126"/>
                    <a:pt x="2" y="127"/>
                    <a:pt x="2" y="127"/>
                  </a:cubicBezTo>
                  <a:cubicBezTo>
                    <a:pt x="2" y="128"/>
                    <a:pt x="2" y="128"/>
                    <a:pt x="2" y="129"/>
                  </a:cubicBezTo>
                  <a:cubicBezTo>
                    <a:pt x="2" y="129"/>
                    <a:pt x="2" y="129"/>
                    <a:pt x="2" y="129"/>
                  </a:cubicBezTo>
                  <a:cubicBezTo>
                    <a:pt x="2" y="130"/>
                    <a:pt x="2" y="130"/>
                    <a:pt x="1" y="131"/>
                  </a:cubicBezTo>
                  <a:cubicBezTo>
                    <a:pt x="1" y="131"/>
                    <a:pt x="1" y="131"/>
                    <a:pt x="1" y="132"/>
                  </a:cubicBezTo>
                  <a:cubicBezTo>
                    <a:pt x="1" y="132"/>
                    <a:pt x="1" y="132"/>
                    <a:pt x="1" y="133"/>
                  </a:cubicBezTo>
                  <a:cubicBezTo>
                    <a:pt x="1" y="133"/>
                    <a:pt x="1" y="133"/>
                    <a:pt x="1" y="133"/>
                  </a:cubicBezTo>
                  <a:cubicBezTo>
                    <a:pt x="2" y="134"/>
                    <a:pt x="2" y="134"/>
                    <a:pt x="2" y="134"/>
                  </a:cubicBezTo>
                  <a:cubicBezTo>
                    <a:pt x="2" y="134"/>
                    <a:pt x="2" y="135"/>
                    <a:pt x="1" y="136"/>
                  </a:cubicBezTo>
                  <a:cubicBezTo>
                    <a:pt x="1" y="136"/>
                    <a:pt x="1" y="137"/>
                    <a:pt x="1" y="137"/>
                  </a:cubicBezTo>
                  <a:cubicBezTo>
                    <a:pt x="1" y="138"/>
                    <a:pt x="1" y="138"/>
                    <a:pt x="1" y="139"/>
                  </a:cubicBezTo>
                  <a:cubicBezTo>
                    <a:pt x="1" y="139"/>
                    <a:pt x="2" y="140"/>
                    <a:pt x="2" y="140"/>
                  </a:cubicBezTo>
                  <a:cubicBezTo>
                    <a:pt x="2" y="140"/>
                    <a:pt x="1" y="141"/>
                    <a:pt x="1" y="141"/>
                  </a:cubicBezTo>
                  <a:cubicBezTo>
                    <a:pt x="1" y="142"/>
                    <a:pt x="1" y="144"/>
                    <a:pt x="1" y="145"/>
                  </a:cubicBezTo>
                  <a:cubicBezTo>
                    <a:pt x="1" y="146"/>
                    <a:pt x="1" y="148"/>
                    <a:pt x="2" y="149"/>
                  </a:cubicBezTo>
                  <a:cubicBezTo>
                    <a:pt x="3" y="150"/>
                    <a:pt x="4" y="151"/>
                    <a:pt x="6" y="151"/>
                  </a:cubicBezTo>
                  <a:cubicBezTo>
                    <a:pt x="14" y="151"/>
                    <a:pt x="15" y="145"/>
                    <a:pt x="16" y="141"/>
                  </a:cubicBezTo>
                  <a:cubicBezTo>
                    <a:pt x="16" y="140"/>
                    <a:pt x="16" y="139"/>
                    <a:pt x="16" y="139"/>
                  </a:cubicBezTo>
                  <a:cubicBezTo>
                    <a:pt x="17" y="137"/>
                    <a:pt x="18" y="136"/>
                    <a:pt x="18" y="136"/>
                  </a:cubicBezTo>
                  <a:cubicBezTo>
                    <a:pt x="18" y="136"/>
                    <a:pt x="19" y="136"/>
                    <a:pt x="19" y="140"/>
                  </a:cubicBezTo>
                  <a:cubicBezTo>
                    <a:pt x="20" y="141"/>
                    <a:pt x="20" y="142"/>
                    <a:pt x="20" y="143"/>
                  </a:cubicBezTo>
                  <a:cubicBezTo>
                    <a:pt x="20" y="147"/>
                    <a:pt x="19" y="150"/>
                    <a:pt x="17" y="152"/>
                  </a:cubicBezTo>
                  <a:cubicBezTo>
                    <a:pt x="15" y="153"/>
                    <a:pt x="14" y="154"/>
                    <a:pt x="14" y="155"/>
                  </a:cubicBezTo>
                  <a:cubicBezTo>
                    <a:pt x="14" y="156"/>
                    <a:pt x="15" y="156"/>
                    <a:pt x="15" y="157"/>
                  </a:cubicBezTo>
                  <a:cubicBezTo>
                    <a:pt x="15" y="158"/>
                    <a:pt x="15" y="158"/>
                    <a:pt x="15" y="158"/>
                  </a:cubicBezTo>
                  <a:cubicBezTo>
                    <a:pt x="16" y="159"/>
                    <a:pt x="16" y="159"/>
                    <a:pt x="16" y="160"/>
                  </a:cubicBezTo>
                  <a:cubicBezTo>
                    <a:pt x="16" y="161"/>
                    <a:pt x="16" y="161"/>
                    <a:pt x="15" y="162"/>
                  </a:cubicBezTo>
                  <a:cubicBezTo>
                    <a:pt x="13" y="164"/>
                    <a:pt x="12" y="165"/>
                    <a:pt x="12" y="166"/>
                  </a:cubicBezTo>
                  <a:cubicBezTo>
                    <a:pt x="12" y="166"/>
                    <a:pt x="12" y="167"/>
                    <a:pt x="13" y="167"/>
                  </a:cubicBezTo>
                  <a:cubicBezTo>
                    <a:pt x="13" y="168"/>
                    <a:pt x="13" y="168"/>
                    <a:pt x="13" y="169"/>
                  </a:cubicBezTo>
                  <a:cubicBezTo>
                    <a:pt x="13" y="170"/>
                    <a:pt x="12" y="171"/>
                    <a:pt x="11" y="172"/>
                  </a:cubicBezTo>
                  <a:cubicBezTo>
                    <a:pt x="9" y="174"/>
                    <a:pt x="8" y="175"/>
                    <a:pt x="8" y="176"/>
                  </a:cubicBezTo>
                  <a:cubicBezTo>
                    <a:pt x="8" y="176"/>
                    <a:pt x="8" y="177"/>
                    <a:pt x="8" y="177"/>
                  </a:cubicBezTo>
                  <a:cubicBezTo>
                    <a:pt x="9" y="178"/>
                    <a:pt x="9" y="179"/>
                    <a:pt x="9" y="180"/>
                  </a:cubicBezTo>
                  <a:cubicBezTo>
                    <a:pt x="9" y="181"/>
                    <a:pt x="9" y="182"/>
                    <a:pt x="8" y="182"/>
                  </a:cubicBezTo>
                  <a:cubicBezTo>
                    <a:pt x="8" y="183"/>
                    <a:pt x="8" y="183"/>
                    <a:pt x="8" y="183"/>
                  </a:cubicBezTo>
                  <a:cubicBezTo>
                    <a:pt x="7" y="184"/>
                    <a:pt x="7" y="184"/>
                    <a:pt x="7" y="185"/>
                  </a:cubicBezTo>
                  <a:cubicBezTo>
                    <a:pt x="7" y="185"/>
                    <a:pt x="7" y="185"/>
                    <a:pt x="7" y="185"/>
                  </a:cubicBezTo>
                  <a:cubicBezTo>
                    <a:pt x="7" y="185"/>
                    <a:pt x="7" y="185"/>
                    <a:pt x="7" y="186"/>
                  </a:cubicBezTo>
                  <a:cubicBezTo>
                    <a:pt x="7" y="186"/>
                    <a:pt x="7" y="187"/>
                    <a:pt x="7" y="187"/>
                  </a:cubicBezTo>
                  <a:cubicBezTo>
                    <a:pt x="8" y="188"/>
                    <a:pt x="9" y="188"/>
                    <a:pt x="9" y="189"/>
                  </a:cubicBezTo>
                  <a:cubicBezTo>
                    <a:pt x="9" y="189"/>
                    <a:pt x="9" y="189"/>
                    <a:pt x="9" y="189"/>
                  </a:cubicBezTo>
                  <a:cubicBezTo>
                    <a:pt x="9" y="189"/>
                    <a:pt x="8" y="190"/>
                    <a:pt x="8" y="190"/>
                  </a:cubicBezTo>
                  <a:cubicBezTo>
                    <a:pt x="7" y="191"/>
                    <a:pt x="6" y="192"/>
                    <a:pt x="6" y="193"/>
                  </a:cubicBezTo>
                  <a:cubicBezTo>
                    <a:pt x="6" y="193"/>
                    <a:pt x="6" y="193"/>
                    <a:pt x="6" y="193"/>
                  </a:cubicBezTo>
                  <a:cubicBezTo>
                    <a:pt x="6" y="194"/>
                    <a:pt x="6" y="194"/>
                    <a:pt x="7" y="195"/>
                  </a:cubicBezTo>
                  <a:cubicBezTo>
                    <a:pt x="7" y="196"/>
                    <a:pt x="7" y="196"/>
                    <a:pt x="7" y="196"/>
                  </a:cubicBezTo>
                  <a:cubicBezTo>
                    <a:pt x="8" y="196"/>
                    <a:pt x="8" y="196"/>
                    <a:pt x="8" y="196"/>
                  </a:cubicBezTo>
                  <a:cubicBezTo>
                    <a:pt x="8" y="196"/>
                    <a:pt x="8" y="196"/>
                    <a:pt x="8" y="196"/>
                  </a:cubicBezTo>
                  <a:cubicBezTo>
                    <a:pt x="8" y="197"/>
                    <a:pt x="8" y="197"/>
                    <a:pt x="8" y="198"/>
                  </a:cubicBezTo>
                  <a:cubicBezTo>
                    <a:pt x="7" y="198"/>
                    <a:pt x="7" y="199"/>
                    <a:pt x="7" y="199"/>
                  </a:cubicBezTo>
                  <a:cubicBezTo>
                    <a:pt x="7" y="200"/>
                    <a:pt x="8" y="200"/>
                    <a:pt x="8" y="201"/>
                  </a:cubicBezTo>
                  <a:cubicBezTo>
                    <a:pt x="8" y="201"/>
                    <a:pt x="9" y="201"/>
                    <a:pt x="9" y="202"/>
                  </a:cubicBezTo>
                  <a:cubicBezTo>
                    <a:pt x="9" y="202"/>
                    <a:pt x="9" y="202"/>
                    <a:pt x="9" y="202"/>
                  </a:cubicBezTo>
                  <a:cubicBezTo>
                    <a:pt x="9" y="202"/>
                    <a:pt x="9" y="202"/>
                    <a:pt x="9" y="202"/>
                  </a:cubicBezTo>
                  <a:cubicBezTo>
                    <a:pt x="9" y="202"/>
                    <a:pt x="9" y="202"/>
                    <a:pt x="9" y="202"/>
                  </a:cubicBezTo>
                  <a:cubicBezTo>
                    <a:pt x="9" y="202"/>
                    <a:pt x="9" y="202"/>
                    <a:pt x="9" y="202"/>
                  </a:cubicBezTo>
                  <a:cubicBezTo>
                    <a:pt x="8" y="203"/>
                    <a:pt x="8" y="203"/>
                    <a:pt x="9" y="203"/>
                  </a:cubicBezTo>
                  <a:cubicBezTo>
                    <a:pt x="9" y="203"/>
                    <a:pt x="9" y="204"/>
                    <a:pt x="9" y="204"/>
                  </a:cubicBezTo>
                  <a:cubicBezTo>
                    <a:pt x="9" y="204"/>
                    <a:pt x="9" y="204"/>
                    <a:pt x="9" y="204"/>
                  </a:cubicBezTo>
                  <a:cubicBezTo>
                    <a:pt x="9" y="203"/>
                    <a:pt x="9" y="203"/>
                    <a:pt x="9" y="202"/>
                  </a:cubicBezTo>
                  <a:cubicBezTo>
                    <a:pt x="9" y="200"/>
                    <a:pt x="6" y="200"/>
                    <a:pt x="8" y="198"/>
                  </a:cubicBezTo>
                  <a:cubicBezTo>
                    <a:pt x="9" y="196"/>
                    <a:pt x="8" y="196"/>
                    <a:pt x="7" y="195"/>
                  </a:cubicBezTo>
                  <a:cubicBezTo>
                    <a:pt x="6" y="193"/>
                    <a:pt x="6" y="192"/>
                    <a:pt x="8" y="190"/>
                  </a:cubicBezTo>
                  <a:cubicBezTo>
                    <a:pt x="10" y="189"/>
                    <a:pt x="9" y="188"/>
                    <a:pt x="8" y="187"/>
                  </a:cubicBezTo>
                  <a:cubicBezTo>
                    <a:pt x="6" y="186"/>
                    <a:pt x="7" y="184"/>
                    <a:pt x="8" y="183"/>
                  </a:cubicBezTo>
                  <a:cubicBezTo>
                    <a:pt x="10" y="181"/>
                    <a:pt x="9" y="179"/>
                    <a:pt x="9" y="177"/>
                  </a:cubicBezTo>
                  <a:cubicBezTo>
                    <a:pt x="8" y="175"/>
                    <a:pt x="9" y="175"/>
                    <a:pt x="11" y="172"/>
                  </a:cubicBezTo>
                  <a:cubicBezTo>
                    <a:pt x="13" y="170"/>
                    <a:pt x="13" y="170"/>
                    <a:pt x="13" y="167"/>
                  </a:cubicBezTo>
                  <a:cubicBezTo>
                    <a:pt x="12" y="165"/>
                    <a:pt x="13" y="165"/>
                    <a:pt x="15" y="163"/>
                  </a:cubicBezTo>
                  <a:cubicBezTo>
                    <a:pt x="17" y="161"/>
                    <a:pt x="17" y="160"/>
                    <a:pt x="15" y="157"/>
                  </a:cubicBezTo>
                  <a:cubicBezTo>
                    <a:pt x="14" y="155"/>
                    <a:pt x="15" y="154"/>
                    <a:pt x="17" y="152"/>
                  </a:cubicBezTo>
                  <a:cubicBezTo>
                    <a:pt x="19" y="150"/>
                    <a:pt x="20" y="145"/>
                    <a:pt x="20" y="140"/>
                  </a:cubicBezTo>
                  <a:cubicBezTo>
                    <a:pt x="19" y="137"/>
                    <a:pt x="19" y="135"/>
                    <a:pt x="18" y="135"/>
                  </a:cubicBezTo>
                  <a:cubicBezTo>
                    <a:pt x="17" y="135"/>
                    <a:pt x="17" y="137"/>
                    <a:pt x="16" y="139"/>
                  </a:cubicBezTo>
                  <a:cubicBezTo>
                    <a:pt x="15" y="142"/>
                    <a:pt x="15" y="150"/>
                    <a:pt x="6" y="151"/>
                  </a:cubicBezTo>
                  <a:cubicBezTo>
                    <a:pt x="0" y="150"/>
                    <a:pt x="1" y="144"/>
                    <a:pt x="2" y="141"/>
                  </a:cubicBezTo>
                  <a:cubicBezTo>
                    <a:pt x="2" y="139"/>
                    <a:pt x="0" y="138"/>
                    <a:pt x="2" y="136"/>
                  </a:cubicBezTo>
                  <a:cubicBezTo>
                    <a:pt x="3" y="133"/>
                    <a:pt x="2" y="134"/>
                    <a:pt x="1" y="133"/>
                  </a:cubicBezTo>
                  <a:cubicBezTo>
                    <a:pt x="1" y="131"/>
                    <a:pt x="2" y="131"/>
                    <a:pt x="3" y="129"/>
                  </a:cubicBezTo>
                  <a:cubicBezTo>
                    <a:pt x="3" y="128"/>
                    <a:pt x="1" y="126"/>
                    <a:pt x="3" y="121"/>
                  </a:cubicBezTo>
                  <a:cubicBezTo>
                    <a:pt x="4" y="118"/>
                    <a:pt x="2" y="116"/>
                    <a:pt x="1" y="114"/>
                  </a:cubicBezTo>
                  <a:cubicBezTo>
                    <a:pt x="1" y="112"/>
                    <a:pt x="3" y="110"/>
                    <a:pt x="4" y="109"/>
                  </a:cubicBezTo>
                  <a:cubicBezTo>
                    <a:pt x="4" y="107"/>
                    <a:pt x="4" y="107"/>
                    <a:pt x="2" y="104"/>
                  </a:cubicBezTo>
                  <a:cubicBezTo>
                    <a:pt x="0" y="101"/>
                    <a:pt x="1" y="98"/>
                    <a:pt x="5" y="93"/>
                  </a:cubicBezTo>
                  <a:cubicBezTo>
                    <a:pt x="9" y="88"/>
                    <a:pt x="16" y="85"/>
                    <a:pt x="18" y="70"/>
                  </a:cubicBezTo>
                  <a:cubicBezTo>
                    <a:pt x="20" y="56"/>
                    <a:pt x="20" y="50"/>
                    <a:pt x="39" y="40"/>
                  </a:cubicBezTo>
                  <a:cubicBezTo>
                    <a:pt x="51" y="34"/>
                    <a:pt x="52" y="33"/>
                    <a:pt x="55" y="19"/>
                  </a:cubicBezTo>
                  <a:cubicBezTo>
                    <a:pt x="56" y="11"/>
                    <a:pt x="60" y="6"/>
                    <a:pt x="67" y="6"/>
                  </a:cubicBezTo>
                  <a:cubicBezTo>
                    <a:pt x="67" y="6"/>
                    <a:pt x="67" y="6"/>
                    <a:pt x="68" y="6"/>
                  </a:cubicBezTo>
                  <a:cubicBezTo>
                    <a:pt x="72" y="6"/>
                    <a:pt x="75" y="7"/>
                    <a:pt x="78" y="7"/>
                  </a:cubicBezTo>
                  <a:cubicBezTo>
                    <a:pt x="81" y="7"/>
                    <a:pt x="83" y="6"/>
                    <a:pt x="86" y="3"/>
                  </a:cubicBezTo>
                  <a:cubicBezTo>
                    <a:pt x="87" y="1"/>
                    <a:pt x="90" y="1"/>
                    <a:pt x="93" y="1"/>
                  </a:cubicBezTo>
                  <a:cubicBezTo>
                    <a:pt x="99" y="1"/>
                    <a:pt x="106" y="3"/>
                    <a:pt x="112" y="9"/>
                  </a:cubicBezTo>
                  <a:cubicBezTo>
                    <a:pt x="121" y="18"/>
                    <a:pt x="118" y="27"/>
                    <a:pt x="114" y="35"/>
                  </a:cubicBezTo>
                  <a:cubicBezTo>
                    <a:pt x="110" y="40"/>
                    <a:pt x="103" y="42"/>
                    <a:pt x="94" y="42"/>
                  </a:cubicBezTo>
                  <a:cubicBezTo>
                    <a:pt x="91" y="42"/>
                    <a:pt x="89" y="42"/>
                    <a:pt x="87" y="42"/>
                  </a:cubicBezTo>
                  <a:cubicBezTo>
                    <a:pt x="88" y="42"/>
                    <a:pt x="88" y="42"/>
                    <a:pt x="89" y="42"/>
                  </a:cubicBezTo>
                  <a:cubicBezTo>
                    <a:pt x="88" y="42"/>
                    <a:pt x="88" y="42"/>
                    <a:pt x="88" y="42"/>
                  </a:cubicBezTo>
                  <a:cubicBezTo>
                    <a:pt x="88" y="42"/>
                    <a:pt x="88" y="42"/>
                    <a:pt x="89" y="42"/>
                  </a:cubicBezTo>
                  <a:cubicBezTo>
                    <a:pt x="89" y="42"/>
                    <a:pt x="90" y="42"/>
                    <a:pt x="90" y="42"/>
                  </a:cubicBezTo>
                  <a:cubicBezTo>
                    <a:pt x="90" y="42"/>
                    <a:pt x="90" y="42"/>
                    <a:pt x="90" y="42"/>
                  </a:cubicBezTo>
                  <a:cubicBezTo>
                    <a:pt x="90" y="42"/>
                    <a:pt x="90" y="42"/>
                    <a:pt x="90" y="42"/>
                  </a:cubicBezTo>
                  <a:cubicBezTo>
                    <a:pt x="91" y="42"/>
                    <a:pt x="92" y="42"/>
                    <a:pt x="93" y="42"/>
                  </a:cubicBezTo>
                  <a:cubicBezTo>
                    <a:pt x="93" y="42"/>
                    <a:pt x="93" y="42"/>
                    <a:pt x="93" y="42"/>
                  </a:cubicBezTo>
                  <a:cubicBezTo>
                    <a:pt x="93" y="42"/>
                    <a:pt x="93" y="42"/>
                    <a:pt x="93" y="42"/>
                  </a:cubicBezTo>
                  <a:cubicBezTo>
                    <a:pt x="93" y="42"/>
                    <a:pt x="93" y="42"/>
                    <a:pt x="94" y="42"/>
                  </a:cubicBezTo>
                  <a:cubicBezTo>
                    <a:pt x="94" y="42"/>
                    <a:pt x="94" y="42"/>
                    <a:pt x="94" y="42"/>
                  </a:cubicBezTo>
                  <a:cubicBezTo>
                    <a:pt x="103" y="42"/>
                    <a:pt x="111" y="40"/>
                    <a:pt x="114" y="35"/>
                  </a:cubicBezTo>
                  <a:cubicBezTo>
                    <a:pt x="116" y="31"/>
                    <a:pt x="118" y="27"/>
                    <a:pt x="118" y="22"/>
                  </a:cubicBezTo>
                  <a:cubicBezTo>
                    <a:pt x="118" y="18"/>
                    <a:pt x="117" y="13"/>
                    <a:pt x="113" y="9"/>
                  </a:cubicBezTo>
                  <a:cubicBezTo>
                    <a:pt x="107" y="3"/>
                    <a:pt x="100" y="0"/>
                    <a:pt x="93" y="0"/>
                  </a:cubicBezTo>
                </a:path>
              </a:pathLst>
            </a:custGeom>
            <a:solidFill>
              <a:srgbClr val="C24B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0" name="Freeform 8573">
              <a:extLst>
                <a:ext uri="{FF2B5EF4-FFF2-40B4-BE49-F238E27FC236}">
                  <a16:creationId xmlns:a16="http://schemas.microsoft.com/office/drawing/2014/main" id="{AB2BC58B-BDB8-4C27-9F29-8E119972F0BE}"/>
                </a:ext>
              </a:extLst>
            </p:cNvPr>
            <p:cNvSpPr>
              <a:spLocks/>
            </p:cNvSpPr>
            <p:nvPr/>
          </p:nvSpPr>
          <p:spPr bwMode="auto">
            <a:xfrm>
              <a:off x="6008688" y="3983038"/>
              <a:ext cx="52388" cy="46038"/>
            </a:xfrm>
            <a:custGeom>
              <a:avLst/>
              <a:gdLst>
                <a:gd name="T0" fmla="*/ 32 w 43"/>
                <a:gd name="T1" fmla="*/ 6 h 38"/>
                <a:gd name="T2" fmla="*/ 22 w 43"/>
                <a:gd name="T3" fmla="*/ 3 h 38"/>
                <a:gd name="T4" fmla="*/ 8 w 43"/>
                <a:gd name="T5" fmla="*/ 7 h 38"/>
                <a:gd name="T6" fmla="*/ 4 w 43"/>
                <a:gd name="T7" fmla="*/ 14 h 38"/>
                <a:gd name="T8" fmla="*/ 2 w 43"/>
                <a:gd name="T9" fmla="*/ 23 h 38"/>
                <a:gd name="T10" fmla="*/ 4 w 43"/>
                <a:gd name="T11" fmla="*/ 29 h 38"/>
                <a:gd name="T12" fmla="*/ 12 w 43"/>
                <a:gd name="T13" fmla="*/ 35 h 38"/>
                <a:gd name="T14" fmla="*/ 22 w 43"/>
                <a:gd name="T15" fmla="*/ 34 h 38"/>
                <a:gd name="T16" fmla="*/ 33 w 43"/>
                <a:gd name="T17" fmla="*/ 32 h 38"/>
                <a:gd name="T18" fmla="*/ 37 w 43"/>
                <a:gd name="T19" fmla="*/ 17 h 38"/>
                <a:gd name="T20" fmla="*/ 32 w 43"/>
                <a:gd name="T21"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8">
                  <a:moveTo>
                    <a:pt x="32" y="6"/>
                  </a:moveTo>
                  <a:cubicBezTo>
                    <a:pt x="32" y="6"/>
                    <a:pt x="30" y="2"/>
                    <a:pt x="22" y="3"/>
                  </a:cubicBezTo>
                  <a:cubicBezTo>
                    <a:pt x="20" y="1"/>
                    <a:pt x="11" y="0"/>
                    <a:pt x="8" y="7"/>
                  </a:cubicBezTo>
                  <a:cubicBezTo>
                    <a:pt x="3" y="8"/>
                    <a:pt x="4" y="14"/>
                    <a:pt x="4" y="14"/>
                  </a:cubicBezTo>
                  <a:cubicBezTo>
                    <a:pt x="0" y="16"/>
                    <a:pt x="0" y="21"/>
                    <a:pt x="2" y="23"/>
                  </a:cubicBezTo>
                  <a:cubicBezTo>
                    <a:pt x="0" y="25"/>
                    <a:pt x="3" y="29"/>
                    <a:pt x="4" y="29"/>
                  </a:cubicBezTo>
                  <a:cubicBezTo>
                    <a:pt x="4" y="29"/>
                    <a:pt x="4" y="36"/>
                    <a:pt x="12" y="35"/>
                  </a:cubicBezTo>
                  <a:cubicBezTo>
                    <a:pt x="15" y="38"/>
                    <a:pt x="20" y="37"/>
                    <a:pt x="22" y="34"/>
                  </a:cubicBezTo>
                  <a:cubicBezTo>
                    <a:pt x="25" y="36"/>
                    <a:pt x="31" y="35"/>
                    <a:pt x="33" y="32"/>
                  </a:cubicBezTo>
                  <a:cubicBezTo>
                    <a:pt x="36" y="32"/>
                    <a:pt x="43" y="25"/>
                    <a:pt x="37" y="17"/>
                  </a:cubicBezTo>
                  <a:cubicBezTo>
                    <a:pt x="39" y="13"/>
                    <a:pt x="37" y="7"/>
                    <a:pt x="32" y="6"/>
                  </a:cubicBezTo>
                </a:path>
              </a:pathLst>
            </a:custGeom>
            <a:solidFill>
              <a:srgbClr val="FFFE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1" name="Freeform 8574">
              <a:extLst>
                <a:ext uri="{FF2B5EF4-FFF2-40B4-BE49-F238E27FC236}">
                  <a16:creationId xmlns:a16="http://schemas.microsoft.com/office/drawing/2014/main" id="{DC2D90E7-E870-45CD-AA79-A2CB83935200}"/>
                </a:ext>
              </a:extLst>
            </p:cNvPr>
            <p:cNvSpPr>
              <a:spLocks noEditPoints="1"/>
            </p:cNvSpPr>
            <p:nvPr/>
          </p:nvSpPr>
          <p:spPr bwMode="auto">
            <a:xfrm>
              <a:off x="6008688" y="3984625"/>
              <a:ext cx="49213" cy="42863"/>
            </a:xfrm>
            <a:custGeom>
              <a:avLst/>
              <a:gdLst>
                <a:gd name="T0" fmla="*/ 16 w 41"/>
                <a:gd name="T1" fmla="*/ 36 h 36"/>
                <a:gd name="T2" fmla="*/ 12 w 41"/>
                <a:gd name="T3" fmla="*/ 34 h 36"/>
                <a:gd name="T4" fmla="*/ 11 w 41"/>
                <a:gd name="T5" fmla="*/ 35 h 36"/>
                <a:gd name="T6" fmla="*/ 4 w 41"/>
                <a:gd name="T7" fmla="*/ 29 h 36"/>
                <a:gd name="T8" fmla="*/ 1 w 41"/>
                <a:gd name="T9" fmla="*/ 22 h 36"/>
                <a:gd name="T10" fmla="*/ 1 w 41"/>
                <a:gd name="T11" fmla="*/ 16 h 36"/>
                <a:gd name="T12" fmla="*/ 3 w 41"/>
                <a:gd name="T13" fmla="*/ 13 h 36"/>
                <a:gd name="T14" fmla="*/ 8 w 41"/>
                <a:gd name="T15" fmla="*/ 5 h 36"/>
                <a:gd name="T16" fmla="*/ 17 w 41"/>
                <a:gd name="T17" fmla="*/ 0 h 36"/>
                <a:gd name="T18" fmla="*/ 22 w 41"/>
                <a:gd name="T19" fmla="*/ 2 h 36"/>
                <a:gd name="T20" fmla="*/ 25 w 41"/>
                <a:gd name="T21" fmla="*/ 2 h 36"/>
                <a:gd name="T22" fmla="*/ 32 w 41"/>
                <a:gd name="T23" fmla="*/ 5 h 36"/>
                <a:gd name="T24" fmla="*/ 37 w 41"/>
                <a:gd name="T25" fmla="*/ 9 h 36"/>
                <a:gd name="T26" fmla="*/ 38 w 41"/>
                <a:gd name="T27" fmla="*/ 16 h 36"/>
                <a:gd name="T28" fmla="*/ 39 w 41"/>
                <a:gd name="T29" fmla="*/ 27 h 36"/>
                <a:gd name="T30" fmla="*/ 33 w 41"/>
                <a:gd name="T31" fmla="*/ 31 h 36"/>
                <a:gd name="T32" fmla="*/ 33 w 41"/>
                <a:gd name="T33" fmla="*/ 31 h 36"/>
                <a:gd name="T34" fmla="*/ 26 w 41"/>
                <a:gd name="T35" fmla="*/ 34 h 36"/>
                <a:gd name="T36" fmla="*/ 22 w 41"/>
                <a:gd name="T37" fmla="*/ 33 h 36"/>
                <a:gd name="T38" fmla="*/ 16 w 41"/>
                <a:gd name="T39" fmla="*/ 36 h 36"/>
                <a:gd name="T40" fmla="*/ 12 w 41"/>
                <a:gd name="T41" fmla="*/ 34 h 36"/>
                <a:gd name="T42" fmla="*/ 12 w 41"/>
                <a:gd name="T43" fmla="*/ 34 h 36"/>
                <a:gd name="T44" fmla="*/ 16 w 41"/>
                <a:gd name="T45" fmla="*/ 35 h 36"/>
                <a:gd name="T46" fmla="*/ 22 w 41"/>
                <a:gd name="T47" fmla="*/ 33 h 36"/>
                <a:gd name="T48" fmla="*/ 22 w 41"/>
                <a:gd name="T49" fmla="*/ 32 h 36"/>
                <a:gd name="T50" fmla="*/ 22 w 41"/>
                <a:gd name="T51" fmla="*/ 32 h 36"/>
                <a:gd name="T52" fmla="*/ 26 w 41"/>
                <a:gd name="T53" fmla="*/ 34 h 36"/>
                <a:gd name="T54" fmla="*/ 32 w 41"/>
                <a:gd name="T55" fmla="*/ 31 h 36"/>
                <a:gd name="T56" fmla="*/ 33 w 41"/>
                <a:gd name="T57" fmla="*/ 30 h 36"/>
                <a:gd name="T58" fmla="*/ 33 w 41"/>
                <a:gd name="T59" fmla="*/ 30 h 36"/>
                <a:gd name="T60" fmla="*/ 33 w 41"/>
                <a:gd name="T61" fmla="*/ 30 h 36"/>
                <a:gd name="T62" fmla="*/ 38 w 41"/>
                <a:gd name="T63" fmla="*/ 26 h 36"/>
                <a:gd name="T64" fmla="*/ 37 w 41"/>
                <a:gd name="T65" fmla="*/ 16 h 36"/>
                <a:gd name="T66" fmla="*/ 37 w 41"/>
                <a:gd name="T67" fmla="*/ 16 h 36"/>
                <a:gd name="T68" fmla="*/ 37 w 41"/>
                <a:gd name="T69" fmla="*/ 16 h 36"/>
                <a:gd name="T70" fmla="*/ 37 w 41"/>
                <a:gd name="T71" fmla="*/ 9 h 36"/>
                <a:gd name="T72" fmla="*/ 32 w 41"/>
                <a:gd name="T73" fmla="*/ 6 h 36"/>
                <a:gd name="T74" fmla="*/ 32 w 41"/>
                <a:gd name="T75" fmla="*/ 6 h 36"/>
                <a:gd name="T76" fmla="*/ 32 w 41"/>
                <a:gd name="T77" fmla="*/ 5 h 36"/>
                <a:gd name="T78" fmla="*/ 25 w 41"/>
                <a:gd name="T79" fmla="*/ 2 h 36"/>
                <a:gd name="T80" fmla="*/ 22 w 41"/>
                <a:gd name="T81" fmla="*/ 3 h 36"/>
                <a:gd name="T82" fmla="*/ 22 w 41"/>
                <a:gd name="T83" fmla="*/ 3 h 36"/>
                <a:gd name="T84" fmla="*/ 22 w 41"/>
                <a:gd name="T85" fmla="*/ 2 h 36"/>
                <a:gd name="T86" fmla="*/ 17 w 41"/>
                <a:gd name="T87" fmla="*/ 1 h 36"/>
                <a:gd name="T88" fmla="*/ 9 w 41"/>
                <a:gd name="T89" fmla="*/ 6 h 36"/>
                <a:gd name="T90" fmla="*/ 9 w 41"/>
                <a:gd name="T91" fmla="*/ 6 h 36"/>
                <a:gd name="T92" fmla="*/ 8 w 41"/>
                <a:gd name="T93" fmla="*/ 6 h 36"/>
                <a:gd name="T94" fmla="*/ 4 w 41"/>
                <a:gd name="T95" fmla="*/ 13 h 36"/>
                <a:gd name="T96" fmla="*/ 4 w 41"/>
                <a:gd name="T97" fmla="*/ 13 h 36"/>
                <a:gd name="T98" fmla="*/ 4 w 41"/>
                <a:gd name="T99" fmla="*/ 14 h 36"/>
                <a:gd name="T100" fmla="*/ 1 w 41"/>
                <a:gd name="T101" fmla="*/ 16 h 36"/>
                <a:gd name="T102" fmla="*/ 2 w 41"/>
                <a:gd name="T103" fmla="*/ 22 h 36"/>
                <a:gd name="T104" fmla="*/ 2 w 41"/>
                <a:gd name="T105" fmla="*/ 22 h 36"/>
                <a:gd name="T106" fmla="*/ 2 w 41"/>
                <a:gd name="T107" fmla="*/ 22 h 36"/>
                <a:gd name="T108" fmla="*/ 4 w 41"/>
                <a:gd name="T109" fmla="*/ 28 h 36"/>
                <a:gd name="T110" fmla="*/ 4 w 41"/>
                <a:gd name="T111" fmla="*/ 28 h 36"/>
                <a:gd name="T112" fmla="*/ 4 w 41"/>
                <a:gd name="T113" fmla="*/ 28 h 36"/>
                <a:gd name="T114" fmla="*/ 11 w 41"/>
                <a:gd name="T115" fmla="*/ 34 h 36"/>
                <a:gd name="T116" fmla="*/ 12 w 41"/>
                <a:gd name="T117" fmla="*/ 34 h 36"/>
                <a:gd name="T118" fmla="*/ 12 w 41"/>
                <a:gd name="T119"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 h="36">
                  <a:moveTo>
                    <a:pt x="16" y="36"/>
                  </a:moveTo>
                  <a:cubicBezTo>
                    <a:pt x="14" y="36"/>
                    <a:pt x="13" y="35"/>
                    <a:pt x="12" y="34"/>
                  </a:cubicBezTo>
                  <a:cubicBezTo>
                    <a:pt x="11" y="35"/>
                    <a:pt x="11" y="35"/>
                    <a:pt x="11" y="35"/>
                  </a:cubicBezTo>
                  <a:cubicBezTo>
                    <a:pt x="4" y="35"/>
                    <a:pt x="4" y="30"/>
                    <a:pt x="4" y="29"/>
                  </a:cubicBezTo>
                  <a:cubicBezTo>
                    <a:pt x="2" y="28"/>
                    <a:pt x="0" y="24"/>
                    <a:pt x="1" y="22"/>
                  </a:cubicBezTo>
                  <a:cubicBezTo>
                    <a:pt x="0" y="20"/>
                    <a:pt x="0" y="18"/>
                    <a:pt x="1" y="16"/>
                  </a:cubicBezTo>
                  <a:cubicBezTo>
                    <a:pt x="1" y="15"/>
                    <a:pt x="2" y="14"/>
                    <a:pt x="3" y="13"/>
                  </a:cubicBezTo>
                  <a:cubicBezTo>
                    <a:pt x="3" y="12"/>
                    <a:pt x="4" y="7"/>
                    <a:pt x="8" y="5"/>
                  </a:cubicBezTo>
                  <a:cubicBezTo>
                    <a:pt x="9" y="2"/>
                    <a:pt x="13" y="0"/>
                    <a:pt x="17" y="0"/>
                  </a:cubicBezTo>
                  <a:cubicBezTo>
                    <a:pt x="19" y="0"/>
                    <a:pt x="21" y="1"/>
                    <a:pt x="22" y="2"/>
                  </a:cubicBezTo>
                  <a:cubicBezTo>
                    <a:pt x="23" y="2"/>
                    <a:pt x="24" y="2"/>
                    <a:pt x="25" y="2"/>
                  </a:cubicBezTo>
                  <a:cubicBezTo>
                    <a:pt x="30" y="2"/>
                    <a:pt x="32" y="4"/>
                    <a:pt x="32" y="5"/>
                  </a:cubicBezTo>
                  <a:cubicBezTo>
                    <a:pt x="34" y="5"/>
                    <a:pt x="36" y="7"/>
                    <a:pt x="37" y="9"/>
                  </a:cubicBezTo>
                  <a:cubicBezTo>
                    <a:pt x="38" y="11"/>
                    <a:pt x="39" y="14"/>
                    <a:pt x="38" y="16"/>
                  </a:cubicBezTo>
                  <a:cubicBezTo>
                    <a:pt x="41" y="21"/>
                    <a:pt x="40" y="25"/>
                    <a:pt x="39" y="27"/>
                  </a:cubicBezTo>
                  <a:cubicBezTo>
                    <a:pt x="38" y="29"/>
                    <a:pt x="35" y="31"/>
                    <a:pt x="33" y="31"/>
                  </a:cubicBezTo>
                  <a:cubicBezTo>
                    <a:pt x="33" y="31"/>
                    <a:pt x="33" y="31"/>
                    <a:pt x="33" y="31"/>
                  </a:cubicBezTo>
                  <a:cubicBezTo>
                    <a:pt x="32" y="33"/>
                    <a:pt x="29" y="34"/>
                    <a:pt x="26" y="34"/>
                  </a:cubicBezTo>
                  <a:cubicBezTo>
                    <a:pt x="24" y="34"/>
                    <a:pt x="23" y="34"/>
                    <a:pt x="22" y="33"/>
                  </a:cubicBezTo>
                  <a:cubicBezTo>
                    <a:pt x="21" y="35"/>
                    <a:pt x="18" y="36"/>
                    <a:pt x="16" y="36"/>
                  </a:cubicBezTo>
                  <a:moveTo>
                    <a:pt x="12" y="34"/>
                  </a:moveTo>
                  <a:cubicBezTo>
                    <a:pt x="12" y="34"/>
                    <a:pt x="12" y="34"/>
                    <a:pt x="12" y="34"/>
                  </a:cubicBezTo>
                  <a:cubicBezTo>
                    <a:pt x="13" y="35"/>
                    <a:pt x="14" y="35"/>
                    <a:pt x="16" y="35"/>
                  </a:cubicBezTo>
                  <a:cubicBezTo>
                    <a:pt x="18" y="35"/>
                    <a:pt x="21" y="34"/>
                    <a:pt x="22" y="33"/>
                  </a:cubicBezTo>
                  <a:cubicBezTo>
                    <a:pt x="22" y="32"/>
                    <a:pt x="22" y="32"/>
                    <a:pt x="22" y="32"/>
                  </a:cubicBezTo>
                  <a:cubicBezTo>
                    <a:pt x="22" y="32"/>
                    <a:pt x="22" y="32"/>
                    <a:pt x="22" y="32"/>
                  </a:cubicBezTo>
                  <a:cubicBezTo>
                    <a:pt x="23" y="33"/>
                    <a:pt x="24" y="34"/>
                    <a:pt x="26" y="34"/>
                  </a:cubicBezTo>
                  <a:cubicBezTo>
                    <a:pt x="29" y="34"/>
                    <a:pt x="31" y="32"/>
                    <a:pt x="32" y="31"/>
                  </a:cubicBezTo>
                  <a:cubicBezTo>
                    <a:pt x="33" y="30"/>
                    <a:pt x="33" y="30"/>
                    <a:pt x="33" y="30"/>
                  </a:cubicBezTo>
                  <a:cubicBezTo>
                    <a:pt x="33" y="30"/>
                    <a:pt x="33" y="30"/>
                    <a:pt x="33" y="30"/>
                  </a:cubicBezTo>
                  <a:cubicBezTo>
                    <a:pt x="33" y="30"/>
                    <a:pt x="33" y="30"/>
                    <a:pt x="33" y="30"/>
                  </a:cubicBezTo>
                  <a:cubicBezTo>
                    <a:pt x="35" y="30"/>
                    <a:pt x="37" y="29"/>
                    <a:pt x="38" y="26"/>
                  </a:cubicBezTo>
                  <a:cubicBezTo>
                    <a:pt x="39" y="25"/>
                    <a:pt x="40" y="21"/>
                    <a:pt x="37" y="16"/>
                  </a:cubicBezTo>
                  <a:cubicBezTo>
                    <a:pt x="37" y="16"/>
                    <a:pt x="37" y="16"/>
                    <a:pt x="37" y="16"/>
                  </a:cubicBezTo>
                  <a:cubicBezTo>
                    <a:pt x="37" y="16"/>
                    <a:pt x="37" y="16"/>
                    <a:pt x="37" y="16"/>
                  </a:cubicBezTo>
                  <a:cubicBezTo>
                    <a:pt x="38" y="14"/>
                    <a:pt x="38" y="12"/>
                    <a:pt x="37" y="9"/>
                  </a:cubicBezTo>
                  <a:cubicBezTo>
                    <a:pt x="36" y="7"/>
                    <a:pt x="34" y="6"/>
                    <a:pt x="32" y="6"/>
                  </a:cubicBezTo>
                  <a:cubicBezTo>
                    <a:pt x="32" y="6"/>
                    <a:pt x="32" y="6"/>
                    <a:pt x="32" y="6"/>
                  </a:cubicBezTo>
                  <a:cubicBezTo>
                    <a:pt x="32" y="5"/>
                    <a:pt x="32" y="5"/>
                    <a:pt x="32" y="5"/>
                  </a:cubicBezTo>
                  <a:cubicBezTo>
                    <a:pt x="32" y="5"/>
                    <a:pt x="30" y="2"/>
                    <a:pt x="25" y="2"/>
                  </a:cubicBezTo>
                  <a:cubicBezTo>
                    <a:pt x="24" y="2"/>
                    <a:pt x="23" y="2"/>
                    <a:pt x="22" y="3"/>
                  </a:cubicBezTo>
                  <a:cubicBezTo>
                    <a:pt x="22" y="3"/>
                    <a:pt x="22" y="3"/>
                    <a:pt x="22" y="3"/>
                  </a:cubicBezTo>
                  <a:cubicBezTo>
                    <a:pt x="22" y="2"/>
                    <a:pt x="22" y="2"/>
                    <a:pt x="22" y="2"/>
                  </a:cubicBezTo>
                  <a:cubicBezTo>
                    <a:pt x="21" y="2"/>
                    <a:pt x="19" y="1"/>
                    <a:pt x="17" y="1"/>
                  </a:cubicBezTo>
                  <a:cubicBezTo>
                    <a:pt x="15" y="1"/>
                    <a:pt x="10" y="1"/>
                    <a:pt x="9" y="6"/>
                  </a:cubicBezTo>
                  <a:cubicBezTo>
                    <a:pt x="9" y="6"/>
                    <a:pt x="9" y="6"/>
                    <a:pt x="9" y="6"/>
                  </a:cubicBezTo>
                  <a:cubicBezTo>
                    <a:pt x="8" y="6"/>
                    <a:pt x="8" y="6"/>
                    <a:pt x="8" y="6"/>
                  </a:cubicBezTo>
                  <a:cubicBezTo>
                    <a:pt x="4" y="7"/>
                    <a:pt x="4" y="13"/>
                    <a:pt x="4" y="13"/>
                  </a:cubicBezTo>
                  <a:cubicBezTo>
                    <a:pt x="4" y="13"/>
                    <a:pt x="4" y="13"/>
                    <a:pt x="4" y="13"/>
                  </a:cubicBezTo>
                  <a:cubicBezTo>
                    <a:pt x="4" y="14"/>
                    <a:pt x="4" y="14"/>
                    <a:pt x="4" y="14"/>
                  </a:cubicBezTo>
                  <a:cubicBezTo>
                    <a:pt x="2" y="14"/>
                    <a:pt x="2" y="15"/>
                    <a:pt x="1" y="16"/>
                  </a:cubicBezTo>
                  <a:cubicBezTo>
                    <a:pt x="1" y="18"/>
                    <a:pt x="1" y="21"/>
                    <a:pt x="2" y="22"/>
                  </a:cubicBezTo>
                  <a:cubicBezTo>
                    <a:pt x="2" y="22"/>
                    <a:pt x="2" y="22"/>
                    <a:pt x="2" y="22"/>
                  </a:cubicBezTo>
                  <a:cubicBezTo>
                    <a:pt x="2" y="22"/>
                    <a:pt x="2" y="22"/>
                    <a:pt x="2" y="22"/>
                  </a:cubicBezTo>
                  <a:cubicBezTo>
                    <a:pt x="1" y="24"/>
                    <a:pt x="3" y="27"/>
                    <a:pt x="4" y="28"/>
                  </a:cubicBezTo>
                  <a:cubicBezTo>
                    <a:pt x="4" y="28"/>
                    <a:pt x="4" y="28"/>
                    <a:pt x="4" y="28"/>
                  </a:cubicBezTo>
                  <a:cubicBezTo>
                    <a:pt x="4" y="28"/>
                    <a:pt x="4" y="28"/>
                    <a:pt x="4" y="28"/>
                  </a:cubicBezTo>
                  <a:cubicBezTo>
                    <a:pt x="4" y="29"/>
                    <a:pt x="4" y="34"/>
                    <a:pt x="11" y="34"/>
                  </a:cubicBezTo>
                  <a:cubicBezTo>
                    <a:pt x="12" y="34"/>
                    <a:pt x="12" y="34"/>
                    <a:pt x="12" y="34"/>
                  </a:cubicBezTo>
                  <a:cubicBezTo>
                    <a:pt x="12" y="34"/>
                    <a:pt x="12" y="34"/>
                    <a:pt x="12" y="34"/>
                  </a:cubicBezTo>
                </a:path>
              </a:pathLst>
            </a:custGeom>
            <a:solidFill>
              <a:srgbClr val="E5E0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2" name="Freeform 8575">
              <a:extLst>
                <a:ext uri="{FF2B5EF4-FFF2-40B4-BE49-F238E27FC236}">
                  <a16:creationId xmlns:a16="http://schemas.microsoft.com/office/drawing/2014/main" id="{A899FCD9-00EC-4801-BE81-070100C37E02}"/>
                </a:ext>
              </a:extLst>
            </p:cNvPr>
            <p:cNvSpPr>
              <a:spLocks/>
            </p:cNvSpPr>
            <p:nvPr/>
          </p:nvSpPr>
          <p:spPr bwMode="auto">
            <a:xfrm>
              <a:off x="6010275" y="3986213"/>
              <a:ext cx="46038" cy="39688"/>
            </a:xfrm>
            <a:custGeom>
              <a:avLst/>
              <a:gdLst>
                <a:gd name="T0" fmla="*/ 16 w 39"/>
                <a:gd name="T1" fmla="*/ 0 h 34"/>
                <a:gd name="T2" fmla="*/ 8 w 39"/>
                <a:gd name="T3" fmla="*/ 5 h 34"/>
                <a:gd name="T4" fmla="*/ 8 w 39"/>
                <a:gd name="T5" fmla="*/ 5 h 34"/>
                <a:gd name="T6" fmla="*/ 7 w 39"/>
                <a:gd name="T7" fmla="*/ 5 h 34"/>
                <a:gd name="T8" fmla="*/ 4 w 39"/>
                <a:gd name="T9" fmla="*/ 7 h 34"/>
                <a:gd name="T10" fmla="*/ 5 w 39"/>
                <a:gd name="T11" fmla="*/ 7 h 34"/>
                <a:gd name="T12" fmla="*/ 7 w 39"/>
                <a:gd name="T13" fmla="*/ 8 h 34"/>
                <a:gd name="T14" fmla="*/ 13 w 39"/>
                <a:gd name="T15" fmla="*/ 5 h 34"/>
                <a:gd name="T16" fmla="*/ 14 w 39"/>
                <a:gd name="T17" fmla="*/ 6 h 34"/>
                <a:gd name="T18" fmla="*/ 19 w 39"/>
                <a:gd name="T19" fmla="*/ 10 h 34"/>
                <a:gd name="T20" fmla="*/ 20 w 39"/>
                <a:gd name="T21" fmla="*/ 5 h 34"/>
                <a:gd name="T22" fmla="*/ 23 w 39"/>
                <a:gd name="T23" fmla="*/ 3 h 34"/>
                <a:gd name="T24" fmla="*/ 26 w 39"/>
                <a:gd name="T25" fmla="*/ 4 h 34"/>
                <a:gd name="T26" fmla="*/ 27 w 39"/>
                <a:gd name="T27" fmla="*/ 12 h 34"/>
                <a:gd name="T28" fmla="*/ 33 w 39"/>
                <a:gd name="T29" fmla="*/ 18 h 34"/>
                <a:gd name="T30" fmla="*/ 27 w 39"/>
                <a:gd name="T31" fmla="*/ 21 h 34"/>
                <a:gd name="T32" fmla="*/ 25 w 39"/>
                <a:gd name="T33" fmla="*/ 21 h 34"/>
                <a:gd name="T34" fmla="*/ 24 w 39"/>
                <a:gd name="T35" fmla="*/ 26 h 34"/>
                <a:gd name="T36" fmla="*/ 20 w 39"/>
                <a:gd name="T37" fmla="*/ 28 h 34"/>
                <a:gd name="T38" fmla="*/ 16 w 39"/>
                <a:gd name="T39" fmla="*/ 26 h 34"/>
                <a:gd name="T40" fmla="*/ 13 w 39"/>
                <a:gd name="T41" fmla="*/ 29 h 34"/>
                <a:gd name="T42" fmla="*/ 10 w 39"/>
                <a:gd name="T43" fmla="*/ 29 h 34"/>
                <a:gd name="T44" fmla="*/ 9 w 39"/>
                <a:gd name="T45" fmla="*/ 22 h 34"/>
                <a:gd name="T46" fmla="*/ 6 w 39"/>
                <a:gd name="T47" fmla="*/ 23 h 34"/>
                <a:gd name="T48" fmla="*/ 1 w 39"/>
                <a:gd name="T49" fmla="*/ 20 h 34"/>
                <a:gd name="T50" fmla="*/ 0 w 39"/>
                <a:gd name="T51" fmla="*/ 16 h 34"/>
                <a:gd name="T52" fmla="*/ 1 w 39"/>
                <a:gd name="T53" fmla="*/ 21 h 34"/>
                <a:gd name="T54" fmla="*/ 1 w 39"/>
                <a:gd name="T55" fmla="*/ 21 h 34"/>
                <a:gd name="T56" fmla="*/ 1 w 39"/>
                <a:gd name="T57" fmla="*/ 21 h 34"/>
                <a:gd name="T58" fmla="*/ 3 w 39"/>
                <a:gd name="T59" fmla="*/ 27 h 34"/>
                <a:gd name="T60" fmla="*/ 3 w 39"/>
                <a:gd name="T61" fmla="*/ 27 h 34"/>
                <a:gd name="T62" fmla="*/ 3 w 39"/>
                <a:gd name="T63" fmla="*/ 27 h 34"/>
                <a:gd name="T64" fmla="*/ 10 w 39"/>
                <a:gd name="T65" fmla="*/ 33 h 34"/>
                <a:gd name="T66" fmla="*/ 11 w 39"/>
                <a:gd name="T67" fmla="*/ 33 h 34"/>
                <a:gd name="T68" fmla="*/ 11 w 39"/>
                <a:gd name="T69" fmla="*/ 33 h 34"/>
                <a:gd name="T70" fmla="*/ 11 w 39"/>
                <a:gd name="T71" fmla="*/ 33 h 34"/>
                <a:gd name="T72" fmla="*/ 15 w 39"/>
                <a:gd name="T73" fmla="*/ 34 h 34"/>
                <a:gd name="T74" fmla="*/ 21 w 39"/>
                <a:gd name="T75" fmla="*/ 32 h 34"/>
                <a:gd name="T76" fmla="*/ 21 w 39"/>
                <a:gd name="T77" fmla="*/ 31 h 34"/>
                <a:gd name="T78" fmla="*/ 21 w 39"/>
                <a:gd name="T79" fmla="*/ 31 h 34"/>
                <a:gd name="T80" fmla="*/ 25 w 39"/>
                <a:gd name="T81" fmla="*/ 33 h 34"/>
                <a:gd name="T82" fmla="*/ 31 w 39"/>
                <a:gd name="T83" fmla="*/ 30 h 34"/>
                <a:gd name="T84" fmla="*/ 32 w 39"/>
                <a:gd name="T85" fmla="*/ 29 h 34"/>
                <a:gd name="T86" fmla="*/ 32 w 39"/>
                <a:gd name="T87" fmla="*/ 29 h 34"/>
                <a:gd name="T88" fmla="*/ 32 w 39"/>
                <a:gd name="T89" fmla="*/ 29 h 34"/>
                <a:gd name="T90" fmla="*/ 37 w 39"/>
                <a:gd name="T91" fmla="*/ 25 h 34"/>
                <a:gd name="T92" fmla="*/ 36 w 39"/>
                <a:gd name="T93" fmla="*/ 15 h 34"/>
                <a:gd name="T94" fmla="*/ 36 w 39"/>
                <a:gd name="T95" fmla="*/ 15 h 34"/>
                <a:gd name="T96" fmla="*/ 36 w 39"/>
                <a:gd name="T97" fmla="*/ 15 h 34"/>
                <a:gd name="T98" fmla="*/ 36 w 39"/>
                <a:gd name="T99" fmla="*/ 8 h 34"/>
                <a:gd name="T100" fmla="*/ 31 w 39"/>
                <a:gd name="T101" fmla="*/ 5 h 34"/>
                <a:gd name="T102" fmla="*/ 31 w 39"/>
                <a:gd name="T103" fmla="*/ 5 h 34"/>
                <a:gd name="T104" fmla="*/ 31 w 39"/>
                <a:gd name="T105" fmla="*/ 4 h 34"/>
                <a:gd name="T106" fmla="*/ 24 w 39"/>
                <a:gd name="T107" fmla="*/ 1 h 34"/>
                <a:gd name="T108" fmla="*/ 21 w 39"/>
                <a:gd name="T109" fmla="*/ 2 h 34"/>
                <a:gd name="T110" fmla="*/ 21 w 39"/>
                <a:gd name="T111" fmla="*/ 2 h 34"/>
                <a:gd name="T112" fmla="*/ 21 w 39"/>
                <a:gd name="T113" fmla="*/ 1 h 34"/>
                <a:gd name="T114" fmla="*/ 16 w 39"/>
                <a:gd name="T11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 h="34">
                  <a:moveTo>
                    <a:pt x="16" y="0"/>
                  </a:moveTo>
                  <a:cubicBezTo>
                    <a:pt x="14" y="0"/>
                    <a:pt x="9" y="0"/>
                    <a:pt x="8" y="5"/>
                  </a:cubicBezTo>
                  <a:cubicBezTo>
                    <a:pt x="8" y="5"/>
                    <a:pt x="8" y="5"/>
                    <a:pt x="8" y="5"/>
                  </a:cubicBezTo>
                  <a:cubicBezTo>
                    <a:pt x="7" y="5"/>
                    <a:pt x="7" y="5"/>
                    <a:pt x="7" y="5"/>
                  </a:cubicBezTo>
                  <a:cubicBezTo>
                    <a:pt x="6" y="5"/>
                    <a:pt x="5" y="6"/>
                    <a:pt x="4" y="7"/>
                  </a:cubicBezTo>
                  <a:cubicBezTo>
                    <a:pt x="5" y="7"/>
                    <a:pt x="5" y="7"/>
                    <a:pt x="5" y="7"/>
                  </a:cubicBezTo>
                  <a:cubicBezTo>
                    <a:pt x="6" y="7"/>
                    <a:pt x="6" y="7"/>
                    <a:pt x="7" y="8"/>
                  </a:cubicBezTo>
                  <a:cubicBezTo>
                    <a:pt x="8" y="6"/>
                    <a:pt x="10" y="5"/>
                    <a:pt x="13" y="5"/>
                  </a:cubicBezTo>
                  <a:cubicBezTo>
                    <a:pt x="13" y="5"/>
                    <a:pt x="14" y="5"/>
                    <a:pt x="14" y="6"/>
                  </a:cubicBezTo>
                  <a:cubicBezTo>
                    <a:pt x="17" y="6"/>
                    <a:pt x="18" y="8"/>
                    <a:pt x="19" y="10"/>
                  </a:cubicBezTo>
                  <a:cubicBezTo>
                    <a:pt x="19" y="8"/>
                    <a:pt x="19" y="6"/>
                    <a:pt x="20" y="5"/>
                  </a:cubicBezTo>
                  <a:cubicBezTo>
                    <a:pt x="21" y="4"/>
                    <a:pt x="22" y="3"/>
                    <a:pt x="23" y="3"/>
                  </a:cubicBezTo>
                  <a:cubicBezTo>
                    <a:pt x="24" y="3"/>
                    <a:pt x="25" y="3"/>
                    <a:pt x="26" y="4"/>
                  </a:cubicBezTo>
                  <a:cubicBezTo>
                    <a:pt x="29" y="5"/>
                    <a:pt x="30" y="9"/>
                    <a:pt x="27" y="12"/>
                  </a:cubicBezTo>
                  <a:cubicBezTo>
                    <a:pt x="31" y="12"/>
                    <a:pt x="33" y="14"/>
                    <a:pt x="33" y="18"/>
                  </a:cubicBezTo>
                  <a:cubicBezTo>
                    <a:pt x="32" y="20"/>
                    <a:pt x="30" y="21"/>
                    <a:pt x="27" y="21"/>
                  </a:cubicBezTo>
                  <a:cubicBezTo>
                    <a:pt x="26" y="21"/>
                    <a:pt x="26" y="21"/>
                    <a:pt x="25" y="21"/>
                  </a:cubicBezTo>
                  <a:cubicBezTo>
                    <a:pt x="26" y="22"/>
                    <a:pt x="26" y="25"/>
                    <a:pt x="24" y="26"/>
                  </a:cubicBezTo>
                  <a:cubicBezTo>
                    <a:pt x="23" y="27"/>
                    <a:pt x="21" y="28"/>
                    <a:pt x="20" y="28"/>
                  </a:cubicBezTo>
                  <a:cubicBezTo>
                    <a:pt x="19" y="28"/>
                    <a:pt x="17" y="27"/>
                    <a:pt x="16" y="26"/>
                  </a:cubicBezTo>
                  <a:cubicBezTo>
                    <a:pt x="16" y="28"/>
                    <a:pt x="15" y="29"/>
                    <a:pt x="13" y="29"/>
                  </a:cubicBezTo>
                  <a:cubicBezTo>
                    <a:pt x="12" y="29"/>
                    <a:pt x="11" y="29"/>
                    <a:pt x="10" y="29"/>
                  </a:cubicBezTo>
                  <a:cubicBezTo>
                    <a:pt x="8" y="27"/>
                    <a:pt x="8" y="24"/>
                    <a:pt x="9" y="22"/>
                  </a:cubicBezTo>
                  <a:cubicBezTo>
                    <a:pt x="8" y="22"/>
                    <a:pt x="7" y="23"/>
                    <a:pt x="6" y="23"/>
                  </a:cubicBezTo>
                  <a:cubicBezTo>
                    <a:pt x="4" y="23"/>
                    <a:pt x="2" y="21"/>
                    <a:pt x="1" y="20"/>
                  </a:cubicBezTo>
                  <a:cubicBezTo>
                    <a:pt x="0" y="18"/>
                    <a:pt x="0" y="17"/>
                    <a:pt x="0" y="16"/>
                  </a:cubicBezTo>
                  <a:cubicBezTo>
                    <a:pt x="0" y="18"/>
                    <a:pt x="0" y="20"/>
                    <a:pt x="1" y="21"/>
                  </a:cubicBezTo>
                  <a:cubicBezTo>
                    <a:pt x="1" y="21"/>
                    <a:pt x="1" y="21"/>
                    <a:pt x="1" y="21"/>
                  </a:cubicBezTo>
                  <a:cubicBezTo>
                    <a:pt x="1" y="21"/>
                    <a:pt x="1" y="21"/>
                    <a:pt x="1" y="21"/>
                  </a:cubicBezTo>
                  <a:cubicBezTo>
                    <a:pt x="0" y="23"/>
                    <a:pt x="2" y="26"/>
                    <a:pt x="3" y="27"/>
                  </a:cubicBezTo>
                  <a:cubicBezTo>
                    <a:pt x="3" y="27"/>
                    <a:pt x="3" y="27"/>
                    <a:pt x="3" y="27"/>
                  </a:cubicBezTo>
                  <a:cubicBezTo>
                    <a:pt x="3" y="27"/>
                    <a:pt x="3" y="27"/>
                    <a:pt x="3" y="27"/>
                  </a:cubicBezTo>
                  <a:cubicBezTo>
                    <a:pt x="3" y="28"/>
                    <a:pt x="3" y="33"/>
                    <a:pt x="10" y="33"/>
                  </a:cubicBezTo>
                  <a:cubicBezTo>
                    <a:pt x="11" y="33"/>
                    <a:pt x="11" y="33"/>
                    <a:pt x="11" y="33"/>
                  </a:cubicBezTo>
                  <a:cubicBezTo>
                    <a:pt x="11" y="33"/>
                    <a:pt x="11" y="33"/>
                    <a:pt x="11" y="33"/>
                  </a:cubicBezTo>
                  <a:cubicBezTo>
                    <a:pt x="11" y="33"/>
                    <a:pt x="11" y="33"/>
                    <a:pt x="11" y="33"/>
                  </a:cubicBezTo>
                  <a:cubicBezTo>
                    <a:pt x="12" y="34"/>
                    <a:pt x="13" y="34"/>
                    <a:pt x="15" y="34"/>
                  </a:cubicBezTo>
                  <a:cubicBezTo>
                    <a:pt x="17" y="34"/>
                    <a:pt x="20" y="33"/>
                    <a:pt x="21" y="32"/>
                  </a:cubicBezTo>
                  <a:cubicBezTo>
                    <a:pt x="21" y="31"/>
                    <a:pt x="21" y="31"/>
                    <a:pt x="21" y="31"/>
                  </a:cubicBezTo>
                  <a:cubicBezTo>
                    <a:pt x="21" y="31"/>
                    <a:pt x="21" y="31"/>
                    <a:pt x="21" y="31"/>
                  </a:cubicBezTo>
                  <a:cubicBezTo>
                    <a:pt x="22" y="32"/>
                    <a:pt x="23" y="33"/>
                    <a:pt x="25" y="33"/>
                  </a:cubicBezTo>
                  <a:cubicBezTo>
                    <a:pt x="28" y="33"/>
                    <a:pt x="30" y="31"/>
                    <a:pt x="31" y="30"/>
                  </a:cubicBezTo>
                  <a:cubicBezTo>
                    <a:pt x="32" y="29"/>
                    <a:pt x="32" y="29"/>
                    <a:pt x="32" y="29"/>
                  </a:cubicBezTo>
                  <a:cubicBezTo>
                    <a:pt x="32" y="29"/>
                    <a:pt x="32" y="29"/>
                    <a:pt x="32" y="29"/>
                  </a:cubicBezTo>
                  <a:cubicBezTo>
                    <a:pt x="32" y="29"/>
                    <a:pt x="32" y="29"/>
                    <a:pt x="32" y="29"/>
                  </a:cubicBezTo>
                  <a:cubicBezTo>
                    <a:pt x="34" y="29"/>
                    <a:pt x="36" y="28"/>
                    <a:pt x="37" y="25"/>
                  </a:cubicBezTo>
                  <a:cubicBezTo>
                    <a:pt x="38" y="24"/>
                    <a:pt x="39" y="20"/>
                    <a:pt x="36" y="15"/>
                  </a:cubicBezTo>
                  <a:cubicBezTo>
                    <a:pt x="36" y="15"/>
                    <a:pt x="36" y="15"/>
                    <a:pt x="36" y="15"/>
                  </a:cubicBezTo>
                  <a:cubicBezTo>
                    <a:pt x="36" y="15"/>
                    <a:pt x="36" y="15"/>
                    <a:pt x="36" y="15"/>
                  </a:cubicBezTo>
                  <a:cubicBezTo>
                    <a:pt x="37" y="13"/>
                    <a:pt x="37" y="11"/>
                    <a:pt x="36" y="8"/>
                  </a:cubicBezTo>
                  <a:cubicBezTo>
                    <a:pt x="35" y="6"/>
                    <a:pt x="33" y="5"/>
                    <a:pt x="31" y="5"/>
                  </a:cubicBezTo>
                  <a:cubicBezTo>
                    <a:pt x="31" y="5"/>
                    <a:pt x="31" y="5"/>
                    <a:pt x="31" y="5"/>
                  </a:cubicBezTo>
                  <a:cubicBezTo>
                    <a:pt x="31" y="4"/>
                    <a:pt x="31" y="4"/>
                    <a:pt x="31" y="4"/>
                  </a:cubicBezTo>
                  <a:cubicBezTo>
                    <a:pt x="31" y="4"/>
                    <a:pt x="29" y="1"/>
                    <a:pt x="24" y="1"/>
                  </a:cubicBezTo>
                  <a:cubicBezTo>
                    <a:pt x="23" y="1"/>
                    <a:pt x="22" y="1"/>
                    <a:pt x="21" y="2"/>
                  </a:cubicBezTo>
                  <a:cubicBezTo>
                    <a:pt x="21" y="2"/>
                    <a:pt x="21" y="2"/>
                    <a:pt x="21" y="2"/>
                  </a:cubicBezTo>
                  <a:cubicBezTo>
                    <a:pt x="21" y="1"/>
                    <a:pt x="21" y="1"/>
                    <a:pt x="21" y="1"/>
                  </a:cubicBezTo>
                  <a:cubicBezTo>
                    <a:pt x="20" y="1"/>
                    <a:pt x="18" y="0"/>
                    <a:pt x="16" y="0"/>
                  </a:cubicBezTo>
                </a:path>
              </a:pathLst>
            </a:custGeom>
            <a:solidFill>
              <a:srgbClr val="F3F1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3" name="Freeform 8576">
              <a:extLst>
                <a:ext uri="{FF2B5EF4-FFF2-40B4-BE49-F238E27FC236}">
                  <a16:creationId xmlns:a16="http://schemas.microsoft.com/office/drawing/2014/main" id="{EC2931CE-7C90-431F-868D-7FAEAED5EFED}"/>
                </a:ext>
              </a:extLst>
            </p:cNvPr>
            <p:cNvSpPr>
              <a:spLocks/>
            </p:cNvSpPr>
            <p:nvPr/>
          </p:nvSpPr>
          <p:spPr bwMode="auto">
            <a:xfrm>
              <a:off x="6008688" y="3986213"/>
              <a:ext cx="52388" cy="41275"/>
            </a:xfrm>
            <a:custGeom>
              <a:avLst/>
              <a:gdLst>
                <a:gd name="T0" fmla="*/ 17 w 43"/>
                <a:gd name="T1" fmla="*/ 0 h 35"/>
                <a:gd name="T2" fmla="*/ 8 w 43"/>
                <a:gd name="T3" fmla="*/ 5 h 35"/>
                <a:gd name="T4" fmla="*/ 5 w 43"/>
                <a:gd name="T5" fmla="*/ 7 h 35"/>
                <a:gd name="T6" fmla="*/ 5 w 43"/>
                <a:gd name="T7" fmla="*/ 7 h 35"/>
                <a:gd name="T8" fmla="*/ 8 w 43"/>
                <a:gd name="T9" fmla="*/ 5 h 35"/>
                <a:gd name="T10" fmla="*/ 9 w 43"/>
                <a:gd name="T11" fmla="*/ 5 h 35"/>
                <a:gd name="T12" fmla="*/ 9 w 43"/>
                <a:gd name="T13" fmla="*/ 5 h 35"/>
                <a:gd name="T14" fmla="*/ 17 w 43"/>
                <a:gd name="T15" fmla="*/ 0 h 35"/>
                <a:gd name="T16" fmla="*/ 22 w 43"/>
                <a:gd name="T17" fmla="*/ 1 h 35"/>
                <a:gd name="T18" fmla="*/ 22 w 43"/>
                <a:gd name="T19" fmla="*/ 2 h 35"/>
                <a:gd name="T20" fmla="*/ 22 w 43"/>
                <a:gd name="T21" fmla="*/ 2 h 35"/>
                <a:gd name="T22" fmla="*/ 25 w 43"/>
                <a:gd name="T23" fmla="*/ 1 h 35"/>
                <a:gd name="T24" fmla="*/ 32 w 43"/>
                <a:gd name="T25" fmla="*/ 4 h 35"/>
                <a:gd name="T26" fmla="*/ 32 w 43"/>
                <a:gd name="T27" fmla="*/ 5 h 35"/>
                <a:gd name="T28" fmla="*/ 32 w 43"/>
                <a:gd name="T29" fmla="*/ 5 h 35"/>
                <a:gd name="T30" fmla="*/ 37 w 43"/>
                <a:gd name="T31" fmla="*/ 8 h 35"/>
                <a:gd name="T32" fmla="*/ 37 w 43"/>
                <a:gd name="T33" fmla="*/ 15 h 35"/>
                <a:gd name="T34" fmla="*/ 37 w 43"/>
                <a:gd name="T35" fmla="*/ 15 h 35"/>
                <a:gd name="T36" fmla="*/ 37 w 43"/>
                <a:gd name="T37" fmla="*/ 15 h 35"/>
                <a:gd name="T38" fmla="*/ 38 w 43"/>
                <a:gd name="T39" fmla="*/ 25 h 35"/>
                <a:gd name="T40" fmla="*/ 33 w 43"/>
                <a:gd name="T41" fmla="*/ 29 h 35"/>
                <a:gd name="T42" fmla="*/ 33 w 43"/>
                <a:gd name="T43" fmla="*/ 29 h 35"/>
                <a:gd name="T44" fmla="*/ 33 w 43"/>
                <a:gd name="T45" fmla="*/ 29 h 35"/>
                <a:gd name="T46" fmla="*/ 32 w 43"/>
                <a:gd name="T47" fmla="*/ 30 h 35"/>
                <a:gd name="T48" fmla="*/ 26 w 43"/>
                <a:gd name="T49" fmla="*/ 33 h 35"/>
                <a:gd name="T50" fmla="*/ 22 w 43"/>
                <a:gd name="T51" fmla="*/ 31 h 35"/>
                <a:gd name="T52" fmla="*/ 22 w 43"/>
                <a:gd name="T53" fmla="*/ 31 h 35"/>
                <a:gd name="T54" fmla="*/ 22 w 43"/>
                <a:gd name="T55" fmla="*/ 32 h 35"/>
                <a:gd name="T56" fmla="*/ 16 w 43"/>
                <a:gd name="T57" fmla="*/ 34 h 35"/>
                <a:gd name="T58" fmla="*/ 12 w 43"/>
                <a:gd name="T59" fmla="*/ 33 h 35"/>
                <a:gd name="T60" fmla="*/ 12 w 43"/>
                <a:gd name="T61" fmla="*/ 33 h 35"/>
                <a:gd name="T62" fmla="*/ 12 w 43"/>
                <a:gd name="T63" fmla="*/ 33 h 35"/>
                <a:gd name="T64" fmla="*/ 11 w 43"/>
                <a:gd name="T65" fmla="*/ 33 h 35"/>
                <a:gd name="T66" fmla="*/ 4 w 43"/>
                <a:gd name="T67" fmla="*/ 27 h 35"/>
                <a:gd name="T68" fmla="*/ 4 w 43"/>
                <a:gd name="T69" fmla="*/ 27 h 35"/>
                <a:gd name="T70" fmla="*/ 4 w 43"/>
                <a:gd name="T71" fmla="*/ 27 h 35"/>
                <a:gd name="T72" fmla="*/ 2 w 43"/>
                <a:gd name="T73" fmla="*/ 21 h 35"/>
                <a:gd name="T74" fmla="*/ 2 w 43"/>
                <a:gd name="T75" fmla="*/ 21 h 35"/>
                <a:gd name="T76" fmla="*/ 2 w 43"/>
                <a:gd name="T77" fmla="*/ 21 h 35"/>
                <a:gd name="T78" fmla="*/ 1 w 43"/>
                <a:gd name="T79" fmla="*/ 16 h 35"/>
                <a:gd name="T80" fmla="*/ 1 w 43"/>
                <a:gd name="T81" fmla="*/ 14 h 35"/>
                <a:gd name="T82" fmla="*/ 2 w 43"/>
                <a:gd name="T83" fmla="*/ 21 h 35"/>
                <a:gd name="T84" fmla="*/ 4 w 43"/>
                <a:gd name="T85" fmla="*/ 27 h 35"/>
                <a:gd name="T86" fmla="*/ 11 w 43"/>
                <a:gd name="T87" fmla="*/ 33 h 35"/>
                <a:gd name="T88" fmla="*/ 12 w 43"/>
                <a:gd name="T89" fmla="*/ 33 h 35"/>
                <a:gd name="T90" fmla="*/ 16 w 43"/>
                <a:gd name="T91" fmla="*/ 35 h 35"/>
                <a:gd name="T92" fmla="*/ 22 w 43"/>
                <a:gd name="T93" fmla="*/ 32 h 35"/>
                <a:gd name="T94" fmla="*/ 26 w 43"/>
                <a:gd name="T95" fmla="*/ 33 h 35"/>
                <a:gd name="T96" fmla="*/ 33 w 43"/>
                <a:gd name="T97" fmla="*/ 30 h 35"/>
                <a:gd name="T98" fmla="*/ 33 w 43"/>
                <a:gd name="T99" fmla="*/ 30 h 35"/>
                <a:gd name="T100" fmla="*/ 37 w 43"/>
                <a:gd name="T101" fmla="*/ 15 h 35"/>
                <a:gd name="T102" fmla="*/ 32 w 43"/>
                <a:gd name="T103" fmla="*/ 4 h 35"/>
                <a:gd name="T104" fmla="*/ 25 w 43"/>
                <a:gd name="T105" fmla="*/ 1 h 35"/>
                <a:gd name="T106" fmla="*/ 22 w 43"/>
                <a:gd name="T107" fmla="*/ 1 h 35"/>
                <a:gd name="T108" fmla="*/ 17 w 43"/>
                <a:gd name="T10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 h="35">
                  <a:moveTo>
                    <a:pt x="17" y="0"/>
                  </a:moveTo>
                  <a:cubicBezTo>
                    <a:pt x="13" y="0"/>
                    <a:pt x="10" y="1"/>
                    <a:pt x="8" y="5"/>
                  </a:cubicBezTo>
                  <a:cubicBezTo>
                    <a:pt x="7" y="5"/>
                    <a:pt x="6" y="6"/>
                    <a:pt x="5" y="7"/>
                  </a:cubicBezTo>
                  <a:cubicBezTo>
                    <a:pt x="5" y="7"/>
                    <a:pt x="5" y="7"/>
                    <a:pt x="5" y="7"/>
                  </a:cubicBezTo>
                  <a:cubicBezTo>
                    <a:pt x="6" y="6"/>
                    <a:pt x="7" y="5"/>
                    <a:pt x="8" y="5"/>
                  </a:cubicBezTo>
                  <a:cubicBezTo>
                    <a:pt x="9" y="5"/>
                    <a:pt x="9" y="5"/>
                    <a:pt x="9" y="5"/>
                  </a:cubicBezTo>
                  <a:cubicBezTo>
                    <a:pt x="9" y="5"/>
                    <a:pt x="9" y="5"/>
                    <a:pt x="9" y="5"/>
                  </a:cubicBezTo>
                  <a:cubicBezTo>
                    <a:pt x="10" y="0"/>
                    <a:pt x="15" y="0"/>
                    <a:pt x="17" y="0"/>
                  </a:cubicBezTo>
                  <a:cubicBezTo>
                    <a:pt x="19" y="0"/>
                    <a:pt x="21" y="1"/>
                    <a:pt x="22" y="1"/>
                  </a:cubicBezTo>
                  <a:cubicBezTo>
                    <a:pt x="22" y="2"/>
                    <a:pt x="22" y="2"/>
                    <a:pt x="22" y="2"/>
                  </a:cubicBezTo>
                  <a:cubicBezTo>
                    <a:pt x="22" y="2"/>
                    <a:pt x="22" y="2"/>
                    <a:pt x="22" y="2"/>
                  </a:cubicBezTo>
                  <a:cubicBezTo>
                    <a:pt x="23" y="1"/>
                    <a:pt x="24" y="1"/>
                    <a:pt x="25" y="1"/>
                  </a:cubicBezTo>
                  <a:cubicBezTo>
                    <a:pt x="30" y="1"/>
                    <a:pt x="32" y="4"/>
                    <a:pt x="32" y="4"/>
                  </a:cubicBezTo>
                  <a:cubicBezTo>
                    <a:pt x="32" y="5"/>
                    <a:pt x="32" y="5"/>
                    <a:pt x="32" y="5"/>
                  </a:cubicBezTo>
                  <a:cubicBezTo>
                    <a:pt x="32" y="5"/>
                    <a:pt x="32" y="5"/>
                    <a:pt x="32" y="5"/>
                  </a:cubicBezTo>
                  <a:cubicBezTo>
                    <a:pt x="34" y="5"/>
                    <a:pt x="36" y="6"/>
                    <a:pt x="37" y="8"/>
                  </a:cubicBezTo>
                  <a:cubicBezTo>
                    <a:pt x="38" y="11"/>
                    <a:pt x="38" y="13"/>
                    <a:pt x="37" y="15"/>
                  </a:cubicBezTo>
                  <a:cubicBezTo>
                    <a:pt x="37" y="15"/>
                    <a:pt x="37" y="15"/>
                    <a:pt x="37" y="15"/>
                  </a:cubicBezTo>
                  <a:cubicBezTo>
                    <a:pt x="37" y="15"/>
                    <a:pt x="37" y="15"/>
                    <a:pt x="37" y="15"/>
                  </a:cubicBezTo>
                  <a:cubicBezTo>
                    <a:pt x="40" y="20"/>
                    <a:pt x="39" y="24"/>
                    <a:pt x="38" y="25"/>
                  </a:cubicBezTo>
                  <a:cubicBezTo>
                    <a:pt x="37" y="28"/>
                    <a:pt x="35" y="29"/>
                    <a:pt x="33" y="29"/>
                  </a:cubicBezTo>
                  <a:cubicBezTo>
                    <a:pt x="33" y="29"/>
                    <a:pt x="33" y="29"/>
                    <a:pt x="33" y="29"/>
                  </a:cubicBezTo>
                  <a:cubicBezTo>
                    <a:pt x="33" y="29"/>
                    <a:pt x="33" y="29"/>
                    <a:pt x="33" y="29"/>
                  </a:cubicBezTo>
                  <a:cubicBezTo>
                    <a:pt x="32" y="30"/>
                    <a:pt x="32" y="30"/>
                    <a:pt x="32" y="30"/>
                  </a:cubicBezTo>
                  <a:cubicBezTo>
                    <a:pt x="31" y="31"/>
                    <a:pt x="29" y="33"/>
                    <a:pt x="26" y="33"/>
                  </a:cubicBezTo>
                  <a:cubicBezTo>
                    <a:pt x="24" y="33"/>
                    <a:pt x="23" y="32"/>
                    <a:pt x="22" y="31"/>
                  </a:cubicBezTo>
                  <a:cubicBezTo>
                    <a:pt x="22" y="31"/>
                    <a:pt x="22" y="31"/>
                    <a:pt x="22" y="31"/>
                  </a:cubicBezTo>
                  <a:cubicBezTo>
                    <a:pt x="22" y="32"/>
                    <a:pt x="22" y="32"/>
                    <a:pt x="22" y="32"/>
                  </a:cubicBezTo>
                  <a:cubicBezTo>
                    <a:pt x="21" y="33"/>
                    <a:pt x="18" y="34"/>
                    <a:pt x="16" y="34"/>
                  </a:cubicBezTo>
                  <a:cubicBezTo>
                    <a:pt x="14" y="34"/>
                    <a:pt x="13" y="34"/>
                    <a:pt x="12" y="33"/>
                  </a:cubicBezTo>
                  <a:cubicBezTo>
                    <a:pt x="12" y="33"/>
                    <a:pt x="12" y="33"/>
                    <a:pt x="12" y="33"/>
                  </a:cubicBezTo>
                  <a:cubicBezTo>
                    <a:pt x="12" y="33"/>
                    <a:pt x="12" y="33"/>
                    <a:pt x="12" y="33"/>
                  </a:cubicBezTo>
                  <a:cubicBezTo>
                    <a:pt x="11" y="33"/>
                    <a:pt x="11" y="33"/>
                    <a:pt x="11" y="33"/>
                  </a:cubicBezTo>
                  <a:cubicBezTo>
                    <a:pt x="4" y="33"/>
                    <a:pt x="4" y="28"/>
                    <a:pt x="4" y="27"/>
                  </a:cubicBezTo>
                  <a:cubicBezTo>
                    <a:pt x="4" y="27"/>
                    <a:pt x="4" y="27"/>
                    <a:pt x="4" y="27"/>
                  </a:cubicBezTo>
                  <a:cubicBezTo>
                    <a:pt x="4" y="27"/>
                    <a:pt x="4" y="27"/>
                    <a:pt x="4" y="27"/>
                  </a:cubicBezTo>
                  <a:cubicBezTo>
                    <a:pt x="3" y="26"/>
                    <a:pt x="1" y="23"/>
                    <a:pt x="2" y="21"/>
                  </a:cubicBezTo>
                  <a:cubicBezTo>
                    <a:pt x="2" y="21"/>
                    <a:pt x="2" y="21"/>
                    <a:pt x="2" y="21"/>
                  </a:cubicBezTo>
                  <a:cubicBezTo>
                    <a:pt x="2" y="21"/>
                    <a:pt x="2" y="21"/>
                    <a:pt x="2" y="21"/>
                  </a:cubicBezTo>
                  <a:cubicBezTo>
                    <a:pt x="1" y="20"/>
                    <a:pt x="1" y="18"/>
                    <a:pt x="1" y="16"/>
                  </a:cubicBezTo>
                  <a:cubicBezTo>
                    <a:pt x="1" y="15"/>
                    <a:pt x="1" y="15"/>
                    <a:pt x="1" y="14"/>
                  </a:cubicBezTo>
                  <a:cubicBezTo>
                    <a:pt x="0" y="17"/>
                    <a:pt x="1" y="19"/>
                    <a:pt x="2" y="21"/>
                  </a:cubicBezTo>
                  <a:cubicBezTo>
                    <a:pt x="0" y="23"/>
                    <a:pt x="3" y="27"/>
                    <a:pt x="4" y="27"/>
                  </a:cubicBezTo>
                  <a:cubicBezTo>
                    <a:pt x="4" y="27"/>
                    <a:pt x="4" y="33"/>
                    <a:pt x="11" y="33"/>
                  </a:cubicBezTo>
                  <a:cubicBezTo>
                    <a:pt x="11" y="33"/>
                    <a:pt x="11" y="33"/>
                    <a:pt x="12" y="33"/>
                  </a:cubicBezTo>
                  <a:cubicBezTo>
                    <a:pt x="13" y="34"/>
                    <a:pt x="14" y="35"/>
                    <a:pt x="16" y="35"/>
                  </a:cubicBezTo>
                  <a:cubicBezTo>
                    <a:pt x="18" y="35"/>
                    <a:pt x="21" y="33"/>
                    <a:pt x="22" y="32"/>
                  </a:cubicBezTo>
                  <a:cubicBezTo>
                    <a:pt x="23" y="32"/>
                    <a:pt x="24" y="33"/>
                    <a:pt x="26" y="33"/>
                  </a:cubicBezTo>
                  <a:cubicBezTo>
                    <a:pt x="28" y="33"/>
                    <a:pt x="31" y="32"/>
                    <a:pt x="33" y="30"/>
                  </a:cubicBezTo>
                  <a:cubicBezTo>
                    <a:pt x="33" y="30"/>
                    <a:pt x="33" y="30"/>
                    <a:pt x="33" y="30"/>
                  </a:cubicBezTo>
                  <a:cubicBezTo>
                    <a:pt x="37" y="30"/>
                    <a:pt x="43" y="23"/>
                    <a:pt x="37" y="15"/>
                  </a:cubicBezTo>
                  <a:cubicBezTo>
                    <a:pt x="39" y="11"/>
                    <a:pt x="37" y="5"/>
                    <a:pt x="32" y="4"/>
                  </a:cubicBezTo>
                  <a:cubicBezTo>
                    <a:pt x="32" y="4"/>
                    <a:pt x="30" y="1"/>
                    <a:pt x="25" y="1"/>
                  </a:cubicBezTo>
                  <a:cubicBezTo>
                    <a:pt x="24" y="1"/>
                    <a:pt x="23" y="1"/>
                    <a:pt x="22" y="1"/>
                  </a:cubicBezTo>
                  <a:cubicBezTo>
                    <a:pt x="21" y="0"/>
                    <a:pt x="19" y="0"/>
                    <a:pt x="17" y="0"/>
                  </a:cubicBezTo>
                </a:path>
              </a:pathLst>
            </a:custGeom>
            <a:solidFill>
              <a:srgbClr val="DAD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4" name="Freeform 8577">
              <a:extLst>
                <a:ext uri="{FF2B5EF4-FFF2-40B4-BE49-F238E27FC236}">
                  <a16:creationId xmlns:a16="http://schemas.microsoft.com/office/drawing/2014/main" id="{D634ACB1-F80F-4CDA-8F69-245C186F2769}"/>
                </a:ext>
              </a:extLst>
            </p:cNvPr>
            <p:cNvSpPr>
              <a:spLocks/>
            </p:cNvSpPr>
            <p:nvPr/>
          </p:nvSpPr>
          <p:spPr bwMode="auto">
            <a:xfrm>
              <a:off x="6024563" y="3986213"/>
              <a:ext cx="11113" cy="9525"/>
            </a:xfrm>
            <a:custGeom>
              <a:avLst/>
              <a:gdLst>
                <a:gd name="T0" fmla="*/ 0 w 9"/>
                <a:gd name="T1" fmla="*/ 4 h 7"/>
                <a:gd name="T2" fmla="*/ 4 w 9"/>
                <a:gd name="T3" fmla="*/ 4 h 7"/>
                <a:gd name="T4" fmla="*/ 6 w 9"/>
                <a:gd name="T5" fmla="*/ 1 h 7"/>
                <a:gd name="T6" fmla="*/ 9 w 9"/>
                <a:gd name="T7" fmla="*/ 0 h 7"/>
                <a:gd name="T8" fmla="*/ 9 w 9"/>
                <a:gd name="T9" fmla="*/ 0 h 7"/>
                <a:gd name="T10" fmla="*/ 6 w 9"/>
                <a:gd name="T11" fmla="*/ 2 h 7"/>
                <a:gd name="T12" fmla="*/ 5 w 9"/>
                <a:gd name="T13" fmla="*/ 3 h 7"/>
                <a:gd name="T14" fmla="*/ 5 w 9"/>
                <a:gd name="T15" fmla="*/ 4 h 7"/>
                <a:gd name="T16" fmla="*/ 8 w 9"/>
                <a:gd name="T17" fmla="*/ 7 h 7"/>
                <a:gd name="T18" fmla="*/ 8 w 9"/>
                <a:gd name="T19" fmla="*/ 7 h 7"/>
                <a:gd name="T20" fmla="*/ 5 w 9"/>
                <a:gd name="T21" fmla="*/ 5 h 7"/>
                <a:gd name="T22" fmla="*/ 5 w 9"/>
                <a:gd name="T23" fmla="*/ 4 h 7"/>
                <a:gd name="T24" fmla="*/ 5 w 9"/>
                <a:gd name="T25" fmla="*/ 4 h 7"/>
                <a:gd name="T26" fmla="*/ 4 w 9"/>
                <a:gd name="T27" fmla="*/ 4 h 7"/>
                <a:gd name="T28" fmla="*/ 0 w 9"/>
                <a:gd name="T29" fmla="*/ 5 h 7"/>
                <a:gd name="T30" fmla="*/ 0 w 9"/>
                <a:gd name="T3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7">
                  <a:moveTo>
                    <a:pt x="0" y="4"/>
                  </a:moveTo>
                  <a:cubicBezTo>
                    <a:pt x="1" y="3"/>
                    <a:pt x="3" y="3"/>
                    <a:pt x="4" y="4"/>
                  </a:cubicBezTo>
                  <a:cubicBezTo>
                    <a:pt x="4" y="3"/>
                    <a:pt x="5" y="2"/>
                    <a:pt x="6" y="1"/>
                  </a:cubicBezTo>
                  <a:cubicBezTo>
                    <a:pt x="7" y="1"/>
                    <a:pt x="8" y="0"/>
                    <a:pt x="9" y="0"/>
                  </a:cubicBezTo>
                  <a:cubicBezTo>
                    <a:pt x="9" y="0"/>
                    <a:pt x="9" y="0"/>
                    <a:pt x="9" y="0"/>
                  </a:cubicBezTo>
                  <a:cubicBezTo>
                    <a:pt x="8" y="1"/>
                    <a:pt x="7" y="1"/>
                    <a:pt x="6" y="2"/>
                  </a:cubicBezTo>
                  <a:cubicBezTo>
                    <a:pt x="6" y="3"/>
                    <a:pt x="6" y="3"/>
                    <a:pt x="5" y="3"/>
                  </a:cubicBezTo>
                  <a:cubicBezTo>
                    <a:pt x="5" y="4"/>
                    <a:pt x="5" y="4"/>
                    <a:pt x="5" y="4"/>
                  </a:cubicBezTo>
                  <a:cubicBezTo>
                    <a:pt x="7" y="5"/>
                    <a:pt x="7" y="6"/>
                    <a:pt x="8" y="7"/>
                  </a:cubicBezTo>
                  <a:cubicBezTo>
                    <a:pt x="8" y="7"/>
                    <a:pt x="8" y="7"/>
                    <a:pt x="8" y="7"/>
                  </a:cubicBezTo>
                  <a:cubicBezTo>
                    <a:pt x="7" y="6"/>
                    <a:pt x="7" y="5"/>
                    <a:pt x="5" y="5"/>
                  </a:cubicBezTo>
                  <a:cubicBezTo>
                    <a:pt x="5" y="4"/>
                    <a:pt x="5" y="4"/>
                    <a:pt x="5" y="4"/>
                  </a:cubicBezTo>
                  <a:cubicBezTo>
                    <a:pt x="5" y="4"/>
                    <a:pt x="5" y="4"/>
                    <a:pt x="5" y="4"/>
                  </a:cubicBezTo>
                  <a:cubicBezTo>
                    <a:pt x="4" y="4"/>
                    <a:pt x="4" y="4"/>
                    <a:pt x="4" y="4"/>
                  </a:cubicBezTo>
                  <a:cubicBezTo>
                    <a:pt x="3" y="4"/>
                    <a:pt x="2" y="5"/>
                    <a:pt x="0" y="5"/>
                  </a:cubicBezTo>
                  <a:lnTo>
                    <a:pt x="0" y="4"/>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5" name="Freeform 8578">
              <a:extLst>
                <a:ext uri="{FF2B5EF4-FFF2-40B4-BE49-F238E27FC236}">
                  <a16:creationId xmlns:a16="http://schemas.microsoft.com/office/drawing/2014/main" id="{E8A77847-E26B-4A84-96B3-2EBC4F3FAC32}"/>
                </a:ext>
              </a:extLst>
            </p:cNvPr>
            <p:cNvSpPr>
              <a:spLocks/>
            </p:cNvSpPr>
            <p:nvPr/>
          </p:nvSpPr>
          <p:spPr bwMode="auto">
            <a:xfrm>
              <a:off x="6046788" y="3990975"/>
              <a:ext cx="3175" cy="4763"/>
            </a:xfrm>
            <a:custGeom>
              <a:avLst/>
              <a:gdLst>
                <a:gd name="T0" fmla="*/ 0 w 2"/>
                <a:gd name="T1" fmla="*/ 0 h 4"/>
                <a:gd name="T2" fmla="*/ 2 w 2"/>
                <a:gd name="T3" fmla="*/ 4 h 4"/>
                <a:gd name="T4" fmla="*/ 1 w 2"/>
                <a:gd name="T5" fmla="*/ 4 h 4"/>
                <a:gd name="T6" fmla="*/ 0 w 2"/>
                <a:gd name="T7" fmla="*/ 0 h 4"/>
              </a:gdLst>
              <a:ahLst/>
              <a:cxnLst>
                <a:cxn ang="0">
                  <a:pos x="T0" y="T1"/>
                </a:cxn>
                <a:cxn ang="0">
                  <a:pos x="T2" y="T3"/>
                </a:cxn>
                <a:cxn ang="0">
                  <a:pos x="T4" y="T5"/>
                </a:cxn>
                <a:cxn ang="0">
                  <a:pos x="T6" y="T7"/>
                </a:cxn>
              </a:cxnLst>
              <a:rect l="0" t="0" r="r" b="b"/>
              <a:pathLst>
                <a:path w="2" h="4">
                  <a:moveTo>
                    <a:pt x="0" y="0"/>
                  </a:moveTo>
                  <a:cubicBezTo>
                    <a:pt x="1" y="1"/>
                    <a:pt x="2" y="2"/>
                    <a:pt x="2" y="4"/>
                  </a:cubicBezTo>
                  <a:cubicBezTo>
                    <a:pt x="1" y="4"/>
                    <a:pt x="1" y="4"/>
                    <a:pt x="1" y="4"/>
                  </a:cubicBezTo>
                  <a:cubicBezTo>
                    <a:pt x="1" y="2"/>
                    <a:pt x="0" y="1"/>
                    <a:pt x="0" y="0"/>
                  </a:cubicBez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6" name="Freeform 8579">
              <a:extLst>
                <a:ext uri="{FF2B5EF4-FFF2-40B4-BE49-F238E27FC236}">
                  <a16:creationId xmlns:a16="http://schemas.microsoft.com/office/drawing/2014/main" id="{8A60B3D5-053E-43E0-9549-65756E1566F0}"/>
                </a:ext>
              </a:extLst>
            </p:cNvPr>
            <p:cNvSpPr>
              <a:spLocks/>
            </p:cNvSpPr>
            <p:nvPr/>
          </p:nvSpPr>
          <p:spPr bwMode="auto">
            <a:xfrm>
              <a:off x="6048375" y="4000500"/>
              <a:ext cx="6350" cy="9525"/>
            </a:xfrm>
            <a:custGeom>
              <a:avLst/>
              <a:gdLst>
                <a:gd name="T0" fmla="*/ 0 w 5"/>
                <a:gd name="T1" fmla="*/ 8 h 9"/>
                <a:gd name="T2" fmla="*/ 3 w 5"/>
                <a:gd name="T3" fmla="*/ 6 h 9"/>
                <a:gd name="T4" fmla="*/ 1 w 5"/>
                <a:gd name="T5" fmla="*/ 0 h 9"/>
                <a:gd name="T6" fmla="*/ 1 w 5"/>
                <a:gd name="T7" fmla="*/ 0 h 9"/>
                <a:gd name="T8" fmla="*/ 4 w 5"/>
                <a:gd name="T9" fmla="*/ 4 h 9"/>
                <a:gd name="T10" fmla="*/ 4 w 5"/>
                <a:gd name="T11" fmla="*/ 4 h 9"/>
                <a:gd name="T12" fmla="*/ 4 w 5"/>
                <a:gd name="T13" fmla="*/ 3 h 9"/>
                <a:gd name="T14" fmla="*/ 5 w 5"/>
                <a:gd name="T15" fmla="*/ 3 h 9"/>
                <a:gd name="T16" fmla="*/ 4 w 5"/>
                <a:gd name="T17" fmla="*/ 5 h 9"/>
                <a:gd name="T18" fmla="*/ 1 w 5"/>
                <a:gd name="T19" fmla="*/ 9 h 9"/>
                <a:gd name="T20" fmla="*/ 0 w 5"/>
                <a:gd name="T2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9">
                  <a:moveTo>
                    <a:pt x="0" y="8"/>
                  </a:moveTo>
                  <a:cubicBezTo>
                    <a:pt x="2" y="8"/>
                    <a:pt x="2" y="7"/>
                    <a:pt x="3" y="6"/>
                  </a:cubicBezTo>
                  <a:cubicBezTo>
                    <a:pt x="3" y="4"/>
                    <a:pt x="2" y="2"/>
                    <a:pt x="1" y="0"/>
                  </a:cubicBezTo>
                  <a:cubicBezTo>
                    <a:pt x="1" y="0"/>
                    <a:pt x="1" y="0"/>
                    <a:pt x="1" y="0"/>
                  </a:cubicBezTo>
                  <a:cubicBezTo>
                    <a:pt x="2" y="1"/>
                    <a:pt x="3" y="3"/>
                    <a:pt x="4" y="4"/>
                  </a:cubicBezTo>
                  <a:cubicBezTo>
                    <a:pt x="4" y="4"/>
                    <a:pt x="4" y="4"/>
                    <a:pt x="4" y="4"/>
                  </a:cubicBezTo>
                  <a:cubicBezTo>
                    <a:pt x="4" y="4"/>
                    <a:pt x="4" y="3"/>
                    <a:pt x="4" y="3"/>
                  </a:cubicBezTo>
                  <a:cubicBezTo>
                    <a:pt x="5" y="3"/>
                    <a:pt x="5" y="3"/>
                    <a:pt x="5" y="3"/>
                  </a:cubicBezTo>
                  <a:cubicBezTo>
                    <a:pt x="4" y="4"/>
                    <a:pt x="4" y="5"/>
                    <a:pt x="4" y="5"/>
                  </a:cubicBezTo>
                  <a:cubicBezTo>
                    <a:pt x="3" y="7"/>
                    <a:pt x="3" y="9"/>
                    <a:pt x="1" y="9"/>
                  </a:cubicBezTo>
                  <a:lnTo>
                    <a:pt x="0" y="8"/>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7" name="Freeform 8580">
              <a:extLst>
                <a:ext uri="{FF2B5EF4-FFF2-40B4-BE49-F238E27FC236}">
                  <a16:creationId xmlns:a16="http://schemas.microsoft.com/office/drawing/2014/main" id="{834194CE-2DED-4A34-B192-49E5E7AB11C0}"/>
                </a:ext>
              </a:extLst>
            </p:cNvPr>
            <p:cNvSpPr>
              <a:spLocks/>
            </p:cNvSpPr>
            <p:nvPr/>
          </p:nvSpPr>
          <p:spPr bwMode="auto">
            <a:xfrm>
              <a:off x="6027738" y="4014788"/>
              <a:ext cx="14288" cy="9525"/>
            </a:xfrm>
            <a:custGeom>
              <a:avLst/>
              <a:gdLst>
                <a:gd name="T0" fmla="*/ 0 w 12"/>
                <a:gd name="T1" fmla="*/ 6 h 8"/>
                <a:gd name="T2" fmla="*/ 8 w 12"/>
                <a:gd name="T3" fmla="*/ 4 h 8"/>
                <a:gd name="T4" fmla="*/ 7 w 12"/>
                <a:gd name="T5" fmla="*/ 5 h 8"/>
                <a:gd name="T6" fmla="*/ 6 w 12"/>
                <a:gd name="T7" fmla="*/ 4 h 8"/>
                <a:gd name="T8" fmla="*/ 9 w 12"/>
                <a:gd name="T9" fmla="*/ 3 h 8"/>
                <a:gd name="T10" fmla="*/ 11 w 12"/>
                <a:gd name="T11" fmla="*/ 0 h 8"/>
                <a:gd name="T12" fmla="*/ 12 w 12"/>
                <a:gd name="T13" fmla="*/ 0 h 8"/>
                <a:gd name="T14" fmla="*/ 9 w 12"/>
                <a:gd name="T15" fmla="*/ 4 h 8"/>
                <a:gd name="T16" fmla="*/ 0 w 12"/>
                <a:gd name="T17" fmla="*/ 7 h 8"/>
                <a:gd name="T18" fmla="*/ 0 w 12"/>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8">
                  <a:moveTo>
                    <a:pt x="0" y="6"/>
                  </a:moveTo>
                  <a:cubicBezTo>
                    <a:pt x="3" y="7"/>
                    <a:pt x="6" y="7"/>
                    <a:pt x="8" y="4"/>
                  </a:cubicBezTo>
                  <a:cubicBezTo>
                    <a:pt x="8" y="4"/>
                    <a:pt x="7" y="5"/>
                    <a:pt x="7" y="5"/>
                  </a:cubicBezTo>
                  <a:cubicBezTo>
                    <a:pt x="6" y="4"/>
                    <a:pt x="6" y="4"/>
                    <a:pt x="6" y="4"/>
                  </a:cubicBezTo>
                  <a:cubicBezTo>
                    <a:pt x="8" y="4"/>
                    <a:pt x="9" y="3"/>
                    <a:pt x="9" y="3"/>
                  </a:cubicBezTo>
                  <a:cubicBezTo>
                    <a:pt x="10" y="2"/>
                    <a:pt x="11" y="1"/>
                    <a:pt x="11" y="0"/>
                  </a:cubicBezTo>
                  <a:cubicBezTo>
                    <a:pt x="12" y="0"/>
                    <a:pt x="12" y="0"/>
                    <a:pt x="12" y="0"/>
                  </a:cubicBezTo>
                  <a:cubicBezTo>
                    <a:pt x="11" y="2"/>
                    <a:pt x="10" y="3"/>
                    <a:pt x="9" y="4"/>
                  </a:cubicBezTo>
                  <a:cubicBezTo>
                    <a:pt x="8" y="7"/>
                    <a:pt x="3" y="8"/>
                    <a:pt x="0" y="7"/>
                  </a:cubicBezTo>
                  <a:lnTo>
                    <a:pt x="0" y="6"/>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8" name="Freeform 8581">
              <a:extLst>
                <a:ext uri="{FF2B5EF4-FFF2-40B4-BE49-F238E27FC236}">
                  <a16:creationId xmlns:a16="http://schemas.microsoft.com/office/drawing/2014/main" id="{77BFD122-A158-4ADE-A8CA-6B8F2D3387D6}"/>
                </a:ext>
              </a:extLst>
            </p:cNvPr>
            <p:cNvSpPr>
              <a:spLocks/>
            </p:cNvSpPr>
            <p:nvPr/>
          </p:nvSpPr>
          <p:spPr bwMode="auto">
            <a:xfrm>
              <a:off x="6046788" y="4017963"/>
              <a:ext cx="3175" cy="3175"/>
            </a:xfrm>
            <a:custGeom>
              <a:avLst/>
              <a:gdLst>
                <a:gd name="T0" fmla="*/ 0 w 2"/>
                <a:gd name="T1" fmla="*/ 2 h 3"/>
                <a:gd name="T2" fmla="*/ 1 w 2"/>
                <a:gd name="T3" fmla="*/ 0 h 3"/>
                <a:gd name="T4" fmla="*/ 2 w 2"/>
                <a:gd name="T5" fmla="*/ 0 h 3"/>
                <a:gd name="T6" fmla="*/ 1 w 2"/>
                <a:gd name="T7" fmla="*/ 3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1"/>
                    <a:pt x="1" y="1"/>
                    <a:pt x="1" y="0"/>
                  </a:cubicBezTo>
                  <a:cubicBezTo>
                    <a:pt x="2" y="0"/>
                    <a:pt x="2" y="0"/>
                    <a:pt x="2" y="0"/>
                  </a:cubicBezTo>
                  <a:cubicBezTo>
                    <a:pt x="2" y="1"/>
                    <a:pt x="2" y="3"/>
                    <a:pt x="1" y="3"/>
                  </a:cubicBezTo>
                  <a:lnTo>
                    <a:pt x="0" y="2"/>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9" name="Freeform 8582">
              <a:extLst>
                <a:ext uri="{FF2B5EF4-FFF2-40B4-BE49-F238E27FC236}">
                  <a16:creationId xmlns:a16="http://schemas.microsoft.com/office/drawing/2014/main" id="{D409B489-4D1C-49A6-85F5-BB5B4D353811}"/>
                </a:ext>
              </a:extLst>
            </p:cNvPr>
            <p:cNvSpPr>
              <a:spLocks/>
            </p:cNvSpPr>
            <p:nvPr/>
          </p:nvSpPr>
          <p:spPr bwMode="auto">
            <a:xfrm>
              <a:off x="6021388" y="4022725"/>
              <a:ext cx="1588" cy="1588"/>
            </a:xfrm>
            <a:custGeom>
              <a:avLst/>
              <a:gdLst>
                <a:gd name="T0" fmla="*/ 1 w 2"/>
                <a:gd name="T1" fmla="*/ 0 h 2"/>
                <a:gd name="T2" fmla="*/ 2 w 2"/>
                <a:gd name="T3" fmla="*/ 2 h 2"/>
                <a:gd name="T4" fmla="*/ 2 w 2"/>
                <a:gd name="T5" fmla="*/ 2 h 2"/>
                <a:gd name="T6" fmla="*/ 2 w 2"/>
                <a:gd name="T7" fmla="*/ 2 h 2"/>
                <a:gd name="T8" fmla="*/ 0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1"/>
                    <a:pt x="2" y="1"/>
                    <a:pt x="2" y="2"/>
                  </a:cubicBezTo>
                  <a:cubicBezTo>
                    <a:pt x="2" y="2"/>
                    <a:pt x="2" y="2"/>
                    <a:pt x="2" y="2"/>
                  </a:cubicBezTo>
                  <a:cubicBezTo>
                    <a:pt x="2" y="2"/>
                    <a:pt x="2" y="2"/>
                    <a:pt x="2" y="2"/>
                  </a:cubicBezTo>
                  <a:cubicBezTo>
                    <a:pt x="1" y="2"/>
                    <a:pt x="1" y="1"/>
                    <a:pt x="0" y="0"/>
                  </a:cubicBezTo>
                  <a:cubicBezTo>
                    <a:pt x="0" y="0"/>
                    <a:pt x="1" y="0"/>
                    <a:pt x="1" y="0"/>
                  </a:cubicBez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0" name="Freeform 8583">
              <a:extLst>
                <a:ext uri="{FF2B5EF4-FFF2-40B4-BE49-F238E27FC236}">
                  <a16:creationId xmlns:a16="http://schemas.microsoft.com/office/drawing/2014/main" id="{25DE5CFE-5735-4FD3-813B-248A306836C0}"/>
                </a:ext>
              </a:extLst>
            </p:cNvPr>
            <p:cNvSpPr>
              <a:spLocks/>
            </p:cNvSpPr>
            <p:nvPr/>
          </p:nvSpPr>
          <p:spPr bwMode="auto">
            <a:xfrm>
              <a:off x="6013450" y="4017963"/>
              <a:ext cx="4763" cy="1588"/>
            </a:xfrm>
            <a:custGeom>
              <a:avLst/>
              <a:gdLst>
                <a:gd name="T0" fmla="*/ 0 w 3"/>
                <a:gd name="T1" fmla="*/ 0 h 2"/>
                <a:gd name="T2" fmla="*/ 2 w 3"/>
                <a:gd name="T3" fmla="*/ 1 h 2"/>
                <a:gd name="T4" fmla="*/ 3 w 3"/>
                <a:gd name="T5" fmla="*/ 2 h 2"/>
                <a:gd name="T6" fmla="*/ 0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1" y="1"/>
                    <a:pt x="2" y="1"/>
                    <a:pt x="2" y="1"/>
                  </a:cubicBezTo>
                  <a:cubicBezTo>
                    <a:pt x="3" y="2"/>
                    <a:pt x="3" y="2"/>
                    <a:pt x="3" y="2"/>
                  </a:cubicBezTo>
                  <a:cubicBezTo>
                    <a:pt x="2" y="2"/>
                    <a:pt x="1" y="1"/>
                    <a:pt x="0" y="1"/>
                  </a:cubicBezTo>
                  <a:lnTo>
                    <a:pt x="0" y="0"/>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1" name="Freeform 8584">
              <a:extLst>
                <a:ext uri="{FF2B5EF4-FFF2-40B4-BE49-F238E27FC236}">
                  <a16:creationId xmlns:a16="http://schemas.microsoft.com/office/drawing/2014/main" id="{76999181-6CC4-4240-8442-BC5689D0DFBA}"/>
                </a:ext>
              </a:extLst>
            </p:cNvPr>
            <p:cNvSpPr>
              <a:spLocks/>
            </p:cNvSpPr>
            <p:nvPr/>
          </p:nvSpPr>
          <p:spPr bwMode="auto">
            <a:xfrm>
              <a:off x="6013450" y="4000500"/>
              <a:ext cx="0" cy="3175"/>
            </a:xfrm>
            <a:custGeom>
              <a:avLst/>
              <a:gdLst>
                <a:gd name="T0" fmla="*/ 0 w 1"/>
                <a:gd name="T1" fmla="*/ 0 h 3"/>
                <a:gd name="T2" fmla="*/ 1 w 1"/>
                <a:gd name="T3" fmla="*/ 0 h 3"/>
                <a:gd name="T4" fmla="*/ 1 w 1"/>
                <a:gd name="T5" fmla="*/ 2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1" y="0"/>
                    <a:pt x="1" y="0"/>
                    <a:pt x="1" y="0"/>
                  </a:cubicBezTo>
                  <a:cubicBezTo>
                    <a:pt x="1" y="1"/>
                    <a:pt x="1" y="1"/>
                    <a:pt x="1" y="2"/>
                  </a:cubicBezTo>
                  <a:cubicBezTo>
                    <a:pt x="1" y="3"/>
                    <a:pt x="1" y="2"/>
                    <a:pt x="1" y="2"/>
                  </a:cubicBezTo>
                  <a:cubicBezTo>
                    <a:pt x="0" y="1"/>
                    <a:pt x="0" y="0"/>
                    <a:pt x="0" y="0"/>
                  </a:cubicBez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2" name="Freeform 8585">
              <a:extLst>
                <a:ext uri="{FF2B5EF4-FFF2-40B4-BE49-F238E27FC236}">
                  <a16:creationId xmlns:a16="http://schemas.microsoft.com/office/drawing/2014/main" id="{EC6D842A-4070-48A8-AE68-195F22FCEB4E}"/>
                </a:ext>
              </a:extLst>
            </p:cNvPr>
            <p:cNvSpPr>
              <a:spLocks/>
            </p:cNvSpPr>
            <p:nvPr/>
          </p:nvSpPr>
          <p:spPr bwMode="auto">
            <a:xfrm>
              <a:off x="5791200" y="3983038"/>
              <a:ext cx="50800" cy="46038"/>
            </a:xfrm>
            <a:custGeom>
              <a:avLst/>
              <a:gdLst>
                <a:gd name="T0" fmla="*/ 11 w 43"/>
                <a:gd name="T1" fmla="*/ 6 h 38"/>
                <a:gd name="T2" fmla="*/ 21 w 43"/>
                <a:gd name="T3" fmla="*/ 3 h 38"/>
                <a:gd name="T4" fmla="*/ 34 w 43"/>
                <a:gd name="T5" fmla="*/ 7 h 38"/>
                <a:gd name="T6" fmla="*/ 39 w 43"/>
                <a:gd name="T7" fmla="*/ 14 h 38"/>
                <a:gd name="T8" fmla="*/ 41 w 43"/>
                <a:gd name="T9" fmla="*/ 23 h 38"/>
                <a:gd name="T10" fmla="*/ 39 w 43"/>
                <a:gd name="T11" fmla="*/ 29 h 38"/>
                <a:gd name="T12" fmla="*/ 31 w 43"/>
                <a:gd name="T13" fmla="*/ 35 h 38"/>
                <a:gd name="T14" fmla="*/ 21 w 43"/>
                <a:gd name="T15" fmla="*/ 34 h 38"/>
                <a:gd name="T16" fmla="*/ 10 w 43"/>
                <a:gd name="T17" fmla="*/ 32 h 38"/>
                <a:gd name="T18" fmla="*/ 5 w 43"/>
                <a:gd name="T19" fmla="*/ 17 h 38"/>
                <a:gd name="T20" fmla="*/ 11 w 43"/>
                <a:gd name="T21"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8">
                  <a:moveTo>
                    <a:pt x="11" y="6"/>
                  </a:moveTo>
                  <a:cubicBezTo>
                    <a:pt x="11" y="6"/>
                    <a:pt x="13" y="2"/>
                    <a:pt x="21" y="3"/>
                  </a:cubicBezTo>
                  <a:cubicBezTo>
                    <a:pt x="23" y="1"/>
                    <a:pt x="32" y="0"/>
                    <a:pt x="34" y="7"/>
                  </a:cubicBezTo>
                  <a:cubicBezTo>
                    <a:pt x="39" y="8"/>
                    <a:pt x="39" y="14"/>
                    <a:pt x="39" y="14"/>
                  </a:cubicBezTo>
                  <a:cubicBezTo>
                    <a:pt x="43" y="16"/>
                    <a:pt x="42" y="21"/>
                    <a:pt x="41" y="23"/>
                  </a:cubicBezTo>
                  <a:cubicBezTo>
                    <a:pt x="43" y="25"/>
                    <a:pt x="40" y="29"/>
                    <a:pt x="39" y="29"/>
                  </a:cubicBezTo>
                  <a:cubicBezTo>
                    <a:pt x="39" y="29"/>
                    <a:pt x="39" y="36"/>
                    <a:pt x="31" y="35"/>
                  </a:cubicBezTo>
                  <a:cubicBezTo>
                    <a:pt x="28" y="38"/>
                    <a:pt x="23" y="37"/>
                    <a:pt x="21" y="34"/>
                  </a:cubicBezTo>
                  <a:cubicBezTo>
                    <a:pt x="18" y="36"/>
                    <a:pt x="12" y="35"/>
                    <a:pt x="10" y="32"/>
                  </a:cubicBezTo>
                  <a:cubicBezTo>
                    <a:pt x="7" y="32"/>
                    <a:pt x="0" y="25"/>
                    <a:pt x="5" y="17"/>
                  </a:cubicBezTo>
                  <a:cubicBezTo>
                    <a:pt x="4" y="13"/>
                    <a:pt x="6" y="7"/>
                    <a:pt x="11" y="6"/>
                  </a:cubicBezTo>
                </a:path>
              </a:pathLst>
            </a:custGeom>
            <a:solidFill>
              <a:srgbClr val="FFFE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3" name="Freeform 8586">
              <a:extLst>
                <a:ext uri="{FF2B5EF4-FFF2-40B4-BE49-F238E27FC236}">
                  <a16:creationId xmlns:a16="http://schemas.microsoft.com/office/drawing/2014/main" id="{15AE82C7-9DA0-416F-9B09-AA00C997784B}"/>
                </a:ext>
              </a:extLst>
            </p:cNvPr>
            <p:cNvSpPr>
              <a:spLocks noEditPoints="1"/>
            </p:cNvSpPr>
            <p:nvPr/>
          </p:nvSpPr>
          <p:spPr bwMode="auto">
            <a:xfrm>
              <a:off x="5792788" y="3984625"/>
              <a:ext cx="49213" cy="42863"/>
            </a:xfrm>
            <a:custGeom>
              <a:avLst/>
              <a:gdLst>
                <a:gd name="T0" fmla="*/ 25 w 41"/>
                <a:gd name="T1" fmla="*/ 36 h 36"/>
                <a:gd name="T2" fmla="*/ 19 w 41"/>
                <a:gd name="T3" fmla="*/ 33 h 36"/>
                <a:gd name="T4" fmla="*/ 15 w 41"/>
                <a:gd name="T5" fmla="*/ 34 h 36"/>
                <a:gd name="T6" fmla="*/ 8 w 41"/>
                <a:gd name="T7" fmla="*/ 31 h 36"/>
                <a:gd name="T8" fmla="*/ 2 w 41"/>
                <a:gd name="T9" fmla="*/ 27 h 36"/>
                <a:gd name="T10" fmla="*/ 3 w 41"/>
                <a:gd name="T11" fmla="*/ 16 h 36"/>
                <a:gd name="T12" fmla="*/ 4 w 41"/>
                <a:gd name="T13" fmla="*/ 9 h 36"/>
                <a:gd name="T14" fmla="*/ 9 w 41"/>
                <a:gd name="T15" fmla="*/ 5 h 36"/>
                <a:gd name="T16" fmla="*/ 16 w 41"/>
                <a:gd name="T17" fmla="*/ 2 h 36"/>
                <a:gd name="T18" fmla="*/ 19 w 41"/>
                <a:gd name="T19" fmla="*/ 2 h 36"/>
                <a:gd name="T20" fmla="*/ 24 w 41"/>
                <a:gd name="T21" fmla="*/ 0 h 36"/>
                <a:gd name="T22" fmla="*/ 33 w 41"/>
                <a:gd name="T23" fmla="*/ 5 h 36"/>
                <a:gd name="T24" fmla="*/ 38 w 41"/>
                <a:gd name="T25" fmla="*/ 13 h 36"/>
                <a:gd name="T26" fmla="*/ 40 w 41"/>
                <a:gd name="T27" fmla="*/ 16 h 36"/>
                <a:gd name="T28" fmla="*/ 40 w 41"/>
                <a:gd name="T29" fmla="*/ 22 h 36"/>
                <a:gd name="T30" fmla="*/ 37 w 41"/>
                <a:gd name="T31" fmla="*/ 29 h 36"/>
                <a:gd name="T32" fmla="*/ 30 w 41"/>
                <a:gd name="T33" fmla="*/ 35 h 36"/>
                <a:gd name="T34" fmla="*/ 29 w 41"/>
                <a:gd name="T35" fmla="*/ 34 h 36"/>
                <a:gd name="T36" fmla="*/ 25 w 41"/>
                <a:gd name="T37" fmla="*/ 36 h 36"/>
                <a:gd name="T38" fmla="*/ 19 w 41"/>
                <a:gd name="T39" fmla="*/ 32 h 36"/>
                <a:gd name="T40" fmla="*/ 19 w 41"/>
                <a:gd name="T41" fmla="*/ 33 h 36"/>
                <a:gd name="T42" fmla="*/ 25 w 41"/>
                <a:gd name="T43" fmla="*/ 35 h 36"/>
                <a:gd name="T44" fmla="*/ 29 w 41"/>
                <a:gd name="T45" fmla="*/ 34 h 36"/>
                <a:gd name="T46" fmla="*/ 29 w 41"/>
                <a:gd name="T47" fmla="*/ 34 h 36"/>
                <a:gd name="T48" fmla="*/ 29 w 41"/>
                <a:gd name="T49" fmla="*/ 34 h 36"/>
                <a:gd name="T50" fmla="*/ 30 w 41"/>
                <a:gd name="T51" fmla="*/ 34 h 36"/>
                <a:gd name="T52" fmla="*/ 37 w 41"/>
                <a:gd name="T53" fmla="*/ 28 h 36"/>
                <a:gd name="T54" fmla="*/ 37 w 41"/>
                <a:gd name="T55" fmla="*/ 28 h 36"/>
                <a:gd name="T56" fmla="*/ 37 w 41"/>
                <a:gd name="T57" fmla="*/ 28 h 36"/>
                <a:gd name="T58" fmla="*/ 39 w 41"/>
                <a:gd name="T59" fmla="*/ 22 h 36"/>
                <a:gd name="T60" fmla="*/ 39 w 41"/>
                <a:gd name="T61" fmla="*/ 22 h 36"/>
                <a:gd name="T62" fmla="*/ 39 w 41"/>
                <a:gd name="T63" fmla="*/ 22 h 36"/>
                <a:gd name="T64" fmla="*/ 39 w 41"/>
                <a:gd name="T65" fmla="*/ 16 h 36"/>
                <a:gd name="T66" fmla="*/ 37 w 41"/>
                <a:gd name="T67" fmla="*/ 14 h 36"/>
                <a:gd name="T68" fmla="*/ 37 w 41"/>
                <a:gd name="T69" fmla="*/ 13 h 36"/>
                <a:gd name="T70" fmla="*/ 37 w 41"/>
                <a:gd name="T71" fmla="*/ 13 h 36"/>
                <a:gd name="T72" fmla="*/ 32 w 41"/>
                <a:gd name="T73" fmla="*/ 6 h 36"/>
                <a:gd name="T74" fmla="*/ 32 w 41"/>
                <a:gd name="T75" fmla="*/ 6 h 36"/>
                <a:gd name="T76" fmla="*/ 32 w 41"/>
                <a:gd name="T77" fmla="*/ 6 h 36"/>
                <a:gd name="T78" fmla="*/ 24 w 41"/>
                <a:gd name="T79" fmla="*/ 1 h 36"/>
                <a:gd name="T80" fmla="*/ 19 w 41"/>
                <a:gd name="T81" fmla="*/ 2 h 36"/>
                <a:gd name="T82" fmla="*/ 19 w 41"/>
                <a:gd name="T83" fmla="*/ 3 h 36"/>
                <a:gd name="T84" fmla="*/ 19 w 41"/>
                <a:gd name="T85" fmla="*/ 3 h 36"/>
                <a:gd name="T86" fmla="*/ 16 w 41"/>
                <a:gd name="T87" fmla="*/ 2 h 36"/>
                <a:gd name="T88" fmla="*/ 9 w 41"/>
                <a:gd name="T89" fmla="*/ 5 h 36"/>
                <a:gd name="T90" fmla="*/ 9 w 41"/>
                <a:gd name="T91" fmla="*/ 6 h 36"/>
                <a:gd name="T92" fmla="*/ 9 w 41"/>
                <a:gd name="T93" fmla="*/ 6 h 36"/>
                <a:gd name="T94" fmla="*/ 4 w 41"/>
                <a:gd name="T95" fmla="*/ 9 h 36"/>
                <a:gd name="T96" fmla="*/ 4 w 41"/>
                <a:gd name="T97" fmla="*/ 16 h 36"/>
                <a:gd name="T98" fmla="*/ 4 w 41"/>
                <a:gd name="T99" fmla="*/ 16 h 36"/>
                <a:gd name="T100" fmla="*/ 4 w 41"/>
                <a:gd name="T101" fmla="*/ 16 h 36"/>
                <a:gd name="T102" fmla="*/ 3 w 41"/>
                <a:gd name="T103" fmla="*/ 26 h 36"/>
                <a:gd name="T104" fmla="*/ 8 w 41"/>
                <a:gd name="T105" fmla="*/ 30 h 36"/>
                <a:gd name="T106" fmla="*/ 8 w 41"/>
                <a:gd name="T107" fmla="*/ 30 h 36"/>
                <a:gd name="T108" fmla="*/ 8 w 41"/>
                <a:gd name="T109" fmla="*/ 30 h 36"/>
                <a:gd name="T110" fmla="*/ 8 w 41"/>
                <a:gd name="T111" fmla="*/ 31 h 36"/>
                <a:gd name="T112" fmla="*/ 15 w 41"/>
                <a:gd name="T113" fmla="*/ 34 h 36"/>
                <a:gd name="T114" fmla="*/ 18 w 41"/>
                <a:gd name="T115" fmla="*/ 32 h 36"/>
                <a:gd name="T116" fmla="*/ 19 w 41"/>
                <a:gd name="T117"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 h="36">
                  <a:moveTo>
                    <a:pt x="25" y="36"/>
                  </a:moveTo>
                  <a:cubicBezTo>
                    <a:pt x="22" y="36"/>
                    <a:pt x="20" y="35"/>
                    <a:pt x="19" y="33"/>
                  </a:cubicBezTo>
                  <a:cubicBezTo>
                    <a:pt x="18" y="34"/>
                    <a:pt x="16" y="34"/>
                    <a:pt x="15" y="34"/>
                  </a:cubicBezTo>
                  <a:cubicBezTo>
                    <a:pt x="12" y="34"/>
                    <a:pt x="9" y="33"/>
                    <a:pt x="8" y="31"/>
                  </a:cubicBezTo>
                  <a:cubicBezTo>
                    <a:pt x="6" y="31"/>
                    <a:pt x="3" y="29"/>
                    <a:pt x="2" y="27"/>
                  </a:cubicBezTo>
                  <a:cubicBezTo>
                    <a:pt x="1" y="25"/>
                    <a:pt x="0" y="21"/>
                    <a:pt x="3" y="16"/>
                  </a:cubicBezTo>
                  <a:cubicBezTo>
                    <a:pt x="2" y="14"/>
                    <a:pt x="2" y="11"/>
                    <a:pt x="4" y="9"/>
                  </a:cubicBezTo>
                  <a:cubicBezTo>
                    <a:pt x="5" y="7"/>
                    <a:pt x="7" y="5"/>
                    <a:pt x="9" y="5"/>
                  </a:cubicBezTo>
                  <a:cubicBezTo>
                    <a:pt x="9" y="4"/>
                    <a:pt x="11" y="2"/>
                    <a:pt x="16" y="2"/>
                  </a:cubicBezTo>
                  <a:cubicBezTo>
                    <a:pt x="17" y="2"/>
                    <a:pt x="18" y="2"/>
                    <a:pt x="19" y="2"/>
                  </a:cubicBezTo>
                  <a:cubicBezTo>
                    <a:pt x="20" y="1"/>
                    <a:pt x="22" y="0"/>
                    <a:pt x="24" y="0"/>
                  </a:cubicBezTo>
                  <a:cubicBezTo>
                    <a:pt x="28" y="0"/>
                    <a:pt x="31" y="2"/>
                    <a:pt x="33" y="5"/>
                  </a:cubicBezTo>
                  <a:cubicBezTo>
                    <a:pt x="37" y="7"/>
                    <a:pt x="38" y="12"/>
                    <a:pt x="38" y="13"/>
                  </a:cubicBezTo>
                  <a:cubicBezTo>
                    <a:pt x="39" y="14"/>
                    <a:pt x="40" y="15"/>
                    <a:pt x="40" y="16"/>
                  </a:cubicBezTo>
                  <a:cubicBezTo>
                    <a:pt x="41" y="18"/>
                    <a:pt x="40" y="20"/>
                    <a:pt x="40" y="22"/>
                  </a:cubicBezTo>
                  <a:cubicBezTo>
                    <a:pt x="41" y="24"/>
                    <a:pt x="39" y="28"/>
                    <a:pt x="37" y="29"/>
                  </a:cubicBezTo>
                  <a:cubicBezTo>
                    <a:pt x="37" y="30"/>
                    <a:pt x="36" y="35"/>
                    <a:pt x="30" y="35"/>
                  </a:cubicBezTo>
                  <a:cubicBezTo>
                    <a:pt x="29" y="34"/>
                    <a:pt x="29" y="34"/>
                    <a:pt x="29" y="34"/>
                  </a:cubicBezTo>
                  <a:cubicBezTo>
                    <a:pt x="28" y="35"/>
                    <a:pt x="26" y="36"/>
                    <a:pt x="25" y="36"/>
                  </a:cubicBezTo>
                  <a:moveTo>
                    <a:pt x="19" y="32"/>
                  </a:moveTo>
                  <a:cubicBezTo>
                    <a:pt x="19" y="33"/>
                    <a:pt x="19" y="33"/>
                    <a:pt x="19" y="33"/>
                  </a:cubicBezTo>
                  <a:cubicBezTo>
                    <a:pt x="20" y="34"/>
                    <a:pt x="22" y="35"/>
                    <a:pt x="25" y="35"/>
                  </a:cubicBezTo>
                  <a:cubicBezTo>
                    <a:pt x="26" y="35"/>
                    <a:pt x="28" y="35"/>
                    <a:pt x="29" y="34"/>
                  </a:cubicBezTo>
                  <a:cubicBezTo>
                    <a:pt x="29" y="34"/>
                    <a:pt x="29" y="34"/>
                    <a:pt x="29" y="34"/>
                  </a:cubicBezTo>
                  <a:cubicBezTo>
                    <a:pt x="29" y="34"/>
                    <a:pt x="29" y="34"/>
                    <a:pt x="29" y="34"/>
                  </a:cubicBezTo>
                  <a:cubicBezTo>
                    <a:pt x="30" y="34"/>
                    <a:pt x="30" y="34"/>
                    <a:pt x="30" y="34"/>
                  </a:cubicBezTo>
                  <a:cubicBezTo>
                    <a:pt x="36" y="34"/>
                    <a:pt x="37" y="29"/>
                    <a:pt x="37" y="28"/>
                  </a:cubicBezTo>
                  <a:cubicBezTo>
                    <a:pt x="37" y="28"/>
                    <a:pt x="37" y="28"/>
                    <a:pt x="37" y="28"/>
                  </a:cubicBezTo>
                  <a:cubicBezTo>
                    <a:pt x="37" y="28"/>
                    <a:pt x="37" y="28"/>
                    <a:pt x="37" y="28"/>
                  </a:cubicBezTo>
                  <a:cubicBezTo>
                    <a:pt x="38" y="27"/>
                    <a:pt x="40" y="24"/>
                    <a:pt x="39" y="22"/>
                  </a:cubicBezTo>
                  <a:cubicBezTo>
                    <a:pt x="39" y="22"/>
                    <a:pt x="39" y="22"/>
                    <a:pt x="39" y="22"/>
                  </a:cubicBezTo>
                  <a:cubicBezTo>
                    <a:pt x="39" y="22"/>
                    <a:pt x="39" y="22"/>
                    <a:pt x="39" y="22"/>
                  </a:cubicBezTo>
                  <a:cubicBezTo>
                    <a:pt x="40" y="21"/>
                    <a:pt x="40" y="18"/>
                    <a:pt x="39" y="16"/>
                  </a:cubicBezTo>
                  <a:cubicBezTo>
                    <a:pt x="39" y="15"/>
                    <a:pt x="38" y="14"/>
                    <a:pt x="37" y="14"/>
                  </a:cubicBezTo>
                  <a:cubicBezTo>
                    <a:pt x="37" y="13"/>
                    <a:pt x="37" y="13"/>
                    <a:pt x="37" y="13"/>
                  </a:cubicBezTo>
                  <a:cubicBezTo>
                    <a:pt x="37" y="13"/>
                    <a:pt x="37" y="13"/>
                    <a:pt x="37" y="13"/>
                  </a:cubicBezTo>
                  <a:cubicBezTo>
                    <a:pt x="37" y="13"/>
                    <a:pt x="37" y="7"/>
                    <a:pt x="32" y="6"/>
                  </a:cubicBezTo>
                  <a:cubicBezTo>
                    <a:pt x="32" y="6"/>
                    <a:pt x="32" y="6"/>
                    <a:pt x="32" y="6"/>
                  </a:cubicBezTo>
                  <a:cubicBezTo>
                    <a:pt x="32" y="6"/>
                    <a:pt x="32" y="6"/>
                    <a:pt x="32" y="6"/>
                  </a:cubicBezTo>
                  <a:cubicBezTo>
                    <a:pt x="30" y="1"/>
                    <a:pt x="26" y="1"/>
                    <a:pt x="24" y="1"/>
                  </a:cubicBezTo>
                  <a:cubicBezTo>
                    <a:pt x="22" y="1"/>
                    <a:pt x="20" y="2"/>
                    <a:pt x="19" y="2"/>
                  </a:cubicBezTo>
                  <a:cubicBezTo>
                    <a:pt x="19" y="3"/>
                    <a:pt x="19" y="3"/>
                    <a:pt x="19" y="3"/>
                  </a:cubicBezTo>
                  <a:cubicBezTo>
                    <a:pt x="19" y="3"/>
                    <a:pt x="19" y="3"/>
                    <a:pt x="19" y="3"/>
                  </a:cubicBezTo>
                  <a:cubicBezTo>
                    <a:pt x="18" y="2"/>
                    <a:pt x="17" y="2"/>
                    <a:pt x="16" y="2"/>
                  </a:cubicBezTo>
                  <a:cubicBezTo>
                    <a:pt x="11" y="2"/>
                    <a:pt x="9" y="5"/>
                    <a:pt x="9" y="5"/>
                  </a:cubicBezTo>
                  <a:cubicBezTo>
                    <a:pt x="9" y="6"/>
                    <a:pt x="9" y="6"/>
                    <a:pt x="9" y="6"/>
                  </a:cubicBezTo>
                  <a:cubicBezTo>
                    <a:pt x="9" y="6"/>
                    <a:pt x="9" y="6"/>
                    <a:pt x="9" y="6"/>
                  </a:cubicBezTo>
                  <a:cubicBezTo>
                    <a:pt x="7" y="6"/>
                    <a:pt x="5" y="7"/>
                    <a:pt x="4" y="9"/>
                  </a:cubicBezTo>
                  <a:cubicBezTo>
                    <a:pt x="3" y="12"/>
                    <a:pt x="3" y="14"/>
                    <a:pt x="4" y="16"/>
                  </a:cubicBezTo>
                  <a:cubicBezTo>
                    <a:pt x="4" y="16"/>
                    <a:pt x="4" y="16"/>
                    <a:pt x="4" y="16"/>
                  </a:cubicBezTo>
                  <a:cubicBezTo>
                    <a:pt x="4" y="16"/>
                    <a:pt x="4" y="16"/>
                    <a:pt x="4" y="16"/>
                  </a:cubicBezTo>
                  <a:cubicBezTo>
                    <a:pt x="0" y="21"/>
                    <a:pt x="2" y="25"/>
                    <a:pt x="3" y="26"/>
                  </a:cubicBezTo>
                  <a:cubicBezTo>
                    <a:pt x="4" y="29"/>
                    <a:pt x="6" y="30"/>
                    <a:pt x="8" y="30"/>
                  </a:cubicBezTo>
                  <a:cubicBezTo>
                    <a:pt x="8" y="30"/>
                    <a:pt x="8" y="30"/>
                    <a:pt x="8" y="30"/>
                  </a:cubicBezTo>
                  <a:cubicBezTo>
                    <a:pt x="8" y="30"/>
                    <a:pt x="8" y="30"/>
                    <a:pt x="8" y="30"/>
                  </a:cubicBezTo>
                  <a:cubicBezTo>
                    <a:pt x="8" y="31"/>
                    <a:pt x="8" y="31"/>
                    <a:pt x="8" y="31"/>
                  </a:cubicBezTo>
                  <a:cubicBezTo>
                    <a:pt x="10" y="32"/>
                    <a:pt x="12" y="34"/>
                    <a:pt x="15" y="34"/>
                  </a:cubicBezTo>
                  <a:cubicBezTo>
                    <a:pt x="16" y="34"/>
                    <a:pt x="18" y="33"/>
                    <a:pt x="18" y="32"/>
                  </a:cubicBezTo>
                  <a:cubicBezTo>
                    <a:pt x="19" y="32"/>
                    <a:pt x="19" y="32"/>
                    <a:pt x="19" y="32"/>
                  </a:cubicBezTo>
                </a:path>
              </a:pathLst>
            </a:custGeom>
            <a:solidFill>
              <a:srgbClr val="E5E0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4" name="Freeform 8587">
              <a:extLst>
                <a:ext uri="{FF2B5EF4-FFF2-40B4-BE49-F238E27FC236}">
                  <a16:creationId xmlns:a16="http://schemas.microsoft.com/office/drawing/2014/main" id="{65CF3344-DBAA-4114-8844-A7C937269E53}"/>
                </a:ext>
              </a:extLst>
            </p:cNvPr>
            <p:cNvSpPr>
              <a:spLocks/>
            </p:cNvSpPr>
            <p:nvPr/>
          </p:nvSpPr>
          <p:spPr bwMode="auto">
            <a:xfrm>
              <a:off x="5792788" y="3986213"/>
              <a:ext cx="47625" cy="39688"/>
            </a:xfrm>
            <a:custGeom>
              <a:avLst/>
              <a:gdLst>
                <a:gd name="T0" fmla="*/ 24 w 40"/>
                <a:gd name="T1" fmla="*/ 0 h 34"/>
                <a:gd name="T2" fmla="*/ 19 w 40"/>
                <a:gd name="T3" fmla="*/ 1 h 34"/>
                <a:gd name="T4" fmla="*/ 19 w 40"/>
                <a:gd name="T5" fmla="*/ 2 h 34"/>
                <a:gd name="T6" fmla="*/ 19 w 40"/>
                <a:gd name="T7" fmla="*/ 2 h 34"/>
                <a:gd name="T8" fmla="*/ 16 w 40"/>
                <a:gd name="T9" fmla="*/ 1 h 34"/>
                <a:gd name="T10" fmla="*/ 9 w 40"/>
                <a:gd name="T11" fmla="*/ 4 h 34"/>
                <a:gd name="T12" fmla="*/ 9 w 40"/>
                <a:gd name="T13" fmla="*/ 5 h 34"/>
                <a:gd name="T14" fmla="*/ 9 w 40"/>
                <a:gd name="T15" fmla="*/ 5 h 34"/>
                <a:gd name="T16" fmla="*/ 4 w 40"/>
                <a:gd name="T17" fmla="*/ 8 h 34"/>
                <a:gd name="T18" fmla="*/ 4 w 40"/>
                <a:gd name="T19" fmla="*/ 15 h 34"/>
                <a:gd name="T20" fmla="*/ 4 w 40"/>
                <a:gd name="T21" fmla="*/ 15 h 34"/>
                <a:gd name="T22" fmla="*/ 4 w 40"/>
                <a:gd name="T23" fmla="*/ 15 h 34"/>
                <a:gd name="T24" fmla="*/ 3 w 40"/>
                <a:gd name="T25" fmla="*/ 25 h 34"/>
                <a:gd name="T26" fmla="*/ 8 w 40"/>
                <a:gd name="T27" fmla="*/ 29 h 34"/>
                <a:gd name="T28" fmla="*/ 8 w 40"/>
                <a:gd name="T29" fmla="*/ 29 h 34"/>
                <a:gd name="T30" fmla="*/ 8 w 40"/>
                <a:gd name="T31" fmla="*/ 29 h 34"/>
                <a:gd name="T32" fmla="*/ 8 w 40"/>
                <a:gd name="T33" fmla="*/ 30 h 34"/>
                <a:gd name="T34" fmla="*/ 15 w 40"/>
                <a:gd name="T35" fmla="*/ 33 h 34"/>
                <a:gd name="T36" fmla="*/ 18 w 40"/>
                <a:gd name="T37" fmla="*/ 31 h 34"/>
                <a:gd name="T38" fmla="*/ 19 w 40"/>
                <a:gd name="T39" fmla="*/ 31 h 34"/>
                <a:gd name="T40" fmla="*/ 19 w 40"/>
                <a:gd name="T41" fmla="*/ 32 h 34"/>
                <a:gd name="T42" fmla="*/ 25 w 40"/>
                <a:gd name="T43" fmla="*/ 34 h 34"/>
                <a:gd name="T44" fmla="*/ 29 w 40"/>
                <a:gd name="T45" fmla="*/ 33 h 34"/>
                <a:gd name="T46" fmla="*/ 29 w 40"/>
                <a:gd name="T47" fmla="*/ 33 h 34"/>
                <a:gd name="T48" fmla="*/ 29 w 40"/>
                <a:gd name="T49" fmla="*/ 33 h 34"/>
                <a:gd name="T50" fmla="*/ 30 w 40"/>
                <a:gd name="T51" fmla="*/ 33 h 34"/>
                <a:gd name="T52" fmla="*/ 37 w 40"/>
                <a:gd name="T53" fmla="*/ 27 h 34"/>
                <a:gd name="T54" fmla="*/ 37 w 40"/>
                <a:gd name="T55" fmla="*/ 27 h 34"/>
                <a:gd name="T56" fmla="*/ 37 w 40"/>
                <a:gd name="T57" fmla="*/ 27 h 34"/>
                <a:gd name="T58" fmla="*/ 39 w 40"/>
                <a:gd name="T59" fmla="*/ 21 h 34"/>
                <a:gd name="T60" fmla="*/ 39 w 40"/>
                <a:gd name="T61" fmla="*/ 21 h 34"/>
                <a:gd name="T62" fmla="*/ 39 w 40"/>
                <a:gd name="T63" fmla="*/ 21 h 34"/>
                <a:gd name="T64" fmla="*/ 40 w 40"/>
                <a:gd name="T65" fmla="*/ 16 h 34"/>
                <a:gd name="T66" fmla="*/ 39 w 40"/>
                <a:gd name="T67" fmla="*/ 20 h 34"/>
                <a:gd name="T68" fmla="*/ 34 w 40"/>
                <a:gd name="T69" fmla="*/ 23 h 34"/>
                <a:gd name="T70" fmla="*/ 31 w 40"/>
                <a:gd name="T71" fmla="*/ 22 h 34"/>
                <a:gd name="T72" fmla="*/ 30 w 40"/>
                <a:gd name="T73" fmla="*/ 29 h 34"/>
                <a:gd name="T74" fmla="*/ 27 w 40"/>
                <a:gd name="T75" fmla="*/ 29 h 34"/>
                <a:gd name="T76" fmla="*/ 24 w 40"/>
                <a:gd name="T77" fmla="*/ 26 h 34"/>
                <a:gd name="T78" fmla="*/ 20 w 40"/>
                <a:gd name="T79" fmla="*/ 28 h 34"/>
                <a:gd name="T80" fmla="*/ 16 w 40"/>
                <a:gd name="T81" fmla="*/ 26 h 34"/>
                <a:gd name="T82" fmla="*/ 15 w 40"/>
                <a:gd name="T83" fmla="*/ 21 h 34"/>
                <a:gd name="T84" fmla="*/ 12 w 40"/>
                <a:gd name="T85" fmla="*/ 21 h 34"/>
                <a:gd name="T86" fmla="*/ 7 w 40"/>
                <a:gd name="T87" fmla="*/ 18 h 34"/>
                <a:gd name="T88" fmla="*/ 12 w 40"/>
                <a:gd name="T89" fmla="*/ 12 h 34"/>
                <a:gd name="T90" fmla="*/ 14 w 40"/>
                <a:gd name="T91" fmla="*/ 4 h 34"/>
                <a:gd name="T92" fmla="*/ 17 w 40"/>
                <a:gd name="T93" fmla="*/ 3 h 34"/>
                <a:gd name="T94" fmla="*/ 20 w 40"/>
                <a:gd name="T95" fmla="*/ 5 h 34"/>
                <a:gd name="T96" fmla="*/ 20 w 40"/>
                <a:gd name="T97" fmla="*/ 10 h 34"/>
                <a:gd name="T98" fmla="*/ 26 w 40"/>
                <a:gd name="T99" fmla="*/ 6 h 34"/>
                <a:gd name="T100" fmla="*/ 27 w 40"/>
                <a:gd name="T101" fmla="*/ 5 h 34"/>
                <a:gd name="T102" fmla="*/ 33 w 40"/>
                <a:gd name="T103" fmla="*/ 8 h 34"/>
                <a:gd name="T104" fmla="*/ 35 w 40"/>
                <a:gd name="T105" fmla="*/ 7 h 34"/>
                <a:gd name="T106" fmla="*/ 35 w 40"/>
                <a:gd name="T107" fmla="*/ 7 h 34"/>
                <a:gd name="T108" fmla="*/ 32 w 40"/>
                <a:gd name="T109" fmla="*/ 5 h 34"/>
                <a:gd name="T110" fmla="*/ 32 w 40"/>
                <a:gd name="T111" fmla="*/ 5 h 34"/>
                <a:gd name="T112" fmla="*/ 32 w 40"/>
                <a:gd name="T113" fmla="*/ 5 h 34"/>
                <a:gd name="T114" fmla="*/ 24 w 40"/>
                <a:gd name="T11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34">
                  <a:moveTo>
                    <a:pt x="24" y="0"/>
                  </a:moveTo>
                  <a:cubicBezTo>
                    <a:pt x="22" y="0"/>
                    <a:pt x="20" y="1"/>
                    <a:pt x="19" y="1"/>
                  </a:cubicBezTo>
                  <a:cubicBezTo>
                    <a:pt x="19" y="2"/>
                    <a:pt x="19" y="2"/>
                    <a:pt x="19" y="2"/>
                  </a:cubicBezTo>
                  <a:cubicBezTo>
                    <a:pt x="19" y="2"/>
                    <a:pt x="19" y="2"/>
                    <a:pt x="19" y="2"/>
                  </a:cubicBezTo>
                  <a:cubicBezTo>
                    <a:pt x="18" y="1"/>
                    <a:pt x="17" y="1"/>
                    <a:pt x="16" y="1"/>
                  </a:cubicBezTo>
                  <a:cubicBezTo>
                    <a:pt x="11" y="1"/>
                    <a:pt x="9" y="4"/>
                    <a:pt x="9" y="4"/>
                  </a:cubicBezTo>
                  <a:cubicBezTo>
                    <a:pt x="9" y="5"/>
                    <a:pt x="9" y="5"/>
                    <a:pt x="9" y="5"/>
                  </a:cubicBezTo>
                  <a:cubicBezTo>
                    <a:pt x="9" y="5"/>
                    <a:pt x="9" y="5"/>
                    <a:pt x="9" y="5"/>
                  </a:cubicBezTo>
                  <a:cubicBezTo>
                    <a:pt x="7" y="5"/>
                    <a:pt x="5" y="6"/>
                    <a:pt x="4" y="8"/>
                  </a:cubicBezTo>
                  <a:cubicBezTo>
                    <a:pt x="3" y="11"/>
                    <a:pt x="3" y="13"/>
                    <a:pt x="4" y="15"/>
                  </a:cubicBezTo>
                  <a:cubicBezTo>
                    <a:pt x="4" y="15"/>
                    <a:pt x="4" y="15"/>
                    <a:pt x="4" y="15"/>
                  </a:cubicBezTo>
                  <a:cubicBezTo>
                    <a:pt x="4" y="15"/>
                    <a:pt x="4" y="15"/>
                    <a:pt x="4" y="15"/>
                  </a:cubicBezTo>
                  <a:cubicBezTo>
                    <a:pt x="0" y="20"/>
                    <a:pt x="2" y="24"/>
                    <a:pt x="3" y="25"/>
                  </a:cubicBezTo>
                  <a:cubicBezTo>
                    <a:pt x="4" y="28"/>
                    <a:pt x="6" y="29"/>
                    <a:pt x="8" y="29"/>
                  </a:cubicBezTo>
                  <a:cubicBezTo>
                    <a:pt x="8" y="29"/>
                    <a:pt x="8" y="29"/>
                    <a:pt x="8" y="29"/>
                  </a:cubicBezTo>
                  <a:cubicBezTo>
                    <a:pt x="8" y="29"/>
                    <a:pt x="8" y="29"/>
                    <a:pt x="8" y="29"/>
                  </a:cubicBezTo>
                  <a:cubicBezTo>
                    <a:pt x="8" y="30"/>
                    <a:pt x="8" y="30"/>
                    <a:pt x="8" y="30"/>
                  </a:cubicBezTo>
                  <a:cubicBezTo>
                    <a:pt x="10" y="31"/>
                    <a:pt x="12" y="33"/>
                    <a:pt x="15" y="33"/>
                  </a:cubicBezTo>
                  <a:cubicBezTo>
                    <a:pt x="16" y="33"/>
                    <a:pt x="18" y="32"/>
                    <a:pt x="18" y="31"/>
                  </a:cubicBezTo>
                  <a:cubicBezTo>
                    <a:pt x="19" y="31"/>
                    <a:pt x="19" y="31"/>
                    <a:pt x="19" y="31"/>
                  </a:cubicBezTo>
                  <a:cubicBezTo>
                    <a:pt x="19" y="32"/>
                    <a:pt x="19" y="32"/>
                    <a:pt x="19" y="32"/>
                  </a:cubicBezTo>
                  <a:cubicBezTo>
                    <a:pt x="20" y="33"/>
                    <a:pt x="22" y="34"/>
                    <a:pt x="25" y="34"/>
                  </a:cubicBezTo>
                  <a:cubicBezTo>
                    <a:pt x="26" y="34"/>
                    <a:pt x="28" y="34"/>
                    <a:pt x="29" y="33"/>
                  </a:cubicBezTo>
                  <a:cubicBezTo>
                    <a:pt x="29" y="33"/>
                    <a:pt x="29" y="33"/>
                    <a:pt x="29" y="33"/>
                  </a:cubicBezTo>
                  <a:cubicBezTo>
                    <a:pt x="29" y="33"/>
                    <a:pt x="29" y="33"/>
                    <a:pt x="29" y="33"/>
                  </a:cubicBezTo>
                  <a:cubicBezTo>
                    <a:pt x="30" y="33"/>
                    <a:pt x="30" y="33"/>
                    <a:pt x="30" y="33"/>
                  </a:cubicBezTo>
                  <a:cubicBezTo>
                    <a:pt x="36" y="33"/>
                    <a:pt x="37" y="28"/>
                    <a:pt x="37" y="27"/>
                  </a:cubicBezTo>
                  <a:cubicBezTo>
                    <a:pt x="37" y="27"/>
                    <a:pt x="37" y="27"/>
                    <a:pt x="37" y="27"/>
                  </a:cubicBezTo>
                  <a:cubicBezTo>
                    <a:pt x="37" y="27"/>
                    <a:pt x="37" y="27"/>
                    <a:pt x="37" y="27"/>
                  </a:cubicBezTo>
                  <a:cubicBezTo>
                    <a:pt x="38" y="26"/>
                    <a:pt x="40" y="23"/>
                    <a:pt x="39" y="21"/>
                  </a:cubicBezTo>
                  <a:cubicBezTo>
                    <a:pt x="39" y="21"/>
                    <a:pt x="39" y="21"/>
                    <a:pt x="39" y="21"/>
                  </a:cubicBezTo>
                  <a:cubicBezTo>
                    <a:pt x="39" y="21"/>
                    <a:pt x="39" y="21"/>
                    <a:pt x="39" y="21"/>
                  </a:cubicBezTo>
                  <a:cubicBezTo>
                    <a:pt x="40" y="20"/>
                    <a:pt x="40" y="18"/>
                    <a:pt x="40" y="16"/>
                  </a:cubicBezTo>
                  <a:cubicBezTo>
                    <a:pt x="40" y="17"/>
                    <a:pt x="40" y="18"/>
                    <a:pt x="39" y="20"/>
                  </a:cubicBezTo>
                  <a:cubicBezTo>
                    <a:pt x="38" y="21"/>
                    <a:pt x="36" y="23"/>
                    <a:pt x="34" y="23"/>
                  </a:cubicBezTo>
                  <a:cubicBezTo>
                    <a:pt x="33" y="23"/>
                    <a:pt x="32" y="22"/>
                    <a:pt x="31" y="22"/>
                  </a:cubicBezTo>
                  <a:cubicBezTo>
                    <a:pt x="32" y="24"/>
                    <a:pt x="32" y="27"/>
                    <a:pt x="30" y="29"/>
                  </a:cubicBezTo>
                  <a:cubicBezTo>
                    <a:pt x="29" y="29"/>
                    <a:pt x="28" y="29"/>
                    <a:pt x="27" y="29"/>
                  </a:cubicBezTo>
                  <a:cubicBezTo>
                    <a:pt x="25" y="29"/>
                    <a:pt x="23" y="28"/>
                    <a:pt x="24" y="26"/>
                  </a:cubicBezTo>
                  <a:cubicBezTo>
                    <a:pt x="23" y="27"/>
                    <a:pt x="21" y="28"/>
                    <a:pt x="20" y="28"/>
                  </a:cubicBezTo>
                  <a:cubicBezTo>
                    <a:pt x="18" y="28"/>
                    <a:pt x="17" y="27"/>
                    <a:pt x="16" y="26"/>
                  </a:cubicBezTo>
                  <a:cubicBezTo>
                    <a:pt x="14" y="25"/>
                    <a:pt x="14" y="22"/>
                    <a:pt x="15" y="21"/>
                  </a:cubicBezTo>
                  <a:cubicBezTo>
                    <a:pt x="14" y="21"/>
                    <a:pt x="13" y="21"/>
                    <a:pt x="12" y="21"/>
                  </a:cubicBezTo>
                  <a:cubicBezTo>
                    <a:pt x="10" y="21"/>
                    <a:pt x="8" y="20"/>
                    <a:pt x="7" y="18"/>
                  </a:cubicBezTo>
                  <a:cubicBezTo>
                    <a:pt x="6" y="14"/>
                    <a:pt x="9" y="12"/>
                    <a:pt x="12" y="12"/>
                  </a:cubicBezTo>
                  <a:cubicBezTo>
                    <a:pt x="10" y="9"/>
                    <a:pt x="11" y="5"/>
                    <a:pt x="14" y="4"/>
                  </a:cubicBezTo>
                  <a:cubicBezTo>
                    <a:pt x="15" y="3"/>
                    <a:pt x="16" y="3"/>
                    <a:pt x="17" y="3"/>
                  </a:cubicBezTo>
                  <a:cubicBezTo>
                    <a:pt x="18" y="3"/>
                    <a:pt x="19" y="4"/>
                    <a:pt x="20" y="5"/>
                  </a:cubicBezTo>
                  <a:cubicBezTo>
                    <a:pt x="21" y="6"/>
                    <a:pt x="21" y="8"/>
                    <a:pt x="20" y="10"/>
                  </a:cubicBezTo>
                  <a:cubicBezTo>
                    <a:pt x="21" y="8"/>
                    <a:pt x="23" y="6"/>
                    <a:pt x="26" y="6"/>
                  </a:cubicBezTo>
                  <a:cubicBezTo>
                    <a:pt x="26" y="5"/>
                    <a:pt x="27" y="5"/>
                    <a:pt x="27" y="5"/>
                  </a:cubicBezTo>
                  <a:cubicBezTo>
                    <a:pt x="29" y="5"/>
                    <a:pt x="32" y="6"/>
                    <a:pt x="33" y="8"/>
                  </a:cubicBezTo>
                  <a:cubicBezTo>
                    <a:pt x="33" y="7"/>
                    <a:pt x="34" y="7"/>
                    <a:pt x="35" y="7"/>
                  </a:cubicBezTo>
                  <a:cubicBezTo>
                    <a:pt x="35" y="7"/>
                    <a:pt x="35" y="7"/>
                    <a:pt x="35" y="7"/>
                  </a:cubicBezTo>
                  <a:cubicBezTo>
                    <a:pt x="35" y="6"/>
                    <a:pt x="34" y="5"/>
                    <a:pt x="32" y="5"/>
                  </a:cubicBezTo>
                  <a:cubicBezTo>
                    <a:pt x="32" y="5"/>
                    <a:pt x="32" y="5"/>
                    <a:pt x="32" y="5"/>
                  </a:cubicBezTo>
                  <a:cubicBezTo>
                    <a:pt x="32" y="5"/>
                    <a:pt x="32" y="5"/>
                    <a:pt x="32" y="5"/>
                  </a:cubicBezTo>
                  <a:cubicBezTo>
                    <a:pt x="30" y="0"/>
                    <a:pt x="26" y="0"/>
                    <a:pt x="24" y="0"/>
                  </a:cubicBezTo>
                </a:path>
              </a:pathLst>
            </a:custGeom>
            <a:solidFill>
              <a:srgbClr val="F3F1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5" name="Freeform 8588">
              <a:extLst>
                <a:ext uri="{FF2B5EF4-FFF2-40B4-BE49-F238E27FC236}">
                  <a16:creationId xmlns:a16="http://schemas.microsoft.com/office/drawing/2014/main" id="{5E91CB86-82E3-490A-BC46-9F7C0B2362ED}"/>
                </a:ext>
              </a:extLst>
            </p:cNvPr>
            <p:cNvSpPr>
              <a:spLocks/>
            </p:cNvSpPr>
            <p:nvPr/>
          </p:nvSpPr>
          <p:spPr bwMode="auto">
            <a:xfrm>
              <a:off x="5791200" y="3986213"/>
              <a:ext cx="50800" cy="41275"/>
            </a:xfrm>
            <a:custGeom>
              <a:avLst/>
              <a:gdLst>
                <a:gd name="T0" fmla="*/ 26 w 43"/>
                <a:gd name="T1" fmla="*/ 0 h 35"/>
                <a:gd name="T2" fmla="*/ 21 w 43"/>
                <a:gd name="T3" fmla="*/ 1 h 35"/>
                <a:gd name="T4" fmla="*/ 18 w 43"/>
                <a:gd name="T5" fmla="*/ 1 h 35"/>
                <a:gd name="T6" fmla="*/ 11 w 43"/>
                <a:gd name="T7" fmla="*/ 4 h 35"/>
                <a:gd name="T8" fmla="*/ 5 w 43"/>
                <a:gd name="T9" fmla="*/ 15 h 35"/>
                <a:gd name="T10" fmla="*/ 10 w 43"/>
                <a:gd name="T11" fmla="*/ 30 h 35"/>
                <a:gd name="T12" fmla="*/ 10 w 43"/>
                <a:gd name="T13" fmla="*/ 30 h 35"/>
                <a:gd name="T14" fmla="*/ 17 w 43"/>
                <a:gd name="T15" fmla="*/ 33 h 35"/>
                <a:gd name="T16" fmla="*/ 21 w 43"/>
                <a:gd name="T17" fmla="*/ 32 h 35"/>
                <a:gd name="T18" fmla="*/ 27 w 43"/>
                <a:gd name="T19" fmla="*/ 35 h 35"/>
                <a:gd name="T20" fmla="*/ 31 w 43"/>
                <a:gd name="T21" fmla="*/ 33 h 35"/>
                <a:gd name="T22" fmla="*/ 32 w 43"/>
                <a:gd name="T23" fmla="*/ 33 h 35"/>
                <a:gd name="T24" fmla="*/ 39 w 43"/>
                <a:gd name="T25" fmla="*/ 27 h 35"/>
                <a:gd name="T26" fmla="*/ 41 w 43"/>
                <a:gd name="T27" fmla="*/ 21 h 35"/>
                <a:gd name="T28" fmla="*/ 42 w 43"/>
                <a:gd name="T29" fmla="*/ 14 h 35"/>
                <a:gd name="T30" fmla="*/ 42 w 43"/>
                <a:gd name="T31" fmla="*/ 16 h 35"/>
                <a:gd name="T32" fmla="*/ 41 w 43"/>
                <a:gd name="T33" fmla="*/ 21 h 35"/>
                <a:gd name="T34" fmla="*/ 41 w 43"/>
                <a:gd name="T35" fmla="*/ 21 h 35"/>
                <a:gd name="T36" fmla="*/ 41 w 43"/>
                <a:gd name="T37" fmla="*/ 21 h 35"/>
                <a:gd name="T38" fmla="*/ 39 w 43"/>
                <a:gd name="T39" fmla="*/ 27 h 35"/>
                <a:gd name="T40" fmla="*/ 39 w 43"/>
                <a:gd name="T41" fmla="*/ 27 h 35"/>
                <a:gd name="T42" fmla="*/ 39 w 43"/>
                <a:gd name="T43" fmla="*/ 27 h 35"/>
                <a:gd name="T44" fmla="*/ 32 w 43"/>
                <a:gd name="T45" fmla="*/ 33 h 35"/>
                <a:gd name="T46" fmla="*/ 31 w 43"/>
                <a:gd name="T47" fmla="*/ 33 h 35"/>
                <a:gd name="T48" fmla="*/ 31 w 43"/>
                <a:gd name="T49" fmla="*/ 33 h 35"/>
                <a:gd name="T50" fmla="*/ 31 w 43"/>
                <a:gd name="T51" fmla="*/ 33 h 35"/>
                <a:gd name="T52" fmla="*/ 27 w 43"/>
                <a:gd name="T53" fmla="*/ 34 h 35"/>
                <a:gd name="T54" fmla="*/ 21 w 43"/>
                <a:gd name="T55" fmla="*/ 32 h 35"/>
                <a:gd name="T56" fmla="*/ 21 w 43"/>
                <a:gd name="T57" fmla="*/ 31 h 35"/>
                <a:gd name="T58" fmla="*/ 20 w 43"/>
                <a:gd name="T59" fmla="*/ 31 h 35"/>
                <a:gd name="T60" fmla="*/ 17 w 43"/>
                <a:gd name="T61" fmla="*/ 33 h 35"/>
                <a:gd name="T62" fmla="*/ 10 w 43"/>
                <a:gd name="T63" fmla="*/ 30 h 35"/>
                <a:gd name="T64" fmla="*/ 10 w 43"/>
                <a:gd name="T65" fmla="*/ 29 h 35"/>
                <a:gd name="T66" fmla="*/ 10 w 43"/>
                <a:gd name="T67" fmla="*/ 29 h 35"/>
                <a:gd name="T68" fmla="*/ 10 w 43"/>
                <a:gd name="T69" fmla="*/ 29 h 35"/>
                <a:gd name="T70" fmla="*/ 5 w 43"/>
                <a:gd name="T71" fmla="*/ 25 h 35"/>
                <a:gd name="T72" fmla="*/ 6 w 43"/>
                <a:gd name="T73" fmla="*/ 15 h 35"/>
                <a:gd name="T74" fmla="*/ 6 w 43"/>
                <a:gd name="T75" fmla="*/ 15 h 35"/>
                <a:gd name="T76" fmla="*/ 6 w 43"/>
                <a:gd name="T77" fmla="*/ 15 h 35"/>
                <a:gd name="T78" fmla="*/ 6 w 43"/>
                <a:gd name="T79" fmla="*/ 8 h 35"/>
                <a:gd name="T80" fmla="*/ 11 w 43"/>
                <a:gd name="T81" fmla="*/ 5 h 35"/>
                <a:gd name="T82" fmla="*/ 11 w 43"/>
                <a:gd name="T83" fmla="*/ 5 h 35"/>
                <a:gd name="T84" fmla="*/ 11 w 43"/>
                <a:gd name="T85" fmla="*/ 4 h 35"/>
                <a:gd name="T86" fmla="*/ 18 w 43"/>
                <a:gd name="T87" fmla="*/ 1 h 35"/>
                <a:gd name="T88" fmla="*/ 21 w 43"/>
                <a:gd name="T89" fmla="*/ 2 h 35"/>
                <a:gd name="T90" fmla="*/ 21 w 43"/>
                <a:gd name="T91" fmla="*/ 2 h 35"/>
                <a:gd name="T92" fmla="*/ 21 w 43"/>
                <a:gd name="T93" fmla="*/ 1 h 35"/>
                <a:gd name="T94" fmla="*/ 26 w 43"/>
                <a:gd name="T95" fmla="*/ 0 h 35"/>
                <a:gd name="T96" fmla="*/ 34 w 43"/>
                <a:gd name="T97" fmla="*/ 5 h 35"/>
                <a:gd name="T98" fmla="*/ 34 w 43"/>
                <a:gd name="T99" fmla="*/ 5 h 35"/>
                <a:gd name="T100" fmla="*/ 34 w 43"/>
                <a:gd name="T101" fmla="*/ 5 h 35"/>
                <a:gd name="T102" fmla="*/ 37 w 43"/>
                <a:gd name="T103" fmla="*/ 7 h 35"/>
                <a:gd name="T104" fmla="*/ 38 w 43"/>
                <a:gd name="T105" fmla="*/ 7 h 35"/>
                <a:gd name="T106" fmla="*/ 34 w 43"/>
                <a:gd name="T107" fmla="*/ 5 h 35"/>
                <a:gd name="T108" fmla="*/ 26 w 43"/>
                <a:gd name="T10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 h="35">
                  <a:moveTo>
                    <a:pt x="26" y="0"/>
                  </a:moveTo>
                  <a:cubicBezTo>
                    <a:pt x="24" y="0"/>
                    <a:pt x="22" y="0"/>
                    <a:pt x="21" y="1"/>
                  </a:cubicBezTo>
                  <a:cubicBezTo>
                    <a:pt x="20" y="1"/>
                    <a:pt x="19" y="1"/>
                    <a:pt x="18" y="1"/>
                  </a:cubicBezTo>
                  <a:cubicBezTo>
                    <a:pt x="13" y="1"/>
                    <a:pt x="11" y="4"/>
                    <a:pt x="11" y="4"/>
                  </a:cubicBezTo>
                  <a:cubicBezTo>
                    <a:pt x="6" y="5"/>
                    <a:pt x="4" y="11"/>
                    <a:pt x="5" y="15"/>
                  </a:cubicBezTo>
                  <a:cubicBezTo>
                    <a:pt x="0" y="23"/>
                    <a:pt x="6" y="30"/>
                    <a:pt x="10" y="30"/>
                  </a:cubicBezTo>
                  <a:cubicBezTo>
                    <a:pt x="10" y="30"/>
                    <a:pt x="10" y="30"/>
                    <a:pt x="10" y="30"/>
                  </a:cubicBezTo>
                  <a:cubicBezTo>
                    <a:pt x="11" y="32"/>
                    <a:pt x="14" y="33"/>
                    <a:pt x="17" y="33"/>
                  </a:cubicBezTo>
                  <a:cubicBezTo>
                    <a:pt x="18" y="33"/>
                    <a:pt x="20" y="32"/>
                    <a:pt x="21" y="32"/>
                  </a:cubicBezTo>
                  <a:cubicBezTo>
                    <a:pt x="22" y="33"/>
                    <a:pt x="24" y="35"/>
                    <a:pt x="27" y="35"/>
                  </a:cubicBezTo>
                  <a:cubicBezTo>
                    <a:pt x="28" y="35"/>
                    <a:pt x="30" y="34"/>
                    <a:pt x="31" y="33"/>
                  </a:cubicBezTo>
                  <a:cubicBezTo>
                    <a:pt x="31" y="33"/>
                    <a:pt x="32" y="33"/>
                    <a:pt x="32" y="33"/>
                  </a:cubicBezTo>
                  <a:cubicBezTo>
                    <a:pt x="39" y="33"/>
                    <a:pt x="39" y="27"/>
                    <a:pt x="39" y="27"/>
                  </a:cubicBezTo>
                  <a:cubicBezTo>
                    <a:pt x="40" y="27"/>
                    <a:pt x="43" y="23"/>
                    <a:pt x="41" y="21"/>
                  </a:cubicBezTo>
                  <a:cubicBezTo>
                    <a:pt x="42" y="19"/>
                    <a:pt x="43" y="17"/>
                    <a:pt x="42" y="14"/>
                  </a:cubicBezTo>
                  <a:cubicBezTo>
                    <a:pt x="42" y="15"/>
                    <a:pt x="42" y="15"/>
                    <a:pt x="42" y="16"/>
                  </a:cubicBezTo>
                  <a:cubicBezTo>
                    <a:pt x="42" y="18"/>
                    <a:pt x="42" y="20"/>
                    <a:pt x="41" y="21"/>
                  </a:cubicBezTo>
                  <a:cubicBezTo>
                    <a:pt x="41" y="21"/>
                    <a:pt x="41" y="21"/>
                    <a:pt x="41" y="21"/>
                  </a:cubicBezTo>
                  <a:cubicBezTo>
                    <a:pt x="41" y="21"/>
                    <a:pt x="41" y="21"/>
                    <a:pt x="41" y="21"/>
                  </a:cubicBezTo>
                  <a:cubicBezTo>
                    <a:pt x="42" y="23"/>
                    <a:pt x="40" y="26"/>
                    <a:pt x="39" y="27"/>
                  </a:cubicBezTo>
                  <a:cubicBezTo>
                    <a:pt x="39" y="27"/>
                    <a:pt x="39" y="27"/>
                    <a:pt x="39" y="27"/>
                  </a:cubicBezTo>
                  <a:cubicBezTo>
                    <a:pt x="39" y="27"/>
                    <a:pt x="39" y="27"/>
                    <a:pt x="39" y="27"/>
                  </a:cubicBezTo>
                  <a:cubicBezTo>
                    <a:pt x="39" y="28"/>
                    <a:pt x="38" y="33"/>
                    <a:pt x="32" y="33"/>
                  </a:cubicBezTo>
                  <a:cubicBezTo>
                    <a:pt x="31" y="33"/>
                    <a:pt x="31" y="33"/>
                    <a:pt x="31" y="33"/>
                  </a:cubicBezTo>
                  <a:cubicBezTo>
                    <a:pt x="31" y="33"/>
                    <a:pt x="31" y="33"/>
                    <a:pt x="31" y="33"/>
                  </a:cubicBezTo>
                  <a:cubicBezTo>
                    <a:pt x="31" y="33"/>
                    <a:pt x="31" y="33"/>
                    <a:pt x="31" y="33"/>
                  </a:cubicBezTo>
                  <a:cubicBezTo>
                    <a:pt x="30" y="34"/>
                    <a:pt x="28" y="34"/>
                    <a:pt x="27" y="34"/>
                  </a:cubicBezTo>
                  <a:cubicBezTo>
                    <a:pt x="24" y="34"/>
                    <a:pt x="22" y="33"/>
                    <a:pt x="21" y="32"/>
                  </a:cubicBezTo>
                  <a:cubicBezTo>
                    <a:pt x="21" y="31"/>
                    <a:pt x="21" y="31"/>
                    <a:pt x="21" y="31"/>
                  </a:cubicBezTo>
                  <a:cubicBezTo>
                    <a:pt x="20" y="31"/>
                    <a:pt x="20" y="31"/>
                    <a:pt x="20" y="31"/>
                  </a:cubicBezTo>
                  <a:cubicBezTo>
                    <a:pt x="20" y="32"/>
                    <a:pt x="18" y="33"/>
                    <a:pt x="17" y="33"/>
                  </a:cubicBezTo>
                  <a:cubicBezTo>
                    <a:pt x="14" y="33"/>
                    <a:pt x="12" y="31"/>
                    <a:pt x="10" y="30"/>
                  </a:cubicBezTo>
                  <a:cubicBezTo>
                    <a:pt x="10" y="29"/>
                    <a:pt x="10" y="29"/>
                    <a:pt x="10" y="29"/>
                  </a:cubicBezTo>
                  <a:cubicBezTo>
                    <a:pt x="10" y="29"/>
                    <a:pt x="10" y="29"/>
                    <a:pt x="10" y="29"/>
                  </a:cubicBezTo>
                  <a:cubicBezTo>
                    <a:pt x="10" y="29"/>
                    <a:pt x="10" y="29"/>
                    <a:pt x="10" y="29"/>
                  </a:cubicBezTo>
                  <a:cubicBezTo>
                    <a:pt x="8" y="29"/>
                    <a:pt x="6" y="28"/>
                    <a:pt x="5" y="25"/>
                  </a:cubicBezTo>
                  <a:cubicBezTo>
                    <a:pt x="4" y="24"/>
                    <a:pt x="2" y="20"/>
                    <a:pt x="6" y="15"/>
                  </a:cubicBezTo>
                  <a:cubicBezTo>
                    <a:pt x="6" y="15"/>
                    <a:pt x="6" y="15"/>
                    <a:pt x="6" y="15"/>
                  </a:cubicBezTo>
                  <a:cubicBezTo>
                    <a:pt x="6" y="15"/>
                    <a:pt x="6" y="15"/>
                    <a:pt x="6" y="15"/>
                  </a:cubicBezTo>
                  <a:cubicBezTo>
                    <a:pt x="5" y="13"/>
                    <a:pt x="5" y="11"/>
                    <a:pt x="6" y="8"/>
                  </a:cubicBezTo>
                  <a:cubicBezTo>
                    <a:pt x="7" y="6"/>
                    <a:pt x="9" y="5"/>
                    <a:pt x="11" y="5"/>
                  </a:cubicBezTo>
                  <a:cubicBezTo>
                    <a:pt x="11" y="5"/>
                    <a:pt x="11" y="5"/>
                    <a:pt x="11" y="5"/>
                  </a:cubicBezTo>
                  <a:cubicBezTo>
                    <a:pt x="11" y="4"/>
                    <a:pt x="11" y="4"/>
                    <a:pt x="11" y="4"/>
                  </a:cubicBezTo>
                  <a:cubicBezTo>
                    <a:pt x="11" y="4"/>
                    <a:pt x="13" y="1"/>
                    <a:pt x="18" y="1"/>
                  </a:cubicBezTo>
                  <a:cubicBezTo>
                    <a:pt x="19" y="1"/>
                    <a:pt x="20" y="1"/>
                    <a:pt x="21" y="2"/>
                  </a:cubicBezTo>
                  <a:cubicBezTo>
                    <a:pt x="21" y="2"/>
                    <a:pt x="21" y="2"/>
                    <a:pt x="21" y="2"/>
                  </a:cubicBezTo>
                  <a:cubicBezTo>
                    <a:pt x="21" y="1"/>
                    <a:pt x="21" y="1"/>
                    <a:pt x="21" y="1"/>
                  </a:cubicBezTo>
                  <a:cubicBezTo>
                    <a:pt x="22" y="1"/>
                    <a:pt x="24" y="0"/>
                    <a:pt x="26" y="0"/>
                  </a:cubicBezTo>
                  <a:cubicBezTo>
                    <a:pt x="28" y="0"/>
                    <a:pt x="32" y="0"/>
                    <a:pt x="34" y="5"/>
                  </a:cubicBezTo>
                  <a:cubicBezTo>
                    <a:pt x="34" y="5"/>
                    <a:pt x="34" y="5"/>
                    <a:pt x="34" y="5"/>
                  </a:cubicBezTo>
                  <a:cubicBezTo>
                    <a:pt x="34" y="5"/>
                    <a:pt x="34" y="5"/>
                    <a:pt x="34" y="5"/>
                  </a:cubicBezTo>
                  <a:cubicBezTo>
                    <a:pt x="36" y="5"/>
                    <a:pt x="37" y="6"/>
                    <a:pt x="37" y="7"/>
                  </a:cubicBezTo>
                  <a:cubicBezTo>
                    <a:pt x="38" y="7"/>
                    <a:pt x="38" y="7"/>
                    <a:pt x="38" y="7"/>
                  </a:cubicBezTo>
                  <a:cubicBezTo>
                    <a:pt x="37" y="6"/>
                    <a:pt x="36" y="5"/>
                    <a:pt x="34" y="5"/>
                  </a:cubicBezTo>
                  <a:cubicBezTo>
                    <a:pt x="33" y="1"/>
                    <a:pt x="29" y="0"/>
                    <a:pt x="26" y="0"/>
                  </a:cubicBezTo>
                </a:path>
              </a:pathLst>
            </a:custGeom>
            <a:solidFill>
              <a:srgbClr val="DAD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6" name="Freeform 8589">
              <a:extLst>
                <a:ext uri="{FF2B5EF4-FFF2-40B4-BE49-F238E27FC236}">
                  <a16:creationId xmlns:a16="http://schemas.microsoft.com/office/drawing/2014/main" id="{C2830B59-3A01-4123-968E-64ACC06344E0}"/>
                </a:ext>
              </a:extLst>
            </p:cNvPr>
            <p:cNvSpPr>
              <a:spLocks/>
            </p:cNvSpPr>
            <p:nvPr/>
          </p:nvSpPr>
          <p:spPr bwMode="auto">
            <a:xfrm>
              <a:off x="5815013" y="3986213"/>
              <a:ext cx="11113" cy="9525"/>
            </a:xfrm>
            <a:custGeom>
              <a:avLst/>
              <a:gdLst>
                <a:gd name="T0" fmla="*/ 10 w 10"/>
                <a:gd name="T1" fmla="*/ 4 h 7"/>
                <a:gd name="T2" fmla="*/ 6 w 10"/>
                <a:gd name="T3" fmla="*/ 4 h 7"/>
                <a:gd name="T4" fmla="*/ 4 w 10"/>
                <a:gd name="T5" fmla="*/ 1 h 7"/>
                <a:gd name="T6" fmla="*/ 1 w 10"/>
                <a:gd name="T7" fmla="*/ 0 h 7"/>
                <a:gd name="T8" fmla="*/ 0 w 10"/>
                <a:gd name="T9" fmla="*/ 0 h 7"/>
                <a:gd name="T10" fmla="*/ 3 w 10"/>
                <a:gd name="T11" fmla="*/ 2 h 7"/>
                <a:gd name="T12" fmla="*/ 5 w 10"/>
                <a:gd name="T13" fmla="*/ 3 h 7"/>
                <a:gd name="T14" fmla="*/ 5 w 10"/>
                <a:gd name="T15" fmla="*/ 4 h 7"/>
                <a:gd name="T16" fmla="*/ 1 w 10"/>
                <a:gd name="T17" fmla="*/ 7 h 7"/>
                <a:gd name="T18" fmla="*/ 2 w 10"/>
                <a:gd name="T19" fmla="*/ 7 h 7"/>
                <a:gd name="T20" fmla="*/ 5 w 10"/>
                <a:gd name="T21" fmla="*/ 5 h 7"/>
                <a:gd name="T22" fmla="*/ 5 w 10"/>
                <a:gd name="T23" fmla="*/ 4 h 7"/>
                <a:gd name="T24" fmla="*/ 5 w 10"/>
                <a:gd name="T25" fmla="*/ 4 h 7"/>
                <a:gd name="T26" fmla="*/ 6 w 10"/>
                <a:gd name="T27" fmla="*/ 4 h 7"/>
                <a:gd name="T28" fmla="*/ 9 w 10"/>
                <a:gd name="T29" fmla="*/ 5 h 7"/>
                <a:gd name="T30" fmla="*/ 10 w 10"/>
                <a:gd name="T3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7">
                  <a:moveTo>
                    <a:pt x="10" y="4"/>
                  </a:moveTo>
                  <a:cubicBezTo>
                    <a:pt x="9" y="3"/>
                    <a:pt x="7" y="3"/>
                    <a:pt x="6" y="4"/>
                  </a:cubicBezTo>
                  <a:cubicBezTo>
                    <a:pt x="6" y="3"/>
                    <a:pt x="5" y="2"/>
                    <a:pt x="4" y="1"/>
                  </a:cubicBezTo>
                  <a:cubicBezTo>
                    <a:pt x="3" y="1"/>
                    <a:pt x="2" y="0"/>
                    <a:pt x="1" y="0"/>
                  </a:cubicBezTo>
                  <a:cubicBezTo>
                    <a:pt x="0" y="0"/>
                    <a:pt x="0" y="0"/>
                    <a:pt x="0" y="0"/>
                  </a:cubicBezTo>
                  <a:cubicBezTo>
                    <a:pt x="1" y="1"/>
                    <a:pt x="2" y="1"/>
                    <a:pt x="3" y="2"/>
                  </a:cubicBezTo>
                  <a:cubicBezTo>
                    <a:pt x="4" y="3"/>
                    <a:pt x="4" y="3"/>
                    <a:pt x="5" y="3"/>
                  </a:cubicBezTo>
                  <a:cubicBezTo>
                    <a:pt x="5" y="4"/>
                    <a:pt x="5" y="4"/>
                    <a:pt x="5" y="4"/>
                  </a:cubicBezTo>
                  <a:cubicBezTo>
                    <a:pt x="3" y="5"/>
                    <a:pt x="2" y="6"/>
                    <a:pt x="1" y="7"/>
                  </a:cubicBezTo>
                  <a:cubicBezTo>
                    <a:pt x="2" y="7"/>
                    <a:pt x="2" y="7"/>
                    <a:pt x="2" y="7"/>
                  </a:cubicBezTo>
                  <a:cubicBezTo>
                    <a:pt x="3" y="6"/>
                    <a:pt x="3" y="5"/>
                    <a:pt x="5" y="5"/>
                  </a:cubicBezTo>
                  <a:cubicBezTo>
                    <a:pt x="5" y="4"/>
                    <a:pt x="5" y="4"/>
                    <a:pt x="5" y="4"/>
                  </a:cubicBezTo>
                  <a:cubicBezTo>
                    <a:pt x="5" y="4"/>
                    <a:pt x="5" y="4"/>
                    <a:pt x="5" y="4"/>
                  </a:cubicBezTo>
                  <a:cubicBezTo>
                    <a:pt x="6" y="4"/>
                    <a:pt x="6" y="4"/>
                    <a:pt x="6" y="4"/>
                  </a:cubicBezTo>
                  <a:cubicBezTo>
                    <a:pt x="7" y="4"/>
                    <a:pt x="8" y="5"/>
                    <a:pt x="9" y="5"/>
                  </a:cubicBezTo>
                  <a:lnTo>
                    <a:pt x="10" y="4"/>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7" name="Freeform 8590">
              <a:extLst>
                <a:ext uri="{FF2B5EF4-FFF2-40B4-BE49-F238E27FC236}">
                  <a16:creationId xmlns:a16="http://schemas.microsoft.com/office/drawing/2014/main" id="{7FB9FF32-BA63-44B2-AD25-269682EB4FB3}"/>
                </a:ext>
              </a:extLst>
            </p:cNvPr>
            <p:cNvSpPr>
              <a:spLocks/>
            </p:cNvSpPr>
            <p:nvPr/>
          </p:nvSpPr>
          <p:spPr bwMode="auto">
            <a:xfrm>
              <a:off x="5800725" y="3990975"/>
              <a:ext cx="3175" cy="4763"/>
            </a:xfrm>
            <a:custGeom>
              <a:avLst/>
              <a:gdLst>
                <a:gd name="T0" fmla="*/ 2 w 2"/>
                <a:gd name="T1" fmla="*/ 0 h 4"/>
                <a:gd name="T2" fmla="*/ 0 w 2"/>
                <a:gd name="T3" fmla="*/ 4 h 4"/>
                <a:gd name="T4" fmla="*/ 1 w 2"/>
                <a:gd name="T5" fmla="*/ 4 h 4"/>
                <a:gd name="T6" fmla="*/ 2 w 2"/>
                <a:gd name="T7" fmla="*/ 0 h 4"/>
              </a:gdLst>
              <a:ahLst/>
              <a:cxnLst>
                <a:cxn ang="0">
                  <a:pos x="T0" y="T1"/>
                </a:cxn>
                <a:cxn ang="0">
                  <a:pos x="T2" y="T3"/>
                </a:cxn>
                <a:cxn ang="0">
                  <a:pos x="T4" y="T5"/>
                </a:cxn>
                <a:cxn ang="0">
                  <a:pos x="T6" y="T7"/>
                </a:cxn>
              </a:cxnLst>
              <a:rect l="0" t="0" r="r" b="b"/>
              <a:pathLst>
                <a:path w="2" h="4">
                  <a:moveTo>
                    <a:pt x="2" y="0"/>
                  </a:moveTo>
                  <a:cubicBezTo>
                    <a:pt x="1" y="1"/>
                    <a:pt x="0" y="2"/>
                    <a:pt x="0" y="4"/>
                  </a:cubicBezTo>
                  <a:cubicBezTo>
                    <a:pt x="1" y="4"/>
                    <a:pt x="1" y="4"/>
                    <a:pt x="1" y="4"/>
                  </a:cubicBezTo>
                  <a:cubicBezTo>
                    <a:pt x="1" y="2"/>
                    <a:pt x="2" y="1"/>
                    <a:pt x="2" y="0"/>
                  </a:cubicBez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8" name="Freeform 8591">
              <a:extLst>
                <a:ext uri="{FF2B5EF4-FFF2-40B4-BE49-F238E27FC236}">
                  <a16:creationId xmlns:a16="http://schemas.microsoft.com/office/drawing/2014/main" id="{1E213008-2F71-4C4F-A9B9-1E8641B84AA2}"/>
                </a:ext>
              </a:extLst>
            </p:cNvPr>
            <p:cNvSpPr>
              <a:spLocks/>
            </p:cNvSpPr>
            <p:nvPr/>
          </p:nvSpPr>
          <p:spPr bwMode="auto">
            <a:xfrm>
              <a:off x="5795963" y="4000500"/>
              <a:ext cx="4763" cy="9525"/>
            </a:xfrm>
            <a:custGeom>
              <a:avLst/>
              <a:gdLst>
                <a:gd name="T0" fmla="*/ 4 w 4"/>
                <a:gd name="T1" fmla="*/ 8 h 9"/>
                <a:gd name="T2" fmla="*/ 2 w 4"/>
                <a:gd name="T3" fmla="*/ 6 h 9"/>
                <a:gd name="T4" fmla="*/ 4 w 4"/>
                <a:gd name="T5" fmla="*/ 0 h 9"/>
                <a:gd name="T6" fmla="*/ 4 w 4"/>
                <a:gd name="T7" fmla="*/ 0 h 9"/>
                <a:gd name="T8" fmla="*/ 1 w 4"/>
                <a:gd name="T9" fmla="*/ 4 h 9"/>
                <a:gd name="T10" fmla="*/ 1 w 4"/>
                <a:gd name="T11" fmla="*/ 4 h 9"/>
                <a:gd name="T12" fmla="*/ 1 w 4"/>
                <a:gd name="T13" fmla="*/ 3 h 9"/>
                <a:gd name="T14" fmla="*/ 0 w 4"/>
                <a:gd name="T15" fmla="*/ 3 h 9"/>
                <a:gd name="T16" fmla="*/ 1 w 4"/>
                <a:gd name="T17" fmla="*/ 5 h 9"/>
                <a:gd name="T18" fmla="*/ 4 w 4"/>
                <a:gd name="T19" fmla="*/ 9 h 9"/>
                <a:gd name="T20" fmla="*/ 4 w 4"/>
                <a:gd name="T2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9">
                  <a:moveTo>
                    <a:pt x="4" y="8"/>
                  </a:moveTo>
                  <a:cubicBezTo>
                    <a:pt x="3" y="8"/>
                    <a:pt x="3" y="7"/>
                    <a:pt x="2" y="6"/>
                  </a:cubicBezTo>
                  <a:cubicBezTo>
                    <a:pt x="2" y="4"/>
                    <a:pt x="3" y="2"/>
                    <a:pt x="4" y="0"/>
                  </a:cubicBezTo>
                  <a:cubicBezTo>
                    <a:pt x="4" y="0"/>
                    <a:pt x="4" y="0"/>
                    <a:pt x="4" y="0"/>
                  </a:cubicBezTo>
                  <a:cubicBezTo>
                    <a:pt x="2" y="1"/>
                    <a:pt x="1" y="3"/>
                    <a:pt x="1" y="4"/>
                  </a:cubicBezTo>
                  <a:cubicBezTo>
                    <a:pt x="1" y="4"/>
                    <a:pt x="1" y="4"/>
                    <a:pt x="1" y="4"/>
                  </a:cubicBezTo>
                  <a:cubicBezTo>
                    <a:pt x="1" y="4"/>
                    <a:pt x="1" y="3"/>
                    <a:pt x="1" y="3"/>
                  </a:cubicBezTo>
                  <a:cubicBezTo>
                    <a:pt x="0" y="3"/>
                    <a:pt x="0" y="3"/>
                    <a:pt x="0" y="3"/>
                  </a:cubicBezTo>
                  <a:cubicBezTo>
                    <a:pt x="0" y="4"/>
                    <a:pt x="0" y="5"/>
                    <a:pt x="1" y="5"/>
                  </a:cubicBezTo>
                  <a:cubicBezTo>
                    <a:pt x="1" y="7"/>
                    <a:pt x="2" y="9"/>
                    <a:pt x="4" y="9"/>
                  </a:cubicBezTo>
                  <a:lnTo>
                    <a:pt x="4" y="8"/>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9" name="Freeform 8592">
              <a:extLst>
                <a:ext uri="{FF2B5EF4-FFF2-40B4-BE49-F238E27FC236}">
                  <a16:creationId xmlns:a16="http://schemas.microsoft.com/office/drawing/2014/main" id="{689E76F8-6D8B-4D17-A1EA-E5A4DA9B8D91}"/>
                </a:ext>
              </a:extLst>
            </p:cNvPr>
            <p:cNvSpPr>
              <a:spLocks/>
            </p:cNvSpPr>
            <p:nvPr/>
          </p:nvSpPr>
          <p:spPr bwMode="auto">
            <a:xfrm>
              <a:off x="5808663" y="4014788"/>
              <a:ext cx="12700" cy="9525"/>
            </a:xfrm>
            <a:custGeom>
              <a:avLst/>
              <a:gdLst>
                <a:gd name="T0" fmla="*/ 11 w 11"/>
                <a:gd name="T1" fmla="*/ 6 h 8"/>
                <a:gd name="T2" fmla="*/ 4 w 11"/>
                <a:gd name="T3" fmla="*/ 4 h 8"/>
                <a:gd name="T4" fmla="*/ 5 w 11"/>
                <a:gd name="T5" fmla="*/ 5 h 8"/>
                <a:gd name="T6" fmla="*/ 5 w 11"/>
                <a:gd name="T7" fmla="*/ 4 h 8"/>
                <a:gd name="T8" fmla="*/ 2 w 11"/>
                <a:gd name="T9" fmla="*/ 3 h 8"/>
                <a:gd name="T10" fmla="*/ 1 w 11"/>
                <a:gd name="T11" fmla="*/ 0 h 8"/>
                <a:gd name="T12" fmla="*/ 0 w 11"/>
                <a:gd name="T13" fmla="*/ 0 h 8"/>
                <a:gd name="T14" fmla="*/ 3 w 11"/>
                <a:gd name="T15" fmla="*/ 4 h 8"/>
                <a:gd name="T16" fmla="*/ 11 w 11"/>
                <a:gd name="T17" fmla="*/ 7 h 8"/>
                <a:gd name="T18" fmla="*/ 11 w 11"/>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8">
                  <a:moveTo>
                    <a:pt x="11" y="6"/>
                  </a:moveTo>
                  <a:cubicBezTo>
                    <a:pt x="9" y="7"/>
                    <a:pt x="5" y="7"/>
                    <a:pt x="4" y="4"/>
                  </a:cubicBezTo>
                  <a:cubicBezTo>
                    <a:pt x="4" y="4"/>
                    <a:pt x="5" y="5"/>
                    <a:pt x="5" y="5"/>
                  </a:cubicBezTo>
                  <a:cubicBezTo>
                    <a:pt x="5" y="4"/>
                    <a:pt x="5" y="4"/>
                    <a:pt x="5" y="4"/>
                  </a:cubicBezTo>
                  <a:cubicBezTo>
                    <a:pt x="4" y="4"/>
                    <a:pt x="3" y="3"/>
                    <a:pt x="2" y="3"/>
                  </a:cubicBezTo>
                  <a:cubicBezTo>
                    <a:pt x="2" y="2"/>
                    <a:pt x="1" y="1"/>
                    <a:pt x="1" y="0"/>
                  </a:cubicBezTo>
                  <a:cubicBezTo>
                    <a:pt x="0" y="0"/>
                    <a:pt x="0" y="0"/>
                    <a:pt x="0" y="0"/>
                  </a:cubicBezTo>
                  <a:cubicBezTo>
                    <a:pt x="1" y="2"/>
                    <a:pt x="2" y="3"/>
                    <a:pt x="3" y="4"/>
                  </a:cubicBezTo>
                  <a:cubicBezTo>
                    <a:pt x="4" y="7"/>
                    <a:pt x="8" y="8"/>
                    <a:pt x="11" y="7"/>
                  </a:cubicBezTo>
                  <a:lnTo>
                    <a:pt x="11" y="6"/>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0" name="Freeform 8593">
              <a:extLst>
                <a:ext uri="{FF2B5EF4-FFF2-40B4-BE49-F238E27FC236}">
                  <a16:creationId xmlns:a16="http://schemas.microsoft.com/office/drawing/2014/main" id="{2EA0930F-3547-41A5-980E-182EE021E059}"/>
                </a:ext>
              </a:extLst>
            </p:cNvPr>
            <p:cNvSpPr>
              <a:spLocks/>
            </p:cNvSpPr>
            <p:nvPr/>
          </p:nvSpPr>
          <p:spPr bwMode="auto">
            <a:xfrm>
              <a:off x="5800725" y="4017963"/>
              <a:ext cx="1588" cy="3175"/>
            </a:xfrm>
            <a:custGeom>
              <a:avLst/>
              <a:gdLst>
                <a:gd name="T0" fmla="*/ 1 w 1"/>
                <a:gd name="T1" fmla="*/ 2 h 3"/>
                <a:gd name="T2" fmla="*/ 0 w 1"/>
                <a:gd name="T3" fmla="*/ 0 h 3"/>
                <a:gd name="T4" fmla="*/ 0 w 1"/>
                <a:gd name="T5" fmla="*/ 0 h 3"/>
                <a:gd name="T6" fmla="*/ 1 w 1"/>
                <a:gd name="T7" fmla="*/ 3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1"/>
                    <a:pt x="1" y="1"/>
                    <a:pt x="0" y="0"/>
                  </a:cubicBezTo>
                  <a:cubicBezTo>
                    <a:pt x="0" y="0"/>
                    <a:pt x="0" y="0"/>
                    <a:pt x="0" y="0"/>
                  </a:cubicBezTo>
                  <a:cubicBezTo>
                    <a:pt x="0" y="1"/>
                    <a:pt x="0" y="3"/>
                    <a:pt x="1" y="3"/>
                  </a:cubicBezTo>
                  <a:lnTo>
                    <a:pt x="1" y="2"/>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1" name="Freeform 8594">
              <a:extLst>
                <a:ext uri="{FF2B5EF4-FFF2-40B4-BE49-F238E27FC236}">
                  <a16:creationId xmlns:a16="http://schemas.microsoft.com/office/drawing/2014/main" id="{C4729EA0-AA82-468B-8890-EE382AD1081A}"/>
                </a:ext>
              </a:extLst>
            </p:cNvPr>
            <p:cNvSpPr>
              <a:spLocks/>
            </p:cNvSpPr>
            <p:nvPr/>
          </p:nvSpPr>
          <p:spPr bwMode="auto">
            <a:xfrm>
              <a:off x="5826125" y="4022725"/>
              <a:ext cx="3175" cy="1588"/>
            </a:xfrm>
            <a:custGeom>
              <a:avLst/>
              <a:gdLst>
                <a:gd name="T0" fmla="*/ 2 w 3"/>
                <a:gd name="T1" fmla="*/ 0 h 2"/>
                <a:gd name="T2" fmla="*/ 1 w 3"/>
                <a:gd name="T3" fmla="*/ 2 h 2"/>
                <a:gd name="T4" fmla="*/ 0 w 3"/>
                <a:gd name="T5" fmla="*/ 2 h 2"/>
                <a:gd name="T6" fmla="*/ 0 w 3"/>
                <a:gd name="T7" fmla="*/ 2 h 2"/>
                <a:gd name="T8" fmla="*/ 2 w 3"/>
                <a:gd name="T9" fmla="*/ 0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2" y="1"/>
                    <a:pt x="1" y="1"/>
                    <a:pt x="1" y="2"/>
                  </a:cubicBezTo>
                  <a:cubicBezTo>
                    <a:pt x="0" y="2"/>
                    <a:pt x="0" y="2"/>
                    <a:pt x="0" y="2"/>
                  </a:cubicBezTo>
                  <a:cubicBezTo>
                    <a:pt x="0" y="2"/>
                    <a:pt x="0" y="2"/>
                    <a:pt x="0" y="2"/>
                  </a:cubicBezTo>
                  <a:cubicBezTo>
                    <a:pt x="1" y="2"/>
                    <a:pt x="2" y="1"/>
                    <a:pt x="2" y="0"/>
                  </a:cubicBezTo>
                  <a:cubicBezTo>
                    <a:pt x="3" y="0"/>
                    <a:pt x="2" y="0"/>
                    <a:pt x="2" y="0"/>
                  </a:cubicBez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2" name="Freeform 8595">
              <a:extLst>
                <a:ext uri="{FF2B5EF4-FFF2-40B4-BE49-F238E27FC236}">
                  <a16:creationId xmlns:a16="http://schemas.microsoft.com/office/drawing/2014/main" id="{F5EFDF6D-5D6A-4A81-A06F-EBE7A2B2D2DD}"/>
                </a:ext>
              </a:extLst>
            </p:cNvPr>
            <p:cNvSpPr>
              <a:spLocks/>
            </p:cNvSpPr>
            <p:nvPr/>
          </p:nvSpPr>
          <p:spPr bwMode="auto">
            <a:xfrm>
              <a:off x="5834063" y="4017963"/>
              <a:ext cx="3175" cy="1588"/>
            </a:xfrm>
            <a:custGeom>
              <a:avLst/>
              <a:gdLst>
                <a:gd name="T0" fmla="*/ 3 w 3"/>
                <a:gd name="T1" fmla="*/ 0 h 2"/>
                <a:gd name="T2" fmla="*/ 0 w 3"/>
                <a:gd name="T3" fmla="*/ 1 h 2"/>
                <a:gd name="T4" fmla="*/ 0 w 3"/>
                <a:gd name="T5" fmla="*/ 2 h 2"/>
                <a:gd name="T6" fmla="*/ 3 w 3"/>
                <a:gd name="T7" fmla="*/ 1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2" y="1"/>
                    <a:pt x="1" y="1"/>
                    <a:pt x="0" y="1"/>
                  </a:cubicBezTo>
                  <a:cubicBezTo>
                    <a:pt x="0" y="2"/>
                    <a:pt x="0" y="2"/>
                    <a:pt x="0" y="2"/>
                  </a:cubicBezTo>
                  <a:cubicBezTo>
                    <a:pt x="1" y="2"/>
                    <a:pt x="2" y="1"/>
                    <a:pt x="3" y="1"/>
                  </a:cubicBezTo>
                  <a:lnTo>
                    <a:pt x="3" y="0"/>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3" name="Freeform 8596">
              <a:extLst>
                <a:ext uri="{FF2B5EF4-FFF2-40B4-BE49-F238E27FC236}">
                  <a16:creationId xmlns:a16="http://schemas.microsoft.com/office/drawing/2014/main" id="{A5FE4039-43B4-43EA-9DE5-415DA0AA9A80}"/>
                </a:ext>
              </a:extLst>
            </p:cNvPr>
            <p:cNvSpPr>
              <a:spLocks/>
            </p:cNvSpPr>
            <p:nvPr/>
          </p:nvSpPr>
          <p:spPr bwMode="auto">
            <a:xfrm>
              <a:off x="5837238" y="4000500"/>
              <a:ext cx="0" cy="3175"/>
            </a:xfrm>
            <a:custGeom>
              <a:avLst/>
              <a:gdLst>
                <a:gd name="T0" fmla="*/ 0 w 1"/>
                <a:gd name="T1" fmla="*/ 0 h 3"/>
                <a:gd name="T2" fmla="*/ 0 w 1"/>
                <a:gd name="T3" fmla="*/ 0 h 3"/>
                <a:gd name="T4" fmla="*/ 0 w 1"/>
                <a:gd name="T5" fmla="*/ 2 h 3"/>
                <a:gd name="T6" fmla="*/ 0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0"/>
                    <a:pt x="0" y="0"/>
                    <a:pt x="0" y="0"/>
                  </a:cubicBezTo>
                  <a:cubicBezTo>
                    <a:pt x="0" y="1"/>
                    <a:pt x="0" y="1"/>
                    <a:pt x="0" y="2"/>
                  </a:cubicBezTo>
                  <a:cubicBezTo>
                    <a:pt x="0" y="3"/>
                    <a:pt x="0" y="2"/>
                    <a:pt x="0" y="2"/>
                  </a:cubicBezTo>
                  <a:cubicBezTo>
                    <a:pt x="1" y="1"/>
                    <a:pt x="1" y="0"/>
                    <a:pt x="0" y="0"/>
                  </a:cubicBez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4" name="Freeform 8597">
              <a:extLst>
                <a:ext uri="{FF2B5EF4-FFF2-40B4-BE49-F238E27FC236}">
                  <a16:creationId xmlns:a16="http://schemas.microsoft.com/office/drawing/2014/main" id="{5B5CDC31-4F08-47A4-8B8F-5B4A4498EA97}"/>
                </a:ext>
              </a:extLst>
            </p:cNvPr>
            <p:cNvSpPr>
              <a:spLocks/>
            </p:cNvSpPr>
            <p:nvPr/>
          </p:nvSpPr>
          <p:spPr bwMode="auto">
            <a:xfrm>
              <a:off x="5876925" y="4006850"/>
              <a:ext cx="26988" cy="63500"/>
            </a:xfrm>
            <a:custGeom>
              <a:avLst/>
              <a:gdLst>
                <a:gd name="T0" fmla="*/ 7 w 22"/>
                <a:gd name="T1" fmla="*/ 0 h 53"/>
                <a:gd name="T2" fmla="*/ 6 w 22"/>
                <a:gd name="T3" fmla="*/ 2 h 53"/>
                <a:gd name="T4" fmla="*/ 4 w 22"/>
                <a:gd name="T5" fmla="*/ 29 h 53"/>
                <a:gd name="T6" fmla="*/ 13 w 22"/>
                <a:gd name="T7" fmla="*/ 40 h 53"/>
                <a:gd name="T8" fmla="*/ 15 w 22"/>
                <a:gd name="T9" fmla="*/ 41 h 53"/>
                <a:gd name="T10" fmla="*/ 20 w 22"/>
                <a:gd name="T11" fmla="*/ 50 h 53"/>
                <a:gd name="T12" fmla="*/ 21 w 22"/>
                <a:gd name="T13" fmla="*/ 51 h 53"/>
                <a:gd name="T14" fmla="*/ 21 w 22"/>
                <a:gd name="T15" fmla="*/ 53 h 53"/>
                <a:gd name="T16" fmla="*/ 22 w 22"/>
                <a:gd name="T17" fmla="*/ 53 h 53"/>
                <a:gd name="T18" fmla="*/ 6 w 22"/>
                <a:gd name="T19" fmla="*/ 30 h 53"/>
                <a:gd name="T20" fmla="*/ 7 w 22"/>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53">
                  <a:moveTo>
                    <a:pt x="7" y="0"/>
                  </a:moveTo>
                  <a:cubicBezTo>
                    <a:pt x="7" y="1"/>
                    <a:pt x="7" y="1"/>
                    <a:pt x="6" y="2"/>
                  </a:cubicBezTo>
                  <a:cubicBezTo>
                    <a:pt x="6" y="11"/>
                    <a:pt x="0" y="20"/>
                    <a:pt x="4" y="29"/>
                  </a:cubicBezTo>
                  <a:cubicBezTo>
                    <a:pt x="6" y="34"/>
                    <a:pt x="10" y="37"/>
                    <a:pt x="13" y="40"/>
                  </a:cubicBezTo>
                  <a:cubicBezTo>
                    <a:pt x="14" y="41"/>
                    <a:pt x="14" y="41"/>
                    <a:pt x="15" y="41"/>
                  </a:cubicBezTo>
                  <a:cubicBezTo>
                    <a:pt x="17" y="43"/>
                    <a:pt x="19" y="45"/>
                    <a:pt x="20" y="50"/>
                  </a:cubicBezTo>
                  <a:cubicBezTo>
                    <a:pt x="20" y="51"/>
                    <a:pt x="20" y="51"/>
                    <a:pt x="21" y="51"/>
                  </a:cubicBezTo>
                  <a:cubicBezTo>
                    <a:pt x="21" y="52"/>
                    <a:pt x="21" y="52"/>
                    <a:pt x="21" y="53"/>
                  </a:cubicBezTo>
                  <a:cubicBezTo>
                    <a:pt x="22" y="53"/>
                    <a:pt x="22" y="53"/>
                    <a:pt x="22" y="53"/>
                  </a:cubicBezTo>
                  <a:cubicBezTo>
                    <a:pt x="20" y="43"/>
                    <a:pt x="11" y="38"/>
                    <a:pt x="6" y="30"/>
                  </a:cubicBezTo>
                  <a:cubicBezTo>
                    <a:pt x="0" y="21"/>
                    <a:pt x="7" y="10"/>
                    <a:pt x="7" y="0"/>
                  </a:cubicBezTo>
                </a:path>
              </a:pathLst>
            </a:custGeom>
            <a:solidFill>
              <a:srgbClr val="FDE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5" name="Freeform 8598">
              <a:extLst>
                <a:ext uri="{FF2B5EF4-FFF2-40B4-BE49-F238E27FC236}">
                  <a16:creationId xmlns:a16="http://schemas.microsoft.com/office/drawing/2014/main" id="{685514FC-4E7A-4159-B7EA-C161FC096D10}"/>
                </a:ext>
              </a:extLst>
            </p:cNvPr>
            <p:cNvSpPr>
              <a:spLocks noEditPoints="1"/>
            </p:cNvSpPr>
            <p:nvPr/>
          </p:nvSpPr>
          <p:spPr bwMode="auto">
            <a:xfrm>
              <a:off x="5884863" y="4006850"/>
              <a:ext cx="17463" cy="60325"/>
            </a:xfrm>
            <a:custGeom>
              <a:avLst/>
              <a:gdLst>
                <a:gd name="T0" fmla="*/ 9 w 15"/>
                <a:gd name="T1" fmla="*/ 41 h 51"/>
                <a:gd name="T2" fmla="*/ 15 w 15"/>
                <a:gd name="T3" fmla="*/ 51 h 51"/>
                <a:gd name="T4" fmla="*/ 14 w 15"/>
                <a:gd name="T5" fmla="*/ 50 h 51"/>
                <a:gd name="T6" fmla="*/ 9 w 15"/>
                <a:gd name="T7" fmla="*/ 41 h 51"/>
                <a:gd name="T8" fmla="*/ 1 w 15"/>
                <a:gd name="T9" fmla="*/ 0 h 51"/>
                <a:gd name="T10" fmla="*/ 1 w 15"/>
                <a:gd name="T11" fmla="*/ 0 h 51"/>
                <a:gd name="T12" fmla="*/ 0 w 15"/>
                <a:gd name="T13" fmla="*/ 2 h 51"/>
                <a:gd name="T14" fmla="*/ 1 w 15"/>
                <a:gd name="T15" fmla="*/ 0 h 51"/>
                <a:gd name="T16" fmla="*/ 1 w 15"/>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1">
                  <a:moveTo>
                    <a:pt x="9" y="41"/>
                  </a:moveTo>
                  <a:cubicBezTo>
                    <a:pt x="11" y="44"/>
                    <a:pt x="13" y="47"/>
                    <a:pt x="15" y="51"/>
                  </a:cubicBezTo>
                  <a:cubicBezTo>
                    <a:pt x="14" y="51"/>
                    <a:pt x="14" y="51"/>
                    <a:pt x="14" y="50"/>
                  </a:cubicBezTo>
                  <a:cubicBezTo>
                    <a:pt x="13" y="45"/>
                    <a:pt x="11" y="43"/>
                    <a:pt x="9" y="41"/>
                  </a:cubicBezTo>
                  <a:moveTo>
                    <a:pt x="1" y="0"/>
                  </a:moveTo>
                  <a:cubicBezTo>
                    <a:pt x="1" y="0"/>
                    <a:pt x="1" y="0"/>
                    <a:pt x="1" y="0"/>
                  </a:cubicBezTo>
                  <a:cubicBezTo>
                    <a:pt x="1" y="1"/>
                    <a:pt x="1" y="1"/>
                    <a:pt x="0" y="2"/>
                  </a:cubicBezTo>
                  <a:cubicBezTo>
                    <a:pt x="1" y="1"/>
                    <a:pt x="1" y="1"/>
                    <a:pt x="1" y="0"/>
                  </a:cubicBezTo>
                  <a:cubicBezTo>
                    <a:pt x="1" y="0"/>
                    <a:pt x="1" y="0"/>
                    <a:pt x="1" y="0"/>
                  </a:cubicBezTo>
                </a:path>
              </a:pathLst>
            </a:custGeom>
            <a:solidFill>
              <a:srgbClr val="FDE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6" name="Freeform 8599">
              <a:extLst>
                <a:ext uri="{FF2B5EF4-FFF2-40B4-BE49-F238E27FC236}">
                  <a16:creationId xmlns:a16="http://schemas.microsoft.com/office/drawing/2014/main" id="{B16E4267-FA11-4A85-B50C-7922462A4166}"/>
                </a:ext>
              </a:extLst>
            </p:cNvPr>
            <p:cNvSpPr>
              <a:spLocks/>
            </p:cNvSpPr>
            <p:nvPr/>
          </p:nvSpPr>
          <p:spPr bwMode="auto">
            <a:xfrm>
              <a:off x="5899150" y="4013200"/>
              <a:ext cx="20638" cy="38100"/>
            </a:xfrm>
            <a:custGeom>
              <a:avLst/>
              <a:gdLst>
                <a:gd name="T0" fmla="*/ 1 w 18"/>
                <a:gd name="T1" fmla="*/ 0 h 32"/>
                <a:gd name="T2" fmla="*/ 1 w 18"/>
                <a:gd name="T3" fmla="*/ 16 h 32"/>
                <a:gd name="T4" fmla="*/ 16 w 18"/>
                <a:gd name="T5" fmla="*/ 32 h 32"/>
                <a:gd name="T6" fmla="*/ 17 w 18"/>
                <a:gd name="T7" fmla="*/ 31 h 32"/>
                <a:gd name="T8" fmla="*/ 8 w 18"/>
                <a:gd name="T9" fmla="*/ 21 h 32"/>
                <a:gd name="T10" fmla="*/ 3 w 18"/>
                <a:gd name="T11" fmla="*/ 5 h 32"/>
                <a:gd name="T12" fmla="*/ 1 w 18"/>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18" h="32">
                  <a:moveTo>
                    <a:pt x="1" y="0"/>
                  </a:moveTo>
                  <a:cubicBezTo>
                    <a:pt x="0" y="0"/>
                    <a:pt x="0" y="6"/>
                    <a:pt x="1" y="16"/>
                  </a:cubicBezTo>
                  <a:cubicBezTo>
                    <a:pt x="2" y="27"/>
                    <a:pt x="12" y="32"/>
                    <a:pt x="16" y="32"/>
                  </a:cubicBezTo>
                  <a:cubicBezTo>
                    <a:pt x="16" y="32"/>
                    <a:pt x="17" y="32"/>
                    <a:pt x="17" y="31"/>
                  </a:cubicBezTo>
                  <a:cubicBezTo>
                    <a:pt x="18" y="29"/>
                    <a:pt x="15" y="27"/>
                    <a:pt x="8" y="21"/>
                  </a:cubicBezTo>
                  <a:cubicBezTo>
                    <a:pt x="2" y="14"/>
                    <a:pt x="3" y="5"/>
                    <a:pt x="3" y="5"/>
                  </a:cubicBezTo>
                  <a:cubicBezTo>
                    <a:pt x="2" y="2"/>
                    <a:pt x="2" y="0"/>
                    <a:pt x="1" y="0"/>
                  </a:cubicBezTo>
                </a:path>
              </a:pathLst>
            </a:custGeom>
            <a:solidFill>
              <a:srgbClr val="F7B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7" name="Freeform 8600">
              <a:extLst>
                <a:ext uri="{FF2B5EF4-FFF2-40B4-BE49-F238E27FC236}">
                  <a16:creationId xmlns:a16="http://schemas.microsoft.com/office/drawing/2014/main" id="{A8E82611-4D6D-4304-AA00-9DE6DEE8E93A}"/>
                </a:ext>
              </a:extLst>
            </p:cNvPr>
            <p:cNvSpPr>
              <a:spLocks/>
            </p:cNvSpPr>
            <p:nvPr/>
          </p:nvSpPr>
          <p:spPr bwMode="auto">
            <a:xfrm>
              <a:off x="5930900" y="4013200"/>
              <a:ext cx="22225" cy="38100"/>
            </a:xfrm>
            <a:custGeom>
              <a:avLst/>
              <a:gdLst>
                <a:gd name="T0" fmla="*/ 17 w 19"/>
                <a:gd name="T1" fmla="*/ 0 h 32"/>
                <a:gd name="T2" fmla="*/ 16 w 19"/>
                <a:gd name="T3" fmla="*/ 5 h 32"/>
                <a:gd name="T4" fmla="*/ 10 w 19"/>
                <a:gd name="T5" fmla="*/ 21 h 32"/>
                <a:gd name="T6" fmla="*/ 1 w 19"/>
                <a:gd name="T7" fmla="*/ 31 h 32"/>
                <a:gd name="T8" fmla="*/ 3 w 19"/>
                <a:gd name="T9" fmla="*/ 32 h 32"/>
                <a:gd name="T10" fmla="*/ 17 w 19"/>
                <a:gd name="T11" fmla="*/ 16 h 32"/>
                <a:gd name="T12" fmla="*/ 17 w 19"/>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19" h="32">
                  <a:moveTo>
                    <a:pt x="17" y="0"/>
                  </a:moveTo>
                  <a:cubicBezTo>
                    <a:pt x="16" y="0"/>
                    <a:pt x="16" y="2"/>
                    <a:pt x="16" y="5"/>
                  </a:cubicBezTo>
                  <a:cubicBezTo>
                    <a:pt x="16" y="5"/>
                    <a:pt x="17" y="14"/>
                    <a:pt x="10" y="21"/>
                  </a:cubicBezTo>
                  <a:cubicBezTo>
                    <a:pt x="3" y="27"/>
                    <a:pt x="0" y="29"/>
                    <a:pt x="1" y="31"/>
                  </a:cubicBezTo>
                  <a:cubicBezTo>
                    <a:pt x="1" y="32"/>
                    <a:pt x="2" y="32"/>
                    <a:pt x="3" y="32"/>
                  </a:cubicBezTo>
                  <a:cubicBezTo>
                    <a:pt x="6" y="32"/>
                    <a:pt x="16" y="27"/>
                    <a:pt x="17" y="16"/>
                  </a:cubicBezTo>
                  <a:cubicBezTo>
                    <a:pt x="19" y="6"/>
                    <a:pt x="18" y="0"/>
                    <a:pt x="17" y="0"/>
                  </a:cubicBezTo>
                </a:path>
              </a:pathLst>
            </a:custGeom>
            <a:solidFill>
              <a:srgbClr val="F7B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8" name="Freeform 8601">
              <a:extLst>
                <a:ext uri="{FF2B5EF4-FFF2-40B4-BE49-F238E27FC236}">
                  <a16:creationId xmlns:a16="http://schemas.microsoft.com/office/drawing/2014/main" id="{4EAA6E94-DC56-417D-8DDF-700DC8D9A3D5}"/>
                </a:ext>
              </a:extLst>
            </p:cNvPr>
            <p:cNvSpPr>
              <a:spLocks/>
            </p:cNvSpPr>
            <p:nvPr/>
          </p:nvSpPr>
          <p:spPr bwMode="auto">
            <a:xfrm>
              <a:off x="6008688" y="2795588"/>
              <a:ext cx="452438" cy="25400"/>
            </a:xfrm>
            <a:custGeom>
              <a:avLst/>
              <a:gdLst>
                <a:gd name="T0" fmla="*/ 284 w 285"/>
                <a:gd name="T1" fmla="*/ 2 h 16"/>
                <a:gd name="T2" fmla="*/ 0 w 285"/>
                <a:gd name="T3" fmla="*/ 16 h 16"/>
                <a:gd name="T4" fmla="*/ 0 w 285"/>
                <a:gd name="T5" fmla="*/ 15 h 16"/>
                <a:gd name="T6" fmla="*/ 285 w 285"/>
                <a:gd name="T7" fmla="*/ 0 h 16"/>
                <a:gd name="T8" fmla="*/ 284 w 285"/>
                <a:gd name="T9" fmla="*/ 2 h 16"/>
              </a:gdLst>
              <a:ahLst/>
              <a:cxnLst>
                <a:cxn ang="0">
                  <a:pos x="T0" y="T1"/>
                </a:cxn>
                <a:cxn ang="0">
                  <a:pos x="T2" y="T3"/>
                </a:cxn>
                <a:cxn ang="0">
                  <a:pos x="T4" y="T5"/>
                </a:cxn>
                <a:cxn ang="0">
                  <a:pos x="T6" y="T7"/>
                </a:cxn>
                <a:cxn ang="0">
                  <a:pos x="T8" y="T9"/>
                </a:cxn>
              </a:cxnLst>
              <a:rect l="0" t="0" r="r" b="b"/>
              <a:pathLst>
                <a:path w="285" h="16">
                  <a:moveTo>
                    <a:pt x="284" y="2"/>
                  </a:moveTo>
                  <a:lnTo>
                    <a:pt x="0" y="16"/>
                  </a:lnTo>
                  <a:lnTo>
                    <a:pt x="0" y="15"/>
                  </a:lnTo>
                  <a:lnTo>
                    <a:pt x="285" y="0"/>
                  </a:lnTo>
                  <a:lnTo>
                    <a:pt x="284" y="2"/>
                  </a:ln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9" name="Freeform 8602">
              <a:extLst>
                <a:ext uri="{FF2B5EF4-FFF2-40B4-BE49-F238E27FC236}">
                  <a16:creationId xmlns:a16="http://schemas.microsoft.com/office/drawing/2014/main" id="{C3BEC356-ACD7-482F-9148-439077754A76}"/>
                </a:ext>
              </a:extLst>
            </p:cNvPr>
            <p:cNvSpPr>
              <a:spLocks/>
            </p:cNvSpPr>
            <p:nvPr/>
          </p:nvSpPr>
          <p:spPr bwMode="auto">
            <a:xfrm>
              <a:off x="6002338" y="2814638"/>
              <a:ext cx="11113" cy="11113"/>
            </a:xfrm>
            <a:custGeom>
              <a:avLst/>
              <a:gdLst>
                <a:gd name="T0" fmla="*/ 8 w 9"/>
                <a:gd name="T1" fmla="*/ 6 h 9"/>
                <a:gd name="T2" fmla="*/ 3 w 9"/>
                <a:gd name="T3" fmla="*/ 8 h 9"/>
                <a:gd name="T4" fmla="*/ 1 w 9"/>
                <a:gd name="T5" fmla="*/ 2 h 9"/>
                <a:gd name="T6" fmla="*/ 7 w 9"/>
                <a:gd name="T7" fmla="*/ 1 h 9"/>
                <a:gd name="T8" fmla="*/ 8 w 9"/>
                <a:gd name="T9" fmla="*/ 6 h 9"/>
              </a:gdLst>
              <a:ahLst/>
              <a:cxnLst>
                <a:cxn ang="0">
                  <a:pos x="T0" y="T1"/>
                </a:cxn>
                <a:cxn ang="0">
                  <a:pos x="T2" y="T3"/>
                </a:cxn>
                <a:cxn ang="0">
                  <a:pos x="T4" y="T5"/>
                </a:cxn>
                <a:cxn ang="0">
                  <a:pos x="T6" y="T7"/>
                </a:cxn>
                <a:cxn ang="0">
                  <a:pos x="T8" y="T9"/>
                </a:cxn>
              </a:cxnLst>
              <a:rect l="0" t="0" r="r" b="b"/>
              <a:pathLst>
                <a:path w="9" h="9">
                  <a:moveTo>
                    <a:pt x="8" y="6"/>
                  </a:moveTo>
                  <a:cubicBezTo>
                    <a:pt x="7" y="8"/>
                    <a:pt x="5" y="9"/>
                    <a:pt x="3" y="8"/>
                  </a:cubicBezTo>
                  <a:cubicBezTo>
                    <a:pt x="1" y="7"/>
                    <a:pt x="0" y="4"/>
                    <a:pt x="1" y="2"/>
                  </a:cubicBezTo>
                  <a:cubicBezTo>
                    <a:pt x="2" y="0"/>
                    <a:pt x="5" y="0"/>
                    <a:pt x="7" y="1"/>
                  </a:cubicBezTo>
                  <a:cubicBezTo>
                    <a:pt x="9" y="2"/>
                    <a:pt x="9" y="4"/>
                    <a:pt x="8" y="6"/>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0" name="Freeform 8603">
              <a:extLst>
                <a:ext uri="{FF2B5EF4-FFF2-40B4-BE49-F238E27FC236}">
                  <a16:creationId xmlns:a16="http://schemas.microsoft.com/office/drawing/2014/main" id="{B182D05A-84DB-4FC0-8169-E6E5E4116253}"/>
                </a:ext>
              </a:extLst>
            </p:cNvPr>
            <p:cNvSpPr>
              <a:spLocks/>
            </p:cNvSpPr>
            <p:nvPr/>
          </p:nvSpPr>
          <p:spPr bwMode="auto">
            <a:xfrm>
              <a:off x="6453188" y="2790825"/>
              <a:ext cx="11113" cy="12700"/>
            </a:xfrm>
            <a:custGeom>
              <a:avLst/>
              <a:gdLst>
                <a:gd name="T0" fmla="*/ 8 w 9"/>
                <a:gd name="T1" fmla="*/ 7 h 10"/>
                <a:gd name="T2" fmla="*/ 2 w 9"/>
                <a:gd name="T3" fmla="*/ 8 h 10"/>
                <a:gd name="T4" fmla="*/ 1 w 9"/>
                <a:gd name="T5" fmla="*/ 3 h 10"/>
                <a:gd name="T6" fmla="*/ 6 w 9"/>
                <a:gd name="T7" fmla="*/ 1 h 10"/>
                <a:gd name="T8" fmla="*/ 8 w 9"/>
                <a:gd name="T9" fmla="*/ 7 h 10"/>
              </a:gdLst>
              <a:ahLst/>
              <a:cxnLst>
                <a:cxn ang="0">
                  <a:pos x="T0" y="T1"/>
                </a:cxn>
                <a:cxn ang="0">
                  <a:pos x="T2" y="T3"/>
                </a:cxn>
                <a:cxn ang="0">
                  <a:pos x="T4" y="T5"/>
                </a:cxn>
                <a:cxn ang="0">
                  <a:pos x="T6" y="T7"/>
                </a:cxn>
                <a:cxn ang="0">
                  <a:pos x="T8" y="T9"/>
                </a:cxn>
              </a:cxnLst>
              <a:rect l="0" t="0" r="r" b="b"/>
              <a:pathLst>
                <a:path w="9" h="10">
                  <a:moveTo>
                    <a:pt x="8" y="7"/>
                  </a:moveTo>
                  <a:cubicBezTo>
                    <a:pt x="7" y="9"/>
                    <a:pt x="4" y="10"/>
                    <a:pt x="2" y="8"/>
                  </a:cubicBezTo>
                  <a:cubicBezTo>
                    <a:pt x="0" y="7"/>
                    <a:pt x="0" y="5"/>
                    <a:pt x="1" y="3"/>
                  </a:cubicBezTo>
                  <a:cubicBezTo>
                    <a:pt x="2" y="1"/>
                    <a:pt x="4" y="0"/>
                    <a:pt x="6" y="1"/>
                  </a:cubicBezTo>
                  <a:cubicBezTo>
                    <a:pt x="8" y="2"/>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1" name="Freeform 8604">
              <a:extLst>
                <a:ext uri="{FF2B5EF4-FFF2-40B4-BE49-F238E27FC236}">
                  <a16:creationId xmlns:a16="http://schemas.microsoft.com/office/drawing/2014/main" id="{FF4FEC8E-2770-45D6-9470-E09BB754CF37}"/>
                </a:ext>
              </a:extLst>
            </p:cNvPr>
            <p:cNvSpPr>
              <a:spLocks/>
            </p:cNvSpPr>
            <p:nvPr/>
          </p:nvSpPr>
          <p:spPr bwMode="auto">
            <a:xfrm>
              <a:off x="6516688" y="2900363"/>
              <a:ext cx="463550" cy="231775"/>
            </a:xfrm>
            <a:custGeom>
              <a:avLst/>
              <a:gdLst>
                <a:gd name="T0" fmla="*/ 292 w 292"/>
                <a:gd name="T1" fmla="*/ 2 h 146"/>
                <a:gd name="T2" fmla="*/ 0 w 292"/>
                <a:gd name="T3" fmla="*/ 146 h 146"/>
                <a:gd name="T4" fmla="*/ 1 w 292"/>
                <a:gd name="T5" fmla="*/ 145 h 146"/>
                <a:gd name="T6" fmla="*/ 292 w 292"/>
                <a:gd name="T7" fmla="*/ 0 h 146"/>
                <a:gd name="T8" fmla="*/ 292 w 292"/>
                <a:gd name="T9" fmla="*/ 2 h 146"/>
              </a:gdLst>
              <a:ahLst/>
              <a:cxnLst>
                <a:cxn ang="0">
                  <a:pos x="T0" y="T1"/>
                </a:cxn>
                <a:cxn ang="0">
                  <a:pos x="T2" y="T3"/>
                </a:cxn>
                <a:cxn ang="0">
                  <a:pos x="T4" y="T5"/>
                </a:cxn>
                <a:cxn ang="0">
                  <a:pos x="T6" y="T7"/>
                </a:cxn>
                <a:cxn ang="0">
                  <a:pos x="T8" y="T9"/>
                </a:cxn>
              </a:cxnLst>
              <a:rect l="0" t="0" r="r" b="b"/>
              <a:pathLst>
                <a:path w="292" h="146">
                  <a:moveTo>
                    <a:pt x="292" y="2"/>
                  </a:moveTo>
                  <a:lnTo>
                    <a:pt x="0" y="146"/>
                  </a:lnTo>
                  <a:lnTo>
                    <a:pt x="1" y="145"/>
                  </a:lnTo>
                  <a:lnTo>
                    <a:pt x="292" y="0"/>
                  </a:lnTo>
                  <a:lnTo>
                    <a:pt x="292" y="2"/>
                  </a:ln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2" name="Freeform 8605">
              <a:extLst>
                <a:ext uri="{FF2B5EF4-FFF2-40B4-BE49-F238E27FC236}">
                  <a16:creationId xmlns:a16="http://schemas.microsoft.com/office/drawing/2014/main" id="{312D63E1-DDBF-4CB5-9973-7C772D393750}"/>
                </a:ext>
              </a:extLst>
            </p:cNvPr>
            <p:cNvSpPr>
              <a:spLocks/>
            </p:cNvSpPr>
            <p:nvPr/>
          </p:nvSpPr>
          <p:spPr bwMode="auto">
            <a:xfrm>
              <a:off x="6510338" y="3125788"/>
              <a:ext cx="11113" cy="11113"/>
            </a:xfrm>
            <a:custGeom>
              <a:avLst/>
              <a:gdLst>
                <a:gd name="T0" fmla="*/ 8 w 9"/>
                <a:gd name="T1" fmla="*/ 7 h 9"/>
                <a:gd name="T2" fmla="*/ 3 w 9"/>
                <a:gd name="T3" fmla="*/ 8 h 9"/>
                <a:gd name="T4" fmla="*/ 1 w 9"/>
                <a:gd name="T5" fmla="*/ 3 h 9"/>
                <a:gd name="T6" fmla="*/ 7 w 9"/>
                <a:gd name="T7" fmla="*/ 1 h 9"/>
                <a:gd name="T8" fmla="*/ 8 w 9"/>
                <a:gd name="T9" fmla="*/ 7 h 9"/>
              </a:gdLst>
              <a:ahLst/>
              <a:cxnLst>
                <a:cxn ang="0">
                  <a:pos x="T0" y="T1"/>
                </a:cxn>
                <a:cxn ang="0">
                  <a:pos x="T2" y="T3"/>
                </a:cxn>
                <a:cxn ang="0">
                  <a:pos x="T4" y="T5"/>
                </a:cxn>
                <a:cxn ang="0">
                  <a:pos x="T6" y="T7"/>
                </a:cxn>
                <a:cxn ang="0">
                  <a:pos x="T8" y="T9"/>
                </a:cxn>
              </a:cxnLst>
              <a:rect l="0" t="0" r="r" b="b"/>
              <a:pathLst>
                <a:path w="9" h="9">
                  <a:moveTo>
                    <a:pt x="8" y="7"/>
                  </a:moveTo>
                  <a:cubicBezTo>
                    <a:pt x="7" y="9"/>
                    <a:pt x="5" y="9"/>
                    <a:pt x="3" y="8"/>
                  </a:cubicBezTo>
                  <a:cubicBezTo>
                    <a:pt x="1" y="7"/>
                    <a:pt x="0" y="5"/>
                    <a:pt x="1" y="3"/>
                  </a:cubicBezTo>
                  <a:cubicBezTo>
                    <a:pt x="2" y="1"/>
                    <a:pt x="5" y="0"/>
                    <a:pt x="7" y="1"/>
                  </a:cubicBezTo>
                  <a:cubicBezTo>
                    <a:pt x="9" y="2"/>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3" name="Freeform 8606">
              <a:extLst>
                <a:ext uri="{FF2B5EF4-FFF2-40B4-BE49-F238E27FC236}">
                  <a16:creationId xmlns:a16="http://schemas.microsoft.com/office/drawing/2014/main" id="{2CAA39DF-309E-437C-A1D7-C6F6BF8EB2B6}"/>
                </a:ext>
              </a:extLst>
            </p:cNvPr>
            <p:cNvSpPr>
              <a:spLocks/>
            </p:cNvSpPr>
            <p:nvPr/>
          </p:nvSpPr>
          <p:spPr bwMode="auto">
            <a:xfrm>
              <a:off x="6973888" y="2895600"/>
              <a:ext cx="11113" cy="12700"/>
            </a:xfrm>
            <a:custGeom>
              <a:avLst/>
              <a:gdLst>
                <a:gd name="T0" fmla="*/ 8 w 9"/>
                <a:gd name="T1" fmla="*/ 7 h 10"/>
                <a:gd name="T2" fmla="*/ 3 w 9"/>
                <a:gd name="T3" fmla="*/ 8 h 10"/>
                <a:gd name="T4" fmla="*/ 1 w 9"/>
                <a:gd name="T5" fmla="*/ 3 h 10"/>
                <a:gd name="T6" fmla="*/ 7 w 9"/>
                <a:gd name="T7" fmla="*/ 1 h 10"/>
                <a:gd name="T8" fmla="*/ 8 w 9"/>
                <a:gd name="T9" fmla="*/ 7 h 10"/>
              </a:gdLst>
              <a:ahLst/>
              <a:cxnLst>
                <a:cxn ang="0">
                  <a:pos x="T0" y="T1"/>
                </a:cxn>
                <a:cxn ang="0">
                  <a:pos x="T2" y="T3"/>
                </a:cxn>
                <a:cxn ang="0">
                  <a:pos x="T4" y="T5"/>
                </a:cxn>
                <a:cxn ang="0">
                  <a:pos x="T6" y="T7"/>
                </a:cxn>
                <a:cxn ang="0">
                  <a:pos x="T8" y="T9"/>
                </a:cxn>
              </a:cxnLst>
              <a:rect l="0" t="0" r="r" b="b"/>
              <a:pathLst>
                <a:path w="9" h="10">
                  <a:moveTo>
                    <a:pt x="8" y="7"/>
                  </a:moveTo>
                  <a:cubicBezTo>
                    <a:pt x="7" y="9"/>
                    <a:pt x="5" y="10"/>
                    <a:pt x="3" y="8"/>
                  </a:cubicBezTo>
                  <a:cubicBezTo>
                    <a:pt x="1" y="7"/>
                    <a:pt x="0" y="5"/>
                    <a:pt x="1" y="3"/>
                  </a:cubicBezTo>
                  <a:cubicBezTo>
                    <a:pt x="2" y="1"/>
                    <a:pt x="5" y="0"/>
                    <a:pt x="7" y="1"/>
                  </a:cubicBezTo>
                  <a:cubicBezTo>
                    <a:pt x="9" y="2"/>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4" name="Freeform 8607">
              <a:extLst>
                <a:ext uri="{FF2B5EF4-FFF2-40B4-BE49-F238E27FC236}">
                  <a16:creationId xmlns:a16="http://schemas.microsoft.com/office/drawing/2014/main" id="{2E0C4069-85EE-4541-9414-980628943210}"/>
                </a:ext>
              </a:extLst>
            </p:cNvPr>
            <p:cNvSpPr>
              <a:spLocks/>
            </p:cNvSpPr>
            <p:nvPr/>
          </p:nvSpPr>
          <p:spPr bwMode="auto">
            <a:xfrm>
              <a:off x="6497638" y="3279775"/>
              <a:ext cx="517525" cy="49213"/>
            </a:xfrm>
            <a:custGeom>
              <a:avLst/>
              <a:gdLst>
                <a:gd name="T0" fmla="*/ 325 w 326"/>
                <a:gd name="T1" fmla="*/ 1 h 31"/>
                <a:gd name="T2" fmla="*/ 0 w 326"/>
                <a:gd name="T3" fmla="*/ 31 h 31"/>
                <a:gd name="T4" fmla="*/ 1 w 326"/>
                <a:gd name="T5" fmla="*/ 30 h 31"/>
                <a:gd name="T6" fmla="*/ 326 w 326"/>
                <a:gd name="T7" fmla="*/ 0 h 31"/>
                <a:gd name="T8" fmla="*/ 325 w 326"/>
                <a:gd name="T9" fmla="*/ 1 h 31"/>
              </a:gdLst>
              <a:ahLst/>
              <a:cxnLst>
                <a:cxn ang="0">
                  <a:pos x="T0" y="T1"/>
                </a:cxn>
                <a:cxn ang="0">
                  <a:pos x="T2" y="T3"/>
                </a:cxn>
                <a:cxn ang="0">
                  <a:pos x="T4" y="T5"/>
                </a:cxn>
                <a:cxn ang="0">
                  <a:pos x="T6" y="T7"/>
                </a:cxn>
                <a:cxn ang="0">
                  <a:pos x="T8" y="T9"/>
                </a:cxn>
              </a:cxnLst>
              <a:rect l="0" t="0" r="r" b="b"/>
              <a:pathLst>
                <a:path w="326" h="31">
                  <a:moveTo>
                    <a:pt x="325" y="1"/>
                  </a:moveTo>
                  <a:lnTo>
                    <a:pt x="0" y="31"/>
                  </a:lnTo>
                  <a:lnTo>
                    <a:pt x="1" y="30"/>
                  </a:lnTo>
                  <a:lnTo>
                    <a:pt x="326" y="0"/>
                  </a:lnTo>
                  <a:lnTo>
                    <a:pt x="325" y="1"/>
                  </a:ln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5" name="Freeform 8608">
              <a:extLst>
                <a:ext uri="{FF2B5EF4-FFF2-40B4-BE49-F238E27FC236}">
                  <a16:creationId xmlns:a16="http://schemas.microsoft.com/office/drawing/2014/main" id="{C4BB240A-0DD6-4D6B-8629-A175726067FA}"/>
                </a:ext>
              </a:extLst>
            </p:cNvPr>
            <p:cNvSpPr>
              <a:spLocks/>
            </p:cNvSpPr>
            <p:nvPr/>
          </p:nvSpPr>
          <p:spPr bwMode="auto">
            <a:xfrm>
              <a:off x="6491288" y="3322638"/>
              <a:ext cx="11113" cy="11113"/>
            </a:xfrm>
            <a:custGeom>
              <a:avLst/>
              <a:gdLst>
                <a:gd name="T0" fmla="*/ 8 w 9"/>
                <a:gd name="T1" fmla="*/ 7 h 10"/>
                <a:gd name="T2" fmla="*/ 3 w 9"/>
                <a:gd name="T3" fmla="*/ 9 h 10"/>
                <a:gd name="T4" fmla="*/ 1 w 9"/>
                <a:gd name="T5" fmla="*/ 3 h 10"/>
                <a:gd name="T6" fmla="*/ 7 w 9"/>
                <a:gd name="T7" fmla="*/ 1 h 10"/>
                <a:gd name="T8" fmla="*/ 8 w 9"/>
                <a:gd name="T9" fmla="*/ 7 h 10"/>
              </a:gdLst>
              <a:ahLst/>
              <a:cxnLst>
                <a:cxn ang="0">
                  <a:pos x="T0" y="T1"/>
                </a:cxn>
                <a:cxn ang="0">
                  <a:pos x="T2" y="T3"/>
                </a:cxn>
                <a:cxn ang="0">
                  <a:pos x="T4" y="T5"/>
                </a:cxn>
                <a:cxn ang="0">
                  <a:pos x="T6" y="T7"/>
                </a:cxn>
                <a:cxn ang="0">
                  <a:pos x="T8" y="T9"/>
                </a:cxn>
              </a:cxnLst>
              <a:rect l="0" t="0" r="r" b="b"/>
              <a:pathLst>
                <a:path w="9" h="10">
                  <a:moveTo>
                    <a:pt x="8" y="7"/>
                  </a:moveTo>
                  <a:cubicBezTo>
                    <a:pt x="7" y="9"/>
                    <a:pt x="5" y="10"/>
                    <a:pt x="3" y="9"/>
                  </a:cubicBezTo>
                  <a:cubicBezTo>
                    <a:pt x="1" y="8"/>
                    <a:pt x="0" y="5"/>
                    <a:pt x="1" y="3"/>
                  </a:cubicBezTo>
                  <a:cubicBezTo>
                    <a:pt x="2" y="1"/>
                    <a:pt x="5" y="0"/>
                    <a:pt x="7" y="1"/>
                  </a:cubicBezTo>
                  <a:cubicBezTo>
                    <a:pt x="9" y="3"/>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6" name="Freeform 8609">
              <a:extLst>
                <a:ext uri="{FF2B5EF4-FFF2-40B4-BE49-F238E27FC236}">
                  <a16:creationId xmlns:a16="http://schemas.microsoft.com/office/drawing/2014/main" id="{F2E687B6-0AAA-41A6-BD49-C3C3E78B7D6E}"/>
                </a:ext>
              </a:extLst>
            </p:cNvPr>
            <p:cNvSpPr>
              <a:spLocks/>
            </p:cNvSpPr>
            <p:nvPr/>
          </p:nvSpPr>
          <p:spPr bwMode="auto">
            <a:xfrm>
              <a:off x="7007225" y="3273425"/>
              <a:ext cx="12700" cy="12700"/>
            </a:xfrm>
            <a:custGeom>
              <a:avLst/>
              <a:gdLst>
                <a:gd name="T0" fmla="*/ 9 w 10"/>
                <a:gd name="T1" fmla="*/ 7 h 10"/>
                <a:gd name="T2" fmla="*/ 3 w 10"/>
                <a:gd name="T3" fmla="*/ 9 h 10"/>
                <a:gd name="T4" fmla="*/ 1 w 10"/>
                <a:gd name="T5" fmla="*/ 3 h 10"/>
                <a:gd name="T6" fmla="*/ 7 w 10"/>
                <a:gd name="T7" fmla="*/ 2 h 10"/>
                <a:gd name="T8" fmla="*/ 9 w 10"/>
                <a:gd name="T9" fmla="*/ 7 h 10"/>
              </a:gdLst>
              <a:ahLst/>
              <a:cxnLst>
                <a:cxn ang="0">
                  <a:pos x="T0" y="T1"/>
                </a:cxn>
                <a:cxn ang="0">
                  <a:pos x="T2" y="T3"/>
                </a:cxn>
                <a:cxn ang="0">
                  <a:pos x="T4" y="T5"/>
                </a:cxn>
                <a:cxn ang="0">
                  <a:pos x="T6" y="T7"/>
                </a:cxn>
                <a:cxn ang="0">
                  <a:pos x="T8" y="T9"/>
                </a:cxn>
              </a:cxnLst>
              <a:rect l="0" t="0" r="r" b="b"/>
              <a:pathLst>
                <a:path w="10" h="10">
                  <a:moveTo>
                    <a:pt x="9" y="7"/>
                  </a:moveTo>
                  <a:cubicBezTo>
                    <a:pt x="7" y="9"/>
                    <a:pt x="5" y="10"/>
                    <a:pt x="3" y="9"/>
                  </a:cubicBezTo>
                  <a:cubicBezTo>
                    <a:pt x="1" y="8"/>
                    <a:pt x="0" y="5"/>
                    <a:pt x="1" y="3"/>
                  </a:cubicBezTo>
                  <a:cubicBezTo>
                    <a:pt x="3" y="1"/>
                    <a:pt x="5" y="0"/>
                    <a:pt x="7" y="2"/>
                  </a:cubicBezTo>
                  <a:cubicBezTo>
                    <a:pt x="9" y="3"/>
                    <a:pt x="10" y="5"/>
                    <a:pt x="9"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7" name="Freeform 8610">
              <a:extLst>
                <a:ext uri="{FF2B5EF4-FFF2-40B4-BE49-F238E27FC236}">
                  <a16:creationId xmlns:a16="http://schemas.microsoft.com/office/drawing/2014/main" id="{CD7CB002-D2F9-4144-8C74-11D28444F5D4}"/>
                </a:ext>
              </a:extLst>
            </p:cNvPr>
            <p:cNvSpPr>
              <a:spLocks/>
            </p:cNvSpPr>
            <p:nvPr/>
          </p:nvSpPr>
          <p:spPr bwMode="auto">
            <a:xfrm>
              <a:off x="6511925" y="3371850"/>
              <a:ext cx="430213" cy="150813"/>
            </a:xfrm>
            <a:custGeom>
              <a:avLst/>
              <a:gdLst>
                <a:gd name="T0" fmla="*/ 271 w 271"/>
                <a:gd name="T1" fmla="*/ 95 h 95"/>
                <a:gd name="T2" fmla="*/ 0 w 271"/>
                <a:gd name="T3" fmla="*/ 2 h 95"/>
                <a:gd name="T4" fmla="*/ 1 w 271"/>
                <a:gd name="T5" fmla="*/ 0 h 95"/>
                <a:gd name="T6" fmla="*/ 271 w 271"/>
                <a:gd name="T7" fmla="*/ 93 h 95"/>
                <a:gd name="T8" fmla="*/ 271 w 271"/>
                <a:gd name="T9" fmla="*/ 95 h 95"/>
              </a:gdLst>
              <a:ahLst/>
              <a:cxnLst>
                <a:cxn ang="0">
                  <a:pos x="T0" y="T1"/>
                </a:cxn>
                <a:cxn ang="0">
                  <a:pos x="T2" y="T3"/>
                </a:cxn>
                <a:cxn ang="0">
                  <a:pos x="T4" y="T5"/>
                </a:cxn>
                <a:cxn ang="0">
                  <a:pos x="T6" y="T7"/>
                </a:cxn>
                <a:cxn ang="0">
                  <a:pos x="T8" y="T9"/>
                </a:cxn>
              </a:cxnLst>
              <a:rect l="0" t="0" r="r" b="b"/>
              <a:pathLst>
                <a:path w="271" h="95">
                  <a:moveTo>
                    <a:pt x="271" y="95"/>
                  </a:moveTo>
                  <a:lnTo>
                    <a:pt x="0" y="2"/>
                  </a:lnTo>
                  <a:lnTo>
                    <a:pt x="1" y="0"/>
                  </a:lnTo>
                  <a:lnTo>
                    <a:pt x="271" y="93"/>
                  </a:lnTo>
                  <a:lnTo>
                    <a:pt x="271" y="95"/>
                  </a:ln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8" name="Freeform 8611">
              <a:extLst>
                <a:ext uri="{FF2B5EF4-FFF2-40B4-BE49-F238E27FC236}">
                  <a16:creationId xmlns:a16="http://schemas.microsoft.com/office/drawing/2014/main" id="{68218049-4CC0-4C8A-97C2-9C8D427B9CA2}"/>
                </a:ext>
              </a:extLst>
            </p:cNvPr>
            <p:cNvSpPr>
              <a:spLocks/>
            </p:cNvSpPr>
            <p:nvPr/>
          </p:nvSpPr>
          <p:spPr bwMode="auto">
            <a:xfrm>
              <a:off x="6507163" y="3367088"/>
              <a:ext cx="11113" cy="12700"/>
            </a:xfrm>
            <a:custGeom>
              <a:avLst/>
              <a:gdLst>
                <a:gd name="T0" fmla="*/ 8 w 9"/>
                <a:gd name="T1" fmla="*/ 7 h 10"/>
                <a:gd name="T2" fmla="*/ 2 w 9"/>
                <a:gd name="T3" fmla="*/ 9 h 10"/>
                <a:gd name="T4" fmla="*/ 1 w 9"/>
                <a:gd name="T5" fmla="*/ 3 h 10"/>
                <a:gd name="T6" fmla="*/ 6 w 9"/>
                <a:gd name="T7" fmla="*/ 1 h 10"/>
                <a:gd name="T8" fmla="*/ 8 w 9"/>
                <a:gd name="T9" fmla="*/ 7 h 10"/>
              </a:gdLst>
              <a:ahLst/>
              <a:cxnLst>
                <a:cxn ang="0">
                  <a:pos x="T0" y="T1"/>
                </a:cxn>
                <a:cxn ang="0">
                  <a:pos x="T2" y="T3"/>
                </a:cxn>
                <a:cxn ang="0">
                  <a:pos x="T4" y="T5"/>
                </a:cxn>
                <a:cxn ang="0">
                  <a:pos x="T6" y="T7"/>
                </a:cxn>
                <a:cxn ang="0">
                  <a:pos x="T8" y="T9"/>
                </a:cxn>
              </a:cxnLst>
              <a:rect l="0" t="0" r="r" b="b"/>
              <a:pathLst>
                <a:path w="9" h="10">
                  <a:moveTo>
                    <a:pt x="8" y="7"/>
                  </a:moveTo>
                  <a:cubicBezTo>
                    <a:pt x="7" y="9"/>
                    <a:pt x="4" y="10"/>
                    <a:pt x="2" y="9"/>
                  </a:cubicBezTo>
                  <a:cubicBezTo>
                    <a:pt x="0" y="8"/>
                    <a:pt x="0" y="5"/>
                    <a:pt x="1" y="3"/>
                  </a:cubicBezTo>
                  <a:cubicBezTo>
                    <a:pt x="2" y="1"/>
                    <a:pt x="4" y="0"/>
                    <a:pt x="6" y="1"/>
                  </a:cubicBezTo>
                  <a:cubicBezTo>
                    <a:pt x="8" y="3"/>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9" name="Freeform 8612">
              <a:extLst>
                <a:ext uri="{FF2B5EF4-FFF2-40B4-BE49-F238E27FC236}">
                  <a16:creationId xmlns:a16="http://schemas.microsoft.com/office/drawing/2014/main" id="{EE59DAEE-C425-48FA-B23A-3F1AEA172C2B}"/>
                </a:ext>
              </a:extLst>
            </p:cNvPr>
            <p:cNvSpPr>
              <a:spLocks/>
            </p:cNvSpPr>
            <p:nvPr/>
          </p:nvSpPr>
          <p:spPr bwMode="auto">
            <a:xfrm>
              <a:off x="6935788" y="3514725"/>
              <a:ext cx="11113" cy="12700"/>
            </a:xfrm>
            <a:custGeom>
              <a:avLst/>
              <a:gdLst>
                <a:gd name="T0" fmla="*/ 8 w 9"/>
                <a:gd name="T1" fmla="*/ 7 h 10"/>
                <a:gd name="T2" fmla="*/ 3 w 9"/>
                <a:gd name="T3" fmla="*/ 8 h 10"/>
                <a:gd name="T4" fmla="*/ 1 w 9"/>
                <a:gd name="T5" fmla="*/ 3 h 10"/>
                <a:gd name="T6" fmla="*/ 7 w 9"/>
                <a:gd name="T7" fmla="*/ 1 h 10"/>
                <a:gd name="T8" fmla="*/ 8 w 9"/>
                <a:gd name="T9" fmla="*/ 7 h 10"/>
              </a:gdLst>
              <a:ahLst/>
              <a:cxnLst>
                <a:cxn ang="0">
                  <a:pos x="T0" y="T1"/>
                </a:cxn>
                <a:cxn ang="0">
                  <a:pos x="T2" y="T3"/>
                </a:cxn>
                <a:cxn ang="0">
                  <a:pos x="T4" y="T5"/>
                </a:cxn>
                <a:cxn ang="0">
                  <a:pos x="T6" y="T7"/>
                </a:cxn>
                <a:cxn ang="0">
                  <a:pos x="T8" y="T9"/>
                </a:cxn>
              </a:cxnLst>
              <a:rect l="0" t="0" r="r" b="b"/>
              <a:pathLst>
                <a:path w="9" h="10">
                  <a:moveTo>
                    <a:pt x="8" y="7"/>
                  </a:moveTo>
                  <a:cubicBezTo>
                    <a:pt x="7" y="9"/>
                    <a:pt x="5" y="10"/>
                    <a:pt x="3" y="8"/>
                  </a:cubicBezTo>
                  <a:cubicBezTo>
                    <a:pt x="1" y="7"/>
                    <a:pt x="0" y="5"/>
                    <a:pt x="1" y="3"/>
                  </a:cubicBezTo>
                  <a:cubicBezTo>
                    <a:pt x="2" y="1"/>
                    <a:pt x="5" y="0"/>
                    <a:pt x="7" y="1"/>
                  </a:cubicBezTo>
                  <a:cubicBezTo>
                    <a:pt x="9" y="2"/>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0" name="Freeform 8613">
              <a:extLst>
                <a:ext uri="{FF2B5EF4-FFF2-40B4-BE49-F238E27FC236}">
                  <a16:creationId xmlns:a16="http://schemas.microsoft.com/office/drawing/2014/main" id="{544F559F-8E46-468B-87AF-07CC0A7E1F51}"/>
                </a:ext>
              </a:extLst>
            </p:cNvPr>
            <p:cNvSpPr>
              <a:spLocks/>
            </p:cNvSpPr>
            <p:nvPr/>
          </p:nvSpPr>
          <p:spPr bwMode="auto">
            <a:xfrm>
              <a:off x="6013450" y="3038475"/>
              <a:ext cx="457200" cy="239713"/>
            </a:xfrm>
            <a:custGeom>
              <a:avLst/>
              <a:gdLst>
                <a:gd name="T0" fmla="*/ 287 w 288"/>
                <a:gd name="T1" fmla="*/ 1 h 151"/>
                <a:gd name="T2" fmla="*/ 0 w 288"/>
                <a:gd name="T3" fmla="*/ 151 h 151"/>
                <a:gd name="T4" fmla="*/ 0 w 288"/>
                <a:gd name="T5" fmla="*/ 150 h 151"/>
                <a:gd name="T6" fmla="*/ 288 w 288"/>
                <a:gd name="T7" fmla="*/ 0 h 151"/>
                <a:gd name="T8" fmla="*/ 287 w 288"/>
                <a:gd name="T9" fmla="*/ 1 h 151"/>
              </a:gdLst>
              <a:ahLst/>
              <a:cxnLst>
                <a:cxn ang="0">
                  <a:pos x="T0" y="T1"/>
                </a:cxn>
                <a:cxn ang="0">
                  <a:pos x="T2" y="T3"/>
                </a:cxn>
                <a:cxn ang="0">
                  <a:pos x="T4" y="T5"/>
                </a:cxn>
                <a:cxn ang="0">
                  <a:pos x="T6" y="T7"/>
                </a:cxn>
                <a:cxn ang="0">
                  <a:pos x="T8" y="T9"/>
                </a:cxn>
              </a:cxnLst>
              <a:rect l="0" t="0" r="r" b="b"/>
              <a:pathLst>
                <a:path w="288" h="151">
                  <a:moveTo>
                    <a:pt x="287" y="1"/>
                  </a:moveTo>
                  <a:lnTo>
                    <a:pt x="0" y="151"/>
                  </a:lnTo>
                  <a:lnTo>
                    <a:pt x="0" y="150"/>
                  </a:lnTo>
                  <a:lnTo>
                    <a:pt x="288" y="0"/>
                  </a:lnTo>
                  <a:lnTo>
                    <a:pt x="287" y="1"/>
                  </a:ln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1" name="Freeform 8614">
              <a:extLst>
                <a:ext uri="{FF2B5EF4-FFF2-40B4-BE49-F238E27FC236}">
                  <a16:creationId xmlns:a16="http://schemas.microsoft.com/office/drawing/2014/main" id="{509A374A-1811-4717-8141-995C15171256}"/>
                </a:ext>
              </a:extLst>
            </p:cNvPr>
            <p:cNvSpPr>
              <a:spLocks/>
            </p:cNvSpPr>
            <p:nvPr/>
          </p:nvSpPr>
          <p:spPr bwMode="auto">
            <a:xfrm>
              <a:off x="6007100" y="3271838"/>
              <a:ext cx="11113" cy="11113"/>
            </a:xfrm>
            <a:custGeom>
              <a:avLst/>
              <a:gdLst>
                <a:gd name="T0" fmla="*/ 8 w 9"/>
                <a:gd name="T1" fmla="*/ 6 h 9"/>
                <a:gd name="T2" fmla="*/ 3 w 9"/>
                <a:gd name="T3" fmla="*/ 8 h 9"/>
                <a:gd name="T4" fmla="*/ 1 w 9"/>
                <a:gd name="T5" fmla="*/ 2 h 9"/>
                <a:gd name="T6" fmla="*/ 7 w 9"/>
                <a:gd name="T7" fmla="*/ 1 h 9"/>
                <a:gd name="T8" fmla="*/ 8 w 9"/>
                <a:gd name="T9" fmla="*/ 6 h 9"/>
              </a:gdLst>
              <a:ahLst/>
              <a:cxnLst>
                <a:cxn ang="0">
                  <a:pos x="T0" y="T1"/>
                </a:cxn>
                <a:cxn ang="0">
                  <a:pos x="T2" y="T3"/>
                </a:cxn>
                <a:cxn ang="0">
                  <a:pos x="T4" y="T5"/>
                </a:cxn>
                <a:cxn ang="0">
                  <a:pos x="T6" y="T7"/>
                </a:cxn>
                <a:cxn ang="0">
                  <a:pos x="T8" y="T9"/>
                </a:cxn>
              </a:cxnLst>
              <a:rect l="0" t="0" r="r" b="b"/>
              <a:pathLst>
                <a:path w="9" h="9">
                  <a:moveTo>
                    <a:pt x="8" y="6"/>
                  </a:moveTo>
                  <a:cubicBezTo>
                    <a:pt x="7" y="8"/>
                    <a:pt x="5" y="9"/>
                    <a:pt x="3" y="8"/>
                  </a:cubicBezTo>
                  <a:cubicBezTo>
                    <a:pt x="1" y="7"/>
                    <a:pt x="0" y="4"/>
                    <a:pt x="1" y="2"/>
                  </a:cubicBezTo>
                  <a:cubicBezTo>
                    <a:pt x="2" y="0"/>
                    <a:pt x="5" y="0"/>
                    <a:pt x="7" y="1"/>
                  </a:cubicBezTo>
                  <a:cubicBezTo>
                    <a:pt x="9" y="2"/>
                    <a:pt x="9" y="4"/>
                    <a:pt x="8" y="6"/>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2" name="Freeform 8615">
              <a:extLst>
                <a:ext uri="{FF2B5EF4-FFF2-40B4-BE49-F238E27FC236}">
                  <a16:creationId xmlns:a16="http://schemas.microsoft.com/office/drawing/2014/main" id="{D8FD5EB3-4B6E-4636-99C0-85F71B19E55C}"/>
                </a:ext>
              </a:extLst>
            </p:cNvPr>
            <p:cNvSpPr>
              <a:spLocks/>
            </p:cNvSpPr>
            <p:nvPr/>
          </p:nvSpPr>
          <p:spPr bwMode="auto">
            <a:xfrm>
              <a:off x="6462713" y="3033713"/>
              <a:ext cx="11113" cy="9525"/>
            </a:xfrm>
            <a:custGeom>
              <a:avLst/>
              <a:gdLst>
                <a:gd name="T0" fmla="*/ 8 w 9"/>
                <a:gd name="T1" fmla="*/ 7 h 9"/>
                <a:gd name="T2" fmla="*/ 2 w 9"/>
                <a:gd name="T3" fmla="*/ 8 h 9"/>
                <a:gd name="T4" fmla="*/ 1 w 9"/>
                <a:gd name="T5" fmla="*/ 2 h 9"/>
                <a:gd name="T6" fmla="*/ 6 w 9"/>
                <a:gd name="T7" fmla="*/ 1 h 9"/>
                <a:gd name="T8" fmla="*/ 8 w 9"/>
                <a:gd name="T9" fmla="*/ 7 h 9"/>
              </a:gdLst>
              <a:ahLst/>
              <a:cxnLst>
                <a:cxn ang="0">
                  <a:pos x="T0" y="T1"/>
                </a:cxn>
                <a:cxn ang="0">
                  <a:pos x="T2" y="T3"/>
                </a:cxn>
                <a:cxn ang="0">
                  <a:pos x="T4" y="T5"/>
                </a:cxn>
                <a:cxn ang="0">
                  <a:pos x="T6" y="T7"/>
                </a:cxn>
                <a:cxn ang="0">
                  <a:pos x="T8" y="T9"/>
                </a:cxn>
              </a:cxnLst>
              <a:rect l="0" t="0" r="r" b="b"/>
              <a:pathLst>
                <a:path w="9" h="9">
                  <a:moveTo>
                    <a:pt x="8" y="7"/>
                  </a:moveTo>
                  <a:cubicBezTo>
                    <a:pt x="7" y="9"/>
                    <a:pt x="4" y="9"/>
                    <a:pt x="2" y="8"/>
                  </a:cubicBezTo>
                  <a:cubicBezTo>
                    <a:pt x="0" y="7"/>
                    <a:pt x="0" y="4"/>
                    <a:pt x="1" y="2"/>
                  </a:cubicBezTo>
                  <a:cubicBezTo>
                    <a:pt x="2" y="1"/>
                    <a:pt x="4" y="0"/>
                    <a:pt x="6" y="1"/>
                  </a:cubicBezTo>
                  <a:cubicBezTo>
                    <a:pt x="8" y="2"/>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3" name="Freeform 8616">
              <a:extLst>
                <a:ext uri="{FF2B5EF4-FFF2-40B4-BE49-F238E27FC236}">
                  <a16:creationId xmlns:a16="http://schemas.microsoft.com/office/drawing/2014/main" id="{711BFB3A-19E4-475C-A2FC-EC42FDDBEDF7}"/>
                </a:ext>
              </a:extLst>
            </p:cNvPr>
            <p:cNvSpPr>
              <a:spLocks/>
            </p:cNvSpPr>
            <p:nvPr/>
          </p:nvSpPr>
          <p:spPr bwMode="auto">
            <a:xfrm>
              <a:off x="5986463" y="3271838"/>
              <a:ext cx="427038" cy="304800"/>
            </a:xfrm>
            <a:custGeom>
              <a:avLst/>
              <a:gdLst>
                <a:gd name="T0" fmla="*/ 268 w 269"/>
                <a:gd name="T1" fmla="*/ 0 h 192"/>
                <a:gd name="T2" fmla="*/ 0 w 269"/>
                <a:gd name="T3" fmla="*/ 192 h 192"/>
                <a:gd name="T4" fmla="*/ 1 w 269"/>
                <a:gd name="T5" fmla="*/ 191 h 192"/>
                <a:gd name="T6" fmla="*/ 269 w 269"/>
                <a:gd name="T7" fmla="*/ 0 h 192"/>
                <a:gd name="T8" fmla="*/ 268 w 269"/>
                <a:gd name="T9" fmla="*/ 0 h 192"/>
              </a:gdLst>
              <a:ahLst/>
              <a:cxnLst>
                <a:cxn ang="0">
                  <a:pos x="T0" y="T1"/>
                </a:cxn>
                <a:cxn ang="0">
                  <a:pos x="T2" y="T3"/>
                </a:cxn>
                <a:cxn ang="0">
                  <a:pos x="T4" y="T5"/>
                </a:cxn>
                <a:cxn ang="0">
                  <a:pos x="T6" y="T7"/>
                </a:cxn>
                <a:cxn ang="0">
                  <a:pos x="T8" y="T9"/>
                </a:cxn>
              </a:cxnLst>
              <a:rect l="0" t="0" r="r" b="b"/>
              <a:pathLst>
                <a:path w="269" h="192">
                  <a:moveTo>
                    <a:pt x="268" y="0"/>
                  </a:moveTo>
                  <a:lnTo>
                    <a:pt x="0" y="192"/>
                  </a:lnTo>
                  <a:lnTo>
                    <a:pt x="1" y="191"/>
                  </a:lnTo>
                  <a:lnTo>
                    <a:pt x="269" y="0"/>
                  </a:lnTo>
                  <a:lnTo>
                    <a:pt x="268" y="0"/>
                  </a:ln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4" name="Freeform 8617">
              <a:extLst>
                <a:ext uri="{FF2B5EF4-FFF2-40B4-BE49-F238E27FC236}">
                  <a16:creationId xmlns:a16="http://schemas.microsoft.com/office/drawing/2014/main" id="{333D4A11-B541-49AC-B662-ED72A49EEDF1}"/>
                </a:ext>
              </a:extLst>
            </p:cNvPr>
            <p:cNvSpPr>
              <a:spLocks/>
            </p:cNvSpPr>
            <p:nvPr/>
          </p:nvSpPr>
          <p:spPr bwMode="auto">
            <a:xfrm>
              <a:off x="5981700" y="3570288"/>
              <a:ext cx="11113" cy="11113"/>
            </a:xfrm>
            <a:custGeom>
              <a:avLst/>
              <a:gdLst>
                <a:gd name="T0" fmla="*/ 8 w 9"/>
                <a:gd name="T1" fmla="*/ 7 h 10"/>
                <a:gd name="T2" fmla="*/ 2 w 9"/>
                <a:gd name="T3" fmla="*/ 9 h 10"/>
                <a:gd name="T4" fmla="*/ 1 w 9"/>
                <a:gd name="T5" fmla="*/ 3 h 10"/>
                <a:gd name="T6" fmla="*/ 6 w 9"/>
                <a:gd name="T7" fmla="*/ 1 h 10"/>
                <a:gd name="T8" fmla="*/ 8 w 9"/>
                <a:gd name="T9" fmla="*/ 7 h 10"/>
              </a:gdLst>
              <a:ahLst/>
              <a:cxnLst>
                <a:cxn ang="0">
                  <a:pos x="T0" y="T1"/>
                </a:cxn>
                <a:cxn ang="0">
                  <a:pos x="T2" y="T3"/>
                </a:cxn>
                <a:cxn ang="0">
                  <a:pos x="T4" y="T5"/>
                </a:cxn>
                <a:cxn ang="0">
                  <a:pos x="T6" y="T7"/>
                </a:cxn>
                <a:cxn ang="0">
                  <a:pos x="T8" y="T9"/>
                </a:cxn>
              </a:cxnLst>
              <a:rect l="0" t="0" r="r" b="b"/>
              <a:pathLst>
                <a:path w="9" h="10">
                  <a:moveTo>
                    <a:pt x="8" y="7"/>
                  </a:moveTo>
                  <a:cubicBezTo>
                    <a:pt x="7" y="9"/>
                    <a:pt x="4" y="10"/>
                    <a:pt x="2" y="9"/>
                  </a:cubicBezTo>
                  <a:cubicBezTo>
                    <a:pt x="0" y="8"/>
                    <a:pt x="0" y="5"/>
                    <a:pt x="1" y="3"/>
                  </a:cubicBezTo>
                  <a:cubicBezTo>
                    <a:pt x="2" y="1"/>
                    <a:pt x="4" y="0"/>
                    <a:pt x="6" y="1"/>
                  </a:cubicBezTo>
                  <a:cubicBezTo>
                    <a:pt x="8" y="3"/>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5" name="Freeform 8618">
              <a:extLst>
                <a:ext uri="{FF2B5EF4-FFF2-40B4-BE49-F238E27FC236}">
                  <a16:creationId xmlns:a16="http://schemas.microsoft.com/office/drawing/2014/main" id="{E2C8E917-F60C-43FA-A4D6-FAA4FBE0B521}"/>
                </a:ext>
              </a:extLst>
            </p:cNvPr>
            <p:cNvSpPr>
              <a:spLocks/>
            </p:cNvSpPr>
            <p:nvPr/>
          </p:nvSpPr>
          <p:spPr bwMode="auto">
            <a:xfrm>
              <a:off x="6407150" y="3265488"/>
              <a:ext cx="9525" cy="11113"/>
            </a:xfrm>
            <a:custGeom>
              <a:avLst/>
              <a:gdLst>
                <a:gd name="T0" fmla="*/ 8 w 9"/>
                <a:gd name="T1" fmla="*/ 7 h 10"/>
                <a:gd name="T2" fmla="*/ 3 w 9"/>
                <a:gd name="T3" fmla="*/ 9 h 10"/>
                <a:gd name="T4" fmla="*/ 1 w 9"/>
                <a:gd name="T5" fmla="*/ 3 h 10"/>
                <a:gd name="T6" fmla="*/ 7 w 9"/>
                <a:gd name="T7" fmla="*/ 1 h 10"/>
                <a:gd name="T8" fmla="*/ 8 w 9"/>
                <a:gd name="T9" fmla="*/ 7 h 10"/>
              </a:gdLst>
              <a:ahLst/>
              <a:cxnLst>
                <a:cxn ang="0">
                  <a:pos x="T0" y="T1"/>
                </a:cxn>
                <a:cxn ang="0">
                  <a:pos x="T2" y="T3"/>
                </a:cxn>
                <a:cxn ang="0">
                  <a:pos x="T4" y="T5"/>
                </a:cxn>
                <a:cxn ang="0">
                  <a:pos x="T6" y="T7"/>
                </a:cxn>
                <a:cxn ang="0">
                  <a:pos x="T8" y="T9"/>
                </a:cxn>
              </a:cxnLst>
              <a:rect l="0" t="0" r="r" b="b"/>
              <a:pathLst>
                <a:path w="9" h="10">
                  <a:moveTo>
                    <a:pt x="8" y="7"/>
                  </a:moveTo>
                  <a:cubicBezTo>
                    <a:pt x="7" y="9"/>
                    <a:pt x="5" y="10"/>
                    <a:pt x="3" y="9"/>
                  </a:cubicBezTo>
                  <a:cubicBezTo>
                    <a:pt x="1" y="8"/>
                    <a:pt x="0" y="5"/>
                    <a:pt x="1" y="3"/>
                  </a:cubicBezTo>
                  <a:cubicBezTo>
                    <a:pt x="2" y="1"/>
                    <a:pt x="5" y="0"/>
                    <a:pt x="7" y="1"/>
                  </a:cubicBezTo>
                  <a:cubicBezTo>
                    <a:pt x="9" y="3"/>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6" name="Freeform 8619">
              <a:extLst>
                <a:ext uri="{FF2B5EF4-FFF2-40B4-BE49-F238E27FC236}">
                  <a16:creationId xmlns:a16="http://schemas.microsoft.com/office/drawing/2014/main" id="{EC9A240A-6E60-470F-AF0D-EFA01E47AEDD}"/>
                </a:ext>
              </a:extLst>
            </p:cNvPr>
            <p:cNvSpPr>
              <a:spLocks/>
            </p:cNvSpPr>
            <p:nvPr/>
          </p:nvSpPr>
          <p:spPr bwMode="auto">
            <a:xfrm>
              <a:off x="5929313" y="3506788"/>
              <a:ext cx="542925" cy="466725"/>
            </a:xfrm>
            <a:custGeom>
              <a:avLst/>
              <a:gdLst>
                <a:gd name="T0" fmla="*/ 341 w 342"/>
                <a:gd name="T1" fmla="*/ 2 h 294"/>
                <a:gd name="T2" fmla="*/ 0 w 342"/>
                <a:gd name="T3" fmla="*/ 294 h 294"/>
                <a:gd name="T4" fmla="*/ 1 w 342"/>
                <a:gd name="T5" fmla="*/ 293 h 294"/>
                <a:gd name="T6" fmla="*/ 342 w 342"/>
                <a:gd name="T7" fmla="*/ 0 h 294"/>
                <a:gd name="T8" fmla="*/ 341 w 342"/>
                <a:gd name="T9" fmla="*/ 2 h 294"/>
              </a:gdLst>
              <a:ahLst/>
              <a:cxnLst>
                <a:cxn ang="0">
                  <a:pos x="T0" y="T1"/>
                </a:cxn>
                <a:cxn ang="0">
                  <a:pos x="T2" y="T3"/>
                </a:cxn>
                <a:cxn ang="0">
                  <a:pos x="T4" y="T5"/>
                </a:cxn>
                <a:cxn ang="0">
                  <a:pos x="T6" y="T7"/>
                </a:cxn>
                <a:cxn ang="0">
                  <a:pos x="T8" y="T9"/>
                </a:cxn>
              </a:cxnLst>
              <a:rect l="0" t="0" r="r" b="b"/>
              <a:pathLst>
                <a:path w="342" h="294">
                  <a:moveTo>
                    <a:pt x="341" y="2"/>
                  </a:moveTo>
                  <a:lnTo>
                    <a:pt x="0" y="294"/>
                  </a:lnTo>
                  <a:lnTo>
                    <a:pt x="1" y="293"/>
                  </a:lnTo>
                  <a:lnTo>
                    <a:pt x="342" y="0"/>
                  </a:lnTo>
                  <a:lnTo>
                    <a:pt x="341" y="2"/>
                  </a:ln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7" name="Freeform 8620">
              <a:extLst>
                <a:ext uri="{FF2B5EF4-FFF2-40B4-BE49-F238E27FC236}">
                  <a16:creationId xmlns:a16="http://schemas.microsoft.com/office/drawing/2014/main" id="{296735B3-6FE2-40A5-8D2D-A8BFD0FA8E02}"/>
                </a:ext>
              </a:extLst>
            </p:cNvPr>
            <p:cNvSpPr>
              <a:spLocks/>
            </p:cNvSpPr>
            <p:nvPr/>
          </p:nvSpPr>
          <p:spPr bwMode="auto">
            <a:xfrm>
              <a:off x="5924550" y="3967163"/>
              <a:ext cx="11113" cy="11113"/>
            </a:xfrm>
            <a:custGeom>
              <a:avLst/>
              <a:gdLst>
                <a:gd name="T0" fmla="*/ 8 w 9"/>
                <a:gd name="T1" fmla="*/ 6 h 9"/>
                <a:gd name="T2" fmla="*/ 2 w 9"/>
                <a:gd name="T3" fmla="*/ 8 h 9"/>
                <a:gd name="T4" fmla="*/ 1 w 9"/>
                <a:gd name="T5" fmla="*/ 2 h 9"/>
                <a:gd name="T6" fmla="*/ 6 w 9"/>
                <a:gd name="T7" fmla="*/ 1 h 9"/>
                <a:gd name="T8" fmla="*/ 8 w 9"/>
                <a:gd name="T9" fmla="*/ 6 h 9"/>
              </a:gdLst>
              <a:ahLst/>
              <a:cxnLst>
                <a:cxn ang="0">
                  <a:pos x="T0" y="T1"/>
                </a:cxn>
                <a:cxn ang="0">
                  <a:pos x="T2" y="T3"/>
                </a:cxn>
                <a:cxn ang="0">
                  <a:pos x="T4" y="T5"/>
                </a:cxn>
                <a:cxn ang="0">
                  <a:pos x="T6" y="T7"/>
                </a:cxn>
                <a:cxn ang="0">
                  <a:pos x="T8" y="T9"/>
                </a:cxn>
              </a:cxnLst>
              <a:rect l="0" t="0" r="r" b="b"/>
              <a:pathLst>
                <a:path w="9" h="9">
                  <a:moveTo>
                    <a:pt x="8" y="6"/>
                  </a:moveTo>
                  <a:cubicBezTo>
                    <a:pt x="7" y="8"/>
                    <a:pt x="4" y="9"/>
                    <a:pt x="2" y="8"/>
                  </a:cubicBezTo>
                  <a:cubicBezTo>
                    <a:pt x="0" y="7"/>
                    <a:pt x="0" y="4"/>
                    <a:pt x="1" y="2"/>
                  </a:cubicBezTo>
                  <a:cubicBezTo>
                    <a:pt x="2" y="0"/>
                    <a:pt x="4" y="0"/>
                    <a:pt x="6" y="1"/>
                  </a:cubicBezTo>
                  <a:cubicBezTo>
                    <a:pt x="8" y="2"/>
                    <a:pt x="9" y="4"/>
                    <a:pt x="8" y="6"/>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8" name="Freeform 8621">
              <a:extLst>
                <a:ext uri="{FF2B5EF4-FFF2-40B4-BE49-F238E27FC236}">
                  <a16:creationId xmlns:a16="http://schemas.microsoft.com/office/drawing/2014/main" id="{F0AE0A51-373D-49C4-9E17-C375CA4CC02B}"/>
                </a:ext>
              </a:extLst>
            </p:cNvPr>
            <p:cNvSpPr>
              <a:spLocks/>
            </p:cNvSpPr>
            <p:nvPr/>
          </p:nvSpPr>
          <p:spPr bwMode="auto">
            <a:xfrm>
              <a:off x="6464300" y="3502025"/>
              <a:ext cx="11113" cy="11113"/>
            </a:xfrm>
            <a:custGeom>
              <a:avLst/>
              <a:gdLst>
                <a:gd name="T0" fmla="*/ 8 w 9"/>
                <a:gd name="T1" fmla="*/ 6 h 9"/>
                <a:gd name="T2" fmla="*/ 2 w 9"/>
                <a:gd name="T3" fmla="*/ 8 h 9"/>
                <a:gd name="T4" fmla="*/ 1 w 9"/>
                <a:gd name="T5" fmla="*/ 2 h 9"/>
                <a:gd name="T6" fmla="*/ 6 w 9"/>
                <a:gd name="T7" fmla="*/ 1 h 9"/>
                <a:gd name="T8" fmla="*/ 8 w 9"/>
                <a:gd name="T9" fmla="*/ 6 h 9"/>
              </a:gdLst>
              <a:ahLst/>
              <a:cxnLst>
                <a:cxn ang="0">
                  <a:pos x="T0" y="T1"/>
                </a:cxn>
                <a:cxn ang="0">
                  <a:pos x="T2" y="T3"/>
                </a:cxn>
                <a:cxn ang="0">
                  <a:pos x="T4" y="T5"/>
                </a:cxn>
                <a:cxn ang="0">
                  <a:pos x="T6" y="T7"/>
                </a:cxn>
                <a:cxn ang="0">
                  <a:pos x="T8" y="T9"/>
                </a:cxn>
              </a:cxnLst>
              <a:rect l="0" t="0" r="r" b="b"/>
              <a:pathLst>
                <a:path w="9" h="9">
                  <a:moveTo>
                    <a:pt x="8" y="6"/>
                  </a:moveTo>
                  <a:cubicBezTo>
                    <a:pt x="7" y="8"/>
                    <a:pt x="4" y="9"/>
                    <a:pt x="2" y="8"/>
                  </a:cubicBezTo>
                  <a:cubicBezTo>
                    <a:pt x="0" y="7"/>
                    <a:pt x="0" y="4"/>
                    <a:pt x="1" y="2"/>
                  </a:cubicBezTo>
                  <a:cubicBezTo>
                    <a:pt x="2" y="0"/>
                    <a:pt x="4" y="0"/>
                    <a:pt x="6" y="1"/>
                  </a:cubicBezTo>
                  <a:cubicBezTo>
                    <a:pt x="8" y="2"/>
                    <a:pt x="9" y="4"/>
                    <a:pt x="8" y="6"/>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9" name="Freeform 8622">
              <a:extLst>
                <a:ext uri="{FF2B5EF4-FFF2-40B4-BE49-F238E27FC236}">
                  <a16:creationId xmlns:a16="http://schemas.microsoft.com/office/drawing/2014/main" id="{59295E57-ABB6-429A-96FF-8215B77E4BC4}"/>
                </a:ext>
              </a:extLst>
            </p:cNvPr>
            <p:cNvSpPr>
              <a:spLocks/>
            </p:cNvSpPr>
            <p:nvPr/>
          </p:nvSpPr>
          <p:spPr bwMode="auto">
            <a:xfrm>
              <a:off x="6526213" y="3432175"/>
              <a:ext cx="376238" cy="514350"/>
            </a:xfrm>
            <a:custGeom>
              <a:avLst/>
              <a:gdLst>
                <a:gd name="T0" fmla="*/ 236 w 237"/>
                <a:gd name="T1" fmla="*/ 324 h 324"/>
                <a:gd name="T2" fmla="*/ 0 w 237"/>
                <a:gd name="T3" fmla="*/ 1 h 324"/>
                <a:gd name="T4" fmla="*/ 1 w 237"/>
                <a:gd name="T5" fmla="*/ 0 h 324"/>
                <a:gd name="T6" fmla="*/ 237 w 237"/>
                <a:gd name="T7" fmla="*/ 323 h 324"/>
                <a:gd name="T8" fmla="*/ 236 w 237"/>
                <a:gd name="T9" fmla="*/ 324 h 324"/>
              </a:gdLst>
              <a:ahLst/>
              <a:cxnLst>
                <a:cxn ang="0">
                  <a:pos x="T0" y="T1"/>
                </a:cxn>
                <a:cxn ang="0">
                  <a:pos x="T2" y="T3"/>
                </a:cxn>
                <a:cxn ang="0">
                  <a:pos x="T4" y="T5"/>
                </a:cxn>
                <a:cxn ang="0">
                  <a:pos x="T6" y="T7"/>
                </a:cxn>
                <a:cxn ang="0">
                  <a:pos x="T8" y="T9"/>
                </a:cxn>
              </a:cxnLst>
              <a:rect l="0" t="0" r="r" b="b"/>
              <a:pathLst>
                <a:path w="237" h="324">
                  <a:moveTo>
                    <a:pt x="236" y="324"/>
                  </a:moveTo>
                  <a:lnTo>
                    <a:pt x="0" y="1"/>
                  </a:lnTo>
                  <a:lnTo>
                    <a:pt x="1" y="0"/>
                  </a:lnTo>
                  <a:lnTo>
                    <a:pt x="237" y="323"/>
                  </a:lnTo>
                  <a:lnTo>
                    <a:pt x="236" y="324"/>
                  </a:ln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0" name="Freeform 8623">
              <a:extLst>
                <a:ext uri="{FF2B5EF4-FFF2-40B4-BE49-F238E27FC236}">
                  <a16:creationId xmlns:a16="http://schemas.microsoft.com/office/drawing/2014/main" id="{C674434D-41B5-487C-B9B5-9FDBB6505756}"/>
                </a:ext>
              </a:extLst>
            </p:cNvPr>
            <p:cNvSpPr>
              <a:spLocks/>
            </p:cNvSpPr>
            <p:nvPr/>
          </p:nvSpPr>
          <p:spPr bwMode="auto">
            <a:xfrm>
              <a:off x="6519863" y="3427413"/>
              <a:ext cx="11113" cy="11113"/>
            </a:xfrm>
            <a:custGeom>
              <a:avLst/>
              <a:gdLst>
                <a:gd name="T0" fmla="*/ 8 w 9"/>
                <a:gd name="T1" fmla="*/ 7 h 10"/>
                <a:gd name="T2" fmla="*/ 3 w 9"/>
                <a:gd name="T3" fmla="*/ 9 h 10"/>
                <a:gd name="T4" fmla="*/ 1 w 9"/>
                <a:gd name="T5" fmla="*/ 3 h 10"/>
                <a:gd name="T6" fmla="*/ 7 w 9"/>
                <a:gd name="T7" fmla="*/ 1 h 10"/>
                <a:gd name="T8" fmla="*/ 8 w 9"/>
                <a:gd name="T9" fmla="*/ 7 h 10"/>
              </a:gdLst>
              <a:ahLst/>
              <a:cxnLst>
                <a:cxn ang="0">
                  <a:pos x="T0" y="T1"/>
                </a:cxn>
                <a:cxn ang="0">
                  <a:pos x="T2" y="T3"/>
                </a:cxn>
                <a:cxn ang="0">
                  <a:pos x="T4" y="T5"/>
                </a:cxn>
                <a:cxn ang="0">
                  <a:pos x="T6" y="T7"/>
                </a:cxn>
                <a:cxn ang="0">
                  <a:pos x="T8" y="T9"/>
                </a:cxn>
              </a:cxnLst>
              <a:rect l="0" t="0" r="r" b="b"/>
              <a:pathLst>
                <a:path w="9" h="10">
                  <a:moveTo>
                    <a:pt x="8" y="7"/>
                  </a:moveTo>
                  <a:cubicBezTo>
                    <a:pt x="7" y="9"/>
                    <a:pt x="5" y="10"/>
                    <a:pt x="3" y="9"/>
                  </a:cubicBezTo>
                  <a:cubicBezTo>
                    <a:pt x="1" y="8"/>
                    <a:pt x="0" y="5"/>
                    <a:pt x="1" y="3"/>
                  </a:cubicBezTo>
                  <a:cubicBezTo>
                    <a:pt x="2" y="1"/>
                    <a:pt x="5" y="0"/>
                    <a:pt x="7" y="1"/>
                  </a:cubicBezTo>
                  <a:cubicBezTo>
                    <a:pt x="9" y="3"/>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1" name="Freeform 8624">
              <a:extLst>
                <a:ext uri="{FF2B5EF4-FFF2-40B4-BE49-F238E27FC236}">
                  <a16:creationId xmlns:a16="http://schemas.microsoft.com/office/drawing/2014/main" id="{262ECB12-5845-4259-9450-0AE4FF10E9BC}"/>
                </a:ext>
              </a:extLst>
            </p:cNvPr>
            <p:cNvSpPr>
              <a:spLocks/>
            </p:cNvSpPr>
            <p:nvPr/>
          </p:nvSpPr>
          <p:spPr bwMode="auto">
            <a:xfrm>
              <a:off x="6894513" y="3938588"/>
              <a:ext cx="11113" cy="12700"/>
            </a:xfrm>
            <a:custGeom>
              <a:avLst/>
              <a:gdLst>
                <a:gd name="T0" fmla="*/ 8 w 9"/>
                <a:gd name="T1" fmla="*/ 7 h 10"/>
                <a:gd name="T2" fmla="*/ 2 w 9"/>
                <a:gd name="T3" fmla="*/ 9 h 10"/>
                <a:gd name="T4" fmla="*/ 1 w 9"/>
                <a:gd name="T5" fmla="*/ 3 h 10"/>
                <a:gd name="T6" fmla="*/ 6 w 9"/>
                <a:gd name="T7" fmla="*/ 1 h 10"/>
                <a:gd name="T8" fmla="*/ 8 w 9"/>
                <a:gd name="T9" fmla="*/ 7 h 10"/>
              </a:gdLst>
              <a:ahLst/>
              <a:cxnLst>
                <a:cxn ang="0">
                  <a:pos x="T0" y="T1"/>
                </a:cxn>
                <a:cxn ang="0">
                  <a:pos x="T2" y="T3"/>
                </a:cxn>
                <a:cxn ang="0">
                  <a:pos x="T4" y="T5"/>
                </a:cxn>
                <a:cxn ang="0">
                  <a:pos x="T6" y="T7"/>
                </a:cxn>
                <a:cxn ang="0">
                  <a:pos x="T8" y="T9"/>
                </a:cxn>
              </a:cxnLst>
              <a:rect l="0" t="0" r="r" b="b"/>
              <a:pathLst>
                <a:path w="9" h="10">
                  <a:moveTo>
                    <a:pt x="8" y="7"/>
                  </a:moveTo>
                  <a:cubicBezTo>
                    <a:pt x="7" y="9"/>
                    <a:pt x="4" y="10"/>
                    <a:pt x="2" y="9"/>
                  </a:cubicBezTo>
                  <a:cubicBezTo>
                    <a:pt x="0" y="8"/>
                    <a:pt x="0" y="5"/>
                    <a:pt x="1" y="3"/>
                  </a:cubicBezTo>
                  <a:cubicBezTo>
                    <a:pt x="2" y="1"/>
                    <a:pt x="4" y="0"/>
                    <a:pt x="6" y="1"/>
                  </a:cubicBezTo>
                  <a:cubicBezTo>
                    <a:pt x="8" y="3"/>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nvGrpSpPr>
            <p:cNvPr id="182" name="Grupo 181">
              <a:extLst>
                <a:ext uri="{FF2B5EF4-FFF2-40B4-BE49-F238E27FC236}">
                  <a16:creationId xmlns:a16="http://schemas.microsoft.com/office/drawing/2014/main" id="{5EBFCA26-1BFB-4BF1-9164-A1F548872DDE}"/>
                </a:ext>
              </a:extLst>
            </p:cNvPr>
            <p:cNvGrpSpPr/>
            <p:nvPr/>
          </p:nvGrpSpPr>
          <p:grpSpPr>
            <a:xfrm>
              <a:off x="5765800" y="2744788"/>
              <a:ext cx="1408113" cy="1547813"/>
              <a:chOff x="5765800" y="2744788"/>
              <a:chExt cx="1408113" cy="1547813"/>
            </a:xfrm>
          </p:grpSpPr>
          <p:sp>
            <p:nvSpPr>
              <p:cNvPr id="183" name="Freeform 6658">
                <a:extLst>
                  <a:ext uri="{FF2B5EF4-FFF2-40B4-BE49-F238E27FC236}">
                    <a16:creationId xmlns:a16="http://schemas.microsoft.com/office/drawing/2014/main" id="{6F9EFC5B-72F2-4890-9802-4E2215240253}"/>
                  </a:ext>
                </a:extLst>
              </p:cNvPr>
              <p:cNvSpPr>
                <a:spLocks/>
              </p:cNvSpPr>
              <p:nvPr/>
            </p:nvSpPr>
            <p:spPr bwMode="auto">
              <a:xfrm>
                <a:off x="6178551" y="2767013"/>
                <a:ext cx="577850" cy="1525588"/>
              </a:xfrm>
              <a:custGeom>
                <a:avLst/>
                <a:gdLst>
                  <a:gd name="T0" fmla="*/ 440 w 486"/>
                  <a:gd name="T1" fmla="*/ 632 h 1281"/>
                  <a:gd name="T2" fmla="*/ 407 w 486"/>
                  <a:gd name="T3" fmla="*/ 404 h 1281"/>
                  <a:gd name="T4" fmla="*/ 388 w 486"/>
                  <a:gd name="T5" fmla="*/ 242 h 1281"/>
                  <a:gd name="T6" fmla="*/ 277 w 486"/>
                  <a:gd name="T7" fmla="*/ 179 h 1281"/>
                  <a:gd name="T8" fmla="*/ 299 w 486"/>
                  <a:gd name="T9" fmla="*/ 109 h 1281"/>
                  <a:gd name="T10" fmla="*/ 289 w 486"/>
                  <a:gd name="T11" fmla="*/ 22 h 1281"/>
                  <a:gd name="T12" fmla="*/ 243 w 486"/>
                  <a:gd name="T13" fmla="*/ 0 h 1281"/>
                  <a:gd name="T14" fmla="*/ 197 w 486"/>
                  <a:gd name="T15" fmla="*/ 22 h 1281"/>
                  <a:gd name="T16" fmla="*/ 187 w 486"/>
                  <a:gd name="T17" fmla="*/ 109 h 1281"/>
                  <a:gd name="T18" fmla="*/ 210 w 486"/>
                  <a:gd name="T19" fmla="*/ 179 h 1281"/>
                  <a:gd name="T20" fmla="*/ 98 w 486"/>
                  <a:gd name="T21" fmla="*/ 242 h 1281"/>
                  <a:gd name="T22" fmla="*/ 79 w 486"/>
                  <a:gd name="T23" fmla="*/ 404 h 1281"/>
                  <a:gd name="T24" fmla="*/ 46 w 486"/>
                  <a:gd name="T25" fmla="*/ 632 h 1281"/>
                  <a:gd name="T26" fmla="*/ 17 w 486"/>
                  <a:gd name="T27" fmla="*/ 687 h 1281"/>
                  <a:gd name="T28" fmla="*/ 23 w 486"/>
                  <a:gd name="T29" fmla="*/ 741 h 1281"/>
                  <a:gd name="T30" fmla="*/ 33 w 486"/>
                  <a:gd name="T31" fmla="*/ 754 h 1281"/>
                  <a:gd name="T32" fmla="*/ 74 w 486"/>
                  <a:gd name="T33" fmla="*/ 709 h 1281"/>
                  <a:gd name="T34" fmla="*/ 138 w 486"/>
                  <a:gd name="T35" fmla="*/ 401 h 1281"/>
                  <a:gd name="T36" fmla="*/ 129 w 486"/>
                  <a:gd name="T37" fmla="*/ 583 h 1281"/>
                  <a:gd name="T38" fmla="*/ 153 w 486"/>
                  <a:gd name="T39" fmla="*/ 921 h 1281"/>
                  <a:gd name="T40" fmla="*/ 170 w 486"/>
                  <a:gd name="T41" fmla="*/ 1173 h 1281"/>
                  <a:gd name="T42" fmla="*/ 136 w 486"/>
                  <a:gd name="T43" fmla="*/ 1247 h 1281"/>
                  <a:gd name="T44" fmla="*/ 145 w 486"/>
                  <a:gd name="T45" fmla="*/ 1266 h 1281"/>
                  <a:gd name="T46" fmla="*/ 162 w 486"/>
                  <a:gd name="T47" fmla="*/ 1275 h 1281"/>
                  <a:gd name="T48" fmla="*/ 177 w 486"/>
                  <a:gd name="T49" fmla="*/ 1265 h 1281"/>
                  <a:gd name="T50" fmla="*/ 198 w 486"/>
                  <a:gd name="T51" fmla="*/ 1261 h 1281"/>
                  <a:gd name="T52" fmla="*/ 213 w 486"/>
                  <a:gd name="T53" fmla="*/ 1185 h 1281"/>
                  <a:gd name="T54" fmla="*/ 219 w 486"/>
                  <a:gd name="T55" fmla="*/ 1040 h 1281"/>
                  <a:gd name="T56" fmla="*/ 231 w 486"/>
                  <a:gd name="T57" fmla="*/ 810 h 1281"/>
                  <a:gd name="T58" fmla="*/ 248 w 486"/>
                  <a:gd name="T59" fmla="*/ 730 h 1281"/>
                  <a:gd name="T60" fmla="*/ 261 w 486"/>
                  <a:gd name="T61" fmla="*/ 974 h 1281"/>
                  <a:gd name="T62" fmla="*/ 269 w 486"/>
                  <a:gd name="T63" fmla="*/ 1161 h 1281"/>
                  <a:gd name="T64" fmla="*/ 273 w 486"/>
                  <a:gd name="T65" fmla="*/ 1240 h 1281"/>
                  <a:gd name="T66" fmla="*/ 305 w 486"/>
                  <a:gd name="T67" fmla="*/ 1272 h 1281"/>
                  <a:gd name="T68" fmla="*/ 310 w 486"/>
                  <a:gd name="T69" fmla="*/ 1268 h 1281"/>
                  <a:gd name="T70" fmla="*/ 330 w 486"/>
                  <a:gd name="T71" fmla="*/ 1271 h 1281"/>
                  <a:gd name="T72" fmla="*/ 340 w 486"/>
                  <a:gd name="T73" fmla="*/ 1256 h 1281"/>
                  <a:gd name="T74" fmla="*/ 309 w 486"/>
                  <a:gd name="T75" fmla="*/ 1191 h 1281"/>
                  <a:gd name="T76" fmla="*/ 334 w 486"/>
                  <a:gd name="T77" fmla="*/ 952 h 1281"/>
                  <a:gd name="T78" fmla="*/ 361 w 486"/>
                  <a:gd name="T79" fmla="*/ 719 h 1281"/>
                  <a:gd name="T80" fmla="*/ 335 w 486"/>
                  <a:gd name="T81" fmla="*/ 482 h 1281"/>
                  <a:gd name="T82" fmla="*/ 402 w 486"/>
                  <a:gd name="T83" fmla="*/ 638 h 1281"/>
                  <a:gd name="T84" fmla="*/ 445 w 486"/>
                  <a:gd name="T85" fmla="*/ 743 h 1281"/>
                  <a:gd name="T86" fmla="*/ 449 w 486"/>
                  <a:gd name="T87" fmla="*/ 708 h 1281"/>
                  <a:gd name="T88" fmla="*/ 457 w 486"/>
                  <a:gd name="T89" fmla="*/ 675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6" h="1281">
                    <a:moveTo>
                      <a:pt x="482" y="687"/>
                    </a:moveTo>
                    <a:cubicBezTo>
                      <a:pt x="479" y="684"/>
                      <a:pt x="473" y="676"/>
                      <a:pt x="469" y="662"/>
                    </a:cubicBezTo>
                    <a:cubicBezTo>
                      <a:pt x="464" y="649"/>
                      <a:pt x="446" y="642"/>
                      <a:pt x="440" y="632"/>
                    </a:cubicBezTo>
                    <a:cubicBezTo>
                      <a:pt x="435" y="621"/>
                      <a:pt x="431" y="589"/>
                      <a:pt x="431" y="554"/>
                    </a:cubicBezTo>
                    <a:cubicBezTo>
                      <a:pt x="430" y="519"/>
                      <a:pt x="423" y="479"/>
                      <a:pt x="417" y="462"/>
                    </a:cubicBezTo>
                    <a:cubicBezTo>
                      <a:pt x="411" y="444"/>
                      <a:pt x="405" y="425"/>
                      <a:pt x="407" y="404"/>
                    </a:cubicBezTo>
                    <a:cubicBezTo>
                      <a:pt x="409" y="382"/>
                      <a:pt x="408" y="360"/>
                      <a:pt x="405" y="349"/>
                    </a:cubicBezTo>
                    <a:cubicBezTo>
                      <a:pt x="403" y="337"/>
                      <a:pt x="401" y="338"/>
                      <a:pt x="406" y="315"/>
                    </a:cubicBezTo>
                    <a:cubicBezTo>
                      <a:pt x="410" y="292"/>
                      <a:pt x="401" y="267"/>
                      <a:pt x="388" y="242"/>
                    </a:cubicBezTo>
                    <a:cubicBezTo>
                      <a:pt x="374" y="218"/>
                      <a:pt x="344" y="218"/>
                      <a:pt x="337" y="212"/>
                    </a:cubicBezTo>
                    <a:cubicBezTo>
                      <a:pt x="329" y="206"/>
                      <a:pt x="314" y="203"/>
                      <a:pt x="300" y="195"/>
                    </a:cubicBezTo>
                    <a:cubicBezTo>
                      <a:pt x="286" y="187"/>
                      <a:pt x="277" y="185"/>
                      <a:pt x="277" y="179"/>
                    </a:cubicBezTo>
                    <a:cubicBezTo>
                      <a:pt x="277" y="173"/>
                      <a:pt x="276" y="158"/>
                      <a:pt x="282" y="146"/>
                    </a:cubicBezTo>
                    <a:cubicBezTo>
                      <a:pt x="287" y="134"/>
                      <a:pt x="287" y="122"/>
                      <a:pt x="287" y="122"/>
                    </a:cubicBezTo>
                    <a:cubicBezTo>
                      <a:pt x="294" y="125"/>
                      <a:pt x="294" y="120"/>
                      <a:pt x="299" y="109"/>
                    </a:cubicBezTo>
                    <a:cubicBezTo>
                      <a:pt x="304" y="98"/>
                      <a:pt x="306" y="90"/>
                      <a:pt x="305" y="85"/>
                    </a:cubicBezTo>
                    <a:cubicBezTo>
                      <a:pt x="304" y="79"/>
                      <a:pt x="298" y="80"/>
                      <a:pt x="298" y="80"/>
                    </a:cubicBezTo>
                    <a:cubicBezTo>
                      <a:pt x="298" y="80"/>
                      <a:pt x="308" y="45"/>
                      <a:pt x="289" y="22"/>
                    </a:cubicBezTo>
                    <a:cubicBezTo>
                      <a:pt x="275" y="4"/>
                      <a:pt x="253" y="1"/>
                      <a:pt x="245" y="0"/>
                    </a:cubicBezTo>
                    <a:cubicBezTo>
                      <a:pt x="245" y="0"/>
                      <a:pt x="245" y="0"/>
                      <a:pt x="245" y="0"/>
                    </a:cubicBezTo>
                    <a:cubicBezTo>
                      <a:pt x="245" y="0"/>
                      <a:pt x="244" y="0"/>
                      <a:pt x="243" y="0"/>
                    </a:cubicBezTo>
                    <a:cubicBezTo>
                      <a:pt x="242" y="0"/>
                      <a:pt x="241" y="0"/>
                      <a:pt x="241" y="0"/>
                    </a:cubicBezTo>
                    <a:cubicBezTo>
                      <a:pt x="241" y="0"/>
                      <a:pt x="241" y="0"/>
                      <a:pt x="241" y="0"/>
                    </a:cubicBezTo>
                    <a:cubicBezTo>
                      <a:pt x="233" y="1"/>
                      <a:pt x="211" y="4"/>
                      <a:pt x="197" y="22"/>
                    </a:cubicBezTo>
                    <a:cubicBezTo>
                      <a:pt x="178" y="45"/>
                      <a:pt x="188" y="80"/>
                      <a:pt x="188" y="80"/>
                    </a:cubicBezTo>
                    <a:cubicBezTo>
                      <a:pt x="188" y="80"/>
                      <a:pt x="182" y="79"/>
                      <a:pt x="181" y="85"/>
                    </a:cubicBezTo>
                    <a:cubicBezTo>
                      <a:pt x="180" y="90"/>
                      <a:pt x="182" y="98"/>
                      <a:pt x="187" y="109"/>
                    </a:cubicBezTo>
                    <a:cubicBezTo>
                      <a:pt x="192" y="120"/>
                      <a:pt x="193" y="125"/>
                      <a:pt x="199" y="122"/>
                    </a:cubicBezTo>
                    <a:cubicBezTo>
                      <a:pt x="199" y="122"/>
                      <a:pt x="199" y="134"/>
                      <a:pt x="204" y="146"/>
                    </a:cubicBezTo>
                    <a:cubicBezTo>
                      <a:pt x="210" y="158"/>
                      <a:pt x="210" y="173"/>
                      <a:pt x="210" y="179"/>
                    </a:cubicBezTo>
                    <a:cubicBezTo>
                      <a:pt x="210" y="185"/>
                      <a:pt x="200" y="187"/>
                      <a:pt x="186" y="195"/>
                    </a:cubicBezTo>
                    <a:cubicBezTo>
                      <a:pt x="172" y="203"/>
                      <a:pt x="157" y="206"/>
                      <a:pt x="149" y="212"/>
                    </a:cubicBezTo>
                    <a:cubicBezTo>
                      <a:pt x="142" y="218"/>
                      <a:pt x="112" y="218"/>
                      <a:pt x="98" y="242"/>
                    </a:cubicBezTo>
                    <a:cubicBezTo>
                      <a:pt x="85" y="267"/>
                      <a:pt x="76" y="292"/>
                      <a:pt x="80" y="315"/>
                    </a:cubicBezTo>
                    <a:cubicBezTo>
                      <a:pt x="85" y="338"/>
                      <a:pt x="83" y="337"/>
                      <a:pt x="81" y="349"/>
                    </a:cubicBezTo>
                    <a:cubicBezTo>
                      <a:pt x="78" y="360"/>
                      <a:pt x="77" y="382"/>
                      <a:pt x="79" y="404"/>
                    </a:cubicBezTo>
                    <a:cubicBezTo>
                      <a:pt x="81" y="425"/>
                      <a:pt x="75" y="444"/>
                      <a:pt x="69" y="462"/>
                    </a:cubicBezTo>
                    <a:cubicBezTo>
                      <a:pt x="63" y="479"/>
                      <a:pt x="56" y="519"/>
                      <a:pt x="56" y="554"/>
                    </a:cubicBezTo>
                    <a:cubicBezTo>
                      <a:pt x="55" y="589"/>
                      <a:pt x="51" y="621"/>
                      <a:pt x="46" y="632"/>
                    </a:cubicBezTo>
                    <a:cubicBezTo>
                      <a:pt x="41" y="642"/>
                      <a:pt x="22" y="649"/>
                      <a:pt x="17" y="662"/>
                    </a:cubicBezTo>
                    <a:cubicBezTo>
                      <a:pt x="13" y="676"/>
                      <a:pt x="7" y="684"/>
                      <a:pt x="4" y="687"/>
                    </a:cubicBezTo>
                    <a:cubicBezTo>
                      <a:pt x="0" y="691"/>
                      <a:pt x="11" y="697"/>
                      <a:pt x="17" y="687"/>
                    </a:cubicBezTo>
                    <a:cubicBezTo>
                      <a:pt x="22" y="678"/>
                      <a:pt x="26" y="673"/>
                      <a:pt x="29" y="675"/>
                    </a:cubicBezTo>
                    <a:cubicBezTo>
                      <a:pt x="32" y="676"/>
                      <a:pt x="28" y="693"/>
                      <a:pt x="24" y="711"/>
                    </a:cubicBezTo>
                    <a:cubicBezTo>
                      <a:pt x="20" y="729"/>
                      <a:pt x="16" y="741"/>
                      <a:pt x="23" y="741"/>
                    </a:cubicBezTo>
                    <a:cubicBezTo>
                      <a:pt x="30" y="741"/>
                      <a:pt x="35" y="714"/>
                      <a:pt x="37" y="708"/>
                    </a:cubicBezTo>
                    <a:cubicBezTo>
                      <a:pt x="39" y="702"/>
                      <a:pt x="39" y="722"/>
                      <a:pt x="33" y="735"/>
                    </a:cubicBezTo>
                    <a:cubicBezTo>
                      <a:pt x="28" y="749"/>
                      <a:pt x="29" y="754"/>
                      <a:pt x="33" y="754"/>
                    </a:cubicBezTo>
                    <a:cubicBezTo>
                      <a:pt x="37" y="755"/>
                      <a:pt x="41" y="743"/>
                      <a:pt x="41" y="743"/>
                    </a:cubicBezTo>
                    <a:cubicBezTo>
                      <a:pt x="41" y="743"/>
                      <a:pt x="49" y="749"/>
                      <a:pt x="58" y="728"/>
                    </a:cubicBezTo>
                    <a:cubicBezTo>
                      <a:pt x="58" y="728"/>
                      <a:pt x="66" y="734"/>
                      <a:pt x="74" y="709"/>
                    </a:cubicBezTo>
                    <a:cubicBezTo>
                      <a:pt x="82" y="685"/>
                      <a:pt x="88" y="653"/>
                      <a:pt x="85" y="638"/>
                    </a:cubicBezTo>
                    <a:cubicBezTo>
                      <a:pt x="82" y="623"/>
                      <a:pt x="119" y="558"/>
                      <a:pt x="123" y="502"/>
                    </a:cubicBezTo>
                    <a:cubicBezTo>
                      <a:pt x="127" y="447"/>
                      <a:pt x="135" y="404"/>
                      <a:pt x="138" y="401"/>
                    </a:cubicBezTo>
                    <a:cubicBezTo>
                      <a:pt x="141" y="398"/>
                      <a:pt x="158" y="453"/>
                      <a:pt x="151" y="482"/>
                    </a:cubicBezTo>
                    <a:cubicBezTo>
                      <a:pt x="144" y="512"/>
                      <a:pt x="143" y="526"/>
                      <a:pt x="142" y="531"/>
                    </a:cubicBezTo>
                    <a:cubicBezTo>
                      <a:pt x="142" y="537"/>
                      <a:pt x="132" y="559"/>
                      <a:pt x="129" y="583"/>
                    </a:cubicBezTo>
                    <a:cubicBezTo>
                      <a:pt x="126" y="608"/>
                      <a:pt x="116" y="634"/>
                      <a:pt x="125" y="719"/>
                    </a:cubicBezTo>
                    <a:cubicBezTo>
                      <a:pt x="135" y="804"/>
                      <a:pt x="150" y="832"/>
                      <a:pt x="152" y="849"/>
                    </a:cubicBezTo>
                    <a:cubicBezTo>
                      <a:pt x="154" y="866"/>
                      <a:pt x="154" y="912"/>
                      <a:pt x="153" y="921"/>
                    </a:cubicBezTo>
                    <a:cubicBezTo>
                      <a:pt x="153" y="930"/>
                      <a:pt x="150" y="942"/>
                      <a:pt x="149" y="952"/>
                    </a:cubicBezTo>
                    <a:cubicBezTo>
                      <a:pt x="148" y="961"/>
                      <a:pt x="134" y="995"/>
                      <a:pt x="150" y="1061"/>
                    </a:cubicBezTo>
                    <a:cubicBezTo>
                      <a:pt x="166" y="1127"/>
                      <a:pt x="170" y="1166"/>
                      <a:pt x="170" y="1173"/>
                    </a:cubicBezTo>
                    <a:cubicBezTo>
                      <a:pt x="170" y="1180"/>
                      <a:pt x="166" y="1181"/>
                      <a:pt x="170" y="1191"/>
                    </a:cubicBezTo>
                    <a:cubicBezTo>
                      <a:pt x="173" y="1200"/>
                      <a:pt x="160" y="1220"/>
                      <a:pt x="151" y="1229"/>
                    </a:cubicBezTo>
                    <a:cubicBezTo>
                      <a:pt x="141" y="1237"/>
                      <a:pt x="137" y="1243"/>
                      <a:pt x="136" y="1247"/>
                    </a:cubicBezTo>
                    <a:cubicBezTo>
                      <a:pt x="135" y="1252"/>
                      <a:pt x="135" y="1256"/>
                      <a:pt x="138" y="1256"/>
                    </a:cubicBezTo>
                    <a:cubicBezTo>
                      <a:pt x="138" y="1256"/>
                      <a:pt x="137" y="1260"/>
                      <a:pt x="140" y="1263"/>
                    </a:cubicBezTo>
                    <a:cubicBezTo>
                      <a:pt x="142" y="1267"/>
                      <a:pt x="145" y="1266"/>
                      <a:pt x="145" y="1266"/>
                    </a:cubicBezTo>
                    <a:cubicBezTo>
                      <a:pt x="145" y="1266"/>
                      <a:pt x="145" y="1270"/>
                      <a:pt x="149" y="1271"/>
                    </a:cubicBezTo>
                    <a:cubicBezTo>
                      <a:pt x="154" y="1272"/>
                      <a:pt x="155" y="1271"/>
                      <a:pt x="155" y="1271"/>
                    </a:cubicBezTo>
                    <a:cubicBezTo>
                      <a:pt x="155" y="1271"/>
                      <a:pt x="158" y="1275"/>
                      <a:pt x="162" y="1275"/>
                    </a:cubicBezTo>
                    <a:cubicBezTo>
                      <a:pt x="167" y="1275"/>
                      <a:pt x="168" y="1271"/>
                      <a:pt x="169" y="1268"/>
                    </a:cubicBezTo>
                    <a:cubicBezTo>
                      <a:pt x="169" y="1266"/>
                      <a:pt x="171" y="1260"/>
                      <a:pt x="174" y="1260"/>
                    </a:cubicBezTo>
                    <a:cubicBezTo>
                      <a:pt x="176" y="1260"/>
                      <a:pt x="178" y="1262"/>
                      <a:pt x="177" y="1265"/>
                    </a:cubicBezTo>
                    <a:cubicBezTo>
                      <a:pt x="176" y="1267"/>
                      <a:pt x="175" y="1268"/>
                      <a:pt x="174" y="1272"/>
                    </a:cubicBezTo>
                    <a:cubicBezTo>
                      <a:pt x="172" y="1276"/>
                      <a:pt x="176" y="1281"/>
                      <a:pt x="186" y="1279"/>
                    </a:cubicBezTo>
                    <a:cubicBezTo>
                      <a:pt x="196" y="1277"/>
                      <a:pt x="192" y="1268"/>
                      <a:pt x="198" y="1261"/>
                    </a:cubicBezTo>
                    <a:cubicBezTo>
                      <a:pt x="204" y="1255"/>
                      <a:pt x="206" y="1249"/>
                      <a:pt x="206" y="1240"/>
                    </a:cubicBezTo>
                    <a:cubicBezTo>
                      <a:pt x="206" y="1230"/>
                      <a:pt x="216" y="1232"/>
                      <a:pt x="215" y="1215"/>
                    </a:cubicBezTo>
                    <a:cubicBezTo>
                      <a:pt x="213" y="1199"/>
                      <a:pt x="210" y="1194"/>
                      <a:pt x="213" y="1185"/>
                    </a:cubicBezTo>
                    <a:cubicBezTo>
                      <a:pt x="216" y="1176"/>
                      <a:pt x="211" y="1166"/>
                      <a:pt x="210" y="1161"/>
                    </a:cubicBezTo>
                    <a:cubicBezTo>
                      <a:pt x="210" y="1157"/>
                      <a:pt x="211" y="1117"/>
                      <a:pt x="212" y="1106"/>
                    </a:cubicBezTo>
                    <a:cubicBezTo>
                      <a:pt x="214" y="1095"/>
                      <a:pt x="221" y="1056"/>
                      <a:pt x="219" y="1040"/>
                    </a:cubicBezTo>
                    <a:cubicBezTo>
                      <a:pt x="218" y="1025"/>
                      <a:pt x="227" y="1013"/>
                      <a:pt x="218" y="974"/>
                    </a:cubicBezTo>
                    <a:cubicBezTo>
                      <a:pt x="209" y="935"/>
                      <a:pt x="224" y="940"/>
                      <a:pt x="223" y="900"/>
                    </a:cubicBezTo>
                    <a:cubicBezTo>
                      <a:pt x="222" y="860"/>
                      <a:pt x="233" y="847"/>
                      <a:pt x="231" y="810"/>
                    </a:cubicBezTo>
                    <a:cubicBezTo>
                      <a:pt x="228" y="773"/>
                      <a:pt x="236" y="752"/>
                      <a:pt x="237" y="732"/>
                    </a:cubicBezTo>
                    <a:cubicBezTo>
                      <a:pt x="238" y="718"/>
                      <a:pt x="240" y="713"/>
                      <a:pt x="242" y="711"/>
                    </a:cubicBezTo>
                    <a:cubicBezTo>
                      <a:pt x="244" y="713"/>
                      <a:pt x="247" y="717"/>
                      <a:pt x="248" y="730"/>
                    </a:cubicBezTo>
                    <a:cubicBezTo>
                      <a:pt x="249" y="751"/>
                      <a:pt x="254" y="773"/>
                      <a:pt x="252" y="810"/>
                    </a:cubicBezTo>
                    <a:cubicBezTo>
                      <a:pt x="249" y="847"/>
                      <a:pt x="256" y="860"/>
                      <a:pt x="256" y="900"/>
                    </a:cubicBezTo>
                    <a:cubicBezTo>
                      <a:pt x="255" y="940"/>
                      <a:pt x="270" y="935"/>
                      <a:pt x="261" y="974"/>
                    </a:cubicBezTo>
                    <a:cubicBezTo>
                      <a:pt x="252" y="1013"/>
                      <a:pt x="257" y="1025"/>
                      <a:pt x="256" y="1040"/>
                    </a:cubicBezTo>
                    <a:cubicBezTo>
                      <a:pt x="255" y="1056"/>
                      <a:pt x="265" y="1095"/>
                      <a:pt x="267" y="1106"/>
                    </a:cubicBezTo>
                    <a:cubicBezTo>
                      <a:pt x="268" y="1117"/>
                      <a:pt x="269" y="1157"/>
                      <a:pt x="269" y="1161"/>
                    </a:cubicBezTo>
                    <a:cubicBezTo>
                      <a:pt x="268" y="1166"/>
                      <a:pt x="263" y="1176"/>
                      <a:pt x="266" y="1185"/>
                    </a:cubicBezTo>
                    <a:cubicBezTo>
                      <a:pt x="269" y="1194"/>
                      <a:pt x="266" y="1199"/>
                      <a:pt x="264" y="1215"/>
                    </a:cubicBezTo>
                    <a:cubicBezTo>
                      <a:pt x="263" y="1232"/>
                      <a:pt x="273" y="1230"/>
                      <a:pt x="273" y="1240"/>
                    </a:cubicBezTo>
                    <a:cubicBezTo>
                      <a:pt x="273" y="1249"/>
                      <a:pt x="275" y="1255"/>
                      <a:pt x="281" y="1261"/>
                    </a:cubicBezTo>
                    <a:cubicBezTo>
                      <a:pt x="287" y="1268"/>
                      <a:pt x="283" y="1277"/>
                      <a:pt x="293" y="1279"/>
                    </a:cubicBezTo>
                    <a:cubicBezTo>
                      <a:pt x="303" y="1281"/>
                      <a:pt x="307" y="1276"/>
                      <a:pt x="305" y="1272"/>
                    </a:cubicBezTo>
                    <a:cubicBezTo>
                      <a:pt x="304" y="1268"/>
                      <a:pt x="303" y="1267"/>
                      <a:pt x="302" y="1265"/>
                    </a:cubicBezTo>
                    <a:cubicBezTo>
                      <a:pt x="301" y="1262"/>
                      <a:pt x="303" y="1260"/>
                      <a:pt x="305" y="1260"/>
                    </a:cubicBezTo>
                    <a:cubicBezTo>
                      <a:pt x="308" y="1260"/>
                      <a:pt x="310" y="1266"/>
                      <a:pt x="310" y="1268"/>
                    </a:cubicBezTo>
                    <a:cubicBezTo>
                      <a:pt x="311" y="1271"/>
                      <a:pt x="312" y="1275"/>
                      <a:pt x="316" y="1275"/>
                    </a:cubicBezTo>
                    <a:cubicBezTo>
                      <a:pt x="321" y="1275"/>
                      <a:pt x="324" y="1271"/>
                      <a:pt x="324" y="1271"/>
                    </a:cubicBezTo>
                    <a:cubicBezTo>
                      <a:pt x="324" y="1271"/>
                      <a:pt x="325" y="1272"/>
                      <a:pt x="330" y="1271"/>
                    </a:cubicBezTo>
                    <a:cubicBezTo>
                      <a:pt x="334" y="1270"/>
                      <a:pt x="334" y="1266"/>
                      <a:pt x="334" y="1266"/>
                    </a:cubicBezTo>
                    <a:cubicBezTo>
                      <a:pt x="334" y="1266"/>
                      <a:pt x="337" y="1267"/>
                      <a:pt x="339" y="1263"/>
                    </a:cubicBezTo>
                    <a:cubicBezTo>
                      <a:pt x="342" y="1260"/>
                      <a:pt x="340" y="1256"/>
                      <a:pt x="340" y="1256"/>
                    </a:cubicBezTo>
                    <a:cubicBezTo>
                      <a:pt x="344" y="1256"/>
                      <a:pt x="344" y="1252"/>
                      <a:pt x="343" y="1247"/>
                    </a:cubicBezTo>
                    <a:cubicBezTo>
                      <a:pt x="342" y="1243"/>
                      <a:pt x="338" y="1237"/>
                      <a:pt x="328" y="1229"/>
                    </a:cubicBezTo>
                    <a:cubicBezTo>
                      <a:pt x="319" y="1220"/>
                      <a:pt x="305" y="1200"/>
                      <a:pt x="309" y="1191"/>
                    </a:cubicBezTo>
                    <a:cubicBezTo>
                      <a:pt x="313" y="1181"/>
                      <a:pt x="309" y="1180"/>
                      <a:pt x="309" y="1173"/>
                    </a:cubicBezTo>
                    <a:cubicBezTo>
                      <a:pt x="309" y="1166"/>
                      <a:pt x="313" y="1127"/>
                      <a:pt x="329" y="1061"/>
                    </a:cubicBezTo>
                    <a:cubicBezTo>
                      <a:pt x="345" y="995"/>
                      <a:pt x="334" y="961"/>
                      <a:pt x="334" y="952"/>
                    </a:cubicBezTo>
                    <a:cubicBezTo>
                      <a:pt x="333" y="942"/>
                      <a:pt x="330" y="930"/>
                      <a:pt x="329" y="921"/>
                    </a:cubicBezTo>
                    <a:cubicBezTo>
                      <a:pt x="329" y="912"/>
                      <a:pt x="332" y="866"/>
                      <a:pt x="334" y="849"/>
                    </a:cubicBezTo>
                    <a:cubicBezTo>
                      <a:pt x="336" y="832"/>
                      <a:pt x="351" y="804"/>
                      <a:pt x="361" y="719"/>
                    </a:cubicBezTo>
                    <a:cubicBezTo>
                      <a:pt x="371" y="634"/>
                      <a:pt x="353" y="608"/>
                      <a:pt x="350" y="583"/>
                    </a:cubicBezTo>
                    <a:cubicBezTo>
                      <a:pt x="347" y="559"/>
                      <a:pt x="344" y="537"/>
                      <a:pt x="344" y="531"/>
                    </a:cubicBezTo>
                    <a:cubicBezTo>
                      <a:pt x="343" y="526"/>
                      <a:pt x="342" y="512"/>
                      <a:pt x="335" y="482"/>
                    </a:cubicBezTo>
                    <a:cubicBezTo>
                      <a:pt x="328" y="453"/>
                      <a:pt x="345" y="398"/>
                      <a:pt x="348" y="401"/>
                    </a:cubicBezTo>
                    <a:cubicBezTo>
                      <a:pt x="351" y="404"/>
                      <a:pt x="359" y="447"/>
                      <a:pt x="363" y="502"/>
                    </a:cubicBezTo>
                    <a:cubicBezTo>
                      <a:pt x="368" y="558"/>
                      <a:pt x="405" y="623"/>
                      <a:pt x="402" y="638"/>
                    </a:cubicBezTo>
                    <a:cubicBezTo>
                      <a:pt x="399" y="653"/>
                      <a:pt x="405" y="685"/>
                      <a:pt x="412" y="709"/>
                    </a:cubicBezTo>
                    <a:cubicBezTo>
                      <a:pt x="420" y="734"/>
                      <a:pt x="428" y="728"/>
                      <a:pt x="428" y="728"/>
                    </a:cubicBezTo>
                    <a:cubicBezTo>
                      <a:pt x="437" y="749"/>
                      <a:pt x="445" y="743"/>
                      <a:pt x="445" y="743"/>
                    </a:cubicBezTo>
                    <a:cubicBezTo>
                      <a:pt x="445" y="743"/>
                      <a:pt x="449" y="755"/>
                      <a:pt x="453" y="754"/>
                    </a:cubicBezTo>
                    <a:cubicBezTo>
                      <a:pt x="457" y="754"/>
                      <a:pt x="458" y="749"/>
                      <a:pt x="453" y="735"/>
                    </a:cubicBezTo>
                    <a:cubicBezTo>
                      <a:pt x="448" y="722"/>
                      <a:pt x="447" y="702"/>
                      <a:pt x="449" y="708"/>
                    </a:cubicBezTo>
                    <a:cubicBezTo>
                      <a:pt x="451" y="714"/>
                      <a:pt x="456" y="741"/>
                      <a:pt x="463" y="741"/>
                    </a:cubicBezTo>
                    <a:cubicBezTo>
                      <a:pt x="471" y="741"/>
                      <a:pt x="467" y="729"/>
                      <a:pt x="462" y="711"/>
                    </a:cubicBezTo>
                    <a:cubicBezTo>
                      <a:pt x="458" y="693"/>
                      <a:pt x="454" y="676"/>
                      <a:pt x="457" y="675"/>
                    </a:cubicBezTo>
                    <a:cubicBezTo>
                      <a:pt x="460" y="673"/>
                      <a:pt x="464" y="678"/>
                      <a:pt x="469" y="687"/>
                    </a:cubicBezTo>
                    <a:cubicBezTo>
                      <a:pt x="475" y="697"/>
                      <a:pt x="486" y="691"/>
                      <a:pt x="482" y="687"/>
                    </a:cubicBezTo>
                    <a:close/>
                  </a:path>
                </a:pathLst>
              </a:custGeom>
              <a:solidFill>
                <a:srgbClr val="DEB2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4" name="Freeform 6659">
                <a:extLst>
                  <a:ext uri="{FF2B5EF4-FFF2-40B4-BE49-F238E27FC236}">
                    <a16:creationId xmlns:a16="http://schemas.microsoft.com/office/drawing/2014/main" id="{700254BA-C7EB-4D32-A843-CA4A9873EC3F}"/>
                  </a:ext>
                </a:extLst>
              </p:cNvPr>
              <p:cNvSpPr>
                <a:spLocks/>
              </p:cNvSpPr>
              <p:nvPr/>
            </p:nvSpPr>
            <p:spPr bwMode="auto">
              <a:xfrm>
                <a:off x="6302376" y="3044825"/>
                <a:ext cx="112713" cy="184150"/>
              </a:xfrm>
              <a:custGeom>
                <a:avLst/>
                <a:gdLst>
                  <a:gd name="T0" fmla="*/ 7 w 94"/>
                  <a:gd name="T1" fmla="*/ 8 h 154"/>
                  <a:gd name="T2" fmla="*/ 21 w 94"/>
                  <a:gd name="T3" fmla="*/ 6 h 154"/>
                  <a:gd name="T4" fmla="*/ 47 w 94"/>
                  <a:gd name="T5" fmla="*/ 7 h 154"/>
                  <a:gd name="T6" fmla="*/ 91 w 94"/>
                  <a:gd name="T7" fmla="*/ 25 h 154"/>
                  <a:gd name="T8" fmla="*/ 84 w 94"/>
                  <a:gd name="T9" fmla="*/ 64 h 154"/>
                  <a:gd name="T10" fmla="*/ 76 w 94"/>
                  <a:gd name="T11" fmla="*/ 115 h 154"/>
                  <a:gd name="T12" fmla="*/ 62 w 94"/>
                  <a:gd name="T13" fmla="*/ 151 h 154"/>
                  <a:gd name="T14" fmla="*/ 33 w 94"/>
                  <a:gd name="T15" fmla="*/ 88 h 154"/>
                  <a:gd name="T16" fmla="*/ 15 w 94"/>
                  <a:gd name="T17" fmla="*/ 38 h 154"/>
                  <a:gd name="T18" fmla="*/ 7 w 94"/>
                  <a:gd name="T19" fmla="*/ 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154">
                    <a:moveTo>
                      <a:pt x="7" y="8"/>
                    </a:moveTo>
                    <a:cubicBezTo>
                      <a:pt x="7" y="8"/>
                      <a:pt x="14" y="0"/>
                      <a:pt x="21" y="6"/>
                    </a:cubicBezTo>
                    <a:cubicBezTo>
                      <a:pt x="28" y="12"/>
                      <a:pt x="39" y="10"/>
                      <a:pt x="47" y="7"/>
                    </a:cubicBezTo>
                    <a:cubicBezTo>
                      <a:pt x="55" y="3"/>
                      <a:pt x="94" y="8"/>
                      <a:pt x="91" y="25"/>
                    </a:cubicBezTo>
                    <a:cubicBezTo>
                      <a:pt x="88" y="41"/>
                      <a:pt x="84" y="41"/>
                      <a:pt x="84" y="64"/>
                    </a:cubicBezTo>
                    <a:cubicBezTo>
                      <a:pt x="84" y="86"/>
                      <a:pt x="73" y="93"/>
                      <a:pt x="76" y="115"/>
                    </a:cubicBezTo>
                    <a:cubicBezTo>
                      <a:pt x="79" y="136"/>
                      <a:pt x="72" y="148"/>
                      <a:pt x="62" y="151"/>
                    </a:cubicBezTo>
                    <a:cubicBezTo>
                      <a:pt x="53" y="154"/>
                      <a:pt x="34" y="125"/>
                      <a:pt x="33" y="88"/>
                    </a:cubicBezTo>
                    <a:cubicBezTo>
                      <a:pt x="32" y="51"/>
                      <a:pt x="24" y="44"/>
                      <a:pt x="15" y="38"/>
                    </a:cubicBezTo>
                    <a:cubicBezTo>
                      <a:pt x="6" y="31"/>
                      <a:pt x="0" y="18"/>
                      <a:pt x="7" y="8"/>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5" name="Freeform 6660">
                <a:extLst>
                  <a:ext uri="{FF2B5EF4-FFF2-40B4-BE49-F238E27FC236}">
                    <a16:creationId xmlns:a16="http://schemas.microsoft.com/office/drawing/2014/main" id="{0EFD4D33-8A52-42B0-B43B-33BD889FCB47}"/>
                  </a:ext>
                </a:extLst>
              </p:cNvPr>
              <p:cNvSpPr>
                <a:spLocks/>
              </p:cNvSpPr>
              <p:nvPr/>
            </p:nvSpPr>
            <p:spPr bwMode="auto">
              <a:xfrm>
                <a:off x="6311901" y="3055938"/>
                <a:ext cx="90488" cy="144463"/>
              </a:xfrm>
              <a:custGeom>
                <a:avLst/>
                <a:gdLst>
                  <a:gd name="T0" fmla="*/ 50 w 76"/>
                  <a:gd name="T1" fmla="*/ 2 h 121"/>
                  <a:gd name="T2" fmla="*/ 16 w 76"/>
                  <a:gd name="T3" fmla="*/ 7 h 121"/>
                  <a:gd name="T4" fmla="*/ 9 w 76"/>
                  <a:gd name="T5" fmla="*/ 21 h 121"/>
                  <a:gd name="T6" fmla="*/ 36 w 76"/>
                  <a:gd name="T7" fmla="*/ 76 h 121"/>
                  <a:gd name="T8" fmla="*/ 59 w 76"/>
                  <a:gd name="T9" fmla="*/ 119 h 121"/>
                  <a:gd name="T10" fmla="*/ 66 w 76"/>
                  <a:gd name="T11" fmla="*/ 89 h 121"/>
                  <a:gd name="T12" fmla="*/ 68 w 76"/>
                  <a:gd name="T13" fmla="*/ 53 h 121"/>
                  <a:gd name="T14" fmla="*/ 73 w 76"/>
                  <a:gd name="T15" fmla="*/ 29 h 121"/>
                  <a:gd name="T16" fmla="*/ 76 w 76"/>
                  <a:gd name="T17" fmla="*/ 18 h 121"/>
                  <a:gd name="T18" fmla="*/ 50 w 76"/>
                  <a:gd name="T19" fmla="*/ 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121">
                    <a:moveTo>
                      <a:pt x="50" y="2"/>
                    </a:moveTo>
                    <a:cubicBezTo>
                      <a:pt x="28" y="4"/>
                      <a:pt x="29" y="18"/>
                      <a:pt x="16" y="7"/>
                    </a:cubicBezTo>
                    <a:cubicBezTo>
                      <a:pt x="8" y="0"/>
                      <a:pt x="0" y="14"/>
                      <a:pt x="9" y="21"/>
                    </a:cubicBezTo>
                    <a:cubicBezTo>
                      <a:pt x="20" y="31"/>
                      <a:pt x="31" y="38"/>
                      <a:pt x="36" y="76"/>
                    </a:cubicBezTo>
                    <a:cubicBezTo>
                      <a:pt x="40" y="115"/>
                      <a:pt x="47" y="121"/>
                      <a:pt x="59" y="119"/>
                    </a:cubicBezTo>
                    <a:cubicBezTo>
                      <a:pt x="70" y="118"/>
                      <a:pt x="61" y="105"/>
                      <a:pt x="66" y="89"/>
                    </a:cubicBezTo>
                    <a:cubicBezTo>
                      <a:pt x="71" y="73"/>
                      <a:pt x="70" y="64"/>
                      <a:pt x="68" y="53"/>
                    </a:cubicBezTo>
                    <a:cubicBezTo>
                      <a:pt x="66" y="43"/>
                      <a:pt x="70" y="35"/>
                      <a:pt x="73" y="29"/>
                    </a:cubicBezTo>
                    <a:cubicBezTo>
                      <a:pt x="76" y="24"/>
                      <a:pt x="76" y="21"/>
                      <a:pt x="76" y="18"/>
                    </a:cubicBezTo>
                    <a:cubicBezTo>
                      <a:pt x="76" y="18"/>
                      <a:pt x="73" y="0"/>
                      <a:pt x="50"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6" name="Freeform 6661">
                <a:extLst>
                  <a:ext uri="{FF2B5EF4-FFF2-40B4-BE49-F238E27FC236}">
                    <a16:creationId xmlns:a16="http://schemas.microsoft.com/office/drawing/2014/main" id="{1B7D72C3-09C5-4AAE-8331-572247C391AB}"/>
                  </a:ext>
                </a:extLst>
              </p:cNvPr>
              <p:cNvSpPr>
                <a:spLocks noEditPoints="1"/>
              </p:cNvSpPr>
              <p:nvPr/>
            </p:nvSpPr>
            <p:spPr bwMode="auto">
              <a:xfrm>
                <a:off x="6334126" y="3087688"/>
                <a:ext cx="39688" cy="107950"/>
              </a:xfrm>
              <a:custGeom>
                <a:avLst/>
                <a:gdLst>
                  <a:gd name="T0" fmla="*/ 26 w 33"/>
                  <a:gd name="T1" fmla="*/ 82 h 91"/>
                  <a:gd name="T2" fmla="*/ 26 w 33"/>
                  <a:gd name="T3" fmla="*/ 84 h 91"/>
                  <a:gd name="T4" fmla="*/ 33 w 33"/>
                  <a:gd name="T5" fmla="*/ 91 h 91"/>
                  <a:gd name="T6" fmla="*/ 30 w 33"/>
                  <a:gd name="T7" fmla="*/ 87 h 91"/>
                  <a:gd name="T8" fmla="*/ 26 w 33"/>
                  <a:gd name="T9" fmla="*/ 82 h 91"/>
                  <a:gd name="T10" fmla="*/ 0 w 33"/>
                  <a:gd name="T11" fmla="*/ 0 h 91"/>
                  <a:gd name="T12" fmla="*/ 0 w 33"/>
                  <a:gd name="T13" fmla="*/ 1 h 91"/>
                  <a:gd name="T14" fmla="*/ 1 w 33"/>
                  <a:gd name="T15" fmla="*/ 3 h 91"/>
                  <a:gd name="T16" fmla="*/ 18 w 33"/>
                  <a:gd name="T17" fmla="*/ 49 h 91"/>
                  <a:gd name="T18" fmla="*/ 24 w 33"/>
                  <a:gd name="T19" fmla="*/ 79 h 91"/>
                  <a:gd name="T20" fmla="*/ 25 w 33"/>
                  <a:gd name="T21" fmla="*/ 77 h 91"/>
                  <a:gd name="T22" fmla="*/ 24 w 33"/>
                  <a:gd name="T23" fmla="*/ 74 h 91"/>
                  <a:gd name="T24" fmla="*/ 19 w 33"/>
                  <a:gd name="T25" fmla="*/ 49 h 91"/>
                  <a:gd name="T26" fmla="*/ 0 w 33"/>
                  <a:gd name="T2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91">
                    <a:moveTo>
                      <a:pt x="26" y="82"/>
                    </a:moveTo>
                    <a:cubicBezTo>
                      <a:pt x="26" y="82"/>
                      <a:pt x="26" y="83"/>
                      <a:pt x="26" y="84"/>
                    </a:cubicBezTo>
                    <a:cubicBezTo>
                      <a:pt x="28" y="88"/>
                      <a:pt x="30" y="90"/>
                      <a:pt x="33" y="91"/>
                    </a:cubicBezTo>
                    <a:cubicBezTo>
                      <a:pt x="31" y="90"/>
                      <a:pt x="30" y="89"/>
                      <a:pt x="30" y="87"/>
                    </a:cubicBezTo>
                    <a:cubicBezTo>
                      <a:pt x="28" y="85"/>
                      <a:pt x="27" y="83"/>
                      <a:pt x="26" y="82"/>
                    </a:cubicBezTo>
                    <a:close/>
                    <a:moveTo>
                      <a:pt x="0" y="0"/>
                    </a:moveTo>
                    <a:cubicBezTo>
                      <a:pt x="0" y="1"/>
                      <a:pt x="0" y="1"/>
                      <a:pt x="0" y="1"/>
                    </a:cubicBezTo>
                    <a:cubicBezTo>
                      <a:pt x="0" y="1"/>
                      <a:pt x="1" y="2"/>
                      <a:pt x="1" y="3"/>
                    </a:cubicBezTo>
                    <a:cubicBezTo>
                      <a:pt x="8" y="10"/>
                      <a:pt x="15" y="22"/>
                      <a:pt x="18" y="49"/>
                    </a:cubicBezTo>
                    <a:cubicBezTo>
                      <a:pt x="19" y="63"/>
                      <a:pt x="21" y="72"/>
                      <a:pt x="24" y="79"/>
                    </a:cubicBezTo>
                    <a:cubicBezTo>
                      <a:pt x="24" y="78"/>
                      <a:pt x="24" y="78"/>
                      <a:pt x="25" y="77"/>
                    </a:cubicBezTo>
                    <a:cubicBezTo>
                      <a:pt x="24" y="76"/>
                      <a:pt x="24" y="75"/>
                      <a:pt x="24" y="74"/>
                    </a:cubicBezTo>
                    <a:cubicBezTo>
                      <a:pt x="22" y="68"/>
                      <a:pt x="21" y="59"/>
                      <a:pt x="19" y="49"/>
                    </a:cubicBezTo>
                    <a:cubicBezTo>
                      <a:pt x="16" y="19"/>
                      <a:pt x="9" y="8"/>
                      <a:pt x="0" y="0"/>
                    </a:cubicBezTo>
                    <a:close/>
                  </a:path>
                </a:pathLst>
              </a:custGeom>
              <a:solidFill>
                <a:srgbClr val="CACB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7" name="Freeform 6662">
                <a:extLst>
                  <a:ext uri="{FF2B5EF4-FFF2-40B4-BE49-F238E27FC236}">
                    <a16:creationId xmlns:a16="http://schemas.microsoft.com/office/drawing/2014/main" id="{FC645FE0-2333-4B6D-BB82-484A9E67483B}"/>
                  </a:ext>
                </a:extLst>
              </p:cNvPr>
              <p:cNvSpPr>
                <a:spLocks noEditPoints="1"/>
              </p:cNvSpPr>
              <p:nvPr/>
            </p:nvSpPr>
            <p:spPr bwMode="auto">
              <a:xfrm>
                <a:off x="6302376" y="3044825"/>
                <a:ext cx="112713" cy="184150"/>
              </a:xfrm>
              <a:custGeom>
                <a:avLst/>
                <a:gdLst>
                  <a:gd name="T0" fmla="*/ 47 w 94"/>
                  <a:gd name="T1" fmla="*/ 7 h 154"/>
                  <a:gd name="T2" fmla="*/ 21 w 94"/>
                  <a:gd name="T3" fmla="*/ 6 h 154"/>
                  <a:gd name="T4" fmla="*/ 7 w 94"/>
                  <a:gd name="T5" fmla="*/ 8 h 154"/>
                  <a:gd name="T6" fmla="*/ 15 w 94"/>
                  <a:gd name="T7" fmla="*/ 38 h 154"/>
                  <a:gd name="T8" fmla="*/ 33 w 94"/>
                  <a:gd name="T9" fmla="*/ 88 h 154"/>
                  <a:gd name="T10" fmla="*/ 62 w 94"/>
                  <a:gd name="T11" fmla="*/ 151 h 154"/>
                  <a:gd name="T12" fmla="*/ 76 w 94"/>
                  <a:gd name="T13" fmla="*/ 115 h 154"/>
                  <a:gd name="T14" fmla="*/ 84 w 94"/>
                  <a:gd name="T15" fmla="*/ 64 h 154"/>
                  <a:gd name="T16" fmla="*/ 91 w 94"/>
                  <a:gd name="T17" fmla="*/ 25 h 154"/>
                  <a:gd name="T18" fmla="*/ 47 w 94"/>
                  <a:gd name="T19" fmla="*/ 7 h 154"/>
                  <a:gd name="T20" fmla="*/ 80 w 94"/>
                  <a:gd name="T21" fmla="*/ 38 h 154"/>
                  <a:gd name="T22" fmla="*/ 75 w 94"/>
                  <a:gd name="T23" fmla="*/ 62 h 154"/>
                  <a:gd name="T24" fmla="*/ 73 w 94"/>
                  <a:gd name="T25" fmla="*/ 98 h 154"/>
                  <a:gd name="T26" fmla="*/ 66 w 94"/>
                  <a:gd name="T27" fmla="*/ 128 h 154"/>
                  <a:gd name="T28" fmla="*/ 43 w 94"/>
                  <a:gd name="T29" fmla="*/ 85 h 154"/>
                  <a:gd name="T30" fmla="*/ 16 w 94"/>
                  <a:gd name="T31" fmla="*/ 30 h 154"/>
                  <a:gd name="T32" fmla="*/ 23 w 94"/>
                  <a:gd name="T33" fmla="*/ 16 h 154"/>
                  <a:gd name="T34" fmla="*/ 57 w 94"/>
                  <a:gd name="T35" fmla="*/ 11 h 154"/>
                  <a:gd name="T36" fmla="*/ 83 w 94"/>
                  <a:gd name="T37" fmla="*/ 27 h 154"/>
                  <a:gd name="T38" fmla="*/ 80 w 94"/>
                  <a:gd name="T39" fmla="*/ 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4">
                    <a:moveTo>
                      <a:pt x="47" y="7"/>
                    </a:moveTo>
                    <a:cubicBezTo>
                      <a:pt x="39" y="10"/>
                      <a:pt x="28" y="12"/>
                      <a:pt x="21" y="6"/>
                    </a:cubicBezTo>
                    <a:cubicBezTo>
                      <a:pt x="14" y="0"/>
                      <a:pt x="7" y="8"/>
                      <a:pt x="7" y="8"/>
                    </a:cubicBezTo>
                    <a:cubicBezTo>
                      <a:pt x="0" y="18"/>
                      <a:pt x="6" y="31"/>
                      <a:pt x="15" y="38"/>
                    </a:cubicBezTo>
                    <a:cubicBezTo>
                      <a:pt x="24" y="44"/>
                      <a:pt x="32" y="51"/>
                      <a:pt x="33" y="88"/>
                    </a:cubicBezTo>
                    <a:cubicBezTo>
                      <a:pt x="34" y="125"/>
                      <a:pt x="53" y="154"/>
                      <a:pt x="62" y="151"/>
                    </a:cubicBezTo>
                    <a:cubicBezTo>
                      <a:pt x="72" y="148"/>
                      <a:pt x="79" y="136"/>
                      <a:pt x="76" y="115"/>
                    </a:cubicBezTo>
                    <a:cubicBezTo>
                      <a:pt x="73" y="93"/>
                      <a:pt x="84" y="86"/>
                      <a:pt x="84" y="64"/>
                    </a:cubicBezTo>
                    <a:cubicBezTo>
                      <a:pt x="84" y="41"/>
                      <a:pt x="88" y="41"/>
                      <a:pt x="91" y="25"/>
                    </a:cubicBezTo>
                    <a:cubicBezTo>
                      <a:pt x="94" y="8"/>
                      <a:pt x="55" y="3"/>
                      <a:pt x="47" y="7"/>
                    </a:cubicBezTo>
                    <a:close/>
                    <a:moveTo>
                      <a:pt x="80" y="38"/>
                    </a:moveTo>
                    <a:cubicBezTo>
                      <a:pt x="77" y="44"/>
                      <a:pt x="73" y="52"/>
                      <a:pt x="75" y="62"/>
                    </a:cubicBezTo>
                    <a:cubicBezTo>
                      <a:pt x="77" y="73"/>
                      <a:pt x="78" y="82"/>
                      <a:pt x="73" y="98"/>
                    </a:cubicBezTo>
                    <a:cubicBezTo>
                      <a:pt x="68" y="114"/>
                      <a:pt x="77" y="127"/>
                      <a:pt x="66" y="128"/>
                    </a:cubicBezTo>
                    <a:cubicBezTo>
                      <a:pt x="54" y="130"/>
                      <a:pt x="47" y="124"/>
                      <a:pt x="43" y="85"/>
                    </a:cubicBezTo>
                    <a:cubicBezTo>
                      <a:pt x="38" y="47"/>
                      <a:pt x="27" y="40"/>
                      <a:pt x="16" y="30"/>
                    </a:cubicBezTo>
                    <a:cubicBezTo>
                      <a:pt x="7" y="23"/>
                      <a:pt x="15" y="9"/>
                      <a:pt x="23" y="16"/>
                    </a:cubicBezTo>
                    <a:cubicBezTo>
                      <a:pt x="36" y="27"/>
                      <a:pt x="35" y="13"/>
                      <a:pt x="57" y="11"/>
                    </a:cubicBezTo>
                    <a:cubicBezTo>
                      <a:pt x="80" y="9"/>
                      <a:pt x="83" y="27"/>
                      <a:pt x="83" y="27"/>
                    </a:cubicBezTo>
                    <a:cubicBezTo>
                      <a:pt x="83" y="30"/>
                      <a:pt x="83" y="33"/>
                      <a:pt x="80" y="38"/>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8" name="Freeform 6663">
                <a:extLst>
                  <a:ext uri="{FF2B5EF4-FFF2-40B4-BE49-F238E27FC236}">
                    <a16:creationId xmlns:a16="http://schemas.microsoft.com/office/drawing/2014/main" id="{EC7C2506-CE04-4330-9FA0-10C4F7A39192}"/>
                  </a:ext>
                </a:extLst>
              </p:cNvPr>
              <p:cNvSpPr>
                <a:spLocks noEditPoints="1"/>
              </p:cNvSpPr>
              <p:nvPr/>
            </p:nvSpPr>
            <p:spPr bwMode="auto">
              <a:xfrm>
                <a:off x="6307138" y="3048000"/>
                <a:ext cx="104775" cy="177800"/>
              </a:xfrm>
              <a:custGeom>
                <a:avLst/>
                <a:gdLst>
                  <a:gd name="T0" fmla="*/ 28 w 88"/>
                  <a:gd name="T1" fmla="*/ 85 h 149"/>
                  <a:gd name="T2" fmla="*/ 10 w 88"/>
                  <a:gd name="T3" fmla="*/ 35 h 149"/>
                  <a:gd name="T4" fmla="*/ 0 w 88"/>
                  <a:gd name="T5" fmla="*/ 15 h 149"/>
                  <a:gd name="T6" fmla="*/ 3 w 88"/>
                  <a:gd name="T7" fmla="*/ 5 h 149"/>
                  <a:gd name="T8" fmla="*/ 3 w 88"/>
                  <a:gd name="T9" fmla="*/ 5 h 149"/>
                  <a:gd name="T10" fmla="*/ 3 w 88"/>
                  <a:gd name="T11" fmla="*/ 5 h 149"/>
                  <a:gd name="T12" fmla="*/ 12 w 88"/>
                  <a:gd name="T13" fmla="*/ 0 h 149"/>
                  <a:gd name="T14" fmla="*/ 18 w 88"/>
                  <a:gd name="T15" fmla="*/ 3 h 149"/>
                  <a:gd name="T16" fmla="*/ 28 w 88"/>
                  <a:gd name="T17" fmla="*/ 6 h 149"/>
                  <a:gd name="T18" fmla="*/ 43 w 88"/>
                  <a:gd name="T19" fmla="*/ 3 h 149"/>
                  <a:gd name="T20" fmla="*/ 51 w 88"/>
                  <a:gd name="T21" fmla="*/ 2 h 149"/>
                  <a:gd name="T22" fmla="*/ 88 w 88"/>
                  <a:gd name="T23" fmla="*/ 20 h 149"/>
                  <a:gd name="T24" fmla="*/ 88 w 88"/>
                  <a:gd name="T25" fmla="*/ 22 h 149"/>
                  <a:gd name="T26" fmla="*/ 80 w 88"/>
                  <a:gd name="T27" fmla="*/ 61 h 149"/>
                  <a:gd name="T28" fmla="*/ 72 w 88"/>
                  <a:gd name="T29" fmla="*/ 105 h 149"/>
                  <a:gd name="T30" fmla="*/ 72 w 88"/>
                  <a:gd name="T31" fmla="*/ 112 h 149"/>
                  <a:gd name="T32" fmla="*/ 73 w 88"/>
                  <a:gd name="T33" fmla="*/ 121 h 149"/>
                  <a:gd name="T34" fmla="*/ 59 w 88"/>
                  <a:gd name="T35" fmla="*/ 149 h 149"/>
                  <a:gd name="T36" fmla="*/ 57 w 88"/>
                  <a:gd name="T37" fmla="*/ 149 h 149"/>
                  <a:gd name="T38" fmla="*/ 28 w 88"/>
                  <a:gd name="T39" fmla="*/ 85 h 149"/>
                  <a:gd name="T40" fmla="*/ 1 w 88"/>
                  <a:gd name="T41" fmla="*/ 15 h 149"/>
                  <a:gd name="T42" fmla="*/ 11 w 88"/>
                  <a:gd name="T43" fmla="*/ 34 h 149"/>
                  <a:gd name="T44" fmla="*/ 30 w 88"/>
                  <a:gd name="T45" fmla="*/ 85 h 149"/>
                  <a:gd name="T46" fmla="*/ 57 w 88"/>
                  <a:gd name="T47" fmla="*/ 148 h 149"/>
                  <a:gd name="T48" fmla="*/ 58 w 88"/>
                  <a:gd name="T49" fmla="*/ 148 h 149"/>
                  <a:gd name="T50" fmla="*/ 72 w 88"/>
                  <a:gd name="T51" fmla="*/ 121 h 149"/>
                  <a:gd name="T52" fmla="*/ 71 w 88"/>
                  <a:gd name="T53" fmla="*/ 112 h 149"/>
                  <a:gd name="T54" fmla="*/ 71 w 88"/>
                  <a:gd name="T55" fmla="*/ 105 h 149"/>
                  <a:gd name="T56" fmla="*/ 79 w 88"/>
                  <a:gd name="T57" fmla="*/ 61 h 149"/>
                  <a:gd name="T58" fmla="*/ 87 w 88"/>
                  <a:gd name="T59" fmla="*/ 21 h 149"/>
                  <a:gd name="T60" fmla="*/ 87 w 88"/>
                  <a:gd name="T61" fmla="*/ 20 h 149"/>
                  <a:gd name="T62" fmla="*/ 74 w 88"/>
                  <a:gd name="T63" fmla="*/ 7 h 149"/>
                  <a:gd name="T64" fmla="*/ 51 w 88"/>
                  <a:gd name="T65" fmla="*/ 3 h 149"/>
                  <a:gd name="T66" fmla="*/ 43 w 88"/>
                  <a:gd name="T67" fmla="*/ 4 h 149"/>
                  <a:gd name="T68" fmla="*/ 28 w 88"/>
                  <a:gd name="T69" fmla="*/ 8 h 149"/>
                  <a:gd name="T70" fmla="*/ 17 w 88"/>
                  <a:gd name="T71" fmla="*/ 4 h 149"/>
                  <a:gd name="T72" fmla="*/ 12 w 88"/>
                  <a:gd name="T73" fmla="*/ 1 h 149"/>
                  <a:gd name="T74" fmla="*/ 4 w 88"/>
                  <a:gd name="T75" fmla="*/ 5 h 149"/>
                  <a:gd name="T76" fmla="*/ 1 w 88"/>
                  <a:gd name="T77" fmla="*/ 1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8" h="149">
                    <a:moveTo>
                      <a:pt x="28" y="85"/>
                    </a:moveTo>
                    <a:cubicBezTo>
                      <a:pt x="27" y="48"/>
                      <a:pt x="19" y="42"/>
                      <a:pt x="10" y="35"/>
                    </a:cubicBezTo>
                    <a:cubicBezTo>
                      <a:pt x="4" y="31"/>
                      <a:pt x="0" y="23"/>
                      <a:pt x="0" y="15"/>
                    </a:cubicBezTo>
                    <a:cubicBezTo>
                      <a:pt x="0" y="11"/>
                      <a:pt x="1" y="8"/>
                      <a:pt x="3" y="5"/>
                    </a:cubicBezTo>
                    <a:cubicBezTo>
                      <a:pt x="3" y="5"/>
                      <a:pt x="3" y="5"/>
                      <a:pt x="3" y="5"/>
                    </a:cubicBezTo>
                    <a:cubicBezTo>
                      <a:pt x="3" y="5"/>
                      <a:pt x="3" y="5"/>
                      <a:pt x="3" y="5"/>
                    </a:cubicBezTo>
                    <a:cubicBezTo>
                      <a:pt x="3" y="5"/>
                      <a:pt x="6" y="0"/>
                      <a:pt x="12" y="0"/>
                    </a:cubicBezTo>
                    <a:cubicBezTo>
                      <a:pt x="13" y="0"/>
                      <a:pt x="16" y="1"/>
                      <a:pt x="18" y="3"/>
                    </a:cubicBezTo>
                    <a:cubicBezTo>
                      <a:pt x="21" y="5"/>
                      <a:pt x="24" y="6"/>
                      <a:pt x="28" y="6"/>
                    </a:cubicBezTo>
                    <a:cubicBezTo>
                      <a:pt x="33" y="6"/>
                      <a:pt x="39" y="5"/>
                      <a:pt x="43" y="3"/>
                    </a:cubicBezTo>
                    <a:cubicBezTo>
                      <a:pt x="45" y="2"/>
                      <a:pt x="47" y="2"/>
                      <a:pt x="51" y="2"/>
                    </a:cubicBezTo>
                    <a:cubicBezTo>
                      <a:pt x="64" y="2"/>
                      <a:pt x="88" y="7"/>
                      <a:pt x="88" y="20"/>
                    </a:cubicBezTo>
                    <a:cubicBezTo>
                      <a:pt x="88" y="20"/>
                      <a:pt x="88" y="21"/>
                      <a:pt x="88" y="22"/>
                    </a:cubicBezTo>
                    <a:cubicBezTo>
                      <a:pt x="85" y="38"/>
                      <a:pt x="80" y="38"/>
                      <a:pt x="80" y="61"/>
                    </a:cubicBezTo>
                    <a:cubicBezTo>
                      <a:pt x="80" y="81"/>
                      <a:pt x="72" y="88"/>
                      <a:pt x="72" y="105"/>
                    </a:cubicBezTo>
                    <a:cubicBezTo>
                      <a:pt x="72" y="107"/>
                      <a:pt x="72" y="109"/>
                      <a:pt x="72" y="112"/>
                    </a:cubicBezTo>
                    <a:cubicBezTo>
                      <a:pt x="73" y="115"/>
                      <a:pt x="73" y="118"/>
                      <a:pt x="73" y="121"/>
                    </a:cubicBezTo>
                    <a:cubicBezTo>
                      <a:pt x="73" y="137"/>
                      <a:pt x="67" y="146"/>
                      <a:pt x="59" y="149"/>
                    </a:cubicBezTo>
                    <a:cubicBezTo>
                      <a:pt x="58" y="149"/>
                      <a:pt x="58" y="149"/>
                      <a:pt x="57" y="149"/>
                    </a:cubicBezTo>
                    <a:cubicBezTo>
                      <a:pt x="46" y="149"/>
                      <a:pt x="30" y="120"/>
                      <a:pt x="28" y="85"/>
                    </a:cubicBezTo>
                    <a:close/>
                    <a:moveTo>
                      <a:pt x="1" y="15"/>
                    </a:moveTo>
                    <a:cubicBezTo>
                      <a:pt x="1" y="22"/>
                      <a:pt x="5" y="30"/>
                      <a:pt x="11" y="34"/>
                    </a:cubicBezTo>
                    <a:cubicBezTo>
                      <a:pt x="20" y="41"/>
                      <a:pt x="28" y="48"/>
                      <a:pt x="30" y="85"/>
                    </a:cubicBezTo>
                    <a:cubicBezTo>
                      <a:pt x="31" y="120"/>
                      <a:pt x="48" y="148"/>
                      <a:pt x="57" y="148"/>
                    </a:cubicBezTo>
                    <a:cubicBezTo>
                      <a:pt x="57" y="148"/>
                      <a:pt x="58" y="148"/>
                      <a:pt x="58" y="148"/>
                    </a:cubicBezTo>
                    <a:cubicBezTo>
                      <a:pt x="66" y="145"/>
                      <a:pt x="72" y="137"/>
                      <a:pt x="72" y="121"/>
                    </a:cubicBezTo>
                    <a:cubicBezTo>
                      <a:pt x="72" y="118"/>
                      <a:pt x="72" y="115"/>
                      <a:pt x="71" y="112"/>
                    </a:cubicBezTo>
                    <a:cubicBezTo>
                      <a:pt x="71" y="109"/>
                      <a:pt x="71" y="107"/>
                      <a:pt x="71" y="105"/>
                    </a:cubicBezTo>
                    <a:cubicBezTo>
                      <a:pt x="71" y="88"/>
                      <a:pt x="79" y="81"/>
                      <a:pt x="79" y="61"/>
                    </a:cubicBezTo>
                    <a:cubicBezTo>
                      <a:pt x="79" y="38"/>
                      <a:pt x="84" y="38"/>
                      <a:pt x="87" y="21"/>
                    </a:cubicBezTo>
                    <a:cubicBezTo>
                      <a:pt x="87" y="21"/>
                      <a:pt x="87" y="20"/>
                      <a:pt x="87" y="20"/>
                    </a:cubicBezTo>
                    <a:cubicBezTo>
                      <a:pt x="87" y="14"/>
                      <a:pt x="81" y="10"/>
                      <a:pt x="74" y="7"/>
                    </a:cubicBezTo>
                    <a:cubicBezTo>
                      <a:pt x="66" y="5"/>
                      <a:pt x="57" y="3"/>
                      <a:pt x="51" y="3"/>
                    </a:cubicBezTo>
                    <a:cubicBezTo>
                      <a:pt x="47" y="3"/>
                      <a:pt x="45" y="4"/>
                      <a:pt x="43" y="4"/>
                    </a:cubicBezTo>
                    <a:cubicBezTo>
                      <a:pt x="39" y="6"/>
                      <a:pt x="33" y="8"/>
                      <a:pt x="28" y="8"/>
                    </a:cubicBezTo>
                    <a:cubicBezTo>
                      <a:pt x="24" y="8"/>
                      <a:pt x="20" y="7"/>
                      <a:pt x="17" y="4"/>
                    </a:cubicBezTo>
                    <a:cubicBezTo>
                      <a:pt x="15" y="2"/>
                      <a:pt x="13" y="1"/>
                      <a:pt x="12" y="1"/>
                    </a:cubicBezTo>
                    <a:cubicBezTo>
                      <a:pt x="7" y="1"/>
                      <a:pt x="4" y="5"/>
                      <a:pt x="4" y="5"/>
                    </a:cubicBezTo>
                    <a:cubicBezTo>
                      <a:pt x="2" y="8"/>
                      <a:pt x="1" y="12"/>
                      <a:pt x="1" y="1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9" name="Freeform 6664">
                <a:extLst>
                  <a:ext uri="{FF2B5EF4-FFF2-40B4-BE49-F238E27FC236}">
                    <a16:creationId xmlns:a16="http://schemas.microsoft.com/office/drawing/2014/main" id="{7426641C-15F3-4BC7-BE3F-E37E603A7563}"/>
                  </a:ext>
                </a:extLst>
              </p:cNvPr>
              <p:cNvSpPr>
                <a:spLocks/>
              </p:cNvSpPr>
              <p:nvPr/>
            </p:nvSpPr>
            <p:spPr bwMode="auto">
              <a:xfrm>
                <a:off x="6332538" y="3100388"/>
                <a:ext cx="1588" cy="1588"/>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0"/>
                    </a:lnTo>
                    <a:lnTo>
                      <a:pt x="1" y="1"/>
                    </a:lnTo>
                    <a:lnTo>
                      <a:pt x="0"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0" name="Freeform 6665">
                <a:extLst>
                  <a:ext uri="{FF2B5EF4-FFF2-40B4-BE49-F238E27FC236}">
                    <a16:creationId xmlns:a16="http://schemas.microsoft.com/office/drawing/2014/main" id="{4D3C05CC-D3A1-445F-816A-BA0480257AE9}"/>
                  </a:ext>
                </a:extLst>
              </p:cNvPr>
              <p:cNvSpPr>
                <a:spLocks noEditPoints="1"/>
              </p:cNvSpPr>
              <p:nvPr/>
            </p:nvSpPr>
            <p:spPr bwMode="auto">
              <a:xfrm>
                <a:off x="6316663" y="3054350"/>
                <a:ext cx="95250" cy="149225"/>
              </a:xfrm>
              <a:custGeom>
                <a:avLst/>
                <a:gdLst>
                  <a:gd name="T0" fmla="*/ 41 w 80"/>
                  <a:gd name="T1" fmla="*/ 114 h 125"/>
                  <a:gd name="T2" fmla="*/ 41 w 80"/>
                  <a:gd name="T3" fmla="*/ 115 h 125"/>
                  <a:gd name="T4" fmla="*/ 43 w 80"/>
                  <a:gd name="T5" fmla="*/ 125 h 125"/>
                  <a:gd name="T6" fmla="*/ 50 w 80"/>
                  <a:gd name="T7" fmla="*/ 122 h 125"/>
                  <a:gd name="T8" fmla="*/ 49 w 80"/>
                  <a:gd name="T9" fmla="*/ 120 h 125"/>
                  <a:gd name="T10" fmla="*/ 41 w 80"/>
                  <a:gd name="T11" fmla="*/ 114 h 125"/>
                  <a:gd name="T12" fmla="*/ 16 w 80"/>
                  <a:gd name="T13" fmla="*/ 33 h 125"/>
                  <a:gd name="T14" fmla="*/ 16 w 80"/>
                  <a:gd name="T15" fmla="*/ 33 h 125"/>
                  <a:gd name="T16" fmla="*/ 16 w 80"/>
                  <a:gd name="T17" fmla="*/ 35 h 125"/>
                  <a:gd name="T18" fmla="*/ 15 w 80"/>
                  <a:gd name="T19" fmla="*/ 37 h 125"/>
                  <a:gd name="T20" fmla="*/ 25 w 80"/>
                  <a:gd name="T21" fmla="*/ 81 h 125"/>
                  <a:gd name="T22" fmla="*/ 36 w 80"/>
                  <a:gd name="T23" fmla="*/ 124 h 125"/>
                  <a:gd name="T24" fmla="*/ 35 w 80"/>
                  <a:gd name="T25" fmla="*/ 120 h 125"/>
                  <a:gd name="T26" fmla="*/ 38 w 80"/>
                  <a:gd name="T27" fmla="*/ 108 h 125"/>
                  <a:gd name="T28" fmla="*/ 32 w 80"/>
                  <a:gd name="T29" fmla="*/ 79 h 125"/>
                  <a:gd name="T30" fmla="*/ 32 w 80"/>
                  <a:gd name="T31" fmla="*/ 79 h 125"/>
                  <a:gd name="T32" fmla="*/ 32 w 80"/>
                  <a:gd name="T33" fmla="*/ 79 h 125"/>
                  <a:gd name="T34" fmla="*/ 32 w 80"/>
                  <a:gd name="T35" fmla="*/ 78 h 125"/>
                  <a:gd name="T36" fmla="*/ 32 w 80"/>
                  <a:gd name="T37" fmla="*/ 78 h 125"/>
                  <a:gd name="T38" fmla="*/ 32 w 80"/>
                  <a:gd name="T39" fmla="*/ 77 h 125"/>
                  <a:gd name="T40" fmla="*/ 16 w 80"/>
                  <a:gd name="T41" fmla="*/ 33 h 125"/>
                  <a:gd name="T42" fmla="*/ 70 w 80"/>
                  <a:gd name="T43" fmla="*/ 31 h 125"/>
                  <a:gd name="T44" fmla="*/ 68 w 80"/>
                  <a:gd name="T45" fmla="*/ 32 h 125"/>
                  <a:gd name="T46" fmla="*/ 65 w 80"/>
                  <a:gd name="T47" fmla="*/ 38 h 125"/>
                  <a:gd name="T48" fmla="*/ 69 w 80"/>
                  <a:gd name="T49" fmla="*/ 41 h 125"/>
                  <a:gd name="T50" fmla="*/ 73 w 80"/>
                  <a:gd name="T51" fmla="*/ 44 h 125"/>
                  <a:gd name="T52" fmla="*/ 75 w 80"/>
                  <a:gd name="T53" fmla="*/ 34 h 125"/>
                  <a:gd name="T54" fmla="*/ 70 w 80"/>
                  <a:gd name="T55" fmla="*/ 31 h 125"/>
                  <a:gd name="T56" fmla="*/ 80 w 80"/>
                  <a:gd name="T57" fmla="*/ 14 h 125"/>
                  <a:gd name="T58" fmla="*/ 72 w 80"/>
                  <a:gd name="T59" fmla="*/ 17 h 125"/>
                  <a:gd name="T60" fmla="*/ 76 w 80"/>
                  <a:gd name="T61" fmla="*/ 20 h 125"/>
                  <a:gd name="T62" fmla="*/ 78 w 80"/>
                  <a:gd name="T63" fmla="*/ 22 h 125"/>
                  <a:gd name="T64" fmla="*/ 79 w 80"/>
                  <a:gd name="T65" fmla="*/ 22 h 125"/>
                  <a:gd name="T66" fmla="*/ 80 w 80"/>
                  <a:gd name="T67" fmla="*/ 16 h 125"/>
                  <a:gd name="T68" fmla="*/ 80 w 80"/>
                  <a:gd name="T69" fmla="*/ 15 h 125"/>
                  <a:gd name="T70" fmla="*/ 80 w 80"/>
                  <a:gd name="T71" fmla="*/ 14 h 125"/>
                  <a:gd name="T72" fmla="*/ 75 w 80"/>
                  <a:gd name="T73" fmla="*/ 7 h 125"/>
                  <a:gd name="T74" fmla="*/ 71 w 80"/>
                  <a:gd name="T75" fmla="*/ 13 h 125"/>
                  <a:gd name="T76" fmla="*/ 75 w 80"/>
                  <a:gd name="T77" fmla="*/ 11 h 125"/>
                  <a:gd name="T78" fmla="*/ 78 w 80"/>
                  <a:gd name="T79" fmla="*/ 9 h 125"/>
                  <a:gd name="T80" fmla="*/ 75 w 80"/>
                  <a:gd name="T81" fmla="*/ 7 h 125"/>
                  <a:gd name="T82" fmla="*/ 59 w 80"/>
                  <a:gd name="T83" fmla="*/ 4 h 125"/>
                  <a:gd name="T84" fmla="*/ 65 w 80"/>
                  <a:gd name="T85" fmla="*/ 7 h 125"/>
                  <a:gd name="T86" fmla="*/ 67 w 80"/>
                  <a:gd name="T87" fmla="*/ 4 h 125"/>
                  <a:gd name="T88" fmla="*/ 63 w 80"/>
                  <a:gd name="T89" fmla="*/ 4 h 125"/>
                  <a:gd name="T90" fmla="*/ 63 w 80"/>
                  <a:gd name="T91" fmla="*/ 4 h 125"/>
                  <a:gd name="T92" fmla="*/ 59 w 80"/>
                  <a:gd name="T93" fmla="*/ 4 h 125"/>
                  <a:gd name="T94" fmla="*/ 42 w 80"/>
                  <a:gd name="T95" fmla="*/ 0 h 125"/>
                  <a:gd name="T96" fmla="*/ 32 w 80"/>
                  <a:gd name="T97" fmla="*/ 3 h 125"/>
                  <a:gd name="T98" fmla="*/ 21 w 80"/>
                  <a:gd name="T99" fmla="*/ 6 h 125"/>
                  <a:gd name="T100" fmla="*/ 14 w 80"/>
                  <a:gd name="T101" fmla="*/ 2 h 125"/>
                  <a:gd name="T102" fmla="*/ 8 w 80"/>
                  <a:gd name="T103" fmla="*/ 0 h 125"/>
                  <a:gd name="T104" fmla="*/ 0 w 80"/>
                  <a:gd name="T105" fmla="*/ 4 h 125"/>
                  <a:gd name="T106" fmla="*/ 6 w 80"/>
                  <a:gd name="T107" fmla="*/ 6 h 125"/>
                  <a:gd name="T108" fmla="*/ 7 w 80"/>
                  <a:gd name="T109" fmla="*/ 6 h 125"/>
                  <a:gd name="T110" fmla="*/ 12 w 80"/>
                  <a:gd name="T111" fmla="*/ 8 h 125"/>
                  <a:gd name="T112" fmla="*/ 20 w 80"/>
                  <a:gd name="T113" fmla="*/ 12 h 125"/>
                  <a:gd name="T114" fmla="*/ 46 w 80"/>
                  <a:gd name="T115" fmla="*/ 3 h 125"/>
                  <a:gd name="T116" fmla="*/ 49 w 80"/>
                  <a:gd name="T117" fmla="*/ 3 h 125"/>
                  <a:gd name="T118" fmla="*/ 42 w 80"/>
                  <a:gd name="T1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 h="125">
                    <a:moveTo>
                      <a:pt x="41" y="114"/>
                    </a:moveTo>
                    <a:cubicBezTo>
                      <a:pt x="41" y="114"/>
                      <a:pt x="41" y="115"/>
                      <a:pt x="41" y="115"/>
                    </a:cubicBezTo>
                    <a:cubicBezTo>
                      <a:pt x="41" y="118"/>
                      <a:pt x="42" y="122"/>
                      <a:pt x="43" y="125"/>
                    </a:cubicBezTo>
                    <a:cubicBezTo>
                      <a:pt x="45" y="124"/>
                      <a:pt x="47" y="123"/>
                      <a:pt x="50" y="122"/>
                    </a:cubicBezTo>
                    <a:cubicBezTo>
                      <a:pt x="49" y="121"/>
                      <a:pt x="49" y="121"/>
                      <a:pt x="49" y="120"/>
                    </a:cubicBezTo>
                    <a:cubicBezTo>
                      <a:pt x="46" y="120"/>
                      <a:pt x="43" y="118"/>
                      <a:pt x="41" y="114"/>
                    </a:cubicBezTo>
                    <a:close/>
                    <a:moveTo>
                      <a:pt x="16" y="33"/>
                    </a:moveTo>
                    <a:cubicBezTo>
                      <a:pt x="16" y="33"/>
                      <a:pt x="16" y="33"/>
                      <a:pt x="16" y="33"/>
                    </a:cubicBezTo>
                    <a:cubicBezTo>
                      <a:pt x="16" y="34"/>
                      <a:pt x="16" y="35"/>
                      <a:pt x="16" y="35"/>
                    </a:cubicBezTo>
                    <a:cubicBezTo>
                      <a:pt x="15" y="36"/>
                      <a:pt x="15" y="36"/>
                      <a:pt x="15" y="37"/>
                    </a:cubicBezTo>
                    <a:cubicBezTo>
                      <a:pt x="20" y="44"/>
                      <a:pt x="24" y="56"/>
                      <a:pt x="25" y="81"/>
                    </a:cubicBezTo>
                    <a:cubicBezTo>
                      <a:pt x="26" y="98"/>
                      <a:pt x="30" y="113"/>
                      <a:pt x="36" y="124"/>
                    </a:cubicBezTo>
                    <a:cubicBezTo>
                      <a:pt x="36" y="123"/>
                      <a:pt x="35" y="122"/>
                      <a:pt x="35" y="120"/>
                    </a:cubicBezTo>
                    <a:cubicBezTo>
                      <a:pt x="35" y="115"/>
                      <a:pt x="37" y="111"/>
                      <a:pt x="38" y="108"/>
                    </a:cubicBezTo>
                    <a:cubicBezTo>
                      <a:pt x="35" y="102"/>
                      <a:pt x="33" y="93"/>
                      <a:pt x="32" y="79"/>
                    </a:cubicBezTo>
                    <a:cubicBezTo>
                      <a:pt x="32" y="79"/>
                      <a:pt x="32" y="79"/>
                      <a:pt x="32" y="79"/>
                    </a:cubicBezTo>
                    <a:cubicBezTo>
                      <a:pt x="32" y="79"/>
                      <a:pt x="32" y="79"/>
                      <a:pt x="32" y="79"/>
                    </a:cubicBezTo>
                    <a:cubicBezTo>
                      <a:pt x="32" y="78"/>
                      <a:pt x="32" y="78"/>
                      <a:pt x="32" y="78"/>
                    </a:cubicBezTo>
                    <a:cubicBezTo>
                      <a:pt x="32" y="78"/>
                      <a:pt x="32" y="78"/>
                      <a:pt x="32" y="78"/>
                    </a:cubicBezTo>
                    <a:cubicBezTo>
                      <a:pt x="32" y="77"/>
                      <a:pt x="32" y="77"/>
                      <a:pt x="32" y="77"/>
                    </a:cubicBezTo>
                    <a:cubicBezTo>
                      <a:pt x="29" y="52"/>
                      <a:pt x="23" y="40"/>
                      <a:pt x="16" y="33"/>
                    </a:cubicBezTo>
                    <a:close/>
                    <a:moveTo>
                      <a:pt x="70" y="31"/>
                    </a:moveTo>
                    <a:cubicBezTo>
                      <a:pt x="69" y="31"/>
                      <a:pt x="69" y="32"/>
                      <a:pt x="68" y="32"/>
                    </a:cubicBezTo>
                    <a:cubicBezTo>
                      <a:pt x="67" y="34"/>
                      <a:pt x="66" y="36"/>
                      <a:pt x="65" y="38"/>
                    </a:cubicBezTo>
                    <a:cubicBezTo>
                      <a:pt x="66" y="39"/>
                      <a:pt x="68" y="40"/>
                      <a:pt x="69" y="41"/>
                    </a:cubicBezTo>
                    <a:cubicBezTo>
                      <a:pt x="70" y="42"/>
                      <a:pt x="71" y="43"/>
                      <a:pt x="73" y="44"/>
                    </a:cubicBezTo>
                    <a:cubicBezTo>
                      <a:pt x="73" y="40"/>
                      <a:pt x="74" y="37"/>
                      <a:pt x="75" y="34"/>
                    </a:cubicBezTo>
                    <a:cubicBezTo>
                      <a:pt x="73" y="33"/>
                      <a:pt x="71" y="32"/>
                      <a:pt x="70" y="31"/>
                    </a:cubicBezTo>
                    <a:close/>
                    <a:moveTo>
                      <a:pt x="80" y="14"/>
                    </a:moveTo>
                    <a:cubicBezTo>
                      <a:pt x="77" y="14"/>
                      <a:pt x="75" y="15"/>
                      <a:pt x="72" y="17"/>
                    </a:cubicBezTo>
                    <a:cubicBezTo>
                      <a:pt x="73" y="18"/>
                      <a:pt x="74" y="19"/>
                      <a:pt x="76" y="20"/>
                    </a:cubicBezTo>
                    <a:cubicBezTo>
                      <a:pt x="77" y="21"/>
                      <a:pt x="78" y="21"/>
                      <a:pt x="78" y="22"/>
                    </a:cubicBezTo>
                    <a:cubicBezTo>
                      <a:pt x="79" y="22"/>
                      <a:pt x="79" y="22"/>
                      <a:pt x="79" y="22"/>
                    </a:cubicBezTo>
                    <a:cubicBezTo>
                      <a:pt x="79" y="20"/>
                      <a:pt x="79" y="19"/>
                      <a:pt x="80" y="16"/>
                    </a:cubicBezTo>
                    <a:cubicBezTo>
                      <a:pt x="80" y="16"/>
                      <a:pt x="80" y="15"/>
                      <a:pt x="80" y="15"/>
                    </a:cubicBezTo>
                    <a:cubicBezTo>
                      <a:pt x="80" y="15"/>
                      <a:pt x="80" y="14"/>
                      <a:pt x="80" y="14"/>
                    </a:cubicBezTo>
                    <a:close/>
                    <a:moveTo>
                      <a:pt x="75" y="7"/>
                    </a:moveTo>
                    <a:cubicBezTo>
                      <a:pt x="73" y="8"/>
                      <a:pt x="72" y="10"/>
                      <a:pt x="71" y="13"/>
                    </a:cubicBezTo>
                    <a:cubicBezTo>
                      <a:pt x="72" y="12"/>
                      <a:pt x="73" y="11"/>
                      <a:pt x="75" y="11"/>
                    </a:cubicBezTo>
                    <a:cubicBezTo>
                      <a:pt x="76" y="10"/>
                      <a:pt x="77" y="10"/>
                      <a:pt x="78" y="9"/>
                    </a:cubicBezTo>
                    <a:cubicBezTo>
                      <a:pt x="77" y="8"/>
                      <a:pt x="76" y="7"/>
                      <a:pt x="75" y="7"/>
                    </a:cubicBezTo>
                    <a:close/>
                    <a:moveTo>
                      <a:pt x="59" y="4"/>
                    </a:moveTo>
                    <a:cubicBezTo>
                      <a:pt x="61" y="5"/>
                      <a:pt x="63" y="6"/>
                      <a:pt x="65" y="7"/>
                    </a:cubicBezTo>
                    <a:cubicBezTo>
                      <a:pt x="65" y="6"/>
                      <a:pt x="66" y="5"/>
                      <a:pt x="67" y="4"/>
                    </a:cubicBezTo>
                    <a:cubicBezTo>
                      <a:pt x="66" y="4"/>
                      <a:pt x="65" y="4"/>
                      <a:pt x="63" y="4"/>
                    </a:cubicBezTo>
                    <a:cubicBezTo>
                      <a:pt x="63" y="4"/>
                      <a:pt x="63" y="4"/>
                      <a:pt x="63" y="4"/>
                    </a:cubicBezTo>
                    <a:cubicBezTo>
                      <a:pt x="62" y="4"/>
                      <a:pt x="60" y="4"/>
                      <a:pt x="59" y="4"/>
                    </a:cubicBezTo>
                    <a:close/>
                    <a:moveTo>
                      <a:pt x="42" y="0"/>
                    </a:moveTo>
                    <a:cubicBezTo>
                      <a:pt x="39" y="1"/>
                      <a:pt x="35" y="1"/>
                      <a:pt x="32" y="3"/>
                    </a:cubicBezTo>
                    <a:cubicBezTo>
                      <a:pt x="27" y="4"/>
                      <a:pt x="24" y="6"/>
                      <a:pt x="21" y="6"/>
                    </a:cubicBezTo>
                    <a:cubicBezTo>
                      <a:pt x="19" y="6"/>
                      <a:pt x="17" y="5"/>
                      <a:pt x="14" y="2"/>
                    </a:cubicBezTo>
                    <a:cubicBezTo>
                      <a:pt x="12" y="1"/>
                      <a:pt x="10" y="0"/>
                      <a:pt x="8" y="0"/>
                    </a:cubicBezTo>
                    <a:cubicBezTo>
                      <a:pt x="4" y="0"/>
                      <a:pt x="0" y="4"/>
                      <a:pt x="0" y="4"/>
                    </a:cubicBezTo>
                    <a:cubicBezTo>
                      <a:pt x="2" y="4"/>
                      <a:pt x="4" y="5"/>
                      <a:pt x="6" y="6"/>
                    </a:cubicBezTo>
                    <a:cubicBezTo>
                      <a:pt x="6" y="6"/>
                      <a:pt x="7" y="6"/>
                      <a:pt x="7" y="6"/>
                    </a:cubicBezTo>
                    <a:cubicBezTo>
                      <a:pt x="9" y="6"/>
                      <a:pt x="10" y="6"/>
                      <a:pt x="12" y="8"/>
                    </a:cubicBezTo>
                    <a:cubicBezTo>
                      <a:pt x="15" y="11"/>
                      <a:pt x="18" y="12"/>
                      <a:pt x="20" y="12"/>
                    </a:cubicBezTo>
                    <a:cubicBezTo>
                      <a:pt x="26" y="12"/>
                      <a:pt x="30" y="4"/>
                      <a:pt x="46" y="3"/>
                    </a:cubicBezTo>
                    <a:cubicBezTo>
                      <a:pt x="47" y="3"/>
                      <a:pt x="48" y="3"/>
                      <a:pt x="49" y="3"/>
                    </a:cubicBezTo>
                    <a:cubicBezTo>
                      <a:pt x="47" y="2"/>
                      <a:pt x="45" y="1"/>
                      <a:pt x="4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1" name="Freeform 6666">
                <a:extLst>
                  <a:ext uri="{FF2B5EF4-FFF2-40B4-BE49-F238E27FC236}">
                    <a16:creationId xmlns:a16="http://schemas.microsoft.com/office/drawing/2014/main" id="{4A67D602-ADD8-4B9A-91AD-7C4833685926}"/>
                  </a:ext>
                </a:extLst>
              </p:cNvPr>
              <p:cNvSpPr>
                <a:spLocks/>
              </p:cNvSpPr>
              <p:nvPr/>
            </p:nvSpPr>
            <p:spPr bwMode="auto">
              <a:xfrm>
                <a:off x="6392863" y="3117850"/>
                <a:ext cx="9525" cy="20638"/>
              </a:xfrm>
              <a:custGeom>
                <a:avLst/>
                <a:gdLst>
                  <a:gd name="T0" fmla="*/ 2 w 8"/>
                  <a:gd name="T1" fmla="*/ 0 h 17"/>
                  <a:gd name="T2" fmla="*/ 0 w 8"/>
                  <a:gd name="T3" fmla="*/ 1 h 17"/>
                  <a:gd name="T4" fmla="*/ 0 w 8"/>
                  <a:gd name="T5" fmla="*/ 1 h 17"/>
                  <a:gd name="T6" fmla="*/ 1 w 8"/>
                  <a:gd name="T7" fmla="*/ 15 h 17"/>
                  <a:gd name="T8" fmla="*/ 4 w 8"/>
                  <a:gd name="T9" fmla="*/ 17 h 17"/>
                  <a:gd name="T10" fmla="*/ 7 w 8"/>
                  <a:gd name="T11" fmla="*/ 16 h 17"/>
                  <a:gd name="T12" fmla="*/ 8 w 8"/>
                  <a:gd name="T13" fmla="*/ 3 h 17"/>
                  <a:gd name="T14" fmla="*/ 2 w 8"/>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7">
                    <a:moveTo>
                      <a:pt x="2" y="0"/>
                    </a:moveTo>
                    <a:cubicBezTo>
                      <a:pt x="1" y="0"/>
                      <a:pt x="1" y="1"/>
                      <a:pt x="0" y="1"/>
                    </a:cubicBezTo>
                    <a:cubicBezTo>
                      <a:pt x="0" y="1"/>
                      <a:pt x="0" y="1"/>
                      <a:pt x="0" y="1"/>
                    </a:cubicBezTo>
                    <a:cubicBezTo>
                      <a:pt x="1" y="6"/>
                      <a:pt x="1" y="10"/>
                      <a:pt x="1" y="15"/>
                    </a:cubicBezTo>
                    <a:cubicBezTo>
                      <a:pt x="2" y="15"/>
                      <a:pt x="3" y="16"/>
                      <a:pt x="4" y="17"/>
                    </a:cubicBezTo>
                    <a:cubicBezTo>
                      <a:pt x="5" y="16"/>
                      <a:pt x="6" y="16"/>
                      <a:pt x="7" y="16"/>
                    </a:cubicBezTo>
                    <a:cubicBezTo>
                      <a:pt x="8" y="12"/>
                      <a:pt x="8" y="8"/>
                      <a:pt x="8" y="3"/>
                    </a:cubicBezTo>
                    <a:cubicBezTo>
                      <a:pt x="6" y="2"/>
                      <a:pt x="4" y="1"/>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2" name="Freeform 6667">
                <a:extLst>
                  <a:ext uri="{FF2B5EF4-FFF2-40B4-BE49-F238E27FC236}">
                    <a16:creationId xmlns:a16="http://schemas.microsoft.com/office/drawing/2014/main" id="{7BAE9CD5-FB13-4FFA-84C5-F2B4402814C2}"/>
                  </a:ext>
                </a:extLst>
              </p:cNvPr>
              <p:cNvSpPr>
                <a:spLocks/>
              </p:cNvSpPr>
              <p:nvPr/>
            </p:nvSpPr>
            <p:spPr bwMode="auto">
              <a:xfrm>
                <a:off x="6388101" y="3149600"/>
                <a:ext cx="7938" cy="17463"/>
              </a:xfrm>
              <a:custGeom>
                <a:avLst/>
                <a:gdLst>
                  <a:gd name="T0" fmla="*/ 3 w 6"/>
                  <a:gd name="T1" fmla="*/ 0 h 14"/>
                  <a:gd name="T2" fmla="*/ 1 w 6"/>
                  <a:gd name="T3" fmla="*/ 10 h 14"/>
                  <a:gd name="T4" fmla="*/ 0 w 6"/>
                  <a:gd name="T5" fmla="*/ 14 h 14"/>
                  <a:gd name="T6" fmla="*/ 3 w 6"/>
                  <a:gd name="T7" fmla="*/ 13 h 14"/>
                  <a:gd name="T8" fmla="*/ 6 w 6"/>
                  <a:gd name="T9" fmla="*/ 2 h 14"/>
                  <a:gd name="T10" fmla="*/ 3 w 6"/>
                  <a:gd name="T11" fmla="*/ 0 h 14"/>
                </a:gdLst>
                <a:ahLst/>
                <a:cxnLst>
                  <a:cxn ang="0">
                    <a:pos x="T0" y="T1"/>
                  </a:cxn>
                  <a:cxn ang="0">
                    <a:pos x="T2" y="T3"/>
                  </a:cxn>
                  <a:cxn ang="0">
                    <a:pos x="T4" y="T5"/>
                  </a:cxn>
                  <a:cxn ang="0">
                    <a:pos x="T6" y="T7"/>
                  </a:cxn>
                  <a:cxn ang="0">
                    <a:pos x="T8" y="T9"/>
                  </a:cxn>
                  <a:cxn ang="0">
                    <a:pos x="T10" y="T11"/>
                  </a:cxn>
                </a:cxnLst>
                <a:rect l="0" t="0" r="r" b="b"/>
                <a:pathLst>
                  <a:path w="6" h="14">
                    <a:moveTo>
                      <a:pt x="3" y="0"/>
                    </a:moveTo>
                    <a:cubicBezTo>
                      <a:pt x="3" y="3"/>
                      <a:pt x="2" y="6"/>
                      <a:pt x="1" y="10"/>
                    </a:cubicBezTo>
                    <a:cubicBezTo>
                      <a:pt x="0" y="11"/>
                      <a:pt x="0" y="13"/>
                      <a:pt x="0" y="14"/>
                    </a:cubicBezTo>
                    <a:cubicBezTo>
                      <a:pt x="1" y="14"/>
                      <a:pt x="2" y="14"/>
                      <a:pt x="3" y="13"/>
                    </a:cubicBezTo>
                    <a:cubicBezTo>
                      <a:pt x="4" y="9"/>
                      <a:pt x="5" y="5"/>
                      <a:pt x="6" y="2"/>
                    </a:cubicBezTo>
                    <a:cubicBezTo>
                      <a:pt x="5" y="1"/>
                      <a:pt x="4" y="1"/>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3" name="Freeform 6668">
                <a:extLst>
                  <a:ext uri="{FF2B5EF4-FFF2-40B4-BE49-F238E27FC236}">
                    <a16:creationId xmlns:a16="http://schemas.microsoft.com/office/drawing/2014/main" id="{A2D2A9AA-B5F6-4F2C-97EA-E382D787D5C1}"/>
                  </a:ext>
                </a:extLst>
              </p:cNvPr>
              <p:cNvSpPr>
                <a:spLocks noEditPoints="1"/>
              </p:cNvSpPr>
              <p:nvPr/>
            </p:nvSpPr>
            <p:spPr bwMode="auto">
              <a:xfrm>
                <a:off x="6346826" y="3179763"/>
                <a:ext cx="46038" cy="41275"/>
              </a:xfrm>
              <a:custGeom>
                <a:avLst/>
                <a:gdLst>
                  <a:gd name="T0" fmla="*/ 14 w 39"/>
                  <a:gd name="T1" fmla="*/ 30 h 35"/>
                  <a:gd name="T2" fmla="*/ 14 w 39"/>
                  <a:gd name="T3" fmla="*/ 30 h 35"/>
                  <a:gd name="T4" fmla="*/ 14 w 39"/>
                  <a:gd name="T5" fmla="*/ 31 h 35"/>
                  <a:gd name="T6" fmla="*/ 14 w 39"/>
                  <a:gd name="T7" fmla="*/ 30 h 35"/>
                  <a:gd name="T8" fmla="*/ 28 w 39"/>
                  <a:gd name="T9" fmla="*/ 20 h 35"/>
                  <a:gd name="T10" fmla="*/ 19 w 39"/>
                  <a:gd name="T11" fmla="*/ 24 h 35"/>
                  <a:gd name="T12" fmla="*/ 27 w 39"/>
                  <a:gd name="T13" fmla="*/ 34 h 35"/>
                  <a:gd name="T14" fmla="*/ 30 w 39"/>
                  <a:gd name="T15" fmla="*/ 35 h 35"/>
                  <a:gd name="T16" fmla="*/ 37 w 39"/>
                  <a:gd name="T17" fmla="*/ 26 h 35"/>
                  <a:gd name="T18" fmla="*/ 31 w 39"/>
                  <a:gd name="T19" fmla="*/ 22 h 35"/>
                  <a:gd name="T20" fmla="*/ 28 w 39"/>
                  <a:gd name="T21" fmla="*/ 20 h 35"/>
                  <a:gd name="T22" fmla="*/ 39 w 39"/>
                  <a:gd name="T23" fmla="*/ 16 h 35"/>
                  <a:gd name="T24" fmla="*/ 37 w 39"/>
                  <a:gd name="T25" fmla="*/ 16 h 35"/>
                  <a:gd name="T26" fmla="*/ 39 w 39"/>
                  <a:gd name="T27" fmla="*/ 17 h 35"/>
                  <a:gd name="T28" fmla="*/ 39 w 39"/>
                  <a:gd name="T29" fmla="*/ 16 h 35"/>
                  <a:gd name="T30" fmla="*/ 35 w 39"/>
                  <a:gd name="T31" fmla="*/ 4 h 35"/>
                  <a:gd name="T32" fmla="*/ 35 w 39"/>
                  <a:gd name="T33" fmla="*/ 7 h 35"/>
                  <a:gd name="T34" fmla="*/ 33 w 39"/>
                  <a:gd name="T35" fmla="*/ 13 h 35"/>
                  <a:gd name="T36" fmla="*/ 39 w 39"/>
                  <a:gd name="T37" fmla="*/ 11 h 35"/>
                  <a:gd name="T38" fmla="*/ 39 w 39"/>
                  <a:gd name="T39" fmla="*/ 6 h 35"/>
                  <a:gd name="T40" fmla="*/ 35 w 39"/>
                  <a:gd name="T41" fmla="*/ 4 h 35"/>
                  <a:gd name="T42" fmla="*/ 0 w 39"/>
                  <a:gd name="T43" fmla="*/ 0 h 35"/>
                  <a:gd name="T44" fmla="*/ 11 w 39"/>
                  <a:gd name="T45" fmla="*/ 26 h 35"/>
                  <a:gd name="T46" fmla="*/ 11 w 39"/>
                  <a:gd name="T47" fmla="*/ 25 h 35"/>
                  <a:gd name="T48" fmla="*/ 0 w 39"/>
                  <a:gd name="T4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14" y="30"/>
                    </a:moveTo>
                    <a:cubicBezTo>
                      <a:pt x="14" y="30"/>
                      <a:pt x="14" y="30"/>
                      <a:pt x="14" y="30"/>
                    </a:cubicBezTo>
                    <a:cubicBezTo>
                      <a:pt x="14" y="31"/>
                      <a:pt x="14" y="31"/>
                      <a:pt x="14" y="31"/>
                    </a:cubicBezTo>
                    <a:lnTo>
                      <a:pt x="14" y="30"/>
                    </a:lnTo>
                    <a:close/>
                    <a:moveTo>
                      <a:pt x="28" y="20"/>
                    </a:moveTo>
                    <a:cubicBezTo>
                      <a:pt x="25" y="21"/>
                      <a:pt x="22" y="22"/>
                      <a:pt x="19" y="24"/>
                    </a:cubicBezTo>
                    <a:cubicBezTo>
                      <a:pt x="21" y="27"/>
                      <a:pt x="24" y="31"/>
                      <a:pt x="27" y="34"/>
                    </a:cubicBezTo>
                    <a:cubicBezTo>
                      <a:pt x="28" y="34"/>
                      <a:pt x="29" y="35"/>
                      <a:pt x="30" y="35"/>
                    </a:cubicBezTo>
                    <a:cubicBezTo>
                      <a:pt x="33" y="33"/>
                      <a:pt x="35" y="30"/>
                      <a:pt x="37" y="26"/>
                    </a:cubicBezTo>
                    <a:cubicBezTo>
                      <a:pt x="35" y="25"/>
                      <a:pt x="33" y="24"/>
                      <a:pt x="31" y="22"/>
                    </a:cubicBezTo>
                    <a:cubicBezTo>
                      <a:pt x="30" y="21"/>
                      <a:pt x="29" y="21"/>
                      <a:pt x="28" y="20"/>
                    </a:cubicBezTo>
                    <a:close/>
                    <a:moveTo>
                      <a:pt x="39" y="16"/>
                    </a:moveTo>
                    <a:cubicBezTo>
                      <a:pt x="38" y="16"/>
                      <a:pt x="38" y="16"/>
                      <a:pt x="37" y="16"/>
                    </a:cubicBezTo>
                    <a:cubicBezTo>
                      <a:pt x="38" y="16"/>
                      <a:pt x="38" y="17"/>
                      <a:pt x="39" y="17"/>
                    </a:cubicBezTo>
                    <a:cubicBezTo>
                      <a:pt x="39" y="16"/>
                      <a:pt x="39" y="16"/>
                      <a:pt x="39" y="16"/>
                    </a:cubicBezTo>
                    <a:close/>
                    <a:moveTo>
                      <a:pt x="35" y="4"/>
                    </a:moveTo>
                    <a:cubicBezTo>
                      <a:pt x="35" y="5"/>
                      <a:pt x="35" y="6"/>
                      <a:pt x="35" y="7"/>
                    </a:cubicBezTo>
                    <a:cubicBezTo>
                      <a:pt x="35" y="9"/>
                      <a:pt x="34" y="11"/>
                      <a:pt x="33" y="13"/>
                    </a:cubicBezTo>
                    <a:cubicBezTo>
                      <a:pt x="35" y="12"/>
                      <a:pt x="37" y="11"/>
                      <a:pt x="39" y="11"/>
                    </a:cubicBezTo>
                    <a:cubicBezTo>
                      <a:pt x="39" y="9"/>
                      <a:pt x="39" y="8"/>
                      <a:pt x="39" y="6"/>
                    </a:cubicBezTo>
                    <a:cubicBezTo>
                      <a:pt x="37" y="5"/>
                      <a:pt x="36" y="5"/>
                      <a:pt x="35" y="4"/>
                    </a:cubicBezTo>
                    <a:close/>
                    <a:moveTo>
                      <a:pt x="0" y="0"/>
                    </a:moveTo>
                    <a:cubicBezTo>
                      <a:pt x="3" y="10"/>
                      <a:pt x="7" y="20"/>
                      <a:pt x="11" y="26"/>
                    </a:cubicBezTo>
                    <a:cubicBezTo>
                      <a:pt x="11" y="26"/>
                      <a:pt x="11" y="25"/>
                      <a:pt x="11" y="25"/>
                    </a:cubicBezTo>
                    <a:cubicBezTo>
                      <a:pt x="7" y="19"/>
                      <a:pt x="3" y="10"/>
                      <a:pt x="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4" name="Freeform 6669">
                <a:extLst>
                  <a:ext uri="{FF2B5EF4-FFF2-40B4-BE49-F238E27FC236}">
                    <a16:creationId xmlns:a16="http://schemas.microsoft.com/office/drawing/2014/main" id="{DD237812-96E1-4D3B-B56F-F4FDBFF85A59}"/>
                  </a:ext>
                </a:extLst>
              </p:cNvPr>
              <p:cNvSpPr>
                <a:spLocks noEditPoints="1"/>
              </p:cNvSpPr>
              <p:nvPr/>
            </p:nvSpPr>
            <p:spPr bwMode="auto">
              <a:xfrm>
                <a:off x="6321426" y="3049588"/>
                <a:ext cx="90488" cy="173038"/>
              </a:xfrm>
              <a:custGeom>
                <a:avLst/>
                <a:gdLst>
                  <a:gd name="T0" fmla="*/ 35 w 75"/>
                  <a:gd name="T1" fmla="*/ 140 h 145"/>
                  <a:gd name="T2" fmla="*/ 35 w 75"/>
                  <a:gd name="T3" fmla="*/ 140 h 145"/>
                  <a:gd name="T4" fmla="*/ 58 w 75"/>
                  <a:gd name="T5" fmla="*/ 135 h 145"/>
                  <a:gd name="T6" fmla="*/ 51 w 75"/>
                  <a:gd name="T7" fmla="*/ 145 h 145"/>
                  <a:gd name="T8" fmla="*/ 60 w 75"/>
                  <a:gd name="T9" fmla="*/ 125 h 145"/>
                  <a:gd name="T10" fmla="*/ 60 w 75"/>
                  <a:gd name="T11" fmla="*/ 126 h 145"/>
                  <a:gd name="T12" fmla="*/ 60 w 75"/>
                  <a:gd name="T13" fmla="*/ 125 h 145"/>
                  <a:gd name="T14" fmla="*/ 60 w 75"/>
                  <a:gd name="T15" fmla="*/ 120 h 145"/>
                  <a:gd name="T16" fmla="*/ 60 w 75"/>
                  <a:gd name="T17" fmla="*/ 115 h 145"/>
                  <a:gd name="T18" fmla="*/ 59 w 75"/>
                  <a:gd name="T19" fmla="*/ 97 h 145"/>
                  <a:gd name="T20" fmla="*/ 63 w 75"/>
                  <a:gd name="T21" fmla="*/ 86 h 145"/>
                  <a:gd name="T22" fmla="*/ 67 w 75"/>
                  <a:gd name="T23" fmla="*/ 60 h 145"/>
                  <a:gd name="T24" fmla="*/ 67 w 75"/>
                  <a:gd name="T25" fmla="*/ 72 h 145"/>
                  <a:gd name="T26" fmla="*/ 67 w 75"/>
                  <a:gd name="T27" fmla="*/ 60 h 145"/>
                  <a:gd name="T28" fmla="*/ 9 w 75"/>
                  <a:gd name="T29" fmla="*/ 44 h 145"/>
                  <a:gd name="T30" fmla="*/ 32 w 75"/>
                  <a:gd name="T31" fmla="*/ 136 h 145"/>
                  <a:gd name="T32" fmla="*/ 21 w 75"/>
                  <a:gd name="T33" fmla="*/ 109 h 145"/>
                  <a:gd name="T34" fmla="*/ 10 w 75"/>
                  <a:gd name="T35" fmla="*/ 44 h 145"/>
                  <a:gd name="T36" fmla="*/ 70 w 75"/>
                  <a:gd name="T37" fmla="*/ 38 h 145"/>
                  <a:gd name="T38" fmla="*/ 68 w 75"/>
                  <a:gd name="T39" fmla="*/ 48 h 145"/>
                  <a:gd name="T40" fmla="*/ 75 w 75"/>
                  <a:gd name="T41" fmla="*/ 18 h 145"/>
                  <a:gd name="T42" fmla="*/ 75 w 75"/>
                  <a:gd name="T43" fmla="*/ 19 h 145"/>
                  <a:gd name="T44" fmla="*/ 74 w 75"/>
                  <a:gd name="T45" fmla="*/ 26 h 145"/>
                  <a:gd name="T46" fmla="*/ 75 w 75"/>
                  <a:gd name="T47" fmla="*/ 21 h 145"/>
                  <a:gd name="T48" fmla="*/ 71 w 75"/>
                  <a:gd name="T49" fmla="*/ 10 h 145"/>
                  <a:gd name="T50" fmla="*/ 73 w 75"/>
                  <a:gd name="T51" fmla="*/ 13 h 145"/>
                  <a:gd name="T52" fmla="*/ 71 w 75"/>
                  <a:gd name="T53" fmla="*/ 10 h 145"/>
                  <a:gd name="T54" fmla="*/ 0 w 75"/>
                  <a:gd name="T55" fmla="*/ 0 h 145"/>
                  <a:gd name="T56" fmla="*/ 16 w 75"/>
                  <a:gd name="T57" fmla="*/ 6 h 145"/>
                  <a:gd name="T58" fmla="*/ 33 w 75"/>
                  <a:gd name="T59" fmla="*/ 2 h 145"/>
                  <a:gd name="T60" fmla="*/ 31 w 75"/>
                  <a:gd name="T61" fmla="*/ 3 h 145"/>
                  <a:gd name="T62" fmla="*/ 5 w 75"/>
                  <a:gd name="T63" fmla="*/ 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145">
                    <a:moveTo>
                      <a:pt x="35" y="139"/>
                    </a:moveTo>
                    <a:cubicBezTo>
                      <a:pt x="35" y="140"/>
                      <a:pt x="35" y="140"/>
                      <a:pt x="35" y="140"/>
                    </a:cubicBezTo>
                    <a:cubicBezTo>
                      <a:pt x="36" y="141"/>
                      <a:pt x="36" y="142"/>
                      <a:pt x="37" y="143"/>
                    </a:cubicBezTo>
                    <a:cubicBezTo>
                      <a:pt x="37" y="142"/>
                      <a:pt x="36" y="141"/>
                      <a:pt x="35" y="140"/>
                    </a:cubicBezTo>
                    <a:lnTo>
                      <a:pt x="35" y="139"/>
                    </a:lnTo>
                    <a:close/>
                    <a:moveTo>
                      <a:pt x="58" y="135"/>
                    </a:moveTo>
                    <a:cubicBezTo>
                      <a:pt x="56" y="139"/>
                      <a:pt x="54" y="142"/>
                      <a:pt x="51" y="144"/>
                    </a:cubicBezTo>
                    <a:cubicBezTo>
                      <a:pt x="51" y="145"/>
                      <a:pt x="51" y="145"/>
                      <a:pt x="51" y="145"/>
                    </a:cubicBezTo>
                    <a:cubicBezTo>
                      <a:pt x="54" y="143"/>
                      <a:pt x="57" y="139"/>
                      <a:pt x="58" y="135"/>
                    </a:cubicBezTo>
                    <a:close/>
                    <a:moveTo>
                      <a:pt x="60" y="125"/>
                    </a:moveTo>
                    <a:cubicBezTo>
                      <a:pt x="60" y="125"/>
                      <a:pt x="60" y="125"/>
                      <a:pt x="60" y="125"/>
                    </a:cubicBezTo>
                    <a:cubicBezTo>
                      <a:pt x="60" y="125"/>
                      <a:pt x="60" y="125"/>
                      <a:pt x="60" y="126"/>
                    </a:cubicBezTo>
                    <a:cubicBezTo>
                      <a:pt x="60" y="126"/>
                      <a:pt x="60" y="126"/>
                      <a:pt x="60" y="126"/>
                    </a:cubicBezTo>
                    <a:cubicBezTo>
                      <a:pt x="60" y="126"/>
                      <a:pt x="60" y="125"/>
                      <a:pt x="60" y="125"/>
                    </a:cubicBezTo>
                    <a:close/>
                    <a:moveTo>
                      <a:pt x="60" y="115"/>
                    </a:moveTo>
                    <a:cubicBezTo>
                      <a:pt x="60" y="117"/>
                      <a:pt x="60" y="118"/>
                      <a:pt x="60" y="120"/>
                    </a:cubicBezTo>
                    <a:cubicBezTo>
                      <a:pt x="60" y="119"/>
                      <a:pt x="60" y="119"/>
                      <a:pt x="60" y="119"/>
                    </a:cubicBezTo>
                    <a:cubicBezTo>
                      <a:pt x="60" y="118"/>
                      <a:pt x="60" y="117"/>
                      <a:pt x="60" y="115"/>
                    </a:cubicBezTo>
                    <a:close/>
                    <a:moveTo>
                      <a:pt x="62" y="86"/>
                    </a:moveTo>
                    <a:cubicBezTo>
                      <a:pt x="61" y="89"/>
                      <a:pt x="60" y="93"/>
                      <a:pt x="59" y="97"/>
                    </a:cubicBezTo>
                    <a:cubicBezTo>
                      <a:pt x="60" y="97"/>
                      <a:pt x="60" y="97"/>
                      <a:pt x="60" y="97"/>
                    </a:cubicBezTo>
                    <a:cubicBezTo>
                      <a:pt x="60" y="93"/>
                      <a:pt x="61" y="89"/>
                      <a:pt x="63" y="86"/>
                    </a:cubicBezTo>
                    <a:lnTo>
                      <a:pt x="62" y="86"/>
                    </a:lnTo>
                    <a:close/>
                    <a:moveTo>
                      <a:pt x="67" y="60"/>
                    </a:moveTo>
                    <a:cubicBezTo>
                      <a:pt x="67" y="65"/>
                      <a:pt x="67" y="69"/>
                      <a:pt x="66" y="73"/>
                    </a:cubicBezTo>
                    <a:cubicBezTo>
                      <a:pt x="67" y="72"/>
                      <a:pt x="67" y="72"/>
                      <a:pt x="67" y="72"/>
                    </a:cubicBezTo>
                    <a:cubicBezTo>
                      <a:pt x="67" y="69"/>
                      <a:pt x="68" y="65"/>
                      <a:pt x="68" y="61"/>
                    </a:cubicBezTo>
                    <a:lnTo>
                      <a:pt x="67" y="60"/>
                    </a:lnTo>
                    <a:close/>
                    <a:moveTo>
                      <a:pt x="9" y="43"/>
                    </a:moveTo>
                    <a:cubicBezTo>
                      <a:pt x="9" y="44"/>
                      <a:pt x="9" y="44"/>
                      <a:pt x="9" y="44"/>
                    </a:cubicBezTo>
                    <a:cubicBezTo>
                      <a:pt x="13" y="51"/>
                      <a:pt x="16" y="63"/>
                      <a:pt x="17" y="84"/>
                    </a:cubicBezTo>
                    <a:cubicBezTo>
                      <a:pt x="18" y="105"/>
                      <a:pt x="24" y="125"/>
                      <a:pt x="32" y="136"/>
                    </a:cubicBezTo>
                    <a:cubicBezTo>
                      <a:pt x="32" y="135"/>
                      <a:pt x="32" y="135"/>
                      <a:pt x="32" y="135"/>
                    </a:cubicBezTo>
                    <a:cubicBezTo>
                      <a:pt x="28" y="129"/>
                      <a:pt x="24" y="119"/>
                      <a:pt x="21" y="109"/>
                    </a:cubicBezTo>
                    <a:cubicBezTo>
                      <a:pt x="19" y="101"/>
                      <a:pt x="17" y="92"/>
                      <a:pt x="17" y="82"/>
                    </a:cubicBezTo>
                    <a:cubicBezTo>
                      <a:pt x="16" y="62"/>
                      <a:pt x="14" y="51"/>
                      <a:pt x="10" y="44"/>
                    </a:cubicBezTo>
                    <a:lnTo>
                      <a:pt x="9" y="43"/>
                    </a:lnTo>
                    <a:close/>
                    <a:moveTo>
                      <a:pt x="70" y="38"/>
                    </a:moveTo>
                    <a:cubicBezTo>
                      <a:pt x="69" y="41"/>
                      <a:pt x="68" y="44"/>
                      <a:pt x="68" y="48"/>
                    </a:cubicBezTo>
                    <a:cubicBezTo>
                      <a:pt x="68" y="48"/>
                      <a:pt x="68" y="48"/>
                      <a:pt x="68" y="48"/>
                    </a:cubicBezTo>
                    <a:cubicBezTo>
                      <a:pt x="69" y="44"/>
                      <a:pt x="69" y="41"/>
                      <a:pt x="70" y="38"/>
                    </a:cubicBezTo>
                    <a:close/>
                    <a:moveTo>
                      <a:pt x="75" y="18"/>
                    </a:moveTo>
                    <a:cubicBezTo>
                      <a:pt x="75" y="18"/>
                      <a:pt x="75" y="18"/>
                      <a:pt x="75" y="18"/>
                    </a:cubicBezTo>
                    <a:cubicBezTo>
                      <a:pt x="75" y="18"/>
                      <a:pt x="75" y="19"/>
                      <a:pt x="75" y="19"/>
                    </a:cubicBezTo>
                    <a:cubicBezTo>
                      <a:pt x="75" y="19"/>
                      <a:pt x="75" y="20"/>
                      <a:pt x="75" y="20"/>
                    </a:cubicBezTo>
                    <a:cubicBezTo>
                      <a:pt x="74" y="23"/>
                      <a:pt x="74" y="24"/>
                      <a:pt x="74" y="26"/>
                    </a:cubicBezTo>
                    <a:cubicBezTo>
                      <a:pt x="74" y="26"/>
                      <a:pt x="74" y="26"/>
                      <a:pt x="74" y="26"/>
                    </a:cubicBezTo>
                    <a:cubicBezTo>
                      <a:pt x="75" y="24"/>
                      <a:pt x="75" y="22"/>
                      <a:pt x="75" y="21"/>
                    </a:cubicBezTo>
                    <a:cubicBezTo>
                      <a:pt x="75" y="20"/>
                      <a:pt x="75" y="19"/>
                      <a:pt x="75" y="18"/>
                    </a:cubicBezTo>
                    <a:close/>
                    <a:moveTo>
                      <a:pt x="71" y="10"/>
                    </a:moveTo>
                    <a:cubicBezTo>
                      <a:pt x="70" y="11"/>
                      <a:pt x="70" y="11"/>
                      <a:pt x="70" y="11"/>
                    </a:cubicBezTo>
                    <a:cubicBezTo>
                      <a:pt x="71" y="11"/>
                      <a:pt x="72" y="12"/>
                      <a:pt x="73" y="13"/>
                    </a:cubicBezTo>
                    <a:cubicBezTo>
                      <a:pt x="73" y="13"/>
                      <a:pt x="73" y="13"/>
                      <a:pt x="73" y="13"/>
                    </a:cubicBezTo>
                    <a:cubicBezTo>
                      <a:pt x="73" y="12"/>
                      <a:pt x="72" y="11"/>
                      <a:pt x="71" y="10"/>
                    </a:cubicBezTo>
                    <a:close/>
                    <a:moveTo>
                      <a:pt x="1" y="0"/>
                    </a:moveTo>
                    <a:cubicBezTo>
                      <a:pt x="0" y="0"/>
                      <a:pt x="0" y="0"/>
                      <a:pt x="0" y="0"/>
                    </a:cubicBezTo>
                    <a:cubicBezTo>
                      <a:pt x="2" y="0"/>
                      <a:pt x="4" y="1"/>
                      <a:pt x="6" y="3"/>
                    </a:cubicBezTo>
                    <a:cubicBezTo>
                      <a:pt x="9" y="5"/>
                      <a:pt x="12" y="6"/>
                      <a:pt x="16" y="6"/>
                    </a:cubicBezTo>
                    <a:cubicBezTo>
                      <a:pt x="21" y="6"/>
                      <a:pt x="26" y="5"/>
                      <a:pt x="31" y="3"/>
                    </a:cubicBezTo>
                    <a:cubicBezTo>
                      <a:pt x="31" y="3"/>
                      <a:pt x="32" y="2"/>
                      <a:pt x="33" y="2"/>
                    </a:cubicBezTo>
                    <a:cubicBezTo>
                      <a:pt x="33" y="2"/>
                      <a:pt x="33" y="2"/>
                      <a:pt x="33" y="2"/>
                    </a:cubicBezTo>
                    <a:cubicBezTo>
                      <a:pt x="32" y="2"/>
                      <a:pt x="32" y="2"/>
                      <a:pt x="31" y="3"/>
                    </a:cubicBezTo>
                    <a:cubicBezTo>
                      <a:pt x="27" y="4"/>
                      <a:pt x="21" y="6"/>
                      <a:pt x="16" y="6"/>
                    </a:cubicBezTo>
                    <a:cubicBezTo>
                      <a:pt x="12" y="6"/>
                      <a:pt x="8" y="5"/>
                      <a:pt x="5" y="2"/>
                    </a:cubicBezTo>
                    <a:cubicBezTo>
                      <a:pt x="4" y="1"/>
                      <a:pt x="2" y="0"/>
                      <a:pt x="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5" name="Freeform 6670">
                <a:extLst>
                  <a:ext uri="{FF2B5EF4-FFF2-40B4-BE49-F238E27FC236}">
                    <a16:creationId xmlns:a16="http://schemas.microsoft.com/office/drawing/2014/main" id="{0D7757D9-D5DD-4DA7-B12F-1B062D693717}"/>
                  </a:ext>
                </a:extLst>
              </p:cNvPr>
              <p:cNvSpPr>
                <a:spLocks noEditPoints="1"/>
              </p:cNvSpPr>
              <p:nvPr/>
            </p:nvSpPr>
            <p:spPr bwMode="auto">
              <a:xfrm>
                <a:off x="6311901" y="3049588"/>
                <a:ext cx="53975" cy="160338"/>
              </a:xfrm>
              <a:custGeom>
                <a:avLst/>
                <a:gdLst>
                  <a:gd name="T0" fmla="*/ 19 w 46"/>
                  <a:gd name="T1" fmla="*/ 41 h 134"/>
                  <a:gd name="T2" fmla="*/ 18 w 46"/>
                  <a:gd name="T3" fmla="*/ 43 h 134"/>
                  <a:gd name="T4" fmla="*/ 19 w 46"/>
                  <a:gd name="T5" fmla="*/ 44 h 134"/>
                  <a:gd name="T6" fmla="*/ 27 w 46"/>
                  <a:gd name="T7" fmla="*/ 84 h 134"/>
                  <a:gd name="T8" fmla="*/ 30 w 46"/>
                  <a:gd name="T9" fmla="*/ 109 h 134"/>
                  <a:gd name="T10" fmla="*/ 41 w 46"/>
                  <a:gd name="T11" fmla="*/ 134 h 134"/>
                  <a:gd name="T12" fmla="*/ 41 w 46"/>
                  <a:gd name="T13" fmla="*/ 134 h 134"/>
                  <a:gd name="T14" fmla="*/ 40 w 46"/>
                  <a:gd name="T15" fmla="*/ 128 h 134"/>
                  <a:gd name="T16" fmla="*/ 29 w 46"/>
                  <a:gd name="T17" fmla="*/ 85 h 134"/>
                  <a:gd name="T18" fmla="*/ 19 w 46"/>
                  <a:gd name="T19" fmla="*/ 41 h 134"/>
                  <a:gd name="T20" fmla="*/ 9 w 46"/>
                  <a:gd name="T21" fmla="*/ 0 h 134"/>
                  <a:gd name="T22" fmla="*/ 4 w 46"/>
                  <a:gd name="T23" fmla="*/ 3 h 134"/>
                  <a:gd name="T24" fmla="*/ 0 w 46"/>
                  <a:gd name="T25" fmla="*/ 8 h 134"/>
                  <a:gd name="T26" fmla="*/ 0 w 46"/>
                  <a:gd name="T27" fmla="*/ 8 h 134"/>
                  <a:gd name="T28" fmla="*/ 0 w 46"/>
                  <a:gd name="T29" fmla="*/ 8 h 134"/>
                  <a:gd name="T30" fmla="*/ 4 w 46"/>
                  <a:gd name="T31" fmla="*/ 8 h 134"/>
                  <a:gd name="T32" fmla="*/ 12 w 46"/>
                  <a:gd name="T33" fmla="*/ 4 h 134"/>
                  <a:gd name="T34" fmla="*/ 18 w 46"/>
                  <a:gd name="T35" fmla="*/ 6 h 134"/>
                  <a:gd name="T36" fmla="*/ 25 w 46"/>
                  <a:gd name="T37" fmla="*/ 10 h 134"/>
                  <a:gd name="T38" fmla="*/ 36 w 46"/>
                  <a:gd name="T39" fmla="*/ 7 h 134"/>
                  <a:gd name="T40" fmla="*/ 46 w 46"/>
                  <a:gd name="T41" fmla="*/ 4 h 134"/>
                  <a:gd name="T42" fmla="*/ 43 w 46"/>
                  <a:gd name="T43" fmla="*/ 3 h 134"/>
                  <a:gd name="T44" fmla="*/ 40 w 46"/>
                  <a:gd name="T45" fmla="*/ 3 h 134"/>
                  <a:gd name="T46" fmla="*/ 25 w 46"/>
                  <a:gd name="T47" fmla="*/ 7 h 134"/>
                  <a:gd name="T48" fmla="*/ 14 w 46"/>
                  <a:gd name="T49" fmla="*/ 3 h 134"/>
                  <a:gd name="T50" fmla="*/ 9 w 46"/>
                  <a:gd name="T51"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 h="134">
                    <a:moveTo>
                      <a:pt x="19" y="41"/>
                    </a:moveTo>
                    <a:cubicBezTo>
                      <a:pt x="19" y="42"/>
                      <a:pt x="19" y="42"/>
                      <a:pt x="18" y="43"/>
                    </a:cubicBezTo>
                    <a:cubicBezTo>
                      <a:pt x="19" y="44"/>
                      <a:pt x="19" y="44"/>
                      <a:pt x="19" y="44"/>
                    </a:cubicBezTo>
                    <a:cubicBezTo>
                      <a:pt x="23" y="51"/>
                      <a:pt x="26" y="63"/>
                      <a:pt x="27" y="84"/>
                    </a:cubicBezTo>
                    <a:cubicBezTo>
                      <a:pt x="27" y="93"/>
                      <a:pt x="28" y="101"/>
                      <a:pt x="30" y="109"/>
                    </a:cubicBezTo>
                    <a:cubicBezTo>
                      <a:pt x="33" y="119"/>
                      <a:pt x="37" y="128"/>
                      <a:pt x="41" y="134"/>
                    </a:cubicBezTo>
                    <a:cubicBezTo>
                      <a:pt x="41" y="134"/>
                      <a:pt x="41" y="134"/>
                      <a:pt x="41" y="134"/>
                    </a:cubicBezTo>
                    <a:cubicBezTo>
                      <a:pt x="41" y="132"/>
                      <a:pt x="40" y="130"/>
                      <a:pt x="40" y="128"/>
                    </a:cubicBezTo>
                    <a:cubicBezTo>
                      <a:pt x="34" y="117"/>
                      <a:pt x="30" y="102"/>
                      <a:pt x="29" y="85"/>
                    </a:cubicBezTo>
                    <a:cubicBezTo>
                      <a:pt x="28" y="60"/>
                      <a:pt x="24" y="48"/>
                      <a:pt x="19" y="41"/>
                    </a:cubicBezTo>
                    <a:close/>
                    <a:moveTo>
                      <a:pt x="9" y="0"/>
                    </a:moveTo>
                    <a:cubicBezTo>
                      <a:pt x="6" y="1"/>
                      <a:pt x="4" y="2"/>
                      <a:pt x="4" y="3"/>
                    </a:cubicBezTo>
                    <a:cubicBezTo>
                      <a:pt x="2" y="5"/>
                      <a:pt x="1" y="7"/>
                      <a:pt x="0" y="8"/>
                    </a:cubicBezTo>
                    <a:cubicBezTo>
                      <a:pt x="0" y="8"/>
                      <a:pt x="0" y="8"/>
                      <a:pt x="0" y="8"/>
                    </a:cubicBezTo>
                    <a:cubicBezTo>
                      <a:pt x="0" y="8"/>
                      <a:pt x="0" y="8"/>
                      <a:pt x="0" y="8"/>
                    </a:cubicBezTo>
                    <a:cubicBezTo>
                      <a:pt x="1" y="8"/>
                      <a:pt x="3" y="8"/>
                      <a:pt x="4" y="8"/>
                    </a:cubicBezTo>
                    <a:cubicBezTo>
                      <a:pt x="4" y="8"/>
                      <a:pt x="8" y="4"/>
                      <a:pt x="12" y="4"/>
                    </a:cubicBezTo>
                    <a:cubicBezTo>
                      <a:pt x="14" y="4"/>
                      <a:pt x="16" y="5"/>
                      <a:pt x="18" y="6"/>
                    </a:cubicBezTo>
                    <a:cubicBezTo>
                      <a:pt x="21" y="9"/>
                      <a:pt x="23" y="10"/>
                      <a:pt x="25" y="10"/>
                    </a:cubicBezTo>
                    <a:cubicBezTo>
                      <a:pt x="28" y="10"/>
                      <a:pt x="31" y="8"/>
                      <a:pt x="36" y="7"/>
                    </a:cubicBezTo>
                    <a:cubicBezTo>
                      <a:pt x="39" y="5"/>
                      <a:pt x="43" y="5"/>
                      <a:pt x="46" y="4"/>
                    </a:cubicBezTo>
                    <a:cubicBezTo>
                      <a:pt x="45" y="4"/>
                      <a:pt x="44" y="3"/>
                      <a:pt x="43" y="3"/>
                    </a:cubicBezTo>
                    <a:cubicBezTo>
                      <a:pt x="42" y="3"/>
                      <a:pt x="41" y="3"/>
                      <a:pt x="40" y="3"/>
                    </a:cubicBezTo>
                    <a:cubicBezTo>
                      <a:pt x="36" y="5"/>
                      <a:pt x="30" y="7"/>
                      <a:pt x="25" y="7"/>
                    </a:cubicBezTo>
                    <a:cubicBezTo>
                      <a:pt x="21" y="7"/>
                      <a:pt x="17" y="6"/>
                      <a:pt x="14" y="3"/>
                    </a:cubicBezTo>
                    <a:cubicBezTo>
                      <a:pt x="12" y="1"/>
                      <a:pt x="10" y="1"/>
                      <a:pt x="9" y="0"/>
                    </a:cubicBezTo>
                    <a:close/>
                  </a:path>
                </a:pathLst>
              </a:custGeom>
              <a:solidFill>
                <a:srgbClr val="BBBC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6" name="Freeform 6671">
                <a:extLst>
                  <a:ext uri="{FF2B5EF4-FFF2-40B4-BE49-F238E27FC236}">
                    <a16:creationId xmlns:a16="http://schemas.microsoft.com/office/drawing/2014/main" id="{D57FC1F1-C770-4686-9634-E0D6100D0F3C}"/>
                  </a:ext>
                </a:extLst>
              </p:cNvPr>
              <p:cNvSpPr>
                <a:spLocks noEditPoints="1"/>
              </p:cNvSpPr>
              <p:nvPr/>
            </p:nvSpPr>
            <p:spPr bwMode="auto">
              <a:xfrm>
                <a:off x="6321426" y="3049588"/>
                <a:ext cx="41275" cy="130175"/>
              </a:xfrm>
              <a:custGeom>
                <a:avLst/>
                <a:gdLst>
                  <a:gd name="T0" fmla="*/ 10 w 34"/>
                  <a:gd name="T1" fmla="*/ 44 h 109"/>
                  <a:gd name="T2" fmla="*/ 17 w 34"/>
                  <a:gd name="T3" fmla="*/ 82 h 109"/>
                  <a:gd name="T4" fmla="*/ 21 w 34"/>
                  <a:gd name="T5" fmla="*/ 109 h 109"/>
                  <a:gd name="T6" fmla="*/ 18 w 34"/>
                  <a:gd name="T7" fmla="*/ 84 h 109"/>
                  <a:gd name="T8" fmla="*/ 10 w 34"/>
                  <a:gd name="T9" fmla="*/ 44 h 109"/>
                  <a:gd name="T10" fmla="*/ 0 w 34"/>
                  <a:gd name="T11" fmla="*/ 0 h 109"/>
                  <a:gd name="T12" fmla="*/ 0 w 34"/>
                  <a:gd name="T13" fmla="*/ 0 h 109"/>
                  <a:gd name="T14" fmla="*/ 5 w 34"/>
                  <a:gd name="T15" fmla="*/ 3 h 109"/>
                  <a:gd name="T16" fmla="*/ 16 w 34"/>
                  <a:gd name="T17" fmla="*/ 7 h 109"/>
                  <a:gd name="T18" fmla="*/ 31 w 34"/>
                  <a:gd name="T19" fmla="*/ 3 h 109"/>
                  <a:gd name="T20" fmla="*/ 34 w 34"/>
                  <a:gd name="T21" fmla="*/ 3 h 109"/>
                  <a:gd name="T22" fmla="*/ 33 w 34"/>
                  <a:gd name="T23" fmla="*/ 2 h 109"/>
                  <a:gd name="T24" fmla="*/ 31 w 34"/>
                  <a:gd name="T25" fmla="*/ 3 h 109"/>
                  <a:gd name="T26" fmla="*/ 16 w 34"/>
                  <a:gd name="T27" fmla="*/ 6 h 109"/>
                  <a:gd name="T28" fmla="*/ 6 w 34"/>
                  <a:gd name="T29" fmla="*/ 3 h 109"/>
                  <a:gd name="T30" fmla="*/ 0 w 34"/>
                  <a:gd name="T3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109">
                    <a:moveTo>
                      <a:pt x="10" y="44"/>
                    </a:moveTo>
                    <a:cubicBezTo>
                      <a:pt x="14" y="51"/>
                      <a:pt x="16" y="62"/>
                      <a:pt x="17" y="82"/>
                    </a:cubicBezTo>
                    <a:cubicBezTo>
                      <a:pt x="17" y="92"/>
                      <a:pt x="19" y="101"/>
                      <a:pt x="21" y="109"/>
                    </a:cubicBezTo>
                    <a:cubicBezTo>
                      <a:pt x="19" y="101"/>
                      <a:pt x="18" y="93"/>
                      <a:pt x="18" y="84"/>
                    </a:cubicBezTo>
                    <a:cubicBezTo>
                      <a:pt x="17" y="63"/>
                      <a:pt x="14" y="51"/>
                      <a:pt x="10" y="44"/>
                    </a:cubicBezTo>
                    <a:close/>
                    <a:moveTo>
                      <a:pt x="0" y="0"/>
                    </a:moveTo>
                    <a:cubicBezTo>
                      <a:pt x="0" y="0"/>
                      <a:pt x="0" y="0"/>
                      <a:pt x="0" y="0"/>
                    </a:cubicBezTo>
                    <a:cubicBezTo>
                      <a:pt x="1" y="1"/>
                      <a:pt x="3" y="1"/>
                      <a:pt x="5" y="3"/>
                    </a:cubicBezTo>
                    <a:cubicBezTo>
                      <a:pt x="8" y="6"/>
                      <a:pt x="12" y="7"/>
                      <a:pt x="16" y="7"/>
                    </a:cubicBezTo>
                    <a:cubicBezTo>
                      <a:pt x="21" y="7"/>
                      <a:pt x="27" y="5"/>
                      <a:pt x="31" y="3"/>
                    </a:cubicBezTo>
                    <a:cubicBezTo>
                      <a:pt x="32" y="3"/>
                      <a:pt x="33" y="3"/>
                      <a:pt x="34" y="3"/>
                    </a:cubicBezTo>
                    <a:cubicBezTo>
                      <a:pt x="33" y="2"/>
                      <a:pt x="33" y="2"/>
                      <a:pt x="33" y="2"/>
                    </a:cubicBezTo>
                    <a:cubicBezTo>
                      <a:pt x="32" y="2"/>
                      <a:pt x="31" y="3"/>
                      <a:pt x="31" y="3"/>
                    </a:cubicBezTo>
                    <a:cubicBezTo>
                      <a:pt x="26" y="5"/>
                      <a:pt x="21" y="6"/>
                      <a:pt x="16" y="6"/>
                    </a:cubicBezTo>
                    <a:cubicBezTo>
                      <a:pt x="12" y="6"/>
                      <a:pt x="9" y="5"/>
                      <a:pt x="6" y="3"/>
                    </a:cubicBezTo>
                    <a:cubicBezTo>
                      <a:pt x="4" y="1"/>
                      <a:pt x="2" y="0"/>
                      <a:pt x="0" y="0"/>
                    </a:cubicBezTo>
                    <a:close/>
                  </a:path>
                </a:pathLst>
              </a:custGeom>
              <a:solidFill>
                <a:srgbClr val="8C8E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7" name="Freeform 6672">
                <a:extLst>
                  <a:ext uri="{FF2B5EF4-FFF2-40B4-BE49-F238E27FC236}">
                    <a16:creationId xmlns:a16="http://schemas.microsoft.com/office/drawing/2014/main" id="{58027546-CA8F-4E67-9C12-4C8002DC5CD4}"/>
                  </a:ext>
                </a:extLst>
              </p:cNvPr>
              <p:cNvSpPr>
                <a:spLocks/>
              </p:cNvSpPr>
              <p:nvPr/>
            </p:nvSpPr>
            <p:spPr bwMode="auto">
              <a:xfrm>
                <a:off x="6319838" y="3065463"/>
                <a:ext cx="52388" cy="130175"/>
              </a:xfrm>
              <a:custGeom>
                <a:avLst/>
                <a:gdLst>
                  <a:gd name="T0" fmla="*/ 3 w 44"/>
                  <a:gd name="T1" fmla="*/ 0 h 109"/>
                  <a:gd name="T2" fmla="*/ 8 w 44"/>
                  <a:gd name="T3" fmla="*/ 14 h 109"/>
                  <a:gd name="T4" fmla="*/ 32 w 44"/>
                  <a:gd name="T5" fmla="*/ 58 h 109"/>
                  <a:gd name="T6" fmla="*/ 44 w 44"/>
                  <a:gd name="T7" fmla="*/ 109 h 109"/>
                  <a:gd name="T8" fmla="*/ 34 w 44"/>
                  <a:gd name="T9" fmla="*/ 65 h 109"/>
                  <a:gd name="T10" fmla="*/ 11 w 44"/>
                  <a:gd name="T11" fmla="*/ 15 h 109"/>
                  <a:gd name="T12" fmla="*/ 3 w 44"/>
                  <a:gd name="T13" fmla="*/ 0 h 109"/>
                </a:gdLst>
                <a:ahLst/>
                <a:cxnLst>
                  <a:cxn ang="0">
                    <a:pos x="T0" y="T1"/>
                  </a:cxn>
                  <a:cxn ang="0">
                    <a:pos x="T2" y="T3"/>
                  </a:cxn>
                  <a:cxn ang="0">
                    <a:pos x="T4" y="T5"/>
                  </a:cxn>
                  <a:cxn ang="0">
                    <a:pos x="T6" y="T7"/>
                  </a:cxn>
                  <a:cxn ang="0">
                    <a:pos x="T8" y="T9"/>
                  </a:cxn>
                  <a:cxn ang="0">
                    <a:pos x="T10" y="T11"/>
                  </a:cxn>
                  <a:cxn ang="0">
                    <a:pos x="T12" y="T13"/>
                  </a:cxn>
                </a:cxnLst>
                <a:rect l="0" t="0" r="r" b="b"/>
                <a:pathLst>
                  <a:path w="44" h="109">
                    <a:moveTo>
                      <a:pt x="3" y="0"/>
                    </a:moveTo>
                    <a:cubicBezTo>
                      <a:pt x="3" y="0"/>
                      <a:pt x="0" y="7"/>
                      <a:pt x="8" y="14"/>
                    </a:cubicBezTo>
                    <a:cubicBezTo>
                      <a:pt x="17" y="22"/>
                      <a:pt x="27" y="30"/>
                      <a:pt x="32" y="58"/>
                    </a:cubicBezTo>
                    <a:cubicBezTo>
                      <a:pt x="36" y="86"/>
                      <a:pt x="35" y="90"/>
                      <a:pt x="44" y="109"/>
                    </a:cubicBezTo>
                    <a:cubicBezTo>
                      <a:pt x="44" y="109"/>
                      <a:pt x="37" y="94"/>
                      <a:pt x="34" y="65"/>
                    </a:cubicBezTo>
                    <a:cubicBezTo>
                      <a:pt x="31" y="41"/>
                      <a:pt x="23" y="25"/>
                      <a:pt x="11" y="15"/>
                    </a:cubicBezTo>
                    <a:cubicBezTo>
                      <a:pt x="11" y="15"/>
                      <a:pt x="3" y="14"/>
                      <a:pt x="3"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8" name="Freeform 6673">
                <a:extLst>
                  <a:ext uri="{FF2B5EF4-FFF2-40B4-BE49-F238E27FC236}">
                    <a16:creationId xmlns:a16="http://schemas.microsoft.com/office/drawing/2014/main" id="{247B54AA-C36C-4474-B8BC-30664A5A69F0}"/>
                  </a:ext>
                </a:extLst>
              </p:cNvPr>
              <p:cNvSpPr>
                <a:spLocks/>
              </p:cNvSpPr>
              <p:nvPr/>
            </p:nvSpPr>
            <p:spPr bwMode="auto">
              <a:xfrm>
                <a:off x="6327776" y="3060700"/>
                <a:ext cx="73025" cy="127000"/>
              </a:xfrm>
              <a:custGeom>
                <a:avLst/>
                <a:gdLst>
                  <a:gd name="T0" fmla="*/ 17 w 61"/>
                  <a:gd name="T1" fmla="*/ 24 h 107"/>
                  <a:gd name="T2" fmla="*/ 5 w 61"/>
                  <a:gd name="T3" fmla="*/ 10 h 107"/>
                  <a:gd name="T4" fmla="*/ 10 w 61"/>
                  <a:gd name="T5" fmla="*/ 10 h 107"/>
                  <a:gd name="T6" fmla="*/ 24 w 61"/>
                  <a:gd name="T7" fmla="*/ 9 h 107"/>
                  <a:gd name="T8" fmla="*/ 56 w 61"/>
                  <a:gd name="T9" fmla="*/ 13 h 107"/>
                  <a:gd name="T10" fmla="*/ 48 w 61"/>
                  <a:gd name="T11" fmla="*/ 42 h 107"/>
                  <a:gd name="T12" fmla="*/ 50 w 61"/>
                  <a:gd name="T13" fmla="*/ 72 h 107"/>
                  <a:gd name="T14" fmla="*/ 47 w 61"/>
                  <a:gd name="T15" fmla="*/ 97 h 107"/>
                  <a:gd name="T16" fmla="*/ 34 w 61"/>
                  <a:gd name="T17" fmla="*/ 76 h 107"/>
                  <a:gd name="T18" fmla="*/ 31 w 61"/>
                  <a:gd name="T19" fmla="*/ 39 h 107"/>
                  <a:gd name="T20" fmla="*/ 17 w 61"/>
                  <a:gd name="T21" fmla="*/ 2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07">
                    <a:moveTo>
                      <a:pt x="17" y="24"/>
                    </a:moveTo>
                    <a:cubicBezTo>
                      <a:pt x="17" y="24"/>
                      <a:pt x="0" y="15"/>
                      <a:pt x="5" y="10"/>
                    </a:cubicBezTo>
                    <a:cubicBezTo>
                      <a:pt x="8" y="7"/>
                      <a:pt x="8" y="8"/>
                      <a:pt x="10" y="10"/>
                    </a:cubicBezTo>
                    <a:cubicBezTo>
                      <a:pt x="11" y="11"/>
                      <a:pt x="15" y="12"/>
                      <a:pt x="24" y="9"/>
                    </a:cubicBezTo>
                    <a:cubicBezTo>
                      <a:pt x="43" y="5"/>
                      <a:pt x="50" y="0"/>
                      <a:pt x="56" y="13"/>
                    </a:cubicBezTo>
                    <a:cubicBezTo>
                      <a:pt x="61" y="27"/>
                      <a:pt x="46" y="32"/>
                      <a:pt x="48" y="42"/>
                    </a:cubicBezTo>
                    <a:cubicBezTo>
                      <a:pt x="50" y="52"/>
                      <a:pt x="54" y="60"/>
                      <a:pt x="50" y="72"/>
                    </a:cubicBezTo>
                    <a:cubicBezTo>
                      <a:pt x="46" y="84"/>
                      <a:pt x="47" y="88"/>
                      <a:pt x="47" y="97"/>
                    </a:cubicBezTo>
                    <a:cubicBezTo>
                      <a:pt x="48" y="107"/>
                      <a:pt x="28" y="103"/>
                      <a:pt x="34" y="76"/>
                    </a:cubicBezTo>
                    <a:cubicBezTo>
                      <a:pt x="40" y="48"/>
                      <a:pt x="33" y="45"/>
                      <a:pt x="31" y="39"/>
                    </a:cubicBezTo>
                    <a:cubicBezTo>
                      <a:pt x="29" y="33"/>
                      <a:pt x="21" y="29"/>
                      <a:pt x="17" y="2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9" name="Freeform 6674">
                <a:extLst>
                  <a:ext uri="{FF2B5EF4-FFF2-40B4-BE49-F238E27FC236}">
                    <a16:creationId xmlns:a16="http://schemas.microsoft.com/office/drawing/2014/main" id="{D4688CCD-4B82-4A85-AB28-42E2FA6512B8}"/>
                  </a:ext>
                </a:extLst>
              </p:cNvPr>
              <p:cNvSpPr>
                <a:spLocks/>
              </p:cNvSpPr>
              <p:nvPr/>
            </p:nvSpPr>
            <p:spPr bwMode="auto">
              <a:xfrm>
                <a:off x="6524626" y="3044825"/>
                <a:ext cx="109538" cy="184150"/>
              </a:xfrm>
              <a:custGeom>
                <a:avLst/>
                <a:gdLst>
                  <a:gd name="T0" fmla="*/ 87 w 93"/>
                  <a:gd name="T1" fmla="*/ 8 h 154"/>
                  <a:gd name="T2" fmla="*/ 73 w 93"/>
                  <a:gd name="T3" fmla="*/ 6 h 154"/>
                  <a:gd name="T4" fmla="*/ 47 w 93"/>
                  <a:gd name="T5" fmla="*/ 7 h 154"/>
                  <a:gd name="T6" fmla="*/ 3 w 93"/>
                  <a:gd name="T7" fmla="*/ 25 h 154"/>
                  <a:gd name="T8" fmla="*/ 10 w 93"/>
                  <a:gd name="T9" fmla="*/ 64 h 154"/>
                  <a:gd name="T10" fmla="*/ 18 w 93"/>
                  <a:gd name="T11" fmla="*/ 115 h 154"/>
                  <a:gd name="T12" fmla="*/ 31 w 93"/>
                  <a:gd name="T13" fmla="*/ 151 h 154"/>
                  <a:gd name="T14" fmla="*/ 61 w 93"/>
                  <a:gd name="T15" fmla="*/ 88 h 154"/>
                  <a:gd name="T16" fmla="*/ 79 w 93"/>
                  <a:gd name="T17" fmla="*/ 38 h 154"/>
                  <a:gd name="T18" fmla="*/ 87 w 93"/>
                  <a:gd name="T19" fmla="*/ 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154">
                    <a:moveTo>
                      <a:pt x="87" y="8"/>
                    </a:moveTo>
                    <a:cubicBezTo>
                      <a:pt x="87" y="8"/>
                      <a:pt x="80" y="0"/>
                      <a:pt x="73" y="6"/>
                    </a:cubicBezTo>
                    <a:cubicBezTo>
                      <a:pt x="66" y="12"/>
                      <a:pt x="55" y="10"/>
                      <a:pt x="47" y="7"/>
                    </a:cubicBezTo>
                    <a:cubicBezTo>
                      <a:pt x="39" y="3"/>
                      <a:pt x="0" y="8"/>
                      <a:pt x="3" y="25"/>
                    </a:cubicBezTo>
                    <a:cubicBezTo>
                      <a:pt x="5" y="41"/>
                      <a:pt x="10" y="41"/>
                      <a:pt x="10" y="64"/>
                    </a:cubicBezTo>
                    <a:cubicBezTo>
                      <a:pt x="10" y="86"/>
                      <a:pt x="21" y="93"/>
                      <a:pt x="18" y="115"/>
                    </a:cubicBezTo>
                    <a:cubicBezTo>
                      <a:pt x="15" y="136"/>
                      <a:pt x="22" y="148"/>
                      <a:pt x="31" y="151"/>
                    </a:cubicBezTo>
                    <a:cubicBezTo>
                      <a:pt x="41" y="154"/>
                      <a:pt x="60" y="125"/>
                      <a:pt x="61" y="88"/>
                    </a:cubicBezTo>
                    <a:cubicBezTo>
                      <a:pt x="62" y="51"/>
                      <a:pt x="70" y="44"/>
                      <a:pt x="79" y="38"/>
                    </a:cubicBezTo>
                    <a:cubicBezTo>
                      <a:pt x="88" y="31"/>
                      <a:pt x="93" y="18"/>
                      <a:pt x="87" y="8"/>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0" name="Freeform 6675">
                <a:extLst>
                  <a:ext uri="{FF2B5EF4-FFF2-40B4-BE49-F238E27FC236}">
                    <a16:creationId xmlns:a16="http://schemas.microsoft.com/office/drawing/2014/main" id="{E5420434-C739-4E70-B130-45E9AAFCF6BC}"/>
                  </a:ext>
                </a:extLst>
              </p:cNvPr>
              <p:cNvSpPr>
                <a:spLocks/>
              </p:cNvSpPr>
              <p:nvPr/>
            </p:nvSpPr>
            <p:spPr bwMode="auto">
              <a:xfrm>
                <a:off x="6535738" y="3055938"/>
                <a:ext cx="92075" cy="144463"/>
              </a:xfrm>
              <a:custGeom>
                <a:avLst/>
                <a:gdLst>
                  <a:gd name="T0" fmla="*/ 27 w 77"/>
                  <a:gd name="T1" fmla="*/ 2 h 121"/>
                  <a:gd name="T2" fmla="*/ 61 w 77"/>
                  <a:gd name="T3" fmla="*/ 7 h 121"/>
                  <a:gd name="T4" fmla="*/ 68 w 77"/>
                  <a:gd name="T5" fmla="*/ 21 h 121"/>
                  <a:gd name="T6" fmla="*/ 41 w 77"/>
                  <a:gd name="T7" fmla="*/ 76 h 121"/>
                  <a:gd name="T8" fmla="*/ 18 w 77"/>
                  <a:gd name="T9" fmla="*/ 119 h 121"/>
                  <a:gd name="T10" fmla="*/ 11 w 77"/>
                  <a:gd name="T11" fmla="*/ 89 h 121"/>
                  <a:gd name="T12" fmla="*/ 9 w 77"/>
                  <a:gd name="T13" fmla="*/ 53 h 121"/>
                  <a:gd name="T14" fmla="*/ 4 w 77"/>
                  <a:gd name="T15" fmla="*/ 29 h 121"/>
                  <a:gd name="T16" fmla="*/ 1 w 77"/>
                  <a:gd name="T17" fmla="*/ 18 h 121"/>
                  <a:gd name="T18" fmla="*/ 27 w 77"/>
                  <a:gd name="T19" fmla="*/ 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121">
                    <a:moveTo>
                      <a:pt x="27" y="2"/>
                    </a:moveTo>
                    <a:cubicBezTo>
                      <a:pt x="49" y="4"/>
                      <a:pt x="48" y="18"/>
                      <a:pt x="61" y="7"/>
                    </a:cubicBezTo>
                    <a:cubicBezTo>
                      <a:pt x="69" y="0"/>
                      <a:pt x="77" y="14"/>
                      <a:pt x="68" y="21"/>
                    </a:cubicBezTo>
                    <a:cubicBezTo>
                      <a:pt x="57" y="31"/>
                      <a:pt x="46" y="38"/>
                      <a:pt x="41" y="76"/>
                    </a:cubicBezTo>
                    <a:cubicBezTo>
                      <a:pt x="37" y="115"/>
                      <a:pt x="29" y="121"/>
                      <a:pt x="18" y="119"/>
                    </a:cubicBezTo>
                    <a:cubicBezTo>
                      <a:pt x="7" y="118"/>
                      <a:pt x="16" y="105"/>
                      <a:pt x="11" y="89"/>
                    </a:cubicBezTo>
                    <a:cubicBezTo>
                      <a:pt x="6" y="73"/>
                      <a:pt x="7" y="64"/>
                      <a:pt x="9" y="53"/>
                    </a:cubicBezTo>
                    <a:cubicBezTo>
                      <a:pt x="10" y="43"/>
                      <a:pt x="7" y="35"/>
                      <a:pt x="4" y="29"/>
                    </a:cubicBezTo>
                    <a:cubicBezTo>
                      <a:pt x="1" y="24"/>
                      <a:pt x="0" y="21"/>
                      <a:pt x="1" y="18"/>
                    </a:cubicBezTo>
                    <a:cubicBezTo>
                      <a:pt x="1" y="18"/>
                      <a:pt x="4" y="0"/>
                      <a:pt x="27"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1" name="Freeform 6676">
                <a:extLst>
                  <a:ext uri="{FF2B5EF4-FFF2-40B4-BE49-F238E27FC236}">
                    <a16:creationId xmlns:a16="http://schemas.microsoft.com/office/drawing/2014/main" id="{0F1B35A2-1BFA-4FF3-82FD-6A8FC4F66932}"/>
                  </a:ext>
                </a:extLst>
              </p:cNvPr>
              <p:cNvSpPr>
                <a:spLocks noEditPoints="1"/>
              </p:cNvSpPr>
              <p:nvPr/>
            </p:nvSpPr>
            <p:spPr bwMode="auto">
              <a:xfrm>
                <a:off x="6565901" y="3087688"/>
                <a:ext cx="39688" cy="107950"/>
              </a:xfrm>
              <a:custGeom>
                <a:avLst/>
                <a:gdLst>
                  <a:gd name="T0" fmla="*/ 7 w 33"/>
                  <a:gd name="T1" fmla="*/ 82 h 91"/>
                  <a:gd name="T2" fmla="*/ 3 w 33"/>
                  <a:gd name="T3" fmla="*/ 87 h 91"/>
                  <a:gd name="T4" fmla="*/ 0 w 33"/>
                  <a:gd name="T5" fmla="*/ 91 h 91"/>
                  <a:gd name="T6" fmla="*/ 7 w 33"/>
                  <a:gd name="T7" fmla="*/ 84 h 91"/>
                  <a:gd name="T8" fmla="*/ 7 w 33"/>
                  <a:gd name="T9" fmla="*/ 82 h 91"/>
                  <a:gd name="T10" fmla="*/ 32 w 33"/>
                  <a:gd name="T11" fmla="*/ 0 h 91"/>
                  <a:gd name="T12" fmla="*/ 13 w 33"/>
                  <a:gd name="T13" fmla="*/ 49 h 91"/>
                  <a:gd name="T14" fmla="*/ 9 w 33"/>
                  <a:gd name="T15" fmla="*/ 74 h 91"/>
                  <a:gd name="T16" fmla="*/ 8 w 33"/>
                  <a:gd name="T17" fmla="*/ 77 h 91"/>
                  <a:gd name="T18" fmla="*/ 9 w 33"/>
                  <a:gd name="T19" fmla="*/ 79 h 91"/>
                  <a:gd name="T20" fmla="*/ 15 w 33"/>
                  <a:gd name="T21" fmla="*/ 49 h 91"/>
                  <a:gd name="T22" fmla="*/ 32 w 33"/>
                  <a:gd name="T23" fmla="*/ 3 h 91"/>
                  <a:gd name="T24" fmla="*/ 33 w 33"/>
                  <a:gd name="T25" fmla="*/ 1 h 91"/>
                  <a:gd name="T26" fmla="*/ 32 w 33"/>
                  <a:gd name="T2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91">
                    <a:moveTo>
                      <a:pt x="7" y="82"/>
                    </a:moveTo>
                    <a:cubicBezTo>
                      <a:pt x="6" y="83"/>
                      <a:pt x="5" y="85"/>
                      <a:pt x="3" y="87"/>
                    </a:cubicBezTo>
                    <a:cubicBezTo>
                      <a:pt x="2" y="89"/>
                      <a:pt x="1" y="90"/>
                      <a:pt x="0" y="91"/>
                    </a:cubicBezTo>
                    <a:cubicBezTo>
                      <a:pt x="3" y="90"/>
                      <a:pt x="5" y="88"/>
                      <a:pt x="7" y="84"/>
                    </a:cubicBezTo>
                    <a:cubicBezTo>
                      <a:pt x="7" y="83"/>
                      <a:pt x="7" y="82"/>
                      <a:pt x="7" y="82"/>
                    </a:cubicBezTo>
                    <a:close/>
                    <a:moveTo>
                      <a:pt x="32" y="0"/>
                    </a:moveTo>
                    <a:cubicBezTo>
                      <a:pt x="24" y="8"/>
                      <a:pt x="17" y="19"/>
                      <a:pt x="13" y="49"/>
                    </a:cubicBezTo>
                    <a:cubicBezTo>
                      <a:pt x="12" y="59"/>
                      <a:pt x="11" y="68"/>
                      <a:pt x="9" y="74"/>
                    </a:cubicBezTo>
                    <a:cubicBezTo>
                      <a:pt x="9" y="75"/>
                      <a:pt x="9" y="76"/>
                      <a:pt x="8" y="77"/>
                    </a:cubicBezTo>
                    <a:cubicBezTo>
                      <a:pt x="8" y="78"/>
                      <a:pt x="9" y="78"/>
                      <a:pt x="9" y="79"/>
                    </a:cubicBezTo>
                    <a:cubicBezTo>
                      <a:pt x="12" y="72"/>
                      <a:pt x="13" y="63"/>
                      <a:pt x="15" y="49"/>
                    </a:cubicBezTo>
                    <a:cubicBezTo>
                      <a:pt x="18" y="22"/>
                      <a:pt x="25" y="10"/>
                      <a:pt x="32" y="3"/>
                    </a:cubicBezTo>
                    <a:cubicBezTo>
                      <a:pt x="32" y="2"/>
                      <a:pt x="33" y="1"/>
                      <a:pt x="33" y="1"/>
                    </a:cubicBezTo>
                    <a:lnTo>
                      <a:pt x="32" y="0"/>
                    </a:lnTo>
                    <a:close/>
                  </a:path>
                </a:pathLst>
              </a:custGeom>
              <a:solidFill>
                <a:srgbClr val="CACB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2" name="Freeform 6677">
                <a:extLst>
                  <a:ext uri="{FF2B5EF4-FFF2-40B4-BE49-F238E27FC236}">
                    <a16:creationId xmlns:a16="http://schemas.microsoft.com/office/drawing/2014/main" id="{5F5BE251-C4AC-4875-9DE5-96EA21CAD88A}"/>
                  </a:ext>
                </a:extLst>
              </p:cNvPr>
              <p:cNvSpPr>
                <a:spLocks noEditPoints="1"/>
              </p:cNvSpPr>
              <p:nvPr/>
            </p:nvSpPr>
            <p:spPr bwMode="auto">
              <a:xfrm>
                <a:off x="6524626" y="3044825"/>
                <a:ext cx="109538" cy="184150"/>
              </a:xfrm>
              <a:custGeom>
                <a:avLst/>
                <a:gdLst>
                  <a:gd name="T0" fmla="*/ 3 w 93"/>
                  <a:gd name="T1" fmla="*/ 25 h 154"/>
                  <a:gd name="T2" fmla="*/ 10 w 93"/>
                  <a:gd name="T3" fmla="*/ 64 h 154"/>
                  <a:gd name="T4" fmla="*/ 18 w 93"/>
                  <a:gd name="T5" fmla="*/ 115 h 154"/>
                  <a:gd name="T6" fmla="*/ 31 w 93"/>
                  <a:gd name="T7" fmla="*/ 151 h 154"/>
                  <a:gd name="T8" fmla="*/ 61 w 93"/>
                  <a:gd name="T9" fmla="*/ 88 h 154"/>
                  <a:gd name="T10" fmla="*/ 79 w 93"/>
                  <a:gd name="T11" fmla="*/ 38 h 154"/>
                  <a:gd name="T12" fmla="*/ 87 w 93"/>
                  <a:gd name="T13" fmla="*/ 8 h 154"/>
                  <a:gd name="T14" fmla="*/ 73 w 93"/>
                  <a:gd name="T15" fmla="*/ 6 h 154"/>
                  <a:gd name="T16" fmla="*/ 47 w 93"/>
                  <a:gd name="T17" fmla="*/ 7 h 154"/>
                  <a:gd name="T18" fmla="*/ 3 w 93"/>
                  <a:gd name="T19" fmla="*/ 25 h 154"/>
                  <a:gd name="T20" fmla="*/ 11 w 93"/>
                  <a:gd name="T21" fmla="*/ 27 h 154"/>
                  <a:gd name="T22" fmla="*/ 37 w 93"/>
                  <a:gd name="T23" fmla="*/ 11 h 154"/>
                  <a:gd name="T24" fmla="*/ 71 w 93"/>
                  <a:gd name="T25" fmla="*/ 16 h 154"/>
                  <a:gd name="T26" fmla="*/ 78 w 93"/>
                  <a:gd name="T27" fmla="*/ 30 h 154"/>
                  <a:gd name="T28" fmla="*/ 51 w 93"/>
                  <a:gd name="T29" fmla="*/ 85 h 154"/>
                  <a:gd name="T30" fmla="*/ 28 w 93"/>
                  <a:gd name="T31" fmla="*/ 128 h 154"/>
                  <a:gd name="T32" fmla="*/ 21 w 93"/>
                  <a:gd name="T33" fmla="*/ 98 h 154"/>
                  <a:gd name="T34" fmla="*/ 19 w 93"/>
                  <a:gd name="T35" fmla="*/ 62 h 154"/>
                  <a:gd name="T36" fmla="*/ 14 w 93"/>
                  <a:gd name="T37" fmla="*/ 38 h 154"/>
                  <a:gd name="T38" fmla="*/ 11 w 93"/>
                  <a:gd name="T39" fmla="*/ 2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54">
                    <a:moveTo>
                      <a:pt x="3" y="25"/>
                    </a:moveTo>
                    <a:cubicBezTo>
                      <a:pt x="5" y="41"/>
                      <a:pt x="10" y="41"/>
                      <a:pt x="10" y="64"/>
                    </a:cubicBezTo>
                    <a:cubicBezTo>
                      <a:pt x="10" y="86"/>
                      <a:pt x="21" y="93"/>
                      <a:pt x="18" y="115"/>
                    </a:cubicBezTo>
                    <a:cubicBezTo>
                      <a:pt x="15" y="136"/>
                      <a:pt x="22" y="148"/>
                      <a:pt x="31" y="151"/>
                    </a:cubicBezTo>
                    <a:cubicBezTo>
                      <a:pt x="41" y="154"/>
                      <a:pt x="60" y="125"/>
                      <a:pt x="61" y="88"/>
                    </a:cubicBezTo>
                    <a:cubicBezTo>
                      <a:pt x="62" y="51"/>
                      <a:pt x="70" y="44"/>
                      <a:pt x="79" y="38"/>
                    </a:cubicBezTo>
                    <a:cubicBezTo>
                      <a:pt x="88" y="31"/>
                      <a:pt x="93" y="18"/>
                      <a:pt x="87" y="8"/>
                    </a:cubicBezTo>
                    <a:cubicBezTo>
                      <a:pt x="87" y="8"/>
                      <a:pt x="80" y="0"/>
                      <a:pt x="73" y="6"/>
                    </a:cubicBezTo>
                    <a:cubicBezTo>
                      <a:pt x="66" y="12"/>
                      <a:pt x="55" y="10"/>
                      <a:pt x="47" y="7"/>
                    </a:cubicBezTo>
                    <a:cubicBezTo>
                      <a:pt x="39" y="3"/>
                      <a:pt x="0" y="8"/>
                      <a:pt x="3" y="25"/>
                    </a:cubicBezTo>
                    <a:close/>
                    <a:moveTo>
                      <a:pt x="11" y="27"/>
                    </a:moveTo>
                    <a:cubicBezTo>
                      <a:pt x="11" y="27"/>
                      <a:pt x="14" y="9"/>
                      <a:pt x="37" y="11"/>
                    </a:cubicBezTo>
                    <a:cubicBezTo>
                      <a:pt x="59" y="13"/>
                      <a:pt x="58" y="27"/>
                      <a:pt x="71" y="16"/>
                    </a:cubicBezTo>
                    <a:cubicBezTo>
                      <a:pt x="79" y="9"/>
                      <a:pt x="87" y="23"/>
                      <a:pt x="78" y="30"/>
                    </a:cubicBezTo>
                    <a:cubicBezTo>
                      <a:pt x="67" y="40"/>
                      <a:pt x="56" y="47"/>
                      <a:pt x="51" y="85"/>
                    </a:cubicBezTo>
                    <a:cubicBezTo>
                      <a:pt x="47" y="124"/>
                      <a:pt x="39" y="130"/>
                      <a:pt x="28" y="128"/>
                    </a:cubicBezTo>
                    <a:cubicBezTo>
                      <a:pt x="17" y="127"/>
                      <a:pt x="26" y="114"/>
                      <a:pt x="21" y="98"/>
                    </a:cubicBezTo>
                    <a:cubicBezTo>
                      <a:pt x="16" y="82"/>
                      <a:pt x="17" y="73"/>
                      <a:pt x="19" y="62"/>
                    </a:cubicBezTo>
                    <a:cubicBezTo>
                      <a:pt x="20" y="52"/>
                      <a:pt x="17" y="44"/>
                      <a:pt x="14" y="38"/>
                    </a:cubicBezTo>
                    <a:cubicBezTo>
                      <a:pt x="11" y="33"/>
                      <a:pt x="10" y="30"/>
                      <a:pt x="11" y="27"/>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3" name="Freeform 6678">
                <a:extLst>
                  <a:ext uri="{FF2B5EF4-FFF2-40B4-BE49-F238E27FC236}">
                    <a16:creationId xmlns:a16="http://schemas.microsoft.com/office/drawing/2014/main" id="{5881D706-7671-4488-86F3-FEA693833270}"/>
                  </a:ext>
                </a:extLst>
              </p:cNvPr>
              <p:cNvSpPr>
                <a:spLocks noEditPoints="1"/>
              </p:cNvSpPr>
              <p:nvPr/>
            </p:nvSpPr>
            <p:spPr bwMode="auto">
              <a:xfrm>
                <a:off x="6526213" y="3048000"/>
                <a:ext cx="104775" cy="177800"/>
              </a:xfrm>
              <a:custGeom>
                <a:avLst/>
                <a:gdLst>
                  <a:gd name="T0" fmla="*/ 60 w 88"/>
                  <a:gd name="T1" fmla="*/ 85 h 149"/>
                  <a:gd name="T2" fmla="*/ 31 w 88"/>
                  <a:gd name="T3" fmla="*/ 149 h 149"/>
                  <a:gd name="T4" fmla="*/ 29 w 88"/>
                  <a:gd name="T5" fmla="*/ 149 h 149"/>
                  <a:gd name="T6" fmla="*/ 15 w 88"/>
                  <a:gd name="T7" fmla="*/ 121 h 149"/>
                  <a:gd name="T8" fmla="*/ 16 w 88"/>
                  <a:gd name="T9" fmla="*/ 112 h 149"/>
                  <a:gd name="T10" fmla="*/ 16 w 88"/>
                  <a:gd name="T11" fmla="*/ 105 h 149"/>
                  <a:gd name="T12" fmla="*/ 7 w 88"/>
                  <a:gd name="T13" fmla="*/ 61 h 149"/>
                  <a:gd name="T14" fmla="*/ 0 w 88"/>
                  <a:gd name="T15" fmla="*/ 22 h 149"/>
                  <a:gd name="T16" fmla="*/ 0 w 88"/>
                  <a:gd name="T17" fmla="*/ 20 h 149"/>
                  <a:gd name="T18" fmla="*/ 37 w 88"/>
                  <a:gd name="T19" fmla="*/ 2 h 149"/>
                  <a:gd name="T20" fmla="*/ 45 w 88"/>
                  <a:gd name="T21" fmla="*/ 3 h 149"/>
                  <a:gd name="T22" fmla="*/ 60 w 88"/>
                  <a:gd name="T23" fmla="*/ 6 h 149"/>
                  <a:gd name="T24" fmla="*/ 70 w 88"/>
                  <a:gd name="T25" fmla="*/ 3 h 149"/>
                  <a:gd name="T26" fmla="*/ 76 w 88"/>
                  <a:gd name="T27" fmla="*/ 0 h 149"/>
                  <a:gd name="T28" fmla="*/ 85 w 88"/>
                  <a:gd name="T29" fmla="*/ 5 h 149"/>
                  <a:gd name="T30" fmla="*/ 85 w 88"/>
                  <a:gd name="T31" fmla="*/ 5 h 149"/>
                  <a:gd name="T32" fmla="*/ 85 w 88"/>
                  <a:gd name="T33" fmla="*/ 5 h 149"/>
                  <a:gd name="T34" fmla="*/ 88 w 88"/>
                  <a:gd name="T35" fmla="*/ 15 h 149"/>
                  <a:gd name="T36" fmla="*/ 78 w 88"/>
                  <a:gd name="T37" fmla="*/ 35 h 149"/>
                  <a:gd name="T38" fmla="*/ 60 w 88"/>
                  <a:gd name="T39" fmla="*/ 85 h 149"/>
                  <a:gd name="T40" fmla="*/ 87 w 88"/>
                  <a:gd name="T41" fmla="*/ 15 h 149"/>
                  <a:gd name="T42" fmla="*/ 84 w 88"/>
                  <a:gd name="T43" fmla="*/ 5 h 149"/>
                  <a:gd name="T44" fmla="*/ 76 w 88"/>
                  <a:gd name="T45" fmla="*/ 1 h 149"/>
                  <a:gd name="T46" fmla="*/ 71 w 88"/>
                  <a:gd name="T47" fmla="*/ 4 h 149"/>
                  <a:gd name="T48" fmla="*/ 60 w 88"/>
                  <a:gd name="T49" fmla="*/ 8 h 149"/>
                  <a:gd name="T50" fmla="*/ 44 w 88"/>
                  <a:gd name="T51" fmla="*/ 4 h 149"/>
                  <a:gd name="T52" fmla="*/ 37 w 88"/>
                  <a:gd name="T53" fmla="*/ 3 h 149"/>
                  <a:gd name="T54" fmla="*/ 14 w 88"/>
                  <a:gd name="T55" fmla="*/ 7 h 149"/>
                  <a:gd name="T56" fmla="*/ 1 w 88"/>
                  <a:gd name="T57" fmla="*/ 20 h 149"/>
                  <a:gd name="T58" fmla="*/ 1 w 88"/>
                  <a:gd name="T59" fmla="*/ 21 h 149"/>
                  <a:gd name="T60" fmla="*/ 9 w 88"/>
                  <a:gd name="T61" fmla="*/ 61 h 149"/>
                  <a:gd name="T62" fmla="*/ 17 w 88"/>
                  <a:gd name="T63" fmla="*/ 105 h 149"/>
                  <a:gd name="T64" fmla="*/ 17 w 88"/>
                  <a:gd name="T65" fmla="*/ 112 h 149"/>
                  <a:gd name="T66" fmla="*/ 16 w 88"/>
                  <a:gd name="T67" fmla="*/ 121 h 149"/>
                  <a:gd name="T68" fmla="*/ 30 w 88"/>
                  <a:gd name="T69" fmla="*/ 148 h 149"/>
                  <a:gd name="T70" fmla="*/ 31 w 88"/>
                  <a:gd name="T71" fmla="*/ 148 h 149"/>
                  <a:gd name="T72" fmla="*/ 58 w 88"/>
                  <a:gd name="T73" fmla="*/ 85 h 149"/>
                  <a:gd name="T74" fmla="*/ 77 w 88"/>
                  <a:gd name="T75" fmla="*/ 34 h 149"/>
                  <a:gd name="T76" fmla="*/ 87 w 88"/>
                  <a:gd name="T77" fmla="*/ 1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8" h="149">
                    <a:moveTo>
                      <a:pt x="60" y="85"/>
                    </a:moveTo>
                    <a:cubicBezTo>
                      <a:pt x="58" y="120"/>
                      <a:pt x="42" y="149"/>
                      <a:pt x="31" y="149"/>
                    </a:cubicBezTo>
                    <a:cubicBezTo>
                      <a:pt x="30" y="149"/>
                      <a:pt x="30" y="149"/>
                      <a:pt x="29" y="149"/>
                    </a:cubicBezTo>
                    <a:cubicBezTo>
                      <a:pt x="21" y="146"/>
                      <a:pt x="15" y="137"/>
                      <a:pt x="15" y="121"/>
                    </a:cubicBezTo>
                    <a:cubicBezTo>
                      <a:pt x="15" y="118"/>
                      <a:pt x="15" y="115"/>
                      <a:pt x="16" y="112"/>
                    </a:cubicBezTo>
                    <a:cubicBezTo>
                      <a:pt x="16" y="109"/>
                      <a:pt x="16" y="107"/>
                      <a:pt x="16" y="105"/>
                    </a:cubicBezTo>
                    <a:cubicBezTo>
                      <a:pt x="16" y="88"/>
                      <a:pt x="8" y="81"/>
                      <a:pt x="7" y="61"/>
                    </a:cubicBezTo>
                    <a:cubicBezTo>
                      <a:pt x="7" y="38"/>
                      <a:pt x="3" y="38"/>
                      <a:pt x="0" y="22"/>
                    </a:cubicBezTo>
                    <a:cubicBezTo>
                      <a:pt x="0" y="21"/>
                      <a:pt x="0" y="20"/>
                      <a:pt x="0" y="20"/>
                    </a:cubicBezTo>
                    <a:cubicBezTo>
                      <a:pt x="0" y="7"/>
                      <a:pt x="24" y="2"/>
                      <a:pt x="37" y="2"/>
                    </a:cubicBezTo>
                    <a:cubicBezTo>
                      <a:pt x="41" y="2"/>
                      <a:pt x="43" y="2"/>
                      <a:pt x="45" y="3"/>
                    </a:cubicBezTo>
                    <a:cubicBezTo>
                      <a:pt x="49" y="5"/>
                      <a:pt x="55" y="6"/>
                      <a:pt x="60" y="6"/>
                    </a:cubicBezTo>
                    <a:cubicBezTo>
                      <a:pt x="64" y="6"/>
                      <a:pt x="67" y="5"/>
                      <a:pt x="70" y="3"/>
                    </a:cubicBezTo>
                    <a:cubicBezTo>
                      <a:pt x="72" y="1"/>
                      <a:pt x="74" y="0"/>
                      <a:pt x="76" y="0"/>
                    </a:cubicBezTo>
                    <a:cubicBezTo>
                      <a:pt x="81" y="0"/>
                      <a:pt x="85" y="5"/>
                      <a:pt x="85" y="5"/>
                    </a:cubicBezTo>
                    <a:cubicBezTo>
                      <a:pt x="85" y="5"/>
                      <a:pt x="85" y="5"/>
                      <a:pt x="85" y="5"/>
                    </a:cubicBezTo>
                    <a:cubicBezTo>
                      <a:pt x="85" y="5"/>
                      <a:pt x="85" y="5"/>
                      <a:pt x="85" y="5"/>
                    </a:cubicBezTo>
                    <a:cubicBezTo>
                      <a:pt x="87" y="8"/>
                      <a:pt x="88" y="11"/>
                      <a:pt x="88" y="15"/>
                    </a:cubicBezTo>
                    <a:cubicBezTo>
                      <a:pt x="88" y="23"/>
                      <a:pt x="84" y="31"/>
                      <a:pt x="78" y="35"/>
                    </a:cubicBezTo>
                    <a:cubicBezTo>
                      <a:pt x="69" y="42"/>
                      <a:pt x="61" y="48"/>
                      <a:pt x="60" y="85"/>
                    </a:cubicBezTo>
                    <a:close/>
                    <a:moveTo>
                      <a:pt x="87" y="15"/>
                    </a:moveTo>
                    <a:cubicBezTo>
                      <a:pt x="87" y="12"/>
                      <a:pt x="86" y="8"/>
                      <a:pt x="84" y="5"/>
                    </a:cubicBezTo>
                    <a:cubicBezTo>
                      <a:pt x="84" y="5"/>
                      <a:pt x="81" y="1"/>
                      <a:pt x="76" y="1"/>
                    </a:cubicBezTo>
                    <a:cubicBezTo>
                      <a:pt x="75" y="1"/>
                      <a:pt x="73" y="2"/>
                      <a:pt x="71" y="4"/>
                    </a:cubicBezTo>
                    <a:cubicBezTo>
                      <a:pt x="68" y="7"/>
                      <a:pt x="64" y="8"/>
                      <a:pt x="60" y="8"/>
                    </a:cubicBezTo>
                    <a:cubicBezTo>
                      <a:pt x="54" y="8"/>
                      <a:pt x="49" y="6"/>
                      <a:pt x="44" y="4"/>
                    </a:cubicBezTo>
                    <a:cubicBezTo>
                      <a:pt x="43" y="4"/>
                      <a:pt x="40" y="3"/>
                      <a:pt x="37" y="3"/>
                    </a:cubicBezTo>
                    <a:cubicBezTo>
                      <a:pt x="31" y="3"/>
                      <a:pt x="22" y="5"/>
                      <a:pt x="14" y="7"/>
                    </a:cubicBezTo>
                    <a:cubicBezTo>
                      <a:pt x="7" y="10"/>
                      <a:pt x="1" y="14"/>
                      <a:pt x="1" y="20"/>
                    </a:cubicBezTo>
                    <a:cubicBezTo>
                      <a:pt x="1" y="20"/>
                      <a:pt x="1" y="21"/>
                      <a:pt x="1" y="21"/>
                    </a:cubicBezTo>
                    <a:cubicBezTo>
                      <a:pt x="4" y="38"/>
                      <a:pt x="9" y="38"/>
                      <a:pt x="9" y="61"/>
                    </a:cubicBezTo>
                    <a:cubicBezTo>
                      <a:pt x="9" y="81"/>
                      <a:pt x="17" y="88"/>
                      <a:pt x="17" y="105"/>
                    </a:cubicBezTo>
                    <a:cubicBezTo>
                      <a:pt x="17" y="107"/>
                      <a:pt x="17" y="109"/>
                      <a:pt x="17" y="112"/>
                    </a:cubicBezTo>
                    <a:cubicBezTo>
                      <a:pt x="16" y="115"/>
                      <a:pt x="16" y="118"/>
                      <a:pt x="16" y="121"/>
                    </a:cubicBezTo>
                    <a:cubicBezTo>
                      <a:pt x="16" y="137"/>
                      <a:pt x="22" y="145"/>
                      <a:pt x="30" y="148"/>
                    </a:cubicBezTo>
                    <a:cubicBezTo>
                      <a:pt x="30" y="148"/>
                      <a:pt x="31" y="148"/>
                      <a:pt x="31" y="148"/>
                    </a:cubicBezTo>
                    <a:cubicBezTo>
                      <a:pt x="40" y="148"/>
                      <a:pt x="57" y="120"/>
                      <a:pt x="58" y="85"/>
                    </a:cubicBezTo>
                    <a:cubicBezTo>
                      <a:pt x="59" y="48"/>
                      <a:pt x="68" y="41"/>
                      <a:pt x="77" y="34"/>
                    </a:cubicBezTo>
                    <a:cubicBezTo>
                      <a:pt x="83" y="30"/>
                      <a:pt x="87" y="22"/>
                      <a:pt x="87" y="1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4" name="Freeform 6679">
                <a:extLst>
                  <a:ext uri="{FF2B5EF4-FFF2-40B4-BE49-F238E27FC236}">
                    <a16:creationId xmlns:a16="http://schemas.microsoft.com/office/drawing/2014/main" id="{A45D0ECC-A7DA-453B-AA8C-46E5D19BFC15}"/>
                  </a:ext>
                </a:extLst>
              </p:cNvPr>
              <p:cNvSpPr>
                <a:spLocks noEditPoints="1"/>
              </p:cNvSpPr>
              <p:nvPr/>
            </p:nvSpPr>
            <p:spPr bwMode="auto">
              <a:xfrm>
                <a:off x="6527801" y="3054350"/>
                <a:ext cx="95250" cy="166688"/>
              </a:xfrm>
              <a:custGeom>
                <a:avLst/>
                <a:gdLst>
                  <a:gd name="T0" fmla="*/ 40 w 80"/>
                  <a:gd name="T1" fmla="*/ 136 h 140"/>
                  <a:gd name="T2" fmla="*/ 26 w 80"/>
                  <a:gd name="T3" fmla="*/ 125 h 140"/>
                  <a:gd name="T4" fmla="*/ 17 w 80"/>
                  <a:gd name="T5" fmla="*/ 131 h 140"/>
                  <a:gd name="T6" fmla="*/ 26 w 80"/>
                  <a:gd name="T7" fmla="*/ 139 h 140"/>
                  <a:gd name="T8" fmla="*/ 26 w 80"/>
                  <a:gd name="T9" fmla="*/ 125 h 140"/>
                  <a:gd name="T10" fmla="*/ 15 w 80"/>
                  <a:gd name="T11" fmla="*/ 122 h 140"/>
                  <a:gd name="T12" fmla="*/ 15 w 80"/>
                  <a:gd name="T13" fmla="*/ 121 h 140"/>
                  <a:gd name="T14" fmla="*/ 31 w 80"/>
                  <a:gd name="T15" fmla="*/ 120 h 140"/>
                  <a:gd name="T16" fmla="*/ 37 w 80"/>
                  <a:gd name="T17" fmla="*/ 125 h 140"/>
                  <a:gd name="T18" fmla="*/ 39 w 80"/>
                  <a:gd name="T19" fmla="*/ 114 h 140"/>
                  <a:gd name="T20" fmla="*/ 15 w 80"/>
                  <a:gd name="T21" fmla="*/ 111 h 140"/>
                  <a:gd name="T22" fmla="*/ 21 w 80"/>
                  <a:gd name="T23" fmla="*/ 118 h 140"/>
                  <a:gd name="T24" fmla="*/ 19 w 80"/>
                  <a:gd name="T25" fmla="*/ 109 h 140"/>
                  <a:gd name="T26" fmla="*/ 43 w 80"/>
                  <a:gd name="T27" fmla="*/ 130 h 140"/>
                  <a:gd name="T28" fmla="*/ 54 w 80"/>
                  <a:gd name="T29" fmla="*/ 105 h 140"/>
                  <a:gd name="T30" fmla="*/ 13 w 80"/>
                  <a:gd name="T31" fmla="*/ 82 h 140"/>
                  <a:gd name="T32" fmla="*/ 19 w 80"/>
                  <a:gd name="T33" fmla="*/ 94 h 140"/>
                  <a:gd name="T34" fmla="*/ 16 w 80"/>
                  <a:gd name="T35" fmla="*/ 80 h 140"/>
                  <a:gd name="T36" fmla="*/ 8 w 80"/>
                  <a:gd name="T37" fmla="*/ 56 h 140"/>
                  <a:gd name="T38" fmla="*/ 12 w 80"/>
                  <a:gd name="T39" fmla="*/ 70 h 140"/>
                  <a:gd name="T40" fmla="*/ 16 w 80"/>
                  <a:gd name="T41" fmla="*/ 54 h 140"/>
                  <a:gd name="T42" fmla="*/ 14 w 80"/>
                  <a:gd name="T43" fmla="*/ 53 h 140"/>
                  <a:gd name="T44" fmla="*/ 65 w 80"/>
                  <a:gd name="T45" fmla="*/ 40 h 140"/>
                  <a:gd name="T46" fmla="*/ 64 w 80"/>
                  <a:gd name="T47" fmla="*/ 33 h 140"/>
                  <a:gd name="T48" fmla="*/ 42 w 80"/>
                  <a:gd name="T49" fmla="*/ 108 h 140"/>
                  <a:gd name="T50" fmla="*/ 44 w 80"/>
                  <a:gd name="T51" fmla="*/ 124 h 140"/>
                  <a:gd name="T52" fmla="*/ 65 w 80"/>
                  <a:gd name="T53" fmla="*/ 37 h 140"/>
                  <a:gd name="T54" fmla="*/ 64 w 80"/>
                  <a:gd name="T55" fmla="*/ 33 h 140"/>
                  <a:gd name="T56" fmla="*/ 5 w 80"/>
                  <a:gd name="T57" fmla="*/ 34 h 140"/>
                  <a:gd name="T58" fmla="*/ 11 w 80"/>
                  <a:gd name="T59" fmla="*/ 41 h 140"/>
                  <a:gd name="T60" fmla="*/ 12 w 80"/>
                  <a:gd name="T61" fmla="*/ 32 h 140"/>
                  <a:gd name="T62" fmla="*/ 0 w 80"/>
                  <a:gd name="T63" fmla="*/ 14 h 140"/>
                  <a:gd name="T64" fmla="*/ 0 w 80"/>
                  <a:gd name="T65" fmla="*/ 16 h 140"/>
                  <a:gd name="T66" fmla="*/ 1 w 80"/>
                  <a:gd name="T67" fmla="*/ 22 h 140"/>
                  <a:gd name="T68" fmla="*/ 8 w 80"/>
                  <a:gd name="T69" fmla="*/ 17 h 140"/>
                  <a:gd name="T70" fmla="*/ 5 w 80"/>
                  <a:gd name="T71" fmla="*/ 7 h 140"/>
                  <a:gd name="T72" fmla="*/ 5 w 80"/>
                  <a:gd name="T73" fmla="*/ 11 h 140"/>
                  <a:gd name="T74" fmla="*/ 5 w 80"/>
                  <a:gd name="T75" fmla="*/ 7 h 140"/>
                  <a:gd name="T76" fmla="*/ 17 w 80"/>
                  <a:gd name="T77" fmla="*/ 4 h 140"/>
                  <a:gd name="T78" fmla="*/ 13 w 80"/>
                  <a:gd name="T79" fmla="*/ 4 h 140"/>
                  <a:gd name="T80" fmla="*/ 21 w 80"/>
                  <a:gd name="T81" fmla="*/ 4 h 140"/>
                  <a:gd name="T82" fmla="*/ 31 w 80"/>
                  <a:gd name="T83" fmla="*/ 3 h 140"/>
                  <a:gd name="T84" fmla="*/ 60 w 80"/>
                  <a:gd name="T85" fmla="*/ 12 h 140"/>
                  <a:gd name="T86" fmla="*/ 73 w 80"/>
                  <a:gd name="T87" fmla="*/ 6 h 140"/>
                  <a:gd name="T88" fmla="*/ 80 w 80"/>
                  <a:gd name="T89" fmla="*/ 4 h 140"/>
                  <a:gd name="T90" fmla="*/ 66 w 80"/>
                  <a:gd name="T91" fmla="*/ 2 h 140"/>
                  <a:gd name="T92" fmla="*/ 48 w 80"/>
                  <a:gd name="T93" fmla="*/ 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0">
                    <a:moveTo>
                      <a:pt x="40" y="135"/>
                    </a:moveTo>
                    <a:cubicBezTo>
                      <a:pt x="40" y="136"/>
                      <a:pt x="40" y="136"/>
                      <a:pt x="40" y="136"/>
                    </a:cubicBezTo>
                    <a:cubicBezTo>
                      <a:pt x="40" y="135"/>
                      <a:pt x="40" y="135"/>
                      <a:pt x="40" y="135"/>
                    </a:cubicBezTo>
                    <a:close/>
                    <a:moveTo>
                      <a:pt x="26" y="125"/>
                    </a:moveTo>
                    <a:cubicBezTo>
                      <a:pt x="25" y="126"/>
                      <a:pt x="24" y="126"/>
                      <a:pt x="23" y="127"/>
                    </a:cubicBezTo>
                    <a:cubicBezTo>
                      <a:pt x="21" y="129"/>
                      <a:pt x="19" y="130"/>
                      <a:pt x="17" y="131"/>
                    </a:cubicBezTo>
                    <a:cubicBezTo>
                      <a:pt x="19" y="135"/>
                      <a:pt x="21" y="138"/>
                      <a:pt x="24" y="140"/>
                    </a:cubicBezTo>
                    <a:cubicBezTo>
                      <a:pt x="25" y="140"/>
                      <a:pt x="26" y="139"/>
                      <a:pt x="26" y="139"/>
                    </a:cubicBezTo>
                    <a:cubicBezTo>
                      <a:pt x="30" y="136"/>
                      <a:pt x="33" y="132"/>
                      <a:pt x="35" y="129"/>
                    </a:cubicBezTo>
                    <a:cubicBezTo>
                      <a:pt x="32" y="127"/>
                      <a:pt x="29" y="126"/>
                      <a:pt x="26" y="125"/>
                    </a:cubicBezTo>
                    <a:close/>
                    <a:moveTo>
                      <a:pt x="15" y="121"/>
                    </a:moveTo>
                    <a:cubicBezTo>
                      <a:pt x="15" y="121"/>
                      <a:pt x="15" y="121"/>
                      <a:pt x="15" y="122"/>
                    </a:cubicBezTo>
                    <a:cubicBezTo>
                      <a:pt x="16" y="122"/>
                      <a:pt x="16" y="121"/>
                      <a:pt x="17" y="121"/>
                    </a:cubicBezTo>
                    <a:cubicBezTo>
                      <a:pt x="16" y="121"/>
                      <a:pt x="16" y="121"/>
                      <a:pt x="15" y="121"/>
                    </a:cubicBezTo>
                    <a:close/>
                    <a:moveTo>
                      <a:pt x="39" y="114"/>
                    </a:moveTo>
                    <a:cubicBezTo>
                      <a:pt x="37" y="118"/>
                      <a:pt x="34" y="120"/>
                      <a:pt x="31" y="120"/>
                    </a:cubicBezTo>
                    <a:cubicBezTo>
                      <a:pt x="31" y="121"/>
                      <a:pt x="30" y="121"/>
                      <a:pt x="30" y="122"/>
                    </a:cubicBezTo>
                    <a:cubicBezTo>
                      <a:pt x="33" y="123"/>
                      <a:pt x="35" y="124"/>
                      <a:pt x="37" y="125"/>
                    </a:cubicBezTo>
                    <a:cubicBezTo>
                      <a:pt x="38" y="122"/>
                      <a:pt x="39" y="118"/>
                      <a:pt x="39" y="115"/>
                    </a:cubicBezTo>
                    <a:cubicBezTo>
                      <a:pt x="39" y="115"/>
                      <a:pt x="39" y="114"/>
                      <a:pt x="39" y="114"/>
                    </a:cubicBezTo>
                    <a:close/>
                    <a:moveTo>
                      <a:pt x="19" y="109"/>
                    </a:moveTo>
                    <a:cubicBezTo>
                      <a:pt x="18" y="110"/>
                      <a:pt x="17" y="110"/>
                      <a:pt x="15" y="111"/>
                    </a:cubicBezTo>
                    <a:cubicBezTo>
                      <a:pt x="15" y="113"/>
                      <a:pt x="15" y="114"/>
                      <a:pt x="15" y="116"/>
                    </a:cubicBezTo>
                    <a:cubicBezTo>
                      <a:pt x="17" y="116"/>
                      <a:pt x="19" y="117"/>
                      <a:pt x="21" y="118"/>
                    </a:cubicBezTo>
                    <a:cubicBezTo>
                      <a:pt x="20" y="116"/>
                      <a:pt x="19" y="114"/>
                      <a:pt x="19" y="112"/>
                    </a:cubicBezTo>
                    <a:cubicBezTo>
                      <a:pt x="19" y="111"/>
                      <a:pt x="19" y="110"/>
                      <a:pt x="19" y="109"/>
                    </a:cubicBezTo>
                    <a:close/>
                    <a:moveTo>
                      <a:pt x="54" y="105"/>
                    </a:moveTo>
                    <a:cubicBezTo>
                      <a:pt x="51" y="115"/>
                      <a:pt x="47" y="124"/>
                      <a:pt x="43" y="130"/>
                    </a:cubicBezTo>
                    <a:cubicBezTo>
                      <a:pt x="43" y="130"/>
                      <a:pt x="43" y="131"/>
                      <a:pt x="43" y="131"/>
                    </a:cubicBezTo>
                    <a:cubicBezTo>
                      <a:pt x="47" y="125"/>
                      <a:pt x="51" y="115"/>
                      <a:pt x="54" y="105"/>
                    </a:cubicBezTo>
                    <a:close/>
                    <a:moveTo>
                      <a:pt x="16" y="80"/>
                    </a:moveTo>
                    <a:cubicBezTo>
                      <a:pt x="15" y="81"/>
                      <a:pt x="14" y="81"/>
                      <a:pt x="13" y="82"/>
                    </a:cubicBezTo>
                    <a:cubicBezTo>
                      <a:pt x="14" y="85"/>
                      <a:pt x="15" y="89"/>
                      <a:pt x="16" y="93"/>
                    </a:cubicBezTo>
                    <a:cubicBezTo>
                      <a:pt x="17" y="94"/>
                      <a:pt x="18" y="94"/>
                      <a:pt x="19" y="94"/>
                    </a:cubicBezTo>
                    <a:cubicBezTo>
                      <a:pt x="19" y="93"/>
                      <a:pt x="18" y="91"/>
                      <a:pt x="18" y="90"/>
                    </a:cubicBezTo>
                    <a:cubicBezTo>
                      <a:pt x="17" y="86"/>
                      <a:pt x="16" y="83"/>
                      <a:pt x="16" y="80"/>
                    </a:cubicBezTo>
                    <a:close/>
                    <a:moveTo>
                      <a:pt x="14" y="53"/>
                    </a:moveTo>
                    <a:cubicBezTo>
                      <a:pt x="12" y="54"/>
                      <a:pt x="10" y="55"/>
                      <a:pt x="8" y="56"/>
                    </a:cubicBezTo>
                    <a:cubicBezTo>
                      <a:pt x="8" y="61"/>
                      <a:pt x="8" y="65"/>
                      <a:pt x="9" y="69"/>
                    </a:cubicBezTo>
                    <a:cubicBezTo>
                      <a:pt x="10" y="69"/>
                      <a:pt x="11" y="69"/>
                      <a:pt x="12" y="70"/>
                    </a:cubicBezTo>
                    <a:cubicBezTo>
                      <a:pt x="13" y="69"/>
                      <a:pt x="14" y="68"/>
                      <a:pt x="15" y="68"/>
                    </a:cubicBezTo>
                    <a:cubicBezTo>
                      <a:pt x="15" y="63"/>
                      <a:pt x="15" y="59"/>
                      <a:pt x="16" y="54"/>
                    </a:cubicBezTo>
                    <a:cubicBezTo>
                      <a:pt x="16" y="54"/>
                      <a:pt x="16" y="54"/>
                      <a:pt x="16" y="54"/>
                    </a:cubicBezTo>
                    <a:cubicBezTo>
                      <a:pt x="15" y="54"/>
                      <a:pt x="15" y="53"/>
                      <a:pt x="14" y="53"/>
                    </a:cubicBezTo>
                    <a:close/>
                    <a:moveTo>
                      <a:pt x="66" y="39"/>
                    </a:moveTo>
                    <a:cubicBezTo>
                      <a:pt x="65" y="40"/>
                      <a:pt x="65" y="40"/>
                      <a:pt x="65" y="40"/>
                    </a:cubicBezTo>
                    <a:cubicBezTo>
                      <a:pt x="66" y="39"/>
                      <a:pt x="66" y="39"/>
                      <a:pt x="66" y="39"/>
                    </a:cubicBezTo>
                    <a:close/>
                    <a:moveTo>
                      <a:pt x="64" y="33"/>
                    </a:moveTo>
                    <a:cubicBezTo>
                      <a:pt x="57" y="40"/>
                      <a:pt x="51" y="52"/>
                      <a:pt x="48" y="77"/>
                    </a:cubicBezTo>
                    <a:cubicBezTo>
                      <a:pt x="47" y="92"/>
                      <a:pt x="45" y="102"/>
                      <a:pt x="42" y="108"/>
                    </a:cubicBezTo>
                    <a:cubicBezTo>
                      <a:pt x="43" y="111"/>
                      <a:pt x="45" y="115"/>
                      <a:pt x="44" y="120"/>
                    </a:cubicBezTo>
                    <a:cubicBezTo>
                      <a:pt x="44" y="122"/>
                      <a:pt x="44" y="123"/>
                      <a:pt x="44" y="124"/>
                    </a:cubicBezTo>
                    <a:cubicBezTo>
                      <a:pt x="50" y="113"/>
                      <a:pt x="54" y="98"/>
                      <a:pt x="55" y="81"/>
                    </a:cubicBezTo>
                    <a:cubicBezTo>
                      <a:pt x="56" y="56"/>
                      <a:pt x="59" y="44"/>
                      <a:pt x="65" y="37"/>
                    </a:cubicBezTo>
                    <a:cubicBezTo>
                      <a:pt x="65" y="36"/>
                      <a:pt x="64" y="36"/>
                      <a:pt x="64" y="35"/>
                    </a:cubicBezTo>
                    <a:cubicBezTo>
                      <a:pt x="64" y="35"/>
                      <a:pt x="64" y="34"/>
                      <a:pt x="64" y="33"/>
                    </a:cubicBezTo>
                    <a:close/>
                    <a:moveTo>
                      <a:pt x="10" y="31"/>
                    </a:moveTo>
                    <a:cubicBezTo>
                      <a:pt x="9" y="32"/>
                      <a:pt x="7" y="33"/>
                      <a:pt x="5" y="34"/>
                    </a:cubicBezTo>
                    <a:cubicBezTo>
                      <a:pt x="6" y="37"/>
                      <a:pt x="7" y="40"/>
                      <a:pt x="7" y="44"/>
                    </a:cubicBezTo>
                    <a:cubicBezTo>
                      <a:pt x="9" y="43"/>
                      <a:pt x="10" y="42"/>
                      <a:pt x="11" y="41"/>
                    </a:cubicBezTo>
                    <a:cubicBezTo>
                      <a:pt x="12" y="40"/>
                      <a:pt x="14" y="39"/>
                      <a:pt x="14" y="38"/>
                    </a:cubicBezTo>
                    <a:cubicBezTo>
                      <a:pt x="14" y="36"/>
                      <a:pt x="13" y="34"/>
                      <a:pt x="12" y="32"/>
                    </a:cubicBezTo>
                    <a:cubicBezTo>
                      <a:pt x="11" y="32"/>
                      <a:pt x="11" y="31"/>
                      <a:pt x="10" y="31"/>
                    </a:cubicBezTo>
                    <a:close/>
                    <a:moveTo>
                      <a:pt x="0" y="14"/>
                    </a:moveTo>
                    <a:cubicBezTo>
                      <a:pt x="0" y="14"/>
                      <a:pt x="0" y="15"/>
                      <a:pt x="0" y="15"/>
                    </a:cubicBezTo>
                    <a:cubicBezTo>
                      <a:pt x="0" y="15"/>
                      <a:pt x="0" y="16"/>
                      <a:pt x="0" y="16"/>
                    </a:cubicBezTo>
                    <a:cubicBezTo>
                      <a:pt x="1" y="19"/>
                      <a:pt x="1" y="20"/>
                      <a:pt x="1" y="22"/>
                    </a:cubicBezTo>
                    <a:cubicBezTo>
                      <a:pt x="1" y="22"/>
                      <a:pt x="1" y="22"/>
                      <a:pt x="1" y="22"/>
                    </a:cubicBezTo>
                    <a:cubicBezTo>
                      <a:pt x="2" y="21"/>
                      <a:pt x="3" y="21"/>
                      <a:pt x="4" y="20"/>
                    </a:cubicBezTo>
                    <a:cubicBezTo>
                      <a:pt x="6" y="19"/>
                      <a:pt x="7" y="18"/>
                      <a:pt x="8" y="17"/>
                    </a:cubicBezTo>
                    <a:cubicBezTo>
                      <a:pt x="5" y="15"/>
                      <a:pt x="3" y="14"/>
                      <a:pt x="0" y="14"/>
                    </a:cubicBezTo>
                    <a:close/>
                    <a:moveTo>
                      <a:pt x="5" y="7"/>
                    </a:moveTo>
                    <a:cubicBezTo>
                      <a:pt x="4" y="7"/>
                      <a:pt x="3" y="8"/>
                      <a:pt x="2" y="9"/>
                    </a:cubicBezTo>
                    <a:cubicBezTo>
                      <a:pt x="3" y="10"/>
                      <a:pt x="4" y="10"/>
                      <a:pt x="5" y="11"/>
                    </a:cubicBezTo>
                    <a:cubicBezTo>
                      <a:pt x="7" y="11"/>
                      <a:pt x="8" y="12"/>
                      <a:pt x="9" y="13"/>
                    </a:cubicBezTo>
                    <a:cubicBezTo>
                      <a:pt x="8" y="10"/>
                      <a:pt x="7" y="8"/>
                      <a:pt x="5" y="7"/>
                    </a:cubicBezTo>
                    <a:close/>
                    <a:moveTo>
                      <a:pt x="21" y="4"/>
                    </a:moveTo>
                    <a:cubicBezTo>
                      <a:pt x="19" y="4"/>
                      <a:pt x="18" y="4"/>
                      <a:pt x="17" y="4"/>
                    </a:cubicBezTo>
                    <a:cubicBezTo>
                      <a:pt x="17" y="4"/>
                      <a:pt x="17" y="4"/>
                      <a:pt x="17" y="4"/>
                    </a:cubicBezTo>
                    <a:cubicBezTo>
                      <a:pt x="15" y="4"/>
                      <a:pt x="14" y="4"/>
                      <a:pt x="13" y="4"/>
                    </a:cubicBezTo>
                    <a:cubicBezTo>
                      <a:pt x="14" y="5"/>
                      <a:pt x="15" y="6"/>
                      <a:pt x="15" y="7"/>
                    </a:cubicBezTo>
                    <a:cubicBezTo>
                      <a:pt x="17" y="6"/>
                      <a:pt x="19" y="5"/>
                      <a:pt x="21" y="4"/>
                    </a:cubicBezTo>
                    <a:close/>
                    <a:moveTo>
                      <a:pt x="38" y="0"/>
                    </a:moveTo>
                    <a:cubicBezTo>
                      <a:pt x="35" y="1"/>
                      <a:pt x="33" y="2"/>
                      <a:pt x="31" y="3"/>
                    </a:cubicBezTo>
                    <a:cubicBezTo>
                      <a:pt x="32" y="3"/>
                      <a:pt x="33" y="3"/>
                      <a:pt x="34" y="3"/>
                    </a:cubicBezTo>
                    <a:cubicBezTo>
                      <a:pt x="50" y="4"/>
                      <a:pt x="54" y="12"/>
                      <a:pt x="60" y="12"/>
                    </a:cubicBezTo>
                    <a:cubicBezTo>
                      <a:pt x="62" y="12"/>
                      <a:pt x="65" y="11"/>
                      <a:pt x="68" y="8"/>
                    </a:cubicBezTo>
                    <a:cubicBezTo>
                      <a:pt x="70" y="6"/>
                      <a:pt x="71" y="6"/>
                      <a:pt x="73" y="6"/>
                    </a:cubicBezTo>
                    <a:cubicBezTo>
                      <a:pt x="73" y="6"/>
                      <a:pt x="74" y="6"/>
                      <a:pt x="74" y="6"/>
                    </a:cubicBezTo>
                    <a:cubicBezTo>
                      <a:pt x="76" y="5"/>
                      <a:pt x="78" y="4"/>
                      <a:pt x="80" y="4"/>
                    </a:cubicBezTo>
                    <a:cubicBezTo>
                      <a:pt x="80" y="4"/>
                      <a:pt x="76" y="0"/>
                      <a:pt x="72" y="0"/>
                    </a:cubicBezTo>
                    <a:cubicBezTo>
                      <a:pt x="70" y="0"/>
                      <a:pt x="68" y="1"/>
                      <a:pt x="66" y="2"/>
                    </a:cubicBezTo>
                    <a:cubicBezTo>
                      <a:pt x="63" y="5"/>
                      <a:pt x="61" y="6"/>
                      <a:pt x="59" y="6"/>
                    </a:cubicBezTo>
                    <a:cubicBezTo>
                      <a:pt x="56" y="6"/>
                      <a:pt x="53" y="4"/>
                      <a:pt x="48" y="3"/>
                    </a:cubicBezTo>
                    <a:cubicBezTo>
                      <a:pt x="45" y="1"/>
                      <a:pt x="41" y="1"/>
                      <a:pt x="3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5" name="Freeform 6680">
                <a:extLst>
                  <a:ext uri="{FF2B5EF4-FFF2-40B4-BE49-F238E27FC236}">
                    <a16:creationId xmlns:a16="http://schemas.microsoft.com/office/drawing/2014/main" id="{18E7493F-6F61-4A53-8D64-41BC2338A571}"/>
                  </a:ext>
                </a:extLst>
              </p:cNvPr>
              <p:cNvSpPr>
                <a:spLocks noEditPoints="1"/>
              </p:cNvSpPr>
              <p:nvPr/>
            </p:nvSpPr>
            <p:spPr bwMode="auto">
              <a:xfrm>
                <a:off x="6526213" y="3049588"/>
                <a:ext cx="90488" cy="173038"/>
              </a:xfrm>
              <a:custGeom>
                <a:avLst/>
                <a:gdLst>
                  <a:gd name="T0" fmla="*/ 41 w 76"/>
                  <a:gd name="T1" fmla="*/ 140 h 145"/>
                  <a:gd name="T2" fmla="*/ 41 w 76"/>
                  <a:gd name="T3" fmla="*/ 140 h 145"/>
                  <a:gd name="T4" fmla="*/ 18 w 76"/>
                  <a:gd name="T5" fmla="*/ 135 h 145"/>
                  <a:gd name="T6" fmla="*/ 25 w 76"/>
                  <a:gd name="T7" fmla="*/ 145 h 145"/>
                  <a:gd name="T8" fmla="*/ 18 w 76"/>
                  <a:gd name="T9" fmla="*/ 135 h 145"/>
                  <a:gd name="T10" fmla="*/ 16 w 76"/>
                  <a:gd name="T11" fmla="*/ 126 h 145"/>
                  <a:gd name="T12" fmla="*/ 16 w 76"/>
                  <a:gd name="T13" fmla="*/ 125 h 145"/>
                  <a:gd name="T14" fmla="*/ 16 w 76"/>
                  <a:gd name="T15" fmla="*/ 115 h 145"/>
                  <a:gd name="T16" fmla="*/ 16 w 76"/>
                  <a:gd name="T17" fmla="*/ 120 h 145"/>
                  <a:gd name="T18" fmla="*/ 14 w 76"/>
                  <a:gd name="T19" fmla="*/ 86 h 145"/>
                  <a:gd name="T20" fmla="*/ 16 w 76"/>
                  <a:gd name="T21" fmla="*/ 97 h 145"/>
                  <a:gd name="T22" fmla="*/ 14 w 76"/>
                  <a:gd name="T23" fmla="*/ 86 h 145"/>
                  <a:gd name="T24" fmla="*/ 8 w 76"/>
                  <a:gd name="T25" fmla="*/ 61 h 145"/>
                  <a:gd name="T26" fmla="*/ 10 w 76"/>
                  <a:gd name="T27" fmla="*/ 73 h 145"/>
                  <a:gd name="T28" fmla="*/ 67 w 76"/>
                  <a:gd name="T29" fmla="*/ 43 h 145"/>
                  <a:gd name="T30" fmla="*/ 59 w 76"/>
                  <a:gd name="T31" fmla="*/ 82 h 145"/>
                  <a:gd name="T32" fmla="*/ 44 w 76"/>
                  <a:gd name="T33" fmla="*/ 135 h 145"/>
                  <a:gd name="T34" fmla="*/ 59 w 76"/>
                  <a:gd name="T35" fmla="*/ 84 h 145"/>
                  <a:gd name="T36" fmla="*/ 67 w 76"/>
                  <a:gd name="T37" fmla="*/ 43 h 145"/>
                  <a:gd name="T38" fmla="*/ 6 w 76"/>
                  <a:gd name="T39" fmla="*/ 38 h 145"/>
                  <a:gd name="T40" fmla="*/ 8 w 76"/>
                  <a:gd name="T41" fmla="*/ 48 h 145"/>
                  <a:gd name="T42" fmla="*/ 1 w 76"/>
                  <a:gd name="T43" fmla="*/ 18 h 145"/>
                  <a:gd name="T44" fmla="*/ 2 w 76"/>
                  <a:gd name="T45" fmla="*/ 26 h 145"/>
                  <a:gd name="T46" fmla="*/ 1 w 76"/>
                  <a:gd name="T47" fmla="*/ 20 h 145"/>
                  <a:gd name="T48" fmla="*/ 1 w 76"/>
                  <a:gd name="T49" fmla="*/ 18 h 145"/>
                  <a:gd name="T50" fmla="*/ 3 w 76"/>
                  <a:gd name="T51" fmla="*/ 13 h 145"/>
                  <a:gd name="T52" fmla="*/ 6 w 76"/>
                  <a:gd name="T53" fmla="*/ 11 h 145"/>
                  <a:gd name="T54" fmla="*/ 75 w 76"/>
                  <a:gd name="T55" fmla="*/ 0 h 145"/>
                  <a:gd name="T56" fmla="*/ 60 w 76"/>
                  <a:gd name="T57" fmla="*/ 6 h 145"/>
                  <a:gd name="T58" fmla="*/ 43 w 76"/>
                  <a:gd name="T59" fmla="*/ 2 h 145"/>
                  <a:gd name="T60" fmla="*/ 45 w 76"/>
                  <a:gd name="T61" fmla="*/ 3 h 145"/>
                  <a:gd name="T62" fmla="*/ 70 w 76"/>
                  <a:gd name="T63" fmla="*/ 3 h 145"/>
                  <a:gd name="T64" fmla="*/ 75 w 76"/>
                  <a:gd name="T6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145">
                    <a:moveTo>
                      <a:pt x="41" y="139"/>
                    </a:moveTo>
                    <a:cubicBezTo>
                      <a:pt x="41" y="140"/>
                      <a:pt x="41" y="140"/>
                      <a:pt x="41" y="140"/>
                    </a:cubicBezTo>
                    <a:cubicBezTo>
                      <a:pt x="40" y="141"/>
                      <a:pt x="39" y="142"/>
                      <a:pt x="39" y="143"/>
                    </a:cubicBezTo>
                    <a:cubicBezTo>
                      <a:pt x="39" y="142"/>
                      <a:pt x="40" y="141"/>
                      <a:pt x="41" y="140"/>
                    </a:cubicBezTo>
                    <a:lnTo>
                      <a:pt x="41" y="139"/>
                    </a:lnTo>
                    <a:close/>
                    <a:moveTo>
                      <a:pt x="18" y="135"/>
                    </a:moveTo>
                    <a:cubicBezTo>
                      <a:pt x="18" y="135"/>
                      <a:pt x="18" y="135"/>
                      <a:pt x="18" y="135"/>
                    </a:cubicBezTo>
                    <a:cubicBezTo>
                      <a:pt x="19" y="139"/>
                      <a:pt x="22" y="143"/>
                      <a:pt x="25" y="145"/>
                    </a:cubicBezTo>
                    <a:cubicBezTo>
                      <a:pt x="25" y="144"/>
                      <a:pt x="25" y="144"/>
                      <a:pt x="25" y="144"/>
                    </a:cubicBezTo>
                    <a:cubicBezTo>
                      <a:pt x="22" y="142"/>
                      <a:pt x="20" y="139"/>
                      <a:pt x="18" y="135"/>
                    </a:cubicBezTo>
                    <a:close/>
                    <a:moveTo>
                      <a:pt x="16" y="125"/>
                    </a:moveTo>
                    <a:cubicBezTo>
                      <a:pt x="16" y="125"/>
                      <a:pt x="16" y="126"/>
                      <a:pt x="16" y="126"/>
                    </a:cubicBezTo>
                    <a:cubicBezTo>
                      <a:pt x="16" y="126"/>
                      <a:pt x="16" y="126"/>
                      <a:pt x="16" y="126"/>
                    </a:cubicBezTo>
                    <a:cubicBezTo>
                      <a:pt x="16" y="125"/>
                      <a:pt x="16" y="125"/>
                      <a:pt x="16" y="125"/>
                    </a:cubicBezTo>
                    <a:close/>
                    <a:moveTo>
                      <a:pt x="16" y="115"/>
                    </a:moveTo>
                    <a:cubicBezTo>
                      <a:pt x="16" y="115"/>
                      <a:pt x="16" y="115"/>
                      <a:pt x="16" y="115"/>
                    </a:cubicBezTo>
                    <a:cubicBezTo>
                      <a:pt x="16" y="117"/>
                      <a:pt x="16" y="118"/>
                      <a:pt x="16" y="119"/>
                    </a:cubicBezTo>
                    <a:cubicBezTo>
                      <a:pt x="16" y="120"/>
                      <a:pt x="16" y="120"/>
                      <a:pt x="16" y="120"/>
                    </a:cubicBezTo>
                    <a:cubicBezTo>
                      <a:pt x="16" y="118"/>
                      <a:pt x="16" y="117"/>
                      <a:pt x="16" y="115"/>
                    </a:cubicBezTo>
                    <a:close/>
                    <a:moveTo>
                      <a:pt x="14" y="86"/>
                    </a:moveTo>
                    <a:cubicBezTo>
                      <a:pt x="13" y="86"/>
                      <a:pt x="13" y="86"/>
                      <a:pt x="13" y="86"/>
                    </a:cubicBezTo>
                    <a:cubicBezTo>
                      <a:pt x="14" y="89"/>
                      <a:pt x="16" y="93"/>
                      <a:pt x="16" y="97"/>
                    </a:cubicBezTo>
                    <a:cubicBezTo>
                      <a:pt x="17" y="97"/>
                      <a:pt x="17" y="97"/>
                      <a:pt x="17" y="97"/>
                    </a:cubicBezTo>
                    <a:cubicBezTo>
                      <a:pt x="16" y="93"/>
                      <a:pt x="15" y="89"/>
                      <a:pt x="14" y="86"/>
                    </a:cubicBezTo>
                    <a:close/>
                    <a:moveTo>
                      <a:pt x="9" y="60"/>
                    </a:moveTo>
                    <a:cubicBezTo>
                      <a:pt x="8" y="61"/>
                      <a:pt x="8" y="61"/>
                      <a:pt x="8" y="61"/>
                    </a:cubicBezTo>
                    <a:cubicBezTo>
                      <a:pt x="8" y="65"/>
                      <a:pt x="9" y="69"/>
                      <a:pt x="9" y="72"/>
                    </a:cubicBezTo>
                    <a:cubicBezTo>
                      <a:pt x="10" y="73"/>
                      <a:pt x="10" y="73"/>
                      <a:pt x="10" y="73"/>
                    </a:cubicBezTo>
                    <a:cubicBezTo>
                      <a:pt x="9" y="69"/>
                      <a:pt x="9" y="65"/>
                      <a:pt x="9" y="60"/>
                    </a:cubicBezTo>
                    <a:close/>
                    <a:moveTo>
                      <a:pt x="67" y="43"/>
                    </a:moveTo>
                    <a:cubicBezTo>
                      <a:pt x="66" y="44"/>
                      <a:pt x="66" y="44"/>
                      <a:pt x="66" y="44"/>
                    </a:cubicBezTo>
                    <a:cubicBezTo>
                      <a:pt x="62" y="51"/>
                      <a:pt x="60" y="62"/>
                      <a:pt x="59" y="82"/>
                    </a:cubicBezTo>
                    <a:cubicBezTo>
                      <a:pt x="59" y="92"/>
                      <a:pt x="57" y="101"/>
                      <a:pt x="55" y="109"/>
                    </a:cubicBezTo>
                    <a:cubicBezTo>
                      <a:pt x="52" y="119"/>
                      <a:pt x="48" y="129"/>
                      <a:pt x="44" y="135"/>
                    </a:cubicBezTo>
                    <a:cubicBezTo>
                      <a:pt x="44" y="136"/>
                      <a:pt x="44" y="136"/>
                      <a:pt x="44" y="136"/>
                    </a:cubicBezTo>
                    <a:cubicBezTo>
                      <a:pt x="52" y="125"/>
                      <a:pt x="58" y="105"/>
                      <a:pt x="59" y="84"/>
                    </a:cubicBezTo>
                    <a:cubicBezTo>
                      <a:pt x="60" y="63"/>
                      <a:pt x="63" y="51"/>
                      <a:pt x="67" y="44"/>
                    </a:cubicBezTo>
                    <a:lnTo>
                      <a:pt x="67" y="43"/>
                    </a:lnTo>
                    <a:close/>
                    <a:moveTo>
                      <a:pt x="6" y="38"/>
                    </a:moveTo>
                    <a:cubicBezTo>
                      <a:pt x="6" y="38"/>
                      <a:pt x="6" y="38"/>
                      <a:pt x="6" y="38"/>
                    </a:cubicBezTo>
                    <a:cubicBezTo>
                      <a:pt x="6" y="41"/>
                      <a:pt x="7" y="44"/>
                      <a:pt x="8" y="48"/>
                    </a:cubicBezTo>
                    <a:cubicBezTo>
                      <a:pt x="8" y="48"/>
                      <a:pt x="8" y="48"/>
                      <a:pt x="8" y="48"/>
                    </a:cubicBezTo>
                    <a:cubicBezTo>
                      <a:pt x="8" y="44"/>
                      <a:pt x="7" y="41"/>
                      <a:pt x="6" y="38"/>
                    </a:cubicBezTo>
                    <a:close/>
                    <a:moveTo>
                      <a:pt x="1" y="18"/>
                    </a:moveTo>
                    <a:cubicBezTo>
                      <a:pt x="0" y="19"/>
                      <a:pt x="0" y="20"/>
                      <a:pt x="1" y="21"/>
                    </a:cubicBezTo>
                    <a:cubicBezTo>
                      <a:pt x="1" y="22"/>
                      <a:pt x="1" y="24"/>
                      <a:pt x="2" y="26"/>
                    </a:cubicBezTo>
                    <a:cubicBezTo>
                      <a:pt x="2" y="26"/>
                      <a:pt x="2" y="26"/>
                      <a:pt x="2" y="26"/>
                    </a:cubicBezTo>
                    <a:cubicBezTo>
                      <a:pt x="2" y="24"/>
                      <a:pt x="2" y="23"/>
                      <a:pt x="1" y="20"/>
                    </a:cubicBezTo>
                    <a:cubicBezTo>
                      <a:pt x="1" y="20"/>
                      <a:pt x="1" y="19"/>
                      <a:pt x="1" y="19"/>
                    </a:cubicBezTo>
                    <a:cubicBezTo>
                      <a:pt x="1" y="19"/>
                      <a:pt x="1" y="18"/>
                      <a:pt x="1" y="18"/>
                    </a:cubicBezTo>
                    <a:close/>
                    <a:moveTo>
                      <a:pt x="5" y="10"/>
                    </a:moveTo>
                    <a:cubicBezTo>
                      <a:pt x="4" y="11"/>
                      <a:pt x="3" y="12"/>
                      <a:pt x="3" y="13"/>
                    </a:cubicBezTo>
                    <a:cubicBezTo>
                      <a:pt x="3" y="13"/>
                      <a:pt x="3" y="13"/>
                      <a:pt x="3" y="13"/>
                    </a:cubicBezTo>
                    <a:cubicBezTo>
                      <a:pt x="4" y="12"/>
                      <a:pt x="5" y="11"/>
                      <a:pt x="6" y="11"/>
                    </a:cubicBezTo>
                    <a:lnTo>
                      <a:pt x="5" y="10"/>
                    </a:lnTo>
                    <a:close/>
                    <a:moveTo>
                      <a:pt x="75" y="0"/>
                    </a:moveTo>
                    <a:cubicBezTo>
                      <a:pt x="73" y="0"/>
                      <a:pt x="72" y="1"/>
                      <a:pt x="71" y="2"/>
                    </a:cubicBezTo>
                    <a:cubicBezTo>
                      <a:pt x="68" y="5"/>
                      <a:pt x="64" y="6"/>
                      <a:pt x="60" y="6"/>
                    </a:cubicBezTo>
                    <a:cubicBezTo>
                      <a:pt x="55" y="6"/>
                      <a:pt x="49" y="4"/>
                      <a:pt x="45" y="3"/>
                    </a:cubicBezTo>
                    <a:cubicBezTo>
                      <a:pt x="44" y="2"/>
                      <a:pt x="44" y="2"/>
                      <a:pt x="43" y="2"/>
                    </a:cubicBezTo>
                    <a:cubicBezTo>
                      <a:pt x="43" y="2"/>
                      <a:pt x="43" y="2"/>
                      <a:pt x="43" y="2"/>
                    </a:cubicBezTo>
                    <a:cubicBezTo>
                      <a:pt x="44" y="2"/>
                      <a:pt x="44" y="3"/>
                      <a:pt x="45" y="3"/>
                    </a:cubicBezTo>
                    <a:cubicBezTo>
                      <a:pt x="49" y="5"/>
                      <a:pt x="55" y="6"/>
                      <a:pt x="60" y="6"/>
                    </a:cubicBezTo>
                    <a:cubicBezTo>
                      <a:pt x="64" y="6"/>
                      <a:pt x="67" y="5"/>
                      <a:pt x="70" y="3"/>
                    </a:cubicBezTo>
                    <a:cubicBezTo>
                      <a:pt x="72" y="1"/>
                      <a:pt x="74" y="0"/>
                      <a:pt x="76" y="0"/>
                    </a:cubicBezTo>
                    <a:lnTo>
                      <a:pt x="75"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6" name="Freeform 6681">
                <a:extLst>
                  <a:ext uri="{FF2B5EF4-FFF2-40B4-BE49-F238E27FC236}">
                    <a16:creationId xmlns:a16="http://schemas.microsoft.com/office/drawing/2014/main" id="{515C3064-9ACD-4435-9846-21C2B35706E6}"/>
                  </a:ext>
                </a:extLst>
              </p:cNvPr>
              <p:cNvSpPr>
                <a:spLocks noEditPoints="1"/>
              </p:cNvSpPr>
              <p:nvPr/>
            </p:nvSpPr>
            <p:spPr bwMode="auto">
              <a:xfrm>
                <a:off x="6572251" y="3049588"/>
                <a:ext cx="55563" cy="160338"/>
              </a:xfrm>
              <a:custGeom>
                <a:avLst/>
                <a:gdLst>
                  <a:gd name="T0" fmla="*/ 27 w 46"/>
                  <a:gd name="T1" fmla="*/ 41 h 134"/>
                  <a:gd name="T2" fmla="*/ 17 w 46"/>
                  <a:gd name="T3" fmla="*/ 85 h 134"/>
                  <a:gd name="T4" fmla="*/ 6 w 46"/>
                  <a:gd name="T5" fmla="*/ 128 h 134"/>
                  <a:gd name="T6" fmla="*/ 5 w 46"/>
                  <a:gd name="T7" fmla="*/ 134 h 134"/>
                  <a:gd name="T8" fmla="*/ 5 w 46"/>
                  <a:gd name="T9" fmla="*/ 134 h 134"/>
                  <a:gd name="T10" fmla="*/ 16 w 46"/>
                  <a:gd name="T11" fmla="*/ 109 h 134"/>
                  <a:gd name="T12" fmla="*/ 19 w 46"/>
                  <a:gd name="T13" fmla="*/ 84 h 134"/>
                  <a:gd name="T14" fmla="*/ 27 w 46"/>
                  <a:gd name="T15" fmla="*/ 44 h 134"/>
                  <a:gd name="T16" fmla="*/ 28 w 46"/>
                  <a:gd name="T17" fmla="*/ 43 h 134"/>
                  <a:gd name="T18" fmla="*/ 27 w 46"/>
                  <a:gd name="T19" fmla="*/ 41 h 134"/>
                  <a:gd name="T20" fmla="*/ 37 w 46"/>
                  <a:gd name="T21" fmla="*/ 0 h 134"/>
                  <a:gd name="T22" fmla="*/ 32 w 46"/>
                  <a:gd name="T23" fmla="*/ 3 h 134"/>
                  <a:gd name="T24" fmla="*/ 21 w 46"/>
                  <a:gd name="T25" fmla="*/ 7 h 134"/>
                  <a:gd name="T26" fmla="*/ 5 w 46"/>
                  <a:gd name="T27" fmla="*/ 3 h 134"/>
                  <a:gd name="T28" fmla="*/ 3 w 46"/>
                  <a:gd name="T29" fmla="*/ 3 h 134"/>
                  <a:gd name="T30" fmla="*/ 0 w 46"/>
                  <a:gd name="T31" fmla="*/ 4 h 134"/>
                  <a:gd name="T32" fmla="*/ 10 w 46"/>
                  <a:gd name="T33" fmla="*/ 7 h 134"/>
                  <a:gd name="T34" fmla="*/ 21 w 46"/>
                  <a:gd name="T35" fmla="*/ 10 h 134"/>
                  <a:gd name="T36" fmla="*/ 28 w 46"/>
                  <a:gd name="T37" fmla="*/ 6 h 134"/>
                  <a:gd name="T38" fmla="*/ 34 w 46"/>
                  <a:gd name="T39" fmla="*/ 4 h 134"/>
                  <a:gd name="T40" fmla="*/ 42 w 46"/>
                  <a:gd name="T41" fmla="*/ 8 h 134"/>
                  <a:gd name="T42" fmla="*/ 46 w 46"/>
                  <a:gd name="T43" fmla="*/ 8 h 134"/>
                  <a:gd name="T44" fmla="*/ 46 w 46"/>
                  <a:gd name="T45" fmla="*/ 8 h 134"/>
                  <a:gd name="T46" fmla="*/ 42 w 46"/>
                  <a:gd name="T47" fmla="*/ 3 h 134"/>
                  <a:gd name="T48" fmla="*/ 37 w 46"/>
                  <a:gd name="T49"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134">
                    <a:moveTo>
                      <a:pt x="27" y="41"/>
                    </a:moveTo>
                    <a:cubicBezTo>
                      <a:pt x="21" y="48"/>
                      <a:pt x="18" y="60"/>
                      <a:pt x="17" y="85"/>
                    </a:cubicBezTo>
                    <a:cubicBezTo>
                      <a:pt x="16" y="102"/>
                      <a:pt x="12" y="117"/>
                      <a:pt x="6" y="128"/>
                    </a:cubicBezTo>
                    <a:cubicBezTo>
                      <a:pt x="6" y="130"/>
                      <a:pt x="5" y="132"/>
                      <a:pt x="5" y="134"/>
                    </a:cubicBezTo>
                    <a:cubicBezTo>
                      <a:pt x="5" y="134"/>
                      <a:pt x="5" y="134"/>
                      <a:pt x="5" y="134"/>
                    </a:cubicBezTo>
                    <a:cubicBezTo>
                      <a:pt x="9" y="128"/>
                      <a:pt x="13" y="119"/>
                      <a:pt x="16" y="109"/>
                    </a:cubicBezTo>
                    <a:cubicBezTo>
                      <a:pt x="18" y="101"/>
                      <a:pt x="19" y="93"/>
                      <a:pt x="19" y="84"/>
                    </a:cubicBezTo>
                    <a:cubicBezTo>
                      <a:pt x="20" y="63"/>
                      <a:pt x="23" y="51"/>
                      <a:pt x="27" y="44"/>
                    </a:cubicBezTo>
                    <a:cubicBezTo>
                      <a:pt x="28" y="43"/>
                      <a:pt x="28" y="43"/>
                      <a:pt x="28" y="43"/>
                    </a:cubicBezTo>
                    <a:cubicBezTo>
                      <a:pt x="27" y="42"/>
                      <a:pt x="27" y="42"/>
                      <a:pt x="27" y="41"/>
                    </a:cubicBezTo>
                    <a:close/>
                    <a:moveTo>
                      <a:pt x="37" y="0"/>
                    </a:moveTo>
                    <a:cubicBezTo>
                      <a:pt x="36" y="1"/>
                      <a:pt x="34" y="1"/>
                      <a:pt x="32" y="3"/>
                    </a:cubicBezTo>
                    <a:cubicBezTo>
                      <a:pt x="29" y="6"/>
                      <a:pt x="25" y="7"/>
                      <a:pt x="21" y="7"/>
                    </a:cubicBezTo>
                    <a:cubicBezTo>
                      <a:pt x="15" y="7"/>
                      <a:pt x="10" y="5"/>
                      <a:pt x="5" y="3"/>
                    </a:cubicBezTo>
                    <a:cubicBezTo>
                      <a:pt x="5" y="3"/>
                      <a:pt x="4" y="3"/>
                      <a:pt x="3" y="3"/>
                    </a:cubicBezTo>
                    <a:cubicBezTo>
                      <a:pt x="2" y="3"/>
                      <a:pt x="1" y="4"/>
                      <a:pt x="0" y="4"/>
                    </a:cubicBezTo>
                    <a:cubicBezTo>
                      <a:pt x="3" y="5"/>
                      <a:pt x="7" y="5"/>
                      <a:pt x="10" y="7"/>
                    </a:cubicBezTo>
                    <a:cubicBezTo>
                      <a:pt x="15" y="8"/>
                      <a:pt x="18" y="10"/>
                      <a:pt x="21" y="10"/>
                    </a:cubicBezTo>
                    <a:cubicBezTo>
                      <a:pt x="23" y="10"/>
                      <a:pt x="25" y="9"/>
                      <a:pt x="28" y="6"/>
                    </a:cubicBezTo>
                    <a:cubicBezTo>
                      <a:pt x="30" y="5"/>
                      <a:pt x="32" y="4"/>
                      <a:pt x="34" y="4"/>
                    </a:cubicBezTo>
                    <a:cubicBezTo>
                      <a:pt x="38" y="4"/>
                      <a:pt x="42" y="8"/>
                      <a:pt x="42" y="8"/>
                    </a:cubicBezTo>
                    <a:cubicBezTo>
                      <a:pt x="43" y="8"/>
                      <a:pt x="45" y="8"/>
                      <a:pt x="46" y="8"/>
                    </a:cubicBezTo>
                    <a:cubicBezTo>
                      <a:pt x="46" y="8"/>
                      <a:pt x="46" y="8"/>
                      <a:pt x="46" y="8"/>
                    </a:cubicBezTo>
                    <a:cubicBezTo>
                      <a:pt x="45" y="7"/>
                      <a:pt x="44" y="5"/>
                      <a:pt x="42" y="3"/>
                    </a:cubicBezTo>
                    <a:cubicBezTo>
                      <a:pt x="41" y="2"/>
                      <a:pt x="40" y="1"/>
                      <a:pt x="37" y="0"/>
                    </a:cubicBezTo>
                    <a:close/>
                  </a:path>
                </a:pathLst>
              </a:custGeom>
              <a:solidFill>
                <a:srgbClr val="BBBC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7" name="Freeform 6682">
                <a:extLst>
                  <a:ext uri="{FF2B5EF4-FFF2-40B4-BE49-F238E27FC236}">
                    <a16:creationId xmlns:a16="http://schemas.microsoft.com/office/drawing/2014/main" id="{BFC12275-42F0-42F2-AC85-790E847FFF90}"/>
                  </a:ext>
                </a:extLst>
              </p:cNvPr>
              <p:cNvSpPr>
                <a:spLocks noEditPoints="1"/>
              </p:cNvSpPr>
              <p:nvPr/>
            </p:nvSpPr>
            <p:spPr bwMode="auto">
              <a:xfrm>
                <a:off x="6577013" y="3049588"/>
                <a:ext cx="39688" cy="130175"/>
              </a:xfrm>
              <a:custGeom>
                <a:avLst/>
                <a:gdLst>
                  <a:gd name="T0" fmla="*/ 24 w 34"/>
                  <a:gd name="T1" fmla="*/ 44 h 109"/>
                  <a:gd name="T2" fmla="*/ 16 w 34"/>
                  <a:gd name="T3" fmla="*/ 84 h 109"/>
                  <a:gd name="T4" fmla="*/ 13 w 34"/>
                  <a:gd name="T5" fmla="*/ 109 h 109"/>
                  <a:gd name="T6" fmla="*/ 17 w 34"/>
                  <a:gd name="T7" fmla="*/ 82 h 109"/>
                  <a:gd name="T8" fmla="*/ 24 w 34"/>
                  <a:gd name="T9" fmla="*/ 44 h 109"/>
                  <a:gd name="T10" fmla="*/ 34 w 34"/>
                  <a:gd name="T11" fmla="*/ 0 h 109"/>
                  <a:gd name="T12" fmla="*/ 28 w 34"/>
                  <a:gd name="T13" fmla="*/ 3 h 109"/>
                  <a:gd name="T14" fmla="*/ 18 w 34"/>
                  <a:gd name="T15" fmla="*/ 6 h 109"/>
                  <a:gd name="T16" fmla="*/ 3 w 34"/>
                  <a:gd name="T17" fmla="*/ 3 h 109"/>
                  <a:gd name="T18" fmla="*/ 1 w 34"/>
                  <a:gd name="T19" fmla="*/ 2 h 109"/>
                  <a:gd name="T20" fmla="*/ 0 w 34"/>
                  <a:gd name="T21" fmla="*/ 3 h 109"/>
                  <a:gd name="T22" fmla="*/ 2 w 34"/>
                  <a:gd name="T23" fmla="*/ 3 h 109"/>
                  <a:gd name="T24" fmla="*/ 18 w 34"/>
                  <a:gd name="T25" fmla="*/ 7 h 109"/>
                  <a:gd name="T26" fmla="*/ 29 w 34"/>
                  <a:gd name="T27" fmla="*/ 3 h 109"/>
                  <a:gd name="T28" fmla="*/ 34 w 34"/>
                  <a:gd name="T2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109">
                    <a:moveTo>
                      <a:pt x="24" y="44"/>
                    </a:moveTo>
                    <a:cubicBezTo>
                      <a:pt x="20" y="51"/>
                      <a:pt x="17" y="63"/>
                      <a:pt x="16" y="84"/>
                    </a:cubicBezTo>
                    <a:cubicBezTo>
                      <a:pt x="16" y="93"/>
                      <a:pt x="15" y="101"/>
                      <a:pt x="13" y="109"/>
                    </a:cubicBezTo>
                    <a:cubicBezTo>
                      <a:pt x="15" y="101"/>
                      <a:pt x="17" y="92"/>
                      <a:pt x="17" y="82"/>
                    </a:cubicBezTo>
                    <a:cubicBezTo>
                      <a:pt x="18" y="62"/>
                      <a:pt x="20" y="51"/>
                      <a:pt x="24" y="44"/>
                    </a:cubicBezTo>
                    <a:close/>
                    <a:moveTo>
                      <a:pt x="34" y="0"/>
                    </a:moveTo>
                    <a:cubicBezTo>
                      <a:pt x="32" y="0"/>
                      <a:pt x="30" y="1"/>
                      <a:pt x="28" y="3"/>
                    </a:cubicBezTo>
                    <a:cubicBezTo>
                      <a:pt x="25" y="5"/>
                      <a:pt x="22" y="6"/>
                      <a:pt x="18" y="6"/>
                    </a:cubicBezTo>
                    <a:cubicBezTo>
                      <a:pt x="13" y="6"/>
                      <a:pt x="7" y="5"/>
                      <a:pt x="3" y="3"/>
                    </a:cubicBezTo>
                    <a:cubicBezTo>
                      <a:pt x="2" y="3"/>
                      <a:pt x="2" y="2"/>
                      <a:pt x="1" y="2"/>
                    </a:cubicBezTo>
                    <a:cubicBezTo>
                      <a:pt x="0" y="3"/>
                      <a:pt x="0" y="3"/>
                      <a:pt x="0" y="3"/>
                    </a:cubicBezTo>
                    <a:cubicBezTo>
                      <a:pt x="1" y="3"/>
                      <a:pt x="2" y="3"/>
                      <a:pt x="2" y="3"/>
                    </a:cubicBezTo>
                    <a:cubicBezTo>
                      <a:pt x="7" y="5"/>
                      <a:pt x="12" y="7"/>
                      <a:pt x="18" y="7"/>
                    </a:cubicBezTo>
                    <a:cubicBezTo>
                      <a:pt x="22" y="7"/>
                      <a:pt x="26" y="6"/>
                      <a:pt x="29" y="3"/>
                    </a:cubicBezTo>
                    <a:cubicBezTo>
                      <a:pt x="31" y="1"/>
                      <a:pt x="33" y="1"/>
                      <a:pt x="34" y="0"/>
                    </a:cubicBezTo>
                    <a:close/>
                  </a:path>
                </a:pathLst>
              </a:custGeom>
              <a:solidFill>
                <a:srgbClr val="8C8E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8" name="Freeform 6683">
                <a:extLst>
                  <a:ext uri="{FF2B5EF4-FFF2-40B4-BE49-F238E27FC236}">
                    <a16:creationId xmlns:a16="http://schemas.microsoft.com/office/drawing/2014/main" id="{39D30FC7-40AD-4832-9129-014EF13804B8}"/>
                  </a:ext>
                </a:extLst>
              </p:cNvPr>
              <p:cNvSpPr>
                <a:spLocks/>
              </p:cNvSpPr>
              <p:nvPr/>
            </p:nvSpPr>
            <p:spPr bwMode="auto">
              <a:xfrm>
                <a:off x="6565901" y="3065463"/>
                <a:ext cx="53975" cy="130175"/>
              </a:xfrm>
              <a:custGeom>
                <a:avLst/>
                <a:gdLst>
                  <a:gd name="T0" fmla="*/ 42 w 45"/>
                  <a:gd name="T1" fmla="*/ 0 h 109"/>
                  <a:gd name="T2" fmla="*/ 37 w 45"/>
                  <a:gd name="T3" fmla="*/ 14 h 109"/>
                  <a:gd name="T4" fmla="*/ 13 w 45"/>
                  <a:gd name="T5" fmla="*/ 58 h 109"/>
                  <a:gd name="T6" fmla="*/ 0 w 45"/>
                  <a:gd name="T7" fmla="*/ 109 h 109"/>
                  <a:gd name="T8" fmla="*/ 11 w 45"/>
                  <a:gd name="T9" fmla="*/ 65 h 109"/>
                  <a:gd name="T10" fmla="*/ 34 w 45"/>
                  <a:gd name="T11" fmla="*/ 15 h 109"/>
                  <a:gd name="T12" fmla="*/ 42 w 45"/>
                  <a:gd name="T13" fmla="*/ 0 h 109"/>
                </a:gdLst>
                <a:ahLst/>
                <a:cxnLst>
                  <a:cxn ang="0">
                    <a:pos x="T0" y="T1"/>
                  </a:cxn>
                  <a:cxn ang="0">
                    <a:pos x="T2" y="T3"/>
                  </a:cxn>
                  <a:cxn ang="0">
                    <a:pos x="T4" y="T5"/>
                  </a:cxn>
                  <a:cxn ang="0">
                    <a:pos x="T6" y="T7"/>
                  </a:cxn>
                  <a:cxn ang="0">
                    <a:pos x="T8" y="T9"/>
                  </a:cxn>
                  <a:cxn ang="0">
                    <a:pos x="T10" y="T11"/>
                  </a:cxn>
                  <a:cxn ang="0">
                    <a:pos x="T12" y="T13"/>
                  </a:cxn>
                </a:cxnLst>
                <a:rect l="0" t="0" r="r" b="b"/>
                <a:pathLst>
                  <a:path w="45" h="109">
                    <a:moveTo>
                      <a:pt x="42" y="0"/>
                    </a:moveTo>
                    <a:cubicBezTo>
                      <a:pt x="42" y="0"/>
                      <a:pt x="45" y="7"/>
                      <a:pt x="37" y="14"/>
                    </a:cubicBezTo>
                    <a:cubicBezTo>
                      <a:pt x="28" y="22"/>
                      <a:pt x="18" y="30"/>
                      <a:pt x="13" y="58"/>
                    </a:cubicBezTo>
                    <a:cubicBezTo>
                      <a:pt x="9" y="86"/>
                      <a:pt x="10" y="90"/>
                      <a:pt x="0" y="109"/>
                    </a:cubicBezTo>
                    <a:cubicBezTo>
                      <a:pt x="0" y="109"/>
                      <a:pt x="8" y="94"/>
                      <a:pt x="11" y="65"/>
                    </a:cubicBezTo>
                    <a:cubicBezTo>
                      <a:pt x="14" y="41"/>
                      <a:pt x="22" y="25"/>
                      <a:pt x="34" y="15"/>
                    </a:cubicBezTo>
                    <a:cubicBezTo>
                      <a:pt x="34" y="15"/>
                      <a:pt x="42" y="14"/>
                      <a:pt x="4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9" name="Freeform 6684">
                <a:extLst>
                  <a:ext uri="{FF2B5EF4-FFF2-40B4-BE49-F238E27FC236}">
                    <a16:creationId xmlns:a16="http://schemas.microsoft.com/office/drawing/2014/main" id="{20CFFC38-86C7-4BAA-9B86-587887879AC4}"/>
                  </a:ext>
                </a:extLst>
              </p:cNvPr>
              <p:cNvSpPr>
                <a:spLocks/>
              </p:cNvSpPr>
              <p:nvPr/>
            </p:nvSpPr>
            <p:spPr bwMode="auto">
              <a:xfrm>
                <a:off x="6538913" y="3060700"/>
                <a:ext cx="71438" cy="127000"/>
              </a:xfrm>
              <a:custGeom>
                <a:avLst/>
                <a:gdLst>
                  <a:gd name="T0" fmla="*/ 44 w 61"/>
                  <a:gd name="T1" fmla="*/ 24 h 107"/>
                  <a:gd name="T2" fmla="*/ 56 w 61"/>
                  <a:gd name="T3" fmla="*/ 10 h 107"/>
                  <a:gd name="T4" fmla="*/ 51 w 61"/>
                  <a:gd name="T5" fmla="*/ 10 h 107"/>
                  <a:gd name="T6" fmla="*/ 37 w 61"/>
                  <a:gd name="T7" fmla="*/ 9 h 107"/>
                  <a:gd name="T8" fmla="*/ 5 w 61"/>
                  <a:gd name="T9" fmla="*/ 13 h 107"/>
                  <a:gd name="T10" fmla="*/ 13 w 61"/>
                  <a:gd name="T11" fmla="*/ 42 h 107"/>
                  <a:gd name="T12" fmla="*/ 10 w 61"/>
                  <a:gd name="T13" fmla="*/ 72 h 107"/>
                  <a:gd name="T14" fmla="*/ 14 w 61"/>
                  <a:gd name="T15" fmla="*/ 97 h 107"/>
                  <a:gd name="T16" fmla="*/ 27 w 61"/>
                  <a:gd name="T17" fmla="*/ 76 h 107"/>
                  <a:gd name="T18" fmla="*/ 30 w 61"/>
                  <a:gd name="T19" fmla="*/ 39 h 107"/>
                  <a:gd name="T20" fmla="*/ 44 w 61"/>
                  <a:gd name="T21" fmla="*/ 2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07">
                    <a:moveTo>
                      <a:pt x="44" y="24"/>
                    </a:moveTo>
                    <a:cubicBezTo>
                      <a:pt x="44" y="24"/>
                      <a:pt x="61" y="15"/>
                      <a:pt x="56" y="10"/>
                    </a:cubicBezTo>
                    <a:cubicBezTo>
                      <a:pt x="53" y="7"/>
                      <a:pt x="53" y="8"/>
                      <a:pt x="51" y="10"/>
                    </a:cubicBezTo>
                    <a:cubicBezTo>
                      <a:pt x="50" y="11"/>
                      <a:pt x="46" y="12"/>
                      <a:pt x="37" y="9"/>
                    </a:cubicBezTo>
                    <a:cubicBezTo>
                      <a:pt x="18" y="5"/>
                      <a:pt x="10" y="0"/>
                      <a:pt x="5" y="13"/>
                    </a:cubicBezTo>
                    <a:cubicBezTo>
                      <a:pt x="0" y="27"/>
                      <a:pt x="15" y="32"/>
                      <a:pt x="13" y="42"/>
                    </a:cubicBezTo>
                    <a:cubicBezTo>
                      <a:pt x="10" y="52"/>
                      <a:pt x="6" y="60"/>
                      <a:pt x="10" y="72"/>
                    </a:cubicBezTo>
                    <a:cubicBezTo>
                      <a:pt x="15" y="84"/>
                      <a:pt x="14" y="88"/>
                      <a:pt x="14" y="97"/>
                    </a:cubicBezTo>
                    <a:cubicBezTo>
                      <a:pt x="13" y="107"/>
                      <a:pt x="33" y="103"/>
                      <a:pt x="27" y="76"/>
                    </a:cubicBezTo>
                    <a:cubicBezTo>
                      <a:pt x="21" y="48"/>
                      <a:pt x="28" y="45"/>
                      <a:pt x="30" y="39"/>
                    </a:cubicBezTo>
                    <a:cubicBezTo>
                      <a:pt x="32" y="33"/>
                      <a:pt x="40" y="29"/>
                      <a:pt x="44" y="2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10" name="Freeform 6685">
                <a:extLst>
                  <a:ext uri="{FF2B5EF4-FFF2-40B4-BE49-F238E27FC236}">
                    <a16:creationId xmlns:a16="http://schemas.microsoft.com/office/drawing/2014/main" id="{55F05CDD-5E07-48E5-8B5C-23B121D524BB}"/>
                  </a:ext>
                </a:extLst>
              </p:cNvPr>
              <p:cNvSpPr>
                <a:spLocks/>
              </p:cNvSpPr>
              <p:nvPr/>
            </p:nvSpPr>
            <p:spPr bwMode="auto">
              <a:xfrm>
                <a:off x="6369051" y="3216275"/>
                <a:ext cx="100013" cy="58738"/>
              </a:xfrm>
              <a:custGeom>
                <a:avLst/>
                <a:gdLst>
                  <a:gd name="T0" fmla="*/ 2 w 84"/>
                  <a:gd name="T1" fmla="*/ 49 h 49"/>
                  <a:gd name="T2" fmla="*/ 84 w 84"/>
                  <a:gd name="T3" fmla="*/ 8 h 49"/>
                  <a:gd name="T4" fmla="*/ 83 w 84"/>
                  <a:gd name="T5" fmla="*/ 0 h 49"/>
                  <a:gd name="T6" fmla="*/ 0 w 84"/>
                  <a:gd name="T7" fmla="*/ 47 h 49"/>
                  <a:gd name="T8" fmla="*/ 2 w 84"/>
                  <a:gd name="T9" fmla="*/ 49 h 49"/>
                </a:gdLst>
                <a:ahLst/>
                <a:cxnLst>
                  <a:cxn ang="0">
                    <a:pos x="T0" y="T1"/>
                  </a:cxn>
                  <a:cxn ang="0">
                    <a:pos x="T2" y="T3"/>
                  </a:cxn>
                  <a:cxn ang="0">
                    <a:pos x="T4" y="T5"/>
                  </a:cxn>
                  <a:cxn ang="0">
                    <a:pos x="T6" y="T7"/>
                  </a:cxn>
                  <a:cxn ang="0">
                    <a:pos x="T8" y="T9"/>
                  </a:cxn>
                </a:cxnLst>
                <a:rect l="0" t="0" r="r" b="b"/>
                <a:pathLst>
                  <a:path w="84" h="49">
                    <a:moveTo>
                      <a:pt x="2" y="49"/>
                    </a:moveTo>
                    <a:cubicBezTo>
                      <a:pt x="2" y="49"/>
                      <a:pt x="47" y="13"/>
                      <a:pt x="84" y="8"/>
                    </a:cubicBezTo>
                    <a:cubicBezTo>
                      <a:pt x="83" y="0"/>
                      <a:pt x="83" y="0"/>
                      <a:pt x="83" y="0"/>
                    </a:cubicBezTo>
                    <a:cubicBezTo>
                      <a:pt x="83" y="0"/>
                      <a:pt x="33" y="16"/>
                      <a:pt x="0" y="47"/>
                    </a:cubicBezTo>
                    <a:lnTo>
                      <a:pt x="2" y="49"/>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11" name="Freeform 6686">
                <a:extLst>
                  <a:ext uri="{FF2B5EF4-FFF2-40B4-BE49-F238E27FC236}">
                    <a16:creationId xmlns:a16="http://schemas.microsoft.com/office/drawing/2014/main" id="{712A699E-5CF4-4886-BE76-E1B8C10E7CB4}"/>
                  </a:ext>
                </a:extLst>
              </p:cNvPr>
              <p:cNvSpPr>
                <a:spLocks noEditPoints="1"/>
              </p:cNvSpPr>
              <p:nvPr/>
            </p:nvSpPr>
            <p:spPr bwMode="auto">
              <a:xfrm>
                <a:off x="6369051" y="3214688"/>
                <a:ext cx="101600" cy="61913"/>
              </a:xfrm>
              <a:custGeom>
                <a:avLst/>
                <a:gdLst>
                  <a:gd name="T0" fmla="*/ 0 w 86"/>
                  <a:gd name="T1" fmla="*/ 47 h 51"/>
                  <a:gd name="T2" fmla="*/ 0 w 86"/>
                  <a:gd name="T3" fmla="*/ 47 h 51"/>
                  <a:gd name="T4" fmla="*/ 84 w 86"/>
                  <a:gd name="T5" fmla="*/ 0 h 51"/>
                  <a:gd name="T6" fmla="*/ 85 w 86"/>
                  <a:gd name="T7" fmla="*/ 0 h 51"/>
                  <a:gd name="T8" fmla="*/ 86 w 86"/>
                  <a:gd name="T9" fmla="*/ 10 h 51"/>
                  <a:gd name="T10" fmla="*/ 85 w 86"/>
                  <a:gd name="T11" fmla="*/ 10 h 51"/>
                  <a:gd name="T12" fmla="*/ 30 w 86"/>
                  <a:gd name="T13" fmla="*/ 32 h 51"/>
                  <a:gd name="T14" fmla="*/ 3 w 86"/>
                  <a:gd name="T15" fmla="*/ 51 h 51"/>
                  <a:gd name="T16" fmla="*/ 3 w 86"/>
                  <a:gd name="T17" fmla="*/ 51 h 51"/>
                  <a:gd name="T18" fmla="*/ 0 w 86"/>
                  <a:gd name="T19" fmla="*/ 47 h 51"/>
                  <a:gd name="T20" fmla="*/ 3 w 86"/>
                  <a:gd name="T21" fmla="*/ 50 h 51"/>
                  <a:gd name="T22" fmla="*/ 3 w 86"/>
                  <a:gd name="T23" fmla="*/ 50 h 51"/>
                  <a:gd name="T24" fmla="*/ 3 w 86"/>
                  <a:gd name="T25" fmla="*/ 49 h 51"/>
                  <a:gd name="T26" fmla="*/ 84 w 86"/>
                  <a:gd name="T27" fmla="*/ 9 h 51"/>
                  <a:gd name="T28" fmla="*/ 84 w 86"/>
                  <a:gd name="T29" fmla="*/ 2 h 51"/>
                  <a:gd name="T30" fmla="*/ 55 w 86"/>
                  <a:gd name="T31" fmla="*/ 13 h 51"/>
                  <a:gd name="T32" fmla="*/ 2 w 86"/>
                  <a:gd name="T33" fmla="*/ 48 h 51"/>
                  <a:gd name="T34" fmla="*/ 3 w 86"/>
                  <a:gd name="T35"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 h="51">
                    <a:moveTo>
                      <a:pt x="0" y="47"/>
                    </a:moveTo>
                    <a:cubicBezTo>
                      <a:pt x="0" y="47"/>
                      <a:pt x="0" y="47"/>
                      <a:pt x="0" y="47"/>
                    </a:cubicBezTo>
                    <a:cubicBezTo>
                      <a:pt x="34" y="16"/>
                      <a:pt x="84" y="0"/>
                      <a:pt x="84" y="0"/>
                    </a:cubicBezTo>
                    <a:cubicBezTo>
                      <a:pt x="85" y="0"/>
                      <a:pt x="85" y="0"/>
                      <a:pt x="85" y="0"/>
                    </a:cubicBezTo>
                    <a:cubicBezTo>
                      <a:pt x="86" y="10"/>
                      <a:pt x="86" y="10"/>
                      <a:pt x="86" y="10"/>
                    </a:cubicBezTo>
                    <a:cubicBezTo>
                      <a:pt x="85" y="10"/>
                      <a:pt x="85" y="10"/>
                      <a:pt x="85" y="10"/>
                    </a:cubicBezTo>
                    <a:cubicBezTo>
                      <a:pt x="67" y="12"/>
                      <a:pt x="46" y="23"/>
                      <a:pt x="30" y="32"/>
                    </a:cubicBezTo>
                    <a:cubicBezTo>
                      <a:pt x="14" y="42"/>
                      <a:pt x="3" y="51"/>
                      <a:pt x="3" y="51"/>
                    </a:cubicBezTo>
                    <a:cubicBezTo>
                      <a:pt x="3" y="51"/>
                      <a:pt x="3" y="51"/>
                      <a:pt x="3" y="51"/>
                    </a:cubicBezTo>
                    <a:lnTo>
                      <a:pt x="0" y="47"/>
                    </a:lnTo>
                    <a:close/>
                    <a:moveTo>
                      <a:pt x="3" y="50"/>
                    </a:moveTo>
                    <a:cubicBezTo>
                      <a:pt x="3" y="50"/>
                      <a:pt x="3" y="50"/>
                      <a:pt x="3" y="50"/>
                    </a:cubicBezTo>
                    <a:close/>
                    <a:moveTo>
                      <a:pt x="3" y="49"/>
                    </a:moveTo>
                    <a:cubicBezTo>
                      <a:pt x="8" y="46"/>
                      <a:pt x="49" y="14"/>
                      <a:pt x="84" y="9"/>
                    </a:cubicBezTo>
                    <a:cubicBezTo>
                      <a:pt x="84" y="2"/>
                      <a:pt x="84" y="2"/>
                      <a:pt x="84" y="2"/>
                    </a:cubicBezTo>
                    <a:cubicBezTo>
                      <a:pt x="81" y="3"/>
                      <a:pt x="69" y="7"/>
                      <a:pt x="55" y="13"/>
                    </a:cubicBezTo>
                    <a:cubicBezTo>
                      <a:pt x="39" y="21"/>
                      <a:pt x="18" y="33"/>
                      <a:pt x="2" y="48"/>
                    </a:cubicBezTo>
                    <a:lnTo>
                      <a:pt x="3" y="49"/>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12" name="Freeform 6687">
                <a:extLst>
                  <a:ext uri="{FF2B5EF4-FFF2-40B4-BE49-F238E27FC236}">
                    <a16:creationId xmlns:a16="http://schemas.microsoft.com/office/drawing/2014/main" id="{70715D84-9B00-4082-904C-9D6ABE201CE7}"/>
                  </a:ext>
                </a:extLst>
              </p:cNvPr>
              <p:cNvSpPr>
                <a:spLocks noEditPoints="1"/>
              </p:cNvSpPr>
              <p:nvPr/>
            </p:nvSpPr>
            <p:spPr bwMode="auto">
              <a:xfrm>
                <a:off x="6372226" y="3222625"/>
                <a:ext cx="82550" cy="49213"/>
              </a:xfrm>
              <a:custGeom>
                <a:avLst/>
                <a:gdLst>
                  <a:gd name="T0" fmla="*/ 6 w 70"/>
                  <a:gd name="T1" fmla="*/ 35 h 41"/>
                  <a:gd name="T2" fmla="*/ 0 w 70"/>
                  <a:gd name="T3" fmla="*/ 40 h 41"/>
                  <a:gd name="T4" fmla="*/ 1 w 70"/>
                  <a:gd name="T5" fmla="*/ 41 h 41"/>
                  <a:gd name="T6" fmla="*/ 8 w 70"/>
                  <a:gd name="T7" fmla="*/ 36 h 41"/>
                  <a:gd name="T8" fmla="*/ 6 w 70"/>
                  <a:gd name="T9" fmla="*/ 35 h 41"/>
                  <a:gd name="T10" fmla="*/ 50 w 70"/>
                  <a:gd name="T11" fmla="*/ 11 h 41"/>
                  <a:gd name="T12" fmla="*/ 32 w 70"/>
                  <a:gd name="T13" fmla="*/ 18 h 41"/>
                  <a:gd name="T14" fmla="*/ 15 w 70"/>
                  <a:gd name="T15" fmla="*/ 29 h 41"/>
                  <a:gd name="T16" fmla="*/ 18 w 70"/>
                  <a:gd name="T17" fmla="*/ 29 h 41"/>
                  <a:gd name="T18" fmla="*/ 49 w 70"/>
                  <a:gd name="T19" fmla="*/ 12 h 41"/>
                  <a:gd name="T20" fmla="*/ 51 w 70"/>
                  <a:gd name="T21" fmla="*/ 11 h 41"/>
                  <a:gd name="T22" fmla="*/ 50 w 70"/>
                  <a:gd name="T23" fmla="*/ 11 h 41"/>
                  <a:gd name="T24" fmla="*/ 69 w 70"/>
                  <a:gd name="T25" fmla="*/ 0 h 41"/>
                  <a:gd name="T26" fmla="*/ 65 w 70"/>
                  <a:gd name="T27" fmla="*/ 2 h 41"/>
                  <a:gd name="T28" fmla="*/ 63 w 70"/>
                  <a:gd name="T29" fmla="*/ 6 h 41"/>
                  <a:gd name="T30" fmla="*/ 69 w 70"/>
                  <a:gd name="T31" fmla="*/ 3 h 41"/>
                  <a:gd name="T32" fmla="*/ 69 w 70"/>
                  <a:gd name="T33" fmla="*/ 3 h 41"/>
                  <a:gd name="T34" fmla="*/ 70 w 70"/>
                  <a:gd name="T35" fmla="*/ 0 h 41"/>
                  <a:gd name="T36" fmla="*/ 69 w 70"/>
                  <a:gd name="T3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41">
                    <a:moveTo>
                      <a:pt x="6" y="35"/>
                    </a:moveTo>
                    <a:cubicBezTo>
                      <a:pt x="4" y="37"/>
                      <a:pt x="2" y="38"/>
                      <a:pt x="0" y="40"/>
                    </a:cubicBezTo>
                    <a:cubicBezTo>
                      <a:pt x="1" y="41"/>
                      <a:pt x="1" y="41"/>
                      <a:pt x="1" y="41"/>
                    </a:cubicBezTo>
                    <a:cubicBezTo>
                      <a:pt x="3" y="39"/>
                      <a:pt x="6" y="38"/>
                      <a:pt x="8" y="36"/>
                    </a:cubicBezTo>
                    <a:cubicBezTo>
                      <a:pt x="7" y="36"/>
                      <a:pt x="7" y="35"/>
                      <a:pt x="6" y="35"/>
                    </a:cubicBezTo>
                    <a:close/>
                    <a:moveTo>
                      <a:pt x="50" y="11"/>
                    </a:moveTo>
                    <a:cubicBezTo>
                      <a:pt x="45" y="14"/>
                      <a:pt x="39" y="17"/>
                      <a:pt x="32" y="18"/>
                    </a:cubicBezTo>
                    <a:cubicBezTo>
                      <a:pt x="26" y="21"/>
                      <a:pt x="21" y="25"/>
                      <a:pt x="15" y="29"/>
                    </a:cubicBezTo>
                    <a:cubicBezTo>
                      <a:pt x="16" y="29"/>
                      <a:pt x="17" y="29"/>
                      <a:pt x="18" y="29"/>
                    </a:cubicBezTo>
                    <a:cubicBezTo>
                      <a:pt x="29" y="22"/>
                      <a:pt x="40" y="16"/>
                      <a:pt x="49" y="12"/>
                    </a:cubicBezTo>
                    <a:cubicBezTo>
                      <a:pt x="50" y="11"/>
                      <a:pt x="50" y="11"/>
                      <a:pt x="51" y="11"/>
                    </a:cubicBezTo>
                    <a:lnTo>
                      <a:pt x="50" y="11"/>
                    </a:lnTo>
                    <a:close/>
                    <a:moveTo>
                      <a:pt x="69" y="0"/>
                    </a:moveTo>
                    <a:cubicBezTo>
                      <a:pt x="68" y="1"/>
                      <a:pt x="66" y="1"/>
                      <a:pt x="65" y="2"/>
                    </a:cubicBezTo>
                    <a:cubicBezTo>
                      <a:pt x="64" y="3"/>
                      <a:pt x="63" y="5"/>
                      <a:pt x="63" y="6"/>
                    </a:cubicBezTo>
                    <a:cubicBezTo>
                      <a:pt x="65" y="5"/>
                      <a:pt x="67" y="4"/>
                      <a:pt x="69" y="3"/>
                    </a:cubicBezTo>
                    <a:cubicBezTo>
                      <a:pt x="69" y="3"/>
                      <a:pt x="69" y="3"/>
                      <a:pt x="69" y="3"/>
                    </a:cubicBezTo>
                    <a:cubicBezTo>
                      <a:pt x="69" y="2"/>
                      <a:pt x="70" y="1"/>
                      <a:pt x="70" y="0"/>
                    </a:cubicBezTo>
                    <a:cubicBezTo>
                      <a:pt x="70" y="0"/>
                      <a:pt x="69" y="0"/>
                      <a:pt x="69"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13" name="Freeform 6688">
                <a:extLst>
                  <a:ext uri="{FF2B5EF4-FFF2-40B4-BE49-F238E27FC236}">
                    <a16:creationId xmlns:a16="http://schemas.microsoft.com/office/drawing/2014/main" id="{92E161F5-0739-4503-BC25-D5B48C72721E}"/>
                  </a:ext>
                </a:extLst>
              </p:cNvPr>
              <p:cNvSpPr>
                <a:spLocks noEditPoints="1"/>
              </p:cNvSpPr>
              <p:nvPr/>
            </p:nvSpPr>
            <p:spPr bwMode="auto">
              <a:xfrm>
                <a:off x="6372226" y="3222625"/>
                <a:ext cx="80963" cy="47625"/>
              </a:xfrm>
              <a:custGeom>
                <a:avLst/>
                <a:gdLst>
                  <a:gd name="T0" fmla="*/ 5 w 69"/>
                  <a:gd name="T1" fmla="*/ 35 h 40"/>
                  <a:gd name="T2" fmla="*/ 0 w 69"/>
                  <a:gd name="T3" fmla="*/ 39 h 40"/>
                  <a:gd name="T4" fmla="*/ 0 w 69"/>
                  <a:gd name="T5" fmla="*/ 40 h 40"/>
                  <a:gd name="T6" fmla="*/ 6 w 69"/>
                  <a:gd name="T7" fmla="*/ 35 h 40"/>
                  <a:gd name="T8" fmla="*/ 5 w 69"/>
                  <a:gd name="T9" fmla="*/ 35 h 40"/>
                  <a:gd name="T10" fmla="*/ 32 w 69"/>
                  <a:gd name="T11" fmla="*/ 18 h 40"/>
                  <a:gd name="T12" fmla="*/ 30 w 69"/>
                  <a:gd name="T13" fmla="*/ 18 h 40"/>
                  <a:gd name="T14" fmla="*/ 14 w 69"/>
                  <a:gd name="T15" fmla="*/ 28 h 40"/>
                  <a:gd name="T16" fmla="*/ 15 w 69"/>
                  <a:gd name="T17" fmla="*/ 29 h 40"/>
                  <a:gd name="T18" fmla="*/ 32 w 69"/>
                  <a:gd name="T19" fmla="*/ 18 h 40"/>
                  <a:gd name="T20" fmla="*/ 68 w 69"/>
                  <a:gd name="T21" fmla="*/ 0 h 40"/>
                  <a:gd name="T22" fmla="*/ 65 w 69"/>
                  <a:gd name="T23" fmla="*/ 1 h 40"/>
                  <a:gd name="T24" fmla="*/ 65 w 69"/>
                  <a:gd name="T25" fmla="*/ 2 h 40"/>
                  <a:gd name="T26" fmla="*/ 69 w 69"/>
                  <a:gd name="T27" fmla="*/ 0 h 40"/>
                  <a:gd name="T28" fmla="*/ 68 w 69"/>
                  <a:gd name="T2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40">
                    <a:moveTo>
                      <a:pt x="5" y="35"/>
                    </a:moveTo>
                    <a:cubicBezTo>
                      <a:pt x="3" y="36"/>
                      <a:pt x="2" y="38"/>
                      <a:pt x="0" y="39"/>
                    </a:cubicBezTo>
                    <a:cubicBezTo>
                      <a:pt x="0" y="40"/>
                      <a:pt x="0" y="40"/>
                      <a:pt x="0" y="40"/>
                    </a:cubicBezTo>
                    <a:cubicBezTo>
                      <a:pt x="2" y="38"/>
                      <a:pt x="4" y="37"/>
                      <a:pt x="6" y="35"/>
                    </a:cubicBezTo>
                    <a:lnTo>
                      <a:pt x="5" y="35"/>
                    </a:lnTo>
                    <a:close/>
                    <a:moveTo>
                      <a:pt x="32" y="18"/>
                    </a:moveTo>
                    <a:cubicBezTo>
                      <a:pt x="32" y="18"/>
                      <a:pt x="31" y="18"/>
                      <a:pt x="30" y="18"/>
                    </a:cubicBezTo>
                    <a:cubicBezTo>
                      <a:pt x="25" y="21"/>
                      <a:pt x="19" y="25"/>
                      <a:pt x="14" y="28"/>
                    </a:cubicBezTo>
                    <a:cubicBezTo>
                      <a:pt x="14" y="28"/>
                      <a:pt x="14" y="29"/>
                      <a:pt x="15" y="29"/>
                    </a:cubicBezTo>
                    <a:cubicBezTo>
                      <a:pt x="21" y="25"/>
                      <a:pt x="26" y="21"/>
                      <a:pt x="32" y="18"/>
                    </a:cubicBezTo>
                    <a:close/>
                    <a:moveTo>
                      <a:pt x="68" y="0"/>
                    </a:moveTo>
                    <a:cubicBezTo>
                      <a:pt x="67" y="0"/>
                      <a:pt x="66" y="1"/>
                      <a:pt x="65" y="1"/>
                    </a:cubicBezTo>
                    <a:cubicBezTo>
                      <a:pt x="65" y="2"/>
                      <a:pt x="65" y="2"/>
                      <a:pt x="65" y="2"/>
                    </a:cubicBezTo>
                    <a:cubicBezTo>
                      <a:pt x="66" y="1"/>
                      <a:pt x="68" y="1"/>
                      <a:pt x="69" y="0"/>
                    </a:cubicBezTo>
                    <a:cubicBezTo>
                      <a:pt x="68" y="0"/>
                      <a:pt x="68" y="0"/>
                      <a:pt x="68"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14" name="Freeform 6689">
                <a:extLst>
                  <a:ext uri="{FF2B5EF4-FFF2-40B4-BE49-F238E27FC236}">
                    <a16:creationId xmlns:a16="http://schemas.microsoft.com/office/drawing/2014/main" id="{C1D4BD1C-0E64-4156-A7BC-55DA8AC138C6}"/>
                  </a:ext>
                </a:extLst>
              </p:cNvPr>
              <p:cNvSpPr>
                <a:spLocks/>
              </p:cNvSpPr>
              <p:nvPr/>
            </p:nvSpPr>
            <p:spPr bwMode="auto">
              <a:xfrm>
                <a:off x="6365876" y="3198813"/>
                <a:ext cx="96838" cy="44450"/>
              </a:xfrm>
              <a:custGeom>
                <a:avLst/>
                <a:gdLst>
                  <a:gd name="T0" fmla="*/ 1 w 81"/>
                  <a:gd name="T1" fmla="*/ 37 h 37"/>
                  <a:gd name="T2" fmla="*/ 81 w 81"/>
                  <a:gd name="T3" fmla="*/ 8 h 37"/>
                  <a:gd name="T4" fmla="*/ 81 w 81"/>
                  <a:gd name="T5" fmla="*/ 0 h 37"/>
                  <a:gd name="T6" fmla="*/ 0 w 81"/>
                  <a:gd name="T7" fmla="*/ 32 h 37"/>
                  <a:gd name="T8" fmla="*/ 1 w 81"/>
                  <a:gd name="T9" fmla="*/ 37 h 37"/>
                </a:gdLst>
                <a:ahLst/>
                <a:cxnLst>
                  <a:cxn ang="0">
                    <a:pos x="T0" y="T1"/>
                  </a:cxn>
                  <a:cxn ang="0">
                    <a:pos x="T2" y="T3"/>
                  </a:cxn>
                  <a:cxn ang="0">
                    <a:pos x="T4" y="T5"/>
                  </a:cxn>
                  <a:cxn ang="0">
                    <a:pos x="T6" y="T7"/>
                  </a:cxn>
                  <a:cxn ang="0">
                    <a:pos x="T8" y="T9"/>
                  </a:cxn>
                </a:cxnLst>
                <a:rect l="0" t="0" r="r" b="b"/>
                <a:pathLst>
                  <a:path w="81" h="37">
                    <a:moveTo>
                      <a:pt x="1" y="37"/>
                    </a:moveTo>
                    <a:cubicBezTo>
                      <a:pt x="39" y="11"/>
                      <a:pt x="81" y="8"/>
                      <a:pt x="81" y="8"/>
                    </a:cubicBezTo>
                    <a:cubicBezTo>
                      <a:pt x="81" y="0"/>
                      <a:pt x="81" y="0"/>
                      <a:pt x="81" y="0"/>
                    </a:cubicBezTo>
                    <a:cubicBezTo>
                      <a:pt x="33" y="8"/>
                      <a:pt x="0" y="32"/>
                      <a:pt x="0" y="32"/>
                    </a:cubicBezTo>
                    <a:lnTo>
                      <a:pt x="1" y="37"/>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15" name="Freeform 6690">
                <a:extLst>
                  <a:ext uri="{FF2B5EF4-FFF2-40B4-BE49-F238E27FC236}">
                    <a16:creationId xmlns:a16="http://schemas.microsoft.com/office/drawing/2014/main" id="{65F98732-0027-4A9E-82BF-239C72BA995D}"/>
                  </a:ext>
                </a:extLst>
              </p:cNvPr>
              <p:cNvSpPr>
                <a:spLocks noEditPoints="1"/>
              </p:cNvSpPr>
              <p:nvPr/>
            </p:nvSpPr>
            <p:spPr bwMode="auto">
              <a:xfrm>
                <a:off x="6364288" y="3197225"/>
                <a:ext cx="98425" cy="46038"/>
              </a:xfrm>
              <a:custGeom>
                <a:avLst/>
                <a:gdLst>
                  <a:gd name="T0" fmla="*/ 0 w 83"/>
                  <a:gd name="T1" fmla="*/ 33 h 39"/>
                  <a:gd name="T2" fmla="*/ 0 w 83"/>
                  <a:gd name="T3" fmla="*/ 33 h 39"/>
                  <a:gd name="T4" fmla="*/ 81 w 83"/>
                  <a:gd name="T5" fmla="*/ 0 h 39"/>
                  <a:gd name="T6" fmla="*/ 82 w 83"/>
                  <a:gd name="T7" fmla="*/ 0 h 39"/>
                  <a:gd name="T8" fmla="*/ 83 w 83"/>
                  <a:gd name="T9" fmla="*/ 10 h 39"/>
                  <a:gd name="T10" fmla="*/ 82 w 83"/>
                  <a:gd name="T11" fmla="*/ 10 h 39"/>
                  <a:gd name="T12" fmla="*/ 56 w 83"/>
                  <a:gd name="T13" fmla="*/ 14 h 39"/>
                  <a:gd name="T14" fmla="*/ 2 w 83"/>
                  <a:gd name="T15" fmla="*/ 38 h 39"/>
                  <a:gd name="T16" fmla="*/ 1 w 83"/>
                  <a:gd name="T17" fmla="*/ 39 h 39"/>
                  <a:gd name="T18" fmla="*/ 0 w 83"/>
                  <a:gd name="T19" fmla="*/ 33 h 39"/>
                  <a:gd name="T20" fmla="*/ 2 w 83"/>
                  <a:gd name="T21" fmla="*/ 38 h 39"/>
                  <a:gd name="T22" fmla="*/ 2 w 83"/>
                  <a:gd name="T23" fmla="*/ 38 h 39"/>
                  <a:gd name="T24" fmla="*/ 2 w 83"/>
                  <a:gd name="T25" fmla="*/ 37 h 39"/>
                  <a:gd name="T26" fmla="*/ 82 w 83"/>
                  <a:gd name="T27" fmla="*/ 8 h 39"/>
                  <a:gd name="T28" fmla="*/ 81 w 83"/>
                  <a:gd name="T29" fmla="*/ 1 h 39"/>
                  <a:gd name="T30" fmla="*/ 23 w 83"/>
                  <a:gd name="T31" fmla="*/ 21 h 39"/>
                  <a:gd name="T32" fmla="*/ 1 w 83"/>
                  <a:gd name="T33" fmla="*/ 33 h 39"/>
                  <a:gd name="T34" fmla="*/ 2 w 83"/>
                  <a:gd name="T35"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39">
                    <a:moveTo>
                      <a:pt x="0" y="33"/>
                    </a:moveTo>
                    <a:cubicBezTo>
                      <a:pt x="0" y="33"/>
                      <a:pt x="0" y="33"/>
                      <a:pt x="0" y="33"/>
                    </a:cubicBezTo>
                    <a:cubicBezTo>
                      <a:pt x="0" y="33"/>
                      <a:pt x="34" y="8"/>
                      <a:pt x="81" y="0"/>
                    </a:cubicBezTo>
                    <a:cubicBezTo>
                      <a:pt x="82" y="0"/>
                      <a:pt x="82" y="0"/>
                      <a:pt x="82" y="0"/>
                    </a:cubicBezTo>
                    <a:cubicBezTo>
                      <a:pt x="83" y="10"/>
                      <a:pt x="83" y="10"/>
                      <a:pt x="83" y="10"/>
                    </a:cubicBezTo>
                    <a:cubicBezTo>
                      <a:pt x="82" y="10"/>
                      <a:pt x="82" y="10"/>
                      <a:pt x="82" y="10"/>
                    </a:cubicBezTo>
                    <a:cubicBezTo>
                      <a:pt x="82" y="10"/>
                      <a:pt x="72" y="10"/>
                      <a:pt x="56" y="14"/>
                    </a:cubicBezTo>
                    <a:cubicBezTo>
                      <a:pt x="41" y="18"/>
                      <a:pt x="21" y="26"/>
                      <a:pt x="2" y="38"/>
                    </a:cubicBezTo>
                    <a:cubicBezTo>
                      <a:pt x="1" y="39"/>
                      <a:pt x="1" y="39"/>
                      <a:pt x="1" y="39"/>
                    </a:cubicBezTo>
                    <a:lnTo>
                      <a:pt x="0" y="33"/>
                    </a:lnTo>
                    <a:close/>
                    <a:moveTo>
                      <a:pt x="2" y="38"/>
                    </a:moveTo>
                    <a:cubicBezTo>
                      <a:pt x="2" y="38"/>
                      <a:pt x="2" y="38"/>
                      <a:pt x="2" y="38"/>
                    </a:cubicBezTo>
                    <a:close/>
                    <a:moveTo>
                      <a:pt x="2" y="37"/>
                    </a:moveTo>
                    <a:cubicBezTo>
                      <a:pt x="37" y="13"/>
                      <a:pt x="76" y="9"/>
                      <a:pt x="82" y="8"/>
                    </a:cubicBezTo>
                    <a:cubicBezTo>
                      <a:pt x="81" y="1"/>
                      <a:pt x="81" y="1"/>
                      <a:pt x="81" y="1"/>
                    </a:cubicBezTo>
                    <a:cubicBezTo>
                      <a:pt x="57" y="6"/>
                      <a:pt x="37" y="14"/>
                      <a:pt x="23" y="21"/>
                    </a:cubicBezTo>
                    <a:cubicBezTo>
                      <a:pt x="11" y="27"/>
                      <a:pt x="3" y="32"/>
                      <a:pt x="1" y="33"/>
                    </a:cubicBezTo>
                    <a:lnTo>
                      <a:pt x="2" y="37"/>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16" name="Freeform 6691">
                <a:extLst>
                  <a:ext uri="{FF2B5EF4-FFF2-40B4-BE49-F238E27FC236}">
                    <a16:creationId xmlns:a16="http://schemas.microsoft.com/office/drawing/2014/main" id="{20C96B0D-B40A-4C26-A7BD-2B0870B83CCE}"/>
                  </a:ext>
                </a:extLst>
              </p:cNvPr>
              <p:cNvSpPr>
                <a:spLocks noEditPoints="1"/>
              </p:cNvSpPr>
              <p:nvPr/>
            </p:nvSpPr>
            <p:spPr bwMode="auto">
              <a:xfrm>
                <a:off x="6367463" y="3200400"/>
                <a:ext cx="87313" cy="38100"/>
              </a:xfrm>
              <a:custGeom>
                <a:avLst/>
                <a:gdLst>
                  <a:gd name="T0" fmla="*/ 7 w 74"/>
                  <a:gd name="T1" fmla="*/ 26 h 32"/>
                  <a:gd name="T2" fmla="*/ 0 w 74"/>
                  <a:gd name="T3" fmla="*/ 31 h 32"/>
                  <a:gd name="T4" fmla="*/ 1 w 74"/>
                  <a:gd name="T5" fmla="*/ 32 h 32"/>
                  <a:gd name="T6" fmla="*/ 9 w 74"/>
                  <a:gd name="T7" fmla="*/ 27 h 32"/>
                  <a:gd name="T8" fmla="*/ 7 w 74"/>
                  <a:gd name="T9" fmla="*/ 26 h 32"/>
                  <a:gd name="T10" fmla="*/ 33 w 74"/>
                  <a:gd name="T11" fmla="*/ 13 h 32"/>
                  <a:gd name="T12" fmla="*/ 21 w 74"/>
                  <a:gd name="T13" fmla="*/ 19 h 32"/>
                  <a:gd name="T14" fmla="*/ 16 w 74"/>
                  <a:gd name="T15" fmla="*/ 21 h 32"/>
                  <a:gd name="T16" fmla="*/ 19 w 74"/>
                  <a:gd name="T17" fmla="*/ 22 h 32"/>
                  <a:gd name="T18" fmla="*/ 38 w 74"/>
                  <a:gd name="T19" fmla="*/ 14 h 32"/>
                  <a:gd name="T20" fmla="*/ 33 w 74"/>
                  <a:gd name="T21" fmla="*/ 13 h 32"/>
                  <a:gd name="T22" fmla="*/ 74 w 74"/>
                  <a:gd name="T23" fmla="*/ 0 h 32"/>
                  <a:gd name="T24" fmla="*/ 71 w 74"/>
                  <a:gd name="T25" fmla="*/ 1 h 32"/>
                  <a:gd name="T26" fmla="*/ 65 w 74"/>
                  <a:gd name="T27" fmla="*/ 5 h 32"/>
                  <a:gd name="T28" fmla="*/ 71 w 74"/>
                  <a:gd name="T29" fmla="*/ 4 h 32"/>
                  <a:gd name="T30" fmla="*/ 74 w 74"/>
                  <a:gd name="T3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32">
                    <a:moveTo>
                      <a:pt x="7" y="26"/>
                    </a:moveTo>
                    <a:cubicBezTo>
                      <a:pt x="4" y="28"/>
                      <a:pt x="2" y="30"/>
                      <a:pt x="0" y="31"/>
                    </a:cubicBezTo>
                    <a:cubicBezTo>
                      <a:pt x="0" y="31"/>
                      <a:pt x="1" y="32"/>
                      <a:pt x="1" y="32"/>
                    </a:cubicBezTo>
                    <a:cubicBezTo>
                      <a:pt x="3" y="31"/>
                      <a:pt x="6" y="29"/>
                      <a:pt x="9" y="27"/>
                    </a:cubicBezTo>
                    <a:cubicBezTo>
                      <a:pt x="8" y="27"/>
                      <a:pt x="8" y="27"/>
                      <a:pt x="7" y="26"/>
                    </a:cubicBezTo>
                    <a:close/>
                    <a:moveTo>
                      <a:pt x="33" y="13"/>
                    </a:moveTo>
                    <a:cubicBezTo>
                      <a:pt x="29" y="15"/>
                      <a:pt x="25" y="17"/>
                      <a:pt x="21" y="19"/>
                    </a:cubicBezTo>
                    <a:cubicBezTo>
                      <a:pt x="20" y="19"/>
                      <a:pt x="18" y="20"/>
                      <a:pt x="16" y="21"/>
                    </a:cubicBezTo>
                    <a:cubicBezTo>
                      <a:pt x="17" y="22"/>
                      <a:pt x="18" y="22"/>
                      <a:pt x="19" y="22"/>
                    </a:cubicBezTo>
                    <a:cubicBezTo>
                      <a:pt x="24" y="20"/>
                      <a:pt x="31" y="17"/>
                      <a:pt x="38" y="14"/>
                    </a:cubicBezTo>
                    <a:cubicBezTo>
                      <a:pt x="37" y="14"/>
                      <a:pt x="35" y="14"/>
                      <a:pt x="33" y="13"/>
                    </a:cubicBezTo>
                    <a:close/>
                    <a:moveTo>
                      <a:pt x="74" y="0"/>
                    </a:moveTo>
                    <a:cubicBezTo>
                      <a:pt x="73" y="1"/>
                      <a:pt x="72" y="1"/>
                      <a:pt x="71" y="1"/>
                    </a:cubicBezTo>
                    <a:cubicBezTo>
                      <a:pt x="69" y="3"/>
                      <a:pt x="67" y="4"/>
                      <a:pt x="65" y="5"/>
                    </a:cubicBezTo>
                    <a:cubicBezTo>
                      <a:pt x="67" y="5"/>
                      <a:pt x="69" y="4"/>
                      <a:pt x="71" y="4"/>
                    </a:cubicBezTo>
                    <a:cubicBezTo>
                      <a:pt x="72" y="3"/>
                      <a:pt x="73" y="1"/>
                      <a:pt x="74"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17" name="Freeform 6692">
                <a:extLst>
                  <a:ext uri="{FF2B5EF4-FFF2-40B4-BE49-F238E27FC236}">
                    <a16:creationId xmlns:a16="http://schemas.microsoft.com/office/drawing/2014/main" id="{5EAA7B3F-0ADB-4AF5-9B2D-A310443602EF}"/>
                  </a:ext>
                </a:extLst>
              </p:cNvPr>
              <p:cNvSpPr>
                <a:spLocks noEditPoints="1"/>
              </p:cNvSpPr>
              <p:nvPr/>
            </p:nvSpPr>
            <p:spPr bwMode="auto">
              <a:xfrm>
                <a:off x="6367463" y="3200400"/>
                <a:ext cx="87313" cy="36513"/>
              </a:xfrm>
              <a:custGeom>
                <a:avLst/>
                <a:gdLst>
                  <a:gd name="T0" fmla="*/ 7 w 74"/>
                  <a:gd name="T1" fmla="*/ 26 h 31"/>
                  <a:gd name="T2" fmla="*/ 0 w 74"/>
                  <a:gd name="T3" fmla="*/ 30 h 31"/>
                  <a:gd name="T4" fmla="*/ 0 w 74"/>
                  <a:gd name="T5" fmla="*/ 31 h 31"/>
                  <a:gd name="T6" fmla="*/ 7 w 74"/>
                  <a:gd name="T7" fmla="*/ 26 h 31"/>
                  <a:gd name="T8" fmla="*/ 32 w 74"/>
                  <a:gd name="T9" fmla="*/ 13 h 31"/>
                  <a:gd name="T10" fmla="*/ 16 w 74"/>
                  <a:gd name="T11" fmla="*/ 21 h 31"/>
                  <a:gd name="T12" fmla="*/ 16 w 74"/>
                  <a:gd name="T13" fmla="*/ 21 h 31"/>
                  <a:gd name="T14" fmla="*/ 21 w 74"/>
                  <a:gd name="T15" fmla="*/ 19 h 31"/>
                  <a:gd name="T16" fmla="*/ 33 w 74"/>
                  <a:gd name="T17" fmla="*/ 13 h 31"/>
                  <a:gd name="T18" fmla="*/ 32 w 74"/>
                  <a:gd name="T19" fmla="*/ 13 h 31"/>
                  <a:gd name="T20" fmla="*/ 74 w 74"/>
                  <a:gd name="T21" fmla="*/ 0 h 31"/>
                  <a:gd name="T22" fmla="*/ 71 w 74"/>
                  <a:gd name="T23" fmla="*/ 1 h 31"/>
                  <a:gd name="T24" fmla="*/ 71 w 74"/>
                  <a:gd name="T25" fmla="*/ 1 h 31"/>
                  <a:gd name="T26" fmla="*/ 74 w 74"/>
                  <a:gd name="T2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31">
                    <a:moveTo>
                      <a:pt x="7" y="26"/>
                    </a:moveTo>
                    <a:cubicBezTo>
                      <a:pt x="4" y="27"/>
                      <a:pt x="2" y="29"/>
                      <a:pt x="0" y="30"/>
                    </a:cubicBezTo>
                    <a:cubicBezTo>
                      <a:pt x="0" y="31"/>
                      <a:pt x="0" y="31"/>
                      <a:pt x="0" y="31"/>
                    </a:cubicBezTo>
                    <a:cubicBezTo>
                      <a:pt x="2" y="30"/>
                      <a:pt x="4" y="28"/>
                      <a:pt x="7" y="26"/>
                    </a:cubicBezTo>
                    <a:close/>
                    <a:moveTo>
                      <a:pt x="32" y="13"/>
                    </a:moveTo>
                    <a:cubicBezTo>
                      <a:pt x="26" y="16"/>
                      <a:pt x="20" y="18"/>
                      <a:pt x="16" y="21"/>
                    </a:cubicBezTo>
                    <a:cubicBezTo>
                      <a:pt x="16" y="21"/>
                      <a:pt x="16" y="21"/>
                      <a:pt x="16" y="21"/>
                    </a:cubicBezTo>
                    <a:cubicBezTo>
                      <a:pt x="18" y="20"/>
                      <a:pt x="20" y="19"/>
                      <a:pt x="21" y="19"/>
                    </a:cubicBezTo>
                    <a:cubicBezTo>
                      <a:pt x="25" y="17"/>
                      <a:pt x="29" y="15"/>
                      <a:pt x="33" y="13"/>
                    </a:cubicBezTo>
                    <a:lnTo>
                      <a:pt x="32" y="13"/>
                    </a:lnTo>
                    <a:close/>
                    <a:moveTo>
                      <a:pt x="74" y="0"/>
                    </a:moveTo>
                    <a:cubicBezTo>
                      <a:pt x="73" y="0"/>
                      <a:pt x="72" y="0"/>
                      <a:pt x="71" y="1"/>
                    </a:cubicBezTo>
                    <a:cubicBezTo>
                      <a:pt x="71" y="1"/>
                      <a:pt x="71" y="1"/>
                      <a:pt x="71" y="1"/>
                    </a:cubicBezTo>
                    <a:cubicBezTo>
                      <a:pt x="72" y="1"/>
                      <a:pt x="73" y="1"/>
                      <a:pt x="74"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18" name="Freeform 6693">
                <a:extLst>
                  <a:ext uri="{FF2B5EF4-FFF2-40B4-BE49-F238E27FC236}">
                    <a16:creationId xmlns:a16="http://schemas.microsoft.com/office/drawing/2014/main" id="{59D3C97E-B0C9-4BF1-9ADA-46032F672565}"/>
                  </a:ext>
                </a:extLst>
              </p:cNvPr>
              <p:cNvSpPr>
                <a:spLocks/>
              </p:cNvSpPr>
              <p:nvPr/>
            </p:nvSpPr>
            <p:spPr bwMode="auto">
              <a:xfrm>
                <a:off x="6362701" y="3179763"/>
                <a:ext cx="95250" cy="30163"/>
              </a:xfrm>
              <a:custGeom>
                <a:avLst/>
                <a:gdLst>
                  <a:gd name="T0" fmla="*/ 0 w 80"/>
                  <a:gd name="T1" fmla="*/ 23 h 25"/>
                  <a:gd name="T2" fmla="*/ 79 w 80"/>
                  <a:gd name="T3" fmla="*/ 0 h 25"/>
                  <a:gd name="T4" fmla="*/ 80 w 80"/>
                  <a:gd name="T5" fmla="*/ 6 h 25"/>
                  <a:gd name="T6" fmla="*/ 2 w 80"/>
                  <a:gd name="T7" fmla="*/ 25 h 25"/>
                  <a:gd name="T8" fmla="*/ 0 w 80"/>
                  <a:gd name="T9" fmla="*/ 23 h 25"/>
                </a:gdLst>
                <a:ahLst/>
                <a:cxnLst>
                  <a:cxn ang="0">
                    <a:pos x="T0" y="T1"/>
                  </a:cxn>
                  <a:cxn ang="0">
                    <a:pos x="T2" y="T3"/>
                  </a:cxn>
                  <a:cxn ang="0">
                    <a:pos x="T4" y="T5"/>
                  </a:cxn>
                  <a:cxn ang="0">
                    <a:pos x="T6" y="T7"/>
                  </a:cxn>
                  <a:cxn ang="0">
                    <a:pos x="T8" y="T9"/>
                  </a:cxn>
                </a:cxnLst>
                <a:rect l="0" t="0" r="r" b="b"/>
                <a:pathLst>
                  <a:path w="80" h="25">
                    <a:moveTo>
                      <a:pt x="0" y="23"/>
                    </a:moveTo>
                    <a:cubicBezTo>
                      <a:pt x="0" y="23"/>
                      <a:pt x="30" y="4"/>
                      <a:pt x="79" y="0"/>
                    </a:cubicBezTo>
                    <a:cubicBezTo>
                      <a:pt x="80" y="6"/>
                      <a:pt x="80" y="6"/>
                      <a:pt x="80" y="6"/>
                    </a:cubicBezTo>
                    <a:cubicBezTo>
                      <a:pt x="80" y="6"/>
                      <a:pt x="40" y="5"/>
                      <a:pt x="2" y="25"/>
                    </a:cubicBezTo>
                    <a:lnTo>
                      <a:pt x="0" y="23"/>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19" name="Freeform 6694">
                <a:extLst>
                  <a:ext uri="{FF2B5EF4-FFF2-40B4-BE49-F238E27FC236}">
                    <a16:creationId xmlns:a16="http://schemas.microsoft.com/office/drawing/2014/main" id="{7DDA6BD8-ABF9-4AF0-9760-CB6F26F771B7}"/>
                  </a:ext>
                </a:extLst>
              </p:cNvPr>
              <p:cNvSpPr>
                <a:spLocks noEditPoints="1"/>
              </p:cNvSpPr>
              <p:nvPr/>
            </p:nvSpPr>
            <p:spPr bwMode="auto">
              <a:xfrm>
                <a:off x="6362701" y="3178175"/>
                <a:ext cx="95250" cy="31750"/>
              </a:xfrm>
              <a:custGeom>
                <a:avLst/>
                <a:gdLst>
                  <a:gd name="T0" fmla="*/ 0 w 81"/>
                  <a:gd name="T1" fmla="*/ 24 h 27"/>
                  <a:gd name="T2" fmla="*/ 0 w 81"/>
                  <a:gd name="T3" fmla="*/ 24 h 27"/>
                  <a:gd name="T4" fmla="*/ 1 w 81"/>
                  <a:gd name="T5" fmla="*/ 24 h 27"/>
                  <a:gd name="T6" fmla="*/ 0 w 81"/>
                  <a:gd name="T7" fmla="*/ 24 h 27"/>
                  <a:gd name="T8" fmla="*/ 0 w 81"/>
                  <a:gd name="T9" fmla="*/ 24 h 27"/>
                  <a:gd name="T10" fmla="*/ 0 w 81"/>
                  <a:gd name="T11" fmla="*/ 23 h 27"/>
                  <a:gd name="T12" fmla="*/ 0 w 81"/>
                  <a:gd name="T13" fmla="*/ 23 h 27"/>
                  <a:gd name="T14" fmla="*/ 78 w 81"/>
                  <a:gd name="T15" fmla="*/ 0 h 27"/>
                  <a:gd name="T16" fmla="*/ 79 w 81"/>
                  <a:gd name="T17" fmla="*/ 0 h 27"/>
                  <a:gd name="T18" fmla="*/ 81 w 81"/>
                  <a:gd name="T19" fmla="*/ 8 h 27"/>
                  <a:gd name="T20" fmla="*/ 80 w 81"/>
                  <a:gd name="T21" fmla="*/ 8 h 27"/>
                  <a:gd name="T22" fmla="*/ 76 w 81"/>
                  <a:gd name="T23" fmla="*/ 8 h 27"/>
                  <a:gd name="T24" fmla="*/ 2 w 81"/>
                  <a:gd name="T25" fmla="*/ 26 h 27"/>
                  <a:gd name="T26" fmla="*/ 2 w 81"/>
                  <a:gd name="T27" fmla="*/ 27 h 27"/>
                  <a:gd name="T28" fmla="*/ 0 w 81"/>
                  <a:gd name="T29" fmla="*/ 24 h 27"/>
                  <a:gd name="T30" fmla="*/ 2 w 81"/>
                  <a:gd name="T31" fmla="*/ 25 h 27"/>
                  <a:gd name="T32" fmla="*/ 76 w 81"/>
                  <a:gd name="T33" fmla="*/ 7 h 27"/>
                  <a:gd name="T34" fmla="*/ 79 w 81"/>
                  <a:gd name="T35" fmla="*/ 7 h 27"/>
                  <a:gd name="T36" fmla="*/ 78 w 81"/>
                  <a:gd name="T37" fmla="*/ 2 h 27"/>
                  <a:gd name="T38" fmla="*/ 21 w 81"/>
                  <a:gd name="T39" fmla="*/ 15 h 27"/>
                  <a:gd name="T40" fmla="*/ 1 w 81"/>
                  <a:gd name="T41" fmla="*/ 24 h 27"/>
                  <a:gd name="T42" fmla="*/ 2 w 81"/>
                  <a:gd name="T43"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1" h="27">
                    <a:moveTo>
                      <a:pt x="0" y="24"/>
                    </a:moveTo>
                    <a:cubicBezTo>
                      <a:pt x="0" y="24"/>
                      <a:pt x="0" y="24"/>
                      <a:pt x="0" y="24"/>
                    </a:cubicBezTo>
                    <a:cubicBezTo>
                      <a:pt x="1" y="24"/>
                      <a:pt x="1" y="24"/>
                      <a:pt x="1" y="24"/>
                    </a:cubicBezTo>
                    <a:cubicBezTo>
                      <a:pt x="0" y="24"/>
                      <a:pt x="0" y="24"/>
                      <a:pt x="0" y="24"/>
                    </a:cubicBezTo>
                    <a:cubicBezTo>
                      <a:pt x="0" y="24"/>
                      <a:pt x="0" y="24"/>
                      <a:pt x="0" y="24"/>
                    </a:cubicBezTo>
                    <a:cubicBezTo>
                      <a:pt x="0" y="23"/>
                      <a:pt x="0" y="23"/>
                      <a:pt x="0" y="23"/>
                    </a:cubicBezTo>
                    <a:cubicBezTo>
                      <a:pt x="0" y="23"/>
                      <a:pt x="0" y="23"/>
                      <a:pt x="0" y="23"/>
                    </a:cubicBezTo>
                    <a:cubicBezTo>
                      <a:pt x="0" y="23"/>
                      <a:pt x="30" y="5"/>
                      <a:pt x="78" y="0"/>
                    </a:cubicBezTo>
                    <a:cubicBezTo>
                      <a:pt x="79" y="0"/>
                      <a:pt x="79" y="0"/>
                      <a:pt x="79" y="0"/>
                    </a:cubicBezTo>
                    <a:cubicBezTo>
                      <a:pt x="81" y="8"/>
                      <a:pt x="81" y="8"/>
                      <a:pt x="81" y="8"/>
                    </a:cubicBezTo>
                    <a:cubicBezTo>
                      <a:pt x="80" y="8"/>
                      <a:pt x="80" y="8"/>
                      <a:pt x="80" y="8"/>
                    </a:cubicBezTo>
                    <a:cubicBezTo>
                      <a:pt x="80" y="8"/>
                      <a:pt x="79" y="8"/>
                      <a:pt x="76" y="8"/>
                    </a:cubicBezTo>
                    <a:cubicBezTo>
                      <a:pt x="66" y="8"/>
                      <a:pt x="33" y="11"/>
                      <a:pt x="2" y="26"/>
                    </a:cubicBezTo>
                    <a:cubicBezTo>
                      <a:pt x="2" y="27"/>
                      <a:pt x="2" y="27"/>
                      <a:pt x="2" y="27"/>
                    </a:cubicBezTo>
                    <a:lnTo>
                      <a:pt x="0" y="24"/>
                    </a:lnTo>
                    <a:close/>
                    <a:moveTo>
                      <a:pt x="2" y="25"/>
                    </a:moveTo>
                    <a:cubicBezTo>
                      <a:pt x="33" y="9"/>
                      <a:pt x="66" y="7"/>
                      <a:pt x="76" y="7"/>
                    </a:cubicBezTo>
                    <a:cubicBezTo>
                      <a:pt x="78" y="7"/>
                      <a:pt x="79" y="7"/>
                      <a:pt x="79" y="7"/>
                    </a:cubicBezTo>
                    <a:cubicBezTo>
                      <a:pt x="78" y="2"/>
                      <a:pt x="78" y="2"/>
                      <a:pt x="78" y="2"/>
                    </a:cubicBezTo>
                    <a:cubicBezTo>
                      <a:pt x="54" y="4"/>
                      <a:pt x="35" y="10"/>
                      <a:pt x="21" y="15"/>
                    </a:cubicBezTo>
                    <a:cubicBezTo>
                      <a:pt x="10" y="19"/>
                      <a:pt x="3" y="23"/>
                      <a:pt x="1" y="24"/>
                    </a:cubicBezTo>
                    <a:lnTo>
                      <a:pt x="2" y="25"/>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20" name="Freeform 6695">
                <a:extLst>
                  <a:ext uri="{FF2B5EF4-FFF2-40B4-BE49-F238E27FC236}">
                    <a16:creationId xmlns:a16="http://schemas.microsoft.com/office/drawing/2014/main" id="{B0EC3004-8478-4F8C-BA38-6A0F7D8DC050}"/>
                  </a:ext>
                </a:extLst>
              </p:cNvPr>
              <p:cNvSpPr>
                <a:spLocks noEditPoints="1"/>
              </p:cNvSpPr>
              <p:nvPr/>
            </p:nvSpPr>
            <p:spPr bwMode="auto">
              <a:xfrm>
                <a:off x="6369051" y="3181350"/>
                <a:ext cx="84138" cy="23813"/>
              </a:xfrm>
              <a:custGeom>
                <a:avLst/>
                <a:gdLst>
                  <a:gd name="T0" fmla="*/ 7 w 71"/>
                  <a:gd name="T1" fmla="*/ 16 h 20"/>
                  <a:gd name="T2" fmla="*/ 0 w 71"/>
                  <a:gd name="T3" fmla="*/ 20 h 20"/>
                  <a:gd name="T4" fmla="*/ 0 w 71"/>
                  <a:gd name="T5" fmla="*/ 20 h 20"/>
                  <a:gd name="T6" fmla="*/ 7 w 71"/>
                  <a:gd name="T7" fmla="*/ 17 h 20"/>
                  <a:gd name="T8" fmla="*/ 7 w 71"/>
                  <a:gd name="T9" fmla="*/ 16 h 20"/>
                  <a:gd name="T10" fmla="*/ 28 w 71"/>
                  <a:gd name="T11" fmla="*/ 9 h 20"/>
                  <a:gd name="T12" fmla="*/ 16 w 71"/>
                  <a:gd name="T13" fmla="*/ 13 h 20"/>
                  <a:gd name="T14" fmla="*/ 16 w 71"/>
                  <a:gd name="T15" fmla="*/ 13 h 20"/>
                  <a:gd name="T16" fmla="*/ 16 w 71"/>
                  <a:gd name="T17" fmla="*/ 13 h 20"/>
                  <a:gd name="T18" fmla="*/ 30 w 71"/>
                  <a:gd name="T19" fmla="*/ 9 h 20"/>
                  <a:gd name="T20" fmla="*/ 28 w 71"/>
                  <a:gd name="T21" fmla="*/ 9 h 20"/>
                  <a:gd name="T22" fmla="*/ 71 w 71"/>
                  <a:gd name="T23" fmla="*/ 0 h 20"/>
                  <a:gd name="T24" fmla="*/ 69 w 71"/>
                  <a:gd name="T25" fmla="*/ 3 h 20"/>
                  <a:gd name="T26" fmla="*/ 71 w 71"/>
                  <a:gd name="T27" fmla="*/ 2 h 20"/>
                  <a:gd name="T28" fmla="*/ 71 w 71"/>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20">
                    <a:moveTo>
                      <a:pt x="7" y="16"/>
                    </a:moveTo>
                    <a:cubicBezTo>
                      <a:pt x="4" y="18"/>
                      <a:pt x="1" y="19"/>
                      <a:pt x="0" y="20"/>
                    </a:cubicBezTo>
                    <a:cubicBezTo>
                      <a:pt x="0" y="20"/>
                      <a:pt x="0" y="20"/>
                      <a:pt x="0" y="20"/>
                    </a:cubicBezTo>
                    <a:cubicBezTo>
                      <a:pt x="2" y="19"/>
                      <a:pt x="4" y="18"/>
                      <a:pt x="7" y="17"/>
                    </a:cubicBezTo>
                    <a:lnTo>
                      <a:pt x="7" y="16"/>
                    </a:lnTo>
                    <a:close/>
                    <a:moveTo>
                      <a:pt x="28" y="9"/>
                    </a:moveTo>
                    <a:cubicBezTo>
                      <a:pt x="24" y="10"/>
                      <a:pt x="20" y="11"/>
                      <a:pt x="16" y="13"/>
                    </a:cubicBezTo>
                    <a:cubicBezTo>
                      <a:pt x="16" y="13"/>
                      <a:pt x="16" y="13"/>
                      <a:pt x="16" y="13"/>
                    </a:cubicBezTo>
                    <a:cubicBezTo>
                      <a:pt x="16" y="13"/>
                      <a:pt x="16" y="13"/>
                      <a:pt x="16" y="13"/>
                    </a:cubicBezTo>
                    <a:cubicBezTo>
                      <a:pt x="20" y="12"/>
                      <a:pt x="25" y="10"/>
                      <a:pt x="30" y="9"/>
                    </a:cubicBezTo>
                    <a:cubicBezTo>
                      <a:pt x="29" y="9"/>
                      <a:pt x="29" y="9"/>
                      <a:pt x="28" y="9"/>
                    </a:cubicBezTo>
                    <a:close/>
                    <a:moveTo>
                      <a:pt x="71" y="0"/>
                    </a:moveTo>
                    <a:cubicBezTo>
                      <a:pt x="70" y="1"/>
                      <a:pt x="69" y="2"/>
                      <a:pt x="69" y="3"/>
                    </a:cubicBezTo>
                    <a:cubicBezTo>
                      <a:pt x="69" y="3"/>
                      <a:pt x="70" y="2"/>
                      <a:pt x="71" y="2"/>
                    </a:cubicBezTo>
                    <a:cubicBezTo>
                      <a:pt x="71" y="2"/>
                      <a:pt x="71" y="1"/>
                      <a:pt x="71"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21" name="Freeform 6696">
                <a:extLst>
                  <a:ext uri="{FF2B5EF4-FFF2-40B4-BE49-F238E27FC236}">
                    <a16:creationId xmlns:a16="http://schemas.microsoft.com/office/drawing/2014/main" id="{545FA147-8E17-452A-9BF3-E1F9F90E2EC0}"/>
                  </a:ext>
                </a:extLst>
              </p:cNvPr>
              <p:cNvSpPr>
                <a:spLocks noEditPoints="1"/>
              </p:cNvSpPr>
              <p:nvPr/>
            </p:nvSpPr>
            <p:spPr bwMode="auto">
              <a:xfrm>
                <a:off x="6367463" y="3190875"/>
                <a:ext cx="34925" cy="14288"/>
              </a:xfrm>
              <a:custGeom>
                <a:avLst/>
                <a:gdLst>
                  <a:gd name="T0" fmla="*/ 7 w 29"/>
                  <a:gd name="T1" fmla="*/ 8 h 12"/>
                  <a:gd name="T2" fmla="*/ 0 w 29"/>
                  <a:gd name="T3" fmla="*/ 11 h 12"/>
                  <a:gd name="T4" fmla="*/ 1 w 29"/>
                  <a:gd name="T5" fmla="*/ 12 h 12"/>
                  <a:gd name="T6" fmla="*/ 8 w 29"/>
                  <a:gd name="T7" fmla="*/ 8 h 12"/>
                  <a:gd name="T8" fmla="*/ 7 w 29"/>
                  <a:gd name="T9" fmla="*/ 8 h 12"/>
                  <a:gd name="T10" fmla="*/ 29 w 29"/>
                  <a:gd name="T11" fmla="*/ 0 h 12"/>
                  <a:gd name="T12" fmla="*/ 16 w 29"/>
                  <a:gd name="T13" fmla="*/ 5 h 12"/>
                  <a:gd name="T14" fmla="*/ 17 w 29"/>
                  <a:gd name="T15" fmla="*/ 5 h 12"/>
                  <a:gd name="T16" fmla="*/ 17 w 29"/>
                  <a:gd name="T17" fmla="*/ 5 h 12"/>
                  <a:gd name="T18" fmla="*/ 29 w 29"/>
                  <a:gd name="T19" fmla="*/ 1 h 12"/>
                  <a:gd name="T20" fmla="*/ 29 w 29"/>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2">
                    <a:moveTo>
                      <a:pt x="7" y="8"/>
                    </a:moveTo>
                    <a:cubicBezTo>
                      <a:pt x="5" y="9"/>
                      <a:pt x="2" y="10"/>
                      <a:pt x="0" y="11"/>
                    </a:cubicBezTo>
                    <a:cubicBezTo>
                      <a:pt x="1" y="12"/>
                      <a:pt x="1" y="12"/>
                      <a:pt x="1" y="12"/>
                    </a:cubicBezTo>
                    <a:cubicBezTo>
                      <a:pt x="2" y="11"/>
                      <a:pt x="5" y="10"/>
                      <a:pt x="8" y="8"/>
                    </a:cubicBezTo>
                    <a:lnTo>
                      <a:pt x="7" y="8"/>
                    </a:lnTo>
                    <a:close/>
                    <a:moveTo>
                      <a:pt x="29" y="0"/>
                    </a:moveTo>
                    <a:cubicBezTo>
                      <a:pt x="24" y="2"/>
                      <a:pt x="20" y="3"/>
                      <a:pt x="16" y="5"/>
                    </a:cubicBezTo>
                    <a:cubicBezTo>
                      <a:pt x="17" y="5"/>
                      <a:pt x="17" y="5"/>
                      <a:pt x="17" y="5"/>
                    </a:cubicBezTo>
                    <a:cubicBezTo>
                      <a:pt x="17" y="5"/>
                      <a:pt x="17" y="5"/>
                      <a:pt x="17" y="5"/>
                    </a:cubicBezTo>
                    <a:cubicBezTo>
                      <a:pt x="21" y="3"/>
                      <a:pt x="25" y="2"/>
                      <a:pt x="29" y="1"/>
                    </a:cubicBezTo>
                    <a:lnTo>
                      <a:pt x="29" y="0"/>
                    </a:ln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22" name="Freeform 6697">
                <a:extLst>
                  <a:ext uri="{FF2B5EF4-FFF2-40B4-BE49-F238E27FC236}">
                    <a16:creationId xmlns:a16="http://schemas.microsoft.com/office/drawing/2014/main" id="{B826DFE8-E3E2-436D-A9A4-A921BF2C45A5}"/>
                  </a:ext>
                </a:extLst>
              </p:cNvPr>
              <p:cNvSpPr>
                <a:spLocks/>
              </p:cNvSpPr>
              <p:nvPr/>
            </p:nvSpPr>
            <p:spPr bwMode="auto">
              <a:xfrm>
                <a:off x="6365876" y="3155950"/>
                <a:ext cx="92075" cy="25400"/>
              </a:xfrm>
              <a:custGeom>
                <a:avLst/>
                <a:gdLst>
                  <a:gd name="T0" fmla="*/ 0 w 77"/>
                  <a:gd name="T1" fmla="*/ 19 h 22"/>
                  <a:gd name="T2" fmla="*/ 76 w 77"/>
                  <a:gd name="T3" fmla="*/ 0 h 22"/>
                  <a:gd name="T4" fmla="*/ 77 w 77"/>
                  <a:gd name="T5" fmla="*/ 5 h 22"/>
                  <a:gd name="T6" fmla="*/ 1 w 77"/>
                  <a:gd name="T7" fmla="*/ 22 h 22"/>
                  <a:gd name="T8" fmla="*/ 0 w 77"/>
                  <a:gd name="T9" fmla="*/ 19 h 22"/>
                </a:gdLst>
                <a:ahLst/>
                <a:cxnLst>
                  <a:cxn ang="0">
                    <a:pos x="T0" y="T1"/>
                  </a:cxn>
                  <a:cxn ang="0">
                    <a:pos x="T2" y="T3"/>
                  </a:cxn>
                  <a:cxn ang="0">
                    <a:pos x="T4" y="T5"/>
                  </a:cxn>
                  <a:cxn ang="0">
                    <a:pos x="T6" y="T7"/>
                  </a:cxn>
                  <a:cxn ang="0">
                    <a:pos x="T8" y="T9"/>
                  </a:cxn>
                </a:cxnLst>
                <a:rect l="0" t="0" r="r" b="b"/>
                <a:pathLst>
                  <a:path w="77" h="22">
                    <a:moveTo>
                      <a:pt x="0" y="19"/>
                    </a:moveTo>
                    <a:cubicBezTo>
                      <a:pt x="0" y="19"/>
                      <a:pt x="29" y="0"/>
                      <a:pt x="76" y="0"/>
                    </a:cubicBezTo>
                    <a:cubicBezTo>
                      <a:pt x="77" y="5"/>
                      <a:pt x="77" y="5"/>
                      <a:pt x="77" y="5"/>
                    </a:cubicBezTo>
                    <a:cubicBezTo>
                      <a:pt x="77" y="5"/>
                      <a:pt x="35" y="2"/>
                      <a:pt x="1" y="22"/>
                    </a:cubicBezTo>
                    <a:lnTo>
                      <a:pt x="0" y="19"/>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23" name="Freeform 6698">
                <a:extLst>
                  <a:ext uri="{FF2B5EF4-FFF2-40B4-BE49-F238E27FC236}">
                    <a16:creationId xmlns:a16="http://schemas.microsoft.com/office/drawing/2014/main" id="{0293356A-5E30-4E1D-BB0D-D896B35146CB}"/>
                  </a:ext>
                </a:extLst>
              </p:cNvPr>
              <p:cNvSpPr>
                <a:spLocks noEditPoints="1"/>
              </p:cNvSpPr>
              <p:nvPr/>
            </p:nvSpPr>
            <p:spPr bwMode="auto">
              <a:xfrm>
                <a:off x="6364288" y="3154363"/>
                <a:ext cx="93663" cy="28575"/>
              </a:xfrm>
              <a:custGeom>
                <a:avLst/>
                <a:gdLst>
                  <a:gd name="T0" fmla="*/ 0 w 79"/>
                  <a:gd name="T1" fmla="*/ 21 h 24"/>
                  <a:gd name="T2" fmla="*/ 1 w 79"/>
                  <a:gd name="T3" fmla="*/ 20 h 24"/>
                  <a:gd name="T4" fmla="*/ 1 w 79"/>
                  <a:gd name="T5" fmla="*/ 21 h 24"/>
                  <a:gd name="T6" fmla="*/ 1 w 79"/>
                  <a:gd name="T7" fmla="*/ 20 h 24"/>
                  <a:gd name="T8" fmla="*/ 0 w 79"/>
                  <a:gd name="T9" fmla="*/ 21 h 24"/>
                  <a:gd name="T10" fmla="*/ 0 w 79"/>
                  <a:gd name="T11" fmla="*/ 20 h 24"/>
                  <a:gd name="T12" fmla="*/ 0 w 79"/>
                  <a:gd name="T13" fmla="*/ 20 h 24"/>
                  <a:gd name="T14" fmla="*/ 74 w 79"/>
                  <a:gd name="T15" fmla="*/ 0 h 24"/>
                  <a:gd name="T16" fmla="*/ 77 w 79"/>
                  <a:gd name="T17" fmla="*/ 0 h 24"/>
                  <a:gd name="T18" fmla="*/ 78 w 79"/>
                  <a:gd name="T19" fmla="*/ 0 h 24"/>
                  <a:gd name="T20" fmla="*/ 79 w 79"/>
                  <a:gd name="T21" fmla="*/ 7 h 24"/>
                  <a:gd name="T22" fmla="*/ 78 w 79"/>
                  <a:gd name="T23" fmla="*/ 7 h 24"/>
                  <a:gd name="T24" fmla="*/ 69 w 79"/>
                  <a:gd name="T25" fmla="*/ 6 h 24"/>
                  <a:gd name="T26" fmla="*/ 2 w 79"/>
                  <a:gd name="T27" fmla="*/ 24 h 24"/>
                  <a:gd name="T28" fmla="*/ 1 w 79"/>
                  <a:gd name="T29" fmla="*/ 24 h 24"/>
                  <a:gd name="T30" fmla="*/ 0 w 79"/>
                  <a:gd name="T31" fmla="*/ 21 h 24"/>
                  <a:gd name="T32" fmla="*/ 2 w 79"/>
                  <a:gd name="T33" fmla="*/ 22 h 24"/>
                  <a:gd name="T34" fmla="*/ 69 w 79"/>
                  <a:gd name="T35" fmla="*/ 5 h 24"/>
                  <a:gd name="T36" fmla="*/ 77 w 79"/>
                  <a:gd name="T37" fmla="*/ 5 h 24"/>
                  <a:gd name="T38" fmla="*/ 77 w 79"/>
                  <a:gd name="T39" fmla="*/ 1 h 24"/>
                  <a:gd name="T40" fmla="*/ 74 w 79"/>
                  <a:gd name="T41" fmla="*/ 1 h 24"/>
                  <a:gd name="T42" fmla="*/ 20 w 79"/>
                  <a:gd name="T43" fmla="*/ 12 h 24"/>
                  <a:gd name="T44" fmla="*/ 1 w 79"/>
                  <a:gd name="T45" fmla="*/ 21 h 24"/>
                  <a:gd name="T46" fmla="*/ 2 w 79"/>
                  <a:gd name="T4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24">
                    <a:moveTo>
                      <a:pt x="0" y="21"/>
                    </a:moveTo>
                    <a:cubicBezTo>
                      <a:pt x="1" y="20"/>
                      <a:pt x="1" y="20"/>
                      <a:pt x="1" y="20"/>
                    </a:cubicBezTo>
                    <a:cubicBezTo>
                      <a:pt x="1" y="21"/>
                      <a:pt x="1" y="21"/>
                      <a:pt x="1" y="21"/>
                    </a:cubicBezTo>
                    <a:cubicBezTo>
                      <a:pt x="1" y="20"/>
                      <a:pt x="1" y="20"/>
                      <a:pt x="1" y="20"/>
                    </a:cubicBezTo>
                    <a:cubicBezTo>
                      <a:pt x="0" y="21"/>
                      <a:pt x="0" y="21"/>
                      <a:pt x="0" y="21"/>
                    </a:cubicBezTo>
                    <a:cubicBezTo>
                      <a:pt x="0" y="20"/>
                      <a:pt x="0" y="20"/>
                      <a:pt x="0" y="20"/>
                    </a:cubicBezTo>
                    <a:cubicBezTo>
                      <a:pt x="0" y="20"/>
                      <a:pt x="0" y="20"/>
                      <a:pt x="0" y="20"/>
                    </a:cubicBezTo>
                    <a:cubicBezTo>
                      <a:pt x="0" y="20"/>
                      <a:pt x="28" y="1"/>
                      <a:pt x="74" y="0"/>
                    </a:cubicBezTo>
                    <a:cubicBezTo>
                      <a:pt x="75" y="0"/>
                      <a:pt x="76" y="0"/>
                      <a:pt x="77" y="0"/>
                    </a:cubicBezTo>
                    <a:cubicBezTo>
                      <a:pt x="78" y="0"/>
                      <a:pt x="78" y="0"/>
                      <a:pt x="78" y="0"/>
                    </a:cubicBezTo>
                    <a:cubicBezTo>
                      <a:pt x="79" y="7"/>
                      <a:pt x="79" y="7"/>
                      <a:pt x="79" y="7"/>
                    </a:cubicBezTo>
                    <a:cubicBezTo>
                      <a:pt x="78" y="7"/>
                      <a:pt x="78" y="7"/>
                      <a:pt x="78" y="7"/>
                    </a:cubicBezTo>
                    <a:cubicBezTo>
                      <a:pt x="78" y="7"/>
                      <a:pt x="75" y="6"/>
                      <a:pt x="69" y="6"/>
                    </a:cubicBezTo>
                    <a:cubicBezTo>
                      <a:pt x="55" y="7"/>
                      <a:pt x="27" y="9"/>
                      <a:pt x="2" y="24"/>
                    </a:cubicBezTo>
                    <a:cubicBezTo>
                      <a:pt x="1" y="24"/>
                      <a:pt x="1" y="24"/>
                      <a:pt x="1" y="24"/>
                    </a:cubicBezTo>
                    <a:lnTo>
                      <a:pt x="0" y="21"/>
                    </a:lnTo>
                    <a:close/>
                    <a:moveTo>
                      <a:pt x="2" y="22"/>
                    </a:moveTo>
                    <a:cubicBezTo>
                      <a:pt x="27" y="8"/>
                      <a:pt x="55" y="5"/>
                      <a:pt x="69" y="5"/>
                    </a:cubicBezTo>
                    <a:cubicBezTo>
                      <a:pt x="73" y="5"/>
                      <a:pt x="76" y="5"/>
                      <a:pt x="77" y="5"/>
                    </a:cubicBezTo>
                    <a:cubicBezTo>
                      <a:pt x="77" y="1"/>
                      <a:pt x="77" y="1"/>
                      <a:pt x="77" y="1"/>
                    </a:cubicBezTo>
                    <a:cubicBezTo>
                      <a:pt x="76" y="1"/>
                      <a:pt x="75" y="1"/>
                      <a:pt x="74" y="1"/>
                    </a:cubicBezTo>
                    <a:cubicBezTo>
                      <a:pt x="51" y="2"/>
                      <a:pt x="33" y="7"/>
                      <a:pt x="20" y="12"/>
                    </a:cubicBezTo>
                    <a:cubicBezTo>
                      <a:pt x="10" y="16"/>
                      <a:pt x="3" y="20"/>
                      <a:pt x="1" y="21"/>
                    </a:cubicBezTo>
                    <a:lnTo>
                      <a:pt x="2" y="22"/>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24" name="Freeform 6699">
                <a:extLst>
                  <a:ext uri="{FF2B5EF4-FFF2-40B4-BE49-F238E27FC236}">
                    <a16:creationId xmlns:a16="http://schemas.microsoft.com/office/drawing/2014/main" id="{F926B429-E586-4BE6-AA31-00FDB244696A}"/>
                  </a:ext>
                </a:extLst>
              </p:cNvPr>
              <p:cNvSpPr>
                <a:spLocks noEditPoints="1"/>
              </p:cNvSpPr>
              <p:nvPr/>
            </p:nvSpPr>
            <p:spPr bwMode="auto">
              <a:xfrm>
                <a:off x="6370638" y="3159125"/>
                <a:ext cx="58738" cy="17463"/>
              </a:xfrm>
              <a:custGeom>
                <a:avLst/>
                <a:gdLst>
                  <a:gd name="T0" fmla="*/ 4 w 49"/>
                  <a:gd name="T1" fmla="*/ 12 h 15"/>
                  <a:gd name="T2" fmla="*/ 0 w 49"/>
                  <a:gd name="T3" fmla="*/ 15 h 15"/>
                  <a:gd name="T4" fmla="*/ 0 w 49"/>
                  <a:gd name="T5" fmla="*/ 15 h 15"/>
                  <a:gd name="T6" fmla="*/ 5 w 49"/>
                  <a:gd name="T7" fmla="*/ 13 h 15"/>
                  <a:gd name="T8" fmla="*/ 4 w 49"/>
                  <a:gd name="T9" fmla="*/ 12 h 15"/>
                  <a:gd name="T10" fmla="*/ 43 w 49"/>
                  <a:gd name="T11" fmla="*/ 0 h 15"/>
                  <a:gd name="T12" fmla="*/ 16 w 49"/>
                  <a:gd name="T13" fmla="*/ 7 h 15"/>
                  <a:gd name="T14" fmla="*/ 17 w 49"/>
                  <a:gd name="T15" fmla="*/ 8 h 15"/>
                  <a:gd name="T16" fmla="*/ 49 w 49"/>
                  <a:gd name="T17" fmla="*/ 1 h 15"/>
                  <a:gd name="T18" fmla="*/ 43 w 49"/>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15">
                    <a:moveTo>
                      <a:pt x="4" y="12"/>
                    </a:moveTo>
                    <a:cubicBezTo>
                      <a:pt x="2" y="13"/>
                      <a:pt x="1" y="14"/>
                      <a:pt x="0" y="15"/>
                    </a:cubicBezTo>
                    <a:cubicBezTo>
                      <a:pt x="0" y="15"/>
                      <a:pt x="0" y="15"/>
                      <a:pt x="0" y="15"/>
                    </a:cubicBezTo>
                    <a:cubicBezTo>
                      <a:pt x="1" y="15"/>
                      <a:pt x="3" y="14"/>
                      <a:pt x="5" y="13"/>
                    </a:cubicBezTo>
                    <a:lnTo>
                      <a:pt x="4" y="12"/>
                    </a:lnTo>
                    <a:close/>
                    <a:moveTo>
                      <a:pt x="43" y="0"/>
                    </a:moveTo>
                    <a:cubicBezTo>
                      <a:pt x="32" y="2"/>
                      <a:pt x="23" y="5"/>
                      <a:pt x="16" y="7"/>
                    </a:cubicBezTo>
                    <a:cubicBezTo>
                      <a:pt x="17" y="8"/>
                      <a:pt x="17" y="8"/>
                      <a:pt x="17" y="8"/>
                    </a:cubicBezTo>
                    <a:cubicBezTo>
                      <a:pt x="26" y="5"/>
                      <a:pt x="37" y="3"/>
                      <a:pt x="49" y="1"/>
                    </a:cubicBezTo>
                    <a:cubicBezTo>
                      <a:pt x="47" y="1"/>
                      <a:pt x="45" y="0"/>
                      <a:pt x="43"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25" name="Freeform 6700">
                <a:extLst>
                  <a:ext uri="{FF2B5EF4-FFF2-40B4-BE49-F238E27FC236}">
                    <a16:creationId xmlns:a16="http://schemas.microsoft.com/office/drawing/2014/main" id="{BD16B456-72BA-4684-B3B1-90821C39B037}"/>
                  </a:ext>
                </a:extLst>
              </p:cNvPr>
              <p:cNvSpPr>
                <a:spLocks noEditPoints="1"/>
              </p:cNvSpPr>
              <p:nvPr/>
            </p:nvSpPr>
            <p:spPr bwMode="auto">
              <a:xfrm>
                <a:off x="6369051" y="3159125"/>
                <a:ext cx="52388" cy="17463"/>
              </a:xfrm>
              <a:custGeom>
                <a:avLst/>
                <a:gdLst>
                  <a:gd name="T0" fmla="*/ 5 w 44"/>
                  <a:gd name="T1" fmla="*/ 12 h 15"/>
                  <a:gd name="T2" fmla="*/ 0 w 44"/>
                  <a:gd name="T3" fmla="*/ 14 h 15"/>
                  <a:gd name="T4" fmla="*/ 1 w 44"/>
                  <a:gd name="T5" fmla="*/ 15 h 15"/>
                  <a:gd name="T6" fmla="*/ 5 w 44"/>
                  <a:gd name="T7" fmla="*/ 12 h 15"/>
                  <a:gd name="T8" fmla="*/ 43 w 44"/>
                  <a:gd name="T9" fmla="*/ 0 h 15"/>
                  <a:gd name="T10" fmla="*/ 16 w 44"/>
                  <a:gd name="T11" fmla="*/ 7 h 15"/>
                  <a:gd name="T12" fmla="*/ 17 w 44"/>
                  <a:gd name="T13" fmla="*/ 7 h 15"/>
                  <a:gd name="T14" fmla="*/ 44 w 44"/>
                  <a:gd name="T15" fmla="*/ 0 h 15"/>
                  <a:gd name="T16" fmla="*/ 43 w 4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5">
                    <a:moveTo>
                      <a:pt x="5" y="12"/>
                    </a:moveTo>
                    <a:cubicBezTo>
                      <a:pt x="3" y="13"/>
                      <a:pt x="2" y="14"/>
                      <a:pt x="0" y="14"/>
                    </a:cubicBezTo>
                    <a:cubicBezTo>
                      <a:pt x="1" y="15"/>
                      <a:pt x="1" y="15"/>
                      <a:pt x="1" y="15"/>
                    </a:cubicBezTo>
                    <a:cubicBezTo>
                      <a:pt x="2" y="14"/>
                      <a:pt x="3" y="13"/>
                      <a:pt x="5" y="12"/>
                    </a:cubicBezTo>
                    <a:close/>
                    <a:moveTo>
                      <a:pt x="43" y="0"/>
                    </a:moveTo>
                    <a:cubicBezTo>
                      <a:pt x="33" y="2"/>
                      <a:pt x="24" y="5"/>
                      <a:pt x="16" y="7"/>
                    </a:cubicBezTo>
                    <a:cubicBezTo>
                      <a:pt x="17" y="7"/>
                      <a:pt x="17" y="7"/>
                      <a:pt x="17" y="7"/>
                    </a:cubicBezTo>
                    <a:cubicBezTo>
                      <a:pt x="24" y="5"/>
                      <a:pt x="33" y="2"/>
                      <a:pt x="44" y="0"/>
                    </a:cubicBezTo>
                    <a:lnTo>
                      <a:pt x="43" y="0"/>
                    </a:ln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26" name="Freeform 6701">
                <a:extLst>
                  <a:ext uri="{FF2B5EF4-FFF2-40B4-BE49-F238E27FC236}">
                    <a16:creationId xmlns:a16="http://schemas.microsoft.com/office/drawing/2014/main" id="{ACFE1DDA-1A5E-44AA-8BE2-9F9BE49D8EF0}"/>
                  </a:ext>
                </a:extLst>
              </p:cNvPr>
              <p:cNvSpPr>
                <a:spLocks/>
              </p:cNvSpPr>
              <p:nvPr/>
            </p:nvSpPr>
            <p:spPr bwMode="auto">
              <a:xfrm>
                <a:off x="6365876" y="3124200"/>
                <a:ext cx="93663" cy="34925"/>
              </a:xfrm>
              <a:custGeom>
                <a:avLst/>
                <a:gdLst>
                  <a:gd name="T0" fmla="*/ 79 w 79"/>
                  <a:gd name="T1" fmla="*/ 6 h 30"/>
                  <a:gd name="T2" fmla="*/ 1 w 79"/>
                  <a:gd name="T3" fmla="*/ 30 h 30"/>
                  <a:gd name="T4" fmla="*/ 0 w 79"/>
                  <a:gd name="T5" fmla="*/ 27 h 30"/>
                  <a:gd name="T6" fmla="*/ 78 w 79"/>
                  <a:gd name="T7" fmla="*/ 0 h 30"/>
                  <a:gd name="T8" fmla="*/ 79 w 79"/>
                  <a:gd name="T9" fmla="*/ 6 h 30"/>
                </a:gdLst>
                <a:ahLst/>
                <a:cxnLst>
                  <a:cxn ang="0">
                    <a:pos x="T0" y="T1"/>
                  </a:cxn>
                  <a:cxn ang="0">
                    <a:pos x="T2" y="T3"/>
                  </a:cxn>
                  <a:cxn ang="0">
                    <a:pos x="T4" y="T5"/>
                  </a:cxn>
                  <a:cxn ang="0">
                    <a:pos x="T6" y="T7"/>
                  </a:cxn>
                  <a:cxn ang="0">
                    <a:pos x="T8" y="T9"/>
                  </a:cxn>
                </a:cxnLst>
                <a:rect l="0" t="0" r="r" b="b"/>
                <a:pathLst>
                  <a:path w="79" h="30">
                    <a:moveTo>
                      <a:pt x="79" y="6"/>
                    </a:moveTo>
                    <a:cubicBezTo>
                      <a:pt x="79" y="6"/>
                      <a:pt x="22" y="12"/>
                      <a:pt x="1" y="30"/>
                    </a:cubicBezTo>
                    <a:cubicBezTo>
                      <a:pt x="0" y="27"/>
                      <a:pt x="0" y="27"/>
                      <a:pt x="0" y="27"/>
                    </a:cubicBezTo>
                    <a:cubicBezTo>
                      <a:pt x="0" y="27"/>
                      <a:pt x="16" y="8"/>
                      <a:pt x="78" y="0"/>
                    </a:cubicBezTo>
                    <a:lnTo>
                      <a:pt x="79" y="6"/>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27" name="Freeform 6702">
                <a:extLst>
                  <a:ext uri="{FF2B5EF4-FFF2-40B4-BE49-F238E27FC236}">
                    <a16:creationId xmlns:a16="http://schemas.microsoft.com/office/drawing/2014/main" id="{57FB6A38-929A-4A15-9AAF-F0D1E5836319}"/>
                  </a:ext>
                </a:extLst>
              </p:cNvPr>
              <p:cNvSpPr>
                <a:spLocks noEditPoints="1"/>
              </p:cNvSpPr>
              <p:nvPr/>
            </p:nvSpPr>
            <p:spPr bwMode="auto">
              <a:xfrm>
                <a:off x="6364288" y="3124200"/>
                <a:ext cx="96838" cy="36513"/>
              </a:xfrm>
              <a:custGeom>
                <a:avLst/>
                <a:gdLst>
                  <a:gd name="T0" fmla="*/ 0 w 81"/>
                  <a:gd name="T1" fmla="*/ 27 h 31"/>
                  <a:gd name="T2" fmla="*/ 0 w 81"/>
                  <a:gd name="T3" fmla="*/ 27 h 31"/>
                  <a:gd name="T4" fmla="*/ 79 w 81"/>
                  <a:gd name="T5" fmla="*/ 0 h 31"/>
                  <a:gd name="T6" fmla="*/ 79 w 81"/>
                  <a:gd name="T7" fmla="*/ 0 h 31"/>
                  <a:gd name="T8" fmla="*/ 81 w 81"/>
                  <a:gd name="T9" fmla="*/ 6 h 31"/>
                  <a:gd name="T10" fmla="*/ 80 w 81"/>
                  <a:gd name="T11" fmla="*/ 6 h 31"/>
                  <a:gd name="T12" fmla="*/ 81 w 81"/>
                  <a:gd name="T13" fmla="*/ 6 h 31"/>
                  <a:gd name="T14" fmla="*/ 81 w 81"/>
                  <a:gd name="T15" fmla="*/ 7 h 31"/>
                  <a:gd name="T16" fmla="*/ 80 w 81"/>
                  <a:gd name="T17" fmla="*/ 7 h 31"/>
                  <a:gd name="T18" fmla="*/ 49 w 81"/>
                  <a:gd name="T19" fmla="*/ 12 h 31"/>
                  <a:gd name="T20" fmla="*/ 2 w 81"/>
                  <a:gd name="T21" fmla="*/ 31 h 31"/>
                  <a:gd name="T22" fmla="*/ 1 w 81"/>
                  <a:gd name="T23" fmla="*/ 31 h 31"/>
                  <a:gd name="T24" fmla="*/ 0 w 81"/>
                  <a:gd name="T25" fmla="*/ 27 h 31"/>
                  <a:gd name="T26" fmla="*/ 2 w 81"/>
                  <a:gd name="T27" fmla="*/ 29 h 31"/>
                  <a:gd name="T28" fmla="*/ 79 w 81"/>
                  <a:gd name="T29" fmla="*/ 6 h 31"/>
                  <a:gd name="T30" fmla="*/ 78 w 81"/>
                  <a:gd name="T31" fmla="*/ 1 h 31"/>
                  <a:gd name="T32" fmla="*/ 5 w 81"/>
                  <a:gd name="T33" fmla="*/ 24 h 31"/>
                  <a:gd name="T34" fmla="*/ 1 w 81"/>
                  <a:gd name="T35" fmla="*/ 27 h 31"/>
                  <a:gd name="T36" fmla="*/ 2 w 81"/>
                  <a:gd name="T3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1" h="31">
                    <a:moveTo>
                      <a:pt x="0" y="27"/>
                    </a:moveTo>
                    <a:cubicBezTo>
                      <a:pt x="0" y="27"/>
                      <a:pt x="0" y="27"/>
                      <a:pt x="0" y="27"/>
                    </a:cubicBezTo>
                    <a:cubicBezTo>
                      <a:pt x="0" y="26"/>
                      <a:pt x="16" y="8"/>
                      <a:pt x="79" y="0"/>
                    </a:cubicBezTo>
                    <a:cubicBezTo>
                      <a:pt x="79" y="0"/>
                      <a:pt x="79" y="0"/>
                      <a:pt x="79" y="0"/>
                    </a:cubicBezTo>
                    <a:cubicBezTo>
                      <a:pt x="81" y="6"/>
                      <a:pt x="81" y="6"/>
                      <a:pt x="81" y="6"/>
                    </a:cubicBezTo>
                    <a:cubicBezTo>
                      <a:pt x="80" y="6"/>
                      <a:pt x="80" y="6"/>
                      <a:pt x="80" y="6"/>
                    </a:cubicBezTo>
                    <a:cubicBezTo>
                      <a:pt x="81" y="6"/>
                      <a:pt x="81" y="6"/>
                      <a:pt x="81" y="6"/>
                    </a:cubicBezTo>
                    <a:cubicBezTo>
                      <a:pt x="81" y="7"/>
                      <a:pt x="81" y="7"/>
                      <a:pt x="81" y="7"/>
                    </a:cubicBezTo>
                    <a:cubicBezTo>
                      <a:pt x="80" y="7"/>
                      <a:pt x="80" y="7"/>
                      <a:pt x="80" y="7"/>
                    </a:cubicBezTo>
                    <a:cubicBezTo>
                      <a:pt x="80" y="7"/>
                      <a:pt x="66" y="8"/>
                      <a:pt x="49" y="12"/>
                    </a:cubicBezTo>
                    <a:cubicBezTo>
                      <a:pt x="32" y="16"/>
                      <a:pt x="12" y="22"/>
                      <a:pt x="2" y="31"/>
                    </a:cubicBezTo>
                    <a:cubicBezTo>
                      <a:pt x="1" y="31"/>
                      <a:pt x="1" y="31"/>
                      <a:pt x="1" y="31"/>
                    </a:cubicBezTo>
                    <a:lnTo>
                      <a:pt x="0" y="27"/>
                    </a:lnTo>
                    <a:close/>
                    <a:moveTo>
                      <a:pt x="2" y="29"/>
                    </a:moveTo>
                    <a:cubicBezTo>
                      <a:pt x="23" y="12"/>
                      <a:pt x="73" y="7"/>
                      <a:pt x="79" y="6"/>
                    </a:cubicBezTo>
                    <a:cubicBezTo>
                      <a:pt x="78" y="1"/>
                      <a:pt x="78" y="1"/>
                      <a:pt x="78" y="1"/>
                    </a:cubicBezTo>
                    <a:cubicBezTo>
                      <a:pt x="32" y="7"/>
                      <a:pt x="12" y="19"/>
                      <a:pt x="5" y="24"/>
                    </a:cubicBezTo>
                    <a:cubicBezTo>
                      <a:pt x="3" y="26"/>
                      <a:pt x="2" y="27"/>
                      <a:pt x="1" y="27"/>
                    </a:cubicBezTo>
                    <a:lnTo>
                      <a:pt x="2" y="29"/>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28" name="Freeform 6703">
                <a:extLst>
                  <a:ext uri="{FF2B5EF4-FFF2-40B4-BE49-F238E27FC236}">
                    <a16:creationId xmlns:a16="http://schemas.microsoft.com/office/drawing/2014/main" id="{F6581FDB-6B67-46CD-9928-AB09DD1DF4A1}"/>
                  </a:ext>
                </a:extLst>
              </p:cNvPr>
              <p:cNvSpPr>
                <a:spLocks noEditPoints="1"/>
              </p:cNvSpPr>
              <p:nvPr/>
            </p:nvSpPr>
            <p:spPr bwMode="auto">
              <a:xfrm>
                <a:off x="6372226" y="3128963"/>
                <a:ext cx="68263" cy="23813"/>
              </a:xfrm>
              <a:custGeom>
                <a:avLst/>
                <a:gdLst>
                  <a:gd name="T0" fmla="*/ 10 w 58"/>
                  <a:gd name="T1" fmla="*/ 13 h 19"/>
                  <a:gd name="T2" fmla="*/ 0 w 58"/>
                  <a:gd name="T3" fmla="*/ 18 h 19"/>
                  <a:gd name="T4" fmla="*/ 1 w 58"/>
                  <a:gd name="T5" fmla="*/ 19 h 19"/>
                  <a:gd name="T6" fmla="*/ 11 w 58"/>
                  <a:gd name="T7" fmla="*/ 14 h 19"/>
                  <a:gd name="T8" fmla="*/ 10 w 58"/>
                  <a:gd name="T9" fmla="*/ 13 h 19"/>
                  <a:gd name="T10" fmla="*/ 49 w 58"/>
                  <a:gd name="T11" fmla="*/ 0 h 19"/>
                  <a:gd name="T12" fmla="*/ 23 w 58"/>
                  <a:gd name="T13" fmla="*/ 7 h 19"/>
                  <a:gd name="T14" fmla="*/ 25 w 58"/>
                  <a:gd name="T15" fmla="*/ 9 h 19"/>
                  <a:gd name="T16" fmla="*/ 58 w 58"/>
                  <a:gd name="T17" fmla="*/ 1 h 19"/>
                  <a:gd name="T18" fmla="*/ 49 w 58"/>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19">
                    <a:moveTo>
                      <a:pt x="10" y="13"/>
                    </a:moveTo>
                    <a:cubicBezTo>
                      <a:pt x="5" y="15"/>
                      <a:pt x="2" y="17"/>
                      <a:pt x="0" y="18"/>
                    </a:cubicBezTo>
                    <a:cubicBezTo>
                      <a:pt x="1" y="19"/>
                      <a:pt x="1" y="19"/>
                      <a:pt x="1" y="19"/>
                    </a:cubicBezTo>
                    <a:cubicBezTo>
                      <a:pt x="3" y="18"/>
                      <a:pt x="7" y="16"/>
                      <a:pt x="11" y="14"/>
                    </a:cubicBezTo>
                    <a:cubicBezTo>
                      <a:pt x="11" y="13"/>
                      <a:pt x="10" y="13"/>
                      <a:pt x="10" y="13"/>
                    </a:cubicBezTo>
                    <a:close/>
                    <a:moveTo>
                      <a:pt x="49" y="0"/>
                    </a:moveTo>
                    <a:cubicBezTo>
                      <a:pt x="39" y="2"/>
                      <a:pt x="30" y="5"/>
                      <a:pt x="23" y="7"/>
                    </a:cubicBezTo>
                    <a:cubicBezTo>
                      <a:pt x="23" y="8"/>
                      <a:pt x="24" y="8"/>
                      <a:pt x="25" y="9"/>
                    </a:cubicBezTo>
                    <a:cubicBezTo>
                      <a:pt x="34" y="6"/>
                      <a:pt x="44" y="3"/>
                      <a:pt x="58" y="1"/>
                    </a:cubicBezTo>
                    <a:cubicBezTo>
                      <a:pt x="55" y="1"/>
                      <a:pt x="52" y="0"/>
                      <a:pt x="49"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29" name="Freeform 6704">
                <a:extLst>
                  <a:ext uri="{FF2B5EF4-FFF2-40B4-BE49-F238E27FC236}">
                    <a16:creationId xmlns:a16="http://schemas.microsoft.com/office/drawing/2014/main" id="{B8E43811-4CC2-4E3B-8470-E0765E8C19D9}"/>
                  </a:ext>
                </a:extLst>
              </p:cNvPr>
              <p:cNvSpPr>
                <a:spLocks noEditPoints="1"/>
              </p:cNvSpPr>
              <p:nvPr/>
            </p:nvSpPr>
            <p:spPr bwMode="auto">
              <a:xfrm>
                <a:off x="6372226" y="3128963"/>
                <a:ext cx="57150" cy="22225"/>
              </a:xfrm>
              <a:custGeom>
                <a:avLst/>
                <a:gdLst>
                  <a:gd name="T0" fmla="*/ 9 w 49"/>
                  <a:gd name="T1" fmla="*/ 12 h 18"/>
                  <a:gd name="T2" fmla="*/ 0 w 49"/>
                  <a:gd name="T3" fmla="*/ 18 h 18"/>
                  <a:gd name="T4" fmla="*/ 0 w 49"/>
                  <a:gd name="T5" fmla="*/ 18 h 18"/>
                  <a:gd name="T6" fmla="*/ 10 w 49"/>
                  <a:gd name="T7" fmla="*/ 13 h 18"/>
                  <a:gd name="T8" fmla="*/ 9 w 49"/>
                  <a:gd name="T9" fmla="*/ 12 h 18"/>
                  <a:gd name="T10" fmla="*/ 49 w 49"/>
                  <a:gd name="T11" fmla="*/ 0 h 18"/>
                  <a:gd name="T12" fmla="*/ 22 w 49"/>
                  <a:gd name="T13" fmla="*/ 7 h 18"/>
                  <a:gd name="T14" fmla="*/ 23 w 49"/>
                  <a:gd name="T15" fmla="*/ 7 h 18"/>
                  <a:gd name="T16" fmla="*/ 49 w 4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18">
                    <a:moveTo>
                      <a:pt x="9" y="12"/>
                    </a:moveTo>
                    <a:cubicBezTo>
                      <a:pt x="5" y="14"/>
                      <a:pt x="2" y="16"/>
                      <a:pt x="0" y="18"/>
                    </a:cubicBezTo>
                    <a:cubicBezTo>
                      <a:pt x="0" y="18"/>
                      <a:pt x="0" y="18"/>
                      <a:pt x="0" y="18"/>
                    </a:cubicBezTo>
                    <a:cubicBezTo>
                      <a:pt x="2" y="17"/>
                      <a:pt x="5" y="15"/>
                      <a:pt x="10" y="13"/>
                    </a:cubicBezTo>
                    <a:lnTo>
                      <a:pt x="9" y="12"/>
                    </a:lnTo>
                    <a:close/>
                    <a:moveTo>
                      <a:pt x="49" y="0"/>
                    </a:moveTo>
                    <a:cubicBezTo>
                      <a:pt x="38" y="2"/>
                      <a:pt x="29" y="5"/>
                      <a:pt x="22" y="7"/>
                    </a:cubicBezTo>
                    <a:cubicBezTo>
                      <a:pt x="23" y="7"/>
                      <a:pt x="23" y="7"/>
                      <a:pt x="23" y="7"/>
                    </a:cubicBezTo>
                    <a:cubicBezTo>
                      <a:pt x="30" y="5"/>
                      <a:pt x="39" y="2"/>
                      <a:pt x="49"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30" name="Freeform 6705">
                <a:extLst>
                  <a:ext uri="{FF2B5EF4-FFF2-40B4-BE49-F238E27FC236}">
                    <a16:creationId xmlns:a16="http://schemas.microsoft.com/office/drawing/2014/main" id="{6A24B4A6-EBBE-4D11-B6AC-DF313EFE4BD7}"/>
                  </a:ext>
                </a:extLst>
              </p:cNvPr>
              <p:cNvSpPr>
                <a:spLocks/>
              </p:cNvSpPr>
              <p:nvPr/>
            </p:nvSpPr>
            <p:spPr bwMode="auto">
              <a:xfrm>
                <a:off x="6373813" y="3095625"/>
                <a:ext cx="87313" cy="30163"/>
              </a:xfrm>
              <a:custGeom>
                <a:avLst/>
                <a:gdLst>
                  <a:gd name="T0" fmla="*/ 74 w 74"/>
                  <a:gd name="T1" fmla="*/ 7 h 26"/>
                  <a:gd name="T2" fmla="*/ 1 w 74"/>
                  <a:gd name="T3" fmla="*/ 26 h 26"/>
                  <a:gd name="T4" fmla="*/ 0 w 74"/>
                  <a:gd name="T5" fmla="*/ 23 h 26"/>
                  <a:gd name="T6" fmla="*/ 72 w 74"/>
                  <a:gd name="T7" fmla="*/ 0 h 26"/>
                  <a:gd name="T8" fmla="*/ 74 w 74"/>
                  <a:gd name="T9" fmla="*/ 7 h 26"/>
                </a:gdLst>
                <a:ahLst/>
                <a:cxnLst>
                  <a:cxn ang="0">
                    <a:pos x="T0" y="T1"/>
                  </a:cxn>
                  <a:cxn ang="0">
                    <a:pos x="T2" y="T3"/>
                  </a:cxn>
                  <a:cxn ang="0">
                    <a:pos x="T4" y="T5"/>
                  </a:cxn>
                  <a:cxn ang="0">
                    <a:pos x="T6" y="T7"/>
                  </a:cxn>
                  <a:cxn ang="0">
                    <a:pos x="T8" y="T9"/>
                  </a:cxn>
                </a:cxnLst>
                <a:rect l="0" t="0" r="r" b="b"/>
                <a:pathLst>
                  <a:path w="74" h="26">
                    <a:moveTo>
                      <a:pt x="74" y="7"/>
                    </a:moveTo>
                    <a:cubicBezTo>
                      <a:pt x="74" y="7"/>
                      <a:pt x="37" y="6"/>
                      <a:pt x="1" y="26"/>
                    </a:cubicBezTo>
                    <a:cubicBezTo>
                      <a:pt x="0" y="23"/>
                      <a:pt x="0" y="23"/>
                      <a:pt x="0" y="23"/>
                    </a:cubicBezTo>
                    <a:cubicBezTo>
                      <a:pt x="0" y="23"/>
                      <a:pt x="23" y="7"/>
                      <a:pt x="72" y="0"/>
                    </a:cubicBezTo>
                    <a:lnTo>
                      <a:pt x="74" y="7"/>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31" name="Freeform 6706">
                <a:extLst>
                  <a:ext uri="{FF2B5EF4-FFF2-40B4-BE49-F238E27FC236}">
                    <a16:creationId xmlns:a16="http://schemas.microsoft.com/office/drawing/2014/main" id="{B1BC1C11-AD88-4FF3-B6B7-AC2029C315C2}"/>
                  </a:ext>
                </a:extLst>
              </p:cNvPr>
              <p:cNvSpPr>
                <a:spLocks noEditPoints="1"/>
              </p:cNvSpPr>
              <p:nvPr/>
            </p:nvSpPr>
            <p:spPr bwMode="auto">
              <a:xfrm>
                <a:off x="6373813" y="3095625"/>
                <a:ext cx="88900" cy="31750"/>
              </a:xfrm>
              <a:custGeom>
                <a:avLst/>
                <a:gdLst>
                  <a:gd name="T0" fmla="*/ 0 w 75"/>
                  <a:gd name="T1" fmla="*/ 23 h 27"/>
                  <a:gd name="T2" fmla="*/ 0 w 75"/>
                  <a:gd name="T3" fmla="*/ 23 h 27"/>
                  <a:gd name="T4" fmla="*/ 72 w 75"/>
                  <a:gd name="T5" fmla="*/ 0 h 27"/>
                  <a:gd name="T6" fmla="*/ 73 w 75"/>
                  <a:gd name="T7" fmla="*/ 0 h 27"/>
                  <a:gd name="T8" fmla="*/ 75 w 75"/>
                  <a:gd name="T9" fmla="*/ 6 h 27"/>
                  <a:gd name="T10" fmla="*/ 74 w 75"/>
                  <a:gd name="T11" fmla="*/ 7 h 27"/>
                  <a:gd name="T12" fmla="*/ 74 w 75"/>
                  <a:gd name="T13" fmla="*/ 6 h 27"/>
                  <a:gd name="T14" fmla="*/ 74 w 75"/>
                  <a:gd name="T15" fmla="*/ 7 h 27"/>
                  <a:gd name="T16" fmla="*/ 75 w 75"/>
                  <a:gd name="T17" fmla="*/ 6 h 27"/>
                  <a:gd name="T18" fmla="*/ 75 w 75"/>
                  <a:gd name="T19" fmla="*/ 7 h 27"/>
                  <a:gd name="T20" fmla="*/ 74 w 75"/>
                  <a:gd name="T21" fmla="*/ 7 h 27"/>
                  <a:gd name="T22" fmla="*/ 73 w 75"/>
                  <a:gd name="T23" fmla="*/ 7 h 27"/>
                  <a:gd name="T24" fmla="*/ 1 w 75"/>
                  <a:gd name="T25" fmla="*/ 27 h 27"/>
                  <a:gd name="T26" fmla="*/ 1 w 75"/>
                  <a:gd name="T27" fmla="*/ 27 h 27"/>
                  <a:gd name="T28" fmla="*/ 0 w 75"/>
                  <a:gd name="T29" fmla="*/ 23 h 27"/>
                  <a:gd name="T30" fmla="*/ 2 w 75"/>
                  <a:gd name="T31" fmla="*/ 25 h 27"/>
                  <a:gd name="T32" fmla="*/ 73 w 75"/>
                  <a:gd name="T33" fmla="*/ 6 h 27"/>
                  <a:gd name="T34" fmla="*/ 73 w 75"/>
                  <a:gd name="T35" fmla="*/ 6 h 27"/>
                  <a:gd name="T36" fmla="*/ 72 w 75"/>
                  <a:gd name="T37" fmla="*/ 1 h 27"/>
                  <a:gd name="T38" fmla="*/ 18 w 75"/>
                  <a:gd name="T39" fmla="*/ 15 h 27"/>
                  <a:gd name="T40" fmla="*/ 1 w 75"/>
                  <a:gd name="T41" fmla="*/ 23 h 27"/>
                  <a:gd name="T42" fmla="*/ 2 w 75"/>
                  <a:gd name="T43"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27">
                    <a:moveTo>
                      <a:pt x="0" y="23"/>
                    </a:moveTo>
                    <a:cubicBezTo>
                      <a:pt x="0" y="23"/>
                      <a:pt x="0" y="23"/>
                      <a:pt x="0" y="23"/>
                    </a:cubicBezTo>
                    <a:cubicBezTo>
                      <a:pt x="0" y="23"/>
                      <a:pt x="23" y="6"/>
                      <a:pt x="72" y="0"/>
                    </a:cubicBezTo>
                    <a:cubicBezTo>
                      <a:pt x="73" y="0"/>
                      <a:pt x="73" y="0"/>
                      <a:pt x="73" y="0"/>
                    </a:cubicBezTo>
                    <a:cubicBezTo>
                      <a:pt x="75" y="6"/>
                      <a:pt x="75" y="6"/>
                      <a:pt x="75" y="6"/>
                    </a:cubicBezTo>
                    <a:cubicBezTo>
                      <a:pt x="74" y="7"/>
                      <a:pt x="74" y="7"/>
                      <a:pt x="74" y="7"/>
                    </a:cubicBezTo>
                    <a:cubicBezTo>
                      <a:pt x="74" y="6"/>
                      <a:pt x="74" y="6"/>
                      <a:pt x="74" y="6"/>
                    </a:cubicBezTo>
                    <a:cubicBezTo>
                      <a:pt x="74" y="7"/>
                      <a:pt x="74" y="7"/>
                      <a:pt x="74" y="7"/>
                    </a:cubicBezTo>
                    <a:cubicBezTo>
                      <a:pt x="75" y="6"/>
                      <a:pt x="75" y="6"/>
                      <a:pt x="75" y="6"/>
                    </a:cubicBezTo>
                    <a:cubicBezTo>
                      <a:pt x="75" y="7"/>
                      <a:pt x="75" y="7"/>
                      <a:pt x="75" y="7"/>
                    </a:cubicBezTo>
                    <a:cubicBezTo>
                      <a:pt x="74" y="7"/>
                      <a:pt x="74" y="7"/>
                      <a:pt x="74" y="7"/>
                    </a:cubicBezTo>
                    <a:cubicBezTo>
                      <a:pt x="74" y="7"/>
                      <a:pt x="74" y="7"/>
                      <a:pt x="73" y="7"/>
                    </a:cubicBezTo>
                    <a:cubicBezTo>
                      <a:pt x="67" y="7"/>
                      <a:pt x="34" y="9"/>
                      <a:pt x="1" y="27"/>
                    </a:cubicBezTo>
                    <a:cubicBezTo>
                      <a:pt x="1" y="27"/>
                      <a:pt x="1" y="27"/>
                      <a:pt x="1" y="27"/>
                    </a:cubicBezTo>
                    <a:lnTo>
                      <a:pt x="0" y="23"/>
                    </a:lnTo>
                    <a:close/>
                    <a:moveTo>
                      <a:pt x="2" y="25"/>
                    </a:moveTo>
                    <a:cubicBezTo>
                      <a:pt x="34" y="8"/>
                      <a:pt x="67" y="6"/>
                      <a:pt x="73" y="6"/>
                    </a:cubicBezTo>
                    <a:cubicBezTo>
                      <a:pt x="73" y="6"/>
                      <a:pt x="73" y="6"/>
                      <a:pt x="73" y="6"/>
                    </a:cubicBezTo>
                    <a:cubicBezTo>
                      <a:pt x="72" y="1"/>
                      <a:pt x="72" y="1"/>
                      <a:pt x="72" y="1"/>
                    </a:cubicBezTo>
                    <a:cubicBezTo>
                      <a:pt x="48" y="4"/>
                      <a:pt x="30" y="10"/>
                      <a:pt x="18" y="15"/>
                    </a:cubicBezTo>
                    <a:cubicBezTo>
                      <a:pt x="8" y="19"/>
                      <a:pt x="3" y="23"/>
                      <a:pt x="1" y="23"/>
                    </a:cubicBezTo>
                    <a:lnTo>
                      <a:pt x="2" y="25"/>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32" name="Freeform 6707">
                <a:extLst>
                  <a:ext uri="{FF2B5EF4-FFF2-40B4-BE49-F238E27FC236}">
                    <a16:creationId xmlns:a16="http://schemas.microsoft.com/office/drawing/2014/main" id="{D00D2767-ABD5-4EA9-AA83-0EE8A73D8F72}"/>
                  </a:ext>
                </a:extLst>
              </p:cNvPr>
              <p:cNvSpPr>
                <a:spLocks noEditPoints="1"/>
              </p:cNvSpPr>
              <p:nvPr/>
            </p:nvSpPr>
            <p:spPr bwMode="auto">
              <a:xfrm>
                <a:off x="6378576" y="3101975"/>
                <a:ext cx="53975" cy="19050"/>
              </a:xfrm>
              <a:custGeom>
                <a:avLst/>
                <a:gdLst>
                  <a:gd name="T0" fmla="*/ 10 w 45"/>
                  <a:gd name="T1" fmla="*/ 10 h 16"/>
                  <a:gd name="T2" fmla="*/ 0 w 45"/>
                  <a:gd name="T3" fmla="*/ 15 h 16"/>
                  <a:gd name="T4" fmla="*/ 1 w 45"/>
                  <a:gd name="T5" fmla="*/ 16 h 16"/>
                  <a:gd name="T6" fmla="*/ 11 w 45"/>
                  <a:gd name="T7" fmla="*/ 12 h 16"/>
                  <a:gd name="T8" fmla="*/ 10 w 45"/>
                  <a:gd name="T9" fmla="*/ 10 h 16"/>
                  <a:gd name="T10" fmla="*/ 40 w 45"/>
                  <a:gd name="T11" fmla="*/ 0 h 16"/>
                  <a:gd name="T12" fmla="*/ 23 w 45"/>
                  <a:gd name="T13" fmla="*/ 5 h 16"/>
                  <a:gd name="T14" fmla="*/ 25 w 45"/>
                  <a:gd name="T15" fmla="*/ 6 h 16"/>
                  <a:gd name="T16" fmla="*/ 45 w 45"/>
                  <a:gd name="T17" fmla="*/ 1 h 16"/>
                  <a:gd name="T18" fmla="*/ 40 w 45"/>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16">
                    <a:moveTo>
                      <a:pt x="10" y="10"/>
                    </a:moveTo>
                    <a:cubicBezTo>
                      <a:pt x="5" y="12"/>
                      <a:pt x="2" y="14"/>
                      <a:pt x="0" y="15"/>
                    </a:cubicBezTo>
                    <a:cubicBezTo>
                      <a:pt x="1" y="16"/>
                      <a:pt x="1" y="16"/>
                      <a:pt x="1" y="16"/>
                    </a:cubicBezTo>
                    <a:cubicBezTo>
                      <a:pt x="3" y="15"/>
                      <a:pt x="7" y="13"/>
                      <a:pt x="11" y="12"/>
                    </a:cubicBezTo>
                    <a:cubicBezTo>
                      <a:pt x="10" y="11"/>
                      <a:pt x="10" y="11"/>
                      <a:pt x="10" y="10"/>
                    </a:cubicBezTo>
                    <a:close/>
                    <a:moveTo>
                      <a:pt x="40" y="0"/>
                    </a:moveTo>
                    <a:cubicBezTo>
                      <a:pt x="34" y="2"/>
                      <a:pt x="28" y="4"/>
                      <a:pt x="23" y="5"/>
                    </a:cubicBezTo>
                    <a:cubicBezTo>
                      <a:pt x="24" y="6"/>
                      <a:pt x="24" y="6"/>
                      <a:pt x="25" y="6"/>
                    </a:cubicBezTo>
                    <a:cubicBezTo>
                      <a:pt x="31" y="5"/>
                      <a:pt x="38" y="3"/>
                      <a:pt x="45" y="1"/>
                    </a:cubicBezTo>
                    <a:cubicBezTo>
                      <a:pt x="44" y="1"/>
                      <a:pt x="42" y="1"/>
                      <a:pt x="40"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33" name="Freeform 6708">
                <a:extLst>
                  <a:ext uri="{FF2B5EF4-FFF2-40B4-BE49-F238E27FC236}">
                    <a16:creationId xmlns:a16="http://schemas.microsoft.com/office/drawing/2014/main" id="{47306B15-C15C-4396-BFE4-066A8DAE765C}"/>
                  </a:ext>
                </a:extLst>
              </p:cNvPr>
              <p:cNvSpPr>
                <a:spLocks noEditPoints="1"/>
              </p:cNvSpPr>
              <p:nvPr/>
            </p:nvSpPr>
            <p:spPr bwMode="auto">
              <a:xfrm>
                <a:off x="6378576" y="3101975"/>
                <a:ext cx="47625" cy="17463"/>
              </a:xfrm>
              <a:custGeom>
                <a:avLst/>
                <a:gdLst>
                  <a:gd name="T0" fmla="*/ 9 w 40"/>
                  <a:gd name="T1" fmla="*/ 10 h 15"/>
                  <a:gd name="T2" fmla="*/ 0 w 40"/>
                  <a:gd name="T3" fmla="*/ 15 h 15"/>
                  <a:gd name="T4" fmla="*/ 0 w 40"/>
                  <a:gd name="T5" fmla="*/ 15 h 15"/>
                  <a:gd name="T6" fmla="*/ 10 w 40"/>
                  <a:gd name="T7" fmla="*/ 10 h 15"/>
                  <a:gd name="T8" fmla="*/ 9 w 40"/>
                  <a:gd name="T9" fmla="*/ 10 h 15"/>
                  <a:gd name="T10" fmla="*/ 40 w 40"/>
                  <a:gd name="T11" fmla="*/ 0 h 15"/>
                  <a:gd name="T12" fmla="*/ 22 w 40"/>
                  <a:gd name="T13" fmla="*/ 5 h 15"/>
                  <a:gd name="T14" fmla="*/ 23 w 40"/>
                  <a:gd name="T15" fmla="*/ 5 h 15"/>
                  <a:gd name="T16" fmla="*/ 40 w 4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5">
                    <a:moveTo>
                      <a:pt x="9" y="10"/>
                    </a:moveTo>
                    <a:cubicBezTo>
                      <a:pt x="5" y="12"/>
                      <a:pt x="2" y="13"/>
                      <a:pt x="0" y="15"/>
                    </a:cubicBezTo>
                    <a:cubicBezTo>
                      <a:pt x="0" y="15"/>
                      <a:pt x="0" y="15"/>
                      <a:pt x="0" y="15"/>
                    </a:cubicBezTo>
                    <a:cubicBezTo>
                      <a:pt x="2" y="14"/>
                      <a:pt x="5" y="12"/>
                      <a:pt x="10" y="10"/>
                    </a:cubicBezTo>
                    <a:lnTo>
                      <a:pt x="9" y="10"/>
                    </a:lnTo>
                    <a:close/>
                    <a:moveTo>
                      <a:pt x="40" y="0"/>
                    </a:moveTo>
                    <a:cubicBezTo>
                      <a:pt x="33" y="2"/>
                      <a:pt x="27" y="3"/>
                      <a:pt x="22" y="5"/>
                    </a:cubicBezTo>
                    <a:cubicBezTo>
                      <a:pt x="23" y="5"/>
                      <a:pt x="23" y="5"/>
                      <a:pt x="23" y="5"/>
                    </a:cubicBezTo>
                    <a:cubicBezTo>
                      <a:pt x="28" y="4"/>
                      <a:pt x="34" y="2"/>
                      <a:pt x="40"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34" name="Freeform 6709">
                <a:extLst>
                  <a:ext uri="{FF2B5EF4-FFF2-40B4-BE49-F238E27FC236}">
                    <a16:creationId xmlns:a16="http://schemas.microsoft.com/office/drawing/2014/main" id="{26E1FE9B-C70B-44D4-BBF8-752D916E694F}"/>
                  </a:ext>
                </a:extLst>
              </p:cNvPr>
              <p:cNvSpPr>
                <a:spLocks/>
              </p:cNvSpPr>
              <p:nvPr/>
            </p:nvSpPr>
            <p:spPr bwMode="auto">
              <a:xfrm>
                <a:off x="6386513" y="3071813"/>
                <a:ext cx="73025" cy="25400"/>
              </a:xfrm>
              <a:custGeom>
                <a:avLst/>
                <a:gdLst>
                  <a:gd name="T0" fmla="*/ 62 w 62"/>
                  <a:gd name="T1" fmla="*/ 6 h 21"/>
                  <a:gd name="T2" fmla="*/ 1 w 62"/>
                  <a:gd name="T3" fmla="*/ 21 h 21"/>
                  <a:gd name="T4" fmla="*/ 0 w 62"/>
                  <a:gd name="T5" fmla="*/ 18 h 21"/>
                  <a:gd name="T6" fmla="*/ 59 w 62"/>
                  <a:gd name="T7" fmla="*/ 1 h 21"/>
                  <a:gd name="T8" fmla="*/ 62 w 62"/>
                  <a:gd name="T9" fmla="*/ 6 h 21"/>
                </a:gdLst>
                <a:ahLst/>
                <a:cxnLst>
                  <a:cxn ang="0">
                    <a:pos x="T0" y="T1"/>
                  </a:cxn>
                  <a:cxn ang="0">
                    <a:pos x="T2" y="T3"/>
                  </a:cxn>
                  <a:cxn ang="0">
                    <a:pos x="T4" y="T5"/>
                  </a:cxn>
                  <a:cxn ang="0">
                    <a:pos x="T6" y="T7"/>
                  </a:cxn>
                  <a:cxn ang="0">
                    <a:pos x="T8" y="T9"/>
                  </a:cxn>
                </a:cxnLst>
                <a:rect l="0" t="0" r="r" b="b"/>
                <a:pathLst>
                  <a:path w="62" h="21">
                    <a:moveTo>
                      <a:pt x="62" y="6"/>
                    </a:moveTo>
                    <a:cubicBezTo>
                      <a:pt x="62" y="6"/>
                      <a:pt x="32" y="1"/>
                      <a:pt x="1" y="21"/>
                    </a:cubicBezTo>
                    <a:cubicBezTo>
                      <a:pt x="0" y="18"/>
                      <a:pt x="0" y="18"/>
                      <a:pt x="0" y="18"/>
                    </a:cubicBezTo>
                    <a:cubicBezTo>
                      <a:pt x="0" y="18"/>
                      <a:pt x="24" y="0"/>
                      <a:pt x="59" y="1"/>
                    </a:cubicBezTo>
                    <a:lnTo>
                      <a:pt x="62" y="6"/>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35" name="Freeform 6710">
                <a:extLst>
                  <a:ext uri="{FF2B5EF4-FFF2-40B4-BE49-F238E27FC236}">
                    <a16:creationId xmlns:a16="http://schemas.microsoft.com/office/drawing/2014/main" id="{2CD87867-828D-48FD-90C4-85EE80B33270}"/>
                  </a:ext>
                </a:extLst>
              </p:cNvPr>
              <p:cNvSpPr>
                <a:spLocks noEditPoints="1"/>
              </p:cNvSpPr>
              <p:nvPr/>
            </p:nvSpPr>
            <p:spPr bwMode="auto">
              <a:xfrm>
                <a:off x="6384926" y="3071813"/>
                <a:ext cx="77788" cy="26988"/>
              </a:xfrm>
              <a:custGeom>
                <a:avLst/>
                <a:gdLst>
                  <a:gd name="T0" fmla="*/ 0 w 65"/>
                  <a:gd name="T1" fmla="*/ 18 h 22"/>
                  <a:gd name="T2" fmla="*/ 0 w 65"/>
                  <a:gd name="T3" fmla="*/ 17 h 22"/>
                  <a:gd name="T4" fmla="*/ 56 w 65"/>
                  <a:gd name="T5" fmla="*/ 0 h 22"/>
                  <a:gd name="T6" fmla="*/ 60 w 65"/>
                  <a:gd name="T7" fmla="*/ 0 h 22"/>
                  <a:gd name="T8" fmla="*/ 60 w 65"/>
                  <a:gd name="T9" fmla="*/ 0 h 22"/>
                  <a:gd name="T10" fmla="*/ 64 w 65"/>
                  <a:gd name="T11" fmla="*/ 6 h 22"/>
                  <a:gd name="T12" fmla="*/ 63 w 65"/>
                  <a:gd name="T13" fmla="*/ 6 h 22"/>
                  <a:gd name="T14" fmla="*/ 63 w 65"/>
                  <a:gd name="T15" fmla="*/ 5 h 22"/>
                  <a:gd name="T16" fmla="*/ 63 w 65"/>
                  <a:gd name="T17" fmla="*/ 6 h 22"/>
                  <a:gd name="T18" fmla="*/ 64 w 65"/>
                  <a:gd name="T19" fmla="*/ 6 h 22"/>
                  <a:gd name="T20" fmla="*/ 65 w 65"/>
                  <a:gd name="T21" fmla="*/ 7 h 22"/>
                  <a:gd name="T22" fmla="*/ 63 w 65"/>
                  <a:gd name="T23" fmla="*/ 7 h 22"/>
                  <a:gd name="T24" fmla="*/ 61 w 65"/>
                  <a:gd name="T25" fmla="*/ 6 h 22"/>
                  <a:gd name="T26" fmla="*/ 52 w 65"/>
                  <a:gd name="T27" fmla="*/ 6 h 22"/>
                  <a:gd name="T28" fmla="*/ 2 w 65"/>
                  <a:gd name="T29" fmla="*/ 22 h 22"/>
                  <a:gd name="T30" fmla="*/ 2 w 65"/>
                  <a:gd name="T31" fmla="*/ 22 h 22"/>
                  <a:gd name="T32" fmla="*/ 0 w 65"/>
                  <a:gd name="T33" fmla="*/ 18 h 22"/>
                  <a:gd name="T34" fmla="*/ 2 w 65"/>
                  <a:gd name="T35" fmla="*/ 20 h 22"/>
                  <a:gd name="T36" fmla="*/ 52 w 65"/>
                  <a:gd name="T37" fmla="*/ 5 h 22"/>
                  <a:gd name="T38" fmla="*/ 62 w 65"/>
                  <a:gd name="T39" fmla="*/ 5 h 22"/>
                  <a:gd name="T40" fmla="*/ 60 w 65"/>
                  <a:gd name="T41" fmla="*/ 1 h 22"/>
                  <a:gd name="T42" fmla="*/ 56 w 65"/>
                  <a:gd name="T43" fmla="*/ 1 h 22"/>
                  <a:gd name="T44" fmla="*/ 16 w 65"/>
                  <a:gd name="T45" fmla="*/ 10 h 22"/>
                  <a:gd name="T46" fmla="*/ 2 w 65"/>
                  <a:gd name="T47" fmla="*/ 18 h 22"/>
                  <a:gd name="T48" fmla="*/ 2 w 65"/>
                  <a:gd name="T4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22">
                    <a:moveTo>
                      <a:pt x="0" y="18"/>
                    </a:moveTo>
                    <a:cubicBezTo>
                      <a:pt x="0" y="17"/>
                      <a:pt x="0" y="17"/>
                      <a:pt x="0" y="17"/>
                    </a:cubicBezTo>
                    <a:cubicBezTo>
                      <a:pt x="0" y="17"/>
                      <a:pt x="23" y="1"/>
                      <a:pt x="56" y="0"/>
                    </a:cubicBezTo>
                    <a:cubicBezTo>
                      <a:pt x="58" y="0"/>
                      <a:pt x="59" y="0"/>
                      <a:pt x="60" y="0"/>
                    </a:cubicBezTo>
                    <a:cubicBezTo>
                      <a:pt x="60" y="0"/>
                      <a:pt x="60" y="0"/>
                      <a:pt x="60" y="0"/>
                    </a:cubicBezTo>
                    <a:cubicBezTo>
                      <a:pt x="64" y="6"/>
                      <a:pt x="64" y="6"/>
                      <a:pt x="64" y="6"/>
                    </a:cubicBezTo>
                    <a:cubicBezTo>
                      <a:pt x="63" y="6"/>
                      <a:pt x="63" y="6"/>
                      <a:pt x="63" y="6"/>
                    </a:cubicBezTo>
                    <a:cubicBezTo>
                      <a:pt x="63" y="5"/>
                      <a:pt x="63" y="5"/>
                      <a:pt x="63" y="5"/>
                    </a:cubicBezTo>
                    <a:cubicBezTo>
                      <a:pt x="63" y="6"/>
                      <a:pt x="63" y="6"/>
                      <a:pt x="63" y="6"/>
                    </a:cubicBezTo>
                    <a:cubicBezTo>
                      <a:pt x="64" y="6"/>
                      <a:pt x="64" y="6"/>
                      <a:pt x="64" y="6"/>
                    </a:cubicBezTo>
                    <a:cubicBezTo>
                      <a:pt x="65" y="7"/>
                      <a:pt x="65" y="7"/>
                      <a:pt x="65" y="7"/>
                    </a:cubicBezTo>
                    <a:cubicBezTo>
                      <a:pt x="63" y="7"/>
                      <a:pt x="63" y="7"/>
                      <a:pt x="63" y="7"/>
                    </a:cubicBezTo>
                    <a:cubicBezTo>
                      <a:pt x="63" y="7"/>
                      <a:pt x="62" y="6"/>
                      <a:pt x="61" y="6"/>
                    </a:cubicBezTo>
                    <a:cubicBezTo>
                      <a:pt x="59" y="6"/>
                      <a:pt x="56" y="6"/>
                      <a:pt x="52" y="6"/>
                    </a:cubicBezTo>
                    <a:cubicBezTo>
                      <a:pt x="41" y="6"/>
                      <a:pt x="22" y="9"/>
                      <a:pt x="2" y="22"/>
                    </a:cubicBezTo>
                    <a:cubicBezTo>
                      <a:pt x="2" y="22"/>
                      <a:pt x="2" y="22"/>
                      <a:pt x="2" y="22"/>
                    </a:cubicBezTo>
                    <a:lnTo>
                      <a:pt x="0" y="18"/>
                    </a:lnTo>
                    <a:close/>
                    <a:moveTo>
                      <a:pt x="2" y="20"/>
                    </a:moveTo>
                    <a:cubicBezTo>
                      <a:pt x="22" y="8"/>
                      <a:pt x="41" y="5"/>
                      <a:pt x="52" y="5"/>
                    </a:cubicBezTo>
                    <a:cubicBezTo>
                      <a:pt x="57" y="5"/>
                      <a:pt x="60" y="5"/>
                      <a:pt x="62" y="5"/>
                    </a:cubicBezTo>
                    <a:cubicBezTo>
                      <a:pt x="60" y="1"/>
                      <a:pt x="60" y="1"/>
                      <a:pt x="60" y="1"/>
                    </a:cubicBezTo>
                    <a:cubicBezTo>
                      <a:pt x="59" y="1"/>
                      <a:pt x="58" y="1"/>
                      <a:pt x="56" y="1"/>
                    </a:cubicBezTo>
                    <a:cubicBezTo>
                      <a:pt x="40" y="2"/>
                      <a:pt x="26" y="6"/>
                      <a:pt x="16" y="10"/>
                    </a:cubicBezTo>
                    <a:cubicBezTo>
                      <a:pt x="8" y="14"/>
                      <a:pt x="3" y="17"/>
                      <a:pt x="2" y="18"/>
                    </a:cubicBezTo>
                    <a:lnTo>
                      <a:pt x="2" y="20"/>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36" name="Freeform 6711">
                <a:extLst>
                  <a:ext uri="{FF2B5EF4-FFF2-40B4-BE49-F238E27FC236}">
                    <a16:creationId xmlns:a16="http://schemas.microsoft.com/office/drawing/2014/main" id="{E352E528-2582-477E-989A-700D3B4AEF40}"/>
                  </a:ext>
                </a:extLst>
              </p:cNvPr>
              <p:cNvSpPr>
                <a:spLocks noEditPoints="1"/>
              </p:cNvSpPr>
              <p:nvPr/>
            </p:nvSpPr>
            <p:spPr bwMode="auto">
              <a:xfrm>
                <a:off x="6388101" y="3074988"/>
                <a:ext cx="55563" cy="19050"/>
              </a:xfrm>
              <a:custGeom>
                <a:avLst/>
                <a:gdLst>
                  <a:gd name="T0" fmla="*/ 6 w 47"/>
                  <a:gd name="T1" fmla="*/ 12 h 16"/>
                  <a:gd name="T2" fmla="*/ 0 w 47"/>
                  <a:gd name="T3" fmla="*/ 15 h 16"/>
                  <a:gd name="T4" fmla="*/ 1 w 47"/>
                  <a:gd name="T5" fmla="*/ 16 h 16"/>
                  <a:gd name="T6" fmla="*/ 7 w 47"/>
                  <a:gd name="T7" fmla="*/ 13 h 16"/>
                  <a:gd name="T8" fmla="*/ 6 w 47"/>
                  <a:gd name="T9" fmla="*/ 12 h 16"/>
                  <a:gd name="T10" fmla="*/ 40 w 47"/>
                  <a:gd name="T11" fmla="*/ 0 h 16"/>
                  <a:gd name="T12" fmla="*/ 19 w 47"/>
                  <a:gd name="T13" fmla="*/ 6 h 16"/>
                  <a:gd name="T14" fmla="*/ 21 w 47"/>
                  <a:gd name="T15" fmla="*/ 7 h 16"/>
                  <a:gd name="T16" fmla="*/ 47 w 47"/>
                  <a:gd name="T17" fmla="*/ 1 h 16"/>
                  <a:gd name="T18" fmla="*/ 40 w 47"/>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6">
                    <a:moveTo>
                      <a:pt x="6" y="12"/>
                    </a:moveTo>
                    <a:cubicBezTo>
                      <a:pt x="3" y="13"/>
                      <a:pt x="1" y="14"/>
                      <a:pt x="0" y="15"/>
                    </a:cubicBezTo>
                    <a:cubicBezTo>
                      <a:pt x="1" y="16"/>
                      <a:pt x="1" y="16"/>
                      <a:pt x="1" y="16"/>
                    </a:cubicBezTo>
                    <a:cubicBezTo>
                      <a:pt x="2" y="15"/>
                      <a:pt x="4" y="14"/>
                      <a:pt x="7" y="13"/>
                    </a:cubicBezTo>
                    <a:cubicBezTo>
                      <a:pt x="6" y="12"/>
                      <a:pt x="6" y="12"/>
                      <a:pt x="6" y="12"/>
                    </a:cubicBezTo>
                    <a:close/>
                    <a:moveTo>
                      <a:pt x="40" y="0"/>
                    </a:moveTo>
                    <a:cubicBezTo>
                      <a:pt x="32" y="2"/>
                      <a:pt x="25" y="4"/>
                      <a:pt x="19" y="6"/>
                    </a:cubicBezTo>
                    <a:cubicBezTo>
                      <a:pt x="20" y="6"/>
                      <a:pt x="20" y="7"/>
                      <a:pt x="21" y="7"/>
                    </a:cubicBezTo>
                    <a:cubicBezTo>
                      <a:pt x="28" y="4"/>
                      <a:pt x="37" y="2"/>
                      <a:pt x="47" y="1"/>
                    </a:cubicBezTo>
                    <a:cubicBezTo>
                      <a:pt x="45" y="1"/>
                      <a:pt x="43" y="1"/>
                      <a:pt x="40"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37" name="Freeform 6712">
                <a:extLst>
                  <a:ext uri="{FF2B5EF4-FFF2-40B4-BE49-F238E27FC236}">
                    <a16:creationId xmlns:a16="http://schemas.microsoft.com/office/drawing/2014/main" id="{571EABC2-B8C9-49E8-BEF5-308503B05351}"/>
                  </a:ext>
                </a:extLst>
              </p:cNvPr>
              <p:cNvSpPr>
                <a:spLocks noEditPoints="1"/>
              </p:cNvSpPr>
              <p:nvPr/>
            </p:nvSpPr>
            <p:spPr bwMode="auto">
              <a:xfrm>
                <a:off x="6388101" y="3074988"/>
                <a:ext cx="47625" cy="17463"/>
              </a:xfrm>
              <a:custGeom>
                <a:avLst/>
                <a:gdLst>
                  <a:gd name="T0" fmla="*/ 5 w 40"/>
                  <a:gd name="T1" fmla="*/ 11 h 15"/>
                  <a:gd name="T2" fmla="*/ 0 w 40"/>
                  <a:gd name="T3" fmla="*/ 14 h 15"/>
                  <a:gd name="T4" fmla="*/ 0 w 40"/>
                  <a:gd name="T5" fmla="*/ 15 h 15"/>
                  <a:gd name="T6" fmla="*/ 6 w 40"/>
                  <a:gd name="T7" fmla="*/ 12 h 15"/>
                  <a:gd name="T8" fmla="*/ 5 w 40"/>
                  <a:gd name="T9" fmla="*/ 11 h 15"/>
                  <a:gd name="T10" fmla="*/ 40 w 40"/>
                  <a:gd name="T11" fmla="*/ 0 h 15"/>
                  <a:gd name="T12" fmla="*/ 18 w 40"/>
                  <a:gd name="T13" fmla="*/ 6 h 15"/>
                  <a:gd name="T14" fmla="*/ 19 w 40"/>
                  <a:gd name="T15" fmla="*/ 6 h 15"/>
                  <a:gd name="T16" fmla="*/ 40 w 4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5">
                    <a:moveTo>
                      <a:pt x="5" y="11"/>
                    </a:moveTo>
                    <a:cubicBezTo>
                      <a:pt x="3" y="12"/>
                      <a:pt x="1" y="14"/>
                      <a:pt x="0" y="14"/>
                    </a:cubicBezTo>
                    <a:cubicBezTo>
                      <a:pt x="0" y="15"/>
                      <a:pt x="0" y="15"/>
                      <a:pt x="0" y="15"/>
                    </a:cubicBezTo>
                    <a:cubicBezTo>
                      <a:pt x="1" y="14"/>
                      <a:pt x="3" y="13"/>
                      <a:pt x="6" y="12"/>
                    </a:cubicBezTo>
                    <a:lnTo>
                      <a:pt x="5" y="11"/>
                    </a:lnTo>
                    <a:close/>
                    <a:moveTo>
                      <a:pt x="40" y="0"/>
                    </a:moveTo>
                    <a:cubicBezTo>
                      <a:pt x="32" y="1"/>
                      <a:pt x="25" y="3"/>
                      <a:pt x="18" y="6"/>
                    </a:cubicBezTo>
                    <a:cubicBezTo>
                      <a:pt x="19" y="6"/>
                      <a:pt x="19" y="6"/>
                      <a:pt x="19" y="6"/>
                    </a:cubicBezTo>
                    <a:cubicBezTo>
                      <a:pt x="25" y="4"/>
                      <a:pt x="32" y="2"/>
                      <a:pt x="40"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38" name="Freeform 6713">
                <a:extLst>
                  <a:ext uri="{FF2B5EF4-FFF2-40B4-BE49-F238E27FC236}">
                    <a16:creationId xmlns:a16="http://schemas.microsoft.com/office/drawing/2014/main" id="{330299DC-B905-4ED3-80E2-E2C26CF35C03}"/>
                  </a:ext>
                </a:extLst>
              </p:cNvPr>
              <p:cNvSpPr>
                <a:spLocks/>
              </p:cNvSpPr>
              <p:nvPr/>
            </p:nvSpPr>
            <p:spPr bwMode="auto">
              <a:xfrm>
                <a:off x="6397626" y="3062288"/>
                <a:ext cx="25400" cy="14288"/>
              </a:xfrm>
              <a:custGeom>
                <a:avLst/>
                <a:gdLst>
                  <a:gd name="T0" fmla="*/ 22 w 22"/>
                  <a:gd name="T1" fmla="*/ 4 h 11"/>
                  <a:gd name="T2" fmla="*/ 1 w 22"/>
                  <a:gd name="T3" fmla="*/ 11 h 11"/>
                  <a:gd name="T4" fmla="*/ 1 w 22"/>
                  <a:gd name="T5" fmla="*/ 8 h 11"/>
                  <a:gd name="T6" fmla="*/ 20 w 22"/>
                  <a:gd name="T7" fmla="*/ 0 h 11"/>
                  <a:gd name="T8" fmla="*/ 22 w 22"/>
                  <a:gd name="T9" fmla="*/ 4 h 11"/>
                </a:gdLst>
                <a:ahLst/>
                <a:cxnLst>
                  <a:cxn ang="0">
                    <a:pos x="T0" y="T1"/>
                  </a:cxn>
                  <a:cxn ang="0">
                    <a:pos x="T2" y="T3"/>
                  </a:cxn>
                  <a:cxn ang="0">
                    <a:pos x="T4" y="T5"/>
                  </a:cxn>
                  <a:cxn ang="0">
                    <a:pos x="T6" y="T7"/>
                  </a:cxn>
                  <a:cxn ang="0">
                    <a:pos x="T8" y="T9"/>
                  </a:cxn>
                </a:cxnLst>
                <a:rect l="0" t="0" r="r" b="b"/>
                <a:pathLst>
                  <a:path w="22" h="11">
                    <a:moveTo>
                      <a:pt x="22" y="4"/>
                    </a:moveTo>
                    <a:cubicBezTo>
                      <a:pt x="22" y="4"/>
                      <a:pt x="10" y="5"/>
                      <a:pt x="1" y="11"/>
                    </a:cubicBezTo>
                    <a:cubicBezTo>
                      <a:pt x="1" y="11"/>
                      <a:pt x="0" y="10"/>
                      <a:pt x="1" y="8"/>
                    </a:cubicBezTo>
                    <a:cubicBezTo>
                      <a:pt x="1" y="7"/>
                      <a:pt x="10" y="1"/>
                      <a:pt x="20" y="0"/>
                    </a:cubicBezTo>
                    <a:lnTo>
                      <a:pt x="22" y="4"/>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39" name="Freeform 6714">
                <a:extLst>
                  <a:ext uri="{FF2B5EF4-FFF2-40B4-BE49-F238E27FC236}">
                    <a16:creationId xmlns:a16="http://schemas.microsoft.com/office/drawing/2014/main" id="{848EAFC5-84DB-48A9-B48F-DB94C1C668DA}"/>
                  </a:ext>
                </a:extLst>
              </p:cNvPr>
              <p:cNvSpPr>
                <a:spLocks noEditPoints="1"/>
              </p:cNvSpPr>
              <p:nvPr/>
            </p:nvSpPr>
            <p:spPr bwMode="auto">
              <a:xfrm>
                <a:off x="6397626" y="3062288"/>
                <a:ext cx="26988" cy="14288"/>
              </a:xfrm>
              <a:custGeom>
                <a:avLst/>
                <a:gdLst>
                  <a:gd name="T0" fmla="*/ 1 w 23"/>
                  <a:gd name="T1" fmla="*/ 12 h 13"/>
                  <a:gd name="T2" fmla="*/ 0 w 23"/>
                  <a:gd name="T3" fmla="*/ 10 h 13"/>
                  <a:gd name="T4" fmla="*/ 0 w 23"/>
                  <a:gd name="T5" fmla="*/ 9 h 13"/>
                  <a:gd name="T6" fmla="*/ 7 w 23"/>
                  <a:gd name="T7" fmla="*/ 5 h 13"/>
                  <a:gd name="T8" fmla="*/ 20 w 23"/>
                  <a:gd name="T9" fmla="*/ 0 h 13"/>
                  <a:gd name="T10" fmla="*/ 20 w 23"/>
                  <a:gd name="T11" fmla="*/ 0 h 13"/>
                  <a:gd name="T12" fmla="*/ 22 w 23"/>
                  <a:gd name="T13" fmla="*/ 5 h 13"/>
                  <a:gd name="T14" fmla="*/ 22 w 23"/>
                  <a:gd name="T15" fmla="*/ 5 h 13"/>
                  <a:gd name="T16" fmla="*/ 22 w 23"/>
                  <a:gd name="T17" fmla="*/ 5 h 13"/>
                  <a:gd name="T18" fmla="*/ 23 w 23"/>
                  <a:gd name="T19" fmla="*/ 6 h 13"/>
                  <a:gd name="T20" fmla="*/ 22 w 23"/>
                  <a:gd name="T21" fmla="*/ 6 h 13"/>
                  <a:gd name="T22" fmla="*/ 2 w 23"/>
                  <a:gd name="T23" fmla="*/ 12 h 13"/>
                  <a:gd name="T24" fmla="*/ 1 w 23"/>
                  <a:gd name="T25" fmla="*/ 13 h 13"/>
                  <a:gd name="T26" fmla="*/ 1 w 23"/>
                  <a:gd name="T27" fmla="*/ 12 h 13"/>
                  <a:gd name="T28" fmla="*/ 7 w 23"/>
                  <a:gd name="T29" fmla="*/ 6 h 13"/>
                  <a:gd name="T30" fmla="*/ 1 w 23"/>
                  <a:gd name="T31" fmla="*/ 10 h 13"/>
                  <a:gd name="T32" fmla="*/ 1 w 23"/>
                  <a:gd name="T33" fmla="*/ 10 h 13"/>
                  <a:gd name="T34" fmla="*/ 1 w 23"/>
                  <a:gd name="T35" fmla="*/ 11 h 13"/>
                  <a:gd name="T36" fmla="*/ 21 w 23"/>
                  <a:gd name="T37" fmla="*/ 5 h 13"/>
                  <a:gd name="T38" fmla="*/ 19 w 23"/>
                  <a:gd name="T39" fmla="*/ 2 h 13"/>
                  <a:gd name="T40" fmla="*/ 7 w 23"/>
                  <a:gd name="T4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13">
                    <a:moveTo>
                      <a:pt x="1" y="12"/>
                    </a:moveTo>
                    <a:cubicBezTo>
                      <a:pt x="1" y="12"/>
                      <a:pt x="0" y="11"/>
                      <a:pt x="0" y="10"/>
                    </a:cubicBezTo>
                    <a:cubicBezTo>
                      <a:pt x="0" y="10"/>
                      <a:pt x="0" y="10"/>
                      <a:pt x="0" y="9"/>
                    </a:cubicBezTo>
                    <a:cubicBezTo>
                      <a:pt x="1" y="8"/>
                      <a:pt x="3" y="7"/>
                      <a:pt x="7" y="5"/>
                    </a:cubicBezTo>
                    <a:cubicBezTo>
                      <a:pt x="10" y="3"/>
                      <a:pt x="15" y="1"/>
                      <a:pt x="20" y="0"/>
                    </a:cubicBezTo>
                    <a:cubicBezTo>
                      <a:pt x="20" y="0"/>
                      <a:pt x="20" y="0"/>
                      <a:pt x="20" y="0"/>
                    </a:cubicBezTo>
                    <a:cubicBezTo>
                      <a:pt x="22" y="5"/>
                      <a:pt x="22" y="5"/>
                      <a:pt x="22" y="5"/>
                    </a:cubicBezTo>
                    <a:cubicBezTo>
                      <a:pt x="22" y="5"/>
                      <a:pt x="22" y="5"/>
                      <a:pt x="22" y="5"/>
                    </a:cubicBezTo>
                    <a:cubicBezTo>
                      <a:pt x="22" y="5"/>
                      <a:pt x="22" y="5"/>
                      <a:pt x="22" y="5"/>
                    </a:cubicBezTo>
                    <a:cubicBezTo>
                      <a:pt x="23" y="6"/>
                      <a:pt x="23" y="6"/>
                      <a:pt x="23" y="6"/>
                    </a:cubicBezTo>
                    <a:cubicBezTo>
                      <a:pt x="22" y="6"/>
                      <a:pt x="22" y="6"/>
                      <a:pt x="22" y="6"/>
                    </a:cubicBezTo>
                    <a:cubicBezTo>
                      <a:pt x="22" y="6"/>
                      <a:pt x="10" y="7"/>
                      <a:pt x="2" y="12"/>
                    </a:cubicBezTo>
                    <a:cubicBezTo>
                      <a:pt x="1" y="13"/>
                      <a:pt x="1" y="13"/>
                      <a:pt x="1" y="13"/>
                    </a:cubicBezTo>
                    <a:lnTo>
                      <a:pt x="1" y="12"/>
                    </a:lnTo>
                    <a:close/>
                    <a:moveTo>
                      <a:pt x="7" y="6"/>
                    </a:moveTo>
                    <a:cubicBezTo>
                      <a:pt x="4" y="8"/>
                      <a:pt x="1" y="9"/>
                      <a:pt x="1" y="10"/>
                    </a:cubicBezTo>
                    <a:cubicBezTo>
                      <a:pt x="1" y="10"/>
                      <a:pt x="1" y="10"/>
                      <a:pt x="1" y="10"/>
                    </a:cubicBezTo>
                    <a:cubicBezTo>
                      <a:pt x="1" y="11"/>
                      <a:pt x="1" y="11"/>
                      <a:pt x="1" y="11"/>
                    </a:cubicBezTo>
                    <a:cubicBezTo>
                      <a:pt x="9" y="6"/>
                      <a:pt x="18" y="5"/>
                      <a:pt x="21" y="5"/>
                    </a:cubicBezTo>
                    <a:cubicBezTo>
                      <a:pt x="19" y="2"/>
                      <a:pt x="19" y="2"/>
                      <a:pt x="19" y="2"/>
                    </a:cubicBezTo>
                    <a:cubicBezTo>
                      <a:pt x="15" y="2"/>
                      <a:pt x="10" y="4"/>
                      <a:pt x="7" y="6"/>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40" name="Freeform 6715">
                <a:extLst>
                  <a:ext uri="{FF2B5EF4-FFF2-40B4-BE49-F238E27FC236}">
                    <a16:creationId xmlns:a16="http://schemas.microsoft.com/office/drawing/2014/main" id="{9BB47802-614C-44FD-9DB5-4F5173A1AB42}"/>
                  </a:ext>
                </a:extLst>
              </p:cNvPr>
              <p:cNvSpPr>
                <a:spLocks/>
              </p:cNvSpPr>
              <p:nvPr/>
            </p:nvSpPr>
            <p:spPr bwMode="auto">
              <a:xfrm>
                <a:off x="6400801" y="3065463"/>
                <a:ext cx="14288" cy="6350"/>
              </a:xfrm>
              <a:custGeom>
                <a:avLst/>
                <a:gdLst>
                  <a:gd name="T0" fmla="*/ 12 w 13"/>
                  <a:gd name="T1" fmla="*/ 0 h 6"/>
                  <a:gd name="T2" fmla="*/ 4 w 13"/>
                  <a:gd name="T3" fmla="*/ 3 h 6"/>
                  <a:gd name="T4" fmla="*/ 0 w 13"/>
                  <a:gd name="T5" fmla="*/ 5 h 6"/>
                  <a:gd name="T6" fmla="*/ 1 w 13"/>
                  <a:gd name="T7" fmla="*/ 6 h 6"/>
                  <a:gd name="T8" fmla="*/ 13 w 13"/>
                  <a:gd name="T9" fmla="*/ 1 h 6"/>
                  <a:gd name="T10" fmla="*/ 12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12" y="0"/>
                    </a:moveTo>
                    <a:cubicBezTo>
                      <a:pt x="9" y="1"/>
                      <a:pt x="6" y="2"/>
                      <a:pt x="4" y="3"/>
                    </a:cubicBezTo>
                    <a:cubicBezTo>
                      <a:pt x="3" y="4"/>
                      <a:pt x="1" y="4"/>
                      <a:pt x="0" y="5"/>
                    </a:cubicBezTo>
                    <a:cubicBezTo>
                      <a:pt x="0" y="5"/>
                      <a:pt x="0" y="6"/>
                      <a:pt x="1" y="6"/>
                    </a:cubicBezTo>
                    <a:cubicBezTo>
                      <a:pt x="3" y="4"/>
                      <a:pt x="8" y="2"/>
                      <a:pt x="13" y="1"/>
                    </a:cubicBezTo>
                    <a:cubicBezTo>
                      <a:pt x="12" y="1"/>
                      <a:pt x="12" y="0"/>
                      <a:pt x="12"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41" name="Freeform 6716">
                <a:extLst>
                  <a:ext uri="{FF2B5EF4-FFF2-40B4-BE49-F238E27FC236}">
                    <a16:creationId xmlns:a16="http://schemas.microsoft.com/office/drawing/2014/main" id="{8961BBDD-4372-41FB-A563-55DC946AFB52}"/>
                  </a:ext>
                </a:extLst>
              </p:cNvPr>
              <p:cNvSpPr>
                <a:spLocks/>
              </p:cNvSpPr>
              <p:nvPr/>
            </p:nvSpPr>
            <p:spPr bwMode="auto">
              <a:xfrm>
                <a:off x="6400801" y="3065463"/>
                <a:ext cx="14288" cy="6350"/>
              </a:xfrm>
              <a:custGeom>
                <a:avLst/>
                <a:gdLst>
                  <a:gd name="T0" fmla="*/ 11 w 12"/>
                  <a:gd name="T1" fmla="*/ 0 h 5"/>
                  <a:gd name="T2" fmla="*/ 0 w 12"/>
                  <a:gd name="T3" fmla="*/ 4 h 5"/>
                  <a:gd name="T4" fmla="*/ 0 w 12"/>
                  <a:gd name="T5" fmla="*/ 4 h 5"/>
                  <a:gd name="T6" fmla="*/ 0 w 12"/>
                  <a:gd name="T7" fmla="*/ 5 h 5"/>
                  <a:gd name="T8" fmla="*/ 4 w 12"/>
                  <a:gd name="T9" fmla="*/ 3 h 5"/>
                  <a:gd name="T10" fmla="*/ 12 w 12"/>
                  <a:gd name="T11" fmla="*/ 0 h 5"/>
                  <a:gd name="T12" fmla="*/ 11 w 1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11" y="0"/>
                    </a:moveTo>
                    <a:cubicBezTo>
                      <a:pt x="7" y="1"/>
                      <a:pt x="3" y="3"/>
                      <a:pt x="0" y="4"/>
                    </a:cubicBezTo>
                    <a:cubicBezTo>
                      <a:pt x="0" y="4"/>
                      <a:pt x="0" y="4"/>
                      <a:pt x="0" y="4"/>
                    </a:cubicBezTo>
                    <a:cubicBezTo>
                      <a:pt x="0" y="5"/>
                      <a:pt x="0" y="5"/>
                      <a:pt x="0" y="5"/>
                    </a:cubicBezTo>
                    <a:cubicBezTo>
                      <a:pt x="1" y="4"/>
                      <a:pt x="3" y="4"/>
                      <a:pt x="4" y="3"/>
                    </a:cubicBezTo>
                    <a:cubicBezTo>
                      <a:pt x="6" y="2"/>
                      <a:pt x="9" y="1"/>
                      <a:pt x="12" y="0"/>
                    </a:cubicBezTo>
                    <a:lnTo>
                      <a:pt x="11" y="0"/>
                    </a:ln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42" name="Freeform 6717">
                <a:extLst>
                  <a:ext uri="{FF2B5EF4-FFF2-40B4-BE49-F238E27FC236}">
                    <a16:creationId xmlns:a16="http://schemas.microsoft.com/office/drawing/2014/main" id="{A7871EA3-28C8-4325-A158-8024167723C1}"/>
                  </a:ext>
                </a:extLst>
              </p:cNvPr>
              <p:cNvSpPr>
                <a:spLocks/>
              </p:cNvSpPr>
              <p:nvPr/>
            </p:nvSpPr>
            <p:spPr bwMode="auto">
              <a:xfrm>
                <a:off x="6469063" y="3216275"/>
                <a:ext cx="100013" cy="58738"/>
              </a:xfrm>
              <a:custGeom>
                <a:avLst/>
                <a:gdLst>
                  <a:gd name="T0" fmla="*/ 82 w 84"/>
                  <a:gd name="T1" fmla="*/ 49 h 49"/>
                  <a:gd name="T2" fmla="*/ 0 w 84"/>
                  <a:gd name="T3" fmla="*/ 8 h 49"/>
                  <a:gd name="T4" fmla="*/ 1 w 84"/>
                  <a:gd name="T5" fmla="*/ 0 h 49"/>
                  <a:gd name="T6" fmla="*/ 84 w 84"/>
                  <a:gd name="T7" fmla="*/ 47 h 49"/>
                  <a:gd name="T8" fmla="*/ 82 w 84"/>
                  <a:gd name="T9" fmla="*/ 49 h 49"/>
                </a:gdLst>
                <a:ahLst/>
                <a:cxnLst>
                  <a:cxn ang="0">
                    <a:pos x="T0" y="T1"/>
                  </a:cxn>
                  <a:cxn ang="0">
                    <a:pos x="T2" y="T3"/>
                  </a:cxn>
                  <a:cxn ang="0">
                    <a:pos x="T4" y="T5"/>
                  </a:cxn>
                  <a:cxn ang="0">
                    <a:pos x="T6" y="T7"/>
                  </a:cxn>
                  <a:cxn ang="0">
                    <a:pos x="T8" y="T9"/>
                  </a:cxn>
                </a:cxnLst>
                <a:rect l="0" t="0" r="r" b="b"/>
                <a:pathLst>
                  <a:path w="84" h="49">
                    <a:moveTo>
                      <a:pt x="82" y="49"/>
                    </a:moveTo>
                    <a:cubicBezTo>
                      <a:pt x="82" y="49"/>
                      <a:pt x="37" y="13"/>
                      <a:pt x="0" y="8"/>
                    </a:cubicBezTo>
                    <a:cubicBezTo>
                      <a:pt x="1" y="0"/>
                      <a:pt x="1" y="0"/>
                      <a:pt x="1" y="0"/>
                    </a:cubicBezTo>
                    <a:cubicBezTo>
                      <a:pt x="1" y="0"/>
                      <a:pt x="51" y="16"/>
                      <a:pt x="84" y="47"/>
                    </a:cubicBezTo>
                    <a:lnTo>
                      <a:pt x="82" y="49"/>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43" name="Freeform 6718">
                <a:extLst>
                  <a:ext uri="{FF2B5EF4-FFF2-40B4-BE49-F238E27FC236}">
                    <a16:creationId xmlns:a16="http://schemas.microsoft.com/office/drawing/2014/main" id="{72781F58-CF83-471B-8860-1234CA15E073}"/>
                  </a:ext>
                </a:extLst>
              </p:cNvPr>
              <p:cNvSpPr>
                <a:spLocks noEditPoints="1"/>
              </p:cNvSpPr>
              <p:nvPr/>
            </p:nvSpPr>
            <p:spPr bwMode="auto">
              <a:xfrm>
                <a:off x="6467476" y="3214688"/>
                <a:ext cx="103188" cy="61913"/>
              </a:xfrm>
              <a:custGeom>
                <a:avLst/>
                <a:gdLst>
                  <a:gd name="T0" fmla="*/ 86 w 86"/>
                  <a:gd name="T1" fmla="*/ 47 h 51"/>
                  <a:gd name="T2" fmla="*/ 83 w 86"/>
                  <a:gd name="T3" fmla="*/ 51 h 51"/>
                  <a:gd name="T4" fmla="*/ 83 w 86"/>
                  <a:gd name="T5" fmla="*/ 51 h 51"/>
                  <a:gd name="T6" fmla="*/ 56 w 86"/>
                  <a:gd name="T7" fmla="*/ 32 h 51"/>
                  <a:gd name="T8" fmla="*/ 1 w 86"/>
                  <a:gd name="T9" fmla="*/ 10 h 51"/>
                  <a:gd name="T10" fmla="*/ 0 w 86"/>
                  <a:gd name="T11" fmla="*/ 10 h 51"/>
                  <a:gd name="T12" fmla="*/ 1 w 86"/>
                  <a:gd name="T13" fmla="*/ 0 h 51"/>
                  <a:gd name="T14" fmla="*/ 2 w 86"/>
                  <a:gd name="T15" fmla="*/ 0 h 51"/>
                  <a:gd name="T16" fmla="*/ 86 w 86"/>
                  <a:gd name="T17" fmla="*/ 47 h 51"/>
                  <a:gd name="T18" fmla="*/ 83 w 86"/>
                  <a:gd name="T19" fmla="*/ 50 h 51"/>
                  <a:gd name="T20" fmla="*/ 83 w 86"/>
                  <a:gd name="T21" fmla="*/ 50 h 51"/>
                  <a:gd name="T22" fmla="*/ 83 w 86"/>
                  <a:gd name="T23" fmla="*/ 49 h 51"/>
                  <a:gd name="T24" fmla="*/ 84 w 86"/>
                  <a:gd name="T25" fmla="*/ 48 h 51"/>
                  <a:gd name="T26" fmla="*/ 31 w 86"/>
                  <a:gd name="T27" fmla="*/ 13 h 51"/>
                  <a:gd name="T28" fmla="*/ 2 w 86"/>
                  <a:gd name="T29" fmla="*/ 2 h 51"/>
                  <a:gd name="T30" fmla="*/ 2 w 86"/>
                  <a:gd name="T31" fmla="*/ 9 h 51"/>
                  <a:gd name="T32" fmla="*/ 83 w 86"/>
                  <a:gd name="T33"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51">
                    <a:moveTo>
                      <a:pt x="86" y="47"/>
                    </a:moveTo>
                    <a:cubicBezTo>
                      <a:pt x="83" y="51"/>
                      <a:pt x="83" y="51"/>
                      <a:pt x="83" y="51"/>
                    </a:cubicBezTo>
                    <a:cubicBezTo>
                      <a:pt x="83" y="51"/>
                      <a:pt x="83" y="51"/>
                      <a:pt x="83" y="51"/>
                    </a:cubicBezTo>
                    <a:cubicBezTo>
                      <a:pt x="83" y="51"/>
                      <a:pt x="72" y="42"/>
                      <a:pt x="56" y="32"/>
                    </a:cubicBezTo>
                    <a:cubicBezTo>
                      <a:pt x="40" y="23"/>
                      <a:pt x="19" y="12"/>
                      <a:pt x="1" y="10"/>
                    </a:cubicBezTo>
                    <a:cubicBezTo>
                      <a:pt x="0" y="10"/>
                      <a:pt x="0" y="10"/>
                      <a:pt x="0" y="10"/>
                    </a:cubicBezTo>
                    <a:cubicBezTo>
                      <a:pt x="1" y="0"/>
                      <a:pt x="1" y="0"/>
                      <a:pt x="1" y="0"/>
                    </a:cubicBezTo>
                    <a:cubicBezTo>
                      <a:pt x="2" y="0"/>
                      <a:pt x="2" y="0"/>
                      <a:pt x="2" y="0"/>
                    </a:cubicBezTo>
                    <a:cubicBezTo>
                      <a:pt x="2" y="0"/>
                      <a:pt x="52" y="16"/>
                      <a:pt x="86" y="47"/>
                    </a:cubicBezTo>
                    <a:close/>
                    <a:moveTo>
                      <a:pt x="83" y="50"/>
                    </a:moveTo>
                    <a:cubicBezTo>
                      <a:pt x="83" y="50"/>
                      <a:pt x="83" y="50"/>
                      <a:pt x="83" y="50"/>
                    </a:cubicBezTo>
                    <a:close/>
                    <a:moveTo>
                      <a:pt x="83" y="49"/>
                    </a:moveTo>
                    <a:cubicBezTo>
                      <a:pt x="84" y="48"/>
                      <a:pt x="84" y="48"/>
                      <a:pt x="84" y="48"/>
                    </a:cubicBezTo>
                    <a:cubicBezTo>
                      <a:pt x="68" y="33"/>
                      <a:pt x="47" y="21"/>
                      <a:pt x="31" y="13"/>
                    </a:cubicBezTo>
                    <a:cubicBezTo>
                      <a:pt x="16" y="7"/>
                      <a:pt x="5" y="3"/>
                      <a:pt x="2" y="2"/>
                    </a:cubicBezTo>
                    <a:cubicBezTo>
                      <a:pt x="2" y="9"/>
                      <a:pt x="2" y="9"/>
                      <a:pt x="2" y="9"/>
                    </a:cubicBezTo>
                    <a:cubicBezTo>
                      <a:pt x="37" y="14"/>
                      <a:pt x="78" y="46"/>
                      <a:pt x="83" y="4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44" name="Freeform 6719">
                <a:extLst>
                  <a:ext uri="{FF2B5EF4-FFF2-40B4-BE49-F238E27FC236}">
                    <a16:creationId xmlns:a16="http://schemas.microsoft.com/office/drawing/2014/main" id="{417628FD-EF00-4BF2-B0B5-0AF3233082EB}"/>
                  </a:ext>
                </a:extLst>
              </p:cNvPr>
              <p:cNvSpPr>
                <a:spLocks noEditPoints="1"/>
              </p:cNvSpPr>
              <p:nvPr/>
            </p:nvSpPr>
            <p:spPr bwMode="auto">
              <a:xfrm>
                <a:off x="6481763" y="3222625"/>
                <a:ext cx="85725" cy="49213"/>
              </a:xfrm>
              <a:custGeom>
                <a:avLst/>
                <a:gdLst>
                  <a:gd name="T0" fmla="*/ 65 w 71"/>
                  <a:gd name="T1" fmla="*/ 35 h 41"/>
                  <a:gd name="T2" fmla="*/ 63 w 71"/>
                  <a:gd name="T3" fmla="*/ 36 h 41"/>
                  <a:gd name="T4" fmla="*/ 70 w 71"/>
                  <a:gd name="T5" fmla="*/ 41 h 41"/>
                  <a:gd name="T6" fmla="*/ 71 w 71"/>
                  <a:gd name="T7" fmla="*/ 40 h 41"/>
                  <a:gd name="T8" fmla="*/ 65 w 71"/>
                  <a:gd name="T9" fmla="*/ 35 h 41"/>
                  <a:gd name="T10" fmla="*/ 20 w 71"/>
                  <a:gd name="T11" fmla="*/ 10 h 41"/>
                  <a:gd name="T12" fmla="*/ 20 w 71"/>
                  <a:gd name="T13" fmla="*/ 10 h 41"/>
                  <a:gd name="T14" fmla="*/ 22 w 71"/>
                  <a:gd name="T15" fmla="*/ 12 h 41"/>
                  <a:gd name="T16" fmla="*/ 53 w 71"/>
                  <a:gd name="T17" fmla="*/ 29 h 41"/>
                  <a:gd name="T18" fmla="*/ 56 w 71"/>
                  <a:gd name="T19" fmla="*/ 29 h 41"/>
                  <a:gd name="T20" fmla="*/ 39 w 71"/>
                  <a:gd name="T21" fmla="*/ 18 h 41"/>
                  <a:gd name="T22" fmla="*/ 20 w 71"/>
                  <a:gd name="T23" fmla="*/ 10 h 41"/>
                  <a:gd name="T24" fmla="*/ 2 w 71"/>
                  <a:gd name="T25" fmla="*/ 0 h 41"/>
                  <a:gd name="T26" fmla="*/ 0 w 71"/>
                  <a:gd name="T27" fmla="*/ 0 h 41"/>
                  <a:gd name="T28" fmla="*/ 1 w 71"/>
                  <a:gd name="T29" fmla="*/ 2 h 41"/>
                  <a:gd name="T30" fmla="*/ 1 w 71"/>
                  <a:gd name="T31" fmla="*/ 3 h 41"/>
                  <a:gd name="T32" fmla="*/ 8 w 71"/>
                  <a:gd name="T33" fmla="*/ 6 h 41"/>
                  <a:gd name="T34" fmla="*/ 6 w 71"/>
                  <a:gd name="T35" fmla="*/ 2 h 41"/>
                  <a:gd name="T36" fmla="*/ 2 w 71"/>
                  <a:gd name="T3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1" h="41">
                    <a:moveTo>
                      <a:pt x="65" y="35"/>
                    </a:moveTo>
                    <a:cubicBezTo>
                      <a:pt x="64" y="35"/>
                      <a:pt x="64" y="36"/>
                      <a:pt x="63" y="36"/>
                    </a:cubicBezTo>
                    <a:cubicBezTo>
                      <a:pt x="65" y="38"/>
                      <a:pt x="67" y="39"/>
                      <a:pt x="70" y="41"/>
                    </a:cubicBezTo>
                    <a:cubicBezTo>
                      <a:pt x="71" y="40"/>
                      <a:pt x="71" y="40"/>
                      <a:pt x="71" y="40"/>
                    </a:cubicBezTo>
                    <a:cubicBezTo>
                      <a:pt x="69" y="38"/>
                      <a:pt x="67" y="37"/>
                      <a:pt x="65" y="35"/>
                    </a:cubicBezTo>
                    <a:close/>
                    <a:moveTo>
                      <a:pt x="20" y="10"/>
                    </a:moveTo>
                    <a:cubicBezTo>
                      <a:pt x="20" y="10"/>
                      <a:pt x="20" y="10"/>
                      <a:pt x="20" y="10"/>
                    </a:cubicBezTo>
                    <a:cubicBezTo>
                      <a:pt x="21" y="11"/>
                      <a:pt x="21" y="11"/>
                      <a:pt x="22" y="12"/>
                    </a:cubicBezTo>
                    <a:cubicBezTo>
                      <a:pt x="31" y="16"/>
                      <a:pt x="42" y="22"/>
                      <a:pt x="53" y="29"/>
                    </a:cubicBezTo>
                    <a:cubicBezTo>
                      <a:pt x="54" y="29"/>
                      <a:pt x="55" y="29"/>
                      <a:pt x="56" y="29"/>
                    </a:cubicBezTo>
                    <a:cubicBezTo>
                      <a:pt x="50" y="25"/>
                      <a:pt x="44" y="21"/>
                      <a:pt x="39" y="18"/>
                    </a:cubicBezTo>
                    <a:cubicBezTo>
                      <a:pt x="32" y="17"/>
                      <a:pt x="26" y="14"/>
                      <a:pt x="20" y="10"/>
                    </a:cubicBezTo>
                    <a:close/>
                    <a:moveTo>
                      <a:pt x="2" y="0"/>
                    </a:moveTo>
                    <a:cubicBezTo>
                      <a:pt x="1" y="0"/>
                      <a:pt x="1" y="0"/>
                      <a:pt x="0" y="0"/>
                    </a:cubicBezTo>
                    <a:cubicBezTo>
                      <a:pt x="0" y="1"/>
                      <a:pt x="1" y="2"/>
                      <a:pt x="1" y="2"/>
                    </a:cubicBezTo>
                    <a:cubicBezTo>
                      <a:pt x="1" y="3"/>
                      <a:pt x="1" y="3"/>
                      <a:pt x="1" y="3"/>
                    </a:cubicBezTo>
                    <a:cubicBezTo>
                      <a:pt x="3" y="4"/>
                      <a:pt x="6" y="5"/>
                      <a:pt x="8" y="6"/>
                    </a:cubicBezTo>
                    <a:cubicBezTo>
                      <a:pt x="7" y="5"/>
                      <a:pt x="7" y="3"/>
                      <a:pt x="6" y="2"/>
                    </a:cubicBezTo>
                    <a:cubicBezTo>
                      <a:pt x="5" y="1"/>
                      <a:pt x="3" y="1"/>
                      <a:pt x="2"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45" name="Freeform 6720">
                <a:extLst>
                  <a:ext uri="{FF2B5EF4-FFF2-40B4-BE49-F238E27FC236}">
                    <a16:creationId xmlns:a16="http://schemas.microsoft.com/office/drawing/2014/main" id="{19D80510-9749-45E8-8C4A-850B41826347}"/>
                  </a:ext>
                </a:extLst>
              </p:cNvPr>
              <p:cNvSpPr>
                <a:spLocks noEditPoints="1"/>
              </p:cNvSpPr>
              <p:nvPr/>
            </p:nvSpPr>
            <p:spPr bwMode="auto">
              <a:xfrm>
                <a:off x="6484938" y="3222625"/>
                <a:ext cx="82550" cy="47625"/>
              </a:xfrm>
              <a:custGeom>
                <a:avLst/>
                <a:gdLst>
                  <a:gd name="T0" fmla="*/ 64 w 69"/>
                  <a:gd name="T1" fmla="*/ 35 h 40"/>
                  <a:gd name="T2" fmla="*/ 63 w 69"/>
                  <a:gd name="T3" fmla="*/ 35 h 40"/>
                  <a:gd name="T4" fmla="*/ 69 w 69"/>
                  <a:gd name="T5" fmla="*/ 40 h 40"/>
                  <a:gd name="T6" fmla="*/ 69 w 69"/>
                  <a:gd name="T7" fmla="*/ 39 h 40"/>
                  <a:gd name="T8" fmla="*/ 64 w 69"/>
                  <a:gd name="T9" fmla="*/ 35 h 40"/>
                  <a:gd name="T10" fmla="*/ 37 w 69"/>
                  <a:gd name="T11" fmla="*/ 18 h 40"/>
                  <a:gd name="T12" fmla="*/ 54 w 69"/>
                  <a:gd name="T13" fmla="*/ 29 h 40"/>
                  <a:gd name="T14" fmla="*/ 55 w 69"/>
                  <a:gd name="T15" fmla="*/ 28 h 40"/>
                  <a:gd name="T16" fmla="*/ 39 w 69"/>
                  <a:gd name="T17" fmla="*/ 18 h 40"/>
                  <a:gd name="T18" fmla="*/ 37 w 69"/>
                  <a:gd name="T19" fmla="*/ 18 h 40"/>
                  <a:gd name="T20" fmla="*/ 1 w 69"/>
                  <a:gd name="T21" fmla="*/ 0 h 40"/>
                  <a:gd name="T22" fmla="*/ 0 w 69"/>
                  <a:gd name="T23" fmla="*/ 0 h 40"/>
                  <a:gd name="T24" fmla="*/ 4 w 69"/>
                  <a:gd name="T25" fmla="*/ 2 h 40"/>
                  <a:gd name="T26" fmla="*/ 3 w 69"/>
                  <a:gd name="T27" fmla="*/ 1 h 40"/>
                  <a:gd name="T28" fmla="*/ 1 w 69"/>
                  <a:gd name="T2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40">
                    <a:moveTo>
                      <a:pt x="64" y="35"/>
                    </a:moveTo>
                    <a:cubicBezTo>
                      <a:pt x="63" y="35"/>
                      <a:pt x="63" y="35"/>
                      <a:pt x="63" y="35"/>
                    </a:cubicBezTo>
                    <a:cubicBezTo>
                      <a:pt x="65" y="37"/>
                      <a:pt x="67" y="38"/>
                      <a:pt x="69" y="40"/>
                    </a:cubicBezTo>
                    <a:cubicBezTo>
                      <a:pt x="69" y="39"/>
                      <a:pt x="69" y="39"/>
                      <a:pt x="69" y="39"/>
                    </a:cubicBezTo>
                    <a:cubicBezTo>
                      <a:pt x="67" y="38"/>
                      <a:pt x="66" y="36"/>
                      <a:pt x="64" y="35"/>
                    </a:cubicBezTo>
                    <a:close/>
                    <a:moveTo>
                      <a:pt x="37" y="18"/>
                    </a:moveTo>
                    <a:cubicBezTo>
                      <a:pt x="42" y="21"/>
                      <a:pt x="48" y="25"/>
                      <a:pt x="54" y="29"/>
                    </a:cubicBezTo>
                    <a:cubicBezTo>
                      <a:pt x="54" y="29"/>
                      <a:pt x="55" y="28"/>
                      <a:pt x="55" y="28"/>
                    </a:cubicBezTo>
                    <a:cubicBezTo>
                      <a:pt x="50" y="25"/>
                      <a:pt x="44" y="21"/>
                      <a:pt x="39" y="18"/>
                    </a:cubicBezTo>
                    <a:cubicBezTo>
                      <a:pt x="38" y="18"/>
                      <a:pt x="37" y="18"/>
                      <a:pt x="37" y="18"/>
                    </a:cubicBezTo>
                    <a:close/>
                    <a:moveTo>
                      <a:pt x="1" y="0"/>
                    </a:moveTo>
                    <a:cubicBezTo>
                      <a:pt x="0" y="0"/>
                      <a:pt x="0" y="0"/>
                      <a:pt x="0" y="0"/>
                    </a:cubicBezTo>
                    <a:cubicBezTo>
                      <a:pt x="1" y="1"/>
                      <a:pt x="3" y="1"/>
                      <a:pt x="4" y="2"/>
                    </a:cubicBezTo>
                    <a:cubicBezTo>
                      <a:pt x="3" y="1"/>
                      <a:pt x="3" y="1"/>
                      <a:pt x="3" y="1"/>
                    </a:cubicBezTo>
                    <a:cubicBezTo>
                      <a:pt x="3" y="1"/>
                      <a:pt x="2" y="0"/>
                      <a:pt x="1"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46" name="Freeform 6721">
                <a:extLst>
                  <a:ext uri="{FF2B5EF4-FFF2-40B4-BE49-F238E27FC236}">
                    <a16:creationId xmlns:a16="http://schemas.microsoft.com/office/drawing/2014/main" id="{53E55F0C-DC73-4750-AF4A-BA629A0ACD40}"/>
                  </a:ext>
                </a:extLst>
              </p:cNvPr>
              <p:cNvSpPr>
                <a:spLocks/>
              </p:cNvSpPr>
              <p:nvPr/>
            </p:nvSpPr>
            <p:spPr bwMode="auto">
              <a:xfrm>
                <a:off x="6477001" y="3198813"/>
                <a:ext cx="95250" cy="44450"/>
              </a:xfrm>
              <a:custGeom>
                <a:avLst/>
                <a:gdLst>
                  <a:gd name="T0" fmla="*/ 80 w 81"/>
                  <a:gd name="T1" fmla="*/ 37 h 37"/>
                  <a:gd name="T2" fmla="*/ 0 w 81"/>
                  <a:gd name="T3" fmla="*/ 8 h 37"/>
                  <a:gd name="T4" fmla="*/ 0 w 81"/>
                  <a:gd name="T5" fmla="*/ 0 h 37"/>
                  <a:gd name="T6" fmla="*/ 81 w 81"/>
                  <a:gd name="T7" fmla="*/ 32 h 37"/>
                  <a:gd name="T8" fmla="*/ 80 w 81"/>
                  <a:gd name="T9" fmla="*/ 37 h 37"/>
                </a:gdLst>
                <a:ahLst/>
                <a:cxnLst>
                  <a:cxn ang="0">
                    <a:pos x="T0" y="T1"/>
                  </a:cxn>
                  <a:cxn ang="0">
                    <a:pos x="T2" y="T3"/>
                  </a:cxn>
                  <a:cxn ang="0">
                    <a:pos x="T4" y="T5"/>
                  </a:cxn>
                  <a:cxn ang="0">
                    <a:pos x="T6" y="T7"/>
                  </a:cxn>
                  <a:cxn ang="0">
                    <a:pos x="T8" y="T9"/>
                  </a:cxn>
                </a:cxnLst>
                <a:rect l="0" t="0" r="r" b="b"/>
                <a:pathLst>
                  <a:path w="81" h="37">
                    <a:moveTo>
                      <a:pt x="80" y="37"/>
                    </a:moveTo>
                    <a:cubicBezTo>
                      <a:pt x="42" y="11"/>
                      <a:pt x="0" y="8"/>
                      <a:pt x="0" y="8"/>
                    </a:cubicBezTo>
                    <a:cubicBezTo>
                      <a:pt x="0" y="0"/>
                      <a:pt x="0" y="0"/>
                      <a:pt x="0" y="0"/>
                    </a:cubicBezTo>
                    <a:cubicBezTo>
                      <a:pt x="48" y="8"/>
                      <a:pt x="81" y="32"/>
                      <a:pt x="81" y="32"/>
                    </a:cubicBezTo>
                    <a:lnTo>
                      <a:pt x="80" y="37"/>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47" name="Freeform 6722">
                <a:extLst>
                  <a:ext uri="{FF2B5EF4-FFF2-40B4-BE49-F238E27FC236}">
                    <a16:creationId xmlns:a16="http://schemas.microsoft.com/office/drawing/2014/main" id="{DFF34B94-0EEB-4B99-AA0B-95C7A2BE49A2}"/>
                  </a:ext>
                </a:extLst>
              </p:cNvPr>
              <p:cNvSpPr>
                <a:spLocks noEditPoints="1"/>
              </p:cNvSpPr>
              <p:nvPr/>
            </p:nvSpPr>
            <p:spPr bwMode="auto">
              <a:xfrm>
                <a:off x="6475413" y="3197225"/>
                <a:ext cx="98425" cy="46038"/>
              </a:xfrm>
              <a:custGeom>
                <a:avLst/>
                <a:gdLst>
                  <a:gd name="T0" fmla="*/ 83 w 83"/>
                  <a:gd name="T1" fmla="*/ 33 h 39"/>
                  <a:gd name="T2" fmla="*/ 82 w 83"/>
                  <a:gd name="T3" fmla="*/ 39 h 39"/>
                  <a:gd name="T4" fmla="*/ 81 w 83"/>
                  <a:gd name="T5" fmla="*/ 38 h 39"/>
                  <a:gd name="T6" fmla="*/ 27 w 83"/>
                  <a:gd name="T7" fmla="*/ 14 h 39"/>
                  <a:gd name="T8" fmla="*/ 1 w 83"/>
                  <a:gd name="T9" fmla="*/ 10 h 39"/>
                  <a:gd name="T10" fmla="*/ 0 w 83"/>
                  <a:gd name="T11" fmla="*/ 10 h 39"/>
                  <a:gd name="T12" fmla="*/ 1 w 83"/>
                  <a:gd name="T13" fmla="*/ 0 h 39"/>
                  <a:gd name="T14" fmla="*/ 2 w 83"/>
                  <a:gd name="T15" fmla="*/ 0 h 39"/>
                  <a:gd name="T16" fmla="*/ 83 w 83"/>
                  <a:gd name="T17" fmla="*/ 33 h 39"/>
                  <a:gd name="T18" fmla="*/ 81 w 83"/>
                  <a:gd name="T19" fmla="*/ 38 h 39"/>
                  <a:gd name="T20" fmla="*/ 81 w 83"/>
                  <a:gd name="T21" fmla="*/ 38 h 39"/>
                  <a:gd name="T22" fmla="*/ 81 w 83"/>
                  <a:gd name="T23" fmla="*/ 37 h 39"/>
                  <a:gd name="T24" fmla="*/ 82 w 83"/>
                  <a:gd name="T25" fmla="*/ 33 h 39"/>
                  <a:gd name="T26" fmla="*/ 60 w 83"/>
                  <a:gd name="T27" fmla="*/ 21 h 39"/>
                  <a:gd name="T28" fmla="*/ 2 w 83"/>
                  <a:gd name="T29" fmla="*/ 1 h 39"/>
                  <a:gd name="T30" fmla="*/ 1 w 83"/>
                  <a:gd name="T31" fmla="*/ 8 h 39"/>
                  <a:gd name="T32" fmla="*/ 81 w 83"/>
                  <a:gd name="T33"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39">
                    <a:moveTo>
                      <a:pt x="83" y="33"/>
                    </a:moveTo>
                    <a:cubicBezTo>
                      <a:pt x="82" y="39"/>
                      <a:pt x="82" y="39"/>
                      <a:pt x="82" y="39"/>
                    </a:cubicBezTo>
                    <a:cubicBezTo>
                      <a:pt x="81" y="38"/>
                      <a:pt x="81" y="38"/>
                      <a:pt x="81" y="38"/>
                    </a:cubicBezTo>
                    <a:cubicBezTo>
                      <a:pt x="62" y="26"/>
                      <a:pt x="42" y="18"/>
                      <a:pt x="27" y="14"/>
                    </a:cubicBezTo>
                    <a:cubicBezTo>
                      <a:pt x="11" y="10"/>
                      <a:pt x="1" y="10"/>
                      <a:pt x="1" y="10"/>
                    </a:cubicBezTo>
                    <a:cubicBezTo>
                      <a:pt x="0" y="10"/>
                      <a:pt x="0" y="10"/>
                      <a:pt x="0" y="10"/>
                    </a:cubicBezTo>
                    <a:cubicBezTo>
                      <a:pt x="1" y="0"/>
                      <a:pt x="1" y="0"/>
                      <a:pt x="1" y="0"/>
                    </a:cubicBezTo>
                    <a:cubicBezTo>
                      <a:pt x="2" y="0"/>
                      <a:pt x="2" y="0"/>
                      <a:pt x="2" y="0"/>
                    </a:cubicBezTo>
                    <a:cubicBezTo>
                      <a:pt x="49" y="8"/>
                      <a:pt x="83" y="33"/>
                      <a:pt x="83" y="33"/>
                    </a:cubicBezTo>
                    <a:close/>
                    <a:moveTo>
                      <a:pt x="81" y="38"/>
                    </a:moveTo>
                    <a:cubicBezTo>
                      <a:pt x="81" y="38"/>
                      <a:pt x="81" y="38"/>
                      <a:pt x="81" y="38"/>
                    </a:cubicBezTo>
                    <a:close/>
                    <a:moveTo>
                      <a:pt x="81" y="37"/>
                    </a:moveTo>
                    <a:cubicBezTo>
                      <a:pt x="82" y="33"/>
                      <a:pt x="82" y="33"/>
                      <a:pt x="82" y="33"/>
                    </a:cubicBezTo>
                    <a:cubicBezTo>
                      <a:pt x="80" y="32"/>
                      <a:pt x="72" y="27"/>
                      <a:pt x="60" y="21"/>
                    </a:cubicBezTo>
                    <a:cubicBezTo>
                      <a:pt x="45" y="14"/>
                      <a:pt x="25" y="6"/>
                      <a:pt x="2" y="1"/>
                    </a:cubicBezTo>
                    <a:cubicBezTo>
                      <a:pt x="1" y="8"/>
                      <a:pt x="1" y="8"/>
                      <a:pt x="1" y="8"/>
                    </a:cubicBezTo>
                    <a:cubicBezTo>
                      <a:pt x="7" y="9"/>
                      <a:pt x="46" y="13"/>
                      <a:pt x="81" y="37"/>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48" name="Freeform 6723">
                <a:extLst>
                  <a:ext uri="{FF2B5EF4-FFF2-40B4-BE49-F238E27FC236}">
                    <a16:creationId xmlns:a16="http://schemas.microsoft.com/office/drawing/2014/main" id="{4E501B02-D13A-41D4-B278-C879C861C5D4}"/>
                  </a:ext>
                </a:extLst>
              </p:cNvPr>
              <p:cNvSpPr>
                <a:spLocks noEditPoints="1"/>
              </p:cNvSpPr>
              <p:nvPr/>
            </p:nvSpPr>
            <p:spPr bwMode="auto">
              <a:xfrm>
                <a:off x="6483351" y="3200400"/>
                <a:ext cx="88900" cy="38100"/>
              </a:xfrm>
              <a:custGeom>
                <a:avLst/>
                <a:gdLst>
                  <a:gd name="T0" fmla="*/ 67 w 74"/>
                  <a:gd name="T1" fmla="*/ 26 h 32"/>
                  <a:gd name="T2" fmla="*/ 65 w 74"/>
                  <a:gd name="T3" fmla="*/ 27 h 32"/>
                  <a:gd name="T4" fmla="*/ 73 w 74"/>
                  <a:gd name="T5" fmla="*/ 32 h 32"/>
                  <a:gd name="T6" fmla="*/ 74 w 74"/>
                  <a:gd name="T7" fmla="*/ 31 h 32"/>
                  <a:gd name="T8" fmla="*/ 67 w 74"/>
                  <a:gd name="T9" fmla="*/ 26 h 32"/>
                  <a:gd name="T10" fmla="*/ 41 w 74"/>
                  <a:gd name="T11" fmla="*/ 13 h 32"/>
                  <a:gd name="T12" fmla="*/ 36 w 74"/>
                  <a:gd name="T13" fmla="*/ 14 h 32"/>
                  <a:gd name="T14" fmla="*/ 55 w 74"/>
                  <a:gd name="T15" fmla="*/ 22 h 32"/>
                  <a:gd name="T16" fmla="*/ 57 w 74"/>
                  <a:gd name="T17" fmla="*/ 21 h 32"/>
                  <a:gd name="T18" fmla="*/ 53 w 74"/>
                  <a:gd name="T19" fmla="*/ 19 h 32"/>
                  <a:gd name="T20" fmla="*/ 41 w 74"/>
                  <a:gd name="T21" fmla="*/ 13 h 32"/>
                  <a:gd name="T22" fmla="*/ 0 w 74"/>
                  <a:gd name="T23" fmla="*/ 0 h 32"/>
                  <a:gd name="T24" fmla="*/ 3 w 74"/>
                  <a:gd name="T25" fmla="*/ 4 h 32"/>
                  <a:gd name="T26" fmla="*/ 9 w 74"/>
                  <a:gd name="T27" fmla="*/ 5 h 32"/>
                  <a:gd name="T28" fmla="*/ 3 w 74"/>
                  <a:gd name="T29" fmla="*/ 1 h 32"/>
                  <a:gd name="T30" fmla="*/ 0 w 74"/>
                  <a:gd name="T3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32">
                    <a:moveTo>
                      <a:pt x="67" y="26"/>
                    </a:moveTo>
                    <a:cubicBezTo>
                      <a:pt x="66" y="27"/>
                      <a:pt x="66" y="27"/>
                      <a:pt x="65" y="27"/>
                    </a:cubicBezTo>
                    <a:cubicBezTo>
                      <a:pt x="68" y="29"/>
                      <a:pt x="71" y="31"/>
                      <a:pt x="73" y="32"/>
                    </a:cubicBezTo>
                    <a:cubicBezTo>
                      <a:pt x="73" y="32"/>
                      <a:pt x="73" y="31"/>
                      <a:pt x="74" y="31"/>
                    </a:cubicBezTo>
                    <a:cubicBezTo>
                      <a:pt x="72" y="30"/>
                      <a:pt x="70" y="28"/>
                      <a:pt x="67" y="26"/>
                    </a:cubicBezTo>
                    <a:close/>
                    <a:moveTo>
                      <a:pt x="41" y="13"/>
                    </a:moveTo>
                    <a:cubicBezTo>
                      <a:pt x="39" y="14"/>
                      <a:pt x="37" y="14"/>
                      <a:pt x="36" y="14"/>
                    </a:cubicBezTo>
                    <a:cubicBezTo>
                      <a:pt x="43" y="17"/>
                      <a:pt x="50" y="20"/>
                      <a:pt x="55" y="22"/>
                    </a:cubicBezTo>
                    <a:cubicBezTo>
                      <a:pt x="56" y="22"/>
                      <a:pt x="57" y="22"/>
                      <a:pt x="57" y="21"/>
                    </a:cubicBezTo>
                    <a:cubicBezTo>
                      <a:pt x="56" y="20"/>
                      <a:pt x="54" y="19"/>
                      <a:pt x="53" y="19"/>
                    </a:cubicBezTo>
                    <a:cubicBezTo>
                      <a:pt x="49" y="17"/>
                      <a:pt x="45" y="15"/>
                      <a:pt x="41" y="13"/>
                    </a:cubicBezTo>
                    <a:close/>
                    <a:moveTo>
                      <a:pt x="0" y="0"/>
                    </a:moveTo>
                    <a:cubicBezTo>
                      <a:pt x="1" y="1"/>
                      <a:pt x="2" y="3"/>
                      <a:pt x="3" y="4"/>
                    </a:cubicBezTo>
                    <a:cubicBezTo>
                      <a:pt x="5" y="4"/>
                      <a:pt x="7" y="5"/>
                      <a:pt x="9" y="5"/>
                    </a:cubicBezTo>
                    <a:cubicBezTo>
                      <a:pt x="7" y="4"/>
                      <a:pt x="5" y="3"/>
                      <a:pt x="3" y="1"/>
                    </a:cubicBezTo>
                    <a:cubicBezTo>
                      <a:pt x="2" y="1"/>
                      <a:pt x="1" y="1"/>
                      <a:pt x="0"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49" name="Freeform 6724">
                <a:extLst>
                  <a:ext uri="{FF2B5EF4-FFF2-40B4-BE49-F238E27FC236}">
                    <a16:creationId xmlns:a16="http://schemas.microsoft.com/office/drawing/2014/main" id="{862D2FF1-D00D-4120-9F18-79467D09CDF2}"/>
                  </a:ext>
                </a:extLst>
              </p:cNvPr>
              <p:cNvSpPr>
                <a:spLocks noEditPoints="1"/>
              </p:cNvSpPr>
              <p:nvPr/>
            </p:nvSpPr>
            <p:spPr bwMode="auto">
              <a:xfrm>
                <a:off x="6483351" y="3200400"/>
                <a:ext cx="88900" cy="36513"/>
              </a:xfrm>
              <a:custGeom>
                <a:avLst/>
                <a:gdLst>
                  <a:gd name="T0" fmla="*/ 67 w 74"/>
                  <a:gd name="T1" fmla="*/ 26 h 31"/>
                  <a:gd name="T2" fmla="*/ 67 w 74"/>
                  <a:gd name="T3" fmla="*/ 26 h 31"/>
                  <a:gd name="T4" fmla="*/ 74 w 74"/>
                  <a:gd name="T5" fmla="*/ 31 h 31"/>
                  <a:gd name="T6" fmla="*/ 74 w 74"/>
                  <a:gd name="T7" fmla="*/ 30 h 31"/>
                  <a:gd name="T8" fmla="*/ 67 w 74"/>
                  <a:gd name="T9" fmla="*/ 26 h 31"/>
                  <a:gd name="T10" fmla="*/ 42 w 74"/>
                  <a:gd name="T11" fmla="*/ 13 h 31"/>
                  <a:gd name="T12" fmla="*/ 41 w 74"/>
                  <a:gd name="T13" fmla="*/ 13 h 31"/>
                  <a:gd name="T14" fmla="*/ 53 w 74"/>
                  <a:gd name="T15" fmla="*/ 19 h 31"/>
                  <a:gd name="T16" fmla="*/ 57 w 74"/>
                  <a:gd name="T17" fmla="*/ 21 h 31"/>
                  <a:gd name="T18" fmla="*/ 58 w 74"/>
                  <a:gd name="T19" fmla="*/ 21 h 31"/>
                  <a:gd name="T20" fmla="*/ 42 w 74"/>
                  <a:gd name="T21" fmla="*/ 13 h 31"/>
                  <a:gd name="T22" fmla="*/ 0 w 74"/>
                  <a:gd name="T23" fmla="*/ 0 h 31"/>
                  <a:gd name="T24" fmla="*/ 0 w 74"/>
                  <a:gd name="T25" fmla="*/ 0 h 31"/>
                  <a:gd name="T26" fmla="*/ 3 w 74"/>
                  <a:gd name="T27" fmla="*/ 1 h 31"/>
                  <a:gd name="T28" fmla="*/ 3 w 74"/>
                  <a:gd name="T29" fmla="*/ 1 h 31"/>
                  <a:gd name="T30" fmla="*/ 0 w 74"/>
                  <a:gd name="T3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31">
                    <a:moveTo>
                      <a:pt x="67" y="26"/>
                    </a:moveTo>
                    <a:cubicBezTo>
                      <a:pt x="67" y="26"/>
                      <a:pt x="67" y="26"/>
                      <a:pt x="67" y="26"/>
                    </a:cubicBezTo>
                    <a:cubicBezTo>
                      <a:pt x="70" y="28"/>
                      <a:pt x="72" y="30"/>
                      <a:pt x="74" y="31"/>
                    </a:cubicBezTo>
                    <a:cubicBezTo>
                      <a:pt x="74" y="30"/>
                      <a:pt x="74" y="30"/>
                      <a:pt x="74" y="30"/>
                    </a:cubicBezTo>
                    <a:cubicBezTo>
                      <a:pt x="72" y="29"/>
                      <a:pt x="70" y="27"/>
                      <a:pt x="67" y="26"/>
                    </a:cubicBezTo>
                    <a:close/>
                    <a:moveTo>
                      <a:pt x="42" y="13"/>
                    </a:moveTo>
                    <a:cubicBezTo>
                      <a:pt x="41" y="13"/>
                      <a:pt x="41" y="13"/>
                      <a:pt x="41" y="13"/>
                    </a:cubicBezTo>
                    <a:cubicBezTo>
                      <a:pt x="45" y="15"/>
                      <a:pt x="49" y="17"/>
                      <a:pt x="53" y="19"/>
                    </a:cubicBezTo>
                    <a:cubicBezTo>
                      <a:pt x="54" y="19"/>
                      <a:pt x="56" y="20"/>
                      <a:pt x="57" y="21"/>
                    </a:cubicBezTo>
                    <a:cubicBezTo>
                      <a:pt x="58" y="21"/>
                      <a:pt x="58" y="21"/>
                      <a:pt x="58" y="21"/>
                    </a:cubicBezTo>
                    <a:cubicBezTo>
                      <a:pt x="54" y="18"/>
                      <a:pt x="48" y="16"/>
                      <a:pt x="42" y="13"/>
                    </a:cubicBezTo>
                    <a:close/>
                    <a:moveTo>
                      <a:pt x="0" y="0"/>
                    </a:moveTo>
                    <a:cubicBezTo>
                      <a:pt x="0" y="0"/>
                      <a:pt x="0" y="0"/>
                      <a:pt x="0" y="0"/>
                    </a:cubicBezTo>
                    <a:cubicBezTo>
                      <a:pt x="1" y="1"/>
                      <a:pt x="2" y="1"/>
                      <a:pt x="3" y="1"/>
                    </a:cubicBezTo>
                    <a:cubicBezTo>
                      <a:pt x="3" y="1"/>
                      <a:pt x="3" y="1"/>
                      <a:pt x="3" y="1"/>
                    </a:cubicBezTo>
                    <a:cubicBezTo>
                      <a:pt x="2" y="0"/>
                      <a:pt x="1" y="0"/>
                      <a:pt x="0"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50" name="Freeform 6725">
                <a:extLst>
                  <a:ext uri="{FF2B5EF4-FFF2-40B4-BE49-F238E27FC236}">
                    <a16:creationId xmlns:a16="http://schemas.microsoft.com/office/drawing/2014/main" id="{F0AFF071-671E-4457-B397-6B43095A5360}"/>
                  </a:ext>
                </a:extLst>
              </p:cNvPr>
              <p:cNvSpPr>
                <a:spLocks/>
              </p:cNvSpPr>
              <p:nvPr/>
            </p:nvSpPr>
            <p:spPr bwMode="auto">
              <a:xfrm>
                <a:off x="6481763" y="3179763"/>
                <a:ext cx="93663" cy="30163"/>
              </a:xfrm>
              <a:custGeom>
                <a:avLst/>
                <a:gdLst>
                  <a:gd name="T0" fmla="*/ 79 w 79"/>
                  <a:gd name="T1" fmla="*/ 23 h 25"/>
                  <a:gd name="T2" fmla="*/ 1 w 79"/>
                  <a:gd name="T3" fmla="*/ 0 h 25"/>
                  <a:gd name="T4" fmla="*/ 0 w 79"/>
                  <a:gd name="T5" fmla="*/ 6 h 25"/>
                  <a:gd name="T6" fmla="*/ 78 w 79"/>
                  <a:gd name="T7" fmla="*/ 25 h 25"/>
                  <a:gd name="T8" fmla="*/ 79 w 79"/>
                  <a:gd name="T9" fmla="*/ 23 h 25"/>
                </a:gdLst>
                <a:ahLst/>
                <a:cxnLst>
                  <a:cxn ang="0">
                    <a:pos x="T0" y="T1"/>
                  </a:cxn>
                  <a:cxn ang="0">
                    <a:pos x="T2" y="T3"/>
                  </a:cxn>
                  <a:cxn ang="0">
                    <a:pos x="T4" y="T5"/>
                  </a:cxn>
                  <a:cxn ang="0">
                    <a:pos x="T6" y="T7"/>
                  </a:cxn>
                  <a:cxn ang="0">
                    <a:pos x="T8" y="T9"/>
                  </a:cxn>
                </a:cxnLst>
                <a:rect l="0" t="0" r="r" b="b"/>
                <a:pathLst>
                  <a:path w="79" h="25">
                    <a:moveTo>
                      <a:pt x="79" y="23"/>
                    </a:moveTo>
                    <a:cubicBezTo>
                      <a:pt x="79" y="23"/>
                      <a:pt x="50" y="4"/>
                      <a:pt x="1" y="0"/>
                    </a:cubicBezTo>
                    <a:cubicBezTo>
                      <a:pt x="0" y="6"/>
                      <a:pt x="0" y="6"/>
                      <a:pt x="0" y="6"/>
                    </a:cubicBezTo>
                    <a:cubicBezTo>
                      <a:pt x="0" y="6"/>
                      <a:pt x="40" y="5"/>
                      <a:pt x="78" y="25"/>
                    </a:cubicBezTo>
                    <a:lnTo>
                      <a:pt x="79" y="23"/>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51" name="Freeform 6726">
                <a:extLst>
                  <a:ext uri="{FF2B5EF4-FFF2-40B4-BE49-F238E27FC236}">
                    <a16:creationId xmlns:a16="http://schemas.microsoft.com/office/drawing/2014/main" id="{23815CBC-031A-408D-B575-D4023F8260E3}"/>
                  </a:ext>
                </a:extLst>
              </p:cNvPr>
              <p:cNvSpPr>
                <a:spLocks noEditPoints="1"/>
              </p:cNvSpPr>
              <p:nvPr/>
            </p:nvSpPr>
            <p:spPr bwMode="auto">
              <a:xfrm>
                <a:off x="6480176" y="3178175"/>
                <a:ext cx="96838" cy="31750"/>
              </a:xfrm>
              <a:custGeom>
                <a:avLst/>
                <a:gdLst>
                  <a:gd name="T0" fmla="*/ 81 w 81"/>
                  <a:gd name="T1" fmla="*/ 24 h 27"/>
                  <a:gd name="T2" fmla="*/ 79 w 81"/>
                  <a:gd name="T3" fmla="*/ 27 h 27"/>
                  <a:gd name="T4" fmla="*/ 79 w 81"/>
                  <a:gd name="T5" fmla="*/ 26 h 27"/>
                  <a:gd name="T6" fmla="*/ 4 w 81"/>
                  <a:gd name="T7" fmla="*/ 8 h 27"/>
                  <a:gd name="T8" fmla="*/ 1 w 81"/>
                  <a:gd name="T9" fmla="*/ 8 h 27"/>
                  <a:gd name="T10" fmla="*/ 0 w 81"/>
                  <a:gd name="T11" fmla="*/ 8 h 27"/>
                  <a:gd name="T12" fmla="*/ 2 w 81"/>
                  <a:gd name="T13" fmla="*/ 0 h 27"/>
                  <a:gd name="T14" fmla="*/ 2 w 81"/>
                  <a:gd name="T15" fmla="*/ 0 h 27"/>
                  <a:gd name="T16" fmla="*/ 81 w 81"/>
                  <a:gd name="T17" fmla="*/ 23 h 27"/>
                  <a:gd name="T18" fmla="*/ 81 w 81"/>
                  <a:gd name="T19" fmla="*/ 23 h 27"/>
                  <a:gd name="T20" fmla="*/ 81 w 81"/>
                  <a:gd name="T21" fmla="*/ 24 h 27"/>
                  <a:gd name="T22" fmla="*/ 80 w 81"/>
                  <a:gd name="T23" fmla="*/ 24 h 27"/>
                  <a:gd name="T24" fmla="*/ 80 w 81"/>
                  <a:gd name="T25" fmla="*/ 24 h 27"/>
                  <a:gd name="T26" fmla="*/ 80 w 81"/>
                  <a:gd name="T27" fmla="*/ 24 h 27"/>
                  <a:gd name="T28" fmla="*/ 81 w 81"/>
                  <a:gd name="T29" fmla="*/ 24 h 27"/>
                  <a:gd name="T30" fmla="*/ 79 w 81"/>
                  <a:gd name="T31" fmla="*/ 25 h 27"/>
                  <a:gd name="T32" fmla="*/ 80 w 81"/>
                  <a:gd name="T33" fmla="*/ 24 h 27"/>
                  <a:gd name="T34" fmla="*/ 59 w 81"/>
                  <a:gd name="T35" fmla="*/ 15 h 27"/>
                  <a:gd name="T36" fmla="*/ 3 w 81"/>
                  <a:gd name="T37" fmla="*/ 2 h 27"/>
                  <a:gd name="T38" fmla="*/ 2 w 81"/>
                  <a:gd name="T39" fmla="*/ 7 h 27"/>
                  <a:gd name="T40" fmla="*/ 4 w 81"/>
                  <a:gd name="T41" fmla="*/ 7 h 27"/>
                  <a:gd name="T42" fmla="*/ 79 w 81"/>
                  <a:gd name="T43"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1" h="27">
                    <a:moveTo>
                      <a:pt x="81" y="24"/>
                    </a:moveTo>
                    <a:cubicBezTo>
                      <a:pt x="79" y="27"/>
                      <a:pt x="79" y="27"/>
                      <a:pt x="79" y="27"/>
                    </a:cubicBezTo>
                    <a:cubicBezTo>
                      <a:pt x="79" y="26"/>
                      <a:pt x="79" y="26"/>
                      <a:pt x="79" y="26"/>
                    </a:cubicBezTo>
                    <a:cubicBezTo>
                      <a:pt x="48" y="11"/>
                      <a:pt x="15" y="8"/>
                      <a:pt x="4" y="8"/>
                    </a:cubicBezTo>
                    <a:cubicBezTo>
                      <a:pt x="2" y="8"/>
                      <a:pt x="1" y="8"/>
                      <a:pt x="1" y="8"/>
                    </a:cubicBezTo>
                    <a:cubicBezTo>
                      <a:pt x="0" y="8"/>
                      <a:pt x="0" y="8"/>
                      <a:pt x="0" y="8"/>
                    </a:cubicBezTo>
                    <a:cubicBezTo>
                      <a:pt x="2" y="0"/>
                      <a:pt x="2" y="0"/>
                      <a:pt x="2" y="0"/>
                    </a:cubicBezTo>
                    <a:cubicBezTo>
                      <a:pt x="2" y="0"/>
                      <a:pt x="2" y="0"/>
                      <a:pt x="2" y="0"/>
                    </a:cubicBezTo>
                    <a:cubicBezTo>
                      <a:pt x="51" y="5"/>
                      <a:pt x="81" y="23"/>
                      <a:pt x="81" y="23"/>
                    </a:cubicBezTo>
                    <a:cubicBezTo>
                      <a:pt x="81" y="23"/>
                      <a:pt x="81" y="23"/>
                      <a:pt x="81" y="23"/>
                    </a:cubicBezTo>
                    <a:cubicBezTo>
                      <a:pt x="81" y="24"/>
                      <a:pt x="81" y="24"/>
                      <a:pt x="81" y="24"/>
                    </a:cubicBezTo>
                    <a:cubicBezTo>
                      <a:pt x="80" y="24"/>
                      <a:pt x="80" y="24"/>
                      <a:pt x="80" y="24"/>
                    </a:cubicBezTo>
                    <a:cubicBezTo>
                      <a:pt x="80" y="24"/>
                      <a:pt x="80" y="24"/>
                      <a:pt x="80" y="24"/>
                    </a:cubicBezTo>
                    <a:cubicBezTo>
                      <a:pt x="80" y="24"/>
                      <a:pt x="80" y="24"/>
                      <a:pt x="80" y="24"/>
                    </a:cubicBezTo>
                    <a:lnTo>
                      <a:pt x="81" y="24"/>
                    </a:lnTo>
                    <a:close/>
                    <a:moveTo>
                      <a:pt x="79" y="25"/>
                    </a:moveTo>
                    <a:cubicBezTo>
                      <a:pt x="80" y="24"/>
                      <a:pt x="80" y="24"/>
                      <a:pt x="80" y="24"/>
                    </a:cubicBezTo>
                    <a:cubicBezTo>
                      <a:pt x="78" y="23"/>
                      <a:pt x="71" y="19"/>
                      <a:pt x="59" y="15"/>
                    </a:cubicBezTo>
                    <a:cubicBezTo>
                      <a:pt x="46" y="10"/>
                      <a:pt x="27" y="4"/>
                      <a:pt x="3" y="2"/>
                    </a:cubicBezTo>
                    <a:cubicBezTo>
                      <a:pt x="2" y="7"/>
                      <a:pt x="2" y="7"/>
                      <a:pt x="2" y="7"/>
                    </a:cubicBezTo>
                    <a:cubicBezTo>
                      <a:pt x="2" y="7"/>
                      <a:pt x="3" y="7"/>
                      <a:pt x="4" y="7"/>
                    </a:cubicBezTo>
                    <a:cubicBezTo>
                      <a:pt x="15" y="7"/>
                      <a:pt x="48" y="9"/>
                      <a:pt x="79" y="2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52" name="Freeform 6727">
                <a:extLst>
                  <a:ext uri="{FF2B5EF4-FFF2-40B4-BE49-F238E27FC236}">
                    <a16:creationId xmlns:a16="http://schemas.microsoft.com/office/drawing/2014/main" id="{9B4CF08E-EBBC-47C3-9CCC-C667F97002D2}"/>
                  </a:ext>
                </a:extLst>
              </p:cNvPr>
              <p:cNvSpPr>
                <a:spLocks noEditPoints="1"/>
              </p:cNvSpPr>
              <p:nvPr/>
            </p:nvSpPr>
            <p:spPr bwMode="auto">
              <a:xfrm>
                <a:off x="6484938" y="3181350"/>
                <a:ext cx="85725" cy="23813"/>
              </a:xfrm>
              <a:custGeom>
                <a:avLst/>
                <a:gdLst>
                  <a:gd name="T0" fmla="*/ 65 w 72"/>
                  <a:gd name="T1" fmla="*/ 17 h 20"/>
                  <a:gd name="T2" fmla="*/ 65 w 72"/>
                  <a:gd name="T3" fmla="*/ 17 h 20"/>
                  <a:gd name="T4" fmla="*/ 72 w 72"/>
                  <a:gd name="T5" fmla="*/ 20 h 20"/>
                  <a:gd name="T6" fmla="*/ 72 w 72"/>
                  <a:gd name="T7" fmla="*/ 20 h 20"/>
                  <a:gd name="T8" fmla="*/ 65 w 72"/>
                  <a:gd name="T9" fmla="*/ 17 h 20"/>
                  <a:gd name="T10" fmla="*/ 44 w 72"/>
                  <a:gd name="T11" fmla="*/ 9 h 20"/>
                  <a:gd name="T12" fmla="*/ 42 w 72"/>
                  <a:gd name="T13" fmla="*/ 9 h 20"/>
                  <a:gd name="T14" fmla="*/ 56 w 72"/>
                  <a:gd name="T15" fmla="*/ 13 h 20"/>
                  <a:gd name="T16" fmla="*/ 56 w 72"/>
                  <a:gd name="T17" fmla="*/ 13 h 20"/>
                  <a:gd name="T18" fmla="*/ 55 w 72"/>
                  <a:gd name="T19" fmla="*/ 13 h 20"/>
                  <a:gd name="T20" fmla="*/ 44 w 72"/>
                  <a:gd name="T21" fmla="*/ 9 h 20"/>
                  <a:gd name="T22" fmla="*/ 1 w 72"/>
                  <a:gd name="T23" fmla="*/ 0 h 20"/>
                  <a:gd name="T24" fmla="*/ 0 w 72"/>
                  <a:gd name="T25" fmla="*/ 2 h 20"/>
                  <a:gd name="T26" fmla="*/ 3 w 72"/>
                  <a:gd name="T27" fmla="*/ 3 h 20"/>
                  <a:gd name="T28" fmla="*/ 1 w 72"/>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20">
                    <a:moveTo>
                      <a:pt x="65" y="17"/>
                    </a:moveTo>
                    <a:cubicBezTo>
                      <a:pt x="65" y="17"/>
                      <a:pt x="65" y="17"/>
                      <a:pt x="65" y="17"/>
                    </a:cubicBezTo>
                    <a:cubicBezTo>
                      <a:pt x="68" y="18"/>
                      <a:pt x="70" y="19"/>
                      <a:pt x="72" y="20"/>
                    </a:cubicBezTo>
                    <a:cubicBezTo>
                      <a:pt x="72" y="20"/>
                      <a:pt x="72" y="20"/>
                      <a:pt x="72" y="20"/>
                    </a:cubicBezTo>
                    <a:cubicBezTo>
                      <a:pt x="70" y="19"/>
                      <a:pt x="68" y="18"/>
                      <a:pt x="65" y="17"/>
                    </a:cubicBezTo>
                    <a:close/>
                    <a:moveTo>
                      <a:pt x="44" y="9"/>
                    </a:moveTo>
                    <a:cubicBezTo>
                      <a:pt x="43" y="9"/>
                      <a:pt x="43" y="9"/>
                      <a:pt x="42" y="9"/>
                    </a:cubicBezTo>
                    <a:cubicBezTo>
                      <a:pt x="47" y="10"/>
                      <a:pt x="52" y="12"/>
                      <a:pt x="56" y="13"/>
                    </a:cubicBezTo>
                    <a:cubicBezTo>
                      <a:pt x="56" y="13"/>
                      <a:pt x="56" y="13"/>
                      <a:pt x="56" y="13"/>
                    </a:cubicBezTo>
                    <a:cubicBezTo>
                      <a:pt x="55" y="13"/>
                      <a:pt x="55" y="13"/>
                      <a:pt x="55" y="13"/>
                    </a:cubicBezTo>
                    <a:cubicBezTo>
                      <a:pt x="52" y="11"/>
                      <a:pt x="48" y="10"/>
                      <a:pt x="44" y="9"/>
                    </a:cubicBezTo>
                    <a:close/>
                    <a:moveTo>
                      <a:pt x="1" y="0"/>
                    </a:moveTo>
                    <a:cubicBezTo>
                      <a:pt x="1" y="1"/>
                      <a:pt x="0" y="2"/>
                      <a:pt x="0" y="2"/>
                    </a:cubicBezTo>
                    <a:cubicBezTo>
                      <a:pt x="1" y="2"/>
                      <a:pt x="2" y="3"/>
                      <a:pt x="3" y="3"/>
                    </a:cubicBezTo>
                    <a:cubicBezTo>
                      <a:pt x="2" y="2"/>
                      <a:pt x="1" y="1"/>
                      <a:pt x="1"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53" name="Freeform 6728">
                <a:extLst>
                  <a:ext uri="{FF2B5EF4-FFF2-40B4-BE49-F238E27FC236}">
                    <a16:creationId xmlns:a16="http://schemas.microsoft.com/office/drawing/2014/main" id="{02BA4D1F-9D08-4535-8F3B-FFFC5698493E}"/>
                  </a:ext>
                </a:extLst>
              </p:cNvPr>
              <p:cNvSpPr>
                <a:spLocks noEditPoints="1"/>
              </p:cNvSpPr>
              <p:nvPr/>
            </p:nvSpPr>
            <p:spPr bwMode="auto">
              <a:xfrm>
                <a:off x="6486526" y="3181350"/>
                <a:ext cx="85725" cy="23813"/>
              </a:xfrm>
              <a:custGeom>
                <a:avLst/>
                <a:gdLst>
                  <a:gd name="T0" fmla="*/ 64 w 72"/>
                  <a:gd name="T1" fmla="*/ 16 h 20"/>
                  <a:gd name="T2" fmla="*/ 64 w 72"/>
                  <a:gd name="T3" fmla="*/ 17 h 20"/>
                  <a:gd name="T4" fmla="*/ 71 w 72"/>
                  <a:gd name="T5" fmla="*/ 20 h 20"/>
                  <a:gd name="T6" fmla="*/ 72 w 72"/>
                  <a:gd name="T7" fmla="*/ 19 h 20"/>
                  <a:gd name="T8" fmla="*/ 64 w 72"/>
                  <a:gd name="T9" fmla="*/ 16 h 20"/>
                  <a:gd name="T10" fmla="*/ 43 w 72"/>
                  <a:gd name="T11" fmla="*/ 8 h 20"/>
                  <a:gd name="T12" fmla="*/ 43 w 72"/>
                  <a:gd name="T13" fmla="*/ 9 h 20"/>
                  <a:gd name="T14" fmla="*/ 54 w 72"/>
                  <a:gd name="T15" fmla="*/ 13 h 20"/>
                  <a:gd name="T16" fmla="*/ 55 w 72"/>
                  <a:gd name="T17" fmla="*/ 13 h 20"/>
                  <a:gd name="T18" fmla="*/ 56 w 72"/>
                  <a:gd name="T19" fmla="*/ 13 h 20"/>
                  <a:gd name="T20" fmla="*/ 43 w 72"/>
                  <a:gd name="T21" fmla="*/ 8 h 20"/>
                  <a:gd name="T22" fmla="*/ 0 w 72"/>
                  <a:gd name="T23" fmla="*/ 0 h 20"/>
                  <a:gd name="T24" fmla="*/ 0 w 72"/>
                  <a:gd name="T2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20">
                    <a:moveTo>
                      <a:pt x="64" y="16"/>
                    </a:moveTo>
                    <a:cubicBezTo>
                      <a:pt x="64" y="17"/>
                      <a:pt x="64" y="17"/>
                      <a:pt x="64" y="17"/>
                    </a:cubicBezTo>
                    <a:cubicBezTo>
                      <a:pt x="67" y="18"/>
                      <a:pt x="69" y="19"/>
                      <a:pt x="71" y="20"/>
                    </a:cubicBezTo>
                    <a:cubicBezTo>
                      <a:pt x="72" y="19"/>
                      <a:pt x="72" y="19"/>
                      <a:pt x="72" y="19"/>
                    </a:cubicBezTo>
                    <a:cubicBezTo>
                      <a:pt x="70" y="18"/>
                      <a:pt x="67" y="17"/>
                      <a:pt x="64" y="16"/>
                    </a:cubicBezTo>
                    <a:close/>
                    <a:moveTo>
                      <a:pt x="43" y="8"/>
                    </a:moveTo>
                    <a:cubicBezTo>
                      <a:pt x="43" y="9"/>
                      <a:pt x="43" y="9"/>
                      <a:pt x="43" y="9"/>
                    </a:cubicBezTo>
                    <a:cubicBezTo>
                      <a:pt x="47" y="10"/>
                      <a:pt x="51" y="11"/>
                      <a:pt x="54" y="13"/>
                    </a:cubicBezTo>
                    <a:cubicBezTo>
                      <a:pt x="55" y="13"/>
                      <a:pt x="55" y="13"/>
                      <a:pt x="55" y="13"/>
                    </a:cubicBezTo>
                    <a:cubicBezTo>
                      <a:pt x="56" y="13"/>
                      <a:pt x="56" y="13"/>
                      <a:pt x="56" y="13"/>
                    </a:cubicBezTo>
                    <a:cubicBezTo>
                      <a:pt x="52" y="11"/>
                      <a:pt x="48" y="10"/>
                      <a:pt x="43" y="8"/>
                    </a:cubicBezTo>
                    <a:close/>
                    <a:moveTo>
                      <a:pt x="0" y="0"/>
                    </a:moveTo>
                    <a:cubicBezTo>
                      <a:pt x="0" y="0"/>
                      <a:pt x="0" y="0"/>
                      <a:pt x="0" y="0"/>
                    </a:cubicBezTo>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54" name="Freeform 6729">
                <a:extLst>
                  <a:ext uri="{FF2B5EF4-FFF2-40B4-BE49-F238E27FC236}">
                    <a16:creationId xmlns:a16="http://schemas.microsoft.com/office/drawing/2014/main" id="{C8B04251-75D1-4038-8433-9701AD8ECDFB}"/>
                  </a:ext>
                </a:extLst>
              </p:cNvPr>
              <p:cNvSpPr>
                <a:spLocks/>
              </p:cNvSpPr>
              <p:nvPr/>
            </p:nvSpPr>
            <p:spPr bwMode="auto">
              <a:xfrm>
                <a:off x="6481763" y="3155950"/>
                <a:ext cx="90488" cy="25400"/>
              </a:xfrm>
              <a:custGeom>
                <a:avLst/>
                <a:gdLst>
                  <a:gd name="T0" fmla="*/ 77 w 77"/>
                  <a:gd name="T1" fmla="*/ 19 h 22"/>
                  <a:gd name="T2" fmla="*/ 1 w 77"/>
                  <a:gd name="T3" fmla="*/ 0 h 22"/>
                  <a:gd name="T4" fmla="*/ 0 w 77"/>
                  <a:gd name="T5" fmla="*/ 5 h 22"/>
                  <a:gd name="T6" fmla="*/ 76 w 77"/>
                  <a:gd name="T7" fmla="*/ 22 h 22"/>
                  <a:gd name="T8" fmla="*/ 77 w 77"/>
                  <a:gd name="T9" fmla="*/ 19 h 22"/>
                </a:gdLst>
                <a:ahLst/>
                <a:cxnLst>
                  <a:cxn ang="0">
                    <a:pos x="T0" y="T1"/>
                  </a:cxn>
                  <a:cxn ang="0">
                    <a:pos x="T2" y="T3"/>
                  </a:cxn>
                  <a:cxn ang="0">
                    <a:pos x="T4" y="T5"/>
                  </a:cxn>
                  <a:cxn ang="0">
                    <a:pos x="T6" y="T7"/>
                  </a:cxn>
                  <a:cxn ang="0">
                    <a:pos x="T8" y="T9"/>
                  </a:cxn>
                </a:cxnLst>
                <a:rect l="0" t="0" r="r" b="b"/>
                <a:pathLst>
                  <a:path w="77" h="22">
                    <a:moveTo>
                      <a:pt x="77" y="19"/>
                    </a:moveTo>
                    <a:cubicBezTo>
                      <a:pt x="77" y="19"/>
                      <a:pt x="48" y="0"/>
                      <a:pt x="1" y="0"/>
                    </a:cubicBezTo>
                    <a:cubicBezTo>
                      <a:pt x="0" y="5"/>
                      <a:pt x="0" y="5"/>
                      <a:pt x="0" y="5"/>
                    </a:cubicBezTo>
                    <a:cubicBezTo>
                      <a:pt x="0" y="5"/>
                      <a:pt x="42" y="2"/>
                      <a:pt x="76" y="22"/>
                    </a:cubicBezTo>
                    <a:lnTo>
                      <a:pt x="77" y="19"/>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55" name="Freeform 6730">
                <a:extLst>
                  <a:ext uri="{FF2B5EF4-FFF2-40B4-BE49-F238E27FC236}">
                    <a16:creationId xmlns:a16="http://schemas.microsoft.com/office/drawing/2014/main" id="{9AE9B730-4260-4BF0-96E0-D306C211236C}"/>
                  </a:ext>
                </a:extLst>
              </p:cNvPr>
              <p:cNvSpPr>
                <a:spLocks noEditPoints="1"/>
              </p:cNvSpPr>
              <p:nvPr/>
            </p:nvSpPr>
            <p:spPr bwMode="auto">
              <a:xfrm>
                <a:off x="6480176" y="3154363"/>
                <a:ext cx="93663" cy="28575"/>
              </a:xfrm>
              <a:custGeom>
                <a:avLst/>
                <a:gdLst>
                  <a:gd name="T0" fmla="*/ 79 w 79"/>
                  <a:gd name="T1" fmla="*/ 21 h 24"/>
                  <a:gd name="T2" fmla="*/ 77 w 79"/>
                  <a:gd name="T3" fmla="*/ 24 h 24"/>
                  <a:gd name="T4" fmla="*/ 77 w 79"/>
                  <a:gd name="T5" fmla="*/ 24 h 24"/>
                  <a:gd name="T6" fmla="*/ 10 w 79"/>
                  <a:gd name="T7" fmla="*/ 6 h 24"/>
                  <a:gd name="T8" fmla="*/ 1 w 79"/>
                  <a:gd name="T9" fmla="*/ 7 h 24"/>
                  <a:gd name="T10" fmla="*/ 0 w 79"/>
                  <a:gd name="T11" fmla="*/ 7 h 24"/>
                  <a:gd name="T12" fmla="*/ 1 w 79"/>
                  <a:gd name="T13" fmla="*/ 0 h 24"/>
                  <a:gd name="T14" fmla="*/ 2 w 79"/>
                  <a:gd name="T15" fmla="*/ 0 h 24"/>
                  <a:gd name="T16" fmla="*/ 5 w 79"/>
                  <a:gd name="T17" fmla="*/ 0 h 24"/>
                  <a:gd name="T18" fmla="*/ 79 w 79"/>
                  <a:gd name="T19" fmla="*/ 20 h 24"/>
                  <a:gd name="T20" fmla="*/ 79 w 79"/>
                  <a:gd name="T21" fmla="*/ 20 h 24"/>
                  <a:gd name="T22" fmla="*/ 79 w 79"/>
                  <a:gd name="T23" fmla="*/ 21 h 24"/>
                  <a:gd name="T24" fmla="*/ 78 w 79"/>
                  <a:gd name="T25" fmla="*/ 20 h 24"/>
                  <a:gd name="T26" fmla="*/ 78 w 79"/>
                  <a:gd name="T27" fmla="*/ 21 h 24"/>
                  <a:gd name="T28" fmla="*/ 78 w 79"/>
                  <a:gd name="T29" fmla="*/ 20 h 24"/>
                  <a:gd name="T30" fmla="*/ 79 w 79"/>
                  <a:gd name="T31" fmla="*/ 21 h 24"/>
                  <a:gd name="T32" fmla="*/ 77 w 79"/>
                  <a:gd name="T33" fmla="*/ 22 h 24"/>
                  <a:gd name="T34" fmla="*/ 78 w 79"/>
                  <a:gd name="T35" fmla="*/ 21 h 24"/>
                  <a:gd name="T36" fmla="*/ 59 w 79"/>
                  <a:gd name="T37" fmla="*/ 12 h 24"/>
                  <a:gd name="T38" fmla="*/ 5 w 79"/>
                  <a:gd name="T39" fmla="*/ 1 h 24"/>
                  <a:gd name="T40" fmla="*/ 2 w 79"/>
                  <a:gd name="T41" fmla="*/ 1 h 24"/>
                  <a:gd name="T42" fmla="*/ 1 w 79"/>
                  <a:gd name="T43" fmla="*/ 5 h 24"/>
                  <a:gd name="T44" fmla="*/ 10 w 79"/>
                  <a:gd name="T45" fmla="*/ 5 h 24"/>
                  <a:gd name="T46" fmla="*/ 77 w 79"/>
                  <a:gd name="T4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24">
                    <a:moveTo>
                      <a:pt x="79" y="21"/>
                    </a:moveTo>
                    <a:cubicBezTo>
                      <a:pt x="77" y="24"/>
                      <a:pt x="77" y="24"/>
                      <a:pt x="77" y="24"/>
                    </a:cubicBezTo>
                    <a:cubicBezTo>
                      <a:pt x="77" y="24"/>
                      <a:pt x="77" y="24"/>
                      <a:pt x="77" y="24"/>
                    </a:cubicBezTo>
                    <a:cubicBezTo>
                      <a:pt x="52" y="9"/>
                      <a:pt x="24" y="7"/>
                      <a:pt x="10" y="6"/>
                    </a:cubicBezTo>
                    <a:cubicBezTo>
                      <a:pt x="4" y="6"/>
                      <a:pt x="1" y="7"/>
                      <a:pt x="1" y="7"/>
                    </a:cubicBezTo>
                    <a:cubicBezTo>
                      <a:pt x="0" y="7"/>
                      <a:pt x="0" y="7"/>
                      <a:pt x="0" y="7"/>
                    </a:cubicBezTo>
                    <a:cubicBezTo>
                      <a:pt x="1" y="0"/>
                      <a:pt x="1" y="0"/>
                      <a:pt x="1" y="0"/>
                    </a:cubicBezTo>
                    <a:cubicBezTo>
                      <a:pt x="2" y="0"/>
                      <a:pt x="2" y="0"/>
                      <a:pt x="2" y="0"/>
                    </a:cubicBezTo>
                    <a:cubicBezTo>
                      <a:pt x="3" y="0"/>
                      <a:pt x="4" y="0"/>
                      <a:pt x="5" y="0"/>
                    </a:cubicBezTo>
                    <a:cubicBezTo>
                      <a:pt x="51" y="1"/>
                      <a:pt x="79" y="20"/>
                      <a:pt x="79" y="20"/>
                    </a:cubicBezTo>
                    <a:cubicBezTo>
                      <a:pt x="79" y="20"/>
                      <a:pt x="79" y="20"/>
                      <a:pt x="79" y="20"/>
                    </a:cubicBezTo>
                    <a:cubicBezTo>
                      <a:pt x="79" y="21"/>
                      <a:pt x="79" y="21"/>
                      <a:pt x="79" y="21"/>
                    </a:cubicBezTo>
                    <a:cubicBezTo>
                      <a:pt x="78" y="20"/>
                      <a:pt x="78" y="20"/>
                      <a:pt x="78" y="20"/>
                    </a:cubicBezTo>
                    <a:cubicBezTo>
                      <a:pt x="78" y="21"/>
                      <a:pt x="78" y="21"/>
                      <a:pt x="78" y="21"/>
                    </a:cubicBezTo>
                    <a:cubicBezTo>
                      <a:pt x="78" y="20"/>
                      <a:pt x="78" y="20"/>
                      <a:pt x="78" y="20"/>
                    </a:cubicBezTo>
                    <a:lnTo>
                      <a:pt x="79" y="21"/>
                    </a:lnTo>
                    <a:close/>
                    <a:moveTo>
                      <a:pt x="77" y="22"/>
                    </a:moveTo>
                    <a:cubicBezTo>
                      <a:pt x="78" y="21"/>
                      <a:pt x="78" y="21"/>
                      <a:pt x="78" y="21"/>
                    </a:cubicBezTo>
                    <a:cubicBezTo>
                      <a:pt x="76" y="20"/>
                      <a:pt x="69" y="16"/>
                      <a:pt x="59" y="12"/>
                    </a:cubicBezTo>
                    <a:cubicBezTo>
                      <a:pt x="46" y="7"/>
                      <a:pt x="28" y="2"/>
                      <a:pt x="5" y="1"/>
                    </a:cubicBezTo>
                    <a:cubicBezTo>
                      <a:pt x="4" y="1"/>
                      <a:pt x="3" y="1"/>
                      <a:pt x="2" y="1"/>
                    </a:cubicBezTo>
                    <a:cubicBezTo>
                      <a:pt x="1" y="5"/>
                      <a:pt x="1" y="5"/>
                      <a:pt x="1" y="5"/>
                    </a:cubicBezTo>
                    <a:cubicBezTo>
                      <a:pt x="3" y="5"/>
                      <a:pt x="6" y="5"/>
                      <a:pt x="10" y="5"/>
                    </a:cubicBezTo>
                    <a:cubicBezTo>
                      <a:pt x="24" y="5"/>
                      <a:pt x="52" y="8"/>
                      <a:pt x="77" y="2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56" name="Freeform 6731">
                <a:extLst>
                  <a:ext uri="{FF2B5EF4-FFF2-40B4-BE49-F238E27FC236}">
                    <a16:creationId xmlns:a16="http://schemas.microsoft.com/office/drawing/2014/main" id="{62405A79-C850-4669-8A04-6834145B239C}"/>
                  </a:ext>
                </a:extLst>
              </p:cNvPr>
              <p:cNvSpPr>
                <a:spLocks noEditPoints="1"/>
              </p:cNvSpPr>
              <p:nvPr/>
            </p:nvSpPr>
            <p:spPr bwMode="auto">
              <a:xfrm>
                <a:off x="6510338" y="3159125"/>
                <a:ext cx="57150" cy="17463"/>
              </a:xfrm>
              <a:custGeom>
                <a:avLst/>
                <a:gdLst>
                  <a:gd name="T0" fmla="*/ 45 w 49"/>
                  <a:gd name="T1" fmla="*/ 12 h 15"/>
                  <a:gd name="T2" fmla="*/ 44 w 49"/>
                  <a:gd name="T3" fmla="*/ 13 h 15"/>
                  <a:gd name="T4" fmla="*/ 49 w 49"/>
                  <a:gd name="T5" fmla="*/ 15 h 15"/>
                  <a:gd name="T6" fmla="*/ 49 w 49"/>
                  <a:gd name="T7" fmla="*/ 15 h 15"/>
                  <a:gd name="T8" fmla="*/ 45 w 49"/>
                  <a:gd name="T9" fmla="*/ 12 h 15"/>
                  <a:gd name="T10" fmla="*/ 6 w 49"/>
                  <a:gd name="T11" fmla="*/ 0 h 15"/>
                  <a:gd name="T12" fmla="*/ 0 w 49"/>
                  <a:gd name="T13" fmla="*/ 1 h 15"/>
                  <a:gd name="T14" fmla="*/ 32 w 49"/>
                  <a:gd name="T15" fmla="*/ 8 h 15"/>
                  <a:gd name="T16" fmla="*/ 33 w 49"/>
                  <a:gd name="T17" fmla="*/ 7 h 15"/>
                  <a:gd name="T18" fmla="*/ 6 w 49"/>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15">
                    <a:moveTo>
                      <a:pt x="45" y="12"/>
                    </a:moveTo>
                    <a:cubicBezTo>
                      <a:pt x="44" y="13"/>
                      <a:pt x="44" y="13"/>
                      <a:pt x="44" y="13"/>
                    </a:cubicBezTo>
                    <a:cubicBezTo>
                      <a:pt x="46" y="14"/>
                      <a:pt x="48" y="15"/>
                      <a:pt x="49" y="15"/>
                    </a:cubicBezTo>
                    <a:cubicBezTo>
                      <a:pt x="49" y="15"/>
                      <a:pt x="49" y="15"/>
                      <a:pt x="49" y="15"/>
                    </a:cubicBezTo>
                    <a:cubicBezTo>
                      <a:pt x="48" y="14"/>
                      <a:pt x="47" y="13"/>
                      <a:pt x="45" y="12"/>
                    </a:cubicBezTo>
                    <a:close/>
                    <a:moveTo>
                      <a:pt x="6" y="0"/>
                    </a:moveTo>
                    <a:cubicBezTo>
                      <a:pt x="4" y="0"/>
                      <a:pt x="2" y="1"/>
                      <a:pt x="0" y="1"/>
                    </a:cubicBezTo>
                    <a:cubicBezTo>
                      <a:pt x="12" y="3"/>
                      <a:pt x="23" y="5"/>
                      <a:pt x="32" y="8"/>
                    </a:cubicBezTo>
                    <a:cubicBezTo>
                      <a:pt x="33" y="7"/>
                      <a:pt x="33" y="7"/>
                      <a:pt x="33" y="7"/>
                    </a:cubicBezTo>
                    <a:cubicBezTo>
                      <a:pt x="26" y="5"/>
                      <a:pt x="17" y="2"/>
                      <a:pt x="6"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57" name="Freeform 6732">
                <a:extLst>
                  <a:ext uri="{FF2B5EF4-FFF2-40B4-BE49-F238E27FC236}">
                    <a16:creationId xmlns:a16="http://schemas.microsoft.com/office/drawing/2014/main" id="{A2BEF81C-0734-4A79-A1C5-A7EDBA39D31F}"/>
                  </a:ext>
                </a:extLst>
              </p:cNvPr>
              <p:cNvSpPr>
                <a:spLocks noEditPoints="1"/>
              </p:cNvSpPr>
              <p:nvPr/>
            </p:nvSpPr>
            <p:spPr bwMode="auto">
              <a:xfrm>
                <a:off x="6516688" y="3159125"/>
                <a:ext cx="52388" cy="17463"/>
              </a:xfrm>
              <a:custGeom>
                <a:avLst/>
                <a:gdLst>
                  <a:gd name="T0" fmla="*/ 39 w 44"/>
                  <a:gd name="T1" fmla="*/ 12 h 15"/>
                  <a:gd name="T2" fmla="*/ 39 w 44"/>
                  <a:gd name="T3" fmla="*/ 12 h 15"/>
                  <a:gd name="T4" fmla="*/ 43 w 44"/>
                  <a:gd name="T5" fmla="*/ 15 h 15"/>
                  <a:gd name="T6" fmla="*/ 44 w 44"/>
                  <a:gd name="T7" fmla="*/ 14 h 15"/>
                  <a:gd name="T8" fmla="*/ 39 w 44"/>
                  <a:gd name="T9" fmla="*/ 12 h 15"/>
                  <a:gd name="T10" fmla="*/ 1 w 44"/>
                  <a:gd name="T11" fmla="*/ 0 h 15"/>
                  <a:gd name="T12" fmla="*/ 0 w 44"/>
                  <a:gd name="T13" fmla="*/ 0 h 15"/>
                  <a:gd name="T14" fmla="*/ 27 w 44"/>
                  <a:gd name="T15" fmla="*/ 7 h 15"/>
                  <a:gd name="T16" fmla="*/ 28 w 44"/>
                  <a:gd name="T17" fmla="*/ 7 h 15"/>
                  <a:gd name="T18" fmla="*/ 1 w 44"/>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15">
                    <a:moveTo>
                      <a:pt x="39" y="12"/>
                    </a:moveTo>
                    <a:cubicBezTo>
                      <a:pt x="39" y="12"/>
                      <a:pt x="39" y="12"/>
                      <a:pt x="39" y="12"/>
                    </a:cubicBezTo>
                    <a:cubicBezTo>
                      <a:pt x="41" y="13"/>
                      <a:pt x="42" y="14"/>
                      <a:pt x="43" y="15"/>
                    </a:cubicBezTo>
                    <a:cubicBezTo>
                      <a:pt x="44" y="14"/>
                      <a:pt x="44" y="14"/>
                      <a:pt x="44" y="14"/>
                    </a:cubicBezTo>
                    <a:cubicBezTo>
                      <a:pt x="42" y="14"/>
                      <a:pt x="41" y="13"/>
                      <a:pt x="39" y="12"/>
                    </a:cubicBezTo>
                    <a:close/>
                    <a:moveTo>
                      <a:pt x="1" y="0"/>
                    </a:moveTo>
                    <a:cubicBezTo>
                      <a:pt x="0" y="0"/>
                      <a:pt x="0" y="0"/>
                      <a:pt x="0" y="0"/>
                    </a:cubicBezTo>
                    <a:cubicBezTo>
                      <a:pt x="11" y="2"/>
                      <a:pt x="20" y="5"/>
                      <a:pt x="27" y="7"/>
                    </a:cubicBezTo>
                    <a:cubicBezTo>
                      <a:pt x="28" y="7"/>
                      <a:pt x="28" y="7"/>
                      <a:pt x="28" y="7"/>
                    </a:cubicBezTo>
                    <a:cubicBezTo>
                      <a:pt x="20" y="5"/>
                      <a:pt x="11" y="2"/>
                      <a:pt x="1"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58" name="Freeform 6733">
                <a:extLst>
                  <a:ext uri="{FF2B5EF4-FFF2-40B4-BE49-F238E27FC236}">
                    <a16:creationId xmlns:a16="http://schemas.microsoft.com/office/drawing/2014/main" id="{F00349E0-2794-4300-A81F-6175A7FEEB31}"/>
                  </a:ext>
                </a:extLst>
              </p:cNvPr>
              <p:cNvSpPr>
                <a:spLocks/>
              </p:cNvSpPr>
              <p:nvPr/>
            </p:nvSpPr>
            <p:spPr bwMode="auto">
              <a:xfrm>
                <a:off x="6478588" y="3124200"/>
                <a:ext cx="93663" cy="34925"/>
              </a:xfrm>
              <a:custGeom>
                <a:avLst/>
                <a:gdLst>
                  <a:gd name="T0" fmla="*/ 0 w 79"/>
                  <a:gd name="T1" fmla="*/ 6 h 30"/>
                  <a:gd name="T2" fmla="*/ 78 w 79"/>
                  <a:gd name="T3" fmla="*/ 30 h 30"/>
                  <a:gd name="T4" fmla="*/ 79 w 79"/>
                  <a:gd name="T5" fmla="*/ 27 h 30"/>
                  <a:gd name="T6" fmla="*/ 1 w 79"/>
                  <a:gd name="T7" fmla="*/ 0 h 30"/>
                  <a:gd name="T8" fmla="*/ 0 w 79"/>
                  <a:gd name="T9" fmla="*/ 6 h 30"/>
                </a:gdLst>
                <a:ahLst/>
                <a:cxnLst>
                  <a:cxn ang="0">
                    <a:pos x="T0" y="T1"/>
                  </a:cxn>
                  <a:cxn ang="0">
                    <a:pos x="T2" y="T3"/>
                  </a:cxn>
                  <a:cxn ang="0">
                    <a:pos x="T4" y="T5"/>
                  </a:cxn>
                  <a:cxn ang="0">
                    <a:pos x="T6" y="T7"/>
                  </a:cxn>
                  <a:cxn ang="0">
                    <a:pos x="T8" y="T9"/>
                  </a:cxn>
                </a:cxnLst>
                <a:rect l="0" t="0" r="r" b="b"/>
                <a:pathLst>
                  <a:path w="79" h="30">
                    <a:moveTo>
                      <a:pt x="0" y="6"/>
                    </a:moveTo>
                    <a:cubicBezTo>
                      <a:pt x="0" y="6"/>
                      <a:pt x="57" y="12"/>
                      <a:pt x="78" y="30"/>
                    </a:cubicBezTo>
                    <a:cubicBezTo>
                      <a:pt x="79" y="27"/>
                      <a:pt x="79" y="27"/>
                      <a:pt x="79" y="27"/>
                    </a:cubicBezTo>
                    <a:cubicBezTo>
                      <a:pt x="79" y="27"/>
                      <a:pt x="63" y="8"/>
                      <a:pt x="1" y="0"/>
                    </a:cubicBezTo>
                    <a:lnTo>
                      <a:pt x="0" y="6"/>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59" name="Freeform 6734">
                <a:extLst>
                  <a:ext uri="{FF2B5EF4-FFF2-40B4-BE49-F238E27FC236}">
                    <a16:creationId xmlns:a16="http://schemas.microsoft.com/office/drawing/2014/main" id="{51665E5A-FFA9-4D83-9623-17D442EA43E9}"/>
                  </a:ext>
                </a:extLst>
              </p:cNvPr>
              <p:cNvSpPr>
                <a:spLocks noEditPoints="1"/>
              </p:cNvSpPr>
              <p:nvPr/>
            </p:nvSpPr>
            <p:spPr bwMode="auto">
              <a:xfrm>
                <a:off x="6477001" y="3124200"/>
                <a:ext cx="96838" cy="36513"/>
              </a:xfrm>
              <a:custGeom>
                <a:avLst/>
                <a:gdLst>
                  <a:gd name="T0" fmla="*/ 81 w 81"/>
                  <a:gd name="T1" fmla="*/ 27 h 31"/>
                  <a:gd name="T2" fmla="*/ 79 w 81"/>
                  <a:gd name="T3" fmla="*/ 31 h 31"/>
                  <a:gd name="T4" fmla="*/ 79 w 81"/>
                  <a:gd name="T5" fmla="*/ 31 h 31"/>
                  <a:gd name="T6" fmla="*/ 32 w 81"/>
                  <a:gd name="T7" fmla="*/ 12 h 31"/>
                  <a:gd name="T8" fmla="*/ 1 w 81"/>
                  <a:gd name="T9" fmla="*/ 7 h 31"/>
                  <a:gd name="T10" fmla="*/ 0 w 81"/>
                  <a:gd name="T11" fmla="*/ 7 h 31"/>
                  <a:gd name="T12" fmla="*/ 0 w 81"/>
                  <a:gd name="T13" fmla="*/ 6 h 31"/>
                  <a:gd name="T14" fmla="*/ 1 w 81"/>
                  <a:gd name="T15" fmla="*/ 6 h 31"/>
                  <a:gd name="T16" fmla="*/ 0 w 81"/>
                  <a:gd name="T17" fmla="*/ 6 h 31"/>
                  <a:gd name="T18" fmla="*/ 2 w 81"/>
                  <a:gd name="T19" fmla="*/ 0 h 31"/>
                  <a:gd name="T20" fmla="*/ 2 w 81"/>
                  <a:gd name="T21" fmla="*/ 0 h 31"/>
                  <a:gd name="T22" fmla="*/ 81 w 81"/>
                  <a:gd name="T23" fmla="*/ 27 h 31"/>
                  <a:gd name="T24" fmla="*/ 79 w 81"/>
                  <a:gd name="T25" fmla="*/ 29 h 31"/>
                  <a:gd name="T26" fmla="*/ 80 w 81"/>
                  <a:gd name="T27" fmla="*/ 27 h 31"/>
                  <a:gd name="T28" fmla="*/ 76 w 81"/>
                  <a:gd name="T29" fmla="*/ 24 h 31"/>
                  <a:gd name="T30" fmla="*/ 2 w 81"/>
                  <a:gd name="T31" fmla="*/ 1 h 31"/>
                  <a:gd name="T32" fmla="*/ 2 w 81"/>
                  <a:gd name="T33" fmla="*/ 6 h 31"/>
                  <a:gd name="T34" fmla="*/ 79 w 81"/>
                  <a:gd name="T35"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 h="31">
                    <a:moveTo>
                      <a:pt x="81" y="27"/>
                    </a:moveTo>
                    <a:cubicBezTo>
                      <a:pt x="79" y="31"/>
                      <a:pt x="79" y="31"/>
                      <a:pt x="79" y="31"/>
                    </a:cubicBezTo>
                    <a:cubicBezTo>
                      <a:pt x="79" y="31"/>
                      <a:pt x="79" y="31"/>
                      <a:pt x="79" y="31"/>
                    </a:cubicBezTo>
                    <a:cubicBezTo>
                      <a:pt x="68" y="22"/>
                      <a:pt x="49" y="16"/>
                      <a:pt x="32" y="12"/>
                    </a:cubicBezTo>
                    <a:cubicBezTo>
                      <a:pt x="15" y="8"/>
                      <a:pt x="1" y="7"/>
                      <a:pt x="1" y="7"/>
                    </a:cubicBezTo>
                    <a:cubicBezTo>
                      <a:pt x="0" y="7"/>
                      <a:pt x="0" y="7"/>
                      <a:pt x="0" y="7"/>
                    </a:cubicBezTo>
                    <a:cubicBezTo>
                      <a:pt x="0" y="6"/>
                      <a:pt x="0" y="6"/>
                      <a:pt x="0" y="6"/>
                    </a:cubicBezTo>
                    <a:cubicBezTo>
                      <a:pt x="1" y="6"/>
                      <a:pt x="1" y="6"/>
                      <a:pt x="1" y="6"/>
                    </a:cubicBezTo>
                    <a:cubicBezTo>
                      <a:pt x="0" y="6"/>
                      <a:pt x="0" y="6"/>
                      <a:pt x="0" y="6"/>
                    </a:cubicBezTo>
                    <a:cubicBezTo>
                      <a:pt x="2" y="0"/>
                      <a:pt x="2" y="0"/>
                      <a:pt x="2" y="0"/>
                    </a:cubicBezTo>
                    <a:cubicBezTo>
                      <a:pt x="2" y="0"/>
                      <a:pt x="2" y="0"/>
                      <a:pt x="2" y="0"/>
                    </a:cubicBezTo>
                    <a:cubicBezTo>
                      <a:pt x="65" y="8"/>
                      <a:pt x="81" y="26"/>
                      <a:pt x="81" y="27"/>
                    </a:cubicBezTo>
                    <a:close/>
                    <a:moveTo>
                      <a:pt x="79" y="29"/>
                    </a:moveTo>
                    <a:cubicBezTo>
                      <a:pt x="80" y="27"/>
                      <a:pt x="80" y="27"/>
                      <a:pt x="80" y="27"/>
                    </a:cubicBezTo>
                    <a:cubicBezTo>
                      <a:pt x="79" y="27"/>
                      <a:pt x="78" y="26"/>
                      <a:pt x="76" y="24"/>
                    </a:cubicBezTo>
                    <a:cubicBezTo>
                      <a:pt x="69" y="19"/>
                      <a:pt x="49" y="7"/>
                      <a:pt x="2" y="1"/>
                    </a:cubicBezTo>
                    <a:cubicBezTo>
                      <a:pt x="2" y="6"/>
                      <a:pt x="2" y="6"/>
                      <a:pt x="2" y="6"/>
                    </a:cubicBezTo>
                    <a:cubicBezTo>
                      <a:pt x="8" y="7"/>
                      <a:pt x="58" y="12"/>
                      <a:pt x="79" y="2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60" name="Freeform 6735">
                <a:extLst>
                  <a:ext uri="{FF2B5EF4-FFF2-40B4-BE49-F238E27FC236}">
                    <a16:creationId xmlns:a16="http://schemas.microsoft.com/office/drawing/2014/main" id="{3E297395-55AB-4104-8766-F4233F1FCD1F}"/>
                  </a:ext>
                </a:extLst>
              </p:cNvPr>
              <p:cNvSpPr>
                <a:spLocks noEditPoints="1"/>
              </p:cNvSpPr>
              <p:nvPr/>
            </p:nvSpPr>
            <p:spPr bwMode="auto">
              <a:xfrm>
                <a:off x="6497638" y="3128963"/>
                <a:ext cx="69850" cy="23813"/>
              </a:xfrm>
              <a:custGeom>
                <a:avLst/>
                <a:gdLst>
                  <a:gd name="T0" fmla="*/ 48 w 58"/>
                  <a:gd name="T1" fmla="*/ 13 h 19"/>
                  <a:gd name="T2" fmla="*/ 47 w 58"/>
                  <a:gd name="T3" fmla="*/ 14 h 19"/>
                  <a:gd name="T4" fmla="*/ 57 w 58"/>
                  <a:gd name="T5" fmla="*/ 19 h 19"/>
                  <a:gd name="T6" fmla="*/ 58 w 58"/>
                  <a:gd name="T7" fmla="*/ 18 h 19"/>
                  <a:gd name="T8" fmla="*/ 48 w 58"/>
                  <a:gd name="T9" fmla="*/ 13 h 19"/>
                  <a:gd name="T10" fmla="*/ 8 w 58"/>
                  <a:gd name="T11" fmla="*/ 0 h 19"/>
                  <a:gd name="T12" fmla="*/ 0 w 58"/>
                  <a:gd name="T13" fmla="*/ 1 h 19"/>
                  <a:gd name="T14" fmla="*/ 33 w 58"/>
                  <a:gd name="T15" fmla="*/ 9 h 19"/>
                  <a:gd name="T16" fmla="*/ 35 w 58"/>
                  <a:gd name="T17" fmla="*/ 7 h 19"/>
                  <a:gd name="T18" fmla="*/ 8 w 58"/>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19">
                    <a:moveTo>
                      <a:pt x="48" y="13"/>
                    </a:moveTo>
                    <a:cubicBezTo>
                      <a:pt x="48" y="13"/>
                      <a:pt x="47" y="13"/>
                      <a:pt x="47" y="14"/>
                    </a:cubicBezTo>
                    <a:cubicBezTo>
                      <a:pt x="51" y="16"/>
                      <a:pt x="55" y="18"/>
                      <a:pt x="57" y="19"/>
                    </a:cubicBezTo>
                    <a:cubicBezTo>
                      <a:pt x="58" y="18"/>
                      <a:pt x="58" y="18"/>
                      <a:pt x="58" y="18"/>
                    </a:cubicBezTo>
                    <a:cubicBezTo>
                      <a:pt x="56" y="17"/>
                      <a:pt x="52" y="15"/>
                      <a:pt x="48" y="13"/>
                    </a:cubicBezTo>
                    <a:close/>
                    <a:moveTo>
                      <a:pt x="8" y="0"/>
                    </a:moveTo>
                    <a:cubicBezTo>
                      <a:pt x="6" y="0"/>
                      <a:pt x="3" y="1"/>
                      <a:pt x="0" y="1"/>
                    </a:cubicBezTo>
                    <a:cubicBezTo>
                      <a:pt x="13" y="3"/>
                      <a:pt x="24" y="6"/>
                      <a:pt x="33" y="9"/>
                    </a:cubicBezTo>
                    <a:cubicBezTo>
                      <a:pt x="34" y="8"/>
                      <a:pt x="35" y="8"/>
                      <a:pt x="35" y="7"/>
                    </a:cubicBezTo>
                    <a:cubicBezTo>
                      <a:pt x="28" y="5"/>
                      <a:pt x="19" y="2"/>
                      <a:pt x="8"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61" name="Freeform 6736">
                <a:extLst>
                  <a:ext uri="{FF2B5EF4-FFF2-40B4-BE49-F238E27FC236}">
                    <a16:creationId xmlns:a16="http://schemas.microsoft.com/office/drawing/2014/main" id="{9942ECA4-CFA6-4BAB-A7D1-2979197A4454}"/>
                  </a:ext>
                </a:extLst>
              </p:cNvPr>
              <p:cNvSpPr>
                <a:spLocks noEditPoints="1"/>
              </p:cNvSpPr>
              <p:nvPr/>
            </p:nvSpPr>
            <p:spPr bwMode="auto">
              <a:xfrm>
                <a:off x="6507163" y="3128963"/>
                <a:ext cx="60325" cy="22225"/>
              </a:xfrm>
              <a:custGeom>
                <a:avLst/>
                <a:gdLst>
                  <a:gd name="T0" fmla="*/ 41 w 50"/>
                  <a:gd name="T1" fmla="*/ 12 h 18"/>
                  <a:gd name="T2" fmla="*/ 40 w 50"/>
                  <a:gd name="T3" fmla="*/ 13 h 18"/>
                  <a:gd name="T4" fmla="*/ 50 w 50"/>
                  <a:gd name="T5" fmla="*/ 18 h 18"/>
                  <a:gd name="T6" fmla="*/ 50 w 50"/>
                  <a:gd name="T7" fmla="*/ 18 h 18"/>
                  <a:gd name="T8" fmla="*/ 41 w 50"/>
                  <a:gd name="T9" fmla="*/ 12 h 18"/>
                  <a:gd name="T10" fmla="*/ 1 w 50"/>
                  <a:gd name="T11" fmla="*/ 0 h 18"/>
                  <a:gd name="T12" fmla="*/ 0 w 50"/>
                  <a:gd name="T13" fmla="*/ 0 h 18"/>
                  <a:gd name="T14" fmla="*/ 27 w 50"/>
                  <a:gd name="T15" fmla="*/ 7 h 18"/>
                  <a:gd name="T16" fmla="*/ 28 w 50"/>
                  <a:gd name="T17" fmla="*/ 7 h 18"/>
                  <a:gd name="T18" fmla="*/ 1 w 50"/>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18">
                    <a:moveTo>
                      <a:pt x="41" y="12"/>
                    </a:moveTo>
                    <a:cubicBezTo>
                      <a:pt x="40" y="13"/>
                      <a:pt x="40" y="13"/>
                      <a:pt x="40" y="13"/>
                    </a:cubicBezTo>
                    <a:cubicBezTo>
                      <a:pt x="44" y="15"/>
                      <a:pt x="48" y="17"/>
                      <a:pt x="50" y="18"/>
                    </a:cubicBezTo>
                    <a:cubicBezTo>
                      <a:pt x="50" y="18"/>
                      <a:pt x="50" y="18"/>
                      <a:pt x="50" y="18"/>
                    </a:cubicBezTo>
                    <a:cubicBezTo>
                      <a:pt x="48" y="16"/>
                      <a:pt x="45" y="14"/>
                      <a:pt x="41" y="12"/>
                    </a:cubicBezTo>
                    <a:close/>
                    <a:moveTo>
                      <a:pt x="1" y="0"/>
                    </a:moveTo>
                    <a:cubicBezTo>
                      <a:pt x="0" y="0"/>
                      <a:pt x="0" y="0"/>
                      <a:pt x="0" y="0"/>
                    </a:cubicBezTo>
                    <a:cubicBezTo>
                      <a:pt x="11" y="2"/>
                      <a:pt x="20" y="5"/>
                      <a:pt x="27" y="7"/>
                    </a:cubicBezTo>
                    <a:cubicBezTo>
                      <a:pt x="28" y="7"/>
                      <a:pt x="28" y="7"/>
                      <a:pt x="28" y="7"/>
                    </a:cubicBezTo>
                    <a:cubicBezTo>
                      <a:pt x="21" y="5"/>
                      <a:pt x="12" y="2"/>
                      <a:pt x="1"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62" name="Freeform 6737">
                <a:extLst>
                  <a:ext uri="{FF2B5EF4-FFF2-40B4-BE49-F238E27FC236}">
                    <a16:creationId xmlns:a16="http://schemas.microsoft.com/office/drawing/2014/main" id="{2A557F8C-ACAB-4ECB-B856-ACE4E8D491D5}"/>
                  </a:ext>
                </a:extLst>
              </p:cNvPr>
              <p:cNvSpPr>
                <a:spLocks/>
              </p:cNvSpPr>
              <p:nvPr/>
            </p:nvSpPr>
            <p:spPr bwMode="auto">
              <a:xfrm>
                <a:off x="6477001" y="3095625"/>
                <a:ext cx="88900" cy="30163"/>
              </a:xfrm>
              <a:custGeom>
                <a:avLst/>
                <a:gdLst>
                  <a:gd name="T0" fmla="*/ 0 w 74"/>
                  <a:gd name="T1" fmla="*/ 7 h 26"/>
                  <a:gd name="T2" fmla="*/ 73 w 74"/>
                  <a:gd name="T3" fmla="*/ 26 h 26"/>
                  <a:gd name="T4" fmla="*/ 74 w 74"/>
                  <a:gd name="T5" fmla="*/ 23 h 26"/>
                  <a:gd name="T6" fmla="*/ 1 w 74"/>
                  <a:gd name="T7" fmla="*/ 0 h 26"/>
                  <a:gd name="T8" fmla="*/ 0 w 74"/>
                  <a:gd name="T9" fmla="*/ 7 h 26"/>
                </a:gdLst>
                <a:ahLst/>
                <a:cxnLst>
                  <a:cxn ang="0">
                    <a:pos x="T0" y="T1"/>
                  </a:cxn>
                  <a:cxn ang="0">
                    <a:pos x="T2" y="T3"/>
                  </a:cxn>
                  <a:cxn ang="0">
                    <a:pos x="T4" y="T5"/>
                  </a:cxn>
                  <a:cxn ang="0">
                    <a:pos x="T6" y="T7"/>
                  </a:cxn>
                  <a:cxn ang="0">
                    <a:pos x="T8" y="T9"/>
                  </a:cxn>
                </a:cxnLst>
                <a:rect l="0" t="0" r="r" b="b"/>
                <a:pathLst>
                  <a:path w="74" h="26">
                    <a:moveTo>
                      <a:pt x="0" y="7"/>
                    </a:moveTo>
                    <a:cubicBezTo>
                      <a:pt x="0" y="7"/>
                      <a:pt x="36" y="6"/>
                      <a:pt x="73" y="26"/>
                    </a:cubicBezTo>
                    <a:cubicBezTo>
                      <a:pt x="74" y="23"/>
                      <a:pt x="74" y="23"/>
                      <a:pt x="74" y="23"/>
                    </a:cubicBezTo>
                    <a:cubicBezTo>
                      <a:pt x="74" y="23"/>
                      <a:pt x="51" y="7"/>
                      <a:pt x="1" y="0"/>
                    </a:cubicBezTo>
                    <a:lnTo>
                      <a:pt x="0" y="7"/>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63" name="Freeform 6738">
                <a:extLst>
                  <a:ext uri="{FF2B5EF4-FFF2-40B4-BE49-F238E27FC236}">
                    <a16:creationId xmlns:a16="http://schemas.microsoft.com/office/drawing/2014/main" id="{8B27E810-37A8-4A5B-ACF4-A9C66A42EF8D}"/>
                  </a:ext>
                </a:extLst>
              </p:cNvPr>
              <p:cNvSpPr>
                <a:spLocks noEditPoints="1"/>
              </p:cNvSpPr>
              <p:nvPr/>
            </p:nvSpPr>
            <p:spPr bwMode="auto">
              <a:xfrm>
                <a:off x="6477001" y="3095625"/>
                <a:ext cx="88900" cy="31750"/>
              </a:xfrm>
              <a:custGeom>
                <a:avLst/>
                <a:gdLst>
                  <a:gd name="T0" fmla="*/ 75 w 75"/>
                  <a:gd name="T1" fmla="*/ 23 h 27"/>
                  <a:gd name="T2" fmla="*/ 74 w 75"/>
                  <a:gd name="T3" fmla="*/ 27 h 27"/>
                  <a:gd name="T4" fmla="*/ 73 w 75"/>
                  <a:gd name="T5" fmla="*/ 27 h 27"/>
                  <a:gd name="T6" fmla="*/ 2 w 75"/>
                  <a:gd name="T7" fmla="*/ 7 h 27"/>
                  <a:gd name="T8" fmla="*/ 1 w 75"/>
                  <a:gd name="T9" fmla="*/ 7 h 27"/>
                  <a:gd name="T10" fmla="*/ 0 w 75"/>
                  <a:gd name="T11" fmla="*/ 7 h 27"/>
                  <a:gd name="T12" fmla="*/ 0 w 75"/>
                  <a:gd name="T13" fmla="*/ 6 h 27"/>
                  <a:gd name="T14" fmla="*/ 1 w 75"/>
                  <a:gd name="T15" fmla="*/ 7 h 27"/>
                  <a:gd name="T16" fmla="*/ 1 w 75"/>
                  <a:gd name="T17" fmla="*/ 6 h 27"/>
                  <a:gd name="T18" fmla="*/ 1 w 75"/>
                  <a:gd name="T19" fmla="*/ 7 h 27"/>
                  <a:gd name="T20" fmla="*/ 0 w 75"/>
                  <a:gd name="T21" fmla="*/ 6 h 27"/>
                  <a:gd name="T22" fmla="*/ 2 w 75"/>
                  <a:gd name="T23" fmla="*/ 0 h 27"/>
                  <a:gd name="T24" fmla="*/ 3 w 75"/>
                  <a:gd name="T25" fmla="*/ 0 h 27"/>
                  <a:gd name="T26" fmla="*/ 75 w 75"/>
                  <a:gd name="T27" fmla="*/ 23 h 27"/>
                  <a:gd name="T28" fmla="*/ 73 w 75"/>
                  <a:gd name="T29" fmla="*/ 25 h 27"/>
                  <a:gd name="T30" fmla="*/ 74 w 75"/>
                  <a:gd name="T31" fmla="*/ 23 h 27"/>
                  <a:gd name="T32" fmla="*/ 57 w 75"/>
                  <a:gd name="T33" fmla="*/ 15 h 27"/>
                  <a:gd name="T34" fmla="*/ 3 w 75"/>
                  <a:gd name="T35" fmla="*/ 1 h 27"/>
                  <a:gd name="T36" fmla="*/ 1 w 75"/>
                  <a:gd name="T37" fmla="*/ 6 h 27"/>
                  <a:gd name="T38" fmla="*/ 2 w 75"/>
                  <a:gd name="T39" fmla="*/ 6 h 27"/>
                  <a:gd name="T40" fmla="*/ 73 w 75"/>
                  <a:gd name="T41"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27">
                    <a:moveTo>
                      <a:pt x="75" y="23"/>
                    </a:moveTo>
                    <a:cubicBezTo>
                      <a:pt x="74" y="27"/>
                      <a:pt x="74" y="27"/>
                      <a:pt x="74" y="27"/>
                    </a:cubicBezTo>
                    <a:cubicBezTo>
                      <a:pt x="73" y="27"/>
                      <a:pt x="73" y="27"/>
                      <a:pt x="73" y="27"/>
                    </a:cubicBezTo>
                    <a:cubicBezTo>
                      <a:pt x="41" y="9"/>
                      <a:pt x="8" y="7"/>
                      <a:pt x="2" y="7"/>
                    </a:cubicBezTo>
                    <a:cubicBezTo>
                      <a:pt x="1" y="7"/>
                      <a:pt x="1" y="7"/>
                      <a:pt x="1" y="7"/>
                    </a:cubicBezTo>
                    <a:cubicBezTo>
                      <a:pt x="0" y="7"/>
                      <a:pt x="0" y="7"/>
                      <a:pt x="0" y="7"/>
                    </a:cubicBezTo>
                    <a:cubicBezTo>
                      <a:pt x="0" y="6"/>
                      <a:pt x="0" y="6"/>
                      <a:pt x="0" y="6"/>
                    </a:cubicBezTo>
                    <a:cubicBezTo>
                      <a:pt x="1" y="7"/>
                      <a:pt x="1" y="7"/>
                      <a:pt x="1" y="7"/>
                    </a:cubicBezTo>
                    <a:cubicBezTo>
                      <a:pt x="1" y="6"/>
                      <a:pt x="1" y="6"/>
                      <a:pt x="1" y="6"/>
                    </a:cubicBezTo>
                    <a:cubicBezTo>
                      <a:pt x="1" y="7"/>
                      <a:pt x="1" y="7"/>
                      <a:pt x="1" y="7"/>
                    </a:cubicBezTo>
                    <a:cubicBezTo>
                      <a:pt x="0" y="6"/>
                      <a:pt x="0" y="6"/>
                      <a:pt x="0" y="6"/>
                    </a:cubicBezTo>
                    <a:cubicBezTo>
                      <a:pt x="2" y="0"/>
                      <a:pt x="2" y="0"/>
                      <a:pt x="2" y="0"/>
                    </a:cubicBezTo>
                    <a:cubicBezTo>
                      <a:pt x="3" y="0"/>
                      <a:pt x="3" y="0"/>
                      <a:pt x="3" y="0"/>
                    </a:cubicBezTo>
                    <a:cubicBezTo>
                      <a:pt x="52" y="6"/>
                      <a:pt x="75" y="23"/>
                      <a:pt x="75" y="23"/>
                    </a:cubicBezTo>
                    <a:close/>
                    <a:moveTo>
                      <a:pt x="73" y="25"/>
                    </a:moveTo>
                    <a:cubicBezTo>
                      <a:pt x="74" y="23"/>
                      <a:pt x="74" y="23"/>
                      <a:pt x="74" y="23"/>
                    </a:cubicBezTo>
                    <a:cubicBezTo>
                      <a:pt x="72" y="23"/>
                      <a:pt x="67" y="19"/>
                      <a:pt x="57" y="15"/>
                    </a:cubicBezTo>
                    <a:cubicBezTo>
                      <a:pt x="45" y="10"/>
                      <a:pt x="27" y="4"/>
                      <a:pt x="3" y="1"/>
                    </a:cubicBezTo>
                    <a:cubicBezTo>
                      <a:pt x="1" y="6"/>
                      <a:pt x="1" y="6"/>
                      <a:pt x="1" y="6"/>
                    </a:cubicBezTo>
                    <a:cubicBezTo>
                      <a:pt x="2" y="6"/>
                      <a:pt x="2" y="6"/>
                      <a:pt x="2" y="6"/>
                    </a:cubicBezTo>
                    <a:cubicBezTo>
                      <a:pt x="8" y="6"/>
                      <a:pt x="41" y="8"/>
                      <a:pt x="73" y="2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64" name="Freeform 6739">
                <a:extLst>
                  <a:ext uri="{FF2B5EF4-FFF2-40B4-BE49-F238E27FC236}">
                    <a16:creationId xmlns:a16="http://schemas.microsoft.com/office/drawing/2014/main" id="{5610805B-AE8E-41CF-A40E-20AE7D666821}"/>
                  </a:ext>
                </a:extLst>
              </p:cNvPr>
              <p:cNvSpPr>
                <a:spLocks noEditPoints="1"/>
              </p:cNvSpPr>
              <p:nvPr/>
            </p:nvSpPr>
            <p:spPr bwMode="auto">
              <a:xfrm>
                <a:off x="6505576" y="3101975"/>
                <a:ext cx="53975" cy="19050"/>
              </a:xfrm>
              <a:custGeom>
                <a:avLst/>
                <a:gdLst>
                  <a:gd name="T0" fmla="*/ 35 w 45"/>
                  <a:gd name="T1" fmla="*/ 10 h 16"/>
                  <a:gd name="T2" fmla="*/ 34 w 45"/>
                  <a:gd name="T3" fmla="*/ 12 h 16"/>
                  <a:gd name="T4" fmla="*/ 44 w 45"/>
                  <a:gd name="T5" fmla="*/ 16 h 16"/>
                  <a:gd name="T6" fmla="*/ 45 w 45"/>
                  <a:gd name="T7" fmla="*/ 15 h 16"/>
                  <a:gd name="T8" fmla="*/ 35 w 45"/>
                  <a:gd name="T9" fmla="*/ 10 h 16"/>
                  <a:gd name="T10" fmla="*/ 5 w 45"/>
                  <a:gd name="T11" fmla="*/ 0 h 16"/>
                  <a:gd name="T12" fmla="*/ 0 w 45"/>
                  <a:gd name="T13" fmla="*/ 1 h 16"/>
                  <a:gd name="T14" fmla="*/ 20 w 45"/>
                  <a:gd name="T15" fmla="*/ 6 h 16"/>
                  <a:gd name="T16" fmla="*/ 22 w 45"/>
                  <a:gd name="T17" fmla="*/ 5 h 16"/>
                  <a:gd name="T18" fmla="*/ 5 w 45"/>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16">
                    <a:moveTo>
                      <a:pt x="35" y="10"/>
                    </a:moveTo>
                    <a:cubicBezTo>
                      <a:pt x="35" y="11"/>
                      <a:pt x="34" y="11"/>
                      <a:pt x="34" y="12"/>
                    </a:cubicBezTo>
                    <a:cubicBezTo>
                      <a:pt x="38" y="13"/>
                      <a:pt x="42" y="15"/>
                      <a:pt x="44" y="16"/>
                    </a:cubicBezTo>
                    <a:cubicBezTo>
                      <a:pt x="45" y="15"/>
                      <a:pt x="45" y="15"/>
                      <a:pt x="45" y="15"/>
                    </a:cubicBezTo>
                    <a:cubicBezTo>
                      <a:pt x="43" y="14"/>
                      <a:pt x="40" y="12"/>
                      <a:pt x="35" y="10"/>
                    </a:cubicBezTo>
                    <a:close/>
                    <a:moveTo>
                      <a:pt x="5" y="0"/>
                    </a:moveTo>
                    <a:cubicBezTo>
                      <a:pt x="3" y="1"/>
                      <a:pt x="1" y="1"/>
                      <a:pt x="0" y="1"/>
                    </a:cubicBezTo>
                    <a:cubicBezTo>
                      <a:pt x="7" y="3"/>
                      <a:pt x="14" y="5"/>
                      <a:pt x="20" y="6"/>
                    </a:cubicBezTo>
                    <a:cubicBezTo>
                      <a:pt x="21" y="6"/>
                      <a:pt x="21" y="6"/>
                      <a:pt x="22" y="5"/>
                    </a:cubicBezTo>
                    <a:cubicBezTo>
                      <a:pt x="17" y="4"/>
                      <a:pt x="11" y="2"/>
                      <a:pt x="5"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65" name="Freeform 6740">
                <a:extLst>
                  <a:ext uri="{FF2B5EF4-FFF2-40B4-BE49-F238E27FC236}">
                    <a16:creationId xmlns:a16="http://schemas.microsoft.com/office/drawing/2014/main" id="{54122721-FA3A-4D7C-8A52-6AE4DECE979F}"/>
                  </a:ext>
                </a:extLst>
              </p:cNvPr>
              <p:cNvSpPr>
                <a:spLocks noEditPoints="1"/>
              </p:cNvSpPr>
              <p:nvPr/>
            </p:nvSpPr>
            <p:spPr bwMode="auto">
              <a:xfrm>
                <a:off x="6511926" y="3101975"/>
                <a:ext cx="47625" cy="17463"/>
              </a:xfrm>
              <a:custGeom>
                <a:avLst/>
                <a:gdLst>
                  <a:gd name="T0" fmla="*/ 31 w 40"/>
                  <a:gd name="T1" fmla="*/ 10 h 15"/>
                  <a:gd name="T2" fmla="*/ 30 w 40"/>
                  <a:gd name="T3" fmla="*/ 10 h 15"/>
                  <a:gd name="T4" fmla="*/ 40 w 40"/>
                  <a:gd name="T5" fmla="*/ 15 h 15"/>
                  <a:gd name="T6" fmla="*/ 40 w 40"/>
                  <a:gd name="T7" fmla="*/ 15 h 15"/>
                  <a:gd name="T8" fmla="*/ 31 w 40"/>
                  <a:gd name="T9" fmla="*/ 10 h 15"/>
                  <a:gd name="T10" fmla="*/ 0 w 40"/>
                  <a:gd name="T11" fmla="*/ 0 h 15"/>
                  <a:gd name="T12" fmla="*/ 0 w 40"/>
                  <a:gd name="T13" fmla="*/ 0 h 15"/>
                  <a:gd name="T14" fmla="*/ 17 w 40"/>
                  <a:gd name="T15" fmla="*/ 5 h 15"/>
                  <a:gd name="T16" fmla="*/ 18 w 40"/>
                  <a:gd name="T17" fmla="*/ 5 h 15"/>
                  <a:gd name="T18" fmla="*/ 0 w 4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15">
                    <a:moveTo>
                      <a:pt x="31" y="10"/>
                    </a:moveTo>
                    <a:cubicBezTo>
                      <a:pt x="30" y="10"/>
                      <a:pt x="30" y="10"/>
                      <a:pt x="30" y="10"/>
                    </a:cubicBezTo>
                    <a:cubicBezTo>
                      <a:pt x="35" y="12"/>
                      <a:pt x="38" y="14"/>
                      <a:pt x="40" y="15"/>
                    </a:cubicBezTo>
                    <a:cubicBezTo>
                      <a:pt x="40" y="15"/>
                      <a:pt x="40" y="15"/>
                      <a:pt x="40" y="15"/>
                    </a:cubicBezTo>
                    <a:cubicBezTo>
                      <a:pt x="38" y="13"/>
                      <a:pt x="35" y="12"/>
                      <a:pt x="31" y="10"/>
                    </a:cubicBezTo>
                    <a:close/>
                    <a:moveTo>
                      <a:pt x="0" y="0"/>
                    </a:moveTo>
                    <a:cubicBezTo>
                      <a:pt x="0" y="0"/>
                      <a:pt x="0" y="0"/>
                      <a:pt x="0" y="0"/>
                    </a:cubicBezTo>
                    <a:cubicBezTo>
                      <a:pt x="6" y="2"/>
                      <a:pt x="12" y="4"/>
                      <a:pt x="17" y="5"/>
                    </a:cubicBezTo>
                    <a:cubicBezTo>
                      <a:pt x="18" y="5"/>
                      <a:pt x="18" y="5"/>
                      <a:pt x="18" y="5"/>
                    </a:cubicBezTo>
                    <a:cubicBezTo>
                      <a:pt x="13" y="3"/>
                      <a:pt x="7" y="2"/>
                      <a:pt x="0"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66" name="Freeform 6741">
                <a:extLst>
                  <a:ext uri="{FF2B5EF4-FFF2-40B4-BE49-F238E27FC236}">
                    <a16:creationId xmlns:a16="http://schemas.microsoft.com/office/drawing/2014/main" id="{2D415AC4-AD62-4B33-B28B-E92F16BD4E38}"/>
                  </a:ext>
                </a:extLst>
              </p:cNvPr>
              <p:cNvSpPr>
                <a:spLocks/>
              </p:cNvSpPr>
              <p:nvPr/>
            </p:nvSpPr>
            <p:spPr bwMode="auto">
              <a:xfrm>
                <a:off x="6478588" y="3071813"/>
                <a:ext cx="74613" cy="25400"/>
              </a:xfrm>
              <a:custGeom>
                <a:avLst/>
                <a:gdLst>
                  <a:gd name="T0" fmla="*/ 0 w 62"/>
                  <a:gd name="T1" fmla="*/ 6 h 21"/>
                  <a:gd name="T2" fmla="*/ 61 w 62"/>
                  <a:gd name="T3" fmla="*/ 21 h 21"/>
                  <a:gd name="T4" fmla="*/ 62 w 62"/>
                  <a:gd name="T5" fmla="*/ 18 h 21"/>
                  <a:gd name="T6" fmla="*/ 3 w 62"/>
                  <a:gd name="T7" fmla="*/ 1 h 21"/>
                  <a:gd name="T8" fmla="*/ 0 w 62"/>
                  <a:gd name="T9" fmla="*/ 6 h 21"/>
                </a:gdLst>
                <a:ahLst/>
                <a:cxnLst>
                  <a:cxn ang="0">
                    <a:pos x="T0" y="T1"/>
                  </a:cxn>
                  <a:cxn ang="0">
                    <a:pos x="T2" y="T3"/>
                  </a:cxn>
                  <a:cxn ang="0">
                    <a:pos x="T4" y="T5"/>
                  </a:cxn>
                  <a:cxn ang="0">
                    <a:pos x="T6" y="T7"/>
                  </a:cxn>
                  <a:cxn ang="0">
                    <a:pos x="T8" y="T9"/>
                  </a:cxn>
                </a:cxnLst>
                <a:rect l="0" t="0" r="r" b="b"/>
                <a:pathLst>
                  <a:path w="62" h="21">
                    <a:moveTo>
                      <a:pt x="0" y="6"/>
                    </a:moveTo>
                    <a:cubicBezTo>
                      <a:pt x="0" y="6"/>
                      <a:pt x="30" y="1"/>
                      <a:pt x="61" y="21"/>
                    </a:cubicBezTo>
                    <a:cubicBezTo>
                      <a:pt x="62" y="18"/>
                      <a:pt x="62" y="18"/>
                      <a:pt x="62" y="18"/>
                    </a:cubicBezTo>
                    <a:cubicBezTo>
                      <a:pt x="62" y="18"/>
                      <a:pt x="38" y="0"/>
                      <a:pt x="3" y="1"/>
                    </a:cubicBezTo>
                    <a:lnTo>
                      <a:pt x="0" y="6"/>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67" name="Freeform 6742">
                <a:extLst>
                  <a:ext uri="{FF2B5EF4-FFF2-40B4-BE49-F238E27FC236}">
                    <a16:creationId xmlns:a16="http://schemas.microsoft.com/office/drawing/2014/main" id="{C88781B1-FA8A-4F0B-BC17-2DAFD1518528}"/>
                  </a:ext>
                </a:extLst>
              </p:cNvPr>
              <p:cNvSpPr>
                <a:spLocks noEditPoints="1"/>
              </p:cNvSpPr>
              <p:nvPr/>
            </p:nvSpPr>
            <p:spPr bwMode="auto">
              <a:xfrm>
                <a:off x="6477001" y="3071813"/>
                <a:ext cx="76200" cy="26988"/>
              </a:xfrm>
              <a:custGeom>
                <a:avLst/>
                <a:gdLst>
                  <a:gd name="T0" fmla="*/ 65 w 65"/>
                  <a:gd name="T1" fmla="*/ 18 h 22"/>
                  <a:gd name="T2" fmla="*/ 63 w 65"/>
                  <a:gd name="T3" fmla="*/ 22 h 22"/>
                  <a:gd name="T4" fmla="*/ 63 w 65"/>
                  <a:gd name="T5" fmla="*/ 22 h 22"/>
                  <a:gd name="T6" fmla="*/ 12 w 65"/>
                  <a:gd name="T7" fmla="*/ 6 h 22"/>
                  <a:gd name="T8" fmla="*/ 4 w 65"/>
                  <a:gd name="T9" fmla="*/ 6 h 22"/>
                  <a:gd name="T10" fmla="*/ 2 w 65"/>
                  <a:gd name="T11" fmla="*/ 7 h 22"/>
                  <a:gd name="T12" fmla="*/ 0 w 65"/>
                  <a:gd name="T13" fmla="*/ 7 h 22"/>
                  <a:gd name="T14" fmla="*/ 1 w 65"/>
                  <a:gd name="T15" fmla="*/ 6 h 22"/>
                  <a:gd name="T16" fmla="*/ 2 w 65"/>
                  <a:gd name="T17" fmla="*/ 6 h 22"/>
                  <a:gd name="T18" fmla="*/ 2 w 65"/>
                  <a:gd name="T19" fmla="*/ 5 h 22"/>
                  <a:gd name="T20" fmla="*/ 2 w 65"/>
                  <a:gd name="T21" fmla="*/ 6 h 22"/>
                  <a:gd name="T22" fmla="*/ 1 w 65"/>
                  <a:gd name="T23" fmla="*/ 6 h 22"/>
                  <a:gd name="T24" fmla="*/ 5 w 65"/>
                  <a:gd name="T25" fmla="*/ 0 h 22"/>
                  <a:gd name="T26" fmla="*/ 5 w 65"/>
                  <a:gd name="T27" fmla="*/ 0 h 22"/>
                  <a:gd name="T28" fmla="*/ 9 w 65"/>
                  <a:gd name="T29" fmla="*/ 0 h 22"/>
                  <a:gd name="T30" fmla="*/ 64 w 65"/>
                  <a:gd name="T31" fmla="*/ 17 h 22"/>
                  <a:gd name="T32" fmla="*/ 65 w 65"/>
                  <a:gd name="T33" fmla="*/ 18 h 22"/>
                  <a:gd name="T34" fmla="*/ 63 w 65"/>
                  <a:gd name="T35" fmla="*/ 20 h 22"/>
                  <a:gd name="T36" fmla="*/ 63 w 65"/>
                  <a:gd name="T37" fmla="*/ 18 h 22"/>
                  <a:gd name="T38" fmla="*/ 49 w 65"/>
                  <a:gd name="T39" fmla="*/ 10 h 22"/>
                  <a:gd name="T40" fmla="*/ 8 w 65"/>
                  <a:gd name="T41" fmla="*/ 1 h 22"/>
                  <a:gd name="T42" fmla="*/ 5 w 65"/>
                  <a:gd name="T43" fmla="*/ 1 h 22"/>
                  <a:gd name="T44" fmla="*/ 3 w 65"/>
                  <a:gd name="T45" fmla="*/ 5 h 22"/>
                  <a:gd name="T46" fmla="*/ 12 w 65"/>
                  <a:gd name="T47" fmla="*/ 5 h 22"/>
                  <a:gd name="T48" fmla="*/ 63 w 65"/>
                  <a:gd name="T4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22">
                    <a:moveTo>
                      <a:pt x="65" y="18"/>
                    </a:moveTo>
                    <a:cubicBezTo>
                      <a:pt x="63" y="22"/>
                      <a:pt x="63" y="22"/>
                      <a:pt x="63" y="22"/>
                    </a:cubicBezTo>
                    <a:cubicBezTo>
                      <a:pt x="63" y="22"/>
                      <a:pt x="63" y="22"/>
                      <a:pt x="63" y="22"/>
                    </a:cubicBezTo>
                    <a:cubicBezTo>
                      <a:pt x="43" y="9"/>
                      <a:pt x="24" y="6"/>
                      <a:pt x="12" y="6"/>
                    </a:cubicBezTo>
                    <a:cubicBezTo>
                      <a:pt x="9" y="6"/>
                      <a:pt x="6" y="6"/>
                      <a:pt x="4" y="6"/>
                    </a:cubicBezTo>
                    <a:cubicBezTo>
                      <a:pt x="3" y="6"/>
                      <a:pt x="2" y="7"/>
                      <a:pt x="2" y="7"/>
                    </a:cubicBezTo>
                    <a:cubicBezTo>
                      <a:pt x="0" y="7"/>
                      <a:pt x="0" y="7"/>
                      <a:pt x="0" y="7"/>
                    </a:cubicBezTo>
                    <a:cubicBezTo>
                      <a:pt x="1" y="6"/>
                      <a:pt x="1" y="6"/>
                      <a:pt x="1" y="6"/>
                    </a:cubicBezTo>
                    <a:cubicBezTo>
                      <a:pt x="2" y="6"/>
                      <a:pt x="2" y="6"/>
                      <a:pt x="2" y="6"/>
                    </a:cubicBezTo>
                    <a:cubicBezTo>
                      <a:pt x="2" y="5"/>
                      <a:pt x="2" y="5"/>
                      <a:pt x="2" y="5"/>
                    </a:cubicBezTo>
                    <a:cubicBezTo>
                      <a:pt x="2" y="6"/>
                      <a:pt x="2" y="6"/>
                      <a:pt x="2" y="6"/>
                    </a:cubicBezTo>
                    <a:cubicBezTo>
                      <a:pt x="1" y="6"/>
                      <a:pt x="1" y="6"/>
                      <a:pt x="1" y="6"/>
                    </a:cubicBezTo>
                    <a:cubicBezTo>
                      <a:pt x="5" y="0"/>
                      <a:pt x="5" y="0"/>
                      <a:pt x="5" y="0"/>
                    </a:cubicBezTo>
                    <a:cubicBezTo>
                      <a:pt x="5" y="0"/>
                      <a:pt x="5" y="0"/>
                      <a:pt x="5" y="0"/>
                    </a:cubicBezTo>
                    <a:cubicBezTo>
                      <a:pt x="6" y="0"/>
                      <a:pt x="7" y="0"/>
                      <a:pt x="9" y="0"/>
                    </a:cubicBezTo>
                    <a:cubicBezTo>
                      <a:pt x="42" y="1"/>
                      <a:pt x="64" y="17"/>
                      <a:pt x="64" y="17"/>
                    </a:cubicBezTo>
                    <a:lnTo>
                      <a:pt x="65" y="18"/>
                    </a:lnTo>
                    <a:close/>
                    <a:moveTo>
                      <a:pt x="63" y="20"/>
                    </a:moveTo>
                    <a:cubicBezTo>
                      <a:pt x="63" y="18"/>
                      <a:pt x="63" y="18"/>
                      <a:pt x="63" y="18"/>
                    </a:cubicBezTo>
                    <a:cubicBezTo>
                      <a:pt x="62" y="17"/>
                      <a:pt x="57" y="14"/>
                      <a:pt x="49" y="10"/>
                    </a:cubicBezTo>
                    <a:cubicBezTo>
                      <a:pt x="39" y="6"/>
                      <a:pt x="25" y="2"/>
                      <a:pt x="8" y="1"/>
                    </a:cubicBezTo>
                    <a:cubicBezTo>
                      <a:pt x="7" y="1"/>
                      <a:pt x="6" y="1"/>
                      <a:pt x="5" y="1"/>
                    </a:cubicBezTo>
                    <a:cubicBezTo>
                      <a:pt x="3" y="5"/>
                      <a:pt x="3" y="5"/>
                      <a:pt x="3" y="5"/>
                    </a:cubicBezTo>
                    <a:cubicBezTo>
                      <a:pt x="5" y="5"/>
                      <a:pt x="8" y="5"/>
                      <a:pt x="12" y="5"/>
                    </a:cubicBezTo>
                    <a:cubicBezTo>
                      <a:pt x="24" y="5"/>
                      <a:pt x="43" y="8"/>
                      <a:pt x="63" y="2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68" name="Freeform 6743">
                <a:extLst>
                  <a:ext uri="{FF2B5EF4-FFF2-40B4-BE49-F238E27FC236}">
                    <a16:creationId xmlns:a16="http://schemas.microsoft.com/office/drawing/2014/main" id="{938D0F9B-80BE-40E0-9DCC-1DB8A8395C23}"/>
                  </a:ext>
                </a:extLst>
              </p:cNvPr>
              <p:cNvSpPr>
                <a:spLocks noEditPoints="1"/>
              </p:cNvSpPr>
              <p:nvPr/>
            </p:nvSpPr>
            <p:spPr bwMode="auto">
              <a:xfrm>
                <a:off x="6494463" y="3074988"/>
                <a:ext cx="55563" cy="19050"/>
              </a:xfrm>
              <a:custGeom>
                <a:avLst/>
                <a:gdLst>
                  <a:gd name="T0" fmla="*/ 41 w 47"/>
                  <a:gd name="T1" fmla="*/ 12 h 16"/>
                  <a:gd name="T2" fmla="*/ 40 w 47"/>
                  <a:gd name="T3" fmla="*/ 13 h 16"/>
                  <a:gd name="T4" fmla="*/ 46 w 47"/>
                  <a:gd name="T5" fmla="*/ 16 h 16"/>
                  <a:gd name="T6" fmla="*/ 47 w 47"/>
                  <a:gd name="T7" fmla="*/ 15 h 16"/>
                  <a:gd name="T8" fmla="*/ 41 w 47"/>
                  <a:gd name="T9" fmla="*/ 12 h 16"/>
                  <a:gd name="T10" fmla="*/ 6 w 47"/>
                  <a:gd name="T11" fmla="*/ 0 h 16"/>
                  <a:gd name="T12" fmla="*/ 0 w 47"/>
                  <a:gd name="T13" fmla="*/ 1 h 16"/>
                  <a:gd name="T14" fmla="*/ 26 w 47"/>
                  <a:gd name="T15" fmla="*/ 7 h 16"/>
                  <a:gd name="T16" fmla="*/ 28 w 47"/>
                  <a:gd name="T17" fmla="*/ 6 h 16"/>
                  <a:gd name="T18" fmla="*/ 6 w 47"/>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6">
                    <a:moveTo>
                      <a:pt x="41" y="12"/>
                    </a:moveTo>
                    <a:cubicBezTo>
                      <a:pt x="40" y="13"/>
                      <a:pt x="40" y="13"/>
                      <a:pt x="40" y="13"/>
                    </a:cubicBezTo>
                    <a:cubicBezTo>
                      <a:pt x="43" y="14"/>
                      <a:pt x="45" y="15"/>
                      <a:pt x="46" y="16"/>
                    </a:cubicBezTo>
                    <a:cubicBezTo>
                      <a:pt x="47" y="15"/>
                      <a:pt x="47" y="15"/>
                      <a:pt x="47" y="15"/>
                    </a:cubicBezTo>
                    <a:cubicBezTo>
                      <a:pt x="46" y="14"/>
                      <a:pt x="44" y="13"/>
                      <a:pt x="41" y="12"/>
                    </a:cubicBezTo>
                    <a:close/>
                    <a:moveTo>
                      <a:pt x="6" y="0"/>
                    </a:moveTo>
                    <a:cubicBezTo>
                      <a:pt x="4" y="1"/>
                      <a:pt x="2" y="1"/>
                      <a:pt x="0" y="1"/>
                    </a:cubicBezTo>
                    <a:cubicBezTo>
                      <a:pt x="10" y="2"/>
                      <a:pt x="19" y="4"/>
                      <a:pt x="26" y="7"/>
                    </a:cubicBezTo>
                    <a:cubicBezTo>
                      <a:pt x="27" y="7"/>
                      <a:pt x="27" y="6"/>
                      <a:pt x="28" y="6"/>
                    </a:cubicBezTo>
                    <a:cubicBezTo>
                      <a:pt x="22" y="4"/>
                      <a:pt x="15" y="2"/>
                      <a:pt x="6"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69" name="Freeform 6744">
                <a:extLst>
                  <a:ext uri="{FF2B5EF4-FFF2-40B4-BE49-F238E27FC236}">
                    <a16:creationId xmlns:a16="http://schemas.microsoft.com/office/drawing/2014/main" id="{59122A29-252D-4E71-AA74-103BC8A9000C}"/>
                  </a:ext>
                </a:extLst>
              </p:cNvPr>
              <p:cNvSpPr>
                <a:spLocks noEditPoints="1"/>
              </p:cNvSpPr>
              <p:nvPr/>
            </p:nvSpPr>
            <p:spPr bwMode="auto">
              <a:xfrm>
                <a:off x="6500813" y="3074988"/>
                <a:ext cx="49213" cy="17463"/>
              </a:xfrm>
              <a:custGeom>
                <a:avLst/>
                <a:gdLst>
                  <a:gd name="T0" fmla="*/ 36 w 41"/>
                  <a:gd name="T1" fmla="*/ 11 h 15"/>
                  <a:gd name="T2" fmla="*/ 35 w 41"/>
                  <a:gd name="T3" fmla="*/ 12 h 15"/>
                  <a:gd name="T4" fmla="*/ 41 w 41"/>
                  <a:gd name="T5" fmla="*/ 15 h 15"/>
                  <a:gd name="T6" fmla="*/ 41 w 41"/>
                  <a:gd name="T7" fmla="*/ 14 h 15"/>
                  <a:gd name="T8" fmla="*/ 36 w 41"/>
                  <a:gd name="T9" fmla="*/ 11 h 15"/>
                  <a:gd name="T10" fmla="*/ 1 w 41"/>
                  <a:gd name="T11" fmla="*/ 0 h 15"/>
                  <a:gd name="T12" fmla="*/ 0 w 41"/>
                  <a:gd name="T13" fmla="*/ 0 h 15"/>
                  <a:gd name="T14" fmla="*/ 22 w 41"/>
                  <a:gd name="T15" fmla="*/ 6 h 15"/>
                  <a:gd name="T16" fmla="*/ 23 w 41"/>
                  <a:gd name="T17" fmla="*/ 6 h 15"/>
                  <a:gd name="T18" fmla="*/ 1 w 41"/>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5">
                    <a:moveTo>
                      <a:pt x="36" y="11"/>
                    </a:moveTo>
                    <a:cubicBezTo>
                      <a:pt x="35" y="12"/>
                      <a:pt x="35" y="12"/>
                      <a:pt x="35" y="12"/>
                    </a:cubicBezTo>
                    <a:cubicBezTo>
                      <a:pt x="38" y="13"/>
                      <a:pt x="40" y="14"/>
                      <a:pt x="41" y="15"/>
                    </a:cubicBezTo>
                    <a:cubicBezTo>
                      <a:pt x="41" y="14"/>
                      <a:pt x="41" y="14"/>
                      <a:pt x="41" y="14"/>
                    </a:cubicBezTo>
                    <a:cubicBezTo>
                      <a:pt x="40" y="14"/>
                      <a:pt x="38" y="12"/>
                      <a:pt x="36" y="11"/>
                    </a:cubicBezTo>
                    <a:close/>
                    <a:moveTo>
                      <a:pt x="1" y="0"/>
                    </a:moveTo>
                    <a:cubicBezTo>
                      <a:pt x="0" y="0"/>
                      <a:pt x="0" y="0"/>
                      <a:pt x="0" y="0"/>
                    </a:cubicBezTo>
                    <a:cubicBezTo>
                      <a:pt x="9" y="2"/>
                      <a:pt x="16" y="4"/>
                      <a:pt x="22" y="6"/>
                    </a:cubicBezTo>
                    <a:cubicBezTo>
                      <a:pt x="23" y="6"/>
                      <a:pt x="23" y="6"/>
                      <a:pt x="23" y="6"/>
                    </a:cubicBezTo>
                    <a:cubicBezTo>
                      <a:pt x="16" y="3"/>
                      <a:pt x="9" y="1"/>
                      <a:pt x="1"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70" name="Freeform 6745">
                <a:extLst>
                  <a:ext uri="{FF2B5EF4-FFF2-40B4-BE49-F238E27FC236}">
                    <a16:creationId xmlns:a16="http://schemas.microsoft.com/office/drawing/2014/main" id="{EC1D76A6-2F0E-4E6E-9A93-E4F02E99D4AF}"/>
                  </a:ext>
                </a:extLst>
              </p:cNvPr>
              <p:cNvSpPr>
                <a:spLocks/>
              </p:cNvSpPr>
              <p:nvPr/>
            </p:nvSpPr>
            <p:spPr bwMode="auto">
              <a:xfrm>
                <a:off x="6515101" y="3062288"/>
                <a:ext cx="26988" cy="14288"/>
              </a:xfrm>
              <a:custGeom>
                <a:avLst/>
                <a:gdLst>
                  <a:gd name="T0" fmla="*/ 0 w 22"/>
                  <a:gd name="T1" fmla="*/ 4 h 11"/>
                  <a:gd name="T2" fmla="*/ 21 w 22"/>
                  <a:gd name="T3" fmla="*/ 11 h 11"/>
                  <a:gd name="T4" fmla="*/ 21 w 22"/>
                  <a:gd name="T5" fmla="*/ 8 h 11"/>
                  <a:gd name="T6" fmla="*/ 2 w 22"/>
                  <a:gd name="T7" fmla="*/ 0 h 11"/>
                  <a:gd name="T8" fmla="*/ 0 w 22"/>
                  <a:gd name="T9" fmla="*/ 4 h 11"/>
                </a:gdLst>
                <a:ahLst/>
                <a:cxnLst>
                  <a:cxn ang="0">
                    <a:pos x="T0" y="T1"/>
                  </a:cxn>
                  <a:cxn ang="0">
                    <a:pos x="T2" y="T3"/>
                  </a:cxn>
                  <a:cxn ang="0">
                    <a:pos x="T4" y="T5"/>
                  </a:cxn>
                  <a:cxn ang="0">
                    <a:pos x="T6" y="T7"/>
                  </a:cxn>
                  <a:cxn ang="0">
                    <a:pos x="T8" y="T9"/>
                  </a:cxn>
                </a:cxnLst>
                <a:rect l="0" t="0" r="r" b="b"/>
                <a:pathLst>
                  <a:path w="22" h="11">
                    <a:moveTo>
                      <a:pt x="0" y="4"/>
                    </a:moveTo>
                    <a:cubicBezTo>
                      <a:pt x="0" y="4"/>
                      <a:pt x="12" y="5"/>
                      <a:pt x="21" y="11"/>
                    </a:cubicBezTo>
                    <a:cubicBezTo>
                      <a:pt x="21" y="11"/>
                      <a:pt x="22" y="10"/>
                      <a:pt x="21" y="8"/>
                    </a:cubicBezTo>
                    <a:cubicBezTo>
                      <a:pt x="21" y="7"/>
                      <a:pt x="12" y="1"/>
                      <a:pt x="2" y="0"/>
                    </a:cubicBezTo>
                    <a:lnTo>
                      <a:pt x="0" y="4"/>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71" name="Freeform 6746">
                <a:extLst>
                  <a:ext uri="{FF2B5EF4-FFF2-40B4-BE49-F238E27FC236}">
                    <a16:creationId xmlns:a16="http://schemas.microsoft.com/office/drawing/2014/main" id="{2A81C7AE-E99A-4EE7-B28F-3D7742B04BC1}"/>
                  </a:ext>
                </a:extLst>
              </p:cNvPr>
              <p:cNvSpPr>
                <a:spLocks noEditPoints="1"/>
              </p:cNvSpPr>
              <p:nvPr/>
            </p:nvSpPr>
            <p:spPr bwMode="auto">
              <a:xfrm>
                <a:off x="6515101" y="3062288"/>
                <a:ext cx="26988" cy="14288"/>
              </a:xfrm>
              <a:custGeom>
                <a:avLst/>
                <a:gdLst>
                  <a:gd name="T0" fmla="*/ 22 w 23"/>
                  <a:gd name="T1" fmla="*/ 12 h 13"/>
                  <a:gd name="T2" fmla="*/ 22 w 23"/>
                  <a:gd name="T3" fmla="*/ 13 h 13"/>
                  <a:gd name="T4" fmla="*/ 21 w 23"/>
                  <a:gd name="T5" fmla="*/ 12 h 13"/>
                  <a:gd name="T6" fmla="*/ 1 w 23"/>
                  <a:gd name="T7" fmla="*/ 6 h 13"/>
                  <a:gd name="T8" fmla="*/ 0 w 23"/>
                  <a:gd name="T9" fmla="*/ 6 h 13"/>
                  <a:gd name="T10" fmla="*/ 1 w 23"/>
                  <a:gd name="T11" fmla="*/ 5 h 13"/>
                  <a:gd name="T12" fmla="*/ 1 w 23"/>
                  <a:gd name="T13" fmla="*/ 5 h 13"/>
                  <a:gd name="T14" fmla="*/ 1 w 23"/>
                  <a:gd name="T15" fmla="*/ 5 h 13"/>
                  <a:gd name="T16" fmla="*/ 3 w 23"/>
                  <a:gd name="T17" fmla="*/ 0 h 13"/>
                  <a:gd name="T18" fmla="*/ 3 w 23"/>
                  <a:gd name="T19" fmla="*/ 0 h 13"/>
                  <a:gd name="T20" fmla="*/ 16 w 23"/>
                  <a:gd name="T21" fmla="*/ 5 h 13"/>
                  <a:gd name="T22" fmla="*/ 23 w 23"/>
                  <a:gd name="T23" fmla="*/ 9 h 13"/>
                  <a:gd name="T24" fmla="*/ 23 w 23"/>
                  <a:gd name="T25" fmla="*/ 10 h 13"/>
                  <a:gd name="T26" fmla="*/ 22 w 23"/>
                  <a:gd name="T27" fmla="*/ 12 h 13"/>
                  <a:gd name="T28" fmla="*/ 16 w 23"/>
                  <a:gd name="T29" fmla="*/ 6 h 13"/>
                  <a:gd name="T30" fmla="*/ 4 w 23"/>
                  <a:gd name="T31" fmla="*/ 2 h 13"/>
                  <a:gd name="T32" fmla="*/ 2 w 23"/>
                  <a:gd name="T33" fmla="*/ 5 h 13"/>
                  <a:gd name="T34" fmla="*/ 22 w 23"/>
                  <a:gd name="T35" fmla="*/ 11 h 13"/>
                  <a:gd name="T36" fmla="*/ 22 w 23"/>
                  <a:gd name="T37" fmla="*/ 10 h 13"/>
                  <a:gd name="T38" fmla="*/ 22 w 23"/>
                  <a:gd name="T39" fmla="*/ 10 h 13"/>
                  <a:gd name="T40" fmla="*/ 16 w 23"/>
                  <a:gd name="T4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13">
                    <a:moveTo>
                      <a:pt x="22" y="12"/>
                    </a:moveTo>
                    <a:cubicBezTo>
                      <a:pt x="22" y="13"/>
                      <a:pt x="22" y="13"/>
                      <a:pt x="22" y="13"/>
                    </a:cubicBezTo>
                    <a:cubicBezTo>
                      <a:pt x="21" y="12"/>
                      <a:pt x="21" y="12"/>
                      <a:pt x="21" y="12"/>
                    </a:cubicBezTo>
                    <a:cubicBezTo>
                      <a:pt x="13" y="7"/>
                      <a:pt x="1" y="6"/>
                      <a:pt x="1" y="6"/>
                    </a:cubicBezTo>
                    <a:cubicBezTo>
                      <a:pt x="0" y="6"/>
                      <a:pt x="0" y="6"/>
                      <a:pt x="0" y="6"/>
                    </a:cubicBezTo>
                    <a:cubicBezTo>
                      <a:pt x="1" y="5"/>
                      <a:pt x="1" y="5"/>
                      <a:pt x="1" y="5"/>
                    </a:cubicBezTo>
                    <a:cubicBezTo>
                      <a:pt x="1" y="5"/>
                      <a:pt x="1" y="5"/>
                      <a:pt x="1" y="5"/>
                    </a:cubicBezTo>
                    <a:cubicBezTo>
                      <a:pt x="1" y="5"/>
                      <a:pt x="1" y="5"/>
                      <a:pt x="1" y="5"/>
                    </a:cubicBezTo>
                    <a:cubicBezTo>
                      <a:pt x="3" y="0"/>
                      <a:pt x="3" y="0"/>
                      <a:pt x="3" y="0"/>
                    </a:cubicBezTo>
                    <a:cubicBezTo>
                      <a:pt x="3" y="0"/>
                      <a:pt x="3" y="0"/>
                      <a:pt x="3" y="0"/>
                    </a:cubicBezTo>
                    <a:cubicBezTo>
                      <a:pt x="8" y="1"/>
                      <a:pt x="13" y="3"/>
                      <a:pt x="16" y="5"/>
                    </a:cubicBezTo>
                    <a:cubicBezTo>
                      <a:pt x="20" y="7"/>
                      <a:pt x="22" y="8"/>
                      <a:pt x="23" y="9"/>
                    </a:cubicBezTo>
                    <a:cubicBezTo>
                      <a:pt x="23" y="10"/>
                      <a:pt x="23" y="10"/>
                      <a:pt x="23" y="10"/>
                    </a:cubicBezTo>
                    <a:cubicBezTo>
                      <a:pt x="23" y="11"/>
                      <a:pt x="22" y="12"/>
                      <a:pt x="22" y="12"/>
                    </a:cubicBezTo>
                    <a:close/>
                    <a:moveTo>
                      <a:pt x="16" y="6"/>
                    </a:moveTo>
                    <a:cubicBezTo>
                      <a:pt x="13" y="4"/>
                      <a:pt x="8" y="2"/>
                      <a:pt x="4" y="2"/>
                    </a:cubicBezTo>
                    <a:cubicBezTo>
                      <a:pt x="2" y="5"/>
                      <a:pt x="2" y="5"/>
                      <a:pt x="2" y="5"/>
                    </a:cubicBezTo>
                    <a:cubicBezTo>
                      <a:pt x="5" y="5"/>
                      <a:pt x="14" y="6"/>
                      <a:pt x="22" y="11"/>
                    </a:cubicBezTo>
                    <a:cubicBezTo>
                      <a:pt x="22" y="10"/>
                      <a:pt x="22" y="10"/>
                      <a:pt x="22" y="10"/>
                    </a:cubicBezTo>
                    <a:cubicBezTo>
                      <a:pt x="22" y="10"/>
                      <a:pt x="22" y="10"/>
                      <a:pt x="22" y="10"/>
                    </a:cubicBezTo>
                    <a:cubicBezTo>
                      <a:pt x="22" y="9"/>
                      <a:pt x="19" y="8"/>
                      <a:pt x="16" y="6"/>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72" name="Freeform 6747">
                <a:extLst>
                  <a:ext uri="{FF2B5EF4-FFF2-40B4-BE49-F238E27FC236}">
                    <a16:creationId xmlns:a16="http://schemas.microsoft.com/office/drawing/2014/main" id="{4B08CFB1-66FC-4DCC-A179-1DBE0AFA7BD3}"/>
                  </a:ext>
                </a:extLst>
              </p:cNvPr>
              <p:cNvSpPr>
                <a:spLocks/>
              </p:cNvSpPr>
              <p:nvPr/>
            </p:nvSpPr>
            <p:spPr bwMode="auto">
              <a:xfrm>
                <a:off x="6523038" y="3065463"/>
                <a:ext cx="15875" cy="6350"/>
              </a:xfrm>
              <a:custGeom>
                <a:avLst/>
                <a:gdLst>
                  <a:gd name="T0" fmla="*/ 1 w 13"/>
                  <a:gd name="T1" fmla="*/ 0 h 6"/>
                  <a:gd name="T2" fmla="*/ 0 w 13"/>
                  <a:gd name="T3" fmla="*/ 1 h 6"/>
                  <a:gd name="T4" fmla="*/ 12 w 13"/>
                  <a:gd name="T5" fmla="*/ 6 h 6"/>
                  <a:gd name="T6" fmla="*/ 13 w 13"/>
                  <a:gd name="T7" fmla="*/ 5 h 6"/>
                  <a:gd name="T8" fmla="*/ 9 w 13"/>
                  <a:gd name="T9" fmla="*/ 3 h 6"/>
                  <a:gd name="T10" fmla="*/ 1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1" y="0"/>
                    </a:moveTo>
                    <a:cubicBezTo>
                      <a:pt x="1" y="0"/>
                      <a:pt x="0" y="1"/>
                      <a:pt x="0" y="1"/>
                    </a:cubicBezTo>
                    <a:cubicBezTo>
                      <a:pt x="5" y="2"/>
                      <a:pt x="9" y="4"/>
                      <a:pt x="12" y="6"/>
                    </a:cubicBezTo>
                    <a:cubicBezTo>
                      <a:pt x="12" y="6"/>
                      <a:pt x="13" y="5"/>
                      <a:pt x="13" y="5"/>
                    </a:cubicBezTo>
                    <a:cubicBezTo>
                      <a:pt x="12" y="4"/>
                      <a:pt x="10" y="4"/>
                      <a:pt x="9" y="3"/>
                    </a:cubicBezTo>
                    <a:cubicBezTo>
                      <a:pt x="7" y="2"/>
                      <a:pt x="4" y="1"/>
                      <a:pt x="1"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73" name="Freeform 6748">
                <a:extLst>
                  <a:ext uri="{FF2B5EF4-FFF2-40B4-BE49-F238E27FC236}">
                    <a16:creationId xmlns:a16="http://schemas.microsoft.com/office/drawing/2014/main" id="{5EFFB168-219B-4611-9FDB-02732E5DAD58}"/>
                  </a:ext>
                </a:extLst>
              </p:cNvPr>
              <p:cNvSpPr>
                <a:spLocks/>
              </p:cNvSpPr>
              <p:nvPr/>
            </p:nvSpPr>
            <p:spPr bwMode="auto">
              <a:xfrm>
                <a:off x="6524626" y="3065463"/>
                <a:ext cx="14288" cy="6350"/>
              </a:xfrm>
              <a:custGeom>
                <a:avLst/>
                <a:gdLst>
                  <a:gd name="T0" fmla="*/ 1 w 12"/>
                  <a:gd name="T1" fmla="*/ 0 h 5"/>
                  <a:gd name="T2" fmla="*/ 0 w 12"/>
                  <a:gd name="T3" fmla="*/ 0 h 5"/>
                  <a:gd name="T4" fmla="*/ 8 w 12"/>
                  <a:gd name="T5" fmla="*/ 3 h 5"/>
                  <a:gd name="T6" fmla="*/ 12 w 12"/>
                  <a:gd name="T7" fmla="*/ 5 h 5"/>
                  <a:gd name="T8" fmla="*/ 12 w 12"/>
                  <a:gd name="T9" fmla="*/ 4 h 5"/>
                  <a:gd name="T10" fmla="*/ 12 w 12"/>
                  <a:gd name="T11" fmla="*/ 4 h 5"/>
                  <a:gd name="T12" fmla="*/ 1 w 1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1" y="0"/>
                    </a:moveTo>
                    <a:cubicBezTo>
                      <a:pt x="0" y="0"/>
                      <a:pt x="0" y="0"/>
                      <a:pt x="0" y="0"/>
                    </a:cubicBezTo>
                    <a:cubicBezTo>
                      <a:pt x="3" y="1"/>
                      <a:pt x="6" y="2"/>
                      <a:pt x="8" y="3"/>
                    </a:cubicBezTo>
                    <a:cubicBezTo>
                      <a:pt x="9" y="4"/>
                      <a:pt x="11" y="4"/>
                      <a:pt x="12" y="5"/>
                    </a:cubicBezTo>
                    <a:cubicBezTo>
                      <a:pt x="12" y="4"/>
                      <a:pt x="12" y="4"/>
                      <a:pt x="12" y="4"/>
                    </a:cubicBezTo>
                    <a:cubicBezTo>
                      <a:pt x="12" y="4"/>
                      <a:pt x="12" y="4"/>
                      <a:pt x="12" y="4"/>
                    </a:cubicBezTo>
                    <a:cubicBezTo>
                      <a:pt x="9" y="3"/>
                      <a:pt x="5" y="1"/>
                      <a:pt x="1"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74" name="Freeform 6749">
                <a:extLst>
                  <a:ext uri="{FF2B5EF4-FFF2-40B4-BE49-F238E27FC236}">
                    <a16:creationId xmlns:a16="http://schemas.microsoft.com/office/drawing/2014/main" id="{936787F9-47B1-445C-B3A1-3E5836A5C7A6}"/>
                  </a:ext>
                </a:extLst>
              </p:cNvPr>
              <p:cNvSpPr>
                <a:spLocks/>
              </p:cNvSpPr>
              <p:nvPr/>
            </p:nvSpPr>
            <p:spPr bwMode="auto">
              <a:xfrm>
                <a:off x="6426201" y="3208338"/>
                <a:ext cx="84138" cy="15875"/>
              </a:xfrm>
              <a:custGeom>
                <a:avLst/>
                <a:gdLst>
                  <a:gd name="T0" fmla="*/ 10 w 71"/>
                  <a:gd name="T1" fmla="*/ 8 h 13"/>
                  <a:gd name="T2" fmla="*/ 35 w 71"/>
                  <a:gd name="T3" fmla="*/ 12 h 13"/>
                  <a:gd name="T4" fmla="*/ 61 w 71"/>
                  <a:gd name="T5" fmla="*/ 8 h 13"/>
                  <a:gd name="T6" fmla="*/ 68 w 71"/>
                  <a:gd name="T7" fmla="*/ 0 h 13"/>
                  <a:gd name="T8" fmla="*/ 55 w 71"/>
                  <a:gd name="T9" fmla="*/ 3 h 13"/>
                  <a:gd name="T10" fmla="*/ 44 w 71"/>
                  <a:gd name="T11" fmla="*/ 4 h 13"/>
                  <a:gd name="T12" fmla="*/ 33 w 71"/>
                  <a:gd name="T13" fmla="*/ 4 h 13"/>
                  <a:gd name="T14" fmla="*/ 26 w 71"/>
                  <a:gd name="T15" fmla="*/ 4 h 13"/>
                  <a:gd name="T16" fmla="*/ 15 w 71"/>
                  <a:gd name="T17" fmla="*/ 3 h 13"/>
                  <a:gd name="T18" fmla="*/ 2 w 71"/>
                  <a:gd name="T19" fmla="*/ 0 h 13"/>
                  <a:gd name="T20" fmla="*/ 10 w 71"/>
                  <a:gd name="T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8"/>
                    </a:moveTo>
                    <a:cubicBezTo>
                      <a:pt x="19" y="13"/>
                      <a:pt x="29" y="12"/>
                      <a:pt x="35" y="12"/>
                    </a:cubicBezTo>
                    <a:cubicBezTo>
                      <a:pt x="41" y="12"/>
                      <a:pt x="52" y="13"/>
                      <a:pt x="61" y="8"/>
                    </a:cubicBezTo>
                    <a:cubicBezTo>
                      <a:pt x="70" y="4"/>
                      <a:pt x="71" y="0"/>
                      <a:pt x="68" y="0"/>
                    </a:cubicBezTo>
                    <a:cubicBezTo>
                      <a:pt x="65" y="0"/>
                      <a:pt x="60" y="1"/>
                      <a:pt x="55" y="3"/>
                    </a:cubicBezTo>
                    <a:cubicBezTo>
                      <a:pt x="50" y="5"/>
                      <a:pt x="44" y="4"/>
                      <a:pt x="44" y="4"/>
                    </a:cubicBezTo>
                    <a:cubicBezTo>
                      <a:pt x="40" y="4"/>
                      <a:pt x="36" y="4"/>
                      <a:pt x="33" y="4"/>
                    </a:cubicBezTo>
                    <a:cubicBezTo>
                      <a:pt x="31" y="4"/>
                      <a:pt x="29" y="4"/>
                      <a:pt x="26" y="4"/>
                    </a:cubicBezTo>
                    <a:cubicBezTo>
                      <a:pt x="26" y="4"/>
                      <a:pt x="21" y="5"/>
                      <a:pt x="15" y="3"/>
                    </a:cubicBezTo>
                    <a:cubicBezTo>
                      <a:pt x="10" y="1"/>
                      <a:pt x="5" y="0"/>
                      <a:pt x="2" y="0"/>
                    </a:cubicBezTo>
                    <a:cubicBezTo>
                      <a:pt x="0" y="0"/>
                      <a:pt x="0" y="4"/>
                      <a:pt x="10" y="8"/>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75" name="Freeform 6750">
                <a:extLst>
                  <a:ext uri="{FF2B5EF4-FFF2-40B4-BE49-F238E27FC236}">
                    <a16:creationId xmlns:a16="http://schemas.microsoft.com/office/drawing/2014/main" id="{6A394D0E-77E4-488F-B2CC-2596690BB67D}"/>
                  </a:ext>
                </a:extLst>
              </p:cNvPr>
              <p:cNvSpPr>
                <a:spLocks noEditPoints="1"/>
              </p:cNvSpPr>
              <p:nvPr/>
            </p:nvSpPr>
            <p:spPr bwMode="auto">
              <a:xfrm>
                <a:off x="6426201" y="3206750"/>
                <a:ext cx="84138" cy="17463"/>
              </a:xfrm>
              <a:custGeom>
                <a:avLst/>
                <a:gdLst>
                  <a:gd name="T0" fmla="*/ 3 w 71"/>
                  <a:gd name="T1" fmla="*/ 0 h 14"/>
                  <a:gd name="T2" fmla="*/ 16 w 71"/>
                  <a:gd name="T3" fmla="*/ 3 h 14"/>
                  <a:gd name="T4" fmla="*/ 24 w 71"/>
                  <a:gd name="T5" fmla="*/ 5 h 14"/>
                  <a:gd name="T6" fmla="*/ 26 w 71"/>
                  <a:gd name="T7" fmla="*/ 5 h 14"/>
                  <a:gd name="T8" fmla="*/ 28 w 71"/>
                  <a:gd name="T9" fmla="*/ 5 h 14"/>
                  <a:gd name="T10" fmla="*/ 33 w 71"/>
                  <a:gd name="T11" fmla="*/ 5 h 14"/>
                  <a:gd name="T12" fmla="*/ 38 w 71"/>
                  <a:gd name="T13" fmla="*/ 5 h 14"/>
                  <a:gd name="T14" fmla="*/ 44 w 71"/>
                  <a:gd name="T15" fmla="*/ 5 h 14"/>
                  <a:gd name="T16" fmla="*/ 46 w 71"/>
                  <a:gd name="T17" fmla="*/ 5 h 14"/>
                  <a:gd name="T18" fmla="*/ 55 w 71"/>
                  <a:gd name="T19" fmla="*/ 3 h 14"/>
                  <a:gd name="T20" fmla="*/ 67 w 71"/>
                  <a:gd name="T21" fmla="*/ 0 h 14"/>
                  <a:gd name="T22" fmla="*/ 68 w 71"/>
                  <a:gd name="T23" fmla="*/ 0 h 14"/>
                  <a:gd name="T24" fmla="*/ 71 w 71"/>
                  <a:gd name="T25" fmla="*/ 2 h 14"/>
                  <a:gd name="T26" fmla="*/ 61 w 71"/>
                  <a:gd name="T27" fmla="*/ 10 h 14"/>
                  <a:gd name="T28" fmla="*/ 39 w 71"/>
                  <a:gd name="T29" fmla="*/ 14 h 14"/>
                  <a:gd name="T30" fmla="*/ 35 w 71"/>
                  <a:gd name="T31" fmla="*/ 14 h 14"/>
                  <a:gd name="T32" fmla="*/ 31 w 71"/>
                  <a:gd name="T33" fmla="*/ 14 h 14"/>
                  <a:gd name="T34" fmla="*/ 9 w 71"/>
                  <a:gd name="T35" fmla="*/ 10 h 14"/>
                  <a:gd name="T36" fmla="*/ 10 w 71"/>
                  <a:gd name="T37" fmla="*/ 9 h 14"/>
                  <a:gd name="T38" fmla="*/ 9 w 71"/>
                  <a:gd name="T39" fmla="*/ 10 h 14"/>
                  <a:gd name="T40" fmla="*/ 0 w 71"/>
                  <a:gd name="T41" fmla="*/ 2 h 14"/>
                  <a:gd name="T42" fmla="*/ 2 w 71"/>
                  <a:gd name="T43" fmla="*/ 0 h 14"/>
                  <a:gd name="T44" fmla="*/ 3 w 71"/>
                  <a:gd name="T45" fmla="*/ 0 h 14"/>
                  <a:gd name="T46" fmla="*/ 15 w 71"/>
                  <a:gd name="T47" fmla="*/ 4 h 14"/>
                  <a:gd name="T48" fmla="*/ 3 w 71"/>
                  <a:gd name="T49" fmla="*/ 1 h 14"/>
                  <a:gd name="T50" fmla="*/ 3 w 71"/>
                  <a:gd name="T51" fmla="*/ 1 h 14"/>
                  <a:gd name="T52" fmla="*/ 2 w 71"/>
                  <a:gd name="T53" fmla="*/ 2 h 14"/>
                  <a:gd name="T54" fmla="*/ 11 w 71"/>
                  <a:gd name="T55" fmla="*/ 9 h 14"/>
                  <a:gd name="T56" fmla="*/ 31 w 71"/>
                  <a:gd name="T57" fmla="*/ 13 h 14"/>
                  <a:gd name="T58" fmla="*/ 35 w 71"/>
                  <a:gd name="T59" fmla="*/ 13 h 14"/>
                  <a:gd name="T60" fmla="*/ 39 w 71"/>
                  <a:gd name="T61" fmla="*/ 13 h 14"/>
                  <a:gd name="T62" fmla="*/ 60 w 71"/>
                  <a:gd name="T63" fmla="*/ 9 h 14"/>
                  <a:gd name="T64" fmla="*/ 69 w 71"/>
                  <a:gd name="T65" fmla="*/ 2 h 14"/>
                  <a:gd name="T66" fmla="*/ 68 w 71"/>
                  <a:gd name="T67" fmla="*/ 1 h 14"/>
                  <a:gd name="T68" fmla="*/ 67 w 71"/>
                  <a:gd name="T69" fmla="*/ 1 h 14"/>
                  <a:gd name="T70" fmla="*/ 56 w 71"/>
                  <a:gd name="T71" fmla="*/ 4 h 14"/>
                  <a:gd name="T72" fmla="*/ 46 w 71"/>
                  <a:gd name="T73" fmla="*/ 6 h 14"/>
                  <a:gd name="T74" fmla="*/ 44 w 71"/>
                  <a:gd name="T75" fmla="*/ 6 h 14"/>
                  <a:gd name="T76" fmla="*/ 38 w 71"/>
                  <a:gd name="T77" fmla="*/ 5 h 14"/>
                  <a:gd name="T78" fmla="*/ 33 w 71"/>
                  <a:gd name="T79" fmla="*/ 6 h 14"/>
                  <a:gd name="T80" fmla="*/ 28 w 71"/>
                  <a:gd name="T81" fmla="*/ 5 h 14"/>
                  <a:gd name="T82" fmla="*/ 26 w 71"/>
                  <a:gd name="T83" fmla="*/ 5 h 14"/>
                  <a:gd name="T84" fmla="*/ 24 w 71"/>
                  <a:gd name="T85" fmla="*/ 6 h 14"/>
                  <a:gd name="T86" fmla="*/ 15 w 71"/>
                  <a:gd name="T8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4">
                    <a:moveTo>
                      <a:pt x="3" y="0"/>
                    </a:moveTo>
                    <a:cubicBezTo>
                      <a:pt x="7" y="0"/>
                      <a:pt x="11" y="2"/>
                      <a:pt x="16" y="3"/>
                    </a:cubicBezTo>
                    <a:cubicBezTo>
                      <a:pt x="19" y="4"/>
                      <a:pt x="22" y="5"/>
                      <a:pt x="24" y="5"/>
                    </a:cubicBezTo>
                    <a:cubicBezTo>
                      <a:pt x="25" y="5"/>
                      <a:pt x="26" y="5"/>
                      <a:pt x="26" y="5"/>
                    </a:cubicBezTo>
                    <a:cubicBezTo>
                      <a:pt x="27" y="5"/>
                      <a:pt x="27" y="5"/>
                      <a:pt x="28" y="5"/>
                    </a:cubicBezTo>
                    <a:cubicBezTo>
                      <a:pt x="30" y="5"/>
                      <a:pt x="32" y="5"/>
                      <a:pt x="33" y="5"/>
                    </a:cubicBezTo>
                    <a:cubicBezTo>
                      <a:pt x="35" y="5"/>
                      <a:pt x="36" y="5"/>
                      <a:pt x="38" y="5"/>
                    </a:cubicBezTo>
                    <a:cubicBezTo>
                      <a:pt x="40" y="5"/>
                      <a:pt x="42" y="5"/>
                      <a:pt x="44" y="5"/>
                    </a:cubicBezTo>
                    <a:cubicBezTo>
                      <a:pt x="44" y="5"/>
                      <a:pt x="45" y="5"/>
                      <a:pt x="46" y="5"/>
                    </a:cubicBezTo>
                    <a:cubicBezTo>
                      <a:pt x="48" y="5"/>
                      <a:pt x="52" y="5"/>
                      <a:pt x="55" y="3"/>
                    </a:cubicBezTo>
                    <a:cubicBezTo>
                      <a:pt x="60" y="2"/>
                      <a:pt x="64" y="0"/>
                      <a:pt x="67" y="0"/>
                    </a:cubicBezTo>
                    <a:cubicBezTo>
                      <a:pt x="68" y="0"/>
                      <a:pt x="68" y="0"/>
                      <a:pt x="68" y="0"/>
                    </a:cubicBezTo>
                    <a:cubicBezTo>
                      <a:pt x="70" y="1"/>
                      <a:pt x="71" y="1"/>
                      <a:pt x="71" y="2"/>
                    </a:cubicBezTo>
                    <a:cubicBezTo>
                      <a:pt x="71" y="4"/>
                      <a:pt x="68" y="7"/>
                      <a:pt x="61" y="10"/>
                    </a:cubicBezTo>
                    <a:cubicBezTo>
                      <a:pt x="54" y="13"/>
                      <a:pt x="45" y="14"/>
                      <a:pt x="39" y="14"/>
                    </a:cubicBezTo>
                    <a:cubicBezTo>
                      <a:pt x="38" y="14"/>
                      <a:pt x="36" y="14"/>
                      <a:pt x="35" y="14"/>
                    </a:cubicBezTo>
                    <a:cubicBezTo>
                      <a:pt x="34" y="14"/>
                      <a:pt x="33" y="14"/>
                      <a:pt x="31" y="14"/>
                    </a:cubicBezTo>
                    <a:cubicBezTo>
                      <a:pt x="25" y="14"/>
                      <a:pt x="17" y="13"/>
                      <a:pt x="9" y="10"/>
                    </a:cubicBezTo>
                    <a:cubicBezTo>
                      <a:pt x="10" y="9"/>
                      <a:pt x="10" y="9"/>
                      <a:pt x="10" y="9"/>
                    </a:cubicBezTo>
                    <a:cubicBezTo>
                      <a:pt x="9" y="10"/>
                      <a:pt x="9" y="10"/>
                      <a:pt x="9" y="10"/>
                    </a:cubicBezTo>
                    <a:cubicBezTo>
                      <a:pt x="3" y="7"/>
                      <a:pt x="0" y="4"/>
                      <a:pt x="0" y="2"/>
                    </a:cubicBezTo>
                    <a:cubicBezTo>
                      <a:pt x="0" y="1"/>
                      <a:pt x="1" y="1"/>
                      <a:pt x="2" y="0"/>
                    </a:cubicBezTo>
                    <a:cubicBezTo>
                      <a:pt x="3" y="0"/>
                      <a:pt x="3" y="0"/>
                      <a:pt x="3" y="0"/>
                    </a:cubicBezTo>
                    <a:close/>
                    <a:moveTo>
                      <a:pt x="15" y="4"/>
                    </a:moveTo>
                    <a:cubicBezTo>
                      <a:pt x="10" y="2"/>
                      <a:pt x="6" y="1"/>
                      <a:pt x="3" y="1"/>
                    </a:cubicBezTo>
                    <a:cubicBezTo>
                      <a:pt x="3" y="1"/>
                      <a:pt x="3" y="1"/>
                      <a:pt x="3" y="1"/>
                    </a:cubicBezTo>
                    <a:cubicBezTo>
                      <a:pt x="2" y="1"/>
                      <a:pt x="2" y="2"/>
                      <a:pt x="2" y="2"/>
                    </a:cubicBezTo>
                    <a:cubicBezTo>
                      <a:pt x="2" y="4"/>
                      <a:pt x="4" y="6"/>
                      <a:pt x="11" y="9"/>
                    </a:cubicBezTo>
                    <a:cubicBezTo>
                      <a:pt x="18" y="12"/>
                      <a:pt x="26" y="13"/>
                      <a:pt x="31" y="13"/>
                    </a:cubicBezTo>
                    <a:cubicBezTo>
                      <a:pt x="33" y="13"/>
                      <a:pt x="34" y="13"/>
                      <a:pt x="35" y="13"/>
                    </a:cubicBezTo>
                    <a:cubicBezTo>
                      <a:pt x="37" y="13"/>
                      <a:pt x="38" y="13"/>
                      <a:pt x="39" y="13"/>
                    </a:cubicBezTo>
                    <a:cubicBezTo>
                      <a:pt x="45" y="13"/>
                      <a:pt x="53" y="12"/>
                      <a:pt x="60" y="9"/>
                    </a:cubicBezTo>
                    <a:cubicBezTo>
                      <a:pt x="67" y="6"/>
                      <a:pt x="69" y="4"/>
                      <a:pt x="69" y="2"/>
                    </a:cubicBezTo>
                    <a:cubicBezTo>
                      <a:pt x="69" y="2"/>
                      <a:pt x="69" y="1"/>
                      <a:pt x="68" y="1"/>
                    </a:cubicBezTo>
                    <a:cubicBezTo>
                      <a:pt x="67" y="1"/>
                      <a:pt x="67" y="1"/>
                      <a:pt x="67" y="1"/>
                    </a:cubicBezTo>
                    <a:cubicBezTo>
                      <a:pt x="65" y="1"/>
                      <a:pt x="60" y="2"/>
                      <a:pt x="56" y="4"/>
                    </a:cubicBezTo>
                    <a:cubicBezTo>
                      <a:pt x="52" y="5"/>
                      <a:pt x="49" y="6"/>
                      <a:pt x="46" y="6"/>
                    </a:cubicBezTo>
                    <a:cubicBezTo>
                      <a:pt x="45" y="6"/>
                      <a:pt x="44" y="6"/>
                      <a:pt x="44" y="6"/>
                    </a:cubicBezTo>
                    <a:cubicBezTo>
                      <a:pt x="42" y="6"/>
                      <a:pt x="40" y="5"/>
                      <a:pt x="38" y="5"/>
                    </a:cubicBezTo>
                    <a:cubicBezTo>
                      <a:pt x="36" y="5"/>
                      <a:pt x="35" y="6"/>
                      <a:pt x="33" y="6"/>
                    </a:cubicBezTo>
                    <a:cubicBezTo>
                      <a:pt x="32" y="6"/>
                      <a:pt x="30" y="5"/>
                      <a:pt x="28" y="5"/>
                    </a:cubicBezTo>
                    <a:cubicBezTo>
                      <a:pt x="27" y="5"/>
                      <a:pt x="27" y="5"/>
                      <a:pt x="26" y="5"/>
                    </a:cubicBezTo>
                    <a:cubicBezTo>
                      <a:pt x="26" y="5"/>
                      <a:pt x="25" y="6"/>
                      <a:pt x="24" y="6"/>
                    </a:cubicBezTo>
                    <a:cubicBezTo>
                      <a:pt x="21" y="6"/>
                      <a:pt x="18" y="5"/>
                      <a:pt x="15"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76" name="Freeform 6751">
                <a:extLst>
                  <a:ext uri="{FF2B5EF4-FFF2-40B4-BE49-F238E27FC236}">
                    <a16:creationId xmlns:a16="http://schemas.microsoft.com/office/drawing/2014/main" id="{3D23956F-68CF-4B47-BC2F-90389D69ADB8}"/>
                  </a:ext>
                </a:extLst>
              </p:cNvPr>
              <p:cNvSpPr>
                <a:spLocks noEditPoints="1"/>
              </p:cNvSpPr>
              <p:nvPr/>
            </p:nvSpPr>
            <p:spPr bwMode="auto">
              <a:xfrm>
                <a:off x="6481763" y="3209925"/>
                <a:ext cx="23813" cy="11113"/>
              </a:xfrm>
              <a:custGeom>
                <a:avLst/>
                <a:gdLst>
                  <a:gd name="T0" fmla="*/ 5 w 21"/>
                  <a:gd name="T1" fmla="*/ 9 h 10"/>
                  <a:gd name="T2" fmla="*/ 4 w 21"/>
                  <a:gd name="T3" fmla="*/ 9 h 10"/>
                  <a:gd name="T4" fmla="*/ 0 w 21"/>
                  <a:gd name="T5" fmla="*/ 10 h 10"/>
                  <a:gd name="T6" fmla="*/ 0 w 21"/>
                  <a:gd name="T7" fmla="*/ 10 h 10"/>
                  <a:gd name="T8" fmla="*/ 5 w 21"/>
                  <a:gd name="T9" fmla="*/ 10 h 10"/>
                  <a:gd name="T10" fmla="*/ 5 w 21"/>
                  <a:gd name="T11" fmla="*/ 9 h 10"/>
                  <a:gd name="T12" fmla="*/ 2 w 21"/>
                  <a:gd name="T13" fmla="*/ 4 h 10"/>
                  <a:gd name="T14" fmla="*/ 2 w 21"/>
                  <a:gd name="T15" fmla="*/ 5 h 10"/>
                  <a:gd name="T16" fmla="*/ 3 w 21"/>
                  <a:gd name="T17" fmla="*/ 5 h 10"/>
                  <a:gd name="T18" fmla="*/ 2 w 21"/>
                  <a:gd name="T19" fmla="*/ 4 h 10"/>
                  <a:gd name="T20" fmla="*/ 20 w 21"/>
                  <a:gd name="T21" fmla="*/ 2 h 10"/>
                  <a:gd name="T22" fmla="*/ 19 w 21"/>
                  <a:gd name="T23" fmla="*/ 3 h 10"/>
                  <a:gd name="T24" fmla="*/ 15 w 21"/>
                  <a:gd name="T25" fmla="*/ 6 h 10"/>
                  <a:gd name="T26" fmla="*/ 16 w 21"/>
                  <a:gd name="T27" fmla="*/ 7 h 10"/>
                  <a:gd name="T28" fmla="*/ 21 w 21"/>
                  <a:gd name="T29" fmla="*/ 3 h 10"/>
                  <a:gd name="T30" fmla="*/ 20 w 21"/>
                  <a:gd name="T31" fmla="*/ 2 h 10"/>
                  <a:gd name="T32" fmla="*/ 15 w 21"/>
                  <a:gd name="T33" fmla="*/ 0 h 10"/>
                  <a:gd name="T34" fmla="*/ 11 w 21"/>
                  <a:gd name="T35" fmla="*/ 2 h 10"/>
                  <a:gd name="T36" fmla="*/ 11 w 21"/>
                  <a:gd name="T37" fmla="*/ 2 h 10"/>
                  <a:gd name="T38" fmla="*/ 14 w 21"/>
                  <a:gd name="T39" fmla="*/ 1 h 10"/>
                  <a:gd name="T40" fmla="*/ 16 w 21"/>
                  <a:gd name="T41" fmla="*/ 1 h 10"/>
                  <a:gd name="T42" fmla="*/ 15 w 21"/>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10">
                    <a:moveTo>
                      <a:pt x="5" y="9"/>
                    </a:moveTo>
                    <a:cubicBezTo>
                      <a:pt x="4" y="9"/>
                      <a:pt x="4" y="9"/>
                      <a:pt x="4" y="9"/>
                    </a:cubicBezTo>
                    <a:cubicBezTo>
                      <a:pt x="3" y="9"/>
                      <a:pt x="1" y="10"/>
                      <a:pt x="0" y="10"/>
                    </a:cubicBezTo>
                    <a:cubicBezTo>
                      <a:pt x="0" y="10"/>
                      <a:pt x="0" y="10"/>
                      <a:pt x="0" y="10"/>
                    </a:cubicBezTo>
                    <a:cubicBezTo>
                      <a:pt x="2" y="10"/>
                      <a:pt x="4" y="10"/>
                      <a:pt x="5" y="10"/>
                    </a:cubicBezTo>
                    <a:lnTo>
                      <a:pt x="5" y="9"/>
                    </a:lnTo>
                    <a:close/>
                    <a:moveTo>
                      <a:pt x="2" y="4"/>
                    </a:moveTo>
                    <a:cubicBezTo>
                      <a:pt x="2" y="5"/>
                      <a:pt x="2" y="5"/>
                      <a:pt x="2" y="5"/>
                    </a:cubicBezTo>
                    <a:cubicBezTo>
                      <a:pt x="3" y="5"/>
                      <a:pt x="3" y="5"/>
                      <a:pt x="3" y="5"/>
                    </a:cubicBezTo>
                    <a:lnTo>
                      <a:pt x="2" y="4"/>
                    </a:lnTo>
                    <a:close/>
                    <a:moveTo>
                      <a:pt x="20" y="2"/>
                    </a:moveTo>
                    <a:cubicBezTo>
                      <a:pt x="20" y="3"/>
                      <a:pt x="19" y="3"/>
                      <a:pt x="19" y="3"/>
                    </a:cubicBezTo>
                    <a:cubicBezTo>
                      <a:pt x="18" y="4"/>
                      <a:pt x="17" y="5"/>
                      <a:pt x="15" y="6"/>
                    </a:cubicBezTo>
                    <a:cubicBezTo>
                      <a:pt x="16" y="7"/>
                      <a:pt x="16" y="7"/>
                      <a:pt x="16" y="7"/>
                    </a:cubicBezTo>
                    <a:cubicBezTo>
                      <a:pt x="18" y="5"/>
                      <a:pt x="20" y="4"/>
                      <a:pt x="21" y="3"/>
                    </a:cubicBezTo>
                    <a:cubicBezTo>
                      <a:pt x="21" y="3"/>
                      <a:pt x="20" y="3"/>
                      <a:pt x="20" y="2"/>
                    </a:cubicBezTo>
                    <a:close/>
                    <a:moveTo>
                      <a:pt x="15" y="0"/>
                    </a:moveTo>
                    <a:cubicBezTo>
                      <a:pt x="14" y="1"/>
                      <a:pt x="12" y="1"/>
                      <a:pt x="11" y="2"/>
                    </a:cubicBezTo>
                    <a:cubicBezTo>
                      <a:pt x="11" y="2"/>
                      <a:pt x="11" y="2"/>
                      <a:pt x="11" y="2"/>
                    </a:cubicBezTo>
                    <a:cubicBezTo>
                      <a:pt x="12" y="2"/>
                      <a:pt x="13" y="2"/>
                      <a:pt x="14" y="1"/>
                    </a:cubicBezTo>
                    <a:cubicBezTo>
                      <a:pt x="15" y="1"/>
                      <a:pt x="16" y="1"/>
                      <a:pt x="16" y="1"/>
                    </a:cubicBezTo>
                    <a:lnTo>
                      <a:pt x="15"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77" name="Freeform 6752">
                <a:extLst>
                  <a:ext uri="{FF2B5EF4-FFF2-40B4-BE49-F238E27FC236}">
                    <a16:creationId xmlns:a16="http://schemas.microsoft.com/office/drawing/2014/main" id="{75A950DD-D88A-4B1B-8FF0-07316E7DEDF3}"/>
                  </a:ext>
                </a:extLst>
              </p:cNvPr>
              <p:cNvSpPr>
                <a:spLocks noEditPoints="1"/>
              </p:cNvSpPr>
              <p:nvPr/>
            </p:nvSpPr>
            <p:spPr bwMode="auto">
              <a:xfrm>
                <a:off x="6481763" y="3209925"/>
                <a:ext cx="25400" cy="12700"/>
              </a:xfrm>
              <a:custGeom>
                <a:avLst/>
                <a:gdLst>
                  <a:gd name="T0" fmla="*/ 5 w 22"/>
                  <a:gd name="T1" fmla="*/ 10 h 11"/>
                  <a:gd name="T2" fmla="*/ 0 w 22"/>
                  <a:gd name="T3" fmla="*/ 10 h 11"/>
                  <a:gd name="T4" fmla="*/ 1 w 22"/>
                  <a:gd name="T5" fmla="*/ 11 h 11"/>
                  <a:gd name="T6" fmla="*/ 6 w 22"/>
                  <a:gd name="T7" fmla="*/ 10 h 11"/>
                  <a:gd name="T8" fmla="*/ 5 w 22"/>
                  <a:gd name="T9" fmla="*/ 10 h 11"/>
                  <a:gd name="T10" fmla="*/ 21 w 22"/>
                  <a:gd name="T11" fmla="*/ 3 h 11"/>
                  <a:gd name="T12" fmla="*/ 16 w 22"/>
                  <a:gd name="T13" fmla="*/ 7 h 11"/>
                  <a:gd name="T14" fmla="*/ 16 w 22"/>
                  <a:gd name="T15" fmla="*/ 7 h 11"/>
                  <a:gd name="T16" fmla="*/ 22 w 22"/>
                  <a:gd name="T17" fmla="*/ 3 h 11"/>
                  <a:gd name="T18" fmla="*/ 21 w 22"/>
                  <a:gd name="T19" fmla="*/ 3 h 11"/>
                  <a:gd name="T20" fmla="*/ 15 w 22"/>
                  <a:gd name="T21" fmla="*/ 0 h 11"/>
                  <a:gd name="T22" fmla="*/ 10 w 22"/>
                  <a:gd name="T23" fmla="*/ 1 h 11"/>
                  <a:gd name="T24" fmla="*/ 11 w 22"/>
                  <a:gd name="T25" fmla="*/ 2 h 11"/>
                  <a:gd name="T26" fmla="*/ 15 w 22"/>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1">
                    <a:moveTo>
                      <a:pt x="5" y="10"/>
                    </a:moveTo>
                    <a:cubicBezTo>
                      <a:pt x="4" y="10"/>
                      <a:pt x="2" y="10"/>
                      <a:pt x="0" y="10"/>
                    </a:cubicBezTo>
                    <a:cubicBezTo>
                      <a:pt x="1" y="11"/>
                      <a:pt x="1" y="11"/>
                      <a:pt x="1" y="11"/>
                    </a:cubicBezTo>
                    <a:cubicBezTo>
                      <a:pt x="2" y="11"/>
                      <a:pt x="4" y="11"/>
                      <a:pt x="6" y="10"/>
                    </a:cubicBezTo>
                    <a:lnTo>
                      <a:pt x="5" y="10"/>
                    </a:lnTo>
                    <a:close/>
                    <a:moveTo>
                      <a:pt x="21" y="3"/>
                    </a:moveTo>
                    <a:cubicBezTo>
                      <a:pt x="20" y="4"/>
                      <a:pt x="18" y="5"/>
                      <a:pt x="16" y="7"/>
                    </a:cubicBezTo>
                    <a:cubicBezTo>
                      <a:pt x="16" y="7"/>
                      <a:pt x="16" y="7"/>
                      <a:pt x="16" y="7"/>
                    </a:cubicBezTo>
                    <a:cubicBezTo>
                      <a:pt x="19" y="6"/>
                      <a:pt x="21" y="4"/>
                      <a:pt x="22" y="3"/>
                    </a:cubicBezTo>
                    <a:lnTo>
                      <a:pt x="21" y="3"/>
                    </a:lnTo>
                    <a:close/>
                    <a:moveTo>
                      <a:pt x="15" y="0"/>
                    </a:moveTo>
                    <a:cubicBezTo>
                      <a:pt x="13" y="0"/>
                      <a:pt x="12" y="1"/>
                      <a:pt x="10" y="1"/>
                    </a:cubicBezTo>
                    <a:cubicBezTo>
                      <a:pt x="11" y="2"/>
                      <a:pt x="11" y="2"/>
                      <a:pt x="11" y="2"/>
                    </a:cubicBezTo>
                    <a:cubicBezTo>
                      <a:pt x="12" y="1"/>
                      <a:pt x="14" y="1"/>
                      <a:pt x="1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78" name="Freeform 6753">
                <a:extLst>
                  <a:ext uri="{FF2B5EF4-FFF2-40B4-BE49-F238E27FC236}">
                    <a16:creationId xmlns:a16="http://schemas.microsoft.com/office/drawing/2014/main" id="{00FED2E2-4ABD-46D2-88A2-7766CF04F1B4}"/>
                  </a:ext>
                </a:extLst>
              </p:cNvPr>
              <p:cNvSpPr>
                <a:spLocks noEditPoints="1"/>
              </p:cNvSpPr>
              <p:nvPr/>
            </p:nvSpPr>
            <p:spPr bwMode="auto">
              <a:xfrm>
                <a:off x="6430963" y="3209925"/>
                <a:ext cx="25400" cy="11113"/>
              </a:xfrm>
              <a:custGeom>
                <a:avLst/>
                <a:gdLst>
                  <a:gd name="T0" fmla="*/ 17 w 21"/>
                  <a:gd name="T1" fmla="*/ 9 h 10"/>
                  <a:gd name="T2" fmla="*/ 16 w 21"/>
                  <a:gd name="T3" fmla="*/ 10 h 10"/>
                  <a:gd name="T4" fmla="*/ 21 w 21"/>
                  <a:gd name="T5" fmla="*/ 10 h 10"/>
                  <a:gd name="T6" fmla="*/ 21 w 21"/>
                  <a:gd name="T7" fmla="*/ 10 h 10"/>
                  <a:gd name="T8" fmla="*/ 17 w 21"/>
                  <a:gd name="T9" fmla="*/ 9 h 10"/>
                  <a:gd name="T10" fmla="*/ 20 w 21"/>
                  <a:gd name="T11" fmla="*/ 4 h 10"/>
                  <a:gd name="T12" fmla="*/ 19 w 21"/>
                  <a:gd name="T13" fmla="*/ 5 h 10"/>
                  <a:gd name="T14" fmla="*/ 20 w 21"/>
                  <a:gd name="T15" fmla="*/ 4 h 10"/>
                  <a:gd name="T16" fmla="*/ 1 w 21"/>
                  <a:gd name="T17" fmla="*/ 3 h 10"/>
                  <a:gd name="T18" fmla="*/ 0 w 21"/>
                  <a:gd name="T19" fmla="*/ 3 h 10"/>
                  <a:gd name="T20" fmla="*/ 6 w 21"/>
                  <a:gd name="T21" fmla="*/ 7 h 10"/>
                  <a:gd name="T22" fmla="*/ 7 w 21"/>
                  <a:gd name="T23" fmla="*/ 6 h 10"/>
                  <a:gd name="T24" fmla="*/ 1 w 21"/>
                  <a:gd name="T25" fmla="*/ 3 h 10"/>
                  <a:gd name="T26" fmla="*/ 6 w 21"/>
                  <a:gd name="T27" fmla="*/ 0 h 10"/>
                  <a:gd name="T28" fmla="*/ 5 w 21"/>
                  <a:gd name="T29" fmla="*/ 1 h 10"/>
                  <a:gd name="T30" fmla="*/ 10 w 21"/>
                  <a:gd name="T31" fmla="*/ 3 h 10"/>
                  <a:gd name="T32" fmla="*/ 10 w 21"/>
                  <a:gd name="T33" fmla="*/ 3 h 10"/>
                  <a:gd name="T34" fmla="*/ 11 w 21"/>
                  <a:gd name="T35" fmla="*/ 2 h 10"/>
                  <a:gd name="T36" fmla="*/ 11 w 21"/>
                  <a:gd name="T37" fmla="*/ 2 h 10"/>
                  <a:gd name="T38" fmla="*/ 6 w 21"/>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0">
                    <a:moveTo>
                      <a:pt x="17" y="9"/>
                    </a:moveTo>
                    <a:cubicBezTo>
                      <a:pt x="16" y="10"/>
                      <a:pt x="16" y="10"/>
                      <a:pt x="16" y="10"/>
                    </a:cubicBezTo>
                    <a:cubicBezTo>
                      <a:pt x="18" y="10"/>
                      <a:pt x="19" y="10"/>
                      <a:pt x="21" y="10"/>
                    </a:cubicBezTo>
                    <a:cubicBezTo>
                      <a:pt x="21" y="10"/>
                      <a:pt x="21" y="10"/>
                      <a:pt x="21" y="10"/>
                    </a:cubicBezTo>
                    <a:cubicBezTo>
                      <a:pt x="20" y="9"/>
                      <a:pt x="18" y="9"/>
                      <a:pt x="17" y="9"/>
                    </a:cubicBezTo>
                    <a:close/>
                    <a:moveTo>
                      <a:pt x="20" y="4"/>
                    </a:moveTo>
                    <a:cubicBezTo>
                      <a:pt x="19" y="5"/>
                      <a:pt x="19" y="5"/>
                      <a:pt x="19" y="5"/>
                    </a:cubicBezTo>
                    <a:cubicBezTo>
                      <a:pt x="20" y="4"/>
                      <a:pt x="20" y="4"/>
                      <a:pt x="20" y="4"/>
                    </a:cubicBezTo>
                    <a:close/>
                    <a:moveTo>
                      <a:pt x="1" y="3"/>
                    </a:moveTo>
                    <a:cubicBezTo>
                      <a:pt x="1" y="3"/>
                      <a:pt x="0" y="3"/>
                      <a:pt x="0" y="3"/>
                    </a:cubicBezTo>
                    <a:cubicBezTo>
                      <a:pt x="1" y="4"/>
                      <a:pt x="3" y="6"/>
                      <a:pt x="6" y="7"/>
                    </a:cubicBezTo>
                    <a:cubicBezTo>
                      <a:pt x="7" y="6"/>
                      <a:pt x="7" y="6"/>
                      <a:pt x="7" y="6"/>
                    </a:cubicBezTo>
                    <a:cubicBezTo>
                      <a:pt x="5" y="5"/>
                      <a:pt x="3" y="4"/>
                      <a:pt x="1" y="3"/>
                    </a:cubicBezTo>
                    <a:close/>
                    <a:moveTo>
                      <a:pt x="6" y="0"/>
                    </a:moveTo>
                    <a:cubicBezTo>
                      <a:pt x="5" y="1"/>
                      <a:pt x="5" y="1"/>
                      <a:pt x="5" y="1"/>
                    </a:cubicBezTo>
                    <a:cubicBezTo>
                      <a:pt x="7" y="1"/>
                      <a:pt x="9" y="2"/>
                      <a:pt x="10" y="3"/>
                    </a:cubicBezTo>
                    <a:cubicBezTo>
                      <a:pt x="10" y="3"/>
                      <a:pt x="10" y="3"/>
                      <a:pt x="10" y="3"/>
                    </a:cubicBezTo>
                    <a:cubicBezTo>
                      <a:pt x="11" y="2"/>
                      <a:pt x="11" y="2"/>
                      <a:pt x="11" y="2"/>
                    </a:cubicBezTo>
                    <a:cubicBezTo>
                      <a:pt x="11" y="2"/>
                      <a:pt x="11" y="2"/>
                      <a:pt x="11" y="2"/>
                    </a:cubicBezTo>
                    <a:cubicBezTo>
                      <a:pt x="9" y="1"/>
                      <a:pt x="8" y="1"/>
                      <a:pt x="6"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79" name="Freeform 6754">
                <a:extLst>
                  <a:ext uri="{FF2B5EF4-FFF2-40B4-BE49-F238E27FC236}">
                    <a16:creationId xmlns:a16="http://schemas.microsoft.com/office/drawing/2014/main" id="{277B8BCB-0BD5-44E6-9F35-BB080742224E}"/>
                  </a:ext>
                </a:extLst>
              </p:cNvPr>
              <p:cNvSpPr>
                <a:spLocks noEditPoints="1"/>
              </p:cNvSpPr>
              <p:nvPr/>
            </p:nvSpPr>
            <p:spPr bwMode="auto">
              <a:xfrm>
                <a:off x="6429376" y="3209925"/>
                <a:ext cx="26988" cy="12700"/>
              </a:xfrm>
              <a:custGeom>
                <a:avLst/>
                <a:gdLst>
                  <a:gd name="T0" fmla="*/ 17 w 22"/>
                  <a:gd name="T1" fmla="*/ 10 h 11"/>
                  <a:gd name="T2" fmla="*/ 17 w 22"/>
                  <a:gd name="T3" fmla="*/ 10 h 11"/>
                  <a:gd name="T4" fmla="*/ 21 w 22"/>
                  <a:gd name="T5" fmla="*/ 11 h 11"/>
                  <a:gd name="T6" fmla="*/ 22 w 22"/>
                  <a:gd name="T7" fmla="*/ 10 h 11"/>
                  <a:gd name="T8" fmla="*/ 17 w 22"/>
                  <a:gd name="T9" fmla="*/ 10 h 11"/>
                  <a:gd name="T10" fmla="*/ 1 w 22"/>
                  <a:gd name="T11" fmla="*/ 3 h 11"/>
                  <a:gd name="T12" fmla="*/ 0 w 22"/>
                  <a:gd name="T13" fmla="*/ 3 h 11"/>
                  <a:gd name="T14" fmla="*/ 6 w 22"/>
                  <a:gd name="T15" fmla="*/ 7 h 11"/>
                  <a:gd name="T16" fmla="*/ 7 w 22"/>
                  <a:gd name="T17" fmla="*/ 7 h 11"/>
                  <a:gd name="T18" fmla="*/ 1 w 22"/>
                  <a:gd name="T19" fmla="*/ 3 h 11"/>
                  <a:gd name="T20" fmla="*/ 8 w 22"/>
                  <a:gd name="T21" fmla="*/ 0 h 11"/>
                  <a:gd name="T22" fmla="*/ 7 w 22"/>
                  <a:gd name="T23" fmla="*/ 0 h 11"/>
                  <a:gd name="T24" fmla="*/ 12 w 22"/>
                  <a:gd name="T25" fmla="*/ 2 h 11"/>
                  <a:gd name="T26" fmla="*/ 12 w 22"/>
                  <a:gd name="T27" fmla="*/ 2 h 11"/>
                  <a:gd name="T28" fmla="*/ 12 w 22"/>
                  <a:gd name="T29" fmla="*/ 2 h 11"/>
                  <a:gd name="T30" fmla="*/ 8 w 22"/>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1">
                    <a:moveTo>
                      <a:pt x="17" y="10"/>
                    </a:moveTo>
                    <a:cubicBezTo>
                      <a:pt x="17" y="10"/>
                      <a:pt x="17" y="10"/>
                      <a:pt x="17" y="10"/>
                    </a:cubicBezTo>
                    <a:cubicBezTo>
                      <a:pt x="19" y="11"/>
                      <a:pt x="20" y="11"/>
                      <a:pt x="21" y="11"/>
                    </a:cubicBezTo>
                    <a:cubicBezTo>
                      <a:pt x="22" y="10"/>
                      <a:pt x="22" y="10"/>
                      <a:pt x="22" y="10"/>
                    </a:cubicBezTo>
                    <a:cubicBezTo>
                      <a:pt x="20" y="10"/>
                      <a:pt x="19" y="10"/>
                      <a:pt x="17" y="10"/>
                    </a:cubicBezTo>
                    <a:close/>
                    <a:moveTo>
                      <a:pt x="1" y="3"/>
                    </a:moveTo>
                    <a:cubicBezTo>
                      <a:pt x="0" y="3"/>
                      <a:pt x="0" y="3"/>
                      <a:pt x="0" y="3"/>
                    </a:cubicBezTo>
                    <a:cubicBezTo>
                      <a:pt x="2" y="5"/>
                      <a:pt x="4" y="6"/>
                      <a:pt x="6" y="7"/>
                    </a:cubicBezTo>
                    <a:cubicBezTo>
                      <a:pt x="7" y="7"/>
                      <a:pt x="7" y="7"/>
                      <a:pt x="7" y="7"/>
                    </a:cubicBezTo>
                    <a:cubicBezTo>
                      <a:pt x="4" y="6"/>
                      <a:pt x="2" y="4"/>
                      <a:pt x="1" y="3"/>
                    </a:cubicBezTo>
                    <a:close/>
                    <a:moveTo>
                      <a:pt x="8" y="0"/>
                    </a:moveTo>
                    <a:cubicBezTo>
                      <a:pt x="7" y="0"/>
                      <a:pt x="7" y="0"/>
                      <a:pt x="7" y="0"/>
                    </a:cubicBezTo>
                    <a:cubicBezTo>
                      <a:pt x="9" y="1"/>
                      <a:pt x="10" y="1"/>
                      <a:pt x="12" y="2"/>
                    </a:cubicBezTo>
                    <a:cubicBezTo>
                      <a:pt x="12" y="2"/>
                      <a:pt x="12" y="2"/>
                      <a:pt x="12" y="2"/>
                    </a:cubicBezTo>
                    <a:cubicBezTo>
                      <a:pt x="12" y="2"/>
                      <a:pt x="12" y="2"/>
                      <a:pt x="12" y="2"/>
                    </a:cubicBezTo>
                    <a:cubicBezTo>
                      <a:pt x="11" y="1"/>
                      <a:pt x="9" y="1"/>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80" name="Freeform 6755">
                <a:extLst>
                  <a:ext uri="{FF2B5EF4-FFF2-40B4-BE49-F238E27FC236}">
                    <a16:creationId xmlns:a16="http://schemas.microsoft.com/office/drawing/2014/main" id="{D20F6B56-EF8B-49DE-8F7D-2F1FBFB1DE75}"/>
                  </a:ext>
                </a:extLst>
              </p:cNvPr>
              <p:cNvSpPr>
                <a:spLocks noEditPoints="1"/>
              </p:cNvSpPr>
              <p:nvPr/>
            </p:nvSpPr>
            <p:spPr bwMode="auto">
              <a:xfrm>
                <a:off x="6480176" y="3211513"/>
                <a:ext cx="23813" cy="7938"/>
              </a:xfrm>
              <a:custGeom>
                <a:avLst/>
                <a:gdLst>
                  <a:gd name="T0" fmla="*/ 5 w 20"/>
                  <a:gd name="T1" fmla="*/ 4 h 6"/>
                  <a:gd name="T2" fmla="*/ 1 w 20"/>
                  <a:gd name="T3" fmla="*/ 5 h 6"/>
                  <a:gd name="T4" fmla="*/ 0 w 20"/>
                  <a:gd name="T5" fmla="*/ 6 h 6"/>
                  <a:gd name="T6" fmla="*/ 1 w 20"/>
                  <a:gd name="T7" fmla="*/ 6 h 6"/>
                  <a:gd name="T8" fmla="*/ 5 w 20"/>
                  <a:gd name="T9" fmla="*/ 5 h 6"/>
                  <a:gd name="T10" fmla="*/ 5 w 20"/>
                  <a:gd name="T11" fmla="*/ 4 h 6"/>
                  <a:gd name="T12" fmla="*/ 17 w 20"/>
                  <a:gd name="T13" fmla="*/ 0 h 6"/>
                  <a:gd name="T14" fmla="*/ 13 w 20"/>
                  <a:gd name="T15" fmla="*/ 2 h 6"/>
                  <a:gd name="T16" fmla="*/ 15 w 20"/>
                  <a:gd name="T17" fmla="*/ 3 h 6"/>
                  <a:gd name="T18" fmla="*/ 18 w 20"/>
                  <a:gd name="T19" fmla="*/ 0 h 6"/>
                  <a:gd name="T20" fmla="*/ 17 w 20"/>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6">
                    <a:moveTo>
                      <a:pt x="5" y="4"/>
                    </a:moveTo>
                    <a:cubicBezTo>
                      <a:pt x="3" y="5"/>
                      <a:pt x="2" y="5"/>
                      <a:pt x="1" y="5"/>
                    </a:cubicBezTo>
                    <a:cubicBezTo>
                      <a:pt x="0" y="6"/>
                      <a:pt x="0" y="6"/>
                      <a:pt x="0" y="6"/>
                    </a:cubicBezTo>
                    <a:cubicBezTo>
                      <a:pt x="1" y="6"/>
                      <a:pt x="1" y="6"/>
                      <a:pt x="1" y="6"/>
                    </a:cubicBezTo>
                    <a:cubicBezTo>
                      <a:pt x="1" y="6"/>
                      <a:pt x="3" y="6"/>
                      <a:pt x="5" y="5"/>
                    </a:cubicBezTo>
                    <a:cubicBezTo>
                      <a:pt x="5" y="5"/>
                      <a:pt x="5" y="5"/>
                      <a:pt x="5" y="4"/>
                    </a:cubicBezTo>
                    <a:close/>
                    <a:moveTo>
                      <a:pt x="17" y="0"/>
                    </a:moveTo>
                    <a:cubicBezTo>
                      <a:pt x="16" y="0"/>
                      <a:pt x="15" y="1"/>
                      <a:pt x="13" y="2"/>
                    </a:cubicBezTo>
                    <a:cubicBezTo>
                      <a:pt x="14" y="2"/>
                      <a:pt x="14" y="2"/>
                      <a:pt x="15" y="3"/>
                    </a:cubicBezTo>
                    <a:cubicBezTo>
                      <a:pt x="17" y="2"/>
                      <a:pt x="20" y="1"/>
                      <a:pt x="18" y="0"/>
                    </a:cubicBezTo>
                    <a:lnTo>
                      <a:pt x="1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81" name="Freeform 6756">
                <a:extLst>
                  <a:ext uri="{FF2B5EF4-FFF2-40B4-BE49-F238E27FC236}">
                    <a16:creationId xmlns:a16="http://schemas.microsoft.com/office/drawing/2014/main" id="{0C9418BA-513D-4B82-A63E-5762EC489A88}"/>
                  </a:ext>
                </a:extLst>
              </p:cNvPr>
              <p:cNvSpPr>
                <a:spLocks noEditPoints="1"/>
              </p:cNvSpPr>
              <p:nvPr/>
            </p:nvSpPr>
            <p:spPr bwMode="auto">
              <a:xfrm>
                <a:off x="6435726" y="3211513"/>
                <a:ext cx="22225" cy="7938"/>
              </a:xfrm>
              <a:custGeom>
                <a:avLst/>
                <a:gdLst>
                  <a:gd name="T0" fmla="*/ 14 w 18"/>
                  <a:gd name="T1" fmla="*/ 5 h 6"/>
                  <a:gd name="T2" fmla="*/ 14 w 18"/>
                  <a:gd name="T3" fmla="*/ 6 h 6"/>
                  <a:gd name="T4" fmla="*/ 17 w 18"/>
                  <a:gd name="T5" fmla="*/ 6 h 6"/>
                  <a:gd name="T6" fmla="*/ 18 w 18"/>
                  <a:gd name="T7" fmla="*/ 6 h 6"/>
                  <a:gd name="T8" fmla="*/ 18 w 18"/>
                  <a:gd name="T9" fmla="*/ 6 h 6"/>
                  <a:gd name="T10" fmla="*/ 16 w 18"/>
                  <a:gd name="T11" fmla="*/ 5 h 6"/>
                  <a:gd name="T12" fmla="*/ 14 w 18"/>
                  <a:gd name="T13" fmla="*/ 5 h 6"/>
                  <a:gd name="T14" fmla="*/ 1 w 18"/>
                  <a:gd name="T15" fmla="*/ 0 h 6"/>
                  <a:gd name="T16" fmla="*/ 2 w 18"/>
                  <a:gd name="T17" fmla="*/ 2 h 6"/>
                  <a:gd name="T18" fmla="*/ 4 w 18"/>
                  <a:gd name="T19" fmla="*/ 3 h 6"/>
                  <a:gd name="T20" fmla="*/ 5 w 18"/>
                  <a:gd name="T21" fmla="*/ 2 h 6"/>
                  <a:gd name="T22" fmla="*/ 3 w 18"/>
                  <a:gd name="T23" fmla="*/ 1 h 6"/>
                  <a:gd name="T24" fmla="*/ 1 w 18"/>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6">
                    <a:moveTo>
                      <a:pt x="14" y="5"/>
                    </a:moveTo>
                    <a:cubicBezTo>
                      <a:pt x="14" y="5"/>
                      <a:pt x="14" y="5"/>
                      <a:pt x="14" y="6"/>
                    </a:cubicBezTo>
                    <a:cubicBezTo>
                      <a:pt x="16" y="6"/>
                      <a:pt x="17" y="6"/>
                      <a:pt x="17" y="6"/>
                    </a:cubicBezTo>
                    <a:cubicBezTo>
                      <a:pt x="18" y="6"/>
                      <a:pt x="18" y="6"/>
                      <a:pt x="18" y="6"/>
                    </a:cubicBezTo>
                    <a:cubicBezTo>
                      <a:pt x="18" y="6"/>
                      <a:pt x="18" y="6"/>
                      <a:pt x="18" y="6"/>
                    </a:cubicBezTo>
                    <a:cubicBezTo>
                      <a:pt x="17" y="6"/>
                      <a:pt x="16" y="5"/>
                      <a:pt x="16" y="5"/>
                    </a:cubicBezTo>
                    <a:cubicBezTo>
                      <a:pt x="15" y="5"/>
                      <a:pt x="15" y="5"/>
                      <a:pt x="14" y="5"/>
                    </a:cubicBezTo>
                    <a:close/>
                    <a:moveTo>
                      <a:pt x="1" y="0"/>
                    </a:moveTo>
                    <a:cubicBezTo>
                      <a:pt x="0" y="0"/>
                      <a:pt x="0" y="1"/>
                      <a:pt x="2" y="2"/>
                    </a:cubicBezTo>
                    <a:cubicBezTo>
                      <a:pt x="3" y="3"/>
                      <a:pt x="3" y="3"/>
                      <a:pt x="4" y="3"/>
                    </a:cubicBezTo>
                    <a:cubicBezTo>
                      <a:pt x="4" y="3"/>
                      <a:pt x="5" y="2"/>
                      <a:pt x="5" y="2"/>
                    </a:cubicBezTo>
                    <a:cubicBezTo>
                      <a:pt x="5" y="1"/>
                      <a:pt x="4" y="1"/>
                      <a:pt x="3" y="1"/>
                    </a:cubicBezTo>
                    <a:cubicBezTo>
                      <a:pt x="3" y="0"/>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82" name="Freeform 6757">
                <a:extLst>
                  <a:ext uri="{FF2B5EF4-FFF2-40B4-BE49-F238E27FC236}">
                    <a16:creationId xmlns:a16="http://schemas.microsoft.com/office/drawing/2014/main" id="{B1635FB5-59B0-4962-A0E6-429DE13019C9}"/>
                  </a:ext>
                </a:extLst>
              </p:cNvPr>
              <p:cNvSpPr>
                <a:spLocks/>
              </p:cNvSpPr>
              <p:nvPr/>
            </p:nvSpPr>
            <p:spPr bwMode="auto">
              <a:xfrm>
                <a:off x="6453188" y="3209925"/>
                <a:ext cx="33338" cy="19050"/>
              </a:xfrm>
              <a:custGeom>
                <a:avLst/>
                <a:gdLst>
                  <a:gd name="T0" fmla="*/ 17 w 29"/>
                  <a:gd name="T1" fmla="*/ 0 h 16"/>
                  <a:gd name="T2" fmla="*/ 10 w 29"/>
                  <a:gd name="T3" fmla="*/ 0 h 16"/>
                  <a:gd name="T4" fmla="*/ 2 w 29"/>
                  <a:gd name="T5" fmla="*/ 2 h 16"/>
                  <a:gd name="T6" fmla="*/ 4 w 29"/>
                  <a:gd name="T7" fmla="*/ 8 h 16"/>
                  <a:gd name="T8" fmla="*/ 3 w 29"/>
                  <a:gd name="T9" fmla="*/ 15 h 16"/>
                  <a:gd name="T10" fmla="*/ 9 w 29"/>
                  <a:gd name="T11" fmla="*/ 15 h 16"/>
                  <a:gd name="T12" fmla="*/ 16 w 29"/>
                  <a:gd name="T13" fmla="*/ 14 h 16"/>
                  <a:gd name="T14" fmla="*/ 25 w 29"/>
                  <a:gd name="T15" fmla="*/ 12 h 16"/>
                  <a:gd name="T16" fmla="*/ 24 w 29"/>
                  <a:gd name="T17" fmla="*/ 5 h 16"/>
                  <a:gd name="T18" fmla="*/ 17 w 29"/>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6">
                    <a:moveTo>
                      <a:pt x="17" y="0"/>
                    </a:moveTo>
                    <a:cubicBezTo>
                      <a:pt x="15" y="0"/>
                      <a:pt x="12" y="0"/>
                      <a:pt x="10" y="0"/>
                    </a:cubicBezTo>
                    <a:cubicBezTo>
                      <a:pt x="5" y="0"/>
                      <a:pt x="2" y="0"/>
                      <a:pt x="2" y="2"/>
                    </a:cubicBezTo>
                    <a:cubicBezTo>
                      <a:pt x="2" y="4"/>
                      <a:pt x="6" y="4"/>
                      <a:pt x="4" y="8"/>
                    </a:cubicBezTo>
                    <a:cubicBezTo>
                      <a:pt x="3" y="11"/>
                      <a:pt x="0" y="14"/>
                      <a:pt x="3" y="15"/>
                    </a:cubicBezTo>
                    <a:cubicBezTo>
                      <a:pt x="4" y="15"/>
                      <a:pt x="6" y="15"/>
                      <a:pt x="9" y="15"/>
                    </a:cubicBezTo>
                    <a:cubicBezTo>
                      <a:pt x="11" y="14"/>
                      <a:pt x="13" y="14"/>
                      <a:pt x="16" y="14"/>
                    </a:cubicBezTo>
                    <a:cubicBezTo>
                      <a:pt x="22" y="15"/>
                      <a:pt x="27" y="16"/>
                      <a:pt x="25" y="12"/>
                    </a:cubicBezTo>
                    <a:cubicBezTo>
                      <a:pt x="24" y="8"/>
                      <a:pt x="21" y="8"/>
                      <a:pt x="24" y="5"/>
                    </a:cubicBezTo>
                    <a:cubicBezTo>
                      <a:pt x="29" y="0"/>
                      <a:pt x="25" y="0"/>
                      <a:pt x="1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83" name="Freeform 6758">
                <a:extLst>
                  <a:ext uri="{FF2B5EF4-FFF2-40B4-BE49-F238E27FC236}">
                    <a16:creationId xmlns:a16="http://schemas.microsoft.com/office/drawing/2014/main" id="{B3057CBB-E669-4ADC-ACFE-A484F0ED4D05}"/>
                  </a:ext>
                </a:extLst>
              </p:cNvPr>
              <p:cNvSpPr>
                <a:spLocks noEditPoints="1"/>
              </p:cNvSpPr>
              <p:nvPr/>
            </p:nvSpPr>
            <p:spPr bwMode="auto">
              <a:xfrm>
                <a:off x="6453188" y="3209925"/>
                <a:ext cx="31750" cy="19050"/>
              </a:xfrm>
              <a:custGeom>
                <a:avLst/>
                <a:gdLst>
                  <a:gd name="T0" fmla="*/ 15 w 26"/>
                  <a:gd name="T1" fmla="*/ 16 h 17"/>
                  <a:gd name="T2" fmla="*/ 13 w 26"/>
                  <a:gd name="T3" fmla="*/ 16 h 17"/>
                  <a:gd name="T4" fmla="*/ 4 w 26"/>
                  <a:gd name="T5" fmla="*/ 16 h 17"/>
                  <a:gd name="T6" fmla="*/ 2 w 26"/>
                  <a:gd name="T7" fmla="*/ 16 h 17"/>
                  <a:gd name="T8" fmla="*/ 0 w 26"/>
                  <a:gd name="T9" fmla="*/ 14 h 17"/>
                  <a:gd name="T10" fmla="*/ 3 w 26"/>
                  <a:gd name="T11" fmla="*/ 8 h 17"/>
                  <a:gd name="T12" fmla="*/ 3 w 26"/>
                  <a:gd name="T13" fmla="*/ 7 h 17"/>
                  <a:gd name="T14" fmla="*/ 0 w 26"/>
                  <a:gd name="T15" fmla="*/ 3 h 17"/>
                  <a:gd name="T16" fmla="*/ 0 w 26"/>
                  <a:gd name="T17" fmla="*/ 3 h 17"/>
                  <a:gd name="T18" fmla="*/ 5 w 26"/>
                  <a:gd name="T19" fmla="*/ 0 h 17"/>
                  <a:gd name="T20" fmla="*/ 14 w 26"/>
                  <a:gd name="T21" fmla="*/ 1 h 17"/>
                  <a:gd name="T22" fmla="*/ 16 w 26"/>
                  <a:gd name="T23" fmla="*/ 1 h 17"/>
                  <a:gd name="T24" fmla="*/ 19 w 26"/>
                  <a:gd name="T25" fmla="*/ 1 h 17"/>
                  <a:gd name="T26" fmla="*/ 26 w 26"/>
                  <a:gd name="T27" fmla="*/ 3 h 17"/>
                  <a:gd name="T28" fmla="*/ 23 w 26"/>
                  <a:gd name="T29" fmla="*/ 6 h 17"/>
                  <a:gd name="T30" fmla="*/ 22 w 26"/>
                  <a:gd name="T31" fmla="*/ 8 h 17"/>
                  <a:gd name="T32" fmla="*/ 25 w 26"/>
                  <a:gd name="T33" fmla="*/ 13 h 17"/>
                  <a:gd name="T34" fmla="*/ 25 w 26"/>
                  <a:gd name="T35" fmla="*/ 15 h 17"/>
                  <a:gd name="T36" fmla="*/ 24 w 26"/>
                  <a:gd name="T37" fmla="*/ 16 h 17"/>
                  <a:gd name="T38" fmla="*/ 22 w 26"/>
                  <a:gd name="T39" fmla="*/ 17 h 17"/>
                  <a:gd name="T40" fmla="*/ 15 w 26"/>
                  <a:gd name="T41" fmla="*/ 16 h 17"/>
                  <a:gd name="T42" fmla="*/ 15 w 26"/>
                  <a:gd name="T43" fmla="*/ 15 h 17"/>
                  <a:gd name="T44" fmla="*/ 22 w 26"/>
                  <a:gd name="T45" fmla="*/ 15 h 17"/>
                  <a:gd name="T46" fmla="*/ 24 w 26"/>
                  <a:gd name="T47" fmla="*/ 15 h 17"/>
                  <a:gd name="T48" fmla="*/ 24 w 26"/>
                  <a:gd name="T49" fmla="*/ 14 h 17"/>
                  <a:gd name="T50" fmla="*/ 21 w 26"/>
                  <a:gd name="T51" fmla="*/ 8 h 17"/>
                  <a:gd name="T52" fmla="*/ 22 w 26"/>
                  <a:gd name="T53" fmla="*/ 6 h 17"/>
                  <a:gd name="T54" fmla="*/ 25 w 26"/>
                  <a:gd name="T55" fmla="*/ 3 h 17"/>
                  <a:gd name="T56" fmla="*/ 24 w 26"/>
                  <a:gd name="T57" fmla="*/ 2 h 17"/>
                  <a:gd name="T58" fmla="*/ 19 w 26"/>
                  <a:gd name="T59" fmla="*/ 2 h 17"/>
                  <a:gd name="T60" fmla="*/ 16 w 26"/>
                  <a:gd name="T61" fmla="*/ 2 h 17"/>
                  <a:gd name="T62" fmla="*/ 14 w 26"/>
                  <a:gd name="T63" fmla="*/ 2 h 17"/>
                  <a:gd name="T64" fmla="*/ 5 w 26"/>
                  <a:gd name="T65" fmla="*/ 2 h 17"/>
                  <a:gd name="T66" fmla="*/ 2 w 26"/>
                  <a:gd name="T67" fmla="*/ 2 h 17"/>
                  <a:gd name="T68" fmla="*/ 1 w 26"/>
                  <a:gd name="T69" fmla="*/ 3 h 17"/>
                  <a:gd name="T70" fmla="*/ 1 w 26"/>
                  <a:gd name="T71" fmla="*/ 3 h 17"/>
                  <a:gd name="T72" fmla="*/ 4 w 26"/>
                  <a:gd name="T73" fmla="*/ 7 h 17"/>
                  <a:gd name="T74" fmla="*/ 4 w 26"/>
                  <a:gd name="T75" fmla="*/ 9 h 17"/>
                  <a:gd name="T76" fmla="*/ 2 w 26"/>
                  <a:gd name="T77" fmla="*/ 14 h 17"/>
                  <a:gd name="T78" fmla="*/ 2 w 26"/>
                  <a:gd name="T79" fmla="*/ 15 h 17"/>
                  <a:gd name="T80" fmla="*/ 4 w 26"/>
                  <a:gd name="T81" fmla="*/ 15 h 17"/>
                  <a:gd name="T82" fmla="*/ 13 w 26"/>
                  <a:gd name="T83" fmla="*/ 15 h 17"/>
                  <a:gd name="T84" fmla="*/ 15 w 26"/>
                  <a:gd name="T85"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5" y="16"/>
                    </a:moveTo>
                    <a:cubicBezTo>
                      <a:pt x="14" y="16"/>
                      <a:pt x="13" y="16"/>
                      <a:pt x="13" y="16"/>
                    </a:cubicBezTo>
                    <a:cubicBezTo>
                      <a:pt x="9" y="16"/>
                      <a:pt x="6" y="16"/>
                      <a:pt x="4" y="16"/>
                    </a:cubicBezTo>
                    <a:cubicBezTo>
                      <a:pt x="3" y="16"/>
                      <a:pt x="2" y="16"/>
                      <a:pt x="2" y="16"/>
                    </a:cubicBezTo>
                    <a:cubicBezTo>
                      <a:pt x="1" y="16"/>
                      <a:pt x="0" y="15"/>
                      <a:pt x="0" y="14"/>
                    </a:cubicBezTo>
                    <a:cubicBezTo>
                      <a:pt x="0" y="13"/>
                      <a:pt x="2" y="10"/>
                      <a:pt x="3" y="8"/>
                    </a:cubicBezTo>
                    <a:cubicBezTo>
                      <a:pt x="3" y="8"/>
                      <a:pt x="3" y="8"/>
                      <a:pt x="3" y="7"/>
                    </a:cubicBezTo>
                    <a:cubicBezTo>
                      <a:pt x="3" y="6"/>
                      <a:pt x="0" y="5"/>
                      <a:pt x="0" y="3"/>
                    </a:cubicBezTo>
                    <a:cubicBezTo>
                      <a:pt x="0" y="3"/>
                      <a:pt x="0" y="3"/>
                      <a:pt x="0" y="3"/>
                    </a:cubicBezTo>
                    <a:cubicBezTo>
                      <a:pt x="0" y="1"/>
                      <a:pt x="3" y="0"/>
                      <a:pt x="5" y="0"/>
                    </a:cubicBezTo>
                    <a:cubicBezTo>
                      <a:pt x="8" y="0"/>
                      <a:pt x="11" y="1"/>
                      <a:pt x="14" y="1"/>
                    </a:cubicBezTo>
                    <a:cubicBezTo>
                      <a:pt x="15" y="1"/>
                      <a:pt x="15" y="1"/>
                      <a:pt x="16" y="1"/>
                    </a:cubicBezTo>
                    <a:cubicBezTo>
                      <a:pt x="17" y="1"/>
                      <a:pt x="18" y="1"/>
                      <a:pt x="19" y="1"/>
                    </a:cubicBezTo>
                    <a:cubicBezTo>
                      <a:pt x="23" y="1"/>
                      <a:pt x="26" y="1"/>
                      <a:pt x="26" y="3"/>
                    </a:cubicBezTo>
                    <a:cubicBezTo>
                      <a:pt x="26" y="4"/>
                      <a:pt x="25" y="5"/>
                      <a:pt x="23" y="6"/>
                    </a:cubicBezTo>
                    <a:cubicBezTo>
                      <a:pt x="23" y="7"/>
                      <a:pt x="22" y="8"/>
                      <a:pt x="22" y="8"/>
                    </a:cubicBezTo>
                    <a:cubicBezTo>
                      <a:pt x="22" y="9"/>
                      <a:pt x="24" y="10"/>
                      <a:pt x="25" y="13"/>
                    </a:cubicBezTo>
                    <a:cubicBezTo>
                      <a:pt x="25" y="14"/>
                      <a:pt x="25" y="14"/>
                      <a:pt x="25" y="15"/>
                    </a:cubicBezTo>
                    <a:cubicBezTo>
                      <a:pt x="25" y="15"/>
                      <a:pt x="25" y="16"/>
                      <a:pt x="24" y="16"/>
                    </a:cubicBezTo>
                    <a:cubicBezTo>
                      <a:pt x="24" y="17"/>
                      <a:pt x="23" y="17"/>
                      <a:pt x="22" y="17"/>
                    </a:cubicBezTo>
                    <a:cubicBezTo>
                      <a:pt x="20" y="17"/>
                      <a:pt x="18" y="16"/>
                      <a:pt x="15" y="16"/>
                    </a:cubicBezTo>
                    <a:close/>
                    <a:moveTo>
                      <a:pt x="15" y="15"/>
                    </a:moveTo>
                    <a:cubicBezTo>
                      <a:pt x="18" y="15"/>
                      <a:pt x="21" y="16"/>
                      <a:pt x="22" y="15"/>
                    </a:cubicBezTo>
                    <a:cubicBezTo>
                      <a:pt x="24" y="15"/>
                      <a:pt x="24" y="15"/>
                      <a:pt x="24" y="15"/>
                    </a:cubicBezTo>
                    <a:cubicBezTo>
                      <a:pt x="24" y="14"/>
                      <a:pt x="24" y="14"/>
                      <a:pt x="24" y="14"/>
                    </a:cubicBezTo>
                    <a:cubicBezTo>
                      <a:pt x="23" y="11"/>
                      <a:pt x="21" y="10"/>
                      <a:pt x="21" y="8"/>
                    </a:cubicBezTo>
                    <a:cubicBezTo>
                      <a:pt x="21" y="7"/>
                      <a:pt x="21" y="7"/>
                      <a:pt x="22" y="6"/>
                    </a:cubicBezTo>
                    <a:cubicBezTo>
                      <a:pt x="24" y="4"/>
                      <a:pt x="25" y="3"/>
                      <a:pt x="25" y="3"/>
                    </a:cubicBezTo>
                    <a:cubicBezTo>
                      <a:pt x="25" y="2"/>
                      <a:pt x="24" y="2"/>
                      <a:pt x="24" y="2"/>
                    </a:cubicBezTo>
                    <a:cubicBezTo>
                      <a:pt x="23" y="2"/>
                      <a:pt x="21" y="2"/>
                      <a:pt x="19" y="2"/>
                    </a:cubicBezTo>
                    <a:cubicBezTo>
                      <a:pt x="18" y="2"/>
                      <a:pt x="17" y="2"/>
                      <a:pt x="16" y="2"/>
                    </a:cubicBezTo>
                    <a:cubicBezTo>
                      <a:pt x="15" y="2"/>
                      <a:pt x="15" y="2"/>
                      <a:pt x="14" y="2"/>
                    </a:cubicBezTo>
                    <a:cubicBezTo>
                      <a:pt x="11" y="2"/>
                      <a:pt x="7" y="2"/>
                      <a:pt x="5" y="2"/>
                    </a:cubicBezTo>
                    <a:cubicBezTo>
                      <a:pt x="4" y="2"/>
                      <a:pt x="3" y="2"/>
                      <a:pt x="2" y="2"/>
                    </a:cubicBezTo>
                    <a:cubicBezTo>
                      <a:pt x="1" y="2"/>
                      <a:pt x="1" y="2"/>
                      <a:pt x="1" y="3"/>
                    </a:cubicBezTo>
                    <a:cubicBezTo>
                      <a:pt x="1" y="3"/>
                      <a:pt x="1" y="3"/>
                      <a:pt x="1" y="3"/>
                    </a:cubicBezTo>
                    <a:cubicBezTo>
                      <a:pt x="1" y="4"/>
                      <a:pt x="4" y="5"/>
                      <a:pt x="4" y="7"/>
                    </a:cubicBezTo>
                    <a:cubicBezTo>
                      <a:pt x="4" y="8"/>
                      <a:pt x="4" y="8"/>
                      <a:pt x="4" y="9"/>
                    </a:cubicBezTo>
                    <a:cubicBezTo>
                      <a:pt x="3" y="11"/>
                      <a:pt x="1" y="13"/>
                      <a:pt x="2" y="14"/>
                    </a:cubicBezTo>
                    <a:cubicBezTo>
                      <a:pt x="2" y="15"/>
                      <a:pt x="2" y="15"/>
                      <a:pt x="2" y="15"/>
                    </a:cubicBezTo>
                    <a:cubicBezTo>
                      <a:pt x="3" y="15"/>
                      <a:pt x="3" y="15"/>
                      <a:pt x="4" y="15"/>
                    </a:cubicBezTo>
                    <a:cubicBezTo>
                      <a:pt x="6" y="15"/>
                      <a:pt x="9" y="15"/>
                      <a:pt x="13" y="15"/>
                    </a:cubicBezTo>
                    <a:cubicBezTo>
                      <a:pt x="13" y="15"/>
                      <a:pt x="14" y="15"/>
                      <a:pt x="15" y="1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84" name="Freeform 6759">
                <a:extLst>
                  <a:ext uri="{FF2B5EF4-FFF2-40B4-BE49-F238E27FC236}">
                    <a16:creationId xmlns:a16="http://schemas.microsoft.com/office/drawing/2014/main" id="{6A9A24FF-EC18-4DC1-8CB7-F9E210E26DBE}"/>
                  </a:ext>
                </a:extLst>
              </p:cNvPr>
              <p:cNvSpPr>
                <a:spLocks noEditPoints="1"/>
              </p:cNvSpPr>
              <p:nvPr/>
            </p:nvSpPr>
            <p:spPr bwMode="auto">
              <a:xfrm>
                <a:off x="6454776" y="3211513"/>
                <a:ext cx="28575" cy="15875"/>
              </a:xfrm>
              <a:custGeom>
                <a:avLst/>
                <a:gdLst>
                  <a:gd name="T0" fmla="*/ 20 w 24"/>
                  <a:gd name="T1" fmla="*/ 0 h 13"/>
                  <a:gd name="T2" fmla="*/ 19 w 24"/>
                  <a:gd name="T3" fmla="*/ 0 h 13"/>
                  <a:gd name="T4" fmla="*/ 19 w 24"/>
                  <a:gd name="T5" fmla="*/ 1 h 13"/>
                  <a:gd name="T6" fmla="*/ 19 w 24"/>
                  <a:gd name="T7" fmla="*/ 3 h 13"/>
                  <a:gd name="T8" fmla="*/ 18 w 24"/>
                  <a:gd name="T9" fmla="*/ 4 h 13"/>
                  <a:gd name="T10" fmla="*/ 18 w 24"/>
                  <a:gd name="T11" fmla="*/ 7 h 13"/>
                  <a:gd name="T12" fmla="*/ 21 w 24"/>
                  <a:gd name="T13" fmla="*/ 10 h 13"/>
                  <a:gd name="T14" fmla="*/ 20 w 24"/>
                  <a:gd name="T15" fmla="*/ 12 h 13"/>
                  <a:gd name="T16" fmla="*/ 19 w 24"/>
                  <a:gd name="T17" fmla="*/ 12 h 13"/>
                  <a:gd name="T18" fmla="*/ 18 w 24"/>
                  <a:gd name="T19" fmla="*/ 11 h 13"/>
                  <a:gd name="T20" fmla="*/ 18 w 24"/>
                  <a:gd name="T21" fmla="*/ 12 h 13"/>
                  <a:gd name="T22" fmla="*/ 21 w 24"/>
                  <a:gd name="T23" fmla="*/ 13 h 13"/>
                  <a:gd name="T24" fmla="*/ 22 w 24"/>
                  <a:gd name="T25" fmla="*/ 13 h 13"/>
                  <a:gd name="T26" fmla="*/ 23 w 24"/>
                  <a:gd name="T27" fmla="*/ 13 h 13"/>
                  <a:gd name="T28" fmla="*/ 23 w 24"/>
                  <a:gd name="T29" fmla="*/ 12 h 13"/>
                  <a:gd name="T30" fmla="*/ 20 w 24"/>
                  <a:gd name="T31" fmla="*/ 6 h 13"/>
                  <a:gd name="T32" fmla="*/ 21 w 24"/>
                  <a:gd name="T33" fmla="*/ 4 h 13"/>
                  <a:gd name="T34" fmla="*/ 24 w 24"/>
                  <a:gd name="T35" fmla="*/ 1 h 13"/>
                  <a:gd name="T36" fmla="*/ 23 w 24"/>
                  <a:gd name="T37" fmla="*/ 0 h 13"/>
                  <a:gd name="T38" fmla="*/ 23 w 24"/>
                  <a:gd name="T39" fmla="*/ 0 h 13"/>
                  <a:gd name="T40" fmla="*/ 20 w 24"/>
                  <a:gd name="T41" fmla="*/ 0 h 13"/>
                  <a:gd name="T42" fmla="*/ 4 w 24"/>
                  <a:gd name="T43" fmla="*/ 0 h 13"/>
                  <a:gd name="T44" fmla="*/ 2 w 24"/>
                  <a:gd name="T45" fmla="*/ 0 h 13"/>
                  <a:gd name="T46" fmla="*/ 0 w 24"/>
                  <a:gd name="T47" fmla="*/ 1 h 13"/>
                  <a:gd name="T48" fmla="*/ 3 w 24"/>
                  <a:gd name="T49" fmla="*/ 5 h 13"/>
                  <a:gd name="T50" fmla="*/ 3 w 24"/>
                  <a:gd name="T51" fmla="*/ 7 h 13"/>
                  <a:gd name="T52" fmla="*/ 1 w 24"/>
                  <a:gd name="T53" fmla="*/ 12 h 13"/>
                  <a:gd name="T54" fmla="*/ 1 w 24"/>
                  <a:gd name="T55" fmla="*/ 13 h 13"/>
                  <a:gd name="T56" fmla="*/ 1 w 24"/>
                  <a:gd name="T57" fmla="*/ 13 h 13"/>
                  <a:gd name="T58" fmla="*/ 2 w 24"/>
                  <a:gd name="T59" fmla="*/ 13 h 13"/>
                  <a:gd name="T60" fmla="*/ 8 w 24"/>
                  <a:gd name="T61" fmla="*/ 12 h 13"/>
                  <a:gd name="T62" fmla="*/ 8 w 24"/>
                  <a:gd name="T63" fmla="*/ 11 h 13"/>
                  <a:gd name="T64" fmla="*/ 5 w 24"/>
                  <a:gd name="T65" fmla="*/ 12 h 13"/>
                  <a:gd name="T66" fmla="*/ 3 w 24"/>
                  <a:gd name="T67" fmla="*/ 9 h 13"/>
                  <a:gd name="T68" fmla="*/ 7 w 24"/>
                  <a:gd name="T69" fmla="*/ 6 h 13"/>
                  <a:gd name="T70" fmla="*/ 7 w 24"/>
                  <a:gd name="T71" fmla="*/ 5 h 13"/>
                  <a:gd name="T72" fmla="*/ 3 w 24"/>
                  <a:gd name="T73" fmla="*/ 1 h 13"/>
                  <a:gd name="T74" fmla="*/ 5 w 24"/>
                  <a:gd name="T75" fmla="*/ 0 h 13"/>
                  <a:gd name="T76" fmla="*/ 6 w 24"/>
                  <a:gd name="T77" fmla="*/ 0 h 13"/>
                  <a:gd name="T78" fmla="*/ 6 w 24"/>
                  <a:gd name="T79" fmla="*/ 0 h 13"/>
                  <a:gd name="T80" fmla="*/ 4 w 24"/>
                  <a:gd name="T8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13">
                    <a:moveTo>
                      <a:pt x="20" y="0"/>
                    </a:moveTo>
                    <a:cubicBezTo>
                      <a:pt x="20" y="0"/>
                      <a:pt x="19" y="0"/>
                      <a:pt x="19" y="0"/>
                    </a:cubicBezTo>
                    <a:cubicBezTo>
                      <a:pt x="19" y="1"/>
                      <a:pt x="19" y="1"/>
                      <a:pt x="19" y="1"/>
                    </a:cubicBezTo>
                    <a:cubicBezTo>
                      <a:pt x="20" y="1"/>
                      <a:pt x="21" y="3"/>
                      <a:pt x="19" y="3"/>
                    </a:cubicBezTo>
                    <a:cubicBezTo>
                      <a:pt x="18" y="4"/>
                      <a:pt x="18" y="4"/>
                      <a:pt x="18" y="4"/>
                    </a:cubicBezTo>
                    <a:cubicBezTo>
                      <a:pt x="18" y="5"/>
                      <a:pt x="18" y="6"/>
                      <a:pt x="18" y="7"/>
                    </a:cubicBezTo>
                    <a:cubicBezTo>
                      <a:pt x="19" y="7"/>
                      <a:pt x="19" y="8"/>
                      <a:pt x="21" y="10"/>
                    </a:cubicBezTo>
                    <a:cubicBezTo>
                      <a:pt x="22" y="11"/>
                      <a:pt x="22" y="12"/>
                      <a:pt x="20" y="12"/>
                    </a:cubicBezTo>
                    <a:cubicBezTo>
                      <a:pt x="20" y="12"/>
                      <a:pt x="20" y="12"/>
                      <a:pt x="19" y="12"/>
                    </a:cubicBezTo>
                    <a:cubicBezTo>
                      <a:pt x="19" y="12"/>
                      <a:pt x="18" y="11"/>
                      <a:pt x="18" y="11"/>
                    </a:cubicBezTo>
                    <a:cubicBezTo>
                      <a:pt x="18" y="12"/>
                      <a:pt x="18" y="12"/>
                      <a:pt x="18" y="12"/>
                    </a:cubicBezTo>
                    <a:cubicBezTo>
                      <a:pt x="19" y="12"/>
                      <a:pt x="21" y="12"/>
                      <a:pt x="21" y="13"/>
                    </a:cubicBezTo>
                    <a:cubicBezTo>
                      <a:pt x="22" y="13"/>
                      <a:pt x="22" y="13"/>
                      <a:pt x="22" y="13"/>
                    </a:cubicBezTo>
                    <a:cubicBezTo>
                      <a:pt x="23" y="13"/>
                      <a:pt x="23" y="13"/>
                      <a:pt x="23" y="13"/>
                    </a:cubicBezTo>
                    <a:cubicBezTo>
                      <a:pt x="23" y="12"/>
                      <a:pt x="23" y="12"/>
                      <a:pt x="23" y="12"/>
                    </a:cubicBezTo>
                    <a:cubicBezTo>
                      <a:pt x="22" y="9"/>
                      <a:pt x="20" y="8"/>
                      <a:pt x="20" y="6"/>
                    </a:cubicBezTo>
                    <a:cubicBezTo>
                      <a:pt x="20" y="5"/>
                      <a:pt x="20" y="5"/>
                      <a:pt x="21" y="4"/>
                    </a:cubicBezTo>
                    <a:cubicBezTo>
                      <a:pt x="23" y="3"/>
                      <a:pt x="23" y="2"/>
                      <a:pt x="24" y="1"/>
                    </a:cubicBezTo>
                    <a:cubicBezTo>
                      <a:pt x="23" y="1"/>
                      <a:pt x="23" y="0"/>
                      <a:pt x="23" y="0"/>
                    </a:cubicBezTo>
                    <a:cubicBezTo>
                      <a:pt x="23" y="0"/>
                      <a:pt x="23" y="0"/>
                      <a:pt x="23" y="0"/>
                    </a:cubicBezTo>
                    <a:cubicBezTo>
                      <a:pt x="22" y="0"/>
                      <a:pt x="21" y="0"/>
                      <a:pt x="20" y="0"/>
                    </a:cubicBezTo>
                    <a:close/>
                    <a:moveTo>
                      <a:pt x="4" y="0"/>
                    </a:moveTo>
                    <a:cubicBezTo>
                      <a:pt x="3" y="0"/>
                      <a:pt x="2" y="0"/>
                      <a:pt x="2" y="0"/>
                    </a:cubicBezTo>
                    <a:cubicBezTo>
                      <a:pt x="1" y="0"/>
                      <a:pt x="1" y="1"/>
                      <a:pt x="0" y="1"/>
                    </a:cubicBezTo>
                    <a:cubicBezTo>
                      <a:pt x="1" y="2"/>
                      <a:pt x="3" y="3"/>
                      <a:pt x="3" y="5"/>
                    </a:cubicBezTo>
                    <a:cubicBezTo>
                      <a:pt x="3" y="6"/>
                      <a:pt x="3" y="6"/>
                      <a:pt x="3" y="7"/>
                    </a:cubicBezTo>
                    <a:cubicBezTo>
                      <a:pt x="2" y="9"/>
                      <a:pt x="0" y="11"/>
                      <a:pt x="1" y="12"/>
                    </a:cubicBezTo>
                    <a:cubicBezTo>
                      <a:pt x="1" y="13"/>
                      <a:pt x="1" y="13"/>
                      <a:pt x="1" y="13"/>
                    </a:cubicBezTo>
                    <a:cubicBezTo>
                      <a:pt x="1" y="13"/>
                      <a:pt x="1" y="13"/>
                      <a:pt x="1" y="13"/>
                    </a:cubicBezTo>
                    <a:cubicBezTo>
                      <a:pt x="2" y="13"/>
                      <a:pt x="2" y="13"/>
                      <a:pt x="2" y="13"/>
                    </a:cubicBezTo>
                    <a:cubicBezTo>
                      <a:pt x="3" y="12"/>
                      <a:pt x="5" y="12"/>
                      <a:pt x="8" y="12"/>
                    </a:cubicBezTo>
                    <a:cubicBezTo>
                      <a:pt x="8" y="11"/>
                      <a:pt x="8" y="11"/>
                      <a:pt x="8" y="11"/>
                    </a:cubicBezTo>
                    <a:cubicBezTo>
                      <a:pt x="7" y="11"/>
                      <a:pt x="6" y="12"/>
                      <a:pt x="5" y="12"/>
                    </a:cubicBezTo>
                    <a:cubicBezTo>
                      <a:pt x="3" y="12"/>
                      <a:pt x="3" y="11"/>
                      <a:pt x="3" y="9"/>
                    </a:cubicBezTo>
                    <a:cubicBezTo>
                      <a:pt x="3" y="7"/>
                      <a:pt x="6" y="6"/>
                      <a:pt x="7" y="6"/>
                    </a:cubicBezTo>
                    <a:cubicBezTo>
                      <a:pt x="7" y="5"/>
                      <a:pt x="7" y="5"/>
                      <a:pt x="7" y="5"/>
                    </a:cubicBezTo>
                    <a:cubicBezTo>
                      <a:pt x="4" y="4"/>
                      <a:pt x="3" y="3"/>
                      <a:pt x="3" y="1"/>
                    </a:cubicBezTo>
                    <a:cubicBezTo>
                      <a:pt x="2" y="0"/>
                      <a:pt x="3" y="0"/>
                      <a:pt x="5" y="0"/>
                    </a:cubicBezTo>
                    <a:cubicBezTo>
                      <a:pt x="5" y="0"/>
                      <a:pt x="6" y="0"/>
                      <a:pt x="6" y="0"/>
                    </a:cubicBezTo>
                    <a:cubicBezTo>
                      <a:pt x="6" y="0"/>
                      <a:pt x="6" y="0"/>
                      <a:pt x="6" y="0"/>
                    </a:cubicBezTo>
                    <a:cubicBezTo>
                      <a:pt x="5" y="0"/>
                      <a:pt x="5"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85" name="Freeform 6760">
                <a:extLst>
                  <a:ext uri="{FF2B5EF4-FFF2-40B4-BE49-F238E27FC236}">
                    <a16:creationId xmlns:a16="http://schemas.microsoft.com/office/drawing/2014/main" id="{D62E6F86-19DA-49E2-93FE-957A2791127A}"/>
                  </a:ext>
                </a:extLst>
              </p:cNvPr>
              <p:cNvSpPr>
                <a:spLocks noEditPoints="1"/>
              </p:cNvSpPr>
              <p:nvPr/>
            </p:nvSpPr>
            <p:spPr bwMode="auto">
              <a:xfrm>
                <a:off x="6453188" y="3209925"/>
                <a:ext cx="30163" cy="19050"/>
              </a:xfrm>
              <a:custGeom>
                <a:avLst/>
                <a:gdLst>
                  <a:gd name="T0" fmla="*/ 2 w 26"/>
                  <a:gd name="T1" fmla="*/ 2 h 15"/>
                  <a:gd name="T2" fmla="*/ 2 w 26"/>
                  <a:gd name="T3" fmla="*/ 3 h 15"/>
                  <a:gd name="T4" fmla="*/ 4 w 26"/>
                  <a:gd name="T5" fmla="*/ 8 h 15"/>
                  <a:gd name="T6" fmla="*/ 3 w 26"/>
                  <a:gd name="T7" fmla="*/ 15 h 15"/>
                  <a:gd name="T8" fmla="*/ 3 w 26"/>
                  <a:gd name="T9" fmla="*/ 14 h 15"/>
                  <a:gd name="T10" fmla="*/ 3 w 26"/>
                  <a:gd name="T11" fmla="*/ 14 h 15"/>
                  <a:gd name="T12" fmla="*/ 3 w 26"/>
                  <a:gd name="T13" fmla="*/ 13 h 15"/>
                  <a:gd name="T14" fmla="*/ 5 w 26"/>
                  <a:gd name="T15" fmla="*/ 8 h 15"/>
                  <a:gd name="T16" fmla="*/ 5 w 26"/>
                  <a:gd name="T17" fmla="*/ 6 h 15"/>
                  <a:gd name="T18" fmla="*/ 2 w 26"/>
                  <a:gd name="T19" fmla="*/ 2 h 15"/>
                  <a:gd name="T20" fmla="*/ 26 w 26"/>
                  <a:gd name="T21" fmla="*/ 2 h 15"/>
                  <a:gd name="T22" fmla="*/ 23 w 26"/>
                  <a:gd name="T23" fmla="*/ 5 h 15"/>
                  <a:gd name="T24" fmla="*/ 22 w 26"/>
                  <a:gd name="T25" fmla="*/ 7 h 15"/>
                  <a:gd name="T26" fmla="*/ 25 w 26"/>
                  <a:gd name="T27" fmla="*/ 13 h 15"/>
                  <a:gd name="T28" fmla="*/ 25 w 26"/>
                  <a:gd name="T29" fmla="*/ 14 h 15"/>
                  <a:gd name="T30" fmla="*/ 24 w 26"/>
                  <a:gd name="T31" fmla="*/ 14 h 15"/>
                  <a:gd name="T32" fmla="*/ 25 w 26"/>
                  <a:gd name="T33" fmla="*/ 15 h 15"/>
                  <a:gd name="T34" fmla="*/ 25 w 26"/>
                  <a:gd name="T35" fmla="*/ 12 h 15"/>
                  <a:gd name="T36" fmla="*/ 24 w 26"/>
                  <a:gd name="T37" fmla="*/ 5 h 15"/>
                  <a:gd name="T38" fmla="*/ 26 w 26"/>
                  <a:gd name="T39" fmla="*/ 3 h 15"/>
                  <a:gd name="T40" fmla="*/ 26 w 26"/>
                  <a:gd name="T41" fmla="*/ 2 h 15"/>
                  <a:gd name="T42" fmla="*/ 24 w 26"/>
                  <a:gd name="T43" fmla="*/ 0 h 15"/>
                  <a:gd name="T44" fmla="*/ 23 w 26"/>
                  <a:gd name="T45" fmla="*/ 1 h 15"/>
                  <a:gd name="T46" fmla="*/ 22 w 26"/>
                  <a:gd name="T47" fmla="*/ 1 h 15"/>
                  <a:gd name="T48" fmla="*/ 25 w 26"/>
                  <a:gd name="T49" fmla="*/ 1 h 15"/>
                  <a:gd name="T50" fmla="*/ 25 w 26"/>
                  <a:gd name="T51" fmla="*/ 1 h 15"/>
                  <a:gd name="T52" fmla="*/ 24 w 26"/>
                  <a:gd name="T53" fmla="*/ 0 h 15"/>
                  <a:gd name="T54" fmla="*/ 4 w 26"/>
                  <a:gd name="T55" fmla="*/ 0 h 15"/>
                  <a:gd name="T56" fmla="*/ 4 w 26"/>
                  <a:gd name="T57" fmla="*/ 1 h 15"/>
                  <a:gd name="T58" fmla="*/ 6 w 26"/>
                  <a:gd name="T59" fmla="*/ 1 h 15"/>
                  <a:gd name="T60" fmla="*/ 8 w 26"/>
                  <a:gd name="T61" fmla="*/ 1 h 15"/>
                  <a:gd name="T62" fmla="*/ 4 w 26"/>
                  <a:gd name="T6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5">
                    <a:moveTo>
                      <a:pt x="2" y="2"/>
                    </a:moveTo>
                    <a:cubicBezTo>
                      <a:pt x="2" y="3"/>
                      <a:pt x="2" y="3"/>
                      <a:pt x="2" y="3"/>
                    </a:cubicBezTo>
                    <a:cubicBezTo>
                      <a:pt x="3" y="4"/>
                      <a:pt x="6" y="5"/>
                      <a:pt x="4" y="8"/>
                    </a:cubicBezTo>
                    <a:cubicBezTo>
                      <a:pt x="3" y="11"/>
                      <a:pt x="0" y="14"/>
                      <a:pt x="3" y="15"/>
                    </a:cubicBezTo>
                    <a:cubicBezTo>
                      <a:pt x="3" y="14"/>
                      <a:pt x="3" y="14"/>
                      <a:pt x="3" y="14"/>
                    </a:cubicBezTo>
                    <a:cubicBezTo>
                      <a:pt x="3" y="14"/>
                      <a:pt x="3" y="14"/>
                      <a:pt x="3" y="14"/>
                    </a:cubicBezTo>
                    <a:cubicBezTo>
                      <a:pt x="3" y="14"/>
                      <a:pt x="3" y="14"/>
                      <a:pt x="3" y="13"/>
                    </a:cubicBezTo>
                    <a:cubicBezTo>
                      <a:pt x="2" y="12"/>
                      <a:pt x="4" y="10"/>
                      <a:pt x="5" y="8"/>
                    </a:cubicBezTo>
                    <a:cubicBezTo>
                      <a:pt x="5" y="7"/>
                      <a:pt x="5" y="7"/>
                      <a:pt x="5" y="6"/>
                    </a:cubicBezTo>
                    <a:cubicBezTo>
                      <a:pt x="5" y="4"/>
                      <a:pt x="3" y="3"/>
                      <a:pt x="2" y="2"/>
                    </a:cubicBezTo>
                    <a:close/>
                    <a:moveTo>
                      <a:pt x="26" y="2"/>
                    </a:moveTo>
                    <a:cubicBezTo>
                      <a:pt x="25" y="3"/>
                      <a:pt x="25" y="4"/>
                      <a:pt x="23" y="5"/>
                    </a:cubicBezTo>
                    <a:cubicBezTo>
                      <a:pt x="22" y="6"/>
                      <a:pt x="22" y="6"/>
                      <a:pt x="22" y="7"/>
                    </a:cubicBezTo>
                    <a:cubicBezTo>
                      <a:pt x="22" y="9"/>
                      <a:pt x="24" y="10"/>
                      <a:pt x="25" y="13"/>
                    </a:cubicBezTo>
                    <a:cubicBezTo>
                      <a:pt x="25" y="13"/>
                      <a:pt x="25" y="13"/>
                      <a:pt x="25" y="14"/>
                    </a:cubicBezTo>
                    <a:cubicBezTo>
                      <a:pt x="25" y="14"/>
                      <a:pt x="25" y="14"/>
                      <a:pt x="24" y="14"/>
                    </a:cubicBezTo>
                    <a:cubicBezTo>
                      <a:pt x="25" y="15"/>
                      <a:pt x="25" y="15"/>
                      <a:pt x="25" y="15"/>
                    </a:cubicBezTo>
                    <a:cubicBezTo>
                      <a:pt x="26" y="15"/>
                      <a:pt x="26" y="14"/>
                      <a:pt x="25" y="12"/>
                    </a:cubicBezTo>
                    <a:cubicBezTo>
                      <a:pt x="24" y="8"/>
                      <a:pt x="21" y="8"/>
                      <a:pt x="24" y="5"/>
                    </a:cubicBezTo>
                    <a:cubicBezTo>
                      <a:pt x="25" y="4"/>
                      <a:pt x="26" y="3"/>
                      <a:pt x="26" y="3"/>
                    </a:cubicBezTo>
                    <a:lnTo>
                      <a:pt x="26" y="2"/>
                    </a:lnTo>
                    <a:close/>
                    <a:moveTo>
                      <a:pt x="24" y="0"/>
                    </a:moveTo>
                    <a:cubicBezTo>
                      <a:pt x="23" y="1"/>
                      <a:pt x="23" y="1"/>
                      <a:pt x="23" y="1"/>
                    </a:cubicBezTo>
                    <a:cubicBezTo>
                      <a:pt x="23" y="1"/>
                      <a:pt x="23" y="1"/>
                      <a:pt x="22" y="1"/>
                    </a:cubicBezTo>
                    <a:cubicBezTo>
                      <a:pt x="23" y="1"/>
                      <a:pt x="24" y="1"/>
                      <a:pt x="25" y="1"/>
                    </a:cubicBezTo>
                    <a:cubicBezTo>
                      <a:pt x="25" y="1"/>
                      <a:pt x="25" y="1"/>
                      <a:pt x="25" y="1"/>
                    </a:cubicBezTo>
                    <a:lnTo>
                      <a:pt x="24" y="0"/>
                    </a:lnTo>
                    <a:close/>
                    <a:moveTo>
                      <a:pt x="4" y="0"/>
                    </a:moveTo>
                    <a:cubicBezTo>
                      <a:pt x="4" y="1"/>
                      <a:pt x="4" y="1"/>
                      <a:pt x="4" y="1"/>
                    </a:cubicBezTo>
                    <a:cubicBezTo>
                      <a:pt x="4" y="1"/>
                      <a:pt x="5" y="1"/>
                      <a:pt x="6" y="1"/>
                    </a:cubicBezTo>
                    <a:cubicBezTo>
                      <a:pt x="7" y="1"/>
                      <a:pt x="7" y="1"/>
                      <a:pt x="8" y="1"/>
                    </a:cubicBezTo>
                    <a:cubicBezTo>
                      <a:pt x="6" y="0"/>
                      <a:pt x="4" y="0"/>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86" name="Freeform 6761">
                <a:extLst>
                  <a:ext uri="{FF2B5EF4-FFF2-40B4-BE49-F238E27FC236}">
                    <a16:creationId xmlns:a16="http://schemas.microsoft.com/office/drawing/2014/main" id="{DC5C3BE0-B2DE-4B69-8E52-F7D467B148E8}"/>
                  </a:ext>
                </a:extLst>
              </p:cNvPr>
              <p:cNvSpPr>
                <a:spLocks/>
              </p:cNvSpPr>
              <p:nvPr/>
            </p:nvSpPr>
            <p:spPr bwMode="auto">
              <a:xfrm>
                <a:off x="6459538" y="3214688"/>
                <a:ext cx="17463" cy="9525"/>
              </a:xfrm>
              <a:custGeom>
                <a:avLst/>
                <a:gdLst>
                  <a:gd name="T0" fmla="*/ 12 w 15"/>
                  <a:gd name="T1" fmla="*/ 6 h 9"/>
                  <a:gd name="T2" fmla="*/ 10 w 15"/>
                  <a:gd name="T3" fmla="*/ 5 h 9"/>
                  <a:gd name="T4" fmla="*/ 11 w 15"/>
                  <a:gd name="T5" fmla="*/ 2 h 9"/>
                  <a:gd name="T6" fmla="*/ 12 w 15"/>
                  <a:gd name="T7" fmla="*/ 1 h 9"/>
                  <a:gd name="T8" fmla="*/ 12 w 15"/>
                  <a:gd name="T9" fmla="*/ 1 h 9"/>
                  <a:gd name="T10" fmla="*/ 12 w 15"/>
                  <a:gd name="T11" fmla="*/ 0 h 9"/>
                  <a:gd name="T12" fmla="*/ 7 w 15"/>
                  <a:gd name="T13" fmla="*/ 0 h 9"/>
                  <a:gd name="T14" fmla="*/ 5 w 15"/>
                  <a:gd name="T15" fmla="*/ 0 h 9"/>
                  <a:gd name="T16" fmla="*/ 3 w 15"/>
                  <a:gd name="T17" fmla="*/ 0 h 9"/>
                  <a:gd name="T18" fmla="*/ 2 w 15"/>
                  <a:gd name="T19" fmla="*/ 0 h 9"/>
                  <a:gd name="T20" fmla="*/ 3 w 15"/>
                  <a:gd name="T21" fmla="*/ 1 h 9"/>
                  <a:gd name="T22" fmla="*/ 6 w 15"/>
                  <a:gd name="T23" fmla="*/ 4 h 9"/>
                  <a:gd name="T24" fmla="*/ 6 w 15"/>
                  <a:gd name="T25" fmla="*/ 5 h 9"/>
                  <a:gd name="T26" fmla="*/ 4 w 15"/>
                  <a:gd name="T27" fmla="*/ 6 h 9"/>
                  <a:gd name="T28" fmla="*/ 4 w 15"/>
                  <a:gd name="T29" fmla="*/ 6 h 9"/>
                  <a:gd name="T30" fmla="*/ 2 w 15"/>
                  <a:gd name="T31" fmla="*/ 6 h 9"/>
                  <a:gd name="T32" fmla="*/ 2 w 15"/>
                  <a:gd name="T33" fmla="*/ 8 h 9"/>
                  <a:gd name="T34" fmla="*/ 9 w 15"/>
                  <a:gd name="T35" fmla="*/ 8 h 9"/>
                  <a:gd name="T36" fmla="*/ 12 w 15"/>
                  <a:gd name="T37" fmla="*/ 8 h 9"/>
                  <a:gd name="T38" fmla="*/ 15 w 15"/>
                  <a:gd name="T39" fmla="*/ 8 h 9"/>
                  <a:gd name="T40" fmla="*/ 13 w 15"/>
                  <a:gd name="T41" fmla="*/ 6 h 9"/>
                  <a:gd name="T42" fmla="*/ 12 w 15"/>
                  <a:gd name="T4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9">
                    <a:moveTo>
                      <a:pt x="12" y="6"/>
                    </a:moveTo>
                    <a:cubicBezTo>
                      <a:pt x="11" y="6"/>
                      <a:pt x="11" y="5"/>
                      <a:pt x="10" y="5"/>
                    </a:cubicBezTo>
                    <a:cubicBezTo>
                      <a:pt x="9" y="3"/>
                      <a:pt x="10" y="3"/>
                      <a:pt x="11" y="2"/>
                    </a:cubicBezTo>
                    <a:cubicBezTo>
                      <a:pt x="12" y="1"/>
                      <a:pt x="12" y="1"/>
                      <a:pt x="12" y="1"/>
                    </a:cubicBezTo>
                    <a:cubicBezTo>
                      <a:pt x="12" y="1"/>
                      <a:pt x="12" y="1"/>
                      <a:pt x="12" y="1"/>
                    </a:cubicBezTo>
                    <a:cubicBezTo>
                      <a:pt x="13" y="0"/>
                      <a:pt x="12" y="0"/>
                      <a:pt x="12" y="0"/>
                    </a:cubicBezTo>
                    <a:cubicBezTo>
                      <a:pt x="10" y="0"/>
                      <a:pt x="9" y="0"/>
                      <a:pt x="7" y="0"/>
                    </a:cubicBezTo>
                    <a:cubicBezTo>
                      <a:pt x="6" y="0"/>
                      <a:pt x="6" y="0"/>
                      <a:pt x="5" y="0"/>
                    </a:cubicBezTo>
                    <a:cubicBezTo>
                      <a:pt x="4" y="0"/>
                      <a:pt x="3" y="0"/>
                      <a:pt x="3" y="0"/>
                    </a:cubicBezTo>
                    <a:cubicBezTo>
                      <a:pt x="2" y="0"/>
                      <a:pt x="2" y="0"/>
                      <a:pt x="2" y="0"/>
                    </a:cubicBezTo>
                    <a:cubicBezTo>
                      <a:pt x="2" y="1"/>
                      <a:pt x="3" y="1"/>
                      <a:pt x="3" y="1"/>
                    </a:cubicBezTo>
                    <a:cubicBezTo>
                      <a:pt x="5" y="1"/>
                      <a:pt x="6" y="2"/>
                      <a:pt x="6" y="4"/>
                    </a:cubicBezTo>
                    <a:cubicBezTo>
                      <a:pt x="6" y="4"/>
                      <a:pt x="6" y="5"/>
                      <a:pt x="6" y="5"/>
                    </a:cubicBezTo>
                    <a:cubicBezTo>
                      <a:pt x="5" y="6"/>
                      <a:pt x="5" y="6"/>
                      <a:pt x="4" y="6"/>
                    </a:cubicBezTo>
                    <a:cubicBezTo>
                      <a:pt x="4" y="6"/>
                      <a:pt x="4" y="6"/>
                      <a:pt x="4" y="6"/>
                    </a:cubicBezTo>
                    <a:cubicBezTo>
                      <a:pt x="3" y="6"/>
                      <a:pt x="2" y="6"/>
                      <a:pt x="2" y="6"/>
                    </a:cubicBezTo>
                    <a:cubicBezTo>
                      <a:pt x="0" y="7"/>
                      <a:pt x="2" y="8"/>
                      <a:pt x="2" y="8"/>
                    </a:cubicBezTo>
                    <a:cubicBezTo>
                      <a:pt x="4" y="9"/>
                      <a:pt x="6" y="8"/>
                      <a:pt x="9" y="8"/>
                    </a:cubicBezTo>
                    <a:cubicBezTo>
                      <a:pt x="10" y="8"/>
                      <a:pt x="11" y="8"/>
                      <a:pt x="12" y="8"/>
                    </a:cubicBezTo>
                    <a:cubicBezTo>
                      <a:pt x="13" y="9"/>
                      <a:pt x="15" y="9"/>
                      <a:pt x="15" y="8"/>
                    </a:cubicBezTo>
                    <a:cubicBezTo>
                      <a:pt x="15" y="7"/>
                      <a:pt x="14" y="7"/>
                      <a:pt x="13" y="6"/>
                    </a:cubicBezTo>
                    <a:lnTo>
                      <a:pt x="12" y="6"/>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87" name="Freeform 6762">
                <a:extLst>
                  <a:ext uri="{FF2B5EF4-FFF2-40B4-BE49-F238E27FC236}">
                    <a16:creationId xmlns:a16="http://schemas.microsoft.com/office/drawing/2014/main" id="{D08BE882-2505-403F-8A1B-654349A420AD}"/>
                  </a:ext>
                </a:extLst>
              </p:cNvPr>
              <p:cNvSpPr>
                <a:spLocks/>
              </p:cNvSpPr>
              <p:nvPr/>
            </p:nvSpPr>
            <p:spPr bwMode="auto">
              <a:xfrm>
                <a:off x="6454776" y="3205163"/>
                <a:ext cx="26988" cy="6350"/>
              </a:xfrm>
              <a:custGeom>
                <a:avLst/>
                <a:gdLst>
                  <a:gd name="T0" fmla="*/ 2 w 23"/>
                  <a:gd name="T1" fmla="*/ 4 h 5"/>
                  <a:gd name="T2" fmla="*/ 2 w 23"/>
                  <a:gd name="T3" fmla="*/ 1 h 5"/>
                  <a:gd name="T4" fmla="*/ 21 w 23"/>
                  <a:gd name="T5" fmla="*/ 1 h 5"/>
                  <a:gd name="T6" fmla="*/ 21 w 23"/>
                  <a:gd name="T7" fmla="*/ 4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1" y="4"/>
                      <a:pt x="0" y="2"/>
                      <a:pt x="2" y="1"/>
                    </a:cubicBezTo>
                    <a:cubicBezTo>
                      <a:pt x="4" y="0"/>
                      <a:pt x="20" y="1"/>
                      <a:pt x="21" y="1"/>
                    </a:cubicBezTo>
                    <a:cubicBezTo>
                      <a:pt x="23" y="2"/>
                      <a:pt x="23" y="4"/>
                      <a:pt x="21" y="4"/>
                    </a:cubicBezTo>
                    <a:cubicBezTo>
                      <a:pt x="20" y="5"/>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88" name="Freeform 6763">
                <a:extLst>
                  <a:ext uri="{FF2B5EF4-FFF2-40B4-BE49-F238E27FC236}">
                    <a16:creationId xmlns:a16="http://schemas.microsoft.com/office/drawing/2014/main" id="{0B9DD41C-CBEC-451D-A545-A22FA5F3D8F2}"/>
                  </a:ext>
                </a:extLst>
              </p:cNvPr>
              <p:cNvSpPr>
                <a:spLocks/>
              </p:cNvSpPr>
              <p:nvPr/>
            </p:nvSpPr>
            <p:spPr bwMode="auto">
              <a:xfrm>
                <a:off x="6456363" y="3205163"/>
                <a:ext cx="25400" cy="6350"/>
              </a:xfrm>
              <a:custGeom>
                <a:avLst/>
                <a:gdLst>
                  <a:gd name="T0" fmla="*/ 1 w 22"/>
                  <a:gd name="T1" fmla="*/ 4 h 5"/>
                  <a:gd name="T2" fmla="*/ 1 w 22"/>
                  <a:gd name="T3" fmla="*/ 4 h 5"/>
                  <a:gd name="T4" fmla="*/ 1 w 22"/>
                  <a:gd name="T5" fmla="*/ 4 h 5"/>
                  <a:gd name="T6" fmla="*/ 16 w 22"/>
                  <a:gd name="T7" fmla="*/ 4 h 5"/>
                  <a:gd name="T8" fmla="*/ 20 w 22"/>
                  <a:gd name="T9" fmla="*/ 4 h 5"/>
                  <a:gd name="T10" fmla="*/ 21 w 22"/>
                  <a:gd name="T11" fmla="*/ 3 h 5"/>
                  <a:gd name="T12" fmla="*/ 20 w 22"/>
                  <a:gd name="T13" fmla="*/ 2 h 5"/>
                  <a:gd name="T14" fmla="*/ 9 w 22"/>
                  <a:gd name="T15" fmla="*/ 1 h 5"/>
                  <a:gd name="T16" fmla="*/ 1 w 22"/>
                  <a:gd name="T17" fmla="*/ 2 h 5"/>
                  <a:gd name="T18" fmla="*/ 0 w 22"/>
                  <a:gd name="T19" fmla="*/ 3 h 5"/>
                  <a:gd name="T20" fmla="*/ 1 w 22"/>
                  <a:gd name="T21" fmla="*/ 4 h 5"/>
                  <a:gd name="T22" fmla="*/ 1 w 22"/>
                  <a:gd name="T23" fmla="*/ 4 h 5"/>
                  <a:gd name="T24" fmla="*/ 1 w 22"/>
                  <a:gd name="T25" fmla="*/ 4 h 5"/>
                  <a:gd name="T26" fmla="*/ 0 w 22"/>
                  <a:gd name="T27" fmla="*/ 3 h 5"/>
                  <a:gd name="T28" fmla="*/ 1 w 22"/>
                  <a:gd name="T29" fmla="*/ 1 h 5"/>
                  <a:gd name="T30" fmla="*/ 9 w 22"/>
                  <a:gd name="T31" fmla="*/ 0 h 5"/>
                  <a:gd name="T32" fmla="*/ 20 w 22"/>
                  <a:gd name="T33" fmla="*/ 1 h 5"/>
                  <a:gd name="T34" fmla="*/ 22 w 22"/>
                  <a:gd name="T35" fmla="*/ 3 h 5"/>
                  <a:gd name="T36" fmla="*/ 20 w 22"/>
                  <a:gd name="T37" fmla="*/ 5 h 5"/>
                  <a:gd name="T38" fmla="*/ 16 w 22"/>
                  <a:gd name="T39" fmla="*/ 5 h 5"/>
                  <a:gd name="T40" fmla="*/ 1 w 22"/>
                  <a:gd name="T4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5">
                    <a:moveTo>
                      <a:pt x="1" y="4"/>
                    </a:moveTo>
                    <a:cubicBezTo>
                      <a:pt x="1" y="4"/>
                      <a:pt x="1" y="4"/>
                      <a:pt x="1" y="4"/>
                    </a:cubicBezTo>
                    <a:cubicBezTo>
                      <a:pt x="1" y="4"/>
                      <a:pt x="1" y="4"/>
                      <a:pt x="1" y="4"/>
                    </a:cubicBezTo>
                    <a:cubicBezTo>
                      <a:pt x="2" y="4"/>
                      <a:pt x="11" y="4"/>
                      <a:pt x="16" y="4"/>
                    </a:cubicBezTo>
                    <a:cubicBezTo>
                      <a:pt x="18" y="4"/>
                      <a:pt x="20" y="4"/>
                      <a:pt x="20" y="4"/>
                    </a:cubicBezTo>
                    <a:cubicBezTo>
                      <a:pt x="21" y="4"/>
                      <a:pt x="21" y="3"/>
                      <a:pt x="21" y="3"/>
                    </a:cubicBezTo>
                    <a:cubicBezTo>
                      <a:pt x="21" y="3"/>
                      <a:pt x="21" y="2"/>
                      <a:pt x="20" y="2"/>
                    </a:cubicBezTo>
                    <a:cubicBezTo>
                      <a:pt x="19" y="1"/>
                      <a:pt x="13" y="1"/>
                      <a:pt x="9" y="1"/>
                    </a:cubicBezTo>
                    <a:cubicBezTo>
                      <a:pt x="5" y="1"/>
                      <a:pt x="2" y="1"/>
                      <a:pt x="1" y="2"/>
                    </a:cubicBezTo>
                    <a:cubicBezTo>
                      <a:pt x="0" y="2"/>
                      <a:pt x="0" y="3"/>
                      <a:pt x="0" y="3"/>
                    </a:cubicBezTo>
                    <a:cubicBezTo>
                      <a:pt x="0" y="3"/>
                      <a:pt x="1" y="4"/>
                      <a:pt x="1" y="4"/>
                    </a:cubicBezTo>
                    <a:cubicBezTo>
                      <a:pt x="1" y="4"/>
                      <a:pt x="1" y="4"/>
                      <a:pt x="1" y="4"/>
                    </a:cubicBezTo>
                    <a:cubicBezTo>
                      <a:pt x="1" y="4"/>
                      <a:pt x="1" y="4"/>
                      <a:pt x="1" y="4"/>
                    </a:cubicBezTo>
                    <a:cubicBezTo>
                      <a:pt x="0" y="4"/>
                      <a:pt x="0" y="4"/>
                      <a:pt x="0" y="3"/>
                    </a:cubicBezTo>
                    <a:cubicBezTo>
                      <a:pt x="0" y="2"/>
                      <a:pt x="0" y="2"/>
                      <a:pt x="1" y="1"/>
                    </a:cubicBezTo>
                    <a:cubicBezTo>
                      <a:pt x="2" y="0"/>
                      <a:pt x="5" y="0"/>
                      <a:pt x="9" y="0"/>
                    </a:cubicBezTo>
                    <a:cubicBezTo>
                      <a:pt x="13" y="0"/>
                      <a:pt x="19" y="1"/>
                      <a:pt x="20" y="1"/>
                    </a:cubicBezTo>
                    <a:cubicBezTo>
                      <a:pt x="21" y="2"/>
                      <a:pt x="22" y="2"/>
                      <a:pt x="22" y="3"/>
                    </a:cubicBezTo>
                    <a:cubicBezTo>
                      <a:pt x="22" y="4"/>
                      <a:pt x="21" y="4"/>
                      <a:pt x="20" y="5"/>
                    </a:cubicBezTo>
                    <a:cubicBezTo>
                      <a:pt x="20" y="5"/>
                      <a:pt x="18" y="5"/>
                      <a:pt x="16" y="5"/>
                    </a:cubicBezTo>
                    <a:cubicBezTo>
                      <a:pt x="11" y="5"/>
                      <a:pt x="2"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89" name="Freeform 6764">
                <a:extLst>
                  <a:ext uri="{FF2B5EF4-FFF2-40B4-BE49-F238E27FC236}">
                    <a16:creationId xmlns:a16="http://schemas.microsoft.com/office/drawing/2014/main" id="{A59886A8-598A-4CCB-A220-B602780B6E58}"/>
                  </a:ext>
                </a:extLst>
              </p:cNvPr>
              <p:cNvSpPr>
                <a:spLocks noEditPoints="1"/>
              </p:cNvSpPr>
              <p:nvPr/>
            </p:nvSpPr>
            <p:spPr bwMode="auto">
              <a:xfrm>
                <a:off x="6457951" y="3206750"/>
                <a:ext cx="23813" cy="3175"/>
              </a:xfrm>
              <a:custGeom>
                <a:avLst/>
                <a:gdLst>
                  <a:gd name="T0" fmla="*/ 1 w 20"/>
                  <a:gd name="T1" fmla="*/ 2 h 3"/>
                  <a:gd name="T2" fmla="*/ 0 w 20"/>
                  <a:gd name="T3" fmla="*/ 3 h 3"/>
                  <a:gd name="T4" fmla="*/ 4 w 20"/>
                  <a:gd name="T5" fmla="*/ 3 h 3"/>
                  <a:gd name="T6" fmla="*/ 4 w 20"/>
                  <a:gd name="T7" fmla="*/ 3 h 3"/>
                  <a:gd name="T8" fmla="*/ 1 w 20"/>
                  <a:gd name="T9" fmla="*/ 2 h 3"/>
                  <a:gd name="T10" fmla="*/ 17 w 20"/>
                  <a:gd name="T11" fmla="*/ 0 h 3"/>
                  <a:gd name="T12" fmla="*/ 17 w 20"/>
                  <a:gd name="T13" fmla="*/ 1 h 3"/>
                  <a:gd name="T14" fmla="*/ 19 w 20"/>
                  <a:gd name="T15" fmla="*/ 2 h 3"/>
                  <a:gd name="T16" fmla="*/ 17 w 20"/>
                  <a:gd name="T17" fmla="*/ 3 h 3"/>
                  <a:gd name="T18" fmla="*/ 17 w 20"/>
                  <a:gd name="T19" fmla="*/ 3 h 3"/>
                  <a:gd name="T20" fmla="*/ 17 w 20"/>
                  <a:gd name="T21" fmla="*/ 3 h 3"/>
                  <a:gd name="T22" fmla="*/ 19 w 20"/>
                  <a:gd name="T23" fmla="*/ 3 h 3"/>
                  <a:gd name="T24" fmla="*/ 20 w 20"/>
                  <a:gd name="T25" fmla="*/ 3 h 3"/>
                  <a:gd name="T26" fmla="*/ 18 w 20"/>
                  <a:gd name="T27" fmla="*/ 0 h 3"/>
                  <a:gd name="T28" fmla="*/ 17 w 20"/>
                  <a:gd name="T29" fmla="*/ 0 h 3"/>
                  <a:gd name="T30" fmla="*/ 3 w 20"/>
                  <a:gd name="T31" fmla="*/ 0 h 3"/>
                  <a:gd name="T32" fmla="*/ 2 w 20"/>
                  <a:gd name="T33" fmla="*/ 0 h 3"/>
                  <a:gd name="T34" fmla="*/ 2 w 20"/>
                  <a:gd name="T35" fmla="*/ 1 h 3"/>
                  <a:gd name="T36" fmla="*/ 3 w 20"/>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
                    <a:moveTo>
                      <a:pt x="1" y="2"/>
                    </a:moveTo>
                    <a:cubicBezTo>
                      <a:pt x="1" y="2"/>
                      <a:pt x="0" y="2"/>
                      <a:pt x="0" y="3"/>
                    </a:cubicBezTo>
                    <a:cubicBezTo>
                      <a:pt x="1" y="3"/>
                      <a:pt x="2" y="3"/>
                      <a:pt x="4" y="3"/>
                    </a:cubicBezTo>
                    <a:cubicBezTo>
                      <a:pt x="4" y="3"/>
                      <a:pt x="4" y="3"/>
                      <a:pt x="4" y="3"/>
                    </a:cubicBezTo>
                    <a:cubicBezTo>
                      <a:pt x="2" y="3"/>
                      <a:pt x="2" y="2"/>
                      <a:pt x="1" y="2"/>
                    </a:cubicBezTo>
                    <a:close/>
                    <a:moveTo>
                      <a:pt x="17" y="0"/>
                    </a:moveTo>
                    <a:cubicBezTo>
                      <a:pt x="17" y="1"/>
                      <a:pt x="17" y="1"/>
                      <a:pt x="17" y="1"/>
                    </a:cubicBezTo>
                    <a:cubicBezTo>
                      <a:pt x="18" y="1"/>
                      <a:pt x="18" y="1"/>
                      <a:pt x="19" y="2"/>
                    </a:cubicBezTo>
                    <a:cubicBezTo>
                      <a:pt x="19" y="2"/>
                      <a:pt x="19" y="3"/>
                      <a:pt x="17" y="3"/>
                    </a:cubicBezTo>
                    <a:cubicBezTo>
                      <a:pt x="17" y="3"/>
                      <a:pt x="17" y="3"/>
                      <a:pt x="17" y="3"/>
                    </a:cubicBezTo>
                    <a:cubicBezTo>
                      <a:pt x="17" y="3"/>
                      <a:pt x="17" y="3"/>
                      <a:pt x="17" y="3"/>
                    </a:cubicBezTo>
                    <a:cubicBezTo>
                      <a:pt x="18" y="3"/>
                      <a:pt x="19" y="3"/>
                      <a:pt x="19" y="3"/>
                    </a:cubicBezTo>
                    <a:cubicBezTo>
                      <a:pt x="20" y="3"/>
                      <a:pt x="20" y="3"/>
                      <a:pt x="20" y="3"/>
                    </a:cubicBezTo>
                    <a:cubicBezTo>
                      <a:pt x="19" y="2"/>
                      <a:pt x="19" y="1"/>
                      <a:pt x="18" y="0"/>
                    </a:cubicBezTo>
                    <a:cubicBezTo>
                      <a:pt x="18" y="0"/>
                      <a:pt x="18" y="0"/>
                      <a:pt x="17" y="0"/>
                    </a:cubicBezTo>
                    <a:close/>
                    <a:moveTo>
                      <a:pt x="3" y="0"/>
                    </a:moveTo>
                    <a:cubicBezTo>
                      <a:pt x="2" y="0"/>
                      <a:pt x="2" y="0"/>
                      <a:pt x="2" y="0"/>
                    </a:cubicBezTo>
                    <a:cubicBezTo>
                      <a:pt x="2" y="1"/>
                      <a:pt x="2" y="1"/>
                      <a:pt x="2" y="1"/>
                    </a:cubicBezTo>
                    <a:cubicBezTo>
                      <a:pt x="2" y="1"/>
                      <a:pt x="2" y="0"/>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90" name="Freeform 6765">
                <a:extLst>
                  <a:ext uri="{FF2B5EF4-FFF2-40B4-BE49-F238E27FC236}">
                    <a16:creationId xmlns:a16="http://schemas.microsoft.com/office/drawing/2014/main" id="{E18997B2-54BA-4559-B9A9-4BED60ACBEC2}"/>
                  </a:ext>
                </a:extLst>
              </p:cNvPr>
              <p:cNvSpPr>
                <a:spLocks noEditPoints="1"/>
              </p:cNvSpPr>
              <p:nvPr/>
            </p:nvSpPr>
            <p:spPr bwMode="auto">
              <a:xfrm>
                <a:off x="6457951" y="3206750"/>
                <a:ext cx="23813" cy="4763"/>
              </a:xfrm>
              <a:custGeom>
                <a:avLst/>
                <a:gdLst>
                  <a:gd name="T0" fmla="*/ 20 w 20"/>
                  <a:gd name="T1" fmla="*/ 3 h 4"/>
                  <a:gd name="T2" fmla="*/ 19 w 20"/>
                  <a:gd name="T3" fmla="*/ 3 h 4"/>
                  <a:gd name="T4" fmla="*/ 17 w 20"/>
                  <a:gd name="T5" fmla="*/ 3 h 4"/>
                  <a:gd name="T6" fmla="*/ 17 w 20"/>
                  <a:gd name="T7" fmla="*/ 4 h 4"/>
                  <a:gd name="T8" fmla="*/ 19 w 20"/>
                  <a:gd name="T9" fmla="*/ 3 h 4"/>
                  <a:gd name="T10" fmla="*/ 20 w 20"/>
                  <a:gd name="T11" fmla="*/ 3 h 4"/>
                  <a:gd name="T12" fmla="*/ 0 w 20"/>
                  <a:gd name="T13" fmla="*/ 3 h 4"/>
                  <a:gd name="T14" fmla="*/ 0 w 20"/>
                  <a:gd name="T15" fmla="*/ 3 h 4"/>
                  <a:gd name="T16" fmla="*/ 4 w 20"/>
                  <a:gd name="T17" fmla="*/ 3 h 4"/>
                  <a:gd name="T18" fmla="*/ 4 w 20"/>
                  <a:gd name="T19" fmla="*/ 3 h 4"/>
                  <a:gd name="T20" fmla="*/ 0 w 20"/>
                  <a:gd name="T21" fmla="*/ 3 h 4"/>
                  <a:gd name="T22" fmla="*/ 17 w 20"/>
                  <a:gd name="T23" fmla="*/ 0 h 4"/>
                  <a:gd name="T24" fmla="*/ 17 w 20"/>
                  <a:gd name="T25" fmla="*/ 0 h 4"/>
                  <a:gd name="T26" fmla="*/ 18 w 20"/>
                  <a:gd name="T27" fmla="*/ 0 h 4"/>
                  <a:gd name="T28" fmla="*/ 18 w 20"/>
                  <a:gd name="T29" fmla="*/ 0 h 4"/>
                  <a:gd name="T30" fmla="*/ 17 w 20"/>
                  <a:gd name="T31" fmla="*/ 0 h 4"/>
                  <a:gd name="T32" fmla="*/ 3 w 20"/>
                  <a:gd name="T33" fmla="*/ 0 h 4"/>
                  <a:gd name="T34" fmla="*/ 2 w 20"/>
                  <a:gd name="T35" fmla="*/ 0 h 4"/>
                  <a:gd name="T36" fmla="*/ 2 w 20"/>
                  <a:gd name="T37" fmla="*/ 0 h 4"/>
                  <a:gd name="T38" fmla="*/ 3 w 20"/>
                  <a:gd name="T3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4">
                    <a:moveTo>
                      <a:pt x="20" y="3"/>
                    </a:moveTo>
                    <a:cubicBezTo>
                      <a:pt x="19" y="3"/>
                      <a:pt x="19" y="3"/>
                      <a:pt x="19" y="3"/>
                    </a:cubicBezTo>
                    <a:cubicBezTo>
                      <a:pt x="19" y="3"/>
                      <a:pt x="18" y="3"/>
                      <a:pt x="17" y="3"/>
                    </a:cubicBezTo>
                    <a:cubicBezTo>
                      <a:pt x="17" y="4"/>
                      <a:pt x="17" y="4"/>
                      <a:pt x="17" y="4"/>
                    </a:cubicBezTo>
                    <a:cubicBezTo>
                      <a:pt x="18" y="3"/>
                      <a:pt x="19" y="3"/>
                      <a:pt x="19" y="3"/>
                    </a:cubicBezTo>
                    <a:cubicBezTo>
                      <a:pt x="20" y="3"/>
                      <a:pt x="20" y="3"/>
                      <a:pt x="20" y="3"/>
                    </a:cubicBezTo>
                    <a:close/>
                    <a:moveTo>
                      <a:pt x="0" y="3"/>
                    </a:moveTo>
                    <a:cubicBezTo>
                      <a:pt x="0" y="3"/>
                      <a:pt x="0" y="3"/>
                      <a:pt x="0" y="3"/>
                    </a:cubicBezTo>
                    <a:cubicBezTo>
                      <a:pt x="0" y="3"/>
                      <a:pt x="2" y="3"/>
                      <a:pt x="4" y="3"/>
                    </a:cubicBezTo>
                    <a:cubicBezTo>
                      <a:pt x="4" y="3"/>
                      <a:pt x="4" y="3"/>
                      <a:pt x="4" y="3"/>
                    </a:cubicBezTo>
                    <a:cubicBezTo>
                      <a:pt x="2" y="3"/>
                      <a:pt x="1" y="3"/>
                      <a:pt x="0" y="3"/>
                    </a:cubicBezTo>
                    <a:close/>
                    <a:moveTo>
                      <a:pt x="17" y="0"/>
                    </a:moveTo>
                    <a:cubicBezTo>
                      <a:pt x="17" y="0"/>
                      <a:pt x="17" y="0"/>
                      <a:pt x="17" y="0"/>
                    </a:cubicBezTo>
                    <a:cubicBezTo>
                      <a:pt x="18" y="0"/>
                      <a:pt x="18" y="0"/>
                      <a:pt x="18" y="0"/>
                    </a:cubicBezTo>
                    <a:cubicBezTo>
                      <a:pt x="18" y="0"/>
                      <a:pt x="18" y="0"/>
                      <a:pt x="18" y="0"/>
                    </a:cubicBezTo>
                    <a:lnTo>
                      <a:pt x="17" y="0"/>
                    </a:lnTo>
                    <a:close/>
                    <a:moveTo>
                      <a:pt x="3" y="0"/>
                    </a:moveTo>
                    <a:cubicBezTo>
                      <a:pt x="2" y="0"/>
                      <a:pt x="2" y="0"/>
                      <a:pt x="2" y="0"/>
                    </a:cubicBezTo>
                    <a:cubicBezTo>
                      <a:pt x="2" y="0"/>
                      <a:pt x="2" y="0"/>
                      <a:pt x="2" y="0"/>
                    </a:cubicBezTo>
                    <a:cubicBezTo>
                      <a:pt x="3" y="0"/>
                      <a:pt x="3"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91" name="Freeform 6766">
                <a:extLst>
                  <a:ext uri="{FF2B5EF4-FFF2-40B4-BE49-F238E27FC236}">
                    <a16:creationId xmlns:a16="http://schemas.microsoft.com/office/drawing/2014/main" id="{712E73FD-9893-4805-B90E-F237C1AF2819}"/>
                  </a:ext>
                </a:extLst>
              </p:cNvPr>
              <p:cNvSpPr>
                <a:spLocks/>
              </p:cNvSpPr>
              <p:nvPr/>
            </p:nvSpPr>
            <p:spPr bwMode="auto">
              <a:xfrm>
                <a:off x="6461126" y="3208338"/>
                <a:ext cx="15875" cy="1588"/>
              </a:xfrm>
              <a:custGeom>
                <a:avLst/>
                <a:gdLst>
                  <a:gd name="T0" fmla="*/ 2 w 14"/>
                  <a:gd name="T1" fmla="*/ 0 h 1"/>
                  <a:gd name="T2" fmla="*/ 6 w 14"/>
                  <a:gd name="T3" fmla="*/ 0 h 1"/>
                  <a:gd name="T4" fmla="*/ 10 w 14"/>
                  <a:gd name="T5" fmla="*/ 0 h 1"/>
                  <a:gd name="T6" fmla="*/ 14 w 14"/>
                  <a:gd name="T7" fmla="*/ 0 h 1"/>
                  <a:gd name="T8" fmla="*/ 11 w 14"/>
                  <a:gd name="T9" fmla="*/ 1 h 1"/>
                  <a:gd name="T10" fmla="*/ 5 w 14"/>
                  <a:gd name="T11" fmla="*/ 1 h 1"/>
                  <a:gd name="T12" fmla="*/ 0 w 14"/>
                  <a:gd name="T13" fmla="*/ 1 h 1"/>
                  <a:gd name="T14" fmla="*/ 2 w 1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
                    <a:moveTo>
                      <a:pt x="2" y="0"/>
                    </a:moveTo>
                    <a:cubicBezTo>
                      <a:pt x="2" y="0"/>
                      <a:pt x="2" y="0"/>
                      <a:pt x="6" y="0"/>
                    </a:cubicBezTo>
                    <a:cubicBezTo>
                      <a:pt x="7" y="0"/>
                      <a:pt x="9" y="0"/>
                      <a:pt x="10" y="0"/>
                    </a:cubicBezTo>
                    <a:cubicBezTo>
                      <a:pt x="12" y="0"/>
                      <a:pt x="13" y="0"/>
                      <a:pt x="14" y="0"/>
                    </a:cubicBezTo>
                    <a:cubicBezTo>
                      <a:pt x="14" y="1"/>
                      <a:pt x="13" y="1"/>
                      <a:pt x="11" y="1"/>
                    </a:cubicBezTo>
                    <a:cubicBezTo>
                      <a:pt x="8" y="1"/>
                      <a:pt x="6" y="1"/>
                      <a:pt x="5" y="1"/>
                    </a:cubicBezTo>
                    <a:cubicBezTo>
                      <a:pt x="3" y="1"/>
                      <a:pt x="1" y="1"/>
                      <a:pt x="0" y="1"/>
                    </a:cubicBezTo>
                    <a:cubicBezTo>
                      <a:pt x="0" y="0"/>
                      <a:pt x="0"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92" name="Freeform 6767">
                <a:extLst>
                  <a:ext uri="{FF2B5EF4-FFF2-40B4-BE49-F238E27FC236}">
                    <a16:creationId xmlns:a16="http://schemas.microsoft.com/office/drawing/2014/main" id="{F90D52E5-4677-4B66-AD94-26F61C766D9D}"/>
                  </a:ext>
                </a:extLst>
              </p:cNvPr>
              <p:cNvSpPr>
                <a:spLocks/>
              </p:cNvSpPr>
              <p:nvPr/>
            </p:nvSpPr>
            <p:spPr bwMode="auto">
              <a:xfrm>
                <a:off x="6426201" y="3227388"/>
                <a:ext cx="84138" cy="15875"/>
              </a:xfrm>
              <a:custGeom>
                <a:avLst/>
                <a:gdLst>
                  <a:gd name="T0" fmla="*/ 10 w 71"/>
                  <a:gd name="T1" fmla="*/ 9 h 13"/>
                  <a:gd name="T2" fmla="*/ 35 w 71"/>
                  <a:gd name="T3" fmla="*/ 13 h 13"/>
                  <a:gd name="T4" fmla="*/ 61 w 71"/>
                  <a:gd name="T5" fmla="*/ 9 h 13"/>
                  <a:gd name="T6" fmla="*/ 68 w 71"/>
                  <a:gd name="T7" fmla="*/ 0 h 13"/>
                  <a:gd name="T8" fmla="*/ 55 w 71"/>
                  <a:gd name="T9" fmla="*/ 3 h 13"/>
                  <a:gd name="T10" fmla="*/ 44 w 71"/>
                  <a:gd name="T11" fmla="*/ 5 h 13"/>
                  <a:gd name="T12" fmla="*/ 33 w 71"/>
                  <a:gd name="T13" fmla="*/ 5 h 13"/>
                  <a:gd name="T14" fmla="*/ 26 w 71"/>
                  <a:gd name="T15" fmla="*/ 4 h 13"/>
                  <a:gd name="T16" fmla="*/ 15 w 71"/>
                  <a:gd name="T17" fmla="*/ 3 h 13"/>
                  <a:gd name="T18" fmla="*/ 2 w 71"/>
                  <a:gd name="T19" fmla="*/ 0 h 13"/>
                  <a:gd name="T20" fmla="*/ 10 w 7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9"/>
                    </a:moveTo>
                    <a:cubicBezTo>
                      <a:pt x="19" y="13"/>
                      <a:pt x="29" y="13"/>
                      <a:pt x="35" y="13"/>
                    </a:cubicBezTo>
                    <a:cubicBezTo>
                      <a:pt x="41" y="13"/>
                      <a:pt x="52" y="13"/>
                      <a:pt x="61" y="9"/>
                    </a:cubicBezTo>
                    <a:cubicBezTo>
                      <a:pt x="70" y="5"/>
                      <a:pt x="71" y="1"/>
                      <a:pt x="68" y="0"/>
                    </a:cubicBezTo>
                    <a:cubicBezTo>
                      <a:pt x="65" y="0"/>
                      <a:pt x="60" y="1"/>
                      <a:pt x="55" y="3"/>
                    </a:cubicBezTo>
                    <a:cubicBezTo>
                      <a:pt x="50" y="5"/>
                      <a:pt x="44" y="5"/>
                      <a:pt x="44" y="5"/>
                    </a:cubicBezTo>
                    <a:cubicBezTo>
                      <a:pt x="40" y="4"/>
                      <a:pt x="36" y="4"/>
                      <a:pt x="33" y="5"/>
                    </a:cubicBezTo>
                    <a:cubicBezTo>
                      <a:pt x="31" y="5"/>
                      <a:pt x="29" y="4"/>
                      <a:pt x="26" y="4"/>
                    </a:cubicBezTo>
                    <a:cubicBezTo>
                      <a:pt x="26" y="4"/>
                      <a:pt x="21" y="5"/>
                      <a:pt x="15" y="3"/>
                    </a:cubicBezTo>
                    <a:cubicBezTo>
                      <a:pt x="10" y="1"/>
                      <a:pt x="5" y="0"/>
                      <a:pt x="2" y="0"/>
                    </a:cubicBezTo>
                    <a:cubicBezTo>
                      <a:pt x="0" y="1"/>
                      <a:pt x="0" y="5"/>
                      <a:pt x="10" y="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93" name="Freeform 6768">
                <a:extLst>
                  <a:ext uri="{FF2B5EF4-FFF2-40B4-BE49-F238E27FC236}">
                    <a16:creationId xmlns:a16="http://schemas.microsoft.com/office/drawing/2014/main" id="{2C7EA9D2-26F3-4F5B-9268-32B5B95B87F2}"/>
                  </a:ext>
                </a:extLst>
              </p:cNvPr>
              <p:cNvSpPr>
                <a:spLocks noEditPoints="1"/>
              </p:cNvSpPr>
              <p:nvPr/>
            </p:nvSpPr>
            <p:spPr bwMode="auto">
              <a:xfrm>
                <a:off x="6426201" y="3227388"/>
                <a:ext cx="84138" cy="15875"/>
              </a:xfrm>
              <a:custGeom>
                <a:avLst/>
                <a:gdLst>
                  <a:gd name="T0" fmla="*/ 3 w 71"/>
                  <a:gd name="T1" fmla="*/ 0 h 13"/>
                  <a:gd name="T2" fmla="*/ 16 w 71"/>
                  <a:gd name="T3" fmla="*/ 3 h 13"/>
                  <a:gd name="T4" fmla="*/ 24 w 71"/>
                  <a:gd name="T5" fmla="*/ 4 h 13"/>
                  <a:gd name="T6" fmla="*/ 26 w 71"/>
                  <a:gd name="T7" fmla="*/ 4 h 13"/>
                  <a:gd name="T8" fmla="*/ 28 w 71"/>
                  <a:gd name="T9" fmla="*/ 4 h 13"/>
                  <a:gd name="T10" fmla="*/ 33 w 71"/>
                  <a:gd name="T11" fmla="*/ 4 h 13"/>
                  <a:gd name="T12" fmla="*/ 38 w 71"/>
                  <a:gd name="T13" fmla="*/ 4 h 13"/>
                  <a:gd name="T14" fmla="*/ 44 w 71"/>
                  <a:gd name="T15" fmla="*/ 4 h 13"/>
                  <a:gd name="T16" fmla="*/ 46 w 71"/>
                  <a:gd name="T17" fmla="*/ 4 h 13"/>
                  <a:gd name="T18" fmla="*/ 55 w 71"/>
                  <a:gd name="T19" fmla="*/ 3 h 13"/>
                  <a:gd name="T20" fmla="*/ 67 w 71"/>
                  <a:gd name="T21" fmla="*/ 0 h 13"/>
                  <a:gd name="T22" fmla="*/ 68 w 71"/>
                  <a:gd name="T23" fmla="*/ 0 h 13"/>
                  <a:gd name="T24" fmla="*/ 71 w 71"/>
                  <a:gd name="T25" fmla="*/ 2 h 13"/>
                  <a:gd name="T26" fmla="*/ 61 w 71"/>
                  <a:gd name="T27" fmla="*/ 9 h 13"/>
                  <a:gd name="T28" fmla="*/ 39 w 71"/>
                  <a:gd name="T29" fmla="*/ 13 h 13"/>
                  <a:gd name="T30" fmla="*/ 35 w 71"/>
                  <a:gd name="T31" fmla="*/ 13 h 13"/>
                  <a:gd name="T32" fmla="*/ 31 w 71"/>
                  <a:gd name="T33" fmla="*/ 13 h 13"/>
                  <a:gd name="T34" fmla="*/ 9 w 71"/>
                  <a:gd name="T35" fmla="*/ 9 h 13"/>
                  <a:gd name="T36" fmla="*/ 10 w 71"/>
                  <a:gd name="T37" fmla="*/ 9 h 13"/>
                  <a:gd name="T38" fmla="*/ 9 w 71"/>
                  <a:gd name="T39" fmla="*/ 9 h 13"/>
                  <a:gd name="T40" fmla="*/ 0 w 71"/>
                  <a:gd name="T41" fmla="*/ 2 h 13"/>
                  <a:gd name="T42" fmla="*/ 2 w 71"/>
                  <a:gd name="T43" fmla="*/ 0 h 13"/>
                  <a:gd name="T44" fmla="*/ 3 w 71"/>
                  <a:gd name="T45" fmla="*/ 0 h 13"/>
                  <a:gd name="T46" fmla="*/ 15 w 71"/>
                  <a:gd name="T47" fmla="*/ 4 h 13"/>
                  <a:gd name="T48" fmla="*/ 3 w 71"/>
                  <a:gd name="T49" fmla="*/ 1 h 13"/>
                  <a:gd name="T50" fmla="*/ 3 w 71"/>
                  <a:gd name="T51" fmla="*/ 1 h 13"/>
                  <a:gd name="T52" fmla="*/ 2 w 71"/>
                  <a:gd name="T53" fmla="*/ 2 h 13"/>
                  <a:gd name="T54" fmla="*/ 11 w 71"/>
                  <a:gd name="T55" fmla="*/ 9 h 13"/>
                  <a:gd name="T56" fmla="*/ 31 w 71"/>
                  <a:gd name="T57" fmla="*/ 12 h 13"/>
                  <a:gd name="T58" fmla="*/ 35 w 71"/>
                  <a:gd name="T59" fmla="*/ 12 h 13"/>
                  <a:gd name="T60" fmla="*/ 39 w 71"/>
                  <a:gd name="T61" fmla="*/ 12 h 13"/>
                  <a:gd name="T62" fmla="*/ 60 w 71"/>
                  <a:gd name="T63" fmla="*/ 9 h 13"/>
                  <a:gd name="T64" fmla="*/ 69 w 71"/>
                  <a:gd name="T65" fmla="*/ 2 h 13"/>
                  <a:gd name="T66" fmla="*/ 68 w 71"/>
                  <a:gd name="T67" fmla="*/ 1 h 13"/>
                  <a:gd name="T68" fmla="*/ 67 w 71"/>
                  <a:gd name="T69" fmla="*/ 1 h 13"/>
                  <a:gd name="T70" fmla="*/ 56 w 71"/>
                  <a:gd name="T71" fmla="*/ 4 h 13"/>
                  <a:gd name="T72" fmla="*/ 46 w 71"/>
                  <a:gd name="T73" fmla="*/ 5 h 13"/>
                  <a:gd name="T74" fmla="*/ 44 w 71"/>
                  <a:gd name="T75" fmla="*/ 5 h 13"/>
                  <a:gd name="T76" fmla="*/ 38 w 71"/>
                  <a:gd name="T77" fmla="*/ 5 h 13"/>
                  <a:gd name="T78" fmla="*/ 33 w 71"/>
                  <a:gd name="T79" fmla="*/ 5 h 13"/>
                  <a:gd name="T80" fmla="*/ 28 w 71"/>
                  <a:gd name="T81" fmla="*/ 5 h 13"/>
                  <a:gd name="T82" fmla="*/ 26 w 71"/>
                  <a:gd name="T83" fmla="*/ 5 h 13"/>
                  <a:gd name="T84" fmla="*/ 24 w 71"/>
                  <a:gd name="T85" fmla="*/ 5 h 13"/>
                  <a:gd name="T86" fmla="*/ 15 w 71"/>
                  <a:gd name="T8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3">
                    <a:moveTo>
                      <a:pt x="3" y="0"/>
                    </a:moveTo>
                    <a:cubicBezTo>
                      <a:pt x="7" y="0"/>
                      <a:pt x="11" y="1"/>
                      <a:pt x="16" y="3"/>
                    </a:cubicBezTo>
                    <a:cubicBezTo>
                      <a:pt x="19" y="4"/>
                      <a:pt x="22" y="4"/>
                      <a:pt x="24" y="4"/>
                    </a:cubicBezTo>
                    <a:cubicBezTo>
                      <a:pt x="25" y="4"/>
                      <a:pt x="26" y="4"/>
                      <a:pt x="26" y="4"/>
                    </a:cubicBezTo>
                    <a:cubicBezTo>
                      <a:pt x="27" y="4"/>
                      <a:pt x="27" y="4"/>
                      <a:pt x="28" y="4"/>
                    </a:cubicBezTo>
                    <a:cubicBezTo>
                      <a:pt x="30" y="4"/>
                      <a:pt x="32" y="4"/>
                      <a:pt x="33" y="4"/>
                    </a:cubicBezTo>
                    <a:cubicBezTo>
                      <a:pt x="35" y="4"/>
                      <a:pt x="36" y="4"/>
                      <a:pt x="38" y="4"/>
                    </a:cubicBezTo>
                    <a:cubicBezTo>
                      <a:pt x="40" y="4"/>
                      <a:pt x="42" y="4"/>
                      <a:pt x="44" y="4"/>
                    </a:cubicBezTo>
                    <a:cubicBezTo>
                      <a:pt x="44" y="4"/>
                      <a:pt x="45" y="4"/>
                      <a:pt x="46" y="4"/>
                    </a:cubicBezTo>
                    <a:cubicBezTo>
                      <a:pt x="48" y="4"/>
                      <a:pt x="52" y="4"/>
                      <a:pt x="55" y="3"/>
                    </a:cubicBezTo>
                    <a:cubicBezTo>
                      <a:pt x="60" y="1"/>
                      <a:pt x="64" y="0"/>
                      <a:pt x="67" y="0"/>
                    </a:cubicBezTo>
                    <a:cubicBezTo>
                      <a:pt x="68" y="0"/>
                      <a:pt x="68" y="0"/>
                      <a:pt x="68" y="0"/>
                    </a:cubicBezTo>
                    <a:cubicBezTo>
                      <a:pt x="70" y="0"/>
                      <a:pt x="71" y="1"/>
                      <a:pt x="71" y="2"/>
                    </a:cubicBezTo>
                    <a:cubicBezTo>
                      <a:pt x="71" y="4"/>
                      <a:pt x="68" y="6"/>
                      <a:pt x="61" y="9"/>
                    </a:cubicBezTo>
                    <a:cubicBezTo>
                      <a:pt x="54" y="13"/>
                      <a:pt x="45" y="13"/>
                      <a:pt x="39" y="13"/>
                    </a:cubicBezTo>
                    <a:cubicBezTo>
                      <a:pt x="38" y="13"/>
                      <a:pt x="36" y="13"/>
                      <a:pt x="35" y="13"/>
                    </a:cubicBezTo>
                    <a:cubicBezTo>
                      <a:pt x="34" y="13"/>
                      <a:pt x="33" y="13"/>
                      <a:pt x="31" y="13"/>
                    </a:cubicBezTo>
                    <a:cubicBezTo>
                      <a:pt x="25" y="13"/>
                      <a:pt x="17" y="13"/>
                      <a:pt x="9" y="9"/>
                    </a:cubicBezTo>
                    <a:cubicBezTo>
                      <a:pt x="10" y="9"/>
                      <a:pt x="10" y="9"/>
                      <a:pt x="10" y="9"/>
                    </a:cubicBezTo>
                    <a:cubicBezTo>
                      <a:pt x="9" y="9"/>
                      <a:pt x="9" y="9"/>
                      <a:pt x="9" y="9"/>
                    </a:cubicBezTo>
                    <a:cubicBezTo>
                      <a:pt x="3" y="6"/>
                      <a:pt x="0" y="4"/>
                      <a:pt x="0" y="2"/>
                    </a:cubicBezTo>
                    <a:cubicBezTo>
                      <a:pt x="0" y="1"/>
                      <a:pt x="1" y="0"/>
                      <a:pt x="2" y="0"/>
                    </a:cubicBezTo>
                    <a:cubicBezTo>
                      <a:pt x="3" y="0"/>
                      <a:pt x="3" y="0"/>
                      <a:pt x="3" y="0"/>
                    </a:cubicBezTo>
                    <a:close/>
                    <a:moveTo>
                      <a:pt x="15" y="4"/>
                    </a:moveTo>
                    <a:cubicBezTo>
                      <a:pt x="10" y="2"/>
                      <a:pt x="6" y="1"/>
                      <a:pt x="3" y="1"/>
                    </a:cubicBezTo>
                    <a:cubicBezTo>
                      <a:pt x="3" y="1"/>
                      <a:pt x="3" y="1"/>
                      <a:pt x="3" y="1"/>
                    </a:cubicBezTo>
                    <a:cubicBezTo>
                      <a:pt x="2" y="1"/>
                      <a:pt x="2" y="1"/>
                      <a:pt x="2" y="2"/>
                    </a:cubicBezTo>
                    <a:cubicBezTo>
                      <a:pt x="2" y="3"/>
                      <a:pt x="4" y="6"/>
                      <a:pt x="11" y="9"/>
                    </a:cubicBezTo>
                    <a:cubicBezTo>
                      <a:pt x="18" y="12"/>
                      <a:pt x="26" y="12"/>
                      <a:pt x="31" y="12"/>
                    </a:cubicBezTo>
                    <a:cubicBezTo>
                      <a:pt x="33" y="12"/>
                      <a:pt x="34" y="12"/>
                      <a:pt x="35" y="12"/>
                    </a:cubicBezTo>
                    <a:cubicBezTo>
                      <a:pt x="37" y="12"/>
                      <a:pt x="38" y="12"/>
                      <a:pt x="39" y="12"/>
                    </a:cubicBezTo>
                    <a:cubicBezTo>
                      <a:pt x="45" y="12"/>
                      <a:pt x="53" y="12"/>
                      <a:pt x="60" y="9"/>
                    </a:cubicBezTo>
                    <a:cubicBezTo>
                      <a:pt x="67" y="6"/>
                      <a:pt x="69" y="3"/>
                      <a:pt x="69" y="2"/>
                    </a:cubicBezTo>
                    <a:cubicBezTo>
                      <a:pt x="69" y="1"/>
                      <a:pt x="69" y="1"/>
                      <a:pt x="68" y="1"/>
                    </a:cubicBezTo>
                    <a:cubicBezTo>
                      <a:pt x="67" y="1"/>
                      <a:pt x="67" y="1"/>
                      <a:pt x="67" y="1"/>
                    </a:cubicBezTo>
                    <a:cubicBezTo>
                      <a:pt x="65" y="1"/>
                      <a:pt x="60" y="2"/>
                      <a:pt x="56" y="4"/>
                    </a:cubicBezTo>
                    <a:cubicBezTo>
                      <a:pt x="52" y="5"/>
                      <a:pt x="49" y="5"/>
                      <a:pt x="46" y="5"/>
                    </a:cubicBezTo>
                    <a:cubicBezTo>
                      <a:pt x="45" y="5"/>
                      <a:pt x="44" y="5"/>
                      <a:pt x="44" y="5"/>
                    </a:cubicBezTo>
                    <a:cubicBezTo>
                      <a:pt x="42" y="5"/>
                      <a:pt x="40" y="5"/>
                      <a:pt x="38" y="5"/>
                    </a:cubicBezTo>
                    <a:cubicBezTo>
                      <a:pt x="36" y="5"/>
                      <a:pt x="35" y="5"/>
                      <a:pt x="33" y="5"/>
                    </a:cubicBezTo>
                    <a:cubicBezTo>
                      <a:pt x="32" y="5"/>
                      <a:pt x="30" y="5"/>
                      <a:pt x="28" y="5"/>
                    </a:cubicBezTo>
                    <a:cubicBezTo>
                      <a:pt x="27" y="5"/>
                      <a:pt x="27" y="5"/>
                      <a:pt x="26" y="5"/>
                    </a:cubicBezTo>
                    <a:cubicBezTo>
                      <a:pt x="26" y="5"/>
                      <a:pt x="25" y="5"/>
                      <a:pt x="24" y="5"/>
                    </a:cubicBezTo>
                    <a:cubicBezTo>
                      <a:pt x="21" y="5"/>
                      <a:pt x="18" y="5"/>
                      <a:pt x="15"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94" name="Freeform 6769">
                <a:extLst>
                  <a:ext uri="{FF2B5EF4-FFF2-40B4-BE49-F238E27FC236}">
                    <a16:creationId xmlns:a16="http://schemas.microsoft.com/office/drawing/2014/main" id="{28BBA6B5-3708-40D3-B8D2-AC9AA1E3495D}"/>
                  </a:ext>
                </a:extLst>
              </p:cNvPr>
              <p:cNvSpPr>
                <a:spLocks noEditPoints="1"/>
              </p:cNvSpPr>
              <p:nvPr/>
            </p:nvSpPr>
            <p:spPr bwMode="auto">
              <a:xfrm>
                <a:off x="6440488" y="3230563"/>
                <a:ext cx="57150" cy="11113"/>
              </a:xfrm>
              <a:custGeom>
                <a:avLst/>
                <a:gdLst>
                  <a:gd name="T0" fmla="*/ 0 w 48"/>
                  <a:gd name="T1" fmla="*/ 6 h 9"/>
                  <a:gd name="T2" fmla="*/ 0 w 48"/>
                  <a:gd name="T3" fmla="*/ 6 h 9"/>
                  <a:gd name="T4" fmla="*/ 13 w 48"/>
                  <a:gd name="T5" fmla="*/ 9 h 9"/>
                  <a:gd name="T6" fmla="*/ 13 w 48"/>
                  <a:gd name="T7" fmla="*/ 8 h 9"/>
                  <a:gd name="T8" fmla="*/ 2 w 48"/>
                  <a:gd name="T9" fmla="*/ 6 h 9"/>
                  <a:gd name="T10" fmla="*/ 0 w 48"/>
                  <a:gd name="T11" fmla="*/ 6 h 9"/>
                  <a:gd name="T12" fmla="*/ 47 w 48"/>
                  <a:gd name="T13" fmla="*/ 5 h 9"/>
                  <a:gd name="T14" fmla="*/ 38 w 48"/>
                  <a:gd name="T15" fmla="*/ 8 h 9"/>
                  <a:gd name="T16" fmla="*/ 34 w 48"/>
                  <a:gd name="T17" fmla="*/ 8 h 9"/>
                  <a:gd name="T18" fmla="*/ 34 w 48"/>
                  <a:gd name="T19" fmla="*/ 9 h 9"/>
                  <a:gd name="T20" fmla="*/ 48 w 48"/>
                  <a:gd name="T21" fmla="*/ 6 h 9"/>
                  <a:gd name="T22" fmla="*/ 47 w 48"/>
                  <a:gd name="T23" fmla="*/ 5 h 9"/>
                  <a:gd name="T24" fmla="*/ 4 w 48"/>
                  <a:gd name="T25" fmla="*/ 1 h 9"/>
                  <a:gd name="T26" fmla="*/ 3 w 48"/>
                  <a:gd name="T27" fmla="*/ 2 h 9"/>
                  <a:gd name="T28" fmla="*/ 6 w 48"/>
                  <a:gd name="T29" fmla="*/ 3 h 9"/>
                  <a:gd name="T30" fmla="*/ 10 w 48"/>
                  <a:gd name="T31" fmla="*/ 3 h 9"/>
                  <a:gd name="T32" fmla="*/ 12 w 48"/>
                  <a:gd name="T33" fmla="*/ 3 h 9"/>
                  <a:gd name="T34" fmla="*/ 11 w 48"/>
                  <a:gd name="T35" fmla="*/ 2 h 9"/>
                  <a:gd name="T36" fmla="*/ 4 w 48"/>
                  <a:gd name="T37" fmla="*/ 1 h 9"/>
                  <a:gd name="T38" fmla="*/ 44 w 48"/>
                  <a:gd name="T39" fmla="*/ 0 h 9"/>
                  <a:gd name="T40" fmla="*/ 44 w 48"/>
                  <a:gd name="T41" fmla="*/ 1 h 9"/>
                  <a:gd name="T42" fmla="*/ 37 w 48"/>
                  <a:gd name="T43" fmla="*/ 2 h 9"/>
                  <a:gd name="T44" fmla="*/ 36 w 48"/>
                  <a:gd name="T45" fmla="*/ 3 h 9"/>
                  <a:gd name="T46" fmla="*/ 38 w 48"/>
                  <a:gd name="T47" fmla="*/ 3 h 9"/>
                  <a:gd name="T48" fmla="*/ 45 w 48"/>
                  <a:gd name="T49" fmla="*/ 1 h 9"/>
                  <a:gd name="T50" fmla="*/ 44 w 48"/>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9">
                    <a:moveTo>
                      <a:pt x="0" y="6"/>
                    </a:moveTo>
                    <a:cubicBezTo>
                      <a:pt x="0" y="6"/>
                      <a:pt x="0" y="6"/>
                      <a:pt x="0" y="6"/>
                    </a:cubicBezTo>
                    <a:cubicBezTo>
                      <a:pt x="4" y="8"/>
                      <a:pt x="9" y="9"/>
                      <a:pt x="13" y="9"/>
                    </a:cubicBezTo>
                    <a:cubicBezTo>
                      <a:pt x="13" y="8"/>
                      <a:pt x="13" y="8"/>
                      <a:pt x="13" y="8"/>
                    </a:cubicBezTo>
                    <a:cubicBezTo>
                      <a:pt x="9" y="8"/>
                      <a:pt x="5" y="7"/>
                      <a:pt x="2" y="6"/>
                    </a:cubicBezTo>
                    <a:cubicBezTo>
                      <a:pt x="2" y="6"/>
                      <a:pt x="1" y="6"/>
                      <a:pt x="0" y="6"/>
                    </a:cubicBezTo>
                    <a:close/>
                    <a:moveTo>
                      <a:pt x="47" y="5"/>
                    </a:moveTo>
                    <a:cubicBezTo>
                      <a:pt x="44" y="6"/>
                      <a:pt x="40" y="7"/>
                      <a:pt x="38" y="8"/>
                    </a:cubicBezTo>
                    <a:cubicBezTo>
                      <a:pt x="37" y="8"/>
                      <a:pt x="35" y="8"/>
                      <a:pt x="34" y="8"/>
                    </a:cubicBezTo>
                    <a:cubicBezTo>
                      <a:pt x="34" y="9"/>
                      <a:pt x="34" y="9"/>
                      <a:pt x="34" y="9"/>
                    </a:cubicBezTo>
                    <a:cubicBezTo>
                      <a:pt x="39" y="9"/>
                      <a:pt x="43" y="8"/>
                      <a:pt x="48" y="6"/>
                    </a:cubicBezTo>
                    <a:lnTo>
                      <a:pt x="47" y="5"/>
                    </a:lnTo>
                    <a:close/>
                    <a:moveTo>
                      <a:pt x="4" y="1"/>
                    </a:moveTo>
                    <a:cubicBezTo>
                      <a:pt x="3" y="2"/>
                      <a:pt x="3" y="2"/>
                      <a:pt x="3" y="2"/>
                    </a:cubicBezTo>
                    <a:cubicBezTo>
                      <a:pt x="4" y="2"/>
                      <a:pt x="5" y="2"/>
                      <a:pt x="6" y="3"/>
                    </a:cubicBezTo>
                    <a:cubicBezTo>
                      <a:pt x="7" y="3"/>
                      <a:pt x="9" y="3"/>
                      <a:pt x="10" y="3"/>
                    </a:cubicBezTo>
                    <a:cubicBezTo>
                      <a:pt x="11" y="3"/>
                      <a:pt x="11" y="3"/>
                      <a:pt x="12" y="3"/>
                    </a:cubicBezTo>
                    <a:cubicBezTo>
                      <a:pt x="11" y="2"/>
                      <a:pt x="11" y="2"/>
                      <a:pt x="11" y="2"/>
                    </a:cubicBezTo>
                    <a:cubicBezTo>
                      <a:pt x="9" y="2"/>
                      <a:pt x="6" y="2"/>
                      <a:pt x="4" y="1"/>
                    </a:cubicBezTo>
                    <a:close/>
                    <a:moveTo>
                      <a:pt x="44" y="0"/>
                    </a:moveTo>
                    <a:cubicBezTo>
                      <a:pt x="44" y="1"/>
                      <a:pt x="44" y="1"/>
                      <a:pt x="44" y="1"/>
                    </a:cubicBezTo>
                    <a:cubicBezTo>
                      <a:pt x="41" y="2"/>
                      <a:pt x="39" y="2"/>
                      <a:pt x="37" y="2"/>
                    </a:cubicBezTo>
                    <a:cubicBezTo>
                      <a:pt x="37" y="2"/>
                      <a:pt x="36" y="3"/>
                      <a:pt x="36" y="3"/>
                    </a:cubicBezTo>
                    <a:cubicBezTo>
                      <a:pt x="37" y="3"/>
                      <a:pt x="38" y="3"/>
                      <a:pt x="38" y="3"/>
                    </a:cubicBezTo>
                    <a:cubicBezTo>
                      <a:pt x="41" y="3"/>
                      <a:pt x="42" y="2"/>
                      <a:pt x="45" y="1"/>
                    </a:cubicBezTo>
                    <a:lnTo>
                      <a:pt x="44"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95" name="Freeform 6770">
                <a:extLst>
                  <a:ext uri="{FF2B5EF4-FFF2-40B4-BE49-F238E27FC236}">
                    <a16:creationId xmlns:a16="http://schemas.microsoft.com/office/drawing/2014/main" id="{75D89EF0-8875-4BB8-B09F-3F7F3F6649E4}"/>
                  </a:ext>
                </a:extLst>
              </p:cNvPr>
              <p:cNvSpPr>
                <a:spLocks noEditPoints="1"/>
              </p:cNvSpPr>
              <p:nvPr/>
            </p:nvSpPr>
            <p:spPr bwMode="auto">
              <a:xfrm>
                <a:off x="6432551" y="3230563"/>
                <a:ext cx="65088" cy="11113"/>
              </a:xfrm>
              <a:custGeom>
                <a:avLst/>
                <a:gdLst>
                  <a:gd name="T0" fmla="*/ 7 w 55"/>
                  <a:gd name="T1" fmla="*/ 6 h 9"/>
                  <a:gd name="T2" fmla="*/ 7 w 55"/>
                  <a:gd name="T3" fmla="*/ 7 h 9"/>
                  <a:gd name="T4" fmla="*/ 19 w 55"/>
                  <a:gd name="T5" fmla="*/ 9 h 9"/>
                  <a:gd name="T6" fmla="*/ 20 w 55"/>
                  <a:gd name="T7" fmla="*/ 9 h 9"/>
                  <a:gd name="T8" fmla="*/ 7 w 55"/>
                  <a:gd name="T9" fmla="*/ 6 h 9"/>
                  <a:gd name="T10" fmla="*/ 55 w 55"/>
                  <a:gd name="T11" fmla="*/ 6 h 9"/>
                  <a:gd name="T12" fmla="*/ 41 w 55"/>
                  <a:gd name="T13" fmla="*/ 9 h 9"/>
                  <a:gd name="T14" fmla="*/ 42 w 55"/>
                  <a:gd name="T15" fmla="*/ 9 h 9"/>
                  <a:gd name="T16" fmla="*/ 55 w 55"/>
                  <a:gd name="T17" fmla="*/ 6 h 9"/>
                  <a:gd name="T18" fmla="*/ 0 w 55"/>
                  <a:gd name="T19" fmla="*/ 3 h 9"/>
                  <a:gd name="T20" fmla="*/ 0 w 55"/>
                  <a:gd name="T21" fmla="*/ 3 h 9"/>
                  <a:gd name="T22" fmla="*/ 0 w 55"/>
                  <a:gd name="T23" fmla="*/ 3 h 9"/>
                  <a:gd name="T24" fmla="*/ 11 w 55"/>
                  <a:gd name="T25" fmla="*/ 0 h 9"/>
                  <a:gd name="T26" fmla="*/ 11 w 55"/>
                  <a:gd name="T27" fmla="*/ 1 h 9"/>
                  <a:gd name="T28" fmla="*/ 18 w 55"/>
                  <a:gd name="T29" fmla="*/ 2 h 9"/>
                  <a:gd name="T30" fmla="*/ 18 w 55"/>
                  <a:gd name="T31" fmla="*/ 2 h 9"/>
                  <a:gd name="T32" fmla="*/ 11 w 55"/>
                  <a:gd name="T33" fmla="*/ 0 h 9"/>
                  <a:gd name="T34" fmla="*/ 51 w 55"/>
                  <a:gd name="T35" fmla="*/ 0 h 9"/>
                  <a:gd name="T36" fmla="*/ 50 w 55"/>
                  <a:gd name="T37" fmla="*/ 0 h 9"/>
                  <a:gd name="T38" fmla="*/ 44 w 55"/>
                  <a:gd name="T39" fmla="*/ 2 h 9"/>
                  <a:gd name="T40" fmla="*/ 44 w 55"/>
                  <a:gd name="T41" fmla="*/ 2 h 9"/>
                  <a:gd name="T42" fmla="*/ 51 w 55"/>
                  <a:gd name="T43" fmla="*/ 1 h 9"/>
                  <a:gd name="T44" fmla="*/ 51 w 55"/>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9">
                    <a:moveTo>
                      <a:pt x="7" y="6"/>
                    </a:moveTo>
                    <a:cubicBezTo>
                      <a:pt x="7" y="7"/>
                      <a:pt x="7" y="7"/>
                      <a:pt x="7" y="7"/>
                    </a:cubicBezTo>
                    <a:cubicBezTo>
                      <a:pt x="11" y="8"/>
                      <a:pt x="15" y="9"/>
                      <a:pt x="19" y="9"/>
                    </a:cubicBezTo>
                    <a:cubicBezTo>
                      <a:pt x="20" y="9"/>
                      <a:pt x="20" y="9"/>
                      <a:pt x="20" y="9"/>
                    </a:cubicBezTo>
                    <a:cubicBezTo>
                      <a:pt x="16" y="9"/>
                      <a:pt x="11" y="8"/>
                      <a:pt x="7" y="6"/>
                    </a:cubicBezTo>
                    <a:close/>
                    <a:moveTo>
                      <a:pt x="55" y="6"/>
                    </a:moveTo>
                    <a:cubicBezTo>
                      <a:pt x="50" y="8"/>
                      <a:pt x="46" y="9"/>
                      <a:pt x="41" y="9"/>
                    </a:cubicBezTo>
                    <a:cubicBezTo>
                      <a:pt x="42" y="9"/>
                      <a:pt x="42" y="9"/>
                      <a:pt x="42" y="9"/>
                    </a:cubicBezTo>
                    <a:cubicBezTo>
                      <a:pt x="46" y="9"/>
                      <a:pt x="51" y="8"/>
                      <a:pt x="55" y="6"/>
                    </a:cubicBezTo>
                    <a:close/>
                    <a:moveTo>
                      <a:pt x="0" y="3"/>
                    </a:moveTo>
                    <a:cubicBezTo>
                      <a:pt x="0" y="3"/>
                      <a:pt x="0" y="3"/>
                      <a:pt x="0" y="3"/>
                    </a:cubicBezTo>
                    <a:cubicBezTo>
                      <a:pt x="0" y="3"/>
                      <a:pt x="0" y="3"/>
                      <a:pt x="0" y="3"/>
                    </a:cubicBezTo>
                    <a:close/>
                    <a:moveTo>
                      <a:pt x="11" y="0"/>
                    </a:moveTo>
                    <a:cubicBezTo>
                      <a:pt x="11" y="1"/>
                      <a:pt x="11" y="1"/>
                      <a:pt x="11" y="1"/>
                    </a:cubicBezTo>
                    <a:cubicBezTo>
                      <a:pt x="13" y="2"/>
                      <a:pt x="16" y="2"/>
                      <a:pt x="18" y="2"/>
                    </a:cubicBezTo>
                    <a:cubicBezTo>
                      <a:pt x="18" y="2"/>
                      <a:pt x="18" y="2"/>
                      <a:pt x="18" y="2"/>
                    </a:cubicBezTo>
                    <a:cubicBezTo>
                      <a:pt x="16" y="2"/>
                      <a:pt x="13" y="1"/>
                      <a:pt x="11" y="0"/>
                    </a:cubicBezTo>
                    <a:close/>
                    <a:moveTo>
                      <a:pt x="51" y="0"/>
                    </a:moveTo>
                    <a:cubicBezTo>
                      <a:pt x="50" y="0"/>
                      <a:pt x="50" y="0"/>
                      <a:pt x="50" y="0"/>
                    </a:cubicBezTo>
                    <a:cubicBezTo>
                      <a:pt x="48" y="1"/>
                      <a:pt x="46" y="1"/>
                      <a:pt x="44" y="2"/>
                    </a:cubicBezTo>
                    <a:cubicBezTo>
                      <a:pt x="44" y="2"/>
                      <a:pt x="44" y="2"/>
                      <a:pt x="44" y="2"/>
                    </a:cubicBezTo>
                    <a:cubicBezTo>
                      <a:pt x="46" y="2"/>
                      <a:pt x="48" y="2"/>
                      <a:pt x="51" y="1"/>
                    </a:cubicBezTo>
                    <a:cubicBezTo>
                      <a:pt x="51" y="0"/>
                      <a:pt x="51" y="0"/>
                      <a:pt x="5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96" name="Freeform 6771">
                <a:extLst>
                  <a:ext uri="{FF2B5EF4-FFF2-40B4-BE49-F238E27FC236}">
                    <a16:creationId xmlns:a16="http://schemas.microsoft.com/office/drawing/2014/main" id="{39B795F7-0A49-4BEE-82C1-2F2F6D456C31}"/>
                  </a:ext>
                </a:extLst>
              </p:cNvPr>
              <p:cNvSpPr>
                <a:spLocks/>
              </p:cNvSpPr>
              <p:nvPr/>
            </p:nvSpPr>
            <p:spPr bwMode="auto">
              <a:xfrm>
                <a:off x="6480176" y="3233738"/>
                <a:ext cx="15875" cy="4763"/>
              </a:xfrm>
              <a:custGeom>
                <a:avLst/>
                <a:gdLst>
                  <a:gd name="T0" fmla="*/ 13 w 13"/>
                  <a:gd name="T1" fmla="*/ 0 h 4"/>
                  <a:gd name="T2" fmla="*/ 12 w 13"/>
                  <a:gd name="T3" fmla="*/ 0 h 4"/>
                  <a:gd name="T4" fmla="*/ 1 w 13"/>
                  <a:gd name="T5" fmla="*/ 3 h 4"/>
                  <a:gd name="T6" fmla="*/ 0 w 13"/>
                  <a:gd name="T7" fmla="*/ 3 h 4"/>
                  <a:gd name="T8" fmla="*/ 1 w 13"/>
                  <a:gd name="T9" fmla="*/ 4 h 4"/>
                  <a:gd name="T10" fmla="*/ 13 w 13"/>
                  <a:gd name="T11" fmla="*/ 1 h 4"/>
                  <a:gd name="T12" fmla="*/ 13 w 13"/>
                  <a:gd name="T13" fmla="*/ 1 h 4"/>
                  <a:gd name="T14" fmla="*/ 13 w 1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4">
                    <a:moveTo>
                      <a:pt x="13" y="0"/>
                    </a:moveTo>
                    <a:cubicBezTo>
                      <a:pt x="12" y="0"/>
                      <a:pt x="12" y="0"/>
                      <a:pt x="12" y="0"/>
                    </a:cubicBezTo>
                    <a:cubicBezTo>
                      <a:pt x="7" y="1"/>
                      <a:pt x="3" y="2"/>
                      <a:pt x="1" y="3"/>
                    </a:cubicBezTo>
                    <a:cubicBezTo>
                      <a:pt x="0" y="3"/>
                      <a:pt x="0" y="3"/>
                      <a:pt x="0" y="3"/>
                    </a:cubicBezTo>
                    <a:cubicBezTo>
                      <a:pt x="1" y="4"/>
                      <a:pt x="1" y="4"/>
                      <a:pt x="1" y="4"/>
                    </a:cubicBezTo>
                    <a:cubicBezTo>
                      <a:pt x="1" y="4"/>
                      <a:pt x="10" y="2"/>
                      <a:pt x="13" y="1"/>
                    </a:cubicBezTo>
                    <a:cubicBezTo>
                      <a:pt x="13" y="1"/>
                      <a:pt x="13" y="1"/>
                      <a:pt x="13" y="1"/>
                    </a:cubicBezTo>
                    <a:cubicBezTo>
                      <a:pt x="13" y="0"/>
                      <a:pt x="13" y="0"/>
                      <a:pt x="1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97" name="Freeform 6772">
                <a:extLst>
                  <a:ext uri="{FF2B5EF4-FFF2-40B4-BE49-F238E27FC236}">
                    <a16:creationId xmlns:a16="http://schemas.microsoft.com/office/drawing/2014/main" id="{8C64669C-BAAE-4E0F-B7B6-F3EFD7CB9AA5}"/>
                  </a:ext>
                </a:extLst>
              </p:cNvPr>
              <p:cNvSpPr>
                <a:spLocks/>
              </p:cNvSpPr>
              <p:nvPr/>
            </p:nvSpPr>
            <p:spPr bwMode="auto">
              <a:xfrm>
                <a:off x="6442076" y="3233738"/>
                <a:ext cx="15875" cy="4763"/>
              </a:xfrm>
              <a:custGeom>
                <a:avLst/>
                <a:gdLst>
                  <a:gd name="T0" fmla="*/ 1 w 13"/>
                  <a:gd name="T1" fmla="*/ 0 h 4"/>
                  <a:gd name="T2" fmla="*/ 0 w 13"/>
                  <a:gd name="T3" fmla="*/ 2 h 4"/>
                  <a:gd name="T4" fmla="*/ 4 w 13"/>
                  <a:gd name="T5" fmla="*/ 2 h 4"/>
                  <a:gd name="T6" fmla="*/ 4 w 13"/>
                  <a:gd name="T7" fmla="*/ 2 h 4"/>
                  <a:gd name="T8" fmla="*/ 12 w 13"/>
                  <a:gd name="T9" fmla="*/ 4 h 4"/>
                  <a:gd name="T10" fmla="*/ 13 w 13"/>
                  <a:gd name="T11" fmla="*/ 4 h 4"/>
                  <a:gd name="T12" fmla="*/ 13 w 13"/>
                  <a:gd name="T13" fmla="*/ 3 h 4"/>
                  <a:gd name="T14" fmla="*/ 11 w 13"/>
                  <a:gd name="T15" fmla="*/ 3 h 4"/>
                  <a:gd name="T16" fmla="*/ 1 w 1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
                    <a:moveTo>
                      <a:pt x="1" y="0"/>
                    </a:moveTo>
                    <a:cubicBezTo>
                      <a:pt x="1" y="0"/>
                      <a:pt x="0" y="1"/>
                      <a:pt x="0" y="2"/>
                    </a:cubicBezTo>
                    <a:cubicBezTo>
                      <a:pt x="2" y="2"/>
                      <a:pt x="4" y="2"/>
                      <a:pt x="4" y="2"/>
                    </a:cubicBezTo>
                    <a:cubicBezTo>
                      <a:pt x="4" y="2"/>
                      <a:pt x="4" y="2"/>
                      <a:pt x="4" y="2"/>
                    </a:cubicBezTo>
                    <a:cubicBezTo>
                      <a:pt x="9" y="3"/>
                      <a:pt x="11" y="4"/>
                      <a:pt x="12" y="4"/>
                    </a:cubicBezTo>
                    <a:cubicBezTo>
                      <a:pt x="13" y="4"/>
                      <a:pt x="13" y="4"/>
                      <a:pt x="13" y="4"/>
                    </a:cubicBezTo>
                    <a:cubicBezTo>
                      <a:pt x="13" y="3"/>
                      <a:pt x="13" y="3"/>
                      <a:pt x="13" y="3"/>
                    </a:cubicBezTo>
                    <a:cubicBezTo>
                      <a:pt x="12" y="3"/>
                      <a:pt x="11" y="3"/>
                      <a:pt x="11" y="3"/>
                    </a:cubicBezTo>
                    <a:cubicBezTo>
                      <a:pt x="6" y="2"/>
                      <a:pt x="3" y="1"/>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98" name="Freeform 6773">
                <a:extLst>
                  <a:ext uri="{FF2B5EF4-FFF2-40B4-BE49-F238E27FC236}">
                    <a16:creationId xmlns:a16="http://schemas.microsoft.com/office/drawing/2014/main" id="{6D2E970A-285E-499B-B82B-7966CA1B103F}"/>
                  </a:ext>
                </a:extLst>
              </p:cNvPr>
              <p:cNvSpPr>
                <a:spLocks/>
              </p:cNvSpPr>
              <p:nvPr/>
            </p:nvSpPr>
            <p:spPr bwMode="auto">
              <a:xfrm>
                <a:off x="6453188" y="3228975"/>
                <a:ext cx="33338" cy="20638"/>
              </a:xfrm>
              <a:custGeom>
                <a:avLst/>
                <a:gdLst>
                  <a:gd name="T0" fmla="*/ 17 w 29"/>
                  <a:gd name="T1" fmla="*/ 1 h 17"/>
                  <a:gd name="T2" fmla="*/ 10 w 29"/>
                  <a:gd name="T3" fmla="*/ 1 h 17"/>
                  <a:gd name="T4" fmla="*/ 2 w 29"/>
                  <a:gd name="T5" fmla="*/ 2 h 17"/>
                  <a:gd name="T6" fmla="*/ 4 w 29"/>
                  <a:gd name="T7" fmla="*/ 8 h 17"/>
                  <a:gd name="T8" fmla="*/ 3 w 29"/>
                  <a:gd name="T9" fmla="*/ 15 h 17"/>
                  <a:gd name="T10" fmla="*/ 9 w 29"/>
                  <a:gd name="T11" fmla="*/ 15 h 17"/>
                  <a:gd name="T12" fmla="*/ 16 w 29"/>
                  <a:gd name="T13" fmla="*/ 15 h 17"/>
                  <a:gd name="T14" fmla="*/ 25 w 29"/>
                  <a:gd name="T15" fmla="*/ 13 h 17"/>
                  <a:gd name="T16" fmla="*/ 24 w 29"/>
                  <a:gd name="T17" fmla="*/ 6 h 17"/>
                  <a:gd name="T18" fmla="*/ 17 w 29"/>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7">
                    <a:moveTo>
                      <a:pt x="17" y="1"/>
                    </a:moveTo>
                    <a:cubicBezTo>
                      <a:pt x="15" y="1"/>
                      <a:pt x="12" y="1"/>
                      <a:pt x="10" y="1"/>
                    </a:cubicBezTo>
                    <a:cubicBezTo>
                      <a:pt x="5" y="0"/>
                      <a:pt x="2" y="0"/>
                      <a:pt x="2" y="2"/>
                    </a:cubicBezTo>
                    <a:cubicBezTo>
                      <a:pt x="2" y="5"/>
                      <a:pt x="6" y="5"/>
                      <a:pt x="4" y="8"/>
                    </a:cubicBezTo>
                    <a:cubicBezTo>
                      <a:pt x="3" y="11"/>
                      <a:pt x="0" y="14"/>
                      <a:pt x="3" y="15"/>
                    </a:cubicBezTo>
                    <a:cubicBezTo>
                      <a:pt x="4" y="16"/>
                      <a:pt x="6" y="15"/>
                      <a:pt x="9" y="15"/>
                    </a:cubicBezTo>
                    <a:cubicBezTo>
                      <a:pt x="11" y="15"/>
                      <a:pt x="13" y="15"/>
                      <a:pt x="16" y="15"/>
                    </a:cubicBezTo>
                    <a:cubicBezTo>
                      <a:pt x="22" y="15"/>
                      <a:pt x="27" y="17"/>
                      <a:pt x="25" y="13"/>
                    </a:cubicBezTo>
                    <a:cubicBezTo>
                      <a:pt x="24" y="9"/>
                      <a:pt x="21" y="8"/>
                      <a:pt x="24" y="6"/>
                    </a:cubicBezTo>
                    <a:cubicBezTo>
                      <a:pt x="29" y="1"/>
                      <a:pt x="25" y="0"/>
                      <a:pt x="17"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99" name="Freeform 6774">
                <a:extLst>
                  <a:ext uri="{FF2B5EF4-FFF2-40B4-BE49-F238E27FC236}">
                    <a16:creationId xmlns:a16="http://schemas.microsoft.com/office/drawing/2014/main" id="{B0AF84CD-B39D-4EEA-9537-9C0228D2B2E6}"/>
                  </a:ext>
                </a:extLst>
              </p:cNvPr>
              <p:cNvSpPr>
                <a:spLocks noEditPoints="1"/>
              </p:cNvSpPr>
              <p:nvPr/>
            </p:nvSpPr>
            <p:spPr bwMode="auto">
              <a:xfrm>
                <a:off x="6453188" y="3228975"/>
                <a:ext cx="31750" cy="19050"/>
              </a:xfrm>
              <a:custGeom>
                <a:avLst/>
                <a:gdLst>
                  <a:gd name="T0" fmla="*/ 15 w 26"/>
                  <a:gd name="T1" fmla="*/ 15 h 16"/>
                  <a:gd name="T2" fmla="*/ 13 w 26"/>
                  <a:gd name="T3" fmla="*/ 15 h 16"/>
                  <a:gd name="T4" fmla="*/ 4 w 26"/>
                  <a:gd name="T5" fmla="*/ 16 h 16"/>
                  <a:gd name="T6" fmla="*/ 2 w 26"/>
                  <a:gd name="T7" fmla="*/ 16 h 16"/>
                  <a:gd name="T8" fmla="*/ 0 w 26"/>
                  <a:gd name="T9" fmla="*/ 14 h 16"/>
                  <a:gd name="T10" fmla="*/ 3 w 26"/>
                  <a:gd name="T11" fmla="*/ 8 h 16"/>
                  <a:gd name="T12" fmla="*/ 3 w 26"/>
                  <a:gd name="T13" fmla="*/ 7 h 16"/>
                  <a:gd name="T14" fmla="*/ 0 w 26"/>
                  <a:gd name="T15" fmla="*/ 2 h 16"/>
                  <a:gd name="T16" fmla="*/ 0 w 26"/>
                  <a:gd name="T17" fmla="*/ 2 h 16"/>
                  <a:gd name="T18" fmla="*/ 5 w 26"/>
                  <a:gd name="T19" fmla="*/ 0 h 16"/>
                  <a:gd name="T20" fmla="*/ 14 w 26"/>
                  <a:gd name="T21" fmla="*/ 0 h 16"/>
                  <a:gd name="T22" fmla="*/ 16 w 26"/>
                  <a:gd name="T23" fmla="*/ 0 h 16"/>
                  <a:gd name="T24" fmla="*/ 19 w 26"/>
                  <a:gd name="T25" fmla="*/ 0 h 16"/>
                  <a:gd name="T26" fmla="*/ 26 w 26"/>
                  <a:gd name="T27" fmla="*/ 2 h 16"/>
                  <a:gd name="T28" fmla="*/ 23 w 26"/>
                  <a:gd name="T29" fmla="*/ 6 h 16"/>
                  <a:gd name="T30" fmla="*/ 22 w 26"/>
                  <a:gd name="T31" fmla="*/ 8 h 16"/>
                  <a:gd name="T32" fmla="*/ 25 w 26"/>
                  <a:gd name="T33" fmla="*/ 13 h 16"/>
                  <a:gd name="T34" fmla="*/ 25 w 26"/>
                  <a:gd name="T35" fmla="*/ 14 h 16"/>
                  <a:gd name="T36" fmla="*/ 24 w 26"/>
                  <a:gd name="T37" fmla="*/ 16 h 16"/>
                  <a:gd name="T38" fmla="*/ 22 w 26"/>
                  <a:gd name="T39" fmla="*/ 16 h 16"/>
                  <a:gd name="T40" fmla="*/ 15 w 26"/>
                  <a:gd name="T41" fmla="*/ 15 h 16"/>
                  <a:gd name="T42" fmla="*/ 15 w 26"/>
                  <a:gd name="T43" fmla="*/ 14 h 16"/>
                  <a:gd name="T44" fmla="*/ 22 w 26"/>
                  <a:gd name="T45" fmla="*/ 15 h 16"/>
                  <a:gd name="T46" fmla="*/ 24 w 26"/>
                  <a:gd name="T47" fmla="*/ 14 h 16"/>
                  <a:gd name="T48" fmla="*/ 24 w 26"/>
                  <a:gd name="T49" fmla="*/ 13 h 16"/>
                  <a:gd name="T50" fmla="*/ 21 w 26"/>
                  <a:gd name="T51" fmla="*/ 8 h 16"/>
                  <a:gd name="T52" fmla="*/ 22 w 26"/>
                  <a:gd name="T53" fmla="*/ 5 h 16"/>
                  <a:gd name="T54" fmla="*/ 25 w 26"/>
                  <a:gd name="T55" fmla="*/ 2 h 16"/>
                  <a:gd name="T56" fmla="*/ 24 w 26"/>
                  <a:gd name="T57" fmla="*/ 2 h 16"/>
                  <a:gd name="T58" fmla="*/ 19 w 26"/>
                  <a:gd name="T59" fmla="*/ 1 h 16"/>
                  <a:gd name="T60" fmla="*/ 16 w 26"/>
                  <a:gd name="T61" fmla="*/ 1 h 16"/>
                  <a:gd name="T62" fmla="*/ 14 w 26"/>
                  <a:gd name="T63" fmla="*/ 1 h 16"/>
                  <a:gd name="T64" fmla="*/ 5 w 26"/>
                  <a:gd name="T65" fmla="*/ 1 h 16"/>
                  <a:gd name="T66" fmla="*/ 2 w 26"/>
                  <a:gd name="T67" fmla="*/ 1 h 16"/>
                  <a:gd name="T68" fmla="*/ 1 w 26"/>
                  <a:gd name="T69" fmla="*/ 2 h 16"/>
                  <a:gd name="T70" fmla="*/ 1 w 26"/>
                  <a:gd name="T71" fmla="*/ 2 h 16"/>
                  <a:gd name="T72" fmla="*/ 4 w 26"/>
                  <a:gd name="T73" fmla="*/ 7 h 16"/>
                  <a:gd name="T74" fmla="*/ 4 w 26"/>
                  <a:gd name="T75" fmla="*/ 8 h 16"/>
                  <a:gd name="T76" fmla="*/ 2 w 26"/>
                  <a:gd name="T77" fmla="*/ 14 h 16"/>
                  <a:gd name="T78" fmla="*/ 2 w 26"/>
                  <a:gd name="T79" fmla="*/ 15 h 16"/>
                  <a:gd name="T80" fmla="*/ 4 w 26"/>
                  <a:gd name="T81" fmla="*/ 15 h 16"/>
                  <a:gd name="T82" fmla="*/ 13 w 26"/>
                  <a:gd name="T83" fmla="*/ 14 h 16"/>
                  <a:gd name="T84" fmla="*/ 15 w 26"/>
                  <a:gd name="T8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6">
                    <a:moveTo>
                      <a:pt x="15" y="15"/>
                    </a:moveTo>
                    <a:cubicBezTo>
                      <a:pt x="14" y="15"/>
                      <a:pt x="13" y="15"/>
                      <a:pt x="13" y="15"/>
                    </a:cubicBezTo>
                    <a:cubicBezTo>
                      <a:pt x="9" y="15"/>
                      <a:pt x="6" y="16"/>
                      <a:pt x="4" y="16"/>
                    </a:cubicBezTo>
                    <a:cubicBezTo>
                      <a:pt x="3" y="16"/>
                      <a:pt x="2" y="16"/>
                      <a:pt x="2" y="16"/>
                    </a:cubicBezTo>
                    <a:cubicBezTo>
                      <a:pt x="1" y="15"/>
                      <a:pt x="0" y="15"/>
                      <a:pt x="0" y="14"/>
                    </a:cubicBezTo>
                    <a:cubicBezTo>
                      <a:pt x="0" y="12"/>
                      <a:pt x="2" y="10"/>
                      <a:pt x="3" y="8"/>
                    </a:cubicBezTo>
                    <a:cubicBezTo>
                      <a:pt x="3" y="7"/>
                      <a:pt x="3" y="7"/>
                      <a:pt x="3" y="7"/>
                    </a:cubicBezTo>
                    <a:cubicBezTo>
                      <a:pt x="3" y="5"/>
                      <a:pt x="0" y="5"/>
                      <a:pt x="0" y="2"/>
                    </a:cubicBezTo>
                    <a:cubicBezTo>
                      <a:pt x="0" y="2"/>
                      <a:pt x="0" y="2"/>
                      <a:pt x="0" y="2"/>
                    </a:cubicBezTo>
                    <a:cubicBezTo>
                      <a:pt x="0" y="0"/>
                      <a:pt x="3" y="0"/>
                      <a:pt x="5" y="0"/>
                    </a:cubicBezTo>
                    <a:cubicBezTo>
                      <a:pt x="8" y="0"/>
                      <a:pt x="11" y="0"/>
                      <a:pt x="14" y="0"/>
                    </a:cubicBezTo>
                    <a:cubicBezTo>
                      <a:pt x="15" y="0"/>
                      <a:pt x="15" y="0"/>
                      <a:pt x="16" y="0"/>
                    </a:cubicBezTo>
                    <a:cubicBezTo>
                      <a:pt x="17" y="0"/>
                      <a:pt x="18" y="0"/>
                      <a:pt x="19" y="0"/>
                    </a:cubicBezTo>
                    <a:cubicBezTo>
                      <a:pt x="23" y="0"/>
                      <a:pt x="26" y="0"/>
                      <a:pt x="26" y="2"/>
                    </a:cubicBezTo>
                    <a:cubicBezTo>
                      <a:pt x="26" y="3"/>
                      <a:pt x="25" y="4"/>
                      <a:pt x="23" y="6"/>
                    </a:cubicBezTo>
                    <a:cubicBezTo>
                      <a:pt x="23" y="7"/>
                      <a:pt x="22" y="7"/>
                      <a:pt x="22" y="8"/>
                    </a:cubicBezTo>
                    <a:cubicBezTo>
                      <a:pt x="22" y="9"/>
                      <a:pt x="24" y="10"/>
                      <a:pt x="25" y="13"/>
                    </a:cubicBezTo>
                    <a:cubicBezTo>
                      <a:pt x="25" y="13"/>
                      <a:pt x="25" y="14"/>
                      <a:pt x="25" y="14"/>
                    </a:cubicBezTo>
                    <a:cubicBezTo>
                      <a:pt x="25" y="15"/>
                      <a:pt x="25" y="15"/>
                      <a:pt x="24" y="16"/>
                    </a:cubicBezTo>
                    <a:cubicBezTo>
                      <a:pt x="24" y="16"/>
                      <a:pt x="23" y="16"/>
                      <a:pt x="22" y="16"/>
                    </a:cubicBezTo>
                    <a:cubicBezTo>
                      <a:pt x="20" y="16"/>
                      <a:pt x="18" y="16"/>
                      <a:pt x="15" y="15"/>
                    </a:cubicBezTo>
                    <a:close/>
                    <a:moveTo>
                      <a:pt x="15" y="14"/>
                    </a:moveTo>
                    <a:cubicBezTo>
                      <a:pt x="18" y="14"/>
                      <a:pt x="21" y="15"/>
                      <a:pt x="22" y="15"/>
                    </a:cubicBezTo>
                    <a:cubicBezTo>
                      <a:pt x="24" y="15"/>
                      <a:pt x="24" y="15"/>
                      <a:pt x="24" y="14"/>
                    </a:cubicBezTo>
                    <a:cubicBezTo>
                      <a:pt x="24" y="14"/>
                      <a:pt x="24" y="14"/>
                      <a:pt x="24" y="13"/>
                    </a:cubicBezTo>
                    <a:cubicBezTo>
                      <a:pt x="23" y="11"/>
                      <a:pt x="21" y="9"/>
                      <a:pt x="21" y="8"/>
                    </a:cubicBezTo>
                    <a:cubicBezTo>
                      <a:pt x="21" y="7"/>
                      <a:pt x="21" y="6"/>
                      <a:pt x="22" y="5"/>
                    </a:cubicBezTo>
                    <a:cubicBezTo>
                      <a:pt x="24" y="4"/>
                      <a:pt x="25" y="3"/>
                      <a:pt x="25" y="2"/>
                    </a:cubicBezTo>
                    <a:cubicBezTo>
                      <a:pt x="25" y="2"/>
                      <a:pt x="24" y="2"/>
                      <a:pt x="24" y="2"/>
                    </a:cubicBezTo>
                    <a:cubicBezTo>
                      <a:pt x="23" y="1"/>
                      <a:pt x="21" y="1"/>
                      <a:pt x="19" y="1"/>
                    </a:cubicBezTo>
                    <a:cubicBezTo>
                      <a:pt x="18" y="1"/>
                      <a:pt x="17" y="1"/>
                      <a:pt x="16" y="1"/>
                    </a:cubicBezTo>
                    <a:cubicBezTo>
                      <a:pt x="15" y="1"/>
                      <a:pt x="15" y="1"/>
                      <a:pt x="14" y="1"/>
                    </a:cubicBezTo>
                    <a:cubicBezTo>
                      <a:pt x="11" y="1"/>
                      <a:pt x="7" y="1"/>
                      <a:pt x="5" y="1"/>
                    </a:cubicBezTo>
                    <a:cubicBezTo>
                      <a:pt x="4" y="1"/>
                      <a:pt x="3" y="1"/>
                      <a:pt x="2" y="1"/>
                    </a:cubicBezTo>
                    <a:cubicBezTo>
                      <a:pt x="1" y="2"/>
                      <a:pt x="1" y="2"/>
                      <a:pt x="1" y="2"/>
                    </a:cubicBezTo>
                    <a:cubicBezTo>
                      <a:pt x="1" y="2"/>
                      <a:pt x="1" y="2"/>
                      <a:pt x="1" y="2"/>
                    </a:cubicBezTo>
                    <a:cubicBezTo>
                      <a:pt x="1" y="4"/>
                      <a:pt x="4" y="4"/>
                      <a:pt x="4" y="7"/>
                    </a:cubicBezTo>
                    <a:cubicBezTo>
                      <a:pt x="4" y="7"/>
                      <a:pt x="4" y="8"/>
                      <a:pt x="4" y="8"/>
                    </a:cubicBezTo>
                    <a:cubicBezTo>
                      <a:pt x="3" y="10"/>
                      <a:pt x="1" y="13"/>
                      <a:pt x="2" y="14"/>
                    </a:cubicBezTo>
                    <a:cubicBezTo>
                      <a:pt x="2" y="14"/>
                      <a:pt x="2" y="14"/>
                      <a:pt x="2" y="15"/>
                    </a:cubicBezTo>
                    <a:cubicBezTo>
                      <a:pt x="3" y="15"/>
                      <a:pt x="3" y="15"/>
                      <a:pt x="4" y="15"/>
                    </a:cubicBezTo>
                    <a:cubicBezTo>
                      <a:pt x="6" y="15"/>
                      <a:pt x="9" y="14"/>
                      <a:pt x="13" y="14"/>
                    </a:cubicBezTo>
                    <a:cubicBezTo>
                      <a:pt x="13" y="14"/>
                      <a:pt x="14" y="14"/>
                      <a:pt x="15" y="1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00" name="Freeform 6775">
                <a:extLst>
                  <a:ext uri="{FF2B5EF4-FFF2-40B4-BE49-F238E27FC236}">
                    <a16:creationId xmlns:a16="http://schemas.microsoft.com/office/drawing/2014/main" id="{5240CF88-4C27-4A63-B565-AC34AD37AB4D}"/>
                  </a:ext>
                </a:extLst>
              </p:cNvPr>
              <p:cNvSpPr>
                <a:spLocks/>
              </p:cNvSpPr>
              <p:nvPr/>
            </p:nvSpPr>
            <p:spPr bwMode="auto">
              <a:xfrm>
                <a:off x="6454776" y="3230563"/>
                <a:ext cx="28575" cy="17463"/>
              </a:xfrm>
              <a:custGeom>
                <a:avLst/>
                <a:gdLst>
                  <a:gd name="T0" fmla="*/ 4 w 24"/>
                  <a:gd name="T1" fmla="*/ 0 h 14"/>
                  <a:gd name="T2" fmla="*/ 1 w 24"/>
                  <a:gd name="T3" fmla="*/ 0 h 14"/>
                  <a:gd name="T4" fmla="*/ 0 w 24"/>
                  <a:gd name="T5" fmla="*/ 1 h 14"/>
                  <a:gd name="T6" fmla="*/ 0 w 24"/>
                  <a:gd name="T7" fmla="*/ 1 h 14"/>
                  <a:gd name="T8" fmla="*/ 3 w 24"/>
                  <a:gd name="T9" fmla="*/ 6 h 14"/>
                  <a:gd name="T10" fmla="*/ 3 w 24"/>
                  <a:gd name="T11" fmla="*/ 7 h 14"/>
                  <a:gd name="T12" fmla="*/ 1 w 24"/>
                  <a:gd name="T13" fmla="*/ 13 h 14"/>
                  <a:gd name="T14" fmla="*/ 1 w 24"/>
                  <a:gd name="T15" fmla="*/ 13 h 14"/>
                  <a:gd name="T16" fmla="*/ 2 w 24"/>
                  <a:gd name="T17" fmla="*/ 13 h 14"/>
                  <a:gd name="T18" fmla="*/ 10 w 24"/>
                  <a:gd name="T19" fmla="*/ 12 h 14"/>
                  <a:gd name="T20" fmla="*/ 21 w 24"/>
                  <a:gd name="T21" fmla="*/ 13 h 14"/>
                  <a:gd name="T22" fmla="*/ 23 w 24"/>
                  <a:gd name="T23" fmla="*/ 14 h 14"/>
                  <a:gd name="T24" fmla="*/ 23 w 24"/>
                  <a:gd name="T25" fmla="*/ 13 h 14"/>
                  <a:gd name="T26" fmla="*/ 23 w 24"/>
                  <a:gd name="T27" fmla="*/ 12 h 14"/>
                  <a:gd name="T28" fmla="*/ 20 w 24"/>
                  <a:gd name="T29" fmla="*/ 7 h 14"/>
                  <a:gd name="T30" fmla="*/ 21 w 24"/>
                  <a:gd name="T31" fmla="*/ 4 h 14"/>
                  <a:gd name="T32" fmla="*/ 24 w 24"/>
                  <a:gd name="T33" fmla="*/ 1 h 14"/>
                  <a:gd name="T34" fmla="*/ 23 w 24"/>
                  <a:gd name="T35" fmla="*/ 1 h 14"/>
                  <a:gd name="T36" fmla="*/ 20 w 24"/>
                  <a:gd name="T37" fmla="*/ 0 h 14"/>
                  <a:gd name="T38" fmla="*/ 17 w 24"/>
                  <a:gd name="T39" fmla="*/ 0 h 14"/>
                  <a:gd name="T40" fmla="*/ 17 w 24"/>
                  <a:gd name="T41" fmla="*/ 0 h 14"/>
                  <a:gd name="T42" fmla="*/ 17 w 24"/>
                  <a:gd name="T43" fmla="*/ 1 h 14"/>
                  <a:gd name="T44" fmla="*/ 19 w 24"/>
                  <a:gd name="T45" fmla="*/ 4 h 14"/>
                  <a:gd name="T46" fmla="*/ 17 w 24"/>
                  <a:gd name="T47" fmla="*/ 7 h 14"/>
                  <a:gd name="T48" fmla="*/ 21 w 24"/>
                  <a:gd name="T49" fmla="*/ 10 h 14"/>
                  <a:gd name="T50" fmla="*/ 20 w 24"/>
                  <a:gd name="T51" fmla="*/ 12 h 14"/>
                  <a:gd name="T52" fmla="*/ 19 w 24"/>
                  <a:gd name="T53" fmla="*/ 12 h 14"/>
                  <a:gd name="T54" fmla="*/ 13 w 24"/>
                  <a:gd name="T55" fmla="*/ 12 h 14"/>
                  <a:gd name="T56" fmla="*/ 9 w 24"/>
                  <a:gd name="T57" fmla="*/ 12 h 14"/>
                  <a:gd name="T58" fmla="*/ 5 w 24"/>
                  <a:gd name="T59" fmla="*/ 12 h 14"/>
                  <a:gd name="T60" fmla="*/ 3 w 24"/>
                  <a:gd name="T61" fmla="*/ 10 h 14"/>
                  <a:gd name="T62" fmla="*/ 7 w 24"/>
                  <a:gd name="T63" fmla="*/ 5 h 14"/>
                  <a:gd name="T64" fmla="*/ 3 w 24"/>
                  <a:gd name="T65" fmla="*/ 2 h 14"/>
                  <a:gd name="T66" fmla="*/ 5 w 24"/>
                  <a:gd name="T67" fmla="*/ 1 h 14"/>
                  <a:gd name="T68" fmla="*/ 8 w 24"/>
                  <a:gd name="T69" fmla="*/ 1 h 14"/>
                  <a:gd name="T70" fmla="*/ 9 w 24"/>
                  <a:gd name="T71" fmla="*/ 1 h 14"/>
                  <a:gd name="T72" fmla="*/ 9 w 24"/>
                  <a:gd name="T73" fmla="*/ 0 h 14"/>
                  <a:gd name="T74" fmla="*/ 4 w 24"/>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14">
                    <a:moveTo>
                      <a:pt x="4" y="0"/>
                    </a:moveTo>
                    <a:cubicBezTo>
                      <a:pt x="3" y="0"/>
                      <a:pt x="2" y="0"/>
                      <a:pt x="1" y="0"/>
                    </a:cubicBezTo>
                    <a:cubicBezTo>
                      <a:pt x="0" y="1"/>
                      <a:pt x="0" y="1"/>
                      <a:pt x="0" y="1"/>
                    </a:cubicBezTo>
                    <a:cubicBezTo>
                      <a:pt x="0" y="1"/>
                      <a:pt x="0" y="1"/>
                      <a:pt x="0" y="1"/>
                    </a:cubicBezTo>
                    <a:cubicBezTo>
                      <a:pt x="0" y="3"/>
                      <a:pt x="3" y="3"/>
                      <a:pt x="3" y="6"/>
                    </a:cubicBezTo>
                    <a:cubicBezTo>
                      <a:pt x="3" y="6"/>
                      <a:pt x="3" y="7"/>
                      <a:pt x="3" y="7"/>
                    </a:cubicBezTo>
                    <a:cubicBezTo>
                      <a:pt x="2" y="9"/>
                      <a:pt x="0" y="12"/>
                      <a:pt x="1" y="13"/>
                    </a:cubicBezTo>
                    <a:cubicBezTo>
                      <a:pt x="1" y="13"/>
                      <a:pt x="1" y="13"/>
                      <a:pt x="1" y="13"/>
                    </a:cubicBezTo>
                    <a:cubicBezTo>
                      <a:pt x="1" y="13"/>
                      <a:pt x="2" y="13"/>
                      <a:pt x="2" y="13"/>
                    </a:cubicBezTo>
                    <a:cubicBezTo>
                      <a:pt x="3" y="12"/>
                      <a:pt x="6" y="12"/>
                      <a:pt x="10" y="12"/>
                    </a:cubicBezTo>
                    <a:cubicBezTo>
                      <a:pt x="14" y="12"/>
                      <a:pt x="20" y="12"/>
                      <a:pt x="21" y="13"/>
                    </a:cubicBezTo>
                    <a:cubicBezTo>
                      <a:pt x="22" y="13"/>
                      <a:pt x="22" y="13"/>
                      <a:pt x="23" y="14"/>
                    </a:cubicBezTo>
                    <a:cubicBezTo>
                      <a:pt x="23" y="13"/>
                      <a:pt x="23" y="13"/>
                      <a:pt x="23" y="13"/>
                    </a:cubicBezTo>
                    <a:cubicBezTo>
                      <a:pt x="23" y="13"/>
                      <a:pt x="23" y="13"/>
                      <a:pt x="23" y="12"/>
                    </a:cubicBezTo>
                    <a:cubicBezTo>
                      <a:pt x="22" y="10"/>
                      <a:pt x="20" y="8"/>
                      <a:pt x="20" y="7"/>
                    </a:cubicBezTo>
                    <a:cubicBezTo>
                      <a:pt x="20" y="6"/>
                      <a:pt x="20" y="5"/>
                      <a:pt x="21" y="4"/>
                    </a:cubicBezTo>
                    <a:cubicBezTo>
                      <a:pt x="23" y="3"/>
                      <a:pt x="24" y="2"/>
                      <a:pt x="24" y="1"/>
                    </a:cubicBezTo>
                    <a:cubicBezTo>
                      <a:pt x="24" y="1"/>
                      <a:pt x="23" y="1"/>
                      <a:pt x="23" y="1"/>
                    </a:cubicBezTo>
                    <a:cubicBezTo>
                      <a:pt x="22" y="0"/>
                      <a:pt x="21" y="0"/>
                      <a:pt x="20" y="0"/>
                    </a:cubicBezTo>
                    <a:cubicBezTo>
                      <a:pt x="20" y="0"/>
                      <a:pt x="18" y="0"/>
                      <a:pt x="17" y="0"/>
                    </a:cubicBezTo>
                    <a:cubicBezTo>
                      <a:pt x="17" y="0"/>
                      <a:pt x="17" y="0"/>
                      <a:pt x="17" y="0"/>
                    </a:cubicBezTo>
                    <a:cubicBezTo>
                      <a:pt x="17" y="1"/>
                      <a:pt x="17" y="1"/>
                      <a:pt x="17" y="1"/>
                    </a:cubicBezTo>
                    <a:cubicBezTo>
                      <a:pt x="20" y="1"/>
                      <a:pt x="21" y="3"/>
                      <a:pt x="19" y="4"/>
                    </a:cubicBezTo>
                    <a:cubicBezTo>
                      <a:pt x="17" y="5"/>
                      <a:pt x="15" y="6"/>
                      <a:pt x="17" y="7"/>
                    </a:cubicBezTo>
                    <a:cubicBezTo>
                      <a:pt x="19" y="7"/>
                      <a:pt x="19" y="8"/>
                      <a:pt x="21" y="10"/>
                    </a:cubicBezTo>
                    <a:cubicBezTo>
                      <a:pt x="22" y="12"/>
                      <a:pt x="22" y="12"/>
                      <a:pt x="20" y="12"/>
                    </a:cubicBezTo>
                    <a:cubicBezTo>
                      <a:pt x="20" y="12"/>
                      <a:pt x="20" y="12"/>
                      <a:pt x="19" y="12"/>
                    </a:cubicBezTo>
                    <a:cubicBezTo>
                      <a:pt x="17" y="12"/>
                      <a:pt x="15" y="12"/>
                      <a:pt x="13" y="12"/>
                    </a:cubicBezTo>
                    <a:cubicBezTo>
                      <a:pt x="12" y="12"/>
                      <a:pt x="10" y="12"/>
                      <a:pt x="9" y="12"/>
                    </a:cubicBezTo>
                    <a:cubicBezTo>
                      <a:pt x="7" y="12"/>
                      <a:pt x="6" y="12"/>
                      <a:pt x="5" y="12"/>
                    </a:cubicBezTo>
                    <a:cubicBezTo>
                      <a:pt x="3" y="12"/>
                      <a:pt x="3" y="12"/>
                      <a:pt x="3" y="10"/>
                    </a:cubicBezTo>
                    <a:cubicBezTo>
                      <a:pt x="3" y="6"/>
                      <a:pt x="10" y="6"/>
                      <a:pt x="7" y="5"/>
                    </a:cubicBezTo>
                    <a:cubicBezTo>
                      <a:pt x="4" y="5"/>
                      <a:pt x="3" y="4"/>
                      <a:pt x="3" y="2"/>
                    </a:cubicBezTo>
                    <a:cubicBezTo>
                      <a:pt x="2" y="1"/>
                      <a:pt x="3" y="1"/>
                      <a:pt x="5" y="1"/>
                    </a:cubicBezTo>
                    <a:cubicBezTo>
                      <a:pt x="7" y="1"/>
                      <a:pt x="8" y="1"/>
                      <a:pt x="8" y="1"/>
                    </a:cubicBezTo>
                    <a:cubicBezTo>
                      <a:pt x="8" y="1"/>
                      <a:pt x="9" y="1"/>
                      <a:pt x="9" y="1"/>
                    </a:cubicBezTo>
                    <a:cubicBezTo>
                      <a:pt x="9" y="0"/>
                      <a:pt x="9" y="0"/>
                      <a:pt x="9" y="0"/>
                    </a:cubicBezTo>
                    <a:cubicBezTo>
                      <a:pt x="7" y="0"/>
                      <a:pt x="5"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01" name="Freeform 6776">
                <a:extLst>
                  <a:ext uri="{FF2B5EF4-FFF2-40B4-BE49-F238E27FC236}">
                    <a16:creationId xmlns:a16="http://schemas.microsoft.com/office/drawing/2014/main" id="{F546A172-4DD1-4202-BFE0-BDA6E2C04520}"/>
                  </a:ext>
                </a:extLst>
              </p:cNvPr>
              <p:cNvSpPr>
                <a:spLocks noEditPoints="1"/>
              </p:cNvSpPr>
              <p:nvPr/>
            </p:nvSpPr>
            <p:spPr bwMode="auto">
              <a:xfrm>
                <a:off x="6453188" y="3230563"/>
                <a:ext cx="31750" cy="17463"/>
              </a:xfrm>
              <a:custGeom>
                <a:avLst/>
                <a:gdLst>
                  <a:gd name="T0" fmla="*/ 23 w 26"/>
                  <a:gd name="T1" fmla="*/ 0 h 14"/>
                  <a:gd name="T2" fmla="*/ 22 w 26"/>
                  <a:gd name="T3" fmla="*/ 0 h 14"/>
                  <a:gd name="T4" fmla="*/ 21 w 26"/>
                  <a:gd name="T5" fmla="*/ 0 h 14"/>
                  <a:gd name="T6" fmla="*/ 24 w 26"/>
                  <a:gd name="T7" fmla="*/ 1 h 14"/>
                  <a:gd name="T8" fmla="*/ 25 w 26"/>
                  <a:gd name="T9" fmla="*/ 1 h 14"/>
                  <a:gd name="T10" fmla="*/ 22 w 26"/>
                  <a:gd name="T11" fmla="*/ 4 h 14"/>
                  <a:gd name="T12" fmla="*/ 21 w 26"/>
                  <a:gd name="T13" fmla="*/ 7 h 14"/>
                  <a:gd name="T14" fmla="*/ 24 w 26"/>
                  <a:gd name="T15" fmla="*/ 12 h 14"/>
                  <a:gd name="T16" fmla="*/ 24 w 26"/>
                  <a:gd name="T17" fmla="*/ 13 h 14"/>
                  <a:gd name="T18" fmla="*/ 24 w 26"/>
                  <a:gd name="T19" fmla="*/ 14 h 14"/>
                  <a:gd name="T20" fmla="*/ 24 w 26"/>
                  <a:gd name="T21" fmla="*/ 14 h 14"/>
                  <a:gd name="T22" fmla="*/ 24 w 26"/>
                  <a:gd name="T23" fmla="*/ 12 h 14"/>
                  <a:gd name="T24" fmla="*/ 23 w 26"/>
                  <a:gd name="T25" fmla="*/ 5 h 14"/>
                  <a:gd name="T26" fmla="*/ 23 w 26"/>
                  <a:gd name="T27" fmla="*/ 0 h 14"/>
                  <a:gd name="T28" fmla="*/ 2 w 26"/>
                  <a:gd name="T29" fmla="*/ 0 h 14"/>
                  <a:gd name="T30" fmla="*/ 1 w 26"/>
                  <a:gd name="T31" fmla="*/ 1 h 14"/>
                  <a:gd name="T32" fmla="*/ 3 w 26"/>
                  <a:gd name="T33" fmla="*/ 7 h 14"/>
                  <a:gd name="T34" fmla="*/ 2 w 26"/>
                  <a:gd name="T35" fmla="*/ 14 h 14"/>
                  <a:gd name="T36" fmla="*/ 2 w 26"/>
                  <a:gd name="T37" fmla="*/ 13 h 14"/>
                  <a:gd name="T38" fmla="*/ 2 w 26"/>
                  <a:gd name="T39" fmla="*/ 13 h 14"/>
                  <a:gd name="T40" fmla="*/ 4 w 26"/>
                  <a:gd name="T41" fmla="*/ 7 h 14"/>
                  <a:gd name="T42" fmla="*/ 4 w 26"/>
                  <a:gd name="T43" fmla="*/ 6 h 14"/>
                  <a:gd name="T44" fmla="*/ 1 w 26"/>
                  <a:gd name="T45" fmla="*/ 1 h 14"/>
                  <a:gd name="T46" fmla="*/ 1 w 26"/>
                  <a:gd name="T47" fmla="*/ 1 h 14"/>
                  <a:gd name="T48" fmla="*/ 2 w 26"/>
                  <a:gd name="T49" fmla="*/ 0 h 14"/>
                  <a:gd name="T50" fmla="*/ 5 w 26"/>
                  <a:gd name="T51" fmla="*/ 0 h 14"/>
                  <a:gd name="T52" fmla="*/ 10 w 26"/>
                  <a:gd name="T53" fmla="*/ 0 h 14"/>
                  <a:gd name="T54" fmla="*/ 10 w 26"/>
                  <a:gd name="T55" fmla="*/ 0 h 14"/>
                  <a:gd name="T56" fmla="*/ 3 w 26"/>
                  <a:gd name="T57" fmla="*/ 0 h 14"/>
                  <a:gd name="T58" fmla="*/ 2 w 26"/>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 h="14">
                    <a:moveTo>
                      <a:pt x="23" y="0"/>
                    </a:moveTo>
                    <a:cubicBezTo>
                      <a:pt x="22" y="0"/>
                      <a:pt x="22" y="0"/>
                      <a:pt x="22" y="0"/>
                    </a:cubicBezTo>
                    <a:cubicBezTo>
                      <a:pt x="22" y="0"/>
                      <a:pt x="22" y="0"/>
                      <a:pt x="21" y="0"/>
                    </a:cubicBezTo>
                    <a:cubicBezTo>
                      <a:pt x="22" y="0"/>
                      <a:pt x="23" y="0"/>
                      <a:pt x="24" y="1"/>
                    </a:cubicBezTo>
                    <a:cubicBezTo>
                      <a:pt x="24" y="1"/>
                      <a:pt x="25" y="1"/>
                      <a:pt x="25" y="1"/>
                    </a:cubicBezTo>
                    <a:cubicBezTo>
                      <a:pt x="25" y="2"/>
                      <a:pt x="24" y="3"/>
                      <a:pt x="22" y="4"/>
                    </a:cubicBezTo>
                    <a:cubicBezTo>
                      <a:pt x="21" y="5"/>
                      <a:pt x="21" y="6"/>
                      <a:pt x="21" y="7"/>
                    </a:cubicBezTo>
                    <a:cubicBezTo>
                      <a:pt x="21" y="8"/>
                      <a:pt x="23" y="10"/>
                      <a:pt x="24" y="12"/>
                    </a:cubicBezTo>
                    <a:cubicBezTo>
                      <a:pt x="24" y="13"/>
                      <a:pt x="24" y="13"/>
                      <a:pt x="24" y="13"/>
                    </a:cubicBezTo>
                    <a:cubicBezTo>
                      <a:pt x="24" y="14"/>
                      <a:pt x="24" y="14"/>
                      <a:pt x="24" y="14"/>
                    </a:cubicBezTo>
                    <a:cubicBezTo>
                      <a:pt x="24" y="14"/>
                      <a:pt x="24" y="14"/>
                      <a:pt x="24" y="14"/>
                    </a:cubicBezTo>
                    <a:cubicBezTo>
                      <a:pt x="25" y="14"/>
                      <a:pt x="25" y="13"/>
                      <a:pt x="24" y="12"/>
                    </a:cubicBezTo>
                    <a:cubicBezTo>
                      <a:pt x="23" y="8"/>
                      <a:pt x="20" y="7"/>
                      <a:pt x="23" y="5"/>
                    </a:cubicBezTo>
                    <a:cubicBezTo>
                      <a:pt x="26" y="2"/>
                      <a:pt x="26" y="0"/>
                      <a:pt x="23" y="0"/>
                    </a:cubicBezTo>
                    <a:close/>
                    <a:moveTo>
                      <a:pt x="2" y="0"/>
                    </a:moveTo>
                    <a:cubicBezTo>
                      <a:pt x="1" y="0"/>
                      <a:pt x="1" y="0"/>
                      <a:pt x="1" y="1"/>
                    </a:cubicBezTo>
                    <a:cubicBezTo>
                      <a:pt x="1" y="4"/>
                      <a:pt x="5" y="4"/>
                      <a:pt x="3" y="7"/>
                    </a:cubicBezTo>
                    <a:cubicBezTo>
                      <a:pt x="2" y="10"/>
                      <a:pt x="0" y="13"/>
                      <a:pt x="2" y="14"/>
                    </a:cubicBezTo>
                    <a:cubicBezTo>
                      <a:pt x="2" y="13"/>
                      <a:pt x="2" y="13"/>
                      <a:pt x="2" y="13"/>
                    </a:cubicBezTo>
                    <a:cubicBezTo>
                      <a:pt x="2" y="13"/>
                      <a:pt x="2" y="13"/>
                      <a:pt x="2" y="13"/>
                    </a:cubicBezTo>
                    <a:cubicBezTo>
                      <a:pt x="1" y="12"/>
                      <a:pt x="3" y="9"/>
                      <a:pt x="4" y="7"/>
                    </a:cubicBezTo>
                    <a:cubicBezTo>
                      <a:pt x="4" y="7"/>
                      <a:pt x="4" y="6"/>
                      <a:pt x="4" y="6"/>
                    </a:cubicBezTo>
                    <a:cubicBezTo>
                      <a:pt x="4" y="3"/>
                      <a:pt x="1" y="3"/>
                      <a:pt x="1" y="1"/>
                    </a:cubicBezTo>
                    <a:cubicBezTo>
                      <a:pt x="1" y="1"/>
                      <a:pt x="1" y="1"/>
                      <a:pt x="1" y="1"/>
                    </a:cubicBezTo>
                    <a:cubicBezTo>
                      <a:pt x="1" y="1"/>
                      <a:pt x="1" y="1"/>
                      <a:pt x="2" y="0"/>
                    </a:cubicBezTo>
                    <a:cubicBezTo>
                      <a:pt x="3" y="0"/>
                      <a:pt x="4" y="0"/>
                      <a:pt x="5" y="0"/>
                    </a:cubicBezTo>
                    <a:cubicBezTo>
                      <a:pt x="6" y="0"/>
                      <a:pt x="8" y="0"/>
                      <a:pt x="10" y="0"/>
                    </a:cubicBezTo>
                    <a:cubicBezTo>
                      <a:pt x="10" y="0"/>
                      <a:pt x="10" y="0"/>
                      <a:pt x="10" y="0"/>
                    </a:cubicBezTo>
                    <a:cubicBezTo>
                      <a:pt x="6" y="0"/>
                      <a:pt x="3" y="0"/>
                      <a:pt x="3" y="0"/>
                    </a:cubicBezTo>
                    <a:lnTo>
                      <a:pt x="2"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02" name="Freeform 6777">
                <a:extLst>
                  <a:ext uri="{FF2B5EF4-FFF2-40B4-BE49-F238E27FC236}">
                    <a16:creationId xmlns:a16="http://schemas.microsoft.com/office/drawing/2014/main" id="{A41A0F1D-B68F-4591-8213-480F14F91E85}"/>
                  </a:ext>
                </a:extLst>
              </p:cNvPr>
              <p:cNvSpPr>
                <a:spLocks/>
              </p:cNvSpPr>
              <p:nvPr/>
            </p:nvSpPr>
            <p:spPr bwMode="auto">
              <a:xfrm>
                <a:off x="6459538" y="3233738"/>
                <a:ext cx="17463" cy="9525"/>
              </a:xfrm>
              <a:custGeom>
                <a:avLst/>
                <a:gdLst>
                  <a:gd name="T0" fmla="*/ 12 w 15"/>
                  <a:gd name="T1" fmla="*/ 6 h 9"/>
                  <a:gd name="T2" fmla="*/ 10 w 15"/>
                  <a:gd name="T3" fmla="*/ 5 h 9"/>
                  <a:gd name="T4" fmla="*/ 11 w 15"/>
                  <a:gd name="T5" fmla="*/ 2 h 9"/>
                  <a:gd name="T6" fmla="*/ 12 w 15"/>
                  <a:gd name="T7" fmla="*/ 2 h 9"/>
                  <a:gd name="T8" fmla="*/ 12 w 15"/>
                  <a:gd name="T9" fmla="*/ 1 h 9"/>
                  <a:gd name="T10" fmla="*/ 12 w 15"/>
                  <a:gd name="T11" fmla="*/ 0 h 9"/>
                  <a:gd name="T12" fmla="*/ 7 w 15"/>
                  <a:gd name="T13" fmla="*/ 0 h 9"/>
                  <a:gd name="T14" fmla="*/ 5 w 15"/>
                  <a:gd name="T15" fmla="*/ 1 h 9"/>
                  <a:gd name="T16" fmla="*/ 3 w 15"/>
                  <a:gd name="T17" fmla="*/ 0 h 9"/>
                  <a:gd name="T18" fmla="*/ 2 w 15"/>
                  <a:gd name="T19" fmla="*/ 1 h 9"/>
                  <a:gd name="T20" fmla="*/ 3 w 15"/>
                  <a:gd name="T21" fmla="*/ 2 h 9"/>
                  <a:gd name="T22" fmla="*/ 6 w 15"/>
                  <a:gd name="T23" fmla="*/ 4 h 9"/>
                  <a:gd name="T24" fmla="*/ 6 w 15"/>
                  <a:gd name="T25" fmla="*/ 6 h 9"/>
                  <a:gd name="T26" fmla="*/ 4 w 15"/>
                  <a:gd name="T27" fmla="*/ 6 h 9"/>
                  <a:gd name="T28" fmla="*/ 4 w 15"/>
                  <a:gd name="T29" fmla="*/ 6 h 9"/>
                  <a:gd name="T30" fmla="*/ 2 w 15"/>
                  <a:gd name="T31" fmla="*/ 7 h 9"/>
                  <a:gd name="T32" fmla="*/ 2 w 15"/>
                  <a:gd name="T33" fmla="*/ 9 h 9"/>
                  <a:gd name="T34" fmla="*/ 9 w 15"/>
                  <a:gd name="T35" fmla="*/ 8 h 9"/>
                  <a:gd name="T36" fmla="*/ 12 w 15"/>
                  <a:gd name="T37" fmla="*/ 9 h 9"/>
                  <a:gd name="T38" fmla="*/ 15 w 15"/>
                  <a:gd name="T39" fmla="*/ 8 h 9"/>
                  <a:gd name="T40" fmla="*/ 13 w 15"/>
                  <a:gd name="T41" fmla="*/ 7 h 9"/>
                  <a:gd name="T42" fmla="*/ 12 w 15"/>
                  <a:gd name="T4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9">
                    <a:moveTo>
                      <a:pt x="12" y="6"/>
                    </a:moveTo>
                    <a:cubicBezTo>
                      <a:pt x="11" y="6"/>
                      <a:pt x="11" y="6"/>
                      <a:pt x="10" y="5"/>
                    </a:cubicBezTo>
                    <a:cubicBezTo>
                      <a:pt x="9" y="4"/>
                      <a:pt x="10" y="3"/>
                      <a:pt x="11" y="2"/>
                    </a:cubicBezTo>
                    <a:cubicBezTo>
                      <a:pt x="12" y="2"/>
                      <a:pt x="12" y="2"/>
                      <a:pt x="12" y="2"/>
                    </a:cubicBezTo>
                    <a:cubicBezTo>
                      <a:pt x="12" y="1"/>
                      <a:pt x="12" y="1"/>
                      <a:pt x="12" y="1"/>
                    </a:cubicBezTo>
                    <a:cubicBezTo>
                      <a:pt x="13" y="1"/>
                      <a:pt x="12" y="1"/>
                      <a:pt x="12" y="0"/>
                    </a:cubicBezTo>
                    <a:cubicBezTo>
                      <a:pt x="10" y="0"/>
                      <a:pt x="9" y="0"/>
                      <a:pt x="7" y="0"/>
                    </a:cubicBezTo>
                    <a:cubicBezTo>
                      <a:pt x="6" y="0"/>
                      <a:pt x="6" y="1"/>
                      <a:pt x="5" y="1"/>
                    </a:cubicBezTo>
                    <a:cubicBezTo>
                      <a:pt x="4" y="1"/>
                      <a:pt x="3" y="0"/>
                      <a:pt x="3" y="0"/>
                    </a:cubicBezTo>
                    <a:cubicBezTo>
                      <a:pt x="2" y="0"/>
                      <a:pt x="2" y="0"/>
                      <a:pt x="2" y="1"/>
                    </a:cubicBezTo>
                    <a:cubicBezTo>
                      <a:pt x="2" y="1"/>
                      <a:pt x="3" y="1"/>
                      <a:pt x="3" y="2"/>
                    </a:cubicBezTo>
                    <a:cubicBezTo>
                      <a:pt x="5" y="2"/>
                      <a:pt x="6" y="3"/>
                      <a:pt x="6" y="4"/>
                    </a:cubicBezTo>
                    <a:cubicBezTo>
                      <a:pt x="6" y="5"/>
                      <a:pt x="6" y="6"/>
                      <a:pt x="6" y="6"/>
                    </a:cubicBezTo>
                    <a:cubicBezTo>
                      <a:pt x="5" y="6"/>
                      <a:pt x="5" y="6"/>
                      <a:pt x="4" y="6"/>
                    </a:cubicBezTo>
                    <a:cubicBezTo>
                      <a:pt x="4" y="6"/>
                      <a:pt x="4" y="6"/>
                      <a:pt x="4" y="6"/>
                    </a:cubicBezTo>
                    <a:cubicBezTo>
                      <a:pt x="3" y="6"/>
                      <a:pt x="2" y="6"/>
                      <a:pt x="2" y="7"/>
                    </a:cubicBezTo>
                    <a:cubicBezTo>
                      <a:pt x="0" y="8"/>
                      <a:pt x="2" y="9"/>
                      <a:pt x="2" y="9"/>
                    </a:cubicBezTo>
                    <a:cubicBezTo>
                      <a:pt x="4" y="9"/>
                      <a:pt x="6" y="9"/>
                      <a:pt x="9" y="8"/>
                    </a:cubicBezTo>
                    <a:cubicBezTo>
                      <a:pt x="10" y="8"/>
                      <a:pt x="11" y="9"/>
                      <a:pt x="12" y="9"/>
                    </a:cubicBezTo>
                    <a:cubicBezTo>
                      <a:pt x="13" y="9"/>
                      <a:pt x="15" y="9"/>
                      <a:pt x="15" y="8"/>
                    </a:cubicBezTo>
                    <a:cubicBezTo>
                      <a:pt x="15" y="7"/>
                      <a:pt x="14" y="7"/>
                      <a:pt x="13" y="7"/>
                    </a:cubicBezTo>
                    <a:lnTo>
                      <a:pt x="12" y="6"/>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03" name="Freeform 6778">
                <a:extLst>
                  <a:ext uri="{FF2B5EF4-FFF2-40B4-BE49-F238E27FC236}">
                    <a16:creationId xmlns:a16="http://schemas.microsoft.com/office/drawing/2014/main" id="{EDC34136-A4D8-4378-8FD0-BF0320C83724}"/>
                  </a:ext>
                </a:extLst>
              </p:cNvPr>
              <p:cNvSpPr>
                <a:spLocks/>
              </p:cNvSpPr>
              <p:nvPr/>
            </p:nvSpPr>
            <p:spPr bwMode="auto">
              <a:xfrm>
                <a:off x="6454776" y="3225800"/>
                <a:ext cx="26988" cy="4763"/>
              </a:xfrm>
              <a:custGeom>
                <a:avLst/>
                <a:gdLst>
                  <a:gd name="T0" fmla="*/ 2 w 23"/>
                  <a:gd name="T1" fmla="*/ 4 h 4"/>
                  <a:gd name="T2" fmla="*/ 2 w 23"/>
                  <a:gd name="T3" fmla="*/ 1 h 4"/>
                  <a:gd name="T4" fmla="*/ 21 w 23"/>
                  <a:gd name="T5" fmla="*/ 1 h 4"/>
                  <a:gd name="T6" fmla="*/ 21 w 23"/>
                  <a:gd name="T7" fmla="*/ 4 h 4"/>
                  <a:gd name="T8" fmla="*/ 2 w 23"/>
                  <a:gd name="T9" fmla="*/ 4 h 4"/>
                </a:gdLst>
                <a:ahLst/>
                <a:cxnLst>
                  <a:cxn ang="0">
                    <a:pos x="T0" y="T1"/>
                  </a:cxn>
                  <a:cxn ang="0">
                    <a:pos x="T2" y="T3"/>
                  </a:cxn>
                  <a:cxn ang="0">
                    <a:pos x="T4" y="T5"/>
                  </a:cxn>
                  <a:cxn ang="0">
                    <a:pos x="T6" y="T7"/>
                  </a:cxn>
                  <a:cxn ang="0">
                    <a:pos x="T8" y="T9"/>
                  </a:cxn>
                </a:cxnLst>
                <a:rect l="0" t="0" r="r" b="b"/>
                <a:pathLst>
                  <a:path w="23" h="4">
                    <a:moveTo>
                      <a:pt x="2" y="4"/>
                    </a:moveTo>
                    <a:cubicBezTo>
                      <a:pt x="1" y="3"/>
                      <a:pt x="0" y="2"/>
                      <a:pt x="2" y="1"/>
                    </a:cubicBezTo>
                    <a:cubicBezTo>
                      <a:pt x="4" y="0"/>
                      <a:pt x="20" y="0"/>
                      <a:pt x="21" y="1"/>
                    </a:cubicBezTo>
                    <a:cubicBezTo>
                      <a:pt x="23" y="2"/>
                      <a:pt x="23" y="3"/>
                      <a:pt x="21" y="4"/>
                    </a:cubicBezTo>
                    <a:cubicBezTo>
                      <a:pt x="20" y="4"/>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04" name="Freeform 6779">
                <a:extLst>
                  <a:ext uri="{FF2B5EF4-FFF2-40B4-BE49-F238E27FC236}">
                    <a16:creationId xmlns:a16="http://schemas.microsoft.com/office/drawing/2014/main" id="{2EA92AB4-C73B-4E5D-9576-90EE7153FA5A}"/>
                  </a:ext>
                </a:extLst>
              </p:cNvPr>
              <p:cNvSpPr>
                <a:spLocks/>
              </p:cNvSpPr>
              <p:nvPr/>
            </p:nvSpPr>
            <p:spPr bwMode="auto">
              <a:xfrm>
                <a:off x="6456363" y="3225800"/>
                <a:ext cx="25400" cy="4763"/>
              </a:xfrm>
              <a:custGeom>
                <a:avLst/>
                <a:gdLst>
                  <a:gd name="T0" fmla="*/ 1 w 22"/>
                  <a:gd name="T1" fmla="*/ 4 h 4"/>
                  <a:gd name="T2" fmla="*/ 1 w 22"/>
                  <a:gd name="T3" fmla="*/ 4 h 4"/>
                  <a:gd name="T4" fmla="*/ 1 w 22"/>
                  <a:gd name="T5" fmla="*/ 3 h 4"/>
                  <a:gd name="T6" fmla="*/ 16 w 22"/>
                  <a:gd name="T7" fmla="*/ 4 h 4"/>
                  <a:gd name="T8" fmla="*/ 20 w 22"/>
                  <a:gd name="T9" fmla="*/ 4 h 4"/>
                  <a:gd name="T10" fmla="*/ 21 w 22"/>
                  <a:gd name="T11" fmla="*/ 3 h 4"/>
                  <a:gd name="T12" fmla="*/ 20 w 22"/>
                  <a:gd name="T13" fmla="*/ 1 h 4"/>
                  <a:gd name="T14" fmla="*/ 9 w 22"/>
                  <a:gd name="T15" fmla="*/ 0 h 4"/>
                  <a:gd name="T16" fmla="*/ 1 w 22"/>
                  <a:gd name="T17" fmla="*/ 1 h 4"/>
                  <a:gd name="T18" fmla="*/ 0 w 22"/>
                  <a:gd name="T19" fmla="*/ 2 h 4"/>
                  <a:gd name="T20" fmla="*/ 1 w 22"/>
                  <a:gd name="T21" fmla="*/ 3 h 4"/>
                  <a:gd name="T22" fmla="*/ 1 w 22"/>
                  <a:gd name="T23" fmla="*/ 4 h 4"/>
                  <a:gd name="T24" fmla="*/ 1 w 22"/>
                  <a:gd name="T25" fmla="*/ 4 h 4"/>
                  <a:gd name="T26" fmla="*/ 0 w 22"/>
                  <a:gd name="T27" fmla="*/ 2 h 4"/>
                  <a:gd name="T28" fmla="*/ 1 w 22"/>
                  <a:gd name="T29" fmla="*/ 1 h 4"/>
                  <a:gd name="T30" fmla="*/ 9 w 22"/>
                  <a:gd name="T31" fmla="*/ 0 h 4"/>
                  <a:gd name="T32" fmla="*/ 20 w 22"/>
                  <a:gd name="T33" fmla="*/ 1 h 4"/>
                  <a:gd name="T34" fmla="*/ 22 w 22"/>
                  <a:gd name="T35" fmla="*/ 3 h 4"/>
                  <a:gd name="T36" fmla="*/ 20 w 22"/>
                  <a:gd name="T37" fmla="*/ 4 h 4"/>
                  <a:gd name="T38" fmla="*/ 16 w 22"/>
                  <a:gd name="T39" fmla="*/ 4 h 4"/>
                  <a:gd name="T40" fmla="*/ 1 w 22"/>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4">
                    <a:moveTo>
                      <a:pt x="1" y="4"/>
                    </a:moveTo>
                    <a:cubicBezTo>
                      <a:pt x="1" y="4"/>
                      <a:pt x="1" y="4"/>
                      <a:pt x="1" y="4"/>
                    </a:cubicBezTo>
                    <a:cubicBezTo>
                      <a:pt x="1" y="3"/>
                      <a:pt x="1" y="3"/>
                      <a:pt x="1" y="3"/>
                    </a:cubicBezTo>
                    <a:cubicBezTo>
                      <a:pt x="2" y="3"/>
                      <a:pt x="11" y="4"/>
                      <a:pt x="16" y="4"/>
                    </a:cubicBezTo>
                    <a:cubicBezTo>
                      <a:pt x="18" y="4"/>
                      <a:pt x="20" y="4"/>
                      <a:pt x="20" y="4"/>
                    </a:cubicBezTo>
                    <a:cubicBezTo>
                      <a:pt x="21" y="3"/>
                      <a:pt x="21" y="3"/>
                      <a:pt x="21" y="3"/>
                    </a:cubicBezTo>
                    <a:cubicBezTo>
                      <a:pt x="21" y="2"/>
                      <a:pt x="21" y="2"/>
                      <a:pt x="20" y="1"/>
                    </a:cubicBezTo>
                    <a:cubicBezTo>
                      <a:pt x="19" y="1"/>
                      <a:pt x="13" y="0"/>
                      <a:pt x="9" y="0"/>
                    </a:cubicBezTo>
                    <a:cubicBezTo>
                      <a:pt x="5" y="0"/>
                      <a:pt x="2" y="1"/>
                      <a:pt x="1" y="1"/>
                    </a:cubicBezTo>
                    <a:cubicBezTo>
                      <a:pt x="0" y="2"/>
                      <a:pt x="0" y="2"/>
                      <a:pt x="0" y="2"/>
                    </a:cubicBezTo>
                    <a:cubicBezTo>
                      <a:pt x="0" y="3"/>
                      <a:pt x="1" y="3"/>
                      <a:pt x="1" y="3"/>
                    </a:cubicBezTo>
                    <a:cubicBezTo>
                      <a:pt x="1" y="4"/>
                      <a:pt x="1" y="4"/>
                      <a:pt x="1" y="4"/>
                    </a:cubicBezTo>
                    <a:cubicBezTo>
                      <a:pt x="1" y="4"/>
                      <a:pt x="1" y="4"/>
                      <a:pt x="1" y="4"/>
                    </a:cubicBezTo>
                    <a:cubicBezTo>
                      <a:pt x="0" y="4"/>
                      <a:pt x="0" y="3"/>
                      <a:pt x="0" y="2"/>
                    </a:cubicBezTo>
                    <a:cubicBezTo>
                      <a:pt x="0" y="2"/>
                      <a:pt x="0" y="1"/>
                      <a:pt x="1" y="1"/>
                    </a:cubicBezTo>
                    <a:cubicBezTo>
                      <a:pt x="2" y="0"/>
                      <a:pt x="5" y="0"/>
                      <a:pt x="9" y="0"/>
                    </a:cubicBezTo>
                    <a:cubicBezTo>
                      <a:pt x="13" y="0"/>
                      <a:pt x="19" y="0"/>
                      <a:pt x="20" y="1"/>
                    </a:cubicBezTo>
                    <a:cubicBezTo>
                      <a:pt x="21" y="1"/>
                      <a:pt x="22" y="2"/>
                      <a:pt x="22" y="3"/>
                    </a:cubicBezTo>
                    <a:cubicBezTo>
                      <a:pt x="22" y="3"/>
                      <a:pt x="21" y="4"/>
                      <a:pt x="20" y="4"/>
                    </a:cubicBezTo>
                    <a:cubicBezTo>
                      <a:pt x="20" y="4"/>
                      <a:pt x="18" y="4"/>
                      <a:pt x="16" y="4"/>
                    </a:cubicBezTo>
                    <a:cubicBezTo>
                      <a:pt x="11" y="4"/>
                      <a:pt x="2"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05" name="Freeform 6780">
                <a:extLst>
                  <a:ext uri="{FF2B5EF4-FFF2-40B4-BE49-F238E27FC236}">
                    <a16:creationId xmlns:a16="http://schemas.microsoft.com/office/drawing/2014/main" id="{B5244BD0-C91F-4D37-8164-6B97A319FA41}"/>
                  </a:ext>
                </a:extLst>
              </p:cNvPr>
              <p:cNvSpPr>
                <a:spLocks noEditPoints="1"/>
              </p:cNvSpPr>
              <p:nvPr/>
            </p:nvSpPr>
            <p:spPr bwMode="auto">
              <a:xfrm>
                <a:off x="6456363" y="3225800"/>
                <a:ext cx="25400" cy="4763"/>
              </a:xfrm>
              <a:custGeom>
                <a:avLst/>
                <a:gdLst>
                  <a:gd name="T0" fmla="*/ 17 w 21"/>
                  <a:gd name="T1" fmla="*/ 1 h 4"/>
                  <a:gd name="T2" fmla="*/ 17 w 21"/>
                  <a:gd name="T3" fmla="*/ 1 h 4"/>
                  <a:gd name="T4" fmla="*/ 20 w 21"/>
                  <a:gd name="T5" fmla="*/ 2 h 4"/>
                  <a:gd name="T6" fmla="*/ 18 w 21"/>
                  <a:gd name="T7" fmla="*/ 3 h 4"/>
                  <a:gd name="T8" fmla="*/ 16 w 21"/>
                  <a:gd name="T9" fmla="*/ 3 h 4"/>
                  <a:gd name="T10" fmla="*/ 16 w 21"/>
                  <a:gd name="T11" fmla="*/ 4 h 4"/>
                  <a:gd name="T12" fmla="*/ 16 w 21"/>
                  <a:gd name="T13" fmla="*/ 4 h 4"/>
                  <a:gd name="T14" fmla="*/ 20 w 21"/>
                  <a:gd name="T15" fmla="*/ 4 h 4"/>
                  <a:gd name="T16" fmla="*/ 21 w 21"/>
                  <a:gd name="T17" fmla="*/ 3 h 4"/>
                  <a:gd name="T18" fmla="*/ 20 w 21"/>
                  <a:gd name="T19" fmla="*/ 1 h 4"/>
                  <a:gd name="T20" fmla="*/ 17 w 21"/>
                  <a:gd name="T21" fmla="*/ 1 h 4"/>
                  <a:gd name="T22" fmla="*/ 7 w 21"/>
                  <a:gd name="T23" fmla="*/ 0 h 4"/>
                  <a:gd name="T24" fmla="*/ 1 w 21"/>
                  <a:gd name="T25" fmla="*/ 1 h 4"/>
                  <a:gd name="T26" fmla="*/ 0 w 21"/>
                  <a:gd name="T27" fmla="*/ 2 h 4"/>
                  <a:gd name="T28" fmla="*/ 1 w 21"/>
                  <a:gd name="T29" fmla="*/ 3 h 4"/>
                  <a:gd name="T30" fmla="*/ 8 w 21"/>
                  <a:gd name="T31" fmla="*/ 4 h 4"/>
                  <a:gd name="T32" fmla="*/ 8 w 21"/>
                  <a:gd name="T33" fmla="*/ 3 h 4"/>
                  <a:gd name="T34" fmla="*/ 6 w 21"/>
                  <a:gd name="T35" fmla="*/ 3 h 4"/>
                  <a:gd name="T36" fmla="*/ 2 w 21"/>
                  <a:gd name="T37" fmla="*/ 3 h 4"/>
                  <a:gd name="T38" fmla="*/ 4 w 21"/>
                  <a:gd name="T39" fmla="*/ 1 h 4"/>
                  <a:gd name="T40" fmla="*/ 5 w 21"/>
                  <a:gd name="T41" fmla="*/ 1 h 4"/>
                  <a:gd name="T42" fmla="*/ 7 w 21"/>
                  <a:gd name="T43" fmla="*/ 1 h 4"/>
                  <a:gd name="T44" fmla="*/ 7 w 21"/>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
                    <a:moveTo>
                      <a:pt x="17" y="1"/>
                    </a:moveTo>
                    <a:cubicBezTo>
                      <a:pt x="17" y="1"/>
                      <a:pt x="17" y="1"/>
                      <a:pt x="17" y="1"/>
                    </a:cubicBezTo>
                    <a:cubicBezTo>
                      <a:pt x="18" y="1"/>
                      <a:pt x="19" y="1"/>
                      <a:pt x="20" y="2"/>
                    </a:cubicBezTo>
                    <a:cubicBezTo>
                      <a:pt x="20" y="3"/>
                      <a:pt x="20" y="3"/>
                      <a:pt x="18" y="3"/>
                    </a:cubicBezTo>
                    <a:cubicBezTo>
                      <a:pt x="18" y="3"/>
                      <a:pt x="17" y="3"/>
                      <a:pt x="16" y="3"/>
                    </a:cubicBezTo>
                    <a:cubicBezTo>
                      <a:pt x="16" y="4"/>
                      <a:pt x="16" y="4"/>
                      <a:pt x="16" y="4"/>
                    </a:cubicBezTo>
                    <a:cubicBezTo>
                      <a:pt x="16" y="4"/>
                      <a:pt x="16" y="4"/>
                      <a:pt x="16" y="4"/>
                    </a:cubicBezTo>
                    <a:cubicBezTo>
                      <a:pt x="18" y="4"/>
                      <a:pt x="20" y="4"/>
                      <a:pt x="20" y="4"/>
                    </a:cubicBezTo>
                    <a:cubicBezTo>
                      <a:pt x="21" y="3"/>
                      <a:pt x="21" y="3"/>
                      <a:pt x="21" y="3"/>
                    </a:cubicBezTo>
                    <a:cubicBezTo>
                      <a:pt x="21" y="2"/>
                      <a:pt x="21" y="2"/>
                      <a:pt x="20" y="1"/>
                    </a:cubicBezTo>
                    <a:cubicBezTo>
                      <a:pt x="19" y="1"/>
                      <a:pt x="18" y="1"/>
                      <a:pt x="17" y="1"/>
                    </a:cubicBezTo>
                    <a:close/>
                    <a:moveTo>
                      <a:pt x="7" y="0"/>
                    </a:moveTo>
                    <a:cubicBezTo>
                      <a:pt x="4" y="0"/>
                      <a:pt x="2" y="1"/>
                      <a:pt x="1" y="1"/>
                    </a:cubicBezTo>
                    <a:cubicBezTo>
                      <a:pt x="0" y="2"/>
                      <a:pt x="0" y="2"/>
                      <a:pt x="0" y="2"/>
                    </a:cubicBezTo>
                    <a:cubicBezTo>
                      <a:pt x="0" y="3"/>
                      <a:pt x="1" y="3"/>
                      <a:pt x="1" y="3"/>
                    </a:cubicBezTo>
                    <a:cubicBezTo>
                      <a:pt x="2" y="3"/>
                      <a:pt x="4" y="3"/>
                      <a:pt x="8" y="4"/>
                    </a:cubicBezTo>
                    <a:cubicBezTo>
                      <a:pt x="8" y="3"/>
                      <a:pt x="8" y="3"/>
                      <a:pt x="8" y="3"/>
                    </a:cubicBezTo>
                    <a:cubicBezTo>
                      <a:pt x="7" y="3"/>
                      <a:pt x="6" y="3"/>
                      <a:pt x="6" y="3"/>
                    </a:cubicBezTo>
                    <a:cubicBezTo>
                      <a:pt x="4" y="3"/>
                      <a:pt x="3" y="3"/>
                      <a:pt x="2" y="3"/>
                    </a:cubicBezTo>
                    <a:cubicBezTo>
                      <a:pt x="2" y="3"/>
                      <a:pt x="1" y="1"/>
                      <a:pt x="4" y="1"/>
                    </a:cubicBezTo>
                    <a:cubicBezTo>
                      <a:pt x="4" y="1"/>
                      <a:pt x="5" y="1"/>
                      <a:pt x="5" y="1"/>
                    </a:cubicBezTo>
                    <a:cubicBezTo>
                      <a:pt x="6" y="1"/>
                      <a:pt x="7" y="1"/>
                      <a:pt x="7" y="1"/>
                    </a:cubicBezTo>
                    <a:lnTo>
                      <a:pt x="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06" name="Freeform 6781">
                <a:extLst>
                  <a:ext uri="{FF2B5EF4-FFF2-40B4-BE49-F238E27FC236}">
                    <a16:creationId xmlns:a16="http://schemas.microsoft.com/office/drawing/2014/main" id="{82E1505B-EBF4-4F79-9C6D-CE08704E063B}"/>
                  </a:ext>
                </a:extLst>
              </p:cNvPr>
              <p:cNvSpPr>
                <a:spLocks noEditPoints="1"/>
              </p:cNvSpPr>
              <p:nvPr/>
            </p:nvSpPr>
            <p:spPr bwMode="auto">
              <a:xfrm>
                <a:off x="6454776" y="3225800"/>
                <a:ext cx="26988" cy="4763"/>
              </a:xfrm>
              <a:custGeom>
                <a:avLst/>
                <a:gdLst>
                  <a:gd name="T0" fmla="*/ 18 w 23"/>
                  <a:gd name="T1" fmla="*/ 0 h 4"/>
                  <a:gd name="T2" fmla="*/ 18 w 23"/>
                  <a:gd name="T3" fmla="*/ 1 h 4"/>
                  <a:gd name="T4" fmla="*/ 18 w 23"/>
                  <a:gd name="T5" fmla="*/ 1 h 4"/>
                  <a:gd name="T6" fmla="*/ 21 w 23"/>
                  <a:gd name="T7" fmla="*/ 1 h 4"/>
                  <a:gd name="T8" fmla="*/ 22 w 23"/>
                  <a:gd name="T9" fmla="*/ 3 h 4"/>
                  <a:gd name="T10" fmla="*/ 21 w 23"/>
                  <a:gd name="T11" fmla="*/ 4 h 4"/>
                  <a:gd name="T12" fmla="*/ 17 w 23"/>
                  <a:gd name="T13" fmla="*/ 4 h 4"/>
                  <a:gd name="T14" fmla="*/ 17 w 23"/>
                  <a:gd name="T15" fmla="*/ 4 h 4"/>
                  <a:gd name="T16" fmla="*/ 17 w 23"/>
                  <a:gd name="T17" fmla="*/ 4 h 4"/>
                  <a:gd name="T18" fmla="*/ 21 w 23"/>
                  <a:gd name="T19" fmla="*/ 4 h 4"/>
                  <a:gd name="T20" fmla="*/ 21 w 23"/>
                  <a:gd name="T21" fmla="*/ 1 h 4"/>
                  <a:gd name="T22" fmla="*/ 18 w 23"/>
                  <a:gd name="T23" fmla="*/ 0 h 4"/>
                  <a:gd name="T24" fmla="*/ 8 w 23"/>
                  <a:gd name="T25" fmla="*/ 0 h 4"/>
                  <a:gd name="T26" fmla="*/ 2 w 23"/>
                  <a:gd name="T27" fmla="*/ 1 h 4"/>
                  <a:gd name="T28" fmla="*/ 2 w 23"/>
                  <a:gd name="T29" fmla="*/ 4 h 4"/>
                  <a:gd name="T30" fmla="*/ 9 w 23"/>
                  <a:gd name="T31" fmla="*/ 4 h 4"/>
                  <a:gd name="T32" fmla="*/ 9 w 23"/>
                  <a:gd name="T33" fmla="*/ 4 h 4"/>
                  <a:gd name="T34" fmla="*/ 2 w 23"/>
                  <a:gd name="T35" fmla="*/ 3 h 4"/>
                  <a:gd name="T36" fmla="*/ 1 w 23"/>
                  <a:gd name="T37" fmla="*/ 2 h 4"/>
                  <a:gd name="T38" fmla="*/ 2 w 23"/>
                  <a:gd name="T39" fmla="*/ 1 h 4"/>
                  <a:gd name="T40" fmla="*/ 8 w 23"/>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4">
                    <a:moveTo>
                      <a:pt x="18" y="0"/>
                    </a:moveTo>
                    <a:cubicBezTo>
                      <a:pt x="18" y="1"/>
                      <a:pt x="18" y="1"/>
                      <a:pt x="18" y="1"/>
                    </a:cubicBezTo>
                    <a:cubicBezTo>
                      <a:pt x="18" y="1"/>
                      <a:pt x="18" y="1"/>
                      <a:pt x="18" y="1"/>
                    </a:cubicBezTo>
                    <a:cubicBezTo>
                      <a:pt x="19" y="1"/>
                      <a:pt x="20" y="1"/>
                      <a:pt x="21" y="1"/>
                    </a:cubicBezTo>
                    <a:cubicBezTo>
                      <a:pt x="22" y="2"/>
                      <a:pt x="22" y="2"/>
                      <a:pt x="22" y="3"/>
                    </a:cubicBezTo>
                    <a:cubicBezTo>
                      <a:pt x="22" y="3"/>
                      <a:pt x="22" y="3"/>
                      <a:pt x="21" y="4"/>
                    </a:cubicBezTo>
                    <a:cubicBezTo>
                      <a:pt x="21" y="4"/>
                      <a:pt x="19" y="4"/>
                      <a:pt x="17" y="4"/>
                    </a:cubicBezTo>
                    <a:cubicBezTo>
                      <a:pt x="17" y="4"/>
                      <a:pt x="17" y="4"/>
                      <a:pt x="17" y="4"/>
                    </a:cubicBezTo>
                    <a:cubicBezTo>
                      <a:pt x="17" y="4"/>
                      <a:pt x="17" y="4"/>
                      <a:pt x="17" y="4"/>
                    </a:cubicBezTo>
                    <a:cubicBezTo>
                      <a:pt x="19" y="4"/>
                      <a:pt x="21" y="4"/>
                      <a:pt x="21" y="4"/>
                    </a:cubicBezTo>
                    <a:cubicBezTo>
                      <a:pt x="23" y="3"/>
                      <a:pt x="23" y="2"/>
                      <a:pt x="21" y="1"/>
                    </a:cubicBezTo>
                    <a:cubicBezTo>
                      <a:pt x="20" y="1"/>
                      <a:pt x="19" y="1"/>
                      <a:pt x="18" y="0"/>
                    </a:cubicBezTo>
                    <a:close/>
                    <a:moveTo>
                      <a:pt x="8" y="0"/>
                    </a:moveTo>
                    <a:cubicBezTo>
                      <a:pt x="5" y="0"/>
                      <a:pt x="3" y="0"/>
                      <a:pt x="2" y="1"/>
                    </a:cubicBezTo>
                    <a:cubicBezTo>
                      <a:pt x="0" y="2"/>
                      <a:pt x="1" y="3"/>
                      <a:pt x="2" y="4"/>
                    </a:cubicBezTo>
                    <a:cubicBezTo>
                      <a:pt x="2" y="4"/>
                      <a:pt x="5" y="4"/>
                      <a:pt x="9" y="4"/>
                    </a:cubicBezTo>
                    <a:cubicBezTo>
                      <a:pt x="9" y="4"/>
                      <a:pt x="9" y="4"/>
                      <a:pt x="9" y="4"/>
                    </a:cubicBezTo>
                    <a:cubicBezTo>
                      <a:pt x="5" y="3"/>
                      <a:pt x="3" y="3"/>
                      <a:pt x="2" y="3"/>
                    </a:cubicBezTo>
                    <a:cubicBezTo>
                      <a:pt x="2" y="3"/>
                      <a:pt x="1" y="3"/>
                      <a:pt x="1" y="2"/>
                    </a:cubicBezTo>
                    <a:cubicBezTo>
                      <a:pt x="1" y="2"/>
                      <a:pt x="1" y="2"/>
                      <a:pt x="2" y="1"/>
                    </a:cubicBezTo>
                    <a:cubicBezTo>
                      <a:pt x="3" y="1"/>
                      <a:pt x="5" y="0"/>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07" name="Freeform 6782">
                <a:extLst>
                  <a:ext uri="{FF2B5EF4-FFF2-40B4-BE49-F238E27FC236}">
                    <a16:creationId xmlns:a16="http://schemas.microsoft.com/office/drawing/2014/main" id="{A3996664-0091-4C88-AE38-1C6CFFB6A6AD}"/>
                  </a:ext>
                </a:extLst>
              </p:cNvPr>
              <p:cNvSpPr>
                <a:spLocks/>
              </p:cNvSpPr>
              <p:nvPr/>
            </p:nvSpPr>
            <p:spPr bwMode="auto">
              <a:xfrm>
                <a:off x="6461126" y="3227388"/>
                <a:ext cx="15875" cy="1588"/>
              </a:xfrm>
              <a:custGeom>
                <a:avLst/>
                <a:gdLst>
                  <a:gd name="T0" fmla="*/ 2 w 14"/>
                  <a:gd name="T1" fmla="*/ 1 h 2"/>
                  <a:gd name="T2" fmla="*/ 6 w 14"/>
                  <a:gd name="T3" fmla="*/ 1 h 2"/>
                  <a:gd name="T4" fmla="*/ 10 w 14"/>
                  <a:gd name="T5" fmla="*/ 1 h 2"/>
                  <a:gd name="T6" fmla="*/ 14 w 14"/>
                  <a:gd name="T7" fmla="*/ 1 h 2"/>
                  <a:gd name="T8" fmla="*/ 11 w 14"/>
                  <a:gd name="T9" fmla="*/ 2 h 2"/>
                  <a:gd name="T10" fmla="*/ 5 w 14"/>
                  <a:gd name="T11" fmla="*/ 1 h 2"/>
                  <a:gd name="T12" fmla="*/ 0 w 14"/>
                  <a:gd name="T13" fmla="*/ 1 h 2"/>
                  <a:gd name="T14" fmla="*/ 2 w 14"/>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
                    <a:moveTo>
                      <a:pt x="2" y="1"/>
                    </a:moveTo>
                    <a:cubicBezTo>
                      <a:pt x="2" y="1"/>
                      <a:pt x="2" y="0"/>
                      <a:pt x="6" y="1"/>
                    </a:cubicBezTo>
                    <a:cubicBezTo>
                      <a:pt x="7" y="1"/>
                      <a:pt x="9" y="1"/>
                      <a:pt x="10" y="1"/>
                    </a:cubicBezTo>
                    <a:cubicBezTo>
                      <a:pt x="12" y="1"/>
                      <a:pt x="13" y="1"/>
                      <a:pt x="14" y="1"/>
                    </a:cubicBezTo>
                    <a:cubicBezTo>
                      <a:pt x="14" y="2"/>
                      <a:pt x="13" y="2"/>
                      <a:pt x="11" y="2"/>
                    </a:cubicBezTo>
                    <a:cubicBezTo>
                      <a:pt x="8" y="1"/>
                      <a:pt x="6" y="1"/>
                      <a:pt x="5" y="1"/>
                    </a:cubicBezTo>
                    <a:cubicBezTo>
                      <a:pt x="3" y="2"/>
                      <a:pt x="1" y="2"/>
                      <a:pt x="0" y="1"/>
                    </a:cubicBezTo>
                    <a:cubicBezTo>
                      <a:pt x="0" y="1"/>
                      <a:pt x="0" y="1"/>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08" name="Freeform 6783">
                <a:extLst>
                  <a:ext uri="{FF2B5EF4-FFF2-40B4-BE49-F238E27FC236}">
                    <a16:creationId xmlns:a16="http://schemas.microsoft.com/office/drawing/2014/main" id="{8A7749FB-1463-42B1-AC69-3E34C88F4887}"/>
                  </a:ext>
                </a:extLst>
              </p:cNvPr>
              <p:cNvSpPr>
                <a:spLocks/>
              </p:cNvSpPr>
              <p:nvPr/>
            </p:nvSpPr>
            <p:spPr bwMode="auto">
              <a:xfrm>
                <a:off x="6426201" y="3246438"/>
                <a:ext cx="84138" cy="15875"/>
              </a:xfrm>
              <a:custGeom>
                <a:avLst/>
                <a:gdLst>
                  <a:gd name="T0" fmla="*/ 10 w 71"/>
                  <a:gd name="T1" fmla="*/ 9 h 13"/>
                  <a:gd name="T2" fmla="*/ 35 w 71"/>
                  <a:gd name="T3" fmla="*/ 13 h 13"/>
                  <a:gd name="T4" fmla="*/ 61 w 71"/>
                  <a:gd name="T5" fmla="*/ 9 h 13"/>
                  <a:gd name="T6" fmla="*/ 68 w 71"/>
                  <a:gd name="T7" fmla="*/ 1 h 13"/>
                  <a:gd name="T8" fmla="*/ 55 w 71"/>
                  <a:gd name="T9" fmla="*/ 3 h 13"/>
                  <a:gd name="T10" fmla="*/ 44 w 71"/>
                  <a:gd name="T11" fmla="*/ 5 h 13"/>
                  <a:gd name="T12" fmla="*/ 33 w 71"/>
                  <a:gd name="T13" fmla="*/ 5 h 13"/>
                  <a:gd name="T14" fmla="*/ 26 w 71"/>
                  <a:gd name="T15" fmla="*/ 5 h 13"/>
                  <a:gd name="T16" fmla="*/ 15 w 71"/>
                  <a:gd name="T17" fmla="*/ 3 h 13"/>
                  <a:gd name="T18" fmla="*/ 2 w 71"/>
                  <a:gd name="T19" fmla="*/ 1 h 13"/>
                  <a:gd name="T20" fmla="*/ 10 w 7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9"/>
                    </a:moveTo>
                    <a:cubicBezTo>
                      <a:pt x="19" y="13"/>
                      <a:pt x="29" y="13"/>
                      <a:pt x="35" y="13"/>
                    </a:cubicBezTo>
                    <a:cubicBezTo>
                      <a:pt x="41" y="13"/>
                      <a:pt x="52" y="13"/>
                      <a:pt x="61" y="9"/>
                    </a:cubicBezTo>
                    <a:cubicBezTo>
                      <a:pt x="70" y="5"/>
                      <a:pt x="71" y="1"/>
                      <a:pt x="68" y="1"/>
                    </a:cubicBezTo>
                    <a:cubicBezTo>
                      <a:pt x="65" y="0"/>
                      <a:pt x="60" y="1"/>
                      <a:pt x="55" y="3"/>
                    </a:cubicBezTo>
                    <a:cubicBezTo>
                      <a:pt x="50" y="5"/>
                      <a:pt x="44" y="5"/>
                      <a:pt x="44" y="5"/>
                    </a:cubicBezTo>
                    <a:cubicBezTo>
                      <a:pt x="40" y="5"/>
                      <a:pt x="36" y="5"/>
                      <a:pt x="33" y="5"/>
                    </a:cubicBezTo>
                    <a:cubicBezTo>
                      <a:pt x="31" y="5"/>
                      <a:pt x="29" y="5"/>
                      <a:pt x="26" y="5"/>
                    </a:cubicBezTo>
                    <a:cubicBezTo>
                      <a:pt x="26" y="5"/>
                      <a:pt x="21" y="5"/>
                      <a:pt x="15" y="3"/>
                    </a:cubicBezTo>
                    <a:cubicBezTo>
                      <a:pt x="10" y="1"/>
                      <a:pt x="5" y="0"/>
                      <a:pt x="2" y="1"/>
                    </a:cubicBezTo>
                    <a:cubicBezTo>
                      <a:pt x="0" y="1"/>
                      <a:pt x="0" y="5"/>
                      <a:pt x="10" y="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09" name="Freeform 6784">
                <a:extLst>
                  <a:ext uri="{FF2B5EF4-FFF2-40B4-BE49-F238E27FC236}">
                    <a16:creationId xmlns:a16="http://schemas.microsoft.com/office/drawing/2014/main" id="{83E6BCAB-8086-4700-A991-7A1B54FD09F3}"/>
                  </a:ext>
                </a:extLst>
              </p:cNvPr>
              <p:cNvSpPr>
                <a:spLocks noEditPoints="1"/>
              </p:cNvSpPr>
              <p:nvPr/>
            </p:nvSpPr>
            <p:spPr bwMode="auto">
              <a:xfrm>
                <a:off x="6426201" y="3246438"/>
                <a:ext cx="84138" cy="15875"/>
              </a:xfrm>
              <a:custGeom>
                <a:avLst/>
                <a:gdLst>
                  <a:gd name="T0" fmla="*/ 3 w 71"/>
                  <a:gd name="T1" fmla="*/ 0 h 13"/>
                  <a:gd name="T2" fmla="*/ 16 w 71"/>
                  <a:gd name="T3" fmla="*/ 3 h 13"/>
                  <a:gd name="T4" fmla="*/ 24 w 71"/>
                  <a:gd name="T5" fmla="*/ 4 h 13"/>
                  <a:gd name="T6" fmla="*/ 26 w 71"/>
                  <a:gd name="T7" fmla="*/ 4 h 13"/>
                  <a:gd name="T8" fmla="*/ 28 w 71"/>
                  <a:gd name="T9" fmla="*/ 4 h 13"/>
                  <a:gd name="T10" fmla="*/ 33 w 71"/>
                  <a:gd name="T11" fmla="*/ 4 h 13"/>
                  <a:gd name="T12" fmla="*/ 38 w 71"/>
                  <a:gd name="T13" fmla="*/ 4 h 13"/>
                  <a:gd name="T14" fmla="*/ 44 w 71"/>
                  <a:gd name="T15" fmla="*/ 4 h 13"/>
                  <a:gd name="T16" fmla="*/ 46 w 71"/>
                  <a:gd name="T17" fmla="*/ 4 h 13"/>
                  <a:gd name="T18" fmla="*/ 55 w 71"/>
                  <a:gd name="T19" fmla="*/ 3 h 13"/>
                  <a:gd name="T20" fmla="*/ 67 w 71"/>
                  <a:gd name="T21" fmla="*/ 0 h 13"/>
                  <a:gd name="T22" fmla="*/ 68 w 71"/>
                  <a:gd name="T23" fmla="*/ 0 h 13"/>
                  <a:gd name="T24" fmla="*/ 71 w 71"/>
                  <a:gd name="T25" fmla="*/ 2 h 13"/>
                  <a:gd name="T26" fmla="*/ 61 w 71"/>
                  <a:gd name="T27" fmla="*/ 10 h 13"/>
                  <a:gd name="T28" fmla="*/ 39 w 71"/>
                  <a:gd name="T29" fmla="*/ 13 h 13"/>
                  <a:gd name="T30" fmla="*/ 35 w 71"/>
                  <a:gd name="T31" fmla="*/ 13 h 13"/>
                  <a:gd name="T32" fmla="*/ 31 w 71"/>
                  <a:gd name="T33" fmla="*/ 13 h 13"/>
                  <a:gd name="T34" fmla="*/ 9 w 71"/>
                  <a:gd name="T35" fmla="*/ 10 h 13"/>
                  <a:gd name="T36" fmla="*/ 10 w 71"/>
                  <a:gd name="T37" fmla="*/ 9 h 13"/>
                  <a:gd name="T38" fmla="*/ 9 w 71"/>
                  <a:gd name="T39" fmla="*/ 10 h 13"/>
                  <a:gd name="T40" fmla="*/ 0 w 71"/>
                  <a:gd name="T41" fmla="*/ 2 h 13"/>
                  <a:gd name="T42" fmla="*/ 2 w 71"/>
                  <a:gd name="T43" fmla="*/ 0 h 13"/>
                  <a:gd name="T44" fmla="*/ 3 w 71"/>
                  <a:gd name="T45" fmla="*/ 0 h 13"/>
                  <a:gd name="T46" fmla="*/ 15 w 71"/>
                  <a:gd name="T47" fmla="*/ 4 h 13"/>
                  <a:gd name="T48" fmla="*/ 3 w 71"/>
                  <a:gd name="T49" fmla="*/ 1 h 13"/>
                  <a:gd name="T50" fmla="*/ 3 w 71"/>
                  <a:gd name="T51" fmla="*/ 1 h 13"/>
                  <a:gd name="T52" fmla="*/ 2 w 71"/>
                  <a:gd name="T53" fmla="*/ 2 h 13"/>
                  <a:gd name="T54" fmla="*/ 11 w 71"/>
                  <a:gd name="T55" fmla="*/ 9 h 13"/>
                  <a:gd name="T56" fmla="*/ 31 w 71"/>
                  <a:gd name="T57" fmla="*/ 12 h 13"/>
                  <a:gd name="T58" fmla="*/ 35 w 71"/>
                  <a:gd name="T59" fmla="*/ 12 h 13"/>
                  <a:gd name="T60" fmla="*/ 39 w 71"/>
                  <a:gd name="T61" fmla="*/ 12 h 13"/>
                  <a:gd name="T62" fmla="*/ 60 w 71"/>
                  <a:gd name="T63" fmla="*/ 9 h 13"/>
                  <a:gd name="T64" fmla="*/ 69 w 71"/>
                  <a:gd name="T65" fmla="*/ 2 h 13"/>
                  <a:gd name="T66" fmla="*/ 68 w 71"/>
                  <a:gd name="T67" fmla="*/ 1 h 13"/>
                  <a:gd name="T68" fmla="*/ 67 w 71"/>
                  <a:gd name="T69" fmla="*/ 1 h 13"/>
                  <a:gd name="T70" fmla="*/ 56 w 71"/>
                  <a:gd name="T71" fmla="*/ 4 h 13"/>
                  <a:gd name="T72" fmla="*/ 46 w 71"/>
                  <a:gd name="T73" fmla="*/ 5 h 13"/>
                  <a:gd name="T74" fmla="*/ 44 w 71"/>
                  <a:gd name="T75" fmla="*/ 5 h 13"/>
                  <a:gd name="T76" fmla="*/ 38 w 71"/>
                  <a:gd name="T77" fmla="*/ 5 h 13"/>
                  <a:gd name="T78" fmla="*/ 33 w 71"/>
                  <a:gd name="T79" fmla="*/ 5 h 13"/>
                  <a:gd name="T80" fmla="*/ 28 w 71"/>
                  <a:gd name="T81" fmla="*/ 5 h 13"/>
                  <a:gd name="T82" fmla="*/ 26 w 71"/>
                  <a:gd name="T83" fmla="*/ 5 h 13"/>
                  <a:gd name="T84" fmla="*/ 24 w 71"/>
                  <a:gd name="T85" fmla="*/ 5 h 13"/>
                  <a:gd name="T86" fmla="*/ 15 w 71"/>
                  <a:gd name="T8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3">
                    <a:moveTo>
                      <a:pt x="3" y="0"/>
                    </a:moveTo>
                    <a:cubicBezTo>
                      <a:pt x="7" y="0"/>
                      <a:pt x="11" y="1"/>
                      <a:pt x="16" y="3"/>
                    </a:cubicBezTo>
                    <a:cubicBezTo>
                      <a:pt x="19" y="4"/>
                      <a:pt x="22" y="4"/>
                      <a:pt x="24" y="4"/>
                    </a:cubicBezTo>
                    <a:cubicBezTo>
                      <a:pt x="25" y="4"/>
                      <a:pt x="26" y="4"/>
                      <a:pt x="26" y="4"/>
                    </a:cubicBezTo>
                    <a:cubicBezTo>
                      <a:pt x="27" y="4"/>
                      <a:pt x="27" y="4"/>
                      <a:pt x="28" y="4"/>
                    </a:cubicBezTo>
                    <a:cubicBezTo>
                      <a:pt x="30" y="4"/>
                      <a:pt x="32" y="4"/>
                      <a:pt x="33" y="4"/>
                    </a:cubicBezTo>
                    <a:cubicBezTo>
                      <a:pt x="35" y="4"/>
                      <a:pt x="36" y="4"/>
                      <a:pt x="38" y="4"/>
                    </a:cubicBezTo>
                    <a:cubicBezTo>
                      <a:pt x="40" y="4"/>
                      <a:pt x="42" y="4"/>
                      <a:pt x="44" y="4"/>
                    </a:cubicBezTo>
                    <a:cubicBezTo>
                      <a:pt x="44" y="4"/>
                      <a:pt x="45" y="4"/>
                      <a:pt x="46" y="4"/>
                    </a:cubicBezTo>
                    <a:cubicBezTo>
                      <a:pt x="48" y="4"/>
                      <a:pt x="52" y="4"/>
                      <a:pt x="55" y="3"/>
                    </a:cubicBezTo>
                    <a:cubicBezTo>
                      <a:pt x="60" y="1"/>
                      <a:pt x="64" y="0"/>
                      <a:pt x="67" y="0"/>
                    </a:cubicBezTo>
                    <a:cubicBezTo>
                      <a:pt x="68" y="0"/>
                      <a:pt x="68" y="0"/>
                      <a:pt x="68" y="0"/>
                    </a:cubicBezTo>
                    <a:cubicBezTo>
                      <a:pt x="70" y="0"/>
                      <a:pt x="71" y="1"/>
                      <a:pt x="71" y="2"/>
                    </a:cubicBezTo>
                    <a:cubicBezTo>
                      <a:pt x="71" y="4"/>
                      <a:pt x="68" y="7"/>
                      <a:pt x="61" y="10"/>
                    </a:cubicBezTo>
                    <a:cubicBezTo>
                      <a:pt x="54" y="13"/>
                      <a:pt x="45" y="13"/>
                      <a:pt x="39" y="13"/>
                    </a:cubicBezTo>
                    <a:cubicBezTo>
                      <a:pt x="38" y="13"/>
                      <a:pt x="36" y="13"/>
                      <a:pt x="35" y="13"/>
                    </a:cubicBezTo>
                    <a:cubicBezTo>
                      <a:pt x="34" y="13"/>
                      <a:pt x="33" y="13"/>
                      <a:pt x="31" y="13"/>
                    </a:cubicBezTo>
                    <a:cubicBezTo>
                      <a:pt x="25" y="13"/>
                      <a:pt x="17" y="13"/>
                      <a:pt x="9" y="10"/>
                    </a:cubicBezTo>
                    <a:cubicBezTo>
                      <a:pt x="10" y="9"/>
                      <a:pt x="10" y="9"/>
                      <a:pt x="10" y="9"/>
                    </a:cubicBezTo>
                    <a:cubicBezTo>
                      <a:pt x="9" y="10"/>
                      <a:pt x="9" y="10"/>
                      <a:pt x="9" y="10"/>
                    </a:cubicBezTo>
                    <a:cubicBezTo>
                      <a:pt x="3" y="7"/>
                      <a:pt x="0" y="4"/>
                      <a:pt x="0" y="2"/>
                    </a:cubicBezTo>
                    <a:cubicBezTo>
                      <a:pt x="0" y="1"/>
                      <a:pt x="1" y="0"/>
                      <a:pt x="2" y="0"/>
                    </a:cubicBezTo>
                    <a:cubicBezTo>
                      <a:pt x="3" y="0"/>
                      <a:pt x="3" y="0"/>
                      <a:pt x="3" y="0"/>
                    </a:cubicBezTo>
                    <a:close/>
                    <a:moveTo>
                      <a:pt x="15" y="4"/>
                    </a:moveTo>
                    <a:cubicBezTo>
                      <a:pt x="10" y="2"/>
                      <a:pt x="6" y="1"/>
                      <a:pt x="3" y="1"/>
                    </a:cubicBezTo>
                    <a:cubicBezTo>
                      <a:pt x="3" y="1"/>
                      <a:pt x="3" y="1"/>
                      <a:pt x="3" y="1"/>
                    </a:cubicBezTo>
                    <a:cubicBezTo>
                      <a:pt x="2" y="1"/>
                      <a:pt x="2" y="1"/>
                      <a:pt x="2" y="2"/>
                    </a:cubicBezTo>
                    <a:cubicBezTo>
                      <a:pt x="2" y="3"/>
                      <a:pt x="4" y="6"/>
                      <a:pt x="11" y="9"/>
                    </a:cubicBezTo>
                    <a:cubicBezTo>
                      <a:pt x="18" y="12"/>
                      <a:pt x="26" y="12"/>
                      <a:pt x="31" y="12"/>
                    </a:cubicBezTo>
                    <a:cubicBezTo>
                      <a:pt x="33" y="12"/>
                      <a:pt x="34" y="12"/>
                      <a:pt x="35" y="12"/>
                    </a:cubicBezTo>
                    <a:cubicBezTo>
                      <a:pt x="37" y="12"/>
                      <a:pt x="38" y="12"/>
                      <a:pt x="39" y="12"/>
                    </a:cubicBezTo>
                    <a:cubicBezTo>
                      <a:pt x="45" y="12"/>
                      <a:pt x="53" y="12"/>
                      <a:pt x="60" y="9"/>
                    </a:cubicBezTo>
                    <a:cubicBezTo>
                      <a:pt x="67" y="6"/>
                      <a:pt x="69" y="3"/>
                      <a:pt x="69" y="2"/>
                    </a:cubicBezTo>
                    <a:cubicBezTo>
                      <a:pt x="69" y="1"/>
                      <a:pt x="69" y="1"/>
                      <a:pt x="68" y="1"/>
                    </a:cubicBezTo>
                    <a:cubicBezTo>
                      <a:pt x="67" y="1"/>
                      <a:pt x="67" y="1"/>
                      <a:pt x="67" y="1"/>
                    </a:cubicBezTo>
                    <a:cubicBezTo>
                      <a:pt x="65" y="1"/>
                      <a:pt x="60" y="2"/>
                      <a:pt x="56" y="4"/>
                    </a:cubicBezTo>
                    <a:cubicBezTo>
                      <a:pt x="52" y="5"/>
                      <a:pt x="49" y="5"/>
                      <a:pt x="46" y="5"/>
                    </a:cubicBezTo>
                    <a:cubicBezTo>
                      <a:pt x="45" y="5"/>
                      <a:pt x="44" y="5"/>
                      <a:pt x="44" y="5"/>
                    </a:cubicBezTo>
                    <a:cubicBezTo>
                      <a:pt x="42" y="5"/>
                      <a:pt x="40" y="5"/>
                      <a:pt x="38" y="5"/>
                    </a:cubicBezTo>
                    <a:cubicBezTo>
                      <a:pt x="36" y="5"/>
                      <a:pt x="35" y="5"/>
                      <a:pt x="33" y="5"/>
                    </a:cubicBezTo>
                    <a:cubicBezTo>
                      <a:pt x="32" y="5"/>
                      <a:pt x="30" y="5"/>
                      <a:pt x="28" y="5"/>
                    </a:cubicBezTo>
                    <a:cubicBezTo>
                      <a:pt x="27" y="5"/>
                      <a:pt x="27" y="5"/>
                      <a:pt x="26" y="5"/>
                    </a:cubicBezTo>
                    <a:cubicBezTo>
                      <a:pt x="26" y="5"/>
                      <a:pt x="25" y="5"/>
                      <a:pt x="24" y="5"/>
                    </a:cubicBezTo>
                    <a:cubicBezTo>
                      <a:pt x="21" y="5"/>
                      <a:pt x="18" y="5"/>
                      <a:pt x="15"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10" name="Freeform 6785">
                <a:extLst>
                  <a:ext uri="{FF2B5EF4-FFF2-40B4-BE49-F238E27FC236}">
                    <a16:creationId xmlns:a16="http://schemas.microsoft.com/office/drawing/2014/main" id="{A597AFF9-0A54-4222-B871-D6ACAD57B798}"/>
                  </a:ext>
                </a:extLst>
              </p:cNvPr>
              <p:cNvSpPr>
                <a:spLocks/>
              </p:cNvSpPr>
              <p:nvPr/>
            </p:nvSpPr>
            <p:spPr bwMode="auto">
              <a:xfrm>
                <a:off x="6481763" y="3248025"/>
                <a:ext cx="25400" cy="12700"/>
              </a:xfrm>
              <a:custGeom>
                <a:avLst/>
                <a:gdLst>
                  <a:gd name="T0" fmla="*/ 20 w 22"/>
                  <a:gd name="T1" fmla="*/ 0 h 11"/>
                  <a:gd name="T2" fmla="*/ 10 w 22"/>
                  <a:gd name="T3" fmla="*/ 3 h 11"/>
                  <a:gd name="T4" fmla="*/ 3 w 22"/>
                  <a:gd name="T5" fmla="*/ 4 h 11"/>
                  <a:gd name="T6" fmla="*/ 2 w 22"/>
                  <a:gd name="T7" fmla="*/ 5 h 11"/>
                  <a:gd name="T8" fmla="*/ 4 w 22"/>
                  <a:gd name="T9" fmla="*/ 5 h 11"/>
                  <a:gd name="T10" fmla="*/ 14 w 22"/>
                  <a:gd name="T11" fmla="*/ 2 h 11"/>
                  <a:gd name="T12" fmla="*/ 18 w 22"/>
                  <a:gd name="T13" fmla="*/ 1 h 11"/>
                  <a:gd name="T14" fmla="*/ 19 w 22"/>
                  <a:gd name="T15" fmla="*/ 4 h 11"/>
                  <a:gd name="T16" fmla="*/ 4 w 22"/>
                  <a:gd name="T17" fmla="*/ 10 h 11"/>
                  <a:gd name="T18" fmla="*/ 0 w 22"/>
                  <a:gd name="T19" fmla="*/ 10 h 11"/>
                  <a:gd name="T20" fmla="*/ 0 w 22"/>
                  <a:gd name="T21" fmla="*/ 11 h 11"/>
                  <a:gd name="T22" fmla="*/ 14 w 22"/>
                  <a:gd name="T23" fmla="*/ 8 h 11"/>
                  <a:gd name="T24" fmla="*/ 22 w 22"/>
                  <a:gd name="T25" fmla="*/ 3 h 11"/>
                  <a:gd name="T26" fmla="*/ 20 w 22"/>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1">
                    <a:moveTo>
                      <a:pt x="20" y="0"/>
                    </a:moveTo>
                    <a:cubicBezTo>
                      <a:pt x="17" y="0"/>
                      <a:pt x="14" y="1"/>
                      <a:pt x="10" y="3"/>
                    </a:cubicBezTo>
                    <a:cubicBezTo>
                      <a:pt x="7" y="4"/>
                      <a:pt x="5" y="4"/>
                      <a:pt x="3" y="4"/>
                    </a:cubicBezTo>
                    <a:cubicBezTo>
                      <a:pt x="3" y="5"/>
                      <a:pt x="2" y="5"/>
                      <a:pt x="2" y="5"/>
                    </a:cubicBezTo>
                    <a:cubicBezTo>
                      <a:pt x="3" y="5"/>
                      <a:pt x="4" y="5"/>
                      <a:pt x="4" y="5"/>
                    </a:cubicBezTo>
                    <a:cubicBezTo>
                      <a:pt x="8" y="5"/>
                      <a:pt x="9" y="4"/>
                      <a:pt x="14" y="2"/>
                    </a:cubicBezTo>
                    <a:cubicBezTo>
                      <a:pt x="16" y="1"/>
                      <a:pt x="17" y="1"/>
                      <a:pt x="18" y="1"/>
                    </a:cubicBezTo>
                    <a:cubicBezTo>
                      <a:pt x="20" y="1"/>
                      <a:pt x="21" y="3"/>
                      <a:pt x="19" y="4"/>
                    </a:cubicBezTo>
                    <a:cubicBezTo>
                      <a:pt x="16" y="6"/>
                      <a:pt x="8" y="9"/>
                      <a:pt x="4" y="10"/>
                    </a:cubicBezTo>
                    <a:cubicBezTo>
                      <a:pt x="3" y="10"/>
                      <a:pt x="1" y="10"/>
                      <a:pt x="0" y="10"/>
                    </a:cubicBezTo>
                    <a:cubicBezTo>
                      <a:pt x="0" y="11"/>
                      <a:pt x="0" y="11"/>
                      <a:pt x="0" y="11"/>
                    </a:cubicBezTo>
                    <a:cubicBezTo>
                      <a:pt x="5" y="11"/>
                      <a:pt x="10" y="10"/>
                      <a:pt x="14" y="8"/>
                    </a:cubicBezTo>
                    <a:cubicBezTo>
                      <a:pt x="19" y="6"/>
                      <a:pt x="21" y="4"/>
                      <a:pt x="22" y="3"/>
                    </a:cubicBezTo>
                    <a:cubicBezTo>
                      <a:pt x="21" y="2"/>
                      <a:pt x="21" y="1"/>
                      <a:pt x="2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11" name="Freeform 6786">
                <a:extLst>
                  <a:ext uri="{FF2B5EF4-FFF2-40B4-BE49-F238E27FC236}">
                    <a16:creationId xmlns:a16="http://schemas.microsoft.com/office/drawing/2014/main" id="{D399DE9E-6C47-4943-BCBC-55661F1B87F4}"/>
                  </a:ext>
                </a:extLst>
              </p:cNvPr>
              <p:cNvSpPr>
                <a:spLocks noEditPoints="1"/>
              </p:cNvSpPr>
              <p:nvPr/>
            </p:nvSpPr>
            <p:spPr bwMode="auto">
              <a:xfrm>
                <a:off x="6481763" y="3248025"/>
                <a:ext cx="26988" cy="14288"/>
              </a:xfrm>
              <a:custGeom>
                <a:avLst/>
                <a:gdLst>
                  <a:gd name="T0" fmla="*/ 22 w 23"/>
                  <a:gd name="T1" fmla="*/ 3 h 12"/>
                  <a:gd name="T2" fmla="*/ 14 w 23"/>
                  <a:gd name="T3" fmla="*/ 8 h 12"/>
                  <a:gd name="T4" fmla="*/ 0 w 23"/>
                  <a:gd name="T5" fmla="*/ 11 h 12"/>
                  <a:gd name="T6" fmla="*/ 1 w 23"/>
                  <a:gd name="T7" fmla="*/ 12 h 12"/>
                  <a:gd name="T8" fmla="*/ 15 w 23"/>
                  <a:gd name="T9" fmla="*/ 8 h 12"/>
                  <a:gd name="T10" fmla="*/ 23 w 23"/>
                  <a:gd name="T11" fmla="*/ 3 h 12"/>
                  <a:gd name="T12" fmla="*/ 22 w 23"/>
                  <a:gd name="T13" fmla="*/ 3 h 12"/>
                  <a:gd name="T14" fmla="*/ 20 w 23"/>
                  <a:gd name="T15" fmla="*/ 0 h 12"/>
                  <a:gd name="T16" fmla="*/ 9 w 23"/>
                  <a:gd name="T17" fmla="*/ 2 h 12"/>
                  <a:gd name="T18" fmla="*/ 3 w 23"/>
                  <a:gd name="T19" fmla="*/ 4 h 12"/>
                  <a:gd name="T20" fmla="*/ 3 w 23"/>
                  <a:gd name="T21" fmla="*/ 4 h 12"/>
                  <a:gd name="T22" fmla="*/ 10 w 23"/>
                  <a:gd name="T23" fmla="*/ 3 h 12"/>
                  <a:gd name="T24" fmla="*/ 20 w 23"/>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2">
                    <a:moveTo>
                      <a:pt x="22" y="3"/>
                    </a:moveTo>
                    <a:cubicBezTo>
                      <a:pt x="21" y="4"/>
                      <a:pt x="19" y="6"/>
                      <a:pt x="14" y="8"/>
                    </a:cubicBezTo>
                    <a:cubicBezTo>
                      <a:pt x="10" y="10"/>
                      <a:pt x="5" y="11"/>
                      <a:pt x="0" y="11"/>
                    </a:cubicBezTo>
                    <a:cubicBezTo>
                      <a:pt x="1" y="12"/>
                      <a:pt x="1" y="12"/>
                      <a:pt x="1" y="12"/>
                    </a:cubicBezTo>
                    <a:cubicBezTo>
                      <a:pt x="5" y="11"/>
                      <a:pt x="10" y="10"/>
                      <a:pt x="15" y="8"/>
                    </a:cubicBezTo>
                    <a:cubicBezTo>
                      <a:pt x="19" y="6"/>
                      <a:pt x="21" y="5"/>
                      <a:pt x="23" y="3"/>
                    </a:cubicBezTo>
                    <a:lnTo>
                      <a:pt x="22" y="3"/>
                    </a:lnTo>
                    <a:close/>
                    <a:moveTo>
                      <a:pt x="20" y="0"/>
                    </a:moveTo>
                    <a:cubicBezTo>
                      <a:pt x="17" y="0"/>
                      <a:pt x="13" y="1"/>
                      <a:pt x="9" y="2"/>
                    </a:cubicBezTo>
                    <a:cubicBezTo>
                      <a:pt x="7" y="3"/>
                      <a:pt x="5" y="4"/>
                      <a:pt x="3" y="4"/>
                    </a:cubicBezTo>
                    <a:cubicBezTo>
                      <a:pt x="3" y="4"/>
                      <a:pt x="3" y="4"/>
                      <a:pt x="3" y="4"/>
                    </a:cubicBezTo>
                    <a:cubicBezTo>
                      <a:pt x="5" y="4"/>
                      <a:pt x="7" y="4"/>
                      <a:pt x="10" y="3"/>
                    </a:cubicBezTo>
                    <a:cubicBezTo>
                      <a:pt x="14" y="1"/>
                      <a:pt x="17" y="0"/>
                      <a:pt x="2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12" name="Freeform 6787">
                <a:extLst>
                  <a:ext uri="{FF2B5EF4-FFF2-40B4-BE49-F238E27FC236}">
                    <a16:creationId xmlns:a16="http://schemas.microsoft.com/office/drawing/2014/main" id="{E1BEB3B6-C24C-4844-A217-8BC7948B4382}"/>
                  </a:ext>
                </a:extLst>
              </p:cNvPr>
              <p:cNvSpPr>
                <a:spLocks noEditPoints="1"/>
              </p:cNvSpPr>
              <p:nvPr/>
            </p:nvSpPr>
            <p:spPr bwMode="auto">
              <a:xfrm>
                <a:off x="6429376" y="3248025"/>
                <a:ext cx="26988" cy="12700"/>
              </a:xfrm>
              <a:custGeom>
                <a:avLst/>
                <a:gdLst>
                  <a:gd name="T0" fmla="*/ 1 w 22"/>
                  <a:gd name="T1" fmla="*/ 2 h 11"/>
                  <a:gd name="T2" fmla="*/ 0 w 22"/>
                  <a:gd name="T3" fmla="*/ 3 h 11"/>
                  <a:gd name="T4" fmla="*/ 8 w 22"/>
                  <a:gd name="T5" fmla="*/ 8 h 11"/>
                  <a:gd name="T6" fmla="*/ 22 w 22"/>
                  <a:gd name="T7" fmla="*/ 11 h 11"/>
                  <a:gd name="T8" fmla="*/ 22 w 22"/>
                  <a:gd name="T9" fmla="*/ 10 h 11"/>
                  <a:gd name="T10" fmla="*/ 11 w 22"/>
                  <a:gd name="T11" fmla="*/ 8 h 11"/>
                  <a:gd name="T12" fmla="*/ 1 w 22"/>
                  <a:gd name="T13" fmla="*/ 2 h 11"/>
                  <a:gd name="T14" fmla="*/ 3 w 22"/>
                  <a:gd name="T15" fmla="*/ 0 h 11"/>
                  <a:gd name="T16" fmla="*/ 2 w 22"/>
                  <a:gd name="T17" fmla="*/ 1 h 11"/>
                  <a:gd name="T18" fmla="*/ 15 w 22"/>
                  <a:gd name="T19" fmla="*/ 5 h 11"/>
                  <a:gd name="T20" fmla="*/ 19 w 22"/>
                  <a:gd name="T21" fmla="*/ 5 h 11"/>
                  <a:gd name="T22" fmla="*/ 21 w 22"/>
                  <a:gd name="T23" fmla="*/ 5 h 11"/>
                  <a:gd name="T24" fmla="*/ 20 w 22"/>
                  <a:gd name="T25" fmla="*/ 4 h 11"/>
                  <a:gd name="T26" fmla="*/ 12 w 22"/>
                  <a:gd name="T27" fmla="*/ 3 h 11"/>
                  <a:gd name="T28" fmla="*/ 3 w 22"/>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11">
                    <a:moveTo>
                      <a:pt x="1" y="2"/>
                    </a:moveTo>
                    <a:cubicBezTo>
                      <a:pt x="0" y="3"/>
                      <a:pt x="0" y="3"/>
                      <a:pt x="0" y="3"/>
                    </a:cubicBezTo>
                    <a:cubicBezTo>
                      <a:pt x="1" y="5"/>
                      <a:pt x="4" y="6"/>
                      <a:pt x="8" y="8"/>
                    </a:cubicBezTo>
                    <a:cubicBezTo>
                      <a:pt x="12" y="10"/>
                      <a:pt x="17" y="11"/>
                      <a:pt x="22" y="11"/>
                    </a:cubicBezTo>
                    <a:cubicBezTo>
                      <a:pt x="22" y="10"/>
                      <a:pt x="22" y="10"/>
                      <a:pt x="22" y="10"/>
                    </a:cubicBezTo>
                    <a:cubicBezTo>
                      <a:pt x="18" y="10"/>
                      <a:pt x="14" y="9"/>
                      <a:pt x="11" y="8"/>
                    </a:cubicBezTo>
                    <a:cubicBezTo>
                      <a:pt x="7" y="7"/>
                      <a:pt x="3" y="4"/>
                      <a:pt x="1" y="2"/>
                    </a:cubicBezTo>
                    <a:close/>
                    <a:moveTo>
                      <a:pt x="3" y="0"/>
                    </a:moveTo>
                    <a:cubicBezTo>
                      <a:pt x="2" y="1"/>
                      <a:pt x="2" y="1"/>
                      <a:pt x="2" y="1"/>
                    </a:cubicBezTo>
                    <a:cubicBezTo>
                      <a:pt x="6" y="1"/>
                      <a:pt x="12" y="4"/>
                      <a:pt x="15" y="5"/>
                    </a:cubicBezTo>
                    <a:cubicBezTo>
                      <a:pt x="16" y="5"/>
                      <a:pt x="18" y="5"/>
                      <a:pt x="19" y="5"/>
                    </a:cubicBezTo>
                    <a:cubicBezTo>
                      <a:pt x="20" y="5"/>
                      <a:pt x="20" y="5"/>
                      <a:pt x="21" y="5"/>
                    </a:cubicBezTo>
                    <a:cubicBezTo>
                      <a:pt x="20" y="4"/>
                      <a:pt x="20" y="4"/>
                      <a:pt x="20" y="4"/>
                    </a:cubicBezTo>
                    <a:cubicBezTo>
                      <a:pt x="18" y="4"/>
                      <a:pt x="15" y="4"/>
                      <a:pt x="12" y="3"/>
                    </a:cubicBezTo>
                    <a:cubicBezTo>
                      <a:pt x="9" y="2"/>
                      <a:pt x="5" y="1"/>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13" name="Freeform 6788">
                <a:extLst>
                  <a:ext uri="{FF2B5EF4-FFF2-40B4-BE49-F238E27FC236}">
                    <a16:creationId xmlns:a16="http://schemas.microsoft.com/office/drawing/2014/main" id="{3B69DFD7-9A23-4373-B4AB-901F878AC78E}"/>
                  </a:ext>
                </a:extLst>
              </p:cNvPr>
              <p:cNvSpPr>
                <a:spLocks noEditPoints="1"/>
              </p:cNvSpPr>
              <p:nvPr/>
            </p:nvSpPr>
            <p:spPr bwMode="auto">
              <a:xfrm>
                <a:off x="6429376" y="3248025"/>
                <a:ext cx="26988" cy="14288"/>
              </a:xfrm>
              <a:custGeom>
                <a:avLst/>
                <a:gdLst>
                  <a:gd name="T0" fmla="*/ 0 w 22"/>
                  <a:gd name="T1" fmla="*/ 3 h 12"/>
                  <a:gd name="T2" fmla="*/ 0 w 22"/>
                  <a:gd name="T3" fmla="*/ 4 h 12"/>
                  <a:gd name="T4" fmla="*/ 7 w 22"/>
                  <a:gd name="T5" fmla="*/ 8 h 12"/>
                  <a:gd name="T6" fmla="*/ 21 w 22"/>
                  <a:gd name="T7" fmla="*/ 12 h 12"/>
                  <a:gd name="T8" fmla="*/ 22 w 22"/>
                  <a:gd name="T9" fmla="*/ 11 h 12"/>
                  <a:gd name="T10" fmla="*/ 8 w 22"/>
                  <a:gd name="T11" fmla="*/ 8 h 12"/>
                  <a:gd name="T12" fmla="*/ 0 w 22"/>
                  <a:gd name="T13" fmla="*/ 3 h 12"/>
                  <a:gd name="T14" fmla="*/ 3 w 22"/>
                  <a:gd name="T15" fmla="*/ 0 h 12"/>
                  <a:gd name="T16" fmla="*/ 3 w 22"/>
                  <a:gd name="T17" fmla="*/ 0 h 12"/>
                  <a:gd name="T18" fmla="*/ 12 w 22"/>
                  <a:gd name="T19" fmla="*/ 3 h 12"/>
                  <a:gd name="T20" fmla="*/ 20 w 22"/>
                  <a:gd name="T21" fmla="*/ 4 h 12"/>
                  <a:gd name="T22" fmla="*/ 20 w 22"/>
                  <a:gd name="T23" fmla="*/ 4 h 12"/>
                  <a:gd name="T24" fmla="*/ 12 w 22"/>
                  <a:gd name="T25" fmla="*/ 2 h 12"/>
                  <a:gd name="T26" fmla="*/ 3 w 22"/>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2">
                    <a:moveTo>
                      <a:pt x="0" y="3"/>
                    </a:moveTo>
                    <a:cubicBezTo>
                      <a:pt x="0" y="4"/>
                      <a:pt x="0" y="4"/>
                      <a:pt x="0" y="4"/>
                    </a:cubicBezTo>
                    <a:cubicBezTo>
                      <a:pt x="1" y="5"/>
                      <a:pt x="3" y="7"/>
                      <a:pt x="7" y="8"/>
                    </a:cubicBezTo>
                    <a:cubicBezTo>
                      <a:pt x="12" y="10"/>
                      <a:pt x="17" y="11"/>
                      <a:pt x="21" y="12"/>
                    </a:cubicBezTo>
                    <a:cubicBezTo>
                      <a:pt x="22" y="11"/>
                      <a:pt x="22" y="11"/>
                      <a:pt x="22" y="11"/>
                    </a:cubicBezTo>
                    <a:cubicBezTo>
                      <a:pt x="17" y="11"/>
                      <a:pt x="12" y="10"/>
                      <a:pt x="8" y="8"/>
                    </a:cubicBezTo>
                    <a:cubicBezTo>
                      <a:pt x="4" y="6"/>
                      <a:pt x="1" y="5"/>
                      <a:pt x="0" y="3"/>
                    </a:cubicBezTo>
                    <a:close/>
                    <a:moveTo>
                      <a:pt x="3" y="0"/>
                    </a:moveTo>
                    <a:cubicBezTo>
                      <a:pt x="3" y="0"/>
                      <a:pt x="3" y="0"/>
                      <a:pt x="3" y="0"/>
                    </a:cubicBezTo>
                    <a:cubicBezTo>
                      <a:pt x="5" y="1"/>
                      <a:pt x="9" y="2"/>
                      <a:pt x="12" y="3"/>
                    </a:cubicBezTo>
                    <a:cubicBezTo>
                      <a:pt x="15" y="4"/>
                      <a:pt x="18" y="4"/>
                      <a:pt x="20" y="4"/>
                    </a:cubicBezTo>
                    <a:cubicBezTo>
                      <a:pt x="20" y="4"/>
                      <a:pt x="20" y="4"/>
                      <a:pt x="20" y="4"/>
                    </a:cubicBezTo>
                    <a:cubicBezTo>
                      <a:pt x="18" y="4"/>
                      <a:pt x="15" y="4"/>
                      <a:pt x="12" y="2"/>
                    </a:cubicBezTo>
                    <a:cubicBezTo>
                      <a:pt x="9" y="1"/>
                      <a:pt x="6"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14" name="Freeform 6789">
                <a:extLst>
                  <a:ext uri="{FF2B5EF4-FFF2-40B4-BE49-F238E27FC236}">
                    <a16:creationId xmlns:a16="http://schemas.microsoft.com/office/drawing/2014/main" id="{F5A49245-4D76-4D8C-9067-FF54654E7B78}"/>
                  </a:ext>
                </a:extLst>
              </p:cNvPr>
              <p:cNvSpPr>
                <a:spLocks/>
              </p:cNvSpPr>
              <p:nvPr/>
            </p:nvSpPr>
            <p:spPr bwMode="auto">
              <a:xfrm>
                <a:off x="6480176" y="3249613"/>
                <a:ext cx="23813" cy="7938"/>
              </a:xfrm>
              <a:custGeom>
                <a:avLst/>
                <a:gdLst>
                  <a:gd name="T0" fmla="*/ 17 w 20"/>
                  <a:gd name="T1" fmla="*/ 0 h 7"/>
                  <a:gd name="T2" fmla="*/ 12 w 20"/>
                  <a:gd name="T3" fmla="*/ 3 h 7"/>
                  <a:gd name="T4" fmla="*/ 1 w 20"/>
                  <a:gd name="T5" fmla="*/ 6 h 7"/>
                  <a:gd name="T6" fmla="*/ 0 w 20"/>
                  <a:gd name="T7" fmla="*/ 7 h 7"/>
                  <a:gd name="T8" fmla="*/ 1 w 20"/>
                  <a:gd name="T9" fmla="*/ 7 h 7"/>
                  <a:gd name="T10" fmla="*/ 13 w 20"/>
                  <a:gd name="T11" fmla="*/ 4 h 7"/>
                  <a:gd name="T12" fmla="*/ 18 w 20"/>
                  <a:gd name="T13" fmla="*/ 1 h 7"/>
                  <a:gd name="T14" fmla="*/ 17 w 20"/>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7">
                    <a:moveTo>
                      <a:pt x="17" y="0"/>
                    </a:moveTo>
                    <a:cubicBezTo>
                      <a:pt x="15" y="0"/>
                      <a:pt x="13" y="3"/>
                      <a:pt x="12" y="3"/>
                    </a:cubicBezTo>
                    <a:cubicBezTo>
                      <a:pt x="7" y="4"/>
                      <a:pt x="3" y="5"/>
                      <a:pt x="1" y="6"/>
                    </a:cubicBezTo>
                    <a:cubicBezTo>
                      <a:pt x="0" y="7"/>
                      <a:pt x="0" y="7"/>
                      <a:pt x="0" y="7"/>
                    </a:cubicBezTo>
                    <a:cubicBezTo>
                      <a:pt x="1" y="7"/>
                      <a:pt x="1" y="7"/>
                      <a:pt x="1" y="7"/>
                    </a:cubicBezTo>
                    <a:cubicBezTo>
                      <a:pt x="1" y="7"/>
                      <a:pt x="10" y="6"/>
                      <a:pt x="13" y="4"/>
                    </a:cubicBezTo>
                    <a:cubicBezTo>
                      <a:pt x="16" y="3"/>
                      <a:pt x="20" y="1"/>
                      <a:pt x="18" y="1"/>
                    </a:cubicBezTo>
                    <a:lnTo>
                      <a:pt x="1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15" name="Freeform 6790">
                <a:extLst>
                  <a:ext uri="{FF2B5EF4-FFF2-40B4-BE49-F238E27FC236}">
                    <a16:creationId xmlns:a16="http://schemas.microsoft.com/office/drawing/2014/main" id="{60D00B2F-B1E7-4930-853E-6F5FCB73108F}"/>
                  </a:ext>
                </a:extLst>
              </p:cNvPr>
              <p:cNvSpPr>
                <a:spLocks/>
              </p:cNvSpPr>
              <p:nvPr/>
            </p:nvSpPr>
            <p:spPr bwMode="auto">
              <a:xfrm>
                <a:off x="6435726" y="3251200"/>
                <a:ext cx="22225" cy="6350"/>
              </a:xfrm>
              <a:custGeom>
                <a:avLst/>
                <a:gdLst>
                  <a:gd name="T0" fmla="*/ 1 w 18"/>
                  <a:gd name="T1" fmla="*/ 0 h 6"/>
                  <a:gd name="T2" fmla="*/ 2 w 18"/>
                  <a:gd name="T3" fmla="*/ 2 h 6"/>
                  <a:gd name="T4" fmla="*/ 9 w 18"/>
                  <a:gd name="T5" fmla="*/ 5 h 6"/>
                  <a:gd name="T6" fmla="*/ 9 w 18"/>
                  <a:gd name="T7" fmla="*/ 5 h 6"/>
                  <a:gd name="T8" fmla="*/ 17 w 18"/>
                  <a:gd name="T9" fmla="*/ 6 h 6"/>
                  <a:gd name="T10" fmla="*/ 18 w 18"/>
                  <a:gd name="T11" fmla="*/ 6 h 6"/>
                  <a:gd name="T12" fmla="*/ 18 w 18"/>
                  <a:gd name="T13" fmla="*/ 6 h 6"/>
                  <a:gd name="T14" fmla="*/ 16 w 18"/>
                  <a:gd name="T15" fmla="*/ 5 h 6"/>
                  <a:gd name="T16" fmla="*/ 3 w 18"/>
                  <a:gd name="T17" fmla="*/ 0 h 6"/>
                  <a:gd name="T18" fmla="*/ 1 w 18"/>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6">
                    <a:moveTo>
                      <a:pt x="1" y="0"/>
                    </a:moveTo>
                    <a:cubicBezTo>
                      <a:pt x="0" y="0"/>
                      <a:pt x="0" y="0"/>
                      <a:pt x="2" y="2"/>
                    </a:cubicBezTo>
                    <a:cubicBezTo>
                      <a:pt x="5" y="4"/>
                      <a:pt x="8" y="5"/>
                      <a:pt x="9" y="5"/>
                    </a:cubicBezTo>
                    <a:cubicBezTo>
                      <a:pt x="9" y="5"/>
                      <a:pt x="9" y="5"/>
                      <a:pt x="9" y="5"/>
                    </a:cubicBezTo>
                    <a:cubicBezTo>
                      <a:pt x="14" y="6"/>
                      <a:pt x="16" y="6"/>
                      <a:pt x="17" y="6"/>
                    </a:cubicBezTo>
                    <a:cubicBezTo>
                      <a:pt x="18" y="6"/>
                      <a:pt x="18" y="6"/>
                      <a:pt x="18" y="6"/>
                    </a:cubicBezTo>
                    <a:cubicBezTo>
                      <a:pt x="18" y="6"/>
                      <a:pt x="18" y="6"/>
                      <a:pt x="18" y="6"/>
                    </a:cubicBezTo>
                    <a:cubicBezTo>
                      <a:pt x="17" y="5"/>
                      <a:pt x="16" y="5"/>
                      <a:pt x="16" y="5"/>
                    </a:cubicBezTo>
                    <a:cubicBezTo>
                      <a:pt x="8" y="3"/>
                      <a:pt x="5" y="2"/>
                      <a:pt x="3" y="0"/>
                    </a:cubicBezTo>
                    <a:cubicBezTo>
                      <a:pt x="3" y="0"/>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16" name="Freeform 6791">
                <a:extLst>
                  <a:ext uri="{FF2B5EF4-FFF2-40B4-BE49-F238E27FC236}">
                    <a16:creationId xmlns:a16="http://schemas.microsoft.com/office/drawing/2014/main" id="{8D3C708C-7C55-4A51-9AC7-FCF4698ACFE9}"/>
                  </a:ext>
                </a:extLst>
              </p:cNvPr>
              <p:cNvSpPr>
                <a:spLocks/>
              </p:cNvSpPr>
              <p:nvPr/>
            </p:nvSpPr>
            <p:spPr bwMode="auto">
              <a:xfrm>
                <a:off x="6453188" y="3248025"/>
                <a:ext cx="33338" cy="20638"/>
              </a:xfrm>
              <a:custGeom>
                <a:avLst/>
                <a:gdLst>
                  <a:gd name="T0" fmla="*/ 17 w 29"/>
                  <a:gd name="T1" fmla="*/ 1 h 17"/>
                  <a:gd name="T2" fmla="*/ 10 w 29"/>
                  <a:gd name="T3" fmla="*/ 1 h 17"/>
                  <a:gd name="T4" fmla="*/ 2 w 29"/>
                  <a:gd name="T5" fmla="*/ 2 h 17"/>
                  <a:gd name="T6" fmla="*/ 4 w 29"/>
                  <a:gd name="T7" fmla="*/ 8 h 17"/>
                  <a:gd name="T8" fmla="*/ 3 w 29"/>
                  <a:gd name="T9" fmla="*/ 15 h 17"/>
                  <a:gd name="T10" fmla="*/ 9 w 29"/>
                  <a:gd name="T11" fmla="*/ 15 h 17"/>
                  <a:gd name="T12" fmla="*/ 16 w 29"/>
                  <a:gd name="T13" fmla="*/ 15 h 17"/>
                  <a:gd name="T14" fmla="*/ 25 w 29"/>
                  <a:gd name="T15" fmla="*/ 13 h 17"/>
                  <a:gd name="T16" fmla="*/ 24 w 29"/>
                  <a:gd name="T17" fmla="*/ 6 h 17"/>
                  <a:gd name="T18" fmla="*/ 17 w 29"/>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7">
                    <a:moveTo>
                      <a:pt x="17" y="1"/>
                    </a:moveTo>
                    <a:cubicBezTo>
                      <a:pt x="15" y="1"/>
                      <a:pt x="12" y="1"/>
                      <a:pt x="10" y="1"/>
                    </a:cubicBezTo>
                    <a:cubicBezTo>
                      <a:pt x="5" y="1"/>
                      <a:pt x="2" y="0"/>
                      <a:pt x="2" y="2"/>
                    </a:cubicBezTo>
                    <a:cubicBezTo>
                      <a:pt x="2" y="5"/>
                      <a:pt x="6" y="5"/>
                      <a:pt x="4" y="8"/>
                    </a:cubicBezTo>
                    <a:cubicBezTo>
                      <a:pt x="3" y="11"/>
                      <a:pt x="0" y="14"/>
                      <a:pt x="3" y="15"/>
                    </a:cubicBezTo>
                    <a:cubicBezTo>
                      <a:pt x="4" y="16"/>
                      <a:pt x="6" y="15"/>
                      <a:pt x="9" y="15"/>
                    </a:cubicBezTo>
                    <a:cubicBezTo>
                      <a:pt x="11" y="15"/>
                      <a:pt x="13" y="15"/>
                      <a:pt x="16" y="15"/>
                    </a:cubicBezTo>
                    <a:cubicBezTo>
                      <a:pt x="22" y="15"/>
                      <a:pt x="27" y="17"/>
                      <a:pt x="25" y="13"/>
                    </a:cubicBezTo>
                    <a:cubicBezTo>
                      <a:pt x="24" y="9"/>
                      <a:pt x="21" y="8"/>
                      <a:pt x="24" y="6"/>
                    </a:cubicBezTo>
                    <a:cubicBezTo>
                      <a:pt x="29" y="1"/>
                      <a:pt x="25" y="1"/>
                      <a:pt x="17"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17" name="Freeform 6792">
                <a:extLst>
                  <a:ext uri="{FF2B5EF4-FFF2-40B4-BE49-F238E27FC236}">
                    <a16:creationId xmlns:a16="http://schemas.microsoft.com/office/drawing/2014/main" id="{E4E9FAF9-0616-41C7-A527-5CB666940CEF}"/>
                  </a:ext>
                </a:extLst>
              </p:cNvPr>
              <p:cNvSpPr>
                <a:spLocks noEditPoints="1"/>
              </p:cNvSpPr>
              <p:nvPr/>
            </p:nvSpPr>
            <p:spPr bwMode="auto">
              <a:xfrm>
                <a:off x="6453188" y="3248025"/>
                <a:ext cx="31750" cy="19050"/>
              </a:xfrm>
              <a:custGeom>
                <a:avLst/>
                <a:gdLst>
                  <a:gd name="T0" fmla="*/ 15 w 26"/>
                  <a:gd name="T1" fmla="*/ 16 h 16"/>
                  <a:gd name="T2" fmla="*/ 13 w 26"/>
                  <a:gd name="T3" fmla="*/ 16 h 16"/>
                  <a:gd name="T4" fmla="*/ 4 w 26"/>
                  <a:gd name="T5" fmla="*/ 16 h 16"/>
                  <a:gd name="T6" fmla="*/ 2 w 26"/>
                  <a:gd name="T7" fmla="*/ 16 h 16"/>
                  <a:gd name="T8" fmla="*/ 0 w 26"/>
                  <a:gd name="T9" fmla="*/ 14 h 16"/>
                  <a:gd name="T10" fmla="*/ 3 w 26"/>
                  <a:gd name="T11" fmla="*/ 8 h 16"/>
                  <a:gd name="T12" fmla="*/ 3 w 26"/>
                  <a:gd name="T13" fmla="*/ 7 h 16"/>
                  <a:gd name="T14" fmla="*/ 0 w 26"/>
                  <a:gd name="T15" fmla="*/ 2 h 16"/>
                  <a:gd name="T16" fmla="*/ 0 w 26"/>
                  <a:gd name="T17" fmla="*/ 2 h 16"/>
                  <a:gd name="T18" fmla="*/ 5 w 26"/>
                  <a:gd name="T19" fmla="*/ 0 h 16"/>
                  <a:gd name="T20" fmla="*/ 14 w 26"/>
                  <a:gd name="T21" fmla="*/ 0 h 16"/>
                  <a:gd name="T22" fmla="*/ 16 w 26"/>
                  <a:gd name="T23" fmla="*/ 0 h 16"/>
                  <a:gd name="T24" fmla="*/ 19 w 26"/>
                  <a:gd name="T25" fmla="*/ 0 h 16"/>
                  <a:gd name="T26" fmla="*/ 26 w 26"/>
                  <a:gd name="T27" fmla="*/ 2 h 16"/>
                  <a:gd name="T28" fmla="*/ 23 w 26"/>
                  <a:gd name="T29" fmla="*/ 6 h 16"/>
                  <a:gd name="T30" fmla="*/ 22 w 26"/>
                  <a:gd name="T31" fmla="*/ 8 h 16"/>
                  <a:gd name="T32" fmla="*/ 25 w 26"/>
                  <a:gd name="T33" fmla="*/ 13 h 16"/>
                  <a:gd name="T34" fmla="*/ 25 w 26"/>
                  <a:gd name="T35" fmla="*/ 14 h 16"/>
                  <a:gd name="T36" fmla="*/ 24 w 26"/>
                  <a:gd name="T37" fmla="*/ 16 h 16"/>
                  <a:gd name="T38" fmla="*/ 22 w 26"/>
                  <a:gd name="T39" fmla="*/ 16 h 16"/>
                  <a:gd name="T40" fmla="*/ 15 w 26"/>
                  <a:gd name="T41" fmla="*/ 16 h 16"/>
                  <a:gd name="T42" fmla="*/ 15 w 26"/>
                  <a:gd name="T43" fmla="*/ 14 h 16"/>
                  <a:gd name="T44" fmla="*/ 22 w 26"/>
                  <a:gd name="T45" fmla="*/ 15 h 16"/>
                  <a:gd name="T46" fmla="*/ 24 w 26"/>
                  <a:gd name="T47" fmla="*/ 14 h 16"/>
                  <a:gd name="T48" fmla="*/ 24 w 26"/>
                  <a:gd name="T49" fmla="*/ 13 h 16"/>
                  <a:gd name="T50" fmla="*/ 21 w 26"/>
                  <a:gd name="T51" fmla="*/ 8 h 16"/>
                  <a:gd name="T52" fmla="*/ 22 w 26"/>
                  <a:gd name="T53" fmla="*/ 5 h 16"/>
                  <a:gd name="T54" fmla="*/ 25 w 26"/>
                  <a:gd name="T55" fmla="*/ 2 h 16"/>
                  <a:gd name="T56" fmla="*/ 24 w 26"/>
                  <a:gd name="T57" fmla="*/ 2 h 16"/>
                  <a:gd name="T58" fmla="*/ 19 w 26"/>
                  <a:gd name="T59" fmla="*/ 1 h 16"/>
                  <a:gd name="T60" fmla="*/ 16 w 26"/>
                  <a:gd name="T61" fmla="*/ 1 h 16"/>
                  <a:gd name="T62" fmla="*/ 14 w 26"/>
                  <a:gd name="T63" fmla="*/ 1 h 16"/>
                  <a:gd name="T64" fmla="*/ 5 w 26"/>
                  <a:gd name="T65" fmla="*/ 1 h 16"/>
                  <a:gd name="T66" fmla="*/ 2 w 26"/>
                  <a:gd name="T67" fmla="*/ 1 h 16"/>
                  <a:gd name="T68" fmla="*/ 1 w 26"/>
                  <a:gd name="T69" fmla="*/ 2 h 16"/>
                  <a:gd name="T70" fmla="*/ 1 w 26"/>
                  <a:gd name="T71" fmla="*/ 2 h 16"/>
                  <a:gd name="T72" fmla="*/ 4 w 26"/>
                  <a:gd name="T73" fmla="*/ 7 h 16"/>
                  <a:gd name="T74" fmla="*/ 4 w 26"/>
                  <a:gd name="T75" fmla="*/ 8 h 16"/>
                  <a:gd name="T76" fmla="*/ 2 w 26"/>
                  <a:gd name="T77" fmla="*/ 14 h 16"/>
                  <a:gd name="T78" fmla="*/ 2 w 26"/>
                  <a:gd name="T79" fmla="*/ 15 h 16"/>
                  <a:gd name="T80" fmla="*/ 4 w 26"/>
                  <a:gd name="T81" fmla="*/ 15 h 16"/>
                  <a:gd name="T82" fmla="*/ 13 w 26"/>
                  <a:gd name="T83" fmla="*/ 14 h 16"/>
                  <a:gd name="T84" fmla="*/ 15 w 26"/>
                  <a:gd name="T8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6">
                    <a:moveTo>
                      <a:pt x="15" y="16"/>
                    </a:moveTo>
                    <a:cubicBezTo>
                      <a:pt x="14" y="16"/>
                      <a:pt x="13" y="16"/>
                      <a:pt x="13" y="16"/>
                    </a:cubicBezTo>
                    <a:cubicBezTo>
                      <a:pt x="9" y="16"/>
                      <a:pt x="6" y="16"/>
                      <a:pt x="4" y="16"/>
                    </a:cubicBezTo>
                    <a:cubicBezTo>
                      <a:pt x="3" y="16"/>
                      <a:pt x="2" y="16"/>
                      <a:pt x="2" y="16"/>
                    </a:cubicBezTo>
                    <a:cubicBezTo>
                      <a:pt x="1" y="16"/>
                      <a:pt x="0" y="15"/>
                      <a:pt x="0" y="14"/>
                    </a:cubicBezTo>
                    <a:cubicBezTo>
                      <a:pt x="0" y="12"/>
                      <a:pt x="2" y="10"/>
                      <a:pt x="3" y="8"/>
                    </a:cubicBezTo>
                    <a:cubicBezTo>
                      <a:pt x="3" y="8"/>
                      <a:pt x="3" y="7"/>
                      <a:pt x="3" y="7"/>
                    </a:cubicBezTo>
                    <a:cubicBezTo>
                      <a:pt x="3" y="6"/>
                      <a:pt x="0" y="5"/>
                      <a:pt x="0" y="2"/>
                    </a:cubicBezTo>
                    <a:cubicBezTo>
                      <a:pt x="0" y="2"/>
                      <a:pt x="0" y="2"/>
                      <a:pt x="0" y="2"/>
                    </a:cubicBezTo>
                    <a:cubicBezTo>
                      <a:pt x="0" y="0"/>
                      <a:pt x="3" y="0"/>
                      <a:pt x="5" y="0"/>
                    </a:cubicBezTo>
                    <a:cubicBezTo>
                      <a:pt x="8" y="0"/>
                      <a:pt x="11" y="0"/>
                      <a:pt x="14" y="0"/>
                    </a:cubicBezTo>
                    <a:cubicBezTo>
                      <a:pt x="15" y="0"/>
                      <a:pt x="15" y="0"/>
                      <a:pt x="16" y="0"/>
                    </a:cubicBezTo>
                    <a:cubicBezTo>
                      <a:pt x="17" y="0"/>
                      <a:pt x="18" y="0"/>
                      <a:pt x="19" y="0"/>
                    </a:cubicBezTo>
                    <a:cubicBezTo>
                      <a:pt x="23" y="0"/>
                      <a:pt x="26" y="0"/>
                      <a:pt x="26" y="2"/>
                    </a:cubicBezTo>
                    <a:cubicBezTo>
                      <a:pt x="26" y="4"/>
                      <a:pt x="25" y="5"/>
                      <a:pt x="23" y="6"/>
                    </a:cubicBezTo>
                    <a:cubicBezTo>
                      <a:pt x="23" y="7"/>
                      <a:pt x="22" y="7"/>
                      <a:pt x="22" y="8"/>
                    </a:cubicBezTo>
                    <a:cubicBezTo>
                      <a:pt x="22" y="9"/>
                      <a:pt x="24" y="10"/>
                      <a:pt x="25" y="13"/>
                    </a:cubicBezTo>
                    <a:cubicBezTo>
                      <a:pt x="25" y="14"/>
                      <a:pt x="25" y="14"/>
                      <a:pt x="25" y="14"/>
                    </a:cubicBezTo>
                    <a:cubicBezTo>
                      <a:pt x="25" y="15"/>
                      <a:pt x="25" y="16"/>
                      <a:pt x="24" y="16"/>
                    </a:cubicBezTo>
                    <a:cubicBezTo>
                      <a:pt x="24" y="16"/>
                      <a:pt x="23" y="16"/>
                      <a:pt x="22" y="16"/>
                    </a:cubicBezTo>
                    <a:cubicBezTo>
                      <a:pt x="20" y="16"/>
                      <a:pt x="18" y="16"/>
                      <a:pt x="15" y="16"/>
                    </a:cubicBezTo>
                    <a:close/>
                    <a:moveTo>
                      <a:pt x="15" y="14"/>
                    </a:moveTo>
                    <a:cubicBezTo>
                      <a:pt x="18" y="15"/>
                      <a:pt x="21" y="15"/>
                      <a:pt x="22" y="15"/>
                    </a:cubicBezTo>
                    <a:cubicBezTo>
                      <a:pt x="24" y="15"/>
                      <a:pt x="24" y="15"/>
                      <a:pt x="24" y="14"/>
                    </a:cubicBezTo>
                    <a:cubicBezTo>
                      <a:pt x="24" y="14"/>
                      <a:pt x="24" y="14"/>
                      <a:pt x="24" y="13"/>
                    </a:cubicBezTo>
                    <a:cubicBezTo>
                      <a:pt x="23" y="11"/>
                      <a:pt x="21" y="10"/>
                      <a:pt x="21" y="8"/>
                    </a:cubicBezTo>
                    <a:cubicBezTo>
                      <a:pt x="21" y="7"/>
                      <a:pt x="21" y="6"/>
                      <a:pt x="22" y="5"/>
                    </a:cubicBezTo>
                    <a:cubicBezTo>
                      <a:pt x="24" y="4"/>
                      <a:pt x="25" y="3"/>
                      <a:pt x="25" y="2"/>
                    </a:cubicBezTo>
                    <a:cubicBezTo>
                      <a:pt x="25" y="2"/>
                      <a:pt x="24" y="2"/>
                      <a:pt x="24" y="2"/>
                    </a:cubicBezTo>
                    <a:cubicBezTo>
                      <a:pt x="23" y="1"/>
                      <a:pt x="21" y="1"/>
                      <a:pt x="19" y="1"/>
                    </a:cubicBezTo>
                    <a:cubicBezTo>
                      <a:pt x="18" y="1"/>
                      <a:pt x="17" y="1"/>
                      <a:pt x="16" y="1"/>
                    </a:cubicBezTo>
                    <a:cubicBezTo>
                      <a:pt x="15" y="1"/>
                      <a:pt x="15" y="1"/>
                      <a:pt x="14" y="1"/>
                    </a:cubicBezTo>
                    <a:cubicBezTo>
                      <a:pt x="11" y="1"/>
                      <a:pt x="7" y="1"/>
                      <a:pt x="5" y="1"/>
                    </a:cubicBezTo>
                    <a:cubicBezTo>
                      <a:pt x="4" y="1"/>
                      <a:pt x="3" y="1"/>
                      <a:pt x="2" y="1"/>
                    </a:cubicBezTo>
                    <a:cubicBezTo>
                      <a:pt x="1" y="2"/>
                      <a:pt x="1" y="2"/>
                      <a:pt x="1" y="2"/>
                    </a:cubicBezTo>
                    <a:cubicBezTo>
                      <a:pt x="1" y="2"/>
                      <a:pt x="1" y="2"/>
                      <a:pt x="1" y="2"/>
                    </a:cubicBezTo>
                    <a:cubicBezTo>
                      <a:pt x="1" y="4"/>
                      <a:pt x="4" y="4"/>
                      <a:pt x="4" y="7"/>
                    </a:cubicBezTo>
                    <a:cubicBezTo>
                      <a:pt x="4" y="7"/>
                      <a:pt x="4" y="8"/>
                      <a:pt x="4" y="8"/>
                    </a:cubicBezTo>
                    <a:cubicBezTo>
                      <a:pt x="3" y="11"/>
                      <a:pt x="1" y="13"/>
                      <a:pt x="2" y="14"/>
                    </a:cubicBezTo>
                    <a:cubicBezTo>
                      <a:pt x="2" y="14"/>
                      <a:pt x="2" y="15"/>
                      <a:pt x="2" y="15"/>
                    </a:cubicBezTo>
                    <a:cubicBezTo>
                      <a:pt x="3" y="15"/>
                      <a:pt x="3" y="15"/>
                      <a:pt x="4" y="15"/>
                    </a:cubicBezTo>
                    <a:cubicBezTo>
                      <a:pt x="6" y="15"/>
                      <a:pt x="9" y="14"/>
                      <a:pt x="13" y="14"/>
                    </a:cubicBezTo>
                    <a:cubicBezTo>
                      <a:pt x="13" y="14"/>
                      <a:pt x="14" y="14"/>
                      <a:pt x="15" y="1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18" name="Freeform 6793">
                <a:extLst>
                  <a:ext uri="{FF2B5EF4-FFF2-40B4-BE49-F238E27FC236}">
                    <a16:creationId xmlns:a16="http://schemas.microsoft.com/office/drawing/2014/main" id="{1EEBFA7F-6604-4C22-8FB7-01C1DDDB7874}"/>
                  </a:ext>
                </a:extLst>
              </p:cNvPr>
              <p:cNvSpPr>
                <a:spLocks noEditPoints="1"/>
              </p:cNvSpPr>
              <p:nvPr/>
            </p:nvSpPr>
            <p:spPr bwMode="auto">
              <a:xfrm>
                <a:off x="6454776" y="3249613"/>
                <a:ext cx="28575" cy="17463"/>
              </a:xfrm>
              <a:custGeom>
                <a:avLst/>
                <a:gdLst>
                  <a:gd name="T0" fmla="*/ 5 w 24"/>
                  <a:gd name="T1" fmla="*/ 12 h 14"/>
                  <a:gd name="T2" fmla="*/ 3 w 24"/>
                  <a:gd name="T3" fmla="*/ 10 h 14"/>
                  <a:gd name="T4" fmla="*/ 7 w 24"/>
                  <a:gd name="T5" fmla="*/ 6 h 14"/>
                  <a:gd name="T6" fmla="*/ 3 w 24"/>
                  <a:gd name="T7" fmla="*/ 2 h 14"/>
                  <a:gd name="T8" fmla="*/ 5 w 24"/>
                  <a:gd name="T9" fmla="*/ 1 h 14"/>
                  <a:gd name="T10" fmla="*/ 8 w 24"/>
                  <a:gd name="T11" fmla="*/ 1 h 14"/>
                  <a:gd name="T12" fmla="*/ 12 w 24"/>
                  <a:gd name="T13" fmla="*/ 1 h 14"/>
                  <a:gd name="T14" fmla="*/ 15 w 24"/>
                  <a:gd name="T15" fmla="*/ 1 h 14"/>
                  <a:gd name="T16" fmla="*/ 16 w 24"/>
                  <a:gd name="T17" fmla="*/ 1 h 14"/>
                  <a:gd name="T18" fmla="*/ 19 w 24"/>
                  <a:gd name="T19" fmla="*/ 4 h 14"/>
                  <a:gd name="T20" fmla="*/ 17 w 24"/>
                  <a:gd name="T21" fmla="*/ 7 h 14"/>
                  <a:gd name="T22" fmla="*/ 21 w 24"/>
                  <a:gd name="T23" fmla="*/ 10 h 14"/>
                  <a:gd name="T24" fmla="*/ 20 w 24"/>
                  <a:gd name="T25" fmla="*/ 12 h 14"/>
                  <a:gd name="T26" fmla="*/ 19 w 24"/>
                  <a:gd name="T27" fmla="*/ 12 h 14"/>
                  <a:gd name="T28" fmla="*/ 13 w 24"/>
                  <a:gd name="T29" fmla="*/ 12 h 14"/>
                  <a:gd name="T30" fmla="*/ 9 w 24"/>
                  <a:gd name="T31" fmla="*/ 12 h 14"/>
                  <a:gd name="T32" fmla="*/ 5 w 24"/>
                  <a:gd name="T33" fmla="*/ 12 h 14"/>
                  <a:gd name="T34" fmla="*/ 4 w 24"/>
                  <a:gd name="T35" fmla="*/ 0 h 14"/>
                  <a:gd name="T36" fmla="*/ 1 w 24"/>
                  <a:gd name="T37" fmla="*/ 0 h 14"/>
                  <a:gd name="T38" fmla="*/ 0 w 24"/>
                  <a:gd name="T39" fmla="*/ 1 h 14"/>
                  <a:gd name="T40" fmla="*/ 0 w 24"/>
                  <a:gd name="T41" fmla="*/ 1 h 14"/>
                  <a:gd name="T42" fmla="*/ 3 w 24"/>
                  <a:gd name="T43" fmla="*/ 6 h 14"/>
                  <a:gd name="T44" fmla="*/ 3 w 24"/>
                  <a:gd name="T45" fmla="*/ 7 h 14"/>
                  <a:gd name="T46" fmla="*/ 1 w 24"/>
                  <a:gd name="T47" fmla="*/ 13 h 14"/>
                  <a:gd name="T48" fmla="*/ 1 w 24"/>
                  <a:gd name="T49" fmla="*/ 14 h 14"/>
                  <a:gd name="T50" fmla="*/ 1 w 24"/>
                  <a:gd name="T51" fmla="*/ 14 h 14"/>
                  <a:gd name="T52" fmla="*/ 2 w 24"/>
                  <a:gd name="T53" fmla="*/ 13 h 14"/>
                  <a:gd name="T54" fmla="*/ 10 w 24"/>
                  <a:gd name="T55" fmla="*/ 13 h 14"/>
                  <a:gd name="T56" fmla="*/ 21 w 24"/>
                  <a:gd name="T57" fmla="*/ 13 h 14"/>
                  <a:gd name="T58" fmla="*/ 22 w 24"/>
                  <a:gd name="T59" fmla="*/ 14 h 14"/>
                  <a:gd name="T60" fmla="*/ 23 w 24"/>
                  <a:gd name="T61" fmla="*/ 13 h 14"/>
                  <a:gd name="T62" fmla="*/ 23 w 24"/>
                  <a:gd name="T63" fmla="*/ 12 h 14"/>
                  <a:gd name="T64" fmla="*/ 20 w 24"/>
                  <a:gd name="T65" fmla="*/ 7 h 14"/>
                  <a:gd name="T66" fmla="*/ 21 w 24"/>
                  <a:gd name="T67" fmla="*/ 4 h 14"/>
                  <a:gd name="T68" fmla="*/ 24 w 24"/>
                  <a:gd name="T69" fmla="*/ 1 h 14"/>
                  <a:gd name="T70" fmla="*/ 23 w 24"/>
                  <a:gd name="T71" fmla="*/ 1 h 14"/>
                  <a:gd name="T72" fmla="*/ 20 w 24"/>
                  <a:gd name="T73" fmla="*/ 0 h 14"/>
                  <a:gd name="T74" fmla="*/ 17 w 24"/>
                  <a:gd name="T75" fmla="*/ 1 h 14"/>
                  <a:gd name="T76" fmla="*/ 14 w 24"/>
                  <a:gd name="T77" fmla="*/ 0 h 14"/>
                  <a:gd name="T78" fmla="*/ 13 w 24"/>
                  <a:gd name="T79" fmla="*/ 0 h 14"/>
                  <a:gd name="T80" fmla="*/ 4 w 24"/>
                  <a:gd name="T8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14">
                    <a:moveTo>
                      <a:pt x="5" y="12"/>
                    </a:moveTo>
                    <a:cubicBezTo>
                      <a:pt x="3" y="12"/>
                      <a:pt x="3" y="12"/>
                      <a:pt x="3" y="10"/>
                    </a:cubicBezTo>
                    <a:cubicBezTo>
                      <a:pt x="3" y="7"/>
                      <a:pt x="10" y="6"/>
                      <a:pt x="7" y="6"/>
                    </a:cubicBezTo>
                    <a:cubicBezTo>
                      <a:pt x="4" y="5"/>
                      <a:pt x="3" y="4"/>
                      <a:pt x="3" y="2"/>
                    </a:cubicBezTo>
                    <a:cubicBezTo>
                      <a:pt x="2" y="1"/>
                      <a:pt x="3" y="1"/>
                      <a:pt x="5" y="1"/>
                    </a:cubicBezTo>
                    <a:cubicBezTo>
                      <a:pt x="7" y="1"/>
                      <a:pt x="8" y="1"/>
                      <a:pt x="8" y="1"/>
                    </a:cubicBezTo>
                    <a:cubicBezTo>
                      <a:pt x="8" y="1"/>
                      <a:pt x="10" y="1"/>
                      <a:pt x="12" y="1"/>
                    </a:cubicBezTo>
                    <a:cubicBezTo>
                      <a:pt x="13" y="1"/>
                      <a:pt x="14" y="1"/>
                      <a:pt x="15" y="1"/>
                    </a:cubicBezTo>
                    <a:cubicBezTo>
                      <a:pt x="16" y="1"/>
                      <a:pt x="16" y="1"/>
                      <a:pt x="16" y="1"/>
                    </a:cubicBezTo>
                    <a:cubicBezTo>
                      <a:pt x="19" y="1"/>
                      <a:pt x="21" y="3"/>
                      <a:pt x="19" y="4"/>
                    </a:cubicBezTo>
                    <a:cubicBezTo>
                      <a:pt x="17" y="5"/>
                      <a:pt x="15" y="6"/>
                      <a:pt x="17" y="7"/>
                    </a:cubicBezTo>
                    <a:cubicBezTo>
                      <a:pt x="19" y="8"/>
                      <a:pt x="19" y="8"/>
                      <a:pt x="21" y="10"/>
                    </a:cubicBezTo>
                    <a:cubicBezTo>
                      <a:pt x="22" y="12"/>
                      <a:pt x="22" y="12"/>
                      <a:pt x="20" y="12"/>
                    </a:cubicBezTo>
                    <a:cubicBezTo>
                      <a:pt x="20" y="12"/>
                      <a:pt x="20" y="12"/>
                      <a:pt x="19" y="12"/>
                    </a:cubicBezTo>
                    <a:cubicBezTo>
                      <a:pt x="17" y="12"/>
                      <a:pt x="15" y="12"/>
                      <a:pt x="13" y="12"/>
                    </a:cubicBezTo>
                    <a:cubicBezTo>
                      <a:pt x="12" y="12"/>
                      <a:pt x="10" y="12"/>
                      <a:pt x="9" y="12"/>
                    </a:cubicBezTo>
                    <a:cubicBezTo>
                      <a:pt x="7" y="12"/>
                      <a:pt x="6" y="12"/>
                      <a:pt x="5" y="12"/>
                    </a:cubicBezTo>
                    <a:close/>
                    <a:moveTo>
                      <a:pt x="4" y="0"/>
                    </a:moveTo>
                    <a:cubicBezTo>
                      <a:pt x="3" y="0"/>
                      <a:pt x="2" y="0"/>
                      <a:pt x="1" y="0"/>
                    </a:cubicBezTo>
                    <a:cubicBezTo>
                      <a:pt x="0" y="1"/>
                      <a:pt x="0" y="1"/>
                      <a:pt x="0" y="1"/>
                    </a:cubicBezTo>
                    <a:cubicBezTo>
                      <a:pt x="0" y="1"/>
                      <a:pt x="0" y="1"/>
                      <a:pt x="0" y="1"/>
                    </a:cubicBezTo>
                    <a:cubicBezTo>
                      <a:pt x="0" y="3"/>
                      <a:pt x="3" y="3"/>
                      <a:pt x="3" y="6"/>
                    </a:cubicBezTo>
                    <a:cubicBezTo>
                      <a:pt x="3" y="6"/>
                      <a:pt x="3" y="7"/>
                      <a:pt x="3" y="7"/>
                    </a:cubicBezTo>
                    <a:cubicBezTo>
                      <a:pt x="2" y="10"/>
                      <a:pt x="0" y="12"/>
                      <a:pt x="1" y="13"/>
                    </a:cubicBezTo>
                    <a:cubicBezTo>
                      <a:pt x="1" y="13"/>
                      <a:pt x="1" y="14"/>
                      <a:pt x="1" y="14"/>
                    </a:cubicBezTo>
                    <a:cubicBezTo>
                      <a:pt x="1" y="14"/>
                      <a:pt x="1" y="14"/>
                      <a:pt x="1" y="14"/>
                    </a:cubicBezTo>
                    <a:cubicBezTo>
                      <a:pt x="2" y="13"/>
                      <a:pt x="2" y="13"/>
                      <a:pt x="2" y="13"/>
                    </a:cubicBezTo>
                    <a:cubicBezTo>
                      <a:pt x="3" y="13"/>
                      <a:pt x="6" y="13"/>
                      <a:pt x="10" y="13"/>
                    </a:cubicBezTo>
                    <a:cubicBezTo>
                      <a:pt x="14" y="13"/>
                      <a:pt x="20" y="13"/>
                      <a:pt x="21" y="13"/>
                    </a:cubicBezTo>
                    <a:cubicBezTo>
                      <a:pt x="22" y="13"/>
                      <a:pt x="22" y="14"/>
                      <a:pt x="22" y="14"/>
                    </a:cubicBezTo>
                    <a:cubicBezTo>
                      <a:pt x="23" y="14"/>
                      <a:pt x="23" y="14"/>
                      <a:pt x="23" y="13"/>
                    </a:cubicBezTo>
                    <a:cubicBezTo>
                      <a:pt x="23" y="13"/>
                      <a:pt x="23" y="13"/>
                      <a:pt x="23" y="12"/>
                    </a:cubicBezTo>
                    <a:cubicBezTo>
                      <a:pt x="22" y="10"/>
                      <a:pt x="20" y="9"/>
                      <a:pt x="20" y="7"/>
                    </a:cubicBezTo>
                    <a:cubicBezTo>
                      <a:pt x="20" y="6"/>
                      <a:pt x="20" y="5"/>
                      <a:pt x="21" y="4"/>
                    </a:cubicBezTo>
                    <a:cubicBezTo>
                      <a:pt x="23" y="3"/>
                      <a:pt x="24" y="2"/>
                      <a:pt x="24" y="1"/>
                    </a:cubicBezTo>
                    <a:cubicBezTo>
                      <a:pt x="24" y="1"/>
                      <a:pt x="23" y="1"/>
                      <a:pt x="23" y="1"/>
                    </a:cubicBezTo>
                    <a:cubicBezTo>
                      <a:pt x="22" y="1"/>
                      <a:pt x="21" y="0"/>
                      <a:pt x="20" y="0"/>
                    </a:cubicBezTo>
                    <a:cubicBezTo>
                      <a:pt x="20" y="0"/>
                      <a:pt x="18" y="1"/>
                      <a:pt x="17" y="1"/>
                    </a:cubicBezTo>
                    <a:cubicBezTo>
                      <a:pt x="16" y="1"/>
                      <a:pt x="15" y="1"/>
                      <a:pt x="14" y="0"/>
                    </a:cubicBezTo>
                    <a:cubicBezTo>
                      <a:pt x="14" y="0"/>
                      <a:pt x="13" y="0"/>
                      <a:pt x="13" y="0"/>
                    </a:cubicBezTo>
                    <a:cubicBezTo>
                      <a:pt x="10" y="0"/>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19" name="Freeform 6794">
                <a:extLst>
                  <a:ext uri="{FF2B5EF4-FFF2-40B4-BE49-F238E27FC236}">
                    <a16:creationId xmlns:a16="http://schemas.microsoft.com/office/drawing/2014/main" id="{390D6D4A-4F5C-4A06-8DBB-517341271F41}"/>
                  </a:ext>
                </a:extLst>
              </p:cNvPr>
              <p:cNvSpPr>
                <a:spLocks noEditPoints="1"/>
              </p:cNvSpPr>
              <p:nvPr/>
            </p:nvSpPr>
            <p:spPr bwMode="auto">
              <a:xfrm>
                <a:off x="6453188" y="3249613"/>
                <a:ext cx="31750" cy="17463"/>
              </a:xfrm>
              <a:custGeom>
                <a:avLst/>
                <a:gdLst>
                  <a:gd name="T0" fmla="*/ 24 w 27"/>
                  <a:gd name="T1" fmla="*/ 0 h 15"/>
                  <a:gd name="T2" fmla="*/ 23 w 27"/>
                  <a:gd name="T3" fmla="*/ 0 h 15"/>
                  <a:gd name="T4" fmla="*/ 22 w 27"/>
                  <a:gd name="T5" fmla="*/ 0 h 15"/>
                  <a:gd name="T6" fmla="*/ 25 w 27"/>
                  <a:gd name="T7" fmla="*/ 1 h 15"/>
                  <a:gd name="T8" fmla="*/ 26 w 27"/>
                  <a:gd name="T9" fmla="*/ 1 h 15"/>
                  <a:gd name="T10" fmla="*/ 23 w 27"/>
                  <a:gd name="T11" fmla="*/ 4 h 15"/>
                  <a:gd name="T12" fmla="*/ 22 w 27"/>
                  <a:gd name="T13" fmla="*/ 7 h 15"/>
                  <a:gd name="T14" fmla="*/ 25 w 27"/>
                  <a:gd name="T15" fmla="*/ 12 h 15"/>
                  <a:gd name="T16" fmla="*/ 25 w 27"/>
                  <a:gd name="T17" fmla="*/ 13 h 15"/>
                  <a:gd name="T18" fmla="*/ 24 w 27"/>
                  <a:gd name="T19" fmla="*/ 14 h 15"/>
                  <a:gd name="T20" fmla="*/ 25 w 27"/>
                  <a:gd name="T21" fmla="*/ 15 h 15"/>
                  <a:gd name="T22" fmla="*/ 25 w 27"/>
                  <a:gd name="T23" fmla="*/ 12 h 15"/>
                  <a:gd name="T24" fmla="*/ 24 w 27"/>
                  <a:gd name="T25" fmla="*/ 5 h 15"/>
                  <a:gd name="T26" fmla="*/ 24 w 27"/>
                  <a:gd name="T27" fmla="*/ 0 h 15"/>
                  <a:gd name="T28" fmla="*/ 3 w 27"/>
                  <a:gd name="T29" fmla="*/ 0 h 15"/>
                  <a:gd name="T30" fmla="*/ 2 w 27"/>
                  <a:gd name="T31" fmla="*/ 1 h 15"/>
                  <a:gd name="T32" fmla="*/ 4 w 27"/>
                  <a:gd name="T33" fmla="*/ 7 h 15"/>
                  <a:gd name="T34" fmla="*/ 3 w 27"/>
                  <a:gd name="T35" fmla="*/ 14 h 15"/>
                  <a:gd name="T36" fmla="*/ 3 w 27"/>
                  <a:gd name="T37" fmla="*/ 14 h 15"/>
                  <a:gd name="T38" fmla="*/ 3 w 27"/>
                  <a:gd name="T39" fmla="*/ 14 h 15"/>
                  <a:gd name="T40" fmla="*/ 3 w 27"/>
                  <a:gd name="T41" fmla="*/ 13 h 15"/>
                  <a:gd name="T42" fmla="*/ 5 w 27"/>
                  <a:gd name="T43" fmla="*/ 7 h 15"/>
                  <a:gd name="T44" fmla="*/ 5 w 27"/>
                  <a:gd name="T45" fmla="*/ 6 h 15"/>
                  <a:gd name="T46" fmla="*/ 2 w 27"/>
                  <a:gd name="T47" fmla="*/ 1 h 15"/>
                  <a:gd name="T48" fmla="*/ 2 w 27"/>
                  <a:gd name="T49" fmla="*/ 1 h 15"/>
                  <a:gd name="T50" fmla="*/ 3 w 27"/>
                  <a:gd name="T51" fmla="*/ 0 h 15"/>
                  <a:gd name="T52" fmla="*/ 6 w 27"/>
                  <a:gd name="T53" fmla="*/ 0 h 15"/>
                  <a:gd name="T54" fmla="*/ 15 w 27"/>
                  <a:gd name="T55" fmla="*/ 0 h 15"/>
                  <a:gd name="T56" fmla="*/ 16 w 27"/>
                  <a:gd name="T57" fmla="*/ 0 h 15"/>
                  <a:gd name="T58" fmla="*/ 4 w 27"/>
                  <a:gd name="T59" fmla="*/ 0 h 15"/>
                  <a:gd name="T60" fmla="*/ 3 w 27"/>
                  <a:gd name="T6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 h="15">
                    <a:moveTo>
                      <a:pt x="24" y="0"/>
                    </a:moveTo>
                    <a:cubicBezTo>
                      <a:pt x="23" y="0"/>
                      <a:pt x="23" y="0"/>
                      <a:pt x="23" y="0"/>
                    </a:cubicBezTo>
                    <a:cubicBezTo>
                      <a:pt x="23" y="0"/>
                      <a:pt x="23" y="0"/>
                      <a:pt x="22" y="0"/>
                    </a:cubicBezTo>
                    <a:cubicBezTo>
                      <a:pt x="23" y="0"/>
                      <a:pt x="24" y="1"/>
                      <a:pt x="25" y="1"/>
                    </a:cubicBezTo>
                    <a:cubicBezTo>
                      <a:pt x="25" y="1"/>
                      <a:pt x="26" y="1"/>
                      <a:pt x="26" y="1"/>
                    </a:cubicBezTo>
                    <a:cubicBezTo>
                      <a:pt x="26" y="2"/>
                      <a:pt x="25" y="3"/>
                      <a:pt x="23" y="4"/>
                    </a:cubicBezTo>
                    <a:cubicBezTo>
                      <a:pt x="22" y="5"/>
                      <a:pt x="22" y="6"/>
                      <a:pt x="22" y="7"/>
                    </a:cubicBezTo>
                    <a:cubicBezTo>
                      <a:pt x="22" y="9"/>
                      <a:pt x="24" y="10"/>
                      <a:pt x="25" y="12"/>
                    </a:cubicBezTo>
                    <a:cubicBezTo>
                      <a:pt x="25" y="13"/>
                      <a:pt x="25" y="13"/>
                      <a:pt x="25" y="13"/>
                    </a:cubicBezTo>
                    <a:cubicBezTo>
                      <a:pt x="25" y="14"/>
                      <a:pt x="25" y="14"/>
                      <a:pt x="24" y="14"/>
                    </a:cubicBezTo>
                    <a:cubicBezTo>
                      <a:pt x="25" y="15"/>
                      <a:pt x="25" y="15"/>
                      <a:pt x="25" y="15"/>
                    </a:cubicBezTo>
                    <a:cubicBezTo>
                      <a:pt x="26" y="14"/>
                      <a:pt x="26" y="14"/>
                      <a:pt x="25" y="12"/>
                    </a:cubicBezTo>
                    <a:cubicBezTo>
                      <a:pt x="24" y="8"/>
                      <a:pt x="21" y="7"/>
                      <a:pt x="24" y="5"/>
                    </a:cubicBezTo>
                    <a:cubicBezTo>
                      <a:pt x="27" y="2"/>
                      <a:pt x="27" y="0"/>
                      <a:pt x="24" y="0"/>
                    </a:cubicBezTo>
                    <a:close/>
                    <a:moveTo>
                      <a:pt x="3" y="0"/>
                    </a:moveTo>
                    <a:cubicBezTo>
                      <a:pt x="2" y="0"/>
                      <a:pt x="2" y="0"/>
                      <a:pt x="2" y="1"/>
                    </a:cubicBezTo>
                    <a:cubicBezTo>
                      <a:pt x="2" y="4"/>
                      <a:pt x="6" y="4"/>
                      <a:pt x="4" y="7"/>
                    </a:cubicBezTo>
                    <a:cubicBezTo>
                      <a:pt x="3" y="10"/>
                      <a:pt x="0" y="13"/>
                      <a:pt x="3" y="14"/>
                    </a:cubicBezTo>
                    <a:cubicBezTo>
                      <a:pt x="3" y="14"/>
                      <a:pt x="3" y="14"/>
                      <a:pt x="3" y="14"/>
                    </a:cubicBezTo>
                    <a:cubicBezTo>
                      <a:pt x="3" y="14"/>
                      <a:pt x="3" y="14"/>
                      <a:pt x="3" y="14"/>
                    </a:cubicBezTo>
                    <a:cubicBezTo>
                      <a:pt x="3" y="14"/>
                      <a:pt x="3" y="13"/>
                      <a:pt x="3" y="13"/>
                    </a:cubicBezTo>
                    <a:cubicBezTo>
                      <a:pt x="2" y="12"/>
                      <a:pt x="4" y="10"/>
                      <a:pt x="5" y="7"/>
                    </a:cubicBezTo>
                    <a:cubicBezTo>
                      <a:pt x="5" y="7"/>
                      <a:pt x="5" y="6"/>
                      <a:pt x="5" y="6"/>
                    </a:cubicBezTo>
                    <a:cubicBezTo>
                      <a:pt x="5" y="3"/>
                      <a:pt x="2" y="3"/>
                      <a:pt x="2" y="1"/>
                    </a:cubicBezTo>
                    <a:cubicBezTo>
                      <a:pt x="2" y="1"/>
                      <a:pt x="2" y="1"/>
                      <a:pt x="2" y="1"/>
                    </a:cubicBezTo>
                    <a:cubicBezTo>
                      <a:pt x="2" y="1"/>
                      <a:pt x="2" y="1"/>
                      <a:pt x="3" y="0"/>
                    </a:cubicBezTo>
                    <a:cubicBezTo>
                      <a:pt x="4" y="0"/>
                      <a:pt x="5" y="0"/>
                      <a:pt x="6" y="0"/>
                    </a:cubicBezTo>
                    <a:cubicBezTo>
                      <a:pt x="8" y="0"/>
                      <a:pt x="12" y="0"/>
                      <a:pt x="15" y="0"/>
                    </a:cubicBezTo>
                    <a:cubicBezTo>
                      <a:pt x="15" y="0"/>
                      <a:pt x="16" y="0"/>
                      <a:pt x="16" y="0"/>
                    </a:cubicBezTo>
                    <a:cubicBezTo>
                      <a:pt x="11" y="0"/>
                      <a:pt x="5" y="0"/>
                      <a:pt x="4" y="0"/>
                    </a:cubicBezTo>
                    <a:lnTo>
                      <a:pt x="3"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20" name="Freeform 6795">
                <a:extLst>
                  <a:ext uri="{FF2B5EF4-FFF2-40B4-BE49-F238E27FC236}">
                    <a16:creationId xmlns:a16="http://schemas.microsoft.com/office/drawing/2014/main" id="{7000CC0C-DAFE-4BD1-8916-24BBAB4D623A}"/>
                  </a:ext>
                </a:extLst>
              </p:cNvPr>
              <p:cNvSpPr>
                <a:spLocks/>
              </p:cNvSpPr>
              <p:nvPr/>
            </p:nvSpPr>
            <p:spPr bwMode="auto">
              <a:xfrm>
                <a:off x="6459538" y="3252788"/>
                <a:ext cx="17463" cy="11113"/>
              </a:xfrm>
              <a:custGeom>
                <a:avLst/>
                <a:gdLst>
                  <a:gd name="T0" fmla="*/ 12 w 15"/>
                  <a:gd name="T1" fmla="*/ 7 h 10"/>
                  <a:gd name="T2" fmla="*/ 10 w 15"/>
                  <a:gd name="T3" fmla="*/ 5 h 10"/>
                  <a:gd name="T4" fmla="*/ 11 w 15"/>
                  <a:gd name="T5" fmla="*/ 3 h 10"/>
                  <a:gd name="T6" fmla="*/ 12 w 15"/>
                  <a:gd name="T7" fmla="*/ 2 h 10"/>
                  <a:gd name="T8" fmla="*/ 12 w 15"/>
                  <a:gd name="T9" fmla="*/ 2 h 10"/>
                  <a:gd name="T10" fmla="*/ 12 w 15"/>
                  <a:gd name="T11" fmla="*/ 1 h 10"/>
                  <a:gd name="T12" fmla="*/ 7 w 15"/>
                  <a:gd name="T13" fmla="*/ 1 h 10"/>
                  <a:gd name="T14" fmla="*/ 5 w 15"/>
                  <a:gd name="T15" fmla="*/ 1 h 10"/>
                  <a:gd name="T16" fmla="*/ 3 w 15"/>
                  <a:gd name="T17" fmla="*/ 1 h 10"/>
                  <a:gd name="T18" fmla="*/ 2 w 15"/>
                  <a:gd name="T19" fmla="*/ 1 h 10"/>
                  <a:gd name="T20" fmla="*/ 3 w 15"/>
                  <a:gd name="T21" fmla="*/ 2 h 10"/>
                  <a:gd name="T22" fmla="*/ 6 w 15"/>
                  <a:gd name="T23" fmla="*/ 5 h 10"/>
                  <a:gd name="T24" fmla="*/ 6 w 15"/>
                  <a:gd name="T25" fmla="*/ 6 h 10"/>
                  <a:gd name="T26" fmla="*/ 4 w 15"/>
                  <a:gd name="T27" fmla="*/ 6 h 10"/>
                  <a:gd name="T28" fmla="*/ 2 w 15"/>
                  <a:gd name="T29" fmla="*/ 7 h 10"/>
                  <a:gd name="T30" fmla="*/ 2 w 15"/>
                  <a:gd name="T31" fmla="*/ 9 h 10"/>
                  <a:gd name="T32" fmla="*/ 9 w 15"/>
                  <a:gd name="T33" fmla="*/ 9 h 10"/>
                  <a:gd name="T34" fmla="*/ 15 w 15"/>
                  <a:gd name="T35" fmla="*/ 9 h 10"/>
                  <a:gd name="T36" fmla="*/ 13 w 15"/>
                  <a:gd name="T37" fmla="*/ 7 h 10"/>
                  <a:gd name="T38" fmla="*/ 12 w 15"/>
                  <a:gd name="T3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0">
                    <a:moveTo>
                      <a:pt x="12" y="7"/>
                    </a:moveTo>
                    <a:cubicBezTo>
                      <a:pt x="11" y="6"/>
                      <a:pt x="11" y="6"/>
                      <a:pt x="10" y="5"/>
                    </a:cubicBezTo>
                    <a:cubicBezTo>
                      <a:pt x="9" y="4"/>
                      <a:pt x="10" y="3"/>
                      <a:pt x="11" y="3"/>
                    </a:cubicBezTo>
                    <a:cubicBezTo>
                      <a:pt x="12" y="2"/>
                      <a:pt x="12" y="2"/>
                      <a:pt x="12" y="2"/>
                    </a:cubicBezTo>
                    <a:cubicBezTo>
                      <a:pt x="12" y="2"/>
                      <a:pt x="12" y="2"/>
                      <a:pt x="12" y="2"/>
                    </a:cubicBezTo>
                    <a:cubicBezTo>
                      <a:pt x="13" y="1"/>
                      <a:pt x="12" y="1"/>
                      <a:pt x="12" y="1"/>
                    </a:cubicBezTo>
                    <a:cubicBezTo>
                      <a:pt x="10" y="0"/>
                      <a:pt x="9" y="0"/>
                      <a:pt x="7" y="1"/>
                    </a:cubicBezTo>
                    <a:cubicBezTo>
                      <a:pt x="6" y="1"/>
                      <a:pt x="6" y="1"/>
                      <a:pt x="5" y="1"/>
                    </a:cubicBezTo>
                    <a:cubicBezTo>
                      <a:pt x="4" y="1"/>
                      <a:pt x="3" y="1"/>
                      <a:pt x="3" y="1"/>
                    </a:cubicBezTo>
                    <a:cubicBezTo>
                      <a:pt x="2" y="1"/>
                      <a:pt x="2" y="1"/>
                      <a:pt x="2" y="1"/>
                    </a:cubicBezTo>
                    <a:cubicBezTo>
                      <a:pt x="2" y="2"/>
                      <a:pt x="3" y="2"/>
                      <a:pt x="3" y="2"/>
                    </a:cubicBezTo>
                    <a:cubicBezTo>
                      <a:pt x="5" y="2"/>
                      <a:pt x="6" y="3"/>
                      <a:pt x="6" y="5"/>
                    </a:cubicBezTo>
                    <a:cubicBezTo>
                      <a:pt x="6" y="5"/>
                      <a:pt x="6" y="6"/>
                      <a:pt x="6" y="6"/>
                    </a:cubicBezTo>
                    <a:cubicBezTo>
                      <a:pt x="5" y="7"/>
                      <a:pt x="4" y="6"/>
                      <a:pt x="4" y="6"/>
                    </a:cubicBezTo>
                    <a:cubicBezTo>
                      <a:pt x="3" y="6"/>
                      <a:pt x="2" y="6"/>
                      <a:pt x="2" y="7"/>
                    </a:cubicBezTo>
                    <a:cubicBezTo>
                      <a:pt x="0" y="8"/>
                      <a:pt x="2" y="9"/>
                      <a:pt x="2" y="9"/>
                    </a:cubicBezTo>
                    <a:cubicBezTo>
                      <a:pt x="4" y="9"/>
                      <a:pt x="6" y="9"/>
                      <a:pt x="9" y="9"/>
                    </a:cubicBezTo>
                    <a:cubicBezTo>
                      <a:pt x="12" y="9"/>
                      <a:pt x="15" y="10"/>
                      <a:pt x="15" y="9"/>
                    </a:cubicBezTo>
                    <a:cubicBezTo>
                      <a:pt x="15" y="8"/>
                      <a:pt x="14" y="7"/>
                      <a:pt x="13" y="7"/>
                    </a:cubicBezTo>
                    <a:lnTo>
                      <a:pt x="12" y="7"/>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21" name="Freeform 6796">
                <a:extLst>
                  <a:ext uri="{FF2B5EF4-FFF2-40B4-BE49-F238E27FC236}">
                    <a16:creationId xmlns:a16="http://schemas.microsoft.com/office/drawing/2014/main" id="{A84717C2-5490-417A-A703-013FD029DCD6}"/>
                  </a:ext>
                </a:extLst>
              </p:cNvPr>
              <p:cNvSpPr>
                <a:spLocks/>
              </p:cNvSpPr>
              <p:nvPr/>
            </p:nvSpPr>
            <p:spPr bwMode="auto">
              <a:xfrm>
                <a:off x="6454776" y="3244850"/>
                <a:ext cx="26988" cy="6350"/>
              </a:xfrm>
              <a:custGeom>
                <a:avLst/>
                <a:gdLst>
                  <a:gd name="T0" fmla="*/ 2 w 23"/>
                  <a:gd name="T1" fmla="*/ 4 h 5"/>
                  <a:gd name="T2" fmla="*/ 2 w 23"/>
                  <a:gd name="T3" fmla="*/ 1 h 5"/>
                  <a:gd name="T4" fmla="*/ 21 w 23"/>
                  <a:gd name="T5" fmla="*/ 1 h 5"/>
                  <a:gd name="T6" fmla="*/ 21 w 23"/>
                  <a:gd name="T7" fmla="*/ 4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1" y="4"/>
                      <a:pt x="0" y="2"/>
                      <a:pt x="2" y="1"/>
                    </a:cubicBezTo>
                    <a:cubicBezTo>
                      <a:pt x="4" y="0"/>
                      <a:pt x="20" y="1"/>
                      <a:pt x="21" y="1"/>
                    </a:cubicBezTo>
                    <a:cubicBezTo>
                      <a:pt x="23" y="2"/>
                      <a:pt x="23" y="4"/>
                      <a:pt x="21" y="4"/>
                    </a:cubicBezTo>
                    <a:cubicBezTo>
                      <a:pt x="20" y="5"/>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22" name="Freeform 6797">
                <a:extLst>
                  <a:ext uri="{FF2B5EF4-FFF2-40B4-BE49-F238E27FC236}">
                    <a16:creationId xmlns:a16="http://schemas.microsoft.com/office/drawing/2014/main" id="{704DC4C1-EBE0-4EA6-8D84-3975C5B5CA27}"/>
                  </a:ext>
                </a:extLst>
              </p:cNvPr>
              <p:cNvSpPr>
                <a:spLocks/>
              </p:cNvSpPr>
              <p:nvPr/>
            </p:nvSpPr>
            <p:spPr bwMode="auto">
              <a:xfrm>
                <a:off x="6456363" y="3244850"/>
                <a:ext cx="25400" cy="6350"/>
              </a:xfrm>
              <a:custGeom>
                <a:avLst/>
                <a:gdLst>
                  <a:gd name="T0" fmla="*/ 1 w 22"/>
                  <a:gd name="T1" fmla="*/ 4 h 5"/>
                  <a:gd name="T2" fmla="*/ 1 w 22"/>
                  <a:gd name="T3" fmla="*/ 4 h 5"/>
                  <a:gd name="T4" fmla="*/ 1 w 22"/>
                  <a:gd name="T5" fmla="*/ 3 h 5"/>
                  <a:gd name="T6" fmla="*/ 16 w 22"/>
                  <a:gd name="T7" fmla="*/ 4 h 5"/>
                  <a:gd name="T8" fmla="*/ 20 w 22"/>
                  <a:gd name="T9" fmla="*/ 4 h 5"/>
                  <a:gd name="T10" fmla="*/ 21 w 22"/>
                  <a:gd name="T11" fmla="*/ 3 h 5"/>
                  <a:gd name="T12" fmla="*/ 20 w 22"/>
                  <a:gd name="T13" fmla="*/ 1 h 5"/>
                  <a:gd name="T14" fmla="*/ 9 w 22"/>
                  <a:gd name="T15" fmla="*/ 1 h 5"/>
                  <a:gd name="T16" fmla="*/ 1 w 22"/>
                  <a:gd name="T17" fmla="*/ 1 h 5"/>
                  <a:gd name="T18" fmla="*/ 0 w 22"/>
                  <a:gd name="T19" fmla="*/ 3 h 5"/>
                  <a:gd name="T20" fmla="*/ 1 w 22"/>
                  <a:gd name="T21" fmla="*/ 3 h 5"/>
                  <a:gd name="T22" fmla="*/ 1 w 22"/>
                  <a:gd name="T23" fmla="*/ 4 h 5"/>
                  <a:gd name="T24" fmla="*/ 1 w 22"/>
                  <a:gd name="T25" fmla="*/ 4 h 5"/>
                  <a:gd name="T26" fmla="*/ 0 w 22"/>
                  <a:gd name="T27" fmla="*/ 3 h 5"/>
                  <a:gd name="T28" fmla="*/ 1 w 22"/>
                  <a:gd name="T29" fmla="*/ 1 h 5"/>
                  <a:gd name="T30" fmla="*/ 9 w 22"/>
                  <a:gd name="T31" fmla="*/ 0 h 5"/>
                  <a:gd name="T32" fmla="*/ 20 w 22"/>
                  <a:gd name="T33" fmla="*/ 1 h 5"/>
                  <a:gd name="T34" fmla="*/ 22 w 22"/>
                  <a:gd name="T35" fmla="*/ 3 h 5"/>
                  <a:gd name="T36" fmla="*/ 20 w 22"/>
                  <a:gd name="T37" fmla="*/ 4 h 5"/>
                  <a:gd name="T38" fmla="*/ 16 w 22"/>
                  <a:gd name="T39" fmla="*/ 5 h 5"/>
                  <a:gd name="T40" fmla="*/ 1 w 22"/>
                  <a:gd name="T4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5">
                    <a:moveTo>
                      <a:pt x="1" y="4"/>
                    </a:moveTo>
                    <a:cubicBezTo>
                      <a:pt x="1" y="4"/>
                      <a:pt x="1" y="4"/>
                      <a:pt x="1" y="4"/>
                    </a:cubicBezTo>
                    <a:cubicBezTo>
                      <a:pt x="1" y="3"/>
                      <a:pt x="1" y="3"/>
                      <a:pt x="1" y="3"/>
                    </a:cubicBezTo>
                    <a:cubicBezTo>
                      <a:pt x="2" y="4"/>
                      <a:pt x="11" y="4"/>
                      <a:pt x="16" y="4"/>
                    </a:cubicBezTo>
                    <a:cubicBezTo>
                      <a:pt x="18" y="4"/>
                      <a:pt x="20" y="4"/>
                      <a:pt x="20" y="4"/>
                    </a:cubicBezTo>
                    <a:cubicBezTo>
                      <a:pt x="21" y="4"/>
                      <a:pt x="21" y="3"/>
                      <a:pt x="21" y="3"/>
                    </a:cubicBezTo>
                    <a:cubicBezTo>
                      <a:pt x="21" y="2"/>
                      <a:pt x="21" y="2"/>
                      <a:pt x="20" y="1"/>
                    </a:cubicBezTo>
                    <a:cubicBezTo>
                      <a:pt x="19" y="1"/>
                      <a:pt x="13" y="1"/>
                      <a:pt x="9" y="1"/>
                    </a:cubicBezTo>
                    <a:cubicBezTo>
                      <a:pt x="5" y="1"/>
                      <a:pt x="2" y="1"/>
                      <a:pt x="1" y="1"/>
                    </a:cubicBezTo>
                    <a:cubicBezTo>
                      <a:pt x="0" y="2"/>
                      <a:pt x="0" y="2"/>
                      <a:pt x="0" y="3"/>
                    </a:cubicBezTo>
                    <a:cubicBezTo>
                      <a:pt x="0" y="3"/>
                      <a:pt x="1" y="3"/>
                      <a:pt x="1" y="3"/>
                    </a:cubicBezTo>
                    <a:cubicBezTo>
                      <a:pt x="1" y="4"/>
                      <a:pt x="1" y="4"/>
                      <a:pt x="1" y="4"/>
                    </a:cubicBezTo>
                    <a:cubicBezTo>
                      <a:pt x="1" y="4"/>
                      <a:pt x="1" y="4"/>
                      <a:pt x="1" y="4"/>
                    </a:cubicBezTo>
                    <a:cubicBezTo>
                      <a:pt x="0" y="4"/>
                      <a:pt x="0" y="3"/>
                      <a:pt x="0" y="3"/>
                    </a:cubicBezTo>
                    <a:cubicBezTo>
                      <a:pt x="0" y="2"/>
                      <a:pt x="0" y="1"/>
                      <a:pt x="1" y="1"/>
                    </a:cubicBezTo>
                    <a:cubicBezTo>
                      <a:pt x="2" y="0"/>
                      <a:pt x="5" y="0"/>
                      <a:pt x="9" y="0"/>
                    </a:cubicBezTo>
                    <a:cubicBezTo>
                      <a:pt x="13" y="0"/>
                      <a:pt x="19" y="0"/>
                      <a:pt x="20" y="1"/>
                    </a:cubicBezTo>
                    <a:cubicBezTo>
                      <a:pt x="21" y="1"/>
                      <a:pt x="22" y="2"/>
                      <a:pt x="22" y="3"/>
                    </a:cubicBezTo>
                    <a:cubicBezTo>
                      <a:pt x="22" y="3"/>
                      <a:pt x="21" y="4"/>
                      <a:pt x="20" y="4"/>
                    </a:cubicBezTo>
                    <a:cubicBezTo>
                      <a:pt x="20" y="4"/>
                      <a:pt x="18" y="5"/>
                      <a:pt x="16" y="5"/>
                    </a:cubicBezTo>
                    <a:cubicBezTo>
                      <a:pt x="11" y="5"/>
                      <a:pt x="2"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23" name="Freeform 6798">
                <a:extLst>
                  <a:ext uri="{FF2B5EF4-FFF2-40B4-BE49-F238E27FC236}">
                    <a16:creationId xmlns:a16="http://schemas.microsoft.com/office/drawing/2014/main" id="{B257D924-E377-4700-93E4-5D22FE0BE09C}"/>
                  </a:ext>
                </a:extLst>
              </p:cNvPr>
              <p:cNvSpPr>
                <a:spLocks noEditPoints="1"/>
              </p:cNvSpPr>
              <p:nvPr/>
            </p:nvSpPr>
            <p:spPr bwMode="auto">
              <a:xfrm>
                <a:off x="6456363" y="3246438"/>
                <a:ext cx="25400" cy="3175"/>
              </a:xfrm>
              <a:custGeom>
                <a:avLst/>
                <a:gdLst>
                  <a:gd name="T0" fmla="*/ 6 w 21"/>
                  <a:gd name="T1" fmla="*/ 2 h 3"/>
                  <a:gd name="T2" fmla="*/ 2 w 21"/>
                  <a:gd name="T3" fmla="*/ 2 h 3"/>
                  <a:gd name="T4" fmla="*/ 4 w 21"/>
                  <a:gd name="T5" fmla="*/ 0 h 3"/>
                  <a:gd name="T6" fmla="*/ 5 w 21"/>
                  <a:gd name="T7" fmla="*/ 0 h 3"/>
                  <a:gd name="T8" fmla="*/ 13 w 21"/>
                  <a:gd name="T9" fmla="*/ 0 h 3"/>
                  <a:gd name="T10" fmla="*/ 20 w 21"/>
                  <a:gd name="T11" fmla="*/ 1 h 3"/>
                  <a:gd name="T12" fmla="*/ 18 w 21"/>
                  <a:gd name="T13" fmla="*/ 2 h 3"/>
                  <a:gd name="T14" fmla="*/ 13 w 21"/>
                  <a:gd name="T15" fmla="*/ 2 h 3"/>
                  <a:gd name="T16" fmla="*/ 13 w 21"/>
                  <a:gd name="T17" fmla="*/ 2 h 3"/>
                  <a:gd name="T18" fmla="*/ 9 w 21"/>
                  <a:gd name="T19" fmla="*/ 2 h 3"/>
                  <a:gd name="T20" fmla="*/ 6 w 21"/>
                  <a:gd name="T21" fmla="*/ 2 h 3"/>
                  <a:gd name="T22" fmla="*/ 8 w 21"/>
                  <a:gd name="T23" fmla="*/ 0 h 3"/>
                  <a:gd name="T24" fmla="*/ 1 w 21"/>
                  <a:gd name="T25" fmla="*/ 0 h 3"/>
                  <a:gd name="T26" fmla="*/ 0 w 21"/>
                  <a:gd name="T27" fmla="*/ 2 h 3"/>
                  <a:gd name="T28" fmla="*/ 1 w 21"/>
                  <a:gd name="T29" fmla="*/ 2 h 3"/>
                  <a:gd name="T30" fmla="*/ 16 w 21"/>
                  <a:gd name="T31" fmla="*/ 3 h 3"/>
                  <a:gd name="T32" fmla="*/ 16 w 21"/>
                  <a:gd name="T33" fmla="*/ 3 h 3"/>
                  <a:gd name="T34" fmla="*/ 20 w 21"/>
                  <a:gd name="T35" fmla="*/ 3 h 3"/>
                  <a:gd name="T36" fmla="*/ 21 w 21"/>
                  <a:gd name="T37" fmla="*/ 2 h 3"/>
                  <a:gd name="T38" fmla="*/ 20 w 21"/>
                  <a:gd name="T39" fmla="*/ 0 h 3"/>
                  <a:gd name="T40" fmla="*/ 9 w 21"/>
                  <a:gd name="T41" fmla="*/ 0 h 3"/>
                  <a:gd name="T42" fmla="*/ 9 w 21"/>
                  <a:gd name="T43" fmla="*/ 0 h 3"/>
                  <a:gd name="T44" fmla="*/ 8 w 21"/>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
                    <a:moveTo>
                      <a:pt x="6" y="2"/>
                    </a:moveTo>
                    <a:cubicBezTo>
                      <a:pt x="4" y="2"/>
                      <a:pt x="3" y="2"/>
                      <a:pt x="2" y="2"/>
                    </a:cubicBezTo>
                    <a:cubicBezTo>
                      <a:pt x="2" y="2"/>
                      <a:pt x="1" y="0"/>
                      <a:pt x="4" y="0"/>
                    </a:cubicBezTo>
                    <a:cubicBezTo>
                      <a:pt x="4" y="0"/>
                      <a:pt x="5" y="0"/>
                      <a:pt x="5" y="0"/>
                    </a:cubicBezTo>
                    <a:cubicBezTo>
                      <a:pt x="7" y="0"/>
                      <a:pt x="9" y="0"/>
                      <a:pt x="13" y="0"/>
                    </a:cubicBezTo>
                    <a:cubicBezTo>
                      <a:pt x="16" y="0"/>
                      <a:pt x="19" y="0"/>
                      <a:pt x="20" y="1"/>
                    </a:cubicBezTo>
                    <a:cubicBezTo>
                      <a:pt x="20" y="2"/>
                      <a:pt x="20" y="2"/>
                      <a:pt x="18" y="2"/>
                    </a:cubicBezTo>
                    <a:cubicBezTo>
                      <a:pt x="17" y="2"/>
                      <a:pt x="16" y="2"/>
                      <a:pt x="13" y="2"/>
                    </a:cubicBezTo>
                    <a:cubicBezTo>
                      <a:pt x="13" y="2"/>
                      <a:pt x="13" y="2"/>
                      <a:pt x="13" y="2"/>
                    </a:cubicBezTo>
                    <a:cubicBezTo>
                      <a:pt x="11" y="2"/>
                      <a:pt x="10" y="2"/>
                      <a:pt x="9" y="2"/>
                    </a:cubicBezTo>
                    <a:cubicBezTo>
                      <a:pt x="8" y="2"/>
                      <a:pt x="7" y="2"/>
                      <a:pt x="6" y="2"/>
                    </a:cubicBezTo>
                    <a:close/>
                    <a:moveTo>
                      <a:pt x="8" y="0"/>
                    </a:moveTo>
                    <a:cubicBezTo>
                      <a:pt x="5" y="0"/>
                      <a:pt x="2" y="0"/>
                      <a:pt x="1" y="0"/>
                    </a:cubicBezTo>
                    <a:cubicBezTo>
                      <a:pt x="0" y="1"/>
                      <a:pt x="0" y="1"/>
                      <a:pt x="0" y="2"/>
                    </a:cubicBezTo>
                    <a:cubicBezTo>
                      <a:pt x="0" y="2"/>
                      <a:pt x="1" y="2"/>
                      <a:pt x="1" y="2"/>
                    </a:cubicBezTo>
                    <a:cubicBezTo>
                      <a:pt x="2" y="3"/>
                      <a:pt x="11" y="3"/>
                      <a:pt x="16" y="3"/>
                    </a:cubicBezTo>
                    <a:cubicBezTo>
                      <a:pt x="16" y="3"/>
                      <a:pt x="16" y="3"/>
                      <a:pt x="16" y="3"/>
                    </a:cubicBezTo>
                    <a:cubicBezTo>
                      <a:pt x="18" y="3"/>
                      <a:pt x="20" y="3"/>
                      <a:pt x="20" y="3"/>
                    </a:cubicBezTo>
                    <a:cubicBezTo>
                      <a:pt x="21" y="3"/>
                      <a:pt x="21" y="2"/>
                      <a:pt x="21" y="2"/>
                    </a:cubicBezTo>
                    <a:cubicBezTo>
                      <a:pt x="21" y="1"/>
                      <a:pt x="21" y="1"/>
                      <a:pt x="20" y="0"/>
                    </a:cubicBezTo>
                    <a:cubicBezTo>
                      <a:pt x="19" y="0"/>
                      <a:pt x="14" y="0"/>
                      <a:pt x="9" y="0"/>
                    </a:cubicBezTo>
                    <a:cubicBezTo>
                      <a:pt x="9" y="0"/>
                      <a:pt x="9" y="0"/>
                      <a:pt x="9" y="0"/>
                    </a:cubicBezTo>
                    <a:lnTo>
                      <a:pt x="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24" name="Freeform 6799">
                <a:extLst>
                  <a:ext uri="{FF2B5EF4-FFF2-40B4-BE49-F238E27FC236}">
                    <a16:creationId xmlns:a16="http://schemas.microsoft.com/office/drawing/2014/main" id="{574EF375-14D1-4640-BCCF-7AD2197938D6}"/>
                  </a:ext>
                </a:extLst>
              </p:cNvPr>
              <p:cNvSpPr>
                <a:spLocks noEditPoints="1"/>
              </p:cNvSpPr>
              <p:nvPr/>
            </p:nvSpPr>
            <p:spPr bwMode="auto">
              <a:xfrm>
                <a:off x="6454776" y="3244850"/>
                <a:ext cx="26988" cy="4763"/>
              </a:xfrm>
              <a:custGeom>
                <a:avLst/>
                <a:gdLst>
                  <a:gd name="T0" fmla="*/ 2 w 23"/>
                  <a:gd name="T1" fmla="*/ 3 h 4"/>
                  <a:gd name="T2" fmla="*/ 1 w 23"/>
                  <a:gd name="T3" fmla="*/ 3 h 4"/>
                  <a:gd name="T4" fmla="*/ 2 w 23"/>
                  <a:gd name="T5" fmla="*/ 1 h 4"/>
                  <a:gd name="T6" fmla="*/ 9 w 23"/>
                  <a:gd name="T7" fmla="*/ 1 h 4"/>
                  <a:gd name="T8" fmla="*/ 10 w 23"/>
                  <a:gd name="T9" fmla="*/ 1 h 4"/>
                  <a:gd name="T10" fmla="*/ 10 w 23"/>
                  <a:gd name="T11" fmla="*/ 1 h 4"/>
                  <a:gd name="T12" fmla="*/ 21 w 23"/>
                  <a:gd name="T13" fmla="*/ 1 h 4"/>
                  <a:gd name="T14" fmla="*/ 22 w 23"/>
                  <a:gd name="T15" fmla="*/ 3 h 4"/>
                  <a:gd name="T16" fmla="*/ 21 w 23"/>
                  <a:gd name="T17" fmla="*/ 4 h 4"/>
                  <a:gd name="T18" fmla="*/ 17 w 23"/>
                  <a:gd name="T19" fmla="*/ 4 h 4"/>
                  <a:gd name="T20" fmla="*/ 17 w 23"/>
                  <a:gd name="T21" fmla="*/ 4 h 4"/>
                  <a:gd name="T22" fmla="*/ 2 w 23"/>
                  <a:gd name="T23" fmla="*/ 3 h 4"/>
                  <a:gd name="T24" fmla="*/ 10 w 23"/>
                  <a:gd name="T25" fmla="*/ 0 h 4"/>
                  <a:gd name="T26" fmla="*/ 2 w 23"/>
                  <a:gd name="T27" fmla="*/ 1 h 4"/>
                  <a:gd name="T28" fmla="*/ 2 w 23"/>
                  <a:gd name="T29" fmla="*/ 4 h 4"/>
                  <a:gd name="T30" fmla="*/ 17 w 23"/>
                  <a:gd name="T31" fmla="*/ 4 h 4"/>
                  <a:gd name="T32" fmla="*/ 21 w 23"/>
                  <a:gd name="T33" fmla="*/ 4 h 4"/>
                  <a:gd name="T34" fmla="*/ 21 w 23"/>
                  <a:gd name="T35" fmla="*/ 1 h 4"/>
                  <a:gd name="T36" fmla="*/ 10 w 2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
                    <a:moveTo>
                      <a:pt x="2" y="3"/>
                    </a:moveTo>
                    <a:cubicBezTo>
                      <a:pt x="2" y="3"/>
                      <a:pt x="1" y="3"/>
                      <a:pt x="1" y="3"/>
                    </a:cubicBezTo>
                    <a:cubicBezTo>
                      <a:pt x="1" y="2"/>
                      <a:pt x="1" y="2"/>
                      <a:pt x="2" y="1"/>
                    </a:cubicBezTo>
                    <a:cubicBezTo>
                      <a:pt x="3" y="1"/>
                      <a:pt x="6" y="1"/>
                      <a:pt x="9" y="1"/>
                    </a:cubicBezTo>
                    <a:cubicBezTo>
                      <a:pt x="10" y="1"/>
                      <a:pt x="10" y="1"/>
                      <a:pt x="10" y="1"/>
                    </a:cubicBezTo>
                    <a:cubicBezTo>
                      <a:pt x="10" y="1"/>
                      <a:pt x="10" y="1"/>
                      <a:pt x="10" y="1"/>
                    </a:cubicBezTo>
                    <a:cubicBezTo>
                      <a:pt x="15" y="1"/>
                      <a:pt x="20" y="1"/>
                      <a:pt x="21" y="1"/>
                    </a:cubicBezTo>
                    <a:cubicBezTo>
                      <a:pt x="22" y="2"/>
                      <a:pt x="22" y="2"/>
                      <a:pt x="22" y="3"/>
                    </a:cubicBezTo>
                    <a:cubicBezTo>
                      <a:pt x="22" y="3"/>
                      <a:pt x="22" y="4"/>
                      <a:pt x="21" y="4"/>
                    </a:cubicBezTo>
                    <a:cubicBezTo>
                      <a:pt x="21" y="4"/>
                      <a:pt x="19" y="4"/>
                      <a:pt x="17" y="4"/>
                    </a:cubicBezTo>
                    <a:cubicBezTo>
                      <a:pt x="17" y="4"/>
                      <a:pt x="17" y="4"/>
                      <a:pt x="17" y="4"/>
                    </a:cubicBezTo>
                    <a:cubicBezTo>
                      <a:pt x="12" y="4"/>
                      <a:pt x="3" y="4"/>
                      <a:pt x="2" y="3"/>
                    </a:cubicBezTo>
                    <a:close/>
                    <a:moveTo>
                      <a:pt x="10" y="0"/>
                    </a:moveTo>
                    <a:cubicBezTo>
                      <a:pt x="6" y="0"/>
                      <a:pt x="3" y="1"/>
                      <a:pt x="2" y="1"/>
                    </a:cubicBezTo>
                    <a:cubicBezTo>
                      <a:pt x="0" y="2"/>
                      <a:pt x="1" y="4"/>
                      <a:pt x="2" y="4"/>
                    </a:cubicBezTo>
                    <a:cubicBezTo>
                      <a:pt x="3" y="4"/>
                      <a:pt x="12" y="4"/>
                      <a:pt x="17" y="4"/>
                    </a:cubicBezTo>
                    <a:cubicBezTo>
                      <a:pt x="19" y="4"/>
                      <a:pt x="21" y="4"/>
                      <a:pt x="21" y="4"/>
                    </a:cubicBezTo>
                    <a:cubicBezTo>
                      <a:pt x="23" y="4"/>
                      <a:pt x="23" y="2"/>
                      <a:pt x="21" y="1"/>
                    </a:cubicBezTo>
                    <a:cubicBezTo>
                      <a:pt x="20" y="1"/>
                      <a:pt x="14"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25" name="Freeform 6800">
                <a:extLst>
                  <a:ext uri="{FF2B5EF4-FFF2-40B4-BE49-F238E27FC236}">
                    <a16:creationId xmlns:a16="http://schemas.microsoft.com/office/drawing/2014/main" id="{4295A99D-AB63-4A71-8777-0A32ECCAB81A}"/>
                  </a:ext>
                </a:extLst>
              </p:cNvPr>
              <p:cNvSpPr>
                <a:spLocks/>
              </p:cNvSpPr>
              <p:nvPr/>
            </p:nvSpPr>
            <p:spPr bwMode="auto">
              <a:xfrm>
                <a:off x="6461126" y="3246438"/>
                <a:ext cx="15875" cy="1588"/>
              </a:xfrm>
              <a:custGeom>
                <a:avLst/>
                <a:gdLst>
                  <a:gd name="T0" fmla="*/ 2 w 14"/>
                  <a:gd name="T1" fmla="*/ 1 h 2"/>
                  <a:gd name="T2" fmla="*/ 6 w 14"/>
                  <a:gd name="T3" fmla="*/ 1 h 2"/>
                  <a:gd name="T4" fmla="*/ 14 w 14"/>
                  <a:gd name="T5" fmla="*/ 1 h 2"/>
                  <a:gd name="T6" fmla="*/ 11 w 14"/>
                  <a:gd name="T7" fmla="*/ 2 h 2"/>
                  <a:gd name="T8" fmla="*/ 5 w 14"/>
                  <a:gd name="T9" fmla="*/ 2 h 2"/>
                  <a:gd name="T10" fmla="*/ 0 w 14"/>
                  <a:gd name="T11" fmla="*/ 2 h 2"/>
                  <a:gd name="T12" fmla="*/ 2 w 14"/>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2" y="1"/>
                    </a:moveTo>
                    <a:cubicBezTo>
                      <a:pt x="2" y="1"/>
                      <a:pt x="2" y="1"/>
                      <a:pt x="6" y="1"/>
                    </a:cubicBezTo>
                    <a:cubicBezTo>
                      <a:pt x="9" y="1"/>
                      <a:pt x="13" y="0"/>
                      <a:pt x="14" y="1"/>
                    </a:cubicBezTo>
                    <a:cubicBezTo>
                      <a:pt x="14" y="2"/>
                      <a:pt x="13" y="2"/>
                      <a:pt x="11" y="2"/>
                    </a:cubicBezTo>
                    <a:cubicBezTo>
                      <a:pt x="8" y="1"/>
                      <a:pt x="6" y="1"/>
                      <a:pt x="5" y="2"/>
                    </a:cubicBezTo>
                    <a:cubicBezTo>
                      <a:pt x="3" y="2"/>
                      <a:pt x="1" y="2"/>
                      <a:pt x="0" y="2"/>
                    </a:cubicBezTo>
                    <a:cubicBezTo>
                      <a:pt x="0" y="1"/>
                      <a:pt x="0" y="1"/>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26" name="Freeform 6801">
                <a:extLst>
                  <a:ext uri="{FF2B5EF4-FFF2-40B4-BE49-F238E27FC236}">
                    <a16:creationId xmlns:a16="http://schemas.microsoft.com/office/drawing/2014/main" id="{525CF81F-3C33-4B77-94B0-B75150DEBCCF}"/>
                  </a:ext>
                </a:extLst>
              </p:cNvPr>
              <p:cNvSpPr>
                <a:spLocks/>
              </p:cNvSpPr>
              <p:nvPr/>
            </p:nvSpPr>
            <p:spPr bwMode="auto">
              <a:xfrm>
                <a:off x="6426201" y="3267075"/>
                <a:ext cx="84138" cy="14288"/>
              </a:xfrm>
              <a:custGeom>
                <a:avLst/>
                <a:gdLst>
                  <a:gd name="T0" fmla="*/ 10 w 71"/>
                  <a:gd name="T1" fmla="*/ 9 h 13"/>
                  <a:gd name="T2" fmla="*/ 35 w 71"/>
                  <a:gd name="T3" fmla="*/ 12 h 13"/>
                  <a:gd name="T4" fmla="*/ 61 w 71"/>
                  <a:gd name="T5" fmla="*/ 9 h 13"/>
                  <a:gd name="T6" fmla="*/ 68 w 71"/>
                  <a:gd name="T7" fmla="*/ 0 h 13"/>
                  <a:gd name="T8" fmla="*/ 55 w 71"/>
                  <a:gd name="T9" fmla="*/ 3 h 13"/>
                  <a:gd name="T10" fmla="*/ 44 w 71"/>
                  <a:gd name="T11" fmla="*/ 4 h 13"/>
                  <a:gd name="T12" fmla="*/ 33 w 71"/>
                  <a:gd name="T13" fmla="*/ 4 h 13"/>
                  <a:gd name="T14" fmla="*/ 26 w 71"/>
                  <a:gd name="T15" fmla="*/ 4 h 13"/>
                  <a:gd name="T16" fmla="*/ 15 w 71"/>
                  <a:gd name="T17" fmla="*/ 3 h 13"/>
                  <a:gd name="T18" fmla="*/ 2 w 71"/>
                  <a:gd name="T19" fmla="*/ 0 h 13"/>
                  <a:gd name="T20" fmla="*/ 10 w 7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9"/>
                    </a:moveTo>
                    <a:cubicBezTo>
                      <a:pt x="19" y="13"/>
                      <a:pt x="29" y="12"/>
                      <a:pt x="35" y="12"/>
                    </a:cubicBezTo>
                    <a:cubicBezTo>
                      <a:pt x="41" y="12"/>
                      <a:pt x="52" y="13"/>
                      <a:pt x="61" y="9"/>
                    </a:cubicBezTo>
                    <a:cubicBezTo>
                      <a:pt x="70" y="4"/>
                      <a:pt x="71" y="0"/>
                      <a:pt x="68" y="0"/>
                    </a:cubicBezTo>
                    <a:cubicBezTo>
                      <a:pt x="65" y="0"/>
                      <a:pt x="60" y="1"/>
                      <a:pt x="55" y="3"/>
                    </a:cubicBezTo>
                    <a:cubicBezTo>
                      <a:pt x="50" y="5"/>
                      <a:pt x="44" y="4"/>
                      <a:pt x="44" y="4"/>
                    </a:cubicBezTo>
                    <a:cubicBezTo>
                      <a:pt x="40" y="4"/>
                      <a:pt x="36" y="4"/>
                      <a:pt x="33" y="4"/>
                    </a:cubicBezTo>
                    <a:cubicBezTo>
                      <a:pt x="31" y="4"/>
                      <a:pt x="29" y="4"/>
                      <a:pt x="26" y="4"/>
                    </a:cubicBezTo>
                    <a:cubicBezTo>
                      <a:pt x="26" y="4"/>
                      <a:pt x="21" y="5"/>
                      <a:pt x="15" y="3"/>
                    </a:cubicBezTo>
                    <a:cubicBezTo>
                      <a:pt x="10" y="1"/>
                      <a:pt x="5" y="0"/>
                      <a:pt x="2" y="0"/>
                    </a:cubicBezTo>
                    <a:cubicBezTo>
                      <a:pt x="0" y="0"/>
                      <a:pt x="0" y="4"/>
                      <a:pt x="10" y="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27" name="Freeform 6802">
                <a:extLst>
                  <a:ext uri="{FF2B5EF4-FFF2-40B4-BE49-F238E27FC236}">
                    <a16:creationId xmlns:a16="http://schemas.microsoft.com/office/drawing/2014/main" id="{6E9B251E-BF5C-49EA-AF3E-1D37633E7E07}"/>
                  </a:ext>
                </a:extLst>
              </p:cNvPr>
              <p:cNvSpPr>
                <a:spLocks noEditPoints="1"/>
              </p:cNvSpPr>
              <p:nvPr/>
            </p:nvSpPr>
            <p:spPr bwMode="auto">
              <a:xfrm>
                <a:off x="6426201" y="3267075"/>
                <a:ext cx="84138" cy="14288"/>
              </a:xfrm>
              <a:custGeom>
                <a:avLst/>
                <a:gdLst>
                  <a:gd name="T0" fmla="*/ 3 w 71"/>
                  <a:gd name="T1" fmla="*/ 0 h 13"/>
                  <a:gd name="T2" fmla="*/ 16 w 71"/>
                  <a:gd name="T3" fmla="*/ 3 h 13"/>
                  <a:gd name="T4" fmla="*/ 24 w 71"/>
                  <a:gd name="T5" fmla="*/ 4 h 13"/>
                  <a:gd name="T6" fmla="*/ 26 w 71"/>
                  <a:gd name="T7" fmla="*/ 4 h 13"/>
                  <a:gd name="T8" fmla="*/ 28 w 71"/>
                  <a:gd name="T9" fmla="*/ 4 h 13"/>
                  <a:gd name="T10" fmla="*/ 33 w 71"/>
                  <a:gd name="T11" fmla="*/ 4 h 13"/>
                  <a:gd name="T12" fmla="*/ 38 w 71"/>
                  <a:gd name="T13" fmla="*/ 4 h 13"/>
                  <a:gd name="T14" fmla="*/ 44 w 71"/>
                  <a:gd name="T15" fmla="*/ 4 h 13"/>
                  <a:gd name="T16" fmla="*/ 46 w 71"/>
                  <a:gd name="T17" fmla="*/ 4 h 13"/>
                  <a:gd name="T18" fmla="*/ 55 w 71"/>
                  <a:gd name="T19" fmla="*/ 3 h 13"/>
                  <a:gd name="T20" fmla="*/ 67 w 71"/>
                  <a:gd name="T21" fmla="*/ 0 h 13"/>
                  <a:gd name="T22" fmla="*/ 68 w 71"/>
                  <a:gd name="T23" fmla="*/ 0 h 13"/>
                  <a:gd name="T24" fmla="*/ 71 w 71"/>
                  <a:gd name="T25" fmla="*/ 1 h 13"/>
                  <a:gd name="T26" fmla="*/ 61 w 71"/>
                  <a:gd name="T27" fmla="*/ 9 h 13"/>
                  <a:gd name="T28" fmla="*/ 39 w 71"/>
                  <a:gd name="T29" fmla="*/ 13 h 13"/>
                  <a:gd name="T30" fmla="*/ 35 w 71"/>
                  <a:gd name="T31" fmla="*/ 13 h 13"/>
                  <a:gd name="T32" fmla="*/ 31 w 71"/>
                  <a:gd name="T33" fmla="*/ 13 h 13"/>
                  <a:gd name="T34" fmla="*/ 9 w 71"/>
                  <a:gd name="T35" fmla="*/ 9 h 13"/>
                  <a:gd name="T36" fmla="*/ 10 w 71"/>
                  <a:gd name="T37" fmla="*/ 9 h 13"/>
                  <a:gd name="T38" fmla="*/ 9 w 71"/>
                  <a:gd name="T39" fmla="*/ 9 h 13"/>
                  <a:gd name="T40" fmla="*/ 0 w 71"/>
                  <a:gd name="T41" fmla="*/ 1 h 13"/>
                  <a:gd name="T42" fmla="*/ 2 w 71"/>
                  <a:gd name="T43" fmla="*/ 0 h 13"/>
                  <a:gd name="T44" fmla="*/ 3 w 71"/>
                  <a:gd name="T45" fmla="*/ 0 h 13"/>
                  <a:gd name="T46" fmla="*/ 15 w 71"/>
                  <a:gd name="T47" fmla="*/ 3 h 13"/>
                  <a:gd name="T48" fmla="*/ 3 w 71"/>
                  <a:gd name="T49" fmla="*/ 0 h 13"/>
                  <a:gd name="T50" fmla="*/ 3 w 71"/>
                  <a:gd name="T51" fmla="*/ 0 h 13"/>
                  <a:gd name="T52" fmla="*/ 2 w 71"/>
                  <a:gd name="T53" fmla="*/ 1 h 13"/>
                  <a:gd name="T54" fmla="*/ 11 w 71"/>
                  <a:gd name="T55" fmla="*/ 8 h 13"/>
                  <a:gd name="T56" fmla="*/ 31 w 71"/>
                  <a:gd name="T57" fmla="*/ 12 h 13"/>
                  <a:gd name="T58" fmla="*/ 35 w 71"/>
                  <a:gd name="T59" fmla="*/ 12 h 13"/>
                  <a:gd name="T60" fmla="*/ 39 w 71"/>
                  <a:gd name="T61" fmla="*/ 12 h 13"/>
                  <a:gd name="T62" fmla="*/ 60 w 71"/>
                  <a:gd name="T63" fmla="*/ 8 h 13"/>
                  <a:gd name="T64" fmla="*/ 69 w 71"/>
                  <a:gd name="T65" fmla="*/ 1 h 13"/>
                  <a:gd name="T66" fmla="*/ 68 w 71"/>
                  <a:gd name="T67" fmla="*/ 0 h 13"/>
                  <a:gd name="T68" fmla="*/ 67 w 71"/>
                  <a:gd name="T69" fmla="*/ 0 h 13"/>
                  <a:gd name="T70" fmla="*/ 56 w 71"/>
                  <a:gd name="T71" fmla="*/ 3 h 13"/>
                  <a:gd name="T72" fmla="*/ 46 w 71"/>
                  <a:gd name="T73" fmla="*/ 5 h 13"/>
                  <a:gd name="T74" fmla="*/ 44 w 71"/>
                  <a:gd name="T75" fmla="*/ 5 h 13"/>
                  <a:gd name="T76" fmla="*/ 38 w 71"/>
                  <a:gd name="T77" fmla="*/ 5 h 13"/>
                  <a:gd name="T78" fmla="*/ 33 w 71"/>
                  <a:gd name="T79" fmla="*/ 5 h 13"/>
                  <a:gd name="T80" fmla="*/ 28 w 71"/>
                  <a:gd name="T81" fmla="*/ 5 h 13"/>
                  <a:gd name="T82" fmla="*/ 26 w 71"/>
                  <a:gd name="T83" fmla="*/ 5 h 13"/>
                  <a:gd name="T84" fmla="*/ 24 w 71"/>
                  <a:gd name="T85" fmla="*/ 5 h 13"/>
                  <a:gd name="T86" fmla="*/ 15 w 71"/>
                  <a:gd name="T8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3">
                    <a:moveTo>
                      <a:pt x="3" y="0"/>
                    </a:moveTo>
                    <a:cubicBezTo>
                      <a:pt x="7" y="0"/>
                      <a:pt x="11" y="1"/>
                      <a:pt x="16" y="3"/>
                    </a:cubicBezTo>
                    <a:cubicBezTo>
                      <a:pt x="19" y="4"/>
                      <a:pt x="22" y="4"/>
                      <a:pt x="24" y="4"/>
                    </a:cubicBezTo>
                    <a:cubicBezTo>
                      <a:pt x="25" y="4"/>
                      <a:pt x="26" y="4"/>
                      <a:pt x="26" y="4"/>
                    </a:cubicBezTo>
                    <a:cubicBezTo>
                      <a:pt x="27" y="4"/>
                      <a:pt x="27" y="4"/>
                      <a:pt x="28" y="4"/>
                    </a:cubicBezTo>
                    <a:cubicBezTo>
                      <a:pt x="30" y="4"/>
                      <a:pt x="32" y="4"/>
                      <a:pt x="33" y="4"/>
                    </a:cubicBezTo>
                    <a:cubicBezTo>
                      <a:pt x="35" y="4"/>
                      <a:pt x="36" y="4"/>
                      <a:pt x="38" y="4"/>
                    </a:cubicBezTo>
                    <a:cubicBezTo>
                      <a:pt x="40" y="4"/>
                      <a:pt x="42" y="4"/>
                      <a:pt x="44" y="4"/>
                    </a:cubicBezTo>
                    <a:cubicBezTo>
                      <a:pt x="44" y="4"/>
                      <a:pt x="45" y="4"/>
                      <a:pt x="46" y="4"/>
                    </a:cubicBezTo>
                    <a:cubicBezTo>
                      <a:pt x="48" y="4"/>
                      <a:pt x="52" y="4"/>
                      <a:pt x="55" y="3"/>
                    </a:cubicBezTo>
                    <a:cubicBezTo>
                      <a:pt x="60" y="1"/>
                      <a:pt x="64" y="0"/>
                      <a:pt x="67" y="0"/>
                    </a:cubicBezTo>
                    <a:cubicBezTo>
                      <a:pt x="68" y="0"/>
                      <a:pt x="68" y="0"/>
                      <a:pt x="68" y="0"/>
                    </a:cubicBezTo>
                    <a:cubicBezTo>
                      <a:pt x="70" y="0"/>
                      <a:pt x="71" y="1"/>
                      <a:pt x="71" y="1"/>
                    </a:cubicBezTo>
                    <a:cubicBezTo>
                      <a:pt x="71" y="3"/>
                      <a:pt x="68" y="6"/>
                      <a:pt x="61" y="9"/>
                    </a:cubicBezTo>
                    <a:cubicBezTo>
                      <a:pt x="54" y="12"/>
                      <a:pt x="45" y="13"/>
                      <a:pt x="39" y="13"/>
                    </a:cubicBezTo>
                    <a:cubicBezTo>
                      <a:pt x="38" y="13"/>
                      <a:pt x="36" y="13"/>
                      <a:pt x="35" y="13"/>
                    </a:cubicBezTo>
                    <a:cubicBezTo>
                      <a:pt x="34" y="13"/>
                      <a:pt x="33" y="13"/>
                      <a:pt x="31" y="13"/>
                    </a:cubicBezTo>
                    <a:cubicBezTo>
                      <a:pt x="25" y="13"/>
                      <a:pt x="17" y="12"/>
                      <a:pt x="9" y="9"/>
                    </a:cubicBezTo>
                    <a:cubicBezTo>
                      <a:pt x="10" y="9"/>
                      <a:pt x="10" y="9"/>
                      <a:pt x="10" y="9"/>
                    </a:cubicBezTo>
                    <a:cubicBezTo>
                      <a:pt x="9" y="9"/>
                      <a:pt x="9" y="9"/>
                      <a:pt x="9" y="9"/>
                    </a:cubicBezTo>
                    <a:cubicBezTo>
                      <a:pt x="3" y="6"/>
                      <a:pt x="0" y="3"/>
                      <a:pt x="0" y="1"/>
                    </a:cubicBezTo>
                    <a:cubicBezTo>
                      <a:pt x="0" y="1"/>
                      <a:pt x="1" y="0"/>
                      <a:pt x="2" y="0"/>
                    </a:cubicBezTo>
                    <a:cubicBezTo>
                      <a:pt x="3" y="0"/>
                      <a:pt x="3" y="0"/>
                      <a:pt x="3" y="0"/>
                    </a:cubicBezTo>
                    <a:close/>
                    <a:moveTo>
                      <a:pt x="15" y="3"/>
                    </a:moveTo>
                    <a:cubicBezTo>
                      <a:pt x="10" y="2"/>
                      <a:pt x="6" y="0"/>
                      <a:pt x="3" y="0"/>
                    </a:cubicBezTo>
                    <a:cubicBezTo>
                      <a:pt x="3" y="0"/>
                      <a:pt x="3" y="0"/>
                      <a:pt x="3" y="0"/>
                    </a:cubicBezTo>
                    <a:cubicBezTo>
                      <a:pt x="2" y="1"/>
                      <a:pt x="2" y="1"/>
                      <a:pt x="2" y="1"/>
                    </a:cubicBezTo>
                    <a:cubicBezTo>
                      <a:pt x="2" y="3"/>
                      <a:pt x="4" y="5"/>
                      <a:pt x="11" y="8"/>
                    </a:cubicBezTo>
                    <a:cubicBezTo>
                      <a:pt x="18" y="11"/>
                      <a:pt x="26" y="12"/>
                      <a:pt x="31" y="12"/>
                    </a:cubicBezTo>
                    <a:cubicBezTo>
                      <a:pt x="33" y="12"/>
                      <a:pt x="34" y="12"/>
                      <a:pt x="35" y="12"/>
                    </a:cubicBezTo>
                    <a:cubicBezTo>
                      <a:pt x="37" y="12"/>
                      <a:pt x="38" y="12"/>
                      <a:pt x="39" y="12"/>
                    </a:cubicBezTo>
                    <a:cubicBezTo>
                      <a:pt x="45" y="12"/>
                      <a:pt x="53" y="11"/>
                      <a:pt x="60" y="8"/>
                    </a:cubicBezTo>
                    <a:cubicBezTo>
                      <a:pt x="67" y="5"/>
                      <a:pt x="69" y="3"/>
                      <a:pt x="69" y="1"/>
                    </a:cubicBezTo>
                    <a:cubicBezTo>
                      <a:pt x="69" y="1"/>
                      <a:pt x="69" y="1"/>
                      <a:pt x="68" y="0"/>
                    </a:cubicBezTo>
                    <a:cubicBezTo>
                      <a:pt x="67" y="0"/>
                      <a:pt x="67" y="0"/>
                      <a:pt x="67" y="0"/>
                    </a:cubicBezTo>
                    <a:cubicBezTo>
                      <a:pt x="65" y="0"/>
                      <a:pt x="60" y="2"/>
                      <a:pt x="56" y="3"/>
                    </a:cubicBezTo>
                    <a:cubicBezTo>
                      <a:pt x="52" y="5"/>
                      <a:pt x="49" y="5"/>
                      <a:pt x="46" y="5"/>
                    </a:cubicBezTo>
                    <a:cubicBezTo>
                      <a:pt x="45" y="5"/>
                      <a:pt x="44" y="5"/>
                      <a:pt x="44" y="5"/>
                    </a:cubicBezTo>
                    <a:cubicBezTo>
                      <a:pt x="42" y="5"/>
                      <a:pt x="40" y="5"/>
                      <a:pt x="38" y="5"/>
                    </a:cubicBezTo>
                    <a:cubicBezTo>
                      <a:pt x="36" y="5"/>
                      <a:pt x="35" y="5"/>
                      <a:pt x="33" y="5"/>
                    </a:cubicBezTo>
                    <a:cubicBezTo>
                      <a:pt x="32" y="5"/>
                      <a:pt x="30" y="5"/>
                      <a:pt x="28" y="5"/>
                    </a:cubicBezTo>
                    <a:cubicBezTo>
                      <a:pt x="27" y="5"/>
                      <a:pt x="27" y="5"/>
                      <a:pt x="26" y="5"/>
                    </a:cubicBezTo>
                    <a:cubicBezTo>
                      <a:pt x="26" y="5"/>
                      <a:pt x="25" y="5"/>
                      <a:pt x="24" y="5"/>
                    </a:cubicBezTo>
                    <a:cubicBezTo>
                      <a:pt x="21" y="5"/>
                      <a:pt x="18" y="5"/>
                      <a:pt x="15"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28" name="Freeform 6803">
                <a:extLst>
                  <a:ext uri="{FF2B5EF4-FFF2-40B4-BE49-F238E27FC236}">
                    <a16:creationId xmlns:a16="http://schemas.microsoft.com/office/drawing/2014/main" id="{1D736C4F-05F7-4C7B-9E58-331E0285B26B}"/>
                  </a:ext>
                </a:extLst>
              </p:cNvPr>
              <p:cNvSpPr>
                <a:spLocks/>
              </p:cNvSpPr>
              <p:nvPr/>
            </p:nvSpPr>
            <p:spPr bwMode="auto">
              <a:xfrm>
                <a:off x="6481763" y="3267075"/>
                <a:ext cx="26988" cy="14288"/>
              </a:xfrm>
              <a:custGeom>
                <a:avLst/>
                <a:gdLst>
                  <a:gd name="T0" fmla="*/ 21 w 23"/>
                  <a:gd name="T1" fmla="*/ 0 h 12"/>
                  <a:gd name="T2" fmla="*/ 10 w 23"/>
                  <a:gd name="T3" fmla="*/ 3 h 12"/>
                  <a:gd name="T4" fmla="*/ 3 w 23"/>
                  <a:gd name="T5" fmla="*/ 5 h 12"/>
                  <a:gd name="T6" fmla="*/ 2 w 23"/>
                  <a:gd name="T7" fmla="*/ 6 h 12"/>
                  <a:gd name="T8" fmla="*/ 4 w 23"/>
                  <a:gd name="T9" fmla="*/ 6 h 12"/>
                  <a:gd name="T10" fmla="*/ 14 w 23"/>
                  <a:gd name="T11" fmla="*/ 3 h 12"/>
                  <a:gd name="T12" fmla="*/ 18 w 23"/>
                  <a:gd name="T13" fmla="*/ 2 h 12"/>
                  <a:gd name="T14" fmla="*/ 19 w 23"/>
                  <a:gd name="T15" fmla="*/ 5 h 12"/>
                  <a:gd name="T16" fmla="*/ 4 w 23"/>
                  <a:gd name="T17" fmla="*/ 10 h 12"/>
                  <a:gd name="T18" fmla="*/ 0 w 23"/>
                  <a:gd name="T19" fmla="*/ 11 h 12"/>
                  <a:gd name="T20" fmla="*/ 0 w 23"/>
                  <a:gd name="T21" fmla="*/ 12 h 12"/>
                  <a:gd name="T22" fmla="*/ 14 w 23"/>
                  <a:gd name="T23" fmla="*/ 8 h 12"/>
                  <a:gd name="T24" fmla="*/ 23 w 23"/>
                  <a:gd name="T25" fmla="*/ 1 h 12"/>
                  <a:gd name="T26" fmla="*/ 22 w 23"/>
                  <a:gd name="T27" fmla="*/ 0 h 12"/>
                  <a:gd name="T28" fmla="*/ 21 w 23"/>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12">
                    <a:moveTo>
                      <a:pt x="21" y="0"/>
                    </a:moveTo>
                    <a:cubicBezTo>
                      <a:pt x="19" y="0"/>
                      <a:pt x="14" y="2"/>
                      <a:pt x="10" y="3"/>
                    </a:cubicBezTo>
                    <a:cubicBezTo>
                      <a:pt x="7" y="4"/>
                      <a:pt x="5" y="5"/>
                      <a:pt x="3" y="5"/>
                    </a:cubicBezTo>
                    <a:cubicBezTo>
                      <a:pt x="3" y="5"/>
                      <a:pt x="2" y="5"/>
                      <a:pt x="2" y="6"/>
                    </a:cubicBezTo>
                    <a:cubicBezTo>
                      <a:pt x="3" y="6"/>
                      <a:pt x="4" y="6"/>
                      <a:pt x="4" y="6"/>
                    </a:cubicBezTo>
                    <a:cubicBezTo>
                      <a:pt x="8" y="6"/>
                      <a:pt x="9" y="4"/>
                      <a:pt x="14" y="3"/>
                    </a:cubicBezTo>
                    <a:cubicBezTo>
                      <a:pt x="16" y="2"/>
                      <a:pt x="17" y="2"/>
                      <a:pt x="18" y="2"/>
                    </a:cubicBezTo>
                    <a:cubicBezTo>
                      <a:pt x="20" y="2"/>
                      <a:pt x="21" y="3"/>
                      <a:pt x="19" y="5"/>
                    </a:cubicBezTo>
                    <a:cubicBezTo>
                      <a:pt x="16" y="7"/>
                      <a:pt x="8" y="10"/>
                      <a:pt x="4" y="10"/>
                    </a:cubicBezTo>
                    <a:cubicBezTo>
                      <a:pt x="3" y="11"/>
                      <a:pt x="1" y="11"/>
                      <a:pt x="0" y="11"/>
                    </a:cubicBezTo>
                    <a:cubicBezTo>
                      <a:pt x="0" y="12"/>
                      <a:pt x="0" y="12"/>
                      <a:pt x="0" y="12"/>
                    </a:cubicBezTo>
                    <a:cubicBezTo>
                      <a:pt x="5" y="11"/>
                      <a:pt x="10" y="10"/>
                      <a:pt x="14" y="8"/>
                    </a:cubicBezTo>
                    <a:cubicBezTo>
                      <a:pt x="21" y="5"/>
                      <a:pt x="23" y="3"/>
                      <a:pt x="23" y="1"/>
                    </a:cubicBezTo>
                    <a:cubicBezTo>
                      <a:pt x="23" y="1"/>
                      <a:pt x="23" y="1"/>
                      <a:pt x="22" y="0"/>
                    </a:cubicBezTo>
                    <a:cubicBezTo>
                      <a:pt x="21" y="0"/>
                      <a:pt x="21" y="0"/>
                      <a:pt x="2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29" name="Freeform 6804">
                <a:extLst>
                  <a:ext uri="{FF2B5EF4-FFF2-40B4-BE49-F238E27FC236}">
                    <a16:creationId xmlns:a16="http://schemas.microsoft.com/office/drawing/2014/main" id="{AAA87E95-BAD7-45E4-A0E4-427BF25A2EA8}"/>
                  </a:ext>
                </a:extLst>
              </p:cNvPr>
              <p:cNvSpPr>
                <a:spLocks/>
              </p:cNvSpPr>
              <p:nvPr/>
            </p:nvSpPr>
            <p:spPr bwMode="auto">
              <a:xfrm>
                <a:off x="6481763" y="3267075"/>
                <a:ext cx="28575" cy="14288"/>
              </a:xfrm>
              <a:custGeom>
                <a:avLst/>
                <a:gdLst>
                  <a:gd name="T0" fmla="*/ 21 w 25"/>
                  <a:gd name="T1" fmla="*/ 0 h 12"/>
                  <a:gd name="T2" fmla="*/ 9 w 25"/>
                  <a:gd name="T3" fmla="*/ 3 h 12"/>
                  <a:gd name="T4" fmla="*/ 3 w 25"/>
                  <a:gd name="T5" fmla="*/ 4 h 12"/>
                  <a:gd name="T6" fmla="*/ 3 w 25"/>
                  <a:gd name="T7" fmla="*/ 5 h 12"/>
                  <a:gd name="T8" fmla="*/ 10 w 25"/>
                  <a:gd name="T9" fmla="*/ 3 h 12"/>
                  <a:gd name="T10" fmla="*/ 21 w 25"/>
                  <a:gd name="T11" fmla="*/ 0 h 12"/>
                  <a:gd name="T12" fmla="*/ 21 w 25"/>
                  <a:gd name="T13" fmla="*/ 0 h 12"/>
                  <a:gd name="T14" fmla="*/ 22 w 25"/>
                  <a:gd name="T15" fmla="*/ 0 h 12"/>
                  <a:gd name="T16" fmla="*/ 23 w 25"/>
                  <a:gd name="T17" fmla="*/ 1 h 12"/>
                  <a:gd name="T18" fmla="*/ 14 w 25"/>
                  <a:gd name="T19" fmla="*/ 8 h 12"/>
                  <a:gd name="T20" fmla="*/ 0 w 25"/>
                  <a:gd name="T21" fmla="*/ 12 h 12"/>
                  <a:gd name="T22" fmla="*/ 1 w 25"/>
                  <a:gd name="T23" fmla="*/ 12 h 12"/>
                  <a:gd name="T24" fmla="*/ 15 w 25"/>
                  <a:gd name="T25" fmla="*/ 9 h 12"/>
                  <a:gd name="T26" fmla="*/ 22 w 25"/>
                  <a:gd name="T27" fmla="*/ 0 h 12"/>
                  <a:gd name="T28" fmla="*/ 21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21" y="0"/>
                    </a:moveTo>
                    <a:cubicBezTo>
                      <a:pt x="18" y="0"/>
                      <a:pt x="14" y="1"/>
                      <a:pt x="9" y="3"/>
                    </a:cubicBezTo>
                    <a:cubicBezTo>
                      <a:pt x="7" y="4"/>
                      <a:pt x="5" y="4"/>
                      <a:pt x="3" y="4"/>
                    </a:cubicBezTo>
                    <a:cubicBezTo>
                      <a:pt x="3" y="5"/>
                      <a:pt x="3" y="5"/>
                      <a:pt x="3" y="5"/>
                    </a:cubicBezTo>
                    <a:cubicBezTo>
                      <a:pt x="5" y="5"/>
                      <a:pt x="7" y="4"/>
                      <a:pt x="10" y="3"/>
                    </a:cubicBezTo>
                    <a:cubicBezTo>
                      <a:pt x="14" y="2"/>
                      <a:pt x="19" y="0"/>
                      <a:pt x="21" y="0"/>
                    </a:cubicBezTo>
                    <a:cubicBezTo>
                      <a:pt x="21" y="0"/>
                      <a:pt x="21" y="0"/>
                      <a:pt x="21" y="0"/>
                    </a:cubicBezTo>
                    <a:cubicBezTo>
                      <a:pt x="22" y="0"/>
                      <a:pt x="22" y="0"/>
                      <a:pt x="22" y="0"/>
                    </a:cubicBezTo>
                    <a:cubicBezTo>
                      <a:pt x="23" y="1"/>
                      <a:pt x="23" y="1"/>
                      <a:pt x="23" y="1"/>
                    </a:cubicBezTo>
                    <a:cubicBezTo>
                      <a:pt x="23" y="3"/>
                      <a:pt x="21" y="5"/>
                      <a:pt x="14" y="8"/>
                    </a:cubicBezTo>
                    <a:cubicBezTo>
                      <a:pt x="10" y="10"/>
                      <a:pt x="5" y="11"/>
                      <a:pt x="0" y="12"/>
                    </a:cubicBezTo>
                    <a:cubicBezTo>
                      <a:pt x="1" y="12"/>
                      <a:pt x="1" y="12"/>
                      <a:pt x="1" y="12"/>
                    </a:cubicBezTo>
                    <a:cubicBezTo>
                      <a:pt x="5" y="12"/>
                      <a:pt x="10" y="11"/>
                      <a:pt x="15" y="9"/>
                    </a:cubicBezTo>
                    <a:cubicBezTo>
                      <a:pt x="24" y="4"/>
                      <a:pt x="25" y="0"/>
                      <a:pt x="22" y="0"/>
                    </a:cubicBezTo>
                    <a:lnTo>
                      <a:pt x="21"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30" name="Freeform 6805">
                <a:extLst>
                  <a:ext uri="{FF2B5EF4-FFF2-40B4-BE49-F238E27FC236}">
                    <a16:creationId xmlns:a16="http://schemas.microsoft.com/office/drawing/2014/main" id="{5E212FC7-0748-4C54-B948-7746A94D60C3}"/>
                  </a:ext>
                </a:extLst>
              </p:cNvPr>
              <p:cNvSpPr>
                <a:spLocks/>
              </p:cNvSpPr>
              <p:nvPr/>
            </p:nvSpPr>
            <p:spPr bwMode="auto">
              <a:xfrm>
                <a:off x="6429376" y="3267075"/>
                <a:ext cx="26988" cy="14288"/>
              </a:xfrm>
              <a:custGeom>
                <a:avLst/>
                <a:gdLst>
                  <a:gd name="T0" fmla="*/ 1 w 23"/>
                  <a:gd name="T1" fmla="*/ 0 h 12"/>
                  <a:gd name="T2" fmla="*/ 1 w 23"/>
                  <a:gd name="T3" fmla="*/ 0 h 12"/>
                  <a:gd name="T4" fmla="*/ 1 w 23"/>
                  <a:gd name="T5" fmla="*/ 0 h 12"/>
                  <a:gd name="T6" fmla="*/ 0 w 23"/>
                  <a:gd name="T7" fmla="*/ 1 h 12"/>
                  <a:gd name="T8" fmla="*/ 9 w 23"/>
                  <a:gd name="T9" fmla="*/ 8 h 12"/>
                  <a:gd name="T10" fmla="*/ 23 w 23"/>
                  <a:gd name="T11" fmla="*/ 12 h 12"/>
                  <a:gd name="T12" fmla="*/ 23 w 23"/>
                  <a:gd name="T13" fmla="*/ 11 h 12"/>
                  <a:gd name="T14" fmla="*/ 12 w 23"/>
                  <a:gd name="T15" fmla="*/ 9 h 12"/>
                  <a:gd name="T16" fmla="*/ 2 w 23"/>
                  <a:gd name="T17" fmla="*/ 1 h 12"/>
                  <a:gd name="T18" fmla="*/ 3 w 23"/>
                  <a:gd name="T19" fmla="*/ 1 h 12"/>
                  <a:gd name="T20" fmla="*/ 16 w 23"/>
                  <a:gd name="T21" fmla="*/ 5 h 12"/>
                  <a:gd name="T22" fmla="*/ 20 w 23"/>
                  <a:gd name="T23" fmla="*/ 6 h 12"/>
                  <a:gd name="T24" fmla="*/ 22 w 23"/>
                  <a:gd name="T25" fmla="*/ 6 h 12"/>
                  <a:gd name="T26" fmla="*/ 21 w 23"/>
                  <a:gd name="T27" fmla="*/ 5 h 12"/>
                  <a:gd name="T28" fmla="*/ 13 w 23"/>
                  <a:gd name="T29" fmla="*/ 3 h 12"/>
                  <a:gd name="T30" fmla="*/ 1 w 23"/>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2">
                    <a:moveTo>
                      <a:pt x="1" y="0"/>
                    </a:moveTo>
                    <a:cubicBezTo>
                      <a:pt x="1" y="0"/>
                      <a:pt x="1" y="0"/>
                      <a:pt x="1" y="0"/>
                    </a:cubicBezTo>
                    <a:cubicBezTo>
                      <a:pt x="1" y="0"/>
                      <a:pt x="1" y="0"/>
                      <a:pt x="1" y="0"/>
                    </a:cubicBezTo>
                    <a:cubicBezTo>
                      <a:pt x="0" y="1"/>
                      <a:pt x="0" y="1"/>
                      <a:pt x="0" y="1"/>
                    </a:cubicBezTo>
                    <a:cubicBezTo>
                      <a:pt x="0" y="3"/>
                      <a:pt x="2" y="5"/>
                      <a:pt x="9" y="8"/>
                    </a:cubicBezTo>
                    <a:cubicBezTo>
                      <a:pt x="13" y="10"/>
                      <a:pt x="18" y="11"/>
                      <a:pt x="23" y="12"/>
                    </a:cubicBezTo>
                    <a:cubicBezTo>
                      <a:pt x="23" y="11"/>
                      <a:pt x="23" y="11"/>
                      <a:pt x="23" y="11"/>
                    </a:cubicBezTo>
                    <a:cubicBezTo>
                      <a:pt x="19" y="10"/>
                      <a:pt x="15" y="10"/>
                      <a:pt x="12" y="9"/>
                    </a:cubicBezTo>
                    <a:cubicBezTo>
                      <a:pt x="7" y="7"/>
                      <a:pt x="0" y="2"/>
                      <a:pt x="2" y="1"/>
                    </a:cubicBezTo>
                    <a:cubicBezTo>
                      <a:pt x="3" y="1"/>
                      <a:pt x="3" y="1"/>
                      <a:pt x="3" y="1"/>
                    </a:cubicBezTo>
                    <a:cubicBezTo>
                      <a:pt x="5" y="1"/>
                      <a:pt x="12" y="4"/>
                      <a:pt x="16" y="5"/>
                    </a:cubicBezTo>
                    <a:cubicBezTo>
                      <a:pt x="17" y="6"/>
                      <a:pt x="19" y="6"/>
                      <a:pt x="20" y="6"/>
                    </a:cubicBezTo>
                    <a:cubicBezTo>
                      <a:pt x="21" y="6"/>
                      <a:pt x="21" y="6"/>
                      <a:pt x="22" y="6"/>
                    </a:cubicBezTo>
                    <a:cubicBezTo>
                      <a:pt x="21" y="5"/>
                      <a:pt x="21" y="5"/>
                      <a:pt x="21" y="5"/>
                    </a:cubicBezTo>
                    <a:cubicBezTo>
                      <a:pt x="19" y="5"/>
                      <a:pt x="16" y="4"/>
                      <a:pt x="13" y="3"/>
                    </a:cubicBezTo>
                    <a:cubicBezTo>
                      <a:pt x="8" y="2"/>
                      <a:pt x="4"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31" name="Freeform 6806">
                <a:extLst>
                  <a:ext uri="{FF2B5EF4-FFF2-40B4-BE49-F238E27FC236}">
                    <a16:creationId xmlns:a16="http://schemas.microsoft.com/office/drawing/2014/main" id="{0860133A-62BB-4AEC-8277-79998796EBC9}"/>
                  </a:ext>
                </a:extLst>
              </p:cNvPr>
              <p:cNvSpPr>
                <a:spLocks/>
              </p:cNvSpPr>
              <p:nvPr/>
            </p:nvSpPr>
            <p:spPr bwMode="auto">
              <a:xfrm>
                <a:off x="6426201" y="3267075"/>
                <a:ext cx="30163" cy="14288"/>
              </a:xfrm>
              <a:custGeom>
                <a:avLst/>
                <a:gdLst>
                  <a:gd name="T0" fmla="*/ 3 w 25"/>
                  <a:gd name="T1" fmla="*/ 0 h 12"/>
                  <a:gd name="T2" fmla="*/ 2 w 25"/>
                  <a:gd name="T3" fmla="*/ 0 h 12"/>
                  <a:gd name="T4" fmla="*/ 10 w 25"/>
                  <a:gd name="T5" fmla="*/ 9 h 12"/>
                  <a:gd name="T6" fmla="*/ 24 w 25"/>
                  <a:gd name="T7" fmla="*/ 12 h 12"/>
                  <a:gd name="T8" fmla="*/ 25 w 25"/>
                  <a:gd name="T9" fmla="*/ 12 h 12"/>
                  <a:gd name="T10" fmla="*/ 11 w 25"/>
                  <a:gd name="T11" fmla="*/ 8 h 12"/>
                  <a:gd name="T12" fmla="*/ 2 w 25"/>
                  <a:gd name="T13" fmla="*/ 1 h 12"/>
                  <a:gd name="T14" fmla="*/ 3 w 25"/>
                  <a:gd name="T15" fmla="*/ 0 h 12"/>
                  <a:gd name="T16" fmla="*/ 3 w 25"/>
                  <a:gd name="T17" fmla="*/ 0 h 12"/>
                  <a:gd name="T18" fmla="*/ 3 w 25"/>
                  <a:gd name="T19" fmla="*/ 0 h 12"/>
                  <a:gd name="T20" fmla="*/ 15 w 25"/>
                  <a:gd name="T21" fmla="*/ 3 h 12"/>
                  <a:gd name="T22" fmla="*/ 23 w 25"/>
                  <a:gd name="T23" fmla="*/ 5 h 12"/>
                  <a:gd name="T24" fmla="*/ 23 w 25"/>
                  <a:gd name="T25" fmla="*/ 4 h 12"/>
                  <a:gd name="T26" fmla="*/ 15 w 25"/>
                  <a:gd name="T27" fmla="*/ 3 h 12"/>
                  <a:gd name="T28" fmla="*/ 3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3" y="0"/>
                    </a:moveTo>
                    <a:cubicBezTo>
                      <a:pt x="2" y="0"/>
                      <a:pt x="2" y="0"/>
                      <a:pt x="2" y="0"/>
                    </a:cubicBezTo>
                    <a:cubicBezTo>
                      <a:pt x="0" y="0"/>
                      <a:pt x="0" y="4"/>
                      <a:pt x="10" y="9"/>
                    </a:cubicBezTo>
                    <a:cubicBezTo>
                      <a:pt x="15" y="11"/>
                      <a:pt x="20" y="12"/>
                      <a:pt x="24" y="12"/>
                    </a:cubicBezTo>
                    <a:cubicBezTo>
                      <a:pt x="25" y="12"/>
                      <a:pt x="25" y="12"/>
                      <a:pt x="25" y="12"/>
                    </a:cubicBezTo>
                    <a:cubicBezTo>
                      <a:pt x="20" y="11"/>
                      <a:pt x="15" y="10"/>
                      <a:pt x="11" y="8"/>
                    </a:cubicBezTo>
                    <a:cubicBezTo>
                      <a:pt x="4" y="5"/>
                      <a:pt x="2" y="3"/>
                      <a:pt x="2" y="1"/>
                    </a:cubicBezTo>
                    <a:cubicBezTo>
                      <a:pt x="2" y="1"/>
                      <a:pt x="2" y="1"/>
                      <a:pt x="3" y="0"/>
                    </a:cubicBezTo>
                    <a:cubicBezTo>
                      <a:pt x="3" y="0"/>
                      <a:pt x="3" y="0"/>
                      <a:pt x="3" y="0"/>
                    </a:cubicBezTo>
                    <a:cubicBezTo>
                      <a:pt x="3" y="0"/>
                      <a:pt x="3" y="0"/>
                      <a:pt x="3" y="0"/>
                    </a:cubicBezTo>
                    <a:cubicBezTo>
                      <a:pt x="6" y="0"/>
                      <a:pt x="10" y="2"/>
                      <a:pt x="15" y="3"/>
                    </a:cubicBezTo>
                    <a:cubicBezTo>
                      <a:pt x="18" y="4"/>
                      <a:pt x="21" y="5"/>
                      <a:pt x="23" y="5"/>
                    </a:cubicBezTo>
                    <a:cubicBezTo>
                      <a:pt x="23" y="4"/>
                      <a:pt x="23" y="4"/>
                      <a:pt x="23" y="4"/>
                    </a:cubicBezTo>
                    <a:cubicBezTo>
                      <a:pt x="21" y="4"/>
                      <a:pt x="18" y="4"/>
                      <a:pt x="15" y="3"/>
                    </a:cubicBezTo>
                    <a:cubicBezTo>
                      <a:pt x="11" y="1"/>
                      <a:pt x="6"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32" name="Freeform 6807">
                <a:extLst>
                  <a:ext uri="{FF2B5EF4-FFF2-40B4-BE49-F238E27FC236}">
                    <a16:creationId xmlns:a16="http://schemas.microsoft.com/office/drawing/2014/main" id="{11B85F9F-97FB-4729-80EC-1F028B371F1F}"/>
                  </a:ext>
                </a:extLst>
              </p:cNvPr>
              <p:cNvSpPr>
                <a:spLocks/>
              </p:cNvSpPr>
              <p:nvPr/>
            </p:nvSpPr>
            <p:spPr bwMode="auto">
              <a:xfrm>
                <a:off x="6480176" y="3270250"/>
                <a:ext cx="23813" cy="6350"/>
              </a:xfrm>
              <a:custGeom>
                <a:avLst/>
                <a:gdLst>
                  <a:gd name="T0" fmla="*/ 17 w 20"/>
                  <a:gd name="T1" fmla="*/ 0 h 6"/>
                  <a:gd name="T2" fmla="*/ 12 w 20"/>
                  <a:gd name="T3" fmla="*/ 3 h 6"/>
                  <a:gd name="T4" fmla="*/ 1 w 20"/>
                  <a:gd name="T5" fmla="*/ 5 h 6"/>
                  <a:gd name="T6" fmla="*/ 0 w 20"/>
                  <a:gd name="T7" fmla="*/ 6 h 6"/>
                  <a:gd name="T8" fmla="*/ 1 w 20"/>
                  <a:gd name="T9" fmla="*/ 6 h 6"/>
                  <a:gd name="T10" fmla="*/ 13 w 20"/>
                  <a:gd name="T11" fmla="*/ 4 h 6"/>
                  <a:gd name="T12" fmla="*/ 18 w 20"/>
                  <a:gd name="T13" fmla="*/ 0 h 6"/>
                  <a:gd name="T14" fmla="*/ 17 w 20"/>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6">
                    <a:moveTo>
                      <a:pt x="17" y="0"/>
                    </a:moveTo>
                    <a:cubicBezTo>
                      <a:pt x="15" y="0"/>
                      <a:pt x="13" y="3"/>
                      <a:pt x="12" y="3"/>
                    </a:cubicBezTo>
                    <a:cubicBezTo>
                      <a:pt x="7" y="4"/>
                      <a:pt x="3" y="5"/>
                      <a:pt x="1" y="5"/>
                    </a:cubicBezTo>
                    <a:cubicBezTo>
                      <a:pt x="0" y="6"/>
                      <a:pt x="0" y="6"/>
                      <a:pt x="0" y="6"/>
                    </a:cubicBezTo>
                    <a:cubicBezTo>
                      <a:pt x="1" y="6"/>
                      <a:pt x="1" y="6"/>
                      <a:pt x="1" y="6"/>
                    </a:cubicBezTo>
                    <a:cubicBezTo>
                      <a:pt x="1" y="6"/>
                      <a:pt x="10" y="5"/>
                      <a:pt x="13" y="4"/>
                    </a:cubicBezTo>
                    <a:cubicBezTo>
                      <a:pt x="16" y="2"/>
                      <a:pt x="20" y="1"/>
                      <a:pt x="18" y="0"/>
                    </a:cubicBezTo>
                    <a:lnTo>
                      <a:pt x="1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33" name="Freeform 6808">
                <a:extLst>
                  <a:ext uri="{FF2B5EF4-FFF2-40B4-BE49-F238E27FC236}">
                    <a16:creationId xmlns:a16="http://schemas.microsoft.com/office/drawing/2014/main" id="{2BC2240C-67EA-4CEE-BA41-F9BE97F8BA3B}"/>
                  </a:ext>
                </a:extLst>
              </p:cNvPr>
              <p:cNvSpPr>
                <a:spLocks/>
              </p:cNvSpPr>
              <p:nvPr/>
            </p:nvSpPr>
            <p:spPr bwMode="auto">
              <a:xfrm>
                <a:off x="6435726" y="3270250"/>
                <a:ext cx="22225" cy="7938"/>
              </a:xfrm>
              <a:custGeom>
                <a:avLst/>
                <a:gdLst>
                  <a:gd name="T0" fmla="*/ 1 w 18"/>
                  <a:gd name="T1" fmla="*/ 0 h 7"/>
                  <a:gd name="T2" fmla="*/ 2 w 18"/>
                  <a:gd name="T3" fmla="*/ 3 h 7"/>
                  <a:gd name="T4" fmla="*/ 9 w 18"/>
                  <a:gd name="T5" fmla="*/ 5 h 7"/>
                  <a:gd name="T6" fmla="*/ 9 w 18"/>
                  <a:gd name="T7" fmla="*/ 5 h 7"/>
                  <a:gd name="T8" fmla="*/ 17 w 18"/>
                  <a:gd name="T9" fmla="*/ 7 h 7"/>
                  <a:gd name="T10" fmla="*/ 18 w 18"/>
                  <a:gd name="T11" fmla="*/ 7 h 7"/>
                  <a:gd name="T12" fmla="*/ 18 w 18"/>
                  <a:gd name="T13" fmla="*/ 6 h 7"/>
                  <a:gd name="T14" fmla="*/ 16 w 18"/>
                  <a:gd name="T15" fmla="*/ 5 h 7"/>
                  <a:gd name="T16" fmla="*/ 3 w 18"/>
                  <a:gd name="T17" fmla="*/ 1 h 7"/>
                  <a:gd name="T18" fmla="*/ 1 w 18"/>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7">
                    <a:moveTo>
                      <a:pt x="1" y="0"/>
                    </a:moveTo>
                    <a:cubicBezTo>
                      <a:pt x="0" y="0"/>
                      <a:pt x="0" y="1"/>
                      <a:pt x="2" y="3"/>
                    </a:cubicBezTo>
                    <a:cubicBezTo>
                      <a:pt x="5" y="5"/>
                      <a:pt x="8" y="5"/>
                      <a:pt x="9" y="5"/>
                    </a:cubicBezTo>
                    <a:cubicBezTo>
                      <a:pt x="9" y="5"/>
                      <a:pt x="9" y="5"/>
                      <a:pt x="9" y="5"/>
                    </a:cubicBezTo>
                    <a:cubicBezTo>
                      <a:pt x="14" y="6"/>
                      <a:pt x="16" y="7"/>
                      <a:pt x="17" y="7"/>
                    </a:cubicBezTo>
                    <a:cubicBezTo>
                      <a:pt x="18" y="7"/>
                      <a:pt x="18" y="7"/>
                      <a:pt x="18" y="7"/>
                    </a:cubicBezTo>
                    <a:cubicBezTo>
                      <a:pt x="18" y="6"/>
                      <a:pt x="18" y="6"/>
                      <a:pt x="18" y="6"/>
                    </a:cubicBezTo>
                    <a:cubicBezTo>
                      <a:pt x="17" y="6"/>
                      <a:pt x="16" y="5"/>
                      <a:pt x="16" y="5"/>
                    </a:cubicBezTo>
                    <a:cubicBezTo>
                      <a:pt x="8" y="4"/>
                      <a:pt x="5" y="2"/>
                      <a:pt x="3" y="1"/>
                    </a:cubicBezTo>
                    <a:cubicBezTo>
                      <a:pt x="3" y="1"/>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34" name="Freeform 6809">
                <a:extLst>
                  <a:ext uri="{FF2B5EF4-FFF2-40B4-BE49-F238E27FC236}">
                    <a16:creationId xmlns:a16="http://schemas.microsoft.com/office/drawing/2014/main" id="{329EB936-9065-4F7E-9C21-87079BDB6B25}"/>
                  </a:ext>
                </a:extLst>
              </p:cNvPr>
              <p:cNvSpPr>
                <a:spLocks/>
              </p:cNvSpPr>
              <p:nvPr/>
            </p:nvSpPr>
            <p:spPr bwMode="auto">
              <a:xfrm>
                <a:off x="6453188" y="3268663"/>
                <a:ext cx="33338" cy="20638"/>
              </a:xfrm>
              <a:custGeom>
                <a:avLst/>
                <a:gdLst>
                  <a:gd name="T0" fmla="*/ 17 w 29"/>
                  <a:gd name="T1" fmla="*/ 0 h 17"/>
                  <a:gd name="T2" fmla="*/ 10 w 29"/>
                  <a:gd name="T3" fmla="*/ 0 h 17"/>
                  <a:gd name="T4" fmla="*/ 2 w 29"/>
                  <a:gd name="T5" fmla="*/ 2 h 17"/>
                  <a:gd name="T6" fmla="*/ 4 w 29"/>
                  <a:gd name="T7" fmla="*/ 8 h 17"/>
                  <a:gd name="T8" fmla="*/ 3 w 29"/>
                  <a:gd name="T9" fmla="*/ 15 h 17"/>
                  <a:gd name="T10" fmla="*/ 9 w 29"/>
                  <a:gd name="T11" fmla="*/ 15 h 17"/>
                  <a:gd name="T12" fmla="*/ 16 w 29"/>
                  <a:gd name="T13" fmla="*/ 14 h 17"/>
                  <a:gd name="T14" fmla="*/ 25 w 29"/>
                  <a:gd name="T15" fmla="*/ 13 h 17"/>
                  <a:gd name="T16" fmla="*/ 24 w 29"/>
                  <a:gd name="T17" fmla="*/ 5 h 17"/>
                  <a:gd name="T18" fmla="*/ 17 w 29"/>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7">
                    <a:moveTo>
                      <a:pt x="17" y="0"/>
                    </a:moveTo>
                    <a:cubicBezTo>
                      <a:pt x="15" y="0"/>
                      <a:pt x="12" y="0"/>
                      <a:pt x="10" y="0"/>
                    </a:cubicBezTo>
                    <a:cubicBezTo>
                      <a:pt x="5" y="0"/>
                      <a:pt x="2" y="0"/>
                      <a:pt x="2" y="2"/>
                    </a:cubicBezTo>
                    <a:cubicBezTo>
                      <a:pt x="2" y="4"/>
                      <a:pt x="6" y="5"/>
                      <a:pt x="4" y="8"/>
                    </a:cubicBezTo>
                    <a:cubicBezTo>
                      <a:pt x="3" y="11"/>
                      <a:pt x="0" y="14"/>
                      <a:pt x="3" y="15"/>
                    </a:cubicBezTo>
                    <a:cubicBezTo>
                      <a:pt x="4" y="15"/>
                      <a:pt x="6" y="15"/>
                      <a:pt x="9" y="15"/>
                    </a:cubicBezTo>
                    <a:cubicBezTo>
                      <a:pt x="11" y="14"/>
                      <a:pt x="13" y="14"/>
                      <a:pt x="16" y="14"/>
                    </a:cubicBezTo>
                    <a:cubicBezTo>
                      <a:pt x="22" y="15"/>
                      <a:pt x="27" y="17"/>
                      <a:pt x="25" y="13"/>
                    </a:cubicBezTo>
                    <a:cubicBezTo>
                      <a:pt x="24" y="9"/>
                      <a:pt x="21" y="8"/>
                      <a:pt x="24" y="5"/>
                    </a:cubicBezTo>
                    <a:cubicBezTo>
                      <a:pt x="29" y="0"/>
                      <a:pt x="25" y="0"/>
                      <a:pt x="1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35" name="Freeform 6810">
                <a:extLst>
                  <a:ext uri="{FF2B5EF4-FFF2-40B4-BE49-F238E27FC236}">
                    <a16:creationId xmlns:a16="http://schemas.microsoft.com/office/drawing/2014/main" id="{08672EBE-F5EE-42DD-9A76-17DF86068DB8}"/>
                  </a:ext>
                </a:extLst>
              </p:cNvPr>
              <p:cNvSpPr>
                <a:spLocks noEditPoints="1"/>
              </p:cNvSpPr>
              <p:nvPr/>
            </p:nvSpPr>
            <p:spPr bwMode="auto">
              <a:xfrm>
                <a:off x="6453188" y="3268663"/>
                <a:ext cx="31750" cy="19050"/>
              </a:xfrm>
              <a:custGeom>
                <a:avLst/>
                <a:gdLst>
                  <a:gd name="T0" fmla="*/ 15 w 26"/>
                  <a:gd name="T1" fmla="*/ 15 h 16"/>
                  <a:gd name="T2" fmla="*/ 13 w 26"/>
                  <a:gd name="T3" fmla="*/ 15 h 16"/>
                  <a:gd name="T4" fmla="*/ 4 w 26"/>
                  <a:gd name="T5" fmla="*/ 16 h 16"/>
                  <a:gd name="T6" fmla="*/ 2 w 26"/>
                  <a:gd name="T7" fmla="*/ 15 h 16"/>
                  <a:gd name="T8" fmla="*/ 0 w 26"/>
                  <a:gd name="T9" fmla="*/ 13 h 16"/>
                  <a:gd name="T10" fmla="*/ 3 w 26"/>
                  <a:gd name="T11" fmla="*/ 8 h 16"/>
                  <a:gd name="T12" fmla="*/ 3 w 26"/>
                  <a:gd name="T13" fmla="*/ 7 h 16"/>
                  <a:gd name="T14" fmla="*/ 0 w 26"/>
                  <a:gd name="T15" fmla="*/ 2 h 16"/>
                  <a:gd name="T16" fmla="*/ 0 w 26"/>
                  <a:gd name="T17" fmla="*/ 2 h 16"/>
                  <a:gd name="T18" fmla="*/ 5 w 26"/>
                  <a:gd name="T19" fmla="*/ 0 h 16"/>
                  <a:gd name="T20" fmla="*/ 14 w 26"/>
                  <a:gd name="T21" fmla="*/ 0 h 16"/>
                  <a:gd name="T22" fmla="*/ 16 w 26"/>
                  <a:gd name="T23" fmla="*/ 0 h 16"/>
                  <a:gd name="T24" fmla="*/ 19 w 26"/>
                  <a:gd name="T25" fmla="*/ 0 h 16"/>
                  <a:gd name="T26" fmla="*/ 26 w 26"/>
                  <a:gd name="T27" fmla="*/ 2 h 16"/>
                  <a:gd name="T28" fmla="*/ 23 w 26"/>
                  <a:gd name="T29" fmla="*/ 6 h 16"/>
                  <a:gd name="T30" fmla="*/ 22 w 26"/>
                  <a:gd name="T31" fmla="*/ 7 h 16"/>
                  <a:gd name="T32" fmla="*/ 25 w 26"/>
                  <a:gd name="T33" fmla="*/ 13 h 16"/>
                  <a:gd name="T34" fmla="*/ 25 w 26"/>
                  <a:gd name="T35" fmla="*/ 14 h 16"/>
                  <a:gd name="T36" fmla="*/ 24 w 26"/>
                  <a:gd name="T37" fmla="*/ 15 h 16"/>
                  <a:gd name="T38" fmla="*/ 22 w 26"/>
                  <a:gd name="T39" fmla="*/ 16 h 16"/>
                  <a:gd name="T40" fmla="*/ 15 w 26"/>
                  <a:gd name="T41" fmla="*/ 15 h 16"/>
                  <a:gd name="T42" fmla="*/ 15 w 26"/>
                  <a:gd name="T43" fmla="*/ 14 h 16"/>
                  <a:gd name="T44" fmla="*/ 22 w 26"/>
                  <a:gd name="T45" fmla="*/ 15 h 16"/>
                  <a:gd name="T46" fmla="*/ 24 w 26"/>
                  <a:gd name="T47" fmla="*/ 14 h 16"/>
                  <a:gd name="T48" fmla="*/ 24 w 26"/>
                  <a:gd name="T49" fmla="*/ 13 h 16"/>
                  <a:gd name="T50" fmla="*/ 21 w 26"/>
                  <a:gd name="T51" fmla="*/ 7 h 16"/>
                  <a:gd name="T52" fmla="*/ 22 w 26"/>
                  <a:gd name="T53" fmla="*/ 5 h 16"/>
                  <a:gd name="T54" fmla="*/ 25 w 26"/>
                  <a:gd name="T55" fmla="*/ 2 h 16"/>
                  <a:gd name="T56" fmla="*/ 24 w 26"/>
                  <a:gd name="T57" fmla="*/ 1 h 16"/>
                  <a:gd name="T58" fmla="*/ 19 w 26"/>
                  <a:gd name="T59" fmla="*/ 1 h 16"/>
                  <a:gd name="T60" fmla="*/ 16 w 26"/>
                  <a:gd name="T61" fmla="*/ 1 h 16"/>
                  <a:gd name="T62" fmla="*/ 14 w 26"/>
                  <a:gd name="T63" fmla="*/ 1 h 16"/>
                  <a:gd name="T64" fmla="*/ 5 w 26"/>
                  <a:gd name="T65" fmla="*/ 1 h 16"/>
                  <a:gd name="T66" fmla="*/ 2 w 26"/>
                  <a:gd name="T67" fmla="*/ 1 h 16"/>
                  <a:gd name="T68" fmla="*/ 1 w 26"/>
                  <a:gd name="T69" fmla="*/ 2 h 16"/>
                  <a:gd name="T70" fmla="*/ 1 w 26"/>
                  <a:gd name="T71" fmla="*/ 2 h 16"/>
                  <a:gd name="T72" fmla="*/ 4 w 26"/>
                  <a:gd name="T73" fmla="*/ 7 h 16"/>
                  <a:gd name="T74" fmla="*/ 4 w 26"/>
                  <a:gd name="T75" fmla="*/ 8 h 16"/>
                  <a:gd name="T76" fmla="*/ 2 w 26"/>
                  <a:gd name="T77" fmla="*/ 13 h 16"/>
                  <a:gd name="T78" fmla="*/ 2 w 26"/>
                  <a:gd name="T79" fmla="*/ 14 h 16"/>
                  <a:gd name="T80" fmla="*/ 4 w 26"/>
                  <a:gd name="T81" fmla="*/ 14 h 16"/>
                  <a:gd name="T82" fmla="*/ 13 w 26"/>
                  <a:gd name="T83" fmla="*/ 14 h 16"/>
                  <a:gd name="T84" fmla="*/ 15 w 26"/>
                  <a:gd name="T8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6">
                    <a:moveTo>
                      <a:pt x="15" y="15"/>
                    </a:moveTo>
                    <a:cubicBezTo>
                      <a:pt x="14" y="15"/>
                      <a:pt x="13" y="15"/>
                      <a:pt x="13" y="15"/>
                    </a:cubicBezTo>
                    <a:cubicBezTo>
                      <a:pt x="9" y="15"/>
                      <a:pt x="6" y="16"/>
                      <a:pt x="4" y="16"/>
                    </a:cubicBezTo>
                    <a:cubicBezTo>
                      <a:pt x="3" y="16"/>
                      <a:pt x="2" y="16"/>
                      <a:pt x="2" y="15"/>
                    </a:cubicBezTo>
                    <a:cubicBezTo>
                      <a:pt x="1" y="15"/>
                      <a:pt x="0" y="14"/>
                      <a:pt x="0" y="13"/>
                    </a:cubicBezTo>
                    <a:cubicBezTo>
                      <a:pt x="0" y="12"/>
                      <a:pt x="2" y="10"/>
                      <a:pt x="3" y="8"/>
                    </a:cubicBezTo>
                    <a:cubicBezTo>
                      <a:pt x="3" y="7"/>
                      <a:pt x="3" y="7"/>
                      <a:pt x="3" y="7"/>
                    </a:cubicBezTo>
                    <a:cubicBezTo>
                      <a:pt x="3" y="5"/>
                      <a:pt x="0" y="5"/>
                      <a:pt x="0" y="2"/>
                    </a:cubicBezTo>
                    <a:cubicBezTo>
                      <a:pt x="0" y="2"/>
                      <a:pt x="0" y="2"/>
                      <a:pt x="0" y="2"/>
                    </a:cubicBezTo>
                    <a:cubicBezTo>
                      <a:pt x="0" y="0"/>
                      <a:pt x="3" y="0"/>
                      <a:pt x="5" y="0"/>
                    </a:cubicBezTo>
                    <a:cubicBezTo>
                      <a:pt x="8" y="0"/>
                      <a:pt x="11" y="0"/>
                      <a:pt x="14" y="0"/>
                    </a:cubicBezTo>
                    <a:cubicBezTo>
                      <a:pt x="15" y="0"/>
                      <a:pt x="15" y="0"/>
                      <a:pt x="16" y="0"/>
                    </a:cubicBezTo>
                    <a:cubicBezTo>
                      <a:pt x="17" y="0"/>
                      <a:pt x="18" y="0"/>
                      <a:pt x="19" y="0"/>
                    </a:cubicBezTo>
                    <a:cubicBezTo>
                      <a:pt x="23" y="0"/>
                      <a:pt x="26" y="0"/>
                      <a:pt x="26" y="2"/>
                    </a:cubicBezTo>
                    <a:cubicBezTo>
                      <a:pt x="26" y="3"/>
                      <a:pt x="25" y="4"/>
                      <a:pt x="23" y="6"/>
                    </a:cubicBezTo>
                    <a:cubicBezTo>
                      <a:pt x="23" y="6"/>
                      <a:pt x="22" y="7"/>
                      <a:pt x="22" y="7"/>
                    </a:cubicBezTo>
                    <a:cubicBezTo>
                      <a:pt x="22" y="8"/>
                      <a:pt x="24" y="10"/>
                      <a:pt x="25" y="13"/>
                    </a:cubicBezTo>
                    <a:cubicBezTo>
                      <a:pt x="25" y="13"/>
                      <a:pt x="25" y="13"/>
                      <a:pt x="25" y="14"/>
                    </a:cubicBezTo>
                    <a:cubicBezTo>
                      <a:pt x="25" y="15"/>
                      <a:pt x="25" y="15"/>
                      <a:pt x="24" y="15"/>
                    </a:cubicBezTo>
                    <a:cubicBezTo>
                      <a:pt x="24" y="16"/>
                      <a:pt x="23" y="16"/>
                      <a:pt x="22" y="16"/>
                    </a:cubicBezTo>
                    <a:cubicBezTo>
                      <a:pt x="20" y="16"/>
                      <a:pt x="18" y="15"/>
                      <a:pt x="15" y="15"/>
                    </a:cubicBezTo>
                    <a:close/>
                    <a:moveTo>
                      <a:pt x="15" y="14"/>
                    </a:moveTo>
                    <a:cubicBezTo>
                      <a:pt x="18" y="14"/>
                      <a:pt x="21" y="15"/>
                      <a:pt x="22" y="15"/>
                    </a:cubicBezTo>
                    <a:cubicBezTo>
                      <a:pt x="24" y="15"/>
                      <a:pt x="24" y="15"/>
                      <a:pt x="24" y="14"/>
                    </a:cubicBezTo>
                    <a:cubicBezTo>
                      <a:pt x="24" y="14"/>
                      <a:pt x="24" y="13"/>
                      <a:pt x="24" y="13"/>
                    </a:cubicBezTo>
                    <a:cubicBezTo>
                      <a:pt x="23" y="10"/>
                      <a:pt x="21" y="9"/>
                      <a:pt x="21" y="7"/>
                    </a:cubicBezTo>
                    <a:cubicBezTo>
                      <a:pt x="21" y="7"/>
                      <a:pt x="21" y="6"/>
                      <a:pt x="22" y="5"/>
                    </a:cubicBezTo>
                    <a:cubicBezTo>
                      <a:pt x="24" y="3"/>
                      <a:pt x="25" y="2"/>
                      <a:pt x="25" y="2"/>
                    </a:cubicBezTo>
                    <a:cubicBezTo>
                      <a:pt x="25" y="2"/>
                      <a:pt x="24" y="1"/>
                      <a:pt x="24" y="1"/>
                    </a:cubicBezTo>
                    <a:cubicBezTo>
                      <a:pt x="23" y="1"/>
                      <a:pt x="21" y="1"/>
                      <a:pt x="19" y="1"/>
                    </a:cubicBezTo>
                    <a:cubicBezTo>
                      <a:pt x="18" y="1"/>
                      <a:pt x="17" y="1"/>
                      <a:pt x="16" y="1"/>
                    </a:cubicBezTo>
                    <a:cubicBezTo>
                      <a:pt x="15" y="1"/>
                      <a:pt x="15" y="1"/>
                      <a:pt x="14" y="1"/>
                    </a:cubicBezTo>
                    <a:cubicBezTo>
                      <a:pt x="11" y="1"/>
                      <a:pt x="7" y="1"/>
                      <a:pt x="5" y="1"/>
                    </a:cubicBezTo>
                    <a:cubicBezTo>
                      <a:pt x="4" y="1"/>
                      <a:pt x="3" y="1"/>
                      <a:pt x="2" y="1"/>
                    </a:cubicBezTo>
                    <a:cubicBezTo>
                      <a:pt x="1" y="1"/>
                      <a:pt x="1" y="1"/>
                      <a:pt x="1" y="2"/>
                    </a:cubicBezTo>
                    <a:cubicBezTo>
                      <a:pt x="1" y="2"/>
                      <a:pt x="1" y="2"/>
                      <a:pt x="1" y="2"/>
                    </a:cubicBezTo>
                    <a:cubicBezTo>
                      <a:pt x="1" y="3"/>
                      <a:pt x="4" y="4"/>
                      <a:pt x="4" y="7"/>
                    </a:cubicBezTo>
                    <a:cubicBezTo>
                      <a:pt x="4" y="7"/>
                      <a:pt x="4" y="7"/>
                      <a:pt x="4" y="8"/>
                    </a:cubicBezTo>
                    <a:cubicBezTo>
                      <a:pt x="3" y="10"/>
                      <a:pt x="1" y="12"/>
                      <a:pt x="2" y="13"/>
                    </a:cubicBezTo>
                    <a:cubicBezTo>
                      <a:pt x="2" y="14"/>
                      <a:pt x="2" y="14"/>
                      <a:pt x="2" y="14"/>
                    </a:cubicBezTo>
                    <a:cubicBezTo>
                      <a:pt x="3" y="14"/>
                      <a:pt x="3" y="14"/>
                      <a:pt x="4" y="14"/>
                    </a:cubicBezTo>
                    <a:cubicBezTo>
                      <a:pt x="6" y="14"/>
                      <a:pt x="9" y="14"/>
                      <a:pt x="13" y="14"/>
                    </a:cubicBezTo>
                    <a:cubicBezTo>
                      <a:pt x="13" y="14"/>
                      <a:pt x="14" y="14"/>
                      <a:pt x="15" y="1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36" name="Freeform 6811">
                <a:extLst>
                  <a:ext uri="{FF2B5EF4-FFF2-40B4-BE49-F238E27FC236}">
                    <a16:creationId xmlns:a16="http://schemas.microsoft.com/office/drawing/2014/main" id="{53CEA0B9-33E0-4A4D-9BF8-1DB056A4F364}"/>
                  </a:ext>
                </a:extLst>
              </p:cNvPr>
              <p:cNvSpPr>
                <a:spLocks noEditPoints="1"/>
              </p:cNvSpPr>
              <p:nvPr/>
            </p:nvSpPr>
            <p:spPr bwMode="auto">
              <a:xfrm>
                <a:off x="6454776" y="3270250"/>
                <a:ext cx="28575" cy="15875"/>
              </a:xfrm>
              <a:custGeom>
                <a:avLst/>
                <a:gdLst>
                  <a:gd name="T0" fmla="*/ 5 w 24"/>
                  <a:gd name="T1" fmla="*/ 12 h 14"/>
                  <a:gd name="T2" fmla="*/ 3 w 24"/>
                  <a:gd name="T3" fmla="*/ 9 h 14"/>
                  <a:gd name="T4" fmla="*/ 7 w 24"/>
                  <a:gd name="T5" fmla="*/ 5 h 14"/>
                  <a:gd name="T6" fmla="*/ 3 w 24"/>
                  <a:gd name="T7" fmla="*/ 1 h 14"/>
                  <a:gd name="T8" fmla="*/ 5 w 24"/>
                  <a:gd name="T9" fmla="*/ 0 h 14"/>
                  <a:gd name="T10" fmla="*/ 8 w 24"/>
                  <a:gd name="T11" fmla="*/ 1 h 14"/>
                  <a:gd name="T12" fmla="*/ 12 w 24"/>
                  <a:gd name="T13" fmla="*/ 1 h 14"/>
                  <a:gd name="T14" fmla="*/ 15 w 24"/>
                  <a:gd name="T15" fmla="*/ 1 h 14"/>
                  <a:gd name="T16" fmla="*/ 16 w 24"/>
                  <a:gd name="T17" fmla="*/ 1 h 14"/>
                  <a:gd name="T18" fmla="*/ 19 w 24"/>
                  <a:gd name="T19" fmla="*/ 3 h 14"/>
                  <a:gd name="T20" fmla="*/ 17 w 24"/>
                  <a:gd name="T21" fmla="*/ 6 h 14"/>
                  <a:gd name="T22" fmla="*/ 21 w 24"/>
                  <a:gd name="T23" fmla="*/ 10 h 14"/>
                  <a:gd name="T24" fmla="*/ 20 w 24"/>
                  <a:gd name="T25" fmla="*/ 12 h 14"/>
                  <a:gd name="T26" fmla="*/ 19 w 24"/>
                  <a:gd name="T27" fmla="*/ 12 h 14"/>
                  <a:gd name="T28" fmla="*/ 13 w 24"/>
                  <a:gd name="T29" fmla="*/ 11 h 14"/>
                  <a:gd name="T30" fmla="*/ 9 w 24"/>
                  <a:gd name="T31" fmla="*/ 11 h 14"/>
                  <a:gd name="T32" fmla="*/ 5 w 24"/>
                  <a:gd name="T33" fmla="*/ 12 h 14"/>
                  <a:gd name="T34" fmla="*/ 4 w 24"/>
                  <a:gd name="T35" fmla="*/ 0 h 14"/>
                  <a:gd name="T36" fmla="*/ 1 w 24"/>
                  <a:gd name="T37" fmla="*/ 0 h 14"/>
                  <a:gd name="T38" fmla="*/ 0 w 24"/>
                  <a:gd name="T39" fmla="*/ 1 h 14"/>
                  <a:gd name="T40" fmla="*/ 0 w 24"/>
                  <a:gd name="T41" fmla="*/ 1 h 14"/>
                  <a:gd name="T42" fmla="*/ 3 w 24"/>
                  <a:gd name="T43" fmla="*/ 6 h 14"/>
                  <a:gd name="T44" fmla="*/ 3 w 24"/>
                  <a:gd name="T45" fmla="*/ 7 h 14"/>
                  <a:gd name="T46" fmla="*/ 1 w 24"/>
                  <a:gd name="T47" fmla="*/ 12 h 14"/>
                  <a:gd name="T48" fmla="*/ 1 w 24"/>
                  <a:gd name="T49" fmla="*/ 13 h 14"/>
                  <a:gd name="T50" fmla="*/ 3 w 24"/>
                  <a:gd name="T51" fmla="*/ 13 h 14"/>
                  <a:gd name="T52" fmla="*/ 3 w 24"/>
                  <a:gd name="T53" fmla="*/ 13 h 14"/>
                  <a:gd name="T54" fmla="*/ 12 w 24"/>
                  <a:gd name="T55" fmla="*/ 13 h 14"/>
                  <a:gd name="T56" fmla="*/ 14 w 24"/>
                  <a:gd name="T57" fmla="*/ 13 h 14"/>
                  <a:gd name="T58" fmla="*/ 21 w 24"/>
                  <a:gd name="T59" fmla="*/ 14 h 14"/>
                  <a:gd name="T60" fmla="*/ 21 w 24"/>
                  <a:gd name="T61" fmla="*/ 14 h 14"/>
                  <a:gd name="T62" fmla="*/ 23 w 24"/>
                  <a:gd name="T63" fmla="*/ 13 h 14"/>
                  <a:gd name="T64" fmla="*/ 23 w 24"/>
                  <a:gd name="T65" fmla="*/ 12 h 14"/>
                  <a:gd name="T66" fmla="*/ 20 w 24"/>
                  <a:gd name="T67" fmla="*/ 6 h 14"/>
                  <a:gd name="T68" fmla="*/ 21 w 24"/>
                  <a:gd name="T69" fmla="*/ 4 h 14"/>
                  <a:gd name="T70" fmla="*/ 24 w 24"/>
                  <a:gd name="T71" fmla="*/ 1 h 14"/>
                  <a:gd name="T72" fmla="*/ 23 w 24"/>
                  <a:gd name="T73" fmla="*/ 0 h 14"/>
                  <a:gd name="T74" fmla="*/ 20 w 24"/>
                  <a:gd name="T75" fmla="*/ 0 h 14"/>
                  <a:gd name="T76" fmla="*/ 17 w 24"/>
                  <a:gd name="T77" fmla="*/ 0 h 14"/>
                  <a:gd name="T78" fmla="*/ 14 w 24"/>
                  <a:gd name="T79" fmla="*/ 0 h 14"/>
                  <a:gd name="T80" fmla="*/ 13 w 24"/>
                  <a:gd name="T81" fmla="*/ 0 h 14"/>
                  <a:gd name="T82" fmla="*/ 4 w 24"/>
                  <a:gd name="T8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 h="14">
                    <a:moveTo>
                      <a:pt x="5" y="12"/>
                    </a:moveTo>
                    <a:cubicBezTo>
                      <a:pt x="3" y="12"/>
                      <a:pt x="3" y="11"/>
                      <a:pt x="3" y="9"/>
                    </a:cubicBezTo>
                    <a:cubicBezTo>
                      <a:pt x="3" y="6"/>
                      <a:pt x="10" y="6"/>
                      <a:pt x="7" y="5"/>
                    </a:cubicBezTo>
                    <a:cubicBezTo>
                      <a:pt x="4" y="4"/>
                      <a:pt x="3" y="3"/>
                      <a:pt x="3" y="1"/>
                    </a:cubicBezTo>
                    <a:cubicBezTo>
                      <a:pt x="2" y="1"/>
                      <a:pt x="3" y="0"/>
                      <a:pt x="5" y="0"/>
                    </a:cubicBezTo>
                    <a:cubicBezTo>
                      <a:pt x="7" y="0"/>
                      <a:pt x="8" y="1"/>
                      <a:pt x="8" y="1"/>
                    </a:cubicBezTo>
                    <a:cubicBezTo>
                      <a:pt x="8" y="1"/>
                      <a:pt x="10" y="1"/>
                      <a:pt x="12" y="1"/>
                    </a:cubicBezTo>
                    <a:cubicBezTo>
                      <a:pt x="13" y="1"/>
                      <a:pt x="14" y="1"/>
                      <a:pt x="15" y="1"/>
                    </a:cubicBezTo>
                    <a:cubicBezTo>
                      <a:pt x="16" y="1"/>
                      <a:pt x="16" y="1"/>
                      <a:pt x="16" y="1"/>
                    </a:cubicBezTo>
                    <a:cubicBezTo>
                      <a:pt x="19" y="1"/>
                      <a:pt x="21" y="2"/>
                      <a:pt x="19" y="3"/>
                    </a:cubicBezTo>
                    <a:cubicBezTo>
                      <a:pt x="17" y="5"/>
                      <a:pt x="15" y="6"/>
                      <a:pt x="17" y="6"/>
                    </a:cubicBezTo>
                    <a:cubicBezTo>
                      <a:pt x="19" y="7"/>
                      <a:pt x="19" y="8"/>
                      <a:pt x="21" y="10"/>
                    </a:cubicBezTo>
                    <a:cubicBezTo>
                      <a:pt x="22" y="11"/>
                      <a:pt x="22" y="12"/>
                      <a:pt x="20" y="12"/>
                    </a:cubicBezTo>
                    <a:cubicBezTo>
                      <a:pt x="20" y="12"/>
                      <a:pt x="20" y="12"/>
                      <a:pt x="19" y="12"/>
                    </a:cubicBezTo>
                    <a:cubicBezTo>
                      <a:pt x="17" y="12"/>
                      <a:pt x="15" y="11"/>
                      <a:pt x="13" y="11"/>
                    </a:cubicBezTo>
                    <a:cubicBezTo>
                      <a:pt x="12" y="11"/>
                      <a:pt x="10" y="11"/>
                      <a:pt x="9" y="11"/>
                    </a:cubicBezTo>
                    <a:cubicBezTo>
                      <a:pt x="7" y="12"/>
                      <a:pt x="6" y="12"/>
                      <a:pt x="5" y="12"/>
                    </a:cubicBezTo>
                    <a:close/>
                    <a:moveTo>
                      <a:pt x="4" y="0"/>
                    </a:moveTo>
                    <a:cubicBezTo>
                      <a:pt x="3" y="0"/>
                      <a:pt x="2" y="0"/>
                      <a:pt x="1" y="0"/>
                    </a:cubicBezTo>
                    <a:cubicBezTo>
                      <a:pt x="0" y="0"/>
                      <a:pt x="0" y="0"/>
                      <a:pt x="0" y="1"/>
                    </a:cubicBezTo>
                    <a:cubicBezTo>
                      <a:pt x="0" y="1"/>
                      <a:pt x="0" y="1"/>
                      <a:pt x="0" y="1"/>
                    </a:cubicBezTo>
                    <a:cubicBezTo>
                      <a:pt x="0" y="2"/>
                      <a:pt x="3" y="3"/>
                      <a:pt x="3" y="6"/>
                    </a:cubicBezTo>
                    <a:cubicBezTo>
                      <a:pt x="3" y="6"/>
                      <a:pt x="3" y="6"/>
                      <a:pt x="3" y="7"/>
                    </a:cubicBezTo>
                    <a:cubicBezTo>
                      <a:pt x="2" y="9"/>
                      <a:pt x="0" y="11"/>
                      <a:pt x="1" y="12"/>
                    </a:cubicBezTo>
                    <a:cubicBezTo>
                      <a:pt x="1" y="13"/>
                      <a:pt x="1" y="13"/>
                      <a:pt x="1" y="13"/>
                    </a:cubicBezTo>
                    <a:cubicBezTo>
                      <a:pt x="2" y="13"/>
                      <a:pt x="2" y="13"/>
                      <a:pt x="3" y="13"/>
                    </a:cubicBezTo>
                    <a:cubicBezTo>
                      <a:pt x="3" y="13"/>
                      <a:pt x="3" y="13"/>
                      <a:pt x="3" y="13"/>
                    </a:cubicBezTo>
                    <a:cubicBezTo>
                      <a:pt x="5" y="13"/>
                      <a:pt x="8" y="13"/>
                      <a:pt x="12" y="13"/>
                    </a:cubicBezTo>
                    <a:cubicBezTo>
                      <a:pt x="12" y="13"/>
                      <a:pt x="13" y="13"/>
                      <a:pt x="14" y="13"/>
                    </a:cubicBezTo>
                    <a:cubicBezTo>
                      <a:pt x="17" y="13"/>
                      <a:pt x="20" y="14"/>
                      <a:pt x="21" y="14"/>
                    </a:cubicBezTo>
                    <a:cubicBezTo>
                      <a:pt x="21" y="14"/>
                      <a:pt x="21" y="14"/>
                      <a:pt x="21" y="14"/>
                    </a:cubicBezTo>
                    <a:cubicBezTo>
                      <a:pt x="23" y="14"/>
                      <a:pt x="23" y="14"/>
                      <a:pt x="23" y="13"/>
                    </a:cubicBezTo>
                    <a:cubicBezTo>
                      <a:pt x="23" y="13"/>
                      <a:pt x="23" y="12"/>
                      <a:pt x="23" y="12"/>
                    </a:cubicBezTo>
                    <a:cubicBezTo>
                      <a:pt x="22" y="9"/>
                      <a:pt x="20" y="8"/>
                      <a:pt x="20" y="6"/>
                    </a:cubicBezTo>
                    <a:cubicBezTo>
                      <a:pt x="20" y="6"/>
                      <a:pt x="20" y="5"/>
                      <a:pt x="21" y="4"/>
                    </a:cubicBezTo>
                    <a:cubicBezTo>
                      <a:pt x="23" y="2"/>
                      <a:pt x="24" y="1"/>
                      <a:pt x="24" y="1"/>
                    </a:cubicBezTo>
                    <a:cubicBezTo>
                      <a:pt x="24" y="1"/>
                      <a:pt x="23" y="0"/>
                      <a:pt x="23" y="0"/>
                    </a:cubicBezTo>
                    <a:cubicBezTo>
                      <a:pt x="22" y="0"/>
                      <a:pt x="21" y="0"/>
                      <a:pt x="20" y="0"/>
                    </a:cubicBezTo>
                    <a:cubicBezTo>
                      <a:pt x="20" y="0"/>
                      <a:pt x="18" y="0"/>
                      <a:pt x="17" y="0"/>
                    </a:cubicBezTo>
                    <a:cubicBezTo>
                      <a:pt x="16" y="0"/>
                      <a:pt x="15" y="0"/>
                      <a:pt x="14" y="0"/>
                    </a:cubicBezTo>
                    <a:cubicBezTo>
                      <a:pt x="14" y="0"/>
                      <a:pt x="13" y="0"/>
                      <a:pt x="13" y="0"/>
                    </a:cubicBezTo>
                    <a:cubicBezTo>
                      <a:pt x="10" y="0"/>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37" name="Freeform 6812">
                <a:extLst>
                  <a:ext uri="{FF2B5EF4-FFF2-40B4-BE49-F238E27FC236}">
                    <a16:creationId xmlns:a16="http://schemas.microsoft.com/office/drawing/2014/main" id="{6B459B1E-43BD-41CF-A484-89F7AF8B1055}"/>
                  </a:ext>
                </a:extLst>
              </p:cNvPr>
              <p:cNvSpPr>
                <a:spLocks/>
              </p:cNvSpPr>
              <p:nvPr/>
            </p:nvSpPr>
            <p:spPr bwMode="auto">
              <a:xfrm>
                <a:off x="6453188" y="3268663"/>
                <a:ext cx="31750" cy="17463"/>
              </a:xfrm>
              <a:custGeom>
                <a:avLst/>
                <a:gdLst>
                  <a:gd name="T0" fmla="*/ 3 w 27"/>
                  <a:gd name="T1" fmla="*/ 0 h 15"/>
                  <a:gd name="T2" fmla="*/ 2 w 27"/>
                  <a:gd name="T3" fmla="*/ 2 h 15"/>
                  <a:gd name="T4" fmla="*/ 4 w 27"/>
                  <a:gd name="T5" fmla="*/ 8 h 15"/>
                  <a:gd name="T6" fmla="*/ 3 w 27"/>
                  <a:gd name="T7" fmla="*/ 15 h 15"/>
                  <a:gd name="T8" fmla="*/ 4 w 27"/>
                  <a:gd name="T9" fmla="*/ 15 h 15"/>
                  <a:gd name="T10" fmla="*/ 12 w 27"/>
                  <a:gd name="T11" fmla="*/ 14 h 15"/>
                  <a:gd name="T12" fmla="*/ 14 w 27"/>
                  <a:gd name="T13" fmla="*/ 14 h 15"/>
                  <a:gd name="T14" fmla="*/ 15 w 27"/>
                  <a:gd name="T15" fmla="*/ 14 h 15"/>
                  <a:gd name="T16" fmla="*/ 23 w 27"/>
                  <a:gd name="T17" fmla="*/ 15 h 15"/>
                  <a:gd name="T18" fmla="*/ 23 w 27"/>
                  <a:gd name="T19" fmla="*/ 15 h 15"/>
                  <a:gd name="T20" fmla="*/ 25 w 27"/>
                  <a:gd name="T21" fmla="*/ 13 h 15"/>
                  <a:gd name="T22" fmla="*/ 24 w 27"/>
                  <a:gd name="T23" fmla="*/ 5 h 15"/>
                  <a:gd name="T24" fmla="*/ 24 w 27"/>
                  <a:gd name="T25" fmla="*/ 1 h 15"/>
                  <a:gd name="T26" fmla="*/ 23 w 27"/>
                  <a:gd name="T27" fmla="*/ 1 h 15"/>
                  <a:gd name="T28" fmla="*/ 22 w 27"/>
                  <a:gd name="T29" fmla="*/ 1 h 15"/>
                  <a:gd name="T30" fmla="*/ 25 w 27"/>
                  <a:gd name="T31" fmla="*/ 1 h 15"/>
                  <a:gd name="T32" fmla="*/ 26 w 27"/>
                  <a:gd name="T33" fmla="*/ 2 h 15"/>
                  <a:gd name="T34" fmla="*/ 23 w 27"/>
                  <a:gd name="T35" fmla="*/ 5 h 15"/>
                  <a:gd name="T36" fmla="*/ 22 w 27"/>
                  <a:gd name="T37" fmla="*/ 7 h 15"/>
                  <a:gd name="T38" fmla="*/ 25 w 27"/>
                  <a:gd name="T39" fmla="*/ 13 h 15"/>
                  <a:gd name="T40" fmla="*/ 25 w 27"/>
                  <a:gd name="T41" fmla="*/ 14 h 15"/>
                  <a:gd name="T42" fmla="*/ 23 w 27"/>
                  <a:gd name="T43" fmla="*/ 15 h 15"/>
                  <a:gd name="T44" fmla="*/ 23 w 27"/>
                  <a:gd name="T45" fmla="*/ 15 h 15"/>
                  <a:gd name="T46" fmla="*/ 16 w 27"/>
                  <a:gd name="T47" fmla="*/ 14 h 15"/>
                  <a:gd name="T48" fmla="*/ 14 w 27"/>
                  <a:gd name="T49" fmla="*/ 14 h 15"/>
                  <a:gd name="T50" fmla="*/ 5 w 27"/>
                  <a:gd name="T51" fmla="*/ 14 h 15"/>
                  <a:gd name="T52" fmla="*/ 5 w 27"/>
                  <a:gd name="T53" fmla="*/ 14 h 15"/>
                  <a:gd name="T54" fmla="*/ 3 w 27"/>
                  <a:gd name="T55" fmla="*/ 14 h 15"/>
                  <a:gd name="T56" fmla="*/ 3 w 27"/>
                  <a:gd name="T57" fmla="*/ 13 h 15"/>
                  <a:gd name="T58" fmla="*/ 5 w 27"/>
                  <a:gd name="T59" fmla="*/ 8 h 15"/>
                  <a:gd name="T60" fmla="*/ 5 w 27"/>
                  <a:gd name="T61" fmla="*/ 7 h 15"/>
                  <a:gd name="T62" fmla="*/ 2 w 27"/>
                  <a:gd name="T63" fmla="*/ 2 h 15"/>
                  <a:gd name="T64" fmla="*/ 2 w 27"/>
                  <a:gd name="T65" fmla="*/ 2 h 15"/>
                  <a:gd name="T66" fmla="*/ 3 w 27"/>
                  <a:gd name="T67" fmla="*/ 1 h 15"/>
                  <a:gd name="T68" fmla="*/ 6 w 27"/>
                  <a:gd name="T69" fmla="*/ 1 h 15"/>
                  <a:gd name="T70" fmla="*/ 15 w 27"/>
                  <a:gd name="T71" fmla="*/ 1 h 15"/>
                  <a:gd name="T72" fmla="*/ 16 w 27"/>
                  <a:gd name="T73" fmla="*/ 1 h 15"/>
                  <a:gd name="T74" fmla="*/ 4 w 27"/>
                  <a:gd name="T75" fmla="*/ 1 h 15"/>
                  <a:gd name="T76" fmla="*/ 3 w 27"/>
                  <a:gd name="T7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 h="15">
                    <a:moveTo>
                      <a:pt x="3" y="0"/>
                    </a:moveTo>
                    <a:cubicBezTo>
                      <a:pt x="2" y="1"/>
                      <a:pt x="2" y="1"/>
                      <a:pt x="2" y="2"/>
                    </a:cubicBezTo>
                    <a:cubicBezTo>
                      <a:pt x="2" y="4"/>
                      <a:pt x="6" y="5"/>
                      <a:pt x="4" y="8"/>
                    </a:cubicBezTo>
                    <a:cubicBezTo>
                      <a:pt x="3" y="11"/>
                      <a:pt x="0" y="14"/>
                      <a:pt x="3" y="15"/>
                    </a:cubicBezTo>
                    <a:cubicBezTo>
                      <a:pt x="3" y="15"/>
                      <a:pt x="4" y="15"/>
                      <a:pt x="4" y="15"/>
                    </a:cubicBezTo>
                    <a:cubicBezTo>
                      <a:pt x="5" y="14"/>
                      <a:pt x="8" y="14"/>
                      <a:pt x="12" y="14"/>
                    </a:cubicBezTo>
                    <a:cubicBezTo>
                      <a:pt x="12" y="14"/>
                      <a:pt x="13" y="14"/>
                      <a:pt x="14" y="14"/>
                    </a:cubicBezTo>
                    <a:cubicBezTo>
                      <a:pt x="14" y="14"/>
                      <a:pt x="15" y="14"/>
                      <a:pt x="15" y="14"/>
                    </a:cubicBezTo>
                    <a:cubicBezTo>
                      <a:pt x="19" y="15"/>
                      <a:pt x="22" y="15"/>
                      <a:pt x="23" y="15"/>
                    </a:cubicBezTo>
                    <a:cubicBezTo>
                      <a:pt x="23" y="15"/>
                      <a:pt x="23" y="15"/>
                      <a:pt x="23" y="15"/>
                    </a:cubicBezTo>
                    <a:cubicBezTo>
                      <a:pt x="25" y="15"/>
                      <a:pt x="26" y="15"/>
                      <a:pt x="25" y="13"/>
                    </a:cubicBezTo>
                    <a:cubicBezTo>
                      <a:pt x="24" y="9"/>
                      <a:pt x="21" y="8"/>
                      <a:pt x="24" y="5"/>
                    </a:cubicBezTo>
                    <a:cubicBezTo>
                      <a:pt x="27" y="2"/>
                      <a:pt x="27" y="1"/>
                      <a:pt x="24" y="1"/>
                    </a:cubicBezTo>
                    <a:cubicBezTo>
                      <a:pt x="23" y="1"/>
                      <a:pt x="23" y="1"/>
                      <a:pt x="23" y="1"/>
                    </a:cubicBezTo>
                    <a:cubicBezTo>
                      <a:pt x="23" y="1"/>
                      <a:pt x="23" y="1"/>
                      <a:pt x="22" y="1"/>
                    </a:cubicBezTo>
                    <a:cubicBezTo>
                      <a:pt x="23" y="1"/>
                      <a:pt x="24" y="1"/>
                      <a:pt x="25" y="1"/>
                    </a:cubicBezTo>
                    <a:cubicBezTo>
                      <a:pt x="25" y="1"/>
                      <a:pt x="26" y="2"/>
                      <a:pt x="26" y="2"/>
                    </a:cubicBezTo>
                    <a:cubicBezTo>
                      <a:pt x="26" y="2"/>
                      <a:pt x="25" y="3"/>
                      <a:pt x="23" y="5"/>
                    </a:cubicBezTo>
                    <a:cubicBezTo>
                      <a:pt x="22" y="6"/>
                      <a:pt x="22" y="7"/>
                      <a:pt x="22" y="7"/>
                    </a:cubicBezTo>
                    <a:cubicBezTo>
                      <a:pt x="22" y="9"/>
                      <a:pt x="24" y="10"/>
                      <a:pt x="25" y="13"/>
                    </a:cubicBezTo>
                    <a:cubicBezTo>
                      <a:pt x="25" y="13"/>
                      <a:pt x="25" y="14"/>
                      <a:pt x="25" y="14"/>
                    </a:cubicBezTo>
                    <a:cubicBezTo>
                      <a:pt x="25" y="15"/>
                      <a:pt x="25" y="15"/>
                      <a:pt x="23" y="15"/>
                    </a:cubicBezTo>
                    <a:cubicBezTo>
                      <a:pt x="23" y="15"/>
                      <a:pt x="23" y="15"/>
                      <a:pt x="23" y="15"/>
                    </a:cubicBezTo>
                    <a:cubicBezTo>
                      <a:pt x="22" y="15"/>
                      <a:pt x="19" y="14"/>
                      <a:pt x="16" y="14"/>
                    </a:cubicBezTo>
                    <a:cubicBezTo>
                      <a:pt x="15" y="14"/>
                      <a:pt x="14" y="14"/>
                      <a:pt x="14" y="14"/>
                    </a:cubicBezTo>
                    <a:cubicBezTo>
                      <a:pt x="10" y="14"/>
                      <a:pt x="7" y="14"/>
                      <a:pt x="5" y="14"/>
                    </a:cubicBezTo>
                    <a:cubicBezTo>
                      <a:pt x="5" y="14"/>
                      <a:pt x="5" y="14"/>
                      <a:pt x="5" y="14"/>
                    </a:cubicBezTo>
                    <a:cubicBezTo>
                      <a:pt x="4" y="14"/>
                      <a:pt x="4" y="14"/>
                      <a:pt x="3" y="14"/>
                    </a:cubicBezTo>
                    <a:cubicBezTo>
                      <a:pt x="3" y="14"/>
                      <a:pt x="3" y="14"/>
                      <a:pt x="3" y="13"/>
                    </a:cubicBezTo>
                    <a:cubicBezTo>
                      <a:pt x="2" y="12"/>
                      <a:pt x="4" y="10"/>
                      <a:pt x="5" y="8"/>
                    </a:cubicBezTo>
                    <a:cubicBezTo>
                      <a:pt x="5" y="7"/>
                      <a:pt x="5" y="7"/>
                      <a:pt x="5" y="7"/>
                    </a:cubicBezTo>
                    <a:cubicBezTo>
                      <a:pt x="5" y="4"/>
                      <a:pt x="2" y="3"/>
                      <a:pt x="2" y="2"/>
                    </a:cubicBezTo>
                    <a:cubicBezTo>
                      <a:pt x="2" y="2"/>
                      <a:pt x="2" y="2"/>
                      <a:pt x="2" y="2"/>
                    </a:cubicBezTo>
                    <a:cubicBezTo>
                      <a:pt x="2" y="1"/>
                      <a:pt x="2" y="1"/>
                      <a:pt x="3" y="1"/>
                    </a:cubicBezTo>
                    <a:cubicBezTo>
                      <a:pt x="4" y="1"/>
                      <a:pt x="5" y="1"/>
                      <a:pt x="6" y="1"/>
                    </a:cubicBezTo>
                    <a:cubicBezTo>
                      <a:pt x="8" y="1"/>
                      <a:pt x="12" y="1"/>
                      <a:pt x="15" y="1"/>
                    </a:cubicBezTo>
                    <a:cubicBezTo>
                      <a:pt x="15" y="1"/>
                      <a:pt x="16" y="1"/>
                      <a:pt x="16" y="1"/>
                    </a:cubicBezTo>
                    <a:cubicBezTo>
                      <a:pt x="11" y="1"/>
                      <a:pt x="5" y="1"/>
                      <a:pt x="4" y="1"/>
                    </a:cubicBezTo>
                    <a:lnTo>
                      <a:pt x="3"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38" name="Freeform 6813">
                <a:extLst>
                  <a:ext uri="{FF2B5EF4-FFF2-40B4-BE49-F238E27FC236}">
                    <a16:creationId xmlns:a16="http://schemas.microsoft.com/office/drawing/2014/main" id="{FAEB56CF-2BE6-4E46-9032-8AEF362C8521}"/>
                  </a:ext>
                </a:extLst>
              </p:cNvPr>
              <p:cNvSpPr>
                <a:spLocks/>
              </p:cNvSpPr>
              <p:nvPr/>
            </p:nvSpPr>
            <p:spPr bwMode="auto">
              <a:xfrm>
                <a:off x="6459538" y="3271838"/>
                <a:ext cx="17463" cy="11113"/>
              </a:xfrm>
              <a:custGeom>
                <a:avLst/>
                <a:gdLst>
                  <a:gd name="T0" fmla="*/ 12 w 15"/>
                  <a:gd name="T1" fmla="*/ 6 h 9"/>
                  <a:gd name="T2" fmla="*/ 10 w 15"/>
                  <a:gd name="T3" fmla="*/ 5 h 9"/>
                  <a:gd name="T4" fmla="*/ 11 w 15"/>
                  <a:gd name="T5" fmla="*/ 2 h 9"/>
                  <a:gd name="T6" fmla="*/ 12 w 15"/>
                  <a:gd name="T7" fmla="*/ 1 h 9"/>
                  <a:gd name="T8" fmla="*/ 12 w 15"/>
                  <a:gd name="T9" fmla="*/ 1 h 9"/>
                  <a:gd name="T10" fmla="*/ 12 w 15"/>
                  <a:gd name="T11" fmla="*/ 0 h 9"/>
                  <a:gd name="T12" fmla="*/ 7 w 15"/>
                  <a:gd name="T13" fmla="*/ 0 h 9"/>
                  <a:gd name="T14" fmla="*/ 5 w 15"/>
                  <a:gd name="T15" fmla="*/ 0 h 9"/>
                  <a:gd name="T16" fmla="*/ 3 w 15"/>
                  <a:gd name="T17" fmla="*/ 0 h 9"/>
                  <a:gd name="T18" fmla="*/ 2 w 15"/>
                  <a:gd name="T19" fmla="*/ 0 h 9"/>
                  <a:gd name="T20" fmla="*/ 3 w 15"/>
                  <a:gd name="T21" fmla="*/ 1 h 9"/>
                  <a:gd name="T22" fmla="*/ 6 w 15"/>
                  <a:gd name="T23" fmla="*/ 4 h 9"/>
                  <a:gd name="T24" fmla="*/ 6 w 15"/>
                  <a:gd name="T25" fmla="*/ 6 h 9"/>
                  <a:gd name="T26" fmla="*/ 4 w 15"/>
                  <a:gd name="T27" fmla="*/ 6 h 9"/>
                  <a:gd name="T28" fmla="*/ 2 w 15"/>
                  <a:gd name="T29" fmla="*/ 6 h 9"/>
                  <a:gd name="T30" fmla="*/ 2 w 15"/>
                  <a:gd name="T31" fmla="*/ 8 h 9"/>
                  <a:gd name="T32" fmla="*/ 9 w 15"/>
                  <a:gd name="T33" fmla="*/ 8 h 9"/>
                  <a:gd name="T34" fmla="*/ 15 w 15"/>
                  <a:gd name="T35" fmla="*/ 8 h 9"/>
                  <a:gd name="T36" fmla="*/ 13 w 15"/>
                  <a:gd name="T37" fmla="*/ 6 h 9"/>
                  <a:gd name="T38" fmla="*/ 12 w 15"/>
                  <a:gd name="T39"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9">
                    <a:moveTo>
                      <a:pt x="12" y="6"/>
                    </a:moveTo>
                    <a:cubicBezTo>
                      <a:pt x="11" y="6"/>
                      <a:pt x="11" y="5"/>
                      <a:pt x="10" y="5"/>
                    </a:cubicBezTo>
                    <a:cubicBezTo>
                      <a:pt x="9" y="3"/>
                      <a:pt x="10" y="3"/>
                      <a:pt x="11" y="2"/>
                    </a:cubicBezTo>
                    <a:cubicBezTo>
                      <a:pt x="12" y="1"/>
                      <a:pt x="12" y="1"/>
                      <a:pt x="12" y="1"/>
                    </a:cubicBezTo>
                    <a:cubicBezTo>
                      <a:pt x="12" y="1"/>
                      <a:pt x="12" y="1"/>
                      <a:pt x="12" y="1"/>
                    </a:cubicBezTo>
                    <a:cubicBezTo>
                      <a:pt x="13" y="0"/>
                      <a:pt x="12" y="0"/>
                      <a:pt x="12" y="0"/>
                    </a:cubicBezTo>
                    <a:cubicBezTo>
                      <a:pt x="10" y="0"/>
                      <a:pt x="9" y="0"/>
                      <a:pt x="7" y="0"/>
                    </a:cubicBezTo>
                    <a:cubicBezTo>
                      <a:pt x="6" y="0"/>
                      <a:pt x="6" y="0"/>
                      <a:pt x="5" y="0"/>
                    </a:cubicBezTo>
                    <a:cubicBezTo>
                      <a:pt x="4" y="0"/>
                      <a:pt x="3" y="0"/>
                      <a:pt x="3" y="0"/>
                    </a:cubicBezTo>
                    <a:cubicBezTo>
                      <a:pt x="2" y="0"/>
                      <a:pt x="2" y="0"/>
                      <a:pt x="2" y="0"/>
                    </a:cubicBezTo>
                    <a:cubicBezTo>
                      <a:pt x="2" y="1"/>
                      <a:pt x="3" y="1"/>
                      <a:pt x="3" y="1"/>
                    </a:cubicBezTo>
                    <a:cubicBezTo>
                      <a:pt x="5" y="1"/>
                      <a:pt x="6" y="3"/>
                      <a:pt x="6" y="4"/>
                    </a:cubicBezTo>
                    <a:cubicBezTo>
                      <a:pt x="6" y="5"/>
                      <a:pt x="6" y="5"/>
                      <a:pt x="6" y="6"/>
                    </a:cubicBezTo>
                    <a:cubicBezTo>
                      <a:pt x="5" y="6"/>
                      <a:pt x="4" y="6"/>
                      <a:pt x="4" y="6"/>
                    </a:cubicBezTo>
                    <a:cubicBezTo>
                      <a:pt x="3" y="6"/>
                      <a:pt x="2" y="6"/>
                      <a:pt x="2" y="6"/>
                    </a:cubicBezTo>
                    <a:cubicBezTo>
                      <a:pt x="0" y="8"/>
                      <a:pt x="2" y="8"/>
                      <a:pt x="2" y="8"/>
                    </a:cubicBezTo>
                    <a:cubicBezTo>
                      <a:pt x="4" y="9"/>
                      <a:pt x="6" y="8"/>
                      <a:pt x="9" y="8"/>
                    </a:cubicBezTo>
                    <a:cubicBezTo>
                      <a:pt x="12" y="8"/>
                      <a:pt x="15" y="9"/>
                      <a:pt x="15" y="8"/>
                    </a:cubicBezTo>
                    <a:cubicBezTo>
                      <a:pt x="15" y="7"/>
                      <a:pt x="14" y="7"/>
                      <a:pt x="13" y="6"/>
                    </a:cubicBezTo>
                    <a:lnTo>
                      <a:pt x="12" y="6"/>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39" name="Freeform 6814">
                <a:extLst>
                  <a:ext uri="{FF2B5EF4-FFF2-40B4-BE49-F238E27FC236}">
                    <a16:creationId xmlns:a16="http://schemas.microsoft.com/office/drawing/2014/main" id="{F3CCB38C-1DA2-4AEC-87B6-A1701A7DCCE2}"/>
                  </a:ext>
                </a:extLst>
              </p:cNvPr>
              <p:cNvSpPr>
                <a:spLocks/>
              </p:cNvSpPr>
              <p:nvPr/>
            </p:nvSpPr>
            <p:spPr bwMode="auto">
              <a:xfrm>
                <a:off x="6454776" y="3263900"/>
                <a:ext cx="26988" cy="6350"/>
              </a:xfrm>
              <a:custGeom>
                <a:avLst/>
                <a:gdLst>
                  <a:gd name="T0" fmla="*/ 2 w 23"/>
                  <a:gd name="T1" fmla="*/ 4 h 5"/>
                  <a:gd name="T2" fmla="*/ 2 w 23"/>
                  <a:gd name="T3" fmla="*/ 1 h 5"/>
                  <a:gd name="T4" fmla="*/ 21 w 23"/>
                  <a:gd name="T5" fmla="*/ 1 h 5"/>
                  <a:gd name="T6" fmla="*/ 21 w 23"/>
                  <a:gd name="T7" fmla="*/ 5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1" y="4"/>
                      <a:pt x="0" y="3"/>
                      <a:pt x="2" y="1"/>
                    </a:cubicBezTo>
                    <a:cubicBezTo>
                      <a:pt x="4" y="0"/>
                      <a:pt x="20" y="1"/>
                      <a:pt x="21" y="1"/>
                    </a:cubicBezTo>
                    <a:cubicBezTo>
                      <a:pt x="23" y="2"/>
                      <a:pt x="23" y="4"/>
                      <a:pt x="21" y="5"/>
                    </a:cubicBezTo>
                    <a:cubicBezTo>
                      <a:pt x="20" y="5"/>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40" name="Freeform 6815">
                <a:extLst>
                  <a:ext uri="{FF2B5EF4-FFF2-40B4-BE49-F238E27FC236}">
                    <a16:creationId xmlns:a16="http://schemas.microsoft.com/office/drawing/2014/main" id="{0E48E248-8801-45F5-8E1A-6796B41E2ADD}"/>
                  </a:ext>
                </a:extLst>
              </p:cNvPr>
              <p:cNvSpPr>
                <a:spLocks/>
              </p:cNvSpPr>
              <p:nvPr/>
            </p:nvSpPr>
            <p:spPr bwMode="auto">
              <a:xfrm>
                <a:off x="6456363" y="3265488"/>
                <a:ext cx="25400" cy="4763"/>
              </a:xfrm>
              <a:custGeom>
                <a:avLst/>
                <a:gdLst>
                  <a:gd name="T0" fmla="*/ 1 w 22"/>
                  <a:gd name="T1" fmla="*/ 4 h 4"/>
                  <a:gd name="T2" fmla="*/ 1 w 22"/>
                  <a:gd name="T3" fmla="*/ 3 h 4"/>
                  <a:gd name="T4" fmla="*/ 1 w 22"/>
                  <a:gd name="T5" fmla="*/ 3 h 4"/>
                  <a:gd name="T6" fmla="*/ 16 w 22"/>
                  <a:gd name="T7" fmla="*/ 3 h 4"/>
                  <a:gd name="T8" fmla="*/ 20 w 22"/>
                  <a:gd name="T9" fmla="*/ 3 h 4"/>
                  <a:gd name="T10" fmla="*/ 21 w 22"/>
                  <a:gd name="T11" fmla="*/ 2 h 4"/>
                  <a:gd name="T12" fmla="*/ 20 w 22"/>
                  <a:gd name="T13" fmla="*/ 1 h 4"/>
                  <a:gd name="T14" fmla="*/ 9 w 22"/>
                  <a:gd name="T15" fmla="*/ 0 h 4"/>
                  <a:gd name="T16" fmla="*/ 1 w 22"/>
                  <a:gd name="T17" fmla="*/ 1 h 4"/>
                  <a:gd name="T18" fmla="*/ 0 w 22"/>
                  <a:gd name="T19" fmla="*/ 2 h 4"/>
                  <a:gd name="T20" fmla="*/ 1 w 22"/>
                  <a:gd name="T21" fmla="*/ 3 h 4"/>
                  <a:gd name="T22" fmla="*/ 1 w 22"/>
                  <a:gd name="T23" fmla="*/ 3 h 4"/>
                  <a:gd name="T24" fmla="*/ 1 w 22"/>
                  <a:gd name="T25" fmla="*/ 4 h 4"/>
                  <a:gd name="T26" fmla="*/ 0 w 22"/>
                  <a:gd name="T27" fmla="*/ 2 h 4"/>
                  <a:gd name="T28" fmla="*/ 1 w 22"/>
                  <a:gd name="T29" fmla="*/ 0 h 4"/>
                  <a:gd name="T30" fmla="*/ 9 w 22"/>
                  <a:gd name="T31" fmla="*/ 0 h 4"/>
                  <a:gd name="T32" fmla="*/ 20 w 22"/>
                  <a:gd name="T33" fmla="*/ 0 h 4"/>
                  <a:gd name="T34" fmla="*/ 22 w 22"/>
                  <a:gd name="T35" fmla="*/ 2 h 4"/>
                  <a:gd name="T36" fmla="*/ 20 w 22"/>
                  <a:gd name="T37" fmla="*/ 4 h 4"/>
                  <a:gd name="T38" fmla="*/ 16 w 22"/>
                  <a:gd name="T39" fmla="*/ 4 h 4"/>
                  <a:gd name="T40" fmla="*/ 1 w 22"/>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4">
                    <a:moveTo>
                      <a:pt x="1" y="4"/>
                    </a:moveTo>
                    <a:cubicBezTo>
                      <a:pt x="1" y="3"/>
                      <a:pt x="1" y="3"/>
                      <a:pt x="1" y="3"/>
                    </a:cubicBezTo>
                    <a:cubicBezTo>
                      <a:pt x="1" y="3"/>
                      <a:pt x="1" y="3"/>
                      <a:pt x="1" y="3"/>
                    </a:cubicBezTo>
                    <a:cubicBezTo>
                      <a:pt x="2" y="3"/>
                      <a:pt x="11" y="3"/>
                      <a:pt x="16" y="3"/>
                    </a:cubicBezTo>
                    <a:cubicBezTo>
                      <a:pt x="18" y="3"/>
                      <a:pt x="20" y="3"/>
                      <a:pt x="20" y="3"/>
                    </a:cubicBezTo>
                    <a:cubicBezTo>
                      <a:pt x="21" y="3"/>
                      <a:pt x="21" y="3"/>
                      <a:pt x="21" y="2"/>
                    </a:cubicBezTo>
                    <a:cubicBezTo>
                      <a:pt x="21" y="2"/>
                      <a:pt x="21" y="1"/>
                      <a:pt x="20" y="1"/>
                    </a:cubicBezTo>
                    <a:cubicBezTo>
                      <a:pt x="19" y="1"/>
                      <a:pt x="13" y="0"/>
                      <a:pt x="9" y="0"/>
                    </a:cubicBezTo>
                    <a:cubicBezTo>
                      <a:pt x="5" y="0"/>
                      <a:pt x="2" y="0"/>
                      <a:pt x="1" y="1"/>
                    </a:cubicBezTo>
                    <a:cubicBezTo>
                      <a:pt x="0" y="1"/>
                      <a:pt x="0" y="2"/>
                      <a:pt x="0" y="2"/>
                    </a:cubicBezTo>
                    <a:cubicBezTo>
                      <a:pt x="0" y="3"/>
                      <a:pt x="1" y="3"/>
                      <a:pt x="1" y="3"/>
                    </a:cubicBezTo>
                    <a:cubicBezTo>
                      <a:pt x="1" y="3"/>
                      <a:pt x="1" y="3"/>
                      <a:pt x="1" y="3"/>
                    </a:cubicBezTo>
                    <a:cubicBezTo>
                      <a:pt x="1" y="4"/>
                      <a:pt x="1" y="4"/>
                      <a:pt x="1" y="4"/>
                    </a:cubicBezTo>
                    <a:cubicBezTo>
                      <a:pt x="0" y="3"/>
                      <a:pt x="0" y="3"/>
                      <a:pt x="0" y="2"/>
                    </a:cubicBezTo>
                    <a:cubicBezTo>
                      <a:pt x="0" y="1"/>
                      <a:pt x="0" y="1"/>
                      <a:pt x="1" y="0"/>
                    </a:cubicBezTo>
                    <a:cubicBezTo>
                      <a:pt x="2" y="0"/>
                      <a:pt x="5" y="0"/>
                      <a:pt x="9" y="0"/>
                    </a:cubicBezTo>
                    <a:cubicBezTo>
                      <a:pt x="13" y="0"/>
                      <a:pt x="19" y="0"/>
                      <a:pt x="20" y="0"/>
                    </a:cubicBezTo>
                    <a:cubicBezTo>
                      <a:pt x="21" y="1"/>
                      <a:pt x="22" y="1"/>
                      <a:pt x="22" y="2"/>
                    </a:cubicBezTo>
                    <a:cubicBezTo>
                      <a:pt x="22" y="3"/>
                      <a:pt x="21" y="4"/>
                      <a:pt x="20" y="4"/>
                    </a:cubicBezTo>
                    <a:cubicBezTo>
                      <a:pt x="20" y="4"/>
                      <a:pt x="18" y="4"/>
                      <a:pt x="16" y="4"/>
                    </a:cubicBezTo>
                    <a:cubicBezTo>
                      <a:pt x="11" y="4"/>
                      <a:pt x="2"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41" name="Freeform 6816">
                <a:extLst>
                  <a:ext uri="{FF2B5EF4-FFF2-40B4-BE49-F238E27FC236}">
                    <a16:creationId xmlns:a16="http://schemas.microsoft.com/office/drawing/2014/main" id="{8E6CD1F7-A972-4BD7-970E-C52A4A2A4FE0}"/>
                  </a:ext>
                </a:extLst>
              </p:cNvPr>
              <p:cNvSpPr>
                <a:spLocks noEditPoints="1"/>
              </p:cNvSpPr>
              <p:nvPr/>
            </p:nvSpPr>
            <p:spPr bwMode="auto">
              <a:xfrm>
                <a:off x="6456363" y="3265488"/>
                <a:ext cx="25400" cy="3175"/>
              </a:xfrm>
              <a:custGeom>
                <a:avLst/>
                <a:gdLst>
                  <a:gd name="T0" fmla="*/ 6 w 21"/>
                  <a:gd name="T1" fmla="*/ 3 h 3"/>
                  <a:gd name="T2" fmla="*/ 2 w 21"/>
                  <a:gd name="T3" fmla="*/ 2 h 3"/>
                  <a:gd name="T4" fmla="*/ 4 w 21"/>
                  <a:gd name="T5" fmla="*/ 1 h 3"/>
                  <a:gd name="T6" fmla="*/ 5 w 21"/>
                  <a:gd name="T7" fmla="*/ 1 h 3"/>
                  <a:gd name="T8" fmla="*/ 13 w 21"/>
                  <a:gd name="T9" fmla="*/ 1 h 3"/>
                  <a:gd name="T10" fmla="*/ 20 w 21"/>
                  <a:gd name="T11" fmla="*/ 2 h 3"/>
                  <a:gd name="T12" fmla="*/ 18 w 21"/>
                  <a:gd name="T13" fmla="*/ 3 h 3"/>
                  <a:gd name="T14" fmla="*/ 13 w 21"/>
                  <a:gd name="T15" fmla="*/ 3 h 3"/>
                  <a:gd name="T16" fmla="*/ 13 w 21"/>
                  <a:gd name="T17" fmla="*/ 3 h 3"/>
                  <a:gd name="T18" fmla="*/ 9 w 21"/>
                  <a:gd name="T19" fmla="*/ 3 h 3"/>
                  <a:gd name="T20" fmla="*/ 6 w 21"/>
                  <a:gd name="T21" fmla="*/ 3 h 3"/>
                  <a:gd name="T22" fmla="*/ 8 w 21"/>
                  <a:gd name="T23" fmla="*/ 0 h 3"/>
                  <a:gd name="T24" fmla="*/ 1 w 21"/>
                  <a:gd name="T25" fmla="*/ 1 h 3"/>
                  <a:gd name="T26" fmla="*/ 0 w 21"/>
                  <a:gd name="T27" fmla="*/ 2 h 3"/>
                  <a:gd name="T28" fmla="*/ 1 w 21"/>
                  <a:gd name="T29" fmla="*/ 3 h 3"/>
                  <a:gd name="T30" fmla="*/ 16 w 21"/>
                  <a:gd name="T31" fmla="*/ 3 h 3"/>
                  <a:gd name="T32" fmla="*/ 16 w 21"/>
                  <a:gd name="T33" fmla="*/ 3 h 3"/>
                  <a:gd name="T34" fmla="*/ 20 w 21"/>
                  <a:gd name="T35" fmla="*/ 3 h 3"/>
                  <a:gd name="T36" fmla="*/ 21 w 21"/>
                  <a:gd name="T37" fmla="*/ 2 h 3"/>
                  <a:gd name="T38" fmla="*/ 20 w 21"/>
                  <a:gd name="T39" fmla="*/ 1 h 3"/>
                  <a:gd name="T40" fmla="*/ 9 w 21"/>
                  <a:gd name="T41" fmla="*/ 0 h 3"/>
                  <a:gd name="T42" fmla="*/ 9 w 21"/>
                  <a:gd name="T43" fmla="*/ 0 h 3"/>
                  <a:gd name="T44" fmla="*/ 8 w 21"/>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
                    <a:moveTo>
                      <a:pt x="6" y="3"/>
                    </a:moveTo>
                    <a:cubicBezTo>
                      <a:pt x="4" y="3"/>
                      <a:pt x="3" y="3"/>
                      <a:pt x="2" y="2"/>
                    </a:cubicBezTo>
                    <a:cubicBezTo>
                      <a:pt x="2" y="2"/>
                      <a:pt x="1" y="1"/>
                      <a:pt x="4" y="1"/>
                    </a:cubicBezTo>
                    <a:cubicBezTo>
                      <a:pt x="4" y="1"/>
                      <a:pt x="5" y="1"/>
                      <a:pt x="5" y="1"/>
                    </a:cubicBezTo>
                    <a:cubicBezTo>
                      <a:pt x="7" y="1"/>
                      <a:pt x="9" y="1"/>
                      <a:pt x="13" y="1"/>
                    </a:cubicBezTo>
                    <a:cubicBezTo>
                      <a:pt x="16" y="1"/>
                      <a:pt x="19" y="1"/>
                      <a:pt x="20" y="2"/>
                    </a:cubicBezTo>
                    <a:cubicBezTo>
                      <a:pt x="20" y="3"/>
                      <a:pt x="20" y="3"/>
                      <a:pt x="18" y="3"/>
                    </a:cubicBezTo>
                    <a:cubicBezTo>
                      <a:pt x="17" y="3"/>
                      <a:pt x="16" y="3"/>
                      <a:pt x="13" y="3"/>
                    </a:cubicBezTo>
                    <a:cubicBezTo>
                      <a:pt x="13" y="3"/>
                      <a:pt x="13" y="3"/>
                      <a:pt x="13" y="3"/>
                    </a:cubicBezTo>
                    <a:cubicBezTo>
                      <a:pt x="11" y="3"/>
                      <a:pt x="10" y="3"/>
                      <a:pt x="9" y="3"/>
                    </a:cubicBezTo>
                    <a:cubicBezTo>
                      <a:pt x="8" y="3"/>
                      <a:pt x="7" y="3"/>
                      <a:pt x="6" y="3"/>
                    </a:cubicBezTo>
                    <a:close/>
                    <a:moveTo>
                      <a:pt x="8" y="0"/>
                    </a:moveTo>
                    <a:cubicBezTo>
                      <a:pt x="5" y="0"/>
                      <a:pt x="2" y="0"/>
                      <a:pt x="1" y="1"/>
                    </a:cubicBezTo>
                    <a:cubicBezTo>
                      <a:pt x="0" y="1"/>
                      <a:pt x="0" y="2"/>
                      <a:pt x="0" y="2"/>
                    </a:cubicBezTo>
                    <a:cubicBezTo>
                      <a:pt x="0" y="3"/>
                      <a:pt x="1" y="3"/>
                      <a:pt x="1" y="3"/>
                    </a:cubicBezTo>
                    <a:cubicBezTo>
                      <a:pt x="2" y="3"/>
                      <a:pt x="11" y="3"/>
                      <a:pt x="16" y="3"/>
                    </a:cubicBezTo>
                    <a:cubicBezTo>
                      <a:pt x="16" y="3"/>
                      <a:pt x="16" y="3"/>
                      <a:pt x="16" y="3"/>
                    </a:cubicBezTo>
                    <a:cubicBezTo>
                      <a:pt x="18" y="3"/>
                      <a:pt x="20" y="3"/>
                      <a:pt x="20" y="3"/>
                    </a:cubicBezTo>
                    <a:cubicBezTo>
                      <a:pt x="21" y="3"/>
                      <a:pt x="21" y="3"/>
                      <a:pt x="21" y="2"/>
                    </a:cubicBezTo>
                    <a:cubicBezTo>
                      <a:pt x="21" y="2"/>
                      <a:pt x="21" y="1"/>
                      <a:pt x="20" y="1"/>
                    </a:cubicBezTo>
                    <a:cubicBezTo>
                      <a:pt x="19" y="1"/>
                      <a:pt x="14" y="0"/>
                      <a:pt x="9" y="0"/>
                    </a:cubicBezTo>
                    <a:cubicBezTo>
                      <a:pt x="9" y="0"/>
                      <a:pt x="9" y="0"/>
                      <a:pt x="9" y="0"/>
                    </a:cubicBezTo>
                    <a:lnTo>
                      <a:pt x="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42" name="Freeform 6817">
                <a:extLst>
                  <a:ext uri="{FF2B5EF4-FFF2-40B4-BE49-F238E27FC236}">
                    <a16:creationId xmlns:a16="http://schemas.microsoft.com/office/drawing/2014/main" id="{4417F498-2703-49C3-AD80-3EC146CDE6E4}"/>
                  </a:ext>
                </a:extLst>
              </p:cNvPr>
              <p:cNvSpPr>
                <a:spLocks noEditPoints="1"/>
              </p:cNvSpPr>
              <p:nvPr/>
            </p:nvSpPr>
            <p:spPr bwMode="auto">
              <a:xfrm>
                <a:off x="6454776" y="3265488"/>
                <a:ext cx="26988" cy="4763"/>
              </a:xfrm>
              <a:custGeom>
                <a:avLst/>
                <a:gdLst>
                  <a:gd name="T0" fmla="*/ 2 w 23"/>
                  <a:gd name="T1" fmla="*/ 3 h 4"/>
                  <a:gd name="T2" fmla="*/ 1 w 23"/>
                  <a:gd name="T3" fmla="*/ 2 h 4"/>
                  <a:gd name="T4" fmla="*/ 2 w 23"/>
                  <a:gd name="T5" fmla="*/ 1 h 4"/>
                  <a:gd name="T6" fmla="*/ 9 w 23"/>
                  <a:gd name="T7" fmla="*/ 0 h 4"/>
                  <a:gd name="T8" fmla="*/ 10 w 23"/>
                  <a:gd name="T9" fmla="*/ 0 h 4"/>
                  <a:gd name="T10" fmla="*/ 10 w 23"/>
                  <a:gd name="T11" fmla="*/ 0 h 4"/>
                  <a:gd name="T12" fmla="*/ 21 w 23"/>
                  <a:gd name="T13" fmla="*/ 1 h 4"/>
                  <a:gd name="T14" fmla="*/ 22 w 23"/>
                  <a:gd name="T15" fmla="*/ 2 h 4"/>
                  <a:gd name="T16" fmla="*/ 21 w 23"/>
                  <a:gd name="T17" fmla="*/ 3 h 4"/>
                  <a:gd name="T18" fmla="*/ 17 w 23"/>
                  <a:gd name="T19" fmla="*/ 3 h 4"/>
                  <a:gd name="T20" fmla="*/ 17 w 23"/>
                  <a:gd name="T21" fmla="*/ 3 h 4"/>
                  <a:gd name="T22" fmla="*/ 2 w 23"/>
                  <a:gd name="T23" fmla="*/ 3 h 4"/>
                  <a:gd name="T24" fmla="*/ 10 w 23"/>
                  <a:gd name="T25" fmla="*/ 0 h 4"/>
                  <a:gd name="T26" fmla="*/ 2 w 23"/>
                  <a:gd name="T27" fmla="*/ 0 h 4"/>
                  <a:gd name="T28" fmla="*/ 2 w 23"/>
                  <a:gd name="T29" fmla="*/ 3 h 4"/>
                  <a:gd name="T30" fmla="*/ 17 w 23"/>
                  <a:gd name="T31" fmla="*/ 4 h 4"/>
                  <a:gd name="T32" fmla="*/ 21 w 23"/>
                  <a:gd name="T33" fmla="*/ 4 h 4"/>
                  <a:gd name="T34" fmla="*/ 21 w 23"/>
                  <a:gd name="T35" fmla="*/ 0 h 4"/>
                  <a:gd name="T36" fmla="*/ 10 w 2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
                    <a:moveTo>
                      <a:pt x="2" y="3"/>
                    </a:moveTo>
                    <a:cubicBezTo>
                      <a:pt x="2" y="3"/>
                      <a:pt x="1" y="3"/>
                      <a:pt x="1" y="2"/>
                    </a:cubicBezTo>
                    <a:cubicBezTo>
                      <a:pt x="1" y="2"/>
                      <a:pt x="1" y="1"/>
                      <a:pt x="2" y="1"/>
                    </a:cubicBezTo>
                    <a:cubicBezTo>
                      <a:pt x="3" y="0"/>
                      <a:pt x="6" y="0"/>
                      <a:pt x="9" y="0"/>
                    </a:cubicBezTo>
                    <a:cubicBezTo>
                      <a:pt x="10" y="0"/>
                      <a:pt x="10" y="0"/>
                      <a:pt x="10" y="0"/>
                    </a:cubicBezTo>
                    <a:cubicBezTo>
                      <a:pt x="10" y="0"/>
                      <a:pt x="10" y="0"/>
                      <a:pt x="10" y="0"/>
                    </a:cubicBezTo>
                    <a:cubicBezTo>
                      <a:pt x="15" y="0"/>
                      <a:pt x="20" y="1"/>
                      <a:pt x="21" y="1"/>
                    </a:cubicBezTo>
                    <a:cubicBezTo>
                      <a:pt x="22" y="1"/>
                      <a:pt x="22" y="2"/>
                      <a:pt x="22" y="2"/>
                    </a:cubicBezTo>
                    <a:cubicBezTo>
                      <a:pt x="22" y="3"/>
                      <a:pt x="22" y="3"/>
                      <a:pt x="21" y="3"/>
                    </a:cubicBezTo>
                    <a:cubicBezTo>
                      <a:pt x="21" y="3"/>
                      <a:pt x="19" y="3"/>
                      <a:pt x="17" y="3"/>
                    </a:cubicBezTo>
                    <a:cubicBezTo>
                      <a:pt x="17" y="3"/>
                      <a:pt x="17" y="3"/>
                      <a:pt x="17" y="3"/>
                    </a:cubicBezTo>
                    <a:cubicBezTo>
                      <a:pt x="12" y="3"/>
                      <a:pt x="3" y="3"/>
                      <a:pt x="2" y="3"/>
                    </a:cubicBezTo>
                    <a:close/>
                    <a:moveTo>
                      <a:pt x="10" y="0"/>
                    </a:moveTo>
                    <a:cubicBezTo>
                      <a:pt x="6" y="0"/>
                      <a:pt x="3" y="0"/>
                      <a:pt x="2" y="0"/>
                    </a:cubicBezTo>
                    <a:cubicBezTo>
                      <a:pt x="0" y="2"/>
                      <a:pt x="1" y="3"/>
                      <a:pt x="2" y="3"/>
                    </a:cubicBezTo>
                    <a:cubicBezTo>
                      <a:pt x="3" y="3"/>
                      <a:pt x="12" y="4"/>
                      <a:pt x="17" y="4"/>
                    </a:cubicBezTo>
                    <a:cubicBezTo>
                      <a:pt x="19" y="4"/>
                      <a:pt x="21" y="4"/>
                      <a:pt x="21" y="4"/>
                    </a:cubicBezTo>
                    <a:cubicBezTo>
                      <a:pt x="23" y="3"/>
                      <a:pt x="23" y="1"/>
                      <a:pt x="21" y="0"/>
                    </a:cubicBezTo>
                    <a:cubicBezTo>
                      <a:pt x="20" y="0"/>
                      <a:pt x="14"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43" name="Freeform 6818">
                <a:extLst>
                  <a:ext uri="{FF2B5EF4-FFF2-40B4-BE49-F238E27FC236}">
                    <a16:creationId xmlns:a16="http://schemas.microsoft.com/office/drawing/2014/main" id="{5BEAD67B-8C25-4563-934E-6DF5D6E784A1}"/>
                  </a:ext>
                </a:extLst>
              </p:cNvPr>
              <p:cNvSpPr>
                <a:spLocks/>
              </p:cNvSpPr>
              <p:nvPr/>
            </p:nvSpPr>
            <p:spPr bwMode="auto">
              <a:xfrm>
                <a:off x="6461126" y="3267075"/>
                <a:ext cx="15875" cy="1588"/>
              </a:xfrm>
              <a:custGeom>
                <a:avLst/>
                <a:gdLst>
                  <a:gd name="T0" fmla="*/ 2 w 14"/>
                  <a:gd name="T1" fmla="*/ 1 h 2"/>
                  <a:gd name="T2" fmla="*/ 6 w 14"/>
                  <a:gd name="T3" fmla="*/ 0 h 2"/>
                  <a:gd name="T4" fmla="*/ 14 w 14"/>
                  <a:gd name="T5" fmla="*/ 1 h 2"/>
                  <a:gd name="T6" fmla="*/ 11 w 14"/>
                  <a:gd name="T7" fmla="*/ 1 h 2"/>
                  <a:gd name="T8" fmla="*/ 5 w 14"/>
                  <a:gd name="T9" fmla="*/ 1 h 2"/>
                  <a:gd name="T10" fmla="*/ 0 w 14"/>
                  <a:gd name="T11" fmla="*/ 1 h 2"/>
                  <a:gd name="T12" fmla="*/ 2 w 14"/>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2" y="1"/>
                    </a:moveTo>
                    <a:cubicBezTo>
                      <a:pt x="2" y="1"/>
                      <a:pt x="2" y="0"/>
                      <a:pt x="6" y="0"/>
                    </a:cubicBezTo>
                    <a:cubicBezTo>
                      <a:pt x="9" y="1"/>
                      <a:pt x="13" y="0"/>
                      <a:pt x="14" y="1"/>
                    </a:cubicBezTo>
                    <a:cubicBezTo>
                      <a:pt x="14" y="1"/>
                      <a:pt x="13" y="2"/>
                      <a:pt x="11" y="1"/>
                    </a:cubicBezTo>
                    <a:cubicBezTo>
                      <a:pt x="8" y="1"/>
                      <a:pt x="6" y="1"/>
                      <a:pt x="5" y="1"/>
                    </a:cubicBezTo>
                    <a:cubicBezTo>
                      <a:pt x="3" y="1"/>
                      <a:pt x="1" y="1"/>
                      <a:pt x="0" y="1"/>
                    </a:cubicBezTo>
                    <a:cubicBezTo>
                      <a:pt x="0" y="1"/>
                      <a:pt x="0" y="0"/>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44" name="Freeform 6819">
                <a:extLst>
                  <a:ext uri="{FF2B5EF4-FFF2-40B4-BE49-F238E27FC236}">
                    <a16:creationId xmlns:a16="http://schemas.microsoft.com/office/drawing/2014/main" id="{D935D2C8-340F-4CF8-B973-2058C34A2EAE}"/>
                  </a:ext>
                </a:extLst>
              </p:cNvPr>
              <p:cNvSpPr>
                <a:spLocks/>
              </p:cNvSpPr>
              <p:nvPr/>
            </p:nvSpPr>
            <p:spPr bwMode="auto">
              <a:xfrm>
                <a:off x="6426201" y="3287713"/>
                <a:ext cx="84138" cy="15875"/>
              </a:xfrm>
              <a:custGeom>
                <a:avLst/>
                <a:gdLst>
                  <a:gd name="T0" fmla="*/ 10 w 71"/>
                  <a:gd name="T1" fmla="*/ 8 h 13"/>
                  <a:gd name="T2" fmla="*/ 35 w 71"/>
                  <a:gd name="T3" fmla="*/ 12 h 13"/>
                  <a:gd name="T4" fmla="*/ 61 w 71"/>
                  <a:gd name="T5" fmla="*/ 8 h 13"/>
                  <a:gd name="T6" fmla="*/ 68 w 71"/>
                  <a:gd name="T7" fmla="*/ 0 h 13"/>
                  <a:gd name="T8" fmla="*/ 55 w 71"/>
                  <a:gd name="T9" fmla="*/ 3 h 13"/>
                  <a:gd name="T10" fmla="*/ 44 w 71"/>
                  <a:gd name="T11" fmla="*/ 4 h 13"/>
                  <a:gd name="T12" fmla="*/ 33 w 71"/>
                  <a:gd name="T13" fmla="*/ 4 h 13"/>
                  <a:gd name="T14" fmla="*/ 26 w 71"/>
                  <a:gd name="T15" fmla="*/ 4 h 13"/>
                  <a:gd name="T16" fmla="*/ 15 w 71"/>
                  <a:gd name="T17" fmla="*/ 3 h 13"/>
                  <a:gd name="T18" fmla="*/ 2 w 71"/>
                  <a:gd name="T19" fmla="*/ 0 h 13"/>
                  <a:gd name="T20" fmla="*/ 10 w 71"/>
                  <a:gd name="T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8"/>
                    </a:moveTo>
                    <a:cubicBezTo>
                      <a:pt x="19" y="13"/>
                      <a:pt x="29" y="12"/>
                      <a:pt x="35" y="12"/>
                    </a:cubicBezTo>
                    <a:cubicBezTo>
                      <a:pt x="41" y="12"/>
                      <a:pt x="52" y="13"/>
                      <a:pt x="61" y="8"/>
                    </a:cubicBezTo>
                    <a:cubicBezTo>
                      <a:pt x="70" y="4"/>
                      <a:pt x="71" y="0"/>
                      <a:pt x="68" y="0"/>
                    </a:cubicBezTo>
                    <a:cubicBezTo>
                      <a:pt x="65" y="0"/>
                      <a:pt x="60" y="1"/>
                      <a:pt x="55" y="3"/>
                    </a:cubicBezTo>
                    <a:cubicBezTo>
                      <a:pt x="50" y="5"/>
                      <a:pt x="44" y="4"/>
                      <a:pt x="44" y="4"/>
                    </a:cubicBezTo>
                    <a:cubicBezTo>
                      <a:pt x="40" y="4"/>
                      <a:pt x="36" y="4"/>
                      <a:pt x="33" y="4"/>
                    </a:cubicBezTo>
                    <a:cubicBezTo>
                      <a:pt x="31" y="4"/>
                      <a:pt x="29" y="4"/>
                      <a:pt x="26" y="4"/>
                    </a:cubicBezTo>
                    <a:cubicBezTo>
                      <a:pt x="26" y="4"/>
                      <a:pt x="21" y="5"/>
                      <a:pt x="15" y="3"/>
                    </a:cubicBezTo>
                    <a:cubicBezTo>
                      <a:pt x="10" y="1"/>
                      <a:pt x="5" y="0"/>
                      <a:pt x="2" y="0"/>
                    </a:cubicBezTo>
                    <a:cubicBezTo>
                      <a:pt x="0" y="0"/>
                      <a:pt x="0" y="4"/>
                      <a:pt x="10" y="8"/>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45" name="Freeform 6820">
                <a:extLst>
                  <a:ext uri="{FF2B5EF4-FFF2-40B4-BE49-F238E27FC236}">
                    <a16:creationId xmlns:a16="http://schemas.microsoft.com/office/drawing/2014/main" id="{37B5AAEF-12D5-449D-BB20-14A6F0DC5726}"/>
                  </a:ext>
                </a:extLst>
              </p:cNvPr>
              <p:cNvSpPr>
                <a:spLocks noEditPoints="1"/>
              </p:cNvSpPr>
              <p:nvPr/>
            </p:nvSpPr>
            <p:spPr bwMode="auto">
              <a:xfrm>
                <a:off x="6426201" y="3286125"/>
                <a:ext cx="84138" cy="17463"/>
              </a:xfrm>
              <a:custGeom>
                <a:avLst/>
                <a:gdLst>
                  <a:gd name="T0" fmla="*/ 3 w 71"/>
                  <a:gd name="T1" fmla="*/ 0 h 14"/>
                  <a:gd name="T2" fmla="*/ 16 w 71"/>
                  <a:gd name="T3" fmla="*/ 3 h 14"/>
                  <a:gd name="T4" fmla="*/ 24 w 71"/>
                  <a:gd name="T5" fmla="*/ 5 h 14"/>
                  <a:gd name="T6" fmla="*/ 26 w 71"/>
                  <a:gd name="T7" fmla="*/ 5 h 14"/>
                  <a:gd name="T8" fmla="*/ 28 w 71"/>
                  <a:gd name="T9" fmla="*/ 5 h 14"/>
                  <a:gd name="T10" fmla="*/ 33 w 71"/>
                  <a:gd name="T11" fmla="*/ 5 h 14"/>
                  <a:gd name="T12" fmla="*/ 38 w 71"/>
                  <a:gd name="T13" fmla="*/ 5 h 14"/>
                  <a:gd name="T14" fmla="*/ 44 w 71"/>
                  <a:gd name="T15" fmla="*/ 5 h 14"/>
                  <a:gd name="T16" fmla="*/ 46 w 71"/>
                  <a:gd name="T17" fmla="*/ 5 h 14"/>
                  <a:gd name="T18" fmla="*/ 55 w 71"/>
                  <a:gd name="T19" fmla="*/ 3 h 14"/>
                  <a:gd name="T20" fmla="*/ 67 w 71"/>
                  <a:gd name="T21" fmla="*/ 0 h 14"/>
                  <a:gd name="T22" fmla="*/ 68 w 71"/>
                  <a:gd name="T23" fmla="*/ 0 h 14"/>
                  <a:gd name="T24" fmla="*/ 71 w 71"/>
                  <a:gd name="T25" fmla="*/ 2 h 14"/>
                  <a:gd name="T26" fmla="*/ 61 w 71"/>
                  <a:gd name="T27" fmla="*/ 10 h 14"/>
                  <a:gd name="T28" fmla="*/ 39 w 71"/>
                  <a:gd name="T29" fmla="*/ 14 h 14"/>
                  <a:gd name="T30" fmla="*/ 35 w 71"/>
                  <a:gd name="T31" fmla="*/ 14 h 14"/>
                  <a:gd name="T32" fmla="*/ 31 w 71"/>
                  <a:gd name="T33" fmla="*/ 14 h 14"/>
                  <a:gd name="T34" fmla="*/ 9 w 71"/>
                  <a:gd name="T35" fmla="*/ 10 h 14"/>
                  <a:gd name="T36" fmla="*/ 10 w 71"/>
                  <a:gd name="T37" fmla="*/ 9 h 14"/>
                  <a:gd name="T38" fmla="*/ 9 w 71"/>
                  <a:gd name="T39" fmla="*/ 10 h 14"/>
                  <a:gd name="T40" fmla="*/ 0 w 71"/>
                  <a:gd name="T41" fmla="*/ 2 h 14"/>
                  <a:gd name="T42" fmla="*/ 2 w 71"/>
                  <a:gd name="T43" fmla="*/ 0 h 14"/>
                  <a:gd name="T44" fmla="*/ 3 w 71"/>
                  <a:gd name="T45" fmla="*/ 0 h 14"/>
                  <a:gd name="T46" fmla="*/ 15 w 71"/>
                  <a:gd name="T47" fmla="*/ 4 h 14"/>
                  <a:gd name="T48" fmla="*/ 3 w 71"/>
                  <a:gd name="T49" fmla="*/ 1 h 14"/>
                  <a:gd name="T50" fmla="*/ 3 w 71"/>
                  <a:gd name="T51" fmla="*/ 1 h 14"/>
                  <a:gd name="T52" fmla="*/ 2 w 71"/>
                  <a:gd name="T53" fmla="*/ 2 h 14"/>
                  <a:gd name="T54" fmla="*/ 11 w 71"/>
                  <a:gd name="T55" fmla="*/ 9 h 14"/>
                  <a:gd name="T56" fmla="*/ 31 w 71"/>
                  <a:gd name="T57" fmla="*/ 13 h 14"/>
                  <a:gd name="T58" fmla="*/ 35 w 71"/>
                  <a:gd name="T59" fmla="*/ 13 h 14"/>
                  <a:gd name="T60" fmla="*/ 39 w 71"/>
                  <a:gd name="T61" fmla="*/ 13 h 14"/>
                  <a:gd name="T62" fmla="*/ 60 w 71"/>
                  <a:gd name="T63" fmla="*/ 9 h 14"/>
                  <a:gd name="T64" fmla="*/ 69 w 71"/>
                  <a:gd name="T65" fmla="*/ 2 h 14"/>
                  <a:gd name="T66" fmla="*/ 68 w 71"/>
                  <a:gd name="T67" fmla="*/ 1 h 14"/>
                  <a:gd name="T68" fmla="*/ 67 w 71"/>
                  <a:gd name="T69" fmla="*/ 1 h 14"/>
                  <a:gd name="T70" fmla="*/ 56 w 71"/>
                  <a:gd name="T71" fmla="*/ 4 h 14"/>
                  <a:gd name="T72" fmla="*/ 46 w 71"/>
                  <a:gd name="T73" fmla="*/ 6 h 14"/>
                  <a:gd name="T74" fmla="*/ 44 w 71"/>
                  <a:gd name="T75" fmla="*/ 6 h 14"/>
                  <a:gd name="T76" fmla="*/ 38 w 71"/>
                  <a:gd name="T77" fmla="*/ 5 h 14"/>
                  <a:gd name="T78" fmla="*/ 33 w 71"/>
                  <a:gd name="T79" fmla="*/ 6 h 14"/>
                  <a:gd name="T80" fmla="*/ 28 w 71"/>
                  <a:gd name="T81" fmla="*/ 5 h 14"/>
                  <a:gd name="T82" fmla="*/ 26 w 71"/>
                  <a:gd name="T83" fmla="*/ 5 h 14"/>
                  <a:gd name="T84" fmla="*/ 24 w 71"/>
                  <a:gd name="T85" fmla="*/ 6 h 14"/>
                  <a:gd name="T86" fmla="*/ 15 w 71"/>
                  <a:gd name="T8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4">
                    <a:moveTo>
                      <a:pt x="3" y="0"/>
                    </a:moveTo>
                    <a:cubicBezTo>
                      <a:pt x="7" y="0"/>
                      <a:pt x="11" y="2"/>
                      <a:pt x="16" y="3"/>
                    </a:cubicBezTo>
                    <a:cubicBezTo>
                      <a:pt x="19" y="4"/>
                      <a:pt x="22" y="5"/>
                      <a:pt x="24" y="5"/>
                    </a:cubicBezTo>
                    <a:cubicBezTo>
                      <a:pt x="25" y="5"/>
                      <a:pt x="26" y="5"/>
                      <a:pt x="26" y="5"/>
                    </a:cubicBezTo>
                    <a:cubicBezTo>
                      <a:pt x="27" y="5"/>
                      <a:pt x="27" y="5"/>
                      <a:pt x="28" y="5"/>
                    </a:cubicBezTo>
                    <a:cubicBezTo>
                      <a:pt x="30" y="5"/>
                      <a:pt x="32" y="5"/>
                      <a:pt x="33" y="5"/>
                    </a:cubicBezTo>
                    <a:cubicBezTo>
                      <a:pt x="35" y="5"/>
                      <a:pt x="36" y="5"/>
                      <a:pt x="38" y="5"/>
                    </a:cubicBezTo>
                    <a:cubicBezTo>
                      <a:pt x="40" y="5"/>
                      <a:pt x="42" y="5"/>
                      <a:pt x="44" y="5"/>
                    </a:cubicBezTo>
                    <a:cubicBezTo>
                      <a:pt x="44" y="5"/>
                      <a:pt x="45" y="5"/>
                      <a:pt x="46" y="5"/>
                    </a:cubicBezTo>
                    <a:cubicBezTo>
                      <a:pt x="48" y="5"/>
                      <a:pt x="52" y="5"/>
                      <a:pt x="55" y="3"/>
                    </a:cubicBezTo>
                    <a:cubicBezTo>
                      <a:pt x="60" y="2"/>
                      <a:pt x="64" y="0"/>
                      <a:pt x="67" y="0"/>
                    </a:cubicBezTo>
                    <a:cubicBezTo>
                      <a:pt x="68" y="0"/>
                      <a:pt x="68" y="0"/>
                      <a:pt x="68" y="0"/>
                    </a:cubicBezTo>
                    <a:cubicBezTo>
                      <a:pt x="70" y="1"/>
                      <a:pt x="71" y="1"/>
                      <a:pt x="71" y="2"/>
                    </a:cubicBezTo>
                    <a:cubicBezTo>
                      <a:pt x="71" y="4"/>
                      <a:pt x="68" y="7"/>
                      <a:pt x="61" y="10"/>
                    </a:cubicBezTo>
                    <a:cubicBezTo>
                      <a:pt x="54" y="13"/>
                      <a:pt x="45" y="14"/>
                      <a:pt x="39" y="14"/>
                    </a:cubicBezTo>
                    <a:cubicBezTo>
                      <a:pt x="38" y="14"/>
                      <a:pt x="36" y="14"/>
                      <a:pt x="35" y="14"/>
                    </a:cubicBezTo>
                    <a:cubicBezTo>
                      <a:pt x="34" y="14"/>
                      <a:pt x="33" y="14"/>
                      <a:pt x="31" y="14"/>
                    </a:cubicBezTo>
                    <a:cubicBezTo>
                      <a:pt x="25" y="14"/>
                      <a:pt x="17" y="13"/>
                      <a:pt x="9" y="10"/>
                    </a:cubicBezTo>
                    <a:cubicBezTo>
                      <a:pt x="10" y="9"/>
                      <a:pt x="10" y="9"/>
                      <a:pt x="10" y="9"/>
                    </a:cubicBezTo>
                    <a:cubicBezTo>
                      <a:pt x="9" y="10"/>
                      <a:pt x="9" y="10"/>
                      <a:pt x="9" y="10"/>
                    </a:cubicBezTo>
                    <a:cubicBezTo>
                      <a:pt x="3" y="7"/>
                      <a:pt x="0" y="4"/>
                      <a:pt x="0" y="2"/>
                    </a:cubicBezTo>
                    <a:cubicBezTo>
                      <a:pt x="0" y="1"/>
                      <a:pt x="1" y="1"/>
                      <a:pt x="2" y="0"/>
                    </a:cubicBezTo>
                    <a:cubicBezTo>
                      <a:pt x="3" y="0"/>
                      <a:pt x="3" y="0"/>
                      <a:pt x="3" y="0"/>
                    </a:cubicBezTo>
                    <a:close/>
                    <a:moveTo>
                      <a:pt x="15" y="4"/>
                    </a:moveTo>
                    <a:cubicBezTo>
                      <a:pt x="10" y="2"/>
                      <a:pt x="6" y="1"/>
                      <a:pt x="3" y="1"/>
                    </a:cubicBezTo>
                    <a:cubicBezTo>
                      <a:pt x="3" y="1"/>
                      <a:pt x="3" y="1"/>
                      <a:pt x="3" y="1"/>
                    </a:cubicBezTo>
                    <a:cubicBezTo>
                      <a:pt x="2" y="1"/>
                      <a:pt x="2" y="2"/>
                      <a:pt x="2" y="2"/>
                    </a:cubicBezTo>
                    <a:cubicBezTo>
                      <a:pt x="2" y="4"/>
                      <a:pt x="4" y="6"/>
                      <a:pt x="11" y="9"/>
                    </a:cubicBezTo>
                    <a:cubicBezTo>
                      <a:pt x="18" y="12"/>
                      <a:pt x="26" y="13"/>
                      <a:pt x="31" y="13"/>
                    </a:cubicBezTo>
                    <a:cubicBezTo>
                      <a:pt x="33" y="13"/>
                      <a:pt x="34" y="13"/>
                      <a:pt x="35" y="13"/>
                    </a:cubicBezTo>
                    <a:cubicBezTo>
                      <a:pt x="37" y="13"/>
                      <a:pt x="38" y="13"/>
                      <a:pt x="39" y="13"/>
                    </a:cubicBezTo>
                    <a:cubicBezTo>
                      <a:pt x="45" y="13"/>
                      <a:pt x="53" y="12"/>
                      <a:pt x="60" y="9"/>
                    </a:cubicBezTo>
                    <a:cubicBezTo>
                      <a:pt x="67" y="6"/>
                      <a:pt x="69" y="4"/>
                      <a:pt x="69" y="2"/>
                    </a:cubicBezTo>
                    <a:cubicBezTo>
                      <a:pt x="69" y="2"/>
                      <a:pt x="69" y="1"/>
                      <a:pt x="68" y="1"/>
                    </a:cubicBezTo>
                    <a:cubicBezTo>
                      <a:pt x="67" y="1"/>
                      <a:pt x="67" y="1"/>
                      <a:pt x="67" y="1"/>
                    </a:cubicBezTo>
                    <a:cubicBezTo>
                      <a:pt x="65" y="1"/>
                      <a:pt x="60" y="2"/>
                      <a:pt x="56" y="4"/>
                    </a:cubicBezTo>
                    <a:cubicBezTo>
                      <a:pt x="52" y="5"/>
                      <a:pt x="49" y="6"/>
                      <a:pt x="46" y="6"/>
                    </a:cubicBezTo>
                    <a:cubicBezTo>
                      <a:pt x="45" y="6"/>
                      <a:pt x="44" y="6"/>
                      <a:pt x="44" y="6"/>
                    </a:cubicBezTo>
                    <a:cubicBezTo>
                      <a:pt x="42" y="6"/>
                      <a:pt x="40" y="5"/>
                      <a:pt x="38" y="5"/>
                    </a:cubicBezTo>
                    <a:cubicBezTo>
                      <a:pt x="36" y="5"/>
                      <a:pt x="35" y="6"/>
                      <a:pt x="33" y="6"/>
                    </a:cubicBezTo>
                    <a:cubicBezTo>
                      <a:pt x="32" y="6"/>
                      <a:pt x="30" y="5"/>
                      <a:pt x="28" y="5"/>
                    </a:cubicBezTo>
                    <a:cubicBezTo>
                      <a:pt x="27" y="5"/>
                      <a:pt x="27" y="5"/>
                      <a:pt x="26" y="5"/>
                    </a:cubicBezTo>
                    <a:cubicBezTo>
                      <a:pt x="26" y="5"/>
                      <a:pt x="25" y="6"/>
                      <a:pt x="24" y="6"/>
                    </a:cubicBezTo>
                    <a:cubicBezTo>
                      <a:pt x="21" y="6"/>
                      <a:pt x="18" y="5"/>
                      <a:pt x="15"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46" name="Freeform 6821">
                <a:extLst>
                  <a:ext uri="{FF2B5EF4-FFF2-40B4-BE49-F238E27FC236}">
                    <a16:creationId xmlns:a16="http://schemas.microsoft.com/office/drawing/2014/main" id="{006494C8-234B-40E0-8C36-BECA999008C6}"/>
                  </a:ext>
                </a:extLst>
              </p:cNvPr>
              <p:cNvSpPr>
                <a:spLocks/>
              </p:cNvSpPr>
              <p:nvPr/>
            </p:nvSpPr>
            <p:spPr bwMode="auto">
              <a:xfrm>
                <a:off x="6481763" y="3287713"/>
                <a:ext cx="26988" cy="12700"/>
              </a:xfrm>
              <a:custGeom>
                <a:avLst/>
                <a:gdLst>
                  <a:gd name="T0" fmla="*/ 21 w 23"/>
                  <a:gd name="T1" fmla="*/ 0 h 11"/>
                  <a:gd name="T2" fmla="*/ 10 w 23"/>
                  <a:gd name="T3" fmla="*/ 3 h 11"/>
                  <a:gd name="T4" fmla="*/ 3 w 23"/>
                  <a:gd name="T5" fmla="*/ 5 h 11"/>
                  <a:gd name="T6" fmla="*/ 2 w 23"/>
                  <a:gd name="T7" fmla="*/ 6 h 11"/>
                  <a:gd name="T8" fmla="*/ 4 w 23"/>
                  <a:gd name="T9" fmla="*/ 6 h 11"/>
                  <a:gd name="T10" fmla="*/ 14 w 23"/>
                  <a:gd name="T11" fmla="*/ 2 h 11"/>
                  <a:gd name="T12" fmla="*/ 18 w 23"/>
                  <a:gd name="T13" fmla="*/ 1 h 11"/>
                  <a:gd name="T14" fmla="*/ 19 w 23"/>
                  <a:gd name="T15" fmla="*/ 4 h 11"/>
                  <a:gd name="T16" fmla="*/ 4 w 23"/>
                  <a:gd name="T17" fmla="*/ 10 h 11"/>
                  <a:gd name="T18" fmla="*/ 0 w 23"/>
                  <a:gd name="T19" fmla="*/ 11 h 11"/>
                  <a:gd name="T20" fmla="*/ 0 w 23"/>
                  <a:gd name="T21" fmla="*/ 11 h 11"/>
                  <a:gd name="T22" fmla="*/ 14 w 23"/>
                  <a:gd name="T23" fmla="*/ 8 h 11"/>
                  <a:gd name="T24" fmla="*/ 23 w 23"/>
                  <a:gd name="T25" fmla="*/ 1 h 11"/>
                  <a:gd name="T26" fmla="*/ 22 w 23"/>
                  <a:gd name="T27" fmla="*/ 0 h 11"/>
                  <a:gd name="T28" fmla="*/ 21 w 23"/>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11">
                    <a:moveTo>
                      <a:pt x="21" y="0"/>
                    </a:moveTo>
                    <a:cubicBezTo>
                      <a:pt x="19" y="0"/>
                      <a:pt x="14" y="1"/>
                      <a:pt x="10" y="3"/>
                    </a:cubicBezTo>
                    <a:cubicBezTo>
                      <a:pt x="7" y="4"/>
                      <a:pt x="5" y="4"/>
                      <a:pt x="3" y="5"/>
                    </a:cubicBezTo>
                    <a:cubicBezTo>
                      <a:pt x="3" y="5"/>
                      <a:pt x="2" y="5"/>
                      <a:pt x="2" y="6"/>
                    </a:cubicBezTo>
                    <a:cubicBezTo>
                      <a:pt x="3" y="6"/>
                      <a:pt x="4" y="6"/>
                      <a:pt x="4" y="6"/>
                    </a:cubicBezTo>
                    <a:cubicBezTo>
                      <a:pt x="8" y="6"/>
                      <a:pt x="9" y="4"/>
                      <a:pt x="14" y="2"/>
                    </a:cubicBezTo>
                    <a:cubicBezTo>
                      <a:pt x="16" y="2"/>
                      <a:pt x="17" y="1"/>
                      <a:pt x="18" y="1"/>
                    </a:cubicBezTo>
                    <a:cubicBezTo>
                      <a:pt x="20" y="1"/>
                      <a:pt x="21" y="3"/>
                      <a:pt x="19" y="4"/>
                    </a:cubicBezTo>
                    <a:cubicBezTo>
                      <a:pt x="16" y="7"/>
                      <a:pt x="8" y="9"/>
                      <a:pt x="4" y="10"/>
                    </a:cubicBezTo>
                    <a:cubicBezTo>
                      <a:pt x="3" y="10"/>
                      <a:pt x="1" y="11"/>
                      <a:pt x="0" y="11"/>
                    </a:cubicBezTo>
                    <a:cubicBezTo>
                      <a:pt x="0" y="11"/>
                      <a:pt x="0" y="11"/>
                      <a:pt x="0" y="11"/>
                    </a:cubicBezTo>
                    <a:cubicBezTo>
                      <a:pt x="5" y="11"/>
                      <a:pt x="10" y="10"/>
                      <a:pt x="14" y="8"/>
                    </a:cubicBezTo>
                    <a:cubicBezTo>
                      <a:pt x="21" y="5"/>
                      <a:pt x="23" y="3"/>
                      <a:pt x="23" y="1"/>
                    </a:cubicBezTo>
                    <a:cubicBezTo>
                      <a:pt x="23" y="1"/>
                      <a:pt x="23" y="0"/>
                      <a:pt x="22" y="0"/>
                    </a:cubicBezTo>
                    <a:cubicBezTo>
                      <a:pt x="21" y="0"/>
                      <a:pt x="21" y="0"/>
                      <a:pt x="2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47" name="Freeform 6822">
                <a:extLst>
                  <a:ext uri="{FF2B5EF4-FFF2-40B4-BE49-F238E27FC236}">
                    <a16:creationId xmlns:a16="http://schemas.microsoft.com/office/drawing/2014/main" id="{12329894-3F5B-42D9-964A-8B7A8150F3FC}"/>
                  </a:ext>
                </a:extLst>
              </p:cNvPr>
              <p:cNvSpPr>
                <a:spLocks/>
              </p:cNvSpPr>
              <p:nvPr/>
            </p:nvSpPr>
            <p:spPr bwMode="auto">
              <a:xfrm>
                <a:off x="6481763" y="3287713"/>
                <a:ext cx="28575" cy="14288"/>
              </a:xfrm>
              <a:custGeom>
                <a:avLst/>
                <a:gdLst>
                  <a:gd name="T0" fmla="*/ 21 w 25"/>
                  <a:gd name="T1" fmla="*/ 0 h 12"/>
                  <a:gd name="T2" fmla="*/ 9 w 25"/>
                  <a:gd name="T3" fmla="*/ 3 h 12"/>
                  <a:gd name="T4" fmla="*/ 3 w 25"/>
                  <a:gd name="T5" fmla="*/ 4 h 12"/>
                  <a:gd name="T6" fmla="*/ 3 w 25"/>
                  <a:gd name="T7" fmla="*/ 5 h 12"/>
                  <a:gd name="T8" fmla="*/ 10 w 25"/>
                  <a:gd name="T9" fmla="*/ 3 h 12"/>
                  <a:gd name="T10" fmla="*/ 21 w 25"/>
                  <a:gd name="T11" fmla="*/ 0 h 12"/>
                  <a:gd name="T12" fmla="*/ 21 w 25"/>
                  <a:gd name="T13" fmla="*/ 0 h 12"/>
                  <a:gd name="T14" fmla="*/ 22 w 25"/>
                  <a:gd name="T15" fmla="*/ 0 h 12"/>
                  <a:gd name="T16" fmla="*/ 23 w 25"/>
                  <a:gd name="T17" fmla="*/ 1 h 12"/>
                  <a:gd name="T18" fmla="*/ 14 w 25"/>
                  <a:gd name="T19" fmla="*/ 8 h 12"/>
                  <a:gd name="T20" fmla="*/ 0 w 25"/>
                  <a:gd name="T21" fmla="*/ 11 h 12"/>
                  <a:gd name="T22" fmla="*/ 1 w 25"/>
                  <a:gd name="T23" fmla="*/ 12 h 12"/>
                  <a:gd name="T24" fmla="*/ 15 w 25"/>
                  <a:gd name="T25" fmla="*/ 8 h 12"/>
                  <a:gd name="T26" fmla="*/ 22 w 25"/>
                  <a:gd name="T27" fmla="*/ 0 h 12"/>
                  <a:gd name="T28" fmla="*/ 21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21" y="0"/>
                    </a:moveTo>
                    <a:cubicBezTo>
                      <a:pt x="18" y="0"/>
                      <a:pt x="14" y="1"/>
                      <a:pt x="9" y="3"/>
                    </a:cubicBezTo>
                    <a:cubicBezTo>
                      <a:pt x="7" y="4"/>
                      <a:pt x="5" y="4"/>
                      <a:pt x="3" y="4"/>
                    </a:cubicBezTo>
                    <a:cubicBezTo>
                      <a:pt x="3" y="5"/>
                      <a:pt x="3" y="5"/>
                      <a:pt x="3" y="5"/>
                    </a:cubicBezTo>
                    <a:cubicBezTo>
                      <a:pt x="5" y="4"/>
                      <a:pt x="7" y="4"/>
                      <a:pt x="10" y="3"/>
                    </a:cubicBezTo>
                    <a:cubicBezTo>
                      <a:pt x="14" y="1"/>
                      <a:pt x="19" y="0"/>
                      <a:pt x="21" y="0"/>
                    </a:cubicBezTo>
                    <a:cubicBezTo>
                      <a:pt x="21" y="0"/>
                      <a:pt x="21" y="0"/>
                      <a:pt x="21" y="0"/>
                    </a:cubicBezTo>
                    <a:cubicBezTo>
                      <a:pt x="22" y="0"/>
                      <a:pt x="22" y="0"/>
                      <a:pt x="22" y="0"/>
                    </a:cubicBezTo>
                    <a:cubicBezTo>
                      <a:pt x="23" y="0"/>
                      <a:pt x="23" y="1"/>
                      <a:pt x="23" y="1"/>
                    </a:cubicBezTo>
                    <a:cubicBezTo>
                      <a:pt x="23" y="3"/>
                      <a:pt x="21" y="5"/>
                      <a:pt x="14" y="8"/>
                    </a:cubicBezTo>
                    <a:cubicBezTo>
                      <a:pt x="10" y="10"/>
                      <a:pt x="5" y="11"/>
                      <a:pt x="0" y="11"/>
                    </a:cubicBezTo>
                    <a:cubicBezTo>
                      <a:pt x="1" y="12"/>
                      <a:pt x="1" y="12"/>
                      <a:pt x="1" y="12"/>
                    </a:cubicBezTo>
                    <a:cubicBezTo>
                      <a:pt x="5" y="11"/>
                      <a:pt x="10" y="11"/>
                      <a:pt x="15" y="8"/>
                    </a:cubicBezTo>
                    <a:cubicBezTo>
                      <a:pt x="24" y="4"/>
                      <a:pt x="25" y="0"/>
                      <a:pt x="22" y="0"/>
                    </a:cubicBezTo>
                    <a:lnTo>
                      <a:pt x="21"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48" name="Freeform 6823">
                <a:extLst>
                  <a:ext uri="{FF2B5EF4-FFF2-40B4-BE49-F238E27FC236}">
                    <a16:creationId xmlns:a16="http://schemas.microsoft.com/office/drawing/2014/main" id="{FAAEE0AC-24A4-46E8-98FC-43748D45B7A5}"/>
                  </a:ext>
                </a:extLst>
              </p:cNvPr>
              <p:cNvSpPr>
                <a:spLocks/>
              </p:cNvSpPr>
              <p:nvPr/>
            </p:nvSpPr>
            <p:spPr bwMode="auto">
              <a:xfrm>
                <a:off x="6429376" y="3287713"/>
                <a:ext cx="26988" cy="12700"/>
              </a:xfrm>
              <a:custGeom>
                <a:avLst/>
                <a:gdLst>
                  <a:gd name="T0" fmla="*/ 1 w 23"/>
                  <a:gd name="T1" fmla="*/ 0 h 11"/>
                  <a:gd name="T2" fmla="*/ 1 w 23"/>
                  <a:gd name="T3" fmla="*/ 0 h 11"/>
                  <a:gd name="T4" fmla="*/ 1 w 23"/>
                  <a:gd name="T5" fmla="*/ 0 h 11"/>
                  <a:gd name="T6" fmla="*/ 0 w 23"/>
                  <a:gd name="T7" fmla="*/ 1 h 11"/>
                  <a:gd name="T8" fmla="*/ 9 w 23"/>
                  <a:gd name="T9" fmla="*/ 8 h 11"/>
                  <a:gd name="T10" fmla="*/ 23 w 23"/>
                  <a:gd name="T11" fmla="*/ 11 h 11"/>
                  <a:gd name="T12" fmla="*/ 23 w 23"/>
                  <a:gd name="T13" fmla="*/ 11 h 11"/>
                  <a:gd name="T14" fmla="*/ 12 w 23"/>
                  <a:gd name="T15" fmla="*/ 9 h 11"/>
                  <a:gd name="T16" fmla="*/ 2 w 23"/>
                  <a:gd name="T17" fmla="*/ 1 h 11"/>
                  <a:gd name="T18" fmla="*/ 3 w 23"/>
                  <a:gd name="T19" fmla="*/ 1 h 11"/>
                  <a:gd name="T20" fmla="*/ 16 w 23"/>
                  <a:gd name="T21" fmla="*/ 5 h 11"/>
                  <a:gd name="T22" fmla="*/ 20 w 23"/>
                  <a:gd name="T23" fmla="*/ 6 h 11"/>
                  <a:gd name="T24" fmla="*/ 22 w 23"/>
                  <a:gd name="T25" fmla="*/ 6 h 11"/>
                  <a:gd name="T26" fmla="*/ 21 w 23"/>
                  <a:gd name="T27" fmla="*/ 5 h 11"/>
                  <a:gd name="T28" fmla="*/ 13 w 23"/>
                  <a:gd name="T29" fmla="*/ 3 h 11"/>
                  <a:gd name="T30" fmla="*/ 1 w 23"/>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1">
                    <a:moveTo>
                      <a:pt x="1" y="0"/>
                    </a:moveTo>
                    <a:cubicBezTo>
                      <a:pt x="1" y="0"/>
                      <a:pt x="1" y="0"/>
                      <a:pt x="1" y="0"/>
                    </a:cubicBezTo>
                    <a:cubicBezTo>
                      <a:pt x="1" y="0"/>
                      <a:pt x="1" y="0"/>
                      <a:pt x="1" y="0"/>
                    </a:cubicBezTo>
                    <a:cubicBezTo>
                      <a:pt x="0" y="0"/>
                      <a:pt x="0" y="1"/>
                      <a:pt x="0" y="1"/>
                    </a:cubicBezTo>
                    <a:cubicBezTo>
                      <a:pt x="0" y="3"/>
                      <a:pt x="2" y="5"/>
                      <a:pt x="9" y="8"/>
                    </a:cubicBezTo>
                    <a:cubicBezTo>
                      <a:pt x="13" y="10"/>
                      <a:pt x="18" y="11"/>
                      <a:pt x="23" y="11"/>
                    </a:cubicBezTo>
                    <a:cubicBezTo>
                      <a:pt x="23" y="11"/>
                      <a:pt x="23" y="11"/>
                      <a:pt x="23" y="11"/>
                    </a:cubicBezTo>
                    <a:cubicBezTo>
                      <a:pt x="19" y="10"/>
                      <a:pt x="15" y="9"/>
                      <a:pt x="12" y="9"/>
                    </a:cubicBezTo>
                    <a:cubicBezTo>
                      <a:pt x="7" y="7"/>
                      <a:pt x="0" y="2"/>
                      <a:pt x="2" y="1"/>
                    </a:cubicBezTo>
                    <a:cubicBezTo>
                      <a:pt x="3" y="1"/>
                      <a:pt x="3" y="1"/>
                      <a:pt x="3" y="1"/>
                    </a:cubicBezTo>
                    <a:cubicBezTo>
                      <a:pt x="5" y="1"/>
                      <a:pt x="12" y="4"/>
                      <a:pt x="16" y="5"/>
                    </a:cubicBezTo>
                    <a:cubicBezTo>
                      <a:pt x="17" y="5"/>
                      <a:pt x="19" y="6"/>
                      <a:pt x="20" y="6"/>
                    </a:cubicBezTo>
                    <a:cubicBezTo>
                      <a:pt x="21" y="6"/>
                      <a:pt x="21" y="6"/>
                      <a:pt x="22" y="6"/>
                    </a:cubicBezTo>
                    <a:cubicBezTo>
                      <a:pt x="21" y="5"/>
                      <a:pt x="21" y="5"/>
                      <a:pt x="21" y="5"/>
                    </a:cubicBezTo>
                    <a:cubicBezTo>
                      <a:pt x="19" y="5"/>
                      <a:pt x="16" y="4"/>
                      <a:pt x="13" y="3"/>
                    </a:cubicBezTo>
                    <a:cubicBezTo>
                      <a:pt x="8" y="1"/>
                      <a:pt x="4"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49" name="Freeform 6824">
                <a:extLst>
                  <a:ext uri="{FF2B5EF4-FFF2-40B4-BE49-F238E27FC236}">
                    <a16:creationId xmlns:a16="http://schemas.microsoft.com/office/drawing/2014/main" id="{ECC92F7E-1BB3-49A6-BDF6-E89E46908A18}"/>
                  </a:ext>
                </a:extLst>
              </p:cNvPr>
              <p:cNvSpPr>
                <a:spLocks/>
              </p:cNvSpPr>
              <p:nvPr/>
            </p:nvSpPr>
            <p:spPr bwMode="auto">
              <a:xfrm>
                <a:off x="6426201" y="3287713"/>
                <a:ext cx="30163" cy="14288"/>
              </a:xfrm>
              <a:custGeom>
                <a:avLst/>
                <a:gdLst>
                  <a:gd name="T0" fmla="*/ 3 w 25"/>
                  <a:gd name="T1" fmla="*/ 0 h 12"/>
                  <a:gd name="T2" fmla="*/ 2 w 25"/>
                  <a:gd name="T3" fmla="*/ 0 h 12"/>
                  <a:gd name="T4" fmla="*/ 10 w 25"/>
                  <a:gd name="T5" fmla="*/ 8 h 12"/>
                  <a:gd name="T6" fmla="*/ 24 w 25"/>
                  <a:gd name="T7" fmla="*/ 12 h 12"/>
                  <a:gd name="T8" fmla="*/ 25 w 25"/>
                  <a:gd name="T9" fmla="*/ 11 h 12"/>
                  <a:gd name="T10" fmla="*/ 11 w 25"/>
                  <a:gd name="T11" fmla="*/ 8 h 12"/>
                  <a:gd name="T12" fmla="*/ 2 w 25"/>
                  <a:gd name="T13" fmla="*/ 1 h 12"/>
                  <a:gd name="T14" fmla="*/ 3 w 25"/>
                  <a:gd name="T15" fmla="*/ 0 h 12"/>
                  <a:gd name="T16" fmla="*/ 3 w 25"/>
                  <a:gd name="T17" fmla="*/ 0 h 12"/>
                  <a:gd name="T18" fmla="*/ 3 w 25"/>
                  <a:gd name="T19" fmla="*/ 0 h 12"/>
                  <a:gd name="T20" fmla="*/ 15 w 25"/>
                  <a:gd name="T21" fmla="*/ 3 h 12"/>
                  <a:gd name="T22" fmla="*/ 23 w 25"/>
                  <a:gd name="T23" fmla="*/ 5 h 12"/>
                  <a:gd name="T24" fmla="*/ 23 w 25"/>
                  <a:gd name="T25" fmla="*/ 4 h 12"/>
                  <a:gd name="T26" fmla="*/ 15 w 25"/>
                  <a:gd name="T27" fmla="*/ 3 h 12"/>
                  <a:gd name="T28" fmla="*/ 3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3" y="0"/>
                    </a:moveTo>
                    <a:cubicBezTo>
                      <a:pt x="2" y="0"/>
                      <a:pt x="2" y="0"/>
                      <a:pt x="2" y="0"/>
                    </a:cubicBezTo>
                    <a:cubicBezTo>
                      <a:pt x="0" y="0"/>
                      <a:pt x="0" y="4"/>
                      <a:pt x="10" y="8"/>
                    </a:cubicBezTo>
                    <a:cubicBezTo>
                      <a:pt x="15" y="11"/>
                      <a:pt x="20" y="12"/>
                      <a:pt x="24" y="12"/>
                    </a:cubicBezTo>
                    <a:cubicBezTo>
                      <a:pt x="25" y="11"/>
                      <a:pt x="25" y="11"/>
                      <a:pt x="25" y="11"/>
                    </a:cubicBezTo>
                    <a:cubicBezTo>
                      <a:pt x="20" y="11"/>
                      <a:pt x="15" y="10"/>
                      <a:pt x="11" y="8"/>
                    </a:cubicBezTo>
                    <a:cubicBezTo>
                      <a:pt x="4" y="5"/>
                      <a:pt x="2" y="3"/>
                      <a:pt x="2" y="1"/>
                    </a:cubicBezTo>
                    <a:cubicBezTo>
                      <a:pt x="2" y="1"/>
                      <a:pt x="2" y="0"/>
                      <a:pt x="3" y="0"/>
                    </a:cubicBezTo>
                    <a:cubicBezTo>
                      <a:pt x="3" y="0"/>
                      <a:pt x="3" y="0"/>
                      <a:pt x="3" y="0"/>
                    </a:cubicBezTo>
                    <a:cubicBezTo>
                      <a:pt x="3" y="0"/>
                      <a:pt x="3" y="0"/>
                      <a:pt x="3" y="0"/>
                    </a:cubicBezTo>
                    <a:cubicBezTo>
                      <a:pt x="6" y="0"/>
                      <a:pt x="10" y="1"/>
                      <a:pt x="15" y="3"/>
                    </a:cubicBezTo>
                    <a:cubicBezTo>
                      <a:pt x="18" y="4"/>
                      <a:pt x="21" y="5"/>
                      <a:pt x="23" y="5"/>
                    </a:cubicBezTo>
                    <a:cubicBezTo>
                      <a:pt x="23" y="4"/>
                      <a:pt x="23" y="4"/>
                      <a:pt x="23" y="4"/>
                    </a:cubicBezTo>
                    <a:cubicBezTo>
                      <a:pt x="21" y="4"/>
                      <a:pt x="18" y="4"/>
                      <a:pt x="15" y="3"/>
                    </a:cubicBezTo>
                    <a:cubicBezTo>
                      <a:pt x="11" y="1"/>
                      <a:pt x="6"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50" name="Freeform 6825">
                <a:extLst>
                  <a:ext uri="{FF2B5EF4-FFF2-40B4-BE49-F238E27FC236}">
                    <a16:creationId xmlns:a16="http://schemas.microsoft.com/office/drawing/2014/main" id="{47100F0F-63B6-4150-9A75-E25FA0035141}"/>
                  </a:ext>
                </a:extLst>
              </p:cNvPr>
              <p:cNvSpPr>
                <a:spLocks/>
              </p:cNvSpPr>
              <p:nvPr/>
            </p:nvSpPr>
            <p:spPr bwMode="auto">
              <a:xfrm>
                <a:off x="6480176" y="3290888"/>
                <a:ext cx="23813" cy="7938"/>
              </a:xfrm>
              <a:custGeom>
                <a:avLst/>
                <a:gdLst>
                  <a:gd name="T0" fmla="*/ 17 w 20"/>
                  <a:gd name="T1" fmla="*/ 0 h 6"/>
                  <a:gd name="T2" fmla="*/ 12 w 20"/>
                  <a:gd name="T3" fmla="*/ 3 h 6"/>
                  <a:gd name="T4" fmla="*/ 1 w 20"/>
                  <a:gd name="T5" fmla="*/ 5 h 6"/>
                  <a:gd name="T6" fmla="*/ 0 w 20"/>
                  <a:gd name="T7" fmla="*/ 6 h 6"/>
                  <a:gd name="T8" fmla="*/ 1 w 20"/>
                  <a:gd name="T9" fmla="*/ 6 h 6"/>
                  <a:gd name="T10" fmla="*/ 13 w 20"/>
                  <a:gd name="T11" fmla="*/ 3 h 6"/>
                  <a:gd name="T12" fmla="*/ 18 w 20"/>
                  <a:gd name="T13" fmla="*/ 0 h 6"/>
                  <a:gd name="T14" fmla="*/ 17 w 20"/>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6">
                    <a:moveTo>
                      <a:pt x="17" y="0"/>
                    </a:moveTo>
                    <a:cubicBezTo>
                      <a:pt x="15" y="0"/>
                      <a:pt x="13" y="2"/>
                      <a:pt x="12" y="3"/>
                    </a:cubicBezTo>
                    <a:cubicBezTo>
                      <a:pt x="7" y="4"/>
                      <a:pt x="3" y="5"/>
                      <a:pt x="1" y="5"/>
                    </a:cubicBezTo>
                    <a:cubicBezTo>
                      <a:pt x="0" y="6"/>
                      <a:pt x="0" y="6"/>
                      <a:pt x="0" y="6"/>
                    </a:cubicBezTo>
                    <a:cubicBezTo>
                      <a:pt x="1" y="6"/>
                      <a:pt x="1" y="6"/>
                      <a:pt x="1" y="6"/>
                    </a:cubicBezTo>
                    <a:cubicBezTo>
                      <a:pt x="1" y="6"/>
                      <a:pt x="10" y="5"/>
                      <a:pt x="13" y="3"/>
                    </a:cubicBezTo>
                    <a:cubicBezTo>
                      <a:pt x="16" y="2"/>
                      <a:pt x="20" y="1"/>
                      <a:pt x="18" y="0"/>
                    </a:cubicBezTo>
                    <a:lnTo>
                      <a:pt x="1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51" name="Freeform 6826">
                <a:extLst>
                  <a:ext uri="{FF2B5EF4-FFF2-40B4-BE49-F238E27FC236}">
                    <a16:creationId xmlns:a16="http://schemas.microsoft.com/office/drawing/2014/main" id="{3FFFAEEE-DD20-408C-9FAF-C7303BBC570D}"/>
                  </a:ext>
                </a:extLst>
              </p:cNvPr>
              <p:cNvSpPr>
                <a:spLocks/>
              </p:cNvSpPr>
              <p:nvPr/>
            </p:nvSpPr>
            <p:spPr bwMode="auto">
              <a:xfrm>
                <a:off x="6435726" y="3290888"/>
                <a:ext cx="22225" cy="7938"/>
              </a:xfrm>
              <a:custGeom>
                <a:avLst/>
                <a:gdLst>
                  <a:gd name="T0" fmla="*/ 1 w 18"/>
                  <a:gd name="T1" fmla="*/ 0 h 6"/>
                  <a:gd name="T2" fmla="*/ 2 w 18"/>
                  <a:gd name="T3" fmla="*/ 2 h 6"/>
                  <a:gd name="T4" fmla="*/ 9 w 18"/>
                  <a:gd name="T5" fmla="*/ 5 h 6"/>
                  <a:gd name="T6" fmla="*/ 9 w 18"/>
                  <a:gd name="T7" fmla="*/ 5 h 6"/>
                  <a:gd name="T8" fmla="*/ 17 w 18"/>
                  <a:gd name="T9" fmla="*/ 6 h 6"/>
                  <a:gd name="T10" fmla="*/ 18 w 18"/>
                  <a:gd name="T11" fmla="*/ 6 h 6"/>
                  <a:gd name="T12" fmla="*/ 18 w 18"/>
                  <a:gd name="T13" fmla="*/ 6 h 6"/>
                  <a:gd name="T14" fmla="*/ 16 w 18"/>
                  <a:gd name="T15" fmla="*/ 5 h 6"/>
                  <a:gd name="T16" fmla="*/ 3 w 18"/>
                  <a:gd name="T17" fmla="*/ 1 h 6"/>
                  <a:gd name="T18" fmla="*/ 1 w 18"/>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6">
                    <a:moveTo>
                      <a:pt x="1" y="0"/>
                    </a:moveTo>
                    <a:cubicBezTo>
                      <a:pt x="0" y="0"/>
                      <a:pt x="0" y="1"/>
                      <a:pt x="2" y="2"/>
                    </a:cubicBezTo>
                    <a:cubicBezTo>
                      <a:pt x="5" y="5"/>
                      <a:pt x="8" y="5"/>
                      <a:pt x="9" y="5"/>
                    </a:cubicBezTo>
                    <a:cubicBezTo>
                      <a:pt x="9" y="5"/>
                      <a:pt x="9" y="5"/>
                      <a:pt x="9" y="5"/>
                    </a:cubicBezTo>
                    <a:cubicBezTo>
                      <a:pt x="14" y="6"/>
                      <a:pt x="16" y="6"/>
                      <a:pt x="17" y="6"/>
                    </a:cubicBezTo>
                    <a:cubicBezTo>
                      <a:pt x="18" y="6"/>
                      <a:pt x="18" y="6"/>
                      <a:pt x="18" y="6"/>
                    </a:cubicBezTo>
                    <a:cubicBezTo>
                      <a:pt x="18" y="6"/>
                      <a:pt x="18" y="6"/>
                      <a:pt x="18" y="6"/>
                    </a:cubicBezTo>
                    <a:cubicBezTo>
                      <a:pt x="17" y="6"/>
                      <a:pt x="16" y="5"/>
                      <a:pt x="16" y="5"/>
                    </a:cubicBezTo>
                    <a:cubicBezTo>
                      <a:pt x="8" y="4"/>
                      <a:pt x="5" y="2"/>
                      <a:pt x="3" y="1"/>
                    </a:cubicBezTo>
                    <a:cubicBezTo>
                      <a:pt x="3" y="0"/>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52" name="Freeform 6827">
                <a:extLst>
                  <a:ext uri="{FF2B5EF4-FFF2-40B4-BE49-F238E27FC236}">
                    <a16:creationId xmlns:a16="http://schemas.microsoft.com/office/drawing/2014/main" id="{F5B91AC3-C9C4-402F-B42E-7900C03DCEF4}"/>
                  </a:ext>
                </a:extLst>
              </p:cNvPr>
              <p:cNvSpPr>
                <a:spLocks/>
              </p:cNvSpPr>
              <p:nvPr/>
            </p:nvSpPr>
            <p:spPr bwMode="auto">
              <a:xfrm>
                <a:off x="6453188" y="3290888"/>
                <a:ext cx="33338" cy="19050"/>
              </a:xfrm>
              <a:custGeom>
                <a:avLst/>
                <a:gdLst>
                  <a:gd name="T0" fmla="*/ 17 w 29"/>
                  <a:gd name="T1" fmla="*/ 0 h 17"/>
                  <a:gd name="T2" fmla="*/ 10 w 29"/>
                  <a:gd name="T3" fmla="*/ 0 h 17"/>
                  <a:gd name="T4" fmla="*/ 2 w 29"/>
                  <a:gd name="T5" fmla="*/ 2 h 17"/>
                  <a:gd name="T6" fmla="*/ 4 w 29"/>
                  <a:gd name="T7" fmla="*/ 8 h 17"/>
                  <a:gd name="T8" fmla="*/ 3 w 29"/>
                  <a:gd name="T9" fmla="*/ 15 h 17"/>
                  <a:gd name="T10" fmla="*/ 9 w 29"/>
                  <a:gd name="T11" fmla="*/ 15 h 17"/>
                  <a:gd name="T12" fmla="*/ 16 w 29"/>
                  <a:gd name="T13" fmla="*/ 14 h 17"/>
                  <a:gd name="T14" fmla="*/ 25 w 29"/>
                  <a:gd name="T15" fmla="*/ 13 h 17"/>
                  <a:gd name="T16" fmla="*/ 24 w 29"/>
                  <a:gd name="T17" fmla="*/ 5 h 17"/>
                  <a:gd name="T18" fmla="*/ 17 w 29"/>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7">
                    <a:moveTo>
                      <a:pt x="17" y="0"/>
                    </a:moveTo>
                    <a:cubicBezTo>
                      <a:pt x="15" y="0"/>
                      <a:pt x="12" y="0"/>
                      <a:pt x="10" y="0"/>
                    </a:cubicBezTo>
                    <a:cubicBezTo>
                      <a:pt x="5" y="0"/>
                      <a:pt x="2" y="0"/>
                      <a:pt x="2" y="2"/>
                    </a:cubicBezTo>
                    <a:cubicBezTo>
                      <a:pt x="2" y="4"/>
                      <a:pt x="6" y="4"/>
                      <a:pt x="4" y="8"/>
                    </a:cubicBezTo>
                    <a:cubicBezTo>
                      <a:pt x="3" y="11"/>
                      <a:pt x="0" y="14"/>
                      <a:pt x="3" y="15"/>
                    </a:cubicBezTo>
                    <a:cubicBezTo>
                      <a:pt x="4" y="15"/>
                      <a:pt x="6" y="15"/>
                      <a:pt x="9" y="15"/>
                    </a:cubicBezTo>
                    <a:cubicBezTo>
                      <a:pt x="11" y="14"/>
                      <a:pt x="13" y="14"/>
                      <a:pt x="16" y="14"/>
                    </a:cubicBezTo>
                    <a:cubicBezTo>
                      <a:pt x="22" y="15"/>
                      <a:pt x="27" y="17"/>
                      <a:pt x="25" y="13"/>
                    </a:cubicBezTo>
                    <a:cubicBezTo>
                      <a:pt x="24" y="8"/>
                      <a:pt x="21" y="8"/>
                      <a:pt x="24" y="5"/>
                    </a:cubicBezTo>
                    <a:cubicBezTo>
                      <a:pt x="29" y="0"/>
                      <a:pt x="25" y="0"/>
                      <a:pt x="1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53" name="Freeform 6828">
                <a:extLst>
                  <a:ext uri="{FF2B5EF4-FFF2-40B4-BE49-F238E27FC236}">
                    <a16:creationId xmlns:a16="http://schemas.microsoft.com/office/drawing/2014/main" id="{3816CD05-8823-4DB2-B637-30F42EB36D87}"/>
                  </a:ext>
                </a:extLst>
              </p:cNvPr>
              <p:cNvSpPr>
                <a:spLocks noEditPoints="1"/>
              </p:cNvSpPr>
              <p:nvPr/>
            </p:nvSpPr>
            <p:spPr bwMode="auto">
              <a:xfrm>
                <a:off x="6453188" y="3289300"/>
                <a:ext cx="31750" cy="20638"/>
              </a:xfrm>
              <a:custGeom>
                <a:avLst/>
                <a:gdLst>
                  <a:gd name="T0" fmla="*/ 15 w 26"/>
                  <a:gd name="T1" fmla="*/ 16 h 17"/>
                  <a:gd name="T2" fmla="*/ 13 w 26"/>
                  <a:gd name="T3" fmla="*/ 16 h 17"/>
                  <a:gd name="T4" fmla="*/ 4 w 26"/>
                  <a:gd name="T5" fmla="*/ 16 h 17"/>
                  <a:gd name="T6" fmla="*/ 2 w 26"/>
                  <a:gd name="T7" fmla="*/ 16 h 17"/>
                  <a:gd name="T8" fmla="*/ 0 w 26"/>
                  <a:gd name="T9" fmla="*/ 14 h 17"/>
                  <a:gd name="T10" fmla="*/ 3 w 26"/>
                  <a:gd name="T11" fmla="*/ 8 h 17"/>
                  <a:gd name="T12" fmla="*/ 3 w 26"/>
                  <a:gd name="T13" fmla="*/ 7 h 17"/>
                  <a:gd name="T14" fmla="*/ 0 w 26"/>
                  <a:gd name="T15" fmla="*/ 3 h 17"/>
                  <a:gd name="T16" fmla="*/ 0 w 26"/>
                  <a:gd name="T17" fmla="*/ 3 h 17"/>
                  <a:gd name="T18" fmla="*/ 5 w 26"/>
                  <a:gd name="T19" fmla="*/ 0 h 17"/>
                  <a:gd name="T20" fmla="*/ 14 w 26"/>
                  <a:gd name="T21" fmla="*/ 1 h 17"/>
                  <a:gd name="T22" fmla="*/ 16 w 26"/>
                  <a:gd name="T23" fmla="*/ 1 h 17"/>
                  <a:gd name="T24" fmla="*/ 19 w 26"/>
                  <a:gd name="T25" fmla="*/ 1 h 17"/>
                  <a:gd name="T26" fmla="*/ 26 w 26"/>
                  <a:gd name="T27" fmla="*/ 3 h 17"/>
                  <a:gd name="T28" fmla="*/ 23 w 26"/>
                  <a:gd name="T29" fmla="*/ 6 h 17"/>
                  <a:gd name="T30" fmla="*/ 22 w 26"/>
                  <a:gd name="T31" fmla="*/ 8 h 17"/>
                  <a:gd name="T32" fmla="*/ 25 w 26"/>
                  <a:gd name="T33" fmla="*/ 13 h 17"/>
                  <a:gd name="T34" fmla="*/ 25 w 26"/>
                  <a:gd name="T35" fmla="*/ 15 h 17"/>
                  <a:gd name="T36" fmla="*/ 24 w 26"/>
                  <a:gd name="T37" fmla="*/ 16 h 17"/>
                  <a:gd name="T38" fmla="*/ 22 w 26"/>
                  <a:gd name="T39" fmla="*/ 17 h 17"/>
                  <a:gd name="T40" fmla="*/ 15 w 26"/>
                  <a:gd name="T41" fmla="*/ 16 h 17"/>
                  <a:gd name="T42" fmla="*/ 15 w 26"/>
                  <a:gd name="T43" fmla="*/ 15 h 17"/>
                  <a:gd name="T44" fmla="*/ 22 w 26"/>
                  <a:gd name="T45" fmla="*/ 16 h 17"/>
                  <a:gd name="T46" fmla="*/ 24 w 26"/>
                  <a:gd name="T47" fmla="*/ 15 h 17"/>
                  <a:gd name="T48" fmla="*/ 24 w 26"/>
                  <a:gd name="T49" fmla="*/ 14 h 17"/>
                  <a:gd name="T50" fmla="*/ 21 w 26"/>
                  <a:gd name="T51" fmla="*/ 8 h 17"/>
                  <a:gd name="T52" fmla="*/ 22 w 26"/>
                  <a:gd name="T53" fmla="*/ 6 h 17"/>
                  <a:gd name="T54" fmla="*/ 25 w 26"/>
                  <a:gd name="T55" fmla="*/ 3 h 17"/>
                  <a:gd name="T56" fmla="*/ 24 w 26"/>
                  <a:gd name="T57" fmla="*/ 2 h 17"/>
                  <a:gd name="T58" fmla="*/ 19 w 26"/>
                  <a:gd name="T59" fmla="*/ 2 h 17"/>
                  <a:gd name="T60" fmla="*/ 16 w 26"/>
                  <a:gd name="T61" fmla="*/ 2 h 17"/>
                  <a:gd name="T62" fmla="*/ 14 w 26"/>
                  <a:gd name="T63" fmla="*/ 2 h 17"/>
                  <a:gd name="T64" fmla="*/ 5 w 26"/>
                  <a:gd name="T65" fmla="*/ 2 h 17"/>
                  <a:gd name="T66" fmla="*/ 2 w 26"/>
                  <a:gd name="T67" fmla="*/ 2 h 17"/>
                  <a:gd name="T68" fmla="*/ 1 w 26"/>
                  <a:gd name="T69" fmla="*/ 3 h 17"/>
                  <a:gd name="T70" fmla="*/ 1 w 26"/>
                  <a:gd name="T71" fmla="*/ 3 h 17"/>
                  <a:gd name="T72" fmla="*/ 4 w 26"/>
                  <a:gd name="T73" fmla="*/ 7 h 17"/>
                  <a:gd name="T74" fmla="*/ 4 w 26"/>
                  <a:gd name="T75" fmla="*/ 9 h 17"/>
                  <a:gd name="T76" fmla="*/ 2 w 26"/>
                  <a:gd name="T77" fmla="*/ 14 h 17"/>
                  <a:gd name="T78" fmla="*/ 2 w 26"/>
                  <a:gd name="T79" fmla="*/ 15 h 17"/>
                  <a:gd name="T80" fmla="*/ 4 w 26"/>
                  <a:gd name="T81" fmla="*/ 15 h 17"/>
                  <a:gd name="T82" fmla="*/ 13 w 26"/>
                  <a:gd name="T83" fmla="*/ 15 h 17"/>
                  <a:gd name="T84" fmla="*/ 15 w 26"/>
                  <a:gd name="T85"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5" y="16"/>
                    </a:moveTo>
                    <a:cubicBezTo>
                      <a:pt x="14" y="16"/>
                      <a:pt x="13" y="16"/>
                      <a:pt x="13" y="16"/>
                    </a:cubicBezTo>
                    <a:cubicBezTo>
                      <a:pt x="9" y="16"/>
                      <a:pt x="6" y="16"/>
                      <a:pt x="4" y="16"/>
                    </a:cubicBezTo>
                    <a:cubicBezTo>
                      <a:pt x="3" y="16"/>
                      <a:pt x="2" y="16"/>
                      <a:pt x="2" y="16"/>
                    </a:cubicBezTo>
                    <a:cubicBezTo>
                      <a:pt x="1" y="16"/>
                      <a:pt x="0" y="15"/>
                      <a:pt x="0" y="14"/>
                    </a:cubicBezTo>
                    <a:cubicBezTo>
                      <a:pt x="0" y="13"/>
                      <a:pt x="2" y="10"/>
                      <a:pt x="3" y="8"/>
                    </a:cubicBezTo>
                    <a:cubicBezTo>
                      <a:pt x="3" y="8"/>
                      <a:pt x="3" y="8"/>
                      <a:pt x="3" y="7"/>
                    </a:cubicBezTo>
                    <a:cubicBezTo>
                      <a:pt x="3" y="6"/>
                      <a:pt x="0" y="5"/>
                      <a:pt x="0" y="3"/>
                    </a:cubicBezTo>
                    <a:cubicBezTo>
                      <a:pt x="0" y="3"/>
                      <a:pt x="0" y="3"/>
                      <a:pt x="0" y="3"/>
                    </a:cubicBezTo>
                    <a:cubicBezTo>
                      <a:pt x="0" y="1"/>
                      <a:pt x="3" y="0"/>
                      <a:pt x="5" y="0"/>
                    </a:cubicBezTo>
                    <a:cubicBezTo>
                      <a:pt x="8" y="0"/>
                      <a:pt x="11" y="1"/>
                      <a:pt x="14" y="1"/>
                    </a:cubicBezTo>
                    <a:cubicBezTo>
                      <a:pt x="15" y="1"/>
                      <a:pt x="15" y="1"/>
                      <a:pt x="16" y="1"/>
                    </a:cubicBezTo>
                    <a:cubicBezTo>
                      <a:pt x="17" y="1"/>
                      <a:pt x="18" y="1"/>
                      <a:pt x="19" y="1"/>
                    </a:cubicBezTo>
                    <a:cubicBezTo>
                      <a:pt x="23" y="1"/>
                      <a:pt x="26" y="1"/>
                      <a:pt x="26" y="3"/>
                    </a:cubicBezTo>
                    <a:cubicBezTo>
                      <a:pt x="26" y="4"/>
                      <a:pt x="25" y="5"/>
                      <a:pt x="23" y="6"/>
                    </a:cubicBezTo>
                    <a:cubicBezTo>
                      <a:pt x="23" y="7"/>
                      <a:pt x="22" y="8"/>
                      <a:pt x="22" y="8"/>
                    </a:cubicBezTo>
                    <a:cubicBezTo>
                      <a:pt x="22" y="9"/>
                      <a:pt x="24" y="11"/>
                      <a:pt x="25" y="13"/>
                    </a:cubicBezTo>
                    <a:cubicBezTo>
                      <a:pt x="25" y="14"/>
                      <a:pt x="25" y="14"/>
                      <a:pt x="25" y="15"/>
                    </a:cubicBezTo>
                    <a:cubicBezTo>
                      <a:pt x="25" y="15"/>
                      <a:pt x="25" y="16"/>
                      <a:pt x="24" y="16"/>
                    </a:cubicBezTo>
                    <a:cubicBezTo>
                      <a:pt x="24" y="17"/>
                      <a:pt x="23" y="17"/>
                      <a:pt x="22" y="17"/>
                    </a:cubicBezTo>
                    <a:cubicBezTo>
                      <a:pt x="20" y="17"/>
                      <a:pt x="18" y="16"/>
                      <a:pt x="15" y="16"/>
                    </a:cubicBezTo>
                    <a:close/>
                    <a:moveTo>
                      <a:pt x="15" y="15"/>
                    </a:moveTo>
                    <a:cubicBezTo>
                      <a:pt x="18" y="15"/>
                      <a:pt x="21" y="16"/>
                      <a:pt x="22" y="16"/>
                    </a:cubicBezTo>
                    <a:cubicBezTo>
                      <a:pt x="24" y="15"/>
                      <a:pt x="24" y="15"/>
                      <a:pt x="24" y="15"/>
                    </a:cubicBezTo>
                    <a:cubicBezTo>
                      <a:pt x="24" y="15"/>
                      <a:pt x="24" y="14"/>
                      <a:pt x="24" y="14"/>
                    </a:cubicBezTo>
                    <a:cubicBezTo>
                      <a:pt x="23" y="11"/>
                      <a:pt x="21" y="10"/>
                      <a:pt x="21" y="8"/>
                    </a:cubicBezTo>
                    <a:cubicBezTo>
                      <a:pt x="21" y="7"/>
                      <a:pt x="21" y="7"/>
                      <a:pt x="22" y="6"/>
                    </a:cubicBezTo>
                    <a:cubicBezTo>
                      <a:pt x="24" y="4"/>
                      <a:pt x="25" y="3"/>
                      <a:pt x="25" y="3"/>
                    </a:cubicBezTo>
                    <a:cubicBezTo>
                      <a:pt x="25" y="2"/>
                      <a:pt x="24" y="2"/>
                      <a:pt x="24" y="2"/>
                    </a:cubicBezTo>
                    <a:cubicBezTo>
                      <a:pt x="23" y="2"/>
                      <a:pt x="21" y="2"/>
                      <a:pt x="19" y="2"/>
                    </a:cubicBezTo>
                    <a:cubicBezTo>
                      <a:pt x="18" y="2"/>
                      <a:pt x="17" y="2"/>
                      <a:pt x="16" y="2"/>
                    </a:cubicBezTo>
                    <a:cubicBezTo>
                      <a:pt x="15" y="2"/>
                      <a:pt x="15" y="2"/>
                      <a:pt x="14" y="2"/>
                    </a:cubicBezTo>
                    <a:cubicBezTo>
                      <a:pt x="11" y="2"/>
                      <a:pt x="7" y="2"/>
                      <a:pt x="5" y="2"/>
                    </a:cubicBezTo>
                    <a:cubicBezTo>
                      <a:pt x="4" y="2"/>
                      <a:pt x="3" y="2"/>
                      <a:pt x="2" y="2"/>
                    </a:cubicBezTo>
                    <a:cubicBezTo>
                      <a:pt x="1" y="2"/>
                      <a:pt x="1" y="2"/>
                      <a:pt x="1" y="3"/>
                    </a:cubicBezTo>
                    <a:cubicBezTo>
                      <a:pt x="1" y="3"/>
                      <a:pt x="1" y="3"/>
                      <a:pt x="1" y="3"/>
                    </a:cubicBezTo>
                    <a:cubicBezTo>
                      <a:pt x="1" y="4"/>
                      <a:pt x="4" y="5"/>
                      <a:pt x="4" y="7"/>
                    </a:cubicBezTo>
                    <a:cubicBezTo>
                      <a:pt x="4" y="8"/>
                      <a:pt x="4" y="8"/>
                      <a:pt x="4" y="9"/>
                    </a:cubicBezTo>
                    <a:cubicBezTo>
                      <a:pt x="3" y="11"/>
                      <a:pt x="1" y="13"/>
                      <a:pt x="2" y="14"/>
                    </a:cubicBezTo>
                    <a:cubicBezTo>
                      <a:pt x="2" y="15"/>
                      <a:pt x="2" y="15"/>
                      <a:pt x="2" y="15"/>
                    </a:cubicBezTo>
                    <a:cubicBezTo>
                      <a:pt x="3" y="15"/>
                      <a:pt x="3" y="15"/>
                      <a:pt x="4" y="15"/>
                    </a:cubicBezTo>
                    <a:cubicBezTo>
                      <a:pt x="6" y="15"/>
                      <a:pt x="9" y="15"/>
                      <a:pt x="13" y="15"/>
                    </a:cubicBezTo>
                    <a:cubicBezTo>
                      <a:pt x="13" y="15"/>
                      <a:pt x="14" y="15"/>
                      <a:pt x="15" y="1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54" name="Freeform 6829">
                <a:extLst>
                  <a:ext uri="{FF2B5EF4-FFF2-40B4-BE49-F238E27FC236}">
                    <a16:creationId xmlns:a16="http://schemas.microsoft.com/office/drawing/2014/main" id="{B6E61C66-518E-4DB2-A7FD-79E589B4788C}"/>
                  </a:ext>
                </a:extLst>
              </p:cNvPr>
              <p:cNvSpPr>
                <a:spLocks noEditPoints="1"/>
              </p:cNvSpPr>
              <p:nvPr/>
            </p:nvSpPr>
            <p:spPr bwMode="auto">
              <a:xfrm>
                <a:off x="6454776" y="3290888"/>
                <a:ext cx="28575" cy="15875"/>
              </a:xfrm>
              <a:custGeom>
                <a:avLst/>
                <a:gdLst>
                  <a:gd name="T0" fmla="*/ 5 w 24"/>
                  <a:gd name="T1" fmla="*/ 12 h 13"/>
                  <a:gd name="T2" fmla="*/ 3 w 24"/>
                  <a:gd name="T3" fmla="*/ 9 h 13"/>
                  <a:gd name="T4" fmla="*/ 7 w 24"/>
                  <a:gd name="T5" fmla="*/ 5 h 13"/>
                  <a:gd name="T6" fmla="*/ 3 w 24"/>
                  <a:gd name="T7" fmla="*/ 1 h 13"/>
                  <a:gd name="T8" fmla="*/ 5 w 24"/>
                  <a:gd name="T9" fmla="*/ 0 h 13"/>
                  <a:gd name="T10" fmla="*/ 8 w 24"/>
                  <a:gd name="T11" fmla="*/ 0 h 13"/>
                  <a:gd name="T12" fmla="*/ 12 w 24"/>
                  <a:gd name="T13" fmla="*/ 1 h 13"/>
                  <a:gd name="T14" fmla="*/ 15 w 24"/>
                  <a:gd name="T15" fmla="*/ 0 h 13"/>
                  <a:gd name="T16" fmla="*/ 16 w 24"/>
                  <a:gd name="T17" fmla="*/ 0 h 13"/>
                  <a:gd name="T18" fmla="*/ 19 w 24"/>
                  <a:gd name="T19" fmla="*/ 3 h 13"/>
                  <a:gd name="T20" fmla="*/ 17 w 24"/>
                  <a:gd name="T21" fmla="*/ 6 h 13"/>
                  <a:gd name="T22" fmla="*/ 21 w 24"/>
                  <a:gd name="T23" fmla="*/ 10 h 13"/>
                  <a:gd name="T24" fmla="*/ 20 w 24"/>
                  <a:gd name="T25" fmla="*/ 12 h 13"/>
                  <a:gd name="T26" fmla="*/ 19 w 24"/>
                  <a:gd name="T27" fmla="*/ 12 h 13"/>
                  <a:gd name="T28" fmla="*/ 13 w 24"/>
                  <a:gd name="T29" fmla="*/ 11 h 13"/>
                  <a:gd name="T30" fmla="*/ 9 w 24"/>
                  <a:gd name="T31" fmla="*/ 11 h 13"/>
                  <a:gd name="T32" fmla="*/ 5 w 24"/>
                  <a:gd name="T33" fmla="*/ 12 h 13"/>
                  <a:gd name="T34" fmla="*/ 4 w 24"/>
                  <a:gd name="T35" fmla="*/ 0 h 13"/>
                  <a:gd name="T36" fmla="*/ 1 w 24"/>
                  <a:gd name="T37" fmla="*/ 0 h 13"/>
                  <a:gd name="T38" fmla="*/ 0 w 24"/>
                  <a:gd name="T39" fmla="*/ 1 h 13"/>
                  <a:gd name="T40" fmla="*/ 0 w 24"/>
                  <a:gd name="T41" fmla="*/ 1 h 13"/>
                  <a:gd name="T42" fmla="*/ 3 w 24"/>
                  <a:gd name="T43" fmla="*/ 5 h 13"/>
                  <a:gd name="T44" fmla="*/ 3 w 24"/>
                  <a:gd name="T45" fmla="*/ 7 h 13"/>
                  <a:gd name="T46" fmla="*/ 1 w 24"/>
                  <a:gd name="T47" fmla="*/ 12 h 13"/>
                  <a:gd name="T48" fmla="*/ 1 w 24"/>
                  <a:gd name="T49" fmla="*/ 13 h 13"/>
                  <a:gd name="T50" fmla="*/ 2 w 24"/>
                  <a:gd name="T51" fmla="*/ 12 h 13"/>
                  <a:gd name="T52" fmla="*/ 10 w 24"/>
                  <a:gd name="T53" fmla="*/ 12 h 13"/>
                  <a:gd name="T54" fmla="*/ 21 w 24"/>
                  <a:gd name="T55" fmla="*/ 12 h 13"/>
                  <a:gd name="T56" fmla="*/ 23 w 24"/>
                  <a:gd name="T57" fmla="*/ 13 h 13"/>
                  <a:gd name="T58" fmla="*/ 23 w 24"/>
                  <a:gd name="T59" fmla="*/ 13 h 13"/>
                  <a:gd name="T60" fmla="*/ 23 w 24"/>
                  <a:gd name="T61" fmla="*/ 12 h 13"/>
                  <a:gd name="T62" fmla="*/ 20 w 24"/>
                  <a:gd name="T63" fmla="*/ 6 h 13"/>
                  <a:gd name="T64" fmla="*/ 21 w 24"/>
                  <a:gd name="T65" fmla="*/ 4 h 13"/>
                  <a:gd name="T66" fmla="*/ 24 w 24"/>
                  <a:gd name="T67" fmla="*/ 1 h 13"/>
                  <a:gd name="T68" fmla="*/ 23 w 24"/>
                  <a:gd name="T69" fmla="*/ 0 h 13"/>
                  <a:gd name="T70" fmla="*/ 20 w 24"/>
                  <a:gd name="T71" fmla="*/ 0 h 13"/>
                  <a:gd name="T72" fmla="*/ 17 w 24"/>
                  <a:gd name="T73" fmla="*/ 0 h 13"/>
                  <a:gd name="T74" fmla="*/ 14 w 24"/>
                  <a:gd name="T75" fmla="*/ 0 h 13"/>
                  <a:gd name="T76" fmla="*/ 13 w 24"/>
                  <a:gd name="T77" fmla="*/ 0 h 13"/>
                  <a:gd name="T78" fmla="*/ 4 w 24"/>
                  <a:gd name="T7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 h="13">
                    <a:moveTo>
                      <a:pt x="5" y="12"/>
                    </a:moveTo>
                    <a:cubicBezTo>
                      <a:pt x="3" y="12"/>
                      <a:pt x="3" y="11"/>
                      <a:pt x="3" y="9"/>
                    </a:cubicBezTo>
                    <a:cubicBezTo>
                      <a:pt x="3" y="6"/>
                      <a:pt x="10" y="6"/>
                      <a:pt x="7" y="5"/>
                    </a:cubicBezTo>
                    <a:cubicBezTo>
                      <a:pt x="4" y="4"/>
                      <a:pt x="3" y="3"/>
                      <a:pt x="3" y="1"/>
                    </a:cubicBezTo>
                    <a:cubicBezTo>
                      <a:pt x="2" y="0"/>
                      <a:pt x="3" y="0"/>
                      <a:pt x="5" y="0"/>
                    </a:cubicBezTo>
                    <a:cubicBezTo>
                      <a:pt x="7" y="0"/>
                      <a:pt x="8" y="0"/>
                      <a:pt x="8" y="0"/>
                    </a:cubicBezTo>
                    <a:cubicBezTo>
                      <a:pt x="8" y="0"/>
                      <a:pt x="10" y="1"/>
                      <a:pt x="12" y="1"/>
                    </a:cubicBezTo>
                    <a:cubicBezTo>
                      <a:pt x="13" y="1"/>
                      <a:pt x="14" y="1"/>
                      <a:pt x="15" y="0"/>
                    </a:cubicBezTo>
                    <a:cubicBezTo>
                      <a:pt x="16" y="0"/>
                      <a:pt x="16" y="0"/>
                      <a:pt x="16" y="0"/>
                    </a:cubicBezTo>
                    <a:cubicBezTo>
                      <a:pt x="19" y="0"/>
                      <a:pt x="21" y="2"/>
                      <a:pt x="19" y="3"/>
                    </a:cubicBezTo>
                    <a:cubicBezTo>
                      <a:pt x="17" y="4"/>
                      <a:pt x="15" y="6"/>
                      <a:pt x="17" y="6"/>
                    </a:cubicBezTo>
                    <a:cubicBezTo>
                      <a:pt x="19" y="7"/>
                      <a:pt x="19" y="8"/>
                      <a:pt x="21" y="10"/>
                    </a:cubicBezTo>
                    <a:cubicBezTo>
                      <a:pt x="22" y="11"/>
                      <a:pt x="22" y="12"/>
                      <a:pt x="20" y="12"/>
                    </a:cubicBezTo>
                    <a:cubicBezTo>
                      <a:pt x="20" y="12"/>
                      <a:pt x="20" y="12"/>
                      <a:pt x="19" y="12"/>
                    </a:cubicBezTo>
                    <a:cubicBezTo>
                      <a:pt x="17" y="11"/>
                      <a:pt x="15" y="11"/>
                      <a:pt x="13" y="11"/>
                    </a:cubicBezTo>
                    <a:cubicBezTo>
                      <a:pt x="12" y="11"/>
                      <a:pt x="10" y="11"/>
                      <a:pt x="9" y="11"/>
                    </a:cubicBezTo>
                    <a:cubicBezTo>
                      <a:pt x="7" y="11"/>
                      <a:pt x="6" y="12"/>
                      <a:pt x="5" y="12"/>
                    </a:cubicBezTo>
                    <a:close/>
                    <a:moveTo>
                      <a:pt x="4" y="0"/>
                    </a:moveTo>
                    <a:cubicBezTo>
                      <a:pt x="3" y="0"/>
                      <a:pt x="2" y="0"/>
                      <a:pt x="1" y="0"/>
                    </a:cubicBezTo>
                    <a:cubicBezTo>
                      <a:pt x="0" y="0"/>
                      <a:pt x="0" y="0"/>
                      <a:pt x="0" y="1"/>
                    </a:cubicBezTo>
                    <a:cubicBezTo>
                      <a:pt x="0" y="1"/>
                      <a:pt x="0" y="1"/>
                      <a:pt x="0" y="1"/>
                    </a:cubicBezTo>
                    <a:cubicBezTo>
                      <a:pt x="0" y="2"/>
                      <a:pt x="3" y="3"/>
                      <a:pt x="3" y="5"/>
                    </a:cubicBezTo>
                    <a:cubicBezTo>
                      <a:pt x="3" y="6"/>
                      <a:pt x="3" y="6"/>
                      <a:pt x="3" y="7"/>
                    </a:cubicBezTo>
                    <a:cubicBezTo>
                      <a:pt x="2" y="9"/>
                      <a:pt x="0" y="11"/>
                      <a:pt x="1" y="12"/>
                    </a:cubicBezTo>
                    <a:cubicBezTo>
                      <a:pt x="1" y="13"/>
                      <a:pt x="1" y="13"/>
                      <a:pt x="1" y="13"/>
                    </a:cubicBezTo>
                    <a:cubicBezTo>
                      <a:pt x="1" y="13"/>
                      <a:pt x="2" y="13"/>
                      <a:pt x="2" y="12"/>
                    </a:cubicBezTo>
                    <a:cubicBezTo>
                      <a:pt x="3" y="12"/>
                      <a:pt x="6" y="12"/>
                      <a:pt x="10" y="12"/>
                    </a:cubicBezTo>
                    <a:cubicBezTo>
                      <a:pt x="14" y="12"/>
                      <a:pt x="20" y="12"/>
                      <a:pt x="21" y="12"/>
                    </a:cubicBezTo>
                    <a:cubicBezTo>
                      <a:pt x="22" y="13"/>
                      <a:pt x="22" y="13"/>
                      <a:pt x="23" y="13"/>
                    </a:cubicBezTo>
                    <a:cubicBezTo>
                      <a:pt x="23" y="13"/>
                      <a:pt x="23" y="13"/>
                      <a:pt x="23" y="13"/>
                    </a:cubicBezTo>
                    <a:cubicBezTo>
                      <a:pt x="23" y="13"/>
                      <a:pt x="23" y="12"/>
                      <a:pt x="23" y="12"/>
                    </a:cubicBezTo>
                    <a:cubicBezTo>
                      <a:pt x="22" y="9"/>
                      <a:pt x="20" y="8"/>
                      <a:pt x="20" y="6"/>
                    </a:cubicBezTo>
                    <a:cubicBezTo>
                      <a:pt x="20" y="5"/>
                      <a:pt x="20" y="5"/>
                      <a:pt x="21" y="4"/>
                    </a:cubicBezTo>
                    <a:cubicBezTo>
                      <a:pt x="23" y="2"/>
                      <a:pt x="24" y="1"/>
                      <a:pt x="24" y="1"/>
                    </a:cubicBezTo>
                    <a:cubicBezTo>
                      <a:pt x="24" y="0"/>
                      <a:pt x="23" y="0"/>
                      <a:pt x="23" y="0"/>
                    </a:cubicBezTo>
                    <a:cubicBezTo>
                      <a:pt x="22" y="0"/>
                      <a:pt x="21" y="0"/>
                      <a:pt x="20" y="0"/>
                    </a:cubicBezTo>
                    <a:cubicBezTo>
                      <a:pt x="20" y="0"/>
                      <a:pt x="18" y="0"/>
                      <a:pt x="17" y="0"/>
                    </a:cubicBezTo>
                    <a:cubicBezTo>
                      <a:pt x="16" y="0"/>
                      <a:pt x="15" y="0"/>
                      <a:pt x="14" y="0"/>
                    </a:cubicBezTo>
                    <a:cubicBezTo>
                      <a:pt x="14" y="0"/>
                      <a:pt x="13" y="0"/>
                      <a:pt x="13" y="0"/>
                    </a:cubicBezTo>
                    <a:cubicBezTo>
                      <a:pt x="10" y="0"/>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55" name="Freeform 6830">
                <a:extLst>
                  <a:ext uri="{FF2B5EF4-FFF2-40B4-BE49-F238E27FC236}">
                    <a16:creationId xmlns:a16="http://schemas.microsoft.com/office/drawing/2014/main" id="{97E09ED8-A6B4-49EB-91A5-44CEC566496E}"/>
                  </a:ext>
                </a:extLst>
              </p:cNvPr>
              <p:cNvSpPr>
                <a:spLocks noEditPoints="1"/>
              </p:cNvSpPr>
              <p:nvPr/>
            </p:nvSpPr>
            <p:spPr bwMode="auto">
              <a:xfrm>
                <a:off x="6453188" y="3290888"/>
                <a:ext cx="31750" cy="17463"/>
              </a:xfrm>
              <a:custGeom>
                <a:avLst/>
                <a:gdLst>
                  <a:gd name="T0" fmla="*/ 23 w 26"/>
                  <a:gd name="T1" fmla="*/ 0 h 15"/>
                  <a:gd name="T2" fmla="*/ 22 w 26"/>
                  <a:gd name="T3" fmla="*/ 1 h 15"/>
                  <a:gd name="T4" fmla="*/ 21 w 26"/>
                  <a:gd name="T5" fmla="*/ 1 h 15"/>
                  <a:gd name="T6" fmla="*/ 24 w 26"/>
                  <a:gd name="T7" fmla="*/ 1 h 15"/>
                  <a:gd name="T8" fmla="*/ 25 w 26"/>
                  <a:gd name="T9" fmla="*/ 2 h 15"/>
                  <a:gd name="T10" fmla="*/ 22 w 26"/>
                  <a:gd name="T11" fmla="*/ 5 h 15"/>
                  <a:gd name="T12" fmla="*/ 21 w 26"/>
                  <a:gd name="T13" fmla="*/ 7 h 15"/>
                  <a:gd name="T14" fmla="*/ 24 w 26"/>
                  <a:gd name="T15" fmla="*/ 13 h 15"/>
                  <a:gd name="T16" fmla="*/ 24 w 26"/>
                  <a:gd name="T17" fmla="*/ 14 h 15"/>
                  <a:gd name="T18" fmla="*/ 24 w 26"/>
                  <a:gd name="T19" fmla="*/ 14 h 15"/>
                  <a:gd name="T20" fmla="*/ 24 w 26"/>
                  <a:gd name="T21" fmla="*/ 15 h 15"/>
                  <a:gd name="T22" fmla="*/ 24 w 26"/>
                  <a:gd name="T23" fmla="*/ 13 h 15"/>
                  <a:gd name="T24" fmla="*/ 23 w 26"/>
                  <a:gd name="T25" fmla="*/ 5 h 15"/>
                  <a:gd name="T26" fmla="*/ 23 w 26"/>
                  <a:gd name="T27" fmla="*/ 0 h 15"/>
                  <a:gd name="T28" fmla="*/ 2 w 26"/>
                  <a:gd name="T29" fmla="*/ 0 h 15"/>
                  <a:gd name="T30" fmla="*/ 1 w 26"/>
                  <a:gd name="T31" fmla="*/ 2 h 15"/>
                  <a:gd name="T32" fmla="*/ 3 w 26"/>
                  <a:gd name="T33" fmla="*/ 8 h 15"/>
                  <a:gd name="T34" fmla="*/ 2 w 26"/>
                  <a:gd name="T35" fmla="*/ 15 h 15"/>
                  <a:gd name="T36" fmla="*/ 2 w 26"/>
                  <a:gd name="T37" fmla="*/ 14 h 15"/>
                  <a:gd name="T38" fmla="*/ 2 w 26"/>
                  <a:gd name="T39" fmla="*/ 13 h 15"/>
                  <a:gd name="T40" fmla="*/ 4 w 26"/>
                  <a:gd name="T41" fmla="*/ 8 h 15"/>
                  <a:gd name="T42" fmla="*/ 4 w 26"/>
                  <a:gd name="T43" fmla="*/ 6 h 15"/>
                  <a:gd name="T44" fmla="*/ 1 w 26"/>
                  <a:gd name="T45" fmla="*/ 2 h 15"/>
                  <a:gd name="T46" fmla="*/ 1 w 26"/>
                  <a:gd name="T47" fmla="*/ 2 h 15"/>
                  <a:gd name="T48" fmla="*/ 2 w 26"/>
                  <a:gd name="T49" fmla="*/ 1 h 15"/>
                  <a:gd name="T50" fmla="*/ 5 w 26"/>
                  <a:gd name="T51" fmla="*/ 1 h 15"/>
                  <a:gd name="T52" fmla="*/ 14 w 26"/>
                  <a:gd name="T53" fmla="*/ 1 h 15"/>
                  <a:gd name="T54" fmla="*/ 15 w 26"/>
                  <a:gd name="T55" fmla="*/ 1 h 15"/>
                  <a:gd name="T56" fmla="*/ 3 w 26"/>
                  <a:gd name="T57" fmla="*/ 0 h 15"/>
                  <a:gd name="T58" fmla="*/ 2 w 26"/>
                  <a:gd name="T5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 h="15">
                    <a:moveTo>
                      <a:pt x="23" y="0"/>
                    </a:moveTo>
                    <a:cubicBezTo>
                      <a:pt x="22" y="1"/>
                      <a:pt x="22" y="1"/>
                      <a:pt x="22" y="1"/>
                    </a:cubicBezTo>
                    <a:cubicBezTo>
                      <a:pt x="22" y="1"/>
                      <a:pt x="22" y="1"/>
                      <a:pt x="21" y="1"/>
                    </a:cubicBezTo>
                    <a:cubicBezTo>
                      <a:pt x="22" y="1"/>
                      <a:pt x="23" y="1"/>
                      <a:pt x="24" y="1"/>
                    </a:cubicBezTo>
                    <a:cubicBezTo>
                      <a:pt x="24" y="1"/>
                      <a:pt x="25" y="1"/>
                      <a:pt x="25" y="2"/>
                    </a:cubicBezTo>
                    <a:cubicBezTo>
                      <a:pt x="25" y="2"/>
                      <a:pt x="24" y="3"/>
                      <a:pt x="22" y="5"/>
                    </a:cubicBezTo>
                    <a:cubicBezTo>
                      <a:pt x="21" y="6"/>
                      <a:pt x="21" y="6"/>
                      <a:pt x="21" y="7"/>
                    </a:cubicBezTo>
                    <a:cubicBezTo>
                      <a:pt x="21" y="9"/>
                      <a:pt x="23" y="10"/>
                      <a:pt x="24" y="13"/>
                    </a:cubicBezTo>
                    <a:cubicBezTo>
                      <a:pt x="24" y="13"/>
                      <a:pt x="24" y="14"/>
                      <a:pt x="24" y="14"/>
                    </a:cubicBezTo>
                    <a:cubicBezTo>
                      <a:pt x="24" y="14"/>
                      <a:pt x="24" y="14"/>
                      <a:pt x="24" y="14"/>
                    </a:cubicBezTo>
                    <a:cubicBezTo>
                      <a:pt x="24" y="15"/>
                      <a:pt x="24" y="15"/>
                      <a:pt x="24" y="15"/>
                    </a:cubicBezTo>
                    <a:cubicBezTo>
                      <a:pt x="25" y="15"/>
                      <a:pt x="25" y="14"/>
                      <a:pt x="24" y="13"/>
                    </a:cubicBezTo>
                    <a:cubicBezTo>
                      <a:pt x="23" y="8"/>
                      <a:pt x="20" y="8"/>
                      <a:pt x="23" y="5"/>
                    </a:cubicBezTo>
                    <a:cubicBezTo>
                      <a:pt x="26" y="2"/>
                      <a:pt x="26" y="1"/>
                      <a:pt x="23" y="0"/>
                    </a:cubicBezTo>
                    <a:close/>
                    <a:moveTo>
                      <a:pt x="2" y="0"/>
                    </a:moveTo>
                    <a:cubicBezTo>
                      <a:pt x="1" y="0"/>
                      <a:pt x="1" y="1"/>
                      <a:pt x="1" y="2"/>
                    </a:cubicBezTo>
                    <a:cubicBezTo>
                      <a:pt x="1" y="4"/>
                      <a:pt x="5" y="4"/>
                      <a:pt x="3" y="8"/>
                    </a:cubicBezTo>
                    <a:cubicBezTo>
                      <a:pt x="2" y="11"/>
                      <a:pt x="0" y="14"/>
                      <a:pt x="2" y="15"/>
                    </a:cubicBezTo>
                    <a:cubicBezTo>
                      <a:pt x="2" y="14"/>
                      <a:pt x="2" y="14"/>
                      <a:pt x="2" y="14"/>
                    </a:cubicBezTo>
                    <a:cubicBezTo>
                      <a:pt x="2" y="14"/>
                      <a:pt x="2" y="14"/>
                      <a:pt x="2" y="13"/>
                    </a:cubicBezTo>
                    <a:cubicBezTo>
                      <a:pt x="1" y="12"/>
                      <a:pt x="3" y="10"/>
                      <a:pt x="4" y="8"/>
                    </a:cubicBezTo>
                    <a:cubicBezTo>
                      <a:pt x="4" y="7"/>
                      <a:pt x="4" y="7"/>
                      <a:pt x="4" y="6"/>
                    </a:cubicBezTo>
                    <a:cubicBezTo>
                      <a:pt x="4" y="4"/>
                      <a:pt x="1" y="3"/>
                      <a:pt x="1" y="2"/>
                    </a:cubicBezTo>
                    <a:cubicBezTo>
                      <a:pt x="1" y="2"/>
                      <a:pt x="1" y="2"/>
                      <a:pt x="1" y="2"/>
                    </a:cubicBezTo>
                    <a:cubicBezTo>
                      <a:pt x="1" y="1"/>
                      <a:pt x="1" y="1"/>
                      <a:pt x="2" y="1"/>
                    </a:cubicBezTo>
                    <a:cubicBezTo>
                      <a:pt x="3" y="1"/>
                      <a:pt x="4" y="1"/>
                      <a:pt x="5" y="1"/>
                    </a:cubicBezTo>
                    <a:cubicBezTo>
                      <a:pt x="7" y="1"/>
                      <a:pt x="11" y="1"/>
                      <a:pt x="14" y="1"/>
                    </a:cubicBezTo>
                    <a:cubicBezTo>
                      <a:pt x="14" y="1"/>
                      <a:pt x="15" y="1"/>
                      <a:pt x="15" y="1"/>
                    </a:cubicBezTo>
                    <a:cubicBezTo>
                      <a:pt x="10" y="1"/>
                      <a:pt x="4" y="0"/>
                      <a:pt x="3" y="0"/>
                    </a:cubicBezTo>
                    <a:lnTo>
                      <a:pt x="2"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56" name="Freeform 6831">
                <a:extLst>
                  <a:ext uri="{FF2B5EF4-FFF2-40B4-BE49-F238E27FC236}">
                    <a16:creationId xmlns:a16="http://schemas.microsoft.com/office/drawing/2014/main" id="{6CBC3EE9-2D0D-4632-87B7-6DAA759C4DDB}"/>
                  </a:ext>
                </a:extLst>
              </p:cNvPr>
              <p:cNvSpPr>
                <a:spLocks/>
              </p:cNvSpPr>
              <p:nvPr/>
            </p:nvSpPr>
            <p:spPr bwMode="auto">
              <a:xfrm>
                <a:off x="6459538" y="3294063"/>
                <a:ext cx="17463" cy="11113"/>
              </a:xfrm>
              <a:custGeom>
                <a:avLst/>
                <a:gdLst>
                  <a:gd name="T0" fmla="*/ 12 w 15"/>
                  <a:gd name="T1" fmla="*/ 6 h 9"/>
                  <a:gd name="T2" fmla="*/ 10 w 15"/>
                  <a:gd name="T3" fmla="*/ 5 h 9"/>
                  <a:gd name="T4" fmla="*/ 11 w 15"/>
                  <a:gd name="T5" fmla="*/ 2 h 9"/>
                  <a:gd name="T6" fmla="*/ 12 w 15"/>
                  <a:gd name="T7" fmla="*/ 1 h 9"/>
                  <a:gd name="T8" fmla="*/ 12 w 15"/>
                  <a:gd name="T9" fmla="*/ 1 h 9"/>
                  <a:gd name="T10" fmla="*/ 12 w 15"/>
                  <a:gd name="T11" fmla="*/ 0 h 9"/>
                  <a:gd name="T12" fmla="*/ 7 w 15"/>
                  <a:gd name="T13" fmla="*/ 0 h 9"/>
                  <a:gd name="T14" fmla="*/ 5 w 15"/>
                  <a:gd name="T15" fmla="*/ 0 h 9"/>
                  <a:gd name="T16" fmla="*/ 3 w 15"/>
                  <a:gd name="T17" fmla="*/ 0 h 9"/>
                  <a:gd name="T18" fmla="*/ 2 w 15"/>
                  <a:gd name="T19" fmla="*/ 0 h 9"/>
                  <a:gd name="T20" fmla="*/ 3 w 15"/>
                  <a:gd name="T21" fmla="*/ 1 h 9"/>
                  <a:gd name="T22" fmla="*/ 6 w 15"/>
                  <a:gd name="T23" fmla="*/ 4 h 9"/>
                  <a:gd name="T24" fmla="*/ 6 w 15"/>
                  <a:gd name="T25" fmla="*/ 5 h 9"/>
                  <a:gd name="T26" fmla="*/ 4 w 15"/>
                  <a:gd name="T27" fmla="*/ 6 h 9"/>
                  <a:gd name="T28" fmla="*/ 4 w 15"/>
                  <a:gd name="T29" fmla="*/ 6 h 9"/>
                  <a:gd name="T30" fmla="*/ 2 w 15"/>
                  <a:gd name="T31" fmla="*/ 6 h 9"/>
                  <a:gd name="T32" fmla="*/ 2 w 15"/>
                  <a:gd name="T33" fmla="*/ 8 h 9"/>
                  <a:gd name="T34" fmla="*/ 9 w 15"/>
                  <a:gd name="T35" fmla="*/ 8 h 9"/>
                  <a:gd name="T36" fmla="*/ 12 w 15"/>
                  <a:gd name="T37" fmla="*/ 8 h 9"/>
                  <a:gd name="T38" fmla="*/ 15 w 15"/>
                  <a:gd name="T39" fmla="*/ 8 h 9"/>
                  <a:gd name="T40" fmla="*/ 13 w 15"/>
                  <a:gd name="T41" fmla="*/ 6 h 9"/>
                  <a:gd name="T42" fmla="*/ 12 w 15"/>
                  <a:gd name="T4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9">
                    <a:moveTo>
                      <a:pt x="12" y="6"/>
                    </a:moveTo>
                    <a:cubicBezTo>
                      <a:pt x="11" y="6"/>
                      <a:pt x="11" y="5"/>
                      <a:pt x="10" y="5"/>
                    </a:cubicBezTo>
                    <a:cubicBezTo>
                      <a:pt x="9" y="3"/>
                      <a:pt x="10" y="3"/>
                      <a:pt x="11" y="2"/>
                    </a:cubicBezTo>
                    <a:cubicBezTo>
                      <a:pt x="12" y="1"/>
                      <a:pt x="12" y="1"/>
                      <a:pt x="12" y="1"/>
                    </a:cubicBezTo>
                    <a:cubicBezTo>
                      <a:pt x="12" y="1"/>
                      <a:pt x="12" y="1"/>
                      <a:pt x="12" y="1"/>
                    </a:cubicBezTo>
                    <a:cubicBezTo>
                      <a:pt x="13" y="0"/>
                      <a:pt x="12" y="0"/>
                      <a:pt x="12" y="0"/>
                    </a:cubicBezTo>
                    <a:cubicBezTo>
                      <a:pt x="10" y="0"/>
                      <a:pt x="9" y="0"/>
                      <a:pt x="7" y="0"/>
                    </a:cubicBezTo>
                    <a:cubicBezTo>
                      <a:pt x="6" y="0"/>
                      <a:pt x="6" y="0"/>
                      <a:pt x="5" y="0"/>
                    </a:cubicBezTo>
                    <a:cubicBezTo>
                      <a:pt x="4" y="0"/>
                      <a:pt x="3" y="0"/>
                      <a:pt x="3" y="0"/>
                    </a:cubicBezTo>
                    <a:cubicBezTo>
                      <a:pt x="2" y="0"/>
                      <a:pt x="2" y="0"/>
                      <a:pt x="2" y="0"/>
                    </a:cubicBezTo>
                    <a:cubicBezTo>
                      <a:pt x="2" y="1"/>
                      <a:pt x="3" y="1"/>
                      <a:pt x="3" y="1"/>
                    </a:cubicBezTo>
                    <a:cubicBezTo>
                      <a:pt x="5" y="1"/>
                      <a:pt x="6" y="2"/>
                      <a:pt x="6" y="4"/>
                    </a:cubicBezTo>
                    <a:cubicBezTo>
                      <a:pt x="6" y="4"/>
                      <a:pt x="6" y="5"/>
                      <a:pt x="6" y="5"/>
                    </a:cubicBezTo>
                    <a:cubicBezTo>
                      <a:pt x="5" y="6"/>
                      <a:pt x="5" y="6"/>
                      <a:pt x="4" y="6"/>
                    </a:cubicBezTo>
                    <a:cubicBezTo>
                      <a:pt x="4" y="6"/>
                      <a:pt x="4" y="6"/>
                      <a:pt x="4" y="6"/>
                    </a:cubicBezTo>
                    <a:cubicBezTo>
                      <a:pt x="3" y="6"/>
                      <a:pt x="2" y="6"/>
                      <a:pt x="2" y="6"/>
                    </a:cubicBezTo>
                    <a:cubicBezTo>
                      <a:pt x="0" y="8"/>
                      <a:pt x="2" y="8"/>
                      <a:pt x="2" y="8"/>
                    </a:cubicBezTo>
                    <a:cubicBezTo>
                      <a:pt x="4" y="9"/>
                      <a:pt x="6" y="8"/>
                      <a:pt x="9" y="8"/>
                    </a:cubicBezTo>
                    <a:cubicBezTo>
                      <a:pt x="10" y="8"/>
                      <a:pt x="11" y="8"/>
                      <a:pt x="12" y="8"/>
                    </a:cubicBezTo>
                    <a:cubicBezTo>
                      <a:pt x="13" y="9"/>
                      <a:pt x="15" y="9"/>
                      <a:pt x="15" y="8"/>
                    </a:cubicBezTo>
                    <a:cubicBezTo>
                      <a:pt x="15" y="7"/>
                      <a:pt x="14" y="7"/>
                      <a:pt x="13" y="6"/>
                    </a:cubicBezTo>
                    <a:lnTo>
                      <a:pt x="12" y="6"/>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57" name="Freeform 6832">
                <a:extLst>
                  <a:ext uri="{FF2B5EF4-FFF2-40B4-BE49-F238E27FC236}">
                    <a16:creationId xmlns:a16="http://schemas.microsoft.com/office/drawing/2014/main" id="{2695C6A3-8AEE-4D90-AD43-E4D463BD6F19}"/>
                  </a:ext>
                </a:extLst>
              </p:cNvPr>
              <p:cNvSpPr>
                <a:spLocks/>
              </p:cNvSpPr>
              <p:nvPr/>
            </p:nvSpPr>
            <p:spPr bwMode="auto">
              <a:xfrm>
                <a:off x="6454776" y="3286125"/>
                <a:ext cx="26988" cy="4763"/>
              </a:xfrm>
              <a:custGeom>
                <a:avLst/>
                <a:gdLst>
                  <a:gd name="T0" fmla="*/ 2 w 23"/>
                  <a:gd name="T1" fmla="*/ 4 h 5"/>
                  <a:gd name="T2" fmla="*/ 2 w 23"/>
                  <a:gd name="T3" fmla="*/ 1 h 5"/>
                  <a:gd name="T4" fmla="*/ 21 w 23"/>
                  <a:gd name="T5" fmla="*/ 1 h 5"/>
                  <a:gd name="T6" fmla="*/ 21 w 23"/>
                  <a:gd name="T7" fmla="*/ 4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1" y="4"/>
                      <a:pt x="0" y="2"/>
                      <a:pt x="2" y="1"/>
                    </a:cubicBezTo>
                    <a:cubicBezTo>
                      <a:pt x="4" y="0"/>
                      <a:pt x="20" y="1"/>
                      <a:pt x="21" y="1"/>
                    </a:cubicBezTo>
                    <a:cubicBezTo>
                      <a:pt x="23" y="2"/>
                      <a:pt x="23" y="4"/>
                      <a:pt x="21" y="4"/>
                    </a:cubicBezTo>
                    <a:cubicBezTo>
                      <a:pt x="20" y="5"/>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58" name="Freeform 6833">
                <a:extLst>
                  <a:ext uri="{FF2B5EF4-FFF2-40B4-BE49-F238E27FC236}">
                    <a16:creationId xmlns:a16="http://schemas.microsoft.com/office/drawing/2014/main" id="{3463AE54-8993-4340-A26E-D8276CB85DA1}"/>
                  </a:ext>
                </a:extLst>
              </p:cNvPr>
              <p:cNvSpPr>
                <a:spLocks/>
              </p:cNvSpPr>
              <p:nvPr/>
            </p:nvSpPr>
            <p:spPr bwMode="auto">
              <a:xfrm>
                <a:off x="6456363" y="3286125"/>
                <a:ext cx="25400" cy="4763"/>
              </a:xfrm>
              <a:custGeom>
                <a:avLst/>
                <a:gdLst>
                  <a:gd name="T0" fmla="*/ 1 w 22"/>
                  <a:gd name="T1" fmla="*/ 4 h 5"/>
                  <a:gd name="T2" fmla="*/ 1 w 22"/>
                  <a:gd name="T3" fmla="*/ 4 h 5"/>
                  <a:gd name="T4" fmla="*/ 1 w 22"/>
                  <a:gd name="T5" fmla="*/ 4 h 5"/>
                  <a:gd name="T6" fmla="*/ 16 w 22"/>
                  <a:gd name="T7" fmla="*/ 4 h 5"/>
                  <a:gd name="T8" fmla="*/ 20 w 22"/>
                  <a:gd name="T9" fmla="*/ 4 h 5"/>
                  <a:gd name="T10" fmla="*/ 21 w 22"/>
                  <a:gd name="T11" fmla="*/ 3 h 5"/>
                  <a:gd name="T12" fmla="*/ 20 w 22"/>
                  <a:gd name="T13" fmla="*/ 2 h 5"/>
                  <a:gd name="T14" fmla="*/ 9 w 22"/>
                  <a:gd name="T15" fmla="*/ 1 h 5"/>
                  <a:gd name="T16" fmla="*/ 1 w 22"/>
                  <a:gd name="T17" fmla="*/ 2 h 5"/>
                  <a:gd name="T18" fmla="*/ 0 w 22"/>
                  <a:gd name="T19" fmla="*/ 3 h 5"/>
                  <a:gd name="T20" fmla="*/ 1 w 22"/>
                  <a:gd name="T21" fmla="*/ 4 h 5"/>
                  <a:gd name="T22" fmla="*/ 1 w 22"/>
                  <a:gd name="T23" fmla="*/ 4 h 5"/>
                  <a:gd name="T24" fmla="*/ 1 w 22"/>
                  <a:gd name="T25" fmla="*/ 4 h 5"/>
                  <a:gd name="T26" fmla="*/ 0 w 22"/>
                  <a:gd name="T27" fmla="*/ 3 h 5"/>
                  <a:gd name="T28" fmla="*/ 1 w 22"/>
                  <a:gd name="T29" fmla="*/ 1 h 5"/>
                  <a:gd name="T30" fmla="*/ 9 w 22"/>
                  <a:gd name="T31" fmla="*/ 0 h 5"/>
                  <a:gd name="T32" fmla="*/ 20 w 22"/>
                  <a:gd name="T33" fmla="*/ 1 h 5"/>
                  <a:gd name="T34" fmla="*/ 22 w 22"/>
                  <a:gd name="T35" fmla="*/ 3 h 5"/>
                  <a:gd name="T36" fmla="*/ 20 w 22"/>
                  <a:gd name="T37" fmla="*/ 5 h 5"/>
                  <a:gd name="T38" fmla="*/ 16 w 22"/>
                  <a:gd name="T39" fmla="*/ 5 h 5"/>
                  <a:gd name="T40" fmla="*/ 1 w 22"/>
                  <a:gd name="T4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5">
                    <a:moveTo>
                      <a:pt x="1" y="4"/>
                    </a:moveTo>
                    <a:cubicBezTo>
                      <a:pt x="1" y="4"/>
                      <a:pt x="1" y="4"/>
                      <a:pt x="1" y="4"/>
                    </a:cubicBezTo>
                    <a:cubicBezTo>
                      <a:pt x="1" y="4"/>
                      <a:pt x="1" y="4"/>
                      <a:pt x="1" y="4"/>
                    </a:cubicBezTo>
                    <a:cubicBezTo>
                      <a:pt x="2" y="4"/>
                      <a:pt x="11" y="4"/>
                      <a:pt x="16" y="4"/>
                    </a:cubicBezTo>
                    <a:cubicBezTo>
                      <a:pt x="18" y="4"/>
                      <a:pt x="20" y="4"/>
                      <a:pt x="20" y="4"/>
                    </a:cubicBezTo>
                    <a:cubicBezTo>
                      <a:pt x="21" y="4"/>
                      <a:pt x="21" y="3"/>
                      <a:pt x="21" y="3"/>
                    </a:cubicBezTo>
                    <a:cubicBezTo>
                      <a:pt x="21" y="3"/>
                      <a:pt x="21" y="2"/>
                      <a:pt x="20" y="2"/>
                    </a:cubicBezTo>
                    <a:cubicBezTo>
                      <a:pt x="19" y="1"/>
                      <a:pt x="13" y="1"/>
                      <a:pt x="9" y="1"/>
                    </a:cubicBezTo>
                    <a:cubicBezTo>
                      <a:pt x="5" y="1"/>
                      <a:pt x="2" y="1"/>
                      <a:pt x="1" y="2"/>
                    </a:cubicBezTo>
                    <a:cubicBezTo>
                      <a:pt x="0" y="2"/>
                      <a:pt x="0" y="3"/>
                      <a:pt x="0" y="3"/>
                    </a:cubicBezTo>
                    <a:cubicBezTo>
                      <a:pt x="0" y="3"/>
                      <a:pt x="1" y="4"/>
                      <a:pt x="1" y="4"/>
                    </a:cubicBezTo>
                    <a:cubicBezTo>
                      <a:pt x="1" y="4"/>
                      <a:pt x="1" y="4"/>
                      <a:pt x="1" y="4"/>
                    </a:cubicBezTo>
                    <a:cubicBezTo>
                      <a:pt x="1" y="4"/>
                      <a:pt x="1" y="4"/>
                      <a:pt x="1" y="4"/>
                    </a:cubicBezTo>
                    <a:cubicBezTo>
                      <a:pt x="0" y="4"/>
                      <a:pt x="0" y="4"/>
                      <a:pt x="0" y="3"/>
                    </a:cubicBezTo>
                    <a:cubicBezTo>
                      <a:pt x="0" y="2"/>
                      <a:pt x="0" y="2"/>
                      <a:pt x="1" y="1"/>
                    </a:cubicBezTo>
                    <a:cubicBezTo>
                      <a:pt x="2" y="1"/>
                      <a:pt x="5" y="0"/>
                      <a:pt x="9" y="0"/>
                    </a:cubicBezTo>
                    <a:cubicBezTo>
                      <a:pt x="13" y="0"/>
                      <a:pt x="19" y="1"/>
                      <a:pt x="20" y="1"/>
                    </a:cubicBezTo>
                    <a:cubicBezTo>
                      <a:pt x="21" y="2"/>
                      <a:pt x="22" y="2"/>
                      <a:pt x="22" y="3"/>
                    </a:cubicBezTo>
                    <a:cubicBezTo>
                      <a:pt x="22" y="4"/>
                      <a:pt x="21" y="4"/>
                      <a:pt x="20" y="5"/>
                    </a:cubicBezTo>
                    <a:cubicBezTo>
                      <a:pt x="20" y="5"/>
                      <a:pt x="18" y="5"/>
                      <a:pt x="16" y="5"/>
                    </a:cubicBezTo>
                    <a:cubicBezTo>
                      <a:pt x="11" y="5"/>
                      <a:pt x="2" y="5"/>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59" name="Freeform 6834">
                <a:extLst>
                  <a:ext uri="{FF2B5EF4-FFF2-40B4-BE49-F238E27FC236}">
                    <a16:creationId xmlns:a16="http://schemas.microsoft.com/office/drawing/2014/main" id="{4518BD34-C750-490D-ABB4-344F154EA50A}"/>
                  </a:ext>
                </a:extLst>
              </p:cNvPr>
              <p:cNvSpPr>
                <a:spLocks noEditPoints="1"/>
              </p:cNvSpPr>
              <p:nvPr/>
            </p:nvSpPr>
            <p:spPr bwMode="auto">
              <a:xfrm>
                <a:off x="6456363" y="3286125"/>
                <a:ext cx="25400" cy="4763"/>
              </a:xfrm>
              <a:custGeom>
                <a:avLst/>
                <a:gdLst>
                  <a:gd name="T0" fmla="*/ 6 w 21"/>
                  <a:gd name="T1" fmla="*/ 3 h 3"/>
                  <a:gd name="T2" fmla="*/ 2 w 21"/>
                  <a:gd name="T3" fmla="*/ 2 h 3"/>
                  <a:gd name="T4" fmla="*/ 4 w 21"/>
                  <a:gd name="T5" fmla="*/ 0 h 3"/>
                  <a:gd name="T6" fmla="*/ 5 w 21"/>
                  <a:gd name="T7" fmla="*/ 0 h 3"/>
                  <a:gd name="T8" fmla="*/ 13 w 21"/>
                  <a:gd name="T9" fmla="*/ 1 h 3"/>
                  <a:gd name="T10" fmla="*/ 20 w 21"/>
                  <a:gd name="T11" fmla="*/ 2 h 3"/>
                  <a:gd name="T12" fmla="*/ 18 w 21"/>
                  <a:gd name="T13" fmla="*/ 3 h 3"/>
                  <a:gd name="T14" fmla="*/ 13 w 21"/>
                  <a:gd name="T15" fmla="*/ 3 h 3"/>
                  <a:gd name="T16" fmla="*/ 13 w 21"/>
                  <a:gd name="T17" fmla="*/ 3 h 3"/>
                  <a:gd name="T18" fmla="*/ 9 w 21"/>
                  <a:gd name="T19" fmla="*/ 3 h 3"/>
                  <a:gd name="T20" fmla="*/ 6 w 21"/>
                  <a:gd name="T21" fmla="*/ 3 h 3"/>
                  <a:gd name="T22" fmla="*/ 8 w 21"/>
                  <a:gd name="T23" fmla="*/ 0 h 3"/>
                  <a:gd name="T24" fmla="*/ 1 w 21"/>
                  <a:gd name="T25" fmla="*/ 1 h 3"/>
                  <a:gd name="T26" fmla="*/ 0 w 21"/>
                  <a:gd name="T27" fmla="*/ 2 h 3"/>
                  <a:gd name="T28" fmla="*/ 1 w 21"/>
                  <a:gd name="T29" fmla="*/ 3 h 3"/>
                  <a:gd name="T30" fmla="*/ 16 w 21"/>
                  <a:gd name="T31" fmla="*/ 3 h 3"/>
                  <a:gd name="T32" fmla="*/ 16 w 21"/>
                  <a:gd name="T33" fmla="*/ 3 h 3"/>
                  <a:gd name="T34" fmla="*/ 20 w 21"/>
                  <a:gd name="T35" fmla="*/ 3 h 3"/>
                  <a:gd name="T36" fmla="*/ 21 w 21"/>
                  <a:gd name="T37" fmla="*/ 2 h 3"/>
                  <a:gd name="T38" fmla="*/ 20 w 21"/>
                  <a:gd name="T39" fmla="*/ 1 h 3"/>
                  <a:gd name="T40" fmla="*/ 9 w 21"/>
                  <a:gd name="T41" fmla="*/ 0 h 3"/>
                  <a:gd name="T42" fmla="*/ 9 w 21"/>
                  <a:gd name="T43" fmla="*/ 0 h 3"/>
                  <a:gd name="T44" fmla="*/ 8 w 21"/>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
                    <a:moveTo>
                      <a:pt x="6" y="3"/>
                    </a:moveTo>
                    <a:cubicBezTo>
                      <a:pt x="4" y="3"/>
                      <a:pt x="3" y="3"/>
                      <a:pt x="2" y="2"/>
                    </a:cubicBezTo>
                    <a:cubicBezTo>
                      <a:pt x="2" y="2"/>
                      <a:pt x="1" y="1"/>
                      <a:pt x="4" y="0"/>
                    </a:cubicBezTo>
                    <a:cubicBezTo>
                      <a:pt x="4" y="0"/>
                      <a:pt x="5" y="0"/>
                      <a:pt x="5" y="0"/>
                    </a:cubicBezTo>
                    <a:cubicBezTo>
                      <a:pt x="7" y="0"/>
                      <a:pt x="9" y="1"/>
                      <a:pt x="13" y="1"/>
                    </a:cubicBezTo>
                    <a:cubicBezTo>
                      <a:pt x="16" y="1"/>
                      <a:pt x="19" y="0"/>
                      <a:pt x="20" y="2"/>
                    </a:cubicBezTo>
                    <a:cubicBezTo>
                      <a:pt x="20" y="2"/>
                      <a:pt x="20" y="3"/>
                      <a:pt x="18" y="3"/>
                    </a:cubicBezTo>
                    <a:cubicBezTo>
                      <a:pt x="17" y="3"/>
                      <a:pt x="16" y="3"/>
                      <a:pt x="13" y="3"/>
                    </a:cubicBezTo>
                    <a:cubicBezTo>
                      <a:pt x="13" y="3"/>
                      <a:pt x="13" y="3"/>
                      <a:pt x="13" y="3"/>
                    </a:cubicBezTo>
                    <a:cubicBezTo>
                      <a:pt x="11" y="3"/>
                      <a:pt x="10" y="3"/>
                      <a:pt x="9" y="3"/>
                    </a:cubicBezTo>
                    <a:cubicBezTo>
                      <a:pt x="8" y="3"/>
                      <a:pt x="7" y="3"/>
                      <a:pt x="6" y="3"/>
                    </a:cubicBezTo>
                    <a:close/>
                    <a:moveTo>
                      <a:pt x="8" y="0"/>
                    </a:moveTo>
                    <a:cubicBezTo>
                      <a:pt x="5" y="0"/>
                      <a:pt x="2" y="0"/>
                      <a:pt x="1" y="1"/>
                    </a:cubicBezTo>
                    <a:cubicBezTo>
                      <a:pt x="0" y="1"/>
                      <a:pt x="0" y="2"/>
                      <a:pt x="0" y="2"/>
                    </a:cubicBezTo>
                    <a:cubicBezTo>
                      <a:pt x="0" y="2"/>
                      <a:pt x="1" y="3"/>
                      <a:pt x="1" y="3"/>
                    </a:cubicBezTo>
                    <a:cubicBezTo>
                      <a:pt x="2" y="3"/>
                      <a:pt x="11" y="3"/>
                      <a:pt x="16" y="3"/>
                    </a:cubicBezTo>
                    <a:cubicBezTo>
                      <a:pt x="16" y="3"/>
                      <a:pt x="16" y="3"/>
                      <a:pt x="16" y="3"/>
                    </a:cubicBezTo>
                    <a:cubicBezTo>
                      <a:pt x="18" y="3"/>
                      <a:pt x="20" y="3"/>
                      <a:pt x="20" y="3"/>
                    </a:cubicBezTo>
                    <a:cubicBezTo>
                      <a:pt x="21" y="3"/>
                      <a:pt x="21" y="2"/>
                      <a:pt x="21" y="2"/>
                    </a:cubicBezTo>
                    <a:cubicBezTo>
                      <a:pt x="21" y="2"/>
                      <a:pt x="21" y="1"/>
                      <a:pt x="20" y="1"/>
                    </a:cubicBezTo>
                    <a:cubicBezTo>
                      <a:pt x="19" y="0"/>
                      <a:pt x="14" y="0"/>
                      <a:pt x="9" y="0"/>
                    </a:cubicBezTo>
                    <a:cubicBezTo>
                      <a:pt x="9" y="0"/>
                      <a:pt x="9" y="0"/>
                      <a:pt x="9" y="0"/>
                    </a:cubicBezTo>
                    <a:lnTo>
                      <a:pt x="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0" name="Freeform 6835">
                <a:extLst>
                  <a:ext uri="{FF2B5EF4-FFF2-40B4-BE49-F238E27FC236}">
                    <a16:creationId xmlns:a16="http://schemas.microsoft.com/office/drawing/2014/main" id="{53E53263-BD03-43C6-9985-3FBE74F43A60}"/>
                  </a:ext>
                </a:extLst>
              </p:cNvPr>
              <p:cNvSpPr>
                <a:spLocks noEditPoints="1"/>
              </p:cNvSpPr>
              <p:nvPr/>
            </p:nvSpPr>
            <p:spPr bwMode="auto">
              <a:xfrm>
                <a:off x="6454776" y="3286125"/>
                <a:ext cx="26988" cy="4763"/>
              </a:xfrm>
              <a:custGeom>
                <a:avLst/>
                <a:gdLst>
                  <a:gd name="T0" fmla="*/ 2 w 23"/>
                  <a:gd name="T1" fmla="*/ 3 h 4"/>
                  <a:gd name="T2" fmla="*/ 1 w 23"/>
                  <a:gd name="T3" fmla="*/ 2 h 4"/>
                  <a:gd name="T4" fmla="*/ 2 w 23"/>
                  <a:gd name="T5" fmla="*/ 1 h 4"/>
                  <a:gd name="T6" fmla="*/ 9 w 23"/>
                  <a:gd name="T7" fmla="*/ 0 h 4"/>
                  <a:gd name="T8" fmla="*/ 10 w 23"/>
                  <a:gd name="T9" fmla="*/ 0 h 4"/>
                  <a:gd name="T10" fmla="*/ 10 w 23"/>
                  <a:gd name="T11" fmla="*/ 0 h 4"/>
                  <a:gd name="T12" fmla="*/ 21 w 23"/>
                  <a:gd name="T13" fmla="*/ 1 h 4"/>
                  <a:gd name="T14" fmla="*/ 22 w 23"/>
                  <a:gd name="T15" fmla="*/ 2 h 4"/>
                  <a:gd name="T16" fmla="*/ 21 w 23"/>
                  <a:gd name="T17" fmla="*/ 3 h 4"/>
                  <a:gd name="T18" fmla="*/ 17 w 23"/>
                  <a:gd name="T19" fmla="*/ 3 h 4"/>
                  <a:gd name="T20" fmla="*/ 17 w 23"/>
                  <a:gd name="T21" fmla="*/ 3 h 4"/>
                  <a:gd name="T22" fmla="*/ 2 w 23"/>
                  <a:gd name="T23" fmla="*/ 3 h 4"/>
                  <a:gd name="T24" fmla="*/ 10 w 23"/>
                  <a:gd name="T25" fmla="*/ 0 h 4"/>
                  <a:gd name="T26" fmla="*/ 2 w 23"/>
                  <a:gd name="T27" fmla="*/ 0 h 4"/>
                  <a:gd name="T28" fmla="*/ 2 w 23"/>
                  <a:gd name="T29" fmla="*/ 3 h 4"/>
                  <a:gd name="T30" fmla="*/ 17 w 23"/>
                  <a:gd name="T31" fmla="*/ 4 h 4"/>
                  <a:gd name="T32" fmla="*/ 21 w 23"/>
                  <a:gd name="T33" fmla="*/ 3 h 4"/>
                  <a:gd name="T34" fmla="*/ 21 w 23"/>
                  <a:gd name="T35" fmla="*/ 0 h 4"/>
                  <a:gd name="T36" fmla="*/ 10 w 2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
                    <a:moveTo>
                      <a:pt x="2" y="3"/>
                    </a:moveTo>
                    <a:cubicBezTo>
                      <a:pt x="2" y="3"/>
                      <a:pt x="1" y="2"/>
                      <a:pt x="1" y="2"/>
                    </a:cubicBezTo>
                    <a:cubicBezTo>
                      <a:pt x="1" y="2"/>
                      <a:pt x="1" y="1"/>
                      <a:pt x="2" y="1"/>
                    </a:cubicBezTo>
                    <a:cubicBezTo>
                      <a:pt x="3" y="0"/>
                      <a:pt x="6" y="0"/>
                      <a:pt x="9" y="0"/>
                    </a:cubicBezTo>
                    <a:cubicBezTo>
                      <a:pt x="10" y="0"/>
                      <a:pt x="10" y="0"/>
                      <a:pt x="10" y="0"/>
                    </a:cubicBezTo>
                    <a:cubicBezTo>
                      <a:pt x="10" y="0"/>
                      <a:pt x="10" y="0"/>
                      <a:pt x="10" y="0"/>
                    </a:cubicBezTo>
                    <a:cubicBezTo>
                      <a:pt x="15" y="0"/>
                      <a:pt x="20" y="0"/>
                      <a:pt x="21" y="1"/>
                    </a:cubicBezTo>
                    <a:cubicBezTo>
                      <a:pt x="22" y="1"/>
                      <a:pt x="22" y="2"/>
                      <a:pt x="22" y="2"/>
                    </a:cubicBezTo>
                    <a:cubicBezTo>
                      <a:pt x="22" y="2"/>
                      <a:pt x="22" y="3"/>
                      <a:pt x="21" y="3"/>
                    </a:cubicBezTo>
                    <a:cubicBezTo>
                      <a:pt x="21" y="3"/>
                      <a:pt x="19" y="3"/>
                      <a:pt x="17" y="3"/>
                    </a:cubicBezTo>
                    <a:cubicBezTo>
                      <a:pt x="17" y="3"/>
                      <a:pt x="17" y="3"/>
                      <a:pt x="17" y="3"/>
                    </a:cubicBezTo>
                    <a:cubicBezTo>
                      <a:pt x="12" y="3"/>
                      <a:pt x="3" y="3"/>
                      <a:pt x="2" y="3"/>
                    </a:cubicBezTo>
                    <a:close/>
                    <a:moveTo>
                      <a:pt x="10" y="0"/>
                    </a:moveTo>
                    <a:cubicBezTo>
                      <a:pt x="6" y="0"/>
                      <a:pt x="3" y="0"/>
                      <a:pt x="2" y="0"/>
                    </a:cubicBezTo>
                    <a:cubicBezTo>
                      <a:pt x="0" y="1"/>
                      <a:pt x="1" y="3"/>
                      <a:pt x="2" y="3"/>
                    </a:cubicBezTo>
                    <a:cubicBezTo>
                      <a:pt x="3" y="3"/>
                      <a:pt x="12" y="4"/>
                      <a:pt x="17" y="4"/>
                    </a:cubicBezTo>
                    <a:cubicBezTo>
                      <a:pt x="19" y="4"/>
                      <a:pt x="21" y="3"/>
                      <a:pt x="21" y="3"/>
                    </a:cubicBezTo>
                    <a:cubicBezTo>
                      <a:pt x="23" y="3"/>
                      <a:pt x="23" y="1"/>
                      <a:pt x="21" y="0"/>
                    </a:cubicBezTo>
                    <a:cubicBezTo>
                      <a:pt x="20" y="0"/>
                      <a:pt x="14"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1" name="Freeform 6836">
                <a:extLst>
                  <a:ext uri="{FF2B5EF4-FFF2-40B4-BE49-F238E27FC236}">
                    <a16:creationId xmlns:a16="http://schemas.microsoft.com/office/drawing/2014/main" id="{20E3A72F-3810-4BE7-9253-2D2FD42703C3}"/>
                  </a:ext>
                </a:extLst>
              </p:cNvPr>
              <p:cNvSpPr>
                <a:spLocks/>
              </p:cNvSpPr>
              <p:nvPr/>
            </p:nvSpPr>
            <p:spPr bwMode="auto">
              <a:xfrm>
                <a:off x="6461126" y="3287713"/>
                <a:ext cx="15875" cy="1588"/>
              </a:xfrm>
              <a:custGeom>
                <a:avLst/>
                <a:gdLst>
                  <a:gd name="T0" fmla="*/ 2 w 14"/>
                  <a:gd name="T1" fmla="*/ 0 h 1"/>
                  <a:gd name="T2" fmla="*/ 6 w 14"/>
                  <a:gd name="T3" fmla="*/ 0 h 1"/>
                  <a:gd name="T4" fmla="*/ 14 w 14"/>
                  <a:gd name="T5" fmla="*/ 0 h 1"/>
                  <a:gd name="T6" fmla="*/ 11 w 14"/>
                  <a:gd name="T7" fmla="*/ 1 h 1"/>
                  <a:gd name="T8" fmla="*/ 5 w 14"/>
                  <a:gd name="T9" fmla="*/ 1 h 1"/>
                  <a:gd name="T10" fmla="*/ 0 w 14"/>
                  <a:gd name="T11" fmla="*/ 1 h 1"/>
                  <a:gd name="T12" fmla="*/ 2 w 14"/>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4" h="1">
                    <a:moveTo>
                      <a:pt x="2" y="0"/>
                    </a:moveTo>
                    <a:cubicBezTo>
                      <a:pt x="2" y="0"/>
                      <a:pt x="2" y="0"/>
                      <a:pt x="6" y="0"/>
                    </a:cubicBezTo>
                    <a:cubicBezTo>
                      <a:pt x="9" y="0"/>
                      <a:pt x="13" y="0"/>
                      <a:pt x="14" y="0"/>
                    </a:cubicBezTo>
                    <a:cubicBezTo>
                      <a:pt x="14" y="1"/>
                      <a:pt x="13" y="1"/>
                      <a:pt x="11" y="1"/>
                    </a:cubicBezTo>
                    <a:cubicBezTo>
                      <a:pt x="8" y="1"/>
                      <a:pt x="6" y="1"/>
                      <a:pt x="5" y="1"/>
                    </a:cubicBezTo>
                    <a:cubicBezTo>
                      <a:pt x="3" y="1"/>
                      <a:pt x="1" y="1"/>
                      <a:pt x="0" y="1"/>
                    </a:cubicBezTo>
                    <a:cubicBezTo>
                      <a:pt x="0" y="1"/>
                      <a:pt x="0"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2" name="Freeform 6837">
                <a:extLst>
                  <a:ext uri="{FF2B5EF4-FFF2-40B4-BE49-F238E27FC236}">
                    <a16:creationId xmlns:a16="http://schemas.microsoft.com/office/drawing/2014/main" id="{EE04DEBE-601A-40E4-A5E0-642DDFBD78A4}"/>
                  </a:ext>
                </a:extLst>
              </p:cNvPr>
              <p:cNvSpPr>
                <a:spLocks/>
              </p:cNvSpPr>
              <p:nvPr/>
            </p:nvSpPr>
            <p:spPr bwMode="auto">
              <a:xfrm>
                <a:off x="6426201" y="3306763"/>
                <a:ext cx="84138" cy="15875"/>
              </a:xfrm>
              <a:custGeom>
                <a:avLst/>
                <a:gdLst>
                  <a:gd name="T0" fmla="*/ 10 w 71"/>
                  <a:gd name="T1" fmla="*/ 9 h 13"/>
                  <a:gd name="T2" fmla="*/ 35 w 71"/>
                  <a:gd name="T3" fmla="*/ 12 h 13"/>
                  <a:gd name="T4" fmla="*/ 61 w 71"/>
                  <a:gd name="T5" fmla="*/ 9 h 13"/>
                  <a:gd name="T6" fmla="*/ 68 w 71"/>
                  <a:gd name="T7" fmla="*/ 0 h 13"/>
                  <a:gd name="T8" fmla="*/ 55 w 71"/>
                  <a:gd name="T9" fmla="*/ 3 h 13"/>
                  <a:gd name="T10" fmla="*/ 44 w 71"/>
                  <a:gd name="T11" fmla="*/ 4 h 13"/>
                  <a:gd name="T12" fmla="*/ 33 w 71"/>
                  <a:gd name="T13" fmla="*/ 4 h 13"/>
                  <a:gd name="T14" fmla="*/ 26 w 71"/>
                  <a:gd name="T15" fmla="*/ 4 h 13"/>
                  <a:gd name="T16" fmla="*/ 15 w 71"/>
                  <a:gd name="T17" fmla="*/ 3 h 13"/>
                  <a:gd name="T18" fmla="*/ 2 w 71"/>
                  <a:gd name="T19" fmla="*/ 0 h 13"/>
                  <a:gd name="T20" fmla="*/ 10 w 7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9"/>
                    </a:moveTo>
                    <a:cubicBezTo>
                      <a:pt x="19" y="13"/>
                      <a:pt x="29" y="12"/>
                      <a:pt x="35" y="12"/>
                    </a:cubicBezTo>
                    <a:cubicBezTo>
                      <a:pt x="41" y="12"/>
                      <a:pt x="52" y="13"/>
                      <a:pt x="61" y="9"/>
                    </a:cubicBezTo>
                    <a:cubicBezTo>
                      <a:pt x="70" y="4"/>
                      <a:pt x="71" y="0"/>
                      <a:pt x="68" y="0"/>
                    </a:cubicBezTo>
                    <a:cubicBezTo>
                      <a:pt x="65" y="0"/>
                      <a:pt x="60" y="1"/>
                      <a:pt x="55" y="3"/>
                    </a:cubicBezTo>
                    <a:cubicBezTo>
                      <a:pt x="50" y="5"/>
                      <a:pt x="44" y="4"/>
                      <a:pt x="44" y="4"/>
                    </a:cubicBezTo>
                    <a:cubicBezTo>
                      <a:pt x="40" y="4"/>
                      <a:pt x="36" y="4"/>
                      <a:pt x="33" y="4"/>
                    </a:cubicBezTo>
                    <a:cubicBezTo>
                      <a:pt x="31" y="4"/>
                      <a:pt x="29" y="4"/>
                      <a:pt x="26" y="4"/>
                    </a:cubicBezTo>
                    <a:cubicBezTo>
                      <a:pt x="26" y="4"/>
                      <a:pt x="21" y="5"/>
                      <a:pt x="15" y="3"/>
                    </a:cubicBezTo>
                    <a:cubicBezTo>
                      <a:pt x="10" y="1"/>
                      <a:pt x="5" y="0"/>
                      <a:pt x="2" y="0"/>
                    </a:cubicBezTo>
                    <a:cubicBezTo>
                      <a:pt x="0" y="0"/>
                      <a:pt x="0" y="4"/>
                      <a:pt x="10" y="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nvGrpSpPr>
              <p:cNvPr id="363" name="Grupo 362">
                <a:extLst>
                  <a:ext uri="{FF2B5EF4-FFF2-40B4-BE49-F238E27FC236}">
                    <a16:creationId xmlns:a16="http://schemas.microsoft.com/office/drawing/2014/main" id="{C77FFA2C-4715-4688-9398-2975055F65C2}"/>
                  </a:ext>
                </a:extLst>
              </p:cNvPr>
              <p:cNvGrpSpPr/>
              <p:nvPr/>
            </p:nvGrpSpPr>
            <p:grpSpPr>
              <a:xfrm>
                <a:off x="5765800" y="2744788"/>
                <a:ext cx="1408113" cy="1541463"/>
                <a:chOff x="5765800" y="2744788"/>
                <a:chExt cx="1408113" cy="1541463"/>
              </a:xfrm>
            </p:grpSpPr>
            <p:grpSp>
              <p:nvGrpSpPr>
                <p:cNvPr id="364" name="Group 7039">
                  <a:extLst>
                    <a:ext uri="{FF2B5EF4-FFF2-40B4-BE49-F238E27FC236}">
                      <a16:creationId xmlns:a16="http://schemas.microsoft.com/office/drawing/2014/main" id="{7C1653F3-7524-410E-8A74-A934F9A982F0}"/>
                    </a:ext>
                  </a:extLst>
                </p:cNvPr>
                <p:cNvGrpSpPr>
                  <a:grpSpLocks/>
                </p:cNvGrpSpPr>
                <p:nvPr/>
              </p:nvGrpSpPr>
              <p:grpSpPr bwMode="auto">
                <a:xfrm>
                  <a:off x="6394450" y="2921000"/>
                  <a:ext cx="144463" cy="635000"/>
                  <a:chOff x="4028" y="1840"/>
                  <a:chExt cx="91" cy="400"/>
                </a:xfrm>
              </p:grpSpPr>
              <p:sp>
                <p:nvSpPr>
                  <p:cNvPr id="1778" name="Freeform 6839">
                    <a:extLst>
                      <a:ext uri="{FF2B5EF4-FFF2-40B4-BE49-F238E27FC236}">
                        <a16:creationId xmlns:a16="http://schemas.microsoft.com/office/drawing/2014/main" id="{B3B0EA2A-72C1-44AC-9E4C-0BECC4E863EC}"/>
                      </a:ext>
                    </a:extLst>
                  </p:cNvPr>
                  <p:cNvSpPr>
                    <a:spLocks noEditPoints="1"/>
                  </p:cNvSpPr>
                  <p:nvPr/>
                </p:nvSpPr>
                <p:spPr bwMode="auto">
                  <a:xfrm>
                    <a:off x="4048" y="2083"/>
                    <a:ext cx="53" cy="10"/>
                  </a:xfrm>
                  <a:custGeom>
                    <a:avLst/>
                    <a:gdLst>
                      <a:gd name="T0" fmla="*/ 3 w 71"/>
                      <a:gd name="T1" fmla="*/ 0 h 13"/>
                      <a:gd name="T2" fmla="*/ 16 w 71"/>
                      <a:gd name="T3" fmla="*/ 3 h 13"/>
                      <a:gd name="T4" fmla="*/ 24 w 71"/>
                      <a:gd name="T5" fmla="*/ 4 h 13"/>
                      <a:gd name="T6" fmla="*/ 26 w 71"/>
                      <a:gd name="T7" fmla="*/ 4 h 13"/>
                      <a:gd name="T8" fmla="*/ 28 w 71"/>
                      <a:gd name="T9" fmla="*/ 4 h 13"/>
                      <a:gd name="T10" fmla="*/ 33 w 71"/>
                      <a:gd name="T11" fmla="*/ 4 h 13"/>
                      <a:gd name="T12" fmla="*/ 38 w 71"/>
                      <a:gd name="T13" fmla="*/ 4 h 13"/>
                      <a:gd name="T14" fmla="*/ 44 w 71"/>
                      <a:gd name="T15" fmla="*/ 4 h 13"/>
                      <a:gd name="T16" fmla="*/ 46 w 71"/>
                      <a:gd name="T17" fmla="*/ 4 h 13"/>
                      <a:gd name="T18" fmla="*/ 55 w 71"/>
                      <a:gd name="T19" fmla="*/ 3 h 13"/>
                      <a:gd name="T20" fmla="*/ 67 w 71"/>
                      <a:gd name="T21" fmla="*/ 0 h 13"/>
                      <a:gd name="T22" fmla="*/ 68 w 71"/>
                      <a:gd name="T23" fmla="*/ 0 h 13"/>
                      <a:gd name="T24" fmla="*/ 71 w 71"/>
                      <a:gd name="T25" fmla="*/ 1 h 13"/>
                      <a:gd name="T26" fmla="*/ 61 w 71"/>
                      <a:gd name="T27" fmla="*/ 9 h 13"/>
                      <a:gd name="T28" fmla="*/ 39 w 71"/>
                      <a:gd name="T29" fmla="*/ 13 h 13"/>
                      <a:gd name="T30" fmla="*/ 35 w 71"/>
                      <a:gd name="T31" fmla="*/ 13 h 13"/>
                      <a:gd name="T32" fmla="*/ 31 w 71"/>
                      <a:gd name="T33" fmla="*/ 13 h 13"/>
                      <a:gd name="T34" fmla="*/ 9 w 71"/>
                      <a:gd name="T35" fmla="*/ 9 h 13"/>
                      <a:gd name="T36" fmla="*/ 10 w 71"/>
                      <a:gd name="T37" fmla="*/ 9 h 13"/>
                      <a:gd name="T38" fmla="*/ 9 w 71"/>
                      <a:gd name="T39" fmla="*/ 9 h 13"/>
                      <a:gd name="T40" fmla="*/ 0 w 71"/>
                      <a:gd name="T41" fmla="*/ 1 h 13"/>
                      <a:gd name="T42" fmla="*/ 2 w 71"/>
                      <a:gd name="T43" fmla="*/ 0 h 13"/>
                      <a:gd name="T44" fmla="*/ 3 w 71"/>
                      <a:gd name="T45" fmla="*/ 0 h 13"/>
                      <a:gd name="T46" fmla="*/ 15 w 71"/>
                      <a:gd name="T47" fmla="*/ 3 h 13"/>
                      <a:gd name="T48" fmla="*/ 3 w 71"/>
                      <a:gd name="T49" fmla="*/ 0 h 13"/>
                      <a:gd name="T50" fmla="*/ 3 w 71"/>
                      <a:gd name="T51" fmla="*/ 1 h 13"/>
                      <a:gd name="T52" fmla="*/ 2 w 71"/>
                      <a:gd name="T53" fmla="*/ 1 h 13"/>
                      <a:gd name="T54" fmla="*/ 11 w 71"/>
                      <a:gd name="T55" fmla="*/ 8 h 13"/>
                      <a:gd name="T56" fmla="*/ 31 w 71"/>
                      <a:gd name="T57" fmla="*/ 12 h 13"/>
                      <a:gd name="T58" fmla="*/ 35 w 71"/>
                      <a:gd name="T59" fmla="*/ 12 h 13"/>
                      <a:gd name="T60" fmla="*/ 39 w 71"/>
                      <a:gd name="T61" fmla="*/ 12 h 13"/>
                      <a:gd name="T62" fmla="*/ 60 w 71"/>
                      <a:gd name="T63" fmla="*/ 8 h 13"/>
                      <a:gd name="T64" fmla="*/ 69 w 71"/>
                      <a:gd name="T65" fmla="*/ 1 h 13"/>
                      <a:gd name="T66" fmla="*/ 68 w 71"/>
                      <a:gd name="T67" fmla="*/ 1 h 13"/>
                      <a:gd name="T68" fmla="*/ 67 w 71"/>
                      <a:gd name="T69" fmla="*/ 0 h 13"/>
                      <a:gd name="T70" fmla="*/ 56 w 71"/>
                      <a:gd name="T71" fmla="*/ 3 h 13"/>
                      <a:gd name="T72" fmla="*/ 46 w 71"/>
                      <a:gd name="T73" fmla="*/ 5 h 13"/>
                      <a:gd name="T74" fmla="*/ 44 w 71"/>
                      <a:gd name="T75" fmla="*/ 5 h 13"/>
                      <a:gd name="T76" fmla="*/ 38 w 71"/>
                      <a:gd name="T77" fmla="*/ 5 h 13"/>
                      <a:gd name="T78" fmla="*/ 33 w 71"/>
                      <a:gd name="T79" fmla="*/ 5 h 13"/>
                      <a:gd name="T80" fmla="*/ 28 w 71"/>
                      <a:gd name="T81" fmla="*/ 5 h 13"/>
                      <a:gd name="T82" fmla="*/ 26 w 71"/>
                      <a:gd name="T83" fmla="*/ 5 h 13"/>
                      <a:gd name="T84" fmla="*/ 24 w 71"/>
                      <a:gd name="T85" fmla="*/ 5 h 13"/>
                      <a:gd name="T86" fmla="*/ 15 w 71"/>
                      <a:gd name="T8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3">
                        <a:moveTo>
                          <a:pt x="3" y="0"/>
                        </a:moveTo>
                        <a:cubicBezTo>
                          <a:pt x="7" y="0"/>
                          <a:pt x="11" y="1"/>
                          <a:pt x="16" y="3"/>
                        </a:cubicBezTo>
                        <a:cubicBezTo>
                          <a:pt x="19" y="4"/>
                          <a:pt x="22" y="4"/>
                          <a:pt x="24" y="4"/>
                        </a:cubicBezTo>
                        <a:cubicBezTo>
                          <a:pt x="25" y="4"/>
                          <a:pt x="26" y="4"/>
                          <a:pt x="26" y="4"/>
                        </a:cubicBezTo>
                        <a:cubicBezTo>
                          <a:pt x="27" y="4"/>
                          <a:pt x="27" y="4"/>
                          <a:pt x="28" y="4"/>
                        </a:cubicBezTo>
                        <a:cubicBezTo>
                          <a:pt x="30" y="4"/>
                          <a:pt x="32" y="4"/>
                          <a:pt x="33" y="4"/>
                        </a:cubicBezTo>
                        <a:cubicBezTo>
                          <a:pt x="35" y="4"/>
                          <a:pt x="36" y="4"/>
                          <a:pt x="38" y="4"/>
                        </a:cubicBezTo>
                        <a:cubicBezTo>
                          <a:pt x="40" y="4"/>
                          <a:pt x="42" y="4"/>
                          <a:pt x="44" y="4"/>
                        </a:cubicBezTo>
                        <a:cubicBezTo>
                          <a:pt x="44" y="4"/>
                          <a:pt x="45" y="4"/>
                          <a:pt x="46" y="4"/>
                        </a:cubicBezTo>
                        <a:cubicBezTo>
                          <a:pt x="48" y="4"/>
                          <a:pt x="52" y="4"/>
                          <a:pt x="55" y="3"/>
                        </a:cubicBezTo>
                        <a:cubicBezTo>
                          <a:pt x="60" y="1"/>
                          <a:pt x="64" y="0"/>
                          <a:pt x="67" y="0"/>
                        </a:cubicBezTo>
                        <a:cubicBezTo>
                          <a:pt x="68" y="0"/>
                          <a:pt x="68" y="0"/>
                          <a:pt x="68" y="0"/>
                        </a:cubicBezTo>
                        <a:cubicBezTo>
                          <a:pt x="70" y="0"/>
                          <a:pt x="71" y="1"/>
                          <a:pt x="71" y="1"/>
                        </a:cubicBezTo>
                        <a:cubicBezTo>
                          <a:pt x="71" y="3"/>
                          <a:pt x="68" y="6"/>
                          <a:pt x="61" y="9"/>
                        </a:cubicBezTo>
                        <a:cubicBezTo>
                          <a:pt x="54" y="12"/>
                          <a:pt x="45" y="13"/>
                          <a:pt x="39" y="13"/>
                        </a:cubicBezTo>
                        <a:cubicBezTo>
                          <a:pt x="38" y="13"/>
                          <a:pt x="36" y="13"/>
                          <a:pt x="35" y="13"/>
                        </a:cubicBezTo>
                        <a:cubicBezTo>
                          <a:pt x="34" y="13"/>
                          <a:pt x="33" y="13"/>
                          <a:pt x="31" y="13"/>
                        </a:cubicBezTo>
                        <a:cubicBezTo>
                          <a:pt x="25" y="13"/>
                          <a:pt x="17" y="12"/>
                          <a:pt x="9" y="9"/>
                        </a:cubicBezTo>
                        <a:cubicBezTo>
                          <a:pt x="10" y="9"/>
                          <a:pt x="10" y="9"/>
                          <a:pt x="10" y="9"/>
                        </a:cubicBezTo>
                        <a:cubicBezTo>
                          <a:pt x="9" y="9"/>
                          <a:pt x="9" y="9"/>
                          <a:pt x="9" y="9"/>
                        </a:cubicBezTo>
                        <a:cubicBezTo>
                          <a:pt x="3" y="6"/>
                          <a:pt x="0" y="3"/>
                          <a:pt x="0" y="1"/>
                        </a:cubicBezTo>
                        <a:cubicBezTo>
                          <a:pt x="0" y="1"/>
                          <a:pt x="1" y="0"/>
                          <a:pt x="2" y="0"/>
                        </a:cubicBezTo>
                        <a:cubicBezTo>
                          <a:pt x="3" y="0"/>
                          <a:pt x="3" y="0"/>
                          <a:pt x="3" y="0"/>
                        </a:cubicBezTo>
                        <a:close/>
                        <a:moveTo>
                          <a:pt x="15" y="3"/>
                        </a:moveTo>
                        <a:cubicBezTo>
                          <a:pt x="10" y="2"/>
                          <a:pt x="6" y="0"/>
                          <a:pt x="3" y="0"/>
                        </a:cubicBezTo>
                        <a:cubicBezTo>
                          <a:pt x="3" y="1"/>
                          <a:pt x="3" y="1"/>
                          <a:pt x="3" y="1"/>
                        </a:cubicBezTo>
                        <a:cubicBezTo>
                          <a:pt x="2" y="1"/>
                          <a:pt x="2" y="1"/>
                          <a:pt x="2" y="1"/>
                        </a:cubicBezTo>
                        <a:cubicBezTo>
                          <a:pt x="2" y="3"/>
                          <a:pt x="4" y="5"/>
                          <a:pt x="11" y="8"/>
                        </a:cubicBezTo>
                        <a:cubicBezTo>
                          <a:pt x="18" y="12"/>
                          <a:pt x="26" y="12"/>
                          <a:pt x="31" y="12"/>
                        </a:cubicBezTo>
                        <a:cubicBezTo>
                          <a:pt x="33" y="12"/>
                          <a:pt x="34" y="12"/>
                          <a:pt x="35" y="12"/>
                        </a:cubicBezTo>
                        <a:cubicBezTo>
                          <a:pt x="37" y="12"/>
                          <a:pt x="38" y="12"/>
                          <a:pt x="39" y="12"/>
                        </a:cubicBezTo>
                        <a:cubicBezTo>
                          <a:pt x="45" y="12"/>
                          <a:pt x="53" y="12"/>
                          <a:pt x="60" y="8"/>
                        </a:cubicBezTo>
                        <a:cubicBezTo>
                          <a:pt x="67" y="5"/>
                          <a:pt x="69" y="3"/>
                          <a:pt x="69" y="1"/>
                        </a:cubicBezTo>
                        <a:cubicBezTo>
                          <a:pt x="69" y="1"/>
                          <a:pt x="69" y="1"/>
                          <a:pt x="68" y="1"/>
                        </a:cubicBezTo>
                        <a:cubicBezTo>
                          <a:pt x="67" y="0"/>
                          <a:pt x="67" y="0"/>
                          <a:pt x="67" y="0"/>
                        </a:cubicBezTo>
                        <a:cubicBezTo>
                          <a:pt x="65" y="0"/>
                          <a:pt x="60" y="2"/>
                          <a:pt x="56" y="3"/>
                        </a:cubicBezTo>
                        <a:cubicBezTo>
                          <a:pt x="52" y="5"/>
                          <a:pt x="49" y="5"/>
                          <a:pt x="46" y="5"/>
                        </a:cubicBezTo>
                        <a:cubicBezTo>
                          <a:pt x="45" y="5"/>
                          <a:pt x="44" y="5"/>
                          <a:pt x="44" y="5"/>
                        </a:cubicBezTo>
                        <a:cubicBezTo>
                          <a:pt x="42" y="5"/>
                          <a:pt x="40" y="5"/>
                          <a:pt x="38" y="5"/>
                        </a:cubicBezTo>
                        <a:cubicBezTo>
                          <a:pt x="36" y="5"/>
                          <a:pt x="35" y="5"/>
                          <a:pt x="33" y="5"/>
                        </a:cubicBezTo>
                        <a:cubicBezTo>
                          <a:pt x="32" y="5"/>
                          <a:pt x="30" y="5"/>
                          <a:pt x="28" y="5"/>
                        </a:cubicBezTo>
                        <a:cubicBezTo>
                          <a:pt x="27" y="5"/>
                          <a:pt x="27" y="5"/>
                          <a:pt x="26" y="5"/>
                        </a:cubicBezTo>
                        <a:cubicBezTo>
                          <a:pt x="26" y="5"/>
                          <a:pt x="25" y="5"/>
                          <a:pt x="24" y="5"/>
                        </a:cubicBezTo>
                        <a:cubicBezTo>
                          <a:pt x="21" y="5"/>
                          <a:pt x="18" y="5"/>
                          <a:pt x="15"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79" name="Freeform 6840">
                    <a:extLst>
                      <a:ext uri="{FF2B5EF4-FFF2-40B4-BE49-F238E27FC236}">
                        <a16:creationId xmlns:a16="http://schemas.microsoft.com/office/drawing/2014/main" id="{E6B6BB00-88DC-4216-8C67-689C32C23993}"/>
                      </a:ext>
                    </a:extLst>
                  </p:cNvPr>
                  <p:cNvSpPr>
                    <a:spLocks noEditPoints="1"/>
                  </p:cNvSpPr>
                  <p:nvPr/>
                </p:nvSpPr>
                <p:spPr bwMode="auto">
                  <a:xfrm>
                    <a:off x="4050" y="2083"/>
                    <a:ext cx="50" cy="9"/>
                  </a:xfrm>
                  <a:custGeom>
                    <a:avLst/>
                    <a:gdLst>
                      <a:gd name="T0" fmla="*/ 65 w 67"/>
                      <a:gd name="T1" fmla="*/ 0 h 12"/>
                      <a:gd name="T2" fmla="*/ 54 w 67"/>
                      <a:gd name="T3" fmla="*/ 3 h 12"/>
                      <a:gd name="T4" fmla="*/ 47 w 67"/>
                      <a:gd name="T5" fmla="*/ 5 h 12"/>
                      <a:gd name="T6" fmla="*/ 46 w 67"/>
                      <a:gd name="T7" fmla="*/ 6 h 12"/>
                      <a:gd name="T8" fmla="*/ 48 w 67"/>
                      <a:gd name="T9" fmla="*/ 6 h 12"/>
                      <a:gd name="T10" fmla="*/ 58 w 67"/>
                      <a:gd name="T11" fmla="*/ 3 h 12"/>
                      <a:gd name="T12" fmla="*/ 62 w 67"/>
                      <a:gd name="T13" fmla="*/ 2 h 12"/>
                      <a:gd name="T14" fmla="*/ 63 w 67"/>
                      <a:gd name="T15" fmla="*/ 5 h 12"/>
                      <a:gd name="T16" fmla="*/ 48 w 67"/>
                      <a:gd name="T17" fmla="*/ 10 h 12"/>
                      <a:gd name="T18" fmla="*/ 44 w 67"/>
                      <a:gd name="T19" fmla="*/ 11 h 12"/>
                      <a:gd name="T20" fmla="*/ 44 w 67"/>
                      <a:gd name="T21" fmla="*/ 12 h 12"/>
                      <a:gd name="T22" fmla="*/ 58 w 67"/>
                      <a:gd name="T23" fmla="*/ 8 h 12"/>
                      <a:gd name="T24" fmla="*/ 67 w 67"/>
                      <a:gd name="T25" fmla="*/ 1 h 12"/>
                      <a:gd name="T26" fmla="*/ 66 w 67"/>
                      <a:gd name="T27" fmla="*/ 1 h 12"/>
                      <a:gd name="T28" fmla="*/ 65 w 67"/>
                      <a:gd name="T29" fmla="*/ 0 h 12"/>
                      <a:gd name="T30" fmla="*/ 1 w 67"/>
                      <a:gd name="T31" fmla="*/ 0 h 12"/>
                      <a:gd name="T32" fmla="*/ 1 w 67"/>
                      <a:gd name="T33" fmla="*/ 0 h 12"/>
                      <a:gd name="T34" fmla="*/ 1 w 67"/>
                      <a:gd name="T35" fmla="*/ 1 h 12"/>
                      <a:gd name="T36" fmla="*/ 0 w 67"/>
                      <a:gd name="T37" fmla="*/ 1 h 12"/>
                      <a:gd name="T38" fmla="*/ 9 w 67"/>
                      <a:gd name="T39" fmla="*/ 8 h 12"/>
                      <a:gd name="T40" fmla="*/ 23 w 67"/>
                      <a:gd name="T41" fmla="*/ 12 h 12"/>
                      <a:gd name="T42" fmla="*/ 23 w 67"/>
                      <a:gd name="T43" fmla="*/ 11 h 12"/>
                      <a:gd name="T44" fmla="*/ 12 w 67"/>
                      <a:gd name="T45" fmla="*/ 9 h 12"/>
                      <a:gd name="T46" fmla="*/ 2 w 67"/>
                      <a:gd name="T47" fmla="*/ 1 h 12"/>
                      <a:gd name="T48" fmla="*/ 3 w 67"/>
                      <a:gd name="T49" fmla="*/ 1 h 12"/>
                      <a:gd name="T50" fmla="*/ 16 w 67"/>
                      <a:gd name="T51" fmla="*/ 5 h 12"/>
                      <a:gd name="T52" fmla="*/ 20 w 67"/>
                      <a:gd name="T53" fmla="*/ 6 h 12"/>
                      <a:gd name="T54" fmla="*/ 22 w 67"/>
                      <a:gd name="T55" fmla="*/ 6 h 12"/>
                      <a:gd name="T56" fmla="*/ 21 w 67"/>
                      <a:gd name="T57" fmla="*/ 5 h 12"/>
                      <a:gd name="T58" fmla="*/ 13 w 67"/>
                      <a:gd name="T59" fmla="*/ 3 h 12"/>
                      <a:gd name="T60" fmla="*/ 1 w 67"/>
                      <a:gd name="T6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12">
                        <a:moveTo>
                          <a:pt x="65" y="0"/>
                        </a:moveTo>
                        <a:cubicBezTo>
                          <a:pt x="63" y="0"/>
                          <a:pt x="58" y="2"/>
                          <a:pt x="54" y="3"/>
                        </a:cubicBezTo>
                        <a:cubicBezTo>
                          <a:pt x="51" y="4"/>
                          <a:pt x="49" y="5"/>
                          <a:pt x="47" y="5"/>
                        </a:cubicBezTo>
                        <a:cubicBezTo>
                          <a:pt x="47" y="5"/>
                          <a:pt x="46" y="6"/>
                          <a:pt x="46" y="6"/>
                        </a:cubicBezTo>
                        <a:cubicBezTo>
                          <a:pt x="47" y="6"/>
                          <a:pt x="48" y="6"/>
                          <a:pt x="48" y="6"/>
                        </a:cubicBezTo>
                        <a:cubicBezTo>
                          <a:pt x="52" y="6"/>
                          <a:pt x="53" y="5"/>
                          <a:pt x="58" y="3"/>
                        </a:cubicBezTo>
                        <a:cubicBezTo>
                          <a:pt x="60" y="2"/>
                          <a:pt x="61" y="2"/>
                          <a:pt x="62" y="2"/>
                        </a:cubicBezTo>
                        <a:cubicBezTo>
                          <a:pt x="64" y="2"/>
                          <a:pt x="65" y="3"/>
                          <a:pt x="63" y="5"/>
                        </a:cubicBezTo>
                        <a:cubicBezTo>
                          <a:pt x="60" y="7"/>
                          <a:pt x="52" y="10"/>
                          <a:pt x="48" y="10"/>
                        </a:cubicBezTo>
                        <a:cubicBezTo>
                          <a:pt x="47" y="11"/>
                          <a:pt x="45" y="11"/>
                          <a:pt x="44" y="11"/>
                        </a:cubicBezTo>
                        <a:cubicBezTo>
                          <a:pt x="44" y="12"/>
                          <a:pt x="44" y="12"/>
                          <a:pt x="44" y="12"/>
                        </a:cubicBezTo>
                        <a:cubicBezTo>
                          <a:pt x="49" y="11"/>
                          <a:pt x="54" y="10"/>
                          <a:pt x="58" y="8"/>
                        </a:cubicBezTo>
                        <a:cubicBezTo>
                          <a:pt x="65" y="5"/>
                          <a:pt x="67" y="3"/>
                          <a:pt x="67" y="1"/>
                        </a:cubicBezTo>
                        <a:cubicBezTo>
                          <a:pt x="67" y="1"/>
                          <a:pt x="67" y="1"/>
                          <a:pt x="66" y="1"/>
                        </a:cubicBezTo>
                        <a:cubicBezTo>
                          <a:pt x="65" y="0"/>
                          <a:pt x="65" y="0"/>
                          <a:pt x="65" y="0"/>
                        </a:cubicBezTo>
                        <a:close/>
                        <a:moveTo>
                          <a:pt x="1" y="0"/>
                        </a:moveTo>
                        <a:cubicBezTo>
                          <a:pt x="1" y="0"/>
                          <a:pt x="1" y="0"/>
                          <a:pt x="1" y="0"/>
                        </a:cubicBezTo>
                        <a:cubicBezTo>
                          <a:pt x="1" y="1"/>
                          <a:pt x="1" y="1"/>
                          <a:pt x="1" y="1"/>
                        </a:cubicBezTo>
                        <a:cubicBezTo>
                          <a:pt x="0" y="1"/>
                          <a:pt x="0" y="1"/>
                          <a:pt x="0" y="1"/>
                        </a:cubicBezTo>
                        <a:cubicBezTo>
                          <a:pt x="0" y="3"/>
                          <a:pt x="2" y="5"/>
                          <a:pt x="9" y="8"/>
                        </a:cubicBezTo>
                        <a:cubicBezTo>
                          <a:pt x="13" y="10"/>
                          <a:pt x="18" y="11"/>
                          <a:pt x="23" y="12"/>
                        </a:cubicBezTo>
                        <a:cubicBezTo>
                          <a:pt x="23" y="11"/>
                          <a:pt x="23" y="11"/>
                          <a:pt x="23" y="11"/>
                        </a:cubicBezTo>
                        <a:cubicBezTo>
                          <a:pt x="19" y="10"/>
                          <a:pt x="15" y="10"/>
                          <a:pt x="12" y="9"/>
                        </a:cubicBezTo>
                        <a:cubicBezTo>
                          <a:pt x="7" y="7"/>
                          <a:pt x="0" y="2"/>
                          <a:pt x="2" y="1"/>
                        </a:cubicBezTo>
                        <a:cubicBezTo>
                          <a:pt x="3" y="1"/>
                          <a:pt x="3" y="1"/>
                          <a:pt x="3" y="1"/>
                        </a:cubicBezTo>
                        <a:cubicBezTo>
                          <a:pt x="5" y="1"/>
                          <a:pt x="12" y="4"/>
                          <a:pt x="16" y="5"/>
                        </a:cubicBezTo>
                        <a:cubicBezTo>
                          <a:pt x="17" y="6"/>
                          <a:pt x="19" y="6"/>
                          <a:pt x="20" y="6"/>
                        </a:cubicBezTo>
                        <a:cubicBezTo>
                          <a:pt x="21" y="6"/>
                          <a:pt x="21" y="6"/>
                          <a:pt x="22" y="6"/>
                        </a:cubicBezTo>
                        <a:cubicBezTo>
                          <a:pt x="21" y="5"/>
                          <a:pt x="21" y="5"/>
                          <a:pt x="21" y="5"/>
                        </a:cubicBezTo>
                        <a:cubicBezTo>
                          <a:pt x="19" y="5"/>
                          <a:pt x="16" y="4"/>
                          <a:pt x="13" y="3"/>
                        </a:cubicBezTo>
                        <a:cubicBezTo>
                          <a:pt x="8" y="2"/>
                          <a:pt x="4"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80" name="Freeform 6841">
                    <a:extLst>
                      <a:ext uri="{FF2B5EF4-FFF2-40B4-BE49-F238E27FC236}">
                        <a16:creationId xmlns:a16="http://schemas.microsoft.com/office/drawing/2014/main" id="{2E3E8BAA-7924-4B22-82A6-C5B231F9840E}"/>
                      </a:ext>
                    </a:extLst>
                  </p:cNvPr>
                  <p:cNvSpPr>
                    <a:spLocks noEditPoints="1"/>
                  </p:cNvSpPr>
                  <p:nvPr/>
                </p:nvSpPr>
                <p:spPr bwMode="auto">
                  <a:xfrm>
                    <a:off x="4048" y="2083"/>
                    <a:ext cx="53" cy="9"/>
                  </a:xfrm>
                  <a:custGeom>
                    <a:avLst/>
                    <a:gdLst>
                      <a:gd name="T0" fmla="*/ 3 w 71"/>
                      <a:gd name="T1" fmla="*/ 0 h 12"/>
                      <a:gd name="T2" fmla="*/ 2 w 71"/>
                      <a:gd name="T3" fmla="*/ 0 h 12"/>
                      <a:gd name="T4" fmla="*/ 10 w 71"/>
                      <a:gd name="T5" fmla="*/ 9 h 12"/>
                      <a:gd name="T6" fmla="*/ 24 w 71"/>
                      <a:gd name="T7" fmla="*/ 12 h 12"/>
                      <a:gd name="T8" fmla="*/ 25 w 71"/>
                      <a:gd name="T9" fmla="*/ 12 h 12"/>
                      <a:gd name="T10" fmla="*/ 11 w 71"/>
                      <a:gd name="T11" fmla="*/ 8 h 12"/>
                      <a:gd name="T12" fmla="*/ 2 w 71"/>
                      <a:gd name="T13" fmla="*/ 1 h 12"/>
                      <a:gd name="T14" fmla="*/ 3 w 71"/>
                      <a:gd name="T15" fmla="*/ 1 h 12"/>
                      <a:gd name="T16" fmla="*/ 3 w 71"/>
                      <a:gd name="T17" fmla="*/ 0 h 12"/>
                      <a:gd name="T18" fmla="*/ 3 w 71"/>
                      <a:gd name="T19" fmla="*/ 0 h 12"/>
                      <a:gd name="T20" fmla="*/ 15 w 71"/>
                      <a:gd name="T21" fmla="*/ 3 h 12"/>
                      <a:gd name="T22" fmla="*/ 23 w 71"/>
                      <a:gd name="T23" fmla="*/ 5 h 12"/>
                      <a:gd name="T24" fmla="*/ 23 w 71"/>
                      <a:gd name="T25" fmla="*/ 4 h 12"/>
                      <a:gd name="T26" fmla="*/ 15 w 71"/>
                      <a:gd name="T27" fmla="*/ 3 h 12"/>
                      <a:gd name="T28" fmla="*/ 3 w 71"/>
                      <a:gd name="T29" fmla="*/ 0 h 12"/>
                      <a:gd name="T30" fmla="*/ 67 w 71"/>
                      <a:gd name="T31" fmla="*/ 0 h 12"/>
                      <a:gd name="T32" fmla="*/ 55 w 71"/>
                      <a:gd name="T33" fmla="*/ 3 h 12"/>
                      <a:gd name="T34" fmla="*/ 49 w 71"/>
                      <a:gd name="T35" fmla="*/ 4 h 12"/>
                      <a:gd name="T36" fmla="*/ 49 w 71"/>
                      <a:gd name="T37" fmla="*/ 5 h 12"/>
                      <a:gd name="T38" fmla="*/ 56 w 71"/>
                      <a:gd name="T39" fmla="*/ 3 h 12"/>
                      <a:gd name="T40" fmla="*/ 67 w 71"/>
                      <a:gd name="T41" fmla="*/ 0 h 12"/>
                      <a:gd name="T42" fmla="*/ 67 w 71"/>
                      <a:gd name="T43" fmla="*/ 0 h 12"/>
                      <a:gd name="T44" fmla="*/ 68 w 71"/>
                      <a:gd name="T45" fmla="*/ 1 h 12"/>
                      <a:gd name="T46" fmla="*/ 69 w 71"/>
                      <a:gd name="T47" fmla="*/ 1 h 12"/>
                      <a:gd name="T48" fmla="*/ 60 w 71"/>
                      <a:gd name="T49" fmla="*/ 8 h 12"/>
                      <a:gd name="T50" fmla="*/ 46 w 71"/>
                      <a:gd name="T51" fmla="*/ 12 h 12"/>
                      <a:gd name="T52" fmla="*/ 47 w 71"/>
                      <a:gd name="T53" fmla="*/ 12 h 12"/>
                      <a:gd name="T54" fmla="*/ 61 w 71"/>
                      <a:gd name="T55" fmla="*/ 9 h 12"/>
                      <a:gd name="T56" fmla="*/ 68 w 71"/>
                      <a:gd name="T57" fmla="*/ 0 h 12"/>
                      <a:gd name="T58" fmla="*/ 67 w 71"/>
                      <a:gd name="T5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1" h="12">
                        <a:moveTo>
                          <a:pt x="3" y="0"/>
                        </a:moveTo>
                        <a:cubicBezTo>
                          <a:pt x="2" y="0"/>
                          <a:pt x="2" y="0"/>
                          <a:pt x="2" y="0"/>
                        </a:cubicBezTo>
                        <a:cubicBezTo>
                          <a:pt x="0" y="0"/>
                          <a:pt x="0" y="4"/>
                          <a:pt x="10" y="9"/>
                        </a:cubicBezTo>
                        <a:cubicBezTo>
                          <a:pt x="15" y="11"/>
                          <a:pt x="20" y="12"/>
                          <a:pt x="24" y="12"/>
                        </a:cubicBezTo>
                        <a:cubicBezTo>
                          <a:pt x="25" y="12"/>
                          <a:pt x="25" y="12"/>
                          <a:pt x="25" y="12"/>
                        </a:cubicBezTo>
                        <a:cubicBezTo>
                          <a:pt x="20" y="11"/>
                          <a:pt x="15" y="10"/>
                          <a:pt x="11" y="8"/>
                        </a:cubicBezTo>
                        <a:cubicBezTo>
                          <a:pt x="4" y="5"/>
                          <a:pt x="2" y="3"/>
                          <a:pt x="2" y="1"/>
                        </a:cubicBezTo>
                        <a:cubicBezTo>
                          <a:pt x="2" y="1"/>
                          <a:pt x="2" y="1"/>
                          <a:pt x="3" y="1"/>
                        </a:cubicBezTo>
                        <a:cubicBezTo>
                          <a:pt x="3" y="0"/>
                          <a:pt x="3" y="0"/>
                          <a:pt x="3" y="0"/>
                        </a:cubicBezTo>
                        <a:cubicBezTo>
                          <a:pt x="3" y="0"/>
                          <a:pt x="3" y="0"/>
                          <a:pt x="3" y="0"/>
                        </a:cubicBezTo>
                        <a:cubicBezTo>
                          <a:pt x="6" y="0"/>
                          <a:pt x="10" y="2"/>
                          <a:pt x="15" y="3"/>
                        </a:cubicBezTo>
                        <a:cubicBezTo>
                          <a:pt x="18" y="4"/>
                          <a:pt x="21" y="5"/>
                          <a:pt x="23" y="5"/>
                        </a:cubicBezTo>
                        <a:cubicBezTo>
                          <a:pt x="23" y="4"/>
                          <a:pt x="23" y="4"/>
                          <a:pt x="23" y="4"/>
                        </a:cubicBezTo>
                        <a:cubicBezTo>
                          <a:pt x="21" y="4"/>
                          <a:pt x="18" y="4"/>
                          <a:pt x="15" y="3"/>
                        </a:cubicBezTo>
                        <a:cubicBezTo>
                          <a:pt x="11" y="1"/>
                          <a:pt x="6" y="0"/>
                          <a:pt x="3" y="0"/>
                        </a:cubicBezTo>
                        <a:close/>
                        <a:moveTo>
                          <a:pt x="67" y="0"/>
                        </a:moveTo>
                        <a:cubicBezTo>
                          <a:pt x="64" y="0"/>
                          <a:pt x="60" y="1"/>
                          <a:pt x="55" y="3"/>
                        </a:cubicBezTo>
                        <a:cubicBezTo>
                          <a:pt x="53" y="4"/>
                          <a:pt x="51" y="4"/>
                          <a:pt x="49" y="4"/>
                        </a:cubicBezTo>
                        <a:cubicBezTo>
                          <a:pt x="49" y="5"/>
                          <a:pt x="49" y="5"/>
                          <a:pt x="49" y="5"/>
                        </a:cubicBezTo>
                        <a:cubicBezTo>
                          <a:pt x="51" y="5"/>
                          <a:pt x="53" y="4"/>
                          <a:pt x="56" y="3"/>
                        </a:cubicBezTo>
                        <a:cubicBezTo>
                          <a:pt x="60" y="2"/>
                          <a:pt x="65" y="0"/>
                          <a:pt x="67" y="0"/>
                        </a:cubicBezTo>
                        <a:cubicBezTo>
                          <a:pt x="67" y="0"/>
                          <a:pt x="67" y="0"/>
                          <a:pt x="67" y="0"/>
                        </a:cubicBezTo>
                        <a:cubicBezTo>
                          <a:pt x="68" y="1"/>
                          <a:pt x="68" y="1"/>
                          <a:pt x="68" y="1"/>
                        </a:cubicBezTo>
                        <a:cubicBezTo>
                          <a:pt x="69" y="1"/>
                          <a:pt x="69" y="1"/>
                          <a:pt x="69" y="1"/>
                        </a:cubicBezTo>
                        <a:cubicBezTo>
                          <a:pt x="69" y="3"/>
                          <a:pt x="67" y="5"/>
                          <a:pt x="60" y="8"/>
                        </a:cubicBezTo>
                        <a:cubicBezTo>
                          <a:pt x="56" y="10"/>
                          <a:pt x="51" y="11"/>
                          <a:pt x="46" y="12"/>
                        </a:cubicBezTo>
                        <a:cubicBezTo>
                          <a:pt x="47" y="12"/>
                          <a:pt x="47" y="12"/>
                          <a:pt x="47" y="12"/>
                        </a:cubicBezTo>
                        <a:cubicBezTo>
                          <a:pt x="51" y="12"/>
                          <a:pt x="56" y="11"/>
                          <a:pt x="61" y="9"/>
                        </a:cubicBezTo>
                        <a:cubicBezTo>
                          <a:pt x="70" y="4"/>
                          <a:pt x="71" y="0"/>
                          <a:pt x="68" y="0"/>
                        </a:cubicBezTo>
                        <a:lnTo>
                          <a:pt x="67"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81" name="Freeform 6842">
                    <a:extLst>
                      <a:ext uri="{FF2B5EF4-FFF2-40B4-BE49-F238E27FC236}">
                        <a16:creationId xmlns:a16="http://schemas.microsoft.com/office/drawing/2014/main" id="{B8962F9E-544C-4915-B6C0-84D50E2DBC7A}"/>
                      </a:ext>
                    </a:extLst>
                  </p:cNvPr>
                  <p:cNvSpPr>
                    <a:spLocks/>
                  </p:cNvSpPr>
                  <p:nvPr/>
                </p:nvSpPr>
                <p:spPr bwMode="auto">
                  <a:xfrm>
                    <a:off x="4082" y="2085"/>
                    <a:ext cx="15" cy="5"/>
                  </a:xfrm>
                  <a:custGeom>
                    <a:avLst/>
                    <a:gdLst>
                      <a:gd name="T0" fmla="*/ 17 w 20"/>
                      <a:gd name="T1" fmla="*/ 0 h 6"/>
                      <a:gd name="T2" fmla="*/ 12 w 20"/>
                      <a:gd name="T3" fmla="*/ 3 h 6"/>
                      <a:gd name="T4" fmla="*/ 1 w 20"/>
                      <a:gd name="T5" fmla="*/ 5 h 6"/>
                      <a:gd name="T6" fmla="*/ 0 w 20"/>
                      <a:gd name="T7" fmla="*/ 6 h 6"/>
                      <a:gd name="T8" fmla="*/ 1 w 20"/>
                      <a:gd name="T9" fmla="*/ 6 h 6"/>
                      <a:gd name="T10" fmla="*/ 13 w 20"/>
                      <a:gd name="T11" fmla="*/ 4 h 6"/>
                      <a:gd name="T12" fmla="*/ 18 w 20"/>
                      <a:gd name="T13" fmla="*/ 0 h 6"/>
                      <a:gd name="T14" fmla="*/ 17 w 20"/>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6">
                        <a:moveTo>
                          <a:pt x="17" y="0"/>
                        </a:moveTo>
                        <a:cubicBezTo>
                          <a:pt x="15" y="0"/>
                          <a:pt x="13" y="3"/>
                          <a:pt x="12" y="3"/>
                        </a:cubicBezTo>
                        <a:cubicBezTo>
                          <a:pt x="7" y="4"/>
                          <a:pt x="3" y="5"/>
                          <a:pt x="1" y="5"/>
                        </a:cubicBezTo>
                        <a:cubicBezTo>
                          <a:pt x="0" y="6"/>
                          <a:pt x="0" y="6"/>
                          <a:pt x="0" y="6"/>
                        </a:cubicBezTo>
                        <a:cubicBezTo>
                          <a:pt x="1" y="6"/>
                          <a:pt x="1" y="6"/>
                          <a:pt x="1" y="6"/>
                        </a:cubicBezTo>
                        <a:cubicBezTo>
                          <a:pt x="1" y="6"/>
                          <a:pt x="10" y="5"/>
                          <a:pt x="13" y="4"/>
                        </a:cubicBezTo>
                        <a:cubicBezTo>
                          <a:pt x="16" y="2"/>
                          <a:pt x="20" y="1"/>
                          <a:pt x="18" y="0"/>
                        </a:cubicBezTo>
                        <a:lnTo>
                          <a:pt x="1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82" name="Freeform 6843">
                    <a:extLst>
                      <a:ext uri="{FF2B5EF4-FFF2-40B4-BE49-F238E27FC236}">
                        <a16:creationId xmlns:a16="http://schemas.microsoft.com/office/drawing/2014/main" id="{548E5B14-8371-4014-8801-2A5E42A5E117}"/>
                      </a:ext>
                    </a:extLst>
                  </p:cNvPr>
                  <p:cNvSpPr>
                    <a:spLocks/>
                  </p:cNvSpPr>
                  <p:nvPr/>
                </p:nvSpPr>
                <p:spPr bwMode="auto">
                  <a:xfrm>
                    <a:off x="4054" y="2085"/>
                    <a:ext cx="14" cy="6"/>
                  </a:xfrm>
                  <a:custGeom>
                    <a:avLst/>
                    <a:gdLst>
                      <a:gd name="T0" fmla="*/ 1 w 18"/>
                      <a:gd name="T1" fmla="*/ 0 h 7"/>
                      <a:gd name="T2" fmla="*/ 2 w 18"/>
                      <a:gd name="T3" fmla="*/ 3 h 7"/>
                      <a:gd name="T4" fmla="*/ 9 w 18"/>
                      <a:gd name="T5" fmla="*/ 5 h 7"/>
                      <a:gd name="T6" fmla="*/ 9 w 18"/>
                      <a:gd name="T7" fmla="*/ 5 h 7"/>
                      <a:gd name="T8" fmla="*/ 17 w 18"/>
                      <a:gd name="T9" fmla="*/ 7 h 7"/>
                      <a:gd name="T10" fmla="*/ 18 w 18"/>
                      <a:gd name="T11" fmla="*/ 7 h 7"/>
                      <a:gd name="T12" fmla="*/ 18 w 18"/>
                      <a:gd name="T13" fmla="*/ 6 h 7"/>
                      <a:gd name="T14" fmla="*/ 16 w 18"/>
                      <a:gd name="T15" fmla="*/ 5 h 7"/>
                      <a:gd name="T16" fmla="*/ 3 w 18"/>
                      <a:gd name="T17" fmla="*/ 1 h 7"/>
                      <a:gd name="T18" fmla="*/ 1 w 18"/>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7">
                        <a:moveTo>
                          <a:pt x="1" y="0"/>
                        </a:moveTo>
                        <a:cubicBezTo>
                          <a:pt x="0" y="0"/>
                          <a:pt x="0" y="1"/>
                          <a:pt x="2" y="3"/>
                        </a:cubicBezTo>
                        <a:cubicBezTo>
                          <a:pt x="5" y="5"/>
                          <a:pt x="8" y="5"/>
                          <a:pt x="9" y="5"/>
                        </a:cubicBezTo>
                        <a:cubicBezTo>
                          <a:pt x="9" y="5"/>
                          <a:pt x="9" y="5"/>
                          <a:pt x="9" y="5"/>
                        </a:cubicBezTo>
                        <a:cubicBezTo>
                          <a:pt x="14" y="6"/>
                          <a:pt x="16" y="7"/>
                          <a:pt x="17" y="7"/>
                        </a:cubicBezTo>
                        <a:cubicBezTo>
                          <a:pt x="18" y="7"/>
                          <a:pt x="18" y="7"/>
                          <a:pt x="18" y="7"/>
                        </a:cubicBezTo>
                        <a:cubicBezTo>
                          <a:pt x="18" y="6"/>
                          <a:pt x="18" y="6"/>
                          <a:pt x="18" y="6"/>
                        </a:cubicBezTo>
                        <a:cubicBezTo>
                          <a:pt x="17" y="6"/>
                          <a:pt x="16" y="5"/>
                          <a:pt x="16" y="5"/>
                        </a:cubicBezTo>
                        <a:cubicBezTo>
                          <a:pt x="8" y="4"/>
                          <a:pt x="5" y="2"/>
                          <a:pt x="3" y="1"/>
                        </a:cubicBezTo>
                        <a:cubicBezTo>
                          <a:pt x="3" y="1"/>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83" name="Freeform 6844">
                    <a:extLst>
                      <a:ext uri="{FF2B5EF4-FFF2-40B4-BE49-F238E27FC236}">
                        <a16:creationId xmlns:a16="http://schemas.microsoft.com/office/drawing/2014/main" id="{1A1FCDD4-2475-4F87-8808-B834AA58E387}"/>
                      </a:ext>
                    </a:extLst>
                  </p:cNvPr>
                  <p:cNvSpPr>
                    <a:spLocks/>
                  </p:cNvSpPr>
                  <p:nvPr/>
                </p:nvSpPr>
                <p:spPr bwMode="auto">
                  <a:xfrm>
                    <a:off x="4065" y="2085"/>
                    <a:ext cx="21" cy="12"/>
                  </a:xfrm>
                  <a:custGeom>
                    <a:avLst/>
                    <a:gdLst>
                      <a:gd name="T0" fmla="*/ 17 w 29"/>
                      <a:gd name="T1" fmla="*/ 0 h 17"/>
                      <a:gd name="T2" fmla="*/ 10 w 29"/>
                      <a:gd name="T3" fmla="*/ 0 h 17"/>
                      <a:gd name="T4" fmla="*/ 2 w 29"/>
                      <a:gd name="T5" fmla="*/ 2 h 17"/>
                      <a:gd name="T6" fmla="*/ 4 w 29"/>
                      <a:gd name="T7" fmla="*/ 8 h 17"/>
                      <a:gd name="T8" fmla="*/ 3 w 29"/>
                      <a:gd name="T9" fmla="*/ 15 h 17"/>
                      <a:gd name="T10" fmla="*/ 9 w 29"/>
                      <a:gd name="T11" fmla="*/ 15 h 17"/>
                      <a:gd name="T12" fmla="*/ 16 w 29"/>
                      <a:gd name="T13" fmla="*/ 15 h 17"/>
                      <a:gd name="T14" fmla="*/ 25 w 29"/>
                      <a:gd name="T15" fmla="*/ 13 h 17"/>
                      <a:gd name="T16" fmla="*/ 24 w 29"/>
                      <a:gd name="T17" fmla="*/ 5 h 17"/>
                      <a:gd name="T18" fmla="*/ 17 w 29"/>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7">
                        <a:moveTo>
                          <a:pt x="17" y="0"/>
                        </a:moveTo>
                        <a:cubicBezTo>
                          <a:pt x="15" y="0"/>
                          <a:pt x="12" y="0"/>
                          <a:pt x="10" y="0"/>
                        </a:cubicBezTo>
                        <a:cubicBezTo>
                          <a:pt x="5" y="0"/>
                          <a:pt x="2" y="0"/>
                          <a:pt x="2" y="2"/>
                        </a:cubicBezTo>
                        <a:cubicBezTo>
                          <a:pt x="2" y="4"/>
                          <a:pt x="6" y="5"/>
                          <a:pt x="4" y="8"/>
                        </a:cubicBezTo>
                        <a:cubicBezTo>
                          <a:pt x="3" y="11"/>
                          <a:pt x="0" y="14"/>
                          <a:pt x="3" y="15"/>
                        </a:cubicBezTo>
                        <a:cubicBezTo>
                          <a:pt x="4" y="15"/>
                          <a:pt x="6" y="15"/>
                          <a:pt x="9" y="15"/>
                        </a:cubicBezTo>
                        <a:cubicBezTo>
                          <a:pt x="11" y="15"/>
                          <a:pt x="13" y="14"/>
                          <a:pt x="16" y="15"/>
                        </a:cubicBezTo>
                        <a:cubicBezTo>
                          <a:pt x="22" y="15"/>
                          <a:pt x="27" y="17"/>
                          <a:pt x="25" y="13"/>
                        </a:cubicBezTo>
                        <a:cubicBezTo>
                          <a:pt x="24" y="9"/>
                          <a:pt x="21" y="8"/>
                          <a:pt x="24" y="5"/>
                        </a:cubicBezTo>
                        <a:cubicBezTo>
                          <a:pt x="29" y="1"/>
                          <a:pt x="25" y="0"/>
                          <a:pt x="1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84" name="Freeform 6845">
                    <a:extLst>
                      <a:ext uri="{FF2B5EF4-FFF2-40B4-BE49-F238E27FC236}">
                        <a16:creationId xmlns:a16="http://schemas.microsoft.com/office/drawing/2014/main" id="{FF5A0575-29C2-43EB-86DC-BD4AC2EFD309}"/>
                      </a:ext>
                    </a:extLst>
                  </p:cNvPr>
                  <p:cNvSpPr>
                    <a:spLocks noEditPoints="1"/>
                  </p:cNvSpPr>
                  <p:nvPr/>
                </p:nvSpPr>
                <p:spPr bwMode="auto">
                  <a:xfrm>
                    <a:off x="4065" y="2085"/>
                    <a:ext cx="20" cy="12"/>
                  </a:xfrm>
                  <a:custGeom>
                    <a:avLst/>
                    <a:gdLst>
                      <a:gd name="T0" fmla="*/ 15 w 26"/>
                      <a:gd name="T1" fmla="*/ 15 h 16"/>
                      <a:gd name="T2" fmla="*/ 13 w 26"/>
                      <a:gd name="T3" fmla="*/ 15 h 16"/>
                      <a:gd name="T4" fmla="*/ 4 w 26"/>
                      <a:gd name="T5" fmla="*/ 16 h 16"/>
                      <a:gd name="T6" fmla="*/ 2 w 26"/>
                      <a:gd name="T7" fmla="*/ 15 h 16"/>
                      <a:gd name="T8" fmla="*/ 0 w 26"/>
                      <a:gd name="T9" fmla="*/ 14 h 16"/>
                      <a:gd name="T10" fmla="*/ 3 w 26"/>
                      <a:gd name="T11" fmla="*/ 8 h 16"/>
                      <a:gd name="T12" fmla="*/ 3 w 26"/>
                      <a:gd name="T13" fmla="*/ 7 h 16"/>
                      <a:gd name="T14" fmla="*/ 0 w 26"/>
                      <a:gd name="T15" fmla="*/ 2 h 16"/>
                      <a:gd name="T16" fmla="*/ 0 w 26"/>
                      <a:gd name="T17" fmla="*/ 2 h 16"/>
                      <a:gd name="T18" fmla="*/ 5 w 26"/>
                      <a:gd name="T19" fmla="*/ 0 h 16"/>
                      <a:gd name="T20" fmla="*/ 14 w 26"/>
                      <a:gd name="T21" fmla="*/ 0 h 16"/>
                      <a:gd name="T22" fmla="*/ 16 w 26"/>
                      <a:gd name="T23" fmla="*/ 0 h 16"/>
                      <a:gd name="T24" fmla="*/ 19 w 26"/>
                      <a:gd name="T25" fmla="*/ 0 h 16"/>
                      <a:gd name="T26" fmla="*/ 26 w 26"/>
                      <a:gd name="T27" fmla="*/ 2 h 16"/>
                      <a:gd name="T28" fmla="*/ 23 w 26"/>
                      <a:gd name="T29" fmla="*/ 6 h 16"/>
                      <a:gd name="T30" fmla="*/ 22 w 26"/>
                      <a:gd name="T31" fmla="*/ 7 h 16"/>
                      <a:gd name="T32" fmla="*/ 25 w 26"/>
                      <a:gd name="T33" fmla="*/ 13 h 16"/>
                      <a:gd name="T34" fmla="*/ 25 w 26"/>
                      <a:gd name="T35" fmla="*/ 14 h 16"/>
                      <a:gd name="T36" fmla="*/ 24 w 26"/>
                      <a:gd name="T37" fmla="*/ 16 h 16"/>
                      <a:gd name="T38" fmla="*/ 22 w 26"/>
                      <a:gd name="T39" fmla="*/ 16 h 16"/>
                      <a:gd name="T40" fmla="*/ 15 w 26"/>
                      <a:gd name="T41" fmla="*/ 15 h 16"/>
                      <a:gd name="T42" fmla="*/ 15 w 26"/>
                      <a:gd name="T43" fmla="*/ 14 h 16"/>
                      <a:gd name="T44" fmla="*/ 22 w 26"/>
                      <a:gd name="T45" fmla="*/ 15 h 16"/>
                      <a:gd name="T46" fmla="*/ 24 w 26"/>
                      <a:gd name="T47" fmla="*/ 14 h 16"/>
                      <a:gd name="T48" fmla="*/ 24 w 26"/>
                      <a:gd name="T49" fmla="*/ 13 h 16"/>
                      <a:gd name="T50" fmla="*/ 21 w 26"/>
                      <a:gd name="T51" fmla="*/ 7 h 16"/>
                      <a:gd name="T52" fmla="*/ 22 w 26"/>
                      <a:gd name="T53" fmla="*/ 5 h 16"/>
                      <a:gd name="T54" fmla="*/ 25 w 26"/>
                      <a:gd name="T55" fmla="*/ 2 h 16"/>
                      <a:gd name="T56" fmla="*/ 24 w 26"/>
                      <a:gd name="T57" fmla="*/ 1 h 16"/>
                      <a:gd name="T58" fmla="*/ 19 w 26"/>
                      <a:gd name="T59" fmla="*/ 1 h 16"/>
                      <a:gd name="T60" fmla="*/ 16 w 26"/>
                      <a:gd name="T61" fmla="*/ 1 h 16"/>
                      <a:gd name="T62" fmla="*/ 14 w 26"/>
                      <a:gd name="T63" fmla="*/ 1 h 16"/>
                      <a:gd name="T64" fmla="*/ 5 w 26"/>
                      <a:gd name="T65" fmla="*/ 1 h 16"/>
                      <a:gd name="T66" fmla="*/ 2 w 26"/>
                      <a:gd name="T67" fmla="*/ 1 h 16"/>
                      <a:gd name="T68" fmla="*/ 1 w 26"/>
                      <a:gd name="T69" fmla="*/ 2 h 16"/>
                      <a:gd name="T70" fmla="*/ 1 w 26"/>
                      <a:gd name="T71" fmla="*/ 2 h 16"/>
                      <a:gd name="T72" fmla="*/ 4 w 26"/>
                      <a:gd name="T73" fmla="*/ 7 h 16"/>
                      <a:gd name="T74" fmla="*/ 4 w 26"/>
                      <a:gd name="T75" fmla="*/ 8 h 16"/>
                      <a:gd name="T76" fmla="*/ 2 w 26"/>
                      <a:gd name="T77" fmla="*/ 14 h 16"/>
                      <a:gd name="T78" fmla="*/ 2 w 26"/>
                      <a:gd name="T79" fmla="*/ 14 h 16"/>
                      <a:gd name="T80" fmla="*/ 4 w 26"/>
                      <a:gd name="T81" fmla="*/ 14 h 16"/>
                      <a:gd name="T82" fmla="*/ 13 w 26"/>
                      <a:gd name="T83" fmla="*/ 14 h 16"/>
                      <a:gd name="T84" fmla="*/ 15 w 26"/>
                      <a:gd name="T8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6">
                        <a:moveTo>
                          <a:pt x="15" y="15"/>
                        </a:moveTo>
                        <a:cubicBezTo>
                          <a:pt x="14" y="15"/>
                          <a:pt x="13" y="15"/>
                          <a:pt x="13" y="15"/>
                        </a:cubicBezTo>
                        <a:cubicBezTo>
                          <a:pt x="9" y="15"/>
                          <a:pt x="6" y="16"/>
                          <a:pt x="4" y="16"/>
                        </a:cubicBezTo>
                        <a:cubicBezTo>
                          <a:pt x="3" y="16"/>
                          <a:pt x="2" y="16"/>
                          <a:pt x="2" y="15"/>
                        </a:cubicBezTo>
                        <a:cubicBezTo>
                          <a:pt x="1" y="15"/>
                          <a:pt x="0" y="14"/>
                          <a:pt x="0" y="14"/>
                        </a:cubicBezTo>
                        <a:cubicBezTo>
                          <a:pt x="0" y="12"/>
                          <a:pt x="2" y="10"/>
                          <a:pt x="3" y="8"/>
                        </a:cubicBezTo>
                        <a:cubicBezTo>
                          <a:pt x="3" y="7"/>
                          <a:pt x="3" y="7"/>
                          <a:pt x="3" y="7"/>
                        </a:cubicBezTo>
                        <a:cubicBezTo>
                          <a:pt x="3" y="5"/>
                          <a:pt x="0" y="5"/>
                          <a:pt x="0" y="2"/>
                        </a:cubicBezTo>
                        <a:cubicBezTo>
                          <a:pt x="0" y="2"/>
                          <a:pt x="0" y="2"/>
                          <a:pt x="0" y="2"/>
                        </a:cubicBezTo>
                        <a:cubicBezTo>
                          <a:pt x="0" y="0"/>
                          <a:pt x="3" y="0"/>
                          <a:pt x="5" y="0"/>
                        </a:cubicBezTo>
                        <a:cubicBezTo>
                          <a:pt x="8" y="0"/>
                          <a:pt x="11" y="0"/>
                          <a:pt x="14" y="0"/>
                        </a:cubicBezTo>
                        <a:cubicBezTo>
                          <a:pt x="15" y="0"/>
                          <a:pt x="15" y="0"/>
                          <a:pt x="16" y="0"/>
                        </a:cubicBezTo>
                        <a:cubicBezTo>
                          <a:pt x="17" y="0"/>
                          <a:pt x="18" y="0"/>
                          <a:pt x="19" y="0"/>
                        </a:cubicBezTo>
                        <a:cubicBezTo>
                          <a:pt x="23" y="0"/>
                          <a:pt x="26" y="0"/>
                          <a:pt x="26" y="2"/>
                        </a:cubicBezTo>
                        <a:cubicBezTo>
                          <a:pt x="26" y="3"/>
                          <a:pt x="25" y="4"/>
                          <a:pt x="23" y="6"/>
                        </a:cubicBezTo>
                        <a:cubicBezTo>
                          <a:pt x="23" y="6"/>
                          <a:pt x="22" y="7"/>
                          <a:pt x="22" y="7"/>
                        </a:cubicBezTo>
                        <a:cubicBezTo>
                          <a:pt x="22" y="8"/>
                          <a:pt x="24" y="10"/>
                          <a:pt x="25" y="13"/>
                        </a:cubicBezTo>
                        <a:cubicBezTo>
                          <a:pt x="25" y="13"/>
                          <a:pt x="25" y="14"/>
                          <a:pt x="25" y="14"/>
                        </a:cubicBezTo>
                        <a:cubicBezTo>
                          <a:pt x="25" y="15"/>
                          <a:pt x="25" y="15"/>
                          <a:pt x="24" y="16"/>
                        </a:cubicBezTo>
                        <a:cubicBezTo>
                          <a:pt x="24" y="16"/>
                          <a:pt x="23" y="16"/>
                          <a:pt x="22" y="16"/>
                        </a:cubicBezTo>
                        <a:cubicBezTo>
                          <a:pt x="20" y="16"/>
                          <a:pt x="18" y="15"/>
                          <a:pt x="15" y="15"/>
                        </a:cubicBezTo>
                        <a:close/>
                        <a:moveTo>
                          <a:pt x="15" y="14"/>
                        </a:moveTo>
                        <a:cubicBezTo>
                          <a:pt x="18" y="14"/>
                          <a:pt x="21" y="15"/>
                          <a:pt x="22" y="15"/>
                        </a:cubicBezTo>
                        <a:cubicBezTo>
                          <a:pt x="24" y="15"/>
                          <a:pt x="24" y="15"/>
                          <a:pt x="24" y="14"/>
                        </a:cubicBezTo>
                        <a:cubicBezTo>
                          <a:pt x="24" y="14"/>
                          <a:pt x="24" y="13"/>
                          <a:pt x="24" y="13"/>
                        </a:cubicBezTo>
                        <a:cubicBezTo>
                          <a:pt x="23" y="10"/>
                          <a:pt x="21" y="9"/>
                          <a:pt x="21" y="7"/>
                        </a:cubicBezTo>
                        <a:cubicBezTo>
                          <a:pt x="21" y="7"/>
                          <a:pt x="21" y="6"/>
                          <a:pt x="22" y="5"/>
                        </a:cubicBezTo>
                        <a:cubicBezTo>
                          <a:pt x="24" y="3"/>
                          <a:pt x="25" y="2"/>
                          <a:pt x="25" y="2"/>
                        </a:cubicBezTo>
                        <a:cubicBezTo>
                          <a:pt x="25" y="2"/>
                          <a:pt x="24" y="1"/>
                          <a:pt x="24" y="1"/>
                        </a:cubicBezTo>
                        <a:cubicBezTo>
                          <a:pt x="23" y="1"/>
                          <a:pt x="21" y="1"/>
                          <a:pt x="19" y="1"/>
                        </a:cubicBezTo>
                        <a:cubicBezTo>
                          <a:pt x="18" y="1"/>
                          <a:pt x="17" y="1"/>
                          <a:pt x="16" y="1"/>
                        </a:cubicBezTo>
                        <a:cubicBezTo>
                          <a:pt x="15" y="1"/>
                          <a:pt x="15" y="1"/>
                          <a:pt x="14" y="1"/>
                        </a:cubicBezTo>
                        <a:cubicBezTo>
                          <a:pt x="11" y="1"/>
                          <a:pt x="7" y="1"/>
                          <a:pt x="5" y="1"/>
                        </a:cubicBezTo>
                        <a:cubicBezTo>
                          <a:pt x="4" y="1"/>
                          <a:pt x="3" y="1"/>
                          <a:pt x="2" y="1"/>
                        </a:cubicBezTo>
                        <a:cubicBezTo>
                          <a:pt x="1" y="1"/>
                          <a:pt x="1" y="1"/>
                          <a:pt x="1" y="2"/>
                        </a:cubicBezTo>
                        <a:cubicBezTo>
                          <a:pt x="1" y="2"/>
                          <a:pt x="1" y="2"/>
                          <a:pt x="1" y="2"/>
                        </a:cubicBezTo>
                        <a:cubicBezTo>
                          <a:pt x="1" y="4"/>
                          <a:pt x="4" y="4"/>
                          <a:pt x="4" y="7"/>
                        </a:cubicBezTo>
                        <a:cubicBezTo>
                          <a:pt x="4" y="7"/>
                          <a:pt x="4" y="7"/>
                          <a:pt x="4" y="8"/>
                        </a:cubicBezTo>
                        <a:cubicBezTo>
                          <a:pt x="3" y="10"/>
                          <a:pt x="1" y="12"/>
                          <a:pt x="2" y="14"/>
                        </a:cubicBezTo>
                        <a:cubicBezTo>
                          <a:pt x="2" y="14"/>
                          <a:pt x="2" y="14"/>
                          <a:pt x="2" y="14"/>
                        </a:cubicBezTo>
                        <a:cubicBezTo>
                          <a:pt x="3" y="14"/>
                          <a:pt x="3" y="14"/>
                          <a:pt x="4" y="14"/>
                        </a:cubicBezTo>
                        <a:cubicBezTo>
                          <a:pt x="6" y="14"/>
                          <a:pt x="9" y="14"/>
                          <a:pt x="13" y="14"/>
                        </a:cubicBezTo>
                        <a:cubicBezTo>
                          <a:pt x="13" y="14"/>
                          <a:pt x="14" y="14"/>
                          <a:pt x="15" y="1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85" name="Freeform 6846">
                    <a:extLst>
                      <a:ext uri="{FF2B5EF4-FFF2-40B4-BE49-F238E27FC236}">
                        <a16:creationId xmlns:a16="http://schemas.microsoft.com/office/drawing/2014/main" id="{618367C6-7864-490B-8D0A-3E772F0734DE}"/>
                      </a:ext>
                    </a:extLst>
                  </p:cNvPr>
                  <p:cNvSpPr>
                    <a:spLocks noEditPoints="1"/>
                  </p:cNvSpPr>
                  <p:nvPr/>
                </p:nvSpPr>
                <p:spPr bwMode="auto">
                  <a:xfrm>
                    <a:off x="4066" y="2085"/>
                    <a:ext cx="18" cy="11"/>
                  </a:xfrm>
                  <a:custGeom>
                    <a:avLst/>
                    <a:gdLst>
                      <a:gd name="T0" fmla="*/ 5 w 24"/>
                      <a:gd name="T1" fmla="*/ 12 h 14"/>
                      <a:gd name="T2" fmla="*/ 3 w 24"/>
                      <a:gd name="T3" fmla="*/ 9 h 14"/>
                      <a:gd name="T4" fmla="*/ 7 w 24"/>
                      <a:gd name="T5" fmla="*/ 5 h 14"/>
                      <a:gd name="T6" fmla="*/ 3 w 24"/>
                      <a:gd name="T7" fmla="*/ 2 h 14"/>
                      <a:gd name="T8" fmla="*/ 5 w 24"/>
                      <a:gd name="T9" fmla="*/ 0 h 14"/>
                      <a:gd name="T10" fmla="*/ 8 w 24"/>
                      <a:gd name="T11" fmla="*/ 1 h 14"/>
                      <a:gd name="T12" fmla="*/ 12 w 24"/>
                      <a:gd name="T13" fmla="*/ 1 h 14"/>
                      <a:gd name="T14" fmla="*/ 15 w 24"/>
                      <a:gd name="T15" fmla="*/ 1 h 14"/>
                      <a:gd name="T16" fmla="*/ 16 w 24"/>
                      <a:gd name="T17" fmla="*/ 1 h 14"/>
                      <a:gd name="T18" fmla="*/ 19 w 24"/>
                      <a:gd name="T19" fmla="*/ 3 h 14"/>
                      <a:gd name="T20" fmla="*/ 17 w 24"/>
                      <a:gd name="T21" fmla="*/ 6 h 14"/>
                      <a:gd name="T22" fmla="*/ 21 w 24"/>
                      <a:gd name="T23" fmla="*/ 10 h 14"/>
                      <a:gd name="T24" fmla="*/ 20 w 24"/>
                      <a:gd name="T25" fmla="*/ 12 h 14"/>
                      <a:gd name="T26" fmla="*/ 19 w 24"/>
                      <a:gd name="T27" fmla="*/ 12 h 14"/>
                      <a:gd name="T28" fmla="*/ 13 w 24"/>
                      <a:gd name="T29" fmla="*/ 11 h 14"/>
                      <a:gd name="T30" fmla="*/ 9 w 24"/>
                      <a:gd name="T31" fmla="*/ 12 h 14"/>
                      <a:gd name="T32" fmla="*/ 5 w 24"/>
                      <a:gd name="T33" fmla="*/ 12 h 14"/>
                      <a:gd name="T34" fmla="*/ 4 w 24"/>
                      <a:gd name="T35" fmla="*/ 0 h 14"/>
                      <a:gd name="T36" fmla="*/ 1 w 24"/>
                      <a:gd name="T37" fmla="*/ 0 h 14"/>
                      <a:gd name="T38" fmla="*/ 0 w 24"/>
                      <a:gd name="T39" fmla="*/ 1 h 14"/>
                      <a:gd name="T40" fmla="*/ 0 w 24"/>
                      <a:gd name="T41" fmla="*/ 1 h 14"/>
                      <a:gd name="T42" fmla="*/ 3 w 24"/>
                      <a:gd name="T43" fmla="*/ 6 h 14"/>
                      <a:gd name="T44" fmla="*/ 3 w 24"/>
                      <a:gd name="T45" fmla="*/ 7 h 14"/>
                      <a:gd name="T46" fmla="*/ 1 w 24"/>
                      <a:gd name="T47" fmla="*/ 13 h 14"/>
                      <a:gd name="T48" fmla="*/ 1 w 24"/>
                      <a:gd name="T49" fmla="*/ 13 h 14"/>
                      <a:gd name="T50" fmla="*/ 1 w 24"/>
                      <a:gd name="T51" fmla="*/ 13 h 14"/>
                      <a:gd name="T52" fmla="*/ 2 w 24"/>
                      <a:gd name="T53" fmla="*/ 13 h 14"/>
                      <a:gd name="T54" fmla="*/ 10 w 24"/>
                      <a:gd name="T55" fmla="*/ 12 h 14"/>
                      <a:gd name="T56" fmla="*/ 21 w 24"/>
                      <a:gd name="T57" fmla="*/ 13 h 14"/>
                      <a:gd name="T58" fmla="*/ 22 w 24"/>
                      <a:gd name="T59" fmla="*/ 14 h 14"/>
                      <a:gd name="T60" fmla="*/ 23 w 24"/>
                      <a:gd name="T61" fmla="*/ 13 h 14"/>
                      <a:gd name="T62" fmla="*/ 23 w 24"/>
                      <a:gd name="T63" fmla="*/ 12 h 14"/>
                      <a:gd name="T64" fmla="*/ 20 w 24"/>
                      <a:gd name="T65" fmla="*/ 6 h 14"/>
                      <a:gd name="T66" fmla="*/ 21 w 24"/>
                      <a:gd name="T67" fmla="*/ 4 h 14"/>
                      <a:gd name="T68" fmla="*/ 24 w 24"/>
                      <a:gd name="T69" fmla="*/ 1 h 14"/>
                      <a:gd name="T70" fmla="*/ 23 w 24"/>
                      <a:gd name="T71" fmla="*/ 0 h 14"/>
                      <a:gd name="T72" fmla="*/ 20 w 24"/>
                      <a:gd name="T73" fmla="*/ 0 h 14"/>
                      <a:gd name="T74" fmla="*/ 17 w 24"/>
                      <a:gd name="T75" fmla="*/ 0 h 14"/>
                      <a:gd name="T76" fmla="*/ 14 w 24"/>
                      <a:gd name="T77" fmla="*/ 0 h 14"/>
                      <a:gd name="T78" fmla="*/ 13 w 24"/>
                      <a:gd name="T79" fmla="*/ 0 h 14"/>
                      <a:gd name="T80" fmla="*/ 4 w 24"/>
                      <a:gd name="T8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14">
                        <a:moveTo>
                          <a:pt x="5" y="12"/>
                        </a:moveTo>
                        <a:cubicBezTo>
                          <a:pt x="3" y="12"/>
                          <a:pt x="3" y="11"/>
                          <a:pt x="3" y="9"/>
                        </a:cubicBezTo>
                        <a:cubicBezTo>
                          <a:pt x="3" y="6"/>
                          <a:pt x="10" y="6"/>
                          <a:pt x="7" y="5"/>
                        </a:cubicBezTo>
                        <a:cubicBezTo>
                          <a:pt x="4" y="4"/>
                          <a:pt x="3" y="3"/>
                          <a:pt x="3" y="2"/>
                        </a:cubicBezTo>
                        <a:cubicBezTo>
                          <a:pt x="2" y="1"/>
                          <a:pt x="3" y="0"/>
                          <a:pt x="5" y="0"/>
                        </a:cubicBezTo>
                        <a:cubicBezTo>
                          <a:pt x="7" y="0"/>
                          <a:pt x="8" y="1"/>
                          <a:pt x="8" y="1"/>
                        </a:cubicBezTo>
                        <a:cubicBezTo>
                          <a:pt x="8" y="1"/>
                          <a:pt x="10" y="1"/>
                          <a:pt x="12" y="1"/>
                        </a:cubicBezTo>
                        <a:cubicBezTo>
                          <a:pt x="13" y="1"/>
                          <a:pt x="14" y="1"/>
                          <a:pt x="15" y="1"/>
                        </a:cubicBezTo>
                        <a:cubicBezTo>
                          <a:pt x="16" y="1"/>
                          <a:pt x="16" y="1"/>
                          <a:pt x="16" y="1"/>
                        </a:cubicBezTo>
                        <a:cubicBezTo>
                          <a:pt x="19" y="1"/>
                          <a:pt x="21" y="2"/>
                          <a:pt x="19" y="3"/>
                        </a:cubicBezTo>
                        <a:cubicBezTo>
                          <a:pt x="17" y="5"/>
                          <a:pt x="15" y="6"/>
                          <a:pt x="17" y="6"/>
                        </a:cubicBezTo>
                        <a:cubicBezTo>
                          <a:pt x="19" y="7"/>
                          <a:pt x="19" y="8"/>
                          <a:pt x="21" y="10"/>
                        </a:cubicBezTo>
                        <a:cubicBezTo>
                          <a:pt x="22" y="11"/>
                          <a:pt x="22" y="12"/>
                          <a:pt x="20" y="12"/>
                        </a:cubicBezTo>
                        <a:cubicBezTo>
                          <a:pt x="20" y="12"/>
                          <a:pt x="20" y="12"/>
                          <a:pt x="19" y="12"/>
                        </a:cubicBezTo>
                        <a:cubicBezTo>
                          <a:pt x="17" y="12"/>
                          <a:pt x="15" y="11"/>
                          <a:pt x="13" y="11"/>
                        </a:cubicBezTo>
                        <a:cubicBezTo>
                          <a:pt x="12" y="11"/>
                          <a:pt x="10" y="11"/>
                          <a:pt x="9" y="12"/>
                        </a:cubicBezTo>
                        <a:cubicBezTo>
                          <a:pt x="7" y="12"/>
                          <a:pt x="6" y="12"/>
                          <a:pt x="5" y="12"/>
                        </a:cubicBezTo>
                        <a:close/>
                        <a:moveTo>
                          <a:pt x="4" y="0"/>
                        </a:moveTo>
                        <a:cubicBezTo>
                          <a:pt x="3" y="0"/>
                          <a:pt x="2" y="0"/>
                          <a:pt x="1" y="0"/>
                        </a:cubicBezTo>
                        <a:cubicBezTo>
                          <a:pt x="0" y="0"/>
                          <a:pt x="0" y="0"/>
                          <a:pt x="0" y="1"/>
                        </a:cubicBezTo>
                        <a:cubicBezTo>
                          <a:pt x="0" y="1"/>
                          <a:pt x="0" y="1"/>
                          <a:pt x="0" y="1"/>
                        </a:cubicBezTo>
                        <a:cubicBezTo>
                          <a:pt x="0" y="3"/>
                          <a:pt x="3" y="3"/>
                          <a:pt x="3" y="6"/>
                        </a:cubicBezTo>
                        <a:cubicBezTo>
                          <a:pt x="3" y="6"/>
                          <a:pt x="3" y="6"/>
                          <a:pt x="3" y="7"/>
                        </a:cubicBezTo>
                        <a:cubicBezTo>
                          <a:pt x="2" y="9"/>
                          <a:pt x="0" y="11"/>
                          <a:pt x="1" y="13"/>
                        </a:cubicBezTo>
                        <a:cubicBezTo>
                          <a:pt x="1" y="13"/>
                          <a:pt x="1" y="13"/>
                          <a:pt x="1" y="13"/>
                        </a:cubicBezTo>
                        <a:cubicBezTo>
                          <a:pt x="1" y="13"/>
                          <a:pt x="1" y="13"/>
                          <a:pt x="1" y="13"/>
                        </a:cubicBezTo>
                        <a:cubicBezTo>
                          <a:pt x="2" y="13"/>
                          <a:pt x="2" y="13"/>
                          <a:pt x="2" y="13"/>
                        </a:cubicBezTo>
                        <a:cubicBezTo>
                          <a:pt x="3" y="12"/>
                          <a:pt x="6" y="12"/>
                          <a:pt x="10" y="12"/>
                        </a:cubicBezTo>
                        <a:cubicBezTo>
                          <a:pt x="14" y="12"/>
                          <a:pt x="20" y="12"/>
                          <a:pt x="21" y="13"/>
                        </a:cubicBezTo>
                        <a:cubicBezTo>
                          <a:pt x="22" y="13"/>
                          <a:pt x="22" y="13"/>
                          <a:pt x="22" y="14"/>
                        </a:cubicBezTo>
                        <a:cubicBezTo>
                          <a:pt x="23" y="14"/>
                          <a:pt x="23" y="13"/>
                          <a:pt x="23" y="13"/>
                        </a:cubicBezTo>
                        <a:cubicBezTo>
                          <a:pt x="23" y="13"/>
                          <a:pt x="23" y="12"/>
                          <a:pt x="23" y="12"/>
                        </a:cubicBezTo>
                        <a:cubicBezTo>
                          <a:pt x="22" y="9"/>
                          <a:pt x="20" y="8"/>
                          <a:pt x="20" y="6"/>
                        </a:cubicBezTo>
                        <a:cubicBezTo>
                          <a:pt x="20" y="6"/>
                          <a:pt x="20" y="5"/>
                          <a:pt x="21" y="4"/>
                        </a:cubicBezTo>
                        <a:cubicBezTo>
                          <a:pt x="23" y="2"/>
                          <a:pt x="24" y="1"/>
                          <a:pt x="24" y="1"/>
                        </a:cubicBezTo>
                        <a:cubicBezTo>
                          <a:pt x="24" y="1"/>
                          <a:pt x="23" y="0"/>
                          <a:pt x="23" y="0"/>
                        </a:cubicBezTo>
                        <a:cubicBezTo>
                          <a:pt x="22" y="0"/>
                          <a:pt x="21" y="0"/>
                          <a:pt x="20" y="0"/>
                        </a:cubicBezTo>
                        <a:cubicBezTo>
                          <a:pt x="20" y="0"/>
                          <a:pt x="18" y="0"/>
                          <a:pt x="17" y="0"/>
                        </a:cubicBezTo>
                        <a:cubicBezTo>
                          <a:pt x="16" y="0"/>
                          <a:pt x="15" y="0"/>
                          <a:pt x="14" y="0"/>
                        </a:cubicBezTo>
                        <a:cubicBezTo>
                          <a:pt x="13" y="0"/>
                          <a:pt x="13" y="0"/>
                          <a:pt x="13" y="0"/>
                        </a:cubicBezTo>
                        <a:cubicBezTo>
                          <a:pt x="10" y="0"/>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86" name="Freeform 6847">
                    <a:extLst>
                      <a:ext uri="{FF2B5EF4-FFF2-40B4-BE49-F238E27FC236}">
                        <a16:creationId xmlns:a16="http://schemas.microsoft.com/office/drawing/2014/main" id="{A38D9A66-F9E0-4403-A620-E66D87179163}"/>
                      </a:ext>
                    </a:extLst>
                  </p:cNvPr>
                  <p:cNvSpPr>
                    <a:spLocks noEditPoints="1"/>
                  </p:cNvSpPr>
                  <p:nvPr/>
                </p:nvSpPr>
                <p:spPr bwMode="auto">
                  <a:xfrm>
                    <a:off x="4065" y="2085"/>
                    <a:ext cx="20" cy="11"/>
                  </a:xfrm>
                  <a:custGeom>
                    <a:avLst/>
                    <a:gdLst>
                      <a:gd name="T0" fmla="*/ 24 w 27"/>
                      <a:gd name="T1" fmla="*/ 1 h 15"/>
                      <a:gd name="T2" fmla="*/ 23 w 27"/>
                      <a:gd name="T3" fmla="*/ 1 h 15"/>
                      <a:gd name="T4" fmla="*/ 22 w 27"/>
                      <a:gd name="T5" fmla="*/ 1 h 15"/>
                      <a:gd name="T6" fmla="*/ 25 w 27"/>
                      <a:gd name="T7" fmla="*/ 1 h 15"/>
                      <a:gd name="T8" fmla="*/ 26 w 27"/>
                      <a:gd name="T9" fmla="*/ 2 h 15"/>
                      <a:gd name="T10" fmla="*/ 23 w 27"/>
                      <a:gd name="T11" fmla="*/ 5 h 15"/>
                      <a:gd name="T12" fmla="*/ 22 w 27"/>
                      <a:gd name="T13" fmla="*/ 7 h 15"/>
                      <a:gd name="T14" fmla="*/ 25 w 27"/>
                      <a:gd name="T15" fmla="*/ 13 h 15"/>
                      <a:gd name="T16" fmla="*/ 25 w 27"/>
                      <a:gd name="T17" fmla="*/ 14 h 15"/>
                      <a:gd name="T18" fmla="*/ 24 w 27"/>
                      <a:gd name="T19" fmla="*/ 15 h 15"/>
                      <a:gd name="T20" fmla="*/ 25 w 27"/>
                      <a:gd name="T21" fmla="*/ 15 h 15"/>
                      <a:gd name="T22" fmla="*/ 25 w 27"/>
                      <a:gd name="T23" fmla="*/ 13 h 15"/>
                      <a:gd name="T24" fmla="*/ 24 w 27"/>
                      <a:gd name="T25" fmla="*/ 5 h 15"/>
                      <a:gd name="T26" fmla="*/ 24 w 27"/>
                      <a:gd name="T27" fmla="*/ 1 h 15"/>
                      <a:gd name="T28" fmla="*/ 3 w 27"/>
                      <a:gd name="T29" fmla="*/ 0 h 15"/>
                      <a:gd name="T30" fmla="*/ 2 w 27"/>
                      <a:gd name="T31" fmla="*/ 2 h 15"/>
                      <a:gd name="T32" fmla="*/ 4 w 27"/>
                      <a:gd name="T33" fmla="*/ 8 h 15"/>
                      <a:gd name="T34" fmla="*/ 3 w 27"/>
                      <a:gd name="T35" fmla="*/ 15 h 15"/>
                      <a:gd name="T36" fmla="*/ 3 w 27"/>
                      <a:gd name="T37" fmla="*/ 14 h 15"/>
                      <a:gd name="T38" fmla="*/ 3 w 27"/>
                      <a:gd name="T39" fmla="*/ 14 h 15"/>
                      <a:gd name="T40" fmla="*/ 3 w 27"/>
                      <a:gd name="T41" fmla="*/ 14 h 15"/>
                      <a:gd name="T42" fmla="*/ 5 w 27"/>
                      <a:gd name="T43" fmla="*/ 8 h 15"/>
                      <a:gd name="T44" fmla="*/ 5 w 27"/>
                      <a:gd name="T45" fmla="*/ 7 h 15"/>
                      <a:gd name="T46" fmla="*/ 2 w 27"/>
                      <a:gd name="T47" fmla="*/ 2 h 15"/>
                      <a:gd name="T48" fmla="*/ 2 w 27"/>
                      <a:gd name="T49" fmla="*/ 2 h 15"/>
                      <a:gd name="T50" fmla="*/ 3 w 27"/>
                      <a:gd name="T51" fmla="*/ 1 h 15"/>
                      <a:gd name="T52" fmla="*/ 6 w 27"/>
                      <a:gd name="T53" fmla="*/ 1 h 15"/>
                      <a:gd name="T54" fmla="*/ 15 w 27"/>
                      <a:gd name="T55" fmla="*/ 1 h 15"/>
                      <a:gd name="T56" fmla="*/ 16 w 27"/>
                      <a:gd name="T57" fmla="*/ 1 h 15"/>
                      <a:gd name="T58" fmla="*/ 4 w 27"/>
                      <a:gd name="T59" fmla="*/ 1 h 15"/>
                      <a:gd name="T60" fmla="*/ 3 w 27"/>
                      <a:gd name="T6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 h="15">
                        <a:moveTo>
                          <a:pt x="24" y="1"/>
                        </a:moveTo>
                        <a:cubicBezTo>
                          <a:pt x="23" y="1"/>
                          <a:pt x="23" y="1"/>
                          <a:pt x="23" y="1"/>
                        </a:cubicBezTo>
                        <a:cubicBezTo>
                          <a:pt x="23" y="1"/>
                          <a:pt x="23" y="1"/>
                          <a:pt x="22" y="1"/>
                        </a:cubicBezTo>
                        <a:cubicBezTo>
                          <a:pt x="23" y="1"/>
                          <a:pt x="24" y="1"/>
                          <a:pt x="25" y="1"/>
                        </a:cubicBezTo>
                        <a:cubicBezTo>
                          <a:pt x="25" y="1"/>
                          <a:pt x="26" y="2"/>
                          <a:pt x="26" y="2"/>
                        </a:cubicBezTo>
                        <a:cubicBezTo>
                          <a:pt x="26" y="2"/>
                          <a:pt x="25" y="3"/>
                          <a:pt x="23" y="5"/>
                        </a:cubicBezTo>
                        <a:cubicBezTo>
                          <a:pt x="22" y="6"/>
                          <a:pt x="22" y="7"/>
                          <a:pt x="22" y="7"/>
                        </a:cubicBezTo>
                        <a:cubicBezTo>
                          <a:pt x="22" y="9"/>
                          <a:pt x="24" y="10"/>
                          <a:pt x="25" y="13"/>
                        </a:cubicBezTo>
                        <a:cubicBezTo>
                          <a:pt x="25" y="13"/>
                          <a:pt x="25" y="14"/>
                          <a:pt x="25" y="14"/>
                        </a:cubicBezTo>
                        <a:cubicBezTo>
                          <a:pt x="25" y="14"/>
                          <a:pt x="25" y="15"/>
                          <a:pt x="24" y="15"/>
                        </a:cubicBezTo>
                        <a:cubicBezTo>
                          <a:pt x="25" y="15"/>
                          <a:pt x="25" y="15"/>
                          <a:pt x="25" y="15"/>
                        </a:cubicBezTo>
                        <a:cubicBezTo>
                          <a:pt x="26" y="15"/>
                          <a:pt x="26" y="14"/>
                          <a:pt x="25" y="13"/>
                        </a:cubicBezTo>
                        <a:cubicBezTo>
                          <a:pt x="24" y="9"/>
                          <a:pt x="21" y="8"/>
                          <a:pt x="24" y="5"/>
                        </a:cubicBezTo>
                        <a:cubicBezTo>
                          <a:pt x="27" y="2"/>
                          <a:pt x="27" y="1"/>
                          <a:pt x="24" y="1"/>
                        </a:cubicBezTo>
                        <a:close/>
                        <a:moveTo>
                          <a:pt x="3" y="0"/>
                        </a:moveTo>
                        <a:cubicBezTo>
                          <a:pt x="2" y="1"/>
                          <a:pt x="2" y="1"/>
                          <a:pt x="2" y="2"/>
                        </a:cubicBezTo>
                        <a:cubicBezTo>
                          <a:pt x="2" y="4"/>
                          <a:pt x="6" y="5"/>
                          <a:pt x="4" y="8"/>
                        </a:cubicBezTo>
                        <a:cubicBezTo>
                          <a:pt x="3" y="11"/>
                          <a:pt x="0" y="14"/>
                          <a:pt x="3" y="15"/>
                        </a:cubicBezTo>
                        <a:cubicBezTo>
                          <a:pt x="3" y="14"/>
                          <a:pt x="3" y="14"/>
                          <a:pt x="3" y="14"/>
                        </a:cubicBezTo>
                        <a:cubicBezTo>
                          <a:pt x="3" y="14"/>
                          <a:pt x="3" y="14"/>
                          <a:pt x="3" y="14"/>
                        </a:cubicBezTo>
                        <a:cubicBezTo>
                          <a:pt x="3" y="14"/>
                          <a:pt x="3" y="14"/>
                          <a:pt x="3" y="14"/>
                        </a:cubicBezTo>
                        <a:cubicBezTo>
                          <a:pt x="2" y="12"/>
                          <a:pt x="4" y="10"/>
                          <a:pt x="5" y="8"/>
                        </a:cubicBezTo>
                        <a:cubicBezTo>
                          <a:pt x="5" y="7"/>
                          <a:pt x="5" y="7"/>
                          <a:pt x="5" y="7"/>
                        </a:cubicBezTo>
                        <a:cubicBezTo>
                          <a:pt x="5" y="4"/>
                          <a:pt x="2" y="4"/>
                          <a:pt x="2" y="2"/>
                        </a:cubicBezTo>
                        <a:cubicBezTo>
                          <a:pt x="2" y="2"/>
                          <a:pt x="2" y="2"/>
                          <a:pt x="2" y="2"/>
                        </a:cubicBezTo>
                        <a:cubicBezTo>
                          <a:pt x="2" y="1"/>
                          <a:pt x="2" y="1"/>
                          <a:pt x="3" y="1"/>
                        </a:cubicBezTo>
                        <a:cubicBezTo>
                          <a:pt x="4" y="1"/>
                          <a:pt x="5" y="1"/>
                          <a:pt x="6" y="1"/>
                        </a:cubicBezTo>
                        <a:cubicBezTo>
                          <a:pt x="8" y="1"/>
                          <a:pt x="12" y="1"/>
                          <a:pt x="15" y="1"/>
                        </a:cubicBezTo>
                        <a:cubicBezTo>
                          <a:pt x="16" y="1"/>
                          <a:pt x="16" y="1"/>
                          <a:pt x="16" y="1"/>
                        </a:cubicBezTo>
                        <a:cubicBezTo>
                          <a:pt x="11" y="1"/>
                          <a:pt x="5" y="1"/>
                          <a:pt x="4" y="1"/>
                        </a:cubicBezTo>
                        <a:lnTo>
                          <a:pt x="3"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87" name="Freeform 6848">
                    <a:extLst>
                      <a:ext uri="{FF2B5EF4-FFF2-40B4-BE49-F238E27FC236}">
                        <a16:creationId xmlns:a16="http://schemas.microsoft.com/office/drawing/2014/main" id="{DAC8BC18-988B-4015-B810-3B8132AB040F}"/>
                      </a:ext>
                    </a:extLst>
                  </p:cNvPr>
                  <p:cNvSpPr>
                    <a:spLocks/>
                  </p:cNvSpPr>
                  <p:nvPr/>
                </p:nvSpPr>
                <p:spPr bwMode="auto">
                  <a:xfrm>
                    <a:off x="4069" y="2087"/>
                    <a:ext cx="11" cy="7"/>
                  </a:xfrm>
                  <a:custGeom>
                    <a:avLst/>
                    <a:gdLst>
                      <a:gd name="T0" fmla="*/ 12 w 15"/>
                      <a:gd name="T1" fmla="*/ 6 h 10"/>
                      <a:gd name="T2" fmla="*/ 10 w 15"/>
                      <a:gd name="T3" fmla="*/ 5 h 10"/>
                      <a:gd name="T4" fmla="*/ 11 w 15"/>
                      <a:gd name="T5" fmla="*/ 2 h 10"/>
                      <a:gd name="T6" fmla="*/ 12 w 15"/>
                      <a:gd name="T7" fmla="*/ 1 h 10"/>
                      <a:gd name="T8" fmla="*/ 12 w 15"/>
                      <a:gd name="T9" fmla="*/ 1 h 10"/>
                      <a:gd name="T10" fmla="*/ 12 w 15"/>
                      <a:gd name="T11" fmla="*/ 0 h 10"/>
                      <a:gd name="T12" fmla="*/ 7 w 15"/>
                      <a:gd name="T13" fmla="*/ 0 h 10"/>
                      <a:gd name="T14" fmla="*/ 5 w 15"/>
                      <a:gd name="T15" fmla="*/ 0 h 10"/>
                      <a:gd name="T16" fmla="*/ 3 w 15"/>
                      <a:gd name="T17" fmla="*/ 0 h 10"/>
                      <a:gd name="T18" fmla="*/ 2 w 15"/>
                      <a:gd name="T19" fmla="*/ 1 h 10"/>
                      <a:gd name="T20" fmla="*/ 3 w 15"/>
                      <a:gd name="T21" fmla="*/ 1 h 10"/>
                      <a:gd name="T22" fmla="*/ 6 w 15"/>
                      <a:gd name="T23" fmla="*/ 4 h 10"/>
                      <a:gd name="T24" fmla="*/ 6 w 15"/>
                      <a:gd name="T25" fmla="*/ 6 h 10"/>
                      <a:gd name="T26" fmla="*/ 4 w 15"/>
                      <a:gd name="T27" fmla="*/ 6 h 10"/>
                      <a:gd name="T28" fmla="*/ 2 w 15"/>
                      <a:gd name="T29" fmla="*/ 6 h 10"/>
                      <a:gd name="T30" fmla="*/ 2 w 15"/>
                      <a:gd name="T31" fmla="*/ 9 h 10"/>
                      <a:gd name="T32" fmla="*/ 9 w 15"/>
                      <a:gd name="T33" fmla="*/ 8 h 10"/>
                      <a:gd name="T34" fmla="*/ 15 w 15"/>
                      <a:gd name="T35" fmla="*/ 8 h 10"/>
                      <a:gd name="T36" fmla="*/ 13 w 15"/>
                      <a:gd name="T37" fmla="*/ 6 h 10"/>
                      <a:gd name="T38" fmla="*/ 12 w 15"/>
                      <a:gd name="T3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0">
                        <a:moveTo>
                          <a:pt x="12" y="6"/>
                        </a:moveTo>
                        <a:cubicBezTo>
                          <a:pt x="11" y="6"/>
                          <a:pt x="11" y="5"/>
                          <a:pt x="10" y="5"/>
                        </a:cubicBezTo>
                        <a:cubicBezTo>
                          <a:pt x="9" y="3"/>
                          <a:pt x="10" y="3"/>
                          <a:pt x="11" y="2"/>
                        </a:cubicBezTo>
                        <a:cubicBezTo>
                          <a:pt x="12" y="1"/>
                          <a:pt x="12" y="1"/>
                          <a:pt x="12" y="1"/>
                        </a:cubicBezTo>
                        <a:cubicBezTo>
                          <a:pt x="12" y="1"/>
                          <a:pt x="12" y="1"/>
                          <a:pt x="12" y="1"/>
                        </a:cubicBezTo>
                        <a:cubicBezTo>
                          <a:pt x="13" y="1"/>
                          <a:pt x="12" y="0"/>
                          <a:pt x="12" y="0"/>
                        </a:cubicBezTo>
                        <a:cubicBezTo>
                          <a:pt x="10" y="0"/>
                          <a:pt x="9" y="0"/>
                          <a:pt x="7" y="0"/>
                        </a:cubicBezTo>
                        <a:cubicBezTo>
                          <a:pt x="6" y="0"/>
                          <a:pt x="6" y="0"/>
                          <a:pt x="5" y="0"/>
                        </a:cubicBezTo>
                        <a:cubicBezTo>
                          <a:pt x="4" y="0"/>
                          <a:pt x="3" y="0"/>
                          <a:pt x="3" y="0"/>
                        </a:cubicBezTo>
                        <a:cubicBezTo>
                          <a:pt x="2" y="0"/>
                          <a:pt x="2" y="0"/>
                          <a:pt x="2" y="1"/>
                        </a:cubicBezTo>
                        <a:cubicBezTo>
                          <a:pt x="2" y="1"/>
                          <a:pt x="3" y="1"/>
                          <a:pt x="3" y="1"/>
                        </a:cubicBezTo>
                        <a:cubicBezTo>
                          <a:pt x="5" y="2"/>
                          <a:pt x="6" y="3"/>
                          <a:pt x="6" y="4"/>
                        </a:cubicBezTo>
                        <a:cubicBezTo>
                          <a:pt x="6" y="5"/>
                          <a:pt x="6" y="5"/>
                          <a:pt x="6" y="6"/>
                        </a:cubicBezTo>
                        <a:cubicBezTo>
                          <a:pt x="5" y="6"/>
                          <a:pt x="4" y="6"/>
                          <a:pt x="4" y="6"/>
                        </a:cubicBezTo>
                        <a:cubicBezTo>
                          <a:pt x="3" y="6"/>
                          <a:pt x="2" y="6"/>
                          <a:pt x="2" y="6"/>
                        </a:cubicBezTo>
                        <a:cubicBezTo>
                          <a:pt x="0" y="8"/>
                          <a:pt x="2" y="9"/>
                          <a:pt x="2" y="9"/>
                        </a:cubicBezTo>
                        <a:cubicBezTo>
                          <a:pt x="4" y="9"/>
                          <a:pt x="6" y="8"/>
                          <a:pt x="9" y="8"/>
                        </a:cubicBezTo>
                        <a:cubicBezTo>
                          <a:pt x="12" y="8"/>
                          <a:pt x="15" y="10"/>
                          <a:pt x="15" y="8"/>
                        </a:cubicBezTo>
                        <a:cubicBezTo>
                          <a:pt x="15" y="7"/>
                          <a:pt x="14" y="7"/>
                          <a:pt x="13" y="6"/>
                        </a:cubicBezTo>
                        <a:lnTo>
                          <a:pt x="12" y="6"/>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88" name="Freeform 6849">
                    <a:extLst>
                      <a:ext uri="{FF2B5EF4-FFF2-40B4-BE49-F238E27FC236}">
                        <a16:creationId xmlns:a16="http://schemas.microsoft.com/office/drawing/2014/main" id="{C6368010-8477-42AF-8634-8BAA2053A47B}"/>
                      </a:ext>
                    </a:extLst>
                  </p:cNvPr>
                  <p:cNvSpPr>
                    <a:spLocks/>
                  </p:cNvSpPr>
                  <p:nvPr/>
                </p:nvSpPr>
                <p:spPr bwMode="auto">
                  <a:xfrm>
                    <a:off x="4066" y="2082"/>
                    <a:ext cx="17" cy="3"/>
                  </a:xfrm>
                  <a:custGeom>
                    <a:avLst/>
                    <a:gdLst>
                      <a:gd name="T0" fmla="*/ 2 w 23"/>
                      <a:gd name="T1" fmla="*/ 4 h 5"/>
                      <a:gd name="T2" fmla="*/ 2 w 23"/>
                      <a:gd name="T3" fmla="*/ 2 h 5"/>
                      <a:gd name="T4" fmla="*/ 21 w 23"/>
                      <a:gd name="T5" fmla="*/ 2 h 5"/>
                      <a:gd name="T6" fmla="*/ 21 w 23"/>
                      <a:gd name="T7" fmla="*/ 5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1" y="4"/>
                          <a:pt x="0" y="3"/>
                          <a:pt x="2" y="2"/>
                        </a:cubicBezTo>
                        <a:cubicBezTo>
                          <a:pt x="4" y="0"/>
                          <a:pt x="20" y="1"/>
                          <a:pt x="21" y="2"/>
                        </a:cubicBezTo>
                        <a:cubicBezTo>
                          <a:pt x="23" y="2"/>
                          <a:pt x="23" y="4"/>
                          <a:pt x="21" y="5"/>
                        </a:cubicBezTo>
                        <a:cubicBezTo>
                          <a:pt x="20" y="5"/>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89" name="Freeform 6850">
                    <a:extLst>
                      <a:ext uri="{FF2B5EF4-FFF2-40B4-BE49-F238E27FC236}">
                        <a16:creationId xmlns:a16="http://schemas.microsoft.com/office/drawing/2014/main" id="{FD26BF89-EDA5-443E-9942-1ADFAA0C057F}"/>
                      </a:ext>
                    </a:extLst>
                  </p:cNvPr>
                  <p:cNvSpPr>
                    <a:spLocks/>
                  </p:cNvSpPr>
                  <p:nvPr/>
                </p:nvSpPr>
                <p:spPr bwMode="auto">
                  <a:xfrm>
                    <a:off x="4067" y="2082"/>
                    <a:ext cx="16" cy="3"/>
                  </a:xfrm>
                  <a:custGeom>
                    <a:avLst/>
                    <a:gdLst>
                      <a:gd name="T0" fmla="*/ 1 w 22"/>
                      <a:gd name="T1" fmla="*/ 4 h 4"/>
                      <a:gd name="T2" fmla="*/ 1 w 22"/>
                      <a:gd name="T3" fmla="*/ 3 h 4"/>
                      <a:gd name="T4" fmla="*/ 1 w 22"/>
                      <a:gd name="T5" fmla="*/ 3 h 4"/>
                      <a:gd name="T6" fmla="*/ 16 w 22"/>
                      <a:gd name="T7" fmla="*/ 3 h 4"/>
                      <a:gd name="T8" fmla="*/ 20 w 22"/>
                      <a:gd name="T9" fmla="*/ 3 h 4"/>
                      <a:gd name="T10" fmla="*/ 21 w 22"/>
                      <a:gd name="T11" fmla="*/ 2 h 4"/>
                      <a:gd name="T12" fmla="*/ 20 w 22"/>
                      <a:gd name="T13" fmla="*/ 1 h 4"/>
                      <a:gd name="T14" fmla="*/ 9 w 22"/>
                      <a:gd name="T15" fmla="*/ 0 h 4"/>
                      <a:gd name="T16" fmla="*/ 1 w 22"/>
                      <a:gd name="T17" fmla="*/ 1 h 4"/>
                      <a:gd name="T18" fmla="*/ 0 w 22"/>
                      <a:gd name="T19" fmla="*/ 2 h 4"/>
                      <a:gd name="T20" fmla="*/ 1 w 22"/>
                      <a:gd name="T21" fmla="*/ 3 h 4"/>
                      <a:gd name="T22" fmla="*/ 1 w 22"/>
                      <a:gd name="T23" fmla="*/ 3 h 4"/>
                      <a:gd name="T24" fmla="*/ 1 w 22"/>
                      <a:gd name="T25" fmla="*/ 4 h 4"/>
                      <a:gd name="T26" fmla="*/ 0 w 22"/>
                      <a:gd name="T27" fmla="*/ 2 h 4"/>
                      <a:gd name="T28" fmla="*/ 1 w 22"/>
                      <a:gd name="T29" fmla="*/ 0 h 4"/>
                      <a:gd name="T30" fmla="*/ 9 w 22"/>
                      <a:gd name="T31" fmla="*/ 0 h 4"/>
                      <a:gd name="T32" fmla="*/ 20 w 22"/>
                      <a:gd name="T33" fmla="*/ 0 h 4"/>
                      <a:gd name="T34" fmla="*/ 22 w 22"/>
                      <a:gd name="T35" fmla="*/ 2 h 4"/>
                      <a:gd name="T36" fmla="*/ 20 w 22"/>
                      <a:gd name="T37" fmla="*/ 4 h 4"/>
                      <a:gd name="T38" fmla="*/ 16 w 22"/>
                      <a:gd name="T39" fmla="*/ 4 h 4"/>
                      <a:gd name="T40" fmla="*/ 1 w 22"/>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4">
                        <a:moveTo>
                          <a:pt x="1" y="4"/>
                        </a:moveTo>
                        <a:cubicBezTo>
                          <a:pt x="1" y="3"/>
                          <a:pt x="1" y="3"/>
                          <a:pt x="1" y="3"/>
                        </a:cubicBezTo>
                        <a:cubicBezTo>
                          <a:pt x="1" y="3"/>
                          <a:pt x="1" y="3"/>
                          <a:pt x="1" y="3"/>
                        </a:cubicBezTo>
                        <a:cubicBezTo>
                          <a:pt x="2" y="3"/>
                          <a:pt x="11" y="3"/>
                          <a:pt x="16" y="3"/>
                        </a:cubicBezTo>
                        <a:cubicBezTo>
                          <a:pt x="18" y="3"/>
                          <a:pt x="20" y="3"/>
                          <a:pt x="20" y="3"/>
                        </a:cubicBezTo>
                        <a:cubicBezTo>
                          <a:pt x="21" y="3"/>
                          <a:pt x="21" y="3"/>
                          <a:pt x="21" y="2"/>
                        </a:cubicBezTo>
                        <a:cubicBezTo>
                          <a:pt x="21" y="2"/>
                          <a:pt x="21" y="1"/>
                          <a:pt x="20" y="1"/>
                        </a:cubicBezTo>
                        <a:cubicBezTo>
                          <a:pt x="19" y="1"/>
                          <a:pt x="13" y="0"/>
                          <a:pt x="9" y="0"/>
                        </a:cubicBezTo>
                        <a:cubicBezTo>
                          <a:pt x="5" y="0"/>
                          <a:pt x="2" y="0"/>
                          <a:pt x="1" y="1"/>
                        </a:cubicBezTo>
                        <a:cubicBezTo>
                          <a:pt x="0" y="1"/>
                          <a:pt x="0" y="2"/>
                          <a:pt x="0" y="2"/>
                        </a:cubicBezTo>
                        <a:cubicBezTo>
                          <a:pt x="0" y="3"/>
                          <a:pt x="1" y="3"/>
                          <a:pt x="1" y="3"/>
                        </a:cubicBezTo>
                        <a:cubicBezTo>
                          <a:pt x="1" y="3"/>
                          <a:pt x="1" y="3"/>
                          <a:pt x="1" y="3"/>
                        </a:cubicBezTo>
                        <a:cubicBezTo>
                          <a:pt x="1" y="4"/>
                          <a:pt x="1" y="4"/>
                          <a:pt x="1" y="4"/>
                        </a:cubicBezTo>
                        <a:cubicBezTo>
                          <a:pt x="0" y="3"/>
                          <a:pt x="0" y="3"/>
                          <a:pt x="0" y="2"/>
                        </a:cubicBezTo>
                        <a:cubicBezTo>
                          <a:pt x="0" y="2"/>
                          <a:pt x="0" y="1"/>
                          <a:pt x="1" y="0"/>
                        </a:cubicBezTo>
                        <a:cubicBezTo>
                          <a:pt x="2" y="0"/>
                          <a:pt x="5" y="0"/>
                          <a:pt x="9" y="0"/>
                        </a:cubicBezTo>
                        <a:cubicBezTo>
                          <a:pt x="13" y="0"/>
                          <a:pt x="19" y="0"/>
                          <a:pt x="20" y="0"/>
                        </a:cubicBezTo>
                        <a:cubicBezTo>
                          <a:pt x="21" y="1"/>
                          <a:pt x="22" y="2"/>
                          <a:pt x="22" y="2"/>
                        </a:cubicBezTo>
                        <a:cubicBezTo>
                          <a:pt x="22" y="3"/>
                          <a:pt x="21" y="4"/>
                          <a:pt x="20" y="4"/>
                        </a:cubicBezTo>
                        <a:cubicBezTo>
                          <a:pt x="20" y="4"/>
                          <a:pt x="18" y="4"/>
                          <a:pt x="16" y="4"/>
                        </a:cubicBezTo>
                        <a:cubicBezTo>
                          <a:pt x="11" y="4"/>
                          <a:pt x="2"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90" name="Freeform 6851">
                    <a:extLst>
                      <a:ext uri="{FF2B5EF4-FFF2-40B4-BE49-F238E27FC236}">
                        <a16:creationId xmlns:a16="http://schemas.microsoft.com/office/drawing/2014/main" id="{4689D3E1-FBD4-430D-9715-8153FA9F632D}"/>
                      </a:ext>
                    </a:extLst>
                  </p:cNvPr>
                  <p:cNvSpPr>
                    <a:spLocks noEditPoints="1"/>
                  </p:cNvSpPr>
                  <p:nvPr/>
                </p:nvSpPr>
                <p:spPr bwMode="auto">
                  <a:xfrm>
                    <a:off x="4067" y="2082"/>
                    <a:ext cx="16" cy="3"/>
                  </a:xfrm>
                  <a:custGeom>
                    <a:avLst/>
                    <a:gdLst>
                      <a:gd name="T0" fmla="*/ 6 w 21"/>
                      <a:gd name="T1" fmla="*/ 3 h 3"/>
                      <a:gd name="T2" fmla="*/ 2 w 21"/>
                      <a:gd name="T3" fmla="*/ 2 h 3"/>
                      <a:gd name="T4" fmla="*/ 4 w 21"/>
                      <a:gd name="T5" fmla="*/ 1 h 3"/>
                      <a:gd name="T6" fmla="*/ 5 w 21"/>
                      <a:gd name="T7" fmla="*/ 1 h 3"/>
                      <a:gd name="T8" fmla="*/ 13 w 21"/>
                      <a:gd name="T9" fmla="*/ 1 h 3"/>
                      <a:gd name="T10" fmla="*/ 20 w 21"/>
                      <a:gd name="T11" fmla="*/ 2 h 3"/>
                      <a:gd name="T12" fmla="*/ 18 w 21"/>
                      <a:gd name="T13" fmla="*/ 3 h 3"/>
                      <a:gd name="T14" fmla="*/ 13 w 21"/>
                      <a:gd name="T15" fmla="*/ 3 h 3"/>
                      <a:gd name="T16" fmla="*/ 13 w 21"/>
                      <a:gd name="T17" fmla="*/ 3 h 3"/>
                      <a:gd name="T18" fmla="*/ 9 w 21"/>
                      <a:gd name="T19" fmla="*/ 3 h 3"/>
                      <a:gd name="T20" fmla="*/ 6 w 21"/>
                      <a:gd name="T21" fmla="*/ 3 h 3"/>
                      <a:gd name="T22" fmla="*/ 8 w 21"/>
                      <a:gd name="T23" fmla="*/ 0 h 3"/>
                      <a:gd name="T24" fmla="*/ 1 w 21"/>
                      <a:gd name="T25" fmla="*/ 1 h 3"/>
                      <a:gd name="T26" fmla="*/ 0 w 21"/>
                      <a:gd name="T27" fmla="*/ 2 h 3"/>
                      <a:gd name="T28" fmla="*/ 1 w 21"/>
                      <a:gd name="T29" fmla="*/ 3 h 3"/>
                      <a:gd name="T30" fmla="*/ 16 w 21"/>
                      <a:gd name="T31" fmla="*/ 3 h 3"/>
                      <a:gd name="T32" fmla="*/ 16 w 21"/>
                      <a:gd name="T33" fmla="*/ 3 h 3"/>
                      <a:gd name="T34" fmla="*/ 20 w 21"/>
                      <a:gd name="T35" fmla="*/ 3 h 3"/>
                      <a:gd name="T36" fmla="*/ 21 w 21"/>
                      <a:gd name="T37" fmla="*/ 2 h 3"/>
                      <a:gd name="T38" fmla="*/ 20 w 21"/>
                      <a:gd name="T39" fmla="*/ 1 h 3"/>
                      <a:gd name="T40" fmla="*/ 9 w 21"/>
                      <a:gd name="T41" fmla="*/ 0 h 3"/>
                      <a:gd name="T42" fmla="*/ 9 w 21"/>
                      <a:gd name="T43" fmla="*/ 0 h 3"/>
                      <a:gd name="T44" fmla="*/ 8 w 21"/>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
                        <a:moveTo>
                          <a:pt x="6" y="3"/>
                        </a:moveTo>
                        <a:cubicBezTo>
                          <a:pt x="4" y="3"/>
                          <a:pt x="3" y="3"/>
                          <a:pt x="2" y="2"/>
                        </a:cubicBezTo>
                        <a:cubicBezTo>
                          <a:pt x="2" y="2"/>
                          <a:pt x="1" y="1"/>
                          <a:pt x="4" y="1"/>
                        </a:cubicBezTo>
                        <a:cubicBezTo>
                          <a:pt x="4" y="1"/>
                          <a:pt x="5" y="1"/>
                          <a:pt x="5" y="1"/>
                        </a:cubicBezTo>
                        <a:cubicBezTo>
                          <a:pt x="7" y="1"/>
                          <a:pt x="9" y="1"/>
                          <a:pt x="13" y="1"/>
                        </a:cubicBezTo>
                        <a:cubicBezTo>
                          <a:pt x="16" y="1"/>
                          <a:pt x="19" y="1"/>
                          <a:pt x="20" y="2"/>
                        </a:cubicBezTo>
                        <a:cubicBezTo>
                          <a:pt x="20" y="3"/>
                          <a:pt x="20" y="3"/>
                          <a:pt x="18" y="3"/>
                        </a:cubicBezTo>
                        <a:cubicBezTo>
                          <a:pt x="17" y="3"/>
                          <a:pt x="16" y="3"/>
                          <a:pt x="13" y="3"/>
                        </a:cubicBezTo>
                        <a:cubicBezTo>
                          <a:pt x="13" y="3"/>
                          <a:pt x="13" y="3"/>
                          <a:pt x="13" y="3"/>
                        </a:cubicBezTo>
                        <a:cubicBezTo>
                          <a:pt x="11" y="3"/>
                          <a:pt x="10" y="3"/>
                          <a:pt x="9" y="3"/>
                        </a:cubicBezTo>
                        <a:cubicBezTo>
                          <a:pt x="8" y="3"/>
                          <a:pt x="7" y="3"/>
                          <a:pt x="6" y="3"/>
                        </a:cubicBezTo>
                        <a:close/>
                        <a:moveTo>
                          <a:pt x="8" y="0"/>
                        </a:moveTo>
                        <a:cubicBezTo>
                          <a:pt x="5" y="0"/>
                          <a:pt x="2" y="0"/>
                          <a:pt x="1" y="1"/>
                        </a:cubicBezTo>
                        <a:cubicBezTo>
                          <a:pt x="0" y="1"/>
                          <a:pt x="0" y="2"/>
                          <a:pt x="0" y="2"/>
                        </a:cubicBezTo>
                        <a:cubicBezTo>
                          <a:pt x="0" y="3"/>
                          <a:pt x="1" y="3"/>
                          <a:pt x="1" y="3"/>
                        </a:cubicBezTo>
                        <a:cubicBezTo>
                          <a:pt x="2" y="3"/>
                          <a:pt x="11" y="3"/>
                          <a:pt x="16" y="3"/>
                        </a:cubicBezTo>
                        <a:cubicBezTo>
                          <a:pt x="16" y="3"/>
                          <a:pt x="16" y="3"/>
                          <a:pt x="16" y="3"/>
                        </a:cubicBezTo>
                        <a:cubicBezTo>
                          <a:pt x="18" y="3"/>
                          <a:pt x="20" y="3"/>
                          <a:pt x="20" y="3"/>
                        </a:cubicBezTo>
                        <a:cubicBezTo>
                          <a:pt x="21" y="3"/>
                          <a:pt x="21" y="3"/>
                          <a:pt x="21" y="2"/>
                        </a:cubicBezTo>
                        <a:cubicBezTo>
                          <a:pt x="21" y="2"/>
                          <a:pt x="21" y="1"/>
                          <a:pt x="20" y="1"/>
                        </a:cubicBezTo>
                        <a:cubicBezTo>
                          <a:pt x="19" y="1"/>
                          <a:pt x="14" y="0"/>
                          <a:pt x="9" y="0"/>
                        </a:cubicBezTo>
                        <a:cubicBezTo>
                          <a:pt x="9" y="0"/>
                          <a:pt x="9" y="0"/>
                          <a:pt x="9" y="0"/>
                        </a:cubicBezTo>
                        <a:lnTo>
                          <a:pt x="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91" name="Freeform 6852">
                    <a:extLst>
                      <a:ext uri="{FF2B5EF4-FFF2-40B4-BE49-F238E27FC236}">
                        <a16:creationId xmlns:a16="http://schemas.microsoft.com/office/drawing/2014/main" id="{7E4AFB7D-CA4B-4CFD-9216-BF25615931C0}"/>
                      </a:ext>
                    </a:extLst>
                  </p:cNvPr>
                  <p:cNvSpPr>
                    <a:spLocks noEditPoints="1"/>
                  </p:cNvSpPr>
                  <p:nvPr/>
                </p:nvSpPr>
                <p:spPr bwMode="auto">
                  <a:xfrm>
                    <a:off x="4066" y="2082"/>
                    <a:ext cx="17" cy="3"/>
                  </a:xfrm>
                  <a:custGeom>
                    <a:avLst/>
                    <a:gdLst>
                      <a:gd name="T0" fmla="*/ 2 w 23"/>
                      <a:gd name="T1" fmla="*/ 3 h 4"/>
                      <a:gd name="T2" fmla="*/ 1 w 23"/>
                      <a:gd name="T3" fmla="*/ 2 h 4"/>
                      <a:gd name="T4" fmla="*/ 2 w 23"/>
                      <a:gd name="T5" fmla="*/ 1 h 4"/>
                      <a:gd name="T6" fmla="*/ 9 w 23"/>
                      <a:gd name="T7" fmla="*/ 0 h 4"/>
                      <a:gd name="T8" fmla="*/ 10 w 23"/>
                      <a:gd name="T9" fmla="*/ 0 h 4"/>
                      <a:gd name="T10" fmla="*/ 10 w 23"/>
                      <a:gd name="T11" fmla="*/ 0 h 4"/>
                      <a:gd name="T12" fmla="*/ 21 w 23"/>
                      <a:gd name="T13" fmla="*/ 1 h 4"/>
                      <a:gd name="T14" fmla="*/ 22 w 23"/>
                      <a:gd name="T15" fmla="*/ 2 h 4"/>
                      <a:gd name="T16" fmla="*/ 21 w 23"/>
                      <a:gd name="T17" fmla="*/ 3 h 4"/>
                      <a:gd name="T18" fmla="*/ 17 w 23"/>
                      <a:gd name="T19" fmla="*/ 3 h 4"/>
                      <a:gd name="T20" fmla="*/ 17 w 23"/>
                      <a:gd name="T21" fmla="*/ 3 h 4"/>
                      <a:gd name="T22" fmla="*/ 2 w 23"/>
                      <a:gd name="T23" fmla="*/ 3 h 4"/>
                      <a:gd name="T24" fmla="*/ 10 w 23"/>
                      <a:gd name="T25" fmla="*/ 0 h 4"/>
                      <a:gd name="T26" fmla="*/ 2 w 23"/>
                      <a:gd name="T27" fmla="*/ 1 h 4"/>
                      <a:gd name="T28" fmla="*/ 2 w 23"/>
                      <a:gd name="T29" fmla="*/ 3 h 4"/>
                      <a:gd name="T30" fmla="*/ 17 w 23"/>
                      <a:gd name="T31" fmla="*/ 4 h 4"/>
                      <a:gd name="T32" fmla="*/ 21 w 23"/>
                      <a:gd name="T33" fmla="*/ 4 h 4"/>
                      <a:gd name="T34" fmla="*/ 21 w 23"/>
                      <a:gd name="T35" fmla="*/ 1 h 4"/>
                      <a:gd name="T36" fmla="*/ 10 w 2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
                        <a:moveTo>
                          <a:pt x="2" y="3"/>
                        </a:moveTo>
                        <a:cubicBezTo>
                          <a:pt x="2" y="3"/>
                          <a:pt x="1" y="3"/>
                          <a:pt x="1" y="2"/>
                        </a:cubicBezTo>
                        <a:cubicBezTo>
                          <a:pt x="1" y="2"/>
                          <a:pt x="1" y="1"/>
                          <a:pt x="2" y="1"/>
                        </a:cubicBezTo>
                        <a:cubicBezTo>
                          <a:pt x="3" y="0"/>
                          <a:pt x="6" y="0"/>
                          <a:pt x="9" y="0"/>
                        </a:cubicBezTo>
                        <a:cubicBezTo>
                          <a:pt x="10" y="0"/>
                          <a:pt x="10" y="0"/>
                          <a:pt x="10" y="0"/>
                        </a:cubicBezTo>
                        <a:cubicBezTo>
                          <a:pt x="10" y="0"/>
                          <a:pt x="10" y="0"/>
                          <a:pt x="10" y="0"/>
                        </a:cubicBezTo>
                        <a:cubicBezTo>
                          <a:pt x="15" y="0"/>
                          <a:pt x="20" y="1"/>
                          <a:pt x="21" y="1"/>
                        </a:cubicBezTo>
                        <a:cubicBezTo>
                          <a:pt x="22" y="1"/>
                          <a:pt x="22" y="2"/>
                          <a:pt x="22" y="2"/>
                        </a:cubicBezTo>
                        <a:cubicBezTo>
                          <a:pt x="22" y="3"/>
                          <a:pt x="22" y="3"/>
                          <a:pt x="21" y="3"/>
                        </a:cubicBezTo>
                        <a:cubicBezTo>
                          <a:pt x="21" y="3"/>
                          <a:pt x="19" y="3"/>
                          <a:pt x="17" y="3"/>
                        </a:cubicBezTo>
                        <a:cubicBezTo>
                          <a:pt x="17" y="3"/>
                          <a:pt x="17" y="3"/>
                          <a:pt x="17" y="3"/>
                        </a:cubicBezTo>
                        <a:cubicBezTo>
                          <a:pt x="12" y="3"/>
                          <a:pt x="3" y="3"/>
                          <a:pt x="2" y="3"/>
                        </a:cubicBezTo>
                        <a:close/>
                        <a:moveTo>
                          <a:pt x="10" y="0"/>
                        </a:moveTo>
                        <a:cubicBezTo>
                          <a:pt x="6" y="0"/>
                          <a:pt x="3" y="0"/>
                          <a:pt x="2" y="1"/>
                        </a:cubicBezTo>
                        <a:cubicBezTo>
                          <a:pt x="0" y="2"/>
                          <a:pt x="1" y="3"/>
                          <a:pt x="2" y="3"/>
                        </a:cubicBezTo>
                        <a:cubicBezTo>
                          <a:pt x="3" y="3"/>
                          <a:pt x="12" y="4"/>
                          <a:pt x="17" y="4"/>
                        </a:cubicBezTo>
                        <a:cubicBezTo>
                          <a:pt x="19" y="4"/>
                          <a:pt x="21" y="4"/>
                          <a:pt x="21" y="4"/>
                        </a:cubicBezTo>
                        <a:cubicBezTo>
                          <a:pt x="23" y="3"/>
                          <a:pt x="23" y="1"/>
                          <a:pt x="21" y="1"/>
                        </a:cubicBezTo>
                        <a:cubicBezTo>
                          <a:pt x="20" y="0"/>
                          <a:pt x="14"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92" name="Freeform 6853">
                    <a:extLst>
                      <a:ext uri="{FF2B5EF4-FFF2-40B4-BE49-F238E27FC236}">
                        <a16:creationId xmlns:a16="http://schemas.microsoft.com/office/drawing/2014/main" id="{11D70195-E232-49AA-9832-A1675FF08A2F}"/>
                      </a:ext>
                    </a:extLst>
                  </p:cNvPr>
                  <p:cNvSpPr>
                    <a:spLocks/>
                  </p:cNvSpPr>
                  <p:nvPr/>
                </p:nvSpPr>
                <p:spPr bwMode="auto">
                  <a:xfrm>
                    <a:off x="4070" y="2083"/>
                    <a:ext cx="10" cy="2"/>
                  </a:xfrm>
                  <a:custGeom>
                    <a:avLst/>
                    <a:gdLst>
                      <a:gd name="T0" fmla="*/ 2 w 14"/>
                      <a:gd name="T1" fmla="*/ 1 h 2"/>
                      <a:gd name="T2" fmla="*/ 6 w 14"/>
                      <a:gd name="T3" fmla="*/ 0 h 2"/>
                      <a:gd name="T4" fmla="*/ 14 w 14"/>
                      <a:gd name="T5" fmla="*/ 1 h 2"/>
                      <a:gd name="T6" fmla="*/ 11 w 14"/>
                      <a:gd name="T7" fmla="*/ 1 h 2"/>
                      <a:gd name="T8" fmla="*/ 5 w 14"/>
                      <a:gd name="T9" fmla="*/ 1 h 2"/>
                      <a:gd name="T10" fmla="*/ 0 w 14"/>
                      <a:gd name="T11" fmla="*/ 1 h 2"/>
                      <a:gd name="T12" fmla="*/ 2 w 14"/>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2" y="1"/>
                        </a:moveTo>
                        <a:cubicBezTo>
                          <a:pt x="2" y="1"/>
                          <a:pt x="2" y="0"/>
                          <a:pt x="6" y="0"/>
                        </a:cubicBezTo>
                        <a:cubicBezTo>
                          <a:pt x="9" y="1"/>
                          <a:pt x="13" y="0"/>
                          <a:pt x="14" y="1"/>
                        </a:cubicBezTo>
                        <a:cubicBezTo>
                          <a:pt x="14" y="1"/>
                          <a:pt x="13" y="2"/>
                          <a:pt x="11" y="1"/>
                        </a:cubicBezTo>
                        <a:cubicBezTo>
                          <a:pt x="8" y="1"/>
                          <a:pt x="6" y="1"/>
                          <a:pt x="5" y="1"/>
                        </a:cubicBezTo>
                        <a:cubicBezTo>
                          <a:pt x="3" y="1"/>
                          <a:pt x="1" y="2"/>
                          <a:pt x="0" y="1"/>
                        </a:cubicBezTo>
                        <a:cubicBezTo>
                          <a:pt x="0" y="1"/>
                          <a:pt x="0" y="0"/>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93" name="Freeform 6854">
                    <a:extLst>
                      <a:ext uri="{FF2B5EF4-FFF2-40B4-BE49-F238E27FC236}">
                        <a16:creationId xmlns:a16="http://schemas.microsoft.com/office/drawing/2014/main" id="{82B26EB9-4ABA-4D88-8283-0C196E37A442}"/>
                      </a:ext>
                    </a:extLst>
                  </p:cNvPr>
                  <p:cNvSpPr>
                    <a:spLocks/>
                  </p:cNvSpPr>
                  <p:nvPr/>
                </p:nvSpPr>
                <p:spPr bwMode="auto">
                  <a:xfrm>
                    <a:off x="4048" y="2095"/>
                    <a:ext cx="53" cy="10"/>
                  </a:xfrm>
                  <a:custGeom>
                    <a:avLst/>
                    <a:gdLst>
                      <a:gd name="T0" fmla="*/ 10 w 71"/>
                      <a:gd name="T1" fmla="*/ 9 h 13"/>
                      <a:gd name="T2" fmla="*/ 35 w 71"/>
                      <a:gd name="T3" fmla="*/ 13 h 13"/>
                      <a:gd name="T4" fmla="*/ 61 w 71"/>
                      <a:gd name="T5" fmla="*/ 9 h 13"/>
                      <a:gd name="T6" fmla="*/ 68 w 71"/>
                      <a:gd name="T7" fmla="*/ 1 h 13"/>
                      <a:gd name="T8" fmla="*/ 55 w 71"/>
                      <a:gd name="T9" fmla="*/ 3 h 13"/>
                      <a:gd name="T10" fmla="*/ 44 w 71"/>
                      <a:gd name="T11" fmla="*/ 5 h 13"/>
                      <a:gd name="T12" fmla="*/ 33 w 71"/>
                      <a:gd name="T13" fmla="*/ 5 h 13"/>
                      <a:gd name="T14" fmla="*/ 26 w 71"/>
                      <a:gd name="T15" fmla="*/ 5 h 13"/>
                      <a:gd name="T16" fmla="*/ 15 w 71"/>
                      <a:gd name="T17" fmla="*/ 3 h 13"/>
                      <a:gd name="T18" fmla="*/ 2 w 71"/>
                      <a:gd name="T19" fmla="*/ 1 h 13"/>
                      <a:gd name="T20" fmla="*/ 10 w 7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9"/>
                        </a:moveTo>
                        <a:cubicBezTo>
                          <a:pt x="19" y="13"/>
                          <a:pt x="29" y="13"/>
                          <a:pt x="35" y="13"/>
                        </a:cubicBezTo>
                        <a:cubicBezTo>
                          <a:pt x="41" y="13"/>
                          <a:pt x="52" y="13"/>
                          <a:pt x="61" y="9"/>
                        </a:cubicBezTo>
                        <a:cubicBezTo>
                          <a:pt x="70" y="5"/>
                          <a:pt x="71" y="1"/>
                          <a:pt x="68" y="1"/>
                        </a:cubicBezTo>
                        <a:cubicBezTo>
                          <a:pt x="65" y="0"/>
                          <a:pt x="60" y="1"/>
                          <a:pt x="55" y="3"/>
                        </a:cubicBezTo>
                        <a:cubicBezTo>
                          <a:pt x="50" y="5"/>
                          <a:pt x="44" y="5"/>
                          <a:pt x="44" y="5"/>
                        </a:cubicBezTo>
                        <a:cubicBezTo>
                          <a:pt x="40" y="5"/>
                          <a:pt x="36" y="5"/>
                          <a:pt x="33" y="5"/>
                        </a:cubicBezTo>
                        <a:cubicBezTo>
                          <a:pt x="31" y="5"/>
                          <a:pt x="29" y="5"/>
                          <a:pt x="26" y="5"/>
                        </a:cubicBezTo>
                        <a:cubicBezTo>
                          <a:pt x="26" y="5"/>
                          <a:pt x="21" y="5"/>
                          <a:pt x="15" y="3"/>
                        </a:cubicBezTo>
                        <a:cubicBezTo>
                          <a:pt x="10" y="1"/>
                          <a:pt x="5" y="0"/>
                          <a:pt x="2" y="1"/>
                        </a:cubicBezTo>
                        <a:cubicBezTo>
                          <a:pt x="0" y="1"/>
                          <a:pt x="0" y="5"/>
                          <a:pt x="10" y="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94" name="Freeform 6855">
                    <a:extLst>
                      <a:ext uri="{FF2B5EF4-FFF2-40B4-BE49-F238E27FC236}">
                        <a16:creationId xmlns:a16="http://schemas.microsoft.com/office/drawing/2014/main" id="{5DD9C172-B1C3-49C3-8756-27C5500670E7}"/>
                      </a:ext>
                    </a:extLst>
                  </p:cNvPr>
                  <p:cNvSpPr>
                    <a:spLocks noEditPoints="1"/>
                  </p:cNvSpPr>
                  <p:nvPr/>
                </p:nvSpPr>
                <p:spPr bwMode="auto">
                  <a:xfrm>
                    <a:off x="4048" y="2095"/>
                    <a:ext cx="53" cy="10"/>
                  </a:xfrm>
                  <a:custGeom>
                    <a:avLst/>
                    <a:gdLst>
                      <a:gd name="T0" fmla="*/ 3 w 71"/>
                      <a:gd name="T1" fmla="*/ 0 h 13"/>
                      <a:gd name="T2" fmla="*/ 16 w 71"/>
                      <a:gd name="T3" fmla="*/ 3 h 13"/>
                      <a:gd name="T4" fmla="*/ 24 w 71"/>
                      <a:gd name="T5" fmla="*/ 4 h 13"/>
                      <a:gd name="T6" fmla="*/ 26 w 71"/>
                      <a:gd name="T7" fmla="*/ 4 h 13"/>
                      <a:gd name="T8" fmla="*/ 28 w 71"/>
                      <a:gd name="T9" fmla="*/ 4 h 13"/>
                      <a:gd name="T10" fmla="*/ 33 w 71"/>
                      <a:gd name="T11" fmla="*/ 4 h 13"/>
                      <a:gd name="T12" fmla="*/ 38 w 71"/>
                      <a:gd name="T13" fmla="*/ 4 h 13"/>
                      <a:gd name="T14" fmla="*/ 44 w 71"/>
                      <a:gd name="T15" fmla="*/ 4 h 13"/>
                      <a:gd name="T16" fmla="*/ 46 w 71"/>
                      <a:gd name="T17" fmla="*/ 5 h 13"/>
                      <a:gd name="T18" fmla="*/ 55 w 71"/>
                      <a:gd name="T19" fmla="*/ 3 h 13"/>
                      <a:gd name="T20" fmla="*/ 67 w 71"/>
                      <a:gd name="T21" fmla="*/ 0 h 13"/>
                      <a:gd name="T22" fmla="*/ 68 w 71"/>
                      <a:gd name="T23" fmla="*/ 0 h 13"/>
                      <a:gd name="T24" fmla="*/ 71 w 71"/>
                      <a:gd name="T25" fmla="*/ 2 h 13"/>
                      <a:gd name="T26" fmla="*/ 61 w 71"/>
                      <a:gd name="T27" fmla="*/ 10 h 13"/>
                      <a:gd name="T28" fmla="*/ 39 w 71"/>
                      <a:gd name="T29" fmla="*/ 13 h 13"/>
                      <a:gd name="T30" fmla="*/ 35 w 71"/>
                      <a:gd name="T31" fmla="*/ 13 h 13"/>
                      <a:gd name="T32" fmla="*/ 31 w 71"/>
                      <a:gd name="T33" fmla="*/ 13 h 13"/>
                      <a:gd name="T34" fmla="*/ 9 w 71"/>
                      <a:gd name="T35" fmla="*/ 10 h 13"/>
                      <a:gd name="T36" fmla="*/ 10 w 71"/>
                      <a:gd name="T37" fmla="*/ 9 h 13"/>
                      <a:gd name="T38" fmla="*/ 9 w 71"/>
                      <a:gd name="T39" fmla="*/ 10 h 13"/>
                      <a:gd name="T40" fmla="*/ 0 w 71"/>
                      <a:gd name="T41" fmla="*/ 2 h 13"/>
                      <a:gd name="T42" fmla="*/ 2 w 71"/>
                      <a:gd name="T43" fmla="*/ 0 h 13"/>
                      <a:gd name="T44" fmla="*/ 3 w 71"/>
                      <a:gd name="T45" fmla="*/ 0 h 13"/>
                      <a:gd name="T46" fmla="*/ 15 w 71"/>
                      <a:gd name="T47" fmla="*/ 4 h 13"/>
                      <a:gd name="T48" fmla="*/ 3 w 71"/>
                      <a:gd name="T49" fmla="*/ 1 h 13"/>
                      <a:gd name="T50" fmla="*/ 3 w 71"/>
                      <a:gd name="T51" fmla="*/ 1 h 13"/>
                      <a:gd name="T52" fmla="*/ 2 w 71"/>
                      <a:gd name="T53" fmla="*/ 2 h 13"/>
                      <a:gd name="T54" fmla="*/ 11 w 71"/>
                      <a:gd name="T55" fmla="*/ 9 h 13"/>
                      <a:gd name="T56" fmla="*/ 31 w 71"/>
                      <a:gd name="T57" fmla="*/ 12 h 13"/>
                      <a:gd name="T58" fmla="*/ 35 w 71"/>
                      <a:gd name="T59" fmla="*/ 12 h 13"/>
                      <a:gd name="T60" fmla="*/ 39 w 71"/>
                      <a:gd name="T61" fmla="*/ 12 h 13"/>
                      <a:gd name="T62" fmla="*/ 60 w 71"/>
                      <a:gd name="T63" fmla="*/ 9 h 13"/>
                      <a:gd name="T64" fmla="*/ 69 w 71"/>
                      <a:gd name="T65" fmla="*/ 2 h 13"/>
                      <a:gd name="T66" fmla="*/ 68 w 71"/>
                      <a:gd name="T67" fmla="*/ 1 h 13"/>
                      <a:gd name="T68" fmla="*/ 67 w 71"/>
                      <a:gd name="T69" fmla="*/ 1 h 13"/>
                      <a:gd name="T70" fmla="*/ 56 w 71"/>
                      <a:gd name="T71" fmla="*/ 4 h 13"/>
                      <a:gd name="T72" fmla="*/ 46 w 71"/>
                      <a:gd name="T73" fmla="*/ 5 h 13"/>
                      <a:gd name="T74" fmla="*/ 44 w 71"/>
                      <a:gd name="T75" fmla="*/ 5 h 13"/>
                      <a:gd name="T76" fmla="*/ 38 w 71"/>
                      <a:gd name="T77" fmla="*/ 5 h 13"/>
                      <a:gd name="T78" fmla="*/ 33 w 71"/>
                      <a:gd name="T79" fmla="*/ 5 h 13"/>
                      <a:gd name="T80" fmla="*/ 28 w 71"/>
                      <a:gd name="T81" fmla="*/ 5 h 13"/>
                      <a:gd name="T82" fmla="*/ 26 w 71"/>
                      <a:gd name="T83" fmla="*/ 5 h 13"/>
                      <a:gd name="T84" fmla="*/ 24 w 71"/>
                      <a:gd name="T85" fmla="*/ 5 h 13"/>
                      <a:gd name="T86" fmla="*/ 15 w 71"/>
                      <a:gd name="T8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3">
                        <a:moveTo>
                          <a:pt x="3" y="0"/>
                        </a:moveTo>
                        <a:cubicBezTo>
                          <a:pt x="7" y="0"/>
                          <a:pt x="11" y="1"/>
                          <a:pt x="16" y="3"/>
                        </a:cubicBezTo>
                        <a:cubicBezTo>
                          <a:pt x="19" y="4"/>
                          <a:pt x="22" y="4"/>
                          <a:pt x="24" y="4"/>
                        </a:cubicBezTo>
                        <a:cubicBezTo>
                          <a:pt x="25" y="4"/>
                          <a:pt x="26" y="4"/>
                          <a:pt x="26" y="4"/>
                        </a:cubicBezTo>
                        <a:cubicBezTo>
                          <a:pt x="27" y="4"/>
                          <a:pt x="27" y="4"/>
                          <a:pt x="28" y="4"/>
                        </a:cubicBezTo>
                        <a:cubicBezTo>
                          <a:pt x="30" y="4"/>
                          <a:pt x="32" y="4"/>
                          <a:pt x="33" y="4"/>
                        </a:cubicBezTo>
                        <a:cubicBezTo>
                          <a:pt x="35" y="4"/>
                          <a:pt x="36" y="4"/>
                          <a:pt x="38" y="4"/>
                        </a:cubicBezTo>
                        <a:cubicBezTo>
                          <a:pt x="40" y="4"/>
                          <a:pt x="42" y="4"/>
                          <a:pt x="44" y="4"/>
                        </a:cubicBezTo>
                        <a:cubicBezTo>
                          <a:pt x="44" y="4"/>
                          <a:pt x="45" y="5"/>
                          <a:pt x="46" y="5"/>
                        </a:cubicBezTo>
                        <a:cubicBezTo>
                          <a:pt x="48" y="5"/>
                          <a:pt x="52" y="4"/>
                          <a:pt x="55" y="3"/>
                        </a:cubicBezTo>
                        <a:cubicBezTo>
                          <a:pt x="60" y="1"/>
                          <a:pt x="64" y="0"/>
                          <a:pt x="67" y="0"/>
                        </a:cubicBezTo>
                        <a:cubicBezTo>
                          <a:pt x="68" y="0"/>
                          <a:pt x="68" y="0"/>
                          <a:pt x="68" y="0"/>
                        </a:cubicBezTo>
                        <a:cubicBezTo>
                          <a:pt x="70" y="0"/>
                          <a:pt x="71" y="1"/>
                          <a:pt x="71" y="2"/>
                        </a:cubicBezTo>
                        <a:cubicBezTo>
                          <a:pt x="71" y="4"/>
                          <a:pt x="68" y="7"/>
                          <a:pt x="61" y="10"/>
                        </a:cubicBezTo>
                        <a:cubicBezTo>
                          <a:pt x="54" y="13"/>
                          <a:pt x="45" y="13"/>
                          <a:pt x="39" y="13"/>
                        </a:cubicBezTo>
                        <a:cubicBezTo>
                          <a:pt x="38" y="13"/>
                          <a:pt x="36" y="13"/>
                          <a:pt x="35" y="13"/>
                        </a:cubicBezTo>
                        <a:cubicBezTo>
                          <a:pt x="34" y="13"/>
                          <a:pt x="33" y="13"/>
                          <a:pt x="31" y="13"/>
                        </a:cubicBezTo>
                        <a:cubicBezTo>
                          <a:pt x="25" y="13"/>
                          <a:pt x="17" y="13"/>
                          <a:pt x="9" y="10"/>
                        </a:cubicBezTo>
                        <a:cubicBezTo>
                          <a:pt x="10" y="9"/>
                          <a:pt x="10" y="9"/>
                          <a:pt x="10" y="9"/>
                        </a:cubicBezTo>
                        <a:cubicBezTo>
                          <a:pt x="9" y="10"/>
                          <a:pt x="9" y="10"/>
                          <a:pt x="9" y="10"/>
                        </a:cubicBezTo>
                        <a:cubicBezTo>
                          <a:pt x="3" y="7"/>
                          <a:pt x="0" y="4"/>
                          <a:pt x="0" y="2"/>
                        </a:cubicBezTo>
                        <a:cubicBezTo>
                          <a:pt x="0" y="1"/>
                          <a:pt x="1" y="0"/>
                          <a:pt x="2" y="0"/>
                        </a:cubicBezTo>
                        <a:cubicBezTo>
                          <a:pt x="3" y="0"/>
                          <a:pt x="3" y="0"/>
                          <a:pt x="3" y="0"/>
                        </a:cubicBezTo>
                        <a:close/>
                        <a:moveTo>
                          <a:pt x="15" y="4"/>
                        </a:moveTo>
                        <a:cubicBezTo>
                          <a:pt x="10" y="2"/>
                          <a:pt x="6" y="1"/>
                          <a:pt x="3" y="1"/>
                        </a:cubicBezTo>
                        <a:cubicBezTo>
                          <a:pt x="3" y="1"/>
                          <a:pt x="3" y="1"/>
                          <a:pt x="3" y="1"/>
                        </a:cubicBezTo>
                        <a:cubicBezTo>
                          <a:pt x="2" y="1"/>
                          <a:pt x="2" y="1"/>
                          <a:pt x="2" y="2"/>
                        </a:cubicBezTo>
                        <a:cubicBezTo>
                          <a:pt x="2" y="3"/>
                          <a:pt x="4" y="6"/>
                          <a:pt x="11" y="9"/>
                        </a:cubicBezTo>
                        <a:cubicBezTo>
                          <a:pt x="18" y="12"/>
                          <a:pt x="26" y="12"/>
                          <a:pt x="31" y="12"/>
                        </a:cubicBezTo>
                        <a:cubicBezTo>
                          <a:pt x="33" y="12"/>
                          <a:pt x="34" y="12"/>
                          <a:pt x="35" y="12"/>
                        </a:cubicBezTo>
                        <a:cubicBezTo>
                          <a:pt x="37" y="12"/>
                          <a:pt x="38" y="12"/>
                          <a:pt x="39" y="12"/>
                        </a:cubicBezTo>
                        <a:cubicBezTo>
                          <a:pt x="45" y="12"/>
                          <a:pt x="53" y="12"/>
                          <a:pt x="60" y="9"/>
                        </a:cubicBezTo>
                        <a:cubicBezTo>
                          <a:pt x="67" y="6"/>
                          <a:pt x="69" y="3"/>
                          <a:pt x="69" y="2"/>
                        </a:cubicBezTo>
                        <a:cubicBezTo>
                          <a:pt x="69" y="1"/>
                          <a:pt x="69" y="1"/>
                          <a:pt x="68" y="1"/>
                        </a:cubicBezTo>
                        <a:cubicBezTo>
                          <a:pt x="67" y="1"/>
                          <a:pt x="67" y="1"/>
                          <a:pt x="67" y="1"/>
                        </a:cubicBezTo>
                        <a:cubicBezTo>
                          <a:pt x="65" y="1"/>
                          <a:pt x="60" y="2"/>
                          <a:pt x="56" y="4"/>
                        </a:cubicBezTo>
                        <a:cubicBezTo>
                          <a:pt x="52" y="5"/>
                          <a:pt x="49" y="5"/>
                          <a:pt x="46" y="5"/>
                        </a:cubicBezTo>
                        <a:cubicBezTo>
                          <a:pt x="45" y="5"/>
                          <a:pt x="44" y="5"/>
                          <a:pt x="44" y="5"/>
                        </a:cubicBezTo>
                        <a:cubicBezTo>
                          <a:pt x="42" y="5"/>
                          <a:pt x="40" y="5"/>
                          <a:pt x="38" y="5"/>
                        </a:cubicBezTo>
                        <a:cubicBezTo>
                          <a:pt x="36" y="5"/>
                          <a:pt x="35" y="5"/>
                          <a:pt x="33" y="5"/>
                        </a:cubicBezTo>
                        <a:cubicBezTo>
                          <a:pt x="32" y="5"/>
                          <a:pt x="30" y="5"/>
                          <a:pt x="28" y="5"/>
                        </a:cubicBezTo>
                        <a:cubicBezTo>
                          <a:pt x="27" y="5"/>
                          <a:pt x="27" y="5"/>
                          <a:pt x="26" y="5"/>
                        </a:cubicBezTo>
                        <a:cubicBezTo>
                          <a:pt x="26" y="5"/>
                          <a:pt x="25" y="5"/>
                          <a:pt x="24" y="5"/>
                        </a:cubicBezTo>
                        <a:cubicBezTo>
                          <a:pt x="21" y="5"/>
                          <a:pt x="18" y="5"/>
                          <a:pt x="15"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95" name="Freeform 6856">
                    <a:extLst>
                      <a:ext uri="{FF2B5EF4-FFF2-40B4-BE49-F238E27FC236}">
                        <a16:creationId xmlns:a16="http://schemas.microsoft.com/office/drawing/2014/main" id="{154BB6F3-A4CA-424B-864C-3CD3999EF002}"/>
                      </a:ext>
                    </a:extLst>
                  </p:cNvPr>
                  <p:cNvSpPr>
                    <a:spLocks/>
                  </p:cNvSpPr>
                  <p:nvPr/>
                </p:nvSpPr>
                <p:spPr bwMode="auto">
                  <a:xfrm>
                    <a:off x="4083" y="2096"/>
                    <a:ext cx="17" cy="8"/>
                  </a:xfrm>
                  <a:custGeom>
                    <a:avLst/>
                    <a:gdLst>
                      <a:gd name="T0" fmla="*/ 21 w 23"/>
                      <a:gd name="T1" fmla="*/ 0 h 11"/>
                      <a:gd name="T2" fmla="*/ 10 w 23"/>
                      <a:gd name="T3" fmla="*/ 3 h 11"/>
                      <a:gd name="T4" fmla="*/ 3 w 23"/>
                      <a:gd name="T5" fmla="*/ 4 h 11"/>
                      <a:gd name="T6" fmla="*/ 2 w 23"/>
                      <a:gd name="T7" fmla="*/ 5 h 11"/>
                      <a:gd name="T8" fmla="*/ 4 w 23"/>
                      <a:gd name="T9" fmla="*/ 5 h 11"/>
                      <a:gd name="T10" fmla="*/ 14 w 23"/>
                      <a:gd name="T11" fmla="*/ 2 h 11"/>
                      <a:gd name="T12" fmla="*/ 18 w 23"/>
                      <a:gd name="T13" fmla="*/ 1 h 11"/>
                      <a:gd name="T14" fmla="*/ 19 w 23"/>
                      <a:gd name="T15" fmla="*/ 4 h 11"/>
                      <a:gd name="T16" fmla="*/ 4 w 23"/>
                      <a:gd name="T17" fmla="*/ 10 h 11"/>
                      <a:gd name="T18" fmla="*/ 0 w 23"/>
                      <a:gd name="T19" fmla="*/ 10 h 11"/>
                      <a:gd name="T20" fmla="*/ 0 w 23"/>
                      <a:gd name="T21" fmla="*/ 11 h 11"/>
                      <a:gd name="T22" fmla="*/ 14 w 23"/>
                      <a:gd name="T23" fmla="*/ 8 h 11"/>
                      <a:gd name="T24" fmla="*/ 23 w 23"/>
                      <a:gd name="T25" fmla="*/ 1 h 11"/>
                      <a:gd name="T26" fmla="*/ 22 w 23"/>
                      <a:gd name="T27" fmla="*/ 0 h 11"/>
                      <a:gd name="T28" fmla="*/ 21 w 23"/>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11">
                        <a:moveTo>
                          <a:pt x="21" y="0"/>
                        </a:moveTo>
                        <a:cubicBezTo>
                          <a:pt x="19" y="0"/>
                          <a:pt x="14" y="1"/>
                          <a:pt x="10" y="3"/>
                        </a:cubicBezTo>
                        <a:cubicBezTo>
                          <a:pt x="7" y="4"/>
                          <a:pt x="5" y="4"/>
                          <a:pt x="3" y="4"/>
                        </a:cubicBezTo>
                        <a:cubicBezTo>
                          <a:pt x="3" y="5"/>
                          <a:pt x="2" y="5"/>
                          <a:pt x="2" y="5"/>
                        </a:cubicBezTo>
                        <a:cubicBezTo>
                          <a:pt x="3" y="5"/>
                          <a:pt x="4" y="5"/>
                          <a:pt x="4" y="5"/>
                        </a:cubicBezTo>
                        <a:cubicBezTo>
                          <a:pt x="8" y="5"/>
                          <a:pt x="9" y="4"/>
                          <a:pt x="14" y="2"/>
                        </a:cubicBezTo>
                        <a:cubicBezTo>
                          <a:pt x="16" y="1"/>
                          <a:pt x="17" y="1"/>
                          <a:pt x="18" y="1"/>
                        </a:cubicBezTo>
                        <a:cubicBezTo>
                          <a:pt x="20" y="1"/>
                          <a:pt x="21" y="3"/>
                          <a:pt x="19" y="4"/>
                        </a:cubicBezTo>
                        <a:cubicBezTo>
                          <a:pt x="16" y="6"/>
                          <a:pt x="8" y="9"/>
                          <a:pt x="4" y="10"/>
                        </a:cubicBezTo>
                        <a:cubicBezTo>
                          <a:pt x="3" y="10"/>
                          <a:pt x="1" y="10"/>
                          <a:pt x="0" y="10"/>
                        </a:cubicBezTo>
                        <a:cubicBezTo>
                          <a:pt x="0" y="11"/>
                          <a:pt x="0" y="11"/>
                          <a:pt x="0" y="11"/>
                        </a:cubicBezTo>
                        <a:cubicBezTo>
                          <a:pt x="5" y="11"/>
                          <a:pt x="10" y="10"/>
                          <a:pt x="14" y="8"/>
                        </a:cubicBezTo>
                        <a:cubicBezTo>
                          <a:pt x="21" y="5"/>
                          <a:pt x="23" y="2"/>
                          <a:pt x="23" y="1"/>
                        </a:cubicBezTo>
                        <a:cubicBezTo>
                          <a:pt x="23" y="0"/>
                          <a:pt x="23" y="0"/>
                          <a:pt x="22" y="0"/>
                        </a:cubicBezTo>
                        <a:cubicBezTo>
                          <a:pt x="21" y="0"/>
                          <a:pt x="21" y="0"/>
                          <a:pt x="2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96" name="Freeform 6857">
                    <a:extLst>
                      <a:ext uri="{FF2B5EF4-FFF2-40B4-BE49-F238E27FC236}">
                        <a16:creationId xmlns:a16="http://schemas.microsoft.com/office/drawing/2014/main" id="{640CA25F-8CD9-499F-B45A-4B80EF92A50D}"/>
                      </a:ext>
                    </a:extLst>
                  </p:cNvPr>
                  <p:cNvSpPr>
                    <a:spLocks/>
                  </p:cNvSpPr>
                  <p:nvPr/>
                </p:nvSpPr>
                <p:spPr bwMode="auto">
                  <a:xfrm>
                    <a:off x="4083" y="2096"/>
                    <a:ext cx="18" cy="9"/>
                  </a:xfrm>
                  <a:custGeom>
                    <a:avLst/>
                    <a:gdLst>
                      <a:gd name="T0" fmla="*/ 21 w 25"/>
                      <a:gd name="T1" fmla="*/ 0 h 12"/>
                      <a:gd name="T2" fmla="*/ 9 w 25"/>
                      <a:gd name="T3" fmla="*/ 2 h 12"/>
                      <a:gd name="T4" fmla="*/ 3 w 25"/>
                      <a:gd name="T5" fmla="*/ 4 h 12"/>
                      <a:gd name="T6" fmla="*/ 3 w 25"/>
                      <a:gd name="T7" fmla="*/ 4 h 12"/>
                      <a:gd name="T8" fmla="*/ 10 w 25"/>
                      <a:gd name="T9" fmla="*/ 3 h 12"/>
                      <a:gd name="T10" fmla="*/ 21 w 25"/>
                      <a:gd name="T11" fmla="*/ 0 h 12"/>
                      <a:gd name="T12" fmla="*/ 21 w 25"/>
                      <a:gd name="T13" fmla="*/ 0 h 12"/>
                      <a:gd name="T14" fmla="*/ 22 w 25"/>
                      <a:gd name="T15" fmla="*/ 0 h 12"/>
                      <a:gd name="T16" fmla="*/ 23 w 25"/>
                      <a:gd name="T17" fmla="*/ 1 h 12"/>
                      <a:gd name="T18" fmla="*/ 14 w 25"/>
                      <a:gd name="T19" fmla="*/ 8 h 12"/>
                      <a:gd name="T20" fmla="*/ 0 w 25"/>
                      <a:gd name="T21" fmla="*/ 11 h 12"/>
                      <a:gd name="T22" fmla="*/ 1 w 25"/>
                      <a:gd name="T23" fmla="*/ 12 h 12"/>
                      <a:gd name="T24" fmla="*/ 15 w 25"/>
                      <a:gd name="T25" fmla="*/ 8 h 12"/>
                      <a:gd name="T26" fmla="*/ 22 w 25"/>
                      <a:gd name="T27" fmla="*/ 0 h 12"/>
                      <a:gd name="T28" fmla="*/ 21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21" y="0"/>
                        </a:moveTo>
                        <a:cubicBezTo>
                          <a:pt x="18" y="0"/>
                          <a:pt x="14" y="1"/>
                          <a:pt x="9" y="2"/>
                        </a:cubicBezTo>
                        <a:cubicBezTo>
                          <a:pt x="7" y="3"/>
                          <a:pt x="5" y="4"/>
                          <a:pt x="3" y="4"/>
                        </a:cubicBezTo>
                        <a:cubicBezTo>
                          <a:pt x="3" y="4"/>
                          <a:pt x="3" y="4"/>
                          <a:pt x="3" y="4"/>
                        </a:cubicBezTo>
                        <a:cubicBezTo>
                          <a:pt x="5" y="4"/>
                          <a:pt x="7" y="4"/>
                          <a:pt x="10" y="3"/>
                        </a:cubicBezTo>
                        <a:cubicBezTo>
                          <a:pt x="14" y="1"/>
                          <a:pt x="19" y="0"/>
                          <a:pt x="21" y="0"/>
                        </a:cubicBezTo>
                        <a:cubicBezTo>
                          <a:pt x="21" y="0"/>
                          <a:pt x="21" y="0"/>
                          <a:pt x="21" y="0"/>
                        </a:cubicBezTo>
                        <a:cubicBezTo>
                          <a:pt x="22" y="0"/>
                          <a:pt x="22" y="0"/>
                          <a:pt x="22" y="0"/>
                        </a:cubicBezTo>
                        <a:cubicBezTo>
                          <a:pt x="23" y="0"/>
                          <a:pt x="23" y="0"/>
                          <a:pt x="23" y="1"/>
                        </a:cubicBezTo>
                        <a:cubicBezTo>
                          <a:pt x="23" y="2"/>
                          <a:pt x="21" y="5"/>
                          <a:pt x="14" y="8"/>
                        </a:cubicBezTo>
                        <a:cubicBezTo>
                          <a:pt x="10" y="10"/>
                          <a:pt x="5" y="11"/>
                          <a:pt x="0" y="11"/>
                        </a:cubicBezTo>
                        <a:cubicBezTo>
                          <a:pt x="1" y="12"/>
                          <a:pt x="1" y="12"/>
                          <a:pt x="1" y="12"/>
                        </a:cubicBezTo>
                        <a:cubicBezTo>
                          <a:pt x="5" y="11"/>
                          <a:pt x="10" y="10"/>
                          <a:pt x="15" y="8"/>
                        </a:cubicBezTo>
                        <a:cubicBezTo>
                          <a:pt x="24" y="4"/>
                          <a:pt x="25" y="0"/>
                          <a:pt x="22" y="0"/>
                        </a:cubicBezTo>
                        <a:lnTo>
                          <a:pt x="21"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97" name="Freeform 6858">
                    <a:extLst>
                      <a:ext uri="{FF2B5EF4-FFF2-40B4-BE49-F238E27FC236}">
                        <a16:creationId xmlns:a16="http://schemas.microsoft.com/office/drawing/2014/main" id="{9A9849FE-D05D-4BF2-9477-5620E7BA5AEA}"/>
                      </a:ext>
                    </a:extLst>
                  </p:cNvPr>
                  <p:cNvSpPr>
                    <a:spLocks/>
                  </p:cNvSpPr>
                  <p:nvPr/>
                </p:nvSpPr>
                <p:spPr bwMode="auto">
                  <a:xfrm>
                    <a:off x="4050" y="2096"/>
                    <a:ext cx="17" cy="8"/>
                  </a:xfrm>
                  <a:custGeom>
                    <a:avLst/>
                    <a:gdLst>
                      <a:gd name="T0" fmla="*/ 1 w 23"/>
                      <a:gd name="T1" fmla="*/ 0 h 11"/>
                      <a:gd name="T2" fmla="*/ 1 w 23"/>
                      <a:gd name="T3" fmla="*/ 0 h 11"/>
                      <a:gd name="T4" fmla="*/ 1 w 23"/>
                      <a:gd name="T5" fmla="*/ 0 h 11"/>
                      <a:gd name="T6" fmla="*/ 0 w 23"/>
                      <a:gd name="T7" fmla="*/ 1 h 11"/>
                      <a:gd name="T8" fmla="*/ 9 w 23"/>
                      <a:gd name="T9" fmla="*/ 8 h 11"/>
                      <a:gd name="T10" fmla="*/ 23 w 23"/>
                      <a:gd name="T11" fmla="*/ 11 h 11"/>
                      <a:gd name="T12" fmla="*/ 23 w 23"/>
                      <a:gd name="T13" fmla="*/ 10 h 11"/>
                      <a:gd name="T14" fmla="*/ 12 w 23"/>
                      <a:gd name="T15" fmla="*/ 8 h 11"/>
                      <a:gd name="T16" fmla="*/ 2 w 23"/>
                      <a:gd name="T17" fmla="*/ 1 h 11"/>
                      <a:gd name="T18" fmla="*/ 3 w 23"/>
                      <a:gd name="T19" fmla="*/ 1 h 11"/>
                      <a:gd name="T20" fmla="*/ 16 w 23"/>
                      <a:gd name="T21" fmla="*/ 5 h 11"/>
                      <a:gd name="T22" fmla="*/ 20 w 23"/>
                      <a:gd name="T23" fmla="*/ 5 h 11"/>
                      <a:gd name="T24" fmla="*/ 22 w 23"/>
                      <a:gd name="T25" fmla="*/ 5 h 11"/>
                      <a:gd name="T26" fmla="*/ 21 w 23"/>
                      <a:gd name="T27" fmla="*/ 4 h 11"/>
                      <a:gd name="T28" fmla="*/ 13 w 23"/>
                      <a:gd name="T29" fmla="*/ 3 h 11"/>
                      <a:gd name="T30" fmla="*/ 1 w 23"/>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1">
                        <a:moveTo>
                          <a:pt x="1" y="0"/>
                        </a:moveTo>
                        <a:cubicBezTo>
                          <a:pt x="1" y="0"/>
                          <a:pt x="1" y="0"/>
                          <a:pt x="1" y="0"/>
                        </a:cubicBezTo>
                        <a:cubicBezTo>
                          <a:pt x="1" y="0"/>
                          <a:pt x="1" y="0"/>
                          <a:pt x="1" y="0"/>
                        </a:cubicBezTo>
                        <a:cubicBezTo>
                          <a:pt x="0" y="0"/>
                          <a:pt x="0" y="0"/>
                          <a:pt x="0" y="1"/>
                        </a:cubicBezTo>
                        <a:cubicBezTo>
                          <a:pt x="0" y="2"/>
                          <a:pt x="2" y="5"/>
                          <a:pt x="9" y="8"/>
                        </a:cubicBezTo>
                        <a:cubicBezTo>
                          <a:pt x="13" y="10"/>
                          <a:pt x="18" y="11"/>
                          <a:pt x="23" y="11"/>
                        </a:cubicBezTo>
                        <a:cubicBezTo>
                          <a:pt x="23" y="10"/>
                          <a:pt x="23" y="10"/>
                          <a:pt x="23" y="10"/>
                        </a:cubicBezTo>
                        <a:cubicBezTo>
                          <a:pt x="19" y="10"/>
                          <a:pt x="15" y="9"/>
                          <a:pt x="12" y="8"/>
                        </a:cubicBezTo>
                        <a:cubicBezTo>
                          <a:pt x="7" y="7"/>
                          <a:pt x="0" y="1"/>
                          <a:pt x="2" y="1"/>
                        </a:cubicBezTo>
                        <a:cubicBezTo>
                          <a:pt x="3" y="1"/>
                          <a:pt x="3" y="1"/>
                          <a:pt x="3" y="1"/>
                        </a:cubicBezTo>
                        <a:cubicBezTo>
                          <a:pt x="5" y="1"/>
                          <a:pt x="12" y="4"/>
                          <a:pt x="16" y="5"/>
                        </a:cubicBezTo>
                        <a:cubicBezTo>
                          <a:pt x="17" y="5"/>
                          <a:pt x="19" y="5"/>
                          <a:pt x="20" y="5"/>
                        </a:cubicBezTo>
                        <a:cubicBezTo>
                          <a:pt x="21" y="5"/>
                          <a:pt x="21" y="5"/>
                          <a:pt x="22" y="5"/>
                        </a:cubicBezTo>
                        <a:cubicBezTo>
                          <a:pt x="21" y="4"/>
                          <a:pt x="21" y="4"/>
                          <a:pt x="21" y="4"/>
                        </a:cubicBezTo>
                        <a:cubicBezTo>
                          <a:pt x="19" y="4"/>
                          <a:pt x="16" y="4"/>
                          <a:pt x="13" y="3"/>
                        </a:cubicBezTo>
                        <a:cubicBezTo>
                          <a:pt x="8" y="1"/>
                          <a:pt x="4"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98" name="Freeform 6859">
                    <a:extLst>
                      <a:ext uri="{FF2B5EF4-FFF2-40B4-BE49-F238E27FC236}">
                        <a16:creationId xmlns:a16="http://schemas.microsoft.com/office/drawing/2014/main" id="{3E247334-6559-4B19-9630-06A4DFE50F23}"/>
                      </a:ext>
                    </a:extLst>
                  </p:cNvPr>
                  <p:cNvSpPr>
                    <a:spLocks/>
                  </p:cNvSpPr>
                  <p:nvPr/>
                </p:nvSpPr>
                <p:spPr bwMode="auto">
                  <a:xfrm>
                    <a:off x="4048" y="2096"/>
                    <a:ext cx="19" cy="9"/>
                  </a:xfrm>
                  <a:custGeom>
                    <a:avLst/>
                    <a:gdLst>
                      <a:gd name="T0" fmla="*/ 3 w 25"/>
                      <a:gd name="T1" fmla="*/ 0 h 12"/>
                      <a:gd name="T2" fmla="*/ 2 w 25"/>
                      <a:gd name="T3" fmla="*/ 0 h 12"/>
                      <a:gd name="T4" fmla="*/ 10 w 25"/>
                      <a:gd name="T5" fmla="*/ 8 h 12"/>
                      <a:gd name="T6" fmla="*/ 24 w 25"/>
                      <a:gd name="T7" fmla="*/ 12 h 12"/>
                      <a:gd name="T8" fmla="*/ 25 w 25"/>
                      <a:gd name="T9" fmla="*/ 11 h 12"/>
                      <a:gd name="T10" fmla="*/ 11 w 25"/>
                      <a:gd name="T11" fmla="*/ 8 h 12"/>
                      <a:gd name="T12" fmla="*/ 2 w 25"/>
                      <a:gd name="T13" fmla="*/ 1 h 12"/>
                      <a:gd name="T14" fmla="*/ 3 w 25"/>
                      <a:gd name="T15" fmla="*/ 0 h 12"/>
                      <a:gd name="T16" fmla="*/ 3 w 25"/>
                      <a:gd name="T17" fmla="*/ 0 h 12"/>
                      <a:gd name="T18" fmla="*/ 3 w 25"/>
                      <a:gd name="T19" fmla="*/ 0 h 12"/>
                      <a:gd name="T20" fmla="*/ 15 w 25"/>
                      <a:gd name="T21" fmla="*/ 3 h 12"/>
                      <a:gd name="T22" fmla="*/ 23 w 25"/>
                      <a:gd name="T23" fmla="*/ 4 h 12"/>
                      <a:gd name="T24" fmla="*/ 23 w 25"/>
                      <a:gd name="T25" fmla="*/ 4 h 12"/>
                      <a:gd name="T26" fmla="*/ 15 w 25"/>
                      <a:gd name="T27" fmla="*/ 2 h 12"/>
                      <a:gd name="T28" fmla="*/ 3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3" y="0"/>
                        </a:moveTo>
                        <a:cubicBezTo>
                          <a:pt x="2" y="0"/>
                          <a:pt x="2" y="0"/>
                          <a:pt x="2" y="0"/>
                        </a:cubicBezTo>
                        <a:cubicBezTo>
                          <a:pt x="0" y="0"/>
                          <a:pt x="0" y="4"/>
                          <a:pt x="10" y="8"/>
                        </a:cubicBezTo>
                        <a:cubicBezTo>
                          <a:pt x="15" y="10"/>
                          <a:pt x="20" y="11"/>
                          <a:pt x="24" y="12"/>
                        </a:cubicBezTo>
                        <a:cubicBezTo>
                          <a:pt x="25" y="11"/>
                          <a:pt x="25" y="11"/>
                          <a:pt x="25" y="11"/>
                        </a:cubicBezTo>
                        <a:cubicBezTo>
                          <a:pt x="20" y="11"/>
                          <a:pt x="15" y="10"/>
                          <a:pt x="11" y="8"/>
                        </a:cubicBezTo>
                        <a:cubicBezTo>
                          <a:pt x="4" y="5"/>
                          <a:pt x="2" y="2"/>
                          <a:pt x="2" y="1"/>
                        </a:cubicBezTo>
                        <a:cubicBezTo>
                          <a:pt x="2" y="0"/>
                          <a:pt x="2" y="0"/>
                          <a:pt x="3" y="0"/>
                        </a:cubicBezTo>
                        <a:cubicBezTo>
                          <a:pt x="3" y="0"/>
                          <a:pt x="3" y="0"/>
                          <a:pt x="3" y="0"/>
                        </a:cubicBezTo>
                        <a:cubicBezTo>
                          <a:pt x="3" y="0"/>
                          <a:pt x="3" y="0"/>
                          <a:pt x="3" y="0"/>
                        </a:cubicBezTo>
                        <a:cubicBezTo>
                          <a:pt x="6" y="0"/>
                          <a:pt x="10" y="1"/>
                          <a:pt x="15" y="3"/>
                        </a:cubicBezTo>
                        <a:cubicBezTo>
                          <a:pt x="18" y="4"/>
                          <a:pt x="21" y="4"/>
                          <a:pt x="23" y="4"/>
                        </a:cubicBezTo>
                        <a:cubicBezTo>
                          <a:pt x="23" y="4"/>
                          <a:pt x="23" y="4"/>
                          <a:pt x="23" y="4"/>
                        </a:cubicBezTo>
                        <a:cubicBezTo>
                          <a:pt x="21" y="4"/>
                          <a:pt x="18" y="4"/>
                          <a:pt x="15" y="2"/>
                        </a:cubicBezTo>
                        <a:cubicBezTo>
                          <a:pt x="11" y="1"/>
                          <a:pt x="6"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99" name="Freeform 6860">
                    <a:extLst>
                      <a:ext uri="{FF2B5EF4-FFF2-40B4-BE49-F238E27FC236}">
                        <a16:creationId xmlns:a16="http://schemas.microsoft.com/office/drawing/2014/main" id="{330F89B2-5B40-4A07-941B-A196FC8EE84D}"/>
                      </a:ext>
                    </a:extLst>
                  </p:cNvPr>
                  <p:cNvSpPr>
                    <a:spLocks/>
                  </p:cNvSpPr>
                  <p:nvPr/>
                </p:nvSpPr>
                <p:spPr bwMode="auto">
                  <a:xfrm>
                    <a:off x="4082" y="2097"/>
                    <a:ext cx="15" cy="6"/>
                  </a:xfrm>
                  <a:custGeom>
                    <a:avLst/>
                    <a:gdLst>
                      <a:gd name="T0" fmla="*/ 17 w 20"/>
                      <a:gd name="T1" fmla="*/ 0 h 7"/>
                      <a:gd name="T2" fmla="*/ 12 w 20"/>
                      <a:gd name="T3" fmla="*/ 3 h 7"/>
                      <a:gd name="T4" fmla="*/ 1 w 20"/>
                      <a:gd name="T5" fmla="*/ 6 h 7"/>
                      <a:gd name="T6" fmla="*/ 0 w 20"/>
                      <a:gd name="T7" fmla="*/ 7 h 7"/>
                      <a:gd name="T8" fmla="*/ 1 w 20"/>
                      <a:gd name="T9" fmla="*/ 7 h 7"/>
                      <a:gd name="T10" fmla="*/ 13 w 20"/>
                      <a:gd name="T11" fmla="*/ 4 h 7"/>
                      <a:gd name="T12" fmla="*/ 18 w 20"/>
                      <a:gd name="T13" fmla="*/ 1 h 7"/>
                      <a:gd name="T14" fmla="*/ 17 w 20"/>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7">
                        <a:moveTo>
                          <a:pt x="17" y="0"/>
                        </a:moveTo>
                        <a:cubicBezTo>
                          <a:pt x="15" y="0"/>
                          <a:pt x="13" y="3"/>
                          <a:pt x="12" y="3"/>
                        </a:cubicBezTo>
                        <a:cubicBezTo>
                          <a:pt x="7" y="4"/>
                          <a:pt x="3" y="5"/>
                          <a:pt x="1" y="6"/>
                        </a:cubicBezTo>
                        <a:cubicBezTo>
                          <a:pt x="0" y="7"/>
                          <a:pt x="0" y="7"/>
                          <a:pt x="0" y="7"/>
                        </a:cubicBezTo>
                        <a:cubicBezTo>
                          <a:pt x="1" y="7"/>
                          <a:pt x="1" y="7"/>
                          <a:pt x="1" y="7"/>
                        </a:cubicBezTo>
                        <a:cubicBezTo>
                          <a:pt x="1" y="7"/>
                          <a:pt x="10" y="6"/>
                          <a:pt x="13" y="4"/>
                        </a:cubicBezTo>
                        <a:cubicBezTo>
                          <a:pt x="16" y="3"/>
                          <a:pt x="20" y="2"/>
                          <a:pt x="18" y="1"/>
                        </a:cubicBezTo>
                        <a:lnTo>
                          <a:pt x="1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00" name="Freeform 6861">
                    <a:extLst>
                      <a:ext uri="{FF2B5EF4-FFF2-40B4-BE49-F238E27FC236}">
                        <a16:creationId xmlns:a16="http://schemas.microsoft.com/office/drawing/2014/main" id="{49C3A526-8A1C-4ADF-8023-A894A4A1B33E}"/>
                      </a:ext>
                    </a:extLst>
                  </p:cNvPr>
                  <p:cNvSpPr>
                    <a:spLocks/>
                  </p:cNvSpPr>
                  <p:nvPr/>
                </p:nvSpPr>
                <p:spPr bwMode="auto">
                  <a:xfrm>
                    <a:off x="4054" y="2098"/>
                    <a:ext cx="14" cy="5"/>
                  </a:xfrm>
                  <a:custGeom>
                    <a:avLst/>
                    <a:gdLst>
                      <a:gd name="T0" fmla="*/ 1 w 18"/>
                      <a:gd name="T1" fmla="*/ 0 h 6"/>
                      <a:gd name="T2" fmla="*/ 2 w 18"/>
                      <a:gd name="T3" fmla="*/ 2 h 6"/>
                      <a:gd name="T4" fmla="*/ 9 w 18"/>
                      <a:gd name="T5" fmla="*/ 5 h 6"/>
                      <a:gd name="T6" fmla="*/ 9 w 18"/>
                      <a:gd name="T7" fmla="*/ 5 h 6"/>
                      <a:gd name="T8" fmla="*/ 17 w 18"/>
                      <a:gd name="T9" fmla="*/ 6 h 6"/>
                      <a:gd name="T10" fmla="*/ 18 w 18"/>
                      <a:gd name="T11" fmla="*/ 6 h 6"/>
                      <a:gd name="T12" fmla="*/ 18 w 18"/>
                      <a:gd name="T13" fmla="*/ 6 h 6"/>
                      <a:gd name="T14" fmla="*/ 16 w 18"/>
                      <a:gd name="T15" fmla="*/ 5 h 6"/>
                      <a:gd name="T16" fmla="*/ 3 w 18"/>
                      <a:gd name="T17" fmla="*/ 1 h 6"/>
                      <a:gd name="T18" fmla="*/ 1 w 18"/>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6">
                        <a:moveTo>
                          <a:pt x="1" y="0"/>
                        </a:moveTo>
                        <a:cubicBezTo>
                          <a:pt x="0" y="0"/>
                          <a:pt x="0" y="0"/>
                          <a:pt x="2" y="2"/>
                        </a:cubicBezTo>
                        <a:cubicBezTo>
                          <a:pt x="5" y="4"/>
                          <a:pt x="8" y="5"/>
                          <a:pt x="9" y="5"/>
                        </a:cubicBezTo>
                        <a:cubicBezTo>
                          <a:pt x="9" y="5"/>
                          <a:pt x="9" y="5"/>
                          <a:pt x="9" y="5"/>
                        </a:cubicBezTo>
                        <a:cubicBezTo>
                          <a:pt x="14" y="6"/>
                          <a:pt x="16" y="6"/>
                          <a:pt x="17" y="6"/>
                        </a:cubicBezTo>
                        <a:cubicBezTo>
                          <a:pt x="18" y="6"/>
                          <a:pt x="18" y="6"/>
                          <a:pt x="18" y="6"/>
                        </a:cubicBezTo>
                        <a:cubicBezTo>
                          <a:pt x="18" y="6"/>
                          <a:pt x="18" y="6"/>
                          <a:pt x="18" y="6"/>
                        </a:cubicBezTo>
                        <a:cubicBezTo>
                          <a:pt x="17" y="5"/>
                          <a:pt x="16" y="5"/>
                          <a:pt x="16" y="5"/>
                        </a:cubicBezTo>
                        <a:cubicBezTo>
                          <a:pt x="8" y="3"/>
                          <a:pt x="5" y="2"/>
                          <a:pt x="3" y="1"/>
                        </a:cubicBezTo>
                        <a:cubicBezTo>
                          <a:pt x="3" y="0"/>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01" name="Freeform 6862">
                    <a:extLst>
                      <a:ext uri="{FF2B5EF4-FFF2-40B4-BE49-F238E27FC236}">
                        <a16:creationId xmlns:a16="http://schemas.microsoft.com/office/drawing/2014/main" id="{14D68ED4-A9DE-4496-936C-91FB60DDF940}"/>
                      </a:ext>
                    </a:extLst>
                  </p:cNvPr>
                  <p:cNvSpPr>
                    <a:spLocks/>
                  </p:cNvSpPr>
                  <p:nvPr/>
                </p:nvSpPr>
                <p:spPr bwMode="auto">
                  <a:xfrm>
                    <a:off x="4065" y="2097"/>
                    <a:ext cx="21" cy="12"/>
                  </a:xfrm>
                  <a:custGeom>
                    <a:avLst/>
                    <a:gdLst>
                      <a:gd name="T0" fmla="*/ 17 w 29"/>
                      <a:gd name="T1" fmla="*/ 1 h 17"/>
                      <a:gd name="T2" fmla="*/ 10 w 29"/>
                      <a:gd name="T3" fmla="*/ 1 h 17"/>
                      <a:gd name="T4" fmla="*/ 2 w 29"/>
                      <a:gd name="T5" fmla="*/ 2 h 17"/>
                      <a:gd name="T6" fmla="*/ 4 w 29"/>
                      <a:gd name="T7" fmla="*/ 8 h 17"/>
                      <a:gd name="T8" fmla="*/ 3 w 29"/>
                      <a:gd name="T9" fmla="*/ 15 h 17"/>
                      <a:gd name="T10" fmla="*/ 9 w 29"/>
                      <a:gd name="T11" fmla="*/ 15 h 17"/>
                      <a:gd name="T12" fmla="*/ 16 w 29"/>
                      <a:gd name="T13" fmla="*/ 15 h 17"/>
                      <a:gd name="T14" fmla="*/ 25 w 29"/>
                      <a:gd name="T15" fmla="*/ 13 h 17"/>
                      <a:gd name="T16" fmla="*/ 24 w 29"/>
                      <a:gd name="T17" fmla="*/ 6 h 17"/>
                      <a:gd name="T18" fmla="*/ 17 w 29"/>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7">
                        <a:moveTo>
                          <a:pt x="17" y="1"/>
                        </a:moveTo>
                        <a:cubicBezTo>
                          <a:pt x="15" y="1"/>
                          <a:pt x="12" y="1"/>
                          <a:pt x="10" y="1"/>
                        </a:cubicBezTo>
                        <a:cubicBezTo>
                          <a:pt x="5" y="1"/>
                          <a:pt x="2" y="0"/>
                          <a:pt x="2" y="2"/>
                        </a:cubicBezTo>
                        <a:cubicBezTo>
                          <a:pt x="2" y="5"/>
                          <a:pt x="6" y="5"/>
                          <a:pt x="4" y="8"/>
                        </a:cubicBezTo>
                        <a:cubicBezTo>
                          <a:pt x="3" y="11"/>
                          <a:pt x="0" y="14"/>
                          <a:pt x="3" y="15"/>
                        </a:cubicBezTo>
                        <a:cubicBezTo>
                          <a:pt x="4" y="16"/>
                          <a:pt x="6" y="16"/>
                          <a:pt x="9" y="15"/>
                        </a:cubicBezTo>
                        <a:cubicBezTo>
                          <a:pt x="11" y="15"/>
                          <a:pt x="13" y="15"/>
                          <a:pt x="16" y="15"/>
                        </a:cubicBezTo>
                        <a:cubicBezTo>
                          <a:pt x="22" y="15"/>
                          <a:pt x="27" y="17"/>
                          <a:pt x="25" y="13"/>
                        </a:cubicBezTo>
                        <a:cubicBezTo>
                          <a:pt x="24" y="9"/>
                          <a:pt x="21" y="8"/>
                          <a:pt x="24" y="6"/>
                        </a:cubicBezTo>
                        <a:cubicBezTo>
                          <a:pt x="29" y="1"/>
                          <a:pt x="25" y="1"/>
                          <a:pt x="17"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02" name="Freeform 6863">
                    <a:extLst>
                      <a:ext uri="{FF2B5EF4-FFF2-40B4-BE49-F238E27FC236}">
                        <a16:creationId xmlns:a16="http://schemas.microsoft.com/office/drawing/2014/main" id="{081A306D-22E0-4614-81CB-AC9566F601BB}"/>
                      </a:ext>
                    </a:extLst>
                  </p:cNvPr>
                  <p:cNvSpPr>
                    <a:spLocks noEditPoints="1"/>
                  </p:cNvSpPr>
                  <p:nvPr/>
                </p:nvSpPr>
                <p:spPr bwMode="auto">
                  <a:xfrm>
                    <a:off x="4065" y="2097"/>
                    <a:ext cx="20" cy="12"/>
                  </a:xfrm>
                  <a:custGeom>
                    <a:avLst/>
                    <a:gdLst>
                      <a:gd name="T0" fmla="*/ 15 w 26"/>
                      <a:gd name="T1" fmla="*/ 16 h 16"/>
                      <a:gd name="T2" fmla="*/ 13 w 26"/>
                      <a:gd name="T3" fmla="*/ 16 h 16"/>
                      <a:gd name="T4" fmla="*/ 4 w 26"/>
                      <a:gd name="T5" fmla="*/ 16 h 16"/>
                      <a:gd name="T6" fmla="*/ 2 w 26"/>
                      <a:gd name="T7" fmla="*/ 16 h 16"/>
                      <a:gd name="T8" fmla="*/ 0 w 26"/>
                      <a:gd name="T9" fmla="*/ 14 h 16"/>
                      <a:gd name="T10" fmla="*/ 3 w 26"/>
                      <a:gd name="T11" fmla="*/ 8 h 16"/>
                      <a:gd name="T12" fmla="*/ 3 w 26"/>
                      <a:gd name="T13" fmla="*/ 7 h 16"/>
                      <a:gd name="T14" fmla="*/ 0 w 26"/>
                      <a:gd name="T15" fmla="*/ 2 h 16"/>
                      <a:gd name="T16" fmla="*/ 0 w 26"/>
                      <a:gd name="T17" fmla="*/ 2 h 16"/>
                      <a:gd name="T18" fmla="*/ 5 w 26"/>
                      <a:gd name="T19" fmla="*/ 0 h 16"/>
                      <a:gd name="T20" fmla="*/ 14 w 26"/>
                      <a:gd name="T21" fmla="*/ 0 h 16"/>
                      <a:gd name="T22" fmla="*/ 16 w 26"/>
                      <a:gd name="T23" fmla="*/ 0 h 16"/>
                      <a:gd name="T24" fmla="*/ 19 w 26"/>
                      <a:gd name="T25" fmla="*/ 0 h 16"/>
                      <a:gd name="T26" fmla="*/ 26 w 26"/>
                      <a:gd name="T27" fmla="*/ 2 h 16"/>
                      <a:gd name="T28" fmla="*/ 23 w 26"/>
                      <a:gd name="T29" fmla="*/ 6 h 16"/>
                      <a:gd name="T30" fmla="*/ 22 w 26"/>
                      <a:gd name="T31" fmla="*/ 8 h 16"/>
                      <a:gd name="T32" fmla="*/ 25 w 26"/>
                      <a:gd name="T33" fmla="*/ 13 h 16"/>
                      <a:gd name="T34" fmla="*/ 25 w 26"/>
                      <a:gd name="T35" fmla="*/ 14 h 16"/>
                      <a:gd name="T36" fmla="*/ 24 w 26"/>
                      <a:gd name="T37" fmla="*/ 16 h 16"/>
                      <a:gd name="T38" fmla="*/ 22 w 26"/>
                      <a:gd name="T39" fmla="*/ 16 h 16"/>
                      <a:gd name="T40" fmla="*/ 15 w 26"/>
                      <a:gd name="T41" fmla="*/ 16 h 16"/>
                      <a:gd name="T42" fmla="*/ 15 w 26"/>
                      <a:gd name="T43" fmla="*/ 14 h 16"/>
                      <a:gd name="T44" fmla="*/ 22 w 26"/>
                      <a:gd name="T45" fmla="*/ 15 h 16"/>
                      <a:gd name="T46" fmla="*/ 24 w 26"/>
                      <a:gd name="T47" fmla="*/ 14 h 16"/>
                      <a:gd name="T48" fmla="*/ 24 w 26"/>
                      <a:gd name="T49" fmla="*/ 13 h 16"/>
                      <a:gd name="T50" fmla="*/ 21 w 26"/>
                      <a:gd name="T51" fmla="*/ 8 h 16"/>
                      <a:gd name="T52" fmla="*/ 22 w 26"/>
                      <a:gd name="T53" fmla="*/ 5 h 16"/>
                      <a:gd name="T54" fmla="*/ 25 w 26"/>
                      <a:gd name="T55" fmla="*/ 2 h 16"/>
                      <a:gd name="T56" fmla="*/ 24 w 26"/>
                      <a:gd name="T57" fmla="*/ 2 h 16"/>
                      <a:gd name="T58" fmla="*/ 19 w 26"/>
                      <a:gd name="T59" fmla="*/ 1 h 16"/>
                      <a:gd name="T60" fmla="*/ 16 w 26"/>
                      <a:gd name="T61" fmla="*/ 1 h 16"/>
                      <a:gd name="T62" fmla="*/ 14 w 26"/>
                      <a:gd name="T63" fmla="*/ 2 h 16"/>
                      <a:gd name="T64" fmla="*/ 5 w 26"/>
                      <a:gd name="T65" fmla="*/ 1 h 16"/>
                      <a:gd name="T66" fmla="*/ 2 w 26"/>
                      <a:gd name="T67" fmla="*/ 2 h 16"/>
                      <a:gd name="T68" fmla="*/ 1 w 26"/>
                      <a:gd name="T69" fmla="*/ 2 h 16"/>
                      <a:gd name="T70" fmla="*/ 1 w 26"/>
                      <a:gd name="T71" fmla="*/ 2 h 16"/>
                      <a:gd name="T72" fmla="*/ 4 w 26"/>
                      <a:gd name="T73" fmla="*/ 7 h 16"/>
                      <a:gd name="T74" fmla="*/ 4 w 26"/>
                      <a:gd name="T75" fmla="*/ 8 h 16"/>
                      <a:gd name="T76" fmla="*/ 2 w 26"/>
                      <a:gd name="T77" fmla="*/ 14 h 16"/>
                      <a:gd name="T78" fmla="*/ 2 w 26"/>
                      <a:gd name="T79" fmla="*/ 15 h 16"/>
                      <a:gd name="T80" fmla="*/ 4 w 26"/>
                      <a:gd name="T81" fmla="*/ 15 h 16"/>
                      <a:gd name="T82" fmla="*/ 13 w 26"/>
                      <a:gd name="T83" fmla="*/ 14 h 16"/>
                      <a:gd name="T84" fmla="*/ 15 w 26"/>
                      <a:gd name="T8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6">
                        <a:moveTo>
                          <a:pt x="15" y="16"/>
                        </a:moveTo>
                        <a:cubicBezTo>
                          <a:pt x="14" y="16"/>
                          <a:pt x="13" y="16"/>
                          <a:pt x="13" y="16"/>
                        </a:cubicBezTo>
                        <a:cubicBezTo>
                          <a:pt x="9" y="16"/>
                          <a:pt x="6" y="16"/>
                          <a:pt x="4" y="16"/>
                        </a:cubicBezTo>
                        <a:cubicBezTo>
                          <a:pt x="3" y="16"/>
                          <a:pt x="2" y="16"/>
                          <a:pt x="2" y="16"/>
                        </a:cubicBezTo>
                        <a:cubicBezTo>
                          <a:pt x="1" y="16"/>
                          <a:pt x="0" y="15"/>
                          <a:pt x="0" y="14"/>
                        </a:cubicBezTo>
                        <a:cubicBezTo>
                          <a:pt x="0" y="12"/>
                          <a:pt x="2" y="10"/>
                          <a:pt x="3" y="8"/>
                        </a:cubicBezTo>
                        <a:cubicBezTo>
                          <a:pt x="3" y="8"/>
                          <a:pt x="3" y="7"/>
                          <a:pt x="3" y="7"/>
                        </a:cubicBezTo>
                        <a:cubicBezTo>
                          <a:pt x="3" y="6"/>
                          <a:pt x="0" y="5"/>
                          <a:pt x="0" y="2"/>
                        </a:cubicBezTo>
                        <a:cubicBezTo>
                          <a:pt x="0" y="2"/>
                          <a:pt x="0" y="2"/>
                          <a:pt x="0" y="2"/>
                        </a:cubicBezTo>
                        <a:cubicBezTo>
                          <a:pt x="0" y="0"/>
                          <a:pt x="3" y="0"/>
                          <a:pt x="5" y="0"/>
                        </a:cubicBezTo>
                        <a:cubicBezTo>
                          <a:pt x="8" y="0"/>
                          <a:pt x="11" y="0"/>
                          <a:pt x="14" y="0"/>
                        </a:cubicBezTo>
                        <a:cubicBezTo>
                          <a:pt x="15" y="0"/>
                          <a:pt x="15" y="0"/>
                          <a:pt x="16" y="0"/>
                        </a:cubicBezTo>
                        <a:cubicBezTo>
                          <a:pt x="17" y="0"/>
                          <a:pt x="18" y="0"/>
                          <a:pt x="19" y="0"/>
                        </a:cubicBezTo>
                        <a:cubicBezTo>
                          <a:pt x="23" y="0"/>
                          <a:pt x="26" y="0"/>
                          <a:pt x="26" y="2"/>
                        </a:cubicBezTo>
                        <a:cubicBezTo>
                          <a:pt x="26" y="4"/>
                          <a:pt x="25" y="5"/>
                          <a:pt x="23" y="6"/>
                        </a:cubicBezTo>
                        <a:cubicBezTo>
                          <a:pt x="23" y="7"/>
                          <a:pt x="22" y="7"/>
                          <a:pt x="22" y="8"/>
                        </a:cubicBezTo>
                        <a:cubicBezTo>
                          <a:pt x="22" y="9"/>
                          <a:pt x="24" y="10"/>
                          <a:pt x="25" y="13"/>
                        </a:cubicBezTo>
                        <a:cubicBezTo>
                          <a:pt x="25" y="14"/>
                          <a:pt x="25" y="14"/>
                          <a:pt x="25" y="14"/>
                        </a:cubicBezTo>
                        <a:cubicBezTo>
                          <a:pt x="25" y="15"/>
                          <a:pt x="25" y="16"/>
                          <a:pt x="24" y="16"/>
                        </a:cubicBezTo>
                        <a:cubicBezTo>
                          <a:pt x="24" y="16"/>
                          <a:pt x="23" y="16"/>
                          <a:pt x="22" y="16"/>
                        </a:cubicBezTo>
                        <a:cubicBezTo>
                          <a:pt x="20" y="16"/>
                          <a:pt x="18" y="16"/>
                          <a:pt x="15" y="16"/>
                        </a:cubicBezTo>
                        <a:close/>
                        <a:moveTo>
                          <a:pt x="15" y="14"/>
                        </a:moveTo>
                        <a:cubicBezTo>
                          <a:pt x="18" y="15"/>
                          <a:pt x="21" y="15"/>
                          <a:pt x="22" y="15"/>
                        </a:cubicBezTo>
                        <a:cubicBezTo>
                          <a:pt x="24" y="15"/>
                          <a:pt x="24" y="15"/>
                          <a:pt x="24" y="14"/>
                        </a:cubicBezTo>
                        <a:cubicBezTo>
                          <a:pt x="24" y="14"/>
                          <a:pt x="24" y="14"/>
                          <a:pt x="24" y="13"/>
                        </a:cubicBezTo>
                        <a:cubicBezTo>
                          <a:pt x="23" y="11"/>
                          <a:pt x="21" y="10"/>
                          <a:pt x="21" y="8"/>
                        </a:cubicBezTo>
                        <a:cubicBezTo>
                          <a:pt x="21" y="7"/>
                          <a:pt x="21" y="6"/>
                          <a:pt x="22" y="5"/>
                        </a:cubicBezTo>
                        <a:cubicBezTo>
                          <a:pt x="24" y="4"/>
                          <a:pt x="25" y="3"/>
                          <a:pt x="25" y="2"/>
                        </a:cubicBezTo>
                        <a:cubicBezTo>
                          <a:pt x="25" y="2"/>
                          <a:pt x="24" y="2"/>
                          <a:pt x="24" y="2"/>
                        </a:cubicBezTo>
                        <a:cubicBezTo>
                          <a:pt x="23" y="2"/>
                          <a:pt x="21" y="1"/>
                          <a:pt x="19" y="1"/>
                        </a:cubicBezTo>
                        <a:cubicBezTo>
                          <a:pt x="18" y="1"/>
                          <a:pt x="17" y="1"/>
                          <a:pt x="16" y="1"/>
                        </a:cubicBezTo>
                        <a:cubicBezTo>
                          <a:pt x="15" y="2"/>
                          <a:pt x="15" y="2"/>
                          <a:pt x="14" y="2"/>
                        </a:cubicBezTo>
                        <a:cubicBezTo>
                          <a:pt x="11" y="2"/>
                          <a:pt x="7" y="1"/>
                          <a:pt x="5" y="1"/>
                        </a:cubicBezTo>
                        <a:cubicBezTo>
                          <a:pt x="4" y="1"/>
                          <a:pt x="3" y="1"/>
                          <a:pt x="2" y="2"/>
                        </a:cubicBezTo>
                        <a:cubicBezTo>
                          <a:pt x="1" y="2"/>
                          <a:pt x="1" y="2"/>
                          <a:pt x="1" y="2"/>
                        </a:cubicBezTo>
                        <a:cubicBezTo>
                          <a:pt x="1" y="2"/>
                          <a:pt x="1" y="2"/>
                          <a:pt x="1" y="2"/>
                        </a:cubicBezTo>
                        <a:cubicBezTo>
                          <a:pt x="1" y="4"/>
                          <a:pt x="4" y="4"/>
                          <a:pt x="4" y="7"/>
                        </a:cubicBezTo>
                        <a:cubicBezTo>
                          <a:pt x="4" y="7"/>
                          <a:pt x="4" y="8"/>
                          <a:pt x="4" y="8"/>
                        </a:cubicBezTo>
                        <a:cubicBezTo>
                          <a:pt x="3" y="11"/>
                          <a:pt x="1" y="13"/>
                          <a:pt x="2" y="14"/>
                        </a:cubicBezTo>
                        <a:cubicBezTo>
                          <a:pt x="2" y="14"/>
                          <a:pt x="2" y="15"/>
                          <a:pt x="2" y="15"/>
                        </a:cubicBezTo>
                        <a:cubicBezTo>
                          <a:pt x="3" y="15"/>
                          <a:pt x="3" y="15"/>
                          <a:pt x="4" y="15"/>
                        </a:cubicBezTo>
                        <a:cubicBezTo>
                          <a:pt x="6" y="15"/>
                          <a:pt x="9" y="14"/>
                          <a:pt x="13" y="14"/>
                        </a:cubicBezTo>
                        <a:cubicBezTo>
                          <a:pt x="13" y="14"/>
                          <a:pt x="14" y="14"/>
                          <a:pt x="15" y="1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03" name="Freeform 6864">
                    <a:extLst>
                      <a:ext uri="{FF2B5EF4-FFF2-40B4-BE49-F238E27FC236}">
                        <a16:creationId xmlns:a16="http://schemas.microsoft.com/office/drawing/2014/main" id="{EA52A595-288B-47B0-AFC4-3DDEC2BE19B1}"/>
                      </a:ext>
                    </a:extLst>
                  </p:cNvPr>
                  <p:cNvSpPr>
                    <a:spLocks noEditPoints="1"/>
                  </p:cNvSpPr>
                  <p:nvPr/>
                </p:nvSpPr>
                <p:spPr bwMode="auto">
                  <a:xfrm>
                    <a:off x="4066" y="2097"/>
                    <a:ext cx="18" cy="11"/>
                  </a:xfrm>
                  <a:custGeom>
                    <a:avLst/>
                    <a:gdLst>
                      <a:gd name="T0" fmla="*/ 5 w 24"/>
                      <a:gd name="T1" fmla="*/ 12 h 14"/>
                      <a:gd name="T2" fmla="*/ 3 w 24"/>
                      <a:gd name="T3" fmla="*/ 10 h 14"/>
                      <a:gd name="T4" fmla="*/ 7 w 24"/>
                      <a:gd name="T5" fmla="*/ 6 h 14"/>
                      <a:gd name="T6" fmla="*/ 3 w 24"/>
                      <a:gd name="T7" fmla="*/ 2 h 14"/>
                      <a:gd name="T8" fmla="*/ 5 w 24"/>
                      <a:gd name="T9" fmla="*/ 1 h 14"/>
                      <a:gd name="T10" fmla="*/ 8 w 24"/>
                      <a:gd name="T11" fmla="*/ 1 h 14"/>
                      <a:gd name="T12" fmla="*/ 12 w 24"/>
                      <a:gd name="T13" fmla="*/ 1 h 14"/>
                      <a:gd name="T14" fmla="*/ 15 w 24"/>
                      <a:gd name="T15" fmla="*/ 1 h 14"/>
                      <a:gd name="T16" fmla="*/ 16 w 24"/>
                      <a:gd name="T17" fmla="*/ 1 h 14"/>
                      <a:gd name="T18" fmla="*/ 19 w 24"/>
                      <a:gd name="T19" fmla="*/ 4 h 14"/>
                      <a:gd name="T20" fmla="*/ 17 w 24"/>
                      <a:gd name="T21" fmla="*/ 7 h 14"/>
                      <a:gd name="T22" fmla="*/ 21 w 24"/>
                      <a:gd name="T23" fmla="*/ 10 h 14"/>
                      <a:gd name="T24" fmla="*/ 20 w 24"/>
                      <a:gd name="T25" fmla="*/ 12 h 14"/>
                      <a:gd name="T26" fmla="*/ 19 w 24"/>
                      <a:gd name="T27" fmla="*/ 12 h 14"/>
                      <a:gd name="T28" fmla="*/ 13 w 24"/>
                      <a:gd name="T29" fmla="*/ 12 h 14"/>
                      <a:gd name="T30" fmla="*/ 9 w 24"/>
                      <a:gd name="T31" fmla="*/ 12 h 14"/>
                      <a:gd name="T32" fmla="*/ 5 w 24"/>
                      <a:gd name="T33" fmla="*/ 12 h 14"/>
                      <a:gd name="T34" fmla="*/ 4 w 24"/>
                      <a:gd name="T35" fmla="*/ 0 h 14"/>
                      <a:gd name="T36" fmla="*/ 1 w 24"/>
                      <a:gd name="T37" fmla="*/ 1 h 14"/>
                      <a:gd name="T38" fmla="*/ 0 w 24"/>
                      <a:gd name="T39" fmla="*/ 1 h 14"/>
                      <a:gd name="T40" fmla="*/ 0 w 24"/>
                      <a:gd name="T41" fmla="*/ 1 h 14"/>
                      <a:gd name="T42" fmla="*/ 3 w 24"/>
                      <a:gd name="T43" fmla="*/ 6 h 14"/>
                      <a:gd name="T44" fmla="*/ 3 w 24"/>
                      <a:gd name="T45" fmla="*/ 7 h 14"/>
                      <a:gd name="T46" fmla="*/ 1 w 24"/>
                      <a:gd name="T47" fmla="*/ 13 h 14"/>
                      <a:gd name="T48" fmla="*/ 1 w 24"/>
                      <a:gd name="T49" fmla="*/ 14 h 14"/>
                      <a:gd name="T50" fmla="*/ 2 w 24"/>
                      <a:gd name="T51" fmla="*/ 14 h 14"/>
                      <a:gd name="T52" fmla="*/ 2 w 24"/>
                      <a:gd name="T53" fmla="*/ 14 h 14"/>
                      <a:gd name="T54" fmla="*/ 10 w 24"/>
                      <a:gd name="T55" fmla="*/ 13 h 14"/>
                      <a:gd name="T56" fmla="*/ 21 w 24"/>
                      <a:gd name="T57" fmla="*/ 14 h 14"/>
                      <a:gd name="T58" fmla="*/ 22 w 24"/>
                      <a:gd name="T59" fmla="*/ 14 h 14"/>
                      <a:gd name="T60" fmla="*/ 23 w 24"/>
                      <a:gd name="T61" fmla="*/ 13 h 14"/>
                      <a:gd name="T62" fmla="*/ 23 w 24"/>
                      <a:gd name="T63" fmla="*/ 12 h 14"/>
                      <a:gd name="T64" fmla="*/ 20 w 24"/>
                      <a:gd name="T65" fmla="*/ 7 h 14"/>
                      <a:gd name="T66" fmla="*/ 21 w 24"/>
                      <a:gd name="T67" fmla="*/ 4 h 14"/>
                      <a:gd name="T68" fmla="*/ 24 w 24"/>
                      <a:gd name="T69" fmla="*/ 1 h 14"/>
                      <a:gd name="T70" fmla="*/ 23 w 24"/>
                      <a:gd name="T71" fmla="*/ 1 h 14"/>
                      <a:gd name="T72" fmla="*/ 20 w 24"/>
                      <a:gd name="T73" fmla="*/ 0 h 14"/>
                      <a:gd name="T74" fmla="*/ 17 w 24"/>
                      <a:gd name="T75" fmla="*/ 1 h 14"/>
                      <a:gd name="T76" fmla="*/ 14 w 24"/>
                      <a:gd name="T77" fmla="*/ 1 h 14"/>
                      <a:gd name="T78" fmla="*/ 13 w 24"/>
                      <a:gd name="T79" fmla="*/ 1 h 14"/>
                      <a:gd name="T80" fmla="*/ 4 w 24"/>
                      <a:gd name="T8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14">
                        <a:moveTo>
                          <a:pt x="5" y="12"/>
                        </a:moveTo>
                        <a:cubicBezTo>
                          <a:pt x="3" y="12"/>
                          <a:pt x="3" y="12"/>
                          <a:pt x="3" y="10"/>
                        </a:cubicBezTo>
                        <a:cubicBezTo>
                          <a:pt x="3" y="7"/>
                          <a:pt x="10" y="6"/>
                          <a:pt x="7" y="6"/>
                        </a:cubicBezTo>
                        <a:cubicBezTo>
                          <a:pt x="4" y="5"/>
                          <a:pt x="3" y="4"/>
                          <a:pt x="3" y="2"/>
                        </a:cubicBezTo>
                        <a:cubicBezTo>
                          <a:pt x="2" y="1"/>
                          <a:pt x="3" y="1"/>
                          <a:pt x="5" y="1"/>
                        </a:cubicBezTo>
                        <a:cubicBezTo>
                          <a:pt x="7" y="1"/>
                          <a:pt x="8" y="1"/>
                          <a:pt x="8" y="1"/>
                        </a:cubicBezTo>
                        <a:cubicBezTo>
                          <a:pt x="8" y="1"/>
                          <a:pt x="10" y="1"/>
                          <a:pt x="12" y="1"/>
                        </a:cubicBezTo>
                        <a:cubicBezTo>
                          <a:pt x="13" y="1"/>
                          <a:pt x="14" y="1"/>
                          <a:pt x="15" y="1"/>
                        </a:cubicBezTo>
                        <a:cubicBezTo>
                          <a:pt x="16" y="1"/>
                          <a:pt x="16" y="1"/>
                          <a:pt x="16" y="1"/>
                        </a:cubicBezTo>
                        <a:cubicBezTo>
                          <a:pt x="19" y="1"/>
                          <a:pt x="21" y="3"/>
                          <a:pt x="19" y="4"/>
                        </a:cubicBezTo>
                        <a:cubicBezTo>
                          <a:pt x="17" y="5"/>
                          <a:pt x="15" y="6"/>
                          <a:pt x="17" y="7"/>
                        </a:cubicBezTo>
                        <a:cubicBezTo>
                          <a:pt x="19" y="8"/>
                          <a:pt x="19" y="8"/>
                          <a:pt x="21" y="10"/>
                        </a:cubicBezTo>
                        <a:cubicBezTo>
                          <a:pt x="22" y="12"/>
                          <a:pt x="22" y="12"/>
                          <a:pt x="20" y="12"/>
                        </a:cubicBezTo>
                        <a:cubicBezTo>
                          <a:pt x="20" y="12"/>
                          <a:pt x="20" y="12"/>
                          <a:pt x="19" y="12"/>
                        </a:cubicBezTo>
                        <a:cubicBezTo>
                          <a:pt x="17" y="12"/>
                          <a:pt x="15" y="12"/>
                          <a:pt x="13" y="12"/>
                        </a:cubicBezTo>
                        <a:cubicBezTo>
                          <a:pt x="12" y="12"/>
                          <a:pt x="10" y="12"/>
                          <a:pt x="9" y="12"/>
                        </a:cubicBezTo>
                        <a:cubicBezTo>
                          <a:pt x="7" y="12"/>
                          <a:pt x="6" y="12"/>
                          <a:pt x="5" y="12"/>
                        </a:cubicBezTo>
                        <a:close/>
                        <a:moveTo>
                          <a:pt x="4" y="0"/>
                        </a:moveTo>
                        <a:cubicBezTo>
                          <a:pt x="3" y="0"/>
                          <a:pt x="2" y="0"/>
                          <a:pt x="1" y="1"/>
                        </a:cubicBezTo>
                        <a:cubicBezTo>
                          <a:pt x="0" y="1"/>
                          <a:pt x="0" y="1"/>
                          <a:pt x="0" y="1"/>
                        </a:cubicBezTo>
                        <a:cubicBezTo>
                          <a:pt x="0" y="1"/>
                          <a:pt x="0" y="1"/>
                          <a:pt x="0" y="1"/>
                        </a:cubicBezTo>
                        <a:cubicBezTo>
                          <a:pt x="0" y="3"/>
                          <a:pt x="3" y="3"/>
                          <a:pt x="3" y="6"/>
                        </a:cubicBezTo>
                        <a:cubicBezTo>
                          <a:pt x="3" y="6"/>
                          <a:pt x="3" y="7"/>
                          <a:pt x="3" y="7"/>
                        </a:cubicBezTo>
                        <a:cubicBezTo>
                          <a:pt x="2" y="10"/>
                          <a:pt x="0" y="12"/>
                          <a:pt x="1" y="13"/>
                        </a:cubicBezTo>
                        <a:cubicBezTo>
                          <a:pt x="1" y="13"/>
                          <a:pt x="1" y="14"/>
                          <a:pt x="1" y="14"/>
                        </a:cubicBezTo>
                        <a:cubicBezTo>
                          <a:pt x="2" y="14"/>
                          <a:pt x="2" y="14"/>
                          <a:pt x="2" y="14"/>
                        </a:cubicBezTo>
                        <a:cubicBezTo>
                          <a:pt x="2" y="14"/>
                          <a:pt x="2" y="14"/>
                          <a:pt x="2" y="14"/>
                        </a:cubicBezTo>
                        <a:cubicBezTo>
                          <a:pt x="3" y="13"/>
                          <a:pt x="6" y="13"/>
                          <a:pt x="10" y="13"/>
                        </a:cubicBezTo>
                        <a:cubicBezTo>
                          <a:pt x="14" y="13"/>
                          <a:pt x="20" y="13"/>
                          <a:pt x="21" y="14"/>
                        </a:cubicBezTo>
                        <a:cubicBezTo>
                          <a:pt x="22" y="14"/>
                          <a:pt x="22" y="14"/>
                          <a:pt x="22" y="14"/>
                        </a:cubicBezTo>
                        <a:cubicBezTo>
                          <a:pt x="23" y="14"/>
                          <a:pt x="23" y="14"/>
                          <a:pt x="23" y="13"/>
                        </a:cubicBezTo>
                        <a:cubicBezTo>
                          <a:pt x="23" y="13"/>
                          <a:pt x="23" y="13"/>
                          <a:pt x="23" y="12"/>
                        </a:cubicBezTo>
                        <a:cubicBezTo>
                          <a:pt x="22" y="10"/>
                          <a:pt x="20" y="9"/>
                          <a:pt x="20" y="7"/>
                        </a:cubicBezTo>
                        <a:cubicBezTo>
                          <a:pt x="20" y="6"/>
                          <a:pt x="20" y="5"/>
                          <a:pt x="21" y="4"/>
                        </a:cubicBezTo>
                        <a:cubicBezTo>
                          <a:pt x="23" y="3"/>
                          <a:pt x="24" y="2"/>
                          <a:pt x="24" y="1"/>
                        </a:cubicBezTo>
                        <a:cubicBezTo>
                          <a:pt x="24" y="1"/>
                          <a:pt x="23" y="1"/>
                          <a:pt x="23" y="1"/>
                        </a:cubicBezTo>
                        <a:cubicBezTo>
                          <a:pt x="22" y="1"/>
                          <a:pt x="21" y="1"/>
                          <a:pt x="20" y="0"/>
                        </a:cubicBezTo>
                        <a:cubicBezTo>
                          <a:pt x="20" y="1"/>
                          <a:pt x="18" y="1"/>
                          <a:pt x="17" y="1"/>
                        </a:cubicBezTo>
                        <a:cubicBezTo>
                          <a:pt x="16" y="1"/>
                          <a:pt x="15" y="1"/>
                          <a:pt x="14" y="1"/>
                        </a:cubicBezTo>
                        <a:cubicBezTo>
                          <a:pt x="14" y="1"/>
                          <a:pt x="13" y="1"/>
                          <a:pt x="13" y="1"/>
                        </a:cubicBezTo>
                        <a:cubicBezTo>
                          <a:pt x="10" y="1"/>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04" name="Freeform 6865">
                    <a:extLst>
                      <a:ext uri="{FF2B5EF4-FFF2-40B4-BE49-F238E27FC236}">
                        <a16:creationId xmlns:a16="http://schemas.microsoft.com/office/drawing/2014/main" id="{FC9A2E38-0C43-40E4-8810-6B5880D97088}"/>
                      </a:ext>
                    </a:extLst>
                  </p:cNvPr>
                  <p:cNvSpPr>
                    <a:spLocks noEditPoints="1"/>
                  </p:cNvSpPr>
                  <p:nvPr/>
                </p:nvSpPr>
                <p:spPr bwMode="auto">
                  <a:xfrm>
                    <a:off x="4065" y="2097"/>
                    <a:ext cx="20" cy="12"/>
                  </a:xfrm>
                  <a:custGeom>
                    <a:avLst/>
                    <a:gdLst>
                      <a:gd name="T0" fmla="*/ 24 w 27"/>
                      <a:gd name="T1" fmla="*/ 0 h 15"/>
                      <a:gd name="T2" fmla="*/ 23 w 27"/>
                      <a:gd name="T3" fmla="*/ 0 h 15"/>
                      <a:gd name="T4" fmla="*/ 22 w 27"/>
                      <a:gd name="T5" fmla="*/ 0 h 15"/>
                      <a:gd name="T6" fmla="*/ 25 w 27"/>
                      <a:gd name="T7" fmla="*/ 1 h 15"/>
                      <a:gd name="T8" fmla="*/ 26 w 27"/>
                      <a:gd name="T9" fmla="*/ 1 h 15"/>
                      <a:gd name="T10" fmla="*/ 23 w 27"/>
                      <a:gd name="T11" fmla="*/ 4 h 15"/>
                      <a:gd name="T12" fmla="*/ 22 w 27"/>
                      <a:gd name="T13" fmla="*/ 7 h 15"/>
                      <a:gd name="T14" fmla="*/ 25 w 27"/>
                      <a:gd name="T15" fmla="*/ 12 h 15"/>
                      <a:gd name="T16" fmla="*/ 25 w 27"/>
                      <a:gd name="T17" fmla="*/ 13 h 15"/>
                      <a:gd name="T18" fmla="*/ 24 w 27"/>
                      <a:gd name="T19" fmla="*/ 14 h 15"/>
                      <a:gd name="T20" fmla="*/ 24 w 27"/>
                      <a:gd name="T21" fmla="*/ 15 h 15"/>
                      <a:gd name="T22" fmla="*/ 25 w 27"/>
                      <a:gd name="T23" fmla="*/ 12 h 15"/>
                      <a:gd name="T24" fmla="*/ 24 w 27"/>
                      <a:gd name="T25" fmla="*/ 5 h 15"/>
                      <a:gd name="T26" fmla="*/ 24 w 27"/>
                      <a:gd name="T27" fmla="*/ 0 h 15"/>
                      <a:gd name="T28" fmla="*/ 3 w 27"/>
                      <a:gd name="T29" fmla="*/ 0 h 15"/>
                      <a:gd name="T30" fmla="*/ 2 w 27"/>
                      <a:gd name="T31" fmla="*/ 1 h 15"/>
                      <a:gd name="T32" fmla="*/ 4 w 27"/>
                      <a:gd name="T33" fmla="*/ 7 h 15"/>
                      <a:gd name="T34" fmla="*/ 3 w 27"/>
                      <a:gd name="T35" fmla="*/ 14 h 15"/>
                      <a:gd name="T36" fmla="*/ 3 w 27"/>
                      <a:gd name="T37" fmla="*/ 14 h 15"/>
                      <a:gd name="T38" fmla="*/ 4 w 27"/>
                      <a:gd name="T39" fmla="*/ 14 h 15"/>
                      <a:gd name="T40" fmla="*/ 3 w 27"/>
                      <a:gd name="T41" fmla="*/ 14 h 15"/>
                      <a:gd name="T42" fmla="*/ 3 w 27"/>
                      <a:gd name="T43" fmla="*/ 13 h 15"/>
                      <a:gd name="T44" fmla="*/ 5 w 27"/>
                      <a:gd name="T45" fmla="*/ 7 h 15"/>
                      <a:gd name="T46" fmla="*/ 5 w 27"/>
                      <a:gd name="T47" fmla="*/ 6 h 15"/>
                      <a:gd name="T48" fmla="*/ 2 w 27"/>
                      <a:gd name="T49" fmla="*/ 1 h 15"/>
                      <a:gd name="T50" fmla="*/ 2 w 27"/>
                      <a:gd name="T51" fmla="*/ 1 h 15"/>
                      <a:gd name="T52" fmla="*/ 3 w 27"/>
                      <a:gd name="T53" fmla="*/ 1 h 15"/>
                      <a:gd name="T54" fmla="*/ 6 w 27"/>
                      <a:gd name="T55" fmla="*/ 0 h 15"/>
                      <a:gd name="T56" fmla="*/ 15 w 27"/>
                      <a:gd name="T57" fmla="*/ 1 h 15"/>
                      <a:gd name="T58" fmla="*/ 16 w 27"/>
                      <a:gd name="T59" fmla="*/ 1 h 15"/>
                      <a:gd name="T60" fmla="*/ 4 w 27"/>
                      <a:gd name="T61" fmla="*/ 0 h 15"/>
                      <a:gd name="T62" fmla="*/ 3 w 27"/>
                      <a:gd name="T6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15">
                        <a:moveTo>
                          <a:pt x="24" y="0"/>
                        </a:moveTo>
                        <a:cubicBezTo>
                          <a:pt x="23" y="0"/>
                          <a:pt x="23" y="0"/>
                          <a:pt x="23" y="0"/>
                        </a:cubicBezTo>
                        <a:cubicBezTo>
                          <a:pt x="23" y="0"/>
                          <a:pt x="23" y="0"/>
                          <a:pt x="22" y="0"/>
                        </a:cubicBezTo>
                        <a:cubicBezTo>
                          <a:pt x="23" y="1"/>
                          <a:pt x="24" y="1"/>
                          <a:pt x="25" y="1"/>
                        </a:cubicBezTo>
                        <a:cubicBezTo>
                          <a:pt x="25" y="1"/>
                          <a:pt x="26" y="1"/>
                          <a:pt x="26" y="1"/>
                        </a:cubicBezTo>
                        <a:cubicBezTo>
                          <a:pt x="26" y="2"/>
                          <a:pt x="25" y="3"/>
                          <a:pt x="23" y="4"/>
                        </a:cubicBezTo>
                        <a:cubicBezTo>
                          <a:pt x="22" y="5"/>
                          <a:pt x="22" y="6"/>
                          <a:pt x="22" y="7"/>
                        </a:cubicBezTo>
                        <a:cubicBezTo>
                          <a:pt x="22" y="9"/>
                          <a:pt x="24" y="10"/>
                          <a:pt x="25" y="12"/>
                        </a:cubicBezTo>
                        <a:cubicBezTo>
                          <a:pt x="25" y="13"/>
                          <a:pt x="25" y="13"/>
                          <a:pt x="25" y="13"/>
                        </a:cubicBezTo>
                        <a:cubicBezTo>
                          <a:pt x="25" y="14"/>
                          <a:pt x="25" y="14"/>
                          <a:pt x="24" y="14"/>
                        </a:cubicBezTo>
                        <a:cubicBezTo>
                          <a:pt x="24" y="15"/>
                          <a:pt x="24" y="15"/>
                          <a:pt x="24" y="15"/>
                        </a:cubicBezTo>
                        <a:cubicBezTo>
                          <a:pt x="25" y="14"/>
                          <a:pt x="26" y="14"/>
                          <a:pt x="25" y="12"/>
                        </a:cubicBezTo>
                        <a:cubicBezTo>
                          <a:pt x="24" y="8"/>
                          <a:pt x="21" y="7"/>
                          <a:pt x="24" y="5"/>
                        </a:cubicBezTo>
                        <a:cubicBezTo>
                          <a:pt x="27" y="2"/>
                          <a:pt x="27" y="1"/>
                          <a:pt x="24" y="0"/>
                        </a:cubicBezTo>
                        <a:close/>
                        <a:moveTo>
                          <a:pt x="3" y="0"/>
                        </a:moveTo>
                        <a:cubicBezTo>
                          <a:pt x="2" y="0"/>
                          <a:pt x="2" y="0"/>
                          <a:pt x="2" y="1"/>
                        </a:cubicBezTo>
                        <a:cubicBezTo>
                          <a:pt x="2" y="4"/>
                          <a:pt x="6" y="4"/>
                          <a:pt x="4" y="7"/>
                        </a:cubicBezTo>
                        <a:cubicBezTo>
                          <a:pt x="3" y="10"/>
                          <a:pt x="0" y="13"/>
                          <a:pt x="3" y="14"/>
                        </a:cubicBezTo>
                        <a:cubicBezTo>
                          <a:pt x="3" y="14"/>
                          <a:pt x="3" y="14"/>
                          <a:pt x="3" y="14"/>
                        </a:cubicBezTo>
                        <a:cubicBezTo>
                          <a:pt x="4" y="14"/>
                          <a:pt x="4" y="14"/>
                          <a:pt x="4" y="14"/>
                        </a:cubicBezTo>
                        <a:cubicBezTo>
                          <a:pt x="3" y="14"/>
                          <a:pt x="3" y="14"/>
                          <a:pt x="3" y="14"/>
                        </a:cubicBezTo>
                        <a:cubicBezTo>
                          <a:pt x="3" y="14"/>
                          <a:pt x="3" y="13"/>
                          <a:pt x="3" y="13"/>
                        </a:cubicBezTo>
                        <a:cubicBezTo>
                          <a:pt x="2" y="12"/>
                          <a:pt x="4" y="10"/>
                          <a:pt x="5" y="7"/>
                        </a:cubicBezTo>
                        <a:cubicBezTo>
                          <a:pt x="5" y="7"/>
                          <a:pt x="5" y="6"/>
                          <a:pt x="5" y="6"/>
                        </a:cubicBezTo>
                        <a:cubicBezTo>
                          <a:pt x="5" y="3"/>
                          <a:pt x="2" y="3"/>
                          <a:pt x="2" y="1"/>
                        </a:cubicBezTo>
                        <a:cubicBezTo>
                          <a:pt x="2" y="1"/>
                          <a:pt x="2" y="1"/>
                          <a:pt x="2" y="1"/>
                        </a:cubicBezTo>
                        <a:cubicBezTo>
                          <a:pt x="2" y="1"/>
                          <a:pt x="2" y="1"/>
                          <a:pt x="3" y="1"/>
                        </a:cubicBezTo>
                        <a:cubicBezTo>
                          <a:pt x="4" y="0"/>
                          <a:pt x="5" y="0"/>
                          <a:pt x="6" y="0"/>
                        </a:cubicBezTo>
                        <a:cubicBezTo>
                          <a:pt x="8" y="0"/>
                          <a:pt x="12" y="1"/>
                          <a:pt x="15" y="1"/>
                        </a:cubicBezTo>
                        <a:cubicBezTo>
                          <a:pt x="15" y="1"/>
                          <a:pt x="16" y="1"/>
                          <a:pt x="16" y="1"/>
                        </a:cubicBezTo>
                        <a:cubicBezTo>
                          <a:pt x="11" y="0"/>
                          <a:pt x="5" y="0"/>
                          <a:pt x="4" y="0"/>
                        </a:cubicBezTo>
                        <a:lnTo>
                          <a:pt x="3"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05" name="Freeform 6866">
                    <a:extLst>
                      <a:ext uri="{FF2B5EF4-FFF2-40B4-BE49-F238E27FC236}">
                        <a16:creationId xmlns:a16="http://schemas.microsoft.com/office/drawing/2014/main" id="{AFA76F2D-5933-4946-9D5F-4B23046E12B0}"/>
                      </a:ext>
                    </a:extLst>
                  </p:cNvPr>
                  <p:cNvSpPr>
                    <a:spLocks/>
                  </p:cNvSpPr>
                  <p:nvPr/>
                </p:nvSpPr>
                <p:spPr bwMode="auto">
                  <a:xfrm>
                    <a:off x="4069" y="2099"/>
                    <a:ext cx="11" cy="7"/>
                  </a:xfrm>
                  <a:custGeom>
                    <a:avLst/>
                    <a:gdLst>
                      <a:gd name="T0" fmla="*/ 12 w 15"/>
                      <a:gd name="T1" fmla="*/ 7 h 10"/>
                      <a:gd name="T2" fmla="*/ 10 w 15"/>
                      <a:gd name="T3" fmla="*/ 5 h 10"/>
                      <a:gd name="T4" fmla="*/ 11 w 15"/>
                      <a:gd name="T5" fmla="*/ 3 h 10"/>
                      <a:gd name="T6" fmla="*/ 12 w 15"/>
                      <a:gd name="T7" fmla="*/ 2 h 10"/>
                      <a:gd name="T8" fmla="*/ 12 w 15"/>
                      <a:gd name="T9" fmla="*/ 2 h 10"/>
                      <a:gd name="T10" fmla="*/ 12 w 15"/>
                      <a:gd name="T11" fmla="*/ 1 h 10"/>
                      <a:gd name="T12" fmla="*/ 7 w 15"/>
                      <a:gd name="T13" fmla="*/ 1 h 10"/>
                      <a:gd name="T14" fmla="*/ 5 w 15"/>
                      <a:gd name="T15" fmla="*/ 1 h 10"/>
                      <a:gd name="T16" fmla="*/ 3 w 15"/>
                      <a:gd name="T17" fmla="*/ 1 h 10"/>
                      <a:gd name="T18" fmla="*/ 2 w 15"/>
                      <a:gd name="T19" fmla="*/ 1 h 10"/>
                      <a:gd name="T20" fmla="*/ 3 w 15"/>
                      <a:gd name="T21" fmla="*/ 2 h 10"/>
                      <a:gd name="T22" fmla="*/ 6 w 15"/>
                      <a:gd name="T23" fmla="*/ 5 h 10"/>
                      <a:gd name="T24" fmla="*/ 6 w 15"/>
                      <a:gd name="T25" fmla="*/ 6 h 10"/>
                      <a:gd name="T26" fmla="*/ 4 w 15"/>
                      <a:gd name="T27" fmla="*/ 6 h 10"/>
                      <a:gd name="T28" fmla="*/ 2 w 15"/>
                      <a:gd name="T29" fmla="*/ 7 h 10"/>
                      <a:gd name="T30" fmla="*/ 2 w 15"/>
                      <a:gd name="T31" fmla="*/ 9 h 10"/>
                      <a:gd name="T32" fmla="*/ 9 w 15"/>
                      <a:gd name="T33" fmla="*/ 9 h 10"/>
                      <a:gd name="T34" fmla="*/ 15 w 15"/>
                      <a:gd name="T35" fmla="*/ 9 h 10"/>
                      <a:gd name="T36" fmla="*/ 13 w 15"/>
                      <a:gd name="T37" fmla="*/ 7 h 10"/>
                      <a:gd name="T38" fmla="*/ 12 w 15"/>
                      <a:gd name="T3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0">
                        <a:moveTo>
                          <a:pt x="12" y="7"/>
                        </a:moveTo>
                        <a:cubicBezTo>
                          <a:pt x="11" y="6"/>
                          <a:pt x="11" y="6"/>
                          <a:pt x="10" y="5"/>
                        </a:cubicBezTo>
                        <a:cubicBezTo>
                          <a:pt x="9" y="4"/>
                          <a:pt x="10" y="3"/>
                          <a:pt x="11" y="3"/>
                        </a:cubicBezTo>
                        <a:cubicBezTo>
                          <a:pt x="12" y="2"/>
                          <a:pt x="12" y="2"/>
                          <a:pt x="12" y="2"/>
                        </a:cubicBezTo>
                        <a:cubicBezTo>
                          <a:pt x="12" y="2"/>
                          <a:pt x="12" y="2"/>
                          <a:pt x="12" y="2"/>
                        </a:cubicBezTo>
                        <a:cubicBezTo>
                          <a:pt x="13" y="1"/>
                          <a:pt x="12" y="1"/>
                          <a:pt x="12" y="1"/>
                        </a:cubicBezTo>
                        <a:cubicBezTo>
                          <a:pt x="10" y="0"/>
                          <a:pt x="9" y="0"/>
                          <a:pt x="7" y="1"/>
                        </a:cubicBezTo>
                        <a:cubicBezTo>
                          <a:pt x="6" y="1"/>
                          <a:pt x="6" y="1"/>
                          <a:pt x="5" y="1"/>
                        </a:cubicBezTo>
                        <a:cubicBezTo>
                          <a:pt x="4" y="1"/>
                          <a:pt x="3" y="1"/>
                          <a:pt x="3" y="1"/>
                        </a:cubicBezTo>
                        <a:cubicBezTo>
                          <a:pt x="2" y="1"/>
                          <a:pt x="2" y="1"/>
                          <a:pt x="2" y="1"/>
                        </a:cubicBezTo>
                        <a:cubicBezTo>
                          <a:pt x="2" y="2"/>
                          <a:pt x="3" y="2"/>
                          <a:pt x="3" y="2"/>
                        </a:cubicBezTo>
                        <a:cubicBezTo>
                          <a:pt x="5" y="2"/>
                          <a:pt x="6" y="3"/>
                          <a:pt x="6" y="5"/>
                        </a:cubicBezTo>
                        <a:cubicBezTo>
                          <a:pt x="6" y="5"/>
                          <a:pt x="6" y="6"/>
                          <a:pt x="6" y="6"/>
                        </a:cubicBezTo>
                        <a:cubicBezTo>
                          <a:pt x="5" y="7"/>
                          <a:pt x="4" y="6"/>
                          <a:pt x="4" y="6"/>
                        </a:cubicBezTo>
                        <a:cubicBezTo>
                          <a:pt x="3" y="6"/>
                          <a:pt x="2" y="6"/>
                          <a:pt x="2" y="7"/>
                        </a:cubicBezTo>
                        <a:cubicBezTo>
                          <a:pt x="0" y="8"/>
                          <a:pt x="2" y="9"/>
                          <a:pt x="2" y="9"/>
                        </a:cubicBezTo>
                        <a:cubicBezTo>
                          <a:pt x="4" y="9"/>
                          <a:pt x="6" y="9"/>
                          <a:pt x="9" y="9"/>
                        </a:cubicBezTo>
                        <a:cubicBezTo>
                          <a:pt x="12" y="9"/>
                          <a:pt x="15" y="10"/>
                          <a:pt x="15" y="9"/>
                        </a:cubicBezTo>
                        <a:cubicBezTo>
                          <a:pt x="15" y="8"/>
                          <a:pt x="14" y="7"/>
                          <a:pt x="13" y="7"/>
                        </a:cubicBezTo>
                        <a:lnTo>
                          <a:pt x="12" y="7"/>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06" name="Freeform 6867">
                    <a:extLst>
                      <a:ext uri="{FF2B5EF4-FFF2-40B4-BE49-F238E27FC236}">
                        <a16:creationId xmlns:a16="http://schemas.microsoft.com/office/drawing/2014/main" id="{0EA374AA-A587-4F92-9D72-9EE4A97012B9}"/>
                      </a:ext>
                    </a:extLst>
                  </p:cNvPr>
                  <p:cNvSpPr>
                    <a:spLocks/>
                  </p:cNvSpPr>
                  <p:nvPr/>
                </p:nvSpPr>
                <p:spPr bwMode="auto">
                  <a:xfrm>
                    <a:off x="4066" y="2094"/>
                    <a:ext cx="17" cy="4"/>
                  </a:xfrm>
                  <a:custGeom>
                    <a:avLst/>
                    <a:gdLst>
                      <a:gd name="T0" fmla="*/ 2 w 23"/>
                      <a:gd name="T1" fmla="*/ 4 h 5"/>
                      <a:gd name="T2" fmla="*/ 2 w 23"/>
                      <a:gd name="T3" fmla="*/ 1 h 5"/>
                      <a:gd name="T4" fmla="*/ 21 w 23"/>
                      <a:gd name="T5" fmla="*/ 1 h 5"/>
                      <a:gd name="T6" fmla="*/ 21 w 23"/>
                      <a:gd name="T7" fmla="*/ 4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1" y="4"/>
                          <a:pt x="0" y="2"/>
                          <a:pt x="2" y="1"/>
                        </a:cubicBezTo>
                        <a:cubicBezTo>
                          <a:pt x="4" y="0"/>
                          <a:pt x="20" y="1"/>
                          <a:pt x="21" y="1"/>
                        </a:cubicBezTo>
                        <a:cubicBezTo>
                          <a:pt x="23" y="2"/>
                          <a:pt x="23" y="4"/>
                          <a:pt x="21" y="4"/>
                        </a:cubicBezTo>
                        <a:cubicBezTo>
                          <a:pt x="20" y="5"/>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07" name="Freeform 6868">
                    <a:extLst>
                      <a:ext uri="{FF2B5EF4-FFF2-40B4-BE49-F238E27FC236}">
                        <a16:creationId xmlns:a16="http://schemas.microsoft.com/office/drawing/2014/main" id="{62312C30-9ED6-4747-8D68-12BDD7EAEF78}"/>
                      </a:ext>
                    </a:extLst>
                  </p:cNvPr>
                  <p:cNvSpPr>
                    <a:spLocks/>
                  </p:cNvSpPr>
                  <p:nvPr/>
                </p:nvSpPr>
                <p:spPr bwMode="auto">
                  <a:xfrm>
                    <a:off x="4067" y="2094"/>
                    <a:ext cx="16" cy="4"/>
                  </a:xfrm>
                  <a:custGeom>
                    <a:avLst/>
                    <a:gdLst>
                      <a:gd name="T0" fmla="*/ 1 w 22"/>
                      <a:gd name="T1" fmla="*/ 4 h 5"/>
                      <a:gd name="T2" fmla="*/ 1 w 22"/>
                      <a:gd name="T3" fmla="*/ 4 h 5"/>
                      <a:gd name="T4" fmla="*/ 1 w 22"/>
                      <a:gd name="T5" fmla="*/ 3 h 5"/>
                      <a:gd name="T6" fmla="*/ 16 w 22"/>
                      <a:gd name="T7" fmla="*/ 4 h 5"/>
                      <a:gd name="T8" fmla="*/ 20 w 22"/>
                      <a:gd name="T9" fmla="*/ 4 h 5"/>
                      <a:gd name="T10" fmla="*/ 21 w 22"/>
                      <a:gd name="T11" fmla="*/ 3 h 5"/>
                      <a:gd name="T12" fmla="*/ 20 w 22"/>
                      <a:gd name="T13" fmla="*/ 1 h 5"/>
                      <a:gd name="T14" fmla="*/ 9 w 22"/>
                      <a:gd name="T15" fmla="*/ 1 h 5"/>
                      <a:gd name="T16" fmla="*/ 1 w 22"/>
                      <a:gd name="T17" fmla="*/ 1 h 5"/>
                      <a:gd name="T18" fmla="*/ 0 w 22"/>
                      <a:gd name="T19" fmla="*/ 3 h 5"/>
                      <a:gd name="T20" fmla="*/ 1 w 22"/>
                      <a:gd name="T21" fmla="*/ 3 h 5"/>
                      <a:gd name="T22" fmla="*/ 1 w 22"/>
                      <a:gd name="T23" fmla="*/ 4 h 5"/>
                      <a:gd name="T24" fmla="*/ 1 w 22"/>
                      <a:gd name="T25" fmla="*/ 4 h 5"/>
                      <a:gd name="T26" fmla="*/ 0 w 22"/>
                      <a:gd name="T27" fmla="*/ 3 h 5"/>
                      <a:gd name="T28" fmla="*/ 1 w 22"/>
                      <a:gd name="T29" fmla="*/ 1 h 5"/>
                      <a:gd name="T30" fmla="*/ 9 w 22"/>
                      <a:gd name="T31" fmla="*/ 0 h 5"/>
                      <a:gd name="T32" fmla="*/ 20 w 22"/>
                      <a:gd name="T33" fmla="*/ 1 h 5"/>
                      <a:gd name="T34" fmla="*/ 22 w 22"/>
                      <a:gd name="T35" fmla="*/ 3 h 5"/>
                      <a:gd name="T36" fmla="*/ 20 w 22"/>
                      <a:gd name="T37" fmla="*/ 4 h 5"/>
                      <a:gd name="T38" fmla="*/ 16 w 22"/>
                      <a:gd name="T39" fmla="*/ 5 h 5"/>
                      <a:gd name="T40" fmla="*/ 1 w 22"/>
                      <a:gd name="T4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5">
                        <a:moveTo>
                          <a:pt x="1" y="4"/>
                        </a:moveTo>
                        <a:cubicBezTo>
                          <a:pt x="1" y="4"/>
                          <a:pt x="1" y="4"/>
                          <a:pt x="1" y="4"/>
                        </a:cubicBezTo>
                        <a:cubicBezTo>
                          <a:pt x="1" y="3"/>
                          <a:pt x="1" y="3"/>
                          <a:pt x="1" y="3"/>
                        </a:cubicBezTo>
                        <a:cubicBezTo>
                          <a:pt x="2" y="4"/>
                          <a:pt x="11" y="4"/>
                          <a:pt x="16" y="4"/>
                        </a:cubicBezTo>
                        <a:cubicBezTo>
                          <a:pt x="18" y="4"/>
                          <a:pt x="20" y="4"/>
                          <a:pt x="20" y="4"/>
                        </a:cubicBezTo>
                        <a:cubicBezTo>
                          <a:pt x="21" y="4"/>
                          <a:pt x="21" y="3"/>
                          <a:pt x="21" y="3"/>
                        </a:cubicBezTo>
                        <a:cubicBezTo>
                          <a:pt x="21" y="2"/>
                          <a:pt x="21" y="2"/>
                          <a:pt x="20" y="1"/>
                        </a:cubicBezTo>
                        <a:cubicBezTo>
                          <a:pt x="19" y="1"/>
                          <a:pt x="13" y="1"/>
                          <a:pt x="9" y="1"/>
                        </a:cubicBezTo>
                        <a:cubicBezTo>
                          <a:pt x="5" y="1"/>
                          <a:pt x="2" y="1"/>
                          <a:pt x="1" y="1"/>
                        </a:cubicBezTo>
                        <a:cubicBezTo>
                          <a:pt x="0" y="2"/>
                          <a:pt x="0" y="2"/>
                          <a:pt x="0" y="3"/>
                        </a:cubicBezTo>
                        <a:cubicBezTo>
                          <a:pt x="0" y="3"/>
                          <a:pt x="1" y="3"/>
                          <a:pt x="1" y="3"/>
                        </a:cubicBezTo>
                        <a:cubicBezTo>
                          <a:pt x="1" y="4"/>
                          <a:pt x="1" y="4"/>
                          <a:pt x="1" y="4"/>
                        </a:cubicBezTo>
                        <a:cubicBezTo>
                          <a:pt x="1" y="4"/>
                          <a:pt x="1" y="4"/>
                          <a:pt x="1" y="4"/>
                        </a:cubicBezTo>
                        <a:cubicBezTo>
                          <a:pt x="0" y="4"/>
                          <a:pt x="0" y="3"/>
                          <a:pt x="0" y="3"/>
                        </a:cubicBezTo>
                        <a:cubicBezTo>
                          <a:pt x="0" y="2"/>
                          <a:pt x="0" y="1"/>
                          <a:pt x="1" y="1"/>
                        </a:cubicBezTo>
                        <a:cubicBezTo>
                          <a:pt x="2" y="0"/>
                          <a:pt x="5" y="0"/>
                          <a:pt x="9" y="0"/>
                        </a:cubicBezTo>
                        <a:cubicBezTo>
                          <a:pt x="13" y="0"/>
                          <a:pt x="19" y="0"/>
                          <a:pt x="20" y="1"/>
                        </a:cubicBezTo>
                        <a:cubicBezTo>
                          <a:pt x="21" y="1"/>
                          <a:pt x="22" y="2"/>
                          <a:pt x="22" y="3"/>
                        </a:cubicBezTo>
                        <a:cubicBezTo>
                          <a:pt x="22" y="3"/>
                          <a:pt x="21" y="4"/>
                          <a:pt x="20" y="4"/>
                        </a:cubicBezTo>
                        <a:cubicBezTo>
                          <a:pt x="20" y="4"/>
                          <a:pt x="18" y="5"/>
                          <a:pt x="16" y="5"/>
                        </a:cubicBezTo>
                        <a:cubicBezTo>
                          <a:pt x="11" y="5"/>
                          <a:pt x="2"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08" name="Freeform 6869">
                    <a:extLst>
                      <a:ext uri="{FF2B5EF4-FFF2-40B4-BE49-F238E27FC236}">
                        <a16:creationId xmlns:a16="http://schemas.microsoft.com/office/drawing/2014/main" id="{14204664-9D62-45C7-8D19-46E6A34AA9AF}"/>
                      </a:ext>
                    </a:extLst>
                  </p:cNvPr>
                  <p:cNvSpPr>
                    <a:spLocks noEditPoints="1"/>
                  </p:cNvSpPr>
                  <p:nvPr/>
                </p:nvSpPr>
                <p:spPr bwMode="auto">
                  <a:xfrm>
                    <a:off x="4067" y="2095"/>
                    <a:ext cx="16" cy="2"/>
                  </a:xfrm>
                  <a:custGeom>
                    <a:avLst/>
                    <a:gdLst>
                      <a:gd name="T0" fmla="*/ 6 w 21"/>
                      <a:gd name="T1" fmla="*/ 2 h 3"/>
                      <a:gd name="T2" fmla="*/ 2 w 21"/>
                      <a:gd name="T3" fmla="*/ 2 h 3"/>
                      <a:gd name="T4" fmla="*/ 4 w 21"/>
                      <a:gd name="T5" fmla="*/ 0 h 3"/>
                      <a:gd name="T6" fmla="*/ 5 w 21"/>
                      <a:gd name="T7" fmla="*/ 0 h 3"/>
                      <a:gd name="T8" fmla="*/ 13 w 21"/>
                      <a:gd name="T9" fmla="*/ 0 h 3"/>
                      <a:gd name="T10" fmla="*/ 20 w 21"/>
                      <a:gd name="T11" fmla="*/ 1 h 3"/>
                      <a:gd name="T12" fmla="*/ 18 w 21"/>
                      <a:gd name="T13" fmla="*/ 2 h 3"/>
                      <a:gd name="T14" fmla="*/ 13 w 21"/>
                      <a:gd name="T15" fmla="*/ 2 h 3"/>
                      <a:gd name="T16" fmla="*/ 13 w 21"/>
                      <a:gd name="T17" fmla="*/ 2 h 3"/>
                      <a:gd name="T18" fmla="*/ 9 w 21"/>
                      <a:gd name="T19" fmla="*/ 2 h 3"/>
                      <a:gd name="T20" fmla="*/ 6 w 21"/>
                      <a:gd name="T21" fmla="*/ 2 h 3"/>
                      <a:gd name="T22" fmla="*/ 8 w 21"/>
                      <a:gd name="T23" fmla="*/ 0 h 3"/>
                      <a:gd name="T24" fmla="*/ 1 w 21"/>
                      <a:gd name="T25" fmla="*/ 0 h 3"/>
                      <a:gd name="T26" fmla="*/ 0 w 21"/>
                      <a:gd name="T27" fmla="*/ 2 h 3"/>
                      <a:gd name="T28" fmla="*/ 1 w 21"/>
                      <a:gd name="T29" fmla="*/ 2 h 3"/>
                      <a:gd name="T30" fmla="*/ 16 w 21"/>
                      <a:gd name="T31" fmla="*/ 3 h 3"/>
                      <a:gd name="T32" fmla="*/ 16 w 21"/>
                      <a:gd name="T33" fmla="*/ 3 h 3"/>
                      <a:gd name="T34" fmla="*/ 20 w 21"/>
                      <a:gd name="T35" fmla="*/ 3 h 3"/>
                      <a:gd name="T36" fmla="*/ 21 w 21"/>
                      <a:gd name="T37" fmla="*/ 2 h 3"/>
                      <a:gd name="T38" fmla="*/ 20 w 21"/>
                      <a:gd name="T39" fmla="*/ 0 h 3"/>
                      <a:gd name="T40" fmla="*/ 9 w 21"/>
                      <a:gd name="T41" fmla="*/ 0 h 3"/>
                      <a:gd name="T42" fmla="*/ 9 w 21"/>
                      <a:gd name="T43" fmla="*/ 0 h 3"/>
                      <a:gd name="T44" fmla="*/ 8 w 21"/>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
                        <a:moveTo>
                          <a:pt x="6" y="2"/>
                        </a:moveTo>
                        <a:cubicBezTo>
                          <a:pt x="4" y="2"/>
                          <a:pt x="3" y="2"/>
                          <a:pt x="2" y="2"/>
                        </a:cubicBezTo>
                        <a:cubicBezTo>
                          <a:pt x="2" y="2"/>
                          <a:pt x="1" y="0"/>
                          <a:pt x="4" y="0"/>
                        </a:cubicBezTo>
                        <a:cubicBezTo>
                          <a:pt x="4" y="0"/>
                          <a:pt x="5" y="0"/>
                          <a:pt x="5" y="0"/>
                        </a:cubicBezTo>
                        <a:cubicBezTo>
                          <a:pt x="7" y="0"/>
                          <a:pt x="9" y="0"/>
                          <a:pt x="13" y="0"/>
                        </a:cubicBezTo>
                        <a:cubicBezTo>
                          <a:pt x="16" y="0"/>
                          <a:pt x="19" y="0"/>
                          <a:pt x="20" y="1"/>
                        </a:cubicBezTo>
                        <a:cubicBezTo>
                          <a:pt x="20" y="2"/>
                          <a:pt x="20" y="2"/>
                          <a:pt x="18" y="2"/>
                        </a:cubicBezTo>
                        <a:cubicBezTo>
                          <a:pt x="17" y="2"/>
                          <a:pt x="16" y="2"/>
                          <a:pt x="13" y="2"/>
                        </a:cubicBezTo>
                        <a:cubicBezTo>
                          <a:pt x="13" y="2"/>
                          <a:pt x="13" y="2"/>
                          <a:pt x="13" y="2"/>
                        </a:cubicBezTo>
                        <a:cubicBezTo>
                          <a:pt x="11" y="2"/>
                          <a:pt x="10" y="2"/>
                          <a:pt x="9" y="2"/>
                        </a:cubicBezTo>
                        <a:cubicBezTo>
                          <a:pt x="8" y="2"/>
                          <a:pt x="7" y="2"/>
                          <a:pt x="6" y="2"/>
                        </a:cubicBezTo>
                        <a:close/>
                        <a:moveTo>
                          <a:pt x="8" y="0"/>
                        </a:moveTo>
                        <a:cubicBezTo>
                          <a:pt x="5" y="0"/>
                          <a:pt x="2" y="0"/>
                          <a:pt x="1" y="0"/>
                        </a:cubicBezTo>
                        <a:cubicBezTo>
                          <a:pt x="0" y="1"/>
                          <a:pt x="0" y="1"/>
                          <a:pt x="0" y="2"/>
                        </a:cubicBezTo>
                        <a:cubicBezTo>
                          <a:pt x="0" y="2"/>
                          <a:pt x="1" y="2"/>
                          <a:pt x="1" y="2"/>
                        </a:cubicBezTo>
                        <a:cubicBezTo>
                          <a:pt x="2" y="3"/>
                          <a:pt x="11" y="3"/>
                          <a:pt x="16" y="3"/>
                        </a:cubicBezTo>
                        <a:cubicBezTo>
                          <a:pt x="16" y="3"/>
                          <a:pt x="16" y="3"/>
                          <a:pt x="16" y="3"/>
                        </a:cubicBezTo>
                        <a:cubicBezTo>
                          <a:pt x="18" y="3"/>
                          <a:pt x="20" y="3"/>
                          <a:pt x="20" y="3"/>
                        </a:cubicBezTo>
                        <a:cubicBezTo>
                          <a:pt x="21" y="3"/>
                          <a:pt x="21" y="2"/>
                          <a:pt x="21" y="2"/>
                        </a:cubicBezTo>
                        <a:cubicBezTo>
                          <a:pt x="21" y="1"/>
                          <a:pt x="21" y="1"/>
                          <a:pt x="20" y="0"/>
                        </a:cubicBezTo>
                        <a:cubicBezTo>
                          <a:pt x="19" y="0"/>
                          <a:pt x="14" y="0"/>
                          <a:pt x="9" y="0"/>
                        </a:cubicBezTo>
                        <a:cubicBezTo>
                          <a:pt x="9" y="0"/>
                          <a:pt x="9" y="0"/>
                          <a:pt x="9" y="0"/>
                        </a:cubicBezTo>
                        <a:lnTo>
                          <a:pt x="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09" name="Freeform 6870">
                    <a:extLst>
                      <a:ext uri="{FF2B5EF4-FFF2-40B4-BE49-F238E27FC236}">
                        <a16:creationId xmlns:a16="http://schemas.microsoft.com/office/drawing/2014/main" id="{88A91F8B-6171-4F24-BF58-A058C538202A}"/>
                      </a:ext>
                    </a:extLst>
                  </p:cNvPr>
                  <p:cNvSpPr>
                    <a:spLocks noEditPoints="1"/>
                  </p:cNvSpPr>
                  <p:nvPr/>
                </p:nvSpPr>
                <p:spPr bwMode="auto">
                  <a:xfrm>
                    <a:off x="4066" y="2094"/>
                    <a:ext cx="17" cy="3"/>
                  </a:xfrm>
                  <a:custGeom>
                    <a:avLst/>
                    <a:gdLst>
                      <a:gd name="T0" fmla="*/ 2 w 23"/>
                      <a:gd name="T1" fmla="*/ 3 h 4"/>
                      <a:gd name="T2" fmla="*/ 1 w 23"/>
                      <a:gd name="T3" fmla="*/ 3 h 4"/>
                      <a:gd name="T4" fmla="*/ 2 w 23"/>
                      <a:gd name="T5" fmla="*/ 1 h 4"/>
                      <a:gd name="T6" fmla="*/ 9 w 23"/>
                      <a:gd name="T7" fmla="*/ 1 h 4"/>
                      <a:gd name="T8" fmla="*/ 10 w 23"/>
                      <a:gd name="T9" fmla="*/ 1 h 4"/>
                      <a:gd name="T10" fmla="*/ 10 w 23"/>
                      <a:gd name="T11" fmla="*/ 1 h 4"/>
                      <a:gd name="T12" fmla="*/ 21 w 23"/>
                      <a:gd name="T13" fmla="*/ 1 h 4"/>
                      <a:gd name="T14" fmla="*/ 22 w 23"/>
                      <a:gd name="T15" fmla="*/ 3 h 4"/>
                      <a:gd name="T16" fmla="*/ 21 w 23"/>
                      <a:gd name="T17" fmla="*/ 4 h 4"/>
                      <a:gd name="T18" fmla="*/ 17 w 23"/>
                      <a:gd name="T19" fmla="*/ 4 h 4"/>
                      <a:gd name="T20" fmla="*/ 17 w 23"/>
                      <a:gd name="T21" fmla="*/ 4 h 4"/>
                      <a:gd name="T22" fmla="*/ 2 w 23"/>
                      <a:gd name="T23" fmla="*/ 3 h 4"/>
                      <a:gd name="T24" fmla="*/ 10 w 23"/>
                      <a:gd name="T25" fmla="*/ 0 h 4"/>
                      <a:gd name="T26" fmla="*/ 2 w 23"/>
                      <a:gd name="T27" fmla="*/ 1 h 4"/>
                      <a:gd name="T28" fmla="*/ 2 w 23"/>
                      <a:gd name="T29" fmla="*/ 4 h 4"/>
                      <a:gd name="T30" fmla="*/ 17 w 23"/>
                      <a:gd name="T31" fmla="*/ 4 h 4"/>
                      <a:gd name="T32" fmla="*/ 21 w 23"/>
                      <a:gd name="T33" fmla="*/ 4 h 4"/>
                      <a:gd name="T34" fmla="*/ 21 w 23"/>
                      <a:gd name="T35" fmla="*/ 1 h 4"/>
                      <a:gd name="T36" fmla="*/ 10 w 2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
                        <a:moveTo>
                          <a:pt x="2" y="3"/>
                        </a:moveTo>
                        <a:cubicBezTo>
                          <a:pt x="2" y="3"/>
                          <a:pt x="1" y="3"/>
                          <a:pt x="1" y="3"/>
                        </a:cubicBezTo>
                        <a:cubicBezTo>
                          <a:pt x="1" y="2"/>
                          <a:pt x="1" y="2"/>
                          <a:pt x="2" y="1"/>
                        </a:cubicBezTo>
                        <a:cubicBezTo>
                          <a:pt x="3" y="1"/>
                          <a:pt x="6" y="1"/>
                          <a:pt x="9" y="1"/>
                        </a:cubicBezTo>
                        <a:cubicBezTo>
                          <a:pt x="10" y="1"/>
                          <a:pt x="10" y="1"/>
                          <a:pt x="10" y="1"/>
                        </a:cubicBezTo>
                        <a:cubicBezTo>
                          <a:pt x="10" y="1"/>
                          <a:pt x="10" y="1"/>
                          <a:pt x="10" y="1"/>
                        </a:cubicBezTo>
                        <a:cubicBezTo>
                          <a:pt x="15" y="1"/>
                          <a:pt x="20" y="1"/>
                          <a:pt x="21" y="1"/>
                        </a:cubicBezTo>
                        <a:cubicBezTo>
                          <a:pt x="22" y="2"/>
                          <a:pt x="22" y="2"/>
                          <a:pt x="22" y="3"/>
                        </a:cubicBezTo>
                        <a:cubicBezTo>
                          <a:pt x="22" y="3"/>
                          <a:pt x="22" y="4"/>
                          <a:pt x="21" y="4"/>
                        </a:cubicBezTo>
                        <a:cubicBezTo>
                          <a:pt x="21" y="4"/>
                          <a:pt x="19" y="4"/>
                          <a:pt x="17" y="4"/>
                        </a:cubicBezTo>
                        <a:cubicBezTo>
                          <a:pt x="17" y="4"/>
                          <a:pt x="17" y="4"/>
                          <a:pt x="17" y="4"/>
                        </a:cubicBezTo>
                        <a:cubicBezTo>
                          <a:pt x="12" y="4"/>
                          <a:pt x="3" y="4"/>
                          <a:pt x="2" y="3"/>
                        </a:cubicBezTo>
                        <a:close/>
                        <a:moveTo>
                          <a:pt x="10" y="0"/>
                        </a:moveTo>
                        <a:cubicBezTo>
                          <a:pt x="6" y="0"/>
                          <a:pt x="3" y="1"/>
                          <a:pt x="2" y="1"/>
                        </a:cubicBezTo>
                        <a:cubicBezTo>
                          <a:pt x="0" y="2"/>
                          <a:pt x="1" y="4"/>
                          <a:pt x="2" y="4"/>
                        </a:cubicBezTo>
                        <a:cubicBezTo>
                          <a:pt x="3" y="4"/>
                          <a:pt x="12" y="4"/>
                          <a:pt x="17" y="4"/>
                        </a:cubicBezTo>
                        <a:cubicBezTo>
                          <a:pt x="19" y="4"/>
                          <a:pt x="21" y="4"/>
                          <a:pt x="21" y="4"/>
                        </a:cubicBezTo>
                        <a:cubicBezTo>
                          <a:pt x="23" y="4"/>
                          <a:pt x="23" y="2"/>
                          <a:pt x="21" y="1"/>
                        </a:cubicBezTo>
                        <a:cubicBezTo>
                          <a:pt x="20" y="1"/>
                          <a:pt x="14"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10" name="Freeform 6871">
                    <a:extLst>
                      <a:ext uri="{FF2B5EF4-FFF2-40B4-BE49-F238E27FC236}">
                        <a16:creationId xmlns:a16="http://schemas.microsoft.com/office/drawing/2014/main" id="{5A00F7BE-843C-4A7B-8650-FB708E09C81B}"/>
                      </a:ext>
                    </a:extLst>
                  </p:cNvPr>
                  <p:cNvSpPr>
                    <a:spLocks/>
                  </p:cNvSpPr>
                  <p:nvPr/>
                </p:nvSpPr>
                <p:spPr bwMode="auto">
                  <a:xfrm>
                    <a:off x="4070" y="2095"/>
                    <a:ext cx="10" cy="2"/>
                  </a:xfrm>
                  <a:custGeom>
                    <a:avLst/>
                    <a:gdLst>
                      <a:gd name="T0" fmla="*/ 2 w 14"/>
                      <a:gd name="T1" fmla="*/ 1 h 2"/>
                      <a:gd name="T2" fmla="*/ 6 w 14"/>
                      <a:gd name="T3" fmla="*/ 1 h 2"/>
                      <a:gd name="T4" fmla="*/ 14 w 14"/>
                      <a:gd name="T5" fmla="*/ 1 h 2"/>
                      <a:gd name="T6" fmla="*/ 11 w 14"/>
                      <a:gd name="T7" fmla="*/ 2 h 2"/>
                      <a:gd name="T8" fmla="*/ 5 w 14"/>
                      <a:gd name="T9" fmla="*/ 2 h 2"/>
                      <a:gd name="T10" fmla="*/ 0 w 14"/>
                      <a:gd name="T11" fmla="*/ 2 h 2"/>
                      <a:gd name="T12" fmla="*/ 2 w 14"/>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2" y="1"/>
                        </a:moveTo>
                        <a:cubicBezTo>
                          <a:pt x="2" y="1"/>
                          <a:pt x="2" y="1"/>
                          <a:pt x="6" y="1"/>
                        </a:cubicBezTo>
                        <a:cubicBezTo>
                          <a:pt x="9" y="1"/>
                          <a:pt x="13" y="0"/>
                          <a:pt x="14" y="1"/>
                        </a:cubicBezTo>
                        <a:cubicBezTo>
                          <a:pt x="14" y="2"/>
                          <a:pt x="13" y="2"/>
                          <a:pt x="11" y="2"/>
                        </a:cubicBezTo>
                        <a:cubicBezTo>
                          <a:pt x="8" y="1"/>
                          <a:pt x="6" y="1"/>
                          <a:pt x="5" y="2"/>
                        </a:cubicBezTo>
                        <a:cubicBezTo>
                          <a:pt x="3" y="2"/>
                          <a:pt x="1" y="2"/>
                          <a:pt x="0" y="2"/>
                        </a:cubicBezTo>
                        <a:cubicBezTo>
                          <a:pt x="0" y="1"/>
                          <a:pt x="0" y="1"/>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11" name="Freeform 6872">
                    <a:extLst>
                      <a:ext uri="{FF2B5EF4-FFF2-40B4-BE49-F238E27FC236}">
                        <a16:creationId xmlns:a16="http://schemas.microsoft.com/office/drawing/2014/main" id="{E884A473-D017-483D-B151-AD83EB422D10}"/>
                      </a:ext>
                    </a:extLst>
                  </p:cNvPr>
                  <p:cNvSpPr>
                    <a:spLocks/>
                  </p:cNvSpPr>
                  <p:nvPr/>
                </p:nvSpPr>
                <p:spPr bwMode="auto">
                  <a:xfrm>
                    <a:off x="4048" y="2108"/>
                    <a:ext cx="53" cy="10"/>
                  </a:xfrm>
                  <a:custGeom>
                    <a:avLst/>
                    <a:gdLst>
                      <a:gd name="T0" fmla="*/ 10 w 71"/>
                      <a:gd name="T1" fmla="*/ 9 h 13"/>
                      <a:gd name="T2" fmla="*/ 35 w 71"/>
                      <a:gd name="T3" fmla="*/ 13 h 13"/>
                      <a:gd name="T4" fmla="*/ 61 w 71"/>
                      <a:gd name="T5" fmla="*/ 9 h 13"/>
                      <a:gd name="T6" fmla="*/ 68 w 71"/>
                      <a:gd name="T7" fmla="*/ 1 h 13"/>
                      <a:gd name="T8" fmla="*/ 55 w 71"/>
                      <a:gd name="T9" fmla="*/ 4 h 13"/>
                      <a:gd name="T10" fmla="*/ 44 w 71"/>
                      <a:gd name="T11" fmla="*/ 5 h 13"/>
                      <a:gd name="T12" fmla="*/ 33 w 71"/>
                      <a:gd name="T13" fmla="*/ 5 h 13"/>
                      <a:gd name="T14" fmla="*/ 26 w 71"/>
                      <a:gd name="T15" fmla="*/ 5 h 13"/>
                      <a:gd name="T16" fmla="*/ 15 w 71"/>
                      <a:gd name="T17" fmla="*/ 4 h 13"/>
                      <a:gd name="T18" fmla="*/ 2 w 71"/>
                      <a:gd name="T19" fmla="*/ 1 h 13"/>
                      <a:gd name="T20" fmla="*/ 10 w 7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9"/>
                        </a:moveTo>
                        <a:cubicBezTo>
                          <a:pt x="19" y="13"/>
                          <a:pt x="29" y="13"/>
                          <a:pt x="35" y="13"/>
                        </a:cubicBezTo>
                        <a:cubicBezTo>
                          <a:pt x="41" y="13"/>
                          <a:pt x="52" y="13"/>
                          <a:pt x="61" y="9"/>
                        </a:cubicBezTo>
                        <a:cubicBezTo>
                          <a:pt x="70" y="5"/>
                          <a:pt x="71" y="1"/>
                          <a:pt x="68" y="1"/>
                        </a:cubicBezTo>
                        <a:cubicBezTo>
                          <a:pt x="65" y="0"/>
                          <a:pt x="60" y="2"/>
                          <a:pt x="55" y="4"/>
                        </a:cubicBezTo>
                        <a:cubicBezTo>
                          <a:pt x="50" y="6"/>
                          <a:pt x="44" y="5"/>
                          <a:pt x="44" y="5"/>
                        </a:cubicBezTo>
                        <a:cubicBezTo>
                          <a:pt x="40" y="5"/>
                          <a:pt x="36" y="5"/>
                          <a:pt x="33" y="5"/>
                        </a:cubicBezTo>
                        <a:cubicBezTo>
                          <a:pt x="31" y="5"/>
                          <a:pt x="29" y="5"/>
                          <a:pt x="26" y="5"/>
                        </a:cubicBezTo>
                        <a:cubicBezTo>
                          <a:pt x="26" y="5"/>
                          <a:pt x="21" y="6"/>
                          <a:pt x="15" y="4"/>
                        </a:cubicBezTo>
                        <a:cubicBezTo>
                          <a:pt x="10" y="2"/>
                          <a:pt x="5" y="0"/>
                          <a:pt x="2" y="1"/>
                        </a:cubicBezTo>
                        <a:cubicBezTo>
                          <a:pt x="0" y="1"/>
                          <a:pt x="0" y="5"/>
                          <a:pt x="10" y="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12" name="Freeform 6873">
                    <a:extLst>
                      <a:ext uri="{FF2B5EF4-FFF2-40B4-BE49-F238E27FC236}">
                        <a16:creationId xmlns:a16="http://schemas.microsoft.com/office/drawing/2014/main" id="{689C47D8-FAE1-4E8B-9C5D-1E4EC95CE141}"/>
                      </a:ext>
                    </a:extLst>
                  </p:cNvPr>
                  <p:cNvSpPr>
                    <a:spLocks noEditPoints="1"/>
                  </p:cNvSpPr>
                  <p:nvPr/>
                </p:nvSpPr>
                <p:spPr bwMode="auto">
                  <a:xfrm>
                    <a:off x="4048" y="2108"/>
                    <a:ext cx="53" cy="10"/>
                  </a:xfrm>
                  <a:custGeom>
                    <a:avLst/>
                    <a:gdLst>
                      <a:gd name="T0" fmla="*/ 3 w 71"/>
                      <a:gd name="T1" fmla="*/ 0 h 13"/>
                      <a:gd name="T2" fmla="*/ 16 w 71"/>
                      <a:gd name="T3" fmla="*/ 3 h 13"/>
                      <a:gd name="T4" fmla="*/ 24 w 71"/>
                      <a:gd name="T5" fmla="*/ 4 h 13"/>
                      <a:gd name="T6" fmla="*/ 26 w 71"/>
                      <a:gd name="T7" fmla="*/ 4 h 13"/>
                      <a:gd name="T8" fmla="*/ 28 w 71"/>
                      <a:gd name="T9" fmla="*/ 4 h 13"/>
                      <a:gd name="T10" fmla="*/ 33 w 71"/>
                      <a:gd name="T11" fmla="*/ 4 h 13"/>
                      <a:gd name="T12" fmla="*/ 38 w 71"/>
                      <a:gd name="T13" fmla="*/ 4 h 13"/>
                      <a:gd name="T14" fmla="*/ 44 w 71"/>
                      <a:gd name="T15" fmla="*/ 4 h 13"/>
                      <a:gd name="T16" fmla="*/ 46 w 71"/>
                      <a:gd name="T17" fmla="*/ 5 h 13"/>
                      <a:gd name="T18" fmla="*/ 55 w 71"/>
                      <a:gd name="T19" fmla="*/ 3 h 13"/>
                      <a:gd name="T20" fmla="*/ 67 w 71"/>
                      <a:gd name="T21" fmla="*/ 0 h 13"/>
                      <a:gd name="T22" fmla="*/ 68 w 71"/>
                      <a:gd name="T23" fmla="*/ 0 h 13"/>
                      <a:gd name="T24" fmla="*/ 71 w 71"/>
                      <a:gd name="T25" fmla="*/ 2 h 13"/>
                      <a:gd name="T26" fmla="*/ 61 w 71"/>
                      <a:gd name="T27" fmla="*/ 10 h 13"/>
                      <a:gd name="T28" fmla="*/ 39 w 71"/>
                      <a:gd name="T29" fmla="*/ 13 h 13"/>
                      <a:gd name="T30" fmla="*/ 35 w 71"/>
                      <a:gd name="T31" fmla="*/ 13 h 13"/>
                      <a:gd name="T32" fmla="*/ 31 w 71"/>
                      <a:gd name="T33" fmla="*/ 13 h 13"/>
                      <a:gd name="T34" fmla="*/ 9 w 71"/>
                      <a:gd name="T35" fmla="*/ 10 h 13"/>
                      <a:gd name="T36" fmla="*/ 10 w 71"/>
                      <a:gd name="T37" fmla="*/ 9 h 13"/>
                      <a:gd name="T38" fmla="*/ 9 w 71"/>
                      <a:gd name="T39" fmla="*/ 10 h 13"/>
                      <a:gd name="T40" fmla="*/ 0 w 71"/>
                      <a:gd name="T41" fmla="*/ 2 h 13"/>
                      <a:gd name="T42" fmla="*/ 2 w 71"/>
                      <a:gd name="T43" fmla="*/ 0 h 13"/>
                      <a:gd name="T44" fmla="*/ 3 w 71"/>
                      <a:gd name="T45" fmla="*/ 0 h 13"/>
                      <a:gd name="T46" fmla="*/ 15 w 71"/>
                      <a:gd name="T47" fmla="*/ 4 h 13"/>
                      <a:gd name="T48" fmla="*/ 3 w 71"/>
                      <a:gd name="T49" fmla="*/ 1 h 13"/>
                      <a:gd name="T50" fmla="*/ 3 w 71"/>
                      <a:gd name="T51" fmla="*/ 1 h 13"/>
                      <a:gd name="T52" fmla="*/ 2 w 71"/>
                      <a:gd name="T53" fmla="*/ 2 h 13"/>
                      <a:gd name="T54" fmla="*/ 11 w 71"/>
                      <a:gd name="T55" fmla="*/ 9 h 13"/>
                      <a:gd name="T56" fmla="*/ 31 w 71"/>
                      <a:gd name="T57" fmla="*/ 13 h 13"/>
                      <a:gd name="T58" fmla="*/ 35 w 71"/>
                      <a:gd name="T59" fmla="*/ 12 h 13"/>
                      <a:gd name="T60" fmla="*/ 39 w 71"/>
                      <a:gd name="T61" fmla="*/ 13 h 13"/>
                      <a:gd name="T62" fmla="*/ 60 w 71"/>
                      <a:gd name="T63" fmla="*/ 9 h 13"/>
                      <a:gd name="T64" fmla="*/ 69 w 71"/>
                      <a:gd name="T65" fmla="*/ 2 h 13"/>
                      <a:gd name="T66" fmla="*/ 68 w 71"/>
                      <a:gd name="T67" fmla="*/ 1 h 13"/>
                      <a:gd name="T68" fmla="*/ 67 w 71"/>
                      <a:gd name="T69" fmla="*/ 1 h 13"/>
                      <a:gd name="T70" fmla="*/ 56 w 71"/>
                      <a:gd name="T71" fmla="*/ 4 h 13"/>
                      <a:gd name="T72" fmla="*/ 46 w 71"/>
                      <a:gd name="T73" fmla="*/ 5 h 13"/>
                      <a:gd name="T74" fmla="*/ 44 w 71"/>
                      <a:gd name="T75" fmla="*/ 5 h 13"/>
                      <a:gd name="T76" fmla="*/ 38 w 71"/>
                      <a:gd name="T77" fmla="*/ 5 h 13"/>
                      <a:gd name="T78" fmla="*/ 33 w 71"/>
                      <a:gd name="T79" fmla="*/ 5 h 13"/>
                      <a:gd name="T80" fmla="*/ 28 w 71"/>
                      <a:gd name="T81" fmla="*/ 5 h 13"/>
                      <a:gd name="T82" fmla="*/ 26 w 71"/>
                      <a:gd name="T83" fmla="*/ 5 h 13"/>
                      <a:gd name="T84" fmla="*/ 24 w 71"/>
                      <a:gd name="T85" fmla="*/ 5 h 13"/>
                      <a:gd name="T86" fmla="*/ 15 w 71"/>
                      <a:gd name="T8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3">
                        <a:moveTo>
                          <a:pt x="3" y="0"/>
                        </a:moveTo>
                        <a:cubicBezTo>
                          <a:pt x="7" y="0"/>
                          <a:pt x="11" y="1"/>
                          <a:pt x="16" y="3"/>
                        </a:cubicBezTo>
                        <a:cubicBezTo>
                          <a:pt x="19" y="4"/>
                          <a:pt x="22" y="4"/>
                          <a:pt x="24" y="4"/>
                        </a:cubicBezTo>
                        <a:cubicBezTo>
                          <a:pt x="25" y="4"/>
                          <a:pt x="26" y="4"/>
                          <a:pt x="26" y="4"/>
                        </a:cubicBezTo>
                        <a:cubicBezTo>
                          <a:pt x="27" y="4"/>
                          <a:pt x="27" y="4"/>
                          <a:pt x="28" y="4"/>
                        </a:cubicBezTo>
                        <a:cubicBezTo>
                          <a:pt x="30" y="4"/>
                          <a:pt x="32" y="4"/>
                          <a:pt x="33" y="4"/>
                        </a:cubicBezTo>
                        <a:cubicBezTo>
                          <a:pt x="35" y="4"/>
                          <a:pt x="36" y="4"/>
                          <a:pt x="38" y="4"/>
                        </a:cubicBezTo>
                        <a:cubicBezTo>
                          <a:pt x="40" y="4"/>
                          <a:pt x="42" y="4"/>
                          <a:pt x="44" y="4"/>
                        </a:cubicBezTo>
                        <a:cubicBezTo>
                          <a:pt x="44" y="4"/>
                          <a:pt x="45" y="5"/>
                          <a:pt x="46" y="5"/>
                        </a:cubicBezTo>
                        <a:cubicBezTo>
                          <a:pt x="48" y="5"/>
                          <a:pt x="52" y="4"/>
                          <a:pt x="55" y="3"/>
                        </a:cubicBezTo>
                        <a:cubicBezTo>
                          <a:pt x="60" y="1"/>
                          <a:pt x="64" y="0"/>
                          <a:pt x="67" y="0"/>
                        </a:cubicBezTo>
                        <a:cubicBezTo>
                          <a:pt x="68" y="0"/>
                          <a:pt x="68" y="0"/>
                          <a:pt x="68" y="0"/>
                        </a:cubicBezTo>
                        <a:cubicBezTo>
                          <a:pt x="70" y="0"/>
                          <a:pt x="71" y="1"/>
                          <a:pt x="71" y="2"/>
                        </a:cubicBezTo>
                        <a:cubicBezTo>
                          <a:pt x="71" y="4"/>
                          <a:pt x="68" y="7"/>
                          <a:pt x="61" y="10"/>
                        </a:cubicBezTo>
                        <a:cubicBezTo>
                          <a:pt x="54" y="13"/>
                          <a:pt x="45" y="13"/>
                          <a:pt x="39" y="13"/>
                        </a:cubicBezTo>
                        <a:cubicBezTo>
                          <a:pt x="38" y="13"/>
                          <a:pt x="36" y="13"/>
                          <a:pt x="35" y="13"/>
                        </a:cubicBezTo>
                        <a:cubicBezTo>
                          <a:pt x="34" y="13"/>
                          <a:pt x="33" y="13"/>
                          <a:pt x="31" y="13"/>
                        </a:cubicBezTo>
                        <a:cubicBezTo>
                          <a:pt x="25" y="13"/>
                          <a:pt x="17" y="13"/>
                          <a:pt x="9" y="10"/>
                        </a:cubicBezTo>
                        <a:cubicBezTo>
                          <a:pt x="10" y="9"/>
                          <a:pt x="10" y="9"/>
                          <a:pt x="10" y="9"/>
                        </a:cubicBezTo>
                        <a:cubicBezTo>
                          <a:pt x="9" y="10"/>
                          <a:pt x="9" y="10"/>
                          <a:pt x="9" y="10"/>
                        </a:cubicBezTo>
                        <a:cubicBezTo>
                          <a:pt x="3" y="7"/>
                          <a:pt x="0" y="4"/>
                          <a:pt x="0" y="2"/>
                        </a:cubicBezTo>
                        <a:cubicBezTo>
                          <a:pt x="0" y="1"/>
                          <a:pt x="1" y="0"/>
                          <a:pt x="2" y="0"/>
                        </a:cubicBezTo>
                        <a:cubicBezTo>
                          <a:pt x="3" y="0"/>
                          <a:pt x="3" y="0"/>
                          <a:pt x="3" y="0"/>
                        </a:cubicBezTo>
                        <a:close/>
                        <a:moveTo>
                          <a:pt x="15" y="4"/>
                        </a:moveTo>
                        <a:cubicBezTo>
                          <a:pt x="10" y="2"/>
                          <a:pt x="6" y="1"/>
                          <a:pt x="3" y="1"/>
                        </a:cubicBezTo>
                        <a:cubicBezTo>
                          <a:pt x="3" y="1"/>
                          <a:pt x="3" y="1"/>
                          <a:pt x="3" y="1"/>
                        </a:cubicBezTo>
                        <a:cubicBezTo>
                          <a:pt x="2" y="1"/>
                          <a:pt x="2" y="1"/>
                          <a:pt x="2" y="2"/>
                        </a:cubicBezTo>
                        <a:cubicBezTo>
                          <a:pt x="2" y="3"/>
                          <a:pt x="4" y="6"/>
                          <a:pt x="11" y="9"/>
                        </a:cubicBezTo>
                        <a:cubicBezTo>
                          <a:pt x="18" y="12"/>
                          <a:pt x="26" y="13"/>
                          <a:pt x="31" y="13"/>
                        </a:cubicBezTo>
                        <a:cubicBezTo>
                          <a:pt x="33" y="13"/>
                          <a:pt x="34" y="12"/>
                          <a:pt x="35" y="12"/>
                        </a:cubicBezTo>
                        <a:cubicBezTo>
                          <a:pt x="37" y="12"/>
                          <a:pt x="38" y="13"/>
                          <a:pt x="39" y="13"/>
                        </a:cubicBezTo>
                        <a:cubicBezTo>
                          <a:pt x="45" y="13"/>
                          <a:pt x="53" y="12"/>
                          <a:pt x="60" y="9"/>
                        </a:cubicBezTo>
                        <a:cubicBezTo>
                          <a:pt x="67" y="6"/>
                          <a:pt x="69" y="3"/>
                          <a:pt x="69" y="2"/>
                        </a:cubicBezTo>
                        <a:cubicBezTo>
                          <a:pt x="69" y="1"/>
                          <a:pt x="69" y="1"/>
                          <a:pt x="68" y="1"/>
                        </a:cubicBezTo>
                        <a:cubicBezTo>
                          <a:pt x="67" y="1"/>
                          <a:pt x="67" y="1"/>
                          <a:pt x="67" y="1"/>
                        </a:cubicBezTo>
                        <a:cubicBezTo>
                          <a:pt x="65" y="1"/>
                          <a:pt x="60" y="2"/>
                          <a:pt x="56" y="4"/>
                        </a:cubicBezTo>
                        <a:cubicBezTo>
                          <a:pt x="52" y="5"/>
                          <a:pt x="49" y="5"/>
                          <a:pt x="46" y="5"/>
                        </a:cubicBezTo>
                        <a:cubicBezTo>
                          <a:pt x="45" y="5"/>
                          <a:pt x="44" y="5"/>
                          <a:pt x="44" y="5"/>
                        </a:cubicBezTo>
                        <a:cubicBezTo>
                          <a:pt x="42" y="5"/>
                          <a:pt x="40" y="5"/>
                          <a:pt x="38" y="5"/>
                        </a:cubicBezTo>
                        <a:cubicBezTo>
                          <a:pt x="36" y="5"/>
                          <a:pt x="35" y="5"/>
                          <a:pt x="33" y="5"/>
                        </a:cubicBezTo>
                        <a:cubicBezTo>
                          <a:pt x="32" y="5"/>
                          <a:pt x="30" y="5"/>
                          <a:pt x="28" y="5"/>
                        </a:cubicBezTo>
                        <a:cubicBezTo>
                          <a:pt x="27" y="5"/>
                          <a:pt x="27" y="5"/>
                          <a:pt x="26" y="5"/>
                        </a:cubicBezTo>
                        <a:cubicBezTo>
                          <a:pt x="26" y="5"/>
                          <a:pt x="25" y="5"/>
                          <a:pt x="24" y="5"/>
                        </a:cubicBezTo>
                        <a:cubicBezTo>
                          <a:pt x="21" y="5"/>
                          <a:pt x="18" y="5"/>
                          <a:pt x="15"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13" name="Freeform 6874">
                    <a:extLst>
                      <a:ext uri="{FF2B5EF4-FFF2-40B4-BE49-F238E27FC236}">
                        <a16:creationId xmlns:a16="http://schemas.microsoft.com/office/drawing/2014/main" id="{C44CA9DF-B008-475C-AF33-DDE585BB6298}"/>
                      </a:ext>
                    </a:extLst>
                  </p:cNvPr>
                  <p:cNvSpPr>
                    <a:spLocks/>
                  </p:cNvSpPr>
                  <p:nvPr/>
                </p:nvSpPr>
                <p:spPr bwMode="auto">
                  <a:xfrm>
                    <a:off x="4083" y="2109"/>
                    <a:ext cx="17" cy="8"/>
                  </a:xfrm>
                  <a:custGeom>
                    <a:avLst/>
                    <a:gdLst>
                      <a:gd name="T0" fmla="*/ 21 w 23"/>
                      <a:gd name="T1" fmla="*/ 0 h 11"/>
                      <a:gd name="T2" fmla="*/ 10 w 23"/>
                      <a:gd name="T3" fmla="*/ 3 h 11"/>
                      <a:gd name="T4" fmla="*/ 3 w 23"/>
                      <a:gd name="T5" fmla="*/ 4 h 11"/>
                      <a:gd name="T6" fmla="*/ 2 w 23"/>
                      <a:gd name="T7" fmla="*/ 5 h 11"/>
                      <a:gd name="T8" fmla="*/ 4 w 23"/>
                      <a:gd name="T9" fmla="*/ 6 h 11"/>
                      <a:gd name="T10" fmla="*/ 14 w 23"/>
                      <a:gd name="T11" fmla="*/ 2 h 11"/>
                      <a:gd name="T12" fmla="*/ 18 w 23"/>
                      <a:gd name="T13" fmla="*/ 1 h 11"/>
                      <a:gd name="T14" fmla="*/ 19 w 23"/>
                      <a:gd name="T15" fmla="*/ 4 h 11"/>
                      <a:gd name="T16" fmla="*/ 4 w 23"/>
                      <a:gd name="T17" fmla="*/ 10 h 11"/>
                      <a:gd name="T18" fmla="*/ 0 w 23"/>
                      <a:gd name="T19" fmla="*/ 10 h 11"/>
                      <a:gd name="T20" fmla="*/ 0 w 23"/>
                      <a:gd name="T21" fmla="*/ 11 h 11"/>
                      <a:gd name="T22" fmla="*/ 14 w 23"/>
                      <a:gd name="T23" fmla="*/ 8 h 11"/>
                      <a:gd name="T24" fmla="*/ 23 w 23"/>
                      <a:gd name="T25" fmla="*/ 1 h 11"/>
                      <a:gd name="T26" fmla="*/ 22 w 23"/>
                      <a:gd name="T27" fmla="*/ 0 h 11"/>
                      <a:gd name="T28" fmla="*/ 21 w 23"/>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11">
                        <a:moveTo>
                          <a:pt x="21" y="0"/>
                        </a:moveTo>
                        <a:cubicBezTo>
                          <a:pt x="19" y="0"/>
                          <a:pt x="14" y="1"/>
                          <a:pt x="10" y="3"/>
                        </a:cubicBezTo>
                        <a:cubicBezTo>
                          <a:pt x="7" y="4"/>
                          <a:pt x="5" y="4"/>
                          <a:pt x="3" y="4"/>
                        </a:cubicBezTo>
                        <a:cubicBezTo>
                          <a:pt x="3" y="5"/>
                          <a:pt x="2" y="5"/>
                          <a:pt x="2" y="5"/>
                        </a:cubicBezTo>
                        <a:cubicBezTo>
                          <a:pt x="3" y="6"/>
                          <a:pt x="4" y="6"/>
                          <a:pt x="4" y="6"/>
                        </a:cubicBezTo>
                        <a:cubicBezTo>
                          <a:pt x="8" y="6"/>
                          <a:pt x="9" y="4"/>
                          <a:pt x="14" y="2"/>
                        </a:cubicBezTo>
                        <a:cubicBezTo>
                          <a:pt x="16" y="1"/>
                          <a:pt x="17" y="1"/>
                          <a:pt x="18" y="1"/>
                        </a:cubicBezTo>
                        <a:cubicBezTo>
                          <a:pt x="20" y="1"/>
                          <a:pt x="21" y="3"/>
                          <a:pt x="19" y="4"/>
                        </a:cubicBezTo>
                        <a:cubicBezTo>
                          <a:pt x="16" y="6"/>
                          <a:pt x="8" y="9"/>
                          <a:pt x="4" y="10"/>
                        </a:cubicBezTo>
                        <a:cubicBezTo>
                          <a:pt x="3" y="10"/>
                          <a:pt x="1" y="10"/>
                          <a:pt x="0" y="10"/>
                        </a:cubicBezTo>
                        <a:cubicBezTo>
                          <a:pt x="0" y="11"/>
                          <a:pt x="0" y="11"/>
                          <a:pt x="0" y="11"/>
                        </a:cubicBezTo>
                        <a:cubicBezTo>
                          <a:pt x="5" y="11"/>
                          <a:pt x="10" y="10"/>
                          <a:pt x="14" y="8"/>
                        </a:cubicBezTo>
                        <a:cubicBezTo>
                          <a:pt x="21" y="5"/>
                          <a:pt x="23" y="2"/>
                          <a:pt x="23" y="1"/>
                        </a:cubicBezTo>
                        <a:cubicBezTo>
                          <a:pt x="23" y="0"/>
                          <a:pt x="23" y="0"/>
                          <a:pt x="22" y="0"/>
                        </a:cubicBezTo>
                        <a:cubicBezTo>
                          <a:pt x="21" y="0"/>
                          <a:pt x="21" y="0"/>
                          <a:pt x="2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14" name="Freeform 6875">
                    <a:extLst>
                      <a:ext uri="{FF2B5EF4-FFF2-40B4-BE49-F238E27FC236}">
                        <a16:creationId xmlns:a16="http://schemas.microsoft.com/office/drawing/2014/main" id="{9618DE14-B83F-43C1-84D1-16F78ECFB67D}"/>
                      </a:ext>
                    </a:extLst>
                  </p:cNvPr>
                  <p:cNvSpPr>
                    <a:spLocks/>
                  </p:cNvSpPr>
                  <p:nvPr/>
                </p:nvSpPr>
                <p:spPr bwMode="auto">
                  <a:xfrm>
                    <a:off x="4083" y="2109"/>
                    <a:ext cx="18" cy="9"/>
                  </a:xfrm>
                  <a:custGeom>
                    <a:avLst/>
                    <a:gdLst>
                      <a:gd name="T0" fmla="*/ 21 w 25"/>
                      <a:gd name="T1" fmla="*/ 0 h 12"/>
                      <a:gd name="T2" fmla="*/ 9 w 25"/>
                      <a:gd name="T3" fmla="*/ 3 h 12"/>
                      <a:gd name="T4" fmla="*/ 3 w 25"/>
                      <a:gd name="T5" fmla="*/ 4 h 12"/>
                      <a:gd name="T6" fmla="*/ 3 w 25"/>
                      <a:gd name="T7" fmla="*/ 4 h 12"/>
                      <a:gd name="T8" fmla="*/ 10 w 25"/>
                      <a:gd name="T9" fmla="*/ 3 h 12"/>
                      <a:gd name="T10" fmla="*/ 21 w 25"/>
                      <a:gd name="T11" fmla="*/ 0 h 12"/>
                      <a:gd name="T12" fmla="*/ 21 w 25"/>
                      <a:gd name="T13" fmla="*/ 0 h 12"/>
                      <a:gd name="T14" fmla="*/ 22 w 25"/>
                      <a:gd name="T15" fmla="*/ 0 h 12"/>
                      <a:gd name="T16" fmla="*/ 23 w 25"/>
                      <a:gd name="T17" fmla="*/ 1 h 12"/>
                      <a:gd name="T18" fmla="*/ 14 w 25"/>
                      <a:gd name="T19" fmla="*/ 8 h 12"/>
                      <a:gd name="T20" fmla="*/ 0 w 25"/>
                      <a:gd name="T21" fmla="*/ 11 h 12"/>
                      <a:gd name="T22" fmla="*/ 1 w 25"/>
                      <a:gd name="T23" fmla="*/ 12 h 12"/>
                      <a:gd name="T24" fmla="*/ 15 w 25"/>
                      <a:gd name="T25" fmla="*/ 8 h 12"/>
                      <a:gd name="T26" fmla="*/ 22 w 25"/>
                      <a:gd name="T27" fmla="*/ 0 h 12"/>
                      <a:gd name="T28" fmla="*/ 21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21" y="0"/>
                        </a:moveTo>
                        <a:cubicBezTo>
                          <a:pt x="18" y="0"/>
                          <a:pt x="14" y="1"/>
                          <a:pt x="9" y="3"/>
                        </a:cubicBezTo>
                        <a:cubicBezTo>
                          <a:pt x="7" y="3"/>
                          <a:pt x="5" y="4"/>
                          <a:pt x="3" y="4"/>
                        </a:cubicBezTo>
                        <a:cubicBezTo>
                          <a:pt x="3" y="4"/>
                          <a:pt x="3" y="4"/>
                          <a:pt x="3" y="4"/>
                        </a:cubicBezTo>
                        <a:cubicBezTo>
                          <a:pt x="5" y="4"/>
                          <a:pt x="7" y="4"/>
                          <a:pt x="10" y="3"/>
                        </a:cubicBezTo>
                        <a:cubicBezTo>
                          <a:pt x="14" y="1"/>
                          <a:pt x="19" y="0"/>
                          <a:pt x="21" y="0"/>
                        </a:cubicBezTo>
                        <a:cubicBezTo>
                          <a:pt x="21" y="0"/>
                          <a:pt x="21" y="0"/>
                          <a:pt x="21" y="0"/>
                        </a:cubicBezTo>
                        <a:cubicBezTo>
                          <a:pt x="22" y="0"/>
                          <a:pt x="22" y="0"/>
                          <a:pt x="22" y="0"/>
                        </a:cubicBezTo>
                        <a:cubicBezTo>
                          <a:pt x="23" y="0"/>
                          <a:pt x="23" y="0"/>
                          <a:pt x="23" y="1"/>
                        </a:cubicBezTo>
                        <a:cubicBezTo>
                          <a:pt x="23" y="2"/>
                          <a:pt x="21" y="5"/>
                          <a:pt x="14" y="8"/>
                        </a:cubicBezTo>
                        <a:cubicBezTo>
                          <a:pt x="10" y="10"/>
                          <a:pt x="5" y="11"/>
                          <a:pt x="0" y="11"/>
                        </a:cubicBezTo>
                        <a:cubicBezTo>
                          <a:pt x="1" y="12"/>
                          <a:pt x="1" y="12"/>
                          <a:pt x="1" y="12"/>
                        </a:cubicBezTo>
                        <a:cubicBezTo>
                          <a:pt x="5" y="11"/>
                          <a:pt x="10" y="10"/>
                          <a:pt x="15" y="8"/>
                        </a:cubicBezTo>
                        <a:cubicBezTo>
                          <a:pt x="24" y="4"/>
                          <a:pt x="25" y="0"/>
                          <a:pt x="22" y="0"/>
                        </a:cubicBezTo>
                        <a:lnTo>
                          <a:pt x="21"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15" name="Freeform 6876">
                    <a:extLst>
                      <a:ext uri="{FF2B5EF4-FFF2-40B4-BE49-F238E27FC236}">
                        <a16:creationId xmlns:a16="http://schemas.microsoft.com/office/drawing/2014/main" id="{A2439FEB-319B-4932-A52F-26F9BDA464BD}"/>
                      </a:ext>
                    </a:extLst>
                  </p:cNvPr>
                  <p:cNvSpPr>
                    <a:spLocks/>
                  </p:cNvSpPr>
                  <p:nvPr/>
                </p:nvSpPr>
                <p:spPr bwMode="auto">
                  <a:xfrm>
                    <a:off x="4050" y="2109"/>
                    <a:ext cx="17" cy="8"/>
                  </a:xfrm>
                  <a:custGeom>
                    <a:avLst/>
                    <a:gdLst>
                      <a:gd name="T0" fmla="*/ 1 w 23"/>
                      <a:gd name="T1" fmla="*/ 0 h 11"/>
                      <a:gd name="T2" fmla="*/ 1 w 23"/>
                      <a:gd name="T3" fmla="*/ 0 h 11"/>
                      <a:gd name="T4" fmla="*/ 1 w 23"/>
                      <a:gd name="T5" fmla="*/ 0 h 11"/>
                      <a:gd name="T6" fmla="*/ 0 w 23"/>
                      <a:gd name="T7" fmla="*/ 1 h 11"/>
                      <a:gd name="T8" fmla="*/ 9 w 23"/>
                      <a:gd name="T9" fmla="*/ 8 h 11"/>
                      <a:gd name="T10" fmla="*/ 23 w 23"/>
                      <a:gd name="T11" fmla="*/ 11 h 11"/>
                      <a:gd name="T12" fmla="*/ 23 w 23"/>
                      <a:gd name="T13" fmla="*/ 10 h 11"/>
                      <a:gd name="T14" fmla="*/ 12 w 23"/>
                      <a:gd name="T15" fmla="*/ 9 h 11"/>
                      <a:gd name="T16" fmla="*/ 2 w 23"/>
                      <a:gd name="T17" fmla="*/ 1 h 11"/>
                      <a:gd name="T18" fmla="*/ 3 w 23"/>
                      <a:gd name="T19" fmla="*/ 1 h 11"/>
                      <a:gd name="T20" fmla="*/ 16 w 23"/>
                      <a:gd name="T21" fmla="*/ 5 h 11"/>
                      <a:gd name="T22" fmla="*/ 20 w 23"/>
                      <a:gd name="T23" fmla="*/ 5 h 11"/>
                      <a:gd name="T24" fmla="*/ 22 w 23"/>
                      <a:gd name="T25" fmla="*/ 5 h 11"/>
                      <a:gd name="T26" fmla="*/ 21 w 23"/>
                      <a:gd name="T27" fmla="*/ 4 h 11"/>
                      <a:gd name="T28" fmla="*/ 13 w 23"/>
                      <a:gd name="T29" fmla="*/ 3 h 11"/>
                      <a:gd name="T30" fmla="*/ 1 w 23"/>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1">
                        <a:moveTo>
                          <a:pt x="1" y="0"/>
                        </a:moveTo>
                        <a:cubicBezTo>
                          <a:pt x="1" y="0"/>
                          <a:pt x="1" y="0"/>
                          <a:pt x="1" y="0"/>
                        </a:cubicBezTo>
                        <a:cubicBezTo>
                          <a:pt x="1" y="0"/>
                          <a:pt x="1" y="0"/>
                          <a:pt x="1" y="0"/>
                        </a:cubicBezTo>
                        <a:cubicBezTo>
                          <a:pt x="0" y="0"/>
                          <a:pt x="0" y="0"/>
                          <a:pt x="0" y="1"/>
                        </a:cubicBezTo>
                        <a:cubicBezTo>
                          <a:pt x="0" y="2"/>
                          <a:pt x="2" y="5"/>
                          <a:pt x="9" y="8"/>
                        </a:cubicBezTo>
                        <a:cubicBezTo>
                          <a:pt x="13" y="10"/>
                          <a:pt x="18" y="11"/>
                          <a:pt x="23" y="11"/>
                        </a:cubicBezTo>
                        <a:cubicBezTo>
                          <a:pt x="23" y="10"/>
                          <a:pt x="23" y="10"/>
                          <a:pt x="23" y="10"/>
                        </a:cubicBezTo>
                        <a:cubicBezTo>
                          <a:pt x="19" y="10"/>
                          <a:pt x="15" y="9"/>
                          <a:pt x="12" y="9"/>
                        </a:cubicBezTo>
                        <a:cubicBezTo>
                          <a:pt x="7" y="7"/>
                          <a:pt x="0" y="1"/>
                          <a:pt x="2" y="1"/>
                        </a:cubicBezTo>
                        <a:cubicBezTo>
                          <a:pt x="3" y="1"/>
                          <a:pt x="3" y="1"/>
                          <a:pt x="3" y="1"/>
                        </a:cubicBezTo>
                        <a:cubicBezTo>
                          <a:pt x="5" y="1"/>
                          <a:pt x="12" y="4"/>
                          <a:pt x="16" y="5"/>
                        </a:cubicBezTo>
                        <a:cubicBezTo>
                          <a:pt x="17" y="5"/>
                          <a:pt x="19" y="5"/>
                          <a:pt x="20" y="5"/>
                        </a:cubicBezTo>
                        <a:cubicBezTo>
                          <a:pt x="21" y="5"/>
                          <a:pt x="21" y="5"/>
                          <a:pt x="22" y="5"/>
                        </a:cubicBezTo>
                        <a:cubicBezTo>
                          <a:pt x="21" y="4"/>
                          <a:pt x="21" y="4"/>
                          <a:pt x="21" y="4"/>
                        </a:cubicBezTo>
                        <a:cubicBezTo>
                          <a:pt x="19" y="4"/>
                          <a:pt x="16" y="4"/>
                          <a:pt x="13" y="3"/>
                        </a:cubicBezTo>
                        <a:cubicBezTo>
                          <a:pt x="8" y="1"/>
                          <a:pt x="4"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16" name="Freeform 6877">
                    <a:extLst>
                      <a:ext uri="{FF2B5EF4-FFF2-40B4-BE49-F238E27FC236}">
                        <a16:creationId xmlns:a16="http://schemas.microsoft.com/office/drawing/2014/main" id="{0B42879B-C028-41D2-AB5A-FCA7F6CA83CE}"/>
                      </a:ext>
                    </a:extLst>
                  </p:cNvPr>
                  <p:cNvSpPr>
                    <a:spLocks/>
                  </p:cNvSpPr>
                  <p:nvPr/>
                </p:nvSpPr>
                <p:spPr bwMode="auto">
                  <a:xfrm>
                    <a:off x="4048" y="2109"/>
                    <a:ext cx="19" cy="9"/>
                  </a:xfrm>
                  <a:custGeom>
                    <a:avLst/>
                    <a:gdLst>
                      <a:gd name="T0" fmla="*/ 3 w 25"/>
                      <a:gd name="T1" fmla="*/ 0 h 12"/>
                      <a:gd name="T2" fmla="*/ 2 w 25"/>
                      <a:gd name="T3" fmla="*/ 0 h 12"/>
                      <a:gd name="T4" fmla="*/ 10 w 25"/>
                      <a:gd name="T5" fmla="*/ 8 h 12"/>
                      <a:gd name="T6" fmla="*/ 24 w 25"/>
                      <a:gd name="T7" fmla="*/ 12 h 12"/>
                      <a:gd name="T8" fmla="*/ 25 w 25"/>
                      <a:gd name="T9" fmla="*/ 11 h 12"/>
                      <a:gd name="T10" fmla="*/ 11 w 25"/>
                      <a:gd name="T11" fmla="*/ 8 h 12"/>
                      <a:gd name="T12" fmla="*/ 2 w 25"/>
                      <a:gd name="T13" fmla="*/ 1 h 12"/>
                      <a:gd name="T14" fmla="*/ 3 w 25"/>
                      <a:gd name="T15" fmla="*/ 0 h 12"/>
                      <a:gd name="T16" fmla="*/ 3 w 25"/>
                      <a:gd name="T17" fmla="*/ 0 h 12"/>
                      <a:gd name="T18" fmla="*/ 3 w 25"/>
                      <a:gd name="T19" fmla="*/ 0 h 12"/>
                      <a:gd name="T20" fmla="*/ 15 w 25"/>
                      <a:gd name="T21" fmla="*/ 3 h 12"/>
                      <a:gd name="T22" fmla="*/ 23 w 25"/>
                      <a:gd name="T23" fmla="*/ 4 h 12"/>
                      <a:gd name="T24" fmla="*/ 23 w 25"/>
                      <a:gd name="T25" fmla="*/ 4 h 12"/>
                      <a:gd name="T26" fmla="*/ 15 w 25"/>
                      <a:gd name="T27" fmla="*/ 3 h 12"/>
                      <a:gd name="T28" fmla="*/ 3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3" y="0"/>
                        </a:moveTo>
                        <a:cubicBezTo>
                          <a:pt x="2" y="0"/>
                          <a:pt x="2" y="0"/>
                          <a:pt x="2" y="0"/>
                        </a:cubicBezTo>
                        <a:cubicBezTo>
                          <a:pt x="0" y="0"/>
                          <a:pt x="0" y="4"/>
                          <a:pt x="10" y="8"/>
                        </a:cubicBezTo>
                        <a:cubicBezTo>
                          <a:pt x="15" y="10"/>
                          <a:pt x="20" y="11"/>
                          <a:pt x="24" y="12"/>
                        </a:cubicBezTo>
                        <a:cubicBezTo>
                          <a:pt x="25" y="11"/>
                          <a:pt x="25" y="11"/>
                          <a:pt x="25" y="11"/>
                        </a:cubicBezTo>
                        <a:cubicBezTo>
                          <a:pt x="20" y="11"/>
                          <a:pt x="15" y="10"/>
                          <a:pt x="11" y="8"/>
                        </a:cubicBezTo>
                        <a:cubicBezTo>
                          <a:pt x="4" y="5"/>
                          <a:pt x="2" y="2"/>
                          <a:pt x="2" y="1"/>
                        </a:cubicBezTo>
                        <a:cubicBezTo>
                          <a:pt x="2" y="0"/>
                          <a:pt x="2" y="0"/>
                          <a:pt x="3" y="0"/>
                        </a:cubicBezTo>
                        <a:cubicBezTo>
                          <a:pt x="3" y="0"/>
                          <a:pt x="3" y="0"/>
                          <a:pt x="3" y="0"/>
                        </a:cubicBezTo>
                        <a:cubicBezTo>
                          <a:pt x="3" y="0"/>
                          <a:pt x="3" y="0"/>
                          <a:pt x="3" y="0"/>
                        </a:cubicBezTo>
                        <a:cubicBezTo>
                          <a:pt x="6" y="0"/>
                          <a:pt x="10" y="1"/>
                          <a:pt x="15" y="3"/>
                        </a:cubicBezTo>
                        <a:cubicBezTo>
                          <a:pt x="18" y="4"/>
                          <a:pt x="21" y="4"/>
                          <a:pt x="23" y="4"/>
                        </a:cubicBezTo>
                        <a:cubicBezTo>
                          <a:pt x="23" y="4"/>
                          <a:pt x="23" y="4"/>
                          <a:pt x="23" y="4"/>
                        </a:cubicBezTo>
                        <a:cubicBezTo>
                          <a:pt x="21" y="4"/>
                          <a:pt x="18" y="4"/>
                          <a:pt x="15" y="3"/>
                        </a:cubicBezTo>
                        <a:cubicBezTo>
                          <a:pt x="11" y="1"/>
                          <a:pt x="6"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17" name="Freeform 6878">
                    <a:extLst>
                      <a:ext uri="{FF2B5EF4-FFF2-40B4-BE49-F238E27FC236}">
                        <a16:creationId xmlns:a16="http://schemas.microsoft.com/office/drawing/2014/main" id="{1E009E6F-773E-4748-94B4-5D060059A8A6}"/>
                      </a:ext>
                    </a:extLst>
                  </p:cNvPr>
                  <p:cNvSpPr>
                    <a:spLocks/>
                  </p:cNvSpPr>
                  <p:nvPr/>
                </p:nvSpPr>
                <p:spPr bwMode="auto">
                  <a:xfrm>
                    <a:off x="4082" y="2110"/>
                    <a:ext cx="15" cy="5"/>
                  </a:xfrm>
                  <a:custGeom>
                    <a:avLst/>
                    <a:gdLst>
                      <a:gd name="T0" fmla="*/ 17 w 20"/>
                      <a:gd name="T1" fmla="*/ 0 h 7"/>
                      <a:gd name="T2" fmla="*/ 12 w 20"/>
                      <a:gd name="T3" fmla="*/ 4 h 7"/>
                      <a:gd name="T4" fmla="*/ 1 w 20"/>
                      <a:gd name="T5" fmla="*/ 6 h 7"/>
                      <a:gd name="T6" fmla="*/ 0 w 20"/>
                      <a:gd name="T7" fmla="*/ 7 h 7"/>
                      <a:gd name="T8" fmla="*/ 1 w 20"/>
                      <a:gd name="T9" fmla="*/ 7 h 7"/>
                      <a:gd name="T10" fmla="*/ 13 w 20"/>
                      <a:gd name="T11" fmla="*/ 4 h 7"/>
                      <a:gd name="T12" fmla="*/ 18 w 20"/>
                      <a:gd name="T13" fmla="*/ 1 h 7"/>
                      <a:gd name="T14" fmla="*/ 17 w 20"/>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7">
                        <a:moveTo>
                          <a:pt x="17" y="0"/>
                        </a:moveTo>
                        <a:cubicBezTo>
                          <a:pt x="15" y="0"/>
                          <a:pt x="13" y="3"/>
                          <a:pt x="12" y="4"/>
                        </a:cubicBezTo>
                        <a:cubicBezTo>
                          <a:pt x="7" y="5"/>
                          <a:pt x="3" y="5"/>
                          <a:pt x="1" y="6"/>
                        </a:cubicBezTo>
                        <a:cubicBezTo>
                          <a:pt x="0" y="7"/>
                          <a:pt x="0" y="7"/>
                          <a:pt x="0" y="7"/>
                        </a:cubicBezTo>
                        <a:cubicBezTo>
                          <a:pt x="1" y="7"/>
                          <a:pt x="1" y="7"/>
                          <a:pt x="1" y="7"/>
                        </a:cubicBezTo>
                        <a:cubicBezTo>
                          <a:pt x="1" y="7"/>
                          <a:pt x="10" y="6"/>
                          <a:pt x="13" y="4"/>
                        </a:cubicBezTo>
                        <a:cubicBezTo>
                          <a:pt x="16" y="3"/>
                          <a:pt x="20" y="2"/>
                          <a:pt x="18" y="1"/>
                        </a:cubicBezTo>
                        <a:lnTo>
                          <a:pt x="1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18" name="Freeform 6879">
                    <a:extLst>
                      <a:ext uri="{FF2B5EF4-FFF2-40B4-BE49-F238E27FC236}">
                        <a16:creationId xmlns:a16="http://schemas.microsoft.com/office/drawing/2014/main" id="{93BA233C-2ED4-47E1-85B9-40F323AC0395}"/>
                      </a:ext>
                    </a:extLst>
                  </p:cNvPr>
                  <p:cNvSpPr>
                    <a:spLocks/>
                  </p:cNvSpPr>
                  <p:nvPr/>
                </p:nvSpPr>
                <p:spPr bwMode="auto">
                  <a:xfrm>
                    <a:off x="4054" y="2111"/>
                    <a:ext cx="14" cy="4"/>
                  </a:xfrm>
                  <a:custGeom>
                    <a:avLst/>
                    <a:gdLst>
                      <a:gd name="T0" fmla="*/ 1 w 18"/>
                      <a:gd name="T1" fmla="*/ 0 h 6"/>
                      <a:gd name="T2" fmla="*/ 2 w 18"/>
                      <a:gd name="T3" fmla="*/ 2 h 6"/>
                      <a:gd name="T4" fmla="*/ 9 w 18"/>
                      <a:gd name="T5" fmla="*/ 5 h 6"/>
                      <a:gd name="T6" fmla="*/ 9 w 18"/>
                      <a:gd name="T7" fmla="*/ 5 h 6"/>
                      <a:gd name="T8" fmla="*/ 17 w 18"/>
                      <a:gd name="T9" fmla="*/ 6 h 6"/>
                      <a:gd name="T10" fmla="*/ 18 w 18"/>
                      <a:gd name="T11" fmla="*/ 6 h 6"/>
                      <a:gd name="T12" fmla="*/ 18 w 18"/>
                      <a:gd name="T13" fmla="*/ 6 h 6"/>
                      <a:gd name="T14" fmla="*/ 16 w 18"/>
                      <a:gd name="T15" fmla="*/ 5 h 6"/>
                      <a:gd name="T16" fmla="*/ 3 w 18"/>
                      <a:gd name="T17" fmla="*/ 1 h 6"/>
                      <a:gd name="T18" fmla="*/ 1 w 18"/>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6">
                        <a:moveTo>
                          <a:pt x="1" y="0"/>
                        </a:moveTo>
                        <a:cubicBezTo>
                          <a:pt x="0" y="0"/>
                          <a:pt x="0" y="1"/>
                          <a:pt x="2" y="2"/>
                        </a:cubicBezTo>
                        <a:cubicBezTo>
                          <a:pt x="5" y="5"/>
                          <a:pt x="8" y="5"/>
                          <a:pt x="9" y="5"/>
                        </a:cubicBezTo>
                        <a:cubicBezTo>
                          <a:pt x="9" y="5"/>
                          <a:pt x="9" y="5"/>
                          <a:pt x="9" y="5"/>
                        </a:cubicBezTo>
                        <a:cubicBezTo>
                          <a:pt x="14" y="6"/>
                          <a:pt x="16" y="6"/>
                          <a:pt x="17" y="6"/>
                        </a:cubicBezTo>
                        <a:cubicBezTo>
                          <a:pt x="18" y="6"/>
                          <a:pt x="18" y="6"/>
                          <a:pt x="18" y="6"/>
                        </a:cubicBezTo>
                        <a:cubicBezTo>
                          <a:pt x="18" y="6"/>
                          <a:pt x="18" y="6"/>
                          <a:pt x="18" y="6"/>
                        </a:cubicBezTo>
                        <a:cubicBezTo>
                          <a:pt x="17" y="5"/>
                          <a:pt x="16" y="5"/>
                          <a:pt x="16" y="5"/>
                        </a:cubicBezTo>
                        <a:cubicBezTo>
                          <a:pt x="8" y="3"/>
                          <a:pt x="5" y="2"/>
                          <a:pt x="3" y="1"/>
                        </a:cubicBezTo>
                        <a:cubicBezTo>
                          <a:pt x="3" y="0"/>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19" name="Freeform 6880">
                    <a:extLst>
                      <a:ext uri="{FF2B5EF4-FFF2-40B4-BE49-F238E27FC236}">
                        <a16:creationId xmlns:a16="http://schemas.microsoft.com/office/drawing/2014/main" id="{7D4EAB75-0102-40C1-A055-DFF8BD94CEAA}"/>
                      </a:ext>
                    </a:extLst>
                  </p:cNvPr>
                  <p:cNvSpPr>
                    <a:spLocks/>
                  </p:cNvSpPr>
                  <p:nvPr/>
                </p:nvSpPr>
                <p:spPr bwMode="auto">
                  <a:xfrm>
                    <a:off x="4065" y="2109"/>
                    <a:ext cx="21" cy="13"/>
                  </a:xfrm>
                  <a:custGeom>
                    <a:avLst/>
                    <a:gdLst>
                      <a:gd name="T0" fmla="*/ 17 w 29"/>
                      <a:gd name="T1" fmla="*/ 1 h 17"/>
                      <a:gd name="T2" fmla="*/ 10 w 29"/>
                      <a:gd name="T3" fmla="*/ 1 h 17"/>
                      <a:gd name="T4" fmla="*/ 2 w 29"/>
                      <a:gd name="T5" fmla="*/ 2 h 17"/>
                      <a:gd name="T6" fmla="*/ 4 w 29"/>
                      <a:gd name="T7" fmla="*/ 8 h 17"/>
                      <a:gd name="T8" fmla="*/ 3 w 29"/>
                      <a:gd name="T9" fmla="*/ 15 h 17"/>
                      <a:gd name="T10" fmla="*/ 9 w 29"/>
                      <a:gd name="T11" fmla="*/ 15 h 17"/>
                      <a:gd name="T12" fmla="*/ 16 w 29"/>
                      <a:gd name="T13" fmla="*/ 15 h 17"/>
                      <a:gd name="T14" fmla="*/ 25 w 29"/>
                      <a:gd name="T15" fmla="*/ 13 h 17"/>
                      <a:gd name="T16" fmla="*/ 24 w 29"/>
                      <a:gd name="T17" fmla="*/ 6 h 17"/>
                      <a:gd name="T18" fmla="*/ 17 w 29"/>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7">
                        <a:moveTo>
                          <a:pt x="17" y="1"/>
                        </a:moveTo>
                        <a:cubicBezTo>
                          <a:pt x="15" y="1"/>
                          <a:pt x="12" y="1"/>
                          <a:pt x="10" y="1"/>
                        </a:cubicBezTo>
                        <a:cubicBezTo>
                          <a:pt x="5" y="1"/>
                          <a:pt x="2" y="0"/>
                          <a:pt x="2" y="2"/>
                        </a:cubicBezTo>
                        <a:cubicBezTo>
                          <a:pt x="2" y="5"/>
                          <a:pt x="6" y="5"/>
                          <a:pt x="4" y="8"/>
                        </a:cubicBezTo>
                        <a:cubicBezTo>
                          <a:pt x="3" y="11"/>
                          <a:pt x="0" y="15"/>
                          <a:pt x="3" y="15"/>
                        </a:cubicBezTo>
                        <a:cubicBezTo>
                          <a:pt x="4" y="16"/>
                          <a:pt x="6" y="16"/>
                          <a:pt x="9" y="15"/>
                        </a:cubicBezTo>
                        <a:cubicBezTo>
                          <a:pt x="11" y="15"/>
                          <a:pt x="13" y="15"/>
                          <a:pt x="16" y="15"/>
                        </a:cubicBezTo>
                        <a:cubicBezTo>
                          <a:pt x="22" y="16"/>
                          <a:pt x="27" y="17"/>
                          <a:pt x="25" y="13"/>
                        </a:cubicBezTo>
                        <a:cubicBezTo>
                          <a:pt x="24" y="9"/>
                          <a:pt x="21" y="8"/>
                          <a:pt x="24" y="6"/>
                        </a:cubicBezTo>
                        <a:cubicBezTo>
                          <a:pt x="29" y="1"/>
                          <a:pt x="25" y="1"/>
                          <a:pt x="17"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20" name="Freeform 6881">
                    <a:extLst>
                      <a:ext uri="{FF2B5EF4-FFF2-40B4-BE49-F238E27FC236}">
                        <a16:creationId xmlns:a16="http://schemas.microsoft.com/office/drawing/2014/main" id="{36002B4D-E3E2-49C2-BD7B-A7A2176843F0}"/>
                      </a:ext>
                    </a:extLst>
                  </p:cNvPr>
                  <p:cNvSpPr>
                    <a:spLocks noEditPoints="1"/>
                  </p:cNvSpPr>
                  <p:nvPr/>
                </p:nvSpPr>
                <p:spPr bwMode="auto">
                  <a:xfrm>
                    <a:off x="4065" y="2109"/>
                    <a:ext cx="20" cy="12"/>
                  </a:xfrm>
                  <a:custGeom>
                    <a:avLst/>
                    <a:gdLst>
                      <a:gd name="T0" fmla="*/ 15 w 26"/>
                      <a:gd name="T1" fmla="*/ 16 h 16"/>
                      <a:gd name="T2" fmla="*/ 13 w 26"/>
                      <a:gd name="T3" fmla="*/ 16 h 16"/>
                      <a:gd name="T4" fmla="*/ 4 w 26"/>
                      <a:gd name="T5" fmla="*/ 16 h 16"/>
                      <a:gd name="T6" fmla="*/ 2 w 26"/>
                      <a:gd name="T7" fmla="*/ 16 h 16"/>
                      <a:gd name="T8" fmla="*/ 0 w 26"/>
                      <a:gd name="T9" fmla="*/ 14 h 16"/>
                      <a:gd name="T10" fmla="*/ 3 w 26"/>
                      <a:gd name="T11" fmla="*/ 8 h 16"/>
                      <a:gd name="T12" fmla="*/ 3 w 26"/>
                      <a:gd name="T13" fmla="*/ 7 h 16"/>
                      <a:gd name="T14" fmla="*/ 0 w 26"/>
                      <a:gd name="T15" fmla="*/ 2 h 16"/>
                      <a:gd name="T16" fmla="*/ 0 w 26"/>
                      <a:gd name="T17" fmla="*/ 2 h 16"/>
                      <a:gd name="T18" fmla="*/ 5 w 26"/>
                      <a:gd name="T19" fmla="*/ 0 h 16"/>
                      <a:gd name="T20" fmla="*/ 14 w 26"/>
                      <a:gd name="T21" fmla="*/ 0 h 16"/>
                      <a:gd name="T22" fmla="*/ 16 w 26"/>
                      <a:gd name="T23" fmla="*/ 0 h 16"/>
                      <a:gd name="T24" fmla="*/ 19 w 26"/>
                      <a:gd name="T25" fmla="*/ 0 h 16"/>
                      <a:gd name="T26" fmla="*/ 26 w 26"/>
                      <a:gd name="T27" fmla="*/ 3 h 16"/>
                      <a:gd name="T28" fmla="*/ 23 w 26"/>
                      <a:gd name="T29" fmla="*/ 6 h 16"/>
                      <a:gd name="T30" fmla="*/ 22 w 26"/>
                      <a:gd name="T31" fmla="*/ 8 h 16"/>
                      <a:gd name="T32" fmla="*/ 25 w 26"/>
                      <a:gd name="T33" fmla="*/ 13 h 16"/>
                      <a:gd name="T34" fmla="*/ 25 w 26"/>
                      <a:gd name="T35" fmla="*/ 14 h 16"/>
                      <a:gd name="T36" fmla="*/ 24 w 26"/>
                      <a:gd name="T37" fmla="*/ 16 h 16"/>
                      <a:gd name="T38" fmla="*/ 22 w 26"/>
                      <a:gd name="T39" fmla="*/ 16 h 16"/>
                      <a:gd name="T40" fmla="*/ 15 w 26"/>
                      <a:gd name="T41" fmla="*/ 16 h 16"/>
                      <a:gd name="T42" fmla="*/ 15 w 26"/>
                      <a:gd name="T43" fmla="*/ 14 h 16"/>
                      <a:gd name="T44" fmla="*/ 22 w 26"/>
                      <a:gd name="T45" fmla="*/ 15 h 16"/>
                      <a:gd name="T46" fmla="*/ 24 w 26"/>
                      <a:gd name="T47" fmla="*/ 14 h 16"/>
                      <a:gd name="T48" fmla="*/ 24 w 26"/>
                      <a:gd name="T49" fmla="*/ 13 h 16"/>
                      <a:gd name="T50" fmla="*/ 21 w 26"/>
                      <a:gd name="T51" fmla="*/ 8 h 16"/>
                      <a:gd name="T52" fmla="*/ 22 w 26"/>
                      <a:gd name="T53" fmla="*/ 5 h 16"/>
                      <a:gd name="T54" fmla="*/ 25 w 26"/>
                      <a:gd name="T55" fmla="*/ 3 h 16"/>
                      <a:gd name="T56" fmla="*/ 24 w 26"/>
                      <a:gd name="T57" fmla="*/ 2 h 16"/>
                      <a:gd name="T58" fmla="*/ 19 w 26"/>
                      <a:gd name="T59" fmla="*/ 1 h 16"/>
                      <a:gd name="T60" fmla="*/ 16 w 26"/>
                      <a:gd name="T61" fmla="*/ 2 h 16"/>
                      <a:gd name="T62" fmla="*/ 14 w 26"/>
                      <a:gd name="T63" fmla="*/ 2 h 16"/>
                      <a:gd name="T64" fmla="*/ 5 w 26"/>
                      <a:gd name="T65" fmla="*/ 1 h 16"/>
                      <a:gd name="T66" fmla="*/ 2 w 26"/>
                      <a:gd name="T67" fmla="*/ 2 h 16"/>
                      <a:gd name="T68" fmla="*/ 1 w 26"/>
                      <a:gd name="T69" fmla="*/ 2 h 16"/>
                      <a:gd name="T70" fmla="*/ 1 w 26"/>
                      <a:gd name="T71" fmla="*/ 2 h 16"/>
                      <a:gd name="T72" fmla="*/ 4 w 26"/>
                      <a:gd name="T73" fmla="*/ 7 h 16"/>
                      <a:gd name="T74" fmla="*/ 4 w 26"/>
                      <a:gd name="T75" fmla="*/ 9 h 16"/>
                      <a:gd name="T76" fmla="*/ 2 w 26"/>
                      <a:gd name="T77" fmla="*/ 14 h 16"/>
                      <a:gd name="T78" fmla="*/ 2 w 26"/>
                      <a:gd name="T79" fmla="*/ 15 h 16"/>
                      <a:gd name="T80" fmla="*/ 4 w 26"/>
                      <a:gd name="T81" fmla="*/ 15 h 16"/>
                      <a:gd name="T82" fmla="*/ 13 w 26"/>
                      <a:gd name="T83" fmla="*/ 14 h 16"/>
                      <a:gd name="T84" fmla="*/ 15 w 26"/>
                      <a:gd name="T8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6">
                        <a:moveTo>
                          <a:pt x="15" y="16"/>
                        </a:moveTo>
                        <a:cubicBezTo>
                          <a:pt x="14" y="16"/>
                          <a:pt x="13" y="16"/>
                          <a:pt x="13" y="16"/>
                        </a:cubicBezTo>
                        <a:cubicBezTo>
                          <a:pt x="9" y="16"/>
                          <a:pt x="6" y="16"/>
                          <a:pt x="4" y="16"/>
                        </a:cubicBezTo>
                        <a:cubicBezTo>
                          <a:pt x="3" y="16"/>
                          <a:pt x="2" y="16"/>
                          <a:pt x="2" y="16"/>
                        </a:cubicBezTo>
                        <a:cubicBezTo>
                          <a:pt x="1" y="16"/>
                          <a:pt x="0" y="15"/>
                          <a:pt x="0" y="14"/>
                        </a:cubicBezTo>
                        <a:cubicBezTo>
                          <a:pt x="0" y="12"/>
                          <a:pt x="2" y="10"/>
                          <a:pt x="3" y="8"/>
                        </a:cubicBezTo>
                        <a:cubicBezTo>
                          <a:pt x="3" y="8"/>
                          <a:pt x="3" y="7"/>
                          <a:pt x="3" y="7"/>
                        </a:cubicBezTo>
                        <a:cubicBezTo>
                          <a:pt x="3" y="6"/>
                          <a:pt x="0" y="5"/>
                          <a:pt x="0" y="2"/>
                        </a:cubicBezTo>
                        <a:cubicBezTo>
                          <a:pt x="0" y="2"/>
                          <a:pt x="0" y="2"/>
                          <a:pt x="0" y="2"/>
                        </a:cubicBezTo>
                        <a:cubicBezTo>
                          <a:pt x="0" y="0"/>
                          <a:pt x="3" y="0"/>
                          <a:pt x="5" y="0"/>
                        </a:cubicBezTo>
                        <a:cubicBezTo>
                          <a:pt x="8" y="0"/>
                          <a:pt x="11" y="0"/>
                          <a:pt x="14" y="0"/>
                        </a:cubicBezTo>
                        <a:cubicBezTo>
                          <a:pt x="15" y="0"/>
                          <a:pt x="15" y="0"/>
                          <a:pt x="16" y="0"/>
                        </a:cubicBezTo>
                        <a:cubicBezTo>
                          <a:pt x="17" y="0"/>
                          <a:pt x="18" y="0"/>
                          <a:pt x="19" y="0"/>
                        </a:cubicBezTo>
                        <a:cubicBezTo>
                          <a:pt x="23" y="0"/>
                          <a:pt x="26" y="0"/>
                          <a:pt x="26" y="3"/>
                        </a:cubicBezTo>
                        <a:cubicBezTo>
                          <a:pt x="26" y="4"/>
                          <a:pt x="25" y="5"/>
                          <a:pt x="23" y="6"/>
                        </a:cubicBezTo>
                        <a:cubicBezTo>
                          <a:pt x="23" y="7"/>
                          <a:pt x="22" y="8"/>
                          <a:pt x="22" y="8"/>
                        </a:cubicBezTo>
                        <a:cubicBezTo>
                          <a:pt x="22" y="9"/>
                          <a:pt x="24" y="10"/>
                          <a:pt x="25" y="13"/>
                        </a:cubicBezTo>
                        <a:cubicBezTo>
                          <a:pt x="25" y="14"/>
                          <a:pt x="25" y="14"/>
                          <a:pt x="25" y="14"/>
                        </a:cubicBezTo>
                        <a:cubicBezTo>
                          <a:pt x="25" y="15"/>
                          <a:pt x="25" y="16"/>
                          <a:pt x="24" y="16"/>
                        </a:cubicBezTo>
                        <a:cubicBezTo>
                          <a:pt x="24" y="16"/>
                          <a:pt x="23" y="16"/>
                          <a:pt x="22" y="16"/>
                        </a:cubicBezTo>
                        <a:cubicBezTo>
                          <a:pt x="20" y="16"/>
                          <a:pt x="18" y="16"/>
                          <a:pt x="15" y="16"/>
                        </a:cubicBezTo>
                        <a:close/>
                        <a:moveTo>
                          <a:pt x="15" y="14"/>
                        </a:moveTo>
                        <a:cubicBezTo>
                          <a:pt x="18" y="15"/>
                          <a:pt x="21" y="15"/>
                          <a:pt x="22" y="15"/>
                        </a:cubicBezTo>
                        <a:cubicBezTo>
                          <a:pt x="24" y="15"/>
                          <a:pt x="24" y="15"/>
                          <a:pt x="24" y="14"/>
                        </a:cubicBezTo>
                        <a:cubicBezTo>
                          <a:pt x="24" y="14"/>
                          <a:pt x="24" y="14"/>
                          <a:pt x="24" y="13"/>
                        </a:cubicBezTo>
                        <a:cubicBezTo>
                          <a:pt x="23" y="11"/>
                          <a:pt x="21" y="10"/>
                          <a:pt x="21" y="8"/>
                        </a:cubicBezTo>
                        <a:cubicBezTo>
                          <a:pt x="21" y="7"/>
                          <a:pt x="21" y="6"/>
                          <a:pt x="22" y="5"/>
                        </a:cubicBezTo>
                        <a:cubicBezTo>
                          <a:pt x="24" y="4"/>
                          <a:pt x="25" y="3"/>
                          <a:pt x="25" y="3"/>
                        </a:cubicBezTo>
                        <a:cubicBezTo>
                          <a:pt x="25" y="2"/>
                          <a:pt x="24" y="2"/>
                          <a:pt x="24" y="2"/>
                        </a:cubicBezTo>
                        <a:cubicBezTo>
                          <a:pt x="23" y="2"/>
                          <a:pt x="21" y="1"/>
                          <a:pt x="19" y="1"/>
                        </a:cubicBezTo>
                        <a:cubicBezTo>
                          <a:pt x="18" y="1"/>
                          <a:pt x="17" y="2"/>
                          <a:pt x="16" y="2"/>
                        </a:cubicBezTo>
                        <a:cubicBezTo>
                          <a:pt x="15" y="2"/>
                          <a:pt x="15" y="2"/>
                          <a:pt x="14" y="2"/>
                        </a:cubicBezTo>
                        <a:cubicBezTo>
                          <a:pt x="11" y="2"/>
                          <a:pt x="7" y="1"/>
                          <a:pt x="5" y="1"/>
                        </a:cubicBezTo>
                        <a:cubicBezTo>
                          <a:pt x="4" y="1"/>
                          <a:pt x="3" y="1"/>
                          <a:pt x="2" y="2"/>
                        </a:cubicBezTo>
                        <a:cubicBezTo>
                          <a:pt x="1" y="2"/>
                          <a:pt x="1" y="2"/>
                          <a:pt x="1" y="2"/>
                        </a:cubicBezTo>
                        <a:cubicBezTo>
                          <a:pt x="1" y="2"/>
                          <a:pt x="1" y="2"/>
                          <a:pt x="1" y="2"/>
                        </a:cubicBezTo>
                        <a:cubicBezTo>
                          <a:pt x="1" y="4"/>
                          <a:pt x="4" y="4"/>
                          <a:pt x="4" y="7"/>
                        </a:cubicBezTo>
                        <a:cubicBezTo>
                          <a:pt x="4" y="8"/>
                          <a:pt x="4" y="8"/>
                          <a:pt x="4" y="9"/>
                        </a:cubicBezTo>
                        <a:cubicBezTo>
                          <a:pt x="3" y="11"/>
                          <a:pt x="1" y="13"/>
                          <a:pt x="2" y="14"/>
                        </a:cubicBezTo>
                        <a:cubicBezTo>
                          <a:pt x="2" y="15"/>
                          <a:pt x="2" y="15"/>
                          <a:pt x="2" y="15"/>
                        </a:cubicBezTo>
                        <a:cubicBezTo>
                          <a:pt x="3" y="15"/>
                          <a:pt x="3" y="15"/>
                          <a:pt x="4" y="15"/>
                        </a:cubicBezTo>
                        <a:cubicBezTo>
                          <a:pt x="6" y="15"/>
                          <a:pt x="9" y="14"/>
                          <a:pt x="13" y="14"/>
                        </a:cubicBezTo>
                        <a:cubicBezTo>
                          <a:pt x="13" y="14"/>
                          <a:pt x="14" y="14"/>
                          <a:pt x="15" y="1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21" name="Freeform 6882">
                    <a:extLst>
                      <a:ext uri="{FF2B5EF4-FFF2-40B4-BE49-F238E27FC236}">
                        <a16:creationId xmlns:a16="http://schemas.microsoft.com/office/drawing/2014/main" id="{22A6DEEF-5331-4BB4-9E96-3B9EBD17D3C2}"/>
                      </a:ext>
                    </a:extLst>
                  </p:cNvPr>
                  <p:cNvSpPr>
                    <a:spLocks noEditPoints="1"/>
                  </p:cNvSpPr>
                  <p:nvPr/>
                </p:nvSpPr>
                <p:spPr bwMode="auto">
                  <a:xfrm>
                    <a:off x="4066" y="2110"/>
                    <a:ext cx="18" cy="11"/>
                  </a:xfrm>
                  <a:custGeom>
                    <a:avLst/>
                    <a:gdLst>
                      <a:gd name="T0" fmla="*/ 5 w 24"/>
                      <a:gd name="T1" fmla="*/ 12 h 14"/>
                      <a:gd name="T2" fmla="*/ 3 w 24"/>
                      <a:gd name="T3" fmla="*/ 10 h 14"/>
                      <a:gd name="T4" fmla="*/ 7 w 24"/>
                      <a:gd name="T5" fmla="*/ 6 h 14"/>
                      <a:gd name="T6" fmla="*/ 3 w 24"/>
                      <a:gd name="T7" fmla="*/ 2 h 14"/>
                      <a:gd name="T8" fmla="*/ 5 w 24"/>
                      <a:gd name="T9" fmla="*/ 1 h 14"/>
                      <a:gd name="T10" fmla="*/ 8 w 24"/>
                      <a:gd name="T11" fmla="*/ 1 h 14"/>
                      <a:gd name="T12" fmla="*/ 12 w 24"/>
                      <a:gd name="T13" fmla="*/ 1 h 14"/>
                      <a:gd name="T14" fmla="*/ 15 w 24"/>
                      <a:gd name="T15" fmla="*/ 1 h 14"/>
                      <a:gd name="T16" fmla="*/ 16 w 24"/>
                      <a:gd name="T17" fmla="*/ 1 h 14"/>
                      <a:gd name="T18" fmla="*/ 19 w 24"/>
                      <a:gd name="T19" fmla="*/ 4 h 14"/>
                      <a:gd name="T20" fmla="*/ 17 w 24"/>
                      <a:gd name="T21" fmla="*/ 7 h 14"/>
                      <a:gd name="T22" fmla="*/ 21 w 24"/>
                      <a:gd name="T23" fmla="*/ 10 h 14"/>
                      <a:gd name="T24" fmla="*/ 20 w 24"/>
                      <a:gd name="T25" fmla="*/ 12 h 14"/>
                      <a:gd name="T26" fmla="*/ 19 w 24"/>
                      <a:gd name="T27" fmla="*/ 12 h 14"/>
                      <a:gd name="T28" fmla="*/ 13 w 24"/>
                      <a:gd name="T29" fmla="*/ 12 h 14"/>
                      <a:gd name="T30" fmla="*/ 9 w 24"/>
                      <a:gd name="T31" fmla="*/ 12 h 14"/>
                      <a:gd name="T32" fmla="*/ 5 w 24"/>
                      <a:gd name="T33" fmla="*/ 12 h 14"/>
                      <a:gd name="T34" fmla="*/ 4 w 24"/>
                      <a:gd name="T35" fmla="*/ 0 h 14"/>
                      <a:gd name="T36" fmla="*/ 1 w 24"/>
                      <a:gd name="T37" fmla="*/ 1 h 14"/>
                      <a:gd name="T38" fmla="*/ 0 w 24"/>
                      <a:gd name="T39" fmla="*/ 1 h 14"/>
                      <a:gd name="T40" fmla="*/ 0 w 24"/>
                      <a:gd name="T41" fmla="*/ 1 h 14"/>
                      <a:gd name="T42" fmla="*/ 3 w 24"/>
                      <a:gd name="T43" fmla="*/ 6 h 14"/>
                      <a:gd name="T44" fmla="*/ 3 w 24"/>
                      <a:gd name="T45" fmla="*/ 8 h 14"/>
                      <a:gd name="T46" fmla="*/ 1 w 24"/>
                      <a:gd name="T47" fmla="*/ 13 h 14"/>
                      <a:gd name="T48" fmla="*/ 1 w 24"/>
                      <a:gd name="T49" fmla="*/ 14 h 14"/>
                      <a:gd name="T50" fmla="*/ 2 w 24"/>
                      <a:gd name="T51" fmla="*/ 13 h 14"/>
                      <a:gd name="T52" fmla="*/ 10 w 24"/>
                      <a:gd name="T53" fmla="*/ 12 h 14"/>
                      <a:gd name="T54" fmla="*/ 21 w 24"/>
                      <a:gd name="T55" fmla="*/ 13 h 14"/>
                      <a:gd name="T56" fmla="*/ 23 w 24"/>
                      <a:gd name="T57" fmla="*/ 14 h 14"/>
                      <a:gd name="T58" fmla="*/ 23 w 24"/>
                      <a:gd name="T59" fmla="*/ 13 h 14"/>
                      <a:gd name="T60" fmla="*/ 23 w 24"/>
                      <a:gd name="T61" fmla="*/ 12 h 14"/>
                      <a:gd name="T62" fmla="*/ 20 w 24"/>
                      <a:gd name="T63" fmla="*/ 7 h 14"/>
                      <a:gd name="T64" fmla="*/ 21 w 24"/>
                      <a:gd name="T65" fmla="*/ 4 h 14"/>
                      <a:gd name="T66" fmla="*/ 24 w 24"/>
                      <a:gd name="T67" fmla="*/ 2 h 14"/>
                      <a:gd name="T68" fmla="*/ 23 w 24"/>
                      <a:gd name="T69" fmla="*/ 1 h 14"/>
                      <a:gd name="T70" fmla="*/ 20 w 24"/>
                      <a:gd name="T71" fmla="*/ 1 h 14"/>
                      <a:gd name="T72" fmla="*/ 17 w 24"/>
                      <a:gd name="T73" fmla="*/ 1 h 14"/>
                      <a:gd name="T74" fmla="*/ 14 w 24"/>
                      <a:gd name="T75" fmla="*/ 1 h 14"/>
                      <a:gd name="T76" fmla="*/ 13 w 24"/>
                      <a:gd name="T77" fmla="*/ 1 h 14"/>
                      <a:gd name="T78" fmla="*/ 4 w 24"/>
                      <a:gd name="T7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 h="14">
                        <a:moveTo>
                          <a:pt x="5" y="12"/>
                        </a:moveTo>
                        <a:cubicBezTo>
                          <a:pt x="3" y="12"/>
                          <a:pt x="3" y="12"/>
                          <a:pt x="3" y="10"/>
                        </a:cubicBezTo>
                        <a:cubicBezTo>
                          <a:pt x="3" y="7"/>
                          <a:pt x="10" y="6"/>
                          <a:pt x="7" y="6"/>
                        </a:cubicBezTo>
                        <a:cubicBezTo>
                          <a:pt x="4" y="5"/>
                          <a:pt x="3" y="4"/>
                          <a:pt x="3" y="2"/>
                        </a:cubicBezTo>
                        <a:cubicBezTo>
                          <a:pt x="2" y="1"/>
                          <a:pt x="3" y="1"/>
                          <a:pt x="5" y="1"/>
                        </a:cubicBezTo>
                        <a:cubicBezTo>
                          <a:pt x="7" y="1"/>
                          <a:pt x="8" y="1"/>
                          <a:pt x="8" y="1"/>
                        </a:cubicBezTo>
                        <a:cubicBezTo>
                          <a:pt x="8" y="1"/>
                          <a:pt x="10" y="1"/>
                          <a:pt x="12" y="1"/>
                        </a:cubicBezTo>
                        <a:cubicBezTo>
                          <a:pt x="13" y="1"/>
                          <a:pt x="14" y="1"/>
                          <a:pt x="15" y="1"/>
                        </a:cubicBezTo>
                        <a:cubicBezTo>
                          <a:pt x="16" y="1"/>
                          <a:pt x="16" y="1"/>
                          <a:pt x="16" y="1"/>
                        </a:cubicBezTo>
                        <a:cubicBezTo>
                          <a:pt x="19" y="1"/>
                          <a:pt x="21" y="3"/>
                          <a:pt x="19" y="4"/>
                        </a:cubicBezTo>
                        <a:cubicBezTo>
                          <a:pt x="17" y="5"/>
                          <a:pt x="15" y="6"/>
                          <a:pt x="17" y="7"/>
                        </a:cubicBezTo>
                        <a:cubicBezTo>
                          <a:pt x="19" y="8"/>
                          <a:pt x="19" y="8"/>
                          <a:pt x="21" y="10"/>
                        </a:cubicBezTo>
                        <a:cubicBezTo>
                          <a:pt x="22" y="12"/>
                          <a:pt x="22" y="12"/>
                          <a:pt x="20" y="12"/>
                        </a:cubicBezTo>
                        <a:cubicBezTo>
                          <a:pt x="20" y="12"/>
                          <a:pt x="20" y="12"/>
                          <a:pt x="19" y="12"/>
                        </a:cubicBezTo>
                        <a:cubicBezTo>
                          <a:pt x="17" y="12"/>
                          <a:pt x="15" y="12"/>
                          <a:pt x="13" y="12"/>
                        </a:cubicBezTo>
                        <a:cubicBezTo>
                          <a:pt x="12" y="12"/>
                          <a:pt x="10" y="12"/>
                          <a:pt x="9" y="12"/>
                        </a:cubicBezTo>
                        <a:cubicBezTo>
                          <a:pt x="7" y="12"/>
                          <a:pt x="6" y="12"/>
                          <a:pt x="5" y="12"/>
                        </a:cubicBezTo>
                        <a:close/>
                        <a:moveTo>
                          <a:pt x="4" y="0"/>
                        </a:moveTo>
                        <a:cubicBezTo>
                          <a:pt x="3" y="0"/>
                          <a:pt x="2" y="0"/>
                          <a:pt x="1" y="1"/>
                        </a:cubicBezTo>
                        <a:cubicBezTo>
                          <a:pt x="0" y="1"/>
                          <a:pt x="0" y="1"/>
                          <a:pt x="0" y="1"/>
                        </a:cubicBezTo>
                        <a:cubicBezTo>
                          <a:pt x="0" y="1"/>
                          <a:pt x="0" y="1"/>
                          <a:pt x="0" y="1"/>
                        </a:cubicBezTo>
                        <a:cubicBezTo>
                          <a:pt x="0" y="3"/>
                          <a:pt x="3" y="3"/>
                          <a:pt x="3" y="6"/>
                        </a:cubicBezTo>
                        <a:cubicBezTo>
                          <a:pt x="3" y="7"/>
                          <a:pt x="3" y="7"/>
                          <a:pt x="3" y="8"/>
                        </a:cubicBezTo>
                        <a:cubicBezTo>
                          <a:pt x="2" y="10"/>
                          <a:pt x="0" y="12"/>
                          <a:pt x="1" y="13"/>
                        </a:cubicBezTo>
                        <a:cubicBezTo>
                          <a:pt x="1" y="13"/>
                          <a:pt x="1" y="14"/>
                          <a:pt x="1" y="14"/>
                        </a:cubicBezTo>
                        <a:cubicBezTo>
                          <a:pt x="1" y="14"/>
                          <a:pt x="2" y="13"/>
                          <a:pt x="2" y="13"/>
                        </a:cubicBezTo>
                        <a:cubicBezTo>
                          <a:pt x="3" y="12"/>
                          <a:pt x="6" y="12"/>
                          <a:pt x="10" y="12"/>
                        </a:cubicBezTo>
                        <a:cubicBezTo>
                          <a:pt x="14" y="12"/>
                          <a:pt x="20" y="13"/>
                          <a:pt x="21" y="13"/>
                        </a:cubicBezTo>
                        <a:cubicBezTo>
                          <a:pt x="22" y="13"/>
                          <a:pt x="22" y="14"/>
                          <a:pt x="23" y="14"/>
                        </a:cubicBezTo>
                        <a:cubicBezTo>
                          <a:pt x="23" y="13"/>
                          <a:pt x="23" y="13"/>
                          <a:pt x="23" y="13"/>
                        </a:cubicBezTo>
                        <a:cubicBezTo>
                          <a:pt x="23" y="13"/>
                          <a:pt x="23" y="13"/>
                          <a:pt x="23" y="12"/>
                        </a:cubicBezTo>
                        <a:cubicBezTo>
                          <a:pt x="22" y="10"/>
                          <a:pt x="20" y="9"/>
                          <a:pt x="20" y="7"/>
                        </a:cubicBezTo>
                        <a:cubicBezTo>
                          <a:pt x="20" y="6"/>
                          <a:pt x="20" y="5"/>
                          <a:pt x="21" y="4"/>
                        </a:cubicBezTo>
                        <a:cubicBezTo>
                          <a:pt x="23" y="3"/>
                          <a:pt x="24" y="2"/>
                          <a:pt x="24" y="2"/>
                        </a:cubicBezTo>
                        <a:cubicBezTo>
                          <a:pt x="24" y="1"/>
                          <a:pt x="23" y="1"/>
                          <a:pt x="23" y="1"/>
                        </a:cubicBezTo>
                        <a:cubicBezTo>
                          <a:pt x="22" y="1"/>
                          <a:pt x="21" y="1"/>
                          <a:pt x="20" y="1"/>
                        </a:cubicBezTo>
                        <a:cubicBezTo>
                          <a:pt x="20" y="1"/>
                          <a:pt x="18" y="1"/>
                          <a:pt x="17" y="1"/>
                        </a:cubicBezTo>
                        <a:cubicBezTo>
                          <a:pt x="16" y="1"/>
                          <a:pt x="15" y="1"/>
                          <a:pt x="14" y="1"/>
                        </a:cubicBezTo>
                        <a:cubicBezTo>
                          <a:pt x="14" y="1"/>
                          <a:pt x="13" y="1"/>
                          <a:pt x="13" y="1"/>
                        </a:cubicBezTo>
                        <a:cubicBezTo>
                          <a:pt x="10" y="1"/>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22" name="Freeform 6883">
                    <a:extLst>
                      <a:ext uri="{FF2B5EF4-FFF2-40B4-BE49-F238E27FC236}">
                        <a16:creationId xmlns:a16="http://schemas.microsoft.com/office/drawing/2014/main" id="{3F7C023E-C942-47B9-BE0D-6AB29CC3251C}"/>
                      </a:ext>
                    </a:extLst>
                  </p:cNvPr>
                  <p:cNvSpPr>
                    <a:spLocks noEditPoints="1"/>
                  </p:cNvSpPr>
                  <p:nvPr/>
                </p:nvSpPr>
                <p:spPr bwMode="auto">
                  <a:xfrm>
                    <a:off x="4065" y="2110"/>
                    <a:ext cx="20" cy="11"/>
                  </a:xfrm>
                  <a:custGeom>
                    <a:avLst/>
                    <a:gdLst>
                      <a:gd name="T0" fmla="*/ 23 w 26"/>
                      <a:gd name="T1" fmla="*/ 0 h 15"/>
                      <a:gd name="T2" fmla="*/ 22 w 26"/>
                      <a:gd name="T3" fmla="*/ 0 h 15"/>
                      <a:gd name="T4" fmla="*/ 21 w 26"/>
                      <a:gd name="T5" fmla="*/ 1 h 15"/>
                      <a:gd name="T6" fmla="*/ 24 w 26"/>
                      <a:gd name="T7" fmla="*/ 1 h 15"/>
                      <a:gd name="T8" fmla="*/ 25 w 26"/>
                      <a:gd name="T9" fmla="*/ 2 h 15"/>
                      <a:gd name="T10" fmla="*/ 22 w 26"/>
                      <a:gd name="T11" fmla="*/ 4 h 15"/>
                      <a:gd name="T12" fmla="*/ 21 w 26"/>
                      <a:gd name="T13" fmla="*/ 7 h 15"/>
                      <a:gd name="T14" fmla="*/ 24 w 26"/>
                      <a:gd name="T15" fmla="*/ 12 h 15"/>
                      <a:gd name="T16" fmla="*/ 24 w 26"/>
                      <a:gd name="T17" fmla="*/ 13 h 15"/>
                      <a:gd name="T18" fmla="*/ 24 w 26"/>
                      <a:gd name="T19" fmla="*/ 14 h 15"/>
                      <a:gd name="T20" fmla="*/ 24 w 26"/>
                      <a:gd name="T21" fmla="*/ 15 h 15"/>
                      <a:gd name="T22" fmla="*/ 24 w 26"/>
                      <a:gd name="T23" fmla="*/ 12 h 15"/>
                      <a:gd name="T24" fmla="*/ 23 w 26"/>
                      <a:gd name="T25" fmla="*/ 5 h 15"/>
                      <a:gd name="T26" fmla="*/ 23 w 26"/>
                      <a:gd name="T27" fmla="*/ 0 h 15"/>
                      <a:gd name="T28" fmla="*/ 2 w 26"/>
                      <a:gd name="T29" fmla="*/ 0 h 15"/>
                      <a:gd name="T30" fmla="*/ 1 w 26"/>
                      <a:gd name="T31" fmla="*/ 1 h 15"/>
                      <a:gd name="T32" fmla="*/ 3 w 26"/>
                      <a:gd name="T33" fmla="*/ 7 h 15"/>
                      <a:gd name="T34" fmla="*/ 2 w 26"/>
                      <a:gd name="T35" fmla="*/ 14 h 15"/>
                      <a:gd name="T36" fmla="*/ 2 w 26"/>
                      <a:gd name="T37" fmla="*/ 14 h 15"/>
                      <a:gd name="T38" fmla="*/ 2 w 26"/>
                      <a:gd name="T39" fmla="*/ 13 h 15"/>
                      <a:gd name="T40" fmla="*/ 4 w 26"/>
                      <a:gd name="T41" fmla="*/ 8 h 15"/>
                      <a:gd name="T42" fmla="*/ 4 w 26"/>
                      <a:gd name="T43" fmla="*/ 6 h 15"/>
                      <a:gd name="T44" fmla="*/ 1 w 26"/>
                      <a:gd name="T45" fmla="*/ 1 h 15"/>
                      <a:gd name="T46" fmla="*/ 1 w 26"/>
                      <a:gd name="T47" fmla="*/ 1 h 15"/>
                      <a:gd name="T48" fmla="*/ 2 w 26"/>
                      <a:gd name="T49" fmla="*/ 1 h 15"/>
                      <a:gd name="T50" fmla="*/ 5 w 26"/>
                      <a:gd name="T51" fmla="*/ 0 h 15"/>
                      <a:gd name="T52" fmla="*/ 14 w 26"/>
                      <a:gd name="T53" fmla="*/ 1 h 15"/>
                      <a:gd name="T54" fmla="*/ 15 w 26"/>
                      <a:gd name="T55" fmla="*/ 1 h 15"/>
                      <a:gd name="T56" fmla="*/ 3 w 26"/>
                      <a:gd name="T57" fmla="*/ 0 h 15"/>
                      <a:gd name="T58" fmla="*/ 2 w 26"/>
                      <a:gd name="T5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 h="15">
                        <a:moveTo>
                          <a:pt x="23" y="0"/>
                        </a:moveTo>
                        <a:cubicBezTo>
                          <a:pt x="22" y="0"/>
                          <a:pt x="22" y="0"/>
                          <a:pt x="22" y="0"/>
                        </a:cubicBezTo>
                        <a:cubicBezTo>
                          <a:pt x="22" y="0"/>
                          <a:pt x="22" y="0"/>
                          <a:pt x="21" y="1"/>
                        </a:cubicBezTo>
                        <a:cubicBezTo>
                          <a:pt x="22" y="1"/>
                          <a:pt x="23" y="1"/>
                          <a:pt x="24" y="1"/>
                        </a:cubicBezTo>
                        <a:cubicBezTo>
                          <a:pt x="24" y="1"/>
                          <a:pt x="25" y="1"/>
                          <a:pt x="25" y="2"/>
                        </a:cubicBezTo>
                        <a:cubicBezTo>
                          <a:pt x="25" y="2"/>
                          <a:pt x="24" y="3"/>
                          <a:pt x="22" y="4"/>
                        </a:cubicBezTo>
                        <a:cubicBezTo>
                          <a:pt x="21" y="5"/>
                          <a:pt x="21" y="6"/>
                          <a:pt x="21" y="7"/>
                        </a:cubicBezTo>
                        <a:cubicBezTo>
                          <a:pt x="21" y="9"/>
                          <a:pt x="23" y="10"/>
                          <a:pt x="24" y="12"/>
                        </a:cubicBezTo>
                        <a:cubicBezTo>
                          <a:pt x="24" y="13"/>
                          <a:pt x="24" y="13"/>
                          <a:pt x="24" y="13"/>
                        </a:cubicBezTo>
                        <a:cubicBezTo>
                          <a:pt x="24" y="14"/>
                          <a:pt x="24" y="14"/>
                          <a:pt x="24" y="14"/>
                        </a:cubicBezTo>
                        <a:cubicBezTo>
                          <a:pt x="24" y="15"/>
                          <a:pt x="24" y="15"/>
                          <a:pt x="24" y="15"/>
                        </a:cubicBezTo>
                        <a:cubicBezTo>
                          <a:pt x="25" y="14"/>
                          <a:pt x="25" y="14"/>
                          <a:pt x="24" y="12"/>
                        </a:cubicBezTo>
                        <a:cubicBezTo>
                          <a:pt x="23" y="8"/>
                          <a:pt x="20" y="7"/>
                          <a:pt x="23" y="5"/>
                        </a:cubicBezTo>
                        <a:cubicBezTo>
                          <a:pt x="26" y="2"/>
                          <a:pt x="26" y="1"/>
                          <a:pt x="23" y="0"/>
                        </a:cubicBezTo>
                        <a:close/>
                        <a:moveTo>
                          <a:pt x="2" y="0"/>
                        </a:moveTo>
                        <a:cubicBezTo>
                          <a:pt x="1" y="0"/>
                          <a:pt x="1" y="1"/>
                          <a:pt x="1" y="1"/>
                        </a:cubicBezTo>
                        <a:cubicBezTo>
                          <a:pt x="1" y="4"/>
                          <a:pt x="5" y="4"/>
                          <a:pt x="3" y="7"/>
                        </a:cubicBezTo>
                        <a:cubicBezTo>
                          <a:pt x="2" y="10"/>
                          <a:pt x="0" y="13"/>
                          <a:pt x="2" y="14"/>
                        </a:cubicBezTo>
                        <a:cubicBezTo>
                          <a:pt x="2" y="14"/>
                          <a:pt x="2" y="14"/>
                          <a:pt x="2" y="14"/>
                        </a:cubicBezTo>
                        <a:cubicBezTo>
                          <a:pt x="2" y="14"/>
                          <a:pt x="2" y="13"/>
                          <a:pt x="2" y="13"/>
                        </a:cubicBezTo>
                        <a:cubicBezTo>
                          <a:pt x="1" y="12"/>
                          <a:pt x="3" y="10"/>
                          <a:pt x="4" y="8"/>
                        </a:cubicBezTo>
                        <a:cubicBezTo>
                          <a:pt x="4" y="7"/>
                          <a:pt x="4" y="7"/>
                          <a:pt x="4" y="6"/>
                        </a:cubicBezTo>
                        <a:cubicBezTo>
                          <a:pt x="4" y="3"/>
                          <a:pt x="1" y="3"/>
                          <a:pt x="1" y="1"/>
                        </a:cubicBezTo>
                        <a:cubicBezTo>
                          <a:pt x="1" y="1"/>
                          <a:pt x="1" y="1"/>
                          <a:pt x="1" y="1"/>
                        </a:cubicBezTo>
                        <a:cubicBezTo>
                          <a:pt x="1" y="1"/>
                          <a:pt x="1" y="1"/>
                          <a:pt x="2" y="1"/>
                        </a:cubicBezTo>
                        <a:cubicBezTo>
                          <a:pt x="3" y="0"/>
                          <a:pt x="4" y="0"/>
                          <a:pt x="5" y="0"/>
                        </a:cubicBezTo>
                        <a:cubicBezTo>
                          <a:pt x="7" y="0"/>
                          <a:pt x="11" y="1"/>
                          <a:pt x="14" y="1"/>
                        </a:cubicBezTo>
                        <a:cubicBezTo>
                          <a:pt x="14" y="1"/>
                          <a:pt x="15" y="1"/>
                          <a:pt x="15" y="1"/>
                        </a:cubicBezTo>
                        <a:cubicBezTo>
                          <a:pt x="10" y="0"/>
                          <a:pt x="4" y="0"/>
                          <a:pt x="3" y="0"/>
                        </a:cubicBezTo>
                        <a:lnTo>
                          <a:pt x="2"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23" name="Freeform 6884">
                    <a:extLst>
                      <a:ext uri="{FF2B5EF4-FFF2-40B4-BE49-F238E27FC236}">
                        <a16:creationId xmlns:a16="http://schemas.microsoft.com/office/drawing/2014/main" id="{2A9D3934-68ED-4053-90F8-90A03D62E7AF}"/>
                      </a:ext>
                    </a:extLst>
                  </p:cNvPr>
                  <p:cNvSpPr>
                    <a:spLocks/>
                  </p:cNvSpPr>
                  <p:nvPr/>
                </p:nvSpPr>
                <p:spPr bwMode="auto">
                  <a:xfrm>
                    <a:off x="4069" y="2112"/>
                    <a:ext cx="11" cy="7"/>
                  </a:xfrm>
                  <a:custGeom>
                    <a:avLst/>
                    <a:gdLst>
                      <a:gd name="T0" fmla="*/ 12 w 15"/>
                      <a:gd name="T1" fmla="*/ 7 h 10"/>
                      <a:gd name="T2" fmla="*/ 10 w 15"/>
                      <a:gd name="T3" fmla="*/ 5 h 10"/>
                      <a:gd name="T4" fmla="*/ 11 w 15"/>
                      <a:gd name="T5" fmla="*/ 3 h 10"/>
                      <a:gd name="T6" fmla="*/ 12 w 15"/>
                      <a:gd name="T7" fmla="*/ 2 h 10"/>
                      <a:gd name="T8" fmla="*/ 12 w 15"/>
                      <a:gd name="T9" fmla="*/ 2 h 10"/>
                      <a:gd name="T10" fmla="*/ 12 w 15"/>
                      <a:gd name="T11" fmla="*/ 1 h 10"/>
                      <a:gd name="T12" fmla="*/ 7 w 15"/>
                      <a:gd name="T13" fmla="*/ 1 h 10"/>
                      <a:gd name="T14" fmla="*/ 5 w 15"/>
                      <a:gd name="T15" fmla="*/ 1 h 10"/>
                      <a:gd name="T16" fmla="*/ 3 w 15"/>
                      <a:gd name="T17" fmla="*/ 1 h 10"/>
                      <a:gd name="T18" fmla="*/ 2 w 15"/>
                      <a:gd name="T19" fmla="*/ 1 h 10"/>
                      <a:gd name="T20" fmla="*/ 3 w 15"/>
                      <a:gd name="T21" fmla="*/ 2 h 10"/>
                      <a:gd name="T22" fmla="*/ 6 w 15"/>
                      <a:gd name="T23" fmla="*/ 5 h 10"/>
                      <a:gd name="T24" fmla="*/ 6 w 15"/>
                      <a:gd name="T25" fmla="*/ 6 h 10"/>
                      <a:gd name="T26" fmla="*/ 4 w 15"/>
                      <a:gd name="T27" fmla="*/ 6 h 10"/>
                      <a:gd name="T28" fmla="*/ 2 w 15"/>
                      <a:gd name="T29" fmla="*/ 7 h 10"/>
                      <a:gd name="T30" fmla="*/ 2 w 15"/>
                      <a:gd name="T31" fmla="*/ 9 h 10"/>
                      <a:gd name="T32" fmla="*/ 9 w 15"/>
                      <a:gd name="T33" fmla="*/ 9 h 10"/>
                      <a:gd name="T34" fmla="*/ 15 w 15"/>
                      <a:gd name="T35" fmla="*/ 9 h 10"/>
                      <a:gd name="T36" fmla="*/ 13 w 15"/>
                      <a:gd name="T37" fmla="*/ 7 h 10"/>
                      <a:gd name="T38" fmla="*/ 12 w 15"/>
                      <a:gd name="T3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0">
                        <a:moveTo>
                          <a:pt x="12" y="7"/>
                        </a:moveTo>
                        <a:cubicBezTo>
                          <a:pt x="11" y="6"/>
                          <a:pt x="11" y="6"/>
                          <a:pt x="10" y="5"/>
                        </a:cubicBezTo>
                        <a:cubicBezTo>
                          <a:pt x="9" y="4"/>
                          <a:pt x="10" y="3"/>
                          <a:pt x="11" y="3"/>
                        </a:cubicBezTo>
                        <a:cubicBezTo>
                          <a:pt x="12" y="2"/>
                          <a:pt x="12" y="2"/>
                          <a:pt x="12" y="2"/>
                        </a:cubicBezTo>
                        <a:cubicBezTo>
                          <a:pt x="12" y="2"/>
                          <a:pt x="12" y="2"/>
                          <a:pt x="12" y="2"/>
                        </a:cubicBezTo>
                        <a:cubicBezTo>
                          <a:pt x="13" y="1"/>
                          <a:pt x="12" y="1"/>
                          <a:pt x="12" y="1"/>
                        </a:cubicBezTo>
                        <a:cubicBezTo>
                          <a:pt x="10" y="0"/>
                          <a:pt x="9" y="0"/>
                          <a:pt x="7" y="1"/>
                        </a:cubicBezTo>
                        <a:cubicBezTo>
                          <a:pt x="6" y="1"/>
                          <a:pt x="6" y="1"/>
                          <a:pt x="5" y="1"/>
                        </a:cubicBezTo>
                        <a:cubicBezTo>
                          <a:pt x="4" y="1"/>
                          <a:pt x="3" y="1"/>
                          <a:pt x="3" y="1"/>
                        </a:cubicBezTo>
                        <a:cubicBezTo>
                          <a:pt x="2" y="1"/>
                          <a:pt x="2" y="1"/>
                          <a:pt x="2" y="1"/>
                        </a:cubicBezTo>
                        <a:cubicBezTo>
                          <a:pt x="2" y="2"/>
                          <a:pt x="3" y="2"/>
                          <a:pt x="3" y="2"/>
                        </a:cubicBezTo>
                        <a:cubicBezTo>
                          <a:pt x="5" y="2"/>
                          <a:pt x="6" y="3"/>
                          <a:pt x="6" y="5"/>
                        </a:cubicBezTo>
                        <a:cubicBezTo>
                          <a:pt x="6" y="5"/>
                          <a:pt x="6" y="6"/>
                          <a:pt x="6" y="6"/>
                        </a:cubicBezTo>
                        <a:cubicBezTo>
                          <a:pt x="5" y="7"/>
                          <a:pt x="4" y="6"/>
                          <a:pt x="4" y="6"/>
                        </a:cubicBezTo>
                        <a:cubicBezTo>
                          <a:pt x="3" y="6"/>
                          <a:pt x="2" y="7"/>
                          <a:pt x="2" y="7"/>
                        </a:cubicBezTo>
                        <a:cubicBezTo>
                          <a:pt x="0" y="8"/>
                          <a:pt x="2" y="9"/>
                          <a:pt x="2" y="9"/>
                        </a:cubicBezTo>
                        <a:cubicBezTo>
                          <a:pt x="4" y="10"/>
                          <a:pt x="6" y="9"/>
                          <a:pt x="9" y="9"/>
                        </a:cubicBezTo>
                        <a:cubicBezTo>
                          <a:pt x="12" y="9"/>
                          <a:pt x="15" y="10"/>
                          <a:pt x="15" y="9"/>
                        </a:cubicBezTo>
                        <a:cubicBezTo>
                          <a:pt x="15" y="8"/>
                          <a:pt x="14" y="7"/>
                          <a:pt x="13" y="7"/>
                        </a:cubicBezTo>
                        <a:lnTo>
                          <a:pt x="12" y="7"/>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24" name="Freeform 6885">
                    <a:extLst>
                      <a:ext uri="{FF2B5EF4-FFF2-40B4-BE49-F238E27FC236}">
                        <a16:creationId xmlns:a16="http://schemas.microsoft.com/office/drawing/2014/main" id="{C69A465C-23FA-497A-87F9-4CFEA7D13D28}"/>
                      </a:ext>
                    </a:extLst>
                  </p:cNvPr>
                  <p:cNvSpPr>
                    <a:spLocks/>
                  </p:cNvSpPr>
                  <p:nvPr/>
                </p:nvSpPr>
                <p:spPr bwMode="auto">
                  <a:xfrm>
                    <a:off x="4066" y="2107"/>
                    <a:ext cx="17" cy="4"/>
                  </a:xfrm>
                  <a:custGeom>
                    <a:avLst/>
                    <a:gdLst>
                      <a:gd name="T0" fmla="*/ 2 w 23"/>
                      <a:gd name="T1" fmla="*/ 4 h 5"/>
                      <a:gd name="T2" fmla="*/ 2 w 23"/>
                      <a:gd name="T3" fmla="*/ 1 h 5"/>
                      <a:gd name="T4" fmla="*/ 21 w 23"/>
                      <a:gd name="T5" fmla="*/ 1 h 5"/>
                      <a:gd name="T6" fmla="*/ 21 w 23"/>
                      <a:gd name="T7" fmla="*/ 4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1" y="4"/>
                          <a:pt x="0" y="2"/>
                          <a:pt x="2" y="1"/>
                        </a:cubicBezTo>
                        <a:cubicBezTo>
                          <a:pt x="4" y="0"/>
                          <a:pt x="20" y="1"/>
                          <a:pt x="21" y="1"/>
                        </a:cubicBezTo>
                        <a:cubicBezTo>
                          <a:pt x="23" y="2"/>
                          <a:pt x="23" y="4"/>
                          <a:pt x="21" y="4"/>
                        </a:cubicBezTo>
                        <a:cubicBezTo>
                          <a:pt x="20" y="5"/>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25" name="Freeform 6886">
                    <a:extLst>
                      <a:ext uri="{FF2B5EF4-FFF2-40B4-BE49-F238E27FC236}">
                        <a16:creationId xmlns:a16="http://schemas.microsoft.com/office/drawing/2014/main" id="{DA09C634-39CD-4690-A842-12140430E7C3}"/>
                      </a:ext>
                    </a:extLst>
                  </p:cNvPr>
                  <p:cNvSpPr>
                    <a:spLocks/>
                  </p:cNvSpPr>
                  <p:nvPr/>
                </p:nvSpPr>
                <p:spPr bwMode="auto">
                  <a:xfrm>
                    <a:off x="4067" y="2107"/>
                    <a:ext cx="16" cy="4"/>
                  </a:xfrm>
                  <a:custGeom>
                    <a:avLst/>
                    <a:gdLst>
                      <a:gd name="T0" fmla="*/ 1 w 22"/>
                      <a:gd name="T1" fmla="*/ 4 h 5"/>
                      <a:gd name="T2" fmla="*/ 1 w 22"/>
                      <a:gd name="T3" fmla="*/ 4 h 5"/>
                      <a:gd name="T4" fmla="*/ 1 w 22"/>
                      <a:gd name="T5" fmla="*/ 4 h 5"/>
                      <a:gd name="T6" fmla="*/ 16 w 22"/>
                      <a:gd name="T7" fmla="*/ 4 h 5"/>
                      <a:gd name="T8" fmla="*/ 20 w 22"/>
                      <a:gd name="T9" fmla="*/ 4 h 5"/>
                      <a:gd name="T10" fmla="*/ 21 w 22"/>
                      <a:gd name="T11" fmla="*/ 3 h 5"/>
                      <a:gd name="T12" fmla="*/ 20 w 22"/>
                      <a:gd name="T13" fmla="*/ 1 h 5"/>
                      <a:gd name="T14" fmla="*/ 9 w 22"/>
                      <a:gd name="T15" fmla="*/ 1 h 5"/>
                      <a:gd name="T16" fmla="*/ 1 w 22"/>
                      <a:gd name="T17" fmla="*/ 1 h 5"/>
                      <a:gd name="T18" fmla="*/ 0 w 22"/>
                      <a:gd name="T19" fmla="*/ 3 h 5"/>
                      <a:gd name="T20" fmla="*/ 1 w 22"/>
                      <a:gd name="T21" fmla="*/ 4 h 5"/>
                      <a:gd name="T22" fmla="*/ 1 w 22"/>
                      <a:gd name="T23" fmla="*/ 4 h 5"/>
                      <a:gd name="T24" fmla="*/ 1 w 22"/>
                      <a:gd name="T25" fmla="*/ 4 h 5"/>
                      <a:gd name="T26" fmla="*/ 0 w 22"/>
                      <a:gd name="T27" fmla="*/ 3 h 5"/>
                      <a:gd name="T28" fmla="*/ 1 w 22"/>
                      <a:gd name="T29" fmla="*/ 1 h 5"/>
                      <a:gd name="T30" fmla="*/ 9 w 22"/>
                      <a:gd name="T31" fmla="*/ 0 h 5"/>
                      <a:gd name="T32" fmla="*/ 20 w 22"/>
                      <a:gd name="T33" fmla="*/ 1 h 5"/>
                      <a:gd name="T34" fmla="*/ 22 w 22"/>
                      <a:gd name="T35" fmla="*/ 3 h 5"/>
                      <a:gd name="T36" fmla="*/ 20 w 22"/>
                      <a:gd name="T37" fmla="*/ 4 h 5"/>
                      <a:gd name="T38" fmla="*/ 16 w 22"/>
                      <a:gd name="T39" fmla="*/ 5 h 5"/>
                      <a:gd name="T40" fmla="*/ 1 w 22"/>
                      <a:gd name="T4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5">
                        <a:moveTo>
                          <a:pt x="1" y="4"/>
                        </a:moveTo>
                        <a:cubicBezTo>
                          <a:pt x="1" y="4"/>
                          <a:pt x="1" y="4"/>
                          <a:pt x="1" y="4"/>
                        </a:cubicBezTo>
                        <a:cubicBezTo>
                          <a:pt x="1" y="4"/>
                          <a:pt x="1" y="4"/>
                          <a:pt x="1" y="4"/>
                        </a:cubicBezTo>
                        <a:cubicBezTo>
                          <a:pt x="2" y="4"/>
                          <a:pt x="11" y="4"/>
                          <a:pt x="16" y="4"/>
                        </a:cubicBezTo>
                        <a:cubicBezTo>
                          <a:pt x="18" y="4"/>
                          <a:pt x="20" y="4"/>
                          <a:pt x="20" y="4"/>
                        </a:cubicBezTo>
                        <a:cubicBezTo>
                          <a:pt x="21" y="4"/>
                          <a:pt x="21" y="3"/>
                          <a:pt x="21" y="3"/>
                        </a:cubicBezTo>
                        <a:cubicBezTo>
                          <a:pt x="21" y="2"/>
                          <a:pt x="21" y="2"/>
                          <a:pt x="20" y="1"/>
                        </a:cubicBezTo>
                        <a:cubicBezTo>
                          <a:pt x="19" y="1"/>
                          <a:pt x="13" y="1"/>
                          <a:pt x="9" y="1"/>
                        </a:cubicBezTo>
                        <a:cubicBezTo>
                          <a:pt x="5" y="1"/>
                          <a:pt x="2" y="1"/>
                          <a:pt x="1" y="1"/>
                        </a:cubicBezTo>
                        <a:cubicBezTo>
                          <a:pt x="0" y="2"/>
                          <a:pt x="0" y="2"/>
                          <a:pt x="0" y="3"/>
                        </a:cubicBezTo>
                        <a:cubicBezTo>
                          <a:pt x="0" y="3"/>
                          <a:pt x="1" y="3"/>
                          <a:pt x="1" y="4"/>
                        </a:cubicBezTo>
                        <a:cubicBezTo>
                          <a:pt x="1" y="4"/>
                          <a:pt x="1" y="4"/>
                          <a:pt x="1" y="4"/>
                        </a:cubicBezTo>
                        <a:cubicBezTo>
                          <a:pt x="1" y="4"/>
                          <a:pt x="1" y="4"/>
                          <a:pt x="1" y="4"/>
                        </a:cubicBezTo>
                        <a:cubicBezTo>
                          <a:pt x="0" y="4"/>
                          <a:pt x="0" y="3"/>
                          <a:pt x="0" y="3"/>
                        </a:cubicBezTo>
                        <a:cubicBezTo>
                          <a:pt x="0" y="2"/>
                          <a:pt x="0" y="1"/>
                          <a:pt x="1" y="1"/>
                        </a:cubicBezTo>
                        <a:cubicBezTo>
                          <a:pt x="2" y="0"/>
                          <a:pt x="5" y="0"/>
                          <a:pt x="9" y="0"/>
                        </a:cubicBezTo>
                        <a:cubicBezTo>
                          <a:pt x="13" y="0"/>
                          <a:pt x="19" y="0"/>
                          <a:pt x="20" y="1"/>
                        </a:cubicBezTo>
                        <a:cubicBezTo>
                          <a:pt x="21" y="1"/>
                          <a:pt x="22" y="2"/>
                          <a:pt x="22" y="3"/>
                        </a:cubicBezTo>
                        <a:cubicBezTo>
                          <a:pt x="22" y="4"/>
                          <a:pt x="21" y="4"/>
                          <a:pt x="20" y="4"/>
                        </a:cubicBezTo>
                        <a:cubicBezTo>
                          <a:pt x="20" y="5"/>
                          <a:pt x="18" y="5"/>
                          <a:pt x="16" y="5"/>
                        </a:cubicBezTo>
                        <a:cubicBezTo>
                          <a:pt x="11" y="5"/>
                          <a:pt x="2"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26" name="Freeform 6887">
                    <a:extLst>
                      <a:ext uri="{FF2B5EF4-FFF2-40B4-BE49-F238E27FC236}">
                        <a16:creationId xmlns:a16="http://schemas.microsoft.com/office/drawing/2014/main" id="{9D350278-28CC-4003-B6F5-908DB76959DC}"/>
                      </a:ext>
                    </a:extLst>
                  </p:cNvPr>
                  <p:cNvSpPr>
                    <a:spLocks noEditPoints="1"/>
                  </p:cNvSpPr>
                  <p:nvPr/>
                </p:nvSpPr>
                <p:spPr bwMode="auto">
                  <a:xfrm>
                    <a:off x="4067" y="2108"/>
                    <a:ext cx="16" cy="2"/>
                  </a:xfrm>
                  <a:custGeom>
                    <a:avLst/>
                    <a:gdLst>
                      <a:gd name="T0" fmla="*/ 6 w 21"/>
                      <a:gd name="T1" fmla="*/ 2 h 3"/>
                      <a:gd name="T2" fmla="*/ 2 w 21"/>
                      <a:gd name="T3" fmla="*/ 2 h 3"/>
                      <a:gd name="T4" fmla="*/ 4 w 21"/>
                      <a:gd name="T5" fmla="*/ 0 h 3"/>
                      <a:gd name="T6" fmla="*/ 5 w 21"/>
                      <a:gd name="T7" fmla="*/ 0 h 3"/>
                      <a:gd name="T8" fmla="*/ 13 w 21"/>
                      <a:gd name="T9" fmla="*/ 0 h 3"/>
                      <a:gd name="T10" fmla="*/ 20 w 21"/>
                      <a:gd name="T11" fmla="*/ 1 h 3"/>
                      <a:gd name="T12" fmla="*/ 18 w 21"/>
                      <a:gd name="T13" fmla="*/ 2 h 3"/>
                      <a:gd name="T14" fmla="*/ 13 w 21"/>
                      <a:gd name="T15" fmla="*/ 2 h 3"/>
                      <a:gd name="T16" fmla="*/ 13 w 21"/>
                      <a:gd name="T17" fmla="*/ 2 h 3"/>
                      <a:gd name="T18" fmla="*/ 9 w 21"/>
                      <a:gd name="T19" fmla="*/ 2 h 3"/>
                      <a:gd name="T20" fmla="*/ 6 w 21"/>
                      <a:gd name="T21" fmla="*/ 2 h 3"/>
                      <a:gd name="T22" fmla="*/ 8 w 21"/>
                      <a:gd name="T23" fmla="*/ 0 h 3"/>
                      <a:gd name="T24" fmla="*/ 1 w 21"/>
                      <a:gd name="T25" fmla="*/ 0 h 3"/>
                      <a:gd name="T26" fmla="*/ 0 w 21"/>
                      <a:gd name="T27" fmla="*/ 2 h 3"/>
                      <a:gd name="T28" fmla="*/ 1 w 21"/>
                      <a:gd name="T29" fmla="*/ 3 h 3"/>
                      <a:gd name="T30" fmla="*/ 16 w 21"/>
                      <a:gd name="T31" fmla="*/ 3 h 3"/>
                      <a:gd name="T32" fmla="*/ 16 w 21"/>
                      <a:gd name="T33" fmla="*/ 3 h 3"/>
                      <a:gd name="T34" fmla="*/ 20 w 21"/>
                      <a:gd name="T35" fmla="*/ 3 h 3"/>
                      <a:gd name="T36" fmla="*/ 21 w 21"/>
                      <a:gd name="T37" fmla="*/ 2 h 3"/>
                      <a:gd name="T38" fmla="*/ 20 w 21"/>
                      <a:gd name="T39" fmla="*/ 0 h 3"/>
                      <a:gd name="T40" fmla="*/ 9 w 21"/>
                      <a:gd name="T41" fmla="*/ 0 h 3"/>
                      <a:gd name="T42" fmla="*/ 9 w 21"/>
                      <a:gd name="T43" fmla="*/ 0 h 3"/>
                      <a:gd name="T44" fmla="*/ 8 w 21"/>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
                        <a:moveTo>
                          <a:pt x="6" y="2"/>
                        </a:moveTo>
                        <a:cubicBezTo>
                          <a:pt x="4" y="2"/>
                          <a:pt x="3" y="2"/>
                          <a:pt x="2" y="2"/>
                        </a:cubicBezTo>
                        <a:cubicBezTo>
                          <a:pt x="2" y="2"/>
                          <a:pt x="1" y="0"/>
                          <a:pt x="4" y="0"/>
                        </a:cubicBezTo>
                        <a:cubicBezTo>
                          <a:pt x="4" y="0"/>
                          <a:pt x="5" y="0"/>
                          <a:pt x="5" y="0"/>
                        </a:cubicBezTo>
                        <a:cubicBezTo>
                          <a:pt x="7" y="0"/>
                          <a:pt x="9" y="0"/>
                          <a:pt x="13" y="0"/>
                        </a:cubicBezTo>
                        <a:cubicBezTo>
                          <a:pt x="16" y="1"/>
                          <a:pt x="19" y="0"/>
                          <a:pt x="20" y="1"/>
                        </a:cubicBezTo>
                        <a:cubicBezTo>
                          <a:pt x="20" y="2"/>
                          <a:pt x="20" y="2"/>
                          <a:pt x="18" y="2"/>
                        </a:cubicBezTo>
                        <a:cubicBezTo>
                          <a:pt x="17" y="2"/>
                          <a:pt x="16" y="2"/>
                          <a:pt x="13" y="2"/>
                        </a:cubicBezTo>
                        <a:cubicBezTo>
                          <a:pt x="13" y="2"/>
                          <a:pt x="13" y="2"/>
                          <a:pt x="13" y="2"/>
                        </a:cubicBezTo>
                        <a:cubicBezTo>
                          <a:pt x="11" y="2"/>
                          <a:pt x="10" y="2"/>
                          <a:pt x="9" y="2"/>
                        </a:cubicBezTo>
                        <a:cubicBezTo>
                          <a:pt x="8" y="2"/>
                          <a:pt x="7" y="2"/>
                          <a:pt x="6" y="2"/>
                        </a:cubicBezTo>
                        <a:close/>
                        <a:moveTo>
                          <a:pt x="8" y="0"/>
                        </a:moveTo>
                        <a:cubicBezTo>
                          <a:pt x="5" y="0"/>
                          <a:pt x="2" y="0"/>
                          <a:pt x="1" y="0"/>
                        </a:cubicBezTo>
                        <a:cubicBezTo>
                          <a:pt x="0" y="1"/>
                          <a:pt x="0" y="1"/>
                          <a:pt x="0" y="2"/>
                        </a:cubicBezTo>
                        <a:cubicBezTo>
                          <a:pt x="0" y="2"/>
                          <a:pt x="1" y="2"/>
                          <a:pt x="1" y="3"/>
                        </a:cubicBezTo>
                        <a:cubicBezTo>
                          <a:pt x="2" y="3"/>
                          <a:pt x="11" y="3"/>
                          <a:pt x="16" y="3"/>
                        </a:cubicBezTo>
                        <a:cubicBezTo>
                          <a:pt x="16" y="3"/>
                          <a:pt x="16" y="3"/>
                          <a:pt x="16" y="3"/>
                        </a:cubicBezTo>
                        <a:cubicBezTo>
                          <a:pt x="18" y="3"/>
                          <a:pt x="20" y="3"/>
                          <a:pt x="20" y="3"/>
                        </a:cubicBezTo>
                        <a:cubicBezTo>
                          <a:pt x="21" y="3"/>
                          <a:pt x="21" y="2"/>
                          <a:pt x="21" y="2"/>
                        </a:cubicBezTo>
                        <a:cubicBezTo>
                          <a:pt x="21" y="1"/>
                          <a:pt x="21" y="1"/>
                          <a:pt x="20" y="0"/>
                        </a:cubicBezTo>
                        <a:cubicBezTo>
                          <a:pt x="19" y="0"/>
                          <a:pt x="14" y="0"/>
                          <a:pt x="9" y="0"/>
                        </a:cubicBezTo>
                        <a:cubicBezTo>
                          <a:pt x="9" y="0"/>
                          <a:pt x="9" y="0"/>
                          <a:pt x="9" y="0"/>
                        </a:cubicBezTo>
                        <a:lnTo>
                          <a:pt x="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27" name="Freeform 6888">
                    <a:extLst>
                      <a:ext uri="{FF2B5EF4-FFF2-40B4-BE49-F238E27FC236}">
                        <a16:creationId xmlns:a16="http://schemas.microsoft.com/office/drawing/2014/main" id="{69656527-0EEE-4B8F-AC87-3B2B6B82C69A}"/>
                      </a:ext>
                    </a:extLst>
                  </p:cNvPr>
                  <p:cNvSpPr>
                    <a:spLocks noEditPoints="1"/>
                  </p:cNvSpPr>
                  <p:nvPr/>
                </p:nvSpPr>
                <p:spPr bwMode="auto">
                  <a:xfrm>
                    <a:off x="4066" y="2107"/>
                    <a:ext cx="17" cy="3"/>
                  </a:xfrm>
                  <a:custGeom>
                    <a:avLst/>
                    <a:gdLst>
                      <a:gd name="T0" fmla="*/ 2 w 23"/>
                      <a:gd name="T1" fmla="*/ 4 h 4"/>
                      <a:gd name="T2" fmla="*/ 1 w 23"/>
                      <a:gd name="T3" fmla="*/ 3 h 4"/>
                      <a:gd name="T4" fmla="*/ 2 w 23"/>
                      <a:gd name="T5" fmla="*/ 1 h 4"/>
                      <a:gd name="T6" fmla="*/ 9 w 23"/>
                      <a:gd name="T7" fmla="*/ 1 h 4"/>
                      <a:gd name="T8" fmla="*/ 10 w 23"/>
                      <a:gd name="T9" fmla="*/ 1 h 4"/>
                      <a:gd name="T10" fmla="*/ 10 w 23"/>
                      <a:gd name="T11" fmla="*/ 1 h 4"/>
                      <a:gd name="T12" fmla="*/ 21 w 23"/>
                      <a:gd name="T13" fmla="*/ 1 h 4"/>
                      <a:gd name="T14" fmla="*/ 22 w 23"/>
                      <a:gd name="T15" fmla="*/ 3 h 4"/>
                      <a:gd name="T16" fmla="*/ 21 w 23"/>
                      <a:gd name="T17" fmla="*/ 4 h 4"/>
                      <a:gd name="T18" fmla="*/ 17 w 23"/>
                      <a:gd name="T19" fmla="*/ 4 h 4"/>
                      <a:gd name="T20" fmla="*/ 17 w 23"/>
                      <a:gd name="T21" fmla="*/ 4 h 4"/>
                      <a:gd name="T22" fmla="*/ 2 w 23"/>
                      <a:gd name="T23" fmla="*/ 4 h 4"/>
                      <a:gd name="T24" fmla="*/ 10 w 23"/>
                      <a:gd name="T25" fmla="*/ 0 h 4"/>
                      <a:gd name="T26" fmla="*/ 2 w 23"/>
                      <a:gd name="T27" fmla="*/ 1 h 4"/>
                      <a:gd name="T28" fmla="*/ 2 w 23"/>
                      <a:gd name="T29" fmla="*/ 4 h 4"/>
                      <a:gd name="T30" fmla="*/ 17 w 23"/>
                      <a:gd name="T31" fmla="*/ 4 h 4"/>
                      <a:gd name="T32" fmla="*/ 21 w 23"/>
                      <a:gd name="T33" fmla="*/ 4 h 4"/>
                      <a:gd name="T34" fmla="*/ 21 w 23"/>
                      <a:gd name="T35" fmla="*/ 1 h 4"/>
                      <a:gd name="T36" fmla="*/ 10 w 2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
                        <a:moveTo>
                          <a:pt x="2" y="4"/>
                        </a:moveTo>
                        <a:cubicBezTo>
                          <a:pt x="2" y="3"/>
                          <a:pt x="1" y="3"/>
                          <a:pt x="1" y="3"/>
                        </a:cubicBezTo>
                        <a:cubicBezTo>
                          <a:pt x="1" y="2"/>
                          <a:pt x="1" y="2"/>
                          <a:pt x="2" y="1"/>
                        </a:cubicBezTo>
                        <a:cubicBezTo>
                          <a:pt x="3" y="1"/>
                          <a:pt x="6" y="1"/>
                          <a:pt x="9" y="1"/>
                        </a:cubicBezTo>
                        <a:cubicBezTo>
                          <a:pt x="10" y="1"/>
                          <a:pt x="10" y="1"/>
                          <a:pt x="10" y="1"/>
                        </a:cubicBezTo>
                        <a:cubicBezTo>
                          <a:pt x="10" y="1"/>
                          <a:pt x="10" y="1"/>
                          <a:pt x="10" y="1"/>
                        </a:cubicBezTo>
                        <a:cubicBezTo>
                          <a:pt x="15" y="1"/>
                          <a:pt x="20" y="1"/>
                          <a:pt x="21" y="1"/>
                        </a:cubicBezTo>
                        <a:cubicBezTo>
                          <a:pt x="22" y="2"/>
                          <a:pt x="22" y="2"/>
                          <a:pt x="22" y="3"/>
                        </a:cubicBezTo>
                        <a:cubicBezTo>
                          <a:pt x="22" y="3"/>
                          <a:pt x="22" y="4"/>
                          <a:pt x="21" y="4"/>
                        </a:cubicBezTo>
                        <a:cubicBezTo>
                          <a:pt x="21" y="4"/>
                          <a:pt x="19" y="4"/>
                          <a:pt x="17" y="4"/>
                        </a:cubicBezTo>
                        <a:cubicBezTo>
                          <a:pt x="17" y="4"/>
                          <a:pt x="17" y="4"/>
                          <a:pt x="17" y="4"/>
                        </a:cubicBezTo>
                        <a:cubicBezTo>
                          <a:pt x="12" y="4"/>
                          <a:pt x="3" y="4"/>
                          <a:pt x="2" y="4"/>
                        </a:cubicBezTo>
                        <a:close/>
                        <a:moveTo>
                          <a:pt x="10" y="0"/>
                        </a:moveTo>
                        <a:cubicBezTo>
                          <a:pt x="6" y="0"/>
                          <a:pt x="3" y="1"/>
                          <a:pt x="2" y="1"/>
                        </a:cubicBezTo>
                        <a:cubicBezTo>
                          <a:pt x="0" y="2"/>
                          <a:pt x="1" y="4"/>
                          <a:pt x="2" y="4"/>
                        </a:cubicBezTo>
                        <a:cubicBezTo>
                          <a:pt x="3" y="4"/>
                          <a:pt x="12" y="4"/>
                          <a:pt x="17" y="4"/>
                        </a:cubicBezTo>
                        <a:cubicBezTo>
                          <a:pt x="19" y="4"/>
                          <a:pt x="21" y="4"/>
                          <a:pt x="21" y="4"/>
                        </a:cubicBezTo>
                        <a:cubicBezTo>
                          <a:pt x="23" y="4"/>
                          <a:pt x="23" y="2"/>
                          <a:pt x="21" y="1"/>
                        </a:cubicBezTo>
                        <a:cubicBezTo>
                          <a:pt x="20" y="1"/>
                          <a:pt x="14"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28" name="Freeform 6889">
                    <a:extLst>
                      <a:ext uri="{FF2B5EF4-FFF2-40B4-BE49-F238E27FC236}">
                        <a16:creationId xmlns:a16="http://schemas.microsoft.com/office/drawing/2014/main" id="{B3E57B66-982B-4B2F-A5C7-D285C217FA6C}"/>
                      </a:ext>
                    </a:extLst>
                  </p:cNvPr>
                  <p:cNvSpPr>
                    <a:spLocks/>
                  </p:cNvSpPr>
                  <p:nvPr/>
                </p:nvSpPr>
                <p:spPr bwMode="auto">
                  <a:xfrm>
                    <a:off x="4070" y="2109"/>
                    <a:ext cx="10" cy="0"/>
                  </a:xfrm>
                  <a:custGeom>
                    <a:avLst/>
                    <a:gdLst>
                      <a:gd name="T0" fmla="*/ 2 w 14"/>
                      <a:gd name="T1" fmla="*/ 0 h 1"/>
                      <a:gd name="T2" fmla="*/ 6 w 14"/>
                      <a:gd name="T3" fmla="*/ 0 h 1"/>
                      <a:gd name="T4" fmla="*/ 14 w 14"/>
                      <a:gd name="T5" fmla="*/ 0 h 1"/>
                      <a:gd name="T6" fmla="*/ 11 w 14"/>
                      <a:gd name="T7" fmla="*/ 1 h 1"/>
                      <a:gd name="T8" fmla="*/ 5 w 14"/>
                      <a:gd name="T9" fmla="*/ 1 h 1"/>
                      <a:gd name="T10" fmla="*/ 0 w 14"/>
                      <a:gd name="T11" fmla="*/ 1 h 1"/>
                      <a:gd name="T12" fmla="*/ 2 w 14"/>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4" h="1">
                        <a:moveTo>
                          <a:pt x="2" y="0"/>
                        </a:moveTo>
                        <a:cubicBezTo>
                          <a:pt x="2" y="0"/>
                          <a:pt x="2" y="0"/>
                          <a:pt x="6" y="0"/>
                        </a:cubicBezTo>
                        <a:cubicBezTo>
                          <a:pt x="9" y="0"/>
                          <a:pt x="13" y="0"/>
                          <a:pt x="14" y="0"/>
                        </a:cubicBezTo>
                        <a:cubicBezTo>
                          <a:pt x="14" y="1"/>
                          <a:pt x="13" y="1"/>
                          <a:pt x="11" y="1"/>
                        </a:cubicBezTo>
                        <a:cubicBezTo>
                          <a:pt x="8" y="1"/>
                          <a:pt x="6" y="0"/>
                          <a:pt x="5" y="1"/>
                        </a:cubicBezTo>
                        <a:cubicBezTo>
                          <a:pt x="3" y="1"/>
                          <a:pt x="1" y="1"/>
                          <a:pt x="0" y="1"/>
                        </a:cubicBezTo>
                        <a:cubicBezTo>
                          <a:pt x="0" y="0"/>
                          <a:pt x="0"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29" name="Freeform 6890">
                    <a:extLst>
                      <a:ext uri="{FF2B5EF4-FFF2-40B4-BE49-F238E27FC236}">
                        <a16:creationId xmlns:a16="http://schemas.microsoft.com/office/drawing/2014/main" id="{F217CEDA-E519-4B4E-BE65-3474DE50E946}"/>
                      </a:ext>
                    </a:extLst>
                  </p:cNvPr>
                  <p:cNvSpPr>
                    <a:spLocks/>
                  </p:cNvSpPr>
                  <p:nvPr/>
                </p:nvSpPr>
                <p:spPr bwMode="auto">
                  <a:xfrm>
                    <a:off x="4048" y="2121"/>
                    <a:ext cx="53" cy="9"/>
                  </a:xfrm>
                  <a:custGeom>
                    <a:avLst/>
                    <a:gdLst>
                      <a:gd name="T0" fmla="*/ 10 w 71"/>
                      <a:gd name="T1" fmla="*/ 8 h 13"/>
                      <a:gd name="T2" fmla="*/ 35 w 71"/>
                      <a:gd name="T3" fmla="*/ 12 h 13"/>
                      <a:gd name="T4" fmla="*/ 61 w 71"/>
                      <a:gd name="T5" fmla="*/ 8 h 13"/>
                      <a:gd name="T6" fmla="*/ 68 w 71"/>
                      <a:gd name="T7" fmla="*/ 0 h 13"/>
                      <a:gd name="T8" fmla="*/ 55 w 71"/>
                      <a:gd name="T9" fmla="*/ 3 h 13"/>
                      <a:gd name="T10" fmla="*/ 44 w 71"/>
                      <a:gd name="T11" fmla="*/ 4 h 13"/>
                      <a:gd name="T12" fmla="*/ 33 w 71"/>
                      <a:gd name="T13" fmla="*/ 4 h 13"/>
                      <a:gd name="T14" fmla="*/ 26 w 71"/>
                      <a:gd name="T15" fmla="*/ 4 h 13"/>
                      <a:gd name="T16" fmla="*/ 15 w 71"/>
                      <a:gd name="T17" fmla="*/ 3 h 13"/>
                      <a:gd name="T18" fmla="*/ 2 w 71"/>
                      <a:gd name="T19" fmla="*/ 0 h 13"/>
                      <a:gd name="T20" fmla="*/ 10 w 71"/>
                      <a:gd name="T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8"/>
                        </a:moveTo>
                        <a:cubicBezTo>
                          <a:pt x="19" y="13"/>
                          <a:pt x="29" y="12"/>
                          <a:pt x="35" y="12"/>
                        </a:cubicBezTo>
                        <a:cubicBezTo>
                          <a:pt x="41" y="12"/>
                          <a:pt x="52" y="13"/>
                          <a:pt x="61" y="8"/>
                        </a:cubicBezTo>
                        <a:cubicBezTo>
                          <a:pt x="70" y="4"/>
                          <a:pt x="71" y="0"/>
                          <a:pt x="68" y="0"/>
                        </a:cubicBezTo>
                        <a:cubicBezTo>
                          <a:pt x="65" y="0"/>
                          <a:pt x="60" y="1"/>
                          <a:pt x="55" y="3"/>
                        </a:cubicBezTo>
                        <a:cubicBezTo>
                          <a:pt x="50" y="5"/>
                          <a:pt x="44" y="4"/>
                          <a:pt x="44" y="4"/>
                        </a:cubicBezTo>
                        <a:cubicBezTo>
                          <a:pt x="40" y="4"/>
                          <a:pt x="36" y="4"/>
                          <a:pt x="33" y="4"/>
                        </a:cubicBezTo>
                        <a:cubicBezTo>
                          <a:pt x="31" y="4"/>
                          <a:pt x="29" y="4"/>
                          <a:pt x="26" y="4"/>
                        </a:cubicBezTo>
                        <a:cubicBezTo>
                          <a:pt x="26" y="4"/>
                          <a:pt x="21" y="5"/>
                          <a:pt x="15" y="3"/>
                        </a:cubicBezTo>
                        <a:cubicBezTo>
                          <a:pt x="10" y="1"/>
                          <a:pt x="5" y="0"/>
                          <a:pt x="2" y="0"/>
                        </a:cubicBezTo>
                        <a:cubicBezTo>
                          <a:pt x="0" y="0"/>
                          <a:pt x="0" y="4"/>
                          <a:pt x="10" y="8"/>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30" name="Freeform 6891">
                    <a:extLst>
                      <a:ext uri="{FF2B5EF4-FFF2-40B4-BE49-F238E27FC236}">
                        <a16:creationId xmlns:a16="http://schemas.microsoft.com/office/drawing/2014/main" id="{15FF234E-04DD-48E5-BB74-938CCC33CAA6}"/>
                      </a:ext>
                    </a:extLst>
                  </p:cNvPr>
                  <p:cNvSpPr>
                    <a:spLocks noEditPoints="1"/>
                  </p:cNvSpPr>
                  <p:nvPr/>
                </p:nvSpPr>
                <p:spPr bwMode="auto">
                  <a:xfrm>
                    <a:off x="4048" y="2120"/>
                    <a:ext cx="53" cy="10"/>
                  </a:xfrm>
                  <a:custGeom>
                    <a:avLst/>
                    <a:gdLst>
                      <a:gd name="T0" fmla="*/ 3 w 71"/>
                      <a:gd name="T1" fmla="*/ 0 h 14"/>
                      <a:gd name="T2" fmla="*/ 16 w 71"/>
                      <a:gd name="T3" fmla="*/ 3 h 14"/>
                      <a:gd name="T4" fmla="*/ 24 w 71"/>
                      <a:gd name="T5" fmla="*/ 5 h 14"/>
                      <a:gd name="T6" fmla="*/ 26 w 71"/>
                      <a:gd name="T7" fmla="*/ 5 h 14"/>
                      <a:gd name="T8" fmla="*/ 28 w 71"/>
                      <a:gd name="T9" fmla="*/ 5 h 14"/>
                      <a:gd name="T10" fmla="*/ 33 w 71"/>
                      <a:gd name="T11" fmla="*/ 5 h 14"/>
                      <a:gd name="T12" fmla="*/ 38 w 71"/>
                      <a:gd name="T13" fmla="*/ 5 h 14"/>
                      <a:gd name="T14" fmla="*/ 44 w 71"/>
                      <a:gd name="T15" fmla="*/ 5 h 14"/>
                      <a:gd name="T16" fmla="*/ 46 w 71"/>
                      <a:gd name="T17" fmla="*/ 5 h 14"/>
                      <a:gd name="T18" fmla="*/ 55 w 71"/>
                      <a:gd name="T19" fmla="*/ 3 h 14"/>
                      <a:gd name="T20" fmla="*/ 67 w 71"/>
                      <a:gd name="T21" fmla="*/ 0 h 14"/>
                      <a:gd name="T22" fmla="*/ 68 w 71"/>
                      <a:gd name="T23" fmla="*/ 0 h 14"/>
                      <a:gd name="T24" fmla="*/ 71 w 71"/>
                      <a:gd name="T25" fmla="*/ 2 h 14"/>
                      <a:gd name="T26" fmla="*/ 61 w 71"/>
                      <a:gd name="T27" fmla="*/ 10 h 14"/>
                      <a:gd name="T28" fmla="*/ 39 w 71"/>
                      <a:gd name="T29" fmla="*/ 14 h 14"/>
                      <a:gd name="T30" fmla="*/ 35 w 71"/>
                      <a:gd name="T31" fmla="*/ 14 h 14"/>
                      <a:gd name="T32" fmla="*/ 31 w 71"/>
                      <a:gd name="T33" fmla="*/ 14 h 14"/>
                      <a:gd name="T34" fmla="*/ 9 w 71"/>
                      <a:gd name="T35" fmla="*/ 10 h 14"/>
                      <a:gd name="T36" fmla="*/ 10 w 71"/>
                      <a:gd name="T37" fmla="*/ 9 h 14"/>
                      <a:gd name="T38" fmla="*/ 9 w 71"/>
                      <a:gd name="T39" fmla="*/ 10 h 14"/>
                      <a:gd name="T40" fmla="*/ 0 w 71"/>
                      <a:gd name="T41" fmla="*/ 2 h 14"/>
                      <a:gd name="T42" fmla="*/ 2 w 71"/>
                      <a:gd name="T43" fmla="*/ 0 h 14"/>
                      <a:gd name="T44" fmla="*/ 3 w 71"/>
                      <a:gd name="T45" fmla="*/ 0 h 14"/>
                      <a:gd name="T46" fmla="*/ 15 w 71"/>
                      <a:gd name="T47" fmla="*/ 4 h 14"/>
                      <a:gd name="T48" fmla="*/ 3 w 71"/>
                      <a:gd name="T49" fmla="*/ 1 h 14"/>
                      <a:gd name="T50" fmla="*/ 3 w 71"/>
                      <a:gd name="T51" fmla="*/ 1 h 14"/>
                      <a:gd name="T52" fmla="*/ 2 w 71"/>
                      <a:gd name="T53" fmla="*/ 2 h 14"/>
                      <a:gd name="T54" fmla="*/ 11 w 71"/>
                      <a:gd name="T55" fmla="*/ 9 h 14"/>
                      <a:gd name="T56" fmla="*/ 31 w 71"/>
                      <a:gd name="T57" fmla="*/ 13 h 14"/>
                      <a:gd name="T58" fmla="*/ 35 w 71"/>
                      <a:gd name="T59" fmla="*/ 13 h 14"/>
                      <a:gd name="T60" fmla="*/ 39 w 71"/>
                      <a:gd name="T61" fmla="*/ 13 h 14"/>
                      <a:gd name="T62" fmla="*/ 60 w 71"/>
                      <a:gd name="T63" fmla="*/ 9 h 14"/>
                      <a:gd name="T64" fmla="*/ 69 w 71"/>
                      <a:gd name="T65" fmla="*/ 2 h 14"/>
                      <a:gd name="T66" fmla="*/ 68 w 71"/>
                      <a:gd name="T67" fmla="*/ 1 h 14"/>
                      <a:gd name="T68" fmla="*/ 67 w 71"/>
                      <a:gd name="T69" fmla="*/ 1 h 14"/>
                      <a:gd name="T70" fmla="*/ 56 w 71"/>
                      <a:gd name="T71" fmla="*/ 4 h 14"/>
                      <a:gd name="T72" fmla="*/ 46 w 71"/>
                      <a:gd name="T73" fmla="*/ 6 h 14"/>
                      <a:gd name="T74" fmla="*/ 44 w 71"/>
                      <a:gd name="T75" fmla="*/ 6 h 14"/>
                      <a:gd name="T76" fmla="*/ 38 w 71"/>
                      <a:gd name="T77" fmla="*/ 5 h 14"/>
                      <a:gd name="T78" fmla="*/ 33 w 71"/>
                      <a:gd name="T79" fmla="*/ 6 h 14"/>
                      <a:gd name="T80" fmla="*/ 28 w 71"/>
                      <a:gd name="T81" fmla="*/ 5 h 14"/>
                      <a:gd name="T82" fmla="*/ 26 w 71"/>
                      <a:gd name="T83" fmla="*/ 5 h 14"/>
                      <a:gd name="T84" fmla="*/ 24 w 71"/>
                      <a:gd name="T85" fmla="*/ 6 h 14"/>
                      <a:gd name="T86" fmla="*/ 15 w 71"/>
                      <a:gd name="T8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4">
                        <a:moveTo>
                          <a:pt x="3" y="0"/>
                        </a:moveTo>
                        <a:cubicBezTo>
                          <a:pt x="7" y="0"/>
                          <a:pt x="11" y="2"/>
                          <a:pt x="16" y="3"/>
                        </a:cubicBezTo>
                        <a:cubicBezTo>
                          <a:pt x="19" y="4"/>
                          <a:pt x="22" y="5"/>
                          <a:pt x="24" y="5"/>
                        </a:cubicBezTo>
                        <a:cubicBezTo>
                          <a:pt x="25" y="5"/>
                          <a:pt x="26" y="5"/>
                          <a:pt x="26" y="5"/>
                        </a:cubicBezTo>
                        <a:cubicBezTo>
                          <a:pt x="27" y="5"/>
                          <a:pt x="27" y="5"/>
                          <a:pt x="28" y="5"/>
                        </a:cubicBezTo>
                        <a:cubicBezTo>
                          <a:pt x="30" y="5"/>
                          <a:pt x="32" y="5"/>
                          <a:pt x="33" y="5"/>
                        </a:cubicBezTo>
                        <a:cubicBezTo>
                          <a:pt x="35" y="5"/>
                          <a:pt x="36" y="5"/>
                          <a:pt x="38" y="5"/>
                        </a:cubicBezTo>
                        <a:cubicBezTo>
                          <a:pt x="40" y="5"/>
                          <a:pt x="42" y="5"/>
                          <a:pt x="44" y="5"/>
                        </a:cubicBezTo>
                        <a:cubicBezTo>
                          <a:pt x="44" y="5"/>
                          <a:pt x="45" y="5"/>
                          <a:pt x="46" y="5"/>
                        </a:cubicBezTo>
                        <a:cubicBezTo>
                          <a:pt x="48" y="5"/>
                          <a:pt x="52" y="5"/>
                          <a:pt x="55" y="3"/>
                        </a:cubicBezTo>
                        <a:cubicBezTo>
                          <a:pt x="60" y="2"/>
                          <a:pt x="64" y="0"/>
                          <a:pt x="67" y="0"/>
                        </a:cubicBezTo>
                        <a:cubicBezTo>
                          <a:pt x="68" y="0"/>
                          <a:pt x="68" y="0"/>
                          <a:pt x="68" y="0"/>
                        </a:cubicBezTo>
                        <a:cubicBezTo>
                          <a:pt x="70" y="1"/>
                          <a:pt x="71" y="1"/>
                          <a:pt x="71" y="2"/>
                        </a:cubicBezTo>
                        <a:cubicBezTo>
                          <a:pt x="71" y="4"/>
                          <a:pt x="68" y="7"/>
                          <a:pt x="61" y="10"/>
                        </a:cubicBezTo>
                        <a:cubicBezTo>
                          <a:pt x="54" y="13"/>
                          <a:pt x="45" y="14"/>
                          <a:pt x="39" y="14"/>
                        </a:cubicBezTo>
                        <a:cubicBezTo>
                          <a:pt x="38" y="14"/>
                          <a:pt x="36" y="14"/>
                          <a:pt x="35" y="14"/>
                        </a:cubicBezTo>
                        <a:cubicBezTo>
                          <a:pt x="34" y="14"/>
                          <a:pt x="33" y="14"/>
                          <a:pt x="31" y="14"/>
                        </a:cubicBezTo>
                        <a:cubicBezTo>
                          <a:pt x="25" y="14"/>
                          <a:pt x="17" y="13"/>
                          <a:pt x="9" y="10"/>
                        </a:cubicBezTo>
                        <a:cubicBezTo>
                          <a:pt x="10" y="9"/>
                          <a:pt x="10" y="9"/>
                          <a:pt x="10" y="9"/>
                        </a:cubicBezTo>
                        <a:cubicBezTo>
                          <a:pt x="9" y="10"/>
                          <a:pt x="9" y="10"/>
                          <a:pt x="9" y="10"/>
                        </a:cubicBezTo>
                        <a:cubicBezTo>
                          <a:pt x="3" y="7"/>
                          <a:pt x="0" y="4"/>
                          <a:pt x="0" y="2"/>
                        </a:cubicBezTo>
                        <a:cubicBezTo>
                          <a:pt x="0" y="1"/>
                          <a:pt x="1" y="1"/>
                          <a:pt x="2" y="0"/>
                        </a:cubicBezTo>
                        <a:cubicBezTo>
                          <a:pt x="3" y="0"/>
                          <a:pt x="3" y="0"/>
                          <a:pt x="3" y="0"/>
                        </a:cubicBezTo>
                        <a:close/>
                        <a:moveTo>
                          <a:pt x="15" y="4"/>
                        </a:moveTo>
                        <a:cubicBezTo>
                          <a:pt x="10" y="2"/>
                          <a:pt x="6" y="1"/>
                          <a:pt x="3" y="1"/>
                        </a:cubicBezTo>
                        <a:cubicBezTo>
                          <a:pt x="3" y="1"/>
                          <a:pt x="3" y="1"/>
                          <a:pt x="3" y="1"/>
                        </a:cubicBezTo>
                        <a:cubicBezTo>
                          <a:pt x="2" y="1"/>
                          <a:pt x="2" y="2"/>
                          <a:pt x="2" y="2"/>
                        </a:cubicBezTo>
                        <a:cubicBezTo>
                          <a:pt x="2" y="4"/>
                          <a:pt x="4" y="6"/>
                          <a:pt x="11" y="9"/>
                        </a:cubicBezTo>
                        <a:cubicBezTo>
                          <a:pt x="18" y="12"/>
                          <a:pt x="26" y="13"/>
                          <a:pt x="31" y="13"/>
                        </a:cubicBezTo>
                        <a:cubicBezTo>
                          <a:pt x="33" y="13"/>
                          <a:pt x="34" y="13"/>
                          <a:pt x="35" y="13"/>
                        </a:cubicBezTo>
                        <a:cubicBezTo>
                          <a:pt x="37" y="13"/>
                          <a:pt x="38" y="13"/>
                          <a:pt x="39" y="13"/>
                        </a:cubicBezTo>
                        <a:cubicBezTo>
                          <a:pt x="45" y="13"/>
                          <a:pt x="53" y="12"/>
                          <a:pt x="60" y="9"/>
                        </a:cubicBezTo>
                        <a:cubicBezTo>
                          <a:pt x="67" y="6"/>
                          <a:pt x="69" y="4"/>
                          <a:pt x="69" y="2"/>
                        </a:cubicBezTo>
                        <a:cubicBezTo>
                          <a:pt x="69" y="2"/>
                          <a:pt x="69" y="1"/>
                          <a:pt x="68" y="1"/>
                        </a:cubicBezTo>
                        <a:cubicBezTo>
                          <a:pt x="67" y="1"/>
                          <a:pt x="67" y="1"/>
                          <a:pt x="67" y="1"/>
                        </a:cubicBezTo>
                        <a:cubicBezTo>
                          <a:pt x="65" y="1"/>
                          <a:pt x="60" y="2"/>
                          <a:pt x="56" y="4"/>
                        </a:cubicBezTo>
                        <a:cubicBezTo>
                          <a:pt x="52" y="5"/>
                          <a:pt x="49" y="6"/>
                          <a:pt x="46" y="6"/>
                        </a:cubicBezTo>
                        <a:cubicBezTo>
                          <a:pt x="45" y="6"/>
                          <a:pt x="44" y="6"/>
                          <a:pt x="44" y="6"/>
                        </a:cubicBezTo>
                        <a:cubicBezTo>
                          <a:pt x="42" y="6"/>
                          <a:pt x="40" y="5"/>
                          <a:pt x="38" y="5"/>
                        </a:cubicBezTo>
                        <a:cubicBezTo>
                          <a:pt x="36" y="5"/>
                          <a:pt x="35" y="5"/>
                          <a:pt x="33" y="6"/>
                        </a:cubicBezTo>
                        <a:cubicBezTo>
                          <a:pt x="32" y="5"/>
                          <a:pt x="30" y="5"/>
                          <a:pt x="28" y="5"/>
                        </a:cubicBezTo>
                        <a:cubicBezTo>
                          <a:pt x="27" y="5"/>
                          <a:pt x="27" y="5"/>
                          <a:pt x="26" y="5"/>
                        </a:cubicBezTo>
                        <a:cubicBezTo>
                          <a:pt x="26" y="5"/>
                          <a:pt x="25" y="6"/>
                          <a:pt x="24" y="6"/>
                        </a:cubicBezTo>
                        <a:cubicBezTo>
                          <a:pt x="21" y="6"/>
                          <a:pt x="18" y="5"/>
                          <a:pt x="15"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31" name="Freeform 6892">
                    <a:extLst>
                      <a:ext uri="{FF2B5EF4-FFF2-40B4-BE49-F238E27FC236}">
                        <a16:creationId xmlns:a16="http://schemas.microsoft.com/office/drawing/2014/main" id="{0F0EF475-B0AD-44F2-8D1F-020304ABA833}"/>
                      </a:ext>
                    </a:extLst>
                  </p:cNvPr>
                  <p:cNvSpPr>
                    <a:spLocks/>
                  </p:cNvSpPr>
                  <p:nvPr/>
                </p:nvSpPr>
                <p:spPr bwMode="auto">
                  <a:xfrm>
                    <a:off x="4083" y="2121"/>
                    <a:ext cx="17" cy="8"/>
                  </a:xfrm>
                  <a:custGeom>
                    <a:avLst/>
                    <a:gdLst>
                      <a:gd name="T0" fmla="*/ 21 w 23"/>
                      <a:gd name="T1" fmla="*/ 0 h 11"/>
                      <a:gd name="T2" fmla="*/ 10 w 23"/>
                      <a:gd name="T3" fmla="*/ 3 h 11"/>
                      <a:gd name="T4" fmla="*/ 3 w 23"/>
                      <a:gd name="T5" fmla="*/ 5 h 11"/>
                      <a:gd name="T6" fmla="*/ 2 w 23"/>
                      <a:gd name="T7" fmla="*/ 6 h 11"/>
                      <a:gd name="T8" fmla="*/ 4 w 23"/>
                      <a:gd name="T9" fmla="*/ 6 h 11"/>
                      <a:gd name="T10" fmla="*/ 14 w 23"/>
                      <a:gd name="T11" fmla="*/ 2 h 11"/>
                      <a:gd name="T12" fmla="*/ 18 w 23"/>
                      <a:gd name="T13" fmla="*/ 1 h 11"/>
                      <a:gd name="T14" fmla="*/ 19 w 23"/>
                      <a:gd name="T15" fmla="*/ 4 h 11"/>
                      <a:gd name="T16" fmla="*/ 4 w 23"/>
                      <a:gd name="T17" fmla="*/ 10 h 11"/>
                      <a:gd name="T18" fmla="*/ 0 w 23"/>
                      <a:gd name="T19" fmla="*/ 11 h 11"/>
                      <a:gd name="T20" fmla="*/ 0 w 23"/>
                      <a:gd name="T21" fmla="*/ 11 h 11"/>
                      <a:gd name="T22" fmla="*/ 14 w 23"/>
                      <a:gd name="T23" fmla="*/ 8 h 11"/>
                      <a:gd name="T24" fmla="*/ 23 w 23"/>
                      <a:gd name="T25" fmla="*/ 1 h 11"/>
                      <a:gd name="T26" fmla="*/ 22 w 23"/>
                      <a:gd name="T27" fmla="*/ 0 h 11"/>
                      <a:gd name="T28" fmla="*/ 21 w 23"/>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11">
                        <a:moveTo>
                          <a:pt x="21" y="0"/>
                        </a:moveTo>
                        <a:cubicBezTo>
                          <a:pt x="19" y="0"/>
                          <a:pt x="14" y="1"/>
                          <a:pt x="10" y="3"/>
                        </a:cubicBezTo>
                        <a:cubicBezTo>
                          <a:pt x="7" y="4"/>
                          <a:pt x="5" y="4"/>
                          <a:pt x="3" y="5"/>
                        </a:cubicBezTo>
                        <a:cubicBezTo>
                          <a:pt x="3" y="5"/>
                          <a:pt x="2" y="5"/>
                          <a:pt x="2" y="6"/>
                        </a:cubicBezTo>
                        <a:cubicBezTo>
                          <a:pt x="3" y="6"/>
                          <a:pt x="4" y="6"/>
                          <a:pt x="4" y="6"/>
                        </a:cubicBezTo>
                        <a:cubicBezTo>
                          <a:pt x="8" y="6"/>
                          <a:pt x="9" y="4"/>
                          <a:pt x="14" y="2"/>
                        </a:cubicBezTo>
                        <a:cubicBezTo>
                          <a:pt x="16" y="2"/>
                          <a:pt x="17" y="1"/>
                          <a:pt x="18" y="1"/>
                        </a:cubicBezTo>
                        <a:cubicBezTo>
                          <a:pt x="20" y="1"/>
                          <a:pt x="21" y="3"/>
                          <a:pt x="19" y="4"/>
                        </a:cubicBezTo>
                        <a:cubicBezTo>
                          <a:pt x="16" y="7"/>
                          <a:pt x="8" y="9"/>
                          <a:pt x="4" y="10"/>
                        </a:cubicBezTo>
                        <a:cubicBezTo>
                          <a:pt x="3" y="10"/>
                          <a:pt x="1" y="11"/>
                          <a:pt x="0" y="11"/>
                        </a:cubicBezTo>
                        <a:cubicBezTo>
                          <a:pt x="0" y="11"/>
                          <a:pt x="0" y="11"/>
                          <a:pt x="0" y="11"/>
                        </a:cubicBezTo>
                        <a:cubicBezTo>
                          <a:pt x="5" y="11"/>
                          <a:pt x="10" y="10"/>
                          <a:pt x="14" y="8"/>
                        </a:cubicBezTo>
                        <a:cubicBezTo>
                          <a:pt x="21" y="5"/>
                          <a:pt x="23" y="3"/>
                          <a:pt x="23" y="1"/>
                        </a:cubicBezTo>
                        <a:cubicBezTo>
                          <a:pt x="23" y="1"/>
                          <a:pt x="23" y="0"/>
                          <a:pt x="22" y="0"/>
                        </a:cubicBezTo>
                        <a:cubicBezTo>
                          <a:pt x="21" y="0"/>
                          <a:pt x="21" y="0"/>
                          <a:pt x="2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32" name="Freeform 6893">
                    <a:extLst>
                      <a:ext uri="{FF2B5EF4-FFF2-40B4-BE49-F238E27FC236}">
                        <a16:creationId xmlns:a16="http://schemas.microsoft.com/office/drawing/2014/main" id="{8CF75D65-6EDE-4A5A-B986-EC03A3F04C01}"/>
                      </a:ext>
                    </a:extLst>
                  </p:cNvPr>
                  <p:cNvSpPr>
                    <a:spLocks/>
                  </p:cNvSpPr>
                  <p:nvPr/>
                </p:nvSpPr>
                <p:spPr bwMode="auto">
                  <a:xfrm>
                    <a:off x="4083" y="2121"/>
                    <a:ext cx="18" cy="9"/>
                  </a:xfrm>
                  <a:custGeom>
                    <a:avLst/>
                    <a:gdLst>
                      <a:gd name="T0" fmla="*/ 21 w 25"/>
                      <a:gd name="T1" fmla="*/ 0 h 12"/>
                      <a:gd name="T2" fmla="*/ 9 w 25"/>
                      <a:gd name="T3" fmla="*/ 3 h 12"/>
                      <a:gd name="T4" fmla="*/ 3 w 25"/>
                      <a:gd name="T5" fmla="*/ 4 h 12"/>
                      <a:gd name="T6" fmla="*/ 3 w 25"/>
                      <a:gd name="T7" fmla="*/ 5 h 12"/>
                      <a:gd name="T8" fmla="*/ 10 w 25"/>
                      <a:gd name="T9" fmla="*/ 3 h 12"/>
                      <a:gd name="T10" fmla="*/ 21 w 25"/>
                      <a:gd name="T11" fmla="*/ 0 h 12"/>
                      <a:gd name="T12" fmla="*/ 21 w 25"/>
                      <a:gd name="T13" fmla="*/ 0 h 12"/>
                      <a:gd name="T14" fmla="*/ 22 w 25"/>
                      <a:gd name="T15" fmla="*/ 0 h 12"/>
                      <a:gd name="T16" fmla="*/ 23 w 25"/>
                      <a:gd name="T17" fmla="*/ 1 h 12"/>
                      <a:gd name="T18" fmla="*/ 14 w 25"/>
                      <a:gd name="T19" fmla="*/ 8 h 12"/>
                      <a:gd name="T20" fmla="*/ 0 w 25"/>
                      <a:gd name="T21" fmla="*/ 11 h 12"/>
                      <a:gd name="T22" fmla="*/ 1 w 25"/>
                      <a:gd name="T23" fmla="*/ 12 h 12"/>
                      <a:gd name="T24" fmla="*/ 15 w 25"/>
                      <a:gd name="T25" fmla="*/ 8 h 12"/>
                      <a:gd name="T26" fmla="*/ 22 w 25"/>
                      <a:gd name="T27" fmla="*/ 0 h 12"/>
                      <a:gd name="T28" fmla="*/ 21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21" y="0"/>
                        </a:moveTo>
                        <a:cubicBezTo>
                          <a:pt x="18" y="0"/>
                          <a:pt x="14" y="1"/>
                          <a:pt x="9" y="3"/>
                        </a:cubicBezTo>
                        <a:cubicBezTo>
                          <a:pt x="7" y="4"/>
                          <a:pt x="5" y="4"/>
                          <a:pt x="3" y="4"/>
                        </a:cubicBezTo>
                        <a:cubicBezTo>
                          <a:pt x="3" y="5"/>
                          <a:pt x="3" y="5"/>
                          <a:pt x="3" y="5"/>
                        </a:cubicBezTo>
                        <a:cubicBezTo>
                          <a:pt x="5" y="4"/>
                          <a:pt x="7" y="4"/>
                          <a:pt x="10" y="3"/>
                        </a:cubicBezTo>
                        <a:cubicBezTo>
                          <a:pt x="14" y="1"/>
                          <a:pt x="19" y="0"/>
                          <a:pt x="21" y="0"/>
                        </a:cubicBezTo>
                        <a:cubicBezTo>
                          <a:pt x="21" y="0"/>
                          <a:pt x="21" y="0"/>
                          <a:pt x="21" y="0"/>
                        </a:cubicBezTo>
                        <a:cubicBezTo>
                          <a:pt x="22" y="0"/>
                          <a:pt x="22" y="0"/>
                          <a:pt x="22" y="0"/>
                        </a:cubicBezTo>
                        <a:cubicBezTo>
                          <a:pt x="23" y="0"/>
                          <a:pt x="23" y="1"/>
                          <a:pt x="23" y="1"/>
                        </a:cubicBezTo>
                        <a:cubicBezTo>
                          <a:pt x="23" y="3"/>
                          <a:pt x="21" y="5"/>
                          <a:pt x="14" y="8"/>
                        </a:cubicBezTo>
                        <a:cubicBezTo>
                          <a:pt x="10" y="10"/>
                          <a:pt x="5" y="11"/>
                          <a:pt x="0" y="11"/>
                        </a:cubicBezTo>
                        <a:cubicBezTo>
                          <a:pt x="1" y="12"/>
                          <a:pt x="1" y="12"/>
                          <a:pt x="1" y="12"/>
                        </a:cubicBezTo>
                        <a:cubicBezTo>
                          <a:pt x="5" y="11"/>
                          <a:pt x="10" y="11"/>
                          <a:pt x="15" y="8"/>
                        </a:cubicBezTo>
                        <a:cubicBezTo>
                          <a:pt x="24" y="4"/>
                          <a:pt x="25" y="0"/>
                          <a:pt x="22" y="0"/>
                        </a:cubicBezTo>
                        <a:lnTo>
                          <a:pt x="21"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33" name="Freeform 6894">
                    <a:extLst>
                      <a:ext uri="{FF2B5EF4-FFF2-40B4-BE49-F238E27FC236}">
                        <a16:creationId xmlns:a16="http://schemas.microsoft.com/office/drawing/2014/main" id="{27353E14-0710-4E7B-A333-CDF3EE5584CC}"/>
                      </a:ext>
                    </a:extLst>
                  </p:cNvPr>
                  <p:cNvSpPr>
                    <a:spLocks/>
                  </p:cNvSpPr>
                  <p:nvPr/>
                </p:nvSpPr>
                <p:spPr bwMode="auto">
                  <a:xfrm>
                    <a:off x="4050" y="2121"/>
                    <a:ext cx="17" cy="8"/>
                  </a:xfrm>
                  <a:custGeom>
                    <a:avLst/>
                    <a:gdLst>
                      <a:gd name="T0" fmla="*/ 1 w 23"/>
                      <a:gd name="T1" fmla="*/ 0 h 11"/>
                      <a:gd name="T2" fmla="*/ 1 w 23"/>
                      <a:gd name="T3" fmla="*/ 0 h 11"/>
                      <a:gd name="T4" fmla="*/ 1 w 23"/>
                      <a:gd name="T5" fmla="*/ 0 h 11"/>
                      <a:gd name="T6" fmla="*/ 0 w 23"/>
                      <a:gd name="T7" fmla="*/ 1 h 11"/>
                      <a:gd name="T8" fmla="*/ 9 w 23"/>
                      <a:gd name="T9" fmla="*/ 8 h 11"/>
                      <a:gd name="T10" fmla="*/ 23 w 23"/>
                      <a:gd name="T11" fmla="*/ 11 h 11"/>
                      <a:gd name="T12" fmla="*/ 23 w 23"/>
                      <a:gd name="T13" fmla="*/ 11 h 11"/>
                      <a:gd name="T14" fmla="*/ 12 w 23"/>
                      <a:gd name="T15" fmla="*/ 9 h 11"/>
                      <a:gd name="T16" fmla="*/ 2 w 23"/>
                      <a:gd name="T17" fmla="*/ 1 h 11"/>
                      <a:gd name="T18" fmla="*/ 3 w 23"/>
                      <a:gd name="T19" fmla="*/ 1 h 11"/>
                      <a:gd name="T20" fmla="*/ 16 w 23"/>
                      <a:gd name="T21" fmla="*/ 5 h 11"/>
                      <a:gd name="T22" fmla="*/ 20 w 23"/>
                      <a:gd name="T23" fmla="*/ 6 h 11"/>
                      <a:gd name="T24" fmla="*/ 22 w 23"/>
                      <a:gd name="T25" fmla="*/ 5 h 11"/>
                      <a:gd name="T26" fmla="*/ 21 w 23"/>
                      <a:gd name="T27" fmla="*/ 5 h 11"/>
                      <a:gd name="T28" fmla="*/ 13 w 23"/>
                      <a:gd name="T29" fmla="*/ 3 h 11"/>
                      <a:gd name="T30" fmla="*/ 1 w 23"/>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1">
                        <a:moveTo>
                          <a:pt x="1" y="0"/>
                        </a:moveTo>
                        <a:cubicBezTo>
                          <a:pt x="1" y="0"/>
                          <a:pt x="1" y="0"/>
                          <a:pt x="1" y="0"/>
                        </a:cubicBezTo>
                        <a:cubicBezTo>
                          <a:pt x="1" y="0"/>
                          <a:pt x="1" y="0"/>
                          <a:pt x="1" y="0"/>
                        </a:cubicBezTo>
                        <a:cubicBezTo>
                          <a:pt x="0" y="0"/>
                          <a:pt x="0" y="1"/>
                          <a:pt x="0" y="1"/>
                        </a:cubicBezTo>
                        <a:cubicBezTo>
                          <a:pt x="0" y="3"/>
                          <a:pt x="2" y="5"/>
                          <a:pt x="9" y="8"/>
                        </a:cubicBezTo>
                        <a:cubicBezTo>
                          <a:pt x="13" y="10"/>
                          <a:pt x="18" y="11"/>
                          <a:pt x="23" y="11"/>
                        </a:cubicBezTo>
                        <a:cubicBezTo>
                          <a:pt x="23" y="11"/>
                          <a:pt x="23" y="11"/>
                          <a:pt x="23" y="11"/>
                        </a:cubicBezTo>
                        <a:cubicBezTo>
                          <a:pt x="19" y="10"/>
                          <a:pt x="15" y="9"/>
                          <a:pt x="12" y="9"/>
                        </a:cubicBezTo>
                        <a:cubicBezTo>
                          <a:pt x="7" y="7"/>
                          <a:pt x="0" y="2"/>
                          <a:pt x="2" y="1"/>
                        </a:cubicBezTo>
                        <a:cubicBezTo>
                          <a:pt x="3" y="1"/>
                          <a:pt x="3" y="1"/>
                          <a:pt x="3" y="1"/>
                        </a:cubicBezTo>
                        <a:cubicBezTo>
                          <a:pt x="5" y="1"/>
                          <a:pt x="12" y="4"/>
                          <a:pt x="16" y="5"/>
                        </a:cubicBezTo>
                        <a:cubicBezTo>
                          <a:pt x="17" y="5"/>
                          <a:pt x="19" y="6"/>
                          <a:pt x="20" y="6"/>
                        </a:cubicBezTo>
                        <a:cubicBezTo>
                          <a:pt x="21" y="6"/>
                          <a:pt x="21" y="6"/>
                          <a:pt x="22" y="5"/>
                        </a:cubicBezTo>
                        <a:cubicBezTo>
                          <a:pt x="21" y="5"/>
                          <a:pt x="21" y="5"/>
                          <a:pt x="21" y="5"/>
                        </a:cubicBezTo>
                        <a:cubicBezTo>
                          <a:pt x="19" y="5"/>
                          <a:pt x="16" y="4"/>
                          <a:pt x="13" y="3"/>
                        </a:cubicBezTo>
                        <a:cubicBezTo>
                          <a:pt x="8" y="1"/>
                          <a:pt x="4"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34" name="Freeform 6895">
                    <a:extLst>
                      <a:ext uri="{FF2B5EF4-FFF2-40B4-BE49-F238E27FC236}">
                        <a16:creationId xmlns:a16="http://schemas.microsoft.com/office/drawing/2014/main" id="{C8F35587-26E6-4B8F-8438-C24776D2F497}"/>
                      </a:ext>
                    </a:extLst>
                  </p:cNvPr>
                  <p:cNvSpPr>
                    <a:spLocks/>
                  </p:cNvSpPr>
                  <p:nvPr/>
                </p:nvSpPr>
                <p:spPr bwMode="auto">
                  <a:xfrm>
                    <a:off x="4048" y="2121"/>
                    <a:ext cx="19" cy="9"/>
                  </a:xfrm>
                  <a:custGeom>
                    <a:avLst/>
                    <a:gdLst>
                      <a:gd name="T0" fmla="*/ 3 w 25"/>
                      <a:gd name="T1" fmla="*/ 0 h 12"/>
                      <a:gd name="T2" fmla="*/ 2 w 25"/>
                      <a:gd name="T3" fmla="*/ 0 h 12"/>
                      <a:gd name="T4" fmla="*/ 10 w 25"/>
                      <a:gd name="T5" fmla="*/ 8 h 12"/>
                      <a:gd name="T6" fmla="*/ 24 w 25"/>
                      <a:gd name="T7" fmla="*/ 12 h 12"/>
                      <a:gd name="T8" fmla="*/ 25 w 25"/>
                      <a:gd name="T9" fmla="*/ 11 h 12"/>
                      <a:gd name="T10" fmla="*/ 11 w 25"/>
                      <a:gd name="T11" fmla="*/ 8 h 12"/>
                      <a:gd name="T12" fmla="*/ 2 w 25"/>
                      <a:gd name="T13" fmla="*/ 1 h 12"/>
                      <a:gd name="T14" fmla="*/ 3 w 25"/>
                      <a:gd name="T15" fmla="*/ 0 h 12"/>
                      <a:gd name="T16" fmla="*/ 3 w 25"/>
                      <a:gd name="T17" fmla="*/ 0 h 12"/>
                      <a:gd name="T18" fmla="*/ 3 w 25"/>
                      <a:gd name="T19" fmla="*/ 0 h 12"/>
                      <a:gd name="T20" fmla="*/ 15 w 25"/>
                      <a:gd name="T21" fmla="*/ 3 h 12"/>
                      <a:gd name="T22" fmla="*/ 23 w 25"/>
                      <a:gd name="T23" fmla="*/ 5 h 12"/>
                      <a:gd name="T24" fmla="*/ 23 w 25"/>
                      <a:gd name="T25" fmla="*/ 4 h 12"/>
                      <a:gd name="T26" fmla="*/ 15 w 25"/>
                      <a:gd name="T27" fmla="*/ 3 h 12"/>
                      <a:gd name="T28" fmla="*/ 3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3" y="0"/>
                        </a:moveTo>
                        <a:cubicBezTo>
                          <a:pt x="2" y="0"/>
                          <a:pt x="2" y="0"/>
                          <a:pt x="2" y="0"/>
                        </a:cubicBezTo>
                        <a:cubicBezTo>
                          <a:pt x="0" y="0"/>
                          <a:pt x="0" y="4"/>
                          <a:pt x="10" y="8"/>
                        </a:cubicBezTo>
                        <a:cubicBezTo>
                          <a:pt x="15" y="11"/>
                          <a:pt x="20" y="12"/>
                          <a:pt x="24" y="12"/>
                        </a:cubicBezTo>
                        <a:cubicBezTo>
                          <a:pt x="25" y="11"/>
                          <a:pt x="25" y="11"/>
                          <a:pt x="25" y="11"/>
                        </a:cubicBezTo>
                        <a:cubicBezTo>
                          <a:pt x="20" y="11"/>
                          <a:pt x="15" y="10"/>
                          <a:pt x="11" y="8"/>
                        </a:cubicBezTo>
                        <a:cubicBezTo>
                          <a:pt x="4" y="5"/>
                          <a:pt x="2" y="3"/>
                          <a:pt x="2" y="1"/>
                        </a:cubicBezTo>
                        <a:cubicBezTo>
                          <a:pt x="2" y="1"/>
                          <a:pt x="2" y="0"/>
                          <a:pt x="3" y="0"/>
                        </a:cubicBezTo>
                        <a:cubicBezTo>
                          <a:pt x="3" y="0"/>
                          <a:pt x="3" y="0"/>
                          <a:pt x="3" y="0"/>
                        </a:cubicBezTo>
                        <a:cubicBezTo>
                          <a:pt x="3" y="0"/>
                          <a:pt x="3" y="0"/>
                          <a:pt x="3" y="0"/>
                        </a:cubicBezTo>
                        <a:cubicBezTo>
                          <a:pt x="6" y="0"/>
                          <a:pt x="10" y="1"/>
                          <a:pt x="15" y="3"/>
                        </a:cubicBezTo>
                        <a:cubicBezTo>
                          <a:pt x="18" y="4"/>
                          <a:pt x="21" y="5"/>
                          <a:pt x="23" y="5"/>
                        </a:cubicBezTo>
                        <a:cubicBezTo>
                          <a:pt x="23" y="4"/>
                          <a:pt x="23" y="4"/>
                          <a:pt x="23" y="4"/>
                        </a:cubicBezTo>
                        <a:cubicBezTo>
                          <a:pt x="21" y="4"/>
                          <a:pt x="18" y="4"/>
                          <a:pt x="15" y="3"/>
                        </a:cubicBezTo>
                        <a:cubicBezTo>
                          <a:pt x="11" y="1"/>
                          <a:pt x="6"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35" name="Freeform 6896">
                    <a:extLst>
                      <a:ext uri="{FF2B5EF4-FFF2-40B4-BE49-F238E27FC236}">
                        <a16:creationId xmlns:a16="http://schemas.microsoft.com/office/drawing/2014/main" id="{B9F3337A-FB50-4CDC-96E9-F026CCB0027B}"/>
                      </a:ext>
                    </a:extLst>
                  </p:cNvPr>
                  <p:cNvSpPr>
                    <a:spLocks/>
                  </p:cNvSpPr>
                  <p:nvPr/>
                </p:nvSpPr>
                <p:spPr bwMode="auto">
                  <a:xfrm>
                    <a:off x="4082" y="2123"/>
                    <a:ext cx="15" cy="4"/>
                  </a:xfrm>
                  <a:custGeom>
                    <a:avLst/>
                    <a:gdLst>
                      <a:gd name="T0" fmla="*/ 17 w 20"/>
                      <a:gd name="T1" fmla="*/ 0 h 6"/>
                      <a:gd name="T2" fmla="*/ 12 w 20"/>
                      <a:gd name="T3" fmla="*/ 3 h 6"/>
                      <a:gd name="T4" fmla="*/ 1 w 20"/>
                      <a:gd name="T5" fmla="*/ 5 h 6"/>
                      <a:gd name="T6" fmla="*/ 0 w 20"/>
                      <a:gd name="T7" fmla="*/ 6 h 6"/>
                      <a:gd name="T8" fmla="*/ 1 w 20"/>
                      <a:gd name="T9" fmla="*/ 6 h 6"/>
                      <a:gd name="T10" fmla="*/ 13 w 20"/>
                      <a:gd name="T11" fmla="*/ 3 h 6"/>
                      <a:gd name="T12" fmla="*/ 18 w 20"/>
                      <a:gd name="T13" fmla="*/ 0 h 6"/>
                      <a:gd name="T14" fmla="*/ 17 w 20"/>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6">
                        <a:moveTo>
                          <a:pt x="17" y="0"/>
                        </a:moveTo>
                        <a:cubicBezTo>
                          <a:pt x="15" y="0"/>
                          <a:pt x="13" y="2"/>
                          <a:pt x="12" y="3"/>
                        </a:cubicBezTo>
                        <a:cubicBezTo>
                          <a:pt x="7" y="4"/>
                          <a:pt x="3" y="5"/>
                          <a:pt x="1" y="5"/>
                        </a:cubicBezTo>
                        <a:cubicBezTo>
                          <a:pt x="0" y="6"/>
                          <a:pt x="0" y="6"/>
                          <a:pt x="0" y="6"/>
                        </a:cubicBezTo>
                        <a:cubicBezTo>
                          <a:pt x="1" y="6"/>
                          <a:pt x="1" y="6"/>
                          <a:pt x="1" y="6"/>
                        </a:cubicBezTo>
                        <a:cubicBezTo>
                          <a:pt x="1" y="6"/>
                          <a:pt x="10" y="5"/>
                          <a:pt x="13" y="3"/>
                        </a:cubicBezTo>
                        <a:cubicBezTo>
                          <a:pt x="16" y="2"/>
                          <a:pt x="20" y="1"/>
                          <a:pt x="18" y="0"/>
                        </a:cubicBezTo>
                        <a:lnTo>
                          <a:pt x="1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36" name="Freeform 6897">
                    <a:extLst>
                      <a:ext uri="{FF2B5EF4-FFF2-40B4-BE49-F238E27FC236}">
                        <a16:creationId xmlns:a16="http://schemas.microsoft.com/office/drawing/2014/main" id="{A849C19A-D966-4642-8AD7-DB49DA13B8AA}"/>
                      </a:ext>
                    </a:extLst>
                  </p:cNvPr>
                  <p:cNvSpPr>
                    <a:spLocks/>
                  </p:cNvSpPr>
                  <p:nvPr/>
                </p:nvSpPr>
                <p:spPr bwMode="auto">
                  <a:xfrm>
                    <a:off x="4054" y="2123"/>
                    <a:ext cx="14" cy="4"/>
                  </a:xfrm>
                  <a:custGeom>
                    <a:avLst/>
                    <a:gdLst>
                      <a:gd name="T0" fmla="*/ 1 w 18"/>
                      <a:gd name="T1" fmla="*/ 0 h 6"/>
                      <a:gd name="T2" fmla="*/ 2 w 18"/>
                      <a:gd name="T3" fmla="*/ 2 h 6"/>
                      <a:gd name="T4" fmla="*/ 9 w 18"/>
                      <a:gd name="T5" fmla="*/ 5 h 6"/>
                      <a:gd name="T6" fmla="*/ 9 w 18"/>
                      <a:gd name="T7" fmla="*/ 5 h 6"/>
                      <a:gd name="T8" fmla="*/ 17 w 18"/>
                      <a:gd name="T9" fmla="*/ 6 h 6"/>
                      <a:gd name="T10" fmla="*/ 18 w 18"/>
                      <a:gd name="T11" fmla="*/ 6 h 6"/>
                      <a:gd name="T12" fmla="*/ 18 w 18"/>
                      <a:gd name="T13" fmla="*/ 6 h 6"/>
                      <a:gd name="T14" fmla="*/ 16 w 18"/>
                      <a:gd name="T15" fmla="*/ 5 h 6"/>
                      <a:gd name="T16" fmla="*/ 3 w 18"/>
                      <a:gd name="T17" fmla="*/ 1 h 6"/>
                      <a:gd name="T18" fmla="*/ 1 w 18"/>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6">
                        <a:moveTo>
                          <a:pt x="1" y="0"/>
                        </a:moveTo>
                        <a:cubicBezTo>
                          <a:pt x="0" y="0"/>
                          <a:pt x="0" y="1"/>
                          <a:pt x="2" y="2"/>
                        </a:cubicBezTo>
                        <a:cubicBezTo>
                          <a:pt x="5" y="5"/>
                          <a:pt x="8" y="5"/>
                          <a:pt x="9" y="5"/>
                        </a:cubicBezTo>
                        <a:cubicBezTo>
                          <a:pt x="9" y="5"/>
                          <a:pt x="9" y="5"/>
                          <a:pt x="9" y="5"/>
                        </a:cubicBezTo>
                        <a:cubicBezTo>
                          <a:pt x="14" y="6"/>
                          <a:pt x="16" y="6"/>
                          <a:pt x="17" y="6"/>
                        </a:cubicBezTo>
                        <a:cubicBezTo>
                          <a:pt x="18" y="6"/>
                          <a:pt x="18" y="6"/>
                          <a:pt x="18" y="6"/>
                        </a:cubicBezTo>
                        <a:cubicBezTo>
                          <a:pt x="18" y="6"/>
                          <a:pt x="18" y="6"/>
                          <a:pt x="18" y="6"/>
                        </a:cubicBezTo>
                        <a:cubicBezTo>
                          <a:pt x="17" y="6"/>
                          <a:pt x="16" y="5"/>
                          <a:pt x="16" y="5"/>
                        </a:cubicBezTo>
                        <a:cubicBezTo>
                          <a:pt x="8" y="4"/>
                          <a:pt x="5" y="2"/>
                          <a:pt x="3" y="1"/>
                        </a:cubicBezTo>
                        <a:cubicBezTo>
                          <a:pt x="3" y="0"/>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37" name="Freeform 6898">
                    <a:extLst>
                      <a:ext uri="{FF2B5EF4-FFF2-40B4-BE49-F238E27FC236}">
                        <a16:creationId xmlns:a16="http://schemas.microsoft.com/office/drawing/2014/main" id="{6E6BF1BE-6307-4848-A681-257F5D9C71FB}"/>
                      </a:ext>
                    </a:extLst>
                  </p:cNvPr>
                  <p:cNvSpPr>
                    <a:spLocks/>
                  </p:cNvSpPr>
                  <p:nvPr/>
                </p:nvSpPr>
                <p:spPr bwMode="auto">
                  <a:xfrm>
                    <a:off x="4065" y="2122"/>
                    <a:ext cx="21" cy="12"/>
                  </a:xfrm>
                  <a:custGeom>
                    <a:avLst/>
                    <a:gdLst>
                      <a:gd name="T0" fmla="*/ 17 w 29"/>
                      <a:gd name="T1" fmla="*/ 0 h 16"/>
                      <a:gd name="T2" fmla="*/ 10 w 29"/>
                      <a:gd name="T3" fmla="*/ 0 h 16"/>
                      <a:gd name="T4" fmla="*/ 2 w 29"/>
                      <a:gd name="T5" fmla="*/ 2 h 16"/>
                      <a:gd name="T6" fmla="*/ 4 w 29"/>
                      <a:gd name="T7" fmla="*/ 8 h 16"/>
                      <a:gd name="T8" fmla="*/ 3 w 29"/>
                      <a:gd name="T9" fmla="*/ 15 h 16"/>
                      <a:gd name="T10" fmla="*/ 9 w 29"/>
                      <a:gd name="T11" fmla="*/ 15 h 16"/>
                      <a:gd name="T12" fmla="*/ 16 w 29"/>
                      <a:gd name="T13" fmla="*/ 14 h 16"/>
                      <a:gd name="T14" fmla="*/ 25 w 29"/>
                      <a:gd name="T15" fmla="*/ 12 h 16"/>
                      <a:gd name="T16" fmla="*/ 24 w 29"/>
                      <a:gd name="T17" fmla="*/ 5 h 16"/>
                      <a:gd name="T18" fmla="*/ 17 w 29"/>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6">
                        <a:moveTo>
                          <a:pt x="17" y="0"/>
                        </a:moveTo>
                        <a:cubicBezTo>
                          <a:pt x="15" y="0"/>
                          <a:pt x="12" y="0"/>
                          <a:pt x="10" y="0"/>
                        </a:cubicBezTo>
                        <a:cubicBezTo>
                          <a:pt x="5" y="0"/>
                          <a:pt x="2" y="0"/>
                          <a:pt x="2" y="2"/>
                        </a:cubicBezTo>
                        <a:cubicBezTo>
                          <a:pt x="2" y="4"/>
                          <a:pt x="6" y="4"/>
                          <a:pt x="4" y="8"/>
                        </a:cubicBezTo>
                        <a:cubicBezTo>
                          <a:pt x="3" y="11"/>
                          <a:pt x="0" y="14"/>
                          <a:pt x="3" y="15"/>
                        </a:cubicBezTo>
                        <a:cubicBezTo>
                          <a:pt x="4" y="15"/>
                          <a:pt x="6" y="15"/>
                          <a:pt x="9" y="15"/>
                        </a:cubicBezTo>
                        <a:cubicBezTo>
                          <a:pt x="11" y="14"/>
                          <a:pt x="13" y="14"/>
                          <a:pt x="16" y="14"/>
                        </a:cubicBezTo>
                        <a:cubicBezTo>
                          <a:pt x="22" y="15"/>
                          <a:pt x="27" y="16"/>
                          <a:pt x="25" y="12"/>
                        </a:cubicBezTo>
                        <a:cubicBezTo>
                          <a:pt x="24" y="8"/>
                          <a:pt x="21" y="8"/>
                          <a:pt x="24" y="5"/>
                        </a:cubicBezTo>
                        <a:cubicBezTo>
                          <a:pt x="29" y="0"/>
                          <a:pt x="25" y="0"/>
                          <a:pt x="1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38" name="Freeform 6899">
                    <a:extLst>
                      <a:ext uri="{FF2B5EF4-FFF2-40B4-BE49-F238E27FC236}">
                        <a16:creationId xmlns:a16="http://schemas.microsoft.com/office/drawing/2014/main" id="{A7967C02-1279-4918-ADA5-AA7EB9BEE7A2}"/>
                      </a:ext>
                    </a:extLst>
                  </p:cNvPr>
                  <p:cNvSpPr>
                    <a:spLocks noEditPoints="1"/>
                  </p:cNvSpPr>
                  <p:nvPr/>
                </p:nvSpPr>
                <p:spPr bwMode="auto">
                  <a:xfrm>
                    <a:off x="4065" y="2121"/>
                    <a:ext cx="20" cy="13"/>
                  </a:xfrm>
                  <a:custGeom>
                    <a:avLst/>
                    <a:gdLst>
                      <a:gd name="T0" fmla="*/ 15 w 26"/>
                      <a:gd name="T1" fmla="*/ 16 h 17"/>
                      <a:gd name="T2" fmla="*/ 13 w 26"/>
                      <a:gd name="T3" fmla="*/ 16 h 17"/>
                      <a:gd name="T4" fmla="*/ 4 w 26"/>
                      <a:gd name="T5" fmla="*/ 16 h 17"/>
                      <a:gd name="T6" fmla="*/ 2 w 26"/>
                      <a:gd name="T7" fmla="*/ 16 h 17"/>
                      <a:gd name="T8" fmla="*/ 0 w 26"/>
                      <a:gd name="T9" fmla="*/ 14 h 17"/>
                      <a:gd name="T10" fmla="*/ 3 w 26"/>
                      <a:gd name="T11" fmla="*/ 8 h 17"/>
                      <a:gd name="T12" fmla="*/ 3 w 26"/>
                      <a:gd name="T13" fmla="*/ 7 h 17"/>
                      <a:gd name="T14" fmla="*/ 0 w 26"/>
                      <a:gd name="T15" fmla="*/ 3 h 17"/>
                      <a:gd name="T16" fmla="*/ 0 w 26"/>
                      <a:gd name="T17" fmla="*/ 3 h 17"/>
                      <a:gd name="T18" fmla="*/ 5 w 26"/>
                      <a:gd name="T19" fmla="*/ 0 h 17"/>
                      <a:gd name="T20" fmla="*/ 14 w 26"/>
                      <a:gd name="T21" fmla="*/ 1 h 17"/>
                      <a:gd name="T22" fmla="*/ 16 w 26"/>
                      <a:gd name="T23" fmla="*/ 1 h 17"/>
                      <a:gd name="T24" fmla="*/ 19 w 26"/>
                      <a:gd name="T25" fmla="*/ 1 h 17"/>
                      <a:gd name="T26" fmla="*/ 26 w 26"/>
                      <a:gd name="T27" fmla="*/ 3 h 17"/>
                      <a:gd name="T28" fmla="*/ 23 w 26"/>
                      <a:gd name="T29" fmla="*/ 6 h 17"/>
                      <a:gd name="T30" fmla="*/ 22 w 26"/>
                      <a:gd name="T31" fmla="*/ 8 h 17"/>
                      <a:gd name="T32" fmla="*/ 25 w 26"/>
                      <a:gd name="T33" fmla="*/ 13 h 17"/>
                      <a:gd name="T34" fmla="*/ 25 w 26"/>
                      <a:gd name="T35" fmla="*/ 15 h 17"/>
                      <a:gd name="T36" fmla="*/ 24 w 26"/>
                      <a:gd name="T37" fmla="*/ 16 h 17"/>
                      <a:gd name="T38" fmla="*/ 22 w 26"/>
                      <a:gd name="T39" fmla="*/ 17 h 17"/>
                      <a:gd name="T40" fmla="*/ 15 w 26"/>
                      <a:gd name="T41" fmla="*/ 16 h 17"/>
                      <a:gd name="T42" fmla="*/ 15 w 26"/>
                      <a:gd name="T43" fmla="*/ 15 h 17"/>
                      <a:gd name="T44" fmla="*/ 22 w 26"/>
                      <a:gd name="T45" fmla="*/ 15 h 17"/>
                      <a:gd name="T46" fmla="*/ 24 w 26"/>
                      <a:gd name="T47" fmla="*/ 15 h 17"/>
                      <a:gd name="T48" fmla="*/ 24 w 26"/>
                      <a:gd name="T49" fmla="*/ 14 h 17"/>
                      <a:gd name="T50" fmla="*/ 21 w 26"/>
                      <a:gd name="T51" fmla="*/ 8 h 17"/>
                      <a:gd name="T52" fmla="*/ 22 w 26"/>
                      <a:gd name="T53" fmla="*/ 6 h 17"/>
                      <a:gd name="T54" fmla="*/ 25 w 26"/>
                      <a:gd name="T55" fmla="*/ 3 h 17"/>
                      <a:gd name="T56" fmla="*/ 24 w 26"/>
                      <a:gd name="T57" fmla="*/ 2 h 17"/>
                      <a:gd name="T58" fmla="*/ 19 w 26"/>
                      <a:gd name="T59" fmla="*/ 2 h 17"/>
                      <a:gd name="T60" fmla="*/ 16 w 26"/>
                      <a:gd name="T61" fmla="*/ 2 h 17"/>
                      <a:gd name="T62" fmla="*/ 14 w 26"/>
                      <a:gd name="T63" fmla="*/ 2 h 17"/>
                      <a:gd name="T64" fmla="*/ 5 w 26"/>
                      <a:gd name="T65" fmla="*/ 2 h 17"/>
                      <a:gd name="T66" fmla="*/ 2 w 26"/>
                      <a:gd name="T67" fmla="*/ 2 h 17"/>
                      <a:gd name="T68" fmla="*/ 1 w 26"/>
                      <a:gd name="T69" fmla="*/ 3 h 17"/>
                      <a:gd name="T70" fmla="*/ 1 w 26"/>
                      <a:gd name="T71" fmla="*/ 3 h 17"/>
                      <a:gd name="T72" fmla="*/ 4 w 26"/>
                      <a:gd name="T73" fmla="*/ 7 h 17"/>
                      <a:gd name="T74" fmla="*/ 4 w 26"/>
                      <a:gd name="T75" fmla="*/ 9 h 17"/>
                      <a:gd name="T76" fmla="*/ 2 w 26"/>
                      <a:gd name="T77" fmla="*/ 14 h 17"/>
                      <a:gd name="T78" fmla="*/ 2 w 26"/>
                      <a:gd name="T79" fmla="*/ 15 h 17"/>
                      <a:gd name="T80" fmla="*/ 4 w 26"/>
                      <a:gd name="T81" fmla="*/ 15 h 17"/>
                      <a:gd name="T82" fmla="*/ 13 w 26"/>
                      <a:gd name="T83" fmla="*/ 15 h 17"/>
                      <a:gd name="T84" fmla="*/ 15 w 26"/>
                      <a:gd name="T85"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5" y="16"/>
                        </a:moveTo>
                        <a:cubicBezTo>
                          <a:pt x="14" y="16"/>
                          <a:pt x="13" y="16"/>
                          <a:pt x="13" y="16"/>
                        </a:cubicBezTo>
                        <a:cubicBezTo>
                          <a:pt x="9" y="16"/>
                          <a:pt x="6" y="16"/>
                          <a:pt x="4" y="16"/>
                        </a:cubicBezTo>
                        <a:cubicBezTo>
                          <a:pt x="3" y="16"/>
                          <a:pt x="2" y="16"/>
                          <a:pt x="2" y="16"/>
                        </a:cubicBezTo>
                        <a:cubicBezTo>
                          <a:pt x="1" y="16"/>
                          <a:pt x="0" y="15"/>
                          <a:pt x="0" y="14"/>
                        </a:cubicBezTo>
                        <a:cubicBezTo>
                          <a:pt x="0" y="13"/>
                          <a:pt x="2" y="10"/>
                          <a:pt x="3" y="8"/>
                        </a:cubicBezTo>
                        <a:cubicBezTo>
                          <a:pt x="3" y="8"/>
                          <a:pt x="3" y="8"/>
                          <a:pt x="3" y="7"/>
                        </a:cubicBezTo>
                        <a:cubicBezTo>
                          <a:pt x="3" y="6"/>
                          <a:pt x="0" y="5"/>
                          <a:pt x="0" y="3"/>
                        </a:cubicBezTo>
                        <a:cubicBezTo>
                          <a:pt x="0" y="3"/>
                          <a:pt x="0" y="3"/>
                          <a:pt x="0" y="3"/>
                        </a:cubicBezTo>
                        <a:cubicBezTo>
                          <a:pt x="0" y="1"/>
                          <a:pt x="3" y="0"/>
                          <a:pt x="5" y="0"/>
                        </a:cubicBezTo>
                        <a:cubicBezTo>
                          <a:pt x="8" y="0"/>
                          <a:pt x="11" y="1"/>
                          <a:pt x="14" y="1"/>
                        </a:cubicBezTo>
                        <a:cubicBezTo>
                          <a:pt x="15" y="1"/>
                          <a:pt x="15" y="1"/>
                          <a:pt x="16" y="1"/>
                        </a:cubicBezTo>
                        <a:cubicBezTo>
                          <a:pt x="17" y="1"/>
                          <a:pt x="18" y="1"/>
                          <a:pt x="19" y="1"/>
                        </a:cubicBezTo>
                        <a:cubicBezTo>
                          <a:pt x="23" y="1"/>
                          <a:pt x="26" y="1"/>
                          <a:pt x="26" y="3"/>
                        </a:cubicBezTo>
                        <a:cubicBezTo>
                          <a:pt x="26" y="4"/>
                          <a:pt x="25" y="5"/>
                          <a:pt x="23" y="6"/>
                        </a:cubicBezTo>
                        <a:cubicBezTo>
                          <a:pt x="23" y="7"/>
                          <a:pt x="22" y="8"/>
                          <a:pt x="22" y="8"/>
                        </a:cubicBezTo>
                        <a:cubicBezTo>
                          <a:pt x="22" y="9"/>
                          <a:pt x="24" y="10"/>
                          <a:pt x="25" y="13"/>
                        </a:cubicBezTo>
                        <a:cubicBezTo>
                          <a:pt x="25" y="14"/>
                          <a:pt x="25" y="14"/>
                          <a:pt x="25" y="15"/>
                        </a:cubicBezTo>
                        <a:cubicBezTo>
                          <a:pt x="25" y="15"/>
                          <a:pt x="25" y="16"/>
                          <a:pt x="24" y="16"/>
                        </a:cubicBezTo>
                        <a:cubicBezTo>
                          <a:pt x="24" y="17"/>
                          <a:pt x="23" y="17"/>
                          <a:pt x="22" y="17"/>
                        </a:cubicBezTo>
                        <a:cubicBezTo>
                          <a:pt x="20" y="17"/>
                          <a:pt x="18" y="16"/>
                          <a:pt x="15" y="16"/>
                        </a:cubicBezTo>
                        <a:close/>
                        <a:moveTo>
                          <a:pt x="15" y="15"/>
                        </a:moveTo>
                        <a:cubicBezTo>
                          <a:pt x="18" y="15"/>
                          <a:pt x="21" y="15"/>
                          <a:pt x="22" y="15"/>
                        </a:cubicBezTo>
                        <a:cubicBezTo>
                          <a:pt x="24" y="15"/>
                          <a:pt x="24" y="15"/>
                          <a:pt x="24" y="15"/>
                        </a:cubicBezTo>
                        <a:cubicBezTo>
                          <a:pt x="24" y="14"/>
                          <a:pt x="24" y="14"/>
                          <a:pt x="24" y="14"/>
                        </a:cubicBezTo>
                        <a:cubicBezTo>
                          <a:pt x="23" y="11"/>
                          <a:pt x="21" y="10"/>
                          <a:pt x="21" y="8"/>
                        </a:cubicBezTo>
                        <a:cubicBezTo>
                          <a:pt x="21" y="7"/>
                          <a:pt x="21" y="7"/>
                          <a:pt x="22" y="6"/>
                        </a:cubicBezTo>
                        <a:cubicBezTo>
                          <a:pt x="24" y="4"/>
                          <a:pt x="25" y="3"/>
                          <a:pt x="25" y="3"/>
                        </a:cubicBezTo>
                        <a:cubicBezTo>
                          <a:pt x="25" y="2"/>
                          <a:pt x="24" y="2"/>
                          <a:pt x="24" y="2"/>
                        </a:cubicBezTo>
                        <a:cubicBezTo>
                          <a:pt x="23" y="2"/>
                          <a:pt x="21" y="2"/>
                          <a:pt x="19" y="2"/>
                        </a:cubicBezTo>
                        <a:cubicBezTo>
                          <a:pt x="18" y="2"/>
                          <a:pt x="17" y="2"/>
                          <a:pt x="16" y="2"/>
                        </a:cubicBezTo>
                        <a:cubicBezTo>
                          <a:pt x="15" y="2"/>
                          <a:pt x="15" y="2"/>
                          <a:pt x="14" y="2"/>
                        </a:cubicBezTo>
                        <a:cubicBezTo>
                          <a:pt x="11" y="2"/>
                          <a:pt x="7" y="2"/>
                          <a:pt x="5" y="2"/>
                        </a:cubicBezTo>
                        <a:cubicBezTo>
                          <a:pt x="4" y="2"/>
                          <a:pt x="3" y="2"/>
                          <a:pt x="2" y="2"/>
                        </a:cubicBezTo>
                        <a:cubicBezTo>
                          <a:pt x="1" y="2"/>
                          <a:pt x="1" y="2"/>
                          <a:pt x="1" y="3"/>
                        </a:cubicBezTo>
                        <a:cubicBezTo>
                          <a:pt x="1" y="3"/>
                          <a:pt x="1" y="3"/>
                          <a:pt x="1" y="3"/>
                        </a:cubicBezTo>
                        <a:cubicBezTo>
                          <a:pt x="1" y="4"/>
                          <a:pt x="4" y="5"/>
                          <a:pt x="4" y="7"/>
                        </a:cubicBezTo>
                        <a:cubicBezTo>
                          <a:pt x="4" y="8"/>
                          <a:pt x="4" y="8"/>
                          <a:pt x="4" y="9"/>
                        </a:cubicBezTo>
                        <a:cubicBezTo>
                          <a:pt x="3" y="11"/>
                          <a:pt x="1" y="13"/>
                          <a:pt x="2" y="14"/>
                        </a:cubicBezTo>
                        <a:cubicBezTo>
                          <a:pt x="2" y="15"/>
                          <a:pt x="2" y="15"/>
                          <a:pt x="2" y="15"/>
                        </a:cubicBezTo>
                        <a:cubicBezTo>
                          <a:pt x="3" y="15"/>
                          <a:pt x="3" y="15"/>
                          <a:pt x="4" y="15"/>
                        </a:cubicBezTo>
                        <a:cubicBezTo>
                          <a:pt x="6" y="15"/>
                          <a:pt x="9" y="15"/>
                          <a:pt x="13" y="15"/>
                        </a:cubicBezTo>
                        <a:cubicBezTo>
                          <a:pt x="13" y="15"/>
                          <a:pt x="14" y="15"/>
                          <a:pt x="15" y="1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39" name="Freeform 6900">
                    <a:extLst>
                      <a:ext uri="{FF2B5EF4-FFF2-40B4-BE49-F238E27FC236}">
                        <a16:creationId xmlns:a16="http://schemas.microsoft.com/office/drawing/2014/main" id="{215767B0-8810-4D9D-9894-580663B982AB}"/>
                      </a:ext>
                    </a:extLst>
                  </p:cNvPr>
                  <p:cNvSpPr>
                    <a:spLocks noEditPoints="1"/>
                  </p:cNvSpPr>
                  <p:nvPr/>
                </p:nvSpPr>
                <p:spPr bwMode="auto">
                  <a:xfrm>
                    <a:off x="4066" y="2123"/>
                    <a:ext cx="18" cy="10"/>
                  </a:xfrm>
                  <a:custGeom>
                    <a:avLst/>
                    <a:gdLst>
                      <a:gd name="T0" fmla="*/ 5 w 24"/>
                      <a:gd name="T1" fmla="*/ 12 h 13"/>
                      <a:gd name="T2" fmla="*/ 3 w 24"/>
                      <a:gd name="T3" fmla="*/ 9 h 13"/>
                      <a:gd name="T4" fmla="*/ 7 w 24"/>
                      <a:gd name="T5" fmla="*/ 5 h 13"/>
                      <a:gd name="T6" fmla="*/ 3 w 24"/>
                      <a:gd name="T7" fmla="*/ 1 h 13"/>
                      <a:gd name="T8" fmla="*/ 5 w 24"/>
                      <a:gd name="T9" fmla="*/ 0 h 13"/>
                      <a:gd name="T10" fmla="*/ 8 w 24"/>
                      <a:gd name="T11" fmla="*/ 0 h 13"/>
                      <a:gd name="T12" fmla="*/ 12 w 24"/>
                      <a:gd name="T13" fmla="*/ 1 h 13"/>
                      <a:gd name="T14" fmla="*/ 15 w 24"/>
                      <a:gd name="T15" fmla="*/ 0 h 13"/>
                      <a:gd name="T16" fmla="*/ 16 w 24"/>
                      <a:gd name="T17" fmla="*/ 0 h 13"/>
                      <a:gd name="T18" fmla="*/ 19 w 24"/>
                      <a:gd name="T19" fmla="*/ 3 h 13"/>
                      <a:gd name="T20" fmla="*/ 17 w 24"/>
                      <a:gd name="T21" fmla="*/ 6 h 13"/>
                      <a:gd name="T22" fmla="*/ 21 w 24"/>
                      <a:gd name="T23" fmla="*/ 10 h 13"/>
                      <a:gd name="T24" fmla="*/ 20 w 24"/>
                      <a:gd name="T25" fmla="*/ 12 h 13"/>
                      <a:gd name="T26" fmla="*/ 19 w 24"/>
                      <a:gd name="T27" fmla="*/ 12 h 13"/>
                      <a:gd name="T28" fmla="*/ 13 w 24"/>
                      <a:gd name="T29" fmla="*/ 11 h 13"/>
                      <a:gd name="T30" fmla="*/ 9 w 24"/>
                      <a:gd name="T31" fmla="*/ 11 h 13"/>
                      <a:gd name="T32" fmla="*/ 5 w 24"/>
                      <a:gd name="T33" fmla="*/ 12 h 13"/>
                      <a:gd name="T34" fmla="*/ 4 w 24"/>
                      <a:gd name="T35" fmla="*/ 0 h 13"/>
                      <a:gd name="T36" fmla="*/ 1 w 24"/>
                      <a:gd name="T37" fmla="*/ 0 h 13"/>
                      <a:gd name="T38" fmla="*/ 0 w 24"/>
                      <a:gd name="T39" fmla="*/ 1 h 13"/>
                      <a:gd name="T40" fmla="*/ 0 w 24"/>
                      <a:gd name="T41" fmla="*/ 1 h 13"/>
                      <a:gd name="T42" fmla="*/ 3 w 24"/>
                      <a:gd name="T43" fmla="*/ 5 h 13"/>
                      <a:gd name="T44" fmla="*/ 3 w 24"/>
                      <a:gd name="T45" fmla="*/ 7 h 13"/>
                      <a:gd name="T46" fmla="*/ 1 w 24"/>
                      <a:gd name="T47" fmla="*/ 12 h 13"/>
                      <a:gd name="T48" fmla="*/ 1 w 24"/>
                      <a:gd name="T49" fmla="*/ 13 h 13"/>
                      <a:gd name="T50" fmla="*/ 1 w 24"/>
                      <a:gd name="T51" fmla="*/ 13 h 13"/>
                      <a:gd name="T52" fmla="*/ 2 w 24"/>
                      <a:gd name="T53" fmla="*/ 13 h 13"/>
                      <a:gd name="T54" fmla="*/ 10 w 24"/>
                      <a:gd name="T55" fmla="*/ 12 h 13"/>
                      <a:gd name="T56" fmla="*/ 21 w 24"/>
                      <a:gd name="T57" fmla="*/ 13 h 13"/>
                      <a:gd name="T58" fmla="*/ 22 w 24"/>
                      <a:gd name="T59" fmla="*/ 13 h 13"/>
                      <a:gd name="T60" fmla="*/ 23 w 24"/>
                      <a:gd name="T61" fmla="*/ 13 h 13"/>
                      <a:gd name="T62" fmla="*/ 23 w 24"/>
                      <a:gd name="T63" fmla="*/ 12 h 13"/>
                      <a:gd name="T64" fmla="*/ 20 w 24"/>
                      <a:gd name="T65" fmla="*/ 6 h 13"/>
                      <a:gd name="T66" fmla="*/ 21 w 24"/>
                      <a:gd name="T67" fmla="*/ 4 h 13"/>
                      <a:gd name="T68" fmla="*/ 24 w 24"/>
                      <a:gd name="T69" fmla="*/ 1 h 13"/>
                      <a:gd name="T70" fmla="*/ 23 w 24"/>
                      <a:gd name="T71" fmla="*/ 0 h 13"/>
                      <a:gd name="T72" fmla="*/ 20 w 24"/>
                      <a:gd name="T73" fmla="*/ 0 h 13"/>
                      <a:gd name="T74" fmla="*/ 17 w 24"/>
                      <a:gd name="T75" fmla="*/ 0 h 13"/>
                      <a:gd name="T76" fmla="*/ 14 w 24"/>
                      <a:gd name="T77" fmla="*/ 0 h 13"/>
                      <a:gd name="T78" fmla="*/ 13 w 24"/>
                      <a:gd name="T79" fmla="*/ 0 h 13"/>
                      <a:gd name="T80" fmla="*/ 4 w 24"/>
                      <a:gd name="T8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13">
                        <a:moveTo>
                          <a:pt x="5" y="12"/>
                        </a:moveTo>
                        <a:cubicBezTo>
                          <a:pt x="3" y="12"/>
                          <a:pt x="3" y="11"/>
                          <a:pt x="3" y="9"/>
                        </a:cubicBezTo>
                        <a:cubicBezTo>
                          <a:pt x="3" y="6"/>
                          <a:pt x="10" y="6"/>
                          <a:pt x="7" y="5"/>
                        </a:cubicBezTo>
                        <a:cubicBezTo>
                          <a:pt x="4" y="4"/>
                          <a:pt x="3" y="3"/>
                          <a:pt x="3" y="1"/>
                        </a:cubicBezTo>
                        <a:cubicBezTo>
                          <a:pt x="2" y="0"/>
                          <a:pt x="3" y="0"/>
                          <a:pt x="5" y="0"/>
                        </a:cubicBezTo>
                        <a:cubicBezTo>
                          <a:pt x="7" y="0"/>
                          <a:pt x="8" y="0"/>
                          <a:pt x="8" y="0"/>
                        </a:cubicBezTo>
                        <a:cubicBezTo>
                          <a:pt x="8" y="0"/>
                          <a:pt x="10" y="1"/>
                          <a:pt x="12" y="1"/>
                        </a:cubicBezTo>
                        <a:cubicBezTo>
                          <a:pt x="13" y="1"/>
                          <a:pt x="14" y="1"/>
                          <a:pt x="15" y="0"/>
                        </a:cubicBezTo>
                        <a:cubicBezTo>
                          <a:pt x="16" y="0"/>
                          <a:pt x="16" y="0"/>
                          <a:pt x="16" y="0"/>
                        </a:cubicBezTo>
                        <a:cubicBezTo>
                          <a:pt x="19" y="0"/>
                          <a:pt x="21" y="2"/>
                          <a:pt x="19" y="3"/>
                        </a:cubicBezTo>
                        <a:cubicBezTo>
                          <a:pt x="17" y="4"/>
                          <a:pt x="15" y="6"/>
                          <a:pt x="17" y="6"/>
                        </a:cubicBezTo>
                        <a:cubicBezTo>
                          <a:pt x="19" y="7"/>
                          <a:pt x="19" y="8"/>
                          <a:pt x="21" y="10"/>
                        </a:cubicBezTo>
                        <a:cubicBezTo>
                          <a:pt x="22" y="11"/>
                          <a:pt x="22" y="12"/>
                          <a:pt x="20" y="12"/>
                        </a:cubicBezTo>
                        <a:cubicBezTo>
                          <a:pt x="20" y="12"/>
                          <a:pt x="20" y="12"/>
                          <a:pt x="19" y="12"/>
                        </a:cubicBezTo>
                        <a:cubicBezTo>
                          <a:pt x="17" y="11"/>
                          <a:pt x="15" y="11"/>
                          <a:pt x="13" y="11"/>
                        </a:cubicBezTo>
                        <a:cubicBezTo>
                          <a:pt x="12" y="11"/>
                          <a:pt x="10" y="11"/>
                          <a:pt x="9" y="11"/>
                        </a:cubicBezTo>
                        <a:cubicBezTo>
                          <a:pt x="7" y="11"/>
                          <a:pt x="6" y="12"/>
                          <a:pt x="5" y="12"/>
                        </a:cubicBezTo>
                        <a:close/>
                        <a:moveTo>
                          <a:pt x="4" y="0"/>
                        </a:moveTo>
                        <a:cubicBezTo>
                          <a:pt x="3" y="0"/>
                          <a:pt x="2" y="0"/>
                          <a:pt x="1" y="0"/>
                        </a:cubicBezTo>
                        <a:cubicBezTo>
                          <a:pt x="0" y="0"/>
                          <a:pt x="0" y="0"/>
                          <a:pt x="0" y="1"/>
                        </a:cubicBezTo>
                        <a:cubicBezTo>
                          <a:pt x="0" y="1"/>
                          <a:pt x="0" y="1"/>
                          <a:pt x="0" y="1"/>
                        </a:cubicBezTo>
                        <a:cubicBezTo>
                          <a:pt x="0" y="2"/>
                          <a:pt x="3" y="3"/>
                          <a:pt x="3" y="5"/>
                        </a:cubicBezTo>
                        <a:cubicBezTo>
                          <a:pt x="3" y="6"/>
                          <a:pt x="3" y="6"/>
                          <a:pt x="3" y="7"/>
                        </a:cubicBezTo>
                        <a:cubicBezTo>
                          <a:pt x="2" y="9"/>
                          <a:pt x="0" y="11"/>
                          <a:pt x="1" y="12"/>
                        </a:cubicBezTo>
                        <a:cubicBezTo>
                          <a:pt x="1" y="13"/>
                          <a:pt x="1" y="13"/>
                          <a:pt x="1" y="13"/>
                        </a:cubicBezTo>
                        <a:cubicBezTo>
                          <a:pt x="1" y="13"/>
                          <a:pt x="1" y="13"/>
                          <a:pt x="1" y="13"/>
                        </a:cubicBezTo>
                        <a:cubicBezTo>
                          <a:pt x="2" y="13"/>
                          <a:pt x="2" y="13"/>
                          <a:pt x="2" y="13"/>
                        </a:cubicBezTo>
                        <a:cubicBezTo>
                          <a:pt x="3" y="12"/>
                          <a:pt x="6" y="12"/>
                          <a:pt x="10" y="12"/>
                        </a:cubicBezTo>
                        <a:cubicBezTo>
                          <a:pt x="14" y="12"/>
                          <a:pt x="20" y="12"/>
                          <a:pt x="21" y="13"/>
                        </a:cubicBezTo>
                        <a:cubicBezTo>
                          <a:pt x="22" y="13"/>
                          <a:pt x="22" y="13"/>
                          <a:pt x="22" y="13"/>
                        </a:cubicBezTo>
                        <a:cubicBezTo>
                          <a:pt x="23" y="13"/>
                          <a:pt x="23" y="13"/>
                          <a:pt x="23" y="13"/>
                        </a:cubicBezTo>
                        <a:cubicBezTo>
                          <a:pt x="23" y="12"/>
                          <a:pt x="23" y="12"/>
                          <a:pt x="23" y="12"/>
                        </a:cubicBezTo>
                        <a:cubicBezTo>
                          <a:pt x="22" y="9"/>
                          <a:pt x="20" y="8"/>
                          <a:pt x="20" y="6"/>
                        </a:cubicBezTo>
                        <a:cubicBezTo>
                          <a:pt x="20" y="5"/>
                          <a:pt x="20" y="5"/>
                          <a:pt x="21" y="4"/>
                        </a:cubicBezTo>
                        <a:cubicBezTo>
                          <a:pt x="23" y="2"/>
                          <a:pt x="24" y="1"/>
                          <a:pt x="24" y="1"/>
                        </a:cubicBezTo>
                        <a:cubicBezTo>
                          <a:pt x="24" y="0"/>
                          <a:pt x="23" y="0"/>
                          <a:pt x="23" y="0"/>
                        </a:cubicBezTo>
                        <a:cubicBezTo>
                          <a:pt x="22" y="0"/>
                          <a:pt x="21" y="0"/>
                          <a:pt x="20" y="0"/>
                        </a:cubicBezTo>
                        <a:cubicBezTo>
                          <a:pt x="20" y="0"/>
                          <a:pt x="18" y="0"/>
                          <a:pt x="17" y="0"/>
                        </a:cubicBezTo>
                        <a:cubicBezTo>
                          <a:pt x="16" y="0"/>
                          <a:pt x="15" y="0"/>
                          <a:pt x="14" y="0"/>
                        </a:cubicBezTo>
                        <a:cubicBezTo>
                          <a:pt x="14" y="0"/>
                          <a:pt x="13" y="0"/>
                          <a:pt x="13" y="0"/>
                        </a:cubicBezTo>
                        <a:cubicBezTo>
                          <a:pt x="10" y="0"/>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40" name="Freeform 6901">
                    <a:extLst>
                      <a:ext uri="{FF2B5EF4-FFF2-40B4-BE49-F238E27FC236}">
                        <a16:creationId xmlns:a16="http://schemas.microsoft.com/office/drawing/2014/main" id="{1EF867F2-B0E3-41D3-9B43-A4A851F6F04F}"/>
                      </a:ext>
                    </a:extLst>
                  </p:cNvPr>
                  <p:cNvSpPr>
                    <a:spLocks noEditPoints="1"/>
                  </p:cNvSpPr>
                  <p:nvPr/>
                </p:nvSpPr>
                <p:spPr bwMode="auto">
                  <a:xfrm>
                    <a:off x="4065" y="2122"/>
                    <a:ext cx="20" cy="11"/>
                  </a:xfrm>
                  <a:custGeom>
                    <a:avLst/>
                    <a:gdLst>
                      <a:gd name="T0" fmla="*/ 24 w 27"/>
                      <a:gd name="T1" fmla="*/ 0 h 15"/>
                      <a:gd name="T2" fmla="*/ 23 w 27"/>
                      <a:gd name="T3" fmla="*/ 1 h 15"/>
                      <a:gd name="T4" fmla="*/ 22 w 27"/>
                      <a:gd name="T5" fmla="*/ 1 h 15"/>
                      <a:gd name="T6" fmla="*/ 25 w 27"/>
                      <a:gd name="T7" fmla="*/ 1 h 15"/>
                      <a:gd name="T8" fmla="*/ 26 w 27"/>
                      <a:gd name="T9" fmla="*/ 2 h 15"/>
                      <a:gd name="T10" fmla="*/ 23 w 27"/>
                      <a:gd name="T11" fmla="*/ 5 h 15"/>
                      <a:gd name="T12" fmla="*/ 22 w 27"/>
                      <a:gd name="T13" fmla="*/ 7 h 15"/>
                      <a:gd name="T14" fmla="*/ 25 w 27"/>
                      <a:gd name="T15" fmla="*/ 13 h 15"/>
                      <a:gd name="T16" fmla="*/ 25 w 27"/>
                      <a:gd name="T17" fmla="*/ 14 h 15"/>
                      <a:gd name="T18" fmla="*/ 24 w 27"/>
                      <a:gd name="T19" fmla="*/ 14 h 15"/>
                      <a:gd name="T20" fmla="*/ 25 w 27"/>
                      <a:gd name="T21" fmla="*/ 15 h 15"/>
                      <a:gd name="T22" fmla="*/ 25 w 27"/>
                      <a:gd name="T23" fmla="*/ 12 h 15"/>
                      <a:gd name="T24" fmla="*/ 24 w 27"/>
                      <a:gd name="T25" fmla="*/ 5 h 15"/>
                      <a:gd name="T26" fmla="*/ 24 w 27"/>
                      <a:gd name="T27" fmla="*/ 0 h 15"/>
                      <a:gd name="T28" fmla="*/ 3 w 27"/>
                      <a:gd name="T29" fmla="*/ 0 h 15"/>
                      <a:gd name="T30" fmla="*/ 2 w 27"/>
                      <a:gd name="T31" fmla="*/ 2 h 15"/>
                      <a:gd name="T32" fmla="*/ 4 w 27"/>
                      <a:gd name="T33" fmla="*/ 8 h 15"/>
                      <a:gd name="T34" fmla="*/ 3 w 27"/>
                      <a:gd name="T35" fmla="*/ 15 h 15"/>
                      <a:gd name="T36" fmla="*/ 3 w 27"/>
                      <a:gd name="T37" fmla="*/ 14 h 15"/>
                      <a:gd name="T38" fmla="*/ 3 w 27"/>
                      <a:gd name="T39" fmla="*/ 14 h 15"/>
                      <a:gd name="T40" fmla="*/ 3 w 27"/>
                      <a:gd name="T41" fmla="*/ 13 h 15"/>
                      <a:gd name="T42" fmla="*/ 5 w 27"/>
                      <a:gd name="T43" fmla="*/ 8 h 15"/>
                      <a:gd name="T44" fmla="*/ 5 w 27"/>
                      <a:gd name="T45" fmla="*/ 6 h 15"/>
                      <a:gd name="T46" fmla="*/ 2 w 27"/>
                      <a:gd name="T47" fmla="*/ 2 h 15"/>
                      <a:gd name="T48" fmla="*/ 2 w 27"/>
                      <a:gd name="T49" fmla="*/ 2 h 15"/>
                      <a:gd name="T50" fmla="*/ 3 w 27"/>
                      <a:gd name="T51" fmla="*/ 1 h 15"/>
                      <a:gd name="T52" fmla="*/ 6 w 27"/>
                      <a:gd name="T53" fmla="*/ 1 h 15"/>
                      <a:gd name="T54" fmla="*/ 15 w 27"/>
                      <a:gd name="T55" fmla="*/ 1 h 15"/>
                      <a:gd name="T56" fmla="*/ 16 w 27"/>
                      <a:gd name="T57" fmla="*/ 1 h 15"/>
                      <a:gd name="T58" fmla="*/ 4 w 27"/>
                      <a:gd name="T59" fmla="*/ 0 h 15"/>
                      <a:gd name="T60" fmla="*/ 3 w 27"/>
                      <a:gd name="T6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 h="15">
                        <a:moveTo>
                          <a:pt x="24" y="0"/>
                        </a:moveTo>
                        <a:cubicBezTo>
                          <a:pt x="23" y="1"/>
                          <a:pt x="23" y="1"/>
                          <a:pt x="23" y="1"/>
                        </a:cubicBezTo>
                        <a:cubicBezTo>
                          <a:pt x="23" y="1"/>
                          <a:pt x="23" y="1"/>
                          <a:pt x="22" y="1"/>
                        </a:cubicBezTo>
                        <a:cubicBezTo>
                          <a:pt x="23" y="1"/>
                          <a:pt x="24" y="1"/>
                          <a:pt x="25" y="1"/>
                        </a:cubicBezTo>
                        <a:cubicBezTo>
                          <a:pt x="25" y="1"/>
                          <a:pt x="26" y="1"/>
                          <a:pt x="26" y="2"/>
                        </a:cubicBezTo>
                        <a:cubicBezTo>
                          <a:pt x="26" y="2"/>
                          <a:pt x="25" y="3"/>
                          <a:pt x="23" y="5"/>
                        </a:cubicBezTo>
                        <a:cubicBezTo>
                          <a:pt x="22" y="6"/>
                          <a:pt x="22" y="6"/>
                          <a:pt x="22" y="7"/>
                        </a:cubicBezTo>
                        <a:cubicBezTo>
                          <a:pt x="22" y="9"/>
                          <a:pt x="24" y="10"/>
                          <a:pt x="25" y="13"/>
                        </a:cubicBezTo>
                        <a:cubicBezTo>
                          <a:pt x="25" y="13"/>
                          <a:pt x="25" y="13"/>
                          <a:pt x="25" y="14"/>
                        </a:cubicBezTo>
                        <a:cubicBezTo>
                          <a:pt x="25" y="14"/>
                          <a:pt x="25" y="14"/>
                          <a:pt x="24" y="14"/>
                        </a:cubicBezTo>
                        <a:cubicBezTo>
                          <a:pt x="25" y="15"/>
                          <a:pt x="25" y="15"/>
                          <a:pt x="25" y="15"/>
                        </a:cubicBezTo>
                        <a:cubicBezTo>
                          <a:pt x="26" y="15"/>
                          <a:pt x="26" y="14"/>
                          <a:pt x="25" y="12"/>
                        </a:cubicBezTo>
                        <a:cubicBezTo>
                          <a:pt x="24" y="8"/>
                          <a:pt x="21" y="8"/>
                          <a:pt x="24" y="5"/>
                        </a:cubicBezTo>
                        <a:cubicBezTo>
                          <a:pt x="27" y="2"/>
                          <a:pt x="27" y="1"/>
                          <a:pt x="24" y="0"/>
                        </a:cubicBezTo>
                        <a:close/>
                        <a:moveTo>
                          <a:pt x="3" y="0"/>
                        </a:moveTo>
                        <a:cubicBezTo>
                          <a:pt x="2" y="0"/>
                          <a:pt x="2" y="1"/>
                          <a:pt x="2" y="2"/>
                        </a:cubicBezTo>
                        <a:cubicBezTo>
                          <a:pt x="2" y="4"/>
                          <a:pt x="6" y="4"/>
                          <a:pt x="4" y="8"/>
                        </a:cubicBezTo>
                        <a:cubicBezTo>
                          <a:pt x="3" y="11"/>
                          <a:pt x="0" y="14"/>
                          <a:pt x="3" y="15"/>
                        </a:cubicBezTo>
                        <a:cubicBezTo>
                          <a:pt x="3" y="14"/>
                          <a:pt x="3" y="14"/>
                          <a:pt x="3" y="14"/>
                        </a:cubicBezTo>
                        <a:cubicBezTo>
                          <a:pt x="3" y="14"/>
                          <a:pt x="3" y="14"/>
                          <a:pt x="3" y="14"/>
                        </a:cubicBezTo>
                        <a:cubicBezTo>
                          <a:pt x="3" y="14"/>
                          <a:pt x="3" y="14"/>
                          <a:pt x="3" y="13"/>
                        </a:cubicBezTo>
                        <a:cubicBezTo>
                          <a:pt x="2" y="12"/>
                          <a:pt x="4" y="10"/>
                          <a:pt x="5" y="8"/>
                        </a:cubicBezTo>
                        <a:cubicBezTo>
                          <a:pt x="5" y="7"/>
                          <a:pt x="5" y="7"/>
                          <a:pt x="5" y="6"/>
                        </a:cubicBezTo>
                        <a:cubicBezTo>
                          <a:pt x="5" y="4"/>
                          <a:pt x="2" y="3"/>
                          <a:pt x="2" y="2"/>
                        </a:cubicBezTo>
                        <a:cubicBezTo>
                          <a:pt x="2" y="2"/>
                          <a:pt x="2" y="2"/>
                          <a:pt x="2" y="2"/>
                        </a:cubicBezTo>
                        <a:cubicBezTo>
                          <a:pt x="2" y="1"/>
                          <a:pt x="2" y="1"/>
                          <a:pt x="3" y="1"/>
                        </a:cubicBezTo>
                        <a:cubicBezTo>
                          <a:pt x="4" y="1"/>
                          <a:pt x="5" y="1"/>
                          <a:pt x="6" y="1"/>
                        </a:cubicBezTo>
                        <a:cubicBezTo>
                          <a:pt x="8" y="1"/>
                          <a:pt x="12" y="1"/>
                          <a:pt x="15" y="1"/>
                        </a:cubicBezTo>
                        <a:cubicBezTo>
                          <a:pt x="15" y="1"/>
                          <a:pt x="16" y="1"/>
                          <a:pt x="16" y="1"/>
                        </a:cubicBezTo>
                        <a:cubicBezTo>
                          <a:pt x="11" y="1"/>
                          <a:pt x="5" y="0"/>
                          <a:pt x="4" y="0"/>
                        </a:cubicBezTo>
                        <a:lnTo>
                          <a:pt x="3"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41" name="Freeform 6902">
                    <a:extLst>
                      <a:ext uri="{FF2B5EF4-FFF2-40B4-BE49-F238E27FC236}">
                        <a16:creationId xmlns:a16="http://schemas.microsoft.com/office/drawing/2014/main" id="{F42CCEDE-1DF0-4D01-AAA6-C73E01EA786E}"/>
                      </a:ext>
                    </a:extLst>
                  </p:cNvPr>
                  <p:cNvSpPr>
                    <a:spLocks/>
                  </p:cNvSpPr>
                  <p:nvPr/>
                </p:nvSpPr>
                <p:spPr bwMode="auto">
                  <a:xfrm>
                    <a:off x="4069" y="2124"/>
                    <a:ext cx="11" cy="7"/>
                  </a:xfrm>
                  <a:custGeom>
                    <a:avLst/>
                    <a:gdLst>
                      <a:gd name="T0" fmla="*/ 12 w 15"/>
                      <a:gd name="T1" fmla="*/ 6 h 9"/>
                      <a:gd name="T2" fmla="*/ 10 w 15"/>
                      <a:gd name="T3" fmla="*/ 5 h 9"/>
                      <a:gd name="T4" fmla="*/ 11 w 15"/>
                      <a:gd name="T5" fmla="*/ 2 h 9"/>
                      <a:gd name="T6" fmla="*/ 12 w 15"/>
                      <a:gd name="T7" fmla="*/ 1 h 9"/>
                      <a:gd name="T8" fmla="*/ 12 w 15"/>
                      <a:gd name="T9" fmla="*/ 1 h 9"/>
                      <a:gd name="T10" fmla="*/ 12 w 15"/>
                      <a:gd name="T11" fmla="*/ 0 h 9"/>
                      <a:gd name="T12" fmla="*/ 7 w 15"/>
                      <a:gd name="T13" fmla="*/ 0 h 9"/>
                      <a:gd name="T14" fmla="*/ 5 w 15"/>
                      <a:gd name="T15" fmla="*/ 0 h 9"/>
                      <a:gd name="T16" fmla="*/ 3 w 15"/>
                      <a:gd name="T17" fmla="*/ 0 h 9"/>
                      <a:gd name="T18" fmla="*/ 2 w 15"/>
                      <a:gd name="T19" fmla="*/ 0 h 9"/>
                      <a:gd name="T20" fmla="*/ 3 w 15"/>
                      <a:gd name="T21" fmla="*/ 1 h 9"/>
                      <a:gd name="T22" fmla="*/ 6 w 15"/>
                      <a:gd name="T23" fmla="*/ 4 h 9"/>
                      <a:gd name="T24" fmla="*/ 6 w 15"/>
                      <a:gd name="T25" fmla="*/ 5 h 9"/>
                      <a:gd name="T26" fmla="*/ 4 w 15"/>
                      <a:gd name="T27" fmla="*/ 6 h 9"/>
                      <a:gd name="T28" fmla="*/ 2 w 15"/>
                      <a:gd name="T29" fmla="*/ 6 h 9"/>
                      <a:gd name="T30" fmla="*/ 2 w 15"/>
                      <a:gd name="T31" fmla="*/ 8 h 9"/>
                      <a:gd name="T32" fmla="*/ 9 w 15"/>
                      <a:gd name="T33" fmla="*/ 8 h 9"/>
                      <a:gd name="T34" fmla="*/ 15 w 15"/>
                      <a:gd name="T35" fmla="*/ 8 h 9"/>
                      <a:gd name="T36" fmla="*/ 13 w 15"/>
                      <a:gd name="T37" fmla="*/ 6 h 9"/>
                      <a:gd name="T38" fmla="*/ 12 w 15"/>
                      <a:gd name="T39"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9">
                        <a:moveTo>
                          <a:pt x="12" y="6"/>
                        </a:moveTo>
                        <a:cubicBezTo>
                          <a:pt x="11" y="6"/>
                          <a:pt x="11" y="5"/>
                          <a:pt x="10" y="5"/>
                        </a:cubicBezTo>
                        <a:cubicBezTo>
                          <a:pt x="9" y="3"/>
                          <a:pt x="10" y="3"/>
                          <a:pt x="11" y="2"/>
                        </a:cubicBezTo>
                        <a:cubicBezTo>
                          <a:pt x="12" y="1"/>
                          <a:pt x="12" y="1"/>
                          <a:pt x="12" y="1"/>
                        </a:cubicBezTo>
                        <a:cubicBezTo>
                          <a:pt x="12" y="1"/>
                          <a:pt x="12" y="1"/>
                          <a:pt x="12" y="1"/>
                        </a:cubicBezTo>
                        <a:cubicBezTo>
                          <a:pt x="13" y="0"/>
                          <a:pt x="12" y="0"/>
                          <a:pt x="12" y="0"/>
                        </a:cubicBezTo>
                        <a:cubicBezTo>
                          <a:pt x="10" y="0"/>
                          <a:pt x="9" y="0"/>
                          <a:pt x="7" y="0"/>
                        </a:cubicBezTo>
                        <a:cubicBezTo>
                          <a:pt x="6" y="0"/>
                          <a:pt x="6" y="0"/>
                          <a:pt x="5" y="0"/>
                        </a:cubicBezTo>
                        <a:cubicBezTo>
                          <a:pt x="4" y="0"/>
                          <a:pt x="3" y="0"/>
                          <a:pt x="3" y="0"/>
                        </a:cubicBezTo>
                        <a:cubicBezTo>
                          <a:pt x="2" y="0"/>
                          <a:pt x="2" y="0"/>
                          <a:pt x="2" y="0"/>
                        </a:cubicBezTo>
                        <a:cubicBezTo>
                          <a:pt x="2" y="1"/>
                          <a:pt x="3" y="1"/>
                          <a:pt x="3" y="1"/>
                        </a:cubicBezTo>
                        <a:cubicBezTo>
                          <a:pt x="5" y="1"/>
                          <a:pt x="6" y="2"/>
                          <a:pt x="6" y="4"/>
                        </a:cubicBezTo>
                        <a:cubicBezTo>
                          <a:pt x="6" y="4"/>
                          <a:pt x="6" y="5"/>
                          <a:pt x="6" y="5"/>
                        </a:cubicBezTo>
                        <a:cubicBezTo>
                          <a:pt x="5" y="6"/>
                          <a:pt x="4" y="5"/>
                          <a:pt x="4" y="6"/>
                        </a:cubicBezTo>
                        <a:cubicBezTo>
                          <a:pt x="3" y="6"/>
                          <a:pt x="2" y="6"/>
                          <a:pt x="2" y="6"/>
                        </a:cubicBezTo>
                        <a:cubicBezTo>
                          <a:pt x="0" y="7"/>
                          <a:pt x="2" y="8"/>
                          <a:pt x="2" y="8"/>
                        </a:cubicBezTo>
                        <a:cubicBezTo>
                          <a:pt x="4" y="9"/>
                          <a:pt x="6" y="8"/>
                          <a:pt x="9" y="8"/>
                        </a:cubicBezTo>
                        <a:cubicBezTo>
                          <a:pt x="12" y="8"/>
                          <a:pt x="15" y="9"/>
                          <a:pt x="15" y="8"/>
                        </a:cubicBezTo>
                        <a:cubicBezTo>
                          <a:pt x="15" y="7"/>
                          <a:pt x="14" y="7"/>
                          <a:pt x="13" y="6"/>
                        </a:cubicBezTo>
                        <a:lnTo>
                          <a:pt x="12" y="6"/>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42" name="Freeform 6903">
                    <a:extLst>
                      <a:ext uri="{FF2B5EF4-FFF2-40B4-BE49-F238E27FC236}">
                        <a16:creationId xmlns:a16="http://schemas.microsoft.com/office/drawing/2014/main" id="{9786190F-00D0-4E84-9EE7-F184A1A4327E}"/>
                      </a:ext>
                    </a:extLst>
                  </p:cNvPr>
                  <p:cNvSpPr>
                    <a:spLocks/>
                  </p:cNvSpPr>
                  <p:nvPr/>
                </p:nvSpPr>
                <p:spPr bwMode="auto">
                  <a:xfrm>
                    <a:off x="4066" y="2119"/>
                    <a:ext cx="17" cy="4"/>
                  </a:xfrm>
                  <a:custGeom>
                    <a:avLst/>
                    <a:gdLst>
                      <a:gd name="T0" fmla="*/ 2 w 23"/>
                      <a:gd name="T1" fmla="*/ 4 h 5"/>
                      <a:gd name="T2" fmla="*/ 2 w 23"/>
                      <a:gd name="T3" fmla="*/ 1 h 5"/>
                      <a:gd name="T4" fmla="*/ 21 w 23"/>
                      <a:gd name="T5" fmla="*/ 1 h 5"/>
                      <a:gd name="T6" fmla="*/ 21 w 23"/>
                      <a:gd name="T7" fmla="*/ 4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1" y="4"/>
                          <a:pt x="0" y="2"/>
                          <a:pt x="2" y="1"/>
                        </a:cubicBezTo>
                        <a:cubicBezTo>
                          <a:pt x="4" y="0"/>
                          <a:pt x="20" y="1"/>
                          <a:pt x="21" y="1"/>
                        </a:cubicBezTo>
                        <a:cubicBezTo>
                          <a:pt x="23" y="2"/>
                          <a:pt x="23" y="4"/>
                          <a:pt x="21" y="4"/>
                        </a:cubicBezTo>
                        <a:cubicBezTo>
                          <a:pt x="20" y="5"/>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43" name="Freeform 6904">
                    <a:extLst>
                      <a:ext uri="{FF2B5EF4-FFF2-40B4-BE49-F238E27FC236}">
                        <a16:creationId xmlns:a16="http://schemas.microsoft.com/office/drawing/2014/main" id="{220D625E-D45D-4B75-90D8-449F358198DA}"/>
                      </a:ext>
                    </a:extLst>
                  </p:cNvPr>
                  <p:cNvSpPr>
                    <a:spLocks/>
                  </p:cNvSpPr>
                  <p:nvPr/>
                </p:nvSpPr>
                <p:spPr bwMode="auto">
                  <a:xfrm>
                    <a:off x="4067" y="2119"/>
                    <a:ext cx="16" cy="4"/>
                  </a:xfrm>
                  <a:custGeom>
                    <a:avLst/>
                    <a:gdLst>
                      <a:gd name="T0" fmla="*/ 1 w 22"/>
                      <a:gd name="T1" fmla="*/ 4 h 5"/>
                      <a:gd name="T2" fmla="*/ 1 w 22"/>
                      <a:gd name="T3" fmla="*/ 4 h 5"/>
                      <a:gd name="T4" fmla="*/ 1 w 22"/>
                      <a:gd name="T5" fmla="*/ 4 h 5"/>
                      <a:gd name="T6" fmla="*/ 16 w 22"/>
                      <a:gd name="T7" fmla="*/ 4 h 5"/>
                      <a:gd name="T8" fmla="*/ 20 w 22"/>
                      <a:gd name="T9" fmla="*/ 4 h 5"/>
                      <a:gd name="T10" fmla="*/ 21 w 22"/>
                      <a:gd name="T11" fmla="*/ 3 h 5"/>
                      <a:gd name="T12" fmla="*/ 20 w 22"/>
                      <a:gd name="T13" fmla="*/ 2 h 5"/>
                      <a:gd name="T14" fmla="*/ 9 w 22"/>
                      <a:gd name="T15" fmla="*/ 1 h 5"/>
                      <a:gd name="T16" fmla="*/ 1 w 22"/>
                      <a:gd name="T17" fmla="*/ 2 h 5"/>
                      <a:gd name="T18" fmla="*/ 0 w 22"/>
                      <a:gd name="T19" fmla="*/ 3 h 5"/>
                      <a:gd name="T20" fmla="*/ 1 w 22"/>
                      <a:gd name="T21" fmla="*/ 4 h 5"/>
                      <a:gd name="T22" fmla="*/ 1 w 22"/>
                      <a:gd name="T23" fmla="*/ 4 h 5"/>
                      <a:gd name="T24" fmla="*/ 1 w 22"/>
                      <a:gd name="T25" fmla="*/ 4 h 5"/>
                      <a:gd name="T26" fmla="*/ 0 w 22"/>
                      <a:gd name="T27" fmla="*/ 3 h 5"/>
                      <a:gd name="T28" fmla="*/ 1 w 22"/>
                      <a:gd name="T29" fmla="*/ 1 h 5"/>
                      <a:gd name="T30" fmla="*/ 9 w 22"/>
                      <a:gd name="T31" fmla="*/ 0 h 5"/>
                      <a:gd name="T32" fmla="*/ 20 w 22"/>
                      <a:gd name="T33" fmla="*/ 1 h 5"/>
                      <a:gd name="T34" fmla="*/ 22 w 22"/>
                      <a:gd name="T35" fmla="*/ 3 h 5"/>
                      <a:gd name="T36" fmla="*/ 20 w 22"/>
                      <a:gd name="T37" fmla="*/ 5 h 5"/>
                      <a:gd name="T38" fmla="*/ 16 w 22"/>
                      <a:gd name="T39" fmla="*/ 5 h 5"/>
                      <a:gd name="T40" fmla="*/ 1 w 22"/>
                      <a:gd name="T4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5">
                        <a:moveTo>
                          <a:pt x="1" y="4"/>
                        </a:moveTo>
                        <a:cubicBezTo>
                          <a:pt x="1" y="4"/>
                          <a:pt x="1" y="4"/>
                          <a:pt x="1" y="4"/>
                        </a:cubicBezTo>
                        <a:cubicBezTo>
                          <a:pt x="1" y="4"/>
                          <a:pt x="1" y="4"/>
                          <a:pt x="1" y="4"/>
                        </a:cubicBezTo>
                        <a:cubicBezTo>
                          <a:pt x="2" y="4"/>
                          <a:pt x="11" y="4"/>
                          <a:pt x="16" y="4"/>
                        </a:cubicBezTo>
                        <a:cubicBezTo>
                          <a:pt x="18" y="4"/>
                          <a:pt x="20" y="4"/>
                          <a:pt x="20" y="4"/>
                        </a:cubicBezTo>
                        <a:cubicBezTo>
                          <a:pt x="21" y="4"/>
                          <a:pt x="21" y="3"/>
                          <a:pt x="21" y="3"/>
                        </a:cubicBezTo>
                        <a:cubicBezTo>
                          <a:pt x="21" y="3"/>
                          <a:pt x="21" y="2"/>
                          <a:pt x="20" y="2"/>
                        </a:cubicBezTo>
                        <a:cubicBezTo>
                          <a:pt x="19" y="1"/>
                          <a:pt x="13" y="1"/>
                          <a:pt x="9" y="1"/>
                        </a:cubicBezTo>
                        <a:cubicBezTo>
                          <a:pt x="5" y="1"/>
                          <a:pt x="2" y="1"/>
                          <a:pt x="1" y="2"/>
                        </a:cubicBezTo>
                        <a:cubicBezTo>
                          <a:pt x="0" y="2"/>
                          <a:pt x="0" y="3"/>
                          <a:pt x="0" y="3"/>
                        </a:cubicBezTo>
                        <a:cubicBezTo>
                          <a:pt x="0" y="3"/>
                          <a:pt x="1" y="4"/>
                          <a:pt x="1" y="4"/>
                        </a:cubicBezTo>
                        <a:cubicBezTo>
                          <a:pt x="1" y="4"/>
                          <a:pt x="1" y="4"/>
                          <a:pt x="1" y="4"/>
                        </a:cubicBezTo>
                        <a:cubicBezTo>
                          <a:pt x="1" y="4"/>
                          <a:pt x="1" y="4"/>
                          <a:pt x="1" y="4"/>
                        </a:cubicBezTo>
                        <a:cubicBezTo>
                          <a:pt x="0" y="4"/>
                          <a:pt x="0" y="4"/>
                          <a:pt x="0" y="3"/>
                        </a:cubicBezTo>
                        <a:cubicBezTo>
                          <a:pt x="0" y="2"/>
                          <a:pt x="0" y="2"/>
                          <a:pt x="1" y="1"/>
                        </a:cubicBezTo>
                        <a:cubicBezTo>
                          <a:pt x="2" y="0"/>
                          <a:pt x="5" y="0"/>
                          <a:pt x="9" y="0"/>
                        </a:cubicBezTo>
                        <a:cubicBezTo>
                          <a:pt x="13" y="0"/>
                          <a:pt x="19" y="1"/>
                          <a:pt x="20" y="1"/>
                        </a:cubicBezTo>
                        <a:cubicBezTo>
                          <a:pt x="21" y="2"/>
                          <a:pt x="22" y="2"/>
                          <a:pt x="22" y="3"/>
                        </a:cubicBezTo>
                        <a:cubicBezTo>
                          <a:pt x="22" y="4"/>
                          <a:pt x="21" y="4"/>
                          <a:pt x="20" y="5"/>
                        </a:cubicBezTo>
                        <a:cubicBezTo>
                          <a:pt x="20" y="5"/>
                          <a:pt x="18" y="5"/>
                          <a:pt x="16" y="5"/>
                        </a:cubicBezTo>
                        <a:cubicBezTo>
                          <a:pt x="11" y="5"/>
                          <a:pt x="2"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44" name="Freeform 6905">
                    <a:extLst>
                      <a:ext uri="{FF2B5EF4-FFF2-40B4-BE49-F238E27FC236}">
                        <a16:creationId xmlns:a16="http://schemas.microsoft.com/office/drawing/2014/main" id="{5526D997-C3FF-4821-A4B1-658A70A0A0B2}"/>
                      </a:ext>
                    </a:extLst>
                  </p:cNvPr>
                  <p:cNvSpPr>
                    <a:spLocks noEditPoints="1"/>
                  </p:cNvSpPr>
                  <p:nvPr/>
                </p:nvSpPr>
                <p:spPr bwMode="auto">
                  <a:xfrm>
                    <a:off x="4067" y="2120"/>
                    <a:ext cx="16" cy="2"/>
                  </a:xfrm>
                  <a:custGeom>
                    <a:avLst/>
                    <a:gdLst>
                      <a:gd name="T0" fmla="*/ 6 w 21"/>
                      <a:gd name="T1" fmla="*/ 3 h 3"/>
                      <a:gd name="T2" fmla="*/ 2 w 21"/>
                      <a:gd name="T3" fmla="*/ 2 h 3"/>
                      <a:gd name="T4" fmla="*/ 4 w 21"/>
                      <a:gd name="T5" fmla="*/ 0 h 3"/>
                      <a:gd name="T6" fmla="*/ 5 w 21"/>
                      <a:gd name="T7" fmla="*/ 0 h 3"/>
                      <a:gd name="T8" fmla="*/ 13 w 21"/>
                      <a:gd name="T9" fmla="*/ 1 h 3"/>
                      <a:gd name="T10" fmla="*/ 20 w 21"/>
                      <a:gd name="T11" fmla="*/ 2 h 3"/>
                      <a:gd name="T12" fmla="*/ 18 w 21"/>
                      <a:gd name="T13" fmla="*/ 3 h 3"/>
                      <a:gd name="T14" fmla="*/ 13 w 21"/>
                      <a:gd name="T15" fmla="*/ 3 h 3"/>
                      <a:gd name="T16" fmla="*/ 13 w 21"/>
                      <a:gd name="T17" fmla="*/ 3 h 3"/>
                      <a:gd name="T18" fmla="*/ 9 w 21"/>
                      <a:gd name="T19" fmla="*/ 3 h 3"/>
                      <a:gd name="T20" fmla="*/ 6 w 21"/>
                      <a:gd name="T21" fmla="*/ 3 h 3"/>
                      <a:gd name="T22" fmla="*/ 8 w 21"/>
                      <a:gd name="T23" fmla="*/ 0 h 3"/>
                      <a:gd name="T24" fmla="*/ 1 w 21"/>
                      <a:gd name="T25" fmla="*/ 1 h 3"/>
                      <a:gd name="T26" fmla="*/ 0 w 21"/>
                      <a:gd name="T27" fmla="*/ 2 h 3"/>
                      <a:gd name="T28" fmla="*/ 1 w 21"/>
                      <a:gd name="T29" fmla="*/ 3 h 3"/>
                      <a:gd name="T30" fmla="*/ 16 w 21"/>
                      <a:gd name="T31" fmla="*/ 3 h 3"/>
                      <a:gd name="T32" fmla="*/ 16 w 21"/>
                      <a:gd name="T33" fmla="*/ 3 h 3"/>
                      <a:gd name="T34" fmla="*/ 20 w 21"/>
                      <a:gd name="T35" fmla="*/ 3 h 3"/>
                      <a:gd name="T36" fmla="*/ 21 w 21"/>
                      <a:gd name="T37" fmla="*/ 2 h 3"/>
                      <a:gd name="T38" fmla="*/ 20 w 21"/>
                      <a:gd name="T39" fmla="*/ 1 h 3"/>
                      <a:gd name="T40" fmla="*/ 9 w 21"/>
                      <a:gd name="T41" fmla="*/ 0 h 3"/>
                      <a:gd name="T42" fmla="*/ 9 w 21"/>
                      <a:gd name="T43" fmla="*/ 0 h 3"/>
                      <a:gd name="T44" fmla="*/ 8 w 21"/>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
                        <a:moveTo>
                          <a:pt x="6" y="3"/>
                        </a:moveTo>
                        <a:cubicBezTo>
                          <a:pt x="4" y="3"/>
                          <a:pt x="3" y="2"/>
                          <a:pt x="2" y="2"/>
                        </a:cubicBezTo>
                        <a:cubicBezTo>
                          <a:pt x="2" y="2"/>
                          <a:pt x="1" y="1"/>
                          <a:pt x="4" y="0"/>
                        </a:cubicBezTo>
                        <a:cubicBezTo>
                          <a:pt x="4" y="0"/>
                          <a:pt x="5" y="0"/>
                          <a:pt x="5" y="0"/>
                        </a:cubicBezTo>
                        <a:cubicBezTo>
                          <a:pt x="7" y="0"/>
                          <a:pt x="9" y="1"/>
                          <a:pt x="13" y="1"/>
                        </a:cubicBezTo>
                        <a:cubicBezTo>
                          <a:pt x="16" y="1"/>
                          <a:pt x="19" y="0"/>
                          <a:pt x="20" y="2"/>
                        </a:cubicBezTo>
                        <a:cubicBezTo>
                          <a:pt x="20" y="2"/>
                          <a:pt x="20" y="3"/>
                          <a:pt x="18" y="3"/>
                        </a:cubicBezTo>
                        <a:cubicBezTo>
                          <a:pt x="17" y="3"/>
                          <a:pt x="16" y="3"/>
                          <a:pt x="13" y="3"/>
                        </a:cubicBezTo>
                        <a:cubicBezTo>
                          <a:pt x="13" y="3"/>
                          <a:pt x="13" y="3"/>
                          <a:pt x="13" y="3"/>
                        </a:cubicBezTo>
                        <a:cubicBezTo>
                          <a:pt x="11" y="3"/>
                          <a:pt x="10" y="3"/>
                          <a:pt x="9" y="3"/>
                        </a:cubicBezTo>
                        <a:cubicBezTo>
                          <a:pt x="8" y="3"/>
                          <a:pt x="7" y="3"/>
                          <a:pt x="6" y="3"/>
                        </a:cubicBezTo>
                        <a:close/>
                        <a:moveTo>
                          <a:pt x="8" y="0"/>
                        </a:moveTo>
                        <a:cubicBezTo>
                          <a:pt x="5" y="0"/>
                          <a:pt x="2" y="0"/>
                          <a:pt x="1" y="1"/>
                        </a:cubicBezTo>
                        <a:cubicBezTo>
                          <a:pt x="0" y="1"/>
                          <a:pt x="0" y="2"/>
                          <a:pt x="0" y="2"/>
                        </a:cubicBezTo>
                        <a:cubicBezTo>
                          <a:pt x="0" y="2"/>
                          <a:pt x="1" y="3"/>
                          <a:pt x="1" y="3"/>
                        </a:cubicBezTo>
                        <a:cubicBezTo>
                          <a:pt x="2" y="3"/>
                          <a:pt x="11" y="3"/>
                          <a:pt x="16" y="3"/>
                        </a:cubicBezTo>
                        <a:cubicBezTo>
                          <a:pt x="16" y="3"/>
                          <a:pt x="16" y="3"/>
                          <a:pt x="16" y="3"/>
                        </a:cubicBezTo>
                        <a:cubicBezTo>
                          <a:pt x="18" y="3"/>
                          <a:pt x="20" y="3"/>
                          <a:pt x="20" y="3"/>
                        </a:cubicBezTo>
                        <a:cubicBezTo>
                          <a:pt x="21" y="3"/>
                          <a:pt x="21" y="2"/>
                          <a:pt x="21" y="2"/>
                        </a:cubicBezTo>
                        <a:cubicBezTo>
                          <a:pt x="21" y="2"/>
                          <a:pt x="21" y="1"/>
                          <a:pt x="20" y="1"/>
                        </a:cubicBezTo>
                        <a:cubicBezTo>
                          <a:pt x="19" y="0"/>
                          <a:pt x="14" y="0"/>
                          <a:pt x="9" y="0"/>
                        </a:cubicBezTo>
                        <a:cubicBezTo>
                          <a:pt x="9" y="0"/>
                          <a:pt x="9" y="0"/>
                          <a:pt x="9" y="0"/>
                        </a:cubicBezTo>
                        <a:lnTo>
                          <a:pt x="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45" name="Freeform 6906">
                    <a:extLst>
                      <a:ext uri="{FF2B5EF4-FFF2-40B4-BE49-F238E27FC236}">
                        <a16:creationId xmlns:a16="http://schemas.microsoft.com/office/drawing/2014/main" id="{E2EB56BD-2BA7-4D85-9C74-35EE5D6069ED}"/>
                      </a:ext>
                    </a:extLst>
                  </p:cNvPr>
                  <p:cNvSpPr>
                    <a:spLocks noEditPoints="1"/>
                  </p:cNvSpPr>
                  <p:nvPr/>
                </p:nvSpPr>
                <p:spPr bwMode="auto">
                  <a:xfrm>
                    <a:off x="4066" y="2120"/>
                    <a:ext cx="17" cy="3"/>
                  </a:xfrm>
                  <a:custGeom>
                    <a:avLst/>
                    <a:gdLst>
                      <a:gd name="T0" fmla="*/ 2 w 23"/>
                      <a:gd name="T1" fmla="*/ 3 h 4"/>
                      <a:gd name="T2" fmla="*/ 1 w 23"/>
                      <a:gd name="T3" fmla="*/ 2 h 4"/>
                      <a:gd name="T4" fmla="*/ 2 w 23"/>
                      <a:gd name="T5" fmla="*/ 1 h 4"/>
                      <a:gd name="T6" fmla="*/ 9 w 23"/>
                      <a:gd name="T7" fmla="*/ 0 h 4"/>
                      <a:gd name="T8" fmla="*/ 10 w 23"/>
                      <a:gd name="T9" fmla="*/ 0 h 4"/>
                      <a:gd name="T10" fmla="*/ 10 w 23"/>
                      <a:gd name="T11" fmla="*/ 0 h 4"/>
                      <a:gd name="T12" fmla="*/ 21 w 23"/>
                      <a:gd name="T13" fmla="*/ 1 h 4"/>
                      <a:gd name="T14" fmla="*/ 22 w 23"/>
                      <a:gd name="T15" fmla="*/ 2 h 4"/>
                      <a:gd name="T16" fmla="*/ 21 w 23"/>
                      <a:gd name="T17" fmla="*/ 3 h 4"/>
                      <a:gd name="T18" fmla="*/ 17 w 23"/>
                      <a:gd name="T19" fmla="*/ 3 h 4"/>
                      <a:gd name="T20" fmla="*/ 17 w 23"/>
                      <a:gd name="T21" fmla="*/ 3 h 4"/>
                      <a:gd name="T22" fmla="*/ 2 w 23"/>
                      <a:gd name="T23" fmla="*/ 3 h 4"/>
                      <a:gd name="T24" fmla="*/ 10 w 23"/>
                      <a:gd name="T25" fmla="*/ 0 h 4"/>
                      <a:gd name="T26" fmla="*/ 2 w 23"/>
                      <a:gd name="T27" fmla="*/ 0 h 4"/>
                      <a:gd name="T28" fmla="*/ 2 w 23"/>
                      <a:gd name="T29" fmla="*/ 3 h 4"/>
                      <a:gd name="T30" fmla="*/ 17 w 23"/>
                      <a:gd name="T31" fmla="*/ 4 h 4"/>
                      <a:gd name="T32" fmla="*/ 21 w 23"/>
                      <a:gd name="T33" fmla="*/ 3 h 4"/>
                      <a:gd name="T34" fmla="*/ 21 w 23"/>
                      <a:gd name="T35" fmla="*/ 0 h 4"/>
                      <a:gd name="T36" fmla="*/ 10 w 2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
                        <a:moveTo>
                          <a:pt x="2" y="3"/>
                        </a:moveTo>
                        <a:cubicBezTo>
                          <a:pt x="2" y="3"/>
                          <a:pt x="1" y="2"/>
                          <a:pt x="1" y="2"/>
                        </a:cubicBezTo>
                        <a:cubicBezTo>
                          <a:pt x="1" y="2"/>
                          <a:pt x="1" y="1"/>
                          <a:pt x="2" y="1"/>
                        </a:cubicBezTo>
                        <a:cubicBezTo>
                          <a:pt x="3" y="0"/>
                          <a:pt x="6" y="0"/>
                          <a:pt x="9" y="0"/>
                        </a:cubicBezTo>
                        <a:cubicBezTo>
                          <a:pt x="10" y="0"/>
                          <a:pt x="10" y="0"/>
                          <a:pt x="10" y="0"/>
                        </a:cubicBezTo>
                        <a:cubicBezTo>
                          <a:pt x="10" y="0"/>
                          <a:pt x="10" y="0"/>
                          <a:pt x="10" y="0"/>
                        </a:cubicBezTo>
                        <a:cubicBezTo>
                          <a:pt x="15" y="0"/>
                          <a:pt x="20" y="0"/>
                          <a:pt x="21" y="1"/>
                        </a:cubicBezTo>
                        <a:cubicBezTo>
                          <a:pt x="22" y="1"/>
                          <a:pt x="22" y="2"/>
                          <a:pt x="22" y="2"/>
                        </a:cubicBezTo>
                        <a:cubicBezTo>
                          <a:pt x="22" y="2"/>
                          <a:pt x="22" y="3"/>
                          <a:pt x="21" y="3"/>
                        </a:cubicBezTo>
                        <a:cubicBezTo>
                          <a:pt x="21" y="3"/>
                          <a:pt x="19" y="3"/>
                          <a:pt x="17" y="3"/>
                        </a:cubicBezTo>
                        <a:cubicBezTo>
                          <a:pt x="17" y="3"/>
                          <a:pt x="17" y="3"/>
                          <a:pt x="17" y="3"/>
                        </a:cubicBezTo>
                        <a:cubicBezTo>
                          <a:pt x="12" y="3"/>
                          <a:pt x="3" y="3"/>
                          <a:pt x="2" y="3"/>
                        </a:cubicBezTo>
                        <a:close/>
                        <a:moveTo>
                          <a:pt x="10" y="0"/>
                        </a:moveTo>
                        <a:cubicBezTo>
                          <a:pt x="6" y="0"/>
                          <a:pt x="3" y="0"/>
                          <a:pt x="2" y="0"/>
                        </a:cubicBezTo>
                        <a:cubicBezTo>
                          <a:pt x="0" y="1"/>
                          <a:pt x="1" y="3"/>
                          <a:pt x="2" y="3"/>
                        </a:cubicBezTo>
                        <a:cubicBezTo>
                          <a:pt x="3" y="3"/>
                          <a:pt x="12" y="4"/>
                          <a:pt x="17" y="4"/>
                        </a:cubicBezTo>
                        <a:cubicBezTo>
                          <a:pt x="19" y="4"/>
                          <a:pt x="21" y="3"/>
                          <a:pt x="21" y="3"/>
                        </a:cubicBezTo>
                        <a:cubicBezTo>
                          <a:pt x="23" y="3"/>
                          <a:pt x="23" y="1"/>
                          <a:pt x="21" y="0"/>
                        </a:cubicBezTo>
                        <a:cubicBezTo>
                          <a:pt x="20" y="0"/>
                          <a:pt x="14"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46" name="Freeform 6907">
                    <a:extLst>
                      <a:ext uri="{FF2B5EF4-FFF2-40B4-BE49-F238E27FC236}">
                        <a16:creationId xmlns:a16="http://schemas.microsoft.com/office/drawing/2014/main" id="{DA846709-8322-4B75-92A0-0B8CB614E286}"/>
                      </a:ext>
                    </a:extLst>
                  </p:cNvPr>
                  <p:cNvSpPr>
                    <a:spLocks/>
                  </p:cNvSpPr>
                  <p:nvPr/>
                </p:nvSpPr>
                <p:spPr bwMode="auto">
                  <a:xfrm>
                    <a:off x="4070" y="2121"/>
                    <a:ext cx="10" cy="0"/>
                  </a:xfrm>
                  <a:custGeom>
                    <a:avLst/>
                    <a:gdLst>
                      <a:gd name="T0" fmla="*/ 2 w 14"/>
                      <a:gd name="T1" fmla="*/ 0 h 1"/>
                      <a:gd name="T2" fmla="*/ 6 w 14"/>
                      <a:gd name="T3" fmla="*/ 0 h 1"/>
                      <a:gd name="T4" fmla="*/ 14 w 14"/>
                      <a:gd name="T5" fmla="*/ 0 h 1"/>
                      <a:gd name="T6" fmla="*/ 11 w 14"/>
                      <a:gd name="T7" fmla="*/ 1 h 1"/>
                      <a:gd name="T8" fmla="*/ 5 w 14"/>
                      <a:gd name="T9" fmla="*/ 1 h 1"/>
                      <a:gd name="T10" fmla="*/ 0 w 14"/>
                      <a:gd name="T11" fmla="*/ 1 h 1"/>
                      <a:gd name="T12" fmla="*/ 2 w 14"/>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4" h="1">
                        <a:moveTo>
                          <a:pt x="2" y="0"/>
                        </a:moveTo>
                        <a:cubicBezTo>
                          <a:pt x="2" y="0"/>
                          <a:pt x="2" y="0"/>
                          <a:pt x="6" y="0"/>
                        </a:cubicBezTo>
                        <a:cubicBezTo>
                          <a:pt x="9" y="0"/>
                          <a:pt x="13" y="0"/>
                          <a:pt x="14" y="0"/>
                        </a:cubicBezTo>
                        <a:cubicBezTo>
                          <a:pt x="14" y="1"/>
                          <a:pt x="13" y="1"/>
                          <a:pt x="11" y="1"/>
                        </a:cubicBezTo>
                        <a:cubicBezTo>
                          <a:pt x="8" y="1"/>
                          <a:pt x="6" y="1"/>
                          <a:pt x="5" y="1"/>
                        </a:cubicBezTo>
                        <a:cubicBezTo>
                          <a:pt x="3" y="1"/>
                          <a:pt x="1" y="1"/>
                          <a:pt x="0" y="1"/>
                        </a:cubicBezTo>
                        <a:cubicBezTo>
                          <a:pt x="0" y="0"/>
                          <a:pt x="0"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47" name="Freeform 6908">
                    <a:extLst>
                      <a:ext uri="{FF2B5EF4-FFF2-40B4-BE49-F238E27FC236}">
                        <a16:creationId xmlns:a16="http://schemas.microsoft.com/office/drawing/2014/main" id="{054AC2CA-39E8-4600-8CD5-AD7826B09ED8}"/>
                      </a:ext>
                    </a:extLst>
                  </p:cNvPr>
                  <p:cNvSpPr>
                    <a:spLocks/>
                  </p:cNvSpPr>
                  <p:nvPr/>
                </p:nvSpPr>
                <p:spPr bwMode="auto">
                  <a:xfrm>
                    <a:off x="4048" y="2133"/>
                    <a:ext cx="53" cy="9"/>
                  </a:xfrm>
                  <a:custGeom>
                    <a:avLst/>
                    <a:gdLst>
                      <a:gd name="T0" fmla="*/ 10 w 71"/>
                      <a:gd name="T1" fmla="*/ 9 h 13"/>
                      <a:gd name="T2" fmla="*/ 35 w 71"/>
                      <a:gd name="T3" fmla="*/ 13 h 13"/>
                      <a:gd name="T4" fmla="*/ 61 w 71"/>
                      <a:gd name="T5" fmla="*/ 9 h 13"/>
                      <a:gd name="T6" fmla="*/ 68 w 71"/>
                      <a:gd name="T7" fmla="*/ 0 h 13"/>
                      <a:gd name="T8" fmla="*/ 55 w 71"/>
                      <a:gd name="T9" fmla="*/ 3 h 13"/>
                      <a:gd name="T10" fmla="*/ 44 w 71"/>
                      <a:gd name="T11" fmla="*/ 5 h 13"/>
                      <a:gd name="T12" fmla="*/ 33 w 71"/>
                      <a:gd name="T13" fmla="*/ 5 h 13"/>
                      <a:gd name="T14" fmla="*/ 26 w 71"/>
                      <a:gd name="T15" fmla="*/ 4 h 13"/>
                      <a:gd name="T16" fmla="*/ 15 w 71"/>
                      <a:gd name="T17" fmla="*/ 3 h 13"/>
                      <a:gd name="T18" fmla="*/ 2 w 71"/>
                      <a:gd name="T19" fmla="*/ 0 h 13"/>
                      <a:gd name="T20" fmla="*/ 10 w 7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9"/>
                        </a:moveTo>
                        <a:cubicBezTo>
                          <a:pt x="19" y="13"/>
                          <a:pt x="29" y="13"/>
                          <a:pt x="35" y="13"/>
                        </a:cubicBezTo>
                        <a:cubicBezTo>
                          <a:pt x="41" y="13"/>
                          <a:pt x="52" y="13"/>
                          <a:pt x="61" y="9"/>
                        </a:cubicBezTo>
                        <a:cubicBezTo>
                          <a:pt x="70" y="5"/>
                          <a:pt x="71" y="1"/>
                          <a:pt x="68" y="0"/>
                        </a:cubicBezTo>
                        <a:cubicBezTo>
                          <a:pt x="65" y="0"/>
                          <a:pt x="60" y="1"/>
                          <a:pt x="55" y="3"/>
                        </a:cubicBezTo>
                        <a:cubicBezTo>
                          <a:pt x="50" y="5"/>
                          <a:pt x="44" y="5"/>
                          <a:pt x="44" y="5"/>
                        </a:cubicBezTo>
                        <a:cubicBezTo>
                          <a:pt x="40" y="4"/>
                          <a:pt x="36" y="4"/>
                          <a:pt x="33" y="5"/>
                        </a:cubicBezTo>
                        <a:cubicBezTo>
                          <a:pt x="31" y="4"/>
                          <a:pt x="29" y="4"/>
                          <a:pt x="26" y="4"/>
                        </a:cubicBezTo>
                        <a:cubicBezTo>
                          <a:pt x="26" y="4"/>
                          <a:pt x="21" y="5"/>
                          <a:pt x="15" y="3"/>
                        </a:cubicBezTo>
                        <a:cubicBezTo>
                          <a:pt x="10" y="1"/>
                          <a:pt x="5" y="0"/>
                          <a:pt x="2" y="0"/>
                        </a:cubicBezTo>
                        <a:cubicBezTo>
                          <a:pt x="0" y="1"/>
                          <a:pt x="0" y="5"/>
                          <a:pt x="10" y="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48" name="Freeform 6909">
                    <a:extLst>
                      <a:ext uri="{FF2B5EF4-FFF2-40B4-BE49-F238E27FC236}">
                        <a16:creationId xmlns:a16="http://schemas.microsoft.com/office/drawing/2014/main" id="{C41465B2-7470-429D-9673-FBA52918B98F}"/>
                      </a:ext>
                    </a:extLst>
                  </p:cNvPr>
                  <p:cNvSpPr>
                    <a:spLocks noEditPoints="1"/>
                  </p:cNvSpPr>
                  <p:nvPr/>
                </p:nvSpPr>
                <p:spPr bwMode="auto">
                  <a:xfrm>
                    <a:off x="4048" y="2133"/>
                    <a:ext cx="53" cy="9"/>
                  </a:xfrm>
                  <a:custGeom>
                    <a:avLst/>
                    <a:gdLst>
                      <a:gd name="T0" fmla="*/ 3 w 71"/>
                      <a:gd name="T1" fmla="*/ 0 h 13"/>
                      <a:gd name="T2" fmla="*/ 16 w 71"/>
                      <a:gd name="T3" fmla="*/ 3 h 13"/>
                      <a:gd name="T4" fmla="*/ 24 w 71"/>
                      <a:gd name="T5" fmla="*/ 4 h 13"/>
                      <a:gd name="T6" fmla="*/ 26 w 71"/>
                      <a:gd name="T7" fmla="*/ 4 h 13"/>
                      <a:gd name="T8" fmla="*/ 28 w 71"/>
                      <a:gd name="T9" fmla="*/ 4 h 13"/>
                      <a:gd name="T10" fmla="*/ 33 w 71"/>
                      <a:gd name="T11" fmla="*/ 4 h 13"/>
                      <a:gd name="T12" fmla="*/ 38 w 71"/>
                      <a:gd name="T13" fmla="*/ 4 h 13"/>
                      <a:gd name="T14" fmla="*/ 44 w 71"/>
                      <a:gd name="T15" fmla="*/ 4 h 13"/>
                      <a:gd name="T16" fmla="*/ 46 w 71"/>
                      <a:gd name="T17" fmla="*/ 4 h 13"/>
                      <a:gd name="T18" fmla="*/ 55 w 71"/>
                      <a:gd name="T19" fmla="*/ 3 h 13"/>
                      <a:gd name="T20" fmla="*/ 67 w 71"/>
                      <a:gd name="T21" fmla="*/ 0 h 13"/>
                      <a:gd name="T22" fmla="*/ 68 w 71"/>
                      <a:gd name="T23" fmla="*/ 0 h 13"/>
                      <a:gd name="T24" fmla="*/ 71 w 71"/>
                      <a:gd name="T25" fmla="*/ 2 h 13"/>
                      <a:gd name="T26" fmla="*/ 61 w 71"/>
                      <a:gd name="T27" fmla="*/ 9 h 13"/>
                      <a:gd name="T28" fmla="*/ 39 w 71"/>
                      <a:gd name="T29" fmla="*/ 13 h 13"/>
                      <a:gd name="T30" fmla="*/ 35 w 71"/>
                      <a:gd name="T31" fmla="*/ 13 h 13"/>
                      <a:gd name="T32" fmla="*/ 31 w 71"/>
                      <a:gd name="T33" fmla="*/ 13 h 13"/>
                      <a:gd name="T34" fmla="*/ 9 w 71"/>
                      <a:gd name="T35" fmla="*/ 9 h 13"/>
                      <a:gd name="T36" fmla="*/ 10 w 71"/>
                      <a:gd name="T37" fmla="*/ 9 h 13"/>
                      <a:gd name="T38" fmla="*/ 9 w 71"/>
                      <a:gd name="T39" fmla="*/ 9 h 13"/>
                      <a:gd name="T40" fmla="*/ 0 w 71"/>
                      <a:gd name="T41" fmla="*/ 2 h 13"/>
                      <a:gd name="T42" fmla="*/ 2 w 71"/>
                      <a:gd name="T43" fmla="*/ 0 h 13"/>
                      <a:gd name="T44" fmla="*/ 3 w 71"/>
                      <a:gd name="T45" fmla="*/ 0 h 13"/>
                      <a:gd name="T46" fmla="*/ 15 w 71"/>
                      <a:gd name="T47" fmla="*/ 4 h 13"/>
                      <a:gd name="T48" fmla="*/ 3 w 71"/>
                      <a:gd name="T49" fmla="*/ 1 h 13"/>
                      <a:gd name="T50" fmla="*/ 3 w 71"/>
                      <a:gd name="T51" fmla="*/ 1 h 13"/>
                      <a:gd name="T52" fmla="*/ 2 w 71"/>
                      <a:gd name="T53" fmla="*/ 2 h 13"/>
                      <a:gd name="T54" fmla="*/ 11 w 71"/>
                      <a:gd name="T55" fmla="*/ 9 h 13"/>
                      <a:gd name="T56" fmla="*/ 31 w 71"/>
                      <a:gd name="T57" fmla="*/ 12 h 13"/>
                      <a:gd name="T58" fmla="*/ 35 w 71"/>
                      <a:gd name="T59" fmla="*/ 12 h 13"/>
                      <a:gd name="T60" fmla="*/ 39 w 71"/>
                      <a:gd name="T61" fmla="*/ 12 h 13"/>
                      <a:gd name="T62" fmla="*/ 60 w 71"/>
                      <a:gd name="T63" fmla="*/ 9 h 13"/>
                      <a:gd name="T64" fmla="*/ 69 w 71"/>
                      <a:gd name="T65" fmla="*/ 2 h 13"/>
                      <a:gd name="T66" fmla="*/ 68 w 71"/>
                      <a:gd name="T67" fmla="*/ 1 h 13"/>
                      <a:gd name="T68" fmla="*/ 67 w 71"/>
                      <a:gd name="T69" fmla="*/ 1 h 13"/>
                      <a:gd name="T70" fmla="*/ 56 w 71"/>
                      <a:gd name="T71" fmla="*/ 4 h 13"/>
                      <a:gd name="T72" fmla="*/ 46 w 71"/>
                      <a:gd name="T73" fmla="*/ 5 h 13"/>
                      <a:gd name="T74" fmla="*/ 44 w 71"/>
                      <a:gd name="T75" fmla="*/ 5 h 13"/>
                      <a:gd name="T76" fmla="*/ 38 w 71"/>
                      <a:gd name="T77" fmla="*/ 5 h 13"/>
                      <a:gd name="T78" fmla="*/ 33 w 71"/>
                      <a:gd name="T79" fmla="*/ 5 h 13"/>
                      <a:gd name="T80" fmla="*/ 28 w 71"/>
                      <a:gd name="T81" fmla="*/ 5 h 13"/>
                      <a:gd name="T82" fmla="*/ 26 w 71"/>
                      <a:gd name="T83" fmla="*/ 5 h 13"/>
                      <a:gd name="T84" fmla="*/ 24 w 71"/>
                      <a:gd name="T85" fmla="*/ 5 h 13"/>
                      <a:gd name="T86" fmla="*/ 15 w 71"/>
                      <a:gd name="T8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3">
                        <a:moveTo>
                          <a:pt x="3" y="0"/>
                        </a:moveTo>
                        <a:cubicBezTo>
                          <a:pt x="7" y="0"/>
                          <a:pt x="11" y="1"/>
                          <a:pt x="16" y="3"/>
                        </a:cubicBezTo>
                        <a:cubicBezTo>
                          <a:pt x="19" y="4"/>
                          <a:pt x="22" y="4"/>
                          <a:pt x="24" y="4"/>
                        </a:cubicBezTo>
                        <a:cubicBezTo>
                          <a:pt x="25" y="4"/>
                          <a:pt x="26" y="4"/>
                          <a:pt x="26" y="4"/>
                        </a:cubicBezTo>
                        <a:cubicBezTo>
                          <a:pt x="27" y="4"/>
                          <a:pt x="27" y="4"/>
                          <a:pt x="28" y="4"/>
                        </a:cubicBezTo>
                        <a:cubicBezTo>
                          <a:pt x="30" y="4"/>
                          <a:pt x="32" y="4"/>
                          <a:pt x="33" y="4"/>
                        </a:cubicBezTo>
                        <a:cubicBezTo>
                          <a:pt x="35" y="4"/>
                          <a:pt x="36" y="4"/>
                          <a:pt x="38" y="4"/>
                        </a:cubicBezTo>
                        <a:cubicBezTo>
                          <a:pt x="40" y="4"/>
                          <a:pt x="42" y="4"/>
                          <a:pt x="44" y="4"/>
                        </a:cubicBezTo>
                        <a:cubicBezTo>
                          <a:pt x="44" y="4"/>
                          <a:pt x="45" y="4"/>
                          <a:pt x="46" y="4"/>
                        </a:cubicBezTo>
                        <a:cubicBezTo>
                          <a:pt x="48" y="4"/>
                          <a:pt x="52" y="4"/>
                          <a:pt x="55" y="3"/>
                        </a:cubicBezTo>
                        <a:cubicBezTo>
                          <a:pt x="60" y="1"/>
                          <a:pt x="64" y="0"/>
                          <a:pt x="67" y="0"/>
                        </a:cubicBezTo>
                        <a:cubicBezTo>
                          <a:pt x="68" y="0"/>
                          <a:pt x="68" y="0"/>
                          <a:pt x="68" y="0"/>
                        </a:cubicBezTo>
                        <a:cubicBezTo>
                          <a:pt x="70" y="0"/>
                          <a:pt x="71" y="1"/>
                          <a:pt x="71" y="2"/>
                        </a:cubicBezTo>
                        <a:cubicBezTo>
                          <a:pt x="71" y="3"/>
                          <a:pt x="68" y="6"/>
                          <a:pt x="61" y="9"/>
                        </a:cubicBezTo>
                        <a:cubicBezTo>
                          <a:pt x="54" y="13"/>
                          <a:pt x="45" y="13"/>
                          <a:pt x="39" y="13"/>
                        </a:cubicBezTo>
                        <a:cubicBezTo>
                          <a:pt x="38" y="13"/>
                          <a:pt x="36" y="13"/>
                          <a:pt x="35" y="13"/>
                        </a:cubicBezTo>
                        <a:cubicBezTo>
                          <a:pt x="34" y="13"/>
                          <a:pt x="33" y="13"/>
                          <a:pt x="31" y="13"/>
                        </a:cubicBezTo>
                        <a:cubicBezTo>
                          <a:pt x="25" y="13"/>
                          <a:pt x="17" y="13"/>
                          <a:pt x="9" y="9"/>
                        </a:cubicBezTo>
                        <a:cubicBezTo>
                          <a:pt x="10" y="9"/>
                          <a:pt x="10" y="9"/>
                          <a:pt x="10" y="9"/>
                        </a:cubicBezTo>
                        <a:cubicBezTo>
                          <a:pt x="9" y="9"/>
                          <a:pt x="9" y="9"/>
                          <a:pt x="9" y="9"/>
                        </a:cubicBezTo>
                        <a:cubicBezTo>
                          <a:pt x="3" y="6"/>
                          <a:pt x="0" y="3"/>
                          <a:pt x="0" y="2"/>
                        </a:cubicBezTo>
                        <a:cubicBezTo>
                          <a:pt x="0" y="1"/>
                          <a:pt x="1" y="0"/>
                          <a:pt x="2" y="0"/>
                        </a:cubicBezTo>
                        <a:cubicBezTo>
                          <a:pt x="3" y="0"/>
                          <a:pt x="3" y="0"/>
                          <a:pt x="3" y="0"/>
                        </a:cubicBezTo>
                        <a:close/>
                        <a:moveTo>
                          <a:pt x="15" y="4"/>
                        </a:moveTo>
                        <a:cubicBezTo>
                          <a:pt x="10" y="2"/>
                          <a:pt x="6" y="1"/>
                          <a:pt x="3" y="1"/>
                        </a:cubicBezTo>
                        <a:cubicBezTo>
                          <a:pt x="3" y="1"/>
                          <a:pt x="3" y="1"/>
                          <a:pt x="3" y="1"/>
                        </a:cubicBezTo>
                        <a:cubicBezTo>
                          <a:pt x="2" y="1"/>
                          <a:pt x="2" y="1"/>
                          <a:pt x="2" y="2"/>
                        </a:cubicBezTo>
                        <a:cubicBezTo>
                          <a:pt x="2" y="3"/>
                          <a:pt x="4" y="6"/>
                          <a:pt x="11" y="9"/>
                        </a:cubicBezTo>
                        <a:cubicBezTo>
                          <a:pt x="18" y="12"/>
                          <a:pt x="26" y="12"/>
                          <a:pt x="31" y="12"/>
                        </a:cubicBezTo>
                        <a:cubicBezTo>
                          <a:pt x="33" y="12"/>
                          <a:pt x="34" y="12"/>
                          <a:pt x="35" y="12"/>
                        </a:cubicBezTo>
                        <a:cubicBezTo>
                          <a:pt x="37" y="12"/>
                          <a:pt x="38" y="12"/>
                          <a:pt x="39" y="12"/>
                        </a:cubicBezTo>
                        <a:cubicBezTo>
                          <a:pt x="45" y="12"/>
                          <a:pt x="53" y="12"/>
                          <a:pt x="60" y="9"/>
                        </a:cubicBezTo>
                        <a:cubicBezTo>
                          <a:pt x="67" y="6"/>
                          <a:pt x="69" y="3"/>
                          <a:pt x="69" y="2"/>
                        </a:cubicBezTo>
                        <a:cubicBezTo>
                          <a:pt x="69" y="1"/>
                          <a:pt x="69" y="1"/>
                          <a:pt x="68" y="1"/>
                        </a:cubicBezTo>
                        <a:cubicBezTo>
                          <a:pt x="67" y="1"/>
                          <a:pt x="67" y="1"/>
                          <a:pt x="67" y="1"/>
                        </a:cubicBezTo>
                        <a:cubicBezTo>
                          <a:pt x="65" y="1"/>
                          <a:pt x="60" y="2"/>
                          <a:pt x="56" y="4"/>
                        </a:cubicBezTo>
                        <a:cubicBezTo>
                          <a:pt x="52" y="5"/>
                          <a:pt x="49" y="5"/>
                          <a:pt x="46" y="5"/>
                        </a:cubicBezTo>
                        <a:cubicBezTo>
                          <a:pt x="45" y="5"/>
                          <a:pt x="44" y="5"/>
                          <a:pt x="44" y="5"/>
                        </a:cubicBezTo>
                        <a:cubicBezTo>
                          <a:pt x="42" y="5"/>
                          <a:pt x="40" y="5"/>
                          <a:pt x="38" y="5"/>
                        </a:cubicBezTo>
                        <a:cubicBezTo>
                          <a:pt x="36" y="5"/>
                          <a:pt x="35" y="5"/>
                          <a:pt x="33" y="5"/>
                        </a:cubicBezTo>
                        <a:cubicBezTo>
                          <a:pt x="32" y="5"/>
                          <a:pt x="30" y="5"/>
                          <a:pt x="28" y="5"/>
                        </a:cubicBezTo>
                        <a:cubicBezTo>
                          <a:pt x="27" y="5"/>
                          <a:pt x="27" y="5"/>
                          <a:pt x="26" y="5"/>
                        </a:cubicBezTo>
                        <a:cubicBezTo>
                          <a:pt x="26" y="5"/>
                          <a:pt x="25" y="5"/>
                          <a:pt x="24" y="5"/>
                        </a:cubicBezTo>
                        <a:cubicBezTo>
                          <a:pt x="21" y="5"/>
                          <a:pt x="18" y="5"/>
                          <a:pt x="15"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49" name="Freeform 6910">
                    <a:extLst>
                      <a:ext uri="{FF2B5EF4-FFF2-40B4-BE49-F238E27FC236}">
                        <a16:creationId xmlns:a16="http://schemas.microsoft.com/office/drawing/2014/main" id="{B1ADD35E-EF5A-4482-824A-8D5AE98DDCCE}"/>
                      </a:ext>
                    </a:extLst>
                  </p:cNvPr>
                  <p:cNvSpPr>
                    <a:spLocks/>
                  </p:cNvSpPr>
                  <p:nvPr/>
                </p:nvSpPr>
                <p:spPr bwMode="auto">
                  <a:xfrm>
                    <a:off x="4083" y="2133"/>
                    <a:ext cx="17" cy="9"/>
                  </a:xfrm>
                  <a:custGeom>
                    <a:avLst/>
                    <a:gdLst>
                      <a:gd name="T0" fmla="*/ 21 w 23"/>
                      <a:gd name="T1" fmla="*/ 0 h 11"/>
                      <a:gd name="T2" fmla="*/ 10 w 23"/>
                      <a:gd name="T3" fmla="*/ 3 h 11"/>
                      <a:gd name="T4" fmla="*/ 3 w 23"/>
                      <a:gd name="T5" fmla="*/ 4 h 11"/>
                      <a:gd name="T6" fmla="*/ 2 w 23"/>
                      <a:gd name="T7" fmla="*/ 5 h 11"/>
                      <a:gd name="T8" fmla="*/ 4 w 23"/>
                      <a:gd name="T9" fmla="*/ 5 h 11"/>
                      <a:gd name="T10" fmla="*/ 14 w 23"/>
                      <a:gd name="T11" fmla="*/ 2 h 11"/>
                      <a:gd name="T12" fmla="*/ 18 w 23"/>
                      <a:gd name="T13" fmla="*/ 1 h 11"/>
                      <a:gd name="T14" fmla="*/ 19 w 23"/>
                      <a:gd name="T15" fmla="*/ 4 h 11"/>
                      <a:gd name="T16" fmla="*/ 4 w 23"/>
                      <a:gd name="T17" fmla="*/ 10 h 11"/>
                      <a:gd name="T18" fmla="*/ 0 w 23"/>
                      <a:gd name="T19" fmla="*/ 10 h 11"/>
                      <a:gd name="T20" fmla="*/ 0 w 23"/>
                      <a:gd name="T21" fmla="*/ 11 h 11"/>
                      <a:gd name="T22" fmla="*/ 14 w 23"/>
                      <a:gd name="T23" fmla="*/ 8 h 11"/>
                      <a:gd name="T24" fmla="*/ 23 w 23"/>
                      <a:gd name="T25" fmla="*/ 1 h 11"/>
                      <a:gd name="T26" fmla="*/ 22 w 23"/>
                      <a:gd name="T27" fmla="*/ 0 h 11"/>
                      <a:gd name="T28" fmla="*/ 21 w 23"/>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11">
                        <a:moveTo>
                          <a:pt x="21" y="0"/>
                        </a:moveTo>
                        <a:cubicBezTo>
                          <a:pt x="19" y="0"/>
                          <a:pt x="14" y="1"/>
                          <a:pt x="10" y="3"/>
                        </a:cubicBezTo>
                        <a:cubicBezTo>
                          <a:pt x="7" y="4"/>
                          <a:pt x="5" y="4"/>
                          <a:pt x="3" y="4"/>
                        </a:cubicBezTo>
                        <a:cubicBezTo>
                          <a:pt x="3" y="4"/>
                          <a:pt x="2" y="5"/>
                          <a:pt x="2" y="5"/>
                        </a:cubicBezTo>
                        <a:cubicBezTo>
                          <a:pt x="3" y="5"/>
                          <a:pt x="4" y="5"/>
                          <a:pt x="4" y="5"/>
                        </a:cubicBezTo>
                        <a:cubicBezTo>
                          <a:pt x="8" y="5"/>
                          <a:pt x="9" y="4"/>
                          <a:pt x="14" y="2"/>
                        </a:cubicBezTo>
                        <a:cubicBezTo>
                          <a:pt x="16" y="1"/>
                          <a:pt x="17" y="1"/>
                          <a:pt x="18" y="1"/>
                        </a:cubicBezTo>
                        <a:cubicBezTo>
                          <a:pt x="20" y="1"/>
                          <a:pt x="21" y="2"/>
                          <a:pt x="19" y="4"/>
                        </a:cubicBezTo>
                        <a:cubicBezTo>
                          <a:pt x="16" y="6"/>
                          <a:pt x="8" y="9"/>
                          <a:pt x="4" y="10"/>
                        </a:cubicBezTo>
                        <a:cubicBezTo>
                          <a:pt x="3" y="10"/>
                          <a:pt x="1" y="10"/>
                          <a:pt x="0" y="10"/>
                        </a:cubicBezTo>
                        <a:cubicBezTo>
                          <a:pt x="0" y="11"/>
                          <a:pt x="0" y="11"/>
                          <a:pt x="0" y="11"/>
                        </a:cubicBezTo>
                        <a:cubicBezTo>
                          <a:pt x="5" y="11"/>
                          <a:pt x="10" y="10"/>
                          <a:pt x="14" y="8"/>
                        </a:cubicBezTo>
                        <a:cubicBezTo>
                          <a:pt x="21" y="5"/>
                          <a:pt x="23" y="2"/>
                          <a:pt x="23" y="1"/>
                        </a:cubicBezTo>
                        <a:cubicBezTo>
                          <a:pt x="23" y="0"/>
                          <a:pt x="23" y="0"/>
                          <a:pt x="22" y="0"/>
                        </a:cubicBezTo>
                        <a:cubicBezTo>
                          <a:pt x="21" y="0"/>
                          <a:pt x="21" y="0"/>
                          <a:pt x="2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50" name="Freeform 6911">
                    <a:extLst>
                      <a:ext uri="{FF2B5EF4-FFF2-40B4-BE49-F238E27FC236}">
                        <a16:creationId xmlns:a16="http://schemas.microsoft.com/office/drawing/2014/main" id="{B36F698D-4FA1-4E60-8612-9DE18E0EF238}"/>
                      </a:ext>
                    </a:extLst>
                  </p:cNvPr>
                  <p:cNvSpPr>
                    <a:spLocks/>
                  </p:cNvSpPr>
                  <p:nvPr/>
                </p:nvSpPr>
                <p:spPr bwMode="auto">
                  <a:xfrm>
                    <a:off x="4083" y="2133"/>
                    <a:ext cx="18" cy="9"/>
                  </a:xfrm>
                  <a:custGeom>
                    <a:avLst/>
                    <a:gdLst>
                      <a:gd name="T0" fmla="*/ 21 w 25"/>
                      <a:gd name="T1" fmla="*/ 0 h 12"/>
                      <a:gd name="T2" fmla="*/ 9 w 25"/>
                      <a:gd name="T3" fmla="*/ 3 h 12"/>
                      <a:gd name="T4" fmla="*/ 3 w 25"/>
                      <a:gd name="T5" fmla="*/ 5 h 12"/>
                      <a:gd name="T6" fmla="*/ 3 w 25"/>
                      <a:gd name="T7" fmla="*/ 5 h 12"/>
                      <a:gd name="T8" fmla="*/ 10 w 25"/>
                      <a:gd name="T9" fmla="*/ 4 h 12"/>
                      <a:gd name="T10" fmla="*/ 21 w 25"/>
                      <a:gd name="T11" fmla="*/ 1 h 12"/>
                      <a:gd name="T12" fmla="*/ 21 w 25"/>
                      <a:gd name="T13" fmla="*/ 1 h 12"/>
                      <a:gd name="T14" fmla="*/ 22 w 25"/>
                      <a:gd name="T15" fmla="*/ 1 h 12"/>
                      <a:gd name="T16" fmla="*/ 23 w 25"/>
                      <a:gd name="T17" fmla="*/ 2 h 12"/>
                      <a:gd name="T18" fmla="*/ 14 w 25"/>
                      <a:gd name="T19" fmla="*/ 9 h 12"/>
                      <a:gd name="T20" fmla="*/ 0 w 25"/>
                      <a:gd name="T21" fmla="*/ 12 h 12"/>
                      <a:gd name="T22" fmla="*/ 1 w 25"/>
                      <a:gd name="T23" fmla="*/ 12 h 12"/>
                      <a:gd name="T24" fmla="*/ 15 w 25"/>
                      <a:gd name="T25" fmla="*/ 9 h 12"/>
                      <a:gd name="T26" fmla="*/ 22 w 25"/>
                      <a:gd name="T27" fmla="*/ 0 h 12"/>
                      <a:gd name="T28" fmla="*/ 21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21" y="0"/>
                        </a:moveTo>
                        <a:cubicBezTo>
                          <a:pt x="18" y="0"/>
                          <a:pt x="14" y="1"/>
                          <a:pt x="9" y="3"/>
                        </a:cubicBezTo>
                        <a:cubicBezTo>
                          <a:pt x="7" y="4"/>
                          <a:pt x="5" y="4"/>
                          <a:pt x="3" y="5"/>
                        </a:cubicBezTo>
                        <a:cubicBezTo>
                          <a:pt x="3" y="5"/>
                          <a:pt x="3" y="5"/>
                          <a:pt x="3" y="5"/>
                        </a:cubicBezTo>
                        <a:cubicBezTo>
                          <a:pt x="5" y="5"/>
                          <a:pt x="7" y="5"/>
                          <a:pt x="10" y="4"/>
                        </a:cubicBezTo>
                        <a:cubicBezTo>
                          <a:pt x="14" y="2"/>
                          <a:pt x="19" y="1"/>
                          <a:pt x="21" y="1"/>
                        </a:cubicBezTo>
                        <a:cubicBezTo>
                          <a:pt x="21" y="1"/>
                          <a:pt x="21" y="1"/>
                          <a:pt x="21" y="1"/>
                        </a:cubicBezTo>
                        <a:cubicBezTo>
                          <a:pt x="22" y="1"/>
                          <a:pt x="22" y="1"/>
                          <a:pt x="22" y="1"/>
                        </a:cubicBezTo>
                        <a:cubicBezTo>
                          <a:pt x="23" y="1"/>
                          <a:pt x="23" y="1"/>
                          <a:pt x="23" y="2"/>
                        </a:cubicBezTo>
                        <a:cubicBezTo>
                          <a:pt x="23" y="3"/>
                          <a:pt x="21" y="6"/>
                          <a:pt x="14" y="9"/>
                        </a:cubicBezTo>
                        <a:cubicBezTo>
                          <a:pt x="10" y="11"/>
                          <a:pt x="5" y="12"/>
                          <a:pt x="0" y="12"/>
                        </a:cubicBezTo>
                        <a:cubicBezTo>
                          <a:pt x="1" y="12"/>
                          <a:pt x="1" y="12"/>
                          <a:pt x="1" y="12"/>
                        </a:cubicBezTo>
                        <a:cubicBezTo>
                          <a:pt x="5" y="12"/>
                          <a:pt x="10" y="11"/>
                          <a:pt x="15" y="9"/>
                        </a:cubicBezTo>
                        <a:cubicBezTo>
                          <a:pt x="24" y="5"/>
                          <a:pt x="25" y="1"/>
                          <a:pt x="22" y="0"/>
                        </a:cubicBezTo>
                        <a:lnTo>
                          <a:pt x="21"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51" name="Freeform 6912">
                    <a:extLst>
                      <a:ext uri="{FF2B5EF4-FFF2-40B4-BE49-F238E27FC236}">
                        <a16:creationId xmlns:a16="http://schemas.microsoft.com/office/drawing/2014/main" id="{A867ABC9-8732-4C85-848B-2AFE07E70DA3}"/>
                      </a:ext>
                    </a:extLst>
                  </p:cNvPr>
                  <p:cNvSpPr>
                    <a:spLocks/>
                  </p:cNvSpPr>
                  <p:nvPr/>
                </p:nvSpPr>
                <p:spPr bwMode="auto">
                  <a:xfrm>
                    <a:off x="4050" y="2133"/>
                    <a:ext cx="17" cy="9"/>
                  </a:xfrm>
                  <a:custGeom>
                    <a:avLst/>
                    <a:gdLst>
                      <a:gd name="T0" fmla="*/ 1 w 23"/>
                      <a:gd name="T1" fmla="*/ 0 h 11"/>
                      <a:gd name="T2" fmla="*/ 1 w 23"/>
                      <a:gd name="T3" fmla="*/ 0 h 11"/>
                      <a:gd name="T4" fmla="*/ 1 w 23"/>
                      <a:gd name="T5" fmla="*/ 0 h 11"/>
                      <a:gd name="T6" fmla="*/ 0 w 23"/>
                      <a:gd name="T7" fmla="*/ 1 h 11"/>
                      <a:gd name="T8" fmla="*/ 9 w 23"/>
                      <a:gd name="T9" fmla="*/ 8 h 11"/>
                      <a:gd name="T10" fmla="*/ 23 w 23"/>
                      <a:gd name="T11" fmla="*/ 11 h 11"/>
                      <a:gd name="T12" fmla="*/ 23 w 23"/>
                      <a:gd name="T13" fmla="*/ 10 h 11"/>
                      <a:gd name="T14" fmla="*/ 12 w 23"/>
                      <a:gd name="T15" fmla="*/ 8 h 11"/>
                      <a:gd name="T16" fmla="*/ 2 w 23"/>
                      <a:gd name="T17" fmla="*/ 0 h 11"/>
                      <a:gd name="T18" fmla="*/ 3 w 23"/>
                      <a:gd name="T19" fmla="*/ 0 h 11"/>
                      <a:gd name="T20" fmla="*/ 16 w 23"/>
                      <a:gd name="T21" fmla="*/ 5 h 11"/>
                      <a:gd name="T22" fmla="*/ 20 w 23"/>
                      <a:gd name="T23" fmla="*/ 5 h 11"/>
                      <a:gd name="T24" fmla="*/ 22 w 23"/>
                      <a:gd name="T25" fmla="*/ 5 h 11"/>
                      <a:gd name="T26" fmla="*/ 21 w 23"/>
                      <a:gd name="T27" fmla="*/ 4 h 11"/>
                      <a:gd name="T28" fmla="*/ 13 w 23"/>
                      <a:gd name="T29" fmla="*/ 3 h 11"/>
                      <a:gd name="T30" fmla="*/ 1 w 23"/>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1">
                        <a:moveTo>
                          <a:pt x="1" y="0"/>
                        </a:moveTo>
                        <a:cubicBezTo>
                          <a:pt x="1" y="0"/>
                          <a:pt x="1" y="0"/>
                          <a:pt x="1" y="0"/>
                        </a:cubicBezTo>
                        <a:cubicBezTo>
                          <a:pt x="1" y="0"/>
                          <a:pt x="1" y="0"/>
                          <a:pt x="1" y="0"/>
                        </a:cubicBezTo>
                        <a:cubicBezTo>
                          <a:pt x="0" y="0"/>
                          <a:pt x="0" y="0"/>
                          <a:pt x="0" y="1"/>
                        </a:cubicBezTo>
                        <a:cubicBezTo>
                          <a:pt x="0" y="2"/>
                          <a:pt x="2" y="5"/>
                          <a:pt x="9" y="8"/>
                        </a:cubicBezTo>
                        <a:cubicBezTo>
                          <a:pt x="13" y="10"/>
                          <a:pt x="18" y="11"/>
                          <a:pt x="23" y="11"/>
                        </a:cubicBezTo>
                        <a:cubicBezTo>
                          <a:pt x="23" y="10"/>
                          <a:pt x="23" y="10"/>
                          <a:pt x="23" y="10"/>
                        </a:cubicBezTo>
                        <a:cubicBezTo>
                          <a:pt x="19" y="10"/>
                          <a:pt x="15" y="9"/>
                          <a:pt x="12" y="8"/>
                        </a:cubicBezTo>
                        <a:cubicBezTo>
                          <a:pt x="7" y="7"/>
                          <a:pt x="0" y="1"/>
                          <a:pt x="2" y="0"/>
                        </a:cubicBezTo>
                        <a:cubicBezTo>
                          <a:pt x="3" y="0"/>
                          <a:pt x="3" y="0"/>
                          <a:pt x="3" y="0"/>
                        </a:cubicBezTo>
                        <a:cubicBezTo>
                          <a:pt x="5" y="0"/>
                          <a:pt x="12" y="3"/>
                          <a:pt x="16" y="5"/>
                        </a:cubicBezTo>
                        <a:cubicBezTo>
                          <a:pt x="17" y="5"/>
                          <a:pt x="19" y="5"/>
                          <a:pt x="20" y="5"/>
                        </a:cubicBezTo>
                        <a:cubicBezTo>
                          <a:pt x="21" y="5"/>
                          <a:pt x="21" y="5"/>
                          <a:pt x="22" y="5"/>
                        </a:cubicBezTo>
                        <a:cubicBezTo>
                          <a:pt x="21" y="4"/>
                          <a:pt x="21" y="4"/>
                          <a:pt x="21" y="4"/>
                        </a:cubicBezTo>
                        <a:cubicBezTo>
                          <a:pt x="19" y="4"/>
                          <a:pt x="16" y="4"/>
                          <a:pt x="13" y="3"/>
                        </a:cubicBezTo>
                        <a:cubicBezTo>
                          <a:pt x="8" y="1"/>
                          <a:pt x="4"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52" name="Freeform 6913">
                    <a:extLst>
                      <a:ext uri="{FF2B5EF4-FFF2-40B4-BE49-F238E27FC236}">
                        <a16:creationId xmlns:a16="http://schemas.microsoft.com/office/drawing/2014/main" id="{4AB6B714-090A-46BB-B1F3-6DAFA39E5987}"/>
                      </a:ext>
                    </a:extLst>
                  </p:cNvPr>
                  <p:cNvSpPr>
                    <a:spLocks/>
                  </p:cNvSpPr>
                  <p:nvPr/>
                </p:nvSpPr>
                <p:spPr bwMode="auto">
                  <a:xfrm>
                    <a:off x="4048" y="2133"/>
                    <a:ext cx="19" cy="9"/>
                  </a:xfrm>
                  <a:custGeom>
                    <a:avLst/>
                    <a:gdLst>
                      <a:gd name="T0" fmla="*/ 3 w 25"/>
                      <a:gd name="T1" fmla="*/ 0 h 12"/>
                      <a:gd name="T2" fmla="*/ 2 w 25"/>
                      <a:gd name="T3" fmla="*/ 0 h 12"/>
                      <a:gd name="T4" fmla="*/ 10 w 25"/>
                      <a:gd name="T5" fmla="*/ 9 h 12"/>
                      <a:gd name="T6" fmla="*/ 24 w 25"/>
                      <a:gd name="T7" fmla="*/ 12 h 12"/>
                      <a:gd name="T8" fmla="*/ 25 w 25"/>
                      <a:gd name="T9" fmla="*/ 12 h 12"/>
                      <a:gd name="T10" fmla="*/ 11 w 25"/>
                      <a:gd name="T11" fmla="*/ 9 h 12"/>
                      <a:gd name="T12" fmla="*/ 2 w 25"/>
                      <a:gd name="T13" fmla="*/ 2 h 12"/>
                      <a:gd name="T14" fmla="*/ 3 w 25"/>
                      <a:gd name="T15" fmla="*/ 1 h 12"/>
                      <a:gd name="T16" fmla="*/ 3 w 25"/>
                      <a:gd name="T17" fmla="*/ 1 h 12"/>
                      <a:gd name="T18" fmla="*/ 3 w 25"/>
                      <a:gd name="T19" fmla="*/ 1 h 12"/>
                      <a:gd name="T20" fmla="*/ 15 w 25"/>
                      <a:gd name="T21" fmla="*/ 4 h 12"/>
                      <a:gd name="T22" fmla="*/ 23 w 25"/>
                      <a:gd name="T23" fmla="*/ 5 h 12"/>
                      <a:gd name="T24" fmla="*/ 23 w 25"/>
                      <a:gd name="T25" fmla="*/ 5 h 12"/>
                      <a:gd name="T26" fmla="*/ 15 w 25"/>
                      <a:gd name="T27" fmla="*/ 3 h 12"/>
                      <a:gd name="T28" fmla="*/ 3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3" y="0"/>
                        </a:moveTo>
                        <a:cubicBezTo>
                          <a:pt x="2" y="0"/>
                          <a:pt x="2" y="0"/>
                          <a:pt x="2" y="0"/>
                        </a:cubicBezTo>
                        <a:cubicBezTo>
                          <a:pt x="0" y="1"/>
                          <a:pt x="0" y="5"/>
                          <a:pt x="10" y="9"/>
                        </a:cubicBezTo>
                        <a:cubicBezTo>
                          <a:pt x="15" y="11"/>
                          <a:pt x="20" y="12"/>
                          <a:pt x="24" y="12"/>
                        </a:cubicBezTo>
                        <a:cubicBezTo>
                          <a:pt x="25" y="12"/>
                          <a:pt x="25" y="12"/>
                          <a:pt x="25" y="12"/>
                        </a:cubicBezTo>
                        <a:cubicBezTo>
                          <a:pt x="20" y="12"/>
                          <a:pt x="15" y="11"/>
                          <a:pt x="11" y="9"/>
                        </a:cubicBezTo>
                        <a:cubicBezTo>
                          <a:pt x="4" y="6"/>
                          <a:pt x="2" y="3"/>
                          <a:pt x="2" y="2"/>
                        </a:cubicBezTo>
                        <a:cubicBezTo>
                          <a:pt x="2" y="1"/>
                          <a:pt x="2" y="1"/>
                          <a:pt x="3" y="1"/>
                        </a:cubicBezTo>
                        <a:cubicBezTo>
                          <a:pt x="3" y="1"/>
                          <a:pt x="3" y="1"/>
                          <a:pt x="3" y="1"/>
                        </a:cubicBezTo>
                        <a:cubicBezTo>
                          <a:pt x="3" y="1"/>
                          <a:pt x="3" y="1"/>
                          <a:pt x="3" y="1"/>
                        </a:cubicBezTo>
                        <a:cubicBezTo>
                          <a:pt x="6" y="1"/>
                          <a:pt x="10" y="2"/>
                          <a:pt x="15" y="4"/>
                        </a:cubicBezTo>
                        <a:cubicBezTo>
                          <a:pt x="18" y="5"/>
                          <a:pt x="21" y="5"/>
                          <a:pt x="23" y="5"/>
                        </a:cubicBezTo>
                        <a:cubicBezTo>
                          <a:pt x="23" y="5"/>
                          <a:pt x="23" y="5"/>
                          <a:pt x="23" y="5"/>
                        </a:cubicBezTo>
                        <a:cubicBezTo>
                          <a:pt x="21" y="5"/>
                          <a:pt x="18" y="4"/>
                          <a:pt x="15" y="3"/>
                        </a:cubicBezTo>
                        <a:cubicBezTo>
                          <a:pt x="11" y="1"/>
                          <a:pt x="6"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53" name="Freeform 6914">
                    <a:extLst>
                      <a:ext uri="{FF2B5EF4-FFF2-40B4-BE49-F238E27FC236}">
                        <a16:creationId xmlns:a16="http://schemas.microsoft.com/office/drawing/2014/main" id="{2F01FA0C-A104-4E0E-B8D1-0098B2464DC7}"/>
                      </a:ext>
                    </a:extLst>
                  </p:cNvPr>
                  <p:cNvSpPr>
                    <a:spLocks/>
                  </p:cNvSpPr>
                  <p:nvPr/>
                </p:nvSpPr>
                <p:spPr bwMode="auto">
                  <a:xfrm>
                    <a:off x="4082" y="2135"/>
                    <a:ext cx="15" cy="5"/>
                  </a:xfrm>
                  <a:custGeom>
                    <a:avLst/>
                    <a:gdLst>
                      <a:gd name="T0" fmla="*/ 17 w 20"/>
                      <a:gd name="T1" fmla="*/ 0 h 7"/>
                      <a:gd name="T2" fmla="*/ 12 w 20"/>
                      <a:gd name="T3" fmla="*/ 3 h 7"/>
                      <a:gd name="T4" fmla="*/ 1 w 20"/>
                      <a:gd name="T5" fmla="*/ 6 h 7"/>
                      <a:gd name="T6" fmla="*/ 0 w 20"/>
                      <a:gd name="T7" fmla="*/ 6 h 7"/>
                      <a:gd name="T8" fmla="*/ 1 w 20"/>
                      <a:gd name="T9" fmla="*/ 7 h 7"/>
                      <a:gd name="T10" fmla="*/ 13 w 20"/>
                      <a:gd name="T11" fmla="*/ 4 h 7"/>
                      <a:gd name="T12" fmla="*/ 18 w 20"/>
                      <a:gd name="T13" fmla="*/ 0 h 7"/>
                      <a:gd name="T14" fmla="*/ 17 w 20"/>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7">
                        <a:moveTo>
                          <a:pt x="17" y="0"/>
                        </a:moveTo>
                        <a:cubicBezTo>
                          <a:pt x="15" y="0"/>
                          <a:pt x="13" y="3"/>
                          <a:pt x="12" y="3"/>
                        </a:cubicBezTo>
                        <a:cubicBezTo>
                          <a:pt x="7" y="4"/>
                          <a:pt x="3" y="5"/>
                          <a:pt x="1" y="6"/>
                        </a:cubicBezTo>
                        <a:cubicBezTo>
                          <a:pt x="0" y="6"/>
                          <a:pt x="0" y="6"/>
                          <a:pt x="0" y="6"/>
                        </a:cubicBezTo>
                        <a:cubicBezTo>
                          <a:pt x="1" y="7"/>
                          <a:pt x="1" y="7"/>
                          <a:pt x="1" y="7"/>
                        </a:cubicBezTo>
                        <a:cubicBezTo>
                          <a:pt x="1" y="7"/>
                          <a:pt x="10" y="5"/>
                          <a:pt x="13" y="4"/>
                        </a:cubicBezTo>
                        <a:cubicBezTo>
                          <a:pt x="16" y="2"/>
                          <a:pt x="20" y="1"/>
                          <a:pt x="18" y="0"/>
                        </a:cubicBezTo>
                        <a:lnTo>
                          <a:pt x="1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54" name="Freeform 6915">
                    <a:extLst>
                      <a:ext uri="{FF2B5EF4-FFF2-40B4-BE49-F238E27FC236}">
                        <a16:creationId xmlns:a16="http://schemas.microsoft.com/office/drawing/2014/main" id="{C5CA1DC4-D792-40F6-8BA5-045D3DE7A0D8}"/>
                      </a:ext>
                    </a:extLst>
                  </p:cNvPr>
                  <p:cNvSpPr>
                    <a:spLocks/>
                  </p:cNvSpPr>
                  <p:nvPr/>
                </p:nvSpPr>
                <p:spPr bwMode="auto">
                  <a:xfrm>
                    <a:off x="4054" y="2136"/>
                    <a:ext cx="14" cy="4"/>
                  </a:xfrm>
                  <a:custGeom>
                    <a:avLst/>
                    <a:gdLst>
                      <a:gd name="T0" fmla="*/ 1 w 18"/>
                      <a:gd name="T1" fmla="*/ 0 h 6"/>
                      <a:gd name="T2" fmla="*/ 2 w 18"/>
                      <a:gd name="T3" fmla="*/ 2 h 6"/>
                      <a:gd name="T4" fmla="*/ 9 w 18"/>
                      <a:gd name="T5" fmla="*/ 4 h 6"/>
                      <a:gd name="T6" fmla="*/ 9 w 18"/>
                      <a:gd name="T7" fmla="*/ 4 h 6"/>
                      <a:gd name="T8" fmla="*/ 17 w 18"/>
                      <a:gd name="T9" fmla="*/ 6 h 6"/>
                      <a:gd name="T10" fmla="*/ 18 w 18"/>
                      <a:gd name="T11" fmla="*/ 6 h 6"/>
                      <a:gd name="T12" fmla="*/ 18 w 18"/>
                      <a:gd name="T13" fmla="*/ 5 h 6"/>
                      <a:gd name="T14" fmla="*/ 16 w 18"/>
                      <a:gd name="T15" fmla="*/ 5 h 6"/>
                      <a:gd name="T16" fmla="*/ 3 w 18"/>
                      <a:gd name="T17" fmla="*/ 0 h 6"/>
                      <a:gd name="T18" fmla="*/ 1 w 18"/>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6">
                        <a:moveTo>
                          <a:pt x="1" y="0"/>
                        </a:moveTo>
                        <a:cubicBezTo>
                          <a:pt x="0" y="0"/>
                          <a:pt x="0" y="0"/>
                          <a:pt x="2" y="2"/>
                        </a:cubicBezTo>
                        <a:cubicBezTo>
                          <a:pt x="5" y="4"/>
                          <a:pt x="8" y="4"/>
                          <a:pt x="9" y="4"/>
                        </a:cubicBezTo>
                        <a:cubicBezTo>
                          <a:pt x="9" y="4"/>
                          <a:pt x="9" y="4"/>
                          <a:pt x="9" y="4"/>
                        </a:cubicBezTo>
                        <a:cubicBezTo>
                          <a:pt x="14" y="5"/>
                          <a:pt x="16" y="6"/>
                          <a:pt x="17" y="6"/>
                        </a:cubicBezTo>
                        <a:cubicBezTo>
                          <a:pt x="18" y="6"/>
                          <a:pt x="18" y="6"/>
                          <a:pt x="18" y="6"/>
                        </a:cubicBezTo>
                        <a:cubicBezTo>
                          <a:pt x="18" y="5"/>
                          <a:pt x="18" y="5"/>
                          <a:pt x="18" y="5"/>
                        </a:cubicBezTo>
                        <a:cubicBezTo>
                          <a:pt x="17" y="5"/>
                          <a:pt x="16" y="5"/>
                          <a:pt x="16" y="5"/>
                        </a:cubicBezTo>
                        <a:cubicBezTo>
                          <a:pt x="8" y="3"/>
                          <a:pt x="5" y="1"/>
                          <a:pt x="3" y="0"/>
                        </a:cubicBezTo>
                        <a:cubicBezTo>
                          <a:pt x="3" y="0"/>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55" name="Freeform 6916">
                    <a:extLst>
                      <a:ext uri="{FF2B5EF4-FFF2-40B4-BE49-F238E27FC236}">
                        <a16:creationId xmlns:a16="http://schemas.microsoft.com/office/drawing/2014/main" id="{A8277F03-AC0E-44F5-8F90-04D0774406BF}"/>
                      </a:ext>
                    </a:extLst>
                  </p:cNvPr>
                  <p:cNvSpPr>
                    <a:spLocks/>
                  </p:cNvSpPr>
                  <p:nvPr/>
                </p:nvSpPr>
                <p:spPr bwMode="auto">
                  <a:xfrm>
                    <a:off x="4065" y="2134"/>
                    <a:ext cx="21" cy="13"/>
                  </a:xfrm>
                  <a:custGeom>
                    <a:avLst/>
                    <a:gdLst>
                      <a:gd name="T0" fmla="*/ 17 w 29"/>
                      <a:gd name="T1" fmla="*/ 1 h 17"/>
                      <a:gd name="T2" fmla="*/ 10 w 29"/>
                      <a:gd name="T3" fmla="*/ 1 h 17"/>
                      <a:gd name="T4" fmla="*/ 2 w 29"/>
                      <a:gd name="T5" fmla="*/ 2 h 17"/>
                      <a:gd name="T6" fmla="*/ 4 w 29"/>
                      <a:gd name="T7" fmla="*/ 8 h 17"/>
                      <a:gd name="T8" fmla="*/ 3 w 29"/>
                      <a:gd name="T9" fmla="*/ 15 h 17"/>
                      <a:gd name="T10" fmla="*/ 9 w 29"/>
                      <a:gd name="T11" fmla="*/ 15 h 17"/>
                      <a:gd name="T12" fmla="*/ 16 w 29"/>
                      <a:gd name="T13" fmla="*/ 15 h 17"/>
                      <a:gd name="T14" fmla="*/ 25 w 29"/>
                      <a:gd name="T15" fmla="*/ 13 h 17"/>
                      <a:gd name="T16" fmla="*/ 24 w 29"/>
                      <a:gd name="T17" fmla="*/ 6 h 17"/>
                      <a:gd name="T18" fmla="*/ 17 w 29"/>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7">
                        <a:moveTo>
                          <a:pt x="17" y="1"/>
                        </a:moveTo>
                        <a:cubicBezTo>
                          <a:pt x="15" y="1"/>
                          <a:pt x="12" y="1"/>
                          <a:pt x="10" y="1"/>
                        </a:cubicBezTo>
                        <a:cubicBezTo>
                          <a:pt x="5" y="0"/>
                          <a:pt x="2" y="0"/>
                          <a:pt x="2" y="2"/>
                        </a:cubicBezTo>
                        <a:cubicBezTo>
                          <a:pt x="2" y="5"/>
                          <a:pt x="6" y="5"/>
                          <a:pt x="4" y="8"/>
                        </a:cubicBezTo>
                        <a:cubicBezTo>
                          <a:pt x="3" y="11"/>
                          <a:pt x="0" y="14"/>
                          <a:pt x="3" y="15"/>
                        </a:cubicBezTo>
                        <a:cubicBezTo>
                          <a:pt x="4" y="16"/>
                          <a:pt x="6" y="15"/>
                          <a:pt x="9" y="15"/>
                        </a:cubicBezTo>
                        <a:cubicBezTo>
                          <a:pt x="11" y="15"/>
                          <a:pt x="13" y="15"/>
                          <a:pt x="16" y="15"/>
                        </a:cubicBezTo>
                        <a:cubicBezTo>
                          <a:pt x="22" y="15"/>
                          <a:pt x="27" y="17"/>
                          <a:pt x="25" y="13"/>
                        </a:cubicBezTo>
                        <a:cubicBezTo>
                          <a:pt x="24" y="9"/>
                          <a:pt x="21" y="8"/>
                          <a:pt x="24" y="6"/>
                        </a:cubicBezTo>
                        <a:cubicBezTo>
                          <a:pt x="29" y="1"/>
                          <a:pt x="25" y="0"/>
                          <a:pt x="17"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56" name="Freeform 6917">
                    <a:extLst>
                      <a:ext uri="{FF2B5EF4-FFF2-40B4-BE49-F238E27FC236}">
                        <a16:creationId xmlns:a16="http://schemas.microsoft.com/office/drawing/2014/main" id="{8E6CD70F-69C6-436E-BF28-DD07408400F2}"/>
                      </a:ext>
                    </a:extLst>
                  </p:cNvPr>
                  <p:cNvSpPr>
                    <a:spLocks noEditPoints="1"/>
                  </p:cNvSpPr>
                  <p:nvPr/>
                </p:nvSpPr>
                <p:spPr bwMode="auto">
                  <a:xfrm>
                    <a:off x="4065" y="2134"/>
                    <a:ext cx="20" cy="12"/>
                  </a:xfrm>
                  <a:custGeom>
                    <a:avLst/>
                    <a:gdLst>
                      <a:gd name="T0" fmla="*/ 15 w 26"/>
                      <a:gd name="T1" fmla="*/ 15 h 16"/>
                      <a:gd name="T2" fmla="*/ 13 w 26"/>
                      <a:gd name="T3" fmla="*/ 15 h 16"/>
                      <a:gd name="T4" fmla="*/ 4 w 26"/>
                      <a:gd name="T5" fmla="*/ 16 h 16"/>
                      <a:gd name="T6" fmla="*/ 2 w 26"/>
                      <a:gd name="T7" fmla="*/ 16 h 16"/>
                      <a:gd name="T8" fmla="*/ 0 w 26"/>
                      <a:gd name="T9" fmla="*/ 14 h 16"/>
                      <a:gd name="T10" fmla="*/ 3 w 26"/>
                      <a:gd name="T11" fmla="*/ 8 h 16"/>
                      <a:gd name="T12" fmla="*/ 3 w 26"/>
                      <a:gd name="T13" fmla="*/ 7 h 16"/>
                      <a:gd name="T14" fmla="*/ 0 w 26"/>
                      <a:gd name="T15" fmla="*/ 2 h 16"/>
                      <a:gd name="T16" fmla="*/ 0 w 26"/>
                      <a:gd name="T17" fmla="*/ 2 h 16"/>
                      <a:gd name="T18" fmla="*/ 5 w 26"/>
                      <a:gd name="T19" fmla="*/ 0 h 16"/>
                      <a:gd name="T20" fmla="*/ 14 w 26"/>
                      <a:gd name="T21" fmla="*/ 0 h 16"/>
                      <a:gd name="T22" fmla="*/ 16 w 26"/>
                      <a:gd name="T23" fmla="*/ 0 h 16"/>
                      <a:gd name="T24" fmla="*/ 19 w 26"/>
                      <a:gd name="T25" fmla="*/ 0 h 16"/>
                      <a:gd name="T26" fmla="*/ 26 w 26"/>
                      <a:gd name="T27" fmla="*/ 2 h 16"/>
                      <a:gd name="T28" fmla="*/ 23 w 26"/>
                      <a:gd name="T29" fmla="*/ 6 h 16"/>
                      <a:gd name="T30" fmla="*/ 22 w 26"/>
                      <a:gd name="T31" fmla="*/ 8 h 16"/>
                      <a:gd name="T32" fmla="*/ 25 w 26"/>
                      <a:gd name="T33" fmla="*/ 13 h 16"/>
                      <a:gd name="T34" fmla="*/ 25 w 26"/>
                      <a:gd name="T35" fmla="*/ 14 h 16"/>
                      <a:gd name="T36" fmla="*/ 24 w 26"/>
                      <a:gd name="T37" fmla="*/ 16 h 16"/>
                      <a:gd name="T38" fmla="*/ 22 w 26"/>
                      <a:gd name="T39" fmla="*/ 16 h 16"/>
                      <a:gd name="T40" fmla="*/ 15 w 26"/>
                      <a:gd name="T41" fmla="*/ 15 h 16"/>
                      <a:gd name="T42" fmla="*/ 15 w 26"/>
                      <a:gd name="T43" fmla="*/ 14 h 16"/>
                      <a:gd name="T44" fmla="*/ 22 w 26"/>
                      <a:gd name="T45" fmla="*/ 15 h 16"/>
                      <a:gd name="T46" fmla="*/ 24 w 26"/>
                      <a:gd name="T47" fmla="*/ 14 h 16"/>
                      <a:gd name="T48" fmla="*/ 24 w 26"/>
                      <a:gd name="T49" fmla="*/ 13 h 16"/>
                      <a:gd name="T50" fmla="*/ 21 w 26"/>
                      <a:gd name="T51" fmla="*/ 8 h 16"/>
                      <a:gd name="T52" fmla="*/ 22 w 26"/>
                      <a:gd name="T53" fmla="*/ 5 h 16"/>
                      <a:gd name="T54" fmla="*/ 25 w 26"/>
                      <a:gd name="T55" fmla="*/ 2 h 16"/>
                      <a:gd name="T56" fmla="*/ 24 w 26"/>
                      <a:gd name="T57" fmla="*/ 1 h 16"/>
                      <a:gd name="T58" fmla="*/ 19 w 26"/>
                      <a:gd name="T59" fmla="*/ 1 h 16"/>
                      <a:gd name="T60" fmla="*/ 16 w 26"/>
                      <a:gd name="T61" fmla="*/ 1 h 16"/>
                      <a:gd name="T62" fmla="*/ 14 w 26"/>
                      <a:gd name="T63" fmla="*/ 1 h 16"/>
                      <a:gd name="T64" fmla="*/ 5 w 26"/>
                      <a:gd name="T65" fmla="*/ 1 h 16"/>
                      <a:gd name="T66" fmla="*/ 2 w 26"/>
                      <a:gd name="T67" fmla="*/ 1 h 16"/>
                      <a:gd name="T68" fmla="*/ 1 w 26"/>
                      <a:gd name="T69" fmla="*/ 2 h 16"/>
                      <a:gd name="T70" fmla="*/ 1 w 26"/>
                      <a:gd name="T71" fmla="*/ 2 h 16"/>
                      <a:gd name="T72" fmla="*/ 4 w 26"/>
                      <a:gd name="T73" fmla="*/ 7 h 16"/>
                      <a:gd name="T74" fmla="*/ 4 w 26"/>
                      <a:gd name="T75" fmla="*/ 8 h 16"/>
                      <a:gd name="T76" fmla="*/ 2 w 26"/>
                      <a:gd name="T77" fmla="*/ 14 h 16"/>
                      <a:gd name="T78" fmla="*/ 2 w 26"/>
                      <a:gd name="T79" fmla="*/ 15 h 16"/>
                      <a:gd name="T80" fmla="*/ 4 w 26"/>
                      <a:gd name="T81" fmla="*/ 15 h 16"/>
                      <a:gd name="T82" fmla="*/ 13 w 26"/>
                      <a:gd name="T83" fmla="*/ 14 h 16"/>
                      <a:gd name="T84" fmla="*/ 15 w 26"/>
                      <a:gd name="T8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6">
                        <a:moveTo>
                          <a:pt x="15" y="15"/>
                        </a:moveTo>
                        <a:cubicBezTo>
                          <a:pt x="14" y="15"/>
                          <a:pt x="13" y="15"/>
                          <a:pt x="13" y="15"/>
                        </a:cubicBezTo>
                        <a:cubicBezTo>
                          <a:pt x="9" y="15"/>
                          <a:pt x="6" y="16"/>
                          <a:pt x="4" y="16"/>
                        </a:cubicBezTo>
                        <a:cubicBezTo>
                          <a:pt x="3" y="16"/>
                          <a:pt x="2" y="16"/>
                          <a:pt x="2" y="16"/>
                        </a:cubicBezTo>
                        <a:cubicBezTo>
                          <a:pt x="1" y="15"/>
                          <a:pt x="0" y="15"/>
                          <a:pt x="0" y="14"/>
                        </a:cubicBezTo>
                        <a:cubicBezTo>
                          <a:pt x="0" y="12"/>
                          <a:pt x="2" y="10"/>
                          <a:pt x="3" y="8"/>
                        </a:cubicBezTo>
                        <a:cubicBezTo>
                          <a:pt x="3" y="7"/>
                          <a:pt x="3" y="7"/>
                          <a:pt x="3" y="7"/>
                        </a:cubicBezTo>
                        <a:cubicBezTo>
                          <a:pt x="3" y="5"/>
                          <a:pt x="0" y="5"/>
                          <a:pt x="0" y="2"/>
                        </a:cubicBezTo>
                        <a:cubicBezTo>
                          <a:pt x="0" y="2"/>
                          <a:pt x="0" y="2"/>
                          <a:pt x="0" y="2"/>
                        </a:cubicBezTo>
                        <a:cubicBezTo>
                          <a:pt x="0" y="0"/>
                          <a:pt x="3" y="0"/>
                          <a:pt x="5" y="0"/>
                        </a:cubicBezTo>
                        <a:cubicBezTo>
                          <a:pt x="8" y="0"/>
                          <a:pt x="11" y="0"/>
                          <a:pt x="14" y="0"/>
                        </a:cubicBezTo>
                        <a:cubicBezTo>
                          <a:pt x="15" y="0"/>
                          <a:pt x="15" y="0"/>
                          <a:pt x="16" y="0"/>
                        </a:cubicBezTo>
                        <a:cubicBezTo>
                          <a:pt x="17" y="0"/>
                          <a:pt x="18" y="0"/>
                          <a:pt x="19" y="0"/>
                        </a:cubicBezTo>
                        <a:cubicBezTo>
                          <a:pt x="23" y="0"/>
                          <a:pt x="26" y="0"/>
                          <a:pt x="26" y="2"/>
                        </a:cubicBezTo>
                        <a:cubicBezTo>
                          <a:pt x="26" y="3"/>
                          <a:pt x="25" y="4"/>
                          <a:pt x="23" y="6"/>
                        </a:cubicBezTo>
                        <a:cubicBezTo>
                          <a:pt x="23" y="7"/>
                          <a:pt x="22" y="7"/>
                          <a:pt x="22" y="8"/>
                        </a:cubicBezTo>
                        <a:cubicBezTo>
                          <a:pt x="22" y="9"/>
                          <a:pt x="24" y="10"/>
                          <a:pt x="25" y="13"/>
                        </a:cubicBezTo>
                        <a:cubicBezTo>
                          <a:pt x="25" y="13"/>
                          <a:pt x="25" y="14"/>
                          <a:pt x="25" y="14"/>
                        </a:cubicBezTo>
                        <a:cubicBezTo>
                          <a:pt x="25" y="15"/>
                          <a:pt x="25" y="15"/>
                          <a:pt x="24" y="16"/>
                        </a:cubicBezTo>
                        <a:cubicBezTo>
                          <a:pt x="24" y="16"/>
                          <a:pt x="23" y="16"/>
                          <a:pt x="22" y="16"/>
                        </a:cubicBezTo>
                        <a:cubicBezTo>
                          <a:pt x="20" y="16"/>
                          <a:pt x="18" y="16"/>
                          <a:pt x="15" y="15"/>
                        </a:cubicBezTo>
                        <a:close/>
                        <a:moveTo>
                          <a:pt x="15" y="14"/>
                        </a:moveTo>
                        <a:cubicBezTo>
                          <a:pt x="18" y="14"/>
                          <a:pt x="21" y="15"/>
                          <a:pt x="22" y="15"/>
                        </a:cubicBezTo>
                        <a:cubicBezTo>
                          <a:pt x="24" y="15"/>
                          <a:pt x="24" y="15"/>
                          <a:pt x="24" y="14"/>
                        </a:cubicBezTo>
                        <a:cubicBezTo>
                          <a:pt x="24" y="14"/>
                          <a:pt x="24" y="14"/>
                          <a:pt x="24" y="13"/>
                        </a:cubicBezTo>
                        <a:cubicBezTo>
                          <a:pt x="23" y="11"/>
                          <a:pt x="21" y="9"/>
                          <a:pt x="21" y="8"/>
                        </a:cubicBezTo>
                        <a:cubicBezTo>
                          <a:pt x="21" y="7"/>
                          <a:pt x="21" y="6"/>
                          <a:pt x="22" y="5"/>
                        </a:cubicBezTo>
                        <a:cubicBezTo>
                          <a:pt x="24" y="4"/>
                          <a:pt x="25" y="3"/>
                          <a:pt x="25" y="2"/>
                        </a:cubicBezTo>
                        <a:cubicBezTo>
                          <a:pt x="25" y="2"/>
                          <a:pt x="24" y="2"/>
                          <a:pt x="24" y="1"/>
                        </a:cubicBezTo>
                        <a:cubicBezTo>
                          <a:pt x="23" y="1"/>
                          <a:pt x="21" y="1"/>
                          <a:pt x="19" y="1"/>
                        </a:cubicBezTo>
                        <a:cubicBezTo>
                          <a:pt x="18" y="1"/>
                          <a:pt x="17" y="1"/>
                          <a:pt x="16" y="1"/>
                        </a:cubicBezTo>
                        <a:cubicBezTo>
                          <a:pt x="15" y="1"/>
                          <a:pt x="15" y="1"/>
                          <a:pt x="14" y="1"/>
                        </a:cubicBezTo>
                        <a:cubicBezTo>
                          <a:pt x="11" y="1"/>
                          <a:pt x="7" y="1"/>
                          <a:pt x="5" y="1"/>
                        </a:cubicBezTo>
                        <a:cubicBezTo>
                          <a:pt x="4" y="1"/>
                          <a:pt x="3" y="1"/>
                          <a:pt x="2" y="1"/>
                        </a:cubicBezTo>
                        <a:cubicBezTo>
                          <a:pt x="1" y="2"/>
                          <a:pt x="1" y="2"/>
                          <a:pt x="1" y="2"/>
                        </a:cubicBezTo>
                        <a:cubicBezTo>
                          <a:pt x="1" y="2"/>
                          <a:pt x="1" y="2"/>
                          <a:pt x="1" y="2"/>
                        </a:cubicBezTo>
                        <a:cubicBezTo>
                          <a:pt x="1" y="4"/>
                          <a:pt x="4" y="4"/>
                          <a:pt x="4" y="7"/>
                        </a:cubicBezTo>
                        <a:cubicBezTo>
                          <a:pt x="4" y="7"/>
                          <a:pt x="4" y="8"/>
                          <a:pt x="4" y="8"/>
                        </a:cubicBezTo>
                        <a:cubicBezTo>
                          <a:pt x="3" y="10"/>
                          <a:pt x="1" y="13"/>
                          <a:pt x="2" y="14"/>
                        </a:cubicBezTo>
                        <a:cubicBezTo>
                          <a:pt x="2" y="14"/>
                          <a:pt x="2" y="14"/>
                          <a:pt x="2" y="15"/>
                        </a:cubicBezTo>
                        <a:cubicBezTo>
                          <a:pt x="3" y="15"/>
                          <a:pt x="3" y="15"/>
                          <a:pt x="4" y="15"/>
                        </a:cubicBezTo>
                        <a:cubicBezTo>
                          <a:pt x="6" y="15"/>
                          <a:pt x="9" y="14"/>
                          <a:pt x="13" y="14"/>
                        </a:cubicBezTo>
                        <a:cubicBezTo>
                          <a:pt x="13" y="14"/>
                          <a:pt x="14" y="14"/>
                          <a:pt x="15" y="1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57" name="Freeform 6918">
                    <a:extLst>
                      <a:ext uri="{FF2B5EF4-FFF2-40B4-BE49-F238E27FC236}">
                        <a16:creationId xmlns:a16="http://schemas.microsoft.com/office/drawing/2014/main" id="{7710F9AE-877A-4A1E-92BA-1EFD8A595176}"/>
                      </a:ext>
                    </a:extLst>
                  </p:cNvPr>
                  <p:cNvSpPr>
                    <a:spLocks noEditPoints="1"/>
                  </p:cNvSpPr>
                  <p:nvPr/>
                </p:nvSpPr>
                <p:spPr bwMode="auto">
                  <a:xfrm>
                    <a:off x="4066" y="2135"/>
                    <a:ext cx="18" cy="10"/>
                  </a:xfrm>
                  <a:custGeom>
                    <a:avLst/>
                    <a:gdLst>
                      <a:gd name="T0" fmla="*/ 5 w 24"/>
                      <a:gd name="T1" fmla="*/ 12 h 14"/>
                      <a:gd name="T2" fmla="*/ 3 w 24"/>
                      <a:gd name="T3" fmla="*/ 10 h 14"/>
                      <a:gd name="T4" fmla="*/ 7 w 24"/>
                      <a:gd name="T5" fmla="*/ 5 h 14"/>
                      <a:gd name="T6" fmla="*/ 3 w 24"/>
                      <a:gd name="T7" fmla="*/ 2 h 14"/>
                      <a:gd name="T8" fmla="*/ 5 w 24"/>
                      <a:gd name="T9" fmla="*/ 1 h 14"/>
                      <a:gd name="T10" fmla="*/ 8 w 24"/>
                      <a:gd name="T11" fmla="*/ 1 h 14"/>
                      <a:gd name="T12" fmla="*/ 12 w 24"/>
                      <a:gd name="T13" fmla="*/ 1 h 14"/>
                      <a:gd name="T14" fmla="*/ 15 w 24"/>
                      <a:gd name="T15" fmla="*/ 1 h 14"/>
                      <a:gd name="T16" fmla="*/ 16 w 24"/>
                      <a:gd name="T17" fmla="*/ 1 h 14"/>
                      <a:gd name="T18" fmla="*/ 19 w 24"/>
                      <a:gd name="T19" fmla="*/ 4 h 14"/>
                      <a:gd name="T20" fmla="*/ 17 w 24"/>
                      <a:gd name="T21" fmla="*/ 7 h 14"/>
                      <a:gd name="T22" fmla="*/ 21 w 24"/>
                      <a:gd name="T23" fmla="*/ 10 h 14"/>
                      <a:gd name="T24" fmla="*/ 20 w 24"/>
                      <a:gd name="T25" fmla="*/ 12 h 14"/>
                      <a:gd name="T26" fmla="*/ 19 w 24"/>
                      <a:gd name="T27" fmla="*/ 12 h 14"/>
                      <a:gd name="T28" fmla="*/ 13 w 24"/>
                      <a:gd name="T29" fmla="*/ 12 h 14"/>
                      <a:gd name="T30" fmla="*/ 9 w 24"/>
                      <a:gd name="T31" fmla="*/ 12 h 14"/>
                      <a:gd name="T32" fmla="*/ 5 w 24"/>
                      <a:gd name="T33" fmla="*/ 12 h 14"/>
                      <a:gd name="T34" fmla="*/ 4 w 24"/>
                      <a:gd name="T35" fmla="*/ 0 h 14"/>
                      <a:gd name="T36" fmla="*/ 1 w 24"/>
                      <a:gd name="T37" fmla="*/ 0 h 14"/>
                      <a:gd name="T38" fmla="*/ 0 w 24"/>
                      <a:gd name="T39" fmla="*/ 1 h 14"/>
                      <a:gd name="T40" fmla="*/ 0 w 24"/>
                      <a:gd name="T41" fmla="*/ 1 h 14"/>
                      <a:gd name="T42" fmla="*/ 3 w 24"/>
                      <a:gd name="T43" fmla="*/ 6 h 14"/>
                      <a:gd name="T44" fmla="*/ 3 w 24"/>
                      <a:gd name="T45" fmla="*/ 7 h 14"/>
                      <a:gd name="T46" fmla="*/ 1 w 24"/>
                      <a:gd name="T47" fmla="*/ 13 h 14"/>
                      <a:gd name="T48" fmla="*/ 1 w 24"/>
                      <a:gd name="T49" fmla="*/ 14 h 14"/>
                      <a:gd name="T50" fmla="*/ 1 w 24"/>
                      <a:gd name="T51" fmla="*/ 14 h 14"/>
                      <a:gd name="T52" fmla="*/ 2 w 24"/>
                      <a:gd name="T53" fmla="*/ 13 h 14"/>
                      <a:gd name="T54" fmla="*/ 10 w 24"/>
                      <a:gd name="T55" fmla="*/ 13 h 14"/>
                      <a:gd name="T56" fmla="*/ 21 w 24"/>
                      <a:gd name="T57" fmla="*/ 13 h 14"/>
                      <a:gd name="T58" fmla="*/ 22 w 24"/>
                      <a:gd name="T59" fmla="*/ 14 h 14"/>
                      <a:gd name="T60" fmla="*/ 23 w 24"/>
                      <a:gd name="T61" fmla="*/ 13 h 14"/>
                      <a:gd name="T62" fmla="*/ 23 w 24"/>
                      <a:gd name="T63" fmla="*/ 12 h 14"/>
                      <a:gd name="T64" fmla="*/ 20 w 24"/>
                      <a:gd name="T65" fmla="*/ 7 h 14"/>
                      <a:gd name="T66" fmla="*/ 21 w 24"/>
                      <a:gd name="T67" fmla="*/ 4 h 14"/>
                      <a:gd name="T68" fmla="*/ 24 w 24"/>
                      <a:gd name="T69" fmla="*/ 1 h 14"/>
                      <a:gd name="T70" fmla="*/ 23 w 24"/>
                      <a:gd name="T71" fmla="*/ 0 h 14"/>
                      <a:gd name="T72" fmla="*/ 20 w 24"/>
                      <a:gd name="T73" fmla="*/ 0 h 14"/>
                      <a:gd name="T74" fmla="*/ 17 w 24"/>
                      <a:gd name="T75" fmla="*/ 0 h 14"/>
                      <a:gd name="T76" fmla="*/ 14 w 24"/>
                      <a:gd name="T77" fmla="*/ 0 h 14"/>
                      <a:gd name="T78" fmla="*/ 13 w 24"/>
                      <a:gd name="T79" fmla="*/ 0 h 14"/>
                      <a:gd name="T80" fmla="*/ 4 w 24"/>
                      <a:gd name="T8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14">
                        <a:moveTo>
                          <a:pt x="5" y="12"/>
                        </a:moveTo>
                        <a:cubicBezTo>
                          <a:pt x="3" y="12"/>
                          <a:pt x="3" y="12"/>
                          <a:pt x="3" y="10"/>
                        </a:cubicBezTo>
                        <a:cubicBezTo>
                          <a:pt x="3" y="6"/>
                          <a:pt x="10" y="6"/>
                          <a:pt x="7" y="5"/>
                        </a:cubicBezTo>
                        <a:cubicBezTo>
                          <a:pt x="4" y="5"/>
                          <a:pt x="3" y="4"/>
                          <a:pt x="3" y="2"/>
                        </a:cubicBezTo>
                        <a:cubicBezTo>
                          <a:pt x="2" y="1"/>
                          <a:pt x="3" y="1"/>
                          <a:pt x="5" y="1"/>
                        </a:cubicBezTo>
                        <a:cubicBezTo>
                          <a:pt x="7" y="1"/>
                          <a:pt x="8" y="1"/>
                          <a:pt x="8" y="1"/>
                        </a:cubicBezTo>
                        <a:cubicBezTo>
                          <a:pt x="8" y="1"/>
                          <a:pt x="10" y="1"/>
                          <a:pt x="12" y="1"/>
                        </a:cubicBezTo>
                        <a:cubicBezTo>
                          <a:pt x="13" y="1"/>
                          <a:pt x="14" y="1"/>
                          <a:pt x="15" y="1"/>
                        </a:cubicBezTo>
                        <a:cubicBezTo>
                          <a:pt x="16" y="1"/>
                          <a:pt x="16" y="1"/>
                          <a:pt x="16" y="1"/>
                        </a:cubicBezTo>
                        <a:cubicBezTo>
                          <a:pt x="19" y="1"/>
                          <a:pt x="21" y="3"/>
                          <a:pt x="19" y="4"/>
                        </a:cubicBezTo>
                        <a:cubicBezTo>
                          <a:pt x="17" y="5"/>
                          <a:pt x="15" y="6"/>
                          <a:pt x="17" y="7"/>
                        </a:cubicBezTo>
                        <a:cubicBezTo>
                          <a:pt x="19" y="7"/>
                          <a:pt x="19" y="8"/>
                          <a:pt x="21" y="10"/>
                        </a:cubicBezTo>
                        <a:cubicBezTo>
                          <a:pt x="22" y="12"/>
                          <a:pt x="22" y="12"/>
                          <a:pt x="20" y="12"/>
                        </a:cubicBezTo>
                        <a:cubicBezTo>
                          <a:pt x="20" y="12"/>
                          <a:pt x="20" y="12"/>
                          <a:pt x="19" y="12"/>
                        </a:cubicBezTo>
                        <a:cubicBezTo>
                          <a:pt x="17" y="12"/>
                          <a:pt x="15" y="12"/>
                          <a:pt x="13" y="12"/>
                        </a:cubicBezTo>
                        <a:cubicBezTo>
                          <a:pt x="12" y="12"/>
                          <a:pt x="10" y="12"/>
                          <a:pt x="9" y="12"/>
                        </a:cubicBezTo>
                        <a:cubicBezTo>
                          <a:pt x="7" y="12"/>
                          <a:pt x="6" y="12"/>
                          <a:pt x="5" y="12"/>
                        </a:cubicBezTo>
                        <a:close/>
                        <a:moveTo>
                          <a:pt x="4" y="0"/>
                        </a:moveTo>
                        <a:cubicBezTo>
                          <a:pt x="3" y="0"/>
                          <a:pt x="2" y="0"/>
                          <a:pt x="1" y="0"/>
                        </a:cubicBezTo>
                        <a:cubicBezTo>
                          <a:pt x="0" y="1"/>
                          <a:pt x="0" y="1"/>
                          <a:pt x="0" y="1"/>
                        </a:cubicBezTo>
                        <a:cubicBezTo>
                          <a:pt x="0" y="1"/>
                          <a:pt x="0" y="1"/>
                          <a:pt x="0" y="1"/>
                        </a:cubicBezTo>
                        <a:cubicBezTo>
                          <a:pt x="0" y="3"/>
                          <a:pt x="3" y="3"/>
                          <a:pt x="3" y="6"/>
                        </a:cubicBezTo>
                        <a:cubicBezTo>
                          <a:pt x="3" y="6"/>
                          <a:pt x="3" y="7"/>
                          <a:pt x="3" y="7"/>
                        </a:cubicBezTo>
                        <a:cubicBezTo>
                          <a:pt x="2" y="9"/>
                          <a:pt x="0" y="12"/>
                          <a:pt x="1" y="13"/>
                        </a:cubicBezTo>
                        <a:cubicBezTo>
                          <a:pt x="1" y="13"/>
                          <a:pt x="1" y="13"/>
                          <a:pt x="1" y="14"/>
                        </a:cubicBezTo>
                        <a:cubicBezTo>
                          <a:pt x="1" y="14"/>
                          <a:pt x="1" y="14"/>
                          <a:pt x="1" y="14"/>
                        </a:cubicBezTo>
                        <a:cubicBezTo>
                          <a:pt x="2" y="13"/>
                          <a:pt x="2" y="13"/>
                          <a:pt x="2" y="13"/>
                        </a:cubicBezTo>
                        <a:cubicBezTo>
                          <a:pt x="3" y="13"/>
                          <a:pt x="6" y="13"/>
                          <a:pt x="10" y="13"/>
                        </a:cubicBezTo>
                        <a:cubicBezTo>
                          <a:pt x="14" y="13"/>
                          <a:pt x="20" y="13"/>
                          <a:pt x="21" y="13"/>
                        </a:cubicBezTo>
                        <a:cubicBezTo>
                          <a:pt x="21" y="13"/>
                          <a:pt x="22" y="14"/>
                          <a:pt x="22" y="14"/>
                        </a:cubicBezTo>
                        <a:cubicBezTo>
                          <a:pt x="23" y="14"/>
                          <a:pt x="23" y="14"/>
                          <a:pt x="23" y="13"/>
                        </a:cubicBezTo>
                        <a:cubicBezTo>
                          <a:pt x="23" y="13"/>
                          <a:pt x="23" y="13"/>
                          <a:pt x="23" y="12"/>
                        </a:cubicBezTo>
                        <a:cubicBezTo>
                          <a:pt x="22" y="10"/>
                          <a:pt x="20" y="8"/>
                          <a:pt x="20" y="7"/>
                        </a:cubicBezTo>
                        <a:cubicBezTo>
                          <a:pt x="20" y="6"/>
                          <a:pt x="20" y="5"/>
                          <a:pt x="21" y="4"/>
                        </a:cubicBezTo>
                        <a:cubicBezTo>
                          <a:pt x="23" y="3"/>
                          <a:pt x="24" y="2"/>
                          <a:pt x="24" y="1"/>
                        </a:cubicBezTo>
                        <a:cubicBezTo>
                          <a:pt x="24" y="1"/>
                          <a:pt x="23" y="1"/>
                          <a:pt x="23" y="0"/>
                        </a:cubicBezTo>
                        <a:cubicBezTo>
                          <a:pt x="22" y="0"/>
                          <a:pt x="21" y="0"/>
                          <a:pt x="20" y="0"/>
                        </a:cubicBezTo>
                        <a:cubicBezTo>
                          <a:pt x="20" y="0"/>
                          <a:pt x="18" y="0"/>
                          <a:pt x="17" y="0"/>
                        </a:cubicBezTo>
                        <a:cubicBezTo>
                          <a:pt x="16" y="0"/>
                          <a:pt x="15" y="0"/>
                          <a:pt x="14" y="0"/>
                        </a:cubicBezTo>
                        <a:cubicBezTo>
                          <a:pt x="14" y="0"/>
                          <a:pt x="13" y="0"/>
                          <a:pt x="13" y="0"/>
                        </a:cubicBezTo>
                        <a:cubicBezTo>
                          <a:pt x="10" y="0"/>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58" name="Freeform 6919">
                    <a:extLst>
                      <a:ext uri="{FF2B5EF4-FFF2-40B4-BE49-F238E27FC236}">
                        <a16:creationId xmlns:a16="http://schemas.microsoft.com/office/drawing/2014/main" id="{6033F417-A52D-485A-BF65-5418271693C1}"/>
                      </a:ext>
                    </a:extLst>
                  </p:cNvPr>
                  <p:cNvSpPr>
                    <a:spLocks noEditPoints="1"/>
                  </p:cNvSpPr>
                  <p:nvPr/>
                </p:nvSpPr>
                <p:spPr bwMode="auto">
                  <a:xfrm>
                    <a:off x="4065" y="2135"/>
                    <a:ext cx="20" cy="10"/>
                  </a:xfrm>
                  <a:custGeom>
                    <a:avLst/>
                    <a:gdLst>
                      <a:gd name="T0" fmla="*/ 24 w 27"/>
                      <a:gd name="T1" fmla="*/ 0 h 14"/>
                      <a:gd name="T2" fmla="*/ 23 w 27"/>
                      <a:gd name="T3" fmla="*/ 0 h 14"/>
                      <a:gd name="T4" fmla="*/ 22 w 27"/>
                      <a:gd name="T5" fmla="*/ 0 h 14"/>
                      <a:gd name="T6" fmla="*/ 25 w 27"/>
                      <a:gd name="T7" fmla="*/ 0 h 14"/>
                      <a:gd name="T8" fmla="*/ 26 w 27"/>
                      <a:gd name="T9" fmla="*/ 1 h 14"/>
                      <a:gd name="T10" fmla="*/ 23 w 27"/>
                      <a:gd name="T11" fmla="*/ 4 h 14"/>
                      <a:gd name="T12" fmla="*/ 22 w 27"/>
                      <a:gd name="T13" fmla="*/ 7 h 14"/>
                      <a:gd name="T14" fmla="*/ 25 w 27"/>
                      <a:gd name="T15" fmla="*/ 12 h 14"/>
                      <a:gd name="T16" fmla="*/ 25 w 27"/>
                      <a:gd name="T17" fmla="*/ 13 h 14"/>
                      <a:gd name="T18" fmla="*/ 24 w 27"/>
                      <a:gd name="T19" fmla="*/ 14 h 14"/>
                      <a:gd name="T20" fmla="*/ 25 w 27"/>
                      <a:gd name="T21" fmla="*/ 14 h 14"/>
                      <a:gd name="T22" fmla="*/ 25 w 27"/>
                      <a:gd name="T23" fmla="*/ 12 h 14"/>
                      <a:gd name="T24" fmla="*/ 24 w 27"/>
                      <a:gd name="T25" fmla="*/ 5 h 14"/>
                      <a:gd name="T26" fmla="*/ 24 w 27"/>
                      <a:gd name="T27" fmla="*/ 0 h 14"/>
                      <a:gd name="T28" fmla="*/ 3 w 27"/>
                      <a:gd name="T29" fmla="*/ 0 h 14"/>
                      <a:gd name="T30" fmla="*/ 2 w 27"/>
                      <a:gd name="T31" fmla="*/ 1 h 14"/>
                      <a:gd name="T32" fmla="*/ 4 w 27"/>
                      <a:gd name="T33" fmla="*/ 7 h 14"/>
                      <a:gd name="T34" fmla="*/ 3 w 27"/>
                      <a:gd name="T35" fmla="*/ 14 h 14"/>
                      <a:gd name="T36" fmla="*/ 3 w 27"/>
                      <a:gd name="T37" fmla="*/ 14 h 14"/>
                      <a:gd name="T38" fmla="*/ 3 w 27"/>
                      <a:gd name="T39" fmla="*/ 14 h 14"/>
                      <a:gd name="T40" fmla="*/ 3 w 27"/>
                      <a:gd name="T41" fmla="*/ 14 h 14"/>
                      <a:gd name="T42" fmla="*/ 3 w 27"/>
                      <a:gd name="T43" fmla="*/ 13 h 14"/>
                      <a:gd name="T44" fmla="*/ 5 w 27"/>
                      <a:gd name="T45" fmla="*/ 7 h 14"/>
                      <a:gd name="T46" fmla="*/ 5 w 27"/>
                      <a:gd name="T47" fmla="*/ 6 h 14"/>
                      <a:gd name="T48" fmla="*/ 2 w 27"/>
                      <a:gd name="T49" fmla="*/ 1 h 14"/>
                      <a:gd name="T50" fmla="*/ 2 w 27"/>
                      <a:gd name="T51" fmla="*/ 1 h 14"/>
                      <a:gd name="T52" fmla="*/ 3 w 27"/>
                      <a:gd name="T53" fmla="*/ 0 h 14"/>
                      <a:gd name="T54" fmla="*/ 6 w 27"/>
                      <a:gd name="T55" fmla="*/ 0 h 14"/>
                      <a:gd name="T56" fmla="*/ 15 w 27"/>
                      <a:gd name="T57" fmla="*/ 0 h 14"/>
                      <a:gd name="T58" fmla="*/ 16 w 27"/>
                      <a:gd name="T59" fmla="*/ 0 h 14"/>
                      <a:gd name="T60" fmla="*/ 4 w 27"/>
                      <a:gd name="T61" fmla="*/ 0 h 14"/>
                      <a:gd name="T62" fmla="*/ 3 w 27"/>
                      <a:gd name="T6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14">
                        <a:moveTo>
                          <a:pt x="24" y="0"/>
                        </a:moveTo>
                        <a:cubicBezTo>
                          <a:pt x="23" y="0"/>
                          <a:pt x="23" y="0"/>
                          <a:pt x="23" y="0"/>
                        </a:cubicBezTo>
                        <a:cubicBezTo>
                          <a:pt x="23" y="0"/>
                          <a:pt x="23" y="0"/>
                          <a:pt x="22" y="0"/>
                        </a:cubicBezTo>
                        <a:cubicBezTo>
                          <a:pt x="23" y="0"/>
                          <a:pt x="24" y="0"/>
                          <a:pt x="25" y="0"/>
                        </a:cubicBezTo>
                        <a:cubicBezTo>
                          <a:pt x="25" y="1"/>
                          <a:pt x="26" y="1"/>
                          <a:pt x="26" y="1"/>
                        </a:cubicBezTo>
                        <a:cubicBezTo>
                          <a:pt x="26" y="2"/>
                          <a:pt x="25" y="3"/>
                          <a:pt x="23" y="4"/>
                        </a:cubicBezTo>
                        <a:cubicBezTo>
                          <a:pt x="22" y="5"/>
                          <a:pt x="22" y="6"/>
                          <a:pt x="22" y="7"/>
                        </a:cubicBezTo>
                        <a:cubicBezTo>
                          <a:pt x="22" y="8"/>
                          <a:pt x="24" y="10"/>
                          <a:pt x="25" y="12"/>
                        </a:cubicBezTo>
                        <a:cubicBezTo>
                          <a:pt x="25" y="13"/>
                          <a:pt x="25" y="13"/>
                          <a:pt x="25" y="13"/>
                        </a:cubicBezTo>
                        <a:cubicBezTo>
                          <a:pt x="25" y="14"/>
                          <a:pt x="25" y="14"/>
                          <a:pt x="24" y="14"/>
                        </a:cubicBezTo>
                        <a:cubicBezTo>
                          <a:pt x="25" y="14"/>
                          <a:pt x="25" y="14"/>
                          <a:pt x="25" y="14"/>
                        </a:cubicBezTo>
                        <a:cubicBezTo>
                          <a:pt x="26" y="14"/>
                          <a:pt x="26" y="13"/>
                          <a:pt x="25" y="12"/>
                        </a:cubicBezTo>
                        <a:cubicBezTo>
                          <a:pt x="24" y="8"/>
                          <a:pt x="21" y="7"/>
                          <a:pt x="24" y="5"/>
                        </a:cubicBezTo>
                        <a:cubicBezTo>
                          <a:pt x="27" y="2"/>
                          <a:pt x="27" y="0"/>
                          <a:pt x="24" y="0"/>
                        </a:cubicBezTo>
                        <a:close/>
                        <a:moveTo>
                          <a:pt x="3" y="0"/>
                        </a:moveTo>
                        <a:cubicBezTo>
                          <a:pt x="2" y="0"/>
                          <a:pt x="2" y="0"/>
                          <a:pt x="2" y="1"/>
                        </a:cubicBezTo>
                        <a:cubicBezTo>
                          <a:pt x="2" y="4"/>
                          <a:pt x="6" y="4"/>
                          <a:pt x="4" y="7"/>
                        </a:cubicBezTo>
                        <a:cubicBezTo>
                          <a:pt x="3" y="10"/>
                          <a:pt x="0" y="13"/>
                          <a:pt x="3" y="14"/>
                        </a:cubicBezTo>
                        <a:cubicBezTo>
                          <a:pt x="3" y="14"/>
                          <a:pt x="3" y="14"/>
                          <a:pt x="3" y="14"/>
                        </a:cubicBezTo>
                        <a:cubicBezTo>
                          <a:pt x="3" y="14"/>
                          <a:pt x="3" y="14"/>
                          <a:pt x="3" y="14"/>
                        </a:cubicBezTo>
                        <a:cubicBezTo>
                          <a:pt x="3" y="14"/>
                          <a:pt x="3" y="14"/>
                          <a:pt x="3" y="14"/>
                        </a:cubicBezTo>
                        <a:cubicBezTo>
                          <a:pt x="3" y="13"/>
                          <a:pt x="3" y="13"/>
                          <a:pt x="3" y="13"/>
                        </a:cubicBezTo>
                        <a:cubicBezTo>
                          <a:pt x="2" y="12"/>
                          <a:pt x="4" y="9"/>
                          <a:pt x="5" y="7"/>
                        </a:cubicBezTo>
                        <a:cubicBezTo>
                          <a:pt x="5" y="7"/>
                          <a:pt x="5" y="6"/>
                          <a:pt x="5" y="6"/>
                        </a:cubicBezTo>
                        <a:cubicBezTo>
                          <a:pt x="5" y="3"/>
                          <a:pt x="2" y="3"/>
                          <a:pt x="2" y="1"/>
                        </a:cubicBezTo>
                        <a:cubicBezTo>
                          <a:pt x="2" y="1"/>
                          <a:pt x="2" y="1"/>
                          <a:pt x="2" y="1"/>
                        </a:cubicBezTo>
                        <a:cubicBezTo>
                          <a:pt x="2" y="1"/>
                          <a:pt x="2" y="1"/>
                          <a:pt x="3" y="0"/>
                        </a:cubicBezTo>
                        <a:cubicBezTo>
                          <a:pt x="4" y="0"/>
                          <a:pt x="5" y="0"/>
                          <a:pt x="6" y="0"/>
                        </a:cubicBezTo>
                        <a:cubicBezTo>
                          <a:pt x="8" y="0"/>
                          <a:pt x="12" y="0"/>
                          <a:pt x="15" y="0"/>
                        </a:cubicBezTo>
                        <a:cubicBezTo>
                          <a:pt x="15" y="0"/>
                          <a:pt x="16" y="0"/>
                          <a:pt x="16" y="0"/>
                        </a:cubicBezTo>
                        <a:cubicBezTo>
                          <a:pt x="11" y="0"/>
                          <a:pt x="5" y="0"/>
                          <a:pt x="4" y="0"/>
                        </a:cubicBezTo>
                        <a:lnTo>
                          <a:pt x="3"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59" name="Freeform 6920">
                    <a:extLst>
                      <a:ext uri="{FF2B5EF4-FFF2-40B4-BE49-F238E27FC236}">
                        <a16:creationId xmlns:a16="http://schemas.microsoft.com/office/drawing/2014/main" id="{348E2AB9-164A-487C-A152-69653A3D522F}"/>
                      </a:ext>
                    </a:extLst>
                  </p:cNvPr>
                  <p:cNvSpPr>
                    <a:spLocks/>
                  </p:cNvSpPr>
                  <p:nvPr/>
                </p:nvSpPr>
                <p:spPr bwMode="auto">
                  <a:xfrm>
                    <a:off x="4069" y="2136"/>
                    <a:ext cx="11" cy="8"/>
                  </a:xfrm>
                  <a:custGeom>
                    <a:avLst/>
                    <a:gdLst>
                      <a:gd name="T0" fmla="*/ 12 w 15"/>
                      <a:gd name="T1" fmla="*/ 6 h 10"/>
                      <a:gd name="T2" fmla="*/ 10 w 15"/>
                      <a:gd name="T3" fmla="*/ 5 h 10"/>
                      <a:gd name="T4" fmla="*/ 11 w 15"/>
                      <a:gd name="T5" fmla="*/ 2 h 10"/>
                      <a:gd name="T6" fmla="*/ 12 w 15"/>
                      <a:gd name="T7" fmla="*/ 2 h 10"/>
                      <a:gd name="T8" fmla="*/ 12 w 15"/>
                      <a:gd name="T9" fmla="*/ 1 h 10"/>
                      <a:gd name="T10" fmla="*/ 12 w 15"/>
                      <a:gd name="T11" fmla="*/ 0 h 10"/>
                      <a:gd name="T12" fmla="*/ 7 w 15"/>
                      <a:gd name="T13" fmla="*/ 0 h 10"/>
                      <a:gd name="T14" fmla="*/ 5 w 15"/>
                      <a:gd name="T15" fmla="*/ 1 h 10"/>
                      <a:gd name="T16" fmla="*/ 3 w 15"/>
                      <a:gd name="T17" fmla="*/ 0 h 10"/>
                      <a:gd name="T18" fmla="*/ 2 w 15"/>
                      <a:gd name="T19" fmla="*/ 1 h 10"/>
                      <a:gd name="T20" fmla="*/ 3 w 15"/>
                      <a:gd name="T21" fmla="*/ 2 h 10"/>
                      <a:gd name="T22" fmla="*/ 6 w 15"/>
                      <a:gd name="T23" fmla="*/ 4 h 10"/>
                      <a:gd name="T24" fmla="*/ 6 w 15"/>
                      <a:gd name="T25" fmla="*/ 6 h 10"/>
                      <a:gd name="T26" fmla="*/ 4 w 15"/>
                      <a:gd name="T27" fmla="*/ 6 h 10"/>
                      <a:gd name="T28" fmla="*/ 2 w 15"/>
                      <a:gd name="T29" fmla="*/ 7 h 10"/>
                      <a:gd name="T30" fmla="*/ 2 w 15"/>
                      <a:gd name="T31" fmla="*/ 9 h 10"/>
                      <a:gd name="T32" fmla="*/ 9 w 15"/>
                      <a:gd name="T33" fmla="*/ 8 h 10"/>
                      <a:gd name="T34" fmla="*/ 15 w 15"/>
                      <a:gd name="T35" fmla="*/ 8 h 10"/>
                      <a:gd name="T36" fmla="*/ 13 w 15"/>
                      <a:gd name="T37" fmla="*/ 7 h 10"/>
                      <a:gd name="T38" fmla="*/ 12 w 15"/>
                      <a:gd name="T3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0">
                        <a:moveTo>
                          <a:pt x="12" y="6"/>
                        </a:moveTo>
                        <a:cubicBezTo>
                          <a:pt x="11" y="6"/>
                          <a:pt x="11" y="6"/>
                          <a:pt x="10" y="5"/>
                        </a:cubicBezTo>
                        <a:cubicBezTo>
                          <a:pt x="9" y="4"/>
                          <a:pt x="10" y="3"/>
                          <a:pt x="11" y="2"/>
                        </a:cubicBezTo>
                        <a:cubicBezTo>
                          <a:pt x="12" y="2"/>
                          <a:pt x="12" y="2"/>
                          <a:pt x="12" y="2"/>
                        </a:cubicBezTo>
                        <a:cubicBezTo>
                          <a:pt x="12" y="1"/>
                          <a:pt x="12" y="1"/>
                          <a:pt x="12" y="1"/>
                        </a:cubicBezTo>
                        <a:cubicBezTo>
                          <a:pt x="13" y="1"/>
                          <a:pt x="12" y="1"/>
                          <a:pt x="12" y="0"/>
                        </a:cubicBezTo>
                        <a:cubicBezTo>
                          <a:pt x="10" y="0"/>
                          <a:pt x="9" y="0"/>
                          <a:pt x="7" y="0"/>
                        </a:cubicBezTo>
                        <a:cubicBezTo>
                          <a:pt x="6" y="0"/>
                          <a:pt x="6" y="1"/>
                          <a:pt x="5" y="1"/>
                        </a:cubicBezTo>
                        <a:cubicBezTo>
                          <a:pt x="4" y="1"/>
                          <a:pt x="3" y="0"/>
                          <a:pt x="3" y="0"/>
                        </a:cubicBezTo>
                        <a:cubicBezTo>
                          <a:pt x="2" y="0"/>
                          <a:pt x="2" y="0"/>
                          <a:pt x="2" y="1"/>
                        </a:cubicBezTo>
                        <a:cubicBezTo>
                          <a:pt x="2" y="1"/>
                          <a:pt x="3" y="1"/>
                          <a:pt x="3" y="2"/>
                        </a:cubicBezTo>
                        <a:cubicBezTo>
                          <a:pt x="5" y="2"/>
                          <a:pt x="6" y="3"/>
                          <a:pt x="6" y="4"/>
                        </a:cubicBezTo>
                        <a:cubicBezTo>
                          <a:pt x="6" y="5"/>
                          <a:pt x="6" y="6"/>
                          <a:pt x="6" y="6"/>
                        </a:cubicBezTo>
                        <a:cubicBezTo>
                          <a:pt x="5" y="6"/>
                          <a:pt x="4" y="6"/>
                          <a:pt x="4" y="6"/>
                        </a:cubicBezTo>
                        <a:cubicBezTo>
                          <a:pt x="3" y="6"/>
                          <a:pt x="2" y="6"/>
                          <a:pt x="2" y="7"/>
                        </a:cubicBezTo>
                        <a:cubicBezTo>
                          <a:pt x="0" y="8"/>
                          <a:pt x="2" y="9"/>
                          <a:pt x="2" y="9"/>
                        </a:cubicBezTo>
                        <a:cubicBezTo>
                          <a:pt x="4" y="9"/>
                          <a:pt x="6" y="9"/>
                          <a:pt x="9" y="8"/>
                        </a:cubicBezTo>
                        <a:cubicBezTo>
                          <a:pt x="12" y="8"/>
                          <a:pt x="15" y="10"/>
                          <a:pt x="15" y="8"/>
                        </a:cubicBezTo>
                        <a:cubicBezTo>
                          <a:pt x="15" y="7"/>
                          <a:pt x="14" y="7"/>
                          <a:pt x="13" y="7"/>
                        </a:cubicBezTo>
                        <a:lnTo>
                          <a:pt x="12" y="6"/>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60" name="Freeform 6921">
                    <a:extLst>
                      <a:ext uri="{FF2B5EF4-FFF2-40B4-BE49-F238E27FC236}">
                        <a16:creationId xmlns:a16="http://schemas.microsoft.com/office/drawing/2014/main" id="{F3CE476C-278D-402A-8278-1E13F78A740C}"/>
                      </a:ext>
                    </a:extLst>
                  </p:cNvPr>
                  <p:cNvSpPr>
                    <a:spLocks/>
                  </p:cNvSpPr>
                  <p:nvPr/>
                </p:nvSpPr>
                <p:spPr bwMode="auto">
                  <a:xfrm>
                    <a:off x="4066" y="2132"/>
                    <a:ext cx="17" cy="3"/>
                  </a:xfrm>
                  <a:custGeom>
                    <a:avLst/>
                    <a:gdLst>
                      <a:gd name="T0" fmla="*/ 2 w 23"/>
                      <a:gd name="T1" fmla="*/ 4 h 4"/>
                      <a:gd name="T2" fmla="*/ 2 w 23"/>
                      <a:gd name="T3" fmla="*/ 1 h 4"/>
                      <a:gd name="T4" fmla="*/ 21 w 23"/>
                      <a:gd name="T5" fmla="*/ 1 h 4"/>
                      <a:gd name="T6" fmla="*/ 21 w 23"/>
                      <a:gd name="T7" fmla="*/ 4 h 4"/>
                      <a:gd name="T8" fmla="*/ 2 w 23"/>
                      <a:gd name="T9" fmla="*/ 4 h 4"/>
                    </a:gdLst>
                    <a:ahLst/>
                    <a:cxnLst>
                      <a:cxn ang="0">
                        <a:pos x="T0" y="T1"/>
                      </a:cxn>
                      <a:cxn ang="0">
                        <a:pos x="T2" y="T3"/>
                      </a:cxn>
                      <a:cxn ang="0">
                        <a:pos x="T4" y="T5"/>
                      </a:cxn>
                      <a:cxn ang="0">
                        <a:pos x="T6" y="T7"/>
                      </a:cxn>
                      <a:cxn ang="0">
                        <a:pos x="T8" y="T9"/>
                      </a:cxn>
                    </a:cxnLst>
                    <a:rect l="0" t="0" r="r" b="b"/>
                    <a:pathLst>
                      <a:path w="23" h="4">
                        <a:moveTo>
                          <a:pt x="2" y="4"/>
                        </a:moveTo>
                        <a:cubicBezTo>
                          <a:pt x="1" y="3"/>
                          <a:pt x="0" y="2"/>
                          <a:pt x="2" y="1"/>
                        </a:cubicBezTo>
                        <a:cubicBezTo>
                          <a:pt x="4" y="0"/>
                          <a:pt x="20" y="0"/>
                          <a:pt x="21" y="1"/>
                        </a:cubicBezTo>
                        <a:cubicBezTo>
                          <a:pt x="23" y="2"/>
                          <a:pt x="23" y="3"/>
                          <a:pt x="21" y="4"/>
                        </a:cubicBezTo>
                        <a:cubicBezTo>
                          <a:pt x="20" y="4"/>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61" name="Freeform 6922">
                    <a:extLst>
                      <a:ext uri="{FF2B5EF4-FFF2-40B4-BE49-F238E27FC236}">
                        <a16:creationId xmlns:a16="http://schemas.microsoft.com/office/drawing/2014/main" id="{C8C6E5AD-868F-4F5B-A0AC-C941A338F957}"/>
                      </a:ext>
                    </a:extLst>
                  </p:cNvPr>
                  <p:cNvSpPr>
                    <a:spLocks/>
                  </p:cNvSpPr>
                  <p:nvPr/>
                </p:nvSpPr>
                <p:spPr bwMode="auto">
                  <a:xfrm>
                    <a:off x="4067" y="2132"/>
                    <a:ext cx="16" cy="3"/>
                  </a:xfrm>
                  <a:custGeom>
                    <a:avLst/>
                    <a:gdLst>
                      <a:gd name="T0" fmla="*/ 1 w 22"/>
                      <a:gd name="T1" fmla="*/ 4 h 4"/>
                      <a:gd name="T2" fmla="*/ 1 w 22"/>
                      <a:gd name="T3" fmla="*/ 4 h 4"/>
                      <a:gd name="T4" fmla="*/ 1 w 22"/>
                      <a:gd name="T5" fmla="*/ 3 h 4"/>
                      <a:gd name="T6" fmla="*/ 16 w 22"/>
                      <a:gd name="T7" fmla="*/ 4 h 4"/>
                      <a:gd name="T8" fmla="*/ 20 w 22"/>
                      <a:gd name="T9" fmla="*/ 4 h 4"/>
                      <a:gd name="T10" fmla="*/ 21 w 22"/>
                      <a:gd name="T11" fmla="*/ 3 h 4"/>
                      <a:gd name="T12" fmla="*/ 20 w 22"/>
                      <a:gd name="T13" fmla="*/ 1 h 4"/>
                      <a:gd name="T14" fmla="*/ 9 w 22"/>
                      <a:gd name="T15" fmla="*/ 0 h 4"/>
                      <a:gd name="T16" fmla="*/ 1 w 22"/>
                      <a:gd name="T17" fmla="*/ 1 h 4"/>
                      <a:gd name="T18" fmla="*/ 0 w 22"/>
                      <a:gd name="T19" fmla="*/ 2 h 4"/>
                      <a:gd name="T20" fmla="*/ 1 w 22"/>
                      <a:gd name="T21" fmla="*/ 3 h 4"/>
                      <a:gd name="T22" fmla="*/ 1 w 22"/>
                      <a:gd name="T23" fmla="*/ 4 h 4"/>
                      <a:gd name="T24" fmla="*/ 1 w 22"/>
                      <a:gd name="T25" fmla="*/ 4 h 4"/>
                      <a:gd name="T26" fmla="*/ 0 w 22"/>
                      <a:gd name="T27" fmla="*/ 2 h 4"/>
                      <a:gd name="T28" fmla="*/ 1 w 22"/>
                      <a:gd name="T29" fmla="*/ 1 h 4"/>
                      <a:gd name="T30" fmla="*/ 9 w 22"/>
                      <a:gd name="T31" fmla="*/ 0 h 4"/>
                      <a:gd name="T32" fmla="*/ 20 w 22"/>
                      <a:gd name="T33" fmla="*/ 1 h 4"/>
                      <a:gd name="T34" fmla="*/ 22 w 22"/>
                      <a:gd name="T35" fmla="*/ 3 h 4"/>
                      <a:gd name="T36" fmla="*/ 20 w 22"/>
                      <a:gd name="T37" fmla="*/ 4 h 4"/>
                      <a:gd name="T38" fmla="*/ 16 w 22"/>
                      <a:gd name="T39" fmla="*/ 4 h 4"/>
                      <a:gd name="T40" fmla="*/ 1 w 22"/>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4">
                        <a:moveTo>
                          <a:pt x="1" y="4"/>
                        </a:moveTo>
                        <a:cubicBezTo>
                          <a:pt x="1" y="4"/>
                          <a:pt x="1" y="4"/>
                          <a:pt x="1" y="4"/>
                        </a:cubicBezTo>
                        <a:cubicBezTo>
                          <a:pt x="1" y="3"/>
                          <a:pt x="1" y="3"/>
                          <a:pt x="1" y="3"/>
                        </a:cubicBezTo>
                        <a:cubicBezTo>
                          <a:pt x="2" y="3"/>
                          <a:pt x="11" y="4"/>
                          <a:pt x="16" y="4"/>
                        </a:cubicBezTo>
                        <a:cubicBezTo>
                          <a:pt x="18" y="4"/>
                          <a:pt x="20" y="4"/>
                          <a:pt x="20" y="4"/>
                        </a:cubicBezTo>
                        <a:cubicBezTo>
                          <a:pt x="21" y="3"/>
                          <a:pt x="21" y="3"/>
                          <a:pt x="21" y="3"/>
                        </a:cubicBezTo>
                        <a:cubicBezTo>
                          <a:pt x="21" y="2"/>
                          <a:pt x="21" y="2"/>
                          <a:pt x="20" y="1"/>
                        </a:cubicBezTo>
                        <a:cubicBezTo>
                          <a:pt x="19" y="1"/>
                          <a:pt x="13" y="0"/>
                          <a:pt x="9" y="0"/>
                        </a:cubicBezTo>
                        <a:cubicBezTo>
                          <a:pt x="5" y="0"/>
                          <a:pt x="2" y="1"/>
                          <a:pt x="1" y="1"/>
                        </a:cubicBezTo>
                        <a:cubicBezTo>
                          <a:pt x="0" y="2"/>
                          <a:pt x="0" y="2"/>
                          <a:pt x="0" y="2"/>
                        </a:cubicBezTo>
                        <a:cubicBezTo>
                          <a:pt x="0" y="3"/>
                          <a:pt x="1" y="3"/>
                          <a:pt x="1" y="3"/>
                        </a:cubicBezTo>
                        <a:cubicBezTo>
                          <a:pt x="1" y="4"/>
                          <a:pt x="1" y="4"/>
                          <a:pt x="1" y="4"/>
                        </a:cubicBezTo>
                        <a:cubicBezTo>
                          <a:pt x="1" y="4"/>
                          <a:pt x="1" y="4"/>
                          <a:pt x="1" y="4"/>
                        </a:cubicBezTo>
                        <a:cubicBezTo>
                          <a:pt x="0" y="4"/>
                          <a:pt x="0" y="3"/>
                          <a:pt x="0" y="2"/>
                        </a:cubicBezTo>
                        <a:cubicBezTo>
                          <a:pt x="0" y="2"/>
                          <a:pt x="0" y="1"/>
                          <a:pt x="1" y="1"/>
                        </a:cubicBezTo>
                        <a:cubicBezTo>
                          <a:pt x="2" y="0"/>
                          <a:pt x="5" y="0"/>
                          <a:pt x="9" y="0"/>
                        </a:cubicBezTo>
                        <a:cubicBezTo>
                          <a:pt x="13" y="0"/>
                          <a:pt x="19" y="0"/>
                          <a:pt x="20" y="1"/>
                        </a:cubicBezTo>
                        <a:cubicBezTo>
                          <a:pt x="21" y="1"/>
                          <a:pt x="22" y="2"/>
                          <a:pt x="22" y="3"/>
                        </a:cubicBezTo>
                        <a:cubicBezTo>
                          <a:pt x="22" y="3"/>
                          <a:pt x="21" y="4"/>
                          <a:pt x="20" y="4"/>
                        </a:cubicBezTo>
                        <a:cubicBezTo>
                          <a:pt x="20" y="4"/>
                          <a:pt x="18" y="4"/>
                          <a:pt x="16" y="4"/>
                        </a:cubicBezTo>
                        <a:cubicBezTo>
                          <a:pt x="11" y="4"/>
                          <a:pt x="2"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62" name="Freeform 6923">
                    <a:extLst>
                      <a:ext uri="{FF2B5EF4-FFF2-40B4-BE49-F238E27FC236}">
                        <a16:creationId xmlns:a16="http://schemas.microsoft.com/office/drawing/2014/main" id="{1B8756DD-A7EB-407F-8B45-BFCE19378796}"/>
                      </a:ext>
                    </a:extLst>
                  </p:cNvPr>
                  <p:cNvSpPr>
                    <a:spLocks noEditPoints="1"/>
                  </p:cNvSpPr>
                  <p:nvPr/>
                </p:nvSpPr>
                <p:spPr bwMode="auto">
                  <a:xfrm>
                    <a:off x="4067" y="2132"/>
                    <a:ext cx="16" cy="3"/>
                  </a:xfrm>
                  <a:custGeom>
                    <a:avLst/>
                    <a:gdLst>
                      <a:gd name="T0" fmla="*/ 6 w 21"/>
                      <a:gd name="T1" fmla="*/ 3 h 4"/>
                      <a:gd name="T2" fmla="*/ 2 w 21"/>
                      <a:gd name="T3" fmla="*/ 3 h 4"/>
                      <a:gd name="T4" fmla="*/ 4 w 21"/>
                      <a:gd name="T5" fmla="*/ 1 h 4"/>
                      <a:gd name="T6" fmla="*/ 5 w 21"/>
                      <a:gd name="T7" fmla="*/ 1 h 4"/>
                      <a:gd name="T8" fmla="*/ 13 w 21"/>
                      <a:gd name="T9" fmla="*/ 1 h 4"/>
                      <a:gd name="T10" fmla="*/ 20 w 21"/>
                      <a:gd name="T11" fmla="*/ 2 h 4"/>
                      <a:gd name="T12" fmla="*/ 18 w 21"/>
                      <a:gd name="T13" fmla="*/ 3 h 4"/>
                      <a:gd name="T14" fmla="*/ 13 w 21"/>
                      <a:gd name="T15" fmla="*/ 3 h 4"/>
                      <a:gd name="T16" fmla="*/ 13 w 21"/>
                      <a:gd name="T17" fmla="*/ 3 h 4"/>
                      <a:gd name="T18" fmla="*/ 9 w 21"/>
                      <a:gd name="T19" fmla="*/ 3 h 4"/>
                      <a:gd name="T20" fmla="*/ 6 w 21"/>
                      <a:gd name="T21" fmla="*/ 3 h 4"/>
                      <a:gd name="T22" fmla="*/ 8 w 21"/>
                      <a:gd name="T23" fmla="*/ 0 h 4"/>
                      <a:gd name="T24" fmla="*/ 1 w 21"/>
                      <a:gd name="T25" fmla="*/ 1 h 4"/>
                      <a:gd name="T26" fmla="*/ 0 w 21"/>
                      <a:gd name="T27" fmla="*/ 2 h 4"/>
                      <a:gd name="T28" fmla="*/ 1 w 21"/>
                      <a:gd name="T29" fmla="*/ 3 h 4"/>
                      <a:gd name="T30" fmla="*/ 16 w 21"/>
                      <a:gd name="T31" fmla="*/ 4 h 4"/>
                      <a:gd name="T32" fmla="*/ 16 w 21"/>
                      <a:gd name="T33" fmla="*/ 4 h 4"/>
                      <a:gd name="T34" fmla="*/ 20 w 21"/>
                      <a:gd name="T35" fmla="*/ 4 h 4"/>
                      <a:gd name="T36" fmla="*/ 21 w 21"/>
                      <a:gd name="T37" fmla="*/ 3 h 4"/>
                      <a:gd name="T38" fmla="*/ 20 w 21"/>
                      <a:gd name="T39" fmla="*/ 1 h 4"/>
                      <a:gd name="T40" fmla="*/ 9 w 21"/>
                      <a:gd name="T41" fmla="*/ 0 h 4"/>
                      <a:gd name="T42" fmla="*/ 9 w 21"/>
                      <a:gd name="T43" fmla="*/ 0 h 4"/>
                      <a:gd name="T44" fmla="*/ 8 w 21"/>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
                        <a:moveTo>
                          <a:pt x="6" y="3"/>
                        </a:moveTo>
                        <a:cubicBezTo>
                          <a:pt x="4" y="3"/>
                          <a:pt x="3" y="3"/>
                          <a:pt x="2" y="3"/>
                        </a:cubicBezTo>
                        <a:cubicBezTo>
                          <a:pt x="2" y="3"/>
                          <a:pt x="1" y="1"/>
                          <a:pt x="4" y="1"/>
                        </a:cubicBezTo>
                        <a:cubicBezTo>
                          <a:pt x="4" y="1"/>
                          <a:pt x="5" y="1"/>
                          <a:pt x="5" y="1"/>
                        </a:cubicBezTo>
                        <a:cubicBezTo>
                          <a:pt x="7" y="1"/>
                          <a:pt x="9" y="1"/>
                          <a:pt x="13" y="1"/>
                        </a:cubicBezTo>
                        <a:cubicBezTo>
                          <a:pt x="16" y="1"/>
                          <a:pt x="19" y="1"/>
                          <a:pt x="20" y="2"/>
                        </a:cubicBezTo>
                        <a:cubicBezTo>
                          <a:pt x="20" y="3"/>
                          <a:pt x="20" y="3"/>
                          <a:pt x="18" y="3"/>
                        </a:cubicBezTo>
                        <a:cubicBezTo>
                          <a:pt x="17" y="3"/>
                          <a:pt x="16" y="3"/>
                          <a:pt x="13" y="3"/>
                        </a:cubicBezTo>
                        <a:cubicBezTo>
                          <a:pt x="13" y="3"/>
                          <a:pt x="13" y="3"/>
                          <a:pt x="13" y="3"/>
                        </a:cubicBezTo>
                        <a:cubicBezTo>
                          <a:pt x="11" y="3"/>
                          <a:pt x="10" y="3"/>
                          <a:pt x="9" y="3"/>
                        </a:cubicBezTo>
                        <a:cubicBezTo>
                          <a:pt x="8" y="3"/>
                          <a:pt x="7" y="3"/>
                          <a:pt x="6" y="3"/>
                        </a:cubicBezTo>
                        <a:close/>
                        <a:moveTo>
                          <a:pt x="8" y="0"/>
                        </a:moveTo>
                        <a:cubicBezTo>
                          <a:pt x="5" y="0"/>
                          <a:pt x="2" y="1"/>
                          <a:pt x="1" y="1"/>
                        </a:cubicBezTo>
                        <a:cubicBezTo>
                          <a:pt x="0" y="2"/>
                          <a:pt x="0" y="2"/>
                          <a:pt x="0" y="2"/>
                        </a:cubicBezTo>
                        <a:cubicBezTo>
                          <a:pt x="0" y="3"/>
                          <a:pt x="1" y="3"/>
                          <a:pt x="1" y="3"/>
                        </a:cubicBezTo>
                        <a:cubicBezTo>
                          <a:pt x="2" y="3"/>
                          <a:pt x="11" y="4"/>
                          <a:pt x="16" y="4"/>
                        </a:cubicBezTo>
                        <a:cubicBezTo>
                          <a:pt x="16" y="4"/>
                          <a:pt x="16" y="4"/>
                          <a:pt x="16" y="4"/>
                        </a:cubicBezTo>
                        <a:cubicBezTo>
                          <a:pt x="18" y="4"/>
                          <a:pt x="20" y="4"/>
                          <a:pt x="20" y="4"/>
                        </a:cubicBezTo>
                        <a:cubicBezTo>
                          <a:pt x="21" y="3"/>
                          <a:pt x="21" y="3"/>
                          <a:pt x="21" y="3"/>
                        </a:cubicBezTo>
                        <a:cubicBezTo>
                          <a:pt x="21" y="2"/>
                          <a:pt x="21" y="2"/>
                          <a:pt x="20" y="1"/>
                        </a:cubicBezTo>
                        <a:cubicBezTo>
                          <a:pt x="19" y="1"/>
                          <a:pt x="14" y="0"/>
                          <a:pt x="9" y="0"/>
                        </a:cubicBezTo>
                        <a:cubicBezTo>
                          <a:pt x="9" y="0"/>
                          <a:pt x="9" y="0"/>
                          <a:pt x="9" y="0"/>
                        </a:cubicBezTo>
                        <a:lnTo>
                          <a:pt x="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63" name="Freeform 6924">
                    <a:extLst>
                      <a:ext uri="{FF2B5EF4-FFF2-40B4-BE49-F238E27FC236}">
                        <a16:creationId xmlns:a16="http://schemas.microsoft.com/office/drawing/2014/main" id="{D092E987-EF98-43D6-A105-456D15D963DC}"/>
                      </a:ext>
                    </a:extLst>
                  </p:cNvPr>
                  <p:cNvSpPr>
                    <a:spLocks noEditPoints="1"/>
                  </p:cNvSpPr>
                  <p:nvPr/>
                </p:nvSpPr>
                <p:spPr bwMode="auto">
                  <a:xfrm>
                    <a:off x="4066" y="2132"/>
                    <a:ext cx="17" cy="3"/>
                  </a:xfrm>
                  <a:custGeom>
                    <a:avLst/>
                    <a:gdLst>
                      <a:gd name="T0" fmla="*/ 2 w 23"/>
                      <a:gd name="T1" fmla="*/ 3 h 4"/>
                      <a:gd name="T2" fmla="*/ 1 w 23"/>
                      <a:gd name="T3" fmla="*/ 2 h 4"/>
                      <a:gd name="T4" fmla="*/ 2 w 23"/>
                      <a:gd name="T5" fmla="*/ 1 h 4"/>
                      <a:gd name="T6" fmla="*/ 9 w 23"/>
                      <a:gd name="T7" fmla="*/ 0 h 4"/>
                      <a:gd name="T8" fmla="*/ 10 w 23"/>
                      <a:gd name="T9" fmla="*/ 0 h 4"/>
                      <a:gd name="T10" fmla="*/ 10 w 23"/>
                      <a:gd name="T11" fmla="*/ 0 h 4"/>
                      <a:gd name="T12" fmla="*/ 21 w 23"/>
                      <a:gd name="T13" fmla="*/ 1 h 4"/>
                      <a:gd name="T14" fmla="*/ 22 w 23"/>
                      <a:gd name="T15" fmla="*/ 3 h 4"/>
                      <a:gd name="T16" fmla="*/ 21 w 23"/>
                      <a:gd name="T17" fmla="*/ 4 h 4"/>
                      <a:gd name="T18" fmla="*/ 17 w 23"/>
                      <a:gd name="T19" fmla="*/ 4 h 4"/>
                      <a:gd name="T20" fmla="*/ 17 w 23"/>
                      <a:gd name="T21" fmla="*/ 4 h 4"/>
                      <a:gd name="T22" fmla="*/ 2 w 23"/>
                      <a:gd name="T23" fmla="*/ 3 h 4"/>
                      <a:gd name="T24" fmla="*/ 10 w 23"/>
                      <a:gd name="T25" fmla="*/ 0 h 4"/>
                      <a:gd name="T26" fmla="*/ 2 w 23"/>
                      <a:gd name="T27" fmla="*/ 1 h 4"/>
                      <a:gd name="T28" fmla="*/ 2 w 23"/>
                      <a:gd name="T29" fmla="*/ 4 h 4"/>
                      <a:gd name="T30" fmla="*/ 17 w 23"/>
                      <a:gd name="T31" fmla="*/ 4 h 4"/>
                      <a:gd name="T32" fmla="*/ 21 w 23"/>
                      <a:gd name="T33" fmla="*/ 4 h 4"/>
                      <a:gd name="T34" fmla="*/ 21 w 23"/>
                      <a:gd name="T35" fmla="*/ 1 h 4"/>
                      <a:gd name="T36" fmla="*/ 10 w 2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
                        <a:moveTo>
                          <a:pt x="2" y="3"/>
                        </a:moveTo>
                        <a:cubicBezTo>
                          <a:pt x="2" y="3"/>
                          <a:pt x="1" y="3"/>
                          <a:pt x="1" y="2"/>
                        </a:cubicBezTo>
                        <a:cubicBezTo>
                          <a:pt x="1" y="2"/>
                          <a:pt x="1" y="2"/>
                          <a:pt x="2" y="1"/>
                        </a:cubicBezTo>
                        <a:cubicBezTo>
                          <a:pt x="3" y="1"/>
                          <a:pt x="6" y="0"/>
                          <a:pt x="9" y="0"/>
                        </a:cubicBezTo>
                        <a:cubicBezTo>
                          <a:pt x="10" y="0"/>
                          <a:pt x="10" y="0"/>
                          <a:pt x="10" y="0"/>
                        </a:cubicBezTo>
                        <a:cubicBezTo>
                          <a:pt x="10" y="0"/>
                          <a:pt x="10" y="0"/>
                          <a:pt x="10" y="0"/>
                        </a:cubicBezTo>
                        <a:cubicBezTo>
                          <a:pt x="15" y="0"/>
                          <a:pt x="20" y="1"/>
                          <a:pt x="21" y="1"/>
                        </a:cubicBezTo>
                        <a:cubicBezTo>
                          <a:pt x="22" y="2"/>
                          <a:pt x="22" y="2"/>
                          <a:pt x="22" y="3"/>
                        </a:cubicBezTo>
                        <a:cubicBezTo>
                          <a:pt x="22" y="3"/>
                          <a:pt x="22" y="3"/>
                          <a:pt x="21" y="4"/>
                        </a:cubicBezTo>
                        <a:cubicBezTo>
                          <a:pt x="21" y="4"/>
                          <a:pt x="19" y="4"/>
                          <a:pt x="17" y="4"/>
                        </a:cubicBezTo>
                        <a:cubicBezTo>
                          <a:pt x="17" y="4"/>
                          <a:pt x="17" y="4"/>
                          <a:pt x="17" y="4"/>
                        </a:cubicBezTo>
                        <a:cubicBezTo>
                          <a:pt x="12" y="4"/>
                          <a:pt x="3" y="3"/>
                          <a:pt x="2" y="3"/>
                        </a:cubicBezTo>
                        <a:close/>
                        <a:moveTo>
                          <a:pt x="10" y="0"/>
                        </a:moveTo>
                        <a:cubicBezTo>
                          <a:pt x="6" y="0"/>
                          <a:pt x="3" y="0"/>
                          <a:pt x="2" y="1"/>
                        </a:cubicBezTo>
                        <a:cubicBezTo>
                          <a:pt x="0" y="2"/>
                          <a:pt x="1" y="3"/>
                          <a:pt x="2" y="4"/>
                        </a:cubicBezTo>
                        <a:cubicBezTo>
                          <a:pt x="3" y="4"/>
                          <a:pt x="12" y="4"/>
                          <a:pt x="17" y="4"/>
                        </a:cubicBezTo>
                        <a:cubicBezTo>
                          <a:pt x="19" y="4"/>
                          <a:pt x="21" y="4"/>
                          <a:pt x="21" y="4"/>
                        </a:cubicBezTo>
                        <a:cubicBezTo>
                          <a:pt x="23" y="3"/>
                          <a:pt x="23" y="2"/>
                          <a:pt x="21" y="1"/>
                        </a:cubicBezTo>
                        <a:cubicBezTo>
                          <a:pt x="20" y="0"/>
                          <a:pt x="14"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64" name="Freeform 6925">
                    <a:extLst>
                      <a:ext uri="{FF2B5EF4-FFF2-40B4-BE49-F238E27FC236}">
                        <a16:creationId xmlns:a16="http://schemas.microsoft.com/office/drawing/2014/main" id="{0A3B61CC-D99E-4B2C-91B0-744992E8C67C}"/>
                      </a:ext>
                    </a:extLst>
                  </p:cNvPr>
                  <p:cNvSpPr>
                    <a:spLocks/>
                  </p:cNvSpPr>
                  <p:nvPr/>
                </p:nvSpPr>
                <p:spPr bwMode="auto">
                  <a:xfrm>
                    <a:off x="4070" y="2133"/>
                    <a:ext cx="10" cy="1"/>
                  </a:xfrm>
                  <a:custGeom>
                    <a:avLst/>
                    <a:gdLst>
                      <a:gd name="T0" fmla="*/ 2 w 14"/>
                      <a:gd name="T1" fmla="*/ 1 h 2"/>
                      <a:gd name="T2" fmla="*/ 6 w 14"/>
                      <a:gd name="T3" fmla="*/ 1 h 2"/>
                      <a:gd name="T4" fmla="*/ 14 w 14"/>
                      <a:gd name="T5" fmla="*/ 1 h 2"/>
                      <a:gd name="T6" fmla="*/ 11 w 14"/>
                      <a:gd name="T7" fmla="*/ 2 h 2"/>
                      <a:gd name="T8" fmla="*/ 5 w 14"/>
                      <a:gd name="T9" fmla="*/ 1 h 2"/>
                      <a:gd name="T10" fmla="*/ 0 w 14"/>
                      <a:gd name="T11" fmla="*/ 1 h 2"/>
                      <a:gd name="T12" fmla="*/ 2 w 14"/>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2" y="1"/>
                        </a:moveTo>
                        <a:cubicBezTo>
                          <a:pt x="2" y="1"/>
                          <a:pt x="2" y="0"/>
                          <a:pt x="6" y="1"/>
                        </a:cubicBezTo>
                        <a:cubicBezTo>
                          <a:pt x="9" y="1"/>
                          <a:pt x="13" y="0"/>
                          <a:pt x="14" y="1"/>
                        </a:cubicBezTo>
                        <a:cubicBezTo>
                          <a:pt x="14" y="2"/>
                          <a:pt x="13" y="2"/>
                          <a:pt x="11" y="2"/>
                        </a:cubicBezTo>
                        <a:cubicBezTo>
                          <a:pt x="8" y="1"/>
                          <a:pt x="6" y="1"/>
                          <a:pt x="5" y="1"/>
                        </a:cubicBezTo>
                        <a:cubicBezTo>
                          <a:pt x="3" y="2"/>
                          <a:pt x="1" y="2"/>
                          <a:pt x="0" y="1"/>
                        </a:cubicBezTo>
                        <a:cubicBezTo>
                          <a:pt x="0" y="1"/>
                          <a:pt x="0" y="1"/>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65" name="Freeform 6926">
                    <a:extLst>
                      <a:ext uri="{FF2B5EF4-FFF2-40B4-BE49-F238E27FC236}">
                        <a16:creationId xmlns:a16="http://schemas.microsoft.com/office/drawing/2014/main" id="{FE6DD998-C0F9-48B1-A6D6-ED30B9F63BEA}"/>
                      </a:ext>
                    </a:extLst>
                  </p:cNvPr>
                  <p:cNvSpPr>
                    <a:spLocks/>
                  </p:cNvSpPr>
                  <p:nvPr/>
                </p:nvSpPr>
                <p:spPr bwMode="auto">
                  <a:xfrm>
                    <a:off x="4048" y="2145"/>
                    <a:ext cx="53" cy="10"/>
                  </a:xfrm>
                  <a:custGeom>
                    <a:avLst/>
                    <a:gdLst>
                      <a:gd name="T0" fmla="*/ 10 w 71"/>
                      <a:gd name="T1" fmla="*/ 9 h 13"/>
                      <a:gd name="T2" fmla="*/ 35 w 71"/>
                      <a:gd name="T3" fmla="*/ 12 h 13"/>
                      <a:gd name="T4" fmla="*/ 61 w 71"/>
                      <a:gd name="T5" fmla="*/ 9 h 13"/>
                      <a:gd name="T6" fmla="*/ 68 w 71"/>
                      <a:gd name="T7" fmla="*/ 0 h 13"/>
                      <a:gd name="T8" fmla="*/ 55 w 71"/>
                      <a:gd name="T9" fmla="*/ 3 h 13"/>
                      <a:gd name="T10" fmla="*/ 44 w 71"/>
                      <a:gd name="T11" fmla="*/ 4 h 13"/>
                      <a:gd name="T12" fmla="*/ 33 w 71"/>
                      <a:gd name="T13" fmla="*/ 4 h 13"/>
                      <a:gd name="T14" fmla="*/ 26 w 71"/>
                      <a:gd name="T15" fmla="*/ 4 h 13"/>
                      <a:gd name="T16" fmla="*/ 15 w 71"/>
                      <a:gd name="T17" fmla="*/ 3 h 13"/>
                      <a:gd name="T18" fmla="*/ 2 w 71"/>
                      <a:gd name="T19" fmla="*/ 0 h 13"/>
                      <a:gd name="T20" fmla="*/ 10 w 7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9"/>
                        </a:moveTo>
                        <a:cubicBezTo>
                          <a:pt x="19" y="13"/>
                          <a:pt x="29" y="12"/>
                          <a:pt x="35" y="12"/>
                        </a:cubicBezTo>
                        <a:cubicBezTo>
                          <a:pt x="41" y="12"/>
                          <a:pt x="52" y="13"/>
                          <a:pt x="61" y="9"/>
                        </a:cubicBezTo>
                        <a:cubicBezTo>
                          <a:pt x="70" y="4"/>
                          <a:pt x="71" y="0"/>
                          <a:pt x="68" y="0"/>
                        </a:cubicBezTo>
                        <a:cubicBezTo>
                          <a:pt x="65" y="0"/>
                          <a:pt x="60" y="1"/>
                          <a:pt x="55" y="3"/>
                        </a:cubicBezTo>
                        <a:cubicBezTo>
                          <a:pt x="50" y="5"/>
                          <a:pt x="44" y="4"/>
                          <a:pt x="44" y="4"/>
                        </a:cubicBezTo>
                        <a:cubicBezTo>
                          <a:pt x="40" y="4"/>
                          <a:pt x="36" y="4"/>
                          <a:pt x="33" y="4"/>
                        </a:cubicBezTo>
                        <a:cubicBezTo>
                          <a:pt x="31" y="4"/>
                          <a:pt x="29" y="4"/>
                          <a:pt x="26" y="4"/>
                        </a:cubicBezTo>
                        <a:cubicBezTo>
                          <a:pt x="26" y="4"/>
                          <a:pt x="21" y="5"/>
                          <a:pt x="15" y="3"/>
                        </a:cubicBezTo>
                        <a:cubicBezTo>
                          <a:pt x="10" y="1"/>
                          <a:pt x="5" y="0"/>
                          <a:pt x="2" y="0"/>
                        </a:cubicBezTo>
                        <a:cubicBezTo>
                          <a:pt x="0" y="0"/>
                          <a:pt x="0" y="4"/>
                          <a:pt x="10" y="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66" name="Freeform 6927">
                    <a:extLst>
                      <a:ext uri="{FF2B5EF4-FFF2-40B4-BE49-F238E27FC236}">
                        <a16:creationId xmlns:a16="http://schemas.microsoft.com/office/drawing/2014/main" id="{8C1EDC7C-933A-4213-A9D3-C07098B1A589}"/>
                      </a:ext>
                    </a:extLst>
                  </p:cNvPr>
                  <p:cNvSpPr>
                    <a:spLocks noEditPoints="1"/>
                  </p:cNvSpPr>
                  <p:nvPr/>
                </p:nvSpPr>
                <p:spPr bwMode="auto">
                  <a:xfrm>
                    <a:off x="4048" y="2145"/>
                    <a:ext cx="53" cy="10"/>
                  </a:xfrm>
                  <a:custGeom>
                    <a:avLst/>
                    <a:gdLst>
                      <a:gd name="T0" fmla="*/ 3 w 71"/>
                      <a:gd name="T1" fmla="*/ 0 h 13"/>
                      <a:gd name="T2" fmla="*/ 16 w 71"/>
                      <a:gd name="T3" fmla="*/ 3 h 13"/>
                      <a:gd name="T4" fmla="*/ 24 w 71"/>
                      <a:gd name="T5" fmla="*/ 4 h 13"/>
                      <a:gd name="T6" fmla="*/ 26 w 71"/>
                      <a:gd name="T7" fmla="*/ 4 h 13"/>
                      <a:gd name="T8" fmla="*/ 28 w 71"/>
                      <a:gd name="T9" fmla="*/ 4 h 13"/>
                      <a:gd name="T10" fmla="*/ 33 w 71"/>
                      <a:gd name="T11" fmla="*/ 4 h 13"/>
                      <a:gd name="T12" fmla="*/ 38 w 71"/>
                      <a:gd name="T13" fmla="*/ 4 h 13"/>
                      <a:gd name="T14" fmla="*/ 44 w 71"/>
                      <a:gd name="T15" fmla="*/ 4 h 13"/>
                      <a:gd name="T16" fmla="*/ 46 w 71"/>
                      <a:gd name="T17" fmla="*/ 4 h 13"/>
                      <a:gd name="T18" fmla="*/ 55 w 71"/>
                      <a:gd name="T19" fmla="*/ 3 h 13"/>
                      <a:gd name="T20" fmla="*/ 67 w 71"/>
                      <a:gd name="T21" fmla="*/ 0 h 13"/>
                      <a:gd name="T22" fmla="*/ 68 w 71"/>
                      <a:gd name="T23" fmla="*/ 0 h 13"/>
                      <a:gd name="T24" fmla="*/ 71 w 71"/>
                      <a:gd name="T25" fmla="*/ 1 h 13"/>
                      <a:gd name="T26" fmla="*/ 61 w 71"/>
                      <a:gd name="T27" fmla="*/ 9 h 13"/>
                      <a:gd name="T28" fmla="*/ 39 w 71"/>
                      <a:gd name="T29" fmla="*/ 13 h 13"/>
                      <a:gd name="T30" fmla="*/ 35 w 71"/>
                      <a:gd name="T31" fmla="*/ 13 h 13"/>
                      <a:gd name="T32" fmla="*/ 31 w 71"/>
                      <a:gd name="T33" fmla="*/ 13 h 13"/>
                      <a:gd name="T34" fmla="*/ 9 w 71"/>
                      <a:gd name="T35" fmla="*/ 9 h 13"/>
                      <a:gd name="T36" fmla="*/ 10 w 71"/>
                      <a:gd name="T37" fmla="*/ 9 h 13"/>
                      <a:gd name="T38" fmla="*/ 9 w 71"/>
                      <a:gd name="T39" fmla="*/ 9 h 13"/>
                      <a:gd name="T40" fmla="*/ 0 w 71"/>
                      <a:gd name="T41" fmla="*/ 1 h 13"/>
                      <a:gd name="T42" fmla="*/ 2 w 71"/>
                      <a:gd name="T43" fmla="*/ 0 h 13"/>
                      <a:gd name="T44" fmla="*/ 3 w 71"/>
                      <a:gd name="T45" fmla="*/ 0 h 13"/>
                      <a:gd name="T46" fmla="*/ 15 w 71"/>
                      <a:gd name="T47" fmla="*/ 3 h 13"/>
                      <a:gd name="T48" fmla="*/ 3 w 71"/>
                      <a:gd name="T49" fmla="*/ 0 h 13"/>
                      <a:gd name="T50" fmla="*/ 3 w 71"/>
                      <a:gd name="T51" fmla="*/ 1 h 13"/>
                      <a:gd name="T52" fmla="*/ 2 w 71"/>
                      <a:gd name="T53" fmla="*/ 1 h 13"/>
                      <a:gd name="T54" fmla="*/ 11 w 71"/>
                      <a:gd name="T55" fmla="*/ 8 h 13"/>
                      <a:gd name="T56" fmla="*/ 31 w 71"/>
                      <a:gd name="T57" fmla="*/ 12 h 13"/>
                      <a:gd name="T58" fmla="*/ 35 w 71"/>
                      <a:gd name="T59" fmla="*/ 12 h 13"/>
                      <a:gd name="T60" fmla="*/ 39 w 71"/>
                      <a:gd name="T61" fmla="*/ 12 h 13"/>
                      <a:gd name="T62" fmla="*/ 60 w 71"/>
                      <a:gd name="T63" fmla="*/ 8 h 13"/>
                      <a:gd name="T64" fmla="*/ 69 w 71"/>
                      <a:gd name="T65" fmla="*/ 1 h 13"/>
                      <a:gd name="T66" fmla="*/ 68 w 71"/>
                      <a:gd name="T67" fmla="*/ 1 h 13"/>
                      <a:gd name="T68" fmla="*/ 67 w 71"/>
                      <a:gd name="T69" fmla="*/ 0 h 13"/>
                      <a:gd name="T70" fmla="*/ 56 w 71"/>
                      <a:gd name="T71" fmla="*/ 3 h 13"/>
                      <a:gd name="T72" fmla="*/ 46 w 71"/>
                      <a:gd name="T73" fmla="*/ 5 h 13"/>
                      <a:gd name="T74" fmla="*/ 44 w 71"/>
                      <a:gd name="T75" fmla="*/ 5 h 13"/>
                      <a:gd name="T76" fmla="*/ 38 w 71"/>
                      <a:gd name="T77" fmla="*/ 5 h 13"/>
                      <a:gd name="T78" fmla="*/ 33 w 71"/>
                      <a:gd name="T79" fmla="*/ 5 h 13"/>
                      <a:gd name="T80" fmla="*/ 28 w 71"/>
                      <a:gd name="T81" fmla="*/ 5 h 13"/>
                      <a:gd name="T82" fmla="*/ 26 w 71"/>
                      <a:gd name="T83" fmla="*/ 5 h 13"/>
                      <a:gd name="T84" fmla="*/ 24 w 71"/>
                      <a:gd name="T85" fmla="*/ 5 h 13"/>
                      <a:gd name="T86" fmla="*/ 15 w 71"/>
                      <a:gd name="T8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3">
                        <a:moveTo>
                          <a:pt x="3" y="0"/>
                        </a:moveTo>
                        <a:cubicBezTo>
                          <a:pt x="7" y="0"/>
                          <a:pt x="11" y="1"/>
                          <a:pt x="16" y="3"/>
                        </a:cubicBezTo>
                        <a:cubicBezTo>
                          <a:pt x="19" y="4"/>
                          <a:pt x="22" y="4"/>
                          <a:pt x="24" y="4"/>
                        </a:cubicBezTo>
                        <a:cubicBezTo>
                          <a:pt x="25" y="4"/>
                          <a:pt x="26" y="4"/>
                          <a:pt x="26" y="4"/>
                        </a:cubicBezTo>
                        <a:cubicBezTo>
                          <a:pt x="27" y="4"/>
                          <a:pt x="27" y="4"/>
                          <a:pt x="28" y="4"/>
                        </a:cubicBezTo>
                        <a:cubicBezTo>
                          <a:pt x="30" y="4"/>
                          <a:pt x="32" y="4"/>
                          <a:pt x="33" y="4"/>
                        </a:cubicBezTo>
                        <a:cubicBezTo>
                          <a:pt x="35" y="4"/>
                          <a:pt x="36" y="4"/>
                          <a:pt x="38" y="4"/>
                        </a:cubicBezTo>
                        <a:cubicBezTo>
                          <a:pt x="40" y="4"/>
                          <a:pt x="42" y="4"/>
                          <a:pt x="44" y="4"/>
                        </a:cubicBezTo>
                        <a:cubicBezTo>
                          <a:pt x="44" y="4"/>
                          <a:pt x="45" y="4"/>
                          <a:pt x="46" y="4"/>
                        </a:cubicBezTo>
                        <a:cubicBezTo>
                          <a:pt x="48" y="4"/>
                          <a:pt x="52" y="4"/>
                          <a:pt x="55" y="3"/>
                        </a:cubicBezTo>
                        <a:cubicBezTo>
                          <a:pt x="60" y="1"/>
                          <a:pt x="64" y="0"/>
                          <a:pt x="67" y="0"/>
                        </a:cubicBezTo>
                        <a:cubicBezTo>
                          <a:pt x="68" y="0"/>
                          <a:pt x="68" y="0"/>
                          <a:pt x="68" y="0"/>
                        </a:cubicBezTo>
                        <a:cubicBezTo>
                          <a:pt x="70" y="0"/>
                          <a:pt x="71" y="1"/>
                          <a:pt x="71" y="1"/>
                        </a:cubicBezTo>
                        <a:cubicBezTo>
                          <a:pt x="71" y="3"/>
                          <a:pt x="68" y="6"/>
                          <a:pt x="61" y="9"/>
                        </a:cubicBezTo>
                        <a:cubicBezTo>
                          <a:pt x="54" y="12"/>
                          <a:pt x="45" y="13"/>
                          <a:pt x="39" y="13"/>
                        </a:cubicBezTo>
                        <a:cubicBezTo>
                          <a:pt x="38" y="13"/>
                          <a:pt x="36" y="13"/>
                          <a:pt x="35" y="13"/>
                        </a:cubicBezTo>
                        <a:cubicBezTo>
                          <a:pt x="34" y="13"/>
                          <a:pt x="33" y="13"/>
                          <a:pt x="31" y="13"/>
                        </a:cubicBezTo>
                        <a:cubicBezTo>
                          <a:pt x="25" y="13"/>
                          <a:pt x="17" y="12"/>
                          <a:pt x="9" y="9"/>
                        </a:cubicBezTo>
                        <a:cubicBezTo>
                          <a:pt x="10" y="9"/>
                          <a:pt x="10" y="9"/>
                          <a:pt x="10" y="9"/>
                        </a:cubicBezTo>
                        <a:cubicBezTo>
                          <a:pt x="9" y="9"/>
                          <a:pt x="9" y="9"/>
                          <a:pt x="9" y="9"/>
                        </a:cubicBezTo>
                        <a:cubicBezTo>
                          <a:pt x="3" y="6"/>
                          <a:pt x="0" y="3"/>
                          <a:pt x="0" y="1"/>
                        </a:cubicBezTo>
                        <a:cubicBezTo>
                          <a:pt x="0" y="1"/>
                          <a:pt x="1" y="0"/>
                          <a:pt x="2" y="0"/>
                        </a:cubicBezTo>
                        <a:cubicBezTo>
                          <a:pt x="3" y="0"/>
                          <a:pt x="3" y="0"/>
                          <a:pt x="3" y="0"/>
                        </a:cubicBezTo>
                        <a:close/>
                        <a:moveTo>
                          <a:pt x="15" y="3"/>
                        </a:moveTo>
                        <a:cubicBezTo>
                          <a:pt x="10" y="2"/>
                          <a:pt x="6" y="0"/>
                          <a:pt x="3" y="0"/>
                        </a:cubicBezTo>
                        <a:cubicBezTo>
                          <a:pt x="3" y="1"/>
                          <a:pt x="3" y="1"/>
                          <a:pt x="3" y="1"/>
                        </a:cubicBezTo>
                        <a:cubicBezTo>
                          <a:pt x="2" y="1"/>
                          <a:pt x="2" y="1"/>
                          <a:pt x="2" y="1"/>
                        </a:cubicBezTo>
                        <a:cubicBezTo>
                          <a:pt x="2" y="3"/>
                          <a:pt x="4" y="5"/>
                          <a:pt x="11" y="8"/>
                        </a:cubicBezTo>
                        <a:cubicBezTo>
                          <a:pt x="18" y="11"/>
                          <a:pt x="26" y="12"/>
                          <a:pt x="31" y="12"/>
                        </a:cubicBezTo>
                        <a:cubicBezTo>
                          <a:pt x="33" y="12"/>
                          <a:pt x="34" y="12"/>
                          <a:pt x="35" y="12"/>
                        </a:cubicBezTo>
                        <a:cubicBezTo>
                          <a:pt x="37" y="12"/>
                          <a:pt x="38" y="12"/>
                          <a:pt x="39" y="12"/>
                        </a:cubicBezTo>
                        <a:cubicBezTo>
                          <a:pt x="45" y="12"/>
                          <a:pt x="53" y="11"/>
                          <a:pt x="60" y="8"/>
                        </a:cubicBezTo>
                        <a:cubicBezTo>
                          <a:pt x="67" y="5"/>
                          <a:pt x="69" y="3"/>
                          <a:pt x="69" y="1"/>
                        </a:cubicBezTo>
                        <a:cubicBezTo>
                          <a:pt x="69" y="1"/>
                          <a:pt x="69" y="1"/>
                          <a:pt x="68" y="1"/>
                        </a:cubicBezTo>
                        <a:cubicBezTo>
                          <a:pt x="67" y="0"/>
                          <a:pt x="67" y="0"/>
                          <a:pt x="67" y="0"/>
                        </a:cubicBezTo>
                        <a:cubicBezTo>
                          <a:pt x="65" y="0"/>
                          <a:pt x="60" y="2"/>
                          <a:pt x="56" y="3"/>
                        </a:cubicBezTo>
                        <a:cubicBezTo>
                          <a:pt x="52" y="5"/>
                          <a:pt x="49" y="5"/>
                          <a:pt x="46" y="5"/>
                        </a:cubicBezTo>
                        <a:cubicBezTo>
                          <a:pt x="45" y="5"/>
                          <a:pt x="44" y="5"/>
                          <a:pt x="44" y="5"/>
                        </a:cubicBezTo>
                        <a:cubicBezTo>
                          <a:pt x="42" y="5"/>
                          <a:pt x="40" y="5"/>
                          <a:pt x="38" y="5"/>
                        </a:cubicBezTo>
                        <a:cubicBezTo>
                          <a:pt x="36" y="5"/>
                          <a:pt x="35" y="5"/>
                          <a:pt x="33" y="5"/>
                        </a:cubicBezTo>
                        <a:cubicBezTo>
                          <a:pt x="32" y="5"/>
                          <a:pt x="30" y="5"/>
                          <a:pt x="28" y="5"/>
                        </a:cubicBezTo>
                        <a:cubicBezTo>
                          <a:pt x="27" y="5"/>
                          <a:pt x="27" y="5"/>
                          <a:pt x="26" y="5"/>
                        </a:cubicBezTo>
                        <a:cubicBezTo>
                          <a:pt x="26" y="5"/>
                          <a:pt x="25" y="5"/>
                          <a:pt x="24" y="5"/>
                        </a:cubicBezTo>
                        <a:cubicBezTo>
                          <a:pt x="21" y="5"/>
                          <a:pt x="18" y="5"/>
                          <a:pt x="15"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67" name="Freeform 6928">
                    <a:extLst>
                      <a:ext uri="{FF2B5EF4-FFF2-40B4-BE49-F238E27FC236}">
                        <a16:creationId xmlns:a16="http://schemas.microsoft.com/office/drawing/2014/main" id="{DF94C152-CFF8-4D5A-9600-00F0145A5980}"/>
                      </a:ext>
                    </a:extLst>
                  </p:cNvPr>
                  <p:cNvSpPr>
                    <a:spLocks/>
                  </p:cNvSpPr>
                  <p:nvPr/>
                </p:nvSpPr>
                <p:spPr bwMode="auto">
                  <a:xfrm>
                    <a:off x="4084" y="2146"/>
                    <a:ext cx="11" cy="4"/>
                  </a:xfrm>
                  <a:custGeom>
                    <a:avLst/>
                    <a:gdLst>
                      <a:gd name="T0" fmla="*/ 15 w 15"/>
                      <a:gd name="T1" fmla="*/ 0 h 5"/>
                      <a:gd name="T2" fmla="*/ 8 w 15"/>
                      <a:gd name="T3" fmla="*/ 2 h 5"/>
                      <a:gd name="T4" fmla="*/ 1 w 15"/>
                      <a:gd name="T5" fmla="*/ 4 h 5"/>
                      <a:gd name="T6" fmla="*/ 0 w 15"/>
                      <a:gd name="T7" fmla="*/ 5 h 5"/>
                      <a:gd name="T8" fmla="*/ 2 w 15"/>
                      <a:gd name="T9" fmla="*/ 5 h 5"/>
                      <a:gd name="T10" fmla="*/ 12 w 15"/>
                      <a:gd name="T11" fmla="*/ 2 h 5"/>
                      <a:gd name="T12" fmla="*/ 15 w 15"/>
                      <a:gd name="T13" fmla="*/ 1 h 5"/>
                      <a:gd name="T14" fmla="*/ 15 w 1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15" y="0"/>
                        </a:moveTo>
                        <a:cubicBezTo>
                          <a:pt x="13" y="0"/>
                          <a:pt x="10" y="1"/>
                          <a:pt x="8" y="2"/>
                        </a:cubicBezTo>
                        <a:cubicBezTo>
                          <a:pt x="5" y="3"/>
                          <a:pt x="3" y="4"/>
                          <a:pt x="1" y="4"/>
                        </a:cubicBezTo>
                        <a:cubicBezTo>
                          <a:pt x="1" y="4"/>
                          <a:pt x="0" y="4"/>
                          <a:pt x="0" y="5"/>
                        </a:cubicBezTo>
                        <a:cubicBezTo>
                          <a:pt x="1" y="5"/>
                          <a:pt x="2" y="5"/>
                          <a:pt x="2" y="5"/>
                        </a:cubicBezTo>
                        <a:cubicBezTo>
                          <a:pt x="6" y="5"/>
                          <a:pt x="7" y="3"/>
                          <a:pt x="12" y="2"/>
                        </a:cubicBezTo>
                        <a:cubicBezTo>
                          <a:pt x="13" y="1"/>
                          <a:pt x="14" y="1"/>
                          <a:pt x="15" y="1"/>
                        </a:cubicBezTo>
                        <a:lnTo>
                          <a:pt x="15"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68" name="Freeform 6929">
                    <a:extLst>
                      <a:ext uri="{FF2B5EF4-FFF2-40B4-BE49-F238E27FC236}">
                        <a16:creationId xmlns:a16="http://schemas.microsoft.com/office/drawing/2014/main" id="{2F073880-9C48-484C-8269-6593EA14688C}"/>
                      </a:ext>
                    </a:extLst>
                  </p:cNvPr>
                  <p:cNvSpPr>
                    <a:spLocks/>
                  </p:cNvSpPr>
                  <p:nvPr/>
                </p:nvSpPr>
                <p:spPr bwMode="auto">
                  <a:xfrm>
                    <a:off x="4085" y="2145"/>
                    <a:ext cx="11" cy="4"/>
                  </a:xfrm>
                  <a:custGeom>
                    <a:avLst/>
                    <a:gdLst>
                      <a:gd name="T0" fmla="*/ 15 w 15"/>
                      <a:gd name="T1" fmla="*/ 0 h 5"/>
                      <a:gd name="T2" fmla="*/ 6 w 15"/>
                      <a:gd name="T3" fmla="*/ 3 h 5"/>
                      <a:gd name="T4" fmla="*/ 0 w 15"/>
                      <a:gd name="T5" fmla="*/ 4 h 5"/>
                      <a:gd name="T6" fmla="*/ 0 w 15"/>
                      <a:gd name="T7" fmla="*/ 5 h 5"/>
                      <a:gd name="T8" fmla="*/ 7 w 15"/>
                      <a:gd name="T9" fmla="*/ 3 h 5"/>
                      <a:gd name="T10" fmla="*/ 14 w 15"/>
                      <a:gd name="T11" fmla="*/ 1 h 5"/>
                      <a:gd name="T12" fmla="*/ 15 w 1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5" h="5">
                        <a:moveTo>
                          <a:pt x="15" y="0"/>
                        </a:moveTo>
                        <a:cubicBezTo>
                          <a:pt x="13" y="1"/>
                          <a:pt x="9" y="2"/>
                          <a:pt x="6" y="3"/>
                        </a:cubicBezTo>
                        <a:cubicBezTo>
                          <a:pt x="4" y="4"/>
                          <a:pt x="2" y="4"/>
                          <a:pt x="0" y="4"/>
                        </a:cubicBezTo>
                        <a:cubicBezTo>
                          <a:pt x="0" y="5"/>
                          <a:pt x="0" y="5"/>
                          <a:pt x="0" y="5"/>
                        </a:cubicBezTo>
                        <a:cubicBezTo>
                          <a:pt x="2" y="5"/>
                          <a:pt x="4" y="4"/>
                          <a:pt x="7" y="3"/>
                        </a:cubicBezTo>
                        <a:cubicBezTo>
                          <a:pt x="9" y="2"/>
                          <a:pt x="12" y="1"/>
                          <a:pt x="14" y="1"/>
                        </a:cubicBezTo>
                        <a:lnTo>
                          <a:pt x="15"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69" name="Freeform 6930">
                    <a:extLst>
                      <a:ext uri="{FF2B5EF4-FFF2-40B4-BE49-F238E27FC236}">
                        <a16:creationId xmlns:a16="http://schemas.microsoft.com/office/drawing/2014/main" id="{0B7B8B8D-B646-4A6F-BBEF-AE5756E08A99}"/>
                      </a:ext>
                    </a:extLst>
                  </p:cNvPr>
                  <p:cNvSpPr>
                    <a:spLocks/>
                  </p:cNvSpPr>
                  <p:nvPr/>
                </p:nvSpPr>
                <p:spPr bwMode="auto">
                  <a:xfrm>
                    <a:off x="4055" y="2146"/>
                    <a:ext cx="11" cy="4"/>
                  </a:xfrm>
                  <a:custGeom>
                    <a:avLst/>
                    <a:gdLst>
                      <a:gd name="T0" fmla="*/ 0 w 15"/>
                      <a:gd name="T1" fmla="*/ 0 h 5"/>
                      <a:gd name="T2" fmla="*/ 0 w 15"/>
                      <a:gd name="T3" fmla="*/ 1 h 5"/>
                      <a:gd name="T4" fmla="*/ 9 w 15"/>
                      <a:gd name="T5" fmla="*/ 4 h 5"/>
                      <a:gd name="T6" fmla="*/ 13 w 15"/>
                      <a:gd name="T7" fmla="*/ 5 h 5"/>
                      <a:gd name="T8" fmla="*/ 15 w 15"/>
                      <a:gd name="T9" fmla="*/ 5 h 5"/>
                      <a:gd name="T10" fmla="*/ 14 w 15"/>
                      <a:gd name="T11" fmla="*/ 4 h 5"/>
                      <a:gd name="T12" fmla="*/ 6 w 15"/>
                      <a:gd name="T13" fmla="*/ 2 h 5"/>
                      <a:gd name="T14" fmla="*/ 0 w 1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0" y="0"/>
                        </a:moveTo>
                        <a:cubicBezTo>
                          <a:pt x="0" y="1"/>
                          <a:pt x="0" y="1"/>
                          <a:pt x="0" y="1"/>
                        </a:cubicBezTo>
                        <a:cubicBezTo>
                          <a:pt x="3" y="2"/>
                          <a:pt x="7" y="4"/>
                          <a:pt x="9" y="4"/>
                        </a:cubicBezTo>
                        <a:cubicBezTo>
                          <a:pt x="10" y="5"/>
                          <a:pt x="12" y="5"/>
                          <a:pt x="13" y="5"/>
                        </a:cubicBezTo>
                        <a:cubicBezTo>
                          <a:pt x="14" y="5"/>
                          <a:pt x="14" y="5"/>
                          <a:pt x="15" y="5"/>
                        </a:cubicBezTo>
                        <a:cubicBezTo>
                          <a:pt x="14" y="4"/>
                          <a:pt x="14" y="4"/>
                          <a:pt x="14" y="4"/>
                        </a:cubicBezTo>
                        <a:cubicBezTo>
                          <a:pt x="12" y="4"/>
                          <a:pt x="9" y="3"/>
                          <a:pt x="6" y="2"/>
                        </a:cubicBezTo>
                        <a:cubicBezTo>
                          <a:pt x="4" y="1"/>
                          <a:pt x="2" y="1"/>
                          <a:pt x="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70" name="Freeform 6931">
                    <a:extLst>
                      <a:ext uri="{FF2B5EF4-FFF2-40B4-BE49-F238E27FC236}">
                        <a16:creationId xmlns:a16="http://schemas.microsoft.com/office/drawing/2014/main" id="{E7F82692-781B-4ACD-AECD-12BB8F35A604}"/>
                      </a:ext>
                    </a:extLst>
                  </p:cNvPr>
                  <p:cNvSpPr>
                    <a:spLocks/>
                  </p:cNvSpPr>
                  <p:nvPr/>
                </p:nvSpPr>
                <p:spPr bwMode="auto">
                  <a:xfrm>
                    <a:off x="4054" y="2146"/>
                    <a:ext cx="11" cy="3"/>
                  </a:xfrm>
                  <a:custGeom>
                    <a:avLst/>
                    <a:gdLst>
                      <a:gd name="T0" fmla="*/ 0 w 15"/>
                      <a:gd name="T1" fmla="*/ 0 h 4"/>
                      <a:gd name="T2" fmla="*/ 1 w 15"/>
                      <a:gd name="T3" fmla="*/ 0 h 4"/>
                      <a:gd name="T4" fmla="*/ 7 w 15"/>
                      <a:gd name="T5" fmla="*/ 2 h 4"/>
                      <a:gd name="T6" fmla="*/ 15 w 15"/>
                      <a:gd name="T7" fmla="*/ 4 h 4"/>
                      <a:gd name="T8" fmla="*/ 15 w 15"/>
                      <a:gd name="T9" fmla="*/ 3 h 4"/>
                      <a:gd name="T10" fmla="*/ 7 w 15"/>
                      <a:gd name="T11" fmla="*/ 2 h 4"/>
                      <a:gd name="T12" fmla="*/ 0 w 1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0" y="0"/>
                        </a:moveTo>
                        <a:cubicBezTo>
                          <a:pt x="1" y="0"/>
                          <a:pt x="1" y="0"/>
                          <a:pt x="1" y="0"/>
                        </a:cubicBezTo>
                        <a:cubicBezTo>
                          <a:pt x="3" y="1"/>
                          <a:pt x="5" y="1"/>
                          <a:pt x="7" y="2"/>
                        </a:cubicBezTo>
                        <a:cubicBezTo>
                          <a:pt x="10" y="3"/>
                          <a:pt x="13" y="4"/>
                          <a:pt x="15" y="4"/>
                        </a:cubicBezTo>
                        <a:cubicBezTo>
                          <a:pt x="15" y="3"/>
                          <a:pt x="15" y="3"/>
                          <a:pt x="15" y="3"/>
                        </a:cubicBezTo>
                        <a:cubicBezTo>
                          <a:pt x="13" y="3"/>
                          <a:pt x="10" y="3"/>
                          <a:pt x="7" y="2"/>
                        </a:cubicBezTo>
                        <a:cubicBezTo>
                          <a:pt x="5" y="1"/>
                          <a:pt x="2" y="0"/>
                          <a:pt x="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71" name="Freeform 6932">
                    <a:extLst>
                      <a:ext uri="{FF2B5EF4-FFF2-40B4-BE49-F238E27FC236}">
                        <a16:creationId xmlns:a16="http://schemas.microsoft.com/office/drawing/2014/main" id="{F79D8F68-4CAC-4A71-B54C-F0418A1B3E70}"/>
                      </a:ext>
                    </a:extLst>
                  </p:cNvPr>
                  <p:cNvSpPr>
                    <a:spLocks noEditPoints="1"/>
                  </p:cNvSpPr>
                  <p:nvPr/>
                </p:nvSpPr>
                <p:spPr bwMode="auto">
                  <a:xfrm>
                    <a:off x="4059" y="2152"/>
                    <a:ext cx="8" cy="2"/>
                  </a:xfrm>
                  <a:custGeom>
                    <a:avLst/>
                    <a:gdLst>
                      <a:gd name="T0" fmla="*/ 3 w 11"/>
                      <a:gd name="T1" fmla="*/ 1 h 3"/>
                      <a:gd name="T2" fmla="*/ 8 w 11"/>
                      <a:gd name="T3" fmla="*/ 2 h 3"/>
                      <a:gd name="T4" fmla="*/ 11 w 11"/>
                      <a:gd name="T5" fmla="*/ 3 h 3"/>
                      <a:gd name="T6" fmla="*/ 11 w 11"/>
                      <a:gd name="T7" fmla="*/ 2 h 3"/>
                      <a:gd name="T8" fmla="*/ 3 w 11"/>
                      <a:gd name="T9" fmla="*/ 1 h 3"/>
                      <a:gd name="T10" fmla="*/ 0 w 11"/>
                      <a:gd name="T11" fmla="*/ 0 h 3"/>
                      <a:gd name="T12" fmla="*/ 0 w 11"/>
                      <a:gd name="T13" fmla="*/ 0 h 3"/>
                      <a:gd name="T14" fmla="*/ 1 w 11"/>
                      <a:gd name="T15" fmla="*/ 0 h 3"/>
                      <a:gd name="T16" fmla="*/ 0 w 1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
                        <a:moveTo>
                          <a:pt x="3" y="1"/>
                        </a:moveTo>
                        <a:cubicBezTo>
                          <a:pt x="5" y="1"/>
                          <a:pt x="7" y="2"/>
                          <a:pt x="8" y="2"/>
                        </a:cubicBezTo>
                        <a:cubicBezTo>
                          <a:pt x="9" y="3"/>
                          <a:pt x="10" y="3"/>
                          <a:pt x="11" y="3"/>
                        </a:cubicBezTo>
                        <a:cubicBezTo>
                          <a:pt x="11" y="2"/>
                          <a:pt x="11" y="2"/>
                          <a:pt x="11" y="2"/>
                        </a:cubicBezTo>
                        <a:cubicBezTo>
                          <a:pt x="8" y="1"/>
                          <a:pt x="6" y="1"/>
                          <a:pt x="3" y="1"/>
                        </a:cubicBezTo>
                        <a:close/>
                        <a:moveTo>
                          <a:pt x="0" y="0"/>
                        </a:moveTo>
                        <a:cubicBezTo>
                          <a:pt x="0" y="0"/>
                          <a:pt x="0" y="0"/>
                          <a:pt x="0" y="0"/>
                        </a:cubicBezTo>
                        <a:cubicBezTo>
                          <a:pt x="1" y="0"/>
                          <a:pt x="1" y="0"/>
                          <a:pt x="1" y="0"/>
                        </a:cubicBezTo>
                        <a:cubicBezTo>
                          <a:pt x="0" y="0"/>
                          <a:pt x="0" y="0"/>
                          <a:pt x="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72" name="Freeform 6933">
                    <a:extLst>
                      <a:ext uri="{FF2B5EF4-FFF2-40B4-BE49-F238E27FC236}">
                        <a16:creationId xmlns:a16="http://schemas.microsoft.com/office/drawing/2014/main" id="{1AA34FF3-39AE-47DC-9492-F63D62325892}"/>
                      </a:ext>
                    </a:extLst>
                  </p:cNvPr>
                  <p:cNvSpPr>
                    <a:spLocks/>
                  </p:cNvSpPr>
                  <p:nvPr/>
                </p:nvSpPr>
                <p:spPr bwMode="auto">
                  <a:xfrm>
                    <a:off x="4065" y="2154"/>
                    <a:ext cx="2" cy="0"/>
                  </a:xfrm>
                  <a:custGeom>
                    <a:avLst/>
                    <a:gdLst>
                      <a:gd name="T0" fmla="*/ 0 w 3"/>
                      <a:gd name="T1" fmla="*/ 0 h 1"/>
                      <a:gd name="T2" fmla="*/ 2 w 3"/>
                      <a:gd name="T3" fmla="*/ 1 h 1"/>
                      <a:gd name="T4" fmla="*/ 2 w 3"/>
                      <a:gd name="T5" fmla="*/ 1 h 1"/>
                      <a:gd name="T6" fmla="*/ 3 w 3"/>
                      <a:gd name="T7" fmla="*/ 1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cubicBezTo>
                          <a:pt x="1" y="1"/>
                          <a:pt x="1" y="1"/>
                          <a:pt x="2" y="1"/>
                        </a:cubicBezTo>
                        <a:cubicBezTo>
                          <a:pt x="2" y="1"/>
                          <a:pt x="2" y="1"/>
                          <a:pt x="2" y="1"/>
                        </a:cubicBezTo>
                        <a:cubicBezTo>
                          <a:pt x="3" y="1"/>
                          <a:pt x="3" y="1"/>
                          <a:pt x="3" y="1"/>
                        </a:cubicBezTo>
                        <a:cubicBezTo>
                          <a:pt x="2" y="1"/>
                          <a:pt x="1" y="1"/>
                          <a:pt x="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73" name="Freeform 6934">
                    <a:extLst>
                      <a:ext uri="{FF2B5EF4-FFF2-40B4-BE49-F238E27FC236}">
                        <a16:creationId xmlns:a16="http://schemas.microsoft.com/office/drawing/2014/main" id="{8A88E297-B217-4B56-A228-C49BEED41763}"/>
                      </a:ext>
                    </a:extLst>
                  </p:cNvPr>
                  <p:cNvSpPr>
                    <a:spLocks/>
                  </p:cNvSpPr>
                  <p:nvPr/>
                </p:nvSpPr>
                <p:spPr bwMode="auto">
                  <a:xfrm>
                    <a:off x="4083" y="2153"/>
                    <a:ext cx="3" cy="1"/>
                  </a:xfrm>
                  <a:custGeom>
                    <a:avLst/>
                    <a:gdLst>
                      <a:gd name="T0" fmla="*/ 4 w 4"/>
                      <a:gd name="T1" fmla="*/ 0 h 2"/>
                      <a:gd name="T2" fmla="*/ 0 w 4"/>
                      <a:gd name="T3" fmla="*/ 1 h 2"/>
                      <a:gd name="T4" fmla="*/ 0 w 4"/>
                      <a:gd name="T5" fmla="*/ 2 h 2"/>
                      <a:gd name="T6" fmla="*/ 1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3" y="1"/>
                          <a:pt x="1" y="1"/>
                          <a:pt x="0" y="1"/>
                        </a:cubicBezTo>
                        <a:cubicBezTo>
                          <a:pt x="0" y="2"/>
                          <a:pt x="0" y="2"/>
                          <a:pt x="0" y="2"/>
                        </a:cubicBezTo>
                        <a:cubicBezTo>
                          <a:pt x="1" y="2"/>
                          <a:pt x="1" y="2"/>
                          <a:pt x="1" y="2"/>
                        </a:cubicBezTo>
                        <a:cubicBezTo>
                          <a:pt x="2" y="1"/>
                          <a:pt x="3" y="1"/>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74" name="Rectangle 6935">
                    <a:extLst>
                      <a:ext uri="{FF2B5EF4-FFF2-40B4-BE49-F238E27FC236}">
                        <a16:creationId xmlns:a16="http://schemas.microsoft.com/office/drawing/2014/main" id="{5D99B893-32F6-42C1-9911-E945DB0E418C}"/>
                      </a:ext>
                    </a:extLst>
                  </p:cNvPr>
                  <p:cNvSpPr>
                    <a:spLocks noChangeArrowheads="1"/>
                  </p:cNvSpPr>
                  <p:nvPr/>
                </p:nvSpPr>
                <p:spPr bwMode="auto">
                  <a:xfrm>
                    <a:off x="4083" y="2154"/>
                    <a:ext cx="1" cy="1"/>
                  </a:xfrm>
                  <a:prstGeom prst="rect">
                    <a:avLst/>
                  </a:prstGeom>
                  <a:solidFill>
                    <a:srgbClr val="9B9D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75" name="Freeform 6936">
                    <a:extLst>
                      <a:ext uri="{FF2B5EF4-FFF2-40B4-BE49-F238E27FC236}">
                        <a16:creationId xmlns:a16="http://schemas.microsoft.com/office/drawing/2014/main" id="{6EB9E210-13AA-4456-AC81-1FA1EF8C640B}"/>
                      </a:ext>
                    </a:extLst>
                  </p:cNvPr>
                  <p:cNvSpPr>
                    <a:spLocks/>
                  </p:cNvSpPr>
                  <p:nvPr/>
                </p:nvSpPr>
                <p:spPr bwMode="auto">
                  <a:xfrm>
                    <a:off x="4082" y="2148"/>
                    <a:ext cx="12" cy="4"/>
                  </a:xfrm>
                  <a:custGeom>
                    <a:avLst/>
                    <a:gdLst>
                      <a:gd name="T0" fmla="*/ 16 w 16"/>
                      <a:gd name="T1" fmla="*/ 0 h 6"/>
                      <a:gd name="T2" fmla="*/ 12 w 16"/>
                      <a:gd name="T3" fmla="*/ 3 h 6"/>
                      <a:gd name="T4" fmla="*/ 1 w 16"/>
                      <a:gd name="T5" fmla="*/ 5 h 6"/>
                      <a:gd name="T6" fmla="*/ 0 w 16"/>
                      <a:gd name="T7" fmla="*/ 6 h 6"/>
                      <a:gd name="T8" fmla="*/ 1 w 16"/>
                      <a:gd name="T9" fmla="*/ 6 h 6"/>
                      <a:gd name="T10" fmla="*/ 11 w 16"/>
                      <a:gd name="T11" fmla="*/ 4 h 6"/>
                      <a:gd name="T12" fmla="*/ 16 w 1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6" h="6">
                        <a:moveTo>
                          <a:pt x="16" y="0"/>
                        </a:moveTo>
                        <a:cubicBezTo>
                          <a:pt x="14" y="1"/>
                          <a:pt x="13" y="3"/>
                          <a:pt x="12" y="3"/>
                        </a:cubicBezTo>
                        <a:cubicBezTo>
                          <a:pt x="7" y="4"/>
                          <a:pt x="3" y="5"/>
                          <a:pt x="1" y="5"/>
                        </a:cubicBezTo>
                        <a:cubicBezTo>
                          <a:pt x="0" y="6"/>
                          <a:pt x="0" y="6"/>
                          <a:pt x="0" y="6"/>
                        </a:cubicBezTo>
                        <a:cubicBezTo>
                          <a:pt x="1" y="6"/>
                          <a:pt x="1" y="6"/>
                          <a:pt x="1" y="6"/>
                        </a:cubicBezTo>
                        <a:cubicBezTo>
                          <a:pt x="1" y="6"/>
                          <a:pt x="8" y="5"/>
                          <a:pt x="11" y="4"/>
                        </a:cubicBezTo>
                        <a:cubicBezTo>
                          <a:pt x="13" y="3"/>
                          <a:pt x="14" y="2"/>
                          <a:pt x="16"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76" name="Freeform 6937">
                    <a:extLst>
                      <a:ext uri="{FF2B5EF4-FFF2-40B4-BE49-F238E27FC236}">
                        <a16:creationId xmlns:a16="http://schemas.microsoft.com/office/drawing/2014/main" id="{EC3BC19A-43F8-444A-8BB5-7B41AD09E183}"/>
                      </a:ext>
                    </a:extLst>
                  </p:cNvPr>
                  <p:cNvSpPr>
                    <a:spLocks/>
                  </p:cNvSpPr>
                  <p:nvPr/>
                </p:nvSpPr>
                <p:spPr bwMode="auto">
                  <a:xfrm>
                    <a:off x="4056" y="2148"/>
                    <a:ext cx="12" cy="5"/>
                  </a:xfrm>
                  <a:custGeom>
                    <a:avLst/>
                    <a:gdLst>
                      <a:gd name="T0" fmla="*/ 0 w 16"/>
                      <a:gd name="T1" fmla="*/ 0 h 7"/>
                      <a:gd name="T2" fmla="*/ 3 w 16"/>
                      <a:gd name="T3" fmla="*/ 4 h 7"/>
                      <a:gd name="T4" fmla="*/ 7 w 16"/>
                      <a:gd name="T5" fmla="*/ 5 h 7"/>
                      <a:gd name="T6" fmla="*/ 7 w 16"/>
                      <a:gd name="T7" fmla="*/ 5 h 7"/>
                      <a:gd name="T8" fmla="*/ 15 w 16"/>
                      <a:gd name="T9" fmla="*/ 7 h 7"/>
                      <a:gd name="T10" fmla="*/ 16 w 16"/>
                      <a:gd name="T11" fmla="*/ 7 h 7"/>
                      <a:gd name="T12" fmla="*/ 16 w 16"/>
                      <a:gd name="T13" fmla="*/ 6 h 7"/>
                      <a:gd name="T14" fmla="*/ 14 w 16"/>
                      <a:gd name="T15" fmla="*/ 5 h 7"/>
                      <a:gd name="T16" fmla="*/ 1 w 16"/>
                      <a:gd name="T17" fmla="*/ 1 h 7"/>
                      <a:gd name="T18" fmla="*/ 0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0" y="0"/>
                        </a:moveTo>
                        <a:cubicBezTo>
                          <a:pt x="1" y="2"/>
                          <a:pt x="2" y="3"/>
                          <a:pt x="3" y="4"/>
                        </a:cubicBezTo>
                        <a:cubicBezTo>
                          <a:pt x="5" y="5"/>
                          <a:pt x="6" y="5"/>
                          <a:pt x="7" y="5"/>
                        </a:cubicBezTo>
                        <a:cubicBezTo>
                          <a:pt x="7" y="5"/>
                          <a:pt x="7" y="5"/>
                          <a:pt x="7" y="5"/>
                        </a:cubicBezTo>
                        <a:cubicBezTo>
                          <a:pt x="12" y="6"/>
                          <a:pt x="14" y="7"/>
                          <a:pt x="15" y="7"/>
                        </a:cubicBezTo>
                        <a:cubicBezTo>
                          <a:pt x="16" y="7"/>
                          <a:pt x="16" y="7"/>
                          <a:pt x="16" y="7"/>
                        </a:cubicBezTo>
                        <a:cubicBezTo>
                          <a:pt x="16" y="6"/>
                          <a:pt x="16" y="6"/>
                          <a:pt x="16" y="6"/>
                        </a:cubicBezTo>
                        <a:cubicBezTo>
                          <a:pt x="15" y="6"/>
                          <a:pt x="14" y="5"/>
                          <a:pt x="14" y="5"/>
                        </a:cubicBezTo>
                        <a:cubicBezTo>
                          <a:pt x="6" y="4"/>
                          <a:pt x="3" y="2"/>
                          <a:pt x="1" y="1"/>
                        </a:cubicBezTo>
                        <a:cubicBezTo>
                          <a:pt x="1" y="1"/>
                          <a:pt x="1" y="1"/>
                          <a:pt x="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77" name="Freeform 6938">
                    <a:extLst>
                      <a:ext uri="{FF2B5EF4-FFF2-40B4-BE49-F238E27FC236}">
                        <a16:creationId xmlns:a16="http://schemas.microsoft.com/office/drawing/2014/main" id="{2CA66AD8-A2A0-4EB7-B04F-6509D32BC635}"/>
                      </a:ext>
                    </a:extLst>
                  </p:cNvPr>
                  <p:cNvSpPr>
                    <a:spLocks/>
                  </p:cNvSpPr>
                  <p:nvPr/>
                </p:nvSpPr>
                <p:spPr bwMode="auto">
                  <a:xfrm>
                    <a:off x="4065" y="2147"/>
                    <a:ext cx="21" cy="13"/>
                  </a:xfrm>
                  <a:custGeom>
                    <a:avLst/>
                    <a:gdLst>
                      <a:gd name="T0" fmla="*/ 17 w 29"/>
                      <a:gd name="T1" fmla="*/ 0 h 17"/>
                      <a:gd name="T2" fmla="*/ 10 w 29"/>
                      <a:gd name="T3" fmla="*/ 0 h 17"/>
                      <a:gd name="T4" fmla="*/ 2 w 29"/>
                      <a:gd name="T5" fmla="*/ 2 h 17"/>
                      <a:gd name="T6" fmla="*/ 4 w 29"/>
                      <a:gd name="T7" fmla="*/ 8 h 17"/>
                      <a:gd name="T8" fmla="*/ 3 w 29"/>
                      <a:gd name="T9" fmla="*/ 15 h 17"/>
                      <a:gd name="T10" fmla="*/ 9 w 29"/>
                      <a:gd name="T11" fmla="*/ 15 h 17"/>
                      <a:gd name="T12" fmla="*/ 16 w 29"/>
                      <a:gd name="T13" fmla="*/ 15 h 17"/>
                      <a:gd name="T14" fmla="*/ 25 w 29"/>
                      <a:gd name="T15" fmla="*/ 13 h 17"/>
                      <a:gd name="T16" fmla="*/ 24 w 29"/>
                      <a:gd name="T17" fmla="*/ 5 h 17"/>
                      <a:gd name="T18" fmla="*/ 17 w 29"/>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7">
                        <a:moveTo>
                          <a:pt x="17" y="0"/>
                        </a:moveTo>
                        <a:cubicBezTo>
                          <a:pt x="15" y="0"/>
                          <a:pt x="12" y="0"/>
                          <a:pt x="10" y="0"/>
                        </a:cubicBezTo>
                        <a:cubicBezTo>
                          <a:pt x="5" y="0"/>
                          <a:pt x="2" y="0"/>
                          <a:pt x="2" y="2"/>
                        </a:cubicBezTo>
                        <a:cubicBezTo>
                          <a:pt x="2" y="4"/>
                          <a:pt x="6" y="5"/>
                          <a:pt x="4" y="8"/>
                        </a:cubicBezTo>
                        <a:cubicBezTo>
                          <a:pt x="3" y="11"/>
                          <a:pt x="0" y="14"/>
                          <a:pt x="3" y="15"/>
                        </a:cubicBezTo>
                        <a:cubicBezTo>
                          <a:pt x="4" y="15"/>
                          <a:pt x="6" y="15"/>
                          <a:pt x="9" y="15"/>
                        </a:cubicBezTo>
                        <a:cubicBezTo>
                          <a:pt x="11" y="15"/>
                          <a:pt x="13" y="14"/>
                          <a:pt x="16" y="15"/>
                        </a:cubicBezTo>
                        <a:cubicBezTo>
                          <a:pt x="22" y="15"/>
                          <a:pt x="27" y="17"/>
                          <a:pt x="25" y="13"/>
                        </a:cubicBezTo>
                        <a:cubicBezTo>
                          <a:pt x="24" y="9"/>
                          <a:pt x="21" y="8"/>
                          <a:pt x="24" y="5"/>
                        </a:cubicBezTo>
                        <a:cubicBezTo>
                          <a:pt x="29" y="0"/>
                          <a:pt x="25" y="0"/>
                          <a:pt x="1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78" name="Freeform 6939">
                    <a:extLst>
                      <a:ext uri="{FF2B5EF4-FFF2-40B4-BE49-F238E27FC236}">
                        <a16:creationId xmlns:a16="http://schemas.microsoft.com/office/drawing/2014/main" id="{E4DBBBCA-61AE-4732-8056-1BB6055945F6}"/>
                      </a:ext>
                    </a:extLst>
                  </p:cNvPr>
                  <p:cNvSpPr>
                    <a:spLocks noEditPoints="1"/>
                  </p:cNvSpPr>
                  <p:nvPr/>
                </p:nvSpPr>
                <p:spPr bwMode="auto">
                  <a:xfrm>
                    <a:off x="4065" y="2147"/>
                    <a:ext cx="20" cy="12"/>
                  </a:xfrm>
                  <a:custGeom>
                    <a:avLst/>
                    <a:gdLst>
                      <a:gd name="T0" fmla="*/ 15 w 26"/>
                      <a:gd name="T1" fmla="*/ 15 h 16"/>
                      <a:gd name="T2" fmla="*/ 13 w 26"/>
                      <a:gd name="T3" fmla="*/ 15 h 16"/>
                      <a:gd name="T4" fmla="*/ 4 w 26"/>
                      <a:gd name="T5" fmla="*/ 16 h 16"/>
                      <a:gd name="T6" fmla="*/ 2 w 26"/>
                      <a:gd name="T7" fmla="*/ 15 h 16"/>
                      <a:gd name="T8" fmla="*/ 0 w 26"/>
                      <a:gd name="T9" fmla="*/ 13 h 16"/>
                      <a:gd name="T10" fmla="*/ 3 w 26"/>
                      <a:gd name="T11" fmla="*/ 8 h 16"/>
                      <a:gd name="T12" fmla="*/ 3 w 26"/>
                      <a:gd name="T13" fmla="*/ 7 h 16"/>
                      <a:gd name="T14" fmla="*/ 0 w 26"/>
                      <a:gd name="T15" fmla="*/ 2 h 16"/>
                      <a:gd name="T16" fmla="*/ 0 w 26"/>
                      <a:gd name="T17" fmla="*/ 2 h 16"/>
                      <a:gd name="T18" fmla="*/ 5 w 26"/>
                      <a:gd name="T19" fmla="*/ 0 h 16"/>
                      <a:gd name="T20" fmla="*/ 14 w 26"/>
                      <a:gd name="T21" fmla="*/ 0 h 16"/>
                      <a:gd name="T22" fmla="*/ 16 w 26"/>
                      <a:gd name="T23" fmla="*/ 0 h 16"/>
                      <a:gd name="T24" fmla="*/ 19 w 26"/>
                      <a:gd name="T25" fmla="*/ 0 h 16"/>
                      <a:gd name="T26" fmla="*/ 26 w 26"/>
                      <a:gd name="T27" fmla="*/ 2 h 16"/>
                      <a:gd name="T28" fmla="*/ 23 w 26"/>
                      <a:gd name="T29" fmla="*/ 6 h 16"/>
                      <a:gd name="T30" fmla="*/ 22 w 26"/>
                      <a:gd name="T31" fmla="*/ 7 h 16"/>
                      <a:gd name="T32" fmla="*/ 25 w 26"/>
                      <a:gd name="T33" fmla="*/ 13 h 16"/>
                      <a:gd name="T34" fmla="*/ 25 w 26"/>
                      <a:gd name="T35" fmla="*/ 14 h 16"/>
                      <a:gd name="T36" fmla="*/ 24 w 26"/>
                      <a:gd name="T37" fmla="*/ 15 h 16"/>
                      <a:gd name="T38" fmla="*/ 22 w 26"/>
                      <a:gd name="T39" fmla="*/ 16 h 16"/>
                      <a:gd name="T40" fmla="*/ 15 w 26"/>
                      <a:gd name="T41" fmla="*/ 15 h 16"/>
                      <a:gd name="T42" fmla="*/ 15 w 26"/>
                      <a:gd name="T43" fmla="*/ 14 h 16"/>
                      <a:gd name="T44" fmla="*/ 22 w 26"/>
                      <a:gd name="T45" fmla="*/ 15 h 16"/>
                      <a:gd name="T46" fmla="*/ 24 w 26"/>
                      <a:gd name="T47" fmla="*/ 14 h 16"/>
                      <a:gd name="T48" fmla="*/ 24 w 26"/>
                      <a:gd name="T49" fmla="*/ 13 h 16"/>
                      <a:gd name="T50" fmla="*/ 21 w 26"/>
                      <a:gd name="T51" fmla="*/ 7 h 16"/>
                      <a:gd name="T52" fmla="*/ 22 w 26"/>
                      <a:gd name="T53" fmla="*/ 5 h 16"/>
                      <a:gd name="T54" fmla="*/ 25 w 26"/>
                      <a:gd name="T55" fmla="*/ 2 h 16"/>
                      <a:gd name="T56" fmla="*/ 24 w 26"/>
                      <a:gd name="T57" fmla="*/ 1 h 16"/>
                      <a:gd name="T58" fmla="*/ 19 w 26"/>
                      <a:gd name="T59" fmla="*/ 1 h 16"/>
                      <a:gd name="T60" fmla="*/ 16 w 26"/>
                      <a:gd name="T61" fmla="*/ 1 h 16"/>
                      <a:gd name="T62" fmla="*/ 14 w 26"/>
                      <a:gd name="T63" fmla="*/ 1 h 16"/>
                      <a:gd name="T64" fmla="*/ 5 w 26"/>
                      <a:gd name="T65" fmla="*/ 1 h 16"/>
                      <a:gd name="T66" fmla="*/ 2 w 26"/>
                      <a:gd name="T67" fmla="*/ 1 h 16"/>
                      <a:gd name="T68" fmla="*/ 1 w 26"/>
                      <a:gd name="T69" fmla="*/ 2 h 16"/>
                      <a:gd name="T70" fmla="*/ 1 w 26"/>
                      <a:gd name="T71" fmla="*/ 2 h 16"/>
                      <a:gd name="T72" fmla="*/ 4 w 26"/>
                      <a:gd name="T73" fmla="*/ 7 h 16"/>
                      <a:gd name="T74" fmla="*/ 4 w 26"/>
                      <a:gd name="T75" fmla="*/ 8 h 16"/>
                      <a:gd name="T76" fmla="*/ 2 w 26"/>
                      <a:gd name="T77" fmla="*/ 13 h 16"/>
                      <a:gd name="T78" fmla="*/ 2 w 26"/>
                      <a:gd name="T79" fmla="*/ 14 h 16"/>
                      <a:gd name="T80" fmla="*/ 4 w 26"/>
                      <a:gd name="T81" fmla="*/ 14 h 16"/>
                      <a:gd name="T82" fmla="*/ 13 w 26"/>
                      <a:gd name="T83" fmla="*/ 14 h 16"/>
                      <a:gd name="T84" fmla="*/ 15 w 26"/>
                      <a:gd name="T8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6">
                        <a:moveTo>
                          <a:pt x="15" y="15"/>
                        </a:moveTo>
                        <a:cubicBezTo>
                          <a:pt x="14" y="15"/>
                          <a:pt x="13" y="15"/>
                          <a:pt x="13" y="15"/>
                        </a:cubicBezTo>
                        <a:cubicBezTo>
                          <a:pt x="9" y="15"/>
                          <a:pt x="6" y="16"/>
                          <a:pt x="4" y="16"/>
                        </a:cubicBezTo>
                        <a:cubicBezTo>
                          <a:pt x="3" y="16"/>
                          <a:pt x="2" y="16"/>
                          <a:pt x="2" y="15"/>
                        </a:cubicBezTo>
                        <a:cubicBezTo>
                          <a:pt x="1" y="15"/>
                          <a:pt x="0" y="14"/>
                          <a:pt x="0" y="13"/>
                        </a:cubicBezTo>
                        <a:cubicBezTo>
                          <a:pt x="0" y="12"/>
                          <a:pt x="2" y="10"/>
                          <a:pt x="3" y="8"/>
                        </a:cubicBezTo>
                        <a:cubicBezTo>
                          <a:pt x="3" y="7"/>
                          <a:pt x="3" y="7"/>
                          <a:pt x="3" y="7"/>
                        </a:cubicBezTo>
                        <a:cubicBezTo>
                          <a:pt x="3" y="5"/>
                          <a:pt x="0" y="5"/>
                          <a:pt x="0" y="2"/>
                        </a:cubicBezTo>
                        <a:cubicBezTo>
                          <a:pt x="0" y="2"/>
                          <a:pt x="0" y="2"/>
                          <a:pt x="0" y="2"/>
                        </a:cubicBezTo>
                        <a:cubicBezTo>
                          <a:pt x="0" y="0"/>
                          <a:pt x="3" y="0"/>
                          <a:pt x="5" y="0"/>
                        </a:cubicBezTo>
                        <a:cubicBezTo>
                          <a:pt x="8" y="0"/>
                          <a:pt x="11" y="0"/>
                          <a:pt x="14" y="0"/>
                        </a:cubicBezTo>
                        <a:cubicBezTo>
                          <a:pt x="15" y="0"/>
                          <a:pt x="15" y="0"/>
                          <a:pt x="16" y="0"/>
                        </a:cubicBezTo>
                        <a:cubicBezTo>
                          <a:pt x="17" y="0"/>
                          <a:pt x="18" y="0"/>
                          <a:pt x="19" y="0"/>
                        </a:cubicBezTo>
                        <a:cubicBezTo>
                          <a:pt x="23" y="0"/>
                          <a:pt x="26" y="0"/>
                          <a:pt x="26" y="2"/>
                        </a:cubicBezTo>
                        <a:cubicBezTo>
                          <a:pt x="26" y="3"/>
                          <a:pt x="25" y="4"/>
                          <a:pt x="23" y="6"/>
                        </a:cubicBezTo>
                        <a:cubicBezTo>
                          <a:pt x="23" y="6"/>
                          <a:pt x="22" y="7"/>
                          <a:pt x="22" y="7"/>
                        </a:cubicBezTo>
                        <a:cubicBezTo>
                          <a:pt x="22" y="8"/>
                          <a:pt x="24" y="10"/>
                          <a:pt x="25" y="13"/>
                        </a:cubicBezTo>
                        <a:cubicBezTo>
                          <a:pt x="25" y="13"/>
                          <a:pt x="25" y="13"/>
                          <a:pt x="25" y="14"/>
                        </a:cubicBezTo>
                        <a:cubicBezTo>
                          <a:pt x="25" y="15"/>
                          <a:pt x="25" y="15"/>
                          <a:pt x="24" y="15"/>
                        </a:cubicBezTo>
                        <a:cubicBezTo>
                          <a:pt x="24" y="16"/>
                          <a:pt x="23" y="16"/>
                          <a:pt x="22" y="16"/>
                        </a:cubicBezTo>
                        <a:cubicBezTo>
                          <a:pt x="20" y="16"/>
                          <a:pt x="18" y="15"/>
                          <a:pt x="15" y="15"/>
                        </a:cubicBezTo>
                        <a:close/>
                        <a:moveTo>
                          <a:pt x="15" y="14"/>
                        </a:moveTo>
                        <a:cubicBezTo>
                          <a:pt x="18" y="14"/>
                          <a:pt x="21" y="15"/>
                          <a:pt x="22" y="15"/>
                        </a:cubicBezTo>
                        <a:cubicBezTo>
                          <a:pt x="24" y="15"/>
                          <a:pt x="24" y="15"/>
                          <a:pt x="24" y="14"/>
                        </a:cubicBezTo>
                        <a:cubicBezTo>
                          <a:pt x="24" y="14"/>
                          <a:pt x="24" y="13"/>
                          <a:pt x="24" y="13"/>
                        </a:cubicBezTo>
                        <a:cubicBezTo>
                          <a:pt x="23" y="10"/>
                          <a:pt x="21" y="9"/>
                          <a:pt x="21" y="7"/>
                        </a:cubicBezTo>
                        <a:cubicBezTo>
                          <a:pt x="21" y="7"/>
                          <a:pt x="21" y="6"/>
                          <a:pt x="22" y="5"/>
                        </a:cubicBezTo>
                        <a:cubicBezTo>
                          <a:pt x="24" y="3"/>
                          <a:pt x="25" y="2"/>
                          <a:pt x="25" y="2"/>
                        </a:cubicBezTo>
                        <a:cubicBezTo>
                          <a:pt x="25" y="2"/>
                          <a:pt x="24" y="1"/>
                          <a:pt x="24" y="1"/>
                        </a:cubicBezTo>
                        <a:cubicBezTo>
                          <a:pt x="23" y="1"/>
                          <a:pt x="21" y="1"/>
                          <a:pt x="19" y="1"/>
                        </a:cubicBezTo>
                        <a:cubicBezTo>
                          <a:pt x="18" y="1"/>
                          <a:pt x="17" y="1"/>
                          <a:pt x="16" y="1"/>
                        </a:cubicBezTo>
                        <a:cubicBezTo>
                          <a:pt x="15" y="1"/>
                          <a:pt x="15" y="1"/>
                          <a:pt x="14" y="1"/>
                        </a:cubicBezTo>
                        <a:cubicBezTo>
                          <a:pt x="11" y="1"/>
                          <a:pt x="7" y="1"/>
                          <a:pt x="5" y="1"/>
                        </a:cubicBezTo>
                        <a:cubicBezTo>
                          <a:pt x="4" y="1"/>
                          <a:pt x="3" y="1"/>
                          <a:pt x="2" y="1"/>
                        </a:cubicBezTo>
                        <a:cubicBezTo>
                          <a:pt x="1" y="1"/>
                          <a:pt x="1" y="1"/>
                          <a:pt x="1" y="2"/>
                        </a:cubicBezTo>
                        <a:cubicBezTo>
                          <a:pt x="1" y="2"/>
                          <a:pt x="1" y="2"/>
                          <a:pt x="1" y="2"/>
                        </a:cubicBezTo>
                        <a:cubicBezTo>
                          <a:pt x="1" y="3"/>
                          <a:pt x="4" y="4"/>
                          <a:pt x="4" y="7"/>
                        </a:cubicBezTo>
                        <a:cubicBezTo>
                          <a:pt x="4" y="7"/>
                          <a:pt x="4" y="7"/>
                          <a:pt x="4" y="8"/>
                        </a:cubicBezTo>
                        <a:cubicBezTo>
                          <a:pt x="3" y="10"/>
                          <a:pt x="1" y="12"/>
                          <a:pt x="2" y="13"/>
                        </a:cubicBezTo>
                        <a:cubicBezTo>
                          <a:pt x="2" y="14"/>
                          <a:pt x="2" y="14"/>
                          <a:pt x="2" y="14"/>
                        </a:cubicBezTo>
                        <a:cubicBezTo>
                          <a:pt x="3" y="14"/>
                          <a:pt x="3" y="14"/>
                          <a:pt x="4" y="14"/>
                        </a:cubicBezTo>
                        <a:cubicBezTo>
                          <a:pt x="6" y="14"/>
                          <a:pt x="9" y="14"/>
                          <a:pt x="13" y="14"/>
                        </a:cubicBezTo>
                        <a:cubicBezTo>
                          <a:pt x="13" y="14"/>
                          <a:pt x="14" y="14"/>
                          <a:pt x="15" y="1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79" name="Freeform 6940">
                    <a:extLst>
                      <a:ext uri="{FF2B5EF4-FFF2-40B4-BE49-F238E27FC236}">
                        <a16:creationId xmlns:a16="http://schemas.microsoft.com/office/drawing/2014/main" id="{71A233AD-C184-49F0-8A94-855169FF2889}"/>
                      </a:ext>
                    </a:extLst>
                  </p:cNvPr>
                  <p:cNvSpPr>
                    <a:spLocks noEditPoints="1"/>
                  </p:cNvSpPr>
                  <p:nvPr/>
                </p:nvSpPr>
                <p:spPr bwMode="auto">
                  <a:xfrm>
                    <a:off x="4066" y="2148"/>
                    <a:ext cx="18" cy="9"/>
                  </a:xfrm>
                  <a:custGeom>
                    <a:avLst/>
                    <a:gdLst>
                      <a:gd name="T0" fmla="*/ 13 w 24"/>
                      <a:gd name="T1" fmla="*/ 11 h 12"/>
                      <a:gd name="T2" fmla="*/ 9 w 24"/>
                      <a:gd name="T3" fmla="*/ 12 h 12"/>
                      <a:gd name="T4" fmla="*/ 8 w 24"/>
                      <a:gd name="T5" fmla="*/ 12 h 12"/>
                      <a:gd name="T6" fmla="*/ 11 w 24"/>
                      <a:gd name="T7" fmla="*/ 12 h 12"/>
                      <a:gd name="T8" fmla="*/ 11 w 24"/>
                      <a:gd name="T9" fmla="*/ 12 h 12"/>
                      <a:gd name="T10" fmla="*/ 16 w 24"/>
                      <a:gd name="T11" fmla="*/ 11 h 12"/>
                      <a:gd name="T12" fmla="*/ 13 w 24"/>
                      <a:gd name="T13" fmla="*/ 11 h 12"/>
                      <a:gd name="T14" fmla="*/ 4 w 24"/>
                      <a:gd name="T15" fmla="*/ 0 h 12"/>
                      <a:gd name="T16" fmla="*/ 1 w 24"/>
                      <a:gd name="T17" fmla="*/ 0 h 12"/>
                      <a:gd name="T18" fmla="*/ 0 w 24"/>
                      <a:gd name="T19" fmla="*/ 1 h 12"/>
                      <a:gd name="T20" fmla="*/ 0 w 24"/>
                      <a:gd name="T21" fmla="*/ 1 h 12"/>
                      <a:gd name="T22" fmla="*/ 3 w 24"/>
                      <a:gd name="T23" fmla="*/ 6 h 12"/>
                      <a:gd name="T24" fmla="*/ 3 w 24"/>
                      <a:gd name="T25" fmla="*/ 7 h 12"/>
                      <a:gd name="T26" fmla="*/ 2 w 24"/>
                      <a:gd name="T27" fmla="*/ 10 h 12"/>
                      <a:gd name="T28" fmla="*/ 3 w 24"/>
                      <a:gd name="T29" fmla="*/ 10 h 12"/>
                      <a:gd name="T30" fmla="*/ 3 w 24"/>
                      <a:gd name="T31" fmla="*/ 9 h 12"/>
                      <a:gd name="T32" fmla="*/ 7 w 24"/>
                      <a:gd name="T33" fmla="*/ 5 h 12"/>
                      <a:gd name="T34" fmla="*/ 3 w 24"/>
                      <a:gd name="T35" fmla="*/ 1 h 12"/>
                      <a:gd name="T36" fmla="*/ 5 w 24"/>
                      <a:gd name="T37" fmla="*/ 0 h 12"/>
                      <a:gd name="T38" fmla="*/ 8 w 24"/>
                      <a:gd name="T39" fmla="*/ 1 h 12"/>
                      <a:gd name="T40" fmla="*/ 12 w 24"/>
                      <a:gd name="T41" fmla="*/ 1 h 12"/>
                      <a:gd name="T42" fmla="*/ 15 w 24"/>
                      <a:gd name="T43" fmla="*/ 1 h 12"/>
                      <a:gd name="T44" fmla="*/ 16 w 24"/>
                      <a:gd name="T45" fmla="*/ 1 h 12"/>
                      <a:gd name="T46" fmla="*/ 19 w 24"/>
                      <a:gd name="T47" fmla="*/ 3 h 12"/>
                      <a:gd name="T48" fmla="*/ 17 w 24"/>
                      <a:gd name="T49" fmla="*/ 6 h 12"/>
                      <a:gd name="T50" fmla="*/ 21 w 24"/>
                      <a:gd name="T51" fmla="*/ 10 h 12"/>
                      <a:gd name="T52" fmla="*/ 21 w 24"/>
                      <a:gd name="T53" fmla="*/ 10 h 12"/>
                      <a:gd name="T54" fmla="*/ 21 w 24"/>
                      <a:gd name="T55" fmla="*/ 10 h 12"/>
                      <a:gd name="T56" fmla="*/ 20 w 24"/>
                      <a:gd name="T57" fmla="*/ 6 h 12"/>
                      <a:gd name="T58" fmla="*/ 21 w 24"/>
                      <a:gd name="T59" fmla="*/ 4 h 12"/>
                      <a:gd name="T60" fmla="*/ 24 w 24"/>
                      <a:gd name="T61" fmla="*/ 1 h 12"/>
                      <a:gd name="T62" fmla="*/ 23 w 24"/>
                      <a:gd name="T63" fmla="*/ 0 h 12"/>
                      <a:gd name="T64" fmla="*/ 20 w 24"/>
                      <a:gd name="T65" fmla="*/ 0 h 12"/>
                      <a:gd name="T66" fmla="*/ 17 w 24"/>
                      <a:gd name="T67" fmla="*/ 0 h 12"/>
                      <a:gd name="T68" fmla="*/ 14 w 24"/>
                      <a:gd name="T69" fmla="*/ 0 h 12"/>
                      <a:gd name="T70" fmla="*/ 13 w 24"/>
                      <a:gd name="T71" fmla="*/ 0 h 12"/>
                      <a:gd name="T72" fmla="*/ 4 w 24"/>
                      <a:gd name="T7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12">
                        <a:moveTo>
                          <a:pt x="13" y="11"/>
                        </a:moveTo>
                        <a:cubicBezTo>
                          <a:pt x="12" y="11"/>
                          <a:pt x="10" y="11"/>
                          <a:pt x="9" y="12"/>
                        </a:cubicBezTo>
                        <a:cubicBezTo>
                          <a:pt x="8" y="12"/>
                          <a:pt x="8" y="12"/>
                          <a:pt x="8" y="12"/>
                        </a:cubicBezTo>
                        <a:cubicBezTo>
                          <a:pt x="9" y="12"/>
                          <a:pt x="10" y="12"/>
                          <a:pt x="11" y="12"/>
                        </a:cubicBezTo>
                        <a:cubicBezTo>
                          <a:pt x="11" y="12"/>
                          <a:pt x="11" y="12"/>
                          <a:pt x="11" y="12"/>
                        </a:cubicBezTo>
                        <a:cubicBezTo>
                          <a:pt x="13" y="12"/>
                          <a:pt x="15" y="12"/>
                          <a:pt x="16" y="11"/>
                        </a:cubicBezTo>
                        <a:cubicBezTo>
                          <a:pt x="15" y="11"/>
                          <a:pt x="14" y="11"/>
                          <a:pt x="13" y="11"/>
                        </a:cubicBezTo>
                        <a:close/>
                        <a:moveTo>
                          <a:pt x="4" y="0"/>
                        </a:moveTo>
                        <a:cubicBezTo>
                          <a:pt x="3" y="0"/>
                          <a:pt x="2" y="0"/>
                          <a:pt x="1" y="0"/>
                        </a:cubicBezTo>
                        <a:cubicBezTo>
                          <a:pt x="0" y="0"/>
                          <a:pt x="0" y="0"/>
                          <a:pt x="0" y="1"/>
                        </a:cubicBezTo>
                        <a:cubicBezTo>
                          <a:pt x="0" y="1"/>
                          <a:pt x="0" y="1"/>
                          <a:pt x="0" y="1"/>
                        </a:cubicBezTo>
                        <a:cubicBezTo>
                          <a:pt x="0" y="2"/>
                          <a:pt x="3" y="3"/>
                          <a:pt x="3" y="6"/>
                        </a:cubicBezTo>
                        <a:cubicBezTo>
                          <a:pt x="3" y="6"/>
                          <a:pt x="3" y="6"/>
                          <a:pt x="3" y="7"/>
                        </a:cubicBezTo>
                        <a:cubicBezTo>
                          <a:pt x="3" y="8"/>
                          <a:pt x="2" y="9"/>
                          <a:pt x="2" y="10"/>
                        </a:cubicBezTo>
                        <a:cubicBezTo>
                          <a:pt x="2" y="10"/>
                          <a:pt x="3" y="10"/>
                          <a:pt x="3" y="10"/>
                        </a:cubicBezTo>
                        <a:cubicBezTo>
                          <a:pt x="3" y="10"/>
                          <a:pt x="3" y="10"/>
                          <a:pt x="3" y="9"/>
                        </a:cubicBezTo>
                        <a:cubicBezTo>
                          <a:pt x="3" y="6"/>
                          <a:pt x="10" y="6"/>
                          <a:pt x="7" y="5"/>
                        </a:cubicBezTo>
                        <a:cubicBezTo>
                          <a:pt x="4" y="4"/>
                          <a:pt x="3" y="3"/>
                          <a:pt x="3" y="1"/>
                        </a:cubicBezTo>
                        <a:cubicBezTo>
                          <a:pt x="2" y="1"/>
                          <a:pt x="3" y="0"/>
                          <a:pt x="5" y="0"/>
                        </a:cubicBezTo>
                        <a:cubicBezTo>
                          <a:pt x="7" y="0"/>
                          <a:pt x="8" y="1"/>
                          <a:pt x="8" y="1"/>
                        </a:cubicBezTo>
                        <a:cubicBezTo>
                          <a:pt x="8" y="1"/>
                          <a:pt x="10" y="1"/>
                          <a:pt x="12" y="1"/>
                        </a:cubicBezTo>
                        <a:cubicBezTo>
                          <a:pt x="13" y="1"/>
                          <a:pt x="14" y="1"/>
                          <a:pt x="15" y="1"/>
                        </a:cubicBezTo>
                        <a:cubicBezTo>
                          <a:pt x="16" y="1"/>
                          <a:pt x="16" y="1"/>
                          <a:pt x="16" y="1"/>
                        </a:cubicBezTo>
                        <a:cubicBezTo>
                          <a:pt x="19" y="1"/>
                          <a:pt x="21" y="2"/>
                          <a:pt x="19" y="3"/>
                        </a:cubicBezTo>
                        <a:cubicBezTo>
                          <a:pt x="17" y="5"/>
                          <a:pt x="15" y="6"/>
                          <a:pt x="17" y="6"/>
                        </a:cubicBezTo>
                        <a:cubicBezTo>
                          <a:pt x="19" y="7"/>
                          <a:pt x="19" y="8"/>
                          <a:pt x="21" y="10"/>
                        </a:cubicBezTo>
                        <a:cubicBezTo>
                          <a:pt x="21" y="10"/>
                          <a:pt x="21" y="10"/>
                          <a:pt x="21" y="10"/>
                        </a:cubicBezTo>
                        <a:cubicBezTo>
                          <a:pt x="21" y="10"/>
                          <a:pt x="21" y="10"/>
                          <a:pt x="21" y="10"/>
                        </a:cubicBezTo>
                        <a:cubicBezTo>
                          <a:pt x="21" y="8"/>
                          <a:pt x="20" y="8"/>
                          <a:pt x="20" y="6"/>
                        </a:cubicBezTo>
                        <a:cubicBezTo>
                          <a:pt x="20" y="6"/>
                          <a:pt x="20" y="5"/>
                          <a:pt x="21" y="4"/>
                        </a:cubicBezTo>
                        <a:cubicBezTo>
                          <a:pt x="23" y="2"/>
                          <a:pt x="24" y="1"/>
                          <a:pt x="24" y="1"/>
                        </a:cubicBezTo>
                        <a:cubicBezTo>
                          <a:pt x="24" y="1"/>
                          <a:pt x="23" y="0"/>
                          <a:pt x="23" y="0"/>
                        </a:cubicBezTo>
                        <a:cubicBezTo>
                          <a:pt x="22" y="0"/>
                          <a:pt x="21" y="0"/>
                          <a:pt x="20" y="0"/>
                        </a:cubicBezTo>
                        <a:cubicBezTo>
                          <a:pt x="20" y="0"/>
                          <a:pt x="18" y="0"/>
                          <a:pt x="17" y="0"/>
                        </a:cubicBezTo>
                        <a:cubicBezTo>
                          <a:pt x="16" y="0"/>
                          <a:pt x="15" y="0"/>
                          <a:pt x="14" y="0"/>
                        </a:cubicBezTo>
                        <a:cubicBezTo>
                          <a:pt x="14" y="0"/>
                          <a:pt x="13" y="0"/>
                          <a:pt x="13" y="0"/>
                        </a:cubicBezTo>
                        <a:cubicBezTo>
                          <a:pt x="10" y="0"/>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80" name="Freeform 6941">
                    <a:extLst>
                      <a:ext uri="{FF2B5EF4-FFF2-40B4-BE49-F238E27FC236}">
                        <a16:creationId xmlns:a16="http://schemas.microsoft.com/office/drawing/2014/main" id="{8E46D7F1-871D-4542-AA34-77C302CB2E43}"/>
                      </a:ext>
                    </a:extLst>
                  </p:cNvPr>
                  <p:cNvSpPr>
                    <a:spLocks noEditPoints="1"/>
                  </p:cNvSpPr>
                  <p:nvPr/>
                </p:nvSpPr>
                <p:spPr bwMode="auto">
                  <a:xfrm>
                    <a:off x="4066" y="2147"/>
                    <a:ext cx="19" cy="8"/>
                  </a:xfrm>
                  <a:custGeom>
                    <a:avLst/>
                    <a:gdLst>
                      <a:gd name="T0" fmla="*/ 22 w 25"/>
                      <a:gd name="T1" fmla="*/ 1 h 11"/>
                      <a:gd name="T2" fmla="*/ 21 w 25"/>
                      <a:gd name="T3" fmla="*/ 1 h 11"/>
                      <a:gd name="T4" fmla="*/ 20 w 25"/>
                      <a:gd name="T5" fmla="*/ 1 h 11"/>
                      <a:gd name="T6" fmla="*/ 23 w 25"/>
                      <a:gd name="T7" fmla="*/ 1 h 11"/>
                      <a:gd name="T8" fmla="*/ 24 w 25"/>
                      <a:gd name="T9" fmla="*/ 2 h 11"/>
                      <a:gd name="T10" fmla="*/ 21 w 25"/>
                      <a:gd name="T11" fmla="*/ 5 h 11"/>
                      <a:gd name="T12" fmla="*/ 20 w 25"/>
                      <a:gd name="T13" fmla="*/ 7 h 11"/>
                      <a:gd name="T14" fmla="*/ 21 w 25"/>
                      <a:gd name="T15" fmla="*/ 11 h 11"/>
                      <a:gd name="T16" fmla="*/ 22 w 25"/>
                      <a:gd name="T17" fmla="*/ 10 h 11"/>
                      <a:gd name="T18" fmla="*/ 22 w 25"/>
                      <a:gd name="T19" fmla="*/ 5 h 11"/>
                      <a:gd name="T20" fmla="*/ 22 w 25"/>
                      <a:gd name="T21" fmla="*/ 1 h 11"/>
                      <a:gd name="T22" fmla="*/ 1 w 25"/>
                      <a:gd name="T23" fmla="*/ 0 h 11"/>
                      <a:gd name="T24" fmla="*/ 0 w 25"/>
                      <a:gd name="T25" fmla="*/ 2 h 11"/>
                      <a:gd name="T26" fmla="*/ 2 w 25"/>
                      <a:gd name="T27" fmla="*/ 8 h 11"/>
                      <a:gd name="T28" fmla="*/ 1 w 25"/>
                      <a:gd name="T29" fmla="*/ 11 h 11"/>
                      <a:gd name="T30" fmla="*/ 2 w 25"/>
                      <a:gd name="T31" fmla="*/ 11 h 11"/>
                      <a:gd name="T32" fmla="*/ 3 w 25"/>
                      <a:gd name="T33" fmla="*/ 8 h 11"/>
                      <a:gd name="T34" fmla="*/ 3 w 25"/>
                      <a:gd name="T35" fmla="*/ 7 h 11"/>
                      <a:gd name="T36" fmla="*/ 0 w 25"/>
                      <a:gd name="T37" fmla="*/ 2 h 11"/>
                      <a:gd name="T38" fmla="*/ 0 w 25"/>
                      <a:gd name="T39" fmla="*/ 2 h 11"/>
                      <a:gd name="T40" fmla="*/ 1 w 25"/>
                      <a:gd name="T41" fmla="*/ 1 h 11"/>
                      <a:gd name="T42" fmla="*/ 4 w 25"/>
                      <a:gd name="T43" fmla="*/ 1 h 11"/>
                      <a:gd name="T44" fmla="*/ 13 w 25"/>
                      <a:gd name="T45" fmla="*/ 1 h 11"/>
                      <a:gd name="T46" fmla="*/ 14 w 25"/>
                      <a:gd name="T47" fmla="*/ 1 h 11"/>
                      <a:gd name="T48" fmla="*/ 2 w 25"/>
                      <a:gd name="T49" fmla="*/ 1 h 11"/>
                      <a:gd name="T50" fmla="*/ 1 w 25"/>
                      <a:gd name="T5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11">
                        <a:moveTo>
                          <a:pt x="22" y="1"/>
                        </a:moveTo>
                        <a:cubicBezTo>
                          <a:pt x="21" y="1"/>
                          <a:pt x="21" y="1"/>
                          <a:pt x="21" y="1"/>
                        </a:cubicBezTo>
                        <a:cubicBezTo>
                          <a:pt x="21" y="1"/>
                          <a:pt x="21" y="1"/>
                          <a:pt x="20" y="1"/>
                        </a:cubicBezTo>
                        <a:cubicBezTo>
                          <a:pt x="21" y="1"/>
                          <a:pt x="22" y="1"/>
                          <a:pt x="23" y="1"/>
                        </a:cubicBezTo>
                        <a:cubicBezTo>
                          <a:pt x="23" y="1"/>
                          <a:pt x="24" y="2"/>
                          <a:pt x="24" y="2"/>
                        </a:cubicBezTo>
                        <a:cubicBezTo>
                          <a:pt x="24" y="2"/>
                          <a:pt x="23" y="3"/>
                          <a:pt x="21" y="5"/>
                        </a:cubicBezTo>
                        <a:cubicBezTo>
                          <a:pt x="20" y="6"/>
                          <a:pt x="20" y="7"/>
                          <a:pt x="20" y="7"/>
                        </a:cubicBezTo>
                        <a:cubicBezTo>
                          <a:pt x="20" y="9"/>
                          <a:pt x="21" y="9"/>
                          <a:pt x="21" y="11"/>
                        </a:cubicBezTo>
                        <a:cubicBezTo>
                          <a:pt x="22" y="10"/>
                          <a:pt x="22" y="10"/>
                          <a:pt x="22" y="10"/>
                        </a:cubicBezTo>
                        <a:cubicBezTo>
                          <a:pt x="21" y="8"/>
                          <a:pt x="20" y="7"/>
                          <a:pt x="22" y="5"/>
                        </a:cubicBezTo>
                        <a:cubicBezTo>
                          <a:pt x="25" y="2"/>
                          <a:pt x="25" y="1"/>
                          <a:pt x="22" y="1"/>
                        </a:cubicBezTo>
                        <a:close/>
                        <a:moveTo>
                          <a:pt x="1" y="0"/>
                        </a:moveTo>
                        <a:cubicBezTo>
                          <a:pt x="0" y="1"/>
                          <a:pt x="0" y="1"/>
                          <a:pt x="0" y="2"/>
                        </a:cubicBezTo>
                        <a:cubicBezTo>
                          <a:pt x="0" y="4"/>
                          <a:pt x="4" y="5"/>
                          <a:pt x="2" y="8"/>
                        </a:cubicBezTo>
                        <a:cubicBezTo>
                          <a:pt x="2" y="9"/>
                          <a:pt x="1" y="10"/>
                          <a:pt x="1" y="11"/>
                        </a:cubicBezTo>
                        <a:cubicBezTo>
                          <a:pt x="2" y="11"/>
                          <a:pt x="2" y="11"/>
                          <a:pt x="2" y="11"/>
                        </a:cubicBezTo>
                        <a:cubicBezTo>
                          <a:pt x="2" y="10"/>
                          <a:pt x="3" y="9"/>
                          <a:pt x="3" y="8"/>
                        </a:cubicBezTo>
                        <a:cubicBezTo>
                          <a:pt x="3" y="7"/>
                          <a:pt x="3" y="7"/>
                          <a:pt x="3" y="7"/>
                        </a:cubicBezTo>
                        <a:cubicBezTo>
                          <a:pt x="3" y="4"/>
                          <a:pt x="0" y="3"/>
                          <a:pt x="0" y="2"/>
                        </a:cubicBezTo>
                        <a:cubicBezTo>
                          <a:pt x="0" y="2"/>
                          <a:pt x="0" y="2"/>
                          <a:pt x="0" y="2"/>
                        </a:cubicBezTo>
                        <a:cubicBezTo>
                          <a:pt x="0" y="1"/>
                          <a:pt x="0" y="1"/>
                          <a:pt x="1" y="1"/>
                        </a:cubicBezTo>
                        <a:cubicBezTo>
                          <a:pt x="2" y="1"/>
                          <a:pt x="3" y="1"/>
                          <a:pt x="4" y="1"/>
                        </a:cubicBezTo>
                        <a:cubicBezTo>
                          <a:pt x="6" y="1"/>
                          <a:pt x="10" y="1"/>
                          <a:pt x="13" y="1"/>
                        </a:cubicBezTo>
                        <a:cubicBezTo>
                          <a:pt x="13" y="1"/>
                          <a:pt x="14" y="1"/>
                          <a:pt x="14" y="1"/>
                        </a:cubicBezTo>
                        <a:cubicBezTo>
                          <a:pt x="9" y="1"/>
                          <a:pt x="3" y="1"/>
                          <a:pt x="2" y="1"/>
                        </a:cubicBezTo>
                        <a:lnTo>
                          <a:pt x="1"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81" name="Freeform 6942">
                    <a:extLst>
                      <a:ext uri="{FF2B5EF4-FFF2-40B4-BE49-F238E27FC236}">
                        <a16:creationId xmlns:a16="http://schemas.microsoft.com/office/drawing/2014/main" id="{2A825E21-162B-47D3-A0FA-B887B7075DEB}"/>
                      </a:ext>
                    </a:extLst>
                  </p:cNvPr>
                  <p:cNvSpPr>
                    <a:spLocks/>
                  </p:cNvSpPr>
                  <p:nvPr/>
                </p:nvSpPr>
                <p:spPr bwMode="auto">
                  <a:xfrm>
                    <a:off x="4069" y="2149"/>
                    <a:ext cx="11" cy="8"/>
                  </a:xfrm>
                  <a:custGeom>
                    <a:avLst/>
                    <a:gdLst>
                      <a:gd name="T0" fmla="*/ 12 w 15"/>
                      <a:gd name="T1" fmla="*/ 6 h 10"/>
                      <a:gd name="T2" fmla="*/ 10 w 15"/>
                      <a:gd name="T3" fmla="*/ 5 h 10"/>
                      <a:gd name="T4" fmla="*/ 11 w 15"/>
                      <a:gd name="T5" fmla="*/ 2 h 10"/>
                      <a:gd name="T6" fmla="*/ 12 w 15"/>
                      <a:gd name="T7" fmla="*/ 1 h 10"/>
                      <a:gd name="T8" fmla="*/ 12 w 15"/>
                      <a:gd name="T9" fmla="*/ 1 h 10"/>
                      <a:gd name="T10" fmla="*/ 12 w 15"/>
                      <a:gd name="T11" fmla="*/ 0 h 10"/>
                      <a:gd name="T12" fmla="*/ 7 w 15"/>
                      <a:gd name="T13" fmla="*/ 0 h 10"/>
                      <a:gd name="T14" fmla="*/ 5 w 15"/>
                      <a:gd name="T15" fmla="*/ 0 h 10"/>
                      <a:gd name="T16" fmla="*/ 3 w 15"/>
                      <a:gd name="T17" fmla="*/ 0 h 10"/>
                      <a:gd name="T18" fmla="*/ 2 w 15"/>
                      <a:gd name="T19" fmla="*/ 0 h 10"/>
                      <a:gd name="T20" fmla="*/ 3 w 15"/>
                      <a:gd name="T21" fmla="*/ 1 h 10"/>
                      <a:gd name="T22" fmla="*/ 6 w 15"/>
                      <a:gd name="T23" fmla="*/ 4 h 10"/>
                      <a:gd name="T24" fmla="*/ 6 w 15"/>
                      <a:gd name="T25" fmla="*/ 6 h 10"/>
                      <a:gd name="T26" fmla="*/ 4 w 15"/>
                      <a:gd name="T27" fmla="*/ 6 h 10"/>
                      <a:gd name="T28" fmla="*/ 2 w 15"/>
                      <a:gd name="T29" fmla="*/ 6 h 10"/>
                      <a:gd name="T30" fmla="*/ 2 w 15"/>
                      <a:gd name="T31" fmla="*/ 8 h 10"/>
                      <a:gd name="T32" fmla="*/ 9 w 15"/>
                      <a:gd name="T33" fmla="*/ 8 h 10"/>
                      <a:gd name="T34" fmla="*/ 15 w 15"/>
                      <a:gd name="T35" fmla="*/ 8 h 10"/>
                      <a:gd name="T36" fmla="*/ 13 w 15"/>
                      <a:gd name="T37" fmla="*/ 6 h 10"/>
                      <a:gd name="T38" fmla="*/ 12 w 15"/>
                      <a:gd name="T3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0">
                        <a:moveTo>
                          <a:pt x="12" y="6"/>
                        </a:moveTo>
                        <a:cubicBezTo>
                          <a:pt x="11" y="6"/>
                          <a:pt x="11" y="5"/>
                          <a:pt x="10" y="5"/>
                        </a:cubicBezTo>
                        <a:cubicBezTo>
                          <a:pt x="9" y="3"/>
                          <a:pt x="10" y="3"/>
                          <a:pt x="11" y="2"/>
                        </a:cubicBezTo>
                        <a:cubicBezTo>
                          <a:pt x="12" y="1"/>
                          <a:pt x="12" y="1"/>
                          <a:pt x="12" y="1"/>
                        </a:cubicBezTo>
                        <a:cubicBezTo>
                          <a:pt x="12" y="1"/>
                          <a:pt x="12" y="1"/>
                          <a:pt x="12" y="1"/>
                        </a:cubicBezTo>
                        <a:cubicBezTo>
                          <a:pt x="13" y="0"/>
                          <a:pt x="12" y="0"/>
                          <a:pt x="12" y="0"/>
                        </a:cubicBezTo>
                        <a:cubicBezTo>
                          <a:pt x="10" y="0"/>
                          <a:pt x="9" y="0"/>
                          <a:pt x="7" y="0"/>
                        </a:cubicBezTo>
                        <a:cubicBezTo>
                          <a:pt x="6" y="0"/>
                          <a:pt x="6" y="0"/>
                          <a:pt x="5" y="0"/>
                        </a:cubicBezTo>
                        <a:cubicBezTo>
                          <a:pt x="4" y="0"/>
                          <a:pt x="3" y="0"/>
                          <a:pt x="3" y="0"/>
                        </a:cubicBezTo>
                        <a:cubicBezTo>
                          <a:pt x="2" y="0"/>
                          <a:pt x="2" y="0"/>
                          <a:pt x="2" y="0"/>
                        </a:cubicBezTo>
                        <a:cubicBezTo>
                          <a:pt x="2" y="1"/>
                          <a:pt x="3" y="1"/>
                          <a:pt x="3" y="1"/>
                        </a:cubicBezTo>
                        <a:cubicBezTo>
                          <a:pt x="5" y="2"/>
                          <a:pt x="6" y="3"/>
                          <a:pt x="6" y="4"/>
                        </a:cubicBezTo>
                        <a:cubicBezTo>
                          <a:pt x="6" y="5"/>
                          <a:pt x="6" y="5"/>
                          <a:pt x="6" y="6"/>
                        </a:cubicBezTo>
                        <a:cubicBezTo>
                          <a:pt x="5" y="6"/>
                          <a:pt x="4" y="6"/>
                          <a:pt x="4" y="6"/>
                        </a:cubicBezTo>
                        <a:cubicBezTo>
                          <a:pt x="3" y="6"/>
                          <a:pt x="2" y="6"/>
                          <a:pt x="2" y="6"/>
                        </a:cubicBezTo>
                        <a:cubicBezTo>
                          <a:pt x="0" y="8"/>
                          <a:pt x="2" y="8"/>
                          <a:pt x="2" y="8"/>
                        </a:cubicBezTo>
                        <a:cubicBezTo>
                          <a:pt x="4" y="9"/>
                          <a:pt x="6" y="8"/>
                          <a:pt x="9" y="8"/>
                        </a:cubicBezTo>
                        <a:cubicBezTo>
                          <a:pt x="12" y="8"/>
                          <a:pt x="15" y="10"/>
                          <a:pt x="15" y="8"/>
                        </a:cubicBezTo>
                        <a:cubicBezTo>
                          <a:pt x="15" y="7"/>
                          <a:pt x="14" y="7"/>
                          <a:pt x="13" y="6"/>
                        </a:cubicBezTo>
                        <a:lnTo>
                          <a:pt x="12" y="6"/>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82" name="Freeform 6943">
                    <a:extLst>
                      <a:ext uri="{FF2B5EF4-FFF2-40B4-BE49-F238E27FC236}">
                        <a16:creationId xmlns:a16="http://schemas.microsoft.com/office/drawing/2014/main" id="{6D8EC4EF-0BAA-41DA-90F1-840E8388FD3A}"/>
                      </a:ext>
                    </a:extLst>
                  </p:cNvPr>
                  <p:cNvSpPr>
                    <a:spLocks/>
                  </p:cNvSpPr>
                  <p:nvPr/>
                </p:nvSpPr>
                <p:spPr bwMode="auto">
                  <a:xfrm>
                    <a:off x="4066" y="2144"/>
                    <a:ext cx="17" cy="4"/>
                  </a:xfrm>
                  <a:custGeom>
                    <a:avLst/>
                    <a:gdLst>
                      <a:gd name="T0" fmla="*/ 2 w 23"/>
                      <a:gd name="T1" fmla="*/ 4 h 5"/>
                      <a:gd name="T2" fmla="*/ 2 w 23"/>
                      <a:gd name="T3" fmla="*/ 1 h 5"/>
                      <a:gd name="T4" fmla="*/ 21 w 23"/>
                      <a:gd name="T5" fmla="*/ 1 h 5"/>
                      <a:gd name="T6" fmla="*/ 21 w 23"/>
                      <a:gd name="T7" fmla="*/ 5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1" y="4"/>
                          <a:pt x="0" y="3"/>
                          <a:pt x="2" y="1"/>
                        </a:cubicBezTo>
                        <a:cubicBezTo>
                          <a:pt x="4" y="0"/>
                          <a:pt x="20" y="1"/>
                          <a:pt x="21" y="1"/>
                        </a:cubicBezTo>
                        <a:cubicBezTo>
                          <a:pt x="23" y="2"/>
                          <a:pt x="23" y="4"/>
                          <a:pt x="21" y="5"/>
                        </a:cubicBezTo>
                        <a:cubicBezTo>
                          <a:pt x="20" y="5"/>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83" name="Freeform 6944">
                    <a:extLst>
                      <a:ext uri="{FF2B5EF4-FFF2-40B4-BE49-F238E27FC236}">
                        <a16:creationId xmlns:a16="http://schemas.microsoft.com/office/drawing/2014/main" id="{9A7ECBB1-5BA7-4FCA-95D5-C24461EEDECA}"/>
                      </a:ext>
                    </a:extLst>
                  </p:cNvPr>
                  <p:cNvSpPr>
                    <a:spLocks/>
                  </p:cNvSpPr>
                  <p:nvPr/>
                </p:nvSpPr>
                <p:spPr bwMode="auto">
                  <a:xfrm>
                    <a:off x="4067" y="2145"/>
                    <a:ext cx="16" cy="3"/>
                  </a:xfrm>
                  <a:custGeom>
                    <a:avLst/>
                    <a:gdLst>
                      <a:gd name="T0" fmla="*/ 1 w 22"/>
                      <a:gd name="T1" fmla="*/ 4 h 4"/>
                      <a:gd name="T2" fmla="*/ 1 w 22"/>
                      <a:gd name="T3" fmla="*/ 3 h 4"/>
                      <a:gd name="T4" fmla="*/ 1 w 22"/>
                      <a:gd name="T5" fmla="*/ 3 h 4"/>
                      <a:gd name="T6" fmla="*/ 16 w 22"/>
                      <a:gd name="T7" fmla="*/ 3 h 4"/>
                      <a:gd name="T8" fmla="*/ 20 w 22"/>
                      <a:gd name="T9" fmla="*/ 3 h 4"/>
                      <a:gd name="T10" fmla="*/ 21 w 22"/>
                      <a:gd name="T11" fmla="*/ 2 h 4"/>
                      <a:gd name="T12" fmla="*/ 20 w 22"/>
                      <a:gd name="T13" fmla="*/ 1 h 4"/>
                      <a:gd name="T14" fmla="*/ 9 w 22"/>
                      <a:gd name="T15" fmla="*/ 0 h 4"/>
                      <a:gd name="T16" fmla="*/ 1 w 22"/>
                      <a:gd name="T17" fmla="*/ 1 h 4"/>
                      <a:gd name="T18" fmla="*/ 0 w 22"/>
                      <a:gd name="T19" fmla="*/ 2 h 4"/>
                      <a:gd name="T20" fmla="*/ 1 w 22"/>
                      <a:gd name="T21" fmla="*/ 3 h 4"/>
                      <a:gd name="T22" fmla="*/ 1 w 22"/>
                      <a:gd name="T23" fmla="*/ 3 h 4"/>
                      <a:gd name="T24" fmla="*/ 1 w 22"/>
                      <a:gd name="T25" fmla="*/ 4 h 4"/>
                      <a:gd name="T26" fmla="*/ 0 w 22"/>
                      <a:gd name="T27" fmla="*/ 2 h 4"/>
                      <a:gd name="T28" fmla="*/ 1 w 22"/>
                      <a:gd name="T29" fmla="*/ 0 h 4"/>
                      <a:gd name="T30" fmla="*/ 9 w 22"/>
                      <a:gd name="T31" fmla="*/ 0 h 4"/>
                      <a:gd name="T32" fmla="*/ 20 w 22"/>
                      <a:gd name="T33" fmla="*/ 0 h 4"/>
                      <a:gd name="T34" fmla="*/ 22 w 22"/>
                      <a:gd name="T35" fmla="*/ 2 h 4"/>
                      <a:gd name="T36" fmla="*/ 20 w 22"/>
                      <a:gd name="T37" fmla="*/ 4 h 4"/>
                      <a:gd name="T38" fmla="*/ 16 w 22"/>
                      <a:gd name="T39" fmla="*/ 4 h 4"/>
                      <a:gd name="T40" fmla="*/ 1 w 22"/>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4">
                        <a:moveTo>
                          <a:pt x="1" y="4"/>
                        </a:moveTo>
                        <a:cubicBezTo>
                          <a:pt x="1" y="3"/>
                          <a:pt x="1" y="3"/>
                          <a:pt x="1" y="3"/>
                        </a:cubicBezTo>
                        <a:cubicBezTo>
                          <a:pt x="1" y="3"/>
                          <a:pt x="1" y="3"/>
                          <a:pt x="1" y="3"/>
                        </a:cubicBezTo>
                        <a:cubicBezTo>
                          <a:pt x="2" y="3"/>
                          <a:pt x="11" y="3"/>
                          <a:pt x="16" y="3"/>
                        </a:cubicBezTo>
                        <a:cubicBezTo>
                          <a:pt x="18" y="3"/>
                          <a:pt x="20" y="3"/>
                          <a:pt x="20" y="3"/>
                        </a:cubicBezTo>
                        <a:cubicBezTo>
                          <a:pt x="21" y="3"/>
                          <a:pt x="21" y="3"/>
                          <a:pt x="21" y="2"/>
                        </a:cubicBezTo>
                        <a:cubicBezTo>
                          <a:pt x="21" y="2"/>
                          <a:pt x="21" y="1"/>
                          <a:pt x="20" y="1"/>
                        </a:cubicBezTo>
                        <a:cubicBezTo>
                          <a:pt x="19" y="1"/>
                          <a:pt x="13" y="0"/>
                          <a:pt x="9" y="0"/>
                        </a:cubicBezTo>
                        <a:cubicBezTo>
                          <a:pt x="5" y="0"/>
                          <a:pt x="2" y="0"/>
                          <a:pt x="1" y="1"/>
                        </a:cubicBezTo>
                        <a:cubicBezTo>
                          <a:pt x="0" y="1"/>
                          <a:pt x="0" y="2"/>
                          <a:pt x="0" y="2"/>
                        </a:cubicBezTo>
                        <a:cubicBezTo>
                          <a:pt x="0" y="3"/>
                          <a:pt x="1" y="3"/>
                          <a:pt x="1" y="3"/>
                        </a:cubicBezTo>
                        <a:cubicBezTo>
                          <a:pt x="1" y="3"/>
                          <a:pt x="1" y="3"/>
                          <a:pt x="1" y="3"/>
                        </a:cubicBezTo>
                        <a:cubicBezTo>
                          <a:pt x="1" y="4"/>
                          <a:pt x="1" y="4"/>
                          <a:pt x="1" y="4"/>
                        </a:cubicBezTo>
                        <a:cubicBezTo>
                          <a:pt x="0" y="3"/>
                          <a:pt x="0" y="3"/>
                          <a:pt x="0" y="2"/>
                        </a:cubicBezTo>
                        <a:cubicBezTo>
                          <a:pt x="0" y="1"/>
                          <a:pt x="0" y="1"/>
                          <a:pt x="1" y="0"/>
                        </a:cubicBezTo>
                        <a:cubicBezTo>
                          <a:pt x="2" y="0"/>
                          <a:pt x="5" y="0"/>
                          <a:pt x="9" y="0"/>
                        </a:cubicBezTo>
                        <a:cubicBezTo>
                          <a:pt x="13" y="0"/>
                          <a:pt x="19" y="0"/>
                          <a:pt x="20" y="0"/>
                        </a:cubicBezTo>
                        <a:cubicBezTo>
                          <a:pt x="21" y="1"/>
                          <a:pt x="22" y="2"/>
                          <a:pt x="22" y="2"/>
                        </a:cubicBezTo>
                        <a:cubicBezTo>
                          <a:pt x="22" y="3"/>
                          <a:pt x="21" y="4"/>
                          <a:pt x="20" y="4"/>
                        </a:cubicBezTo>
                        <a:cubicBezTo>
                          <a:pt x="20" y="4"/>
                          <a:pt x="18" y="4"/>
                          <a:pt x="16" y="4"/>
                        </a:cubicBezTo>
                        <a:cubicBezTo>
                          <a:pt x="11" y="4"/>
                          <a:pt x="2"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84" name="Freeform 6945">
                    <a:extLst>
                      <a:ext uri="{FF2B5EF4-FFF2-40B4-BE49-F238E27FC236}">
                        <a16:creationId xmlns:a16="http://schemas.microsoft.com/office/drawing/2014/main" id="{F040E168-96D6-4751-866E-90762D01A1CB}"/>
                      </a:ext>
                    </a:extLst>
                  </p:cNvPr>
                  <p:cNvSpPr>
                    <a:spLocks noEditPoints="1"/>
                  </p:cNvSpPr>
                  <p:nvPr/>
                </p:nvSpPr>
                <p:spPr bwMode="auto">
                  <a:xfrm>
                    <a:off x="4067" y="2145"/>
                    <a:ext cx="16" cy="2"/>
                  </a:xfrm>
                  <a:custGeom>
                    <a:avLst/>
                    <a:gdLst>
                      <a:gd name="T0" fmla="*/ 6 w 21"/>
                      <a:gd name="T1" fmla="*/ 3 h 3"/>
                      <a:gd name="T2" fmla="*/ 2 w 21"/>
                      <a:gd name="T3" fmla="*/ 2 h 3"/>
                      <a:gd name="T4" fmla="*/ 4 w 21"/>
                      <a:gd name="T5" fmla="*/ 1 h 3"/>
                      <a:gd name="T6" fmla="*/ 5 w 21"/>
                      <a:gd name="T7" fmla="*/ 1 h 3"/>
                      <a:gd name="T8" fmla="*/ 13 w 21"/>
                      <a:gd name="T9" fmla="*/ 1 h 3"/>
                      <a:gd name="T10" fmla="*/ 20 w 21"/>
                      <a:gd name="T11" fmla="*/ 2 h 3"/>
                      <a:gd name="T12" fmla="*/ 18 w 21"/>
                      <a:gd name="T13" fmla="*/ 3 h 3"/>
                      <a:gd name="T14" fmla="*/ 13 w 21"/>
                      <a:gd name="T15" fmla="*/ 3 h 3"/>
                      <a:gd name="T16" fmla="*/ 13 w 21"/>
                      <a:gd name="T17" fmla="*/ 3 h 3"/>
                      <a:gd name="T18" fmla="*/ 9 w 21"/>
                      <a:gd name="T19" fmla="*/ 3 h 3"/>
                      <a:gd name="T20" fmla="*/ 6 w 21"/>
                      <a:gd name="T21" fmla="*/ 3 h 3"/>
                      <a:gd name="T22" fmla="*/ 8 w 21"/>
                      <a:gd name="T23" fmla="*/ 0 h 3"/>
                      <a:gd name="T24" fmla="*/ 1 w 21"/>
                      <a:gd name="T25" fmla="*/ 1 h 3"/>
                      <a:gd name="T26" fmla="*/ 0 w 21"/>
                      <a:gd name="T27" fmla="*/ 2 h 3"/>
                      <a:gd name="T28" fmla="*/ 1 w 21"/>
                      <a:gd name="T29" fmla="*/ 3 h 3"/>
                      <a:gd name="T30" fmla="*/ 16 w 21"/>
                      <a:gd name="T31" fmla="*/ 3 h 3"/>
                      <a:gd name="T32" fmla="*/ 16 w 21"/>
                      <a:gd name="T33" fmla="*/ 3 h 3"/>
                      <a:gd name="T34" fmla="*/ 20 w 21"/>
                      <a:gd name="T35" fmla="*/ 3 h 3"/>
                      <a:gd name="T36" fmla="*/ 21 w 21"/>
                      <a:gd name="T37" fmla="*/ 2 h 3"/>
                      <a:gd name="T38" fmla="*/ 20 w 21"/>
                      <a:gd name="T39" fmla="*/ 1 h 3"/>
                      <a:gd name="T40" fmla="*/ 9 w 21"/>
                      <a:gd name="T41" fmla="*/ 0 h 3"/>
                      <a:gd name="T42" fmla="*/ 9 w 21"/>
                      <a:gd name="T43" fmla="*/ 0 h 3"/>
                      <a:gd name="T44" fmla="*/ 8 w 21"/>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
                        <a:moveTo>
                          <a:pt x="6" y="3"/>
                        </a:moveTo>
                        <a:cubicBezTo>
                          <a:pt x="4" y="3"/>
                          <a:pt x="3" y="3"/>
                          <a:pt x="2" y="2"/>
                        </a:cubicBezTo>
                        <a:cubicBezTo>
                          <a:pt x="2" y="2"/>
                          <a:pt x="1" y="1"/>
                          <a:pt x="4" y="1"/>
                        </a:cubicBezTo>
                        <a:cubicBezTo>
                          <a:pt x="4" y="1"/>
                          <a:pt x="5" y="1"/>
                          <a:pt x="5" y="1"/>
                        </a:cubicBezTo>
                        <a:cubicBezTo>
                          <a:pt x="7" y="1"/>
                          <a:pt x="9" y="1"/>
                          <a:pt x="13" y="1"/>
                        </a:cubicBezTo>
                        <a:cubicBezTo>
                          <a:pt x="16" y="1"/>
                          <a:pt x="19" y="1"/>
                          <a:pt x="20" y="2"/>
                        </a:cubicBezTo>
                        <a:cubicBezTo>
                          <a:pt x="20" y="3"/>
                          <a:pt x="20" y="3"/>
                          <a:pt x="18" y="3"/>
                        </a:cubicBezTo>
                        <a:cubicBezTo>
                          <a:pt x="17" y="3"/>
                          <a:pt x="16" y="3"/>
                          <a:pt x="13" y="3"/>
                        </a:cubicBezTo>
                        <a:cubicBezTo>
                          <a:pt x="13" y="3"/>
                          <a:pt x="13" y="3"/>
                          <a:pt x="13" y="3"/>
                        </a:cubicBezTo>
                        <a:cubicBezTo>
                          <a:pt x="11" y="3"/>
                          <a:pt x="10" y="3"/>
                          <a:pt x="9" y="3"/>
                        </a:cubicBezTo>
                        <a:cubicBezTo>
                          <a:pt x="8" y="3"/>
                          <a:pt x="7" y="3"/>
                          <a:pt x="6" y="3"/>
                        </a:cubicBezTo>
                        <a:close/>
                        <a:moveTo>
                          <a:pt x="8" y="0"/>
                        </a:moveTo>
                        <a:cubicBezTo>
                          <a:pt x="5" y="0"/>
                          <a:pt x="2" y="0"/>
                          <a:pt x="1" y="1"/>
                        </a:cubicBezTo>
                        <a:cubicBezTo>
                          <a:pt x="0" y="1"/>
                          <a:pt x="0" y="2"/>
                          <a:pt x="0" y="2"/>
                        </a:cubicBezTo>
                        <a:cubicBezTo>
                          <a:pt x="0" y="3"/>
                          <a:pt x="1" y="3"/>
                          <a:pt x="1" y="3"/>
                        </a:cubicBezTo>
                        <a:cubicBezTo>
                          <a:pt x="2" y="3"/>
                          <a:pt x="11" y="3"/>
                          <a:pt x="16" y="3"/>
                        </a:cubicBezTo>
                        <a:cubicBezTo>
                          <a:pt x="16" y="3"/>
                          <a:pt x="16" y="3"/>
                          <a:pt x="16" y="3"/>
                        </a:cubicBezTo>
                        <a:cubicBezTo>
                          <a:pt x="18" y="3"/>
                          <a:pt x="20" y="3"/>
                          <a:pt x="20" y="3"/>
                        </a:cubicBezTo>
                        <a:cubicBezTo>
                          <a:pt x="21" y="3"/>
                          <a:pt x="21" y="3"/>
                          <a:pt x="21" y="2"/>
                        </a:cubicBezTo>
                        <a:cubicBezTo>
                          <a:pt x="21" y="2"/>
                          <a:pt x="21" y="1"/>
                          <a:pt x="20" y="1"/>
                        </a:cubicBezTo>
                        <a:cubicBezTo>
                          <a:pt x="19" y="1"/>
                          <a:pt x="14" y="0"/>
                          <a:pt x="9" y="0"/>
                        </a:cubicBezTo>
                        <a:cubicBezTo>
                          <a:pt x="9" y="0"/>
                          <a:pt x="9" y="0"/>
                          <a:pt x="9" y="0"/>
                        </a:cubicBezTo>
                        <a:lnTo>
                          <a:pt x="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85" name="Freeform 6946">
                    <a:extLst>
                      <a:ext uri="{FF2B5EF4-FFF2-40B4-BE49-F238E27FC236}">
                        <a16:creationId xmlns:a16="http://schemas.microsoft.com/office/drawing/2014/main" id="{B20F08E3-9851-475F-A658-9018C195A929}"/>
                      </a:ext>
                    </a:extLst>
                  </p:cNvPr>
                  <p:cNvSpPr>
                    <a:spLocks noEditPoints="1"/>
                  </p:cNvSpPr>
                  <p:nvPr/>
                </p:nvSpPr>
                <p:spPr bwMode="auto">
                  <a:xfrm>
                    <a:off x="4066" y="2145"/>
                    <a:ext cx="17" cy="3"/>
                  </a:xfrm>
                  <a:custGeom>
                    <a:avLst/>
                    <a:gdLst>
                      <a:gd name="T0" fmla="*/ 2 w 23"/>
                      <a:gd name="T1" fmla="*/ 3 h 4"/>
                      <a:gd name="T2" fmla="*/ 1 w 23"/>
                      <a:gd name="T3" fmla="*/ 2 h 4"/>
                      <a:gd name="T4" fmla="*/ 2 w 23"/>
                      <a:gd name="T5" fmla="*/ 1 h 4"/>
                      <a:gd name="T6" fmla="*/ 9 w 23"/>
                      <a:gd name="T7" fmla="*/ 0 h 4"/>
                      <a:gd name="T8" fmla="*/ 10 w 23"/>
                      <a:gd name="T9" fmla="*/ 0 h 4"/>
                      <a:gd name="T10" fmla="*/ 10 w 23"/>
                      <a:gd name="T11" fmla="*/ 0 h 4"/>
                      <a:gd name="T12" fmla="*/ 21 w 23"/>
                      <a:gd name="T13" fmla="*/ 1 h 4"/>
                      <a:gd name="T14" fmla="*/ 22 w 23"/>
                      <a:gd name="T15" fmla="*/ 2 h 4"/>
                      <a:gd name="T16" fmla="*/ 21 w 23"/>
                      <a:gd name="T17" fmla="*/ 3 h 4"/>
                      <a:gd name="T18" fmla="*/ 17 w 23"/>
                      <a:gd name="T19" fmla="*/ 3 h 4"/>
                      <a:gd name="T20" fmla="*/ 17 w 23"/>
                      <a:gd name="T21" fmla="*/ 3 h 4"/>
                      <a:gd name="T22" fmla="*/ 2 w 23"/>
                      <a:gd name="T23" fmla="*/ 3 h 4"/>
                      <a:gd name="T24" fmla="*/ 10 w 23"/>
                      <a:gd name="T25" fmla="*/ 0 h 4"/>
                      <a:gd name="T26" fmla="*/ 2 w 23"/>
                      <a:gd name="T27" fmla="*/ 0 h 4"/>
                      <a:gd name="T28" fmla="*/ 2 w 23"/>
                      <a:gd name="T29" fmla="*/ 3 h 4"/>
                      <a:gd name="T30" fmla="*/ 17 w 23"/>
                      <a:gd name="T31" fmla="*/ 4 h 4"/>
                      <a:gd name="T32" fmla="*/ 21 w 23"/>
                      <a:gd name="T33" fmla="*/ 4 h 4"/>
                      <a:gd name="T34" fmla="*/ 21 w 23"/>
                      <a:gd name="T35" fmla="*/ 0 h 4"/>
                      <a:gd name="T36" fmla="*/ 10 w 2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
                        <a:moveTo>
                          <a:pt x="2" y="3"/>
                        </a:moveTo>
                        <a:cubicBezTo>
                          <a:pt x="2" y="3"/>
                          <a:pt x="1" y="3"/>
                          <a:pt x="1" y="2"/>
                        </a:cubicBezTo>
                        <a:cubicBezTo>
                          <a:pt x="1" y="2"/>
                          <a:pt x="1" y="1"/>
                          <a:pt x="2" y="1"/>
                        </a:cubicBezTo>
                        <a:cubicBezTo>
                          <a:pt x="3" y="0"/>
                          <a:pt x="6" y="0"/>
                          <a:pt x="9" y="0"/>
                        </a:cubicBezTo>
                        <a:cubicBezTo>
                          <a:pt x="10" y="0"/>
                          <a:pt x="10" y="0"/>
                          <a:pt x="10" y="0"/>
                        </a:cubicBezTo>
                        <a:cubicBezTo>
                          <a:pt x="10" y="0"/>
                          <a:pt x="10" y="0"/>
                          <a:pt x="10" y="0"/>
                        </a:cubicBezTo>
                        <a:cubicBezTo>
                          <a:pt x="15" y="0"/>
                          <a:pt x="20" y="1"/>
                          <a:pt x="21" y="1"/>
                        </a:cubicBezTo>
                        <a:cubicBezTo>
                          <a:pt x="22" y="1"/>
                          <a:pt x="22" y="2"/>
                          <a:pt x="22" y="2"/>
                        </a:cubicBezTo>
                        <a:cubicBezTo>
                          <a:pt x="22" y="3"/>
                          <a:pt x="22" y="3"/>
                          <a:pt x="21" y="3"/>
                        </a:cubicBezTo>
                        <a:cubicBezTo>
                          <a:pt x="21" y="3"/>
                          <a:pt x="19" y="3"/>
                          <a:pt x="17" y="3"/>
                        </a:cubicBezTo>
                        <a:cubicBezTo>
                          <a:pt x="17" y="3"/>
                          <a:pt x="17" y="3"/>
                          <a:pt x="17" y="3"/>
                        </a:cubicBezTo>
                        <a:cubicBezTo>
                          <a:pt x="12" y="3"/>
                          <a:pt x="3" y="3"/>
                          <a:pt x="2" y="3"/>
                        </a:cubicBezTo>
                        <a:close/>
                        <a:moveTo>
                          <a:pt x="10" y="0"/>
                        </a:moveTo>
                        <a:cubicBezTo>
                          <a:pt x="6" y="0"/>
                          <a:pt x="3" y="0"/>
                          <a:pt x="2" y="0"/>
                        </a:cubicBezTo>
                        <a:cubicBezTo>
                          <a:pt x="0" y="2"/>
                          <a:pt x="1" y="3"/>
                          <a:pt x="2" y="3"/>
                        </a:cubicBezTo>
                        <a:cubicBezTo>
                          <a:pt x="3" y="3"/>
                          <a:pt x="12" y="4"/>
                          <a:pt x="17" y="4"/>
                        </a:cubicBezTo>
                        <a:cubicBezTo>
                          <a:pt x="19" y="4"/>
                          <a:pt x="21" y="4"/>
                          <a:pt x="21" y="4"/>
                        </a:cubicBezTo>
                        <a:cubicBezTo>
                          <a:pt x="23" y="3"/>
                          <a:pt x="23" y="1"/>
                          <a:pt x="21" y="0"/>
                        </a:cubicBezTo>
                        <a:cubicBezTo>
                          <a:pt x="20" y="0"/>
                          <a:pt x="14"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86" name="Freeform 6947">
                    <a:extLst>
                      <a:ext uri="{FF2B5EF4-FFF2-40B4-BE49-F238E27FC236}">
                        <a16:creationId xmlns:a16="http://schemas.microsoft.com/office/drawing/2014/main" id="{5733D8FF-3DC3-4A8F-964C-B39B50D719A4}"/>
                      </a:ext>
                    </a:extLst>
                  </p:cNvPr>
                  <p:cNvSpPr>
                    <a:spLocks/>
                  </p:cNvSpPr>
                  <p:nvPr/>
                </p:nvSpPr>
                <p:spPr bwMode="auto">
                  <a:xfrm>
                    <a:off x="4070" y="2145"/>
                    <a:ext cx="10" cy="2"/>
                  </a:xfrm>
                  <a:custGeom>
                    <a:avLst/>
                    <a:gdLst>
                      <a:gd name="T0" fmla="*/ 2 w 14"/>
                      <a:gd name="T1" fmla="*/ 1 h 2"/>
                      <a:gd name="T2" fmla="*/ 6 w 14"/>
                      <a:gd name="T3" fmla="*/ 0 h 2"/>
                      <a:gd name="T4" fmla="*/ 14 w 14"/>
                      <a:gd name="T5" fmla="*/ 1 h 2"/>
                      <a:gd name="T6" fmla="*/ 11 w 14"/>
                      <a:gd name="T7" fmla="*/ 1 h 2"/>
                      <a:gd name="T8" fmla="*/ 5 w 14"/>
                      <a:gd name="T9" fmla="*/ 1 h 2"/>
                      <a:gd name="T10" fmla="*/ 0 w 14"/>
                      <a:gd name="T11" fmla="*/ 1 h 2"/>
                      <a:gd name="T12" fmla="*/ 2 w 14"/>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2" y="1"/>
                        </a:moveTo>
                        <a:cubicBezTo>
                          <a:pt x="2" y="1"/>
                          <a:pt x="2" y="0"/>
                          <a:pt x="6" y="0"/>
                        </a:cubicBezTo>
                        <a:cubicBezTo>
                          <a:pt x="9" y="1"/>
                          <a:pt x="13" y="0"/>
                          <a:pt x="14" y="1"/>
                        </a:cubicBezTo>
                        <a:cubicBezTo>
                          <a:pt x="14" y="1"/>
                          <a:pt x="13" y="2"/>
                          <a:pt x="11" y="1"/>
                        </a:cubicBezTo>
                        <a:cubicBezTo>
                          <a:pt x="8" y="1"/>
                          <a:pt x="6" y="1"/>
                          <a:pt x="5" y="1"/>
                        </a:cubicBezTo>
                        <a:cubicBezTo>
                          <a:pt x="3" y="1"/>
                          <a:pt x="1" y="1"/>
                          <a:pt x="0" y="1"/>
                        </a:cubicBezTo>
                        <a:cubicBezTo>
                          <a:pt x="0" y="1"/>
                          <a:pt x="0" y="0"/>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87" name="Freeform 6948">
                    <a:extLst>
                      <a:ext uri="{FF2B5EF4-FFF2-40B4-BE49-F238E27FC236}">
                        <a16:creationId xmlns:a16="http://schemas.microsoft.com/office/drawing/2014/main" id="{0B7D6C6F-1B9A-4A86-A637-9F6C50128898}"/>
                      </a:ext>
                    </a:extLst>
                  </p:cNvPr>
                  <p:cNvSpPr>
                    <a:spLocks/>
                  </p:cNvSpPr>
                  <p:nvPr/>
                </p:nvSpPr>
                <p:spPr bwMode="auto">
                  <a:xfrm>
                    <a:off x="4029" y="2205"/>
                    <a:ext cx="42" cy="35"/>
                  </a:xfrm>
                  <a:custGeom>
                    <a:avLst/>
                    <a:gdLst>
                      <a:gd name="T0" fmla="*/ 0 w 57"/>
                      <a:gd name="T1" fmla="*/ 16 h 47"/>
                      <a:gd name="T2" fmla="*/ 15 w 57"/>
                      <a:gd name="T3" fmla="*/ 42 h 47"/>
                      <a:gd name="T4" fmla="*/ 47 w 57"/>
                      <a:gd name="T5" fmla="*/ 32 h 47"/>
                      <a:gd name="T6" fmla="*/ 56 w 57"/>
                      <a:gd name="T7" fmla="*/ 13 h 47"/>
                      <a:gd name="T8" fmla="*/ 38 w 57"/>
                      <a:gd name="T9" fmla="*/ 2 h 47"/>
                      <a:gd name="T10" fmla="*/ 34 w 57"/>
                      <a:gd name="T11" fmla="*/ 3 h 47"/>
                      <a:gd name="T12" fmla="*/ 46 w 57"/>
                      <a:gd name="T13" fmla="*/ 13 h 47"/>
                      <a:gd name="T14" fmla="*/ 27 w 57"/>
                      <a:gd name="T15" fmla="*/ 34 h 47"/>
                      <a:gd name="T16" fmla="*/ 11 w 57"/>
                      <a:gd name="T17" fmla="*/ 13 h 47"/>
                      <a:gd name="T18" fmla="*/ 0 w 57"/>
                      <a:gd name="T19" fmla="*/ 1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7">
                        <a:moveTo>
                          <a:pt x="0" y="16"/>
                        </a:moveTo>
                        <a:cubicBezTo>
                          <a:pt x="0" y="16"/>
                          <a:pt x="5" y="36"/>
                          <a:pt x="15" y="42"/>
                        </a:cubicBezTo>
                        <a:cubicBezTo>
                          <a:pt x="25" y="47"/>
                          <a:pt x="37" y="42"/>
                          <a:pt x="47" y="32"/>
                        </a:cubicBezTo>
                        <a:cubicBezTo>
                          <a:pt x="57" y="22"/>
                          <a:pt x="56" y="17"/>
                          <a:pt x="56" y="13"/>
                        </a:cubicBezTo>
                        <a:cubicBezTo>
                          <a:pt x="56" y="9"/>
                          <a:pt x="51" y="0"/>
                          <a:pt x="38" y="2"/>
                        </a:cubicBezTo>
                        <a:cubicBezTo>
                          <a:pt x="38" y="2"/>
                          <a:pt x="34" y="2"/>
                          <a:pt x="34" y="3"/>
                        </a:cubicBezTo>
                        <a:cubicBezTo>
                          <a:pt x="34" y="5"/>
                          <a:pt x="44" y="4"/>
                          <a:pt x="46" y="13"/>
                        </a:cubicBezTo>
                        <a:cubicBezTo>
                          <a:pt x="48" y="23"/>
                          <a:pt x="35" y="33"/>
                          <a:pt x="27" y="34"/>
                        </a:cubicBezTo>
                        <a:cubicBezTo>
                          <a:pt x="19" y="36"/>
                          <a:pt x="12" y="17"/>
                          <a:pt x="11" y="13"/>
                        </a:cubicBezTo>
                        <a:cubicBezTo>
                          <a:pt x="10" y="9"/>
                          <a:pt x="2" y="8"/>
                          <a:pt x="0" y="16"/>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88" name="Freeform 6949">
                    <a:extLst>
                      <a:ext uri="{FF2B5EF4-FFF2-40B4-BE49-F238E27FC236}">
                        <a16:creationId xmlns:a16="http://schemas.microsoft.com/office/drawing/2014/main" id="{A2E9D7E9-8F84-43A6-B763-CD6109D27125}"/>
                      </a:ext>
                    </a:extLst>
                  </p:cNvPr>
                  <p:cNvSpPr>
                    <a:spLocks noEditPoints="1"/>
                  </p:cNvSpPr>
                  <p:nvPr/>
                </p:nvSpPr>
                <p:spPr bwMode="auto">
                  <a:xfrm>
                    <a:off x="4028" y="2205"/>
                    <a:ext cx="44" cy="33"/>
                  </a:xfrm>
                  <a:custGeom>
                    <a:avLst/>
                    <a:gdLst>
                      <a:gd name="T0" fmla="*/ 0 w 59"/>
                      <a:gd name="T1" fmla="*/ 16 h 45"/>
                      <a:gd name="T2" fmla="*/ 0 w 59"/>
                      <a:gd name="T3" fmla="*/ 16 h 45"/>
                      <a:gd name="T4" fmla="*/ 0 w 59"/>
                      <a:gd name="T5" fmla="*/ 16 h 45"/>
                      <a:gd name="T6" fmla="*/ 5 w 59"/>
                      <a:gd name="T7" fmla="*/ 10 h 45"/>
                      <a:gd name="T8" fmla="*/ 13 w 59"/>
                      <a:gd name="T9" fmla="*/ 13 h 45"/>
                      <a:gd name="T10" fmla="*/ 18 w 59"/>
                      <a:gd name="T11" fmla="*/ 25 h 45"/>
                      <a:gd name="T12" fmla="*/ 28 w 59"/>
                      <a:gd name="T13" fmla="*/ 34 h 45"/>
                      <a:gd name="T14" fmla="*/ 31 w 59"/>
                      <a:gd name="T15" fmla="*/ 33 h 45"/>
                      <a:gd name="T16" fmla="*/ 47 w 59"/>
                      <a:gd name="T17" fmla="*/ 14 h 45"/>
                      <a:gd name="T18" fmla="*/ 46 w 59"/>
                      <a:gd name="T19" fmla="*/ 14 h 45"/>
                      <a:gd name="T20" fmla="*/ 40 w 59"/>
                      <a:gd name="T21" fmla="*/ 6 h 45"/>
                      <a:gd name="T22" fmla="*/ 35 w 59"/>
                      <a:gd name="T23" fmla="*/ 3 h 45"/>
                      <a:gd name="T24" fmla="*/ 35 w 59"/>
                      <a:gd name="T25" fmla="*/ 3 h 45"/>
                      <a:gd name="T26" fmla="*/ 36 w 59"/>
                      <a:gd name="T27" fmla="*/ 2 h 45"/>
                      <a:gd name="T28" fmla="*/ 39 w 59"/>
                      <a:gd name="T29" fmla="*/ 2 h 45"/>
                      <a:gd name="T30" fmla="*/ 58 w 59"/>
                      <a:gd name="T31" fmla="*/ 12 h 45"/>
                      <a:gd name="T32" fmla="*/ 58 w 59"/>
                      <a:gd name="T33" fmla="*/ 13 h 45"/>
                      <a:gd name="T34" fmla="*/ 48 w 59"/>
                      <a:gd name="T35" fmla="*/ 32 h 45"/>
                      <a:gd name="T36" fmla="*/ 31 w 59"/>
                      <a:gd name="T37" fmla="*/ 44 h 45"/>
                      <a:gd name="T38" fmla="*/ 16 w 59"/>
                      <a:gd name="T39" fmla="*/ 42 h 45"/>
                      <a:gd name="T40" fmla="*/ 0 w 59"/>
                      <a:gd name="T41" fmla="*/ 16 h 45"/>
                      <a:gd name="T42" fmla="*/ 1 w 59"/>
                      <a:gd name="T43" fmla="*/ 16 h 45"/>
                      <a:gd name="T44" fmla="*/ 2 w 59"/>
                      <a:gd name="T45" fmla="*/ 15 h 45"/>
                      <a:gd name="T46" fmla="*/ 1 w 59"/>
                      <a:gd name="T47" fmla="*/ 16 h 45"/>
                      <a:gd name="T48" fmla="*/ 56 w 59"/>
                      <a:gd name="T49" fmla="*/ 12 h 45"/>
                      <a:gd name="T50" fmla="*/ 56 w 59"/>
                      <a:gd name="T51" fmla="*/ 12 h 45"/>
                      <a:gd name="T52" fmla="*/ 39 w 59"/>
                      <a:gd name="T53" fmla="*/ 3 h 45"/>
                      <a:gd name="T54" fmla="*/ 39 w 59"/>
                      <a:gd name="T55" fmla="*/ 3 h 45"/>
                      <a:gd name="T56" fmla="*/ 39 w 59"/>
                      <a:gd name="T57" fmla="*/ 3 h 45"/>
                      <a:gd name="T58" fmla="*/ 36 w 59"/>
                      <a:gd name="T59" fmla="*/ 3 h 45"/>
                      <a:gd name="T60" fmla="*/ 36 w 59"/>
                      <a:gd name="T61" fmla="*/ 3 h 45"/>
                      <a:gd name="T62" fmla="*/ 36 w 59"/>
                      <a:gd name="T63" fmla="*/ 3 h 45"/>
                      <a:gd name="T64" fmla="*/ 41 w 59"/>
                      <a:gd name="T65" fmla="*/ 5 h 45"/>
                      <a:gd name="T66" fmla="*/ 48 w 59"/>
                      <a:gd name="T67" fmla="*/ 13 h 45"/>
                      <a:gd name="T68" fmla="*/ 48 w 59"/>
                      <a:gd name="T69" fmla="*/ 14 h 45"/>
                      <a:gd name="T70" fmla="*/ 31 w 59"/>
                      <a:gd name="T71" fmla="*/ 34 h 45"/>
                      <a:gd name="T72" fmla="*/ 28 w 59"/>
                      <a:gd name="T73" fmla="*/ 35 h 45"/>
                      <a:gd name="T74" fmla="*/ 17 w 59"/>
                      <a:gd name="T75" fmla="*/ 26 h 45"/>
                      <a:gd name="T76" fmla="*/ 11 w 59"/>
                      <a:gd name="T77" fmla="*/ 14 h 45"/>
                      <a:gd name="T78" fmla="*/ 6 w 59"/>
                      <a:gd name="T79" fmla="*/ 11 h 45"/>
                      <a:gd name="T80" fmla="*/ 2 w 59"/>
                      <a:gd name="T81" fmla="*/ 16 h 45"/>
                      <a:gd name="T82" fmla="*/ 17 w 59"/>
                      <a:gd name="T83" fmla="*/ 41 h 45"/>
                      <a:gd name="T84" fmla="*/ 31 w 59"/>
                      <a:gd name="T85" fmla="*/ 43 h 45"/>
                      <a:gd name="T86" fmla="*/ 47 w 59"/>
                      <a:gd name="T87" fmla="*/ 32 h 45"/>
                      <a:gd name="T88" fmla="*/ 56 w 59"/>
                      <a:gd name="T89" fmla="*/ 13 h 45"/>
                      <a:gd name="T90" fmla="*/ 56 w 59"/>
                      <a:gd name="T91" fmla="*/ 12 h 45"/>
                      <a:gd name="T92" fmla="*/ 36 w 59"/>
                      <a:gd name="T93" fmla="*/ 3 h 45"/>
                      <a:gd name="T94" fmla="*/ 36 w 59"/>
                      <a:gd name="T95"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 h="45">
                        <a:moveTo>
                          <a:pt x="0" y="16"/>
                        </a:moveTo>
                        <a:cubicBezTo>
                          <a:pt x="0" y="16"/>
                          <a:pt x="0" y="16"/>
                          <a:pt x="0" y="16"/>
                        </a:cubicBezTo>
                        <a:cubicBezTo>
                          <a:pt x="0" y="16"/>
                          <a:pt x="0" y="16"/>
                          <a:pt x="0" y="16"/>
                        </a:cubicBezTo>
                        <a:cubicBezTo>
                          <a:pt x="1" y="13"/>
                          <a:pt x="3" y="11"/>
                          <a:pt x="5" y="10"/>
                        </a:cubicBezTo>
                        <a:cubicBezTo>
                          <a:pt x="9" y="9"/>
                          <a:pt x="12" y="11"/>
                          <a:pt x="13" y="13"/>
                        </a:cubicBezTo>
                        <a:cubicBezTo>
                          <a:pt x="13" y="15"/>
                          <a:pt x="15" y="20"/>
                          <a:pt x="18" y="25"/>
                        </a:cubicBezTo>
                        <a:cubicBezTo>
                          <a:pt x="21" y="30"/>
                          <a:pt x="25" y="34"/>
                          <a:pt x="28" y="34"/>
                        </a:cubicBezTo>
                        <a:cubicBezTo>
                          <a:pt x="29" y="34"/>
                          <a:pt x="30" y="33"/>
                          <a:pt x="31" y="33"/>
                        </a:cubicBezTo>
                        <a:cubicBezTo>
                          <a:pt x="38" y="31"/>
                          <a:pt x="48" y="22"/>
                          <a:pt x="47" y="14"/>
                        </a:cubicBezTo>
                        <a:cubicBezTo>
                          <a:pt x="46" y="14"/>
                          <a:pt x="46" y="14"/>
                          <a:pt x="46" y="14"/>
                        </a:cubicBezTo>
                        <a:cubicBezTo>
                          <a:pt x="45" y="9"/>
                          <a:pt x="43" y="7"/>
                          <a:pt x="40" y="6"/>
                        </a:cubicBezTo>
                        <a:cubicBezTo>
                          <a:pt x="37" y="5"/>
                          <a:pt x="35" y="5"/>
                          <a:pt x="35" y="3"/>
                        </a:cubicBezTo>
                        <a:cubicBezTo>
                          <a:pt x="35" y="3"/>
                          <a:pt x="35" y="3"/>
                          <a:pt x="35" y="3"/>
                        </a:cubicBezTo>
                        <a:cubicBezTo>
                          <a:pt x="34" y="3"/>
                          <a:pt x="35" y="2"/>
                          <a:pt x="36" y="2"/>
                        </a:cubicBezTo>
                        <a:cubicBezTo>
                          <a:pt x="38" y="1"/>
                          <a:pt x="39" y="2"/>
                          <a:pt x="39" y="2"/>
                        </a:cubicBezTo>
                        <a:cubicBezTo>
                          <a:pt x="52" y="0"/>
                          <a:pt x="57" y="8"/>
                          <a:pt x="58" y="12"/>
                        </a:cubicBezTo>
                        <a:cubicBezTo>
                          <a:pt x="58" y="13"/>
                          <a:pt x="58" y="13"/>
                          <a:pt x="58" y="13"/>
                        </a:cubicBezTo>
                        <a:cubicBezTo>
                          <a:pt x="58" y="16"/>
                          <a:pt x="59" y="22"/>
                          <a:pt x="48" y="32"/>
                        </a:cubicBezTo>
                        <a:cubicBezTo>
                          <a:pt x="43" y="38"/>
                          <a:pt x="37" y="42"/>
                          <a:pt x="31" y="44"/>
                        </a:cubicBezTo>
                        <a:cubicBezTo>
                          <a:pt x="26" y="45"/>
                          <a:pt x="21" y="45"/>
                          <a:pt x="16" y="42"/>
                        </a:cubicBezTo>
                        <a:cubicBezTo>
                          <a:pt x="5" y="37"/>
                          <a:pt x="0" y="16"/>
                          <a:pt x="0" y="16"/>
                        </a:cubicBezTo>
                        <a:close/>
                        <a:moveTo>
                          <a:pt x="1" y="16"/>
                        </a:moveTo>
                        <a:cubicBezTo>
                          <a:pt x="2" y="15"/>
                          <a:pt x="2" y="15"/>
                          <a:pt x="2" y="15"/>
                        </a:cubicBezTo>
                        <a:lnTo>
                          <a:pt x="1" y="16"/>
                        </a:lnTo>
                        <a:close/>
                        <a:moveTo>
                          <a:pt x="56" y="12"/>
                        </a:moveTo>
                        <a:cubicBezTo>
                          <a:pt x="56" y="12"/>
                          <a:pt x="56" y="12"/>
                          <a:pt x="56" y="12"/>
                        </a:cubicBezTo>
                        <a:cubicBezTo>
                          <a:pt x="55" y="8"/>
                          <a:pt x="50" y="1"/>
                          <a:pt x="39" y="3"/>
                        </a:cubicBezTo>
                        <a:cubicBezTo>
                          <a:pt x="39" y="3"/>
                          <a:pt x="39" y="3"/>
                          <a:pt x="39" y="3"/>
                        </a:cubicBezTo>
                        <a:cubicBezTo>
                          <a:pt x="39" y="3"/>
                          <a:pt x="39" y="3"/>
                          <a:pt x="39" y="3"/>
                        </a:cubicBezTo>
                        <a:cubicBezTo>
                          <a:pt x="39" y="3"/>
                          <a:pt x="37" y="3"/>
                          <a:pt x="36" y="3"/>
                        </a:cubicBezTo>
                        <a:cubicBezTo>
                          <a:pt x="36" y="3"/>
                          <a:pt x="36" y="3"/>
                          <a:pt x="36" y="3"/>
                        </a:cubicBezTo>
                        <a:cubicBezTo>
                          <a:pt x="36" y="3"/>
                          <a:pt x="36" y="3"/>
                          <a:pt x="36" y="3"/>
                        </a:cubicBezTo>
                        <a:cubicBezTo>
                          <a:pt x="36" y="3"/>
                          <a:pt x="38" y="4"/>
                          <a:pt x="41" y="5"/>
                        </a:cubicBezTo>
                        <a:cubicBezTo>
                          <a:pt x="44" y="6"/>
                          <a:pt x="47" y="8"/>
                          <a:pt x="48" y="13"/>
                        </a:cubicBezTo>
                        <a:cubicBezTo>
                          <a:pt x="48" y="14"/>
                          <a:pt x="48" y="14"/>
                          <a:pt x="48" y="14"/>
                        </a:cubicBezTo>
                        <a:cubicBezTo>
                          <a:pt x="49" y="22"/>
                          <a:pt x="39" y="32"/>
                          <a:pt x="31" y="34"/>
                        </a:cubicBezTo>
                        <a:cubicBezTo>
                          <a:pt x="30" y="35"/>
                          <a:pt x="29" y="35"/>
                          <a:pt x="28" y="35"/>
                        </a:cubicBezTo>
                        <a:cubicBezTo>
                          <a:pt x="23" y="35"/>
                          <a:pt x="20" y="31"/>
                          <a:pt x="17" y="26"/>
                        </a:cubicBezTo>
                        <a:cubicBezTo>
                          <a:pt x="14" y="21"/>
                          <a:pt x="12" y="15"/>
                          <a:pt x="11" y="14"/>
                        </a:cubicBezTo>
                        <a:cubicBezTo>
                          <a:pt x="10" y="12"/>
                          <a:pt x="8" y="10"/>
                          <a:pt x="6" y="11"/>
                        </a:cubicBezTo>
                        <a:cubicBezTo>
                          <a:pt x="4" y="12"/>
                          <a:pt x="3" y="13"/>
                          <a:pt x="2" y="16"/>
                        </a:cubicBezTo>
                        <a:cubicBezTo>
                          <a:pt x="2" y="17"/>
                          <a:pt x="8" y="36"/>
                          <a:pt x="17" y="41"/>
                        </a:cubicBezTo>
                        <a:cubicBezTo>
                          <a:pt x="22" y="44"/>
                          <a:pt x="26" y="44"/>
                          <a:pt x="31" y="43"/>
                        </a:cubicBezTo>
                        <a:cubicBezTo>
                          <a:pt x="37" y="41"/>
                          <a:pt x="42" y="37"/>
                          <a:pt x="47" y="32"/>
                        </a:cubicBezTo>
                        <a:cubicBezTo>
                          <a:pt x="57" y="22"/>
                          <a:pt x="56" y="17"/>
                          <a:pt x="56" y="13"/>
                        </a:cubicBezTo>
                        <a:lnTo>
                          <a:pt x="56" y="12"/>
                        </a:lnTo>
                        <a:close/>
                        <a:moveTo>
                          <a:pt x="36" y="3"/>
                        </a:moveTo>
                        <a:cubicBezTo>
                          <a:pt x="36" y="3"/>
                          <a:pt x="36" y="3"/>
                          <a:pt x="36" y="3"/>
                        </a:cubicBezTo>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89" name="Freeform 6950">
                    <a:extLst>
                      <a:ext uri="{FF2B5EF4-FFF2-40B4-BE49-F238E27FC236}">
                        <a16:creationId xmlns:a16="http://schemas.microsoft.com/office/drawing/2014/main" id="{AE30E6E0-909B-49A1-94C4-B23BC96173FF}"/>
                      </a:ext>
                    </a:extLst>
                  </p:cNvPr>
                  <p:cNvSpPr>
                    <a:spLocks/>
                  </p:cNvSpPr>
                  <p:nvPr/>
                </p:nvSpPr>
                <p:spPr bwMode="auto">
                  <a:xfrm>
                    <a:off x="4030" y="2219"/>
                    <a:ext cx="39" cy="18"/>
                  </a:xfrm>
                  <a:custGeom>
                    <a:avLst/>
                    <a:gdLst>
                      <a:gd name="T0" fmla="*/ 3 w 52"/>
                      <a:gd name="T1" fmla="*/ 0 h 24"/>
                      <a:gd name="T2" fmla="*/ 0 w 52"/>
                      <a:gd name="T3" fmla="*/ 1 h 24"/>
                      <a:gd name="T4" fmla="*/ 14 w 52"/>
                      <a:gd name="T5" fmla="*/ 22 h 24"/>
                      <a:gd name="T6" fmla="*/ 22 w 52"/>
                      <a:gd name="T7" fmla="*/ 24 h 24"/>
                      <a:gd name="T8" fmla="*/ 28 w 52"/>
                      <a:gd name="T9" fmla="*/ 24 h 24"/>
                      <a:gd name="T10" fmla="*/ 44 w 52"/>
                      <a:gd name="T11" fmla="*/ 13 h 24"/>
                      <a:gd name="T12" fmla="*/ 52 w 52"/>
                      <a:gd name="T13" fmla="*/ 1 h 24"/>
                      <a:gd name="T14" fmla="*/ 50 w 52"/>
                      <a:gd name="T15" fmla="*/ 1 h 24"/>
                      <a:gd name="T16" fmla="*/ 39 w 52"/>
                      <a:gd name="T17" fmla="*/ 16 h 24"/>
                      <a:gd name="T18" fmla="*/ 24 w 52"/>
                      <a:gd name="T19" fmla="*/ 23 h 24"/>
                      <a:gd name="T20" fmla="*/ 10 w 52"/>
                      <a:gd name="T21" fmla="*/ 16 h 24"/>
                      <a:gd name="T22" fmla="*/ 3 w 52"/>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24">
                        <a:moveTo>
                          <a:pt x="3" y="0"/>
                        </a:moveTo>
                        <a:cubicBezTo>
                          <a:pt x="2" y="1"/>
                          <a:pt x="1" y="1"/>
                          <a:pt x="0" y="1"/>
                        </a:cubicBezTo>
                        <a:cubicBezTo>
                          <a:pt x="2" y="7"/>
                          <a:pt x="7" y="19"/>
                          <a:pt x="14" y="22"/>
                        </a:cubicBezTo>
                        <a:cubicBezTo>
                          <a:pt x="17" y="24"/>
                          <a:pt x="19" y="24"/>
                          <a:pt x="22" y="24"/>
                        </a:cubicBezTo>
                        <a:cubicBezTo>
                          <a:pt x="24" y="24"/>
                          <a:pt x="26" y="24"/>
                          <a:pt x="28" y="24"/>
                        </a:cubicBezTo>
                        <a:cubicBezTo>
                          <a:pt x="34" y="22"/>
                          <a:pt x="39" y="18"/>
                          <a:pt x="44" y="13"/>
                        </a:cubicBezTo>
                        <a:cubicBezTo>
                          <a:pt x="49" y="8"/>
                          <a:pt x="51" y="4"/>
                          <a:pt x="52" y="1"/>
                        </a:cubicBezTo>
                        <a:cubicBezTo>
                          <a:pt x="52" y="1"/>
                          <a:pt x="51" y="1"/>
                          <a:pt x="50" y="1"/>
                        </a:cubicBezTo>
                        <a:cubicBezTo>
                          <a:pt x="49" y="6"/>
                          <a:pt x="44" y="11"/>
                          <a:pt x="39" y="16"/>
                        </a:cubicBezTo>
                        <a:cubicBezTo>
                          <a:pt x="34" y="21"/>
                          <a:pt x="28" y="23"/>
                          <a:pt x="24" y="23"/>
                        </a:cubicBezTo>
                        <a:cubicBezTo>
                          <a:pt x="18" y="23"/>
                          <a:pt x="14" y="20"/>
                          <a:pt x="10" y="16"/>
                        </a:cubicBezTo>
                        <a:cubicBezTo>
                          <a:pt x="6" y="11"/>
                          <a:pt x="4" y="4"/>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90" name="Freeform 6951">
                    <a:extLst>
                      <a:ext uri="{FF2B5EF4-FFF2-40B4-BE49-F238E27FC236}">
                        <a16:creationId xmlns:a16="http://schemas.microsoft.com/office/drawing/2014/main" id="{B11997E7-F338-4889-8160-C890F36CAFFD}"/>
                      </a:ext>
                    </a:extLst>
                  </p:cNvPr>
                  <p:cNvSpPr>
                    <a:spLocks/>
                  </p:cNvSpPr>
                  <p:nvPr/>
                </p:nvSpPr>
                <p:spPr bwMode="auto">
                  <a:xfrm>
                    <a:off x="4030" y="2220"/>
                    <a:ext cx="40" cy="18"/>
                  </a:xfrm>
                  <a:custGeom>
                    <a:avLst/>
                    <a:gdLst>
                      <a:gd name="T0" fmla="*/ 1 w 54"/>
                      <a:gd name="T1" fmla="*/ 0 h 24"/>
                      <a:gd name="T2" fmla="*/ 0 w 54"/>
                      <a:gd name="T3" fmla="*/ 0 h 24"/>
                      <a:gd name="T4" fmla="*/ 14 w 54"/>
                      <a:gd name="T5" fmla="*/ 22 h 24"/>
                      <a:gd name="T6" fmla="*/ 23 w 54"/>
                      <a:gd name="T7" fmla="*/ 24 h 24"/>
                      <a:gd name="T8" fmla="*/ 46 w 54"/>
                      <a:gd name="T9" fmla="*/ 12 h 24"/>
                      <a:gd name="T10" fmla="*/ 54 w 54"/>
                      <a:gd name="T11" fmla="*/ 0 h 24"/>
                      <a:gd name="T12" fmla="*/ 53 w 54"/>
                      <a:gd name="T13" fmla="*/ 0 h 24"/>
                      <a:gd name="T14" fmla="*/ 45 w 54"/>
                      <a:gd name="T15" fmla="*/ 12 h 24"/>
                      <a:gd name="T16" fmla="*/ 29 w 54"/>
                      <a:gd name="T17" fmla="*/ 23 h 24"/>
                      <a:gd name="T18" fmla="*/ 23 w 54"/>
                      <a:gd name="T19" fmla="*/ 23 h 24"/>
                      <a:gd name="T20" fmla="*/ 15 w 54"/>
                      <a:gd name="T21" fmla="*/ 21 h 24"/>
                      <a:gd name="T22" fmla="*/ 1 w 54"/>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4">
                        <a:moveTo>
                          <a:pt x="1" y="0"/>
                        </a:moveTo>
                        <a:cubicBezTo>
                          <a:pt x="0" y="0"/>
                          <a:pt x="0" y="0"/>
                          <a:pt x="0" y="0"/>
                        </a:cubicBezTo>
                        <a:cubicBezTo>
                          <a:pt x="2" y="6"/>
                          <a:pt x="7" y="18"/>
                          <a:pt x="14" y="22"/>
                        </a:cubicBezTo>
                        <a:cubicBezTo>
                          <a:pt x="17" y="23"/>
                          <a:pt x="20" y="24"/>
                          <a:pt x="23" y="24"/>
                        </a:cubicBezTo>
                        <a:cubicBezTo>
                          <a:pt x="31" y="24"/>
                          <a:pt x="39" y="19"/>
                          <a:pt x="46" y="12"/>
                        </a:cubicBezTo>
                        <a:cubicBezTo>
                          <a:pt x="51" y="7"/>
                          <a:pt x="53" y="3"/>
                          <a:pt x="54" y="0"/>
                        </a:cubicBezTo>
                        <a:cubicBezTo>
                          <a:pt x="53" y="0"/>
                          <a:pt x="53" y="0"/>
                          <a:pt x="53" y="0"/>
                        </a:cubicBezTo>
                        <a:cubicBezTo>
                          <a:pt x="52" y="3"/>
                          <a:pt x="50" y="7"/>
                          <a:pt x="45" y="12"/>
                        </a:cubicBezTo>
                        <a:cubicBezTo>
                          <a:pt x="40" y="17"/>
                          <a:pt x="35" y="21"/>
                          <a:pt x="29" y="23"/>
                        </a:cubicBezTo>
                        <a:cubicBezTo>
                          <a:pt x="27" y="23"/>
                          <a:pt x="25" y="23"/>
                          <a:pt x="23" y="23"/>
                        </a:cubicBezTo>
                        <a:cubicBezTo>
                          <a:pt x="20" y="23"/>
                          <a:pt x="18" y="23"/>
                          <a:pt x="15" y="21"/>
                        </a:cubicBezTo>
                        <a:cubicBezTo>
                          <a:pt x="8" y="18"/>
                          <a:pt x="3" y="6"/>
                          <a:pt x="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91" name="Freeform 6952">
                    <a:extLst>
                      <a:ext uri="{FF2B5EF4-FFF2-40B4-BE49-F238E27FC236}">
                        <a16:creationId xmlns:a16="http://schemas.microsoft.com/office/drawing/2014/main" id="{AEE2CA26-D005-40D2-B106-8DA4562E1590}"/>
                      </a:ext>
                    </a:extLst>
                  </p:cNvPr>
                  <p:cNvSpPr>
                    <a:spLocks/>
                  </p:cNvSpPr>
                  <p:nvPr/>
                </p:nvSpPr>
                <p:spPr bwMode="auto">
                  <a:xfrm>
                    <a:off x="4036" y="2217"/>
                    <a:ext cx="29" cy="16"/>
                  </a:xfrm>
                  <a:custGeom>
                    <a:avLst/>
                    <a:gdLst>
                      <a:gd name="T0" fmla="*/ 1 w 38"/>
                      <a:gd name="T1" fmla="*/ 0 h 21"/>
                      <a:gd name="T2" fmla="*/ 0 w 38"/>
                      <a:gd name="T3" fmla="*/ 1 h 21"/>
                      <a:gd name="T4" fmla="*/ 11 w 38"/>
                      <a:gd name="T5" fmla="*/ 19 h 21"/>
                      <a:gd name="T6" fmla="*/ 17 w 38"/>
                      <a:gd name="T7" fmla="*/ 21 h 21"/>
                      <a:gd name="T8" fmla="*/ 37 w 38"/>
                      <a:gd name="T9" fmla="*/ 5 h 21"/>
                      <a:gd name="T10" fmla="*/ 38 w 38"/>
                      <a:gd name="T11" fmla="*/ 2 h 21"/>
                      <a:gd name="T12" fmla="*/ 37 w 38"/>
                      <a:gd name="T13" fmla="*/ 2 h 21"/>
                      <a:gd name="T14" fmla="*/ 20 w 38"/>
                      <a:gd name="T15" fmla="*/ 17 h 21"/>
                      <a:gd name="T16" fmla="*/ 17 w 38"/>
                      <a:gd name="T17" fmla="*/ 18 h 21"/>
                      <a:gd name="T18" fmla="*/ 16 w 38"/>
                      <a:gd name="T19" fmla="*/ 18 h 21"/>
                      <a:gd name="T20" fmla="*/ 6 w 38"/>
                      <a:gd name="T21" fmla="*/ 9 h 21"/>
                      <a:gd name="T22" fmla="*/ 1 w 38"/>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1">
                        <a:moveTo>
                          <a:pt x="1" y="0"/>
                        </a:moveTo>
                        <a:cubicBezTo>
                          <a:pt x="1" y="0"/>
                          <a:pt x="0" y="0"/>
                          <a:pt x="0" y="1"/>
                        </a:cubicBezTo>
                        <a:cubicBezTo>
                          <a:pt x="1" y="5"/>
                          <a:pt x="5" y="14"/>
                          <a:pt x="11" y="19"/>
                        </a:cubicBezTo>
                        <a:cubicBezTo>
                          <a:pt x="13" y="21"/>
                          <a:pt x="15" y="21"/>
                          <a:pt x="17" y="21"/>
                        </a:cubicBezTo>
                        <a:cubicBezTo>
                          <a:pt x="24" y="21"/>
                          <a:pt x="31" y="14"/>
                          <a:pt x="37" y="5"/>
                        </a:cubicBezTo>
                        <a:cubicBezTo>
                          <a:pt x="37" y="4"/>
                          <a:pt x="38" y="3"/>
                          <a:pt x="38" y="2"/>
                        </a:cubicBezTo>
                        <a:cubicBezTo>
                          <a:pt x="38" y="2"/>
                          <a:pt x="37" y="2"/>
                          <a:pt x="37" y="2"/>
                        </a:cubicBezTo>
                        <a:cubicBezTo>
                          <a:pt x="34" y="9"/>
                          <a:pt x="26" y="15"/>
                          <a:pt x="20" y="17"/>
                        </a:cubicBezTo>
                        <a:cubicBezTo>
                          <a:pt x="19" y="18"/>
                          <a:pt x="18" y="18"/>
                          <a:pt x="17" y="18"/>
                        </a:cubicBezTo>
                        <a:cubicBezTo>
                          <a:pt x="16" y="18"/>
                          <a:pt x="16" y="18"/>
                          <a:pt x="16" y="18"/>
                        </a:cubicBezTo>
                        <a:cubicBezTo>
                          <a:pt x="12" y="18"/>
                          <a:pt x="8" y="14"/>
                          <a:pt x="6" y="9"/>
                        </a:cubicBezTo>
                        <a:cubicBezTo>
                          <a:pt x="4" y="6"/>
                          <a:pt x="2" y="3"/>
                          <a:pt x="1"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92" name="Freeform 6953">
                    <a:extLst>
                      <a:ext uri="{FF2B5EF4-FFF2-40B4-BE49-F238E27FC236}">
                        <a16:creationId xmlns:a16="http://schemas.microsoft.com/office/drawing/2014/main" id="{283DB00A-0202-41D4-ADD6-1FB4875688B8}"/>
                      </a:ext>
                    </a:extLst>
                  </p:cNvPr>
                  <p:cNvSpPr>
                    <a:spLocks/>
                  </p:cNvSpPr>
                  <p:nvPr/>
                </p:nvSpPr>
                <p:spPr bwMode="auto">
                  <a:xfrm>
                    <a:off x="4037" y="2217"/>
                    <a:ext cx="27" cy="14"/>
                  </a:xfrm>
                  <a:custGeom>
                    <a:avLst/>
                    <a:gdLst>
                      <a:gd name="T0" fmla="*/ 1 w 36"/>
                      <a:gd name="T1" fmla="*/ 0 h 18"/>
                      <a:gd name="T2" fmla="*/ 0 w 36"/>
                      <a:gd name="T3" fmla="*/ 0 h 18"/>
                      <a:gd name="T4" fmla="*/ 0 w 36"/>
                      <a:gd name="T5" fmla="*/ 0 h 18"/>
                      <a:gd name="T6" fmla="*/ 5 w 36"/>
                      <a:gd name="T7" fmla="*/ 9 h 18"/>
                      <a:gd name="T8" fmla="*/ 15 w 36"/>
                      <a:gd name="T9" fmla="*/ 18 h 18"/>
                      <a:gd name="T10" fmla="*/ 16 w 36"/>
                      <a:gd name="T11" fmla="*/ 18 h 18"/>
                      <a:gd name="T12" fmla="*/ 19 w 36"/>
                      <a:gd name="T13" fmla="*/ 17 h 18"/>
                      <a:gd name="T14" fmla="*/ 36 w 36"/>
                      <a:gd name="T15" fmla="*/ 2 h 18"/>
                      <a:gd name="T16" fmla="*/ 35 w 36"/>
                      <a:gd name="T17" fmla="*/ 2 h 18"/>
                      <a:gd name="T18" fmla="*/ 16 w 36"/>
                      <a:gd name="T19" fmla="*/ 17 h 18"/>
                      <a:gd name="T20" fmla="*/ 15 w 36"/>
                      <a:gd name="T21" fmla="*/ 17 h 18"/>
                      <a:gd name="T22" fmla="*/ 1 w 36"/>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8">
                        <a:moveTo>
                          <a:pt x="1" y="0"/>
                        </a:moveTo>
                        <a:cubicBezTo>
                          <a:pt x="0" y="0"/>
                          <a:pt x="0" y="0"/>
                          <a:pt x="0" y="0"/>
                        </a:cubicBezTo>
                        <a:cubicBezTo>
                          <a:pt x="0" y="0"/>
                          <a:pt x="0" y="0"/>
                          <a:pt x="0" y="0"/>
                        </a:cubicBezTo>
                        <a:cubicBezTo>
                          <a:pt x="1" y="3"/>
                          <a:pt x="3" y="6"/>
                          <a:pt x="5" y="9"/>
                        </a:cubicBezTo>
                        <a:cubicBezTo>
                          <a:pt x="7" y="14"/>
                          <a:pt x="11" y="18"/>
                          <a:pt x="15" y="18"/>
                        </a:cubicBezTo>
                        <a:cubicBezTo>
                          <a:pt x="16" y="18"/>
                          <a:pt x="16" y="18"/>
                          <a:pt x="16" y="18"/>
                        </a:cubicBezTo>
                        <a:cubicBezTo>
                          <a:pt x="17" y="18"/>
                          <a:pt x="18" y="18"/>
                          <a:pt x="19" y="17"/>
                        </a:cubicBezTo>
                        <a:cubicBezTo>
                          <a:pt x="25" y="15"/>
                          <a:pt x="33" y="9"/>
                          <a:pt x="36" y="2"/>
                        </a:cubicBezTo>
                        <a:cubicBezTo>
                          <a:pt x="35" y="2"/>
                          <a:pt x="35" y="2"/>
                          <a:pt x="35" y="2"/>
                        </a:cubicBezTo>
                        <a:cubicBezTo>
                          <a:pt x="32" y="9"/>
                          <a:pt x="23" y="16"/>
                          <a:pt x="16" y="17"/>
                        </a:cubicBezTo>
                        <a:cubicBezTo>
                          <a:pt x="15" y="17"/>
                          <a:pt x="15" y="17"/>
                          <a:pt x="15" y="17"/>
                        </a:cubicBezTo>
                        <a:cubicBezTo>
                          <a:pt x="9" y="17"/>
                          <a:pt x="4" y="6"/>
                          <a:pt x="1"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93" name="Freeform 6954">
                    <a:extLst>
                      <a:ext uri="{FF2B5EF4-FFF2-40B4-BE49-F238E27FC236}">
                        <a16:creationId xmlns:a16="http://schemas.microsoft.com/office/drawing/2014/main" id="{0F3F3BFA-98A4-4359-A5D9-183498A485C7}"/>
                      </a:ext>
                    </a:extLst>
                  </p:cNvPr>
                  <p:cNvSpPr>
                    <a:spLocks/>
                  </p:cNvSpPr>
                  <p:nvPr/>
                </p:nvSpPr>
                <p:spPr bwMode="auto">
                  <a:xfrm>
                    <a:off x="4077" y="2205"/>
                    <a:ext cx="41" cy="31"/>
                  </a:xfrm>
                  <a:custGeom>
                    <a:avLst/>
                    <a:gdLst>
                      <a:gd name="T0" fmla="*/ 54 w 54"/>
                      <a:gd name="T1" fmla="*/ 11 h 41"/>
                      <a:gd name="T2" fmla="*/ 39 w 54"/>
                      <a:gd name="T3" fmla="*/ 35 h 41"/>
                      <a:gd name="T4" fmla="*/ 9 w 54"/>
                      <a:gd name="T5" fmla="*/ 28 h 41"/>
                      <a:gd name="T6" fmla="*/ 2 w 54"/>
                      <a:gd name="T7" fmla="*/ 11 h 41"/>
                      <a:gd name="T8" fmla="*/ 19 w 54"/>
                      <a:gd name="T9" fmla="*/ 1 h 41"/>
                      <a:gd name="T10" fmla="*/ 22 w 54"/>
                      <a:gd name="T11" fmla="*/ 2 h 41"/>
                      <a:gd name="T12" fmla="*/ 11 w 54"/>
                      <a:gd name="T13" fmla="*/ 11 h 41"/>
                      <a:gd name="T14" fmla="*/ 28 w 54"/>
                      <a:gd name="T15" fmla="*/ 29 h 41"/>
                      <a:gd name="T16" fmla="*/ 44 w 54"/>
                      <a:gd name="T17" fmla="*/ 10 h 41"/>
                      <a:gd name="T18" fmla="*/ 54 w 54"/>
                      <a:gd name="T19" fmla="*/ 1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41">
                        <a:moveTo>
                          <a:pt x="54" y="11"/>
                        </a:moveTo>
                        <a:cubicBezTo>
                          <a:pt x="54" y="11"/>
                          <a:pt x="48" y="30"/>
                          <a:pt x="39" y="35"/>
                        </a:cubicBezTo>
                        <a:cubicBezTo>
                          <a:pt x="29" y="41"/>
                          <a:pt x="18" y="36"/>
                          <a:pt x="9" y="28"/>
                        </a:cubicBezTo>
                        <a:cubicBezTo>
                          <a:pt x="0" y="19"/>
                          <a:pt x="1" y="15"/>
                          <a:pt x="2" y="11"/>
                        </a:cubicBezTo>
                        <a:cubicBezTo>
                          <a:pt x="2" y="8"/>
                          <a:pt x="7" y="0"/>
                          <a:pt x="19" y="1"/>
                        </a:cubicBezTo>
                        <a:cubicBezTo>
                          <a:pt x="19" y="1"/>
                          <a:pt x="22" y="0"/>
                          <a:pt x="22" y="2"/>
                        </a:cubicBezTo>
                        <a:cubicBezTo>
                          <a:pt x="22" y="3"/>
                          <a:pt x="13" y="3"/>
                          <a:pt x="11" y="11"/>
                        </a:cubicBezTo>
                        <a:cubicBezTo>
                          <a:pt x="8" y="20"/>
                          <a:pt x="20" y="28"/>
                          <a:pt x="28" y="29"/>
                        </a:cubicBezTo>
                        <a:cubicBezTo>
                          <a:pt x="35" y="30"/>
                          <a:pt x="43" y="13"/>
                          <a:pt x="44" y="10"/>
                        </a:cubicBezTo>
                        <a:cubicBezTo>
                          <a:pt x="45" y="6"/>
                          <a:pt x="52" y="5"/>
                          <a:pt x="54" y="1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94" name="Freeform 6955">
                    <a:extLst>
                      <a:ext uri="{FF2B5EF4-FFF2-40B4-BE49-F238E27FC236}">
                        <a16:creationId xmlns:a16="http://schemas.microsoft.com/office/drawing/2014/main" id="{E687AC55-1BBE-408A-A0AE-3DFF30C40D67}"/>
                      </a:ext>
                    </a:extLst>
                  </p:cNvPr>
                  <p:cNvSpPr>
                    <a:spLocks noEditPoints="1"/>
                  </p:cNvSpPr>
                  <p:nvPr/>
                </p:nvSpPr>
                <p:spPr bwMode="auto">
                  <a:xfrm>
                    <a:off x="4077" y="2205"/>
                    <a:ext cx="42" cy="30"/>
                  </a:xfrm>
                  <a:custGeom>
                    <a:avLst/>
                    <a:gdLst>
                      <a:gd name="T0" fmla="*/ 55 w 55"/>
                      <a:gd name="T1" fmla="*/ 13 h 40"/>
                      <a:gd name="T2" fmla="*/ 39 w 55"/>
                      <a:gd name="T3" fmla="*/ 37 h 40"/>
                      <a:gd name="T4" fmla="*/ 24 w 55"/>
                      <a:gd name="T5" fmla="*/ 38 h 40"/>
                      <a:gd name="T6" fmla="*/ 9 w 55"/>
                      <a:gd name="T7" fmla="*/ 29 h 40"/>
                      <a:gd name="T8" fmla="*/ 1 w 55"/>
                      <a:gd name="T9" fmla="*/ 12 h 40"/>
                      <a:gd name="T10" fmla="*/ 1 w 55"/>
                      <a:gd name="T11" fmla="*/ 11 h 40"/>
                      <a:gd name="T12" fmla="*/ 19 w 55"/>
                      <a:gd name="T13" fmla="*/ 1 h 40"/>
                      <a:gd name="T14" fmla="*/ 22 w 55"/>
                      <a:gd name="T15" fmla="*/ 1 h 40"/>
                      <a:gd name="T16" fmla="*/ 23 w 55"/>
                      <a:gd name="T17" fmla="*/ 3 h 40"/>
                      <a:gd name="T18" fmla="*/ 23 w 55"/>
                      <a:gd name="T19" fmla="*/ 3 h 40"/>
                      <a:gd name="T20" fmla="*/ 18 w 55"/>
                      <a:gd name="T21" fmla="*/ 5 h 40"/>
                      <a:gd name="T22" fmla="*/ 12 w 55"/>
                      <a:gd name="T23" fmla="*/ 12 h 40"/>
                      <a:gd name="T24" fmla="*/ 11 w 55"/>
                      <a:gd name="T25" fmla="*/ 13 h 40"/>
                      <a:gd name="T26" fmla="*/ 26 w 55"/>
                      <a:gd name="T27" fmla="*/ 29 h 40"/>
                      <a:gd name="T28" fmla="*/ 28 w 55"/>
                      <a:gd name="T29" fmla="*/ 29 h 40"/>
                      <a:gd name="T30" fmla="*/ 38 w 55"/>
                      <a:gd name="T31" fmla="*/ 21 h 40"/>
                      <a:gd name="T32" fmla="*/ 43 w 55"/>
                      <a:gd name="T33" fmla="*/ 10 h 40"/>
                      <a:gd name="T34" fmla="*/ 50 w 55"/>
                      <a:gd name="T35" fmla="*/ 7 h 40"/>
                      <a:gd name="T36" fmla="*/ 55 w 55"/>
                      <a:gd name="T37" fmla="*/ 12 h 40"/>
                      <a:gd name="T38" fmla="*/ 55 w 55"/>
                      <a:gd name="T39" fmla="*/ 12 h 40"/>
                      <a:gd name="T40" fmla="*/ 55 w 55"/>
                      <a:gd name="T41" fmla="*/ 13 h 40"/>
                      <a:gd name="T42" fmla="*/ 54 w 55"/>
                      <a:gd name="T43" fmla="*/ 12 h 40"/>
                      <a:gd name="T44" fmla="*/ 54 w 55"/>
                      <a:gd name="T45" fmla="*/ 12 h 40"/>
                      <a:gd name="T46" fmla="*/ 2 w 55"/>
                      <a:gd name="T47" fmla="*/ 12 h 40"/>
                      <a:gd name="T48" fmla="*/ 2 w 55"/>
                      <a:gd name="T49" fmla="*/ 12 h 40"/>
                      <a:gd name="T50" fmla="*/ 10 w 55"/>
                      <a:gd name="T51" fmla="*/ 29 h 40"/>
                      <a:gd name="T52" fmla="*/ 25 w 55"/>
                      <a:gd name="T53" fmla="*/ 37 h 40"/>
                      <a:gd name="T54" fmla="*/ 38 w 55"/>
                      <a:gd name="T55" fmla="*/ 36 h 40"/>
                      <a:gd name="T56" fmla="*/ 54 w 55"/>
                      <a:gd name="T57" fmla="*/ 12 h 40"/>
                      <a:gd name="T58" fmla="*/ 50 w 55"/>
                      <a:gd name="T59" fmla="*/ 8 h 40"/>
                      <a:gd name="T60" fmla="*/ 45 w 55"/>
                      <a:gd name="T61" fmla="*/ 11 h 40"/>
                      <a:gd name="T62" fmla="*/ 39 w 55"/>
                      <a:gd name="T63" fmla="*/ 22 h 40"/>
                      <a:gd name="T64" fmla="*/ 28 w 55"/>
                      <a:gd name="T65" fmla="*/ 31 h 40"/>
                      <a:gd name="T66" fmla="*/ 25 w 55"/>
                      <a:gd name="T67" fmla="*/ 30 h 40"/>
                      <a:gd name="T68" fmla="*/ 10 w 55"/>
                      <a:gd name="T69" fmla="*/ 13 h 40"/>
                      <a:gd name="T70" fmla="*/ 10 w 55"/>
                      <a:gd name="T71" fmla="*/ 12 h 40"/>
                      <a:gd name="T72" fmla="*/ 17 w 55"/>
                      <a:gd name="T73" fmla="*/ 4 h 40"/>
                      <a:gd name="T74" fmla="*/ 22 w 55"/>
                      <a:gd name="T75" fmla="*/ 2 h 40"/>
                      <a:gd name="T76" fmla="*/ 22 w 55"/>
                      <a:gd name="T77" fmla="*/ 2 h 40"/>
                      <a:gd name="T78" fmla="*/ 22 w 55"/>
                      <a:gd name="T79" fmla="*/ 2 h 40"/>
                      <a:gd name="T80" fmla="*/ 19 w 55"/>
                      <a:gd name="T81" fmla="*/ 2 h 40"/>
                      <a:gd name="T82" fmla="*/ 19 w 55"/>
                      <a:gd name="T83" fmla="*/ 2 h 40"/>
                      <a:gd name="T84" fmla="*/ 19 w 55"/>
                      <a:gd name="T85" fmla="*/ 2 h 40"/>
                      <a:gd name="T86" fmla="*/ 2 w 55"/>
                      <a:gd name="T87" fmla="*/ 12 h 40"/>
                      <a:gd name="T88" fmla="*/ 22 w 55"/>
                      <a:gd name="T89" fmla="*/ 2 h 40"/>
                      <a:gd name="T90" fmla="*/ 22 w 55"/>
                      <a:gd name="T91"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0">
                        <a:moveTo>
                          <a:pt x="55" y="13"/>
                        </a:moveTo>
                        <a:cubicBezTo>
                          <a:pt x="55" y="13"/>
                          <a:pt x="49" y="31"/>
                          <a:pt x="39" y="37"/>
                        </a:cubicBezTo>
                        <a:cubicBezTo>
                          <a:pt x="35" y="39"/>
                          <a:pt x="29" y="40"/>
                          <a:pt x="24" y="38"/>
                        </a:cubicBezTo>
                        <a:cubicBezTo>
                          <a:pt x="19" y="37"/>
                          <a:pt x="13" y="34"/>
                          <a:pt x="9" y="29"/>
                        </a:cubicBezTo>
                        <a:cubicBezTo>
                          <a:pt x="0" y="21"/>
                          <a:pt x="1" y="15"/>
                          <a:pt x="1" y="12"/>
                        </a:cubicBezTo>
                        <a:cubicBezTo>
                          <a:pt x="1" y="11"/>
                          <a:pt x="1" y="11"/>
                          <a:pt x="1" y="11"/>
                        </a:cubicBezTo>
                        <a:cubicBezTo>
                          <a:pt x="2" y="7"/>
                          <a:pt x="7" y="0"/>
                          <a:pt x="19" y="1"/>
                        </a:cubicBezTo>
                        <a:cubicBezTo>
                          <a:pt x="19" y="1"/>
                          <a:pt x="20" y="1"/>
                          <a:pt x="22" y="1"/>
                        </a:cubicBezTo>
                        <a:cubicBezTo>
                          <a:pt x="22" y="1"/>
                          <a:pt x="23" y="2"/>
                          <a:pt x="23" y="3"/>
                        </a:cubicBezTo>
                        <a:cubicBezTo>
                          <a:pt x="23" y="3"/>
                          <a:pt x="23" y="3"/>
                          <a:pt x="23" y="3"/>
                        </a:cubicBezTo>
                        <a:cubicBezTo>
                          <a:pt x="23" y="4"/>
                          <a:pt x="20" y="4"/>
                          <a:pt x="18" y="5"/>
                        </a:cubicBezTo>
                        <a:cubicBezTo>
                          <a:pt x="15" y="6"/>
                          <a:pt x="13" y="8"/>
                          <a:pt x="12" y="12"/>
                        </a:cubicBezTo>
                        <a:cubicBezTo>
                          <a:pt x="11" y="13"/>
                          <a:pt x="11" y="13"/>
                          <a:pt x="11" y="13"/>
                        </a:cubicBezTo>
                        <a:cubicBezTo>
                          <a:pt x="10" y="20"/>
                          <a:pt x="19" y="27"/>
                          <a:pt x="26" y="29"/>
                        </a:cubicBezTo>
                        <a:cubicBezTo>
                          <a:pt x="26" y="29"/>
                          <a:pt x="27" y="29"/>
                          <a:pt x="28" y="29"/>
                        </a:cubicBezTo>
                        <a:cubicBezTo>
                          <a:pt x="31" y="30"/>
                          <a:pt x="35" y="26"/>
                          <a:pt x="38" y="21"/>
                        </a:cubicBezTo>
                        <a:cubicBezTo>
                          <a:pt x="41" y="17"/>
                          <a:pt x="43" y="12"/>
                          <a:pt x="43" y="10"/>
                        </a:cubicBezTo>
                        <a:cubicBezTo>
                          <a:pt x="44" y="8"/>
                          <a:pt x="47" y="7"/>
                          <a:pt x="50" y="7"/>
                        </a:cubicBezTo>
                        <a:cubicBezTo>
                          <a:pt x="53" y="8"/>
                          <a:pt x="54" y="10"/>
                          <a:pt x="55" y="12"/>
                        </a:cubicBezTo>
                        <a:cubicBezTo>
                          <a:pt x="55" y="12"/>
                          <a:pt x="55" y="12"/>
                          <a:pt x="55" y="12"/>
                        </a:cubicBezTo>
                        <a:lnTo>
                          <a:pt x="55" y="13"/>
                        </a:lnTo>
                        <a:close/>
                        <a:moveTo>
                          <a:pt x="54" y="12"/>
                        </a:moveTo>
                        <a:cubicBezTo>
                          <a:pt x="54" y="12"/>
                          <a:pt x="54" y="12"/>
                          <a:pt x="54" y="12"/>
                        </a:cubicBezTo>
                        <a:close/>
                        <a:moveTo>
                          <a:pt x="2" y="12"/>
                        </a:moveTo>
                        <a:cubicBezTo>
                          <a:pt x="2" y="12"/>
                          <a:pt x="2" y="12"/>
                          <a:pt x="2" y="12"/>
                        </a:cubicBezTo>
                        <a:cubicBezTo>
                          <a:pt x="2" y="16"/>
                          <a:pt x="1" y="20"/>
                          <a:pt x="10" y="29"/>
                        </a:cubicBezTo>
                        <a:cubicBezTo>
                          <a:pt x="14" y="33"/>
                          <a:pt x="20" y="36"/>
                          <a:pt x="25" y="37"/>
                        </a:cubicBezTo>
                        <a:cubicBezTo>
                          <a:pt x="29" y="39"/>
                          <a:pt x="34" y="38"/>
                          <a:pt x="38" y="36"/>
                        </a:cubicBezTo>
                        <a:cubicBezTo>
                          <a:pt x="47" y="31"/>
                          <a:pt x="53" y="14"/>
                          <a:pt x="54" y="12"/>
                        </a:cubicBezTo>
                        <a:cubicBezTo>
                          <a:pt x="53" y="10"/>
                          <a:pt x="51" y="9"/>
                          <a:pt x="50" y="8"/>
                        </a:cubicBezTo>
                        <a:cubicBezTo>
                          <a:pt x="48" y="8"/>
                          <a:pt x="46" y="9"/>
                          <a:pt x="45" y="11"/>
                        </a:cubicBezTo>
                        <a:cubicBezTo>
                          <a:pt x="44" y="12"/>
                          <a:pt x="42" y="18"/>
                          <a:pt x="39" y="22"/>
                        </a:cubicBezTo>
                        <a:cubicBezTo>
                          <a:pt x="36" y="27"/>
                          <a:pt x="33" y="31"/>
                          <a:pt x="28" y="31"/>
                        </a:cubicBezTo>
                        <a:cubicBezTo>
                          <a:pt x="27" y="30"/>
                          <a:pt x="26" y="30"/>
                          <a:pt x="25" y="30"/>
                        </a:cubicBezTo>
                        <a:cubicBezTo>
                          <a:pt x="18" y="28"/>
                          <a:pt x="8" y="20"/>
                          <a:pt x="10" y="13"/>
                        </a:cubicBezTo>
                        <a:cubicBezTo>
                          <a:pt x="10" y="12"/>
                          <a:pt x="10" y="12"/>
                          <a:pt x="10" y="12"/>
                        </a:cubicBezTo>
                        <a:cubicBezTo>
                          <a:pt x="11" y="8"/>
                          <a:pt x="14" y="5"/>
                          <a:pt x="17" y="4"/>
                        </a:cubicBezTo>
                        <a:cubicBezTo>
                          <a:pt x="19" y="3"/>
                          <a:pt x="22" y="3"/>
                          <a:pt x="22" y="2"/>
                        </a:cubicBezTo>
                        <a:cubicBezTo>
                          <a:pt x="22" y="2"/>
                          <a:pt x="22" y="2"/>
                          <a:pt x="22" y="2"/>
                        </a:cubicBezTo>
                        <a:cubicBezTo>
                          <a:pt x="22" y="2"/>
                          <a:pt x="22" y="2"/>
                          <a:pt x="22" y="2"/>
                        </a:cubicBezTo>
                        <a:cubicBezTo>
                          <a:pt x="21" y="2"/>
                          <a:pt x="19" y="2"/>
                          <a:pt x="19" y="2"/>
                        </a:cubicBezTo>
                        <a:cubicBezTo>
                          <a:pt x="19" y="2"/>
                          <a:pt x="19" y="2"/>
                          <a:pt x="19" y="2"/>
                        </a:cubicBezTo>
                        <a:cubicBezTo>
                          <a:pt x="19" y="2"/>
                          <a:pt x="19" y="2"/>
                          <a:pt x="19" y="2"/>
                        </a:cubicBezTo>
                        <a:cubicBezTo>
                          <a:pt x="9" y="1"/>
                          <a:pt x="3" y="8"/>
                          <a:pt x="2" y="12"/>
                        </a:cubicBezTo>
                        <a:close/>
                        <a:moveTo>
                          <a:pt x="22" y="2"/>
                        </a:moveTo>
                        <a:cubicBezTo>
                          <a:pt x="22" y="2"/>
                          <a:pt x="22" y="2"/>
                          <a:pt x="22"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95" name="Freeform 6956">
                    <a:extLst>
                      <a:ext uri="{FF2B5EF4-FFF2-40B4-BE49-F238E27FC236}">
                        <a16:creationId xmlns:a16="http://schemas.microsoft.com/office/drawing/2014/main" id="{A1AC5560-25A0-4AEA-80A9-04F6684022DD}"/>
                      </a:ext>
                    </a:extLst>
                  </p:cNvPr>
                  <p:cNvSpPr>
                    <a:spLocks/>
                  </p:cNvSpPr>
                  <p:nvPr/>
                </p:nvSpPr>
                <p:spPr bwMode="auto">
                  <a:xfrm>
                    <a:off x="4080" y="2217"/>
                    <a:ext cx="36" cy="16"/>
                  </a:xfrm>
                  <a:custGeom>
                    <a:avLst/>
                    <a:gdLst>
                      <a:gd name="T0" fmla="*/ 46 w 49"/>
                      <a:gd name="T1" fmla="*/ 0 h 21"/>
                      <a:gd name="T2" fmla="*/ 39 w 49"/>
                      <a:gd name="T3" fmla="*/ 13 h 21"/>
                      <a:gd name="T4" fmla="*/ 25 w 49"/>
                      <a:gd name="T5" fmla="*/ 20 h 21"/>
                      <a:gd name="T6" fmla="*/ 12 w 49"/>
                      <a:gd name="T7" fmla="*/ 14 h 21"/>
                      <a:gd name="T8" fmla="*/ 2 w 49"/>
                      <a:gd name="T9" fmla="*/ 3 h 21"/>
                      <a:gd name="T10" fmla="*/ 0 w 49"/>
                      <a:gd name="T11" fmla="*/ 3 h 21"/>
                      <a:gd name="T12" fmla="*/ 7 w 49"/>
                      <a:gd name="T13" fmla="*/ 12 h 21"/>
                      <a:gd name="T14" fmla="*/ 22 w 49"/>
                      <a:gd name="T15" fmla="*/ 20 h 21"/>
                      <a:gd name="T16" fmla="*/ 26 w 49"/>
                      <a:gd name="T17" fmla="*/ 21 h 21"/>
                      <a:gd name="T18" fmla="*/ 35 w 49"/>
                      <a:gd name="T19" fmla="*/ 19 h 21"/>
                      <a:gd name="T20" fmla="*/ 49 w 49"/>
                      <a:gd name="T21" fmla="*/ 0 h 21"/>
                      <a:gd name="T22" fmla="*/ 46 w 49"/>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21">
                        <a:moveTo>
                          <a:pt x="46" y="0"/>
                        </a:moveTo>
                        <a:cubicBezTo>
                          <a:pt x="45" y="3"/>
                          <a:pt x="43" y="9"/>
                          <a:pt x="39" y="13"/>
                        </a:cubicBezTo>
                        <a:cubicBezTo>
                          <a:pt x="35" y="17"/>
                          <a:pt x="30" y="20"/>
                          <a:pt x="25" y="20"/>
                        </a:cubicBezTo>
                        <a:cubicBezTo>
                          <a:pt x="21" y="20"/>
                          <a:pt x="16" y="18"/>
                          <a:pt x="12" y="14"/>
                        </a:cubicBezTo>
                        <a:cubicBezTo>
                          <a:pt x="7" y="11"/>
                          <a:pt x="4" y="7"/>
                          <a:pt x="2" y="3"/>
                        </a:cubicBezTo>
                        <a:cubicBezTo>
                          <a:pt x="2" y="3"/>
                          <a:pt x="1" y="3"/>
                          <a:pt x="0" y="3"/>
                        </a:cubicBezTo>
                        <a:cubicBezTo>
                          <a:pt x="1" y="6"/>
                          <a:pt x="3" y="8"/>
                          <a:pt x="7" y="12"/>
                        </a:cubicBezTo>
                        <a:cubicBezTo>
                          <a:pt x="11" y="16"/>
                          <a:pt x="17" y="19"/>
                          <a:pt x="22" y="20"/>
                        </a:cubicBezTo>
                        <a:cubicBezTo>
                          <a:pt x="23" y="21"/>
                          <a:pt x="25" y="21"/>
                          <a:pt x="26" y="21"/>
                        </a:cubicBezTo>
                        <a:cubicBezTo>
                          <a:pt x="29" y="21"/>
                          <a:pt x="32" y="20"/>
                          <a:pt x="35" y="19"/>
                        </a:cubicBezTo>
                        <a:cubicBezTo>
                          <a:pt x="41" y="15"/>
                          <a:pt x="46" y="6"/>
                          <a:pt x="49" y="0"/>
                        </a:cubicBezTo>
                        <a:cubicBezTo>
                          <a:pt x="48" y="0"/>
                          <a:pt x="47" y="0"/>
                          <a:pt x="46"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96" name="Freeform 6957">
                    <a:extLst>
                      <a:ext uri="{FF2B5EF4-FFF2-40B4-BE49-F238E27FC236}">
                        <a16:creationId xmlns:a16="http://schemas.microsoft.com/office/drawing/2014/main" id="{DFE279EB-A1BC-4174-AC52-88DB44384B49}"/>
                      </a:ext>
                    </a:extLst>
                  </p:cNvPr>
                  <p:cNvSpPr>
                    <a:spLocks/>
                  </p:cNvSpPr>
                  <p:nvPr/>
                </p:nvSpPr>
                <p:spPr bwMode="auto">
                  <a:xfrm>
                    <a:off x="4080" y="2217"/>
                    <a:ext cx="36" cy="17"/>
                  </a:xfrm>
                  <a:custGeom>
                    <a:avLst/>
                    <a:gdLst>
                      <a:gd name="T0" fmla="*/ 49 w 49"/>
                      <a:gd name="T1" fmla="*/ 0 h 22"/>
                      <a:gd name="T2" fmla="*/ 35 w 49"/>
                      <a:gd name="T3" fmla="*/ 19 h 22"/>
                      <a:gd name="T4" fmla="*/ 26 w 49"/>
                      <a:gd name="T5" fmla="*/ 21 h 22"/>
                      <a:gd name="T6" fmla="*/ 22 w 49"/>
                      <a:gd name="T7" fmla="*/ 20 h 22"/>
                      <a:gd name="T8" fmla="*/ 7 w 49"/>
                      <a:gd name="T9" fmla="*/ 12 h 22"/>
                      <a:gd name="T10" fmla="*/ 0 w 49"/>
                      <a:gd name="T11" fmla="*/ 3 h 22"/>
                      <a:gd name="T12" fmla="*/ 0 w 49"/>
                      <a:gd name="T13" fmla="*/ 3 h 22"/>
                      <a:gd name="T14" fmla="*/ 6 w 49"/>
                      <a:gd name="T15" fmla="*/ 12 h 22"/>
                      <a:gd name="T16" fmla="*/ 27 w 49"/>
                      <a:gd name="T17" fmla="*/ 22 h 22"/>
                      <a:gd name="T18" fmla="*/ 36 w 49"/>
                      <a:gd name="T19" fmla="*/ 19 h 22"/>
                      <a:gd name="T20" fmla="*/ 49 w 49"/>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22">
                        <a:moveTo>
                          <a:pt x="49" y="0"/>
                        </a:moveTo>
                        <a:cubicBezTo>
                          <a:pt x="46" y="6"/>
                          <a:pt x="41" y="15"/>
                          <a:pt x="35" y="19"/>
                        </a:cubicBezTo>
                        <a:cubicBezTo>
                          <a:pt x="32" y="20"/>
                          <a:pt x="29" y="21"/>
                          <a:pt x="26" y="21"/>
                        </a:cubicBezTo>
                        <a:cubicBezTo>
                          <a:pt x="25" y="21"/>
                          <a:pt x="23" y="21"/>
                          <a:pt x="22" y="20"/>
                        </a:cubicBezTo>
                        <a:cubicBezTo>
                          <a:pt x="17" y="19"/>
                          <a:pt x="11" y="16"/>
                          <a:pt x="7" y="12"/>
                        </a:cubicBezTo>
                        <a:cubicBezTo>
                          <a:pt x="3" y="8"/>
                          <a:pt x="1" y="6"/>
                          <a:pt x="0" y="3"/>
                        </a:cubicBezTo>
                        <a:cubicBezTo>
                          <a:pt x="0" y="3"/>
                          <a:pt x="0" y="3"/>
                          <a:pt x="0" y="3"/>
                        </a:cubicBezTo>
                        <a:cubicBezTo>
                          <a:pt x="1" y="6"/>
                          <a:pt x="3" y="8"/>
                          <a:pt x="6" y="12"/>
                        </a:cubicBezTo>
                        <a:cubicBezTo>
                          <a:pt x="12" y="18"/>
                          <a:pt x="20" y="22"/>
                          <a:pt x="27" y="22"/>
                        </a:cubicBezTo>
                        <a:cubicBezTo>
                          <a:pt x="30" y="22"/>
                          <a:pt x="33" y="21"/>
                          <a:pt x="36" y="19"/>
                        </a:cubicBezTo>
                        <a:cubicBezTo>
                          <a:pt x="42" y="16"/>
                          <a:pt x="47" y="6"/>
                          <a:pt x="4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97" name="Freeform 6958">
                    <a:extLst>
                      <a:ext uri="{FF2B5EF4-FFF2-40B4-BE49-F238E27FC236}">
                        <a16:creationId xmlns:a16="http://schemas.microsoft.com/office/drawing/2014/main" id="{FF49388A-EA0B-4692-8AF5-D5606AAE0B3E}"/>
                      </a:ext>
                    </a:extLst>
                  </p:cNvPr>
                  <p:cNvSpPr>
                    <a:spLocks/>
                  </p:cNvSpPr>
                  <p:nvPr/>
                </p:nvSpPr>
                <p:spPr bwMode="auto">
                  <a:xfrm>
                    <a:off x="4084" y="2215"/>
                    <a:ext cx="27" cy="14"/>
                  </a:xfrm>
                  <a:custGeom>
                    <a:avLst/>
                    <a:gdLst>
                      <a:gd name="T0" fmla="*/ 35 w 36"/>
                      <a:gd name="T1" fmla="*/ 0 h 19"/>
                      <a:gd name="T2" fmla="*/ 30 w 36"/>
                      <a:gd name="T3" fmla="*/ 8 h 19"/>
                      <a:gd name="T4" fmla="*/ 19 w 36"/>
                      <a:gd name="T5" fmla="*/ 17 h 19"/>
                      <a:gd name="T6" fmla="*/ 19 w 36"/>
                      <a:gd name="T7" fmla="*/ 17 h 19"/>
                      <a:gd name="T8" fmla="*/ 16 w 36"/>
                      <a:gd name="T9" fmla="*/ 16 h 19"/>
                      <a:gd name="T10" fmla="*/ 2 w 36"/>
                      <a:gd name="T11" fmla="*/ 5 h 19"/>
                      <a:gd name="T12" fmla="*/ 0 w 36"/>
                      <a:gd name="T13" fmla="*/ 6 h 19"/>
                      <a:gd name="T14" fmla="*/ 1 w 36"/>
                      <a:gd name="T15" fmla="*/ 6 h 19"/>
                      <a:gd name="T16" fmla="*/ 18 w 36"/>
                      <a:gd name="T17" fmla="*/ 19 h 19"/>
                      <a:gd name="T18" fmla="*/ 25 w 36"/>
                      <a:gd name="T19" fmla="*/ 17 h 19"/>
                      <a:gd name="T20" fmla="*/ 36 w 36"/>
                      <a:gd name="T21" fmla="*/ 1 h 19"/>
                      <a:gd name="T22" fmla="*/ 35 w 3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9">
                        <a:moveTo>
                          <a:pt x="35" y="0"/>
                        </a:moveTo>
                        <a:cubicBezTo>
                          <a:pt x="34" y="2"/>
                          <a:pt x="32" y="5"/>
                          <a:pt x="30" y="8"/>
                        </a:cubicBezTo>
                        <a:cubicBezTo>
                          <a:pt x="27" y="12"/>
                          <a:pt x="24" y="17"/>
                          <a:pt x="19" y="17"/>
                        </a:cubicBezTo>
                        <a:cubicBezTo>
                          <a:pt x="19" y="17"/>
                          <a:pt x="19" y="17"/>
                          <a:pt x="19" y="17"/>
                        </a:cubicBezTo>
                        <a:cubicBezTo>
                          <a:pt x="18" y="16"/>
                          <a:pt x="17" y="16"/>
                          <a:pt x="16" y="16"/>
                        </a:cubicBezTo>
                        <a:cubicBezTo>
                          <a:pt x="11" y="15"/>
                          <a:pt x="5" y="10"/>
                          <a:pt x="2" y="5"/>
                        </a:cubicBezTo>
                        <a:cubicBezTo>
                          <a:pt x="1" y="5"/>
                          <a:pt x="1" y="5"/>
                          <a:pt x="0" y="6"/>
                        </a:cubicBezTo>
                        <a:cubicBezTo>
                          <a:pt x="1" y="6"/>
                          <a:pt x="1" y="6"/>
                          <a:pt x="1" y="6"/>
                        </a:cubicBezTo>
                        <a:cubicBezTo>
                          <a:pt x="6" y="13"/>
                          <a:pt x="12" y="19"/>
                          <a:pt x="18" y="19"/>
                        </a:cubicBezTo>
                        <a:cubicBezTo>
                          <a:pt x="20" y="19"/>
                          <a:pt x="22" y="19"/>
                          <a:pt x="25" y="17"/>
                        </a:cubicBezTo>
                        <a:cubicBezTo>
                          <a:pt x="30" y="13"/>
                          <a:pt x="34" y="5"/>
                          <a:pt x="36" y="1"/>
                        </a:cubicBezTo>
                        <a:cubicBezTo>
                          <a:pt x="35" y="0"/>
                          <a:pt x="35" y="0"/>
                          <a:pt x="35"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98" name="Freeform 6959">
                    <a:extLst>
                      <a:ext uri="{FF2B5EF4-FFF2-40B4-BE49-F238E27FC236}">
                        <a16:creationId xmlns:a16="http://schemas.microsoft.com/office/drawing/2014/main" id="{0C9993F5-732B-4C48-8991-13880CF0AA82}"/>
                      </a:ext>
                    </a:extLst>
                  </p:cNvPr>
                  <p:cNvSpPr>
                    <a:spLocks/>
                  </p:cNvSpPr>
                  <p:nvPr/>
                </p:nvSpPr>
                <p:spPr bwMode="auto">
                  <a:xfrm>
                    <a:off x="4086" y="2215"/>
                    <a:ext cx="24" cy="13"/>
                  </a:xfrm>
                  <a:custGeom>
                    <a:avLst/>
                    <a:gdLst>
                      <a:gd name="T0" fmla="*/ 32 w 33"/>
                      <a:gd name="T1" fmla="*/ 0 h 17"/>
                      <a:gd name="T2" fmla="*/ 17 w 33"/>
                      <a:gd name="T3" fmla="*/ 16 h 17"/>
                      <a:gd name="T4" fmla="*/ 17 w 33"/>
                      <a:gd name="T5" fmla="*/ 16 h 17"/>
                      <a:gd name="T6" fmla="*/ 1 w 33"/>
                      <a:gd name="T7" fmla="*/ 5 h 17"/>
                      <a:gd name="T8" fmla="*/ 0 w 33"/>
                      <a:gd name="T9" fmla="*/ 5 h 17"/>
                      <a:gd name="T10" fmla="*/ 14 w 33"/>
                      <a:gd name="T11" fmla="*/ 16 h 17"/>
                      <a:gd name="T12" fmla="*/ 17 w 33"/>
                      <a:gd name="T13" fmla="*/ 17 h 17"/>
                      <a:gd name="T14" fmla="*/ 17 w 33"/>
                      <a:gd name="T15" fmla="*/ 17 h 17"/>
                      <a:gd name="T16" fmla="*/ 28 w 33"/>
                      <a:gd name="T17" fmla="*/ 8 h 17"/>
                      <a:gd name="T18" fmla="*/ 33 w 33"/>
                      <a:gd name="T19" fmla="*/ 0 h 17"/>
                      <a:gd name="T20" fmla="*/ 32 w 33"/>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7">
                        <a:moveTo>
                          <a:pt x="32" y="0"/>
                        </a:moveTo>
                        <a:cubicBezTo>
                          <a:pt x="29" y="5"/>
                          <a:pt x="23" y="16"/>
                          <a:pt x="17" y="16"/>
                        </a:cubicBezTo>
                        <a:cubicBezTo>
                          <a:pt x="17" y="16"/>
                          <a:pt x="17" y="16"/>
                          <a:pt x="17" y="16"/>
                        </a:cubicBezTo>
                        <a:cubicBezTo>
                          <a:pt x="11" y="15"/>
                          <a:pt x="4" y="11"/>
                          <a:pt x="1" y="5"/>
                        </a:cubicBezTo>
                        <a:cubicBezTo>
                          <a:pt x="0" y="5"/>
                          <a:pt x="0" y="5"/>
                          <a:pt x="0" y="5"/>
                        </a:cubicBezTo>
                        <a:cubicBezTo>
                          <a:pt x="3" y="10"/>
                          <a:pt x="9" y="15"/>
                          <a:pt x="14" y="16"/>
                        </a:cubicBezTo>
                        <a:cubicBezTo>
                          <a:pt x="15" y="16"/>
                          <a:pt x="16" y="16"/>
                          <a:pt x="17" y="17"/>
                        </a:cubicBezTo>
                        <a:cubicBezTo>
                          <a:pt x="17" y="17"/>
                          <a:pt x="17" y="17"/>
                          <a:pt x="17" y="17"/>
                        </a:cubicBezTo>
                        <a:cubicBezTo>
                          <a:pt x="22" y="17"/>
                          <a:pt x="25" y="12"/>
                          <a:pt x="28" y="8"/>
                        </a:cubicBezTo>
                        <a:cubicBezTo>
                          <a:pt x="30" y="5"/>
                          <a:pt x="32" y="2"/>
                          <a:pt x="33" y="0"/>
                        </a:cubicBezTo>
                        <a:cubicBezTo>
                          <a:pt x="32" y="0"/>
                          <a:pt x="32" y="0"/>
                          <a:pt x="32"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99" name="Freeform 6960">
                    <a:extLst>
                      <a:ext uri="{FF2B5EF4-FFF2-40B4-BE49-F238E27FC236}">
                        <a16:creationId xmlns:a16="http://schemas.microsoft.com/office/drawing/2014/main" id="{DECC947F-F5B6-4CD1-971C-E8032AA20965}"/>
                      </a:ext>
                    </a:extLst>
                  </p:cNvPr>
                  <p:cNvSpPr>
                    <a:spLocks/>
                  </p:cNvSpPr>
                  <p:nvPr/>
                </p:nvSpPr>
                <p:spPr bwMode="auto">
                  <a:xfrm>
                    <a:off x="4057" y="1840"/>
                    <a:ext cx="2" cy="5"/>
                  </a:xfrm>
                  <a:custGeom>
                    <a:avLst/>
                    <a:gdLst>
                      <a:gd name="T0" fmla="*/ 2 w 3"/>
                      <a:gd name="T1" fmla="*/ 2 h 7"/>
                      <a:gd name="T2" fmla="*/ 1 w 3"/>
                      <a:gd name="T3" fmla="*/ 2 h 7"/>
                      <a:gd name="T4" fmla="*/ 2 w 3"/>
                      <a:gd name="T5" fmla="*/ 7 h 7"/>
                      <a:gd name="T6" fmla="*/ 2 w 3"/>
                      <a:gd name="T7" fmla="*/ 2 h 7"/>
                    </a:gdLst>
                    <a:ahLst/>
                    <a:cxnLst>
                      <a:cxn ang="0">
                        <a:pos x="T0" y="T1"/>
                      </a:cxn>
                      <a:cxn ang="0">
                        <a:pos x="T2" y="T3"/>
                      </a:cxn>
                      <a:cxn ang="0">
                        <a:pos x="T4" y="T5"/>
                      </a:cxn>
                      <a:cxn ang="0">
                        <a:pos x="T6" y="T7"/>
                      </a:cxn>
                    </a:cxnLst>
                    <a:rect l="0" t="0" r="r" b="b"/>
                    <a:pathLst>
                      <a:path w="3" h="7">
                        <a:moveTo>
                          <a:pt x="2" y="2"/>
                        </a:moveTo>
                        <a:cubicBezTo>
                          <a:pt x="2" y="2"/>
                          <a:pt x="2" y="0"/>
                          <a:pt x="1" y="2"/>
                        </a:cubicBezTo>
                        <a:cubicBezTo>
                          <a:pt x="0" y="4"/>
                          <a:pt x="0" y="7"/>
                          <a:pt x="2" y="7"/>
                        </a:cubicBezTo>
                        <a:cubicBezTo>
                          <a:pt x="3" y="7"/>
                          <a:pt x="2" y="2"/>
                          <a:pt x="2" y="2"/>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00" name="Freeform 6961">
                    <a:extLst>
                      <a:ext uri="{FF2B5EF4-FFF2-40B4-BE49-F238E27FC236}">
                        <a16:creationId xmlns:a16="http://schemas.microsoft.com/office/drawing/2014/main" id="{D96F47FE-A111-46F3-AF0C-F6D4D603859C}"/>
                      </a:ext>
                    </a:extLst>
                  </p:cNvPr>
                  <p:cNvSpPr>
                    <a:spLocks noEditPoints="1"/>
                  </p:cNvSpPr>
                  <p:nvPr/>
                </p:nvSpPr>
                <p:spPr bwMode="auto">
                  <a:xfrm>
                    <a:off x="4057" y="1841"/>
                    <a:ext cx="2" cy="4"/>
                  </a:xfrm>
                  <a:custGeom>
                    <a:avLst/>
                    <a:gdLst>
                      <a:gd name="T0" fmla="*/ 1 w 3"/>
                      <a:gd name="T1" fmla="*/ 6 h 6"/>
                      <a:gd name="T2" fmla="*/ 0 w 3"/>
                      <a:gd name="T3" fmla="*/ 4 h 6"/>
                      <a:gd name="T4" fmla="*/ 1 w 3"/>
                      <a:gd name="T5" fmla="*/ 1 h 6"/>
                      <a:gd name="T6" fmla="*/ 2 w 3"/>
                      <a:gd name="T7" fmla="*/ 0 h 6"/>
                      <a:gd name="T8" fmla="*/ 2 w 3"/>
                      <a:gd name="T9" fmla="*/ 1 h 6"/>
                      <a:gd name="T10" fmla="*/ 2 w 3"/>
                      <a:gd name="T11" fmla="*/ 1 h 6"/>
                      <a:gd name="T12" fmla="*/ 2 w 3"/>
                      <a:gd name="T13" fmla="*/ 1 h 6"/>
                      <a:gd name="T14" fmla="*/ 3 w 3"/>
                      <a:gd name="T15" fmla="*/ 4 h 6"/>
                      <a:gd name="T16" fmla="*/ 2 w 3"/>
                      <a:gd name="T17" fmla="*/ 6 h 6"/>
                      <a:gd name="T18" fmla="*/ 1 w 3"/>
                      <a:gd name="T19" fmla="*/ 6 h 6"/>
                      <a:gd name="T20" fmla="*/ 2 w 3"/>
                      <a:gd name="T21" fmla="*/ 1 h 6"/>
                      <a:gd name="T22" fmla="*/ 1 w 3"/>
                      <a:gd name="T23" fmla="*/ 1 h 6"/>
                      <a:gd name="T24" fmla="*/ 1 w 3"/>
                      <a:gd name="T25" fmla="*/ 4 h 6"/>
                      <a:gd name="T26" fmla="*/ 1 w 3"/>
                      <a:gd name="T27" fmla="*/ 6 h 6"/>
                      <a:gd name="T28" fmla="*/ 2 w 3"/>
                      <a:gd name="T29" fmla="*/ 6 h 6"/>
                      <a:gd name="T30" fmla="*/ 2 w 3"/>
                      <a:gd name="T31" fmla="*/ 4 h 6"/>
                      <a:gd name="T32" fmla="*/ 2 w 3"/>
                      <a:gd name="T33" fmla="*/ 1 h 6"/>
                      <a:gd name="T34" fmla="*/ 2 w 3"/>
                      <a:gd name="T3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6">
                        <a:moveTo>
                          <a:pt x="1" y="6"/>
                        </a:moveTo>
                        <a:cubicBezTo>
                          <a:pt x="0" y="6"/>
                          <a:pt x="0" y="5"/>
                          <a:pt x="0" y="4"/>
                        </a:cubicBezTo>
                        <a:cubicBezTo>
                          <a:pt x="0" y="3"/>
                          <a:pt x="0" y="2"/>
                          <a:pt x="1" y="1"/>
                        </a:cubicBezTo>
                        <a:cubicBezTo>
                          <a:pt x="1" y="0"/>
                          <a:pt x="1" y="0"/>
                          <a:pt x="2" y="0"/>
                        </a:cubicBezTo>
                        <a:cubicBezTo>
                          <a:pt x="2" y="0"/>
                          <a:pt x="2" y="1"/>
                          <a:pt x="2" y="1"/>
                        </a:cubicBezTo>
                        <a:cubicBezTo>
                          <a:pt x="2" y="1"/>
                          <a:pt x="2" y="1"/>
                          <a:pt x="2" y="1"/>
                        </a:cubicBezTo>
                        <a:cubicBezTo>
                          <a:pt x="2" y="1"/>
                          <a:pt x="2" y="1"/>
                          <a:pt x="2" y="1"/>
                        </a:cubicBezTo>
                        <a:cubicBezTo>
                          <a:pt x="2" y="1"/>
                          <a:pt x="3" y="2"/>
                          <a:pt x="3" y="4"/>
                        </a:cubicBezTo>
                        <a:cubicBezTo>
                          <a:pt x="3" y="5"/>
                          <a:pt x="3" y="6"/>
                          <a:pt x="2" y="6"/>
                        </a:cubicBezTo>
                        <a:cubicBezTo>
                          <a:pt x="1" y="6"/>
                          <a:pt x="1" y="6"/>
                          <a:pt x="1" y="6"/>
                        </a:cubicBezTo>
                        <a:close/>
                        <a:moveTo>
                          <a:pt x="2" y="1"/>
                        </a:moveTo>
                        <a:cubicBezTo>
                          <a:pt x="2" y="1"/>
                          <a:pt x="1" y="1"/>
                          <a:pt x="1" y="1"/>
                        </a:cubicBezTo>
                        <a:cubicBezTo>
                          <a:pt x="1" y="2"/>
                          <a:pt x="1" y="3"/>
                          <a:pt x="1" y="4"/>
                        </a:cubicBezTo>
                        <a:cubicBezTo>
                          <a:pt x="1" y="5"/>
                          <a:pt x="1" y="6"/>
                          <a:pt x="1" y="6"/>
                        </a:cubicBezTo>
                        <a:cubicBezTo>
                          <a:pt x="2" y="6"/>
                          <a:pt x="2" y="6"/>
                          <a:pt x="2" y="6"/>
                        </a:cubicBezTo>
                        <a:cubicBezTo>
                          <a:pt x="2" y="6"/>
                          <a:pt x="2" y="5"/>
                          <a:pt x="2" y="4"/>
                        </a:cubicBezTo>
                        <a:cubicBezTo>
                          <a:pt x="2" y="2"/>
                          <a:pt x="2" y="1"/>
                          <a:pt x="2" y="1"/>
                        </a:cubicBezTo>
                        <a:cubicBezTo>
                          <a:pt x="2" y="1"/>
                          <a:pt x="2" y="1"/>
                          <a:pt x="2"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01" name="Freeform 6962">
                    <a:extLst>
                      <a:ext uri="{FF2B5EF4-FFF2-40B4-BE49-F238E27FC236}">
                        <a16:creationId xmlns:a16="http://schemas.microsoft.com/office/drawing/2014/main" id="{A34AE771-5DB4-41B8-A613-139C09665AE7}"/>
                      </a:ext>
                    </a:extLst>
                  </p:cNvPr>
                  <p:cNvSpPr>
                    <a:spLocks/>
                  </p:cNvSpPr>
                  <p:nvPr/>
                </p:nvSpPr>
                <p:spPr bwMode="auto">
                  <a:xfrm>
                    <a:off x="4058" y="1842"/>
                    <a:ext cx="1" cy="3"/>
                  </a:xfrm>
                  <a:custGeom>
                    <a:avLst/>
                    <a:gdLst>
                      <a:gd name="T0" fmla="*/ 0 w 1"/>
                      <a:gd name="T1" fmla="*/ 1 h 3"/>
                      <a:gd name="T2" fmla="*/ 0 w 1"/>
                      <a:gd name="T3" fmla="*/ 2 h 3"/>
                      <a:gd name="T4" fmla="*/ 0 w 1"/>
                      <a:gd name="T5" fmla="*/ 1 h 3"/>
                      <a:gd name="T6" fmla="*/ 0 w 1"/>
                      <a:gd name="T7" fmla="*/ 1 h 3"/>
                    </a:gdLst>
                    <a:ahLst/>
                    <a:cxnLst>
                      <a:cxn ang="0">
                        <a:pos x="T0" y="T1"/>
                      </a:cxn>
                      <a:cxn ang="0">
                        <a:pos x="T2" y="T3"/>
                      </a:cxn>
                      <a:cxn ang="0">
                        <a:pos x="T4" y="T5"/>
                      </a:cxn>
                      <a:cxn ang="0">
                        <a:pos x="T6" y="T7"/>
                      </a:cxn>
                    </a:cxnLst>
                    <a:rect l="0" t="0" r="r" b="b"/>
                    <a:pathLst>
                      <a:path w="1" h="3">
                        <a:moveTo>
                          <a:pt x="0" y="1"/>
                        </a:moveTo>
                        <a:cubicBezTo>
                          <a:pt x="0" y="1"/>
                          <a:pt x="0" y="2"/>
                          <a:pt x="0" y="2"/>
                        </a:cubicBezTo>
                        <a:cubicBezTo>
                          <a:pt x="0" y="3"/>
                          <a:pt x="0" y="2"/>
                          <a:pt x="0" y="1"/>
                        </a:cubicBezTo>
                        <a:cubicBezTo>
                          <a:pt x="0" y="1"/>
                          <a:pt x="1" y="0"/>
                          <a:pt x="0"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02" name="Freeform 6963">
                    <a:extLst>
                      <a:ext uri="{FF2B5EF4-FFF2-40B4-BE49-F238E27FC236}">
                        <a16:creationId xmlns:a16="http://schemas.microsoft.com/office/drawing/2014/main" id="{7D95286F-523E-45E2-8B39-AE96D7F09DB8}"/>
                      </a:ext>
                    </a:extLst>
                  </p:cNvPr>
                  <p:cNvSpPr>
                    <a:spLocks/>
                  </p:cNvSpPr>
                  <p:nvPr/>
                </p:nvSpPr>
                <p:spPr bwMode="auto">
                  <a:xfrm>
                    <a:off x="4089" y="1841"/>
                    <a:ext cx="2" cy="4"/>
                  </a:xfrm>
                  <a:custGeom>
                    <a:avLst/>
                    <a:gdLst>
                      <a:gd name="T0" fmla="*/ 0 w 2"/>
                      <a:gd name="T1" fmla="*/ 1 h 6"/>
                      <a:gd name="T2" fmla="*/ 2 w 2"/>
                      <a:gd name="T3" fmla="*/ 1 h 6"/>
                      <a:gd name="T4" fmla="*/ 1 w 2"/>
                      <a:gd name="T5" fmla="*/ 6 h 6"/>
                      <a:gd name="T6" fmla="*/ 0 w 2"/>
                      <a:gd name="T7" fmla="*/ 1 h 6"/>
                    </a:gdLst>
                    <a:ahLst/>
                    <a:cxnLst>
                      <a:cxn ang="0">
                        <a:pos x="T0" y="T1"/>
                      </a:cxn>
                      <a:cxn ang="0">
                        <a:pos x="T2" y="T3"/>
                      </a:cxn>
                      <a:cxn ang="0">
                        <a:pos x="T4" y="T5"/>
                      </a:cxn>
                      <a:cxn ang="0">
                        <a:pos x="T6" y="T7"/>
                      </a:cxn>
                    </a:cxnLst>
                    <a:rect l="0" t="0" r="r" b="b"/>
                    <a:pathLst>
                      <a:path w="2" h="6">
                        <a:moveTo>
                          <a:pt x="0" y="1"/>
                        </a:moveTo>
                        <a:cubicBezTo>
                          <a:pt x="0" y="1"/>
                          <a:pt x="1" y="0"/>
                          <a:pt x="2" y="1"/>
                        </a:cubicBezTo>
                        <a:cubicBezTo>
                          <a:pt x="2" y="3"/>
                          <a:pt x="2" y="6"/>
                          <a:pt x="1" y="6"/>
                        </a:cubicBezTo>
                        <a:cubicBezTo>
                          <a:pt x="0" y="6"/>
                          <a:pt x="0" y="1"/>
                          <a:pt x="0" y="1"/>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03" name="Freeform 6964">
                    <a:extLst>
                      <a:ext uri="{FF2B5EF4-FFF2-40B4-BE49-F238E27FC236}">
                        <a16:creationId xmlns:a16="http://schemas.microsoft.com/office/drawing/2014/main" id="{3594FACF-BA7A-49AB-ADED-FC7C4B89DBC0}"/>
                      </a:ext>
                    </a:extLst>
                  </p:cNvPr>
                  <p:cNvSpPr>
                    <a:spLocks noEditPoints="1"/>
                  </p:cNvSpPr>
                  <p:nvPr/>
                </p:nvSpPr>
                <p:spPr bwMode="auto">
                  <a:xfrm>
                    <a:off x="4089" y="1841"/>
                    <a:ext cx="2" cy="4"/>
                  </a:xfrm>
                  <a:custGeom>
                    <a:avLst/>
                    <a:gdLst>
                      <a:gd name="T0" fmla="*/ 1 w 2"/>
                      <a:gd name="T1" fmla="*/ 6 h 6"/>
                      <a:gd name="T2" fmla="*/ 0 w 2"/>
                      <a:gd name="T3" fmla="*/ 4 h 6"/>
                      <a:gd name="T4" fmla="*/ 0 w 2"/>
                      <a:gd name="T5" fmla="*/ 1 h 6"/>
                      <a:gd name="T6" fmla="*/ 0 w 2"/>
                      <a:gd name="T7" fmla="*/ 1 h 6"/>
                      <a:gd name="T8" fmla="*/ 0 w 2"/>
                      <a:gd name="T9" fmla="*/ 1 h 6"/>
                      <a:gd name="T10" fmla="*/ 1 w 2"/>
                      <a:gd name="T11" fmla="*/ 0 h 6"/>
                      <a:gd name="T12" fmla="*/ 2 w 2"/>
                      <a:gd name="T13" fmla="*/ 1 h 6"/>
                      <a:gd name="T14" fmla="*/ 2 w 2"/>
                      <a:gd name="T15" fmla="*/ 4 h 6"/>
                      <a:gd name="T16" fmla="*/ 1 w 2"/>
                      <a:gd name="T17" fmla="*/ 6 h 6"/>
                      <a:gd name="T18" fmla="*/ 0 w 2"/>
                      <a:gd name="T19" fmla="*/ 4 h 6"/>
                      <a:gd name="T20" fmla="*/ 1 w 2"/>
                      <a:gd name="T21" fmla="*/ 6 h 6"/>
                      <a:gd name="T22" fmla="*/ 1 w 2"/>
                      <a:gd name="T23" fmla="*/ 6 h 6"/>
                      <a:gd name="T24" fmla="*/ 2 w 2"/>
                      <a:gd name="T25" fmla="*/ 4 h 6"/>
                      <a:gd name="T26" fmla="*/ 1 w 2"/>
                      <a:gd name="T27" fmla="*/ 1 h 6"/>
                      <a:gd name="T28" fmla="*/ 1 w 2"/>
                      <a:gd name="T29" fmla="*/ 1 h 6"/>
                      <a:gd name="T30" fmla="*/ 1 w 2"/>
                      <a:gd name="T31" fmla="*/ 1 h 6"/>
                      <a:gd name="T32" fmla="*/ 0 w 2"/>
                      <a:gd name="T3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6">
                        <a:moveTo>
                          <a:pt x="1" y="6"/>
                        </a:moveTo>
                        <a:cubicBezTo>
                          <a:pt x="0" y="6"/>
                          <a:pt x="0" y="5"/>
                          <a:pt x="0" y="4"/>
                        </a:cubicBezTo>
                        <a:cubicBezTo>
                          <a:pt x="0" y="2"/>
                          <a:pt x="0" y="1"/>
                          <a:pt x="0" y="1"/>
                        </a:cubicBezTo>
                        <a:cubicBezTo>
                          <a:pt x="0" y="1"/>
                          <a:pt x="0" y="1"/>
                          <a:pt x="0" y="1"/>
                        </a:cubicBezTo>
                        <a:cubicBezTo>
                          <a:pt x="0" y="1"/>
                          <a:pt x="0" y="1"/>
                          <a:pt x="0" y="1"/>
                        </a:cubicBezTo>
                        <a:cubicBezTo>
                          <a:pt x="0" y="1"/>
                          <a:pt x="0" y="0"/>
                          <a:pt x="1" y="0"/>
                        </a:cubicBezTo>
                        <a:cubicBezTo>
                          <a:pt x="1" y="0"/>
                          <a:pt x="2" y="0"/>
                          <a:pt x="2" y="1"/>
                        </a:cubicBezTo>
                        <a:cubicBezTo>
                          <a:pt x="2" y="2"/>
                          <a:pt x="2" y="3"/>
                          <a:pt x="2" y="4"/>
                        </a:cubicBezTo>
                        <a:cubicBezTo>
                          <a:pt x="2" y="5"/>
                          <a:pt x="2" y="6"/>
                          <a:pt x="1" y="6"/>
                        </a:cubicBezTo>
                        <a:close/>
                        <a:moveTo>
                          <a:pt x="0" y="4"/>
                        </a:moveTo>
                        <a:cubicBezTo>
                          <a:pt x="0" y="5"/>
                          <a:pt x="1" y="6"/>
                          <a:pt x="1" y="6"/>
                        </a:cubicBezTo>
                        <a:cubicBezTo>
                          <a:pt x="1" y="6"/>
                          <a:pt x="1" y="6"/>
                          <a:pt x="1" y="6"/>
                        </a:cubicBezTo>
                        <a:cubicBezTo>
                          <a:pt x="2" y="6"/>
                          <a:pt x="2" y="5"/>
                          <a:pt x="2" y="4"/>
                        </a:cubicBezTo>
                        <a:cubicBezTo>
                          <a:pt x="2" y="3"/>
                          <a:pt x="2" y="2"/>
                          <a:pt x="1" y="1"/>
                        </a:cubicBezTo>
                        <a:cubicBezTo>
                          <a:pt x="1" y="1"/>
                          <a:pt x="1" y="1"/>
                          <a:pt x="1" y="1"/>
                        </a:cubicBezTo>
                        <a:cubicBezTo>
                          <a:pt x="1" y="1"/>
                          <a:pt x="1" y="1"/>
                          <a:pt x="1" y="1"/>
                        </a:cubicBezTo>
                        <a:cubicBezTo>
                          <a:pt x="1" y="1"/>
                          <a:pt x="0" y="3"/>
                          <a:pt x="0"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04" name="Freeform 6965">
                    <a:extLst>
                      <a:ext uri="{FF2B5EF4-FFF2-40B4-BE49-F238E27FC236}">
                        <a16:creationId xmlns:a16="http://schemas.microsoft.com/office/drawing/2014/main" id="{C8FAC1E9-6BA3-4BF4-A093-ABEF2FFC3ED9}"/>
                      </a:ext>
                    </a:extLst>
                  </p:cNvPr>
                  <p:cNvSpPr>
                    <a:spLocks/>
                  </p:cNvSpPr>
                  <p:nvPr/>
                </p:nvSpPr>
                <p:spPr bwMode="auto">
                  <a:xfrm>
                    <a:off x="4090" y="1842"/>
                    <a:ext cx="1" cy="3"/>
                  </a:xfrm>
                  <a:custGeom>
                    <a:avLst/>
                    <a:gdLst>
                      <a:gd name="T0" fmla="*/ 0 w 1"/>
                      <a:gd name="T1" fmla="*/ 1 h 3"/>
                      <a:gd name="T2" fmla="*/ 1 w 1"/>
                      <a:gd name="T3" fmla="*/ 2 h 3"/>
                      <a:gd name="T4" fmla="*/ 0 w 1"/>
                      <a:gd name="T5" fmla="*/ 1 h 3"/>
                      <a:gd name="T6" fmla="*/ 0 w 1"/>
                      <a:gd name="T7" fmla="*/ 1 h 3"/>
                    </a:gdLst>
                    <a:ahLst/>
                    <a:cxnLst>
                      <a:cxn ang="0">
                        <a:pos x="T0" y="T1"/>
                      </a:cxn>
                      <a:cxn ang="0">
                        <a:pos x="T2" y="T3"/>
                      </a:cxn>
                      <a:cxn ang="0">
                        <a:pos x="T4" y="T5"/>
                      </a:cxn>
                      <a:cxn ang="0">
                        <a:pos x="T6" y="T7"/>
                      </a:cxn>
                    </a:cxnLst>
                    <a:rect l="0" t="0" r="r" b="b"/>
                    <a:pathLst>
                      <a:path w="1" h="3">
                        <a:moveTo>
                          <a:pt x="0" y="1"/>
                        </a:moveTo>
                        <a:cubicBezTo>
                          <a:pt x="0" y="1"/>
                          <a:pt x="1" y="2"/>
                          <a:pt x="1" y="2"/>
                        </a:cubicBezTo>
                        <a:cubicBezTo>
                          <a:pt x="0" y="3"/>
                          <a:pt x="0" y="2"/>
                          <a:pt x="0" y="1"/>
                        </a:cubicBezTo>
                        <a:cubicBezTo>
                          <a:pt x="0" y="1"/>
                          <a:pt x="0" y="0"/>
                          <a:pt x="0"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05" name="Freeform 6966">
                    <a:extLst>
                      <a:ext uri="{FF2B5EF4-FFF2-40B4-BE49-F238E27FC236}">
                        <a16:creationId xmlns:a16="http://schemas.microsoft.com/office/drawing/2014/main" id="{ED5A9574-79A5-4872-9FE1-B6BF294EADC7}"/>
                      </a:ext>
                    </a:extLst>
                  </p:cNvPr>
                  <p:cNvSpPr>
                    <a:spLocks/>
                  </p:cNvSpPr>
                  <p:nvPr/>
                </p:nvSpPr>
                <p:spPr bwMode="auto">
                  <a:xfrm>
                    <a:off x="4059" y="1840"/>
                    <a:ext cx="2" cy="6"/>
                  </a:xfrm>
                  <a:custGeom>
                    <a:avLst/>
                    <a:gdLst>
                      <a:gd name="T0" fmla="*/ 2 w 3"/>
                      <a:gd name="T1" fmla="*/ 2 h 8"/>
                      <a:gd name="T2" fmla="*/ 1 w 3"/>
                      <a:gd name="T3" fmla="*/ 2 h 8"/>
                      <a:gd name="T4" fmla="*/ 1 w 3"/>
                      <a:gd name="T5" fmla="*/ 8 h 8"/>
                      <a:gd name="T6" fmla="*/ 2 w 3"/>
                      <a:gd name="T7" fmla="*/ 2 h 8"/>
                    </a:gdLst>
                    <a:ahLst/>
                    <a:cxnLst>
                      <a:cxn ang="0">
                        <a:pos x="T0" y="T1"/>
                      </a:cxn>
                      <a:cxn ang="0">
                        <a:pos x="T2" y="T3"/>
                      </a:cxn>
                      <a:cxn ang="0">
                        <a:pos x="T4" y="T5"/>
                      </a:cxn>
                      <a:cxn ang="0">
                        <a:pos x="T6" y="T7"/>
                      </a:cxn>
                    </a:cxnLst>
                    <a:rect l="0" t="0" r="r" b="b"/>
                    <a:pathLst>
                      <a:path w="3" h="8">
                        <a:moveTo>
                          <a:pt x="2" y="2"/>
                        </a:moveTo>
                        <a:cubicBezTo>
                          <a:pt x="2" y="2"/>
                          <a:pt x="1" y="0"/>
                          <a:pt x="1" y="2"/>
                        </a:cubicBezTo>
                        <a:cubicBezTo>
                          <a:pt x="0" y="4"/>
                          <a:pt x="0" y="8"/>
                          <a:pt x="1" y="8"/>
                        </a:cubicBezTo>
                        <a:cubicBezTo>
                          <a:pt x="3" y="7"/>
                          <a:pt x="2" y="2"/>
                          <a:pt x="2" y="2"/>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06" name="Freeform 6967">
                    <a:extLst>
                      <a:ext uri="{FF2B5EF4-FFF2-40B4-BE49-F238E27FC236}">
                        <a16:creationId xmlns:a16="http://schemas.microsoft.com/office/drawing/2014/main" id="{1099DD9B-E878-42BC-A7BE-5493F35A00F2}"/>
                      </a:ext>
                    </a:extLst>
                  </p:cNvPr>
                  <p:cNvSpPr>
                    <a:spLocks noEditPoints="1"/>
                  </p:cNvSpPr>
                  <p:nvPr/>
                </p:nvSpPr>
                <p:spPr bwMode="auto">
                  <a:xfrm>
                    <a:off x="4059" y="1841"/>
                    <a:ext cx="2" cy="5"/>
                  </a:xfrm>
                  <a:custGeom>
                    <a:avLst/>
                    <a:gdLst>
                      <a:gd name="T0" fmla="*/ 0 w 3"/>
                      <a:gd name="T1" fmla="*/ 5 h 7"/>
                      <a:gd name="T2" fmla="*/ 0 w 3"/>
                      <a:gd name="T3" fmla="*/ 1 h 7"/>
                      <a:gd name="T4" fmla="*/ 1 w 3"/>
                      <a:gd name="T5" fmla="*/ 0 h 7"/>
                      <a:gd name="T6" fmla="*/ 2 w 3"/>
                      <a:gd name="T7" fmla="*/ 1 h 7"/>
                      <a:gd name="T8" fmla="*/ 2 w 3"/>
                      <a:gd name="T9" fmla="*/ 1 h 7"/>
                      <a:gd name="T10" fmla="*/ 2 w 3"/>
                      <a:gd name="T11" fmla="*/ 1 h 7"/>
                      <a:gd name="T12" fmla="*/ 3 w 3"/>
                      <a:gd name="T13" fmla="*/ 4 h 7"/>
                      <a:gd name="T14" fmla="*/ 1 w 3"/>
                      <a:gd name="T15" fmla="*/ 7 h 7"/>
                      <a:gd name="T16" fmla="*/ 1 w 3"/>
                      <a:gd name="T17" fmla="*/ 7 h 7"/>
                      <a:gd name="T18" fmla="*/ 0 w 3"/>
                      <a:gd name="T19" fmla="*/ 5 h 7"/>
                      <a:gd name="T20" fmla="*/ 1 w 3"/>
                      <a:gd name="T21" fmla="*/ 1 h 7"/>
                      <a:gd name="T22" fmla="*/ 1 w 3"/>
                      <a:gd name="T23" fmla="*/ 1 h 7"/>
                      <a:gd name="T24" fmla="*/ 1 w 3"/>
                      <a:gd name="T25" fmla="*/ 5 h 7"/>
                      <a:gd name="T26" fmla="*/ 1 w 3"/>
                      <a:gd name="T27" fmla="*/ 6 h 7"/>
                      <a:gd name="T28" fmla="*/ 1 w 3"/>
                      <a:gd name="T29" fmla="*/ 7 h 7"/>
                      <a:gd name="T30" fmla="*/ 1 w 3"/>
                      <a:gd name="T31" fmla="*/ 7 h 7"/>
                      <a:gd name="T32" fmla="*/ 2 w 3"/>
                      <a:gd name="T33" fmla="*/ 4 h 7"/>
                      <a:gd name="T34" fmla="*/ 2 w 3"/>
                      <a:gd name="T35" fmla="*/ 1 h 7"/>
                      <a:gd name="T36" fmla="*/ 2 w 3"/>
                      <a:gd name="T37" fmla="*/ 1 h 7"/>
                      <a:gd name="T38" fmla="*/ 1 w 3"/>
                      <a:gd name="T3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7">
                        <a:moveTo>
                          <a:pt x="0" y="5"/>
                        </a:moveTo>
                        <a:cubicBezTo>
                          <a:pt x="0" y="3"/>
                          <a:pt x="0" y="2"/>
                          <a:pt x="0" y="1"/>
                        </a:cubicBezTo>
                        <a:cubicBezTo>
                          <a:pt x="1" y="0"/>
                          <a:pt x="1" y="0"/>
                          <a:pt x="1" y="0"/>
                        </a:cubicBezTo>
                        <a:cubicBezTo>
                          <a:pt x="2" y="0"/>
                          <a:pt x="2" y="1"/>
                          <a:pt x="2" y="1"/>
                        </a:cubicBezTo>
                        <a:cubicBezTo>
                          <a:pt x="2" y="1"/>
                          <a:pt x="2" y="1"/>
                          <a:pt x="2" y="1"/>
                        </a:cubicBezTo>
                        <a:cubicBezTo>
                          <a:pt x="2" y="1"/>
                          <a:pt x="2" y="1"/>
                          <a:pt x="2" y="1"/>
                        </a:cubicBezTo>
                        <a:cubicBezTo>
                          <a:pt x="2" y="1"/>
                          <a:pt x="3" y="3"/>
                          <a:pt x="3" y="4"/>
                        </a:cubicBezTo>
                        <a:cubicBezTo>
                          <a:pt x="3" y="6"/>
                          <a:pt x="2" y="7"/>
                          <a:pt x="1" y="7"/>
                        </a:cubicBezTo>
                        <a:cubicBezTo>
                          <a:pt x="1" y="7"/>
                          <a:pt x="1" y="7"/>
                          <a:pt x="1" y="7"/>
                        </a:cubicBezTo>
                        <a:cubicBezTo>
                          <a:pt x="0" y="7"/>
                          <a:pt x="0" y="6"/>
                          <a:pt x="0" y="5"/>
                        </a:cubicBezTo>
                        <a:close/>
                        <a:moveTo>
                          <a:pt x="1" y="1"/>
                        </a:moveTo>
                        <a:cubicBezTo>
                          <a:pt x="1" y="1"/>
                          <a:pt x="1" y="1"/>
                          <a:pt x="1" y="1"/>
                        </a:cubicBezTo>
                        <a:cubicBezTo>
                          <a:pt x="1" y="2"/>
                          <a:pt x="1" y="3"/>
                          <a:pt x="1" y="5"/>
                        </a:cubicBezTo>
                        <a:cubicBezTo>
                          <a:pt x="1" y="5"/>
                          <a:pt x="1" y="6"/>
                          <a:pt x="1" y="6"/>
                        </a:cubicBezTo>
                        <a:cubicBezTo>
                          <a:pt x="1" y="7"/>
                          <a:pt x="1" y="7"/>
                          <a:pt x="1" y="7"/>
                        </a:cubicBezTo>
                        <a:cubicBezTo>
                          <a:pt x="1" y="7"/>
                          <a:pt x="1" y="7"/>
                          <a:pt x="1" y="7"/>
                        </a:cubicBezTo>
                        <a:cubicBezTo>
                          <a:pt x="2" y="7"/>
                          <a:pt x="2" y="5"/>
                          <a:pt x="2" y="4"/>
                        </a:cubicBezTo>
                        <a:cubicBezTo>
                          <a:pt x="2" y="3"/>
                          <a:pt x="2" y="1"/>
                          <a:pt x="2" y="1"/>
                        </a:cubicBezTo>
                        <a:cubicBezTo>
                          <a:pt x="2" y="1"/>
                          <a:pt x="2" y="1"/>
                          <a:pt x="2" y="1"/>
                        </a:cubicBezTo>
                        <a:lnTo>
                          <a:pt x="1"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07" name="Freeform 6968">
                    <a:extLst>
                      <a:ext uri="{FF2B5EF4-FFF2-40B4-BE49-F238E27FC236}">
                        <a16:creationId xmlns:a16="http://schemas.microsoft.com/office/drawing/2014/main" id="{CC73F5C3-000F-486D-B9F9-3F9FCF4E0E0E}"/>
                      </a:ext>
                    </a:extLst>
                  </p:cNvPr>
                  <p:cNvSpPr>
                    <a:spLocks/>
                  </p:cNvSpPr>
                  <p:nvPr/>
                </p:nvSpPr>
                <p:spPr bwMode="auto">
                  <a:xfrm>
                    <a:off x="4059" y="1842"/>
                    <a:ext cx="1" cy="3"/>
                  </a:xfrm>
                  <a:custGeom>
                    <a:avLst/>
                    <a:gdLst>
                      <a:gd name="T0" fmla="*/ 1 w 2"/>
                      <a:gd name="T1" fmla="*/ 1 h 4"/>
                      <a:gd name="T2" fmla="*/ 1 w 2"/>
                      <a:gd name="T3" fmla="*/ 3 h 4"/>
                      <a:gd name="T4" fmla="*/ 1 w 2"/>
                      <a:gd name="T5" fmla="*/ 2 h 4"/>
                      <a:gd name="T6" fmla="*/ 1 w 2"/>
                      <a:gd name="T7" fmla="*/ 1 h 4"/>
                    </a:gdLst>
                    <a:ahLst/>
                    <a:cxnLst>
                      <a:cxn ang="0">
                        <a:pos x="T0" y="T1"/>
                      </a:cxn>
                      <a:cxn ang="0">
                        <a:pos x="T2" y="T3"/>
                      </a:cxn>
                      <a:cxn ang="0">
                        <a:pos x="T4" y="T5"/>
                      </a:cxn>
                      <a:cxn ang="0">
                        <a:pos x="T6" y="T7"/>
                      </a:cxn>
                    </a:cxnLst>
                    <a:rect l="0" t="0" r="r" b="b"/>
                    <a:pathLst>
                      <a:path w="2" h="4">
                        <a:moveTo>
                          <a:pt x="1" y="1"/>
                        </a:moveTo>
                        <a:cubicBezTo>
                          <a:pt x="1" y="1"/>
                          <a:pt x="0" y="3"/>
                          <a:pt x="1" y="3"/>
                        </a:cubicBezTo>
                        <a:cubicBezTo>
                          <a:pt x="2" y="4"/>
                          <a:pt x="1" y="2"/>
                          <a:pt x="1" y="2"/>
                        </a:cubicBezTo>
                        <a:cubicBezTo>
                          <a:pt x="1" y="1"/>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08" name="Freeform 6969">
                    <a:extLst>
                      <a:ext uri="{FF2B5EF4-FFF2-40B4-BE49-F238E27FC236}">
                        <a16:creationId xmlns:a16="http://schemas.microsoft.com/office/drawing/2014/main" id="{8BC32916-3E24-4B8E-B30A-059BF1EF3A62}"/>
                      </a:ext>
                    </a:extLst>
                  </p:cNvPr>
                  <p:cNvSpPr>
                    <a:spLocks/>
                  </p:cNvSpPr>
                  <p:nvPr/>
                </p:nvSpPr>
                <p:spPr bwMode="auto">
                  <a:xfrm>
                    <a:off x="4088" y="1840"/>
                    <a:ext cx="2" cy="6"/>
                  </a:xfrm>
                  <a:custGeom>
                    <a:avLst/>
                    <a:gdLst>
                      <a:gd name="T0" fmla="*/ 1 w 3"/>
                      <a:gd name="T1" fmla="*/ 2 h 8"/>
                      <a:gd name="T2" fmla="*/ 2 w 3"/>
                      <a:gd name="T3" fmla="*/ 2 h 8"/>
                      <a:gd name="T4" fmla="*/ 1 w 3"/>
                      <a:gd name="T5" fmla="*/ 8 h 8"/>
                      <a:gd name="T6" fmla="*/ 1 w 3"/>
                      <a:gd name="T7" fmla="*/ 2 h 8"/>
                    </a:gdLst>
                    <a:ahLst/>
                    <a:cxnLst>
                      <a:cxn ang="0">
                        <a:pos x="T0" y="T1"/>
                      </a:cxn>
                      <a:cxn ang="0">
                        <a:pos x="T2" y="T3"/>
                      </a:cxn>
                      <a:cxn ang="0">
                        <a:pos x="T4" y="T5"/>
                      </a:cxn>
                      <a:cxn ang="0">
                        <a:pos x="T6" y="T7"/>
                      </a:cxn>
                    </a:cxnLst>
                    <a:rect l="0" t="0" r="r" b="b"/>
                    <a:pathLst>
                      <a:path w="3" h="8">
                        <a:moveTo>
                          <a:pt x="1" y="2"/>
                        </a:moveTo>
                        <a:cubicBezTo>
                          <a:pt x="1" y="2"/>
                          <a:pt x="1" y="0"/>
                          <a:pt x="2" y="2"/>
                        </a:cubicBezTo>
                        <a:cubicBezTo>
                          <a:pt x="3" y="4"/>
                          <a:pt x="3" y="8"/>
                          <a:pt x="1" y="8"/>
                        </a:cubicBezTo>
                        <a:cubicBezTo>
                          <a:pt x="0" y="8"/>
                          <a:pt x="1" y="2"/>
                          <a:pt x="1" y="2"/>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09" name="Freeform 6970">
                    <a:extLst>
                      <a:ext uri="{FF2B5EF4-FFF2-40B4-BE49-F238E27FC236}">
                        <a16:creationId xmlns:a16="http://schemas.microsoft.com/office/drawing/2014/main" id="{C263ACB7-0C3E-4BD4-B971-B65C52595E4E}"/>
                      </a:ext>
                    </a:extLst>
                  </p:cNvPr>
                  <p:cNvSpPr>
                    <a:spLocks noEditPoints="1"/>
                  </p:cNvSpPr>
                  <p:nvPr/>
                </p:nvSpPr>
                <p:spPr bwMode="auto">
                  <a:xfrm>
                    <a:off x="4088" y="1841"/>
                    <a:ext cx="2" cy="5"/>
                  </a:xfrm>
                  <a:custGeom>
                    <a:avLst/>
                    <a:gdLst>
                      <a:gd name="T0" fmla="*/ 1 w 3"/>
                      <a:gd name="T1" fmla="*/ 7 h 7"/>
                      <a:gd name="T2" fmla="*/ 0 w 3"/>
                      <a:gd name="T3" fmla="*/ 4 h 7"/>
                      <a:gd name="T4" fmla="*/ 0 w 3"/>
                      <a:gd name="T5" fmla="*/ 1 h 7"/>
                      <a:gd name="T6" fmla="*/ 1 w 3"/>
                      <a:gd name="T7" fmla="*/ 1 h 7"/>
                      <a:gd name="T8" fmla="*/ 0 w 3"/>
                      <a:gd name="T9" fmla="*/ 1 h 7"/>
                      <a:gd name="T10" fmla="*/ 1 w 3"/>
                      <a:gd name="T11" fmla="*/ 0 h 7"/>
                      <a:gd name="T12" fmla="*/ 2 w 3"/>
                      <a:gd name="T13" fmla="*/ 1 h 7"/>
                      <a:gd name="T14" fmla="*/ 3 w 3"/>
                      <a:gd name="T15" fmla="*/ 5 h 7"/>
                      <a:gd name="T16" fmla="*/ 1 w 3"/>
                      <a:gd name="T17" fmla="*/ 7 h 7"/>
                      <a:gd name="T18" fmla="*/ 1 w 3"/>
                      <a:gd name="T19" fmla="*/ 1 h 7"/>
                      <a:gd name="T20" fmla="*/ 1 w 3"/>
                      <a:gd name="T21" fmla="*/ 4 h 7"/>
                      <a:gd name="T22" fmla="*/ 1 w 3"/>
                      <a:gd name="T23" fmla="*/ 7 h 7"/>
                      <a:gd name="T24" fmla="*/ 1 w 3"/>
                      <a:gd name="T25" fmla="*/ 7 h 7"/>
                      <a:gd name="T26" fmla="*/ 2 w 3"/>
                      <a:gd name="T27" fmla="*/ 6 h 7"/>
                      <a:gd name="T28" fmla="*/ 2 w 3"/>
                      <a:gd name="T29" fmla="*/ 5 h 7"/>
                      <a:gd name="T30" fmla="*/ 2 w 3"/>
                      <a:gd name="T31" fmla="*/ 2 h 7"/>
                      <a:gd name="T32" fmla="*/ 1 w 3"/>
                      <a:gd name="T33" fmla="*/ 1 h 7"/>
                      <a:gd name="T34" fmla="*/ 1 w 3"/>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7">
                        <a:moveTo>
                          <a:pt x="1" y="7"/>
                        </a:moveTo>
                        <a:cubicBezTo>
                          <a:pt x="0" y="7"/>
                          <a:pt x="0" y="6"/>
                          <a:pt x="0" y="4"/>
                        </a:cubicBezTo>
                        <a:cubicBezTo>
                          <a:pt x="0" y="3"/>
                          <a:pt x="0" y="1"/>
                          <a:pt x="0" y="1"/>
                        </a:cubicBezTo>
                        <a:cubicBezTo>
                          <a:pt x="1" y="1"/>
                          <a:pt x="1" y="1"/>
                          <a:pt x="1" y="1"/>
                        </a:cubicBezTo>
                        <a:cubicBezTo>
                          <a:pt x="0" y="1"/>
                          <a:pt x="0" y="1"/>
                          <a:pt x="0" y="1"/>
                        </a:cubicBezTo>
                        <a:cubicBezTo>
                          <a:pt x="0" y="1"/>
                          <a:pt x="0" y="0"/>
                          <a:pt x="1" y="0"/>
                        </a:cubicBezTo>
                        <a:cubicBezTo>
                          <a:pt x="2" y="0"/>
                          <a:pt x="2" y="1"/>
                          <a:pt x="2" y="1"/>
                        </a:cubicBezTo>
                        <a:cubicBezTo>
                          <a:pt x="2" y="2"/>
                          <a:pt x="3" y="4"/>
                          <a:pt x="3" y="5"/>
                        </a:cubicBezTo>
                        <a:cubicBezTo>
                          <a:pt x="3" y="6"/>
                          <a:pt x="2" y="7"/>
                          <a:pt x="1" y="7"/>
                        </a:cubicBezTo>
                        <a:close/>
                        <a:moveTo>
                          <a:pt x="1" y="1"/>
                        </a:moveTo>
                        <a:cubicBezTo>
                          <a:pt x="1" y="1"/>
                          <a:pt x="1" y="3"/>
                          <a:pt x="1" y="4"/>
                        </a:cubicBezTo>
                        <a:cubicBezTo>
                          <a:pt x="1" y="6"/>
                          <a:pt x="1" y="7"/>
                          <a:pt x="1" y="7"/>
                        </a:cubicBezTo>
                        <a:cubicBezTo>
                          <a:pt x="1" y="7"/>
                          <a:pt x="1" y="7"/>
                          <a:pt x="1" y="7"/>
                        </a:cubicBezTo>
                        <a:cubicBezTo>
                          <a:pt x="2" y="7"/>
                          <a:pt x="2" y="7"/>
                          <a:pt x="2" y="6"/>
                        </a:cubicBezTo>
                        <a:cubicBezTo>
                          <a:pt x="2" y="6"/>
                          <a:pt x="2" y="5"/>
                          <a:pt x="2" y="5"/>
                        </a:cubicBezTo>
                        <a:cubicBezTo>
                          <a:pt x="2" y="4"/>
                          <a:pt x="2" y="2"/>
                          <a:pt x="2" y="2"/>
                        </a:cubicBezTo>
                        <a:cubicBezTo>
                          <a:pt x="1" y="1"/>
                          <a:pt x="1" y="1"/>
                          <a:pt x="1" y="1"/>
                        </a:cubicBezTo>
                        <a:cubicBezTo>
                          <a:pt x="1" y="1"/>
                          <a:pt x="1" y="1"/>
                          <a:pt x="1"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10" name="Freeform 6971">
                    <a:extLst>
                      <a:ext uri="{FF2B5EF4-FFF2-40B4-BE49-F238E27FC236}">
                        <a16:creationId xmlns:a16="http://schemas.microsoft.com/office/drawing/2014/main" id="{9B6F73C1-06D2-400C-8247-C9A9B1D7B0C2}"/>
                      </a:ext>
                    </a:extLst>
                  </p:cNvPr>
                  <p:cNvSpPr>
                    <a:spLocks/>
                  </p:cNvSpPr>
                  <p:nvPr/>
                </p:nvSpPr>
                <p:spPr bwMode="auto">
                  <a:xfrm>
                    <a:off x="4089" y="1842"/>
                    <a:ext cx="0" cy="3"/>
                  </a:xfrm>
                  <a:custGeom>
                    <a:avLst/>
                    <a:gdLst>
                      <a:gd name="T0" fmla="*/ 1 w 1"/>
                      <a:gd name="T1" fmla="*/ 1 h 4"/>
                      <a:gd name="T2" fmla="*/ 1 w 1"/>
                      <a:gd name="T3" fmla="*/ 3 h 4"/>
                      <a:gd name="T4" fmla="*/ 1 w 1"/>
                      <a:gd name="T5" fmla="*/ 2 h 4"/>
                      <a:gd name="T6" fmla="*/ 1 w 1"/>
                      <a:gd name="T7" fmla="*/ 1 h 4"/>
                    </a:gdLst>
                    <a:ahLst/>
                    <a:cxnLst>
                      <a:cxn ang="0">
                        <a:pos x="T0" y="T1"/>
                      </a:cxn>
                      <a:cxn ang="0">
                        <a:pos x="T2" y="T3"/>
                      </a:cxn>
                      <a:cxn ang="0">
                        <a:pos x="T4" y="T5"/>
                      </a:cxn>
                      <a:cxn ang="0">
                        <a:pos x="T6" y="T7"/>
                      </a:cxn>
                    </a:cxnLst>
                    <a:rect l="0" t="0" r="r" b="b"/>
                    <a:pathLst>
                      <a:path w="1" h="4">
                        <a:moveTo>
                          <a:pt x="1" y="1"/>
                        </a:moveTo>
                        <a:cubicBezTo>
                          <a:pt x="1" y="1"/>
                          <a:pt x="1" y="3"/>
                          <a:pt x="1" y="3"/>
                        </a:cubicBezTo>
                        <a:cubicBezTo>
                          <a:pt x="0" y="4"/>
                          <a:pt x="1" y="2"/>
                          <a:pt x="1" y="2"/>
                        </a:cubicBezTo>
                        <a:cubicBezTo>
                          <a:pt x="0" y="1"/>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11" name="Freeform 6972">
                    <a:extLst>
                      <a:ext uri="{FF2B5EF4-FFF2-40B4-BE49-F238E27FC236}">
                        <a16:creationId xmlns:a16="http://schemas.microsoft.com/office/drawing/2014/main" id="{3C9EAEC7-019D-4DD4-B726-3EA7E58F377F}"/>
                      </a:ext>
                    </a:extLst>
                  </p:cNvPr>
                  <p:cNvSpPr>
                    <a:spLocks/>
                  </p:cNvSpPr>
                  <p:nvPr/>
                </p:nvSpPr>
                <p:spPr bwMode="auto">
                  <a:xfrm>
                    <a:off x="4059" y="1840"/>
                    <a:ext cx="3" cy="7"/>
                  </a:xfrm>
                  <a:custGeom>
                    <a:avLst/>
                    <a:gdLst>
                      <a:gd name="T0" fmla="*/ 3 w 4"/>
                      <a:gd name="T1" fmla="*/ 3 h 9"/>
                      <a:gd name="T2" fmla="*/ 2 w 4"/>
                      <a:gd name="T3" fmla="*/ 2 h 9"/>
                      <a:gd name="T4" fmla="*/ 2 w 4"/>
                      <a:gd name="T5" fmla="*/ 9 h 9"/>
                      <a:gd name="T6" fmla="*/ 3 w 4"/>
                      <a:gd name="T7" fmla="*/ 3 h 9"/>
                    </a:gdLst>
                    <a:ahLst/>
                    <a:cxnLst>
                      <a:cxn ang="0">
                        <a:pos x="T0" y="T1"/>
                      </a:cxn>
                      <a:cxn ang="0">
                        <a:pos x="T2" y="T3"/>
                      </a:cxn>
                      <a:cxn ang="0">
                        <a:pos x="T4" y="T5"/>
                      </a:cxn>
                      <a:cxn ang="0">
                        <a:pos x="T6" y="T7"/>
                      </a:cxn>
                    </a:cxnLst>
                    <a:rect l="0" t="0" r="r" b="b"/>
                    <a:pathLst>
                      <a:path w="4" h="9">
                        <a:moveTo>
                          <a:pt x="3" y="3"/>
                        </a:moveTo>
                        <a:cubicBezTo>
                          <a:pt x="3" y="3"/>
                          <a:pt x="2" y="0"/>
                          <a:pt x="2" y="2"/>
                        </a:cubicBezTo>
                        <a:cubicBezTo>
                          <a:pt x="1" y="3"/>
                          <a:pt x="0" y="9"/>
                          <a:pt x="2" y="9"/>
                        </a:cubicBezTo>
                        <a:cubicBezTo>
                          <a:pt x="4" y="8"/>
                          <a:pt x="3" y="3"/>
                          <a:pt x="3" y="3"/>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12" name="Freeform 6973">
                    <a:extLst>
                      <a:ext uri="{FF2B5EF4-FFF2-40B4-BE49-F238E27FC236}">
                        <a16:creationId xmlns:a16="http://schemas.microsoft.com/office/drawing/2014/main" id="{E24A6FBB-1563-47C2-B361-BF62EA6EC75D}"/>
                      </a:ext>
                    </a:extLst>
                  </p:cNvPr>
                  <p:cNvSpPr>
                    <a:spLocks noEditPoints="1"/>
                  </p:cNvSpPr>
                  <p:nvPr/>
                </p:nvSpPr>
                <p:spPr bwMode="auto">
                  <a:xfrm>
                    <a:off x="4060" y="1841"/>
                    <a:ext cx="2" cy="6"/>
                  </a:xfrm>
                  <a:custGeom>
                    <a:avLst/>
                    <a:gdLst>
                      <a:gd name="T0" fmla="*/ 0 w 3"/>
                      <a:gd name="T1" fmla="*/ 5 h 8"/>
                      <a:gd name="T2" fmla="*/ 1 w 3"/>
                      <a:gd name="T3" fmla="*/ 1 h 8"/>
                      <a:gd name="T4" fmla="*/ 1 w 3"/>
                      <a:gd name="T5" fmla="*/ 0 h 8"/>
                      <a:gd name="T6" fmla="*/ 3 w 3"/>
                      <a:gd name="T7" fmla="*/ 2 h 8"/>
                      <a:gd name="T8" fmla="*/ 2 w 3"/>
                      <a:gd name="T9" fmla="*/ 2 h 8"/>
                      <a:gd name="T10" fmla="*/ 3 w 3"/>
                      <a:gd name="T11" fmla="*/ 2 h 8"/>
                      <a:gd name="T12" fmla="*/ 3 w 3"/>
                      <a:gd name="T13" fmla="*/ 4 h 8"/>
                      <a:gd name="T14" fmla="*/ 1 w 3"/>
                      <a:gd name="T15" fmla="*/ 8 h 8"/>
                      <a:gd name="T16" fmla="*/ 1 w 3"/>
                      <a:gd name="T17" fmla="*/ 8 h 8"/>
                      <a:gd name="T18" fmla="*/ 0 w 3"/>
                      <a:gd name="T19" fmla="*/ 5 h 8"/>
                      <a:gd name="T20" fmla="*/ 1 w 3"/>
                      <a:gd name="T21" fmla="*/ 0 h 8"/>
                      <a:gd name="T22" fmla="*/ 1 w 3"/>
                      <a:gd name="T23" fmla="*/ 0 h 8"/>
                      <a:gd name="T24" fmla="*/ 1 w 3"/>
                      <a:gd name="T25" fmla="*/ 1 h 8"/>
                      <a:gd name="T26" fmla="*/ 0 w 3"/>
                      <a:gd name="T27" fmla="*/ 5 h 8"/>
                      <a:gd name="T28" fmla="*/ 1 w 3"/>
                      <a:gd name="T29" fmla="*/ 7 h 8"/>
                      <a:gd name="T30" fmla="*/ 1 w 3"/>
                      <a:gd name="T31" fmla="*/ 7 h 8"/>
                      <a:gd name="T32" fmla="*/ 2 w 3"/>
                      <a:gd name="T33" fmla="*/ 4 h 8"/>
                      <a:gd name="T34" fmla="*/ 2 w 3"/>
                      <a:gd name="T35" fmla="*/ 2 h 8"/>
                      <a:gd name="T36" fmla="*/ 2 w 3"/>
                      <a:gd name="T37" fmla="*/ 1 h 8"/>
                      <a:gd name="T38" fmla="*/ 1 w 3"/>
                      <a:gd name="T3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8">
                        <a:moveTo>
                          <a:pt x="0" y="5"/>
                        </a:moveTo>
                        <a:cubicBezTo>
                          <a:pt x="0" y="4"/>
                          <a:pt x="0" y="1"/>
                          <a:pt x="1" y="1"/>
                        </a:cubicBezTo>
                        <a:cubicBezTo>
                          <a:pt x="1" y="0"/>
                          <a:pt x="1" y="0"/>
                          <a:pt x="1" y="0"/>
                        </a:cubicBezTo>
                        <a:cubicBezTo>
                          <a:pt x="2" y="0"/>
                          <a:pt x="3" y="1"/>
                          <a:pt x="3" y="2"/>
                        </a:cubicBezTo>
                        <a:cubicBezTo>
                          <a:pt x="2" y="2"/>
                          <a:pt x="2" y="2"/>
                          <a:pt x="2" y="2"/>
                        </a:cubicBezTo>
                        <a:cubicBezTo>
                          <a:pt x="3" y="2"/>
                          <a:pt x="3" y="2"/>
                          <a:pt x="3" y="2"/>
                        </a:cubicBezTo>
                        <a:cubicBezTo>
                          <a:pt x="3" y="2"/>
                          <a:pt x="3" y="3"/>
                          <a:pt x="3" y="4"/>
                        </a:cubicBezTo>
                        <a:cubicBezTo>
                          <a:pt x="3" y="6"/>
                          <a:pt x="3" y="8"/>
                          <a:pt x="1" y="8"/>
                        </a:cubicBezTo>
                        <a:cubicBezTo>
                          <a:pt x="1" y="8"/>
                          <a:pt x="1" y="8"/>
                          <a:pt x="1" y="8"/>
                        </a:cubicBezTo>
                        <a:cubicBezTo>
                          <a:pt x="0" y="8"/>
                          <a:pt x="0" y="7"/>
                          <a:pt x="0" y="5"/>
                        </a:cubicBezTo>
                        <a:close/>
                        <a:moveTo>
                          <a:pt x="1" y="0"/>
                        </a:moveTo>
                        <a:cubicBezTo>
                          <a:pt x="1" y="0"/>
                          <a:pt x="1" y="0"/>
                          <a:pt x="1" y="0"/>
                        </a:cubicBezTo>
                        <a:cubicBezTo>
                          <a:pt x="1" y="1"/>
                          <a:pt x="1" y="1"/>
                          <a:pt x="1" y="1"/>
                        </a:cubicBezTo>
                        <a:cubicBezTo>
                          <a:pt x="1" y="2"/>
                          <a:pt x="0" y="4"/>
                          <a:pt x="0" y="5"/>
                        </a:cubicBezTo>
                        <a:cubicBezTo>
                          <a:pt x="0" y="7"/>
                          <a:pt x="1" y="7"/>
                          <a:pt x="1" y="7"/>
                        </a:cubicBezTo>
                        <a:cubicBezTo>
                          <a:pt x="1" y="7"/>
                          <a:pt x="1" y="7"/>
                          <a:pt x="1" y="7"/>
                        </a:cubicBezTo>
                        <a:cubicBezTo>
                          <a:pt x="2" y="7"/>
                          <a:pt x="2" y="6"/>
                          <a:pt x="2" y="4"/>
                        </a:cubicBezTo>
                        <a:cubicBezTo>
                          <a:pt x="2" y="3"/>
                          <a:pt x="2" y="2"/>
                          <a:pt x="2" y="2"/>
                        </a:cubicBezTo>
                        <a:cubicBezTo>
                          <a:pt x="2" y="1"/>
                          <a:pt x="2" y="1"/>
                          <a:pt x="2" y="1"/>
                        </a:cubicBezTo>
                        <a:cubicBezTo>
                          <a:pt x="2" y="1"/>
                          <a:pt x="1" y="0"/>
                          <a:pt x="1" y="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13" name="Freeform 6974">
                    <a:extLst>
                      <a:ext uri="{FF2B5EF4-FFF2-40B4-BE49-F238E27FC236}">
                        <a16:creationId xmlns:a16="http://schemas.microsoft.com/office/drawing/2014/main" id="{276FE84D-A5A7-494A-AE55-1C6FAB60AF31}"/>
                      </a:ext>
                    </a:extLst>
                  </p:cNvPr>
                  <p:cNvSpPr>
                    <a:spLocks/>
                  </p:cNvSpPr>
                  <p:nvPr/>
                </p:nvSpPr>
                <p:spPr bwMode="auto">
                  <a:xfrm>
                    <a:off x="4060" y="1842"/>
                    <a:ext cx="2" cy="4"/>
                  </a:xfrm>
                  <a:custGeom>
                    <a:avLst/>
                    <a:gdLst>
                      <a:gd name="T0" fmla="*/ 1 w 2"/>
                      <a:gd name="T1" fmla="*/ 1 h 6"/>
                      <a:gd name="T2" fmla="*/ 1 w 2"/>
                      <a:gd name="T3" fmla="*/ 5 h 6"/>
                      <a:gd name="T4" fmla="*/ 2 w 2"/>
                      <a:gd name="T5" fmla="*/ 4 h 6"/>
                      <a:gd name="T6" fmla="*/ 1 w 2"/>
                      <a:gd name="T7" fmla="*/ 2 h 6"/>
                      <a:gd name="T8" fmla="*/ 1 w 2"/>
                      <a:gd name="T9" fmla="*/ 1 h 6"/>
                    </a:gdLst>
                    <a:ahLst/>
                    <a:cxnLst>
                      <a:cxn ang="0">
                        <a:pos x="T0" y="T1"/>
                      </a:cxn>
                      <a:cxn ang="0">
                        <a:pos x="T2" y="T3"/>
                      </a:cxn>
                      <a:cxn ang="0">
                        <a:pos x="T4" y="T5"/>
                      </a:cxn>
                      <a:cxn ang="0">
                        <a:pos x="T6" y="T7"/>
                      </a:cxn>
                      <a:cxn ang="0">
                        <a:pos x="T8" y="T9"/>
                      </a:cxn>
                    </a:cxnLst>
                    <a:rect l="0" t="0" r="r" b="b"/>
                    <a:pathLst>
                      <a:path w="2" h="6">
                        <a:moveTo>
                          <a:pt x="1" y="1"/>
                        </a:moveTo>
                        <a:cubicBezTo>
                          <a:pt x="1" y="1"/>
                          <a:pt x="0" y="5"/>
                          <a:pt x="1" y="5"/>
                        </a:cubicBezTo>
                        <a:cubicBezTo>
                          <a:pt x="2" y="6"/>
                          <a:pt x="2" y="4"/>
                          <a:pt x="2" y="4"/>
                        </a:cubicBezTo>
                        <a:cubicBezTo>
                          <a:pt x="2" y="3"/>
                          <a:pt x="1" y="2"/>
                          <a:pt x="1" y="2"/>
                        </a:cubicBezTo>
                        <a:cubicBezTo>
                          <a:pt x="1" y="1"/>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14" name="Freeform 6975">
                    <a:extLst>
                      <a:ext uri="{FF2B5EF4-FFF2-40B4-BE49-F238E27FC236}">
                        <a16:creationId xmlns:a16="http://schemas.microsoft.com/office/drawing/2014/main" id="{86D62332-796C-49CB-A6AB-45C66F2D4FDB}"/>
                      </a:ext>
                    </a:extLst>
                  </p:cNvPr>
                  <p:cNvSpPr>
                    <a:spLocks/>
                  </p:cNvSpPr>
                  <p:nvPr/>
                </p:nvSpPr>
                <p:spPr bwMode="auto">
                  <a:xfrm>
                    <a:off x="4086" y="1840"/>
                    <a:ext cx="3" cy="7"/>
                  </a:xfrm>
                  <a:custGeom>
                    <a:avLst/>
                    <a:gdLst>
                      <a:gd name="T0" fmla="*/ 1 w 4"/>
                      <a:gd name="T1" fmla="*/ 3 h 9"/>
                      <a:gd name="T2" fmla="*/ 3 w 4"/>
                      <a:gd name="T3" fmla="*/ 2 h 9"/>
                      <a:gd name="T4" fmla="*/ 2 w 4"/>
                      <a:gd name="T5" fmla="*/ 9 h 9"/>
                      <a:gd name="T6" fmla="*/ 1 w 4"/>
                      <a:gd name="T7" fmla="*/ 3 h 9"/>
                    </a:gdLst>
                    <a:ahLst/>
                    <a:cxnLst>
                      <a:cxn ang="0">
                        <a:pos x="T0" y="T1"/>
                      </a:cxn>
                      <a:cxn ang="0">
                        <a:pos x="T2" y="T3"/>
                      </a:cxn>
                      <a:cxn ang="0">
                        <a:pos x="T4" y="T5"/>
                      </a:cxn>
                      <a:cxn ang="0">
                        <a:pos x="T6" y="T7"/>
                      </a:cxn>
                    </a:cxnLst>
                    <a:rect l="0" t="0" r="r" b="b"/>
                    <a:pathLst>
                      <a:path w="4" h="9">
                        <a:moveTo>
                          <a:pt x="1" y="3"/>
                        </a:moveTo>
                        <a:cubicBezTo>
                          <a:pt x="1" y="3"/>
                          <a:pt x="2" y="0"/>
                          <a:pt x="3" y="2"/>
                        </a:cubicBezTo>
                        <a:cubicBezTo>
                          <a:pt x="3" y="3"/>
                          <a:pt x="4" y="9"/>
                          <a:pt x="2" y="9"/>
                        </a:cubicBezTo>
                        <a:cubicBezTo>
                          <a:pt x="0" y="8"/>
                          <a:pt x="1" y="3"/>
                          <a:pt x="1" y="3"/>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15" name="Freeform 6976">
                    <a:extLst>
                      <a:ext uri="{FF2B5EF4-FFF2-40B4-BE49-F238E27FC236}">
                        <a16:creationId xmlns:a16="http://schemas.microsoft.com/office/drawing/2014/main" id="{C8D80AE7-AD53-4362-915C-92A61E90EBDE}"/>
                      </a:ext>
                    </a:extLst>
                  </p:cNvPr>
                  <p:cNvSpPr>
                    <a:spLocks noEditPoints="1"/>
                  </p:cNvSpPr>
                  <p:nvPr/>
                </p:nvSpPr>
                <p:spPr bwMode="auto">
                  <a:xfrm>
                    <a:off x="4086" y="1841"/>
                    <a:ext cx="3" cy="6"/>
                  </a:xfrm>
                  <a:custGeom>
                    <a:avLst/>
                    <a:gdLst>
                      <a:gd name="T0" fmla="*/ 1 w 3"/>
                      <a:gd name="T1" fmla="*/ 8 h 8"/>
                      <a:gd name="T2" fmla="*/ 0 w 3"/>
                      <a:gd name="T3" fmla="*/ 4 h 8"/>
                      <a:gd name="T4" fmla="*/ 0 w 3"/>
                      <a:gd name="T5" fmla="*/ 2 h 8"/>
                      <a:gd name="T6" fmla="*/ 0 w 3"/>
                      <a:gd name="T7" fmla="*/ 2 h 8"/>
                      <a:gd name="T8" fmla="*/ 0 w 3"/>
                      <a:gd name="T9" fmla="*/ 2 h 8"/>
                      <a:gd name="T10" fmla="*/ 1 w 3"/>
                      <a:gd name="T11" fmla="*/ 0 h 8"/>
                      <a:gd name="T12" fmla="*/ 2 w 3"/>
                      <a:gd name="T13" fmla="*/ 1 h 8"/>
                      <a:gd name="T14" fmla="*/ 3 w 3"/>
                      <a:gd name="T15" fmla="*/ 5 h 8"/>
                      <a:gd name="T16" fmla="*/ 1 w 3"/>
                      <a:gd name="T17" fmla="*/ 8 h 8"/>
                      <a:gd name="T18" fmla="*/ 0 w 3"/>
                      <a:gd name="T19" fmla="*/ 4 h 8"/>
                      <a:gd name="T20" fmla="*/ 1 w 3"/>
                      <a:gd name="T21" fmla="*/ 7 h 8"/>
                      <a:gd name="T22" fmla="*/ 1 w 3"/>
                      <a:gd name="T23" fmla="*/ 7 h 8"/>
                      <a:gd name="T24" fmla="*/ 2 w 3"/>
                      <a:gd name="T25" fmla="*/ 5 h 8"/>
                      <a:gd name="T26" fmla="*/ 2 w 3"/>
                      <a:gd name="T27" fmla="*/ 1 h 8"/>
                      <a:gd name="T28" fmla="*/ 1 w 3"/>
                      <a:gd name="T29" fmla="*/ 0 h 8"/>
                      <a:gd name="T30" fmla="*/ 0 w 3"/>
                      <a:gd name="T31" fmla="*/ 2 h 8"/>
                      <a:gd name="T32" fmla="*/ 0 w 3"/>
                      <a:gd name="T3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8">
                        <a:moveTo>
                          <a:pt x="1" y="8"/>
                        </a:moveTo>
                        <a:cubicBezTo>
                          <a:pt x="0" y="8"/>
                          <a:pt x="0" y="6"/>
                          <a:pt x="0" y="4"/>
                        </a:cubicBezTo>
                        <a:cubicBezTo>
                          <a:pt x="0" y="3"/>
                          <a:pt x="0" y="2"/>
                          <a:pt x="0" y="2"/>
                        </a:cubicBezTo>
                        <a:cubicBezTo>
                          <a:pt x="0" y="2"/>
                          <a:pt x="0" y="2"/>
                          <a:pt x="0" y="2"/>
                        </a:cubicBezTo>
                        <a:cubicBezTo>
                          <a:pt x="0" y="2"/>
                          <a:pt x="0" y="2"/>
                          <a:pt x="0" y="2"/>
                        </a:cubicBezTo>
                        <a:cubicBezTo>
                          <a:pt x="0" y="2"/>
                          <a:pt x="0" y="0"/>
                          <a:pt x="1" y="0"/>
                        </a:cubicBezTo>
                        <a:cubicBezTo>
                          <a:pt x="2" y="0"/>
                          <a:pt x="2" y="0"/>
                          <a:pt x="2" y="1"/>
                        </a:cubicBezTo>
                        <a:cubicBezTo>
                          <a:pt x="2" y="2"/>
                          <a:pt x="3" y="4"/>
                          <a:pt x="3" y="5"/>
                        </a:cubicBezTo>
                        <a:cubicBezTo>
                          <a:pt x="3" y="7"/>
                          <a:pt x="3" y="8"/>
                          <a:pt x="1" y="8"/>
                        </a:cubicBezTo>
                        <a:close/>
                        <a:moveTo>
                          <a:pt x="0" y="4"/>
                        </a:moveTo>
                        <a:cubicBezTo>
                          <a:pt x="0" y="6"/>
                          <a:pt x="1" y="7"/>
                          <a:pt x="1" y="7"/>
                        </a:cubicBezTo>
                        <a:cubicBezTo>
                          <a:pt x="1" y="7"/>
                          <a:pt x="1" y="7"/>
                          <a:pt x="1" y="7"/>
                        </a:cubicBezTo>
                        <a:cubicBezTo>
                          <a:pt x="2" y="7"/>
                          <a:pt x="2" y="7"/>
                          <a:pt x="2" y="5"/>
                        </a:cubicBezTo>
                        <a:cubicBezTo>
                          <a:pt x="2" y="4"/>
                          <a:pt x="2" y="2"/>
                          <a:pt x="2" y="1"/>
                        </a:cubicBezTo>
                        <a:cubicBezTo>
                          <a:pt x="1" y="0"/>
                          <a:pt x="1" y="0"/>
                          <a:pt x="1" y="0"/>
                        </a:cubicBezTo>
                        <a:cubicBezTo>
                          <a:pt x="0" y="2"/>
                          <a:pt x="0" y="2"/>
                          <a:pt x="0" y="2"/>
                        </a:cubicBezTo>
                        <a:cubicBezTo>
                          <a:pt x="0" y="2"/>
                          <a:pt x="0" y="3"/>
                          <a:pt x="0"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16" name="Freeform 6977">
                    <a:extLst>
                      <a:ext uri="{FF2B5EF4-FFF2-40B4-BE49-F238E27FC236}">
                        <a16:creationId xmlns:a16="http://schemas.microsoft.com/office/drawing/2014/main" id="{1E74050F-AFCC-40F8-B220-83144FB424B8}"/>
                      </a:ext>
                    </a:extLst>
                  </p:cNvPr>
                  <p:cNvSpPr>
                    <a:spLocks/>
                  </p:cNvSpPr>
                  <p:nvPr/>
                </p:nvSpPr>
                <p:spPr bwMode="auto">
                  <a:xfrm>
                    <a:off x="4087" y="1842"/>
                    <a:ext cx="1" cy="4"/>
                  </a:xfrm>
                  <a:custGeom>
                    <a:avLst/>
                    <a:gdLst>
                      <a:gd name="T0" fmla="*/ 1 w 1"/>
                      <a:gd name="T1" fmla="*/ 1 h 6"/>
                      <a:gd name="T2" fmla="*/ 1 w 1"/>
                      <a:gd name="T3" fmla="*/ 5 h 6"/>
                      <a:gd name="T4" fmla="*/ 0 w 1"/>
                      <a:gd name="T5" fmla="*/ 4 h 6"/>
                      <a:gd name="T6" fmla="*/ 0 w 1"/>
                      <a:gd name="T7" fmla="*/ 2 h 6"/>
                      <a:gd name="T8" fmla="*/ 1 w 1"/>
                      <a:gd name="T9" fmla="*/ 1 h 6"/>
                    </a:gdLst>
                    <a:ahLst/>
                    <a:cxnLst>
                      <a:cxn ang="0">
                        <a:pos x="T0" y="T1"/>
                      </a:cxn>
                      <a:cxn ang="0">
                        <a:pos x="T2" y="T3"/>
                      </a:cxn>
                      <a:cxn ang="0">
                        <a:pos x="T4" y="T5"/>
                      </a:cxn>
                      <a:cxn ang="0">
                        <a:pos x="T6" y="T7"/>
                      </a:cxn>
                      <a:cxn ang="0">
                        <a:pos x="T8" y="T9"/>
                      </a:cxn>
                    </a:cxnLst>
                    <a:rect l="0" t="0" r="r" b="b"/>
                    <a:pathLst>
                      <a:path w="1" h="6">
                        <a:moveTo>
                          <a:pt x="1" y="1"/>
                        </a:moveTo>
                        <a:cubicBezTo>
                          <a:pt x="1" y="1"/>
                          <a:pt x="1" y="5"/>
                          <a:pt x="1" y="5"/>
                        </a:cubicBezTo>
                        <a:cubicBezTo>
                          <a:pt x="0" y="6"/>
                          <a:pt x="0" y="4"/>
                          <a:pt x="0" y="4"/>
                        </a:cubicBezTo>
                        <a:cubicBezTo>
                          <a:pt x="0" y="3"/>
                          <a:pt x="0" y="2"/>
                          <a:pt x="0" y="2"/>
                        </a:cubicBezTo>
                        <a:cubicBezTo>
                          <a:pt x="0" y="1"/>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17" name="Freeform 6978">
                    <a:extLst>
                      <a:ext uri="{FF2B5EF4-FFF2-40B4-BE49-F238E27FC236}">
                        <a16:creationId xmlns:a16="http://schemas.microsoft.com/office/drawing/2014/main" id="{CB7B7870-A304-4C8B-A8A8-B27A0DE24B1C}"/>
                      </a:ext>
                    </a:extLst>
                  </p:cNvPr>
                  <p:cNvSpPr>
                    <a:spLocks/>
                  </p:cNvSpPr>
                  <p:nvPr/>
                </p:nvSpPr>
                <p:spPr bwMode="auto">
                  <a:xfrm>
                    <a:off x="4062" y="1841"/>
                    <a:ext cx="3" cy="7"/>
                  </a:xfrm>
                  <a:custGeom>
                    <a:avLst/>
                    <a:gdLst>
                      <a:gd name="T0" fmla="*/ 4 w 4"/>
                      <a:gd name="T1" fmla="*/ 2 h 9"/>
                      <a:gd name="T2" fmla="*/ 2 w 4"/>
                      <a:gd name="T3" fmla="*/ 1 h 9"/>
                      <a:gd name="T4" fmla="*/ 0 w 4"/>
                      <a:gd name="T5" fmla="*/ 7 h 9"/>
                      <a:gd name="T6" fmla="*/ 3 w 4"/>
                      <a:gd name="T7" fmla="*/ 8 h 9"/>
                      <a:gd name="T8" fmla="*/ 4 w 4"/>
                      <a:gd name="T9" fmla="*/ 2 h 9"/>
                    </a:gdLst>
                    <a:ahLst/>
                    <a:cxnLst>
                      <a:cxn ang="0">
                        <a:pos x="T0" y="T1"/>
                      </a:cxn>
                      <a:cxn ang="0">
                        <a:pos x="T2" y="T3"/>
                      </a:cxn>
                      <a:cxn ang="0">
                        <a:pos x="T4" y="T5"/>
                      </a:cxn>
                      <a:cxn ang="0">
                        <a:pos x="T6" y="T7"/>
                      </a:cxn>
                      <a:cxn ang="0">
                        <a:pos x="T8" y="T9"/>
                      </a:cxn>
                    </a:cxnLst>
                    <a:rect l="0" t="0" r="r" b="b"/>
                    <a:pathLst>
                      <a:path w="4" h="9">
                        <a:moveTo>
                          <a:pt x="4" y="2"/>
                        </a:moveTo>
                        <a:cubicBezTo>
                          <a:pt x="3" y="1"/>
                          <a:pt x="2" y="0"/>
                          <a:pt x="2" y="1"/>
                        </a:cubicBezTo>
                        <a:cubicBezTo>
                          <a:pt x="1" y="2"/>
                          <a:pt x="1" y="4"/>
                          <a:pt x="0" y="7"/>
                        </a:cubicBezTo>
                        <a:cubicBezTo>
                          <a:pt x="0" y="9"/>
                          <a:pt x="2" y="9"/>
                          <a:pt x="3" y="8"/>
                        </a:cubicBezTo>
                        <a:cubicBezTo>
                          <a:pt x="4" y="7"/>
                          <a:pt x="4" y="4"/>
                          <a:pt x="4" y="2"/>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18" name="Freeform 6979">
                    <a:extLst>
                      <a:ext uri="{FF2B5EF4-FFF2-40B4-BE49-F238E27FC236}">
                        <a16:creationId xmlns:a16="http://schemas.microsoft.com/office/drawing/2014/main" id="{1013AFAE-94FB-4BE4-8A5C-CA7C4CF75FDA}"/>
                      </a:ext>
                    </a:extLst>
                  </p:cNvPr>
                  <p:cNvSpPr>
                    <a:spLocks noEditPoints="1"/>
                  </p:cNvSpPr>
                  <p:nvPr/>
                </p:nvSpPr>
                <p:spPr bwMode="auto">
                  <a:xfrm>
                    <a:off x="4062" y="1841"/>
                    <a:ext cx="3" cy="7"/>
                  </a:xfrm>
                  <a:custGeom>
                    <a:avLst/>
                    <a:gdLst>
                      <a:gd name="T0" fmla="*/ 0 w 4"/>
                      <a:gd name="T1" fmla="*/ 7 h 9"/>
                      <a:gd name="T2" fmla="*/ 0 w 4"/>
                      <a:gd name="T3" fmla="*/ 6 h 9"/>
                      <a:gd name="T4" fmla="*/ 2 w 4"/>
                      <a:gd name="T5" fmla="*/ 1 h 9"/>
                      <a:gd name="T6" fmla="*/ 2 w 4"/>
                      <a:gd name="T7" fmla="*/ 0 h 9"/>
                      <a:gd name="T8" fmla="*/ 4 w 4"/>
                      <a:gd name="T9" fmla="*/ 2 h 9"/>
                      <a:gd name="T10" fmla="*/ 4 w 4"/>
                      <a:gd name="T11" fmla="*/ 2 h 9"/>
                      <a:gd name="T12" fmla="*/ 4 w 4"/>
                      <a:gd name="T13" fmla="*/ 2 h 9"/>
                      <a:gd name="T14" fmla="*/ 4 w 4"/>
                      <a:gd name="T15" fmla="*/ 4 h 9"/>
                      <a:gd name="T16" fmla="*/ 3 w 4"/>
                      <a:gd name="T17" fmla="*/ 8 h 9"/>
                      <a:gd name="T18" fmla="*/ 2 w 4"/>
                      <a:gd name="T19" fmla="*/ 9 h 9"/>
                      <a:gd name="T20" fmla="*/ 0 w 4"/>
                      <a:gd name="T21" fmla="*/ 7 h 9"/>
                      <a:gd name="T22" fmla="*/ 2 w 4"/>
                      <a:gd name="T23" fmla="*/ 1 h 9"/>
                      <a:gd name="T24" fmla="*/ 2 w 4"/>
                      <a:gd name="T25" fmla="*/ 1 h 9"/>
                      <a:gd name="T26" fmla="*/ 1 w 4"/>
                      <a:gd name="T27" fmla="*/ 7 h 9"/>
                      <a:gd name="T28" fmla="*/ 1 w 4"/>
                      <a:gd name="T29" fmla="*/ 7 h 9"/>
                      <a:gd name="T30" fmla="*/ 2 w 4"/>
                      <a:gd name="T31" fmla="*/ 8 h 9"/>
                      <a:gd name="T32" fmla="*/ 3 w 4"/>
                      <a:gd name="T33" fmla="*/ 8 h 9"/>
                      <a:gd name="T34" fmla="*/ 3 w 4"/>
                      <a:gd name="T35" fmla="*/ 4 h 9"/>
                      <a:gd name="T36" fmla="*/ 3 w 4"/>
                      <a:gd name="T37" fmla="*/ 2 h 9"/>
                      <a:gd name="T38" fmla="*/ 2 w 4"/>
                      <a:gd name="T3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9">
                        <a:moveTo>
                          <a:pt x="0" y="7"/>
                        </a:moveTo>
                        <a:cubicBezTo>
                          <a:pt x="0" y="6"/>
                          <a:pt x="0" y="6"/>
                          <a:pt x="0" y="6"/>
                        </a:cubicBezTo>
                        <a:cubicBezTo>
                          <a:pt x="0" y="4"/>
                          <a:pt x="1" y="2"/>
                          <a:pt x="2" y="1"/>
                        </a:cubicBezTo>
                        <a:cubicBezTo>
                          <a:pt x="2" y="0"/>
                          <a:pt x="2" y="0"/>
                          <a:pt x="2" y="0"/>
                        </a:cubicBezTo>
                        <a:cubicBezTo>
                          <a:pt x="3" y="0"/>
                          <a:pt x="4" y="1"/>
                          <a:pt x="4" y="2"/>
                        </a:cubicBezTo>
                        <a:cubicBezTo>
                          <a:pt x="4" y="2"/>
                          <a:pt x="4" y="2"/>
                          <a:pt x="4" y="2"/>
                        </a:cubicBezTo>
                        <a:cubicBezTo>
                          <a:pt x="4" y="2"/>
                          <a:pt x="4" y="2"/>
                          <a:pt x="4" y="2"/>
                        </a:cubicBezTo>
                        <a:cubicBezTo>
                          <a:pt x="4" y="3"/>
                          <a:pt x="4" y="3"/>
                          <a:pt x="4" y="4"/>
                        </a:cubicBezTo>
                        <a:cubicBezTo>
                          <a:pt x="4" y="5"/>
                          <a:pt x="4" y="7"/>
                          <a:pt x="3" y="8"/>
                        </a:cubicBezTo>
                        <a:cubicBezTo>
                          <a:pt x="3" y="9"/>
                          <a:pt x="2" y="9"/>
                          <a:pt x="2" y="9"/>
                        </a:cubicBezTo>
                        <a:cubicBezTo>
                          <a:pt x="1" y="9"/>
                          <a:pt x="0" y="8"/>
                          <a:pt x="0" y="7"/>
                        </a:cubicBezTo>
                        <a:close/>
                        <a:moveTo>
                          <a:pt x="2" y="1"/>
                        </a:moveTo>
                        <a:cubicBezTo>
                          <a:pt x="2" y="1"/>
                          <a:pt x="2" y="1"/>
                          <a:pt x="2" y="1"/>
                        </a:cubicBezTo>
                        <a:cubicBezTo>
                          <a:pt x="2" y="2"/>
                          <a:pt x="1" y="4"/>
                          <a:pt x="1" y="7"/>
                        </a:cubicBezTo>
                        <a:cubicBezTo>
                          <a:pt x="1" y="7"/>
                          <a:pt x="1" y="7"/>
                          <a:pt x="1" y="7"/>
                        </a:cubicBezTo>
                        <a:cubicBezTo>
                          <a:pt x="1" y="8"/>
                          <a:pt x="1" y="8"/>
                          <a:pt x="2" y="8"/>
                        </a:cubicBezTo>
                        <a:cubicBezTo>
                          <a:pt x="2" y="8"/>
                          <a:pt x="2" y="8"/>
                          <a:pt x="3" y="8"/>
                        </a:cubicBezTo>
                        <a:cubicBezTo>
                          <a:pt x="3" y="7"/>
                          <a:pt x="3" y="5"/>
                          <a:pt x="3" y="4"/>
                        </a:cubicBezTo>
                        <a:cubicBezTo>
                          <a:pt x="3" y="3"/>
                          <a:pt x="3" y="3"/>
                          <a:pt x="3" y="2"/>
                        </a:cubicBezTo>
                        <a:cubicBezTo>
                          <a:pt x="3" y="2"/>
                          <a:pt x="3" y="1"/>
                          <a:pt x="2"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19" name="Freeform 6980">
                    <a:extLst>
                      <a:ext uri="{FF2B5EF4-FFF2-40B4-BE49-F238E27FC236}">
                        <a16:creationId xmlns:a16="http://schemas.microsoft.com/office/drawing/2014/main" id="{12EDECF4-181B-4A80-B5E2-F146009BC20E}"/>
                      </a:ext>
                    </a:extLst>
                  </p:cNvPr>
                  <p:cNvSpPr>
                    <a:spLocks/>
                  </p:cNvSpPr>
                  <p:nvPr/>
                </p:nvSpPr>
                <p:spPr bwMode="auto">
                  <a:xfrm>
                    <a:off x="4062" y="1842"/>
                    <a:ext cx="1" cy="5"/>
                  </a:xfrm>
                  <a:custGeom>
                    <a:avLst/>
                    <a:gdLst>
                      <a:gd name="T0" fmla="*/ 1 w 1"/>
                      <a:gd name="T1" fmla="*/ 1 h 6"/>
                      <a:gd name="T2" fmla="*/ 0 w 1"/>
                      <a:gd name="T3" fmla="*/ 5 h 6"/>
                      <a:gd name="T4" fmla="*/ 1 w 1"/>
                      <a:gd name="T5" fmla="*/ 4 h 6"/>
                      <a:gd name="T6" fmla="*/ 1 w 1"/>
                      <a:gd name="T7" fmla="*/ 2 h 6"/>
                      <a:gd name="T8" fmla="*/ 1 w 1"/>
                      <a:gd name="T9" fmla="*/ 1 h 6"/>
                    </a:gdLst>
                    <a:ahLst/>
                    <a:cxnLst>
                      <a:cxn ang="0">
                        <a:pos x="T0" y="T1"/>
                      </a:cxn>
                      <a:cxn ang="0">
                        <a:pos x="T2" y="T3"/>
                      </a:cxn>
                      <a:cxn ang="0">
                        <a:pos x="T4" y="T5"/>
                      </a:cxn>
                      <a:cxn ang="0">
                        <a:pos x="T6" y="T7"/>
                      </a:cxn>
                      <a:cxn ang="0">
                        <a:pos x="T8" y="T9"/>
                      </a:cxn>
                    </a:cxnLst>
                    <a:rect l="0" t="0" r="r" b="b"/>
                    <a:pathLst>
                      <a:path w="1" h="6">
                        <a:moveTo>
                          <a:pt x="1" y="1"/>
                        </a:moveTo>
                        <a:cubicBezTo>
                          <a:pt x="1" y="1"/>
                          <a:pt x="0" y="4"/>
                          <a:pt x="0" y="5"/>
                        </a:cubicBezTo>
                        <a:cubicBezTo>
                          <a:pt x="0" y="6"/>
                          <a:pt x="1" y="5"/>
                          <a:pt x="1" y="4"/>
                        </a:cubicBezTo>
                        <a:cubicBezTo>
                          <a:pt x="1" y="4"/>
                          <a:pt x="1" y="2"/>
                          <a:pt x="1" y="2"/>
                        </a:cubicBezTo>
                        <a:cubicBezTo>
                          <a:pt x="1" y="1"/>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20" name="Freeform 6981">
                    <a:extLst>
                      <a:ext uri="{FF2B5EF4-FFF2-40B4-BE49-F238E27FC236}">
                        <a16:creationId xmlns:a16="http://schemas.microsoft.com/office/drawing/2014/main" id="{CEC79306-E40F-4C01-9975-AF89EA442611}"/>
                      </a:ext>
                    </a:extLst>
                  </p:cNvPr>
                  <p:cNvSpPr>
                    <a:spLocks/>
                  </p:cNvSpPr>
                  <p:nvPr/>
                </p:nvSpPr>
                <p:spPr bwMode="auto">
                  <a:xfrm>
                    <a:off x="4084" y="1841"/>
                    <a:ext cx="3" cy="7"/>
                  </a:xfrm>
                  <a:custGeom>
                    <a:avLst/>
                    <a:gdLst>
                      <a:gd name="T0" fmla="*/ 0 w 4"/>
                      <a:gd name="T1" fmla="*/ 3 h 9"/>
                      <a:gd name="T2" fmla="*/ 2 w 4"/>
                      <a:gd name="T3" fmla="*/ 1 h 9"/>
                      <a:gd name="T4" fmla="*/ 3 w 4"/>
                      <a:gd name="T5" fmla="*/ 7 h 9"/>
                      <a:gd name="T6" fmla="*/ 1 w 4"/>
                      <a:gd name="T7" fmla="*/ 8 h 9"/>
                      <a:gd name="T8" fmla="*/ 0 w 4"/>
                      <a:gd name="T9" fmla="*/ 3 h 9"/>
                    </a:gdLst>
                    <a:ahLst/>
                    <a:cxnLst>
                      <a:cxn ang="0">
                        <a:pos x="T0" y="T1"/>
                      </a:cxn>
                      <a:cxn ang="0">
                        <a:pos x="T2" y="T3"/>
                      </a:cxn>
                      <a:cxn ang="0">
                        <a:pos x="T4" y="T5"/>
                      </a:cxn>
                      <a:cxn ang="0">
                        <a:pos x="T6" y="T7"/>
                      </a:cxn>
                      <a:cxn ang="0">
                        <a:pos x="T8" y="T9"/>
                      </a:cxn>
                    </a:cxnLst>
                    <a:rect l="0" t="0" r="r" b="b"/>
                    <a:pathLst>
                      <a:path w="4" h="9">
                        <a:moveTo>
                          <a:pt x="0" y="3"/>
                        </a:moveTo>
                        <a:cubicBezTo>
                          <a:pt x="0" y="1"/>
                          <a:pt x="1" y="0"/>
                          <a:pt x="2" y="1"/>
                        </a:cubicBezTo>
                        <a:cubicBezTo>
                          <a:pt x="2" y="2"/>
                          <a:pt x="3" y="4"/>
                          <a:pt x="3" y="7"/>
                        </a:cubicBezTo>
                        <a:cubicBezTo>
                          <a:pt x="4" y="9"/>
                          <a:pt x="1" y="9"/>
                          <a:pt x="1" y="8"/>
                        </a:cubicBezTo>
                        <a:cubicBezTo>
                          <a:pt x="0" y="7"/>
                          <a:pt x="0" y="4"/>
                          <a:pt x="0" y="3"/>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21" name="Freeform 6982">
                    <a:extLst>
                      <a:ext uri="{FF2B5EF4-FFF2-40B4-BE49-F238E27FC236}">
                        <a16:creationId xmlns:a16="http://schemas.microsoft.com/office/drawing/2014/main" id="{FA6C2104-8637-4C9E-BEFA-35FFCDD75F28}"/>
                      </a:ext>
                    </a:extLst>
                  </p:cNvPr>
                  <p:cNvSpPr>
                    <a:spLocks noEditPoints="1"/>
                  </p:cNvSpPr>
                  <p:nvPr/>
                </p:nvSpPr>
                <p:spPr bwMode="auto">
                  <a:xfrm>
                    <a:off x="4084" y="1841"/>
                    <a:ext cx="3" cy="7"/>
                  </a:xfrm>
                  <a:custGeom>
                    <a:avLst/>
                    <a:gdLst>
                      <a:gd name="T0" fmla="*/ 0 w 4"/>
                      <a:gd name="T1" fmla="*/ 8 h 9"/>
                      <a:gd name="T2" fmla="*/ 0 w 4"/>
                      <a:gd name="T3" fmla="*/ 4 h 9"/>
                      <a:gd name="T4" fmla="*/ 0 w 4"/>
                      <a:gd name="T5" fmla="*/ 2 h 9"/>
                      <a:gd name="T6" fmla="*/ 1 w 4"/>
                      <a:gd name="T7" fmla="*/ 0 h 9"/>
                      <a:gd name="T8" fmla="*/ 2 w 4"/>
                      <a:gd name="T9" fmla="*/ 1 h 9"/>
                      <a:gd name="T10" fmla="*/ 4 w 4"/>
                      <a:gd name="T11" fmla="*/ 7 h 9"/>
                      <a:gd name="T12" fmla="*/ 4 w 4"/>
                      <a:gd name="T13" fmla="*/ 7 h 9"/>
                      <a:gd name="T14" fmla="*/ 2 w 4"/>
                      <a:gd name="T15" fmla="*/ 9 h 9"/>
                      <a:gd name="T16" fmla="*/ 0 w 4"/>
                      <a:gd name="T17" fmla="*/ 8 h 9"/>
                      <a:gd name="T18" fmla="*/ 0 w 4"/>
                      <a:gd name="T19" fmla="*/ 4 h 9"/>
                      <a:gd name="T20" fmla="*/ 1 w 4"/>
                      <a:gd name="T21" fmla="*/ 8 h 9"/>
                      <a:gd name="T22" fmla="*/ 2 w 4"/>
                      <a:gd name="T23" fmla="*/ 8 h 9"/>
                      <a:gd name="T24" fmla="*/ 3 w 4"/>
                      <a:gd name="T25" fmla="*/ 7 h 9"/>
                      <a:gd name="T26" fmla="*/ 3 w 4"/>
                      <a:gd name="T27" fmla="*/ 7 h 9"/>
                      <a:gd name="T28" fmla="*/ 2 w 4"/>
                      <a:gd name="T29" fmla="*/ 1 h 9"/>
                      <a:gd name="T30" fmla="*/ 1 w 4"/>
                      <a:gd name="T31" fmla="*/ 1 h 9"/>
                      <a:gd name="T32" fmla="*/ 0 w 4"/>
                      <a:gd name="T33" fmla="*/ 3 h 9"/>
                      <a:gd name="T34" fmla="*/ 0 w 4"/>
                      <a:gd name="T35"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9">
                        <a:moveTo>
                          <a:pt x="0" y="8"/>
                        </a:moveTo>
                        <a:cubicBezTo>
                          <a:pt x="0" y="7"/>
                          <a:pt x="0" y="5"/>
                          <a:pt x="0" y="4"/>
                        </a:cubicBezTo>
                        <a:cubicBezTo>
                          <a:pt x="0" y="3"/>
                          <a:pt x="0" y="3"/>
                          <a:pt x="0" y="2"/>
                        </a:cubicBezTo>
                        <a:cubicBezTo>
                          <a:pt x="0" y="1"/>
                          <a:pt x="0" y="0"/>
                          <a:pt x="1" y="0"/>
                        </a:cubicBezTo>
                        <a:cubicBezTo>
                          <a:pt x="2" y="1"/>
                          <a:pt x="2" y="1"/>
                          <a:pt x="2" y="1"/>
                        </a:cubicBezTo>
                        <a:cubicBezTo>
                          <a:pt x="3" y="2"/>
                          <a:pt x="3" y="4"/>
                          <a:pt x="4" y="7"/>
                        </a:cubicBezTo>
                        <a:cubicBezTo>
                          <a:pt x="4" y="7"/>
                          <a:pt x="4" y="7"/>
                          <a:pt x="4" y="7"/>
                        </a:cubicBezTo>
                        <a:cubicBezTo>
                          <a:pt x="4" y="8"/>
                          <a:pt x="3" y="9"/>
                          <a:pt x="2" y="9"/>
                        </a:cubicBezTo>
                        <a:cubicBezTo>
                          <a:pt x="1" y="9"/>
                          <a:pt x="1" y="9"/>
                          <a:pt x="0" y="8"/>
                        </a:cubicBezTo>
                        <a:close/>
                        <a:moveTo>
                          <a:pt x="0" y="4"/>
                        </a:moveTo>
                        <a:cubicBezTo>
                          <a:pt x="0" y="5"/>
                          <a:pt x="1" y="7"/>
                          <a:pt x="1" y="8"/>
                        </a:cubicBezTo>
                        <a:cubicBezTo>
                          <a:pt x="1" y="8"/>
                          <a:pt x="1" y="8"/>
                          <a:pt x="2" y="8"/>
                        </a:cubicBezTo>
                        <a:cubicBezTo>
                          <a:pt x="2" y="8"/>
                          <a:pt x="3" y="8"/>
                          <a:pt x="3" y="7"/>
                        </a:cubicBezTo>
                        <a:cubicBezTo>
                          <a:pt x="3" y="7"/>
                          <a:pt x="3" y="7"/>
                          <a:pt x="3" y="7"/>
                        </a:cubicBezTo>
                        <a:cubicBezTo>
                          <a:pt x="3" y="4"/>
                          <a:pt x="2" y="2"/>
                          <a:pt x="2" y="1"/>
                        </a:cubicBezTo>
                        <a:cubicBezTo>
                          <a:pt x="1" y="1"/>
                          <a:pt x="1" y="1"/>
                          <a:pt x="1" y="1"/>
                        </a:cubicBezTo>
                        <a:cubicBezTo>
                          <a:pt x="1" y="1"/>
                          <a:pt x="0" y="2"/>
                          <a:pt x="0" y="3"/>
                        </a:cubicBezTo>
                        <a:cubicBezTo>
                          <a:pt x="0" y="3"/>
                          <a:pt x="0" y="3"/>
                          <a:pt x="0"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22" name="Freeform 6983">
                    <a:extLst>
                      <a:ext uri="{FF2B5EF4-FFF2-40B4-BE49-F238E27FC236}">
                        <a16:creationId xmlns:a16="http://schemas.microsoft.com/office/drawing/2014/main" id="{6BD3B6B5-8166-421B-9F4B-66DDE4E208DF}"/>
                      </a:ext>
                    </a:extLst>
                  </p:cNvPr>
                  <p:cNvSpPr>
                    <a:spLocks/>
                  </p:cNvSpPr>
                  <p:nvPr/>
                </p:nvSpPr>
                <p:spPr bwMode="auto">
                  <a:xfrm>
                    <a:off x="4085" y="1842"/>
                    <a:ext cx="1" cy="5"/>
                  </a:xfrm>
                  <a:custGeom>
                    <a:avLst/>
                    <a:gdLst>
                      <a:gd name="T0" fmla="*/ 1 w 2"/>
                      <a:gd name="T1" fmla="*/ 1 h 6"/>
                      <a:gd name="T2" fmla="*/ 1 w 2"/>
                      <a:gd name="T3" fmla="*/ 5 h 6"/>
                      <a:gd name="T4" fmla="*/ 0 w 2"/>
                      <a:gd name="T5" fmla="*/ 4 h 6"/>
                      <a:gd name="T6" fmla="*/ 0 w 2"/>
                      <a:gd name="T7" fmla="*/ 2 h 6"/>
                      <a:gd name="T8" fmla="*/ 1 w 2"/>
                      <a:gd name="T9" fmla="*/ 1 h 6"/>
                    </a:gdLst>
                    <a:ahLst/>
                    <a:cxnLst>
                      <a:cxn ang="0">
                        <a:pos x="T0" y="T1"/>
                      </a:cxn>
                      <a:cxn ang="0">
                        <a:pos x="T2" y="T3"/>
                      </a:cxn>
                      <a:cxn ang="0">
                        <a:pos x="T4" y="T5"/>
                      </a:cxn>
                      <a:cxn ang="0">
                        <a:pos x="T6" y="T7"/>
                      </a:cxn>
                      <a:cxn ang="0">
                        <a:pos x="T8" y="T9"/>
                      </a:cxn>
                    </a:cxnLst>
                    <a:rect l="0" t="0" r="r" b="b"/>
                    <a:pathLst>
                      <a:path w="2" h="6">
                        <a:moveTo>
                          <a:pt x="1" y="1"/>
                        </a:moveTo>
                        <a:cubicBezTo>
                          <a:pt x="1" y="1"/>
                          <a:pt x="2" y="4"/>
                          <a:pt x="1" y="5"/>
                        </a:cubicBezTo>
                        <a:cubicBezTo>
                          <a:pt x="1" y="6"/>
                          <a:pt x="0" y="5"/>
                          <a:pt x="0" y="4"/>
                        </a:cubicBezTo>
                        <a:cubicBezTo>
                          <a:pt x="0" y="4"/>
                          <a:pt x="0" y="2"/>
                          <a:pt x="0" y="2"/>
                        </a:cubicBezTo>
                        <a:cubicBezTo>
                          <a:pt x="0" y="1"/>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23" name="Freeform 6984">
                    <a:extLst>
                      <a:ext uri="{FF2B5EF4-FFF2-40B4-BE49-F238E27FC236}">
                        <a16:creationId xmlns:a16="http://schemas.microsoft.com/office/drawing/2014/main" id="{95AFA019-7457-487F-835F-A8C61554DB7D}"/>
                      </a:ext>
                    </a:extLst>
                  </p:cNvPr>
                  <p:cNvSpPr>
                    <a:spLocks/>
                  </p:cNvSpPr>
                  <p:nvPr/>
                </p:nvSpPr>
                <p:spPr bwMode="auto">
                  <a:xfrm>
                    <a:off x="4064" y="1841"/>
                    <a:ext cx="3" cy="7"/>
                  </a:xfrm>
                  <a:custGeom>
                    <a:avLst/>
                    <a:gdLst>
                      <a:gd name="T0" fmla="*/ 4 w 4"/>
                      <a:gd name="T1" fmla="*/ 3 h 10"/>
                      <a:gd name="T2" fmla="*/ 3 w 4"/>
                      <a:gd name="T3" fmla="*/ 1 h 10"/>
                      <a:gd name="T4" fmla="*/ 0 w 4"/>
                      <a:gd name="T5" fmla="*/ 8 h 10"/>
                      <a:gd name="T6" fmla="*/ 3 w 4"/>
                      <a:gd name="T7" fmla="*/ 10 h 10"/>
                      <a:gd name="T8" fmla="*/ 4 w 4"/>
                      <a:gd name="T9" fmla="*/ 3 h 10"/>
                    </a:gdLst>
                    <a:ahLst/>
                    <a:cxnLst>
                      <a:cxn ang="0">
                        <a:pos x="T0" y="T1"/>
                      </a:cxn>
                      <a:cxn ang="0">
                        <a:pos x="T2" y="T3"/>
                      </a:cxn>
                      <a:cxn ang="0">
                        <a:pos x="T4" y="T5"/>
                      </a:cxn>
                      <a:cxn ang="0">
                        <a:pos x="T6" y="T7"/>
                      </a:cxn>
                      <a:cxn ang="0">
                        <a:pos x="T8" y="T9"/>
                      </a:cxn>
                    </a:cxnLst>
                    <a:rect l="0" t="0" r="r" b="b"/>
                    <a:pathLst>
                      <a:path w="4" h="10">
                        <a:moveTo>
                          <a:pt x="4" y="3"/>
                        </a:moveTo>
                        <a:cubicBezTo>
                          <a:pt x="4" y="3"/>
                          <a:pt x="4" y="1"/>
                          <a:pt x="3" y="1"/>
                        </a:cubicBezTo>
                        <a:cubicBezTo>
                          <a:pt x="1" y="0"/>
                          <a:pt x="0" y="6"/>
                          <a:pt x="0" y="8"/>
                        </a:cubicBezTo>
                        <a:cubicBezTo>
                          <a:pt x="0" y="10"/>
                          <a:pt x="2" y="10"/>
                          <a:pt x="3" y="10"/>
                        </a:cubicBezTo>
                        <a:cubicBezTo>
                          <a:pt x="4" y="10"/>
                          <a:pt x="4" y="3"/>
                          <a:pt x="4" y="3"/>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24" name="Freeform 6985">
                    <a:extLst>
                      <a:ext uri="{FF2B5EF4-FFF2-40B4-BE49-F238E27FC236}">
                        <a16:creationId xmlns:a16="http://schemas.microsoft.com/office/drawing/2014/main" id="{BC385F09-7AFC-45D7-A2A1-DAF3B3FF6107}"/>
                      </a:ext>
                    </a:extLst>
                  </p:cNvPr>
                  <p:cNvSpPr>
                    <a:spLocks noEditPoints="1"/>
                  </p:cNvSpPr>
                  <p:nvPr/>
                </p:nvSpPr>
                <p:spPr bwMode="auto">
                  <a:xfrm>
                    <a:off x="4064" y="1841"/>
                    <a:ext cx="3" cy="7"/>
                  </a:xfrm>
                  <a:custGeom>
                    <a:avLst/>
                    <a:gdLst>
                      <a:gd name="T0" fmla="*/ 0 w 4"/>
                      <a:gd name="T1" fmla="*/ 8 h 10"/>
                      <a:gd name="T2" fmla="*/ 0 w 4"/>
                      <a:gd name="T3" fmla="*/ 8 h 10"/>
                      <a:gd name="T4" fmla="*/ 3 w 4"/>
                      <a:gd name="T5" fmla="*/ 0 h 10"/>
                      <a:gd name="T6" fmla="*/ 3 w 4"/>
                      <a:gd name="T7" fmla="*/ 0 h 10"/>
                      <a:gd name="T8" fmla="*/ 4 w 4"/>
                      <a:gd name="T9" fmla="*/ 3 h 10"/>
                      <a:gd name="T10" fmla="*/ 4 w 4"/>
                      <a:gd name="T11" fmla="*/ 3 h 10"/>
                      <a:gd name="T12" fmla="*/ 4 w 4"/>
                      <a:gd name="T13" fmla="*/ 3 h 10"/>
                      <a:gd name="T14" fmla="*/ 4 w 4"/>
                      <a:gd name="T15" fmla="*/ 7 h 10"/>
                      <a:gd name="T16" fmla="*/ 3 w 4"/>
                      <a:gd name="T17" fmla="*/ 10 h 10"/>
                      <a:gd name="T18" fmla="*/ 2 w 4"/>
                      <a:gd name="T19" fmla="*/ 10 h 10"/>
                      <a:gd name="T20" fmla="*/ 2 w 4"/>
                      <a:gd name="T21" fmla="*/ 10 h 10"/>
                      <a:gd name="T22" fmla="*/ 0 w 4"/>
                      <a:gd name="T23" fmla="*/ 8 h 10"/>
                      <a:gd name="T24" fmla="*/ 1 w 4"/>
                      <a:gd name="T25" fmla="*/ 3 h 10"/>
                      <a:gd name="T26" fmla="*/ 0 w 4"/>
                      <a:gd name="T27" fmla="*/ 8 h 10"/>
                      <a:gd name="T28" fmla="*/ 0 w 4"/>
                      <a:gd name="T29" fmla="*/ 8 h 10"/>
                      <a:gd name="T30" fmla="*/ 2 w 4"/>
                      <a:gd name="T31" fmla="*/ 9 h 10"/>
                      <a:gd name="T32" fmla="*/ 3 w 4"/>
                      <a:gd name="T33" fmla="*/ 9 h 10"/>
                      <a:gd name="T34" fmla="*/ 3 w 4"/>
                      <a:gd name="T35" fmla="*/ 9 h 10"/>
                      <a:gd name="T36" fmla="*/ 3 w 4"/>
                      <a:gd name="T37" fmla="*/ 9 h 10"/>
                      <a:gd name="T38" fmla="*/ 3 w 4"/>
                      <a:gd name="T39" fmla="*/ 6 h 10"/>
                      <a:gd name="T40" fmla="*/ 4 w 4"/>
                      <a:gd name="T41" fmla="*/ 3 h 10"/>
                      <a:gd name="T42" fmla="*/ 3 w 4"/>
                      <a:gd name="T43" fmla="*/ 1 h 10"/>
                      <a:gd name="T44" fmla="*/ 3 w 4"/>
                      <a:gd name="T45" fmla="*/ 1 h 10"/>
                      <a:gd name="T46" fmla="*/ 2 w 4"/>
                      <a:gd name="T47" fmla="*/ 1 h 10"/>
                      <a:gd name="T48" fmla="*/ 1 w 4"/>
                      <a:gd name="T4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10">
                        <a:moveTo>
                          <a:pt x="0" y="8"/>
                        </a:moveTo>
                        <a:cubicBezTo>
                          <a:pt x="0" y="8"/>
                          <a:pt x="0" y="8"/>
                          <a:pt x="0" y="8"/>
                        </a:cubicBezTo>
                        <a:cubicBezTo>
                          <a:pt x="0" y="6"/>
                          <a:pt x="1" y="0"/>
                          <a:pt x="3" y="0"/>
                        </a:cubicBezTo>
                        <a:cubicBezTo>
                          <a:pt x="3" y="0"/>
                          <a:pt x="3" y="0"/>
                          <a:pt x="3" y="0"/>
                        </a:cubicBezTo>
                        <a:cubicBezTo>
                          <a:pt x="4" y="1"/>
                          <a:pt x="4" y="3"/>
                          <a:pt x="4" y="3"/>
                        </a:cubicBezTo>
                        <a:cubicBezTo>
                          <a:pt x="4" y="3"/>
                          <a:pt x="4" y="3"/>
                          <a:pt x="4" y="3"/>
                        </a:cubicBezTo>
                        <a:cubicBezTo>
                          <a:pt x="4" y="3"/>
                          <a:pt x="4" y="3"/>
                          <a:pt x="4" y="3"/>
                        </a:cubicBezTo>
                        <a:cubicBezTo>
                          <a:pt x="4" y="3"/>
                          <a:pt x="4" y="5"/>
                          <a:pt x="4" y="7"/>
                        </a:cubicBezTo>
                        <a:cubicBezTo>
                          <a:pt x="4" y="8"/>
                          <a:pt x="4" y="10"/>
                          <a:pt x="3" y="10"/>
                        </a:cubicBezTo>
                        <a:cubicBezTo>
                          <a:pt x="3" y="10"/>
                          <a:pt x="2" y="10"/>
                          <a:pt x="2" y="10"/>
                        </a:cubicBezTo>
                        <a:cubicBezTo>
                          <a:pt x="2" y="10"/>
                          <a:pt x="2" y="10"/>
                          <a:pt x="2" y="10"/>
                        </a:cubicBezTo>
                        <a:cubicBezTo>
                          <a:pt x="1" y="10"/>
                          <a:pt x="0" y="10"/>
                          <a:pt x="0" y="8"/>
                        </a:cubicBezTo>
                        <a:close/>
                        <a:moveTo>
                          <a:pt x="1" y="3"/>
                        </a:moveTo>
                        <a:cubicBezTo>
                          <a:pt x="1" y="5"/>
                          <a:pt x="0" y="7"/>
                          <a:pt x="0" y="8"/>
                        </a:cubicBezTo>
                        <a:cubicBezTo>
                          <a:pt x="0" y="8"/>
                          <a:pt x="0" y="8"/>
                          <a:pt x="0" y="8"/>
                        </a:cubicBezTo>
                        <a:cubicBezTo>
                          <a:pt x="0" y="9"/>
                          <a:pt x="1" y="9"/>
                          <a:pt x="2" y="9"/>
                        </a:cubicBezTo>
                        <a:cubicBezTo>
                          <a:pt x="2" y="9"/>
                          <a:pt x="3" y="9"/>
                          <a:pt x="3" y="9"/>
                        </a:cubicBezTo>
                        <a:cubicBezTo>
                          <a:pt x="3" y="9"/>
                          <a:pt x="3" y="9"/>
                          <a:pt x="3" y="9"/>
                        </a:cubicBezTo>
                        <a:cubicBezTo>
                          <a:pt x="3" y="9"/>
                          <a:pt x="3" y="9"/>
                          <a:pt x="3" y="9"/>
                        </a:cubicBezTo>
                        <a:cubicBezTo>
                          <a:pt x="3" y="8"/>
                          <a:pt x="3" y="7"/>
                          <a:pt x="3" y="6"/>
                        </a:cubicBezTo>
                        <a:cubicBezTo>
                          <a:pt x="4" y="5"/>
                          <a:pt x="4" y="4"/>
                          <a:pt x="4" y="3"/>
                        </a:cubicBezTo>
                        <a:cubicBezTo>
                          <a:pt x="4" y="3"/>
                          <a:pt x="3" y="1"/>
                          <a:pt x="3" y="1"/>
                        </a:cubicBezTo>
                        <a:cubicBezTo>
                          <a:pt x="3" y="1"/>
                          <a:pt x="3" y="1"/>
                          <a:pt x="3" y="1"/>
                        </a:cubicBezTo>
                        <a:cubicBezTo>
                          <a:pt x="2" y="1"/>
                          <a:pt x="2" y="1"/>
                          <a:pt x="2" y="1"/>
                        </a:cubicBezTo>
                        <a:cubicBezTo>
                          <a:pt x="2" y="1"/>
                          <a:pt x="2" y="2"/>
                          <a:pt x="1"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25" name="Freeform 6986">
                    <a:extLst>
                      <a:ext uri="{FF2B5EF4-FFF2-40B4-BE49-F238E27FC236}">
                        <a16:creationId xmlns:a16="http://schemas.microsoft.com/office/drawing/2014/main" id="{33433F77-6065-47BF-A433-B3A54B0F6A2C}"/>
                      </a:ext>
                    </a:extLst>
                  </p:cNvPr>
                  <p:cNvSpPr>
                    <a:spLocks/>
                  </p:cNvSpPr>
                  <p:nvPr/>
                </p:nvSpPr>
                <p:spPr bwMode="auto">
                  <a:xfrm>
                    <a:off x="4064" y="1842"/>
                    <a:ext cx="1" cy="6"/>
                  </a:xfrm>
                  <a:custGeom>
                    <a:avLst/>
                    <a:gdLst>
                      <a:gd name="T0" fmla="*/ 2 w 2"/>
                      <a:gd name="T1" fmla="*/ 1 h 7"/>
                      <a:gd name="T2" fmla="*/ 1 w 2"/>
                      <a:gd name="T3" fmla="*/ 6 h 7"/>
                      <a:gd name="T4" fmla="*/ 2 w 2"/>
                      <a:gd name="T5" fmla="*/ 5 h 7"/>
                      <a:gd name="T6" fmla="*/ 2 w 2"/>
                      <a:gd name="T7" fmla="*/ 1 h 7"/>
                      <a:gd name="T8" fmla="*/ 2 w 2"/>
                      <a:gd name="T9" fmla="*/ 1 h 7"/>
                    </a:gdLst>
                    <a:ahLst/>
                    <a:cxnLst>
                      <a:cxn ang="0">
                        <a:pos x="T0" y="T1"/>
                      </a:cxn>
                      <a:cxn ang="0">
                        <a:pos x="T2" y="T3"/>
                      </a:cxn>
                      <a:cxn ang="0">
                        <a:pos x="T4" y="T5"/>
                      </a:cxn>
                      <a:cxn ang="0">
                        <a:pos x="T6" y="T7"/>
                      </a:cxn>
                      <a:cxn ang="0">
                        <a:pos x="T8" y="T9"/>
                      </a:cxn>
                    </a:cxnLst>
                    <a:rect l="0" t="0" r="r" b="b"/>
                    <a:pathLst>
                      <a:path w="2" h="7">
                        <a:moveTo>
                          <a:pt x="2" y="1"/>
                        </a:moveTo>
                        <a:cubicBezTo>
                          <a:pt x="2" y="1"/>
                          <a:pt x="0" y="5"/>
                          <a:pt x="1" y="6"/>
                        </a:cubicBezTo>
                        <a:cubicBezTo>
                          <a:pt x="2" y="7"/>
                          <a:pt x="2" y="6"/>
                          <a:pt x="2" y="5"/>
                        </a:cubicBezTo>
                        <a:cubicBezTo>
                          <a:pt x="2" y="5"/>
                          <a:pt x="2" y="2"/>
                          <a:pt x="2" y="1"/>
                        </a:cubicBezTo>
                        <a:cubicBezTo>
                          <a:pt x="2" y="1"/>
                          <a:pt x="2" y="0"/>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26" name="Freeform 6987">
                    <a:extLst>
                      <a:ext uri="{FF2B5EF4-FFF2-40B4-BE49-F238E27FC236}">
                        <a16:creationId xmlns:a16="http://schemas.microsoft.com/office/drawing/2014/main" id="{4ABF487E-6227-4FD9-9228-BA9D1537C6D3}"/>
                      </a:ext>
                    </a:extLst>
                  </p:cNvPr>
                  <p:cNvSpPr>
                    <a:spLocks/>
                  </p:cNvSpPr>
                  <p:nvPr/>
                </p:nvSpPr>
                <p:spPr bwMode="auto">
                  <a:xfrm>
                    <a:off x="4082" y="1841"/>
                    <a:ext cx="3" cy="7"/>
                  </a:xfrm>
                  <a:custGeom>
                    <a:avLst/>
                    <a:gdLst>
                      <a:gd name="T0" fmla="*/ 0 w 4"/>
                      <a:gd name="T1" fmla="*/ 4 h 10"/>
                      <a:gd name="T2" fmla="*/ 1 w 4"/>
                      <a:gd name="T3" fmla="*/ 1 h 10"/>
                      <a:gd name="T4" fmla="*/ 4 w 4"/>
                      <a:gd name="T5" fmla="*/ 8 h 10"/>
                      <a:gd name="T6" fmla="*/ 1 w 4"/>
                      <a:gd name="T7" fmla="*/ 10 h 10"/>
                      <a:gd name="T8" fmla="*/ 0 w 4"/>
                      <a:gd name="T9" fmla="*/ 4 h 10"/>
                    </a:gdLst>
                    <a:ahLst/>
                    <a:cxnLst>
                      <a:cxn ang="0">
                        <a:pos x="T0" y="T1"/>
                      </a:cxn>
                      <a:cxn ang="0">
                        <a:pos x="T2" y="T3"/>
                      </a:cxn>
                      <a:cxn ang="0">
                        <a:pos x="T4" y="T5"/>
                      </a:cxn>
                      <a:cxn ang="0">
                        <a:pos x="T6" y="T7"/>
                      </a:cxn>
                      <a:cxn ang="0">
                        <a:pos x="T8" y="T9"/>
                      </a:cxn>
                    </a:cxnLst>
                    <a:rect l="0" t="0" r="r" b="b"/>
                    <a:pathLst>
                      <a:path w="4" h="10">
                        <a:moveTo>
                          <a:pt x="0" y="4"/>
                        </a:moveTo>
                        <a:cubicBezTo>
                          <a:pt x="0" y="4"/>
                          <a:pt x="0" y="1"/>
                          <a:pt x="1" y="1"/>
                        </a:cubicBezTo>
                        <a:cubicBezTo>
                          <a:pt x="2" y="0"/>
                          <a:pt x="4" y="6"/>
                          <a:pt x="4" y="8"/>
                        </a:cubicBezTo>
                        <a:cubicBezTo>
                          <a:pt x="3" y="10"/>
                          <a:pt x="1" y="10"/>
                          <a:pt x="1" y="10"/>
                        </a:cubicBezTo>
                        <a:cubicBezTo>
                          <a:pt x="0" y="10"/>
                          <a:pt x="0" y="4"/>
                          <a:pt x="0" y="4"/>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27" name="Freeform 6988">
                    <a:extLst>
                      <a:ext uri="{FF2B5EF4-FFF2-40B4-BE49-F238E27FC236}">
                        <a16:creationId xmlns:a16="http://schemas.microsoft.com/office/drawing/2014/main" id="{C803A63F-DD45-457B-815A-ED1A9D10A2A3}"/>
                      </a:ext>
                    </a:extLst>
                  </p:cNvPr>
                  <p:cNvSpPr>
                    <a:spLocks noEditPoints="1"/>
                  </p:cNvSpPr>
                  <p:nvPr/>
                </p:nvSpPr>
                <p:spPr bwMode="auto">
                  <a:xfrm>
                    <a:off x="4081" y="1841"/>
                    <a:ext cx="4" cy="7"/>
                  </a:xfrm>
                  <a:custGeom>
                    <a:avLst/>
                    <a:gdLst>
                      <a:gd name="T0" fmla="*/ 3 w 5"/>
                      <a:gd name="T1" fmla="*/ 10 h 10"/>
                      <a:gd name="T2" fmla="*/ 2 w 5"/>
                      <a:gd name="T3" fmla="*/ 10 h 10"/>
                      <a:gd name="T4" fmla="*/ 1 w 5"/>
                      <a:gd name="T5" fmla="*/ 7 h 10"/>
                      <a:gd name="T6" fmla="*/ 0 w 5"/>
                      <a:gd name="T7" fmla="*/ 4 h 10"/>
                      <a:gd name="T8" fmla="*/ 1 w 5"/>
                      <a:gd name="T9" fmla="*/ 4 h 10"/>
                      <a:gd name="T10" fmla="*/ 0 w 5"/>
                      <a:gd name="T11" fmla="*/ 4 h 10"/>
                      <a:gd name="T12" fmla="*/ 2 w 5"/>
                      <a:gd name="T13" fmla="*/ 0 h 10"/>
                      <a:gd name="T14" fmla="*/ 2 w 5"/>
                      <a:gd name="T15" fmla="*/ 0 h 10"/>
                      <a:gd name="T16" fmla="*/ 5 w 5"/>
                      <a:gd name="T17" fmla="*/ 8 h 10"/>
                      <a:gd name="T18" fmla="*/ 5 w 5"/>
                      <a:gd name="T19" fmla="*/ 8 h 10"/>
                      <a:gd name="T20" fmla="*/ 3 w 5"/>
                      <a:gd name="T21" fmla="*/ 10 h 10"/>
                      <a:gd name="T22" fmla="*/ 3 w 5"/>
                      <a:gd name="T23" fmla="*/ 9 h 10"/>
                      <a:gd name="T24" fmla="*/ 4 w 5"/>
                      <a:gd name="T25" fmla="*/ 8 h 10"/>
                      <a:gd name="T26" fmla="*/ 4 w 5"/>
                      <a:gd name="T27" fmla="*/ 8 h 10"/>
                      <a:gd name="T28" fmla="*/ 4 w 5"/>
                      <a:gd name="T29" fmla="*/ 4 h 10"/>
                      <a:gd name="T30" fmla="*/ 2 w 5"/>
                      <a:gd name="T31" fmla="*/ 1 h 10"/>
                      <a:gd name="T32" fmla="*/ 2 w 5"/>
                      <a:gd name="T33" fmla="*/ 1 h 10"/>
                      <a:gd name="T34" fmla="*/ 1 w 5"/>
                      <a:gd name="T35" fmla="*/ 4 h 10"/>
                      <a:gd name="T36" fmla="*/ 2 w 5"/>
                      <a:gd name="T37" fmla="*/ 9 h 10"/>
                      <a:gd name="T38" fmla="*/ 3 w 5"/>
                      <a:gd name="T3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3" y="10"/>
                        </a:moveTo>
                        <a:cubicBezTo>
                          <a:pt x="2" y="10"/>
                          <a:pt x="2" y="10"/>
                          <a:pt x="2" y="10"/>
                        </a:cubicBezTo>
                        <a:cubicBezTo>
                          <a:pt x="1" y="10"/>
                          <a:pt x="1" y="8"/>
                          <a:pt x="1" y="7"/>
                        </a:cubicBezTo>
                        <a:cubicBezTo>
                          <a:pt x="0" y="5"/>
                          <a:pt x="0" y="4"/>
                          <a:pt x="0" y="4"/>
                        </a:cubicBezTo>
                        <a:cubicBezTo>
                          <a:pt x="1" y="4"/>
                          <a:pt x="1" y="4"/>
                          <a:pt x="1" y="4"/>
                        </a:cubicBezTo>
                        <a:cubicBezTo>
                          <a:pt x="0" y="4"/>
                          <a:pt x="0" y="4"/>
                          <a:pt x="0" y="4"/>
                        </a:cubicBezTo>
                        <a:cubicBezTo>
                          <a:pt x="0" y="4"/>
                          <a:pt x="0" y="1"/>
                          <a:pt x="2" y="0"/>
                        </a:cubicBezTo>
                        <a:cubicBezTo>
                          <a:pt x="2" y="0"/>
                          <a:pt x="2" y="0"/>
                          <a:pt x="2" y="0"/>
                        </a:cubicBezTo>
                        <a:cubicBezTo>
                          <a:pt x="4" y="1"/>
                          <a:pt x="5" y="6"/>
                          <a:pt x="5" y="8"/>
                        </a:cubicBezTo>
                        <a:cubicBezTo>
                          <a:pt x="5" y="8"/>
                          <a:pt x="5" y="8"/>
                          <a:pt x="5" y="8"/>
                        </a:cubicBezTo>
                        <a:cubicBezTo>
                          <a:pt x="5" y="10"/>
                          <a:pt x="4" y="10"/>
                          <a:pt x="3" y="10"/>
                        </a:cubicBezTo>
                        <a:close/>
                        <a:moveTo>
                          <a:pt x="3" y="9"/>
                        </a:moveTo>
                        <a:cubicBezTo>
                          <a:pt x="4" y="9"/>
                          <a:pt x="4" y="9"/>
                          <a:pt x="4" y="8"/>
                        </a:cubicBezTo>
                        <a:cubicBezTo>
                          <a:pt x="4" y="8"/>
                          <a:pt x="4" y="8"/>
                          <a:pt x="4" y="8"/>
                        </a:cubicBezTo>
                        <a:cubicBezTo>
                          <a:pt x="4" y="7"/>
                          <a:pt x="4" y="5"/>
                          <a:pt x="4" y="4"/>
                        </a:cubicBezTo>
                        <a:cubicBezTo>
                          <a:pt x="3" y="2"/>
                          <a:pt x="2" y="1"/>
                          <a:pt x="2" y="1"/>
                        </a:cubicBezTo>
                        <a:cubicBezTo>
                          <a:pt x="2" y="1"/>
                          <a:pt x="2" y="1"/>
                          <a:pt x="2" y="1"/>
                        </a:cubicBezTo>
                        <a:cubicBezTo>
                          <a:pt x="1" y="1"/>
                          <a:pt x="1" y="3"/>
                          <a:pt x="1" y="4"/>
                        </a:cubicBezTo>
                        <a:cubicBezTo>
                          <a:pt x="1" y="4"/>
                          <a:pt x="1" y="9"/>
                          <a:pt x="2" y="9"/>
                        </a:cubicBezTo>
                        <a:cubicBezTo>
                          <a:pt x="2" y="9"/>
                          <a:pt x="2" y="9"/>
                          <a:pt x="3" y="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28" name="Freeform 6989">
                    <a:extLst>
                      <a:ext uri="{FF2B5EF4-FFF2-40B4-BE49-F238E27FC236}">
                        <a16:creationId xmlns:a16="http://schemas.microsoft.com/office/drawing/2014/main" id="{AD9E66F2-A76E-4651-B78F-8CAB9FF99674}"/>
                      </a:ext>
                    </a:extLst>
                  </p:cNvPr>
                  <p:cNvSpPr>
                    <a:spLocks/>
                  </p:cNvSpPr>
                  <p:nvPr/>
                </p:nvSpPr>
                <p:spPr bwMode="auto">
                  <a:xfrm>
                    <a:off x="4083" y="1842"/>
                    <a:ext cx="1" cy="6"/>
                  </a:xfrm>
                  <a:custGeom>
                    <a:avLst/>
                    <a:gdLst>
                      <a:gd name="T0" fmla="*/ 1 w 2"/>
                      <a:gd name="T1" fmla="*/ 1 h 7"/>
                      <a:gd name="T2" fmla="*/ 2 w 2"/>
                      <a:gd name="T3" fmla="*/ 6 h 7"/>
                      <a:gd name="T4" fmla="*/ 0 w 2"/>
                      <a:gd name="T5" fmla="*/ 5 h 7"/>
                      <a:gd name="T6" fmla="*/ 1 w 2"/>
                      <a:gd name="T7" fmla="*/ 1 h 7"/>
                      <a:gd name="T8" fmla="*/ 1 w 2"/>
                      <a:gd name="T9" fmla="*/ 1 h 7"/>
                    </a:gdLst>
                    <a:ahLst/>
                    <a:cxnLst>
                      <a:cxn ang="0">
                        <a:pos x="T0" y="T1"/>
                      </a:cxn>
                      <a:cxn ang="0">
                        <a:pos x="T2" y="T3"/>
                      </a:cxn>
                      <a:cxn ang="0">
                        <a:pos x="T4" y="T5"/>
                      </a:cxn>
                      <a:cxn ang="0">
                        <a:pos x="T6" y="T7"/>
                      </a:cxn>
                      <a:cxn ang="0">
                        <a:pos x="T8" y="T9"/>
                      </a:cxn>
                    </a:cxnLst>
                    <a:rect l="0" t="0" r="r" b="b"/>
                    <a:pathLst>
                      <a:path w="2" h="7">
                        <a:moveTo>
                          <a:pt x="1" y="1"/>
                        </a:moveTo>
                        <a:cubicBezTo>
                          <a:pt x="1" y="1"/>
                          <a:pt x="2" y="5"/>
                          <a:pt x="2" y="6"/>
                        </a:cubicBezTo>
                        <a:cubicBezTo>
                          <a:pt x="1" y="7"/>
                          <a:pt x="0" y="6"/>
                          <a:pt x="0" y="5"/>
                        </a:cubicBezTo>
                        <a:cubicBezTo>
                          <a:pt x="1" y="5"/>
                          <a:pt x="1" y="2"/>
                          <a:pt x="1" y="1"/>
                        </a:cubicBezTo>
                        <a:cubicBezTo>
                          <a:pt x="0" y="1"/>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29" name="Freeform 6990">
                    <a:extLst>
                      <a:ext uri="{FF2B5EF4-FFF2-40B4-BE49-F238E27FC236}">
                        <a16:creationId xmlns:a16="http://schemas.microsoft.com/office/drawing/2014/main" id="{80E3D0EC-D27A-4910-B5C0-AB8BAAF97761}"/>
                      </a:ext>
                    </a:extLst>
                  </p:cNvPr>
                  <p:cNvSpPr>
                    <a:spLocks/>
                  </p:cNvSpPr>
                  <p:nvPr/>
                </p:nvSpPr>
                <p:spPr bwMode="auto">
                  <a:xfrm>
                    <a:off x="4066" y="1841"/>
                    <a:ext cx="5" cy="9"/>
                  </a:xfrm>
                  <a:custGeom>
                    <a:avLst/>
                    <a:gdLst>
                      <a:gd name="T0" fmla="*/ 5 w 6"/>
                      <a:gd name="T1" fmla="*/ 3 h 12"/>
                      <a:gd name="T2" fmla="*/ 3 w 6"/>
                      <a:gd name="T3" fmla="*/ 1 h 12"/>
                      <a:gd name="T4" fmla="*/ 0 w 6"/>
                      <a:gd name="T5" fmla="*/ 10 h 12"/>
                      <a:gd name="T6" fmla="*/ 4 w 6"/>
                      <a:gd name="T7" fmla="*/ 10 h 12"/>
                      <a:gd name="T8" fmla="*/ 5 w 6"/>
                      <a:gd name="T9" fmla="*/ 3 h 12"/>
                    </a:gdLst>
                    <a:ahLst/>
                    <a:cxnLst>
                      <a:cxn ang="0">
                        <a:pos x="T0" y="T1"/>
                      </a:cxn>
                      <a:cxn ang="0">
                        <a:pos x="T2" y="T3"/>
                      </a:cxn>
                      <a:cxn ang="0">
                        <a:pos x="T4" y="T5"/>
                      </a:cxn>
                      <a:cxn ang="0">
                        <a:pos x="T6" y="T7"/>
                      </a:cxn>
                      <a:cxn ang="0">
                        <a:pos x="T8" y="T9"/>
                      </a:cxn>
                    </a:cxnLst>
                    <a:rect l="0" t="0" r="r" b="b"/>
                    <a:pathLst>
                      <a:path w="6" h="12">
                        <a:moveTo>
                          <a:pt x="5" y="3"/>
                        </a:moveTo>
                        <a:cubicBezTo>
                          <a:pt x="5" y="3"/>
                          <a:pt x="5" y="0"/>
                          <a:pt x="3" y="1"/>
                        </a:cubicBezTo>
                        <a:cubicBezTo>
                          <a:pt x="1" y="3"/>
                          <a:pt x="0" y="7"/>
                          <a:pt x="0" y="10"/>
                        </a:cubicBezTo>
                        <a:cubicBezTo>
                          <a:pt x="0" y="12"/>
                          <a:pt x="4" y="11"/>
                          <a:pt x="4" y="10"/>
                        </a:cubicBezTo>
                        <a:cubicBezTo>
                          <a:pt x="5" y="9"/>
                          <a:pt x="6" y="4"/>
                          <a:pt x="5" y="3"/>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30" name="Freeform 6991">
                    <a:extLst>
                      <a:ext uri="{FF2B5EF4-FFF2-40B4-BE49-F238E27FC236}">
                        <a16:creationId xmlns:a16="http://schemas.microsoft.com/office/drawing/2014/main" id="{F66097F6-1C71-4442-8959-FC29A523F040}"/>
                      </a:ext>
                    </a:extLst>
                  </p:cNvPr>
                  <p:cNvSpPr>
                    <a:spLocks noEditPoints="1"/>
                  </p:cNvSpPr>
                  <p:nvPr/>
                </p:nvSpPr>
                <p:spPr bwMode="auto">
                  <a:xfrm>
                    <a:off x="4066" y="1842"/>
                    <a:ext cx="5" cy="7"/>
                  </a:xfrm>
                  <a:custGeom>
                    <a:avLst/>
                    <a:gdLst>
                      <a:gd name="T0" fmla="*/ 0 w 6"/>
                      <a:gd name="T1" fmla="*/ 9 h 10"/>
                      <a:gd name="T2" fmla="*/ 0 w 6"/>
                      <a:gd name="T3" fmla="*/ 8 h 10"/>
                      <a:gd name="T4" fmla="*/ 3 w 6"/>
                      <a:gd name="T5" fmla="*/ 0 h 10"/>
                      <a:gd name="T6" fmla="*/ 4 w 6"/>
                      <a:gd name="T7" fmla="*/ 0 h 10"/>
                      <a:gd name="T8" fmla="*/ 6 w 6"/>
                      <a:gd name="T9" fmla="*/ 2 h 10"/>
                      <a:gd name="T10" fmla="*/ 5 w 6"/>
                      <a:gd name="T11" fmla="*/ 2 h 10"/>
                      <a:gd name="T12" fmla="*/ 6 w 6"/>
                      <a:gd name="T13" fmla="*/ 2 h 10"/>
                      <a:gd name="T14" fmla="*/ 6 w 6"/>
                      <a:gd name="T15" fmla="*/ 2 h 10"/>
                      <a:gd name="T16" fmla="*/ 5 w 6"/>
                      <a:gd name="T17" fmla="*/ 9 h 10"/>
                      <a:gd name="T18" fmla="*/ 2 w 6"/>
                      <a:gd name="T19" fmla="*/ 10 h 10"/>
                      <a:gd name="T20" fmla="*/ 2 w 6"/>
                      <a:gd name="T21" fmla="*/ 10 h 10"/>
                      <a:gd name="T22" fmla="*/ 0 w 6"/>
                      <a:gd name="T23" fmla="*/ 9 h 10"/>
                      <a:gd name="T24" fmla="*/ 4 w 6"/>
                      <a:gd name="T25" fmla="*/ 0 h 10"/>
                      <a:gd name="T26" fmla="*/ 3 w 6"/>
                      <a:gd name="T27" fmla="*/ 1 h 10"/>
                      <a:gd name="T28" fmla="*/ 0 w 6"/>
                      <a:gd name="T29" fmla="*/ 8 h 10"/>
                      <a:gd name="T30" fmla="*/ 0 w 6"/>
                      <a:gd name="T31" fmla="*/ 8 h 10"/>
                      <a:gd name="T32" fmla="*/ 2 w 6"/>
                      <a:gd name="T33" fmla="*/ 10 h 10"/>
                      <a:gd name="T34" fmla="*/ 4 w 6"/>
                      <a:gd name="T35" fmla="*/ 9 h 10"/>
                      <a:gd name="T36" fmla="*/ 5 w 6"/>
                      <a:gd name="T37" fmla="*/ 2 h 10"/>
                      <a:gd name="T38" fmla="*/ 5 w 6"/>
                      <a:gd name="T39" fmla="*/ 2 h 10"/>
                      <a:gd name="T40" fmla="*/ 4 w 6"/>
                      <a:gd name="T4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10">
                        <a:moveTo>
                          <a:pt x="0" y="9"/>
                        </a:moveTo>
                        <a:cubicBezTo>
                          <a:pt x="0" y="8"/>
                          <a:pt x="0" y="8"/>
                          <a:pt x="0" y="8"/>
                        </a:cubicBezTo>
                        <a:cubicBezTo>
                          <a:pt x="0" y="6"/>
                          <a:pt x="1" y="2"/>
                          <a:pt x="3" y="0"/>
                        </a:cubicBezTo>
                        <a:cubicBezTo>
                          <a:pt x="3" y="0"/>
                          <a:pt x="4" y="0"/>
                          <a:pt x="4" y="0"/>
                        </a:cubicBezTo>
                        <a:cubicBezTo>
                          <a:pt x="5" y="0"/>
                          <a:pt x="6" y="2"/>
                          <a:pt x="6" y="2"/>
                        </a:cubicBezTo>
                        <a:cubicBezTo>
                          <a:pt x="5" y="2"/>
                          <a:pt x="5" y="2"/>
                          <a:pt x="5" y="2"/>
                        </a:cubicBezTo>
                        <a:cubicBezTo>
                          <a:pt x="6" y="2"/>
                          <a:pt x="6" y="2"/>
                          <a:pt x="6" y="2"/>
                        </a:cubicBezTo>
                        <a:cubicBezTo>
                          <a:pt x="6" y="2"/>
                          <a:pt x="6" y="2"/>
                          <a:pt x="6" y="2"/>
                        </a:cubicBezTo>
                        <a:cubicBezTo>
                          <a:pt x="6" y="4"/>
                          <a:pt x="5" y="8"/>
                          <a:pt x="5" y="9"/>
                        </a:cubicBezTo>
                        <a:cubicBezTo>
                          <a:pt x="4" y="10"/>
                          <a:pt x="3" y="10"/>
                          <a:pt x="2" y="10"/>
                        </a:cubicBezTo>
                        <a:cubicBezTo>
                          <a:pt x="2" y="10"/>
                          <a:pt x="2" y="10"/>
                          <a:pt x="2" y="10"/>
                        </a:cubicBezTo>
                        <a:cubicBezTo>
                          <a:pt x="1" y="10"/>
                          <a:pt x="0" y="10"/>
                          <a:pt x="0" y="9"/>
                        </a:cubicBezTo>
                        <a:close/>
                        <a:moveTo>
                          <a:pt x="4" y="0"/>
                        </a:moveTo>
                        <a:cubicBezTo>
                          <a:pt x="3" y="1"/>
                          <a:pt x="3" y="1"/>
                          <a:pt x="3" y="1"/>
                        </a:cubicBezTo>
                        <a:cubicBezTo>
                          <a:pt x="2" y="2"/>
                          <a:pt x="0" y="6"/>
                          <a:pt x="0" y="8"/>
                        </a:cubicBezTo>
                        <a:cubicBezTo>
                          <a:pt x="0" y="8"/>
                          <a:pt x="0" y="8"/>
                          <a:pt x="0" y="8"/>
                        </a:cubicBezTo>
                        <a:cubicBezTo>
                          <a:pt x="1" y="9"/>
                          <a:pt x="1" y="10"/>
                          <a:pt x="2" y="10"/>
                        </a:cubicBezTo>
                        <a:cubicBezTo>
                          <a:pt x="3" y="10"/>
                          <a:pt x="4" y="9"/>
                          <a:pt x="4" y="9"/>
                        </a:cubicBezTo>
                        <a:cubicBezTo>
                          <a:pt x="4" y="8"/>
                          <a:pt x="5" y="4"/>
                          <a:pt x="5" y="2"/>
                        </a:cubicBezTo>
                        <a:cubicBezTo>
                          <a:pt x="5" y="2"/>
                          <a:pt x="5" y="2"/>
                          <a:pt x="5" y="2"/>
                        </a:cubicBezTo>
                        <a:cubicBezTo>
                          <a:pt x="5" y="2"/>
                          <a:pt x="5" y="0"/>
                          <a:pt x="4" y="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31" name="Freeform 6992">
                    <a:extLst>
                      <a:ext uri="{FF2B5EF4-FFF2-40B4-BE49-F238E27FC236}">
                        <a16:creationId xmlns:a16="http://schemas.microsoft.com/office/drawing/2014/main" id="{7CC826EE-9955-4DFB-B551-72B8C611C581}"/>
                      </a:ext>
                    </a:extLst>
                  </p:cNvPr>
                  <p:cNvSpPr>
                    <a:spLocks/>
                  </p:cNvSpPr>
                  <p:nvPr/>
                </p:nvSpPr>
                <p:spPr bwMode="auto">
                  <a:xfrm>
                    <a:off x="4067" y="1842"/>
                    <a:ext cx="2" cy="6"/>
                  </a:xfrm>
                  <a:custGeom>
                    <a:avLst/>
                    <a:gdLst>
                      <a:gd name="T0" fmla="*/ 2 w 3"/>
                      <a:gd name="T1" fmla="*/ 1 h 8"/>
                      <a:gd name="T2" fmla="*/ 0 w 3"/>
                      <a:gd name="T3" fmla="*/ 6 h 8"/>
                      <a:gd name="T4" fmla="*/ 2 w 3"/>
                      <a:gd name="T5" fmla="*/ 8 h 8"/>
                      <a:gd name="T6" fmla="*/ 3 w 3"/>
                      <a:gd name="T7" fmla="*/ 4 h 8"/>
                      <a:gd name="T8" fmla="*/ 2 w 3"/>
                      <a:gd name="T9" fmla="*/ 1 h 8"/>
                    </a:gdLst>
                    <a:ahLst/>
                    <a:cxnLst>
                      <a:cxn ang="0">
                        <a:pos x="T0" y="T1"/>
                      </a:cxn>
                      <a:cxn ang="0">
                        <a:pos x="T2" y="T3"/>
                      </a:cxn>
                      <a:cxn ang="0">
                        <a:pos x="T4" y="T5"/>
                      </a:cxn>
                      <a:cxn ang="0">
                        <a:pos x="T6" y="T7"/>
                      </a:cxn>
                      <a:cxn ang="0">
                        <a:pos x="T8" y="T9"/>
                      </a:cxn>
                    </a:cxnLst>
                    <a:rect l="0" t="0" r="r" b="b"/>
                    <a:pathLst>
                      <a:path w="3" h="8">
                        <a:moveTo>
                          <a:pt x="2" y="1"/>
                        </a:moveTo>
                        <a:cubicBezTo>
                          <a:pt x="2" y="1"/>
                          <a:pt x="0" y="4"/>
                          <a:pt x="0" y="6"/>
                        </a:cubicBezTo>
                        <a:cubicBezTo>
                          <a:pt x="0" y="8"/>
                          <a:pt x="1" y="8"/>
                          <a:pt x="2" y="8"/>
                        </a:cubicBezTo>
                        <a:cubicBezTo>
                          <a:pt x="3" y="7"/>
                          <a:pt x="2" y="5"/>
                          <a:pt x="3" y="4"/>
                        </a:cubicBezTo>
                        <a:cubicBezTo>
                          <a:pt x="3" y="2"/>
                          <a:pt x="3" y="0"/>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32" name="Freeform 6993">
                    <a:extLst>
                      <a:ext uri="{FF2B5EF4-FFF2-40B4-BE49-F238E27FC236}">
                        <a16:creationId xmlns:a16="http://schemas.microsoft.com/office/drawing/2014/main" id="{497FF9C8-C51C-4D50-8BDF-5188C3393CD9}"/>
                      </a:ext>
                    </a:extLst>
                  </p:cNvPr>
                  <p:cNvSpPr>
                    <a:spLocks/>
                  </p:cNvSpPr>
                  <p:nvPr/>
                </p:nvSpPr>
                <p:spPr bwMode="auto">
                  <a:xfrm>
                    <a:off x="4078" y="1841"/>
                    <a:ext cx="5" cy="9"/>
                  </a:xfrm>
                  <a:custGeom>
                    <a:avLst/>
                    <a:gdLst>
                      <a:gd name="T0" fmla="*/ 0 w 6"/>
                      <a:gd name="T1" fmla="*/ 3 h 12"/>
                      <a:gd name="T2" fmla="*/ 3 w 6"/>
                      <a:gd name="T3" fmla="*/ 1 h 12"/>
                      <a:gd name="T4" fmla="*/ 6 w 6"/>
                      <a:gd name="T5" fmla="*/ 10 h 12"/>
                      <a:gd name="T6" fmla="*/ 1 w 6"/>
                      <a:gd name="T7" fmla="*/ 10 h 12"/>
                      <a:gd name="T8" fmla="*/ 0 w 6"/>
                      <a:gd name="T9" fmla="*/ 3 h 12"/>
                    </a:gdLst>
                    <a:ahLst/>
                    <a:cxnLst>
                      <a:cxn ang="0">
                        <a:pos x="T0" y="T1"/>
                      </a:cxn>
                      <a:cxn ang="0">
                        <a:pos x="T2" y="T3"/>
                      </a:cxn>
                      <a:cxn ang="0">
                        <a:pos x="T4" y="T5"/>
                      </a:cxn>
                      <a:cxn ang="0">
                        <a:pos x="T6" y="T7"/>
                      </a:cxn>
                      <a:cxn ang="0">
                        <a:pos x="T8" y="T9"/>
                      </a:cxn>
                    </a:cxnLst>
                    <a:rect l="0" t="0" r="r" b="b"/>
                    <a:pathLst>
                      <a:path w="6" h="12">
                        <a:moveTo>
                          <a:pt x="0" y="3"/>
                        </a:moveTo>
                        <a:cubicBezTo>
                          <a:pt x="0" y="3"/>
                          <a:pt x="1" y="0"/>
                          <a:pt x="3" y="1"/>
                        </a:cubicBezTo>
                        <a:cubicBezTo>
                          <a:pt x="4" y="3"/>
                          <a:pt x="6" y="7"/>
                          <a:pt x="6" y="10"/>
                        </a:cubicBezTo>
                        <a:cubicBezTo>
                          <a:pt x="5" y="12"/>
                          <a:pt x="2" y="11"/>
                          <a:pt x="1" y="10"/>
                        </a:cubicBezTo>
                        <a:cubicBezTo>
                          <a:pt x="1" y="9"/>
                          <a:pt x="0" y="4"/>
                          <a:pt x="0" y="3"/>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33" name="Freeform 6994">
                    <a:extLst>
                      <a:ext uri="{FF2B5EF4-FFF2-40B4-BE49-F238E27FC236}">
                        <a16:creationId xmlns:a16="http://schemas.microsoft.com/office/drawing/2014/main" id="{1305A5A9-A795-4206-B30D-1457484C4B8B}"/>
                      </a:ext>
                    </a:extLst>
                  </p:cNvPr>
                  <p:cNvSpPr>
                    <a:spLocks noEditPoints="1"/>
                  </p:cNvSpPr>
                  <p:nvPr/>
                </p:nvSpPr>
                <p:spPr bwMode="auto">
                  <a:xfrm>
                    <a:off x="4078" y="1842"/>
                    <a:ext cx="5" cy="7"/>
                  </a:xfrm>
                  <a:custGeom>
                    <a:avLst/>
                    <a:gdLst>
                      <a:gd name="T0" fmla="*/ 3 w 6"/>
                      <a:gd name="T1" fmla="*/ 10 h 10"/>
                      <a:gd name="T2" fmla="*/ 1 w 6"/>
                      <a:gd name="T3" fmla="*/ 9 h 10"/>
                      <a:gd name="T4" fmla="*/ 0 w 6"/>
                      <a:gd name="T5" fmla="*/ 2 h 10"/>
                      <a:gd name="T6" fmla="*/ 0 w 6"/>
                      <a:gd name="T7" fmla="*/ 2 h 10"/>
                      <a:gd name="T8" fmla="*/ 0 w 6"/>
                      <a:gd name="T9" fmla="*/ 2 h 10"/>
                      <a:gd name="T10" fmla="*/ 0 w 6"/>
                      <a:gd name="T11" fmla="*/ 2 h 10"/>
                      <a:gd name="T12" fmla="*/ 2 w 6"/>
                      <a:gd name="T13" fmla="*/ 0 h 10"/>
                      <a:gd name="T14" fmla="*/ 3 w 6"/>
                      <a:gd name="T15" fmla="*/ 0 h 10"/>
                      <a:gd name="T16" fmla="*/ 6 w 6"/>
                      <a:gd name="T17" fmla="*/ 8 h 10"/>
                      <a:gd name="T18" fmla="*/ 6 w 6"/>
                      <a:gd name="T19" fmla="*/ 9 h 10"/>
                      <a:gd name="T20" fmla="*/ 3 w 6"/>
                      <a:gd name="T21" fmla="*/ 10 h 10"/>
                      <a:gd name="T22" fmla="*/ 0 w 6"/>
                      <a:gd name="T23" fmla="*/ 2 h 10"/>
                      <a:gd name="T24" fmla="*/ 0 w 6"/>
                      <a:gd name="T25" fmla="*/ 2 h 10"/>
                      <a:gd name="T26" fmla="*/ 1 w 6"/>
                      <a:gd name="T27" fmla="*/ 9 h 10"/>
                      <a:gd name="T28" fmla="*/ 3 w 6"/>
                      <a:gd name="T29" fmla="*/ 10 h 10"/>
                      <a:gd name="T30" fmla="*/ 5 w 6"/>
                      <a:gd name="T31" fmla="*/ 8 h 10"/>
                      <a:gd name="T32" fmla="*/ 5 w 6"/>
                      <a:gd name="T33" fmla="*/ 8 h 10"/>
                      <a:gd name="T34" fmla="*/ 2 w 6"/>
                      <a:gd name="T35" fmla="*/ 1 h 10"/>
                      <a:gd name="T36" fmla="*/ 2 w 6"/>
                      <a:gd name="T37" fmla="*/ 0 h 10"/>
                      <a:gd name="T38" fmla="*/ 0 w 6"/>
                      <a:gd name="T3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10">
                        <a:moveTo>
                          <a:pt x="3" y="10"/>
                        </a:moveTo>
                        <a:cubicBezTo>
                          <a:pt x="2" y="10"/>
                          <a:pt x="1" y="10"/>
                          <a:pt x="1" y="9"/>
                        </a:cubicBezTo>
                        <a:cubicBezTo>
                          <a:pt x="1" y="8"/>
                          <a:pt x="0" y="4"/>
                          <a:pt x="0" y="2"/>
                        </a:cubicBezTo>
                        <a:cubicBezTo>
                          <a:pt x="0" y="2"/>
                          <a:pt x="0" y="2"/>
                          <a:pt x="0" y="2"/>
                        </a:cubicBezTo>
                        <a:cubicBezTo>
                          <a:pt x="0" y="2"/>
                          <a:pt x="0" y="2"/>
                          <a:pt x="0" y="2"/>
                        </a:cubicBezTo>
                        <a:cubicBezTo>
                          <a:pt x="0" y="2"/>
                          <a:pt x="0" y="2"/>
                          <a:pt x="0" y="2"/>
                        </a:cubicBezTo>
                        <a:cubicBezTo>
                          <a:pt x="0" y="2"/>
                          <a:pt x="0" y="0"/>
                          <a:pt x="2" y="0"/>
                        </a:cubicBezTo>
                        <a:cubicBezTo>
                          <a:pt x="2" y="0"/>
                          <a:pt x="2" y="0"/>
                          <a:pt x="3" y="0"/>
                        </a:cubicBezTo>
                        <a:cubicBezTo>
                          <a:pt x="5" y="2"/>
                          <a:pt x="6" y="6"/>
                          <a:pt x="6" y="8"/>
                        </a:cubicBezTo>
                        <a:cubicBezTo>
                          <a:pt x="6" y="9"/>
                          <a:pt x="6" y="9"/>
                          <a:pt x="6" y="9"/>
                        </a:cubicBezTo>
                        <a:cubicBezTo>
                          <a:pt x="6" y="10"/>
                          <a:pt x="4" y="10"/>
                          <a:pt x="3" y="10"/>
                        </a:cubicBezTo>
                        <a:close/>
                        <a:moveTo>
                          <a:pt x="0" y="2"/>
                        </a:moveTo>
                        <a:cubicBezTo>
                          <a:pt x="0" y="2"/>
                          <a:pt x="0" y="2"/>
                          <a:pt x="0" y="2"/>
                        </a:cubicBezTo>
                        <a:cubicBezTo>
                          <a:pt x="0" y="4"/>
                          <a:pt x="1" y="8"/>
                          <a:pt x="1" y="9"/>
                        </a:cubicBezTo>
                        <a:cubicBezTo>
                          <a:pt x="1" y="9"/>
                          <a:pt x="2" y="10"/>
                          <a:pt x="3" y="10"/>
                        </a:cubicBezTo>
                        <a:cubicBezTo>
                          <a:pt x="4" y="10"/>
                          <a:pt x="5" y="9"/>
                          <a:pt x="5" y="8"/>
                        </a:cubicBezTo>
                        <a:cubicBezTo>
                          <a:pt x="5" y="8"/>
                          <a:pt x="5" y="8"/>
                          <a:pt x="5" y="8"/>
                        </a:cubicBezTo>
                        <a:cubicBezTo>
                          <a:pt x="5" y="6"/>
                          <a:pt x="4" y="2"/>
                          <a:pt x="2" y="1"/>
                        </a:cubicBezTo>
                        <a:cubicBezTo>
                          <a:pt x="2" y="0"/>
                          <a:pt x="2" y="0"/>
                          <a:pt x="2" y="0"/>
                        </a:cubicBezTo>
                        <a:cubicBezTo>
                          <a:pt x="1" y="0"/>
                          <a:pt x="1" y="1"/>
                          <a:pt x="0"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34" name="Freeform 6995">
                    <a:extLst>
                      <a:ext uri="{FF2B5EF4-FFF2-40B4-BE49-F238E27FC236}">
                        <a16:creationId xmlns:a16="http://schemas.microsoft.com/office/drawing/2014/main" id="{A36FF3FC-18B8-4F9A-BD7D-4E3BB717AAC6}"/>
                      </a:ext>
                    </a:extLst>
                  </p:cNvPr>
                  <p:cNvSpPr>
                    <a:spLocks/>
                  </p:cNvSpPr>
                  <p:nvPr/>
                </p:nvSpPr>
                <p:spPr bwMode="auto">
                  <a:xfrm>
                    <a:off x="4080" y="1842"/>
                    <a:ext cx="2" cy="6"/>
                  </a:xfrm>
                  <a:custGeom>
                    <a:avLst/>
                    <a:gdLst>
                      <a:gd name="T0" fmla="*/ 1 w 3"/>
                      <a:gd name="T1" fmla="*/ 1 h 8"/>
                      <a:gd name="T2" fmla="*/ 3 w 3"/>
                      <a:gd name="T3" fmla="*/ 6 h 8"/>
                      <a:gd name="T4" fmla="*/ 1 w 3"/>
                      <a:gd name="T5" fmla="*/ 8 h 8"/>
                      <a:gd name="T6" fmla="*/ 0 w 3"/>
                      <a:gd name="T7" fmla="*/ 4 h 8"/>
                      <a:gd name="T8" fmla="*/ 1 w 3"/>
                      <a:gd name="T9" fmla="*/ 1 h 8"/>
                    </a:gdLst>
                    <a:ahLst/>
                    <a:cxnLst>
                      <a:cxn ang="0">
                        <a:pos x="T0" y="T1"/>
                      </a:cxn>
                      <a:cxn ang="0">
                        <a:pos x="T2" y="T3"/>
                      </a:cxn>
                      <a:cxn ang="0">
                        <a:pos x="T4" y="T5"/>
                      </a:cxn>
                      <a:cxn ang="0">
                        <a:pos x="T6" y="T7"/>
                      </a:cxn>
                      <a:cxn ang="0">
                        <a:pos x="T8" y="T9"/>
                      </a:cxn>
                    </a:cxnLst>
                    <a:rect l="0" t="0" r="r" b="b"/>
                    <a:pathLst>
                      <a:path w="3" h="8">
                        <a:moveTo>
                          <a:pt x="1" y="1"/>
                        </a:moveTo>
                        <a:cubicBezTo>
                          <a:pt x="1" y="1"/>
                          <a:pt x="2" y="4"/>
                          <a:pt x="3" y="6"/>
                        </a:cubicBezTo>
                        <a:cubicBezTo>
                          <a:pt x="3" y="8"/>
                          <a:pt x="1" y="8"/>
                          <a:pt x="1" y="8"/>
                        </a:cubicBezTo>
                        <a:cubicBezTo>
                          <a:pt x="0" y="7"/>
                          <a:pt x="0" y="5"/>
                          <a:pt x="0" y="4"/>
                        </a:cubicBezTo>
                        <a:cubicBezTo>
                          <a:pt x="0" y="2"/>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35" name="Freeform 6996">
                    <a:extLst>
                      <a:ext uri="{FF2B5EF4-FFF2-40B4-BE49-F238E27FC236}">
                        <a16:creationId xmlns:a16="http://schemas.microsoft.com/office/drawing/2014/main" id="{4AF73371-76C1-4762-BAC1-D196167E8E66}"/>
                      </a:ext>
                    </a:extLst>
                  </p:cNvPr>
                  <p:cNvSpPr>
                    <a:spLocks/>
                  </p:cNvSpPr>
                  <p:nvPr/>
                </p:nvSpPr>
                <p:spPr bwMode="auto">
                  <a:xfrm>
                    <a:off x="4074" y="1841"/>
                    <a:ext cx="5" cy="9"/>
                  </a:xfrm>
                  <a:custGeom>
                    <a:avLst/>
                    <a:gdLst>
                      <a:gd name="T0" fmla="*/ 0 w 6"/>
                      <a:gd name="T1" fmla="*/ 3 h 12"/>
                      <a:gd name="T2" fmla="*/ 0 w 6"/>
                      <a:gd name="T3" fmla="*/ 11 h 12"/>
                      <a:gd name="T4" fmla="*/ 6 w 6"/>
                      <a:gd name="T5" fmla="*/ 11 h 12"/>
                      <a:gd name="T6" fmla="*/ 4 w 6"/>
                      <a:gd name="T7" fmla="*/ 2 h 12"/>
                      <a:gd name="T8" fmla="*/ 0 w 6"/>
                      <a:gd name="T9" fmla="*/ 3 h 12"/>
                    </a:gdLst>
                    <a:ahLst/>
                    <a:cxnLst>
                      <a:cxn ang="0">
                        <a:pos x="T0" y="T1"/>
                      </a:cxn>
                      <a:cxn ang="0">
                        <a:pos x="T2" y="T3"/>
                      </a:cxn>
                      <a:cxn ang="0">
                        <a:pos x="T4" y="T5"/>
                      </a:cxn>
                      <a:cxn ang="0">
                        <a:pos x="T6" y="T7"/>
                      </a:cxn>
                      <a:cxn ang="0">
                        <a:pos x="T8" y="T9"/>
                      </a:cxn>
                    </a:cxnLst>
                    <a:rect l="0" t="0" r="r" b="b"/>
                    <a:pathLst>
                      <a:path w="6" h="12">
                        <a:moveTo>
                          <a:pt x="0" y="3"/>
                        </a:moveTo>
                        <a:cubicBezTo>
                          <a:pt x="0" y="3"/>
                          <a:pt x="0" y="10"/>
                          <a:pt x="0" y="11"/>
                        </a:cubicBezTo>
                        <a:cubicBezTo>
                          <a:pt x="0" y="12"/>
                          <a:pt x="6" y="12"/>
                          <a:pt x="6" y="11"/>
                        </a:cubicBezTo>
                        <a:cubicBezTo>
                          <a:pt x="6" y="9"/>
                          <a:pt x="6" y="3"/>
                          <a:pt x="4" y="2"/>
                        </a:cubicBezTo>
                        <a:cubicBezTo>
                          <a:pt x="2" y="0"/>
                          <a:pt x="0" y="2"/>
                          <a:pt x="0" y="3"/>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36" name="Freeform 6997">
                    <a:extLst>
                      <a:ext uri="{FF2B5EF4-FFF2-40B4-BE49-F238E27FC236}">
                        <a16:creationId xmlns:a16="http://schemas.microsoft.com/office/drawing/2014/main" id="{96271E4C-CB1A-41CA-A6CD-B42C42766ACB}"/>
                      </a:ext>
                    </a:extLst>
                  </p:cNvPr>
                  <p:cNvSpPr>
                    <a:spLocks noEditPoints="1"/>
                  </p:cNvSpPr>
                  <p:nvPr/>
                </p:nvSpPr>
                <p:spPr bwMode="auto">
                  <a:xfrm>
                    <a:off x="4074" y="1842"/>
                    <a:ext cx="5" cy="8"/>
                  </a:xfrm>
                  <a:custGeom>
                    <a:avLst/>
                    <a:gdLst>
                      <a:gd name="T0" fmla="*/ 0 w 6"/>
                      <a:gd name="T1" fmla="*/ 10 h 11"/>
                      <a:gd name="T2" fmla="*/ 0 w 6"/>
                      <a:gd name="T3" fmla="*/ 7 h 11"/>
                      <a:gd name="T4" fmla="*/ 0 w 6"/>
                      <a:gd name="T5" fmla="*/ 2 h 11"/>
                      <a:gd name="T6" fmla="*/ 2 w 6"/>
                      <a:gd name="T7" fmla="*/ 0 h 11"/>
                      <a:gd name="T8" fmla="*/ 4 w 6"/>
                      <a:gd name="T9" fmla="*/ 1 h 11"/>
                      <a:gd name="T10" fmla="*/ 6 w 6"/>
                      <a:gd name="T11" fmla="*/ 8 h 11"/>
                      <a:gd name="T12" fmla="*/ 6 w 6"/>
                      <a:gd name="T13" fmla="*/ 10 h 11"/>
                      <a:gd name="T14" fmla="*/ 2 w 6"/>
                      <a:gd name="T15" fmla="*/ 11 h 11"/>
                      <a:gd name="T16" fmla="*/ 0 w 6"/>
                      <a:gd name="T17" fmla="*/ 10 h 11"/>
                      <a:gd name="T18" fmla="*/ 0 w 6"/>
                      <a:gd name="T19" fmla="*/ 2 h 11"/>
                      <a:gd name="T20" fmla="*/ 0 w 6"/>
                      <a:gd name="T21" fmla="*/ 7 h 11"/>
                      <a:gd name="T22" fmla="*/ 0 w 6"/>
                      <a:gd name="T23" fmla="*/ 10 h 11"/>
                      <a:gd name="T24" fmla="*/ 2 w 6"/>
                      <a:gd name="T25" fmla="*/ 10 h 11"/>
                      <a:gd name="T26" fmla="*/ 4 w 6"/>
                      <a:gd name="T27" fmla="*/ 10 h 11"/>
                      <a:gd name="T28" fmla="*/ 5 w 6"/>
                      <a:gd name="T29" fmla="*/ 10 h 11"/>
                      <a:gd name="T30" fmla="*/ 6 w 6"/>
                      <a:gd name="T31" fmla="*/ 8 h 11"/>
                      <a:gd name="T32" fmla="*/ 4 w 6"/>
                      <a:gd name="T33" fmla="*/ 1 h 11"/>
                      <a:gd name="T34" fmla="*/ 2 w 6"/>
                      <a:gd name="T35" fmla="*/ 1 h 11"/>
                      <a:gd name="T36" fmla="*/ 0 w 6"/>
                      <a:gd name="T37" fmla="*/ 2 h 11"/>
                      <a:gd name="T38" fmla="*/ 0 w 6"/>
                      <a:gd name="T3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11">
                        <a:moveTo>
                          <a:pt x="0" y="10"/>
                        </a:moveTo>
                        <a:cubicBezTo>
                          <a:pt x="0" y="10"/>
                          <a:pt x="0" y="8"/>
                          <a:pt x="0" y="7"/>
                        </a:cubicBezTo>
                        <a:cubicBezTo>
                          <a:pt x="0" y="4"/>
                          <a:pt x="0" y="2"/>
                          <a:pt x="0" y="2"/>
                        </a:cubicBezTo>
                        <a:cubicBezTo>
                          <a:pt x="0" y="1"/>
                          <a:pt x="1" y="0"/>
                          <a:pt x="2" y="0"/>
                        </a:cubicBezTo>
                        <a:cubicBezTo>
                          <a:pt x="3" y="0"/>
                          <a:pt x="3" y="0"/>
                          <a:pt x="4" y="1"/>
                        </a:cubicBezTo>
                        <a:cubicBezTo>
                          <a:pt x="6" y="2"/>
                          <a:pt x="6" y="6"/>
                          <a:pt x="6" y="8"/>
                        </a:cubicBezTo>
                        <a:cubicBezTo>
                          <a:pt x="6" y="9"/>
                          <a:pt x="6" y="9"/>
                          <a:pt x="6" y="10"/>
                        </a:cubicBezTo>
                        <a:cubicBezTo>
                          <a:pt x="6" y="11"/>
                          <a:pt x="4" y="11"/>
                          <a:pt x="2" y="11"/>
                        </a:cubicBezTo>
                        <a:cubicBezTo>
                          <a:pt x="1" y="11"/>
                          <a:pt x="0" y="11"/>
                          <a:pt x="0" y="10"/>
                        </a:cubicBezTo>
                        <a:close/>
                        <a:moveTo>
                          <a:pt x="0" y="2"/>
                        </a:moveTo>
                        <a:cubicBezTo>
                          <a:pt x="0" y="2"/>
                          <a:pt x="0" y="5"/>
                          <a:pt x="0" y="7"/>
                        </a:cubicBezTo>
                        <a:cubicBezTo>
                          <a:pt x="0" y="8"/>
                          <a:pt x="0" y="10"/>
                          <a:pt x="0" y="10"/>
                        </a:cubicBezTo>
                        <a:cubicBezTo>
                          <a:pt x="0" y="10"/>
                          <a:pt x="1" y="11"/>
                          <a:pt x="2" y="10"/>
                        </a:cubicBezTo>
                        <a:cubicBezTo>
                          <a:pt x="3" y="10"/>
                          <a:pt x="4" y="10"/>
                          <a:pt x="4" y="10"/>
                        </a:cubicBezTo>
                        <a:cubicBezTo>
                          <a:pt x="5" y="10"/>
                          <a:pt x="5" y="10"/>
                          <a:pt x="5" y="10"/>
                        </a:cubicBezTo>
                        <a:cubicBezTo>
                          <a:pt x="5" y="9"/>
                          <a:pt x="6" y="9"/>
                          <a:pt x="6" y="8"/>
                        </a:cubicBezTo>
                        <a:cubicBezTo>
                          <a:pt x="6" y="6"/>
                          <a:pt x="5" y="2"/>
                          <a:pt x="4" y="1"/>
                        </a:cubicBezTo>
                        <a:cubicBezTo>
                          <a:pt x="3" y="1"/>
                          <a:pt x="3" y="1"/>
                          <a:pt x="2" y="1"/>
                        </a:cubicBezTo>
                        <a:cubicBezTo>
                          <a:pt x="1" y="1"/>
                          <a:pt x="0" y="2"/>
                          <a:pt x="0" y="2"/>
                        </a:cubicBezTo>
                        <a:cubicBezTo>
                          <a:pt x="0" y="2"/>
                          <a:pt x="0" y="2"/>
                          <a:pt x="0"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37" name="Freeform 6998">
                    <a:extLst>
                      <a:ext uri="{FF2B5EF4-FFF2-40B4-BE49-F238E27FC236}">
                        <a16:creationId xmlns:a16="http://schemas.microsoft.com/office/drawing/2014/main" id="{9D77DBE0-9E29-456C-B60B-C9978AD455C4}"/>
                      </a:ext>
                    </a:extLst>
                  </p:cNvPr>
                  <p:cNvSpPr>
                    <a:spLocks/>
                  </p:cNvSpPr>
                  <p:nvPr/>
                </p:nvSpPr>
                <p:spPr bwMode="auto">
                  <a:xfrm>
                    <a:off x="4075" y="1844"/>
                    <a:ext cx="3" cy="4"/>
                  </a:xfrm>
                  <a:custGeom>
                    <a:avLst/>
                    <a:gdLst>
                      <a:gd name="T0" fmla="*/ 1 w 4"/>
                      <a:gd name="T1" fmla="*/ 0 h 6"/>
                      <a:gd name="T2" fmla="*/ 0 w 4"/>
                      <a:gd name="T3" fmla="*/ 4 h 6"/>
                      <a:gd name="T4" fmla="*/ 1 w 4"/>
                      <a:gd name="T5" fmla="*/ 6 h 6"/>
                      <a:gd name="T6" fmla="*/ 3 w 4"/>
                      <a:gd name="T7" fmla="*/ 2 h 6"/>
                      <a:gd name="T8" fmla="*/ 3 w 4"/>
                      <a:gd name="T9" fmla="*/ 0 h 6"/>
                      <a:gd name="T10" fmla="*/ 1 w 4"/>
                      <a:gd name="T11" fmla="*/ 0 h 6"/>
                    </a:gdLst>
                    <a:ahLst/>
                    <a:cxnLst>
                      <a:cxn ang="0">
                        <a:pos x="T0" y="T1"/>
                      </a:cxn>
                      <a:cxn ang="0">
                        <a:pos x="T2" y="T3"/>
                      </a:cxn>
                      <a:cxn ang="0">
                        <a:pos x="T4" y="T5"/>
                      </a:cxn>
                      <a:cxn ang="0">
                        <a:pos x="T6" y="T7"/>
                      </a:cxn>
                      <a:cxn ang="0">
                        <a:pos x="T8" y="T9"/>
                      </a:cxn>
                      <a:cxn ang="0">
                        <a:pos x="T10" y="T11"/>
                      </a:cxn>
                    </a:cxnLst>
                    <a:rect l="0" t="0" r="r" b="b"/>
                    <a:pathLst>
                      <a:path w="4" h="6">
                        <a:moveTo>
                          <a:pt x="1" y="0"/>
                        </a:moveTo>
                        <a:cubicBezTo>
                          <a:pt x="0" y="1"/>
                          <a:pt x="1" y="2"/>
                          <a:pt x="0" y="4"/>
                        </a:cubicBezTo>
                        <a:cubicBezTo>
                          <a:pt x="0" y="6"/>
                          <a:pt x="1" y="6"/>
                          <a:pt x="1" y="6"/>
                        </a:cubicBezTo>
                        <a:cubicBezTo>
                          <a:pt x="4" y="6"/>
                          <a:pt x="3" y="5"/>
                          <a:pt x="3" y="2"/>
                        </a:cubicBezTo>
                        <a:cubicBezTo>
                          <a:pt x="3" y="2"/>
                          <a:pt x="3" y="1"/>
                          <a:pt x="3" y="0"/>
                        </a:cubicBezTo>
                        <a:cubicBezTo>
                          <a:pt x="2" y="0"/>
                          <a:pt x="1" y="0"/>
                          <a:pt x="1" y="0"/>
                        </a:cubicBezTo>
                        <a:close/>
                      </a:path>
                    </a:pathLst>
                  </a:custGeom>
                  <a:solidFill>
                    <a:srgbClr val="E9E9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38" name="Freeform 6999">
                    <a:extLst>
                      <a:ext uri="{FF2B5EF4-FFF2-40B4-BE49-F238E27FC236}">
                        <a16:creationId xmlns:a16="http://schemas.microsoft.com/office/drawing/2014/main" id="{B0EFFF9C-2F5D-4514-9356-3C0E1D820DEF}"/>
                      </a:ext>
                    </a:extLst>
                  </p:cNvPr>
                  <p:cNvSpPr>
                    <a:spLocks/>
                  </p:cNvSpPr>
                  <p:nvPr/>
                </p:nvSpPr>
                <p:spPr bwMode="auto">
                  <a:xfrm>
                    <a:off x="4070" y="1841"/>
                    <a:ext cx="4" cy="9"/>
                  </a:xfrm>
                  <a:custGeom>
                    <a:avLst/>
                    <a:gdLst>
                      <a:gd name="T0" fmla="*/ 6 w 6"/>
                      <a:gd name="T1" fmla="*/ 3 h 12"/>
                      <a:gd name="T2" fmla="*/ 6 w 6"/>
                      <a:gd name="T3" fmla="*/ 11 h 12"/>
                      <a:gd name="T4" fmla="*/ 0 w 6"/>
                      <a:gd name="T5" fmla="*/ 11 h 12"/>
                      <a:gd name="T6" fmla="*/ 2 w 6"/>
                      <a:gd name="T7" fmla="*/ 2 h 12"/>
                      <a:gd name="T8" fmla="*/ 6 w 6"/>
                      <a:gd name="T9" fmla="*/ 3 h 12"/>
                    </a:gdLst>
                    <a:ahLst/>
                    <a:cxnLst>
                      <a:cxn ang="0">
                        <a:pos x="T0" y="T1"/>
                      </a:cxn>
                      <a:cxn ang="0">
                        <a:pos x="T2" y="T3"/>
                      </a:cxn>
                      <a:cxn ang="0">
                        <a:pos x="T4" y="T5"/>
                      </a:cxn>
                      <a:cxn ang="0">
                        <a:pos x="T6" y="T7"/>
                      </a:cxn>
                      <a:cxn ang="0">
                        <a:pos x="T8" y="T9"/>
                      </a:cxn>
                    </a:cxnLst>
                    <a:rect l="0" t="0" r="r" b="b"/>
                    <a:pathLst>
                      <a:path w="6" h="12">
                        <a:moveTo>
                          <a:pt x="6" y="3"/>
                        </a:moveTo>
                        <a:cubicBezTo>
                          <a:pt x="6" y="3"/>
                          <a:pt x="6" y="10"/>
                          <a:pt x="6" y="11"/>
                        </a:cubicBezTo>
                        <a:cubicBezTo>
                          <a:pt x="5" y="12"/>
                          <a:pt x="0" y="12"/>
                          <a:pt x="0" y="11"/>
                        </a:cubicBezTo>
                        <a:cubicBezTo>
                          <a:pt x="0" y="9"/>
                          <a:pt x="0" y="3"/>
                          <a:pt x="2" y="2"/>
                        </a:cubicBezTo>
                        <a:cubicBezTo>
                          <a:pt x="4" y="0"/>
                          <a:pt x="6" y="2"/>
                          <a:pt x="6" y="3"/>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39" name="Freeform 7000">
                    <a:extLst>
                      <a:ext uri="{FF2B5EF4-FFF2-40B4-BE49-F238E27FC236}">
                        <a16:creationId xmlns:a16="http://schemas.microsoft.com/office/drawing/2014/main" id="{858B354D-301C-47EF-AD9D-BC10362C3F12}"/>
                      </a:ext>
                    </a:extLst>
                  </p:cNvPr>
                  <p:cNvSpPr>
                    <a:spLocks noEditPoints="1"/>
                  </p:cNvSpPr>
                  <p:nvPr/>
                </p:nvSpPr>
                <p:spPr bwMode="auto">
                  <a:xfrm>
                    <a:off x="4070" y="1842"/>
                    <a:ext cx="4" cy="8"/>
                  </a:xfrm>
                  <a:custGeom>
                    <a:avLst/>
                    <a:gdLst>
                      <a:gd name="T0" fmla="*/ 0 w 6"/>
                      <a:gd name="T1" fmla="*/ 10 h 11"/>
                      <a:gd name="T2" fmla="*/ 0 w 6"/>
                      <a:gd name="T3" fmla="*/ 8 h 11"/>
                      <a:gd name="T4" fmla="*/ 2 w 6"/>
                      <a:gd name="T5" fmla="*/ 1 h 11"/>
                      <a:gd name="T6" fmla="*/ 3 w 6"/>
                      <a:gd name="T7" fmla="*/ 0 h 11"/>
                      <a:gd name="T8" fmla="*/ 6 w 6"/>
                      <a:gd name="T9" fmla="*/ 2 h 11"/>
                      <a:gd name="T10" fmla="*/ 6 w 6"/>
                      <a:gd name="T11" fmla="*/ 7 h 11"/>
                      <a:gd name="T12" fmla="*/ 6 w 6"/>
                      <a:gd name="T13" fmla="*/ 10 h 11"/>
                      <a:gd name="T14" fmla="*/ 4 w 6"/>
                      <a:gd name="T15" fmla="*/ 11 h 11"/>
                      <a:gd name="T16" fmla="*/ 0 w 6"/>
                      <a:gd name="T17" fmla="*/ 10 h 11"/>
                      <a:gd name="T18" fmla="*/ 2 w 6"/>
                      <a:gd name="T19" fmla="*/ 1 h 11"/>
                      <a:gd name="T20" fmla="*/ 0 w 6"/>
                      <a:gd name="T21" fmla="*/ 8 h 11"/>
                      <a:gd name="T22" fmla="*/ 0 w 6"/>
                      <a:gd name="T23" fmla="*/ 10 h 11"/>
                      <a:gd name="T24" fmla="*/ 1 w 6"/>
                      <a:gd name="T25" fmla="*/ 10 h 11"/>
                      <a:gd name="T26" fmla="*/ 4 w 6"/>
                      <a:gd name="T27" fmla="*/ 10 h 11"/>
                      <a:gd name="T28" fmla="*/ 5 w 6"/>
                      <a:gd name="T29" fmla="*/ 10 h 11"/>
                      <a:gd name="T30" fmla="*/ 6 w 6"/>
                      <a:gd name="T31" fmla="*/ 7 h 11"/>
                      <a:gd name="T32" fmla="*/ 5 w 6"/>
                      <a:gd name="T33" fmla="*/ 2 h 11"/>
                      <a:gd name="T34" fmla="*/ 6 w 6"/>
                      <a:gd name="T35" fmla="*/ 2 h 11"/>
                      <a:gd name="T36" fmla="*/ 5 w 6"/>
                      <a:gd name="T37" fmla="*/ 2 h 11"/>
                      <a:gd name="T38" fmla="*/ 3 w 6"/>
                      <a:gd name="T39" fmla="*/ 1 h 11"/>
                      <a:gd name="T40" fmla="*/ 2 w 6"/>
                      <a:gd name="T4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11">
                        <a:moveTo>
                          <a:pt x="0" y="10"/>
                        </a:moveTo>
                        <a:cubicBezTo>
                          <a:pt x="0" y="9"/>
                          <a:pt x="0" y="9"/>
                          <a:pt x="0" y="8"/>
                        </a:cubicBezTo>
                        <a:cubicBezTo>
                          <a:pt x="0" y="6"/>
                          <a:pt x="0" y="2"/>
                          <a:pt x="2" y="1"/>
                        </a:cubicBezTo>
                        <a:cubicBezTo>
                          <a:pt x="2" y="0"/>
                          <a:pt x="3" y="0"/>
                          <a:pt x="3" y="0"/>
                        </a:cubicBezTo>
                        <a:cubicBezTo>
                          <a:pt x="5" y="0"/>
                          <a:pt x="6" y="1"/>
                          <a:pt x="6" y="2"/>
                        </a:cubicBezTo>
                        <a:cubicBezTo>
                          <a:pt x="6" y="2"/>
                          <a:pt x="6" y="4"/>
                          <a:pt x="6" y="7"/>
                        </a:cubicBezTo>
                        <a:cubicBezTo>
                          <a:pt x="6" y="8"/>
                          <a:pt x="6" y="10"/>
                          <a:pt x="6" y="10"/>
                        </a:cubicBezTo>
                        <a:cubicBezTo>
                          <a:pt x="6" y="11"/>
                          <a:pt x="5" y="11"/>
                          <a:pt x="4" y="11"/>
                        </a:cubicBezTo>
                        <a:cubicBezTo>
                          <a:pt x="2" y="11"/>
                          <a:pt x="0" y="11"/>
                          <a:pt x="0" y="10"/>
                        </a:cubicBezTo>
                        <a:close/>
                        <a:moveTo>
                          <a:pt x="2" y="1"/>
                        </a:moveTo>
                        <a:cubicBezTo>
                          <a:pt x="1" y="2"/>
                          <a:pt x="0" y="6"/>
                          <a:pt x="0" y="8"/>
                        </a:cubicBezTo>
                        <a:cubicBezTo>
                          <a:pt x="0" y="9"/>
                          <a:pt x="0" y="9"/>
                          <a:pt x="0" y="10"/>
                        </a:cubicBezTo>
                        <a:cubicBezTo>
                          <a:pt x="0" y="10"/>
                          <a:pt x="1" y="10"/>
                          <a:pt x="1" y="10"/>
                        </a:cubicBezTo>
                        <a:cubicBezTo>
                          <a:pt x="2" y="10"/>
                          <a:pt x="3" y="10"/>
                          <a:pt x="4" y="10"/>
                        </a:cubicBezTo>
                        <a:cubicBezTo>
                          <a:pt x="5" y="11"/>
                          <a:pt x="5" y="10"/>
                          <a:pt x="5" y="10"/>
                        </a:cubicBezTo>
                        <a:cubicBezTo>
                          <a:pt x="5" y="10"/>
                          <a:pt x="6" y="8"/>
                          <a:pt x="6" y="7"/>
                        </a:cubicBezTo>
                        <a:cubicBezTo>
                          <a:pt x="6" y="5"/>
                          <a:pt x="5" y="2"/>
                          <a:pt x="5" y="2"/>
                        </a:cubicBezTo>
                        <a:cubicBezTo>
                          <a:pt x="6" y="2"/>
                          <a:pt x="6" y="2"/>
                          <a:pt x="6" y="2"/>
                        </a:cubicBezTo>
                        <a:cubicBezTo>
                          <a:pt x="5" y="2"/>
                          <a:pt x="5" y="2"/>
                          <a:pt x="5" y="2"/>
                        </a:cubicBezTo>
                        <a:cubicBezTo>
                          <a:pt x="5" y="2"/>
                          <a:pt x="5" y="1"/>
                          <a:pt x="3" y="1"/>
                        </a:cubicBezTo>
                        <a:cubicBezTo>
                          <a:pt x="3" y="1"/>
                          <a:pt x="2" y="1"/>
                          <a:pt x="2"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40" name="Freeform 7001">
                    <a:extLst>
                      <a:ext uri="{FF2B5EF4-FFF2-40B4-BE49-F238E27FC236}">
                        <a16:creationId xmlns:a16="http://schemas.microsoft.com/office/drawing/2014/main" id="{FC492BD4-018C-402A-ACEF-AFE0C393C040}"/>
                      </a:ext>
                    </a:extLst>
                  </p:cNvPr>
                  <p:cNvSpPr>
                    <a:spLocks/>
                  </p:cNvSpPr>
                  <p:nvPr/>
                </p:nvSpPr>
                <p:spPr bwMode="auto">
                  <a:xfrm>
                    <a:off x="4071" y="1842"/>
                    <a:ext cx="3" cy="6"/>
                  </a:xfrm>
                  <a:custGeom>
                    <a:avLst/>
                    <a:gdLst>
                      <a:gd name="T0" fmla="*/ 2 w 4"/>
                      <a:gd name="T1" fmla="*/ 1 h 8"/>
                      <a:gd name="T2" fmla="*/ 1 w 4"/>
                      <a:gd name="T3" fmla="*/ 4 h 8"/>
                      <a:gd name="T4" fmla="*/ 2 w 4"/>
                      <a:gd name="T5" fmla="*/ 8 h 8"/>
                      <a:gd name="T6" fmla="*/ 3 w 4"/>
                      <a:gd name="T7" fmla="*/ 4 h 8"/>
                      <a:gd name="T8" fmla="*/ 2 w 4"/>
                      <a:gd name="T9" fmla="*/ 1 h 8"/>
                    </a:gdLst>
                    <a:ahLst/>
                    <a:cxnLst>
                      <a:cxn ang="0">
                        <a:pos x="T0" y="T1"/>
                      </a:cxn>
                      <a:cxn ang="0">
                        <a:pos x="T2" y="T3"/>
                      </a:cxn>
                      <a:cxn ang="0">
                        <a:pos x="T4" y="T5"/>
                      </a:cxn>
                      <a:cxn ang="0">
                        <a:pos x="T6" y="T7"/>
                      </a:cxn>
                      <a:cxn ang="0">
                        <a:pos x="T8" y="T9"/>
                      </a:cxn>
                    </a:cxnLst>
                    <a:rect l="0" t="0" r="r" b="b"/>
                    <a:pathLst>
                      <a:path w="4" h="8">
                        <a:moveTo>
                          <a:pt x="2" y="1"/>
                        </a:moveTo>
                        <a:cubicBezTo>
                          <a:pt x="2" y="1"/>
                          <a:pt x="1" y="2"/>
                          <a:pt x="1" y="4"/>
                        </a:cubicBezTo>
                        <a:cubicBezTo>
                          <a:pt x="1" y="7"/>
                          <a:pt x="0" y="8"/>
                          <a:pt x="2" y="8"/>
                        </a:cubicBezTo>
                        <a:cubicBezTo>
                          <a:pt x="4" y="8"/>
                          <a:pt x="3" y="6"/>
                          <a:pt x="3" y="4"/>
                        </a:cubicBezTo>
                        <a:cubicBezTo>
                          <a:pt x="3" y="3"/>
                          <a:pt x="3" y="0"/>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41" name="Freeform 7002">
                    <a:extLst>
                      <a:ext uri="{FF2B5EF4-FFF2-40B4-BE49-F238E27FC236}">
                        <a16:creationId xmlns:a16="http://schemas.microsoft.com/office/drawing/2014/main" id="{F0F01C24-17E0-4390-A4F7-15B592AD7D6A}"/>
                      </a:ext>
                    </a:extLst>
                  </p:cNvPr>
                  <p:cNvSpPr>
                    <a:spLocks/>
                  </p:cNvSpPr>
                  <p:nvPr/>
                </p:nvSpPr>
                <p:spPr bwMode="auto">
                  <a:xfrm>
                    <a:off x="4057" y="1847"/>
                    <a:ext cx="2" cy="4"/>
                  </a:xfrm>
                  <a:custGeom>
                    <a:avLst/>
                    <a:gdLst>
                      <a:gd name="T0" fmla="*/ 3 w 3"/>
                      <a:gd name="T1" fmla="*/ 4 h 6"/>
                      <a:gd name="T2" fmla="*/ 3 w 3"/>
                      <a:gd name="T3" fmla="*/ 6 h 6"/>
                      <a:gd name="T4" fmla="*/ 1 w 3"/>
                      <a:gd name="T5" fmla="*/ 4 h 6"/>
                      <a:gd name="T6" fmla="*/ 1 w 3"/>
                      <a:gd name="T7" fmla="*/ 0 h 6"/>
                      <a:gd name="T8" fmla="*/ 3 w 3"/>
                      <a:gd name="T9" fmla="*/ 1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4"/>
                          <a:pt x="3" y="5"/>
                          <a:pt x="3" y="6"/>
                        </a:cubicBezTo>
                        <a:cubicBezTo>
                          <a:pt x="2" y="6"/>
                          <a:pt x="1" y="5"/>
                          <a:pt x="1" y="4"/>
                        </a:cubicBezTo>
                        <a:cubicBezTo>
                          <a:pt x="1" y="3"/>
                          <a:pt x="0" y="1"/>
                          <a:pt x="1" y="0"/>
                        </a:cubicBezTo>
                        <a:cubicBezTo>
                          <a:pt x="1" y="0"/>
                          <a:pt x="3" y="0"/>
                          <a:pt x="3" y="1"/>
                        </a:cubicBezTo>
                        <a:cubicBezTo>
                          <a:pt x="3" y="2"/>
                          <a:pt x="3" y="3"/>
                          <a:pt x="3" y="4"/>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42" name="Freeform 7003">
                    <a:extLst>
                      <a:ext uri="{FF2B5EF4-FFF2-40B4-BE49-F238E27FC236}">
                        <a16:creationId xmlns:a16="http://schemas.microsoft.com/office/drawing/2014/main" id="{6202FD38-D56C-42FE-9ADA-BB04E6D44900}"/>
                      </a:ext>
                    </a:extLst>
                  </p:cNvPr>
                  <p:cNvSpPr>
                    <a:spLocks noEditPoints="1"/>
                  </p:cNvSpPr>
                  <p:nvPr/>
                </p:nvSpPr>
                <p:spPr bwMode="auto">
                  <a:xfrm>
                    <a:off x="4057" y="1847"/>
                    <a:ext cx="3" cy="4"/>
                  </a:xfrm>
                  <a:custGeom>
                    <a:avLst/>
                    <a:gdLst>
                      <a:gd name="T0" fmla="*/ 1 w 4"/>
                      <a:gd name="T1" fmla="*/ 4 h 6"/>
                      <a:gd name="T2" fmla="*/ 0 w 4"/>
                      <a:gd name="T3" fmla="*/ 2 h 6"/>
                      <a:gd name="T4" fmla="*/ 1 w 4"/>
                      <a:gd name="T5" fmla="*/ 0 h 6"/>
                      <a:gd name="T6" fmla="*/ 1 w 4"/>
                      <a:gd name="T7" fmla="*/ 0 h 6"/>
                      <a:gd name="T8" fmla="*/ 3 w 4"/>
                      <a:gd name="T9" fmla="*/ 1 h 6"/>
                      <a:gd name="T10" fmla="*/ 3 w 4"/>
                      <a:gd name="T11" fmla="*/ 2 h 6"/>
                      <a:gd name="T12" fmla="*/ 3 w 4"/>
                      <a:gd name="T13" fmla="*/ 4 h 6"/>
                      <a:gd name="T14" fmla="*/ 3 w 4"/>
                      <a:gd name="T15" fmla="*/ 6 h 6"/>
                      <a:gd name="T16" fmla="*/ 2 w 4"/>
                      <a:gd name="T17" fmla="*/ 6 h 6"/>
                      <a:gd name="T18" fmla="*/ 2 w 4"/>
                      <a:gd name="T19" fmla="*/ 6 h 6"/>
                      <a:gd name="T20" fmla="*/ 1 w 4"/>
                      <a:gd name="T21" fmla="*/ 4 h 6"/>
                      <a:gd name="T22" fmla="*/ 1 w 4"/>
                      <a:gd name="T23" fmla="*/ 1 h 6"/>
                      <a:gd name="T24" fmla="*/ 1 w 4"/>
                      <a:gd name="T25" fmla="*/ 2 h 6"/>
                      <a:gd name="T26" fmla="*/ 1 w 4"/>
                      <a:gd name="T27" fmla="*/ 4 h 6"/>
                      <a:gd name="T28" fmla="*/ 2 w 4"/>
                      <a:gd name="T29" fmla="*/ 5 h 6"/>
                      <a:gd name="T30" fmla="*/ 2 w 4"/>
                      <a:gd name="T31" fmla="*/ 5 h 6"/>
                      <a:gd name="T32" fmla="*/ 3 w 4"/>
                      <a:gd name="T33" fmla="*/ 5 h 6"/>
                      <a:gd name="T34" fmla="*/ 3 w 4"/>
                      <a:gd name="T35" fmla="*/ 4 h 6"/>
                      <a:gd name="T36" fmla="*/ 3 w 4"/>
                      <a:gd name="T37" fmla="*/ 4 h 6"/>
                      <a:gd name="T38" fmla="*/ 3 w 4"/>
                      <a:gd name="T39" fmla="*/ 4 h 6"/>
                      <a:gd name="T40" fmla="*/ 3 w 4"/>
                      <a:gd name="T41" fmla="*/ 2 h 6"/>
                      <a:gd name="T42" fmla="*/ 3 w 4"/>
                      <a:gd name="T43" fmla="*/ 1 h 6"/>
                      <a:gd name="T44" fmla="*/ 2 w 4"/>
                      <a:gd name="T45" fmla="*/ 1 h 6"/>
                      <a:gd name="T46" fmla="*/ 1 w 4"/>
                      <a:gd name="T4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6">
                        <a:moveTo>
                          <a:pt x="1" y="4"/>
                        </a:moveTo>
                        <a:cubicBezTo>
                          <a:pt x="1" y="4"/>
                          <a:pt x="0" y="3"/>
                          <a:pt x="0" y="2"/>
                        </a:cubicBezTo>
                        <a:cubicBezTo>
                          <a:pt x="0" y="1"/>
                          <a:pt x="0" y="1"/>
                          <a:pt x="1" y="0"/>
                        </a:cubicBezTo>
                        <a:cubicBezTo>
                          <a:pt x="1" y="0"/>
                          <a:pt x="1" y="0"/>
                          <a:pt x="1" y="0"/>
                        </a:cubicBezTo>
                        <a:cubicBezTo>
                          <a:pt x="2" y="0"/>
                          <a:pt x="3" y="0"/>
                          <a:pt x="3" y="1"/>
                        </a:cubicBezTo>
                        <a:cubicBezTo>
                          <a:pt x="3" y="2"/>
                          <a:pt x="3" y="2"/>
                          <a:pt x="3" y="2"/>
                        </a:cubicBezTo>
                        <a:cubicBezTo>
                          <a:pt x="3" y="2"/>
                          <a:pt x="3" y="3"/>
                          <a:pt x="3" y="4"/>
                        </a:cubicBezTo>
                        <a:cubicBezTo>
                          <a:pt x="3" y="4"/>
                          <a:pt x="4" y="6"/>
                          <a:pt x="3" y="6"/>
                        </a:cubicBezTo>
                        <a:cubicBezTo>
                          <a:pt x="2" y="6"/>
                          <a:pt x="2" y="6"/>
                          <a:pt x="2" y="6"/>
                        </a:cubicBezTo>
                        <a:cubicBezTo>
                          <a:pt x="2" y="6"/>
                          <a:pt x="2" y="6"/>
                          <a:pt x="2" y="6"/>
                        </a:cubicBezTo>
                        <a:cubicBezTo>
                          <a:pt x="2" y="6"/>
                          <a:pt x="1" y="6"/>
                          <a:pt x="1" y="4"/>
                        </a:cubicBezTo>
                        <a:close/>
                        <a:moveTo>
                          <a:pt x="1" y="1"/>
                        </a:moveTo>
                        <a:cubicBezTo>
                          <a:pt x="1" y="1"/>
                          <a:pt x="1" y="1"/>
                          <a:pt x="1" y="2"/>
                        </a:cubicBezTo>
                        <a:cubicBezTo>
                          <a:pt x="1" y="3"/>
                          <a:pt x="1" y="4"/>
                          <a:pt x="1" y="4"/>
                        </a:cubicBezTo>
                        <a:cubicBezTo>
                          <a:pt x="1" y="5"/>
                          <a:pt x="2" y="5"/>
                          <a:pt x="2" y="5"/>
                        </a:cubicBezTo>
                        <a:cubicBezTo>
                          <a:pt x="2" y="5"/>
                          <a:pt x="2" y="5"/>
                          <a:pt x="2" y="5"/>
                        </a:cubicBezTo>
                        <a:cubicBezTo>
                          <a:pt x="3" y="5"/>
                          <a:pt x="3" y="5"/>
                          <a:pt x="3" y="5"/>
                        </a:cubicBezTo>
                        <a:cubicBezTo>
                          <a:pt x="3" y="4"/>
                          <a:pt x="3" y="4"/>
                          <a:pt x="3" y="4"/>
                        </a:cubicBezTo>
                        <a:cubicBezTo>
                          <a:pt x="3" y="4"/>
                          <a:pt x="3" y="4"/>
                          <a:pt x="3" y="4"/>
                        </a:cubicBezTo>
                        <a:cubicBezTo>
                          <a:pt x="3" y="4"/>
                          <a:pt x="3" y="4"/>
                          <a:pt x="3" y="4"/>
                        </a:cubicBezTo>
                        <a:cubicBezTo>
                          <a:pt x="3" y="3"/>
                          <a:pt x="3" y="2"/>
                          <a:pt x="3" y="2"/>
                        </a:cubicBezTo>
                        <a:cubicBezTo>
                          <a:pt x="3" y="1"/>
                          <a:pt x="3" y="1"/>
                          <a:pt x="3" y="1"/>
                        </a:cubicBezTo>
                        <a:cubicBezTo>
                          <a:pt x="2" y="1"/>
                          <a:pt x="2" y="0"/>
                          <a:pt x="2" y="1"/>
                        </a:cubicBezTo>
                        <a:lnTo>
                          <a:pt x="1"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43" name="Freeform 7004">
                    <a:extLst>
                      <a:ext uri="{FF2B5EF4-FFF2-40B4-BE49-F238E27FC236}">
                        <a16:creationId xmlns:a16="http://schemas.microsoft.com/office/drawing/2014/main" id="{5094B7E7-0047-446B-A6A6-497B5F03C0ED}"/>
                      </a:ext>
                    </a:extLst>
                  </p:cNvPr>
                  <p:cNvSpPr>
                    <a:spLocks/>
                  </p:cNvSpPr>
                  <p:nvPr/>
                </p:nvSpPr>
                <p:spPr bwMode="auto">
                  <a:xfrm>
                    <a:off x="4058" y="1848"/>
                    <a:ext cx="1" cy="3"/>
                  </a:xfrm>
                  <a:custGeom>
                    <a:avLst/>
                    <a:gdLst>
                      <a:gd name="T0" fmla="*/ 1 w 2"/>
                      <a:gd name="T1" fmla="*/ 1 h 4"/>
                      <a:gd name="T2" fmla="*/ 1 w 2"/>
                      <a:gd name="T3" fmla="*/ 3 h 4"/>
                      <a:gd name="T4" fmla="*/ 1 w 2"/>
                      <a:gd name="T5" fmla="*/ 2 h 4"/>
                      <a:gd name="T6" fmla="*/ 0 w 2"/>
                      <a:gd name="T7" fmla="*/ 1 h 4"/>
                      <a:gd name="T8" fmla="*/ 1 w 2"/>
                      <a:gd name="T9" fmla="*/ 1 h 4"/>
                    </a:gdLst>
                    <a:ahLst/>
                    <a:cxnLst>
                      <a:cxn ang="0">
                        <a:pos x="T0" y="T1"/>
                      </a:cxn>
                      <a:cxn ang="0">
                        <a:pos x="T2" y="T3"/>
                      </a:cxn>
                      <a:cxn ang="0">
                        <a:pos x="T4" y="T5"/>
                      </a:cxn>
                      <a:cxn ang="0">
                        <a:pos x="T6" y="T7"/>
                      </a:cxn>
                      <a:cxn ang="0">
                        <a:pos x="T8" y="T9"/>
                      </a:cxn>
                    </a:cxnLst>
                    <a:rect l="0" t="0" r="r" b="b"/>
                    <a:pathLst>
                      <a:path w="2" h="4">
                        <a:moveTo>
                          <a:pt x="1" y="1"/>
                        </a:moveTo>
                        <a:cubicBezTo>
                          <a:pt x="1" y="1"/>
                          <a:pt x="2" y="3"/>
                          <a:pt x="1" y="3"/>
                        </a:cubicBezTo>
                        <a:cubicBezTo>
                          <a:pt x="1" y="4"/>
                          <a:pt x="1" y="2"/>
                          <a:pt x="1" y="2"/>
                        </a:cubicBezTo>
                        <a:cubicBezTo>
                          <a:pt x="0" y="1"/>
                          <a:pt x="0" y="1"/>
                          <a:pt x="0" y="1"/>
                        </a:cubicBezTo>
                        <a:cubicBezTo>
                          <a:pt x="1" y="0"/>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44" name="Freeform 7005">
                    <a:extLst>
                      <a:ext uri="{FF2B5EF4-FFF2-40B4-BE49-F238E27FC236}">
                        <a16:creationId xmlns:a16="http://schemas.microsoft.com/office/drawing/2014/main" id="{5EA5426E-DFE6-4DA3-826D-5CBC4844A0FF}"/>
                      </a:ext>
                    </a:extLst>
                  </p:cNvPr>
                  <p:cNvSpPr>
                    <a:spLocks/>
                  </p:cNvSpPr>
                  <p:nvPr/>
                </p:nvSpPr>
                <p:spPr bwMode="auto">
                  <a:xfrm>
                    <a:off x="4089" y="1847"/>
                    <a:ext cx="3" cy="4"/>
                  </a:xfrm>
                  <a:custGeom>
                    <a:avLst/>
                    <a:gdLst>
                      <a:gd name="T0" fmla="*/ 0 w 3"/>
                      <a:gd name="T1" fmla="*/ 4 h 6"/>
                      <a:gd name="T2" fmla="*/ 1 w 3"/>
                      <a:gd name="T3" fmla="*/ 6 h 6"/>
                      <a:gd name="T4" fmla="*/ 2 w 3"/>
                      <a:gd name="T5" fmla="*/ 5 h 6"/>
                      <a:gd name="T6" fmla="*/ 2 w 3"/>
                      <a:gd name="T7" fmla="*/ 1 h 6"/>
                      <a:gd name="T8" fmla="*/ 0 w 3"/>
                      <a:gd name="T9" fmla="*/ 1 h 6"/>
                      <a:gd name="T10" fmla="*/ 0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0" y="4"/>
                        </a:moveTo>
                        <a:cubicBezTo>
                          <a:pt x="0" y="4"/>
                          <a:pt x="0" y="6"/>
                          <a:pt x="1" y="6"/>
                        </a:cubicBezTo>
                        <a:cubicBezTo>
                          <a:pt x="1" y="6"/>
                          <a:pt x="2" y="6"/>
                          <a:pt x="2" y="5"/>
                        </a:cubicBezTo>
                        <a:cubicBezTo>
                          <a:pt x="2" y="4"/>
                          <a:pt x="3" y="1"/>
                          <a:pt x="2" y="1"/>
                        </a:cubicBezTo>
                        <a:cubicBezTo>
                          <a:pt x="2" y="0"/>
                          <a:pt x="1" y="0"/>
                          <a:pt x="0" y="1"/>
                        </a:cubicBezTo>
                        <a:cubicBezTo>
                          <a:pt x="0" y="2"/>
                          <a:pt x="0" y="3"/>
                          <a:pt x="0" y="4"/>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45" name="Freeform 7006">
                    <a:extLst>
                      <a:ext uri="{FF2B5EF4-FFF2-40B4-BE49-F238E27FC236}">
                        <a16:creationId xmlns:a16="http://schemas.microsoft.com/office/drawing/2014/main" id="{6810471C-7963-4869-95A2-1FC8EC37B398}"/>
                      </a:ext>
                    </a:extLst>
                  </p:cNvPr>
                  <p:cNvSpPr>
                    <a:spLocks noEditPoints="1"/>
                  </p:cNvSpPr>
                  <p:nvPr/>
                </p:nvSpPr>
                <p:spPr bwMode="auto">
                  <a:xfrm>
                    <a:off x="4089" y="1847"/>
                    <a:ext cx="3" cy="4"/>
                  </a:xfrm>
                  <a:custGeom>
                    <a:avLst/>
                    <a:gdLst>
                      <a:gd name="T0" fmla="*/ 2 w 4"/>
                      <a:gd name="T1" fmla="*/ 6 h 6"/>
                      <a:gd name="T2" fmla="*/ 1 w 4"/>
                      <a:gd name="T3" fmla="*/ 4 h 6"/>
                      <a:gd name="T4" fmla="*/ 1 w 4"/>
                      <a:gd name="T5" fmla="*/ 4 h 6"/>
                      <a:gd name="T6" fmla="*/ 1 w 4"/>
                      <a:gd name="T7" fmla="*/ 2 h 6"/>
                      <a:gd name="T8" fmla="*/ 1 w 4"/>
                      <a:gd name="T9" fmla="*/ 1 h 6"/>
                      <a:gd name="T10" fmla="*/ 3 w 4"/>
                      <a:gd name="T11" fmla="*/ 0 h 6"/>
                      <a:gd name="T12" fmla="*/ 4 w 4"/>
                      <a:gd name="T13" fmla="*/ 1 h 6"/>
                      <a:gd name="T14" fmla="*/ 4 w 4"/>
                      <a:gd name="T15" fmla="*/ 2 h 6"/>
                      <a:gd name="T16" fmla="*/ 3 w 4"/>
                      <a:gd name="T17" fmla="*/ 5 h 6"/>
                      <a:gd name="T18" fmla="*/ 2 w 4"/>
                      <a:gd name="T19" fmla="*/ 6 h 6"/>
                      <a:gd name="T20" fmla="*/ 2 w 4"/>
                      <a:gd name="T21" fmla="*/ 6 h 6"/>
                      <a:gd name="T22" fmla="*/ 1 w 4"/>
                      <a:gd name="T23" fmla="*/ 4 h 6"/>
                      <a:gd name="T24" fmla="*/ 1 w 4"/>
                      <a:gd name="T25" fmla="*/ 5 h 6"/>
                      <a:gd name="T26" fmla="*/ 2 w 4"/>
                      <a:gd name="T27" fmla="*/ 6 h 6"/>
                      <a:gd name="T28" fmla="*/ 2 w 4"/>
                      <a:gd name="T29" fmla="*/ 6 h 6"/>
                      <a:gd name="T30" fmla="*/ 3 w 4"/>
                      <a:gd name="T31" fmla="*/ 5 h 6"/>
                      <a:gd name="T32" fmla="*/ 3 w 4"/>
                      <a:gd name="T33" fmla="*/ 2 h 6"/>
                      <a:gd name="T34" fmla="*/ 3 w 4"/>
                      <a:gd name="T35" fmla="*/ 1 h 6"/>
                      <a:gd name="T36" fmla="*/ 3 w 4"/>
                      <a:gd name="T37" fmla="*/ 1 h 6"/>
                      <a:gd name="T38" fmla="*/ 2 w 4"/>
                      <a:gd name="T39" fmla="*/ 1 h 6"/>
                      <a:gd name="T40" fmla="*/ 1 w 4"/>
                      <a:gd name="T41" fmla="*/ 2 h 6"/>
                      <a:gd name="T42" fmla="*/ 1 w 4"/>
                      <a:gd name="T43" fmla="*/ 4 h 6"/>
                      <a:gd name="T44" fmla="*/ 1 w 4"/>
                      <a:gd name="T4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6">
                        <a:moveTo>
                          <a:pt x="2" y="6"/>
                        </a:moveTo>
                        <a:cubicBezTo>
                          <a:pt x="0" y="6"/>
                          <a:pt x="1" y="4"/>
                          <a:pt x="1" y="4"/>
                        </a:cubicBezTo>
                        <a:cubicBezTo>
                          <a:pt x="1" y="4"/>
                          <a:pt x="1" y="4"/>
                          <a:pt x="1" y="4"/>
                        </a:cubicBezTo>
                        <a:cubicBezTo>
                          <a:pt x="1" y="4"/>
                          <a:pt x="1" y="3"/>
                          <a:pt x="1" y="2"/>
                        </a:cubicBezTo>
                        <a:cubicBezTo>
                          <a:pt x="1" y="1"/>
                          <a:pt x="1" y="1"/>
                          <a:pt x="1" y="1"/>
                        </a:cubicBezTo>
                        <a:cubicBezTo>
                          <a:pt x="1" y="0"/>
                          <a:pt x="2" y="0"/>
                          <a:pt x="3" y="0"/>
                        </a:cubicBezTo>
                        <a:cubicBezTo>
                          <a:pt x="4" y="1"/>
                          <a:pt x="4" y="1"/>
                          <a:pt x="4" y="1"/>
                        </a:cubicBezTo>
                        <a:cubicBezTo>
                          <a:pt x="4" y="1"/>
                          <a:pt x="4" y="1"/>
                          <a:pt x="4" y="2"/>
                        </a:cubicBezTo>
                        <a:cubicBezTo>
                          <a:pt x="4" y="3"/>
                          <a:pt x="4" y="4"/>
                          <a:pt x="3" y="5"/>
                        </a:cubicBezTo>
                        <a:cubicBezTo>
                          <a:pt x="3" y="6"/>
                          <a:pt x="2" y="6"/>
                          <a:pt x="2" y="6"/>
                        </a:cubicBezTo>
                        <a:cubicBezTo>
                          <a:pt x="2" y="6"/>
                          <a:pt x="2" y="6"/>
                          <a:pt x="2" y="6"/>
                        </a:cubicBezTo>
                        <a:close/>
                        <a:moveTo>
                          <a:pt x="1" y="4"/>
                        </a:moveTo>
                        <a:cubicBezTo>
                          <a:pt x="1" y="4"/>
                          <a:pt x="1" y="4"/>
                          <a:pt x="1" y="5"/>
                        </a:cubicBezTo>
                        <a:cubicBezTo>
                          <a:pt x="1" y="5"/>
                          <a:pt x="2" y="6"/>
                          <a:pt x="2" y="6"/>
                        </a:cubicBezTo>
                        <a:cubicBezTo>
                          <a:pt x="2" y="6"/>
                          <a:pt x="2" y="6"/>
                          <a:pt x="2" y="6"/>
                        </a:cubicBezTo>
                        <a:cubicBezTo>
                          <a:pt x="2" y="6"/>
                          <a:pt x="3" y="6"/>
                          <a:pt x="3" y="5"/>
                        </a:cubicBezTo>
                        <a:cubicBezTo>
                          <a:pt x="3" y="4"/>
                          <a:pt x="3" y="3"/>
                          <a:pt x="3" y="2"/>
                        </a:cubicBezTo>
                        <a:cubicBezTo>
                          <a:pt x="3" y="1"/>
                          <a:pt x="3" y="1"/>
                          <a:pt x="3" y="1"/>
                        </a:cubicBezTo>
                        <a:cubicBezTo>
                          <a:pt x="3" y="1"/>
                          <a:pt x="3" y="1"/>
                          <a:pt x="3" y="1"/>
                        </a:cubicBezTo>
                        <a:cubicBezTo>
                          <a:pt x="2" y="1"/>
                          <a:pt x="2" y="1"/>
                          <a:pt x="2" y="1"/>
                        </a:cubicBezTo>
                        <a:cubicBezTo>
                          <a:pt x="1" y="2"/>
                          <a:pt x="1" y="2"/>
                          <a:pt x="1" y="2"/>
                        </a:cubicBezTo>
                        <a:cubicBezTo>
                          <a:pt x="1" y="3"/>
                          <a:pt x="1" y="4"/>
                          <a:pt x="1" y="4"/>
                        </a:cubicBezTo>
                        <a:cubicBezTo>
                          <a:pt x="1" y="4"/>
                          <a:pt x="1"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46" name="Freeform 7007">
                    <a:extLst>
                      <a:ext uri="{FF2B5EF4-FFF2-40B4-BE49-F238E27FC236}">
                        <a16:creationId xmlns:a16="http://schemas.microsoft.com/office/drawing/2014/main" id="{25611F65-3E7B-45C1-9ACB-BE33A2F27DE5}"/>
                      </a:ext>
                    </a:extLst>
                  </p:cNvPr>
                  <p:cNvSpPr>
                    <a:spLocks/>
                  </p:cNvSpPr>
                  <p:nvPr/>
                </p:nvSpPr>
                <p:spPr bwMode="auto">
                  <a:xfrm>
                    <a:off x="4089" y="1848"/>
                    <a:ext cx="2" cy="3"/>
                  </a:xfrm>
                  <a:custGeom>
                    <a:avLst/>
                    <a:gdLst>
                      <a:gd name="T0" fmla="*/ 1 w 2"/>
                      <a:gd name="T1" fmla="*/ 1 h 4"/>
                      <a:gd name="T2" fmla="*/ 1 w 2"/>
                      <a:gd name="T3" fmla="*/ 4 h 4"/>
                      <a:gd name="T4" fmla="*/ 2 w 2"/>
                      <a:gd name="T5" fmla="*/ 2 h 4"/>
                      <a:gd name="T6" fmla="*/ 2 w 2"/>
                      <a:gd name="T7" fmla="*/ 1 h 4"/>
                      <a:gd name="T8" fmla="*/ 1 w 2"/>
                      <a:gd name="T9" fmla="*/ 1 h 4"/>
                    </a:gdLst>
                    <a:ahLst/>
                    <a:cxnLst>
                      <a:cxn ang="0">
                        <a:pos x="T0" y="T1"/>
                      </a:cxn>
                      <a:cxn ang="0">
                        <a:pos x="T2" y="T3"/>
                      </a:cxn>
                      <a:cxn ang="0">
                        <a:pos x="T4" y="T5"/>
                      </a:cxn>
                      <a:cxn ang="0">
                        <a:pos x="T6" y="T7"/>
                      </a:cxn>
                      <a:cxn ang="0">
                        <a:pos x="T8" y="T9"/>
                      </a:cxn>
                    </a:cxnLst>
                    <a:rect l="0" t="0" r="r" b="b"/>
                    <a:pathLst>
                      <a:path w="2" h="4">
                        <a:moveTo>
                          <a:pt x="1" y="1"/>
                        </a:moveTo>
                        <a:cubicBezTo>
                          <a:pt x="1" y="1"/>
                          <a:pt x="0" y="4"/>
                          <a:pt x="1" y="4"/>
                        </a:cubicBezTo>
                        <a:cubicBezTo>
                          <a:pt x="1" y="4"/>
                          <a:pt x="1" y="3"/>
                          <a:pt x="2" y="2"/>
                        </a:cubicBezTo>
                        <a:cubicBezTo>
                          <a:pt x="2" y="2"/>
                          <a:pt x="2" y="1"/>
                          <a:pt x="2" y="1"/>
                        </a:cubicBezTo>
                        <a:cubicBezTo>
                          <a:pt x="1" y="1"/>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47" name="Freeform 7008">
                    <a:extLst>
                      <a:ext uri="{FF2B5EF4-FFF2-40B4-BE49-F238E27FC236}">
                        <a16:creationId xmlns:a16="http://schemas.microsoft.com/office/drawing/2014/main" id="{EE800EB2-FD7A-4FC1-AA19-A472645220E2}"/>
                      </a:ext>
                    </a:extLst>
                  </p:cNvPr>
                  <p:cNvSpPr>
                    <a:spLocks/>
                  </p:cNvSpPr>
                  <p:nvPr/>
                </p:nvSpPr>
                <p:spPr bwMode="auto">
                  <a:xfrm>
                    <a:off x="4059" y="1848"/>
                    <a:ext cx="2" cy="3"/>
                  </a:xfrm>
                  <a:custGeom>
                    <a:avLst/>
                    <a:gdLst>
                      <a:gd name="T0" fmla="*/ 3 w 3"/>
                      <a:gd name="T1" fmla="*/ 3 h 5"/>
                      <a:gd name="T2" fmla="*/ 2 w 3"/>
                      <a:gd name="T3" fmla="*/ 5 h 5"/>
                      <a:gd name="T4" fmla="*/ 1 w 3"/>
                      <a:gd name="T5" fmla="*/ 4 h 5"/>
                      <a:gd name="T6" fmla="*/ 1 w 3"/>
                      <a:gd name="T7" fmla="*/ 0 h 5"/>
                      <a:gd name="T8" fmla="*/ 3 w 3"/>
                      <a:gd name="T9" fmla="*/ 1 h 5"/>
                      <a:gd name="T10" fmla="*/ 3 w 3"/>
                      <a:gd name="T11" fmla="*/ 3 h 5"/>
                    </a:gdLst>
                    <a:ahLst/>
                    <a:cxnLst>
                      <a:cxn ang="0">
                        <a:pos x="T0" y="T1"/>
                      </a:cxn>
                      <a:cxn ang="0">
                        <a:pos x="T2" y="T3"/>
                      </a:cxn>
                      <a:cxn ang="0">
                        <a:pos x="T4" y="T5"/>
                      </a:cxn>
                      <a:cxn ang="0">
                        <a:pos x="T6" y="T7"/>
                      </a:cxn>
                      <a:cxn ang="0">
                        <a:pos x="T8" y="T9"/>
                      </a:cxn>
                      <a:cxn ang="0">
                        <a:pos x="T10" y="T11"/>
                      </a:cxn>
                    </a:cxnLst>
                    <a:rect l="0" t="0" r="r" b="b"/>
                    <a:pathLst>
                      <a:path w="3" h="5">
                        <a:moveTo>
                          <a:pt x="3" y="3"/>
                        </a:moveTo>
                        <a:cubicBezTo>
                          <a:pt x="3" y="3"/>
                          <a:pt x="3" y="5"/>
                          <a:pt x="2" y="5"/>
                        </a:cubicBezTo>
                        <a:cubicBezTo>
                          <a:pt x="1" y="5"/>
                          <a:pt x="1" y="5"/>
                          <a:pt x="1" y="4"/>
                        </a:cubicBezTo>
                        <a:cubicBezTo>
                          <a:pt x="1" y="3"/>
                          <a:pt x="0" y="0"/>
                          <a:pt x="1" y="0"/>
                        </a:cubicBezTo>
                        <a:cubicBezTo>
                          <a:pt x="1" y="0"/>
                          <a:pt x="3" y="0"/>
                          <a:pt x="3" y="1"/>
                        </a:cubicBezTo>
                        <a:cubicBezTo>
                          <a:pt x="3" y="1"/>
                          <a:pt x="3" y="3"/>
                          <a:pt x="3" y="3"/>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48" name="Freeform 7009">
                    <a:extLst>
                      <a:ext uri="{FF2B5EF4-FFF2-40B4-BE49-F238E27FC236}">
                        <a16:creationId xmlns:a16="http://schemas.microsoft.com/office/drawing/2014/main" id="{E6D93D33-FECF-40CF-8A5C-700C4420C90C}"/>
                      </a:ext>
                    </a:extLst>
                  </p:cNvPr>
                  <p:cNvSpPr>
                    <a:spLocks noEditPoints="1"/>
                  </p:cNvSpPr>
                  <p:nvPr/>
                </p:nvSpPr>
                <p:spPr bwMode="auto">
                  <a:xfrm>
                    <a:off x="4059" y="1848"/>
                    <a:ext cx="2" cy="4"/>
                  </a:xfrm>
                  <a:custGeom>
                    <a:avLst/>
                    <a:gdLst>
                      <a:gd name="T0" fmla="*/ 0 w 3"/>
                      <a:gd name="T1" fmla="*/ 4 h 6"/>
                      <a:gd name="T2" fmla="*/ 0 w 3"/>
                      <a:gd name="T3" fmla="*/ 1 h 6"/>
                      <a:gd name="T4" fmla="*/ 1 w 3"/>
                      <a:gd name="T5" fmla="*/ 0 h 6"/>
                      <a:gd name="T6" fmla="*/ 2 w 3"/>
                      <a:gd name="T7" fmla="*/ 0 h 6"/>
                      <a:gd name="T8" fmla="*/ 3 w 3"/>
                      <a:gd name="T9" fmla="*/ 0 h 6"/>
                      <a:gd name="T10" fmla="*/ 3 w 3"/>
                      <a:gd name="T11" fmla="*/ 1 h 6"/>
                      <a:gd name="T12" fmla="*/ 3 w 3"/>
                      <a:gd name="T13" fmla="*/ 3 h 6"/>
                      <a:gd name="T14" fmla="*/ 2 w 3"/>
                      <a:gd name="T15" fmla="*/ 6 h 6"/>
                      <a:gd name="T16" fmla="*/ 2 w 3"/>
                      <a:gd name="T17" fmla="*/ 6 h 6"/>
                      <a:gd name="T18" fmla="*/ 2 w 3"/>
                      <a:gd name="T19" fmla="*/ 6 h 6"/>
                      <a:gd name="T20" fmla="*/ 0 w 3"/>
                      <a:gd name="T21" fmla="*/ 4 h 6"/>
                      <a:gd name="T22" fmla="*/ 1 w 3"/>
                      <a:gd name="T23" fmla="*/ 0 h 6"/>
                      <a:gd name="T24" fmla="*/ 1 w 3"/>
                      <a:gd name="T25" fmla="*/ 1 h 6"/>
                      <a:gd name="T26" fmla="*/ 1 w 3"/>
                      <a:gd name="T27" fmla="*/ 4 h 6"/>
                      <a:gd name="T28" fmla="*/ 2 w 3"/>
                      <a:gd name="T29" fmla="*/ 5 h 6"/>
                      <a:gd name="T30" fmla="*/ 2 w 3"/>
                      <a:gd name="T31" fmla="*/ 5 h 6"/>
                      <a:gd name="T32" fmla="*/ 3 w 3"/>
                      <a:gd name="T33" fmla="*/ 4 h 6"/>
                      <a:gd name="T34" fmla="*/ 3 w 3"/>
                      <a:gd name="T35" fmla="*/ 3 h 6"/>
                      <a:gd name="T36" fmla="*/ 3 w 3"/>
                      <a:gd name="T37" fmla="*/ 3 h 6"/>
                      <a:gd name="T38" fmla="*/ 3 w 3"/>
                      <a:gd name="T39" fmla="*/ 3 h 6"/>
                      <a:gd name="T40" fmla="*/ 3 w 3"/>
                      <a:gd name="T41" fmla="*/ 1 h 6"/>
                      <a:gd name="T42" fmla="*/ 3 w 3"/>
                      <a:gd name="T43" fmla="*/ 1 h 6"/>
                      <a:gd name="T44" fmla="*/ 2 w 3"/>
                      <a:gd name="T45" fmla="*/ 0 h 6"/>
                      <a:gd name="T46" fmla="*/ 1 w 3"/>
                      <a:gd name="T4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6">
                        <a:moveTo>
                          <a:pt x="0" y="4"/>
                        </a:moveTo>
                        <a:cubicBezTo>
                          <a:pt x="0" y="3"/>
                          <a:pt x="0" y="2"/>
                          <a:pt x="0" y="1"/>
                        </a:cubicBezTo>
                        <a:cubicBezTo>
                          <a:pt x="0" y="1"/>
                          <a:pt x="0" y="0"/>
                          <a:pt x="1" y="0"/>
                        </a:cubicBezTo>
                        <a:cubicBezTo>
                          <a:pt x="1" y="0"/>
                          <a:pt x="1" y="0"/>
                          <a:pt x="2" y="0"/>
                        </a:cubicBezTo>
                        <a:cubicBezTo>
                          <a:pt x="2" y="0"/>
                          <a:pt x="3" y="0"/>
                          <a:pt x="3" y="0"/>
                        </a:cubicBezTo>
                        <a:cubicBezTo>
                          <a:pt x="3" y="1"/>
                          <a:pt x="3" y="1"/>
                          <a:pt x="3" y="1"/>
                        </a:cubicBezTo>
                        <a:cubicBezTo>
                          <a:pt x="3" y="2"/>
                          <a:pt x="3" y="3"/>
                          <a:pt x="3" y="3"/>
                        </a:cubicBezTo>
                        <a:cubicBezTo>
                          <a:pt x="3" y="4"/>
                          <a:pt x="3" y="5"/>
                          <a:pt x="2" y="6"/>
                        </a:cubicBezTo>
                        <a:cubicBezTo>
                          <a:pt x="2" y="6"/>
                          <a:pt x="2" y="6"/>
                          <a:pt x="2" y="6"/>
                        </a:cubicBezTo>
                        <a:cubicBezTo>
                          <a:pt x="2" y="6"/>
                          <a:pt x="2" y="6"/>
                          <a:pt x="2" y="6"/>
                        </a:cubicBezTo>
                        <a:cubicBezTo>
                          <a:pt x="1" y="6"/>
                          <a:pt x="1" y="5"/>
                          <a:pt x="0" y="4"/>
                        </a:cubicBezTo>
                        <a:close/>
                        <a:moveTo>
                          <a:pt x="1" y="0"/>
                        </a:moveTo>
                        <a:cubicBezTo>
                          <a:pt x="1" y="0"/>
                          <a:pt x="1" y="1"/>
                          <a:pt x="1" y="1"/>
                        </a:cubicBezTo>
                        <a:cubicBezTo>
                          <a:pt x="1" y="2"/>
                          <a:pt x="1" y="3"/>
                          <a:pt x="1" y="4"/>
                        </a:cubicBezTo>
                        <a:cubicBezTo>
                          <a:pt x="1" y="5"/>
                          <a:pt x="1" y="5"/>
                          <a:pt x="2" y="5"/>
                        </a:cubicBezTo>
                        <a:cubicBezTo>
                          <a:pt x="2" y="5"/>
                          <a:pt x="2" y="5"/>
                          <a:pt x="2" y="5"/>
                        </a:cubicBezTo>
                        <a:cubicBezTo>
                          <a:pt x="2" y="5"/>
                          <a:pt x="2" y="5"/>
                          <a:pt x="3" y="4"/>
                        </a:cubicBezTo>
                        <a:cubicBezTo>
                          <a:pt x="3" y="4"/>
                          <a:pt x="3" y="3"/>
                          <a:pt x="3" y="3"/>
                        </a:cubicBezTo>
                        <a:cubicBezTo>
                          <a:pt x="3" y="3"/>
                          <a:pt x="3" y="3"/>
                          <a:pt x="3" y="3"/>
                        </a:cubicBezTo>
                        <a:cubicBezTo>
                          <a:pt x="3" y="3"/>
                          <a:pt x="3" y="3"/>
                          <a:pt x="3" y="3"/>
                        </a:cubicBezTo>
                        <a:cubicBezTo>
                          <a:pt x="3" y="3"/>
                          <a:pt x="3" y="2"/>
                          <a:pt x="3" y="1"/>
                        </a:cubicBezTo>
                        <a:cubicBezTo>
                          <a:pt x="3" y="1"/>
                          <a:pt x="3" y="1"/>
                          <a:pt x="3" y="1"/>
                        </a:cubicBezTo>
                        <a:cubicBezTo>
                          <a:pt x="3" y="0"/>
                          <a:pt x="2" y="0"/>
                          <a:pt x="2" y="0"/>
                        </a:cubicBezTo>
                        <a:lnTo>
                          <a:pt x="1" y="0"/>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49" name="Freeform 7010">
                    <a:extLst>
                      <a:ext uri="{FF2B5EF4-FFF2-40B4-BE49-F238E27FC236}">
                        <a16:creationId xmlns:a16="http://schemas.microsoft.com/office/drawing/2014/main" id="{0972B0A0-4505-4C9A-9986-A7837ECF89B3}"/>
                      </a:ext>
                    </a:extLst>
                  </p:cNvPr>
                  <p:cNvSpPr>
                    <a:spLocks/>
                  </p:cNvSpPr>
                  <p:nvPr/>
                </p:nvSpPr>
                <p:spPr bwMode="auto">
                  <a:xfrm>
                    <a:off x="4059" y="1848"/>
                    <a:ext cx="2" cy="3"/>
                  </a:xfrm>
                  <a:custGeom>
                    <a:avLst/>
                    <a:gdLst>
                      <a:gd name="T0" fmla="*/ 1 w 2"/>
                      <a:gd name="T1" fmla="*/ 0 h 3"/>
                      <a:gd name="T2" fmla="*/ 1 w 2"/>
                      <a:gd name="T3" fmla="*/ 3 h 3"/>
                      <a:gd name="T4" fmla="*/ 0 w 2"/>
                      <a:gd name="T5" fmla="*/ 1 h 3"/>
                      <a:gd name="T6" fmla="*/ 1 w 2"/>
                      <a:gd name="T7" fmla="*/ 0 h 3"/>
                    </a:gdLst>
                    <a:ahLst/>
                    <a:cxnLst>
                      <a:cxn ang="0">
                        <a:pos x="T0" y="T1"/>
                      </a:cxn>
                      <a:cxn ang="0">
                        <a:pos x="T2" y="T3"/>
                      </a:cxn>
                      <a:cxn ang="0">
                        <a:pos x="T4" y="T5"/>
                      </a:cxn>
                      <a:cxn ang="0">
                        <a:pos x="T6" y="T7"/>
                      </a:cxn>
                    </a:cxnLst>
                    <a:rect l="0" t="0" r="r" b="b"/>
                    <a:pathLst>
                      <a:path w="2" h="3">
                        <a:moveTo>
                          <a:pt x="1" y="0"/>
                        </a:moveTo>
                        <a:cubicBezTo>
                          <a:pt x="1" y="0"/>
                          <a:pt x="2" y="3"/>
                          <a:pt x="1" y="3"/>
                        </a:cubicBezTo>
                        <a:cubicBezTo>
                          <a:pt x="0" y="3"/>
                          <a:pt x="0" y="2"/>
                          <a:pt x="0" y="1"/>
                        </a:cubicBezTo>
                        <a:cubicBezTo>
                          <a:pt x="0" y="1"/>
                          <a:pt x="1" y="0"/>
                          <a:pt x="1"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50" name="Freeform 7011">
                    <a:extLst>
                      <a:ext uri="{FF2B5EF4-FFF2-40B4-BE49-F238E27FC236}">
                        <a16:creationId xmlns:a16="http://schemas.microsoft.com/office/drawing/2014/main" id="{F46958E1-2251-41F1-98C4-A4AC85B87561}"/>
                      </a:ext>
                    </a:extLst>
                  </p:cNvPr>
                  <p:cNvSpPr>
                    <a:spLocks/>
                  </p:cNvSpPr>
                  <p:nvPr/>
                </p:nvSpPr>
                <p:spPr bwMode="auto">
                  <a:xfrm>
                    <a:off x="4088" y="1848"/>
                    <a:ext cx="2" cy="3"/>
                  </a:xfrm>
                  <a:custGeom>
                    <a:avLst/>
                    <a:gdLst>
                      <a:gd name="T0" fmla="*/ 0 w 3"/>
                      <a:gd name="T1" fmla="*/ 3 h 5"/>
                      <a:gd name="T2" fmla="*/ 1 w 3"/>
                      <a:gd name="T3" fmla="*/ 5 h 5"/>
                      <a:gd name="T4" fmla="*/ 2 w 3"/>
                      <a:gd name="T5" fmla="*/ 4 h 5"/>
                      <a:gd name="T6" fmla="*/ 3 w 3"/>
                      <a:gd name="T7" fmla="*/ 0 h 5"/>
                      <a:gd name="T8" fmla="*/ 0 w 3"/>
                      <a:gd name="T9" fmla="*/ 0 h 5"/>
                      <a:gd name="T10" fmla="*/ 0 w 3"/>
                      <a:gd name="T11" fmla="*/ 3 h 5"/>
                    </a:gdLst>
                    <a:ahLst/>
                    <a:cxnLst>
                      <a:cxn ang="0">
                        <a:pos x="T0" y="T1"/>
                      </a:cxn>
                      <a:cxn ang="0">
                        <a:pos x="T2" y="T3"/>
                      </a:cxn>
                      <a:cxn ang="0">
                        <a:pos x="T4" y="T5"/>
                      </a:cxn>
                      <a:cxn ang="0">
                        <a:pos x="T6" y="T7"/>
                      </a:cxn>
                      <a:cxn ang="0">
                        <a:pos x="T8" y="T9"/>
                      </a:cxn>
                      <a:cxn ang="0">
                        <a:pos x="T10" y="T11"/>
                      </a:cxn>
                    </a:cxnLst>
                    <a:rect l="0" t="0" r="r" b="b"/>
                    <a:pathLst>
                      <a:path w="3" h="5">
                        <a:moveTo>
                          <a:pt x="0" y="3"/>
                        </a:moveTo>
                        <a:cubicBezTo>
                          <a:pt x="0" y="3"/>
                          <a:pt x="0" y="5"/>
                          <a:pt x="1" y="5"/>
                        </a:cubicBezTo>
                        <a:cubicBezTo>
                          <a:pt x="2" y="5"/>
                          <a:pt x="2" y="5"/>
                          <a:pt x="2" y="4"/>
                        </a:cubicBezTo>
                        <a:cubicBezTo>
                          <a:pt x="3" y="3"/>
                          <a:pt x="3" y="0"/>
                          <a:pt x="3" y="0"/>
                        </a:cubicBezTo>
                        <a:cubicBezTo>
                          <a:pt x="2" y="0"/>
                          <a:pt x="1" y="0"/>
                          <a:pt x="0" y="0"/>
                        </a:cubicBezTo>
                        <a:cubicBezTo>
                          <a:pt x="0" y="1"/>
                          <a:pt x="0" y="3"/>
                          <a:pt x="0" y="3"/>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51" name="Freeform 7012">
                    <a:extLst>
                      <a:ext uri="{FF2B5EF4-FFF2-40B4-BE49-F238E27FC236}">
                        <a16:creationId xmlns:a16="http://schemas.microsoft.com/office/drawing/2014/main" id="{A8114381-AEB1-495F-8380-DFE965C6FE8F}"/>
                      </a:ext>
                    </a:extLst>
                  </p:cNvPr>
                  <p:cNvSpPr>
                    <a:spLocks noEditPoints="1"/>
                  </p:cNvSpPr>
                  <p:nvPr/>
                </p:nvSpPr>
                <p:spPr bwMode="auto">
                  <a:xfrm>
                    <a:off x="4088" y="1848"/>
                    <a:ext cx="2" cy="4"/>
                  </a:xfrm>
                  <a:custGeom>
                    <a:avLst/>
                    <a:gdLst>
                      <a:gd name="T0" fmla="*/ 1 w 3"/>
                      <a:gd name="T1" fmla="*/ 6 h 6"/>
                      <a:gd name="T2" fmla="*/ 1 w 3"/>
                      <a:gd name="T3" fmla="*/ 6 h 6"/>
                      <a:gd name="T4" fmla="*/ 0 w 3"/>
                      <a:gd name="T5" fmla="*/ 3 h 6"/>
                      <a:gd name="T6" fmla="*/ 0 w 3"/>
                      <a:gd name="T7" fmla="*/ 1 h 6"/>
                      <a:gd name="T8" fmla="*/ 0 w 3"/>
                      <a:gd name="T9" fmla="*/ 0 h 6"/>
                      <a:gd name="T10" fmla="*/ 2 w 3"/>
                      <a:gd name="T11" fmla="*/ 0 h 6"/>
                      <a:gd name="T12" fmla="*/ 3 w 3"/>
                      <a:gd name="T13" fmla="*/ 0 h 6"/>
                      <a:gd name="T14" fmla="*/ 3 w 3"/>
                      <a:gd name="T15" fmla="*/ 1 h 6"/>
                      <a:gd name="T16" fmla="*/ 3 w 3"/>
                      <a:gd name="T17" fmla="*/ 4 h 6"/>
                      <a:gd name="T18" fmla="*/ 1 w 3"/>
                      <a:gd name="T19" fmla="*/ 6 h 6"/>
                      <a:gd name="T20" fmla="*/ 1 w 3"/>
                      <a:gd name="T21" fmla="*/ 3 h 6"/>
                      <a:gd name="T22" fmla="*/ 1 w 3"/>
                      <a:gd name="T23" fmla="*/ 4 h 6"/>
                      <a:gd name="T24" fmla="*/ 1 w 3"/>
                      <a:gd name="T25" fmla="*/ 5 h 6"/>
                      <a:gd name="T26" fmla="*/ 1 w 3"/>
                      <a:gd name="T27" fmla="*/ 5 h 6"/>
                      <a:gd name="T28" fmla="*/ 2 w 3"/>
                      <a:gd name="T29" fmla="*/ 4 h 6"/>
                      <a:gd name="T30" fmla="*/ 3 w 3"/>
                      <a:gd name="T31" fmla="*/ 1 h 6"/>
                      <a:gd name="T32" fmla="*/ 2 w 3"/>
                      <a:gd name="T33" fmla="*/ 0 h 6"/>
                      <a:gd name="T34" fmla="*/ 2 w 3"/>
                      <a:gd name="T35" fmla="*/ 0 h 6"/>
                      <a:gd name="T36" fmla="*/ 1 w 3"/>
                      <a:gd name="T37" fmla="*/ 1 h 6"/>
                      <a:gd name="T38" fmla="*/ 1 w 3"/>
                      <a:gd name="T39" fmla="*/ 1 h 6"/>
                      <a:gd name="T40" fmla="*/ 1 w 3"/>
                      <a:gd name="T41" fmla="*/ 3 h 6"/>
                      <a:gd name="T42" fmla="*/ 0 w 3"/>
                      <a:gd name="T43" fmla="*/ 3 h 6"/>
                      <a:gd name="T44" fmla="*/ 1 w 3"/>
                      <a:gd name="T45"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6">
                        <a:moveTo>
                          <a:pt x="1" y="6"/>
                        </a:moveTo>
                        <a:cubicBezTo>
                          <a:pt x="1" y="6"/>
                          <a:pt x="1" y="6"/>
                          <a:pt x="1" y="6"/>
                        </a:cubicBezTo>
                        <a:cubicBezTo>
                          <a:pt x="0" y="5"/>
                          <a:pt x="0" y="4"/>
                          <a:pt x="0" y="3"/>
                        </a:cubicBezTo>
                        <a:cubicBezTo>
                          <a:pt x="0" y="3"/>
                          <a:pt x="0" y="2"/>
                          <a:pt x="0" y="1"/>
                        </a:cubicBezTo>
                        <a:cubicBezTo>
                          <a:pt x="0" y="0"/>
                          <a:pt x="0" y="0"/>
                          <a:pt x="0" y="0"/>
                        </a:cubicBezTo>
                        <a:cubicBezTo>
                          <a:pt x="0" y="0"/>
                          <a:pt x="1" y="0"/>
                          <a:pt x="2" y="0"/>
                        </a:cubicBezTo>
                        <a:cubicBezTo>
                          <a:pt x="3" y="0"/>
                          <a:pt x="3" y="0"/>
                          <a:pt x="3" y="0"/>
                        </a:cubicBezTo>
                        <a:cubicBezTo>
                          <a:pt x="3" y="0"/>
                          <a:pt x="3" y="1"/>
                          <a:pt x="3" y="1"/>
                        </a:cubicBezTo>
                        <a:cubicBezTo>
                          <a:pt x="3" y="2"/>
                          <a:pt x="3" y="3"/>
                          <a:pt x="3" y="4"/>
                        </a:cubicBezTo>
                        <a:cubicBezTo>
                          <a:pt x="3" y="5"/>
                          <a:pt x="2" y="6"/>
                          <a:pt x="1" y="6"/>
                        </a:cubicBezTo>
                        <a:close/>
                        <a:moveTo>
                          <a:pt x="1" y="3"/>
                        </a:moveTo>
                        <a:cubicBezTo>
                          <a:pt x="1" y="3"/>
                          <a:pt x="1" y="4"/>
                          <a:pt x="1" y="4"/>
                        </a:cubicBezTo>
                        <a:cubicBezTo>
                          <a:pt x="1" y="5"/>
                          <a:pt x="1" y="5"/>
                          <a:pt x="1" y="5"/>
                        </a:cubicBezTo>
                        <a:cubicBezTo>
                          <a:pt x="1" y="5"/>
                          <a:pt x="1" y="5"/>
                          <a:pt x="1" y="5"/>
                        </a:cubicBezTo>
                        <a:cubicBezTo>
                          <a:pt x="2" y="5"/>
                          <a:pt x="2" y="5"/>
                          <a:pt x="2" y="4"/>
                        </a:cubicBezTo>
                        <a:cubicBezTo>
                          <a:pt x="2" y="3"/>
                          <a:pt x="3" y="2"/>
                          <a:pt x="3" y="1"/>
                        </a:cubicBezTo>
                        <a:cubicBezTo>
                          <a:pt x="3" y="1"/>
                          <a:pt x="3" y="0"/>
                          <a:pt x="2" y="0"/>
                        </a:cubicBezTo>
                        <a:cubicBezTo>
                          <a:pt x="2" y="0"/>
                          <a:pt x="2" y="0"/>
                          <a:pt x="2" y="0"/>
                        </a:cubicBezTo>
                        <a:cubicBezTo>
                          <a:pt x="1" y="0"/>
                          <a:pt x="1" y="0"/>
                          <a:pt x="1" y="1"/>
                        </a:cubicBezTo>
                        <a:cubicBezTo>
                          <a:pt x="1" y="1"/>
                          <a:pt x="1" y="1"/>
                          <a:pt x="1" y="1"/>
                        </a:cubicBezTo>
                        <a:cubicBezTo>
                          <a:pt x="1" y="2"/>
                          <a:pt x="1" y="3"/>
                          <a:pt x="1" y="3"/>
                        </a:cubicBezTo>
                        <a:cubicBezTo>
                          <a:pt x="0" y="3"/>
                          <a:pt x="0" y="3"/>
                          <a:pt x="0" y="3"/>
                        </a:cubicBezTo>
                        <a:lnTo>
                          <a:pt x="1" y="3"/>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52" name="Freeform 7013">
                    <a:extLst>
                      <a:ext uri="{FF2B5EF4-FFF2-40B4-BE49-F238E27FC236}">
                        <a16:creationId xmlns:a16="http://schemas.microsoft.com/office/drawing/2014/main" id="{692B33CA-086F-48F2-8D4A-99659A932E31}"/>
                      </a:ext>
                    </a:extLst>
                  </p:cNvPr>
                  <p:cNvSpPr>
                    <a:spLocks/>
                  </p:cNvSpPr>
                  <p:nvPr/>
                </p:nvSpPr>
                <p:spPr bwMode="auto">
                  <a:xfrm>
                    <a:off x="4089" y="1848"/>
                    <a:ext cx="0" cy="3"/>
                  </a:xfrm>
                  <a:custGeom>
                    <a:avLst/>
                    <a:gdLst>
                      <a:gd name="T0" fmla="*/ 0 w 1"/>
                      <a:gd name="T1" fmla="*/ 0 h 3"/>
                      <a:gd name="T2" fmla="*/ 0 w 1"/>
                      <a:gd name="T3" fmla="*/ 3 h 3"/>
                      <a:gd name="T4" fmla="*/ 1 w 1"/>
                      <a:gd name="T5" fmla="*/ 1 h 3"/>
                      <a:gd name="T6" fmla="*/ 0 w 1"/>
                      <a:gd name="T7" fmla="*/ 0 h 3"/>
                    </a:gdLst>
                    <a:ahLst/>
                    <a:cxnLst>
                      <a:cxn ang="0">
                        <a:pos x="T0" y="T1"/>
                      </a:cxn>
                      <a:cxn ang="0">
                        <a:pos x="T2" y="T3"/>
                      </a:cxn>
                      <a:cxn ang="0">
                        <a:pos x="T4" y="T5"/>
                      </a:cxn>
                      <a:cxn ang="0">
                        <a:pos x="T6" y="T7"/>
                      </a:cxn>
                    </a:cxnLst>
                    <a:rect l="0" t="0" r="r" b="b"/>
                    <a:pathLst>
                      <a:path w="1" h="3">
                        <a:moveTo>
                          <a:pt x="0" y="0"/>
                        </a:moveTo>
                        <a:cubicBezTo>
                          <a:pt x="0" y="0"/>
                          <a:pt x="0" y="2"/>
                          <a:pt x="0" y="3"/>
                        </a:cubicBezTo>
                        <a:cubicBezTo>
                          <a:pt x="1" y="3"/>
                          <a:pt x="1" y="2"/>
                          <a:pt x="1" y="1"/>
                        </a:cubicBezTo>
                        <a:cubicBezTo>
                          <a:pt x="1" y="1"/>
                          <a:pt x="0" y="0"/>
                          <a:pt x="0"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53" name="Freeform 7014">
                    <a:extLst>
                      <a:ext uri="{FF2B5EF4-FFF2-40B4-BE49-F238E27FC236}">
                        <a16:creationId xmlns:a16="http://schemas.microsoft.com/office/drawing/2014/main" id="{A16EC1F1-D8A7-44E8-B32E-842B0AAD8D54}"/>
                      </a:ext>
                    </a:extLst>
                  </p:cNvPr>
                  <p:cNvSpPr>
                    <a:spLocks/>
                  </p:cNvSpPr>
                  <p:nvPr/>
                </p:nvSpPr>
                <p:spPr bwMode="auto">
                  <a:xfrm>
                    <a:off x="4060" y="1848"/>
                    <a:ext cx="2" cy="4"/>
                  </a:xfrm>
                  <a:custGeom>
                    <a:avLst/>
                    <a:gdLst>
                      <a:gd name="T0" fmla="*/ 3 w 3"/>
                      <a:gd name="T1" fmla="*/ 4 h 6"/>
                      <a:gd name="T2" fmla="*/ 2 w 3"/>
                      <a:gd name="T3" fmla="*/ 6 h 6"/>
                      <a:gd name="T4" fmla="*/ 1 w 3"/>
                      <a:gd name="T5" fmla="*/ 5 h 6"/>
                      <a:gd name="T6" fmla="*/ 1 w 3"/>
                      <a:gd name="T7" fmla="*/ 1 h 6"/>
                      <a:gd name="T8" fmla="*/ 3 w 3"/>
                      <a:gd name="T9" fmla="*/ 1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4"/>
                          <a:pt x="3" y="6"/>
                          <a:pt x="2" y="6"/>
                        </a:cubicBezTo>
                        <a:cubicBezTo>
                          <a:pt x="1" y="6"/>
                          <a:pt x="1" y="6"/>
                          <a:pt x="1" y="5"/>
                        </a:cubicBezTo>
                        <a:cubicBezTo>
                          <a:pt x="1" y="4"/>
                          <a:pt x="0" y="1"/>
                          <a:pt x="1" y="1"/>
                        </a:cubicBezTo>
                        <a:cubicBezTo>
                          <a:pt x="1" y="0"/>
                          <a:pt x="3" y="0"/>
                          <a:pt x="3" y="1"/>
                        </a:cubicBezTo>
                        <a:cubicBezTo>
                          <a:pt x="3" y="2"/>
                          <a:pt x="3" y="4"/>
                          <a:pt x="3" y="4"/>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54" name="Freeform 7015">
                    <a:extLst>
                      <a:ext uri="{FF2B5EF4-FFF2-40B4-BE49-F238E27FC236}">
                        <a16:creationId xmlns:a16="http://schemas.microsoft.com/office/drawing/2014/main" id="{F06466C9-68B7-44A4-AEA6-BCD9FD3FE5CE}"/>
                      </a:ext>
                    </a:extLst>
                  </p:cNvPr>
                  <p:cNvSpPr>
                    <a:spLocks noEditPoints="1"/>
                  </p:cNvSpPr>
                  <p:nvPr/>
                </p:nvSpPr>
                <p:spPr bwMode="auto">
                  <a:xfrm>
                    <a:off x="4060" y="1848"/>
                    <a:ext cx="2" cy="5"/>
                  </a:xfrm>
                  <a:custGeom>
                    <a:avLst/>
                    <a:gdLst>
                      <a:gd name="T0" fmla="*/ 2 w 3"/>
                      <a:gd name="T1" fmla="*/ 7 h 7"/>
                      <a:gd name="T2" fmla="*/ 0 w 3"/>
                      <a:gd name="T3" fmla="*/ 5 h 7"/>
                      <a:gd name="T4" fmla="*/ 0 w 3"/>
                      <a:gd name="T5" fmla="*/ 2 h 7"/>
                      <a:gd name="T6" fmla="*/ 1 w 3"/>
                      <a:gd name="T7" fmla="*/ 0 h 7"/>
                      <a:gd name="T8" fmla="*/ 2 w 3"/>
                      <a:gd name="T9" fmla="*/ 0 h 7"/>
                      <a:gd name="T10" fmla="*/ 3 w 3"/>
                      <a:gd name="T11" fmla="*/ 1 h 7"/>
                      <a:gd name="T12" fmla="*/ 3 w 3"/>
                      <a:gd name="T13" fmla="*/ 2 h 7"/>
                      <a:gd name="T14" fmla="*/ 3 w 3"/>
                      <a:gd name="T15" fmla="*/ 4 h 7"/>
                      <a:gd name="T16" fmla="*/ 3 w 3"/>
                      <a:gd name="T17" fmla="*/ 4 h 7"/>
                      <a:gd name="T18" fmla="*/ 2 w 3"/>
                      <a:gd name="T19" fmla="*/ 7 h 7"/>
                      <a:gd name="T20" fmla="*/ 2 w 3"/>
                      <a:gd name="T21" fmla="*/ 7 h 7"/>
                      <a:gd name="T22" fmla="*/ 1 w 3"/>
                      <a:gd name="T23" fmla="*/ 1 h 7"/>
                      <a:gd name="T24" fmla="*/ 1 w 3"/>
                      <a:gd name="T25" fmla="*/ 2 h 7"/>
                      <a:gd name="T26" fmla="*/ 1 w 3"/>
                      <a:gd name="T27" fmla="*/ 5 h 7"/>
                      <a:gd name="T28" fmla="*/ 2 w 3"/>
                      <a:gd name="T29" fmla="*/ 6 h 7"/>
                      <a:gd name="T30" fmla="*/ 2 w 3"/>
                      <a:gd name="T31" fmla="*/ 6 h 7"/>
                      <a:gd name="T32" fmla="*/ 3 w 3"/>
                      <a:gd name="T33" fmla="*/ 5 h 7"/>
                      <a:gd name="T34" fmla="*/ 3 w 3"/>
                      <a:gd name="T35" fmla="*/ 4 h 7"/>
                      <a:gd name="T36" fmla="*/ 3 w 3"/>
                      <a:gd name="T37" fmla="*/ 4 h 7"/>
                      <a:gd name="T38" fmla="*/ 3 w 3"/>
                      <a:gd name="T39" fmla="*/ 4 h 7"/>
                      <a:gd name="T40" fmla="*/ 3 w 3"/>
                      <a:gd name="T41" fmla="*/ 2 h 7"/>
                      <a:gd name="T42" fmla="*/ 3 w 3"/>
                      <a:gd name="T43" fmla="*/ 1 h 7"/>
                      <a:gd name="T44" fmla="*/ 2 w 3"/>
                      <a:gd name="T45" fmla="*/ 1 h 7"/>
                      <a:gd name="T46" fmla="*/ 1 w 3"/>
                      <a:gd name="T4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7">
                        <a:moveTo>
                          <a:pt x="2" y="7"/>
                        </a:moveTo>
                        <a:cubicBezTo>
                          <a:pt x="1" y="7"/>
                          <a:pt x="0" y="6"/>
                          <a:pt x="0" y="5"/>
                        </a:cubicBezTo>
                        <a:cubicBezTo>
                          <a:pt x="0" y="4"/>
                          <a:pt x="0" y="3"/>
                          <a:pt x="0" y="2"/>
                        </a:cubicBezTo>
                        <a:cubicBezTo>
                          <a:pt x="0" y="1"/>
                          <a:pt x="0" y="1"/>
                          <a:pt x="1" y="0"/>
                        </a:cubicBezTo>
                        <a:cubicBezTo>
                          <a:pt x="1" y="0"/>
                          <a:pt x="1" y="0"/>
                          <a:pt x="2" y="0"/>
                        </a:cubicBezTo>
                        <a:cubicBezTo>
                          <a:pt x="2" y="0"/>
                          <a:pt x="3" y="0"/>
                          <a:pt x="3" y="1"/>
                        </a:cubicBezTo>
                        <a:cubicBezTo>
                          <a:pt x="3" y="2"/>
                          <a:pt x="3" y="2"/>
                          <a:pt x="3" y="2"/>
                        </a:cubicBezTo>
                        <a:cubicBezTo>
                          <a:pt x="3" y="3"/>
                          <a:pt x="3" y="4"/>
                          <a:pt x="3" y="4"/>
                        </a:cubicBezTo>
                        <a:cubicBezTo>
                          <a:pt x="3" y="4"/>
                          <a:pt x="3" y="4"/>
                          <a:pt x="3" y="4"/>
                        </a:cubicBezTo>
                        <a:cubicBezTo>
                          <a:pt x="3" y="4"/>
                          <a:pt x="3" y="6"/>
                          <a:pt x="2" y="7"/>
                        </a:cubicBezTo>
                        <a:cubicBezTo>
                          <a:pt x="2" y="7"/>
                          <a:pt x="2" y="7"/>
                          <a:pt x="2" y="7"/>
                        </a:cubicBezTo>
                        <a:close/>
                        <a:moveTo>
                          <a:pt x="1" y="1"/>
                        </a:moveTo>
                        <a:cubicBezTo>
                          <a:pt x="1" y="1"/>
                          <a:pt x="1" y="1"/>
                          <a:pt x="1" y="2"/>
                        </a:cubicBezTo>
                        <a:cubicBezTo>
                          <a:pt x="1" y="3"/>
                          <a:pt x="1" y="4"/>
                          <a:pt x="1" y="5"/>
                        </a:cubicBezTo>
                        <a:cubicBezTo>
                          <a:pt x="1" y="6"/>
                          <a:pt x="1" y="6"/>
                          <a:pt x="2" y="6"/>
                        </a:cubicBezTo>
                        <a:cubicBezTo>
                          <a:pt x="2" y="6"/>
                          <a:pt x="2" y="6"/>
                          <a:pt x="2" y="6"/>
                        </a:cubicBezTo>
                        <a:cubicBezTo>
                          <a:pt x="2" y="6"/>
                          <a:pt x="2" y="6"/>
                          <a:pt x="3" y="5"/>
                        </a:cubicBezTo>
                        <a:cubicBezTo>
                          <a:pt x="3" y="5"/>
                          <a:pt x="3" y="4"/>
                          <a:pt x="3" y="4"/>
                        </a:cubicBezTo>
                        <a:cubicBezTo>
                          <a:pt x="3" y="4"/>
                          <a:pt x="3" y="4"/>
                          <a:pt x="3" y="4"/>
                        </a:cubicBezTo>
                        <a:cubicBezTo>
                          <a:pt x="3" y="4"/>
                          <a:pt x="3" y="4"/>
                          <a:pt x="3" y="4"/>
                        </a:cubicBezTo>
                        <a:cubicBezTo>
                          <a:pt x="3" y="4"/>
                          <a:pt x="3" y="3"/>
                          <a:pt x="3" y="2"/>
                        </a:cubicBezTo>
                        <a:cubicBezTo>
                          <a:pt x="3" y="1"/>
                          <a:pt x="3" y="1"/>
                          <a:pt x="3" y="1"/>
                        </a:cubicBezTo>
                        <a:cubicBezTo>
                          <a:pt x="3" y="1"/>
                          <a:pt x="2" y="1"/>
                          <a:pt x="2" y="1"/>
                        </a:cubicBezTo>
                        <a:lnTo>
                          <a:pt x="1"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55" name="Freeform 7016">
                    <a:extLst>
                      <a:ext uri="{FF2B5EF4-FFF2-40B4-BE49-F238E27FC236}">
                        <a16:creationId xmlns:a16="http://schemas.microsoft.com/office/drawing/2014/main" id="{03D050FE-37AF-40E0-9AEE-6525A20FD9E9}"/>
                      </a:ext>
                    </a:extLst>
                  </p:cNvPr>
                  <p:cNvSpPr>
                    <a:spLocks/>
                  </p:cNvSpPr>
                  <p:nvPr/>
                </p:nvSpPr>
                <p:spPr bwMode="auto">
                  <a:xfrm>
                    <a:off x="4061" y="1848"/>
                    <a:ext cx="1" cy="3"/>
                  </a:xfrm>
                  <a:custGeom>
                    <a:avLst/>
                    <a:gdLst>
                      <a:gd name="T0" fmla="*/ 1 w 2"/>
                      <a:gd name="T1" fmla="*/ 1 h 4"/>
                      <a:gd name="T2" fmla="*/ 1 w 2"/>
                      <a:gd name="T3" fmla="*/ 4 h 4"/>
                      <a:gd name="T4" fmla="*/ 0 w 2"/>
                      <a:gd name="T5" fmla="*/ 3 h 4"/>
                      <a:gd name="T6" fmla="*/ 1 w 2"/>
                      <a:gd name="T7" fmla="*/ 1 h 4"/>
                    </a:gdLst>
                    <a:ahLst/>
                    <a:cxnLst>
                      <a:cxn ang="0">
                        <a:pos x="T0" y="T1"/>
                      </a:cxn>
                      <a:cxn ang="0">
                        <a:pos x="T2" y="T3"/>
                      </a:cxn>
                      <a:cxn ang="0">
                        <a:pos x="T4" y="T5"/>
                      </a:cxn>
                      <a:cxn ang="0">
                        <a:pos x="T6" y="T7"/>
                      </a:cxn>
                    </a:cxnLst>
                    <a:rect l="0" t="0" r="r" b="b"/>
                    <a:pathLst>
                      <a:path w="2" h="4">
                        <a:moveTo>
                          <a:pt x="1" y="1"/>
                        </a:moveTo>
                        <a:cubicBezTo>
                          <a:pt x="1" y="1"/>
                          <a:pt x="2" y="4"/>
                          <a:pt x="1" y="4"/>
                        </a:cubicBezTo>
                        <a:cubicBezTo>
                          <a:pt x="0" y="4"/>
                          <a:pt x="0" y="4"/>
                          <a:pt x="0" y="3"/>
                        </a:cubicBezTo>
                        <a:cubicBezTo>
                          <a:pt x="1" y="2"/>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56" name="Freeform 7017">
                    <a:extLst>
                      <a:ext uri="{FF2B5EF4-FFF2-40B4-BE49-F238E27FC236}">
                        <a16:creationId xmlns:a16="http://schemas.microsoft.com/office/drawing/2014/main" id="{9AC808AC-AC7B-4D02-8C68-E80FA6C0EE37}"/>
                      </a:ext>
                    </a:extLst>
                  </p:cNvPr>
                  <p:cNvSpPr>
                    <a:spLocks/>
                  </p:cNvSpPr>
                  <p:nvPr/>
                </p:nvSpPr>
                <p:spPr bwMode="auto">
                  <a:xfrm>
                    <a:off x="4086" y="1848"/>
                    <a:ext cx="3" cy="4"/>
                  </a:xfrm>
                  <a:custGeom>
                    <a:avLst/>
                    <a:gdLst>
                      <a:gd name="T0" fmla="*/ 0 w 3"/>
                      <a:gd name="T1" fmla="*/ 4 h 6"/>
                      <a:gd name="T2" fmla="*/ 1 w 3"/>
                      <a:gd name="T3" fmla="*/ 6 h 6"/>
                      <a:gd name="T4" fmla="*/ 2 w 3"/>
                      <a:gd name="T5" fmla="*/ 5 h 6"/>
                      <a:gd name="T6" fmla="*/ 2 w 3"/>
                      <a:gd name="T7" fmla="*/ 1 h 6"/>
                      <a:gd name="T8" fmla="*/ 0 w 3"/>
                      <a:gd name="T9" fmla="*/ 1 h 6"/>
                      <a:gd name="T10" fmla="*/ 0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0" y="4"/>
                        </a:moveTo>
                        <a:cubicBezTo>
                          <a:pt x="0" y="4"/>
                          <a:pt x="0" y="6"/>
                          <a:pt x="1" y="6"/>
                        </a:cubicBezTo>
                        <a:cubicBezTo>
                          <a:pt x="2" y="6"/>
                          <a:pt x="2" y="6"/>
                          <a:pt x="2" y="5"/>
                        </a:cubicBezTo>
                        <a:cubicBezTo>
                          <a:pt x="3" y="4"/>
                          <a:pt x="3" y="1"/>
                          <a:pt x="2" y="1"/>
                        </a:cubicBezTo>
                        <a:cubicBezTo>
                          <a:pt x="2" y="0"/>
                          <a:pt x="0" y="0"/>
                          <a:pt x="0" y="1"/>
                        </a:cubicBezTo>
                        <a:cubicBezTo>
                          <a:pt x="0" y="2"/>
                          <a:pt x="0" y="4"/>
                          <a:pt x="0" y="4"/>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57" name="Freeform 7018">
                    <a:extLst>
                      <a:ext uri="{FF2B5EF4-FFF2-40B4-BE49-F238E27FC236}">
                        <a16:creationId xmlns:a16="http://schemas.microsoft.com/office/drawing/2014/main" id="{3B3631CB-4FBC-43D3-A192-CB4096C14E5A}"/>
                      </a:ext>
                    </a:extLst>
                  </p:cNvPr>
                  <p:cNvSpPr>
                    <a:spLocks noEditPoints="1"/>
                  </p:cNvSpPr>
                  <p:nvPr/>
                </p:nvSpPr>
                <p:spPr bwMode="auto">
                  <a:xfrm>
                    <a:off x="4086" y="1848"/>
                    <a:ext cx="3" cy="5"/>
                  </a:xfrm>
                  <a:custGeom>
                    <a:avLst/>
                    <a:gdLst>
                      <a:gd name="T0" fmla="*/ 1 w 3"/>
                      <a:gd name="T1" fmla="*/ 7 h 7"/>
                      <a:gd name="T2" fmla="*/ 1 w 3"/>
                      <a:gd name="T3" fmla="*/ 7 h 7"/>
                      <a:gd name="T4" fmla="*/ 0 w 3"/>
                      <a:gd name="T5" fmla="*/ 4 h 7"/>
                      <a:gd name="T6" fmla="*/ 0 w 3"/>
                      <a:gd name="T7" fmla="*/ 2 h 7"/>
                      <a:gd name="T8" fmla="*/ 0 w 3"/>
                      <a:gd name="T9" fmla="*/ 1 h 7"/>
                      <a:gd name="T10" fmla="*/ 1 w 3"/>
                      <a:gd name="T11" fmla="*/ 0 h 7"/>
                      <a:gd name="T12" fmla="*/ 2 w 3"/>
                      <a:gd name="T13" fmla="*/ 0 h 7"/>
                      <a:gd name="T14" fmla="*/ 3 w 3"/>
                      <a:gd name="T15" fmla="*/ 2 h 7"/>
                      <a:gd name="T16" fmla="*/ 3 w 3"/>
                      <a:gd name="T17" fmla="*/ 5 h 7"/>
                      <a:gd name="T18" fmla="*/ 1 w 3"/>
                      <a:gd name="T19" fmla="*/ 7 h 7"/>
                      <a:gd name="T20" fmla="*/ 0 w 3"/>
                      <a:gd name="T21" fmla="*/ 4 h 7"/>
                      <a:gd name="T22" fmla="*/ 1 w 3"/>
                      <a:gd name="T23" fmla="*/ 5 h 7"/>
                      <a:gd name="T24" fmla="*/ 1 w 3"/>
                      <a:gd name="T25" fmla="*/ 6 h 7"/>
                      <a:gd name="T26" fmla="*/ 1 w 3"/>
                      <a:gd name="T27" fmla="*/ 6 h 7"/>
                      <a:gd name="T28" fmla="*/ 2 w 3"/>
                      <a:gd name="T29" fmla="*/ 5 h 7"/>
                      <a:gd name="T30" fmla="*/ 2 w 3"/>
                      <a:gd name="T31" fmla="*/ 2 h 7"/>
                      <a:gd name="T32" fmla="*/ 2 w 3"/>
                      <a:gd name="T33" fmla="*/ 1 h 7"/>
                      <a:gd name="T34" fmla="*/ 1 w 3"/>
                      <a:gd name="T35" fmla="*/ 1 h 7"/>
                      <a:gd name="T36" fmla="*/ 0 w 3"/>
                      <a:gd name="T37" fmla="*/ 1 h 7"/>
                      <a:gd name="T38" fmla="*/ 0 w 3"/>
                      <a:gd name="T39" fmla="*/ 2 h 7"/>
                      <a:gd name="T40" fmla="*/ 0 w 3"/>
                      <a:gd name="T41" fmla="*/ 4 h 7"/>
                      <a:gd name="T42" fmla="*/ 0 w 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7">
                        <a:moveTo>
                          <a:pt x="1" y="7"/>
                        </a:moveTo>
                        <a:cubicBezTo>
                          <a:pt x="1" y="7"/>
                          <a:pt x="1" y="7"/>
                          <a:pt x="1" y="7"/>
                        </a:cubicBezTo>
                        <a:cubicBezTo>
                          <a:pt x="0" y="6"/>
                          <a:pt x="0" y="5"/>
                          <a:pt x="0" y="4"/>
                        </a:cubicBezTo>
                        <a:cubicBezTo>
                          <a:pt x="0" y="4"/>
                          <a:pt x="0" y="3"/>
                          <a:pt x="0" y="2"/>
                        </a:cubicBezTo>
                        <a:cubicBezTo>
                          <a:pt x="0" y="1"/>
                          <a:pt x="0" y="1"/>
                          <a:pt x="0" y="1"/>
                        </a:cubicBezTo>
                        <a:cubicBezTo>
                          <a:pt x="0" y="0"/>
                          <a:pt x="1" y="0"/>
                          <a:pt x="1" y="0"/>
                        </a:cubicBezTo>
                        <a:cubicBezTo>
                          <a:pt x="2" y="0"/>
                          <a:pt x="2" y="0"/>
                          <a:pt x="2" y="0"/>
                        </a:cubicBezTo>
                        <a:cubicBezTo>
                          <a:pt x="3" y="1"/>
                          <a:pt x="3" y="1"/>
                          <a:pt x="3" y="2"/>
                        </a:cubicBezTo>
                        <a:cubicBezTo>
                          <a:pt x="3" y="3"/>
                          <a:pt x="3" y="4"/>
                          <a:pt x="3" y="5"/>
                        </a:cubicBezTo>
                        <a:cubicBezTo>
                          <a:pt x="3" y="6"/>
                          <a:pt x="2" y="7"/>
                          <a:pt x="1" y="7"/>
                        </a:cubicBezTo>
                        <a:close/>
                        <a:moveTo>
                          <a:pt x="0" y="4"/>
                        </a:moveTo>
                        <a:cubicBezTo>
                          <a:pt x="0" y="4"/>
                          <a:pt x="0" y="5"/>
                          <a:pt x="1" y="5"/>
                        </a:cubicBezTo>
                        <a:cubicBezTo>
                          <a:pt x="1" y="6"/>
                          <a:pt x="1" y="6"/>
                          <a:pt x="1" y="6"/>
                        </a:cubicBezTo>
                        <a:cubicBezTo>
                          <a:pt x="1" y="6"/>
                          <a:pt x="1" y="6"/>
                          <a:pt x="1" y="6"/>
                        </a:cubicBezTo>
                        <a:cubicBezTo>
                          <a:pt x="2" y="6"/>
                          <a:pt x="2" y="6"/>
                          <a:pt x="2" y="5"/>
                        </a:cubicBezTo>
                        <a:cubicBezTo>
                          <a:pt x="2" y="4"/>
                          <a:pt x="2" y="3"/>
                          <a:pt x="2" y="2"/>
                        </a:cubicBezTo>
                        <a:cubicBezTo>
                          <a:pt x="2" y="1"/>
                          <a:pt x="2" y="1"/>
                          <a:pt x="2" y="1"/>
                        </a:cubicBezTo>
                        <a:cubicBezTo>
                          <a:pt x="1" y="1"/>
                          <a:pt x="1" y="1"/>
                          <a:pt x="1" y="1"/>
                        </a:cubicBezTo>
                        <a:cubicBezTo>
                          <a:pt x="1" y="1"/>
                          <a:pt x="0" y="1"/>
                          <a:pt x="0" y="1"/>
                        </a:cubicBezTo>
                        <a:cubicBezTo>
                          <a:pt x="0" y="2"/>
                          <a:pt x="0" y="2"/>
                          <a:pt x="0" y="2"/>
                        </a:cubicBezTo>
                        <a:cubicBezTo>
                          <a:pt x="0" y="3"/>
                          <a:pt x="0" y="4"/>
                          <a:pt x="0" y="4"/>
                        </a:cubicBezTo>
                        <a:cubicBezTo>
                          <a:pt x="0" y="4"/>
                          <a:pt x="0" y="4"/>
                          <a:pt x="0"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58" name="Freeform 7019">
                    <a:extLst>
                      <a:ext uri="{FF2B5EF4-FFF2-40B4-BE49-F238E27FC236}">
                        <a16:creationId xmlns:a16="http://schemas.microsoft.com/office/drawing/2014/main" id="{1840AE8C-213B-49BF-92B0-5B5191C88ED9}"/>
                      </a:ext>
                    </a:extLst>
                  </p:cNvPr>
                  <p:cNvSpPr>
                    <a:spLocks/>
                  </p:cNvSpPr>
                  <p:nvPr/>
                </p:nvSpPr>
                <p:spPr bwMode="auto">
                  <a:xfrm>
                    <a:off x="4086" y="1848"/>
                    <a:ext cx="2" cy="3"/>
                  </a:xfrm>
                  <a:custGeom>
                    <a:avLst/>
                    <a:gdLst>
                      <a:gd name="T0" fmla="*/ 1 w 2"/>
                      <a:gd name="T1" fmla="*/ 1 h 4"/>
                      <a:gd name="T2" fmla="*/ 1 w 2"/>
                      <a:gd name="T3" fmla="*/ 4 h 4"/>
                      <a:gd name="T4" fmla="*/ 2 w 2"/>
                      <a:gd name="T5" fmla="*/ 3 h 4"/>
                      <a:gd name="T6" fmla="*/ 1 w 2"/>
                      <a:gd name="T7" fmla="*/ 1 h 4"/>
                    </a:gdLst>
                    <a:ahLst/>
                    <a:cxnLst>
                      <a:cxn ang="0">
                        <a:pos x="T0" y="T1"/>
                      </a:cxn>
                      <a:cxn ang="0">
                        <a:pos x="T2" y="T3"/>
                      </a:cxn>
                      <a:cxn ang="0">
                        <a:pos x="T4" y="T5"/>
                      </a:cxn>
                      <a:cxn ang="0">
                        <a:pos x="T6" y="T7"/>
                      </a:cxn>
                    </a:cxnLst>
                    <a:rect l="0" t="0" r="r" b="b"/>
                    <a:pathLst>
                      <a:path w="2" h="4">
                        <a:moveTo>
                          <a:pt x="1" y="1"/>
                        </a:moveTo>
                        <a:cubicBezTo>
                          <a:pt x="1" y="1"/>
                          <a:pt x="0" y="4"/>
                          <a:pt x="1" y="4"/>
                        </a:cubicBezTo>
                        <a:cubicBezTo>
                          <a:pt x="2" y="4"/>
                          <a:pt x="2" y="4"/>
                          <a:pt x="2" y="3"/>
                        </a:cubicBezTo>
                        <a:cubicBezTo>
                          <a:pt x="1" y="2"/>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59" name="Freeform 7020">
                    <a:extLst>
                      <a:ext uri="{FF2B5EF4-FFF2-40B4-BE49-F238E27FC236}">
                        <a16:creationId xmlns:a16="http://schemas.microsoft.com/office/drawing/2014/main" id="{067787D6-5A78-490C-8EBC-1CDB349BA9E9}"/>
                      </a:ext>
                    </a:extLst>
                  </p:cNvPr>
                  <p:cNvSpPr>
                    <a:spLocks/>
                  </p:cNvSpPr>
                  <p:nvPr/>
                </p:nvSpPr>
                <p:spPr bwMode="auto">
                  <a:xfrm>
                    <a:off x="4062" y="1848"/>
                    <a:ext cx="2" cy="5"/>
                  </a:xfrm>
                  <a:custGeom>
                    <a:avLst/>
                    <a:gdLst>
                      <a:gd name="T0" fmla="*/ 3 w 3"/>
                      <a:gd name="T1" fmla="*/ 4 h 6"/>
                      <a:gd name="T2" fmla="*/ 2 w 3"/>
                      <a:gd name="T3" fmla="*/ 6 h 6"/>
                      <a:gd name="T4" fmla="*/ 1 w 3"/>
                      <a:gd name="T5" fmla="*/ 5 h 6"/>
                      <a:gd name="T6" fmla="*/ 1 w 3"/>
                      <a:gd name="T7" fmla="*/ 1 h 6"/>
                      <a:gd name="T8" fmla="*/ 3 w 3"/>
                      <a:gd name="T9" fmla="*/ 1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4"/>
                          <a:pt x="3" y="6"/>
                          <a:pt x="2" y="6"/>
                        </a:cubicBezTo>
                        <a:cubicBezTo>
                          <a:pt x="2" y="6"/>
                          <a:pt x="1" y="6"/>
                          <a:pt x="1" y="5"/>
                        </a:cubicBezTo>
                        <a:cubicBezTo>
                          <a:pt x="1" y="4"/>
                          <a:pt x="0" y="1"/>
                          <a:pt x="1" y="1"/>
                        </a:cubicBezTo>
                        <a:cubicBezTo>
                          <a:pt x="2" y="0"/>
                          <a:pt x="3" y="0"/>
                          <a:pt x="3" y="1"/>
                        </a:cubicBezTo>
                        <a:cubicBezTo>
                          <a:pt x="3" y="2"/>
                          <a:pt x="3" y="4"/>
                          <a:pt x="3" y="4"/>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60" name="Freeform 7021">
                    <a:extLst>
                      <a:ext uri="{FF2B5EF4-FFF2-40B4-BE49-F238E27FC236}">
                        <a16:creationId xmlns:a16="http://schemas.microsoft.com/office/drawing/2014/main" id="{D3D3ED08-CCBE-4C65-AF33-1C370A650B7D}"/>
                      </a:ext>
                    </a:extLst>
                  </p:cNvPr>
                  <p:cNvSpPr>
                    <a:spLocks noEditPoints="1"/>
                  </p:cNvSpPr>
                  <p:nvPr/>
                </p:nvSpPr>
                <p:spPr bwMode="auto">
                  <a:xfrm>
                    <a:off x="4062" y="1848"/>
                    <a:ext cx="3" cy="5"/>
                  </a:xfrm>
                  <a:custGeom>
                    <a:avLst/>
                    <a:gdLst>
                      <a:gd name="T0" fmla="*/ 2 w 4"/>
                      <a:gd name="T1" fmla="*/ 6 h 6"/>
                      <a:gd name="T2" fmla="*/ 1 w 4"/>
                      <a:gd name="T3" fmla="*/ 5 h 6"/>
                      <a:gd name="T4" fmla="*/ 0 w 4"/>
                      <a:gd name="T5" fmla="*/ 2 h 6"/>
                      <a:gd name="T6" fmla="*/ 1 w 4"/>
                      <a:gd name="T7" fmla="*/ 0 h 6"/>
                      <a:gd name="T8" fmla="*/ 2 w 4"/>
                      <a:gd name="T9" fmla="*/ 0 h 6"/>
                      <a:gd name="T10" fmla="*/ 4 w 4"/>
                      <a:gd name="T11" fmla="*/ 1 h 6"/>
                      <a:gd name="T12" fmla="*/ 4 w 4"/>
                      <a:gd name="T13" fmla="*/ 2 h 6"/>
                      <a:gd name="T14" fmla="*/ 3 w 4"/>
                      <a:gd name="T15" fmla="*/ 4 h 6"/>
                      <a:gd name="T16" fmla="*/ 3 w 4"/>
                      <a:gd name="T17" fmla="*/ 4 h 6"/>
                      <a:gd name="T18" fmla="*/ 3 w 4"/>
                      <a:gd name="T19" fmla="*/ 4 h 6"/>
                      <a:gd name="T20" fmla="*/ 3 w 4"/>
                      <a:gd name="T21" fmla="*/ 4 h 6"/>
                      <a:gd name="T22" fmla="*/ 2 w 4"/>
                      <a:gd name="T23" fmla="*/ 6 h 6"/>
                      <a:gd name="T24" fmla="*/ 2 w 4"/>
                      <a:gd name="T25" fmla="*/ 6 h 6"/>
                      <a:gd name="T26" fmla="*/ 2 w 4"/>
                      <a:gd name="T27" fmla="*/ 1 h 6"/>
                      <a:gd name="T28" fmla="*/ 1 w 4"/>
                      <a:gd name="T29" fmla="*/ 1 h 6"/>
                      <a:gd name="T30" fmla="*/ 1 w 4"/>
                      <a:gd name="T31" fmla="*/ 2 h 6"/>
                      <a:gd name="T32" fmla="*/ 1 w 4"/>
                      <a:gd name="T33" fmla="*/ 5 h 6"/>
                      <a:gd name="T34" fmla="*/ 2 w 4"/>
                      <a:gd name="T35" fmla="*/ 6 h 6"/>
                      <a:gd name="T36" fmla="*/ 2 w 4"/>
                      <a:gd name="T37" fmla="*/ 6 h 6"/>
                      <a:gd name="T38" fmla="*/ 3 w 4"/>
                      <a:gd name="T39" fmla="*/ 5 h 6"/>
                      <a:gd name="T40" fmla="*/ 3 w 4"/>
                      <a:gd name="T41" fmla="*/ 4 h 6"/>
                      <a:gd name="T42" fmla="*/ 3 w 4"/>
                      <a:gd name="T43" fmla="*/ 4 h 6"/>
                      <a:gd name="T44" fmla="*/ 3 w 4"/>
                      <a:gd name="T45" fmla="*/ 4 h 6"/>
                      <a:gd name="T46" fmla="*/ 3 w 4"/>
                      <a:gd name="T47" fmla="*/ 2 h 6"/>
                      <a:gd name="T48" fmla="*/ 3 w 4"/>
                      <a:gd name="T49" fmla="*/ 1 h 6"/>
                      <a:gd name="T50" fmla="*/ 2 w 4"/>
                      <a:gd name="T5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2" y="6"/>
                        </a:moveTo>
                        <a:cubicBezTo>
                          <a:pt x="1" y="6"/>
                          <a:pt x="1" y="6"/>
                          <a:pt x="1" y="5"/>
                        </a:cubicBezTo>
                        <a:cubicBezTo>
                          <a:pt x="1" y="4"/>
                          <a:pt x="0" y="3"/>
                          <a:pt x="0" y="2"/>
                        </a:cubicBezTo>
                        <a:cubicBezTo>
                          <a:pt x="0" y="1"/>
                          <a:pt x="0" y="1"/>
                          <a:pt x="1" y="0"/>
                        </a:cubicBezTo>
                        <a:cubicBezTo>
                          <a:pt x="1" y="0"/>
                          <a:pt x="2" y="0"/>
                          <a:pt x="2" y="0"/>
                        </a:cubicBezTo>
                        <a:cubicBezTo>
                          <a:pt x="3" y="0"/>
                          <a:pt x="3" y="0"/>
                          <a:pt x="4" y="1"/>
                        </a:cubicBezTo>
                        <a:cubicBezTo>
                          <a:pt x="4" y="2"/>
                          <a:pt x="4" y="2"/>
                          <a:pt x="4" y="2"/>
                        </a:cubicBezTo>
                        <a:cubicBezTo>
                          <a:pt x="4" y="3"/>
                          <a:pt x="3" y="4"/>
                          <a:pt x="3" y="4"/>
                        </a:cubicBezTo>
                        <a:cubicBezTo>
                          <a:pt x="3" y="4"/>
                          <a:pt x="3" y="4"/>
                          <a:pt x="3" y="4"/>
                        </a:cubicBezTo>
                        <a:cubicBezTo>
                          <a:pt x="3" y="4"/>
                          <a:pt x="3" y="4"/>
                          <a:pt x="3" y="4"/>
                        </a:cubicBezTo>
                        <a:cubicBezTo>
                          <a:pt x="3" y="4"/>
                          <a:pt x="3" y="4"/>
                          <a:pt x="3" y="4"/>
                        </a:cubicBezTo>
                        <a:cubicBezTo>
                          <a:pt x="3" y="4"/>
                          <a:pt x="4" y="6"/>
                          <a:pt x="2" y="6"/>
                        </a:cubicBezTo>
                        <a:cubicBezTo>
                          <a:pt x="2" y="6"/>
                          <a:pt x="2" y="6"/>
                          <a:pt x="2" y="6"/>
                        </a:cubicBezTo>
                        <a:close/>
                        <a:moveTo>
                          <a:pt x="2" y="1"/>
                        </a:moveTo>
                        <a:cubicBezTo>
                          <a:pt x="1" y="1"/>
                          <a:pt x="1" y="1"/>
                          <a:pt x="1" y="1"/>
                        </a:cubicBezTo>
                        <a:cubicBezTo>
                          <a:pt x="1" y="1"/>
                          <a:pt x="1" y="1"/>
                          <a:pt x="1" y="2"/>
                        </a:cubicBezTo>
                        <a:cubicBezTo>
                          <a:pt x="1" y="3"/>
                          <a:pt x="1" y="4"/>
                          <a:pt x="1" y="5"/>
                        </a:cubicBezTo>
                        <a:cubicBezTo>
                          <a:pt x="1" y="6"/>
                          <a:pt x="2" y="6"/>
                          <a:pt x="2" y="6"/>
                        </a:cubicBezTo>
                        <a:cubicBezTo>
                          <a:pt x="2" y="6"/>
                          <a:pt x="2" y="6"/>
                          <a:pt x="2" y="6"/>
                        </a:cubicBezTo>
                        <a:cubicBezTo>
                          <a:pt x="2" y="6"/>
                          <a:pt x="3" y="6"/>
                          <a:pt x="3" y="5"/>
                        </a:cubicBezTo>
                        <a:cubicBezTo>
                          <a:pt x="3" y="5"/>
                          <a:pt x="3" y="4"/>
                          <a:pt x="3" y="4"/>
                        </a:cubicBezTo>
                        <a:cubicBezTo>
                          <a:pt x="3" y="4"/>
                          <a:pt x="3" y="4"/>
                          <a:pt x="3" y="4"/>
                        </a:cubicBezTo>
                        <a:cubicBezTo>
                          <a:pt x="3" y="4"/>
                          <a:pt x="3" y="4"/>
                          <a:pt x="3" y="4"/>
                        </a:cubicBezTo>
                        <a:cubicBezTo>
                          <a:pt x="3" y="4"/>
                          <a:pt x="3" y="3"/>
                          <a:pt x="3" y="2"/>
                        </a:cubicBezTo>
                        <a:cubicBezTo>
                          <a:pt x="3" y="1"/>
                          <a:pt x="3" y="1"/>
                          <a:pt x="3" y="1"/>
                        </a:cubicBezTo>
                        <a:cubicBezTo>
                          <a:pt x="3" y="1"/>
                          <a:pt x="2" y="1"/>
                          <a:pt x="2"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61" name="Freeform 7022">
                    <a:extLst>
                      <a:ext uri="{FF2B5EF4-FFF2-40B4-BE49-F238E27FC236}">
                        <a16:creationId xmlns:a16="http://schemas.microsoft.com/office/drawing/2014/main" id="{769F44A6-9815-4C90-B683-A80DFDC98B4B}"/>
                      </a:ext>
                    </a:extLst>
                  </p:cNvPr>
                  <p:cNvSpPr>
                    <a:spLocks/>
                  </p:cNvSpPr>
                  <p:nvPr/>
                </p:nvSpPr>
                <p:spPr bwMode="auto">
                  <a:xfrm>
                    <a:off x="4062" y="1850"/>
                    <a:ext cx="1" cy="2"/>
                  </a:xfrm>
                  <a:custGeom>
                    <a:avLst/>
                    <a:gdLst>
                      <a:gd name="T0" fmla="*/ 1 w 1"/>
                      <a:gd name="T1" fmla="*/ 0 h 3"/>
                      <a:gd name="T2" fmla="*/ 1 w 1"/>
                      <a:gd name="T3" fmla="*/ 3 h 3"/>
                      <a:gd name="T4" fmla="*/ 1 w 1"/>
                      <a:gd name="T5" fmla="*/ 1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3"/>
                          <a:pt x="1" y="3"/>
                        </a:cubicBezTo>
                        <a:cubicBezTo>
                          <a:pt x="0" y="3"/>
                          <a:pt x="0" y="2"/>
                          <a:pt x="1" y="1"/>
                        </a:cubicBezTo>
                        <a:cubicBezTo>
                          <a:pt x="1" y="0"/>
                          <a:pt x="1" y="0"/>
                          <a:pt x="1"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62" name="Freeform 7023">
                    <a:extLst>
                      <a:ext uri="{FF2B5EF4-FFF2-40B4-BE49-F238E27FC236}">
                        <a16:creationId xmlns:a16="http://schemas.microsoft.com/office/drawing/2014/main" id="{85B73595-D5E2-45D7-9DBC-72B5CB107649}"/>
                      </a:ext>
                    </a:extLst>
                  </p:cNvPr>
                  <p:cNvSpPr>
                    <a:spLocks/>
                  </p:cNvSpPr>
                  <p:nvPr/>
                </p:nvSpPr>
                <p:spPr bwMode="auto">
                  <a:xfrm>
                    <a:off x="4085" y="1848"/>
                    <a:ext cx="2" cy="5"/>
                  </a:xfrm>
                  <a:custGeom>
                    <a:avLst/>
                    <a:gdLst>
                      <a:gd name="T0" fmla="*/ 0 w 3"/>
                      <a:gd name="T1" fmla="*/ 4 h 6"/>
                      <a:gd name="T2" fmla="*/ 1 w 3"/>
                      <a:gd name="T3" fmla="*/ 6 h 6"/>
                      <a:gd name="T4" fmla="*/ 2 w 3"/>
                      <a:gd name="T5" fmla="*/ 5 h 6"/>
                      <a:gd name="T6" fmla="*/ 2 w 3"/>
                      <a:gd name="T7" fmla="*/ 1 h 6"/>
                      <a:gd name="T8" fmla="*/ 0 w 3"/>
                      <a:gd name="T9" fmla="*/ 1 h 6"/>
                      <a:gd name="T10" fmla="*/ 0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0" y="4"/>
                        </a:moveTo>
                        <a:cubicBezTo>
                          <a:pt x="0" y="4"/>
                          <a:pt x="0" y="6"/>
                          <a:pt x="1" y="6"/>
                        </a:cubicBezTo>
                        <a:cubicBezTo>
                          <a:pt x="2" y="6"/>
                          <a:pt x="2" y="6"/>
                          <a:pt x="2" y="5"/>
                        </a:cubicBezTo>
                        <a:cubicBezTo>
                          <a:pt x="2" y="4"/>
                          <a:pt x="3" y="1"/>
                          <a:pt x="2" y="1"/>
                        </a:cubicBezTo>
                        <a:cubicBezTo>
                          <a:pt x="1" y="0"/>
                          <a:pt x="0" y="0"/>
                          <a:pt x="0" y="1"/>
                        </a:cubicBezTo>
                        <a:cubicBezTo>
                          <a:pt x="0" y="2"/>
                          <a:pt x="0" y="4"/>
                          <a:pt x="0" y="4"/>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63" name="Freeform 7024">
                    <a:extLst>
                      <a:ext uri="{FF2B5EF4-FFF2-40B4-BE49-F238E27FC236}">
                        <a16:creationId xmlns:a16="http://schemas.microsoft.com/office/drawing/2014/main" id="{0F0587A9-DAEC-4670-B573-C06C7AED4753}"/>
                      </a:ext>
                    </a:extLst>
                  </p:cNvPr>
                  <p:cNvSpPr>
                    <a:spLocks noEditPoints="1"/>
                  </p:cNvSpPr>
                  <p:nvPr/>
                </p:nvSpPr>
                <p:spPr bwMode="auto">
                  <a:xfrm>
                    <a:off x="4085" y="1848"/>
                    <a:ext cx="2" cy="5"/>
                  </a:xfrm>
                  <a:custGeom>
                    <a:avLst/>
                    <a:gdLst>
                      <a:gd name="T0" fmla="*/ 1 w 3"/>
                      <a:gd name="T1" fmla="*/ 6 h 6"/>
                      <a:gd name="T2" fmla="*/ 1 w 3"/>
                      <a:gd name="T3" fmla="*/ 6 h 6"/>
                      <a:gd name="T4" fmla="*/ 0 w 3"/>
                      <a:gd name="T5" fmla="*/ 4 h 6"/>
                      <a:gd name="T6" fmla="*/ 0 w 3"/>
                      <a:gd name="T7" fmla="*/ 4 h 6"/>
                      <a:gd name="T8" fmla="*/ 0 w 3"/>
                      <a:gd name="T9" fmla="*/ 2 h 6"/>
                      <a:gd name="T10" fmla="*/ 0 w 3"/>
                      <a:gd name="T11" fmla="*/ 1 h 6"/>
                      <a:gd name="T12" fmla="*/ 1 w 3"/>
                      <a:gd name="T13" fmla="*/ 0 h 6"/>
                      <a:gd name="T14" fmla="*/ 2 w 3"/>
                      <a:gd name="T15" fmla="*/ 0 h 6"/>
                      <a:gd name="T16" fmla="*/ 3 w 3"/>
                      <a:gd name="T17" fmla="*/ 2 h 6"/>
                      <a:gd name="T18" fmla="*/ 3 w 3"/>
                      <a:gd name="T19" fmla="*/ 5 h 6"/>
                      <a:gd name="T20" fmla="*/ 1 w 3"/>
                      <a:gd name="T21" fmla="*/ 6 h 6"/>
                      <a:gd name="T22" fmla="*/ 1 w 3"/>
                      <a:gd name="T23" fmla="*/ 6 h 6"/>
                      <a:gd name="T24" fmla="*/ 2 w 3"/>
                      <a:gd name="T25" fmla="*/ 5 h 6"/>
                      <a:gd name="T26" fmla="*/ 2 w 3"/>
                      <a:gd name="T27" fmla="*/ 2 h 6"/>
                      <a:gd name="T28" fmla="*/ 2 w 3"/>
                      <a:gd name="T29" fmla="*/ 1 h 6"/>
                      <a:gd name="T30" fmla="*/ 1 w 3"/>
                      <a:gd name="T31" fmla="*/ 1 h 6"/>
                      <a:gd name="T32" fmla="*/ 0 w 3"/>
                      <a:gd name="T33" fmla="*/ 1 h 6"/>
                      <a:gd name="T34" fmla="*/ 0 w 3"/>
                      <a:gd name="T35" fmla="*/ 2 h 6"/>
                      <a:gd name="T36" fmla="*/ 0 w 3"/>
                      <a:gd name="T37" fmla="*/ 4 h 6"/>
                      <a:gd name="T38" fmla="*/ 0 w 3"/>
                      <a:gd name="T39" fmla="*/ 4 h 6"/>
                      <a:gd name="T40" fmla="*/ 0 w 3"/>
                      <a:gd name="T41" fmla="*/ 4 h 6"/>
                      <a:gd name="T42" fmla="*/ 0 w 3"/>
                      <a:gd name="T43" fmla="*/ 5 h 6"/>
                      <a:gd name="T44" fmla="*/ 1 w 3"/>
                      <a:gd name="T4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6">
                        <a:moveTo>
                          <a:pt x="1" y="6"/>
                        </a:moveTo>
                        <a:cubicBezTo>
                          <a:pt x="1" y="6"/>
                          <a:pt x="1" y="6"/>
                          <a:pt x="1" y="6"/>
                        </a:cubicBezTo>
                        <a:cubicBezTo>
                          <a:pt x="0" y="6"/>
                          <a:pt x="0" y="4"/>
                          <a:pt x="0" y="4"/>
                        </a:cubicBezTo>
                        <a:cubicBezTo>
                          <a:pt x="0" y="4"/>
                          <a:pt x="0" y="4"/>
                          <a:pt x="0" y="4"/>
                        </a:cubicBezTo>
                        <a:cubicBezTo>
                          <a:pt x="0" y="4"/>
                          <a:pt x="0" y="3"/>
                          <a:pt x="0" y="2"/>
                        </a:cubicBezTo>
                        <a:cubicBezTo>
                          <a:pt x="0" y="1"/>
                          <a:pt x="0" y="1"/>
                          <a:pt x="0" y="1"/>
                        </a:cubicBezTo>
                        <a:cubicBezTo>
                          <a:pt x="0" y="0"/>
                          <a:pt x="1" y="0"/>
                          <a:pt x="1" y="0"/>
                        </a:cubicBezTo>
                        <a:cubicBezTo>
                          <a:pt x="2" y="0"/>
                          <a:pt x="2" y="0"/>
                          <a:pt x="2" y="0"/>
                        </a:cubicBezTo>
                        <a:cubicBezTo>
                          <a:pt x="3" y="1"/>
                          <a:pt x="3" y="1"/>
                          <a:pt x="3" y="2"/>
                        </a:cubicBezTo>
                        <a:cubicBezTo>
                          <a:pt x="3" y="3"/>
                          <a:pt x="3" y="4"/>
                          <a:pt x="3" y="5"/>
                        </a:cubicBezTo>
                        <a:cubicBezTo>
                          <a:pt x="2" y="6"/>
                          <a:pt x="2" y="6"/>
                          <a:pt x="1" y="6"/>
                        </a:cubicBezTo>
                        <a:close/>
                        <a:moveTo>
                          <a:pt x="1" y="6"/>
                        </a:moveTo>
                        <a:cubicBezTo>
                          <a:pt x="1" y="6"/>
                          <a:pt x="2" y="6"/>
                          <a:pt x="2" y="5"/>
                        </a:cubicBezTo>
                        <a:cubicBezTo>
                          <a:pt x="2" y="4"/>
                          <a:pt x="2" y="3"/>
                          <a:pt x="2" y="2"/>
                        </a:cubicBezTo>
                        <a:cubicBezTo>
                          <a:pt x="2" y="1"/>
                          <a:pt x="2" y="1"/>
                          <a:pt x="2" y="1"/>
                        </a:cubicBezTo>
                        <a:cubicBezTo>
                          <a:pt x="1" y="1"/>
                          <a:pt x="1" y="1"/>
                          <a:pt x="1" y="1"/>
                        </a:cubicBezTo>
                        <a:cubicBezTo>
                          <a:pt x="1" y="1"/>
                          <a:pt x="0" y="1"/>
                          <a:pt x="0" y="1"/>
                        </a:cubicBezTo>
                        <a:cubicBezTo>
                          <a:pt x="0" y="2"/>
                          <a:pt x="0" y="2"/>
                          <a:pt x="0" y="2"/>
                        </a:cubicBezTo>
                        <a:cubicBezTo>
                          <a:pt x="0" y="3"/>
                          <a:pt x="0" y="4"/>
                          <a:pt x="0" y="4"/>
                        </a:cubicBezTo>
                        <a:cubicBezTo>
                          <a:pt x="0" y="4"/>
                          <a:pt x="0" y="4"/>
                          <a:pt x="0" y="4"/>
                        </a:cubicBezTo>
                        <a:cubicBezTo>
                          <a:pt x="0" y="4"/>
                          <a:pt x="0" y="4"/>
                          <a:pt x="0" y="4"/>
                        </a:cubicBezTo>
                        <a:cubicBezTo>
                          <a:pt x="0" y="4"/>
                          <a:pt x="0" y="5"/>
                          <a:pt x="0" y="5"/>
                        </a:cubicBezTo>
                        <a:cubicBezTo>
                          <a:pt x="0" y="6"/>
                          <a:pt x="1" y="6"/>
                          <a:pt x="1" y="6"/>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64" name="Freeform 7025">
                    <a:extLst>
                      <a:ext uri="{FF2B5EF4-FFF2-40B4-BE49-F238E27FC236}">
                        <a16:creationId xmlns:a16="http://schemas.microsoft.com/office/drawing/2014/main" id="{B2FFBECB-19F7-4F6D-BA7A-C8B16D1F1360}"/>
                      </a:ext>
                    </a:extLst>
                  </p:cNvPr>
                  <p:cNvSpPr>
                    <a:spLocks/>
                  </p:cNvSpPr>
                  <p:nvPr/>
                </p:nvSpPr>
                <p:spPr bwMode="auto">
                  <a:xfrm>
                    <a:off x="4086" y="1849"/>
                    <a:ext cx="0" cy="3"/>
                  </a:xfrm>
                  <a:custGeom>
                    <a:avLst/>
                    <a:gdLst>
                      <a:gd name="T0" fmla="*/ 0 w 1"/>
                      <a:gd name="T1" fmla="*/ 1 h 4"/>
                      <a:gd name="T2" fmla="*/ 0 w 1"/>
                      <a:gd name="T3" fmla="*/ 4 h 4"/>
                      <a:gd name="T4" fmla="*/ 0 w 1"/>
                      <a:gd name="T5" fmla="*/ 2 h 4"/>
                      <a:gd name="T6" fmla="*/ 0 w 1"/>
                      <a:gd name="T7" fmla="*/ 1 h 4"/>
                    </a:gdLst>
                    <a:ahLst/>
                    <a:cxnLst>
                      <a:cxn ang="0">
                        <a:pos x="T0" y="T1"/>
                      </a:cxn>
                      <a:cxn ang="0">
                        <a:pos x="T2" y="T3"/>
                      </a:cxn>
                      <a:cxn ang="0">
                        <a:pos x="T4" y="T5"/>
                      </a:cxn>
                      <a:cxn ang="0">
                        <a:pos x="T6" y="T7"/>
                      </a:cxn>
                    </a:cxnLst>
                    <a:rect l="0" t="0" r="r" b="b"/>
                    <a:pathLst>
                      <a:path w="1" h="4">
                        <a:moveTo>
                          <a:pt x="0" y="1"/>
                        </a:moveTo>
                        <a:cubicBezTo>
                          <a:pt x="0" y="1"/>
                          <a:pt x="0" y="3"/>
                          <a:pt x="0" y="4"/>
                        </a:cubicBezTo>
                        <a:cubicBezTo>
                          <a:pt x="1" y="4"/>
                          <a:pt x="1" y="3"/>
                          <a:pt x="0" y="2"/>
                        </a:cubicBezTo>
                        <a:cubicBezTo>
                          <a:pt x="0" y="1"/>
                          <a:pt x="0" y="0"/>
                          <a:pt x="0"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65" name="Freeform 7026">
                    <a:extLst>
                      <a:ext uri="{FF2B5EF4-FFF2-40B4-BE49-F238E27FC236}">
                        <a16:creationId xmlns:a16="http://schemas.microsoft.com/office/drawing/2014/main" id="{2B5EE44F-2ED1-448A-B28D-10E0604043CE}"/>
                      </a:ext>
                    </a:extLst>
                  </p:cNvPr>
                  <p:cNvSpPr>
                    <a:spLocks/>
                  </p:cNvSpPr>
                  <p:nvPr/>
                </p:nvSpPr>
                <p:spPr bwMode="auto">
                  <a:xfrm>
                    <a:off x="4064" y="1849"/>
                    <a:ext cx="2" cy="5"/>
                  </a:xfrm>
                  <a:custGeom>
                    <a:avLst/>
                    <a:gdLst>
                      <a:gd name="T0" fmla="*/ 3 w 3"/>
                      <a:gd name="T1" fmla="*/ 4 h 6"/>
                      <a:gd name="T2" fmla="*/ 2 w 3"/>
                      <a:gd name="T3" fmla="*/ 6 h 6"/>
                      <a:gd name="T4" fmla="*/ 0 w 3"/>
                      <a:gd name="T5" fmla="*/ 5 h 6"/>
                      <a:gd name="T6" fmla="*/ 0 w 3"/>
                      <a:gd name="T7" fmla="*/ 0 h 6"/>
                      <a:gd name="T8" fmla="*/ 3 w 3"/>
                      <a:gd name="T9" fmla="*/ 1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4"/>
                          <a:pt x="3" y="6"/>
                          <a:pt x="2" y="6"/>
                        </a:cubicBezTo>
                        <a:cubicBezTo>
                          <a:pt x="1" y="6"/>
                          <a:pt x="0" y="6"/>
                          <a:pt x="0" y="5"/>
                        </a:cubicBezTo>
                        <a:cubicBezTo>
                          <a:pt x="0" y="3"/>
                          <a:pt x="0" y="0"/>
                          <a:pt x="0" y="0"/>
                        </a:cubicBezTo>
                        <a:cubicBezTo>
                          <a:pt x="1" y="0"/>
                          <a:pt x="3" y="0"/>
                          <a:pt x="3" y="1"/>
                        </a:cubicBezTo>
                        <a:cubicBezTo>
                          <a:pt x="3" y="2"/>
                          <a:pt x="3" y="3"/>
                          <a:pt x="3" y="4"/>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66" name="Freeform 7027">
                    <a:extLst>
                      <a:ext uri="{FF2B5EF4-FFF2-40B4-BE49-F238E27FC236}">
                        <a16:creationId xmlns:a16="http://schemas.microsoft.com/office/drawing/2014/main" id="{79847278-B3D3-4547-B527-92C7EE04675D}"/>
                      </a:ext>
                    </a:extLst>
                  </p:cNvPr>
                  <p:cNvSpPr>
                    <a:spLocks noEditPoints="1"/>
                  </p:cNvSpPr>
                  <p:nvPr/>
                </p:nvSpPr>
                <p:spPr bwMode="auto">
                  <a:xfrm>
                    <a:off x="4064" y="1849"/>
                    <a:ext cx="2" cy="5"/>
                  </a:xfrm>
                  <a:custGeom>
                    <a:avLst/>
                    <a:gdLst>
                      <a:gd name="T0" fmla="*/ 2 w 3"/>
                      <a:gd name="T1" fmla="*/ 6 h 7"/>
                      <a:gd name="T2" fmla="*/ 0 w 3"/>
                      <a:gd name="T3" fmla="*/ 5 h 7"/>
                      <a:gd name="T4" fmla="*/ 0 w 3"/>
                      <a:gd name="T5" fmla="*/ 1 h 7"/>
                      <a:gd name="T6" fmla="*/ 0 w 3"/>
                      <a:gd name="T7" fmla="*/ 0 h 7"/>
                      <a:gd name="T8" fmla="*/ 1 w 3"/>
                      <a:gd name="T9" fmla="*/ 0 h 7"/>
                      <a:gd name="T10" fmla="*/ 3 w 3"/>
                      <a:gd name="T11" fmla="*/ 1 h 7"/>
                      <a:gd name="T12" fmla="*/ 3 w 3"/>
                      <a:gd name="T13" fmla="*/ 2 h 7"/>
                      <a:gd name="T14" fmla="*/ 3 w 3"/>
                      <a:gd name="T15" fmla="*/ 4 h 7"/>
                      <a:gd name="T16" fmla="*/ 3 w 3"/>
                      <a:gd name="T17" fmla="*/ 4 h 7"/>
                      <a:gd name="T18" fmla="*/ 2 w 3"/>
                      <a:gd name="T19" fmla="*/ 6 h 7"/>
                      <a:gd name="T20" fmla="*/ 2 w 3"/>
                      <a:gd name="T21" fmla="*/ 6 h 7"/>
                      <a:gd name="T22" fmla="*/ 0 w 3"/>
                      <a:gd name="T23" fmla="*/ 0 h 7"/>
                      <a:gd name="T24" fmla="*/ 0 w 3"/>
                      <a:gd name="T25" fmla="*/ 1 h 7"/>
                      <a:gd name="T26" fmla="*/ 0 w 3"/>
                      <a:gd name="T27" fmla="*/ 5 h 7"/>
                      <a:gd name="T28" fmla="*/ 2 w 3"/>
                      <a:gd name="T29" fmla="*/ 6 h 7"/>
                      <a:gd name="T30" fmla="*/ 2 w 3"/>
                      <a:gd name="T31" fmla="*/ 6 h 7"/>
                      <a:gd name="T32" fmla="*/ 2 w 3"/>
                      <a:gd name="T33" fmla="*/ 5 h 7"/>
                      <a:gd name="T34" fmla="*/ 2 w 3"/>
                      <a:gd name="T35" fmla="*/ 4 h 7"/>
                      <a:gd name="T36" fmla="*/ 3 w 3"/>
                      <a:gd name="T37" fmla="*/ 4 h 7"/>
                      <a:gd name="T38" fmla="*/ 2 w 3"/>
                      <a:gd name="T39" fmla="*/ 4 h 7"/>
                      <a:gd name="T40" fmla="*/ 3 w 3"/>
                      <a:gd name="T41" fmla="*/ 2 h 7"/>
                      <a:gd name="T42" fmla="*/ 2 w 3"/>
                      <a:gd name="T43" fmla="*/ 1 h 7"/>
                      <a:gd name="T44" fmla="*/ 1 w 3"/>
                      <a:gd name="T45" fmla="*/ 0 h 7"/>
                      <a:gd name="T46" fmla="*/ 0 w 3"/>
                      <a:gd name="T4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7">
                        <a:moveTo>
                          <a:pt x="2" y="6"/>
                        </a:moveTo>
                        <a:cubicBezTo>
                          <a:pt x="1" y="7"/>
                          <a:pt x="0" y="6"/>
                          <a:pt x="0" y="5"/>
                        </a:cubicBezTo>
                        <a:cubicBezTo>
                          <a:pt x="0" y="4"/>
                          <a:pt x="0" y="3"/>
                          <a:pt x="0" y="1"/>
                        </a:cubicBezTo>
                        <a:cubicBezTo>
                          <a:pt x="0" y="1"/>
                          <a:pt x="0" y="0"/>
                          <a:pt x="0" y="0"/>
                        </a:cubicBezTo>
                        <a:cubicBezTo>
                          <a:pt x="0" y="0"/>
                          <a:pt x="1" y="0"/>
                          <a:pt x="1" y="0"/>
                        </a:cubicBezTo>
                        <a:cubicBezTo>
                          <a:pt x="2" y="0"/>
                          <a:pt x="3" y="0"/>
                          <a:pt x="3" y="1"/>
                        </a:cubicBezTo>
                        <a:cubicBezTo>
                          <a:pt x="3" y="2"/>
                          <a:pt x="3" y="2"/>
                          <a:pt x="3" y="2"/>
                        </a:cubicBezTo>
                        <a:cubicBezTo>
                          <a:pt x="3" y="3"/>
                          <a:pt x="3" y="4"/>
                          <a:pt x="3" y="4"/>
                        </a:cubicBezTo>
                        <a:cubicBezTo>
                          <a:pt x="3" y="4"/>
                          <a:pt x="3" y="4"/>
                          <a:pt x="3" y="4"/>
                        </a:cubicBezTo>
                        <a:cubicBezTo>
                          <a:pt x="3" y="4"/>
                          <a:pt x="3" y="6"/>
                          <a:pt x="2" y="6"/>
                        </a:cubicBezTo>
                        <a:cubicBezTo>
                          <a:pt x="2" y="6"/>
                          <a:pt x="2" y="6"/>
                          <a:pt x="2" y="6"/>
                        </a:cubicBezTo>
                        <a:close/>
                        <a:moveTo>
                          <a:pt x="0" y="0"/>
                        </a:moveTo>
                        <a:cubicBezTo>
                          <a:pt x="0" y="0"/>
                          <a:pt x="0" y="1"/>
                          <a:pt x="0" y="1"/>
                        </a:cubicBezTo>
                        <a:cubicBezTo>
                          <a:pt x="0" y="2"/>
                          <a:pt x="0" y="4"/>
                          <a:pt x="0" y="5"/>
                        </a:cubicBezTo>
                        <a:cubicBezTo>
                          <a:pt x="1" y="6"/>
                          <a:pt x="1" y="6"/>
                          <a:pt x="2" y="6"/>
                        </a:cubicBezTo>
                        <a:cubicBezTo>
                          <a:pt x="2" y="6"/>
                          <a:pt x="2" y="6"/>
                          <a:pt x="2" y="6"/>
                        </a:cubicBezTo>
                        <a:cubicBezTo>
                          <a:pt x="2" y="6"/>
                          <a:pt x="2" y="6"/>
                          <a:pt x="2" y="5"/>
                        </a:cubicBezTo>
                        <a:cubicBezTo>
                          <a:pt x="2" y="5"/>
                          <a:pt x="2" y="4"/>
                          <a:pt x="2" y="4"/>
                        </a:cubicBezTo>
                        <a:cubicBezTo>
                          <a:pt x="3" y="4"/>
                          <a:pt x="3" y="4"/>
                          <a:pt x="3" y="4"/>
                        </a:cubicBezTo>
                        <a:cubicBezTo>
                          <a:pt x="2" y="4"/>
                          <a:pt x="2" y="4"/>
                          <a:pt x="2" y="4"/>
                        </a:cubicBezTo>
                        <a:cubicBezTo>
                          <a:pt x="2" y="4"/>
                          <a:pt x="3" y="3"/>
                          <a:pt x="3" y="2"/>
                        </a:cubicBezTo>
                        <a:cubicBezTo>
                          <a:pt x="2" y="1"/>
                          <a:pt x="2" y="1"/>
                          <a:pt x="2" y="1"/>
                        </a:cubicBezTo>
                        <a:cubicBezTo>
                          <a:pt x="2" y="0"/>
                          <a:pt x="2" y="0"/>
                          <a:pt x="1" y="0"/>
                        </a:cubicBezTo>
                        <a:lnTo>
                          <a:pt x="0" y="0"/>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67" name="Freeform 7028">
                    <a:extLst>
                      <a:ext uri="{FF2B5EF4-FFF2-40B4-BE49-F238E27FC236}">
                        <a16:creationId xmlns:a16="http://schemas.microsoft.com/office/drawing/2014/main" id="{44D11635-9D85-499A-BEBA-627C99E9D406}"/>
                      </a:ext>
                    </a:extLst>
                  </p:cNvPr>
                  <p:cNvSpPr>
                    <a:spLocks/>
                  </p:cNvSpPr>
                  <p:nvPr/>
                </p:nvSpPr>
                <p:spPr bwMode="auto">
                  <a:xfrm>
                    <a:off x="4065" y="1850"/>
                    <a:ext cx="0" cy="3"/>
                  </a:xfrm>
                  <a:custGeom>
                    <a:avLst/>
                    <a:gdLst>
                      <a:gd name="T0" fmla="*/ 1 w 1"/>
                      <a:gd name="T1" fmla="*/ 1 h 4"/>
                      <a:gd name="T2" fmla="*/ 0 w 1"/>
                      <a:gd name="T3" fmla="*/ 4 h 4"/>
                      <a:gd name="T4" fmla="*/ 0 w 1"/>
                      <a:gd name="T5" fmla="*/ 3 h 4"/>
                      <a:gd name="T6" fmla="*/ 0 w 1"/>
                      <a:gd name="T7" fmla="*/ 0 h 4"/>
                      <a:gd name="T8" fmla="*/ 1 w 1"/>
                      <a:gd name="T9" fmla="*/ 1 h 4"/>
                    </a:gdLst>
                    <a:ahLst/>
                    <a:cxnLst>
                      <a:cxn ang="0">
                        <a:pos x="T0" y="T1"/>
                      </a:cxn>
                      <a:cxn ang="0">
                        <a:pos x="T2" y="T3"/>
                      </a:cxn>
                      <a:cxn ang="0">
                        <a:pos x="T4" y="T5"/>
                      </a:cxn>
                      <a:cxn ang="0">
                        <a:pos x="T6" y="T7"/>
                      </a:cxn>
                      <a:cxn ang="0">
                        <a:pos x="T8" y="T9"/>
                      </a:cxn>
                    </a:cxnLst>
                    <a:rect l="0" t="0" r="r" b="b"/>
                    <a:pathLst>
                      <a:path w="1" h="4">
                        <a:moveTo>
                          <a:pt x="1" y="1"/>
                        </a:moveTo>
                        <a:cubicBezTo>
                          <a:pt x="1" y="1"/>
                          <a:pt x="1" y="4"/>
                          <a:pt x="0" y="4"/>
                        </a:cubicBezTo>
                        <a:cubicBezTo>
                          <a:pt x="0" y="4"/>
                          <a:pt x="0" y="4"/>
                          <a:pt x="0" y="3"/>
                        </a:cubicBezTo>
                        <a:cubicBezTo>
                          <a:pt x="0" y="2"/>
                          <a:pt x="0" y="1"/>
                          <a:pt x="0" y="0"/>
                        </a:cubicBezTo>
                        <a:cubicBezTo>
                          <a:pt x="0" y="0"/>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68" name="Freeform 7029">
                    <a:extLst>
                      <a:ext uri="{FF2B5EF4-FFF2-40B4-BE49-F238E27FC236}">
                        <a16:creationId xmlns:a16="http://schemas.microsoft.com/office/drawing/2014/main" id="{93E64CC8-182E-47E4-B11E-813901150FCC}"/>
                      </a:ext>
                    </a:extLst>
                  </p:cNvPr>
                  <p:cNvSpPr>
                    <a:spLocks/>
                  </p:cNvSpPr>
                  <p:nvPr/>
                </p:nvSpPr>
                <p:spPr bwMode="auto">
                  <a:xfrm>
                    <a:off x="4083" y="1849"/>
                    <a:ext cx="3" cy="5"/>
                  </a:xfrm>
                  <a:custGeom>
                    <a:avLst/>
                    <a:gdLst>
                      <a:gd name="T0" fmla="*/ 0 w 4"/>
                      <a:gd name="T1" fmla="*/ 4 h 6"/>
                      <a:gd name="T2" fmla="*/ 1 w 4"/>
                      <a:gd name="T3" fmla="*/ 6 h 6"/>
                      <a:gd name="T4" fmla="*/ 3 w 4"/>
                      <a:gd name="T5" fmla="*/ 5 h 6"/>
                      <a:gd name="T6" fmla="*/ 3 w 4"/>
                      <a:gd name="T7" fmla="*/ 0 h 6"/>
                      <a:gd name="T8" fmla="*/ 0 w 4"/>
                      <a:gd name="T9" fmla="*/ 1 h 6"/>
                      <a:gd name="T10" fmla="*/ 0 w 4"/>
                      <a:gd name="T11" fmla="*/ 4 h 6"/>
                    </a:gdLst>
                    <a:ahLst/>
                    <a:cxnLst>
                      <a:cxn ang="0">
                        <a:pos x="T0" y="T1"/>
                      </a:cxn>
                      <a:cxn ang="0">
                        <a:pos x="T2" y="T3"/>
                      </a:cxn>
                      <a:cxn ang="0">
                        <a:pos x="T4" y="T5"/>
                      </a:cxn>
                      <a:cxn ang="0">
                        <a:pos x="T6" y="T7"/>
                      </a:cxn>
                      <a:cxn ang="0">
                        <a:pos x="T8" y="T9"/>
                      </a:cxn>
                      <a:cxn ang="0">
                        <a:pos x="T10" y="T11"/>
                      </a:cxn>
                    </a:cxnLst>
                    <a:rect l="0" t="0" r="r" b="b"/>
                    <a:pathLst>
                      <a:path w="4" h="6">
                        <a:moveTo>
                          <a:pt x="0" y="4"/>
                        </a:moveTo>
                        <a:cubicBezTo>
                          <a:pt x="0" y="4"/>
                          <a:pt x="0" y="6"/>
                          <a:pt x="1" y="6"/>
                        </a:cubicBezTo>
                        <a:cubicBezTo>
                          <a:pt x="2" y="6"/>
                          <a:pt x="3" y="6"/>
                          <a:pt x="3" y="5"/>
                        </a:cubicBezTo>
                        <a:cubicBezTo>
                          <a:pt x="3" y="3"/>
                          <a:pt x="4" y="0"/>
                          <a:pt x="3" y="0"/>
                        </a:cubicBezTo>
                        <a:cubicBezTo>
                          <a:pt x="2" y="0"/>
                          <a:pt x="0" y="0"/>
                          <a:pt x="0" y="1"/>
                        </a:cubicBezTo>
                        <a:cubicBezTo>
                          <a:pt x="0" y="2"/>
                          <a:pt x="0" y="3"/>
                          <a:pt x="0" y="4"/>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69" name="Freeform 7030">
                    <a:extLst>
                      <a:ext uri="{FF2B5EF4-FFF2-40B4-BE49-F238E27FC236}">
                        <a16:creationId xmlns:a16="http://schemas.microsoft.com/office/drawing/2014/main" id="{0B74AC2D-BF03-4FD2-A109-0858E1BDEEEE}"/>
                      </a:ext>
                    </a:extLst>
                  </p:cNvPr>
                  <p:cNvSpPr>
                    <a:spLocks noEditPoints="1"/>
                  </p:cNvSpPr>
                  <p:nvPr/>
                </p:nvSpPr>
                <p:spPr bwMode="auto">
                  <a:xfrm>
                    <a:off x="4083" y="1849"/>
                    <a:ext cx="3" cy="5"/>
                  </a:xfrm>
                  <a:custGeom>
                    <a:avLst/>
                    <a:gdLst>
                      <a:gd name="T0" fmla="*/ 1 w 4"/>
                      <a:gd name="T1" fmla="*/ 6 h 7"/>
                      <a:gd name="T2" fmla="*/ 1 w 4"/>
                      <a:gd name="T3" fmla="*/ 6 h 7"/>
                      <a:gd name="T4" fmla="*/ 0 w 4"/>
                      <a:gd name="T5" fmla="*/ 4 h 7"/>
                      <a:gd name="T6" fmla="*/ 0 w 4"/>
                      <a:gd name="T7" fmla="*/ 4 h 7"/>
                      <a:gd name="T8" fmla="*/ 0 w 4"/>
                      <a:gd name="T9" fmla="*/ 2 h 7"/>
                      <a:gd name="T10" fmla="*/ 0 w 4"/>
                      <a:gd name="T11" fmla="*/ 1 h 7"/>
                      <a:gd name="T12" fmla="*/ 2 w 4"/>
                      <a:gd name="T13" fmla="*/ 0 h 7"/>
                      <a:gd name="T14" fmla="*/ 3 w 4"/>
                      <a:gd name="T15" fmla="*/ 0 h 7"/>
                      <a:gd name="T16" fmla="*/ 4 w 4"/>
                      <a:gd name="T17" fmla="*/ 1 h 7"/>
                      <a:gd name="T18" fmla="*/ 3 w 4"/>
                      <a:gd name="T19" fmla="*/ 5 h 7"/>
                      <a:gd name="T20" fmla="*/ 1 w 4"/>
                      <a:gd name="T21" fmla="*/ 7 h 7"/>
                      <a:gd name="T22" fmla="*/ 1 w 4"/>
                      <a:gd name="T23" fmla="*/ 6 h 7"/>
                      <a:gd name="T24" fmla="*/ 1 w 4"/>
                      <a:gd name="T25" fmla="*/ 4 h 7"/>
                      <a:gd name="T26" fmla="*/ 1 w 4"/>
                      <a:gd name="T27" fmla="*/ 5 h 7"/>
                      <a:gd name="T28" fmla="*/ 1 w 4"/>
                      <a:gd name="T29" fmla="*/ 6 h 7"/>
                      <a:gd name="T30" fmla="*/ 1 w 4"/>
                      <a:gd name="T31" fmla="*/ 6 h 7"/>
                      <a:gd name="T32" fmla="*/ 3 w 4"/>
                      <a:gd name="T33" fmla="*/ 5 h 7"/>
                      <a:gd name="T34" fmla="*/ 3 w 4"/>
                      <a:gd name="T35" fmla="*/ 1 h 7"/>
                      <a:gd name="T36" fmla="*/ 3 w 4"/>
                      <a:gd name="T37" fmla="*/ 0 h 7"/>
                      <a:gd name="T38" fmla="*/ 2 w 4"/>
                      <a:gd name="T39" fmla="*/ 0 h 7"/>
                      <a:gd name="T40" fmla="*/ 1 w 4"/>
                      <a:gd name="T41" fmla="*/ 1 h 7"/>
                      <a:gd name="T42" fmla="*/ 1 w 4"/>
                      <a:gd name="T43" fmla="*/ 2 h 7"/>
                      <a:gd name="T44" fmla="*/ 1 w 4"/>
                      <a:gd name="T45" fmla="*/ 4 h 7"/>
                      <a:gd name="T46" fmla="*/ 0 w 4"/>
                      <a:gd name="T47" fmla="*/ 4 h 7"/>
                      <a:gd name="T48" fmla="*/ 1 w 4"/>
                      <a:gd name="T4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7">
                        <a:moveTo>
                          <a:pt x="1" y="6"/>
                        </a:moveTo>
                        <a:cubicBezTo>
                          <a:pt x="1" y="6"/>
                          <a:pt x="1" y="6"/>
                          <a:pt x="1" y="6"/>
                        </a:cubicBezTo>
                        <a:cubicBezTo>
                          <a:pt x="0" y="6"/>
                          <a:pt x="0" y="4"/>
                          <a:pt x="0" y="4"/>
                        </a:cubicBezTo>
                        <a:cubicBezTo>
                          <a:pt x="0" y="4"/>
                          <a:pt x="0" y="4"/>
                          <a:pt x="0" y="4"/>
                        </a:cubicBezTo>
                        <a:cubicBezTo>
                          <a:pt x="0" y="4"/>
                          <a:pt x="0" y="3"/>
                          <a:pt x="0" y="2"/>
                        </a:cubicBezTo>
                        <a:cubicBezTo>
                          <a:pt x="0" y="1"/>
                          <a:pt x="0" y="1"/>
                          <a:pt x="0" y="1"/>
                        </a:cubicBezTo>
                        <a:cubicBezTo>
                          <a:pt x="0" y="0"/>
                          <a:pt x="1" y="0"/>
                          <a:pt x="2" y="0"/>
                        </a:cubicBezTo>
                        <a:cubicBezTo>
                          <a:pt x="2" y="0"/>
                          <a:pt x="3" y="0"/>
                          <a:pt x="3" y="0"/>
                        </a:cubicBezTo>
                        <a:cubicBezTo>
                          <a:pt x="3" y="0"/>
                          <a:pt x="3" y="1"/>
                          <a:pt x="4" y="1"/>
                        </a:cubicBezTo>
                        <a:cubicBezTo>
                          <a:pt x="4" y="3"/>
                          <a:pt x="3" y="4"/>
                          <a:pt x="3" y="5"/>
                        </a:cubicBezTo>
                        <a:cubicBezTo>
                          <a:pt x="3" y="6"/>
                          <a:pt x="2" y="7"/>
                          <a:pt x="1" y="7"/>
                        </a:cubicBezTo>
                        <a:lnTo>
                          <a:pt x="1" y="6"/>
                        </a:lnTo>
                        <a:close/>
                        <a:moveTo>
                          <a:pt x="1" y="4"/>
                        </a:moveTo>
                        <a:cubicBezTo>
                          <a:pt x="1" y="4"/>
                          <a:pt x="1" y="5"/>
                          <a:pt x="1" y="5"/>
                        </a:cubicBezTo>
                        <a:cubicBezTo>
                          <a:pt x="1" y="6"/>
                          <a:pt x="1" y="6"/>
                          <a:pt x="1" y="6"/>
                        </a:cubicBezTo>
                        <a:cubicBezTo>
                          <a:pt x="1" y="6"/>
                          <a:pt x="1" y="6"/>
                          <a:pt x="1" y="6"/>
                        </a:cubicBezTo>
                        <a:cubicBezTo>
                          <a:pt x="2" y="6"/>
                          <a:pt x="2" y="6"/>
                          <a:pt x="3" y="5"/>
                        </a:cubicBezTo>
                        <a:cubicBezTo>
                          <a:pt x="3" y="4"/>
                          <a:pt x="3" y="2"/>
                          <a:pt x="3" y="1"/>
                        </a:cubicBezTo>
                        <a:cubicBezTo>
                          <a:pt x="3" y="1"/>
                          <a:pt x="3" y="0"/>
                          <a:pt x="3" y="0"/>
                        </a:cubicBezTo>
                        <a:cubicBezTo>
                          <a:pt x="2" y="0"/>
                          <a:pt x="2" y="0"/>
                          <a:pt x="2" y="0"/>
                        </a:cubicBezTo>
                        <a:cubicBezTo>
                          <a:pt x="1" y="0"/>
                          <a:pt x="1" y="0"/>
                          <a:pt x="1" y="1"/>
                        </a:cubicBezTo>
                        <a:cubicBezTo>
                          <a:pt x="1" y="2"/>
                          <a:pt x="1" y="2"/>
                          <a:pt x="1" y="2"/>
                        </a:cubicBezTo>
                        <a:cubicBezTo>
                          <a:pt x="1" y="3"/>
                          <a:pt x="1" y="4"/>
                          <a:pt x="1" y="4"/>
                        </a:cubicBezTo>
                        <a:cubicBezTo>
                          <a:pt x="0" y="4"/>
                          <a:pt x="0" y="4"/>
                          <a:pt x="0" y="4"/>
                        </a:cubicBezTo>
                        <a:lnTo>
                          <a:pt x="1" y="4"/>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70" name="Freeform 7031">
                    <a:extLst>
                      <a:ext uri="{FF2B5EF4-FFF2-40B4-BE49-F238E27FC236}">
                        <a16:creationId xmlns:a16="http://schemas.microsoft.com/office/drawing/2014/main" id="{80A74BFB-C222-4F7F-B27B-2AB4CE75A2D8}"/>
                      </a:ext>
                    </a:extLst>
                  </p:cNvPr>
                  <p:cNvSpPr>
                    <a:spLocks/>
                  </p:cNvSpPr>
                  <p:nvPr/>
                </p:nvSpPr>
                <p:spPr bwMode="auto">
                  <a:xfrm>
                    <a:off x="4083" y="1850"/>
                    <a:ext cx="1" cy="3"/>
                  </a:xfrm>
                  <a:custGeom>
                    <a:avLst/>
                    <a:gdLst>
                      <a:gd name="T0" fmla="*/ 0 w 1"/>
                      <a:gd name="T1" fmla="*/ 0 h 4"/>
                      <a:gd name="T2" fmla="*/ 1 w 1"/>
                      <a:gd name="T3" fmla="*/ 4 h 4"/>
                      <a:gd name="T4" fmla="*/ 1 w 1"/>
                      <a:gd name="T5" fmla="*/ 2 h 4"/>
                      <a:gd name="T6" fmla="*/ 1 w 1"/>
                      <a:gd name="T7" fmla="*/ 0 h 4"/>
                      <a:gd name="T8" fmla="*/ 0 w 1"/>
                      <a:gd name="T9" fmla="*/ 0 h 4"/>
                    </a:gdLst>
                    <a:ahLst/>
                    <a:cxnLst>
                      <a:cxn ang="0">
                        <a:pos x="T0" y="T1"/>
                      </a:cxn>
                      <a:cxn ang="0">
                        <a:pos x="T2" y="T3"/>
                      </a:cxn>
                      <a:cxn ang="0">
                        <a:pos x="T4" y="T5"/>
                      </a:cxn>
                      <a:cxn ang="0">
                        <a:pos x="T6" y="T7"/>
                      </a:cxn>
                      <a:cxn ang="0">
                        <a:pos x="T8" y="T9"/>
                      </a:cxn>
                    </a:cxnLst>
                    <a:rect l="0" t="0" r="r" b="b"/>
                    <a:pathLst>
                      <a:path w="1" h="4">
                        <a:moveTo>
                          <a:pt x="0" y="0"/>
                        </a:moveTo>
                        <a:cubicBezTo>
                          <a:pt x="0" y="0"/>
                          <a:pt x="0" y="3"/>
                          <a:pt x="1" y="4"/>
                        </a:cubicBezTo>
                        <a:cubicBezTo>
                          <a:pt x="1" y="4"/>
                          <a:pt x="1" y="3"/>
                          <a:pt x="1" y="2"/>
                        </a:cubicBezTo>
                        <a:cubicBezTo>
                          <a:pt x="1" y="1"/>
                          <a:pt x="1" y="1"/>
                          <a:pt x="1" y="0"/>
                        </a:cubicBezTo>
                        <a:cubicBezTo>
                          <a:pt x="1" y="0"/>
                          <a:pt x="0" y="0"/>
                          <a:pt x="0"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71" name="Freeform 7032">
                    <a:extLst>
                      <a:ext uri="{FF2B5EF4-FFF2-40B4-BE49-F238E27FC236}">
                        <a16:creationId xmlns:a16="http://schemas.microsoft.com/office/drawing/2014/main" id="{7B42A068-5ECA-45E3-B8ED-2622DB8AE7AE}"/>
                      </a:ext>
                    </a:extLst>
                  </p:cNvPr>
                  <p:cNvSpPr>
                    <a:spLocks/>
                  </p:cNvSpPr>
                  <p:nvPr/>
                </p:nvSpPr>
                <p:spPr bwMode="auto">
                  <a:xfrm>
                    <a:off x="4065" y="1849"/>
                    <a:ext cx="3" cy="5"/>
                  </a:xfrm>
                  <a:custGeom>
                    <a:avLst/>
                    <a:gdLst>
                      <a:gd name="T0" fmla="*/ 4 w 4"/>
                      <a:gd name="T1" fmla="*/ 5 h 7"/>
                      <a:gd name="T2" fmla="*/ 3 w 4"/>
                      <a:gd name="T3" fmla="*/ 7 h 7"/>
                      <a:gd name="T4" fmla="*/ 1 w 4"/>
                      <a:gd name="T5" fmla="*/ 5 h 7"/>
                      <a:gd name="T6" fmla="*/ 1 w 4"/>
                      <a:gd name="T7" fmla="*/ 0 h 7"/>
                      <a:gd name="T8" fmla="*/ 4 w 4"/>
                      <a:gd name="T9" fmla="*/ 1 h 7"/>
                      <a:gd name="T10" fmla="*/ 4 w 4"/>
                      <a:gd name="T11" fmla="*/ 5 h 7"/>
                    </a:gdLst>
                    <a:ahLst/>
                    <a:cxnLst>
                      <a:cxn ang="0">
                        <a:pos x="T0" y="T1"/>
                      </a:cxn>
                      <a:cxn ang="0">
                        <a:pos x="T2" y="T3"/>
                      </a:cxn>
                      <a:cxn ang="0">
                        <a:pos x="T4" y="T5"/>
                      </a:cxn>
                      <a:cxn ang="0">
                        <a:pos x="T6" y="T7"/>
                      </a:cxn>
                      <a:cxn ang="0">
                        <a:pos x="T8" y="T9"/>
                      </a:cxn>
                      <a:cxn ang="0">
                        <a:pos x="T10" y="T11"/>
                      </a:cxn>
                    </a:cxnLst>
                    <a:rect l="0" t="0" r="r" b="b"/>
                    <a:pathLst>
                      <a:path w="4" h="7">
                        <a:moveTo>
                          <a:pt x="4" y="5"/>
                        </a:moveTo>
                        <a:cubicBezTo>
                          <a:pt x="4" y="5"/>
                          <a:pt x="4" y="7"/>
                          <a:pt x="3" y="7"/>
                        </a:cubicBezTo>
                        <a:cubicBezTo>
                          <a:pt x="1" y="7"/>
                          <a:pt x="1" y="7"/>
                          <a:pt x="1" y="5"/>
                        </a:cubicBezTo>
                        <a:cubicBezTo>
                          <a:pt x="0" y="4"/>
                          <a:pt x="0" y="0"/>
                          <a:pt x="1" y="0"/>
                        </a:cubicBezTo>
                        <a:cubicBezTo>
                          <a:pt x="2" y="0"/>
                          <a:pt x="3" y="0"/>
                          <a:pt x="4" y="1"/>
                        </a:cubicBezTo>
                        <a:cubicBezTo>
                          <a:pt x="4" y="2"/>
                          <a:pt x="4" y="4"/>
                          <a:pt x="4" y="5"/>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72" name="Freeform 7033">
                    <a:extLst>
                      <a:ext uri="{FF2B5EF4-FFF2-40B4-BE49-F238E27FC236}">
                        <a16:creationId xmlns:a16="http://schemas.microsoft.com/office/drawing/2014/main" id="{3F5BD964-2253-4020-8648-99ADC839B488}"/>
                      </a:ext>
                    </a:extLst>
                  </p:cNvPr>
                  <p:cNvSpPr>
                    <a:spLocks noEditPoints="1"/>
                  </p:cNvSpPr>
                  <p:nvPr/>
                </p:nvSpPr>
                <p:spPr bwMode="auto">
                  <a:xfrm>
                    <a:off x="4065" y="1849"/>
                    <a:ext cx="3" cy="5"/>
                  </a:xfrm>
                  <a:custGeom>
                    <a:avLst/>
                    <a:gdLst>
                      <a:gd name="T0" fmla="*/ 0 w 4"/>
                      <a:gd name="T1" fmla="*/ 5 h 7"/>
                      <a:gd name="T2" fmla="*/ 0 w 4"/>
                      <a:gd name="T3" fmla="*/ 2 h 7"/>
                      <a:gd name="T4" fmla="*/ 1 w 4"/>
                      <a:gd name="T5" fmla="*/ 0 h 7"/>
                      <a:gd name="T6" fmla="*/ 2 w 4"/>
                      <a:gd name="T7" fmla="*/ 0 h 7"/>
                      <a:gd name="T8" fmla="*/ 4 w 4"/>
                      <a:gd name="T9" fmla="*/ 1 h 7"/>
                      <a:gd name="T10" fmla="*/ 4 w 4"/>
                      <a:gd name="T11" fmla="*/ 2 h 7"/>
                      <a:gd name="T12" fmla="*/ 4 w 4"/>
                      <a:gd name="T13" fmla="*/ 5 h 7"/>
                      <a:gd name="T14" fmla="*/ 4 w 4"/>
                      <a:gd name="T15" fmla="*/ 5 h 7"/>
                      <a:gd name="T16" fmla="*/ 3 w 4"/>
                      <a:gd name="T17" fmla="*/ 7 h 7"/>
                      <a:gd name="T18" fmla="*/ 2 w 4"/>
                      <a:gd name="T19" fmla="*/ 7 h 7"/>
                      <a:gd name="T20" fmla="*/ 2 w 4"/>
                      <a:gd name="T21" fmla="*/ 7 h 7"/>
                      <a:gd name="T22" fmla="*/ 0 w 4"/>
                      <a:gd name="T23" fmla="*/ 5 h 7"/>
                      <a:gd name="T24" fmla="*/ 1 w 4"/>
                      <a:gd name="T25" fmla="*/ 0 h 7"/>
                      <a:gd name="T26" fmla="*/ 1 w 4"/>
                      <a:gd name="T27" fmla="*/ 2 h 7"/>
                      <a:gd name="T28" fmla="*/ 1 w 4"/>
                      <a:gd name="T29" fmla="*/ 5 h 7"/>
                      <a:gd name="T30" fmla="*/ 2 w 4"/>
                      <a:gd name="T31" fmla="*/ 7 h 7"/>
                      <a:gd name="T32" fmla="*/ 3 w 4"/>
                      <a:gd name="T33" fmla="*/ 7 h 7"/>
                      <a:gd name="T34" fmla="*/ 3 w 4"/>
                      <a:gd name="T35" fmla="*/ 6 h 7"/>
                      <a:gd name="T36" fmla="*/ 3 w 4"/>
                      <a:gd name="T37" fmla="*/ 5 h 7"/>
                      <a:gd name="T38" fmla="*/ 4 w 4"/>
                      <a:gd name="T39" fmla="*/ 5 h 7"/>
                      <a:gd name="T40" fmla="*/ 3 w 4"/>
                      <a:gd name="T41" fmla="*/ 5 h 7"/>
                      <a:gd name="T42" fmla="*/ 3 w 4"/>
                      <a:gd name="T43" fmla="*/ 2 h 7"/>
                      <a:gd name="T44" fmla="*/ 3 w 4"/>
                      <a:gd name="T45" fmla="*/ 1 h 7"/>
                      <a:gd name="T46" fmla="*/ 2 w 4"/>
                      <a:gd name="T47" fmla="*/ 0 h 7"/>
                      <a:gd name="T48" fmla="*/ 1 w 4"/>
                      <a:gd name="T4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7">
                        <a:moveTo>
                          <a:pt x="0" y="5"/>
                        </a:moveTo>
                        <a:cubicBezTo>
                          <a:pt x="0" y="4"/>
                          <a:pt x="0" y="3"/>
                          <a:pt x="0" y="2"/>
                        </a:cubicBezTo>
                        <a:cubicBezTo>
                          <a:pt x="0" y="1"/>
                          <a:pt x="0" y="0"/>
                          <a:pt x="1" y="0"/>
                        </a:cubicBezTo>
                        <a:cubicBezTo>
                          <a:pt x="1" y="0"/>
                          <a:pt x="1" y="0"/>
                          <a:pt x="2" y="0"/>
                        </a:cubicBezTo>
                        <a:cubicBezTo>
                          <a:pt x="3" y="0"/>
                          <a:pt x="4" y="0"/>
                          <a:pt x="4" y="1"/>
                        </a:cubicBezTo>
                        <a:cubicBezTo>
                          <a:pt x="4" y="1"/>
                          <a:pt x="4" y="2"/>
                          <a:pt x="4" y="2"/>
                        </a:cubicBezTo>
                        <a:cubicBezTo>
                          <a:pt x="4" y="3"/>
                          <a:pt x="4" y="4"/>
                          <a:pt x="4" y="5"/>
                        </a:cubicBezTo>
                        <a:cubicBezTo>
                          <a:pt x="4" y="5"/>
                          <a:pt x="4" y="5"/>
                          <a:pt x="4" y="5"/>
                        </a:cubicBezTo>
                        <a:cubicBezTo>
                          <a:pt x="4" y="5"/>
                          <a:pt x="4" y="7"/>
                          <a:pt x="3" y="7"/>
                        </a:cubicBezTo>
                        <a:cubicBezTo>
                          <a:pt x="2" y="7"/>
                          <a:pt x="2" y="7"/>
                          <a:pt x="2" y="7"/>
                        </a:cubicBezTo>
                        <a:cubicBezTo>
                          <a:pt x="2" y="7"/>
                          <a:pt x="2" y="7"/>
                          <a:pt x="2" y="7"/>
                        </a:cubicBezTo>
                        <a:cubicBezTo>
                          <a:pt x="1" y="7"/>
                          <a:pt x="0" y="7"/>
                          <a:pt x="0" y="5"/>
                        </a:cubicBezTo>
                        <a:close/>
                        <a:moveTo>
                          <a:pt x="1" y="0"/>
                        </a:moveTo>
                        <a:cubicBezTo>
                          <a:pt x="1" y="0"/>
                          <a:pt x="1" y="1"/>
                          <a:pt x="1" y="2"/>
                        </a:cubicBezTo>
                        <a:cubicBezTo>
                          <a:pt x="1" y="3"/>
                          <a:pt x="1" y="4"/>
                          <a:pt x="1" y="5"/>
                        </a:cubicBezTo>
                        <a:cubicBezTo>
                          <a:pt x="1" y="6"/>
                          <a:pt x="2" y="7"/>
                          <a:pt x="2" y="7"/>
                        </a:cubicBezTo>
                        <a:cubicBezTo>
                          <a:pt x="3" y="7"/>
                          <a:pt x="3" y="7"/>
                          <a:pt x="3" y="7"/>
                        </a:cubicBezTo>
                        <a:cubicBezTo>
                          <a:pt x="3" y="7"/>
                          <a:pt x="3" y="6"/>
                          <a:pt x="3" y="6"/>
                        </a:cubicBezTo>
                        <a:cubicBezTo>
                          <a:pt x="3" y="5"/>
                          <a:pt x="3" y="5"/>
                          <a:pt x="3" y="5"/>
                        </a:cubicBezTo>
                        <a:cubicBezTo>
                          <a:pt x="4" y="5"/>
                          <a:pt x="4" y="5"/>
                          <a:pt x="4" y="5"/>
                        </a:cubicBezTo>
                        <a:cubicBezTo>
                          <a:pt x="3" y="5"/>
                          <a:pt x="3" y="5"/>
                          <a:pt x="3" y="5"/>
                        </a:cubicBezTo>
                        <a:cubicBezTo>
                          <a:pt x="3" y="4"/>
                          <a:pt x="3" y="3"/>
                          <a:pt x="3" y="2"/>
                        </a:cubicBezTo>
                        <a:cubicBezTo>
                          <a:pt x="3" y="2"/>
                          <a:pt x="3" y="1"/>
                          <a:pt x="3" y="1"/>
                        </a:cubicBezTo>
                        <a:cubicBezTo>
                          <a:pt x="3" y="1"/>
                          <a:pt x="3" y="0"/>
                          <a:pt x="2" y="0"/>
                        </a:cubicBezTo>
                        <a:cubicBezTo>
                          <a:pt x="2" y="0"/>
                          <a:pt x="1" y="0"/>
                          <a:pt x="1" y="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73" name="Freeform 7034">
                    <a:extLst>
                      <a:ext uri="{FF2B5EF4-FFF2-40B4-BE49-F238E27FC236}">
                        <a16:creationId xmlns:a16="http://schemas.microsoft.com/office/drawing/2014/main" id="{0C31C741-AA6E-41A9-8672-13B6B0041D30}"/>
                      </a:ext>
                    </a:extLst>
                  </p:cNvPr>
                  <p:cNvSpPr>
                    <a:spLocks/>
                  </p:cNvSpPr>
                  <p:nvPr/>
                </p:nvSpPr>
                <p:spPr bwMode="auto">
                  <a:xfrm>
                    <a:off x="4066" y="1850"/>
                    <a:ext cx="2" cy="4"/>
                  </a:xfrm>
                  <a:custGeom>
                    <a:avLst/>
                    <a:gdLst>
                      <a:gd name="T0" fmla="*/ 1 w 2"/>
                      <a:gd name="T1" fmla="*/ 1 h 5"/>
                      <a:gd name="T2" fmla="*/ 1 w 2"/>
                      <a:gd name="T3" fmla="*/ 5 h 5"/>
                      <a:gd name="T4" fmla="*/ 0 w 2"/>
                      <a:gd name="T5" fmla="*/ 4 h 5"/>
                      <a:gd name="T6" fmla="*/ 1 w 2"/>
                      <a:gd name="T7" fmla="*/ 1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1" y="1"/>
                          <a:pt x="2" y="4"/>
                          <a:pt x="1" y="5"/>
                        </a:cubicBezTo>
                        <a:cubicBezTo>
                          <a:pt x="1" y="5"/>
                          <a:pt x="0" y="5"/>
                          <a:pt x="0" y="4"/>
                        </a:cubicBezTo>
                        <a:cubicBezTo>
                          <a:pt x="1" y="3"/>
                          <a:pt x="0" y="1"/>
                          <a:pt x="1" y="1"/>
                        </a:cubicBezTo>
                        <a:cubicBezTo>
                          <a:pt x="1" y="1"/>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74" name="Freeform 7035">
                    <a:extLst>
                      <a:ext uri="{FF2B5EF4-FFF2-40B4-BE49-F238E27FC236}">
                        <a16:creationId xmlns:a16="http://schemas.microsoft.com/office/drawing/2014/main" id="{2D7B75D5-2C4B-48BD-93C3-218964656FC0}"/>
                      </a:ext>
                    </a:extLst>
                  </p:cNvPr>
                  <p:cNvSpPr>
                    <a:spLocks/>
                  </p:cNvSpPr>
                  <p:nvPr/>
                </p:nvSpPr>
                <p:spPr bwMode="auto">
                  <a:xfrm>
                    <a:off x="4080" y="1849"/>
                    <a:ext cx="3" cy="5"/>
                  </a:xfrm>
                  <a:custGeom>
                    <a:avLst/>
                    <a:gdLst>
                      <a:gd name="T0" fmla="*/ 1 w 4"/>
                      <a:gd name="T1" fmla="*/ 5 h 7"/>
                      <a:gd name="T2" fmla="*/ 2 w 4"/>
                      <a:gd name="T3" fmla="*/ 7 h 7"/>
                      <a:gd name="T4" fmla="*/ 3 w 4"/>
                      <a:gd name="T5" fmla="*/ 5 h 7"/>
                      <a:gd name="T6" fmla="*/ 3 w 4"/>
                      <a:gd name="T7" fmla="*/ 0 h 7"/>
                      <a:gd name="T8" fmla="*/ 0 w 4"/>
                      <a:gd name="T9" fmla="*/ 1 h 7"/>
                      <a:gd name="T10" fmla="*/ 1 w 4"/>
                      <a:gd name="T11" fmla="*/ 5 h 7"/>
                    </a:gdLst>
                    <a:ahLst/>
                    <a:cxnLst>
                      <a:cxn ang="0">
                        <a:pos x="T0" y="T1"/>
                      </a:cxn>
                      <a:cxn ang="0">
                        <a:pos x="T2" y="T3"/>
                      </a:cxn>
                      <a:cxn ang="0">
                        <a:pos x="T4" y="T5"/>
                      </a:cxn>
                      <a:cxn ang="0">
                        <a:pos x="T6" y="T7"/>
                      </a:cxn>
                      <a:cxn ang="0">
                        <a:pos x="T8" y="T9"/>
                      </a:cxn>
                      <a:cxn ang="0">
                        <a:pos x="T10" y="T11"/>
                      </a:cxn>
                    </a:cxnLst>
                    <a:rect l="0" t="0" r="r" b="b"/>
                    <a:pathLst>
                      <a:path w="4" h="7">
                        <a:moveTo>
                          <a:pt x="1" y="5"/>
                        </a:moveTo>
                        <a:cubicBezTo>
                          <a:pt x="1" y="5"/>
                          <a:pt x="1" y="7"/>
                          <a:pt x="2" y="7"/>
                        </a:cubicBezTo>
                        <a:cubicBezTo>
                          <a:pt x="3" y="7"/>
                          <a:pt x="3" y="7"/>
                          <a:pt x="3" y="5"/>
                        </a:cubicBezTo>
                        <a:cubicBezTo>
                          <a:pt x="4" y="4"/>
                          <a:pt x="4" y="0"/>
                          <a:pt x="3" y="0"/>
                        </a:cubicBezTo>
                        <a:cubicBezTo>
                          <a:pt x="2" y="0"/>
                          <a:pt x="1" y="0"/>
                          <a:pt x="0" y="1"/>
                        </a:cubicBezTo>
                        <a:cubicBezTo>
                          <a:pt x="0" y="2"/>
                          <a:pt x="0" y="4"/>
                          <a:pt x="1" y="5"/>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75" name="Freeform 7036">
                    <a:extLst>
                      <a:ext uri="{FF2B5EF4-FFF2-40B4-BE49-F238E27FC236}">
                        <a16:creationId xmlns:a16="http://schemas.microsoft.com/office/drawing/2014/main" id="{DC1F9CB4-BFEE-429C-9C4A-BE41DB758F96}"/>
                      </a:ext>
                    </a:extLst>
                  </p:cNvPr>
                  <p:cNvSpPr>
                    <a:spLocks noEditPoints="1"/>
                  </p:cNvSpPr>
                  <p:nvPr/>
                </p:nvSpPr>
                <p:spPr bwMode="auto">
                  <a:xfrm>
                    <a:off x="4080" y="1849"/>
                    <a:ext cx="3" cy="5"/>
                  </a:xfrm>
                  <a:custGeom>
                    <a:avLst/>
                    <a:gdLst>
                      <a:gd name="T0" fmla="*/ 2 w 4"/>
                      <a:gd name="T1" fmla="*/ 7 h 7"/>
                      <a:gd name="T2" fmla="*/ 2 w 4"/>
                      <a:gd name="T3" fmla="*/ 7 h 7"/>
                      <a:gd name="T4" fmla="*/ 0 w 4"/>
                      <a:gd name="T5" fmla="*/ 5 h 7"/>
                      <a:gd name="T6" fmla="*/ 0 w 4"/>
                      <a:gd name="T7" fmla="*/ 5 h 7"/>
                      <a:gd name="T8" fmla="*/ 0 w 4"/>
                      <a:gd name="T9" fmla="*/ 2 h 7"/>
                      <a:gd name="T10" fmla="*/ 0 w 4"/>
                      <a:gd name="T11" fmla="*/ 1 h 7"/>
                      <a:gd name="T12" fmla="*/ 2 w 4"/>
                      <a:gd name="T13" fmla="*/ 0 h 7"/>
                      <a:gd name="T14" fmla="*/ 3 w 4"/>
                      <a:gd name="T15" fmla="*/ 0 h 7"/>
                      <a:gd name="T16" fmla="*/ 4 w 4"/>
                      <a:gd name="T17" fmla="*/ 2 h 7"/>
                      <a:gd name="T18" fmla="*/ 4 w 4"/>
                      <a:gd name="T19" fmla="*/ 5 h 7"/>
                      <a:gd name="T20" fmla="*/ 2 w 4"/>
                      <a:gd name="T21" fmla="*/ 7 h 7"/>
                      <a:gd name="T22" fmla="*/ 1 w 4"/>
                      <a:gd name="T23" fmla="*/ 5 h 7"/>
                      <a:gd name="T24" fmla="*/ 1 w 4"/>
                      <a:gd name="T25" fmla="*/ 6 h 7"/>
                      <a:gd name="T26" fmla="*/ 2 w 4"/>
                      <a:gd name="T27" fmla="*/ 7 h 7"/>
                      <a:gd name="T28" fmla="*/ 2 w 4"/>
                      <a:gd name="T29" fmla="*/ 7 h 7"/>
                      <a:gd name="T30" fmla="*/ 3 w 4"/>
                      <a:gd name="T31" fmla="*/ 5 h 7"/>
                      <a:gd name="T32" fmla="*/ 4 w 4"/>
                      <a:gd name="T33" fmla="*/ 2 h 7"/>
                      <a:gd name="T34" fmla="*/ 3 w 4"/>
                      <a:gd name="T35" fmla="*/ 0 h 7"/>
                      <a:gd name="T36" fmla="*/ 2 w 4"/>
                      <a:gd name="T37" fmla="*/ 0 h 7"/>
                      <a:gd name="T38" fmla="*/ 1 w 4"/>
                      <a:gd name="T39" fmla="*/ 1 h 7"/>
                      <a:gd name="T40" fmla="*/ 1 w 4"/>
                      <a:gd name="T41" fmla="*/ 2 h 7"/>
                      <a:gd name="T42" fmla="*/ 1 w 4"/>
                      <a:gd name="T43" fmla="*/ 5 h 7"/>
                      <a:gd name="T44" fmla="*/ 1 w 4"/>
                      <a:gd name="T4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7">
                        <a:moveTo>
                          <a:pt x="2" y="7"/>
                        </a:moveTo>
                        <a:cubicBezTo>
                          <a:pt x="2" y="7"/>
                          <a:pt x="2" y="7"/>
                          <a:pt x="2" y="7"/>
                        </a:cubicBezTo>
                        <a:cubicBezTo>
                          <a:pt x="0" y="7"/>
                          <a:pt x="0" y="5"/>
                          <a:pt x="0" y="5"/>
                        </a:cubicBezTo>
                        <a:cubicBezTo>
                          <a:pt x="0" y="5"/>
                          <a:pt x="0" y="5"/>
                          <a:pt x="0" y="5"/>
                        </a:cubicBezTo>
                        <a:cubicBezTo>
                          <a:pt x="0" y="4"/>
                          <a:pt x="0" y="3"/>
                          <a:pt x="0" y="2"/>
                        </a:cubicBezTo>
                        <a:cubicBezTo>
                          <a:pt x="0" y="2"/>
                          <a:pt x="0" y="1"/>
                          <a:pt x="0" y="1"/>
                        </a:cubicBezTo>
                        <a:cubicBezTo>
                          <a:pt x="0" y="0"/>
                          <a:pt x="1" y="0"/>
                          <a:pt x="2" y="0"/>
                        </a:cubicBezTo>
                        <a:cubicBezTo>
                          <a:pt x="3" y="0"/>
                          <a:pt x="3" y="0"/>
                          <a:pt x="3" y="0"/>
                        </a:cubicBezTo>
                        <a:cubicBezTo>
                          <a:pt x="4" y="0"/>
                          <a:pt x="4" y="1"/>
                          <a:pt x="4" y="2"/>
                        </a:cubicBezTo>
                        <a:cubicBezTo>
                          <a:pt x="4" y="3"/>
                          <a:pt x="4" y="4"/>
                          <a:pt x="4" y="5"/>
                        </a:cubicBezTo>
                        <a:cubicBezTo>
                          <a:pt x="4" y="7"/>
                          <a:pt x="3" y="7"/>
                          <a:pt x="2" y="7"/>
                        </a:cubicBezTo>
                        <a:close/>
                        <a:moveTo>
                          <a:pt x="1" y="5"/>
                        </a:moveTo>
                        <a:cubicBezTo>
                          <a:pt x="1" y="5"/>
                          <a:pt x="1" y="5"/>
                          <a:pt x="1" y="6"/>
                        </a:cubicBezTo>
                        <a:cubicBezTo>
                          <a:pt x="1" y="6"/>
                          <a:pt x="1" y="7"/>
                          <a:pt x="2" y="7"/>
                        </a:cubicBezTo>
                        <a:cubicBezTo>
                          <a:pt x="2" y="7"/>
                          <a:pt x="2" y="7"/>
                          <a:pt x="2" y="7"/>
                        </a:cubicBezTo>
                        <a:cubicBezTo>
                          <a:pt x="3" y="7"/>
                          <a:pt x="3" y="6"/>
                          <a:pt x="3" y="5"/>
                        </a:cubicBezTo>
                        <a:cubicBezTo>
                          <a:pt x="3" y="4"/>
                          <a:pt x="4" y="3"/>
                          <a:pt x="4" y="2"/>
                        </a:cubicBezTo>
                        <a:cubicBezTo>
                          <a:pt x="4" y="1"/>
                          <a:pt x="3" y="0"/>
                          <a:pt x="3" y="0"/>
                        </a:cubicBezTo>
                        <a:cubicBezTo>
                          <a:pt x="3" y="0"/>
                          <a:pt x="3" y="0"/>
                          <a:pt x="2" y="0"/>
                        </a:cubicBezTo>
                        <a:cubicBezTo>
                          <a:pt x="1" y="0"/>
                          <a:pt x="1" y="1"/>
                          <a:pt x="1" y="1"/>
                        </a:cubicBezTo>
                        <a:cubicBezTo>
                          <a:pt x="1" y="1"/>
                          <a:pt x="1" y="2"/>
                          <a:pt x="1" y="2"/>
                        </a:cubicBezTo>
                        <a:cubicBezTo>
                          <a:pt x="1" y="3"/>
                          <a:pt x="1" y="4"/>
                          <a:pt x="1" y="5"/>
                        </a:cubicBezTo>
                        <a:cubicBezTo>
                          <a:pt x="1" y="5"/>
                          <a:pt x="1" y="5"/>
                          <a:pt x="1" y="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76" name="Freeform 7037">
                    <a:extLst>
                      <a:ext uri="{FF2B5EF4-FFF2-40B4-BE49-F238E27FC236}">
                        <a16:creationId xmlns:a16="http://schemas.microsoft.com/office/drawing/2014/main" id="{39FC8DEF-E748-4167-8FC6-DA4D81A08CF9}"/>
                      </a:ext>
                    </a:extLst>
                  </p:cNvPr>
                  <p:cNvSpPr>
                    <a:spLocks/>
                  </p:cNvSpPr>
                  <p:nvPr/>
                </p:nvSpPr>
                <p:spPr bwMode="auto">
                  <a:xfrm>
                    <a:off x="4081" y="1850"/>
                    <a:ext cx="2" cy="4"/>
                  </a:xfrm>
                  <a:custGeom>
                    <a:avLst/>
                    <a:gdLst>
                      <a:gd name="T0" fmla="*/ 1 w 2"/>
                      <a:gd name="T1" fmla="*/ 1 h 5"/>
                      <a:gd name="T2" fmla="*/ 1 w 2"/>
                      <a:gd name="T3" fmla="*/ 4 h 5"/>
                      <a:gd name="T4" fmla="*/ 2 w 2"/>
                      <a:gd name="T5" fmla="*/ 3 h 5"/>
                      <a:gd name="T6" fmla="*/ 2 w 2"/>
                      <a:gd name="T7" fmla="*/ 1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1" y="1"/>
                          <a:pt x="0" y="4"/>
                          <a:pt x="1" y="4"/>
                        </a:cubicBezTo>
                        <a:cubicBezTo>
                          <a:pt x="1" y="5"/>
                          <a:pt x="2" y="5"/>
                          <a:pt x="2" y="3"/>
                        </a:cubicBezTo>
                        <a:cubicBezTo>
                          <a:pt x="2" y="2"/>
                          <a:pt x="2" y="1"/>
                          <a:pt x="2" y="1"/>
                        </a:cubicBezTo>
                        <a:cubicBezTo>
                          <a:pt x="1" y="0"/>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77" name="Freeform 7038">
                    <a:extLst>
                      <a:ext uri="{FF2B5EF4-FFF2-40B4-BE49-F238E27FC236}">
                        <a16:creationId xmlns:a16="http://schemas.microsoft.com/office/drawing/2014/main" id="{3710B59B-287D-43DA-A32B-80432CE7D04C}"/>
                      </a:ext>
                    </a:extLst>
                  </p:cNvPr>
                  <p:cNvSpPr>
                    <a:spLocks/>
                  </p:cNvSpPr>
                  <p:nvPr/>
                </p:nvSpPr>
                <p:spPr bwMode="auto">
                  <a:xfrm>
                    <a:off x="4068" y="1849"/>
                    <a:ext cx="3" cy="6"/>
                  </a:xfrm>
                  <a:custGeom>
                    <a:avLst/>
                    <a:gdLst>
                      <a:gd name="T0" fmla="*/ 4 w 5"/>
                      <a:gd name="T1" fmla="*/ 5 h 8"/>
                      <a:gd name="T2" fmla="*/ 3 w 5"/>
                      <a:gd name="T3" fmla="*/ 8 h 8"/>
                      <a:gd name="T4" fmla="*/ 1 w 5"/>
                      <a:gd name="T5" fmla="*/ 6 h 8"/>
                      <a:gd name="T6" fmla="*/ 1 w 5"/>
                      <a:gd name="T7" fmla="*/ 1 h 8"/>
                      <a:gd name="T8" fmla="*/ 4 w 5"/>
                      <a:gd name="T9" fmla="*/ 1 h 8"/>
                      <a:gd name="T10" fmla="*/ 4 w 5"/>
                      <a:gd name="T11" fmla="*/ 5 h 8"/>
                    </a:gdLst>
                    <a:ahLst/>
                    <a:cxnLst>
                      <a:cxn ang="0">
                        <a:pos x="T0" y="T1"/>
                      </a:cxn>
                      <a:cxn ang="0">
                        <a:pos x="T2" y="T3"/>
                      </a:cxn>
                      <a:cxn ang="0">
                        <a:pos x="T4" y="T5"/>
                      </a:cxn>
                      <a:cxn ang="0">
                        <a:pos x="T6" y="T7"/>
                      </a:cxn>
                      <a:cxn ang="0">
                        <a:pos x="T8" y="T9"/>
                      </a:cxn>
                      <a:cxn ang="0">
                        <a:pos x="T10" y="T11"/>
                      </a:cxn>
                    </a:cxnLst>
                    <a:rect l="0" t="0" r="r" b="b"/>
                    <a:pathLst>
                      <a:path w="5" h="8">
                        <a:moveTo>
                          <a:pt x="4" y="5"/>
                        </a:moveTo>
                        <a:cubicBezTo>
                          <a:pt x="4" y="5"/>
                          <a:pt x="4" y="8"/>
                          <a:pt x="3" y="8"/>
                        </a:cubicBezTo>
                        <a:cubicBezTo>
                          <a:pt x="2" y="8"/>
                          <a:pt x="1" y="7"/>
                          <a:pt x="1" y="6"/>
                        </a:cubicBezTo>
                        <a:cubicBezTo>
                          <a:pt x="1" y="4"/>
                          <a:pt x="0" y="1"/>
                          <a:pt x="1" y="1"/>
                        </a:cubicBezTo>
                        <a:cubicBezTo>
                          <a:pt x="2" y="0"/>
                          <a:pt x="4" y="0"/>
                          <a:pt x="4" y="1"/>
                        </a:cubicBezTo>
                        <a:cubicBezTo>
                          <a:pt x="5" y="2"/>
                          <a:pt x="4" y="5"/>
                          <a:pt x="4" y="5"/>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grpSp>
              <p:nvGrpSpPr>
                <p:cNvPr id="365" name="Group 7240">
                  <a:extLst>
                    <a:ext uri="{FF2B5EF4-FFF2-40B4-BE49-F238E27FC236}">
                      <a16:creationId xmlns:a16="http://schemas.microsoft.com/office/drawing/2014/main" id="{9A177E5E-4874-4C49-A0B9-6D44ABE08AAD}"/>
                    </a:ext>
                  </a:extLst>
                </p:cNvPr>
                <p:cNvGrpSpPr>
                  <a:grpSpLocks/>
                </p:cNvGrpSpPr>
                <p:nvPr/>
              </p:nvGrpSpPr>
              <p:grpSpPr bwMode="auto">
                <a:xfrm>
                  <a:off x="6299200" y="2771775"/>
                  <a:ext cx="339725" cy="755650"/>
                  <a:chOff x="3968" y="1746"/>
                  <a:chExt cx="214" cy="476"/>
                </a:xfrm>
              </p:grpSpPr>
              <p:sp>
                <p:nvSpPr>
                  <p:cNvPr id="1578" name="Freeform 7040">
                    <a:extLst>
                      <a:ext uri="{FF2B5EF4-FFF2-40B4-BE49-F238E27FC236}">
                        <a16:creationId xmlns:a16="http://schemas.microsoft.com/office/drawing/2014/main" id="{CA4BE592-9C5C-47EE-B7A2-0B61FE48D9E1}"/>
                      </a:ext>
                    </a:extLst>
                  </p:cNvPr>
                  <p:cNvSpPr>
                    <a:spLocks noEditPoints="1"/>
                  </p:cNvSpPr>
                  <p:nvPr/>
                </p:nvSpPr>
                <p:spPr bwMode="auto">
                  <a:xfrm>
                    <a:off x="4068" y="1849"/>
                    <a:ext cx="3" cy="6"/>
                  </a:xfrm>
                  <a:custGeom>
                    <a:avLst/>
                    <a:gdLst>
                      <a:gd name="T0" fmla="*/ 0 w 5"/>
                      <a:gd name="T1" fmla="*/ 6 h 8"/>
                      <a:gd name="T2" fmla="*/ 0 w 5"/>
                      <a:gd name="T3" fmla="*/ 2 h 8"/>
                      <a:gd name="T4" fmla="*/ 1 w 5"/>
                      <a:gd name="T5" fmla="*/ 0 h 8"/>
                      <a:gd name="T6" fmla="*/ 2 w 5"/>
                      <a:gd name="T7" fmla="*/ 0 h 8"/>
                      <a:gd name="T8" fmla="*/ 5 w 5"/>
                      <a:gd name="T9" fmla="*/ 1 h 8"/>
                      <a:gd name="T10" fmla="*/ 5 w 5"/>
                      <a:gd name="T11" fmla="*/ 2 h 8"/>
                      <a:gd name="T12" fmla="*/ 5 w 5"/>
                      <a:gd name="T13" fmla="*/ 5 h 8"/>
                      <a:gd name="T14" fmla="*/ 5 w 5"/>
                      <a:gd name="T15" fmla="*/ 5 h 8"/>
                      <a:gd name="T16" fmla="*/ 3 w 5"/>
                      <a:gd name="T17" fmla="*/ 8 h 8"/>
                      <a:gd name="T18" fmla="*/ 3 w 5"/>
                      <a:gd name="T19" fmla="*/ 8 h 8"/>
                      <a:gd name="T20" fmla="*/ 3 w 5"/>
                      <a:gd name="T21" fmla="*/ 8 h 8"/>
                      <a:gd name="T22" fmla="*/ 0 w 5"/>
                      <a:gd name="T23" fmla="*/ 6 h 8"/>
                      <a:gd name="T24" fmla="*/ 2 w 5"/>
                      <a:gd name="T25" fmla="*/ 1 h 8"/>
                      <a:gd name="T26" fmla="*/ 1 w 5"/>
                      <a:gd name="T27" fmla="*/ 1 h 8"/>
                      <a:gd name="T28" fmla="*/ 1 w 5"/>
                      <a:gd name="T29" fmla="*/ 2 h 8"/>
                      <a:gd name="T30" fmla="*/ 1 w 5"/>
                      <a:gd name="T31" fmla="*/ 6 h 8"/>
                      <a:gd name="T32" fmla="*/ 3 w 5"/>
                      <a:gd name="T33" fmla="*/ 8 h 8"/>
                      <a:gd name="T34" fmla="*/ 3 w 5"/>
                      <a:gd name="T35" fmla="*/ 8 h 8"/>
                      <a:gd name="T36" fmla="*/ 4 w 5"/>
                      <a:gd name="T37" fmla="*/ 7 h 8"/>
                      <a:gd name="T38" fmla="*/ 4 w 5"/>
                      <a:gd name="T39" fmla="*/ 5 h 8"/>
                      <a:gd name="T40" fmla="*/ 4 w 5"/>
                      <a:gd name="T41" fmla="*/ 5 h 8"/>
                      <a:gd name="T42" fmla="*/ 4 w 5"/>
                      <a:gd name="T43" fmla="*/ 5 h 8"/>
                      <a:gd name="T44" fmla="*/ 4 w 5"/>
                      <a:gd name="T45" fmla="*/ 2 h 8"/>
                      <a:gd name="T46" fmla="*/ 4 w 5"/>
                      <a:gd name="T47" fmla="*/ 1 h 8"/>
                      <a:gd name="T48" fmla="*/ 2 w 5"/>
                      <a:gd name="T49"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 h="8">
                        <a:moveTo>
                          <a:pt x="0" y="6"/>
                        </a:moveTo>
                        <a:cubicBezTo>
                          <a:pt x="0" y="5"/>
                          <a:pt x="0" y="3"/>
                          <a:pt x="0" y="2"/>
                        </a:cubicBezTo>
                        <a:cubicBezTo>
                          <a:pt x="0" y="1"/>
                          <a:pt x="0" y="1"/>
                          <a:pt x="1" y="0"/>
                        </a:cubicBezTo>
                        <a:cubicBezTo>
                          <a:pt x="1" y="0"/>
                          <a:pt x="2" y="0"/>
                          <a:pt x="2" y="0"/>
                        </a:cubicBezTo>
                        <a:cubicBezTo>
                          <a:pt x="3" y="0"/>
                          <a:pt x="4" y="0"/>
                          <a:pt x="5" y="1"/>
                        </a:cubicBezTo>
                        <a:cubicBezTo>
                          <a:pt x="5" y="2"/>
                          <a:pt x="5" y="2"/>
                          <a:pt x="5" y="2"/>
                        </a:cubicBezTo>
                        <a:cubicBezTo>
                          <a:pt x="5" y="4"/>
                          <a:pt x="5" y="5"/>
                          <a:pt x="5" y="5"/>
                        </a:cubicBezTo>
                        <a:cubicBezTo>
                          <a:pt x="5" y="5"/>
                          <a:pt x="5" y="5"/>
                          <a:pt x="5" y="5"/>
                        </a:cubicBezTo>
                        <a:cubicBezTo>
                          <a:pt x="5" y="6"/>
                          <a:pt x="5" y="8"/>
                          <a:pt x="3" y="8"/>
                        </a:cubicBezTo>
                        <a:cubicBezTo>
                          <a:pt x="3" y="8"/>
                          <a:pt x="3" y="8"/>
                          <a:pt x="3" y="8"/>
                        </a:cubicBezTo>
                        <a:cubicBezTo>
                          <a:pt x="3" y="8"/>
                          <a:pt x="3" y="8"/>
                          <a:pt x="3" y="8"/>
                        </a:cubicBezTo>
                        <a:cubicBezTo>
                          <a:pt x="2" y="8"/>
                          <a:pt x="1" y="7"/>
                          <a:pt x="0" y="6"/>
                        </a:cubicBezTo>
                        <a:close/>
                        <a:moveTo>
                          <a:pt x="2" y="1"/>
                        </a:moveTo>
                        <a:cubicBezTo>
                          <a:pt x="2" y="1"/>
                          <a:pt x="1" y="1"/>
                          <a:pt x="1" y="1"/>
                        </a:cubicBezTo>
                        <a:cubicBezTo>
                          <a:pt x="1" y="1"/>
                          <a:pt x="1" y="1"/>
                          <a:pt x="1" y="2"/>
                        </a:cubicBezTo>
                        <a:cubicBezTo>
                          <a:pt x="1" y="3"/>
                          <a:pt x="1" y="5"/>
                          <a:pt x="1" y="6"/>
                        </a:cubicBezTo>
                        <a:cubicBezTo>
                          <a:pt x="1" y="7"/>
                          <a:pt x="2" y="8"/>
                          <a:pt x="3" y="8"/>
                        </a:cubicBezTo>
                        <a:cubicBezTo>
                          <a:pt x="3" y="8"/>
                          <a:pt x="3" y="8"/>
                          <a:pt x="3" y="8"/>
                        </a:cubicBezTo>
                        <a:cubicBezTo>
                          <a:pt x="3" y="8"/>
                          <a:pt x="4" y="7"/>
                          <a:pt x="4" y="7"/>
                        </a:cubicBezTo>
                        <a:cubicBezTo>
                          <a:pt x="4" y="6"/>
                          <a:pt x="4" y="5"/>
                          <a:pt x="4" y="5"/>
                        </a:cubicBezTo>
                        <a:cubicBezTo>
                          <a:pt x="4" y="5"/>
                          <a:pt x="4" y="5"/>
                          <a:pt x="4" y="5"/>
                        </a:cubicBezTo>
                        <a:cubicBezTo>
                          <a:pt x="4" y="5"/>
                          <a:pt x="4" y="5"/>
                          <a:pt x="4" y="5"/>
                        </a:cubicBezTo>
                        <a:cubicBezTo>
                          <a:pt x="4" y="5"/>
                          <a:pt x="4" y="3"/>
                          <a:pt x="4" y="2"/>
                        </a:cubicBezTo>
                        <a:cubicBezTo>
                          <a:pt x="4" y="2"/>
                          <a:pt x="4" y="2"/>
                          <a:pt x="4" y="1"/>
                        </a:cubicBezTo>
                        <a:cubicBezTo>
                          <a:pt x="4" y="1"/>
                          <a:pt x="3" y="1"/>
                          <a:pt x="2"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79" name="Freeform 7041">
                    <a:extLst>
                      <a:ext uri="{FF2B5EF4-FFF2-40B4-BE49-F238E27FC236}">
                        <a16:creationId xmlns:a16="http://schemas.microsoft.com/office/drawing/2014/main" id="{109D0E8A-7DF8-481C-B707-5C3316142B37}"/>
                      </a:ext>
                    </a:extLst>
                  </p:cNvPr>
                  <p:cNvSpPr>
                    <a:spLocks/>
                  </p:cNvSpPr>
                  <p:nvPr/>
                </p:nvSpPr>
                <p:spPr bwMode="auto">
                  <a:xfrm>
                    <a:off x="4068" y="1851"/>
                    <a:ext cx="2" cy="3"/>
                  </a:xfrm>
                  <a:custGeom>
                    <a:avLst/>
                    <a:gdLst>
                      <a:gd name="T0" fmla="*/ 1 w 2"/>
                      <a:gd name="T1" fmla="*/ 5 h 5"/>
                      <a:gd name="T2" fmla="*/ 0 w 2"/>
                      <a:gd name="T3" fmla="*/ 2 h 5"/>
                      <a:gd name="T4" fmla="*/ 1 w 2"/>
                      <a:gd name="T5" fmla="*/ 0 h 5"/>
                      <a:gd name="T6" fmla="*/ 2 w 2"/>
                      <a:gd name="T7" fmla="*/ 2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5"/>
                          <a:pt x="0" y="4"/>
                          <a:pt x="0" y="2"/>
                        </a:cubicBezTo>
                        <a:cubicBezTo>
                          <a:pt x="1" y="0"/>
                          <a:pt x="1" y="0"/>
                          <a:pt x="1" y="0"/>
                        </a:cubicBezTo>
                        <a:cubicBezTo>
                          <a:pt x="2" y="1"/>
                          <a:pt x="2" y="1"/>
                          <a:pt x="2" y="2"/>
                        </a:cubicBezTo>
                        <a:cubicBezTo>
                          <a:pt x="2" y="3"/>
                          <a:pt x="2" y="5"/>
                          <a:pt x="1" y="5"/>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80" name="Freeform 7042">
                    <a:extLst>
                      <a:ext uri="{FF2B5EF4-FFF2-40B4-BE49-F238E27FC236}">
                        <a16:creationId xmlns:a16="http://schemas.microsoft.com/office/drawing/2014/main" id="{AD32295E-D5A2-4835-B1CC-4407DB4401B5}"/>
                      </a:ext>
                    </a:extLst>
                  </p:cNvPr>
                  <p:cNvSpPr>
                    <a:spLocks/>
                  </p:cNvSpPr>
                  <p:nvPr/>
                </p:nvSpPr>
                <p:spPr bwMode="auto">
                  <a:xfrm>
                    <a:off x="4077" y="1849"/>
                    <a:ext cx="4" cy="6"/>
                  </a:xfrm>
                  <a:custGeom>
                    <a:avLst/>
                    <a:gdLst>
                      <a:gd name="T0" fmla="*/ 1 w 5"/>
                      <a:gd name="T1" fmla="*/ 5 h 8"/>
                      <a:gd name="T2" fmla="*/ 2 w 5"/>
                      <a:gd name="T3" fmla="*/ 8 h 8"/>
                      <a:gd name="T4" fmla="*/ 4 w 5"/>
                      <a:gd name="T5" fmla="*/ 6 h 8"/>
                      <a:gd name="T6" fmla="*/ 4 w 5"/>
                      <a:gd name="T7" fmla="*/ 1 h 8"/>
                      <a:gd name="T8" fmla="*/ 1 w 5"/>
                      <a:gd name="T9" fmla="*/ 1 h 8"/>
                      <a:gd name="T10" fmla="*/ 1 w 5"/>
                      <a:gd name="T11" fmla="*/ 5 h 8"/>
                    </a:gdLst>
                    <a:ahLst/>
                    <a:cxnLst>
                      <a:cxn ang="0">
                        <a:pos x="T0" y="T1"/>
                      </a:cxn>
                      <a:cxn ang="0">
                        <a:pos x="T2" y="T3"/>
                      </a:cxn>
                      <a:cxn ang="0">
                        <a:pos x="T4" y="T5"/>
                      </a:cxn>
                      <a:cxn ang="0">
                        <a:pos x="T6" y="T7"/>
                      </a:cxn>
                      <a:cxn ang="0">
                        <a:pos x="T8" y="T9"/>
                      </a:cxn>
                      <a:cxn ang="0">
                        <a:pos x="T10" y="T11"/>
                      </a:cxn>
                    </a:cxnLst>
                    <a:rect l="0" t="0" r="r" b="b"/>
                    <a:pathLst>
                      <a:path w="5" h="8">
                        <a:moveTo>
                          <a:pt x="1" y="5"/>
                        </a:moveTo>
                        <a:cubicBezTo>
                          <a:pt x="1" y="5"/>
                          <a:pt x="1" y="8"/>
                          <a:pt x="2" y="8"/>
                        </a:cubicBezTo>
                        <a:cubicBezTo>
                          <a:pt x="3" y="8"/>
                          <a:pt x="4" y="7"/>
                          <a:pt x="4" y="6"/>
                        </a:cubicBezTo>
                        <a:cubicBezTo>
                          <a:pt x="5" y="4"/>
                          <a:pt x="5" y="1"/>
                          <a:pt x="4" y="1"/>
                        </a:cubicBezTo>
                        <a:cubicBezTo>
                          <a:pt x="3" y="0"/>
                          <a:pt x="1" y="0"/>
                          <a:pt x="1" y="1"/>
                        </a:cubicBezTo>
                        <a:cubicBezTo>
                          <a:pt x="0" y="2"/>
                          <a:pt x="1" y="5"/>
                          <a:pt x="1" y="5"/>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81" name="Freeform 7043">
                    <a:extLst>
                      <a:ext uri="{FF2B5EF4-FFF2-40B4-BE49-F238E27FC236}">
                        <a16:creationId xmlns:a16="http://schemas.microsoft.com/office/drawing/2014/main" id="{BC7B72F3-C179-4F49-B030-0C54BC84739E}"/>
                      </a:ext>
                    </a:extLst>
                  </p:cNvPr>
                  <p:cNvSpPr>
                    <a:spLocks noEditPoints="1"/>
                  </p:cNvSpPr>
                  <p:nvPr/>
                </p:nvSpPr>
                <p:spPr bwMode="auto">
                  <a:xfrm>
                    <a:off x="4077" y="1849"/>
                    <a:ext cx="4" cy="6"/>
                  </a:xfrm>
                  <a:custGeom>
                    <a:avLst/>
                    <a:gdLst>
                      <a:gd name="T0" fmla="*/ 2 w 5"/>
                      <a:gd name="T1" fmla="*/ 8 h 8"/>
                      <a:gd name="T2" fmla="*/ 2 w 5"/>
                      <a:gd name="T3" fmla="*/ 8 h 8"/>
                      <a:gd name="T4" fmla="*/ 0 w 5"/>
                      <a:gd name="T5" fmla="*/ 5 h 8"/>
                      <a:gd name="T6" fmla="*/ 0 w 5"/>
                      <a:gd name="T7" fmla="*/ 2 h 8"/>
                      <a:gd name="T8" fmla="*/ 0 w 5"/>
                      <a:gd name="T9" fmla="*/ 1 h 8"/>
                      <a:gd name="T10" fmla="*/ 3 w 5"/>
                      <a:gd name="T11" fmla="*/ 0 h 8"/>
                      <a:gd name="T12" fmla="*/ 4 w 5"/>
                      <a:gd name="T13" fmla="*/ 0 h 8"/>
                      <a:gd name="T14" fmla="*/ 5 w 5"/>
                      <a:gd name="T15" fmla="*/ 2 h 8"/>
                      <a:gd name="T16" fmla="*/ 5 w 5"/>
                      <a:gd name="T17" fmla="*/ 6 h 8"/>
                      <a:gd name="T18" fmla="*/ 2 w 5"/>
                      <a:gd name="T19" fmla="*/ 8 h 8"/>
                      <a:gd name="T20" fmla="*/ 2 w 5"/>
                      <a:gd name="T21" fmla="*/ 8 h 8"/>
                      <a:gd name="T22" fmla="*/ 4 w 5"/>
                      <a:gd name="T23" fmla="*/ 6 h 8"/>
                      <a:gd name="T24" fmla="*/ 4 w 5"/>
                      <a:gd name="T25" fmla="*/ 2 h 8"/>
                      <a:gd name="T26" fmla="*/ 4 w 5"/>
                      <a:gd name="T27" fmla="*/ 1 h 8"/>
                      <a:gd name="T28" fmla="*/ 3 w 5"/>
                      <a:gd name="T29" fmla="*/ 1 h 8"/>
                      <a:gd name="T30" fmla="*/ 1 w 5"/>
                      <a:gd name="T31" fmla="*/ 1 h 8"/>
                      <a:gd name="T32" fmla="*/ 1 w 5"/>
                      <a:gd name="T33" fmla="*/ 2 h 8"/>
                      <a:gd name="T34" fmla="*/ 1 w 5"/>
                      <a:gd name="T35" fmla="*/ 5 h 8"/>
                      <a:gd name="T36" fmla="*/ 1 w 5"/>
                      <a:gd name="T37" fmla="*/ 5 h 8"/>
                      <a:gd name="T38" fmla="*/ 1 w 5"/>
                      <a:gd name="T39" fmla="*/ 5 h 8"/>
                      <a:gd name="T40" fmla="*/ 1 w 5"/>
                      <a:gd name="T41" fmla="*/ 7 h 8"/>
                      <a:gd name="T42" fmla="*/ 2 w 5"/>
                      <a:gd name="T4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8">
                        <a:moveTo>
                          <a:pt x="2" y="8"/>
                        </a:moveTo>
                        <a:cubicBezTo>
                          <a:pt x="2" y="8"/>
                          <a:pt x="2" y="8"/>
                          <a:pt x="2" y="8"/>
                        </a:cubicBezTo>
                        <a:cubicBezTo>
                          <a:pt x="0" y="8"/>
                          <a:pt x="1" y="6"/>
                          <a:pt x="0" y="5"/>
                        </a:cubicBezTo>
                        <a:cubicBezTo>
                          <a:pt x="0" y="5"/>
                          <a:pt x="0" y="4"/>
                          <a:pt x="0" y="2"/>
                        </a:cubicBezTo>
                        <a:cubicBezTo>
                          <a:pt x="0" y="2"/>
                          <a:pt x="0" y="2"/>
                          <a:pt x="0" y="1"/>
                        </a:cubicBezTo>
                        <a:cubicBezTo>
                          <a:pt x="1" y="0"/>
                          <a:pt x="2" y="0"/>
                          <a:pt x="3" y="0"/>
                        </a:cubicBezTo>
                        <a:cubicBezTo>
                          <a:pt x="3" y="0"/>
                          <a:pt x="4" y="0"/>
                          <a:pt x="4" y="0"/>
                        </a:cubicBezTo>
                        <a:cubicBezTo>
                          <a:pt x="5" y="1"/>
                          <a:pt x="5" y="1"/>
                          <a:pt x="5" y="2"/>
                        </a:cubicBezTo>
                        <a:cubicBezTo>
                          <a:pt x="5" y="3"/>
                          <a:pt x="5" y="5"/>
                          <a:pt x="5" y="6"/>
                        </a:cubicBezTo>
                        <a:cubicBezTo>
                          <a:pt x="4" y="7"/>
                          <a:pt x="4" y="8"/>
                          <a:pt x="2" y="8"/>
                        </a:cubicBezTo>
                        <a:close/>
                        <a:moveTo>
                          <a:pt x="2" y="8"/>
                        </a:moveTo>
                        <a:cubicBezTo>
                          <a:pt x="3" y="8"/>
                          <a:pt x="4" y="7"/>
                          <a:pt x="4" y="6"/>
                        </a:cubicBezTo>
                        <a:cubicBezTo>
                          <a:pt x="4" y="5"/>
                          <a:pt x="4" y="3"/>
                          <a:pt x="4" y="2"/>
                        </a:cubicBezTo>
                        <a:cubicBezTo>
                          <a:pt x="4" y="1"/>
                          <a:pt x="4" y="1"/>
                          <a:pt x="4" y="1"/>
                        </a:cubicBezTo>
                        <a:cubicBezTo>
                          <a:pt x="4" y="1"/>
                          <a:pt x="3" y="1"/>
                          <a:pt x="3" y="1"/>
                        </a:cubicBezTo>
                        <a:cubicBezTo>
                          <a:pt x="2" y="1"/>
                          <a:pt x="1" y="1"/>
                          <a:pt x="1" y="1"/>
                        </a:cubicBezTo>
                        <a:cubicBezTo>
                          <a:pt x="1" y="2"/>
                          <a:pt x="1" y="2"/>
                          <a:pt x="1" y="2"/>
                        </a:cubicBezTo>
                        <a:cubicBezTo>
                          <a:pt x="1" y="3"/>
                          <a:pt x="1" y="5"/>
                          <a:pt x="1" y="5"/>
                        </a:cubicBezTo>
                        <a:cubicBezTo>
                          <a:pt x="1" y="5"/>
                          <a:pt x="1" y="5"/>
                          <a:pt x="1" y="5"/>
                        </a:cubicBezTo>
                        <a:cubicBezTo>
                          <a:pt x="1" y="5"/>
                          <a:pt x="1" y="5"/>
                          <a:pt x="1" y="5"/>
                        </a:cubicBezTo>
                        <a:cubicBezTo>
                          <a:pt x="1" y="5"/>
                          <a:pt x="1" y="6"/>
                          <a:pt x="1" y="7"/>
                        </a:cubicBezTo>
                        <a:cubicBezTo>
                          <a:pt x="1" y="7"/>
                          <a:pt x="2" y="8"/>
                          <a:pt x="2" y="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82" name="Freeform 7044">
                    <a:extLst>
                      <a:ext uri="{FF2B5EF4-FFF2-40B4-BE49-F238E27FC236}">
                        <a16:creationId xmlns:a16="http://schemas.microsoft.com/office/drawing/2014/main" id="{78BE0434-6E7D-4C31-9EE6-FBC2834B012C}"/>
                      </a:ext>
                    </a:extLst>
                  </p:cNvPr>
                  <p:cNvSpPr>
                    <a:spLocks/>
                  </p:cNvSpPr>
                  <p:nvPr/>
                </p:nvSpPr>
                <p:spPr bwMode="auto">
                  <a:xfrm>
                    <a:off x="4079" y="1850"/>
                    <a:ext cx="1" cy="4"/>
                  </a:xfrm>
                  <a:custGeom>
                    <a:avLst/>
                    <a:gdLst>
                      <a:gd name="T0" fmla="*/ 1 w 2"/>
                      <a:gd name="T1" fmla="*/ 6 h 6"/>
                      <a:gd name="T2" fmla="*/ 2 w 2"/>
                      <a:gd name="T3" fmla="*/ 3 h 6"/>
                      <a:gd name="T4" fmla="*/ 1 w 2"/>
                      <a:gd name="T5" fmla="*/ 1 h 6"/>
                      <a:gd name="T6" fmla="*/ 0 w 2"/>
                      <a:gd name="T7" fmla="*/ 3 h 6"/>
                      <a:gd name="T8" fmla="*/ 1 w 2"/>
                      <a:gd name="T9" fmla="*/ 6 h 6"/>
                    </a:gdLst>
                    <a:ahLst/>
                    <a:cxnLst>
                      <a:cxn ang="0">
                        <a:pos x="T0" y="T1"/>
                      </a:cxn>
                      <a:cxn ang="0">
                        <a:pos x="T2" y="T3"/>
                      </a:cxn>
                      <a:cxn ang="0">
                        <a:pos x="T4" y="T5"/>
                      </a:cxn>
                      <a:cxn ang="0">
                        <a:pos x="T6" y="T7"/>
                      </a:cxn>
                      <a:cxn ang="0">
                        <a:pos x="T8" y="T9"/>
                      </a:cxn>
                    </a:cxnLst>
                    <a:rect l="0" t="0" r="r" b="b"/>
                    <a:pathLst>
                      <a:path w="2" h="6">
                        <a:moveTo>
                          <a:pt x="1" y="6"/>
                        </a:moveTo>
                        <a:cubicBezTo>
                          <a:pt x="1" y="6"/>
                          <a:pt x="2" y="5"/>
                          <a:pt x="2" y="3"/>
                        </a:cubicBezTo>
                        <a:cubicBezTo>
                          <a:pt x="1" y="0"/>
                          <a:pt x="1" y="1"/>
                          <a:pt x="1" y="1"/>
                        </a:cubicBezTo>
                        <a:cubicBezTo>
                          <a:pt x="0" y="2"/>
                          <a:pt x="0" y="2"/>
                          <a:pt x="0" y="3"/>
                        </a:cubicBezTo>
                        <a:cubicBezTo>
                          <a:pt x="0" y="4"/>
                          <a:pt x="0" y="6"/>
                          <a:pt x="1" y="6"/>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83" name="Freeform 7045">
                    <a:extLst>
                      <a:ext uri="{FF2B5EF4-FFF2-40B4-BE49-F238E27FC236}">
                        <a16:creationId xmlns:a16="http://schemas.microsoft.com/office/drawing/2014/main" id="{40C7210A-0251-4D94-8734-BCFBA601AECE}"/>
                      </a:ext>
                    </a:extLst>
                  </p:cNvPr>
                  <p:cNvSpPr>
                    <a:spLocks/>
                  </p:cNvSpPr>
                  <p:nvPr/>
                </p:nvSpPr>
                <p:spPr bwMode="auto">
                  <a:xfrm>
                    <a:off x="4071" y="1849"/>
                    <a:ext cx="3" cy="7"/>
                  </a:xfrm>
                  <a:custGeom>
                    <a:avLst/>
                    <a:gdLst>
                      <a:gd name="T0" fmla="*/ 5 w 5"/>
                      <a:gd name="T1" fmla="*/ 1 h 9"/>
                      <a:gd name="T2" fmla="*/ 5 w 5"/>
                      <a:gd name="T3" fmla="*/ 8 h 9"/>
                      <a:gd name="T4" fmla="*/ 1 w 5"/>
                      <a:gd name="T5" fmla="*/ 8 h 9"/>
                      <a:gd name="T6" fmla="*/ 0 w 5"/>
                      <a:gd name="T7" fmla="*/ 1 h 9"/>
                      <a:gd name="T8" fmla="*/ 5 w 5"/>
                      <a:gd name="T9" fmla="*/ 1 h 9"/>
                    </a:gdLst>
                    <a:ahLst/>
                    <a:cxnLst>
                      <a:cxn ang="0">
                        <a:pos x="T0" y="T1"/>
                      </a:cxn>
                      <a:cxn ang="0">
                        <a:pos x="T2" y="T3"/>
                      </a:cxn>
                      <a:cxn ang="0">
                        <a:pos x="T4" y="T5"/>
                      </a:cxn>
                      <a:cxn ang="0">
                        <a:pos x="T6" y="T7"/>
                      </a:cxn>
                      <a:cxn ang="0">
                        <a:pos x="T8" y="T9"/>
                      </a:cxn>
                    </a:cxnLst>
                    <a:rect l="0" t="0" r="r" b="b"/>
                    <a:pathLst>
                      <a:path w="5" h="9">
                        <a:moveTo>
                          <a:pt x="5" y="1"/>
                        </a:moveTo>
                        <a:cubicBezTo>
                          <a:pt x="5" y="1"/>
                          <a:pt x="5" y="7"/>
                          <a:pt x="5" y="8"/>
                        </a:cubicBezTo>
                        <a:cubicBezTo>
                          <a:pt x="5" y="9"/>
                          <a:pt x="2" y="9"/>
                          <a:pt x="1" y="8"/>
                        </a:cubicBezTo>
                        <a:cubicBezTo>
                          <a:pt x="0" y="7"/>
                          <a:pt x="0" y="2"/>
                          <a:pt x="0" y="1"/>
                        </a:cubicBezTo>
                        <a:cubicBezTo>
                          <a:pt x="0" y="0"/>
                          <a:pt x="5" y="0"/>
                          <a:pt x="5" y="1"/>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84" name="Freeform 7046">
                    <a:extLst>
                      <a:ext uri="{FF2B5EF4-FFF2-40B4-BE49-F238E27FC236}">
                        <a16:creationId xmlns:a16="http://schemas.microsoft.com/office/drawing/2014/main" id="{7EB45190-DDEC-4217-97C1-249B76C31856}"/>
                      </a:ext>
                    </a:extLst>
                  </p:cNvPr>
                  <p:cNvSpPr>
                    <a:spLocks noEditPoints="1"/>
                  </p:cNvSpPr>
                  <p:nvPr/>
                </p:nvSpPr>
                <p:spPr bwMode="auto">
                  <a:xfrm>
                    <a:off x="4071" y="1849"/>
                    <a:ext cx="3" cy="7"/>
                  </a:xfrm>
                  <a:custGeom>
                    <a:avLst/>
                    <a:gdLst>
                      <a:gd name="T0" fmla="*/ 1 w 5"/>
                      <a:gd name="T1" fmla="*/ 8 h 9"/>
                      <a:gd name="T2" fmla="*/ 0 w 5"/>
                      <a:gd name="T3" fmla="*/ 2 h 9"/>
                      <a:gd name="T4" fmla="*/ 0 w 5"/>
                      <a:gd name="T5" fmla="*/ 1 h 9"/>
                      <a:gd name="T6" fmla="*/ 3 w 5"/>
                      <a:gd name="T7" fmla="*/ 0 h 9"/>
                      <a:gd name="T8" fmla="*/ 5 w 5"/>
                      <a:gd name="T9" fmla="*/ 1 h 9"/>
                      <a:gd name="T10" fmla="*/ 5 w 5"/>
                      <a:gd name="T11" fmla="*/ 1 h 9"/>
                      <a:gd name="T12" fmla="*/ 5 w 5"/>
                      <a:gd name="T13" fmla="*/ 1 h 9"/>
                      <a:gd name="T14" fmla="*/ 5 w 5"/>
                      <a:gd name="T15" fmla="*/ 4 h 9"/>
                      <a:gd name="T16" fmla="*/ 5 w 5"/>
                      <a:gd name="T17" fmla="*/ 8 h 9"/>
                      <a:gd name="T18" fmla="*/ 3 w 5"/>
                      <a:gd name="T19" fmla="*/ 9 h 9"/>
                      <a:gd name="T20" fmla="*/ 1 w 5"/>
                      <a:gd name="T21" fmla="*/ 8 h 9"/>
                      <a:gd name="T22" fmla="*/ 5 w 5"/>
                      <a:gd name="T23" fmla="*/ 8 h 9"/>
                      <a:gd name="T24" fmla="*/ 5 w 5"/>
                      <a:gd name="T25" fmla="*/ 4 h 9"/>
                      <a:gd name="T26" fmla="*/ 5 w 5"/>
                      <a:gd name="T27" fmla="*/ 1 h 9"/>
                      <a:gd name="T28" fmla="*/ 3 w 5"/>
                      <a:gd name="T29" fmla="*/ 1 h 9"/>
                      <a:gd name="T30" fmla="*/ 1 w 5"/>
                      <a:gd name="T31" fmla="*/ 1 h 9"/>
                      <a:gd name="T32" fmla="*/ 1 w 5"/>
                      <a:gd name="T33" fmla="*/ 2 h 9"/>
                      <a:gd name="T34" fmla="*/ 1 w 5"/>
                      <a:gd name="T35" fmla="*/ 8 h 9"/>
                      <a:gd name="T36" fmla="*/ 3 w 5"/>
                      <a:gd name="T37" fmla="*/ 8 h 9"/>
                      <a:gd name="T38" fmla="*/ 5 w 5"/>
                      <a:gd name="T3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9">
                        <a:moveTo>
                          <a:pt x="1" y="8"/>
                        </a:moveTo>
                        <a:cubicBezTo>
                          <a:pt x="0" y="7"/>
                          <a:pt x="0" y="4"/>
                          <a:pt x="0" y="2"/>
                        </a:cubicBezTo>
                        <a:cubicBezTo>
                          <a:pt x="0" y="1"/>
                          <a:pt x="0" y="1"/>
                          <a:pt x="0" y="1"/>
                        </a:cubicBezTo>
                        <a:cubicBezTo>
                          <a:pt x="0" y="0"/>
                          <a:pt x="1" y="0"/>
                          <a:pt x="3" y="0"/>
                        </a:cubicBezTo>
                        <a:cubicBezTo>
                          <a:pt x="4" y="0"/>
                          <a:pt x="5" y="0"/>
                          <a:pt x="5" y="1"/>
                        </a:cubicBezTo>
                        <a:cubicBezTo>
                          <a:pt x="5" y="1"/>
                          <a:pt x="5" y="1"/>
                          <a:pt x="5" y="1"/>
                        </a:cubicBezTo>
                        <a:cubicBezTo>
                          <a:pt x="5" y="1"/>
                          <a:pt x="5" y="1"/>
                          <a:pt x="5" y="1"/>
                        </a:cubicBezTo>
                        <a:cubicBezTo>
                          <a:pt x="5" y="1"/>
                          <a:pt x="5" y="3"/>
                          <a:pt x="5" y="4"/>
                        </a:cubicBezTo>
                        <a:cubicBezTo>
                          <a:pt x="5" y="6"/>
                          <a:pt x="5" y="7"/>
                          <a:pt x="5" y="8"/>
                        </a:cubicBezTo>
                        <a:cubicBezTo>
                          <a:pt x="5" y="9"/>
                          <a:pt x="4" y="9"/>
                          <a:pt x="3" y="9"/>
                        </a:cubicBezTo>
                        <a:cubicBezTo>
                          <a:pt x="2" y="9"/>
                          <a:pt x="1" y="9"/>
                          <a:pt x="1" y="8"/>
                        </a:cubicBezTo>
                        <a:close/>
                        <a:moveTo>
                          <a:pt x="5" y="8"/>
                        </a:moveTo>
                        <a:cubicBezTo>
                          <a:pt x="5" y="8"/>
                          <a:pt x="5" y="6"/>
                          <a:pt x="5" y="4"/>
                        </a:cubicBezTo>
                        <a:cubicBezTo>
                          <a:pt x="5" y="3"/>
                          <a:pt x="5" y="2"/>
                          <a:pt x="5" y="1"/>
                        </a:cubicBezTo>
                        <a:cubicBezTo>
                          <a:pt x="5" y="1"/>
                          <a:pt x="4" y="1"/>
                          <a:pt x="3" y="1"/>
                        </a:cubicBezTo>
                        <a:cubicBezTo>
                          <a:pt x="1" y="1"/>
                          <a:pt x="1" y="1"/>
                          <a:pt x="1" y="1"/>
                        </a:cubicBezTo>
                        <a:cubicBezTo>
                          <a:pt x="1" y="2"/>
                          <a:pt x="1" y="2"/>
                          <a:pt x="1" y="2"/>
                        </a:cubicBezTo>
                        <a:cubicBezTo>
                          <a:pt x="1" y="4"/>
                          <a:pt x="1" y="7"/>
                          <a:pt x="1" y="8"/>
                        </a:cubicBezTo>
                        <a:cubicBezTo>
                          <a:pt x="1" y="8"/>
                          <a:pt x="2" y="8"/>
                          <a:pt x="3" y="8"/>
                        </a:cubicBezTo>
                        <a:cubicBezTo>
                          <a:pt x="4" y="8"/>
                          <a:pt x="5" y="8"/>
                          <a:pt x="5" y="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85" name="Freeform 7047">
                    <a:extLst>
                      <a:ext uri="{FF2B5EF4-FFF2-40B4-BE49-F238E27FC236}">
                        <a16:creationId xmlns:a16="http://schemas.microsoft.com/office/drawing/2014/main" id="{EA7761E4-2E63-43EF-937F-F2DC3BAC81D2}"/>
                      </a:ext>
                    </a:extLst>
                  </p:cNvPr>
                  <p:cNvSpPr>
                    <a:spLocks/>
                  </p:cNvSpPr>
                  <p:nvPr/>
                </p:nvSpPr>
                <p:spPr bwMode="auto">
                  <a:xfrm>
                    <a:off x="4072" y="1851"/>
                    <a:ext cx="2" cy="4"/>
                  </a:xfrm>
                  <a:custGeom>
                    <a:avLst/>
                    <a:gdLst>
                      <a:gd name="T0" fmla="*/ 0 w 2"/>
                      <a:gd name="T1" fmla="*/ 5 h 6"/>
                      <a:gd name="T2" fmla="*/ 0 w 2"/>
                      <a:gd name="T3" fmla="*/ 2 h 6"/>
                      <a:gd name="T4" fmla="*/ 1 w 2"/>
                      <a:gd name="T5" fmla="*/ 0 h 6"/>
                      <a:gd name="T6" fmla="*/ 2 w 2"/>
                      <a:gd name="T7" fmla="*/ 5 h 6"/>
                      <a:gd name="T8" fmla="*/ 0 w 2"/>
                      <a:gd name="T9" fmla="*/ 5 h 6"/>
                    </a:gdLst>
                    <a:ahLst/>
                    <a:cxnLst>
                      <a:cxn ang="0">
                        <a:pos x="T0" y="T1"/>
                      </a:cxn>
                      <a:cxn ang="0">
                        <a:pos x="T2" y="T3"/>
                      </a:cxn>
                      <a:cxn ang="0">
                        <a:pos x="T4" y="T5"/>
                      </a:cxn>
                      <a:cxn ang="0">
                        <a:pos x="T6" y="T7"/>
                      </a:cxn>
                      <a:cxn ang="0">
                        <a:pos x="T8" y="T9"/>
                      </a:cxn>
                    </a:cxnLst>
                    <a:rect l="0" t="0" r="r" b="b"/>
                    <a:pathLst>
                      <a:path w="2" h="6">
                        <a:moveTo>
                          <a:pt x="0" y="5"/>
                        </a:moveTo>
                        <a:cubicBezTo>
                          <a:pt x="0" y="5"/>
                          <a:pt x="0" y="4"/>
                          <a:pt x="0" y="2"/>
                        </a:cubicBezTo>
                        <a:cubicBezTo>
                          <a:pt x="0" y="0"/>
                          <a:pt x="1" y="0"/>
                          <a:pt x="1" y="0"/>
                        </a:cubicBezTo>
                        <a:cubicBezTo>
                          <a:pt x="2" y="1"/>
                          <a:pt x="2" y="4"/>
                          <a:pt x="2" y="5"/>
                        </a:cubicBezTo>
                        <a:cubicBezTo>
                          <a:pt x="1" y="6"/>
                          <a:pt x="0" y="5"/>
                          <a:pt x="0" y="5"/>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86" name="Freeform 7048">
                    <a:extLst>
                      <a:ext uri="{FF2B5EF4-FFF2-40B4-BE49-F238E27FC236}">
                        <a16:creationId xmlns:a16="http://schemas.microsoft.com/office/drawing/2014/main" id="{E9EE3FA7-BB3A-44EC-9C2D-1AD224C70F5C}"/>
                      </a:ext>
                    </a:extLst>
                  </p:cNvPr>
                  <p:cNvSpPr>
                    <a:spLocks/>
                  </p:cNvSpPr>
                  <p:nvPr/>
                </p:nvSpPr>
                <p:spPr bwMode="auto">
                  <a:xfrm>
                    <a:off x="4074" y="1849"/>
                    <a:ext cx="4" cy="7"/>
                  </a:xfrm>
                  <a:custGeom>
                    <a:avLst/>
                    <a:gdLst>
                      <a:gd name="T0" fmla="*/ 0 w 5"/>
                      <a:gd name="T1" fmla="*/ 1 h 9"/>
                      <a:gd name="T2" fmla="*/ 0 w 5"/>
                      <a:gd name="T3" fmla="*/ 8 h 9"/>
                      <a:gd name="T4" fmla="*/ 4 w 5"/>
                      <a:gd name="T5" fmla="*/ 8 h 9"/>
                      <a:gd name="T6" fmla="*/ 5 w 5"/>
                      <a:gd name="T7" fmla="*/ 1 h 9"/>
                      <a:gd name="T8" fmla="*/ 0 w 5"/>
                      <a:gd name="T9" fmla="*/ 1 h 9"/>
                    </a:gdLst>
                    <a:ahLst/>
                    <a:cxnLst>
                      <a:cxn ang="0">
                        <a:pos x="T0" y="T1"/>
                      </a:cxn>
                      <a:cxn ang="0">
                        <a:pos x="T2" y="T3"/>
                      </a:cxn>
                      <a:cxn ang="0">
                        <a:pos x="T4" y="T5"/>
                      </a:cxn>
                      <a:cxn ang="0">
                        <a:pos x="T6" y="T7"/>
                      </a:cxn>
                      <a:cxn ang="0">
                        <a:pos x="T8" y="T9"/>
                      </a:cxn>
                    </a:cxnLst>
                    <a:rect l="0" t="0" r="r" b="b"/>
                    <a:pathLst>
                      <a:path w="5" h="9">
                        <a:moveTo>
                          <a:pt x="0" y="1"/>
                        </a:moveTo>
                        <a:cubicBezTo>
                          <a:pt x="0" y="1"/>
                          <a:pt x="0" y="7"/>
                          <a:pt x="0" y="8"/>
                        </a:cubicBezTo>
                        <a:cubicBezTo>
                          <a:pt x="1" y="9"/>
                          <a:pt x="4" y="9"/>
                          <a:pt x="4" y="8"/>
                        </a:cubicBezTo>
                        <a:cubicBezTo>
                          <a:pt x="5" y="7"/>
                          <a:pt x="5" y="2"/>
                          <a:pt x="5" y="1"/>
                        </a:cubicBezTo>
                        <a:cubicBezTo>
                          <a:pt x="5" y="0"/>
                          <a:pt x="1" y="0"/>
                          <a:pt x="0" y="1"/>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87" name="Freeform 7049">
                    <a:extLst>
                      <a:ext uri="{FF2B5EF4-FFF2-40B4-BE49-F238E27FC236}">
                        <a16:creationId xmlns:a16="http://schemas.microsoft.com/office/drawing/2014/main" id="{6F733EB9-8E08-4F0A-8544-71B0E7A217C3}"/>
                      </a:ext>
                    </a:extLst>
                  </p:cNvPr>
                  <p:cNvSpPr>
                    <a:spLocks noEditPoints="1"/>
                  </p:cNvSpPr>
                  <p:nvPr/>
                </p:nvSpPr>
                <p:spPr bwMode="auto">
                  <a:xfrm>
                    <a:off x="4074" y="1849"/>
                    <a:ext cx="4" cy="7"/>
                  </a:xfrm>
                  <a:custGeom>
                    <a:avLst/>
                    <a:gdLst>
                      <a:gd name="T0" fmla="*/ 0 w 5"/>
                      <a:gd name="T1" fmla="*/ 8 h 9"/>
                      <a:gd name="T2" fmla="*/ 0 w 5"/>
                      <a:gd name="T3" fmla="*/ 4 h 9"/>
                      <a:gd name="T4" fmla="*/ 0 w 5"/>
                      <a:gd name="T5" fmla="*/ 1 h 9"/>
                      <a:gd name="T6" fmla="*/ 0 w 5"/>
                      <a:gd name="T7" fmla="*/ 1 h 9"/>
                      <a:gd name="T8" fmla="*/ 0 w 5"/>
                      <a:gd name="T9" fmla="*/ 1 h 9"/>
                      <a:gd name="T10" fmla="*/ 3 w 5"/>
                      <a:gd name="T11" fmla="*/ 0 h 9"/>
                      <a:gd name="T12" fmla="*/ 5 w 5"/>
                      <a:gd name="T13" fmla="*/ 1 h 9"/>
                      <a:gd name="T14" fmla="*/ 5 w 5"/>
                      <a:gd name="T15" fmla="*/ 2 h 9"/>
                      <a:gd name="T16" fmla="*/ 4 w 5"/>
                      <a:gd name="T17" fmla="*/ 8 h 9"/>
                      <a:gd name="T18" fmla="*/ 2 w 5"/>
                      <a:gd name="T19" fmla="*/ 9 h 9"/>
                      <a:gd name="T20" fmla="*/ 0 w 5"/>
                      <a:gd name="T21" fmla="*/ 8 h 9"/>
                      <a:gd name="T22" fmla="*/ 0 w 5"/>
                      <a:gd name="T23" fmla="*/ 4 h 9"/>
                      <a:gd name="T24" fmla="*/ 1 w 5"/>
                      <a:gd name="T25" fmla="*/ 8 h 9"/>
                      <a:gd name="T26" fmla="*/ 2 w 5"/>
                      <a:gd name="T27" fmla="*/ 8 h 9"/>
                      <a:gd name="T28" fmla="*/ 4 w 5"/>
                      <a:gd name="T29" fmla="*/ 8 h 9"/>
                      <a:gd name="T30" fmla="*/ 5 w 5"/>
                      <a:gd name="T31" fmla="*/ 2 h 9"/>
                      <a:gd name="T32" fmla="*/ 5 w 5"/>
                      <a:gd name="T33" fmla="*/ 1 h 9"/>
                      <a:gd name="T34" fmla="*/ 3 w 5"/>
                      <a:gd name="T35" fmla="*/ 1 h 9"/>
                      <a:gd name="T36" fmla="*/ 0 w 5"/>
                      <a:gd name="T37" fmla="*/ 1 h 9"/>
                      <a:gd name="T38" fmla="*/ 0 w 5"/>
                      <a:gd name="T3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9">
                        <a:moveTo>
                          <a:pt x="0" y="8"/>
                        </a:moveTo>
                        <a:cubicBezTo>
                          <a:pt x="0" y="7"/>
                          <a:pt x="0" y="6"/>
                          <a:pt x="0" y="4"/>
                        </a:cubicBezTo>
                        <a:cubicBezTo>
                          <a:pt x="0" y="3"/>
                          <a:pt x="0" y="1"/>
                          <a:pt x="0" y="1"/>
                        </a:cubicBezTo>
                        <a:cubicBezTo>
                          <a:pt x="0" y="1"/>
                          <a:pt x="0" y="1"/>
                          <a:pt x="0" y="1"/>
                        </a:cubicBezTo>
                        <a:cubicBezTo>
                          <a:pt x="0" y="1"/>
                          <a:pt x="0" y="1"/>
                          <a:pt x="0" y="1"/>
                        </a:cubicBezTo>
                        <a:cubicBezTo>
                          <a:pt x="0" y="0"/>
                          <a:pt x="2" y="0"/>
                          <a:pt x="3" y="0"/>
                        </a:cubicBezTo>
                        <a:cubicBezTo>
                          <a:pt x="4" y="0"/>
                          <a:pt x="5" y="0"/>
                          <a:pt x="5" y="1"/>
                        </a:cubicBezTo>
                        <a:cubicBezTo>
                          <a:pt x="5" y="2"/>
                          <a:pt x="5" y="2"/>
                          <a:pt x="5" y="2"/>
                        </a:cubicBezTo>
                        <a:cubicBezTo>
                          <a:pt x="5" y="4"/>
                          <a:pt x="5" y="7"/>
                          <a:pt x="4" y="8"/>
                        </a:cubicBezTo>
                        <a:cubicBezTo>
                          <a:pt x="4" y="9"/>
                          <a:pt x="3" y="9"/>
                          <a:pt x="2" y="9"/>
                        </a:cubicBezTo>
                        <a:cubicBezTo>
                          <a:pt x="1" y="9"/>
                          <a:pt x="0" y="9"/>
                          <a:pt x="0" y="8"/>
                        </a:cubicBezTo>
                        <a:close/>
                        <a:moveTo>
                          <a:pt x="0" y="4"/>
                        </a:moveTo>
                        <a:cubicBezTo>
                          <a:pt x="0" y="6"/>
                          <a:pt x="0" y="8"/>
                          <a:pt x="1" y="8"/>
                        </a:cubicBezTo>
                        <a:cubicBezTo>
                          <a:pt x="1" y="8"/>
                          <a:pt x="1" y="8"/>
                          <a:pt x="2" y="8"/>
                        </a:cubicBezTo>
                        <a:cubicBezTo>
                          <a:pt x="3" y="8"/>
                          <a:pt x="4" y="8"/>
                          <a:pt x="4" y="8"/>
                        </a:cubicBezTo>
                        <a:cubicBezTo>
                          <a:pt x="4" y="7"/>
                          <a:pt x="5" y="4"/>
                          <a:pt x="5" y="2"/>
                        </a:cubicBezTo>
                        <a:cubicBezTo>
                          <a:pt x="5" y="1"/>
                          <a:pt x="5" y="1"/>
                          <a:pt x="5" y="1"/>
                        </a:cubicBezTo>
                        <a:cubicBezTo>
                          <a:pt x="5" y="1"/>
                          <a:pt x="4" y="1"/>
                          <a:pt x="3" y="1"/>
                        </a:cubicBezTo>
                        <a:cubicBezTo>
                          <a:pt x="2" y="1"/>
                          <a:pt x="1" y="1"/>
                          <a:pt x="0" y="1"/>
                        </a:cubicBezTo>
                        <a:cubicBezTo>
                          <a:pt x="0" y="2"/>
                          <a:pt x="0" y="3"/>
                          <a:pt x="0"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88" name="Freeform 7050">
                    <a:extLst>
                      <a:ext uri="{FF2B5EF4-FFF2-40B4-BE49-F238E27FC236}">
                        <a16:creationId xmlns:a16="http://schemas.microsoft.com/office/drawing/2014/main" id="{FD12B090-6C45-465D-906A-F5CF490AF269}"/>
                      </a:ext>
                    </a:extLst>
                  </p:cNvPr>
                  <p:cNvSpPr>
                    <a:spLocks/>
                  </p:cNvSpPr>
                  <p:nvPr/>
                </p:nvSpPr>
                <p:spPr bwMode="auto">
                  <a:xfrm>
                    <a:off x="4075" y="1851"/>
                    <a:ext cx="2" cy="3"/>
                  </a:xfrm>
                  <a:custGeom>
                    <a:avLst/>
                    <a:gdLst>
                      <a:gd name="T0" fmla="*/ 1 w 2"/>
                      <a:gd name="T1" fmla="*/ 5 h 5"/>
                      <a:gd name="T2" fmla="*/ 0 w 2"/>
                      <a:gd name="T3" fmla="*/ 3 h 5"/>
                      <a:gd name="T4" fmla="*/ 1 w 2"/>
                      <a:gd name="T5" fmla="*/ 0 h 5"/>
                      <a:gd name="T6" fmla="*/ 2 w 2"/>
                      <a:gd name="T7" fmla="*/ 3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5"/>
                          <a:pt x="0" y="5"/>
                          <a:pt x="0" y="3"/>
                        </a:cubicBezTo>
                        <a:cubicBezTo>
                          <a:pt x="0" y="1"/>
                          <a:pt x="0" y="0"/>
                          <a:pt x="1" y="0"/>
                        </a:cubicBezTo>
                        <a:cubicBezTo>
                          <a:pt x="2" y="0"/>
                          <a:pt x="2" y="1"/>
                          <a:pt x="2" y="3"/>
                        </a:cubicBezTo>
                        <a:cubicBezTo>
                          <a:pt x="2" y="5"/>
                          <a:pt x="2" y="5"/>
                          <a:pt x="1" y="5"/>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89" name="Freeform 7051">
                    <a:extLst>
                      <a:ext uri="{FF2B5EF4-FFF2-40B4-BE49-F238E27FC236}">
                        <a16:creationId xmlns:a16="http://schemas.microsoft.com/office/drawing/2014/main" id="{7BF04467-D6ED-4A45-9BD4-3278DE33F244}"/>
                      </a:ext>
                    </a:extLst>
                  </p:cNvPr>
                  <p:cNvSpPr>
                    <a:spLocks/>
                  </p:cNvSpPr>
                  <p:nvPr/>
                </p:nvSpPr>
                <p:spPr bwMode="auto">
                  <a:xfrm>
                    <a:off x="4044" y="1831"/>
                    <a:ext cx="63" cy="38"/>
                  </a:xfrm>
                  <a:custGeom>
                    <a:avLst/>
                    <a:gdLst>
                      <a:gd name="T0" fmla="*/ 72 w 84"/>
                      <a:gd name="T1" fmla="*/ 3 h 51"/>
                      <a:gd name="T2" fmla="*/ 67 w 84"/>
                      <a:gd name="T3" fmla="*/ 22 h 51"/>
                      <a:gd name="T4" fmla="*/ 45 w 84"/>
                      <a:gd name="T5" fmla="*/ 30 h 51"/>
                      <a:gd name="T6" fmla="*/ 15 w 84"/>
                      <a:gd name="T7" fmla="*/ 21 h 51"/>
                      <a:gd name="T8" fmla="*/ 8 w 84"/>
                      <a:gd name="T9" fmla="*/ 2 h 51"/>
                      <a:gd name="T10" fmla="*/ 0 w 84"/>
                      <a:gd name="T11" fmla="*/ 0 h 51"/>
                      <a:gd name="T12" fmla="*/ 4 w 84"/>
                      <a:gd name="T13" fmla="*/ 18 h 51"/>
                      <a:gd name="T14" fmla="*/ 20 w 84"/>
                      <a:gd name="T15" fmla="*/ 39 h 51"/>
                      <a:gd name="T16" fmla="*/ 56 w 84"/>
                      <a:gd name="T17" fmla="*/ 43 h 51"/>
                      <a:gd name="T18" fmla="*/ 76 w 84"/>
                      <a:gd name="T19" fmla="*/ 19 h 51"/>
                      <a:gd name="T20" fmla="*/ 84 w 84"/>
                      <a:gd name="T21" fmla="*/ 0 h 51"/>
                      <a:gd name="T22" fmla="*/ 72 w 84"/>
                      <a:gd name="T23"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51">
                        <a:moveTo>
                          <a:pt x="72" y="3"/>
                        </a:moveTo>
                        <a:cubicBezTo>
                          <a:pt x="70" y="16"/>
                          <a:pt x="67" y="22"/>
                          <a:pt x="67" y="22"/>
                        </a:cubicBezTo>
                        <a:cubicBezTo>
                          <a:pt x="67" y="22"/>
                          <a:pt x="62" y="28"/>
                          <a:pt x="45" y="30"/>
                        </a:cubicBezTo>
                        <a:cubicBezTo>
                          <a:pt x="29" y="32"/>
                          <a:pt x="18" y="25"/>
                          <a:pt x="15" y="21"/>
                        </a:cubicBezTo>
                        <a:cubicBezTo>
                          <a:pt x="12" y="18"/>
                          <a:pt x="9" y="6"/>
                          <a:pt x="8" y="2"/>
                        </a:cubicBezTo>
                        <a:cubicBezTo>
                          <a:pt x="5" y="1"/>
                          <a:pt x="3" y="1"/>
                          <a:pt x="0" y="0"/>
                        </a:cubicBezTo>
                        <a:cubicBezTo>
                          <a:pt x="2" y="5"/>
                          <a:pt x="3" y="11"/>
                          <a:pt x="4" y="18"/>
                        </a:cubicBezTo>
                        <a:cubicBezTo>
                          <a:pt x="4" y="27"/>
                          <a:pt x="12" y="31"/>
                          <a:pt x="20" y="39"/>
                        </a:cubicBezTo>
                        <a:cubicBezTo>
                          <a:pt x="28" y="47"/>
                          <a:pt x="42" y="51"/>
                          <a:pt x="56" y="43"/>
                        </a:cubicBezTo>
                        <a:cubicBezTo>
                          <a:pt x="70" y="35"/>
                          <a:pt x="74" y="31"/>
                          <a:pt x="76" y="19"/>
                        </a:cubicBezTo>
                        <a:cubicBezTo>
                          <a:pt x="76" y="14"/>
                          <a:pt x="80" y="6"/>
                          <a:pt x="84" y="0"/>
                        </a:cubicBezTo>
                        <a:cubicBezTo>
                          <a:pt x="78" y="1"/>
                          <a:pt x="75" y="1"/>
                          <a:pt x="72"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90" name="Freeform 7052">
                    <a:extLst>
                      <a:ext uri="{FF2B5EF4-FFF2-40B4-BE49-F238E27FC236}">
                        <a16:creationId xmlns:a16="http://schemas.microsoft.com/office/drawing/2014/main" id="{10828C9F-3722-414F-B355-7A73C8CA2570}"/>
                      </a:ext>
                    </a:extLst>
                  </p:cNvPr>
                  <p:cNvSpPr>
                    <a:spLocks noEditPoints="1"/>
                  </p:cNvSpPr>
                  <p:nvPr/>
                </p:nvSpPr>
                <p:spPr bwMode="auto">
                  <a:xfrm>
                    <a:off x="4044" y="1833"/>
                    <a:ext cx="61" cy="33"/>
                  </a:xfrm>
                  <a:custGeom>
                    <a:avLst/>
                    <a:gdLst>
                      <a:gd name="T0" fmla="*/ 81 w 81"/>
                      <a:gd name="T1" fmla="*/ 0 h 44"/>
                      <a:gd name="T2" fmla="*/ 78 w 81"/>
                      <a:gd name="T3" fmla="*/ 0 h 44"/>
                      <a:gd name="T4" fmla="*/ 77 w 81"/>
                      <a:gd name="T5" fmla="*/ 1 h 44"/>
                      <a:gd name="T6" fmla="*/ 68 w 81"/>
                      <a:gd name="T7" fmla="*/ 26 h 44"/>
                      <a:gd name="T8" fmla="*/ 42 w 81"/>
                      <a:gd name="T9" fmla="*/ 42 h 44"/>
                      <a:gd name="T10" fmla="*/ 50 w 81"/>
                      <a:gd name="T11" fmla="*/ 42 h 44"/>
                      <a:gd name="T12" fmla="*/ 50 w 81"/>
                      <a:gd name="T13" fmla="*/ 43 h 44"/>
                      <a:gd name="T14" fmla="*/ 55 w 81"/>
                      <a:gd name="T15" fmla="*/ 41 h 44"/>
                      <a:gd name="T16" fmla="*/ 74 w 81"/>
                      <a:gd name="T17" fmla="*/ 17 h 44"/>
                      <a:gd name="T18" fmla="*/ 81 w 81"/>
                      <a:gd name="T19" fmla="*/ 0 h 44"/>
                      <a:gd name="T20" fmla="*/ 0 w 81"/>
                      <a:gd name="T21" fmla="*/ 0 h 44"/>
                      <a:gd name="T22" fmla="*/ 3 w 81"/>
                      <a:gd name="T23" fmla="*/ 16 h 44"/>
                      <a:gd name="T24" fmla="*/ 19 w 81"/>
                      <a:gd name="T25" fmla="*/ 37 h 44"/>
                      <a:gd name="T26" fmla="*/ 31 w 81"/>
                      <a:gd name="T27" fmla="*/ 44 h 44"/>
                      <a:gd name="T28" fmla="*/ 31 w 81"/>
                      <a:gd name="T29" fmla="*/ 44 h 44"/>
                      <a:gd name="T30" fmla="*/ 32 w 81"/>
                      <a:gd name="T31" fmla="*/ 42 h 44"/>
                      <a:gd name="T32" fmla="*/ 33 w 81"/>
                      <a:gd name="T33" fmla="*/ 42 h 44"/>
                      <a:gd name="T34" fmla="*/ 5 w 81"/>
                      <a:gd name="T35" fmla="*/ 20 h 44"/>
                      <a:gd name="T36" fmla="*/ 2 w 81"/>
                      <a:gd name="T37" fmla="*/ 0 h 44"/>
                      <a:gd name="T38" fmla="*/ 0 w 81"/>
                      <a:gd name="T3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1" h="44">
                        <a:moveTo>
                          <a:pt x="81" y="0"/>
                        </a:moveTo>
                        <a:cubicBezTo>
                          <a:pt x="80" y="0"/>
                          <a:pt x="79" y="0"/>
                          <a:pt x="78" y="0"/>
                        </a:cubicBezTo>
                        <a:cubicBezTo>
                          <a:pt x="78" y="1"/>
                          <a:pt x="78" y="1"/>
                          <a:pt x="77" y="1"/>
                        </a:cubicBezTo>
                        <a:cubicBezTo>
                          <a:pt x="75" y="4"/>
                          <a:pt x="70" y="22"/>
                          <a:pt x="68" y="26"/>
                        </a:cubicBezTo>
                        <a:cubicBezTo>
                          <a:pt x="67" y="30"/>
                          <a:pt x="57" y="40"/>
                          <a:pt x="42" y="42"/>
                        </a:cubicBezTo>
                        <a:cubicBezTo>
                          <a:pt x="45" y="42"/>
                          <a:pt x="49" y="42"/>
                          <a:pt x="50" y="42"/>
                        </a:cubicBezTo>
                        <a:cubicBezTo>
                          <a:pt x="50" y="43"/>
                          <a:pt x="50" y="43"/>
                          <a:pt x="50" y="43"/>
                        </a:cubicBezTo>
                        <a:cubicBezTo>
                          <a:pt x="52" y="42"/>
                          <a:pt x="53" y="41"/>
                          <a:pt x="55" y="41"/>
                        </a:cubicBezTo>
                        <a:cubicBezTo>
                          <a:pt x="69" y="32"/>
                          <a:pt x="72" y="28"/>
                          <a:pt x="74" y="17"/>
                        </a:cubicBezTo>
                        <a:cubicBezTo>
                          <a:pt x="75" y="12"/>
                          <a:pt x="78" y="5"/>
                          <a:pt x="81" y="0"/>
                        </a:cubicBezTo>
                        <a:close/>
                        <a:moveTo>
                          <a:pt x="0" y="0"/>
                        </a:moveTo>
                        <a:cubicBezTo>
                          <a:pt x="2" y="4"/>
                          <a:pt x="3" y="10"/>
                          <a:pt x="3" y="16"/>
                        </a:cubicBezTo>
                        <a:cubicBezTo>
                          <a:pt x="4" y="25"/>
                          <a:pt x="11" y="29"/>
                          <a:pt x="19" y="37"/>
                        </a:cubicBezTo>
                        <a:cubicBezTo>
                          <a:pt x="22" y="40"/>
                          <a:pt x="26" y="43"/>
                          <a:pt x="31" y="44"/>
                        </a:cubicBezTo>
                        <a:cubicBezTo>
                          <a:pt x="31" y="44"/>
                          <a:pt x="31" y="44"/>
                          <a:pt x="31" y="44"/>
                        </a:cubicBezTo>
                        <a:cubicBezTo>
                          <a:pt x="31" y="43"/>
                          <a:pt x="31" y="43"/>
                          <a:pt x="32" y="42"/>
                        </a:cubicBezTo>
                        <a:cubicBezTo>
                          <a:pt x="32" y="42"/>
                          <a:pt x="33" y="42"/>
                          <a:pt x="33" y="42"/>
                        </a:cubicBezTo>
                        <a:cubicBezTo>
                          <a:pt x="19" y="40"/>
                          <a:pt x="6" y="23"/>
                          <a:pt x="5" y="20"/>
                        </a:cubicBezTo>
                        <a:cubicBezTo>
                          <a:pt x="4" y="17"/>
                          <a:pt x="3" y="7"/>
                          <a:pt x="2" y="0"/>
                        </a:cubicBezTo>
                        <a:cubicBezTo>
                          <a:pt x="1" y="0"/>
                          <a:pt x="1" y="0"/>
                          <a:pt x="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91" name="Freeform 7053">
                    <a:extLst>
                      <a:ext uri="{FF2B5EF4-FFF2-40B4-BE49-F238E27FC236}">
                        <a16:creationId xmlns:a16="http://schemas.microsoft.com/office/drawing/2014/main" id="{8329956F-87CF-4E5B-9EB1-95F1885D16A8}"/>
                      </a:ext>
                    </a:extLst>
                  </p:cNvPr>
                  <p:cNvSpPr>
                    <a:spLocks/>
                  </p:cNvSpPr>
                  <p:nvPr/>
                </p:nvSpPr>
                <p:spPr bwMode="auto">
                  <a:xfrm>
                    <a:off x="4047" y="1833"/>
                    <a:ext cx="53" cy="26"/>
                  </a:xfrm>
                  <a:custGeom>
                    <a:avLst/>
                    <a:gdLst>
                      <a:gd name="T0" fmla="*/ 0 w 70"/>
                      <a:gd name="T1" fmla="*/ 0 h 35"/>
                      <a:gd name="T2" fmla="*/ 5 w 70"/>
                      <a:gd name="T3" fmla="*/ 16 h 35"/>
                      <a:gd name="T4" fmla="*/ 34 w 70"/>
                      <a:gd name="T5" fmla="*/ 35 h 35"/>
                      <a:gd name="T6" fmla="*/ 37 w 70"/>
                      <a:gd name="T7" fmla="*/ 35 h 35"/>
                      <a:gd name="T8" fmla="*/ 62 w 70"/>
                      <a:gd name="T9" fmla="*/ 24 h 35"/>
                      <a:gd name="T10" fmla="*/ 70 w 70"/>
                      <a:gd name="T11" fmla="*/ 1 h 35"/>
                      <a:gd name="T12" fmla="*/ 68 w 70"/>
                      <a:gd name="T13" fmla="*/ 2 h 35"/>
                      <a:gd name="T14" fmla="*/ 62 w 70"/>
                      <a:gd name="T15" fmla="*/ 21 h 35"/>
                      <a:gd name="T16" fmla="*/ 62 w 70"/>
                      <a:gd name="T17" fmla="*/ 21 h 35"/>
                      <a:gd name="T18" fmla="*/ 62 w 70"/>
                      <a:gd name="T19" fmla="*/ 21 h 35"/>
                      <a:gd name="T20" fmla="*/ 40 w 70"/>
                      <a:gd name="T21" fmla="*/ 29 h 35"/>
                      <a:gd name="T22" fmla="*/ 34 w 70"/>
                      <a:gd name="T23" fmla="*/ 29 h 35"/>
                      <a:gd name="T24" fmla="*/ 9 w 70"/>
                      <a:gd name="T25" fmla="*/ 19 h 35"/>
                      <a:gd name="T26" fmla="*/ 2 w 70"/>
                      <a:gd name="T27" fmla="*/ 1 h 35"/>
                      <a:gd name="T28" fmla="*/ 0 w 70"/>
                      <a:gd name="T2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35">
                        <a:moveTo>
                          <a:pt x="0" y="0"/>
                        </a:moveTo>
                        <a:cubicBezTo>
                          <a:pt x="2" y="4"/>
                          <a:pt x="4" y="10"/>
                          <a:pt x="5" y="16"/>
                        </a:cubicBezTo>
                        <a:cubicBezTo>
                          <a:pt x="6" y="26"/>
                          <a:pt x="21" y="34"/>
                          <a:pt x="34" y="35"/>
                        </a:cubicBezTo>
                        <a:cubicBezTo>
                          <a:pt x="35" y="35"/>
                          <a:pt x="36" y="35"/>
                          <a:pt x="37" y="35"/>
                        </a:cubicBezTo>
                        <a:cubicBezTo>
                          <a:pt x="49" y="35"/>
                          <a:pt x="59" y="30"/>
                          <a:pt x="62" y="24"/>
                        </a:cubicBezTo>
                        <a:cubicBezTo>
                          <a:pt x="65" y="20"/>
                          <a:pt x="67" y="7"/>
                          <a:pt x="70" y="1"/>
                        </a:cubicBezTo>
                        <a:cubicBezTo>
                          <a:pt x="69" y="1"/>
                          <a:pt x="68" y="2"/>
                          <a:pt x="68" y="2"/>
                        </a:cubicBezTo>
                        <a:cubicBezTo>
                          <a:pt x="65" y="14"/>
                          <a:pt x="62" y="20"/>
                          <a:pt x="62" y="21"/>
                        </a:cubicBezTo>
                        <a:cubicBezTo>
                          <a:pt x="62" y="21"/>
                          <a:pt x="62" y="21"/>
                          <a:pt x="62" y="21"/>
                        </a:cubicBezTo>
                        <a:cubicBezTo>
                          <a:pt x="62" y="21"/>
                          <a:pt x="62" y="21"/>
                          <a:pt x="62" y="21"/>
                        </a:cubicBezTo>
                        <a:cubicBezTo>
                          <a:pt x="62" y="21"/>
                          <a:pt x="57" y="26"/>
                          <a:pt x="40" y="29"/>
                        </a:cubicBezTo>
                        <a:cubicBezTo>
                          <a:pt x="38" y="29"/>
                          <a:pt x="36" y="29"/>
                          <a:pt x="34" y="29"/>
                        </a:cubicBezTo>
                        <a:cubicBezTo>
                          <a:pt x="21" y="29"/>
                          <a:pt x="12" y="23"/>
                          <a:pt x="9" y="19"/>
                        </a:cubicBezTo>
                        <a:cubicBezTo>
                          <a:pt x="7" y="16"/>
                          <a:pt x="3" y="5"/>
                          <a:pt x="2" y="1"/>
                        </a:cubicBezTo>
                        <a:cubicBezTo>
                          <a:pt x="2" y="1"/>
                          <a:pt x="1" y="0"/>
                          <a:pt x="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92" name="Freeform 7054">
                    <a:extLst>
                      <a:ext uri="{FF2B5EF4-FFF2-40B4-BE49-F238E27FC236}">
                        <a16:creationId xmlns:a16="http://schemas.microsoft.com/office/drawing/2014/main" id="{28493E59-7C44-4631-BBF4-30D3371B0450}"/>
                      </a:ext>
                    </a:extLst>
                  </p:cNvPr>
                  <p:cNvSpPr>
                    <a:spLocks noEditPoints="1"/>
                  </p:cNvSpPr>
                  <p:nvPr/>
                </p:nvSpPr>
                <p:spPr bwMode="auto">
                  <a:xfrm>
                    <a:off x="4043" y="1831"/>
                    <a:ext cx="64" cy="36"/>
                  </a:xfrm>
                  <a:custGeom>
                    <a:avLst/>
                    <a:gdLst>
                      <a:gd name="T0" fmla="*/ 20 w 86"/>
                      <a:gd name="T1" fmla="*/ 40 h 48"/>
                      <a:gd name="T2" fmla="*/ 4 w 86"/>
                      <a:gd name="T3" fmla="*/ 18 h 48"/>
                      <a:gd name="T4" fmla="*/ 1 w 86"/>
                      <a:gd name="T5" fmla="*/ 1 h 48"/>
                      <a:gd name="T6" fmla="*/ 0 w 86"/>
                      <a:gd name="T7" fmla="*/ 0 h 48"/>
                      <a:gd name="T8" fmla="*/ 1 w 86"/>
                      <a:gd name="T9" fmla="*/ 0 h 48"/>
                      <a:gd name="T10" fmla="*/ 9 w 86"/>
                      <a:gd name="T11" fmla="*/ 2 h 48"/>
                      <a:gd name="T12" fmla="*/ 9 w 86"/>
                      <a:gd name="T13" fmla="*/ 2 h 48"/>
                      <a:gd name="T14" fmla="*/ 9 w 86"/>
                      <a:gd name="T15" fmla="*/ 2 h 48"/>
                      <a:gd name="T16" fmla="*/ 16 w 86"/>
                      <a:gd name="T17" fmla="*/ 21 h 48"/>
                      <a:gd name="T18" fmla="*/ 40 w 86"/>
                      <a:gd name="T19" fmla="*/ 30 h 48"/>
                      <a:gd name="T20" fmla="*/ 46 w 86"/>
                      <a:gd name="T21" fmla="*/ 30 h 48"/>
                      <a:gd name="T22" fmla="*/ 63 w 86"/>
                      <a:gd name="T23" fmla="*/ 25 h 48"/>
                      <a:gd name="T24" fmla="*/ 67 w 86"/>
                      <a:gd name="T25" fmla="*/ 22 h 48"/>
                      <a:gd name="T26" fmla="*/ 73 w 86"/>
                      <a:gd name="T27" fmla="*/ 3 h 48"/>
                      <a:gd name="T28" fmla="*/ 73 w 86"/>
                      <a:gd name="T29" fmla="*/ 3 h 48"/>
                      <a:gd name="T30" fmla="*/ 73 w 86"/>
                      <a:gd name="T31" fmla="*/ 3 h 48"/>
                      <a:gd name="T32" fmla="*/ 85 w 86"/>
                      <a:gd name="T33" fmla="*/ 0 h 48"/>
                      <a:gd name="T34" fmla="*/ 86 w 86"/>
                      <a:gd name="T35" fmla="*/ 0 h 48"/>
                      <a:gd name="T36" fmla="*/ 85 w 86"/>
                      <a:gd name="T37" fmla="*/ 1 h 48"/>
                      <a:gd name="T38" fmla="*/ 77 w 86"/>
                      <a:gd name="T39" fmla="*/ 19 h 48"/>
                      <a:gd name="T40" fmla="*/ 58 w 86"/>
                      <a:gd name="T41" fmla="*/ 43 h 48"/>
                      <a:gd name="T42" fmla="*/ 41 w 86"/>
                      <a:gd name="T43" fmla="*/ 48 h 48"/>
                      <a:gd name="T44" fmla="*/ 20 w 86"/>
                      <a:gd name="T45" fmla="*/ 40 h 48"/>
                      <a:gd name="T46" fmla="*/ 5 w 86"/>
                      <a:gd name="T47" fmla="*/ 18 h 48"/>
                      <a:gd name="T48" fmla="*/ 21 w 86"/>
                      <a:gd name="T49" fmla="*/ 39 h 48"/>
                      <a:gd name="T50" fmla="*/ 41 w 86"/>
                      <a:gd name="T51" fmla="*/ 47 h 48"/>
                      <a:gd name="T52" fmla="*/ 57 w 86"/>
                      <a:gd name="T53" fmla="*/ 43 h 48"/>
                      <a:gd name="T54" fmla="*/ 76 w 86"/>
                      <a:gd name="T55" fmla="*/ 19 h 48"/>
                      <a:gd name="T56" fmla="*/ 84 w 86"/>
                      <a:gd name="T57" fmla="*/ 1 h 48"/>
                      <a:gd name="T58" fmla="*/ 74 w 86"/>
                      <a:gd name="T59" fmla="*/ 4 h 48"/>
                      <a:gd name="T60" fmla="*/ 68 w 86"/>
                      <a:gd name="T61" fmla="*/ 23 h 48"/>
                      <a:gd name="T62" fmla="*/ 68 w 86"/>
                      <a:gd name="T63" fmla="*/ 23 h 48"/>
                      <a:gd name="T64" fmla="*/ 68 w 86"/>
                      <a:gd name="T65" fmla="*/ 23 h 48"/>
                      <a:gd name="T66" fmla="*/ 46 w 86"/>
                      <a:gd name="T67" fmla="*/ 31 h 48"/>
                      <a:gd name="T68" fmla="*/ 40 w 86"/>
                      <a:gd name="T69" fmla="*/ 31 h 48"/>
                      <a:gd name="T70" fmla="*/ 15 w 86"/>
                      <a:gd name="T71" fmla="*/ 21 h 48"/>
                      <a:gd name="T72" fmla="*/ 8 w 86"/>
                      <a:gd name="T73" fmla="*/ 2 h 48"/>
                      <a:gd name="T74" fmla="*/ 2 w 86"/>
                      <a:gd name="T75" fmla="*/ 1 h 48"/>
                      <a:gd name="T76" fmla="*/ 5 w 86"/>
                      <a:gd name="T77" fmla="*/ 1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 h="48">
                        <a:moveTo>
                          <a:pt x="20" y="40"/>
                        </a:moveTo>
                        <a:cubicBezTo>
                          <a:pt x="13" y="32"/>
                          <a:pt x="5" y="28"/>
                          <a:pt x="4" y="18"/>
                        </a:cubicBezTo>
                        <a:cubicBezTo>
                          <a:pt x="4" y="11"/>
                          <a:pt x="3" y="5"/>
                          <a:pt x="1" y="1"/>
                        </a:cubicBezTo>
                        <a:cubicBezTo>
                          <a:pt x="0" y="0"/>
                          <a:pt x="0" y="0"/>
                          <a:pt x="0" y="0"/>
                        </a:cubicBezTo>
                        <a:cubicBezTo>
                          <a:pt x="1" y="0"/>
                          <a:pt x="1" y="0"/>
                          <a:pt x="1" y="0"/>
                        </a:cubicBezTo>
                        <a:cubicBezTo>
                          <a:pt x="4" y="0"/>
                          <a:pt x="7" y="1"/>
                          <a:pt x="9" y="2"/>
                        </a:cubicBezTo>
                        <a:cubicBezTo>
                          <a:pt x="9" y="2"/>
                          <a:pt x="9" y="2"/>
                          <a:pt x="9" y="2"/>
                        </a:cubicBezTo>
                        <a:cubicBezTo>
                          <a:pt x="9" y="2"/>
                          <a:pt x="9" y="2"/>
                          <a:pt x="9" y="2"/>
                        </a:cubicBezTo>
                        <a:cubicBezTo>
                          <a:pt x="10" y="6"/>
                          <a:pt x="14" y="17"/>
                          <a:pt x="16" y="21"/>
                        </a:cubicBezTo>
                        <a:cubicBezTo>
                          <a:pt x="19" y="24"/>
                          <a:pt x="27" y="30"/>
                          <a:pt x="40" y="30"/>
                        </a:cubicBezTo>
                        <a:cubicBezTo>
                          <a:pt x="42" y="30"/>
                          <a:pt x="44" y="30"/>
                          <a:pt x="46" y="30"/>
                        </a:cubicBezTo>
                        <a:cubicBezTo>
                          <a:pt x="54" y="28"/>
                          <a:pt x="60" y="26"/>
                          <a:pt x="63" y="25"/>
                        </a:cubicBezTo>
                        <a:cubicBezTo>
                          <a:pt x="66" y="23"/>
                          <a:pt x="67" y="22"/>
                          <a:pt x="67" y="22"/>
                        </a:cubicBezTo>
                        <a:cubicBezTo>
                          <a:pt x="68" y="21"/>
                          <a:pt x="70" y="15"/>
                          <a:pt x="73" y="3"/>
                        </a:cubicBezTo>
                        <a:cubicBezTo>
                          <a:pt x="73" y="3"/>
                          <a:pt x="73" y="3"/>
                          <a:pt x="73" y="3"/>
                        </a:cubicBezTo>
                        <a:cubicBezTo>
                          <a:pt x="73" y="3"/>
                          <a:pt x="73" y="3"/>
                          <a:pt x="73" y="3"/>
                        </a:cubicBezTo>
                        <a:cubicBezTo>
                          <a:pt x="76" y="1"/>
                          <a:pt x="79" y="0"/>
                          <a:pt x="85" y="0"/>
                        </a:cubicBezTo>
                        <a:cubicBezTo>
                          <a:pt x="86" y="0"/>
                          <a:pt x="86" y="0"/>
                          <a:pt x="86" y="0"/>
                        </a:cubicBezTo>
                        <a:cubicBezTo>
                          <a:pt x="85" y="1"/>
                          <a:pt x="85" y="1"/>
                          <a:pt x="85" y="1"/>
                        </a:cubicBezTo>
                        <a:cubicBezTo>
                          <a:pt x="82" y="6"/>
                          <a:pt x="78" y="14"/>
                          <a:pt x="77" y="19"/>
                        </a:cubicBezTo>
                        <a:cubicBezTo>
                          <a:pt x="75" y="31"/>
                          <a:pt x="72" y="35"/>
                          <a:pt x="58" y="43"/>
                        </a:cubicBezTo>
                        <a:cubicBezTo>
                          <a:pt x="52" y="47"/>
                          <a:pt x="46" y="48"/>
                          <a:pt x="41" y="48"/>
                        </a:cubicBezTo>
                        <a:cubicBezTo>
                          <a:pt x="33" y="48"/>
                          <a:pt x="25" y="45"/>
                          <a:pt x="20" y="40"/>
                        </a:cubicBezTo>
                        <a:close/>
                        <a:moveTo>
                          <a:pt x="5" y="18"/>
                        </a:moveTo>
                        <a:cubicBezTo>
                          <a:pt x="6" y="27"/>
                          <a:pt x="13" y="31"/>
                          <a:pt x="21" y="39"/>
                        </a:cubicBezTo>
                        <a:cubicBezTo>
                          <a:pt x="26" y="44"/>
                          <a:pt x="33" y="47"/>
                          <a:pt x="41" y="47"/>
                        </a:cubicBezTo>
                        <a:cubicBezTo>
                          <a:pt x="46" y="47"/>
                          <a:pt x="51" y="46"/>
                          <a:pt x="57" y="43"/>
                        </a:cubicBezTo>
                        <a:cubicBezTo>
                          <a:pt x="71" y="34"/>
                          <a:pt x="74" y="30"/>
                          <a:pt x="76" y="19"/>
                        </a:cubicBezTo>
                        <a:cubicBezTo>
                          <a:pt x="77" y="14"/>
                          <a:pt x="80" y="6"/>
                          <a:pt x="84" y="1"/>
                        </a:cubicBezTo>
                        <a:cubicBezTo>
                          <a:pt x="79" y="2"/>
                          <a:pt x="76" y="2"/>
                          <a:pt x="74" y="4"/>
                        </a:cubicBezTo>
                        <a:cubicBezTo>
                          <a:pt x="71" y="16"/>
                          <a:pt x="68" y="22"/>
                          <a:pt x="68" y="23"/>
                        </a:cubicBezTo>
                        <a:cubicBezTo>
                          <a:pt x="68" y="23"/>
                          <a:pt x="68" y="23"/>
                          <a:pt x="68" y="23"/>
                        </a:cubicBezTo>
                        <a:cubicBezTo>
                          <a:pt x="68" y="23"/>
                          <a:pt x="68" y="23"/>
                          <a:pt x="68" y="23"/>
                        </a:cubicBezTo>
                        <a:cubicBezTo>
                          <a:pt x="68" y="23"/>
                          <a:pt x="63" y="28"/>
                          <a:pt x="46" y="31"/>
                        </a:cubicBezTo>
                        <a:cubicBezTo>
                          <a:pt x="44" y="31"/>
                          <a:pt x="42" y="31"/>
                          <a:pt x="40" y="31"/>
                        </a:cubicBezTo>
                        <a:cubicBezTo>
                          <a:pt x="27" y="31"/>
                          <a:pt x="18" y="25"/>
                          <a:pt x="15" y="21"/>
                        </a:cubicBezTo>
                        <a:cubicBezTo>
                          <a:pt x="13" y="18"/>
                          <a:pt x="9" y="7"/>
                          <a:pt x="8" y="2"/>
                        </a:cubicBezTo>
                        <a:cubicBezTo>
                          <a:pt x="6" y="2"/>
                          <a:pt x="4" y="1"/>
                          <a:pt x="2" y="1"/>
                        </a:cubicBezTo>
                        <a:cubicBezTo>
                          <a:pt x="4" y="6"/>
                          <a:pt x="5" y="12"/>
                          <a:pt x="5" y="1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93" name="Freeform 7055">
                    <a:extLst>
                      <a:ext uri="{FF2B5EF4-FFF2-40B4-BE49-F238E27FC236}">
                        <a16:creationId xmlns:a16="http://schemas.microsoft.com/office/drawing/2014/main" id="{8A3F85EE-7CEF-4281-A845-A5636D7F6CDD}"/>
                      </a:ext>
                    </a:extLst>
                  </p:cNvPr>
                  <p:cNvSpPr>
                    <a:spLocks/>
                  </p:cNvSpPr>
                  <p:nvPr/>
                </p:nvSpPr>
                <p:spPr bwMode="auto">
                  <a:xfrm>
                    <a:off x="4033" y="1746"/>
                    <a:ext cx="84" cy="98"/>
                  </a:xfrm>
                  <a:custGeom>
                    <a:avLst/>
                    <a:gdLst>
                      <a:gd name="T0" fmla="*/ 106 w 112"/>
                      <a:gd name="T1" fmla="*/ 33 h 131"/>
                      <a:gd name="T2" fmla="*/ 85 w 112"/>
                      <a:gd name="T3" fmla="*/ 8 h 131"/>
                      <a:gd name="T4" fmla="*/ 27 w 112"/>
                      <a:gd name="T5" fmla="*/ 8 h 131"/>
                      <a:gd name="T6" fmla="*/ 21 w 112"/>
                      <a:gd name="T7" fmla="*/ 12 h 131"/>
                      <a:gd name="T8" fmla="*/ 1 w 112"/>
                      <a:gd name="T9" fmla="*/ 53 h 131"/>
                      <a:gd name="T10" fmla="*/ 5 w 112"/>
                      <a:gd name="T11" fmla="*/ 87 h 131"/>
                      <a:gd name="T12" fmla="*/ 12 w 112"/>
                      <a:gd name="T13" fmla="*/ 108 h 131"/>
                      <a:gd name="T14" fmla="*/ 15 w 112"/>
                      <a:gd name="T15" fmla="*/ 115 h 131"/>
                      <a:gd name="T16" fmla="*/ 29 w 112"/>
                      <a:gd name="T17" fmla="*/ 120 h 131"/>
                      <a:gd name="T18" fmla="*/ 42 w 112"/>
                      <a:gd name="T19" fmla="*/ 131 h 131"/>
                      <a:gd name="T20" fmla="*/ 55 w 112"/>
                      <a:gd name="T21" fmla="*/ 131 h 131"/>
                      <a:gd name="T22" fmla="*/ 78 w 112"/>
                      <a:gd name="T23" fmla="*/ 126 h 131"/>
                      <a:gd name="T24" fmla="*/ 98 w 112"/>
                      <a:gd name="T25" fmla="*/ 115 h 131"/>
                      <a:gd name="T26" fmla="*/ 106 w 112"/>
                      <a:gd name="T27" fmla="*/ 94 h 131"/>
                      <a:gd name="T28" fmla="*/ 110 w 112"/>
                      <a:gd name="T29" fmla="*/ 63 h 131"/>
                      <a:gd name="T30" fmla="*/ 106 w 112"/>
                      <a:gd name="T31" fmla="*/ 3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1">
                        <a:moveTo>
                          <a:pt x="106" y="33"/>
                        </a:moveTo>
                        <a:cubicBezTo>
                          <a:pt x="101" y="24"/>
                          <a:pt x="95" y="13"/>
                          <a:pt x="85" y="8"/>
                        </a:cubicBezTo>
                        <a:cubicBezTo>
                          <a:pt x="68" y="1"/>
                          <a:pt x="44" y="0"/>
                          <a:pt x="27" y="8"/>
                        </a:cubicBezTo>
                        <a:cubicBezTo>
                          <a:pt x="25" y="10"/>
                          <a:pt x="23" y="11"/>
                          <a:pt x="21" y="12"/>
                        </a:cubicBezTo>
                        <a:cubicBezTo>
                          <a:pt x="9" y="21"/>
                          <a:pt x="1" y="39"/>
                          <a:pt x="1" y="53"/>
                        </a:cubicBezTo>
                        <a:cubicBezTo>
                          <a:pt x="0" y="79"/>
                          <a:pt x="5" y="79"/>
                          <a:pt x="5" y="87"/>
                        </a:cubicBezTo>
                        <a:cubicBezTo>
                          <a:pt x="5" y="96"/>
                          <a:pt x="5" y="99"/>
                          <a:pt x="12" y="108"/>
                        </a:cubicBezTo>
                        <a:cubicBezTo>
                          <a:pt x="14" y="111"/>
                          <a:pt x="14" y="113"/>
                          <a:pt x="15" y="115"/>
                        </a:cubicBezTo>
                        <a:cubicBezTo>
                          <a:pt x="20" y="116"/>
                          <a:pt x="27" y="117"/>
                          <a:pt x="29" y="120"/>
                        </a:cubicBezTo>
                        <a:cubicBezTo>
                          <a:pt x="33" y="127"/>
                          <a:pt x="31" y="131"/>
                          <a:pt x="42" y="131"/>
                        </a:cubicBezTo>
                        <a:cubicBezTo>
                          <a:pt x="46" y="131"/>
                          <a:pt x="52" y="131"/>
                          <a:pt x="55" y="131"/>
                        </a:cubicBezTo>
                        <a:cubicBezTo>
                          <a:pt x="67" y="131"/>
                          <a:pt x="76" y="130"/>
                          <a:pt x="78" y="126"/>
                        </a:cubicBezTo>
                        <a:cubicBezTo>
                          <a:pt x="80" y="121"/>
                          <a:pt x="85" y="116"/>
                          <a:pt x="98" y="115"/>
                        </a:cubicBezTo>
                        <a:cubicBezTo>
                          <a:pt x="102" y="109"/>
                          <a:pt x="106" y="102"/>
                          <a:pt x="106" y="94"/>
                        </a:cubicBezTo>
                        <a:cubicBezTo>
                          <a:pt x="104" y="81"/>
                          <a:pt x="106" y="73"/>
                          <a:pt x="110" y="63"/>
                        </a:cubicBezTo>
                        <a:cubicBezTo>
                          <a:pt x="112" y="54"/>
                          <a:pt x="109" y="41"/>
                          <a:pt x="106" y="3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94" name="Freeform 7056">
                    <a:extLst>
                      <a:ext uri="{FF2B5EF4-FFF2-40B4-BE49-F238E27FC236}">
                        <a16:creationId xmlns:a16="http://schemas.microsoft.com/office/drawing/2014/main" id="{3E0DAB8F-6A21-415F-8AE1-4DB84EF38E00}"/>
                      </a:ext>
                    </a:extLst>
                  </p:cNvPr>
                  <p:cNvSpPr>
                    <a:spLocks/>
                  </p:cNvSpPr>
                  <p:nvPr/>
                </p:nvSpPr>
                <p:spPr bwMode="auto">
                  <a:xfrm>
                    <a:off x="4033" y="1747"/>
                    <a:ext cx="83" cy="98"/>
                  </a:xfrm>
                  <a:custGeom>
                    <a:avLst/>
                    <a:gdLst>
                      <a:gd name="T0" fmla="*/ 28 w 111"/>
                      <a:gd name="T1" fmla="*/ 119 h 130"/>
                      <a:gd name="T2" fmla="*/ 15 w 111"/>
                      <a:gd name="T3" fmla="*/ 114 h 130"/>
                      <a:gd name="T4" fmla="*/ 14 w 111"/>
                      <a:gd name="T5" fmla="*/ 113 h 130"/>
                      <a:gd name="T6" fmla="*/ 14 w 111"/>
                      <a:gd name="T7" fmla="*/ 113 h 130"/>
                      <a:gd name="T8" fmla="*/ 11 w 111"/>
                      <a:gd name="T9" fmla="*/ 107 h 130"/>
                      <a:gd name="T10" fmla="*/ 5 w 111"/>
                      <a:gd name="T11" fmla="*/ 88 h 130"/>
                      <a:gd name="T12" fmla="*/ 5 w 111"/>
                      <a:gd name="T13" fmla="*/ 85 h 130"/>
                      <a:gd name="T14" fmla="*/ 0 w 111"/>
                      <a:gd name="T15" fmla="*/ 54 h 130"/>
                      <a:gd name="T16" fmla="*/ 0 w 111"/>
                      <a:gd name="T17" fmla="*/ 51 h 130"/>
                      <a:gd name="T18" fmla="*/ 20 w 111"/>
                      <a:gd name="T19" fmla="*/ 10 h 130"/>
                      <a:gd name="T20" fmla="*/ 26 w 111"/>
                      <a:gd name="T21" fmla="*/ 6 h 130"/>
                      <a:gd name="T22" fmla="*/ 55 w 111"/>
                      <a:gd name="T23" fmla="*/ 0 h 130"/>
                      <a:gd name="T24" fmla="*/ 85 w 111"/>
                      <a:gd name="T25" fmla="*/ 6 h 130"/>
                      <a:gd name="T26" fmla="*/ 106 w 111"/>
                      <a:gd name="T27" fmla="*/ 31 h 130"/>
                      <a:gd name="T28" fmla="*/ 106 w 111"/>
                      <a:gd name="T29" fmla="*/ 31 h 130"/>
                      <a:gd name="T30" fmla="*/ 105 w 111"/>
                      <a:gd name="T31" fmla="*/ 31 h 130"/>
                      <a:gd name="T32" fmla="*/ 85 w 111"/>
                      <a:gd name="T33" fmla="*/ 7 h 130"/>
                      <a:gd name="T34" fmla="*/ 55 w 111"/>
                      <a:gd name="T35" fmla="*/ 1 h 130"/>
                      <a:gd name="T36" fmla="*/ 27 w 111"/>
                      <a:gd name="T37" fmla="*/ 7 h 130"/>
                      <a:gd name="T38" fmla="*/ 21 w 111"/>
                      <a:gd name="T39" fmla="*/ 11 h 130"/>
                      <a:gd name="T40" fmla="*/ 1 w 111"/>
                      <a:gd name="T41" fmla="*/ 51 h 130"/>
                      <a:gd name="T42" fmla="*/ 1 w 111"/>
                      <a:gd name="T43" fmla="*/ 54 h 130"/>
                      <a:gd name="T44" fmla="*/ 6 w 111"/>
                      <a:gd name="T45" fmla="*/ 85 h 130"/>
                      <a:gd name="T46" fmla="*/ 6 w 111"/>
                      <a:gd name="T47" fmla="*/ 88 h 130"/>
                      <a:gd name="T48" fmla="*/ 12 w 111"/>
                      <a:gd name="T49" fmla="*/ 106 h 130"/>
                      <a:gd name="T50" fmla="*/ 15 w 111"/>
                      <a:gd name="T51" fmla="*/ 113 h 130"/>
                      <a:gd name="T52" fmla="*/ 29 w 111"/>
                      <a:gd name="T53" fmla="*/ 118 h 130"/>
                      <a:gd name="T54" fmla="*/ 42 w 111"/>
                      <a:gd name="T55" fmla="*/ 129 h 130"/>
                      <a:gd name="T56" fmla="*/ 55 w 111"/>
                      <a:gd name="T57" fmla="*/ 128 h 130"/>
                      <a:gd name="T58" fmla="*/ 56 w 111"/>
                      <a:gd name="T59" fmla="*/ 128 h 130"/>
                      <a:gd name="T60" fmla="*/ 60 w 111"/>
                      <a:gd name="T61" fmla="*/ 128 h 130"/>
                      <a:gd name="T62" fmla="*/ 77 w 111"/>
                      <a:gd name="T63" fmla="*/ 124 h 130"/>
                      <a:gd name="T64" fmla="*/ 97 w 111"/>
                      <a:gd name="T65" fmla="*/ 113 h 130"/>
                      <a:gd name="T66" fmla="*/ 105 w 111"/>
                      <a:gd name="T67" fmla="*/ 94 h 130"/>
                      <a:gd name="T68" fmla="*/ 105 w 111"/>
                      <a:gd name="T69" fmla="*/ 92 h 130"/>
                      <a:gd name="T70" fmla="*/ 105 w 111"/>
                      <a:gd name="T71" fmla="*/ 88 h 130"/>
                      <a:gd name="T72" fmla="*/ 109 w 111"/>
                      <a:gd name="T73" fmla="*/ 61 h 130"/>
                      <a:gd name="T74" fmla="*/ 110 w 111"/>
                      <a:gd name="T75" fmla="*/ 53 h 130"/>
                      <a:gd name="T76" fmla="*/ 105 w 111"/>
                      <a:gd name="T77" fmla="*/ 31 h 130"/>
                      <a:gd name="T78" fmla="*/ 106 w 111"/>
                      <a:gd name="T79" fmla="*/ 31 h 130"/>
                      <a:gd name="T80" fmla="*/ 106 w 111"/>
                      <a:gd name="T81" fmla="*/ 31 h 130"/>
                      <a:gd name="T82" fmla="*/ 111 w 111"/>
                      <a:gd name="T83" fmla="*/ 53 h 130"/>
                      <a:gd name="T84" fmla="*/ 110 w 111"/>
                      <a:gd name="T85" fmla="*/ 61 h 130"/>
                      <a:gd name="T86" fmla="*/ 106 w 111"/>
                      <a:gd name="T87" fmla="*/ 88 h 130"/>
                      <a:gd name="T88" fmla="*/ 106 w 111"/>
                      <a:gd name="T89" fmla="*/ 92 h 130"/>
                      <a:gd name="T90" fmla="*/ 106 w 111"/>
                      <a:gd name="T91" fmla="*/ 94 h 130"/>
                      <a:gd name="T92" fmla="*/ 98 w 111"/>
                      <a:gd name="T93" fmla="*/ 113 h 130"/>
                      <a:gd name="T94" fmla="*/ 98 w 111"/>
                      <a:gd name="T95" fmla="*/ 114 h 130"/>
                      <a:gd name="T96" fmla="*/ 98 w 111"/>
                      <a:gd name="T97" fmla="*/ 114 h 130"/>
                      <a:gd name="T98" fmla="*/ 78 w 111"/>
                      <a:gd name="T99" fmla="*/ 124 h 130"/>
                      <a:gd name="T100" fmla="*/ 60 w 111"/>
                      <a:gd name="T101" fmla="*/ 129 h 130"/>
                      <a:gd name="T102" fmla="*/ 55 w 111"/>
                      <a:gd name="T103" fmla="*/ 129 h 130"/>
                      <a:gd name="T104" fmla="*/ 55 w 111"/>
                      <a:gd name="T105" fmla="*/ 129 h 130"/>
                      <a:gd name="T106" fmla="*/ 42 w 111"/>
                      <a:gd name="T107" fmla="*/ 130 h 130"/>
                      <a:gd name="T108" fmla="*/ 41 w 111"/>
                      <a:gd name="T109" fmla="*/ 130 h 130"/>
                      <a:gd name="T110" fmla="*/ 28 w 111"/>
                      <a:gd name="T111" fmla="*/ 11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 h="130">
                        <a:moveTo>
                          <a:pt x="28" y="119"/>
                        </a:moveTo>
                        <a:cubicBezTo>
                          <a:pt x="27" y="116"/>
                          <a:pt x="20" y="114"/>
                          <a:pt x="15" y="114"/>
                        </a:cubicBezTo>
                        <a:cubicBezTo>
                          <a:pt x="14" y="113"/>
                          <a:pt x="14" y="113"/>
                          <a:pt x="14" y="113"/>
                        </a:cubicBezTo>
                        <a:cubicBezTo>
                          <a:pt x="14" y="113"/>
                          <a:pt x="14" y="113"/>
                          <a:pt x="14" y="113"/>
                        </a:cubicBezTo>
                        <a:cubicBezTo>
                          <a:pt x="13" y="111"/>
                          <a:pt x="13" y="109"/>
                          <a:pt x="11" y="107"/>
                        </a:cubicBezTo>
                        <a:cubicBezTo>
                          <a:pt x="5" y="98"/>
                          <a:pt x="5" y="95"/>
                          <a:pt x="5" y="88"/>
                        </a:cubicBezTo>
                        <a:cubicBezTo>
                          <a:pt x="5" y="87"/>
                          <a:pt x="5" y="86"/>
                          <a:pt x="5" y="85"/>
                        </a:cubicBezTo>
                        <a:cubicBezTo>
                          <a:pt x="5" y="77"/>
                          <a:pt x="0" y="77"/>
                          <a:pt x="0" y="54"/>
                        </a:cubicBezTo>
                        <a:cubicBezTo>
                          <a:pt x="0" y="53"/>
                          <a:pt x="0" y="52"/>
                          <a:pt x="0" y="51"/>
                        </a:cubicBezTo>
                        <a:cubicBezTo>
                          <a:pt x="0" y="37"/>
                          <a:pt x="8" y="18"/>
                          <a:pt x="20" y="10"/>
                        </a:cubicBezTo>
                        <a:cubicBezTo>
                          <a:pt x="22" y="8"/>
                          <a:pt x="24" y="7"/>
                          <a:pt x="26" y="6"/>
                        </a:cubicBezTo>
                        <a:cubicBezTo>
                          <a:pt x="35" y="2"/>
                          <a:pt x="45" y="0"/>
                          <a:pt x="55" y="0"/>
                        </a:cubicBezTo>
                        <a:cubicBezTo>
                          <a:pt x="65" y="0"/>
                          <a:pt x="76" y="2"/>
                          <a:pt x="85" y="6"/>
                        </a:cubicBezTo>
                        <a:cubicBezTo>
                          <a:pt x="95" y="10"/>
                          <a:pt x="102" y="21"/>
                          <a:pt x="106" y="31"/>
                        </a:cubicBezTo>
                        <a:cubicBezTo>
                          <a:pt x="106" y="31"/>
                          <a:pt x="106" y="31"/>
                          <a:pt x="106" y="31"/>
                        </a:cubicBezTo>
                        <a:cubicBezTo>
                          <a:pt x="105" y="31"/>
                          <a:pt x="105" y="31"/>
                          <a:pt x="105" y="31"/>
                        </a:cubicBezTo>
                        <a:cubicBezTo>
                          <a:pt x="101" y="22"/>
                          <a:pt x="95" y="11"/>
                          <a:pt x="85" y="7"/>
                        </a:cubicBezTo>
                        <a:cubicBezTo>
                          <a:pt x="76" y="3"/>
                          <a:pt x="65" y="1"/>
                          <a:pt x="55" y="1"/>
                        </a:cubicBezTo>
                        <a:cubicBezTo>
                          <a:pt x="45" y="1"/>
                          <a:pt x="35" y="3"/>
                          <a:pt x="27" y="7"/>
                        </a:cubicBezTo>
                        <a:cubicBezTo>
                          <a:pt x="25" y="8"/>
                          <a:pt x="23" y="9"/>
                          <a:pt x="21" y="11"/>
                        </a:cubicBezTo>
                        <a:cubicBezTo>
                          <a:pt x="9" y="19"/>
                          <a:pt x="1" y="38"/>
                          <a:pt x="1" y="51"/>
                        </a:cubicBezTo>
                        <a:cubicBezTo>
                          <a:pt x="1" y="52"/>
                          <a:pt x="1" y="53"/>
                          <a:pt x="1" y="54"/>
                        </a:cubicBezTo>
                        <a:cubicBezTo>
                          <a:pt x="1" y="77"/>
                          <a:pt x="6" y="77"/>
                          <a:pt x="6" y="85"/>
                        </a:cubicBezTo>
                        <a:cubicBezTo>
                          <a:pt x="6" y="86"/>
                          <a:pt x="6" y="87"/>
                          <a:pt x="6" y="88"/>
                        </a:cubicBezTo>
                        <a:cubicBezTo>
                          <a:pt x="6" y="95"/>
                          <a:pt x="6" y="98"/>
                          <a:pt x="12" y="106"/>
                        </a:cubicBezTo>
                        <a:cubicBezTo>
                          <a:pt x="14" y="109"/>
                          <a:pt x="14" y="111"/>
                          <a:pt x="15" y="113"/>
                        </a:cubicBezTo>
                        <a:cubicBezTo>
                          <a:pt x="20" y="113"/>
                          <a:pt x="27" y="114"/>
                          <a:pt x="29" y="118"/>
                        </a:cubicBezTo>
                        <a:cubicBezTo>
                          <a:pt x="34" y="125"/>
                          <a:pt x="31" y="129"/>
                          <a:pt x="42" y="129"/>
                        </a:cubicBezTo>
                        <a:cubicBezTo>
                          <a:pt x="46" y="129"/>
                          <a:pt x="51" y="128"/>
                          <a:pt x="55" y="128"/>
                        </a:cubicBezTo>
                        <a:cubicBezTo>
                          <a:pt x="56" y="128"/>
                          <a:pt x="56" y="128"/>
                          <a:pt x="56" y="128"/>
                        </a:cubicBezTo>
                        <a:cubicBezTo>
                          <a:pt x="57" y="128"/>
                          <a:pt x="59" y="128"/>
                          <a:pt x="60" y="128"/>
                        </a:cubicBezTo>
                        <a:cubicBezTo>
                          <a:pt x="69" y="128"/>
                          <a:pt x="76" y="127"/>
                          <a:pt x="77" y="124"/>
                        </a:cubicBezTo>
                        <a:cubicBezTo>
                          <a:pt x="80" y="119"/>
                          <a:pt x="85" y="114"/>
                          <a:pt x="97" y="113"/>
                        </a:cubicBezTo>
                        <a:cubicBezTo>
                          <a:pt x="101" y="107"/>
                          <a:pt x="105" y="100"/>
                          <a:pt x="105" y="94"/>
                        </a:cubicBezTo>
                        <a:cubicBezTo>
                          <a:pt x="105" y="93"/>
                          <a:pt x="105" y="93"/>
                          <a:pt x="105" y="92"/>
                        </a:cubicBezTo>
                        <a:cubicBezTo>
                          <a:pt x="105" y="91"/>
                          <a:pt x="105" y="89"/>
                          <a:pt x="105" y="88"/>
                        </a:cubicBezTo>
                        <a:cubicBezTo>
                          <a:pt x="105" y="76"/>
                          <a:pt x="106" y="69"/>
                          <a:pt x="109" y="61"/>
                        </a:cubicBezTo>
                        <a:cubicBezTo>
                          <a:pt x="110" y="58"/>
                          <a:pt x="110" y="56"/>
                          <a:pt x="110" y="53"/>
                        </a:cubicBezTo>
                        <a:cubicBezTo>
                          <a:pt x="110" y="45"/>
                          <a:pt x="108" y="37"/>
                          <a:pt x="105" y="31"/>
                        </a:cubicBezTo>
                        <a:cubicBezTo>
                          <a:pt x="106" y="31"/>
                          <a:pt x="106" y="31"/>
                          <a:pt x="106" y="31"/>
                        </a:cubicBezTo>
                        <a:cubicBezTo>
                          <a:pt x="106" y="31"/>
                          <a:pt x="106" y="31"/>
                          <a:pt x="106" y="31"/>
                        </a:cubicBezTo>
                        <a:cubicBezTo>
                          <a:pt x="109" y="36"/>
                          <a:pt x="111" y="45"/>
                          <a:pt x="111" y="53"/>
                        </a:cubicBezTo>
                        <a:cubicBezTo>
                          <a:pt x="111" y="56"/>
                          <a:pt x="111" y="59"/>
                          <a:pt x="110" y="61"/>
                        </a:cubicBezTo>
                        <a:cubicBezTo>
                          <a:pt x="107" y="70"/>
                          <a:pt x="106" y="77"/>
                          <a:pt x="106" y="88"/>
                        </a:cubicBezTo>
                        <a:cubicBezTo>
                          <a:pt x="106" y="89"/>
                          <a:pt x="106" y="91"/>
                          <a:pt x="106" y="92"/>
                        </a:cubicBezTo>
                        <a:cubicBezTo>
                          <a:pt x="106" y="93"/>
                          <a:pt x="106" y="93"/>
                          <a:pt x="106" y="94"/>
                        </a:cubicBezTo>
                        <a:cubicBezTo>
                          <a:pt x="106" y="101"/>
                          <a:pt x="102" y="107"/>
                          <a:pt x="98" y="113"/>
                        </a:cubicBezTo>
                        <a:cubicBezTo>
                          <a:pt x="98" y="114"/>
                          <a:pt x="98" y="114"/>
                          <a:pt x="98" y="114"/>
                        </a:cubicBezTo>
                        <a:cubicBezTo>
                          <a:pt x="98" y="114"/>
                          <a:pt x="98" y="114"/>
                          <a:pt x="98" y="114"/>
                        </a:cubicBezTo>
                        <a:cubicBezTo>
                          <a:pt x="85" y="115"/>
                          <a:pt x="81" y="119"/>
                          <a:pt x="78" y="124"/>
                        </a:cubicBezTo>
                        <a:cubicBezTo>
                          <a:pt x="76" y="128"/>
                          <a:pt x="69" y="129"/>
                          <a:pt x="60" y="129"/>
                        </a:cubicBezTo>
                        <a:cubicBezTo>
                          <a:pt x="59" y="129"/>
                          <a:pt x="57" y="129"/>
                          <a:pt x="55" y="129"/>
                        </a:cubicBezTo>
                        <a:cubicBezTo>
                          <a:pt x="55" y="129"/>
                          <a:pt x="55" y="129"/>
                          <a:pt x="55" y="129"/>
                        </a:cubicBezTo>
                        <a:cubicBezTo>
                          <a:pt x="51" y="129"/>
                          <a:pt x="46" y="130"/>
                          <a:pt x="42" y="130"/>
                        </a:cubicBezTo>
                        <a:cubicBezTo>
                          <a:pt x="41" y="130"/>
                          <a:pt x="41" y="130"/>
                          <a:pt x="41" y="130"/>
                        </a:cubicBezTo>
                        <a:cubicBezTo>
                          <a:pt x="31" y="130"/>
                          <a:pt x="32" y="125"/>
                          <a:pt x="28" y="1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95" name="Freeform 7057">
                    <a:extLst>
                      <a:ext uri="{FF2B5EF4-FFF2-40B4-BE49-F238E27FC236}">
                        <a16:creationId xmlns:a16="http://schemas.microsoft.com/office/drawing/2014/main" id="{C39A9957-ACD0-4C40-B3D4-0AC65E63DAFF}"/>
                      </a:ext>
                    </a:extLst>
                  </p:cNvPr>
                  <p:cNvSpPr>
                    <a:spLocks/>
                  </p:cNvSpPr>
                  <p:nvPr/>
                </p:nvSpPr>
                <p:spPr bwMode="auto">
                  <a:xfrm>
                    <a:off x="4077" y="1785"/>
                    <a:ext cx="6" cy="21"/>
                  </a:xfrm>
                  <a:custGeom>
                    <a:avLst/>
                    <a:gdLst>
                      <a:gd name="T0" fmla="*/ 5 w 8"/>
                      <a:gd name="T1" fmla="*/ 0 h 28"/>
                      <a:gd name="T2" fmla="*/ 2 w 8"/>
                      <a:gd name="T3" fmla="*/ 2 h 28"/>
                      <a:gd name="T4" fmla="*/ 2 w 8"/>
                      <a:gd name="T5" fmla="*/ 25 h 28"/>
                      <a:gd name="T6" fmla="*/ 3 w 8"/>
                      <a:gd name="T7" fmla="*/ 28 h 28"/>
                      <a:gd name="T8" fmla="*/ 3 w 8"/>
                      <a:gd name="T9" fmla="*/ 21 h 28"/>
                      <a:gd name="T10" fmla="*/ 7 w 8"/>
                      <a:gd name="T11" fmla="*/ 6 h 28"/>
                      <a:gd name="T12" fmla="*/ 5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5" y="0"/>
                        </a:moveTo>
                        <a:cubicBezTo>
                          <a:pt x="4" y="0"/>
                          <a:pt x="3" y="0"/>
                          <a:pt x="2" y="2"/>
                        </a:cubicBezTo>
                        <a:cubicBezTo>
                          <a:pt x="0" y="7"/>
                          <a:pt x="2" y="25"/>
                          <a:pt x="2" y="25"/>
                        </a:cubicBezTo>
                        <a:cubicBezTo>
                          <a:pt x="2" y="27"/>
                          <a:pt x="2" y="28"/>
                          <a:pt x="3" y="28"/>
                        </a:cubicBezTo>
                        <a:cubicBezTo>
                          <a:pt x="3" y="28"/>
                          <a:pt x="3" y="26"/>
                          <a:pt x="3" y="21"/>
                        </a:cubicBezTo>
                        <a:cubicBezTo>
                          <a:pt x="3" y="14"/>
                          <a:pt x="7" y="10"/>
                          <a:pt x="7" y="6"/>
                        </a:cubicBezTo>
                        <a:cubicBezTo>
                          <a:pt x="8" y="3"/>
                          <a:pt x="7" y="0"/>
                          <a:pt x="5" y="0"/>
                        </a:cubicBezTo>
                        <a:close/>
                      </a:path>
                    </a:pathLst>
                  </a:custGeom>
                  <a:solidFill>
                    <a:srgbClr val="D9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96" name="Freeform 7058">
                    <a:extLst>
                      <a:ext uri="{FF2B5EF4-FFF2-40B4-BE49-F238E27FC236}">
                        <a16:creationId xmlns:a16="http://schemas.microsoft.com/office/drawing/2014/main" id="{34F3C60B-B903-455D-862B-C7F2AA22EF4B}"/>
                      </a:ext>
                    </a:extLst>
                  </p:cNvPr>
                  <p:cNvSpPr>
                    <a:spLocks/>
                  </p:cNvSpPr>
                  <p:nvPr/>
                </p:nvSpPr>
                <p:spPr bwMode="auto">
                  <a:xfrm>
                    <a:off x="4065" y="1785"/>
                    <a:ext cx="6" cy="21"/>
                  </a:xfrm>
                  <a:custGeom>
                    <a:avLst/>
                    <a:gdLst>
                      <a:gd name="T0" fmla="*/ 3 w 8"/>
                      <a:gd name="T1" fmla="*/ 0 h 28"/>
                      <a:gd name="T2" fmla="*/ 0 w 8"/>
                      <a:gd name="T3" fmla="*/ 7 h 28"/>
                      <a:gd name="T4" fmla="*/ 4 w 8"/>
                      <a:gd name="T5" fmla="*/ 22 h 28"/>
                      <a:gd name="T6" fmla="*/ 5 w 8"/>
                      <a:gd name="T7" fmla="*/ 28 h 28"/>
                      <a:gd name="T8" fmla="*/ 6 w 8"/>
                      <a:gd name="T9" fmla="*/ 26 h 28"/>
                      <a:gd name="T10" fmla="*/ 5 w 8"/>
                      <a:gd name="T11" fmla="*/ 2 h 28"/>
                      <a:gd name="T12" fmla="*/ 3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3" y="0"/>
                        </a:moveTo>
                        <a:cubicBezTo>
                          <a:pt x="1" y="0"/>
                          <a:pt x="0" y="4"/>
                          <a:pt x="0" y="7"/>
                        </a:cubicBezTo>
                        <a:cubicBezTo>
                          <a:pt x="1" y="10"/>
                          <a:pt x="4" y="14"/>
                          <a:pt x="4" y="22"/>
                        </a:cubicBezTo>
                        <a:cubicBezTo>
                          <a:pt x="4" y="26"/>
                          <a:pt x="5" y="28"/>
                          <a:pt x="5" y="28"/>
                        </a:cubicBezTo>
                        <a:cubicBezTo>
                          <a:pt x="5" y="28"/>
                          <a:pt x="6" y="27"/>
                          <a:pt x="6" y="26"/>
                        </a:cubicBezTo>
                        <a:cubicBezTo>
                          <a:pt x="6" y="26"/>
                          <a:pt x="8" y="7"/>
                          <a:pt x="5" y="2"/>
                        </a:cubicBezTo>
                        <a:cubicBezTo>
                          <a:pt x="4" y="1"/>
                          <a:pt x="4" y="0"/>
                          <a:pt x="3" y="0"/>
                        </a:cubicBezTo>
                        <a:close/>
                      </a:path>
                    </a:pathLst>
                  </a:custGeom>
                  <a:solidFill>
                    <a:srgbClr val="D9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97" name="Freeform 7059">
                    <a:extLst>
                      <a:ext uri="{FF2B5EF4-FFF2-40B4-BE49-F238E27FC236}">
                        <a16:creationId xmlns:a16="http://schemas.microsoft.com/office/drawing/2014/main" id="{632D834D-37C4-48F4-9AF9-0882C5C08EA1}"/>
                      </a:ext>
                    </a:extLst>
                  </p:cNvPr>
                  <p:cNvSpPr>
                    <a:spLocks/>
                  </p:cNvSpPr>
                  <p:nvPr/>
                </p:nvSpPr>
                <p:spPr bwMode="auto">
                  <a:xfrm>
                    <a:off x="4043" y="1770"/>
                    <a:ext cx="13" cy="24"/>
                  </a:xfrm>
                  <a:custGeom>
                    <a:avLst/>
                    <a:gdLst>
                      <a:gd name="T0" fmla="*/ 11 w 17"/>
                      <a:gd name="T1" fmla="*/ 0 h 31"/>
                      <a:gd name="T2" fmla="*/ 11 w 17"/>
                      <a:gd name="T3" fmla="*/ 2 h 31"/>
                      <a:gd name="T4" fmla="*/ 9 w 17"/>
                      <a:gd name="T5" fmla="*/ 16 h 31"/>
                      <a:gd name="T6" fmla="*/ 0 w 17"/>
                      <a:gd name="T7" fmla="*/ 31 h 31"/>
                      <a:gd name="T8" fmla="*/ 0 w 17"/>
                      <a:gd name="T9" fmla="*/ 31 h 31"/>
                      <a:gd name="T10" fmla="*/ 9 w 17"/>
                      <a:gd name="T11" fmla="*/ 25 h 31"/>
                      <a:gd name="T12" fmla="*/ 14 w 17"/>
                      <a:gd name="T13" fmla="*/ 5 h 31"/>
                      <a:gd name="T14" fmla="*/ 11 w 17"/>
                      <a:gd name="T15" fmla="*/ 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31">
                        <a:moveTo>
                          <a:pt x="11" y="0"/>
                        </a:moveTo>
                        <a:cubicBezTo>
                          <a:pt x="11" y="0"/>
                          <a:pt x="11" y="1"/>
                          <a:pt x="11" y="2"/>
                        </a:cubicBezTo>
                        <a:cubicBezTo>
                          <a:pt x="11" y="2"/>
                          <a:pt x="15" y="9"/>
                          <a:pt x="9" y="16"/>
                        </a:cubicBezTo>
                        <a:cubicBezTo>
                          <a:pt x="4" y="22"/>
                          <a:pt x="0" y="28"/>
                          <a:pt x="0" y="31"/>
                        </a:cubicBezTo>
                        <a:cubicBezTo>
                          <a:pt x="0" y="31"/>
                          <a:pt x="0" y="31"/>
                          <a:pt x="0" y="31"/>
                        </a:cubicBezTo>
                        <a:cubicBezTo>
                          <a:pt x="1" y="31"/>
                          <a:pt x="4" y="26"/>
                          <a:pt x="9" y="25"/>
                        </a:cubicBezTo>
                        <a:cubicBezTo>
                          <a:pt x="15" y="23"/>
                          <a:pt x="17" y="11"/>
                          <a:pt x="14" y="5"/>
                        </a:cubicBezTo>
                        <a:cubicBezTo>
                          <a:pt x="13" y="2"/>
                          <a:pt x="12" y="0"/>
                          <a:pt x="11" y="0"/>
                        </a:cubicBezTo>
                        <a:close/>
                      </a:path>
                    </a:pathLst>
                  </a:custGeom>
                  <a:solidFill>
                    <a:srgbClr val="D9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98" name="Freeform 7060">
                    <a:extLst>
                      <a:ext uri="{FF2B5EF4-FFF2-40B4-BE49-F238E27FC236}">
                        <a16:creationId xmlns:a16="http://schemas.microsoft.com/office/drawing/2014/main" id="{DD3902EA-AC62-4391-8140-BA455ED64E9D}"/>
                      </a:ext>
                    </a:extLst>
                  </p:cNvPr>
                  <p:cNvSpPr>
                    <a:spLocks/>
                  </p:cNvSpPr>
                  <p:nvPr/>
                </p:nvSpPr>
                <p:spPr bwMode="auto">
                  <a:xfrm>
                    <a:off x="4093" y="1769"/>
                    <a:ext cx="13" cy="25"/>
                  </a:xfrm>
                  <a:custGeom>
                    <a:avLst/>
                    <a:gdLst>
                      <a:gd name="T0" fmla="*/ 5 w 17"/>
                      <a:gd name="T1" fmla="*/ 0 h 33"/>
                      <a:gd name="T2" fmla="*/ 2 w 17"/>
                      <a:gd name="T3" fmla="*/ 5 h 33"/>
                      <a:gd name="T4" fmla="*/ 7 w 17"/>
                      <a:gd name="T5" fmla="*/ 26 h 33"/>
                      <a:gd name="T6" fmla="*/ 16 w 17"/>
                      <a:gd name="T7" fmla="*/ 33 h 33"/>
                      <a:gd name="T8" fmla="*/ 17 w 17"/>
                      <a:gd name="T9" fmla="*/ 33 h 33"/>
                      <a:gd name="T10" fmla="*/ 7 w 17"/>
                      <a:gd name="T11" fmla="*/ 17 h 33"/>
                      <a:gd name="T12" fmla="*/ 5 w 17"/>
                      <a:gd name="T13" fmla="*/ 2 h 33"/>
                      <a:gd name="T14" fmla="*/ 5 w 17"/>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33">
                        <a:moveTo>
                          <a:pt x="5" y="0"/>
                        </a:moveTo>
                        <a:cubicBezTo>
                          <a:pt x="4" y="0"/>
                          <a:pt x="3" y="2"/>
                          <a:pt x="2" y="5"/>
                        </a:cubicBezTo>
                        <a:cubicBezTo>
                          <a:pt x="0" y="12"/>
                          <a:pt x="1" y="25"/>
                          <a:pt x="7" y="26"/>
                        </a:cubicBezTo>
                        <a:cubicBezTo>
                          <a:pt x="12" y="28"/>
                          <a:pt x="15" y="33"/>
                          <a:pt x="16" y="33"/>
                        </a:cubicBezTo>
                        <a:cubicBezTo>
                          <a:pt x="16" y="33"/>
                          <a:pt x="17" y="33"/>
                          <a:pt x="17" y="33"/>
                        </a:cubicBezTo>
                        <a:cubicBezTo>
                          <a:pt x="17" y="30"/>
                          <a:pt x="13" y="24"/>
                          <a:pt x="7" y="17"/>
                        </a:cubicBezTo>
                        <a:cubicBezTo>
                          <a:pt x="1" y="10"/>
                          <a:pt x="5" y="2"/>
                          <a:pt x="5" y="2"/>
                        </a:cubicBezTo>
                        <a:cubicBezTo>
                          <a:pt x="6" y="1"/>
                          <a:pt x="5" y="0"/>
                          <a:pt x="5" y="0"/>
                        </a:cubicBezTo>
                        <a:close/>
                      </a:path>
                    </a:pathLst>
                  </a:custGeom>
                  <a:solidFill>
                    <a:srgbClr val="D9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99" name="Freeform 7061">
                    <a:extLst>
                      <a:ext uri="{FF2B5EF4-FFF2-40B4-BE49-F238E27FC236}">
                        <a16:creationId xmlns:a16="http://schemas.microsoft.com/office/drawing/2014/main" id="{A001892B-A17F-4033-8553-838241610301}"/>
                      </a:ext>
                    </a:extLst>
                  </p:cNvPr>
                  <p:cNvSpPr>
                    <a:spLocks noEditPoints="1"/>
                  </p:cNvSpPr>
                  <p:nvPr/>
                </p:nvSpPr>
                <p:spPr bwMode="auto">
                  <a:xfrm>
                    <a:off x="4034" y="1748"/>
                    <a:ext cx="82" cy="96"/>
                  </a:xfrm>
                  <a:custGeom>
                    <a:avLst/>
                    <a:gdLst>
                      <a:gd name="T0" fmla="*/ 24 w 109"/>
                      <a:gd name="T1" fmla="*/ 101 h 128"/>
                      <a:gd name="T2" fmla="*/ 19 w 109"/>
                      <a:gd name="T3" fmla="*/ 100 h 128"/>
                      <a:gd name="T4" fmla="*/ 14 w 109"/>
                      <a:gd name="T5" fmla="*/ 88 h 128"/>
                      <a:gd name="T6" fmla="*/ 11 w 109"/>
                      <a:gd name="T7" fmla="*/ 47 h 128"/>
                      <a:gd name="T8" fmla="*/ 23 w 109"/>
                      <a:gd name="T9" fmla="*/ 17 h 128"/>
                      <a:gd name="T10" fmla="*/ 56 w 109"/>
                      <a:gd name="T11" fmla="*/ 6 h 128"/>
                      <a:gd name="T12" fmla="*/ 82 w 109"/>
                      <a:gd name="T13" fmla="*/ 11 h 128"/>
                      <a:gd name="T14" fmla="*/ 98 w 109"/>
                      <a:gd name="T15" fmla="*/ 49 h 128"/>
                      <a:gd name="T16" fmla="*/ 95 w 109"/>
                      <a:gd name="T17" fmla="*/ 88 h 128"/>
                      <a:gd name="T18" fmla="*/ 90 w 109"/>
                      <a:gd name="T19" fmla="*/ 100 h 128"/>
                      <a:gd name="T20" fmla="*/ 85 w 109"/>
                      <a:gd name="T21" fmla="*/ 101 h 128"/>
                      <a:gd name="T22" fmla="*/ 68 w 109"/>
                      <a:gd name="T23" fmla="*/ 89 h 128"/>
                      <a:gd name="T24" fmla="*/ 63 w 109"/>
                      <a:gd name="T25" fmla="*/ 84 h 128"/>
                      <a:gd name="T26" fmla="*/ 64 w 109"/>
                      <a:gd name="T27" fmla="*/ 94 h 128"/>
                      <a:gd name="T28" fmla="*/ 74 w 109"/>
                      <a:gd name="T29" fmla="*/ 109 h 128"/>
                      <a:gd name="T30" fmla="*/ 67 w 109"/>
                      <a:gd name="T31" fmla="*/ 123 h 128"/>
                      <a:gd name="T32" fmla="*/ 57 w 109"/>
                      <a:gd name="T33" fmla="*/ 124 h 128"/>
                      <a:gd name="T34" fmla="*/ 52 w 109"/>
                      <a:gd name="T35" fmla="*/ 124 h 128"/>
                      <a:gd name="T36" fmla="*/ 49 w 109"/>
                      <a:gd name="T37" fmla="*/ 123 h 128"/>
                      <a:gd name="T38" fmla="*/ 44 w 109"/>
                      <a:gd name="T39" fmla="*/ 124 h 128"/>
                      <a:gd name="T40" fmla="*/ 41 w 109"/>
                      <a:gd name="T41" fmla="*/ 124 h 128"/>
                      <a:gd name="T42" fmla="*/ 36 w 109"/>
                      <a:gd name="T43" fmla="*/ 122 h 128"/>
                      <a:gd name="T44" fmla="*/ 42 w 109"/>
                      <a:gd name="T45" fmla="*/ 96 h 128"/>
                      <a:gd name="T46" fmla="*/ 44 w 109"/>
                      <a:gd name="T47" fmla="*/ 85 h 128"/>
                      <a:gd name="T48" fmla="*/ 41 w 109"/>
                      <a:gd name="T49" fmla="*/ 89 h 128"/>
                      <a:gd name="T50" fmla="*/ 24 w 109"/>
                      <a:gd name="T51" fmla="*/ 101 h 128"/>
                      <a:gd name="T52" fmla="*/ 54 w 109"/>
                      <a:gd name="T53" fmla="*/ 0 h 128"/>
                      <a:gd name="T54" fmla="*/ 26 w 109"/>
                      <a:gd name="T55" fmla="*/ 6 h 128"/>
                      <a:gd name="T56" fmla="*/ 20 w 109"/>
                      <a:gd name="T57" fmla="*/ 10 h 128"/>
                      <a:gd name="T58" fmla="*/ 0 w 109"/>
                      <a:gd name="T59" fmla="*/ 50 h 128"/>
                      <a:gd name="T60" fmla="*/ 0 w 109"/>
                      <a:gd name="T61" fmla="*/ 53 h 128"/>
                      <a:gd name="T62" fmla="*/ 5 w 109"/>
                      <a:gd name="T63" fmla="*/ 84 h 128"/>
                      <a:gd name="T64" fmla="*/ 5 w 109"/>
                      <a:gd name="T65" fmla="*/ 87 h 128"/>
                      <a:gd name="T66" fmla="*/ 11 w 109"/>
                      <a:gd name="T67" fmla="*/ 105 h 128"/>
                      <a:gd name="T68" fmla="*/ 14 w 109"/>
                      <a:gd name="T69" fmla="*/ 112 h 128"/>
                      <a:gd name="T70" fmla="*/ 28 w 109"/>
                      <a:gd name="T71" fmla="*/ 117 h 128"/>
                      <a:gd name="T72" fmla="*/ 41 w 109"/>
                      <a:gd name="T73" fmla="*/ 128 h 128"/>
                      <a:gd name="T74" fmla="*/ 54 w 109"/>
                      <a:gd name="T75" fmla="*/ 127 h 128"/>
                      <a:gd name="T76" fmla="*/ 55 w 109"/>
                      <a:gd name="T77" fmla="*/ 127 h 128"/>
                      <a:gd name="T78" fmla="*/ 59 w 109"/>
                      <a:gd name="T79" fmla="*/ 127 h 128"/>
                      <a:gd name="T80" fmla="*/ 60 w 109"/>
                      <a:gd name="T81" fmla="*/ 127 h 128"/>
                      <a:gd name="T82" fmla="*/ 76 w 109"/>
                      <a:gd name="T83" fmla="*/ 123 h 128"/>
                      <a:gd name="T84" fmla="*/ 96 w 109"/>
                      <a:gd name="T85" fmla="*/ 112 h 128"/>
                      <a:gd name="T86" fmla="*/ 104 w 109"/>
                      <a:gd name="T87" fmla="*/ 93 h 128"/>
                      <a:gd name="T88" fmla="*/ 104 w 109"/>
                      <a:gd name="T89" fmla="*/ 91 h 128"/>
                      <a:gd name="T90" fmla="*/ 104 w 109"/>
                      <a:gd name="T91" fmla="*/ 87 h 128"/>
                      <a:gd name="T92" fmla="*/ 108 w 109"/>
                      <a:gd name="T93" fmla="*/ 60 h 128"/>
                      <a:gd name="T94" fmla="*/ 109 w 109"/>
                      <a:gd name="T95" fmla="*/ 52 h 128"/>
                      <a:gd name="T96" fmla="*/ 104 w 109"/>
                      <a:gd name="T97" fmla="*/ 30 h 128"/>
                      <a:gd name="T98" fmla="*/ 84 w 109"/>
                      <a:gd name="T99" fmla="*/ 6 h 128"/>
                      <a:gd name="T100" fmla="*/ 54 w 109"/>
                      <a:gd name="T10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9" h="128">
                        <a:moveTo>
                          <a:pt x="24" y="101"/>
                        </a:moveTo>
                        <a:cubicBezTo>
                          <a:pt x="22" y="101"/>
                          <a:pt x="20" y="100"/>
                          <a:pt x="19" y="100"/>
                        </a:cubicBezTo>
                        <a:cubicBezTo>
                          <a:pt x="12" y="96"/>
                          <a:pt x="22" y="92"/>
                          <a:pt x="14" y="88"/>
                        </a:cubicBezTo>
                        <a:cubicBezTo>
                          <a:pt x="5" y="84"/>
                          <a:pt x="0" y="60"/>
                          <a:pt x="11" y="47"/>
                        </a:cubicBezTo>
                        <a:cubicBezTo>
                          <a:pt x="21" y="34"/>
                          <a:pt x="13" y="29"/>
                          <a:pt x="23" y="17"/>
                        </a:cubicBezTo>
                        <a:cubicBezTo>
                          <a:pt x="29" y="9"/>
                          <a:pt x="43" y="6"/>
                          <a:pt x="56" y="6"/>
                        </a:cubicBezTo>
                        <a:cubicBezTo>
                          <a:pt x="65" y="6"/>
                          <a:pt x="75" y="8"/>
                          <a:pt x="82" y="11"/>
                        </a:cubicBezTo>
                        <a:cubicBezTo>
                          <a:pt x="97" y="20"/>
                          <a:pt x="89" y="39"/>
                          <a:pt x="98" y="49"/>
                        </a:cubicBezTo>
                        <a:cubicBezTo>
                          <a:pt x="108" y="62"/>
                          <a:pt x="104" y="84"/>
                          <a:pt x="95" y="88"/>
                        </a:cubicBezTo>
                        <a:cubicBezTo>
                          <a:pt x="87" y="92"/>
                          <a:pt x="97" y="96"/>
                          <a:pt x="90" y="100"/>
                        </a:cubicBezTo>
                        <a:cubicBezTo>
                          <a:pt x="89" y="100"/>
                          <a:pt x="87" y="101"/>
                          <a:pt x="85" y="101"/>
                        </a:cubicBezTo>
                        <a:cubicBezTo>
                          <a:pt x="79" y="101"/>
                          <a:pt x="72" y="96"/>
                          <a:pt x="68" y="89"/>
                        </a:cubicBezTo>
                        <a:cubicBezTo>
                          <a:pt x="66" y="86"/>
                          <a:pt x="65" y="84"/>
                          <a:pt x="63" y="84"/>
                        </a:cubicBezTo>
                        <a:cubicBezTo>
                          <a:pt x="61" y="84"/>
                          <a:pt x="60" y="89"/>
                          <a:pt x="64" y="94"/>
                        </a:cubicBezTo>
                        <a:cubicBezTo>
                          <a:pt x="68" y="99"/>
                          <a:pt x="71" y="104"/>
                          <a:pt x="74" y="109"/>
                        </a:cubicBezTo>
                        <a:cubicBezTo>
                          <a:pt x="80" y="117"/>
                          <a:pt x="75" y="121"/>
                          <a:pt x="67" y="123"/>
                        </a:cubicBezTo>
                        <a:cubicBezTo>
                          <a:pt x="64" y="123"/>
                          <a:pt x="60" y="124"/>
                          <a:pt x="57" y="124"/>
                        </a:cubicBezTo>
                        <a:cubicBezTo>
                          <a:pt x="55" y="124"/>
                          <a:pt x="54" y="124"/>
                          <a:pt x="52" y="124"/>
                        </a:cubicBezTo>
                        <a:cubicBezTo>
                          <a:pt x="51" y="123"/>
                          <a:pt x="50" y="123"/>
                          <a:pt x="49" y="123"/>
                        </a:cubicBezTo>
                        <a:cubicBezTo>
                          <a:pt x="47" y="123"/>
                          <a:pt x="46" y="124"/>
                          <a:pt x="44" y="124"/>
                        </a:cubicBezTo>
                        <a:cubicBezTo>
                          <a:pt x="43" y="124"/>
                          <a:pt x="42" y="124"/>
                          <a:pt x="41" y="124"/>
                        </a:cubicBezTo>
                        <a:cubicBezTo>
                          <a:pt x="39" y="124"/>
                          <a:pt x="37" y="124"/>
                          <a:pt x="36" y="122"/>
                        </a:cubicBezTo>
                        <a:cubicBezTo>
                          <a:pt x="30" y="114"/>
                          <a:pt x="36" y="103"/>
                          <a:pt x="42" y="96"/>
                        </a:cubicBezTo>
                        <a:cubicBezTo>
                          <a:pt x="46" y="91"/>
                          <a:pt x="46" y="85"/>
                          <a:pt x="44" y="85"/>
                        </a:cubicBezTo>
                        <a:cubicBezTo>
                          <a:pt x="43" y="85"/>
                          <a:pt x="42" y="86"/>
                          <a:pt x="41" y="89"/>
                        </a:cubicBezTo>
                        <a:cubicBezTo>
                          <a:pt x="37" y="96"/>
                          <a:pt x="30" y="101"/>
                          <a:pt x="24" y="101"/>
                        </a:cubicBezTo>
                        <a:close/>
                        <a:moveTo>
                          <a:pt x="54" y="0"/>
                        </a:moveTo>
                        <a:cubicBezTo>
                          <a:pt x="44" y="0"/>
                          <a:pt x="34" y="2"/>
                          <a:pt x="26" y="6"/>
                        </a:cubicBezTo>
                        <a:cubicBezTo>
                          <a:pt x="24" y="7"/>
                          <a:pt x="22" y="8"/>
                          <a:pt x="20" y="10"/>
                        </a:cubicBezTo>
                        <a:cubicBezTo>
                          <a:pt x="8" y="18"/>
                          <a:pt x="0" y="37"/>
                          <a:pt x="0" y="50"/>
                        </a:cubicBezTo>
                        <a:cubicBezTo>
                          <a:pt x="0" y="51"/>
                          <a:pt x="0" y="52"/>
                          <a:pt x="0" y="53"/>
                        </a:cubicBezTo>
                        <a:cubicBezTo>
                          <a:pt x="0" y="76"/>
                          <a:pt x="5" y="76"/>
                          <a:pt x="5" y="84"/>
                        </a:cubicBezTo>
                        <a:cubicBezTo>
                          <a:pt x="5" y="85"/>
                          <a:pt x="5" y="86"/>
                          <a:pt x="5" y="87"/>
                        </a:cubicBezTo>
                        <a:cubicBezTo>
                          <a:pt x="5" y="94"/>
                          <a:pt x="5" y="97"/>
                          <a:pt x="11" y="105"/>
                        </a:cubicBezTo>
                        <a:cubicBezTo>
                          <a:pt x="13" y="108"/>
                          <a:pt x="13" y="110"/>
                          <a:pt x="14" y="112"/>
                        </a:cubicBezTo>
                        <a:cubicBezTo>
                          <a:pt x="19" y="112"/>
                          <a:pt x="26" y="113"/>
                          <a:pt x="28" y="117"/>
                        </a:cubicBezTo>
                        <a:cubicBezTo>
                          <a:pt x="33" y="124"/>
                          <a:pt x="30" y="128"/>
                          <a:pt x="41" y="128"/>
                        </a:cubicBezTo>
                        <a:cubicBezTo>
                          <a:pt x="45" y="128"/>
                          <a:pt x="50" y="127"/>
                          <a:pt x="54" y="127"/>
                        </a:cubicBezTo>
                        <a:cubicBezTo>
                          <a:pt x="55" y="127"/>
                          <a:pt x="55" y="127"/>
                          <a:pt x="55" y="127"/>
                        </a:cubicBezTo>
                        <a:cubicBezTo>
                          <a:pt x="56" y="127"/>
                          <a:pt x="58" y="127"/>
                          <a:pt x="59" y="127"/>
                        </a:cubicBezTo>
                        <a:cubicBezTo>
                          <a:pt x="60" y="127"/>
                          <a:pt x="60" y="127"/>
                          <a:pt x="60" y="127"/>
                        </a:cubicBezTo>
                        <a:cubicBezTo>
                          <a:pt x="68" y="127"/>
                          <a:pt x="75" y="126"/>
                          <a:pt x="76" y="123"/>
                        </a:cubicBezTo>
                        <a:cubicBezTo>
                          <a:pt x="79" y="118"/>
                          <a:pt x="84" y="113"/>
                          <a:pt x="96" y="112"/>
                        </a:cubicBezTo>
                        <a:cubicBezTo>
                          <a:pt x="100" y="106"/>
                          <a:pt x="104" y="99"/>
                          <a:pt x="104" y="93"/>
                        </a:cubicBezTo>
                        <a:cubicBezTo>
                          <a:pt x="104" y="92"/>
                          <a:pt x="104" y="92"/>
                          <a:pt x="104" y="91"/>
                        </a:cubicBezTo>
                        <a:cubicBezTo>
                          <a:pt x="104" y="90"/>
                          <a:pt x="104" y="88"/>
                          <a:pt x="104" y="87"/>
                        </a:cubicBezTo>
                        <a:cubicBezTo>
                          <a:pt x="104" y="75"/>
                          <a:pt x="105" y="68"/>
                          <a:pt x="108" y="60"/>
                        </a:cubicBezTo>
                        <a:cubicBezTo>
                          <a:pt x="109" y="57"/>
                          <a:pt x="109" y="55"/>
                          <a:pt x="109" y="52"/>
                        </a:cubicBezTo>
                        <a:cubicBezTo>
                          <a:pt x="109" y="44"/>
                          <a:pt x="107" y="36"/>
                          <a:pt x="104" y="30"/>
                        </a:cubicBezTo>
                        <a:cubicBezTo>
                          <a:pt x="100" y="21"/>
                          <a:pt x="94" y="10"/>
                          <a:pt x="84" y="6"/>
                        </a:cubicBezTo>
                        <a:cubicBezTo>
                          <a:pt x="75" y="2"/>
                          <a:pt x="64" y="0"/>
                          <a:pt x="5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00" name="Freeform 7062">
                    <a:extLst>
                      <a:ext uri="{FF2B5EF4-FFF2-40B4-BE49-F238E27FC236}">
                        <a16:creationId xmlns:a16="http://schemas.microsoft.com/office/drawing/2014/main" id="{9BC22623-9676-48E5-86FE-C06E59934740}"/>
                      </a:ext>
                    </a:extLst>
                  </p:cNvPr>
                  <p:cNvSpPr>
                    <a:spLocks noEditPoints="1"/>
                  </p:cNvSpPr>
                  <p:nvPr/>
                </p:nvSpPr>
                <p:spPr bwMode="auto">
                  <a:xfrm>
                    <a:off x="4033" y="1748"/>
                    <a:ext cx="84" cy="96"/>
                  </a:xfrm>
                  <a:custGeom>
                    <a:avLst/>
                    <a:gdLst>
                      <a:gd name="T0" fmla="*/ 42 w 112"/>
                      <a:gd name="T1" fmla="*/ 128 h 128"/>
                      <a:gd name="T2" fmla="*/ 29 w 112"/>
                      <a:gd name="T3" fmla="*/ 117 h 128"/>
                      <a:gd name="T4" fmla="*/ 15 w 112"/>
                      <a:gd name="T5" fmla="*/ 112 h 128"/>
                      <a:gd name="T6" fmla="*/ 12 w 112"/>
                      <a:gd name="T7" fmla="*/ 105 h 128"/>
                      <a:gd name="T8" fmla="*/ 6 w 112"/>
                      <a:gd name="T9" fmla="*/ 87 h 128"/>
                      <a:gd name="T10" fmla="*/ 6 w 112"/>
                      <a:gd name="T11" fmla="*/ 84 h 128"/>
                      <a:gd name="T12" fmla="*/ 1 w 112"/>
                      <a:gd name="T13" fmla="*/ 53 h 128"/>
                      <a:gd name="T14" fmla="*/ 1 w 112"/>
                      <a:gd name="T15" fmla="*/ 50 h 128"/>
                      <a:gd name="T16" fmla="*/ 21 w 112"/>
                      <a:gd name="T17" fmla="*/ 10 h 128"/>
                      <a:gd name="T18" fmla="*/ 27 w 112"/>
                      <a:gd name="T19" fmla="*/ 6 h 128"/>
                      <a:gd name="T20" fmla="*/ 55 w 112"/>
                      <a:gd name="T21" fmla="*/ 0 h 128"/>
                      <a:gd name="T22" fmla="*/ 85 w 112"/>
                      <a:gd name="T23" fmla="*/ 6 h 128"/>
                      <a:gd name="T24" fmla="*/ 105 w 112"/>
                      <a:gd name="T25" fmla="*/ 30 h 128"/>
                      <a:gd name="T26" fmla="*/ 110 w 112"/>
                      <a:gd name="T27" fmla="*/ 52 h 128"/>
                      <a:gd name="T28" fmla="*/ 109 w 112"/>
                      <a:gd name="T29" fmla="*/ 60 h 128"/>
                      <a:gd name="T30" fmla="*/ 105 w 112"/>
                      <a:gd name="T31" fmla="*/ 87 h 128"/>
                      <a:gd name="T32" fmla="*/ 105 w 112"/>
                      <a:gd name="T33" fmla="*/ 91 h 128"/>
                      <a:gd name="T34" fmla="*/ 105 w 112"/>
                      <a:gd name="T35" fmla="*/ 93 h 128"/>
                      <a:gd name="T36" fmla="*/ 97 w 112"/>
                      <a:gd name="T37" fmla="*/ 112 h 128"/>
                      <a:gd name="T38" fmla="*/ 77 w 112"/>
                      <a:gd name="T39" fmla="*/ 123 h 128"/>
                      <a:gd name="T40" fmla="*/ 61 w 112"/>
                      <a:gd name="T41" fmla="*/ 127 h 128"/>
                      <a:gd name="T42" fmla="*/ 60 w 112"/>
                      <a:gd name="T43" fmla="*/ 127 h 128"/>
                      <a:gd name="T44" fmla="*/ 56 w 112"/>
                      <a:gd name="T45" fmla="*/ 127 h 128"/>
                      <a:gd name="T46" fmla="*/ 55 w 112"/>
                      <a:gd name="T47" fmla="*/ 127 h 128"/>
                      <a:gd name="T48" fmla="*/ 42 w 112"/>
                      <a:gd name="T49" fmla="*/ 128 h 128"/>
                      <a:gd name="T50" fmla="*/ 54 w 112"/>
                      <a:gd name="T51" fmla="*/ 0 h 128"/>
                      <a:gd name="T52" fmla="*/ 26 w 112"/>
                      <a:gd name="T53" fmla="*/ 6 h 128"/>
                      <a:gd name="T54" fmla="*/ 20 w 112"/>
                      <a:gd name="T55" fmla="*/ 9 h 128"/>
                      <a:gd name="T56" fmla="*/ 1 w 112"/>
                      <a:gd name="T57" fmla="*/ 50 h 128"/>
                      <a:gd name="T58" fmla="*/ 5 w 112"/>
                      <a:gd name="T59" fmla="*/ 84 h 128"/>
                      <a:gd name="T60" fmla="*/ 12 w 112"/>
                      <a:gd name="T61" fmla="*/ 105 h 128"/>
                      <a:gd name="T62" fmla="*/ 15 w 112"/>
                      <a:gd name="T63" fmla="*/ 112 h 128"/>
                      <a:gd name="T64" fmla="*/ 29 w 112"/>
                      <a:gd name="T65" fmla="*/ 117 h 128"/>
                      <a:gd name="T66" fmla="*/ 30 w 112"/>
                      <a:gd name="T67" fmla="*/ 119 h 128"/>
                      <a:gd name="T68" fmla="*/ 30 w 112"/>
                      <a:gd name="T69" fmla="*/ 120 h 128"/>
                      <a:gd name="T70" fmla="*/ 31 w 112"/>
                      <a:gd name="T71" fmla="*/ 121 h 128"/>
                      <a:gd name="T72" fmla="*/ 42 w 112"/>
                      <a:gd name="T73" fmla="*/ 128 h 128"/>
                      <a:gd name="T74" fmla="*/ 55 w 112"/>
                      <a:gd name="T75" fmla="*/ 128 h 128"/>
                      <a:gd name="T76" fmla="*/ 55 w 112"/>
                      <a:gd name="T77" fmla="*/ 128 h 128"/>
                      <a:gd name="T78" fmla="*/ 60 w 112"/>
                      <a:gd name="T79" fmla="*/ 128 h 128"/>
                      <a:gd name="T80" fmla="*/ 78 w 112"/>
                      <a:gd name="T81" fmla="*/ 123 h 128"/>
                      <a:gd name="T82" fmla="*/ 79 w 112"/>
                      <a:gd name="T83" fmla="*/ 121 h 128"/>
                      <a:gd name="T84" fmla="*/ 79 w 112"/>
                      <a:gd name="T85" fmla="*/ 120 h 128"/>
                      <a:gd name="T86" fmla="*/ 80 w 112"/>
                      <a:gd name="T87" fmla="*/ 120 h 128"/>
                      <a:gd name="T88" fmla="*/ 80 w 112"/>
                      <a:gd name="T89" fmla="*/ 119 h 128"/>
                      <a:gd name="T90" fmla="*/ 81 w 112"/>
                      <a:gd name="T91" fmla="*/ 119 h 128"/>
                      <a:gd name="T92" fmla="*/ 98 w 112"/>
                      <a:gd name="T93" fmla="*/ 112 h 128"/>
                      <a:gd name="T94" fmla="*/ 106 w 112"/>
                      <a:gd name="T95" fmla="*/ 91 h 128"/>
                      <a:gd name="T96" fmla="*/ 110 w 112"/>
                      <a:gd name="T97" fmla="*/ 60 h 128"/>
                      <a:gd name="T98" fmla="*/ 106 w 112"/>
                      <a:gd name="T99" fmla="*/ 30 h 128"/>
                      <a:gd name="T100" fmla="*/ 84 w 112"/>
                      <a:gd name="T101" fmla="*/ 6 h 128"/>
                      <a:gd name="T102" fmla="*/ 54 w 112"/>
                      <a:gd name="T10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28">
                        <a:moveTo>
                          <a:pt x="42" y="128"/>
                        </a:moveTo>
                        <a:cubicBezTo>
                          <a:pt x="31" y="128"/>
                          <a:pt x="34" y="124"/>
                          <a:pt x="29" y="117"/>
                        </a:cubicBezTo>
                        <a:cubicBezTo>
                          <a:pt x="27" y="113"/>
                          <a:pt x="20" y="112"/>
                          <a:pt x="15" y="112"/>
                        </a:cubicBezTo>
                        <a:cubicBezTo>
                          <a:pt x="14" y="110"/>
                          <a:pt x="14" y="108"/>
                          <a:pt x="12" y="105"/>
                        </a:cubicBezTo>
                        <a:cubicBezTo>
                          <a:pt x="6" y="97"/>
                          <a:pt x="6" y="94"/>
                          <a:pt x="6" y="87"/>
                        </a:cubicBezTo>
                        <a:cubicBezTo>
                          <a:pt x="6" y="86"/>
                          <a:pt x="6" y="85"/>
                          <a:pt x="6" y="84"/>
                        </a:cubicBezTo>
                        <a:cubicBezTo>
                          <a:pt x="6" y="76"/>
                          <a:pt x="1" y="76"/>
                          <a:pt x="1" y="53"/>
                        </a:cubicBezTo>
                        <a:cubicBezTo>
                          <a:pt x="1" y="52"/>
                          <a:pt x="1" y="51"/>
                          <a:pt x="1" y="50"/>
                        </a:cubicBezTo>
                        <a:cubicBezTo>
                          <a:pt x="1" y="37"/>
                          <a:pt x="9" y="18"/>
                          <a:pt x="21" y="10"/>
                        </a:cubicBezTo>
                        <a:cubicBezTo>
                          <a:pt x="23" y="8"/>
                          <a:pt x="25" y="7"/>
                          <a:pt x="27" y="6"/>
                        </a:cubicBezTo>
                        <a:cubicBezTo>
                          <a:pt x="35" y="2"/>
                          <a:pt x="45" y="0"/>
                          <a:pt x="55" y="0"/>
                        </a:cubicBezTo>
                        <a:cubicBezTo>
                          <a:pt x="65" y="0"/>
                          <a:pt x="76" y="2"/>
                          <a:pt x="85" y="6"/>
                        </a:cubicBezTo>
                        <a:cubicBezTo>
                          <a:pt x="95" y="10"/>
                          <a:pt x="101" y="21"/>
                          <a:pt x="105" y="30"/>
                        </a:cubicBezTo>
                        <a:cubicBezTo>
                          <a:pt x="108" y="36"/>
                          <a:pt x="110" y="44"/>
                          <a:pt x="110" y="52"/>
                        </a:cubicBezTo>
                        <a:cubicBezTo>
                          <a:pt x="110" y="55"/>
                          <a:pt x="110" y="57"/>
                          <a:pt x="109" y="60"/>
                        </a:cubicBezTo>
                        <a:cubicBezTo>
                          <a:pt x="106" y="68"/>
                          <a:pt x="105" y="75"/>
                          <a:pt x="105" y="87"/>
                        </a:cubicBezTo>
                        <a:cubicBezTo>
                          <a:pt x="105" y="88"/>
                          <a:pt x="105" y="90"/>
                          <a:pt x="105" y="91"/>
                        </a:cubicBezTo>
                        <a:cubicBezTo>
                          <a:pt x="105" y="92"/>
                          <a:pt x="105" y="92"/>
                          <a:pt x="105" y="93"/>
                        </a:cubicBezTo>
                        <a:cubicBezTo>
                          <a:pt x="105" y="99"/>
                          <a:pt x="101" y="106"/>
                          <a:pt x="97" y="112"/>
                        </a:cubicBezTo>
                        <a:cubicBezTo>
                          <a:pt x="85" y="113"/>
                          <a:pt x="80" y="118"/>
                          <a:pt x="77" y="123"/>
                        </a:cubicBezTo>
                        <a:cubicBezTo>
                          <a:pt x="76" y="126"/>
                          <a:pt x="69" y="127"/>
                          <a:pt x="61" y="127"/>
                        </a:cubicBezTo>
                        <a:cubicBezTo>
                          <a:pt x="60" y="127"/>
                          <a:pt x="60" y="127"/>
                          <a:pt x="60" y="127"/>
                        </a:cubicBezTo>
                        <a:cubicBezTo>
                          <a:pt x="59" y="127"/>
                          <a:pt x="57" y="127"/>
                          <a:pt x="56" y="127"/>
                        </a:cubicBezTo>
                        <a:cubicBezTo>
                          <a:pt x="55" y="127"/>
                          <a:pt x="55" y="127"/>
                          <a:pt x="55" y="127"/>
                        </a:cubicBezTo>
                        <a:cubicBezTo>
                          <a:pt x="51" y="127"/>
                          <a:pt x="46" y="128"/>
                          <a:pt x="42" y="128"/>
                        </a:cubicBezTo>
                        <a:close/>
                        <a:moveTo>
                          <a:pt x="54" y="0"/>
                        </a:moveTo>
                        <a:cubicBezTo>
                          <a:pt x="44" y="0"/>
                          <a:pt x="34" y="2"/>
                          <a:pt x="26" y="6"/>
                        </a:cubicBezTo>
                        <a:cubicBezTo>
                          <a:pt x="24" y="7"/>
                          <a:pt x="22" y="8"/>
                          <a:pt x="20" y="9"/>
                        </a:cubicBezTo>
                        <a:cubicBezTo>
                          <a:pt x="8" y="18"/>
                          <a:pt x="1" y="36"/>
                          <a:pt x="1" y="50"/>
                        </a:cubicBezTo>
                        <a:cubicBezTo>
                          <a:pt x="0" y="76"/>
                          <a:pt x="5" y="76"/>
                          <a:pt x="5" y="84"/>
                        </a:cubicBezTo>
                        <a:cubicBezTo>
                          <a:pt x="5" y="93"/>
                          <a:pt x="5" y="96"/>
                          <a:pt x="12" y="105"/>
                        </a:cubicBezTo>
                        <a:cubicBezTo>
                          <a:pt x="14" y="108"/>
                          <a:pt x="14" y="110"/>
                          <a:pt x="15" y="112"/>
                        </a:cubicBezTo>
                        <a:cubicBezTo>
                          <a:pt x="20" y="113"/>
                          <a:pt x="27" y="114"/>
                          <a:pt x="29" y="117"/>
                        </a:cubicBezTo>
                        <a:cubicBezTo>
                          <a:pt x="29" y="118"/>
                          <a:pt x="29" y="119"/>
                          <a:pt x="30" y="119"/>
                        </a:cubicBezTo>
                        <a:cubicBezTo>
                          <a:pt x="30" y="120"/>
                          <a:pt x="30" y="120"/>
                          <a:pt x="30" y="120"/>
                        </a:cubicBezTo>
                        <a:cubicBezTo>
                          <a:pt x="31" y="121"/>
                          <a:pt x="31" y="121"/>
                          <a:pt x="31" y="121"/>
                        </a:cubicBezTo>
                        <a:cubicBezTo>
                          <a:pt x="33" y="126"/>
                          <a:pt x="33" y="128"/>
                          <a:pt x="42" y="128"/>
                        </a:cubicBezTo>
                        <a:cubicBezTo>
                          <a:pt x="46" y="128"/>
                          <a:pt x="51" y="128"/>
                          <a:pt x="55" y="128"/>
                        </a:cubicBezTo>
                        <a:cubicBezTo>
                          <a:pt x="55" y="128"/>
                          <a:pt x="55" y="128"/>
                          <a:pt x="55" y="128"/>
                        </a:cubicBezTo>
                        <a:cubicBezTo>
                          <a:pt x="57" y="128"/>
                          <a:pt x="59" y="128"/>
                          <a:pt x="60" y="128"/>
                        </a:cubicBezTo>
                        <a:cubicBezTo>
                          <a:pt x="69" y="128"/>
                          <a:pt x="76" y="127"/>
                          <a:pt x="78" y="123"/>
                        </a:cubicBezTo>
                        <a:cubicBezTo>
                          <a:pt x="78" y="122"/>
                          <a:pt x="79" y="121"/>
                          <a:pt x="79" y="121"/>
                        </a:cubicBezTo>
                        <a:cubicBezTo>
                          <a:pt x="79" y="120"/>
                          <a:pt x="79" y="120"/>
                          <a:pt x="79" y="120"/>
                        </a:cubicBezTo>
                        <a:cubicBezTo>
                          <a:pt x="80" y="120"/>
                          <a:pt x="80" y="120"/>
                          <a:pt x="80" y="120"/>
                        </a:cubicBezTo>
                        <a:cubicBezTo>
                          <a:pt x="80" y="119"/>
                          <a:pt x="80" y="119"/>
                          <a:pt x="80" y="119"/>
                        </a:cubicBezTo>
                        <a:cubicBezTo>
                          <a:pt x="81" y="119"/>
                          <a:pt x="81" y="119"/>
                          <a:pt x="81" y="119"/>
                        </a:cubicBezTo>
                        <a:cubicBezTo>
                          <a:pt x="84" y="115"/>
                          <a:pt x="88" y="113"/>
                          <a:pt x="98" y="112"/>
                        </a:cubicBezTo>
                        <a:cubicBezTo>
                          <a:pt x="102" y="106"/>
                          <a:pt x="106" y="99"/>
                          <a:pt x="106" y="91"/>
                        </a:cubicBezTo>
                        <a:cubicBezTo>
                          <a:pt x="104" y="78"/>
                          <a:pt x="106" y="70"/>
                          <a:pt x="110" y="60"/>
                        </a:cubicBezTo>
                        <a:cubicBezTo>
                          <a:pt x="112" y="51"/>
                          <a:pt x="109" y="38"/>
                          <a:pt x="106" y="30"/>
                        </a:cubicBezTo>
                        <a:cubicBezTo>
                          <a:pt x="101" y="21"/>
                          <a:pt x="94" y="10"/>
                          <a:pt x="84" y="6"/>
                        </a:cubicBezTo>
                        <a:cubicBezTo>
                          <a:pt x="75" y="2"/>
                          <a:pt x="64" y="0"/>
                          <a:pt x="5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01" name="Freeform 7063">
                    <a:extLst>
                      <a:ext uri="{FF2B5EF4-FFF2-40B4-BE49-F238E27FC236}">
                        <a16:creationId xmlns:a16="http://schemas.microsoft.com/office/drawing/2014/main" id="{F6F04832-E9D0-4F08-A0BA-5A41F11C2926}"/>
                      </a:ext>
                    </a:extLst>
                  </p:cNvPr>
                  <p:cNvSpPr>
                    <a:spLocks/>
                  </p:cNvSpPr>
                  <p:nvPr/>
                </p:nvSpPr>
                <p:spPr bwMode="auto">
                  <a:xfrm>
                    <a:off x="4054" y="1759"/>
                    <a:ext cx="46" cy="19"/>
                  </a:xfrm>
                  <a:custGeom>
                    <a:avLst/>
                    <a:gdLst>
                      <a:gd name="T0" fmla="*/ 24 w 61"/>
                      <a:gd name="T1" fmla="*/ 0 h 25"/>
                      <a:gd name="T2" fmla="*/ 4 w 61"/>
                      <a:gd name="T3" fmla="*/ 8 h 25"/>
                      <a:gd name="T4" fmla="*/ 20 w 61"/>
                      <a:gd name="T5" fmla="*/ 25 h 25"/>
                      <a:gd name="T6" fmla="*/ 24 w 61"/>
                      <a:gd name="T7" fmla="*/ 24 h 25"/>
                      <a:gd name="T8" fmla="*/ 32 w 61"/>
                      <a:gd name="T9" fmla="*/ 21 h 25"/>
                      <a:gd name="T10" fmla="*/ 37 w 61"/>
                      <a:gd name="T11" fmla="*/ 22 h 25"/>
                      <a:gd name="T12" fmla="*/ 42 w 61"/>
                      <a:gd name="T13" fmla="*/ 22 h 25"/>
                      <a:gd name="T14" fmla="*/ 46 w 61"/>
                      <a:gd name="T15" fmla="*/ 20 h 25"/>
                      <a:gd name="T16" fmla="*/ 36 w 61"/>
                      <a:gd name="T17" fmla="*/ 1 h 25"/>
                      <a:gd name="T18" fmla="*/ 24 w 61"/>
                      <a:gd name="T1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25">
                        <a:moveTo>
                          <a:pt x="24" y="0"/>
                        </a:moveTo>
                        <a:cubicBezTo>
                          <a:pt x="9" y="0"/>
                          <a:pt x="4" y="8"/>
                          <a:pt x="4" y="8"/>
                        </a:cubicBezTo>
                        <a:cubicBezTo>
                          <a:pt x="0" y="15"/>
                          <a:pt x="12" y="25"/>
                          <a:pt x="20" y="25"/>
                        </a:cubicBezTo>
                        <a:cubicBezTo>
                          <a:pt x="22" y="25"/>
                          <a:pt x="23" y="25"/>
                          <a:pt x="24" y="24"/>
                        </a:cubicBezTo>
                        <a:cubicBezTo>
                          <a:pt x="26" y="22"/>
                          <a:pt x="29" y="21"/>
                          <a:pt x="32" y="21"/>
                        </a:cubicBezTo>
                        <a:cubicBezTo>
                          <a:pt x="34" y="21"/>
                          <a:pt x="35" y="22"/>
                          <a:pt x="37" y="22"/>
                        </a:cubicBezTo>
                        <a:cubicBezTo>
                          <a:pt x="39" y="22"/>
                          <a:pt x="40" y="22"/>
                          <a:pt x="42" y="22"/>
                        </a:cubicBezTo>
                        <a:cubicBezTo>
                          <a:pt x="44" y="22"/>
                          <a:pt x="45" y="22"/>
                          <a:pt x="46" y="20"/>
                        </a:cubicBezTo>
                        <a:cubicBezTo>
                          <a:pt x="48" y="14"/>
                          <a:pt x="61" y="8"/>
                          <a:pt x="36" y="1"/>
                        </a:cubicBezTo>
                        <a:cubicBezTo>
                          <a:pt x="31" y="0"/>
                          <a:pt x="27" y="0"/>
                          <a:pt x="24" y="0"/>
                        </a:cubicBezTo>
                        <a:close/>
                      </a:path>
                    </a:pathLst>
                  </a:custGeom>
                  <a:solidFill>
                    <a:srgbClr val="EEED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02" name="Freeform 7064">
                    <a:extLst>
                      <a:ext uri="{FF2B5EF4-FFF2-40B4-BE49-F238E27FC236}">
                        <a16:creationId xmlns:a16="http://schemas.microsoft.com/office/drawing/2014/main" id="{34E94E5C-FE05-433E-85F5-8D4F453AAF43}"/>
                      </a:ext>
                    </a:extLst>
                  </p:cNvPr>
                  <p:cNvSpPr>
                    <a:spLocks/>
                  </p:cNvSpPr>
                  <p:nvPr/>
                </p:nvSpPr>
                <p:spPr bwMode="auto">
                  <a:xfrm>
                    <a:off x="4047" y="1811"/>
                    <a:ext cx="17" cy="11"/>
                  </a:xfrm>
                  <a:custGeom>
                    <a:avLst/>
                    <a:gdLst>
                      <a:gd name="T0" fmla="*/ 22 w 22"/>
                      <a:gd name="T1" fmla="*/ 0 h 15"/>
                      <a:gd name="T2" fmla="*/ 6 w 22"/>
                      <a:gd name="T3" fmla="*/ 7 h 15"/>
                      <a:gd name="T4" fmla="*/ 5 w 22"/>
                      <a:gd name="T5" fmla="*/ 7 h 15"/>
                      <a:gd name="T6" fmla="*/ 5 w 22"/>
                      <a:gd name="T7" fmla="*/ 7 h 15"/>
                      <a:gd name="T8" fmla="*/ 4 w 22"/>
                      <a:gd name="T9" fmla="*/ 15 h 15"/>
                      <a:gd name="T10" fmla="*/ 5 w 22"/>
                      <a:gd name="T11" fmla="*/ 15 h 15"/>
                      <a:gd name="T12" fmla="*/ 21 w 22"/>
                      <a:gd name="T13" fmla="*/ 4 h 15"/>
                      <a:gd name="T14" fmla="*/ 22 w 22"/>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5">
                        <a:moveTo>
                          <a:pt x="22" y="0"/>
                        </a:moveTo>
                        <a:cubicBezTo>
                          <a:pt x="18" y="4"/>
                          <a:pt x="12" y="7"/>
                          <a:pt x="6" y="7"/>
                        </a:cubicBezTo>
                        <a:cubicBezTo>
                          <a:pt x="6" y="7"/>
                          <a:pt x="5" y="7"/>
                          <a:pt x="5" y="7"/>
                        </a:cubicBezTo>
                        <a:cubicBezTo>
                          <a:pt x="5" y="7"/>
                          <a:pt x="5" y="7"/>
                          <a:pt x="5" y="7"/>
                        </a:cubicBezTo>
                        <a:cubicBezTo>
                          <a:pt x="0" y="9"/>
                          <a:pt x="1" y="13"/>
                          <a:pt x="4" y="15"/>
                        </a:cubicBezTo>
                        <a:cubicBezTo>
                          <a:pt x="4" y="15"/>
                          <a:pt x="5" y="15"/>
                          <a:pt x="5" y="15"/>
                        </a:cubicBezTo>
                        <a:cubicBezTo>
                          <a:pt x="9" y="15"/>
                          <a:pt x="19" y="9"/>
                          <a:pt x="21" y="4"/>
                        </a:cubicBezTo>
                        <a:cubicBezTo>
                          <a:pt x="22" y="2"/>
                          <a:pt x="22" y="1"/>
                          <a:pt x="22" y="0"/>
                        </a:cubicBezTo>
                        <a:close/>
                      </a:path>
                    </a:pathLst>
                  </a:custGeom>
                  <a:solidFill>
                    <a:srgbClr val="EEED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03" name="Freeform 7065">
                    <a:extLst>
                      <a:ext uri="{FF2B5EF4-FFF2-40B4-BE49-F238E27FC236}">
                        <a16:creationId xmlns:a16="http://schemas.microsoft.com/office/drawing/2014/main" id="{217E1C6F-07C4-4B78-9BBA-F60660947F3B}"/>
                      </a:ext>
                    </a:extLst>
                  </p:cNvPr>
                  <p:cNvSpPr>
                    <a:spLocks/>
                  </p:cNvSpPr>
                  <p:nvPr/>
                </p:nvSpPr>
                <p:spPr bwMode="auto">
                  <a:xfrm>
                    <a:off x="4084" y="1812"/>
                    <a:ext cx="16" cy="9"/>
                  </a:xfrm>
                  <a:custGeom>
                    <a:avLst/>
                    <a:gdLst>
                      <a:gd name="T0" fmla="*/ 0 w 21"/>
                      <a:gd name="T1" fmla="*/ 0 h 13"/>
                      <a:gd name="T2" fmla="*/ 12 w 21"/>
                      <a:gd name="T3" fmla="*/ 13 h 13"/>
                      <a:gd name="T4" fmla="*/ 14 w 21"/>
                      <a:gd name="T5" fmla="*/ 13 h 13"/>
                      <a:gd name="T6" fmla="*/ 12 w 21"/>
                      <a:gd name="T7" fmla="*/ 7 h 13"/>
                      <a:gd name="T8" fmla="*/ 1 w 21"/>
                      <a:gd name="T9" fmla="*/ 1 h 13"/>
                      <a:gd name="T10" fmla="*/ 0 w 21"/>
                      <a:gd name="T11" fmla="*/ 0 h 13"/>
                    </a:gdLst>
                    <a:ahLst/>
                    <a:cxnLst>
                      <a:cxn ang="0">
                        <a:pos x="T0" y="T1"/>
                      </a:cxn>
                      <a:cxn ang="0">
                        <a:pos x="T2" y="T3"/>
                      </a:cxn>
                      <a:cxn ang="0">
                        <a:pos x="T4" y="T5"/>
                      </a:cxn>
                      <a:cxn ang="0">
                        <a:pos x="T6" y="T7"/>
                      </a:cxn>
                      <a:cxn ang="0">
                        <a:pos x="T8" y="T9"/>
                      </a:cxn>
                      <a:cxn ang="0">
                        <a:pos x="T10" y="T11"/>
                      </a:cxn>
                    </a:cxnLst>
                    <a:rect l="0" t="0" r="r" b="b"/>
                    <a:pathLst>
                      <a:path w="21" h="13">
                        <a:moveTo>
                          <a:pt x="0" y="0"/>
                        </a:moveTo>
                        <a:cubicBezTo>
                          <a:pt x="1" y="3"/>
                          <a:pt x="7" y="12"/>
                          <a:pt x="12" y="13"/>
                        </a:cubicBezTo>
                        <a:cubicBezTo>
                          <a:pt x="13" y="13"/>
                          <a:pt x="13" y="13"/>
                          <a:pt x="14" y="13"/>
                        </a:cubicBezTo>
                        <a:cubicBezTo>
                          <a:pt x="19" y="13"/>
                          <a:pt x="21" y="8"/>
                          <a:pt x="12" y="7"/>
                        </a:cubicBezTo>
                        <a:cubicBezTo>
                          <a:pt x="6" y="6"/>
                          <a:pt x="2" y="3"/>
                          <a:pt x="1" y="1"/>
                        </a:cubicBezTo>
                        <a:cubicBezTo>
                          <a:pt x="1" y="1"/>
                          <a:pt x="0" y="1"/>
                          <a:pt x="0" y="0"/>
                        </a:cubicBezTo>
                        <a:close/>
                      </a:path>
                    </a:pathLst>
                  </a:custGeom>
                  <a:solidFill>
                    <a:srgbClr val="EEED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04" name="Freeform 7066">
                    <a:extLst>
                      <a:ext uri="{FF2B5EF4-FFF2-40B4-BE49-F238E27FC236}">
                        <a16:creationId xmlns:a16="http://schemas.microsoft.com/office/drawing/2014/main" id="{E8DC4D5A-17B5-460A-9E77-9EF8E9C19A67}"/>
                      </a:ext>
                    </a:extLst>
                  </p:cNvPr>
                  <p:cNvSpPr>
                    <a:spLocks/>
                  </p:cNvSpPr>
                  <p:nvPr/>
                </p:nvSpPr>
                <p:spPr bwMode="auto">
                  <a:xfrm>
                    <a:off x="4070" y="1783"/>
                    <a:ext cx="7" cy="29"/>
                  </a:xfrm>
                  <a:custGeom>
                    <a:avLst/>
                    <a:gdLst>
                      <a:gd name="T0" fmla="*/ 3 w 9"/>
                      <a:gd name="T1" fmla="*/ 7 h 39"/>
                      <a:gd name="T2" fmla="*/ 2 w 9"/>
                      <a:gd name="T3" fmla="*/ 31 h 39"/>
                      <a:gd name="T4" fmla="*/ 4 w 9"/>
                      <a:gd name="T5" fmla="*/ 38 h 39"/>
                      <a:gd name="T6" fmla="*/ 7 w 9"/>
                      <a:gd name="T7" fmla="*/ 32 h 39"/>
                      <a:gd name="T8" fmla="*/ 8 w 9"/>
                      <a:gd name="T9" fmla="*/ 16 h 39"/>
                      <a:gd name="T10" fmla="*/ 3 w 9"/>
                      <a:gd name="T11" fmla="*/ 7 h 39"/>
                    </a:gdLst>
                    <a:ahLst/>
                    <a:cxnLst>
                      <a:cxn ang="0">
                        <a:pos x="T0" y="T1"/>
                      </a:cxn>
                      <a:cxn ang="0">
                        <a:pos x="T2" y="T3"/>
                      </a:cxn>
                      <a:cxn ang="0">
                        <a:pos x="T4" y="T5"/>
                      </a:cxn>
                      <a:cxn ang="0">
                        <a:pos x="T6" y="T7"/>
                      </a:cxn>
                      <a:cxn ang="0">
                        <a:pos x="T8" y="T9"/>
                      </a:cxn>
                      <a:cxn ang="0">
                        <a:pos x="T10" y="T11"/>
                      </a:cxn>
                    </a:cxnLst>
                    <a:rect l="0" t="0" r="r" b="b"/>
                    <a:pathLst>
                      <a:path w="9" h="39">
                        <a:moveTo>
                          <a:pt x="3" y="7"/>
                        </a:moveTo>
                        <a:cubicBezTo>
                          <a:pt x="3" y="7"/>
                          <a:pt x="3" y="27"/>
                          <a:pt x="2" y="31"/>
                        </a:cubicBezTo>
                        <a:cubicBezTo>
                          <a:pt x="0" y="35"/>
                          <a:pt x="3" y="39"/>
                          <a:pt x="4" y="38"/>
                        </a:cubicBezTo>
                        <a:cubicBezTo>
                          <a:pt x="6" y="36"/>
                          <a:pt x="5" y="35"/>
                          <a:pt x="7" y="32"/>
                        </a:cubicBezTo>
                        <a:cubicBezTo>
                          <a:pt x="9" y="29"/>
                          <a:pt x="8" y="23"/>
                          <a:pt x="8" y="16"/>
                        </a:cubicBezTo>
                        <a:cubicBezTo>
                          <a:pt x="8" y="10"/>
                          <a:pt x="4" y="0"/>
                          <a:pt x="3" y="7"/>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05" name="Freeform 7067">
                    <a:extLst>
                      <a:ext uri="{FF2B5EF4-FFF2-40B4-BE49-F238E27FC236}">
                        <a16:creationId xmlns:a16="http://schemas.microsoft.com/office/drawing/2014/main" id="{9481FF98-F38F-403C-9606-D45852D2B980}"/>
                      </a:ext>
                    </a:extLst>
                  </p:cNvPr>
                  <p:cNvSpPr>
                    <a:spLocks/>
                  </p:cNvSpPr>
                  <p:nvPr/>
                </p:nvSpPr>
                <p:spPr bwMode="auto">
                  <a:xfrm>
                    <a:off x="4076" y="1794"/>
                    <a:ext cx="32" cy="24"/>
                  </a:xfrm>
                  <a:custGeom>
                    <a:avLst/>
                    <a:gdLst>
                      <a:gd name="T0" fmla="*/ 9 w 43"/>
                      <a:gd name="T1" fmla="*/ 5 h 32"/>
                      <a:gd name="T2" fmla="*/ 31 w 43"/>
                      <a:gd name="T3" fmla="*/ 4 h 32"/>
                      <a:gd name="T4" fmla="*/ 28 w 43"/>
                      <a:gd name="T5" fmla="*/ 31 h 32"/>
                      <a:gd name="T6" fmla="*/ 8 w 43"/>
                      <a:gd name="T7" fmla="*/ 7 h 32"/>
                      <a:gd name="T8" fmla="*/ 9 w 43"/>
                      <a:gd name="T9" fmla="*/ 5 h 32"/>
                    </a:gdLst>
                    <a:ahLst/>
                    <a:cxnLst>
                      <a:cxn ang="0">
                        <a:pos x="T0" y="T1"/>
                      </a:cxn>
                      <a:cxn ang="0">
                        <a:pos x="T2" y="T3"/>
                      </a:cxn>
                      <a:cxn ang="0">
                        <a:pos x="T4" y="T5"/>
                      </a:cxn>
                      <a:cxn ang="0">
                        <a:pos x="T6" y="T7"/>
                      </a:cxn>
                      <a:cxn ang="0">
                        <a:pos x="T8" y="T9"/>
                      </a:cxn>
                    </a:cxnLst>
                    <a:rect l="0" t="0" r="r" b="b"/>
                    <a:pathLst>
                      <a:path w="43" h="32">
                        <a:moveTo>
                          <a:pt x="9" y="5"/>
                        </a:moveTo>
                        <a:cubicBezTo>
                          <a:pt x="14" y="0"/>
                          <a:pt x="25" y="2"/>
                          <a:pt x="31" y="4"/>
                        </a:cubicBezTo>
                        <a:cubicBezTo>
                          <a:pt x="43" y="9"/>
                          <a:pt x="40" y="29"/>
                          <a:pt x="28" y="31"/>
                        </a:cubicBezTo>
                        <a:cubicBezTo>
                          <a:pt x="16" y="32"/>
                          <a:pt x="0" y="19"/>
                          <a:pt x="8" y="7"/>
                        </a:cubicBezTo>
                        <a:cubicBezTo>
                          <a:pt x="8" y="6"/>
                          <a:pt x="8" y="6"/>
                          <a:pt x="9" y="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06" name="Freeform 7068">
                    <a:extLst>
                      <a:ext uri="{FF2B5EF4-FFF2-40B4-BE49-F238E27FC236}">
                        <a16:creationId xmlns:a16="http://schemas.microsoft.com/office/drawing/2014/main" id="{FD8B75C2-CE41-4B3F-B751-759425C160E9}"/>
                      </a:ext>
                    </a:extLst>
                  </p:cNvPr>
                  <p:cNvSpPr>
                    <a:spLocks noEditPoints="1"/>
                  </p:cNvSpPr>
                  <p:nvPr/>
                </p:nvSpPr>
                <p:spPr bwMode="auto">
                  <a:xfrm>
                    <a:off x="4077" y="1795"/>
                    <a:ext cx="30" cy="21"/>
                  </a:xfrm>
                  <a:custGeom>
                    <a:avLst/>
                    <a:gdLst>
                      <a:gd name="T0" fmla="*/ 18 w 40"/>
                      <a:gd name="T1" fmla="*/ 1 h 28"/>
                      <a:gd name="T2" fmla="*/ 18 w 40"/>
                      <a:gd name="T3" fmla="*/ 1 h 28"/>
                      <a:gd name="T4" fmla="*/ 18 w 40"/>
                      <a:gd name="T5" fmla="*/ 1 h 28"/>
                      <a:gd name="T6" fmla="*/ 28 w 40"/>
                      <a:gd name="T7" fmla="*/ 3 h 28"/>
                      <a:gd name="T8" fmla="*/ 28 w 40"/>
                      <a:gd name="T9" fmla="*/ 3 h 28"/>
                      <a:gd name="T10" fmla="*/ 35 w 40"/>
                      <a:gd name="T11" fmla="*/ 15 h 28"/>
                      <a:gd name="T12" fmla="*/ 25 w 40"/>
                      <a:gd name="T13" fmla="*/ 27 h 28"/>
                      <a:gd name="T14" fmla="*/ 24 w 40"/>
                      <a:gd name="T15" fmla="*/ 27 h 28"/>
                      <a:gd name="T16" fmla="*/ 6 w 40"/>
                      <a:gd name="T17" fmla="*/ 14 h 28"/>
                      <a:gd name="T18" fmla="*/ 6 w 40"/>
                      <a:gd name="T19" fmla="*/ 15 h 28"/>
                      <a:gd name="T20" fmla="*/ 7 w 40"/>
                      <a:gd name="T21" fmla="*/ 6 h 28"/>
                      <a:gd name="T22" fmla="*/ 8 w 40"/>
                      <a:gd name="T23" fmla="*/ 4 h 28"/>
                      <a:gd name="T24" fmla="*/ 18 w 40"/>
                      <a:gd name="T25" fmla="*/ 1 h 28"/>
                      <a:gd name="T26" fmla="*/ 18 w 40"/>
                      <a:gd name="T27" fmla="*/ 1 h 28"/>
                      <a:gd name="T28" fmla="*/ 18 w 40"/>
                      <a:gd name="T29" fmla="*/ 1 h 28"/>
                      <a:gd name="T30" fmla="*/ 18 w 40"/>
                      <a:gd name="T31" fmla="*/ 0 h 28"/>
                      <a:gd name="T32" fmla="*/ 7 w 40"/>
                      <a:gd name="T33" fmla="*/ 4 h 28"/>
                      <a:gd name="T34" fmla="*/ 6 w 40"/>
                      <a:gd name="T35" fmla="*/ 5 h 28"/>
                      <a:gd name="T36" fmla="*/ 24 w 40"/>
                      <a:gd name="T37" fmla="*/ 28 h 28"/>
                      <a:gd name="T38" fmla="*/ 26 w 40"/>
                      <a:gd name="T39" fmla="*/ 28 h 28"/>
                      <a:gd name="T40" fmla="*/ 28 w 40"/>
                      <a:gd name="T41" fmla="*/ 2 h 28"/>
                      <a:gd name="T42" fmla="*/ 18 w 40"/>
                      <a:gd name="T4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28">
                        <a:moveTo>
                          <a:pt x="18" y="1"/>
                        </a:moveTo>
                        <a:cubicBezTo>
                          <a:pt x="18" y="1"/>
                          <a:pt x="18" y="1"/>
                          <a:pt x="18" y="1"/>
                        </a:cubicBezTo>
                        <a:cubicBezTo>
                          <a:pt x="18" y="1"/>
                          <a:pt x="18" y="1"/>
                          <a:pt x="18" y="1"/>
                        </a:cubicBezTo>
                        <a:cubicBezTo>
                          <a:pt x="22" y="1"/>
                          <a:pt x="25" y="2"/>
                          <a:pt x="28" y="3"/>
                        </a:cubicBezTo>
                        <a:cubicBezTo>
                          <a:pt x="28" y="3"/>
                          <a:pt x="28" y="3"/>
                          <a:pt x="28" y="3"/>
                        </a:cubicBezTo>
                        <a:cubicBezTo>
                          <a:pt x="33" y="5"/>
                          <a:pt x="35" y="10"/>
                          <a:pt x="35" y="15"/>
                        </a:cubicBezTo>
                        <a:cubicBezTo>
                          <a:pt x="35" y="21"/>
                          <a:pt x="32" y="27"/>
                          <a:pt x="25" y="27"/>
                        </a:cubicBezTo>
                        <a:cubicBezTo>
                          <a:pt x="25" y="27"/>
                          <a:pt x="24" y="27"/>
                          <a:pt x="24" y="27"/>
                        </a:cubicBezTo>
                        <a:cubicBezTo>
                          <a:pt x="16" y="27"/>
                          <a:pt x="7" y="22"/>
                          <a:pt x="6" y="14"/>
                        </a:cubicBezTo>
                        <a:cubicBezTo>
                          <a:pt x="6" y="15"/>
                          <a:pt x="6" y="15"/>
                          <a:pt x="6" y="15"/>
                        </a:cubicBezTo>
                        <a:cubicBezTo>
                          <a:pt x="5" y="12"/>
                          <a:pt x="5" y="9"/>
                          <a:pt x="7" y="6"/>
                        </a:cubicBezTo>
                        <a:cubicBezTo>
                          <a:pt x="7" y="5"/>
                          <a:pt x="8" y="5"/>
                          <a:pt x="8" y="4"/>
                        </a:cubicBezTo>
                        <a:cubicBezTo>
                          <a:pt x="10" y="2"/>
                          <a:pt x="14" y="1"/>
                          <a:pt x="18" y="1"/>
                        </a:cubicBezTo>
                        <a:cubicBezTo>
                          <a:pt x="18" y="1"/>
                          <a:pt x="18" y="1"/>
                          <a:pt x="18" y="1"/>
                        </a:cubicBezTo>
                        <a:cubicBezTo>
                          <a:pt x="18" y="1"/>
                          <a:pt x="18" y="1"/>
                          <a:pt x="18" y="1"/>
                        </a:cubicBezTo>
                        <a:close/>
                        <a:moveTo>
                          <a:pt x="18" y="0"/>
                        </a:moveTo>
                        <a:cubicBezTo>
                          <a:pt x="14" y="0"/>
                          <a:pt x="10" y="1"/>
                          <a:pt x="7" y="4"/>
                        </a:cubicBezTo>
                        <a:cubicBezTo>
                          <a:pt x="7" y="4"/>
                          <a:pt x="6" y="5"/>
                          <a:pt x="6" y="5"/>
                        </a:cubicBezTo>
                        <a:cubicBezTo>
                          <a:pt x="0" y="17"/>
                          <a:pt x="13" y="28"/>
                          <a:pt x="24" y="28"/>
                        </a:cubicBezTo>
                        <a:cubicBezTo>
                          <a:pt x="24" y="28"/>
                          <a:pt x="25" y="28"/>
                          <a:pt x="26" y="28"/>
                        </a:cubicBezTo>
                        <a:cubicBezTo>
                          <a:pt x="38" y="27"/>
                          <a:pt x="40" y="7"/>
                          <a:pt x="28" y="2"/>
                        </a:cubicBezTo>
                        <a:cubicBezTo>
                          <a:pt x="26" y="1"/>
                          <a:pt x="22" y="0"/>
                          <a:pt x="18" y="0"/>
                        </a:cubicBezTo>
                        <a:close/>
                      </a:path>
                    </a:pathLst>
                  </a:custGeom>
                  <a:solidFill>
                    <a:srgbClr val="8F91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07" name="Freeform 7069">
                    <a:extLst>
                      <a:ext uri="{FF2B5EF4-FFF2-40B4-BE49-F238E27FC236}">
                        <a16:creationId xmlns:a16="http://schemas.microsoft.com/office/drawing/2014/main" id="{5328816D-AA8F-4DF1-9A38-9619CC84DEF3}"/>
                      </a:ext>
                    </a:extLst>
                  </p:cNvPr>
                  <p:cNvSpPr>
                    <a:spLocks/>
                  </p:cNvSpPr>
                  <p:nvPr/>
                </p:nvSpPr>
                <p:spPr bwMode="auto">
                  <a:xfrm>
                    <a:off x="4078" y="1795"/>
                    <a:ext cx="29" cy="21"/>
                  </a:xfrm>
                  <a:custGeom>
                    <a:avLst/>
                    <a:gdLst>
                      <a:gd name="T0" fmla="*/ 7 w 38"/>
                      <a:gd name="T1" fmla="*/ 4 h 28"/>
                      <a:gd name="T2" fmla="*/ 27 w 38"/>
                      <a:gd name="T3" fmla="*/ 3 h 28"/>
                      <a:gd name="T4" fmla="*/ 24 w 38"/>
                      <a:gd name="T5" fmla="*/ 27 h 28"/>
                      <a:gd name="T6" fmla="*/ 6 w 38"/>
                      <a:gd name="T7" fmla="*/ 6 h 28"/>
                      <a:gd name="T8" fmla="*/ 7 w 38"/>
                      <a:gd name="T9" fmla="*/ 4 h 28"/>
                    </a:gdLst>
                    <a:ahLst/>
                    <a:cxnLst>
                      <a:cxn ang="0">
                        <a:pos x="T0" y="T1"/>
                      </a:cxn>
                      <a:cxn ang="0">
                        <a:pos x="T2" y="T3"/>
                      </a:cxn>
                      <a:cxn ang="0">
                        <a:pos x="T4" y="T5"/>
                      </a:cxn>
                      <a:cxn ang="0">
                        <a:pos x="T6" y="T7"/>
                      </a:cxn>
                      <a:cxn ang="0">
                        <a:pos x="T8" y="T9"/>
                      </a:cxn>
                    </a:cxnLst>
                    <a:rect l="0" t="0" r="r" b="b"/>
                    <a:pathLst>
                      <a:path w="38" h="28">
                        <a:moveTo>
                          <a:pt x="7" y="4"/>
                        </a:moveTo>
                        <a:cubicBezTo>
                          <a:pt x="12" y="0"/>
                          <a:pt x="22" y="1"/>
                          <a:pt x="27" y="3"/>
                        </a:cubicBezTo>
                        <a:cubicBezTo>
                          <a:pt x="38" y="8"/>
                          <a:pt x="36" y="26"/>
                          <a:pt x="24" y="27"/>
                        </a:cubicBezTo>
                        <a:cubicBezTo>
                          <a:pt x="13" y="28"/>
                          <a:pt x="0" y="17"/>
                          <a:pt x="6" y="6"/>
                        </a:cubicBezTo>
                        <a:cubicBezTo>
                          <a:pt x="6" y="5"/>
                          <a:pt x="7" y="5"/>
                          <a:pt x="7"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08" name="Freeform 7070">
                    <a:extLst>
                      <a:ext uri="{FF2B5EF4-FFF2-40B4-BE49-F238E27FC236}">
                        <a16:creationId xmlns:a16="http://schemas.microsoft.com/office/drawing/2014/main" id="{2EEBDF80-AFD0-45E7-B062-D0BC2BA6B958}"/>
                      </a:ext>
                    </a:extLst>
                  </p:cNvPr>
                  <p:cNvSpPr>
                    <a:spLocks noEditPoints="1"/>
                  </p:cNvSpPr>
                  <p:nvPr/>
                </p:nvSpPr>
                <p:spPr bwMode="auto">
                  <a:xfrm>
                    <a:off x="4091" y="1796"/>
                    <a:ext cx="7" cy="19"/>
                  </a:xfrm>
                  <a:custGeom>
                    <a:avLst/>
                    <a:gdLst>
                      <a:gd name="T0" fmla="*/ 6 w 10"/>
                      <a:gd name="T1" fmla="*/ 26 h 26"/>
                      <a:gd name="T2" fmla="*/ 6 w 10"/>
                      <a:gd name="T3" fmla="*/ 26 h 26"/>
                      <a:gd name="T4" fmla="*/ 7 w 10"/>
                      <a:gd name="T5" fmla="*/ 26 h 26"/>
                      <a:gd name="T6" fmla="*/ 6 w 10"/>
                      <a:gd name="T7" fmla="*/ 26 h 26"/>
                      <a:gd name="T8" fmla="*/ 7 w 10"/>
                      <a:gd name="T9" fmla="*/ 26 h 26"/>
                      <a:gd name="T10" fmla="*/ 10 w 10"/>
                      <a:gd name="T11" fmla="*/ 2 h 26"/>
                      <a:gd name="T12" fmla="*/ 10 w 10"/>
                      <a:gd name="T13" fmla="*/ 2 h 26"/>
                      <a:gd name="T14" fmla="*/ 0 w 10"/>
                      <a:gd name="T15" fmla="*/ 0 h 26"/>
                      <a:gd name="T16" fmla="*/ 0 w 10"/>
                      <a:gd name="T17" fmla="*/ 0 h 26"/>
                      <a:gd name="T18" fmla="*/ 0 w 10"/>
                      <a:gd name="T19" fmla="*/ 0 h 26"/>
                      <a:gd name="T20" fmla="*/ 0 w 10"/>
                      <a:gd name="T21" fmla="*/ 0 h 26"/>
                      <a:gd name="T22" fmla="*/ 0 w 10"/>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6">
                        <a:moveTo>
                          <a:pt x="6" y="26"/>
                        </a:moveTo>
                        <a:cubicBezTo>
                          <a:pt x="6" y="26"/>
                          <a:pt x="6" y="26"/>
                          <a:pt x="6" y="26"/>
                        </a:cubicBezTo>
                        <a:moveTo>
                          <a:pt x="7" y="26"/>
                        </a:moveTo>
                        <a:cubicBezTo>
                          <a:pt x="7" y="26"/>
                          <a:pt x="6" y="26"/>
                          <a:pt x="6" y="26"/>
                        </a:cubicBezTo>
                        <a:cubicBezTo>
                          <a:pt x="6" y="26"/>
                          <a:pt x="7" y="26"/>
                          <a:pt x="7" y="26"/>
                        </a:cubicBezTo>
                        <a:close/>
                        <a:moveTo>
                          <a:pt x="10" y="2"/>
                        </a:moveTo>
                        <a:cubicBezTo>
                          <a:pt x="10" y="2"/>
                          <a:pt x="10" y="2"/>
                          <a:pt x="10" y="2"/>
                        </a:cubicBezTo>
                        <a:moveTo>
                          <a:pt x="0" y="0"/>
                        </a:moveTo>
                        <a:cubicBezTo>
                          <a:pt x="0" y="0"/>
                          <a:pt x="0" y="0"/>
                          <a:pt x="0" y="0"/>
                        </a:cubicBezTo>
                        <a:close/>
                        <a:moveTo>
                          <a:pt x="0" y="0"/>
                        </a:moveTo>
                        <a:cubicBezTo>
                          <a:pt x="0" y="0"/>
                          <a:pt x="0" y="0"/>
                          <a:pt x="0" y="0"/>
                        </a:cubicBezTo>
                        <a:cubicBezTo>
                          <a:pt x="0" y="0"/>
                          <a:pt x="0" y="0"/>
                          <a:pt x="0" y="0"/>
                        </a:cubicBezTo>
                        <a:close/>
                      </a:path>
                    </a:pathLst>
                  </a:custGeom>
                  <a:solidFill>
                    <a:srgbClr val="6E7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09" name="Freeform 7071">
                    <a:extLst>
                      <a:ext uri="{FF2B5EF4-FFF2-40B4-BE49-F238E27FC236}">
                        <a16:creationId xmlns:a16="http://schemas.microsoft.com/office/drawing/2014/main" id="{636B7958-355A-423A-92DD-78770A21E19F}"/>
                      </a:ext>
                    </a:extLst>
                  </p:cNvPr>
                  <p:cNvSpPr>
                    <a:spLocks noEditPoints="1"/>
                  </p:cNvSpPr>
                  <p:nvPr/>
                </p:nvSpPr>
                <p:spPr bwMode="auto">
                  <a:xfrm>
                    <a:off x="4081" y="1796"/>
                    <a:ext cx="23" cy="19"/>
                  </a:xfrm>
                  <a:custGeom>
                    <a:avLst/>
                    <a:gdLst>
                      <a:gd name="T0" fmla="*/ 18 w 31"/>
                      <a:gd name="T1" fmla="*/ 25 h 26"/>
                      <a:gd name="T2" fmla="*/ 13 w 31"/>
                      <a:gd name="T3" fmla="*/ 24 h 26"/>
                      <a:gd name="T4" fmla="*/ 3 w 31"/>
                      <a:gd name="T5" fmla="*/ 13 h 26"/>
                      <a:gd name="T6" fmla="*/ 13 w 31"/>
                      <a:gd name="T7" fmla="*/ 7 h 26"/>
                      <a:gd name="T8" fmla="*/ 16 w 31"/>
                      <a:gd name="T9" fmla="*/ 7 h 26"/>
                      <a:gd name="T10" fmla="*/ 24 w 31"/>
                      <a:gd name="T11" fmla="*/ 9 h 26"/>
                      <a:gd name="T12" fmla="*/ 28 w 31"/>
                      <a:gd name="T13" fmla="*/ 17 h 26"/>
                      <a:gd name="T14" fmla="*/ 18 w 31"/>
                      <a:gd name="T15" fmla="*/ 25 h 26"/>
                      <a:gd name="T16" fmla="*/ 13 w 31"/>
                      <a:gd name="T17" fmla="*/ 0 h 26"/>
                      <a:gd name="T18" fmla="*/ 13 w 31"/>
                      <a:gd name="T19" fmla="*/ 0 h 26"/>
                      <a:gd name="T20" fmla="*/ 13 w 31"/>
                      <a:gd name="T21" fmla="*/ 0 h 26"/>
                      <a:gd name="T22" fmla="*/ 23 w 31"/>
                      <a:gd name="T23" fmla="*/ 2 h 26"/>
                      <a:gd name="T24" fmla="*/ 27 w 31"/>
                      <a:gd name="T25" fmla="*/ 22 h 26"/>
                      <a:gd name="T26" fmla="*/ 22 w 31"/>
                      <a:gd name="T27" fmla="*/ 4 h 26"/>
                      <a:gd name="T28" fmla="*/ 13 w 31"/>
                      <a:gd name="T29" fmla="*/ 2 h 26"/>
                      <a:gd name="T30" fmla="*/ 3 w 31"/>
                      <a:gd name="T31" fmla="*/ 5 h 26"/>
                      <a:gd name="T32" fmla="*/ 2 w 31"/>
                      <a:gd name="T33" fmla="*/ 7 h 26"/>
                      <a:gd name="T34" fmla="*/ 1 w 31"/>
                      <a:gd name="T35" fmla="*/ 13 h 26"/>
                      <a:gd name="T36" fmla="*/ 19 w 31"/>
                      <a:gd name="T37" fmla="*/ 26 h 26"/>
                      <a:gd name="T38" fmla="*/ 20 w 31"/>
                      <a:gd name="T39" fmla="*/ 26 h 26"/>
                      <a:gd name="T40" fmla="*/ 30 w 31"/>
                      <a:gd name="T41" fmla="*/ 14 h 26"/>
                      <a:gd name="T42" fmla="*/ 23 w 31"/>
                      <a:gd name="T43" fmla="*/ 2 h 26"/>
                      <a:gd name="T44" fmla="*/ 23 w 31"/>
                      <a:gd name="T45" fmla="*/ 2 h 26"/>
                      <a:gd name="T46" fmla="*/ 13 w 31"/>
                      <a:gd name="T4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18" y="25"/>
                        </a:moveTo>
                        <a:cubicBezTo>
                          <a:pt x="16" y="25"/>
                          <a:pt x="15" y="25"/>
                          <a:pt x="13" y="24"/>
                        </a:cubicBezTo>
                        <a:cubicBezTo>
                          <a:pt x="5" y="22"/>
                          <a:pt x="2" y="17"/>
                          <a:pt x="3" y="13"/>
                        </a:cubicBezTo>
                        <a:cubicBezTo>
                          <a:pt x="3" y="13"/>
                          <a:pt x="4" y="7"/>
                          <a:pt x="13" y="7"/>
                        </a:cubicBezTo>
                        <a:cubicBezTo>
                          <a:pt x="14" y="7"/>
                          <a:pt x="15" y="7"/>
                          <a:pt x="16" y="7"/>
                        </a:cubicBezTo>
                        <a:cubicBezTo>
                          <a:pt x="21" y="7"/>
                          <a:pt x="21" y="8"/>
                          <a:pt x="24" y="9"/>
                        </a:cubicBezTo>
                        <a:cubicBezTo>
                          <a:pt x="27" y="12"/>
                          <a:pt x="28" y="13"/>
                          <a:pt x="28" y="17"/>
                        </a:cubicBezTo>
                        <a:cubicBezTo>
                          <a:pt x="27" y="21"/>
                          <a:pt x="24" y="25"/>
                          <a:pt x="18" y="25"/>
                        </a:cubicBezTo>
                        <a:close/>
                        <a:moveTo>
                          <a:pt x="13" y="0"/>
                        </a:moveTo>
                        <a:cubicBezTo>
                          <a:pt x="13" y="0"/>
                          <a:pt x="13" y="0"/>
                          <a:pt x="13" y="0"/>
                        </a:cubicBezTo>
                        <a:cubicBezTo>
                          <a:pt x="13" y="0"/>
                          <a:pt x="13" y="0"/>
                          <a:pt x="13" y="0"/>
                        </a:cubicBezTo>
                        <a:cubicBezTo>
                          <a:pt x="17" y="0"/>
                          <a:pt x="20" y="1"/>
                          <a:pt x="23" y="2"/>
                        </a:cubicBezTo>
                        <a:cubicBezTo>
                          <a:pt x="30" y="5"/>
                          <a:pt x="31" y="16"/>
                          <a:pt x="27" y="22"/>
                        </a:cubicBezTo>
                        <a:cubicBezTo>
                          <a:pt x="30" y="16"/>
                          <a:pt x="29" y="7"/>
                          <a:pt x="22" y="4"/>
                        </a:cubicBezTo>
                        <a:cubicBezTo>
                          <a:pt x="20" y="3"/>
                          <a:pt x="16" y="2"/>
                          <a:pt x="13" y="2"/>
                        </a:cubicBezTo>
                        <a:cubicBezTo>
                          <a:pt x="9" y="2"/>
                          <a:pt x="5" y="3"/>
                          <a:pt x="3" y="5"/>
                        </a:cubicBezTo>
                        <a:cubicBezTo>
                          <a:pt x="3" y="6"/>
                          <a:pt x="2" y="6"/>
                          <a:pt x="2" y="7"/>
                        </a:cubicBezTo>
                        <a:cubicBezTo>
                          <a:pt x="1" y="9"/>
                          <a:pt x="0" y="11"/>
                          <a:pt x="1" y="13"/>
                        </a:cubicBezTo>
                        <a:cubicBezTo>
                          <a:pt x="2" y="21"/>
                          <a:pt x="11" y="26"/>
                          <a:pt x="19" y="26"/>
                        </a:cubicBezTo>
                        <a:cubicBezTo>
                          <a:pt x="19" y="26"/>
                          <a:pt x="20" y="26"/>
                          <a:pt x="20" y="26"/>
                        </a:cubicBezTo>
                        <a:cubicBezTo>
                          <a:pt x="27" y="26"/>
                          <a:pt x="30" y="20"/>
                          <a:pt x="30" y="14"/>
                        </a:cubicBezTo>
                        <a:cubicBezTo>
                          <a:pt x="30" y="9"/>
                          <a:pt x="28" y="4"/>
                          <a:pt x="23" y="2"/>
                        </a:cubicBezTo>
                        <a:cubicBezTo>
                          <a:pt x="23" y="2"/>
                          <a:pt x="23" y="2"/>
                          <a:pt x="23" y="2"/>
                        </a:cubicBezTo>
                        <a:cubicBezTo>
                          <a:pt x="20" y="1"/>
                          <a:pt x="17" y="0"/>
                          <a:pt x="13" y="0"/>
                        </a:cubicBezTo>
                        <a:close/>
                      </a:path>
                    </a:pathLst>
                  </a:custGeom>
                  <a:solidFill>
                    <a:srgbClr val="7D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10" name="Freeform 7072">
                    <a:extLst>
                      <a:ext uri="{FF2B5EF4-FFF2-40B4-BE49-F238E27FC236}">
                        <a16:creationId xmlns:a16="http://schemas.microsoft.com/office/drawing/2014/main" id="{7DD43F41-2805-40CB-A45E-5339897281F9}"/>
                      </a:ext>
                    </a:extLst>
                  </p:cNvPr>
                  <p:cNvSpPr>
                    <a:spLocks/>
                  </p:cNvSpPr>
                  <p:nvPr/>
                </p:nvSpPr>
                <p:spPr bwMode="auto">
                  <a:xfrm>
                    <a:off x="4081" y="1796"/>
                    <a:ext cx="10" cy="10"/>
                  </a:xfrm>
                  <a:custGeom>
                    <a:avLst/>
                    <a:gdLst>
                      <a:gd name="T0" fmla="*/ 13 w 13"/>
                      <a:gd name="T1" fmla="*/ 0 h 14"/>
                      <a:gd name="T2" fmla="*/ 3 w 13"/>
                      <a:gd name="T3" fmla="*/ 3 h 14"/>
                      <a:gd name="T4" fmla="*/ 2 w 13"/>
                      <a:gd name="T5" fmla="*/ 5 h 14"/>
                      <a:gd name="T6" fmla="*/ 1 w 13"/>
                      <a:gd name="T7" fmla="*/ 14 h 14"/>
                      <a:gd name="T8" fmla="*/ 1 w 13"/>
                      <a:gd name="T9" fmla="*/ 13 h 14"/>
                      <a:gd name="T10" fmla="*/ 2 w 13"/>
                      <a:gd name="T11" fmla="*/ 5 h 14"/>
                      <a:gd name="T12" fmla="*/ 2 w 13"/>
                      <a:gd name="T13" fmla="*/ 5 h 14"/>
                      <a:gd name="T14" fmla="*/ 2 w 13"/>
                      <a:gd name="T15" fmla="*/ 5 h 14"/>
                      <a:gd name="T16" fmla="*/ 2 w 13"/>
                      <a:gd name="T17" fmla="*/ 5 h 14"/>
                      <a:gd name="T18" fmla="*/ 2 w 13"/>
                      <a:gd name="T19" fmla="*/ 5 h 14"/>
                      <a:gd name="T20" fmla="*/ 2 w 13"/>
                      <a:gd name="T21" fmla="*/ 5 h 14"/>
                      <a:gd name="T22" fmla="*/ 2 w 13"/>
                      <a:gd name="T23" fmla="*/ 5 h 14"/>
                      <a:gd name="T24" fmla="*/ 2 w 13"/>
                      <a:gd name="T25" fmla="*/ 5 h 14"/>
                      <a:gd name="T26" fmla="*/ 2 w 13"/>
                      <a:gd name="T27" fmla="*/ 5 h 14"/>
                      <a:gd name="T28" fmla="*/ 3 w 13"/>
                      <a:gd name="T29" fmla="*/ 3 h 14"/>
                      <a:gd name="T30" fmla="*/ 3 w 13"/>
                      <a:gd name="T31" fmla="*/ 3 h 14"/>
                      <a:gd name="T32" fmla="*/ 3 w 13"/>
                      <a:gd name="T33" fmla="*/ 3 h 14"/>
                      <a:gd name="T34" fmla="*/ 13 w 13"/>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4">
                        <a:moveTo>
                          <a:pt x="13" y="0"/>
                        </a:moveTo>
                        <a:cubicBezTo>
                          <a:pt x="9" y="0"/>
                          <a:pt x="5" y="1"/>
                          <a:pt x="3" y="3"/>
                        </a:cubicBezTo>
                        <a:cubicBezTo>
                          <a:pt x="3" y="4"/>
                          <a:pt x="2" y="4"/>
                          <a:pt x="2" y="5"/>
                        </a:cubicBezTo>
                        <a:cubicBezTo>
                          <a:pt x="0" y="8"/>
                          <a:pt x="0" y="11"/>
                          <a:pt x="1" y="14"/>
                        </a:cubicBezTo>
                        <a:cubicBezTo>
                          <a:pt x="1" y="13"/>
                          <a:pt x="1" y="13"/>
                          <a:pt x="1" y="13"/>
                        </a:cubicBezTo>
                        <a:cubicBezTo>
                          <a:pt x="0" y="11"/>
                          <a:pt x="0" y="8"/>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3" y="4"/>
                          <a:pt x="3" y="3"/>
                        </a:cubicBezTo>
                        <a:cubicBezTo>
                          <a:pt x="3" y="3"/>
                          <a:pt x="3" y="3"/>
                          <a:pt x="3" y="3"/>
                        </a:cubicBezTo>
                        <a:cubicBezTo>
                          <a:pt x="3" y="3"/>
                          <a:pt x="3" y="3"/>
                          <a:pt x="3" y="3"/>
                        </a:cubicBezTo>
                        <a:cubicBezTo>
                          <a:pt x="6" y="1"/>
                          <a:pt x="9" y="0"/>
                          <a:pt x="13" y="0"/>
                        </a:cubicBezTo>
                        <a:close/>
                      </a:path>
                    </a:pathLst>
                  </a:custGeom>
                  <a:solidFill>
                    <a:srgbClr val="6163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11" name="Freeform 7073">
                    <a:extLst>
                      <a:ext uri="{FF2B5EF4-FFF2-40B4-BE49-F238E27FC236}">
                        <a16:creationId xmlns:a16="http://schemas.microsoft.com/office/drawing/2014/main" id="{88207B98-5D69-4419-9504-DDF340191F05}"/>
                      </a:ext>
                    </a:extLst>
                  </p:cNvPr>
                  <p:cNvSpPr>
                    <a:spLocks noEditPoints="1"/>
                  </p:cNvSpPr>
                  <p:nvPr/>
                </p:nvSpPr>
                <p:spPr bwMode="auto">
                  <a:xfrm>
                    <a:off x="4081" y="1798"/>
                    <a:ext cx="2" cy="8"/>
                  </a:xfrm>
                  <a:custGeom>
                    <a:avLst/>
                    <a:gdLst>
                      <a:gd name="T0" fmla="*/ 2 w 3"/>
                      <a:gd name="T1" fmla="*/ 2 h 10"/>
                      <a:gd name="T2" fmla="*/ 1 w 3"/>
                      <a:gd name="T3" fmla="*/ 10 h 10"/>
                      <a:gd name="T4" fmla="*/ 1 w 3"/>
                      <a:gd name="T5" fmla="*/ 10 h 10"/>
                      <a:gd name="T6" fmla="*/ 2 w 3"/>
                      <a:gd name="T7" fmla="*/ 2 h 10"/>
                      <a:gd name="T8" fmla="*/ 2 w 3"/>
                      <a:gd name="T9" fmla="*/ 2 h 10"/>
                      <a:gd name="T10" fmla="*/ 2 w 3"/>
                      <a:gd name="T11" fmla="*/ 2 h 10"/>
                      <a:gd name="T12" fmla="*/ 2 w 3"/>
                      <a:gd name="T13" fmla="*/ 2 h 10"/>
                      <a:gd name="T14" fmla="*/ 2 w 3"/>
                      <a:gd name="T15" fmla="*/ 2 h 10"/>
                      <a:gd name="T16" fmla="*/ 2 w 3"/>
                      <a:gd name="T17" fmla="*/ 2 h 10"/>
                      <a:gd name="T18" fmla="*/ 2 w 3"/>
                      <a:gd name="T19" fmla="*/ 2 h 10"/>
                      <a:gd name="T20" fmla="*/ 2 w 3"/>
                      <a:gd name="T21" fmla="*/ 2 h 10"/>
                      <a:gd name="T22" fmla="*/ 2 w 3"/>
                      <a:gd name="T23" fmla="*/ 2 h 10"/>
                      <a:gd name="T24" fmla="*/ 3 w 3"/>
                      <a:gd name="T25" fmla="*/ 0 h 10"/>
                      <a:gd name="T26" fmla="*/ 3 w 3"/>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10">
                        <a:moveTo>
                          <a:pt x="2" y="2"/>
                        </a:moveTo>
                        <a:cubicBezTo>
                          <a:pt x="0" y="5"/>
                          <a:pt x="0" y="8"/>
                          <a:pt x="1" y="10"/>
                        </a:cubicBezTo>
                        <a:cubicBezTo>
                          <a:pt x="1" y="10"/>
                          <a:pt x="1" y="10"/>
                          <a:pt x="1" y="10"/>
                        </a:cubicBezTo>
                        <a:cubicBezTo>
                          <a:pt x="0" y="8"/>
                          <a:pt x="0" y="5"/>
                          <a:pt x="2" y="2"/>
                        </a:cubicBezTo>
                        <a:close/>
                        <a:moveTo>
                          <a:pt x="2" y="2"/>
                        </a:moveTo>
                        <a:cubicBezTo>
                          <a:pt x="2" y="2"/>
                          <a:pt x="2" y="2"/>
                          <a:pt x="2" y="2"/>
                        </a:cubicBezTo>
                        <a:close/>
                        <a:moveTo>
                          <a:pt x="2" y="2"/>
                        </a:moveTo>
                        <a:cubicBezTo>
                          <a:pt x="2" y="2"/>
                          <a:pt x="2" y="2"/>
                          <a:pt x="2" y="2"/>
                        </a:cubicBezTo>
                        <a:close/>
                        <a:moveTo>
                          <a:pt x="2" y="2"/>
                        </a:moveTo>
                        <a:cubicBezTo>
                          <a:pt x="2" y="2"/>
                          <a:pt x="2" y="2"/>
                          <a:pt x="2" y="2"/>
                        </a:cubicBezTo>
                        <a:close/>
                        <a:moveTo>
                          <a:pt x="2" y="2"/>
                        </a:moveTo>
                        <a:cubicBezTo>
                          <a:pt x="2" y="2"/>
                          <a:pt x="2" y="2"/>
                          <a:pt x="2" y="2"/>
                        </a:cubicBezTo>
                        <a:close/>
                        <a:moveTo>
                          <a:pt x="3" y="0"/>
                        </a:moveTo>
                        <a:cubicBezTo>
                          <a:pt x="3" y="0"/>
                          <a:pt x="3" y="0"/>
                          <a:pt x="3" y="0"/>
                        </a:cubicBezTo>
                        <a:close/>
                      </a:path>
                    </a:pathLst>
                  </a:custGeom>
                  <a:solidFill>
                    <a:srgbClr val="7274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12" name="Freeform 7074">
                    <a:extLst>
                      <a:ext uri="{FF2B5EF4-FFF2-40B4-BE49-F238E27FC236}">
                        <a16:creationId xmlns:a16="http://schemas.microsoft.com/office/drawing/2014/main" id="{5B0CB71E-7939-4278-8B0D-F13D0F7FDE8A}"/>
                      </a:ext>
                    </a:extLst>
                  </p:cNvPr>
                  <p:cNvSpPr>
                    <a:spLocks noEditPoints="1"/>
                  </p:cNvSpPr>
                  <p:nvPr/>
                </p:nvSpPr>
                <p:spPr bwMode="auto">
                  <a:xfrm>
                    <a:off x="4083" y="1796"/>
                    <a:ext cx="8" cy="4"/>
                  </a:xfrm>
                  <a:custGeom>
                    <a:avLst/>
                    <a:gdLst>
                      <a:gd name="T0" fmla="*/ 0 w 11"/>
                      <a:gd name="T1" fmla="*/ 5 h 5"/>
                      <a:gd name="T2" fmla="*/ 0 w 11"/>
                      <a:gd name="T3" fmla="*/ 5 h 5"/>
                      <a:gd name="T4" fmla="*/ 0 w 11"/>
                      <a:gd name="T5" fmla="*/ 5 h 5"/>
                      <a:gd name="T6" fmla="*/ 0 w 11"/>
                      <a:gd name="T7" fmla="*/ 5 h 5"/>
                      <a:gd name="T8" fmla="*/ 0 w 11"/>
                      <a:gd name="T9" fmla="*/ 5 h 5"/>
                      <a:gd name="T10" fmla="*/ 0 w 11"/>
                      <a:gd name="T11" fmla="*/ 5 h 5"/>
                      <a:gd name="T12" fmla="*/ 0 w 11"/>
                      <a:gd name="T13" fmla="*/ 5 h 5"/>
                      <a:gd name="T14" fmla="*/ 0 w 11"/>
                      <a:gd name="T15" fmla="*/ 5 h 5"/>
                      <a:gd name="T16" fmla="*/ 1 w 11"/>
                      <a:gd name="T17" fmla="*/ 3 h 5"/>
                      <a:gd name="T18" fmla="*/ 1 w 11"/>
                      <a:gd name="T19" fmla="*/ 3 h 5"/>
                      <a:gd name="T20" fmla="*/ 0 w 11"/>
                      <a:gd name="T21" fmla="*/ 5 h 5"/>
                      <a:gd name="T22" fmla="*/ 0 w 11"/>
                      <a:gd name="T23" fmla="*/ 5 h 5"/>
                      <a:gd name="T24" fmla="*/ 0 w 11"/>
                      <a:gd name="T25" fmla="*/ 5 h 5"/>
                      <a:gd name="T26" fmla="*/ 1 w 11"/>
                      <a:gd name="T27" fmla="*/ 3 h 5"/>
                      <a:gd name="T28" fmla="*/ 11 w 11"/>
                      <a:gd name="T29" fmla="*/ 0 h 5"/>
                      <a:gd name="T30" fmla="*/ 1 w 11"/>
                      <a:gd name="T31" fmla="*/ 3 h 5"/>
                      <a:gd name="T32" fmla="*/ 11 w 11"/>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5">
                        <a:moveTo>
                          <a:pt x="0" y="5"/>
                        </a:moveTo>
                        <a:cubicBezTo>
                          <a:pt x="0" y="5"/>
                          <a:pt x="0" y="5"/>
                          <a:pt x="0" y="5"/>
                        </a:cubicBezTo>
                        <a:moveTo>
                          <a:pt x="0" y="5"/>
                        </a:moveTo>
                        <a:cubicBezTo>
                          <a:pt x="0" y="5"/>
                          <a:pt x="0" y="5"/>
                          <a:pt x="0" y="5"/>
                        </a:cubicBezTo>
                        <a:close/>
                        <a:moveTo>
                          <a:pt x="0" y="5"/>
                        </a:moveTo>
                        <a:cubicBezTo>
                          <a:pt x="0" y="5"/>
                          <a:pt x="0" y="5"/>
                          <a:pt x="0" y="5"/>
                        </a:cubicBezTo>
                        <a:close/>
                        <a:moveTo>
                          <a:pt x="0" y="5"/>
                        </a:moveTo>
                        <a:cubicBezTo>
                          <a:pt x="0" y="5"/>
                          <a:pt x="0" y="5"/>
                          <a:pt x="0" y="5"/>
                        </a:cubicBezTo>
                        <a:close/>
                        <a:moveTo>
                          <a:pt x="1" y="3"/>
                        </a:moveTo>
                        <a:cubicBezTo>
                          <a:pt x="1" y="3"/>
                          <a:pt x="1" y="3"/>
                          <a:pt x="1" y="3"/>
                        </a:cubicBezTo>
                        <a:cubicBezTo>
                          <a:pt x="1" y="4"/>
                          <a:pt x="0" y="4"/>
                          <a:pt x="0" y="5"/>
                        </a:cubicBezTo>
                        <a:cubicBezTo>
                          <a:pt x="0" y="5"/>
                          <a:pt x="0" y="5"/>
                          <a:pt x="0" y="5"/>
                        </a:cubicBezTo>
                        <a:cubicBezTo>
                          <a:pt x="0" y="5"/>
                          <a:pt x="0" y="5"/>
                          <a:pt x="0" y="5"/>
                        </a:cubicBezTo>
                        <a:cubicBezTo>
                          <a:pt x="0" y="4"/>
                          <a:pt x="1" y="4"/>
                          <a:pt x="1" y="3"/>
                        </a:cubicBezTo>
                        <a:close/>
                        <a:moveTo>
                          <a:pt x="11" y="0"/>
                        </a:moveTo>
                        <a:cubicBezTo>
                          <a:pt x="7" y="0"/>
                          <a:pt x="4" y="1"/>
                          <a:pt x="1" y="3"/>
                        </a:cubicBezTo>
                        <a:cubicBezTo>
                          <a:pt x="4" y="1"/>
                          <a:pt x="7" y="0"/>
                          <a:pt x="11" y="0"/>
                        </a:cubicBezTo>
                        <a:close/>
                      </a:path>
                    </a:pathLst>
                  </a:custGeom>
                  <a:solidFill>
                    <a:srgbClr val="555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13" name="Freeform 7075">
                    <a:extLst>
                      <a:ext uri="{FF2B5EF4-FFF2-40B4-BE49-F238E27FC236}">
                        <a16:creationId xmlns:a16="http://schemas.microsoft.com/office/drawing/2014/main" id="{B1944CAD-1D5E-4388-9BAF-EB8D3B01E2E7}"/>
                      </a:ext>
                    </a:extLst>
                  </p:cNvPr>
                  <p:cNvSpPr>
                    <a:spLocks/>
                  </p:cNvSpPr>
                  <p:nvPr/>
                </p:nvSpPr>
                <p:spPr bwMode="auto">
                  <a:xfrm>
                    <a:off x="4081" y="1796"/>
                    <a:ext cx="23" cy="16"/>
                  </a:xfrm>
                  <a:custGeom>
                    <a:avLst/>
                    <a:gdLst>
                      <a:gd name="T0" fmla="*/ 13 w 31"/>
                      <a:gd name="T1" fmla="*/ 0 h 22"/>
                      <a:gd name="T2" fmla="*/ 3 w 31"/>
                      <a:gd name="T3" fmla="*/ 3 h 22"/>
                      <a:gd name="T4" fmla="*/ 3 w 31"/>
                      <a:gd name="T5" fmla="*/ 3 h 22"/>
                      <a:gd name="T6" fmla="*/ 3 w 31"/>
                      <a:gd name="T7" fmla="*/ 3 h 22"/>
                      <a:gd name="T8" fmla="*/ 2 w 31"/>
                      <a:gd name="T9" fmla="*/ 5 h 22"/>
                      <a:gd name="T10" fmla="*/ 2 w 31"/>
                      <a:gd name="T11" fmla="*/ 5 h 22"/>
                      <a:gd name="T12" fmla="*/ 2 w 31"/>
                      <a:gd name="T13" fmla="*/ 5 h 22"/>
                      <a:gd name="T14" fmla="*/ 2 w 31"/>
                      <a:gd name="T15" fmla="*/ 5 h 22"/>
                      <a:gd name="T16" fmla="*/ 2 w 31"/>
                      <a:gd name="T17" fmla="*/ 5 h 22"/>
                      <a:gd name="T18" fmla="*/ 2 w 31"/>
                      <a:gd name="T19" fmla="*/ 5 h 22"/>
                      <a:gd name="T20" fmla="*/ 2 w 31"/>
                      <a:gd name="T21" fmla="*/ 5 h 22"/>
                      <a:gd name="T22" fmla="*/ 2 w 31"/>
                      <a:gd name="T23" fmla="*/ 5 h 22"/>
                      <a:gd name="T24" fmla="*/ 2 w 31"/>
                      <a:gd name="T25" fmla="*/ 5 h 22"/>
                      <a:gd name="T26" fmla="*/ 1 w 31"/>
                      <a:gd name="T27" fmla="*/ 13 h 22"/>
                      <a:gd name="T28" fmla="*/ 2 w 31"/>
                      <a:gd name="T29" fmla="*/ 7 h 22"/>
                      <a:gd name="T30" fmla="*/ 3 w 31"/>
                      <a:gd name="T31" fmla="*/ 5 h 22"/>
                      <a:gd name="T32" fmla="*/ 13 w 31"/>
                      <a:gd name="T33" fmla="*/ 2 h 22"/>
                      <a:gd name="T34" fmla="*/ 22 w 31"/>
                      <a:gd name="T35" fmla="*/ 4 h 22"/>
                      <a:gd name="T36" fmla="*/ 27 w 31"/>
                      <a:gd name="T37" fmla="*/ 22 h 22"/>
                      <a:gd name="T38" fmla="*/ 23 w 31"/>
                      <a:gd name="T39" fmla="*/ 2 h 22"/>
                      <a:gd name="T40" fmla="*/ 13 w 31"/>
                      <a:gd name="T4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2">
                        <a:moveTo>
                          <a:pt x="13" y="0"/>
                        </a:moveTo>
                        <a:cubicBezTo>
                          <a:pt x="9" y="0"/>
                          <a:pt x="6" y="1"/>
                          <a:pt x="3" y="3"/>
                        </a:cubicBezTo>
                        <a:cubicBezTo>
                          <a:pt x="3" y="3"/>
                          <a:pt x="3" y="3"/>
                          <a:pt x="3" y="3"/>
                        </a:cubicBezTo>
                        <a:cubicBezTo>
                          <a:pt x="3" y="3"/>
                          <a:pt x="3" y="3"/>
                          <a:pt x="3" y="3"/>
                        </a:cubicBezTo>
                        <a:cubicBezTo>
                          <a:pt x="3" y="4"/>
                          <a:pt x="2" y="4"/>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0" y="8"/>
                          <a:pt x="0" y="11"/>
                          <a:pt x="1" y="13"/>
                        </a:cubicBezTo>
                        <a:cubicBezTo>
                          <a:pt x="0" y="11"/>
                          <a:pt x="1" y="9"/>
                          <a:pt x="2" y="7"/>
                        </a:cubicBezTo>
                        <a:cubicBezTo>
                          <a:pt x="2" y="6"/>
                          <a:pt x="3" y="6"/>
                          <a:pt x="3" y="5"/>
                        </a:cubicBezTo>
                        <a:cubicBezTo>
                          <a:pt x="5" y="3"/>
                          <a:pt x="9" y="2"/>
                          <a:pt x="13" y="2"/>
                        </a:cubicBezTo>
                        <a:cubicBezTo>
                          <a:pt x="16" y="2"/>
                          <a:pt x="20" y="3"/>
                          <a:pt x="22" y="4"/>
                        </a:cubicBezTo>
                        <a:cubicBezTo>
                          <a:pt x="29" y="7"/>
                          <a:pt x="30" y="16"/>
                          <a:pt x="27" y="22"/>
                        </a:cubicBezTo>
                        <a:cubicBezTo>
                          <a:pt x="31" y="16"/>
                          <a:pt x="30" y="5"/>
                          <a:pt x="23" y="2"/>
                        </a:cubicBezTo>
                        <a:cubicBezTo>
                          <a:pt x="20" y="1"/>
                          <a:pt x="17" y="0"/>
                          <a:pt x="13" y="0"/>
                        </a:cubicBezTo>
                        <a:close/>
                      </a:path>
                    </a:pathLst>
                  </a:custGeom>
                  <a:solidFill>
                    <a:srgbClr val="5B5C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14" name="Freeform 7076">
                    <a:extLst>
                      <a:ext uri="{FF2B5EF4-FFF2-40B4-BE49-F238E27FC236}">
                        <a16:creationId xmlns:a16="http://schemas.microsoft.com/office/drawing/2014/main" id="{CE6F0B52-551A-4353-B139-8CBF322CC9F9}"/>
                      </a:ext>
                    </a:extLst>
                  </p:cNvPr>
                  <p:cNvSpPr>
                    <a:spLocks/>
                  </p:cNvSpPr>
                  <p:nvPr/>
                </p:nvSpPr>
                <p:spPr bwMode="auto">
                  <a:xfrm>
                    <a:off x="4086" y="1806"/>
                    <a:ext cx="15" cy="8"/>
                  </a:xfrm>
                  <a:custGeom>
                    <a:avLst/>
                    <a:gdLst>
                      <a:gd name="T0" fmla="*/ 20 w 21"/>
                      <a:gd name="T1" fmla="*/ 0 h 10"/>
                      <a:gd name="T2" fmla="*/ 18 w 21"/>
                      <a:gd name="T3" fmla="*/ 3 h 10"/>
                      <a:gd name="T4" fmla="*/ 16 w 21"/>
                      <a:gd name="T5" fmla="*/ 7 h 10"/>
                      <a:gd name="T6" fmla="*/ 11 w 21"/>
                      <a:gd name="T7" fmla="*/ 9 h 10"/>
                      <a:gd name="T8" fmla="*/ 6 w 21"/>
                      <a:gd name="T9" fmla="*/ 8 h 10"/>
                      <a:gd name="T10" fmla="*/ 0 w 21"/>
                      <a:gd name="T11" fmla="*/ 5 h 10"/>
                      <a:gd name="T12" fmla="*/ 0 w 21"/>
                      <a:gd name="T13" fmla="*/ 6 h 10"/>
                      <a:gd name="T14" fmla="*/ 12 w 21"/>
                      <a:gd name="T15" fmla="*/ 10 h 10"/>
                      <a:gd name="T16" fmla="*/ 17 w 21"/>
                      <a:gd name="T17" fmla="*/ 9 h 10"/>
                      <a:gd name="T18" fmla="*/ 21 w 21"/>
                      <a:gd name="T19" fmla="*/ 3 h 10"/>
                      <a:gd name="T20" fmla="*/ 21 w 21"/>
                      <a:gd name="T21" fmla="*/ 1 h 10"/>
                      <a:gd name="T22" fmla="*/ 20 w 21"/>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0">
                        <a:moveTo>
                          <a:pt x="20" y="0"/>
                        </a:moveTo>
                        <a:cubicBezTo>
                          <a:pt x="19" y="0"/>
                          <a:pt x="18" y="1"/>
                          <a:pt x="18" y="3"/>
                        </a:cubicBezTo>
                        <a:cubicBezTo>
                          <a:pt x="17" y="4"/>
                          <a:pt x="17" y="6"/>
                          <a:pt x="16" y="7"/>
                        </a:cubicBezTo>
                        <a:cubicBezTo>
                          <a:pt x="14" y="8"/>
                          <a:pt x="12" y="9"/>
                          <a:pt x="11" y="9"/>
                        </a:cubicBezTo>
                        <a:cubicBezTo>
                          <a:pt x="9" y="9"/>
                          <a:pt x="8" y="8"/>
                          <a:pt x="6" y="8"/>
                        </a:cubicBezTo>
                        <a:cubicBezTo>
                          <a:pt x="3" y="8"/>
                          <a:pt x="0" y="5"/>
                          <a:pt x="0" y="5"/>
                        </a:cubicBezTo>
                        <a:cubicBezTo>
                          <a:pt x="0" y="5"/>
                          <a:pt x="0" y="5"/>
                          <a:pt x="0" y="6"/>
                        </a:cubicBezTo>
                        <a:cubicBezTo>
                          <a:pt x="2" y="8"/>
                          <a:pt x="7" y="10"/>
                          <a:pt x="12" y="10"/>
                        </a:cubicBezTo>
                        <a:cubicBezTo>
                          <a:pt x="14" y="10"/>
                          <a:pt x="16" y="10"/>
                          <a:pt x="17" y="9"/>
                        </a:cubicBezTo>
                        <a:cubicBezTo>
                          <a:pt x="20" y="8"/>
                          <a:pt x="21" y="6"/>
                          <a:pt x="21" y="3"/>
                        </a:cubicBezTo>
                        <a:cubicBezTo>
                          <a:pt x="21" y="2"/>
                          <a:pt x="21" y="2"/>
                          <a:pt x="21" y="1"/>
                        </a:cubicBezTo>
                        <a:cubicBezTo>
                          <a:pt x="20" y="0"/>
                          <a:pt x="20" y="0"/>
                          <a:pt x="20" y="0"/>
                        </a:cubicBezTo>
                        <a:close/>
                      </a:path>
                    </a:pathLst>
                  </a:custGeom>
                  <a:solidFill>
                    <a:srgbClr val="AEB0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15" name="Freeform 7077">
                    <a:extLst>
                      <a:ext uri="{FF2B5EF4-FFF2-40B4-BE49-F238E27FC236}">
                        <a16:creationId xmlns:a16="http://schemas.microsoft.com/office/drawing/2014/main" id="{FF8CA969-DA8F-48AB-B9CF-7BC6B7CDAA52}"/>
                      </a:ext>
                    </a:extLst>
                  </p:cNvPr>
                  <p:cNvSpPr>
                    <a:spLocks/>
                  </p:cNvSpPr>
                  <p:nvPr/>
                </p:nvSpPr>
                <p:spPr bwMode="auto">
                  <a:xfrm>
                    <a:off x="4040" y="1794"/>
                    <a:ext cx="31" cy="23"/>
                  </a:xfrm>
                  <a:custGeom>
                    <a:avLst/>
                    <a:gdLst>
                      <a:gd name="T0" fmla="*/ 34 w 42"/>
                      <a:gd name="T1" fmla="*/ 5 h 31"/>
                      <a:gd name="T2" fmla="*/ 12 w 42"/>
                      <a:gd name="T3" fmla="*/ 4 h 31"/>
                      <a:gd name="T4" fmla="*/ 15 w 42"/>
                      <a:gd name="T5" fmla="*/ 30 h 31"/>
                      <a:gd name="T6" fmla="*/ 35 w 42"/>
                      <a:gd name="T7" fmla="*/ 7 h 31"/>
                      <a:gd name="T8" fmla="*/ 34 w 42"/>
                      <a:gd name="T9" fmla="*/ 5 h 31"/>
                    </a:gdLst>
                    <a:ahLst/>
                    <a:cxnLst>
                      <a:cxn ang="0">
                        <a:pos x="T0" y="T1"/>
                      </a:cxn>
                      <a:cxn ang="0">
                        <a:pos x="T2" y="T3"/>
                      </a:cxn>
                      <a:cxn ang="0">
                        <a:pos x="T4" y="T5"/>
                      </a:cxn>
                      <a:cxn ang="0">
                        <a:pos x="T6" y="T7"/>
                      </a:cxn>
                      <a:cxn ang="0">
                        <a:pos x="T8" y="T9"/>
                      </a:cxn>
                    </a:cxnLst>
                    <a:rect l="0" t="0" r="r" b="b"/>
                    <a:pathLst>
                      <a:path w="42" h="31">
                        <a:moveTo>
                          <a:pt x="34" y="5"/>
                        </a:moveTo>
                        <a:cubicBezTo>
                          <a:pt x="29" y="0"/>
                          <a:pt x="17" y="1"/>
                          <a:pt x="12" y="4"/>
                        </a:cubicBezTo>
                        <a:cubicBezTo>
                          <a:pt x="0" y="9"/>
                          <a:pt x="2" y="29"/>
                          <a:pt x="15" y="30"/>
                        </a:cubicBezTo>
                        <a:cubicBezTo>
                          <a:pt x="27" y="31"/>
                          <a:pt x="42" y="19"/>
                          <a:pt x="35" y="7"/>
                        </a:cubicBezTo>
                        <a:cubicBezTo>
                          <a:pt x="35" y="6"/>
                          <a:pt x="34" y="5"/>
                          <a:pt x="34" y="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16" name="Freeform 7078">
                    <a:extLst>
                      <a:ext uri="{FF2B5EF4-FFF2-40B4-BE49-F238E27FC236}">
                        <a16:creationId xmlns:a16="http://schemas.microsoft.com/office/drawing/2014/main" id="{DD0880C5-AF2B-49A1-A8B0-7F763F85630D}"/>
                      </a:ext>
                    </a:extLst>
                  </p:cNvPr>
                  <p:cNvSpPr>
                    <a:spLocks noEditPoints="1"/>
                  </p:cNvSpPr>
                  <p:nvPr/>
                </p:nvSpPr>
                <p:spPr bwMode="auto">
                  <a:xfrm>
                    <a:off x="4041" y="1795"/>
                    <a:ext cx="30" cy="21"/>
                  </a:xfrm>
                  <a:custGeom>
                    <a:avLst/>
                    <a:gdLst>
                      <a:gd name="T0" fmla="*/ 22 w 40"/>
                      <a:gd name="T1" fmla="*/ 1 h 28"/>
                      <a:gd name="T2" fmla="*/ 22 w 40"/>
                      <a:gd name="T3" fmla="*/ 1 h 28"/>
                      <a:gd name="T4" fmla="*/ 31 w 40"/>
                      <a:gd name="T5" fmla="*/ 4 h 28"/>
                      <a:gd name="T6" fmla="*/ 33 w 40"/>
                      <a:gd name="T7" fmla="*/ 5 h 28"/>
                      <a:gd name="T8" fmla="*/ 34 w 40"/>
                      <a:gd name="T9" fmla="*/ 14 h 28"/>
                      <a:gd name="T10" fmla="*/ 34 w 40"/>
                      <a:gd name="T11" fmla="*/ 14 h 28"/>
                      <a:gd name="T12" fmla="*/ 16 w 40"/>
                      <a:gd name="T13" fmla="*/ 27 h 28"/>
                      <a:gd name="T14" fmla="*/ 14 w 40"/>
                      <a:gd name="T15" fmla="*/ 27 h 28"/>
                      <a:gd name="T16" fmla="*/ 5 w 40"/>
                      <a:gd name="T17" fmla="*/ 14 h 28"/>
                      <a:gd name="T18" fmla="*/ 12 w 40"/>
                      <a:gd name="T19" fmla="*/ 3 h 28"/>
                      <a:gd name="T20" fmla="*/ 21 w 40"/>
                      <a:gd name="T21" fmla="*/ 1 h 28"/>
                      <a:gd name="T22" fmla="*/ 22 w 40"/>
                      <a:gd name="T23" fmla="*/ 1 h 28"/>
                      <a:gd name="T24" fmla="*/ 22 w 40"/>
                      <a:gd name="T25" fmla="*/ 0 h 28"/>
                      <a:gd name="T26" fmla="*/ 11 w 40"/>
                      <a:gd name="T27" fmla="*/ 2 h 28"/>
                      <a:gd name="T28" fmla="*/ 14 w 40"/>
                      <a:gd name="T29" fmla="*/ 28 h 28"/>
                      <a:gd name="T30" fmla="*/ 16 w 40"/>
                      <a:gd name="T31" fmla="*/ 28 h 28"/>
                      <a:gd name="T32" fmla="*/ 33 w 40"/>
                      <a:gd name="T33" fmla="*/ 5 h 28"/>
                      <a:gd name="T34" fmla="*/ 32 w 40"/>
                      <a:gd name="T35" fmla="*/ 3 h 28"/>
                      <a:gd name="T36" fmla="*/ 22 w 40"/>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28">
                        <a:moveTo>
                          <a:pt x="22" y="1"/>
                        </a:moveTo>
                        <a:cubicBezTo>
                          <a:pt x="22" y="1"/>
                          <a:pt x="22" y="1"/>
                          <a:pt x="22" y="1"/>
                        </a:cubicBezTo>
                        <a:cubicBezTo>
                          <a:pt x="25" y="1"/>
                          <a:pt x="29" y="2"/>
                          <a:pt x="31" y="4"/>
                        </a:cubicBezTo>
                        <a:cubicBezTo>
                          <a:pt x="32" y="4"/>
                          <a:pt x="32" y="5"/>
                          <a:pt x="33" y="5"/>
                        </a:cubicBezTo>
                        <a:cubicBezTo>
                          <a:pt x="34" y="8"/>
                          <a:pt x="35" y="11"/>
                          <a:pt x="34" y="14"/>
                        </a:cubicBezTo>
                        <a:cubicBezTo>
                          <a:pt x="34" y="14"/>
                          <a:pt x="34" y="14"/>
                          <a:pt x="34" y="14"/>
                        </a:cubicBezTo>
                        <a:cubicBezTo>
                          <a:pt x="32" y="21"/>
                          <a:pt x="24" y="27"/>
                          <a:pt x="16" y="27"/>
                        </a:cubicBezTo>
                        <a:cubicBezTo>
                          <a:pt x="15" y="27"/>
                          <a:pt x="15" y="27"/>
                          <a:pt x="14" y="27"/>
                        </a:cubicBezTo>
                        <a:cubicBezTo>
                          <a:pt x="8" y="26"/>
                          <a:pt x="5" y="20"/>
                          <a:pt x="5" y="14"/>
                        </a:cubicBezTo>
                        <a:cubicBezTo>
                          <a:pt x="5" y="10"/>
                          <a:pt x="7" y="5"/>
                          <a:pt x="12" y="3"/>
                        </a:cubicBezTo>
                        <a:cubicBezTo>
                          <a:pt x="14" y="2"/>
                          <a:pt x="18" y="1"/>
                          <a:pt x="21" y="1"/>
                        </a:cubicBezTo>
                        <a:lnTo>
                          <a:pt x="22" y="1"/>
                        </a:lnTo>
                        <a:close/>
                        <a:moveTo>
                          <a:pt x="22" y="0"/>
                        </a:moveTo>
                        <a:cubicBezTo>
                          <a:pt x="18" y="0"/>
                          <a:pt x="14" y="1"/>
                          <a:pt x="11" y="2"/>
                        </a:cubicBezTo>
                        <a:cubicBezTo>
                          <a:pt x="0" y="7"/>
                          <a:pt x="2" y="26"/>
                          <a:pt x="14" y="28"/>
                        </a:cubicBezTo>
                        <a:cubicBezTo>
                          <a:pt x="15" y="28"/>
                          <a:pt x="15" y="28"/>
                          <a:pt x="16" y="28"/>
                        </a:cubicBezTo>
                        <a:cubicBezTo>
                          <a:pt x="27" y="28"/>
                          <a:pt x="40" y="16"/>
                          <a:pt x="33" y="5"/>
                        </a:cubicBezTo>
                        <a:cubicBezTo>
                          <a:pt x="33" y="4"/>
                          <a:pt x="33" y="4"/>
                          <a:pt x="32" y="3"/>
                        </a:cubicBezTo>
                        <a:cubicBezTo>
                          <a:pt x="30" y="1"/>
                          <a:pt x="26" y="0"/>
                          <a:pt x="22" y="0"/>
                        </a:cubicBezTo>
                        <a:close/>
                      </a:path>
                    </a:pathLst>
                  </a:custGeom>
                  <a:solidFill>
                    <a:srgbClr val="8F91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17" name="Freeform 7079">
                    <a:extLst>
                      <a:ext uri="{FF2B5EF4-FFF2-40B4-BE49-F238E27FC236}">
                        <a16:creationId xmlns:a16="http://schemas.microsoft.com/office/drawing/2014/main" id="{C39838FF-26C7-4009-8CD0-04C86EED76C6}"/>
                      </a:ext>
                    </a:extLst>
                  </p:cNvPr>
                  <p:cNvSpPr>
                    <a:spLocks/>
                  </p:cNvSpPr>
                  <p:nvPr/>
                </p:nvSpPr>
                <p:spPr bwMode="auto">
                  <a:xfrm>
                    <a:off x="4041" y="1794"/>
                    <a:ext cx="29" cy="22"/>
                  </a:xfrm>
                  <a:custGeom>
                    <a:avLst/>
                    <a:gdLst>
                      <a:gd name="T0" fmla="*/ 30 w 38"/>
                      <a:gd name="T1" fmla="*/ 5 h 29"/>
                      <a:gd name="T2" fmla="*/ 11 w 38"/>
                      <a:gd name="T3" fmla="*/ 4 h 29"/>
                      <a:gd name="T4" fmla="*/ 13 w 38"/>
                      <a:gd name="T5" fmla="*/ 28 h 29"/>
                      <a:gd name="T6" fmla="*/ 32 w 38"/>
                      <a:gd name="T7" fmla="*/ 6 h 29"/>
                      <a:gd name="T8" fmla="*/ 30 w 38"/>
                      <a:gd name="T9" fmla="*/ 5 h 29"/>
                    </a:gdLst>
                    <a:ahLst/>
                    <a:cxnLst>
                      <a:cxn ang="0">
                        <a:pos x="T0" y="T1"/>
                      </a:cxn>
                      <a:cxn ang="0">
                        <a:pos x="T2" y="T3"/>
                      </a:cxn>
                      <a:cxn ang="0">
                        <a:pos x="T4" y="T5"/>
                      </a:cxn>
                      <a:cxn ang="0">
                        <a:pos x="T6" y="T7"/>
                      </a:cxn>
                      <a:cxn ang="0">
                        <a:pos x="T8" y="T9"/>
                      </a:cxn>
                    </a:cxnLst>
                    <a:rect l="0" t="0" r="r" b="b"/>
                    <a:pathLst>
                      <a:path w="38" h="29">
                        <a:moveTo>
                          <a:pt x="30" y="5"/>
                        </a:moveTo>
                        <a:cubicBezTo>
                          <a:pt x="26" y="0"/>
                          <a:pt x="16" y="2"/>
                          <a:pt x="11" y="4"/>
                        </a:cubicBezTo>
                        <a:cubicBezTo>
                          <a:pt x="0" y="8"/>
                          <a:pt x="2" y="27"/>
                          <a:pt x="13" y="28"/>
                        </a:cubicBezTo>
                        <a:cubicBezTo>
                          <a:pt x="24" y="29"/>
                          <a:pt x="38" y="18"/>
                          <a:pt x="32" y="6"/>
                        </a:cubicBezTo>
                        <a:cubicBezTo>
                          <a:pt x="31" y="6"/>
                          <a:pt x="31" y="5"/>
                          <a:pt x="30" y="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18" name="Freeform 7080">
                    <a:extLst>
                      <a:ext uri="{FF2B5EF4-FFF2-40B4-BE49-F238E27FC236}">
                        <a16:creationId xmlns:a16="http://schemas.microsoft.com/office/drawing/2014/main" id="{230D9EB2-2974-4EDC-B930-C0D9ACF1BFF4}"/>
                      </a:ext>
                    </a:extLst>
                  </p:cNvPr>
                  <p:cNvSpPr>
                    <a:spLocks noEditPoints="1"/>
                  </p:cNvSpPr>
                  <p:nvPr/>
                </p:nvSpPr>
                <p:spPr bwMode="auto">
                  <a:xfrm>
                    <a:off x="4043" y="1796"/>
                    <a:ext cx="23" cy="19"/>
                  </a:xfrm>
                  <a:custGeom>
                    <a:avLst/>
                    <a:gdLst>
                      <a:gd name="T0" fmla="*/ 14 w 31"/>
                      <a:gd name="T1" fmla="*/ 24 h 26"/>
                      <a:gd name="T2" fmla="*/ 4 w 31"/>
                      <a:gd name="T3" fmla="*/ 16 h 26"/>
                      <a:gd name="T4" fmla="*/ 7 w 31"/>
                      <a:gd name="T5" fmla="*/ 9 h 26"/>
                      <a:gd name="T6" fmla="*/ 16 w 31"/>
                      <a:gd name="T7" fmla="*/ 6 h 26"/>
                      <a:gd name="T8" fmla="*/ 19 w 31"/>
                      <a:gd name="T9" fmla="*/ 6 h 26"/>
                      <a:gd name="T10" fmla="*/ 28 w 31"/>
                      <a:gd name="T11" fmla="*/ 12 h 26"/>
                      <a:gd name="T12" fmla="*/ 18 w 31"/>
                      <a:gd name="T13" fmla="*/ 24 h 26"/>
                      <a:gd name="T14" fmla="*/ 14 w 31"/>
                      <a:gd name="T15" fmla="*/ 24 h 26"/>
                      <a:gd name="T16" fmla="*/ 18 w 31"/>
                      <a:gd name="T17" fmla="*/ 0 h 26"/>
                      <a:gd name="T18" fmla="*/ 9 w 31"/>
                      <a:gd name="T19" fmla="*/ 2 h 26"/>
                      <a:gd name="T20" fmla="*/ 2 w 31"/>
                      <a:gd name="T21" fmla="*/ 13 h 26"/>
                      <a:gd name="T22" fmla="*/ 11 w 31"/>
                      <a:gd name="T23" fmla="*/ 26 h 26"/>
                      <a:gd name="T24" fmla="*/ 13 w 31"/>
                      <a:gd name="T25" fmla="*/ 26 h 26"/>
                      <a:gd name="T26" fmla="*/ 31 w 31"/>
                      <a:gd name="T27" fmla="*/ 13 h 26"/>
                      <a:gd name="T28" fmla="*/ 29 w 31"/>
                      <a:gd name="T29" fmla="*/ 6 h 26"/>
                      <a:gd name="T30" fmla="*/ 28 w 31"/>
                      <a:gd name="T31" fmla="*/ 5 h 26"/>
                      <a:gd name="T32" fmla="*/ 19 w 31"/>
                      <a:gd name="T33" fmla="*/ 2 h 26"/>
                      <a:gd name="T34" fmla="*/ 9 w 31"/>
                      <a:gd name="T35" fmla="*/ 4 h 26"/>
                      <a:gd name="T36" fmla="*/ 4 w 31"/>
                      <a:gd name="T37" fmla="*/ 21 h 26"/>
                      <a:gd name="T38" fmla="*/ 9 w 31"/>
                      <a:gd name="T39" fmla="*/ 2 h 26"/>
                      <a:gd name="T40" fmla="*/ 19 w 31"/>
                      <a:gd name="T41" fmla="*/ 0 h 26"/>
                      <a:gd name="T42" fmla="*/ 18 w 31"/>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26">
                        <a:moveTo>
                          <a:pt x="14" y="24"/>
                        </a:moveTo>
                        <a:cubicBezTo>
                          <a:pt x="8" y="24"/>
                          <a:pt x="4" y="21"/>
                          <a:pt x="4" y="16"/>
                        </a:cubicBezTo>
                        <a:cubicBezTo>
                          <a:pt x="4" y="13"/>
                          <a:pt x="4" y="11"/>
                          <a:pt x="7" y="9"/>
                        </a:cubicBezTo>
                        <a:cubicBezTo>
                          <a:pt x="10" y="7"/>
                          <a:pt x="11" y="6"/>
                          <a:pt x="16" y="6"/>
                        </a:cubicBezTo>
                        <a:cubicBezTo>
                          <a:pt x="16" y="6"/>
                          <a:pt x="18" y="6"/>
                          <a:pt x="19" y="6"/>
                        </a:cubicBezTo>
                        <a:cubicBezTo>
                          <a:pt x="27" y="7"/>
                          <a:pt x="28" y="12"/>
                          <a:pt x="28" y="12"/>
                        </a:cubicBezTo>
                        <a:cubicBezTo>
                          <a:pt x="30" y="17"/>
                          <a:pt x="26" y="21"/>
                          <a:pt x="18" y="24"/>
                        </a:cubicBezTo>
                        <a:cubicBezTo>
                          <a:pt x="17" y="24"/>
                          <a:pt x="15" y="24"/>
                          <a:pt x="14" y="24"/>
                        </a:cubicBezTo>
                        <a:close/>
                        <a:moveTo>
                          <a:pt x="18" y="0"/>
                        </a:moveTo>
                        <a:cubicBezTo>
                          <a:pt x="15" y="0"/>
                          <a:pt x="11" y="1"/>
                          <a:pt x="9" y="2"/>
                        </a:cubicBezTo>
                        <a:cubicBezTo>
                          <a:pt x="4" y="4"/>
                          <a:pt x="2" y="9"/>
                          <a:pt x="2" y="13"/>
                        </a:cubicBezTo>
                        <a:cubicBezTo>
                          <a:pt x="2" y="19"/>
                          <a:pt x="5" y="25"/>
                          <a:pt x="11" y="26"/>
                        </a:cubicBezTo>
                        <a:cubicBezTo>
                          <a:pt x="12" y="26"/>
                          <a:pt x="12" y="26"/>
                          <a:pt x="13" y="26"/>
                        </a:cubicBezTo>
                        <a:cubicBezTo>
                          <a:pt x="21" y="26"/>
                          <a:pt x="29" y="20"/>
                          <a:pt x="31" y="13"/>
                        </a:cubicBezTo>
                        <a:cubicBezTo>
                          <a:pt x="31" y="11"/>
                          <a:pt x="31" y="8"/>
                          <a:pt x="29" y="6"/>
                        </a:cubicBezTo>
                        <a:cubicBezTo>
                          <a:pt x="29" y="6"/>
                          <a:pt x="29" y="5"/>
                          <a:pt x="28" y="5"/>
                        </a:cubicBezTo>
                        <a:cubicBezTo>
                          <a:pt x="26" y="3"/>
                          <a:pt x="22" y="2"/>
                          <a:pt x="19" y="2"/>
                        </a:cubicBezTo>
                        <a:cubicBezTo>
                          <a:pt x="15" y="2"/>
                          <a:pt x="12" y="3"/>
                          <a:pt x="9" y="4"/>
                        </a:cubicBezTo>
                        <a:cubicBezTo>
                          <a:pt x="3" y="7"/>
                          <a:pt x="1" y="15"/>
                          <a:pt x="4" y="21"/>
                        </a:cubicBezTo>
                        <a:cubicBezTo>
                          <a:pt x="0" y="15"/>
                          <a:pt x="1" y="5"/>
                          <a:pt x="9" y="2"/>
                        </a:cubicBezTo>
                        <a:cubicBezTo>
                          <a:pt x="11" y="1"/>
                          <a:pt x="15" y="0"/>
                          <a:pt x="19" y="0"/>
                        </a:cubicBezTo>
                        <a:lnTo>
                          <a:pt x="18" y="0"/>
                        </a:lnTo>
                        <a:close/>
                      </a:path>
                    </a:pathLst>
                  </a:custGeom>
                  <a:solidFill>
                    <a:srgbClr val="7D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19" name="Freeform 7081">
                    <a:extLst>
                      <a:ext uri="{FF2B5EF4-FFF2-40B4-BE49-F238E27FC236}">
                        <a16:creationId xmlns:a16="http://schemas.microsoft.com/office/drawing/2014/main" id="{1E0C09DD-17DE-4342-B676-7BD541572F3E}"/>
                      </a:ext>
                    </a:extLst>
                  </p:cNvPr>
                  <p:cNvSpPr>
                    <a:spLocks/>
                  </p:cNvSpPr>
                  <p:nvPr/>
                </p:nvSpPr>
                <p:spPr bwMode="auto">
                  <a:xfrm>
                    <a:off x="4057" y="1796"/>
                    <a:ext cx="10" cy="10"/>
                  </a:xfrm>
                  <a:custGeom>
                    <a:avLst/>
                    <a:gdLst>
                      <a:gd name="T0" fmla="*/ 0 w 13"/>
                      <a:gd name="T1" fmla="*/ 0 h 13"/>
                      <a:gd name="T2" fmla="*/ 0 w 13"/>
                      <a:gd name="T3" fmla="*/ 0 h 13"/>
                      <a:gd name="T4" fmla="*/ 9 w 13"/>
                      <a:gd name="T5" fmla="*/ 3 h 13"/>
                      <a:gd name="T6" fmla="*/ 11 w 13"/>
                      <a:gd name="T7" fmla="*/ 4 h 13"/>
                      <a:gd name="T8" fmla="*/ 12 w 13"/>
                      <a:gd name="T9" fmla="*/ 10 h 13"/>
                      <a:gd name="T10" fmla="*/ 12 w 13"/>
                      <a:gd name="T11" fmla="*/ 13 h 13"/>
                      <a:gd name="T12" fmla="*/ 12 w 13"/>
                      <a:gd name="T13" fmla="*/ 13 h 13"/>
                      <a:gd name="T14" fmla="*/ 11 w 13"/>
                      <a:gd name="T15" fmla="*/ 4 h 13"/>
                      <a:gd name="T16" fmla="*/ 9 w 13"/>
                      <a:gd name="T17" fmla="*/ 3 h 13"/>
                      <a:gd name="T18" fmla="*/ 0 w 13"/>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0" y="0"/>
                        </a:moveTo>
                        <a:cubicBezTo>
                          <a:pt x="0" y="0"/>
                          <a:pt x="0" y="0"/>
                          <a:pt x="0" y="0"/>
                        </a:cubicBezTo>
                        <a:cubicBezTo>
                          <a:pt x="3" y="0"/>
                          <a:pt x="7" y="1"/>
                          <a:pt x="9" y="3"/>
                        </a:cubicBezTo>
                        <a:cubicBezTo>
                          <a:pt x="10" y="3"/>
                          <a:pt x="10" y="4"/>
                          <a:pt x="11" y="4"/>
                        </a:cubicBezTo>
                        <a:cubicBezTo>
                          <a:pt x="12" y="6"/>
                          <a:pt x="12" y="8"/>
                          <a:pt x="12" y="10"/>
                        </a:cubicBezTo>
                        <a:cubicBezTo>
                          <a:pt x="12" y="11"/>
                          <a:pt x="12" y="12"/>
                          <a:pt x="12" y="13"/>
                        </a:cubicBezTo>
                        <a:cubicBezTo>
                          <a:pt x="12" y="13"/>
                          <a:pt x="12" y="13"/>
                          <a:pt x="12" y="13"/>
                        </a:cubicBezTo>
                        <a:cubicBezTo>
                          <a:pt x="13" y="10"/>
                          <a:pt x="12" y="7"/>
                          <a:pt x="11" y="4"/>
                        </a:cubicBezTo>
                        <a:cubicBezTo>
                          <a:pt x="10" y="4"/>
                          <a:pt x="10" y="3"/>
                          <a:pt x="9" y="3"/>
                        </a:cubicBezTo>
                        <a:cubicBezTo>
                          <a:pt x="7" y="1"/>
                          <a:pt x="3" y="0"/>
                          <a:pt x="0" y="0"/>
                        </a:cubicBezTo>
                        <a:close/>
                      </a:path>
                    </a:pathLst>
                  </a:custGeom>
                  <a:solidFill>
                    <a:srgbClr val="6163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20" name="Freeform 7082">
                    <a:extLst>
                      <a:ext uri="{FF2B5EF4-FFF2-40B4-BE49-F238E27FC236}">
                        <a16:creationId xmlns:a16="http://schemas.microsoft.com/office/drawing/2014/main" id="{C1EE23A9-761F-4403-92D7-FA2A150D642D}"/>
                      </a:ext>
                    </a:extLst>
                  </p:cNvPr>
                  <p:cNvSpPr>
                    <a:spLocks/>
                  </p:cNvSpPr>
                  <p:nvPr/>
                </p:nvSpPr>
                <p:spPr bwMode="auto">
                  <a:xfrm>
                    <a:off x="4043" y="1796"/>
                    <a:ext cx="23" cy="16"/>
                  </a:xfrm>
                  <a:custGeom>
                    <a:avLst/>
                    <a:gdLst>
                      <a:gd name="T0" fmla="*/ 19 w 31"/>
                      <a:gd name="T1" fmla="*/ 0 h 21"/>
                      <a:gd name="T2" fmla="*/ 9 w 31"/>
                      <a:gd name="T3" fmla="*/ 2 h 21"/>
                      <a:gd name="T4" fmla="*/ 4 w 31"/>
                      <a:gd name="T5" fmla="*/ 21 h 21"/>
                      <a:gd name="T6" fmla="*/ 9 w 31"/>
                      <a:gd name="T7" fmla="*/ 4 h 21"/>
                      <a:gd name="T8" fmla="*/ 19 w 31"/>
                      <a:gd name="T9" fmla="*/ 2 h 21"/>
                      <a:gd name="T10" fmla="*/ 28 w 31"/>
                      <a:gd name="T11" fmla="*/ 5 h 21"/>
                      <a:gd name="T12" fmla="*/ 29 w 31"/>
                      <a:gd name="T13" fmla="*/ 6 h 21"/>
                      <a:gd name="T14" fmla="*/ 31 w 31"/>
                      <a:gd name="T15" fmla="*/ 13 h 21"/>
                      <a:gd name="T16" fmla="*/ 31 w 31"/>
                      <a:gd name="T17" fmla="*/ 10 h 21"/>
                      <a:gd name="T18" fmla="*/ 30 w 31"/>
                      <a:gd name="T19" fmla="*/ 4 h 21"/>
                      <a:gd name="T20" fmla="*/ 28 w 31"/>
                      <a:gd name="T21" fmla="*/ 3 h 21"/>
                      <a:gd name="T22" fmla="*/ 19 w 31"/>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21">
                        <a:moveTo>
                          <a:pt x="19" y="0"/>
                        </a:moveTo>
                        <a:cubicBezTo>
                          <a:pt x="15" y="0"/>
                          <a:pt x="11" y="1"/>
                          <a:pt x="9" y="2"/>
                        </a:cubicBezTo>
                        <a:cubicBezTo>
                          <a:pt x="1" y="5"/>
                          <a:pt x="0" y="15"/>
                          <a:pt x="4" y="21"/>
                        </a:cubicBezTo>
                        <a:cubicBezTo>
                          <a:pt x="1" y="15"/>
                          <a:pt x="3" y="7"/>
                          <a:pt x="9" y="4"/>
                        </a:cubicBezTo>
                        <a:cubicBezTo>
                          <a:pt x="12" y="3"/>
                          <a:pt x="15" y="2"/>
                          <a:pt x="19" y="2"/>
                        </a:cubicBezTo>
                        <a:cubicBezTo>
                          <a:pt x="22" y="2"/>
                          <a:pt x="26" y="3"/>
                          <a:pt x="28" y="5"/>
                        </a:cubicBezTo>
                        <a:cubicBezTo>
                          <a:pt x="29" y="5"/>
                          <a:pt x="29" y="6"/>
                          <a:pt x="29" y="6"/>
                        </a:cubicBezTo>
                        <a:cubicBezTo>
                          <a:pt x="31" y="8"/>
                          <a:pt x="31" y="11"/>
                          <a:pt x="31" y="13"/>
                        </a:cubicBezTo>
                        <a:cubicBezTo>
                          <a:pt x="31" y="12"/>
                          <a:pt x="31" y="11"/>
                          <a:pt x="31" y="10"/>
                        </a:cubicBezTo>
                        <a:cubicBezTo>
                          <a:pt x="31" y="8"/>
                          <a:pt x="31" y="6"/>
                          <a:pt x="30" y="4"/>
                        </a:cubicBezTo>
                        <a:cubicBezTo>
                          <a:pt x="29" y="4"/>
                          <a:pt x="29" y="3"/>
                          <a:pt x="28" y="3"/>
                        </a:cubicBezTo>
                        <a:cubicBezTo>
                          <a:pt x="26" y="1"/>
                          <a:pt x="22" y="0"/>
                          <a:pt x="19" y="0"/>
                        </a:cubicBezTo>
                        <a:close/>
                      </a:path>
                    </a:pathLst>
                  </a:custGeom>
                  <a:solidFill>
                    <a:srgbClr val="5B5C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21" name="Freeform 7083">
                    <a:extLst>
                      <a:ext uri="{FF2B5EF4-FFF2-40B4-BE49-F238E27FC236}">
                        <a16:creationId xmlns:a16="http://schemas.microsoft.com/office/drawing/2014/main" id="{F3497AD2-6450-41EE-885F-B3DC6920C08E}"/>
                      </a:ext>
                    </a:extLst>
                  </p:cNvPr>
                  <p:cNvSpPr>
                    <a:spLocks/>
                  </p:cNvSpPr>
                  <p:nvPr/>
                </p:nvSpPr>
                <p:spPr bwMode="auto">
                  <a:xfrm>
                    <a:off x="4046" y="1806"/>
                    <a:ext cx="16" cy="8"/>
                  </a:xfrm>
                  <a:custGeom>
                    <a:avLst/>
                    <a:gdLst>
                      <a:gd name="T0" fmla="*/ 2 w 22"/>
                      <a:gd name="T1" fmla="*/ 0 h 11"/>
                      <a:gd name="T2" fmla="*/ 1 w 22"/>
                      <a:gd name="T3" fmla="*/ 1 h 11"/>
                      <a:gd name="T4" fmla="*/ 0 w 22"/>
                      <a:gd name="T5" fmla="*/ 4 h 11"/>
                      <a:gd name="T6" fmla="*/ 4 w 22"/>
                      <a:gd name="T7" fmla="*/ 9 h 11"/>
                      <a:gd name="T8" fmla="*/ 10 w 22"/>
                      <a:gd name="T9" fmla="*/ 11 h 11"/>
                      <a:gd name="T10" fmla="*/ 21 w 22"/>
                      <a:gd name="T11" fmla="*/ 7 h 11"/>
                      <a:gd name="T12" fmla="*/ 22 w 22"/>
                      <a:gd name="T13" fmla="*/ 6 h 11"/>
                      <a:gd name="T14" fmla="*/ 15 w 22"/>
                      <a:gd name="T15" fmla="*/ 9 h 11"/>
                      <a:gd name="T16" fmla="*/ 11 w 22"/>
                      <a:gd name="T17" fmla="*/ 9 h 11"/>
                      <a:gd name="T18" fmla="*/ 6 w 22"/>
                      <a:gd name="T19" fmla="*/ 7 h 11"/>
                      <a:gd name="T20" fmla="*/ 4 w 22"/>
                      <a:gd name="T21" fmla="*/ 3 h 11"/>
                      <a:gd name="T22" fmla="*/ 2 w 2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1">
                        <a:moveTo>
                          <a:pt x="2" y="0"/>
                        </a:moveTo>
                        <a:cubicBezTo>
                          <a:pt x="2" y="0"/>
                          <a:pt x="1" y="1"/>
                          <a:pt x="1" y="1"/>
                        </a:cubicBezTo>
                        <a:cubicBezTo>
                          <a:pt x="0" y="2"/>
                          <a:pt x="0" y="3"/>
                          <a:pt x="0" y="4"/>
                        </a:cubicBezTo>
                        <a:cubicBezTo>
                          <a:pt x="0" y="6"/>
                          <a:pt x="2" y="8"/>
                          <a:pt x="4" y="9"/>
                        </a:cubicBezTo>
                        <a:cubicBezTo>
                          <a:pt x="6" y="10"/>
                          <a:pt x="8" y="11"/>
                          <a:pt x="10" y="11"/>
                        </a:cubicBezTo>
                        <a:cubicBezTo>
                          <a:pt x="15" y="11"/>
                          <a:pt x="19" y="9"/>
                          <a:pt x="21" y="7"/>
                        </a:cubicBezTo>
                        <a:cubicBezTo>
                          <a:pt x="22" y="6"/>
                          <a:pt x="22" y="6"/>
                          <a:pt x="22" y="6"/>
                        </a:cubicBezTo>
                        <a:cubicBezTo>
                          <a:pt x="22" y="6"/>
                          <a:pt x="19" y="8"/>
                          <a:pt x="15" y="9"/>
                        </a:cubicBezTo>
                        <a:cubicBezTo>
                          <a:pt x="14" y="9"/>
                          <a:pt x="12" y="9"/>
                          <a:pt x="11" y="9"/>
                        </a:cubicBezTo>
                        <a:cubicBezTo>
                          <a:pt x="9" y="9"/>
                          <a:pt x="8" y="9"/>
                          <a:pt x="6" y="7"/>
                        </a:cubicBezTo>
                        <a:cubicBezTo>
                          <a:pt x="4" y="6"/>
                          <a:pt x="4" y="5"/>
                          <a:pt x="4" y="3"/>
                        </a:cubicBezTo>
                        <a:cubicBezTo>
                          <a:pt x="4" y="2"/>
                          <a:pt x="3" y="0"/>
                          <a:pt x="2" y="0"/>
                        </a:cubicBezTo>
                        <a:close/>
                      </a:path>
                    </a:pathLst>
                  </a:custGeom>
                  <a:solidFill>
                    <a:srgbClr val="AEB0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22" name="Freeform 7084">
                    <a:extLst>
                      <a:ext uri="{FF2B5EF4-FFF2-40B4-BE49-F238E27FC236}">
                        <a16:creationId xmlns:a16="http://schemas.microsoft.com/office/drawing/2014/main" id="{538E0EC1-462F-4615-AE89-5680B4A57FE2}"/>
                      </a:ext>
                    </a:extLst>
                  </p:cNvPr>
                  <p:cNvSpPr>
                    <a:spLocks/>
                  </p:cNvSpPr>
                  <p:nvPr/>
                </p:nvSpPr>
                <p:spPr bwMode="auto">
                  <a:xfrm>
                    <a:off x="4064" y="1814"/>
                    <a:ext cx="10" cy="22"/>
                  </a:xfrm>
                  <a:custGeom>
                    <a:avLst/>
                    <a:gdLst>
                      <a:gd name="T0" fmla="*/ 13 w 14"/>
                      <a:gd name="T1" fmla="*/ 5 h 29"/>
                      <a:gd name="T2" fmla="*/ 13 w 14"/>
                      <a:gd name="T3" fmla="*/ 27 h 29"/>
                      <a:gd name="T4" fmla="*/ 2 w 14"/>
                      <a:gd name="T5" fmla="*/ 21 h 29"/>
                      <a:gd name="T6" fmla="*/ 13 w 14"/>
                      <a:gd name="T7" fmla="*/ 5 h 29"/>
                    </a:gdLst>
                    <a:ahLst/>
                    <a:cxnLst>
                      <a:cxn ang="0">
                        <a:pos x="T0" y="T1"/>
                      </a:cxn>
                      <a:cxn ang="0">
                        <a:pos x="T2" y="T3"/>
                      </a:cxn>
                      <a:cxn ang="0">
                        <a:pos x="T4" y="T5"/>
                      </a:cxn>
                      <a:cxn ang="0">
                        <a:pos x="T6" y="T7"/>
                      </a:cxn>
                    </a:cxnLst>
                    <a:rect l="0" t="0" r="r" b="b"/>
                    <a:pathLst>
                      <a:path w="14" h="29">
                        <a:moveTo>
                          <a:pt x="13" y="5"/>
                        </a:moveTo>
                        <a:cubicBezTo>
                          <a:pt x="13" y="5"/>
                          <a:pt x="14" y="26"/>
                          <a:pt x="13" y="27"/>
                        </a:cubicBezTo>
                        <a:cubicBezTo>
                          <a:pt x="12" y="29"/>
                          <a:pt x="0" y="29"/>
                          <a:pt x="2" y="21"/>
                        </a:cubicBezTo>
                        <a:cubicBezTo>
                          <a:pt x="4" y="13"/>
                          <a:pt x="12" y="0"/>
                          <a:pt x="13" y="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23" name="Freeform 7085">
                    <a:extLst>
                      <a:ext uri="{FF2B5EF4-FFF2-40B4-BE49-F238E27FC236}">
                        <a16:creationId xmlns:a16="http://schemas.microsoft.com/office/drawing/2014/main" id="{D2FD809B-86D7-4237-B7E8-19757B7BDFBF}"/>
                      </a:ext>
                    </a:extLst>
                  </p:cNvPr>
                  <p:cNvSpPr>
                    <a:spLocks noEditPoints="1"/>
                  </p:cNvSpPr>
                  <p:nvPr/>
                </p:nvSpPr>
                <p:spPr bwMode="auto">
                  <a:xfrm>
                    <a:off x="4065" y="1818"/>
                    <a:ext cx="9" cy="17"/>
                  </a:xfrm>
                  <a:custGeom>
                    <a:avLst/>
                    <a:gdLst>
                      <a:gd name="T0" fmla="*/ 11 w 12"/>
                      <a:gd name="T1" fmla="*/ 0 h 23"/>
                      <a:gd name="T2" fmla="*/ 11 w 12"/>
                      <a:gd name="T3" fmla="*/ 0 h 23"/>
                      <a:gd name="T4" fmla="*/ 11 w 12"/>
                      <a:gd name="T5" fmla="*/ 1 h 23"/>
                      <a:gd name="T6" fmla="*/ 12 w 12"/>
                      <a:gd name="T7" fmla="*/ 15 h 23"/>
                      <a:gd name="T8" fmla="*/ 11 w 12"/>
                      <a:gd name="T9" fmla="*/ 22 h 23"/>
                      <a:gd name="T10" fmla="*/ 11 w 12"/>
                      <a:gd name="T11" fmla="*/ 22 h 23"/>
                      <a:gd name="T12" fmla="*/ 9 w 12"/>
                      <a:gd name="T13" fmla="*/ 23 h 23"/>
                      <a:gd name="T14" fmla="*/ 9 w 12"/>
                      <a:gd name="T15" fmla="*/ 23 h 23"/>
                      <a:gd name="T16" fmla="*/ 8 w 12"/>
                      <a:gd name="T17" fmla="*/ 23 h 23"/>
                      <a:gd name="T18" fmla="*/ 8 w 12"/>
                      <a:gd name="T19" fmla="*/ 23 h 23"/>
                      <a:gd name="T20" fmla="*/ 8 w 12"/>
                      <a:gd name="T21" fmla="*/ 23 h 23"/>
                      <a:gd name="T22" fmla="*/ 2 w 12"/>
                      <a:gd name="T23" fmla="*/ 19 h 23"/>
                      <a:gd name="T24" fmla="*/ 2 w 12"/>
                      <a:gd name="T25" fmla="*/ 15 h 23"/>
                      <a:gd name="T26" fmla="*/ 2 w 12"/>
                      <a:gd name="T27" fmla="*/ 15 h 23"/>
                      <a:gd name="T28" fmla="*/ 11 w 12"/>
                      <a:gd name="T29" fmla="*/ 0 h 23"/>
                      <a:gd name="T30" fmla="*/ 11 w 12"/>
                      <a:gd name="T31" fmla="*/ 0 h 23"/>
                      <a:gd name="T32" fmla="*/ 2 w 12"/>
                      <a:gd name="T33" fmla="*/ 16 h 23"/>
                      <a:gd name="T34" fmla="*/ 9 w 12"/>
                      <a:gd name="T35" fmla="*/ 23 h 23"/>
                      <a:gd name="T36" fmla="*/ 11 w 12"/>
                      <a:gd name="T37" fmla="*/ 22 h 23"/>
                      <a:gd name="T38" fmla="*/ 12 w 12"/>
                      <a:gd name="T39" fmla="*/ 1 h 23"/>
                      <a:gd name="T40" fmla="*/ 11 w 12"/>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23">
                        <a:moveTo>
                          <a:pt x="11" y="0"/>
                        </a:moveTo>
                        <a:cubicBezTo>
                          <a:pt x="11" y="0"/>
                          <a:pt x="11" y="0"/>
                          <a:pt x="11" y="0"/>
                        </a:cubicBezTo>
                        <a:cubicBezTo>
                          <a:pt x="11" y="0"/>
                          <a:pt x="11" y="0"/>
                          <a:pt x="11" y="1"/>
                        </a:cubicBezTo>
                        <a:cubicBezTo>
                          <a:pt x="11" y="1"/>
                          <a:pt x="12" y="9"/>
                          <a:pt x="12" y="15"/>
                        </a:cubicBezTo>
                        <a:cubicBezTo>
                          <a:pt x="12" y="18"/>
                          <a:pt x="11" y="21"/>
                          <a:pt x="11" y="22"/>
                        </a:cubicBezTo>
                        <a:cubicBezTo>
                          <a:pt x="11" y="22"/>
                          <a:pt x="11" y="22"/>
                          <a:pt x="11" y="22"/>
                        </a:cubicBezTo>
                        <a:cubicBezTo>
                          <a:pt x="11" y="22"/>
                          <a:pt x="10" y="23"/>
                          <a:pt x="9" y="23"/>
                        </a:cubicBezTo>
                        <a:cubicBezTo>
                          <a:pt x="9" y="23"/>
                          <a:pt x="9" y="23"/>
                          <a:pt x="9" y="23"/>
                        </a:cubicBezTo>
                        <a:cubicBezTo>
                          <a:pt x="8" y="23"/>
                          <a:pt x="8" y="23"/>
                          <a:pt x="8" y="23"/>
                        </a:cubicBezTo>
                        <a:cubicBezTo>
                          <a:pt x="8" y="23"/>
                          <a:pt x="8" y="23"/>
                          <a:pt x="8" y="23"/>
                        </a:cubicBezTo>
                        <a:cubicBezTo>
                          <a:pt x="8" y="23"/>
                          <a:pt x="8" y="23"/>
                          <a:pt x="8" y="23"/>
                        </a:cubicBezTo>
                        <a:cubicBezTo>
                          <a:pt x="6" y="22"/>
                          <a:pt x="3" y="21"/>
                          <a:pt x="2" y="19"/>
                        </a:cubicBezTo>
                        <a:cubicBezTo>
                          <a:pt x="2" y="18"/>
                          <a:pt x="2" y="17"/>
                          <a:pt x="2" y="15"/>
                        </a:cubicBezTo>
                        <a:cubicBezTo>
                          <a:pt x="2" y="15"/>
                          <a:pt x="2" y="15"/>
                          <a:pt x="2" y="15"/>
                        </a:cubicBezTo>
                        <a:cubicBezTo>
                          <a:pt x="3" y="9"/>
                          <a:pt x="8" y="0"/>
                          <a:pt x="11" y="0"/>
                        </a:cubicBezTo>
                        <a:close/>
                        <a:moveTo>
                          <a:pt x="11" y="0"/>
                        </a:moveTo>
                        <a:cubicBezTo>
                          <a:pt x="9" y="0"/>
                          <a:pt x="3" y="9"/>
                          <a:pt x="2" y="16"/>
                        </a:cubicBezTo>
                        <a:cubicBezTo>
                          <a:pt x="0" y="21"/>
                          <a:pt x="6" y="23"/>
                          <a:pt x="9" y="23"/>
                        </a:cubicBezTo>
                        <a:cubicBezTo>
                          <a:pt x="10" y="23"/>
                          <a:pt x="11" y="23"/>
                          <a:pt x="11" y="22"/>
                        </a:cubicBezTo>
                        <a:cubicBezTo>
                          <a:pt x="12" y="21"/>
                          <a:pt x="12" y="1"/>
                          <a:pt x="12" y="1"/>
                        </a:cubicBezTo>
                        <a:cubicBezTo>
                          <a:pt x="11" y="0"/>
                          <a:pt x="11" y="0"/>
                          <a:pt x="11" y="0"/>
                        </a:cubicBezTo>
                        <a:close/>
                      </a:path>
                    </a:pathLst>
                  </a:custGeom>
                  <a:solidFill>
                    <a:srgbClr val="8F91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24" name="Freeform 7086">
                    <a:extLst>
                      <a:ext uri="{FF2B5EF4-FFF2-40B4-BE49-F238E27FC236}">
                        <a16:creationId xmlns:a16="http://schemas.microsoft.com/office/drawing/2014/main" id="{69DF6ACE-2DE5-443A-86A7-031F75C52C01}"/>
                      </a:ext>
                    </a:extLst>
                  </p:cNvPr>
                  <p:cNvSpPr>
                    <a:spLocks/>
                  </p:cNvSpPr>
                  <p:nvPr/>
                </p:nvSpPr>
                <p:spPr bwMode="auto">
                  <a:xfrm>
                    <a:off x="4065" y="1815"/>
                    <a:ext cx="9" cy="20"/>
                  </a:xfrm>
                  <a:custGeom>
                    <a:avLst/>
                    <a:gdLst>
                      <a:gd name="T0" fmla="*/ 10 w 11"/>
                      <a:gd name="T1" fmla="*/ 5 h 27"/>
                      <a:gd name="T2" fmla="*/ 10 w 11"/>
                      <a:gd name="T3" fmla="*/ 26 h 27"/>
                      <a:gd name="T4" fmla="*/ 1 w 11"/>
                      <a:gd name="T5" fmla="*/ 19 h 27"/>
                      <a:gd name="T6" fmla="*/ 10 w 11"/>
                      <a:gd name="T7" fmla="*/ 5 h 27"/>
                    </a:gdLst>
                    <a:ahLst/>
                    <a:cxnLst>
                      <a:cxn ang="0">
                        <a:pos x="T0" y="T1"/>
                      </a:cxn>
                      <a:cxn ang="0">
                        <a:pos x="T2" y="T3"/>
                      </a:cxn>
                      <a:cxn ang="0">
                        <a:pos x="T4" y="T5"/>
                      </a:cxn>
                      <a:cxn ang="0">
                        <a:pos x="T6" y="T7"/>
                      </a:cxn>
                    </a:cxnLst>
                    <a:rect l="0" t="0" r="r" b="b"/>
                    <a:pathLst>
                      <a:path w="11" h="27">
                        <a:moveTo>
                          <a:pt x="10" y="5"/>
                        </a:moveTo>
                        <a:cubicBezTo>
                          <a:pt x="10" y="5"/>
                          <a:pt x="11" y="24"/>
                          <a:pt x="10" y="26"/>
                        </a:cubicBezTo>
                        <a:cubicBezTo>
                          <a:pt x="10" y="27"/>
                          <a:pt x="0" y="27"/>
                          <a:pt x="1" y="19"/>
                        </a:cubicBezTo>
                        <a:cubicBezTo>
                          <a:pt x="2" y="12"/>
                          <a:pt x="10" y="0"/>
                          <a:pt x="10" y="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25" name="Freeform 7087">
                    <a:extLst>
                      <a:ext uri="{FF2B5EF4-FFF2-40B4-BE49-F238E27FC236}">
                        <a16:creationId xmlns:a16="http://schemas.microsoft.com/office/drawing/2014/main" id="{18E51062-0B75-4037-864B-C3936C32B777}"/>
                      </a:ext>
                    </a:extLst>
                  </p:cNvPr>
                  <p:cNvSpPr>
                    <a:spLocks noEditPoints="1"/>
                  </p:cNvSpPr>
                  <p:nvPr/>
                </p:nvSpPr>
                <p:spPr bwMode="auto">
                  <a:xfrm>
                    <a:off x="4066" y="1818"/>
                    <a:ext cx="7" cy="17"/>
                  </a:xfrm>
                  <a:custGeom>
                    <a:avLst/>
                    <a:gdLst>
                      <a:gd name="T0" fmla="*/ 7 w 9"/>
                      <a:gd name="T1" fmla="*/ 23 h 23"/>
                      <a:gd name="T2" fmla="*/ 7 w 9"/>
                      <a:gd name="T3" fmla="*/ 23 h 23"/>
                      <a:gd name="T4" fmla="*/ 9 w 9"/>
                      <a:gd name="T5" fmla="*/ 22 h 23"/>
                      <a:gd name="T6" fmla="*/ 7 w 9"/>
                      <a:gd name="T7" fmla="*/ 23 h 23"/>
                      <a:gd name="T8" fmla="*/ 9 w 9"/>
                      <a:gd name="T9" fmla="*/ 22 h 23"/>
                      <a:gd name="T10" fmla="*/ 0 w 9"/>
                      <a:gd name="T11" fmla="*/ 15 h 23"/>
                      <a:gd name="T12" fmla="*/ 0 w 9"/>
                      <a:gd name="T13" fmla="*/ 15 h 23"/>
                      <a:gd name="T14" fmla="*/ 9 w 9"/>
                      <a:gd name="T15" fmla="*/ 0 h 23"/>
                      <a:gd name="T16" fmla="*/ 9 w 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3">
                        <a:moveTo>
                          <a:pt x="7" y="23"/>
                        </a:moveTo>
                        <a:cubicBezTo>
                          <a:pt x="7" y="23"/>
                          <a:pt x="7" y="23"/>
                          <a:pt x="7" y="23"/>
                        </a:cubicBezTo>
                        <a:close/>
                        <a:moveTo>
                          <a:pt x="9" y="22"/>
                        </a:moveTo>
                        <a:cubicBezTo>
                          <a:pt x="9" y="22"/>
                          <a:pt x="8" y="23"/>
                          <a:pt x="7" y="23"/>
                        </a:cubicBezTo>
                        <a:cubicBezTo>
                          <a:pt x="8" y="23"/>
                          <a:pt x="9" y="22"/>
                          <a:pt x="9" y="22"/>
                        </a:cubicBezTo>
                        <a:close/>
                        <a:moveTo>
                          <a:pt x="0" y="15"/>
                        </a:moveTo>
                        <a:cubicBezTo>
                          <a:pt x="0" y="15"/>
                          <a:pt x="0" y="15"/>
                          <a:pt x="0" y="15"/>
                        </a:cubicBezTo>
                        <a:moveTo>
                          <a:pt x="9" y="0"/>
                        </a:moveTo>
                        <a:cubicBezTo>
                          <a:pt x="9" y="0"/>
                          <a:pt x="9" y="0"/>
                          <a:pt x="9" y="0"/>
                        </a:cubicBezTo>
                      </a:path>
                    </a:pathLst>
                  </a:custGeom>
                  <a:solidFill>
                    <a:srgbClr val="6E7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26" name="Freeform 7088">
                    <a:extLst>
                      <a:ext uri="{FF2B5EF4-FFF2-40B4-BE49-F238E27FC236}">
                        <a16:creationId xmlns:a16="http://schemas.microsoft.com/office/drawing/2014/main" id="{2BC2382E-F053-48B5-AF44-F4E981A63D2F}"/>
                      </a:ext>
                    </a:extLst>
                  </p:cNvPr>
                  <p:cNvSpPr>
                    <a:spLocks noEditPoints="1"/>
                  </p:cNvSpPr>
                  <p:nvPr/>
                </p:nvSpPr>
                <p:spPr bwMode="auto">
                  <a:xfrm>
                    <a:off x="4066" y="1818"/>
                    <a:ext cx="8" cy="17"/>
                  </a:xfrm>
                  <a:custGeom>
                    <a:avLst/>
                    <a:gdLst>
                      <a:gd name="T0" fmla="*/ 0 w 10"/>
                      <a:gd name="T1" fmla="*/ 19 h 23"/>
                      <a:gd name="T2" fmla="*/ 6 w 10"/>
                      <a:gd name="T3" fmla="*/ 23 h 23"/>
                      <a:gd name="T4" fmla="*/ 0 w 10"/>
                      <a:gd name="T5" fmla="*/ 19 h 23"/>
                      <a:gd name="T6" fmla="*/ 0 w 10"/>
                      <a:gd name="T7" fmla="*/ 15 h 23"/>
                      <a:gd name="T8" fmla="*/ 0 w 10"/>
                      <a:gd name="T9" fmla="*/ 15 h 23"/>
                      <a:gd name="T10" fmla="*/ 7 w 10"/>
                      <a:gd name="T11" fmla="*/ 22 h 23"/>
                      <a:gd name="T12" fmla="*/ 7 w 10"/>
                      <a:gd name="T13" fmla="*/ 22 h 23"/>
                      <a:gd name="T14" fmla="*/ 3 w 10"/>
                      <a:gd name="T15" fmla="*/ 14 h 23"/>
                      <a:gd name="T16" fmla="*/ 8 w 10"/>
                      <a:gd name="T17" fmla="*/ 4 h 23"/>
                      <a:gd name="T18" fmla="*/ 9 w 10"/>
                      <a:gd name="T19" fmla="*/ 4 h 23"/>
                      <a:gd name="T20" fmla="*/ 9 w 10"/>
                      <a:gd name="T21" fmla="*/ 12 h 23"/>
                      <a:gd name="T22" fmla="*/ 7 w 10"/>
                      <a:gd name="T23" fmla="*/ 22 h 23"/>
                      <a:gd name="T24" fmla="*/ 9 w 10"/>
                      <a:gd name="T25" fmla="*/ 0 h 23"/>
                      <a:gd name="T26" fmla="*/ 9 w 10"/>
                      <a:gd name="T27" fmla="*/ 0 h 23"/>
                      <a:gd name="T28" fmla="*/ 9 w 10"/>
                      <a:gd name="T29" fmla="*/ 1 h 23"/>
                      <a:gd name="T30" fmla="*/ 9 w 10"/>
                      <a:gd name="T31" fmla="*/ 3 h 23"/>
                      <a:gd name="T32" fmla="*/ 9 w 10"/>
                      <a:gd name="T33" fmla="*/ 2 h 23"/>
                      <a:gd name="T34" fmla="*/ 1 w 10"/>
                      <a:gd name="T35" fmla="*/ 16 h 23"/>
                      <a:gd name="T36" fmla="*/ 6 w 10"/>
                      <a:gd name="T37" fmla="*/ 23 h 23"/>
                      <a:gd name="T38" fmla="*/ 7 w 10"/>
                      <a:gd name="T39" fmla="*/ 23 h 23"/>
                      <a:gd name="T40" fmla="*/ 7 w 10"/>
                      <a:gd name="T41" fmla="*/ 23 h 23"/>
                      <a:gd name="T42" fmla="*/ 9 w 10"/>
                      <a:gd name="T43" fmla="*/ 22 h 23"/>
                      <a:gd name="T44" fmla="*/ 9 w 10"/>
                      <a:gd name="T45" fmla="*/ 22 h 23"/>
                      <a:gd name="T46" fmla="*/ 10 w 10"/>
                      <a:gd name="T47" fmla="*/ 15 h 23"/>
                      <a:gd name="T48" fmla="*/ 9 w 10"/>
                      <a:gd name="T49" fmla="*/ 1 h 23"/>
                      <a:gd name="T50" fmla="*/ 9 w 10"/>
                      <a:gd name="T5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23">
                        <a:moveTo>
                          <a:pt x="0" y="19"/>
                        </a:moveTo>
                        <a:cubicBezTo>
                          <a:pt x="1" y="21"/>
                          <a:pt x="4" y="22"/>
                          <a:pt x="6" y="23"/>
                        </a:cubicBezTo>
                        <a:cubicBezTo>
                          <a:pt x="3" y="22"/>
                          <a:pt x="1" y="21"/>
                          <a:pt x="0" y="19"/>
                        </a:cubicBezTo>
                        <a:close/>
                        <a:moveTo>
                          <a:pt x="0" y="15"/>
                        </a:moveTo>
                        <a:cubicBezTo>
                          <a:pt x="0" y="15"/>
                          <a:pt x="0" y="15"/>
                          <a:pt x="0" y="15"/>
                        </a:cubicBezTo>
                        <a:moveTo>
                          <a:pt x="7" y="22"/>
                        </a:moveTo>
                        <a:cubicBezTo>
                          <a:pt x="7" y="22"/>
                          <a:pt x="7" y="22"/>
                          <a:pt x="7" y="22"/>
                        </a:cubicBezTo>
                        <a:cubicBezTo>
                          <a:pt x="4" y="21"/>
                          <a:pt x="2" y="19"/>
                          <a:pt x="3" y="14"/>
                        </a:cubicBezTo>
                        <a:cubicBezTo>
                          <a:pt x="4" y="8"/>
                          <a:pt x="7" y="4"/>
                          <a:pt x="8" y="4"/>
                        </a:cubicBezTo>
                        <a:cubicBezTo>
                          <a:pt x="9" y="4"/>
                          <a:pt x="9" y="4"/>
                          <a:pt x="9" y="4"/>
                        </a:cubicBezTo>
                        <a:cubicBezTo>
                          <a:pt x="9" y="5"/>
                          <a:pt x="9" y="12"/>
                          <a:pt x="9" y="12"/>
                        </a:cubicBezTo>
                        <a:cubicBezTo>
                          <a:pt x="10" y="20"/>
                          <a:pt x="9" y="22"/>
                          <a:pt x="7" y="22"/>
                        </a:cubicBezTo>
                        <a:close/>
                        <a:moveTo>
                          <a:pt x="9" y="0"/>
                        </a:moveTo>
                        <a:cubicBezTo>
                          <a:pt x="9" y="0"/>
                          <a:pt x="9" y="0"/>
                          <a:pt x="9" y="0"/>
                        </a:cubicBezTo>
                        <a:cubicBezTo>
                          <a:pt x="9" y="0"/>
                          <a:pt x="9" y="0"/>
                          <a:pt x="9" y="1"/>
                        </a:cubicBezTo>
                        <a:cubicBezTo>
                          <a:pt x="9" y="3"/>
                          <a:pt x="9" y="3"/>
                          <a:pt x="9" y="3"/>
                        </a:cubicBezTo>
                        <a:cubicBezTo>
                          <a:pt x="9" y="2"/>
                          <a:pt x="9" y="2"/>
                          <a:pt x="9" y="2"/>
                        </a:cubicBezTo>
                        <a:cubicBezTo>
                          <a:pt x="7" y="2"/>
                          <a:pt x="2" y="10"/>
                          <a:pt x="1" y="16"/>
                        </a:cubicBezTo>
                        <a:cubicBezTo>
                          <a:pt x="1" y="18"/>
                          <a:pt x="1" y="21"/>
                          <a:pt x="6" y="23"/>
                        </a:cubicBezTo>
                        <a:cubicBezTo>
                          <a:pt x="7" y="23"/>
                          <a:pt x="7" y="23"/>
                          <a:pt x="7" y="23"/>
                        </a:cubicBezTo>
                        <a:cubicBezTo>
                          <a:pt x="7" y="23"/>
                          <a:pt x="7" y="23"/>
                          <a:pt x="7" y="23"/>
                        </a:cubicBezTo>
                        <a:cubicBezTo>
                          <a:pt x="8" y="23"/>
                          <a:pt x="9" y="22"/>
                          <a:pt x="9" y="22"/>
                        </a:cubicBezTo>
                        <a:cubicBezTo>
                          <a:pt x="9" y="22"/>
                          <a:pt x="9" y="22"/>
                          <a:pt x="9" y="22"/>
                        </a:cubicBezTo>
                        <a:cubicBezTo>
                          <a:pt x="9" y="21"/>
                          <a:pt x="10" y="18"/>
                          <a:pt x="10" y="15"/>
                        </a:cubicBezTo>
                        <a:cubicBezTo>
                          <a:pt x="10" y="9"/>
                          <a:pt x="9" y="1"/>
                          <a:pt x="9" y="1"/>
                        </a:cubicBezTo>
                        <a:cubicBezTo>
                          <a:pt x="9" y="0"/>
                          <a:pt x="9" y="0"/>
                          <a:pt x="9" y="0"/>
                        </a:cubicBezTo>
                        <a:close/>
                      </a:path>
                    </a:pathLst>
                  </a:custGeom>
                  <a:solidFill>
                    <a:srgbClr val="7D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27" name="Freeform 7089">
                    <a:extLst>
                      <a:ext uri="{FF2B5EF4-FFF2-40B4-BE49-F238E27FC236}">
                        <a16:creationId xmlns:a16="http://schemas.microsoft.com/office/drawing/2014/main" id="{572517A0-EA22-42D0-B81E-6E1EAA97E9D2}"/>
                      </a:ext>
                    </a:extLst>
                  </p:cNvPr>
                  <p:cNvSpPr>
                    <a:spLocks noEditPoints="1"/>
                  </p:cNvSpPr>
                  <p:nvPr/>
                </p:nvSpPr>
                <p:spPr bwMode="auto">
                  <a:xfrm>
                    <a:off x="4066" y="1818"/>
                    <a:ext cx="7" cy="17"/>
                  </a:xfrm>
                  <a:custGeom>
                    <a:avLst/>
                    <a:gdLst>
                      <a:gd name="T0" fmla="*/ 6 w 9"/>
                      <a:gd name="T1" fmla="*/ 23 h 23"/>
                      <a:gd name="T2" fmla="*/ 6 w 9"/>
                      <a:gd name="T3" fmla="*/ 23 h 23"/>
                      <a:gd name="T4" fmla="*/ 6 w 9"/>
                      <a:gd name="T5" fmla="*/ 23 h 23"/>
                      <a:gd name="T6" fmla="*/ 0 w 9"/>
                      <a:gd name="T7" fmla="*/ 15 h 23"/>
                      <a:gd name="T8" fmla="*/ 0 w 9"/>
                      <a:gd name="T9" fmla="*/ 19 h 23"/>
                      <a:gd name="T10" fmla="*/ 0 w 9"/>
                      <a:gd name="T11" fmla="*/ 16 h 23"/>
                      <a:gd name="T12" fmla="*/ 0 w 9"/>
                      <a:gd name="T13" fmla="*/ 15 h 23"/>
                      <a:gd name="T14" fmla="*/ 9 w 9"/>
                      <a:gd name="T15" fmla="*/ 0 h 23"/>
                      <a:gd name="T16" fmla="*/ 0 w 9"/>
                      <a:gd name="T17" fmla="*/ 15 h 23"/>
                      <a:gd name="T18" fmla="*/ 0 w 9"/>
                      <a:gd name="T19" fmla="*/ 15 h 23"/>
                      <a:gd name="T20" fmla="*/ 0 w 9"/>
                      <a:gd name="T21" fmla="*/ 15 h 23"/>
                      <a:gd name="T22" fmla="*/ 0 w 9"/>
                      <a:gd name="T23" fmla="*/ 15 h 23"/>
                      <a:gd name="T24" fmla="*/ 0 w 9"/>
                      <a:gd name="T25" fmla="*/ 15 h 23"/>
                      <a:gd name="T26" fmla="*/ 0 w 9"/>
                      <a:gd name="T27" fmla="*/ 15 h 23"/>
                      <a:gd name="T28" fmla="*/ 0 w 9"/>
                      <a:gd name="T29" fmla="*/ 15 h 23"/>
                      <a:gd name="T30" fmla="*/ 0 w 9"/>
                      <a:gd name="T31" fmla="*/ 15 h 23"/>
                      <a:gd name="T32" fmla="*/ 0 w 9"/>
                      <a:gd name="T33" fmla="*/ 15 h 23"/>
                      <a:gd name="T34" fmla="*/ 0 w 9"/>
                      <a:gd name="T35" fmla="*/ 15 h 23"/>
                      <a:gd name="T36" fmla="*/ 0 w 9"/>
                      <a:gd name="T37" fmla="*/ 15 h 23"/>
                      <a:gd name="T38" fmla="*/ 0 w 9"/>
                      <a:gd name="T39" fmla="*/ 15 h 23"/>
                      <a:gd name="T40" fmla="*/ 0 w 9"/>
                      <a:gd name="T41" fmla="*/ 15 h 23"/>
                      <a:gd name="T42" fmla="*/ 0 w 9"/>
                      <a:gd name="T43" fmla="*/ 15 h 23"/>
                      <a:gd name="T44" fmla="*/ 1 w 9"/>
                      <a:gd name="T45" fmla="*/ 12 h 23"/>
                      <a:gd name="T46" fmla="*/ 1 w 9"/>
                      <a:gd name="T47" fmla="*/ 12 h 23"/>
                      <a:gd name="T48" fmla="*/ 1 w 9"/>
                      <a:gd name="T49" fmla="*/ 11 h 23"/>
                      <a:gd name="T50" fmla="*/ 1 w 9"/>
                      <a:gd name="T51" fmla="*/ 11 h 23"/>
                      <a:gd name="T52" fmla="*/ 1 w 9"/>
                      <a:gd name="T53" fmla="*/ 11 h 23"/>
                      <a:gd name="T54" fmla="*/ 1 w 9"/>
                      <a:gd name="T55" fmla="*/ 11 h 23"/>
                      <a:gd name="T56" fmla="*/ 1 w 9"/>
                      <a:gd name="T57" fmla="*/ 11 h 23"/>
                      <a:gd name="T58" fmla="*/ 1 w 9"/>
                      <a:gd name="T59" fmla="*/ 11 h 23"/>
                      <a:gd name="T60" fmla="*/ 1 w 9"/>
                      <a:gd name="T61" fmla="*/ 11 h 23"/>
                      <a:gd name="T62" fmla="*/ 1 w 9"/>
                      <a:gd name="T63" fmla="*/ 11 h 23"/>
                      <a:gd name="T64" fmla="*/ 1 w 9"/>
                      <a:gd name="T65" fmla="*/ 11 h 23"/>
                      <a:gd name="T66" fmla="*/ 1 w 9"/>
                      <a:gd name="T67" fmla="*/ 11 h 23"/>
                      <a:gd name="T68" fmla="*/ 1 w 9"/>
                      <a:gd name="T69" fmla="*/ 11 h 23"/>
                      <a:gd name="T70" fmla="*/ 9 w 9"/>
                      <a:gd name="T7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23">
                        <a:moveTo>
                          <a:pt x="6" y="23"/>
                        </a:moveTo>
                        <a:cubicBezTo>
                          <a:pt x="6" y="23"/>
                          <a:pt x="6" y="23"/>
                          <a:pt x="6" y="23"/>
                        </a:cubicBezTo>
                        <a:cubicBezTo>
                          <a:pt x="6" y="23"/>
                          <a:pt x="6" y="23"/>
                          <a:pt x="6" y="23"/>
                        </a:cubicBezTo>
                        <a:close/>
                        <a:moveTo>
                          <a:pt x="0" y="15"/>
                        </a:moveTo>
                        <a:cubicBezTo>
                          <a:pt x="0" y="17"/>
                          <a:pt x="0" y="18"/>
                          <a:pt x="0" y="19"/>
                        </a:cubicBezTo>
                        <a:cubicBezTo>
                          <a:pt x="0" y="18"/>
                          <a:pt x="0" y="17"/>
                          <a:pt x="0" y="16"/>
                        </a:cubicBezTo>
                        <a:lnTo>
                          <a:pt x="0" y="15"/>
                        </a:lnTo>
                        <a:close/>
                        <a:moveTo>
                          <a:pt x="9" y="0"/>
                        </a:moveTo>
                        <a:cubicBezTo>
                          <a:pt x="6" y="0"/>
                          <a:pt x="1" y="9"/>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4"/>
                          <a:pt x="1" y="13"/>
                          <a:pt x="1" y="12"/>
                        </a:cubicBezTo>
                        <a:cubicBezTo>
                          <a:pt x="1" y="12"/>
                          <a:pt x="1" y="12"/>
                          <a:pt x="1" y="12"/>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4" y="5"/>
                          <a:pt x="7" y="0"/>
                          <a:pt x="9" y="0"/>
                        </a:cubicBezTo>
                        <a:close/>
                      </a:path>
                    </a:pathLst>
                  </a:custGeom>
                  <a:solidFill>
                    <a:srgbClr val="6163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28" name="Freeform 7090">
                    <a:extLst>
                      <a:ext uri="{FF2B5EF4-FFF2-40B4-BE49-F238E27FC236}">
                        <a16:creationId xmlns:a16="http://schemas.microsoft.com/office/drawing/2014/main" id="{25DF20E1-95AC-4FBD-90BB-633AE8F3AB10}"/>
                      </a:ext>
                    </a:extLst>
                  </p:cNvPr>
                  <p:cNvSpPr>
                    <a:spLocks noEditPoints="1"/>
                  </p:cNvSpPr>
                  <p:nvPr/>
                </p:nvSpPr>
                <p:spPr bwMode="auto">
                  <a:xfrm>
                    <a:off x="4066" y="1818"/>
                    <a:ext cx="7" cy="17"/>
                  </a:xfrm>
                  <a:custGeom>
                    <a:avLst/>
                    <a:gdLst>
                      <a:gd name="T0" fmla="*/ 6 w 9"/>
                      <a:gd name="T1" fmla="*/ 23 h 23"/>
                      <a:gd name="T2" fmla="*/ 6 w 9"/>
                      <a:gd name="T3" fmla="*/ 23 h 23"/>
                      <a:gd name="T4" fmla="*/ 6 w 9"/>
                      <a:gd name="T5" fmla="*/ 23 h 23"/>
                      <a:gd name="T6" fmla="*/ 0 w 9"/>
                      <a:gd name="T7" fmla="*/ 16 h 23"/>
                      <a:gd name="T8" fmla="*/ 0 w 9"/>
                      <a:gd name="T9" fmla="*/ 19 h 23"/>
                      <a:gd name="T10" fmla="*/ 0 w 9"/>
                      <a:gd name="T11" fmla="*/ 16 h 23"/>
                      <a:gd name="T12" fmla="*/ 0 w 9"/>
                      <a:gd name="T13" fmla="*/ 15 h 23"/>
                      <a:gd name="T14" fmla="*/ 0 w 9"/>
                      <a:gd name="T15" fmla="*/ 15 h 23"/>
                      <a:gd name="T16" fmla="*/ 0 w 9"/>
                      <a:gd name="T17" fmla="*/ 15 h 23"/>
                      <a:gd name="T18" fmla="*/ 0 w 9"/>
                      <a:gd name="T19" fmla="*/ 15 h 23"/>
                      <a:gd name="T20" fmla="*/ 0 w 9"/>
                      <a:gd name="T21" fmla="*/ 15 h 23"/>
                      <a:gd name="T22" fmla="*/ 0 w 9"/>
                      <a:gd name="T23" fmla="*/ 15 h 23"/>
                      <a:gd name="T24" fmla="*/ 0 w 9"/>
                      <a:gd name="T25" fmla="*/ 15 h 23"/>
                      <a:gd name="T26" fmla="*/ 0 w 9"/>
                      <a:gd name="T27" fmla="*/ 15 h 23"/>
                      <a:gd name="T28" fmla="*/ 0 w 9"/>
                      <a:gd name="T29" fmla="*/ 15 h 23"/>
                      <a:gd name="T30" fmla="*/ 0 w 9"/>
                      <a:gd name="T31" fmla="*/ 15 h 23"/>
                      <a:gd name="T32" fmla="*/ 0 w 9"/>
                      <a:gd name="T33" fmla="*/ 15 h 23"/>
                      <a:gd name="T34" fmla="*/ 0 w 9"/>
                      <a:gd name="T35" fmla="*/ 15 h 23"/>
                      <a:gd name="T36" fmla="*/ 1 w 9"/>
                      <a:gd name="T37" fmla="*/ 12 h 23"/>
                      <a:gd name="T38" fmla="*/ 1 w 9"/>
                      <a:gd name="T39" fmla="*/ 12 h 23"/>
                      <a:gd name="T40" fmla="*/ 1 w 9"/>
                      <a:gd name="T41" fmla="*/ 11 h 23"/>
                      <a:gd name="T42" fmla="*/ 1 w 9"/>
                      <a:gd name="T43" fmla="*/ 11 h 23"/>
                      <a:gd name="T44" fmla="*/ 1 w 9"/>
                      <a:gd name="T45" fmla="*/ 11 h 23"/>
                      <a:gd name="T46" fmla="*/ 1 w 9"/>
                      <a:gd name="T47" fmla="*/ 11 h 23"/>
                      <a:gd name="T48" fmla="*/ 1 w 9"/>
                      <a:gd name="T49" fmla="*/ 11 h 23"/>
                      <a:gd name="T50" fmla="*/ 1 w 9"/>
                      <a:gd name="T51" fmla="*/ 11 h 23"/>
                      <a:gd name="T52" fmla="*/ 1 w 9"/>
                      <a:gd name="T53" fmla="*/ 11 h 23"/>
                      <a:gd name="T54" fmla="*/ 1 w 9"/>
                      <a:gd name="T55" fmla="*/ 11 h 23"/>
                      <a:gd name="T56" fmla="*/ 1 w 9"/>
                      <a:gd name="T57" fmla="*/ 11 h 23"/>
                      <a:gd name="T58" fmla="*/ 1 w 9"/>
                      <a:gd name="T59" fmla="*/ 11 h 23"/>
                      <a:gd name="T60" fmla="*/ 9 w 9"/>
                      <a:gd name="T61" fmla="*/ 0 h 23"/>
                      <a:gd name="T62" fmla="*/ 1 w 9"/>
                      <a:gd name="T63" fmla="*/ 11 h 23"/>
                      <a:gd name="T64" fmla="*/ 9 w 9"/>
                      <a:gd name="T6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23">
                        <a:moveTo>
                          <a:pt x="6" y="23"/>
                        </a:moveTo>
                        <a:cubicBezTo>
                          <a:pt x="6" y="23"/>
                          <a:pt x="6" y="23"/>
                          <a:pt x="6" y="23"/>
                        </a:cubicBezTo>
                        <a:cubicBezTo>
                          <a:pt x="6" y="23"/>
                          <a:pt x="6" y="23"/>
                          <a:pt x="6" y="23"/>
                        </a:cubicBezTo>
                        <a:close/>
                        <a:moveTo>
                          <a:pt x="0" y="16"/>
                        </a:moveTo>
                        <a:cubicBezTo>
                          <a:pt x="0" y="17"/>
                          <a:pt x="0" y="18"/>
                          <a:pt x="0" y="19"/>
                        </a:cubicBezTo>
                        <a:cubicBezTo>
                          <a:pt x="0" y="18"/>
                          <a:pt x="0" y="17"/>
                          <a:pt x="0" y="16"/>
                        </a:cubicBezTo>
                        <a:close/>
                        <a:moveTo>
                          <a:pt x="0" y="15"/>
                        </a:moveTo>
                        <a:cubicBezTo>
                          <a:pt x="0" y="15"/>
                          <a:pt x="0" y="15"/>
                          <a:pt x="0" y="15"/>
                        </a:cubicBezTo>
                        <a:close/>
                        <a:moveTo>
                          <a:pt x="0" y="15"/>
                        </a:moveTo>
                        <a:cubicBezTo>
                          <a:pt x="0" y="15"/>
                          <a:pt x="0" y="15"/>
                          <a:pt x="0" y="15"/>
                        </a:cubicBezTo>
                        <a:close/>
                        <a:moveTo>
                          <a:pt x="0" y="15"/>
                        </a:moveTo>
                        <a:cubicBezTo>
                          <a:pt x="0" y="15"/>
                          <a:pt x="0" y="15"/>
                          <a:pt x="0" y="15"/>
                        </a:cubicBezTo>
                        <a:close/>
                        <a:moveTo>
                          <a:pt x="0" y="15"/>
                        </a:moveTo>
                        <a:cubicBezTo>
                          <a:pt x="0" y="15"/>
                          <a:pt x="0" y="15"/>
                          <a:pt x="0" y="15"/>
                        </a:cubicBezTo>
                        <a:moveTo>
                          <a:pt x="0" y="15"/>
                        </a:moveTo>
                        <a:cubicBezTo>
                          <a:pt x="0" y="15"/>
                          <a:pt x="0" y="15"/>
                          <a:pt x="0" y="15"/>
                        </a:cubicBezTo>
                        <a:close/>
                        <a:moveTo>
                          <a:pt x="0" y="15"/>
                        </a:moveTo>
                        <a:cubicBezTo>
                          <a:pt x="0" y="15"/>
                          <a:pt x="0" y="15"/>
                          <a:pt x="0" y="15"/>
                        </a:cubicBezTo>
                        <a:close/>
                        <a:moveTo>
                          <a:pt x="1" y="12"/>
                        </a:moveTo>
                        <a:cubicBezTo>
                          <a:pt x="1" y="12"/>
                          <a:pt x="1" y="12"/>
                          <a:pt x="1" y="12"/>
                        </a:cubicBezTo>
                        <a:close/>
                        <a:moveTo>
                          <a:pt x="1" y="11"/>
                        </a:moveTo>
                        <a:cubicBezTo>
                          <a:pt x="1" y="11"/>
                          <a:pt x="1" y="11"/>
                          <a:pt x="1" y="11"/>
                        </a:cubicBezTo>
                        <a:close/>
                        <a:moveTo>
                          <a:pt x="1" y="11"/>
                        </a:moveTo>
                        <a:cubicBezTo>
                          <a:pt x="1" y="11"/>
                          <a:pt x="1" y="11"/>
                          <a:pt x="1" y="11"/>
                        </a:cubicBezTo>
                        <a:close/>
                        <a:moveTo>
                          <a:pt x="1" y="11"/>
                        </a:moveTo>
                        <a:cubicBezTo>
                          <a:pt x="1" y="11"/>
                          <a:pt x="1" y="11"/>
                          <a:pt x="1" y="11"/>
                        </a:cubicBezTo>
                        <a:close/>
                        <a:moveTo>
                          <a:pt x="1" y="11"/>
                        </a:moveTo>
                        <a:cubicBezTo>
                          <a:pt x="1" y="11"/>
                          <a:pt x="1" y="11"/>
                          <a:pt x="1" y="11"/>
                        </a:cubicBezTo>
                        <a:close/>
                        <a:moveTo>
                          <a:pt x="1" y="11"/>
                        </a:moveTo>
                        <a:cubicBezTo>
                          <a:pt x="1" y="11"/>
                          <a:pt x="1" y="11"/>
                          <a:pt x="1" y="11"/>
                        </a:cubicBezTo>
                        <a:close/>
                        <a:moveTo>
                          <a:pt x="9" y="0"/>
                        </a:moveTo>
                        <a:cubicBezTo>
                          <a:pt x="7" y="0"/>
                          <a:pt x="4" y="5"/>
                          <a:pt x="1" y="11"/>
                        </a:cubicBezTo>
                        <a:cubicBezTo>
                          <a:pt x="4" y="5"/>
                          <a:pt x="7" y="0"/>
                          <a:pt x="9" y="0"/>
                        </a:cubicBezTo>
                        <a:close/>
                      </a:path>
                    </a:pathLst>
                  </a:custGeom>
                  <a:solidFill>
                    <a:srgbClr val="7274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29" name="Freeform 7091">
                    <a:extLst>
                      <a:ext uri="{FF2B5EF4-FFF2-40B4-BE49-F238E27FC236}">
                        <a16:creationId xmlns:a16="http://schemas.microsoft.com/office/drawing/2014/main" id="{5B97C314-0A0B-4051-8E54-E3060C051A76}"/>
                      </a:ext>
                    </a:extLst>
                  </p:cNvPr>
                  <p:cNvSpPr>
                    <a:spLocks noEditPoints="1"/>
                  </p:cNvSpPr>
                  <p:nvPr/>
                </p:nvSpPr>
                <p:spPr bwMode="auto">
                  <a:xfrm>
                    <a:off x="4066" y="1826"/>
                    <a:ext cx="1" cy="4"/>
                  </a:xfrm>
                  <a:custGeom>
                    <a:avLst/>
                    <a:gdLst>
                      <a:gd name="T0" fmla="*/ 0 w 1"/>
                      <a:gd name="T1" fmla="*/ 4 h 5"/>
                      <a:gd name="T2" fmla="*/ 0 w 1"/>
                      <a:gd name="T3" fmla="*/ 4 h 5"/>
                      <a:gd name="T4" fmla="*/ 0 w 1"/>
                      <a:gd name="T5" fmla="*/ 5 h 5"/>
                      <a:gd name="T6" fmla="*/ 0 w 1"/>
                      <a:gd name="T7" fmla="*/ 4 h 5"/>
                      <a:gd name="T8" fmla="*/ 0 w 1"/>
                      <a:gd name="T9" fmla="*/ 4 h 5"/>
                      <a:gd name="T10" fmla="*/ 0 w 1"/>
                      <a:gd name="T11" fmla="*/ 4 h 5"/>
                      <a:gd name="T12" fmla="*/ 0 w 1"/>
                      <a:gd name="T13" fmla="*/ 4 h 5"/>
                      <a:gd name="T14" fmla="*/ 0 w 1"/>
                      <a:gd name="T15" fmla="*/ 4 h 5"/>
                      <a:gd name="T16" fmla="*/ 0 w 1"/>
                      <a:gd name="T17" fmla="*/ 4 h 5"/>
                      <a:gd name="T18" fmla="*/ 0 w 1"/>
                      <a:gd name="T19" fmla="*/ 4 h 5"/>
                      <a:gd name="T20" fmla="*/ 0 w 1"/>
                      <a:gd name="T21" fmla="*/ 4 h 5"/>
                      <a:gd name="T22" fmla="*/ 0 w 1"/>
                      <a:gd name="T23" fmla="*/ 4 h 5"/>
                      <a:gd name="T24" fmla="*/ 0 w 1"/>
                      <a:gd name="T25" fmla="*/ 4 h 5"/>
                      <a:gd name="T26" fmla="*/ 0 w 1"/>
                      <a:gd name="T27" fmla="*/ 4 h 5"/>
                      <a:gd name="T28" fmla="*/ 0 w 1"/>
                      <a:gd name="T29" fmla="*/ 4 h 5"/>
                      <a:gd name="T30" fmla="*/ 0 w 1"/>
                      <a:gd name="T31" fmla="*/ 4 h 5"/>
                      <a:gd name="T32" fmla="*/ 0 w 1"/>
                      <a:gd name="T33" fmla="*/ 4 h 5"/>
                      <a:gd name="T34" fmla="*/ 0 w 1"/>
                      <a:gd name="T35" fmla="*/ 4 h 5"/>
                      <a:gd name="T36" fmla="*/ 1 w 1"/>
                      <a:gd name="T37" fmla="*/ 1 h 5"/>
                      <a:gd name="T38" fmla="*/ 0 w 1"/>
                      <a:gd name="T39" fmla="*/ 4 h 5"/>
                      <a:gd name="T40" fmla="*/ 1 w 1"/>
                      <a:gd name="T41" fmla="*/ 1 h 5"/>
                      <a:gd name="T42" fmla="*/ 1 w 1"/>
                      <a:gd name="T43" fmla="*/ 0 h 5"/>
                      <a:gd name="T44" fmla="*/ 1 w 1"/>
                      <a:gd name="T45" fmla="*/ 1 h 5"/>
                      <a:gd name="T46" fmla="*/ 1 w 1"/>
                      <a:gd name="T47" fmla="*/ 0 h 5"/>
                      <a:gd name="T48" fmla="*/ 1 w 1"/>
                      <a:gd name="T49" fmla="*/ 0 h 5"/>
                      <a:gd name="T50" fmla="*/ 1 w 1"/>
                      <a:gd name="T51" fmla="*/ 0 h 5"/>
                      <a:gd name="T52" fmla="*/ 1 w 1"/>
                      <a:gd name="T53" fmla="*/ 0 h 5"/>
                      <a:gd name="T54" fmla="*/ 1 w 1"/>
                      <a:gd name="T55" fmla="*/ 0 h 5"/>
                      <a:gd name="T56" fmla="*/ 1 w 1"/>
                      <a:gd name="T57" fmla="*/ 0 h 5"/>
                      <a:gd name="T58" fmla="*/ 1 w 1"/>
                      <a:gd name="T59" fmla="*/ 0 h 5"/>
                      <a:gd name="T60" fmla="*/ 1 w 1"/>
                      <a:gd name="T61" fmla="*/ 0 h 5"/>
                      <a:gd name="T62" fmla="*/ 1 w 1"/>
                      <a:gd name="T63" fmla="*/ 0 h 5"/>
                      <a:gd name="T64" fmla="*/ 1 w 1"/>
                      <a:gd name="T65" fmla="*/ 0 h 5"/>
                      <a:gd name="T66" fmla="*/ 1 w 1"/>
                      <a:gd name="T6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 h="5">
                        <a:moveTo>
                          <a:pt x="0" y="4"/>
                        </a:moveTo>
                        <a:cubicBezTo>
                          <a:pt x="0" y="4"/>
                          <a:pt x="0" y="4"/>
                          <a:pt x="0" y="4"/>
                        </a:cubicBezTo>
                        <a:cubicBezTo>
                          <a:pt x="0" y="5"/>
                          <a:pt x="0" y="5"/>
                          <a:pt x="0" y="5"/>
                        </a:cubicBezTo>
                        <a:lnTo>
                          <a:pt x="0" y="4"/>
                        </a:lnTo>
                        <a:close/>
                        <a:moveTo>
                          <a:pt x="0" y="4"/>
                        </a:moveTo>
                        <a:cubicBezTo>
                          <a:pt x="0" y="4"/>
                          <a:pt x="0" y="4"/>
                          <a:pt x="0" y="4"/>
                        </a:cubicBezTo>
                        <a:cubicBezTo>
                          <a:pt x="0" y="4"/>
                          <a:pt x="0" y="4"/>
                          <a:pt x="0" y="4"/>
                        </a:cubicBezTo>
                        <a:cubicBezTo>
                          <a:pt x="0" y="4"/>
                          <a:pt x="0" y="4"/>
                          <a:pt x="0" y="4"/>
                        </a:cubicBezTo>
                        <a:close/>
                        <a:moveTo>
                          <a:pt x="0" y="4"/>
                        </a:moveTo>
                        <a:cubicBezTo>
                          <a:pt x="0" y="4"/>
                          <a:pt x="0" y="4"/>
                          <a:pt x="0" y="4"/>
                        </a:cubicBezTo>
                        <a:close/>
                        <a:moveTo>
                          <a:pt x="0" y="4"/>
                        </a:moveTo>
                        <a:cubicBezTo>
                          <a:pt x="0" y="4"/>
                          <a:pt x="0" y="4"/>
                          <a:pt x="0" y="4"/>
                        </a:cubicBezTo>
                        <a:close/>
                        <a:moveTo>
                          <a:pt x="0" y="4"/>
                        </a:moveTo>
                        <a:cubicBezTo>
                          <a:pt x="0" y="4"/>
                          <a:pt x="0" y="4"/>
                          <a:pt x="0" y="4"/>
                        </a:cubicBezTo>
                        <a:close/>
                        <a:moveTo>
                          <a:pt x="0" y="4"/>
                        </a:moveTo>
                        <a:cubicBezTo>
                          <a:pt x="0" y="4"/>
                          <a:pt x="0" y="4"/>
                          <a:pt x="0" y="4"/>
                        </a:cubicBezTo>
                        <a:close/>
                        <a:moveTo>
                          <a:pt x="0" y="4"/>
                        </a:moveTo>
                        <a:cubicBezTo>
                          <a:pt x="0" y="4"/>
                          <a:pt x="0" y="4"/>
                          <a:pt x="0" y="4"/>
                        </a:cubicBezTo>
                        <a:close/>
                        <a:moveTo>
                          <a:pt x="1" y="1"/>
                        </a:moveTo>
                        <a:cubicBezTo>
                          <a:pt x="1" y="2"/>
                          <a:pt x="0" y="3"/>
                          <a:pt x="0" y="4"/>
                        </a:cubicBezTo>
                        <a:cubicBezTo>
                          <a:pt x="0" y="3"/>
                          <a:pt x="1" y="2"/>
                          <a:pt x="1" y="1"/>
                        </a:cubicBezTo>
                        <a:close/>
                        <a:moveTo>
                          <a:pt x="1" y="0"/>
                        </a:moveTo>
                        <a:cubicBezTo>
                          <a:pt x="1" y="1"/>
                          <a:pt x="1" y="1"/>
                          <a:pt x="1" y="1"/>
                        </a:cubicBezTo>
                        <a:lnTo>
                          <a:pt x="1" y="0"/>
                        </a:lnTo>
                        <a:close/>
                        <a:moveTo>
                          <a:pt x="1" y="0"/>
                        </a:moveTo>
                        <a:cubicBezTo>
                          <a:pt x="1" y="0"/>
                          <a:pt x="1" y="0"/>
                          <a:pt x="1" y="0"/>
                        </a:cubicBezTo>
                        <a:close/>
                        <a:moveTo>
                          <a:pt x="1" y="0"/>
                        </a:moveTo>
                        <a:cubicBezTo>
                          <a:pt x="1" y="0"/>
                          <a:pt x="1" y="0"/>
                          <a:pt x="1" y="0"/>
                        </a:cubicBezTo>
                        <a:close/>
                        <a:moveTo>
                          <a:pt x="1" y="0"/>
                        </a:moveTo>
                        <a:cubicBezTo>
                          <a:pt x="1" y="0"/>
                          <a:pt x="1" y="0"/>
                          <a:pt x="1" y="0"/>
                        </a:cubicBezTo>
                        <a:close/>
                        <a:moveTo>
                          <a:pt x="1" y="0"/>
                        </a:moveTo>
                        <a:cubicBezTo>
                          <a:pt x="1" y="0"/>
                          <a:pt x="1" y="0"/>
                          <a:pt x="1" y="0"/>
                        </a:cubicBezTo>
                        <a:close/>
                        <a:moveTo>
                          <a:pt x="1" y="0"/>
                        </a:moveTo>
                        <a:cubicBezTo>
                          <a:pt x="1" y="0"/>
                          <a:pt x="1" y="0"/>
                          <a:pt x="1" y="0"/>
                        </a:cubicBezTo>
                        <a:close/>
                      </a:path>
                    </a:pathLst>
                  </a:custGeom>
                  <a:solidFill>
                    <a:srgbClr val="555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30" name="Freeform 7092">
                    <a:extLst>
                      <a:ext uri="{FF2B5EF4-FFF2-40B4-BE49-F238E27FC236}">
                        <a16:creationId xmlns:a16="http://schemas.microsoft.com/office/drawing/2014/main" id="{1D5A7A1B-6E0F-46BE-A7DA-C74E298098E0}"/>
                      </a:ext>
                    </a:extLst>
                  </p:cNvPr>
                  <p:cNvSpPr>
                    <a:spLocks/>
                  </p:cNvSpPr>
                  <p:nvPr/>
                </p:nvSpPr>
                <p:spPr bwMode="auto">
                  <a:xfrm>
                    <a:off x="4066" y="1818"/>
                    <a:ext cx="7" cy="17"/>
                  </a:xfrm>
                  <a:custGeom>
                    <a:avLst/>
                    <a:gdLst>
                      <a:gd name="T0" fmla="*/ 9 w 9"/>
                      <a:gd name="T1" fmla="*/ 0 h 23"/>
                      <a:gd name="T2" fmla="*/ 1 w 9"/>
                      <a:gd name="T3" fmla="*/ 11 h 23"/>
                      <a:gd name="T4" fmla="*/ 1 w 9"/>
                      <a:gd name="T5" fmla="*/ 11 h 23"/>
                      <a:gd name="T6" fmla="*/ 1 w 9"/>
                      <a:gd name="T7" fmla="*/ 11 h 23"/>
                      <a:gd name="T8" fmla="*/ 1 w 9"/>
                      <a:gd name="T9" fmla="*/ 11 h 23"/>
                      <a:gd name="T10" fmla="*/ 1 w 9"/>
                      <a:gd name="T11" fmla="*/ 11 h 23"/>
                      <a:gd name="T12" fmla="*/ 1 w 9"/>
                      <a:gd name="T13" fmla="*/ 11 h 23"/>
                      <a:gd name="T14" fmla="*/ 1 w 9"/>
                      <a:gd name="T15" fmla="*/ 11 h 23"/>
                      <a:gd name="T16" fmla="*/ 1 w 9"/>
                      <a:gd name="T17" fmla="*/ 11 h 23"/>
                      <a:gd name="T18" fmla="*/ 1 w 9"/>
                      <a:gd name="T19" fmla="*/ 11 h 23"/>
                      <a:gd name="T20" fmla="*/ 1 w 9"/>
                      <a:gd name="T21" fmla="*/ 11 h 23"/>
                      <a:gd name="T22" fmla="*/ 1 w 9"/>
                      <a:gd name="T23" fmla="*/ 11 h 23"/>
                      <a:gd name="T24" fmla="*/ 1 w 9"/>
                      <a:gd name="T25" fmla="*/ 12 h 23"/>
                      <a:gd name="T26" fmla="*/ 1 w 9"/>
                      <a:gd name="T27" fmla="*/ 12 h 23"/>
                      <a:gd name="T28" fmla="*/ 0 w 9"/>
                      <a:gd name="T29" fmla="*/ 15 h 23"/>
                      <a:gd name="T30" fmla="*/ 0 w 9"/>
                      <a:gd name="T31" fmla="*/ 15 h 23"/>
                      <a:gd name="T32" fmla="*/ 0 w 9"/>
                      <a:gd name="T33" fmla="*/ 15 h 23"/>
                      <a:gd name="T34" fmla="*/ 0 w 9"/>
                      <a:gd name="T35" fmla="*/ 15 h 23"/>
                      <a:gd name="T36" fmla="*/ 0 w 9"/>
                      <a:gd name="T37" fmla="*/ 15 h 23"/>
                      <a:gd name="T38" fmla="*/ 0 w 9"/>
                      <a:gd name="T39" fmla="*/ 15 h 23"/>
                      <a:gd name="T40" fmla="*/ 0 w 9"/>
                      <a:gd name="T41" fmla="*/ 15 h 23"/>
                      <a:gd name="T42" fmla="*/ 0 w 9"/>
                      <a:gd name="T43" fmla="*/ 15 h 23"/>
                      <a:gd name="T44" fmla="*/ 0 w 9"/>
                      <a:gd name="T45" fmla="*/ 15 h 23"/>
                      <a:gd name="T46" fmla="*/ 0 w 9"/>
                      <a:gd name="T47" fmla="*/ 15 h 23"/>
                      <a:gd name="T48" fmla="*/ 0 w 9"/>
                      <a:gd name="T49" fmla="*/ 15 h 23"/>
                      <a:gd name="T50" fmla="*/ 0 w 9"/>
                      <a:gd name="T51" fmla="*/ 15 h 23"/>
                      <a:gd name="T52" fmla="*/ 0 w 9"/>
                      <a:gd name="T53" fmla="*/ 15 h 23"/>
                      <a:gd name="T54" fmla="*/ 0 w 9"/>
                      <a:gd name="T55" fmla="*/ 16 h 23"/>
                      <a:gd name="T56" fmla="*/ 0 w 9"/>
                      <a:gd name="T57" fmla="*/ 19 h 23"/>
                      <a:gd name="T58" fmla="*/ 6 w 9"/>
                      <a:gd name="T59" fmla="*/ 23 h 23"/>
                      <a:gd name="T60" fmla="*/ 6 w 9"/>
                      <a:gd name="T61" fmla="*/ 23 h 23"/>
                      <a:gd name="T62" fmla="*/ 1 w 9"/>
                      <a:gd name="T63" fmla="*/ 16 h 23"/>
                      <a:gd name="T64" fmla="*/ 9 w 9"/>
                      <a:gd name="T65" fmla="*/ 2 h 23"/>
                      <a:gd name="T66" fmla="*/ 9 w 9"/>
                      <a:gd name="T67" fmla="*/ 3 h 23"/>
                      <a:gd name="T68" fmla="*/ 9 w 9"/>
                      <a:gd name="T69" fmla="*/ 1 h 23"/>
                      <a:gd name="T70" fmla="*/ 9 w 9"/>
                      <a:gd name="T7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23">
                        <a:moveTo>
                          <a:pt x="9" y="0"/>
                        </a:moveTo>
                        <a:cubicBezTo>
                          <a:pt x="7" y="0"/>
                          <a:pt x="4" y="5"/>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3"/>
                          <a:pt x="0" y="14"/>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7"/>
                          <a:pt x="0" y="18"/>
                          <a:pt x="0" y="19"/>
                        </a:cubicBezTo>
                        <a:cubicBezTo>
                          <a:pt x="1" y="21"/>
                          <a:pt x="3" y="22"/>
                          <a:pt x="6" y="23"/>
                        </a:cubicBezTo>
                        <a:cubicBezTo>
                          <a:pt x="6" y="23"/>
                          <a:pt x="6" y="23"/>
                          <a:pt x="6" y="23"/>
                        </a:cubicBezTo>
                        <a:cubicBezTo>
                          <a:pt x="1" y="21"/>
                          <a:pt x="1" y="18"/>
                          <a:pt x="1" y="16"/>
                        </a:cubicBezTo>
                        <a:cubicBezTo>
                          <a:pt x="2" y="10"/>
                          <a:pt x="7" y="2"/>
                          <a:pt x="9" y="2"/>
                        </a:cubicBezTo>
                        <a:cubicBezTo>
                          <a:pt x="9" y="2"/>
                          <a:pt x="9" y="2"/>
                          <a:pt x="9" y="3"/>
                        </a:cubicBezTo>
                        <a:cubicBezTo>
                          <a:pt x="9" y="1"/>
                          <a:pt x="9" y="1"/>
                          <a:pt x="9" y="1"/>
                        </a:cubicBezTo>
                        <a:cubicBezTo>
                          <a:pt x="9" y="0"/>
                          <a:pt x="9" y="0"/>
                          <a:pt x="9" y="0"/>
                        </a:cubicBezTo>
                        <a:close/>
                      </a:path>
                    </a:pathLst>
                  </a:custGeom>
                  <a:solidFill>
                    <a:srgbClr val="5B5C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31" name="Freeform 7093">
                    <a:extLst>
                      <a:ext uri="{FF2B5EF4-FFF2-40B4-BE49-F238E27FC236}">
                        <a16:creationId xmlns:a16="http://schemas.microsoft.com/office/drawing/2014/main" id="{EE185CBB-BB75-4DB8-BFF6-804417608CB2}"/>
                      </a:ext>
                    </a:extLst>
                  </p:cNvPr>
                  <p:cNvSpPr>
                    <a:spLocks/>
                  </p:cNvSpPr>
                  <p:nvPr/>
                </p:nvSpPr>
                <p:spPr bwMode="auto">
                  <a:xfrm>
                    <a:off x="4068" y="1822"/>
                    <a:ext cx="4" cy="11"/>
                  </a:xfrm>
                  <a:custGeom>
                    <a:avLst/>
                    <a:gdLst>
                      <a:gd name="T0" fmla="*/ 4 w 5"/>
                      <a:gd name="T1" fmla="*/ 0 h 15"/>
                      <a:gd name="T2" fmla="*/ 0 w 5"/>
                      <a:gd name="T3" fmla="*/ 11 h 15"/>
                      <a:gd name="T4" fmla="*/ 4 w 5"/>
                      <a:gd name="T5" fmla="*/ 15 h 15"/>
                      <a:gd name="T6" fmla="*/ 5 w 5"/>
                      <a:gd name="T7" fmla="*/ 14 h 15"/>
                      <a:gd name="T8" fmla="*/ 3 w 5"/>
                      <a:gd name="T9" fmla="*/ 10 h 15"/>
                      <a:gd name="T10" fmla="*/ 5 w 5"/>
                      <a:gd name="T11" fmla="*/ 0 h 15"/>
                      <a:gd name="T12" fmla="*/ 4 w 5"/>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5" h="15">
                        <a:moveTo>
                          <a:pt x="4" y="0"/>
                        </a:moveTo>
                        <a:cubicBezTo>
                          <a:pt x="4" y="0"/>
                          <a:pt x="0" y="7"/>
                          <a:pt x="0" y="11"/>
                        </a:cubicBezTo>
                        <a:cubicBezTo>
                          <a:pt x="1" y="14"/>
                          <a:pt x="2" y="15"/>
                          <a:pt x="4" y="15"/>
                        </a:cubicBezTo>
                        <a:cubicBezTo>
                          <a:pt x="4" y="15"/>
                          <a:pt x="5" y="15"/>
                          <a:pt x="5" y="14"/>
                        </a:cubicBezTo>
                        <a:cubicBezTo>
                          <a:pt x="5" y="12"/>
                          <a:pt x="3" y="13"/>
                          <a:pt x="3" y="10"/>
                        </a:cubicBezTo>
                        <a:cubicBezTo>
                          <a:pt x="2" y="6"/>
                          <a:pt x="5" y="0"/>
                          <a:pt x="5" y="0"/>
                        </a:cubicBezTo>
                        <a:lnTo>
                          <a:pt x="4" y="0"/>
                        </a:lnTo>
                        <a:close/>
                      </a:path>
                    </a:pathLst>
                  </a:custGeom>
                  <a:solidFill>
                    <a:srgbClr val="AEB0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32" name="Freeform 7094">
                    <a:extLst>
                      <a:ext uri="{FF2B5EF4-FFF2-40B4-BE49-F238E27FC236}">
                        <a16:creationId xmlns:a16="http://schemas.microsoft.com/office/drawing/2014/main" id="{DE6E45F6-4A3A-4A49-9987-DF33784792C3}"/>
                      </a:ext>
                    </a:extLst>
                  </p:cNvPr>
                  <p:cNvSpPr>
                    <a:spLocks/>
                  </p:cNvSpPr>
                  <p:nvPr/>
                </p:nvSpPr>
                <p:spPr bwMode="auto">
                  <a:xfrm>
                    <a:off x="4074" y="1814"/>
                    <a:ext cx="10" cy="22"/>
                  </a:xfrm>
                  <a:custGeom>
                    <a:avLst/>
                    <a:gdLst>
                      <a:gd name="T0" fmla="*/ 1 w 14"/>
                      <a:gd name="T1" fmla="*/ 6 h 29"/>
                      <a:gd name="T2" fmla="*/ 1 w 14"/>
                      <a:gd name="T3" fmla="*/ 28 h 29"/>
                      <a:gd name="T4" fmla="*/ 12 w 14"/>
                      <a:gd name="T5" fmla="*/ 21 h 29"/>
                      <a:gd name="T6" fmla="*/ 1 w 14"/>
                      <a:gd name="T7" fmla="*/ 6 h 29"/>
                    </a:gdLst>
                    <a:ahLst/>
                    <a:cxnLst>
                      <a:cxn ang="0">
                        <a:pos x="T0" y="T1"/>
                      </a:cxn>
                      <a:cxn ang="0">
                        <a:pos x="T2" y="T3"/>
                      </a:cxn>
                      <a:cxn ang="0">
                        <a:pos x="T4" y="T5"/>
                      </a:cxn>
                      <a:cxn ang="0">
                        <a:pos x="T6" y="T7"/>
                      </a:cxn>
                    </a:cxnLst>
                    <a:rect l="0" t="0" r="r" b="b"/>
                    <a:pathLst>
                      <a:path w="14" h="29">
                        <a:moveTo>
                          <a:pt x="1" y="6"/>
                        </a:moveTo>
                        <a:cubicBezTo>
                          <a:pt x="1" y="6"/>
                          <a:pt x="0" y="26"/>
                          <a:pt x="1" y="28"/>
                        </a:cubicBezTo>
                        <a:cubicBezTo>
                          <a:pt x="2" y="29"/>
                          <a:pt x="14" y="29"/>
                          <a:pt x="12" y="21"/>
                        </a:cubicBezTo>
                        <a:cubicBezTo>
                          <a:pt x="10" y="12"/>
                          <a:pt x="1" y="0"/>
                          <a:pt x="1" y="6"/>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33" name="Freeform 7095">
                    <a:extLst>
                      <a:ext uri="{FF2B5EF4-FFF2-40B4-BE49-F238E27FC236}">
                        <a16:creationId xmlns:a16="http://schemas.microsoft.com/office/drawing/2014/main" id="{476A39DE-8592-4C9C-935A-B4F327121489}"/>
                      </a:ext>
                    </a:extLst>
                  </p:cNvPr>
                  <p:cNvSpPr>
                    <a:spLocks noEditPoints="1"/>
                  </p:cNvSpPr>
                  <p:nvPr/>
                </p:nvSpPr>
                <p:spPr bwMode="auto">
                  <a:xfrm>
                    <a:off x="4074" y="1818"/>
                    <a:ext cx="9" cy="17"/>
                  </a:xfrm>
                  <a:custGeom>
                    <a:avLst/>
                    <a:gdLst>
                      <a:gd name="T0" fmla="*/ 1 w 11"/>
                      <a:gd name="T1" fmla="*/ 0 h 23"/>
                      <a:gd name="T2" fmla="*/ 1 w 11"/>
                      <a:gd name="T3" fmla="*/ 0 h 23"/>
                      <a:gd name="T4" fmla="*/ 10 w 11"/>
                      <a:gd name="T5" fmla="*/ 15 h 23"/>
                      <a:gd name="T6" fmla="*/ 9 w 11"/>
                      <a:gd name="T7" fmla="*/ 19 h 23"/>
                      <a:gd name="T8" fmla="*/ 4 w 11"/>
                      <a:gd name="T9" fmla="*/ 23 h 23"/>
                      <a:gd name="T10" fmla="*/ 4 w 11"/>
                      <a:gd name="T11" fmla="*/ 23 h 23"/>
                      <a:gd name="T12" fmla="*/ 4 w 11"/>
                      <a:gd name="T13" fmla="*/ 23 h 23"/>
                      <a:gd name="T14" fmla="*/ 3 w 11"/>
                      <a:gd name="T15" fmla="*/ 23 h 23"/>
                      <a:gd name="T16" fmla="*/ 1 w 11"/>
                      <a:gd name="T17" fmla="*/ 22 h 23"/>
                      <a:gd name="T18" fmla="*/ 0 w 11"/>
                      <a:gd name="T19" fmla="*/ 9 h 23"/>
                      <a:gd name="T20" fmla="*/ 0 w 11"/>
                      <a:gd name="T21" fmla="*/ 1 h 23"/>
                      <a:gd name="T22" fmla="*/ 1 w 11"/>
                      <a:gd name="T23" fmla="*/ 0 h 23"/>
                      <a:gd name="T24" fmla="*/ 1 w 11"/>
                      <a:gd name="T25" fmla="*/ 0 h 23"/>
                      <a:gd name="T26" fmla="*/ 0 w 11"/>
                      <a:gd name="T27" fmla="*/ 1 h 23"/>
                      <a:gd name="T28" fmla="*/ 0 w 11"/>
                      <a:gd name="T29" fmla="*/ 22 h 23"/>
                      <a:gd name="T30" fmla="*/ 3 w 11"/>
                      <a:gd name="T31" fmla="*/ 23 h 23"/>
                      <a:gd name="T32" fmla="*/ 10 w 11"/>
                      <a:gd name="T33" fmla="*/ 15 h 23"/>
                      <a:gd name="T34" fmla="*/ 1 w 11"/>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23">
                        <a:moveTo>
                          <a:pt x="1" y="0"/>
                        </a:moveTo>
                        <a:cubicBezTo>
                          <a:pt x="1" y="0"/>
                          <a:pt x="1" y="0"/>
                          <a:pt x="1" y="0"/>
                        </a:cubicBezTo>
                        <a:cubicBezTo>
                          <a:pt x="3" y="0"/>
                          <a:pt x="8" y="9"/>
                          <a:pt x="10" y="15"/>
                        </a:cubicBezTo>
                        <a:cubicBezTo>
                          <a:pt x="10" y="17"/>
                          <a:pt x="10" y="18"/>
                          <a:pt x="9" y="19"/>
                        </a:cubicBezTo>
                        <a:cubicBezTo>
                          <a:pt x="8" y="21"/>
                          <a:pt x="6" y="22"/>
                          <a:pt x="4" y="23"/>
                        </a:cubicBezTo>
                        <a:cubicBezTo>
                          <a:pt x="4" y="23"/>
                          <a:pt x="4" y="23"/>
                          <a:pt x="4" y="23"/>
                        </a:cubicBezTo>
                        <a:cubicBezTo>
                          <a:pt x="4" y="23"/>
                          <a:pt x="4" y="23"/>
                          <a:pt x="4" y="23"/>
                        </a:cubicBezTo>
                        <a:cubicBezTo>
                          <a:pt x="3" y="23"/>
                          <a:pt x="3" y="23"/>
                          <a:pt x="3" y="23"/>
                        </a:cubicBezTo>
                        <a:cubicBezTo>
                          <a:pt x="2" y="23"/>
                          <a:pt x="1" y="22"/>
                          <a:pt x="1" y="22"/>
                        </a:cubicBezTo>
                        <a:cubicBezTo>
                          <a:pt x="0" y="21"/>
                          <a:pt x="0" y="15"/>
                          <a:pt x="0" y="9"/>
                        </a:cubicBezTo>
                        <a:cubicBezTo>
                          <a:pt x="0" y="5"/>
                          <a:pt x="0" y="1"/>
                          <a:pt x="0" y="1"/>
                        </a:cubicBezTo>
                        <a:cubicBezTo>
                          <a:pt x="0" y="0"/>
                          <a:pt x="1" y="0"/>
                          <a:pt x="1" y="0"/>
                        </a:cubicBezTo>
                        <a:close/>
                        <a:moveTo>
                          <a:pt x="1" y="0"/>
                        </a:moveTo>
                        <a:cubicBezTo>
                          <a:pt x="0" y="0"/>
                          <a:pt x="0" y="0"/>
                          <a:pt x="0" y="1"/>
                        </a:cubicBezTo>
                        <a:cubicBezTo>
                          <a:pt x="0" y="1"/>
                          <a:pt x="0" y="21"/>
                          <a:pt x="0" y="22"/>
                        </a:cubicBezTo>
                        <a:cubicBezTo>
                          <a:pt x="1" y="23"/>
                          <a:pt x="2" y="23"/>
                          <a:pt x="3" y="23"/>
                        </a:cubicBezTo>
                        <a:cubicBezTo>
                          <a:pt x="6" y="23"/>
                          <a:pt x="11" y="21"/>
                          <a:pt x="10" y="15"/>
                        </a:cubicBezTo>
                        <a:cubicBezTo>
                          <a:pt x="9" y="9"/>
                          <a:pt x="3" y="0"/>
                          <a:pt x="1" y="0"/>
                        </a:cubicBezTo>
                        <a:close/>
                      </a:path>
                    </a:pathLst>
                  </a:custGeom>
                  <a:solidFill>
                    <a:srgbClr val="8F91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34" name="Freeform 7096">
                    <a:extLst>
                      <a:ext uri="{FF2B5EF4-FFF2-40B4-BE49-F238E27FC236}">
                        <a16:creationId xmlns:a16="http://schemas.microsoft.com/office/drawing/2014/main" id="{458F2689-6F2F-4C9E-9B7D-06E6240C5C55}"/>
                      </a:ext>
                    </a:extLst>
                  </p:cNvPr>
                  <p:cNvSpPr>
                    <a:spLocks/>
                  </p:cNvSpPr>
                  <p:nvPr/>
                </p:nvSpPr>
                <p:spPr bwMode="auto">
                  <a:xfrm>
                    <a:off x="4074" y="1815"/>
                    <a:ext cx="9" cy="20"/>
                  </a:xfrm>
                  <a:custGeom>
                    <a:avLst/>
                    <a:gdLst>
                      <a:gd name="T0" fmla="*/ 0 w 11"/>
                      <a:gd name="T1" fmla="*/ 5 h 27"/>
                      <a:gd name="T2" fmla="*/ 1 w 11"/>
                      <a:gd name="T3" fmla="*/ 26 h 27"/>
                      <a:gd name="T4" fmla="*/ 10 w 11"/>
                      <a:gd name="T5" fmla="*/ 19 h 27"/>
                      <a:gd name="T6" fmla="*/ 0 w 11"/>
                      <a:gd name="T7" fmla="*/ 5 h 27"/>
                    </a:gdLst>
                    <a:ahLst/>
                    <a:cxnLst>
                      <a:cxn ang="0">
                        <a:pos x="T0" y="T1"/>
                      </a:cxn>
                      <a:cxn ang="0">
                        <a:pos x="T2" y="T3"/>
                      </a:cxn>
                      <a:cxn ang="0">
                        <a:pos x="T4" y="T5"/>
                      </a:cxn>
                      <a:cxn ang="0">
                        <a:pos x="T6" y="T7"/>
                      </a:cxn>
                    </a:cxnLst>
                    <a:rect l="0" t="0" r="r" b="b"/>
                    <a:pathLst>
                      <a:path w="11" h="27">
                        <a:moveTo>
                          <a:pt x="0" y="5"/>
                        </a:moveTo>
                        <a:cubicBezTo>
                          <a:pt x="0" y="5"/>
                          <a:pt x="0" y="25"/>
                          <a:pt x="1" y="26"/>
                        </a:cubicBezTo>
                        <a:cubicBezTo>
                          <a:pt x="1" y="27"/>
                          <a:pt x="11" y="27"/>
                          <a:pt x="10" y="19"/>
                        </a:cubicBezTo>
                        <a:cubicBezTo>
                          <a:pt x="8" y="12"/>
                          <a:pt x="1" y="0"/>
                          <a:pt x="0" y="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35" name="Freeform 7097">
                    <a:extLst>
                      <a:ext uri="{FF2B5EF4-FFF2-40B4-BE49-F238E27FC236}">
                        <a16:creationId xmlns:a16="http://schemas.microsoft.com/office/drawing/2014/main" id="{8BB01699-C57D-47C9-B42D-54662A6AEA5C}"/>
                      </a:ext>
                    </a:extLst>
                  </p:cNvPr>
                  <p:cNvSpPr>
                    <a:spLocks noEditPoints="1"/>
                  </p:cNvSpPr>
                  <p:nvPr/>
                </p:nvSpPr>
                <p:spPr bwMode="auto">
                  <a:xfrm>
                    <a:off x="4074" y="1818"/>
                    <a:ext cx="7" cy="17"/>
                  </a:xfrm>
                  <a:custGeom>
                    <a:avLst/>
                    <a:gdLst>
                      <a:gd name="T0" fmla="*/ 9 w 9"/>
                      <a:gd name="T1" fmla="*/ 19 h 23"/>
                      <a:gd name="T2" fmla="*/ 4 w 9"/>
                      <a:gd name="T3" fmla="*/ 23 h 23"/>
                      <a:gd name="T4" fmla="*/ 9 w 9"/>
                      <a:gd name="T5" fmla="*/ 19 h 23"/>
                      <a:gd name="T6" fmla="*/ 2 w 9"/>
                      <a:gd name="T7" fmla="*/ 22 h 23"/>
                      <a:gd name="T8" fmla="*/ 1 w 9"/>
                      <a:gd name="T9" fmla="*/ 12 h 23"/>
                      <a:gd name="T10" fmla="*/ 1 w 9"/>
                      <a:gd name="T11" fmla="*/ 4 h 23"/>
                      <a:gd name="T12" fmla="*/ 1 w 9"/>
                      <a:gd name="T13" fmla="*/ 4 h 23"/>
                      <a:gd name="T14" fmla="*/ 7 w 9"/>
                      <a:gd name="T15" fmla="*/ 14 h 23"/>
                      <a:gd name="T16" fmla="*/ 3 w 9"/>
                      <a:gd name="T17" fmla="*/ 22 h 23"/>
                      <a:gd name="T18" fmla="*/ 2 w 9"/>
                      <a:gd name="T19" fmla="*/ 22 h 23"/>
                      <a:gd name="T20" fmla="*/ 0 w 9"/>
                      <a:gd name="T21" fmla="*/ 1 h 23"/>
                      <a:gd name="T22" fmla="*/ 0 w 9"/>
                      <a:gd name="T23" fmla="*/ 1 h 23"/>
                      <a:gd name="T24" fmla="*/ 0 w 9"/>
                      <a:gd name="T25" fmla="*/ 9 h 23"/>
                      <a:gd name="T26" fmla="*/ 1 w 9"/>
                      <a:gd name="T27" fmla="*/ 22 h 23"/>
                      <a:gd name="T28" fmla="*/ 3 w 9"/>
                      <a:gd name="T29" fmla="*/ 23 h 23"/>
                      <a:gd name="T30" fmla="*/ 4 w 9"/>
                      <a:gd name="T31" fmla="*/ 23 h 23"/>
                      <a:gd name="T32" fmla="*/ 9 w 9"/>
                      <a:gd name="T33" fmla="*/ 16 h 23"/>
                      <a:gd name="T34" fmla="*/ 1 w 9"/>
                      <a:gd name="T35" fmla="*/ 2 h 23"/>
                      <a:gd name="T36" fmla="*/ 0 w 9"/>
                      <a:gd name="T37" fmla="*/ 3 h 23"/>
                      <a:gd name="T38" fmla="*/ 0 w 9"/>
                      <a:gd name="T39" fmla="*/ 1 h 23"/>
                      <a:gd name="T40" fmla="*/ 1 w 9"/>
                      <a:gd name="T41" fmla="*/ 0 h 23"/>
                      <a:gd name="T42" fmla="*/ 0 w 9"/>
                      <a:gd name="T43" fmla="*/ 1 h 23"/>
                      <a:gd name="T44" fmla="*/ 1 w 9"/>
                      <a:gd name="T4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23">
                        <a:moveTo>
                          <a:pt x="9" y="19"/>
                        </a:moveTo>
                        <a:cubicBezTo>
                          <a:pt x="9" y="21"/>
                          <a:pt x="7" y="22"/>
                          <a:pt x="4" y="23"/>
                        </a:cubicBezTo>
                        <a:cubicBezTo>
                          <a:pt x="6" y="22"/>
                          <a:pt x="8" y="21"/>
                          <a:pt x="9" y="19"/>
                        </a:cubicBezTo>
                        <a:close/>
                        <a:moveTo>
                          <a:pt x="2" y="22"/>
                        </a:moveTo>
                        <a:cubicBezTo>
                          <a:pt x="1" y="22"/>
                          <a:pt x="0" y="20"/>
                          <a:pt x="1" y="12"/>
                        </a:cubicBezTo>
                        <a:cubicBezTo>
                          <a:pt x="1" y="12"/>
                          <a:pt x="0" y="5"/>
                          <a:pt x="1" y="4"/>
                        </a:cubicBezTo>
                        <a:cubicBezTo>
                          <a:pt x="1" y="4"/>
                          <a:pt x="1" y="4"/>
                          <a:pt x="1" y="4"/>
                        </a:cubicBezTo>
                        <a:cubicBezTo>
                          <a:pt x="2" y="4"/>
                          <a:pt x="5" y="8"/>
                          <a:pt x="7" y="14"/>
                        </a:cubicBezTo>
                        <a:cubicBezTo>
                          <a:pt x="8" y="19"/>
                          <a:pt x="6" y="21"/>
                          <a:pt x="3" y="22"/>
                        </a:cubicBezTo>
                        <a:lnTo>
                          <a:pt x="2" y="22"/>
                        </a:lnTo>
                        <a:close/>
                        <a:moveTo>
                          <a:pt x="0" y="1"/>
                        </a:moveTo>
                        <a:cubicBezTo>
                          <a:pt x="0" y="1"/>
                          <a:pt x="0" y="1"/>
                          <a:pt x="0" y="1"/>
                        </a:cubicBezTo>
                        <a:cubicBezTo>
                          <a:pt x="0" y="1"/>
                          <a:pt x="0" y="5"/>
                          <a:pt x="0" y="9"/>
                        </a:cubicBezTo>
                        <a:cubicBezTo>
                          <a:pt x="0" y="15"/>
                          <a:pt x="0" y="21"/>
                          <a:pt x="1" y="22"/>
                        </a:cubicBezTo>
                        <a:cubicBezTo>
                          <a:pt x="1" y="22"/>
                          <a:pt x="2" y="23"/>
                          <a:pt x="3" y="23"/>
                        </a:cubicBezTo>
                        <a:cubicBezTo>
                          <a:pt x="4" y="23"/>
                          <a:pt x="4" y="23"/>
                          <a:pt x="4" y="23"/>
                        </a:cubicBezTo>
                        <a:cubicBezTo>
                          <a:pt x="9" y="21"/>
                          <a:pt x="9" y="18"/>
                          <a:pt x="9" y="16"/>
                        </a:cubicBezTo>
                        <a:cubicBezTo>
                          <a:pt x="7" y="10"/>
                          <a:pt x="3" y="2"/>
                          <a:pt x="1" y="2"/>
                        </a:cubicBezTo>
                        <a:cubicBezTo>
                          <a:pt x="0" y="2"/>
                          <a:pt x="0" y="2"/>
                          <a:pt x="0" y="3"/>
                        </a:cubicBezTo>
                        <a:lnTo>
                          <a:pt x="0" y="1"/>
                        </a:lnTo>
                        <a:close/>
                        <a:moveTo>
                          <a:pt x="1" y="0"/>
                        </a:moveTo>
                        <a:cubicBezTo>
                          <a:pt x="1" y="0"/>
                          <a:pt x="0" y="0"/>
                          <a:pt x="0" y="1"/>
                        </a:cubicBezTo>
                        <a:cubicBezTo>
                          <a:pt x="0" y="0"/>
                          <a:pt x="1" y="0"/>
                          <a:pt x="1" y="0"/>
                        </a:cubicBezTo>
                        <a:close/>
                      </a:path>
                    </a:pathLst>
                  </a:custGeom>
                  <a:solidFill>
                    <a:srgbClr val="7D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36" name="Freeform 7098">
                    <a:extLst>
                      <a:ext uri="{FF2B5EF4-FFF2-40B4-BE49-F238E27FC236}">
                        <a16:creationId xmlns:a16="http://schemas.microsoft.com/office/drawing/2014/main" id="{4A8945D9-4F5B-4BFE-8C01-2BA81041ABE0}"/>
                      </a:ext>
                    </a:extLst>
                  </p:cNvPr>
                  <p:cNvSpPr>
                    <a:spLocks noEditPoints="1"/>
                  </p:cNvSpPr>
                  <p:nvPr/>
                </p:nvSpPr>
                <p:spPr bwMode="auto">
                  <a:xfrm>
                    <a:off x="4075" y="1818"/>
                    <a:ext cx="7" cy="17"/>
                  </a:xfrm>
                  <a:custGeom>
                    <a:avLst/>
                    <a:gdLst>
                      <a:gd name="T0" fmla="*/ 3 w 9"/>
                      <a:gd name="T1" fmla="*/ 23 h 23"/>
                      <a:gd name="T2" fmla="*/ 3 w 9"/>
                      <a:gd name="T3" fmla="*/ 23 h 23"/>
                      <a:gd name="T4" fmla="*/ 3 w 9"/>
                      <a:gd name="T5" fmla="*/ 23 h 23"/>
                      <a:gd name="T6" fmla="*/ 0 w 9"/>
                      <a:gd name="T7" fmla="*/ 0 h 23"/>
                      <a:gd name="T8" fmla="*/ 0 w 9"/>
                      <a:gd name="T9" fmla="*/ 0 h 23"/>
                      <a:gd name="T10" fmla="*/ 9 w 9"/>
                      <a:gd name="T11" fmla="*/ 15 h 23"/>
                      <a:gd name="T12" fmla="*/ 9 w 9"/>
                      <a:gd name="T13" fmla="*/ 17 h 23"/>
                      <a:gd name="T14" fmla="*/ 8 w 9"/>
                      <a:gd name="T15" fmla="*/ 19 h 23"/>
                      <a:gd name="T16" fmla="*/ 9 w 9"/>
                      <a:gd name="T17" fmla="*/ 15 h 23"/>
                      <a:gd name="T18" fmla="*/ 0 w 9"/>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23">
                        <a:moveTo>
                          <a:pt x="3" y="23"/>
                        </a:moveTo>
                        <a:cubicBezTo>
                          <a:pt x="3" y="23"/>
                          <a:pt x="3" y="23"/>
                          <a:pt x="3" y="23"/>
                        </a:cubicBezTo>
                        <a:cubicBezTo>
                          <a:pt x="3" y="23"/>
                          <a:pt x="3" y="23"/>
                          <a:pt x="3" y="23"/>
                        </a:cubicBezTo>
                        <a:close/>
                        <a:moveTo>
                          <a:pt x="0" y="0"/>
                        </a:moveTo>
                        <a:cubicBezTo>
                          <a:pt x="0" y="0"/>
                          <a:pt x="0" y="0"/>
                          <a:pt x="0" y="0"/>
                        </a:cubicBezTo>
                        <a:cubicBezTo>
                          <a:pt x="2" y="0"/>
                          <a:pt x="7" y="9"/>
                          <a:pt x="9" y="15"/>
                        </a:cubicBezTo>
                        <a:cubicBezTo>
                          <a:pt x="9" y="16"/>
                          <a:pt x="9" y="16"/>
                          <a:pt x="9" y="17"/>
                        </a:cubicBezTo>
                        <a:cubicBezTo>
                          <a:pt x="9" y="18"/>
                          <a:pt x="9" y="19"/>
                          <a:pt x="8" y="19"/>
                        </a:cubicBezTo>
                        <a:cubicBezTo>
                          <a:pt x="9" y="18"/>
                          <a:pt x="9" y="17"/>
                          <a:pt x="9" y="15"/>
                        </a:cubicBezTo>
                        <a:cubicBezTo>
                          <a:pt x="7" y="9"/>
                          <a:pt x="2" y="0"/>
                          <a:pt x="0" y="0"/>
                        </a:cubicBezTo>
                        <a:close/>
                      </a:path>
                    </a:pathLst>
                  </a:custGeom>
                  <a:solidFill>
                    <a:srgbClr val="6163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37" name="Freeform 7099">
                    <a:extLst>
                      <a:ext uri="{FF2B5EF4-FFF2-40B4-BE49-F238E27FC236}">
                        <a16:creationId xmlns:a16="http://schemas.microsoft.com/office/drawing/2014/main" id="{F3CEC267-86C9-4E25-A301-E036AB8A3A7D}"/>
                      </a:ext>
                    </a:extLst>
                  </p:cNvPr>
                  <p:cNvSpPr>
                    <a:spLocks/>
                  </p:cNvSpPr>
                  <p:nvPr/>
                </p:nvSpPr>
                <p:spPr bwMode="auto">
                  <a:xfrm>
                    <a:off x="4074" y="1818"/>
                    <a:ext cx="8" cy="17"/>
                  </a:xfrm>
                  <a:custGeom>
                    <a:avLst/>
                    <a:gdLst>
                      <a:gd name="T0" fmla="*/ 1 w 10"/>
                      <a:gd name="T1" fmla="*/ 0 h 23"/>
                      <a:gd name="T2" fmla="*/ 0 w 10"/>
                      <a:gd name="T3" fmla="*/ 1 h 23"/>
                      <a:gd name="T4" fmla="*/ 0 w 10"/>
                      <a:gd name="T5" fmla="*/ 3 h 23"/>
                      <a:gd name="T6" fmla="*/ 1 w 10"/>
                      <a:gd name="T7" fmla="*/ 2 h 23"/>
                      <a:gd name="T8" fmla="*/ 9 w 10"/>
                      <a:gd name="T9" fmla="*/ 16 h 23"/>
                      <a:gd name="T10" fmla="*/ 4 w 10"/>
                      <a:gd name="T11" fmla="*/ 23 h 23"/>
                      <a:gd name="T12" fmla="*/ 4 w 10"/>
                      <a:gd name="T13" fmla="*/ 23 h 23"/>
                      <a:gd name="T14" fmla="*/ 9 w 10"/>
                      <a:gd name="T15" fmla="*/ 19 h 23"/>
                      <a:gd name="T16" fmla="*/ 10 w 10"/>
                      <a:gd name="T17" fmla="*/ 17 h 23"/>
                      <a:gd name="T18" fmla="*/ 10 w 10"/>
                      <a:gd name="T19" fmla="*/ 15 h 23"/>
                      <a:gd name="T20" fmla="*/ 1 w 10"/>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3">
                        <a:moveTo>
                          <a:pt x="1" y="0"/>
                        </a:moveTo>
                        <a:cubicBezTo>
                          <a:pt x="1" y="0"/>
                          <a:pt x="0" y="0"/>
                          <a:pt x="0" y="1"/>
                        </a:cubicBezTo>
                        <a:cubicBezTo>
                          <a:pt x="0" y="3"/>
                          <a:pt x="0" y="3"/>
                          <a:pt x="0" y="3"/>
                        </a:cubicBezTo>
                        <a:cubicBezTo>
                          <a:pt x="0" y="2"/>
                          <a:pt x="0" y="2"/>
                          <a:pt x="1" y="2"/>
                        </a:cubicBezTo>
                        <a:cubicBezTo>
                          <a:pt x="3" y="2"/>
                          <a:pt x="7" y="10"/>
                          <a:pt x="9" y="16"/>
                        </a:cubicBezTo>
                        <a:cubicBezTo>
                          <a:pt x="9" y="18"/>
                          <a:pt x="9" y="21"/>
                          <a:pt x="4" y="23"/>
                        </a:cubicBezTo>
                        <a:cubicBezTo>
                          <a:pt x="4" y="23"/>
                          <a:pt x="4" y="23"/>
                          <a:pt x="4" y="23"/>
                        </a:cubicBezTo>
                        <a:cubicBezTo>
                          <a:pt x="7" y="22"/>
                          <a:pt x="9" y="21"/>
                          <a:pt x="9" y="19"/>
                        </a:cubicBezTo>
                        <a:cubicBezTo>
                          <a:pt x="10" y="19"/>
                          <a:pt x="10" y="18"/>
                          <a:pt x="10" y="17"/>
                        </a:cubicBezTo>
                        <a:cubicBezTo>
                          <a:pt x="10" y="16"/>
                          <a:pt x="10" y="16"/>
                          <a:pt x="10" y="15"/>
                        </a:cubicBezTo>
                        <a:cubicBezTo>
                          <a:pt x="8" y="9"/>
                          <a:pt x="3" y="0"/>
                          <a:pt x="1" y="0"/>
                        </a:cubicBezTo>
                        <a:close/>
                      </a:path>
                    </a:pathLst>
                  </a:custGeom>
                  <a:solidFill>
                    <a:srgbClr val="5B5C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38" name="Freeform 7100">
                    <a:extLst>
                      <a:ext uri="{FF2B5EF4-FFF2-40B4-BE49-F238E27FC236}">
                        <a16:creationId xmlns:a16="http://schemas.microsoft.com/office/drawing/2014/main" id="{CBC48A7C-71BA-46CA-9ADC-C077C4170F1F}"/>
                      </a:ext>
                    </a:extLst>
                  </p:cNvPr>
                  <p:cNvSpPr>
                    <a:spLocks/>
                  </p:cNvSpPr>
                  <p:nvPr/>
                </p:nvSpPr>
                <p:spPr bwMode="auto">
                  <a:xfrm>
                    <a:off x="4076" y="1822"/>
                    <a:ext cx="4" cy="11"/>
                  </a:xfrm>
                  <a:custGeom>
                    <a:avLst/>
                    <a:gdLst>
                      <a:gd name="T0" fmla="*/ 0 w 5"/>
                      <a:gd name="T1" fmla="*/ 0 h 15"/>
                      <a:gd name="T2" fmla="*/ 0 w 5"/>
                      <a:gd name="T3" fmla="*/ 0 h 15"/>
                      <a:gd name="T4" fmla="*/ 2 w 5"/>
                      <a:gd name="T5" fmla="*/ 10 h 15"/>
                      <a:gd name="T6" fmla="*/ 0 w 5"/>
                      <a:gd name="T7" fmla="*/ 14 h 15"/>
                      <a:gd name="T8" fmla="*/ 1 w 5"/>
                      <a:gd name="T9" fmla="*/ 15 h 15"/>
                      <a:gd name="T10" fmla="*/ 4 w 5"/>
                      <a:gd name="T11" fmla="*/ 11 h 15"/>
                      <a:gd name="T12" fmla="*/ 0 w 5"/>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5" h="15">
                        <a:moveTo>
                          <a:pt x="0" y="0"/>
                        </a:moveTo>
                        <a:cubicBezTo>
                          <a:pt x="0" y="0"/>
                          <a:pt x="0" y="0"/>
                          <a:pt x="0" y="0"/>
                        </a:cubicBezTo>
                        <a:cubicBezTo>
                          <a:pt x="0" y="0"/>
                          <a:pt x="3" y="6"/>
                          <a:pt x="2" y="10"/>
                        </a:cubicBezTo>
                        <a:cubicBezTo>
                          <a:pt x="1" y="13"/>
                          <a:pt x="0" y="12"/>
                          <a:pt x="0" y="14"/>
                        </a:cubicBezTo>
                        <a:cubicBezTo>
                          <a:pt x="0" y="15"/>
                          <a:pt x="1" y="15"/>
                          <a:pt x="1" y="15"/>
                        </a:cubicBezTo>
                        <a:cubicBezTo>
                          <a:pt x="2" y="15"/>
                          <a:pt x="4" y="14"/>
                          <a:pt x="4" y="11"/>
                        </a:cubicBezTo>
                        <a:cubicBezTo>
                          <a:pt x="5" y="7"/>
                          <a:pt x="1" y="0"/>
                          <a:pt x="0" y="0"/>
                        </a:cubicBezTo>
                        <a:close/>
                      </a:path>
                    </a:pathLst>
                  </a:custGeom>
                  <a:solidFill>
                    <a:srgbClr val="AEB0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39" name="Freeform 7101">
                    <a:extLst>
                      <a:ext uri="{FF2B5EF4-FFF2-40B4-BE49-F238E27FC236}">
                        <a16:creationId xmlns:a16="http://schemas.microsoft.com/office/drawing/2014/main" id="{C45307FD-0336-4159-B83E-0798D4274091}"/>
                      </a:ext>
                    </a:extLst>
                  </p:cNvPr>
                  <p:cNvSpPr>
                    <a:spLocks noEditPoints="1"/>
                  </p:cNvSpPr>
                  <p:nvPr/>
                </p:nvSpPr>
                <p:spPr bwMode="auto">
                  <a:xfrm>
                    <a:off x="3993" y="2113"/>
                    <a:ext cx="162" cy="109"/>
                  </a:xfrm>
                  <a:custGeom>
                    <a:avLst/>
                    <a:gdLst>
                      <a:gd name="T0" fmla="*/ 202 w 217"/>
                      <a:gd name="T1" fmla="*/ 36 h 145"/>
                      <a:gd name="T2" fmla="*/ 154 w 217"/>
                      <a:gd name="T3" fmla="*/ 23 h 145"/>
                      <a:gd name="T4" fmla="*/ 129 w 217"/>
                      <a:gd name="T5" fmla="*/ 52 h 145"/>
                      <a:gd name="T6" fmla="*/ 118 w 217"/>
                      <a:gd name="T7" fmla="*/ 57 h 145"/>
                      <a:gd name="T8" fmla="*/ 98 w 217"/>
                      <a:gd name="T9" fmla="*/ 56 h 145"/>
                      <a:gd name="T10" fmla="*/ 88 w 217"/>
                      <a:gd name="T11" fmla="*/ 53 h 145"/>
                      <a:gd name="T12" fmla="*/ 77 w 217"/>
                      <a:gd name="T13" fmla="*/ 34 h 145"/>
                      <a:gd name="T14" fmla="*/ 32 w 217"/>
                      <a:gd name="T15" fmla="*/ 16 h 145"/>
                      <a:gd name="T16" fmla="*/ 12 w 217"/>
                      <a:gd name="T17" fmla="*/ 83 h 145"/>
                      <a:gd name="T18" fmla="*/ 24 w 217"/>
                      <a:gd name="T19" fmla="*/ 110 h 145"/>
                      <a:gd name="T20" fmla="*/ 39 w 217"/>
                      <a:gd name="T21" fmla="*/ 141 h 145"/>
                      <a:gd name="T22" fmla="*/ 59 w 217"/>
                      <a:gd name="T23" fmla="*/ 139 h 145"/>
                      <a:gd name="T24" fmla="*/ 83 w 217"/>
                      <a:gd name="T25" fmla="*/ 137 h 145"/>
                      <a:gd name="T26" fmla="*/ 132 w 217"/>
                      <a:gd name="T27" fmla="*/ 139 h 145"/>
                      <a:gd name="T28" fmla="*/ 156 w 217"/>
                      <a:gd name="T29" fmla="*/ 135 h 145"/>
                      <a:gd name="T30" fmla="*/ 190 w 217"/>
                      <a:gd name="T31" fmla="*/ 121 h 145"/>
                      <a:gd name="T32" fmla="*/ 202 w 217"/>
                      <a:gd name="T33" fmla="*/ 36 h 145"/>
                      <a:gd name="T34" fmla="*/ 73 w 217"/>
                      <a:gd name="T35" fmla="*/ 106 h 145"/>
                      <a:gd name="T36" fmla="*/ 76 w 217"/>
                      <a:gd name="T37" fmla="*/ 75 h 145"/>
                      <a:gd name="T38" fmla="*/ 85 w 217"/>
                      <a:gd name="T39" fmla="*/ 89 h 145"/>
                      <a:gd name="T40" fmla="*/ 96 w 217"/>
                      <a:gd name="T41" fmla="*/ 104 h 145"/>
                      <a:gd name="T42" fmla="*/ 96 w 217"/>
                      <a:gd name="T43" fmla="*/ 116 h 145"/>
                      <a:gd name="T44" fmla="*/ 99 w 217"/>
                      <a:gd name="T45" fmla="*/ 124 h 145"/>
                      <a:gd name="T46" fmla="*/ 73 w 217"/>
                      <a:gd name="T47" fmla="*/ 106 h 145"/>
                      <a:gd name="T48" fmla="*/ 147 w 217"/>
                      <a:gd name="T49" fmla="*/ 116 h 145"/>
                      <a:gd name="T50" fmla="*/ 122 w 217"/>
                      <a:gd name="T51" fmla="*/ 125 h 145"/>
                      <a:gd name="T52" fmla="*/ 121 w 217"/>
                      <a:gd name="T53" fmla="*/ 116 h 145"/>
                      <a:gd name="T54" fmla="*/ 126 w 217"/>
                      <a:gd name="T55" fmla="*/ 97 h 145"/>
                      <a:gd name="T56" fmla="*/ 142 w 217"/>
                      <a:gd name="T57" fmla="*/ 75 h 145"/>
                      <a:gd name="T58" fmla="*/ 147 w 217"/>
                      <a:gd name="T59"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7" h="145">
                        <a:moveTo>
                          <a:pt x="202" y="36"/>
                        </a:moveTo>
                        <a:cubicBezTo>
                          <a:pt x="187" y="4"/>
                          <a:pt x="166" y="1"/>
                          <a:pt x="154" y="23"/>
                        </a:cubicBezTo>
                        <a:cubicBezTo>
                          <a:pt x="147" y="36"/>
                          <a:pt x="137" y="46"/>
                          <a:pt x="129" y="52"/>
                        </a:cubicBezTo>
                        <a:cubicBezTo>
                          <a:pt x="126" y="53"/>
                          <a:pt x="123" y="54"/>
                          <a:pt x="118" y="57"/>
                        </a:cubicBezTo>
                        <a:cubicBezTo>
                          <a:pt x="118" y="57"/>
                          <a:pt x="109" y="61"/>
                          <a:pt x="98" y="56"/>
                        </a:cubicBezTo>
                        <a:cubicBezTo>
                          <a:pt x="94" y="54"/>
                          <a:pt x="91" y="53"/>
                          <a:pt x="88" y="53"/>
                        </a:cubicBezTo>
                        <a:cubicBezTo>
                          <a:pt x="84" y="48"/>
                          <a:pt x="80" y="42"/>
                          <a:pt x="77" y="34"/>
                        </a:cubicBezTo>
                        <a:cubicBezTo>
                          <a:pt x="70" y="18"/>
                          <a:pt x="51" y="0"/>
                          <a:pt x="32" y="16"/>
                        </a:cubicBezTo>
                        <a:cubicBezTo>
                          <a:pt x="12" y="32"/>
                          <a:pt x="0" y="62"/>
                          <a:pt x="12" y="83"/>
                        </a:cubicBezTo>
                        <a:cubicBezTo>
                          <a:pt x="25" y="104"/>
                          <a:pt x="24" y="104"/>
                          <a:pt x="24" y="110"/>
                        </a:cubicBezTo>
                        <a:cubicBezTo>
                          <a:pt x="23" y="117"/>
                          <a:pt x="22" y="136"/>
                          <a:pt x="39" y="141"/>
                        </a:cubicBezTo>
                        <a:cubicBezTo>
                          <a:pt x="47" y="143"/>
                          <a:pt x="53" y="141"/>
                          <a:pt x="59" y="139"/>
                        </a:cubicBezTo>
                        <a:cubicBezTo>
                          <a:pt x="66" y="136"/>
                          <a:pt x="73" y="133"/>
                          <a:pt x="83" y="137"/>
                        </a:cubicBezTo>
                        <a:cubicBezTo>
                          <a:pt x="102" y="144"/>
                          <a:pt x="118" y="142"/>
                          <a:pt x="132" y="139"/>
                        </a:cubicBezTo>
                        <a:cubicBezTo>
                          <a:pt x="146" y="137"/>
                          <a:pt x="149" y="131"/>
                          <a:pt x="156" y="135"/>
                        </a:cubicBezTo>
                        <a:cubicBezTo>
                          <a:pt x="164" y="140"/>
                          <a:pt x="176" y="145"/>
                          <a:pt x="190" y="121"/>
                        </a:cubicBezTo>
                        <a:cubicBezTo>
                          <a:pt x="205" y="97"/>
                          <a:pt x="217" y="67"/>
                          <a:pt x="202" y="36"/>
                        </a:cubicBezTo>
                        <a:close/>
                        <a:moveTo>
                          <a:pt x="73" y="106"/>
                        </a:moveTo>
                        <a:cubicBezTo>
                          <a:pt x="64" y="88"/>
                          <a:pt x="72" y="78"/>
                          <a:pt x="76" y="75"/>
                        </a:cubicBezTo>
                        <a:cubicBezTo>
                          <a:pt x="77" y="80"/>
                          <a:pt x="81" y="86"/>
                          <a:pt x="85" y="89"/>
                        </a:cubicBezTo>
                        <a:cubicBezTo>
                          <a:pt x="93" y="95"/>
                          <a:pt x="96" y="97"/>
                          <a:pt x="96" y="104"/>
                        </a:cubicBezTo>
                        <a:cubicBezTo>
                          <a:pt x="95" y="111"/>
                          <a:pt x="92" y="112"/>
                          <a:pt x="96" y="116"/>
                        </a:cubicBezTo>
                        <a:cubicBezTo>
                          <a:pt x="100" y="120"/>
                          <a:pt x="100" y="122"/>
                          <a:pt x="99" y="124"/>
                        </a:cubicBezTo>
                        <a:cubicBezTo>
                          <a:pt x="88" y="121"/>
                          <a:pt x="78" y="116"/>
                          <a:pt x="73" y="106"/>
                        </a:cubicBezTo>
                        <a:close/>
                        <a:moveTo>
                          <a:pt x="147" y="116"/>
                        </a:moveTo>
                        <a:cubicBezTo>
                          <a:pt x="141" y="121"/>
                          <a:pt x="132" y="124"/>
                          <a:pt x="122" y="125"/>
                        </a:cubicBezTo>
                        <a:cubicBezTo>
                          <a:pt x="122" y="120"/>
                          <a:pt x="118" y="122"/>
                          <a:pt x="121" y="116"/>
                        </a:cubicBezTo>
                        <a:cubicBezTo>
                          <a:pt x="125" y="111"/>
                          <a:pt x="121" y="106"/>
                          <a:pt x="126" y="97"/>
                        </a:cubicBezTo>
                        <a:cubicBezTo>
                          <a:pt x="130" y="88"/>
                          <a:pt x="140" y="89"/>
                          <a:pt x="142" y="75"/>
                        </a:cubicBezTo>
                        <a:cubicBezTo>
                          <a:pt x="164" y="78"/>
                          <a:pt x="163" y="103"/>
                          <a:pt x="147" y="116"/>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40" name="Freeform 7102">
                    <a:extLst>
                      <a:ext uri="{FF2B5EF4-FFF2-40B4-BE49-F238E27FC236}">
                        <a16:creationId xmlns:a16="http://schemas.microsoft.com/office/drawing/2014/main" id="{D4B89E47-3372-4BAE-B60E-7CB2E5111577}"/>
                      </a:ext>
                    </a:extLst>
                  </p:cNvPr>
                  <p:cNvSpPr>
                    <a:spLocks noEditPoints="1"/>
                  </p:cNvSpPr>
                  <p:nvPr/>
                </p:nvSpPr>
                <p:spPr bwMode="auto">
                  <a:xfrm>
                    <a:off x="3998" y="2119"/>
                    <a:ext cx="151" cy="101"/>
                  </a:xfrm>
                  <a:custGeom>
                    <a:avLst/>
                    <a:gdLst>
                      <a:gd name="T0" fmla="*/ 146 w 202"/>
                      <a:gd name="T1" fmla="*/ 15 h 135"/>
                      <a:gd name="T2" fmla="*/ 109 w 202"/>
                      <a:gd name="T3" fmla="*/ 49 h 135"/>
                      <a:gd name="T4" fmla="*/ 81 w 202"/>
                      <a:gd name="T5" fmla="*/ 44 h 135"/>
                      <a:gd name="T6" fmla="*/ 24 w 202"/>
                      <a:gd name="T7" fmla="*/ 7 h 135"/>
                      <a:gd name="T8" fmla="*/ 16 w 202"/>
                      <a:gd name="T9" fmla="*/ 99 h 135"/>
                      <a:gd name="T10" fmla="*/ 32 w 202"/>
                      <a:gd name="T11" fmla="*/ 134 h 135"/>
                      <a:gd name="T12" fmla="*/ 67 w 202"/>
                      <a:gd name="T13" fmla="*/ 128 h 135"/>
                      <a:gd name="T14" fmla="*/ 125 w 202"/>
                      <a:gd name="T15" fmla="*/ 132 h 135"/>
                      <a:gd name="T16" fmla="*/ 160 w 202"/>
                      <a:gd name="T17" fmla="*/ 132 h 135"/>
                      <a:gd name="T18" fmla="*/ 196 w 202"/>
                      <a:gd name="T19" fmla="*/ 27 h 135"/>
                      <a:gd name="T20" fmla="*/ 150 w 202"/>
                      <a:gd name="T21" fmla="*/ 127 h 135"/>
                      <a:gd name="T22" fmla="*/ 101 w 202"/>
                      <a:gd name="T23" fmla="*/ 133 h 135"/>
                      <a:gd name="T24" fmla="*/ 52 w 202"/>
                      <a:gd name="T25" fmla="*/ 130 h 135"/>
                      <a:gd name="T26" fmla="*/ 17 w 202"/>
                      <a:gd name="T27" fmla="*/ 106 h 135"/>
                      <a:gd name="T28" fmla="*/ 6 w 202"/>
                      <a:gd name="T29" fmla="*/ 75 h 135"/>
                      <a:gd name="T30" fmla="*/ 40 w 202"/>
                      <a:gd name="T31" fmla="*/ 2 h 135"/>
                      <a:gd name="T32" fmla="*/ 68 w 202"/>
                      <a:gd name="T33" fmla="*/ 65 h 135"/>
                      <a:gd name="T34" fmla="*/ 62 w 202"/>
                      <a:gd name="T35" fmla="*/ 87 h 135"/>
                      <a:gd name="T36" fmla="*/ 77 w 202"/>
                      <a:gd name="T37" fmla="*/ 110 h 135"/>
                      <a:gd name="T38" fmla="*/ 92 w 202"/>
                      <a:gd name="T39" fmla="*/ 116 h 135"/>
                      <a:gd name="T40" fmla="*/ 93 w 202"/>
                      <a:gd name="T41" fmla="*/ 116 h 135"/>
                      <a:gd name="T42" fmla="*/ 90 w 202"/>
                      <a:gd name="T43" fmla="*/ 107 h 135"/>
                      <a:gd name="T44" fmla="*/ 88 w 202"/>
                      <a:gd name="T45" fmla="*/ 103 h 135"/>
                      <a:gd name="T46" fmla="*/ 89 w 202"/>
                      <a:gd name="T47" fmla="*/ 96 h 135"/>
                      <a:gd name="T48" fmla="*/ 73 w 202"/>
                      <a:gd name="T49" fmla="*/ 75 h 135"/>
                      <a:gd name="T50" fmla="*/ 75 w 202"/>
                      <a:gd name="T51" fmla="*/ 49 h 135"/>
                      <a:gd name="T52" fmla="*/ 102 w 202"/>
                      <a:gd name="T53" fmla="*/ 51 h 135"/>
                      <a:gd name="T54" fmla="*/ 127 w 202"/>
                      <a:gd name="T55" fmla="*/ 48 h 135"/>
                      <a:gd name="T56" fmla="*/ 118 w 202"/>
                      <a:gd name="T57" fmla="*/ 88 h 135"/>
                      <a:gd name="T58" fmla="*/ 114 w 202"/>
                      <a:gd name="T59" fmla="*/ 114 h 135"/>
                      <a:gd name="T60" fmla="*/ 114 w 202"/>
                      <a:gd name="T61" fmla="*/ 117 h 135"/>
                      <a:gd name="T62" fmla="*/ 115 w 202"/>
                      <a:gd name="T63" fmla="*/ 117 h 135"/>
                      <a:gd name="T64" fmla="*/ 140 w 202"/>
                      <a:gd name="T65" fmla="*/ 109 h 135"/>
                      <a:gd name="T66" fmla="*/ 151 w 202"/>
                      <a:gd name="T67" fmla="*/ 79 h 135"/>
                      <a:gd name="T68" fmla="*/ 135 w 202"/>
                      <a:gd name="T69" fmla="*/ 66 h 135"/>
                      <a:gd name="T70" fmla="*/ 166 w 202"/>
                      <a:gd name="T71" fmla="*/ 1 h 135"/>
                      <a:gd name="T72" fmla="*/ 183 w 202"/>
                      <a:gd name="T73" fmla="*/ 113 h 135"/>
                      <a:gd name="T74" fmla="*/ 88 w 202"/>
                      <a:gd name="T75" fmla="*/ 95 h 135"/>
                      <a:gd name="T76" fmla="*/ 87 w 202"/>
                      <a:gd name="T77" fmla="*/ 104 h 135"/>
                      <a:gd name="T78" fmla="*/ 92 w 202"/>
                      <a:gd name="T79" fmla="*/ 114 h 135"/>
                      <a:gd name="T80" fmla="*/ 83 w 202"/>
                      <a:gd name="T81" fmla="*/ 112 h 135"/>
                      <a:gd name="T82" fmla="*/ 63 w 202"/>
                      <a:gd name="T83" fmla="*/ 82 h 135"/>
                      <a:gd name="T84" fmla="*/ 78 w 202"/>
                      <a:gd name="T85" fmla="*/ 81 h 135"/>
                      <a:gd name="T86" fmla="*/ 113 w 202"/>
                      <a:gd name="T87" fmla="*/ 112 h 135"/>
                      <a:gd name="T88" fmla="*/ 116 w 202"/>
                      <a:gd name="T89" fmla="*/ 105 h 135"/>
                      <a:gd name="T90" fmla="*/ 135 w 202"/>
                      <a:gd name="T91" fmla="*/ 67 h 135"/>
                      <a:gd name="T92" fmla="*/ 139 w 202"/>
                      <a:gd name="T93" fmla="*/ 10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2" h="135">
                        <a:moveTo>
                          <a:pt x="196" y="27"/>
                        </a:moveTo>
                        <a:cubicBezTo>
                          <a:pt x="187" y="9"/>
                          <a:pt x="177" y="0"/>
                          <a:pt x="166" y="0"/>
                        </a:cubicBezTo>
                        <a:cubicBezTo>
                          <a:pt x="159" y="0"/>
                          <a:pt x="152" y="5"/>
                          <a:pt x="146" y="15"/>
                        </a:cubicBezTo>
                        <a:cubicBezTo>
                          <a:pt x="139" y="28"/>
                          <a:pt x="130" y="37"/>
                          <a:pt x="122" y="44"/>
                        </a:cubicBezTo>
                        <a:cubicBezTo>
                          <a:pt x="119" y="44"/>
                          <a:pt x="115" y="46"/>
                          <a:pt x="111" y="48"/>
                        </a:cubicBezTo>
                        <a:cubicBezTo>
                          <a:pt x="111" y="48"/>
                          <a:pt x="110" y="49"/>
                          <a:pt x="109" y="49"/>
                        </a:cubicBezTo>
                        <a:cubicBezTo>
                          <a:pt x="107" y="50"/>
                          <a:pt x="105" y="50"/>
                          <a:pt x="102" y="50"/>
                        </a:cubicBezTo>
                        <a:cubicBezTo>
                          <a:pt x="99" y="50"/>
                          <a:pt x="95" y="49"/>
                          <a:pt x="91" y="47"/>
                        </a:cubicBezTo>
                        <a:cubicBezTo>
                          <a:pt x="87" y="45"/>
                          <a:pt x="84" y="44"/>
                          <a:pt x="81" y="44"/>
                        </a:cubicBezTo>
                        <a:cubicBezTo>
                          <a:pt x="78" y="40"/>
                          <a:pt x="74" y="34"/>
                          <a:pt x="70" y="26"/>
                        </a:cubicBezTo>
                        <a:cubicBezTo>
                          <a:pt x="65" y="14"/>
                          <a:pt x="54" y="1"/>
                          <a:pt x="40" y="1"/>
                        </a:cubicBezTo>
                        <a:cubicBezTo>
                          <a:pt x="35" y="1"/>
                          <a:pt x="30" y="3"/>
                          <a:pt x="24" y="7"/>
                        </a:cubicBezTo>
                        <a:cubicBezTo>
                          <a:pt x="10" y="19"/>
                          <a:pt x="0" y="37"/>
                          <a:pt x="0" y="55"/>
                        </a:cubicBezTo>
                        <a:cubicBezTo>
                          <a:pt x="0" y="62"/>
                          <a:pt x="1" y="69"/>
                          <a:pt x="5" y="75"/>
                        </a:cubicBezTo>
                        <a:cubicBezTo>
                          <a:pt x="15" y="92"/>
                          <a:pt x="17" y="95"/>
                          <a:pt x="16" y="99"/>
                        </a:cubicBezTo>
                        <a:cubicBezTo>
                          <a:pt x="16" y="100"/>
                          <a:pt x="16" y="101"/>
                          <a:pt x="16" y="102"/>
                        </a:cubicBezTo>
                        <a:cubicBezTo>
                          <a:pt x="16" y="103"/>
                          <a:pt x="16" y="105"/>
                          <a:pt x="16" y="106"/>
                        </a:cubicBezTo>
                        <a:cubicBezTo>
                          <a:pt x="16" y="115"/>
                          <a:pt x="17" y="130"/>
                          <a:pt x="32" y="134"/>
                        </a:cubicBezTo>
                        <a:cubicBezTo>
                          <a:pt x="34" y="134"/>
                          <a:pt x="36" y="134"/>
                          <a:pt x="38" y="134"/>
                        </a:cubicBezTo>
                        <a:cubicBezTo>
                          <a:pt x="43" y="135"/>
                          <a:pt x="48" y="133"/>
                          <a:pt x="52" y="131"/>
                        </a:cubicBezTo>
                        <a:cubicBezTo>
                          <a:pt x="57" y="129"/>
                          <a:pt x="62" y="127"/>
                          <a:pt x="67" y="128"/>
                        </a:cubicBezTo>
                        <a:cubicBezTo>
                          <a:pt x="70" y="128"/>
                          <a:pt x="73" y="128"/>
                          <a:pt x="76" y="129"/>
                        </a:cubicBezTo>
                        <a:cubicBezTo>
                          <a:pt x="85" y="133"/>
                          <a:pt x="93" y="134"/>
                          <a:pt x="101" y="135"/>
                        </a:cubicBezTo>
                        <a:cubicBezTo>
                          <a:pt x="109" y="135"/>
                          <a:pt x="118" y="133"/>
                          <a:pt x="125" y="132"/>
                        </a:cubicBezTo>
                        <a:cubicBezTo>
                          <a:pt x="136" y="130"/>
                          <a:pt x="140" y="126"/>
                          <a:pt x="145" y="126"/>
                        </a:cubicBezTo>
                        <a:cubicBezTo>
                          <a:pt x="146" y="126"/>
                          <a:pt x="147" y="127"/>
                          <a:pt x="149" y="128"/>
                        </a:cubicBezTo>
                        <a:cubicBezTo>
                          <a:pt x="152" y="130"/>
                          <a:pt x="156" y="132"/>
                          <a:pt x="160" y="132"/>
                        </a:cubicBezTo>
                        <a:cubicBezTo>
                          <a:pt x="167" y="132"/>
                          <a:pt x="175" y="128"/>
                          <a:pt x="184" y="113"/>
                        </a:cubicBezTo>
                        <a:cubicBezTo>
                          <a:pt x="194" y="97"/>
                          <a:pt x="202" y="79"/>
                          <a:pt x="202" y="59"/>
                        </a:cubicBezTo>
                        <a:cubicBezTo>
                          <a:pt x="202" y="49"/>
                          <a:pt x="201" y="38"/>
                          <a:pt x="196" y="27"/>
                        </a:cubicBezTo>
                        <a:close/>
                        <a:moveTo>
                          <a:pt x="183" y="113"/>
                        </a:moveTo>
                        <a:cubicBezTo>
                          <a:pt x="174" y="127"/>
                          <a:pt x="166" y="131"/>
                          <a:pt x="160" y="131"/>
                        </a:cubicBezTo>
                        <a:cubicBezTo>
                          <a:pt x="156" y="130"/>
                          <a:pt x="153" y="129"/>
                          <a:pt x="150" y="127"/>
                        </a:cubicBezTo>
                        <a:cubicBezTo>
                          <a:pt x="148" y="126"/>
                          <a:pt x="146" y="125"/>
                          <a:pt x="145" y="125"/>
                        </a:cubicBezTo>
                        <a:cubicBezTo>
                          <a:pt x="140" y="125"/>
                          <a:pt x="135" y="129"/>
                          <a:pt x="125" y="131"/>
                        </a:cubicBezTo>
                        <a:cubicBezTo>
                          <a:pt x="117" y="132"/>
                          <a:pt x="109" y="134"/>
                          <a:pt x="101" y="133"/>
                        </a:cubicBezTo>
                        <a:cubicBezTo>
                          <a:pt x="93" y="133"/>
                          <a:pt x="85" y="132"/>
                          <a:pt x="76" y="129"/>
                        </a:cubicBezTo>
                        <a:cubicBezTo>
                          <a:pt x="73" y="127"/>
                          <a:pt x="70" y="127"/>
                          <a:pt x="67" y="126"/>
                        </a:cubicBezTo>
                        <a:cubicBezTo>
                          <a:pt x="61" y="126"/>
                          <a:pt x="57" y="128"/>
                          <a:pt x="52" y="130"/>
                        </a:cubicBezTo>
                        <a:cubicBezTo>
                          <a:pt x="48" y="132"/>
                          <a:pt x="43" y="134"/>
                          <a:pt x="38" y="133"/>
                        </a:cubicBezTo>
                        <a:cubicBezTo>
                          <a:pt x="36" y="133"/>
                          <a:pt x="34" y="133"/>
                          <a:pt x="32" y="133"/>
                        </a:cubicBezTo>
                        <a:cubicBezTo>
                          <a:pt x="18" y="129"/>
                          <a:pt x="17" y="115"/>
                          <a:pt x="17" y="106"/>
                        </a:cubicBezTo>
                        <a:cubicBezTo>
                          <a:pt x="17" y="105"/>
                          <a:pt x="17" y="103"/>
                          <a:pt x="17" y="102"/>
                        </a:cubicBezTo>
                        <a:cubicBezTo>
                          <a:pt x="17" y="101"/>
                          <a:pt x="17" y="100"/>
                          <a:pt x="18" y="99"/>
                        </a:cubicBezTo>
                        <a:cubicBezTo>
                          <a:pt x="18" y="95"/>
                          <a:pt x="16" y="92"/>
                          <a:pt x="6" y="75"/>
                        </a:cubicBezTo>
                        <a:cubicBezTo>
                          <a:pt x="2" y="69"/>
                          <a:pt x="1" y="62"/>
                          <a:pt x="1" y="55"/>
                        </a:cubicBezTo>
                        <a:cubicBezTo>
                          <a:pt x="1" y="38"/>
                          <a:pt x="11" y="19"/>
                          <a:pt x="25" y="8"/>
                        </a:cubicBezTo>
                        <a:cubicBezTo>
                          <a:pt x="30" y="4"/>
                          <a:pt x="35" y="2"/>
                          <a:pt x="40" y="2"/>
                        </a:cubicBezTo>
                        <a:cubicBezTo>
                          <a:pt x="53" y="2"/>
                          <a:pt x="64" y="15"/>
                          <a:pt x="69" y="27"/>
                        </a:cubicBezTo>
                        <a:cubicBezTo>
                          <a:pt x="73" y="34"/>
                          <a:pt x="77" y="40"/>
                          <a:pt x="80" y="44"/>
                        </a:cubicBezTo>
                        <a:cubicBezTo>
                          <a:pt x="78" y="46"/>
                          <a:pt x="69" y="51"/>
                          <a:pt x="68" y="65"/>
                        </a:cubicBezTo>
                        <a:cubicBezTo>
                          <a:pt x="68" y="65"/>
                          <a:pt x="68" y="66"/>
                          <a:pt x="68" y="66"/>
                        </a:cubicBezTo>
                        <a:cubicBezTo>
                          <a:pt x="66" y="69"/>
                          <a:pt x="62" y="74"/>
                          <a:pt x="61" y="82"/>
                        </a:cubicBezTo>
                        <a:cubicBezTo>
                          <a:pt x="61" y="83"/>
                          <a:pt x="62" y="85"/>
                          <a:pt x="62" y="87"/>
                        </a:cubicBezTo>
                        <a:cubicBezTo>
                          <a:pt x="62" y="89"/>
                          <a:pt x="63" y="91"/>
                          <a:pt x="64" y="94"/>
                        </a:cubicBezTo>
                        <a:cubicBezTo>
                          <a:pt x="64" y="95"/>
                          <a:pt x="65" y="97"/>
                          <a:pt x="65" y="98"/>
                        </a:cubicBezTo>
                        <a:cubicBezTo>
                          <a:pt x="68" y="103"/>
                          <a:pt x="72" y="107"/>
                          <a:pt x="77" y="110"/>
                        </a:cubicBezTo>
                        <a:cubicBezTo>
                          <a:pt x="81" y="113"/>
                          <a:pt x="86" y="115"/>
                          <a:pt x="91" y="116"/>
                        </a:cubicBezTo>
                        <a:cubicBezTo>
                          <a:pt x="91" y="116"/>
                          <a:pt x="92" y="116"/>
                          <a:pt x="92" y="116"/>
                        </a:cubicBezTo>
                        <a:cubicBezTo>
                          <a:pt x="92" y="116"/>
                          <a:pt x="92" y="116"/>
                          <a:pt x="92" y="116"/>
                        </a:cubicBezTo>
                        <a:cubicBezTo>
                          <a:pt x="93" y="116"/>
                          <a:pt x="93" y="116"/>
                          <a:pt x="93" y="116"/>
                        </a:cubicBezTo>
                        <a:cubicBezTo>
                          <a:pt x="93" y="116"/>
                          <a:pt x="93" y="116"/>
                          <a:pt x="93" y="116"/>
                        </a:cubicBezTo>
                        <a:cubicBezTo>
                          <a:pt x="93" y="116"/>
                          <a:pt x="93" y="116"/>
                          <a:pt x="93" y="116"/>
                        </a:cubicBezTo>
                        <a:cubicBezTo>
                          <a:pt x="93" y="115"/>
                          <a:pt x="93" y="114"/>
                          <a:pt x="93" y="114"/>
                        </a:cubicBezTo>
                        <a:cubicBezTo>
                          <a:pt x="93" y="112"/>
                          <a:pt x="93" y="110"/>
                          <a:pt x="90" y="108"/>
                        </a:cubicBezTo>
                        <a:cubicBezTo>
                          <a:pt x="90" y="107"/>
                          <a:pt x="90" y="107"/>
                          <a:pt x="90" y="107"/>
                        </a:cubicBezTo>
                        <a:cubicBezTo>
                          <a:pt x="88" y="106"/>
                          <a:pt x="88" y="105"/>
                          <a:pt x="88" y="105"/>
                        </a:cubicBezTo>
                        <a:cubicBezTo>
                          <a:pt x="88" y="104"/>
                          <a:pt x="88" y="104"/>
                          <a:pt x="88" y="104"/>
                        </a:cubicBezTo>
                        <a:cubicBezTo>
                          <a:pt x="88" y="103"/>
                          <a:pt x="88" y="103"/>
                          <a:pt x="88" y="103"/>
                        </a:cubicBezTo>
                        <a:cubicBezTo>
                          <a:pt x="88" y="102"/>
                          <a:pt x="89" y="100"/>
                          <a:pt x="89" y="98"/>
                        </a:cubicBezTo>
                        <a:cubicBezTo>
                          <a:pt x="89" y="97"/>
                          <a:pt x="89" y="97"/>
                          <a:pt x="89" y="96"/>
                        </a:cubicBezTo>
                        <a:cubicBezTo>
                          <a:pt x="89" y="96"/>
                          <a:pt x="89" y="96"/>
                          <a:pt x="89" y="96"/>
                        </a:cubicBezTo>
                        <a:cubicBezTo>
                          <a:pt x="89" y="95"/>
                          <a:pt x="89" y="95"/>
                          <a:pt x="89" y="95"/>
                        </a:cubicBezTo>
                        <a:cubicBezTo>
                          <a:pt x="89" y="89"/>
                          <a:pt x="86" y="87"/>
                          <a:pt x="78" y="81"/>
                        </a:cubicBezTo>
                        <a:cubicBezTo>
                          <a:pt x="76" y="79"/>
                          <a:pt x="75" y="77"/>
                          <a:pt x="73" y="75"/>
                        </a:cubicBezTo>
                        <a:cubicBezTo>
                          <a:pt x="71" y="72"/>
                          <a:pt x="70" y="69"/>
                          <a:pt x="69" y="66"/>
                        </a:cubicBezTo>
                        <a:cubicBezTo>
                          <a:pt x="69" y="66"/>
                          <a:pt x="69" y="65"/>
                          <a:pt x="69" y="65"/>
                        </a:cubicBezTo>
                        <a:cubicBezTo>
                          <a:pt x="69" y="57"/>
                          <a:pt x="72" y="52"/>
                          <a:pt x="75" y="49"/>
                        </a:cubicBezTo>
                        <a:cubicBezTo>
                          <a:pt x="78" y="47"/>
                          <a:pt x="81" y="45"/>
                          <a:pt x="81" y="45"/>
                        </a:cubicBezTo>
                        <a:cubicBezTo>
                          <a:pt x="84" y="45"/>
                          <a:pt x="87" y="46"/>
                          <a:pt x="90" y="48"/>
                        </a:cubicBezTo>
                        <a:cubicBezTo>
                          <a:pt x="95" y="50"/>
                          <a:pt x="99" y="51"/>
                          <a:pt x="102" y="51"/>
                        </a:cubicBezTo>
                        <a:cubicBezTo>
                          <a:pt x="108" y="51"/>
                          <a:pt x="112" y="49"/>
                          <a:pt x="112" y="49"/>
                        </a:cubicBezTo>
                        <a:cubicBezTo>
                          <a:pt x="116" y="47"/>
                          <a:pt x="119" y="45"/>
                          <a:pt x="122" y="45"/>
                        </a:cubicBezTo>
                        <a:cubicBezTo>
                          <a:pt x="122" y="45"/>
                          <a:pt x="125" y="46"/>
                          <a:pt x="127" y="48"/>
                        </a:cubicBezTo>
                        <a:cubicBezTo>
                          <a:pt x="130" y="52"/>
                          <a:pt x="133" y="57"/>
                          <a:pt x="134" y="67"/>
                        </a:cubicBezTo>
                        <a:cubicBezTo>
                          <a:pt x="133" y="77"/>
                          <a:pt x="126" y="79"/>
                          <a:pt x="121" y="84"/>
                        </a:cubicBezTo>
                        <a:cubicBezTo>
                          <a:pt x="120" y="85"/>
                          <a:pt x="119" y="87"/>
                          <a:pt x="118" y="88"/>
                        </a:cubicBezTo>
                        <a:cubicBezTo>
                          <a:pt x="114" y="98"/>
                          <a:pt x="117" y="103"/>
                          <a:pt x="114" y="108"/>
                        </a:cubicBezTo>
                        <a:cubicBezTo>
                          <a:pt x="113" y="110"/>
                          <a:pt x="112" y="111"/>
                          <a:pt x="112" y="112"/>
                        </a:cubicBezTo>
                        <a:cubicBezTo>
                          <a:pt x="112" y="113"/>
                          <a:pt x="113" y="113"/>
                          <a:pt x="114" y="114"/>
                        </a:cubicBezTo>
                        <a:cubicBezTo>
                          <a:pt x="114" y="115"/>
                          <a:pt x="114" y="116"/>
                          <a:pt x="114" y="117"/>
                        </a:cubicBezTo>
                        <a:cubicBezTo>
                          <a:pt x="114" y="117"/>
                          <a:pt x="114" y="117"/>
                          <a:pt x="114" y="117"/>
                        </a:cubicBezTo>
                        <a:cubicBezTo>
                          <a:pt x="114" y="117"/>
                          <a:pt x="114" y="117"/>
                          <a:pt x="114" y="117"/>
                        </a:cubicBezTo>
                        <a:cubicBezTo>
                          <a:pt x="114" y="118"/>
                          <a:pt x="114" y="118"/>
                          <a:pt x="114" y="118"/>
                        </a:cubicBezTo>
                        <a:cubicBezTo>
                          <a:pt x="114" y="118"/>
                          <a:pt x="114" y="118"/>
                          <a:pt x="114" y="118"/>
                        </a:cubicBezTo>
                        <a:cubicBezTo>
                          <a:pt x="115" y="117"/>
                          <a:pt x="115" y="117"/>
                          <a:pt x="115" y="117"/>
                        </a:cubicBezTo>
                        <a:cubicBezTo>
                          <a:pt x="115" y="117"/>
                          <a:pt x="116" y="117"/>
                          <a:pt x="117" y="117"/>
                        </a:cubicBezTo>
                        <a:cubicBezTo>
                          <a:pt x="121" y="117"/>
                          <a:pt x="124" y="116"/>
                          <a:pt x="128" y="115"/>
                        </a:cubicBezTo>
                        <a:cubicBezTo>
                          <a:pt x="133" y="113"/>
                          <a:pt x="137" y="111"/>
                          <a:pt x="140" y="109"/>
                        </a:cubicBezTo>
                        <a:cubicBezTo>
                          <a:pt x="146" y="103"/>
                          <a:pt x="150" y="96"/>
                          <a:pt x="152" y="89"/>
                        </a:cubicBezTo>
                        <a:cubicBezTo>
                          <a:pt x="152" y="88"/>
                          <a:pt x="152" y="87"/>
                          <a:pt x="152" y="86"/>
                        </a:cubicBezTo>
                        <a:cubicBezTo>
                          <a:pt x="152" y="83"/>
                          <a:pt x="152" y="81"/>
                          <a:pt x="151" y="79"/>
                        </a:cubicBezTo>
                        <a:cubicBezTo>
                          <a:pt x="151" y="78"/>
                          <a:pt x="151" y="78"/>
                          <a:pt x="151" y="78"/>
                        </a:cubicBezTo>
                        <a:cubicBezTo>
                          <a:pt x="151" y="77"/>
                          <a:pt x="151" y="77"/>
                          <a:pt x="151" y="77"/>
                        </a:cubicBezTo>
                        <a:cubicBezTo>
                          <a:pt x="148" y="72"/>
                          <a:pt x="143" y="67"/>
                          <a:pt x="135" y="66"/>
                        </a:cubicBezTo>
                        <a:cubicBezTo>
                          <a:pt x="133" y="50"/>
                          <a:pt x="125" y="45"/>
                          <a:pt x="123" y="44"/>
                        </a:cubicBezTo>
                        <a:cubicBezTo>
                          <a:pt x="131" y="38"/>
                          <a:pt x="140" y="28"/>
                          <a:pt x="147" y="15"/>
                        </a:cubicBezTo>
                        <a:cubicBezTo>
                          <a:pt x="152" y="6"/>
                          <a:pt x="159" y="1"/>
                          <a:pt x="166" y="1"/>
                        </a:cubicBezTo>
                        <a:cubicBezTo>
                          <a:pt x="176" y="1"/>
                          <a:pt x="186" y="10"/>
                          <a:pt x="195" y="28"/>
                        </a:cubicBezTo>
                        <a:cubicBezTo>
                          <a:pt x="200" y="38"/>
                          <a:pt x="201" y="49"/>
                          <a:pt x="201" y="59"/>
                        </a:cubicBezTo>
                        <a:cubicBezTo>
                          <a:pt x="201" y="78"/>
                          <a:pt x="193" y="97"/>
                          <a:pt x="183" y="113"/>
                        </a:cubicBezTo>
                        <a:close/>
                        <a:moveTo>
                          <a:pt x="78" y="81"/>
                        </a:moveTo>
                        <a:cubicBezTo>
                          <a:pt x="81" y="84"/>
                          <a:pt x="84" y="86"/>
                          <a:pt x="86" y="88"/>
                        </a:cubicBezTo>
                        <a:cubicBezTo>
                          <a:pt x="87" y="90"/>
                          <a:pt x="88" y="92"/>
                          <a:pt x="88" y="95"/>
                        </a:cubicBezTo>
                        <a:cubicBezTo>
                          <a:pt x="88" y="96"/>
                          <a:pt x="88" y="96"/>
                          <a:pt x="88" y="96"/>
                        </a:cubicBezTo>
                        <a:cubicBezTo>
                          <a:pt x="88" y="97"/>
                          <a:pt x="88" y="97"/>
                          <a:pt x="88" y="97"/>
                        </a:cubicBezTo>
                        <a:cubicBezTo>
                          <a:pt x="88" y="100"/>
                          <a:pt x="87" y="102"/>
                          <a:pt x="87" y="104"/>
                        </a:cubicBezTo>
                        <a:cubicBezTo>
                          <a:pt x="86" y="105"/>
                          <a:pt x="87" y="106"/>
                          <a:pt x="88" y="107"/>
                        </a:cubicBezTo>
                        <a:cubicBezTo>
                          <a:pt x="89" y="108"/>
                          <a:pt x="89" y="108"/>
                          <a:pt x="89" y="108"/>
                        </a:cubicBezTo>
                        <a:cubicBezTo>
                          <a:pt x="92" y="111"/>
                          <a:pt x="92" y="112"/>
                          <a:pt x="92" y="114"/>
                        </a:cubicBezTo>
                        <a:cubicBezTo>
                          <a:pt x="92" y="114"/>
                          <a:pt x="92" y="114"/>
                          <a:pt x="92" y="114"/>
                        </a:cubicBezTo>
                        <a:cubicBezTo>
                          <a:pt x="92" y="114"/>
                          <a:pt x="92" y="115"/>
                          <a:pt x="92" y="115"/>
                        </a:cubicBezTo>
                        <a:cubicBezTo>
                          <a:pt x="89" y="115"/>
                          <a:pt x="86" y="114"/>
                          <a:pt x="83" y="112"/>
                        </a:cubicBezTo>
                        <a:cubicBezTo>
                          <a:pt x="75" y="109"/>
                          <a:pt x="70" y="104"/>
                          <a:pt x="66" y="98"/>
                        </a:cubicBezTo>
                        <a:cubicBezTo>
                          <a:pt x="64" y="93"/>
                          <a:pt x="63" y="90"/>
                          <a:pt x="63" y="86"/>
                        </a:cubicBezTo>
                        <a:cubicBezTo>
                          <a:pt x="63" y="85"/>
                          <a:pt x="63" y="83"/>
                          <a:pt x="63" y="82"/>
                        </a:cubicBezTo>
                        <a:cubicBezTo>
                          <a:pt x="63" y="74"/>
                          <a:pt x="66" y="70"/>
                          <a:pt x="69" y="68"/>
                        </a:cubicBezTo>
                        <a:cubicBezTo>
                          <a:pt x="69" y="68"/>
                          <a:pt x="69" y="68"/>
                          <a:pt x="69" y="68"/>
                        </a:cubicBezTo>
                        <a:cubicBezTo>
                          <a:pt x="71" y="73"/>
                          <a:pt x="74" y="78"/>
                          <a:pt x="78" y="81"/>
                        </a:cubicBezTo>
                        <a:close/>
                        <a:moveTo>
                          <a:pt x="115" y="116"/>
                        </a:moveTo>
                        <a:cubicBezTo>
                          <a:pt x="115" y="116"/>
                          <a:pt x="115" y="115"/>
                          <a:pt x="115" y="115"/>
                        </a:cubicBezTo>
                        <a:cubicBezTo>
                          <a:pt x="114" y="113"/>
                          <a:pt x="113" y="112"/>
                          <a:pt x="113" y="112"/>
                        </a:cubicBezTo>
                        <a:cubicBezTo>
                          <a:pt x="113" y="111"/>
                          <a:pt x="114" y="110"/>
                          <a:pt x="114" y="109"/>
                        </a:cubicBezTo>
                        <a:cubicBezTo>
                          <a:pt x="115" y="109"/>
                          <a:pt x="115" y="109"/>
                          <a:pt x="115" y="109"/>
                        </a:cubicBezTo>
                        <a:cubicBezTo>
                          <a:pt x="115" y="107"/>
                          <a:pt x="116" y="106"/>
                          <a:pt x="116" y="105"/>
                        </a:cubicBezTo>
                        <a:cubicBezTo>
                          <a:pt x="117" y="100"/>
                          <a:pt x="116" y="96"/>
                          <a:pt x="119" y="89"/>
                        </a:cubicBezTo>
                        <a:cubicBezTo>
                          <a:pt x="122" y="82"/>
                          <a:pt x="130" y="81"/>
                          <a:pt x="133" y="73"/>
                        </a:cubicBezTo>
                        <a:cubicBezTo>
                          <a:pt x="134" y="71"/>
                          <a:pt x="135" y="70"/>
                          <a:pt x="135" y="67"/>
                        </a:cubicBezTo>
                        <a:cubicBezTo>
                          <a:pt x="146" y="69"/>
                          <a:pt x="151" y="77"/>
                          <a:pt x="151" y="86"/>
                        </a:cubicBezTo>
                        <a:cubicBezTo>
                          <a:pt x="151" y="88"/>
                          <a:pt x="151" y="90"/>
                          <a:pt x="150" y="92"/>
                        </a:cubicBezTo>
                        <a:cubicBezTo>
                          <a:pt x="148" y="98"/>
                          <a:pt x="145" y="103"/>
                          <a:pt x="139" y="108"/>
                        </a:cubicBezTo>
                        <a:cubicBezTo>
                          <a:pt x="137" y="110"/>
                          <a:pt x="134" y="111"/>
                          <a:pt x="130" y="113"/>
                        </a:cubicBezTo>
                        <a:cubicBezTo>
                          <a:pt x="126" y="115"/>
                          <a:pt x="121" y="116"/>
                          <a:pt x="115" y="116"/>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41" name="Freeform 7103">
                    <a:extLst>
                      <a:ext uri="{FF2B5EF4-FFF2-40B4-BE49-F238E27FC236}">
                        <a16:creationId xmlns:a16="http://schemas.microsoft.com/office/drawing/2014/main" id="{8BA96F84-120D-48B1-BCE5-7DEC9F7D2B00}"/>
                      </a:ext>
                    </a:extLst>
                  </p:cNvPr>
                  <p:cNvSpPr>
                    <a:spLocks noEditPoints="1"/>
                  </p:cNvSpPr>
                  <p:nvPr/>
                </p:nvSpPr>
                <p:spPr bwMode="auto">
                  <a:xfrm>
                    <a:off x="3997" y="2120"/>
                    <a:ext cx="152" cy="100"/>
                  </a:xfrm>
                  <a:custGeom>
                    <a:avLst/>
                    <a:gdLst>
                      <a:gd name="T0" fmla="*/ 63 w 203"/>
                      <a:gd name="T1" fmla="*/ 123 h 133"/>
                      <a:gd name="T2" fmla="*/ 37 w 203"/>
                      <a:gd name="T3" fmla="*/ 130 h 133"/>
                      <a:gd name="T4" fmla="*/ 40 w 203"/>
                      <a:gd name="T5" fmla="*/ 132 h 133"/>
                      <a:gd name="T6" fmla="*/ 54 w 203"/>
                      <a:gd name="T7" fmla="*/ 129 h 133"/>
                      <a:gd name="T8" fmla="*/ 69 w 203"/>
                      <a:gd name="T9" fmla="*/ 125 h 133"/>
                      <a:gd name="T10" fmla="*/ 103 w 203"/>
                      <a:gd name="T11" fmla="*/ 132 h 133"/>
                      <a:gd name="T12" fmla="*/ 127 w 203"/>
                      <a:gd name="T13" fmla="*/ 130 h 133"/>
                      <a:gd name="T14" fmla="*/ 147 w 203"/>
                      <a:gd name="T15" fmla="*/ 124 h 133"/>
                      <a:gd name="T16" fmla="*/ 162 w 203"/>
                      <a:gd name="T17" fmla="*/ 130 h 133"/>
                      <a:gd name="T18" fmla="*/ 166 w 203"/>
                      <a:gd name="T19" fmla="*/ 129 h 133"/>
                      <a:gd name="T20" fmla="*/ 171 w 203"/>
                      <a:gd name="T21" fmla="*/ 123 h 133"/>
                      <a:gd name="T22" fmla="*/ 159 w 203"/>
                      <a:gd name="T23" fmla="*/ 126 h 133"/>
                      <a:gd name="T24" fmla="*/ 135 w 203"/>
                      <a:gd name="T25" fmla="*/ 124 h 133"/>
                      <a:gd name="T26" fmla="*/ 87 w 203"/>
                      <a:gd name="T27" fmla="*/ 127 h 133"/>
                      <a:gd name="T28" fmla="*/ 42 w 203"/>
                      <a:gd name="T29" fmla="*/ 1 h 133"/>
                      <a:gd name="T30" fmla="*/ 3 w 203"/>
                      <a:gd name="T31" fmla="*/ 54 h 133"/>
                      <a:gd name="T32" fmla="*/ 20 w 203"/>
                      <a:gd name="T33" fmla="*/ 98 h 133"/>
                      <a:gd name="T34" fmla="*/ 19 w 203"/>
                      <a:gd name="T35" fmla="*/ 105 h 133"/>
                      <a:gd name="T36" fmla="*/ 22 w 203"/>
                      <a:gd name="T37" fmla="*/ 116 h 133"/>
                      <a:gd name="T38" fmla="*/ 28 w 203"/>
                      <a:gd name="T39" fmla="*/ 88 h 133"/>
                      <a:gd name="T40" fmla="*/ 29 w 203"/>
                      <a:gd name="T41" fmla="*/ 8 h 133"/>
                      <a:gd name="T42" fmla="*/ 57 w 203"/>
                      <a:gd name="T43" fmla="*/ 11 h 133"/>
                      <a:gd name="T44" fmla="*/ 74 w 203"/>
                      <a:gd name="T45" fmla="*/ 52 h 133"/>
                      <a:gd name="T46" fmla="*/ 71 w 203"/>
                      <a:gd name="T47" fmla="*/ 26 h 133"/>
                      <a:gd name="T48" fmla="*/ 168 w 203"/>
                      <a:gd name="T49" fmla="*/ 0 h 133"/>
                      <a:gd name="T50" fmla="*/ 125 w 203"/>
                      <a:gd name="T51" fmla="*/ 43 h 133"/>
                      <a:gd name="T52" fmla="*/ 152 w 203"/>
                      <a:gd name="T53" fmla="*/ 14 h 133"/>
                      <a:gd name="T54" fmla="*/ 188 w 203"/>
                      <a:gd name="T55" fmla="*/ 17 h 133"/>
                      <a:gd name="T56" fmla="*/ 190 w 203"/>
                      <a:gd name="T57" fmla="*/ 98 h 133"/>
                      <a:gd name="T58" fmla="*/ 181 w 203"/>
                      <a:gd name="T59" fmla="*/ 116 h 133"/>
                      <a:gd name="T60" fmla="*/ 181 w 203"/>
                      <a:gd name="T61" fmla="*/ 116 h 133"/>
                      <a:gd name="T62" fmla="*/ 185 w 203"/>
                      <a:gd name="T63" fmla="*/ 112 h 133"/>
                      <a:gd name="T64" fmla="*/ 197 w 203"/>
                      <a:gd name="T65" fmla="*/ 2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133">
                        <a:moveTo>
                          <a:pt x="71" y="120"/>
                        </a:moveTo>
                        <a:cubicBezTo>
                          <a:pt x="68" y="120"/>
                          <a:pt x="66" y="121"/>
                          <a:pt x="63" y="123"/>
                        </a:cubicBezTo>
                        <a:cubicBezTo>
                          <a:pt x="60" y="125"/>
                          <a:pt x="51" y="130"/>
                          <a:pt x="43" y="130"/>
                        </a:cubicBezTo>
                        <a:cubicBezTo>
                          <a:pt x="41" y="130"/>
                          <a:pt x="39" y="130"/>
                          <a:pt x="37" y="130"/>
                        </a:cubicBezTo>
                        <a:cubicBezTo>
                          <a:pt x="37" y="131"/>
                          <a:pt x="37" y="131"/>
                          <a:pt x="38" y="132"/>
                        </a:cubicBezTo>
                        <a:cubicBezTo>
                          <a:pt x="38" y="132"/>
                          <a:pt x="39" y="132"/>
                          <a:pt x="40" y="132"/>
                        </a:cubicBezTo>
                        <a:cubicBezTo>
                          <a:pt x="40" y="132"/>
                          <a:pt x="40" y="132"/>
                          <a:pt x="40" y="132"/>
                        </a:cubicBezTo>
                        <a:cubicBezTo>
                          <a:pt x="45" y="132"/>
                          <a:pt x="50" y="131"/>
                          <a:pt x="54" y="129"/>
                        </a:cubicBezTo>
                        <a:cubicBezTo>
                          <a:pt x="59" y="127"/>
                          <a:pt x="63" y="125"/>
                          <a:pt x="68" y="125"/>
                        </a:cubicBezTo>
                        <a:cubicBezTo>
                          <a:pt x="69" y="125"/>
                          <a:pt x="69" y="125"/>
                          <a:pt x="69" y="125"/>
                        </a:cubicBezTo>
                        <a:cubicBezTo>
                          <a:pt x="72" y="126"/>
                          <a:pt x="75" y="126"/>
                          <a:pt x="78" y="128"/>
                        </a:cubicBezTo>
                        <a:cubicBezTo>
                          <a:pt x="87" y="131"/>
                          <a:pt x="95" y="132"/>
                          <a:pt x="103" y="132"/>
                        </a:cubicBezTo>
                        <a:cubicBezTo>
                          <a:pt x="103" y="132"/>
                          <a:pt x="104" y="133"/>
                          <a:pt x="104" y="133"/>
                        </a:cubicBezTo>
                        <a:cubicBezTo>
                          <a:pt x="112" y="133"/>
                          <a:pt x="120" y="131"/>
                          <a:pt x="127" y="130"/>
                        </a:cubicBezTo>
                        <a:cubicBezTo>
                          <a:pt x="137" y="128"/>
                          <a:pt x="142" y="124"/>
                          <a:pt x="146" y="124"/>
                        </a:cubicBezTo>
                        <a:cubicBezTo>
                          <a:pt x="147" y="124"/>
                          <a:pt x="147" y="124"/>
                          <a:pt x="147" y="124"/>
                        </a:cubicBezTo>
                        <a:cubicBezTo>
                          <a:pt x="148" y="124"/>
                          <a:pt x="150" y="125"/>
                          <a:pt x="152" y="126"/>
                        </a:cubicBezTo>
                        <a:cubicBezTo>
                          <a:pt x="155" y="128"/>
                          <a:pt x="158" y="129"/>
                          <a:pt x="162" y="130"/>
                        </a:cubicBezTo>
                        <a:cubicBezTo>
                          <a:pt x="163" y="130"/>
                          <a:pt x="163" y="130"/>
                          <a:pt x="163" y="130"/>
                        </a:cubicBezTo>
                        <a:cubicBezTo>
                          <a:pt x="164" y="130"/>
                          <a:pt x="165" y="129"/>
                          <a:pt x="166" y="129"/>
                        </a:cubicBezTo>
                        <a:cubicBezTo>
                          <a:pt x="167" y="128"/>
                          <a:pt x="167" y="128"/>
                          <a:pt x="167" y="127"/>
                        </a:cubicBezTo>
                        <a:cubicBezTo>
                          <a:pt x="168" y="126"/>
                          <a:pt x="170" y="124"/>
                          <a:pt x="171" y="123"/>
                        </a:cubicBezTo>
                        <a:cubicBezTo>
                          <a:pt x="168" y="125"/>
                          <a:pt x="165" y="127"/>
                          <a:pt x="162" y="127"/>
                        </a:cubicBezTo>
                        <a:cubicBezTo>
                          <a:pt x="161" y="127"/>
                          <a:pt x="160" y="126"/>
                          <a:pt x="159" y="126"/>
                        </a:cubicBezTo>
                        <a:cubicBezTo>
                          <a:pt x="156" y="123"/>
                          <a:pt x="153" y="121"/>
                          <a:pt x="149" y="121"/>
                        </a:cubicBezTo>
                        <a:cubicBezTo>
                          <a:pt x="145" y="121"/>
                          <a:pt x="141" y="122"/>
                          <a:pt x="135" y="124"/>
                        </a:cubicBezTo>
                        <a:cubicBezTo>
                          <a:pt x="127" y="128"/>
                          <a:pt x="114" y="131"/>
                          <a:pt x="103" y="131"/>
                        </a:cubicBezTo>
                        <a:cubicBezTo>
                          <a:pt x="96" y="131"/>
                          <a:pt x="90" y="130"/>
                          <a:pt x="87" y="127"/>
                        </a:cubicBezTo>
                        <a:cubicBezTo>
                          <a:pt x="81" y="123"/>
                          <a:pt x="76" y="120"/>
                          <a:pt x="71" y="120"/>
                        </a:cubicBezTo>
                        <a:close/>
                        <a:moveTo>
                          <a:pt x="42" y="1"/>
                        </a:moveTo>
                        <a:cubicBezTo>
                          <a:pt x="37" y="1"/>
                          <a:pt x="32" y="3"/>
                          <a:pt x="27" y="7"/>
                        </a:cubicBezTo>
                        <a:cubicBezTo>
                          <a:pt x="13" y="18"/>
                          <a:pt x="3" y="37"/>
                          <a:pt x="3" y="54"/>
                        </a:cubicBezTo>
                        <a:cubicBezTo>
                          <a:pt x="3" y="61"/>
                          <a:pt x="4" y="68"/>
                          <a:pt x="8" y="74"/>
                        </a:cubicBezTo>
                        <a:cubicBezTo>
                          <a:pt x="18" y="91"/>
                          <a:pt x="20" y="94"/>
                          <a:pt x="20" y="98"/>
                        </a:cubicBezTo>
                        <a:cubicBezTo>
                          <a:pt x="19" y="99"/>
                          <a:pt x="19" y="100"/>
                          <a:pt x="19" y="101"/>
                        </a:cubicBezTo>
                        <a:cubicBezTo>
                          <a:pt x="19" y="102"/>
                          <a:pt x="19" y="104"/>
                          <a:pt x="19" y="105"/>
                        </a:cubicBezTo>
                        <a:cubicBezTo>
                          <a:pt x="19" y="109"/>
                          <a:pt x="19" y="113"/>
                          <a:pt x="20" y="117"/>
                        </a:cubicBezTo>
                        <a:cubicBezTo>
                          <a:pt x="20" y="116"/>
                          <a:pt x="21" y="116"/>
                          <a:pt x="22" y="116"/>
                        </a:cubicBezTo>
                        <a:cubicBezTo>
                          <a:pt x="22" y="116"/>
                          <a:pt x="23" y="116"/>
                          <a:pt x="25" y="117"/>
                        </a:cubicBezTo>
                        <a:cubicBezTo>
                          <a:pt x="19" y="103"/>
                          <a:pt x="28" y="97"/>
                          <a:pt x="28" y="88"/>
                        </a:cubicBezTo>
                        <a:cubicBezTo>
                          <a:pt x="28" y="79"/>
                          <a:pt x="13" y="84"/>
                          <a:pt x="6" y="66"/>
                        </a:cubicBezTo>
                        <a:cubicBezTo>
                          <a:pt x="0" y="47"/>
                          <a:pt x="12" y="23"/>
                          <a:pt x="29" y="8"/>
                        </a:cubicBezTo>
                        <a:cubicBezTo>
                          <a:pt x="34" y="4"/>
                          <a:pt x="38" y="3"/>
                          <a:pt x="42" y="3"/>
                        </a:cubicBezTo>
                        <a:cubicBezTo>
                          <a:pt x="52" y="3"/>
                          <a:pt x="57" y="11"/>
                          <a:pt x="57" y="11"/>
                        </a:cubicBezTo>
                        <a:cubicBezTo>
                          <a:pt x="60" y="13"/>
                          <a:pt x="65" y="21"/>
                          <a:pt x="64" y="30"/>
                        </a:cubicBezTo>
                        <a:cubicBezTo>
                          <a:pt x="63" y="38"/>
                          <a:pt x="72" y="49"/>
                          <a:pt x="74" y="52"/>
                        </a:cubicBezTo>
                        <a:cubicBezTo>
                          <a:pt x="77" y="47"/>
                          <a:pt x="81" y="44"/>
                          <a:pt x="82" y="43"/>
                        </a:cubicBezTo>
                        <a:cubicBezTo>
                          <a:pt x="79" y="39"/>
                          <a:pt x="75" y="33"/>
                          <a:pt x="71" y="26"/>
                        </a:cubicBezTo>
                        <a:cubicBezTo>
                          <a:pt x="66" y="14"/>
                          <a:pt x="55" y="1"/>
                          <a:pt x="42" y="1"/>
                        </a:cubicBezTo>
                        <a:close/>
                        <a:moveTo>
                          <a:pt x="168" y="0"/>
                        </a:moveTo>
                        <a:cubicBezTo>
                          <a:pt x="161" y="0"/>
                          <a:pt x="154" y="5"/>
                          <a:pt x="149" y="14"/>
                        </a:cubicBezTo>
                        <a:cubicBezTo>
                          <a:pt x="142" y="27"/>
                          <a:pt x="133" y="37"/>
                          <a:pt x="125" y="43"/>
                        </a:cubicBezTo>
                        <a:cubicBezTo>
                          <a:pt x="126" y="44"/>
                          <a:pt x="129" y="45"/>
                          <a:pt x="132" y="50"/>
                        </a:cubicBezTo>
                        <a:cubicBezTo>
                          <a:pt x="136" y="46"/>
                          <a:pt x="144" y="33"/>
                          <a:pt x="152" y="14"/>
                        </a:cubicBezTo>
                        <a:cubicBezTo>
                          <a:pt x="155" y="6"/>
                          <a:pt x="161" y="2"/>
                          <a:pt x="167" y="2"/>
                        </a:cubicBezTo>
                        <a:cubicBezTo>
                          <a:pt x="174" y="2"/>
                          <a:pt x="182" y="8"/>
                          <a:pt x="188" y="17"/>
                        </a:cubicBezTo>
                        <a:cubicBezTo>
                          <a:pt x="199" y="32"/>
                          <a:pt x="203" y="58"/>
                          <a:pt x="194" y="71"/>
                        </a:cubicBezTo>
                        <a:cubicBezTo>
                          <a:pt x="185" y="84"/>
                          <a:pt x="199" y="79"/>
                          <a:pt x="190" y="98"/>
                        </a:cubicBezTo>
                        <a:cubicBezTo>
                          <a:pt x="186" y="106"/>
                          <a:pt x="182" y="113"/>
                          <a:pt x="177" y="117"/>
                        </a:cubicBezTo>
                        <a:cubicBezTo>
                          <a:pt x="179" y="116"/>
                          <a:pt x="180" y="116"/>
                          <a:pt x="181" y="116"/>
                        </a:cubicBezTo>
                        <a:cubicBezTo>
                          <a:pt x="181" y="116"/>
                          <a:pt x="181" y="116"/>
                          <a:pt x="181" y="116"/>
                        </a:cubicBezTo>
                        <a:cubicBezTo>
                          <a:pt x="181" y="116"/>
                          <a:pt x="181" y="116"/>
                          <a:pt x="181" y="116"/>
                        </a:cubicBezTo>
                        <a:cubicBezTo>
                          <a:pt x="182" y="116"/>
                          <a:pt x="182" y="116"/>
                          <a:pt x="182" y="116"/>
                        </a:cubicBezTo>
                        <a:cubicBezTo>
                          <a:pt x="183" y="115"/>
                          <a:pt x="184" y="113"/>
                          <a:pt x="185" y="112"/>
                        </a:cubicBezTo>
                        <a:cubicBezTo>
                          <a:pt x="195" y="96"/>
                          <a:pt x="203" y="77"/>
                          <a:pt x="203" y="58"/>
                        </a:cubicBezTo>
                        <a:cubicBezTo>
                          <a:pt x="203" y="48"/>
                          <a:pt x="202" y="37"/>
                          <a:pt x="197" y="27"/>
                        </a:cubicBezTo>
                        <a:cubicBezTo>
                          <a:pt x="188" y="9"/>
                          <a:pt x="178" y="0"/>
                          <a:pt x="16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42" name="Freeform 7104">
                    <a:extLst>
                      <a:ext uri="{FF2B5EF4-FFF2-40B4-BE49-F238E27FC236}">
                        <a16:creationId xmlns:a16="http://schemas.microsoft.com/office/drawing/2014/main" id="{17529349-EE03-40EA-B5D2-A9AFF50FF12D}"/>
                      </a:ext>
                    </a:extLst>
                  </p:cNvPr>
                  <p:cNvSpPr>
                    <a:spLocks noEditPoints="1"/>
                  </p:cNvSpPr>
                  <p:nvPr/>
                </p:nvSpPr>
                <p:spPr bwMode="auto">
                  <a:xfrm>
                    <a:off x="3993" y="2120"/>
                    <a:ext cx="162" cy="100"/>
                  </a:xfrm>
                  <a:custGeom>
                    <a:avLst/>
                    <a:gdLst>
                      <a:gd name="T0" fmla="*/ 132 w 217"/>
                      <a:gd name="T1" fmla="*/ 130 h 133"/>
                      <a:gd name="T2" fmla="*/ 108 w 217"/>
                      <a:gd name="T3" fmla="*/ 132 h 133"/>
                      <a:gd name="T4" fmla="*/ 74 w 217"/>
                      <a:gd name="T5" fmla="*/ 125 h 133"/>
                      <a:gd name="T6" fmla="*/ 59 w 217"/>
                      <a:gd name="T7" fmla="*/ 129 h 133"/>
                      <a:gd name="T8" fmla="*/ 45 w 217"/>
                      <a:gd name="T9" fmla="*/ 132 h 133"/>
                      <a:gd name="T10" fmla="*/ 43 w 217"/>
                      <a:gd name="T11" fmla="*/ 133 h 133"/>
                      <a:gd name="T12" fmla="*/ 45 w 217"/>
                      <a:gd name="T13" fmla="*/ 133 h 133"/>
                      <a:gd name="T14" fmla="*/ 73 w 217"/>
                      <a:gd name="T15" fmla="*/ 126 h 133"/>
                      <a:gd name="T16" fmla="*/ 109 w 217"/>
                      <a:gd name="T17" fmla="*/ 133 h 133"/>
                      <a:gd name="T18" fmla="*/ 151 w 217"/>
                      <a:gd name="T19" fmla="*/ 125 h 133"/>
                      <a:gd name="T20" fmla="*/ 168 w 217"/>
                      <a:gd name="T21" fmla="*/ 130 h 133"/>
                      <a:gd name="T22" fmla="*/ 171 w 217"/>
                      <a:gd name="T23" fmla="*/ 129 h 133"/>
                      <a:gd name="T24" fmla="*/ 167 w 217"/>
                      <a:gd name="T25" fmla="*/ 130 h 133"/>
                      <a:gd name="T26" fmla="*/ 152 w 217"/>
                      <a:gd name="T27" fmla="*/ 124 h 133"/>
                      <a:gd name="T28" fmla="*/ 47 w 217"/>
                      <a:gd name="T29" fmla="*/ 0 h 133"/>
                      <a:gd name="T30" fmla="*/ 12 w 217"/>
                      <a:gd name="T31" fmla="*/ 74 h 133"/>
                      <a:gd name="T32" fmla="*/ 25 w 217"/>
                      <a:gd name="T33" fmla="*/ 119 h 133"/>
                      <a:gd name="T34" fmla="*/ 25 w 217"/>
                      <a:gd name="T35" fmla="*/ 117 h 133"/>
                      <a:gd name="T36" fmla="*/ 24 w 217"/>
                      <a:gd name="T37" fmla="*/ 101 h 133"/>
                      <a:gd name="T38" fmla="*/ 13 w 217"/>
                      <a:gd name="T39" fmla="*/ 74 h 133"/>
                      <a:gd name="T40" fmla="*/ 32 w 217"/>
                      <a:gd name="T41" fmla="*/ 7 h 133"/>
                      <a:gd name="T42" fmla="*/ 47 w 217"/>
                      <a:gd name="T43" fmla="*/ 1 h 133"/>
                      <a:gd name="T44" fmla="*/ 87 w 217"/>
                      <a:gd name="T45" fmla="*/ 43 h 133"/>
                      <a:gd name="T46" fmla="*/ 79 w 217"/>
                      <a:gd name="T47" fmla="*/ 52 h 133"/>
                      <a:gd name="T48" fmla="*/ 88 w 217"/>
                      <a:gd name="T49" fmla="*/ 44 h 133"/>
                      <a:gd name="T50" fmla="*/ 47 w 217"/>
                      <a:gd name="T51" fmla="*/ 0 h 133"/>
                      <a:gd name="T52" fmla="*/ 154 w 217"/>
                      <a:gd name="T53" fmla="*/ 14 h 133"/>
                      <a:gd name="T54" fmla="*/ 137 w 217"/>
                      <a:gd name="T55" fmla="*/ 50 h 133"/>
                      <a:gd name="T56" fmla="*/ 130 w 217"/>
                      <a:gd name="T57" fmla="*/ 43 h 133"/>
                      <a:gd name="T58" fmla="*/ 173 w 217"/>
                      <a:gd name="T59" fmla="*/ 0 h 133"/>
                      <a:gd name="T60" fmla="*/ 202 w 217"/>
                      <a:gd name="T61" fmla="*/ 27 h 133"/>
                      <a:gd name="T62" fmla="*/ 190 w 217"/>
                      <a:gd name="T63" fmla="*/ 112 h 133"/>
                      <a:gd name="T64" fmla="*/ 187 w 217"/>
                      <a:gd name="T65" fmla="*/ 116 h 133"/>
                      <a:gd name="T66" fmla="*/ 202 w 217"/>
                      <a:gd name="T67" fmla="*/ 2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7" h="133">
                        <a:moveTo>
                          <a:pt x="151" y="124"/>
                        </a:moveTo>
                        <a:cubicBezTo>
                          <a:pt x="147" y="124"/>
                          <a:pt x="142" y="128"/>
                          <a:pt x="132" y="130"/>
                        </a:cubicBezTo>
                        <a:cubicBezTo>
                          <a:pt x="125" y="131"/>
                          <a:pt x="117" y="133"/>
                          <a:pt x="109" y="133"/>
                        </a:cubicBezTo>
                        <a:cubicBezTo>
                          <a:pt x="109" y="133"/>
                          <a:pt x="108" y="132"/>
                          <a:pt x="108" y="132"/>
                        </a:cubicBezTo>
                        <a:cubicBezTo>
                          <a:pt x="100" y="132"/>
                          <a:pt x="92" y="131"/>
                          <a:pt x="83" y="128"/>
                        </a:cubicBezTo>
                        <a:cubicBezTo>
                          <a:pt x="80" y="126"/>
                          <a:pt x="77" y="126"/>
                          <a:pt x="74" y="125"/>
                        </a:cubicBezTo>
                        <a:cubicBezTo>
                          <a:pt x="73" y="125"/>
                          <a:pt x="73" y="125"/>
                          <a:pt x="73" y="125"/>
                        </a:cubicBezTo>
                        <a:cubicBezTo>
                          <a:pt x="68" y="125"/>
                          <a:pt x="64" y="127"/>
                          <a:pt x="59" y="129"/>
                        </a:cubicBezTo>
                        <a:cubicBezTo>
                          <a:pt x="55" y="131"/>
                          <a:pt x="50" y="132"/>
                          <a:pt x="45" y="132"/>
                        </a:cubicBezTo>
                        <a:cubicBezTo>
                          <a:pt x="45" y="132"/>
                          <a:pt x="45" y="132"/>
                          <a:pt x="45" y="132"/>
                        </a:cubicBezTo>
                        <a:cubicBezTo>
                          <a:pt x="44" y="132"/>
                          <a:pt x="43" y="132"/>
                          <a:pt x="43" y="132"/>
                        </a:cubicBezTo>
                        <a:cubicBezTo>
                          <a:pt x="43" y="133"/>
                          <a:pt x="43" y="133"/>
                          <a:pt x="43" y="133"/>
                        </a:cubicBezTo>
                        <a:cubicBezTo>
                          <a:pt x="43" y="133"/>
                          <a:pt x="43" y="133"/>
                          <a:pt x="43" y="133"/>
                        </a:cubicBezTo>
                        <a:cubicBezTo>
                          <a:pt x="43" y="133"/>
                          <a:pt x="44" y="133"/>
                          <a:pt x="45" y="133"/>
                        </a:cubicBezTo>
                        <a:cubicBezTo>
                          <a:pt x="50" y="133"/>
                          <a:pt x="55" y="131"/>
                          <a:pt x="59" y="130"/>
                        </a:cubicBezTo>
                        <a:cubicBezTo>
                          <a:pt x="64" y="128"/>
                          <a:pt x="68" y="126"/>
                          <a:pt x="73" y="126"/>
                        </a:cubicBezTo>
                        <a:cubicBezTo>
                          <a:pt x="76" y="126"/>
                          <a:pt x="80" y="127"/>
                          <a:pt x="83" y="128"/>
                        </a:cubicBezTo>
                        <a:cubicBezTo>
                          <a:pt x="92" y="132"/>
                          <a:pt x="101" y="133"/>
                          <a:pt x="109" y="133"/>
                        </a:cubicBezTo>
                        <a:cubicBezTo>
                          <a:pt x="117" y="133"/>
                          <a:pt x="125" y="132"/>
                          <a:pt x="132" y="130"/>
                        </a:cubicBezTo>
                        <a:cubicBezTo>
                          <a:pt x="142" y="128"/>
                          <a:pt x="147" y="125"/>
                          <a:pt x="151" y="125"/>
                        </a:cubicBezTo>
                        <a:cubicBezTo>
                          <a:pt x="153" y="125"/>
                          <a:pt x="155" y="125"/>
                          <a:pt x="156" y="126"/>
                        </a:cubicBezTo>
                        <a:cubicBezTo>
                          <a:pt x="159" y="128"/>
                          <a:pt x="163" y="130"/>
                          <a:pt x="168" y="130"/>
                        </a:cubicBezTo>
                        <a:cubicBezTo>
                          <a:pt x="169" y="130"/>
                          <a:pt x="170" y="130"/>
                          <a:pt x="171" y="130"/>
                        </a:cubicBezTo>
                        <a:cubicBezTo>
                          <a:pt x="171" y="129"/>
                          <a:pt x="171" y="129"/>
                          <a:pt x="171" y="129"/>
                        </a:cubicBezTo>
                        <a:cubicBezTo>
                          <a:pt x="170" y="129"/>
                          <a:pt x="169" y="130"/>
                          <a:pt x="168" y="130"/>
                        </a:cubicBezTo>
                        <a:cubicBezTo>
                          <a:pt x="167" y="130"/>
                          <a:pt x="167" y="130"/>
                          <a:pt x="167" y="130"/>
                        </a:cubicBezTo>
                        <a:cubicBezTo>
                          <a:pt x="163" y="129"/>
                          <a:pt x="160" y="128"/>
                          <a:pt x="157" y="126"/>
                        </a:cubicBezTo>
                        <a:cubicBezTo>
                          <a:pt x="155" y="125"/>
                          <a:pt x="153" y="124"/>
                          <a:pt x="152" y="124"/>
                        </a:cubicBezTo>
                        <a:lnTo>
                          <a:pt x="151" y="124"/>
                        </a:lnTo>
                        <a:close/>
                        <a:moveTo>
                          <a:pt x="47" y="0"/>
                        </a:moveTo>
                        <a:cubicBezTo>
                          <a:pt x="42" y="0"/>
                          <a:pt x="37" y="2"/>
                          <a:pt x="32" y="7"/>
                        </a:cubicBezTo>
                        <a:cubicBezTo>
                          <a:pt x="12" y="23"/>
                          <a:pt x="0" y="53"/>
                          <a:pt x="12" y="74"/>
                        </a:cubicBezTo>
                        <a:cubicBezTo>
                          <a:pt x="25" y="95"/>
                          <a:pt x="24" y="95"/>
                          <a:pt x="24" y="101"/>
                        </a:cubicBezTo>
                        <a:cubicBezTo>
                          <a:pt x="24" y="105"/>
                          <a:pt x="23" y="112"/>
                          <a:pt x="25" y="119"/>
                        </a:cubicBezTo>
                        <a:cubicBezTo>
                          <a:pt x="25" y="118"/>
                          <a:pt x="25" y="118"/>
                          <a:pt x="25" y="117"/>
                        </a:cubicBezTo>
                        <a:cubicBezTo>
                          <a:pt x="25" y="117"/>
                          <a:pt x="25" y="117"/>
                          <a:pt x="25" y="117"/>
                        </a:cubicBezTo>
                        <a:cubicBezTo>
                          <a:pt x="24" y="113"/>
                          <a:pt x="24" y="109"/>
                          <a:pt x="24" y="105"/>
                        </a:cubicBezTo>
                        <a:cubicBezTo>
                          <a:pt x="24" y="104"/>
                          <a:pt x="24" y="102"/>
                          <a:pt x="24" y="101"/>
                        </a:cubicBezTo>
                        <a:cubicBezTo>
                          <a:pt x="24" y="100"/>
                          <a:pt x="24" y="99"/>
                          <a:pt x="25" y="98"/>
                        </a:cubicBezTo>
                        <a:cubicBezTo>
                          <a:pt x="25" y="94"/>
                          <a:pt x="23" y="91"/>
                          <a:pt x="13" y="74"/>
                        </a:cubicBezTo>
                        <a:cubicBezTo>
                          <a:pt x="9" y="68"/>
                          <a:pt x="8" y="61"/>
                          <a:pt x="8" y="54"/>
                        </a:cubicBezTo>
                        <a:cubicBezTo>
                          <a:pt x="8" y="37"/>
                          <a:pt x="18" y="18"/>
                          <a:pt x="32" y="7"/>
                        </a:cubicBezTo>
                        <a:cubicBezTo>
                          <a:pt x="37" y="3"/>
                          <a:pt x="42" y="1"/>
                          <a:pt x="47" y="1"/>
                        </a:cubicBezTo>
                        <a:cubicBezTo>
                          <a:pt x="47" y="1"/>
                          <a:pt x="47" y="1"/>
                          <a:pt x="47" y="1"/>
                        </a:cubicBezTo>
                        <a:cubicBezTo>
                          <a:pt x="60" y="1"/>
                          <a:pt x="71" y="14"/>
                          <a:pt x="76" y="26"/>
                        </a:cubicBezTo>
                        <a:cubicBezTo>
                          <a:pt x="80" y="33"/>
                          <a:pt x="84" y="39"/>
                          <a:pt x="87" y="43"/>
                        </a:cubicBezTo>
                        <a:cubicBezTo>
                          <a:pt x="86" y="44"/>
                          <a:pt x="82" y="47"/>
                          <a:pt x="79" y="52"/>
                        </a:cubicBezTo>
                        <a:cubicBezTo>
                          <a:pt x="79" y="52"/>
                          <a:pt x="79" y="52"/>
                          <a:pt x="79" y="52"/>
                        </a:cubicBezTo>
                        <a:cubicBezTo>
                          <a:pt x="82" y="48"/>
                          <a:pt x="85" y="45"/>
                          <a:pt x="89" y="44"/>
                        </a:cubicBezTo>
                        <a:cubicBezTo>
                          <a:pt x="88" y="44"/>
                          <a:pt x="88" y="44"/>
                          <a:pt x="88" y="44"/>
                        </a:cubicBezTo>
                        <a:cubicBezTo>
                          <a:pt x="84" y="39"/>
                          <a:pt x="80" y="33"/>
                          <a:pt x="77" y="25"/>
                        </a:cubicBezTo>
                        <a:cubicBezTo>
                          <a:pt x="72" y="14"/>
                          <a:pt x="60" y="0"/>
                          <a:pt x="47" y="0"/>
                        </a:cubicBezTo>
                        <a:close/>
                        <a:moveTo>
                          <a:pt x="173" y="0"/>
                        </a:moveTo>
                        <a:cubicBezTo>
                          <a:pt x="166" y="0"/>
                          <a:pt x="159" y="5"/>
                          <a:pt x="154" y="14"/>
                        </a:cubicBezTo>
                        <a:cubicBezTo>
                          <a:pt x="147" y="27"/>
                          <a:pt x="137" y="37"/>
                          <a:pt x="129" y="43"/>
                        </a:cubicBezTo>
                        <a:cubicBezTo>
                          <a:pt x="134" y="46"/>
                          <a:pt x="137" y="50"/>
                          <a:pt x="137" y="50"/>
                        </a:cubicBezTo>
                        <a:cubicBezTo>
                          <a:pt x="137" y="50"/>
                          <a:pt x="137" y="50"/>
                          <a:pt x="137" y="50"/>
                        </a:cubicBezTo>
                        <a:cubicBezTo>
                          <a:pt x="134" y="45"/>
                          <a:pt x="131" y="44"/>
                          <a:pt x="130" y="43"/>
                        </a:cubicBezTo>
                        <a:cubicBezTo>
                          <a:pt x="138" y="37"/>
                          <a:pt x="147" y="27"/>
                          <a:pt x="154" y="14"/>
                        </a:cubicBezTo>
                        <a:cubicBezTo>
                          <a:pt x="159" y="5"/>
                          <a:pt x="166" y="0"/>
                          <a:pt x="173" y="0"/>
                        </a:cubicBezTo>
                        <a:cubicBezTo>
                          <a:pt x="173" y="0"/>
                          <a:pt x="173" y="0"/>
                          <a:pt x="173" y="0"/>
                        </a:cubicBezTo>
                        <a:cubicBezTo>
                          <a:pt x="183" y="0"/>
                          <a:pt x="193" y="9"/>
                          <a:pt x="202" y="27"/>
                        </a:cubicBezTo>
                        <a:cubicBezTo>
                          <a:pt x="207" y="37"/>
                          <a:pt x="208" y="48"/>
                          <a:pt x="208" y="58"/>
                        </a:cubicBezTo>
                        <a:cubicBezTo>
                          <a:pt x="208" y="77"/>
                          <a:pt x="200" y="96"/>
                          <a:pt x="190" y="112"/>
                        </a:cubicBezTo>
                        <a:cubicBezTo>
                          <a:pt x="189" y="113"/>
                          <a:pt x="188" y="115"/>
                          <a:pt x="187" y="116"/>
                        </a:cubicBezTo>
                        <a:cubicBezTo>
                          <a:pt x="187" y="116"/>
                          <a:pt x="187" y="116"/>
                          <a:pt x="187" y="116"/>
                        </a:cubicBezTo>
                        <a:cubicBezTo>
                          <a:pt x="188" y="115"/>
                          <a:pt x="189" y="113"/>
                          <a:pt x="190" y="112"/>
                        </a:cubicBezTo>
                        <a:cubicBezTo>
                          <a:pt x="205" y="88"/>
                          <a:pt x="217" y="58"/>
                          <a:pt x="202" y="27"/>
                        </a:cubicBezTo>
                        <a:cubicBezTo>
                          <a:pt x="194" y="9"/>
                          <a:pt x="183" y="0"/>
                          <a:pt x="17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43" name="Freeform 7105">
                    <a:extLst>
                      <a:ext uri="{FF2B5EF4-FFF2-40B4-BE49-F238E27FC236}">
                        <a16:creationId xmlns:a16="http://schemas.microsoft.com/office/drawing/2014/main" id="{6115776C-E792-40FE-8AC6-641646374B58}"/>
                      </a:ext>
                    </a:extLst>
                  </p:cNvPr>
                  <p:cNvSpPr>
                    <a:spLocks/>
                  </p:cNvSpPr>
                  <p:nvPr/>
                </p:nvSpPr>
                <p:spPr bwMode="auto">
                  <a:xfrm>
                    <a:off x="4039" y="2173"/>
                    <a:ext cx="19" cy="30"/>
                  </a:xfrm>
                  <a:custGeom>
                    <a:avLst/>
                    <a:gdLst>
                      <a:gd name="T0" fmla="*/ 9 w 25"/>
                      <a:gd name="T1" fmla="*/ 0 h 40"/>
                      <a:gd name="T2" fmla="*/ 2 w 25"/>
                      <a:gd name="T3" fmla="*/ 12 h 40"/>
                      <a:gd name="T4" fmla="*/ 24 w 25"/>
                      <a:gd name="T5" fmla="*/ 40 h 40"/>
                      <a:gd name="T6" fmla="*/ 25 w 25"/>
                      <a:gd name="T7" fmla="*/ 40 h 40"/>
                      <a:gd name="T8" fmla="*/ 22 w 25"/>
                      <a:gd name="T9" fmla="*/ 38 h 40"/>
                      <a:gd name="T10" fmla="*/ 10 w 25"/>
                      <a:gd name="T11" fmla="*/ 26 h 40"/>
                      <a:gd name="T12" fmla="*/ 9 w 25"/>
                      <a:gd name="T13" fmla="*/ 22 h 40"/>
                      <a:gd name="T14" fmla="*/ 7 w 25"/>
                      <a:gd name="T15" fmla="*/ 15 h 40"/>
                      <a:gd name="T16" fmla="*/ 6 w 25"/>
                      <a:gd name="T17" fmla="*/ 10 h 40"/>
                      <a:gd name="T18" fmla="*/ 9 w 25"/>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40">
                        <a:moveTo>
                          <a:pt x="9" y="0"/>
                        </a:moveTo>
                        <a:cubicBezTo>
                          <a:pt x="7" y="1"/>
                          <a:pt x="3" y="5"/>
                          <a:pt x="2" y="12"/>
                        </a:cubicBezTo>
                        <a:cubicBezTo>
                          <a:pt x="0" y="23"/>
                          <a:pt x="4" y="40"/>
                          <a:pt x="24" y="40"/>
                        </a:cubicBezTo>
                        <a:cubicBezTo>
                          <a:pt x="25" y="40"/>
                          <a:pt x="25" y="40"/>
                          <a:pt x="25" y="40"/>
                        </a:cubicBezTo>
                        <a:cubicBezTo>
                          <a:pt x="24" y="40"/>
                          <a:pt x="23" y="39"/>
                          <a:pt x="22" y="38"/>
                        </a:cubicBezTo>
                        <a:cubicBezTo>
                          <a:pt x="17" y="35"/>
                          <a:pt x="13" y="31"/>
                          <a:pt x="10" y="26"/>
                        </a:cubicBezTo>
                        <a:cubicBezTo>
                          <a:pt x="10" y="25"/>
                          <a:pt x="9" y="23"/>
                          <a:pt x="9" y="22"/>
                        </a:cubicBezTo>
                        <a:cubicBezTo>
                          <a:pt x="8" y="19"/>
                          <a:pt x="7" y="17"/>
                          <a:pt x="7" y="15"/>
                        </a:cubicBezTo>
                        <a:cubicBezTo>
                          <a:pt x="7" y="13"/>
                          <a:pt x="6" y="11"/>
                          <a:pt x="6" y="10"/>
                        </a:cubicBezTo>
                        <a:cubicBezTo>
                          <a:pt x="7" y="6"/>
                          <a:pt x="8" y="2"/>
                          <a:pt x="9" y="0"/>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44" name="Freeform 7106">
                    <a:extLst>
                      <a:ext uri="{FF2B5EF4-FFF2-40B4-BE49-F238E27FC236}">
                        <a16:creationId xmlns:a16="http://schemas.microsoft.com/office/drawing/2014/main" id="{AE7D6C74-5CB9-45DC-B494-712C6F5C1B80}"/>
                      </a:ext>
                    </a:extLst>
                  </p:cNvPr>
                  <p:cNvSpPr>
                    <a:spLocks/>
                  </p:cNvSpPr>
                  <p:nvPr/>
                </p:nvSpPr>
                <p:spPr bwMode="auto">
                  <a:xfrm>
                    <a:off x="4043" y="2173"/>
                    <a:ext cx="16" cy="30"/>
                  </a:xfrm>
                  <a:custGeom>
                    <a:avLst/>
                    <a:gdLst>
                      <a:gd name="T0" fmla="*/ 5 w 21"/>
                      <a:gd name="T1" fmla="*/ 0 h 40"/>
                      <a:gd name="T2" fmla="*/ 4 w 21"/>
                      <a:gd name="T3" fmla="*/ 0 h 40"/>
                      <a:gd name="T4" fmla="*/ 1 w 21"/>
                      <a:gd name="T5" fmla="*/ 10 h 40"/>
                      <a:gd name="T6" fmla="*/ 2 w 21"/>
                      <a:gd name="T7" fmla="*/ 15 h 40"/>
                      <a:gd name="T8" fmla="*/ 4 w 21"/>
                      <a:gd name="T9" fmla="*/ 22 h 40"/>
                      <a:gd name="T10" fmla="*/ 5 w 21"/>
                      <a:gd name="T11" fmla="*/ 26 h 40"/>
                      <a:gd name="T12" fmla="*/ 17 w 21"/>
                      <a:gd name="T13" fmla="*/ 38 h 40"/>
                      <a:gd name="T14" fmla="*/ 20 w 21"/>
                      <a:gd name="T15" fmla="*/ 40 h 40"/>
                      <a:gd name="T16" fmla="*/ 21 w 21"/>
                      <a:gd name="T17" fmla="*/ 40 h 40"/>
                      <a:gd name="T18" fmla="*/ 6 w 21"/>
                      <a:gd name="T19" fmla="*/ 26 h 40"/>
                      <a:gd name="T20" fmla="*/ 5 w 21"/>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0">
                        <a:moveTo>
                          <a:pt x="5" y="0"/>
                        </a:moveTo>
                        <a:cubicBezTo>
                          <a:pt x="4" y="0"/>
                          <a:pt x="4" y="0"/>
                          <a:pt x="4" y="0"/>
                        </a:cubicBezTo>
                        <a:cubicBezTo>
                          <a:pt x="3" y="2"/>
                          <a:pt x="2" y="6"/>
                          <a:pt x="1" y="10"/>
                        </a:cubicBezTo>
                        <a:cubicBezTo>
                          <a:pt x="1" y="11"/>
                          <a:pt x="2" y="13"/>
                          <a:pt x="2" y="15"/>
                        </a:cubicBezTo>
                        <a:cubicBezTo>
                          <a:pt x="2" y="17"/>
                          <a:pt x="3" y="19"/>
                          <a:pt x="4" y="22"/>
                        </a:cubicBezTo>
                        <a:cubicBezTo>
                          <a:pt x="4" y="23"/>
                          <a:pt x="5" y="25"/>
                          <a:pt x="5" y="26"/>
                        </a:cubicBezTo>
                        <a:cubicBezTo>
                          <a:pt x="8" y="31"/>
                          <a:pt x="12" y="35"/>
                          <a:pt x="17" y="38"/>
                        </a:cubicBezTo>
                        <a:cubicBezTo>
                          <a:pt x="18" y="39"/>
                          <a:pt x="19" y="40"/>
                          <a:pt x="20" y="40"/>
                        </a:cubicBezTo>
                        <a:cubicBezTo>
                          <a:pt x="20" y="40"/>
                          <a:pt x="21" y="40"/>
                          <a:pt x="21" y="40"/>
                        </a:cubicBezTo>
                        <a:cubicBezTo>
                          <a:pt x="14" y="37"/>
                          <a:pt x="9" y="32"/>
                          <a:pt x="6" y="26"/>
                        </a:cubicBezTo>
                        <a:cubicBezTo>
                          <a:pt x="0" y="13"/>
                          <a:pt x="2" y="5"/>
                          <a:pt x="5" y="0"/>
                        </a:cubicBezTo>
                        <a:close/>
                      </a:path>
                    </a:pathLst>
                  </a:custGeom>
                  <a:solidFill>
                    <a:srgbClr val="8D90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45" name="Freeform 7107">
                    <a:extLst>
                      <a:ext uri="{FF2B5EF4-FFF2-40B4-BE49-F238E27FC236}">
                        <a16:creationId xmlns:a16="http://schemas.microsoft.com/office/drawing/2014/main" id="{5623A45E-45E5-476C-A4CE-C09102D3778D}"/>
                      </a:ext>
                    </a:extLst>
                  </p:cNvPr>
                  <p:cNvSpPr>
                    <a:spLocks/>
                  </p:cNvSpPr>
                  <p:nvPr/>
                </p:nvSpPr>
                <p:spPr bwMode="auto">
                  <a:xfrm>
                    <a:off x="4092" y="2177"/>
                    <a:ext cx="23" cy="29"/>
                  </a:xfrm>
                  <a:custGeom>
                    <a:avLst/>
                    <a:gdLst>
                      <a:gd name="T0" fmla="*/ 25 w 31"/>
                      <a:gd name="T1" fmla="*/ 0 h 39"/>
                      <a:gd name="T2" fmla="*/ 26 w 31"/>
                      <a:gd name="T3" fmla="*/ 0 h 39"/>
                      <a:gd name="T4" fmla="*/ 26 w 31"/>
                      <a:gd name="T5" fmla="*/ 1 h 39"/>
                      <a:gd name="T6" fmla="*/ 26 w 31"/>
                      <a:gd name="T7" fmla="*/ 2 h 39"/>
                      <a:gd name="T8" fmla="*/ 27 w 31"/>
                      <a:gd name="T9" fmla="*/ 9 h 39"/>
                      <a:gd name="T10" fmla="*/ 27 w 31"/>
                      <a:gd name="T11" fmla="*/ 12 h 39"/>
                      <a:gd name="T12" fmla="*/ 15 w 31"/>
                      <a:gd name="T13" fmla="*/ 32 h 39"/>
                      <a:gd name="T14" fmla="*/ 3 w 31"/>
                      <a:gd name="T15" fmla="*/ 38 h 39"/>
                      <a:gd name="T16" fmla="*/ 0 w 31"/>
                      <a:gd name="T17" fmla="*/ 39 h 39"/>
                      <a:gd name="T18" fmla="*/ 6 w 31"/>
                      <a:gd name="T19" fmla="*/ 39 h 39"/>
                      <a:gd name="T20" fmla="*/ 29 w 31"/>
                      <a:gd name="T21" fmla="*/ 11 h 39"/>
                      <a:gd name="T22" fmla="*/ 25 w 31"/>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9">
                        <a:moveTo>
                          <a:pt x="25" y="0"/>
                        </a:moveTo>
                        <a:cubicBezTo>
                          <a:pt x="26" y="0"/>
                          <a:pt x="26" y="0"/>
                          <a:pt x="26" y="0"/>
                        </a:cubicBezTo>
                        <a:cubicBezTo>
                          <a:pt x="26" y="1"/>
                          <a:pt x="26" y="1"/>
                          <a:pt x="26" y="1"/>
                        </a:cubicBezTo>
                        <a:cubicBezTo>
                          <a:pt x="26" y="1"/>
                          <a:pt x="26" y="1"/>
                          <a:pt x="26" y="2"/>
                        </a:cubicBezTo>
                        <a:cubicBezTo>
                          <a:pt x="27" y="4"/>
                          <a:pt x="27" y="6"/>
                          <a:pt x="27" y="9"/>
                        </a:cubicBezTo>
                        <a:cubicBezTo>
                          <a:pt x="27" y="10"/>
                          <a:pt x="27" y="11"/>
                          <a:pt x="27" y="12"/>
                        </a:cubicBezTo>
                        <a:cubicBezTo>
                          <a:pt x="25" y="19"/>
                          <a:pt x="21" y="26"/>
                          <a:pt x="15" y="32"/>
                        </a:cubicBezTo>
                        <a:cubicBezTo>
                          <a:pt x="12" y="34"/>
                          <a:pt x="8" y="36"/>
                          <a:pt x="3" y="38"/>
                        </a:cubicBezTo>
                        <a:cubicBezTo>
                          <a:pt x="2" y="38"/>
                          <a:pt x="1" y="38"/>
                          <a:pt x="0" y="39"/>
                        </a:cubicBezTo>
                        <a:cubicBezTo>
                          <a:pt x="2" y="39"/>
                          <a:pt x="4" y="39"/>
                          <a:pt x="6" y="39"/>
                        </a:cubicBezTo>
                        <a:cubicBezTo>
                          <a:pt x="26" y="39"/>
                          <a:pt x="31" y="22"/>
                          <a:pt x="29" y="11"/>
                        </a:cubicBezTo>
                        <a:cubicBezTo>
                          <a:pt x="29" y="5"/>
                          <a:pt x="27" y="2"/>
                          <a:pt x="25" y="0"/>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46" name="Freeform 7108">
                    <a:extLst>
                      <a:ext uri="{FF2B5EF4-FFF2-40B4-BE49-F238E27FC236}">
                        <a16:creationId xmlns:a16="http://schemas.microsoft.com/office/drawing/2014/main" id="{5152F6A8-26D1-4703-A8A0-4A3F4B4AA4DC}"/>
                      </a:ext>
                    </a:extLst>
                  </p:cNvPr>
                  <p:cNvSpPr>
                    <a:spLocks/>
                  </p:cNvSpPr>
                  <p:nvPr/>
                </p:nvSpPr>
                <p:spPr bwMode="auto">
                  <a:xfrm>
                    <a:off x="4090" y="2175"/>
                    <a:ext cx="24" cy="31"/>
                  </a:xfrm>
                  <a:custGeom>
                    <a:avLst/>
                    <a:gdLst>
                      <a:gd name="T0" fmla="*/ 26 w 32"/>
                      <a:gd name="T1" fmla="*/ 0 h 41"/>
                      <a:gd name="T2" fmla="*/ 17 w 32"/>
                      <a:gd name="T3" fmla="*/ 33 h 41"/>
                      <a:gd name="T4" fmla="*/ 0 w 32"/>
                      <a:gd name="T5" fmla="*/ 40 h 41"/>
                      <a:gd name="T6" fmla="*/ 2 w 32"/>
                      <a:gd name="T7" fmla="*/ 41 h 41"/>
                      <a:gd name="T8" fmla="*/ 5 w 32"/>
                      <a:gd name="T9" fmla="*/ 40 h 41"/>
                      <a:gd name="T10" fmla="*/ 17 w 32"/>
                      <a:gd name="T11" fmla="*/ 34 h 41"/>
                      <a:gd name="T12" fmla="*/ 29 w 32"/>
                      <a:gd name="T13" fmla="*/ 14 h 41"/>
                      <a:gd name="T14" fmla="*/ 29 w 32"/>
                      <a:gd name="T15" fmla="*/ 11 h 41"/>
                      <a:gd name="T16" fmla="*/ 28 w 32"/>
                      <a:gd name="T17" fmla="*/ 4 h 41"/>
                      <a:gd name="T18" fmla="*/ 28 w 32"/>
                      <a:gd name="T19" fmla="*/ 3 h 41"/>
                      <a:gd name="T20" fmla="*/ 28 w 32"/>
                      <a:gd name="T21" fmla="*/ 2 h 41"/>
                      <a:gd name="T22" fmla="*/ 27 w 32"/>
                      <a:gd name="T23" fmla="*/ 2 h 41"/>
                      <a:gd name="T24" fmla="*/ 26 w 32"/>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1">
                        <a:moveTo>
                          <a:pt x="26" y="0"/>
                        </a:moveTo>
                        <a:cubicBezTo>
                          <a:pt x="32" y="10"/>
                          <a:pt x="28" y="24"/>
                          <a:pt x="17" y="33"/>
                        </a:cubicBezTo>
                        <a:cubicBezTo>
                          <a:pt x="12" y="36"/>
                          <a:pt x="7" y="39"/>
                          <a:pt x="0" y="40"/>
                        </a:cubicBezTo>
                        <a:cubicBezTo>
                          <a:pt x="1" y="41"/>
                          <a:pt x="1" y="41"/>
                          <a:pt x="2" y="41"/>
                        </a:cubicBezTo>
                        <a:cubicBezTo>
                          <a:pt x="3" y="40"/>
                          <a:pt x="4" y="40"/>
                          <a:pt x="5" y="40"/>
                        </a:cubicBezTo>
                        <a:cubicBezTo>
                          <a:pt x="10" y="38"/>
                          <a:pt x="14" y="36"/>
                          <a:pt x="17" y="34"/>
                        </a:cubicBezTo>
                        <a:cubicBezTo>
                          <a:pt x="23" y="28"/>
                          <a:pt x="27" y="21"/>
                          <a:pt x="29" y="14"/>
                        </a:cubicBezTo>
                        <a:cubicBezTo>
                          <a:pt x="29" y="13"/>
                          <a:pt x="29" y="12"/>
                          <a:pt x="29" y="11"/>
                        </a:cubicBezTo>
                        <a:cubicBezTo>
                          <a:pt x="29" y="8"/>
                          <a:pt x="29" y="6"/>
                          <a:pt x="28" y="4"/>
                        </a:cubicBezTo>
                        <a:cubicBezTo>
                          <a:pt x="28" y="3"/>
                          <a:pt x="28" y="3"/>
                          <a:pt x="28" y="3"/>
                        </a:cubicBezTo>
                        <a:cubicBezTo>
                          <a:pt x="28" y="2"/>
                          <a:pt x="28" y="2"/>
                          <a:pt x="28" y="2"/>
                        </a:cubicBezTo>
                        <a:cubicBezTo>
                          <a:pt x="27" y="2"/>
                          <a:pt x="27" y="2"/>
                          <a:pt x="27" y="2"/>
                        </a:cubicBezTo>
                        <a:cubicBezTo>
                          <a:pt x="27" y="1"/>
                          <a:pt x="26" y="1"/>
                          <a:pt x="26" y="0"/>
                        </a:cubicBezTo>
                        <a:close/>
                      </a:path>
                    </a:pathLst>
                  </a:custGeom>
                  <a:solidFill>
                    <a:srgbClr val="8D90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47" name="Freeform 7109">
                    <a:extLst>
                      <a:ext uri="{FF2B5EF4-FFF2-40B4-BE49-F238E27FC236}">
                        <a16:creationId xmlns:a16="http://schemas.microsoft.com/office/drawing/2014/main" id="{F6944E2E-EE9B-4B3B-A19B-7AB5E4B74D72}"/>
                      </a:ext>
                    </a:extLst>
                  </p:cNvPr>
                  <p:cNvSpPr>
                    <a:spLocks/>
                  </p:cNvSpPr>
                  <p:nvPr/>
                </p:nvSpPr>
                <p:spPr bwMode="auto">
                  <a:xfrm>
                    <a:off x="3999" y="2124"/>
                    <a:ext cx="25" cy="54"/>
                  </a:xfrm>
                  <a:custGeom>
                    <a:avLst/>
                    <a:gdLst>
                      <a:gd name="T0" fmla="*/ 34 w 34"/>
                      <a:gd name="T1" fmla="*/ 0 h 73"/>
                      <a:gd name="T2" fmla="*/ 16 w 34"/>
                      <a:gd name="T3" fmla="*/ 23 h 73"/>
                      <a:gd name="T4" fmla="*/ 14 w 34"/>
                      <a:gd name="T5" fmla="*/ 59 h 73"/>
                      <a:gd name="T6" fmla="*/ 14 w 34"/>
                      <a:gd name="T7" fmla="*/ 72 h 73"/>
                      <a:gd name="T8" fmla="*/ 5 w 34"/>
                      <a:gd name="T9" fmla="*/ 40 h 73"/>
                      <a:gd name="T10" fmla="*/ 34 w 34"/>
                      <a:gd name="T11" fmla="*/ 0 h 73"/>
                    </a:gdLst>
                    <a:ahLst/>
                    <a:cxnLst>
                      <a:cxn ang="0">
                        <a:pos x="T0" y="T1"/>
                      </a:cxn>
                      <a:cxn ang="0">
                        <a:pos x="T2" y="T3"/>
                      </a:cxn>
                      <a:cxn ang="0">
                        <a:pos x="T4" y="T5"/>
                      </a:cxn>
                      <a:cxn ang="0">
                        <a:pos x="T6" y="T7"/>
                      </a:cxn>
                      <a:cxn ang="0">
                        <a:pos x="T8" y="T9"/>
                      </a:cxn>
                      <a:cxn ang="0">
                        <a:pos x="T10" y="T11"/>
                      </a:cxn>
                    </a:cxnLst>
                    <a:rect l="0" t="0" r="r" b="b"/>
                    <a:pathLst>
                      <a:path w="34" h="73">
                        <a:moveTo>
                          <a:pt x="34" y="0"/>
                        </a:moveTo>
                        <a:cubicBezTo>
                          <a:pt x="34" y="0"/>
                          <a:pt x="17" y="13"/>
                          <a:pt x="16" y="23"/>
                        </a:cubicBezTo>
                        <a:cubicBezTo>
                          <a:pt x="15" y="33"/>
                          <a:pt x="9" y="48"/>
                          <a:pt x="14" y="59"/>
                        </a:cubicBezTo>
                        <a:cubicBezTo>
                          <a:pt x="19" y="70"/>
                          <a:pt x="19" y="73"/>
                          <a:pt x="14" y="72"/>
                        </a:cubicBezTo>
                        <a:cubicBezTo>
                          <a:pt x="9" y="70"/>
                          <a:pt x="0" y="59"/>
                          <a:pt x="5" y="40"/>
                        </a:cubicBezTo>
                        <a:cubicBezTo>
                          <a:pt x="10" y="21"/>
                          <a:pt x="24" y="4"/>
                          <a:pt x="34"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48" name="Freeform 7110">
                    <a:extLst>
                      <a:ext uri="{FF2B5EF4-FFF2-40B4-BE49-F238E27FC236}">
                        <a16:creationId xmlns:a16="http://schemas.microsoft.com/office/drawing/2014/main" id="{2FDCFE64-4B01-4270-9843-5796FF297331}"/>
                      </a:ext>
                    </a:extLst>
                  </p:cNvPr>
                  <p:cNvSpPr>
                    <a:spLocks/>
                  </p:cNvSpPr>
                  <p:nvPr/>
                </p:nvSpPr>
                <p:spPr bwMode="auto">
                  <a:xfrm>
                    <a:off x="4015" y="2124"/>
                    <a:ext cx="35" cy="48"/>
                  </a:xfrm>
                  <a:custGeom>
                    <a:avLst/>
                    <a:gdLst>
                      <a:gd name="T0" fmla="*/ 20 w 47"/>
                      <a:gd name="T1" fmla="*/ 0 h 64"/>
                      <a:gd name="T2" fmla="*/ 18 w 47"/>
                      <a:gd name="T3" fmla="*/ 1 h 64"/>
                      <a:gd name="T4" fmla="*/ 10 w 47"/>
                      <a:gd name="T5" fmla="*/ 16 h 64"/>
                      <a:gd name="T6" fmla="*/ 3 w 47"/>
                      <a:gd name="T7" fmla="*/ 38 h 64"/>
                      <a:gd name="T8" fmla="*/ 9 w 47"/>
                      <a:gd name="T9" fmla="*/ 61 h 64"/>
                      <a:gd name="T10" fmla="*/ 11 w 47"/>
                      <a:gd name="T11" fmla="*/ 64 h 64"/>
                      <a:gd name="T12" fmla="*/ 17 w 47"/>
                      <a:gd name="T13" fmla="*/ 59 h 64"/>
                      <a:gd name="T14" fmla="*/ 25 w 47"/>
                      <a:gd name="T15" fmla="*/ 54 h 64"/>
                      <a:gd name="T16" fmla="*/ 28 w 47"/>
                      <a:gd name="T17" fmla="*/ 54 h 64"/>
                      <a:gd name="T18" fmla="*/ 39 w 47"/>
                      <a:gd name="T19" fmla="*/ 60 h 64"/>
                      <a:gd name="T20" fmla="*/ 43 w 47"/>
                      <a:gd name="T21" fmla="*/ 57 h 64"/>
                      <a:gd name="T22" fmla="*/ 33 w 47"/>
                      <a:gd name="T23" fmla="*/ 29 h 64"/>
                      <a:gd name="T24" fmla="*/ 30 w 47"/>
                      <a:gd name="T25" fmla="*/ 12 h 64"/>
                      <a:gd name="T26" fmla="*/ 20 w 47"/>
                      <a:gd name="T2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64">
                        <a:moveTo>
                          <a:pt x="20" y="0"/>
                        </a:moveTo>
                        <a:cubicBezTo>
                          <a:pt x="20" y="0"/>
                          <a:pt x="19" y="0"/>
                          <a:pt x="18" y="1"/>
                        </a:cubicBezTo>
                        <a:cubicBezTo>
                          <a:pt x="14" y="4"/>
                          <a:pt x="11" y="13"/>
                          <a:pt x="10" y="16"/>
                        </a:cubicBezTo>
                        <a:cubicBezTo>
                          <a:pt x="8" y="23"/>
                          <a:pt x="5" y="30"/>
                          <a:pt x="3" y="38"/>
                        </a:cubicBezTo>
                        <a:cubicBezTo>
                          <a:pt x="0" y="52"/>
                          <a:pt x="7" y="51"/>
                          <a:pt x="9" y="61"/>
                        </a:cubicBezTo>
                        <a:cubicBezTo>
                          <a:pt x="10" y="64"/>
                          <a:pt x="10" y="64"/>
                          <a:pt x="11" y="64"/>
                        </a:cubicBezTo>
                        <a:cubicBezTo>
                          <a:pt x="13" y="64"/>
                          <a:pt x="15" y="62"/>
                          <a:pt x="17" y="59"/>
                        </a:cubicBezTo>
                        <a:cubicBezTo>
                          <a:pt x="20" y="57"/>
                          <a:pt x="22" y="54"/>
                          <a:pt x="25" y="54"/>
                        </a:cubicBezTo>
                        <a:cubicBezTo>
                          <a:pt x="26" y="54"/>
                          <a:pt x="27" y="54"/>
                          <a:pt x="28" y="54"/>
                        </a:cubicBezTo>
                        <a:cubicBezTo>
                          <a:pt x="33" y="57"/>
                          <a:pt x="37" y="60"/>
                          <a:pt x="39" y="60"/>
                        </a:cubicBezTo>
                        <a:cubicBezTo>
                          <a:pt x="41" y="60"/>
                          <a:pt x="42" y="59"/>
                          <a:pt x="43" y="57"/>
                        </a:cubicBezTo>
                        <a:cubicBezTo>
                          <a:pt x="47" y="50"/>
                          <a:pt x="30" y="39"/>
                          <a:pt x="33" y="29"/>
                        </a:cubicBezTo>
                        <a:cubicBezTo>
                          <a:pt x="35" y="23"/>
                          <a:pt x="32" y="17"/>
                          <a:pt x="30" y="12"/>
                        </a:cubicBezTo>
                        <a:cubicBezTo>
                          <a:pt x="28" y="9"/>
                          <a:pt x="25" y="0"/>
                          <a:pt x="2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49" name="Freeform 7111">
                    <a:extLst>
                      <a:ext uri="{FF2B5EF4-FFF2-40B4-BE49-F238E27FC236}">
                        <a16:creationId xmlns:a16="http://schemas.microsoft.com/office/drawing/2014/main" id="{09105888-B5EF-4D90-8881-76D2B79B93D3}"/>
                      </a:ext>
                    </a:extLst>
                  </p:cNvPr>
                  <p:cNvSpPr>
                    <a:spLocks/>
                  </p:cNvSpPr>
                  <p:nvPr/>
                </p:nvSpPr>
                <p:spPr bwMode="auto">
                  <a:xfrm>
                    <a:off x="4019" y="2174"/>
                    <a:ext cx="28" cy="37"/>
                  </a:xfrm>
                  <a:custGeom>
                    <a:avLst/>
                    <a:gdLst>
                      <a:gd name="T0" fmla="*/ 23 w 37"/>
                      <a:gd name="T1" fmla="*/ 0 h 49"/>
                      <a:gd name="T2" fmla="*/ 19 w 37"/>
                      <a:gd name="T3" fmla="*/ 1 h 49"/>
                      <a:gd name="T4" fmla="*/ 15 w 37"/>
                      <a:gd name="T5" fmla="*/ 2 h 49"/>
                      <a:gd name="T6" fmla="*/ 14 w 37"/>
                      <a:gd name="T7" fmla="*/ 2 h 49"/>
                      <a:gd name="T8" fmla="*/ 7 w 37"/>
                      <a:gd name="T9" fmla="*/ 1 h 49"/>
                      <a:gd name="T10" fmla="*/ 3 w 37"/>
                      <a:gd name="T11" fmla="*/ 9 h 49"/>
                      <a:gd name="T12" fmla="*/ 5 w 37"/>
                      <a:gd name="T13" fmla="*/ 25 h 49"/>
                      <a:gd name="T14" fmla="*/ 18 w 37"/>
                      <a:gd name="T15" fmla="*/ 49 h 49"/>
                      <a:gd name="T16" fmla="*/ 21 w 37"/>
                      <a:gd name="T17" fmla="*/ 49 h 49"/>
                      <a:gd name="T18" fmla="*/ 29 w 37"/>
                      <a:gd name="T19" fmla="*/ 44 h 49"/>
                      <a:gd name="T20" fmla="*/ 25 w 37"/>
                      <a:gd name="T21" fmla="*/ 44 h 49"/>
                      <a:gd name="T22" fmla="*/ 23 w 37"/>
                      <a:gd name="T23" fmla="*/ 45 h 49"/>
                      <a:gd name="T24" fmla="*/ 16 w 37"/>
                      <a:gd name="T25" fmla="*/ 25 h 49"/>
                      <a:gd name="T26" fmla="*/ 26 w 37"/>
                      <a:gd name="T27" fmla="*/ 3 h 49"/>
                      <a:gd name="T28" fmla="*/ 23 w 37"/>
                      <a:gd name="T2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9">
                        <a:moveTo>
                          <a:pt x="23" y="0"/>
                        </a:moveTo>
                        <a:cubicBezTo>
                          <a:pt x="22" y="0"/>
                          <a:pt x="21" y="0"/>
                          <a:pt x="19" y="1"/>
                        </a:cubicBezTo>
                        <a:cubicBezTo>
                          <a:pt x="18" y="1"/>
                          <a:pt x="16" y="2"/>
                          <a:pt x="15" y="2"/>
                        </a:cubicBezTo>
                        <a:cubicBezTo>
                          <a:pt x="15" y="2"/>
                          <a:pt x="14" y="2"/>
                          <a:pt x="14" y="2"/>
                        </a:cubicBezTo>
                        <a:cubicBezTo>
                          <a:pt x="12" y="1"/>
                          <a:pt x="10" y="1"/>
                          <a:pt x="7" y="1"/>
                        </a:cubicBezTo>
                        <a:cubicBezTo>
                          <a:pt x="3" y="1"/>
                          <a:pt x="0" y="2"/>
                          <a:pt x="3" y="9"/>
                        </a:cubicBezTo>
                        <a:cubicBezTo>
                          <a:pt x="3" y="9"/>
                          <a:pt x="6" y="16"/>
                          <a:pt x="5" y="25"/>
                        </a:cubicBezTo>
                        <a:cubicBezTo>
                          <a:pt x="3" y="33"/>
                          <a:pt x="3" y="49"/>
                          <a:pt x="18" y="49"/>
                        </a:cubicBezTo>
                        <a:cubicBezTo>
                          <a:pt x="19" y="49"/>
                          <a:pt x="20" y="49"/>
                          <a:pt x="21" y="49"/>
                        </a:cubicBezTo>
                        <a:cubicBezTo>
                          <a:pt x="37" y="47"/>
                          <a:pt x="37" y="44"/>
                          <a:pt x="29" y="44"/>
                        </a:cubicBezTo>
                        <a:cubicBezTo>
                          <a:pt x="28" y="44"/>
                          <a:pt x="26" y="44"/>
                          <a:pt x="25" y="44"/>
                        </a:cubicBezTo>
                        <a:cubicBezTo>
                          <a:pt x="24" y="44"/>
                          <a:pt x="23" y="45"/>
                          <a:pt x="23" y="45"/>
                        </a:cubicBezTo>
                        <a:cubicBezTo>
                          <a:pt x="13" y="45"/>
                          <a:pt x="9" y="34"/>
                          <a:pt x="16" y="25"/>
                        </a:cubicBezTo>
                        <a:cubicBezTo>
                          <a:pt x="24" y="16"/>
                          <a:pt x="27" y="10"/>
                          <a:pt x="26" y="3"/>
                        </a:cubicBezTo>
                        <a:cubicBezTo>
                          <a:pt x="25" y="0"/>
                          <a:pt x="24" y="0"/>
                          <a:pt x="2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50" name="Freeform 7112">
                    <a:extLst>
                      <a:ext uri="{FF2B5EF4-FFF2-40B4-BE49-F238E27FC236}">
                        <a16:creationId xmlns:a16="http://schemas.microsoft.com/office/drawing/2014/main" id="{4C30F1E0-9001-4B2B-9E19-5E7A72CB057C}"/>
                      </a:ext>
                    </a:extLst>
                  </p:cNvPr>
                  <p:cNvSpPr>
                    <a:spLocks/>
                  </p:cNvSpPr>
                  <p:nvPr/>
                </p:nvSpPr>
                <p:spPr bwMode="auto">
                  <a:xfrm>
                    <a:off x="4123" y="2123"/>
                    <a:ext cx="23" cy="55"/>
                  </a:xfrm>
                  <a:custGeom>
                    <a:avLst/>
                    <a:gdLst>
                      <a:gd name="T0" fmla="*/ 0 w 31"/>
                      <a:gd name="T1" fmla="*/ 0 h 74"/>
                      <a:gd name="T2" fmla="*/ 16 w 31"/>
                      <a:gd name="T3" fmla="*/ 24 h 74"/>
                      <a:gd name="T4" fmla="*/ 17 w 31"/>
                      <a:gd name="T5" fmla="*/ 59 h 74"/>
                      <a:gd name="T6" fmla="*/ 16 w 31"/>
                      <a:gd name="T7" fmla="*/ 72 h 74"/>
                      <a:gd name="T8" fmla="*/ 27 w 31"/>
                      <a:gd name="T9" fmla="*/ 41 h 74"/>
                      <a:gd name="T10" fmla="*/ 0 w 31"/>
                      <a:gd name="T11" fmla="*/ 0 h 74"/>
                    </a:gdLst>
                    <a:ahLst/>
                    <a:cxnLst>
                      <a:cxn ang="0">
                        <a:pos x="T0" y="T1"/>
                      </a:cxn>
                      <a:cxn ang="0">
                        <a:pos x="T2" y="T3"/>
                      </a:cxn>
                      <a:cxn ang="0">
                        <a:pos x="T4" y="T5"/>
                      </a:cxn>
                      <a:cxn ang="0">
                        <a:pos x="T6" y="T7"/>
                      </a:cxn>
                      <a:cxn ang="0">
                        <a:pos x="T8" y="T9"/>
                      </a:cxn>
                      <a:cxn ang="0">
                        <a:pos x="T10" y="T11"/>
                      </a:cxn>
                    </a:cxnLst>
                    <a:rect l="0" t="0" r="r" b="b"/>
                    <a:pathLst>
                      <a:path w="31" h="74">
                        <a:moveTo>
                          <a:pt x="0" y="0"/>
                        </a:moveTo>
                        <a:cubicBezTo>
                          <a:pt x="0" y="0"/>
                          <a:pt x="16" y="14"/>
                          <a:pt x="16" y="24"/>
                        </a:cubicBezTo>
                        <a:cubicBezTo>
                          <a:pt x="17" y="34"/>
                          <a:pt x="23" y="49"/>
                          <a:pt x="17" y="59"/>
                        </a:cubicBezTo>
                        <a:cubicBezTo>
                          <a:pt x="12" y="70"/>
                          <a:pt x="11" y="74"/>
                          <a:pt x="16" y="72"/>
                        </a:cubicBezTo>
                        <a:cubicBezTo>
                          <a:pt x="21" y="71"/>
                          <a:pt x="31" y="61"/>
                          <a:pt x="27" y="41"/>
                        </a:cubicBezTo>
                        <a:cubicBezTo>
                          <a:pt x="23" y="22"/>
                          <a:pt x="9" y="5"/>
                          <a:pt x="0"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51" name="Freeform 7113">
                    <a:extLst>
                      <a:ext uri="{FF2B5EF4-FFF2-40B4-BE49-F238E27FC236}">
                        <a16:creationId xmlns:a16="http://schemas.microsoft.com/office/drawing/2014/main" id="{9EB27B2E-2064-497C-97A8-27EFCC42800B}"/>
                      </a:ext>
                    </a:extLst>
                  </p:cNvPr>
                  <p:cNvSpPr>
                    <a:spLocks/>
                  </p:cNvSpPr>
                  <p:nvPr/>
                </p:nvSpPr>
                <p:spPr bwMode="auto">
                  <a:xfrm>
                    <a:off x="4098" y="2124"/>
                    <a:ext cx="35" cy="48"/>
                  </a:xfrm>
                  <a:custGeom>
                    <a:avLst/>
                    <a:gdLst>
                      <a:gd name="T0" fmla="*/ 28 w 46"/>
                      <a:gd name="T1" fmla="*/ 0 h 65"/>
                      <a:gd name="T2" fmla="*/ 19 w 46"/>
                      <a:gd name="T3" fmla="*/ 12 h 65"/>
                      <a:gd name="T4" fmla="*/ 14 w 46"/>
                      <a:gd name="T5" fmla="*/ 29 h 65"/>
                      <a:gd name="T6" fmla="*/ 3 w 46"/>
                      <a:gd name="T7" fmla="*/ 56 h 65"/>
                      <a:gd name="T8" fmla="*/ 7 w 46"/>
                      <a:gd name="T9" fmla="*/ 60 h 65"/>
                      <a:gd name="T10" fmla="*/ 19 w 46"/>
                      <a:gd name="T11" fmla="*/ 55 h 65"/>
                      <a:gd name="T12" fmla="*/ 21 w 46"/>
                      <a:gd name="T13" fmla="*/ 54 h 65"/>
                      <a:gd name="T14" fmla="*/ 29 w 46"/>
                      <a:gd name="T15" fmla="*/ 60 h 65"/>
                      <a:gd name="T16" fmla="*/ 35 w 46"/>
                      <a:gd name="T17" fmla="*/ 65 h 65"/>
                      <a:gd name="T18" fmla="*/ 37 w 46"/>
                      <a:gd name="T19" fmla="*/ 62 h 65"/>
                      <a:gd name="T20" fmla="*/ 44 w 46"/>
                      <a:gd name="T21" fmla="*/ 39 h 65"/>
                      <a:gd name="T22" fmla="*/ 38 w 46"/>
                      <a:gd name="T23" fmla="*/ 17 h 65"/>
                      <a:gd name="T24" fmla="*/ 31 w 46"/>
                      <a:gd name="T25" fmla="*/ 2 h 65"/>
                      <a:gd name="T26" fmla="*/ 28 w 46"/>
                      <a:gd name="T2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65">
                        <a:moveTo>
                          <a:pt x="28" y="0"/>
                        </a:moveTo>
                        <a:cubicBezTo>
                          <a:pt x="24" y="0"/>
                          <a:pt x="20" y="9"/>
                          <a:pt x="19" y="12"/>
                        </a:cubicBezTo>
                        <a:cubicBezTo>
                          <a:pt x="16" y="17"/>
                          <a:pt x="13" y="23"/>
                          <a:pt x="14" y="29"/>
                        </a:cubicBezTo>
                        <a:cubicBezTo>
                          <a:pt x="17" y="39"/>
                          <a:pt x="0" y="49"/>
                          <a:pt x="3" y="56"/>
                        </a:cubicBezTo>
                        <a:cubicBezTo>
                          <a:pt x="4" y="59"/>
                          <a:pt x="5" y="60"/>
                          <a:pt x="7" y="60"/>
                        </a:cubicBezTo>
                        <a:cubicBezTo>
                          <a:pt x="9" y="60"/>
                          <a:pt x="13" y="57"/>
                          <a:pt x="19" y="55"/>
                        </a:cubicBezTo>
                        <a:cubicBezTo>
                          <a:pt x="19" y="54"/>
                          <a:pt x="20" y="54"/>
                          <a:pt x="21" y="54"/>
                        </a:cubicBezTo>
                        <a:cubicBezTo>
                          <a:pt x="24" y="54"/>
                          <a:pt x="26" y="57"/>
                          <a:pt x="29" y="60"/>
                        </a:cubicBezTo>
                        <a:cubicBezTo>
                          <a:pt x="31" y="63"/>
                          <a:pt x="33" y="65"/>
                          <a:pt x="35" y="65"/>
                        </a:cubicBezTo>
                        <a:cubicBezTo>
                          <a:pt x="36" y="65"/>
                          <a:pt x="36" y="64"/>
                          <a:pt x="37" y="62"/>
                        </a:cubicBezTo>
                        <a:cubicBezTo>
                          <a:pt x="40" y="52"/>
                          <a:pt x="46" y="53"/>
                          <a:pt x="44" y="39"/>
                        </a:cubicBezTo>
                        <a:cubicBezTo>
                          <a:pt x="43" y="31"/>
                          <a:pt x="39" y="24"/>
                          <a:pt x="38" y="17"/>
                        </a:cubicBezTo>
                        <a:cubicBezTo>
                          <a:pt x="37" y="13"/>
                          <a:pt x="34" y="5"/>
                          <a:pt x="31" y="2"/>
                        </a:cubicBezTo>
                        <a:cubicBezTo>
                          <a:pt x="30" y="1"/>
                          <a:pt x="29" y="0"/>
                          <a:pt x="2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52" name="Freeform 7114">
                    <a:extLst>
                      <a:ext uri="{FF2B5EF4-FFF2-40B4-BE49-F238E27FC236}">
                        <a16:creationId xmlns:a16="http://schemas.microsoft.com/office/drawing/2014/main" id="{6485C141-39A0-4D3F-AFAB-5D430F760D7F}"/>
                      </a:ext>
                    </a:extLst>
                  </p:cNvPr>
                  <p:cNvSpPr>
                    <a:spLocks/>
                  </p:cNvSpPr>
                  <p:nvPr/>
                </p:nvSpPr>
                <p:spPr bwMode="auto">
                  <a:xfrm>
                    <a:off x="4105" y="2172"/>
                    <a:ext cx="27" cy="37"/>
                  </a:xfrm>
                  <a:custGeom>
                    <a:avLst/>
                    <a:gdLst>
                      <a:gd name="T0" fmla="*/ 15 w 36"/>
                      <a:gd name="T1" fmla="*/ 0 h 49"/>
                      <a:gd name="T2" fmla="*/ 12 w 36"/>
                      <a:gd name="T3" fmla="*/ 3 h 49"/>
                      <a:gd name="T4" fmla="*/ 20 w 36"/>
                      <a:gd name="T5" fmla="*/ 25 h 49"/>
                      <a:gd name="T6" fmla="*/ 14 w 36"/>
                      <a:gd name="T7" fmla="*/ 44 h 49"/>
                      <a:gd name="T8" fmla="*/ 11 w 36"/>
                      <a:gd name="T9" fmla="*/ 43 h 49"/>
                      <a:gd name="T10" fmla="*/ 6 w 36"/>
                      <a:gd name="T11" fmla="*/ 43 h 49"/>
                      <a:gd name="T12" fmla="*/ 15 w 36"/>
                      <a:gd name="T13" fmla="*/ 48 h 49"/>
                      <a:gd name="T14" fmla="*/ 18 w 36"/>
                      <a:gd name="T15" fmla="*/ 49 h 49"/>
                      <a:gd name="T16" fmla="*/ 31 w 36"/>
                      <a:gd name="T17" fmla="*/ 25 h 49"/>
                      <a:gd name="T18" fmla="*/ 33 w 36"/>
                      <a:gd name="T19" fmla="*/ 10 h 49"/>
                      <a:gd name="T20" fmla="*/ 29 w 36"/>
                      <a:gd name="T21" fmla="*/ 2 h 49"/>
                      <a:gd name="T22" fmla="*/ 23 w 36"/>
                      <a:gd name="T23" fmla="*/ 2 h 49"/>
                      <a:gd name="T24" fmla="*/ 22 w 36"/>
                      <a:gd name="T25" fmla="*/ 3 h 49"/>
                      <a:gd name="T26" fmla="*/ 18 w 36"/>
                      <a:gd name="T27" fmla="*/ 1 h 49"/>
                      <a:gd name="T28" fmla="*/ 15 w 36"/>
                      <a:gd name="T2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49">
                        <a:moveTo>
                          <a:pt x="15" y="0"/>
                        </a:moveTo>
                        <a:cubicBezTo>
                          <a:pt x="14" y="0"/>
                          <a:pt x="13" y="1"/>
                          <a:pt x="12" y="3"/>
                        </a:cubicBezTo>
                        <a:cubicBezTo>
                          <a:pt x="10" y="10"/>
                          <a:pt x="13" y="16"/>
                          <a:pt x="20" y="25"/>
                        </a:cubicBezTo>
                        <a:cubicBezTo>
                          <a:pt x="26" y="34"/>
                          <a:pt x="23" y="44"/>
                          <a:pt x="14" y="44"/>
                        </a:cubicBezTo>
                        <a:cubicBezTo>
                          <a:pt x="13" y="44"/>
                          <a:pt x="12" y="44"/>
                          <a:pt x="11" y="43"/>
                        </a:cubicBezTo>
                        <a:cubicBezTo>
                          <a:pt x="9" y="43"/>
                          <a:pt x="8" y="43"/>
                          <a:pt x="6" y="43"/>
                        </a:cubicBezTo>
                        <a:cubicBezTo>
                          <a:pt x="0" y="43"/>
                          <a:pt x="1" y="46"/>
                          <a:pt x="15" y="48"/>
                        </a:cubicBezTo>
                        <a:cubicBezTo>
                          <a:pt x="16" y="48"/>
                          <a:pt x="17" y="49"/>
                          <a:pt x="18" y="49"/>
                        </a:cubicBezTo>
                        <a:cubicBezTo>
                          <a:pt x="32" y="49"/>
                          <a:pt x="32" y="33"/>
                          <a:pt x="31" y="25"/>
                        </a:cubicBezTo>
                        <a:cubicBezTo>
                          <a:pt x="30" y="17"/>
                          <a:pt x="33" y="10"/>
                          <a:pt x="33" y="10"/>
                        </a:cubicBezTo>
                        <a:cubicBezTo>
                          <a:pt x="36" y="3"/>
                          <a:pt x="33" y="2"/>
                          <a:pt x="29" y="2"/>
                        </a:cubicBezTo>
                        <a:cubicBezTo>
                          <a:pt x="27" y="2"/>
                          <a:pt x="25" y="2"/>
                          <a:pt x="23" y="2"/>
                        </a:cubicBezTo>
                        <a:cubicBezTo>
                          <a:pt x="22" y="3"/>
                          <a:pt x="22" y="3"/>
                          <a:pt x="22" y="3"/>
                        </a:cubicBezTo>
                        <a:cubicBezTo>
                          <a:pt x="21" y="3"/>
                          <a:pt x="20" y="2"/>
                          <a:pt x="18" y="1"/>
                        </a:cubicBezTo>
                        <a:cubicBezTo>
                          <a:pt x="17" y="1"/>
                          <a:pt x="16" y="0"/>
                          <a:pt x="1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53" name="Freeform 7115">
                    <a:extLst>
                      <a:ext uri="{FF2B5EF4-FFF2-40B4-BE49-F238E27FC236}">
                        <a16:creationId xmlns:a16="http://schemas.microsoft.com/office/drawing/2014/main" id="{D3AD0F18-9EC2-4AC7-B46A-289656E5987D}"/>
                      </a:ext>
                    </a:extLst>
                  </p:cNvPr>
                  <p:cNvSpPr>
                    <a:spLocks noEditPoints="1"/>
                  </p:cNvSpPr>
                  <p:nvPr/>
                </p:nvSpPr>
                <p:spPr bwMode="auto">
                  <a:xfrm>
                    <a:off x="4060" y="2163"/>
                    <a:ext cx="32" cy="44"/>
                  </a:xfrm>
                  <a:custGeom>
                    <a:avLst/>
                    <a:gdLst>
                      <a:gd name="T0" fmla="*/ 17 w 43"/>
                      <a:gd name="T1" fmla="*/ 47 h 59"/>
                      <a:gd name="T2" fmla="*/ 19 w 43"/>
                      <a:gd name="T3" fmla="*/ 59 h 59"/>
                      <a:gd name="T4" fmla="*/ 17 w 43"/>
                      <a:gd name="T5" fmla="*/ 47 h 59"/>
                      <a:gd name="T6" fmla="*/ 17 w 43"/>
                      <a:gd name="T7" fmla="*/ 47 h 59"/>
                      <a:gd name="T8" fmla="*/ 17 w 43"/>
                      <a:gd name="T9" fmla="*/ 47 h 59"/>
                      <a:gd name="T10" fmla="*/ 23 w 43"/>
                      <a:gd name="T11" fmla="*/ 46 h 59"/>
                      <a:gd name="T12" fmla="*/ 19 w 43"/>
                      <a:gd name="T13" fmla="*/ 59 h 59"/>
                      <a:gd name="T14" fmla="*/ 19 w 43"/>
                      <a:gd name="T15" fmla="*/ 59 h 59"/>
                      <a:gd name="T16" fmla="*/ 19 w 43"/>
                      <a:gd name="T17" fmla="*/ 59 h 59"/>
                      <a:gd name="T18" fmla="*/ 23 w 43"/>
                      <a:gd name="T19" fmla="*/ 46 h 59"/>
                      <a:gd name="T20" fmla="*/ 41 w 43"/>
                      <a:gd name="T21" fmla="*/ 10 h 59"/>
                      <a:gd name="T22" fmla="*/ 41 w 43"/>
                      <a:gd name="T23" fmla="*/ 10 h 59"/>
                      <a:gd name="T24" fmla="*/ 25 w 43"/>
                      <a:gd name="T25" fmla="*/ 26 h 59"/>
                      <a:gd name="T26" fmla="*/ 23 w 43"/>
                      <a:gd name="T27" fmla="*/ 44 h 59"/>
                      <a:gd name="T28" fmla="*/ 25 w 43"/>
                      <a:gd name="T29" fmla="*/ 26 h 59"/>
                      <a:gd name="T30" fmla="*/ 41 w 43"/>
                      <a:gd name="T31" fmla="*/ 10 h 59"/>
                      <a:gd name="T32" fmla="*/ 41 w 43"/>
                      <a:gd name="T33" fmla="*/ 10 h 59"/>
                      <a:gd name="T34" fmla="*/ 41 w 43"/>
                      <a:gd name="T35" fmla="*/ 10 h 59"/>
                      <a:gd name="T36" fmla="*/ 41 w 43"/>
                      <a:gd name="T37" fmla="*/ 10 h 59"/>
                      <a:gd name="T38" fmla="*/ 41 w 43"/>
                      <a:gd name="T39" fmla="*/ 10 h 59"/>
                      <a:gd name="T40" fmla="*/ 26 w 43"/>
                      <a:gd name="T41" fmla="*/ 3 h 59"/>
                      <a:gd name="T42" fmla="*/ 26 w 43"/>
                      <a:gd name="T43" fmla="*/ 3 h 59"/>
                      <a:gd name="T44" fmla="*/ 19 w 43"/>
                      <a:gd name="T45" fmla="*/ 3 h 59"/>
                      <a:gd name="T46" fmla="*/ 26 w 43"/>
                      <a:gd name="T47" fmla="*/ 3 h 59"/>
                      <a:gd name="T48" fmla="*/ 19 w 43"/>
                      <a:gd name="T49" fmla="*/ 3 h 59"/>
                      <a:gd name="T50" fmla="*/ 19 w 43"/>
                      <a:gd name="T51" fmla="*/ 3 h 59"/>
                      <a:gd name="T52" fmla="*/ 19 w 43"/>
                      <a:gd name="T53" fmla="*/ 3 h 59"/>
                      <a:gd name="T54" fmla="*/ 11 w 43"/>
                      <a:gd name="T55" fmla="*/ 2 h 59"/>
                      <a:gd name="T56" fmla="*/ 11 w 43"/>
                      <a:gd name="T57" fmla="*/ 2 h 59"/>
                      <a:gd name="T58" fmla="*/ 12 w 43"/>
                      <a:gd name="T59" fmla="*/ 2 h 59"/>
                      <a:gd name="T60" fmla="*/ 11 w 43"/>
                      <a:gd name="T61" fmla="*/ 2 h 59"/>
                      <a:gd name="T62" fmla="*/ 12 w 43"/>
                      <a:gd name="T63" fmla="*/ 2 h 59"/>
                      <a:gd name="T64" fmla="*/ 12 w 43"/>
                      <a:gd name="T65" fmla="*/ 2 h 59"/>
                      <a:gd name="T66" fmla="*/ 18 w 43"/>
                      <a:gd name="T67" fmla="*/ 3 h 59"/>
                      <a:gd name="T68" fmla="*/ 12 w 43"/>
                      <a:gd name="T69" fmla="*/ 2 h 59"/>
                      <a:gd name="T70" fmla="*/ 12 w 43"/>
                      <a:gd name="T71" fmla="*/ 2 h 59"/>
                      <a:gd name="T72" fmla="*/ 12 w 43"/>
                      <a:gd name="T73" fmla="*/ 2 h 59"/>
                      <a:gd name="T74" fmla="*/ 9 w 43"/>
                      <a:gd name="T75" fmla="*/ 2 h 59"/>
                      <a:gd name="T76" fmla="*/ 11 w 43"/>
                      <a:gd name="T77" fmla="*/ 2 h 59"/>
                      <a:gd name="T78" fmla="*/ 9 w 43"/>
                      <a:gd name="T79" fmla="*/ 2 h 59"/>
                      <a:gd name="T80" fmla="*/ 9 w 43"/>
                      <a:gd name="T81" fmla="*/ 2 h 59"/>
                      <a:gd name="T82" fmla="*/ 9 w 43"/>
                      <a:gd name="T83" fmla="*/ 2 h 59"/>
                      <a:gd name="T84" fmla="*/ 33 w 43"/>
                      <a:gd name="T85" fmla="*/ 2 h 59"/>
                      <a:gd name="T86" fmla="*/ 33 w 43"/>
                      <a:gd name="T87" fmla="*/ 2 h 59"/>
                      <a:gd name="T88" fmla="*/ 33 w 43"/>
                      <a:gd name="T89" fmla="*/ 2 h 59"/>
                      <a:gd name="T90" fmla="*/ 33 w 43"/>
                      <a:gd name="T91" fmla="*/ 2 h 59"/>
                      <a:gd name="T92" fmla="*/ 33 w 43"/>
                      <a:gd name="T93" fmla="*/ 2 h 59"/>
                      <a:gd name="T94" fmla="*/ 33 w 43"/>
                      <a:gd name="T95" fmla="*/ 2 h 59"/>
                      <a:gd name="T96" fmla="*/ 36 w 43"/>
                      <a:gd name="T97" fmla="*/ 1 h 59"/>
                      <a:gd name="T98" fmla="*/ 41 w 43"/>
                      <a:gd name="T99" fmla="*/ 10 h 59"/>
                      <a:gd name="T100" fmla="*/ 36 w 43"/>
                      <a:gd name="T101" fmla="*/ 1 h 59"/>
                      <a:gd name="T102" fmla="*/ 36 w 43"/>
                      <a:gd name="T103" fmla="*/ 1 h 59"/>
                      <a:gd name="T104" fmla="*/ 36 w 43"/>
                      <a:gd name="T105" fmla="*/ 1 h 59"/>
                      <a:gd name="T106" fmla="*/ 0 w 43"/>
                      <a:gd name="T107" fmla="*/ 0 h 59"/>
                      <a:gd name="T108" fmla="*/ 0 w 43"/>
                      <a:gd name="T10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 h="59">
                        <a:moveTo>
                          <a:pt x="17" y="47"/>
                        </a:moveTo>
                        <a:cubicBezTo>
                          <a:pt x="16" y="51"/>
                          <a:pt x="17" y="59"/>
                          <a:pt x="19" y="59"/>
                        </a:cubicBezTo>
                        <a:cubicBezTo>
                          <a:pt x="17" y="59"/>
                          <a:pt x="16" y="51"/>
                          <a:pt x="17" y="47"/>
                        </a:cubicBezTo>
                        <a:close/>
                        <a:moveTo>
                          <a:pt x="17" y="47"/>
                        </a:moveTo>
                        <a:cubicBezTo>
                          <a:pt x="17" y="47"/>
                          <a:pt x="17" y="47"/>
                          <a:pt x="17" y="47"/>
                        </a:cubicBezTo>
                        <a:close/>
                        <a:moveTo>
                          <a:pt x="23" y="46"/>
                        </a:moveTo>
                        <a:cubicBezTo>
                          <a:pt x="23" y="51"/>
                          <a:pt x="22" y="59"/>
                          <a:pt x="19" y="59"/>
                        </a:cubicBezTo>
                        <a:cubicBezTo>
                          <a:pt x="19" y="59"/>
                          <a:pt x="19" y="59"/>
                          <a:pt x="19" y="59"/>
                        </a:cubicBezTo>
                        <a:cubicBezTo>
                          <a:pt x="19" y="59"/>
                          <a:pt x="19" y="59"/>
                          <a:pt x="19" y="59"/>
                        </a:cubicBezTo>
                        <a:cubicBezTo>
                          <a:pt x="22" y="59"/>
                          <a:pt x="23" y="51"/>
                          <a:pt x="23" y="46"/>
                        </a:cubicBezTo>
                        <a:close/>
                        <a:moveTo>
                          <a:pt x="41" y="10"/>
                        </a:moveTo>
                        <a:cubicBezTo>
                          <a:pt x="41" y="10"/>
                          <a:pt x="41" y="10"/>
                          <a:pt x="41" y="10"/>
                        </a:cubicBezTo>
                        <a:cubicBezTo>
                          <a:pt x="38" y="17"/>
                          <a:pt x="25" y="19"/>
                          <a:pt x="25" y="26"/>
                        </a:cubicBezTo>
                        <a:cubicBezTo>
                          <a:pt x="25" y="33"/>
                          <a:pt x="23" y="40"/>
                          <a:pt x="23" y="44"/>
                        </a:cubicBezTo>
                        <a:cubicBezTo>
                          <a:pt x="23" y="40"/>
                          <a:pt x="25" y="33"/>
                          <a:pt x="25" y="26"/>
                        </a:cubicBezTo>
                        <a:cubicBezTo>
                          <a:pt x="25" y="19"/>
                          <a:pt x="38" y="17"/>
                          <a:pt x="41" y="10"/>
                        </a:cubicBezTo>
                        <a:close/>
                        <a:moveTo>
                          <a:pt x="41" y="10"/>
                        </a:moveTo>
                        <a:cubicBezTo>
                          <a:pt x="41" y="10"/>
                          <a:pt x="41" y="10"/>
                          <a:pt x="41" y="10"/>
                        </a:cubicBezTo>
                        <a:close/>
                        <a:moveTo>
                          <a:pt x="41" y="10"/>
                        </a:moveTo>
                        <a:cubicBezTo>
                          <a:pt x="41" y="10"/>
                          <a:pt x="41" y="10"/>
                          <a:pt x="41" y="10"/>
                        </a:cubicBezTo>
                        <a:close/>
                        <a:moveTo>
                          <a:pt x="26" y="3"/>
                        </a:moveTo>
                        <a:cubicBezTo>
                          <a:pt x="26" y="3"/>
                          <a:pt x="26" y="3"/>
                          <a:pt x="26" y="3"/>
                        </a:cubicBezTo>
                        <a:moveTo>
                          <a:pt x="19" y="3"/>
                        </a:moveTo>
                        <a:cubicBezTo>
                          <a:pt x="22" y="3"/>
                          <a:pt x="24" y="3"/>
                          <a:pt x="26" y="3"/>
                        </a:cubicBezTo>
                        <a:cubicBezTo>
                          <a:pt x="24" y="3"/>
                          <a:pt x="22" y="3"/>
                          <a:pt x="19" y="3"/>
                        </a:cubicBezTo>
                        <a:close/>
                        <a:moveTo>
                          <a:pt x="19" y="3"/>
                        </a:moveTo>
                        <a:cubicBezTo>
                          <a:pt x="19" y="3"/>
                          <a:pt x="19" y="3"/>
                          <a:pt x="19" y="3"/>
                        </a:cubicBezTo>
                        <a:close/>
                        <a:moveTo>
                          <a:pt x="11" y="2"/>
                        </a:moveTo>
                        <a:cubicBezTo>
                          <a:pt x="11" y="2"/>
                          <a:pt x="11" y="2"/>
                          <a:pt x="11" y="2"/>
                        </a:cubicBezTo>
                        <a:close/>
                        <a:moveTo>
                          <a:pt x="12" y="2"/>
                        </a:moveTo>
                        <a:cubicBezTo>
                          <a:pt x="11" y="2"/>
                          <a:pt x="11" y="2"/>
                          <a:pt x="11" y="2"/>
                        </a:cubicBezTo>
                        <a:lnTo>
                          <a:pt x="12" y="2"/>
                        </a:lnTo>
                        <a:close/>
                        <a:moveTo>
                          <a:pt x="12" y="2"/>
                        </a:moveTo>
                        <a:cubicBezTo>
                          <a:pt x="14" y="2"/>
                          <a:pt x="16" y="3"/>
                          <a:pt x="18" y="3"/>
                        </a:cubicBezTo>
                        <a:cubicBezTo>
                          <a:pt x="16" y="3"/>
                          <a:pt x="14" y="2"/>
                          <a:pt x="12" y="2"/>
                        </a:cubicBezTo>
                        <a:close/>
                        <a:moveTo>
                          <a:pt x="12" y="2"/>
                        </a:moveTo>
                        <a:cubicBezTo>
                          <a:pt x="12" y="2"/>
                          <a:pt x="12" y="2"/>
                          <a:pt x="12" y="2"/>
                        </a:cubicBezTo>
                        <a:moveTo>
                          <a:pt x="9" y="2"/>
                        </a:moveTo>
                        <a:cubicBezTo>
                          <a:pt x="9" y="2"/>
                          <a:pt x="10" y="2"/>
                          <a:pt x="11" y="2"/>
                        </a:cubicBezTo>
                        <a:cubicBezTo>
                          <a:pt x="10" y="2"/>
                          <a:pt x="9" y="2"/>
                          <a:pt x="9" y="2"/>
                        </a:cubicBezTo>
                        <a:close/>
                        <a:moveTo>
                          <a:pt x="9" y="2"/>
                        </a:moveTo>
                        <a:cubicBezTo>
                          <a:pt x="9" y="2"/>
                          <a:pt x="9" y="2"/>
                          <a:pt x="9" y="2"/>
                        </a:cubicBezTo>
                        <a:close/>
                        <a:moveTo>
                          <a:pt x="33" y="2"/>
                        </a:moveTo>
                        <a:cubicBezTo>
                          <a:pt x="33" y="2"/>
                          <a:pt x="33" y="2"/>
                          <a:pt x="33" y="2"/>
                        </a:cubicBezTo>
                        <a:close/>
                        <a:moveTo>
                          <a:pt x="33" y="2"/>
                        </a:moveTo>
                        <a:cubicBezTo>
                          <a:pt x="33" y="2"/>
                          <a:pt x="33" y="2"/>
                          <a:pt x="33" y="2"/>
                        </a:cubicBezTo>
                        <a:close/>
                        <a:moveTo>
                          <a:pt x="33" y="2"/>
                        </a:moveTo>
                        <a:cubicBezTo>
                          <a:pt x="33" y="2"/>
                          <a:pt x="33" y="2"/>
                          <a:pt x="33" y="2"/>
                        </a:cubicBezTo>
                        <a:close/>
                        <a:moveTo>
                          <a:pt x="36" y="1"/>
                        </a:moveTo>
                        <a:cubicBezTo>
                          <a:pt x="40" y="1"/>
                          <a:pt x="43" y="5"/>
                          <a:pt x="41" y="10"/>
                        </a:cubicBezTo>
                        <a:cubicBezTo>
                          <a:pt x="43" y="5"/>
                          <a:pt x="40" y="1"/>
                          <a:pt x="36" y="1"/>
                        </a:cubicBezTo>
                        <a:close/>
                        <a:moveTo>
                          <a:pt x="36" y="1"/>
                        </a:moveTo>
                        <a:cubicBezTo>
                          <a:pt x="36" y="1"/>
                          <a:pt x="36" y="1"/>
                          <a:pt x="36" y="1"/>
                        </a:cubicBezTo>
                        <a:moveTo>
                          <a:pt x="0" y="0"/>
                        </a:moveTo>
                        <a:cubicBezTo>
                          <a:pt x="0" y="0"/>
                          <a:pt x="0" y="0"/>
                          <a:pt x="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54" name="Freeform 7116">
                    <a:extLst>
                      <a:ext uri="{FF2B5EF4-FFF2-40B4-BE49-F238E27FC236}">
                        <a16:creationId xmlns:a16="http://schemas.microsoft.com/office/drawing/2014/main" id="{9D841452-1832-417C-AAD6-66168AF90175}"/>
                      </a:ext>
                    </a:extLst>
                  </p:cNvPr>
                  <p:cNvSpPr>
                    <a:spLocks noEditPoints="1"/>
                  </p:cNvSpPr>
                  <p:nvPr/>
                </p:nvSpPr>
                <p:spPr bwMode="auto">
                  <a:xfrm>
                    <a:off x="4056" y="2163"/>
                    <a:ext cx="35" cy="44"/>
                  </a:xfrm>
                  <a:custGeom>
                    <a:avLst/>
                    <a:gdLst>
                      <a:gd name="T0" fmla="*/ 24 w 46"/>
                      <a:gd name="T1" fmla="*/ 59 h 59"/>
                      <a:gd name="T2" fmla="*/ 24 w 46"/>
                      <a:gd name="T3" fmla="*/ 59 h 59"/>
                      <a:gd name="T4" fmla="*/ 22 w 46"/>
                      <a:gd name="T5" fmla="*/ 47 h 59"/>
                      <a:gd name="T6" fmla="*/ 22 w 46"/>
                      <a:gd name="T7" fmla="*/ 47 h 59"/>
                      <a:gd name="T8" fmla="*/ 22 w 46"/>
                      <a:gd name="T9" fmla="*/ 43 h 59"/>
                      <a:gd name="T10" fmla="*/ 22 w 46"/>
                      <a:gd name="T11" fmla="*/ 46 h 59"/>
                      <a:gd name="T12" fmla="*/ 22 w 46"/>
                      <a:gd name="T13" fmla="*/ 47 h 59"/>
                      <a:gd name="T14" fmla="*/ 22 w 46"/>
                      <a:gd name="T15" fmla="*/ 46 h 59"/>
                      <a:gd name="T16" fmla="*/ 22 w 46"/>
                      <a:gd name="T17" fmla="*/ 43 h 59"/>
                      <a:gd name="T18" fmla="*/ 46 w 46"/>
                      <a:gd name="T19" fmla="*/ 10 h 59"/>
                      <a:gd name="T20" fmla="*/ 46 w 46"/>
                      <a:gd name="T21" fmla="*/ 10 h 59"/>
                      <a:gd name="T22" fmla="*/ 46 w 46"/>
                      <a:gd name="T23" fmla="*/ 10 h 59"/>
                      <a:gd name="T24" fmla="*/ 46 w 46"/>
                      <a:gd name="T25" fmla="*/ 10 h 59"/>
                      <a:gd name="T26" fmla="*/ 46 w 46"/>
                      <a:gd name="T27" fmla="*/ 10 h 59"/>
                      <a:gd name="T28" fmla="*/ 46 w 46"/>
                      <a:gd name="T29" fmla="*/ 10 h 59"/>
                      <a:gd name="T30" fmla="*/ 46 w 46"/>
                      <a:gd name="T31" fmla="*/ 10 h 59"/>
                      <a:gd name="T32" fmla="*/ 31 w 46"/>
                      <a:gd name="T33" fmla="*/ 3 h 59"/>
                      <a:gd name="T34" fmla="*/ 31 w 46"/>
                      <a:gd name="T35" fmla="*/ 3 h 59"/>
                      <a:gd name="T36" fmla="*/ 24 w 46"/>
                      <a:gd name="T37" fmla="*/ 3 h 59"/>
                      <a:gd name="T38" fmla="*/ 24 w 46"/>
                      <a:gd name="T39" fmla="*/ 3 h 59"/>
                      <a:gd name="T40" fmla="*/ 24 w 46"/>
                      <a:gd name="T41" fmla="*/ 3 h 59"/>
                      <a:gd name="T42" fmla="*/ 23 w 46"/>
                      <a:gd name="T43" fmla="*/ 3 h 59"/>
                      <a:gd name="T44" fmla="*/ 24 w 46"/>
                      <a:gd name="T45" fmla="*/ 3 h 59"/>
                      <a:gd name="T46" fmla="*/ 23 w 46"/>
                      <a:gd name="T47" fmla="*/ 3 h 59"/>
                      <a:gd name="T48" fmla="*/ 16 w 46"/>
                      <a:gd name="T49" fmla="*/ 2 h 59"/>
                      <a:gd name="T50" fmla="*/ 16 w 46"/>
                      <a:gd name="T51" fmla="*/ 2 h 59"/>
                      <a:gd name="T52" fmla="*/ 16 w 46"/>
                      <a:gd name="T53" fmla="*/ 2 h 59"/>
                      <a:gd name="T54" fmla="*/ 16 w 46"/>
                      <a:gd name="T55" fmla="*/ 2 h 59"/>
                      <a:gd name="T56" fmla="*/ 16 w 46"/>
                      <a:gd name="T57" fmla="*/ 2 h 59"/>
                      <a:gd name="T58" fmla="*/ 17 w 46"/>
                      <a:gd name="T59" fmla="*/ 2 h 59"/>
                      <a:gd name="T60" fmla="*/ 17 w 46"/>
                      <a:gd name="T61" fmla="*/ 2 h 59"/>
                      <a:gd name="T62" fmla="*/ 17 w 46"/>
                      <a:gd name="T63" fmla="*/ 2 h 59"/>
                      <a:gd name="T64" fmla="*/ 17 w 46"/>
                      <a:gd name="T65" fmla="*/ 2 h 59"/>
                      <a:gd name="T66" fmla="*/ 17 w 46"/>
                      <a:gd name="T67" fmla="*/ 2 h 59"/>
                      <a:gd name="T68" fmla="*/ 14 w 46"/>
                      <a:gd name="T69" fmla="*/ 2 h 59"/>
                      <a:gd name="T70" fmla="*/ 14 w 46"/>
                      <a:gd name="T71" fmla="*/ 2 h 59"/>
                      <a:gd name="T72" fmla="*/ 38 w 46"/>
                      <a:gd name="T73" fmla="*/ 2 h 59"/>
                      <a:gd name="T74" fmla="*/ 31 w 46"/>
                      <a:gd name="T75" fmla="*/ 3 h 59"/>
                      <a:gd name="T76" fmla="*/ 38 w 46"/>
                      <a:gd name="T77" fmla="*/ 2 h 59"/>
                      <a:gd name="T78" fmla="*/ 38 w 46"/>
                      <a:gd name="T79" fmla="*/ 2 h 59"/>
                      <a:gd name="T80" fmla="*/ 38 w 46"/>
                      <a:gd name="T81" fmla="*/ 2 h 59"/>
                      <a:gd name="T82" fmla="*/ 41 w 46"/>
                      <a:gd name="T83" fmla="*/ 1 h 59"/>
                      <a:gd name="T84" fmla="*/ 38 w 46"/>
                      <a:gd name="T85" fmla="*/ 2 h 59"/>
                      <a:gd name="T86" fmla="*/ 41 w 46"/>
                      <a:gd name="T87" fmla="*/ 1 h 59"/>
                      <a:gd name="T88" fmla="*/ 41 w 46"/>
                      <a:gd name="T89" fmla="*/ 1 h 59"/>
                      <a:gd name="T90" fmla="*/ 41 w 46"/>
                      <a:gd name="T91" fmla="*/ 1 h 59"/>
                      <a:gd name="T92" fmla="*/ 41 w 46"/>
                      <a:gd name="T93" fmla="*/ 1 h 59"/>
                      <a:gd name="T94" fmla="*/ 5 w 46"/>
                      <a:gd name="T95" fmla="*/ 0 h 59"/>
                      <a:gd name="T96" fmla="*/ 3 w 46"/>
                      <a:gd name="T97" fmla="*/ 1 h 59"/>
                      <a:gd name="T98" fmla="*/ 0 w 46"/>
                      <a:gd name="T99" fmla="*/ 6 h 59"/>
                      <a:gd name="T100" fmla="*/ 3 w 46"/>
                      <a:gd name="T101" fmla="*/ 1 h 59"/>
                      <a:gd name="T102" fmla="*/ 5 w 46"/>
                      <a:gd name="T103" fmla="*/ 0 h 59"/>
                      <a:gd name="T104" fmla="*/ 5 w 46"/>
                      <a:gd name="T105" fmla="*/ 0 h 59"/>
                      <a:gd name="T106" fmla="*/ 5 w 46"/>
                      <a:gd name="T107" fmla="*/ 0 h 59"/>
                      <a:gd name="T108" fmla="*/ 10 w 46"/>
                      <a:gd name="T109" fmla="*/ 1 h 59"/>
                      <a:gd name="T110" fmla="*/ 14 w 46"/>
                      <a:gd name="T111" fmla="*/ 2 h 59"/>
                      <a:gd name="T112" fmla="*/ 10 w 46"/>
                      <a:gd name="T113" fmla="*/ 1 h 59"/>
                      <a:gd name="T114" fmla="*/ 5 w 46"/>
                      <a:gd name="T11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 h="59">
                        <a:moveTo>
                          <a:pt x="24" y="59"/>
                        </a:moveTo>
                        <a:cubicBezTo>
                          <a:pt x="24" y="59"/>
                          <a:pt x="24" y="59"/>
                          <a:pt x="24" y="59"/>
                        </a:cubicBezTo>
                        <a:moveTo>
                          <a:pt x="22" y="47"/>
                        </a:moveTo>
                        <a:cubicBezTo>
                          <a:pt x="22" y="47"/>
                          <a:pt x="22" y="47"/>
                          <a:pt x="22" y="47"/>
                        </a:cubicBezTo>
                        <a:close/>
                        <a:moveTo>
                          <a:pt x="22" y="43"/>
                        </a:moveTo>
                        <a:cubicBezTo>
                          <a:pt x="22" y="44"/>
                          <a:pt x="22" y="45"/>
                          <a:pt x="22" y="46"/>
                        </a:cubicBezTo>
                        <a:cubicBezTo>
                          <a:pt x="22" y="47"/>
                          <a:pt x="22" y="47"/>
                          <a:pt x="22" y="47"/>
                        </a:cubicBezTo>
                        <a:cubicBezTo>
                          <a:pt x="22" y="46"/>
                          <a:pt x="22" y="46"/>
                          <a:pt x="22" y="46"/>
                        </a:cubicBezTo>
                        <a:cubicBezTo>
                          <a:pt x="22" y="45"/>
                          <a:pt x="22" y="44"/>
                          <a:pt x="22" y="43"/>
                        </a:cubicBezTo>
                        <a:close/>
                        <a:moveTo>
                          <a:pt x="46" y="10"/>
                        </a:moveTo>
                        <a:cubicBezTo>
                          <a:pt x="46" y="10"/>
                          <a:pt x="46" y="10"/>
                          <a:pt x="46" y="10"/>
                        </a:cubicBezTo>
                        <a:cubicBezTo>
                          <a:pt x="46" y="10"/>
                          <a:pt x="46" y="10"/>
                          <a:pt x="46" y="10"/>
                        </a:cubicBezTo>
                        <a:close/>
                        <a:moveTo>
                          <a:pt x="46" y="10"/>
                        </a:moveTo>
                        <a:cubicBezTo>
                          <a:pt x="46" y="10"/>
                          <a:pt x="46" y="10"/>
                          <a:pt x="46" y="10"/>
                        </a:cubicBezTo>
                        <a:close/>
                        <a:moveTo>
                          <a:pt x="46" y="10"/>
                        </a:moveTo>
                        <a:cubicBezTo>
                          <a:pt x="46" y="10"/>
                          <a:pt x="46" y="10"/>
                          <a:pt x="46" y="10"/>
                        </a:cubicBezTo>
                        <a:close/>
                        <a:moveTo>
                          <a:pt x="31" y="3"/>
                        </a:moveTo>
                        <a:cubicBezTo>
                          <a:pt x="31" y="3"/>
                          <a:pt x="31" y="3"/>
                          <a:pt x="31" y="3"/>
                        </a:cubicBezTo>
                        <a:close/>
                        <a:moveTo>
                          <a:pt x="24" y="3"/>
                        </a:moveTo>
                        <a:cubicBezTo>
                          <a:pt x="24" y="3"/>
                          <a:pt x="24" y="3"/>
                          <a:pt x="24" y="3"/>
                        </a:cubicBezTo>
                        <a:cubicBezTo>
                          <a:pt x="24" y="3"/>
                          <a:pt x="24" y="3"/>
                          <a:pt x="24" y="3"/>
                        </a:cubicBezTo>
                        <a:close/>
                        <a:moveTo>
                          <a:pt x="23" y="3"/>
                        </a:moveTo>
                        <a:cubicBezTo>
                          <a:pt x="24" y="3"/>
                          <a:pt x="24" y="3"/>
                          <a:pt x="24" y="3"/>
                        </a:cubicBezTo>
                        <a:lnTo>
                          <a:pt x="23" y="3"/>
                        </a:lnTo>
                        <a:close/>
                        <a:moveTo>
                          <a:pt x="16" y="2"/>
                        </a:moveTo>
                        <a:cubicBezTo>
                          <a:pt x="16" y="2"/>
                          <a:pt x="16" y="2"/>
                          <a:pt x="16" y="2"/>
                        </a:cubicBezTo>
                        <a:close/>
                        <a:moveTo>
                          <a:pt x="16" y="2"/>
                        </a:moveTo>
                        <a:cubicBezTo>
                          <a:pt x="16" y="2"/>
                          <a:pt x="16" y="2"/>
                          <a:pt x="16" y="2"/>
                        </a:cubicBezTo>
                        <a:cubicBezTo>
                          <a:pt x="16" y="2"/>
                          <a:pt x="16" y="2"/>
                          <a:pt x="16" y="2"/>
                        </a:cubicBezTo>
                        <a:close/>
                        <a:moveTo>
                          <a:pt x="17" y="2"/>
                        </a:moveTo>
                        <a:cubicBezTo>
                          <a:pt x="17" y="2"/>
                          <a:pt x="17" y="2"/>
                          <a:pt x="17" y="2"/>
                        </a:cubicBezTo>
                        <a:close/>
                        <a:moveTo>
                          <a:pt x="17" y="2"/>
                        </a:moveTo>
                        <a:cubicBezTo>
                          <a:pt x="17" y="2"/>
                          <a:pt x="17" y="2"/>
                          <a:pt x="17" y="2"/>
                        </a:cubicBezTo>
                        <a:cubicBezTo>
                          <a:pt x="17" y="2"/>
                          <a:pt x="17" y="2"/>
                          <a:pt x="17" y="2"/>
                        </a:cubicBezTo>
                        <a:close/>
                        <a:moveTo>
                          <a:pt x="14" y="2"/>
                        </a:moveTo>
                        <a:cubicBezTo>
                          <a:pt x="14" y="2"/>
                          <a:pt x="14" y="2"/>
                          <a:pt x="14" y="2"/>
                        </a:cubicBezTo>
                        <a:close/>
                        <a:moveTo>
                          <a:pt x="38" y="2"/>
                        </a:moveTo>
                        <a:cubicBezTo>
                          <a:pt x="36" y="3"/>
                          <a:pt x="33" y="3"/>
                          <a:pt x="31" y="3"/>
                        </a:cubicBezTo>
                        <a:cubicBezTo>
                          <a:pt x="33" y="3"/>
                          <a:pt x="36" y="3"/>
                          <a:pt x="38" y="2"/>
                        </a:cubicBezTo>
                        <a:close/>
                        <a:moveTo>
                          <a:pt x="38" y="2"/>
                        </a:moveTo>
                        <a:cubicBezTo>
                          <a:pt x="38" y="2"/>
                          <a:pt x="38" y="2"/>
                          <a:pt x="38" y="2"/>
                        </a:cubicBezTo>
                        <a:close/>
                        <a:moveTo>
                          <a:pt x="41" y="1"/>
                        </a:moveTo>
                        <a:cubicBezTo>
                          <a:pt x="40" y="1"/>
                          <a:pt x="39" y="1"/>
                          <a:pt x="38" y="2"/>
                        </a:cubicBezTo>
                        <a:cubicBezTo>
                          <a:pt x="39" y="1"/>
                          <a:pt x="40" y="1"/>
                          <a:pt x="41" y="1"/>
                        </a:cubicBezTo>
                        <a:close/>
                        <a:moveTo>
                          <a:pt x="41" y="1"/>
                        </a:moveTo>
                        <a:cubicBezTo>
                          <a:pt x="41" y="1"/>
                          <a:pt x="41" y="1"/>
                          <a:pt x="41" y="1"/>
                        </a:cubicBezTo>
                        <a:cubicBezTo>
                          <a:pt x="41" y="1"/>
                          <a:pt x="41" y="1"/>
                          <a:pt x="41" y="1"/>
                        </a:cubicBezTo>
                        <a:close/>
                        <a:moveTo>
                          <a:pt x="5" y="0"/>
                        </a:moveTo>
                        <a:cubicBezTo>
                          <a:pt x="4" y="0"/>
                          <a:pt x="3" y="0"/>
                          <a:pt x="3" y="1"/>
                        </a:cubicBezTo>
                        <a:cubicBezTo>
                          <a:pt x="1" y="3"/>
                          <a:pt x="0" y="5"/>
                          <a:pt x="0" y="6"/>
                        </a:cubicBezTo>
                        <a:cubicBezTo>
                          <a:pt x="0" y="5"/>
                          <a:pt x="1" y="3"/>
                          <a:pt x="3" y="1"/>
                        </a:cubicBezTo>
                        <a:cubicBezTo>
                          <a:pt x="3" y="0"/>
                          <a:pt x="4" y="0"/>
                          <a:pt x="5" y="0"/>
                        </a:cubicBezTo>
                        <a:close/>
                        <a:moveTo>
                          <a:pt x="5" y="0"/>
                        </a:moveTo>
                        <a:cubicBezTo>
                          <a:pt x="5" y="0"/>
                          <a:pt x="5" y="0"/>
                          <a:pt x="5" y="0"/>
                        </a:cubicBezTo>
                        <a:cubicBezTo>
                          <a:pt x="7" y="0"/>
                          <a:pt x="8" y="1"/>
                          <a:pt x="10" y="1"/>
                        </a:cubicBezTo>
                        <a:cubicBezTo>
                          <a:pt x="11" y="2"/>
                          <a:pt x="12" y="2"/>
                          <a:pt x="14" y="2"/>
                        </a:cubicBezTo>
                        <a:cubicBezTo>
                          <a:pt x="12" y="2"/>
                          <a:pt x="11" y="2"/>
                          <a:pt x="10" y="1"/>
                        </a:cubicBezTo>
                        <a:cubicBezTo>
                          <a:pt x="8" y="1"/>
                          <a:pt x="7" y="0"/>
                          <a:pt x="5" y="0"/>
                        </a:cubicBezTo>
                        <a:close/>
                      </a:path>
                    </a:pathLst>
                  </a:custGeom>
                  <a:solidFill>
                    <a:srgbClr val="DDD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55" name="Freeform 7117">
                    <a:extLst>
                      <a:ext uri="{FF2B5EF4-FFF2-40B4-BE49-F238E27FC236}">
                        <a16:creationId xmlns:a16="http://schemas.microsoft.com/office/drawing/2014/main" id="{C5F30E67-FC7F-4DD3-B92F-B1DD07C9C27D}"/>
                      </a:ext>
                    </a:extLst>
                  </p:cNvPr>
                  <p:cNvSpPr>
                    <a:spLocks/>
                  </p:cNvSpPr>
                  <p:nvPr/>
                </p:nvSpPr>
                <p:spPr bwMode="auto">
                  <a:xfrm>
                    <a:off x="4056" y="2163"/>
                    <a:ext cx="36" cy="44"/>
                  </a:xfrm>
                  <a:custGeom>
                    <a:avLst/>
                    <a:gdLst>
                      <a:gd name="T0" fmla="*/ 5 w 48"/>
                      <a:gd name="T1" fmla="*/ 0 h 59"/>
                      <a:gd name="T2" fmla="*/ 5 w 48"/>
                      <a:gd name="T3" fmla="*/ 0 h 59"/>
                      <a:gd name="T4" fmla="*/ 3 w 48"/>
                      <a:gd name="T5" fmla="*/ 1 h 59"/>
                      <a:gd name="T6" fmla="*/ 0 w 48"/>
                      <a:gd name="T7" fmla="*/ 6 h 59"/>
                      <a:gd name="T8" fmla="*/ 6 w 48"/>
                      <a:gd name="T9" fmla="*/ 16 h 59"/>
                      <a:gd name="T10" fmla="*/ 7 w 48"/>
                      <a:gd name="T11" fmla="*/ 17 h 59"/>
                      <a:gd name="T12" fmla="*/ 13 w 48"/>
                      <a:gd name="T13" fmla="*/ 19 h 59"/>
                      <a:gd name="T14" fmla="*/ 19 w 48"/>
                      <a:gd name="T15" fmla="*/ 24 h 59"/>
                      <a:gd name="T16" fmla="*/ 22 w 48"/>
                      <a:gd name="T17" fmla="*/ 43 h 59"/>
                      <a:gd name="T18" fmla="*/ 22 w 48"/>
                      <a:gd name="T19" fmla="*/ 46 h 59"/>
                      <a:gd name="T20" fmla="*/ 22 w 48"/>
                      <a:gd name="T21" fmla="*/ 47 h 59"/>
                      <a:gd name="T22" fmla="*/ 22 w 48"/>
                      <a:gd name="T23" fmla="*/ 47 h 59"/>
                      <a:gd name="T24" fmla="*/ 22 w 48"/>
                      <a:gd name="T25" fmla="*/ 47 h 59"/>
                      <a:gd name="T26" fmla="*/ 24 w 48"/>
                      <a:gd name="T27" fmla="*/ 59 h 59"/>
                      <a:gd name="T28" fmla="*/ 24 w 48"/>
                      <a:gd name="T29" fmla="*/ 59 h 59"/>
                      <a:gd name="T30" fmla="*/ 28 w 48"/>
                      <a:gd name="T31" fmla="*/ 46 h 59"/>
                      <a:gd name="T32" fmla="*/ 28 w 48"/>
                      <a:gd name="T33" fmla="*/ 45 h 59"/>
                      <a:gd name="T34" fmla="*/ 28 w 48"/>
                      <a:gd name="T35" fmla="*/ 44 h 59"/>
                      <a:gd name="T36" fmla="*/ 30 w 48"/>
                      <a:gd name="T37" fmla="*/ 26 h 59"/>
                      <a:gd name="T38" fmla="*/ 46 w 48"/>
                      <a:gd name="T39" fmla="*/ 10 h 59"/>
                      <a:gd name="T40" fmla="*/ 46 w 48"/>
                      <a:gd name="T41" fmla="*/ 10 h 59"/>
                      <a:gd name="T42" fmla="*/ 46 w 48"/>
                      <a:gd name="T43" fmla="*/ 10 h 59"/>
                      <a:gd name="T44" fmla="*/ 46 w 48"/>
                      <a:gd name="T45" fmla="*/ 10 h 59"/>
                      <a:gd name="T46" fmla="*/ 46 w 48"/>
                      <a:gd name="T47" fmla="*/ 10 h 59"/>
                      <a:gd name="T48" fmla="*/ 46 w 48"/>
                      <a:gd name="T49" fmla="*/ 10 h 59"/>
                      <a:gd name="T50" fmla="*/ 46 w 48"/>
                      <a:gd name="T51" fmla="*/ 10 h 59"/>
                      <a:gd name="T52" fmla="*/ 41 w 48"/>
                      <a:gd name="T53" fmla="*/ 1 h 59"/>
                      <a:gd name="T54" fmla="*/ 41 w 48"/>
                      <a:gd name="T55" fmla="*/ 1 h 59"/>
                      <a:gd name="T56" fmla="*/ 38 w 48"/>
                      <a:gd name="T57" fmla="*/ 2 h 59"/>
                      <a:gd name="T58" fmla="*/ 38 w 48"/>
                      <a:gd name="T59" fmla="*/ 2 h 59"/>
                      <a:gd name="T60" fmla="*/ 38 w 48"/>
                      <a:gd name="T61" fmla="*/ 2 h 59"/>
                      <a:gd name="T62" fmla="*/ 38 w 48"/>
                      <a:gd name="T63" fmla="*/ 2 h 59"/>
                      <a:gd name="T64" fmla="*/ 38 w 48"/>
                      <a:gd name="T65" fmla="*/ 2 h 59"/>
                      <a:gd name="T66" fmla="*/ 31 w 48"/>
                      <a:gd name="T67" fmla="*/ 3 h 59"/>
                      <a:gd name="T68" fmla="*/ 31 w 48"/>
                      <a:gd name="T69" fmla="*/ 3 h 59"/>
                      <a:gd name="T70" fmla="*/ 24 w 48"/>
                      <a:gd name="T71" fmla="*/ 3 h 59"/>
                      <a:gd name="T72" fmla="*/ 24 w 48"/>
                      <a:gd name="T73" fmla="*/ 3 h 59"/>
                      <a:gd name="T74" fmla="*/ 24 w 48"/>
                      <a:gd name="T75" fmla="*/ 3 h 59"/>
                      <a:gd name="T76" fmla="*/ 23 w 48"/>
                      <a:gd name="T77" fmla="*/ 3 h 59"/>
                      <a:gd name="T78" fmla="*/ 17 w 48"/>
                      <a:gd name="T79" fmla="*/ 2 h 59"/>
                      <a:gd name="T80" fmla="*/ 17 w 48"/>
                      <a:gd name="T81" fmla="*/ 2 h 59"/>
                      <a:gd name="T82" fmla="*/ 17 w 48"/>
                      <a:gd name="T83" fmla="*/ 2 h 59"/>
                      <a:gd name="T84" fmla="*/ 16 w 48"/>
                      <a:gd name="T85" fmla="*/ 2 h 59"/>
                      <a:gd name="T86" fmla="*/ 16 w 48"/>
                      <a:gd name="T87" fmla="*/ 2 h 59"/>
                      <a:gd name="T88" fmla="*/ 16 w 48"/>
                      <a:gd name="T89" fmla="*/ 2 h 59"/>
                      <a:gd name="T90" fmla="*/ 16 w 48"/>
                      <a:gd name="T91" fmla="*/ 2 h 59"/>
                      <a:gd name="T92" fmla="*/ 14 w 48"/>
                      <a:gd name="T93" fmla="*/ 2 h 59"/>
                      <a:gd name="T94" fmla="*/ 14 w 48"/>
                      <a:gd name="T95" fmla="*/ 2 h 59"/>
                      <a:gd name="T96" fmla="*/ 14 w 48"/>
                      <a:gd name="T97" fmla="*/ 2 h 59"/>
                      <a:gd name="T98" fmla="*/ 10 w 48"/>
                      <a:gd name="T99" fmla="*/ 1 h 59"/>
                      <a:gd name="T100" fmla="*/ 5 w 48"/>
                      <a:gd name="T10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 h="59">
                        <a:moveTo>
                          <a:pt x="5" y="0"/>
                        </a:moveTo>
                        <a:cubicBezTo>
                          <a:pt x="5" y="0"/>
                          <a:pt x="5" y="0"/>
                          <a:pt x="5" y="0"/>
                        </a:cubicBezTo>
                        <a:cubicBezTo>
                          <a:pt x="4" y="0"/>
                          <a:pt x="3" y="0"/>
                          <a:pt x="3" y="1"/>
                        </a:cubicBezTo>
                        <a:cubicBezTo>
                          <a:pt x="1" y="3"/>
                          <a:pt x="0" y="5"/>
                          <a:pt x="0" y="6"/>
                        </a:cubicBezTo>
                        <a:cubicBezTo>
                          <a:pt x="0" y="10"/>
                          <a:pt x="3" y="14"/>
                          <a:pt x="6" y="16"/>
                        </a:cubicBezTo>
                        <a:cubicBezTo>
                          <a:pt x="7" y="17"/>
                          <a:pt x="7" y="17"/>
                          <a:pt x="7" y="17"/>
                        </a:cubicBezTo>
                        <a:cubicBezTo>
                          <a:pt x="9" y="19"/>
                          <a:pt x="11" y="18"/>
                          <a:pt x="13" y="19"/>
                        </a:cubicBezTo>
                        <a:cubicBezTo>
                          <a:pt x="15" y="20"/>
                          <a:pt x="19" y="20"/>
                          <a:pt x="19" y="24"/>
                        </a:cubicBezTo>
                        <a:cubicBezTo>
                          <a:pt x="20" y="29"/>
                          <a:pt x="22" y="37"/>
                          <a:pt x="22" y="43"/>
                        </a:cubicBezTo>
                        <a:cubicBezTo>
                          <a:pt x="22" y="44"/>
                          <a:pt x="22" y="45"/>
                          <a:pt x="22" y="46"/>
                        </a:cubicBezTo>
                        <a:cubicBezTo>
                          <a:pt x="22" y="47"/>
                          <a:pt x="22" y="47"/>
                          <a:pt x="22" y="47"/>
                        </a:cubicBezTo>
                        <a:cubicBezTo>
                          <a:pt x="22" y="47"/>
                          <a:pt x="22" y="47"/>
                          <a:pt x="22" y="47"/>
                        </a:cubicBezTo>
                        <a:cubicBezTo>
                          <a:pt x="22" y="47"/>
                          <a:pt x="22" y="47"/>
                          <a:pt x="22" y="47"/>
                        </a:cubicBezTo>
                        <a:cubicBezTo>
                          <a:pt x="21" y="51"/>
                          <a:pt x="22" y="59"/>
                          <a:pt x="24" y="59"/>
                        </a:cubicBezTo>
                        <a:cubicBezTo>
                          <a:pt x="24" y="59"/>
                          <a:pt x="24" y="59"/>
                          <a:pt x="24" y="59"/>
                        </a:cubicBezTo>
                        <a:cubicBezTo>
                          <a:pt x="27" y="59"/>
                          <a:pt x="28" y="51"/>
                          <a:pt x="28" y="46"/>
                        </a:cubicBezTo>
                        <a:cubicBezTo>
                          <a:pt x="28" y="46"/>
                          <a:pt x="28" y="45"/>
                          <a:pt x="28" y="45"/>
                        </a:cubicBezTo>
                        <a:cubicBezTo>
                          <a:pt x="28" y="44"/>
                          <a:pt x="28" y="44"/>
                          <a:pt x="28" y="44"/>
                        </a:cubicBezTo>
                        <a:cubicBezTo>
                          <a:pt x="28" y="40"/>
                          <a:pt x="30" y="33"/>
                          <a:pt x="30" y="26"/>
                        </a:cubicBezTo>
                        <a:cubicBezTo>
                          <a:pt x="30" y="19"/>
                          <a:pt x="43" y="17"/>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8" y="5"/>
                          <a:pt x="45" y="1"/>
                          <a:pt x="41" y="1"/>
                        </a:cubicBezTo>
                        <a:cubicBezTo>
                          <a:pt x="41" y="1"/>
                          <a:pt x="41" y="1"/>
                          <a:pt x="41" y="1"/>
                        </a:cubicBezTo>
                        <a:cubicBezTo>
                          <a:pt x="40" y="1"/>
                          <a:pt x="39" y="1"/>
                          <a:pt x="38" y="2"/>
                        </a:cubicBezTo>
                        <a:cubicBezTo>
                          <a:pt x="38" y="2"/>
                          <a:pt x="38" y="2"/>
                          <a:pt x="38" y="2"/>
                        </a:cubicBezTo>
                        <a:cubicBezTo>
                          <a:pt x="38" y="2"/>
                          <a:pt x="38" y="2"/>
                          <a:pt x="38" y="2"/>
                        </a:cubicBezTo>
                        <a:cubicBezTo>
                          <a:pt x="38" y="2"/>
                          <a:pt x="38" y="2"/>
                          <a:pt x="38" y="2"/>
                        </a:cubicBezTo>
                        <a:cubicBezTo>
                          <a:pt x="38" y="2"/>
                          <a:pt x="38" y="2"/>
                          <a:pt x="38" y="2"/>
                        </a:cubicBezTo>
                        <a:cubicBezTo>
                          <a:pt x="36" y="3"/>
                          <a:pt x="33" y="3"/>
                          <a:pt x="31" y="3"/>
                        </a:cubicBezTo>
                        <a:cubicBezTo>
                          <a:pt x="31" y="3"/>
                          <a:pt x="31" y="3"/>
                          <a:pt x="31" y="3"/>
                        </a:cubicBezTo>
                        <a:cubicBezTo>
                          <a:pt x="29" y="3"/>
                          <a:pt x="27" y="3"/>
                          <a:pt x="24" y="3"/>
                        </a:cubicBezTo>
                        <a:cubicBezTo>
                          <a:pt x="24" y="3"/>
                          <a:pt x="24" y="3"/>
                          <a:pt x="24" y="3"/>
                        </a:cubicBezTo>
                        <a:cubicBezTo>
                          <a:pt x="24" y="3"/>
                          <a:pt x="24" y="3"/>
                          <a:pt x="24" y="3"/>
                        </a:cubicBezTo>
                        <a:cubicBezTo>
                          <a:pt x="23" y="3"/>
                          <a:pt x="23" y="3"/>
                          <a:pt x="23" y="3"/>
                        </a:cubicBezTo>
                        <a:cubicBezTo>
                          <a:pt x="21" y="3"/>
                          <a:pt x="19"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5" y="2"/>
                          <a:pt x="14" y="2"/>
                          <a:pt x="14" y="2"/>
                        </a:cubicBezTo>
                        <a:cubicBezTo>
                          <a:pt x="14" y="2"/>
                          <a:pt x="14" y="2"/>
                          <a:pt x="14" y="2"/>
                        </a:cubicBezTo>
                        <a:cubicBezTo>
                          <a:pt x="14" y="2"/>
                          <a:pt x="14" y="2"/>
                          <a:pt x="14" y="2"/>
                        </a:cubicBezTo>
                        <a:cubicBezTo>
                          <a:pt x="12" y="2"/>
                          <a:pt x="11" y="2"/>
                          <a:pt x="10" y="1"/>
                        </a:cubicBezTo>
                        <a:cubicBezTo>
                          <a:pt x="8" y="1"/>
                          <a:pt x="7" y="0"/>
                          <a:pt x="5" y="0"/>
                        </a:cubicBezTo>
                        <a:close/>
                      </a:path>
                    </a:pathLst>
                  </a:custGeom>
                  <a:solidFill>
                    <a:srgbClr val="CDCE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56" name="Freeform 7118">
                    <a:extLst>
                      <a:ext uri="{FF2B5EF4-FFF2-40B4-BE49-F238E27FC236}">
                        <a16:creationId xmlns:a16="http://schemas.microsoft.com/office/drawing/2014/main" id="{C750CF4E-5171-4F11-A1E3-C4DFDE5F080F}"/>
                      </a:ext>
                    </a:extLst>
                  </p:cNvPr>
                  <p:cNvSpPr>
                    <a:spLocks/>
                  </p:cNvSpPr>
                  <p:nvPr/>
                </p:nvSpPr>
                <p:spPr bwMode="auto">
                  <a:xfrm>
                    <a:off x="4057" y="2154"/>
                    <a:ext cx="37" cy="8"/>
                  </a:xfrm>
                  <a:custGeom>
                    <a:avLst/>
                    <a:gdLst>
                      <a:gd name="T0" fmla="*/ 2 w 49"/>
                      <a:gd name="T1" fmla="*/ 5 h 11"/>
                      <a:gd name="T2" fmla="*/ 2 w 49"/>
                      <a:gd name="T3" fmla="*/ 2 h 11"/>
                      <a:gd name="T4" fmla="*/ 33 w 49"/>
                      <a:gd name="T5" fmla="*/ 5 h 11"/>
                      <a:gd name="T6" fmla="*/ 44 w 49"/>
                      <a:gd name="T7" fmla="*/ 3 h 11"/>
                      <a:gd name="T8" fmla="*/ 35 w 49"/>
                      <a:gd name="T9" fmla="*/ 9 h 11"/>
                      <a:gd name="T10" fmla="*/ 16 w 49"/>
                      <a:gd name="T11" fmla="*/ 9 h 11"/>
                      <a:gd name="T12" fmla="*/ 5 w 49"/>
                      <a:gd name="T13" fmla="*/ 7 h 11"/>
                      <a:gd name="T14" fmla="*/ 2 w 49"/>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11">
                        <a:moveTo>
                          <a:pt x="2" y="5"/>
                        </a:moveTo>
                        <a:cubicBezTo>
                          <a:pt x="1" y="5"/>
                          <a:pt x="0" y="3"/>
                          <a:pt x="2" y="2"/>
                        </a:cubicBezTo>
                        <a:cubicBezTo>
                          <a:pt x="5" y="0"/>
                          <a:pt x="16" y="10"/>
                          <a:pt x="33" y="5"/>
                        </a:cubicBezTo>
                        <a:cubicBezTo>
                          <a:pt x="33" y="5"/>
                          <a:pt x="40" y="1"/>
                          <a:pt x="44" y="3"/>
                        </a:cubicBezTo>
                        <a:cubicBezTo>
                          <a:pt x="49" y="5"/>
                          <a:pt x="41" y="8"/>
                          <a:pt x="35" y="9"/>
                        </a:cubicBezTo>
                        <a:cubicBezTo>
                          <a:pt x="29" y="9"/>
                          <a:pt x="25" y="11"/>
                          <a:pt x="16" y="9"/>
                        </a:cubicBezTo>
                        <a:cubicBezTo>
                          <a:pt x="6" y="8"/>
                          <a:pt x="7" y="7"/>
                          <a:pt x="5" y="7"/>
                        </a:cubicBezTo>
                        <a:cubicBezTo>
                          <a:pt x="4" y="6"/>
                          <a:pt x="3" y="6"/>
                          <a:pt x="2" y="5"/>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57" name="Freeform 7119">
                    <a:extLst>
                      <a:ext uri="{FF2B5EF4-FFF2-40B4-BE49-F238E27FC236}">
                        <a16:creationId xmlns:a16="http://schemas.microsoft.com/office/drawing/2014/main" id="{3945A73D-AC8F-4247-957E-385989DD6DDC}"/>
                      </a:ext>
                    </a:extLst>
                  </p:cNvPr>
                  <p:cNvSpPr>
                    <a:spLocks/>
                  </p:cNvSpPr>
                  <p:nvPr/>
                </p:nvSpPr>
                <p:spPr bwMode="auto">
                  <a:xfrm>
                    <a:off x="4080" y="2178"/>
                    <a:ext cx="12" cy="26"/>
                  </a:xfrm>
                  <a:custGeom>
                    <a:avLst/>
                    <a:gdLst>
                      <a:gd name="T0" fmla="*/ 12 w 16"/>
                      <a:gd name="T1" fmla="*/ 1 h 35"/>
                      <a:gd name="T2" fmla="*/ 3 w 16"/>
                      <a:gd name="T3" fmla="*/ 9 h 35"/>
                      <a:gd name="T4" fmla="*/ 1 w 16"/>
                      <a:gd name="T5" fmla="*/ 28 h 35"/>
                      <a:gd name="T6" fmla="*/ 5 w 16"/>
                      <a:gd name="T7" fmla="*/ 21 h 35"/>
                      <a:gd name="T8" fmla="*/ 8 w 16"/>
                      <a:gd name="T9" fmla="*/ 8 h 35"/>
                      <a:gd name="T10" fmla="*/ 12 w 16"/>
                      <a:gd name="T11" fmla="*/ 1 h 35"/>
                    </a:gdLst>
                    <a:ahLst/>
                    <a:cxnLst>
                      <a:cxn ang="0">
                        <a:pos x="T0" y="T1"/>
                      </a:cxn>
                      <a:cxn ang="0">
                        <a:pos x="T2" y="T3"/>
                      </a:cxn>
                      <a:cxn ang="0">
                        <a:pos x="T4" y="T5"/>
                      </a:cxn>
                      <a:cxn ang="0">
                        <a:pos x="T6" y="T7"/>
                      </a:cxn>
                      <a:cxn ang="0">
                        <a:pos x="T8" y="T9"/>
                      </a:cxn>
                      <a:cxn ang="0">
                        <a:pos x="T10" y="T11"/>
                      </a:cxn>
                    </a:cxnLst>
                    <a:rect l="0" t="0" r="r" b="b"/>
                    <a:pathLst>
                      <a:path w="16" h="35">
                        <a:moveTo>
                          <a:pt x="12" y="1"/>
                        </a:moveTo>
                        <a:cubicBezTo>
                          <a:pt x="12" y="1"/>
                          <a:pt x="4" y="0"/>
                          <a:pt x="3" y="9"/>
                        </a:cubicBezTo>
                        <a:cubicBezTo>
                          <a:pt x="2" y="18"/>
                          <a:pt x="3" y="21"/>
                          <a:pt x="1" y="28"/>
                        </a:cubicBezTo>
                        <a:cubicBezTo>
                          <a:pt x="0" y="35"/>
                          <a:pt x="4" y="27"/>
                          <a:pt x="5" y="21"/>
                        </a:cubicBezTo>
                        <a:cubicBezTo>
                          <a:pt x="6" y="15"/>
                          <a:pt x="5" y="10"/>
                          <a:pt x="8" y="8"/>
                        </a:cubicBezTo>
                        <a:cubicBezTo>
                          <a:pt x="12" y="5"/>
                          <a:pt x="16" y="1"/>
                          <a:pt x="1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58" name="Freeform 7120">
                    <a:extLst>
                      <a:ext uri="{FF2B5EF4-FFF2-40B4-BE49-F238E27FC236}">
                        <a16:creationId xmlns:a16="http://schemas.microsoft.com/office/drawing/2014/main" id="{697C92E6-32DB-42E7-8758-FCB2310EAE86}"/>
                      </a:ext>
                    </a:extLst>
                  </p:cNvPr>
                  <p:cNvSpPr>
                    <a:spLocks/>
                  </p:cNvSpPr>
                  <p:nvPr/>
                </p:nvSpPr>
                <p:spPr bwMode="auto">
                  <a:xfrm>
                    <a:off x="4060" y="2180"/>
                    <a:ext cx="11" cy="26"/>
                  </a:xfrm>
                  <a:custGeom>
                    <a:avLst/>
                    <a:gdLst>
                      <a:gd name="T0" fmla="*/ 5 w 15"/>
                      <a:gd name="T1" fmla="*/ 1 h 35"/>
                      <a:gd name="T2" fmla="*/ 13 w 15"/>
                      <a:gd name="T3" fmla="*/ 9 h 35"/>
                      <a:gd name="T4" fmla="*/ 14 w 15"/>
                      <a:gd name="T5" fmla="*/ 28 h 35"/>
                      <a:gd name="T6" fmla="*/ 10 w 15"/>
                      <a:gd name="T7" fmla="*/ 21 h 35"/>
                      <a:gd name="T8" fmla="*/ 8 w 15"/>
                      <a:gd name="T9" fmla="*/ 7 h 35"/>
                      <a:gd name="T10" fmla="*/ 5 w 15"/>
                      <a:gd name="T11" fmla="*/ 1 h 35"/>
                    </a:gdLst>
                    <a:ahLst/>
                    <a:cxnLst>
                      <a:cxn ang="0">
                        <a:pos x="T0" y="T1"/>
                      </a:cxn>
                      <a:cxn ang="0">
                        <a:pos x="T2" y="T3"/>
                      </a:cxn>
                      <a:cxn ang="0">
                        <a:pos x="T4" y="T5"/>
                      </a:cxn>
                      <a:cxn ang="0">
                        <a:pos x="T6" y="T7"/>
                      </a:cxn>
                      <a:cxn ang="0">
                        <a:pos x="T8" y="T9"/>
                      </a:cxn>
                      <a:cxn ang="0">
                        <a:pos x="T10" y="T11"/>
                      </a:cxn>
                    </a:cxnLst>
                    <a:rect l="0" t="0" r="r" b="b"/>
                    <a:pathLst>
                      <a:path w="15" h="35">
                        <a:moveTo>
                          <a:pt x="5" y="1"/>
                        </a:moveTo>
                        <a:cubicBezTo>
                          <a:pt x="5" y="1"/>
                          <a:pt x="12" y="0"/>
                          <a:pt x="13" y="9"/>
                        </a:cubicBezTo>
                        <a:cubicBezTo>
                          <a:pt x="13" y="18"/>
                          <a:pt x="12" y="21"/>
                          <a:pt x="14" y="28"/>
                        </a:cubicBezTo>
                        <a:cubicBezTo>
                          <a:pt x="15" y="35"/>
                          <a:pt x="11" y="27"/>
                          <a:pt x="10" y="21"/>
                        </a:cubicBezTo>
                        <a:cubicBezTo>
                          <a:pt x="10" y="15"/>
                          <a:pt x="11" y="10"/>
                          <a:pt x="8" y="7"/>
                        </a:cubicBezTo>
                        <a:cubicBezTo>
                          <a:pt x="4" y="5"/>
                          <a:pt x="0" y="0"/>
                          <a:pt x="5"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59" name="Freeform 7121">
                    <a:extLst>
                      <a:ext uri="{FF2B5EF4-FFF2-40B4-BE49-F238E27FC236}">
                        <a16:creationId xmlns:a16="http://schemas.microsoft.com/office/drawing/2014/main" id="{D7045448-DA97-4FCE-8B79-6165BDF90741}"/>
                      </a:ext>
                    </a:extLst>
                  </p:cNvPr>
                  <p:cNvSpPr>
                    <a:spLocks/>
                  </p:cNvSpPr>
                  <p:nvPr/>
                </p:nvSpPr>
                <p:spPr bwMode="auto">
                  <a:xfrm>
                    <a:off x="3968" y="1914"/>
                    <a:ext cx="100" cy="15"/>
                  </a:xfrm>
                  <a:custGeom>
                    <a:avLst/>
                    <a:gdLst>
                      <a:gd name="T0" fmla="*/ 132 w 133"/>
                      <a:gd name="T1" fmla="*/ 10 h 21"/>
                      <a:gd name="T2" fmla="*/ 117 w 133"/>
                      <a:gd name="T3" fmla="*/ 21 h 21"/>
                      <a:gd name="T4" fmla="*/ 99 w 133"/>
                      <a:gd name="T5" fmla="*/ 19 h 21"/>
                      <a:gd name="T6" fmla="*/ 82 w 133"/>
                      <a:gd name="T7" fmla="*/ 17 h 21"/>
                      <a:gd name="T8" fmla="*/ 50 w 133"/>
                      <a:gd name="T9" fmla="*/ 11 h 21"/>
                      <a:gd name="T10" fmla="*/ 13 w 133"/>
                      <a:gd name="T11" fmla="*/ 13 h 21"/>
                      <a:gd name="T12" fmla="*/ 4 w 133"/>
                      <a:gd name="T13" fmla="*/ 20 h 21"/>
                      <a:gd name="T14" fmla="*/ 17 w 133"/>
                      <a:gd name="T15" fmla="*/ 4 h 21"/>
                      <a:gd name="T16" fmla="*/ 59 w 133"/>
                      <a:gd name="T17" fmla="*/ 8 h 21"/>
                      <a:gd name="T18" fmla="*/ 108 w 133"/>
                      <a:gd name="T19" fmla="*/ 9 h 21"/>
                      <a:gd name="T20" fmla="*/ 132 w 133"/>
                      <a:gd name="T21"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1">
                        <a:moveTo>
                          <a:pt x="132" y="10"/>
                        </a:moveTo>
                        <a:cubicBezTo>
                          <a:pt x="132" y="10"/>
                          <a:pt x="132" y="20"/>
                          <a:pt x="117" y="21"/>
                        </a:cubicBezTo>
                        <a:cubicBezTo>
                          <a:pt x="109" y="21"/>
                          <a:pt x="104" y="20"/>
                          <a:pt x="99" y="19"/>
                        </a:cubicBezTo>
                        <a:cubicBezTo>
                          <a:pt x="94" y="18"/>
                          <a:pt x="89" y="17"/>
                          <a:pt x="82" y="17"/>
                        </a:cubicBezTo>
                        <a:cubicBezTo>
                          <a:pt x="69" y="18"/>
                          <a:pt x="61" y="16"/>
                          <a:pt x="50" y="11"/>
                        </a:cubicBezTo>
                        <a:cubicBezTo>
                          <a:pt x="39" y="5"/>
                          <a:pt x="17" y="8"/>
                          <a:pt x="13" y="13"/>
                        </a:cubicBezTo>
                        <a:cubicBezTo>
                          <a:pt x="9" y="18"/>
                          <a:pt x="8" y="20"/>
                          <a:pt x="4" y="20"/>
                        </a:cubicBezTo>
                        <a:cubicBezTo>
                          <a:pt x="0" y="20"/>
                          <a:pt x="3" y="9"/>
                          <a:pt x="17" y="4"/>
                        </a:cubicBezTo>
                        <a:cubicBezTo>
                          <a:pt x="31" y="0"/>
                          <a:pt x="45" y="2"/>
                          <a:pt x="59" y="8"/>
                        </a:cubicBezTo>
                        <a:cubicBezTo>
                          <a:pt x="73" y="14"/>
                          <a:pt x="99" y="10"/>
                          <a:pt x="108" y="9"/>
                        </a:cubicBezTo>
                        <a:cubicBezTo>
                          <a:pt x="116" y="7"/>
                          <a:pt x="133" y="5"/>
                          <a:pt x="132" y="1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60" name="Freeform 7122">
                    <a:extLst>
                      <a:ext uri="{FF2B5EF4-FFF2-40B4-BE49-F238E27FC236}">
                        <a16:creationId xmlns:a16="http://schemas.microsoft.com/office/drawing/2014/main" id="{1A5B94B0-3331-49BE-8B8B-538B75BA0663}"/>
                      </a:ext>
                    </a:extLst>
                  </p:cNvPr>
                  <p:cNvSpPr>
                    <a:spLocks noEditPoints="1"/>
                  </p:cNvSpPr>
                  <p:nvPr/>
                </p:nvSpPr>
                <p:spPr bwMode="auto">
                  <a:xfrm>
                    <a:off x="3970" y="1914"/>
                    <a:ext cx="98" cy="15"/>
                  </a:xfrm>
                  <a:custGeom>
                    <a:avLst/>
                    <a:gdLst>
                      <a:gd name="T0" fmla="*/ 112 w 131"/>
                      <a:gd name="T1" fmla="*/ 20 h 20"/>
                      <a:gd name="T2" fmla="*/ 83 w 131"/>
                      <a:gd name="T3" fmla="*/ 17 h 20"/>
                      <a:gd name="T4" fmla="*/ 80 w 131"/>
                      <a:gd name="T5" fmla="*/ 17 h 20"/>
                      <a:gd name="T6" fmla="*/ 75 w 131"/>
                      <a:gd name="T7" fmla="*/ 17 h 20"/>
                      <a:gd name="T8" fmla="*/ 48 w 131"/>
                      <a:gd name="T9" fmla="*/ 10 h 20"/>
                      <a:gd name="T10" fmla="*/ 32 w 131"/>
                      <a:gd name="T11" fmla="*/ 7 h 20"/>
                      <a:gd name="T12" fmla="*/ 12 w 131"/>
                      <a:gd name="T13" fmla="*/ 12 h 20"/>
                      <a:gd name="T14" fmla="*/ 3 w 131"/>
                      <a:gd name="T15" fmla="*/ 20 h 20"/>
                      <a:gd name="T16" fmla="*/ 2 w 131"/>
                      <a:gd name="T17" fmla="*/ 20 h 20"/>
                      <a:gd name="T18" fmla="*/ 0 w 131"/>
                      <a:gd name="T19" fmla="*/ 17 h 20"/>
                      <a:gd name="T20" fmla="*/ 15 w 131"/>
                      <a:gd name="T21" fmla="*/ 3 h 20"/>
                      <a:gd name="T22" fmla="*/ 31 w 131"/>
                      <a:gd name="T23" fmla="*/ 0 h 20"/>
                      <a:gd name="T24" fmla="*/ 57 w 131"/>
                      <a:gd name="T25" fmla="*/ 7 h 20"/>
                      <a:gd name="T26" fmla="*/ 78 w 131"/>
                      <a:gd name="T27" fmla="*/ 10 h 20"/>
                      <a:gd name="T28" fmla="*/ 106 w 131"/>
                      <a:gd name="T29" fmla="*/ 7 h 20"/>
                      <a:gd name="T30" fmla="*/ 121 w 131"/>
                      <a:gd name="T31" fmla="*/ 5 h 20"/>
                      <a:gd name="T32" fmla="*/ 131 w 131"/>
                      <a:gd name="T33" fmla="*/ 9 h 20"/>
                      <a:gd name="T34" fmla="*/ 131 w 131"/>
                      <a:gd name="T35" fmla="*/ 9 h 20"/>
                      <a:gd name="T36" fmla="*/ 130 w 131"/>
                      <a:gd name="T37" fmla="*/ 9 h 20"/>
                      <a:gd name="T38" fmla="*/ 131 w 131"/>
                      <a:gd name="T39" fmla="*/ 9 h 20"/>
                      <a:gd name="T40" fmla="*/ 131 w 131"/>
                      <a:gd name="T41" fmla="*/ 10 h 20"/>
                      <a:gd name="T42" fmla="*/ 131 w 131"/>
                      <a:gd name="T43" fmla="*/ 10 h 20"/>
                      <a:gd name="T44" fmla="*/ 115 w 131"/>
                      <a:gd name="T45" fmla="*/ 20 h 20"/>
                      <a:gd name="T46" fmla="*/ 112 w 131"/>
                      <a:gd name="T47" fmla="*/ 20 h 20"/>
                      <a:gd name="T48" fmla="*/ 112 w 131"/>
                      <a:gd name="T49" fmla="*/ 19 h 20"/>
                      <a:gd name="T50" fmla="*/ 115 w 131"/>
                      <a:gd name="T51" fmla="*/ 19 h 20"/>
                      <a:gd name="T52" fmla="*/ 130 w 131"/>
                      <a:gd name="T53" fmla="*/ 9 h 20"/>
                      <a:gd name="T54" fmla="*/ 130 w 131"/>
                      <a:gd name="T55" fmla="*/ 9 h 20"/>
                      <a:gd name="T56" fmla="*/ 130 w 131"/>
                      <a:gd name="T57" fmla="*/ 9 h 20"/>
                      <a:gd name="T58" fmla="*/ 127 w 131"/>
                      <a:gd name="T59" fmla="*/ 7 h 20"/>
                      <a:gd name="T60" fmla="*/ 121 w 131"/>
                      <a:gd name="T61" fmla="*/ 6 h 20"/>
                      <a:gd name="T62" fmla="*/ 106 w 131"/>
                      <a:gd name="T63" fmla="*/ 8 h 20"/>
                      <a:gd name="T64" fmla="*/ 78 w 131"/>
                      <a:gd name="T65" fmla="*/ 11 h 20"/>
                      <a:gd name="T66" fmla="*/ 57 w 131"/>
                      <a:gd name="T67" fmla="*/ 8 h 20"/>
                      <a:gd name="T68" fmla="*/ 31 w 131"/>
                      <a:gd name="T69" fmla="*/ 2 h 20"/>
                      <a:gd name="T70" fmla="*/ 16 w 131"/>
                      <a:gd name="T71" fmla="*/ 4 h 20"/>
                      <a:gd name="T72" fmla="*/ 1 w 131"/>
                      <a:gd name="T73" fmla="*/ 17 h 20"/>
                      <a:gd name="T74" fmla="*/ 2 w 131"/>
                      <a:gd name="T75" fmla="*/ 18 h 20"/>
                      <a:gd name="T76" fmla="*/ 3 w 131"/>
                      <a:gd name="T77" fmla="*/ 18 h 20"/>
                      <a:gd name="T78" fmla="*/ 11 w 131"/>
                      <a:gd name="T79" fmla="*/ 12 h 20"/>
                      <a:gd name="T80" fmla="*/ 32 w 131"/>
                      <a:gd name="T81" fmla="*/ 6 h 20"/>
                      <a:gd name="T82" fmla="*/ 48 w 131"/>
                      <a:gd name="T83" fmla="*/ 9 h 20"/>
                      <a:gd name="T84" fmla="*/ 75 w 131"/>
                      <a:gd name="T85" fmla="*/ 16 h 20"/>
                      <a:gd name="T86" fmla="*/ 80 w 131"/>
                      <a:gd name="T87" fmla="*/ 16 h 20"/>
                      <a:gd name="T88" fmla="*/ 83 w 131"/>
                      <a:gd name="T89" fmla="*/ 16 h 20"/>
                      <a:gd name="T90" fmla="*/ 112 w 131"/>
                      <a:gd name="T91"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1" h="20">
                        <a:moveTo>
                          <a:pt x="112" y="20"/>
                        </a:moveTo>
                        <a:cubicBezTo>
                          <a:pt x="100" y="20"/>
                          <a:pt x="94" y="17"/>
                          <a:pt x="83" y="17"/>
                        </a:cubicBezTo>
                        <a:cubicBezTo>
                          <a:pt x="82" y="17"/>
                          <a:pt x="81" y="17"/>
                          <a:pt x="80" y="17"/>
                        </a:cubicBezTo>
                        <a:cubicBezTo>
                          <a:pt x="78" y="17"/>
                          <a:pt x="77" y="17"/>
                          <a:pt x="75" y="17"/>
                        </a:cubicBezTo>
                        <a:cubicBezTo>
                          <a:pt x="64" y="17"/>
                          <a:pt x="57" y="15"/>
                          <a:pt x="48" y="10"/>
                        </a:cubicBezTo>
                        <a:cubicBezTo>
                          <a:pt x="44" y="8"/>
                          <a:pt x="38" y="7"/>
                          <a:pt x="32" y="7"/>
                        </a:cubicBezTo>
                        <a:cubicBezTo>
                          <a:pt x="23" y="7"/>
                          <a:pt x="14" y="10"/>
                          <a:pt x="12" y="12"/>
                        </a:cubicBezTo>
                        <a:cubicBezTo>
                          <a:pt x="8" y="17"/>
                          <a:pt x="7" y="20"/>
                          <a:pt x="3" y="20"/>
                        </a:cubicBezTo>
                        <a:cubicBezTo>
                          <a:pt x="2" y="20"/>
                          <a:pt x="2" y="20"/>
                          <a:pt x="2" y="20"/>
                        </a:cubicBezTo>
                        <a:cubicBezTo>
                          <a:pt x="1" y="20"/>
                          <a:pt x="0" y="18"/>
                          <a:pt x="0" y="17"/>
                        </a:cubicBezTo>
                        <a:cubicBezTo>
                          <a:pt x="0" y="13"/>
                          <a:pt x="5" y="6"/>
                          <a:pt x="15" y="3"/>
                        </a:cubicBezTo>
                        <a:cubicBezTo>
                          <a:pt x="21" y="1"/>
                          <a:pt x="26" y="0"/>
                          <a:pt x="31" y="0"/>
                        </a:cubicBezTo>
                        <a:cubicBezTo>
                          <a:pt x="39" y="0"/>
                          <a:pt x="48" y="3"/>
                          <a:pt x="57" y="7"/>
                        </a:cubicBezTo>
                        <a:cubicBezTo>
                          <a:pt x="63" y="9"/>
                          <a:pt x="70" y="10"/>
                          <a:pt x="78" y="10"/>
                        </a:cubicBezTo>
                        <a:cubicBezTo>
                          <a:pt x="89" y="10"/>
                          <a:pt x="101" y="8"/>
                          <a:pt x="106" y="7"/>
                        </a:cubicBezTo>
                        <a:cubicBezTo>
                          <a:pt x="110" y="6"/>
                          <a:pt x="116" y="5"/>
                          <a:pt x="121" y="5"/>
                        </a:cubicBezTo>
                        <a:cubicBezTo>
                          <a:pt x="126" y="5"/>
                          <a:pt x="131" y="6"/>
                          <a:pt x="131" y="9"/>
                        </a:cubicBezTo>
                        <a:cubicBezTo>
                          <a:pt x="131" y="9"/>
                          <a:pt x="131" y="9"/>
                          <a:pt x="131" y="9"/>
                        </a:cubicBezTo>
                        <a:cubicBezTo>
                          <a:pt x="130" y="9"/>
                          <a:pt x="130" y="9"/>
                          <a:pt x="130" y="9"/>
                        </a:cubicBezTo>
                        <a:cubicBezTo>
                          <a:pt x="131" y="9"/>
                          <a:pt x="131" y="9"/>
                          <a:pt x="131" y="9"/>
                        </a:cubicBezTo>
                        <a:cubicBezTo>
                          <a:pt x="131" y="10"/>
                          <a:pt x="131" y="10"/>
                          <a:pt x="131" y="10"/>
                        </a:cubicBezTo>
                        <a:cubicBezTo>
                          <a:pt x="131" y="10"/>
                          <a:pt x="131" y="10"/>
                          <a:pt x="131" y="10"/>
                        </a:cubicBezTo>
                        <a:cubicBezTo>
                          <a:pt x="131" y="11"/>
                          <a:pt x="130" y="20"/>
                          <a:pt x="115" y="20"/>
                        </a:cubicBezTo>
                        <a:cubicBezTo>
                          <a:pt x="114" y="20"/>
                          <a:pt x="113" y="20"/>
                          <a:pt x="112" y="20"/>
                        </a:cubicBezTo>
                        <a:close/>
                        <a:moveTo>
                          <a:pt x="112" y="19"/>
                        </a:moveTo>
                        <a:cubicBezTo>
                          <a:pt x="113" y="19"/>
                          <a:pt x="114" y="19"/>
                          <a:pt x="115" y="19"/>
                        </a:cubicBezTo>
                        <a:cubicBezTo>
                          <a:pt x="130" y="18"/>
                          <a:pt x="130" y="10"/>
                          <a:pt x="130" y="9"/>
                        </a:cubicBezTo>
                        <a:cubicBezTo>
                          <a:pt x="130" y="9"/>
                          <a:pt x="130" y="9"/>
                          <a:pt x="130" y="9"/>
                        </a:cubicBezTo>
                        <a:cubicBezTo>
                          <a:pt x="130" y="9"/>
                          <a:pt x="130" y="9"/>
                          <a:pt x="130" y="9"/>
                        </a:cubicBezTo>
                        <a:cubicBezTo>
                          <a:pt x="130" y="8"/>
                          <a:pt x="129" y="8"/>
                          <a:pt x="127" y="7"/>
                        </a:cubicBezTo>
                        <a:cubicBezTo>
                          <a:pt x="126" y="7"/>
                          <a:pt x="123" y="6"/>
                          <a:pt x="121" y="6"/>
                        </a:cubicBezTo>
                        <a:cubicBezTo>
                          <a:pt x="116" y="6"/>
                          <a:pt x="110" y="7"/>
                          <a:pt x="106" y="8"/>
                        </a:cubicBezTo>
                        <a:cubicBezTo>
                          <a:pt x="101" y="9"/>
                          <a:pt x="89" y="11"/>
                          <a:pt x="78" y="11"/>
                        </a:cubicBezTo>
                        <a:cubicBezTo>
                          <a:pt x="70" y="11"/>
                          <a:pt x="62" y="10"/>
                          <a:pt x="57" y="8"/>
                        </a:cubicBezTo>
                        <a:cubicBezTo>
                          <a:pt x="48" y="4"/>
                          <a:pt x="39" y="2"/>
                          <a:pt x="31" y="2"/>
                        </a:cubicBezTo>
                        <a:cubicBezTo>
                          <a:pt x="26" y="2"/>
                          <a:pt x="21" y="2"/>
                          <a:pt x="16" y="4"/>
                        </a:cubicBezTo>
                        <a:cubicBezTo>
                          <a:pt x="5" y="7"/>
                          <a:pt x="1" y="14"/>
                          <a:pt x="1" y="17"/>
                        </a:cubicBezTo>
                        <a:cubicBezTo>
                          <a:pt x="1" y="18"/>
                          <a:pt x="2" y="18"/>
                          <a:pt x="2" y="18"/>
                        </a:cubicBezTo>
                        <a:cubicBezTo>
                          <a:pt x="3" y="18"/>
                          <a:pt x="3" y="18"/>
                          <a:pt x="3" y="18"/>
                        </a:cubicBezTo>
                        <a:cubicBezTo>
                          <a:pt x="6" y="18"/>
                          <a:pt x="7" y="17"/>
                          <a:pt x="11" y="12"/>
                        </a:cubicBezTo>
                        <a:cubicBezTo>
                          <a:pt x="14" y="8"/>
                          <a:pt x="23" y="6"/>
                          <a:pt x="32" y="6"/>
                        </a:cubicBezTo>
                        <a:cubicBezTo>
                          <a:pt x="38" y="6"/>
                          <a:pt x="44" y="7"/>
                          <a:pt x="48" y="9"/>
                        </a:cubicBezTo>
                        <a:cubicBezTo>
                          <a:pt x="58" y="14"/>
                          <a:pt x="65" y="16"/>
                          <a:pt x="75" y="16"/>
                        </a:cubicBezTo>
                        <a:cubicBezTo>
                          <a:pt x="77" y="16"/>
                          <a:pt x="78" y="16"/>
                          <a:pt x="80" y="16"/>
                        </a:cubicBezTo>
                        <a:cubicBezTo>
                          <a:pt x="81" y="16"/>
                          <a:pt x="82" y="16"/>
                          <a:pt x="83" y="16"/>
                        </a:cubicBezTo>
                        <a:cubicBezTo>
                          <a:pt x="94" y="16"/>
                          <a:pt x="100" y="19"/>
                          <a:pt x="112"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61" name="Freeform 7123">
                    <a:extLst>
                      <a:ext uri="{FF2B5EF4-FFF2-40B4-BE49-F238E27FC236}">
                        <a16:creationId xmlns:a16="http://schemas.microsoft.com/office/drawing/2014/main" id="{88F87BD8-9B03-42C8-A4D7-EBCF47C09450}"/>
                      </a:ext>
                    </a:extLst>
                  </p:cNvPr>
                  <p:cNvSpPr>
                    <a:spLocks noEditPoints="1"/>
                  </p:cNvSpPr>
                  <p:nvPr/>
                </p:nvSpPr>
                <p:spPr bwMode="auto">
                  <a:xfrm>
                    <a:off x="3970" y="1916"/>
                    <a:ext cx="94" cy="13"/>
                  </a:xfrm>
                  <a:custGeom>
                    <a:avLst/>
                    <a:gdLst>
                      <a:gd name="T0" fmla="*/ 121 w 125"/>
                      <a:gd name="T1" fmla="*/ 10 h 17"/>
                      <a:gd name="T2" fmla="*/ 119 w 125"/>
                      <a:gd name="T3" fmla="*/ 12 h 17"/>
                      <a:gd name="T4" fmla="*/ 111 w 125"/>
                      <a:gd name="T5" fmla="*/ 15 h 17"/>
                      <a:gd name="T6" fmla="*/ 104 w 125"/>
                      <a:gd name="T7" fmla="*/ 14 h 17"/>
                      <a:gd name="T8" fmla="*/ 102 w 125"/>
                      <a:gd name="T9" fmla="*/ 14 h 17"/>
                      <a:gd name="T10" fmla="*/ 109 w 125"/>
                      <a:gd name="T11" fmla="*/ 17 h 17"/>
                      <a:gd name="T12" fmla="*/ 111 w 125"/>
                      <a:gd name="T13" fmla="*/ 17 h 17"/>
                      <a:gd name="T14" fmla="*/ 111 w 125"/>
                      <a:gd name="T15" fmla="*/ 17 h 17"/>
                      <a:gd name="T16" fmla="*/ 114 w 125"/>
                      <a:gd name="T17" fmla="*/ 17 h 17"/>
                      <a:gd name="T18" fmla="*/ 121 w 125"/>
                      <a:gd name="T19" fmla="*/ 16 h 17"/>
                      <a:gd name="T20" fmla="*/ 121 w 125"/>
                      <a:gd name="T21" fmla="*/ 15 h 17"/>
                      <a:gd name="T22" fmla="*/ 121 w 125"/>
                      <a:gd name="T23" fmla="*/ 13 h 17"/>
                      <a:gd name="T24" fmla="*/ 121 w 125"/>
                      <a:gd name="T25" fmla="*/ 10 h 17"/>
                      <a:gd name="T26" fmla="*/ 120 w 125"/>
                      <a:gd name="T27" fmla="*/ 4 h 17"/>
                      <a:gd name="T28" fmla="*/ 105 w 125"/>
                      <a:gd name="T29" fmla="*/ 6 h 17"/>
                      <a:gd name="T30" fmla="*/ 102 w 125"/>
                      <a:gd name="T31" fmla="*/ 7 h 17"/>
                      <a:gd name="T32" fmla="*/ 101 w 125"/>
                      <a:gd name="T33" fmla="*/ 9 h 17"/>
                      <a:gd name="T34" fmla="*/ 117 w 125"/>
                      <a:gd name="T35" fmla="*/ 7 h 17"/>
                      <a:gd name="T36" fmla="*/ 121 w 125"/>
                      <a:gd name="T37" fmla="*/ 7 h 17"/>
                      <a:gd name="T38" fmla="*/ 123 w 125"/>
                      <a:gd name="T39" fmla="*/ 8 h 17"/>
                      <a:gd name="T40" fmla="*/ 125 w 125"/>
                      <a:gd name="T41" fmla="*/ 5 h 17"/>
                      <a:gd name="T42" fmla="*/ 120 w 125"/>
                      <a:gd name="T43" fmla="*/ 4 h 17"/>
                      <a:gd name="T44" fmla="*/ 30 w 125"/>
                      <a:gd name="T45" fmla="*/ 0 h 17"/>
                      <a:gd name="T46" fmla="*/ 15 w 125"/>
                      <a:gd name="T47" fmla="*/ 2 h 17"/>
                      <a:gd name="T48" fmla="*/ 0 w 125"/>
                      <a:gd name="T49" fmla="*/ 15 h 17"/>
                      <a:gd name="T50" fmla="*/ 1 w 125"/>
                      <a:gd name="T51" fmla="*/ 16 h 17"/>
                      <a:gd name="T52" fmla="*/ 2 w 125"/>
                      <a:gd name="T53" fmla="*/ 16 h 17"/>
                      <a:gd name="T54" fmla="*/ 2 w 125"/>
                      <a:gd name="T55" fmla="*/ 16 h 17"/>
                      <a:gd name="T56" fmla="*/ 2 w 125"/>
                      <a:gd name="T57" fmla="*/ 16 h 17"/>
                      <a:gd name="T58" fmla="*/ 2 w 125"/>
                      <a:gd name="T59" fmla="*/ 16 h 17"/>
                      <a:gd name="T60" fmla="*/ 2 w 125"/>
                      <a:gd name="T61" fmla="*/ 16 h 17"/>
                      <a:gd name="T62" fmla="*/ 5 w 125"/>
                      <a:gd name="T63" fmla="*/ 15 h 17"/>
                      <a:gd name="T64" fmla="*/ 10 w 125"/>
                      <a:gd name="T65" fmla="*/ 10 h 17"/>
                      <a:gd name="T66" fmla="*/ 31 w 125"/>
                      <a:gd name="T67" fmla="*/ 4 h 17"/>
                      <a:gd name="T68" fmla="*/ 47 w 125"/>
                      <a:gd name="T69" fmla="*/ 7 h 17"/>
                      <a:gd name="T70" fmla="*/ 74 w 125"/>
                      <a:gd name="T71" fmla="*/ 14 h 17"/>
                      <a:gd name="T72" fmla="*/ 79 w 125"/>
                      <a:gd name="T73" fmla="*/ 14 h 17"/>
                      <a:gd name="T74" fmla="*/ 79 w 125"/>
                      <a:gd name="T75" fmla="*/ 14 h 17"/>
                      <a:gd name="T76" fmla="*/ 80 w 125"/>
                      <a:gd name="T77" fmla="*/ 13 h 17"/>
                      <a:gd name="T78" fmla="*/ 61 w 125"/>
                      <a:gd name="T79" fmla="*/ 11 h 17"/>
                      <a:gd name="T80" fmla="*/ 40 w 125"/>
                      <a:gd name="T81" fmla="*/ 3 h 17"/>
                      <a:gd name="T82" fmla="*/ 32 w 125"/>
                      <a:gd name="T83" fmla="*/ 3 h 17"/>
                      <a:gd name="T84" fmla="*/ 13 w 125"/>
                      <a:gd name="T85" fmla="*/ 6 h 17"/>
                      <a:gd name="T86" fmla="*/ 3 w 125"/>
                      <a:gd name="T87" fmla="*/ 14 h 17"/>
                      <a:gd name="T88" fmla="*/ 2 w 125"/>
                      <a:gd name="T89" fmla="*/ 14 h 17"/>
                      <a:gd name="T90" fmla="*/ 15 w 125"/>
                      <a:gd name="T91" fmla="*/ 3 h 17"/>
                      <a:gd name="T92" fmla="*/ 28 w 125"/>
                      <a:gd name="T93" fmla="*/ 0 h 17"/>
                      <a:gd name="T94" fmla="*/ 60 w 125"/>
                      <a:gd name="T95" fmla="*/ 8 h 17"/>
                      <a:gd name="T96" fmla="*/ 75 w 125"/>
                      <a:gd name="T97" fmla="*/ 10 h 17"/>
                      <a:gd name="T98" fmla="*/ 84 w 125"/>
                      <a:gd name="T99" fmla="*/ 10 h 17"/>
                      <a:gd name="T100" fmla="*/ 86 w 125"/>
                      <a:gd name="T101" fmla="*/ 9 h 17"/>
                      <a:gd name="T102" fmla="*/ 77 w 125"/>
                      <a:gd name="T103" fmla="*/ 9 h 17"/>
                      <a:gd name="T104" fmla="*/ 56 w 125"/>
                      <a:gd name="T105" fmla="*/ 6 h 17"/>
                      <a:gd name="T106" fmla="*/ 30 w 125"/>
                      <a:gd name="T10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5" h="17">
                        <a:moveTo>
                          <a:pt x="121" y="10"/>
                        </a:moveTo>
                        <a:cubicBezTo>
                          <a:pt x="121" y="11"/>
                          <a:pt x="120" y="11"/>
                          <a:pt x="119" y="12"/>
                        </a:cubicBezTo>
                        <a:cubicBezTo>
                          <a:pt x="116" y="14"/>
                          <a:pt x="114" y="15"/>
                          <a:pt x="111" y="15"/>
                        </a:cubicBezTo>
                        <a:cubicBezTo>
                          <a:pt x="109" y="15"/>
                          <a:pt x="106" y="14"/>
                          <a:pt x="104" y="14"/>
                        </a:cubicBezTo>
                        <a:cubicBezTo>
                          <a:pt x="103" y="14"/>
                          <a:pt x="103" y="14"/>
                          <a:pt x="102" y="14"/>
                        </a:cubicBezTo>
                        <a:cubicBezTo>
                          <a:pt x="104" y="15"/>
                          <a:pt x="106" y="16"/>
                          <a:pt x="109" y="17"/>
                        </a:cubicBezTo>
                        <a:cubicBezTo>
                          <a:pt x="109" y="17"/>
                          <a:pt x="110" y="17"/>
                          <a:pt x="111" y="17"/>
                        </a:cubicBezTo>
                        <a:cubicBezTo>
                          <a:pt x="111" y="17"/>
                          <a:pt x="111" y="17"/>
                          <a:pt x="111" y="17"/>
                        </a:cubicBezTo>
                        <a:cubicBezTo>
                          <a:pt x="112" y="17"/>
                          <a:pt x="113" y="17"/>
                          <a:pt x="114" y="17"/>
                        </a:cubicBezTo>
                        <a:cubicBezTo>
                          <a:pt x="117" y="17"/>
                          <a:pt x="119" y="16"/>
                          <a:pt x="121" y="16"/>
                        </a:cubicBezTo>
                        <a:cubicBezTo>
                          <a:pt x="121" y="15"/>
                          <a:pt x="121" y="15"/>
                          <a:pt x="121" y="15"/>
                        </a:cubicBezTo>
                        <a:cubicBezTo>
                          <a:pt x="121" y="14"/>
                          <a:pt x="121" y="14"/>
                          <a:pt x="121" y="13"/>
                        </a:cubicBezTo>
                        <a:cubicBezTo>
                          <a:pt x="121" y="12"/>
                          <a:pt x="121" y="11"/>
                          <a:pt x="121" y="10"/>
                        </a:cubicBezTo>
                        <a:close/>
                        <a:moveTo>
                          <a:pt x="120" y="4"/>
                        </a:moveTo>
                        <a:cubicBezTo>
                          <a:pt x="115" y="4"/>
                          <a:pt x="109" y="5"/>
                          <a:pt x="105" y="6"/>
                        </a:cubicBezTo>
                        <a:cubicBezTo>
                          <a:pt x="104" y="6"/>
                          <a:pt x="103" y="6"/>
                          <a:pt x="102" y="7"/>
                        </a:cubicBezTo>
                        <a:cubicBezTo>
                          <a:pt x="102" y="7"/>
                          <a:pt x="101" y="8"/>
                          <a:pt x="101" y="9"/>
                        </a:cubicBezTo>
                        <a:cubicBezTo>
                          <a:pt x="116" y="9"/>
                          <a:pt x="117" y="7"/>
                          <a:pt x="117" y="7"/>
                        </a:cubicBezTo>
                        <a:cubicBezTo>
                          <a:pt x="118" y="7"/>
                          <a:pt x="120" y="7"/>
                          <a:pt x="121" y="7"/>
                        </a:cubicBezTo>
                        <a:cubicBezTo>
                          <a:pt x="121" y="7"/>
                          <a:pt x="122" y="7"/>
                          <a:pt x="123" y="8"/>
                        </a:cubicBezTo>
                        <a:cubicBezTo>
                          <a:pt x="123" y="6"/>
                          <a:pt x="124" y="6"/>
                          <a:pt x="125" y="5"/>
                        </a:cubicBezTo>
                        <a:cubicBezTo>
                          <a:pt x="124" y="4"/>
                          <a:pt x="122" y="4"/>
                          <a:pt x="120" y="4"/>
                        </a:cubicBezTo>
                        <a:close/>
                        <a:moveTo>
                          <a:pt x="30" y="0"/>
                        </a:moveTo>
                        <a:cubicBezTo>
                          <a:pt x="25" y="0"/>
                          <a:pt x="20" y="0"/>
                          <a:pt x="15" y="2"/>
                        </a:cubicBezTo>
                        <a:cubicBezTo>
                          <a:pt x="4" y="5"/>
                          <a:pt x="0" y="12"/>
                          <a:pt x="0" y="15"/>
                        </a:cubicBezTo>
                        <a:cubicBezTo>
                          <a:pt x="0" y="16"/>
                          <a:pt x="1" y="16"/>
                          <a:pt x="1"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4" y="15"/>
                          <a:pt x="5" y="15"/>
                        </a:cubicBezTo>
                        <a:cubicBezTo>
                          <a:pt x="6" y="14"/>
                          <a:pt x="8" y="12"/>
                          <a:pt x="10" y="10"/>
                        </a:cubicBezTo>
                        <a:cubicBezTo>
                          <a:pt x="13" y="6"/>
                          <a:pt x="22" y="4"/>
                          <a:pt x="31" y="4"/>
                        </a:cubicBezTo>
                        <a:cubicBezTo>
                          <a:pt x="37" y="4"/>
                          <a:pt x="43" y="5"/>
                          <a:pt x="47" y="7"/>
                        </a:cubicBezTo>
                        <a:cubicBezTo>
                          <a:pt x="57" y="12"/>
                          <a:pt x="64" y="14"/>
                          <a:pt x="74" y="14"/>
                        </a:cubicBezTo>
                        <a:cubicBezTo>
                          <a:pt x="76" y="14"/>
                          <a:pt x="77" y="14"/>
                          <a:pt x="79" y="14"/>
                        </a:cubicBezTo>
                        <a:cubicBezTo>
                          <a:pt x="79" y="14"/>
                          <a:pt x="79" y="14"/>
                          <a:pt x="79" y="14"/>
                        </a:cubicBezTo>
                        <a:cubicBezTo>
                          <a:pt x="80" y="14"/>
                          <a:pt x="80" y="13"/>
                          <a:pt x="80" y="13"/>
                        </a:cubicBezTo>
                        <a:cubicBezTo>
                          <a:pt x="72" y="12"/>
                          <a:pt x="62" y="11"/>
                          <a:pt x="61" y="11"/>
                        </a:cubicBezTo>
                        <a:cubicBezTo>
                          <a:pt x="58" y="10"/>
                          <a:pt x="51" y="5"/>
                          <a:pt x="40" y="3"/>
                        </a:cubicBezTo>
                        <a:cubicBezTo>
                          <a:pt x="38" y="3"/>
                          <a:pt x="35" y="3"/>
                          <a:pt x="32" y="3"/>
                        </a:cubicBezTo>
                        <a:cubicBezTo>
                          <a:pt x="23" y="3"/>
                          <a:pt x="15" y="5"/>
                          <a:pt x="13" y="6"/>
                        </a:cubicBezTo>
                        <a:cubicBezTo>
                          <a:pt x="10" y="8"/>
                          <a:pt x="5" y="14"/>
                          <a:pt x="3" y="14"/>
                        </a:cubicBezTo>
                        <a:cubicBezTo>
                          <a:pt x="2" y="14"/>
                          <a:pt x="2" y="14"/>
                          <a:pt x="2" y="14"/>
                        </a:cubicBezTo>
                        <a:cubicBezTo>
                          <a:pt x="1" y="13"/>
                          <a:pt x="3" y="10"/>
                          <a:pt x="15" y="3"/>
                        </a:cubicBezTo>
                        <a:cubicBezTo>
                          <a:pt x="19" y="1"/>
                          <a:pt x="24" y="0"/>
                          <a:pt x="28" y="0"/>
                        </a:cubicBezTo>
                        <a:cubicBezTo>
                          <a:pt x="40" y="0"/>
                          <a:pt x="53" y="5"/>
                          <a:pt x="60" y="8"/>
                        </a:cubicBezTo>
                        <a:cubicBezTo>
                          <a:pt x="65" y="10"/>
                          <a:pt x="70" y="10"/>
                          <a:pt x="75" y="10"/>
                        </a:cubicBezTo>
                        <a:cubicBezTo>
                          <a:pt x="78" y="10"/>
                          <a:pt x="81" y="10"/>
                          <a:pt x="84" y="10"/>
                        </a:cubicBezTo>
                        <a:cubicBezTo>
                          <a:pt x="85" y="10"/>
                          <a:pt x="86" y="9"/>
                          <a:pt x="86" y="9"/>
                        </a:cubicBezTo>
                        <a:cubicBezTo>
                          <a:pt x="83" y="9"/>
                          <a:pt x="80" y="9"/>
                          <a:pt x="77" y="9"/>
                        </a:cubicBezTo>
                        <a:cubicBezTo>
                          <a:pt x="69" y="9"/>
                          <a:pt x="61" y="8"/>
                          <a:pt x="56" y="6"/>
                        </a:cubicBezTo>
                        <a:cubicBezTo>
                          <a:pt x="47" y="2"/>
                          <a:pt x="38" y="0"/>
                          <a:pt x="3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62" name="Freeform 7124">
                    <a:extLst>
                      <a:ext uri="{FF2B5EF4-FFF2-40B4-BE49-F238E27FC236}">
                        <a16:creationId xmlns:a16="http://schemas.microsoft.com/office/drawing/2014/main" id="{A3D53893-AAE6-429D-8861-5AFE7C0B1B14}"/>
                      </a:ext>
                    </a:extLst>
                  </p:cNvPr>
                  <p:cNvSpPr>
                    <a:spLocks noEditPoints="1"/>
                  </p:cNvSpPr>
                  <p:nvPr/>
                </p:nvSpPr>
                <p:spPr bwMode="auto">
                  <a:xfrm>
                    <a:off x="3968" y="1915"/>
                    <a:ext cx="97" cy="14"/>
                  </a:xfrm>
                  <a:custGeom>
                    <a:avLst/>
                    <a:gdLst>
                      <a:gd name="T0" fmla="*/ 124 w 129"/>
                      <a:gd name="T1" fmla="*/ 17 h 19"/>
                      <a:gd name="T2" fmla="*/ 117 w 129"/>
                      <a:gd name="T3" fmla="*/ 18 h 19"/>
                      <a:gd name="T4" fmla="*/ 114 w 129"/>
                      <a:gd name="T5" fmla="*/ 18 h 19"/>
                      <a:gd name="T6" fmla="*/ 114 w 129"/>
                      <a:gd name="T7" fmla="*/ 18 h 19"/>
                      <a:gd name="T8" fmla="*/ 112 w 129"/>
                      <a:gd name="T9" fmla="*/ 18 h 19"/>
                      <a:gd name="T10" fmla="*/ 114 w 129"/>
                      <a:gd name="T11" fmla="*/ 19 h 19"/>
                      <a:gd name="T12" fmla="*/ 117 w 129"/>
                      <a:gd name="T13" fmla="*/ 19 h 19"/>
                      <a:gd name="T14" fmla="*/ 124 w 129"/>
                      <a:gd name="T15" fmla="*/ 17 h 19"/>
                      <a:gd name="T16" fmla="*/ 93 w 129"/>
                      <a:gd name="T17" fmla="*/ 16 h 19"/>
                      <a:gd name="T18" fmla="*/ 93 w 129"/>
                      <a:gd name="T19" fmla="*/ 16 h 19"/>
                      <a:gd name="T20" fmla="*/ 93 w 129"/>
                      <a:gd name="T21" fmla="*/ 16 h 19"/>
                      <a:gd name="T22" fmla="*/ 34 w 129"/>
                      <a:gd name="T23" fmla="*/ 5 h 19"/>
                      <a:gd name="T24" fmla="*/ 13 w 129"/>
                      <a:gd name="T25" fmla="*/ 11 h 19"/>
                      <a:gd name="T26" fmla="*/ 8 w 129"/>
                      <a:gd name="T27" fmla="*/ 16 h 19"/>
                      <a:gd name="T28" fmla="*/ 9 w 129"/>
                      <a:gd name="T29" fmla="*/ 16 h 19"/>
                      <a:gd name="T30" fmla="*/ 13 w 129"/>
                      <a:gd name="T31" fmla="*/ 11 h 19"/>
                      <a:gd name="T32" fmla="*/ 34 w 129"/>
                      <a:gd name="T33" fmla="*/ 6 h 19"/>
                      <a:gd name="T34" fmla="*/ 50 w 129"/>
                      <a:gd name="T35" fmla="*/ 9 h 19"/>
                      <a:gd name="T36" fmla="*/ 77 w 129"/>
                      <a:gd name="T37" fmla="*/ 16 h 19"/>
                      <a:gd name="T38" fmla="*/ 82 w 129"/>
                      <a:gd name="T39" fmla="*/ 15 h 19"/>
                      <a:gd name="T40" fmla="*/ 82 w 129"/>
                      <a:gd name="T41" fmla="*/ 15 h 19"/>
                      <a:gd name="T42" fmla="*/ 82 w 129"/>
                      <a:gd name="T43" fmla="*/ 15 h 19"/>
                      <a:gd name="T44" fmla="*/ 77 w 129"/>
                      <a:gd name="T45" fmla="*/ 15 h 19"/>
                      <a:gd name="T46" fmla="*/ 50 w 129"/>
                      <a:gd name="T47" fmla="*/ 8 h 19"/>
                      <a:gd name="T48" fmla="*/ 34 w 129"/>
                      <a:gd name="T49" fmla="*/ 5 h 19"/>
                      <a:gd name="T50" fmla="*/ 123 w 129"/>
                      <a:gd name="T51" fmla="*/ 5 h 19"/>
                      <a:gd name="T52" fmla="*/ 108 w 129"/>
                      <a:gd name="T53" fmla="*/ 7 h 19"/>
                      <a:gd name="T54" fmla="*/ 105 w 129"/>
                      <a:gd name="T55" fmla="*/ 7 h 19"/>
                      <a:gd name="T56" fmla="*/ 105 w 129"/>
                      <a:gd name="T57" fmla="*/ 8 h 19"/>
                      <a:gd name="T58" fmla="*/ 108 w 129"/>
                      <a:gd name="T59" fmla="*/ 7 h 19"/>
                      <a:gd name="T60" fmla="*/ 123 w 129"/>
                      <a:gd name="T61" fmla="*/ 5 h 19"/>
                      <a:gd name="T62" fmla="*/ 128 w 129"/>
                      <a:gd name="T63" fmla="*/ 6 h 19"/>
                      <a:gd name="T64" fmla="*/ 129 w 129"/>
                      <a:gd name="T65" fmla="*/ 5 h 19"/>
                      <a:gd name="T66" fmla="*/ 123 w 129"/>
                      <a:gd name="T67" fmla="*/ 5 h 19"/>
                      <a:gd name="T68" fmla="*/ 33 w 129"/>
                      <a:gd name="T69" fmla="*/ 0 h 19"/>
                      <a:gd name="T70" fmla="*/ 17 w 129"/>
                      <a:gd name="T71" fmla="*/ 2 h 19"/>
                      <a:gd name="T72" fmla="*/ 4 w 129"/>
                      <a:gd name="T73" fmla="*/ 18 h 19"/>
                      <a:gd name="T74" fmla="*/ 4 w 129"/>
                      <a:gd name="T75" fmla="*/ 18 h 19"/>
                      <a:gd name="T76" fmla="*/ 5 w 129"/>
                      <a:gd name="T77" fmla="*/ 17 h 19"/>
                      <a:gd name="T78" fmla="*/ 5 w 129"/>
                      <a:gd name="T79" fmla="*/ 17 h 19"/>
                      <a:gd name="T80" fmla="*/ 5 w 129"/>
                      <a:gd name="T81" fmla="*/ 17 h 19"/>
                      <a:gd name="T82" fmla="*/ 4 w 129"/>
                      <a:gd name="T83" fmla="*/ 17 h 19"/>
                      <a:gd name="T84" fmla="*/ 3 w 129"/>
                      <a:gd name="T85" fmla="*/ 16 h 19"/>
                      <a:gd name="T86" fmla="*/ 18 w 129"/>
                      <a:gd name="T87" fmla="*/ 3 h 19"/>
                      <a:gd name="T88" fmla="*/ 33 w 129"/>
                      <a:gd name="T89" fmla="*/ 1 h 19"/>
                      <a:gd name="T90" fmla="*/ 59 w 129"/>
                      <a:gd name="T91" fmla="*/ 7 h 19"/>
                      <a:gd name="T92" fmla="*/ 80 w 129"/>
                      <a:gd name="T93" fmla="*/ 10 h 19"/>
                      <a:gd name="T94" fmla="*/ 89 w 129"/>
                      <a:gd name="T95" fmla="*/ 10 h 19"/>
                      <a:gd name="T96" fmla="*/ 91 w 129"/>
                      <a:gd name="T97" fmla="*/ 9 h 19"/>
                      <a:gd name="T98" fmla="*/ 80 w 129"/>
                      <a:gd name="T99" fmla="*/ 10 h 19"/>
                      <a:gd name="T100" fmla="*/ 59 w 129"/>
                      <a:gd name="T101" fmla="*/ 6 h 19"/>
                      <a:gd name="T102" fmla="*/ 33 w 129"/>
                      <a:gd name="T10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19">
                        <a:moveTo>
                          <a:pt x="124" y="17"/>
                        </a:moveTo>
                        <a:cubicBezTo>
                          <a:pt x="122" y="17"/>
                          <a:pt x="120" y="18"/>
                          <a:pt x="117" y="18"/>
                        </a:cubicBezTo>
                        <a:cubicBezTo>
                          <a:pt x="116" y="18"/>
                          <a:pt x="115" y="18"/>
                          <a:pt x="114" y="18"/>
                        </a:cubicBezTo>
                        <a:cubicBezTo>
                          <a:pt x="114" y="18"/>
                          <a:pt x="114" y="18"/>
                          <a:pt x="114" y="18"/>
                        </a:cubicBezTo>
                        <a:cubicBezTo>
                          <a:pt x="113" y="18"/>
                          <a:pt x="112" y="18"/>
                          <a:pt x="112" y="18"/>
                        </a:cubicBezTo>
                        <a:cubicBezTo>
                          <a:pt x="112" y="18"/>
                          <a:pt x="113" y="18"/>
                          <a:pt x="114" y="19"/>
                        </a:cubicBezTo>
                        <a:cubicBezTo>
                          <a:pt x="115" y="19"/>
                          <a:pt x="116" y="19"/>
                          <a:pt x="117" y="19"/>
                        </a:cubicBezTo>
                        <a:cubicBezTo>
                          <a:pt x="120" y="18"/>
                          <a:pt x="122" y="18"/>
                          <a:pt x="124" y="17"/>
                        </a:cubicBezTo>
                        <a:close/>
                        <a:moveTo>
                          <a:pt x="93" y="16"/>
                        </a:moveTo>
                        <a:cubicBezTo>
                          <a:pt x="93" y="16"/>
                          <a:pt x="93" y="16"/>
                          <a:pt x="93" y="16"/>
                        </a:cubicBezTo>
                        <a:cubicBezTo>
                          <a:pt x="93" y="16"/>
                          <a:pt x="93" y="16"/>
                          <a:pt x="93" y="16"/>
                        </a:cubicBezTo>
                        <a:close/>
                        <a:moveTo>
                          <a:pt x="34" y="5"/>
                        </a:moveTo>
                        <a:cubicBezTo>
                          <a:pt x="25" y="5"/>
                          <a:pt x="16" y="7"/>
                          <a:pt x="13" y="11"/>
                        </a:cubicBezTo>
                        <a:cubicBezTo>
                          <a:pt x="11" y="13"/>
                          <a:pt x="9" y="15"/>
                          <a:pt x="8" y="16"/>
                        </a:cubicBezTo>
                        <a:cubicBezTo>
                          <a:pt x="9" y="16"/>
                          <a:pt x="9" y="16"/>
                          <a:pt x="9" y="16"/>
                        </a:cubicBezTo>
                        <a:cubicBezTo>
                          <a:pt x="10" y="15"/>
                          <a:pt x="11" y="13"/>
                          <a:pt x="13" y="11"/>
                        </a:cubicBezTo>
                        <a:cubicBezTo>
                          <a:pt x="16" y="8"/>
                          <a:pt x="25" y="6"/>
                          <a:pt x="34" y="6"/>
                        </a:cubicBezTo>
                        <a:cubicBezTo>
                          <a:pt x="40" y="6"/>
                          <a:pt x="46" y="7"/>
                          <a:pt x="50" y="9"/>
                        </a:cubicBezTo>
                        <a:cubicBezTo>
                          <a:pt x="60" y="13"/>
                          <a:pt x="67" y="16"/>
                          <a:pt x="77" y="16"/>
                        </a:cubicBezTo>
                        <a:cubicBezTo>
                          <a:pt x="79" y="16"/>
                          <a:pt x="80" y="16"/>
                          <a:pt x="82" y="15"/>
                        </a:cubicBezTo>
                        <a:cubicBezTo>
                          <a:pt x="82" y="15"/>
                          <a:pt x="82" y="15"/>
                          <a:pt x="82" y="15"/>
                        </a:cubicBezTo>
                        <a:cubicBezTo>
                          <a:pt x="82" y="15"/>
                          <a:pt x="82" y="15"/>
                          <a:pt x="82" y="15"/>
                        </a:cubicBezTo>
                        <a:cubicBezTo>
                          <a:pt x="80" y="15"/>
                          <a:pt x="79" y="15"/>
                          <a:pt x="77" y="15"/>
                        </a:cubicBezTo>
                        <a:cubicBezTo>
                          <a:pt x="67" y="15"/>
                          <a:pt x="60" y="13"/>
                          <a:pt x="50" y="8"/>
                        </a:cubicBezTo>
                        <a:cubicBezTo>
                          <a:pt x="46" y="6"/>
                          <a:pt x="40" y="5"/>
                          <a:pt x="34" y="5"/>
                        </a:cubicBezTo>
                        <a:close/>
                        <a:moveTo>
                          <a:pt x="123" y="5"/>
                        </a:moveTo>
                        <a:cubicBezTo>
                          <a:pt x="118" y="5"/>
                          <a:pt x="112" y="6"/>
                          <a:pt x="108" y="7"/>
                        </a:cubicBezTo>
                        <a:cubicBezTo>
                          <a:pt x="107" y="7"/>
                          <a:pt x="106" y="7"/>
                          <a:pt x="105" y="7"/>
                        </a:cubicBezTo>
                        <a:cubicBezTo>
                          <a:pt x="105" y="8"/>
                          <a:pt x="105" y="8"/>
                          <a:pt x="105" y="8"/>
                        </a:cubicBezTo>
                        <a:cubicBezTo>
                          <a:pt x="106" y="7"/>
                          <a:pt x="107" y="7"/>
                          <a:pt x="108" y="7"/>
                        </a:cubicBezTo>
                        <a:cubicBezTo>
                          <a:pt x="112" y="6"/>
                          <a:pt x="118" y="5"/>
                          <a:pt x="123" y="5"/>
                        </a:cubicBezTo>
                        <a:cubicBezTo>
                          <a:pt x="125" y="5"/>
                          <a:pt x="127" y="5"/>
                          <a:pt x="128" y="6"/>
                        </a:cubicBezTo>
                        <a:cubicBezTo>
                          <a:pt x="129" y="5"/>
                          <a:pt x="129" y="5"/>
                          <a:pt x="129" y="5"/>
                        </a:cubicBezTo>
                        <a:cubicBezTo>
                          <a:pt x="127" y="5"/>
                          <a:pt x="125" y="5"/>
                          <a:pt x="123" y="5"/>
                        </a:cubicBezTo>
                        <a:close/>
                        <a:moveTo>
                          <a:pt x="33" y="0"/>
                        </a:moveTo>
                        <a:cubicBezTo>
                          <a:pt x="28" y="0"/>
                          <a:pt x="23" y="1"/>
                          <a:pt x="17" y="2"/>
                        </a:cubicBezTo>
                        <a:cubicBezTo>
                          <a:pt x="3" y="7"/>
                          <a:pt x="0" y="18"/>
                          <a:pt x="4" y="18"/>
                        </a:cubicBezTo>
                        <a:cubicBezTo>
                          <a:pt x="4" y="18"/>
                          <a:pt x="4" y="18"/>
                          <a:pt x="4" y="18"/>
                        </a:cubicBezTo>
                        <a:cubicBezTo>
                          <a:pt x="5" y="17"/>
                          <a:pt x="5" y="17"/>
                          <a:pt x="5" y="17"/>
                        </a:cubicBezTo>
                        <a:cubicBezTo>
                          <a:pt x="5" y="17"/>
                          <a:pt x="5" y="17"/>
                          <a:pt x="5" y="17"/>
                        </a:cubicBezTo>
                        <a:cubicBezTo>
                          <a:pt x="5" y="17"/>
                          <a:pt x="5" y="17"/>
                          <a:pt x="5" y="17"/>
                        </a:cubicBezTo>
                        <a:cubicBezTo>
                          <a:pt x="4" y="17"/>
                          <a:pt x="4" y="17"/>
                          <a:pt x="4" y="17"/>
                        </a:cubicBezTo>
                        <a:cubicBezTo>
                          <a:pt x="4" y="17"/>
                          <a:pt x="3" y="17"/>
                          <a:pt x="3" y="16"/>
                        </a:cubicBezTo>
                        <a:cubicBezTo>
                          <a:pt x="3" y="13"/>
                          <a:pt x="7" y="6"/>
                          <a:pt x="18" y="3"/>
                        </a:cubicBezTo>
                        <a:cubicBezTo>
                          <a:pt x="23" y="1"/>
                          <a:pt x="28" y="1"/>
                          <a:pt x="33" y="1"/>
                        </a:cubicBezTo>
                        <a:cubicBezTo>
                          <a:pt x="41" y="1"/>
                          <a:pt x="50" y="3"/>
                          <a:pt x="59" y="7"/>
                        </a:cubicBezTo>
                        <a:cubicBezTo>
                          <a:pt x="64" y="9"/>
                          <a:pt x="72" y="10"/>
                          <a:pt x="80" y="10"/>
                        </a:cubicBezTo>
                        <a:cubicBezTo>
                          <a:pt x="83" y="10"/>
                          <a:pt x="86" y="10"/>
                          <a:pt x="89" y="10"/>
                        </a:cubicBezTo>
                        <a:cubicBezTo>
                          <a:pt x="90" y="10"/>
                          <a:pt x="90" y="9"/>
                          <a:pt x="91" y="9"/>
                        </a:cubicBezTo>
                        <a:cubicBezTo>
                          <a:pt x="87" y="9"/>
                          <a:pt x="84" y="10"/>
                          <a:pt x="80" y="10"/>
                        </a:cubicBezTo>
                        <a:cubicBezTo>
                          <a:pt x="72" y="10"/>
                          <a:pt x="65" y="9"/>
                          <a:pt x="59" y="6"/>
                        </a:cubicBezTo>
                        <a:cubicBezTo>
                          <a:pt x="50" y="2"/>
                          <a:pt x="41" y="0"/>
                          <a:pt x="3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63" name="Freeform 7125">
                    <a:extLst>
                      <a:ext uri="{FF2B5EF4-FFF2-40B4-BE49-F238E27FC236}">
                        <a16:creationId xmlns:a16="http://schemas.microsoft.com/office/drawing/2014/main" id="{9F3B3463-4A1B-44BB-96F1-4783DB3FCB24}"/>
                      </a:ext>
                    </a:extLst>
                  </p:cNvPr>
                  <p:cNvSpPr>
                    <a:spLocks/>
                  </p:cNvSpPr>
                  <p:nvPr/>
                </p:nvSpPr>
                <p:spPr bwMode="auto">
                  <a:xfrm>
                    <a:off x="4083" y="1914"/>
                    <a:ext cx="99" cy="15"/>
                  </a:xfrm>
                  <a:custGeom>
                    <a:avLst/>
                    <a:gdLst>
                      <a:gd name="T0" fmla="*/ 1 w 133"/>
                      <a:gd name="T1" fmla="*/ 10 h 21"/>
                      <a:gd name="T2" fmla="*/ 16 w 133"/>
                      <a:gd name="T3" fmla="*/ 21 h 21"/>
                      <a:gd name="T4" fmla="*/ 34 w 133"/>
                      <a:gd name="T5" fmla="*/ 19 h 21"/>
                      <a:gd name="T6" fmla="*/ 51 w 133"/>
                      <a:gd name="T7" fmla="*/ 17 h 21"/>
                      <a:gd name="T8" fmla="*/ 83 w 133"/>
                      <a:gd name="T9" fmla="*/ 11 h 21"/>
                      <a:gd name="T10" fmla="*/ 120 w 133"/>
                      <a:gd name="T11" fmla="*/ 13 h 21"/>
                      <a:gd name="T12" fmla="*/ 129 w 133"/>
                      <a:gd name="T13" fmla="*/ 20 h 21"/>
                      <a:gd name="T14" fmla="*/ 115 w 133"/>
                      <a:gd name="T15" fmla="*/ 4 h 21"/>
                      <a:gd name="T16" fmla="*/ 74 w 133"/>
                      <a:gd name="T17" fmla="*/ 8 h 21"/>
                      <a:gd name="T18" fmla="*/ 25 w 133"/>
                      <a:gd name="T19" fmla="*/ 9 h 21"/>
                      <a:gd name="T20" fmla="*/ 1 w 133"/>
                      <a:gd name="T21"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1">
                        <a:moveTo>
                          <a:pt x="1" y="10"/>
                        </a:moveTo>
                        <a:cubicBezTo>
                          <a:pt x="1" y="10"/>
                          <a:pt x="0" y="20"/>
                          <a:pt x="16" y="21"/>
                        </a:cubicBezTo>
                        <a:cubicBezTo>
                          <a:pt x="24" y="21"/>
                          <a:pt x="29" y="20"/>
                          <a:pt x="34" y="19"/>
                        </a:cubicBezTo>
                        <a:cubicBezTo>
                          <a:pt x="39" y="18"/>
                          <a:pt x="44" y="17"/>
                          <a:pt x="51" y="17"/>
                        </a:cubicBezTo>
                        <a:cubicBezTo>
                          <a:pt x="64" y="18"/>
                          <a:pt x="72" y="16"/>
                          <a:pt x="83" y="11"/>
                        </a:cubicBezTo>
                        <a:cubicBezTo>
                          <a:pt x="94" y="5"/>
                          <a:pt x="115" y="8"/>
                          <a:pt x="120" y="13"/>
                        </a:cubicBezTo>
                        <a:cubicBezTo>
                          <a:pt x="124" y="18"/>
                          <a:pt x="125" y="20"/>
                          <a:pt x="129" y="20"/>
                        </a:cubicBezTo>
                        <a:cubicBezTo>
                          <a:pt x="133" y="20"/>
                          <a:pt x="129" y="9"/>
                          <a:pt x="115" y="4"/>
                        </a:cubicBezTo>
                        <a:cubicBezTo>
                          <a:pt x="101" y="0"/>
                          <a:pt x="88" y="2"/>
                          <a:pt x="74" y="8"/>
                        </a:cubicBezTo>
                        <a:cubicBezTo>
                          <a:pt x="60" y="14"/>
                          <a:pt x="34" y="10"/>
                          <a:pt x="25" y="9"/>
                        </a:cubicBezTo>
                        <a:cubicBezTo>
                          <a:pt x="17" y="7"/>
                          <a:pt x="0" y="5"/>
                          <a:pt x="1" y="1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64" name="Freeform 7126">
                    <a:extLst>
                      <a:ext uri="{FF2B5EF4-FFF2-40B4-BE49-F238E27FC236}">
                        <a16:creationId xmlns:a16="http://schemas.microsoft.com/office/drawing/2014/main" id="{E6B762A1-E5D7-4436-B97D-3363BFB0D57E}"/>
                      </a:ext>
                    </a:extLst>
                  </p:cNvPr>
                  <p:cNvSpPr>
                    <a:spLocks noEditPoints="1"/>
                  </p:cNvSpPr>
                  <p:nvPr/>
                </p:nvSpPr>
                <p:spPr bwMode="auto">
                  <a:xfrm>
                    <a:off x="4083" y="1914"/>
                    <a:ext cx="98" cy="15"/>
                  </a:xfrm>
                  <a:custGeom>
                    <a:avLst/>
                    <a:gdLst>
                      <a:gd name="T0" fmla="*/ 19 w 131"/>
                      <a:gd name="T1" fmla="*/ 20 h 20"/>
                      <a:gd name="T2" fmla="*/ 19 w 131"/>
                      <a:gd name="T3" fmla="*/ 20 h 20"/>
                      <a:gd name="T4" fmla="*/ 16 w 131"/>
                      <a:gd name="T5" fmla="*/ 20 h 20"/>
                      <a:gd name="T6" fmla="*/ 0 w 131"/>
                      <a:gd name="T7" fmla="*/ 10 h 20"/>
                      <a:gd name="T8" fmla="*/ 0 w 131"/>
                      <a:gd name="T9" fmla="*/ 10 h 20"/>
                      <a:gd name="T10" fmla="*/ 0 w 131"/>
                      <a:gd name="T11" fmla="*/ 9 h 20"/>
                      <a:gd name="T12" fmla="*/ 1 w 131"/>
                      <a:gd name="T13" fmla="*/ 9 h 20"/>
                      <a:gd name="T14" fmla="*/ 0 w 131"/>
                      <a:gd name="T15" fmla="*/ 9 h 20"/>
                      <a:gd name="T16" fmla="*/ 0 w 131"/>
                      <a:gd name="T17" fmla="*/ 9 h 20"/>
                      <a:gd name="T18" fmla="*/ 10 w 131"/>
                      <a:gd name="T19" fmla="*/ 5 h 20"/>
                      <a:gd name="T20" fmla="*/ 25 w 131"/>
                      <a:gd name="T21" fmla="*/ 7 h 20"/>
                      <a:gd name="T22" fmla="*/ 53 w 131"/>
                      <a:gd name="T23" fmla="*/ 10 h 20"/>
                      <a:gd name="T24" fmla="*/ 74 w 131"/>
                      <a:gd name="T25" fmla="*/ 7 h 20"/>
                      <a:gd name="T26" fmla="*/ 100 w 131"/>
                      <a:gd name="T27" fmla="*/ 0 h 20"/>
                      <a:gd name="T28" fmla="*/ 116 w 131"/>
                      <a:gd name="T29" fmla="*/ 3 h 20"/>
                      <a:gd name="T30" fmla="*/ 131 w 131"/>
                      <a:gd name="T31" fmla="*/ 17 h 20"/>
                      <a:gd name="T32" fmla="*/ 129 w 131"/>
                      <a:gd name="T33" fmla="*/ 20 h 20"/>
                      <a:gd name="T34" fmla="*/ 128 w 131"/>
                      <a:gd name="T35" fmla="*/ 20 h 20"/>
                      <a:gd name="T36" fmla="*/ 119 w 131"/>
                      <a:gd name="T37" fmla="*/ 12 h 20"/>
                      <a:gd name="T38" fmla="*/ 99 w 131"/>
                      <a:gd name="T39" fmla="*/ 7 h 20"/>
                      <a:gd name="T40" fmla="*/ 83 w 131"/>
                      <a:gd name="T41" fmla="*/ 10 h 20"/>
                      <a:gd name="T42" fmla="*/ 56 w 131"/>
                      <a:gd name="T43" fmla="*/ 17 h 20"/>
                      <a:gd name="T44" fmla="*/ 51 w 131"/>
                      <a:gd name="T45" fmla="*/ 17 h 20"/>
                      <a:gd name="T46" fmla="*/ 48 w 131"/>
                      <a:gd name="T47" fmla="*/ 17 h 20"/>
                      <a:gd name="T48" fmla="*/ 19 w 131"/>
                      <a:gd name="T49" fmla="*/ 20 h 20"/>
                      <a:gd name="T50" fmla="*/ 19 w 131"/>
                      <a:gd name="T51" fmla="*/ 19 h 20"/>
                      <a:gd name="T52" fmla="*/ 48 w 131"/>
                      <a:gd name="T53" fmla="*/ 16 h 20"/>
                      <a:gd name="T54" fmla="*/ 51 w 131"/>
                      <a:gd name="T55" fmla="*/ 16 h 20"/>
                      <a:gd name="T56" fmla="*/ 56 w 131"/>
                      <a:gd name="T57" fmla="*/ 16 h 20"/>
                      <a:gd name="T58" fmla="*/ 83 w 131"/>
                      <a:gd name="T59" fmla="*/ 9 h 20"/>
                      <a:gd name="T60" fmla="*/ 99 w 131"/>
                      <a:gd name="T61" fmla="*/ 6 h 20"/>
                      <a:gd name="T62" fmla="*/ 120 w 131"/>
                      <a:gd name="T63" fmla="*/ 12 h 20"/>
                      <a:gd name="T64" fmla="*/ 128 w 131"/>
                      <a:gd name="T65" fmla="*/ 18 h 20"/>
                      <a:gd name="T66" fmla="*/ 129 w 131"/>
                      <a:gd name="T67" fmla="*/ 18 h 20"/>
                      <a:gd name="T68" fmla="*/ 130 w 131"/>
                      <a:gd name="T69" fmla="*/ 17 h 20"/>
                      <a:gd name="T70" fmla="*/ 115 w 131"/>
                      <a:gd name="T71" fmla="*/ 4 h 20"/>
                      <a:gd name="T72" fmla="*/ 100 w 131"/>
                      <a:gd name="T73" fmla="*/ 2 h 20"/>
                      <a:gd name="T74" fmla="*/ 74 w 131"/>
                      <a:gd name="T75" fmla="*/ 8 h 20"/>
                      <a:gd name="T76" fmla="*/ 53 w 131"/>
                      <a:gd name="T77" fmla="*/ 11 h 20"/>
                      <a:gd name="T78" fmla="*/ 25 w 131"/>
                      <a:gd name="T79" fmla="*/ 8 h 20"/>
                      <a:gd name="T80" fmla="*/ 10 w 131"/>
                      <a:gd name="T81" fmla="*/ 6 h 20"/>
                      <a:gd name="T82" fmla="*/ 4 w 131"/>
                      <a:gd name="T83" fmla="*/ 7 h 20"/>
                      <a:gd name="T84" fmla="*/ 1 w 131"/>
                      <a:gd name="T85" fmla="*/ 9 h 20"/>
                      <a:gd name="T86" fmla="*/ 1 w 131"/>
                      <a:gd name="T87" fmla="*/ 9 h 20"/>
                      <a:gd name="T88" fmla="*/ 1 w 131"/>
                      <a:gd name="T89" fmla="*/ 9 h 20"/>
                      <a:gd name="T90" fmla="*/ 16 w 131"/>
                      <a:gd name="T91" fmla="*/ 19 h 20"/>
                      <a:gd name="T92" fmla="*/ 19 w 131"/>
                      <a:gd name="T93"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1" h="20">
                        <a:moveTo>
                          <a:pt x="19" y="20"/>
                        </a:moveTo>
                        <a:cubicBezTo>
                          <a:pt x="19" y="20"/>
                          <a:pt x="19" y="20"/>
                          <a:pt x="19" y="20"/>
                        </a:cubicBezTo>
                        <a:cubicBezTo>
                          <a:pt x="18" y="20"/>
                          <a:pt x="17" y="20"/>
                          <a:pt x="16" y="20"/>
                        </a:cubicBezTo>
                        <a:cubicBezTo>
                          <a:pt x="1" y="20"/>
                          <a:pt x="0" y="11"/>
                          <a:pt x="0" y="10"/>
                        </a:cubicBezTo>
                        <a:cubicBezTo>
                          <a:pt x="0" y="10"/>
                          <a:pt x="0" y="10"/>
                          <a:pt x="0" y="10"/>
                        </a:cubicBezTo>
                        <a:cubicBezTo>
                          <a:pt x="0" y="9"/>
                          <a:pt x="0" y="9"/>
                          <a:pt x="0" y="9"/>
                        </a:cubicBezTo>
                        <a:cubicBezTo>
                          <a:pt x="1" y="9"/>
                          <a:pt x="1" y="9"/>
                          <a:pt x="1" y="9"/>
                        </a:cubicBezTo>
                        <a:cubicBezTo>
                          <a:pt x="0" y="9"/>
                          <a:pt x="0" y="9"/>
                          <a:pt x="0" y="9"/>
                        </a:cubicBezTo>
                        <a:cubicBezTo>
                          <a:pt x="0" y="9"/>
                          <a:pt x="0" y="9"/>
                          <a:pt x="0" y="9"/>
                        </a:cubicBezTo>
                        <a:cubicBezTo>
                          <a:pt x="0" y="6"/>
                          <a:pt x="5" y="5"/>
                          <a:pt x="10" y="5"/>
                        </a:cubicBezTo>
                        <a:cubicBezTo>
                          <a:pt x="15" y="5"/>
                          <a:pt x="21" y="6"/>
                          <a:pt x="25" y="7"/>
                        </a:cubicBezTo>
                        <a:cubicBezTo>
                          <a:pt x="30" y="8"/>
                          <a:pt x="42" y="10"/>
                          <a:pt x="53" y="10"/>
                        </a:cubicBezTo>
                        <a:cubicBezTo>
                          <a:pt x="61" y="10"/>
                          <a:pt x="68" y="9"/>
                          <a:pt x="74" y="7"/>
                        </a:cubicBezTo>
                        <a:cubicBezTo>
                          <a:pt x="83" y="3"/>
                          <a:pt x="91" y="0"/>
                          <a:pt x="100" y="0"/>
                        </a:cubicBezTo>
                        <a:cubicBezTo>
                          <a:pt x="105" y="0"/>
                          <a:pt x="110" y="1"/>
                          <a:pt x="116" y="3"/>
                        </a:cubicBezTo>
                        <a:cubicBezTo>
                          <a:pt x="126" y="6"/>
                          <a:pt x="131" y="13"/>
                          <a:pt x="131" y="17"/>
                        </a:cubicBezTo>
                        <a:cubicBezTo>
                          <a:pt x="131" y="18"/>
                          <a:pt x="130" y="20"/>
                          <a:pt x="129" y="20"/>
                        </a:cubicBezTo>
                        <a:cubicBezTo>
                          <a:pt x="128" y="20"/>
                          <a:pt x="128" y="20"/>
                          <a:pt x="128" y="20"/>
                        </a:cubicBezTo>
                        <a:cubicBezTo>
                          <a:pt x="124" y="20"/>
                          <a:pt x="123" y="17"/>
                          <a:pt x="119" y="12"/>
                        </a:cubicBezTo>
                        <a:cubicBezTo>
                          <a:pt x="117" y="10"/>
                          <a:pt x="108" y="7"/>
                          <a:pt x="99" y="7"/>
                        </a:cubicBezTo>
                        <a:cubicBezTo>
                          <a:pt x="93" y="7"/>
                          <a:pt x="87" y="8"/>
                          <a:pt x="83" y="10"/>
                        </a:cubicBezTo>
                        <a:cubicBezTo>
                          <a:pt x="74" y="15"/>
                          <a:pt x="66" y="17"/>
                          <a:pt x="56" y="17"/>
                        </a:cubicBezTo>
                        <a:cubicBezTo>
                          <a:pt x="54" y="17"/>
                          <a:pt x="52" y="17"/>
                          <a:pt x="51" y="17"/>
                        </a:cubicBezTo>
                        <a:cubicBezTo>
                          <a:pt x="50" y="17"/>
                          <a:pt x="49" y="17"/>
                          <a:pt x="48" y="17"/>
                        </a:cubicBezTo>
                        <a:cubicBezTo>
                          <a:pt x="37" y="17"/>
                          <a:pt x="31" y="20"/>
                          <a:pt x="19" y="20"/>
                        </a:cubicBezTo>
                        <a:close/>
                        <a:moveTo>
                          <a:pt x="19" y="19"/>
                        </a:moveTo>
                        <a:cubicBezTo>
                          <a:pt x="31" y="19"/>
                          <a:pt x="37" y="16"/>
                          <a:pt x="48" y="16"/>
                        </a:cubicBezTo>
                        <a:cubicBezTo>
                          <a:pt x="49" y="16"/>
                          <a:pt x="50" y="16"/>
                          <a:pt x="51" y="16"/>
                        </a:cubicBezTo>
                        <a:cubicBezTo>
                          <a:pt x="53" y="16"/>
                          <a:pt x="54" y="16"/>
                          <a:pt x="56" y="16"/>
                        </a:cubicBezTo>
                        <a:cubicBezTo>
                          <a:pt x="66" y="16"/>
                          <a:pt x="73" y="14"/>
                          <a:pt x="83" y="9"/>
                        </a:cubicBezTo>
                        <a:cubicBezTo>
                          <a:pt x="87" y="7"/>
                          <a:pt x="93" y="6"/>
                          <a:pt x="99" y="6"/>
                        </a:cubicBezTo>
                        <a:cubicBezTo>
                          <a:pt x="108" y="6"/>
                          <a:pt x="117" y="8"/>
                          <a:pt x="120" y="12"/>
                        </a:cubicBezTo>
                        <a:cubicBezTo>
                          <a:pt x="124" y="17"/>
                          <a:pt x="125" y="18"/>
                          <a:pt x="128" y="18"/>
                        </a:cubicBezTo>
                        <a:cubicBezTo>
                          <a:pt x="129" y="18"/>
                          <a:pt x="129" y="18"/>
                          <a:pt x="129" y="18"/>
                        </a:cubicBezTo>
                        <a:cubicBezTo>
                          <a:pt x="129" y="18"/>
                          <a:pt x="130" y="18"/>
                          <a:pt x="130" y="17"/>
                        </a:cubicBezTo>
                        <a:cubicBezTo>
                          <a:pt x="130" y="14"/>
                          <a:pt x="125" y="7"/>
                          <a:pt x="115" y="4"/>
                        </a:cubicBezTo>
                        <a:cubicBezTo>
                          <a:pt x="110" y="2"/>
                          <a:pt x="105" y="2"/>
                          <a:pt x="100" y="2"/>
                        </a:cubicBezTo>
                        <a:cubicBezTo>
                          <a:pt x="92" y="2"/>
                          <a:pt x="83" y="4"/>
                          <a:pt x="74" y="8"/>
                        </a:cubicBezTo>
                        <a:cubicBezTo>
                          <a:pt x="68" y="10"/>
                          <a:pt x="61" y="11"/>
                          <a:pt x="53" y="11"/>
                        </a:cubicBezTo>
                        <a:cubicBezTo>
                          <a:pt x="41" y="11"/>
                          <a:pt x="30" y="9"/>
                          <a:pt x="25" y="8"/>
                        </a:cubicBezTo>
                        <a:cubicBezTo>
                          <a:pt x="21" y="7"/>
                          <a:pt x="15" y="6"/>
                          <a:pt x="10" y="6"/>
                        </a:cubicBezTo>
                        <a:cubicBezTo>
                          <a:pt x="8" y="6"/>
                          <a:pt x="5" y="7"/>
                          <a:pt x="4" y="7"/>
                        </a:cubicBezTo>
                        <a:cubicBezTo>
                          <a:pt x="2" y="8"/>
                          <a:pt x="1" y="8"/>
                          <a:pt x="1" y="9"/>
                        </a:cubicBezTo>
                        <a:cubicBezTo>
                          <a:pt x="1" y="9"/>
                          <a:pt x="1" y="9"/>
                          <a:pt x="1" y="9"/>
                        </a:cubicBezTo>
                        <a:cubicBezTo>
                          <a:pt x="1" y="9"/>
                          <a:pt x="1" y="9"/>
                          <a:pt x="1" y="9"/>
                        </a:cubicBezTo>
                        <a:cubicBezTo>
                          <a:pt x="1" y="10"/>
                          <a:pt x="1" y="18"/>
                          <a:pt x="16" y="19"/>
                        </a:cubicBezTo>
                        <a:cubicBezTo>
                          <a:pt x="17" y="19"/>
                          <a:pt x="18" y="19"/>
                          <a:pt x="19"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65" name="Freeform 7127">
                    <a:extLst>
                      <a:ext uri="{FF2B5EF4-FFF2-40B4-BE49-F238E27FC236}">
                        <a16:creationId xmlns:a16="http://schemas.microsoft.com/office/drawing/2014/main" id="{43F4B36F-2253-4F10-9AAF-C97306672794}"/>
                      </a:ext>
                    </a:extLst>
                  </p:cNvPr>
                  <p:cNvSpPr>
                    <a:spLocks noEditPoints="1"/>
                  </p:cNvSpPr>
                  <p:nvPr/>
                </p:nvSpPr>
                <p:spPr bwMode="auto">
                  <a:xfrm>
                    <a:off x="4085" y="1916"/>
                    <a:ext cx="95" cy="13"/>
                  </a:xfrm>
                  <a:custGeom>
                    <a:avLst/>
                    <a:gdLst>
                      <a:gd name="T0" fmla="*/ 7 w 127"/>
                      <a:gd name="T1" fmla="*/ 4 h 17"/>
                      <a:gd name="T2" fmla="*/ 1 w 127"/>
                      <a:gd name="T3" fmla="*/ 5 h 17"/>
                      <a:gd name="T4" fmla="*/ 0 w 127"/>
                      <a:gd name="T5" fmla="*/ 5 h 17"/>
                      <a:gd name="T6" fmla="*/ 6 w 127"/>
                      <a:gd name="T7" fmla="*/ 15 h 17"/>
                      <a:gd name="T8" fmla="*/ 6 w 127"/>
                      <a:gd name="T9" fmla="*/ 16 h 17"/>
                      <a:gd name="T10" fmla="*/ 13 w 127"/>
                      <a:gd name="T11" fmla="*/ 17 h 17"/>
                      <a:gd name="T12" fmla="*/ 16 w 127"/>
                      <a:gd name="T13" fmla="*/ 17 h 17"/>
                      <a:gd name="T14" fmla="*/ 16 w 127"/>
                      <a:gd name="T15" fmla="*/ 17 h 17"/>
                      <a:gd name="T16" fmla="*/ 18 w 127"/>
                      <a:gd name="T17" fmla="*/ 17 h 17"/>
                      <a:gd name="T18" fmla="*/ 24 w 127"/>
                      <a:gd name="T19" fmla="*/ 14 h 17"/>
                      <a:gd name="T20" fmla="*/ 23 w 127"/>
                      <a:gd name="T21" fmla="*/ 14 h 17"/>
                      <a:gd name="T22" fmla="*/ 16 w 127"/>
                      <a:gd name="T23" fmla="*/ 15 h 17"/>
                      <a:gd name="T24" fmla="*/ 8 w 127"/>
                      <a:gd name="T25" fmla="*/ 12 h 17"/>
                      <a:gd name="T26" fmla="*/ 6 w 127"/>
                      <a:gd name="T27" fmla="*/ 7 h 17"/>
                      <a:gd name="T28" fmla="*/ 10 w 127"/>
                      <a:gd name="T29" fmla="*/ 7 h 17"/>
                      <a:gd name="T30" fmla="*/ 26 w 127"/>
                      <a:gd name="T31" fmla="*/ 9 h 17"/>
                      <a:gd name="T32" fmla="*/ 25 w 127"/>
                      <a:gd name="T33" fmla="*/ 7 h 17"/>
                      <a:gd name="T34" fmla="*/ 22 w 127"/>
                      <a:gd name="T35" fmla="*/ 6 h 17"/>
                      <a:gd name="T36" fmla="*/ 7 w 127"/>
                      <a:gd name="T37" fmla="*/ 4 h 17"/>
                      <a:gd name="T38" fmla="*/ 97 w 127"/>
                      <a:gd name="T39" fmla="*/ 0 h 17"/>
                      <a:gd name="T40" fmla="*/ 71 w 127"/>
                      <a:gd name="T41" fmla="*/ 6 h 17"/>
                      <a:gd name="T42" fmla="*/ 50 w 127"/>
                      <a:gd name="T43" fmla="*/ 9 h 17"/>
                      <a:gd name="T44" fmla="*/ 41 w 127"/>
                      <a:gd name="T45" fmla="*/ 9 h 17"/>
                      <a:gd name="T46" fmla="*/ 43 w 127"/>
                      <a:gd name="T47" fmla="*/ 10 h 17"/>
                      <a:gd name="T48" fmla="*/ 52 w 127"/>
                      <a:gd name="T49" fmla="*/ 10 h 17"/>
                      <a:gd name="T50" fmla="*/ 67 w 127"/>
                      <a:gd name="T51" fmla="*/ 8 h 17"/>
                      <a:gd name="T52" fmla="*/ 99 w 127"/>
                      <a:gd name="T53" fmla="*/ 0 h 17"/>
                      <a:gd name="T54" fmla="*/ 111 w 127"/>
                      <a:gd name="T55" fmla="*/ 3 h 17"/>
                      <a:gd name="T56" fmla="*/ 125 w 127"/>
                      <a:gd name="T57" fmla="*/ 14 h 17"/>
                      <a:gd name="T58" fmla="*/ 124 w 127"/>
                      <a:gd name="T59" fmla="*/ 14 h 17"/>
                      <a:gd name="T60" fmla="*/ 114 w 127"/>
                      <a:gd name="T61" fmla="*/ 6 h 17"/>
                      <a:gd name="T62" fmla="*/ 95 w 127"/>
                      <a:gd name="T63" fmla="*/ 3 h 17"/>
                      <a:gd name="T64" fmla="*/ 87 w 127"/>
                      <a:gd name="T65" fmla="*/ 3 h 17"/>
                      <a:gd name="T66" fmla="*/ 66 w 127"/>
                      <a:gd name="T67" fmla="*/ 11 h 17"/>
                      <a:gd name="T68" fmla="*/ 46 w 127"/>
                      <a:gd name="T69" fmla="*/ 13 h 17"/>
                      <a:gd name="T70" fmla="*/ 48 w 127"/>
                      <a:gd name="T71" fmla="*/ 14 h 17"/>
                      <a:gd name="T72" fmla="*/ 48 w 127"/>
                      <a:gd name="T73" fmla="*/ 14 h 17"/>
                      <a:gd name="T74" fmla="*/ 53 w 127"/>
                      <a:gd name="T75" fmla="*/ 14 h 17"/>
                      <a:gd name="T76" fmla="*/ 80 w 127"/>
                      <a:gd name="T77" fmla="*/ 7 h 17"/>
                      <a:gd name="T78" fmla="*/ 96 w 127"/>
                      <a:gd name="T79" fmla="*/ 4 h 17"/>
                      <a:gd name="T80" fmla="*/ 117 w 127"/>
                      <a:gd name="T81" fmla="*/ 10 h 17"/>
                      <a:gd name="T82" fmla="*/ 122 w 127"/>
                      <a:gd name="T83" fmla="*/ 15 h 17"/>
                      <a:gd name="T84" fmla="*/ 125 w 127"/>
                      <a:gd name="T85" fmla="*/ 16 h 17"/>
                      <a:gd name="T86" fmla="*/ 125 w 127"/>
                      <a:gd name="T87" fmla="*/ 16 h 17"/>
                      <a:gd name="T88" fmla="*/ 125 w 127"/>
                      <a:gd name="T89" fmla="*/ 16 h 17"/>
                      <a:gd name="T90" fmla="*/ 125 w 127"/>
                      <a:gd name="T91" fmla="*/ 16 h 17"/>
                      <a:gd name="T92" fmla="*/ 126 w 127"/>
                      <a:gd name="T93" fmla="*/ 16 h 17"/>
                      <a:gd name="T94" fmla="*/ 127 w 127"/>
                      <a:gd name="T95" fmla="*/ 15 h 17"/>
                      <a:gd name="T96" fmla="*/ 112 w 127"/>
                      <a:gd name="T97" fmla="*/ 2 h 17"/>
                      <a:gd name="T98" fmla="*/ 97 w 127"/>
                      <a:gd name="T9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7">
                        <a:moveTo>
                          <a:pt x="7" y="4"/>
                        </a:moveTo>
                        <a:cubicBezTo>
                          <a:pt x="5" y="4"/>
                          <a:pt x="2" y="5"/>
                          <a:pt x="1" y="5"/>
                        </a:cubicBezTo>
                        <a:cubicBezTo>
                          <a:pt x="0" y="5"/>
                          <a:pt x="0" y="5"/>
                          <a:pt x="0" y="5"/>
                        </a:cubicBezTo>
                        <a:cubicBezTo>
                          <a:pt x="4" y="8"/>
                          <a:pt x="5" y="12"/>
                          <a:pt x="6" y="15"/>
                        </a:cubicBezTo>
                        <a:cubicBezTo>
                          <a:pt x="6" y="16"/>
                          <a:pt x="6" y="16"/>
                          <a:pt x="6" y="16"/>
                        </a:cubicBezTo>
                        <a:cubicBezTo>
                          <a:pt x="7" y="16"/>
                          <a:pt x="10" y="17"/>
                          <a:pt x="13" y="17"/>
                        </a:cubicBezTo>
                        <a:cubicBezTo>
                          <a:pt x="14" y="17"/>
                          <a:pt x="15" y="17"/>
                          <a:pt x="16" y="17"/>
                        </a:cubicBezTo>
                        <a:cubicBezTo>
                          <a:pt x="16" y="17"/>
                          <a:pt x="16" y="17"/>
                          <a:pt x="16" y="17"/>
                        </a:cubicBezTo>
                        <a:cubicBezTo>
                          <a:pt x="17" y="17"/>
                          <a:pt x="18" y="17"/>
                          <a:pt x="18" y="17"/>
                        </a:cubicBezTo>
                        <a:cubicBezTo>
                          <a:pt x="21" y="16"/>
                          <a:pt x="23" y="15"/>
                          <a:pt x="24" y="14"/>
                        </a:cubicBezTo>
                        <a:cubicBezTo>
                          <a:pt x="24" y="14"/>
                          <a:pt x="24" y="14"/>
                          <a:pt x="23" y="14"/>
                        </a:cubicBezTo>
                        <a:cubicBezTo>
                          <a:pt x="21" y="14"/>
                          <a:pt x="18" y="15"/>
                          <a:pt x="16" y="15"/>
                        </a:cubicBezTo>
                        <a:cubicBezTo>
                          <a:pt x="13" y="15"/>
                          <a:pt x="11" y="14"/>
                          <a:pt x="8" y="12"/>
                        </a:cubicBezTo>
                        <a:cubicBezTo>
                          <a:pt x="3" y="8"/>
                          <a:pt x="4" y="7"/>
                          <a:pt x="6" y="7"/>
                        </a:cubicBezTo>
                        <a:cubicBezTo>
                          <a:pt x="7" y="7"/>
                          <a:pt x="9" y="7"/>
                          <a:pt x="10" y="7"/>
                        </a:cubicBezTo>
                        <a:cubicBezTo>
                          <a:pt x="10" y="7"/>
                          <a:pt x="11" y="9"/>
                          <a:pt x="26" y="9"/>
                        </a:cubicBezTo>
                        <a:cubicBezTo>
                          <a:pt x="25" y="8"/>
                          <a:pt x="25" y="7"/>
                          <a:pt x="25" y="7"/>
                        </a:cubicBezTo>
                        <a:cubicBezTo>
                          <a:pt x="24" y="6"/>
                          <a:pt x="23" y="6"/>
                          <a:pt x="22" y="6"/>
                        </a:cubicBezTo>
                        <a:cubicBezTo>
                          <a:pt x="18" y="5"/>
                          <a:pt x="12" y="4"/>
                          <a:pt x="7" y="4"/>
                        </a:cubicBezTo>
                        <a:close/>
                        <a:moveTo>
                          <a:pt x="97" y="0"/>
                        </a:moveTo>
                        <a:cubicBezTo>
                          <a:pt x="89" y="0"/>
                          <a:pt x="80" y="2"/>
                          <a:pt x="71" y="6"/>
                        </a:cubicBezTo>
                        <a:cubicBezTo>
                          <a:pt x="65" y="8"/>
                          <a:pt x="58" y="9"/>
                          <a:pt x="50" y="9"/>
                        </a:cubicBezTo>
                        <a:cubicBezTo>
                          <a:pt x="47" y="9"/>
                          <a:pt x="44" y="9"/>
                          <a:pt x="41" y="9"/>
                        </a:cubicBezTo>
                        <a:cubicBezTo>
                          <a:pt x="41" y="9"/>
                          <a:pt x="42" y="10"/>
                          <a:pt x="43" y="10"/>
                        </a:cubicBezTo>
                        <a:cubicBezTo>
                          <a:pt x="46" y="10"/>
                          <a:pt x="49" y="10"/>
                          <a:pt x="52" y="10"/>
                        </a:cubicBezTo>
                        <a:cubicBezTo>
                          <a:pt x="57" y="10"/>
                          <a:pt x="62" y="10"/>
                          <a:pt x="67" y="8"/>
                        </a:cubicBezTo>
                        <a:cubicBezTo>
                          <a:pt x="74" y="5"/>
                          <a:pt x="87" y="0"/>
                          <a:pt x="99" y="0"/>
                        </a:cubicBezTo>
                        <a:cubicBezTo>
                          <a:pt x="103" y="0"/>
                          <a:pt x="108" y="1"/>
                          <a:pt x="111" y="3"/>
                        </a:cubicBezTo>
                        <a:cubicBezTo>
                          <a:pt x="124" y="10"/>
                          <a:pt x="126" y="13"/>
                          <a:pt x="125" y="14"/>
                        </a:cubicBezTo>
                        <a:cubicBezTo>
                          <a:pt x="124" y="14"/>
                          <a:pt x="124" y="14"/>
                          <a:pt x="124" y="14"/>
                        </a:cubicBezTo>
                        <a:cubicBezTo>
                          <a:pt x="122" y="14"/>
                          <a:pt x="117" y="8"/>
                          <a:pt x="114" y="6"/>
                        </a:cubicBezTo>
                        <a:cubicBezTo>
                          <a:pt x="112" y="5"/>
                          <a:pt x="104" y="3"/>
                          <a:pt x="95" y="3"/>
                        </a:cubicBezTo>
                        <a:cubicBezTo>
                          <a:pt x="92" y="3"/>
                          <a:pt x="89" y="3"/>
                          <a:pt x="87" y="3"/>
                        </a:cubicBezTo>
                        <a:cubicBezTo>
                          <a:pt x="76" y="5"/>
                          <a:pt x="69" y="10"/>
                          <a:pt x="66" y="11"/>
                        </a:cubicBezTo>
                        <a:cubicBezTo>
                          <a:pt x="65" y="11"/>
                          <a:pt x="55" y="12"/>
                          <a:pt x="46" y="13"/>
                        </a:cubicBezTo>
                        <a:cubicBezTo>
                          <a:pt x="47" y="13"/>
                          <a:pt x="47" y="14"/>
                          <a:pt x="48" y="14"/>
                        </a:cubicBezTo>
                        <a:cubicBezTo>
                          <a:pt x="48" y="14"/>
                          <a:pt x="48" y="14"/>
                          <a:pt x="48" y="14"/>
                        </a:cubicBezTo>
                        <a:cubicBezTo>
                          <a:pt x="50" y="14"/>
                          <a:pt x="51" y="14"/>
                          <a:pt x="53" y="14"/>
                        </a:cubicBezTo>
                        <a:cubicBezTo>
                          <a:pt x="63" y="14"/>
                          <a:pt x="70" y="12"/>
                          <a:pt x="80" y="7"/>
                        </a:cubicBezTo>
                        <a:cubicBezTo>
                          <a:pt x="84" y="5"/>
                          <a:pt x="90" y="4"/>
                          <a:pt x="96" y="4"/>
                        </a:cubicBezTo>
                        <a:cubicBezTo>
                          <a:pt x="105" y="4"/>
                          <a:pt x="114" y="6"/>
                          <a:pt x="117" y="10"/>
                        </a:cubicBezTo>
                        <a:cubicBezTo>
                          <a:pt x="119" y="12"/>
                          <a:pt x="120" y="14"/>
                          <a:pt x="122" y="15"/>
                        </a:cubicBezTo>
                        <a:cubicBezTo>
                          <a:pt x="123" y="15"/>
                          <a:pt x="124" y="16"/>
                          <a:pt x="125" y="16"/>
                        </a:cubicBezTo>
                        <a:cubicBezTo>
                          <a:pt x="125" y="16"/>
                          <a:pt x="125" y="16"/>
                          <a:pt x="125" y="16"/>
                        </a:cubicBezTo>
                        <a:cubicBezTo>
                          <a:pt x="125" y="16"/>
                          <a:pt x="125" y="16"/>
                          <a:pt x="125" y="16"/>
                        </a:cubicBezTo>
                        <a:cubicBezTo>
                          <a:pt x="125" y="16"/>
                          <a:pt x="125" y="16"/>
                          <a:pt x="125" y="16"/>
                        </a:cubicBezTo>
                        <a:cubicBezTo>
                          <a:pt x="126" y="16"/>
                          <a:pt x="126" y="16"/>
                          <a:pt x="126" y="16"/>
                        </a:cubicBezTo>
                        <a:cubicBezTo>
                          <a:pt x="126" y="16"/>
                          <a:pt x="127" y="16"/>
                          <a:pt x="127" y="15"/>
                        </a:cubicBezTo>
                        <a:cubicBezTo>
                          <a:pt x="127" y="12"/>
                          <a:pt x="122" y="5"/>
                          <a:pt x="112" y="2"/>
                        </a:cubicBezTo>
                        <a:cubicBezTo>
                          <a:pt x="107" y="0"/>
                          <a:pt x="102" y="0"/>
                          <a:pt x="97"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66" name="Freeform 7128">
                    <a:extLst>
                      <a:ext uri="{FF2B5EF4-FFF2-40B4-BE49-F238E27FC236}">
                        <a16:creationId xmlns:a16="http://schemas.microsoft.com/office/drawing/2014/main" id="{2DCFC3B8-4BAA-45BC-85A3-550B64603B78}"/>
                      </a:ext>
                    </a:extLst>
                  </p:cNvPr>
                  <p:cNvSpPr>
                    <a:spLocks noEditPoints="1"/>
                  </p:cNvSpPr>
                  <p:nvPr/>
                </p:nvSpPr>
                <p:spPr bwMode="auto">
                  <a:xfrm>
                    <a:off x="4085" y="1915"/>
                    <a:ext cx="97" cy="14"/>
                  </a:xfrm>
                  <a:custGeom>
                    <a:avLst/>
                    <a:gdLst>
                      <a:gd name="T0" fmla="*/ 6 w 130"/>
                      <a:gd name="T1" fmla="*/ 17 h 19"/>
                      <a:gd name="T2" fmla="*/ 6 w 130"/>
                      <a:gd name="T3" fmla="*/ 17 h 19"/>
                      <a:gd name="T4" fmla="*/ 13 w 130"/>
                      <a:gd name="T5" fmla="*/ 19 h 19"/>
                      <a:gd name="T6" fmla="*/ 16 w 130"/>
                      <a:gd name="T7" fmla="*/ 19 h 19"/>
                      <a:gd name="T8" fmla="*/ 18 w 130"/>
                      <a:gd name="T9" fmla="*/ 18 h 19"/>
                      <a:gd name="T10" fmla="*/ 16 w 130"/>
                      <a:gd name="T11" fmla="*/ 18 h 19"/>
                      <a:gd name="T12" fmla="*/ 16 w 130"/>
                      <a:gd name="T13" fmla="*/ 18 h 19"/>
                      <a:gd name="T14" fmla="*/ 13 w 130"/>
                      <a:gd name="T15" fmla="*/ 18 h 19"/>
                      <a:gd name="T16" fmla="*/ 6 w 130"/>
                      <a:gd name="T17" fmla="*/ 17 h 19"/>
                      <a:gd name="T18" fmla="*/ 37 w 130"/>
                      <a:gd name="T19" fmla="*/ 16 h 19"/>
                      <a:gd name="T20" fmla="*/ 36 w 130"/>
                      <a:gd name="T21" fmla="*/ 16 h 19"/>
                      <a:gd name="T22" fmla="*/ 37 w 130"/>
                      <a:gd name="T23" fmla="*/ 16 h 19"/>
                      <a:gd name="T24" fmla="*/ 96 w 130"/>
                      <a:gd name="T25" fmla="*/ 5 h 19"/>
                      <a:gd name="T26" fmla="*/ 80 w 130"/>
                      <a:gd name="T27" fmla="*/ 8 h 19"/>
                      <a:gd name="T28" fmla="*/ 53 w 130"/>
                      <a:gd name="T29" fmla="*/ 15 h 19"/>
                      <a:gd name="T30" fmla="*/ 48 w 130"/>
                      <a:gd name="T31" fmla="*/ 15 h 19"/>
                      <a:gd name="T32" fmla="*/ 48 w 130"/>
                      <a:gd name="T33" fmla="*/ 15 h 19"/>
                      <a:gd name="T34" fmla="*/ 48 w 130"/>
                      <a:gd name="T35" fmla="*/ 15 h 19"/>
                      <a:gd name="T36" fmla="*/ 53 w 130"/>
                      <a:gd name="T37" fmla="*/ 16 h 19"/>
                      <a:gd name="T38" fmla="*/ 80 w 130"/>
                      <a:gd name="T39" fmla="*/ 9 h 19"/>
                      <a:gd name="T40" fmla="*/ 96 w 130"/>
                      <a:gd name="T41" fmla="*/ 6 h 19"/>
                      <a:gd name="T42" fmla="*/ 117 w 130"/>
                      <a:gd name="T43" fmla="*/ 11 h 19"/>
                      <a:gd name="T44" fmla="*/ 121 w 130"/>
                      <a:gd name="T45" fmla="*/ 16 h 19"/>
                      <a:gd name="T46" fmla="*/ 122 w 130"/>
                      <a:gd name="T47" fmla="*/ 16 h 19"/>
                      <a:gd name="T48" fmla="*/ 117 w 130"/>
                      <a:gd name="T49" fmla="*/ 11 h 19"/>
                      <a:gd name="T50" fmla="*/ 96 w 130"/>
                      <a:gd name="T51" fmla="*/ 5 h 19"/>
                      <a:gd name="T52" fmla="*/ 7 w 130"/>
                      <a:gd name="T53" fmla="*/ 5 h 19"/>
                      <a:gd name="T54" fmla="*/ 0 w 130"/>
                      <a:gd name="T55" fmla="*/ 6 h 19"/>
                      <a:gd name="T56" fmla="*/ 0 w 130"/>
                      <a:gd name="T57" fmla="*/ 6 h 19"/>
                      <a:gd name="T58" fmla="*/ 1 w 130"/>
                      <a:gd name="T59" fmla="*/ 6 h 19"/>
                      <a:gd name="T60" fmla="*/ 7 w 130"/>
                      <a:gd name="T61" fmla="*/ 5 h 19"/>
                      <a:gd name="T62" fmla="*/ 22 w 130"/>
                      <a:gd name="T63" fmla="*/ 7 h 19"/>
                      <a:gd name="T64" fmla="*/ 25 w 130"/>
                      <a:gd name="T65" fmla="*/ 8 h 19"/>
                      <a:gd name="T66" fmla="*/ 25 w 130"/>
                      <a:gd name="T67" fmla="*/ 7 h 19"/>
                      <a:gd name="T68" fmla="*/ 22 w 130"/>
                      <a:gd name="T69" fmla="*/ 7 h 19"/>
                      <a:gd name="T70" fmla="*/ 7 w 130"/>
                      <a:gd name="T71" fmla="*/ 5 h 19"/>
                      <a:gd name="T72" fmla="*/ 97 w 130"/>
                      <a:gd name="T73" fmla="*/ 0 h 19"/>
                      <a:gd name="T74" fmla="*/ 71 w 130"/>
                      <a:gd name="T75" fmla="*/ 6 h 19"/>
                      <a:gd name="T76" fmla="*/ 50 w 130"/>
                      <a:gd name="T77" fmla="*/ 10 h 19"/>
                      <a:gd name="T78" fmla="*/ 39 w 130"/>
                      <a:gd name="T79" fmla="*/ 9 h 19"/>
                      <a:gd name="T80" fmla="*/ 41 w 130"/>
                      <a:gd name="T81" fmla="*/ 10 h 19"/>
                      <a:gd name="T82" fmla="*/ 50 w 130"/>
                      <a:gd name="T83" fmla="*/ 10 h 19"/>
                      <a:gd name="T84" fmla="*/ 71 w 130"/>
                      <a:gd name="T85" fmla="*/ 7 h 19"/>
                      <a:gd name="T86" fmla="*/ 97 w 130"/>
                      <a:gd name="T87" fmla="*/ 1 h 19"/>
                      <a:gd name="T88" fmla="*/ 112 w 130"/>
                      <a:gd name="T89" fmla="*/ 3 h 19"/>
                      <a:gd name="T90" fmla="*/ 127 w 130"/>
                      <a:gd name="T91" fmla="*/ 16 h 19"/>
                      <a:gd name="T92" fmla="*/ 126 w 130"/>
                      <a:gd name="T93" fmla="*/ 17 h 19"/>
                      <a:gd name="T94" fmla="*/ 125 w 130"/>
                      <a:gd name="T95" fmla="*/ 17 h 19"/>
                      <a:gd name="T96" fmla="*/ 125 w 130"/>
                      <a:gd name="T97" fmla="*/ 17 h 19"/>
                      <a:gd name="T98" fmla="*/ 125 w 130"/>
                      <a:gd name="T99" fmla="*/ 17 h 19"/>
                      <a:gd name="T100" fmla="*/ 126 w 130"/>
                      <a:gd name="T101" fmla="*/ 18 h 19"/>
                      <a:gd name="T102" fmla="*/ 126 w 130"/>
                      <a:gd name="T103" fmla="*/ 18 h 19"/>
                      <a:gd name="T104" fmla="*/ 112 w 130"/>
                      <a:gd name="T105" fmla="*/ 2 h 19"/>
                      <a:gd name="T106" fmla="*/ 97 w 130"/>
                      <a:gd name="T10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19">
                        <a:moveTo>
                          <a:pt x="6" y="17"/>
                        </a:moveTo>
                        <a:cubicBezTo>
                          <a:pt x="6" y="17"/>
                          <a:pt x="6" y="17"/>
                          <a:pt x="6" y="17"/>
                        </a:cubicBezTo>
                        <a:cubicBezTo>
                          <a:pt x="8" y="18"/>
                          <a:pt x="10" y="18"/>
                          <a:pt x="13" y="19"/>
                        </a:cubicBezTo>
                        <a:cubicBezTo>
                          <a:pt x="14" y="19"/>
                          <a:pt x="15" y="19"/>
                          <a:pt x="16" y="19"/>
                        </a:cubicBezTo>
                        <a:cubicBezTo>
                          <a:pt x="17" y="18"/>
                          <a:pt x="18" y="18"/>
                          <a:pt x="18" y="18"/>
                        </a:cubicBezTo>
                        <a:cubicBezTo>
                          <a:pt x="18" y="18"/>
                          <a:pt x="17" y="18"/>
                          <a:pt x="16" y="18"/>
                        </a:cubicBezTo>
                        <a:cubicBezTo>
                          <a:pt x="16" y="18"/>
                          <a:pt x="16" y="18"/>
                          <a:pt x="16" y="18"/>
                        </a:cubicBezTo>
                        <a:cubicBezTo>
                          <a:pt x="15" y="18"/>
                          <a:pt x="14" y="18"/>
                          <a:pt x="13" y="18"/>
                        </a:cubicBezTo>
                        <a:cubicBezTo>
                          <a:pt x="10" y="18"/>
                          <a:pt x="7" y="17"/>
                          <a:pt x="6" y="17"/>
                        </a:cubicBezTo>
                        <a:close/>
                        <a:moveTo>
                          <a:pt x="37" y="16"/>
                        </a:moveTo>
                        <a:cubicBezTo>
                          <a:pt x="36" y="16"/>
                          <a:pt x="36" y="16"/>
                          <a:pt x="36" y="16"/>
                        </a:cubicBezTo>
                        <a:cubicBezTo>
                          <a:pt x="37" y="16"/>
                          <a:pt x="37" y="16"/>
                          <a:pt x="37" y="16"/>
                        </a:cubicBezTo>
                        <a:close/>
                        <a:moveTo>
                          <a:pt x="96" y="5"/>
                        </a:moveTo>
                        <a:cubicBezTo>
                          <a:pt x="90" y="5"/>
                          <a:pt x="84" y="6"/>
                          <a:pt x="80" y="8"/>
                        </a:cubicBezTo>
                        <a:cubicBezTo>
                          <a:pt x="70" y="13"/>
                          <a:pt x="63" y="15"/>
                          <a:pt x="53" y="15"/>
                        </a:cubicBezTo>
                        <a:cubicBezTo>
                          <a:pt x="51" y="15"/>
                          <a:pt x="50" y="15"/>
                          <a:pt x="48" y="15"/>
                        </a:cubicBezTo>
                        <a:cubicBezTo>
                          <a:pt x="48" y="15"/>
                          <a:pt x="48" y="15"/>
                          <a:pt x="48" y="15"/>
                        </a:cubicBezTo>
                        <a:cubicBezTo>
                          <a:pt x="48" y="15"/>
                          <a:pt x="48" y="15"/>
                          <a:pt x="48" y="15"/>
                        </a:cubicBezTo>
                        <a:cubicBezTo>
                          <a:pt x="50" y="16"/>
                          <a:pt x="51" y="16"/>
                          <a:pt x="53" y="16"/>
                        </a:cubicBezTo>
                        <a:cubicBezTo>
                          <a:pt x="63" y="16"/>
                          <a:pt x="70" y="13"/>
                          <a:pt x="80" y="9"/>
                        </a:cubicBezTo>
                        <a:cubicBezTo>
                          <a:pt x="84" y="7"/>
                          <a:pt x="90" y="6"/>
                          <a:pt x="96" y="6"/>
                        </a:cubicBezTo>
                        <a:cubicBezTo>
                          <a:pt x="105" y="6"/>
                          <a:pt x="114" y="8"/>
                          <a:pt x="117" y="11"/>
                        </a:cubicBezTo>
                        <a:cubicBezTo>
                          <a:pt x="118" y="13"/>
                          <a:pt x="120" y="15"/>
                          <a:pt x="121" y="16"/>
                        </a:cubicBezTo>
                        <a:cubicBezTo>
                          <a:pt x="122" y="16"/>
                          <a:pt x="122" y="16"/>
                          <a:pt x="122" y="16"/>
                        </a:cubicBezTo>
                        <a:cubicBezTo>
                          <a:pt x="120" y="15"/>
                          <a:pt x="119" y="13"/>
                          <a:pt x="117" y="11"/>
                        </a:cubicBezTo>
                        <a:cubicBezTo>
                          <a:pt x="114" y="7"/>
                          <a:pt x="105" y="5"/>
                          <a:pt x="96" y="5"/>
                        </a:cubicBezTo>
                        <a:close/>
                        <a:moveTo>
                          <a:pt x="7" y="5"/>
                        </a:moveTo>
                        <a:cubicBezTo>
                          <a:pt x="4" y="5"/>
                          <a:pt x="1" y="5"/>
                          <a:pt x="0" y="6"/>
                        </a:cubicBezTo>
                        <a:cubicBezTo>
                          <a:pt x="0" y="6"/>
                          <a:pt x="0" y="6"/>
                          <a:pt x="0" y="6"/>
                        </a:cubicBezTo>
                        <a:cubicBezTo>
                          <a:pt x="1" y="6"/>
                          <a:pt x="1" y="6"/>
                          <a:pt x="1" y="6"/>
                        </a:cubicBezTo>
                        <a:cubicBezTo>
                          <a:pt x="2" y="6"/>
                          <a:pt x="5" y="5"/>
                          <a:pt x="7" y="5"/>
                        </a:cubicBezTo>
                        <a:cubicBezTo>
                          <a:pt x="12" y="5"/>
                          <a:pt x="18" y="6"/>
                          <a:pt x="22" y="7"/>
                        </a:cubicBezTo>
                        <a:cubicBezTo>
                          <a:pt x="23" y="7"/>
                          <a:pt x="24" y="7"/>
                          <a:pt x="25" y="8"/>
                        </a:cubicBezTo>
                        <a:cubicBezTo>
                          <a:pt x="25" y="7"/>
                          <a:pt x="25" y="7"/>
                          <a:pt x="25" y="7"/>
                        </a:cubicBezTo>
                        <a:cubicBezTo>
                          <a:pt x="24" y="7"/>
                          <a:pt x="23" y="7"/>
                          <a:pt x="22" y="7"/>
                        </a:cubicBezTo>
                        <a:cubicBezTo>
                          <a:pt x="18" y="6"/>
                          <a:pt x="12" y="5"/>
                          <a:pt x="7" y="5"/>
                        </a:cubicBezTo>
                        <a:close/>
                        <a:moveTo>
                          <a:pt x="97" y="0"/>
                        </a:moveTo>
                        <a:cubicBezTo>
                          <a:pt x="89" y="0"/>
                          <a:pt x="80" y="2"/>
                          <a:pt x="71" y="6"/>
                        </a:cubicBezTo>
                        <a:cubicBezTo>
                          <a:pt x="65" y="9"/>
                          <a:pt x="58" y="10"/>
                          <a:pt x="50" y="10"/>
                        </a:cubicBezTo>
                        <a:cubicBezTo>
                          <a:pt x="46" y="10"/>
                          <a:pt x="43" y="9"/>
                          <a:pt x="39" y="9"/>
                        </a:cubicBezTo>
                        <a:cubicBezTo>
                          <a:pt x="40" y="9"/>
                          <a:pt x="40" y="10"/>
                          <a:pt x="41" y="10"/>
                        </a:cubicBezTo>
                        <a:cubicBezTo>
                          <a:pt x="44" y="10"/>
                          <a:pt x="47" y="10"/>
                          <a:pt x="50" y="10"/>
                        </a:cubicBezTo>
                        <a:cubicBezTo>
                          <a:pt x="58" y="10"/>
                          <a:pt x="65" y="9"/>
                          <a:pt x="71" y="7"/>
                        </a:cubicBezTo>
                        <a:cubicBezTo>
                          <a:pt x="80" y="3"/>
                          <a:pt x="89" y="1"/>
                          <a:pt x="97" y="1"/>
                        </a:cubicBezTo>
                        <a:cubicBezTo>
                          <a:pt x="102" y="1"/>
                          <a:pt x="107" y="1"/>
                          <a:pt x="112" y="3"/>
                        </a:cubicBezTo>
                        <a:cubicBezTo>
                          <a:pt x="122" y="6"/>
                          <a:pt x="127" y="13"/>
                          <a:pt x="127" y="16"/>
                        </a:cubicBezTo>
                        <a:cubicBezTo>
                          <a:pt x="127" y="17"/>
                          <a:pt x="126" y="17"/>
                          <a:pt x="126" y="17"/>
                        </a:cubicBezTo>
                        <a:cubicBezTo>
                          <a:pt x="125" y="17"/>
                          <a:pt x="125" y="17"/>
                          <a:pt x="125" y="17"/>
                        </a:cubicBezTo>
                        <a:cubicBezTo>
                          <a:pt x="125" y="17"/>
                          <a:pt x="125" y="17"/>
                          <a:pt x="125" y="17"/>
                        </a:cubicBezTo>
                        <a:cubicBezTo>
                          <a:pt x="125" y="17"/>
                          <a:pt x="125" y="17"/>
                          <a:pt x="125" y="17"/>
                        </a:cubicBezTo>
                        <a:cubicBezTo>
                          <a:pt x="126" y="18"/>
                          <a:pt x="126" y="18"/>
                          <a:pt x="126" y="18"/>
                        </a:cubicBezTo>
                        <a:cubicBezTo>
                          <a:pt x="126" y="18"/>
                          <a:pt x="126" y="18"/>
                          <a:pt x="126" y="18"/>
                        </a:cubicBezTo>
                        <a:cubicBezTo>
                          <a:pt x="130" y="18"/>
                          <a:pt x="126" y="7"/>
                          <a:pt x="112" y="2"/>
                        </a:cubicBezTo>
                        <a:cubicBezTo>
                          <a:pt x="107" y="1"/>
                          <a:pt x="102" y="0"/>
                          <a:pt x="97"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67" name="Freeform 7129">
                    <a:extLst>
                      <a:ext uri="{FF2B5EF4-FFF2-40B4-BE49-F238E27FC236}">
                        <a16:creationId xmlns:a16="http://schemas.microsoft.com/office/drawing/2014/main" id="{97522BC2-F293-43CD-B0E9-C61E9B07943D}"/>
                      </a:ext>
                    </a:extLst>
                  </p:cNvPr>
                  <p:cNvSpPr>
                    <a:spLocks/>
                  </p:cNvSpPr>
                  <p:nvPr/>
                </p:nvSpPr>
                <p:spPr bwMode="auto">
                  <a:xfrm>
                    <a:off x="4008" y="2061"/>
                    <a:ext cx="33" cy="30"/>
                  </a:xfrm>
                  <a:custGeom>
                    <a:avLst/>
                    <a:gdLst>
                      <a:gd name="T0" fmla="*/ 43 w 45"/>
                      <a:gd name="T1" fmla="*/ 1 h 41"/>
                      <a:gd name="T2" fmla="*/ 22 w 45"/>
                      <a:gd name="T3" fmla="*/ 24 h 41"/>
                      <a:gd name="T4" fmla="*/ 7 w 45"/>
                      <a:gd name="T5" fmla="*/ 6 h 41"/>
                      <a:gd name="T6" fmla="*/ 5 w 45"/>
                      <a:gd name="T7" fmla="*/ 3 h 41"/>
                      <a:gd name="T8" fmla="*/ 15 w 45"/>
                      <a:gd name="T9" fmla="*/ 33 h 41"/>
                      <a:gd name="T10" fmla="*/ 45 w 45"/>
                      <a:gd name="T11" fmla="*/ 0 h 41"/>
                      <a:gd name="T12" fmla="*/ 43 w 45"/>
                      <a:gd name="T13" fmla="*/ 1 h 41"/>
                    </a:gdLst>
                    <a:ahLst/>
                    <a:cxnLst>
                      <a:cxn ang="0">
                        <a:pos x="T0" y="T1"/>
                      </a:cxn>
                      <a:cxn ang="0">
                        <a:pos x="T2" y="T3"/>
                      </a:cxn>
                      <a:cxn ang="0">
                        <a:pos x="T4" y="T5"/>
                      </a:cxn>
                      <a:cxn ang="0">
                        <a:pos x="T6" y="T7"/>
                      </a:cxn>
                      <a:cxn ang="0">
                        <a:pos x="T8" y="T9"/>
                      </a:cxn>
                      <a:cxn ang="0">
                        <a:pos x="T10" y="T11"/>
                      </a:cxn>
                      <a:cxn ang="0">
                        <a:pos x="T12" y="T13"/>
                      </a:cxn>
                    </a:cxnLst>
                    <a:rect l="0" t="0" r="r" b="b"/>
                    <a:pathLst>
                      <a:path w="45" h="41">
                        <a:moveTo>
                          <a:pt x="43" y="1"/>
                        </a:moveTo>
                        <a:cubicBezTo>
                          <a:pt x="43" y="1"/>
                          <a:pt x="33" y="20"/>
                          <a:pt x="22" y="24"/>
                        </a:cubicBezTo>
                        <a:cubicBezTo>
                          <a:pt x="11" y="28"/>
                          <a:pt x="6" y="12"/>
                          <a:pt x="7" y="6"/>
                        </a:cubicBezTo>
                        <a:cubicBezTo>
                          <a:pt x="5" y="3"/>
                          <a:pt x="5" y="3"/>
                          <a:pt x="5" y="3"/>
                        </a:cubicBezTo>
                        <a:cubicBezTo>
                          <a:pt x="5" y="3"/>
                          <a:pt x="0" y="25"/>
                          <a:pt x="15" y="33"/>
                        </a:cubicBezTo>
                        <a:cubicBezTo>
                          <a:pt x="30" y="41"/>
                          <a:pt x="45" y="0"/>
                          <a:pt x="45" y="0"/>
                        </a:cubicBezTo>
                        <a:lnTo>
                          <a:pt x="43" y="1"/>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68" name="Freeform 7130">
                    <a:extLst>
                      <a:ext uri="{FF2B5EF4-FFF2-40B4-BE49-F238E27FC236}">
                        <a16:creationId xmlns:a16="http://schemas.microsoft.com/office/drawing/2014/main" id="{E83CD048-836B-4A6B-82DD-CD3E74E97E68}"/>
                      </a:ext>
                    </a:extLst>
                  </p:cNvPr>
                  <p:cNvSpPr>
                    <a:spLocks noEditPoints="1"/>
                  </p:cNvSpPr>
                  <p:nvPr/>
                </p:nvSpPr>
                <p:spPr bwMode="auto">
                  <a:xfrm>
                    <a:off x="4010" y="2060"/>
                    <a:ext cx="31" cy="26"/>
                  </a:xfrm>
                  <a:custGeom>
                    <a:avLst/>
                    <a:gdLst>
                      <a:gd name="T0" fmla="*/ 12 w 42"/>
                      <a:gd name="T1" fmla="*/ 34 h 35"/>
                      <a:gd name="T2" fmla="*/ 0 w 42"/>
                      <a:gd name="T3" fmla="*/ 12 h 35"/>
                      <a:gd name="T4" fmla="*/ 1 w 42"/>
                      <a:gd name="T5" fmla="*/ 4 h 35"/>
                      <a:gd name="T6" fmla="*/ 1 w 42"/>
                      <a:gd name="T7" fmla="*/ 2 h 35"/>
                      <a:gd name="T8" fmla="*/ 4 w 42"/>
                      <a:gd name="T9" fmla="*/ 7 h 35"/>
                      <a:gd name="T10" fmla="*/ 4 w 42"/>
                      <a:gd name="T11" fmla="*/ 7 h 35"/>
                      <a:gd name="T12" fmla="*/ 4 w 42"/>
                      <a:gd name="T13" fmla="*/ 8 h 35"/>
                      <a:gd name="T14" fmla="*/ 7 w 42"/>
                      <a:gd name="T15" fmla="*/ 18 h 35"/>
                      <a:gd name="T16" fmla="*/ 16 w 42"/>
                      <a:gd name="T17" fmla="*/ 25 h 35"/>
                      <a:gd name="T18" fmla="*/ 19 w 42"/>
                      <a:gd name="T19" fmla="*/ 24 h 35"/>
                      <a:gd name="T20" fmla="*/ 33 w 42"/>
                      <a:gd name="T21" fmla="*/ 12 h 35"/>
                      <a:gd name="T22" fmla="*/ 39 w 42"/>
                      <a:gd name="T23" fmla="*/ 2 h 35"/>
                      <a:gd name="T24" fmla="*/ 39 w 42"/>
                      <a:gd name="T25" fmla="*/ 2 h 35"/>
                      <a:gd name="T26" fmla="*/ 41 w 42"/>
                      <a:gd name="T27" fmla="*/ 0 h 35"/>
                      <a:gd name="T28" fmla="*/ 42 w 42"/>
                      <a:gd name="T29" fmla="*/ 1 h 35"/>
                      <a:gd name="T30" fmla="*/ 16 w 42"/>
                      <a:gd name="T31" fmla="*/ 35 h 35"/>
                      <a:gd name="T32" fmla="*/ 12 w 42"/>
                      <a:gd name="T33" fmla="*/ 34 h 35"/>
                      <a:gd name="T34" fmla="*/ 2 w 42"/>
                      <a:gd name="T35" fmla="*/ 12 h 35"/>
                      <a:gd name="T36" fmla="*/ 12 w 42"/>
                      <a:gd name="T37" fmla="*/ 33 h 35"/>
                      <a:gd name="T38" fmla="*/ 16 w 42"/>
                      <a:gd name="T39" fmla="*/ 34 h 35"/>
                      <a:gd name="T40" fmla="*/ 33 w 42"/>
                      <a:gd name="T41" fmla="*/ 17 h 35"/>
                      <a:gd name="T42" fmla="*/ 40 w 42"/>
                      <a:gd name="T43" fmla="*/ 3 h 35"/>
                      <a:gd name="T44" fmla="*/ 19 w 42"/>
                      <a:gd name="T45" fmla="*/ 26 h 35"/>
                      <a:gd name="T46" fmla="*/ 16 w 42"/>
                      <a:gd name="T47" fmla="*/ 26 h 35"/>
                      <a:gd name="T48" fmla="*/ 3 w 42"/>
                      <a:gd name="T49" fmla="*/ 8 h 35"/>
                      <a:gd name="T50" fmla="*/ 3 w 42"/>
                      <a:gd name="T51" fmla="*/ 7 h 35"/>
                      <a:gd name="T52" fmla="*/ 2 w 42"/>
                      <a:gd name="T53" fmla="*/ 6 h 35"/>
                      <a:gd name="T54" fmla="*/ 2 w 42"/>
                      <a:gd name="T55"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 h="35">
                        <a:moveTo>
                          <a:pt x="12" y="34"/>
                        </a:moveTo>
                        <a:cubicBezTo>
                          <a:pt x="2" y="29"/>
                          <a:pt x="0" y="19"/>
                          <a:pt x="0" y="12"/>
                        </a:cubicBezTo>
                        <a:cubicBezTo>
                          <a:pt x="0" y="7"/>
                          <a:pt x="1" y="4"/>
                          <a:pt x="1" y="4"/>
                        </a:cubicBezTo>
                        <a:cubicBezTo>
                          <a:pt x="1" y="2"/>
                          <a:pt x="1" y="2"/>
                          <a:pt x="1" y="2"/>
                        </a:cubicBezTo>
                        <a:cubicBezTo>
                          <a:pt x="4" y="7"/>
                          <a:pt x="4" y="7"/>
                          <a:pt x="4" y="7"/>
                        </a:cubicBezTo>
                        <a:cubicBezTo>
                          <a:pt x="4" y="7"/>
                          <a:pt x="4" y="7"/>
                          <a:pt x="4" y="7"/>
                        </a:cubicBezTo>
                        <a:cubicBezTo>
                          <a:pt x="4" y="8"/>
                          <a:pt x="4" y="8"/>
                          <a:pt x="4" y="8"/>
                        </a:cubicBezTo>
                        <a:cubicBezTo>
                          <a:pt x="4" y="10"/>
                          <a:pt x="5" y="15"/>
                          <a:pt x="7" y="18"/>
                        </a:cubicBezTo>
                        <a:cubicBezTo>
                          <a:pt x="9" y="22"/>
                          <a:pt x="12" y="25"/>
                          <a:pt x="16" y="25"/>
                        </a:cubicBezTo>
                        <a:cubicBezTo>
                          <a:pt x="17" y="25"/>
                          <a:pt x="18" y="25"/>
                          <a:pt x="19" y="24"/>
                        </a:cubicBezTo>
                        <a:cubicBezTo>
                          <a:pt x="24" y="23"/>
                          <a:pt x="29" y="17"/>
                          <a:pt x="33" y="12"/>
                        </a:cubicBezTo>
                        <a:cubicBezTo>
                          <a:pt x="37" y="7"/>
                          <a:pt x="39" y="2"/>
                          <a:pt x="39" y="2"/>
                        </a:cubicBezTo>
                        <a:cubicBezTo>
                          <a:pt x="39" y="2"/>
                          <a:pt x="39" y="2"/>
                          <a:pt x="39" y="2"/>
                        </a:cubicBezTo>
                        <a:cubicBezTo>
                          <a:pt x="41" y="0"/>
                          <a:pt x="41" y="0"/>
                          <a:pt x="41" y="0"/>
                        </a:cubicBezTo>
                        <a:cubicBezTo>
                          <a:pt x="42" y="1"/>
                          <a:pt x="42" y="1"/>
                          <a:pt x="42" y="1"/>
                        </a:cubicBezTo>
                        <a:cubicBezTo>
                          <a:pt x="42" y="1"/>
                          <a:pt x="30" y="35"/>
                          <a:pt x="16" y="35"/>
                        </a:cubicBezTo>
                        <a:cubicBezTo>
                          <a:pt x="15" y="35"/>
                          <a:pt x="13" y="35"/>
                          <a:pt x="12" y="34"/>
                        </a:cubicBezTo>
                        <a:close/>
                        <a:moveTo>
                          <a:pt x="2" y="12"/>
                        </a:moveTo>
                        <a:cubicBezTo>
                          <a:pt x="2" y="19"/>
                          <a:pt x="4" y="28"/>
                          <a:pt x="12" y="33"/>
                        </a:cubicBezTo>
                        <a:cubicBezTo>
                          <a:pt x="13" y="34"/>
                          <a:pt x="15" y="34"/>
                          <a:pt x="16" y="34"/>
                        </a:cubicBezTo>
                        <a:cubicBezTo>
                          <a:pt x="22" y="34"/>
                          <a:pt x="29" y="26"/>
                          <a:pt x="33" y="17"/>
                        </a:cubicBezTo>
                        <a:cubicBezTo>
                          <a:pt x="36" y="12"/>
                          <a:pt x="39" y="6"/>
                          <a:pt x="40" y="3"/>
                        </a:cubicBezTo>
                        <a:cubicBezTo>
                          <a:pt x="39" y="6"/>
                          <a:pt x="29" y="22"/>
                          <a:pt x="19" y="26"/>
                        </a:cubicBezTo>
                        <a:cubicBezTo>
                          <a:pt x="18" y="26"/>
                          <a:pt x="17" y="26"/>
                          <a:pt x="16" y="26"/>
                        </a:cubicBezTo>
                        <a:cubicBezTo>
                          <a:pt x="7" y="26"/>
                          <a:pt x="3" y="13"/>
                          <a:pt x="3" y="8"/>
                        </a:cubicBezTo>
                        <a:cubicBezTo>
                          <a:pt x="3" y="7"/>
                          <a:pt x="3" y="7"/>
                          <a:pt x="3" y="7"/>
                        </a:cubicBezTo>
                        <a:cubicBezTo>
                          <a:pt x="2" y="6"/>
                          <a:pt x="2" y="6"/>
                          <a:pt x="2" y="6"/>
                        </a:cubicBezTo>
                        <a:cubicBezTo>
                          <a:pt x="2" y="7"/>
                          <a:pt x="1" y="9"/>
                          <a:pt x="2" y="1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69" name="Freeform 7131">
                    <a:extLst>
                      <a:ext uri="{FF2B5EF4-FFF2-40B4-BE49-F238E27FC236}">
                        <a16:creationId xmlns:a16="http://schemas.microsoft.com/office/drawing/2014/main" id="{B58A410A-DB9C-4EFD-B9A8-2E55E469142D}"/>
                      </a:ext>
                    </a:extLst>
                  </p:cNvPr>
                  <p:cNvSpPr>
                    <a:spLocks/>
                  </p:cNvSpPr>
                  <p:nvPr/>
                </p:nvSpPr>
                <p:spPr bwMode="auto">
                  <a:xfrm>
                    <a:off x="4012" y="2066"/>
                    <a:ext cx="21" cy="16"/>
                  </a:xfrm>
                  <a:custGeom>
                    <a:avLst/>
                    <a:gdLst>
                      <a:gd name="T0" fmla="*/ 0 w 28"/>
                      <a:gd name="T1" fmla="*/ 0 h 21"/>
                      <a:gd name="T2" fmla="*/ 12 w 28"/>
                      <a:gd name="T3" fmla="*/ 21 h 21"/>
                      <a:gd name="T4" fmla="*/ 16 w 28"/>
                      <a:gd name="T5" fmla="*/ 20 h 21"/>
                      <a:gd name="T6" fmla="*/ 28 w 28"/>
                      <a:gd name="T7" fmla="*/ 8 h 21"/>
                      <a:gd name="T8" fmla="*/ 16 w 28"/>
                      <a:gd name="T9" fmla="*/ 18 h 21"/>
                      <a:gd name="T10" fmla="*/ 13 w 28"/>
                      <a:gd name="T11" fmla="*/ 18 h 21"/>
                      <a:gd name="T12" fmla="*/ 13 w 28"/>
                      <a:gd name="T13" fmla="*/ 18 h 21"/>
                      <a:gd name="T14" fmla="*/ 0 w 28"/>
                      <a:gd name="T15" fmla="*/ 1 h 21"/>
                      <a:gd name="T16" fmla="*/ 0 w 28"/>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1">
                        <a:moveTo>
                          <a:pt x="0" y="0"/>
                        </a:moveTo>
                        <a:cubicBezTo>
                          <a:pt x="0" y="9"/>
                          <a:pt x="5" y="21"/>
                          <a:pt x="12" y="21"/>
                        </a:cubicBezTo>
                        <a:cubicBezTo>
                          <a:pt x="13" y="21"/>
                          <a:pt x="14" y="21"/>
                          <a:pt x="16" y="20"/>
                        </a:cubicBezTo>
                        <a:cubicBezTo>
                          <a:pt x="20" y="18"/>
                          <a:pt x="25" y="13"/>
                          <a:pt x="28" y="8"/>
                        </a:cubicBezTo>
                        <a:cubicBezTo>
                          <a:pt x="25" y="12"/>
                          <a:pt x="20" y="16"/>
                          <a:pt x="16" y="18"/>
                        </a:cubicBezTo>
                        <a:cubicBezTo>
                          <a:pt x="15" y="18"/>
                          <a:pt x="14" y="18"/>
                          <a:pt x="13" y="18"/>
                        </a:cubicBezTo>
                        <a:cubicBezTo>
                          <a:pt x="13" y="18"/>
                          <a:pt x="13" y="18"/>
                          <a:pt x="13" y="18"/>
                        </a:cubicBezTo>
                        <a:cubicBezTo>
                          <a:pt x="4" y="18"/>
                          <a:pt x="1" y="6"/>
                          <a:pt x="0" y="1"/>
                        </a:cubicBezTo>
                        <a:lnTo>
                          <a:pt x="0" y="0"/>
                        </a:ln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70" name="Freeform 7132">
                    <a:extLst>
                      <a:ext uri="{FF2B5EF4-FFF2-40B4-BE49-F238E27FC236}">
                        <a16:creationId xmlns:a16="http://schemas.microsoft.com/office/drawing/2014/main" id="{E04167B9-07DE-4430-A71C-02BC93C88B72}"/>
                      </a:ext>
                    </a:extLst>
                  </p:cNvPr>
                  <p:cNvSpPr>
                    <a:spLocks/>
                  </p:cNvSpPr>
                  <p:nvPr/>
                </p:nvSpPr>
                <p:spPr bwMode="auto">
                  <a:xfrm>
                    <a:off x="4012" y="2067"/>
                    <a:ext cx="24" cy="12"/>
                  </a:xfrm>
                  <a:custGeom>
                    <a:avLst/>
                    <a:gdLst>
                      <a:gd name="T0" fmla="*/ 0 w 32"/>
                      <a:gd name="T1" fmla="*/ 0 h 17"/>
                      <a:gd name="T2" fmla="*/ 13 w 32"/>
                      <a:gd name="T3" fmla="*/ 17 h 17"/>
                      <a:gd name="T4" fmla="*/ 13 w 32"/>
                      <a:gd name="T5" fmla="*/ 17 h 17"/>
                      <a:gd name="T6" fmla="*/ 16 w 32"/>
                      <a:gd name="T7" fmla="*/ 17 h 17"/>
                      <a:gd name="T8" fmla="*/ 28 w 32"/>
                      <a:gd name="T9" fmla="*/ 7 h 17"/>
                      <a:gd name="T10" fmla="*/ 32 w 32"/>
                      <a:gd name="T11" fmla="*/ 2 h 17"/>
                      <a:gd name="T12" fmla="*/ 32 w 32"/>
                      <a:gd name="T13" fmla="*/ 2 h 17"/>
                      <a:gd name="T14" fmla="*/ 16 w 32"/>
                      <a:gd name="T15" fmla="*/ 16 h 17"/>
                      <a:gd name="T16" fmla="*/ 13 w 32"/>
                      <a:gd name="T17" fmla="*/ 17 h 17"/>
                      <a:gd name="T18" fmla="*/ 1 w 32"/>
                      <a:gd name="T19" fmla="*/ 1 h 17"/>
                      <a:gd name="T20" fmla="*/ 0 w 32"/>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7">
                        <a:moveTo>
                          <a:pt x="0" y="0"/>
                        </a:moveTo>
                        <a:cubicBezTo>
                          <a:pt x="1" y="5"/>
                          <a:pt x="4" y="17"/>
                          <a:pt x="13" y="17"/>
                        </a:cubicBezTo>
                        <a:cubicBezTo>
                          <a:pt x="13" y="17"/>
                          <a:pt x="13" y="17"/>
                          <a:pt x="13" y="17"/>
                        </a:cubicBezTo>
                        <a:cubicBezTo>
                          <a:pt x="14" y="17"/>
                          <a:pt x="15" y="17"/>
                          <a:pt x="16" y="17"/>
                        </a:cubicBezTo>
                        <a:cubicBezTo>
                          <a:pt x="20" y="15"/>
                          <a:pt x="25" y="11"/>
                          <a:pt x="28" y="7"/>
                        </a:cubicBezTo>
                        <a:cubicBezTo>
                          <a:pt x="30" y="5"/>
                          <a:pt x="31" y="3"/>
                          <a:pt x="32" y="2"/>
                        </a:cubicBezTo>
                        <a:cubicBezTo>
                          <a:pt x="32" y="2"/>
                          <a:pt x="32" y="2"/>
                          <a:pt x="32" y="2"/>
                        </a:cubicBezTo>
                        <a:cubicBezTo>
                          <a:pt x="28" y="7"/>
                          <a:pt x="22" y="14"/>
                          <a:pt x="16" y="16"/>
                        </a:cubicBezTo>
                        <a:cubicBezTo>
                          <a:pt x="15" y="16"/>
                          <a:pt x="14" y="17"/>
                          <a:pt x="13" y="17"/>
                        </a:cubicBezTo>
                        <a:cubicBezTo>
                          <a:pt x="5" y="17"/>
                          <a:pt x="2" y="6"/>
                          <a:pt x="1" y="1"/>
                        </a:cubicBezTo>
                        <a:lnTo>
                          <a:pt x="0"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71" name="Freeform 7133">
                    <a:extLst>
                      <a:ext uri="{FF2B5EF4-FFF2-40B4-BE49-F238E27FC236}">
                        <a16:creationId xmlns:a16="http://schemas.microsoft.com/office/drawing/2014/main" id="{731D9B9F-FF44-483D-9809-DBBA42F6E4FF}"/>
                      </a:ext>
                    </a:extLst>
                  </p:cNvPr>
                  <p:cNvSpPr>
                    <a:spLocks/>
                  </p:cNvSpPr>
                  <p:nvPr/>
                </p:nvSpPr>
                <p:spPr bwMode="auto">
                  <a:xfrm>
                    <a:off x="4011" y="2064"/>
                    <a:ext cx="28" cy="21"/>
                  </a:xfrm>
                  <a:custGeom>
                    <a:avLst/>
                    <a:gdLst>
                      <a:gd name="T0" fmla="*/ 38 w 38"/>
                      <a:gd name="T1" fmla="*/ 0 h 28"/>
                      <a:gd name="T2" fmla="*/ 36 w 38"/>
                      <a:gd name="T3" fmla="*/ 2 h 28"/>
                      <a:gd name="T4" fmla="*/ 34 w 38"/>
                      <a:gd name="T5" fmla="*/ 6 h 28"/>
                      <a:gd name="T6" fmla="*/ 15 w 38"/>
                      <a:gd name="T7" fmla="*/ 27 h 28"/>
                      <a:gd name="T8" fmla="*/ 15 w 38"/>
                      <a:gd name="T9" fmla="*/ 27 h 28"/>
                      <a:gd name="T10" fmla="*/ 1 w 38"/>
                      <a:gd name="T11" fmla="*/ 1 h 28"/>
                      <a:gd name="T12" fmla="*/ 1 w 38"/>
                      <a:gd name="T13" fmla="*/ 1 h 28"/>
                      <a:gd name="T14" fmla="*/ 1 w 38"/>
                      <a:gd name="T15" fmla="*/ 6 h 28"/>
                      <a:gd name="T16" fmla="*/ 11 w 38"/>
                      <a:gd name="T17" fmla="*/ 27 h 28"/>
                      <a:gd name="T18" fmla="*/ 15 w 38"/>
                      <a:gd name="T19" fmla="*/ 28 h 28"/>
                      <a:gd name="T20" fmla="*/ 15 w 38"/>
                      <a:gd name="T21" fmla="*/ 28 h 28"/>
                      <a:gd name="T22" fmla="*/ 32 w 38"/>
                      <a:gd name="T23" fmla="*/ 11 h 28"/>
                      <a:gd name="T24" fmla="*/ 38 w 38"/>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8">
                        <a:moveTo>
                          <a:pt x="38" y="0"/>
                        </a:moveTo>
                        <a:cubicBezTo>
                          <a:pt x="37" y="1"/>
                          <a:pt x="37" y="2"/>
                          <a:pt x="36" y="2"/>
                        </a:cubicBezTo>
                        <a:cubicBezTo>
                          <a:pt x="35" y="3"/>
                          <a:pt x="35" y="4"/>
                          <a:pt x="34" y="6"/>
                        </a:cubicBezTo>
                        <a:cubicBezTo>
                          <a:pt x="30" y="13"/>
                          <a:pt x="22" y="27"/>
                          <a:pt x="15" y="27"/>
                        </a:cubicBezTo>
                        <a:cubicBezTo>
                          <a:pt x="15" y="27"/>
                          <a:pt x="15" y="27"/>
                          <a:pt x="15" y="27"/>
                        </a:cubicBezTo>
                        <a:cubicBezTo>
                          <a:pt x="2" y="26"/>
                          <a:pt x="1" y="6"/>
                          <a:pt x="1" y="1"/>
                        </a:cubicBezTo>
                        <a:cubicBezTo>
                          <a:pt x="1" y="1"/>
                          <a:pt x="1" y="1"/>
                          <a:pt x="1" y="1"/>
                        </a:cubicBezTo>
                        <a:cubicBezTo>
                          <a:pt x="1" y="2"/>
                          <a:pt x="0" y="4"/>
                          <a:pt x="1" y="6"/>
                        </a:cubicBezTo>
                        <a:cubicBezTo>
                          <a:pt x="1" y="13"/>
                          <a:pt x="3" y="22"/>
                          <a:pt x="11" y="27"/>
                        </a:cubicBezTo>
                        <a:cubicBezTo>
                          <a:pt x="12" y="28"/>
                          <a:pt x="14" y="28"/>
                          <a:pt x="15" y="28"/>
                        </a:cubicBezTo>
                        <a:cubicBezTo>
                          <a:pt x="15" y="28"/>
                          <a:pt x="15" y="28"/>
                          <a:pt x="15" y="28"/>
                        </a:cubicBezTo>
                        <a:cubicBezTo>
                          <a:pt x="21" y="28"/>
                          <a:pt x="28" y="20"/>
                          <a:pt x="32" y="11"/>
                        </a:cubicBezTo>
                        <a:cubicBezTo>
                          <a:pt x="35" y="7"/>
                          <a:pt x="36" y="3"/>
                          <a:pt x="3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72" name="Freeform 7134">
                    <a:extLst>
                      <a:ext uri="{FF2B5EF4-FFF2-40B4-BE49-F238E27FC236}">
                        <a16:creationId xmlns:a16="http://schemas.microsoft.com/office/drawing/2014/main" id="{6E272879-625A-43A5-9BAE-24A2CDE39C0A}"/>
                      </a:ext>
                    </a:extLst>
                  </p:cNvPr>
                  <p:cNvSpPr>
                    <a:spLocks noEditPoints="1"/>
                  </p:cNvSpPr>
                  <p:nvPr/>
                </p:nvSpPr>
                <p:spPr bwMode="auto">
                  <a:xfrm>
                    <a:off x="4010" y="2064"/>
                    <a:ext cx="30" cy="22"/>
                  </a:xfrm>
                  <a:custGeom>
                    <a:avLst/>
                    <a:gdLst>
                      <a:gd name="T0" fmla="*/ 37 w 40"/>
                      <a:gd name="T1" fmla="*/ 3 h 30"/>
                      <a:gd name="T2" fmla="*/ 36 w 40"/>
                      <a:gd name="T3" fmla="*/ 5 h 30"/>
                      <a:gd name="T4" fmla="*/ 35 w 40"/>
                      <a:gd name="T5" fmla="*/ 7 h 30"/>
                      <a:gd name="T6" fmla="*/ 37 w 40"/>
                      <a:gd name="T7" fmla="*/ 3 h 30"/>
                      <a:gd name="T8" fmla="*/ 40 w 40"/>
                      <a:gd name="T9" fmla="*/ 0 h 30"/>
                      <a:gd name="T10" fmla="*/ 39 w 40"/>
                      <a:gd name="T11" fmla="*/ 1 h 30"/>
                      <a:gd name="T12" fmla="*/ 33 w 40"/>
                      <a:gd name="T13" fmla="*/ 12 h 30"/>
                      <a:gd name="T14" fmla="*/ 16 w 40"/>
                      <a:gd name="T15" fmla="*/ 29 h 30"/>
                      <a:gd name="T16" fmla="*/ 16 w 40"/>
                      <a:gd name="T17" fmla="*/ 29 h 30"/>
                      <a:gd name="T18" fmla="*/ 12 w 40"/>
                      <a:gd name="T19" fmla="*/ 28 h 30"/>
                      <a:gd name="T20" fmla="*/ 2 w 40"/>
                      <a:gd name="T21" fmla="*/ 7 h 30"/>
                      <a:gd name="T22" fmla="*/ 2 w 40"/>
                      <a:gd name="T23" fmla="*/ 2 h 30"/>
                      <a:gd name="T24" fmla="*/ 1 w 40"/>
                      <a:gd name="T25" fmla="*/ 1 h 30"/>
                      <a:gd name="T26" fmla="*/ 12 w 40"/>
                      <a:gd name="T27" fmla="*/ 29 h 30"/>
                      <a:gd name="T28" fmla="*/ 16 w 40"/>
                      <a:gd name="T29" fmla="*/ 30 h 30"/>
                      <a:gd name="T30" fmla="*/ 40 w 40"/>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0">
                        <a:moveTo>
                          <a:pt x="37" y="3"/>
                        </a:moveTo>
                        <a:cubicBezTo>
                          <a:pt x="37" y="4"/>
                          <a:pt x="36" y="4"/>
                          <a:pt x="36" y="5"/>
                        </a:cubicBezTo>
                        <a:cubicBezTo>
                          <a:pt x="35" y="5"/>
                          <a:pt x="35" y="6"/>
                          <a:pt x="35" y="7"/>
                        </a:cubicBezTo>
                        <a:cubicBezTo>
                          <a:pt x="36" y="5"/>
                          <a:pt x="36" y="4"/>
                          <a:pt x="37" y="3"/>
                        </a:cubicBezTo>
                        <a:close/>
                        <a:moveTo>
                          <a:pt x="40" y="0"/>
                        </a:moveTo>
                        <a:cubicBezTo>
                          <a:pt x="40" y="0"/>
                          <a:pt x="39" y="1"/>
                          <a:pt x="39" y="1"/>
                        </a:cubicBezTo>
                        <a:cubicBezTo>
                          <a:pt x="37" y="4"/>
                          <a:pt x="36" y="8"/>
                          <a:pt x="33" y="12"/>
                        </a:cubicBezTo>
                        <a:cubicBezTo>
                          <a:pt x="29" y="21"/>
                          <a:pt x="22" y="29"/>
                          <a:pt x="16" y="29"/>
                        </a:cubicBezTo>
                        <a:cubicBezTo>
                          <a:pt x="16" y="29"/>
                          <a:pt x="16" y="29"/>
                          <a:pt x="16" y="29"/>
                        </a:cubicBezTo>
                        <a:cubicBezTo>
                          <a:pt x="15" y="29"/>
                          <a:pt x="13" y="29"/>
                          <a:pt x="12" y="28"/>
                        </a:cubicBezTo>
                        <a:cubicBezTo>
                          <a:pt x="4" y="23"/>
                          <a:pt x="2" y="14"/>
                          <a:pt x="2" y="7"/>
                        </a:cubicBezTo>
                        <a:cubicBezTo>
                          <a:pt x="1" y="5"/>
                          <a:pt x="2" y="3"/>
                          <a:pt x="2" y="2"/>
                        </a:cubicBezTo>
                        <a:cubicBezTo>
                          <a:pt x="1" y="1"/>
                          <a:pt x="1" y="1"/>
                          <a:pt x="1" y="1"/>
                        </a:cubicBezTo>
                        <a:cubicBezTo>
                          <a:pt x="1" y="6"/>
                          <a:pt x="0" y="22"/>
                          <a:pt x="12" y="29"/>
                        </a:cubicBezTo>
                        <a:cubicBezTo>
                          <a:pt x="13" y="29"/>
                          <a:pt x="15" y="30"/>
                          <a:pt x="16" y="30"/>
                        </a:cubicBezTo>
                        <a:cubicBezTo>
                          <a:pt x="26" y="30"/>
                          <a:pt x="36" y="9"/>
                          <a:pt x="4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73" name="Freeform 7135">
                    <a:extLst>
                      <a:ext uri="{FF2B5EF4-FFF2-40B4-BE49-F238E27FC236}">
                        <a16:creationId xmlns:a16="http://schemas.microsoft.com/office/drawing/2014/main" id="{60DC5E24-29CD-44BC-98A5-5263DF318AEA}"/>
                      </a:ext>
                    </a:extLst>
                  </p:cNvPr>
                  <p:cNvSpPr>
                    <a:spLocks/>
                  </p:cNvSpPr>
                  <p:nvPr/>
                </p:nvSpPr>
                <p:spPr bwMode="auto">
                  <a:xfrm>
                    <a:off x="4003" y="2043"/>
                    <a:ext cx="47" cy="42"/>
                  </a:xfrm>
                  <a:custGeom>
                    <a:avLst/>
                    <a:gdLst>
                      <a:gd name="T0" fmla="*/ 63 w 64"/>
                      <a:gd name="T1" fmla="*/ 3 h 56"/>
                      <a:gd name="T2" fmla="*/ 33 w 64"/>
                      <a:gd name="T3" fmla="*/ 30 h 56"/>
                      <a:gd name="T4" fmla="*/ 8 w 64"/>
                      <a:gd name="T5" fmla="*/ 3 h 56"/>
                      <a:gd name="T6" fmla="*/ 6 w 64"/>
                      <a:gd name="T7" fmla="*/ 0 h 56"/>
                      <a:gd name="T8" fmla="*/ 18 w 64"/>
                      <a:gd name="T9" fmla="*/ 37 h 56"/>
                      <a:gd name="T10" fmla="*/ 64 w 64"/>
                      <a:gd name="T11" fmla="*/ 5 h 56"/>
                      <a:gd name="T12" fmla="*/ 63 w 64"/>
                      <a:gd name="T13" fmla="*/ 3 h 56"/>
                    </a:gdLst>
                    <a:ahLst/>
                    <a:cxnLst>
                      <a:cxn ang="0">
                        <a:pos x="T0" y="T1"/>
                      </a:cxn>
                      <a:cxn ang="0">
                        <a:pos x="T2" y="T3"/>
                      </a:cxn>
                      <a:cxn ang="0">
                        <a:pos x="T4" y="T5"/>
                      </a:cxn>
                      <a:cxn ang="0">
                        <a:pos x="T6" y="T7"/>
                      </a:cxn>
                      <a:cxn ang="0">
                        <a:pos x="T8" y="T9"/>
                      </a:cxn>
                      <a:cxn ang="0">
                        <a:pos x="T10" y="T11"/>
                      </a:cxn>
                      <a:cxn ang="0">
                        <a:pos x="T12" y="T13"/>
                      </a:cxn>
                    </a:cxnLst>
                    <a:rect l="0" t="0" r="r" b="b"/>
                    <a:pathLst>
                      <a:path w="64" h="56">
                        <a:moveTo>
                          <a:pt x="63" y="3"/>
                        </a:moveTo>
                        <a:cubicBezTo>
                          <a:pt x="63" y="3"/>
                          <a:pt x="50" y="26"/>
                          <a:pt x="33" y="30"/>
                        </a:cubicBezTo>
                        <a:cubicBezTo>
                          <a:pt x="17" y="35"/>
                          <a:pt x="9" y="15"/>
                          <a:pt x="8" y="3"/>
                        </a:cubicBezTo>
                        <a:cubicBezTo>
                          <a:pt x="6" y="0"/>
                          <a:pt x="6" y="0"/>
                          <a:pt x="6" y="0"/>
                        </a:cubicBezTo>
                        <a:cubicBezTo>
                          <a:pt x="6" y="0"/>
                          <a:pt x="0" y="18"/>
                          <a:pt x="18" y="37"/>
                        </a:cubicBezTo>
                        <a:cubicBezTo>
                          <a:pt x="36" y="56"/>
                          <a:pt x="61" y="12"/>
                          <a:pt x="64" y="5"/>
                        </a:cubicBezTo>
                        <a:lnTo>
                          <a:pt x="63" y="3"/>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74" name="Freeform 7136">
                    <a:extLst>
                      <a:ext uri="{FF2B5EF4-FFF2-40B4-BE49-F238E27FC236}">
                        <a16:creationId xmlns:a16="http://schemas.microsoft.com/office/drawing/2014/main" id="{A738D916-8373-44A8-A991-CD545FC6B0BC}"/>
                      </a:ext>
                    </a:extLst>
                  </p:cNvPr>
                  <p:cNvSpPr>
                    <a:spLocks noEditPoints="1"/>
                  </p:cNvSpPr>
                  <p:nvPr/>
                </p:nvSpPr>
                <p:spPr bwMode="auto">
                  <a:xfrm>
                    <a:off x="4006" y="2041"/>
                    <a:ext cx="44" cy="34"/>
                  </a:xfrm>
                  <a:custGeom>
                    <a:avLst/>
                    <a:gdLst>
                      <a:gd name="T0" fmla="*/ 13 w 59"/>
                      <a:gd name="T1" fmla="*/ 40 h 45"/>
                      <a:gd name="T2" fmla="*/ 0 w 59"/>
                      <a:gd name="T3" fmla="*/ 10 h 45"/>
                      <a:gd name="T4" fmla="*/ 1 w 59"/>
                      <a:gd name="T5" fmla="*/ 1 h 45"/>
                      <a:gd name="T6" fmla="*/ 1 w 59"/>
                      <a:gd name="T7" fmla="*/ 0 h 45"/>
                      <a:gd name="T8" fmla="*/ 4 w 59"/>
                      <a:gd name="T9" fmla="*/ 5 h 45"/>
                      <a:gd name="T10" fmla="*/ 4 w 59"/>
                      <a:gd name="T11" fmla="*/ 5 h 45"/>
                      <a:gd name="T12" fmla="*/ 24 w 59"/>
                      <a:gd name="T13" fmla="*/ 33 h 45"/>
                      <a:gd name="T14" fmla="*/ 28 w 59"/>
                      <a:gd name="T15" fmla="*/ 32 h 45"/>
                      <a:gd name="T16" fmla="*/ 57 w 59"/>
                      <a:gd name="T17" fmla="*/ 5 h 45"/>
                      <a:gd name="T18" fmla="*/ 57 w 59"/>
                      <a:gd name="T19" fmla="*/ 4 h 45"/>
                      <a:gd name="T20" fmla="*/ 58 w 59"/>
                      <a:gd name="T21" fmla="*/ 5 h 45"/>
                      <a:gd name="T22" fmla="*/ 59 w 59"/>
                      <a:gd name="T23" fmla="*/ 7 h 45"/>
                      <a:gd name="T24" fmla="*/ 59 w 59"/>
                      <a:gd name="T25" fmla="*/ 7 h 45"/>
                      <a:gd name="T26" fmla="*/ 24 w 59"/>
                      <a:gd name="T27" fmla="*/ 44 h 45"/>
                      <a:gd name="T28" fmla="*/ 13 w 59"/>
                      <a:gd name="T29" fmla="*/ 40 h 45"/>
                      <a:gd name="T30" fmla="*/ 1 w 59"/>
                      <a:gd name="T31" fmla="*/ 10 h 45"/>
                      <a:gd name="T32" fmla="*/ 14 w 59"/>
                      <a:gd name="T33" fmla="*/ 39 h 45"/>
                      <a:gd name="T34" fmla="*/ 23 w 59"/>
                      <a:gd name="T35" fmla="*/ 43 h 45"/>
                      <a:gd name="T36" fmla="*/ 58 w 59"/>
                      <a:gd name="T37" fmla="*/ 7 h 45"/>
                      <a:gd name="T38" fmla="*/ 58 w 59"/>
                      <a:gd name="T39" fmla="*/ 6 h 45"/>
                      <a:gd name="T40" fmla="*/ 29 w 59"/>
                      <a:gd name="T41" fmla="*/ 33 h 45"/>
                      <a:gd name="T42" fmla="*/ 24 w 59"/>
                      <a:gd name="T43" fmla="*/ 34 h 45"/>
                      <a:gd name="T44" fmla="*/ 2 w 59"/>
                      <a:gd name="T45" fmla="*/ 5 h 45"/>
                      <a:gd name="T46" fmla="*/ 2 w 59"/>
                      <a:gd name="T47" fmla="*/ 3 h 45"/>
                      <a:gd name="T48" fmla="*/ 1 w 59"/>
                      <a:gd name="T49" fmla="*/ 10 h 45"/>
                      <a:gd name="T50" fmla="*/ 57 w 59"/>
                      <a:gd name="T51" fmla="*/ 6 h 45"/>
                      <a:gd name="T52" fmla="*/ 58 w 59"/>
                      <a:gd name="T53" fmla="*/ 5 h 45"/>
                      <a:gd name="T54" fmla="*/ 57 w 59"/>
                      <a:gd name="T55"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45">
                        <a:moveTo>
                          <a:pt x="13" y="40"/>
                        </a:moveTo>
                        <a:cubicBezTo>
                          <a:pt x="2" y="28"/>
                          <a:pt x="0" y="17"/>
                          <a:pt x="0" y="10"/>
                        </a:cubicBezTo>
                        <a:cubicBezTo>
                          <a:pt x="0" y="5"/>
                          <a:pt x="1" y="1"/>
                          <a:pt x="1" y="1"/>
                        </a:cubicBezTo>
                        <a:cubicBezTo>
                          <a:pt x="1" y="0"/>
                          <a:pt x="1" y="0"/>
                          <a:pt x="1" y="0"/>
                        </a:cubicBezTo>
                        <a:cubicBezTo>
                          <a:pt x="4" y="5"/>
                          <a:pt x="4" y="5"/>
                          <a:pt x="4" y="5"/>
                        </a:cubicBezTo>
                        <a:cubicBezTo>
                          <a:pt x="4" y="5"/>
                          <a:pt x="4" y="5"/>
                          <a:pt x="4" y="5"/>
                        </a:cubicBezTo>
                        <a:cubicBezTo>
                          <a:pt x="4" y="16"/>
                          <a:pt x="11" y="33"/>
                          <a:pt x="24" y="33"/>
                        </a:cubicBezTo>
                        <a:cubicBezTo>
                          <a:pt x="25" y="33"/>
                          <a:pt x="27" y="32"/>
                          <a:pt x="28" y="32"/>
                        </a:cubicBezTo>
                        <a:cubicBezTo>
                          <a:pt x="44" y="27"/>
                          <a:pt x="57" y="5"/>
                          <a:pt x="57" y="5"/>
                        </a:cubicBezTo>
                        <a:cubicBezTo>
                          <a:pt x="57" y="4"/>
                          <a:pt x="57" y="4"/>
                          <a:pt x="57" y="4"/>
                        </a:cubicBezTo>
                        <a:cubicBezTo>
                          <a:pt x="58" y="5"/>
                          <a:pt x="58" y="5"/>
                          <a:pt x="58" y="5"/>
                        </a:cubicBezTo>
                        <a:cubicBezTo>
                          <a:pt x="59" y="7"/>
                          <a:pt x="59" y="7"/>
                          <a:pt x="59" y="7"/>
                        </a:cubicBezTo>
                        <a:cubicBezTo>
                          <a:pt x="59" y="7"/>
                          <a:pt x="59" y="7"/>
                          <a:pt x="59" y="7"/>
                        </a:cubicBezTo>
                        <a:cubicBezTo>
                          <a:pt x="57" y="13"/>
                          <a:pt x="40" y="44"/>
                          <a:pt x="24" y="44"/>
                        </a:cubicBezTo>
                        <a:cubicBezTo>
                          <a:pt x="20" y="45"/>
                          <a:pt x="16" y="43"/>
                          <a:pt x="13" y="40"/>
                        </a:cubicBezTo>
                        <a:close/>
                        <a:moveTo>
                          <a:pt x="1" y="10"/>
                        </a:moveTo>
                        <a:cubicBezTo>
                          <a:pt x="1" y="17"/>
                          <a:pt x="3" y="28"/>
                          <a:pt x="14" y="39"/>
                        </a:cubicBezTo>
                        <a:cubicBezTo>
                          <a:pt x="17" y="42"/>
                          <a:pt x="20" y="43"/>
                          <a:pt x="23" y="43"/>
                        </a:cubicBezTo>
                        <a:cubicBezTo>
                          <a:pt x="38" y="43"/>
                          <a:pt x="55" y="14"/>
                          <a:pt x="58" y="7"/>
                        </a:cubicBezTo>
                        <a:cubicBezTo>
                          <a:pt x="58" y="6"/>
                          <a:pt x="58" y="6"/>
                          <a:pt x="58" y="6"/>
                        </a:cubicBezTo>
                        <a:cubicBezTo>
                          <a:pt x="55" y="10"/>
                          <a:pt x="43" y="29"/>
                          <a:pt x="29" y="33"/>
                        </a:cubicBezTo>
                        <a:cubicBezTo>
                          <a:pt x="27" y="34"/>
                          <a:pt x="25" y="34"/>
                          <a:pt x="24" y="34"/>
                        </a:cubicBezTo>
                        <a:cubicBezTo>
                          <a:pt x="10" y="34"/>
                          <a:pt x="3" y="17"/>
                          <a:pt x="2" y="5"/>
                        </a:cubicBezTo>
                        <a:cubicBezTo>
                          <a:pt x="2" y="3"/>
                          <a:pt x="2" y="3"/>
                          <a:pt x="2" y="3"/>
                        </a:cubicBezTo>
                        <a:cubicBezTo>
                          <a:pt x="1" y="5"/>
                          <a:pt x="1" y="7"/>
                          <a:pt x="1" y="10"/>
                        </a:cubicBezTo>
                        <a:close/>
                        <a:moveTo>
                          <a:pt x="57" y="6"/>
                        </a:moveTo>
                        <a:cubicBezTo>
                          <a:pt x="58" y="5"/>
                          <a:pt x="58" y="5"/>
                          <a:pt x="58" y="5"/>
                        </a:cubicBezTo>
                        <a:lnTo>
                          <a:pt x="57" y="6"/>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75" name="Freeform 7137">
                    <a:extLst>
                      <a:ext uri="{FF2B5EF4-FFF2-40B4-BE49-F238E27FC236}">
                        <a16:creationId xmlns:a16="http://schemas.microsoft.com/office/drawing/2014/main" id="{52CFBA8A-9CC7-413C-A229-A54D0814691B}"/>
                      </a:ext>
                    </a:extLst>
                  </p:cNvPr>
                  <p:cNvSpPr>
                    <a:spLocks/>
                  </p:cNvSpPr>
                  <p:nvPr/>
                </p:nvSpPr>
                <p:spPr bwMode="auto">
                  <a:xfrm>
                    <a:off x="4009" y="2048"/>
                    <a:ext cx="35" cy="21"/>
                  </a:xfrm>
                  <a:custGeom>
                    <a:avLst/>
                    <a:gdLst>
                      <a:gd name="T0" fmla="*/ 0 w 48"/>
                      <a:gd name="T1" fmla="*/ 0 h 28"/>
                      <a:gd name="T2" fmla="*/ 21 w 48"/>
                      <a:gd name="T3" fmla="*/ 28 h 28"/>
                      <a:gd name="T4" fmla="*/ 24 w 48"/>
                      <a:gd name="T5" fmla="*/ 28 h 28"/>
                      <a:gd name="T6" fmla="*/ 48 w 48"/>
                      <a:gd name="T7" fmla="*/ 7 h 28"/>
                      <a:gd name="T8" fmla="*/ 47 w 48"/>
                      <a:gd name="T9" fmla="*/ 8 h 28"/>
                      <a:gd name="T10" fmla="*/ 26 w 48"/>
                      <a:gd name="T11" fmla="*/ 24 h 28"/>
                      <a:gd name="T12" fmla="*/ 21 w 48"/>
                      <a:gd name="T13" fmla="*/ 25 h 28"/>
                      <a:gd name="T14" fmla="*/ 21 w 48"/>
                      <a:gd name="T15" fmla="*/ 25 h 28"/>
                      <a:gd name="T16" fmla="*/ 0 w 48"/>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8">
                        <a:moveTo>
                          <a:pt x="0" y="0"/>
                        </a:moveTo>
                        <a:cubicBezTo>
                          <a:pt x="0" y="15"/>
                          <a:pt x="9" y="28"/>
                          <a:pt x="21" y="28"/>
                        </a:cubicBezTo>
                        <a:cubicBezTo>
                          <a:pt x="22" y="28"/>
                          <a:pt x="23" y="28"/>
                          <a:pt x="24" y="28"/>
                        </a:cubicBezTo>
                        <a:cubicBezTo>
                          <a:pt x="34" y="26"/>
                          <a:pt x="43" y="14"/>
                          <a:pt x="48" y="7"/>
                        </a:cubicBezTo>
                        <a:cubicBezTo>
                          <a:pt x="47" y="8"/>
                          <a:pt x="47" y="8"/>
                          <a:pt x="47" y="8"/>
                        </a:cubicBezTo>
                        <a:cubicBezTo>
                          <a:pt x="42" y="14"/>
                          <a:pt x="34" y="22"/>
                          <a:pt x="26" y="24"/>
                        </a:cubicBezTo>
                        <a:cubicBezTo>
                          <a:pt x="24" y="25"/>
                          <a:pt x="22" y="25"/>
                          <a:pt x="21" y="25"/>
                        </a:cubicBezTo>
                        <a:cubicBezTo>
                          <a:pt x="21" y="25"/>
                          <a:pt x="21" y="25"/>
                          <a:pt x="21" y="25"/>
                        </a:cubicBezTo>
                        <a:cubicBezTo>
                          <a:pt x="8" y="25"/>
                          <a:pt x="2" y="11"/>
                          <a:pt x="0"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76" name="Freeform 7138">
                    <a:extLst>
                      <a:ext uri="{FF2B5EF4-FFF2-40B4-BE49-F238E27FC236}">
                        <a16:creationId xmlns:a16="http://schemas.microsoft.com/office/drawing/2014/main" id="{0AB0C66B-1350-4BB0-BC3D-5E701192CECD}"/>
                      </a:ext>
                    </a:extLst>
                  </p:cNvPr>
                  <p:cNvSpPr>
                    <a:spLocks/>
                  </p:cNvSpPr>
                  <p:nvPr/>
                </p:nvSpPr>
                <p:spPr bwMode="auto">
                  <a:xfrm>
                    <a:off x="4009" y="2047"/>
                    <a:ext cx="35" cy="20"/>
                  </a:xfrm>
                  <a:custGeom>
                    <a:avLst/>
                    <a:gdLst>
                      <a:gd name="T0" fmla="*/ 0 w 47"/>
                      <a:gd name="T1" fmla="*/ 0 h 26"/>
                      <a:gd name="T2" fmla="*/ 0 w 47"/>
                      <a:gd name="T3" fmla="*/ 1 h 26"/>
                      <a:gd name="T4" fmla="*/ 21 w 47"/>
                      <a:gd name="T5" fmla="*/ 26 h 26"/>
                      <a:gd name="T6" fmla="*/ 21 w 47"/>
                      <a:gd name="T7" fmla="*/ 26 h 26"/>
                      <a:gd name="T8" fmla="*/ 26 w 47"/>
                      <a:gd name="T9" fmla="*/ 25 h 26"/>
                      <a:gd name="T10" fmla="*/ 47 w 47"/>
                      <a:gd name="T11" fmla="*/ 9 h 26"/>
                      <a:gd name="T12" fmla="*/ 45 w 47"/>
                      <a:gd name="T13" fmla="*/ 10 h 26"/>
                      <a:gd name="T14" fmla="*/ 25 w 47"/>
                      <a:gd name="T15" fmla="*/ 24 h 26"/>
                      <a:gd name="T16" fmla="*/ 20 w 47"/>
                      <a:gd name="T17" fmla="*/ 25 h 26"/>
                      <a:gd name="T18" fmla="*/ 0 w 47"/>
                      <a:gd name="T19" fmla="*/ 1 h 26"/>
                      <a:gd name="T20" fmla="*/ 0 w 47"/>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26">
                        <a:moveTo>
                          <a:pt x="0" y="0"/>
                        </a:moveTo>
                        <a:cubicBezTo>
                          <a:pt x="0" y="0"/>
                          <a:pt x="0" y="1"/>
                          <a:pt x="0" y="1"/>
                        </a:cubicBezTo>
                        <a:cubicBezTo>
                          <a:pt x="2" y="12"/>
                          <a:pt x="8" y="26"/>
                          <a:pt x="21" y="26"/>
                        </a:cubicBezTo>
                        <a:cubicBezTo>
                          <a:pt x="21" y="26"/>
                          <a:pt x="21" y="26"/>
                          <a:pt x="21" y="26"/>
                        </a:cubicBezTo>
                        <a:cubicBezTo>
                          <a:pt x="22" y="26"/>
                          <a:pt x="24" y="26"/>
                          <a:pt x="26" y="25"/>
                        </a:cubicBezTo>
                        <a:cubicBezTo>
                          <a:pt x="34" y="23"/>
                          <a:pt x="42" y="15"/>
                          <a:pt x="47" y="9"/>
                        </a:cubicBezTo>
                        <a:cubicBezTo>
                          <a:pt x="46" y="9"/>
                          <a:pt x="46" y="10"/>
                          <a:pt x="45" y="10"/>
                        </a:cubicBezTo>
                        <a:cubicBezTo>
                          <a:pt x="40" y="16"/>
                          <a:pt x="33" y="22"/>
                          <a:pt x="25" y="24"/>
                        </a:cubicBezTo>
                        <a:cubicBezTo>
                          <a:pt x="24" y="25"/>
                          <a:pt x="22" y="25"/>
                          <a:pt x="20" y="25"/>
                        </a:cubicBezTo>
                        <a:cubicBezTo>
                          <a:pt x="9" y="25"/>
                          <a:pt x="2" y="12"/>
                          <a:pt x="0" y="1"/>
                        </a:cubicBezTo>
                        <a:lnTo>
                          <a:pt x="0"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77" name="Freeform 7139">
                    <a:extLst>
                      <a:ext uri="{FF2B5EF4-FFF2-40B4-BE49-F238E27FC236}">
                        <a16:creationId xmlns:a16="http://schemas.microsoft.com/office/drawing/2014/main" id="{F058475C-2020-46C1-831F-FD0FE3B58BE9}"/>
                      </a:ext>
                    </a:extLst>
                  </p:cNvPr>
                  <p:cNvSpPr>
                    <a:spLocks/>
                  </p:cNvSpPr>
                  <p:nvPr/>
                </p:nvSpPr>
                <p:spPr bwMode="auto">
                  <a:xfrm>
                    <a:off x="4007" y="2044"/>
                    <a:ext cx="40" cy="29"/>
                  </a:xfrm>
                  <a:custGeom>
                    <a:avLst/>
                    <a:gdLst>
                      <a:gd name="T0" fmla="*/ 0 w 54"/>
                      <a:gd name="T1" fmla="*/ 0 h 39"/>
                      <a:gd name="T2" fmla="*/ 0 w 54"/>
                      <a:gd name="T3" fmla="*/ 6 h 39"/>
                      <a:gd name="T4" fmla="*/ 13 w 54"/>
                      <a:gd name="T5" fmla="*/ 35 h 39"/>
                      <a:gd name="T6" fmla="*/ 22 w 54"/>
                      <a:gd name="T7" fmla="*/ 39 h 39"/>
                      <a:gd name="T8" fmla="*/ 22 w 54"/>
                      <a:gd name="T9" fmla="*/ 39 h 39"/>
                      <a:gd name="T10" fmla="*/ 54 w 54"/>
                      <a:gd name="T11" fmla="*/ 9 h 39"/>
                      <a:gd name="T12" fmla="*/ 51 w 54"/>
                      <a:gd name="T13" fmla="*/ 12 h 39"/>
                      <a:gd name="T14" fmla="*/ 41 w 54"/>
                      <a:gd name="T15" fmla="*/ 25 h 39"/>
                      <a:gd name="T16" fmla="*/ 21 w 54"/>
                      <a:gd name="T17" fmla="*/ 36 h 39"/>
                      <a:gd name="T18" fmla="*/ 9 w 54"/>
                      <a:gd name="T19" fmla="*/ 30 h 39"/>
                      <a:gd name="T20" fmla="*/ 2 w 54"/>
                      <a:gd name="T21" fmla="*/ 13 h 39"/>
                      <a:gd name="T22" fmla="*/ 1 w 54"/>
                      <a:gd name="T23" fmla="*/ 1 h 39"/>
                      <a:gd name="T24" fmla="*/ 0 w 54"/>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9">
                        <a:moveTo>
                          <a:pt x="0" y="0"/>
                        </a:moveTo>
                        <a:cubicBezTo>
                          <a:pt x="0" y="2"/>
                          <a:pt x="0" y="3"/>
                          <a:pt x="0" y="6"/>
                        </a:cubicBezTo>
                        <a:cubicBezTo>
                          <a:pt x="0" y="13"/>
                          <a:pt x="2" y="24"/>
                          <a:pt x="13" y="35"/>
                        </a:cubicBezTo>
                        <a:cubicBezTo>
                          <a:pt x="16" y="38"/>
                          <a:pt x="19" y="39"/>
                          <a:pt x="22" y="39"/>
                        </a:cubicBezTo>
                        <a:cubicBezTo>
                          <a:pt x="22" y="39"/>
                          <a:pt x="22" y="39"/>
                          <a:pt x="22" y="39"/>
                        </a:cubicBezTo>
                        <a:cubicBezTo>
                          <a:pt x="34" y="39"/>
                          <a:pt x="47" y="20"/>
                          <a:pt x="54" y="9"/>
                        </a:cubicBezTo>
                        <a:cubicBezTo>
                          <a:pt x="53" y="10"/>
                          <a:pt x="52" y="11"/>
                          <a:pt x="51" y="12"/>
                        </a:cubicBezTo>
                        <a:cubicBezTo>
                          <a:pt x="49" y="16"/>
                          <a:pt x="45" y="22"/>
                          <a:pt x="41" y="25"/>
                        </a:cubicBezTo>
                        <a:cubicBezTo>
                          <a:pt x="37" y="29"/>
                          <a:pt x="30" y="36"/>
                          <a:pt x="21" y="36"/>
                        </a:cubicBezTo>
                        <a:cubicBezTo>
                          <a:pt x="17" y="36"/>
                          <a:pt x="13" y="34"/>
                          <a:pt x="9" y="30"/>
                        </a:cubicBezTo>
                        <a:cubicBezTo>
                          <a:pt x="5" y="24"/>
                          <a:pt x="3" y="18"/>
                          <a:pt x="2" y="13"/>
                        </a:cubicBezTo>
                        <a:cubicBezTo>
                          <a:pt x="1" y="9"/>
                          <a:pt x="1" y="5"/>
                          <a:pt x="1" y="1"/>
                        </a:cubicBezTo>
                        <a:lnTo>
                          <a:pt x="0"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78" name="Freeform 7140">
                    <a:extLst>
                      <a:ext uri="{FF2B5EF4-FFF2-40B4-BE49-F238E27FC236}">
                        <a16:creationId xmlns:a16="http://schemas.microsoft.com/office/drawing/2014/main" id="{4979AD3B-ACF4-4A74-8276-58DACDD26BB1}"/>
                      </a:ext>
                    </a:extLst>
                  </p:cNvPr>
                  <p:cNvSpPr>
                    <a:spLocks/>
                  </p:cNvSpPr>
                  <p:nvPr/>
                </p:nvSpPr>
                <p:spPr bwMode="auto">
                  <a:xfrm>
                    <a:off x="4005" y="2043"/>
                    <a:ext cx="43" cy="31"/>
                  </a:xfrm>
                  <a:custGeom>
                    <a:avLst/>
                    <a:gdLst>
                      <a:gd name="T0" fmla="*/ 3 w 58"/>
                      <a:gd name="T1" fmla="*/ 0 h 41"/>
                      <a:gd name="T2" fmla="*/ 15 w 58"/>
                      <a:gd name="T3" fmla="*/ 36 h 41"/>
                      <a:gd name="T4" fmla="*/ 25 w 58"/>
                      <a:gd name="T5" fmla="*/ 41 h 41"/>
                      <a:gd name="T6" fmla="*/ 58 w 58"/>
                      <a:gd name="T7" fmla="*/ 9 h 41"/>
                      <a:gd name="T8" fmla="*/ 57 w 58"/>
                      <a:gd name="T9" fmla="*/ 10 h 41"/>
                      <a:gd name="T10" fmla="*/ 25 w 58"/>
                      <a:gd name="T11" fmla="*/ 40 h 41"/>
                      <a:gd name="T12" fmla="*/ 25 w 58"/>
                      <a:gd name="T13" fmla="*/ 40 h 41"/>
                      <a:gd name="T14" fmla="*/ 16 w 58"/>
                      <a:gd name="T15" fmla="*/ 36 h 41"/>
                      <a:gd name="T16" fmla="*/ 3 w 58"/>
                      <a:gd name="T17" fmla="*/ 7 h 41"/>
                      <a:gd name="T18" fmla="*/ 3 w 58"/>
                      <a:gd name="T19" fmla="*/ 1 h 41"/>
                      <a:gd name="T20" fmla="*/ 3 w 58"/>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41">
                        <a:moveTo>
                          <a:pt x="3" y="0"/>
                        </a:moveTo>
                        <a:cubicBezTo>
                          <a:pt x="2" y="5"/>
                          <a:pt x="0" y="20"/>
                          <a:pt x="15" y="36"/>
                        </a:cubicBezTo>
                        <a:cubicBezTo>
                          <a:pt x="18" y="39"/>
                          <a:pt x="22" y="41"/>
                          <a:pt x="25" y="41"/>
                        </a:cubicBezTo>
                        <a:cubicBezTo>
                          <a:pt x="38" y="41"/>
                          <a:pt x="52" y="20"/>
                          <a:pt x="58" y="9"/>
                        </a:cubicBezTo>
                        <a:cubicBezTo>
                          <a:pt x="57" y="10"/>
                          <a:pt x="57" y="10"/>
                          <a:pt x="57" y="10"/>
                        </a:cubicBezTo>
                        <a:cubicBezTo>
                          <a:pt x="50" y="21"/>
                          <a:pt x="37" y="40"/>
                          <a:pt x="25" y="40"/>
                        </a:cubicBezTo>
                        <a:cubicBezTo>
                          <a:pt x="25" y="40"/>
                          <a:pt x="25" y="40"/>
                          <a:pt x="25" y="40"/>
                        </a:cubicBezTo>
                        <a:cubicBezTo>
                          <a:pt x="22" y="40"/>
                          <a:pt x="19" y="39"/>
                          <a:pt x="16" y="36"/>
                        </a:cubicBezTo>
                        <a:cubicBezTo>
                          <a:pt x="5" y="25"/>
                          <a:pt x="3" y="14"/>
                          <a:pt x="3" y="7"/>
                        </a:cubicBezTo>
                        <a:cubicBezTo>
                          <a:pt x="3" y="4"/>
                          <a:pt x="3" y="3"/>
                          <a:pt x="3" y="1"/>
                        </a:cubicBezTo>
                        <a:cubicBezTo>
                          <a:pt x="3" y="1"/>
                          <a:pt x="3"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79" name="Freeform 7141">
                    <a:extLst>
                      <a:ext uri="{FF2B5EF4-FFF2-40B4-BE49-F238E27FC236}">
                        <a16:creationId xmlns:a16="http://schemas.microsoft.com/office/drawing/2014/main" id="{142FAD61-1A39-46FA-ACC8-C2D51875E58F}"/>
                      </a:ext>
                    </a:extLst>
                  </p:cNvPr>
                  <p:cNvSpPr>
                    <a:spLocks/>
                  </p:cNvSpPr>
                  <p:nvPr/>
                </p:nvSpPr>
                <p:spPr bwMode="auto">
                  <a:xfrm>
                    <a:off x="3998" y="2020"/>
                    <a:ext cx="69" cy="44"/>
                  </a:xfrm>
                  <a:custGeom>
                    <a:avLst/>
                    <a:gdLst>
                      <a:gd name="T0" fmla="*/ 90 w 92"/>
                      <a:gd name="T1" fmla="*/ 0 h 58"/>
                      <a:gd name="T2" fmla="*/ 46 w 92"/>
                      <a:gd name="T3" fmla="*/ 42 h 58"/>
                      <a:gd name="T4" fmla="*/ 13 w 92"/>
                      <a:gd name="T5" fmla="*/ 4 h 58"/>
                      <a:gd name="T6" fmla="*/ 12 w 92"/>
                      <a:gd name="T7" fmla="*/ 0 h 58"/>
                      <a:gd name="T8" fmla="*/ 35 w 92"/>
                      <a:gd name="T9" fmla="*/ 50 h 58"/>
                      <a:gd name="T10" fmla="*/ 92 w 92"/>
                      <a:gd name="T11" fmla="*/ 2 h 58"/>
                      <a:gd name="T12" fmla="*/ 90 w 92"/>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92" h="58">
                        <a:moveTo>
                          <a:pt x="90" y="0"/>
                        </a:moveTo>
                        <a:cubicBezTo>
                          <a:pt x="90" y="0"/>
                          <a:pt x="68" y="37"/>
                          <a:pt x="46" y="42"/>
                        </a:cubicBezTo>
                        <a:cubicBezTo>
                          <a:pt x="24" y="47"/>
                          <a:pt x="11" y="21"/>
                          <a:pt x="13" y="4"/>
                        </a:cubicBezTo>
                        <a:cubicBezTo>
                          <a:pt x="12" y="0"/>
                          <a:pt x="12" y="0"/>
                          <a:pt x="12" y="0"/>
                        </a:cubicBezTo>
                        <a:cubicBezTo>
                          <a:pt x="12" y="0"/>
                          <a:pt x="0" y="42"/>
                          <a:pt x="35" y="50"/>
                        </a:cubicBezTo>
                        <a:cubicBezTo>
                          <a:pt x="70" y="58"/>
                          <a:pt x="92" y="2"/>
                          <a:pt x="92" y="2"/>
                        </a:cubicBezTo>
                        <a:lnTo>
                          <a:pt x="90" y="0"/>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80" name="Freeform 7142">
                    <a:extLst>
                      <a:ext uri="{FF2B5EF4-FFF2-40B4-BE49-F238E27FC236}">
                        <a16:creationId xmlns:a16="http://schemas.microsoft.com/office/drawing/2014/main" id="{D73C9861-3CFD-401D-B0D3-62ADA9DCA514}"/>
                      </a:ext>
                    </a:extLst>
                  </p:cNvPr>
                  <p:cNvSpPr>
                    <a:spLocks noEditPoints="1"/>
                  </p:cNvSpPr>
                  <p:nvPr/>
                </p:nvSpPr>
                <p:spPr bwMode="auto">
                  <a:xfrm>
                    <a:off x="4005" y="2019"/>
                    <a:ext cx="62" cy="40"/>
                  </a:xfrm>
                  <a:custGeom>
                    <a:avLst/>
                    <a:gdLst>
                      <a:gd name="T0" fmla="*/ 26 w 83"/>
                      <a:gd name="T1" fmla="*/ 52 h 53"/>
                      <a:gd name="T2" fmla="*/ 1 w 83"/>
                      <a:gd name="T3" fmla="*/ 18 h 53"/>
                      <a:gd name="T4" fmla="*/ 3 w 83"/>
                      <a:gd name="T5" fmla="*/ 1 h 53"/>
                      <a:gd name="T6" fmla="*/ 3 w 83"/>
                      <a:gd name="T7" fmla="*/ 0 h 53"/>
                      <a:gd name="T8" fmla="*/ 5 w 83"/>
                      <a:gd name="T9" fmla="*/ 5 h 53"/>
                      <a:gd name="T10" fmla="*/ 5 w 83"/>
                      <a:gd name="T11" fmla="*/ 5 h 53"/>
                      <a:gd name="T12" fmla="*/ 5 w 83"/>
                      <a:gd name="T13" fmla="*/ 10 h 53"/>
                      <a:gd name="T14" fmla="*/ 32 w 83"/>
                      <a:gd name="T15" fmla="*/ 43 h 53"/>
                      <a:gd name="T16" fmla="*/ 37 w 83"/>
                      <a:gd name="T17" fmla="*/ 42 h 53"/>
                      <a:gd name="T18" fmla="*/ 67 w 83"/>
                      <a:gd name="T19" fmla="*/ 20 h 53"/>
                      <a:gd name="T20" fmla="*/ 81 w 83"/>
                      <a:gd name="T21" fmla="*/ 1 h 53"/>
                      <a:gd name="T22" fmla="*/ 81 w 83"/>
                      <a:gd name="T23" fmla="*/ 0 h 53"/>
                      <a:gd name="T24" fmla="*/ 83 w 83"/>
                      <a:gd name="T25" fmla="*/ 2 h 53"/>
                      <a:gd name="T26" fmla="*/ 83 w 83"/>
                      <a:gd name="T27" fmla="*/ 3 h 53"/>
                      <a:gd name="T28" fmla="*/ 33 w 83"/>
                      <a:gd name="T29" fmla="*/ 52 h 53"/>
                      <a:gd name="T30" fmla="*/ 26 w 83"/>
                      <a:gd name="T31" fmla="*/ 52 h 53"/>
                      <a:gd name="T32" fmla="*/ 2 w 83"/>
                      <a:gd name="T33" fmla="*/ 18 h 53"/>
                      <a:gd name="T34" fmla="*/ 26 w 83"/>
                      <a:gd name="T35" fmla="*/ 50 h 53"/>
                      <a:gd name="T36" fmla="*/ 33 w 83"/>
                      <a:gd name="T37" fmla="*/ 51 h 53"/>
                      <a:gd name="T38" fmla="*/ 69 w 83"/>
                      <a:gd name="T39" fmla="*/ 27 h 53"/>
                      <a:gd name="T40" fmla="*/ 82 w 83"/>
                      <a:gd name="T41" fmla="*/ 3 h 53"/>
                      <a:gd name="T42" fmla="*/ 81 w 83"/>
                      <a:gd name="T43" fmla="*/ 2 h 53"/>
                      <a:gd name="T44" fmla="*/ 37 w 83"/>
                      <a:gd name="T45" fmla="*/ 44 h 53"/>
                      <a:gd name="T46" fmla="*/ 32 w 83"/>
                      <a:gd name="T47" fmla="*/ 44 h 53"/>
                      <a:gd name="T48" fmla="*/ 3 w 83"/>
                      <a:gd name="T49" fmla="*/ 10 h 53"/>
                      <a:gd name="T50" fmla="*/ 4 w 83"/>
                      <a:gd name="T51" fmla="*/ 5 h 53"/>
                      <a:gd name="T52" fmla="*/ 3 w 83"/>
                      <a:gd name="T53" fmla="*/ 4 h 53"/>
                      <a:gd name="T54" fmla="*/ 2 w 83"/>
                      <a:gd name="T55" fmla="*/ 18 h 53"/>
                      <a:gd name="T56" fmla="*/ 81 w 83"/>
                      <a:gd name="T57" fmla="*/ 1 h 53"/>
                      <a:gd name="T58" fmla="*/ 81 w 83"/>
                      <a:gd name="T59"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53">
                        <a:moveTo>
                          <a:pt x="26" y="52"/>
                        </a:moveTo>
                        <a:cubicBezTo>
                          <a:pt x="5" y="47"/>
                          <a:pt x="1" y="31"/>
                          <a:pt x="1" y="18"/>
                        </a:cubicBezTo>
                        <a:cubicBezTo>
                          <a:pt x="0" y="9"/>
                          <a:pt x="3" y="1"/>
                          <a:pt x="3" y="1"/>
                        </a:cubicBezTo>
                        <a:cubicBezTo>
                          <a:pt x="3" y="0"/>
                          <a:pt x="3" y="0"/>
                          <a:pt x="3" y="0"/>
                        </a:cubicBezTo>
                        <a:cubicBezTo>
                          <a:pt x="5" y="5"/>
                          <a:pt x="5" y="5"/>
                          <a:pt x="5" y="5"/>
                        </a:cubicBezTo>
                        <a:cubicBezTo>
                          <a:pt x="5" y="5"/>
                          <a:pt x="5" y="5"/>
                          <a:pt x="5" y="5"/>
                        </a:cubicBezTo>
                        <a:cubicBezTo>
                          <a:pt x="5" y="7"/>
                          <a:pt x="5" y="8"/>
                          <a:pt x="5" y="10"/>
                        </a:cubicBezTo>
                        <a:cubicBezTo>
                          <a:pt x="5" y="25"/>
                          <a:pt x="15" y="43"/>
                          <a:pt x="32" y="43"/>
                        </a:cubicBezTo>
                        <a:cubicBezTo>
                          <a:pt x="33" y="43"/>
                          <a:pt x="35" y="43"/>
                          <a:pt x="37" y="42"/>
                        </a:cubicBezTo>
                        <a:cubicBezTo>
                          <a:pt x="48" y="40"/>
                          <a:pt x="59" y="29"/>
                          <a:pt x="67" y="20"/>
                        </a:cubicBezTo>
                        <a:cubicBezTo>
                          <a:pt x="75" y="10"/>
                          <a:pt x="81" y="1"/>
                          <a:pt x="81" y="1"/>
                        </a:cubicBezTo>
                        <a:cubicBezTo>
                          <a:pt x="81" y="0"/>
                          <a:pt x="81" y="0"/>
                          <a:pt x="81" y="0"/>
                        </a:cubicBezTo>
                        <a:cubicBezTo>
                          <a:pt x="83" y="2"/>
                          <a:pt x="83" y="2"/>
                          <a:pt x="83" y="2"/>
                        </a:cubicBezTo>
                        <a:cubicBezTo>
                          <a:pt x="83" y="3"/>
                          <a:pt x="83" y="3"/>
                          <a:pt x="83" y="3"/>
                        </a:cubicBezTo>
                        <a:cubicBezTo>
                          <a:pt x="83" y="3"/>
                          <a:pt x="64" y="52"/>
                          <a:pt x="33" y="52"/>
                        </a:cubicBezTo>
                        <a:cubicBezTo>
                          <a:pt x="31" y="53"/>
                          <a:pt x="28" y="52"/>
                          <a:pt x="26" y="52"/>
                        </a:cubicBezTo>
                        <a:close/>
                        <a:moveTo>
                          <a:pt x="2" y="18"/>
                        </a:moveTo>
                        <a:cubicBezTo>
                          <a:pt x="2" y="30"/>
                          <a:pt x="6" y="46"/>
                          <a:pt x="26" y="50"/>
                        </a:cubicBezTo>
                        <a:cubicBezTo>
                          <a:pt x="29" y="51"/>
                          <a:pt x="31" y="51"/>
                          <a:pt x="33" y="51"/>
                        </a:cubicBezTo>
                        <a:cubicBezTo>
                          <a:pt x="48" y="51"/>
                          <a:pt x="60" y="39"/>
                          <a:pt x="69" y="27"/>
                        </a:cubicBezTo>
                        <a:cubicBezTo>
                          <a:pt x="76" y="16"/>
                          <a:pt x="81" y="5"/>
                          <a:pt x="82" y="3"/>
                        </a:cubicBezTo>
                        <a:cubicBezTo>
                          <a:pt x="81" y="2"/>
                          <a:pt x="81" y="2"/>
                          <a:pt x="81" y="2"/>
                        </a:cubicBezTo>
                        <a:cubicBezTo>
                          <a:pt x="78" y="7"/>
                          <a:pt x="58" y="39"/>
                          <a:pt x="37" y="44"/>
                        </a:cubicBezTo>
                        <a:cubicBezTo>
                          <a:pt x="35" y="44"/>
                          <a:pt x="34" y="44"/>
                          <a:pt x="32" y="44"/>
                        </a:cubicBezTo>
                        <a:cubicBezTo>
                          <a:pt x="14" y="45"/>
                          <a:pt x="4" y="26"/>
                          <a:pt x="3" y="10"/>
                        </a:cubicBezTo>
                        <a:cubicBezTo>
                          <a:pt x="3" y="8"/>
                          <a:pt x="3" y="7"/>
                          <a:pt x="4" y="5"/>
                        </a:cubicBezTo>
                        <a:cubicBezTo>
                          <a:pt x="3" y="4"/>
                          <a:pt x="3" y="4"/>
                          <a:pt x="3" y="4"/>
                        </a:cubicBezTo>
                        <a:cubicBezTo>
                          <a:pt x="3" y="6"/>
                          <a:pt x="2" y="12"/>
                          <a:pt x="2" y="18"/>
                        </a:cubicBezTo>
                        <a:close/>
                        <a:moveTo>
                          <a:pt x="81" y="1"/>
                        </a:moveTo>
                        <a:cubicBezTo>
                          <a:pt x="81" y="1"/>
                          <a:pt x="81" y="1"/>
                          <a:pt x="81"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81" name="Freeform 7143">
                    <a:extLst>
                      <a:ext uri="{FF2B5EF4-FFF2-40B4-BE49-F238E27FC236}">
                        <a16:creationId xmlns:a16="http://schemas.microsoft.com/office/drawing/2014/main" id="{9A4114EA-7DE6-43FF-AFC3-97F4611048A0}"/>
                      </a:ext>
                    </a:extLst>
                  </p:cNvPr>
                  <p:cNvSpPr>
                    <a:spLocks/>
                  </p:cNvSpPr>
                  <p:nvPr/>
                </p:nvSpPr>
                <p:spPr bwMode="auto">
                  <a:xfrm>
                    <a:off x="4006" y="2023"/>
                    <a:ext cx="57" cy="35"/>
                  </a:xfrm>
                  <a:custGeom>
                    <a:avLst/>
                    <a:gdLst>
                      <a:gd name="T0" fmla="*/ 1 w 76"/>
                      <a:gd name="T1" fmla="*/ 0 h 46"/>
                      <a:gd name="T2" fmla="*/ 0 w 76"/>
                      <a:gd name="T3" fmla="*/ 13 h 46"/>
                      <a:gd name="T4" fmla="*/ 24 w 76"/>
                      <a:gd name="T5" fmla="*/ 45 h 46"/>
                      <a:gd name="T6" fmla="*/ 31 w 76"/>
                      <a:gd name="T7" fmla="*/ 46 h 46"/>
                      <a:gd name="T8" fmla="*/ 31 w 76"/>
                      <a:gd name="T9" fmla="*/ 46 h 46"/>
                      <a:gd name="T10" fmla="*/ 67 w 76"/>
                      <a:gd name="T11" fmla="*/ 22 h 46"/>
                      <a:gd name="T12" fmla="*/ 76 w 76"/>
                      <a:gd name="T13" fmla="*/ 7 h 46"/>
                      <a:gd name="T14" fmla="*/ 74 w 76"/>
                      <a:gd name="T15" fmla="*/ 9 h 46"/>
                      <a:gd name="T16" fmla="*/ 72 w 76"/>
                      <a:gd name="T17" fmla="*/ 12 h 46"/>
                      <a:gd name="T18" fmla="*/ 59 w 76"/>
                      <a:gd name="T19" fmla="*/ 31 h 46"/>
                      <a:gd name="T20" fmla="*/ 31 w 76"/>
                      <a:gd name="T21" fmla="*/ 45 h 46"/>
                      <a:gd name="T22" fmla="*/ 14 w 76"/>
                      <a:gd name="T23" fmla="*/ 40 h 46"/>
                      <a:gd name="T24" fmla="*/ 1 w 76"/>
                      <a:gd name="T25" fmla="*/ 19 h 46"/>
                      <a:gd name="T26" fmla="*/ 0 w 76"/>
                      <a:gd name="T27" fmla="*/ 9 h 46"/>
                      <a:gd name="T28" fmla="*/ 1 w 76"/>
                      <a:gd name="T2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46">
                        <a:moveTo>
                          <a:pt x="1" y="0"/>
                        </a:moveTo>
                        <a:cubicBezTo>
                          <a:pt x="0" y="3"/>
                          <a:pt x="0" y="8"/>
                          <a:pt x="0" y="13"/>
                        </a:cubicBezTo>
                        <a:cubicBezTo>
                          <a:pt x="0" y="25"/>
                          <a:pt x="4" y="41"/>
                          <a:pt x="24" y="45"/>
                        </a:cubicBezTo>
                        <a:cubicBezTo>
                          <a:pt x="26" y="46"/>
                          <a:pt x="29" y="46"/>
                          <a:pt x="31" y="46"/>
                        </a:cubicBezTo>
                        <a:cubicBezTo>
                          <a:pt x="31" y="46"/>
                          <a:pt x="31" y="46"/>
                          <a:pt x="31" y="46"/>
                        </a:cubicBezTo>
                        <a:cubicBezTo>
                          <a:pt x="46" y="46"/>
                          <a:pt x="58" y="34"/>
                          <a:pt x="67" y="22"/>
                        </a:cubicBezTo>
                        <a:cubicBezTo>
                          <a:pt x="71" y="16"/>
                          <a:pt x="74" y="11"/>
                          <a:pt x="76" y="7"/>
                        </a:cubicBezTo>
                        <a:cubicBezTo>
                          <a:pt x="75" y="7"/>
                          <a:pt x="74" y="8"/>
                          <a:pt x="74" y="9"/>
                        </a:cubicBezTo>
                        <a:cubicBezTo>
                          <a:pt x="73" y="10"/>
                          <a:pt x="72" y="11"/>
                          <a:pt x="72" y="12"/>
                        </a:cubicBezTo>
                        <a:cubicBezTo>
                          <a:pt x="69" y="17"/>
                          <a:pt x="65" y="24"/>
                          <a:pt x="59" y="31"/>
                        </a:cubicBezTo>
                        <a:cubicBezTo>
                          <a:pt x="50" y="39"/>
                          <a:pt x="41" y="45"/>
                          <a:pt x="31" y="45"/>
                        </a:cubicBezTo>
                        <a:cubicBezTo>
                          <a:pt x="25" y="45"/>
                          <a:pt x="20" y="43"/>
                          <a:pt x="14" y="40"/>
                        </a:cubicBezTo>
                        <a:cubicBezTo>
                          <a:pt x="5" y="35"/>
                          <a:pt x="2" y="26"/>
                          <a:pt x="1" y="19"/>
                        </a:cubicBezTo>
                        <a:cubicBezTo>
                          <a:pt x="1" y="15"/>
                          <a:pt x="0" y="12"/>
                          <a:pt x="0" y="9"/>
                        </a:cubicBezTo>
                        <a:cubicBezTo>
                          <a:pt x="0" y="5"/>
                          <a:pt x="1" y="2"/>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82" name="Freeform 7144">
                    <a:extLst>
                      <a:ext uri="{FF2B5EF4-FFF2-40B4-BE49-F238E27FC236}">
                        <a16:creationId xmlns:a16="http://schemas.microsoft.com/office/drawing/2014/main" id="{2D3238AF-5F36-47B3-AF1F-A8E3D3193876}"/>
                      </a:ext>
                    </a:extLst>
                  </p:cNvPr>
                  <p:cNvSpPr>
                    <a:spLocks/>
                  </p:cNvSpPr>
                  <p:nvPr/>
                </p:nvSpPr>
                <p:spPr bwMode="auto">
                  <a:xfrm>
                    <a:off x="4002" y="2022"/>
                    <a:ext cx="62" cy="36"/>
                  </a:xfrm>
                  <a:custGeom>
                    <a:avLst/>
                    <a:gdLst>
                      <a:gd name="T0" fmla="*/ 7 w 83"/>
                      <a:gd name="T1" fmla="*/ 0 h 48"/>
                      <a:gd name="T2" fmla="*/ 30 w 83"/>
                      <a:gd name="T3" fmla="*/ 47 h 48"/>
                      <a:gd name="T4" fmla="*/ 37 w 83"/>
                      <a:gd name="T5" fmla="*/ 48 h 48"/>
                      <a:gd name="T6" fmla="*/ 83 w 83"/>
                      <a:gd name="T7" fmla="*/ 6 h 48"/>
                      <a:gd name="T8" fmla="*/ 82 w 83"/>
                      <a:gd name="T9" fmla="*/ 8 h 48"/>
                      <a:gd name="T10" fmla="*/ 73 w 83"/>
                      <a:gd name="T11" fmla="*/ 23 h 48"/>
                      <a:gd name="T12" fmla="*/ 37 w 83"/>
                      <a:gd name="T13" fmla="*/ 47 h 48"/>
                      <a:gd name="T14" fmla="*/ 37 w 83"/>
                      <a:gd name="T15" fmla="*/ 47 h 48"/>
                      <a:gd name="T16" fmla="*/ 30 w 83"/>
                      <a:gd name="T17" fmla="*/ 46 h 48"/>
                      <a:gd name="T18" fmla="*/ 6 w 83"/>
                      <a:gd name="T19" fmla="*/ 14 h 48"/>
                      <a:gd name="T20" fmla="*/ 7 w 83"/>
                      <a:gd name="T21" fmla="*/ 1 h 48"/>
                      <a:gd name="T22" fmla="*/ 7 w 83"/>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48">
                        <a:moveTo>
                          <a:pt x="7" y="0"/>
                        </a:moveTo>
                        <a:cubicBezTo>
                          <a:pt x="5" y="8"/>
                          <a:pt x="0" y="40"/>
                          <a:pt x="30" y="47"/>
                        </a:cubicBezTo>
                        <a:cubicBezTo>
                          <a:pt x="32" y="48"/>
                          <a:pt x="35" y="48"/>
                          <a:pt x="37" y="48"/>
                        </a:cubicBezTo>
                        <a:cubicBezTo>
                          <a:pt x="60" y="48"/>
                          <a:pt x="77" y="20"/>
                          <a:pt x="83" y="6"/>
                        </a:cubicBezTo>
                        <a:cubicBezTo>
                          <a:pt x="83" y="7"/>
                          <a:pt x="82" y="7"/>
                          <a:pt x="82" y="8"/>
                        </a:cubicBezTo>
                        <a:cubicBezTo>
                          <a:pt x="80" y="12"/>
                          <a:pt x="77" y="17"/>
                          <a:pt x="73" y="23"/>
                        </a:cubicBezTo>
                        <a:cubicBezTo>
                          <a:pt x="64" y="35"/>
                          <a:pt x="52" y="47"/>
                          <a:pt x="37" y="47"/>
                        </a:cubicBezTo>
                        <a:cubicBezTo>
                          <a:pt x="37" y="47"/>
                          <a:pt x="37" y="47"/>
                          <a:pt x="37" y="47"/>
                        </a:cubicBezTo>
                        <a:cubicBezTo>
                          <a:pt x="35" y="47"/>
                          <a:pt x="32" y="47"/>
                          <a:pt x="30" y="46"/>
                        </a:cubicBezTo>
                        <a:cubicBezTo>
                          <a:pt x="10" y="42"/>
                          <a:pt x="6" y="26"/>
                          <a:pt x="6" y="14"/>
                        </a:cubicBezTo>
                        <a:cubicBezTo>
                          <a:pt x="6" y="9"/>
                          <a:pt x="6" y="4"/>
                          <a:pt x="7" y="1"/>
                        </a:cubicBezTo>
                        <a:lnTo>
                          <a:pt x="7"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83" name="Freeform 7145">
                    <a:extLst>
                      <a:ext uri="{FF2B5EF4-FFF2-40B4-BE49-F238E27FC236}">
                        <a16:creationId xmlns:a16="http://schemas.microsoft.com/office/drawing/2014/main" id="{6492390C-8A3F-4E92-AE4C-E2852B5C6E87}"/>
                      </a:ext>
                    </a:extLst>
                  </p:cNvPr>
                  <p:cNvSpPr>
                    <a:spLocks/>
                  </p:cNvSpPr>
                  <p:nvPr/>
                </p:nvSpPr>
                <p:spPr bwMode="auto">
                  <a:xfrm>
                    <a:off x="4006" y="2023"/>
                    <a:ext cx="50" cy="31"/>
                  </a:xfrm>
                  <a:custGeom>
                    <a:avLst/>
                    <a:gdLst>
                      <a:gd name="T0" fmla="*/ 1 w 66"/>
                      <a:gd name="T1" fmla="*/ 0 h 41"/>
                      <a:gd name="T2" fmla="*/ 0 w 66"/>
                      <a:gd name="T3" fmla="*/ 9 h 41"/>
                      <a:gd name="T4" fmla="*/ 1 w 66"/>
                      <a:gd name="T5" fmla="*/ 19 h 41"/>
                      <a:gd name="T6" fmla="*/ 1 w 66"/>
                      <a:gd name="T7" fmla="*/ 11 h 41"/>
                      <a:gd name="T8" fmla="*/ 22 w 66"/>
                      <a:gd name="T9" fmla="*/ 40 h 41"/>
                      <a:gd name="T10" fmla="*/ 30 w 66"/>
                      <a:gd name="T11" fmla="*/ 41 h 41"/>
                      <a:gd name="T12" fmla="*/ 48 w 66"/>
                      <a:gd name="T13" fmla="*/ 35 h 41"/>
                      <a:gd name="T14" fmla="*/ 66 w 66"/>
                      <a:gd name="T15" fmla="*/ 15 h 41"/>
                      <a:gd name="T16" fmla="*/ 65 w 66"/>
                      <a:gd name="T17" fmla="*/ 16 h 41"/>
                      <a:gd name="T18" fmla="*/ 35 w 66"/>
                      <a:gd name="T19" fmla="*/ 39 h 41"/>
                      <a:gd name="T20" fmla="*/ 30 w 66"/>
                      <a:gd name="T21" fmla="*/ 39 h 41"/>
                      <a:gd name="T22" fmla="*/ 29 w 66"/>
                      <a:gd name="T23" fmla="*/ 39 h 41"/>
                      <a:gd name="T24" fmla="*/ 1 w 66"/>
                      <a:gd name="T25" fmla="*/ 5 h 41"/>
                      <a:gd name="T26" fmla="*/ 2 w 66"/>
                      <a:gd name="T27" fmla="*/ 1 h 41"/>
                      <a:gd name="T28" fmla="*/ 1 w 66"/>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 h="41">
                        <a:moveTo>
                          <a:pt x="1" y="0"/>
                        </a:moveTo>
                        <a:cubicBezTo>
                          <a:pt x="1" y="2"/>
                          <a:pt x="0" y="5"/>
                          <a:pt x="0" y="9"/>
                        </a:cubicBezTo>
                        <a:cubicBezTo>
                          <a:pt x="0" y="12"/>
                          <a:pt x="1" y="15"/>
                          <a:pt x="1" y="19"/>
                        </a:cubicBezTo>
                        <a:cubicBezTo>
                          <a:pt x="1" y="14"/>
                          <a:pt x="1" y="11"/>
                          <a:pt x="1" y="11"/>
                        </a:cubicBezTo>
                        <a:cubicBezTo>
                          <a:pt x="3" y="29"/>
                          <a:pt x="15" y="38"/>
                          <a:pt x="22" y="40"/>
                        </a:cubicBezTo>
                        <a:cubicBezTo>
                          <a:pt x="25" y="40"/>
                          <a:pt x="27" y="41"/>
                          <a:pt x="30" y="41"/>
                        </a:cubicBezTo>
                        <a:cubicBezTo>
                          <a:pt x="34" y="41"/>
                          <a:pt x="40" y="40"/>
                          <a:pt x="48" y="35"/>
                        </a:cubicBezTo>
                        <a:cubicBezTo>
                          <a:pt x="57" y="30"/>
                          <a:pt x="63" y="21"/>
                          <a:pt x="66" y="15"/>
                        </a:cubicBezTo>
                        <a:cubicBezTo>
                          <a:pt x="65" y="16"/>
                          <a:pt x="65" y="16"/>
                          <a:pt x="65" y="16"/>
                        </a:cubicBezTo>
                        <a:cubicBezTo>
                          <a:pt x="57" y="26"/>
                          <a:pt x="46" y="36"/>
                          <a:pt x="35" y="39"/>
                        </a:cubicBezTo>
                        <a:cubicBezTo>
                          <a:pt x="33" y="39"/>
                          <a:pt x="32" y="39"/>
                          <a:pt x="30" y="39"/>
                        </a:cubicBezTo>
                        <a:cubicBezTo>
                          <a:pt x="29" y="39"/>
                          <a:pt x="29" y="39"/>
                          <a:pt x="29" y="39"/>
                        </a:cubicBezTo>
                        <a:cubicBezTo>
                          <a:pt x="12" y="39"/>
                          <a:pt x="2" y="21"/>
                          <a:pt x="1" y="5"/>
                        </a:cubicBezTo>
                        <a:cubicBezTo>
                          <a:pt x="1" y="4"/>
                          <a:pt x="1" y="2"/>
                          <a:pt x="2" y="1"/>
                        </a:cubicBezTo>
                        <a:cubicBezTo>
                          <a:pt x="1" y="1"/>
                          <a:pt x="1" y="0"/>
                          <a:pt x="1"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84" name="Freeform 7146">
                    <a:extLst>
                      <a:ext uri="{FF2B5EF4-FFF2-40B4-BE49-F238E27FC236}">
                        <a16:creationId xmlns:a16="http://schemas.microsoft.com/office/drawing/2014/main" id="{1A50C2DA-EFDB-4189-B572-D850D5FD962F}"/>
                      </a:ext>
                    </a:extLst>
                  </p:cNvPr>
                  <p:cNvSpPr>
                    <a:spLocks/>
                  </p:cNvSpPr>
                  <p:nvPr/>
                </p:nvSpPr>
                <p:spPr bwMode="auto">
                  <a:xfrm>
                    <a:off x="4007" y="2024"/>
                    <a:ext cx="48" cy="28"/>
                  </a:xfrm>
                  <a:custGeom>
                    <a:avLst/>
                    <a:gdLst>
                      <a:gd name="T0" fmla="*/ 1 w 64"/>
                      <a:gd name="T1" fmla="*/ 0 h 38"/>
                      <a:gd name="T2" fmla="*/ 0 w 64"/>
                      <a:gd name="T3" fmla="*/ 4 h 38"/>
                      <a:gd name="T4" fmla="*/ 28 w 64"/>
                      <a:gd name="T5" fmla="*/ 38 h 38"/>
                      <a:gd name="T6" fmla="*/ 29 w 64"/>
                      <a:gd name="T7" fmla="*/ 38 h 38"/>
                      <a:gd name="T8" fmla="*/ 34 w 64"/>
                      <a:gd name="T9" fmla="*/ 38 h 38"/>
                      <a:gd name="T10" fmla="*/ 64 w 64"/>
                      <a:gd name="T11" fmla="*/ 15 h 38"/>
                      <a:gd name="T12" fmla="*/ 62 w 64"/>
                      <a:gd name="T13" fmla="*/ 17 h 38"/>
                      <a:gd name="T14" fmla="*/ 34 w 64"/>
                      <a:gd name="T15" fmla="*/ 37 h 38"/>
                      <a:gd name="T16" fmla="*/ 28 w 64"/>
                      <a:gd name="T17" fmla="*/ 38 h 38"/>
                      <a:gd name="T18" fmla="*/ 1 w 64"/>
                      <a:gd name="T19" fmla="*/ 1 h 38"/>
                      <a:gd name="T20" fmla="*/ 1 w 64"/>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38">
                        <a:moveTo>
                          <a:pt x="1" y="0"/>
                        </a:moveTo>
                        <a:cubicBezTo>
                          <a:pt x="0" y="1"/>
                          <a:pt x="0" y="3"/>
                          <a:pt x="0" y="4"/>
                        </a:cubicBezTo>
                        <a:cubicBezTo>
                          <a:pt x="1" y="20"/>
                          <a:pt x="11" y="38"/>
                          <a:pt x="28" y="38"/>
                        </a:cubicBezTo>
                        <a:cubicBezTo>
                          <a:pt x="29" y="38"/>
                          <a:pt x="29" y="38"/>
                          <a:pt x="29" y="38"/>
                        </a:cubicBezTo>
                        <a:cubicBezTo>
                          <a:pt x="31" y="38"/>
                          <a:pt x="32" y="38"/>
                          <a:pt x="34" y="38"/>
                        </a:cubicBezTo>
                        <a:cubicBezTo>
                          <a:pt x="45" y="35"/>
                          <a:pt x="56" y="25"/>
                          <a:pt x="64" y="15"/>
                        </a:cubicBezTo>
                        <a:cubicBezTo>
                          <a:pt x="64" y="16"/>
                          <a:pt x="63" y="16"/>
                          <a:pt x="62" y="17"/>
                        </a:cubicBezTo>
                        <a:cubicBezTo>
                          <a:pt x="54" y="26"/>
                          <a:pt x="44" y="35"/>
                          <a:pt x="34" y="37"/>
                        </a:cubicBezTo>
                        <a:cubicBezTo>
                          <a:pt x="32" y="38"/>
                          <a:pt x="30" y="38"/>
                          <a:pt x="28" y="38"/>
                        </a:cubicBezTo>
                        <a:cubicBezTo>
                          <a:pt x="11" y="38"/>
                          <a:pt x="0" y="17"/>
                          <a:pt x="1" y="1"/>
                        </a:cubicBezTo>
                        <a:lnTo>
                          <a:pt x="1"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85" name="Freeform 7147">
                    <a:extLst>
                      <a:ext uri="{FF2B5EF4-FFF2-40B4-BE49-F238E27FC236}">
                        <a16:creationId xmlns:a16="http://schemas.microsoft.com/office/drawing/2014/main" id="{2B61160E-554F-4370-B896-AAD817BEBD5D}"/>
                      </a:ext>
                    </a:extLst>
                  </p:cNvPr>
                  <p:cNvSpPr>
                    <a:spLocks/>
                  </p:cNvSpPr>
                  <p:nvPr/>
                </p:nvSpPr>
                <p:spPr bwMode="auto">
                  <a:xfrm>
                    <a:off x="3997" y="2003"/>
                    <a:ext cx="74" cy="52"/>
                  </a:xfrm>
                  <a:custGeom>
                    <a:avLst/>
                    <a:gdLst>
                      <a:gd name="T0" fmla="*/ 97 w 99"/>
                      <a:gd name="T1" fmla="*/ 13 h 70"/>
                      <a:gd name="T2" fmla="*/ 56 w 99"/>
                      <a:gd name="T3" fmla="*/ 45 h 70"/>
                      <a:gd name="T4" fmla="*/ 18 w 99"/>
                      <a:gd name="T5" fmla="*/ 3 h 70"/>
                      <a:gd name="T6" fmla="*/ 17 w 99"/>
                      <a:gd name="T7" fmla="*/ 0 h 70"/>
                      <a:gd name="T8" fmla="*/ 30 w 99"/>
                      <a:gd name="T9" fmla="*/ 46 h 70"/>
                      <a:gd name="T10" fmla="*/ 99 w 99"/>
                      <a:gd name="T11" fmla="*/ 18 h 70"/>
                      <a:gd name="T12" fmla="*/ 97 w 99"/>
                      <a:gd name="T13" fmla="*/ 13 h 70"/>
                    </a:gdLst>
                    <a:ahLst/>
                    <a:cxnLst>
                      <a:cxn ang="0">
                        <a:pos x="T0" y="T1"/>
                      </a:cxn>
                      <a:cxn ang="0">
                        <a:pos x="T2" y="T3"/>
                      </a:cxn>
                      <a:cxn ang="0">
                        <a:pos x="T4" y="T5"/>
                      </a:cxn>
                      <a:cxn ang="0">
                        <a:pos x="T6" y="T7"/>
                      </a:cxn>
                      <a:cxn ang="0">
                        <a:pos x="T8" y="T9"/>
                      </a:cxn>
                      <a:cxn ang="0">
                        <a:pos x="T10" y="T11"/>
                      </a:cxn>
                      <a:cxn ang="0">
                        <a:pos x="T12" y="T13"/>
                      </a:cxn>
                    </a:cxnLst>
                    <a:rect l="0" t="0" r="r" b="b"/>
                    <a:pathLst>
                      <a:path w="99" h="70">
                        <a:moveTo>
                          <a:pt x="97" y="13"/>
                        </a:moveTo>
                        <a:cubicBezTo>
                          <a:pt x="97" y="13"/>
                          <a:pt x="75" y="43"/>
                          <a:pt x="56" y="45"/>
                        </a:cubicBezTo>
                        <a:cubicBezTo>
                          <a:pt x="37" y="47"/>
                          <a:pt x="9" y="21"/>
                          <a:pt x="18" y="3"/>
                        </a:cubicBezTo>
                        <a:cubicBezTo>
                          <a:pt x="17" y="0"/>
                          <a:pt x="17" y="0"/>
                          <a:pt x="17" y="0"/>
                        </a:cubicBezTo>
                        <a:cubicBezTo>
                          <a:pt x="17" y="0"/>
                          <a:pt x="0" y="21"/>
                          <a:pt x="30" y="46"/>
                        </a:cubicBezTo>
                        <a:cubicBezTo>
                          <a:pt x="60" y="70"/>
                          <a:pt x="95" y="29"/>
                          <a:pt x="99" y="18"/>
                        </a:cubicBezTo>
                        <a:lnTo>
                          <a:pt x="97" y="13"/>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86" name="Freeform 7148">
                    <a:extLst>
                      <a:ext uri="{FF2B5EF4-FFF2-40B4-BE49-F238E27FC236}">
                        <a16:creationId xmlns:a16="http://schemas.microsoft.com/office/drawing/2014/main" id="{4CB120F7-CB52-455D-94F1-DBD6DFADFE8D}"/>
                      </a:ext>
                    </a:extLst>
                  </p:cNvPr>
                  <p:cNvSpPr>
                    <a:spLocks noEditPoints="1"/>
                  </p:cNvSpPr>
                  <p:nvPr/>
                </p:nvSpPr>
                <p:spPr bwMode="auto">
                  <a:xfrm>
                    <a:off x="4005" y="2001"/>
                    <a:ext cx="66" cy="42"/>
                  </a:xfrm>
                  <a:custGeom>
                    <a:avLst/>
                    <a:gdLst>
                      <a:gd name="T0" fmla="*/ 19 w 88"/>
                      <a:gd name="T1" fmla="*/ 48 h 56"/>
                      <a:gd name="T2" fmla="*/ 0 w 88"/>
                      <a:gd name="T3" fmla="*/ 17 h 56"/>
                      <a:gd name="T4" fmla="*/ 5 w 88"/>
                      <a:gd name="T5" fmla="*/ 1 h 56"/>
                      <a:gd name="T6" fmla="*/ 6 w 88"/>
                      <a:gd name="T7" fmla="*/ 0 h 56"/>
                      <a:gd name="T8" fmla="*/ 7 w 88"/>
                      <a:gd name="T9" fmla="*/ 5 h 56"/>
                      <a:gd name="T10" fmla="*/ 7 w 88"/>
                      <a:gd name="T11" fmla="*/ 5 h 56"/>
                      <a:gd name="T12" fmla="*/ 6 w 88"/>
                      <a:gd name="T13" fmla="*/ 12 h 56"/>
                      <a:gd name="T14" fmla="*/ 18 w 88"/>
                      <a:gd name="T15" fmla="*/ 36 h 56"/>
                      <a:gd name="T16" fmla="*/ 43 w 88"/>
                      <a:gd name="T17" fmla="*/ 46 h 56"/>
                      <a:gd name="T18" fmla="*/ 45 w 88"/>
                      <a:gd name="T19" fmla="*/ 46 h 56"/>
                      <a:gd name="T20" fmla="*/ 72 w 88"/>
                      <a:gd name="T21" fmla="*/ 30 h 56"/>
                      <a:gd name="T22" fmla="*/ 85 w 88"/>
                      <a:gd name="T23" fmla="*/ 15 h 56"/>
                      <a:gd name="T24" fmla="*/ 86 w 88"/>
                      <a:gd name="T25" fmla="*/ 14 h 56"/>
                      <a:gd name="T26" fmla="*/ 88 w 88"/>
                      <a:gd name="T27" fmla="*/ 20 h 56"/>
                      <a:gd name="T28" fmla="*/ 88 w 88"/>
                      <a:gd name="T29" fmla="*/ 20 h 56"/>
                      <a:gd name="T30" fmla="*/ 40 w 88"/>
                      <a:gd name="T31" fmla="*/ 56 h 56"/>
                      <a:gd name="T32" fmla="*/ 19 w 88"/>
                      <a:gd name="T33" fmla="*/ 48 h 56"/>
                      <a:gd name="T34" fmla="*/ 2 w 88"/>
                      <a:gd name="T35" fmla="*/ 17 h 56"/>
                      <a:gd name="T36" fmla="*/ 19 w 88"/>
                      <a:gd name="T37" fmla="*/ 47 h 56"/>
                      <a:gd name="T38" fmla="*/ 40 w 88"/>
                      <a:gd name="T39" fmla="*/ 55 h 56"/>
                      <a:gd name="T40" fmla="*/ 87 w 88"/>
                      <a:gd name="T41" fmla="*/ 20 h 56"/>
                      <a:gd name="T42" fmla="*/ 86 w 88"/>
                      <a:gd name="T43" fmla="*/ 16 h 56"/>
                      <a:gd name="T44" fmla="*/ 45 w 88"/>
                      <a:gd name="T45" fmla="*/ 48 h 56"/>
                      <a:gd name="T46" fmla="*/ 43 w 88"/>
                      <a:gd name="T47" fmla="*/ 48 h 56"/>
                      <a:gd name="T48" fmla="*/ 4 w 88"/>
                      <a:gd name="T49" fmla="*/ 12 h 56"/>
                      <a:gd name="T50" fmla="*/ 6 w 88"/>
                      <a:gd name="T51" fmla="*/ 5 h 56"/>
                      <a:gd name="T52" fmla="*/ 6 w 88"/>
                      <a:gd name="T53" fmla="*/ 3 h 56"/>
                      <a:gd name="T54" fmla="*/ 2 w 88"/>
                      <a:gd name="T55" fmla="*/ 17 h 56"/>
                      <a:gd name="T56" fmla="*/ 85 w 88"/>
                      <a:gd name="T57" fmla="*/ 15 h 56"/>
                      <a:gd name="T58" fmla="*/ 86 w 88"/>
                      <a:gd name="T59" fmla="*/ 15 h 56"/>
                      <a:gd name="T60" fmla="*/ 85 w 88"/>
                      <a:gd name="T61"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56">
                        <a:moveTo>
                          <a:pt x="19" y="48"/>
                        </a:moveTo>
                        <a:cubicBezTo>
                          <a:pt x="5" y="37"/>
                          <a:pt x="1" y="26"/>
                          <a:pt x="0" y="17"/>
                        </a:cubicBezTo>
                        <a:cubicBezTo>
                          <a:pt x="0" y="8"/>
                          <a:pt x="5" y="1"/>
                          <a:pt x="5" y="1"/>
                        </a:cubicBezTo>
                        <a:cubicBezTo>
                          <a:pt x="6" y="0"/>
                          <a:pt x="6" y="0"/>
                          <a:pt x="6" y="0"/>
                        </a:cubicBezTo>
                        <a:cubicBezTo>
                          <a:pt x="7" y="5"/>
                          <a:pt x="7" y="5"/>
                          <a:pt x="7" y="5"/>
                        </a:cubicBezTo>
                        <a:cubicBezTo>
                          <a:pt x="7" y="5"/>
                          <a:pt x="7" y="5"/>
                          <a:pt x="7" y="5"/>
                        </a:cubicBezTo>
                        <a:cubicBezTo>
                          <a:pt x="6" y="7"/>
                          <a:pt x="6" y="10"/>
                          <a:pt x="6" y="12"/>
                        </a:cubicBezTo>
                        <a:cubicBezTo>
                          <a:pt x="6" y="20"/>
                          <a:pt x="11" y="29"/>
                          <a:pt x="18" y="36"/>
                        </a:cubicBezTo>
                        <a:cubicBezTo>
                          <a:pt x="26" y="42"/>
                          <a:pt x="35" y="47"/>
                          <a:pt x="43" y="46"/>
                        </a:cubicBezTo>
                        <a:cubicBezTo>
                          <a:pt x="44" y="46"/>
                          <a:pt x="44" y="46"/>
                          <a:pt x="45" y="46"/>
                        </a:cubicBezTo>
                        <a:cubicBezTo>
                          <a:pt x="54" y="45"/>
                          <a:pt x="65" y="37"/>
                          <a:pt x="72" y="30"/>
                        </a:cubicBezTo>
                        <a:cubicBezTo>
                          <a:pt x="80" y="22"/>
                          <a:pt x="85" y="15"/>
                          <a:pt x="85" y="15"/>
                        </a:cubicBezTo>
                        <a:cubicBezTo>
                          <a:pt x="86" y="14"/>
                          <a:pt x="86" y="14"/>
                          <a:pt x="86" y="14"/>
                        </a:cubicBezTo>
                        <a:cubicBezTo>
                          <a:pt x="88" y="20"/>
                          <a:pt x="88" y="20"/>
                          <a:pt x="88" y="20"/>
                        </a:cubicBezTo>
                        <a:cubicBezTo>
                          <a:pt x="88" y="20"/>
                          <a:pt x="88" y="20"/>
                          <a:pt x="88" y="20"/>
                        </a:cubicBezTo>
                        <a:cubicBezTo>
                          <a:pt x="86" y="29"/>
                          <a:pt x="64" y="55"/>
                          <a:pt x="40" y="56"/>
                        </a:cubicBezTo>
                        <a:cubicBezTo>
                          <a:pt x="33" y="56"/>
                          <a:pt x="26" y="54"/>
                          <a:pt x="19" y="48"/>
                        </a:cubicBezTo>
                        <a:close/>
                        <a:moveTo>
                          <a:pt x="2" y="17"/>
                        </a:moveTo>
                        <a:cubicBezTo>
                          <a:pt x="2" y="25"/>
                          <a:pt x="6" y="36"/>
                          <a:pt x="19" y="47"/>
                        </a:cubicBezTo>
                        <a:cubicBezTo>
                          <a:pt x="26" y="53"/>
                          <a:pt x="33" y="55"/>
                          <a:pt x="40" y="55"/>
                        </a:cubicBezTo>
                        <a:cubicBezTo>
                          <a:pt x="63" y="54"/>
                          <a:pt x="84" y="28"/>
                          <a:pt x="87" y="20"/>
                        </a:cubicBezTo>
                        <a:cubicBezTo>
                          <a:pt x="86" y="16"/>
                          <a:pt x="86" y="16"/>
                          <a:pt x="86" y="16"/>
                        </a:cubicBezTo>
                        <a:cubicBezTo>
                          <a:pt x="82" y="21"/>
                          <a:pt x="63" y="46"/>
                          <a:pt x="45" y="48"/>
                        </a:cubicBezTo>
                        <a:cubicBezTo>
                          <a:pt x="45" y="48"/>
                          <a:pt x="44" y="48"/>
                          <a:pt x="43" y="48"/>
                        </a:cubicBezTo>
                        <a:cubicBezTo>
                          <a:pt x="26" y="48"/>
                          <a:pt x="5" y="29"/>
                          <a:pt x="4" y="12"/>
                        </a:cubicBezTo>
                        <a:cubicBezTo>
                          <a:pt x="4" y="10"/>
                          <a:pt x="5" y="7"/>
                          <a:pt x="6" y="5"/>
                        </a:cubicBezTo>
                        <a:cubicBezTo>
                          <a:pt x="6" y="3"/>
                          <a:pt x="6" y="3"/>
                          <a:pt x="6" y="3"/>
                        </a:cubicBezTo>
                        <a:cubicBezTo>
                          <a:pt x="4" y="5"/>
                          <a:pt x="2" y="10"/>
                          <a:pt x="2" y="17"/>
                        </a:cubicBezTo>
                        <a:close/>
                        <a:moveTo>
                          <a:pt x="85" y="15"/>
                        </a:moveTo>
                        <a:cubicBezTo>
                          <a:pt x="86" y="15"/>
                          <a:pt x="86" y="15"/>
                          <a:pt x="86" y="15"/>
                        </a:cubicBezTo>
                        <a:lnTo>
                          <a:pt x="85" y="15"/>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87" name="Freeform 7149">
                    <a:extLst>
                      <a:ext uri="{FF2B5EF4-FFF2-40B4-BE49-F238E27FC236}">
                        <a16:creationId xmlns:a16="http://schemas.microsoft.com/office/drawing/2014/main" id="{BDBB2062-3FB6-4D04-8AD3-DD1000CDF758}"/>
                      </a:ext>
                    </a:extLst>
                  </p:cNvPr>
                  <p:cNvSpPr>
                    <a:spLocks/>
                  </p:cNvSpPr>
                  <p:nvPr/>
                </p:nvSpPr>
                <p:spPr bwMode="auto">
                  <a:xfrm>
                    <a:off x="4008" y="2005"/>
                    <a:ext cx="60" cy="33"/>
                  </a:xfrm>
                  <a:custGeom>
                    <a:avLst/>
                    <a:gdLst>
                      <a:gd name="T0" fmla="*/ 2 w 80"/>
                      <a:gd name="T1" fmla="*/ 0 h 44"/>
                      <a:gd name="T2" fmla="*/ 0 w 80"/>
                      <a:gd name="T3" fmla="*/ 10 h 44"/>
                      <a:gd name="T4" fmla="*/ 0 w 80"/>
                      <a:gd name="T5" fmla="*/ 12 h 44"/>
                      <a:gd name="T6" fmla="*/ 7 w 80"/>
                      <a:gd name="T7" fmla="*/ 27 h 44"/>
                      <a:gd name="T8" fmla="*/ 41 w 80"/>
                      <a:gd name="T9" fmla="*/ 44 h 44"/>
                      <a:gd name="T10" fmla="*/ 50 w 80"/>
                      <a:gd name="T11" fmla="*/ 43 h 44"/>
                      <a:gd name="T12" fmla="*/ 80 w 80"/>
                      <a:gd name="T13" fmla="*/ 14 h 44"/>
                      <a:gd name="T14" fmla="*/ 80 w 80"/>
                      <a:gd name="T15" fmla="*/ 14 h 44"/>
                      <a:gd name="T16" fmla="*/ 41 w 80"/>
                      <a:gd name="T17" fmla="*/ 43 h 44"/>
                      <a:gd name="T18" fmla="*/ 39 w 80"/>
                      <a:gd name="T19" fmla="*/ 43 h 44"/>
                      <a:gd name="T20" fmla="*/ 39 w 80"/>
                      <a:gd name="T21" fmla="*/ 43 h 44"/>
                      <a:gd name="T22" fmla="*/ 0 w 80"/>
                      <a:gd name="T23" fmla="*/ 7 h 44"/>
                      <a:gd name="T24" fmla="*/ 2 w 80"/>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44">
                        <a:moveTo>
                          <a:pt x="2" y="0"/>
                        </a:moveTo>
                        <a:cubicBezTo>
                          <a:pt x="1" y="2"/>
                          <a:pt x="0" y="6"/>
                          <a:pt x="0" y="10"/>
                        </a:cubicBezTo>
                        <a:cubicBezTo>
                          <a:pt x="0" y="11"/>
                          <a:pt x="0" y="11"/>
                          <a:pt x="0" y="12"/>
                        </a:cubicBezTo>
                        <a:cubicBezTo>
                          <a:pt x="1" y="15"/>
                          <a:pt x="3" y="19"/>
                          <a:pt x="7" y="27"/>
                        </a:cubicBezTo>
                        <a:cubicBezTo>
                          <a:pt x="13" y="37"/>
                          <a:pt x="28" y="44"/>
                          <a:pt x="41" y="44"/>
                        </a:cubicBezTo>
                        <a:cubicBezTo>
                          <a:pt x="44" y="44"/>
                          <a:pt x="47" y="43"/>
                          <a:pt x="50" y="43"/>
                        </a:cubicBezTo>
                        <a:cubicBezTo>
                          <a:pt x="61" y="39"/>
                          <a:pt x="74" y="22"/>
                          <a:pt x="80" y="14"/>
                        </a:cubicBezTo>
                        <a:cubicBezTo>
                          <a:pt x="80" y="14"/>
                          <a:pt x="80" y="14"/>
                          <a:pt x="80" y="14"/>
                        </a:cubicBezTo>
                        <a:cubicBezTo>
                          <a:pt x="74" y="21"/>
                          <a:pt x="57" y="41"/>
                          <a:pt x="41" y="43"/>
                        </a:cubicBezTo>
                        <a:cubicBezTo>
                          <a:pt x="41" y="43"/>
                          <a:pt x="40" y="43"/>
                          <a:pt x="39" y="43"/>
                        </a:cubicBezTo>
                        <a:cubicBezTo>
                          <a:pt x="39" y="43"/>
                          <a:pt x="39" y="43"/>
                          <a:pt x="39" y="43"/>
                        </a:cubicBezTo>
                        <a:cubicBezTo>
                          <a:pt x="22" y="43"/>
                          <a:pt x="1" y="24"/>
                          <a:pt x="0" y="7"/>
                        </a:cubicBezTo>
                        <a:cubicBezTo>
                          <a:pt x="0" y="5"/>
                          <a:pt x="1" y="2"/>
                          <a:pt x="2"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88" name="Freeform 7150">
                    <a:extLst>
                      <a:ext uri="{FF2B5EF4-FFF2-40B4-BE49-F238E27FC236}">
                        <a16:creationId xmlns:a16="http://schemas.microsoft.com/office/drawing/2014/main" id="{41481E50-C130-4338-A9A9-F06FA671363E}"/>
                      </a:ext>
                    </a:extLst>
                  </p:cNvPr>
                  <p:cNvSpPr>
                    <a:spLocks/>
                  </p:cNvSpPr>
                  <p:nvPr/>
                </p:nvSpPr>
                <p:spPr bwMode="auto">
                  <a:xfrm>
                    <a:off x="4005" y="2005"/>
                    <a:ext cx="63" cy="32"/>
                  </a:xfrm>
                  <a:custGeom>
                    <a:avLst/>
                    <a:gdLst>
                      <a:gd name="T0" fmla="*/ 6 w 84"/>
                      <a:gd name="T1" fmla="*/ 0 h 43"/>
                      <a:gd name="T2" fmla="*/ 4 w 84"/>
                      <a:gd name="T3" fmla="*/ 7 h 43"/>
                      <a:gd name="T4" fmla="*/ 43 w 84"/>
                      <a:gd name="T5" fmla="*/ 43 h 43"/>
                      <a:gd name="T6" fmla="*/ 43 w 84"/>
                      <a:gd name="T7" fmla="*/ 43 h 43"/>
                      <a:gd name="T8" fmla="*/ 45 w 84"/>
                      <a:gd name="T9" fmla="*/ 43 h 43"/>
                      <a:gd name="T10" fmla="*/ 84 w 84"/>
                      <a:gd name="T11" fmla="*/ 14 h 43"/>
                      <a:gd name="T12" fmla="*/ 84 w 84"/>
                      <a:gd name="T13" fmla="*/ 13 h 43"/>
                      <a:gd name="T14" fmla="*/ 45 w 84"/>
                      <a:gd name="T15" fmla="*/ 42 h 43"/>
                      <a:gd name="T16" fmla="*/ 43 w 84"/>
                      <a:gd name="T17" fmla="*/ 42 h 43"/>
                      <a:gd name="T18" fmla="*/ 6 w 84"/>
                      <a:gd name="T19" fmla="*/ 1 h 43"/>
                      <a:gd name="T20" fmla="*/ 6 w 84"/>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43">
                        <a:moveTo>
                          <a:pt x="6" y="0"/>
                        </a:moveTo>
                        <a:cubicBezTo>
                          <a:pt x="5" y="2"/>
                          <a:pt x="4" y="5"/>
                          <a:pt x="4" y="7"/>
                        </a:cubicBezTo>
                        <a:cubicBezTo>
                          <a:pt x="5" y="24"/>
                          <a:pt x="26" y="43"/>
                          <a:pt x="43" y="43"/>
                        </a:cubicBezTo>
                        <a:cubicBezTo>
                          <a:pt x="43" y="43"/>
                          <a:pt x="43" y="43"/>
                          <a:pt x="43" y="43"/>
                        </a:cubicBezTo>
                        <a:cubicBezTo>
                          <a:pt x="44" y="43"/>
                          <a:pt x="45" y="43"/>
                          <a:pt x="45" y="43"/>
                        </a:cubicBezTo>
                        <a:cubicBezTo>
                          <a:pt x="61" y="41"/>
                          <a:pt x="78" y="21"/>
                          <a:pt x="84" y="14"/>
                        </a:cubicBezTo>
                        <a:cubicBezTo>
                          <a:pt x="84" y="13"/>
                          <a:pt x="84" y="13"/>
                          <a:pt x="84" y="13"/>
                        </a:cubicBezTo>
                        <a:cubicBezTo>
                          <a:pt x="78" y="21"/>
                          <a:pt x="61" y="40"/>
                          <a:pt x="45" y="42"/>
                        </a:cubicBezTo>
                        <a:cubicBezTo>
                          <a:pt x="44" y="42"/>
                          <a:pt x="44" y="42"/>
                          <a:pt x="43" y="42"/>
                        </a:cubicBezTo>
                        <a:cubicBezTo>
                          <a:pt x="24" y="42"/>
                          <a:pt x="0" y="18"/>
                          <a:pt x="6" y="1"/>
                        </a:cubicBezTo>
                        <a:lnTo>
                          <a:pt x="6"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89" name="Freeform 7151">
                    <a:extLst>
                      <a:ext uri="{FF2B5EF4-FFF2-40B4-BE49-F238E27FC236}">
                        <a16:creationId xmlns:a16="http://schemas.microsoft.com/office/drawing/2014/main" id="{F7FF8E37-0ACB-462A-B9CF-67AD7436199B}"/>
                      </a:ext>
                    </a:extLst>
                  </p:cNvPr>
                  <p:cNvSpPr>
                    <a:spLocks/>
                  </p:cNvSpPr>
                  <p:nvPr/>
                </p:nvSpPr>
                <p:spPr bwMode="auto">
                  <a:xfrm>
                    <a:off x="4006" y="2004"/>
                    <a:ext cx="63" cy="39"/>
                  </a:xfrm>
                  <a:custGeom>
                    <a:avLst/>
                    <a:gdLst>
                      <a:gd name="T0" fmla="*/ 4 w 85"/>
                      <a:gd name="T1" fmla="*/ 0 h 51"/>
                      <a:gd name="T2" fmla="*/ 1 w 85"/>
                      <a:gd name="T3" fmla="*/ 13 h 51"/>
                      <a:gd name="T4" fmla="*/ 18 w 85"/>
                      <a:gd name="T5" fmla="*/ 43 h 51"/>
                      <a:gd name="T6" fmla="*/ 38 w 85"/>
                      <a:gd name="T7" fmla="*/ 51 h 51"/>
                      <a:gd name="T8" fmla="*/ 39 w 85"/>
                      <a:gd name="T9" fmla="*/ 51 h 51"/>
                      <a:gd name="T10" fmla="*/ 85 w 85"/>
                      <a:gd name="T11" fmla="*/ 19 h 51"/>
                      <a:gd name="T12" fmla="*/ 84 w 85"/>
                      <a:gd name="T13" fmla="*/ 17 h 51"/>
                      <a:gd name="T14" fmla="*/ 73 w 85"/>
                      <a:gd name="T15" fmla="*/ 32 h 51"/>
                      <a:gd name="T16" fmla="*/ 39 w 85"/>
                      <a:gd name="T17" fmla="*/ 49 h 51"/>
                      <a:gd name="T18" fmla="*/ 21 w 85"/>
                      <a:gd name="T19" fmla="*/ 43 h 51"/>
                      <a:gd name="T20" fmla="*/ 2 w 85"/>
                      <a:gd name="T21" fmla="*/ 7 h 51"/>
                      <a:gd name="T22" fmla="*/ 2 w 85"/>
                      <a:gd name="T23" fmla="*/ 8 h 51"/>
                      <a:gd name="T24" fmla="*/ 3 w 85"/>
                      <a:gd name="T25" fmla="*/ 13 h 51"/>
                      <a:gd name="T26" fmla="*/ 3 w 85"/>
                      <a:gd name="T27" fmla="*/ 11 h 51"/>
                      <a:gd name="T28" fmla="*/ 5 w 85"/>
                      <a:gd name="T29" fmla="*/ 1 h 51"/>
                      <a:gd name="T30" fmla="*/ 4 w 85"/>
                      <a:gd name="T3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5" h="51">
                        <a:moveTo>
                          <a:pt x="4" y="0"/>
                        </a:moveTo>
                        <a:cubicBezTo>
                          <a:pt x="3" y="2"/>
                          <a:pt x="1" y="7"/>
                          <a:pt x="1" y="13"/>
                        </a:cubicBezTo>
                        <a:cubicBezTo>
                          <a:pt x="1" y="21"/>
                          <a:pt x="5" y="32"/>
                          <a:pt x="18" y="43"/>
                        </a:cubicBezTo>
                        <a:cubicBezTo>
                          <a:pt x="25" y="49"/>
                          <a:pt x="32" y="51"/>
                          <a:pt x="38" y="51"/>
                        </a:cubicBezTo>
                        <a:cubicBezTo>
                          <a:pt x="39" y="51"/>
                          <a:pt x="39" y="51"/>
                          <a:pt x="39" y="51"/>
                        </a:cubicBezTo>
                        <a:cubicBezTo>
                          <a:pt x="60" y="50"/>
                          <a:pt x="79" y="29"/>
                          <a:pt x="85" y="19"/>
                        </a:cubicBezTo>
                        <a:cubicBezTo>
                          <a:pt x="85" y="18"/>
                          <a:pt x="85" y="18"/>
                          <a:pt x="84" y="17"/>
                        </a:cubicBezTo>
                        <a:cubicBezTo>
                          <a:pt x="82" y="21"/>
                          <a:pt x="78" y="27"/>
                          <a:pt x="73" y="32"/>
                        </a:cubicBezTo>
                        <a:cubicBezTo>
                          <a:pt x="67" y="37"/>
                          <a:pt x="54" y="49"/>
                          <a:pt x="39" y="49"/>
                        </a:cubicBezTo>
                        <a:cubicBezTo>
                          <a:pt x="33" y="49"/>
                          <a:pt x="27" y="47"/>
                          <a:pt x="21" y="43"/>
                        </a:cubicBezTo>
                        <a:cubicBezTo>
                          <a:pt x="0" y="30"/>
                          <a:pt x="2" y="7"/>
                          <a:pt x="2" y="7"/>
                        </a:cubicBezTo>
                        <a:cubicBezTo>
                          <a:pt x="2" y="8"/>
                          <a:pt x="2" y="8"/>
                          <a:pt x="2" y="8"/>
                        </a:cubicBezTo>
                        <a:cubicBezTo>
                          <a:pt x="2" y="9"/>
                          <a:pt x="2" y="11"/>
                          <a:pt x="3" y="13"/>
                        </a:cubicBezTo>
                        <a:cubicBezTo>
                          <a:pt x="3" y="12"/>
                          <a:pt x="3" y="12"/>
                          <a:pt x="3" y="11"/>
                        </a:cubicBezTo>
                        <a:cubicBezTo>
                          <a:pt x="3" y="7"/>
                          <a:pt x="4" y="3"/>
                          <a:pt x="5" y="1"/>
                        </a:cubicBezTo>
                        <a:cubicBezTo>
                          <a:pt x="5" y="1"/>
                          <a:pt x="4"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90" name="Freeform 7152">
                    <a:extLst>
                      <a:ext uri="{FF2B5EF4-FFF2-40B4-BE49-F238E27FC236}">
                        <a16:creationId xmlns:a16="http://schemas.microsoft.com/office/drawing/2014/main" id="{73054CA8-AB3A-44CC-8592-1F36066081D6}"/>
                      </a:ext>
                    </a:extLst>
                  </p:cNvPr>
                  <p:cNvSpPr>
                    <a:spLocks/>
                  </p:cNvSpPr>
                  <p:nvPr/>
                </p:nvSpPr>
                <p:spPr bwMode="auto">
                  <a:xfrm>
                    <a:off x="4000" y="2004"/>
                    <a:ext cx="69" cy="39"/>
                  </a:xfrm>
                  <a:custGeom>
                    <a:avLst/>
                    <a:gdLst>
                      <a:gd name="T0" fmla="*/ 12 w 93"/>
                      <a:gd name="T1" fmla="*/ 0 h 52"/>
                      <a:gd name="T2" fmla="*/ 26 w 93"/>
                      <a:gd name="T3" fmla="*/ 45 h 52"/>
                      <a:gd name="T4" fmla="*/ 46 w 93"/>
                      <a:gd name="T5" fmla="*/ 52 h 52"/>
                      <a:gd name="T6" fmla="*/ 93 w 93"/>
                      <a:gd name="T7" fmla="*/ 21 h 52"/>
                      <a:gd name="T8" fmla="*/ 93 w 93"/>
                      <a:gd name="T9" fmla="*/ 20 h 52"/>
                      <a:gd name="T10" fmla="*/ 47 w 93"/>
                      <a:gd name="T11" fmla="*/ 52 h 52"/>
                      <a:gd name="T12" fmla="*/ 46 w 93"/>
                      <a:gd name="T13" fmla="*/ 52 h 52"/>
                      <a:gd name="T14" fmla="*/ 26 w 93"/>
                      <a:gd name="T15" fmla="*/ 44 h 52"/>
                      <a:gd name="T16" fmla="*/ 9 w 93"/>
                      <a:gd name="T17" fmla="*/ 14 h 52"/>
                      <a:gd name="T18" fmla="*/ 12 w 93"/>
                      <a:gd name="T19" fmla="*/ 1 h 52"/>
                      <a:gd name="T20" fmla="*/ 12 w 93"/>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52">
                        <a:moveTo>
                          <a:pt x="12" y="0"/>
                        </a:moveTo>
                        <a:cubicBezTo>
                          <a:pt x="9" y="5"/>
                          <a:pt x="0" y="23"/>
                          <a:pt x="26" y="45"/>
                        </a:cubicBezTo>
                        <a:cubicBezTo>
                          <a:pt x="33" y="50"/>
                          <a:pt x="40" y="52"/>
                          <a:pt x="46" y="52"/>
                        </a:cubicBezTo>
                        <a:cubicBezTo>
                          <a:pt x="68" y="52"/>
                          <a:pt x="87" y="31"/>
                          <a:pt x="93" y="21"/>
                        </a:cubicBezTo>
                        <a:cubicBezTo>
                          <a:pt x="93" y="20"/>
                          <a:pt x="93" y="20"/>
                          <a:pt x="93" y="20"/>
                        </a:cubicBezTo>
                        <a:cubicBezTo>
                          <a:pt x="87" y="30"/>
                          <a:pt x="68" y="51"/>
                          <a:pt x="47" y="52"/>
                        </a:cubicBezTo>
                        <a:cubicBezTo>
                          <a:pt x="46" y="52"/>
                          <a:pt x="46" y="52"/>
                          <a:pt x="46" y="52"/>
                        </a:cubicBezTo>
                        <a:cubicBezTo>
                          <a:pt x="40" y="52"/>
                          <a:pt x="33" y="50"/>
                          <a:pt x="26" y="44"/>
                        </a:cubicBezTo>
                        <a:cubicBezTo>
                          <a:pt x="13" y="33"/>
                          <a:pt x="9" y="22"/>
                          <a:pt x="9" y="14"/>
                        </a:cubicBezTo>
                        <a:cubicBezTo>
                          <a:pt x="9" y="8"/>
                          <a:pt x="11" y="3"/>
                          <a:pt x="12" y="1"/>
                        </a:cubicBezTo>
                        <a:lnTo>
                          <a:pt x="12"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91" name="Freeform 7153">
                    <a:extLst>
                      <a:ext uri="{FF2B5EF4-FFF2-40B4-BE49-F238E27FC236}">
                        <a16:creationId xmlns:a16="http://schemas.microsoft.com/office/drawing/2014/main" id="{76BF03B0-3684-4872-8C0A-71D48696E44C}"/>
                      </a:ext>
                    </a:extLst>
                  </p:cNvPr>
                  <p:cNvSpPr>
                    <a:spLocks/>
                  </p:cNvSpPr>
                  <p:nvPr/>
                </p:nvSpPr>
                <p:spPr bwMode="auto">
                  <a:xfrm>
                    <a:off x="4002" y="1989"/>
                    <a:ext cx="66" cy="44"/>
                  </a:xfrm>
                  <a:custGeom>
                    <a:avLst/>
                    <a:gdLst>
                      <a:gd name="T0" fmla="*/ 87 w 89"/>
                      <a:gd name="T1" fmla="*/ 23 h 59"/>
                      <a:gd name="T2" fmla="*/ 55 w 89"/>
                      <a:gd name="T3" fmla="*/ 41 h 59"/>
                      <a:gd name="T4" fmla="*/ 12 w 89"/>
                      <a:gd name="T5" fmla="*/ 3 h 59"/>
                      <a:gd name="T6" fmla="*/ 10 w 89"/>
                      <a:gd name="T7" fmla="*/ 0 h 59"/>
                      <a:gd name="T8" fmla="*/ 26 w 89"/>
                      <a:gd name="T9" fmla="*/ 41 h 59"/>
                      <a:gd name="T10" fmla="*/ 89 w 89"/>
                      <a:gd name="T11" fmla="*/ 30 h 59"/>
                      <a:gd name="T12" fmla="*/ 87 w 89"/>
                      <a:gd name="T13" fmla="*/ 23 h 59"/>
                    </a:gdLst>
                    <a:ahLst/>
                    <a:cxnLst>
                      <a:cxn ang="0">
                        <a:pos x="T0" y="T1"/>
                      </a:cxn>
                      <a:cxn ang="0">
                        <a:pos x="T2" y="T3"/>
                      </a:cxn>
                      <a:cxn ang="0">
                        <a:pos x="T4" y="T5"/>
                      </a:cxn>
                      <a:cxn ang="0">
                        <a:pos x="T6" y="T7"/>
                      </a:cxn>
                      <a:cxn ang="0">
                        <a:pos x="T8" y="T9"/>
                      </a:cxn>
                      <a:cxn ang="0">
                        <a:pos x="T10" y="T11"/>
                      </a:cxn>
                      <a:cxn ang="0">
                        <a:pos x="T12" y="T13"/>
                      </a:cxn>
                    </a:cxnLst>
                    <a:rect l="0" t="0" r="r" b="b"/>
                    <a:pathLst>
                      <a:path w="89" h="59">
                        <a:moveTo>
                          <a:pt x="87" y="23"/>
                        </a:moveTo>
                        <a:cubicBezTo>
                          <a:pt x="87" y="23"/>
                          <a:pt x="76" y="40"/>
                          <a:pt x="55" y="41"/>
                        </a:cubicBezTo>
                        <a:cubicBezTo>
                          <a:pt x="34" y="43"/>
                          <a:pt x="9" y="23"/>
                          <a:pt x="12" y="3"/>
                        </a:cubicBezTo>
                        <a:cubicBezTo>
                          <a:pt x="10" y="0"/>
                          <a:pt x="10" y="0"/>
                          <a:pt x="10" y="0"/>
                        </a:cubicBezTo>
                        <a:cubicBezTo>
                          <a:pt x="10" y="0"/>
                          <a:pt x="0" y="22"/>
                          <a:pt x="26" y="41"/>
                        </a:cubicBezTo>
                        <a:cubicBezTo>
                          <a:pt x="52" y="59"/>
                          <a:pt x="78" y="44"/>
                          <a:pt x="89" y="30"/>
                        </a:cubicBezTo>
                        <a:lnTo>
                          <a:pt x="87" y="23"/>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92" name="Freeform 7154">
                    <a:extLst>
                      <a:ext uri="{FF2B5EF4-FFF2-40B4-BE49-F238E27FC236}">
                        <a16:creationId xmlns:a16="http://schemas.microsoft.com/office/drawing/2014/main" id="{85505CA8-C99D-420F-904F-0FEFC4715F01}"/>
                      </a:ext>
                    </a:extLst>
                  </p:cNvPr>
                  <p:cNvSpPr>
                    <a:spLocks noEditPoints="1"/>
                  </p:cNvSpPr>
                  <p:nvPr/>
                </p:nvSpPr>
                <p:spPr bwMode="auto">
                  <a:xfrm>
                    <a:off x="4007" y="1988"/>
                    <a:ext cx="61" cy="38"/>
                  </a:xfrm>
                  <a:custGeom>
                    <a:avLst/>
                    <a:gdLst>
                      <a:gd name="T0" fmla="*/ 19 w 82"/>
                      <a:gd name="T1" fmla="*/ 42 h 51"/>
                      <a:gd name="T2" fmla="*/ 0 w 82"/>
                      <a:gd name="T3" fmla="*/ 12 h 51"/>
                      <a:gd name="T4" fmla="*/ 2 w 82"/>
                      <a:gd name="T5" fmla="*/ 1 h 51"/>
                      <a:gd name="T6" fmla="*/ 3 w 82"/>
                      <a:gd name="T7" fmla="*/ 0 h 51"/>
                      <a:gd name="T8" fmla="*/ 6 w 82"/>
                      <a:gd name="T9" fmla="*/ 4 h 51"/>
                      <a:gd name="T10" fmla="*/ 6 w 82"/>
                      <a:gd name="T11" fmla="*/ 4 h 51"/>
                      <a:gd name="T12" fmla="*/ 5 w 82"/>
                      <a:gd name="T13" fmla="*/ 8 h 51"/>
                      <a:gd name="T14" fmla="*/ 19 w 82"/>
                      <a:gd name="T15" fmla="*/ 32 h 51"/>
                      <a:gd name="T16" fmla="*/ 46 w 82"/>
                      <a:gd name="T17" fmla="*/ 42 h 51"/>
                      <a:gd name="T18" fmla="*/ 48 w 82"/>
                      <a:gd name="T19" fmla="*/ 42 h 51"/>
                      <a:gd name="T20" fmla="*/ 71 w 82"/>
                      <a:gd name="T21" fmla="*/ 32 h 51"/>
                      <a:gd name="T22" fmla="*/ 80 w 82"/>
                      <a:gd name="T23" fmla="*/ 23 h 51"/>
                      <a:gd name="T24" fmla="*/ 81 w 82"/>
                      <a:gd name="T25" fmla="*/ 22 h 51"/>
                      <a:gd name="T26" fmla="*/ 82 w 82"/>
                      <a:gd name="T27" fmla="*/ 31 h 51"/>
                      <a:gd name="T28" fmla="*/ 82 w 82"/>
                      <a:gd name="T29" fmla="*/ 31 h 51"/>
                      <a:gd name="T30" fmla="*/ 45 w 82"/>
                      <a:gd name="T31" fmla="*/ 51 h 51"/>
                      <a:gd name="T32" fmla="*/ 19 w 82"/>
                      <a:gd name="T33" fmla="*/ 42 h 51"/>
                      <a:gd name="T34" fmla="*/ 2 w 82"/>
                      <a:gd name="T35" fmla="*/ 12 h 51"/>
                      <a:gd name="T36" fmla="*/ 19 w 82"/>
                      <a:gd name="T37" fmla="*/ 41 h 51"/>
                      <a:gd name="T38" fmla="*/ 45 w 82"/>
                      <a:gd name="T39" fmla="*/ 50 h 51"/>
                      <a:gd name="T40" fmla="*/ 81 w 82"/>
                      <a:gd name="T41" fmla="*/ 31 h 51"/>
                      <a:gd name="T42" fmla="*/ 80 w 82"/>
                      <a:gd name="T43" fmla="*/ 25 h 51"/>
                      <a:gd name="T44" fmla="*/ 48 w 82"/>
                      <a:gd name="T45" fmla="*/ 43 h 51"/>
                      <a:gd name="T46" fmla="*/ 46 w 82"/>
                      <a:gd name="T47" fmla="*/ 43 h 51"/>
                      <a:gd name="T48" fmla="*/ 4 w 82"/>
                      <a:gd name="T49" fmla="*/ 8 h 51"/>
                      <a:gd name="T50" fmla="*/ 4 w 82"/>
                      <a:gd name="T51" fmla="*/ 4 h 51"/>
                      <a:gd name="T52" fmla="*/ 3 w 82"/>
                      <a:gd name="T53" fmla="*/ 3 h 51"/>
                      <a:gd name="T54" fmla="*/ 2 w 82"/>
                      <a:gd name="T55" fmla="*/ 12 h 51"/>
                      <a:gd name="T56" fmla="*/ 80 w 82"/>
                      <a:gd name="T57" fmla="*/ 24 h 51"/>
                      <a:gd name="T58" fmla="*/ 80 w 82"/>
                      <a:gd name="T59" fmla="*/ 2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2" h="51">
                        <a:moveTo>
                          <a:pt x="19" y="42"/>
                        </a:moveTo>
                        <a:cubicBezTo>
                          <a:pt x="4" y="32"/>
                          <a:pt x="1" y="20"/>
                          <a:pt x="0" y="12"/>
                        </a:cubicBezTo>
                        <a:cubicBezTo>
                          <a:pt x="0" y="6"/>
                          <a:pt x="2" y="1"/>
                          <a:pt x="2" y="1"/>
                        </a:cubicBezTo>
                        <a:cubicBezTo>
                          <a:pt x="3" y="0"/>
                          <a:pt x="3" y="0"/>
                          <a:pt x="3" y="0"/>
                        </a:cubicBezTo>
                        <a:cubicBezTo>
                          <a:pt x="6" y="4"/>
                          <a:pt x="6" y="4"/>
                          <a:pt x="6" y="4"/>
                        </a:cubicBezTo>
                        <a:cubicBezTo>
                          <a:pt x="6" y="4"/>
                          <a:pt x="6" y="4"/>
                          <a:pt x="6" y="4"/>
                        </a:cubicBezTo>
                        <a:cubicBezTo>
                          <a:pt x="5" y="5"/>
                          <a:pt x="5" y="7"/>
                          <a:pt x="5" y="8"/>
                        </a:cubicBezTo>
                        <a:cubicBezTo>
                          <a:pt x="5" y="17"/>
                          <a:pt x="11" y="25"/>
                          <a:pt x="19" y="32"/>
                        </a:cubicBezTo>
                        <a:cubicBezTo>
                          <a:pt x="27" y="38"/>
                          <a:pt x="37" y="42"/>
                          <a:pt x="46" y="42"/>
                        </a:cubicBezTo>
                        <a:cubicBezTo>
                          <a:pt x="47" y="42"/>
                          <a:pt x="47" y="42"/>
                          <a:pt x="48" y="42"/>
                        </a:cubicBezTo>
                        <a:cubicBezTo>
                          <a:pt x="58" y="41"/>
                          <a:pt x="66" y="36"/>
                          <a:pt x="71" y="32"/>
                        </a:cubicBezTo>
                        <a:cubicBezTo>
                          <a:pt x="77" y="27"/>
                          <a:pt x="80" y="23"/>
                          <a:pt x="80" y="23"/>
                        </a:cubicBezTo>
                        <a:cubicBezTo>
                          <a:pt x="81" y="22"/>
                          <a:pt x="81" y="22"/>
                          <a:pt x="81" y="22"/>
                        </a:cubicBezTo>
                        <a:cubicBezTo>
                          <a:pt x="82" y="31"/>
                          <a:pt x="82" y="31"/>
                          <a:pt x="82" y="31"/>
                        </a:cubicBezTo>
                        <a:cubicBezTo>
                          <a:pt x="82" y="31"/>
                          <a:pt x="82" y="31"/>
                          <a:pt x="82" y="31"/>
                        </a:cubicBezTo>
                        <a:cubicBezTo>
                          <a:pt x="75" y="41"/>
                          <a:pt x="61" y="50"/>
                          <a:pt x="45" y="51"/>
                        </a:cubicBezTo>
                        <a:cubicBezTo>
                          <a:pt x="37" y="51"/>
                          <a:pt x="28" y="49"/>
                          <a:pt x="19" y="42"/>
                        </a:cubicBezTo>
                        <a:close/>
                        <a:moveTo>
                          <a:pt x="2" y="12"/>
                        </a:moveTo>
                        <a:cubicBezTo>
                          <a:pt x="2" y="20"/>
                          <a:pt x="5" y="31"/>
                          <a:pt x="19" y="41"/>
                        </a:cubicBezTo>
                        <a:cubicBezTo>
                          <a:pt x="28" y="47"/>
                          <a:pt x="37" y="50"/>
                          <a:pt x="45" y="50"/>
                        </a:cubicBezTo>
                        <a:cubicBezTo>
                          <a:pt x="61" y="49"/>
                          <a:pt x="74" y="40"/>
                          <a:pt x="81" y="31"/>
                        </a:cubicBezTo>
                        <a:cubicBezTo>
                          <a:pt x="80" y="25"/>
                          <a:pt x="80" y="25"/>
                          <a:pt x="80" y="25"/>
                        </a:cubicBezTo>
                        <a:cubicBezTo>
                          <a:pt x="77" y="29"/>
                          <a:pt x="66" y="42"/>
                          <a:pt x="48" y="43"/>
                        </a:cubicBezTo>
                        <a:cubicBezTo>
                          <a:pt x="47" y="43"/>
                          <a:pt x="47" y="43"/>
                          <a:pt x="46" y="43"/>
                        </a:cubicBezTo>
                        <a:cubicBezTo>
                          <a:pt x="27" y="44"/>
                          <a:pt x="4" y="27"/>
                          <a:pt x="4" y="8"/>
                        </a:cubicBezTo>
                        <a:cubicBezTo>
                          <a:pt x="4" y="7"/>
                          <a:pt x="4" y="5"/>
                          <a:pt x="4" y="4"/>
                        </a:cubicBezTo>
                        <a:cubicBezTo>
                          <a:pt x="3" y="3"/>
                          <a:pt x="3" y="3"/>
                          <a:pt x="3" y="3"/>
                        </a:cubicBezTo>
                        <a:cubicBezTo>
                          <a:pt x="3" y="4"/>
                          <a:pt x="2" y="8"/>
                          <a:pt x="2" y="12"/>
                        </a:cubicBezTo>
                        <a:close/>
                        <a:moveTo>
                          <a:pt x="80" y="24"/>
                        </a:moveTo>
                        <a:cubicBezTo>
                          <a:pt x="80" y="24"/>
                          <a:pt x="80" y="24"/>
                          <a:pt x="80" y="2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93" name="Freeform 7155">
                    <a:extLst>
                      <a:ext uri="{FF2B5EF4-FFF2-40B4-BE49-F238E27FC236}">
                        <a16:creationId xmlns:a16="http://schemas.microsoft.com/office/drawing/2014/main" id="{56468F3C-50F4-4DF7-A2DF-D168A9906E2C}"/>
                      </a:ext>
                    </a:extLst>
                  </p:cNvPr>
                  <p:cNvSpPr>
                    <a:spLocks/>
                  </p:cNvSpPr>
                  <p:nvPr/>
                </p:nvSpPr>
                <p:spPr bwMode="auto">
                  <a:xfrm>
                    <a:off x="4009" y="1991"/>
                    <a:ext cx="56" cy="31"/>
                  </a:xfrm>
                  <a:custGeom>
                    <a:avLst/>
                    <a:gdLst>
                      <a:gd name="T0" fmla="*/ 0 w 75"/>
                      <a:gd name="T1" fmla="*/ 0 h 41"/>
                      <a:gd name="T2" fmla="*/ 0 w 75"/>
                      <a:gd name="T3" fmla="*/ 3 h 41"/>
                      <a:gd name="T4" fmla="*/ 0 w 75"/>
                      <a:gd name="T5" fmla="*/ 5 h 41"/>
                      <a:gd name="T6" fmla="*/ 0 w 75"/>
                      <a:gd name="T7" fmla="*/ 5 h 41"/>
                      <a:gd name="T8" fmla="*/ 0 w 75"/>
                      <a:gd name="T9" fmla="*/ 5 h 41"/>
                      <a:gd name="T10" fmla="*/ 3 w 75"/>
                      <a:gd name="T11" fmla="*/ 15 h 41"/>
                      <a:gd name="T12" fmla="*/ 42 w 75"/>
                      <a:gd name="T13" fmla="*/ 41 h 41"/>
                      <a:gd name="T14" fmla="*/ 49 w 75"/>
                      <a:gd name="T15" fmla="*/ 40 h 41"/>
                      <a:gd name="T16" fmla="*/ 75 w 75"/>
                      <a:gd name="T17" fmla="*/ 26 h 41"/>
                      <a:gd name="T18" fmla="*/ 75 w 75"/>
                      <a:gd name="T19" fmla="*/ 23 h 41"/>
                      <a:gd name="T20" fmla="*/ 45 w 75"/>
                      <a:gd name="T21" fmla="*/ 39 h 41"/>
                      <a:gd name="T22" fmla="*/ 43 w 75"/>
                      <a:gd name="T23" fmla="*/ 39 h 41"/>
                      <a:gd name="T24" fmla="*/ 42 w 75"/>
                      <a:gd name="T25" fmla="*/ 39 h 41"/>
                      <a:gd name="T26" fmla="*/ 1 w 75"/>
                      <a:gd name="T27" fmla="*/ 4 h 41"/>
                      <a:gd name="T28" fmla="*/ 1 w 75"/>
                      <a:gd name="T29" fmla="*/ 2 h 41"/>
                      <a:gd name="T30" fmla="*/ 0 w 75"/>
                      <a:gd name="T3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5" h="41">
                        <a:moveTo>
                          <a:pt x="0" y="0"/>
                        </a:moveTo>
                        <a:cubicBezTo>
                          <a:pt x="0" y="1"/>
                          <a:pt x="0" y="2"/>
                          <a:pt x="0" y="3"/>
                        </a:cubicBezTo>
                        <a:cubicBezTo>
                          <a:pt x="0" y="3"/>
                          <a:pt x="0" y="4"/>
                          <a:pt x="0" y="5"/>
                        </a:cubicBezTo>
                        <a:cubicBezTo>
                          <a:pt x="0" y="5"/>
                          <a:pt x="0" y="5"/>
                          <a:pt x="0" y="5"/>
                        </a:cubicBezTo>
                        <a:cubicBezTo>
                          <a:pt x="0" y="5"/>
                          <a:pt x="0" y="5"/>
                          <a:pt x="0" y="5"/>
                        </a:cubicBezTo>
                        <a:cubicBezTo>
                          <a:pt x="1" y="9"/>
                          <a:pt x="3" y="15"/>
                          <a:pt x="3" y="15"/>
                        </a:cubicBezTo>
                        <a:cubicBezTo>
                          <a:pt x="7" y="27"/>
                          <a:pt x="23" y="41"/>
                          <a:pt x="42" y="41"/>
                        </a:cubicBezTo>
                        <a:cubicBezTo>
                          <a:pt x="44" y="41"/>
                          <a:pt x="46" y="41"/>
                          <a:pt x="49" y="40"/>
                        </a:cubicBezTo>
                        <a:cubicBezTo>
                          <a:pt x="63" y="38"/>
                          <a:pt x="71" y="31"/>
                          <a:pt x="75" y="26"/>
                        </a:cubicBezTo>
                        <a:cubicBezTo>
                          <a:pt x="75" y="25"/>
                          <a:pt x="75" y="24"/>
                          <a:pt x="75" y="23"/>
                        </a:cubicBezTo>
                        <a:cubicBezTo>
                          <a:pt x="70" y="29"/>
                          <a:pt x="60" y="38"/>
                          <a:pt x="45" y="39"/>
                        </a:cubicBezTo>
                        <a:cubicBezTo>
                          <a:pt x="44" y="39"/>
                          <a:pt x="44" y="39"/>
                          <a:pt x="43" y="39"/>
                        </a:cubicBezTo>
                        <a:cubicBezTo>
                          <a:pt x="42" y="39"/>
                          <a:pt x="42" y="39"/>
                          <a:pt x="42" y="39"/>
                        </a:cubicBezTo>
                        <a:cubicBezTo>
                          <a:pt x="23" y="39"/>
                          <a:pt x="1" y="22"/>
                          <a:pt x="1" y="4"/>
                        </a:cubicBezTo>
                        <a:cubicBezTo>
                          <a:pt x="1" y="3"/>
                          <a:pt x="1" y="3"/>
                          <a:pt x="1" y="2"/>
                        </a:cubicBezTo>
                        <a:cubicBezTo>
                          <a:pt x="1" y="1"/>
                          <a:pt x="0" y="1"/>
                          <a:pt x="0"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94" name="Freeform 7156">
                    <a:extLst>
                      <a:ext uri="{FF2B5EF4-FFF2-40B4-BE49-F238E27FC236}">
                        <a16:creationId xmlns:a16="http://schemas.microsoft.com/office/drawing/2014/main" id="{9DD5C623-07A8-4972-A21C-ADD638630F1B}"/>
                      </a:ext>
                    </a:extLst>
                  </p:cNvPr>
                  <p:cNvSpPr>
                    <a:spLocks/>
                  </p:cNvSpPr>
                  <p:nvPr/>
                </p:nvSpPr>
                <p:spPr bwMode="auto">
                  <a:xfrm>
                    <a:off x="4010" y="1992"/>
                    <a:ext cx="55" cy="28"/>
                  </a:xfrm>
                  <a:custGeom>
                    <a:avLst/>
                    <a:gdLst>
                      <a:gd name="T0" fmla="*/ 0 w 74"/>
                      <a:gd name="T1" fmla="*/ 0 h 37"/>
                      <a:gd name="T2" fmla="*/ 0 w 74"/>
                      <a:gd name="T3" fmla="*/ 2 h 37"/>
                      <a:gd name="T4" fmla="*/ 41 w 74"/>
                      <a:gd name="T5" fmla="*/ 37 h 37"/>
                      <a:gd name="T6" fmla="*/ 42 w 74"/>
                      <a:gd name="T7" fmla="*/ 37 h 37"/>
                      <a:gd name="T8" fmla="*/ 44 w 74"/>
                      <a:gd name="T9" fmla="*/ 37 h 37"/>
                      <a:gd name="T10" fmla="*/ 74 w 74"/>
                      <a:gd name="T11" fmla="*/ 21 h 37"/>
                      <a:gd name="T12" fmla="*/ 74 w 74"/>
                      <a:gd name="T13" fmla="*/ 21 h 37"/>
                      <a:gd name="T14" fmla="*/ 44 w 74"/>
                      <a:gd name="T15" fmla="*/ 36 h 37"/>
                      <a:gd name="T16" fmla="*/ 41 w 74"/>
                      <a:gd name="T17" fmla="*/ 36 h 37"/>
                      <a:gd name="T18" fmla="*/ 1 w 74"/>
                      <a:gd name="T19" fmla="*/ 1 h 37"/>
                      <a:gd name="T20" fmla="*/ 0 w 74"/>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37">
                        <a:moveTo>
                          <a:pt x="0" y="0"/>
                        </a:moveTo>
                        <a:cubicBezTo>
                          <a:pt x="0" y="1"/>
                          <a:pt x="0" y="1"/>
                          <a:pt x="0" y="2"/>
                        </a:cubicBezTo>
                        <a:cubicBezTo>
                          <a:pt x="0" y="20"/>
                          <a:pt x="22" y="37"/>
                          <a:pt x="41" y="37"/>
                        </a:cubicBezTo>
                        <a:cubicBezTo>
                          <a:pt x="42" y="37"/>
                          <a:pt x="42" y="37"/>
                          <a:pt x="42" y="37"/>
                        </a:cubicBezTo>
                        <a:cubicBezTo>
                          <a:pt x="43" y="37"/>
                          <a:pt x="43" y="37"/>
                          <a:pt x="44" y="37"/>
                        </a:cubicBezTo>
                        <a:cubicBezTo>
                          <a:pt x="59" y="36"/>
                          <a:pt x="69" y="27"/>
                          <a:pt x="74" y="21"/>
                        </a:cubicBezTo>
                        <a:cubicBezTo>
                          <a:pt x="74" y="21"/>
                          <a:pt x="74" y="21"/>
                          <a:pt x="74" y="21"/>
                        </a:cubicBezTo>
                        <a:cubicBezTo>
                          <a:pt x="69" y="26"/>
                          <a:pt x="59" y="35"/>
                          <a:pt x="44" y="36"/>
                        </a:cubicBezTo>
                        <a:cubicBezTo>
                          <a:pt x="43" y="36"/>
                          <a:pt x="42" y="36"/>
                          <a:pt x="41" y="36"/>
                        </a:cubicBezTo>
                        <a:cubicBezTo>
                          <a:pt x="22" y="36"/>
                          <a:pt x="0" y="19"/>
                          <a:pt x="1" y="1"/>
                        </a:cubicBezTo>
                        <a:lnTo>
                          <a:pt x="0"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95" name="Freeform 7157">
                    <a:extLst>
                      <a:ext uri="{FF2B5EF4-FFF2-40B4-BE49-F238E27FC236}">
                        <a16:creationId xmlns:a16="http://schemas.microsoft.com/office/drawing/2014/main" id="{34EF205C-5DEC-4110-A0CB-9DE32241F2C8}"/>
                      </a:ext>
                    </a:extLst>
                  </p:cNvPr>
                  <p:cNvSpPr>
                    <a:spLocks/>
                  </p:cNvSpPr>
                  <p:nvPr/>
                </p:nvSpPr>
                <p:spPr bwMode="auto">
                  <a:xfrm>
                    <a:off x="4009" y="1991"/>
                    <a:ext cx="57" cy="34"/>
                  </a:xfrm>
                  <a:custGeom>
                    <a:avLst/>
                    <a:gdLst>
                      <a:gd name="T0" fmla="*/ 1 w 77"/>
                      <a:gd name="T1" fmla="*/ 0 h 46"/>
                      <a:gd name="T2" fmla="*/ 0 w 77"/>
                      <a:gd name="T3" fmla="*/ 8 h 46"/>
                      <a:gd name="T4" fmla="*/ 17 w 77"/>
                      <a:gd name="T5" fmla="*/ 37 h 46"/>
                      <a:gd name="T6" fmla="*/ 42 w 77"/>
                      <a:gd name="T7" fmla="*/ 46 h 46"/>
                      <a:gd name="T8" fmla="*/ 43 w 77"/>
                      <a:gd name="T9" fmla="*/ 46 h 46"/>
                      <a:gd name="T10" fmla="*/ 77 w 77"/>
                      <a:gd name="T11" fmla="*/ 29 h 46"/>
                      <a:gd name="T12" fmla="*/ 77 w 77"/>
                      <a:gd name="T13" fmla="*/ 28 h 46"/>
                      <a:gd name="T14" fmla="*/ 43 w 77"/>
                      <a:gd name="T15" fmla="*/ 43 h 46"/>
                      <a:gd name="T16" fmla="*/ 29 w 77"/>
                      <a:gd name="T17" fmla="*/ 41 h 46"/>
                      <a:gd name="T18" fmla="*/ 1 w 77"/>
                      <a:gd name="T19" fmla="*/ 5 h 46"/>
                      <a:gd name="T20" fmla="*/ 1 w 77"/>
                      <a:gd name="T21" fmla="*/ 3 h 46"/>
                      <a:gd name="T22" fmla="*/ 1 w 77"/>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46">
                        <a:moveTo>
                          <a:pt x="1" y="0"/>
                        </a:moveTo>
                        <a:cubicBezTo>
                          <a:pt x="0" y="2"/>
                          <a:pt x="0" y="4"/>
                          <a:pt x="0" y="8"/>
                        </a:cubicBezTo>
                        <a:cubicBezTo>
                          <a:pt x="0" y="16"/>
                          <a:pt x="3" y="27"/>
                          <a:pt x="17" y="37"/>
                        </a:cubicBezTo>
                        <a:cubicBezTo>
                          <a:pt x="26" y="43"/>
                          <a:pt x="34" y="46"/>
                          <a:pt x="42" y="46"/>
                        </a:cubicBezTo>
                        <a:cubicBezTo>
                          <a:pt x="43" y="46"/>
                          <a:pt x="43" y="46"/>
                          <a:pt x="43" y="46"/>
                        </a:cubicBezTo>
                        <a:cubicBezTo>
                          <a:pt x="57" y="45"/>
                          <a:pt x="70" y="37"/>
                          <a:pt x="77" y="29"/>
                        </a:cubicBezTo>
                        <a:cubicBezTo>
                          <a:pt x="77" y="28"/>
                          <a:pt x="77" y="28"/>
                          <a:pt x="77" y="28"/>
                        </a:cubicBezTo>
                        <a:cubicBezTo>
                          <a:pt x="72" y="34"/>
                          <a:pt x="60" y="43"/>
                          <a:pt x="43" y="43"/>
                        </a:cubicBezTo>
                        <a:cubicBezTo>
                          <a:pt x="39" y="43"/>
                          <a:pt x="34" y="43"/>
                          <a:pt x="29" y="41"/>
                        </a:cubicBezTo>
                        <a:cubicBezTo>
                          <a:pt x="1" y="33"/>
                          <a:pt x="1" y="6"/>
                          <a:pt x="1" y="5"/>
                        </a:cubicBezTo>
                        <a:cubicBezTo>
                          <a:pt x="1" y="4"/>
                          <a:pt x="1" y="3"/>
                          <a:pt x="1" y="3"/>
                        </a:cubicBezTo>
                        <a:cubicBezTo>
                          <a:pt x="1" y="2"/>
                          <a:pt x="1" y="1"/>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96" name="Freeform 7158">
                    <a:extLst>
                      <a:ext uri="{FF2B5EF4-FFF2-40B4-BE49-F238E27FC236}">
                        <a16:creationId xmlns:a16="http://schemas.microsoft.com/office/drawing/2014/main" id="{5B0C235E-B3D2-4FCE-B33E-0FDDACAF7E5D}"/>
                      </a:ext>
                    </a:extLst>
                  </p:cNvPr>
                  <p:cNvSpPr>
                    <a:spLocks/>
                  </p:cNvSpPr>
                  <p:nvPr/>
                </p:nvSpPr>
                <p:spPr bwMode="auto">
                  <a:xfrm>
                    <a:off x="4005" y="1990"/>
                    <a:ext cx="61" cy="35"/>
                  </a:xfrm>
                  <a:custGeom>
                    <a:avLst/>
                    <a:gdLst>
                      <a:gd name="T0" fmla="*/ 5 w 82"/>
                      <a:gd name="T1" fmla="*/ 0 h 47"/>
                      <a:gd name="T2" fmla="*/ 22 w 82"/>
                      <a:gd name="T3" fmla="*/ 39 h 47"/>
                      <a:gd name="T4" fmla="*/ 47 w 82"/>
                      <a:gd name="T5" fmla="*/ 47 h 47"/>
                      <a:gd name="T6" fmla="*/ 82 w 82"/>
                      <a:gd name="T7" fmla="*/ 30 h 47"/>
                      <a:gd name="T8" fmla="*/ 82 w 82"/>
                      <a:gd name="T9" fmla="*/ 30 h 47"/>
                      <a:gd name="T10" fmla="*/ 48 w 82"/>
                      <a:gd name="T11" fmla="*/ 47 h 47"/>
                      <a:gd name="T12" fmla="*/ 47 w 82"/>
                      <a:gd name="T13" fmla="*/ 47 h 47"/>
                      <a:gd name="T14" fmla="*/ 22 w 82"/>
                      <a:gd name="T15" fmla="*/ 38 h 47"/>
                      <a:gd name="T16" fmla="*/ 5 w 82"/>
                      <a:gd name="T17" fmla="*/ 9 h 47"/>
                      <a:gd name="T18" fmla="*/ 6 w 82"/>
                      <a:gd name="T19" fmla="*/ 1 h 47"/>
                      <a:gd name="T20" fmla="*/ 5 w 82"/>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47">
                        <a:moveTo>
                          <a:pt x="5" y="0"/>
                        </a:moveTo>
                        <a:cubicBezTo>
                          <a:pt x="4" y="5"/>
                          <a:pt x="0" y="23"/>
                          <a:pt x="22" y="39"/>
                        </a:cubicBezTo>
                        <a:cubicBezTo>
                          <a:pt x="31" y="45"/>
                          <a:pt x="39" y="47"/>
                          <a:pt x="47" y="47"/>
                        </a:cubicBezTo>
                        <a:cubicBezTo>
                          <a:pt x="62" y="47"/>
                          <a:pt x="75" y="39"/>
                          <a:pt x="82" y="30"/>
                        </a:cubicBezTo>
                        <a:cubicBezTo>
                          <a:pt x="82" y="30"/>
                          <a:pt x="82" y="30"/>
                          <a:pt x="82" y="30"/>
                        </a:cubicBezTo>
                        <a:cubicBezTo>
                          <a:pt x="75" y="38"/>
                          <a:pt x="62" y="46"/>
                          <a:pt x="48" y="47"/>
                        </a:cubicBezTo>
                        <a:cubicBezTo>
                          <a:pt x="47" y="47"/>
                          <a:pt x="47" y="47"/>
                          <a:pt x="47" y="47"/>
                        </a:cubicBezTo>
                        <a:cubicBezTo>
                          <a:pt x="39" y="47"/>
                          <a:pt x="31" y="44"/>
                          <a:pt x="22" y="38"/>
                        </a:cubicBezTo>
                        <a:cubicBezTo>
                          <a:pt x="8" y="28"/>
                          <a:pt x="5" y="17"/>
                          <a:pt x="5" y="9"/>
                        </a:cubicBezTo>
                        <a:cubicBezTo>
                          <a:pt x="5" y="5"/>
                          <a:pt x="5" y="3"/>
                          <a:pt x="6" y="1"/>
                        </a:cubicBezTo>
                        <a:lnTo>
                          <a:pt x="5"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97" name="Freeform 7159">
                    <a:extLst>
                      <a:ext uri="{FF2B5EF4-FFF2-40B4-BE49-F238E27FC236}">
                        <a16:creationId xmlns:a16="http://schemas.microsoft.com/office/drawing/2014/main" id="{13296601-1EC7-423D-8985-D861FE9FCC3F}"/>
                      </a:ext>
                    </a:extLst>
                  </p:cNvPr>
                  <p:cNvSpPr>
                    <a:spLocks/>
                  </p:cNvSpPr>
                  <p:nvPr/>
                </p:nvSpPr>
                <p:spPr bwMode="auto">
                  <a:xfrm>
                    <a:off x="3997" y="1968"/>
                    <a:ext cx="69" cy="48"/>
                  </a:xfrm>
                  <a:custGeom>
                    <a:avLst/>
                    <a:gdLst>
                      <a:gd name="T0" fmla="*/ 92 w 92"/>
                      <a:gd name="T1" fmla="*/ 33 h 64"/>
                      <a:gd name="T2" fmla="*/ 60 w 92"/>
                      <a:gd name="T3" fmla="*/ 48 h 64"/>
                      <a:gd name="T4" fmla="*/ 21 w 92"/>
                      <a:gd name="T5" fmla="*/ 3 h 64"/>
                      <a:gd name="T6" fmla="*/ 20 w 92"/>
                      <a:gd name="T7" fmla="*/ 0 h 64"/>
                      <a:gd name="T8" fmla="*/ 23 w 92"/>
                      <a:gd name="T9" fmla="*/ 40 h 64"/>
                      <a:gd name="T10" fmla="*/ 91 w 92"/>
                      <a:gd name="T11" fmla="*/ 45 h 64"/>
                      <a:gd name="T12" fmla="*/ 92 w 92"/>
                      <a:gd name="T13" fmla="*/ 33 h 64"/>
                    </a:gdLst>
                    <a:ahLst/>
                    <a:cxnLst>
                      <a:cxn ang="0">
                        <a:pos x="T0" y="T1"/>
                      </a:cxn>
                      <a:cxn ang="0">
                        <a:pos x="T2" y="T3"/>
                      </a:cxn>
                      <a:cxn ang="0">
                        <a:pos x="T4" y="T5"/>
                      </a:cxn>
                      <a:cxn ang="0">
                        <a:pos x="T6" y="T7"/>
                      </a:cxn>
                      <a:cxn ang="0">
                        <a:pos x="T8" y="T9"/>
                      </a:cxn>
                      <a:cxn ang="0">
                        <a:pos x="T10" y="T11"/>
                      </a:cxn>
                      <a:cxn ang="0">
                        <a:pos x="T12" y="T13"/>
                      </a:cxn>
                    </a:cxnLst>
                    <a:rect l="0" t="0" r="r" b="b"/>
                    <a:pathLst>
                      <a:path w="92" h="64">
                        <a:moveTo>
                          <a:pt x="92" y="33"/>
                        </a:moveTo>
                        <a:cubicBezTo>
                          <a:pt x="92" y="33"/>
                          <a:pt x="79" y="49"/>
                          <a:pt x="60" y="48"/>
                        </a:cubicBezTo>
                        <a:cubicBezTo>
                          <a:pt x="42" y="46"/>
                          <a:pt x="7" y="22"/>
                          <a:pt x="21" y="3"/>
                        </a:cubicBezTo>
                        <a:cubicBezTo>
                          <a:pt x="20" y="0"/>
                          <a:pt x="20" y="0"/>
                          <a:pt x="20" y="0"/>
                        </a:cubicBezTo>
                        <a:cubicBezTo>
                          <a:pt x="20" y="0"/>
                          <a:pt x="0" y="15"/>
                          <a:pt x="23" y="40"/>
                        </a:cubicBezTo>
                        <a:cubicBezTo>
                          <a:pt x="46" y="64"/>
                          <a:pt x="78" y="64"/>
                          <a:pt x="91" y="45"/>
                        </a:cubicBezTo>
                        <a:lnTo>
                          <a:pt x="92" y="33"/>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98" name="Freeform 7160">
                    <a:extLst>
                      <a:ext uri="{FF2B5EF4-FFF2-40B4-BE49-F238E27FC236}">
                        <a16:creationId xmlns:a16="http://schemas.microsoft.com/office/drawing/2014/main" id="{F0FDBA4A-61B5-44F7-A8DE-13CA2B25B10B}"/>
                      </a:ext>
                    </a:extLst>
                  </p:cNvPr>
                  <p:cNvSpPr>
                    <a:spLocks noEditPoints="1"/>
                  </p:cNvSpPr>
                  <p:nvPr/>
                </p:nvSpPr>
                <p:spPr bwMode="auto">
                  <a:xfrm>
                    <a:off x="4006" y="1967"/>
                    <a:ext cx="61" cy="46"/>
                  </a:xfrm>
                  <a:custGeom>
                    <a:avLst/>
                    <a:gdLst>
                      <a:gd name="T0" fmla="*/ 12 w 82"/>
                      <a:gd name="T1" fmla="*/ 41 h 61"/>
                      <a:gd name="T2" fmla="*/ 1 w 82"/>
                      <a:gd name="T3" fmla="*/ 18 h 61"/>
                      <a:gd name="T4" fmla="*/ 9 w 82"/>
                      <a:gd name="T5" fmla="*/ 0 h 61"/>
                      <a:gd name="T6" fmla="*/ 10 w 82"/>
                      <a:gd name="T7" fmla="*/ 0 h 61"/>
                      <a:gd name="T8" fmla="*/ 11 w 82"/>
                      <a:gd name="T9" fmla="*/ 4 h 61"/>
                      <a:gd name="T10" fmla="*/ 11 w 82"/>
                      <a:gd name="T11" fmla="*/ 4 h 61"/>
                      <a:gd name="T12" fmla="*/ 7 w 82"/>
                      <a:gd name="T13" fmla="*/ 14 h 61"/>
                      <a:gd name="T14" fmla="*/ 49 w 82"/>
                      <a:gd name="T15" fmla="*/ 48 h 61"/>
                      <a:gd name="T16" fmla="*/ 53 w 82"/>
                      <a:gd name="T17" fmla="*/ 48 h 61"/>
                      <a:gd name="T18" fmla="*/ 81 w 82"/>
                      <a:gd name="T19" fmla="*/ 34 h 61"/>
                      <a:gd name="T20" fmla="*/ 82 w 82"/>
                      <a:gd name="T21" fmla="*/ 32 h 61"/>
                      <a:gd name="T22" fmla="*/ 81 w 82"/>
                      <a:gd name="T23" fmla="*/ 47 h 61"/>
                      <a:gd name="T24" fmla="*/ 81 w 82"/>
                      <a:gd name="T25" fmla="*/ 47 h 61"/>
                      <a:gd name="T26" fmla="*/ 53 w 82"/>
                      <a:gd name="T27" fmla="*/ 60 h 61"/>
                      <a:gd name="T28" fmla="*/ 12 w 82"/>
                      <a:gd name="T29" fmla="*/ 41 h 61"/>
                      <a:gd name="T30" fmla="*/ 2 w 82"/>
                      <a:gd name="T31" fmla="*/ 18 h 61"/>
                      <a:gd name="T32" fmla="*/ 13 w 82"/>
                      <a:gd name="T33" fmla="*/ 40 h 61"/>
                      <a:gd name="T34" fmla="*/ 53 w 82"/>
                      <a:gd name="T35" fmla="*/ 59 h 61"/>
                      <a:gd name="T36" fmla="*/ 80 w 82"/>
                      <a:gd name="T37" fmla="*/ 46 h 61"/>
                      <a:gd name="T38" fmla="*/ 81 w 82"/>
                      <a:gd name="T39" fmla="*/ 36 h 61"/>
                      <a:gd name="T40" fmla="*/ 53 w 82"/>
                      <a:gd name="T41" fmla="*/ 50 h 61"/>
                      <a:gd name="T42" fmla="*/ 49 w 82"/>
                      <a:gd name="T43" fmla="*/ 49 h 61"/>
                      <a:gd name="T44" fmla="*/ 6 w 82"/>
                      <a:gd name="T45" fmla="*/ 14 h 61"/>
                      <a:gd name="T46" fmla="*/ 10 w 82"/>
                      <a:gd name="T47" fmla="*/ 3 h 61"/>
                      <a:gd name="T48" fmla="*/ 9 w 82"/>
                      <a:gd name="T49" fmla="*/ 2 h 61"/>
                      <a:gd name="T50" fmla="*/ 2 w 82"/>
                      <a:gd name="T51" fmla="*/ 1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61">
                        <a:moveTo>
                          <a:pt x="12" y="41"/>
                        </a:moveTo>
                        <a:cubicBezTo>
                          <a:pt x="4" y="32"/>
                          <a:pt x="1" y="24"/>
                          <a:pt x="1" y="18"/>
                        </a:cubicBezTo>
                        <a:cubicBezTo>
                          <a:pt x="0" y="7"/>
                          <a:pt x="9" y="0"/>
                          <a:pt x="9" y="0"/>
                        </a:cubicBezTo>
                        <a:cubicBezTo>
                          <a:pt x="10" y="0"/>
                          <a:pt x="10" y="0"/>
                          <a:pt x="10" y="0"/>
                        </a:cubicBezTo>
                        <a:cubicBezTo>
                          <a:pt x="11" y="4"/>
                          <a:pt x="11" y="4"/>
                          <a:pt x="11" y="4"/>
                        </a:cubicBezTo>
                        <a:cubicBezTo>
                          <a:pt x="11" y="4"/>
                          <a:pt x="11" y="4"/>
                          <a:pt x="11" y="4"/>
                        </a:cubicBezTo>
                        <a:cubicBezTo>
                          <a:pt x="8" y="7"/>
                          <a:pt x="7" y="10"/>
                          <a:pt x="7" y="14"/>
                        </a:cubicBezTo>
                        <a:cubicBezTo>
                          <a:pt x="8" y="30"/>
                          <a:pt x="35" y="47"/>
                          <a:pt x="49" y="48"/>
                        </a:cubicBezTo>
                        <a:cubicBezTo>
                          <a:pt x="51" y="48"/>
                          <a:pt x="52" y="48"/>
                          <a:pt x="53" y="48"/>
                        </a:cubicBezTo>
                        <a:cubicBezTo>
                          <a:pt x="69" y="48"/>
                          <a:pt x="81" y="34"/>
                          <a:pt x="81" y="34"/>
                        </a:cubicBezTo>
                        <a:cubicBezTo>
                          <a:pt x="82" y="32"/>
                          <a:pt x="82" y="32"/>
                          <a:pt x="82" y="32"/>
                        </a:cubicBezTo>
                        <a:cubicBezTo>
                          <a:pt x="81" y="47"/>
                          <a:pt x="81" y="47"/>
                          <a:pt x="81" y="47"/>
                        </a:cubicBezTo>
                        <a:cubicBezTo>
                          <a:pt x="81" y="47"/>
                          <a:pt x="81" y="47"/>
                          <a:pt x="81" y="47"/>
                        </a:cubicBezTo>
                        <a:cubicBezTo>
                          <a:pt x="75" y="55"/>
                          <a:pt x="65" y="60"/>
                          <a:pt x="53" y="60"/>
                        </a:cubicBezTo>
                        <a:cubicBezTo>
                          <a:pt x="40" y="61"/>
                          <a:pt x="24" y="55"/>
                          <a:pt x="12" y="41"/>
                        </a:cubicBezTo>
                        <a:close/>
                        <a:moveTo>
                          <a:pt x="2" y="18"/>
                        </a:moveTo>
                        <a:cubicBezTo>
                          <a:pt x="2" y="24"/>
                          <a:pt x="5" y="31"/>
                          <a:pt x="13" y="40"/>
                        </a:cubicBezTo>
                        <a:cubicBezTo>
                          <a:pt x="25" y="53"/>
                          <a:pt x="40" y="59"/>
                          <a:pt x="53" y="59"/>
                        </a:cubicBezTo>
                        <a:cubicBezTo>
                          <a:pt x="64" y="59"/>
                          <a:pt x="74" y="54"/>
                          <a:pt x="80" y="46"/>
                        </a:cubicBezTo>
                        <a:cubicBezTo>
                          <a:pt x="81" y="36"/>
                          <a:pt x="81" y="36"/>
                          <a:pt x="81" y="36"/>
                        </a:cubicBezTo>
                        <a:cubicBezTo>
                          <a:pt x="77" y="39"/>
                          <a:pt x="66" y="49"/>
                          <a:pt x="53" y="50"/>
                        </a:cubicBezTo>
                        <a:cubicBezTo>
                          <a:pt x="52" y="50"/>
                          <a:pt x="50" y="50"/>
                          <a:pt x="49" y="49"/>
                        </a:cubicBezTo>
                        <a:cubicBezTo>
                          <a:pt x="34" y="48"/>
                          <a:pt x="7" y="31"/>
                          <a:pt x="6" y="14"/>
                        </a:cubicBezTo>
                        <a:cubicBezTo>
                          <a:pt x="6" y="10"/>
                          <a:pt x="7" y="7"/>
                          <a:pt x="10" y="3"/>
                        </a:cubicBezTo>
                        <a:cubicBezTo>
                          <a:pt x="9" y="2"/>
                          <a:pt x="9" y="2"/>
                          <a:pt x="9" y="2"/>
                        </a:cubicBezTo>
                        <a:cubicBezTo>
                          <a:pt x="7" y="4"/>
                          <a:pt x="2" y="9"/>
                          <a:pt x="2" y="1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99" name="Freeform 7161">
                    <a:extLst>
                      <a:ext uri="{FF2B5EF4-FFF2-40B4-BE49-F238E27FC236}">
                        <a16:creationId xmlns:a16="http://schemas.microsoft.com/office/drawing/2014/main" id="{2AB156F6-6122-4BD9-B0C9-672B293C2E25}"/>
                      </a:ext>
                    </a:extLst>
                  </p:cNvPr>
                  <p:cNvSpPr>
                    <a:spLocks/>
                  </p:cNvSpPr>
                  <p:nvPr/>
                </p:nvSpPr>
                <p:spPr bwMode="auto">
                  <a:xfrm>
                    <a:off x="4003" y="1969"/>
                    <a:ext cx="62" cy="37"/>
                  </a:xfrm>
                  <a:custGeom>
                    <a:avLst/>
                    <a:gdLst>
                      <a:gd name="T0" fmla="*/ 12 w 83"/>
                      <a:gd name="T1" fmla="*/ 0 h 49"/>
                      <a:gd name="T2" fmla="*/ 9 w 83"/>
                      <a:gd name="T3" fmla="*/ 4 h 49"/>
                      <a:gd name="T4" fmla="*/ 8 w 83"/>
                      <a:gd name="T5" fmla="*/ 9 h 49"/>
                      <a:gd name="T6" fmla="*/ 8 w 83"/>
                      <a:gd name="T7" fmla="*/ 11 h 49"/>
                      <a:gd name="T8" fmla="*/ 11 w 83"/>
                      <a:gd name="T9" fmla="*/ 3 h 49"/>
                      <a:gd name="T10" fmla="*/ 60 w 83"/>
                      <a:gd name="T11" fmla="*/ 49 h 49"/>
                      <a:gd name="T12" fmla="*/ 60 w 83"/>
                      <a:gd name="T13" fmla="*/ 49 h 49"/>
                      <a:gd name="T14" fmla="*/ 83 w 83"/>
                      <a:gd name="T15" fmla="*/ 38 h 49"/>
                      <a:gd name="T16" fmla="*/ 83 w 83"/>
                      <a:gd name="T17" fmla="*/ 35 h 49"/>
                      <a:gd name="T18" fmla="*/ 57 w 83"/>
                      <a:gd name="T19" fmla="*/ 47 h 49"/>
                      <a:gd name="T20" fmla="*/ 56 w 83"/>
                      <a:gd name="T21" fmla="*/ 47 h 49"/>
                      <a:gd name="T22" fmla="*/ 53 w 83"/>
                      <a:gd name="T23" fmla="*/ 46 h 49"/>
                      <a:gd name="T24" fmla="*/ 10 w 83"/>
                      <a:gd name="T25" fmla="*/ 11 h 49"/>
                      <a:gd name="T26" fmla="*/ 13 w 83"/>
                      <a:gd name="T27" fmla="*/ 1 h 49"/>
                      <a:gd name="T28" fmla="*/ 12 w 83"/>
                      <a:gd name="T2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49">
                        <a:moveTo>
                          <a:pt x="12" y="0"/>
                        </a:moveTo>
                        <a:cubicBezTo>
                          <a:pt x="11" y="1"/>
                          <a:pt x="10" y="2"/>
                          <a:pt x="9" y="4"/>
                        </a:cubicBezTo>
                        <a:cubicBezTo>
                          <a:pt x="9" y="6"/>
                          <a:pt x="8" y="7"/>
                          <a:pt x="8" y="9"/>
                        </a:cubicBezTo>
                        <a:cubicBezTo>
                          <a:pt x="8" y="10"/>
                          <a:pt x="8" y="10"/>
                          <a:pt x="8" y="11"/>
                        </a:cubicBezTo>
                        <a:cubicBezTo>
                          <a:pt x="9" y="6"/>
                          <a:pt x="11" y="3"/>
                          <a:pt x="11" y="3"/>
                        </a:cubicBezTo>
                        <a:cubicBezTo>
                          <a:pt x="0" y="29"/>
                          <a:pt x="43" y="49"/>
                          <a:pt x="60" y="49"/>
                        </a:cubicBezTo>
                        <a:cubicBezTo>
                          <a:pt x="60" y="49"/>
                          <a:pt x="60" y="49"/>
                          <a:pt x="60" y="49"/>
                        </a:cubicBezTo>
                        <a:cubicBezTo>
                          <a:pt x="71" y="49"/>
                          <a:pt x="79" y="42"/>
                          <a:pt x="83" y="38"/>
                        </a:cubicBezTo>
                        <a:cubicBezTo>
                          <a:pt x="83" y="37"/>
                          <a:pt x="83" y="36"/>
                          <a:pt x="83" y="35"/>
                        </a:cubicBezTo>
                        <a:cubicBezTo>
                          <a:pt x="78" y="39"/>
                          <a:pt x="69" y="46"/>
                          <a:pt x="57" y="47"/>
                        </a:cubicBezTo>
                        <a:cubicBezTo>
                          <a:pt x="56" y="47"/>
                          <a:pt x="56" y="47"/>
                          <a:pt x="56" y="47"/>
                        </a:cubicBezTo>
                        <a:cubicBezTo>
                          <a:pt x="55" y="47"/>
                          <a:pt x="54" y="47"/>
                          <a:pt x="53" y="46"/>
                        </a:cubicBezTo>
                        <a:cubicBezTo>
                          <a:pt x="38" y="45"/>
                          <a:pt x="11" y="28"/>
                          <a:pt x="10" y="11"/>
                        </a:cubicBezTo>
                        <a:cubicBezTo>
                          <a:pt x="10" y="8"/>
                          <a:pt x="11" y="4"/>
                          <a:pt x="13" y="1"/>
                        </a:cubicBezTo>
                        <a:cubicBezTo>
                          <a:pt x="13" y="1"/>
                          <a:pt x="13" y="0"/>
                          <a:pt x="12"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00" name="Freeform 7162">
                    <a:extLst>
                      <a:ext uri="{FF2B5EF4-FFF2-40B4-BE49-F238E27FC236}">
                        <a16:creationId xmlns:a16="http://schemas.microsoft.com/office/drawing/2014/main" id="{C8924E58-5D95-4623-B605-499184C13CE6}"/>
                      </a:ext>
                    </a:extLst>
                  </p:cNvPr>
                  <p:cNvSpPr>
                    <a:spLocks noEditPoints="1"/>
                  </p:cNvSpPr>
                  <p:nvPr/>
                </p:nvSpPr>
                <p:spPr bwMode="auto">
                  <a:xfrm>
                    <a:off x="4003" y="1968"/>
                    <a:ext cx="62" cy="36"/>
                  </a:xfrm>
                  <a:custGeom>
                    <a:avLst/>
                    <a:gdLst>
                      <a:gd name="T0" fmla="*/ 12 w 82"/>
                      <a:gd name="T1" fmla="*/ 2 h 48"/>
                      <a:gd name="T2" fmla="*/ 9 w 82"/>
                      <a:gd name="T3" fmla="*/ 12 h 48"/>
                      <a:gd name="T4" fmla="*/ 52 w 82"/>
                      <a:gd name="T5" fmla="*/ 47 h 48"/>
                      <a:gd name="T6" fmla="*/ 55 w 82"/>
                      <a:gd name="T7" fmla="*/ 48 h 48"/>
                      <a:gd name="T8" fmla="*/ 56 w 82"/>
                      <a:gd name="T9" fmla="*/ 48 h 48"/>
                      <a:gd name="T10" fmla="*/ 82 w 82"/>
                      <a:gd name="T11" fmla="*/ 36 h 48"/>
                      <a:gd name="T12" fmla="*/ 82 w 82"/>
                      <a:gd name="T13" fmla="*/ 35 h 48"/>
                      <a:gd name="T14" fmla="*/ 55 w 82"/>
                      <a:gd name="T15" fmla="*/ 47 h 48"/>
                      <a:gd name="T16" fmla="*/ 52 w 82"/>
                      <a:gd name="T17" fmla="*/ 47 h 48"/>
                      <a:gd name="T18" fmla="*/ 12 w 82"/>
                      <a:gd name="T19" fmla="*/ 3 h 48"/>
                      <a:gd name="T20" fmla="*/ 12 w 82"/>
                      <a:gd name="T21" fmla="*/ 2 h 48"/>
                      <a:gd name="T22" fmla="*/ 11 w 82"/>
                      <a:gd name="T23" fmla="*/ 0 h 48"/>
                      <a:gd name="T24" fmla="*/ 8 w 82"/>
                      <a:gd name="T25" fmla="*/ 4 h 48"/>
                      <a:gd name="T26" fmla="*/ 8 w 82"/>
                      <a:gd name="T27" fmla="*/ 5 h 48"/>
                      <a:gd name="T28" fmla="*/ 11 w 82"/>
                      <a:gd name="T29" fmla="*/ 1 h 48"/>
                      <a:gd name="T30" fmla="*/ 11 w 82"/>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48">
                        <a:moveTo>
                          <a:pt x="12" y="2"/>
                        </a:moveTo>
                        <a:cubicBezTo>
                          <a:pt x="10" y="5"/>
                          <a:pt x="9" y="9"/>
                          <a:pt x="9" y="12"/>
                        </a:cubicBezTo>
                        <a:cubicBezTo>
                          <a:pt x="10" y="29"/>
                          <a:pt x="37" y="46"/>
                          <a:pt x="52" y="47"/>
                        </a:cubicBezTo>
                        <a:cubicBezTo>
                          <a:pt x="53" y="48"/>
                          <a:pt x="54" y="48"/>
                          <a:pt x="55" y="48"/>
                        </a:cubicBezTo>
                        <a:cubicBezTo>
                          <a:pt x="56" y="48"/>
                          <a:pt x="56" y="48"/>
                          <a:pt x="56" y="48"/>
                        </a:cubicBezTo>
                        <a:cubicBezTo>
                          <a:pt x="68" y="47"/>
                          <a:pt x="77" y="40"/>
                          <a:pt x="82" y="36"/>
                        </a:cubicBezTo>
                        <a:cubicBezTo>
                          <a:pt x="82" y="35"/>
                          <a:pt x="82" y="35"/>
                          <a:pt x="82" y="35"/>
                        </a:cubicBezTo>
                        <a:cubicBezTo>
                          <a:pt x="77" y="39"/>
                          <a:pt x="67" y="47"/>
                          <a:pt x="55" y="47"/>
                        </a:cubicBezTo>
                        <a:cubicBezTo>
                          <a:pt x="54" y="47"/>
                          <a:pt x="53" y="47"/>
                          <a:pt x="52" y="47"/>
                        </a:cubicBezTo>
                        <a:cubicBezTo>
                          <a:pt x="35" y="45"/>
                          <a:pt x="0" y="22"/>
                          <a:pt x="12" y="3"/>
                        </a:cubicBezTo>
                        <a:lnTo>
                          <a:pt x="12" y="2"/>
                        </a:lnTo>
                        <a:close/>
                        <a:moveTo>
                          <a:pt x="11" y="0"/>
                        </a:moveTo>
                        <a:cubicBezTo>
                          <a:pt x="10" y="1"/>
                          <a:pt x="9" y="2"/>
                          <a:pt x="8" y="4"/>
                        </a:cubicBezTo>
                        <a:cubicBezTo>
                          <a:pt x="8" y="4"/>
                          <a:pt x="8" y="5"/>
                          <a:pt x="8" y="5"/>
                        </a:cubicBezTo>
                        <a:cubicBezTo>
                          <a:pt x="9" y="3"/>
                          <a:pt x="10" y="2"/>
                          <a:pt x="11" y="1"/>
                        </a:cubicBezTo>
                        <a:lnTo>
                          <a:pt x="11"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01" name="Freeform 7163">
                    <a:extLst>
                      <a:ext uri="{FF2B5EF4-FFF2-40B4-BE49-F238E27FC236}">
                        <a16:creationId xmlns:a16="http://schemas.microsoft.com/office/drawing/2014/main" id="{F99BF127-EA7A-48AB-824F-4819648CBDFF}"/>
                      </a:ext>
                    </a:extLst>
                  </p:cNvPr>
                  <p:cNvSpPr>
                    <a:spLocks/>
                  </p:cNvSpPr>
                  <p:nvPr/>
                </p:nvSpPr>
                <p:spPr bwMode="auto">
                  <a:xfrm>
                    <a:off x="4007" y="1972"/>
                    <a:ext cx="58" cy="39"/>
                  </a:xfrm>
                  <a:custGeom>
                    <a:avLst/>
                    <a:gdLst>
                      <a:gd name="T0" fmla="*/ 3 w 77"/>
                      <a:gd name="T1" fmla="*/ 0 h 52"/>
                      <a:gd name="T2" fmla="*/ 0 w 77"/>
                      <a:gd name="T3" fmla="*/ 11 h 52"/>
                      <a:gd name="T4" fmla="*/ 11 w 77"/>
                      <a:gd name="T5" fmla="*/ 33 h 52"/>
                      <a:gd name="T6" fmla="*/ 50 w 77"/>
                      <a:gd name="T7" fmla="*/ 52 h 52"/>
                      <a:gd name="T8" fmla="*/ 51 w 77"/>
                      <a:gd name="T9" fmla="*/ 52 h 52"/>
                      <a:gd name="T10" fmla="*/ 77 w 77"/>
                      <a:gd name="T11" fmla="*/ 40 h 52"/>
                      <a:gd name="T12" fmla="*/ 77 w 77"/>
                      <a:gd name="T13" fmla="*/ 39 h 52"/>
                      <a:gd name="T14" fmla="*/ 58 w 77"/>
                      <a:gd name="T15" fmla="*/ 48 h 52"/>
                      <a:gd name="T16" fmla="*/ 48 w 77"/>
                      <a:gd name="T17" fmla="*/ 49 h 52"/>
                      <a:gd name="T18" fmla="*/ 10 w 77"/>
                      <a:gd name="T19" fmla="*/ 30 h 52"/>
                      <a:gd name="T20" fmla="*/ 2 w 77"/>
                      <a:gd name="T21" fmla="*/ 7 h 52"/>
                      <a:gd name="T22" fmla="*/ 2 w 77"/>
                      <a:gd name="T23" fmla="*/ 5 h 52"/>
                      <a:gd name="T24" fmla="*/ 3 w 77"/>
                      <a:gd name="T2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52">
                        <a:moveTo>
                          <a:pt x="3" y="0"/>
                        </a:moveTo>
                        <a:cubicBezTo>
                          <a:pt x="1" y="3"/>
                          <a:pt x="0" y="7"/>
                          <a:pt x="0" y="11"/>
                        </a:cubicBezTo>
                        <a:cubicBezTo>
                          <a:pt x="0" y="17"/>
                          <a:pt x="3" y="24"/>
                          <a:pt x="11" y="33"/>
                        </a:cubicBezTo>
                        <a:cubicBezTo>
                          <a:pt x="23" y="46"/>
                          <a:pt x="37" y="52"/>
                          <a:pt x="50" y="52"/>
                        </a:cubicBezTo>
                        <a:cubicBezTo>
                          <a:pt x="51" y="52"/>
                          <a:pt x="51" y="52"/>
                          <a:pt x="51" y="52"/>
                        </a:cubicBezTo>
                        <a:cubicBezTo>
                          <a:pt x="62" y="52"/>
                          <a:pt x="71" y="48"/>
                          <a:pt x="77" y="40"/>
                        </a:cubicBezTo>
                        <a:cubicBezTo>
                          <a:pt x="77" y="39"/>
                          <a:pt x="77" y="39"/>
                          <a:pt x="77" y="39"/>
                        </a:cubicBezTo>
                        <a:cubicBezTo>
                          <a:pt x="73" y="42"/>
                          <a:pt x="67" y="46"/>
                          <a:pt x="58" y="48"/>
                        </a:cubicBezTo>
                        <a:cubicBezTo>
                          <a:pt x="55" y="49"/>
                          <a:pt x="51" y="49"/>
                          <a:pt x="48" y="49"/>
                        </a:cubicBezTo>
                        <a:cubicBezTo>
                          <a:pt x="34" y="49"/>
                          <a:pt x="21" y="43"/>
                          <a:pt x="10" y="30"/>
                        </a:cubicBezTo>
                        <a:cubicBezTo>
                          <a:pt x="3" y="21"/>
                          <a:pt x="2" y="12"/>
                          <a:pt x="2" y="7"/>
                        </a:cubicBezTo>
                        <a:cubicBezTo>
                          <a:pt x="2" y="6"/>
                          <a:pt x="2" y="6"/>
                          <a:pt x="2" y="5"/>
                        </a:cubicBezTo>
                        <a:cubicBezTo>
                          <a:pt x="2" y="3"/>
                          <a:pt x="3" y="2"/>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02" name="Freeform 7164">
                    <a:extLst>
                      <a:ext uri="{FF2B5EF4-FFF2-40B4-BE49-F238E27FC236}">
                        <a16:creationId xmlns:a16="http://schemas.microsoft.com/office/drawing/2014/main" id="{72950240-F343-4F82-8F1E-955ABC644F74}"/>
                      </a:ext>
                    </a:extLst>
                  </p:cNvPr>
                  <p:cNvSpPr>
                    <a:spLocks/>
                  </p:cNvSpPr>
                  <p:nvPr/>
                </p:nvSpPr>
                <p:spPr bwMode="auto">
                  <a:xfrm>
                    <a:off x="4003" y="1971"/>
                    <a:ext cx="62" cy="41"/>
                  </a:xfrm>
                  <a:custGeom>
                    <a:avLst/>
                    <a:gdLst>
                      <a:gd name="T0" fmla="*/ 8 w 82"/>
                      <a:gd name="T1" fmla="*/ 0 h 54"/>
                      <a:gd name="T2" fmla="*/ 15 w 82"/>
                      <a:gd name="T3" fmla="*/ 35 h 54"/>
                      <a:gd name="T4" fmla="*/ 55 w 82"/>
                      <a:gd name="T5" fmla="*/ 54 h 54"/>
                      <a:gd name="T6" fmla="*/ 82 w 82"/>
                      <a:gd name="T7" fmla="*/ 42 h 54"/>
                      <a:gd name="T8" fmla="*/ 82 w 82"/>
                      <a:gd name="T9" fmla="*/ 41 h 54"/>
                      <a:gd name="T10" fmla="*/ 56 w 82"/>
                      <a:gd name="T11" fmla="*/ 53 h 54"/>
                      <a:gd name="T12" fmla="*/ 55 w 82"/>
                      <a:gd name="T13" fmla="*/ 53 h 54"/>
                      <a:gd name="T14" fmla="*/ 16 w 82"/>
                      <a:gd name="T15" fmla="*/ 34 h 54"/>
                      <a:gd name="T16" fmla="*/ 5 w 82"/>
                      <a:gd name="T17" fmla="*/ 12 h 54"/>
                      <a:gd name="T18" fmla="*/ 8 w 82"/>
                      <a:gd name="T19" fmla="*/ 1 h 54"/>
                      <a:gd name="T20" fmla="*/ 8 w 82"/>
                      <a:gd name="T2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54">
                        <a:moveTo>
                          <a:pt x="8" y="0"/>
                        </a:moveTo>
                        <a:cubicBezTo>
                          <a:pt x="4" y="6"/>
                          <a:pt x="0" y="18"/>
                          <a:pt x="15" y="35"/>
                        </a:cubicBezTo>
                        <a:cubicBezTo>
                          <a:pt x="27" y="48"/>
                          <a:pt x="42" y="54"/>
                          <a:pt x="55" y="54"/>
                        </a:cubicBezTo>
                        <a:cubicBezTo>
                          <a:pt x="66" y="54"/>
                          <a:pt x="76" y="50"/>
                          <a:pt x="82" y="42"/>
                        </a:cubicBezTo>
                        <a:cubicBezTo>
                          <a:pt x="82" y="41"/>
                          <a:pt x="82" y="41"/>
                          <a:pt x="82" y="41"/>
                        </a:cubicBezTo>
                        <a:cubicBezTo>
                          <a:pt x="76" y="49"/>
                          <a:pt x="67" y="53"/>
                          <a:pt x="56" y="53"/>
                        </a:cubicBezTo>
                        <a:cubicBezTo>
                          <a:pt x="55" y="53"/>
                          <a:pt x="55" y="53"/>
                          <a:pt x="55" y="53"/>
                        </a:cubicBezTo>
                        <a:cubicBezTo>
                          <a:pt x="42" y="53"/>
                          <a:pt x="28" y="47"/>
                          <a:pt x="16" y="34"/>
                        </a:cubicBezTo>
                        <a:cubicBezTo>
                          <a:pt x="8" y="25"/>
                          <a:pt x="5" y="18"/>
                          <a:pt x="5" y="12"/>
                        </a:cubicBezTo>
                        <a:cubicBezTo>
                          <a:pt x="5" y="8"/>
                          <a:pt x="6" y="4"/>
                          <a:pt x="8" y="1"/>
                        </a:cubicBezTo>
                        <a:cubicBezTo>
                          <a:pt x="8" y="1"/>
                          <a:pt x="8" y="0"/>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03" name="Freeform 7165">
                    <a:extLst>
                      <a:ext uri="{FF2B5EF4-FFF2-40B4-BE49-F238E27FC236}">
                        <a16:creationId xmlns:a16="http://schemas.microsoft.com/office/drawing/2014/main" id="{553FF914-C21D-43F0-8EC1-55CF975BA5E9}"/>
                      </a:ext>
                    </a:extLst>
                  </p:cNvPr>
                  <p:cNvSpPr>
                    <a:spLocks/>
                  </p:cNvSpPr>
                  <p:nvPr/>
                </p:nvSpPr>
                <p:spPr bwMode="auto">
                  <a:xfrm>
                    <a:off x="4005" y="1950"/>
                    <a:ext cx="63" cy="43"/>
                  </a:xfrm>
                  <a:custGeom>
                    <a:avLst/>
                    <a:gdLst>
                      <a:gd name="T0" fmla="*/ 85 w 85"/>
                      <a:gd name="T1" fmla="*/ 40 h 58"/>
                      <a:gd name="T2" fmla="*/ 42 w 85"/>
                      <a:gd name="T3" fmla="*/ 41 h 58"/>
                      <a:gd name="T4" fmla="*/ 19 w 85"/>
                      <a:gd name="T5" fmla="*/ 3 h 58"/>
                      <a:gd name="T6" fmla="*/ 19 w 85"/>
                      <a:gd name="T7" fmla="*/ 0 h 58"/>
                      <a:gd name="T8" fmla="*/ 13 w 85"/>
                      <a:gd name="T9" fmla="*/ 32 h 58"/>
                      <a:gd name="T10" fmla="*/ 82 w 85"/>
                      <a:gd name="T11" fmla="*/ 52 h 58"/>
                      <a:gd name="T12" fmla="*/ 85 w 85"/>
                      <a:gd name="T13" fmla="*/ 40 h 58"/>
                    </a:gdLst>
                    <a:ahLst/>
                    <a:cxnLst>
                      <a:cxn ang="0">
                        <a:pos x="T0" y="T1"/>
                      </a:cxn>
                      <a:cxn ang="0">
                        <a:pos x="T2" y="T3"/>
                      </a:cxn>
                      <a:cxn ang="0">
                        <a:pos x="T4" y="T5"/>
                      </a:cxn>
                      <a:cxn ang="0">
                        <a:pos x="T6" y="T7"/>
                      </a:cxn>
                      <a:cxn ang="0">
                        <a:pos x="T8" y="T9"/>
                      </a:cxn>
                      <a:cxn ang="0">
                        <a:pos x="T10" y="T11"/>
                      </a:cxn>
                      <a:cxn ang="0">
                        <a:pos x="T12" y="T13"/>
                      </a:cxn>
                    </a:cxnLst>
                    <a:rect l="0" t="0" r="r" b="b"/>
                    <a:pathLst>
                      <a:path w="85" h="58">
                        <a:moveTo>
                          <a:pt x="85" y="40"/>
                        </a:moveTo>
                        <a:cubicBezTo>
                          <a:pt x="85" y="40"/>
                          <a:pt x="70" y="51"/>
                          <a:pt x="42" y="41"/>
                        </a:cubicBezTo>
                        <a:cubicBezTo>
                          <a:pt x="15" y="30"/>
                          <a:pt x="9" y="9"/>
                          <a:pt x="19" y="3"/>
                        </a:cubicBezTo>
                        <a:cubicBezTo>
                          <a:pt x="19" y="0"/>
                          <a:pt x="19" y="0"/>
                          <a:pt x="19" y="0"/>
                        </a:cubicBezTo>
                        <a:cubicBezTo>
                          <a:pt x="19" y="0"/>
                          <a:pt x="0" y="11"/>
                          <a:pt x="13" y="32"/>
                        </a:cubicBezTo>
                        <a:cubicBezTo>
                          <a:pt x="27" y="53"/>
                          <a:pt x="66" y="58"/>
                          <a:pt x="82" y="52"/>
                        </a:cubicBezTo>
                        <a:lnTo>
                          <a:pt x="85" y="40"/>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04" name="Freeform 7166">
                    <a:extLst>
                      <a:ext uri="{FF2B5EF4-FFF2-40B4-BE49-F238E27FC236}">
                        <a16:creationId xmlns:a16="http://schemas.microsoft.com/office/drawing/2014/main" id="{E185151F-A9F5-44A3-A091-04450551B8EA}"/>
                      </a:ext>
                    </a:extLst>
                  </p:cNvPr>
                  <p:cNvSpPr>
                    <a:spLocks noEditPoints="1"/>
                  </p:cNvSpPr>
                  <p:nvPr/>
                </p:nvSpPr>
                <p:spPr bwMode="auto">
                  <a:xfrm>
                    <a:off x="4011" y="1949"/>
                    <a:ext cx="59" cy="42"/>
                  </a:xfrm>
                  <a:custGeom>
                    <a:avLst/>
                    <a:gdLst>
                      <a:gd name="T0" fmla="*/ 5 w 79"/>
                      <a:gd name="T1" fmla="*/ 33 h 56"/>
                      <a:gd name="T2" fmla="*/ 0 w 79"/>
                      <a:gd name="T3" fmla="*/ 19 h 56"/>
                      <a:gd name="T4" fmla="*/ 10 w 79"/>
                      <a:gd name="T5" fmla="*/ 0 h 56"/>
                      <a:gd name="T6" fmla="*/ 11 w 79"/>
                      <a:gd name="T7" fmla="*/ 0 h 56"/>
                      <a:gd name="T8" fmla="*/ 12 w 79"/>
                      <a:gd name="T9" fmla="*/ 4 h 56"/>
                      <a:gd name="T10" fmla="*/ 11 w 79"/>
                      <a:gd name="T11" fmla="*/ 4 h 56"/>
                      <a:gd name="T12" fmla="*/ 7 w 79"/>
                      <a:gd name="T13" fmla="*/ 13 h 56"/>
                      <a:gd name="T14" fmla="*/ 35 w 79"/>
                      <a:gd name="T15" fmla="*/ 41 h 56"/>
                      <a:gd name="T16" fmla="*/ 58 w 79"/>
                      <a:gd name="T17" fmla="*/ 45 h 56"/>
                      <a:gd name="T18" fmla="*/ 72 w 79"/>
                      <a:gd name="T19" fmla="*/ 43 h 56"/>
                      <a:gd name="T20" fmla="*/ 77 w 79"/>
                      <a:gd name="T21" fmla="*/ 40 h 56"/>
                      <a:gd name="T22" fmla="*/ 79 w 79"/>
                      <a:gd name="T23" fmla="*/ 39 h 56"/>
                      <a:gd name="T24" fmla="*/ 74 w 79"/>
                      <a:gd name="T25" fmla="*/ 54 h 56"/>
                      <a:gd name="T26" fmla="*/ 74 w 79"/>
                      <a:gd name="T27" fmla="*/ 54 h 56"/>
                      <a:gd name="T28" fmla="*/ 60 w 79"/>
                      <a:gd name="T29" fmla="*/ 56 h 56"/>
                      <a:gd name="T30" fmla="*/ 5 w 79"/>
                      <a:gd name="T31" fmla="*/ 33 h 56"/>
                      <a:gd name="T32" fmla="*/ 1 w 79"/>
                      <a:gd name="T33" fmla="*/ 19 h 56"/>
                      <a:gd name="T34" fmla="*/ 6 w 79"/>
                      <a:gd name="T35" fmla="*/ 33 h 56"/>
                      <a:gd name="T36" fmla="*/ 60 w 79"/>
                      <a:gd name="T37" fmla="*/ 55 h 56"/>
                      <a:gd name="T38" fmla="*/ 73 w 79"/>
                      <a:gd name="T39" fmla="*/ 53 h 56"/>
                      <a:gd name="T40" fmla="*/ 76 w 79"/>
                      <a:gd name="T41" fmla="*/ 42 h 56"/>
                      <a:gd name="T42" fmla="*/ 58 w 79"/>
                      <a:gd name="T43" fmla="*/ 47 h 56"/>
                      <a:gd name="T44" fmla="*/ 34 w 79"/>
                      <a:gd name="T45" fmla="*/ 42 h 56"/>
                      <a:gd name="T46" fmla="*/ 6 w 79"/>
                      <a:gd name="T47" fmla="*/ 13 h 56"/>
                      <a:gd name="T48" fmla="*/ 10 w 79"/>
                      <a:gd name="T49" fmla="*/ 3 h 56"/>
                      <a:gd name="T50" fmla="*/ 10 w 79"/>
                      <a:gd name="T51" fmla="*/ 2 h 56"/>
                      <a:gd name="T52" fmla="*/ 1 w 79"/>
                      <a:gd name="T53"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9" h="56">
                        <a:moveTo>
                          <a:pt x="5" y="33"/>
                        </a:moveTo>
                        <a:cubicBezTo>
                          <a:pt x="1" y="28"/>
                          <a:pt x="0" y="23"/>
                          <a:pt x="0" y="19"/>
                        </a:cubicBezTo>
                        <a:cubicBezTo>
                          <a:pt x="0" y="6"/>
                          <a:pt x="10" y="0"/>
                          <a:pt x="10" y="0"/>
                        </a:cubicBezTo>
                        <a:cubicBezTo>
                          <a:pt x="11" y="0"/>
                          <a:pt x="11" y="0"/>
                          <a:pt x="11" y="0"/>
                        </a:cubicBezTo>
                        <a:cubicBezTo>
                          <a:pt x="12" y="4"/>
                          <a:pt x="12" y="4"/>
                          <a:pt x="12" y="4"/>
                        </a:cubicBezTo>
                        <a:cubicBezTo>
                          <a:pt x="11" y="4"/>
                          <a:pt x="11" y="4"/>
                          <a:pt x="11" y="4"/>
                        </a:cubicBezTo>
                        <a:cubicBezTo>
                          <a:pt x="8" y="6"/>
                          <a:pt x="7" y="9"/>
                          <a:pt x="7" y="13"/>
                        </a:cubicBezTo>
                        <a:cubicBezTo>
                          <a:pt x="7" y="22"/>
                          <a:pt x="16" y="34"/>
                          <a:pt x="35" y="41"/>
                        </a:cubicBezTo>
                        <a:cubicBezTo>
                          <a:pt x="44" y="44"/>
                          <a:pt x="51" y="46"/>
                          <a:pt x="58" y="45"/>
                        </a:cubicBezTo>
                        <a:cubicBezTo>
                          <a:pt x="64" y="45"/>
                          <a:pt x="69" y="44"/>
                          <a:pt x="72" y="43"/>
                        </a:cubicBezTo>
                        <a:cubicBezTo>
                          <a:pt x="75" y="41"/>
                          <a:pt x="77" y="40"/>
                          <a:pt x="77" y="40"/>
                        </a:cubicBezTo>
                        <a:cubicBezTo>
                          <a:pt x="79" y="39"/>
                          <a:pt x="79" y="39"/>
                          <a:pt x="79" y="39"/>
                        </a:cubicBezTo>
                        <a:cubicBezTo>
                          <a:pt x="74" y="54"/>
                          <a:pt x="74" y="54"/>
                          <a:pt x="74" y="54"/>
                        </a:cubicBezTo>
                        <a:cubicBezTo>
                          <a:pt x="74" y="54"/>
                          <a:pt x="74" y="54"/>
                          <a:pt x="74" y="54"/>
                        </a:cubicBezTo>
                        <a:cubicBezTo>
                          <a:pt x="70" y="55"/>
                          <a:pt x="66" y="56"/>
                          <a:pt x="60" y="56"/>
                        </a:cubicBezTo>
                        <a:cubicBezTo>
                          <a:pt x="42" y="56"/>
                          <a:pt x="16" y="50"/>
                          <a:pt x="5" y="33"/>
                        </a:cubicBezTo>
                        <a:close/>
                        <a:moveTo>
                          <a:pt x="1" y="19"/>
                        </a:moveTo>
                        <a:cubicBezTo>
                          <a:pt x="1" y="23"/>
                          <a:pt x="2" y="27"/>
                          <a:pt x="6" y="33"/>
                        </a:cubicBezTo>
                        <a:cubicBezTo>
                          <a:pt x="16" y="49"/>
                          <a:pt x="42" y="55"/>
                          <a:pt x="60" y="55"/>
                        </a:cubicBezTo>
                        <a:cubicBezTo>
                          <a:pt x="65" y="55"/>
                          <a:pt x="70" y="54"/>
                          <a:pt x="73" y="53"/>
                        </a:cubicBezTo>
                        <a:cubicBezTo>
                          <a:pt x="76" y="42"/>
                          <a:pt x="76" y="42"/>
                          <a:pt x="76" y="42"/>
                        </a:cubicBezTo>
                        <a:cubicBezTo>
                          <a:pt x="74" y="44"/>
                          <a:pt x="67" y="47"/>
                          <a:pt x="58" y="47"/>
                        </a:cubicBezTo>
                        <a:cubicBezTo>
                          <a:pt x="51" y="47"/>
                          <a:pt x="43" y="46"/>
                          <a:pt x="34" y="42"/>
                        </a:cubicBezTo>
                        <a:cubicBezTo>
                          <a:pt x="15" y="35"/>
                          <a:pt x="6" y="22"/>
                          <a:pt x="6" y="13"/>
                        </a:cubicBezTo>
                        <a:cubicBezTo>
                          <a:pt x="6" y="9"/>
                          <a:pt x="7" y="6"/>
                          <a:pt x="10" y="3"/>
                        </a:cubicBezTo>
                        <a:cubicBezTo>
                          <a:pt x="10" y="2"/>
                          <a:pt x="10" y="2"/>
                          <a:pt x="10" y="2"/>
                        </a:cubicBezTo>
                        <a:cubicBezTo>
                          <a:pt x="8" y="4"/>
                          <a:pt x="1" y="9"/>
                          <a:pt x="1"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05" name="Freeform 7167">
                    <a:extLst>
                      <a:ext uri="{FF2B5EF4-FFF2-40B4-BE49-F238E27FC236}">
                        <a16:creationId xmlns:a16="http://schemas.microsoft.com/office/drawing/2014/main" id="{E71A1EB5-EB09-4B9D-BC2B-A13356406439}"/>
                      </a:ext>
                    </a:extLst>
                  </p:cNvPr>
                  <p:cNvSpPr>
                    <a:spLocks/>
                  </p:cNvSpPr>
                  <p:nvPr/>
                </p:nvSpPr>
                <p:spPr bwMode="auto">
                  <a:xfrm>
                    <a:off x="4014" y="1950"/>
                    <a:ext cx="51" cy="36"/>
                  </a:xfrm>
                  <a:custGeom>
                    <a:avLst/>
                    <a:gdLst>
                      <a:gd name="T0" fmla="*/ 6 w 68"/>
                      <a:gd name="T1" fmla="*/ 0 h 47"/>
                      <a:gd name="T2" fmla="*/ 0 w 68"/>
                      <a:gd name="T3" fmla="*/ 6 h 47"/>
                      <a:gd name="T4" fmla="*/ 0 w 68"/>
                      <a:gd name="T5" fmla="*/ 11 h 47"/>
                      <a:gd name="T6" fmla="*/ 0 w 68"/>
                      <a:gd name="T7" fmla="*/ 11 h 47"/>
                      <a:gd name="T8" fmla="*/ 1 w 68"/>
                      <a:gd name="T9" fmla="*/ 15 h 47"/>
                      <a:gd name="T10" fmla="*/ 39 w 68"/>
                      <a:gd name="T11" fmla="*/ 45 h 47"/>
                      <a:gd name="T12" fmla="*/ 52 w 68"/>
                      <a:gd name="T13" fmla="*/ 47 h 47"/>
                      <a:gd name="T14" fmla="*/ 68 w 68"/>
                      <a:gd name="T15" fmla="*/ 44 h 47"/>
                      <a:gd name="T16" fmla="*/ 68 w 68"/>
                      <a:gd name="T17" fmla="*/ 42 h 47"/>
                      <a:gd name="T18" fmla="*/ 54 w 68"/>
                      <a:gd name="T19" fmla="*/ 45 h 47"/>
                      <a:gd name="T20" fmla="*/ 53 w 68"/>
                      <a:gd name="T21" fmla="*/ 45 h 47"/>
                      <a:gd name="T22" fmla="*/ 30 w 68"/>
                      <a:gd name="T23" fmla="*/ 40 h 47"/>
                      <a:gd name="T24" fmla="*/ 2 w 68"/>
                      <a:gd name="T25" fmla="*/ 11 h 47"/>
                      <a:gd name="T26" fmla="*/ 6 w 68"/>
                      <a:gd name="T27" fmla="*/ 2 h 47"/>
                      <a:gd name="T28" fmla="*/ 6 w 68"/>
                      <a:gd name="T2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47">
                        <a:moveTo>
                          <a:pt x="6" y="0"/>
                        </a:moveTo>
                        <a:cubicBezTo>
                          <a:pt x="4" y="1"/>
                          <a:pt x="2" y="3"/>
                          <a:pt x="0" y="6"/>
                        </a:cubicBezTo>
                        <a:cubicBezTo>
                          <a:pt x="0" y="8"/>
                          <a:pt x="0" y="9"/>
                          <a:pt x="0" y="11"/>
                        </a:cubicBezTo>
                        <a:cubicBezTo>
                          <a:pt x="0" y="11"/>
                          <a:pt x="0" y="11"/>
                          <a:pt x="0" y="11"/>
                        </a:cubicBezTo>
                        <a:cubicBezTo>
                          <a:pt x="0" y="11"/>
                          <a:pt x="0" y="12"/>
                          <a:pt x="1" y="15"/>
                        </a:cubicBezTo>
                        <a:cubicBezTo>
                          <a:pt x="2" y="30"/>
                          <a:pt x="20" y="39"/>
                          <a:pt x="39" y="45"/>
                        </a:cubicBezTo>
                        <a:cubicBezTo>
                          <a:pt x="44" y="47"/>
                          <a:pt x="48" y="47"/>
                          <a:pt x="52" y="47"/>
                        </a:cubicBezTo>
                        <a:cubicBezTo>
                          <a:pt x="59" y="47"/>
                          <a:pt x="64" y="45"/>
                          <a:pt x="68" y="44"/>
                        </a:cubicBezTo>
                        <a:cubicBezTo>
                          <a:pt x="68" y="43"/>
                          <a:pt x="68" y="43"/>
                          <a:pt x="68" y="42"/>
                        </a:cubicBezTo>
                        <a:cubicBezTo>
                          <a:pt x="65" y="43"/>
                          <a:pt x="60" y="45"/>
                          <a:pt x="54" y="45"/>
                        </a:cubicBezTo>
                        <a:cubicBezTo>
                          <a:pt x="53" y="45"/>
                          <a:pt x="53" y="45"/>
                          <a:pt x="53" y="45"/>
                        </a:cubicBezTo>
                        <a:cubicBezTo>
                          <a:pt x="46" y="45"/>
                          <a:pt x="39" y="44"/>
                          <a:pt x="30" y="40"/>
                        </a:cubicBezTo>
                        <a:cubicBezTo>
                          <a:pt x="11" y="33"/>
                          <a:pt x="2" y="20"/>
                          <a:pt x="2" y="11"/>
                        </a:cubicBezTo>
                        <a:cubicBezTo>
                          <a:pt x="2" y="7"/>
                          <a:pt x="3" y="4"/>
                          <a:pt x="6" y="2"/>
                        </a:cubicBezTo>
                        <a:cubicBezTo>
                          <a:pt x="6" y="1"/>
                          <a:pt x="6" y="1"/>
                          <a:pt x="6"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06" name="Freeform 7168">
                    <a:extLst>
                      <a:ext uri="{FF2B5EF4-FFF2-40B4-BE49-F238E27FC236}">
                        <a16:creationId xmlns:a16="http://schemas.microsoft.com/office/drawing/2014/main" id="{E4EFADCB-2513-458D-A189-A8942FD34CC7}"/>
                      </a:ext>
                    </a:extLst>
                  </p:cNvPr>
                  <p:cNvSpPr>
                    <a:spLocks noEditPoints="1"/>
                  </p:cNvSpPr>
                  <p:nvPr/>
                </p:nvSpPr>
                <p:spPr bwMode="auto">
                  <a:xfrm>
                    <a:off x="4012" y="1950"/>
                    <a:ext cx="53" cy="34"/>
                  </a:xfrm>
                  <a:custGeom>
                    <a:avLst/>
                    <a:gdLst>
                      <a:gd name="T0" fmla="*/ 9 w 71"/>
                      <a:gd name="T1" fmla="*/ 3 h 46"/>
                      <a:gd name="T2" fmla="*/ 5 w 71"/>
                      <a:gd name="T3" fmla="*/ 12 h 46"/>
                      <a:gd name="T4" fmla="*/ 33 w 71"/>
                      <a:gd name="T5" fmla="*/ 41 h 46"/>
                      <a:gd name="T6" fmla="*/ 56 w 71"/>
                      <a:gd name="T7" fmla="*/ 46 h 46"/>
                      <a:gd name="T8" fmla="*/ 57 w 71"/>
                      <a:gd name="T9" fmla="*/ 46 h 46"/>
                      <a:gd name="T10" fmla="*/ 71 w 71"/>
                      <a:gd name="T11" fmla="*/ 43 h 46"/>
                      <a:gd name="T12" fmla="*/ 71 w 71"/>
                      <a:gd name="T13" fmla="*/ 42 h 46"/>
                      <a:gd name="T14" fmla="*/ 56 w 71"/>
                      <a:gd name="T15" fmla="*/ 45 h 46"/>
                      <a:gd name="T16" fmla="*/ 33 w 71"/>
                      <a:gd name="T17" fmla="*/ 41 h 46"/>
                      <a:gd name="T18" fmla="*/ 9 w 71"/>
                      <a:gd name="T19" fmla="*/ 3 h 46"/>
                      <a:gd name="T20" fmla="*/ 9 w 71"/>
                      <a:gd name="T21" fmla="*/ 0 h 46"/>
                      <a:gd name="T22" fmla="*/ 4 w 71"/>
                      <a:gd name="T23" fmla="*/ 5 h 46"/>
                      <a:gd name="T24" fmla="*/ 3 w 71"/>
                      <a:gd name="T25" fmla="*/ 7 h 46"/>
                      <a:gd name="T26" fmla="*/ 9 w 71"/>
                      <a:gd name="T27" fmla="*/ 1 h 46"/>
                      <a:gd name="T28" fmla="*/ 9 w 71"/>
                      <a:gd name="T2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46">
                        <a:moveTo>
                          <a:pt x="9" y="3"/>
                        </a:moveTo>
                        <a:cubicBezTo>
                          <a:pt x="6" y="5"/>
                          <a:pt x="5" y="8"/>
                          <a:pt x="5" y="12"/>
                        </a:cubicBezTo>
                        <a:cubicBezTo>
                          <a:pt x="5" y="21"/>
                          <a:pt x="14" y="34"/>
                          <a:pt x="33" y="41"/>
                        </a:cubicBezTo>
                        <a:cubicBezTo>
                          <a:pt x="42" y="45"/>
                          <a:pt x="49" y="46"/>
                          <a:pt x="56" y="46"/>
                        </a:cubicBezTo>
                        <a:cubicBezTo>
                          <a:pt x="56" y="46"/>
                          <a:pt x="56" y="46"/>
                          <a:pt x="57" y="46"/>
                        </a:cubicBezTo>
                        <a:cubicBezTo>
                          <a:pt x="63" y="46"/>
                          <a:pt x="68" y="44"/>
                          <a:pt x="71" y="43"/>
                        </a:cubicBezTo>
                        <a:cubicBezTo>
                          <a:pt x="71" y="42"/>
                          <a:pt x="71" y="42"/>
                          <a:pt x="71" y="42"/>
                        </a:cubicBezTo>
                        <a:cubicBezTo>
                          <a:pt x="68" y="44"/>
                          <a:pt x="62" y="45"/>
                          <a:pt x="56" y="45"/>
                        </a:cubicBezTo>
                        <a:cubicBezTo>
                          <a:pt x="49" y="45"/>
                          <a:pt x="42" y="44"/>
                          <a:pt x="33" y="41"/>
                        </a:cubicBezTo>
                        <a:cubicBezTo>
                          <a:pt x="7" y="30"/>
                          <a:pt x="0" y="10"/>
                          <a:pt x="9" y="3"/>
                        </a:cubicBezTo>
                        <a:close/>
                        <a:moveTo>
                          <a:pt x="9" y="0"/>
                        </a:moveTo>
                        <a:cubicBezTo>
                          <a:pt x="8" y="1"/>
                          <a:pt x="5" y="3"/>
                          <a:pt x="4" y="5"/>
                        </a:cubicBezTo>
                        <a:cubicBezTo>
                          <a:pt x="3" y="6"/>
                          <a:pt x="3" y="7"/>
                          <a:pt x="3" y="7"/>
                        </a:cubicBezTo>
                        <a:cubicBezTo>
                          <a:pt x="5" y="4"/>
                          <a:pt x="7" y="2"/>
                          <a:pt x="9" y="1"/>
                        </a:cubicBezTo>
                        <a:lnTo>
                          <a:pt x="9"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07" name="Freeform 7169">
                    <a:extLst>
                      <a:ext uri="{FF2B5EF4-FFF2-40B4-BE49-F238E27FC236}">
                        <a16:creationId xmlns:a16="http://schemas.microsoft.com/office/drawing/2014/main" id="{BB19FC2F-4800-445E-A4A5-62913E80BCB5}"/>
                      </a:ext>
                    </a:extLst>
                  </p:cNvPr>
                  <p:cNvSpPr>
                    <a:spLocks/>
                  </p:cNvSpPr>
                  <p:nvPr/>
                </p:nvSpPr>
                <p:spPr bwMode="auto">
                  <a:xfrm>
                    <a:off x="4012" y="1955"/>
                    <a:ext cx="53" cy="35"/>
                  </a:xfrm>
                  <a:custGeom>
                    <a:avLst/>
                    <a:gdLst>
                      <a:gd name="T0" fmla="*/ 3 w 71"/>
                      <a:gd name="T1" fmla="*/ 0 h 47"/>
                      <a:gd name="T2" fmla="*/ 0 w 71"/>
                      <a:gd name="T3" fmla="*/ 11 h 47"/>
                      <a:gd name="T4" fmla="*/ 5 w 71"/>
                      <a:gd name="T5" fmla="*/ 25 h 47"/>
                      <a:gd name="T6" fmla="*/ 58 w 71"/>
                      <a:gd name="T7" fmla="*/ 47 h 47"/>
                      <a:gd name="T8" fmla="*/ 59 w 71"/>
                      <a:gd name="T9" fmla="*/ 47 h 47"/>
                      <a:gd name="T10" fmla="*/ 71 w 71"/>
                      <a:gd name="T11" fmla="*/ 45 h 47"/>
                      <a:gd name="T12" fmla="*/ 71 w 71"/>
                      <a:gd name="T13" fmla="*/ 44 h 47"/>
                      <a:gd name="T14" fmla="*/ 63 w 71"/>
                      <a:gd name="T15" fmla="*/ 45 h 47"/>
                      <a:gd name="T16" fmla="*/ 63 w 71"/>
                      <a:gd name="T17" fmla="*/ 45 h 47"/>
                      <a:gd name="T18" fmla="*/ 15 w 71"/>
                      <a:gd name="T19" fmla="*/ 32 h 47"/>
                      <a:gd name="T20" fmla="*/ 3 w 71"/>
                      <a:gd name="T21" fmla="*/ 5 h 47"/>
                      <a:gd name="T22" fmla="*/ 3 w 7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7">
                        <a:moveTo>
                          <a:pt x="3" y="0"/>
                        </a:moveTo>
                        <a:cubicBezTo>
                          <a:pt x="1" y="3"/>
                          <a:pt x="0" y="6"/>
                          <a:pt x="0" y="11"/>
                        </a:cubicBezTo>
                        <a:cubicBezTo>
                          <a:pt x="0" y="15"/>
                          <a:pt x="1" y="19"/>
                          <a:pt x="5" y="25"/>
                        </a:cubicBezTo>
                        <a:cubicBezTo>
                          <a:pt x="15" y="40"/>
                          <a:pt x="40" y="47"/>
                          <a:pt x="58" y="47"/>
                        </a:cubicBezTo>
                        <a:cubicBezTo>
                          <a:pt x="58" y="47"/>
                          <a:pt x="59" y="47"/>
                          <a:pt x="59" y="47"/>
                        </a:cubicBezTo>
                        <a:cubicBezTo>
                          <a:pt x="64" y="47"/>
                          <a:pt x="68" y="46"/>
                          <a:pt x="71" y="45"/>
                        </a:cubicBezTo>
                        <a:cubicBezTo>
                          <a:pt x="71" y="45"/>
                          <a:pt x="71" y="44"/>
                          <a:pt x="71" y="44"/>
                        </a:cubicBezTo>
                        <a:cubicBezTo>
                          <a:pt x="69" y="45"/>
                          <a:pt x="66" y="45"/>
                          <a:pt x="63" y="45"/>
                        </a:cubicBezTo>
                        <a:cubicBezTo>
                          <a:pt x="63" y="45"/>
                          <a:pt x="63" y="45"/>
                          <a:pt x="63" y="45"/>
                        </a:cubicBezTo>
                        <a:cubicBezTo>
                          <a:pt x="52" y="45"/>
                          <a:pt x="31" y="44"/>
                          <a:pt x="15" y="32"/>
                        </a:cubicBezTo>
                        <a:cubicBezTo>
                          <a:pt x="2" y="23"/>
                          <a:pt x="1" y="5"/>
                          <a:pt x="3" y="5"/>
                        </a:cubicBezTo>
                        <a:cubicBezTo>
                          <a:pt x="3" y="3"/>
                          <a:pt x="3" y="2"/>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08" name="Freeform 7170">
                    <a:extLst>
                      <a:ext uri="{FF2B5EF4-FFF2-40B4-BE49-F238E27FC236}">
                        <a16:creationId xmlns:a16="http://schemas.microsoft.com/office/drawing/2014/main" id="{9E041816-D1EA-49E5-8AAF-30A0B78F98C1}"/>
                      </a:ext>
                    </a:extLst>
                  </p:cNvPr>
                  <p:cNvSpPr>
                    <a:spLocks/>
                  </p:cNvSpPr>
                  <p:nvPr/>
                </p:nvSpPr>
                <p:spPr bwMode="auto">
                  <a:xfrm>
                    <a:off x="4009" y="1953"/>
                    <a:ext cx="56" cy="37"/>
                  </a:xfrm>
                  <a:custGeom>
                    <a:avLst/>
                    <a:gdLst>
                      <a:gd name="T0" fmla="*/ 8 w 75"/>
                      <a:gd name="T1" fmla="*/ 0 h 49"/>
                      <a:gd name="T2" fmla="*/ 8 w 75"/>
                      <a:gd name="T3" fmla="*/ 27 h 49"/>
                      <a:gd name="T4" fmla="*/ 62 w 75"/>
                      <a:gd name="T5" fmla="*/ 49 h 49"/>
                      <a:gd name="T6" fmla="*/ 75 w 75"/>
                      <a:gd name="T7" fmla="*/ 48 h 49"/>
                      <a:gd name="T8" fmla="*/ 75 w 75"/>
                      <a:gd name="T9" fmla="*/ 47 h 49"/>
                      <a:gd name="T10" fmla="*/ 63 w 75"/>
                      <a:gd name="T11" fmla="*/ 49 h 49"/>
                      <a:gd name="T12" fmla="*/ 62 w 75"/>
                      <a:gd name="T13" fmla="*/ 49 h 49"/>
                      <a:gd name="T14" fmla="*/ 9 w 75"/>
                      <a:gd name="T15" fmla="*/ 27 h 49"/>
                      <a:gd name="T16" fmla="*/ 4 w 75"/>
                      <a:gd name="T17" fmla="*/ 13 h 49"/>
                      <a:gd name="T18" fmla="*/ 7 w 75"/>
                      <a:gd name="T19" fmla="*/ 2 h 49"/>
                      <a:gd name="T20" fmla="*/ 8 w 75"/>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49">
                        <a:moveTo>
                          <a:pt x="8" y="0"/>
                        </a:moveTo>
                        <a:cubicBezTo>
                          <a:pt x="4" y="6"/>
                          <a:pt x="0" y="15"/>
                          <a:pt x="8" y="27"/>
                        </a:cubicBezTo>
                        <a:cubicBezTo>
                          <a:pt x="19" y="43"/>
                          <a:pt x="43" y="49"/>
                          <a:pt x="62" y="49"/>
                        </a:cubicBezTo>
                        <a:cubicBezTo>
                          <a:pt x="67" y="49"/>
                          <a:pt x="71" y="49"/>
                          <a:pt x="75" y="48"/>
                        </a:cubicBezTo>
                        <a:cubicBezTo>
                          <a:pt x="75" y="47"/>
                          <a:pt x="75" y="47"/>
                          <a:pt x="75" y="47"/>
                        </a:cubicBezTo>
                        <a:cubicBezTo>
                          <a:pt x="72" y="48"/>
                          <a:pt x="68" y="49"/>
                          <a:pt x="63" y="49"/>
                        </a:cubicBezTo>
                        <a:cubicBezTo>
                          <a:pt x="63" y="49"/>
                          <a:pt x="62" y="49"/>
                          <a:pt x="62" y="49"/>
                        </a:cubicBezTo>
                        <a:cubicBezTo>
                          <a:pt x="44" y="49"/>
                          <a:pt x="19" y="42"/>
                          <a:pt x="9" y="27"/>
                        </a:cubicBezTo>
                        <a:cubicBezTo>
                          <a:pt x="5" y="21"/>
                          <a:pt x="4" y="17"/>
                          <a:pt x="4" y="13"/>
                        </a:cubicBezTo>
                        <a:cubicBezTo>
                          <a:pt x="4" y="8"/>
                          <a:pt x="5" y="5"/>
                          <a:pt x="7" y="2"/>
                        </a:cubicBezTo>
                        <a:cubicBezTo>
                          <a:pt x="7" y="2"/>
                          <a:pt x="7" y="1"/>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09" name="Freeform 7171">
                    <a:extLst>
                      <a:ext uri="{FF2B5EF4-FFF2-40B4-BE49-F238E27FC236}">
                        <a16:creationId xmlns:a16="http://schemas.microsoft.com/office/drawing/2014/main" id="{DB5EAB34-0086-425C-A759-AB9A4E9448B9}"/>
                      </a:ext>
                    </a:extLst>
                  </p:cNvPr>
                  <p:cNvSpPr>
                    <a:spLocks/>
                  </p:cNvSpPr>
                  <p:nvPr/>
                </p:nvSpPr>
                <p:spPr bwMode="auto">
                  <a:xfrm>
                    <a:off x="4011" y="1936"/>
                    <a:ext cx="58" cy="38"/>
                  </a:xfrm>
                  <a:custGeom>
                    <a:avLst/>
                    <a:gdLst>
                      <a:gd name="T0" fmla="*/ 78 w 78"/>
                      <a:gd name="T1" fmla="*/ 36 h 50"/>
                      <a:gd name="T2" fmla="*/ 26 w 78"/>
                      <a:gd name="T3" fmla="*/ 26 h 50"/>
                      <a:gd name="T4" fmla="*/ 20 w 78"/>
                      <a:gd name="T5" fmla="*/ 4 h 50"/>
                      <a:gd name="T6" fmla="*/ 21 w 78"/>
                      <a:gd name="T7" fmla="*/ 0 h 50"/>
                      <a:gd name="T8" fmla="*/ 17 w 78"/>
                      <a:gd name="T9" fmla="*/ 32 h 50"/>
                      <a:gd name="T10" fmla="*/ 77 w 78"/>
                      <a:gd name="T11" fmla="*/ 47 h 50"/>
                      <a:gd name="T12" fmla="*/ 78 w 78"/>
                      <a:gd name="T13" fmla="*/ 36 h 50"/>
                    </a:gdLst>
                    <a:ahLst/>
                    <a:cxnLst>
                      <a:cxn ang="0">
                        <a:pos x="T0" y="T1"/>
                      </a:cxn>
                      <a:cxn ang="0">
                        <a:pos x="T2" y="T3"/>
                      </a:cxn>
                      <a:cxn ang="0">
                        <a:pos x="T4" y="T5"/>
                      </a:cxn>
                      <a:cxn ang="0">
                        <a:pos x="T6" y="T7"/>
                      </a:cxn>
                      <a:cxn ang="0">
                        <a:pos x="T8" y="T9"/>
                      </a:cxn>
                      <a:cxn ang="0">
                        <a:pos x="T10" y="T11"/>
                      </a:cxn>
                      <a:cxn ang="0">
                        <a:pos x="T12" y="T13"/>
                      </a:cxn>
                    </a:cxnLst>
                    <a:rect l="0" t="0" r="r" b="b"/>
                    <a:pathLst>
                      <a:path w="78" h="50">
                        <a:moveTo>
                          <a:pt x="78" y="36"/>
                        </a:moveTo>
                        <a:cubicBezTo>
                          <a:pt x="78" y="36"/>
                          <a:pt x="43" y="40"/>
                          <a:pt x="26" y="26"/>
                        </a:cubicBezTo>
                        <a:cubicBezTo>
                          <a:pt x="8" y="12"/>
                          <a:pt x="20" y="4"/>
                          <a:pt x="20" y="4"/>
                        </a:cubicBezTo>
                        <a:cubicBezTo>
                          <a:pt x="21" y="0"/>
                          <a:pt x="21" y="0"/>
                          <a:pt x="21" y="0"/>
                        </a:cubicBezTo>
                        <a:cubicBezTo>
                          <a:pt x="21" y="0"/>
                          <a:pt x="0" y="15"/>
                          <a:pt x="17" y="32"/>
                        </a:cubicBezTo>
                        <a:cubicBezTo>
                          <a:pt x="37" y="50"/>
                          <a:pt x="77" y="47"/>
                          <a:pt x="77" y="47"/>
                        </a:cubicBezTo>
                        <a:lnTo>
                          <a:pt x="78" y="36"/>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10" name="Freeform 7172">
                    <a:extLst>
                      <a:ext uri="{FF2B5EF4-FFF2-40B4-BE49-F238E27FC236}">
                        <a16:creationId xmlns:a16="http://schemas.microsoft.com/office/drawing/2014/main" id="{352CDF25-22FC-49C5-964B-218792A007A2}"/>
                      </a:ext>
                    </a:extLst>
                  </p:cNvPr>
                  <p:cNvSpPr>
                    <a:spLocks/>
                  </p:cNvSpPr>
                  <p:nvPr/>
                </p:nvSpPr>
                <p:spPr bwMode="auto">
                  <a:xfrm>
                    <a:off x="4011" y="1936"/>
                    <a:ext cx="58" cy="38"/>
                  </a:xfrm>
                  <a:custGeom>
                    <a:avLst/>
                    <a:gdLst>
                      <a:gd name="T0" fmla="*/ 78 w 78"/>
                      <a:gd name="T1" fmla="*/ 36 h 50"/>
                      <a:gd name="T2" fmla="*/ 26 w 78"/>
                      <a:gd name="T3" fmla="*/ 26 h 50"/>
                      <a:gd name="T4" fmla="*/ 20 w 78"/>
                      <a:gd name="T5" fmla="*/ 4 h 50"/>
                      <a:gd name="T6" fmla="*/ 21 w 78"/>
                      <a:gd name="T7" fmla="*/ 0 h 50"/>
                      <a:gd name="T8" fmla="*/ 17 w 78"/>
                      <a:gd name="T9" fmla="*/ 32 h 50"/>
                      <a:gd name="T10" fmla="*/ 77 w 78"/>
                      <a:gd name="T11" fmla="*/ 47 h 50"/>
                      <a:gd name="T12" fmla="*/ 78 w 78"/>
                      <a:gd name="T13" fmla="*/ 36 h 50"/>
                    </a:gdLst>
                    <a:ahLst/>
                    <a:cxnLst>
                      <a:cxn ang="0">
                        <a:pos x="T0" y="T1"/>
                      </a:cxn>
                      <a:cxn ang="0">
                        <a:pos x="T2" y="T3"/>
                      </a:cxn>
                      <a:cxn ang="0">
                        <a:pos x="T4" y="T5"/>
                      </a:cxn>
                      <a:cxn ang="0">
                        <a:pos x="T6" y="T7"/>
                      </a:cxn>
                      <a:cxn ang="0">
                        <a:pos x="T8" y="T9"/>
                      </a:cxn>
                      <a:cxn ang="0">
                        <a:pos x="T10" y="T11"/>
                      </a:cxn>
                      <a:cxn ang="0">
                        <a:pos x="T12" y="T13"/>
                      </a:cxn>
                    </a:cxnLst>
                    <a:rect l="0" t="0" r="r" b="b"/>
                    <a:pathLst>
                      <a:path w="78" h="50">
                        <a:moveTo>
                          <a:pt x="78" y="36"/>
                        </a:moveTo>
                        <a:cubicBezTo>
                          <a:pt x="78" y="36"/>
                          <a:pt x="43" y="40"/>
                          <a:pt x="26" y="26"/>
                        </a:cubicBezTo>
                        <a:cubicBezTo>
                          <a:pt x="8" y="12"/>
                          <a:pt x="20" y="4"/>
                          <a:pt x="20" y="4"/>
                        </a:cubicBezTo>
                        <a:cubicBezTo>
                          <a:pt x="21" y="0"/>
                          <a:pt x="21" y="0"/>
                          <a:pt x="21" y="0"/>
                        </a:cubicBezTo>
                        <a:cubicBezTo>
                          <a:pt x="21" y="0"/>
                          <a:pt x="0" y="15"/>
                          <a:pt x="17" y="32"/>
                        </a:cubicBezTo>
                        <a:cubicBezTo>
                          <a:pt x="37" y="50"/>
                          <a:pt x="77" y="47"/>
                          <a:pt x="77" y="47"/>
                        </a:cubicBezTo>
                        <a:lnTo>
                          <a:pt x="78" y="36"/>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11" name="Freeform 7173">
                    <a:extLst>
                      <a:ext uri="{FF2B5EF4-FFF2-40B4-BE49-F238E27FC236}">
                        <a16:creationId xmlns:a16="http://schemas.microsoft.com/office/drawing/2014/main" id="{C54B57CA-B924-4207-A173-8D2C0DA4E294}"/>
                      </a:ext>
                    </a:extLst>
                  </p:cNvPr>
                  <p:cNvSpPr>
                    <a:spLocks noEditPoints="1"/>
                  </p:cNvSpPr>
                  <p:nvPr/>
                </p:nvSpPr>
                <p:spPr bwMode="auto">
                  <a:xfrm>
                    <a:off x="4018" y="1935"/>
                    <a:ext cx="52" cy="37"/>
                  </a:xfrm>
                  <a:custGeom>
                    <a:avLst/>
                    <a:gdLst>
                      <a:gd name="T0" fmla="*/ 7 w 69"/>
                      <a:gd name="T1" fmla="*/ 33 h 49"/>
                      <a:gd name="T2" fmla="*/ 0 w 69"/>
                      <a:gd name="T3" fmla="*/ 19 h 49"/>
                      <a:gd name="T4" fmla="*/ 10 w 69"/>
                      <a:gd name="T5" fmla="*/ 1 h 49"/>
                      <a:gd name="T6" fmla="*/ 12 w 69"/>
                      <a:gd name="T7" fmla="*/ 0 h 49"/>
                      <a:gd name="T8" fmla="*/ 11 w 69"/>
                      <a:gd name="T9" fmla="*/ 5 h 49"/>
                      <a:gd name="T10" fmla="*/ 11 w 69"/>
                      <a:gd name="T11" fmla="*/ 5 h 49"/>
                      <a:gd name="T12" fmla="*/ 7 w 69"/>
                      <a:gd name="T13" fmla="*/ 13 h 49"/>
                      <a:gd name="T14" fmla="*/ 16 w 69"/>
                      <a:gd name="T15" fmla="*/ 26 h 49"/>
                      <a:gd name="T16" fmla="*/ 62 w 69"/>
                      <a:gd name="T17" fmla="*/ 37 h 49"/>
                      <a:gd name="T18" fmla="*/ 68 w 69"/>
                      <a:gd name="T19" fmla="*/ 37 h 49"/>
                      <a:gd name="T20" fmla="*/ 69 w 69"/>
                      <a:gd name="T21" fmla="*/ 36 h 49"/>
                      <a:gd name="T22" fmla="*/ 68 w 69"/>
                      <a:gd name="T23" fmla="*/ 49 h 49"/>
                      <a:gd name="T24" fmla="*/ 67 w 69"/>
                      <a:gd name="T25" fmla="*/ 49 h 49"/>
                      <a:gd name="T26" fmla="*/ 63 w 69"/>
                      <a:gd name="T27" fmla="*/ 49 h 49"/>
                      <a:gd name="T28" fmla="*/ 7 w 69"/>
                      <a:gd name="T29" fmla="*/ 33 h 49"/>
                      <a:gd name="T30" fmla="*/ 1 w 69"/>
                      <a:gd name="T31" fmla="*/ 19 h 49"/>
                      <a:gd name="T32" fmla="*/ 8 w 69"/>
                      <a:gd name="T33" fmla="*/ 32 h 49"/>
                      <a:gd name="T34" fmla="*/ 63 w 69"/>
                      <a:gd name="T35" fmla="*/ 48 h 49"/>
                      <a:gd name="T36" fmla="*/ 66 w 69"/>
                      <a:gd name="T37" fmla="*/ 48 h 49"/>
                      <a:gd name="T38" fmla="*/ 68 w 69"/>
                      <a:gd name="T39" fmla="*/ 38 h 49"/>
                      <a:gd name="T40" fmla="*/ 62 w 69"/>
                      <a:gd name="T41" fmla="*/ 38 h 49"/>
                      <a:gd name="T42" fmla="*/ 15 w 69"/>
                      <a:gd name="T43" fmla="*/ 27 h 49"/>
                      <a:gd name="T44" fmla="*/ 6 w 69"/>
                      <a:gd name="T45" fmla="*/ 13 h 49"/>
                      <a:gd name="T46" fmla="*/ 10 w 69"/>
                      <a:gd name="T47" fmla="*/ 5 h 49"/>
                      <a:gd name="T48" fmla="*/ 10 w 69"/>
                      <a:gd name="T49" fmla="*/ 3 h 49"/>
                      <a:gd name="T50" fmla="*/ 1 w 69"/>
                      <a:gd name="T51"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 h="49">
                        <a:moveTo>
                          <a:pt x="7" y="33"/>
                        </a:moveTo>
                        <a:cubicBezTo>
                          <a:pt x="2" y="28"/>
                          <a:pt x="0" y="23"/>
                          <a:pt x="0" y="19"/>
                        </a:cubicBezTo>
                        <a:cubicBezTo>
                          <a:pt x="0" y="8"/>
                          <a:pt x="10" y="1"/>
                          <a:pt x="10" y="1"/>
                        </a:cubicBezTo>
                        <a:cubicBezTo>
                          <a:pt x="12" y="0"/>
                          <a:pt x="12" y="0"/>
                          <a:pt x="12" y="0"/>
                        </a:cubicBezTo>
                        <a:cubicBezTo>
                          <a:pt x="11" y="5"/>
                          <a:pt x="11" y="5"/>
                          <a:pt x="11" y="5"/>
                        </a:cubicBezTo>
                        <a:cubicBezTo>
                          <a:pt x="11" y="5"/>
                          <a:pt x="11" y="5"/>
                          <a:pt x="11" y="5"/>
                        </a:cubicBezTo>
                        <a:cubicBezTo>
                          <a:pt x="11" y="6"/>
                          <a:pt x="7" y="8"/>
                          <a:pt x="7" y="13"/>
                        </a:cubicBezTo>
                        <a:cubicBezTo>
                          <a:pt x="7" y="16"/>
                          <a:pt x="9" y="20"/>
                          <a:pt x="16" y="26"/>
                        </a:cubicBezTo>
                        <a:cubicBezTo>
                          <a:pt x="28" y="36"/>
                          <a:pt x="51" y="37"/>
                          <a:pt x="62" y="37"/>
                        </a:cubicBezTo>
                        <a:cubicBezTo>
                          <a:pt x="66" y="37"/>
                          <a:pt x="68" y="37"/>
                          <a:pt x="68" y="37"/>
                        </a:cubicBezTo>
                        <a:cubicBezTo>
                          <a:pt x="69" y="36"/>
                          <a:pt x="69" y="36"/>
                          <a:pt x="69" y="36"/>
                        </a:cubicBezTo>
                        <a:cubicBezTo>
                          <a:pt x="68" y="49"/>
                          <a:pt x="68" y="49"/>
                          <a:pt x="68" y="49"/>
                        </a:cubicBezTo>
                        <a:cubicBezTo>
                          <a:pt x="67" y="49"/>
                          <a:pt x="67" y="49"/>
                          <a:pt x="67" y="49"/>
                        </a:cubicBezTo>
                        <a:cubicBezTo>
                          <a:pt x="67" y="49"/>
                          <a:pt x="66" y="49"/>
                          <a:pt x="63" y="49"/>
                        </a:cubicBezTo>
                        <a:cubicBezTo>
                          <a:pt x="53" y="49"/>
                          <a:pt x="23" y="49"/>
                          <a:pt x="7" y="33"/>
                        </a:cubicBezTo>
                        <a:close/>
                        <a:moveTo>
                          <a:pt x="1" y="19"/>
                        </a:moveTo>
                        <a:cubicBezTo>
                          <a:pt x="1" y="23"/>
                          <a:pt x="3" y="28"/>
                          <a:pt x="8" y="32"/>
                        </a:cubicBezTo>
                        <a:cubicBezTo>
                          <a:pt x="23" y="47"/>
                          <a:pt x="53" y="48"/>
                          <a:pt x="63" y="48"/>
                        </a:cubicBezTo>
                        <a:cubicBezTo>
                          <a:pt x="65" y="48"/>
                          <a:pt x="66" y="48"/>
                          <a:pt x="66" y="48"/>
                        </a:cubicBezTo>
                        <a:cubicBezTo>
                          <a:pt x="68" y="38"/>
                          <a:pt x="68" y="38"/>
                          <a:pt x="68" y="38"/>
                        </a:cubicBezTo>
                        <a:cubicBezTo>
                          <a:pt x="67" y="38"/>
                          <a:pt x="65" y="38"/>
                          <a:pt x="62" y="38"/>
                        </a:cubicBezTo>
                        <a:cubicBezTo>
                          <a:pt x="51" y="38"/>
                          <a:pt x="28" y="38"/>
                          <a:pt x="15" y="27"/>
                        </a:cubicBezTo>
                        <a:cubicBezTo>
                          <a:pt x="8" y="21"/>
                          <a:pt x="6" y="16"/>
                          <a:pt x="6" y="13"/>
                        </a:cubicBezTo>
                        <a:cubicBezTo>
                          <a:pt x="5" y="8"/>
                          <a:pt x="9" y="5"/>
                          <a:pt x="10" y="5"/>
                        </a:cubicBezTo>
                        <a:cubicBezTo>
                          <a:pt x="10" y="3"/>
                          <a:pt x="10" y="3"/>
                          <a:pt x="10" y="3"/>
                        </a:cubicBezTo>
                        <a:cubicBezTo>
                          <a:pt x="7" y="5"/>
                          <a:pt x="1" y="11"/>
                          <a:pt x="1"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12" name="Freeform 7174">
                    <a:extLst>
                      <a:ext uri="{FF2B5EF4-FFF2-40B4-BE49-F238E27FC236}">
                        <a16:creationId xmlns:a16="http://schemas.microsoft.com/office/drawing/2014/main" id="{6C959998-C901-4F8E-8E4D-AD5B007706AA}"/>
                      </a:ext>
                    </a:extLst>
                  </p:cNvPr>
                  <p:cNvSpPr>
                    <a:spLocks/>
                  </p:cNvSpPr>
                  <p:nvPr/>
                </p:nvSpPr>
                <p:spPr bwMode="auto">
                  <a:xfrm>
                    <a:off x="4020" y="1938"/>
                    <a:ext cx="45" cy="27"/>
                  </a:xfrm>
                  <a:custGeom>
                    <a:avLst/>
                    <a:gdLst>
                      <a:gd name="T0" fmla="*/ 6 w 61"/>
                      <a:gd name="T1" fmla="*/ 0 h 35"/>
                      <a:gd name="T2" fmla="*/ 5 w 61"/>
                      <a:gd name="T3" fmla="*/ 2 h 35"/>
                      <a:gd name="T4" fmla="*/ 2 w 61"/>
                      <a:gd name="T5" fmla="*/ 9 h 35"/>
                      <a:gd name="T6" fmla="*/ 3 w 61"/>
                      <a:gd name="T7" fmla="*/ 8 h 35"/>
                      <a:gd name="T8" fmla="*/ 27 w 61"/>
                      <a:gd name="T9" fmla="*/ 32 h 35"/>
                      <a:gd name="T10" fmla="*/ 55 w 61"/>
                      <a:gd name="T11" fmla="*/ 35 h 35"/>
                      <a:gd name="T12" fmla="*/ 61 w 61"/>
                      <a:gd name="T13" fmla="*/ 35 h 35"/>
                      <a:gd name="T14" fmla="*/ 61 w 61"/>
                      <a:gd name="T15" fmla="*/ 34 h 35"/>
                      <a:gd name="T16" fmla="*/ 60 w 61"/>
                      <a:gd name="T17" fmla="*/ 34 h 35"/>
                      <a:gd name="T18" fmla="*/ 57 w 61"/>
                      <a:gd name="T19" fmla="*/ 34 h 35"/>
                      <a:gd name="T20" fmla="*/ 13 w 61"/>
                      <a:gd name="T21" fmla="*/ 23 h 35"/>
                      <a:gd name="T22" fmla="*/ 4 w 61"/>
                      <a:gd name="T23" fmla="*/ 9 h 35"/>
                      <a:gd name="T24" fmla="*/ 7 w 61"/>
                      <a:gd name="T25" fmla="*/ 1 h 35"/>
                      <a:gd name="T26" fmla="*/ 6 w 61"/>
                      <a:gd name="T2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35">
                        <a:moveTo>
                          <a:pt x="6" y="0"/>
                        </a:moveTo>
                        <a:cubicBezTo>
                          <a:pt x="6" y="0"/>
                          <a:pt x="5" y="1"/>
                          <a:pt x="5" y="2"/>
                        </a:cubicBezTo>
                        <a:cubicBezTo>
                          <a:pt x="4" y="4"/>
                          <a:pt x="3" y="6"/>
                          <a:pt x="2" y="9"/>
                        </a:cubicBezTo>
                        <a:cubicBezTo>
                          <a:pt x="2" y="8"/>
                          <a:pt x="3" y="8"/>
                          <a:pt x="3" y="8"/>
                        </a:cubicBezTo>
                        <a:cubicBezTo>
                          <a:pt x="0" y="20"/>
                          <a:pt x="12" y="28"/>
                          <a:pt x="27" y="32"/>
                        </a:cubicBezTo>
                        <a:cubicBezTo>
                          <a:pt x="35" y="35"/>
                          <a:pt x="46" y="35"/>
                          <a:pt x="55" y="35"/>
                        </a:cubicBezTo>
                        <a:cubicBezTo>
                          <a:pt x="57" y="35"/>
                          <a:pt x="59" y="35"/>
                          <a:pt x="61" y="35"/>
                        </a:cubicBezTo>
                        <a:cubicBezTo>
                          <a:pt x="61" y="35"/>
                          <a:pt x="61" y="35"/>
                          <a:pt x="61" y="34"/>
                        </a:cubicBezTo>
                        <a:cubicBezTo>
                          <a:pt x="61" y="34"/>
                          <a:pt x="61" y="34"/>
                          <a:pt x="60" y="34"/>
                        </a:cubicBezTo>
                        <a:cubicBezTo>
                          <a:pt x="59" y="34"/>
                          <a:pt x="58" y="34"/>
                          <a:pt x="57" y="34"/>
                        </a:cubicBezTo>
                        <a:cubicBezTo>
                          <a:pt x="45" y="34"/>
                          <a:pt x="25" y="33"/>
                          <a:pt x="13" y="23"/>
                        </a:cubicBezTo>
                        <a:cubicBezTo>
                          <a:pt x="6" y="17"/>
                          <a:pt x="4" y="12"/>
                          <a:pt x="4" y="9"/>
                        </a:cubicBezTo>
                        <a:cubicBezTo>
                          <a:pt x="4" y="5"/>
                          <a:pt x="5" y="3"/>
                          <a:pt x="7" y="1"/>
                        </a:cubicBezTo>
                        <a:cubicBezTo>
                          <a:pt x="7" y="1"/>
                          <a:pt x="7" y="0"/>
                          <a:pt x="6"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13" name="Freeform 7175">
                    <a:extLst>
                      <a:ext uri="{FF2B5EF4-FFF2-40B4-BE49-F238E27FC236}">
                        <a16:creationId xmlns:a16="http://schemas.microsoft.com/office/drawing/2014/main" id="{9951E19C-1A4D-4430-A90C-8D87D56AF387}"/>
                      </a:ext>
                    </a:extLst>
                  </p:cNvPr>
                  <p:cNvSpPr>
                    <a:spLocks noEditPoints="1"/>
                  </p:cNvSpPr>
                  <p:nvPr/>
                </p:nvSpPr>
                <p:spPr bwMode="auto">
                  <a:xfrm>
                    <a:off x="4020" y="1938"/>
                    <a:ext cx="45" cy="26"/>
                  </a:xfrm>
                  <a:custGeom>
                    <a:avLst/>
                    <a:gdLst>
                      <a:gd name="T0" fmla="*/ 7 w 61"/>
                      <a:gd name="T1" fmla="*/ 2 h 35"/>
                      <a:gd name="T2" fmla="*/ 4 w 61"/>
                      <a:gd name="T3" fmla="*/ 10 h 35"/>
                      <a:gd name="T4" fmla="*/ 13 w 61"/>
                      <a:gd name="T5" fmla="*/ 24 h 35"/>
                      <a:gd name="T6" fmla="*/ 57 w 61"/>
                      <a:gd name="T7" fmla="*/ 35 h 35"/>
                      <a:gd name="T8" fmla="*/ 60 w 61"/>
                      <a:gd name="T9" fmla="*/ 35 h 35"/>
                      <a:gd name="T10" fmla="*/ 61 w 61"/>
                      <a:gd name="T11" fmla="*/ 35 h 35"/>
                      <a:gd name="T12" fmla="*/ 61 w 61"/>
                      <a:gd name="T13" fmla="*/ 34 h 35"/>
                      <a:gd name="T14" fmla="*/ 57 w 61"/>
                      <a:gd name="T15" fmla="*/ 35 h 35"/>
                      <a:gd name="T16" fmla="*/ 14 w 61"/>
                      <a:gd name="T17" fmla="*/ 24 h 35"/>
                      <a:gd name="T18" fmla="*/ 7 w 61"/>
                      <a:gd name="T19" fmla="*/ 3 h 35"/>
                      <a:gd name="T20" fmla="*/ 7 w 61"/>
                      <a:gd name="T21" fmla="*/ 3 h 35"/>
                      <a:gd name="T22" fmla="*/ 7 w 61"/>
                      <a:gd name="T23" fmla="*/ 2 h 35"/>
                      <a:gd name="T24" fmla="*/ 6 w 61"/>
                      <a:gd name="T25" fmla="*/ 0 h 35"/>
                      <a:gd name="T26" fmla="*/ 6 w 61"/>
                      <a:gd name="T27" fmla="*/ 1 h 35"/>
                      <a:gd name="T28" fmla="*/ 5 w 61"/>
                      <a:gd name="T29" fmla="*/ 3 h 35"/>
                      <a:gd name="T30" fmla="*/ 6 w 61"/>
                      <a:gd name="T31" fmla="*/ 1 h 35"/>
                      <a:gd name="T32" fmla="*/ 6 w 61"/>
                      <a:gd name="T3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35">
                        <a:moveTo>
                          <a:pt x="7" y="2"/>
                        </a:moveTo>
                        <a:cubicBezTo>
                          <a:pt x="5" y="4"/>
                          <a:pt x="4" y="6"/>
                          <a:pt x="4" y="10"/>
                        </a:cubicBezTo>
                        <a:cubicBezTo>
                          <a:pt x="4" y="13"/>
                          <a:pt x="6" y="18"/>
                          <a:pt x="13" y="24"/>
                        </a:cubicBezTo>
                        <a:cubicBezTo>
                          <a:pt x="25" y="34"/>
                          <a:pt x="45" y="35"/>
                          <a:pt x="57" y="35"/>
                        </a:cubicBezTo>
                        <a:cubicBezTo>
                          <a:pt x="58" y="35"/>
                          <a:pt x="59" y="35"/>
                          <a:pt x="60" y="35"/>
                        </a:cubicBezTo>
                        <a:cubicBezTo>
                          <a:pt x="61" y="35"/>
                          <a:pt x="61" y="35"/>
                          <a:pt x="61" y="35"/>
                        </a:cubicBezTo>
                        <a:cubicBezTo>
                          <a:pt x="61" y="34"/>
                          <a:pt x="61" y="34"/>
                          <a:pt x="61" y="34"/>
                        </a:cubicBezTo>
                        <a:cubicBezTo>
                          <a:pt x="60" y="35"/>
                          <a:pt x="59" y="35"/>
                          <a:pt x="57" y="35"/>
                        </a:cubicBezTo>
                        <a:cubicBezTo>
                          <a:pt x="45" y="35"/>
                          <a:pt x="25" y="33"/>
                          <a:pt x="14" y="24"/>
                        </a:cubicBezTo>
                        <a:cubicBezTo>
                          <a:pt x="0" y="13"/>
                          <a:pt x="4" y="6"/>
                          <a:pt x="7" y="3"/>
                        </a:cubicBezTo>
                        <a:cubicBezTo>
                          <a:pt x="7" y="3"/>
                          <a:pt x="7" y="3"/>
                          <a:pt x="7" y="3"/>
                        </a:cubicBezTo>
                        <a:lnTo>
                          <a:pt x="7" y="2"/>
                        </a:lnTo>
                        <a:close/>
                        <a:moveTo>
                          <a:pt x="6" y="0"/>
                        </a:moveTo>
                        <a:cubicBezTo>
                          <a:pt x="6" y="1"/>
                          <a:pt x="6" y="1"/>
                          <a:pt x="6" y="1"/>
                        </a:cubicBezTo>
                        <a:cubicBezTo>
                          <a:pt x="5" y="1"/>
                          <a:pt x="5" y="2"/>
                          <a:pt x="5" y="3"/>
                        </a:cubicBezTo>
                        <a:cubicBezTo>
                          <a:pt x="5" y="2"/>
                          <a:pt x="6" y="1"/>
                          <a:pt x="6" y="1"/>
                        </a:cubicBezTo>
                        <a:lnTo>
                          <a:pt x="6"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14" name="Freeform 7176">
                    <a:extLst>
                      <a:ext uri="{FF2B5EF4-FFF2-40B4-BE49-F238E27FC236}">
                        <a16:creationId xmlns:a16="http://schemas.microsoft.com/office/drawing/2014/main" id="{C3750A52-4D40-4819-B7B5-E243CDB89CF3}"/>
                      </a:ext>
                    </a:extLst>
                  </p:cNvPr>
                  <p:cNvSpPr>
                    <a:spLocks/>
                  </p:cNvSpPr>
                  <p:nvPr/>
                </p:nvSpPr>
                <p:spPr bwMode="auto">
                  <a:xfrm>
                    <a:off x="4018" y="1940"/>
                    <a:ext cx="47" cy="31"/>
                  </a:xfrm>
                  <a:custGeom>
                    <a:avLst/>
                    <a:gdLst>
                      <a:gd name="T0" fmla="*/ 7 w 63"/>
                      <a:gd name="T1" fmla="*/ 0 h 42"/>
                      <a:gd name="T2" fmla="*/ 1 w 63"/>
                      <a:gd name="T3" fmla="*/ 13 h 42"/>
                      <a:gd name="T4" fmla="*/ 8 w 63"/>
                      <a:gd name="T5" fmla="*/ 26 h 42"/>
                      <a:gd name="T6" fmla="*/ 61 w 63"/>
                      <a:gd name="T7" fmla="*/ 42 h 42"/>
                      <a:gd name="T8" fmla="*/ 63 w 63"/>
                      <a:gd name="T9" fmla="*/ 42 h 42"/>
                      <a:gd name="T10" fmla="*/ 63 w 63"/>
                      <a:gd name="T11" fmla="*/ 40 h 42"/>
                      <a:gd name="T12" fmla="*/ 56 w 63"/>
                      <a:gd name="T13" fmla="*/ 40 h 42"/>
                      <a:gd name="T14" fmla="*/ 15 w 63"/>
                      <a:gd name="T15" fmla="*/ 30 h 42"/>
                      <a:gd name="T16" fmla="*/ 4 w 63"/>
                      <a:gd name="T17" fmla="*/ 7 h 42"/>
                      <a:gd name="T18" fmla="*/ 7 w 63"/>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42">
                        <a:moveTo>
                          <a:pt x="7" y="0"/>
                        </a:moveTo>
                        <a:cubicBezTo>
                          <a:pt x="4" y="3"/>
                          <a:pt x="1" y="8"/>
                          <a:pt x="1" y="13"/>
                        </a:cubicBezTo>
                        <a:cubicBezTo>
                          <a:pt x="1" y="17"/>
                          <a:pt x="3" y="22"/>
                          <a:pt x="8" y="26"/>
                        </a:cubicBezTo>
                        <a:cubicBezTo>
                          <a:pt x="22" y="40"/>
                          <a:pt x="48" y="42"/>
                          <a:pt x="61" y="42"/>
                        </a:cubicBezTo>
                        <a:cubicBezTo>
                          <a:pt x="61" y="42"/>
                          <a:pt x="62" y="42"/>
                          <a:pt x="63" y="42"/>
                        </a:cubicBezTo>
                        <a:cubicBezTo>
                          <a:pt x="63" y="41"/>
                          <a:pt x="63" y="40"/>
                          <a:pt x="63" y="40"/>
                        </a:cubicBezTo>
                        <a:cubicBezTo>
                          <a:pt x="61" y="40"/>
                          <a:pt x="59" y="40"/>
                          <a:pt x="56" y="40"/>
                        </a:cubicBezTo>
                        <a:cubicBezTo>
                          <a:pt x="45" y="40"/>
                          <a:pt x="27" y="39"/>
                          <a:pt x="15" y="30"/>
                        </a:cubicBezTo>
                        <a:cubicBezTo>
                          <a:pt x="0" y="19"/>
                          <a:pt x="3" y="10"/>
                          <a:pt x="4" y="7"/>
                        </a:cubicBezTo>
                        <a:cubicBezTo>
                          <a:pt x="5" y="4"/>
                          <a:pt x="6" y="2"/>
                          <a:pt x="7"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15" name="Freeform 7177">
                    <a:extLst>
                      <a:ext uri="{FF2B5EF4-FFF2-40B4-BE49-F238E27FC236}">
                        <a16:creationId xmlns:a16="http://schemas.microsoft.com/office/drawing/2014/main" id="{27B55A1F-1D1F-4B40-9D0F-401829E34F5F}"/>
                      </a:ext>
                    </a:extLst>
                  </p:cNvPr>
                  <p:cNvSpPr>
                    <a:spLocks/>
                  </p:cNvSpPr>
                  <p:nvPr/>
                </p:nvSpPr>
                <p:spPr bwMode="auto">
                  <a:xfrm>
                    <a:off x="4014" y="1938"/>
                    <a:ext cx="51" cy="33"/>
                  </a:xfrm>
                  <a:custGeom>
                    <a:avLst/>
                    <a:gdLst>
                      <a:gd name="T0" fmla="*/ 14 w 69"/>
                      <a:gd name="T1" fmla="*/ 0 h 44"/>
                      <a:gd name="T2" fmla="*/ 13 w 69"/>
                      <a:gd name="T3" fmla="*/ 29 h 44"/>
                      <a:gd name="T4" fmla="*/ 67 w 69"/>
                      <a:gd name="T5" fmla="*/ 44 h 44"/>
                      <a:gd name="T6" fmla="*/ 69 w 69"/>
                      <a:gd name="T7" fmla="*/ 44 h 44"/>
                      <a:gd name="T8" fmla="*/ 69 w 69"/>
                      <a:gd name="T9" fmla="*/ 44 h 44"/>
                      <a:gd name="T10" fmla="*/ 67 w 69"/>
                      <a:gd name="T11" fmla="*/ 44 h 44"/>
                      <a:gd name="T12" fmla="*/ 14 w 69"/>
                      <a:gd name="T13" fmla="*/ 28 h 44"/>
                      <a:gd name="T14" fmla="*/ 7 w 69"/>
                      <a:gd name="T15" fmla="*/ 15 h 44"/>
                      <a:gd name="T16" fmla="*/ 13 w 69"/>
                      <a:gd name="T17" fmla="*/ 2 h 44"/>
                      <a:gd name="T18" fmla="*/ 14 w 69"/>
                      <a:gd name="T1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44">
                        <a:moveTo>
                          <a:pt x="14" y="0"/>
                        </a:moveTo>
                        <a:cubicBezTo>
                          <a:pt x="9" y="4"/>
                          <a:pt x="0" y="16"/>
                          <a:pt x="13" y="29"/>
                        </a:cubicBezTo>
                        <a:cubicBezTo>
                          <a:pt x="28" y="43"/>
                          <a:pt x="54" y="44"/>
                          <a:pt x="67" y="44"/>
                        </a:cubicBezTo>
                        <a:cubicBezTo>
                          <a:pt x="67" y="44"/>
                          <a:pt x="68" y="44"/>
                          <a:pt x="69" y="44"/>
                        </a:cubicBezTo>
                        <a:cubicBezTo>
                          <a:pt x="69" y="44"/>
                          <a:pt x="69" y="44"/>
                          <a:pt x="69" y="44"/>
                        </a:cubicBezTo>
                        <a:cubicBezTo>
                          <a:pt x="68" y="44"/>
                          <a:pt x="67" y="44"/>
                          <a:pt x="67" y="44"/>
                        </a:cubicBezTo>
                        <a:cubicBezTo>
                          <a:pt x="54" y="44"/>
                          <a:pt x="28" y="42"/>
                          <a:pt x="14" y="28"/>
                        </a:cubicBezTo>
                        <a:cubicBezTo>
                          <a:pt x="9" y="24"/>
                          <a:pt x="7" y="19"/>
                          <a:pt x="7" y="15"/>
                        </a:cubicBezTo>
                        <a:cubicBezTo>
                          <a:pt x="7" y="10"/>
                          <a:pt x="10" y="5"/>
                          <a:pt x="13" y="2"/>
                        </a:cubicBezTo>
                        <a:cubicBezTo>
                          <a:pt x="13" y="1"/>
                          <a:pt x="13" y="0"/>
                          <a:pt x="1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16" name="Freeform 7178">
                    <a:extLst>
                      <a:ext uri="{FF2B5EF4-FFF2-40B4-BE49-F238E27FC236}">
                        <a16:creationId xmlns:a16="http://schemas.microsoft.com/office/drawing/2014/main" id="{A85D1B44-3F18-454E-B594-FDCDCE3F4622}"/>
                      </a:ext>
                    </a:extLst>
                  </p:cNvPr>
                  <p:cNvSpPr>
                    <a:spLocks/>
                  </p:cNvSpPr>
                  <p:nvPr/>
                </p:nvSpPr>
                <p:spPr bwMode="auto">
                  <a:xfrm>
                    <a:off x="4022" y="1920"/>
                    <a:ext cx="58" cy="36"/>
                  </a:xfrm>
                  <a:custGeom>
                    <a:avLst/>
                    <a:gdLst>
                      <a:gd name="T0" fmla="*/ 65 w 77"/>
                      <a:gd name="T1" fmla="*/ 39 h 49"/>
                      <a:gd name="T2" fmla="*/ 18 w 77"/>
                      <a:gd name="T3" fmla="*/ 27 h 49"/>
                      <a:gd name="T4" fmla="*/ 27 w 77"/>
                      <a:gd name="T5" fmla="*/ 7 h 49"/>
                      <a:gd name="T6" fmla="*/ 27 w 77"/>
                      <a:gd name="T7" fmla="*/ 0 h 49"/>
                      <a:gd name="T8" fmla="*/ 4 w 77"/>
                      <a:gd name="T9" fmla="*/ 27 h 49"/>
                      <a:gd name="T10" fmla="*/ 64 w 77"/>
                      <a:gd name="T11" fmla="*/ 48 h 49"/>
                      <a:gd name="T12" fmla="*/ 65 w 77"/>
                      <a:gd name="T13" fmla="*/ 39 h 49"/>
                    </a:gdLst>
                    <a:ahLst/>
                    <a:cxnLst>
                      <a:cxn ang="0">
                        <a:pos x="T0" y="T1"/>
                      </a:cxn>
                      <a:cxn ang="0">
                        <a:pos x="T2" y="T3"/>
                      </a:cxn>
                      <a:cxn ang="0">
                        <a:pos x="T4" y="T5"/>
                      </a:cxn>
                      <a:cxn ang="0">
                        <a:pos x="T6" y="T7"/>
                      </a:cxn>
                      <a:cxn ang="0">
                        <a:pos x="T8" y="T9"/>
                      </a:cxn>
                      <a:cxn ang="0">
                        <a:pos x="T10" y="T11"/>
                      </a:cxn>
                      <a:cxn ang="0">
                        <a:pos x="T12" y="T13"/>
                      </a:cxn>
                    </a:cxnLst>
                    <a:rect l="0" t="0" r="r" b="b"/>
                    <a:pathLst>
                      <a:path w="77" h="49">
                        <a:moveTo>
                          <a:pt x="65" y="39"/>
                        </a:moveTo>
                        <a:cubicBezTo>
                          <a:pt x="65" y="39"/>
                          <a:pt x="30" y="36"/>
                          <a:pt x="18" y="27"/>
                        </a:cubicBezTo>
                        <a:cubicBezTo>
                          <a:pt x="5" y="17"/>
                          <a:pt x="21" y="8"/>
                          <a:pt x="27" y="7"/>
                        </a:cubicBezTo>
                        <a:cubicBezTo>
                          <a:pt x="27" y="0"/>
                          <a:pt x="27" y="0"/>
                          <a:pt x="27" y="0"/>
                        </a:cubicBezTo>
                        <a:cubicBezTo>
                          <a:pt x="27" y="0"/>
                          <a:pt x="0" y="9"/>
                          <a:pt x="4" y="27"/>
                        </a:cubicBezTo>
                        <a:cubicBezTo>
                          <a:pt x="9" y="45"/>
                          <a:pt x="51" y="49"/>
                          <a:pt x="64" y="48"/>
                        </a:cubicBezTo>
                        <a:cubicBezTo>
                          <a:pt x="77" y="48"/>
                          <a:pt x="65" y="39"/>
                          <a:pt x="65" y="3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17" name="Freeform 7179">
                    <a:extLst>
                      <a:ext uri="{FF2B5EF4-FFF2-40B4-BE49-F238E27FC236}">
                        <a16:creationId xmlns:a16="http://schemas.microsoft.com/office/drawing/2014/main" id="{6B81728F-15D0-4C5D-82BC-86493891F240}"/>
                      </a:ext>
                    </a:extLst>
                  </p:cNvPr>
                  <p:cNvSpPr>
                    <a:spLocks noEditPoints="1"/>
                  </p:cNvSpPr>
                  <p:nvPr/>
                </p:nvSpPr>
                <p:spPr bwMode="auto">
                  <a:xfrm>
                    <a:off x="4024" y="1919"/>
                    <a:ext cx="51" cy="37"/>
                  </a:xfrm>
                  <a:custGeom>
                    <a:avLst/>
                    <a:gdLst>
                      <a:gd name="T0" fmla="*/ 60 w 68"/>
                      <a:gd name="T1" fmla="*/ 50 h 50"/>
                      <a:gd name="T2" fmla="*/ 1 w 68"/>
                      <a:gd name="T3" fmla="*/ 28 h 50"/>
                      <a:gd name="T4" fmla="*/ 0 w 68"/>
                      <a:gd name="T5" fmla="*/ 24 h 50"/>
                      <a:gd name="T6" fmla="*/ 23 w 68"/>
                      <a:gd name="T7" fmla="*/ 0 h 50"/>
                      <a:gd name="T8" fmla="*/ 24 w 68"/>
                      <a:gd name="T9" fmla="*/ 0 h 50"/>
                      <a:gd name="T10" fmla="*/ 24 w 68"/>
                      <a:gd name="T11" fmla="*/ 8 h 50"/>
                      <a:gd name="T12" fmla="*/ 24 w 68"/>
                      <a:gd name="T13" fmla="*/ 9 h 50"/>
                      <a:gd name="T14" fmla="*/ 10 w 68"/>
                      <a:gd name="T15" fmla="*/ 20 h 50"/>
                      <a:gd name="T16" fmla="*/ 15 w 68"/>
                      <a:gd name="T17" fmla="*/ 27 h 50"/>
                      <a:gd name="T18" fmla="*/ 62 w 68"/>
                      <a:gd name="T19" fmla="*/ 40 h 50"/>
                      <a:gd name="T20" fmla="*/ 62 w 68"/>
                      <a:gd name="T21" fmla="*/ 40 h 50"/>
                      <a:gd name="T22" fmla="*/ 61 w 68"/>
                      <a:gd name="T23" fmla="*/ 41 h 50"/>
                      <a:gd name="T24" fmla="*/ 62 w 68"/>
                      <a:gd name="T25" fmla="*/ 40 h 50"/>
                      <a:gd name="T26" fmla="*/ 62 w 68"/>
                      <a:gd name="T27" fmla="*/ 40 h 50"/>
                      <a:gd name="T28" fmla="*/ 62 w 68"/>
                      <a:gd name="T29" fmla="*/ 40 h 50"/>
                      <a:gd name="T30" fmla="*/ 62 w 68"/>
                      <a:gd name="T31" fmla="*/ 40 h 50"/>
                      <a:gd name="T32" fmla="*/ 68 w 68"/>
                      <a:gd name="T33" fmla="*/ 47 h 50"/>
                      <a:gd name="T34" fmla="*/ 61 w 68"/>
                      <a:gd name="T35" fmla="*/ 50 h 50"/>
                      <a:gd name="T36" fmla="*/ 60 w 68"/>
                      <a:gd name="T37" fmla="*/ 50 h 50"/>
                      <a:gd name="T38" fmla="*/ 2 w 68"/>
                      <a:gd name="T39" fmla="*/ 24 h 50"/>
                      <a:gd name="T40" fmla="*/ 2 w 68"/>
                      <a:gd name="T41" fmla="*/ 28 h 50"/>
                      <a:gd name="T42" fmla="*/ 60 w 68"/>
                      <a:gd name="T43" fmla="*/ 49 h 50"/>
                      <a:gd name="T44" fmla="*/ 61 w 68"/>
                      <a:gd name="T45" fmla="*/ 49 h 50"/>
                      <a:gd name="T46" fmla="*/ 66 w 68"/>
                      <a:gd name="T47" fmla="*/ 48 h 50"/>
                      <a:gd name="T48" fmla="*/ 67 w 68"/>
                      <a:gd name="T49" fmla="*/ 47 h 50"/>
                      <a:gd name="T50" fmla="*/ 64 w 68"/>
                      <a:gd name="T51" fmla="*/ 43 h 50"/>
                      <a:gd name="T52" fmla="*/ 61 w 68"/>
                      <a:gd name="T53" fmla="*/ 41 h 50"/>
                      <a:gd name="T54" fmla="*/ 14 w 68"/>
                      <a:gd name="T55" fmla="*/ 28 h 50"/>
                      <a:gd name="T56" fmla="*/ 9 w 68"/>
                      <a:gd name="T57" fmla="*/ 20 h 50"/>
                      <a:gd name="T58" fmla="*/ 23 w 68"/>
                      <a:gd name="T59" fmla="*/ 7 h 50"/>
                      <a:gd name="T60" fmla="*/ 23 w 68"/>
                      <a:gd name="T61" fmla="*/ 2 h 50"/>
                      <a:gd name="T62" fmla="*/ 2 w 68"/>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8" h="50">
                        <a:moveTo>
                          <a:pt x="60" y="50"/>
                        </a:moveTo>
                        <a:cubicBezTo>
                          <a:pt x="46" y="50"/>
                          <a:pt x="5" y="46"/>
                          <a:pt x="1" y="28"/>
                        </a:cubicBezTo>
                        <a:cubicBezTo>
                          <a:pt x="1" y="27"/>
                          <a:pt x="0" y="26"/>
                          <a:pt x="0" y="24"/>
                        </a:cubicBezTo>
                        <a:cubicBezTo>
                          <a:pt x="0" y="8"/>
                          <a:pt x="23" y="1"/>
                          <a:pt x="23" y="0"/>
                        </a:cubicBezTo>
                        <a:cubicBezTo>
                          <a:pt x="24" y="0"/>
                          <a:pt x="24" y="0"/>
                          <a:pt x="24" y="0"/>
                        </a:cubicBezTo>
                        <a:cubicBezTo>
                          <a:pt x="24" y="8"/>
                          <a:pt x="24" y="8"/>
                          <a:pt x="24" y="8"/>
                        </a:cubicBezTo>
                        <a:cubicBezTo>
                          <a:pt x="24" y="9"/>
                          <a:pt x="24" y="9"/>
                          <a:pt x="24" y="9"/>
                        </a:cubicBezTo>
                        <a:cubicBezTo>
                          <a:pt x="20" y="9"/>
                          <a:pt x="10" y="15"/>
                          <a:pt x="10" y="20"/>
                        </a:cubicBezTo>
                        <a:cubicBezTo>
                          <a:pt x="10" y="23"/>
                          <a:pt x="11" y="25"/>
                          <a:pt x="15" y="27"/>
                        </a:cubicBezTo>
                        <a:cubicBezTo>
                          <a:pt x="27" y="37"/>
                          <a:pt x="62" y="40"/>
                          <a:pt x="62" y="40"/>
                        </a:cubicBezTo>
                        <a:cubicBezTo>
                          <a:pt x="62" y="40"/>
                          <a:pt x="62" y="40"/>
                          <a:pt x="62" y="40"/>
                        </a:cubicBezTo>
                        <a:cubicBezTo>
                          <a:pt x="61" y="41"/>
                          <a:pt x="61" y="41"/>
                          <a:pt x="61" y="41"/>
                        </a:cubicBezTo>
                        <a:cubicBezTo>
                          <a:pt x="62" y="40"/>
                          <a:pt x="62" y="40"/>
                          <a:pt x="62" y="40"/>
                        </a:cubicBezTo>
                        <a:cubicBezTo>
                          <a:pt x="62" y="40"/>
                          <a:pt x="62" y="40"/>
                          <a:pt x="62" y="40"/>
                        </a:cubicBezTo>
                        <a:cubicBezTo>
                          <a:pt x="62" y="40"/>
                          <a:pt x="62" y="40"/>
                          <a:pt x="62" y="40"/>
                        </a:cubicBezTo>
                        <a:cubicBezTo>
                          <a:pt x="62" y="40"/>
                          <a:pt x="62" y="40"/>
                          <a:pt x="62" y="40"/>
                        </a:cubicBezTo>
                        <a:cubicBezTo>
                          <a:pt x="62" y="40"/>
                          <a:pt x="67" y="43"/>
                          <a:pt x="68" y="47"/>
                        </a:cubicBezTo>
                        <a:cubicBezTo>
                          <a:pt x="68" y="49"/>
                          <a:pt x="66" y="50"/>
                          <a:pt x="61" y="50"/>
                        </a:cubicBezTo>
                        <a:lnTo>
                          <a:pt x="60" y="50"/>
                        </a:lnTo>
                        <a:close/>
                        <a:moveTo>
                          <a:pt x="2" y="24"/>
                        </a:moveTo>
                        <a:cubicBezTo>
                          <a:pt x="2" y="25"/>
                          <a:pt x="2" y="26"/>
                          <a:pt x="2" y="28"/>
                        </a:cubicBezTo>
                        <a:cubicBezTo>
                          <a:pt x="6" y="44"/>
                          <a:pt x="46" y="49"/>
                          <a:pt x="60" y="49"/>
                        </a:cubicBezTo>
                        <a:cubicBezTo>
                          <a:pt x="61" y="49"/>
                          <a:pt x="61" y="49"/>
                          <a:pt x="61" y="49"/>
                        </a:cubicBezTo>
                        <a:cubicBezTo>
                          <a:pt x="63" y="49"/>
                          <a:pt x="65" y="48"/>
                          <a:pt x="66" y="48"/>
                        </a:cubicBezTo>
                        <a:cubicBezTo>
                          <a:pt x="66" y="48"/>
                          <a:pt x="67" y="47"/>
                          <a:pt x="67" y="47"/>
                        </a:cubicBezTo>
                        <a:cubicBezTo>
                          <a:pt x="67" y="46"/>
                          <a:pt x="65" y="44"/>
                          <a:pt x="64" y="43"/>
                        </a:cubicBezTo>
                        <a:cubicBezTo>
                          <a:pt x="63" y="42"/>
                          <a:pt x="62" y="41"/>
                          <a:pt x="61" y="41"/>
                        </a:cubicBezTo>
                        <a:cubicBezTo>
                          <a:pt x="59" y="41"/>
                          <a:pt x="27" y="38"/>
                          <a:pt x="14" y="28"/>
                        </a:cubicBezTo>
                        <a:cubicBezTo>
                          <a:pt x="11" y="26"/>
                          <a:pt x="9" y="23"/>
                          <a:pt x="9" y="20"/>
                        </a:cubicBezTo>
                        <a:cubicBezTo>
                          <a:pt x="9" y="13"/>
                          <a:pt x="18" y="8"/>
                          <a:pt x="23" y="7"/>
                        </a:cubicBezTo>
                        <a:cubicBezTo>
                          <a:pt x="23" y="2"/>
                          <a:pt x="23" y="2"/>
                          <a:pt x="23" y="2"/>
                        </a:cubicBezTo>
                        <a:cubicBezTo>
                          <a:pt x="19" y="4"/>
                          <a:pt x="1" y="11"/>
                          <a:pt x="2" y="2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18" name="Freeform 7180">
                    <a:extLst>
                      <a:ext uri="{FF2B5EF4-FFF2-40B4-BE49-F238E27FC236}">
                        <a16:creationId xmlns:a16="http://schemas.microsoft.com/office/drawing/2014/main" id="{FDE4A014-2E3C-4A92-B1AF-A9C5503B56D6}"/>
                      </a:ext>
                    </a:extLst>
                  </p:cNvPr>
                  <p:cNvSpPr>
                    <a:spLocks/>
                  </p:cNvSpPr>
                  <p:nvPr/>
                </p:nvSpPr>
                <p:spPr bwMode="auto">
                  <a:xfrm>
                    <a:off x="4027" y="1925"/>
                    <a:ext cx="39" cy="25"/>
                  </a:xfrm>
                  <a:custGeom>
                    <a:avLst/>
                    <a:gdLst>
                      <a:gd name="T0" fmla="*/ 15 w 53"/>
                      <a:gd name="T1" fmla="*/ 0 h 33"/>
                      <a:gd name="T2" fmla="*/ 13 w 53"/>
                      <a:gd name="T3" fmla="*/ 24 h 33"/>
                      <a:gd name="T4" fmla="*/ 53 w 53"/>
                      <a:gd name="T5" fmla="*/ 33 h 33"/>
                      <a:gd name="T6" fmla="*/ 53 w 53"/>
                      <a:gd name="T7" fmla="*/ 32 h 33"/>
                      <a:gd name="T8" fmla="*/ 11 w 53"/>
                      <a:gd name="T9" fmla="*/ 20 h 33"/>
                      <a:gd name="T10" fmla="*/ 6 w 53"/>
                      <a:gd name="T11" fmla="*/ 12 h 33"/>
                      <a:gd name="T12" fmla="*/ 15 w 53"/>
                      <a:gd name="T13" fmla="*/ 1 h 33"/>
                      <a:gd name="T14" fmla="*/ 15 w 53"/>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33">
                        <a:moveTo>
                          <a:pt x="15" y="0"/>
                        </a:moveTo>
                        <a:cubicBezTo>
                          <a:pt x="0" y="8"/>
                          <a:pt x="2" y="17"/>
                          <a:pt x="13" y="24"/>
                        </a:cubicBezTo>
                        <a:cubicBezTo>
                          <a:pt x="22" y="29"/>
                          <a:pt x="44" y="32"/>
                          <a:pt x="53" y="33"/>
                        </a:cubicBezTo>
                        <a:cubicBezTo>
                          <a:pt x="53" y="32"/>
                          <a:pt x="53" y="32"/>
                          <a:pt x="53" y="32"/>
                        </a:cubicBezTo>
                        <a:cubicBezTo>
                          <a:pt x="43" y="31"/>
                          <a:pt x="21" y="28"/>
                          <a:pt x="11" y="20"/>
                        </a:cubicBezTo>
                        <a:cubicBezTo>
                          <a:pt x="8" y="18"/>
                          <a:pt x="6" y="15"/>
                          <a:pt x="6" y="12"/>
                        </a:cubicBezTo>
                        <a:cubicBezTo>
                          <a:pt x="6" y="8"/>
                          <a:pt x="11" y="4"/>
                          <a:pt x="15" y="1"/>
                        </a:cubicBezTo>
                        <a:cubicBezTo>
                          <a:pt x="15" y="1"/>
                          <a:pt x="15" y="0"/>
                          <a:pt x="15"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19" name="Freeform 7181">
                    <a:extLst>
                      <a:ext uri="{FF2B5EF4-FFF2-40B4-BE49-F238E27FC236}">
                        <a16:creationId xmlns:a16="http://schemas.microsoft.com/office/drawing/2014/main" id="{D522A63B-7039-408E-819F-2698DC00B241}"/>
                      </a:ext>
                    </a:extLst>
                  </p:cNvPr>
                  <p:cNvSpPr>
                    <a:spLocks/>
                  </p:cNvSpPr>
                  <p:nvPr/>
                </p:nvSpPr>
                <p:spPr bwMode="auto">
                  <a:xfrm>
                    <a:off x="4028" y="1926"/>
                    <a:ext cx="38" cy="23"/>
                  </a:xfrm>
                  <a:custGeom>
                    <a:avLst/>
                    <a:gdLst>
                      <a:gd name="T0" fmla="*/ 13 w 51"/>
                      <a:gd name="T1" fmla="*/ 0 h 31"/>
                      <a:gd name="T2" fmla="*/ 4 w 51"/>
                      <a:gd name="T3" fmla="*/ 11 h 31"/>
                      <a:gd name="T4" fmla="*/ 9 w 51"/>
                      <a:gd name="T5" fmla="*/ 19 h 31"/>
                      <a:gd name="T6" fmla="*/ 51 w 51"/>
                      <a:gd name="T7" fmla="*/ 31 h 31"/>
                      <a:gd name="T8" fmla="*/ 51 w 51"/>
                      <a:gd name="T9" fmla="*/ 31 h 31"/>
                      <a:gd name="T10" fmla="*/ 10 w 51"/>
                      <a:gd name="T11" fmla="*/ 19 h 31"/>
                      <a:gd name="T12" fmla="*/ 13 w 51"/>
                      <a:gd name="T13" fmla="*/ 1 h 31"/>
                      <a:gd name="T14" fmla="*/ 13 w 51"/>
                      <a:gd name="T15" fmla="*/ 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31">
                        <a:moveTo>
                          <a:pt x="13" y="0"/>
                        </a:moveTo>
                        <a:cubicBezTo>
                          <a:pt x="9" y="3"/>
                          <a:pt x="4" y="7"/>
                          <a:pt x="4" y="11"/>
                        </a:cubicBezTo>
                        <a:cubicBezTo>
                          <a:pt x="4" y="14"/>
                          <a:pt x="6" y="17"/>
                          <a:pt x="9" y="19"/>
                        </a:cubicBezTo>
                        <a:cubicBezTo>
                          <a:pt x="19" y="27"/>
                          <a:pt x="41" y="30"/>
                          <a:pt x="51" y="31"/>
                        </a:cubicBezTo>
                        <a:cubicBezTo>
                          <a:pt x="51" y="31"/>
                          <a:pt x="51" y="31"/>
                          <a:pt x="51" y="31"/>
                        </a:cubicBezTo>
                        <a:cubicBezTo>
                          <a:pt x="41" y="30"/>
                          <a:pt x="19" y="26"/>
                          <a:pt x="10" y="19"/>
                        </a:cubicBezTo>
                        <a:cubicBezTo>
                          <a:pt x="0" y="12"/>
                          <a:pt x="7" y="5"/>
                          <a:pt x="13" y="1"/>
                        </a:cubicBezTo>
                        <a:lnTo>
                          <a:pt x="13"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20" name="Freeform 7182">
                    <a:extLst>
                      <a:ext uri="{FF2B5EF4-FFF2-40B4-BE49-F238E27FC236}">
                        <a16:creationId xmlns:a16="http://schemas.microsoft.com/office/drawing/2014/main" id="{32AEDCF3-4F36-4E17-81A6-F587D4F16B0E}"/>
                      </a:ext>
                    </a:extLst>
                  </p:cNvPr>
                  <p:cNvSpPr>
                    <a:spLocks/>
                  </p:cNvSpPr>
                  <p:nvPr/>
                </p:nvSpPr>
                <p:spPr bwMode="auto">
                  <a:xfrm>
                    <a:off x="4025" y="1922"/>
                    <a:ext cx="41" cy="34"/>
                  </a:xfrm>
                  <a:custGeom>
                    <a:avLst/>
                    <a:gdLst>
                      <a:gd name="T0" fmla="*/ 17 w 55"/>
                      <a:gd name="T1" fmla="*/ 0 h 45"/>
                      <a:gd name="T2" fmla="*/ 1 w 55"/>
                      <a:gd name="T3" fmla="*/ 20 h 45"/>
                      <a:gd name="T4" fmla="*/ 1 w 55"/>
                      <a:gd name="T5" fmla="*/ 24 h 45"/>
                      <a:gd name="T6" fmla="*/ 55 w 55"/>
                      <a:gd name="T7" fmla="*/ 45 h 45"/>
                      <a:gd name="T8" fmla="*/ 55 w 55"/>
                      <a:gd name="T9" fmla="*/ 43 h 45"/>
                      <a:gd name="T10" fmla="*/ 2 w 55"/>
                      <a:gd name="T11" fmla="*/ 23 h 45"/>
                      <a:gd name="T12" fmla="*/ 17 w 55"/>
                      <a:gd name="T13" fmla="*/ 1 h 45"/>
                      <a:gd name="T14" fmla="*/ 17 w 55"/>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45">
                        <a:moveTo>
                          <a:pt x="17" y="0"/>
                        </a:moveTo>
                        <a:cubicBezTo>
                          <a:pt x="10" y="4"/>
                          <a:pt x="0" y="10"/>
                          <a:pt x="1" y="20"/>
                        </a:cubicBezTo>
                        <a:cubicBezTo>
                          <a:pt x="1" y="21"/>
                          <a:pt x="1" y="22"/>
                          <a:pt x="1" y="24"/>
                        </a:cubicBezTo>
                        <a:cubicBezTo>
                          <a:pt x="4" y="39"/>
                          <a:pt x="38" y="44"/>
                          <a:pt x="55" y="45"/>
                        </a:cubicBezTo>
                        <a:cubicBezTo>
                          <a:pt x="55" y="44"/>
                          <a:pt x="55" y="44"/>
                          <a:pt x="55" y="43"/>
                        </a:cubicBezTo>
                        <a:cubicBezTo>
                          <a:pt x="40" y="42"/>
                          <a:pt x="4" y="37"/>
                          <a:pt x="2" y="23"/>
                        </a:cubicBezTo>
                        <a:cubicBezTo>
                          <a:pt x="0" y="12"/>
                          <a:pt x="11" y="5"/>
                          <a:pt x="17" y="1"/>
                        </a:cubicBezTo>
                        <a:lnTo>
                          <a:pt x="1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21" name="Freeform 7183">
                    <a:extLst>
                      <a:ext uri="{FF2B5EF4-FFF2-40B4-BE49-F238E27FC236}">
                        <a16:creationId xmlns:a16="http://schemas.microsoft.com/office/drawing/2014/main" id="{060576DD-4B15-4177-837B-5C679A897604}"/>
                      </a:ext>
                    </a:extLst>
                  </p:cNvPr>
                  <p:cNvSpPr>
                    <a:spLocks/>
                  </p:cNvSpPr>
                  <p:nvPr/>
                </p:nvSpPr>
                <p:spPr bwMode="auto">
                  <a:xfrm>
                    <a:off x="4024" y="1921"/>
                    <a:ext cx="42" cy="35"/>
                  </a:xfrm>
                  <a:custGeom>
                    <a:avLst/>
                    <a:gdLst>
                      <a:gd name="T0" fmla="*/ 19 w 57"/>
                      <a:gd name="T1" fmla="*/ 0 h 46"/>
                      <a:gd name="T2" fmla="*/ 2 w 57"/>
                      <a:gd name="T3" fmla="*/ 25 h 46"/>
                      <a:gd name="T4" fmla="*/ 57 w 57"/>
                      <a:gd name="T5" fmla="*/ 46 h 46"/>
                      <a:gd name="T6" fmla="*/ 57 w 57"/>
                      <a:gd name="T7" fmla="*/ 46 h 46"/>
                      <a:gd name="T8" fmla="*/ 3 w 57"/>
                      <a:gd name="T9" fmla="*/ 25 h 46"/>
                      <a:gd name="T10" fmla="*/ 3 w 57"/>
                      <a:gd name="T11" fmla="*/ 21 h 46"/>
                      <a:gd name="T12" fmla="*/ 19 w 57"/>
                      <a:gd name="T13" fmla="*/ 1 h 46"/>
                      <a:gd name="T14" fmla="*/ 19 w 57"/>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46">
                        <a:moveTo>
                          <a:pt x="19" y="0"/>
                        </a:moveTo>
                        <a:cubicBezTo>
                          <a:pt x="12" y="4"/>
                          <a:pt x="0" y="12"/>
                          <a:pt x="2" y="25"/>
                        </a:cubicBezTo>
                        <a:cubicBezTo>
                          <a:pt x="6" y="41"/>
                          <a:pt x="40" y="46"/>
                          <a:pt x="57" y="46"/>
                        </a:cubicBezTo>
                        <a:cubicBezTo>
                          <a:pt x="57" y="46"/>
                          <a:pt x="57" y="46"/>
                          <a:pt x="57" y="46"/>
                        </a:cubicBezTo>
                        <a:cubicBezTo>
                          <a:pt x="40" y="45"/>
                          <a:pt x="6" y="40"/>
                          <a:pt x="3" y="25"/>
                        </a:cubicBezTo>
                        <a:cubicBezTo>
                          <a:pt x="3" y="23"/>
                          <a:pt x="3" y="22"/>
                          <a:pt x="3" y="21"/>
                        </a:cubicBezTo>
                        <a:cubicBezTo>
                          <a:pt x="2" y="11"/>
                          <a:pt x="12" y="5"/>
                          <a:pt x="19" y="1"/>
                        </a:cubicBezTo>
                        <a:lnTo>
                          <a:pt x="19"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22" name="Freeform 7184">
                    <a:extLst>
                      <a:ext uri="{FF2B5EF4-FFF2-40B4-BE49-F238E27FC236}">
                        <a16:creationId xmlns:a16="http://schemas.microsoft.com/office/drawing/2014/main" id="{A55A0AA6-D123-45E2-829B-8A404C101D16}"/>
                      </a:ext>
                    </a:extLst>
                  </p:cNvPr>
                  <p:cNvSpPr>
                    <a:spLocks/>
                  </p:cNvSpPr>
                  <p:nvPr/>
                </p:nvSpPr>
                <p:spPr bwMode="auto">
                  <a:xfrm>
                    <a:off x="4036" y="1907"/>
                    <a:ext cx="38" cy="31"/>
                  </a:xfrm>
                  <a:custGeom>
                    <a:avLst/>
                    <a:gdLst>
                      <a:gd name="T0" fmla="*/ 44 w 51"/>
                      <a:gd name="T1" fmla="*/ 42 h 42"/>
                      <a:gd name="T2" fmla="*/ 10 w 51"/>
                      <a:gd name="T3" fmla="*/ 34 h 42"/>
                      <a:gd name="T4" fmla="*/ 9 w 51"/>
                      <a:gd name="T5" fmla="*/ 10 h 42"/>
                      <a:gd name="T6" fmla="*/ 27 w 51"/>
                      <a:gd name="T7" fmla="*/ 1 h 42"/>
                      <a:gd name="T8" fmla="*/ 45 w 51"/>
                      <a:gd name="T9" fmla="*/ 13 h 42"/>
                      <a:gd name="T10" fmla="*/ 45 w 51"/>
                      <a:gd name="T11" fmla="*/ 15 h 42"/>
                      <a:gd name="T12" fmla="*/ 30 w 51"/>
                      <a:gd name="T13" fmla="*/ 8 h 42"/>
                      <a:gd name="T14" fmla="*/ 14 w 51"/>
                      <a:gd name="T15" fmla="*/ 24 h 42"/>
                      <a:gd name="T16" fmla="*/ 43 w 51"/>
                      <a:gd name="T17" fmla="*/ 34 h 42"/>
                      <a:gd name="T18" fmla="*/ 44 w 51"/>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2">
                        <a:moveTo>
                          <a:pt x="44" y="42"/>
                        </a:moveTo>
                        <a:cubicBezTo>
                          <a:pt x="44" y="42"/>
                          <a:pt x="19" y="41"/>
                          <a:pt x="10" y="34"/>
                        </a:cubicBezTo>
                        <a:cubicBezTo>
                          <a:pt x="0" y="27"/>
                          <a:pt x="2" y="18"/>
                          <a:pt x="9" y="10"/>
                        </a:cubicBezTo>
                        <a:cubicBezTo>
                          <a:pt x="17" y="1"/>
                          <a:pt x="23" y="1"/>
                          <a:pt x="27" y="1"/>
                        </a:cubicBezTo>
                        <a:cubicBezTo>
                          <a:pt x="32" y="0"/>
                          <a:pt x="43" y="3"/>
                          <a:pt x="45" y="13"/>
                        </a:cubicBezTo>
                        <a:cubicBezTo>
                          <a:pt x="45" y="13"/>
                          <a:pt x="47" y="15"/>
                          <a:pt x="45" y="15"/>
                        </a:cubicBezTo>
                        <a:cubicBezTo>
                          <a:pt x="44" y="16"/>
                          <a:pt x="41" y="8"/>
                          <a:pt x="30" y="8"/>
                        </a:cubicBezTo>
                        <a:cubicBezTo>
                          <a:pt x="19" y="7"/>
                          <a:pt x="12" y="18"/>
                          <a:pt x="14" y="24"/>
                        </a:cubicBezTo>
                        <a:cubicBezTo>
                          <a:pt x="16" y="31"/>
                          <a:pt x="38" y="34"/>
                          <a:pt x="43" y="34"/>
                        </a:cubicBezTo>
                        <a:cubicBezTo>
                          <a:pt x="47" y="34"/>
                          <a:pt x="51" y="40"/>
                          <a:pt x="44" y="4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23" name="Freeform 7185">
                    <a:extLst>
                      <a:ext uri="{FF2B5EF4-FFF2-40B4-BE49-F238E27FC236}">
                        <a16:creationId xmlns:a16="http://schemas.microsoft.com/office/drawing/2014/main" id="{D3C11A07-F4C0-45F8-97E3-89C8D840FDE1}"/>
                      </a:ext>
                    </a:extLst>
                  </p:cNvPr>
                  <p:cNvSpPr>
                    <a:spLocks noEditPoints="1"/>
                  </p:cNvSpPr>
                  <p:nvPr/>
                </p:nvSpPr>
                <p:spPr bwMode="auto">
                  <a:xfrm>
                    <a:off x="4038" y="1907"/>
                    <a:ext cx="33" cy="32"/>
                  </a:xfrm>
                  <a:custGeom>
                    <a:avLst/>
                    <a:gdLst>
                      <a:gd name="T0" fmla="*/ 41 w 45"/>
                      <a:gd name="T1" fmla="*/ 43 h 43"/>
                      <a:gd name="T2" fmla="*/ 7 w 45"/>
                      <a:gd name="T3" fmla="*/ 34 h 43"/>
                      <a:gd name="T4" fmla="*/ 0 w 45"/>
                      <a:gd name="T5" fmla="*/ 23 h 43"/>
                      <a:gd name="T6" fmla="*/ 6 w 45"/>
                      <a:gd name="T7" fmla="*/ 9 h 43"/>
                      <a:gd name="T8" fmla="*/ 24 w 45"/>
                      <a:gd name="T9" fmla="*/ 0 h 43"/>
                      <a:gd name="T10" fmla="*/ 25 w 45"/>
                      <a:gd name="T11" fmla="*/ 0 h 43"/>
                      <a:gd name="T12" fmla="*/ 43 w 45"/>
                      <a:gd name="T13" fmla="*/ 12 h 43"/>
                      <a:gd name="T14" fmla="*/ 44 w 45"/>
                      <a:gd name="T15" fmla="*/ 15 h 43"/>
                      <a:gd name="T16" fmla="*/ 42 w 45"/>
                      <a:gd name="T17" fmla="*/ 16 h 43"/>
                      <a:gd name="T18" fmla="*/ 42 w 45"/>
                      <a:gd name="T19" fmla="*/ 16 h 43"/>
                      <a:gd name="T20" fmla="*/ 38 w 45"/>
                      <a:gd name="T21" fmla="*/ 12 h 43"/>
                      <a:gd name="T22" fmla="*/ 27 w 45"/>
                      <a:gd name="T23" fmla="*/ 9 h 43"/>
                      <a:gd name="T24" fmla="*/ 26 w 45"/>
                      <a:gd name="T25" fmla="*/ 9 h 43"/>
                      <a:gd name="T26" fmla="*/ 11 w 45"/>
                      <a:gd name="T27" fmla="*/ 22 h 43"/>
                      <a:gd name="T28" fmla="*/ 11 w 45"/>
                      <a:gd name="T29" fmla="*/ 24 h 43"/>
                      <a:gd name="T30" fmla="*/ 24 w 45"/>
                      <a:gd name="T31" fmla="*/ 31 h 43"/>
                      <a:gd name="T32" fmla="*/ 40 w 45"/>
                      <a:gd name="T33" fmla="*/ 33 h 43"/>
                      <a:gd name="T34" fmla="*/ 45 w 45"/>
                      <a:gd name="T35" fmla="*/ 38 h 43"/>
                      <a:gd name="T36" fmla="*/ 41 w 45"/>
                      <a:gd name="T37" fmla="*/ 43 h 43"/>
                      <a:gd name="T38" fmla="*/ 41 w 45"/>
                      <a:gd name="T39" fmla="*/ 43 h 43"/>
                      <a:gd name="T40" fmla="*/ 41 w 45"/>
                      <a:gd name="T41" fmla="*/ 42 h 43"/>
                      <a:gd name="T42" fmla="*/ 41 w 45"/>
                      <a:gd name="T43" fmla="*/ 42 h 43"/>
                      <a:gd name="T44" fmla="*/ 25 w 45"/>
                      <a:gd name="T45" fmla="*/ 1 h 43"/>
                      <a:gd name="T46" fmla="*/ 24 w 45"/>
                      <a:gd name="T47" fmla="*/ 1 h 43"/>
                      <a:gd name="T48" fmla="*/ 7 w 45"/>
                      <a:gd name="T49" fmla="*/ 10 h 43"/>
                      <a:gd name="T50" fmla="*/ 1 w 45"/>
                      <a:gd name="T51" fmla="*/ 23 h 43"/>
                      <a:gd name="T52" fmla="*/ 7 w 45"/>
                      <a:gd name="T53" fmla="*/ 33 h 43"/>
                      <a:gd name="T54" fmla="*/ 41 w 45"/>
                      <a:gd name="T55" fmla="*/ 42 h 43"/>
                      <a:gd name="T56" fmla="*/ 44 w 45"/>
                      <a:gd name="T57" fmla="*/ 38 h 43"/>
                      <a:gd name="T58" fmla="*/ 40 w 45"/>
                      <a:gd name="T59" fmla="*/ 35 h 43"/>
                      <a:gd name="T60" fmla="*/ 24 w 45"/>
                      <a:gd name="T61" fmla="*/ 32 h 43"/>
                      <a:gd name="T62" fmla="*/ 10 w 45"/>
                      <a:gd name="T63" fmla="*/ 24 h 43"/>
                      <a:gd name="T64" fmla="*/ 10 w 45"/>
                      <a:gd name="T65" fmla="*/ 22 h 43"/>
                      <a:gd name="T66" fmla="*/ 26 w 45"/>
                      <a:gd name="T67" fmla="*/ 7 h 43"/>
                      <a:gd name="T68" fmla="*/ 27 w 45"/>
                      <a:gd name="T69" fmla="*/ 7 h 43"/>
                      <a:gd name="T70" fmla="*/ 39 w 45"/>
                      <a:gd name="T71" fmla="*/ 11 h 43"/>
                      <a:gd name="T72" fmla="*/ 42 w 45"/>
                      <a:gd name="T73" fmla="*/ 15 h 43"/>
                      <a:gd name="T74" fmla="*/ 42 w 45"/>
                      <a:gd name="T75" fmla="*/ 15 h 43"/>
                      <a:gd name="T76" fmla="*/ 42 w 45"/>
                      <a:gd name="T77" fmla="*/ 15 h 43"/>
                      <a:gd name="T78" fmla="*/ 41 w 45"/>
                      <a:gd name="T79" fmla="*/ 13 h 43"/>
                      <a:gd name="T80" fmla="*/ 41 w 45"/>
                      <a:gd name="T81" fmla="*/ 13 h 43"/>
                      <a:gd name="T82" fmla="*/ 41 w 45"/>
                      <a:gd name="T83" fmla="*/ 13 h 43"/>
                      <a:gd name="T84" fmla="*/ 25 w 45"/>
                      <a:gd name="T85" fmla="*/ 1 h 43"/>
                      <a:gd name="T86" fmla="*/ 42 w 45"/>
                      <a:gd name="T87" fmla="*/ 15 h 43"/>
                      <a:gd name="T88" fmla="*/ 42 w 45"/>
                      <a:gd name="T89" fmla="*/ 1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5" h="43">
                        <a:moveTo>
                          <a:pt x="41" y="43"/>
                        </a:moveTo>
                        <a:cubicBezTo>
                          <a:pt x="41" y="43"/>
                          <a:pt x="16" y="41"/>
                          <a:pt x="7" y="34"/>
                        </a:cubicBezTo>
                        <a:cubicBezTo>
                          <a:pt x="2" y="31"/>
                          <a:pt x="0" y="27"/>
                          <a:pt x="0" y="23"/>
                        </a:cubicBezTo>
                        <a:cubicBezTo>
                          <a:pt x="0" y="18"/>
                          <a:pt x="2" y="14"/>
                          <a:pt x="6" y="9"/>
                        </a:cubicBezTo>
                        <a:cubicBezTo>
                          <a:pt x="13" y="1"/>
                          <a:pt x="20" y="0"/>
                          <a:pt x="24" y="0"/>
                        </a:cubicBezTo>
                        <a:cubicBezTo>
                          <a:pt x="25" y="0"/>
                          <a:pt x="25" y="0"/>
                          <a:pt x="25" y="0"/>
                        </a:cubicBezTo>
                        <a:cubicBezTo>
                          <a:pt x="30" y="0"/>
                          <a:pt x="40" y="3"/>
                          <a:pt x="43" y="12"/>
                        </a:cubicBezTo>
                        <a:cubicBezTo>
                          <a:pt x="43" y="13"/>
                          <a:pt x="44" y="14"/>
                          <a:pt x="44" y="15"/>
                        </a:cubicBezTo>
                        <a:cubicBezTo>
                          <a:pt x="44" y="15"/>
                          <a:pt x="43" y="16"/>
                          <a:pt x="42" y="16"/>
                        </a:cubicBezTo>
                        <a:cubicBezTo>
                          <a:pt x="42" y="16"/>
                          <a:pt x="42" y="16"/>
                          <a:pt x="42" y="16"/>
                        </a:cubicBezTo>
                        <a:cubicBezTo>
                          <a:pt x="41" y="16"/>
                          <a:pt x="40" y="14"/>
                          <a:pt x="38" y="12"/>
                        </a:cubicBezTo>
                        <a:cubicBezTo>
                          <a:pt x="36" y="11"/>
                          <a:pt x="32" y="9"/>
                          <a:pt x="27" y="9"/>
                        </a:cubicBezTo>
                        <a:cubicBezTo>
                          <a:pt x="26" y="9"/>
                          <a:pt x="26" y="9"/>
                          <a:pt x="26" y="9"/>
                        </a:cubicBezTo>
                        <a:cubicBezTo>
                          <a:pt x="17" y="9"/>
                          <a:pt x="11" y="17"/>
                          <a:pt x="11" y="22"/>
                        </a:cubicBezTo>
                        <a:cubicBezTo>
                          <a:pt x="11" y="23"/>
                          <a:pt x="11" y="24"/>
                          <a:pt x="11" y="24"/>
                        </a:cubicBezTo>
                        <a:cubicBezTo>
                          <a:pt x="12" y="27"/>
                          <a:pt x="18" y="29"/>
                          <a:pt x="24" y="31"/>
                        </a:cubicBezTo>
                        <a:cubicBezTo>
                          <a:pt x="31" y="32"/>
                          <a:pt x="37" y="33"/>
                          <a:pt x="40" y="33"/>
                        </a:cubicBezTo>
                        <a:cubicBezTo>
                          <a:pt x="43" y="34"/>
                          <a:pt x="45" y="36"/>
                          <a:pt x="45" y="38"/>
                        </a:cubicBezTo>
                        <a:cubicBezTo>
                          <a:pt x="45" y="40"/>
                          <a:pt x="44" y="42"/>
                          <a:pt x="41" y="43"/>
                        </a:cubicBezTo>
                        <a:cubicBezTo>
                          <a:pt x="41" y="43"/>
                          <a:pt x="41" y="43"/>
                          <a:pt x="41" y="43"/>
                        </a:cubicBezTo>
                        <a:close/>
                        <a:moveTo>
                          <a:pt x="41" y="42"/>
                        </a:moveTo>
                        <a:cubicBezTo>
                          <a:pt x="41" y="42"/>
                          <a:pt x="41" y="42"/>
                          <a:pt x="41" y="42"/>
                        </a:cubicBezTo>
                        <a:close/>
                        <a:moveTo>
                          <a:pt x="25" y="1"/>
                        </a:moveTo>
                        <a:cubicBezTo>
                          <a:pt x="24" y="1"/>
                          <a:pt x="24" y="1"/>
                          <a:pt x="24" y="1"/>
                        </a:cubicBezTo>
                        <a:cubicBezTo>
                          <a:pt x="20" y="2"/>
                          <a:pt x="14" y="2"/>
                          <a:pt x="7" y="10"/>
                        </a:cubicBezTo>
                        <a:cubicBezTo>
                          <a:pt x="3" y="14"/>
                          <a:pt x="1" y="19"/>
                          <a:pt x="1" y="23"/>
                        </a:cubicBezTo>
                        <a:cubicBezTo>
                          <a:pt x="1" y="27"/>
                          <a:pt x="3" y="30"/>
                          <a:pt x="7" y="33"/>
                        </a:cubicBezTo>
                        <a:cubicBezTo>
                          <a:pt x="16" y="40"/>
                          <a:pt x="39" y="41"/>
                          <a:pt x="41" y="42"/>
                        </a:cubicBezTo>
                        <a:cubicBezTo>
                          <a:pt x="43" y="41"/>
                          <a:pt x="44" y="39"/>
                          <a:pt x="44" y="38"/>
                        </a:cubicBezTo>
                        <a:cubicBezTo>
                          <a:pt x="44" y="37"/>
                          <a:pt x="42" y="35"/>
                          <a:pt x="40" y="35"/>
                        </a:cubicBezTo>
                        <a:cubicBezTo>
                          <a:pt x="37" y="34"/>
                          <a:pt x="31" y="34"/>
                          <a:pt x="24" y="32"/>
                        </a:cubicBezTo>
                        <a:cubicBezTo>
                          <a:pt x="18" y="30"/>
                          <a:pt x="11" y="28"/>
                          <a:pt x="10" y="24"/>
                        </a:cubicBezTo>
                        <a:cubicBezTo>
                          <a:pt x="10" y="24"/>
                          <a:pt x="10" y="23"/>
                          <a:pt x="10" y="22"/>
                        </a:cubicBezTo>
                        <a:cubicBezTo>
                          <a:pt x="10" y="16"/>
                          <a:pt x="16" y="7"/>
                          <a:pt x="26" y="7"/>
                        </a:cubicBezTo>
                        <a:cubicBezTo>
                          <a:pt x="27" y="7"/>
                          <a:pt x="27" y="7"/>
                          <a:pt x="27" y="7"/>
                        </a:cubicBezTo>
                        <a:cubicBezTo>
                          <a:pt x="33" y="8"/>
                          <a:pt x="36" y="9"/>
                          <a:pt x="39" y="11"/>
                        </a:cubicBezTo>
                        <a:cubicBezTo>
                          <a:pt x="41" y="13"/>
                          <a:pt x="42" y="15"/>
                          <a:pt x="42" y="15"/>
                        </a:cubicBezTo>
                        <a:cubicBezTo>
                          <a:pt x="42" y="15"/>
                          <a:pt x="42" y="15"/>
                          <a:pt x="42" y="15"/>
                        </a:cubicBezTo>
                        <a:cubicBezTo>
                          <a:pt x="42" y="15"/>
                          <a:pt x="42" y="15"/>
                          <a:pt x="42" y="15"/>
                        </a:cubicBezTo>
                        <a:cubicBezTo>
                          <a:pt x="42" y="14"/>
                          <a:pt x="42" y="13"/>
                          <a:pt x="41" y="13"/>
                        </a:cubicBezTo>
                        <a:cubicBezTo>
                          <a:pt x="41" y="13"/>
                          <a:pt x="41" y="13"/>
                          <a:pt x="41" y="13"/>
                        </a:cubicBezTo>
                        <a:cubicBezTo>
                          <a:pt x="41" y="13"/>
                          <a:pt x="41" y="13"/>
                          <a:pt x="41" y="13"/>
                        </a:cubicBezTo>
                        <a:cubicBezTo>
                          <a:pt x="40" y="4"/>
                          <a:pt x="30" y="1"/>
                          <a:pt x="25" y="1"/>
                        </a:cubicBezTo>
                        <a:close/>
                        <a:moveTo>
                          <a:pt x="42" y="15"/>
                        </a:moveTo>
                        <a:cubicBezTo>
                          <a:pt x="42" y="15"/>
                          <a:pt x="42" y="15"/>
                          <a:pt x="42" y="1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24" name="Freeform 7186">
                    <a:extLst>
                      <a:ext uri="{FF2B5EF4-FFF2-40B4-BE49-F238E27FC236}">
                        <a16:creationId xmlns:a16="http://schemas.microsoft.com/office/drawing/2014/main" id="{43A72491-ADD8-48E1-8DFF-4E6DDA91EE80}"/>
                      </a:ext>
                    </a:extLst>
                  </p:cNvPr>
                  <p:cNvSpPr>
                    <a:spLocks/>
                  </p:cNvSpPr>
                  <p:nvPr/>
                </p:nvSpPr>
                <p:spPr bwMode="auto">
                  <a:xfrm>
                    <a:off x="4036" y="1908"/>
                    <a:ext cx="30" cy="30"/>
                  </a:xfrm>
                  <a:custGeom>
                    <a:avLst/>
                    <a:gdLst>
                      <a:gd name="T0" fmla="*/ 28 w 41"/>
                      <a:gd name="T1" fmla="*/ 0 h 40"/>
                      <a:gd name="T2" fmla="*/ 28 w 41"/>
                      <a:gd name="T3" fmla="*/ 0 h 40"/>
                      <a:gd name="T4" fmla="*/ 28 w 41"/>
                      <a:gd name="T5" fmla="*/ 0 h 40"/>
                      <a:gd name="T6" fmla="*/ 27 w 41"/>
                      <a:gd name="T7" fmla="*/ 0 h 40"/>
                      <a:gd name="T8" fmla="*/ 10 w 41"/>
                      <a:gd name="T9" fmla="*/ 9 h 40"/>
                      <a:gd name="T10" fmla="*/ 4 w 41"/>
                      <a:gd name="T11" fmla="*/ 22 h 40"/>
                      <a:gd name="T12" fmla="*/ 10 w 41"/>
                      <a:gd name="T13" fmla="*/ 32 h 40"/>
                      <a:gd name="T14" fmla="*/ 40 w 41"/>
                      <a:gd name="T15" fmla="*/ 40 h 40"/>
                      <a:gd name="T16" fmla="*/ 39 w 41"/>
                      <a:gd name="T17" fmla="*/ 38 h 40"/>
                      <a:gd name="T18" fmla="*/ 18 w 41"/>
                      <a:gd name="T19" fmla="*/ 35 h 40"/>
                      <a:gd name="T20" fmla="*/ 8 w 41"/>
                      <a:gd name="T21" fmla="*/ 13 h 40"/>
                      <a:gd name="T22" fmla="*/ 27 w 41"/>
                      <a:gd name="T23" fmla="*/ 2 h 40"/>
                      <a:gd name="T24" fmla="*/ 40 w 41"/>
                      <a:gd name="T25" fmla="*/ 7 h 40"/>
                      <a:gd name="T26" fmla="*/ 41 w 41"/>
                      <a:gd name="T27" fmla="*/ 5 h 40"/>
                      <a:gd name="T28" fmla="*/ 28 w 41"/>
                      <a:gd name="T2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40">
                        <a:moveTo>
                          <a:pt x="28" y="0"/>
                        </a:moveTo>
                        <a:cubicBezTo>
                          <a:pt x="28" y="0"/>
                          <a:pt x="28" y="0"/>
                          <a:pt x="28" y="0"/>
                        </a:cubicBezTo>
                        <a:cubicBezTo>
                          <a:pt x="28" y="0"/>
                          <a:pt x="28" y="0"/>
                          <a:pt x="28" y="0"/>
                        </a:cubicBezTo>
                        <a:cubicBezTo>
                          <a:pt x="27" y="0"/>
                          <a:pt x="27" y="0"/>
                          <a:pt x="27" y="0"/>
                        </a:cubicBezTo>
                        <a:cubicBezTo>
                          <a:pt x="23" y="1"/>
                          <a:pt x="17" y="1"/>
                          <a:pt x="10" y="9"/>
                        </a:cubicBezTo>
                        <a:cubicBezTo>
                          <a:pt x="6" y="13"/>
                          <a:pt x="4" y="18"/>
                          <a:pt x="4" y="22"/>
                        </a:cubicBezTo>
                        <a:cubicBezTo>
                          <a:pt x="4" y="26"/>
                          <a:pt x="6" y="29"/>
                          <a:pt x="10" y="32"/>
                        </a:cubicBezTo>
                        <a:cubicBezTo>
                          <a:pt x="17" y="37"/>
                          <a:pt x="33" y="40"/>
                          <a:pt x="40" y="40"/>
                        </a:cubicBezTo>
                        <a:cubicBezTo>
                          <a:pt x="40" y="39"/>
                          <a:pt x="39" y="39"/>
                          <a:pt x="39" y="38"/>
                        </a:cubicBezTo>
                        <a:cubicBezTo>
                          <a:pt x="34" y="38"/>
                          <a:pt x="25" y="37"/>
                          <a:pt x="18" y="35"/>
                        </a:cubicBezTo>
                        <a:cubicBezTo>
                          <a:pt x="9" y="31"/>
                          <a:pt x="0" y="24"/>
                          <a:pt x="8" y="13"/>
                        </a:cubicBezTo>
                        <a:cubicBezTo>
                          <a:pt x="13" y="7"/>
                          <a:pt x="20" y="2"/>
                          <a:pt x="27" y="2"/>
                        </a:cubicBezTo>
                        <a:cubicBezTo>
                          <a:pt x="31" y="2"/>
                          <a:pt x="36" y="3"/>
                          <a:pt x="40" y="7"/>
                        </a:cubicBezTo>
                        <a:cubicBezTo>
                          <a:pt x="40" y="7"/>
                          <a:pt x="40" y="6"/>
                          <a:pt x="41" y="5"/>
                        </a:cubicBezTo>
                        <a:cubicBezTo>
                          <a:pt x="37" y="2"/>
                          <a:pt x="31" y="0"/>
                          <a:pt x="2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25" name="Freeform 7187">
                    <a:extLst>
                      <a:ext uri="{FF2B5EF4-FFF2-40B4-BE49-F238E27FC236}">
                        <a16:creationId xmlns:a16="http://schemas.microsoft.com/office/drawing/2014/main" id="{1DA00518-8CD1-4336-8A64-1DDCD25598C3}"/>
                      </a:ext>
                    </a:extLst>
                  </p:cNvPr>
                  <p:cNvSpPr>
                    <a:spLocks/>
                  </p:cNvSpPr>
                  <p:nvPr/>
                </p:nvSpPr>
                <p:spPr bwMode="auto">
                  <a:xfrm>
                    <a:off x="4036" y="1908"/>
                    <a:ext cx="30" cy="30"/>
                  </a:xfrm>
                  <a:custGeom>
                    <a:avLst/>
                    <a:gdLst>
                      <a:gd name="T0" fmla="*/ 28 w 41"/>
                      <a:gd name="T1" fmla="*/ 0 h 41"/>
                      <a:gd name="T2" fmla="*/ 27 w 41"/>
                      <a:gd name="T3" fmla="*/ 0 h 41"/>
                      <a:gd name="T4" fmla="*/ 9 w 41"/>
                      <a:gd name="T5" fmla="*/ 9 h 41"/>
                      <a:gd name="T6" fmla="*/ 10 w 41"/>
                      <a:gd name="T7" fmla="*/ 33 h 41"/>
                      <a:gd name="T8" fmla="*/ 40 w 41"/>
                      <a:gd name="T9" fmla="*/ 41 h 41"/>
                      <a:gd name="T10" fmla="*/ 40 w 41"/>
                      <a:gd name="T11" fmla="*/ 40 h 41"/>
                      <a:gd name="T12" fmla="*/ 10 w 41"/>
                      <a:gd name="T13" fmla="*/ 32 h 41"/>
                      <a:gd name="T14" fmla="*/ 4 w 41"/>
                      <a:gd name="T15" fmla="*/ 22 h 41"/>
                      <a:gd name="T16" fmla="*/ 10 w 41"/>
                      <a:gd name="T17" fmla="*/ 9 h 41"/>
                      <a:gd name="T18" fmla="*/ 27 w 41"/>
                      <a:gd name="T19" fmla="*/ 0 h 41"/>
                      <a:gd name="T20" fmla="*/ 28 w 41"/>
                      <a:gd name="T21" fmla="*/ 0 h 41"/>
                      <a:gd name="T22" fmla="*/ 28 w 41"/>
                      <a:gd name="T23" fmla="*/ 0 h 41"/>
                      <a:gd name="T24" fmla="*/ 28 w 41"/>
                      <a:gd name="T25" fmla="*/ 0 h 41"/>
                      <a:gd name="T26" fmla="*/ 41 w 41"/>
                      <a:gd name="T27" fmla="*/ 5 h 41"/>
                      <a:gd name="T28" fmla="*/ 41 w 41"/>
                      <a:gd name="T29" fmla="*/ 5 h 41"/>
                      <a:gd name="T30" fmla="*/ 28 w 41"/>
                      <a:gd name="T3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41">
                        <a:moveTo>
                          <a:pt x="28" y="0"/>
                        </a:moveTo>
                        <a:cubicBezTo>
                          <a:pt x="27" y="0"/>
                          <a:pt x="27" y="0"/>
                          <a:pt x="27" y="0"/>
                        </a:cubicBezTo>
                        <a:cubicBezTo>
                          <a:pt x="23" y="0"/>
                          <a:pt x="17" y="0"/>
                          <a:pt x="9" y="9"/>
                        </a:cubicBezTo>
                        <a:cubicBezTo>
                          <a:pt x="2" y="17"/>
                          <a:pt x="0" y="26"/>
                          <a:pt x="10" y="33"/>
                        </a:cubicBezTo>
                        <a:cubicBezTo>
                          <a:pt x="17" y="38"/>
                          <a:pt x="33" y="40"/>
                          <a:pt x="40" y="41"/>
                        </a:cubicBezTo>
                        <a:cubicBezTo>
                          <a:pt x="40" y="40"/>
                          <a:pt x="40" y="40"/>
                          <a:pt x="40" y="40"/>
                        </a:cubicBezTo>
                        <a:cubicBezTo>
                          <a:pt x="33" y="40"/>
                          <a:pt x="17" y="37"/>
                          <a:pt x="10" y="32"/>
                        </a:cubicBezTo>
                        <a:cubicBezTo>
                          <a:pt x="6" y="29"/>
                          <a:pt x="4" y="26"/>
                          <a:pt x="4" y="22"/>
                        </a:cubicBezTo>
                        <a:cubicBezTo>
                          <a:pt x="4" y="18"/>
                          <a:pt x="6" y="13"/>
                          <a:pt x="10" y="9"/>
                        </a:cubicBezTo>
                        <a:cubicBezTo>
                          <a:pt x="17" y="1"/>
                          <a:pt x="23" y="1"/>
                          <a:pt x="27" y="0"/>
                        </a:cubicBezTo>
                        <a:cubicBezTo>
                          <a:pt x="28" y="0"/>
                          <a:pt x="28" y="0"/>
                          <a:pt x="28" y="0"/>
                        </a:cubicBezTo>
                        <a:cubicBezTo>
                          <a:pt x="28" y="0"/>
                          <a:pt x="28" y="0"/>
                          <a:pt x="28" y="0"/>
                        </a:cubicBezTo>
                        <a:cubicBezTo>
                          <a:pt x="28" y="0"/>
                          <a:pt x="28" y="0"/>
                          <a:pt x="28" y="0"/>
                        </a:cubicBezTo>
                        <a:cubicBezTo>
                          <a:pt x="31" y="0"/>
                          <a:pt x="37" y="2"/>
                          <a:pt x="41" y="5"/>
                        </a:cubicBezTo>
                        <a:cubicBezTo>
                          <a:pt x="41" y="5"/>
                          <a:pt x="41" y="5"/>
                          <a:pt x="41" y="5"/>
                        </a:cubicBezTo>
                        <a:cubicBezTo>
                          <a:pt x="37" y="1"/>
                          <a:pt x="31" y="0"/>
                          <a:pt x="2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26" name="Freeform 7188">
                    <a:extLst>
                      <a:ext uri="{FF2B5EF4-FFF2-40B4-BE49-F238E27FC236}">
                        <a16:creationId xmlns:a16="http://schemas.microsoft.com/office/drawing/2014/main" id="{86DBD2DB-C7B1-4C4D-8417-85860933C91D}"/>
                      </a:ext>
                    </a:extLst>
                  </p:cNvPr>
                  <p:cNvSpPr>
                    <a:spLocks/>
                  </p:cNvSpPr>
                  <p:nvPr/>
                </p:nvSpPr>
                <p:spPr bwMode="auto">
                  <a:xfrm>
                    <a:off x="4039" y="1911"/>
                    <a:ext cx="26" cy="22"/>
                  </a:xfrm>
                  <a:custGeom>
                    <a:avLst/>
                    <a:gdLst>
                      <a:gd name="T0" fmla="*/ 24 w 35"/>
                      <a:gd name="T1" fmla="*/ 0 h 29"/>
                      <a:gd name="T2" fmla="*/ 16 w 35"/>
                      <a:gd name="T3" fmla="*/ 3 h 29"/>
                      <a:gd name="T4" fmla="*/ 10 w 35"/>
                      <a:gd name="T5" fmla="*/ 23 h 29"/>
                      <a:gd name="T6" fmla="*/ 33 w 35"/>
                      <a:gd name="T7" fmla="*/ 29 h 29"/>
                      <a:gd name="T8" fmla="*/ 32 w 35"/>
                      <a:gd name="T9" fmla="*/ 28 h 29"/>
                      <a:gd name="T10" fmla="*/ 23 w 35"/>
                      <a:gd name="T11" fmla="*/ 26 h 29"/>
                      <a:gd name="T12" fmla="*/ 9 w 35"/>
                      <a:gd name="T13" fmla="*/ 18 h 29"/>
                      <a:gd name="T14" fmla="*/ 9 w 35"/>
                      <a:gd name="T15" fmla="*/ 16 h 29"/>
                      <a:gd name="T16" fmla="*/ 25 w 35"/>
                      <a:gd name="T17" fmla="*/ 1 h 29"/>
                      <a:gd name="T18" fmla="*/ 25 w 35"/>
                      <a:gd name="T19" fmla="*/ 1 h 29"/>
                      <a:gd name="T20" fmla="*/ 26 w 35"/>
                      <a:gd name="T21" fmla="*/ 1 h 29"/>
                      <a:gd name="T22" fmla="*/ 35 w 35"/>
                      <a:gd name="T23" fmla="*/ 4 h 29"/>
                      <a:gd name="T24" fmla="*/ 35 w 35"/>
                      <a:gd name="T25" fmla="*/ 3 h 29"/>
                      <a:gd name="T26" fmla="*/ 24 w 35"/>
                      <a:gd name="T2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9">
                        <a:moveTo>
                          <a:pt x="24" y="0"/>
                        </a:moveTo>
                        <a:cubicBezTo>
                          <a:pt x="21" y="0"/>
                          <a:pt x="19" y="1"/>
                          <a:pt x="16" y="3"/>
                        </a:cubicBezTo>
                        <a:cubicBezTo>
                          <a:pt x="7" y="10"/>
                          <a:pt x="0" y="17"/>
                          <a:pt x="10" y="23"/>
                        </a:cubicBezTo>
                        <a:cubicBezTo>
                          <a:pt x="17" y="27"/>
                          <a:pt x="27" y="28"/>
                          <a:pt x="33" y="29"/>
                        </a:cubicBezTo>
                        <a:cubicBezTo>
                          <a:pt x="32" y="29"/>
                          <a:pt x="32" y="28"/>
                          <a:pt x="32" y="28"/>
                        </a:cubicBezTo>
                        <a:cubicBezTo>
                          <a:pt x="29" y="27"/>
                          <a:pt x="26" y="27"/>
                          <a:pt x="23" y="26"/>
                        </a:cubicBezTo>
                        <a:cubicBezTo>
                          <a:pt x="17" y="24"/>
                          <a:pt x="10" y="22"/>
                          <a:pt x="9" y="18"/>
                        </a:cubicBezTo>
                        <a:cubicBezTo>
                          <a:pt x="9" y="18"/>
                          <a:pt x="9" y="17"/>
                          <a:pt x="9" y="16"/>
                        </a:cubicBezTo>
                        <a:cubicBezTo>
                          <a:pt x="9" y="10"/>
                          <a:pt x="15" y="1"/>
                          <a:pt x="25" y="1"/>
                        </a:cubicBezTo>
                        <a:cubicBezTo>
                          <a:pt x="25" y="1"/>
                          <a:pt x="25" y="1"/>
                          <a:pt x="25" y="1"/>
                        </a:cubicBezTo>
                        <a:cubicBezTo>
                          <a:pt x="26" y="1"/>
                          <a:pt x="26" y="1"/>
                          <a:pt x="26" y="1"/>
                        </a:cubicBezTo>
                        <a:cubicBezTo>
                          <a:pt x="30" y="1"/>
                          <a:pt x="33" y="2"/>
                          <a:pt x="35" y="4"/>
                        </a:cubicBezTo>
                        <a:cubicBezTo>
                          <a:pt x="35" y="3"/>
                          <a:pt x="35" y="3"/>
                          <a:pt x="35" y="3"/>
                        </a:cubicBezTo>
                        <a:cubicBezTo>
                          <a:pt x="33" y="2"/>
                          <a:pt x="29" y="0"/>
                          <a:pt x="24"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27" name="Freeform 7189">
                    <a:extLst>
                      <a:ext uri="{FF2B5EF4-FFF2-40B4-BE49-F238E27FC236}">
                        <a16:creationId xmlns:a16="http://schemas.microsoft.com/office/drawing/2014/main" id="{D5B6ABEF-CD03-4EE0-8D61-95585701D1CF}"/>
                      </a:ext>
                    </a:extLst>
                  </p:cNvPr>
                  <p:cNvSpPr>
                    <a:spLocks/>
                  </p:cNvSpPr>
                  <p:nvPr/>
                </p:nvSpPr>
                <p:spPr bwMode="auto">
                  <a:xfrm>
                    <a:off x="4044" y="1912"/>
                    <a:ext cx="21" cy="20"/>
                  </a:xfrm>
                  <a:custGeom>
                    <a:avLst/>
                    <a:gdLst>
                      <a:gd name="T0" fmla="*/ 17 w 27"/>
                      <a:gd name="T1" fmla="*/ 0 h 27"/>
                      <a:gd name="T2" fmla="*/ 17 w 27"/>
                      <a:gd name="T3" fmla="*/ 0 h 27"/>
                      <a:gd name="T4" fmla="*/ 1 w 27"/>
                      <a:gd name="T5" fmla="*/ 15 h 27"/>
                      <a:gd name="T6" fmla="*/ 1 w 27"/>
                      <a:gd name="T7" fmla="*/ 17 h 27"/>
                      <a:gd name="T8" fmla="*/ 15 w 27"/>
                      <a:gd name="T9" fmla="*/ 25 h 27"/>
                      <a:gd name="T10" fmla="*/ 24 w 27"/>
                      <a:gd name="T11" fmla="*/ 27 h 27"/>
                      <a:gd name="T12" fmla="*/ 23 w 27"/>
                      <a:gd name="T13" fmla="*/ 26 h 27"/>
                      <a:gd name="T14" fmla="*/ 2 w 27"/>
                      <a:gd name="T15" fmla="*/ 17 h 27"/>
                      <a:gd name="T16" fmla="*/ 17 w 27"/>
                      <a:gd name="T17" fmla="*/ 1 h 27"/>
                      <a:gd name="T18" fmla="*/ 18 w 27"/>
                      <a:gd name="T19" fmla="*/ 1 h 27"/>
                      <a:gd name="T20" fmla="*/ 27 w 27"/>
                      <a:gd name="T21" fmla="*/ 3 h 27"/>
                      <a:gd name="T22" fmla="*/ 27 w 27"/>
                      <a:gd name="T23" fmla="*/ 3 h 27"/>
                      <a:gd name="T24" fmla="*/ 18 w 27"/>
                      <a:gd name="T25" fmla="*/ 0 h 27"/>
                      <a:gd name="T26" fmla="*/ 17 w 27"/>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27">
                        <a:moveTo>
                          <a:pt x="17" y="0"/>
                        </a:moveTo>
                        <a:cubicBezTo>
                          <a:pt x="17" y="0"/>
                          <a:pt x="17" y="0"/>
                          <a:pt x="17" y="0"/>
                        </a:cubicBezTo>
                        <a:cubicBezTo>
                          <a:pt x="7" y="0"/>
                          <a:pt x="1" y="9"/>
                          <a:pt x="1" y="15"/>
                        </a:cubicBezTo>
                        <a:cubicBezTo>
                          <a:pt x="1" y="16"/>
                          <a:pt x="1" y="17"/>
                          <a:pt x="1" y="17"/>
                        </a:cubicBezTo>
                        <a:cubicBezTo>
                          <a:pt x="2" y="21"/>
                          <a:pt x="9" y="23"/>
                          <a:pt x="15" y="25"/>
                        </a:cubicBezTo>
                        <a:cubicBezTo>
                          <a:pt x="18" y="26"/>
                          <a:pt x="21" y="26"/>
                          <a:pt x="24" y="27"/>
                        </a:cubicBezTo>
                        <a:cubicBezTo>
                          <a:pt x="23" y="26"/>
                          <a:pt x="23" y="26"/>
                          <a:pt x="23" y="26"/>
                        </a:cubicBezTo>
                        <a:cubicBezTo>
                          <a:pt x="15" y="25"/>
                          <a:pt x="3" y="22"/>
                          <a:pt x="2" y="17"/>
                        </a:cubicBezTo>
                        <a:cubicBezTo>
                          <a:pt x="0" y="11"/>
                          <a:pt x="7" y="1"/>
                          <a:pt x="17" y="1"/>
                        </a:cubicBezTo>
                        <a:cubicBezTo>
                          <a:pt x="18" y="1"/>
                          <a:pt x="18" y="1"/>
                          <a:pt x="18" y="1"/>
                        </a:cubicBezTo>
                        <a:cubicBezTo>
                          <a:pt x="22" y="1"/>
                          <a:pt x="25" y="2"/>
                          <a:pt x="27" y="3"/>
                        </a:cubicBezTo>
                        <a:cubicBezTo>
                          <a:pt x="27" y="3"/>
                          <a:pt x="27" y="3"/>
                          <a:pt x="27" y="3"/>
                        </a:cubicBezTo>
                        <a:cubicBezTo>
                          <a:pt x="25" y="1"/>
                          <a:pt x="22" y="0"/>
                          <a:pt x="18" y="0"/>
                        </a:cubicBezTo>
                        <a:lnTo>
                          <a:pt x="17"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28" name="Freeform 7190">
                    <a:extLst>
                      <a:ext uri="{FF2B5EF4-FFF2-40B4-BE49-F238E27FC236}">
                        <a16:creationId xmlns:a16="http://schemas.microsoft.com/office/drawing/2014/main" id="{CDFF123A-CF2C-4C72-9AF2-E623293B5D6C}"/>
                      </a:ext>
                    </a:extLst>
                  </p:cNvPr>
                  <p:cNvSpPr>
                    <a:spLocks/>
                  </p:cNvSpPr>
                  <p:nvPr/>
                </p:nvSpPr>
                <p:spPr bwMode="auto">
                  <a:xfrm>
                    <a:off x="4026" y="1938"/>
                    <a:ext cx="35" cy="15"/>
                  </a:xfrm>
                  <a:custGeom>
                    <a:avLst/>
                    <a:gdLst>
                      <a:gd name="T0" fmla="*/ 7 w 47"/>
                      <a:gd name="T1" fmla="*/ 2 h 20"/>
                      <a:gd name="T2" fmla="*/ 22 w 47"/>
                      <a:gd name="T3" fmla="*/ 11 h 20"/>
                      <a:gd name="T4" fmla="*/ 42 w 47"/>
                      <a:gd name="T5" fmla="*/ 18 h 20"/>
                      <a:gd name="T6" fmla="*/ 14 w 47"/>
                      <a:gd name="T7" fmla="*/ 12 h 20"/>
                      <a:gd name="T8" fmla="*/ 7 w 47"/>
                      <a:gd name="T9" fmla="*/ 2 h 20"/>
                    </a:gdLst>
                    <a:ahLst/>
                    <a:cxnLst>
                      <a:cxn ang="0">
                        <a:pos x="T0" y="T1"/>
                      </a:cxn>
                      <a:cxn ang="0">
                        <a:pos x="T2" y="T3"/>
                      </a:cxn>
                      <a:cxn ang="0">
                        <a:pos x="T4" y="T5"/>
                      </a:cxn>
                      <a:cxn ang="0">
                        <a:pos x="T6" y="T7"/>
                      </a:cxn>
                      <a:cxn ang="0">
                        <a:pos x="T8" y="T9"/>
                      </a:cxn>
                    </a:cxnLst>
                    <a:rect l="0" t="0" r="r" b="b"/>
                    <a:pathLst>
                      <a:path w="47" h="20">
                        <a:moveTo>
                          <a:pt x="7" y="2"/>
                        </a:moveTo>
                        <a:cubicBezTo>
                          <a:pt x="7" y="2"/>
                          <a:pt x="7" y="7"/>
                          <a:pt x="22" y="11"/>
                        </a:cubicBezTo>
                        <a:cubicBezTo>
                          <a:pt x="37" y="15"/>
                          <a:pt x="47" y="16"/>
                          <a:pt x="42" y="18"/>
                        </a:cubicBezTo>
                        <a:cubicBezTo>
                          <a:pt x="38" y="20"/>
                          <a:pt x="21" y="15"/>
                          <a:pt x="14" y="12"/>
                        </a:cubicBezTo>
                        <a:cubicBezTo>
                          <a:pt x="7" y="8"/>
                          <a:pt x="0" y="0"/>
                          <a:pt x="7"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29" name="Freeform 7191">
                    <a:extLst>
                      <a:ext uri="{FF2B5EF4-FFF2-40B4-BE49-F238E27FC236}">
                        <a16:creationId xmlns:a16="http://schemas.microsoft.com/office/drawing/2014/main" id="{83516D32-CFE9-4ECF-AC41-3ABD142CCA04}"/>
                      </a:ext>
                    </a:extLst>
                  </p:cNvPr>
                  <p:cNvSpPr>
                    <a:spLocks/>
                  </p:cNvSpPr>
                  <p:nvPr/>
                </p:nvSpPr>
                <p:spPr bwMode="auto">
                  <a:xfrm>
                    <a:off x="4024" y="1957"/>
                    <a:ext cx="35" cy="13"/>
                  </a:xfrm>
                  <a:custGeom>
                    <a:avLst/>
                    <a:gdLst>
                      <a:gd name="T0" fmla="*/ 3 w 46"/>
                      <a:gd name="T1" fmla="*/ 1 h 17"/>
                      <a:gd name="T2" fmla="*/ 27 w 46"/>
                      <a:gd name="T3" fmla="*/ 10 h 17"/>
                      <a:gd name="T4" fmla="*/ 43 w 46"/>
                      <a:gd name="T5" fmla="*/ 15 h 17"/>
                      <a:gd name="T6" fmla="*/ 16 w 46"/>
                      <a:gd name="T7" fmla="*/ 10 h 17"/>
                      <a:gd name="T8" fmla="*/ 3 w 46"/>
                      <a:gd name="T9" fmla="*/ 1 h 17"/>
                    </a:gdLst>
                    <a:ahLst/>
                    <a:cxnLst>
                      <a:cxn ang="0">
                        <a:pos x="T0" y="T1"/>
                      </a:cxn>
                      <a:cxn ang="0">
                        <a:pos x="T2" y="T3"/>
                      </a:cxn>
                      <a:cxn ang="0">
                        <a:pos x="T4" y="T5"/>
                      </a:cxn>
                      <a:cxn ang="0">
                        <a:pos x="T6" y="T7"/>
                      </a:cxn>
                      <a:cxn ang="0">
                        <a:pos x="T8" y="T9"/>
                      </a:cxn>
                    </a:cxnLst>
                    <a:rect l="0" t="0" r="r" b="b"/>
                    <a:pathLst>
                      <a:path w="46" h="17">
                        <a:moveTo>
                          <a:pt x="3" y="1"/>
                        </a:moveTo>
                        <a:cubicBezTo>
                          <a:pt x="3" y="1"/>
                          <a:pt x="11" y="8"/>
                          <a:pt x="27" y="10"/>
                        </a:cubicBezTo>
                        <a:cubicBezTo>
                          <a:pt x="44" y="12"/>
                          <a:pt x="46" y="13"/>
                          <a:pt x="43" y="15"/>
                        </a:cubicBezTo>
                        <a:cubicBezTo>
                          <a:pt x="41" y="17"/>
                          <a:pt x="22" y="12"/>
                          <a:pt x="16" y="10"/>
                        </a:cubicBezTo>
                        <a:cubicBezTo>
                          <a:pt x="10" y="8"/>
                          <a:pt x="0" y="0"/>
                          <a:pt x="3"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30" name="Freeform 7192">
                    <a:extLst>
                      <a:ext uri="{FF2B5EF4-FFF2-40B4-BE49-F238E27FC236}">
                        <a16:creationId xmlns:a16="http://schemas.microsoft.com/office/drawing/2014/main" id="{BE70194E-683A-4ABF-AF34-788BACB4F80A}"/>
                      </a:ext>
                    </a:extLst>
                  </p:cNvPr>
                  <p:cNvSpPr>
                    <a:spLocks/>
                  </p:cNvSpPr>
                  <p:nvPr/>
                </p:nvSpPr>
                <p:spPr bwMode="auto">
                  <a:xfrm>
                    <a:off x="4019" y="1974"/>
                    <a:ext cx="31" cy="12"/>
                  </a:xfrm>
                  <a:custGeom>
                    <a:avLst/>
                    <a:gdLst>
                      <a:gd name="T0" fmla="*/ 26 w 41"/>
                      <a:gd name="T1" fmla="*/ 14 h 17"/>
                      <a:gd name="T2" fmla="*/ 8 w 41"/>
                      <a:gd name="T3" fmla="*/ 6 h 17"/>
                      <a:gd name="T4" fmla="*/ 1 w 41"/>
                      <a:gd name="T5" fmla="*/ 2 h 17"/>
                      <a:gd name="T6" fmla="*/ 29 w 41"/>
                      <a:gd name="T7" fmla="*/ 16 h 17"/>
                      <a:gd name="T8" fmla="*/ 26 w 41"/>
                      <a:gd name="T9" fmla="*/ 14 h 17"/>
                    </a:gdLst>
                    <a:ahLst/>
                    <a:cxnLst>
                      <a:cxn ang="0">
                        <a:pos x="T0" y="T1"/>
                      </a:cxn>
                      <a:cxn ang="0">
                        <a:pos x="T2" y="T3"/>
                      </a:cxn>
                      <a:cxn ang="0">
                        <a:pos x="T4" y="T5"/>
                      </a:cxn>
                      <a:cxn ang="0">
                        <a:pos x="T6" y="T7"/>
                      </a:cxn>
                      <a:cxn ang="0">
                        <a:pos x="T8" y="T9"/>
                      </a:cxn>
                    </a:cxnLst>
                    <a:rect l="0" t="0" r="r" b="b"/>
                    <a:pathLst>
                      <a:path w="41" h="17">
                        <a:moveTo>
                          <a:pt x="26" y="14"/>
                        </a:moveTo>
                        <a:cubicBezTo>
                          <a:pt x="26" y="14"/>
                          <a:pt x="14" y="11"/>
                          <a:pt x="8" y="6"/>
                        </a:cubicBezTo>
                        <a:cubicBezTo>
                          <a:pt x="2" y="0"/>
                          <a:pt x="0" y="1"/>
                          <a:pt x="1" y="2"/>
                        </a:cubicBezTo>
                        <a:cubicBezTo>
                          <a:pt x="3" y="4"/>
                          <a:pt x="16" y="14"/>
                          <a:pt x="29" y="16"/>
                        </a:cubicBezTo>
                        <a:cubicBezTo>
                          <a:pt x="41" y="17"/>
                          <a:pt x="27" y="15"/>
                          <a:pt x="26" y="1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31" name="Freeform 7193">
                    <a:extLst>
                      <a:ext uri="{FF2B5EF4-FFF2-40B4-BE49-F238E27FC236}">
                        <a16:creationId xmlns:a16="http://schemas.microsoft.com/office/drawing/2014/main" id="{F2F57512-E87E-404D-913F-D855D169FE6F}"/>
                      </a:ext>
                    </a:extLst>
                  </p:cNvPr>
                  <p:cNvSpPr>
                    <a:spLocks/>
                  </p:cNvSpPr>
                  <p:nvPr/>
                </p:nvSpPr>
                <p:spPr bwMode="auto">
                  <a:xfrm>
                    <a:off x="4016" y="1993"/>
                    <a:ext cx="25" cy="16"/>
                  </a:xfrm>
                  <a:custGeom>
                    <a:avLst/>
                    <a:gdLst>
                      <a:gd name="T0" fmla="*/ 31 w 33"/>
                      <a:gd name="T1" fmla="*/ 18 h 21"/>
                      <a:gd name="T2" fmla="*/ 30 w 33"/>
                      <a:gd name="T3" fmla="*/ 18 h 21"/>
                      <a:gd name="T4" fmla="*/ 8 w 33"/>
                      <a:gd name="T5" fmla="*/ 7 h 21"/>
                      <a:gd name="T6" fmla="*/ 16 w 33"/>
                      <a:gd name="T7" fmla="*/ 14 h 21"/>
                      <a:gd name="T8" fmla="*/ 31 w 33"/>
                      <a:gd name="T9" fmla="*/ 18 h 21"/>
                    </a:gdLst>
                    <a:ahLst/>
                    <a:cxnLst>
                      <a:cxn ang="0">
                        <a:pos x="T0" y="T1"/>
                      </a:cxn>
                      <a:cxn ang="0">
                        <a:pos x="T2" y="T3"/>
                      </a:cxn>
                      <a:cxn ang="0">
                        <a:pos x="T4" y="T5"/>
                      </a:cxn>
                      <a:cxn ang="0">
                        <a:pos x="T6" y="T7"/>
                      </a:cxn>
                      <a:cxn ang="0">
                        <a:pos x="T8" y="T9"/>
                      </a:cxn>
                    </a:cxnLst>
                    <a:rect l="0" t="0" r="r" b="b"/>
                    <a:pathLst>
                      <a:path w="33" h="21">
                        <a:moveTo>
                          <a:pt x="31" y="18"/>
                        </a:moveTo>
                        <a:cubicBezTo>
                          <a:pt x="31" y="18"/>
                          <a:pt x="31" y="18"/>
                          <a:pt x="30" y="18"/>
                        </a:cubicBezTo>
                        <a:cubicBezTo>
                          <a:pt x="27" y="17"/>
                          <a:pt x="15" y="12"/>
                          <a:pt x="8" y="7"/>
                        </a:cubicBezTo>
                        <a:cubicBezTo>
                          <a:pt x="0" y="0"/>
                          <a:pt x="4" y="7"/>
                          <a:pt x="16" y="14"/>
                        </a:cubicBezTo>
                        <a:cubicBezTo>
                          <a:pt x="27" y="21"/>
                          <a:pt x="33" y="18"/>
                          <a:pt x="31" y="18"/>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32" name="Freeform 7194">
                    <a:extLst>
                      <a:ext uri="{FF2B5EF4-FFF2-40B4-BE49-F238E27FC236}">
                        <a16:creationId xmlns:a16="http://schemas.microsoft.com/office/drawing/2014/main" id="{F57367AE-C5A1-4CB0-A5B6-322CC7251567}"/>
                      </a:ext>
                    </a:extLst>
                  </p:cNvPr>
                  <p:cNvSpPr>
                    <a:spLocks/>
                  </p:cNvSpPr>
                  <p:nvPr/>
                </p:nvSpPr>
                <p:spPr bwMode="auto">
                  <a:xfrm>
                    <a:off x="4015" y="2029"/>
                    <a:ext cx="25" cy="11"/>
                  </a:xfrm>
                  <a:custGeom>
                    <a:avLst/>
                    <a:gdLst>
                      <a:gd name="T0" fmla="*/ 25 w 33"/>
                      <a:gd name="T1" fmla="*/ 12 h 15"/>
                      <a:gd name="T2" fmla="*/ 5 w 33"/>
                      <a:gd name="T3" fmla="*/ 5 h 15"/>
                      <a:gd name="T4" fmla="*/ 22 w 33"/>
                      <a:gd name="T5" fmla="*/ 15 h 15"/>
                      <a:gd name="T6" fmla="*/ 25 w 33"/>
                      <a:gd name="T7" fmla="*/ 12 h 15"/>
                    </a:gdLst>
                    <a:ahLst/>
                    <a:cxnLst>
                      <a:cxn ang="0">
                        <a:pos x="T0" y="T1"/>
                      </a:cxn>
                      <a:cxn ang="0">
                        <a:pos x="T2" y="T3"/>
                      </a:cxn>
                      <a:cxn ang="0">
                        <a:pos x="T4" y="T5"/>
                      </a:cxn>
                      <a:cxn ang="0">
                        <a:pos x="T6" y="T7"/>
                      </a:cxn>
                    </a:cxnLst>
                    <a:rect l="0" t="0" r="r" b="b"/>
                    <a:pathLst>
                      <a:path w="33" h="15">
                        <a:moveTo>
                          <a:pt x="25" y="12"/>
                        </a:moveTo>
                        <a:cubicBezTo>
                          <a:pt x="25" y="12"/>
                          <a:pt x="10" y="10"/>
                          <a:pt x="5" y="5"/>
                        </a:cubicBezTo>
                        <a:cubicBezTo>
                          <a:pt x="0" y="0"/>
                          <a:pt x="10" y="15"/>
                          <a:pt x="22" y="15"/>
                        </a:cubicBezTo>
                        <a:cubicBezTo>
                          <a:pt x="33" y="15"/>
                          <a:pt x="31" y="14"/>
                          <a:pt x="25" y="1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33" name="Freeform 7195">
                    <a:extLst>
                      <a:ext uri="{FF2B5EF4-FFF2-40B4-BE49-F238E27FC236}">
                        <a16:creationId xmlns:a16="http://schemas.microsoft.com/office/drawing/2014/main" id="{FD4083F5-C0DC-4E6F-9196-9733D3C8799B}"/>
                      </a:ext>
                    </a:extLst>
                  </p:cNvPr>
                  <p:cNvSpPr>
                    <a:spLocks/>
                  </p:cNvSpPr>
                  <p:nvPr/>
                </p:nvSpPr>
                <p:spPr bwMode="auto">
                  <a:xfrm>
                    <a:off x="4109" y="2061"/>
                    <a:ext cx="34" cy="30"/>
                  </a:xfrm>
                  <a:custGeom>
                    <a:avLst/>
                    <a:gdLst>
                      <a:gd name="T0" fmla="*/ 2 w 45"/>
                      <a:gd name="T1" fmla="*/ 1 h 41"/>
                      <a:gd name="T2" fmla="*/ 23 w 45"/>
                      <a:gd name="T3" fmla="*/ 24 h 41"/>
                      <a:gd name="T4" fmla="*/ 38 w 45"/>
                      <a:gd name="T5" fmla="*/ 6 h 41"/>
                      <a:gd name="T6" fmla="*/ 40 w 45"/>
                      <a:gd name="T7" fmla="*/ 3 h 41"/>
                      <a:gd name="T8" fmla="*/ 30 w 45"/>
                      <a:gd name="T9" fmla="*/ 33 h 41"/>
                      <a:gd name="T10" fmla="*/ 0 w 45"/>
                      <a:gd name="T11" fmla="*/ 0 h 41"/>
                      <a:gd name="T12" fmla="*/ 2 w 45"/>
                      <a:gd name="T13" fmla="*/ 1 h 41"/>
                    </a:gdLst>
                    <a:ahLst/>
                    <a:cxnLst>
                      <a:cxn ang="0">
                        <a:pos x="T0" y="T1"/>
                      </a:cxn>
                      <a:cxn ang="0">
                        <a:pos x="T2" y="T3"/>
                      </a:cxn>
                      <a:cxn ang="0">
                        <a:pos x="T4" y="T5"/>
                      </a:cxn>
                      <a:cxn ang="0">
                        <a:pos x="T6" y="T7"/>
                      </a:cxn>
                      <a:cxn ang="0">
                        <a:pos x="T8" y="T9"/>
                      </a:cxn>
                      <a:cxn ang="0">
                        <a:pos x="T10" y="T11"/>
                      </a:cxn>
                      <a:cxn ang="0">
                        <a:pos x="T12" y="T13"/>
                      </a:cxn>
                    </a:cxnLst>
                    <a:rect l="0" t="0" r="r" b="b"/>
                    <a:pathLst>
                      <a:path w="45" h="41">
                        <a:moveTo>
                          <a:pt x="2" y="1"/>
                        </a:moveTo>
                        <a:cubicBezTo>
                          <a:pt x="2" y="1"/>
                          <a:pt x="12" y="20"/>
                          <a:pt x="23" y="24"/>
                        </a:cubicBezTo>
                        <a:cubicBezTo>
                          <a:pt x="34" y="28"/>
                          <a:pt x="38" y="12"/>
                          <a:pt x="38" y="6"/>
                        </a:cubicBezTo>
                        <a:cubicBezTo>
                          <a:pt x="40" y="3"/>
                          <a:pt x="40" y="3"/>
                          <a:pt x="40" y="3"/>
                        </a:cubicBezTo>
                        <a:cubicBezTo>
                          <a:pt x="40" y="3"/>
                          <a:pt x="45" y="25"/>
                          <a:pt x="30" y="33"/>
                        </a:cubicBezTo>
                        <a:cubicBezTo>
                          <a:pt x="15" y="41"/>
                          <a:pt x="0" y="0"/>
                          <a:pt x="0" y="0"/>
                        </a:cubicBezTo>
                        <a:lnTo>
                          <a:pt x="2" y="1"/>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34" name="Freeform 7196">
                    <a:extLst>
                      <a:ext uri="{FF2B5EF4-FFF2-40B4-BE49-F238E27FC236}">
                        <a16:creationId xmlns:a16="http://schemas.microsoft.com/office/drawing/2014/main" id="{E8F34EAF-07B5-418C-8956-5CD532B3E689}"/>
                      </a:ext>
                    </a:extLst>
                  </p:cNvPr>
                  <p:cNvSpPr>
                    <a:spLocks noEditPoints="1"/>
                  </p:cNvSpPr>
                  <p:nvPr/>
                </p:nvSpPr>
                <p:spPr bwMode="auto">
                  <a:xfrm>
                    <a:off x="4109" y="2060"/>
                    <a:ext cx="31" cy="26"/>
                  </a:xfrm>
                  <a:custGeom>
                    <a:avLst/>
                    <a:gdLst>
                      <a:gd name="T0" fmla="*/ 30 w 42"/>
                      <a:gd name="T1" fmla="*/ 34 h 35"/>
                      <a:gd name="T2" fmla="*/ 26 w 42"/>
                      <a:gd name="T3" fmla="*/ 35 h 35"/>
                      <a:gd name="T4" fmla="*/ 0 w 42"/>
                      <a:gd name="T5" fmla="*/ 1 h 35"/>
                      <a:gd name="T6" fmla="*/ 1 w 42"/>
                      <a:gd name="T7" fmla="*/ 0 h 35"/>
                      <a:gd name="T8" fmla="*/ 3 w 42"/>
                      <a:gd name="T9" fmla="*/ 2 h 35"/>
                      <a:gd name="T10" fmla="*/ 3 w 42"/>
                      <a:gd name="T11" fmla="*/ 2 h 35"/>
                      <a:gd name="T12" fmla="*/ 9 w 42"/>
                      <a:gd name="T13" fmla="*/ 12 h 35"/>
                      <a:gd name="T14" fmla="*/ 23 w 42"/>
                      <a:gd name="T15" fmla="*/ 24 h 35"/>
                      <a:gd name="T16" fmla="*/ 26 w 42"/>
                      <a:gd name="T17" fmla="*/ 25 h 35"/>
                      <a:gd name="T18" fmla="*/ 35 w 42"/>
                      <a:gd name="T19" fmla="*/ 18 h 35"/>
                      <a:gd name="T20" fmla="*/ 38 w 42"/>
                      <a:gd name="T21" fmla="*/ 8 h 35"/>
                      <a:gd name="T22" fmla="*/ 38 w 42"/>
                      <a:gd name="T23" fmla="*/ 7 h 35"/>
                      <a:gd name="T24" fmla="*/ 38 w 42"/>
                      <a:gd name="T25" fmla="*/ 7 h 35"/>
                      <a:gd name="T26" fmla="*/ 41 w 42"/>
                      <a:gd name="T27" fmla="*/ 2 h 35"/>
                      <a:gd name="T28" fmla="*/ 41 w 42"/>
                      <a:gd name="T29" fmla="*/ 4 h 35"/>
                      <a:gd name="T30" fmla="*/ 42 w 42"/>
                      <a:gd name="T31" fmla="*/ 12 h 35"/>
                      <a:gd name="T32" fmla="*/ 30 w 42"/>
                      <a:gd name="T33" fmla="*/ 34 h 35"/>
                      <a:gd name="T34" fmla="*/ 40 w 42"/>
                      <a:gd name="T35" fmla="*/ 12 h 35"/>
                      <a:gd name="T36" fmla="*/ 40 w 42"/>
                      <a:gd name="T37" fmla="*/ 6 h 35"/>
                      <a:gd name="T38" fmla="*/ 39 w 42"/>
                      <a:gd name="T39" fmla="*/ 7 h 35"/>
                      <a:gd name="T40" fmla="*/ 39 w 42"/>
                      <a:gd name="T41" fmla="*/ 8 h 35"/>
                      <a:gd name="T42" fmla="*/ 26 w 42"/>
                      <a:gd name="T43" fmla="*/ 26 h 35"/>
                      <a:gd name="T44" fmla="*/ 23 w 42"/>
                      <a:gd name="T45" fmla="*/ 26 h 35"/>
                      <a:gd name="T46" fmla="*/ 2 w 42"/>
                      <a:gd name="T47" fmla="*/ 3 h 35"/>
                      <a:gd name="T48" fmla="*/ 9 w 42"/>
                      <a:gd name="T49" fmla="*/ 17 h 35"/>
                      <a:gd name="T50" fmla="*/ 26 w 42"/>
                      <a:gd name="T51" fmla="*/ 34 h 35"/>
                      <a:gd name="T52" fmla="*/ 30 w 42"/>
                      <a:gd name="T53" fmla="*/ 33 h 35"/>
                      <a:gd name="T54" fmla="*/ 40 w 42"/>
                      <a:gd name="T55"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 h="35">
                        <a:moveTo>
                          <a:pt x="30" y="34"/>
                        </a:moveTo>
                        <a:cubicBezTo>
                          <a:pt x="29" y="35"/>
                          <a:pt x="27" y="35"/>
                          <a:pt x="26" y="35"/>
                        </a:cubicBezTo>
                        <a:cubicBezTo>
                          <a:pt x="12" y="35"/>
                          <a:pt x="0" y="1"/>
                          <a:pt x="0" y="1"/>
                        </a:cubicBezTo>
                        <a:cubicBezTo>
                          <a:pt x="1" y="0"/>
                          <a:pt x="1" y="0"/>
                          <a:pt x="1" y="0"/>
                        </a:cubicBezTo>
                        <a:cubicBezTo>
                          <a:pt x="3" y="2"/>
                          <a:pt x="3" y="2"/>
                          <a:pt x="3" y="2"/>
                        </a:cubicBezTo>
                        <a:cubicBezTo>
                          <a:pt x="3" y="2"/>
                          <a:pt x="3" y="2"/>
                          <a:pt x="3" y="2"/>
                        </a:cubicBezTo>
                        <a:cubicBezTo>
                          <a:pt x="3" y="2"/>
                          <a:pt x="5" y="7"/>
                          <a:pt x="9" y="12"/>
                        </a:cubicBezTo>
                        <a:cubicBezTo>
                          <a:pt x="13" y="17"/>
                          <a:pt x="18" y="23"/>
                          <a:pt x="23" y="24"/>
                        </a:cubicBezTo>
                        <a:cubicBezTo>
                          <a:pt x="24" y="25"/>
                          <a:pt x="25" y="25"/>
                          <a:pt x="26" y="25"/>
                        </a:cubicBezTo>
                        <a:cubicBezTo>
                          <a:pt x="30" y="25"/>
                          <a:pt x="33" y="22"/>
                          <a:pt x="35" y="18"/>
                        </a:cubicBezTo>
                        <a:cubicBezTo>
                          <a:pt x="37" y="15"/>
                          <a:pt x="38" y="10"/>
                          <a:pt x="38" y="8"/>
                        </a:cubicBezTo>
                        <a:cubicBezTo>
                          <a:pt x="38" y="7"/>
                          <a:pt x="38" y="7"/>
                          <a:pt x="38" y="7"/>
                        </a:cubicBezTo>
                        <a:cubicBezTo>
                          <a:pt x="38" y="7"/>
                          <a:pt x="38" y="7"/>
                          <a:pt x="38" y="7"/>
                        </a:cubicBezTo>
                        <a:cubicBezTo>
                          <a:pt x="41" y="2"/>
                          <a:pt x="41" y="2"/>
                          <a:pt x="41" y="2"/>
                        </a:cubicBezTo>
                        <a:cubicBezTo>
                          <a:pt x="41" y="4"/>
                          <a:pt x="41" y="4"/>
                          <a:pt x="41" y="4"/>
                        </a:cubicBezTo>
                        <a:cubicBezTo>
                          <a:pt x="41" y="4"/>
                          <a:pt x="42" y="7"/>
                          <a:pt x="42" y="12"/>
                        </a:cubicBezTo>
                        <a:cubicBezTo>
                          <a:pt x="42" y="19"/>
                          <a:pt x="40" y="29"/>
                          <a:pt x="30" y="34"/>
                        </a:cubicBezTo>
                        <a:close/>
                        <a:moveTo>
                          <a:pt x="40" y="12"/>
                        </a:moveTo>
                        <a:cubicBezTo>
                          <a:pt x="40" y="9"/>
                          <a:pt x="40" y="7"/>
                          <a:pt x="40" y="6"/>
                        </a:cubicBezTo>
                        <a:cubicBezTo>
                          <a:pt x="39" y="7"/>
                          <a:pt x="39" y="7"/>
                          <a:pt x="39" y="7"/>
                        </a:cubicBezTo>
                        <a:cubicBezTo>
                          <a:pt x="39" y="8"/>
                          <a:pt x="39" y="8"/>
                          <a:pt x="39" y="8"/>
                        </a:cubicBezTo>
                        <a:cubicBezTo>
                          <a:pt x="39" y="13"/>
                          <a:pt x="35" y="26"/>
                          <a:pt x="26" y="26"/>
                        </a:cubicBezTo>
                        <a:cubicBezTo>
                          <a:pt x="25" y="26"/>
                          <a:pt x="24" y="26"/>
                          <a:pt x="23" y="26"/>
                        </a:cubicBezTo>
                        <a:cubicBezTo>
                          <a:pt x="13" y="22"/>
                          <a:pt x="3" y="6"/>
                          <a:pt x="2" y="3"/>
                        </a:cubicBezTo>
                        <a:cubicBezTo>
                          <a:pt x="3" y="6"/>
                          <a:pt x="5" y="12"/>
                          <a:pt x="9" y="17"/>
                        </a:cubicBezTo>
                        <a:cubicBezTo>
                          <a:pt x="13" y="26"/>
                          <a:pt x="20" y="34"/>
                          <a:pt x="26" y="34"/>
                        </a:cubicBezTo>
                        <a:cubicBezTo>
                          <a:pt x="27" y="34"/>
                          <a:pt x="28" y="34"/>
                          <a:pt x="30" y="33"/>
                        </a:cubicBezTo>
                        <a:cubicBezTo>
                          <a:pt x="38" y="28"/>
                          <a:pt x="40" y="19"/>
                          <a:pt x="40" y="1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35" name="Freeform 7197">
                    <a:extLst>
                      <a:ext uri="{FF2B5EF4-FFF2-40B4-BE49-F238E27FC236}">
                        <a16:creationId xmlns:a16="http://schemas.microsoft.com/office/drawing/2014/main" id="{C4750C2F-3787-4F7D-BB21-D63B96186B27}"/>
                      </a:ext>
                    </a:extLst>
                  </p:cNvPr>
                  <p:cNvSpPr>
                    <a:spLocks/>
                  </p:cNvSpPr>
                  <p:nvPr/>
                </p:nvSpPr>
                <p:spPr bwMode="auto">
                  <a:xfrm>
                    <a:off x="4117" y="2066"/>
                    <a:ext cx="21" cy="16"/>
                  </a:xfrm>
                  <a:custGeom>
                    <a:avLst/>
                    <a:gdLst>
                      <a:gd name="T0" fmla="*/ 28 w 28"/>
                      <a:gd name="T1" fmla="*/ 0 h 21"/>
                      <a:gd name="T2" fmla="*/ 28 w 28"/>
                      <a:gd name="T3" fmla="*/ 1 h 21"/>
                      <a:gd name="T4" fmla="*/ 15 w 28"/>
                      <a:gd name="T5" fmla="*/ 18 h 21"/>
                      <a:gd name="T6" fmla="*/ 15 w 28"/>
                      <a:gd name="T7" fmla="*/ 18 h 21"/>
                      <a:gd name="T8" fmla="*/ 12 w 28"/>
                      <a:gd name="T9" fmla="*/ 18 h 21"/>
                      <a:gd name="T10" fmla="*/ 0 w 28"/>
                      <a:gd name="T11" fmla="*/ 8 h 21"/>
                      <a:gd name="T12" fmla="*/ 12 w 28"/>
                      <a:gd name="T13" fmla="*/ 20 h 21"/>
                      <a:gd name="T14" fmla="*/ 16 w 28"/>
                      <a:gd name="T15" fmla="*/ 21 h 21"/>
                      <a:gd name="T16" fmla="*/ 28 w 28"/>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1">
                        <a:moveTo>
                          <a:pt x="28" y="0"/>
                        </a:moveTo>
                        <a:cubicBezTo>
                          <a:pt x="28" y="1"/>
                          <a:pt x="28" y="1"/>
                          <a:pt x="28" y="1"/>
                        </a:cubicBezTo>
                        <a:cubicBezTo>
                          <a:pt x="27" y="6"/>
                          <a:pt x="24" y="18"/>
                          <a:pt x="15" y="18"/>
                        </a:cubicBezTo>
                        <a:cubicBezTo>
                          <a:pt x="15" y="18"/>
                          <a:pt x="15" y="18"/>
                          <a:pt x="15" y="18"/>
                        </a:cubicBezTo>
                        <a:cubicBezTo>
                          <a:pt x="14" y="18"/>
                          <a:pt x="13" y="18"/>
                          <a:pt x="12" y="18"/>
                        </a:cubicBezTo>
                        <a:cubicBezTo>
                          <a:pt x="7" y="16"/>
                          <a:pt x="3" y="12"/>
                          <a:pt x="0" y="8"/>
                        </a:cubicBezTo>
                        <a:cubicBezTo>
                          <a:pt x="3" y="13"/>
                          <a:pt x="7" y="18"/>
                          <a:pt x="12" y="20"/>
                        </a:cubicBezTo>
                        <a:cubicBezTo>
                          <a:pt x="13" y="21"/>
                          <a:pt x="15" y="21"/>
                          <a:pt x="16" y="21"/>
                        </a:cubicBezTo>
                        <a:cubicBezTo>
                          <a:pt x="23" y="21"/>
                          <a:pt x="28" y="9"/>
                          <a:pt x="28"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36" name="Freeform 7198">
                    <a:extLst>
                      <a:ext uri="{FF2B5EF4-FFF2-40B4-BE49-F238E27FC236}">
                        <a16:creationId xmlns:a16="http://schemas.microsoft.com/office/drawing/2014/main" id="{70C1D3A1-7D90-4E05-BA94-A4BF85FAA227}"/>
                      </a:ext>
                    </a:extLst>
                  </p:cNvPr>
                  <p:cNvSpPr>
                    <a:spLocks/>
                  </p:cNvSpPr>
                  <p:nvPr/>
                </p:nvSpPr>
                <p:spPr bwMode="auto">
                  <a:xfrm>
                    <a:off x="4114" y="2067"/>
                    <a:ext cx="24" cy="12"/>
                  </a:xfrm>
                  <a:custGeom>
                    <a:avLst/>
                    <a:gdLst>
                      <a:gd name="T0" fmla="*/ 32 w 32"/>
                      <a:gd name="T1" fmla="*/ 0 h 17"/>
                      <a:gd name="T2" fmla="*/ 31 w 32"/>
                      <a:gd name="T3" fmla="*/ 1 h 17"/>
                      <a:gd name="T4" fmla="*/ 19 w 32"/>
                      <a:gd name="T5" fmla="*/ 17 h 17"/>
                      <a:gd name="T6" fmla="*/ 16 w 32"/>
                      <a:gd name="T7" fmla="*/ 16 h 17"/>
                      <a:gd name="T8" fmla="*/ 0 w 32"/>
                      <a:gd name="T9" fmla="*/ 2 h 17"/>
                      <a:gd name="T10" fmla="*/ 0 w 32"/>
                      <a:gd name="T11" fmla="*/ 2 h 17"/>
                      <a:gd name="T12" fmla="*/ 4 w 32"/>
                      <a:gd name="T13" fmla="*/ 7 h 17"/>
                      <a:gd name="T14" fmla="*/ 16 w 32"/>
                      <a:gd name="T15" fmla="*/ 17 h 17"/>
                      <a:gd name="T16" fmla="*/ 19 w 32"/>
                      <a:gd name="T17" fmla="*/ 17 h 17"/>
                      <a:gd name="T18" fmla="*/ 19 w 32"/>
                      <a:gd name="T19" fmla="*/ 17 h 17"/>
                      <a:gd name="T20" fmla="*/ 32 w 32"/>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7">
                        <a:moveTo>
                          <a:pt x="32" y="0"/>
                        </a:moveTo>
                        <a:cubicBezTo>
                          <a:pt x="31" y="1"/>
                          <a:pt x="31" y="1"/>
                          <a:pt x="31" y="1"/>
                        </a:cubicBezTo>
                        <a:cubicBezTo>
                          <a:pt x="30" y="6"/>
                          <a:pt x="27" y="17"/>
                          <a:pt x="19" y="17"/>
                        </a:cubicBezTo>
                        <a:cubicBezTo>
                          <a:pt x="18" y="17"/>
                          <a:pt x="17" y="16"/>
                          <a:pt x="16" y="16"/>
                        </a:cubicBezTo>
                        <a:cubicBezTo>
                          <a:pt x="10" y="14"/>
                          <a:pt x="4" y="7"/>
                          <a:pt x="0" y="2"/>
                        </a:cubicBezTo>
                        <a:cubicBezTo>
                          <a:pt x="0" y="2"/>
                          <a:pt x="0" y="2"/>
                          <a:pt x="0" y="2"/>
                        </a:cubicBezTo>
                        <a:cubicBezTo>
                          <a:pt x="1" y="3"/>
                          <a:pt x="2" y="5"/>
                          <a:pt x="4" y="7"/>
                        </a:cubicBezTo>
                        <a:cubicBezTo>
                          <a:pt x="7" y="11"/>
                          <a:pt x="11" y="15"/>
                          <a:pt x="16" y="17"/>
                        </a:cubicBezTo>
                        <a:cubicBezTo>
                          <a:pt x="17" y="17"/>
                          <a:pt x="18" y="17"/>
                          <a:pt x="19" y="17"/>
                        </a:cubicBezTo>
                        <a:cubicBezTo>
                          <a:pt x="19" y="17"/>
                          <a:pt x="19" y="17"/>
                          <a:pt x="19" y="17"/>
                        </a:cubicBezTo>
                        <a:cubicBezTo>
                          <a:pt x="28" y="17"/>
                          <a:pt x="31" y="5"/>
                          <a:pt x="32"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37" name="Freeform 7199">
                    <a:extLst>
                      <a:ext uri="{FF2B5EF4-FFF2-40B4-BE49-F238E27FC236}">
                        <a16:creationId xmlns:a16="http://schemas.microsoft.com/office/drawing/2014/main" id="{2C5DC6EF-CAE6-4275-8801-573BDA0D5480}"/>
                      </a:ext>
                    </a:extLst>
                  </p:cNvPr>
                  <p:cNvSpPr>
                    <a:spLocks/>
                  </p:cNvSpPr>
                  <p:nvPr/>
                </p:nvSpPr>
                <p:spPr bwMode="auto">
                  <a:xfrm>
                    <a:off x="4111" y="2064"/>
                    <a:ext cx="28" cy="21"/>
                  </a:xfrm>
                  <a:custGeom>
                    <a:avLst/>
                    <a:gdLst>
                      <a:gd name="T0" fmla="*/ 0 w 37"/>
                      <a:gd name="T1" fmla="*/ 0 h 28"/>
                      <a:gd name="T2" fmla="*/ 6 w 37"/>
                      <a:gd name="T3" fmla="*/ 11 h 28"/>
                      <a:gd name="T4" fmla="*/ 23 w 37"/>
                      <a:gd name="T5" fmla="*/ 28 h 28"/>
                      <a:gd name="T6" fmla="*/ 23 w 37"/>
                      <a:gd name="T7" fmla="*/ 28 h 28"/>
                      <a:gd name="T8" fmla="*/ 27 w 37"/>
                      <a:gd name="T9" fmla="*/ 27 h 28"/>
                      <a:gd name="T10" fmla="*/ 37 w 37"/>
                      <a:gd name="T11" fmla="*/ 6 h 28"/>
                      <a:gd name="T12" fmla="*/ 37 w 37"/>
                      <a:gd name="T13" fmla="*/ 1 h 28"/>
                      <a:gd name="T14" fmla="*/ 37 w 37"/>
                      <a:gd name="T15" fmla="*/ 1 h 28"/>
                      <a:gd name="T16" fmla="*/ 23 w 37"/>
                      <a:gd name="T17" fmla="*/ 27 h 28"/>
                      <a:gd name="T18" fmla="*/ 23 w 37"/>
                      <a:gd name="T19" fmla="*/ 27 h 28"/>
                      <a:gd name="T20" fmla="*/ 4 w 37"/>
                      <a:gd name="T21" fmla="*/ 6 h 28"/>
                      <a:gd name="T22" fmla="*/ 2 w 37"/>
                      <a:gd name="T23" fmla="*/ 2 h 28"/>
                      <a:gd name="T24" fmla="*/ 0 w 37"/>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8">
                        <a:moveTo>
                          <a:pt x="0" y="0"/>
                        </a:moveTo>
                        <a:cubicBezTo>
                          <a:pt x="1" y="3"/>
                          <a:pt x="3" y="7"/>
                          <a:pt x="6" y="11"/>
                        </a:cubicBezTo>
                        <a:cubicBezTo>
                          <a:pt x="10" y="20"/>
                          <a:pt x="17" y="28"/>
                          <a:pt x="23" y="28"/>
                        </a:cubicBezTo>
                        <a:cubicBezTo>
                          <a:pt x="23" y="28"/>
                          <a:pt x="23" y="28"/>
                          <a:pt x="23" y="28"/>
                        </a:cubicBezTo>
                        <a:cubicBezTo>
                          <a:pt x="24" y="28"/>
                          <a:pt x="26" y="28"/>
                          <a:pt x="27" y="27"/>
                        </a:cubicBezTo>
                        <a:cubicBezTo>
                          <a:pt x="35" y="22"/>
                          <a:pt x="37" y="13"/>
                          <a:pt x="37" y="6"/>
                        </a:cubicBezTo>
                        <a:cubicBezTo>
                          <a:pt x="37" y="4"/>
                          <a:pt x="37" y="2"/>
                          <a:pt x="37" y="1"/>
                        </a:cubicBezTo>
                        <a:cubicBezTo>
                          <a:pt x="37" y="1"/>
                          <a:pt x="37" y="1"/>
                          <a:pt x="37" y="1"/>
                        </a:cubicBezTo>
                        <a:cubicBezTo>
                          <a:pt x="37" y="6"/>
                          <a:pt x="35" y="26"/>
                          <a:pt x="23" y="27"/>
                        </a:cubicBezTo>
                        <a:cubicBezTo>
                          <a:pt x="23" y="27"/>
                          <a:pt x="23" y="27"/>
                          <a:pt x="23" y="27"/>
                        </a:cubicBezTo>
                        <a:cubicBezTo>
                          <a:pt x="16" y="27"/>
                          <a:pt x="8" y="13"/>
                          <a:pt x="4" y="6"/>
                        </a:cubicBezTo>
                        <a:cubicBezTo>
                          <a:pt x="3" y="4"/>
                          <a:pt x="3" y="3"/>
                          <a:pt x="2" y="2"/>
                        </a:cubicBezTo>
                        <a:cubicBezTo>
                          <a:pt x="1" y="2"/>
                          <a:pt x="1" y="1"/>
                          <a:pt x="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38" name="Freeform 7200">
                    <a:extLst>
                      <a:ext uri="{FF2B5EF4-FFF2-40B4-BE49-F238E27FC236}">
                        <a16:creationId xmlns:a16="http://schemas.microsoft.com/office/drawing/2014/main" id="{C5403F43-10B9-4170-9DE5-0C87A78A2C99}"/>
                      </a:ext>
                    </a:extLst>
                  </p:cNvPr>
                  <p:cNvSpPr>
                    <a:spLocks noEditPoints="1"/>
                  </p:cNvSpPr>
                  <p:nvPr/>
                </p:nvSpPr>
                <p:spPr bwMode="auto">
                  <a:xfrm>
                    <a:off x="4110" y="2064"/>
                    <a:ext cx="30" cy="22"/>
                  </a:xfrm>
                  <a:custGeom>
                    <a:avLst/>
                    <a:gdLst>
                      <a:gd name="T0" fmla="*/ 3 w 40"/>
                      <a:gd name="T1" fmla="*/ 3 h 30"/>
                      <a:gd name="T2" fmla="*/ 5 w 40"/>
                      <a:gd name="T3" fmla="*/ 7 h 30"/>
                      <a:gd name="T4" fmla="*/ 4 w 40"/>
                      <a:gd name="T5" fmla="*/ 5 h 30"/>
                      <a:gd name="T6" fmla="*/ 3 w 40"/>
                      <a:gd name="T7" fmla="*/ 3 h 30"/>
                      <a:gd name="T8" fmla="*/ 0 w 40"/>
                      <a:gd name="T9" fmla="*/ 0 h 30"/>
                      <a:gd name="T10" fmla="*/ 24 w 40"/>
                      <a:gd name="T11" fmla="*/ 30 h 30"/>
                      <a:gd name="T12" fmla="*/ 28 w 40"/>
                      <a:gd name="T13" fmla="*/ 29 h 30"/>
                      <a:gd name="T14" fmla="*/ 39 w 40"/>
                      <a:gd name="T15" fmla="*/ 1 h 30"/>
                      <a:gd name="T16" fmla="*/ 38 w 40"/>
                      <a:gd name="T17" fmla="*/ 2 h 30"/>
                      <a:gd name="T18" fmla="*/ 38 w 40"/>
                      <a:gd name="T19" fmla="*/ 7 h 30"/>
                      <a:gd name="T20" fmla="*/ 28 w 40"/>
                      <a:gd name="T21" fmla="*/ 28 h 30"/>
                      <a:gd name="T22" fmla="*/ 24 w 40"/>
                      <a:gd name="T23" fmla="*/ 29 h 30"/>
                      <a:gd name="T24" fmla="*/ 24 w 40"/>
                      <a:gd name="T25" fmla="*/ 29 h 30"/>
                      <a:gd name="T26" fmla="*/ 7 w 40"/>
                      <a:gd name="T27" fmla="*/ 12 h 30"/>
                      <a:gd name="T28" fmla="*/ 1 w 40"/>
                      <a:gd name="T29" fmla="*/ 1 h 30"/>
                      <a:gd name="T30" fmla="*/ 0 w 40"/>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0">
                        <a:moveTo>
                          <a:pt x="3" y="3"/>
                        </a:moveTo>
                        <a:cubicBezTo>
                          <a:pt x="4" y="4"/>
                          <a:pt x="4" y="5"/>
                          <a:pt x="5" y="7"/>
                        </a:cubicBezTo>
                        <a:cubicBezTo>
                          <a:pt x="5" y="6"/>
                          <a:pt x="5" y="5"/>
                          <a:pt x="4" y="5"/>
                        </a:cubicBezTo>
                        <a:cubicBezTo>
                          <a:pt x="4" y="4"/>
                          <a:pt x="3" y="4"/>
                          <a:pt x="3" y="3"/>
                        </a:cubicBezTo>
                        <a:close/>
                        <a:moveTo>
                          <a:pt x="0" y="0"/>
                        </a:moveTo>
                        <a:cubicBezTo>
                          <a:pt x="3" y="9"/>
                          <a:pt x="13" y="30"/>
                          <a:pt x="24" y="30"/>
                        </a:cubicBezTo>
                        <a:cubicBezTo>
                          <a:pt x="25" y="30"/>
                          <a:pt x="27" y="29"/>
                          <a:pt x="28" y="29"/>
                        </a:cubicBezTo>
                        <a:cubicBezTo>
                          <a:pt x="40" y="22"/>
                          <a:pt x="39" y="6"/>
                          <a:pt x="39" y="1"/>
                        </a:cubicBezTo>
                        <a:cubicBezTo>
                          <a:pt x="38" y="2"/>
                          <a:pt x="38" y="2"/>
                          <a:pt x="38" y="2"/>
                        </a:cubicBezTo>
                        <a:cubicBezTo>
                          <a:pt x="38" y="3"/>
                          <a:pt x="38" y="5"/>
                          <a:pt x="38" y="7"/>
                        </a:cubicBezTo>
                        <a:cubicBezTo>
                          <a:pt x="38" y="14"/>
                          <a:pt x="36" y="23"/>
                          <a:pt x="28" y="28"/>
                        </a:cubicBezTo>
                        <a:cubicBezTo>
                          <a:pt x="27" y="29"/>
                          <a:pt x="25" y="29"/>
                          <a:pt x="24" y="29"/>
                        </a:cubicBezTo>
                        <a:cubicBezTo>
                          <a:pt x="24" y="29"/>
                          <a:pt x="24" y="29"/>
                          <a:pt x="24" y="29"/>
                        </a:cubicBezTo>
                        <a:cubicBezTo>
                          <a:pt x="18" y="29"/>
                          <a:pt x="11" y="21"/>
                          <a:pt x="7" y="12"/>
                        </a:cubicBezTo>
                        <a:cubicBezTo>
                          <a:pt x="4" y="8"/>
                          <a:pt x="2" y="4"/>
                          <a:pt x="1" y="1"/>
                        </a:cubicBezTo>
                        <a:cubicBezTo>
                          <a:pt x="1" y="1"/>
                          <a:pt x="0" y="0"/>
                          <a:pt x="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39" name="Freeform 7201">
                    <a:extLst>
                      <a:ext uri="{FF2B5EF4-FFF2-40B4-BE49-F238E27FC236}">
                        <a16:creationId xmlns:a16="http://schemas.microsoft.com/office/drawing/2014/main" id="{8C3412A9-D03B-43F7-ABB1-8D483A094498}"/>
                      </a:ext>
                    </a:extLst>
                  </p:cNvPr>
                  <p:cNvSpPr>
                    <a:spLocks/>
                  </p:cNvSpPr>
                  <p:nvPr/>
                </p:nvSpPr>
                <p:spPr bwMode="auto">
                  <a:xfrm>
                    <a:off x="4100" y="2043"/>
                    <a:ext cx="48" cy="42"/>
                  </a:xfrm>
                  <a:custGeom>
                    <a:avLst/>
                    <a:gdLst>
                      <a:gd name="T0" fmla="*/ 1 w 64"/>
                      <a:gd name="T1" fmla="*/ 3 h 56"/>
                      <a:gd name="T2" fmla="*/ 31 w 64"/>
                      <a:gd name="T3" fmla="*/ 30 h 56"/>
                      <a:gd name="T4" fmla="*/ 56 w 64"/>
                      <a:gd name="T5" fmla="*/ 3 h 56"/>
                      <a:gd name="T6" fmla="*/ 58 w 64"/>
                      <a:gd name="T7" fmla="*/ 0 h 56"/>
                      <a:gd name="T8" fmla="*/ 46 w 64"/>
                      <a:gd name="T9" fmla="*/ 37 h 56"/>
                      <a:gd name="T10" fmla="*/ 0 w 64"/>
                      <a:gd name="T11" fmla="*/ 5 h 56"/>
                      <a:gd name="T12" fmla="*/ 1 w 64"/>
                      <a:gd name="T13" fmla="*/ 3 h 56"/>
                    </a:gdLst>
                    <a:ahLst/>
                    <a:cxnLst>
                      <a:cxn ang="0">
                        <a:pos x="T0" y="T1"/>
                      </a:cxn>
                      <a:cxn ang="0">
                        <a:pos x="T2" y="T3"/>
                      </a:cxn>
                      <a:cxn ang="0">
                        <a:pos x="T4" y="T5"/>
                      </a:cxn>
                      <a:cxn ang="0">
                        <a:pos x="T6" y="T7"/>
                      </a:cxn>
                      <a:cxn ang="0">
                        <a:pos x="T8" y="T9"/>
                      </a:cxn>
                      <a:cxn ang="0">
                        <a:pos x="T10" y="T11"/>
                      </a:cxn>
                      <a:cxn ang="0">
                        <a:pos x="T12" y="T13"/>
                      </a:cxn>
                    </a:cxnLst>
                    <a:rect l="0" t="0" r="r" b="b"/>
                    <a:pathLst>
                      <a:path w="64" h="56">
                        <a:moveTo>
                          <a:pt x="1" y="3"/>
                        </a:moveTo>
                        <a:cubicBezTo>
                          <a:pt x="1" y="3"/>
                          <a:pt x="14" y="26"/>
                          <a:pt x="31" y="30"/>
                        </a:cubicBezTo>
                        <a:cubicBezTo>
                          <a:pt x="47" y="35"/>
                          <a:pt x="55" y="15"/>
                          <a:pt x="56" y="3"/>
                        </a:cubicBezTo>
                        <a:cubicBezTo>
                          <a:pt x="58" y="0"/>
                          <a:pt x="58" y="0"/>
                          <a:pt x="58" y="0"/>
                        </a:cubicBezTo>
                        <a:cubicBezTo>
                          <a:pt x="58" y="0"/>
                          <a:pt x="64" y="18"/>
                          <a:pt x="46" y="37"/>
                        </a:cubicBezTo>
                        <a:cubicBezTo>
                          <a:pt x="28" y="56"/>
                          <a:pt x="3" y="12"/>
                          <a:pt x="0" y="5"/>
                        </a:cubicBezTo>
                        <a:lnTo>
                          <a:pt x="1" y="3"/>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40" name="Freeform 7202">
                    <a:extLst>
                      <a:ext uri="{FF2B5EF4-FFF2-40B4-BE49-F238E27FC236}">
                        <a16:creationId xmlns:a16="http://schemas.microsoft.com/office/drawing/2014/main" id="{AEBACB7A-AE04-4942-9436-4A073A7E3B3E}"/>
                      </a:ext>
                    </a:extLst>
                  </p:cNvPr>
                  <p:cNvSpPr>
                    <a:spLocks noEditPoints="1"/>
                  </p:cNvSpPr>
                  <p:nvPr/>
                </p:nvSpPr>
                <p:spPr bwMode="auto">
                  <a:xfrm>
                    <a:off x="4100" y="2041"/>
                    <a:ext cx="44" cy="34"/>
                  </a:xfrm>
                  <a:custGeom>
                    <a:avLst/>
                    <a:gdLst>
                      <a:gd name="T0" fmla="*/ 46 w 59"/>
                      <a:gd name="T1" fmla="*/ 40 h 45"/>
                      <a:gd name="T2" fmla="*/ 35 w 59"/>
                      <a:gd name="T3" fmla="*/ 44 h 45"/>
                      <a:gd name="T4" fmla="*/ 0 w 59"/>
                      <a:gd name="T5" fmla="*/ 7 h 45"/>
                      <a:gd name="T6" fmla="*/ 0 w 59"/>
                      <a:gd name="T7" fmla="*/ 7 h 45"/>
                      <a:gd name="T8" fmla="*/ 1 w 59"/>
                      <a:gd name="T9" fmla="*/ 5 h 45"/>
                      <a:gd name="T10" fmla="*/ 2 w 59"/>
                      <a:gd name="T11" fmla="*/ 4 h 45"/>
                      <a:gd name="T12" fmla="*/ 2 w 59"/>
                      <a:gd name="T13" fmla="*/ 5 h 45"/>
                      <a:gd name="T14" fmla="*/ 31 w 59"/>
                      <a:gd name="T15" fmla="*/ 32 h 45"/>
                      <a:gd name="T16" fmla="*/ 35 w 59"/>
                      <a:gd name="T17" fmla="*/ 33 h 45"/>
                      <a:gd name="T18" fmla="*/ 55 w 59"/>
                      <a:gd name="T19" fmla="*/ 5 h 45"/>
                      <a:gd name="T20" fmla="*/ 55 w 59"/>
                      <a:gd name="T21" fmla="*/ 5 h 45"/>
                      <a:gd name="T22" fmla="*/ 58 w 59"/>
                      <a:gd name="T23" fmla="*/ 0 h 45"/>
                      <a:gd name="T24" fmla="*/ 58 w 59"/>
                      <a:gd name="T25" fmla="*/ 1 h 45"/>
                      <a:gd name="T26" fmla="*/ 59 w 59"/>
                      <a:gd name="T27" fmla="*/ 10 h 45"/>
                      <a:gd name="T28" fmla="*/ 46 w 59"/>
                      <a:gd name="T29" fmla="*/ 40 h 45"/>
                      <a:gd name="T30" fmla="*/ 58 w 59"/>
                      <a:gd name="T31" fmla="*/ 10 h 45"/>
                      <a:gd name="T32" fmla="*/ 57 w 59"/>
                      <a:gd name="T33" fmla="*/ 3 h 45"/>
                      <a:gd name="T34" fmla="*/ 56 w 59"/>
                      <a:gd name="T35" fmla="*/ 5 h 45"/>
                      <a:gd name="T36" fmla="*/ 35 w 59"/>
                      <a:gd name="T37" fmla="*/ 34 h 45"/>
                      <a:gd name="T38" fmla="*/ 30 w 59"/>
                      <a:gd name="T39" fmla="*/ 33 h 45"/>
                      <a:gd name="T40" fmla="*/ 1 w 59"/>
                      <a:gd name="T41" fmla="*/ 6 h 45"/>
                      <a:gd name="T42" fmla="*/ 1 w 59"/>
                      <a:gd name="T43" fmla="*/ 7 h 45"/>
                      <a:gd name="T44" fmla="*/ 35 w 59"/>
                      <a:gd name="T45" fmla="*/ 43 h 45"/>
                      <a:gd name="T46" fmla="*/ 45 w 59"/>
                      <a:gd name="T47" fmla="*/ 39 h 45"/>
                      <a:gd name="T48" fmla="*/ 58 w 59"/>
                      <a:gd name="T49" fmla="*/ 10 h 45"/>
                      <a:gd name="T50" fmla="*/ 2 w 59"/>
                      <a:gd name="T51" fmla="*/ 6 h 45"/>
                      <a:gd name="T52" fmla="*/ 1 w 59"/>
                      <a:gd name="T53" fmla="*/ 5 h 45"/>
                      <a:gd name="T54" fmla="*/ 2 w 59"/>
                      <a:gd name="T55"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45">
                        <a:moveTo>
                          <a:pt x="46" y="40"/>
                        </a:moveTo>
                        <a:cubicBezTo>
                          <a:pt x="43" y="43"/>
                          <a:pt x="39" y="45"/>
                          <a:pt x="35" y="44"/>
                        </a:cubicBezTo>
                        <a:cubicBezTo>
                          <a:pt x="19" y="44"/>
                          <a:pt x="2" y="13"/>
                          <a:pt x="0" y="7"/>
                        </a:cubicBezTo>
                        <a:cubicBezTo>
                          <a:pt x="0" y="7"/>
                          <a:pt x="0" y="7"/>
                          <a:pt x="0" y="7"/>
                        </a:cubicBezTo>
                        <a:cubicBezTo>
                          <a:pt x="1" y="5"/>
                          <a:pt x="1" y="5"/>
                          <a:pt x="1" y="5"/>
                        </a:cubicBezTo>
                        <a:cubicBezTo>
                          <a:pt x="2" y="4"/>
                          <a:pt x="2" y="4"/>
                          <a:pt x="2" y="4"/>
                        </a:cubicBezTo>
                        <a:cubicBezTo>
                          <a:pt x="2" y="5"/>
                          <a:pt x="2" y="5"/>
                          <a:pt x="2" y="5"/>
                        </a:cubicBezTo>
                        <a:cubicBezTo>
                          <a:pt x="2" y="5"/>
                          <a:pt x="15" y="27"/>
                          <a:pt x="31" y="32"/>
                        </a:cubicBezTo>
                        <a:cubicBezTo>
                          <a:pt x="32" y="32"/>
                          <a:pt x="34" y="33"/>
                          <a:pt x="35" y="33"/>
                        </a:cubicBezTo>
                        <a:cubicBezTo>
                          <a:pt x="48" y="33"/>
                          <a:pt x="55" y="16"/>
                          <a:pt x="55" y="5"/>
                        </a:cubicBezTo>
                        <a:cubicBezTo>
                          <a:pt x="55" y="5"/>
                          <a:pt x="55" y="5"/>
                          <a:pt x="55" y="5"/>
                        </a:cubicBezTo>
                        <a:cubicBezTo>
                          <a:pt x="58" y="0"/>
                          <a:pt x="58" y="0"/>
                          <a:pt x="58" y="0"/>
                        </a:cubicBezTo>
                        <a:cubicBezTo>
                          <a:pt x="58" y="1"/>
                          <a:pt x="58" y="1"/>
                          <a:pt x="58" y="1"/>
                        </a:cubicBezTo>
                        <a:cubicBezTo>
                          <a:pt x="58" y="1"/>
                          <a:pt x="59" y="5"/>
                          <a:pt x="59" y="10"/>
                        </a:cubicBezTo>
                        <a:cubicBezTo>
                          <a:pt x="59" y="17"/>
                          <a:pt x="57" y="28"/>
                          <a:pt x="46" y="40"/>
                        </a:cubicBezTo>
                        <a:close/>
                        <a:moveTo>
                          <a:pt x="58" y="10"/>
                        </a:moveTo>
                        <a:cubicBezTo>
                          <a:pt x="58" y="7"/>
                          <a:pt x="58" y="5"/>
                          <a:pt x="57" y="3"/>
                        </a:cubicBezTo>
                        <a:cubicBezTo>
                          <a:pt x="56" y="5"/>
                          <a:pt x="56" y="5"/>
                          <a:pt x="56" y="5"/>
                        </a:cubicBezTo>
                        <a:cubicBezTo>
                          <a:pt x="56" y="17"/>
                          <a:pt x="49" y="34"/>
                          <a:pt x="35" y="34"/>
                        </a:cubicBezTo>
                        <a:cubicBezTo>
                          <a:pt x="34" y="34"/>
                          <a:pt x="32" y="34"/>
                          <a:pt x="30" y="33"/>
                        </a:cubicBezTo>
                        <a:cubicBezTo>
                          <a:pt x="15" y="29"/>
                          <a:pt x="4" y="10"/>
                          <a:pt x="1" y="6"/>
                        </a:cubicBezTo>
                        <a:cubicBezTo>
                          <a:pt x="1" y="7"/>
                          <a:pt x="1" y="7"/>
                          <a:pt x="1" y="7"/>
                        </a:cubicBezTo>
                        <a:cubicBezTo>
                          <a:pt x="4" y="14"/>
                          <a:pt x="21" y="43"/>
                          <a:pt x="35" y="43"/>
                        </a:cubicBezTo>
                        <a:cubicBezTo>
                          <a:pt x="39" y="43"/>
                          <a:pt x="42" y="42"/>
                          <a:pt x="45" y="39"/>
                        </a:cubicBezTo>
                        <a:cubicBezTo>
                          <a:pt x="55" y="28"/>
                          <a:pt x="58" y="17"/>
                          <a:pt x="58" y="10"/>
                        </a:cubicBezTo>
                        <a:close/>
                        <a:moveTo>
                          <a:pt x="2" y="6"/>
                        </a:moveTo>
                        <a:cubicBezTo>
                          <a:pt x="1" y="5"/>
                          <a:pt x="1" y="5"/>
                          <a:pt x="1" y="5"/>
                        </a:cubicBezTo>
                        <a:lnTo>
                          <a:pt x="2" y="6"/>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41" name="Freeform 7203">
                    <a:extLst>
                      <a:ext uri="{FF2B5EF4-FFF2-40B4-BE49-F238E27FC236}">
                        <a16:creationId xmlns:a16="http://schemas.microsoft.com/office/drawing/2014/main" id="{9D55CCBC-7E74-4792-A3CD-999C242E389C}"/>
                      </a:ext>
                    </a:extLst>
                  </p:cNvPr>
                  <p:cNvSpPr>
                    <a:spLocks/>
                  </p:cNvSpPr>
                  <p:nvPr/>
                </p:nvSpPr>
                <p:spPr bwMode="auto">
                  <a:xfrm>
                    <a:off x="4106" y="2048"/>
                    <a:ext cx="36" cy="21"/>
                  </a:xfrm>
                  <a:custGeom>
                    <a:avLst/>
                    <a:gdLst>
                      <a:gd name="T0" fmla="*/ 48 w 48"/>
                      <a:gd name="T1" fmla="*/ 0 h 28"/>
                      <a:gd name="T2" fmla="*/ 27 w 48"/>
                      <a:gd name="T3" fmla="*/ 25 h 28"/>
                      <a:gd name="T4" fmla="*/ 27 w 48"/>
                      <a:gd name="T5" fmla="*/ 25 h 28"/>
                      <a:gd name="T6" fmla="*/ 22 w 48"/>
                      <a:gd name="T7" fmla="*/ 24 h 28"/>
                      <a:gd name="T8" fmla="*/ 1 w 48"/>
                      <a:gd name="T9" fmla="*/ 8 h 28"/>
                      <a:gd name="T10" fmla="*/ 0 w 48"/>
                      <a:gd name="T11" fmla="*/ 7 h 28"/>
                      <a:gd name="T12" fmla="*/ 24 w 48"/>
                      <a:gd name="T13" fmla="*/ 28 h 28"/>
                      <a:gd name="T14" fmla="*/ 27 w 48"/>
                      <a:gd name="T15" fmla="*/ 28 h 28"/>
                      <a:gd name="T16" fmla="*/ 48 w 48"/>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8">
                        <a:moveTo>
                          <a:pt x="48" y="0"/>
                        </a:moveTo>
                        <a:cubicBezTo>
                          <a:pt x="46" y="11"/>
                          <a:pt x="39" y="25"/>
                          <a:pt x="27" y="25"/>
                        </a:cubicBezTo>
                        <a:cubicBezTo>
                          <a:pt x="27" y="25"/>
                          <a:pt x="27" y="25"/>
                          <a:pt x="27" y="25"/>
                        </a:cubicBezTo>
                        <a:cubicBezTo>
                          <a:pt x="26" y="25"/>
                          <a:pt x="24" y="25"/>
                          <a:pt x="22" y="24"/>
                        </a:cubicBezTo>
                        <a:cubicBezTo>
                          <a:pt x="14" y="22"/>
                          <a:pt x="6" y="14"/>
                          <a:pt x="1" y="8"/>
                        </a:cubicBezTo>
                        <a:cubicBezTo>
                          <a:pt x="0" y="7"/>
                          <a:pt x="0" y="7"/>
                          <a:pt x="0" y="7"/>
                        </a:cubicBezTo>
                        <a:cubicBezTo>
                          <a:pt x="5" y="14"/>
                          <a:pt x="14" y="26"/>
                          <a:pt x="24" y="28"/>
                        </a:cubicBezTo>
                        <a:cubicBezTo>
                          <a:pt x="25" y="28"/>
                          <a:pt x="26" y="28"/>
                          <a:pt x="27" y="28"/>
                        </a:cubicBezTo>
                        <a:cubicBezTo>
                          <a:pt x="39" y="28"/>
                          <a:pt x="48" y="15"/>
                          <a:pt x="48"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42" name="Freeform 7204">
                    <a:extLst>
                      <a:ext uri="{FF2B5EF4-FFF2-40B4-BE49-F238E27FC236}">
                        <a16:creationId xmlns:a16="http://schemas.microsoft.com/office/drawing/2014/main" id="{7AF1B18D-703B-41E7-A0BB-5755D1874FED}"/>
                      </a:ext>
                    </a:extLst>
                  </p:cNvPr>
                  <p:cNvSpPr>
                    <a:spLocks/>
                  </p:cNvSpPr>
                  <p:nvPr/>
                </p:nvSpPr>
                <p:spPr bwMode="auto">
                  <a:xfrm>
                    <a:off x="4107" y="2047"/>
                    <a:ext cx="35" cy="20"/>
                  </a:xfrm>
                  <a:custGeom>
                    <a:avLst/>
                    <a:gdLst>
                      <a:gd name="T0" fmla="*/ 47 w 47"/>
                      <a:gd name="T1" fmla="*/ 0 h 26"/>
                      <a:gd name="T2" fmla="*/ 46 w 47"/>
                      <a:gd name="T3" fmla="*/ 1 h 26"/>
                      <a:gd name="T4" fmla="*/ 26 w 47"/>
                      <a:gd name="T5" fmla="*/ 25 h 26"/>
                      <a:gd name="T6" fmla="*/ 22 w 47"/>
                      <a:gd name="T7" fmla="*/ 24 h 26"/>
                      <a:gd name="T8" fmla="*/ 2 w 47"/>
                      <a:gd name="T9" fmla="*/ 10 h 26"/>
                      <a:gd name="T10" fmla="*/ 0 w 47"/>
                      <a:gd name="T11" fmla="*/ 9 h 26"/>
                      <a:gd name="T12" fmla="*/ 21 w 47"/>
                      <a:gd name="T13" fmla="*/ 25 h 26"/>
                      <a:gd name="T14" fmla="*/ 26 w 47"/>
                      <a:gd name="T15" fmla="*/ 26 h 26"/>
                      <a:gd name="T16" fmla="*/ 26 w 47"/>
                      <a:gd name="T17" fmla="*/ 26 h 26"/>
                      <a:gd name="T18" fmla="*/ 47 w 47"/>
                      <a:gd name="T19" fmla="*/ 1 h 26"/>
                      <a:gd name="T20" fmla="*/ 47 w 47"/>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26">
                        <a:moveTo>
                          <a:pt x="47" y="0"/>
                        </a:moveTo>
                        <a:cubicBezTo>
                          <a:pt x="46" y="1"/>
                          <a:pt x="46" y="1"/>
                          <a:pt x="46" y="1"/>
                        </a:cubicBezTo>
                        <a:cubicBezTo>
                          <a:pt x="45" y="12"/>
                          <a:pt x="38" y="25"/>
                          <a:pt x="26" y="25"/>
                        </a:cubicBezTo>
                        <a:cubicBezTo>
                          <a:pt x="25" y="25"/>
                          <a:pt x="23" y="25"/>
                          <a:pt x="22" y="24"/>
                        </a:cubicBezTo>
                        <a:cubicBezTo>
                          <a:pt x="14" y="22"/>
                          <a:pt x="7" y="16"/>
                          <a:pt x="2" y="10"/>
                        </a:cubicBezTo>
                        <a:cubicBezTo>
                          <a:pt x="1" y="10"/>
                          <a:pt x="1" y="9"/>
                          <a:pt x="0" y="9"/>
                        </a:cubicBezTo>
                        <a:cubicBezTo>
                          <a:pt x="5" y="15"/>
                          <a:pt x="13" y="23"/>
                          <a:pt x="21" y="25"/>
                        </a:cubicBezTo>
                        <a:cubicBezTo>
                          <a:pt x="23" y="26"/>
                          <a:pt x="25" y="26"/>
                          <a:pt x="26" y="26"/>
                        </a:cubicBezTo>
                        <a:cubicBezTo>
                          <a:pt x="26" y="26"/>
                          <a:pt x="26" y="26"/>
                          <a:pt x="26" y="26"/>
                        </a:cubicBezTo>
                        <a:cubicBezTo>
                          <a:pt x="38" y="26"/>
                          <a:pt x="45" y="12"/>
                          <a:pt x="47" y="1"/>
                        </a:cubicBezTo>
                        <a:cubicBezTo>
                          <a:pt x="47" y="1"/>
                          <a:pt x="47" y="0"/>
                          <a:pt x="47"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43" name="Freeform 7205">
                    <a:extLst>
                      <a:ext uri="{FF2B5EF4-FFF2-40B4-BE49-F238E27FC236}">
                        <a16:creationId xmlns:a16="http://schemas.microsoft.com/office/drawing/2014/main" id="{8AFA5A5B-AA50-4402-82AC-9A6B6CE34BB5}"/>
                      </a:ext>
                    </a:extLst>
                  </p:cNvPr>
                  <p:cNvSpPr>
                    <a:spLocks/>
                  </p:cNvSpPr>
                  <p:nvPr/>
                </p:nvSpPr>
                <p:spPr bwMode="auto">
                  <a:xfrm>
                    <a:off x="4103" y="2044"/>
                    <a:ext cx="40" cy="29"/>
                  </a:xfrm>
                  <a:custGeom>
                    <a:avLst/>
                    <a:gdLst>
                      <a:gd name="T0" fmla="*/ 54 w 54"/>
                      <a:gd name="T1" fmla="*/ 0 h 39"/>
                      <a:gd name="T2" fmla="*/ 53 w 54"/>
                      <a:gd name="T3" fmla="*/ 1 h 39"/>
                      <a:gd name="T4" fmla="*/ 52 w 54"/>
                      <a:gd name="T5" fmla="*/ 13 h 39"/>
                      <a:gd name="T6" fmla="*/ 45 w 54"/>
                      <a:gd name="T7" fmla="*/ 30 h 39"/>
                      <a:gd name="T8" fmla="*/ 33 w 54"/>
                      <a:gd name="T9" fmla="*/ 36 h 39"/>
                      <a:gd name="T10" fmla="*/ 13 w 54"/>
                      <a:gd name="T11" fmla="*/ 25 h 39"/>
                      <a:gd name="T12" fmla="*/ 3 w 54"/>
                      <a:gd name="T13" fmla="*/ 12 h 39"/>
                      <a:gd name="T14" fmla="*/ 0 w 54"/>
                      <a:gd name="T15" fmla="*/ 9 h 39"/>
                      <a:gd name="T16" fmla="*/ 31 w 54"/>
                      <a:gd name="T17" fmla="*/ 39 h 39"/>
                      <a:gd name="T18" fmla="*/ 32 w 54"/>
                      <a:gd name="T19" fmla="*/ 39 h 39"/>
                      <a:gd name="T20" fmla="*/ 41 w 54"/>
                      <a:gd name="T21" fmla="*/ 35 h 39"/>
                      <a:gd name="T22" fmla="*/ 54 w 54"/>
                      <a:gd name="T23" fmla="*/ 6 h 39"/>
                      <a:gd name="T24" fmla="*/ 54 w 54"/>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9">
                        <a:moveTo>
                          <a:pt x="54" y="0"/>
                        </a:moveTo>
                        <a:cubicBezTo>
                          <a:pt x="53" y="1"/>
                          <a:pt x="53" y="1"/>
                          <a:pt x="53" y="1"/>
                        </a:cubicBezTo>
                        <a:cubicBezTo>
                          <a:pt x="53" y="5"/>
                          <a:pt x="53" y="9"/>
                          <a:pt x="52" y="13"/>
                        </a:cubicBezTo>
                        <a:cubicBezTo>
                          <a:pt x="51" y="18"/>
                          <a:pt x="49" y="24"/>
                          <a:pt x="45" y="30"/>
                        </a:cubicBezTo>
                        <a:cubicBezTo>
                          <a:pt x="41" y="34"/>
                          <a:pt x="37" y="36"/>
                          <a:pt x="33" y="36"/>
                        </a:cubicBezTo>
                        <a:cubicBezTo>
                          <a:pt x="24" y="36"/>
                          <a:pt x="17" y="29"/>
                          <a:pt x="13" y="25"/>
                        </a:cubicBezTo>
                        <a:cubicBezTo>
                          <a:pt x="9" y="22"/>
                          <a:pt x="5" y="16"/>
                          <a:pt x="3" y="12"/>
                        </a:cubicBezTo>
                        <a:cubicBezTo>
                          <a:pt x="2" y="11"/>
                          <a:pt x="1" y="10"/>
                          <a:pt x="0" y="9"/>
                        </a:cubicBezTo>
                        <a:cubicBezTo>
                          <a:pt x="7" y="20"/>
                          <a:pt x="20" y="39"/>
                          <a:pt x="31" y="39"/>
                        </a:cubicBezTo>
                        <a:cubicBezTo>
                          <a:pt x="32" y="39"/>
                          <a:pt x="32" y="39"/>
                          <a:pt x="32" y="39"/>
                        </a:cubicBezTo>
                        <a:cubicBezTo>
                          <a:pt x="35" y="39"/>
                          <a:pt x="38" y="38"/>
                          <a:pt x="41" y="35"/>
                        </a:cubicBezTo>
                        <a:cubicBezTo>
                          <a:pt x="51" y="24"/>
                          <a:pt x="54" y="13"/>
                          <a:pt x="54" y="6"/>
                        </a:cubicBezTo>
                        <a:cubicBezTo>
                          <a:pt x="54" y="3"/>
                          <a:pt x="54" y="2"/>
                          <a:pt x="5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44" name="Freeform 7206">
                    <a:extLst>
                      <a:ext uri="{FF2B5EF4-FFF2-40B4-BE49-F238E27FC236}">
                        <a16:creationId xmlns:a16="http://schemas.microsoft.com/office/drawing/2014/main" id="{C0D81DDB-869D-4E62-8F39-0D24E0448C65}"/>
                      </a:ext>
                    </a:extLst>
                  </p:cNvPr>
                  <p:cNvSpPr>
                    <a:spLocks/>
                  </p:cNvSpPr>
                  <p:nvPr/>
                </p:nvSpPr>
                <p:spPr bwMode="auto">
                  <a:xfrm>
                    <a:off x="4102" y="2043"/>
                    <a:ext cx="43" cy="31"/>
                  </a:xfrm>
                  <a:custGeom>
                    <a:avLst/>
                    <a:gdLst>
                      <a:gd name="T0" fmla="*/ 55 w 57"/>
                      <a:gd name="T1" fmla="*/ 0 h 41"/>
                      <a:gd name="T2" fmla="*/ 55 w 57"/>
                      <a:gd name="T3" fmla="*/ 1 h 41"/>
                      <a:gd name="T4" fmla="*/ 55 w 57"/>
                      <a:gd name="T5" fmla="*/ 7 h 41"/>
                      <a:gd name="T6" fmla="*/ 42 w 57"/>
                      <a:gd name="T7" fmla="*/ 36 h 41"/>
                      <a:gd name="T8" fmla="*/ 33 w 57"/>
                      <a:gd name="T9" fmla="*/ 40 h 41"/>
                      <a:gd name="T10" fmla="*/ 32 w 57"/>
                      <a:gd name="T11" fmla="*/ 40 h 41"/>
                      <a:gd name="T12" fmla="*/ 1 w 57"/>
                      <a:gd name="T13" fmla="*/ 10 h 41"/>
                      <a:gd name="T14" fmla="*/ 0 w 57"/>
                      <a:gd name="T15" fmla="*/ 9 h 41"/>
                      <a:gd name="T16" fmla="*/ 33 w 57"/>
                      <a:gd name="T17" fmla="*/ 41 h 41"/>
                      <a:gd name="T18" fmla="*/ 43 w 57"/>
                      <a:gd name="T19" fmla="*/ 36 h 41"/>
                      <a:gd name="T20" fmla="*/ 55 w 57"/>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41">
                        <a:moveTo>
                          <a:pt x="55" y="0"/>
                        </a:moveTo>
                        <a:cubicBezTo>
                          <a:pt x="55" y="0"/>
                          <a:pt x="55" y="1"/>
                          <a:pt x="55" y="1"/>
                        </a:cubicBezTo>
                        <a:cubicBezTo>
                          <a:pt x="55" y="3"/>
                          <a:pt x="55" y="4"/>
                          <a:pt x="55" y="7"/>
                        </a:cubicBezTo>
                        <a:cubicBezTo>
                          <a:pt x="55" y="14"/>
                          <a:pt x="52" y="25"/>
                          <a:pt x="42" y="36"/>
                        </a:cubicBezTo>
                        <a:cubicBezTo>
                          <a:pt x="39" y="39"/>
                          <a:pt x="36" y="40"/>
                          <a:pt x="33" y="40"/>
                        </a:cubicBezTo>
                        <a:cubicBezTo>
                          <a:pt x="32" y="40"/>
                          <a:pt x="32" y="40"/>
                          <a:pt x="32" y="40"/>
                        </a:cubicBezTo>
                        <a:cubicBezTo>
                          <a:pt x="21" y="40"/>
                          <a:pt x="8" y="21"/>
                          <a:pt x="1" y="10"/>
                        </a:cubicBezTo>
                        <a:cubicBezTo>
                          <a:pt x="1" y="10"/>
                          <a:pt x="0" y="10"/>
                          <a:pt x="0" y="9"/>
                        </a:cubicBezTo>
                        <a:cubicBezTo>
                          <a:pt x="6" y="20"/>
                          <a:pt x="20" y="41"/>
                          <a:pt x="33" y="41"/>
                        </a:cubicBezTo>
                        <a:cubicBezTo>
                          <a:pt x="36" y="41"/>
                          <a:pt x="39" y="39"/>
                          <a:pt x="43" y="36"/>
                        </a:cubicBezTo>
                        <a:cubicBezTo>
                          <a:pt x="57" y="20"/>
                          <a:pt x="56" y="5"/>
                          <a:pt x="5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45" name="Freeform 7207">
                    <a:extLst>
                      <a:ext uri="{FF2B5EF4-FFF2-40B4-BE49-F238E27FC236}">
                        <a16:creationId xmlns:a16="http://schemas.microsoft.com/office/drawing/2014/main" id="{285AEBF8-7458-47A0-BF0E-203387EA4EEE}"/>
                      </a:ext>
                    </a:extLst>
                  </p:cNvPr>
                  <p:cNvSpPr>
                    <a:spLocks/>
                  </p:cNvSpPr>
                  <p:nvPr/>
                </p:nvSpPr>
                <p:spPr bwMode="auto">
                  <a:xfrm>
                    <a:off x="4083" y="2020"/>
                    <a:ext cx="69" cy="44"/>
                  </a:xfrm>
                  <a:custGeom>
                    <a:avLst/>
                    <a:gdLst>
                      <a:gd name="T0" fmla="*/ 2 w 92"/>
                      <a:gd name="T1" fmla="*/ 0 h 58"/>
                      <a:gd name="T2" fmla="*/ 46 w 92"/>
                      <a:gd name="T3" fmla="*/ 42 h 58"/>
                      <a:gd name="T4" fmla="*/ 79 w 92"/>
                      <a:gd name="T5" fmla="*/ 4 h 58"/>
                      <a:gd name="T6" fmla="*/ 80 w 92"/>
                      <a:gd name="T7" fmla="*/ 0 h 58"/>
                      <a:gd name="T8" fmla="*/ 57 w 92"/>
                      <a:gd name="T9" fmla="*/ 50 h 58"/>
                      <a:gd name="T10" fmla="*/ 0 w 92"/>
                      <a:gd name="T11" fmla="*/ 2 h 58"/>
                      <a:gd name="T12" fmla="*/ 2 w 92"/>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92" h="58">
                        <a:moveTo>
                          <a:pt x="2" y="0"/>
                        </a:moveTo>
                        <a:cubicBezTo>
                          <a:pt x="2" y="0"/>
                          <a:pt x="24" y="37"/>
                          <a:pt x="46" y="42"/>
                        </a:cubicBezTo>
                        <a:cubicBezTo>
                          <a:pt x="68" y="47"/>
                          <a:pt x="81" y="21"/>
                          <a:pt x="79" y="4"/>
                        </a:cubicBezTo>
                        <a:cubicBezTo>
                          <a:pt x="80" y="0"/>
                          <a:pt x="80" y="0"/>
                          <a:pt x="80" y="0"/>
                        </a:cubicBezTo>
                        <a:cubicBezTo>
                          <a:pt x="80" y="0"/>
                          <a:pt x="92" y="42"/>
                          <a:pt x="57" y="50"/>
                        </a:cubicBezTo>
                        <a:cubicBezTo>
                          <a:pt x="22" y="58"/>
                          <a:pt x="0" y="2"/>
                          <a:pt x="0" y="2"/>
                        </a:cubicBezTo>
                        <a:lnTo>
                          <a:pt x="2" y="0"/>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46" name="Freeform 7208">
                    <a:extLst>
                      <a:ext uri="{FF2B5EF4-FFF2-40B4-BE49-F238E27FC236}">
                        <a16:creationId xmlns:a16="http://schemas.microsoft.com/office/drawing/2014/main" id="{E385A4DA-B4EA-4372-A316-1837E591FAF4}"/>
                      </a:ext>
                    </a:extLst>
                  </p:cNvPr>
                  <p:cNvSpPr>
                    <a:spLocks noEditPoints="1"/>
                  </p:cNvSpPr>
                  <p:nvPr/>
                </p:nvSpPr>
                <p:spPr bwMode="auto">
                  <a:xfrm>
                    <a:off x="4083" y="2019"/>
                    <a:ext cx="63" cy="40"/>
                  </a:xfrm>
                  <a:custGeom>
                    <a:avLst/>
                    <a:gdLst>
                      <a:gd name="T0" fmla="*/ 57 w 83"/>
                      <a:gd name="T1" fmla="*/ 52 h 53"/>
                      <a:gd name="T2" fmla="*/ 50 w 83"/>
                      <a:gd name="T3" fmla="*/ 52 h 53"/>
                      <a:gd name="T4" fmla="*/ 0 w 83"/>
                      <a:gd name="T5" fmla="*/ 3 h 53"/>
                      <a:gd name="T6" fmla="*/ 0 w 83"/>
                      <a:gd name="T7" fmla="*/ 2 h 53"/>
                      <a:gd name="T8" fmla="*/ 2 w 83"/>
                      <a:gd name="T9" fmla="*/ 0 h 53"/>
                      <a:gd name="T10" fmla="*/ 2 w 83"/>
                      <a:gd name="T11" fmla="*/ 1 h 53"/>
                      <a:gd name="T12" fmla="*/ 16 w 83"/>
                      <a:gd name="T13" fmla="*/ 20 h 53"/>
                      <a:gd name="T14" fmla="*/ 46 w 83"/>
                      <a:gd name="T15" fmla="*/ 42 h 53"/>
                      <a:gd name="T16" fmla="*/ 51 w 83"/>
                      <a:gd name="T17" fmla="*/ 43 h 53"/>
                      <a:gd name="T18" fmla="*/ 78 w 83"/>
                      <a:gd name="T19" fmla="*/ 10 h 53"/>
                      <a:gd name="T20" fmla="*/ 78 w 83"/>
                      <a:gd name="T21" fmla="*/ 5 h 53"/>
                      <a:gd name="T22" fmla="*/ 78 w 83"/>
                      <a:gd name="T23" fmla="*/ 5 h 53"/>
                      <a:gd name="T24" fmla="*/ 80 w 83"/>
                      <a:gd name="T25" fmla="*/ 0 h 53"/>
                      <a:gd name="T26" fmla="*/ 80 w 83"/>
                      <a:gd name="T27" fmla="*/ 1 h 53"/>
                      <a:gd name="T28" fmla="*/ 82 w 83"/>
                      <a:gd name="T29" fmla="*/ 18 h 53"/>
                      <a:gd name="T30" fmla="*/ 57 w 83"/>
                      <a:gd name="T31" fmla="*/ 52 h 53"/>
                      <a:gd name="T32" fmla="*/ 81 w 83"/>
                      <a:gd name="T33" fmla="*/ 18 h 53"/>
                      <a:gd name="T34" fmla="*/ 80 w 83"/>
                      <a:gd name="T35" fmla="*/ 4 h 53"/>
                      <a:gd name="T36" fmla="*/ 79 w 83"/>
                      <a:gd name="T37" fmla="*/ 5 h 53"/>
                      <a:gd name="T38" fmla="*/ 80 w 83"/>
                      <a:gd name="T39" fmla="*/ 10 h 53"/>
                      <a:gd name="T40" fmla="*/ 51 w 83"/>
                      <a:gd name="T41" fmla="*/ 44 h 53"/>
                      <a:gd name="T42" fmla="*/ 46 w 83"/>
                      <a:gd name="T43" fmla="*/ 44 h 53"/>
                      <a:gd name="T44" fmla="*/ 2 w 83"/>
                      <a:gd name="T45" fmla="*/ 2 h 53"/>
                      <a:gd name="T46" fmla="*/ 1 w 83"/>
                      <a:gd name="T47" fmla="*/ 3 h 53"/>
                      <a:gd name="T48" fmla="*/ 14 w 83"/>
                      <a:gd name="T49" fmla="*/ 27 h 53"/>
                      <a:gd name="T50" fmla="*/ 50 w 83"/>
                      <a:gd name="T51" fmla="*/ 51 h 53"/>
                      <a:gd name="T52" fmla="*/ 57 w 83"/>
                      <a:gd name="T53" fmla="*/ 50 h 53"/>
                      <a:gd name="T54" fmla="*/ 81 w 83"/>
                      <a:gd name="T55" fmla="*/ 18 h 53"/>
                      <a:gd name="T56" fmla="*/ 2 w 83"/>
                      <a:gd name="T57" fmla="*/ 1 h 53"/>
                      <a:gd name="T58" fmla="*/ 2 w 83"/>
                      <a:gd name="T59"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53">
                        <a:moveTo>
                          <a:pt x="57" y="52"/>
                        </a:moveTo>
                        <a:cubicBezTo>
                          <a:pt x="55" y="52"/>
                          <a:pt x="52" y="53"/>
                          <a:pt x="50" y="52"/>
                        </a:cubicBezTo>
                        <a:cubicBezTo>
                          <a:pt x="19" y="52"/>
                          <a:pt x="0" y="3"/>
                          <a:pt x="0" y="3"/>
                        </a:cubicBezTo>
                        <a:cubicBezTo>
                          <a:pt x="0" y="2"/>
                          <a:pt x="0" y="2"/>
                          <a:pt x="0" y="2"/>
                        </a:cubicBezTo>
                        <a:cubicBezTo>
                          <a:pt x="2" y="0"/>
                          <a:pt x="2" y="0"/>
                          <a:pt x="2" y="0"/>
                        </a:cubicBezTo>
                        <a:cubicBezTo>
                          <a:pt x="2" y="1"/>
                          <a:pt x="2" y="1"/>
                          <a:pt x="2" y="1"/>
                        </a:cubicBezTo>
                        <a:cubicBezTo>
                          <a:pt x="2" y="1"/>
                          <a:pt x="8" y="10"/>
                          <a:pt x="16" y="20"/>
                        </a:cubicBezTo>
                        <a:cubicBezTo>
                          <a:pt x="24" y="29"/>
                          <a:pt x="35" y="40"/>
                          <a:pt x="46" y="42"/>
                        </a:cubicBezTo>
                        <a:cubicBezTo>
                          <a:pt x="48" y="43"/>
                          <a:pt x="49" y="43"/>
                          <a:pt x="51" y="43"/>
                        </a:cubicBezTo>
                        <a:cubicBezTo>
                          <a:pt x="68" y="43"/>
                          <a:pt x="78" y="25"/>
                          <a:pt x="78" y="10"/>
                        </a:cubicBezTo>
                        <a:cubicBezTo>
                          <a:pt x="78" y="8"/>
                          <a:pt x="78" y="7"/>
                          <a:pt x="78" y="5"/>
                        </a:cubicBezTo>
                        <a:cubicBezTo>
                          <a:pt x="78" y="5"/>
                          <a:pt x="78" y="5"/>
                          <a:pt x="78" y="5"/>
                        </a:cubicBezTo>
                        <a:cubicBezTo>
                          <a:pt x="80" y="0"/>
                          <a:pt x="80" y="0"/>
                          <a:pt x="80" y="0"/>
                        </a:cubicBezTo>
                        <a:cubicBezTo>
                          <a:pt x="80" y="1"/>
                          <a:pt x="80" y="1"/>
                          <a:pt x="80" y="1"/>
                        </a:cubicBezTo>
                        <a:cubicBezTo>
                          <a:pt x="80" y="1"/>
                          <a:pt x="83" y="9"/>
                          <a:pt x="82" y="18"/>
                        </a:cubicBezTo>
                        <a:cubicBezTo>
                          <a:pt x="82" y="31"/>
                          <a:pt x="77" y="47"/>
                          <a:pt x="57" y="52"/>
                        </a:cubicBezTo>
                        <a:close/>
                        <a:moveTo>
                          <a:pt x="81" y="18"/>
                        </a:moveTo>
                        <a:cubicBezTo>
                          <a:pt x="81" y="12"/>
                          <a:pt x="80" y="6"/>
                          <a:pt x="80" y="4"/>
                        </a:cubicBezTo>
                        <a:cubicBezTo>
                          <a:pt x="79" y="5"/>
                          <a:pt x="79" y="5"/>
                          <a:pt x="79" y="5"/>
                        </a:cubicBezTo>
                        <a:cubicBezTo>
                          <a:pt x="79" y="7"/>
                          <a:pt x="80" y="8"/>
                          <a:pt x="80" y="10"/>
                        </a:cubicBezTo>
                        <a:cubicBezTo>
                          <a:pt x="79" y="26"/>
                          <a:pt x="69" y="45"/>
                          <a:pt x="51" y="44"/>
                        </a:cubicBezTo>
                        <a:cubicBezTo>
                          <a:pt x="49" y="44"/>
                          <a:pt x="48" y="44"/>
                          <a:pt x="46" y="44"/>
                        </a:cubicBezTo>
                        <a:cubicBezTo>
                          <a:pt x="25" y="39"/>
                          <a:pt x="5" y="7"/>
                          <a:pt x="2" y="2"/>
                        </a:cubicBezTo>
                        <a:cubicBezTo>
                          <a:pt x="1" y="3"/>
                          <a:pt x="1" y="3"/>
                          <a:pt x="1" y="3"/>
                        </a:cubicBezTo>
                        <a:cubicBezTo>
                          <a:pt x="2" y="5"/>
                          <a:pt x="6" y="16"/>
                          <a:pt x="14" y="27"/>
                        </a:cubicBezTo>
                        <a:cubicBezTo>
                          <a:pt x="23" y="39"/>
                          <a:pt x="35" y="51"/>
                          <a:pt x="50" y="51"/>
                        </a:cubicBezTo>
                        <a:cubicBezTo>
                          <a:pt x="52" y="51"/>
                          <a:pt x="54" y="51"/>
                          <a:pt x="57" y="50"/>
                        </a:cubicBezTo>
                        <a:cubicBezTo>
                          <a:pt x="77" y="46"/>
                          <a:pt x="81" y="30"/>
                          <a:pt x="81" y="18"/>
                        </a:cubicBezTo>
                        <a:close/>
                        <a:moveTo>
                          <a:pt x="2" y="1"/>
                        </a:moveTo>
                        <a:cubicBezTo>
                          <a:pt x="2" y="1"/>
                          <a:pt x="2" y="1"/>
                          <a:pt x="2"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47" name="Freeform 7209">
                    <a:extLst>
                      <a:ext uri="{FF2B5EF4-FFF2-40B4-BE49-F238E27FC236}">
                        <a16:creationId xmlns:a16="http://schemas.microsoft.com/office/drawing/2014/main" id="{4CD040F7-6C39-4B17-842C-4D27BB924E6E}"/>
                      </a:ext>
                    </a:extLst>
                  </p:cNvPr>
                  <p:cNvSpPr>
                    <a:spLocks/>
                  </p:cNvSpPr>
                  <p:nvPr/>
                </p:nvSpPr>
                <p:spPr bwMode="auto">
                  <a:xfrm>
                    <a:off x="4087" y="2023"/>
                    <a:ext cx="57" cy="35"/>
                  </a:xfrm>
                  <a:custGeom>
                    <a:avLst/>
                    <a:gdLst>
                      <a:gd name="T0" fmla="*/ 75 w 76"/>
                      <a:gd name="T1" fmla="*/ 0 h 46"/>
                      <a:gd name="T2" fmla="*/ 75 w 76"/>
                      <a:gd name="T3" fmla="*/ 0 h 46"/>
                      <a:gd name="T4" fmla="*/ 76 w 76"/>
                      <a:gd name="T5" fmla="*/ 9 h 46"/>
                      <a:gd name="T6" fmla="*/ 74 w 76"/>
                      <a:gd name="T7" fmla="*/ 19 h 46"/>
                      <a:gd name="T8" fmla="*/ 62 w 76"/>
                      <a:gd name="T9" fmla="*/ 40 h 46"/>
                      <a:gd name="T10" fmla="*/ 45 w 76"/>
                      <a:gd name="T11" fmla="*/ 45 h 46"/>
                      <a:gd name="T12" fmla="*/ 17 w 76"/>
                      <a:gd name="T13" fmla="*/ 31 h 46"/>
                      <a:gd name="T14" fmla="*/ 4 w 76"/>
                      <a:gd name="T15" fmla="*/ 12 h 46"/>
                      <a:gd name="T16" fmla="*/ 2 w 76"/>
                      <a:gd name="T17" fmla="*/ 9 h 46"/>
                      <a:gd name="T18" fmla="*/ 0 w 76"/>
                      <a:gd name="T19" fmla="*/ 7 h 46"/>
                      <a:gd name="T20" fmla="*/ 9 w 76"/>
                      <a:gd name="T21" fmla="*/ 22 h 46"/>
                      <a:gd name="T22" fmla="*/ 45 w 76"/>
                      <a:gd name="T23" fmla="*/ 46 h 46"/>
                      <a:gd name="T24" fmla="*/ 45 w 76"/>
                      <a:gd name="T25" fmla="*/ 46 h 46"/>
                      <a:gd name="T26" fmla="*/ 52 w 76"/>
                      <a:gd name="T27" fmla="*/ 45 h 46"/>
                      <a:gd name="T28" fmla="*/ 76 w 76"/>
                      <a:gd name="T29" fmla="*/ 13 h 46"/>
                      <a:gd name="T30" fmla="*/ 75 w 76"/>
                      <a:gd name="T3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46">
                        <a:moveTo>
                          <a:pt x="75" y="0"/>
                        </a:moveTo>
                        <a:cubicBezTo>
                          <a:pt x="75" y="0"/>
                          <a:pt x="75" y="0"/>
                          <a:pt x="75" y="0"/>
                        </a:cubicBezTo>
                        <a:cubicBezTo>
                          <a:pt x="75" y="2"/>
                          <a:pt x="76" y="5"/>
                          <a:pt x="76" y="9"/>
                        </a:cubicBezTo>
                        <a:cubicBezTo>
                          <a:pt x="76" y="12"/>
                          <a:pt x="75" y="15"/>
                          <a:pt x="74" y="19"/>
                        </a:cubicBezTo>
                        <a:cubicBezTo>
                          <a:pt x="74" y="26"/>
                          <a:pt x="71" y="35"/>
                          <a:pt x="62" y="40"/>
                        </a:cubicBezTo>
                        <a:cubicBezTo>
                          <a:pt x="56" y="43"/>
                          <a:pt x="51" y="45"/>
                          <a:pt x="45" y="45"/>
                        </a:cubicBezTo>
                        <a:cubicBezTo>
                          <a:pt x="35" y="45"/>
                          <a:pt x="26" y="39"/>
                          <a:pt x="17" y="31"/>
                        </a:cubicBezTo>
                        <a:cubicBezTo>
                          <a:pt x="11" y="24"/>
                          <a:pt x="7" y="17"/>
                          <a:pt x="4" y="12"/>
                        </a:cubicBezTo>
                        <a:cubicBezTo>
                          <a:pt x="3" y="11"/>
                          <a:pt x="3" y="10"/>
                          <a:pt x="2" y="9"/>
                        </a:cubicBezTo>
                        <a:cubicBezTo>
                          <a:pt x="2" y="8"/>
                          <a:pt x="1" y="7"/>
                          <a:pt x="0" y="7"/>
                        </a:cubicBezTo>
                        <a:cubicBezTo>
                          <a:pt x="2" y="11"/>
                          <a:pt x="5" y="16"/>
                          <a:pt x="9" y="22"/>
                        </a:cubicBezTo>
                        <a:cubicBezTo>
                          <a:pt x="18" y="34"/>
                          <a:pt x="30" y="46"/>
                          <a:pt x="45" y="46"/>
                        </a:cubicBezTo>
                        <a:cubicBezTo>
                          <a:pt x="45" y="46"/>
                          <a:pt x="45" y="46"/>
                          <a:pt x="45" y="46"/>
                        </a:cubicBezTo>
                        <a:cubicBezTo>
                          <a:pt x="47" y="46"/>
                          <a:pt x="50" y="46"/>
                          <a:pt x="52" y="45"/>
                        </a:cubicBezTo>
                        <a:cubicBezTo>
                          <a:pt x="72" y="41"/>
                          <a:pt x="76" y="25"/>
                          <a:pt x="76" y="13"/>
                        </a:cubicBezTo>
                        <a:cubicBezTo>
                          <a:pt x="76" y="8"/>
                          <a:pt x="76" y="3"/>
                          <a:pt x="7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48" name="Freeform 7210">
                    <a:extLst>
                      <a:ext uri="{FF2B5EF4-FFF2-40B4-BE49-F238E27FC236}">
                        <a16:creationId xmlns:a16="http://schemas.microsoft.com/office/drawing/2014/main" id="{578680FC-7335-435C-A8CF-1DC1D7DD2ADC}"/>
                      </a:ext>
                    </a:extLst>
                  </p:cNvPr>
                  <p:cNvSpPr>
                    <a:spLocks/>
                  </p:cNvSpPr>
                  <p:nvPr/>
                </p:nvSpPr>
                <p:spPr bwMode="auto">
                  <a:xfrm>
                    <a:off x="4086" y="2022"/>
                    <a:ext cx="63" cy="36"/>
                  </a:xfrm>
                  <a:custGeom>
                    <a:avLst/>
                    <a:gdLst>
                      <a:gd name="T0" fmla="*/ 76 w 83"/>
                      <a:gd name="T1" fmla="*/ 0 h 48"/>
                      <a:gd name="T2" fmla="*/ 76 w 83"/>
                      <a:gd name="T3" fmla="*/ 1 h 48"/>
                      <a:gd name="T4" fmla="*/ 77 w 83"/>
                      <a:gd name="T5" fmla="*/ 14 h 48"/>
                      <a:gd name="T6" fmla="*/ 53 w 83"/>
                      <a:gd name="T7" fmla="*/ 46 h 48"/>
                      <a:gd name="T8" fmla="*/ 46 w 83"/>
                      <a:gd name="T9" fmla="*/ 47 h 48"/>
                      <a:gd name="T10" fmla="*/ 46 w 83"/>
                      <a:gd name="T11" fmla="*/ 47 h 48"/>
                      <a:gd name="T12" fmla="*/ 10 w 83"/>
                      <a:gd name="T13" fmla="*/ 23 h 48"/>
                      <a:gd name="T14" fmla="*/ 1 w 83"/>
                      <a:gd name="T15" fmla="*/ 8 h 48"/>
                      <a:gd name="T16" fmla="*/ 0 w 83"/>
                      <a:gd name="T17" fmla="*/ 6 h 48"/>
                      <a:gd name="T18" fmla="*/ 46 w 83"/>
                      <a:gd name="T19" fmla="*/ 48 h 48"/>
                      <a:gd name="T20" fmla="*/ 53 w 83"/>
                      <a:gd name="T21" fmla="*/ 47 h 48"/>
                      <a:gd name="T22" fmla="*/ 76 w 83"/>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48">
                        <a:moveTo>
                          <a:pt x="76" y="0"/>
                        </a:moveTo>
                        <a:cubicBezTo>
                          <a:pt x="76" y="1"/>
                          <a:pt x="76" y="1"/>
                          <a:pt x="76" y="1"/>
                        </a:cubicBezTo>
                        <a:cubicBezTo>
                          <a:pt x="77" y="4"/>
                          <a:pt x="77" y="9"/>
                          <a:pt x="77" y="14"/>
                        </a:cubicBezTo>
                        <a:cubicBezTo>
                          <a:pt x="77" y="26"/>
                          <a:pt x="73" y="42"/>
                          <a:pt x="53" y="46"/>
                        </a:cubicBezTo>
                        <a:cubicBezTo>
                          <a:pt x="51" y="47"/>
                          <a:pt x="48" y="47"/>
                          <a:pt x="46" y="47"/>
                        </a:cubicBezTo>
                        <a:cubicBezTo>
                          <a:pt x="46" y="47"/>
                          <a:pt x="46" y="47"/>
                          <a:pt x="46" y="47"/>
                        </a:cubicBezTo>
                        <a:cubicBezTo>
                          <a:pt x="31" y="47"/>
                          <a:pt x="19" y="35"/>
                          <a:pt x="10" y="23"/>
                        </a:cubicBezTo>
                        <a:cubicBezTo>
                          <a:pt x="6" y="17"/>
                          <a:pt x="3" y="12"/>
                          <a:pt x="1" y="8"/>
                        </a:cubicBezTo>
                        <a:cubicBezTo>
                          <a:pt x="1" y="7"/>
                          <a:pt x="0" y="7"/>
                          <a:pt x="0" y="6"/>
                        </a:cubicBezTo>
                        <a:cubicBezTo>
                          <a:pt x="6" y="20"/>
                          <a:pt x="23" y="48"/>
                          <a:pt x="46" y="48"/>
                        </a:cubicBezTo>
                        <a:cubicBezTo>
                          <a:pt x="48" y="48"/>
                          <a:pt x="51" y="48"/>
                          <a:pt x="53" y="47"/>
                        </a:cubicBezTo>
                        <a:cubicBezTo>
                          <a:pt x="83" y="40"/>
                          <a:pt x="78" y="8"/>
                          <a:pt x="7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49" name="Freeform 7211">
                    <a:extLst>
                      <a:ext uri="{FF2B5EF4-FFF2-40B4-BE49-F238E27FC236}">
                        <a16:creationId xmlns:a16="http://schemas.microsoft.com/office/drawing/2014/main" id="{B80A007C-76DF-4B2F-94E2-1F438CC4A92D}"/>
                      </a:ext>
                    </a:extLst>
                  </p:cNvPr>
                  <p:cNvSpPr>
                    <a:spLocks/>
                  </p:cNvSpPr>
                  <p:nvPr/>
                </p:nvSpPr>
                <p:spPr bwMode="auto">
                  <a:xfrm>
                    <a:off x="4095" y="2023"/>
                    <a:ext cx="49" cy="31"/>
                  </a:xfrm>
                  <a:custGeom>
                    <a:avLst/>
                    <a:gdLst>
                      <a:gd name="T0" fmla="*/ 65 w 66"/>
                      <a:gd name="T1" fmla="*/ 0 h 41"/>
                      <a:gd name="T2" fmla="*/ 64 w 66"/>
                      <a:gd name="T3" fmla="*/ 1 h 41"/>
                      <a:gd name="T4" fmla="*/ 65 w 66"/>
                      <a:gd name="T5" fmla="*/ 5 h 41"/>
                      <a:gd name="T6" fmla="*/ 37 w 66"/>
                      <a:gd name="T7" fmla="*/ 39 h 41"/>
                      <a:gd name="T8" fmla="*/ 36 w 66"/>
                      <a:gd name="T9" fmla="*/ 39 h 41"/>
                      <a:gd name="T10" fmla="*/ 31 w 66"/>
                      <a:gd name="T11" fmla="*/ 39 h 41"/>
                      <a:gd name="T12" fmla="*/ 1 w 66"/>
                      <a:gd name="T13" fmla="*/ 16 h 41"/>
                      <a:gd name="T14" fmla="*/ 0 w 66"/>
                      <a:gd name="T15" fmla="*/ 15 h 41"/>
                      <a:gd name="T16" fmla="*/ 18 w 66"/>
                      <a:gd name="T17" fmla="*/ 35 h 41"/>
                      <a:gd name="T18" fmla="*/ 36 w 66"/>
                      <a:gd name="T19" fmla="*/ 41 h 41"/>
                      <a:gd name="T20" fmla="*/ 44 w 66"/>
                      <a:gd name="T21" fmla="*/ 40 h 41"/>
                      <a:gd name="T22" fmla="*/ 64 w 66"/>
                      <a:gd name="T23" fmla="*/ 11 h 41"/>
                      <a:gd name="T24" fmla="*/ 64 w 66"/>
                      <a:gd name="T25" fmla="*/ 19 h 41"/>
                      <a:gd name="T26" fmla="*/ 66 w 66"/>
                      <a:gd name="T27" fmla="*/ 9 h 41"/>
                      <a:gd name="T28" fmla="*/ 65 w 66"/>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 h="41">
                        <a:moveTo>
                          <a:pt x="65" y="0"/>
                        </a:moveTo>
                        <a:cubicBezTo>
                          <a:pt x="65" y="0"/>
                          <a:pt x="65" y="1"/>
                          <a:pt x="64" y="1"/>
                        </a:cubicBezTo>
                        <a:cubicBezTo>
                          <a:pt x="64" y="2"/>
                          <a:pt x="65" y="4"/>
                          <a:pt x="65" y="5"/>
                        </a:cubicBezTo>
                        <a:cubicBezTo>
                          <a:pt x="64" y="21"/>
                          <a:pt x="54" y="39"/>
                          <a:pt x="37" y="39"/>
                        </a:cubicBezTo>
                        <a:cubicBezTo>
                          <a:pt x="36" y="39"/>
                          <a:pt x="36" y="39"/>
                          <a:pt x="36" y="39"/>
                        </a:cubicBezTo>
                        <a:cubicBezTo>
                          <a:pt x="34" y="39"/>
                          <a:pt x="33" y="39"/>
                          <a:pt x="31" y="39"/>
                        </a:cubicBezTo>
                        <a:cubicBezTo>
                          <a:pt x="20" y="36"/>
                          <a:pt x="9" y="26"/>
                          <a:pt x="1" y="16"/>
                        </a:cubicBezTo>
                        <a:cubicBezTo>
                          <a:pt x="0" y="15"/>
                          <a:pt x="0" y="15"/>
                          <a:pt x="0" y="15"/>
                        </a:cubicBezTo>
                        <a:cubicBezTo>
                          <a:pt x="3" y="21"/>
                          <a:pt x="9" y="30"/>
                          <a:pt x="18" y="35"/>
                        </a:cubicBezTo>
                        <a:cubicBezTo>
                          <a:pt x="26" y="40"/>
                          <a:pt x="31" y="41"/>
                          <a:pt x="36" y="41"/>
                        </a:cubicBezTo>
                        <a:cubicBezTo>
                          <a:pt x="39" y="41"/>
                          <a:pt x="41" y="40"/>
                          <a:pt x="44" y="40"/>
                        </a:cubicBezTo>
                        <a:cubicBezTo>
                          <a:pt x="51" y="38"/>
                          <a:pt x="63" y="29"/>
                          <a:pt x="64" y="11"/>
                        </a:cubicBezTo>
                        <a:cubicBezTo>
                          <a:pt x="64" y="11"/>
                          <a:pt x="65" y="14"/>
                          <a:pt x="64" y="19"/>
                        </a:cubicBezTo>
                        <a:cubicBezTo>
                          <a:pt x="65" y="15"/>
                          <a:pt x="66" y="12"/>
                          <a:pt x="66" y="9"/>
                        </a:cubicBezTo>
                        <a:cubicBezTo>
                          <a:pt x="66" y="5"/>
                          <a:pt x="65" y="2"/>
                          <a:pt x="65"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50" name="Freeform 7212">
                    <a:extLst>
                      <a:ext uri="{FF2B5EF4-FFF2-40B4-BE49-F238E27FC236}">
                        <a16:creationId xmlns:a16="http://schemas.microsoft.com/office/drawing/2014/main" id="{0B72EF30-41AA-4BAB-87FE-C331D9F43DEB}"/>
                      </a:ext>
                    </a:extLst>
                  </p:cNvPr>
                  <p:cNvSpPr>
                    <a:spLocks/>
                  </p:cNvSpPr>
                  <p:nvPr/>
                </p:nvSpPr>
                <p:spPr bwMode="auto">
                  <a:xfrm>
                    <a:off x="4095" y="2024"/>
                    <a:ext cx="48" cy="28"/>
                  </a:xfrm>
                  <a:custGeom>
                    <a:avLst/>
                    <a:gdLst>
                      <a:gd name="T0" fmla="*/ 63 w 64"/>
                      <a:gd name="T1" fmla="*/ 0 h 38"/>
                      <a:gd name="T2" fmla="*/ 63 w 64"/>
                      <a:gd name="T3" fmla="*/ 1 h 38"/>
                      <a:gd name="T4" fmla="*/ 36 w 64"/>
                      <a:gd name="T5" fmla="*/ 38 h 38"/>
                      <a:gd name="T6" fmla="*/ 30 w 64"/>
                      <a:gd name="T7" fmla="*/ 37 h 38"/>
                      <a:gd name="T8" fmla="*/ 2 w 64"/>
                      <a:gd name="T9" fmla="*/ 17 h 38"/>
                      <a:gd name="T10" fmla="*/ 0 w 64"/>
                      <a:gd name="T11" fmla="*/ 15 h 38"/>
                      <a:gd name="T12" fmla="*/ 30 w 64"/>
                      <a:gd name="T13" fmla="*/ 38 h 38"/>
                      <a:gd name="T14" fmla="*/ 35 w 64"/>
                      <a:gd name="T15" fmla="*/ 38 h 38"/>
                      <a:gd name="T16" fmla="*/ 36 w 64"/>
                      <a:gd name="T17" fmla="*/ 38 h 38"/>
                      <a:gd name="T18" fmla="*/ 64 w 64"/>
                      <a:gd name="T19" fmla="*/ 4 h 38"/>
                      <a:gd name="T20" fmla="*/ 63 w 64"/>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38">
                        <a:moveTo>
                          <a:pt x="63" y="0"/>
                        </a:moveTo>
                        <a:cubicBezTo>
                          <a:pt x="63" y="1"/>
                          <a:pt x="63" y="1"/>
                          <a:pt x="63" y="1"/>
                        </a:cubicBezTo>
                        <a:cubicBezTo>
                          <a:pt x="64" y="17"/>
                          <a:pt x="53" y="38"/>
                          <a:pt x="36" y="38"/>
                        </a:cubicBezTo>
                        <a:cubicBezTo>
                          <a:pt x="34" y="38"/>
                          <a:pt x="32" y="38"/>
                          <a:pt x="30" y="37"/>
                        </a:cubicBezTo>
                        <a:cubicBezTo>
                          <a:pt x="20" y="35"/>
                          <a:pt x="10" y="26"/>
                          <a:pt x="2" y="17"/>
                        </a:cubicBezTo>
                        <a:cubicBezTo>
                          <a:pt x="1" y="16"/>
                          <a:pt x="0" y="16"/>
                          <a:pt x="0" y="15"/>
                        </a:cubicBezTo>
                        <a:cubicBezTo>
                          <a:pt x="8" y="25"/>
                          <a:pt x="19" y="35"/>
                          <a:pt x="30" y="38"/>
                        </a:cubicBezTo>
                        <a:cubicBezTo>
                          <a:pt x="32" y="38"/>
                          <a:pt x="33" y="38"/>
                          <a:pt x="35" y="38"/>
                        </a:cubicBezTo>
                        <a:cubicBezTo>
                          <a:pt x="36" y="38"/>
                          <a:pt x="36" y="38"/>
                          <a:pt x="36" y="38"/>
                        </a:cubicBezTo>
                        <a:cubicBezTo>
                          <a:pt x="53" y="38"/>
                          <a:pt x="63" y="20"/>
                          <a:pt x="64" y="4"/>
                        </a:cubicBezTo>
                        <a:cubicBezTo>
                          <a:pt x="64" y="3"/>
                          <a:pt x="63" y="1"/>
                          <a:pt x="63"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51" name="Freeform 7213">
                    <a:extLst>
                      <a:ext uri="{FF2B5EF4-FFF2-40B4-BE49-F238E27FC236}">
                        <a16:creationId xmlns:a16="http://schemas.microsoft.com/office/drawing/2014/main" id="{701AD36B-7D2C-4931-96A8-411C02035451}"/>
                      </a:ext>
                    </a:extLst>
                  </p:cNvPr>
                  <p:cNvSpPr>
                    <a:spLocks/>
                  </p:cNvSpPr>
                  <p:nvPr/>
                </p:nvSpPr>
                <p:spPr bwMode="auto">
                  <a:xfrm>
                    <a:off x="4080" y="2003"/>
                    <a:ext cx="74" cy="52"/>
                  </a:xfrm>
                  <a:custGeom>
                    <a:avLst/>
                    <a:gdLst>
                      <a:gd name="T0" fmla="*/ 2 w 99"/>
                      <a:gd name="T1" fmla="*/ 13 h 70"/>
                      <a:gd name="T2" fmla="*/ 43 w 99"/>
                      <a:gd name="T3" fmla="*/ 45 h 70"/>
                      <a:gd name="T4" fmla="*/ 81 w 99"/>
                      <a:gd name="T5" fmla="*/ 3 h 70"/>
                      <a:gd name="T6" fmla="*/ 82 w 99"/>
                      <a:gd name="T7" fmla="*/ 0 h 70"/>
                      <a:gd name="T8" fmla="*/ 69 w 99"/>
                      <a:gd name="T9" fmla="*/ 46 h 70"/>
                      <a:gd name="T10" fmla="*/ 0 w 99"/>
                      <a:gd name="T11" fmla="*/ 18 h 70"/>
                      <a:gd name="T12" fmla="*/ 2 w 99"/>
                      <a:gd name="T13" fmla="*/ 13 h 70"/>
                    </a:gdLst>
                    <a:ahLst/>
                    <a:cxnLst>
                      <a:cxn ang="0">
                        <a:pos x="T0" y="T1"/>
                      </a:cxn>
                      <a:cxn ang="0">
                        <a:pos x="T2" y="T3"/>
                      </a:cxn>
                      <a:cxn ang="0">
                        <a:pos x="T4" y="T5"/>
                      </a:cxn>
                      <a:cxn ang="0">
                        <a:pos x="T6" y="T7"/>
                      </a:cxn>
                      <a:cxn ang="0">
                        <a:pos x="T8" y="T9"/>
                      </a:cxn>
                      <a:cxn ang="0">
                        <a:pos x="T10" y="T11"/>
                      </a:cxn>
                      <a:cxn ang="0">
                        <a:pos x="T12" y="T13"/>
                      </a:cxn>
                    </a:cxnLst>
                    <a:rect l="0" t="0" r="r" b="b"/>
                    <a:pathLst>
                      <a:path w="99" h="70">
                        <a:moveTo>
                          <a:pt x="2" y="13"/>
                        </a:moveTo>
                        <a:cubicBezTo>
                          <a:pt x="2" y="13"/>
                          <a:pt x="23" y="43"/>
                          <a:pt x="43" y="45"/>
                        </a:cubicBezTo>
                        <a:cubicBezTo>
                          <a:pt x="62" y="47"/>
                          <a:pt x="90" y="21"/>
                          <a:pt x="81" y="3"/>
                        </a:cubicBezTo>
                        <a:cubicBezTo>
                          <a:pt x="82" y="0"/>
                          <a:pt x="82" y="0"/>
                          <a:pt x="82" y="0"/>
                        </a:cubicBezTo>
                        <a:cubicBezTo>
                          <a:pt x="82" y="0"/>
                          <a:pt x="99" y="21"/>
                          <a:pt x="69" y="46"/>
                        </a:cubicBezTo>
                        <a:cubicBezTo>
                          <a:pt x="39" y="70"/>
                          <a:pt x="3" y="29"/>
                          <a:pt x="0" y="18"/>
                        </a:cubicBezTo>
                        <a:lnTo>
                          <a:pt x="2" y="13"/>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52" name="Freeform 7214">
                    <a:extLst>
                      <a:ext uri="{FF2B5EF4-FFF2-40B4-BE49-F238E27FC236}">
                        <a16:creationId xmlns:a16="http://schemas.microsoft.com/office/drawing/2014/main" id="{4AAD168B-A33E-45E4-AC80-37B140D55899}"/>
                      </a:ext>
                    </a:extLst>
                  </p:cNvPr>
                  <p:cNvSpPr>
                    <a:spLocks noEditPoints="1"/>
                  </p:cNvSpPr>
                  <p:nvPr/>
                </p:nvSpPr>
                <p:spPr bwMode="auto">
                  <a:xfrm>
                    <a:off x="4079" y="2001"/>
                    <a:ext cx="67" cy="42"/>
                  </a:xfrm>
                  <a:custGeom>
                    <a:avLst/>
                    <a:gdLst>
                      <a:gd name="T0" fmla="*/ 70 w 89"/>
                      <a:gd name="T1" fmla="*/ 48 h 56"/>
                      <a:gd name="T2" fmla="*/ 49 w 89"/>
                      <a:gd name="T3" fmla="*/ 56 h 56"/>
                      <a:gd name="T4" fmla="*/ 1 w 89"/>
                      <a:gd name="T5" fmla="*/ 20 h 56"/>
                      <a:gd name="T6" fmla="*/ 0 w 89"/>
                      <a:gd name="T7" fmla="*/ 20 h 56"/>
                      <a:gd name="T8" fmla="*/ 3 w 89"/>
                      <a:gd name="T9" fmla="*/ 14 h 56"/>
                      <a:gd name="T10" fmla="*/ 3 w 89"/>
                      <a:gd name="T11" fmla="*/ 15 h 56"/>
                      <a:gd name="T12" fmla="*/ 17 w 89"/>
                      <a:gd name="T13" fmla="*/ 30 h 56"/>
                      <a:gd name="T14" fmla="*/ 44 w 89"/>
                      <a:gd name="T15" fmla="*/ 46 h 56"/>
                      <a:gd name="T16" fmla="*/ 46 w 89"/>
                      <a:gd name="T17" fmla="*/ 46 h 56"/>
                      <a:gd name="T18" fmla="*/ 70 w 89"/>
                      <a:gd name="T19" fmla="*/ 36 h 56"/>
                      <a:gd name="T20" fmla="*/ 83 w 89"/>
                      <a:gd name="T21" fmla="*/ 12 h 56"/>
                      <a:gd name="T22" fmla="*/ 82 w 89"/>
                      <a:gd name="T23" fmla="*/ 5 h 56"/>
                      <a:gd name="T24" fmla="*/ 82 w 89"/>
                      <a:gd name="T25" fmla="*/ 5 h 56"/>
                      <a:gd name="T26" fmla="*/ 83 w 89"/>
                      <a:gd name="T27" fmla="*/ 0 h 56"/>
                      <a:gd name="T28" fmla="*/ 84 w 89"/>
                      <a:gd name="T29" fmla="*/ 1 h 56"/>
                      <a:gd name="T30" fmla="*/ 88 w 89"/>
                      <a:gd name="T31" fmla="*/ 17 h 56"/>
                      <a:gd name="T32" fmla="*/ 70 w 89"/>
                      <a:gd name="T33" fmla="*/ 48 h 56"/>
                      <a:gd name="T34" fmla="*/ 87 w 89"/>
                      <a:gd name="T35" fmla="*/ 17 h 56"/>
                      <a:gd name="T36" fmla="*/ 83 w 89"/>
                      <a:gd name="T37" fmla="*/ 3 h 56"/>
                      <a:gd name="T38" fmla="*/ 83 w 89"/>
                      <a:gd name="T39" fmla="*/ 5 h 56"/>
                      <a:gd name="T40" fmla="*/ 85 w 89"/>
                      <a:gd name="T41" fmla="*/ 12 h 56"/>
                      <a:gd name="T42" fmla="*/ 46 w 89"/>
                      <a:gd name="T43" fmla="*/ 48 h 56"/>
                      <a:gd name="T44" fmla="*/ 44 w 89"/>
                      <a:gd name="T45" fmla="*/ 48 h 56"/>
                      <a:gd name="T46" fmla="*/ 3 w 89"/>
                      <a:gd name="T47" fmla="*/ 16 h 56"/>
                      <a:gd name="T48" fmla="*/ 2 w 89"/>
                      <a:gd name="T49" fmla="*/ 20 h 56"/>
                      <a:gd name="T50" fmla="*/ 49 w 89"/>
                      <a:gd name="T51" fmla="*/ 55 h 56"/>
                      <a:gd name="T52" fmla="*/ 70 w 89"/>
                      <a:gd name="T53" fmla="*/ 47 h 56"/>
                      <a:gd name="T54" fmla="*/ 87 w 89"/>
                      <a:gd name="T55" fmla="*/ 17 h 56"/>
                      <a:gd name="T56" fmla="*/ 4 w 89"/>
                      <a:gd name="T57" fmla="*/ 15 h 56"/>
                      <a:gd name="T58" fmla="*/ 3 w 89"/>
                      <a:gd name="T59" fmla="*/ 15 h 56"/>
                      <a:gd name="T60" fmla="*/ 4 w 89"/>
                      <a:gd name="T61"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56">
                        <a:moveTo>
                          <a:pt x="70" y="48"/>
                        </a:moveTo>
                        <a:cubicBezTo>
                          <a:pt x="63" y="54"/>
                          <a:pt x="56" y="56"/>
                          <a:pt x="49" y="56"/>
                        </a:cubicBezTo>
                        <a:cubicBezTo>
                          <a:pt x="25" y="55"/>
                          <a:pt x="3" y="29"/>
                          <a:pt x="1" y="20"/>
                        </a:cubicBezTo>
                        <a:cubicBezTo>
                          <a:pt x="0" y="20"/>
                          <a:pt x="0" y="20"/>
                          <a:pt x="0" y="20"/>
                        </a:cubicBezTo>
                        <a:cubicBezTo>
                          <a:pt x="3" y="14"/>
                          <a:pt x="3" y="14"/>
                          <a:pt x="3" y="14"/>
                        </a:cubicBezTo>
                        <a:cubicBezTo>
                          <a:pt x="3" y="15"/>
                          <a:pt x="3" y="15"/>
                          <a:pt x="3" y="15"/>
                        </a:cubicBezTo>
                        <a:cubicBezTo>
                          <a:pt x="3" y="15"/>
                          <a:pt x="9" y="22"/>
                          <a:pt x="17" y="30"/>
                        </a:cubicBezTo>
                        <a:cubicBezTo>
                          <a:pt x="24" y="37"/>
                          <a:pt x="34" y="45"/>
                          <a:pt x="44" y="46"/>
                        </a:cubicBezTo>
                        <a:cubicBezTo>
                          <a:pt x="44" y="46"/>
                          <a:pt x="45" y="46"/>
                          <a:pt x="46" y="46"/>
                        </a:cubicBezTo>
                        <a:cubicBezTo>
                          <a:pt x="54" y="47"/>
                          <a:pt x="63" y="42"/>
                          <a:pt x="70" y="36"/>
                        </a:cubicBezTo>
                        <a:cubicBezTo>
                          <a:pt x="78" y="29"/>
                          <a:pt x="83" y="20"/>
                          <a:pt x="83" y="12"/>
                        </a:cubicBezTo>
                        <a:cubicBezTo>
                          <a:pt x="83" y="10"/>
                          <a:pt x="83" y="7"/>
                          <a:pt x="82" y="5"/>
                        </a:cubicBezTo>
                        <a:cubicBezTo>
                          <a:pt x="82" y="5"/>
                          <a:pt x="82" y="5"/>
                          <a:pt x="82" y="5"/>
                        </a:cubicBezTo>
                        <a:cubicBezTo>
                          <a:pt x="83" y="0"/>
                          <a:pt x="83" y="0"/>
                          <a:pt x="83" y="0"/>
                        </a:cubicBezTo>
                        <a:cubicBezTo>
                          <a:pt x="84" y="1"/>
                          <a:pt x="84" y="1"/>
                          <a:pt x="84" y="1"/>
                        </a:cubicBezTo>
                        <a:cubicBezTo>
                          <a:pt x="84" y="1"/>
                          <a:pt x="89" y="8"/>
                          <a:pt x="88" y="17"/>
                        </a:cubicBezTo>
                        <a:cubicBezTo>
                          <a:pt x="88" y="26"/>
                          <a:pt x="84" y="37"/>
                          <a:pt x="70" y="48"/>
                        </a:cubicBezTo>
                        <a:close/>
                        <a:moveTo>
                          <a:pt x="87" y="17"/>
                        </a:moveTo>
                        <a:cubicBezTo>
                          <a:pt x="87" y="10"/>
                          <a:pt x="85" y="5"/>
                          <a:pt x="83" y="3"/>
                        </a:cubicBezTo>
                        <a:cubicBezTo>
                          <a:pt x="83" y="5"/>
                          <a:pt x="83" y="5"/>
                          <a:pt x="83" y="5"/>
                        </a:cubicBezTo>
                        <a:cubicBezTo>
                          <a:pt x="84" y="7"/>
                          <a:pt x="85" y="10"/>
                          <a:pt x="85" y="12"/>
                        </a:cubicBezTo>
                        <a:cubicBezTo>
                          <a:pt x="84" y="29"/>
                          <a:pt x="63" y="48"/>
                          <a:pt x="46" y="48"/>
                        </a:cubicBezTo>
                        <a:cubicBezTo>
                          <a:pt x="45" y="48"/>
                          <a:pt x="44" y="48"/>
                          <a:pt x="44" y="48"/>
                        </a:cubicBezTo>
                        <a:cubicBezTo>
                          <a:pt x="26" y="46"/>
                          <a:pt x="7" y="21"/>
                          <a:pt x="3" y="16"/>
                        </a:cubicBezTo>
                        <a:cubicBezTo>
                          <a:pt x="2" y="20"/>
                          <a:pt x="2" y="20"/>
                          <a:pt x="2" y="20"/>
                        </a:cubicBezTo>
                        <a:cubicBezTo>
                          <a:pt x="4" y="28"/>
                          <a:pt x="26" y="54"/>
                          <a:pt x="49" y="55"/>
                        </a:cubicBezTo>
                        <a:cubicBezTo>
                          <a:pt x="56" y="55"/>
                          <a:pt x="63" y="53"/>
                          <a:pt x="70" y="47"/>
                        </a:cubicBezTo>
                        <a:cubicBezTo>
                          <a:pt x="83" y="36"/>
                          <a:pt x="87" y="25"/>
                          <a:pt x="87" y="17"/>
                        </a:cubicBezTo>
                        <a:close/>
                        <a:moveTo>
                          <a:pt x="4" y="15"/>
                        </a:moveTo>
                        <a:cubicBezTo>
                          <a:pt x="3" y="15"/>
                          <a:pt x="3" y="15"/>
                          <a:pt x="3" y="15"/>
                        </a:cubicBezTo>
                        <a:lnTo>
                          <a:pt x="4" y="15"/>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53" name="Freeform 7215">
                    <a:extLst>
                      <a:ext uri="{FF2B5EF4-FFF2-40B4-BE49-F238E27FC236}">
                        <a16:creationId xmlns:a16="http://schemas.microsoft.com/office/drawing/2014/main" id="{A0F51386-ED1E-4FCD-A376-20A14ADCE0BB}"/>
                      </a:ext>
                    </a:extLst>
                  </p:cNvPr>
                  <p:cNvSpPr>
                    <a:spLocks/>
                  </p:cNvSpPr>
                  <p:nvPr/>
                </p:nvSpPr>
                <p:spPr bwMode="auto">
                  <a:xfrm>
                    <a:off x="4082" y="2005"/>
                    <a:ext cx="61" cy="33"/>
                  </a:xfrm>
                  <a:custGeom>
                    <a:avLst/>
                    <a:gdLst>
                      <a:gd name="T0" fmla="*/ 79 w 81"/>
                      <a:gd name="T1" fmla="*/ 0 h 44"/>
                      <a:gd name="T2" fmla="*/ 79 w 81"/>
                      <a:gd name="T3" fmla="*/ 0 h 44"/>
                      <a:gd name="T4" fmla="*/ 81 w 81"/>
                      <a:gd name="T5" fmla="*/ 7 h 44"/>
                      <a:gd name="T6" fmla="*/ 42 w 81"/>
                      <a:gd name="T7" fmla="*/ 43 h 44"/>
                      <a:gd name="T8" fmla="*/ 42 w 81"/>
                      <a:gd name="T9" fmla="*/ 43 h 44"/>
                      <a:gd name="T10" fmla="*/ 40 w 81"/>
                      <a:gd name="T11" fmla="*/ 43 h 44"/>
                      <a:gd name="T12" fmla="*/ 0 w 81"/>
                      <a:gd name="T13" fmla="*/ 13 h 44"/>
                      <a:gd name="T14" fmla="*/ 0 w 81"/>
                      <a:gd name="T15" fmla="*/ 14 h 44"/>
                      <a:gd name="T16" fmla="*/ 31 w 81"/>
                      <a:gd name="T17" fmla="*/ 43 h 44"/>
                      <a:gd name="T18" fmla="*/ 40 w 81"/>
                      <a:gd name="T19" fmla="*/ 44 h 44"/>
                      <a:gd name="T20" fmla="*/ 74 w 81"/>
                      <a:gd name="T21" fmla="*/ 27 h 44"/>
                      <a:gd name="T22" fmla="*/ 81 w 81"/>
                      <a:gd name="T23" fmla="*/ 12 h 44"/>
                      <a:gd name="T24" fmla="*/ 81 w 81"/>
                      <a:gd name="T25" fmla="*/ 10 h 44"/>
                      <a:gd name="T26" fmla="*/ 79 w 81"/>
                      <a:gd name="T2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1" h="44">
                        <a:moveTo>
                          <a:pt x="79" y="0"/>
                        </a:moveTo>
                        <a:cubicBezTo>
                          <a:pt x="79" y="0"/>
                          <a:pt x="79" y="0"/>
                          <a:pt x="79" y="0"/>
                        </a:cubicBezTo>
                        <a:cubicBezTo>
                          <a:pt x="80" y="2"/>
                          <a:pt x="81" y="5"/>
                          <a:pt x="81" y="7"/>
                        </a:cubicBezTo>
                        <a:cubicBezTo>
                          <a:pt x="80" y="24"/>
                          <a:pt x="59" y="43"/>
                          <a:pt x="42" y="43"/>
                        </a:cubicBezTo>
                        <a:cubicBezTo>
                          <a:pt x="42" y="43"/>
                          <a:pt x="42" y="43"/>
                          <a:pt x="42" y="43"/>
                        </a:cubicBezTo>
                        <a:cubicBezTo>
                          <a:pt x="41" y="43"/>
                          <a:pt x="40" y="43"/>
                          <a:pt x="40" y="43"/>
                        </a:cubicBezTo>
                        <a:cubicBezTo>
                          <a:pt x="23" y="41"/>
                          <a:pt x="6" y="20"/>
                          <a:pt x="0" y="13"/>
                        </a:cubicBezTo>
                        <a:cubicBezTo>
                          <a:pt x="0" y="14"/>
                          <a:pt x="0" y="14"/>
                          <a:pt x="0" y="14"/>
                        </a:cubicBezTo>
                        <a:cubicBezTo>
                          <a:pt x="6" y="21"/>
                          <a:pt x="20" y="39"/>
                          <a:pt x="31" y="43"/>
                        </a:cubicBezTo>
                        <a:cubicBezTo>
                          <a:pt x="34" y="43"/>
                          <a:pt x="37" y="44"/>
                          <a:pt x="40" y="44"/>
                        </a:cubicBezTo>
                        <a:cubicBezTo>
                          <a:pt x="53" y="44"/>
                          <a:pt x="68" y="37"/>
                          <a:pt x="74" y="27"/>
                        </a:cubicBezTo>
                        <a:cubicBezTo>
                          <a:pt x="78" y="19"/>
                          <a:pt x="80" y="15"/>
                          <a:pt x="81" y="12"/>
                        </a:cubicBezTo>
                        <a:cubicBezTo>
                          <a:pt x="81" y="11"/>
                          <a:pt x="81" y="11"/>
                          <a:pt x="81" y="10"/>
                        </a:cubicBezTo>
                        <a:cubicBezTo>
                          <a:pt x="81" y="6"/>
                          <a:pt x="80" y="2"/>
                          <a:pt x="79"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54" name="Freeform 7216">
                    <a:extLst>
                      <a:ext uri="{FF2B5EF4-FFF2-40B4-BE49-F238E27FC236}">
                        <a16:creationId xmlns:a16="http://schemas.microsoft.com/office/drawing/2014/main" id="{C1632382-57C0-4772-B326-7F09E51EECBC}"/>
                      </a:ext>
                    </a:extLst>
                  </p:cNvPr>
                  <p:cNvSpPr>
                    <a:spLocks/>
                  </p:cNvSpPr>
                  <p:nvPr/>
                </p:nvSpPr>
                <p:spPr bwMode="auto">
                  <a:xfrm>
                    <a:off x="4082" y="2005"/>
                    <a:ext cx="64" cy="32"/>
                  </a:xfrm>
                  <a:custGeom>
                    <a:avLst/>
                    <a:gdLst>
                      <a:gd name="T0" fmla="*/ 79 w 85"/>
                      <a:gd name="T1" fmla="*/ 0 h 43"/>
                      <a:gd name="T2" fmla="*/ 79 w 85"/>
                      <a:gd name="T3" fmla="*/ 1 h 43"/>
                      <a:gd name="T4" fmla="*/ 42 w 85"/>
                      <a:gd name="T5" fmla="*/ 42 h 43"/>
                      <a:gd name="T6" fmla="*/ 40 w 85"/>
                      <a:gd name="T7" fmla="*/ 42 h 43"/>
                      <a:gd name="T8" fmla="*/ 1 w 85"/>
                      <a:gd name="T9" fmla="*/ 12 h 43"/>
                      <a:gd name="T10" fmla="*/ 0 w 85"/>
                      <a:gd name="T11" fmla="*/ 13 h 43"/>
                      <a:gd name="T12" fmla="*/ 40 w 85"/>
                      <a:gd name="T13" fmla="*/ 43 h 43"/>
                      <a:gd name="T14" fmla="*/ 42 w 85"/>
                      <a:gd name="T15" fmla="*/ 43 h 43"/>
                      <a:gd name="T16" fmla="*/ 42 w 85"/>
                      <a:gd name="T17" fmla="*/ 43 h 43"/>
                      <a:gd name="T18" fmla="*/ 81 w 85"/>
                      <a:gd name="T19" fmla="*/ 7 h 43"/>
                      <a:gd name="T20" fmla="*/ 79 w 85"/>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43">
                        <a:moveTo>
                          <a:pt x="79" y="0"/>
                        </a:moveTo>
                        <a:cubicBezTo>
                          <a:pt x="79" y="1"/>
                          <a:pt x="79" y="1"/>
                          <a:pt x="79" y="1"/>
                        </a:cubicBezTo>
                        <a:cubicBezTo>
                          <a:pt x="85" y="18"/>
                          <a:pt x="61" y="42"/>
                          <a:pt x="42" y="42"/>
                        </a:cubicBezTo>
                        <a:cubicBezTo>
                          <a:pt x="41" y="42"/>
                          <a:pt x="41" y="42"/>
                          <a:pt x="40" y="42"/>
                        </a:cubicBezTo>
                        <a:cubicBezTo>
                          <a:pt x="24" y="40"/>
                          <a:pt x="6" y="20"/>
                          <a:pt x="1" y="12"/>
                        </a:cubicBezTo>
                        <a:cubicBezTo>
                          <a:pt x="0" y="13"/>
                          <a:pt x="0" y="13"/>
                          <a:pt x="0" y="13"/>
                        </a:cubicBezTo>
                        <a:cubicBezTo>
                          <a:pt x="6" y="20"/>
                          <a:pt x="23" y="41"/>
                          <a:pt x="40" y="43"/>
                        </a:cubicBezTo>
                        <a:cubicBezTo>
                          <a:pt x="40" y="43"/>
                          <a:pt x="41" y="43"/>
                          <a:pt x="42" y="43"/>
                        </a:cubicBezTo>
                        <a:cubicBezTo>
                          <a:pt x="42" y="43"/>
                          <a:pt x="42" y="43"/>
                          <a:pt x="42" y="43"/>
                        </a:cubicBezTo>
                        <a:cubicBezTo>
                          <a:pt x="59" y="43"/>
                          <a:pt x="80" y="24"/>
                          <a:pt x="81" y="7"/>
                        </a:cubicBezTo>
                        <a:cubicBezTo>
                          <a:pt x="81" y="5"/>
                          <a:pt x="80" y="2"/>
                          <a:pt x="79"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55" name="Freeform 7217">
                    <a:extLst>
                      <a:ext uri="{FF2B5EF4-FFF2-40B4-BE49-F238E27FC236}">
                        <a16:creationId xmlns:a16="http://schemas.microsoft.com/office/drawing/2014/main" id="{A3099C19-536E-4719-8EC2-696C1D705F3C}"/>
                      </a:ext>
                    </a:extLst>
                  </p:cNvPr>
                  <p:cNvSpPr>
                    <a:spLocks/>
                  </p:cNvSpPr>
                  <p:nvPr/>
                </p:nvSpPr>
                <p:spPr bwMode="auto">
                  <a:xfrm>
                    <a:off x="4081" y="2004"/>
                    <a:ext cx="64" cy="39"/>
                  </a:xfrm>
                  <a:custGeom>
                    <a:avLst/>
                    <a:gdLst>
                      <a:gd name="T0" fmla="*/ 81 w 85"/>
                      <a:gd name="T1" fmla="*/ 0 h 51"/>
                      <a:gd name="T2" fmla="*/ 80 w 85"/>
                      <a:gd name="T3" fmla="*/ 1 h 51"/>
                      <a:gd name="T4" fmla="*/ 82 w 85"/>
                      <a:gd name="T5" fmla="*/ 11 h 51"/>
                      <a:gd name="T6" fmla="*/ 82 w 85"/>
                      <a:gd name="T7" fmla="*/ 13 h 51"/>
                      <a:gd name="T8" fmla="*/ 83 w 85"/>
                      <a:gd name="T9" fmla="*/ 8 h 51"/>
                      <a:gd name="T10" fmla="*/ 83 w 85"/>
                      <a:gd name="T11" fmla="*/ 7 h 51"/>
                      <a:gd name="T12" fmla="*/ 64 w 85"/>
                      <a:gd name="T13" fmla="*/ 43 h 51"/>
                      <a:gd name="T14" fmla="*/ 46 w 85"/>
                      <a:gd name="T15" fmla="*/ 49 h 51"/>
                      <a:gd name="T16" fmla="*/ 12 w 85"/>
                      <a:gd name="T17" fmla="*/ 32 h 51"/>
                      <a:gd name="T18" fmla="*/ 0 w 85"/>
                      <a:gd name="T19" fmla="*/ 17 h 51"/>
                      <a:gd name="T20" fmla="*/ 0 w 85"/>
                      <a:gd name="T21" fmla="*/ 18 h 51"/>
                      <a:gd name="T22" fmla="*/ 46 w 85"/>
                      <a:gd name="T23" fmla="*/ 51 h 51"/>
                      <a:gd name="T24" fmla="*/ 46 w 85"/>
                      <a:gd name="T25" fmla="*/ 51 h 51"/>
                      <a:gd name="T26" fmla="*/ 67 w 85"/>
                      <a:gd name="T27" fmla="*/ 43 h 51"/>
                      <a:gd name="T28" fmla="*/ 84 w 85"/>
                      <a:gd name="T29" fmla="*/ 13 h 51"/>
                      <a:gd name="T30" fmla="*/ 81 w 85"/>
                      <a:gd name="T3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5" h="51">
                        <a:moveTo>
                          <a:pt x="81" y="0"/>
                        </a:moveTo>
                        <a:cubicBezTo>
                          <a:pt x="81" y="0"/>
                          <a:pt x="80" y="1"/>
                          <a:pt x="80" y="1"/>
                        </a:cubicBezTo>
                        <a:cubicBezTo>
                          <a:pt x="81" y="3"/>
                          <a:pt x="82" y="7"/>
                          <a:pt x="82" y="11"/>
                        </a:cubicBezTo>
                        <a:cubicBezTo>
                          <a:pt x="82" y="12"/>
                          <a:pt x="82" y="12"/>
                          <a:pt x="82" y="13"/>
                        </a:cubicBezTo>
                        <a:cubicBezTo>
                          <a:pt x="83" y="11"/>
                          <a:pt x="83" y="9"/>
                          <a:pt x="83" y="8"/>
                        </a:cubicBezTo>
                        <a:cubicBezTo>
                          <a:pt x="83" y="7"/>
                          <a:pt x="83" y="7"/>
                          <a:pt x="83" y="7"/>
                        </a:cubicBezTo>
                        <a:cubicBezTo>
                          <a:pt x="83" y="7"/>
                          <a:pt x="85" y="30"/>
                          <a:pt x="64" y="43"/>
                        </a:cubicBezTo>
                        <a:cubicBezTo>
                          <a:pt x="57" y="47"/>
                          <a:pt x="52" y="49"/>
                          <a:pt x="46" y="49"/>
                        </a:cubicBezTo>
                        <a:cubicBezTo>
                          <a:pt x="31" y="49"/>
                          <a:pt x="18" y="37"/>
                          <a:pt x="12" y="32"/>
                        </a:cubicBezTo>
                        <a:cubicBezTo>
                          <a:pt x="7" y="27"/>
                          <a:pt x="2" y="20"/>
                          <a:pt x="0" y="17"/>
                        </a:cubicBezTo>
                        <a:cubicBezTo>
                          <a:pt x="0" y="17"/>
                          <a:pt x="0" y="18"/>
                          <a:pt x="0" y="18"/>
                        </a:cubicBezTo>
                        <a:cubicBezTo>
                          <a:pt x="5" y="28"/>
                          <a:pt x="25" y="50"/>
                          <a:pt x="46" y="51"/>
                        </a:cubicBezTo>
                        <a:cubicBezTo>
                          <a:pt x="46" y="51"/>
                          <a:pt x="46" y="51"/>
                          <a:pt x="46" y="51"/>
                        </a:cubicBezTo>
                        <a:cubicBezTo>
                          <a:pt x="53" y="51"/>
                          <a:pt x="60" y="49"/>
                          <a:pt x="67" y="43"/>
                        </a:cubicBezTo>
                        <a:cubicBezTo>
                          <a:pt x="80" y="32"/>
                          <a:pt x="84" y="21"/>
                          <a:pt x="84" y="13"/>
                        </a:cubicBezTo>
                        <a:cubicBezTo>
                          <a:pt x="84" y="7"/>
                          <a:pt x="82" y="2"/>
                          <a:pt x="8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56" name="Freeform 7218">
                    <a:extLst>
                      <a:ext uri="{FF2B5EF4-FFF2-40B4-BE49-F238E27FC236}">
                        <a16:creationId xmlns:a16="http://schemas.microsoft.com/office/drawing/2014/main" id="{DD6D2734-BCC2-416F-BD78-27CADF361649}"/>
                      </a:ext>
                    </a:extLst>
                  </p:cNvPr>
                  <p:cNvSpPr>
                    <a:spLocks/>
                  </p:cNvSpPr>
                  <p:nvPr/>
                </p:nvSpPr>
                <p:spPr bwMode="auto">
                  <a:xfrm>
                    <a:off x="4080" y="2004"/>
                    <a:ext cx="71" cy="39"/>
                  </a:xfrm>
                  <a:custGeom>
                    <a:avLst/>
                    <a:gdLst>
                      <a:gd name="T0" fmla="*/ 82 w 94"/>
                      <a:gd name="T1" fmla="*/ 0 h 52"/>
                      <a:gd name="T2" fmla="*/ 82 w 94"/>
                      <a:gd name="T3" fmla="*/ 1 h 52"/>
                      <a:gd name="T4" fmla="*/ 85 w 94"/>
                      <a:gd name="T5" fmla="*/ 14 h 52"/>
                      <a:gd name="T6" fmla="*/ 68 w 94"/>
                      <a:gd name="T7" fmla="*/ 44 h 52"/>
                      <a:gd name="T8" fmla="*/ 47 w 94"/>
                      <a:gd name="T9" fmla="*/ 52 h 52"/>
                      <a:gd name="T10" fmla="*/ 47 w 94"/>
                      <a:gd name="T11" fmla="*/ 52 h 52"/>
                      <a:gd name="T12" fmla="*/ 1 w 94"/>
                      <a:gd name="T13" fmla="*/ 19 h 52"/>
                      <a:gd name="T14" fmla="*/ 0 w 94"/>
                      <a:gd name="T15" fmla="*/ 20 h 52"/>
                      <a:gd name="T16" fmla="*/ 47 w 94"/>
                      <a:gd name="T17" fmla="*/ 52 h 52"/>
                      <a:gd name="T18" fmla="*/ 68 w 94"/>
                      <a:gd name="T19" fmla="*/ 45 h 52"/>
                      <a:gd name="T20" fmla="*/ 82 w 94"/>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52">
                        <a:moveTo>
                          <a:pt x="82" y="0"/>
                        </a:moveTo>
                        <a:cubicBezTo>
                          <a:pt x="82" y="1"/>
                          <a:pt x="82" y="1"/>
                          <a:pt x="82" y="1"/>
                        </a:cubicBezTo>
                        <a:cubicBezTo>
                          <a:pt x="83" y="3"/>
                          <a:pt x="85" y="8"/>
                          <a:pt x="85" y="14"/>
                        </a:cubicBezTo>
                        <a:cubicBezTo>
                          <a:pt x="85" y="22"/>
                          <a:pt x="81" y="33"/>
                          <a:pt x="68" y="44"/>
                        </a:cubicBezTo>
                        <a:cubicBezTo>
                          <a:pt x="61" y="50"/>
                          <a:pt x="54" y="52"/>
                          <a:pt x="47" y="52"/>
                        </a:cubicBezTo>
                        <a:cubicBezTo>
                          <a:pt x="47" y="52"/>
                          <a:pt x="47" y="52"/>
                          <a:pt x="47" y="52"/>
                        </a:cubicBezTo>
                        <a:cubicBezTo>
                          <a:pt x="26" y="51"/>
                          <a:pt x="6" y="29"/>
                          <a:pt x="1" y="19"/>
                        </a:cubicBezTo>
                        <a:cubicBezTo>
                          <a:pt x="0" y="20"/>
                          <a:pt x="0" y="20"/>
                          <a:pt x="0" y="20"/>
                        </a:cubicBezTo>
                        <a:cubicBezTo>
                          <a:pt x="6" y="31"/>
                          <a:pt x="26" y="52"/>
                          <a:pt x="47" y="52"/>
                        </a:cubicBezTo>
                        <a:cubicBezTo>
                          <a:pt x="54" y="52"/>
                          <a:pt x="61" y="50"/>
                          <a:pt x="68" y="45"/>
                        </a:cubicBezTo>
                        <a:cubicBezTo>
                          <a:pt x="94" y="23"/>
                          <a:pt x="85" y="5"/>
                          <a:pt x="8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57" name="Freeform 7219">
                    <a:extLst>
                      <a:ext uri="{FF2B5EF4-FFF2-40B4-BE49-F238E27FC236}">
                        <a16:creationId xmlns:a16="http://schemas.microsoft.com/office/drawing/2014/main" id="{DFCF2B1D-227F-4A50-BEF1-5DA4975435D8}"/>
                      </a:ext>
                    </a:extLst>
                  </p:cNvPr>
                  <p:cNvSpPr>
                    <a:spLocks/>
                  </p:cNvSpPr>
                  <p:nvPr/>
                </p:nvSpPr>
                <p:spPr bwMode="auto">
                  <a:xfrm>
                    <a:off x="4082" y="1989"/>
                    <a:ext cx="67" cy="44"/>
                  </a:xfrm>
                  <a:custGeom>
                    <a:avLst/>
                    <a:gdLst>
                      <a:gd name="T0" fmla="*/ 2 w 89"/>
                      <a:gd name="T1" fmla="*/ 23 h 59"/>
                      <a:gd name="T2" fmla="*/ 34 w 89"/>
                      <a:gd name="T3" fmla="*/ 41 h 59"/>
                      <a:gd name="T4" fmla="*/ 77 w 89"/>
                      <a:gd name="T5" fmla="*/ 3 h 59"/>
                      <a:gd name="T6" fmla="*/ 79 w 89"/>
                      <a:gd name="T7" fmla="*/ 0 h 59"/>
                      <a:gd name="T8" fmla="*/ 63 w 89"/>
                      <a:gd name="T9" fmla="*/ 41 h 59"/>
                      <a:gd name="T10" fmla="*/ 0 w 89"/>
                      <a:gd name="T11" fmla="*/ 30 h 59"/>
                      <a:gd name="T12" fmla="*/ 2 w 89"/>
                      <a:gd name="T13" fmla="*/ 23 h 59"/>
                    </a:gdLst>
                    <a:ahLst/>
                    <a:cxnLst>
                      <a:cxn ang="0">
                        <a:pos x="T0" y="T1"/>
                      </a:cxn>
                      <a:cxn ang="0">
                        <a:pos x="T2" y="T3"/>
                      </a:cxn>
                      <a:cxn ang="0">
                        <a:pos x="T4" y="T5"/>
                      </a:cxn>
                      <a:cxn ang="0">
                        <a:pos x="T6" y="T7"/>
                      </a:cxn>
                      <a:cxn ang="0">
                        <a:pos x="T8" y="T9"/>
                      </a:cxn>
                      <a:cxn ang="0">
                        <a:pos x="T10" y="T11"/>
                      </a:cxn>
                      <a:cxn ang="0">
                        <a:pos x="T12" y="T13"/>
                      </a:cxn>
                    </a:cxnLst>
                    <a:rect l="0" t="0" r="r" b="b"/>
                    <a:pathLst>
                      <a:path w="89" h="59">
                        <a:moveTo>
                          <a:pt x="2" y="23"/>
                        </a:moveTo>
                        <a:cubicBezTo>
                          <a:pt x="2" y="23"/>
                          <a:pt x="13" y="40"/>
                          <a:pt x="34" y="41"/>
                        </a:cubicBezTo>
                        <a:cubicBezTo>
                          <a:pt x="55" y="43"/>
                          <a:pt x="80" y="23"/>
                          <a:pt x="77" y="3"/>
                        </a:cubicBezTo>
                        <a:cubicBezTo>
                          <a:pt x="79" y="0"/>
                          <a:pt x="79" y="0"/>
                          <a:pt x="79" y="0"/>
                        </a:cubicBezTo>
                        <a:cubicBezTo>
                          <a:pt x="79" y="0"/>
                          <a:pt x="89" y="22"/>
                          <a:pt x="63" y="41"/>
                        </a:cubicBezTo>
                        <a:cubicBezTo>
                          <a:pt x="37" y="59"/>
                          <a:pt x="11" y="44"/>
                          <a:pt x="0" y="30"/>
                        </a:cubicBezTo>
                        <a:lnTo>
                          <a:pt x="2" y="23"/>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58" name="Freeform 7220">
                    <a:extLst>
                      <a:ext uri="{FF2B5EF4-FFF2-40B4-BE49-F238E27FC236}">
                        <a16:creationId xmlns:a16="http://schemas.microsoft.com/office/drawing/2014/main" id="{5DBAB8CD-FF11-48AA-84B0-F73667546342}"/>
                      </a:ext>
                    </a:extLst>
                  </p:cNvPr>
                  <p:cNvSpPr>
                    <a:spLocks noEditPoints="1"/>
                  </p:cNvSpPr>
                  <p:nvPr/>
                </p:nvSpPr>
                <p:spPr bwMode="auto">
                  <a:xfrm>
                    <a:off x="4082" y="1988"/>
                    <a:ext cx="61" cy="38"/>
                  </a:xfrm>
                  <a:custGeom>
                    <a:avLst/>
                    <a:gdLst>
                      <a:gd name="T0" fmla="*/ 63 w 82"/>
                      <a:gd name="T1" fmla="*/ 42 h 51"/>
                      <a:gd name="T2" fmla="*/ 37 w 82"/>
                      <a:gd name="T3" fmla="*/ 51 h 51"/>
                      <a:gd name="T4" fmla="*/ 0 w 82"/>
                      <a:gd name="T5" fmla="*/ 31 h 51"/>
                      <a:gd name="T6" fmla="*/ 0 w 82"/>
                      <a:gd name="T7" fmla="*/ 31 h 51"/>
                      <a:gd name="T8" fmla="*/ 1 w 82"/>
                      <a:gd name="T9" fmla="*/ 22 h 51"/>
                      <a:gd name="T10" fmla="*/ 2 w 82"/>
                      <a:gd name="T11" fmla="*/ 23 h 51"/>
                      <a:gd name="T12" fmla="*/ 10 w 82"/>
                      <a:gd name="T13" fmla="*/ 32 h 51"/>
                      <a:gd name="T14" fmla="*/ 34 w 82"/>
                      <a:gd name="T15" fmla="*/ 42 h 51"/>
                      <a:gd name="T16" fmla="*/ 36 w 82"/>
                      <a:gd name="T17" fmla="*/ 42 h 51"/>
                      <a:gd name="T18" fmla="*/ 63 w 82"/>
                      <a:gd name="T19" fmla="*/ 32 h 51"/>
                      <a:gd name="T20" fmla="*/ 77 w 82"/>
                      <a:gd name="T21" fmla="*/ 8 h 51"/>
                      <a:gd name="T22" fmla="*/ 76 w 82"/>
                      <a:gd name="T23" fmla="*/ 4 h 51"/>
                      <a:gd name="T24" fmla="*/ 76 w 82"/>
                      <a:gd name="T25" fmla="*/ 4 h 51"/>
                      <a:gd name="T26" fmla="*/ 79 w 82"/>
                      <a:gd name="T27" fmla="*/ 0 h 51"/>
                      <a:gd name="T28" fmla="*/ 80 w 82"/>
                      <a:gd name="T29" fmla="*/ 1 h 51"/>
                      <a:gd name="T30" fmla="*/ 81 w 82"/>
                      <a:gd name="T31" fmla="*/ 12 h 51"/>
                      <a:gd name="T32" fmla="*/ 63 w 82"/>
                      <a:gd name="T33" fmla="*/ 42 h 51"/>
                      <a:gd name="T34" fmla="*/ 80 w 82"/>
                      <a:gd name="T35" fmla="*/ 12 h 51"/>
                      <a:gd name="T36" fmla="*/ 79 w 82"/>
                      <a:gd name="T37" fmla="*/ 3 h 51"/>
                      <a:gd name="T38" fmla="*/ 78 w 82"/>
                      <a:gd name="T39" fmla="*/ 4 h 51"/>
                      <a:gd name="T40" fmla="*/ 78 w 82"/>
                      <a:gd name="T41" fmla="*/ 8 h 51"/>
                      <a:gd name="T42" fmla="*/ 36 w 82"/>
                      <a:gd name="T43" fmla="*/ 43 h 51"/>
                      <a:gd name="T44" fmla="*/ 34 w 82"/>
                      <a:gd name="T45" fmla="*/ 43 h 51"/>
                      <a:gd name="T46" fmla="*/ 2 w 82"/>
                      <a:gd name="T47" fmla="*/ 25 h 51"/>
                      <a:gd name="T48" fmla="*/ 1 w 82"/>
                      <a:gd name="T49" fmla="*/ 31 h 51"/>
                      <a:gd name="T50" fmla="*/ 37 w 82"/>
                      <a:gd name="T51" fmla="*/ 50 h 51"/>
                      <a:gd name="T52" fmla="*/ 63 w 82"/>
                      <a:gd name="T53" fmla="*/ 41 h 51"/>
                      <a:gd name="T54" fmla="*/ 80 w 82"/>
                      <a:gd name="T55" fmla="*/ 12 h 51"/>
                      <a:gd name="T56" fmla="*/ 2 w 82"/>
                      <a:gd name="T57" fmla="*/ 24 h 51"/>
                      <a:gd name="T58" fmla="*/ 2 w 82"/>
                      <a:gd name="T59" fmla="*/ 2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2" h="51">
                        <a:moveTo>
                          <a:pt x="63" y="42"/>
                        </a:moveTo>
                        <a:cubicBezTo>
                          <a:pt x="54" y="49"/>
                          <a:pt x="45" y="51"/>
                          <a:pt x="37" y="51"/>
                        </a:cubicBezTo>
                        <a:cubicBezTo>
                          <a:pt x="21" y="50"/>
                          <a:pt x="7" y="41"/>
                          <a:pt x="0" y="31"/>
                        </a:cubicBezTo>
                        <a:cubicBezTo>
                          <a:pt x="0" y="31"/>
                          <a:pt x="0" y="31"/>
                          <a:pt x="0" y="31"/>
                        </a:cubicBezTo>
                        <a:cubicBezTo>
                          <a:pt x="1" y="22"/>
                          <a:pt x="1" y="22"/>
                          <a:pt x="1" y="22"/>
                        </a:cubicBezTo>
                        <a:cubicBezTo>
                          <a:pt x="2" y="23"/>
                          <a:pt x="2" y="23"/>
                          <a:pt x="2" y="23"/>
                        </a:cubicBezTo>
                        <a:cubicBezTo>
                          <a:pt x="2" y="23"/>
                          <a:pt x="5" y="27"/>
                          <a:pt x="10" y="32"/>
                        </a:cubicBezTo>
                        <a:cubicBezTo>
                          <a:pt x="16" y="36"/>
                          <a:pt x="24" y="41"/>
                          <a:pt x="34" y="42"/>
                        </a:cubicBezTo>
                        <a:cubicBezTo>
                          <a:pt x="35" y="42"/>
                          <a:pt x="35" y="42"/>
                          <a:pt x="36" y="42"/>
                        </a:cubicBezTo>
                        <a:cubicBezTo>
                          <a:pt x="45" y="42"/>
                          <a:pt x="55" y="38"/>
                          <a:pt x="63" y="32"/>
                        </a:cubicBezTo>
                        <a:cubicBezTo>
                          <a:pt x="71" y="25"/>
                          <a:pt x="76" y="17"/>
                          <a:pt x="77" y="8"/>
                        </a:cubicBezTo>
                        <a:cubicBezTo>
                          <a:pt x="77" y="7"/>
                          <a:pt x="77" y="5"/>
                          <a:pt x="76" y="4"/>
                        </a:cubicBezTo>
                        <a:cubicBezTo>
                          <a:pt x="76" y="4"/>
                          <a:pt x="76" y="4"/>
                          <a:pt x="76" y="4"/>
                        </a:cubicBezTo>
                        <a:cubicBezTo>
                          <a:pt x="79" y="0"/>
                          <a:pt x="79" y="0"/>
                          <a:pt x="79" y="0"/>
                        </a:cubicBezTo>
                        <a:cubicBezTo>
                          <a:pt x="80" y="1"/>
                          <a:pt x="80" y="1"/>
                          <a:pt x="80" y="1"/>
                        </a:cubicBezTo>
                        <a:cubicBezTo>
                          <a:pt x="80" y="1"/>
                          <a:pt x="82" y="6"/>
                          <a:pt x="81" y="12"/>
                        </a:cubicBezTo>
                        <a:cubicBezTo>
                          <a:pt x="81" y="20"/>
                          <a:pt x="78" y="32"/>
                          <a:pt x="63" y="42"/>
                        </a:cubicBezTo>
                        <a:close/>
                        <a:moveTo>
                          <a:pt x="80" y="12"/>
                        </a:moveTo>
                        <a:cubicBezTo>
                          <a:pt x="80" y="8"/>
                          <a:pt x="79" y="4"/>
                          <a:pt x="79" y="3"/>
                        </a:cubicBezTo>
                        <a:cubicBezTo>
                          <a:pt x="78" y="4"/>
                          <a:pt x="78" y="4"/>
                          <a:pt x="78" y="4"/>
                        </a:cubicBezTo>
                        <a:cubicBezTo>
                          <a:pt x="78" y="5"/>
                          <a:pt x="78" y="7"/>
                          <a:pt x="78" y="8"/>
                        </a:cubicBezTo>
                        <a:cubicBezTo>
                          <a:pt x="77" y="27"/>
                          <a:pt x="55" y="44"/>
                          <a:pt x="36" y="43"/>
                        </a:cubicBezTo>
                        <a:cubicBezTo>
                          <a:pt x="35" y="43"/>
                          <a:pt x="35" y="43"/>
                          <a:pt x="34" y="43"/>
                        </a:cubicBezTo>
                        <a:cubicBezTo>
                          <a:pt x="16" y="42"/>
                          <a:pt x="5" y="29"/>
                          <a:pt x="2" y="25"/>
                        </a:cubicBezTo>
                        <a:cubicBezTo>
                          <a:pt x="1" y="31"/>
                          <a:pt x="1" y="31"/>
                          <a:pt x="1" y="31"/>
                        </a:cubicBezTo>
                        <a:cubicBezTo>
                          <a:pt x="8" y="40"/>
                          <a:pt x="21" y="49"/>
                          <a:pt x="37" y="50"/>
                        </a:cubicBezTo>
                        <a:cubicBezTo>
                          <a:pt x="45" y="50"/>
                          <a:pt x="54" y="47"/>
                          <a:pt x="63" y="41"/>
                        </a:cubicBezTo>
                        <a:cubicBezTo>
                          <a:pt x="77" y="31"/>
                          <a:pt x="80" y="20"/>
                          <a:pt x="80" y="12"/>
                        </a:cubicBezTo>
                        <a:close/>
                        <a:moveTo>
                          <a:pt x="2" y="24"/>
                        </a:moveTo>
                        <a:cubicBezTo>
                          <a:pt x="2" y="24"/>
                          <a:pt x="2" y="24"/>
                          <a:pt x="2" y="2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59" name="Freeform 7221">
                    <a:extLst>
                      <a:ext uri="{FF2B5EF4-FFF2-40B4-BE49-F238E27FC236}">
                        <a16:creationId xmlns:a16="http://schemas.microsoft.com/office/drawing/2014/main" id="{ADEDF4B5-84A0-4FEA-9FF4-400D4D00C35A}"/>
                      </a:ext>
                    </a:extLst>
                  </p:cNvPr>
                  <p:cNvSpPr>
                    <a:spLocks/>
                  </p:cNvSpPr>
                  <p:nvPr/>
                </p:nvSpPr>
                <p:spPr bwMode="auto">
                  <a:xfrm>
                    <a:off x="4084" y="1991"/>
                    <a:ext cx="57" cy="31"/>
                  </a:xfrm>
                  <a:custGeom>
                    <a:avLst/>
                    <a:gdLst>
                      <a:gd name="T0" fmla="*/ 76 w 76"/>
                      <a:gd name="T1" fmla="*/ 0 h 41"/>
                      <a:gd name="T2" fmla="*/ 75 w 76"/>
                      <a:gd name="T3" fmla="*/ 2 h 41"/>
                      <a:gd name="T4" fmla="*/ 75 w 76"/>
                      <a:gd name="T5" fmla="*/ 4 h 41"/>
                      <a:gd name="T6" fmla="*/ 34 w 76"/>
                      <a:gd name="T7" fmla="*/ 39 h 41"/>
                      <a:gd name="T8" fmla="*/ 33 w 76"/>
                      <a:gd name="T9" fmla="*/ 39 h 41"/>
                      <a:gd name="T10" fmla="*/ 31 w 76"/>
                      <a:gd name="T11" fmla="*/ 39 h 41"/>
                      <a:gd name="T12" fmla="*/ 1 w 76"/>
                      <a:gd name="T13" fmla="*/ 23 h 41"/>
                      <a:gd name="T14" fmla="*/ 0 w 76"/>
                      <a:gd name="T15" fmla="*/ 25 h 41"/>
                      <a:gd name="T16" fmla="*/ 27 w 76"/>
                      <a:gd name="T17" fmla="*/ 40 h 41"/>
                      <a:gd name="T18" fmla="*/ 34 w 76"/>
                      <a:gd name="T19" fmla="*/ 41 h 41"/>
                      <a:gd name="T20" fmla="*/ 73 w 76"/>
                      <a:gd name="T21" fmla="*/ 15 h 41"/>
                      <a:gd name="T22" fmla="*/ 76 w 76"/>
                      <a:gd name="T23" fmla="*/ 5 h 41"/>
                      <a:gd name="T24" fmla="*/ 76 w 76"/>
                      <a:gd name="T25" fmla="*/ 5 h 41"/>
                      <a:gd name="T26" fmla="*/ 76 w 76"/>
                      <a:gd name="T27" fmla="*/ 5 h 41"/>
                      <a:gd name="T28" fmla="*/ 76 w 76"/>
                      <a:gd name="T29" fmla="*/ 3 h 41"/>
                      <a:gd name="T30" fmla="*/ 76 w 76"/>
                      <a:gd name="T3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41">
                        <a:moveTo>
                          <a:pt x="76" y="0"/>
                        </a:moveTo>
                        <a:cubicBezTo>
                          <a:pt x="75" y="1"/>
                          <a:pt x="75" y="1"/>
                          <a:pt x="75" y="2"/>
                        </a:cubicBezTo>
                        <a:cubicBezTo>
                          <a:pt x="75" y="3"/>
                          <a:pt x="75" y="3"/>
                          <a:pt x="75" y="4"/>
                        </a:cubicBezTo>
                        <a:cubicBezTo>
                          <a:pt x="74" y="22"/>
                          <a:pt x="53" y="39"/>
                          <a:pt x="34" y="39"/>
                        </a:cubicBezTo>
                        <a:cubicBezTo>
                          <a:pt x="33" y="39"/>
                          <a:pt x="33" y="39"/>
                          <a:pt x="33" y="39"/>
                        </a:cubicBezTo>
                        <a:cubicBezTo>
                          <a:pt x="32" y="39"/>
                          <a:pt x="32" y="39"/>
                          <a:pt x="31" y="39"/>
                        </a:cubicBezTo>
                        <a:cubicBezTo>
                          <a:pt x="16" y="38"/>
                          <a:pt x="5" y="28"/>
                          <a:pt x="1" y="23"/>
                        </a:cubicBezTo>
                        <a:cubicBezTo>
                          <a:pt x="1" y="24"/>
                          <a:pt x="1" y="25"/>
                          <a:pt x="0" y="25"/>
                        </a:cubicBezTo>
                        <a:cubicBezTo>
                          <a:pt x="4" y="30"/>
                          <a:pt x="13" y="38"/>
                          <a:pt x="27" y="40"/>
                        </a:cubicBezTo>
                        <a:cubicBezTo>
                          <a:pt x="29" y="41"/>
                          <a:pt x="32" y="41"/>
                          <a:pt x="34" y="41"/>
                        </a:cubicBezTo>
                        <a:cubicBezTo>
                          <a:pt x="53" y="41"/>
                          <a:pt x="69" y="27"/>
                          <a:pt x="73" y="15"/>
                        </a:cubicBezTo>
                        <a:cubicBezTo>
                          <a:pt x="73" y="15"/>
                          <a:pt x="75" y="9"/>
                          <a:pt x="76" y="5"/>
                        </a:cubicBezTo>
                        <a:cubicBezTo>
                          <a:pt x="76" y="5"/>
                          <a:pt x="76" y="5"/>
                          <a:pt x="76" y="5"/>
                        </a:cubicBezTo>
                        <a:cubicBezTo>
                          <a:pt x="76" y="5"/>
                          <a:pt x="76" y="5"/>
                          <a:pt x="76" y="5"/>
                        </a:cubicBezTo>
                        <a:cubicBezTo>
                          <a:pt x="76" y="4"/>
                          <a:pt x="76" y="3"/>
                          <a:pt x="76" y="3"/>
                        </a:cubicBezTo>
                        <a:cubicBezTo>
                          <a:pt x="76" y="2"/>
                          <a:pt x="76" y="1"/>
                          <a:pt x="76"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60" name="Freeform 7222">
                    <a:extLst>
                      <a:ext uri="{FF2B5EF4-FFF2-40B4-BE49-F238E27FC236}">
                        <a16:creationId xmlns:a16="http://schemas.microsoft.com/office/drawing/2014/main" id="{6B72EA94-8076-4263-B355-AD5C44AF35DE}"/>
                      </a:ext>
                    </a:extLst>
                  </p:cNvPr>
                  <p:cNvSpPr>
                    <a:spLocks/>
                  </p:cNvSpPr>
                  <p:nvPr/>
                </p:nvSpPr>
                <p:spPr bwMode="auto">
                  <a:xfrm>
                    <a:off x="4085" y="1992"/>
                    <a:ext cx="55" cy="28"/>
                  </a:xfrm>
                  <a:custGeom>
                    <a:avLst/>
                    <a:gdLst>
                      <a:gd name="T0" fmla="*/ 74 w 74"/>
                      <a:gd name="T1" fmla="*/ 0 h 37"/>
                      <a:gd name="T2" fmla="*/ 73 w 74"/>
                      <a:gd name="T3" fmla="*/ 1 h 37"/>
                      <a:gd name="T4" fmla="*/ 33 w 74"/>
                      <a:gd name="T5" fmla="*/ 36 h 37"/>
                      <a:gd name="T6" fmla="*/ 30 w 74"/>
                      <a:gd name="T7" fmla="*/ 36 h 37"/>
                      <a:gd name="T8" fmla="*/ 0 w 74"/>
                      <a:gd name="T9" fmla="*/ 20 h 37"/>
                      <a:gd name="T10" fmla="*/ 0 w 74"/>
                      <a:gd name="T11" fmla="*/ 21 h 37"/>
                      <a:gd name="T12" fmla="*/ 30 w 74"/>
                      <a:gd name="T13" fmla="*/ 37 h 37"/>
                      <a:gd name="T14" fmla="*/ 32 w 74"/>
                      <a:gd name="T15" fmla="*/ 37 h 37"/>
                      <a:gd name="T16" fmla="*/ 33 w 74"/>
                      <a:gd name="T17" fmla="*/ 37 h 37"/>
                      <a:gd name="T18" fmla="*/ 74 w 74"/>
                      <a:gd name="T19" fmla="*/ 2 h 37"/>
                      <a:gd name="T20" fmla="*/ 74 w 74"/>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37">
                        <a:moveTo>
                          <a:pt x="74" y="0"/>
                        </a:moveTo>
                        <a:cubicBezTo>
                          <a:pt x="73" y="1"/>
                          <a:pt x="73" y="1"/>
                          <a:pt x="73" y="1"/>
                        </a:cubicBezTo>
                        <a:cubicBezTo>
                          <a:pt x="74" y="19"/>
                          <a:pt x="52" y="36"/>
                          <a:pt x="33" y="36"/>
                        </a:cubicBezTo>
                        <a:cubicBezTo>
                          <a:pt x="32" y="36"/>
                          <a:pt x="31" y="36"/>
                          <a:pt x="30" y="36"/>
                        </a:cubicBezTo>
                        <a:cubicBezTo>
                          <a:pt x="15" y="35"/>
                          <a:pt x="4" y="25"/>
                          <a:pt x="0" y="20"/>
                        </a:cubicBezTo>
                        <a:cubicBezTo>
                          <a:pt x="0" y="21"/>
                          <a:pt x="0" y="21"/>
                          <a:pt x="0" y="21"/>
                        </a:cubicBezTo>
                        <a:cubicBezTo>
                          <a:pt x="4" y="26"/>
                          <a:pt x="15" y="36"/>
                          <a:pt x="30" y="37"/>
                        </a:cubicBezTo>
                        <a:cubicBezTo>
                          <a:pt x="31" y="37"/>
                          <a:pt x="31" y="37"/>
                          <a:pt x="32" y="37"/>
                        </a:cubicBezTo>
                        <a:cubicBezTo>
                          <a:pt x="33" y="37"/>
                          <a:pt x="33" y="37"/>
                          <a:pt x="33" y="37"/>
                        </a:cubicBezTo>
                        <a:cubicBezTo>
                          <a:pt x="52" y="37"/>
                          <a:pt x="73" y="20"/>
                          <a:pt x="74" y="2"/>
                        </a:cubicBezTo>
                        <a:cubicBezTo>
                          <a:pt x="74" y="1"/>
                          <a:pt x="74" y="1"/>
                          <a:pt x="74"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61" name="Freeform 7223">
                    <a:extLst>
                      <a:ext uri="{FF2B5EF4-FFF2-40B4-BE49-F238E27FC236}">
                        <a16:creationId xmlns:a16="http://schemas.microsoft.com/office/drawing/2014/main" id="{EE7181B6-3BAF-44CA-BC1F-509F2F659CED}"/>
                      </a:ext>
                    </a:extLst>
                  </p:cNvPr>
                  <p:cNvSpPr>
                    <a:spLocks/>
                  </p:cNvSpPr>
                  <p:nvPr/>
                </p:nvSpPr>
                <p:spPr bwMode="auto">
                  <a:xfrm>
                    <a:off x="4083" y="1991"/>
                    <a:ext cx="59" cy="34"/>
                  </a:xfrm>
                  <a:custGeom>
                    <a:avLst/>
                    <a:gdLst>
                      <a:gd name="T0" fmla="*/ 77 w 78"/>
                      <a:gd name="T1" fmla="*/ 0 h 46"/>
                      <a:gd name="T2" fmla="*/ 77 w 78"/>
                      <a:gd name="T3" fmla="*/ 0 h 46"/>
                      <a:gd name="T4" fmla="*/ 77 w 78"/>
                      <a:gd name="T5" fmla="*/ 3 h 46"/>
                      <a:gd name="T6" fmla="*/ 77 w 78"/>
                      <a:gd name="T7" fmla="*/ 5 h 46"/>
                      <a:gd name="T8" fmla="*/ 49 w 78"/>
                      <a:gd name="T9" fmla="*/ 41 h 46"/>
                      <a:gd name="T10" fmla="*/ 35 w 78"/>
                      <a:gd name="T11" fmla="*/ 43 h 46"/>
                      <a:gd name="T12" fmla="*/ 1 w 78"/>
                      <a:gd name="T13" fmla="*/ 28 h 46"/>
                      <a:gd name="T14" fmla="*/ 0 w 78"/>
                      <a:gd name="T15" fmla="*/ 28 h 46"/>
                      <a:gd name="T16" fmla="*/ 35 w 78"/>
                      <a:gd name="T17" fmla="*/ 46 h 46"/>
                      <a:gd name="T18" fmla="*/ 36 w 78"/>
                      <a:gd name="T19" fmla="*/ 46 h 46"/>
                      <a:gd name="T20" fmla="*/ 61 w 78"/>
                      <a:gd name="T21" fmla="*/ 37 h 46"/>
                      <a:gd name="T22" fmla="*/ 78 w 78"/>
                      <a:gd name="T23" fmla="*/ 8 h 46"/>
                      <a:gd name="T24" fmla="*/ 77 w 78"/>
                      <a:gd name="T2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46">
                        <a:moveTo>
                          <a:pt x="77" y="0"/>
                        </a:moveTo>
                        <a:cubicBezTo>
                          <a:pt x="77" y="0"/>
                          <a:pt x="77" y="0"/>
                          <a:pt x="77" y="0"/>
                        </a:cubicBezTo>
                        <a:cubicBezTo>
                          <a:pt x="77" y="1"/>
                          <a:pt x="77" y="2"/>
                          <a:pt x="77" y="3"/>
                        </a:cubicBezTo>
                        <a:cubicBezTo>
                          <a:pt x="77" y="3"/>
                          <a:pt x="77" y="4"/>
                          <a:pt x="77" y="5"/>
                        </a:cubicBezTo>
                        <a:cubicBezTo>
                          <a:pt x="77" y="6"/>
                          <a:pt x="77" y="33"/>
                          <a:pt x="49" y="41"/>
                        </a:cubicBezTo>
                        <a:cubicBezTo>
                          <a:pt x="44" y="43"/>
                          <a:pt x="39" y="43"/>
                          <a:pt x="35" y="43"/>
                        </a:cubicBezTo>
                        <a:cubicBezTo>
                          <a:pt x="18" y="43"/>
                          <a:pt x="6" y="33"/>
                          <a:pt x="1" y="28"/>
                        </a:cubicBezTo>
                        <a:cubicBezTo>
                          <a:pt x="0" y="28"/>
                          <a:pt x="0" y="28"/>
                          <a:pt x="0" y="28"/>
                        </a:cubicBezTo>
                        <a:cubicBezTo>
                          <a:pt x="8" y="37"/>
                          <a:pt x="20" y="45"/>
                          <a:pt x="35" y="46"/>
                        </a:cubicBezTo>
                        <a:cubicBezTo>
                          <a:pt x="36" y="46"/>
                          <a:pt x="36" y="46"/>
                          <a:pt x="36" y="46"/>
                        </a:cubicBezTo>
                        <a:cubicBezTo>
                          <a:pt x="44" y="46"/>
                          <a:pt x="52" y="43"/>
                          <a:pt x="61" y="37"/>
                        </a:cubicBezTo>
                        <a:cubicBezTo>
                          <a:pt x="75" y="27"/>
                          <a:pt x="78" y="16"/>
                          <a:pt x="78" y="8"/>
                        </a:cubicBezTo>
                        <a:cubicBezTo>
                          <a:pt x="78" y="4"/>
                          <a:pt x="78" y="2"/>
                          <a:pt x="77"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62" name="Freeform 7224">
                    <a:extLst>
                      <a:ext uri="{FF2B5EF4-FFF2-40B4-BE49-F238E27FC236}">
                        <a16:creationId xmlns:a16="http://schemas.microsoft.com/office/drawing/2014/main" id="{5DDBD822-73B1-4C76-8F17-66B95BE27CE1}"/>
                      </a:ext>
                    </a:extLst>
                  </p:cNvPr>
                  <p:cNvSpPr>
                    <a:spLocks/>
                  </p:cNvSpPr>
                  <p:nvPr/>
                </p:nvSpPr>
                <p:spPr bwMode="auto">
                  <a:xfrm>
                    <a:off x="4083" y="1990"/>
                    <a:ext cx="63" cy="35"/>
                  </a:xfrm>
                  <a:custGeom>
                    <a:avLst/>
                    <a:gdLst>
                      <a:gd name="T0" fmla="*/ 78 w 83"/>
                      <a:gd name="T1" fmla="*/ 0 h 47"/>
                      <a:gd name="T2" fmla="*/ 77 w 83"/>
                      <a:gd name="T3" fmla="*/ 1 h 47"/>
                      <a:gd name="T4" fmla="*/ 78 w 83"/>
                      <a:gd name="T5" fmla="*/ 9 h 47"/>
                      <a:gd name="T6" fmla="*/ 61 w 83"/>
                      <a:gd name="T7" fmla="*/ 38 h 47"/>
                      <a:gd name="T8" fmla="*/ 36 w 83"/>
                      <a:gd name="T9" fmla="*/ 47 h 47"/>
                      <a:gd name="T10" fmla="*/ 35 w 83"/>
                      <a:gd name="T11" fmla="*/ 47 h 47"/>
                      <a:gd name="T12" fmla="*/ 0 w 83"/>
                      <a:gd name="T13" fmla="*/ 29 h 47"/>
                      <a:gd name="T14" fmla="*/ 0 w 83"/>
                      <a:gd name="T15" fmla="*/ 30 h 47"/>
                      <a:gd name="T16" fmla="*/ 36 w 83"/>
                      <a:gd name="T17" fmla="*/ 47 h 47"/>
                      <a:gd name="T18" fmla="*/ 61 w 83"/>
                      <a:gd name="T19" fmla="*/ 39 h 47"/>
                      <a:gd name="T20" fmla="*/ 78 w 8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47">
                        <a:moveTo>
                          <a:pt x="78" y="0"/>
                        </a:moveTo>
                        <a:cubicBezTo>
                          <a:pt x="77" y="1"/>
                          <a:pt x="77" y="1"/>
                          <a:pt x="77" y="1"/>
                        </a:cubicBezTo>
                        <a:cubicBezTo>
                          <a:pt x="78" y="3"/>
                          <a:pt x="78" y="5"/>
                          <a:pt x="78" y="9"/>
                        </a:cubicBezTo>
                        <a:cubicBezTo>
                          <a:pt x="78" y="17"/>
                          <a:pt x="75" y="28"/>
                          <a:pt x="61" y="38"/>
                        </a:cubicBezTo>
                        <a:cubicBezTo>
                          <a:pt x="52" y="44"/>
                          <a:pt x="44" y="47"/>
                          <a:pt x="36" y="47"/>
                        </a:cubicBezTo>
                        <a:cubicBezTo>
                          <a:pt x="35" y="47"/>
                          <a:pt x="35" y="47"/>
                          <a:pt x="35" y="47"/>
                        </a:cubicBezTo>
                        <a:cubicBezTo>
                          <a:pt x="20" y="46"/>
                          <a:pt x="8" y="38"/>
                          <a:pt x="0" y="29"/>
                        </a:cubicBezTo>
                        <a:cubicBezTo>
                          <a:pt x="0" y="30"/>
                          <a:pt x="0" y="30"/>
                          <a:pt x="0" y="30"/>
                        </a:cubicBezTo>
                        <a:cubicBezTo>
                          <a:pt x="8" y="39"/>
                          <a:pt x="21" y="47"/>
                          <a:pt x="36" y="47"/>
                        </a:cubicBezTo>
                        <a:cubicBezTo>
                          <a:pt x="44" y="47"/>
                          <a:pt x="52" y="45"/>
                          <a:pt x="61" y="39"/>
                        </a:cubicBezTo>
                        <a:cubicBezTo>
                          <a:pt x="83" y="23"/>
                          <a:pt x="79" y="5"/>
                          <a:pt x="7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63" name="Freeform 7225">
                    <a:extLst>
                      <a:ext uri="{FF2B5EF4-FFF2-40B4-BE49-F238E27FC236}">
                        <a16:creationId xmlns:a16="http://schemas.microsoft.com/office/drawing/2014/main" id="{3739D51E-8B41-40B6-9D87-D10B35158C2A}"/>
                      </a:ext>
                    </a:extLst>
                  </p:cNvPr>
                  <p:cNvSpPr>
                    <a:spLocks/>
                  </p:cNvSpPr>
                  <p:nvPr/>
                </p:nvSpPr>
                <p:spPr bwMode="auto">
                  <a:xfrm>
                    <a:off x="4084" y="1968"/>
                    <a:ext cx="69" cy="48"/>
                  </a:xfrm>
                  <a:custGeom>
                    <a:avLst/>
                    <a:gdLst>
                      <a:gd name="T0" fmla="*/ 0 w 92"/>
                      <a:gd name="T1" fmla="*/ 33 h 64"/>
                      <a:gd name="T2" fmla="*/ 32 w 92"/>
                      <a:gd name="T3" fmla="*/ 48 h 64"/>
                      <a:gd name="T4" fmla="*/ 71 w 92"/>
                      <a:gd name="T5" fmla="*/ 3 h 64"/>
                      <a:gd name="T6" fmla="*/ 71 w 92"/>
                      <a:gd name="T7" fmla="*/ 0 h 64"/>
                      <a:gd name="T8" fmla="*/ 69 w 92"/>
                      <a:gd name="T9" fmla="*/ 40 h 64"/>
                      <a:gd name="T10" fmla="*/ 1 w 92"/>
                      <a:gd name="T11" fmla="*/ 45 h 64"/>
                      <a:gd name="T12" fmla="*/ 0 w 92"/>
                      <a:gd name="T13" fmla="*/ 33 h 64"/>
                    </a:gdLst>
                    <a:ahLst/>
                    <a:cxnLst>
                      <a:cxn ang="0">
                        <a:pos x="T0" y="T1"/>
                      </a:cxn>
                      <a:cxn ang="0">
                        <a:pos x="T2" y="T3"/>
                      </a:cxn>
                      <a:cxn ang="0">
                        <a:pos x="T4" y="T5"/>
                      </a:cxn>
                      <a:cxn ang="0">
                        <a:pos x="T6" y="T7"/>
                      </a:cxn>
                      <a:cxn ang="0">
                        <a:pos x="T8" y="T9"/>
                      </a:cxn>
                      <a:cxn ang="0">
                        <a:pos x="T10" y="T11"/>
                      </a:cxn>
                      <a:cxn ang="0">
                        <a:pos x="T12" y="T13"/>
                      </a:cxn>
                    </a:cxnLst>
                    <a:rect l="0" t="0" r="r" b="b"/>
                    <a:pathLst>
                      <a:path w="92" h="64">
                        <a:moveTo>
                          <a:pt x="0" y="33"/>
                        </a:moveTo>
                        <a:cubicBezTo>
                          <a:pt x="0" y="33"/>
                          <a:pt x="13" y="49"/>
                          <a:pt x="32" y="48"/>
                        </a:cubicBezTo>
                        <a:cubicBezTo>
                          <a:pt x="50" y="46"/>
                          <a:pt x="85" y="22"/>
                          <a:pt x="71" y="3"/>
                        </a:cubicBezTo>
                        <a:cubicBezTo>
                          <a:pt x="71" y="0"/>
                          <a:pt x="71" y="0"/>
                          <a:pt x="71" y="0"/>
                        </a:cubicBezTo>
                        <a:cubicBezTo>
                          <a:pt x="71" y="0"/>
                          <a:pt x="92" y="15"/>
                          <a:pt x="69" y="40"/>
                        </a:cubicBezTo>
                        <a:cubicBezTo>
                          <a:pt x="46" y="64"/>
                          <a:pt x="14" y="64"/>
                          <a:pt x="1" y="45"/>
                        </a:cubicBezTo>
                        <a:lnTo>
                          <a:pt x="0" y="33"/>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64" name="Freeform 7226">
                    <a:extLst>
                      <a:ext uri="{FF2B5EF4-FFF2-40B4-BE49-F238E27FC236}">
                        <a16:creationId xmlns:a16="http://schemas.microsoft.com/office/drawing/2014/main" id="{EED9D4EF-753C-41A3-BD46-C5D9D1E341ED}"/>
                      </a:ext>
                    </a:extLst>
                  </p:cNvPr>
                  <p:cNvSpPr>
                    <a:spLocks noEditPoints="1"/>
                  </p:cNvSpPr>
                  <p:nvPr/>
                </p:nvSpPr>
                <p:spPr bwMode="auto">
                  <a:xfrm>
                    <a:off x="4083" y="1967"/>
                    <a:ext cx="61" cy="46"/>
                  </a:xfrm>
                  <a:custGeom>
                    <a:avLst/>
                    <a:gdLst>
                      <a:gd name="T0" fmla="*/ 70 w 81"/>
                      <a:gd name="T1" fmla="*/ 41 h 61"/>
                      <a:gd name="T2" fmla="*/ 29 w 81"/>
                      <a:gd name="T3" fmla="*/ 60 h 61"/>
                      <a:gd name="T4" fmla="*/ 1 w 81"/>
                      <a:gd name="T5" fmla="*/ 47 h 61"/>
                      <a:gd name="T6" fmla="*/ 1 w 81"/>
                      <a:gd name="T7" fmla="*/ 47 h 61"/>
                      <a:gd name="T8" fmla="*/ 0 w 81"/>
                      <a:gd name="T9" fmla="*/ 32 h 61"/>
                      <a:gd name="T10" fmla="*/ 1 w 81"/>
                      <a:gd name="T11" fmla="*/ 34 h 61"/>
                      <a:gd name="T12" fmla="*/ 29 w 81"/>
                      <a:gd name="T13" fmla="*/ 48 h 61"/>
                      <a:gd name="T14" fmla="*/ 32 w 81"/>
                      <a:gd name="T15" fmla="*/ 48 h 61"/>
                      <a:gd name="T16" fmla="*/ 74 w 81"/>
                      <a:gd name="T17" fmla="*/ 14 h 61"/>
                      <a:gd name="T18" fmla="*/ 71 w 81"/>
                      <a:gd name="T19" fmla="*/ 4 h 61"/>
                      <a:gd name="T20" fmla="*/ 71 w 81"/>
                      <a:gd name="T21" fmla="*/ 4 h 61"/>
                      <a:gd name="T22" fmla="*/ 72 w 81"/>
                      <a:gd name="T23" fmla="*/ 0 h 61"/>
                      <a:gd name="T24" fmla="*/ 73 w 81"/>
                      <a:gd name="T25" fmla="*/ 0 h 61"/>
                      <a:gd name="T26" fmla="*/ 81 w 81"/>
                      <a:gd name="T27" fmla="*/ 18 h 61"/>
                      <a:gd name="T28" fmla="*/ 70 w 81"/>
                      <a:gd name="T29" fmla="*/ 41 h 61"/>
                      <a:gd name="T30" fmla="*/ 80 w 81"/>
                      <a:gd name="T31" fmla="*/ 18 h 61"/>
                      <a:gd name="T32" fmla="*/ 73 w 81"/>
                      <a:gd name="T33" fmla="*/ 2 h 61"/>
                      <a:gd name="T34" fmla="*/ 72 w 81"/>
                      <a:gd name="T35" fmla="*/ 3 h 61"/>
                      <a:gd name="T36" fmla="*/ 76 w 81"/>
                      <a:gd name="T37" fmla="*/ 14 h 61"/>
                      <a:gd name="T38" fmla="*/ 33 w 81"/>
                      <a:gd name="T39" fmla="*/ 49 h 61"/>
                      <a:gd name="T40" fmla="*/ 29 w 81"/>
                      <a:gd name="T41" fmla="*/ 50 h 61"/>
                      <a:gd name="T42" fmla="*/ 1 w 81"/>
                      <a:gd name="T43" fmla="*/ 36 h 61"/>
                      <a:gd name="T44" fmla="*/ 2 w 81"/>
                      <a:gd name="T45" fmla="*/ 46 h 61"/>
                      <a:gd name="T46" fmla="*/ 29 w 81"/>
                      <a:gd name="T47" fmla="*/ 59 h 61"/>
                      <a:gd name="T48" fmla="*/ 69 w 81"/>
                      <a:gd name="T49" fmla="*/ 40 h 61"/>
                      <a:gd name="T50" fmla="*/ 80 w 81"/>
                      <a:gd name="T51" fmla="*/ 1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1" h="61">
                        <a:moveTo>
                          <a:pt x="70" y="41"/>
                        </a:moveTo>
                        <a:cubicBezTo>
                          <a:pt x="58" y="55"/>
                          <a:pt x="42" y="61"/>
                          <a:pt x="29" y="60"/>
                        </a:cubicBezTo>
                        <a:cubicBezTo>
                          <a:pt x="17" y="60"/>
                          <a:pt x="7" y="55"/>
                          <a:pt x="1" y="47"/>
                        </a:cubicBezTo>
                        <a:cubicBezTo>
                          <a:pt x="1" y="47"/>
                          <a:pt x="1" y="47"/>
                          <a:pt x="1" y="47"/>
                        </a:cubicBezTo>
                        <a:cubicBezTo>
                          <a:pt x="0" y="32"/>
                          <a:pt x="0" y="32"/>
                          <a:pt x="0" y="32"/>
                        </a:cubicBezTo>
                        <a:cubicBezTo>
                          <a:pt x="1" y="34"/>
                          <a:pt x="1" y="34"/>
                          <a:pt x="1" y="34"/>
                        </a:cubicBezTo>
                        <a:cubicBezTo>
                          <a:pt x="1" y="34"/>
                          <a:pt x="13" y="48"/>
                          <a:pt x="29" y="48"/>
                        </a:cubicBezTo>
                        <a:cubicBezTo>
                          <a:pt x="30" y="48"/>
                          <a:pt x="31" y="48"/>
                          <a:pt x="32" y="48"/>
                        </a:cubicBezTo>
                        <a:cubicBezTo>
                          <a:pt x="47" y="47"/>
                          <a:pt x="74" y="30"/>
                          <a:pt x="74" y="14"/>
                        </a:cubicBezTo>
                        <a:cubicBezTo>
                          <a:pt x="75" y="10"/>
                          <a:pt x="74" y="7"/>
                          <a:pt x="71" y="4"/>
                        </a:cubicBezTo>
                        <a:cubicBezTo>
                          <a:pt x="71" y="4"/>
                          <a:pt x="71" y="4"/>
                          <a:pt x="71" y="4"/>
                        </a:cubicBezTo>
                        <a:cubicBezTo>
                          <a:pt x="72" y="0"/>
                          <a:pt x="72" y="0"/>
                          <a:pt x="72" y="0"/>
                        </a:cubicBezTo>
                        <a:cubicBezTo>
                          <a:pt x="73" y="0"/>
                          <a:pt x="73" y="0"/>
                          <a:pt x="73" y="0"/>
                        </a:cubicBezTo>
                        <a:cubicBezTo>
                          <a:pt x="73" y="0"/>
                          <a:pt x="81" y="7"/>
                          <a:pt x="81" y="18"/>
                        </a:cubicBezTo>
                        <a:cubicBezTo>
                          <a:pt x="81" y="24"/>
                          <a:pt x="78" y="32"/>
                          <a:pt x="70" y="41"/>
                        </a:cubicBezTo>
                        <a:close/>
                        <a:moveTo>
                          <a:pt x="80" y="18"/>
                        </a:moveTo>
                        <a:cubicBezTo>
                          <a:pt x="80" y="9"/>
                          <a:pt x="75" y="4"/>
                          <a:pt x="73" y="2"/>
                        </a:cubicBezTo>
                        <a:cubicBezTo>
                          <a:pt x="72" y="3"/>
                          <a:pt x="72" y="3"/>
                          <a:pt x="72" y="3"/>
                        </a:cubicBezTo>
                        <a:cubicBezTo>
                          <a:pt x="75" y="7"/>
                          <a:pt x="76" y="10"/>
                          <a:pt x="76" y="14"/>
                        </a:cubicBezTo>
                        <a:cubicBezTo>
                          <a:pt x="75" y="31"/>
                          <a:pt x="48" y="48"/>
                          <a:pt x="33" y="49"/>
                        </a:cubicBezTo>
                        <a:cubicBezTo>
                          <a:pt x="31" y="50"/>
                          <a:pt x="30" y="50"/>
                          <a:pt x="29" y="50"/>
                        </a:cubicBezTo>
                        <a:cubicBezTo>
                          <a:pt x="15" y="49"/>
                          <a:pt x="5" y="39"/>
                          <a:pt x="1" y="36"/>
                        </a:cubicBezTo>
                        <a:cubicBezTo>
                          <a:pt x="2" y="46"/>
                          <a:pt x="2" y="46"/>
                          <a:pt x="2" y="46"/>
                        </a:cubicBezTo>
                        <a:cubicBezTo>
                          <a:pt x="8" y="54"/>
                          <a:pt x="18" y="59"/>
                          <a:pt x="29" y="59"/>
                        </a:cubicBezTo>
                        <a:cubicBezTo>
                          <a:pt x="42" y="59"/>
                          <a:pt x="57" y="53"/>
                          <a:pt x="69" y="40"/>
                        </a:cubicBezTo>
                        <a:cubicBezTo>
                          <a:pt x="77" y="31"/>
                          <a:pt x="80" y="24"/>
                          <a:pt x="80" y="1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65" name="Freeform 7227">
                    <a:extLst>
                      <a:ext uri="{FF2B5EF4-FFF2-40B4-BE49-F238E27FC236}">
                        <a16:creationId xmlns:a16="http://schemas.microsoft.com/office/drawing/2014/main" id="{6342BA3C-1FDE-45EB-8104-17AF6512C5A1}"/>
                      </a:ext>
                    </a:extLst>
                  </p:cNvPr>
                  <p:cNvSpPr>
                    <a:spLocks/>
                  </p:cNvSpPr>
                  <p:nvPr/>
                </p:nvSpPr>
                <p:spPr bwMode="auto">
                  <a:xfrm>
                    <a:off x="4086" y="1969"/>
                    <a:ext cx="62" cy="37"/>
                  </a:xfrm>
                  <a:custGeom>
                    <a:avLst/>
                    <a:gdLst>
                      <a:gd name="T0" fmla="*/ 71 w 83"/>
                      <a:gd name="T1" fmla="*/ 0 h 49"/>
                      <a:gd name="T2" fmla="*/ 70 w 83"/>
                      <a:gd name="T3" fmla="*/ 1 h 49"/>
                      <a:gd name="T4" fmla="*/ 73 w 83"/>
                      <a:gd name="T5" fmla="*/ 11 h 49"/>
                      <a:gd name="T6" fmla="*/ 30 w 83"/>
                      <a:gd name="T7" fmla="*/ 46 h 49"/>
                      <a:gd name="T8" fmla="*/ 27 w 83"/>
                      <a:gd name="T9" fmla="*/ 47 h 49"/>
                      <a:gd name="T10" fmla="*/ 26 w 83"/>
                      <a:gd name="T11" fmla="*/ 47 h 49"/>
                      <a:gd name="T12" fmla="*/ 0 w 83"/>
                      <a:gd name="T13" fmla="*/ 34 h 49"/>
                      <a:gd name="T14" fmla="*/ 0 w 83"/>
                      <a:gd name="T15" fmla="*/ 37 h 49"/>
                      <a:gd name="T16" fmla="*/ 23 w 83"/>
                      <a:gd name="T17" fmla="*/ 49 h 49"/>
                      <a:gd name="T18" fmla="*/ 23 w 83"/>
                      <a:gd name="T19" fmla="*/ 49 h 49"/>
                      <a:gd name="T20" fmla="*/ 72 w 83"/>
                      <a:gd name="T21" fmla="*/ 3 h 49"/>
                      <a:gd name="T22" fmla="*/ 74 w 83"/>
                      <a:gd name="T23" fmla="*/ 11 h 49"/>
                      <a:gd name="T24" fmla="*/ 74 w 83"/>
                      <a:gd name="T25" fmla="*/ 9 h 49"/>
                      <a:gd name="T26" fmla="*/ 74 w 83"/>
                      <a:gd name="T27" fmla="*/ 4 h 49"/>
                      <a:gd name="T28" fmla="*/ 71 w 83"/>
                      <a:gd name="T2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49">
                        <a:moveTo>
                          <a:pt x="71" y="0"/>
                        </a:moveTo>
                        <a:cubicBezTo>
                          <a:pt x="70" y="0"/>
                          <a:pt x="70" y="1"/>
                          <a:pt x="70" y="1"/>
                        </a:cubicBezTo>
                        <a:cubicBezTo>
                          <a:pt x="72" y="4"/>
                          <a:pt x="73" y="8"/>
                          <a:pt x="73" y="11"/>
                        </a:cubicBezTo>
                        <a:cubicBezTo>
                          <a:pt x="72" y="28"/>
                          <a:pt x="45" y="45"/>
                          <a:pt x="30" y="46"/>
                        </a:cubicBezTo>
                        <a:cubicBezTo>
                          <a:pt x="29" y="47"/>
                          <a:pt x="28" y="47"/>
                          <a:pt x="27" y="47"/>
                        </a:cubicBezTo>
                        <a:cubicBezTo>
                          <a:pt x="26" y="47"/>
                          <a:pt x="26" y="47"/>
                          <a:pt x="26" y="47"/>
                        </a:cubicBezTo>
                        <a:cubicBezTo>
                          <a:pt x="14" y="46"/>
                          <a:pt x="4" y="38"/>
                          <a:pt x="0" y="34"/>
                        </a:cubicBezTo>
                        <a:cubicBezTo>
                          <a:pt x="0" y="35"/>
                          <a:pt x="0" y="36"/>
                          <a:pt x="0" y="37"/>
                        </a:cubicBezTo>
                        <a:cubicBezTo>
                          <a:pt x="4" y="42"/>
                          <a:pt x="12" y="49"/>
                          <a:pt x="23" y="49"/>
                        </a:cubicBezTo>
                        <a:cubicBezTo>
                          <a:pt x="23" y="49"/>
                          <a:pt x="23" y="49"/>
                          <a:pt x="23" y="49"/>
                        </a:cubicBezTo>
                        <a:cubicBezTo>
                          <a:pt x="40" y="49"/>
                          <a:pt x="83" y="29"/>
                          <a:pt x="72" y="3"/>
                        </a:cubicBezTo>
                        <a:cubicBezTo>
                          <a:pt x="72" y="3"/>
                          <a:pt x="74" y="6"/>
                          <a:pt x="74" y="11"/>
                        </a:cubicBezTo>
                        <a:cubicBezTo>
                          <a:pt x="74" y="10"/>
                          <a:pt x="74" y="10"/>
                          <a:pt x="74" y="9"/>
                        </a:cubicBezTo>
                        <a:cubicBezTo>
                          <a:pt x="74" y="7"/>
                          <a:pt x="74" y="6"/>
                          <a:pt x="74" y="4"/>
                        </a:cubicBezTo>
                        <a:cubicBezTo>
                          <a:pt x="73" y="2"/>
                          <a:pt x="72" y="1"/>
                          <a:pt x="71"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66" name="Freeform 7228">
                    <a:extLst>
                      <a:ext uri="{FF2B5EF4-FFF2-40B4-BE49-F238E27FC236}">
                        <a16:creationId xmlns:a16="http://schemas.microsoft.com/office/drawing/2014/main" id="{E616EC16-7867-4EE4-BD82-AF7A55C44946}"/>
                      </a:ext>
                    </a:extLst>
                  </p:cNvPr>
                  <p:cNvSpPr>
                    <a:spLocks noEditPoints="1"/>
                  </p:cNvSpPr>
                  <p:nvPr/>
                </p:nvSpPr>
                <p:spPr bwMode="auto">
                  <a:xfrm>
                    <a:off x="4086" y="1968"/>
                    <a:ext cx="61" cy="36"/>
                  </a:xfrm>
                  <a:custGeom>
                    <a:avLst/>
                    <a:gdLst>
                      <a:gd name="T0" fmla="*/ 70 w 82"/>
                      <a:gd name="T1" fmla="*/ 2 h 48"/>
                      <a:gd name="T2" fmla="*/ 70 w 82"/>
                      <a:gd name="T3" fmla="*/ 3 h 48"/>
                      <a:gd name="T4" fmla="*/ 30 w 82"/>
                      <a:gd name="T5" fmla="*/ 47 h 48"/>
                      <a:gd name="T6" fmla="*/ 27 w 82"/>
                      <a:gd name="T7" fmla="*/ 47 h 48"/>
                      <a:gd name="T8" fmla="*/ 0 w 82"/>
                      <a:gd name="T9" fmla="*/ 34 h 48"/>
                      <a:gd name="T10" fmla="*/ 0 w 82"/>
                      <a:gd name="T11" fmla="*/ 35 h 48"/>
                      <a:gd name="T12" fmla="*/ 26 w 82"/>
                      <a:gd name="T13" fmla="*/ 48 h 48"/>
                      <a:gd name="T14" fmla="*/ 27 w 82"/>
                      <a:gd name="T15" fmla="*/ 48 h 48"/>
                      <a:gd name="T16" fmla="*/ 30 w 82"/>
                      <a:gd name="T17" fmla="*/ 47 h 48"/>
                      <a:gd name="T18" fmla="*/ 73 w 82"/>
                      <a:gd name="T19" fmla="*/ 12 h 48"/>
                      <a:gd name="T20" fmla="*/ 70 w 82"/>
                      <a:gd name="T21" fmla="*/ 2 h 48"/>
                      <a:gd name="T22" fmla="*/ 71 w 82"/>
                      <a:gd name="T23" fmla="*/ 0 h 48"/>
                      <a:gd name="T24" fmla="*/ 71 w 82"/>
                      <a:gd name="T25" fmla="*/ 1 h 48"/>
                      <a:gd name="T26" fmla="*/ 74 w 82"/>
                      <a:gd name="T27" fmla="*/ 5 h 48"/>
                      <a:gd name="T28" fmla="*/ 74 w 82"/>
                      <a:gd name="T29" fmla="*/ 4 h 48"/>
                      <a:gd name="T30" fmla="*/ 71 w 82"/>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48">
                        <a:moveTo>
                          <a:pt x="70" y="2"/>
                        </a:moveTo>
                        <a:cubicBezTo>
                          <a:pt x="70" y="3"/>
                          <a:pt x="70" y="3"/>
                          <a:pt x="70" y="3"/>
                        </a:cubicBezTo>
                        <a:cubicBezTo>
                          <a:pt x="82" y="22"/>
                          <a:pt x="47" y="45"/>
                          <a:pt x="30" y="47"/>
                        </a:cubicBezTo>
                        <a:cubicBezTo>
                          <a:pt x="29" y="47"/>
                          <a:pt x="28" y="47"/>
                          <a:pt x="27" y="47"/>
                        </a:cubicBezTo>
                        <a:cubicBezTo>
                          <a:pt x="14" y="47"/>
                          <a:pt x="4" y="38"/>
                          <a:pt x="0" y="34"/>
                        </a:cubicBezTo>
                        <a:cubicBezTo>
                          <a:pt x="0" y="35"/>
                          <a:pt x="0" y="35"/>
                          <a:pt x="0" y="35"/>
                        </a:cubicBezTo>
                        <a:cubicBezTo>
                          <a:pt x="4" y="39"/>
                          <a:pt x="14" y="47"/>
                          <a:pt x="26" y="48"/>
                        </a:cubicBezTo>
                        <a:cubicBezTo>
                          <a:pt x="27" y="48"/>
                          <a:pt x="27" y="48"/>
                          <a:pt x="27" y="48"/>
                        </a:cubicBezTo>
                        <a:cubicBezTo>
                          <a:pt x="28" y="48"/>
                          <a:pt x="29" y="48"/>
                          <a:pt x="30" y="47"/>
                        </a:cubicBezTo>
                        <a:cubicBezTo>
                          <a:pt x="45" y="46"/>
                          <a:pt x="72" y="29"/>
                          <a:pt x="73" y="12"/>
                        </a:cubicBezTo>
                        <a:cubicBezTo>
                          <a:pt x="73" y="9"/>
                          <a:pt x="72" y="5"/>
                          <a:pt x="70" y="2"/>
                        </a:cubicBezTo>
                        <a:close/>
                        <a:moveTo>
                          <a:pt x="71" y="0"/>
                        </a:moveTo>
                        <a:cubicBezTo>
                          <a:pt x="71" y="1"/>
                          <a:pt x="71" y="1"/>
                          <a:pt x="71" y="1"/>
                        </a:cubicBezTo>
                        <a:cubicBezTo>
                          <a:pt x="72" y="2"/>
                          <a:pt x="73" y="3"/>
                          <a:pt x="74" y="5"/>
                        </a:cubicBezTo>
                        <a:cubicBezTo>
                          <a:pt x="74" y="5"/>
                          <a:pt x="74" y="4"/>
                          <a:pt x="74" y="4"/>
                        </a:cubicBezTo>
                        <a:cubicBezTo>
                          <a:pt x="73" y="2"/>
                          <a:pt x="72" y="1"/>
                          <a:pt x="71"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67" name="Freeform 7229">
                    <a:extLst>
                      <a:ext uri="{FF2B5EF4-FFF2-40B4-BE49-F238E27FC236}">
                        <a16:creationId xmlns:a16="http://schemas.microsoft.com/office/drawing/2014/main" id="{52E7078D-61B3-4271-8C5A-5727F26668F4}"/>
                      </a:ext>
                    </a:extLst>
                  </p:cNvPr>
                  <p:cNvSpPr>
                    <a:spLocks/>
                  </p:cNvSpPr>
                  <p:nvPr/>
                </p:nvSpPr>
                <p:spPr bwMode="auto">
                  <a:xfrm>
                    <a:off x="4086" y="1972"/>
                    <a:ext cx="57" cy="39"/>
                  </a:xfrm>
                  <a:custGeom>
                    <a:avLst/>
                    <a:gdLst>
                      <a:gd name="T0" fmla="*/ 74 w 77"/>
                      <a:gd name="T1" fmla="*/ 0 h 52"/>
                      <a:gd name="T2" fmla="*/ 74 w 77"/>
                      <a:gd name="T3" fmla="*/ 5 h 52"/>
                      <a:gd name="T4" fmla="*/ 74 w 77"/>
                      <a:gd name="T5" fmla="*/ 7 h 52"/>
                      <a:gd name="T6" fmla="*/ 67 w 77"/>
                      <a:gd name="T7" fmla="*/ 30 h 52"/>
                      <a:gd name="T8" fmla="*/ 29 w 77"/>
                      <a:gd name="T9" fmla="*/ 49 h 52"/>
                      <a:gd name="T10" fmla="*/ 19 w 77"/>
                      <a:gd name="T11" fmla="*/ 48 h 52"/>
                      <a:gd name="T12" fmla="*/ 0 w 77"/>
                      <a:gd name="T13" fmla="*/ 39 h 52"/>
                      <a:gd name="T14" fmla="*/ 0 w 77"/>
                      <a:gd name="T15" fmla="*/ 40 h 52"/>
                      <a:gd name="T16" fmla="*/ 26 w 77"/>
                      <a:gd name="T17" fmla="*/ 52 h 52"/>
                      <a:gd name="T18" fmla="*/ 27 w 77"/>
                      <a:gd name="T19" fmla="*/ 52 h 52"/>
                      <a:gd name="T20" fmla="*/ 66 w 77"/>
                      <a:gd name="T21" fmla="*/ 33 h 52"/>
                      <a:gd name="T22" fmla="*/ 77 w 77"/>
                      <a:gd name="T23" fmla="*/ 11 h 52"/>
                      <a:gd name="T24" fmla="*/ 74 w 77"/>
                      <a:gd name="T2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52">
                        <a:moveTo>
                          <a:pt x="74" y="0"/>
                        </a:moveTo>
                        <a:cubicBezTo>
                          <a:pt x="74" y="2"/>
                          <a:pt x="74" y="3"/>
                          <a:pt x="74" y="5"/>
                        </a:cubicBezTo>
                        <a:cubicBezTo>
                          <a:pt x="74" y="6"/>
                          <a:pt x="74" y="6"/>
                          <a:pt x="74" y="7"/>
                        </a:cubicBezTo>
                        <a:cubicBezTo>
                          <a:pt x="75" y="12"/>
                          <a:pt x="74" y="21"/>
                          <a:pt x="67" y="30"/>
                        </a:cubicBezTo>
                        <a:cubicBezTo>
                          <a:pt x="56" y="43"/>
                          <a:pt x="43" y="49"/>
                          <a:pt x="29" y="49"/>
                        </a:cubicBezTo>
                        <a:cubicBezTo>
                          <a:pt x="26" y="49"/>
                          <a:pt x="22" y="49"/>
                          <a:pt x="19" y="48"/>
                        </a:cubicBezTo>
                        <a:cubicBezTo>
                          <a:pt x="9" y="46"/>
                          <a:pt x="3" y="42"/>
                          <a:pt x="0" y="39"/>
                        </a:cubicBezTo>
                        <a:cubicBezTo>
                          <a:pt x="0" y="40"/>
                          <a:pt x="0" y="40"/>
                          <a:pt x="0" y="40"/>
                        </a:cubicBezTo>
                        <a:cubicBezTo>
                          <a:pt x="6" y="47"/>
                          <a:pt x="15" y="52"/>
                          <a:pt x="26" y="52"/>
                        </a:cubicBezTo>
                        <a:cubicBezTo>
                          <a:pt x="27" y="52"/>
                          <a:pt x="27" y="52"/>
                          <a:pt x="27" y="52"/>
                        </a:cubicBezTo>
                        <a:cubicBezTo>
                          <a:pt x="40" y="52"/>
                          <a:pt x="54" y="46"/>
                          <a:pt x="66" y="33"/>
                        </a:cubicBezTo>
                        <a:cubicBezTo>
                          <a:pt x="74" y="24"/>
                          <a:pt x="77" y="17"/>
                          <a:pt x="77" y="11"/>
                        </a:cubicBezTo>
                        <a:cubicBezTo>
                          <a:pt x="77" y="7"/>
                          <a:pt x="76" y="3"/>
                          <a:pt x="7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68" name="Freeform 7230">
                    <a:extLst>
                      <a:ext uri="{FF2B5EF4-FFF2-40B4-BE49-F238E27FC236}">
                        <a16:creationId xmlns:a16="http://schemas.microsoft.com/office/drawing/2014/main" id="{D8085C19-B29D-4613-A948-6A5FA0BCCC5B}"/>
                      </a:ext>
                    </a:extLst>
                  </p:cNvPr>
                  <p:cNvSpPr>
                    <a:spLocks/>
                  </p:cNvSpPr>
                  <p:nvPr/>
                </p:nvSpPr>
                <p:spPr bwMode="auto">
                  <a:xfrm>
                    <a:off x="4086" y="1971"/>
                    <a:ext cx="61" cy="41"/>
                  </a:xfrm>
                  <a:custGeom>
                    <a:avLst/>
                    <a:gdLst>
                      <a:gd name="T0" fmla="*/ 74 w 82"/>
                      <a:gd name="T1" fmla="*/ 0 h 54"/>
                      <a:gd name="T2" fmla="*/ 74 w 82"/>
                      <a:gd name="T3" fmla="*/ 1 h 54"/>
                      <a:gd name="T4" fmla="*/ 77 w 82"/>
                      <a:gd name="T5" fmla="*/ 12 h 54"/>
                      <a:gd name="T6" fmla="*/ 66 w 82"/>
                      <a:gd name="T7" fmla="*/ 34 h 54"/>
                      <a:gd name="T8" fmla="*/ 27 w 82"/>
                      <a:gd name="T9" fmla="*/ 53 h 54"/>
                      <a:gd name="T10" fmla="*/ 26 w 82"/>
                      <a:gd name="T11" fmla="*/ 53 h 54"/>
                      <a:gd name="T12" fmla="*/ 0 w 82"/>
                      <a:gd name="T13" fmla="*/ 41 h 54"/>
                      <a:gd name="T14" fmla="*/ 0 w 82"/>
                      <a:gd name="T15" fmla="*/ 42 h 54"/>
                      <a:gd name="T16" fmla="*/ 27 w 82"/>
                      <a:gd name="T17" fmla="*/ 54 h 54"/>
                      <a:gd name="T18" fmla="*/ 67 w 82"/>
                      <a:gd name="T19" fmla="*/ 35 h 54"/>
                      <a:gd name="T20" fmla="*/ 74 w 82"/>
                      <a:gd name="T2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54">
                        <a:moveTo>
                          <a:pt x="74" y="0"/>
                        </a:moveTo>
                        <a:cubicBezTo>
                          <a:pt x="74" y="0"/>
                          <a:pt x="74" y="1"/>
                          <a:pt x="74" y="1"/>
                        </a:cubicBezTo>
                        <a:cubicBezTo>
                          <a:pt x="76" y="4"/>
                          <a:pt x="77" y="8"/>
                          <a:pt x="77" y="12"/>
                        </a:cubicBezTo>
                        <a:cubicBezTo>
                          <a:pt x="77" y="18"/>
                          <a:pt x="74" y="25"/>
                          <a:pt x="66" y="34"/>
                        </a:cubicBezTo>
                        <a:cubicBezTo>
                          <a:pt x="54" y="47"/>
                          <a:pt x="40" y="53"/>
                          <a:pt x="27" y="53"/>
                        </a:cubicBezTo>
                        <a:cubicBezTo>
                          <a:pt x="26" y="53"/>
                          <a:pt x="26" y="53"/>
                          <a:pt x="26" y="53"/>
                        </a:cubicBezTo>
                        <a:cubicBezTo>
                          <a:pt x="15" y="53"/>
                          <a:pt x="6" y="48"/>
                          <a:pt x="0" y="41"/>
                        </a:cubicBezTo>
                        <a:cubicBezTo>
                          <a:pt x="0" y="42"/>
                          <a:pt x="0" y="42"/>
                          <a:pt x="0" y="42"/>
                        </a:cubicBezTo>
                        <a:cubicBezTo>
                          <a:pt x="6" y="49"/>
                          <a:pt x="16" y="54"/>
                          <a:pt x="27" y="54"/>
                        </a:cubicBezTo>
                        <a:cubicBezTo>
                          <a:pt x="40" y="54"/>
                          <a:pt x="55" y="48"/>
                          <a:pt x="67" y="35"/>
                        </a:cubicBezTo>
                        <a:cubicBezTo>
                          <a:pt x="82" y="18"/>
                          <a:pt x="78" y="6"/>
                          <a:pt x="7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69" name="Freeform 7231">
                    <a:extLst>
                      <a:ext uri="{FF2B5EF4-FFF2-40B4-BE49-F238E27FC236}">
                        <a16:creationId xmlns:a16="http://schemas.microsoft.com/office/drawing/2014/main" id="{68183E68-A290-46EA-ADFC-0D91457F6759}"/>
                      </a:ext>
                    </a:extLst>
                  </p:cNvPr>
                  <p:cNvSpPr>
                    <a:spLocks/>
                  </p:cNvSpPr>
                  <p:nvPr/>
                </p:nvSpPr>
                <p:spPr bwMode="auto">
                  <a:xfrm>
                    <a:off x="4081" y="1950"/>
                    <a:ext cx="65" cy="43"/>
                  </a:xfrm>
                  <a:custGeom>
                    <a:avLst/>
                    <a:gdLst>
                      <a:gd name="T0" fmla="*/ 0 w 86"/>
                      <a:gd name="T1" fmla="*/ 40 h 58"/>
                      <a:gd name="T2" fmla="*/ 44 w 86"/>
                      <a:gd name="T3" fmla="*/ 41 h 58"/>
                      <a:gd name="T4" fmla="*/ 67 w 86"/>
                      <a:gd name="T5" fmla="*/ 3 h 58"/>
                      <a:gd name="T6" fmla="*/ 67 w 86"/>
                      <a:gd name="T7" fmla="*/ 0 h 58"/>
                      <a:gd name="T8" fmla="*/ 73 w 86"/>
                      <a:gd name="T9" fmla="*/ 32 h 58"/>
                      <a:gd name="T10" fmla="*/ 4 w 86"/>
                      <a:gd name="T11" fmla="*/ 52 h 58"/>
                      <a:gd name="T12" fmla="*/ 0 w 86"/>
                      <a:gd name="T13" fmla="*/ 40 h 58"/>
                    </a:gdLst>
                    <a:ahLst/>
                    <a:cxnLst>
                      <a:cxn ang="0">
                        <a:pos x="T0" y="T1"/>
                      </a:cxn>
                      <a:cxn ang="0">
                        <a:pos x="T2" y="T3"/>
                      </a:cxn>
                      <a:cxn ang="0">
                        <a:pos x="T4" y="T5"/>
                      </a:cxn>
                      <a:cxn ang="0">
                        <a:pos x="T6" y="T7"/>
                      </a:cxn>
                      <a:cxn ang="0">
                        <a:pos x="T8" y="T9"/>
                      </a:cxn>
                      <a:cxn ang="0">
                        <a:pos x="T10" y="T11"/>
                      </a:cxn>
                      <a:cxn ang="0">
                        <a:pos x="T12" y="T13"/>
                      </a:cxn>
                    </a:cxnLst>
                    <a:rect l="0" t="0" r="r" b="b"/>
                    <a:pathLst>
                      <a:path w="86" h="58">
                        <a:moveTo>
                          <a:pt x="0" y="40"/>
                        </a:moveTo>
                        <a:cubicBezTo>
                          <a:pt x="0" y="40"/>
                          <a:pt x="16" y="51"/>
                          <a:pt x="44" y="41"/>
                        </a:cubicBezTo>
                        <a:cubicBezTo>
                          <a:pt x="71" y="30"/>
                          <a:pt x="77" y="9"/>
                          <a:pt x="67" y="3"/>
                        </a:cubicBezTo>
                        <a:cubicBezTo>
                          <a:pt x="67" y="0"/>
                          <a:pt x="67" y="0"/>
                          <a:pt x="67" y="0"/>
                        </a:cubicBezTo>
                        <a:cubicBezTo>
                          <a:pt x="67" y="0"/>
                          <a:pt x="86" y="11"/>
                          <a:pt x="73" y="32"/>
                        </a:cubicBezTo>
                        <a:cubicBezTo>
                          <a:pt x="59" y="53"/>
                          <a:pt x="20" y="58"/>
                          <a:pt x="4" y="52"/>
                        </a:cubicBezTo>
                        <a:lnTo>
                          <a:pt x="0" y="40"/>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70" name="Freeform 7232">
                    <a:extLst>
                      <a:ext uri="{FF2B5EF4-FFF2-40B4-BE49-F238E27FC236}">
                        <a16:creationId xmlns:a16="http://schemas.microsoft.com/office/drawing/2014/main" id="{5E20E475-15BD-4974-BF9C-6C9773F966B6}"/>
                      </a:ext>
                    </a:extLst>
                  </p:cNvPr>
                  <p:cNvSpPr>
                    <a:spLocks noEditPoints="1"/>
                  </p:cNvSpPr>
                  <p:nvPr/>
                </p:nvSpPr>
                <p:spPr bwMode="auto">
                  <a:xfrm>
                    <a:off x="4080" y="1949"/>
                    <a:ext cx="60" cy="42"/>
                  </a:xfrm>
                  <a:custGeom>
                    <a:avLst/>
                    <a:gdLst>
                      <a:gd name="T0" fmla="*/ 74 w 79"/>
                      <a:gd name="T1" fmla="*/ 33 h 56"/>
                      <a:gd name="T2" fmla="*/ 19 w 79"/>
                      <a:gd name="T3" fmla="*/ 56 h 56"/>
                      <a:gd name="T4" fmla="*/ 5 w 79"/>
                      <a:gd name="T5" fmla="*/ 54 h 56"/>
                      <a:gd name="T6" fmla="*/ 5 w 79"/>
                      <a:gd name="T7" fmla="*/ 54 h 56"/>
                      <a:gd name="T8" fmla="*/ 0 w 79"/>
                      <a:gd name="T9" fmla="*/ 39 h 56"/>
                      <a:gd name="T10" fmla="*/ 2 w 79"/>
                      <a:gd name="T11" fmla="*/ 40 h 56"/>
                      <a:gd name="T12" fmla="*/ 7 w 79"/>
                      <a:gd name="T13" fmla="*/ 43 h 56"/>
                      <a:gd name="T14" fmla="*/ 21 w 79"/>
                      <a:gd name="T15" fmla="*/ 45 h 56"/>
                      <a:gd name="T16" fmla="*/ 44 w 79"/>
                      <a:gd name="T17" fmla="*/ 41 h 56"/>
                      <a:gd name="T18" fmla="*/ 72 w 79"/>
                      <a:gd name="T19" fmla="*/ 13 h 56"/>
                      <a:gd name="T20" fmla="*/ 68 w 79"/>
                      <a:gd name="T21" fmla="*/ 4 h 56"/>
                      <a:gd name="T22" fmla="*/ 67 w 79"/>
                      <a:gd name="T23" fmla="*/ 4 h 56"/>
                      <a:gd name="T24" fmla="*/ 68 w 79"/>
                      <a:gd name="T25" fmla="*/ 0 h 56"/>
                      <a:gd name="T26" fmla="*/ 68 w 79"/>
                      <a:gd name="T27" fmla="*/ 0 h 56"/>
                      <a:gd name="T28" fmla="*/ 79 w 79"/>
                      <a:gd name="T29" fmla="*/ 19 h 56"/>
                      <a:gd name="T30" fmla="*/ 74 w 79"/>
                      <a:gd name="T31" fmla="*/ 33 h 56"/>
                      <a:gd name="T32" fmla="*/ 78 w 79"/>
                      <a:gd name="T33" fmla="*/ 19 h 56"/>
                      <a:gd name="T34" fmla="*/ 69 w 79"/>
                      <a:gd name="T35" fmla="*/ 2 h 56"/>
                      <a:gd name="T36" fmla="*/ 69 w 79"/>
                      <a:gd name="T37" fmla="*/ 3 h 56"/>
                      <a:gd name="T38" fmla="*/ 73 w 79"/>
                      <a:gd name="T39" fmla="*/ 13 h 56"/>
                      <a:gd name="T40" fmla="*/ 45 w 79"/>
                      <a:gd name="T41" fmla="*/ 42 h 56"/>
                      <a:gd name="T42" fmla="*/ 21 w 79"/>
                      <a:gd name="T43" fmla="*/ 47 h 56"/>
                      <a:gd name="T44" fmla="*/ 3 w 79"/>
                      <a:gd name="T45" fmla="*/ 42 h 56"/>
                      <a:gd name="T46" fmla="*/ 6 w 79"/>
                      <a:gd name="T47" fmla="*/ 53 h 56"/>
                      <a:gd name="T48" fmla="*/ 19 w 79"/>
                      <a:gd name="T49" fmla="*/ 55 h 56"/>
                      <a:gd name="T50" fmla="*/ 73 w 79"/>
                      <a:gd name="T51" fmla="*/ 33 h 56"/>
                      <a:gd name="T52" fmla="*/ 78 w 79"/>
                      <a:gd name="T53"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9" h="56">
                        <a:moveTo>
                          <a:pt x="74" y="33"/>
                        </a:moveTo>
                        <a:cubicBezTo>
                          <a:pt x="63" y="50"/>
                          <a:pt x="37" y="56"/>
                          <a:pt x="19" y="56"/>
                        </a:cubicBezTo>
                        <a:cubicBezTo>
                          <a:pt x="13" y="56"/>
                          <a:pt x="9" y="55"/>
                          <a:pt x="5" y="54"/>
                        </a:cubicBezTo>
                        <a:cubicBezTo>
                          <a:pt x="5" y="54"/>
                          <a:pt x="5" y="54"/>
                          <a:pt x="5" y="54"/>
                        </a:cubicBezTo>
                        <a:cubicBezTo>
                          <a:pt x="0" y="39"/>
                          <a:pt x="0" y="39"/>
                          <a:pt x="0" y="39"/>
                        </a:cubicBezTo>
                        <a:cubicBezTo>
                          <a:pt x="2" y="40"/>
                          <a:pt x="2" y="40"/>
                          <a:pt x="2" y="40"/>
                        </a:cubicBezTo>
                        <a:cubicBezTo>
                          <a:pt x="2" y="40"/>
                          <a:pt x="4" y="41"/>
                          <a:pt x="7" y="43"/>
                        </a:cubicBezTo>
                        <a:cubicBezTo>
                          <a:pt x="10" y="44"/>
                          <a:pt x="15" y="45"/>
                          <a:pt x="21" y="45"/>
                        </a:cubicBezTo>
                        <a:cubicBezTo>
                          <a:pt x="28" y="46"/>
                          <a:pt x="35" y="44"/>
                          <a:pt x="44" y="41"/>
                        </a:cubicBezTo>
                        <a:cubicBezTo>
                          <a:pt x="63" y="34"/>
                          <a:pt x="72" y="22"/>
                          <a:pt x="72" y="13"/>
                        </a:cubicBezTo>
                        <a:cubicBezTo>
                          <a:pt x="72" y="9"/>
                          <a:pt x="70" y="6"/>
                          <a:pt x="68" y="4"/>
                        </a:cubicBezTo>
                        <a:cubicBezTo>
                          <a:pt x="67" y="4"/>
                          <a:pt x="67" y="4"/>
                          <a:pt x="67" y="4"/>
                        </a:cubicBezTo>
                        <a:cubicBezTo>
                          <a:pt x="68" y="0"/>
                          <a:pt x="68" y="0"/>
                          <a:pt x="68" y="0"/>
                        </a:cubicBezTo>
                        <a:cubicBezTo>
                          <a:pt x="68" y="0"/>
                          <a:pt x="68" y="0"/>
                          <a:pt x="68" y="0"/>
                        </a:cubicBezTo>
                        <a:cubicBezTo>
                          <a:pt x="69" y="0"/>
                          <a:pt x="79" y="6"/>
                          <a:pt x="79" y="19"/>
                        </a:cubicBezTo>
                        <a:cubicBezTo>
                          <a:pt x="79" y="23"/>
                          <a:pt x="78" y="28"/>
                          <a:pt x="74" y="33"/>
                        </a:cubicBezTo>
                        <a:close/>
                        <a:moveTo>
                          <a:pt x="78" y="19"/>
                        </a:moveTo>
                        <a:cubicBezTo>
                          <a:pt x="78" y="9"/>
                          <a:pt x="71" y="4"/>
                          <a:pt x="69" y="2"/>
                        </a:cubicBezTo>
                        <a:cubicBezTo>
                          <a:pt x="69" y="3"/>
                          <a:pt x="69" y="3"/>
                          <a:pt x="69" y="3"/>
                        </a:cubicBezTo>
                        <a:cubicBezTo>
                          <a:pt x="72" y="6"/>
                          <a:pt x="73" y="9"/>
                          <a:pt x="73" y="13"/>
                        </a:cubicBezTo>
                        <a:cubicBezTo>
                          <a:pt x="73" y="22"/>
                          <a:pt x="64" y="35"/>
                          <a:pt x="45" y="42"/>
                        </a:cubicBezTo>
                        <a:cubicBezTo>
                          <a:pt x="36" y="46"/>
                          <a:pt x="28" y="47"/>
                          <a:pt x="21" y="47"/>
                        </a:cubicBezTo>
                        <a:cubicBezTo>
                          <a:pt x="12" y="47"/>
                          <a:pt x="5" y="44"/>
                          <a:pt x="3" y="42"/>
                        </a:cubicBezTo>
                        <a:cubicBezTo>
                          <a:pt x="6" y="53"/>
                          <a:pt x="6" y="53"/>
                          <a:pt x="6" y="53"/>
                        </a:cubicBezTo>
                        <a:cubicBezTo>
                          <a:pt x="9" y="54"/>
                          <a:pt x="14" y="55"/>
                          <a:pt x="19" y="55"/>
                        </a:cubicBezTo>
                        <a:cubicBezTo>
                          <a:pt x="37" y="55"/>
                          <a:pt x="63" y="49"/>
                          <a:pt x="73" y="33"/>
                        </a:cubicBezTo>
                        <a:cubicBezTo>
                          <a:pt x="77" y="27"/>
                          <a:pt x="78" y="23"/>
                          <a:pt x="78"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71" name="Freeform 7233">
                    <a:extLst>
                      <a:ext uri="{FF2B5EF4-FFF2-40B4-BE49-F238E27FC236}">
                        <a16:creationId xmlns:a16="http://schemas.microsoft.com/office/drawing/2014/main" id="{18F02351-2982-4BC7-BB31-F9FF6C3114C9}"/>
                      </a:ext>
                    </a:extLst>
                  </p:cNvPr>
                  <p:cNvSpPr>
                    <a:spLocks/>
                  </p:cNvSpPr>
                  <p:nvPr/>
                </p:nvSpPr>
                <p:spPr bwMode="auto">
                  <a:xfrm>
                    <a:off x="4085" y="1950"/>
                    <a:ext cx="52" cy="36"/>
                  </a:xfrm>
                  <a:custGeom>
                    <a:avLst/>
                    <a:gdLst>
                      <a:gd name="T0" fmla="*/ 63 w 69"/>
                      <a:gd name="T1" fmla="*/ 0 h 47"/>
                      <a:gd name="T2" fmla="*/ 63 w 69"/>
                      <a:gd name="T3" fmla="*/ 2 h 47"/>
                      <a:gd name="T4" fmla="*/ 67 w 69"/>
                      <a:gd name="T5" fmla="*/ 11 h 47"/>
                      <a:gd name="T6" fmla="*/ 39 w 69"/>
                      <a:gd name="T7" fmla="*/ 40 h 47"/>
                      <a:gd name="T8" fmla="*/ 16 w 69"/>
                      <a:gd name="T9" fmla="*/ 45 h 47"/>
                      <a:gd name="T10" fmla="*/ 15 w 69"/>
                      <a:gd name="T11" fmla="*/ 45 h 47"/>
                      <a:gd name="T12" fmla="*/ 0 w 69"/>
                      <a:gd name="T13" fmla="*/ 42 h 47"/>
                      <a:gd name="T14" fmla="*/ 0 w 69"/>
                      <a:gd name="T15" fmla="*/ 43 h 47"/>
                      <a:gd name="T16" fmla="*/ 0 w 69"/>
                      <a:gd name="T17" fmla="*/ 43 h 47"/>
                      <a:gd name="T18" fmla="*/ 17 w 69"/>
                      <a:gd name="T19" fmla="*/ 47 h 47"/>
                      <a:gd name="T20" fmla="*/ 30 w 69"/>
                      <a:gd name="T21" fmla="*/ 45 h 47"/>
                      <a:gd name="T22" fmla="*/ 68 w 69"/>
                      <a:gd name="T23" fmla="*/ 15 h 47"/>
                      <a:gd name="T24" fmla="*/ 69 w 69"/>
                      <a:gd name="T25" fmla="*/ 11 h 47"/>
                      <a:gd name="T26" fmla="*/ 69 w 69"/>
                      <a:gd name="T27" fmla="*/ 11 h 47"/>
                      <a:gd name="T28" fmla="*/ 69 w 69"/>
                      <a:gd name="T29" fmla="*/ 6 h 47"/>
                      <a:gd name="T30" fmla="*/ 63 w 69"/>
                      <a:gd name="T3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9" h="47">
                        <a:moveTo>
                          <a:pt x="63" y="0"/>
                        </a:moveTo>
                        <a:cubicBezTo>
                          <a:pt x="63" y="1"/>
                          <a:pt x="63" y="1"/>
                          <a:pt x="63" y="2"/>
                        </a:cubicBezTo>
                        <a:cubicBezTo>
                          <a:pt x="66" y="4"/>
                          <a:pt x="67" y="7"/>
                          <a:pt x="67" y="11"/>
                        </a:cubicBezTo>
                        <a:cubicBezTo>
                          <a:pt x="67" y="20"/>
                          <a:pt x="58" y="33"/>
                          <a:pt x="39" y="40"/>
                        </a:cubicBezTo>
                        <a:cubicBezTo>
                          <a:pt x="30" y="44"/>
                          <a:pt x="23" y="45"/>
                          <a:pt x="16" y="45"/>
                        </a:cubicBezTo>
                        <a:cubicBezTo>
                          <a:pt x="16" y="45"/>
                          <a:pt x="16" y="45"/>
                          <a:pt x="15" y="45"/>
                        </a:cubicBezTo>
                        <a:cubicBezTo>
                          <a:pt x="8" y="45"/>
                          <a:pt x="3" y="43"/>
                          <a:pt x="0" y="42"/>
                        </a:cubicBezTo>
                        <a:cubicBezTo>
                          <a:pt x="0" y="43"/>
                          <a:pt x="0" y="43"/>
                          <a:pt x="0" y="43"/>
                        </a:cubicBezTo>
                        <a:cubicBezTo>
                          <a:pt x="0" y="43"/>
                          <a:pt x="0" y="43"/>
                          <a:pt x="0" y="43"/>
                        </a:cubicBezTo>
                        <a:cubicBezTo>
                          <a:pt x="4" y="45"/>
                          <a:pt x="10" y="47"/>
                          <a:pt x="17" y="47"/>
                        </a:cubicBezTo>
                        <a:cubicBezTo>
                          <a:pt x="21" y="47"/>
                          <a:pt x="25" y="47"/>
                          <a:pt x="30" y="45"/>
                        </a:cubicBezTo>
                        <a:cubicBezTo>
                          <a:pt x="49" y="39"/>
                          <a:pt x="67" y="30"/>
                          <a:pt x="68" y="15"/>
                        </a:cubicBezTo>
                        <a:cubicBezTo>
                          <a:pt x="69" y="12"/>
                          <a:pt x="69" y="11"/>
                          <a:pt x="69" y="11"/>
                        </a:cubicBezTo>
                        <a:cubicBezTo>
                          <a:pt x="69" y="11"/>
                          <a:pt x="69" y="11"/>
                          <a:pt x="69" y="11"/>
                        </a:cubicBezTo>
                        <a:cubicBezTo>
                          <a:pt x="69" y="9"/>
                          <a:pt x="69" y="8"/>
                          <a:pt x="69" y="6"/>
                        </a:cubicBezTo>
                        <a:cubicBezTo>
                          <a:pt x="67" y="3"/>
                          <a:pt x="65" y="1"/>
                          <a:pt x="63"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72" name="Freeform 7234">
                    <a:extLst>
                      <a:ext uri="{FF2B5EF4-FFF2-40B4-BE49-F238E27FC236}">
                        <a16:creationId xmlns:a16="http://schemas.microsoft.com/office/drawing/2014/main" id="{0FB789F1-431C-44C0-AF10-64263E2461B1}"/>
                      </a:ext>
                    </a:extLst>
                  </p:cNvPr>
                  <p:cNvSpPr>
                    <a:spLocks noEditPoints="1"/>
                  </p:cNvSpPr>
                  <p:nvPr/>
                </p:nvSpPr>
                <p:spPr bwMode="auto">
                  <a:xfrm>
                    <a:off x="4085" y="1950"/>
                    <a:ext cx="54" cy="34"/>
                  </a:xfrm>
                  <a:custGeom>
                    <a:avLst/>
                    <a:gdLst>
                      <a:gd name="T0" fmla="*/ 63 w 72"/>
                      <a:gd name="T1" fmla="*/ 3 h 46"/>
                      <a:gd name="T2" fmla="*/ 63 w 72"/>
                      <a:gd name="T3" fmla="*/ 3 h 46"/>
                      <a:gd name="T4" fmla="*/ 39 w 72"/>
                      <a:gd name="T5" fmla="*/ 41 h 46"/>
                      <a:gd name="T6" fmla="*/ 16 w 72"/>
                      <a:gd name="T7" fmla="*/ 45 h 46"/>
                      <a:gd name="T8" fmla="*/ 0 w 72"/>
                      <a:gd name="T9" fmla="*/ 42 h 46"/>
                      <a:gd name="T10" fmla="*/ 0 w 72"/>
                      <a:gd name="T11" fmla="*/ 43 h 46"/>
                      <a:gd name="T12" fmla="*/ 15 w 72"/>
                      <a:gd name="T13" fmla="*/ 46 h 46"/>
                      <a:gd name="T14" fmla="*/ 16 w 72"/>
                      <a:gd name="T15" fmla="*/ 46 h 46"/>
                      <a:gd name="T16" fmla="*/ 39 w 72"/>
                      <a:gd name="T17" fmla="*/ 41 h 46"/>
                      <a:gd name="T18" fmla="*/ 67 w 72"/>
                      <a:gd name="T19" fmla="*/ 12 h 46"/>
                      <a:gd name="T20" fmla="*/ 63 w 72"/>
                      <a:gd name="T21" fmla="*/ 3 h 46"/>
                      <a:gd name="T22" fmla="*/ 63 w 72"/>
                      <a:gd name="T23" fmla="*/ 0 h 46"/>
                      <a:gd name="T24" fmla="*/ 63 w 72"/>
                      <a:gd name="T25" fmla="*/ 1 h 46"/>
                      <a:gd name="T26" fmla="*/ 69 w 72"/>
                      <a:gd name="T27" fmla="*/ 7 h 46"/>
                      <a:gd name="T28" fmla="*/ 68 w 72"/>
                      <a:gd name="T29" fmla="*/ 5 h 46"/>
                      <a:gd name="T30" fmla="*/ 63 w 72"/>
                      <a:gd name="T3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 h="46">
                        <a:moveTo>
                          <a:pt x="63" y="3"/>
                        </a:moveTo>
                        <a:cubicBezTo>
                          <a:pt x="63" y="3"/>
                          <a:pt x="63" y="3"/>
                          <a:pt x="63" y="3"/>
                        </a:cubicBezTo>
                        <a:cubicBezTo>
                          <a:pt x="72" y="10"/>
                          <a:pt x="65" y="30"/>
                          <a:pt x="39" y="41"/>
                        </a:cubicBezTo>
                        <a:cubicBezTo>
                          <a:pt x="30" y="44"/>
                          <a:pt x="22" y="45"/>
                          <a:pt x="16" y="45"/>
                        </a:cubicBezTo>
                        <a:cubicBezTo>
                          <a:pt x="9" y="45"/>
                          <a:pt x="3" y="43"/>
                          <a:pt x="0" y="42"/>
                        </a:cubicBezTo>
                        <a:cubicBezTo>
                          <a:pt x="0" y="43"/>
                          <a:pt x="0" y="43"/>
                          <a:pt x="0" y="43"/>
                        </a:cubicBezTo>
                        <a:cubicBezTo>
                          <a:pt x="3" y="44"/>
                          <a:pt x="8" y="46"/>
                          <a:pt x="15" y="46"/>
                        </a:cubicBezTo>
                        <a:cubicBezTo>
                          <a:pt x="16" y="46"/>
                          <a:pt x="16" y="46"/>
                          <a:pt x="16" y="46"/>
                        </a:cubicBezTo>
                        <a:cubicBezTo>
                          <a:pt x="23" y="46"/>
                          <a:pt x="30" y="45"/>
                          <a:pt x="39" y="41"/>
                        </a:cubicBezTo>
                        <a:cubicBezTo>
                          <a:pt x="58" y="34"/>
                          <a:pt x="67" y="21"/>
                          <a:pt x="67" y="12"/>
                        </a:cubicBezTo>
                        <a:cubicBezTo>
                          <a:pt x="67" y="8"/>
                          <a:pt x="66" y="5"/>
                          <a:pt x="63" y="3"/>
                        </a:cubicBezTo>
                        <a:close/>
                        <a:moveTo>
                          <a:pt x="63" y="0"/>
                        </a:moveTo>
                        <a:cubicBezTo>
                          <a:pt x="63" y="1"/>
                          <a:pt x="63" y="1"/>
                          <a:pt x="63" y="1"/>
                        </a:cubicBezTo>
                        <a:cubicBezTo>
                          <a:pt x="65" y="2"/>
                          <a:pt x="67" y="4"/>
                          <a:pt x="69" y="7"/>
                        </a:cubicBezTo>
                        <a:cubicBezTo>
                          <a:pt x="69" y="7"/>
                          <a:pt x="68" y="6"/>
                          <a:pt x="68" y="5"/>
                        </a:cubicBezTo>
                        <a:cubicBezTo>
                          <a:pt x="66" y="3"/>
                          <a:pt x="64" y="1"/>
                          <a:pt x="63"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73" name="Freeform 7235">
                    <a:extLst>
                      <a:ext uri="{FF2B5EF4-FFF2-40B4-BE49-F238E27FC236}">
                        <a16:creationId xmlns:a16="http://schemas.microsoft.com/office/drawing/2014/main" id="{3CF1C57D-412F-4C53-9D2E-E801D4024C74}"/>
                      </a:ext>
                    </a:extLst>
                  </p:cNvPr>
                  <p:cNvSpPr>
                    <a:spLocks/>
                  </p:cNvSpPr>
                  <p:nvPr/>
                </p:nvSpPr>
                <p:spPr bwMode="auto">
                  <a:xfrm>
                    <a:off x="4085" y="1955"/>
                    <a:ext cx="54" cy="35"/>
                  </a:xfrm>
                  <a:custGeom>
                    <a:avLst/>
                    <a:gdLst>
                      <a:gd name="T0" fmla="*/ 69 w 72"/>
                      <a:gd name="T1" fmla="*/ 0 h 47"/>
                      <a:gd name="T2" fmla="*/ 69 w 72"/>
                      <a:gd name="T3" fmla="*/ 5 h 47"/>
                      <a:gd name="T4" fmla="*/ 57 w 72"/>
                      <a:gd name="T5" fmla="*/ 32 h 47"/>
                      <a:gd name="T6" fmla="*/ 9 w 72"/>
                      <a:gd name="T7" fmla="*/ 45 h 47"/>
                      <a:gd name="T8" fmla="*/ 9 w 72"/>
                      <a:gd name="T9" fmla="*/ 45 h 47"/>
                      <a:gd name="T10" fmla="*/ 0 w 72"/>
                      <a:gd name="T11" fmla="*/ 44 h 47"/>
                      <a:gd name="T12" fmla="*/ 0 w 72"/>
                      <a:gd name="T13" fmla="*/ 45 h 47"/>
                      <a:gd name="T14" fmla="*/ 13 w 72"/>
                      <a:gd name="T15" fmla="*/ 47 h 47"/>
                      <a:gd name="T16" fmla="*/ 14 w 72"/>
                      <a:gd name="T17" fmla="*/ 47 h 47"/>
                      <a:gd name="T18" fmla="*/ 67 w 72"/>
                      <a:gd name="T19" fmla="*/ 25 h 47"/>
                      <a:gd name="T20" fmla="*/ 72 w 72"/>
                      <a:gd name="T21" fmla="*/ 11 h 47"/>
                      <a:gd name="T22" fmla="*/ 69 w 72"/>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47">
                        <a:moveTo>
                          <a:pt x="69" y="0"/>
                        </a:moveTo>
                        <a:cubicBezTo>
                          <a:pt x="69" y="2"/>
                          <a:pt x="69" y="3"/>
                          <a:pt x="69" y="5"/>
                        </a:cubicBezTo>
                        <a:cubicBezTo>
                          <a:pt x="71" y="5"/>
                          <a:pt x="70" y="23"/>
                          <a:pt x="57" y="32"/>
                        </a:cubicBezTo>
                        <a:cubicBezTo>
                          <a:pt x="41" y="44"/>
                          <a:pt x="20" y="45"/>
                          <a:pt x="9" y="45"/>
                        </a:cubicBezTo>
                        <a:cubicBezTo>
                          <a:pt x="9" y="45"/>
                          <a:pt x="9" y="45"/>
                          <a:pt x="9" y="45"/>
                        </a:cubicBezTo>
                        <a:cubicBezTo>
                          <a:pt x="5" y="45"/>
                          <a:pt x="2" y="45"/>
                          <a:pt x="0" y="44"/>
                        </a:cubicBezTo>
                        <a:cubicBezTo>
                          <a:pt x="0" y="44"/>
                          <a:pt x="0" y="45"/>
                          <a:pt x="0" y="45"/>
                        </a:cubicBezTo>
                        <a:cubicBezTo>
                          <a:pt x="4" y="46"/>
                          <a:pt x="8" y="47"/>
                          <a:pt x="13" y="47"/>
                        </a:cubicBezTo>
                        <a:cubicBezTo>
                          <a:pt x="13" y="47"/>
                          <a:pt x="14" y="47"/>
                          <a:pt x="14" y="47"/>
                        </a:cubicBezTo>
                        <a:cubicBezTo>
                          <a:pt x="32" y="47"/>
                          <a:pt x="57" y="40"/>
                          <a:pt x="67" y="25"/>
                        </a:cubicBezTo>
                        <a:cubicBezTo>
                          <a:pt x="71" y="19"/>
                          <a:pt x="72" y="15"/>
                          <a:pt x="72" y="11"/>
                        </a:cubicBezTo>
                        <a:cubicBezTo>
                          <a:pt x="72" y="6"/>
                          <a:pt x="71" y="3"/>
                          <a:pt x="69"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74" name="Freeform 7236">
                    <a:extLst>
                      <a:ext uri="{FF2B5EF4-FFF2-40B4-BE49-F238E27FC236}">
                        <a16:creationId xmlns:a16="http://schemas.microsoft.com/office/drawing/2014/main" id="{F6599F73-5677-4059-B782-3FDDF71B0B8D}"/>
                      </a:ext>
                    </a:extLst>
                  </p:cNvPr>
                  <p:cNvSpPr>
                    <a:spLocks/>
                  </p:cNvSpPr>
                  <p:nvPr/>
                </p:nvSpPr>
                <p:spPr bwMode="auto">
                  <a:xfrm>
                    <a:off x="4085" y="1953"/>
                    <a:ext cx="57" cy="37"/>
                  </a:xfrm>
                  <a:custGeom>
                    <a:avLst/>
                    <a:gdLst>
                      <a:gd name="T0" fmla="*/ 68 w 76"/>
                      <a:gd name="T1" fmla="*/ 0 h 49"/>
                      <a:gd name="T2" fmla="*/ 69 w 76"/>
                      <a:gd name="T3" fmla="*/ 2 h 49"/>
                      <a:gd name="T4" fmla="*/ 72 w 76"/>
                      <a:gd name="T5" fmla="*/ 13 h 49"/>
                      <a:gd name="T6" fmla="*/ 67 w 76"/>
                      <a:gd name="T7" fmla="*/ 27 h 49"/>
                      <a:gd name="T8" fmla="*/ 14 w 76"/>
                      <a:gd name="T9" fmla="*/ 49 h 49"/>
                      <a:gd name="T10" fmla="*/ 13 w 76"/>
                      <a:gd name="T11" fmla="*/ 49 h 49"/>
                      <a:gd name="T12" fmla="*/ 0 w 76"/>
                      <a:gd name="T13" fmla="*/ 47 h 49"/>
                      <a:gd name="T14" fmla="*/ 0 w 76"/>
                      <a:gd name="T15" fmla="*/ 48 h 49"/>
                      <a:gd name="T16" fmla="*/ 14 w 76"/>
                      <a:gd name="T17" fmla="*/ 49 h 49"/>
                      <a:gd name="T18" fmla="*/ 68 w 76"/>
                      <a:gd name="T19" fmla="*/ 27 h 49"/>
                      <a:gd name="T20" fmla="*/ 68 w 76"/>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49">
                        <a:moveTo>
                          <a:pt x="68" y="0"/>
                        </a:moveTo>
                        <a:cubicBezTo>
                          <a:pt x="68" y="1"/>
                          <a:pt x="69" y="2"/>
                          <a:pt x="69" y="2"/>
                        </a:cubicBezTo>
                        <a:cubicBezTo>
                          <a:pt x="71" y="5"/>
                          <a:pt x="72" y="8"/>
                          <a:pt x="72" y="13"/>
                        </a:cubicBezTo>
                        <a:cubicBezTo>
                          <a:pt x="72" y="17"/>
                          <a:pt x="71" y="21"/>
                          <a:pt x="67" y="27"/>
                        </a:cubicBezTo>
                        <a:cubicBezTo>
                          <a:pt x="57" y="42"/>
                          <a:pt x="32" y="49"/>
                          <a:pt x="14" y="49"/>
                        </a:cubicBezTo>
                        <a:cubicBezTo>
                          <a:pt x="14" y="49"/>
                          <a:pt x="13" y="49"/>
                          <a:pt x="13" y="49"/>
                        </a:cubicBezTo>
                        <a:cubicBezTo>
                          <a:pt x="8" y="49"/>
                          <a:pt x="4" y="48"/>
                          <a:pt x="0" y="47"/>
                        </a:cubicBezTo>
                        <a:cubicBezTo>
                          <a:pt x="0" y="48"/>
                          <a:pt x="0" y="48"/>
                          <a:pt x="0" y="48"/>
                        </a:cubicBezTo>
                        <a:cubicBezTo>
                          <a:pt x="4" y="49"/>
                          <a:pt x="9" y="49"/>
                          <a:pt x="14" y="49"/>
                        </a:cubicBezTo>
                        <a:cubicBezTo>
                          <a:pt x="32" y="49"/>
                          <a:pt x="57" y="43"/>
                          <a:pt x="68" y="27"/>
                        </a:cubicBezTo>
                        <a:cubicBezTo>
                          <a:pt x="76" y="15"/>
                          <a:pt x="72" y="6"/>
                          <a:pt x="6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75" name="Freeform 7237">
                    <a:extLst>
                      <a:ext uri="{FF2B5EF4-FFF2-40B4-BE49-F238E27FC236}">
                        <a16:creationId xmlns:a16="http://schemas.microsoft.com/office/drawing/2014/main" id="{9320C1AE-32B6-4875-9A48-34F4EA2A8FAC}"/>
                      </a:ext>
                    </a:extLst>
                  </p:cNvPr>
                  <p:cNvSpPr>
                    <a:spLocks/>
                  </p:cNvSpPr>
                  <p:nvPr/>
                </p:nvSpPr>
                <p:spPr bwMode="auto">
                  <a:xfrm>
                    <a:off x="4081" y="1936"/>
                    <a:ext cx="59" cy="38"/>
                  </a:xfrm>
                  <a:custGeom>
                    <a:avLst/>
                    <a:gdLst>
                      <a:gd name="T0" fmla="*/ 0 w 78"/>
                      <a:gd name="T1" fmla="*/ 36 h 50"/>
                      <a:gd name="T2" fmla="*/ 52 w 78"/>
                      <a:gd name="T3" fmla="*/ 26 h 50"/>
                      <a:gd name="T4" fmla="*/ 58 w 78"/>
                      <a:gd name="T5" fmla="*/ 4 h 50"/>
                      <a:gd name="T6" fmla="*/ 57 w 78"/>
                      <a:gd name="T7" fmla="*/ 0 h 50"/>
                      <a:gd name="T8" fmla="*/ 60 w 78"/>
                      <a:gd name="T9" fmla="*/ 32 h 50"/>
                      <a:gd name="T10" fmla="*/ 1 w 78"/>
                      <a:gd name="T11" fmla="*/ 47 h 50"/>
                      <a:gd name="T12" fmla="*/ 0 w 78"/>
                      <a:gd name="T13" fmla="*/ 36 h 50"/>
                    </a:gdLst>
                    <a:ahLst/>
                    <a:cxnLst>
                      <a:cxn ang="0">
                        <a:pos x="T0" y="T1"/>
                      </a:cxn>
                      <a:cxn ang="0">
                        <a:pos x="T2" y="T3"/>
                      </a:cxn>
                      <a:cxn ang="0">
                        <a:pos x="T4" y="T5"/>
                      </a:cxn>
                      <a:cxn ang="0">
                        <a:pos x="T6" y="T7"/>
                      </a:cxn>
                      <a:cxn ang="0">
                        <a:pos x="T8" y="T9"/>
                      </a:cxn>
                      <a:cxn ang="0">
                        <a:pos x="T10" y="T11"/>
                      </a:cxn>
                      <a:cxn ang="0">
                        <a:pos x="T12" y="T13"/>
                      </a:cxn>
                    </a:cxnLst>
                    <a:rect l="0" t="0" r="r" b="b"/>
                    <a:pathLst>
                      <a:path w="78" h="50">
                        <a:moveTo>
                          <a:pt x="0" y="36"/>
                        </a:moveTo>
                        <a:cubicBezTo>
                          <a:pt x="0" y="36"/>
                          <a:pt x="35" y="40"/>
                          <a:pt x="52" y="26"/>
                        </a:cubicBezTo>
                        <a:cubicBezTo>
                          <a:pt x="70" y="12"/>
                          <a:pt x="58" y="4"/>
                          <a:pt x="58" y="4"/>
                        </a:cubicBezTo>
                        <a:cubicBezTo>
                          <a:pt x="57" y="0"/>
                          <a:pt x="57" y="0"/>
                          <a:pt x="57" y="0"/>
                        </a:cubicBezTo>
                        <a:cubicBezTo>
                          <a:pt x="57" y="0"/>
                          <a:pt x="78" y="15"/>
                          <a:pt x="60" y="32"/>
                        </a:cubicBezTo>
                        <a:cubicBezTo>
                          <a:pt x="41" y="50"/>
                          <a:pt x="1" y="47"/>
                          <a:pt x="1" y="47"/>
                        </a:cubicBezTo>
                        <a:lnTo>
                          <a:pt x="0" y="36"/>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76" name="Freeform 7238">
                    <a:extLst>
                      <a:ext uri="{FF2B5EF4-FFF2-40B4-BE49-F238E27FC236}">
                        <a16:creationId xmlns:a16="http://schemas.microsoft.com/office/drawing/2014/main" id="{B701C1E3-A91C-4B74-9DE7-07BC1D499DFF}"/>
                      </a:ext>
                    </a:extLst>
                  </p:cNvPr>
                  <p:cNvSpPr>
                    <a:spLocks/>
                  </p:cNvSpPr>
                  <p:nvPr/>
                </p:nvSpPr>
                <p:spPr bwMode="auto">
                  <a:xfrm>
                    <a:off x="4081" y="1936"/>
                    <a:ext cx="59" cy="38"/>
                  </a:xfrm>
                  <a:custGeom>
                    <a:avLst/>
                    <a:gdLst>
                      <a:gd name="T0" fmla="*/ 0 w 78"/>
                      <a:gd name="T1" fmla="*/ 36 h 50"/>
                      <a:gd name="T2" fmla="*/ 52 w 78"/>
                      <a:gd name="T3" fmla="*/ 26 h 50"/>
                      <a:gd name="T4" fmla="*/ 58 w 78"/>
                      <a:gd name="T5" fmla="*/ 4 h 50"/>
                      <a:gd name="T6" fmla="*/ 57 w 78"/>
                      <a:gd name="T7" fmla="*/ 0 h 50"/>
                      <a:gd name="T8" fmla="*/ 60 w 78"/>
                      <a:gd name="T9" fmla="*/ 32 h 50"/>
                      <a:gd name="T10" fmla="*/ 1 w 78"/>
                      <a:gd name="T11" fmla="*/ 47 h 50"/>
                      <a:gd name="T12" fmla="*/ 0 w 78"/>
                      <a:gd name="T13" fmla="*/ 36 h 50"/>
                    </a:gdLst>
                    <a:ahLst/>
                    <a:cxnLst>
                      <a:cxn ang="0">
                        <a:pos x="T0" y="T1"/>
                      </a:cxn>
                      <a:cxn ang="0">
                        <a:pos x="T2" y="T3"/>
                      </a:cxn>
                      <a:cxn ang="0">
                        <a:pos x="T4" y="T5"/>
                      </a:cxn>
                      <a:cxn ang="0">
                        <a:pos x="T6" y="T7"/>
                      </a:cxn>
                      <a:cxn ang="0">
                        <a:pos x="T8" y="T9"/>
                      </a:cxn>
                      <a:cxn ang="0">
                        <a:pos x="T10" y="T11"/>
                      </a:cxn>
                      <a:cxn ang="0">
                        <a:pos x="T12" y="T13"/>
                      </a:cxn>
                    </a:cxnLst>
                    <a:rect l="0" t="0" r="r" b="b"/>
                    <a:pathLst>
                      <a:path w="78" h="50">
                        <a:moveTo>
                          <a:pt x="0" y="36"/>
                        </a:moveTo>
                        <a:cubicBezTo>
                          <a:pt x="0" y="36"/>
                          <a:pt x="35" y="40"/>
                          <a:pt x="52" y="26"/>
                        </a:cubicBezTo>
                        <a:cubicBezTo>
                          <a:pt x="70" y="12"/>
                          <a:pt x="58" y="4"/>
                          <a:pt x="58" y="4"/>
                        </a:cubicBezTo>
                        <a:cubicBezTo>
                          <a:pt x="57" y="0"/>
                          <a:pt x="57" y="0"/>
                          <a:pt x="57" y="0"/>
                        </a:cubicBezTo>
                        <a:cubicBezTo>
                          <a:pt x="57" y="0"/>
                          <a:pt x="78" y="15"/>
                          <a:pt x="60" y="32"/>
                        </a:cubicBezTo>
                        <a:cubicBezTo>
                          <a:pt x="41" y="50"/>
                          <a:pt x="1" y="47"/>
                          <a:pt x="1" y="47"/>
                        </a:cubicBezTo>
                        <a:lnTo>
                          <a:pt x="0" y="36"/>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77" name="Freeform 7239">
                    <a:extLst>
                      <a:ext uri="{FF2B5EF4-FFF2-40B4-BE49-F238E27FC236}">
                        <a16:creationId xmlns:a16="http://schemas.microsoft.com/office/drawing/2014/main" id="{EB8297A0-63DA-419C-ADCA-A6B8BF8C2FBD}"/>
                      </a:ext>
                    </a:extLst>
                  </p:cNvPr>
                  <p:cNvSpPr>
                    <a:spLocks noEditPoints="1"/>
                  </p:cNvSpPr>
                  <p:nvPr/>
                </p:nvSpPr>
                <p:spPr bwMode="auto">
                  <a:xfrm>
                    <a:off x="4080" y="1935"/>
                    <a:ext cx="52" cy="37"/>
                  </a:xfrm>
                  <a:custGeom>
                    <a:avLst/>
                    <a:gdLst>
                      <a:gd name="T0" fmla="*/ 62 w 69"/>
                      <a:gd name="T1" fmla="*/ 33 h 49"/>
                      <a:gd name="T2" fmla="*/ 6 w 69"/>
                      <a:gd name="T3" fmla="*/ 49 h 49"/>
                      <a:gd name="T4" fmla="*/ 2 w 69"/>
                      <a:gd name="T5" fmla="*/ 49 h 49"/>
                      <a:gd name="T6" fmla="*/ 1 w 69"/>
                      <a:gd name="T7" fmla="*/ 49 h 49"/>
                      <a:gd name="T8" fmla="*/ 0 w 69"/>
                      <a:gd name="T9" fmla="*/ 36 h 49"/>
                      <a:gd name="T10" fmla="*/ 1 w 69"/>
                      <a:gd name="T11" fmla="*/ 37 h 49"/>
                      <a:gd name="T12" fmla="*/ 7 w 69"/>
                      <a:gd name="T13" fmla="*/ 37 h 49"/>
                      <a:gd name="T14" fmla="*/ 53 w 69"/>
                      <a:gd name="T15" fmla="*/ 26 h 49"/>
                      <a:gd name="T16" fmla="*/ 62 w 69"/>
                      <a:gd name="T17" fmla="*/ 13 h 49"/>
                      <a:gd name="T18" fmla="*/ 58 w 69"/>
                      <a:gd name="T19" fmla="*/ 5 h 49"/>
                      <a:gd name="T20" fmla="*/ 58 w 69"/>
                      <a:gd name="T21" fmla="*/ 5 h 49"/>
                      <a:gd name="T22" fmla="*/ 57 w 69"/>
                      <a:gd name="T23" fmla="*/ 0 h 49"/>
                      <a:gd name="T24" fmla="*/ 59 w 69"/>
                      <a:gd name="T25" fmla="*/ 1 h 49"/>
                      <a:gd name="T26" fmla="*/ 69 w 69"/>
                      <a:gd name="T27" fmla="*/ 19 h 49"/>
                      <a:gd name="T28" fmla="*/ 62 w 69"/>
                      <a:gd name="T29" fmla="*/ 33 h 49"/>
                      <a:gd name="T30" fmla="*/ 68 w 69"/>
                      <a:gd name="T31" fmla="*/ 19 h 49"/>
                      <a:gd name="T32" fmla="*/ 59 w 69"/>
                      <a:gd name="T33" fmla="*/ 3 h 49"/>
                      <a:gd name="T34" fmla="*/ 59 w 69"/>
                      <a:gd name="T35" fmla="*/ 5 h 49"/>
                      <a:gd name="T36" fmla="*/ 63 w 69"/>
                      <a:gd name="T37" fmla="*/ 13 h 49"/>
                      <a:gd name="T38" fmla="*/ 54 w 69"/>
                      <a:gd name="T39" fmla="*/ 27 h 49"/>
                      <a:gd name="T40" fmla="*/ 7 w 69"/>
                      <a:gd name="T41" fmla="*/ 38 h 49"/>
                      <a:gd name="T42" fmla="*/ 1 w 69"/>
                      <a:gd name="T43" fmla="*/ 38 h 49"/>
                      <a:gd name="T44" fmla="*/ 2 w 69"/>
                      <a:gd name="T45" fmla="*/ 48 h 49"/>
                      <a:gd name="T46" fmla="*/ 6 w 69"/>
                      <a:gd name="T47" fmla="*/ 48 h 49"/>
                      <a:gd name="T48" fmla="*/ 61 w 69"/>
                      <a:gd name="T49" fmla="*/ 32 h 49"/>
                      <a:gd name="T50" fmla="*/ 68 w 69"/>
                      <a:gd name="T51"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 h="49">
                        <a:moveTo>
                          <a:pt x="62" y="33"/>
                        </a:moveTo>
                        <a:cubicBezTo>
                          <a:pt x="46" y="49"/>
                          <a:pt x="16" y="49"/>
                          <a:pt x="6" y="49"/>
                        </a:cubicBezTo>
                        <a:cubicBezTo>
                          <a:pt x="3" y="49"/>
                          <a:pt x="2" y="49"/>
                          <a:pt x="2" y="49"/>
                        </a:cubicBezTo>
                        <a:cubicBezTo>
                          <a:pt x="1" y="49"/>
                          <a:pt x="1" y="49"/>
                          <a:pt x="1" y="49"/>
                        </a:cubicBezTo>
                        <a:cubicBezTo>
                          <a:pt x="0" y="36"/>
                          <a:pt x="0" y="36"/>
                          <a:pt x="0" y="36"/>
                        </a:cubicBezTo>
                        <a:cubicBezTo>
                          <a:pt x="1" y="37"/>
                          <a:pt x="1" y="37"/>
                          <a:pt x="1" y="37"/>
                        </a:cubicBezTo>
                        <a:cubicBezTo>
                          <a:pt x="1" y="37"/>
                          <a:pt x="3" y="37"/>
                          <a:pt x="7" y="37"/>
                        </a:cubicBezTo>
                        <a:cubicBezTo>
                          <a:pt x="18" y="37"/>
                          <a:pt x="41" y="36"/>
                          <a:pt x="53" y="26"/>
                        </a:cubicBezTo>
                        <a:cubicBezTo>
                          <a:pt x="60" y="20"/>
                          <a:pt x="62" y="16"/>
                          <a:pt x="62" y="13"/>
                        </a:cubicBezTo>
                        <a:cubicBezTo>
                          <a:pt x="62" y="8"/>
                          <a:pt x="58" y="6"/>
                          <a:pt x="58" y="5"/>
                        </a:cubicBezTo>
                        <a:cubicBezTo>
                          <a:pt x="58" y="5"/>
                          <a:pt x="58" y="5"/>
                          <a:pt x="58" y="5"/>
                        </a:cubicBezTo>
                        <a:cubicBezTo>
                          <a:pt x="57" y="0"/>
                          <a:pt x="57" y="0"/>
                          <a:pt x="57" y="0"/>
                        </a:cubicBezTo>
                        <a:cubicBezTo>
                          <a:pt x="59" y="1"/>
                          <a:pt x="59" y="1"/>
                          <a:pt x="59" y="1"/>
                        </a:cubicBezTo>
                        <a:cubicBezTo>
                          <a:pt x="59" y="1"/>
                          <a:pt x="69" y="8"/>
                          <a:pt x="69" y="19"/>
                        </a:cubicBezTo>
                        <a:cubicBezTo>
                          <a:pt x="69" y="23"/>
                          <a:pt x="67" y="28"/>
                          <a:pt x="62" y="33"/>
                        </a:cubicBezTo>
                        <a:close/>
                        <a:moveTo>
                          <a:pt x="68" y="19"/>
                        </a:moveTo>
                        <a:cubicBezTo>
                          <a:pt x="68" y="11"/>
                          <a:pt x="62" y="5"/>
                          <a:pt x="59" y="3"/>
                        </a:cubicBezTo>
                        <a:cubicBezTo>
                          <a:pt x="59" y="5"/>
                          <a:pt x="59" y="5"/>
                          <a:pt x="59" y="5"/>
                        </a:cubicBezTo>
                        <a:cubicBezTo>
                          <a:pt x="60" y="5"/>
                          <a:pt x="63" y="8"/>
                          <a:pt x="63" y="13"/>
                        </a:cubicBezTo>
                        <a:cubicBezTo>
                          <a:pt x="63" y="16"/>
                          <a:pt x="61" y="21"/>
                          <a:pt x="54" y="27"/>
                        </a:cubicBezTo>
                        <a:cubicBezTo>
                          <a:pt x="41" y="38"/>
                          <a:pt x="18" y="38"/>
                          <a:pt x="7" y="38"/>
                        </a:cubicBezTo>
                        <a:cubicBezTo>
                          <a:pt x="4" y="38"/>
                          <a:pt x="2" y="38"/>
                          <a:pt x="1" y="38"/>
                        </a:cubicBezTo>
                        <a:cubicBezTo>
                          <a:pt x="2" y="48"/>
                          <a:pt x="2" y="48"/>
                          <a:pt x="2" y="48"/>
                        </a:cubicBezTo>
                        <a:cubicBezTo>
                          <a:pt x="3" y="48"/>
                          <a:pt x="4" y="48"/>
                          <a:pt x="6" y="48"/>
                        </a:cubicBezTo>
                        <a:cubicBezTo>
                          <a:pt x="16" y="48"/>
                          <a:pt x="45" y="47"/>
                          <a:pt x="61" y="32"/>
                        </a:cubicBezTo>
                        <a:cubicBezTo>
                          <a:pt x="66" y="28"/>
                          <a:pt x="68" y="23"/>
                          <a:pt x="68"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grpSp>
              <p:nvGrpSpPr>
                <p:cNvPr id="366" name="Group 7441">
                  <a:extLst>
                    <a:ext uri="{FF2B5EF4-FFF2-40B4-BE49-F238E27FC236}">
                      <a16:creationId xmlns:a16="http://schemas.microsoft.com/office/drawing/2014/main" id="{97A67822-AA17-4BF7-ADF9-A11D24FB05E3}"/>
                    </a:ext>
                  </a:extLst>
                </p:cNvPr>
                <p:cNvGrpSpPr>
                  <a:grpSpLocks/>
                </p:cNvGrpSpPr>
                <p:nvPr/>
              </p:nvGrpSpPr>
              <p:grpSpPr bwMode="auto">
                <a:xfrm>
                  <a:off x="6329363" y="2959100"/>
                  <a:ext cx="238125" cy="1320800"/>
                  <a:chOff x="3987" y="1864"/>
                  <a:chExt cx="150" cy="832"/>
                </a:xfrm>
              </p:grpSpPr>
              <p:sp>
                <p:nvSpPr>
                  <p:cNvPr id="1378" name="Freeform 7241">
                    <a:extLst>
                      <a:ext uri="{FF2B5EF4-FFF2-40B4-BE49-F238E27FC236}">
                        <a16:creationId xmlns:a16="http://schemas.microsoft.com/office/drawing/2014/main" id="{89F415C3-3E76-44C8-BFD4-D4A924C55636}"/>
                      </a:ext>
                    </a:extLst>
                  </p:cNvPr>
                  <p:cNvSpPr>
                    <a:spLocks/>
                  </p:cNvSpPr>
                  <p:nvPr/>
                </p:nvSpPr>
                <p:spPr bwMode="auto">
                  <a:xfrm>
                    <a:off x="4083" y="1938"/>
                    <a:ext cx="48" cy="27"/>
                  </a:xfrm>
                  <a:custGeom>
                    <a:avLst/>
                    <a:gdLst>
                      <a:gd name="T0" fmla="*/ 56 w 63"/>
                      <a:gd name="T1" fmla="*/ 0 h 35"/>
                      <a:gd name="T2" fmla="*/ 56 w 63"/>
                      <a:gd name="T3" fmla="*/ 1 h 35"/>
                      <a:gd name="T4" fmla="*/ 59 w 63"/>
                      <a:gd name="T5" fmla="*/ 9 h 35"/>
                      <a:gd name="T6" fmla="*/ 50 w 63"/>
                      <a:gd name="T7" fmla="*/ 23 h 35"/>
                      <a:gd name="T8" fmla="*/ 6 w 63"/>
                      <a:gd name="T9" fmla="*/ 34 h 35"/>
                      <a:gd name="T10" fmla="*/ 3 w 63"/>
                      <a:gd name="T11" fmla="*/ 34 h 35"/>
                      <a:gd name="T12" fmla="*/ 0 w 63"/>
                      <a:gd name="T13" fmla="*/ 34 h 35"/>
                      <a:gd name="T14" fmla="*/ 0 w 63"/>
                      <a:gd name="T15" fmla="*/ 35 h 35"/>
                      <a:gd name="T16" fmla="*/ 8 w 63"/>
                      <a:gd name="T17" fmla="*/ 35 h 35"/>
                      <a:gd name="T18" fmla="*/ 36 w 63"/>
                      <a:gd name="T19" fmla="*/ 32 h 35"/>
                      <a:gd name="T20" fmla="*/ 60 w 63"/>
                      <a:gd name="T21" fmla="*/ 8 h 35"/>
                      <a:gd name="T22" fmla="*/ 61 w 63"/>
                      <a:gd name="T23" fmla="*/ 9 h 35"/>
                      <a:gd name="T24" fmla="*/ 58 w 63"/>
                      <a:gd name="T25" fmla="*/ 2 h 35"/>
                      <a:gd name="T26" fmla="*/ 56 w 63"/>
                      <a:gd name="T2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35">
                        <a:moveTo>
                          <a:pt x="56" y="0"/>
                        </a:moveTo>
                        <a:cubicBezTo>
                          <a:pt x="56" y="0"/>
                          <a:pt x="56" y="1"/>
                          <a:pt x="56" y="1"/>
                        </a:cubicBezTo>
                        <a:cubicBezTo>
                          <a:pt x="57" y="3"/>
                          <a:pt x="59" y="5"/>
                          <a:pt x="59" y="9"/>
                        </a:cubicBezTo>
                        <a:cubicBezTo>
                          <a:pt x="59" y="12"/>
                          <a:pt x="57" y="17"/>
                          <a:pt x="50" y="23"/>
                        </a:cubicBezTo>
                        <a:cubicBezTo>
                          <a:pt x="38" y="33"/>
                          <a:pt x="18" y="34"/>
                          <a:pt x="6" y="34"/>
                        </a:cubicBezTo>
                        <a:cubicBezTo>
                          <a:pt x="5" y="34"/>
                          <a:pt x="4" y="34"/>
                          <a:pt x="3" y="34"/>
                        </a:cubicBezTo>
                        <a:cubicBezTo>
                          <a:pt x="2" y="34"/>
                          <a:pt x="1" y="34"/>
                          <a:pt x="0" y="34"/>
                        </a:cubicBezTo>
                        <a:cubicBezTo>
                          <a:pt x="0" y="34"/>
                          <a:pt x="0" y="35"/>
                          <a:pt x="0" y="35"/>
                        </a:cubicBezTo>
                        <a:cubicBezTo>
                          <a:pt x="2" y="35"/>
                          <a:pt x="5" y="35"/>
                          <a:pt x="8" y="35"/>
                        </a:cubicBezTo>
                        <a:cubicBezTo>
                          <a:pt x="16" y="35"/>
                          <a:pt x="28" y="35"/>
                          <a:pt x="36" y="32"/>
                        </a:cubicBezTo>
                        <a:cubicBezTo>
                          <a:pt x="51" y="28"/>
                          <a:pt x="63" y="20"/>
                          <a:pt x="60" y="8"/>
                        </a:cubicBezTo>
                        <a:cubicBezTo>
                          <a:pt x="60" y="8"/>
                          <a:pt x="60" y="8"/>
                          <a:pt x="61" y="9"/>
                        </a:cubicBezTo>
                        <a:cubicBezTo>
                          <a:pt x="60" y="6"/>
                          <a:pt x="59" y="4"/>
                          <a:pt x="58" y="2"/>
                        </a:cubicBezTo>
                        <a:cubicBezTo>
                          <a:pt x="58" y="1"/>
                          <a:pt x="57" y="0"/>
                          <a:pt x="56"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79" name="Freeform 7242">
                    <a:extLst>
                      <a:ext uri="{FF2B5EF4-FFF2-40B4-BE49-F238E27FC236}">
                        <a16:creationId xmlns:a16="http://schemas.microsoft.com/office/drawing/2014/main" id="{A59BECF2-C051-4426-892C-02D4CEA27246}"/>
                      </a:ext>
                    </a:extLst>
                  </p:cNvPr>
                  <p:cNvSpPr>
                    <a:spLocks noEditPoints="1"/>
                  </p:cNvSpPr>
                  <p:nvPr/>
                </p:nvSpPr>
                <p:spPr bwMode="auto">
                  <a:xfrm>
                    <a:off x="4083" y="1938"/>
                    <a:ext cx="48" cy="26"/>
                  </a:xfrm>
                  <a:custGeom>
                    <a:avLst/>
                    <a:gdLst>
                      <a:gd name="T0" fmla="*/ 56 w 63"/>
                      <a:gd name="T1" fmla="*/ 2 h 35"/>
                      <a:gd name="T2" fmla="*/ 56 w 63"/>
                      <a:gd name="T3" fmla="*/ 3 h 35"/>
                      <a:gd name="T4" fmla="*/ 56 w 63"/>
                      <a:gd name="T5" fmla="*/ 3 h 35"/>
                      <a:gd name="T6" fmla="*/ 49 w 63"/>
                      <a:gd name="T7" fmla="*/ 24 h 35"/>
                      <a:gd name="T8" fmla="*/ 6 w 63"/>
                      <a:gd name="T9" fmla="*/ 35 h 35"/>
                      <a:gd name="T10" fmla="*/ 0 w 63"/>
                      <a:gd name="T11" fmla="*/ 34 h 35"/>
                      <a:gd name="T12" fmla="*/ 0 w 63"/>
                      <a:gd name="T13" fmla="*/ 35 h 35"/>
                      <a:gd name="T14" fmla="*/ 3 w 63"/>
                      <a:gd name="T15" fmla="*/ 35 h 35"/>
                      <a:gd name="T16" fmla="*/ 6 w 63"/>
                      <a:gd name="T17" fmla="*/ 35 h 35"/>
                      <a:gd name="T18" fmla="*/ 50 w 63"/>
                      <a:gd name="T19" fmla="*/ 24 h 35"/>
                      <a:gd name="T20" fmla="*/ 59 w 63"/>
                      <a:gd name="T21" fmla="*/ 10 h 35"/>
                      <a:gd name="T22" fmla="*/ 56 w 63"/>
                      <a:gd name="T23" fmla="*/ 2 h 35"/>
                      <a:gd name="T24" fmla="*/ 57 w 63"/>
                      <a:gd name="T25" fmla="*/ 0 h 35"/>
                      <a:gd name="T26" fmla="*/ 56 w 63"/>
                      <a:gd name="T27" fmla="*/ 1 h 35"/>
                      <a:gd name="T28" fmla="*/ 58 w 63"/>
                      <a:gd name="T29" fmla="*/ 3 h 35"/>
                      <a:gd name="T30" fmla="*/ 57 w 63"/>
                      <a:gd name="T31" fmla="*/ 1 h 35"/>
                      <a:gd name="T32" fmla="*/ 57 w 63"/>
                      <a:gd name="T3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35">
                        <a:moveTo>
                          <a:pt x="56" y="2"/>
                        </a:moveTo>
                        <a:cubicBezTo>
                          <a:pt x="56" y="3"/>
                          <a:pt x="56" y="3"/>
                          <a:pt x="56" y="3"/>
                        </a:cubicBezTo>
                        <a:cubicBezTo>
                          <a:pt x="56" y="3"/>
                          <a:pt x="56" y="3"/>
                          <a:pt x="56" y="3"/>
                        </a:cubicBezTo>
                        <a:cubicBezTo>
                          <a:pt x="59" y="6"/>
                          <a:pt x="63" y="13"/>
                          <a:pt x="49" y="24"/>
                        </a:cubicBezTo>
                        <a:cubicBezTo>
                          <a:pt x="38" y="33"/>
                          <a:pt x="18" y="35"/>
                          <a:pt x="6" y="35"/>
                        </a:cubicBezTo>
                        <a:cubicBezTo>
                          <a:pt x="4" y="35"/>
                          <a:pt x="2" y="35"/>
                          <a:pt x="0" y="34"/>
                        </a:cubicBezTo>
                        <a:cubicBezTo>
                          <a:pt x="0" y="35"/>
                          <a:pt x="0" y="35"/>
                          <a:pt x="0" y="35"/>
                        </a:cubicBezTo>
                        <a:cubicBezTo>
                          <a:pt x="1" y="35"/>
                          <a:pt x="2" y="35"/>
                          <a:pt x="3" y="35"/>
                        </a:cubicBezTo>
                        <a:cubicBezTo>
                          <a:pt x="4" y="35"/>
                          <a:pt x="5" y="35"/>
                          <a:pt x="6" y="35"/>
                        </a:cubicBezTo>
                        <a:cubicBezTo>
                          <a:pt x="18" y="35"/>
                          <a:pt x="38" y="34"/>
                          <a:pt x="50" y="24"/>
                        </a:cubicBezTo>
                        <a:cubicBezTo>
                          <a:pt x="57" y="18"/>
                          <a:pt x="59" y="13"/>
                          <a:pt x="59" y="10"/>
                        </a:cubicBezTo>
                        <a:cubicBezTo>
                          <a:pt x="59" y="6"/>
                          <a:pt x="57" y="4"/>
                          <a:pt x="56" y="2"/>
                        </a:cubicBezTo>
                        <a:close/>
                        <a:moveTo>
                          <a:pt x="57" y="0"/>
                        </a:moveTo>
                        <a:cubicBezTo>
                          <a:pt x="56" y="1"/>
                          <a:pt x="56" y="1"/>
                          <a:pt x="56" y="1"/>
                        </a:cubicBezTo>
                        <a:cubicBezTo>
                          <a:pt x="57" y="1"/>
                          <a:pt x="58" y="2"/>
                          <a:pt x="58" y="3"/>
                        </a:cubicBezTo>
                        <a:cubicBezTo>
                          <a:pt x="58" y="2"/>
                          <a:pt x="57" y="1"/>
                          <a:pt x="57" y="1"/>
                        </a:cubicBezTo>
                        <a:lnTo>
                          <a:pt x="57"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80" name="Freeform 7243">
                    <a:extLst>
                      <a:ext uri="{FF2B5EF4-FFF2-40B4-BE49-F238E27FC236}">
                        <a16:creationId xmlns:a16="http://schemas.microsoft.com/office/drawing/2014/main" id="{3A5B57B5-30DE-4DCD-9053-D55AFE38DDD5}"/>
                      </a:ext>
                    </a:extLst>
                  </p:cNvPr>
                  <p:cNvSpPr>
                    <a:spLocks/>
                  </p:cNvSpPr>
                  <p:nvPr/>
                </p:nvSpPr>
                <p:spPr bwMode="auto">
                  <a:xfrm>
                    <a:off x="4084" y="1940"/>
                    <a:ext cx="48" cy="31"/>
                  </a:xfrm>
                  <a:custGeom>
                    <a:avLst/>
                    <a:gdLst>
                      <a:gd name="T0" fmla="*/ 57 w 64"/>
                      <a:gd name="T1" fmla="*/ 0 h 42"/>
                      <a:gd name="T2" fmla="*/ 60 w 64"/>
                      <a:gd name="T3" fmla="*/ 7 h 42"/>
                      <a:gd name="T4" fmla="*/ 49 w 64"/>
                      <a:gd name="T5" fmla="*/ 30 h 42"/>
                      <a:gd name="T6" fmla="*/ 8 w 64"/>
                      <a:gd name="T7" fmla="*/ 40 h 42"/>
                      <a:gd name="T8" fmla="*/ 0 w 64"/>
                      <a:gd name="T9" fmla="*/ 40 h 42"/>
                      <a:gd name="T10" fmla="*/ 0 w 64"/>
                      <a:gd name="T11" fmla="*/ 42 h 42"/>
                      <a:gd name="T12" fmla="*/ 1 w 64"/>
                      <a:gd name="T13" fmla="*/ 42 h 42"/>
                      <a:gd name="T14" fmla="*/ 3 w 64"/>
                      <a:gd name="T15" fmla="*/ 42 h 42"/>
                      <a:gd name="T16" fmla="*/ 56 w 64"/>
                      <a:gd name="T17" fmla="*/ 26 h 42"/>
                      <a:gd name="T18" fmla="*/ 63 w 64"/>
                      <a:gd name="T19" fmla="*/ 13 h 42"/>
                      <a:gd name="T20" fmla="*/ 57 w 64"/>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42">
                        <a:moveTo>
                          <a:pt x="57" y="0"/>
                        </a:moveTo>
                        <a:cubicBezTo>
                          <a:pt x="58" y="2"/>
                          <a:pt x="59" y="4"/>
                          <a:pt x="60" y="7"/>
                        </a:cubicBezTo>
                        <a:cubicBezTo>
                          <a:pt x="61" y="10"/>
                          <a:pt x="64" y="19"/>
                          <a:pt x="49" y="30"/>
                        </a:cubicBezTo>
                        <a:cubicBezTo>
                          <a:pt x="37" y="39"/>
                          <a:pt x="19" y="40"/>
                          <a:pt x="8" y="40"/>
                        </a:cubicBezTo>
                        <a:cubicBezTo>
                          <a:pt x="4" y="40"/>
                          <a:pt x="1" y="40"/>
                          <a:pt x="0" y="40"/>
                        </a:cubicBezTo>
                        <a:cubicBezTo>
                          <a:pt x="0" y="40"/>
                          <a:pt x="0" y="41"/>
                          <a:pt x="0" y="42"/>
                        </a:cubicBezTo>
                        <a:cubicBezTo>
                          <a:pt x="1" y="42"/>
                          <a:pt x="1" y="42"/>
                          <a:pt x="1" y="42"/>
                        </a:cubicBezTo>
                        <a:cubicBezTo>
                          <a:pt x="1" y="42"/>
                          <a:pt x="2" y="42"/>
                          <a:pt x="3" y="42"/>
                        </a:cubicBezTo>
                        <a:cubicBezTo>
                          <a:pt x="16" y="42"/>
                          <a:pt x="42" y="40"/>
                          <a:pt x="56" y="26"/>
                        </a:cubicBezTo>
                        <a:cubicBezTo>
                          <a:pt x="61" y="22"/>
                          <a:pt x="63" y="17"/>
                          <a:pt x="63" y="13"/>
                        </a:cubicBezTo>
                        <a:cubicBezTo>
                          <a:pt x="63" y="8"/>
                          <a:pt x="60" y="3"/>
                          <a:pt x="57"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81" name="Freeform 7244">
                    <a:extLst>
                      <a:ext uri="{FF2B5EF4-FFF2-40B4-BE49-F238E27FC236}">
                        <a16:creationId xmlns:a16="http://schemas.microsoft.com/office/drawing/2014/main" id="{39295A18-C291-4866-9466-9B27611E2C21}"/>
                      </a:ext>
                    </a:extLst>
                  </p:cNvPr>
                  <p:cNvSpPr>
                    <a:spLocks/>
                  </p:cNvSpPr>
                  <p:nvPr/>
                </p:nvSpPr>
                <p:spPr bwMode="auto">
                  <a:xfrm>
                    <a:off x="4084" y="1938"/>
                    <a:ext cx="53" cy="33"/>
                  </a:xfrm>
                  <a:custGeom>
                    <a:avLst/>
                    <a:gdLst>
                      <a:gd name="T0" fmla="*/ 56 w 70"/>
                      <a:gd name="T1" fmla="*/ 0 h 44"/>
                      <a:gd name="T2" fmla="*/ 57 w 70"/>
                      <a:gd name="T3" fmla="*/ 2 h 44"/>
                      <a:gd name="T4" fmla="*/ 63 w 70"/>
                      <a:gd name="T5" fmla="*/ 15 h 44"/>
                      <a:gd name="T6" fmla="*/ 56 w 70"/>
                      <a:gd name="T7" fmla="*/ 28 h 44"/>
                      <a:gd name="T8" fmla="*/ 3 w 70"/>
                      <a:gd name="T9" fmla="*/ 44 h 44"/>
                      <a:gd name="T10" fmla="*/ 1 w 70"/>
                      <a:gd name="T11" fmla="*/ 44 h 44"/>
                      <a:gd name="T12" fmla="*/ 0 w 70"/>
                      <a:gd name="T13" fmla="*/ 44 h 44"/>
                      <a:gd name="T14" fmla="*/ 0 w 70"/>
                      <a:gd name="T15" fmla="*/ 44 h 44"/>
                      <a:gd name="T16" fmla="*/ 3 w 70"/>
                      <a:gd name="T17" fmla="*/ 44 h 44"/>
                      <a:gd name="T18" fmla="*/ 56 w 70"/>
                      <a:gd name="T19" fmla="*/ 29 h 44"/>
                      <a:gd name="T20" fmla="*/ 56 w 70"/>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44">
                        <a:moveTo>
                          <a:pt x="56" y="0"/>
                        </a:moveTo>
                        <a:cubicBezTo>
                          <a:pt x="56" y="0"/>
                          <a:pt x="57" y="1"/>
                          <a:pt x="57" y="2"/>
                        </a:cubicBezTo>
                        <a:cubicBezTo>
                          <a:pt x="60" y="5"/>
                          <a:pt x="63" y="10"/>
                          <a:pt x="63" y="15"/>
                        </a:cubicBezTo>
                        <a:cubicBezTo>
                          <a:pt x="63" y="19"/>
                          <a:pt x="61" y="24"/>
                          <a:pt x="56" y="28"/>
                        </a:cubicBezTo>
                        <a:cubicBezTo>
                          <a:pt x="42" y="42"/>
                          <a:pt x="16" y="44"/>
                          <a:pt x="3" y="44"/>
                        </a:cubicBezTo>
                        <a:cubicBezTo>
                          <a:pt x="2" y="44"/>
                          <a:pt x="1" y="44"/>
                          <a:pt x="1" y="44"/>
                        </a:cubicBezTo>
                        <a:cubicBezTo>
                          <a:pt x="0" y="44"/>
                          <a:pt x="0" y="44"/>
                          <a:pt x="0" y="44"/>
                        </a:cubicBezTo>
                        <a:cubicBezTo>
                          <a:pt x="0" y="44"/>
                          <a:pt x="0" y="44"/>
                          <a:pt x="0" y="44"/>
                        </a:cubicBezTo>
                        <a:cubicBezTo>
                          <a:pt x="1" y="44"/>
                          <a:pt x="2" y="44"/>
                          <a:pt x="3" y="44"/>
                        </a:cubicBezTo>
                        <a:cubicBezTo>
                          <a:pt x="15" y="44"/>
                          <a:pt x="42" y="43"/>
                          <a:pt x="56" y="29"/>
                        </a:cubicBezTo>
                        <a:cubicBezTo>
                          <a:pt x="70" y="16"/>
                          <a:pt x="61" y="4"/>
                          <a:pt x="5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82" name="Freeform 7245">
                    <a:extLst>
                      <a:ext uri="{FF2B5EF4-FFF2-40B4-BE49-F238E27FC236}">
                        <a16:creationId xmlns:a16="http://schemas.microsoft.com/office/drawing/2014/main" id="{8C0FEC3F-91AC-4E05-B915-DCAA690AFCF2}"/>
                      </a:ext>
                    </a:extLst>
                  </p:cNvPr>
                  <p:cNvSpPr>
                    <a:spLocks/>
                  </p:cNvSpPr>
                  <p:nvPr/>
                </p:nvSpPr>
                <p:spPr bwMode="auto">
                  <a:xfrm>
                    <a:off x="4071" y="1920"/>
                    <a:ext cx="57" cy="36"/>
                  </a:xfrm>
                  <a:custGeom>
                    <a:avLst/>
                    <a:gdLst>
                      <a:gd name="T0" fmla="*/ 12 w 77"/>
                      <a:gd name="T1" fmla="*/ 39 h 49"/>
                      <a:gd name="T2" fmla="*/ 59 w 77"/>
                      <a:gd name="T3" fmla="*/ 27 h 49"/>
                      <a:gd name="T4" fmla="*/ 50 w 77"/>
                      <a:gd name="T5" fmla="*/ 7 h 49"/>
                      <a:gd name="T6" fmla="*/ 50 w 77"/>
                      <a:gd name="T7" fmla="*/ 0 h 49"/>
                      <a:gd name="T8" fmla="*/ 72 w 77"/>
                      <a:gd name="T9" fmla="*/ 27 h 49"/>
                      <a:gd name="T10" fmla="*/ 13 w 77"/>
                      <a:gd name="T11" fmla="*/ 48 h 49"/>
                      <a:gd name="T12" fmla="*/ 12 w 77"/>
                      <a:gd name="T13" fmla="*/ 39 h 49"/>
                    </a:gdLst>
                    <a:ahLst/>
                    <a:cxnLst>
                      <a:cxn ang="0">
                        <a:pos x="T0" y="T1"/>
                      </a:cxn>
                      <a:cxn ang="0">
                        <a:pos x="T2" y="T3"/>
                      </a:cxn>
                      <a:cxn ang="0">
                        <a:pos x="T4" y="T5"/>
                      </a:cxn>
                      <a:cxn ang="0">
                        <a:pos x="T6" y="T7"/>
                      </a:cxn>
                      <a:cxn ang="0">
                        <a:pos x="T8" y="T9"/>
                      </a:cxn>
                      <a:cxn ang="0">
                        <a:pos x="T10" y="T11"/>
                      </a:cxn>
                      <a:cxn ang="0">
                        <a:pos x="T12" y="T13"/>
                      </a:cxn>
                    </a:cxnLst>
                    <a:rect l="0" t="0" r="r" b="b"/>
                    <a:pathLst>
                      <a:path w="77" h="49">
                        <a:moveTo>
                          <a:pt x="12" y="39"/>
                        </a:moveTo>
                        <a:cubicBezTo>
                          <a:pt x="12" y="39"/>
                          <a:pt x="47" y="36"/>
                          <a:pt x="59" y="27"/>
                        </a:cubicBezTo>
                        <a:cubicBezTo>
                          <a:pt x="72" y="17"/>
                          <a:pt x="56" y="8"/>
                          <a:pt x="50" y="7"/>
                        </a:cubicBezTo>
                        <a:cubicBezTo>
                          <a:pt x="50" y="0"/>
                          <a:pt x="50" y="0"/>
                          <a:pt x="50" y="0"/>
                        </a:cubicBezTo>
                        <a:cubicBezTo>
                          <a:pt x="50" y="0"/>
                          <a:pt x="77" y="9"/>
                          <a:pt x="72" y="27"/>
                        </a:cubicBezTo>
                        <a:cubicBezTo>
                          <a:pt x="68" y="45"/>
                          <a:pt x="26" y="49"/>
                          <a:pt x="13" y="48"/>
                        </a:cubicBezTo>
                        <a:cubicBezTo>
                          <a:pt x="0" y="48"/>
                          <a:pt x="12" y="39"/>
                          <a:pt x="12" y="3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83" name="Freeform 7246">
                    <a:extLst>
                      <a:ext uri="{FF2B5EF4-FFF2-40B4-BE49-F238E27FC236}">
                        <a16:creationId xmlns:a16="http://schemas.microsoft.com/office/drawing/2014/main" id="{EB3CD355-384F-4D37-A614-48EC2F9ECF49}"/>
                      </a:ext>
                    </a:extLst>
                  </p:cNvPr>
                  <p:cNvSpPr>
                    <a:spLocks noEditPoints="1"/>
                  </p:cNvSpPr>
                  <p:nvPr/>
                </p:nvSpPr>
                <p:spPr bwMode="auto">
                  <a:xfrm>
                    <a:off x="4075" y="1919"/>
                    <a:ext cx="51" cy="37"/>
                  </a:xfrm>
                  <a:custGeom>
                    <a:avLst/>
                    <a:gdLst>
                      <a:gd name="T0" fmla="*/ 8 w 68"/>
                      <a:gd name="T1" fmla="*/ 50 h 50"/>
                      <a:gd name="T2" fmla="*/ 7 w 68"/>
                      <a:gd name="T3" fmla="*/ 50 h 50"/>
                      <a:gd name="T4" fmla="*/ 0 w 68"/>
                      <a:gd name="T5" fmla="*/ 47 h 50"/>
                      <a:gd name="T6" fmla="*/ 6 w 68"/>
                      <a:gd name="T7" fmla="*/ 40 h 50"/>
                      <a:gd name="T8" fmla="*/ 6 w 68"/>
                      <a:gd name="T9" fmla="*/ 40 h 50"/>
                      <a:gd name="T10" fmla="*/ 6 w 68"/>
                      <a:gd name="T11" fmla="*/ 40 h 50"/>
                      <a:gd name="T12" fmla="*/ 6 w 68"/>
                      <a:gd name="T13" fmla="*/ 40 h 50"/>
                      <a:gd name="T14" fmla="*/ 7 w 68"/>
                      <a:gd name="T15" fmla="*/ 41 h 50"/>
                      <a:gd name="T16" fmla="*/ 6 w 68"/>
                      <a:gd name="T17" fmla="*/ 40 h 50"/>
                      <a:gd name="T18" fmla="*/ 6 w 68"/>
                      <a:gd name="T19" fmla="*/ 40 h 50"/>
                      <a:gd name="T20" fmla="*/ 53 w 68"/>
                      <a:gd name="T21" fmla="*/ 27 h 50"/>
                      <a:gd name="T22" fmla="*/ 58 w 68"/>
                      <a:gd name="T23" fmla="*/ 20 h 50"/>
                      <a:gd name="T24" fmla="*/ 44 w 68"/>
                      <a:gd name="T25" fmla="*/ 9 h 50"/>
                      <a:gd name="T26" fmla="*/ 43 w 68"/>
                      <a:gd name="T27" fmla="*/ 8 h 50"/>
                      <a:gd name="T28" fmla="*/ 44 w 68"/>
                      <a:gd name="T29" fmla="*/ 0 h 50"/>
                      <a:gd name="T30" fmla="*/ 45 w 68"/>
                      <a:gd name="T31" fmla="*/ 0 h 50"/>
                      <a:gd name="T32" fmla="*/ 68 w 68"/>
                      <a:gd name="T33" fmla="*/ 24 h 50"/>
                      <a:gd name="T34" fmla="*/ 67 w 68"/>
                      <a:gd name="T35" fmla="*/ 28 h 50"/>
                      <a:gd name="T36" fmla="*/ 8 w 68"/>
                      <a:gd name="T37" fmla="*/ 50 h 50"/>
                      <a:gd name="T38" fmla="*/ 66 w 68"/>
                      <a:gd name="T39" fmla="*/ 24 h 50"/>
                      <a:gd name="T40" fmla="*/ 45 w 68"/>
                      <a:gd name="T41" fmla="*/ 2 h 50"/>
                      <a:gd name="T42" fmla="*/ 45 w 68"/>
                      <a:gd name="T43" fmla="*/ 7 h 50"/>
                      <a:gd name="T44" fmla="*/ 59 w 68"/>
                      <a:gd name="T45" fmla="*/ 20 h 50"/>
                      <a:gd name="T46" fmla="*/ 54 w 68"/>
                      <a:gd name="T47" fmla="*/ 28 h 50"/>
                      <a:gd name="T48" fmla="*/ 7 w 68"/>
                      <a:gd name="T49" fmla="*/ 41 h 50"/>
                      <a:gd name="T50" fmla="*/ 4 w 68"/>
                      <a:gd name="T51" fmla="*/ 43 h 50"/>
                      <a:gd name="T52" fmla="*/ 1 w 68"/>
                      <a:gd name="T53" fmla="*/ 47 h 50"/>
                      <a:gd name="T54" fmla="*/ 2 w 68"/>
                      <a:gd name="T55" fmla="*/ 48 h 50"/>
                      <a:gd name="T56" fmla="*/ 7 w 68"/>
                      <a:gd name="T57" fmla="*/ 49 h 50"/>
                      <a:gd name="T58" fmla="*/ 8 w 68"/>
                      <a:gd name="T59" fmla="*/ 49 h 50"/>
                      <a:gd name="T60" fmla="*/ 66 w 68"/>
                      <a:gd name="T61" fmla="*/ 28 h 50"/>
                      <a:gd name="T62" fmla="*/ 66 w 68"/>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8" h="50">
                        <a:moveTo>
                          <a:pt x="8" y="50"/>
                        </a:moveTo>
                        <a:cubicBezTo>
                          <a:pt x="7" y="50"/>
                          <a:pt x="7" y="50"/>
                          <a:pt x="7" y="50"/>
                        </a:cubicBezTo>
                        <a:cubicBezTo>
                          <a:pt x="2" y="50"/>
                          <a:pt x="0" y="49"/>
                          <a:pt x="0" y="47"/>
                        </a:cubicBezTo>
                        <a:cubicBezTo>
                          <a:pt x="0" y="43"/>
                          <a:pt x="6" y="40"/>
                          <a:pt x="6" y="40"/>
                        </a:cubicBezTo>
                        <a:cubicBezTo>
                          <a:pt x="6" y="40"/>
                          <a:pt x="6" y="40"/>
                          <a:pt x="6" y="40"/>
                        </a:cubicBezTo>
                        <a:cubicBezTo>
                          <a:pt x="6" y="40"/>
                          <a:pt x="6" y="40"/>
                          <a:pt x="6" y="40"/>
                        </a:cubicBezTo>
                        <a:cubicBezTo>
                          <a:pt x="6" y="40"/>
                          <a:pt x="6" y="40"/>
                          <a:pt x="6" y="40"/>
                        </a:cubicBezTo>
                        <a:cubicBezTo>
                          <a:pt x="7" y="41"/>
                          <a:pt x="7" y="41"/>
                          <a:pt x="7" y="41"/>
                        </a:cubicBezTo>
                        <a:cubicBezTo>
                          <a:pt x="6" y="40"/>
                          <a:pt x="6" y="40"/>
                          <a:pt x="6" y="40"/>
                        </a:cubicBezTo>
                        <a:cubicBezTo>
                          <a:pt x="6" y="40"/>
                          <a:pt x="6" y="40"/>
                          <a:pt x="6" y="40"/>
                        </a:cubicBezTo>
                        <a:cubicBezTo>
                          <a:pt x="6" y="40"/>
                          <a:pt x="41" y="37"/>
                          <a:pt x="53" y="27"/>
                        </a:cubicBezTo>
                        <a:cubicBezTo>
                          <a:pt x="56" y="25"/>
                          <a:pt x="58" y="23"/>
                          <a:pt x="58" y="20"/>
                        </a:cubicBezTo>
                        <a:cubicBezTo>
                          <a:pt x="58" y="15"/>
                          <a:pt x="48" y="9"/>
                          <a:pt x="44" y="9"/>
                        </a:cubicBezTo>
                        <a:cubicBezTo>
                          <a:pt x="43" y="8"/>
                          <a:pt x="43" y="8"/>
                          <a:pt x="43" y="8"/>
                        </a:cubicBezTo>
                        <a:cubicBezTo>
                          <a:pt x="44" y="0"/>
                          <a:pt x="44" y="0"/>
                          <a:pt x="44" y="0"/>
                        </a:cubicBezTo>
                        <a:cubicBezTo>
                          <a:pt x="45" y="0"/>
                          <a:pt x="45" y="0"/>
                          <a:pt x="45" y="0"/>
                        </a:cubicBezTo>
                        <a:cubicBezTo>
                          <a:pt x="45" y="1"/>
                          <a:pt x="68" y="8"/>
                          <a:pt x="68" y="24"/>
                        </a:cubicBezTo>
                        <a:cubicBezTo>
                          <a:pt x="68" y="26"/>
                          <a:pt x="67" y="27"/>
                          <a:pt x="67" y="28"/>
                        </a:cubicBezTo>
                        <a:cubicBezTo>
                          <a:pt x="63" y="46"/>
                          <a:pt x="22" y="50"/>
                          <a:pt x="8" y="50"/>
                        </a:cubicBezTo>
                        <a:close/>
                        <a:moveTo>
                          <a:pt x="66" y="24"/>
                        </a:moveTo>
                        <a:cubicBezTo>
                          <a:pt x="67" y="11"/>
                          <a:pt x="49" y="4"/>
                          <a:pt x="45" y="2"/>
                        </a:cubicBezTo>
                        <a:cubicBezTo>
                          <a:pt x="45" y="7"/>
                          <a:pt x="45" y="7"/>
                          <a:pt x="45" y="7"/>
                        </a:cubicBezTo>
                        <a:cubicBezTo>
                          <a:pt x="50" y="8"/>
                          <a:pt x="59" y="13"/>
                          <a:pt x="59" y="20"/>
                        </a:cubicBezTo>
                        <a:cubicBezTo>
                          <a:pt x="59" y="23"/>
                          <a:pt x="57" y="26"/>
                          <a:pt x="54" y="28"/>
                        </a:cubicBezTo>
                        <a:cubicBezTo>
                          <a:pt x="41" y="38"/>
                          <a:pt x="9" y="41"/>
                          <a:pt x="7" y="41"/>
                        </a:cubicBezTo>
                        <a:cubicBezTo>
                          <a:pt x="6" y="41"/>
                          <a:pt x="5" y="42"/>
                          <a:pt x="4" y="43"/>
                        </a:cubicBezTo>
                        <a:cubicBezTo>
                          <a:pt x="3" y="44"/>
                          <a:pt x="1" y="46"/>
                          <a:pt x="1" y="47"/>
                        </a:cubicBezTo>
                        <a:cubicBezTo>
                          <a:pt x="1" y="47"/>
                          <a:pt x="2" y="48"/>
                          <a:pt x="2" y="48"/>
                        </a:cubicBezTo>
                        <a:cubicBezTo>
                          <a:pt x="3" y="48"/>
                          <a:pt x="5" y="49"/>
                          <a:pt x="7" y="49"/>
                        </a:cubicBezTo>
                        <a:cubicBezTo>
                          <a:pt x="8" y="49"/>
                          <a:pt x="8" y="49"/>
                          <a:pt x="8" y="49"/>
                        </a:cubicBezTo>
                        <a:cubicBezTo>
                          <a:pt x="21" y="49"/>
                          <a:pt x="62" y="44"/>
                          <a:pt x="66" y="28"/>
                        </a:cubicBezTo>
                        <a:cubicBezTo>
                          <a:pt x="66" y="26"/>
                          <a:pt x="66" y="25"/>
                          <a:pt x="66" y="2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84" name="Freeform 7247">
                    <a:extLst>
                      <a:ext uri="{FF2B5EF4-FFF2-40B4-BE49-F238E27FC236}">
                        <a16:creationId xmlns:a16="http://schemas.microsoft.com/office/drawing/2014/main" id="{2ADB210B-F847-4251-B1AE-BBE83A6C19B9}"/>
                      </a:ext>
                    </a:extLst>
                  </p:cNvPr>
                  <p:cNvSpPr>
                    <a:spLocks/>
                  </p:cNvSpPr>
                  <p:nvPr/>
                </p:nvSpPr>
                <p:spPr bwMode="auto">
                  <a:xfrm>
                    <a:off x="4083" y="1925"/>
                    <a:ext cx="40" cy="25"/>
                  </a:xfrm>
                  <a:custGeom>
                    <a:avLst/>
                    <a:gdLst>
                      <a:gd name="T0" fmla="*/ 40 w 54"/>
                      <a:gd name="T1" fmla="*/ 0 h 33"/>
                      <a:gd name="T2" fmla="*/ 40 w 54"/>
                      <a:gd name="T3" fmla="*/ 1 h 33"/>
                      <a:gd name="T4" fmla="*/ 49 w 54"/>
                      <a:gd name="T5" fmla="*/ 12 h 33"/>
                      <a:gd name="T6" fmla="*/ 44 w 54"/>
                      <a:gd name="T7" fmla="*/ 20 h 33"/>
                      <a:gd name="T8" fmla="*/ 0 w 54"/>
                      <a:gd name="T9" fmla="*/ 33 h 33"/>
                      <a:gd name="T10" fmla="*/ 0 w 54"/>
                      <a:gd name="T11" fmla="*/ 33 h 33"/>
                      <a:gd name="T12" fmla="*/ 42 w 54"/>
                      <a:gd name="T13" fmla="*/ 24 h 33"/>
                      <a:gd name="T14" fmla="*/ 40 w 54"/>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33">
                        <a:moveTo>
                          <a:pt x="40" y="0"/>
                        </a:moveTo>
                        <a:cubicBezTo>
                          <a:pt x="40" y="0"/>
                          <a:pt x="40" y="1"/>
                          <a:pt x="40" y="1"/>
                        </a:cubicBezTo>
                        <a:cubicBezTo>
                          <a:pt x="44" y="4"/>
                          <a:pt x="49" y="8"/>
                          <a:pt x="49" y="12"/>
                        </a:cubicBezTo>
                        <a:cubicBezTo>
                          <a:pt x="49" y="15"/>
                          <a:pt x="47" y="18"/>
                          <a:pt x="44" y="20"/>
                        </a:cubicBezTo>
                        <a:cubicBezTo>
                          <a:pt x="33" y="28"/>
                          <a:pt x="9" y="32"/>
                          <a:pt x="0" y="33"/>
                        </a:cubicBezTo>
                        <a:cubicBezTo>
                          <a:pt x="0" y="33"/>
                          <a:pt x="0" y="33"/>
                          <a:pt x="0" y="33"/>
                        </a:cubicBezTo>
                        <a:cubicBezTo>
                          <a:pt x="9" y="32"/>
                          <a:pt x="32" y="30"/>
                          <a:pt x="42" y="24"/>
                        </a:cubicBezTo>
                        <a:cubicBezTo>
                          <a:pt x="53" y="17"/>
                          <a:pt x="54" y="8"/>
                          <a:pt x="40"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85" name="Freeform 7248">
                    <a:extLst>
                      <a:ext uri="{FF2B5EF4-FFF2-40B4-BE49-F238E27FC236}">
                        <a16:creationId xmlns:a16="http://schemas.microsoft.com/office/drawing/2014/main" id="{3000C9E3-7961-45D9-9995-0791957572C9}"/>
                      </a:ext>
                    </a:extLst>
                  </p:cNvPr>
                  <p:cNvSpPr>
                    <a:spLocks/>
                  </p:cNvSpPr>
                  <p:nvPr/>
                </p:nvSpPr>
                <p:spPr bwMode="auto">
                  <a:xfrm>
                    <a:off x="4083" y="1926"/>
                    <a:ext cx="39" cy="24"/>
                  </a:xfrm>
                  <a:custGeom>
                    <a:avLst/>
                    <a:gdLst>
                      <a:gd name="T0" fmla="*/ 40 w 53"/>
                      <a:gd name="T1" fmla="*/ 0 h 32"/>
                      <a:gd name="T2" fmla="*/ 40 w 53"/>
                      <a:gd name="T3" fmla="*/ 1 h 32"/>
                      <a:gd name="T4" fmla="*/ 43 w 53"/>
                      <a:gd name="T5" fmla="*/ 19 h 32"/>
                      <a:gd name="T6" fmla="*/ 0 w 53"/>
                      <a:gd name="T7" fmla="*/ 31 h 32"/>
                      <a:gd name="T8" fmla="*/ 0 w 53"/>
                      <a:gd name="T9" fmla="*/ 32 h 32"/>
                      <a:gd name="T10" fmla="*/ 44 w 53"/>
                      <a:gd name="T11" fmla="*/ 19 h 32"/>
                      <a:gd name="T12" fmla="*/ 49 w 53"/>
                      <a:gd name="T13" fmla="*/ 11 h 32"/>
                      <a:gd name="T14" fmla="*/ 40 w 53"/>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32">
                        <a:moveTo>
                          <a:pt x="40" y="0"/>
                        </a:moveTo>
                        <a:cubicBezTo>
                          <a:pt x="40" y="1"/>
                          <a:pt x="40" y="1"/>
                          <a:pt x="40" y="1"/>
                        </a:cubicBezTo>
                        <a:cubicBezTo>
                          <a:pt x="46" y="5"/>
                          <a:pt x="53" y="12"/>
                          <a:pt x="43" y="19"/>
                        </a:cubicBezTo>
                        <a:cubicBezTo>
                          <a:pt x="33" y="26"/>
                          <a:pt x="9" y="30"/>
                          <a:pt x="0" y="31"/>
                        </a:cubicBezTo>
                        <a:cubicBezTo>
                          <a:pt x="0" y="32"/>
                          <a:pt x="0" y="32"/>
                          <a:pt x="0" y="32"/>
                        </a:cubicBezTo>
                        <a:cubicBezTo>
                          <a:pt x="9" y="31"/>
                          <a:pt x="33" y="27"/>
                          <a:pt x="44" y="19"/>
                        </a:cubicBezTo>
                        <a:cubicBezTo>
                          <a:pt x="47" y="17"/>
                          <a:pt x="49" y="14"/>
                          <a:pt x="49" y="11"/>
                        </a:cubicBezTo>
                        <a:cubicBezTo>
                          <a:pt x="49" y="7"/>
                          <a:pt x="44" y="3"/>
                          <a:pt x="40"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86" name="Freeform 7249">
                    <a:extLst>
                      <a:ext uri="{FF2B5EF4-FFF2-40B4-BE49-F238E27FC236}">
                        <a16:creationId xmlns:a16="http://schemas.microsoft.com/office/drawing/2014/main" id="{0A0EBDDC-34EC-47B4-9083-00D4A576FEC9}"/>
                      </a:ext>
                    </a:extLst>
                  </p:cNvPr>
                  <p:cNvSpPr>
                    <a:spLocks/>
                  </p:cNvSpPr>
                  <p:nvPr/>
                </p:nvSpPr>
                <p:spPr bwMode="auto">
                  <a:xfrm>
                    <a:off x="4083" y="1922"/>
                    <a:ext cx="42" cy="34"/>
                  </a:xfrm>
                  <a:custGeom>
                    <a:avLst/>
                    <a:gdLst>
                      <a:gd name="T0" fmla="*/ 40 w 57"/>
                      <a:gd name="T1" fmla="*/ 0 h 45"/>
                      <a:gd name="T2" fmla="*/ 40 w 57"/>
                      <a:gd name="T3" fmla="*/ 1 h 45"/>
                      <a:gd name="T4" fmla="*/ 55 w 57"/>
                      <a:gd name="T5" fmla="*/ 23 h 45"/>
                      <a:gd name="T6" fmla="*/ 0 w 57"/>
                      <a:gd name="T7" fmla="*/ 43 h 45"/>
                      <a:gd name="T8" fmla="*/ 0 w 57"/>
                      <a:gd name="T9" fmla="*/ 45 h 45"/>
                      <a:gd name="T10" fmla="*/ 56 w 57"/>
                      <a:gd name="T11" fmla="*/ 24 h 45"/>
                      <a:gd name="T12" fmla="*/ 56 w 57"/>
                      <a:gd name="T13" fmla="*/ 20 h 45"/>
                      <a:gd name="T14" fmla="*/ 40 w 57"/>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45">
                        <a:moveTo>
                          <a:pt x="40" y="0"/>
                        </a:moveTo>
                        <a:cubicBezTo>
                          <a:pt x="40" y="1"/>
                          <a:pt x="40" y="1"/>
                          <a:pt x="40" y="1"/>
                        </a:cubicBezTo>
                        <a:cubicBezTo>
                          <a:pt x="46" y="5"/>
                          <a:pt x="57" y="12"/>
                          <a:pt x="55" y="23"/>
                        </a:cubicBezTo>
                        <a:cubicBezTo>
                          <a:pt x="53" y="37"/>
                          <a:pt x="14" y="42"/>
                          <a:pt x="0" y="43"/>
                        </a:cubicBezTo>
                        <a:cubicBezTo>
                          <a:pt x="0" y="44"/>
                          <a:pt x="0" y="44"/>
                          <a:pt x="0" y="45"/>
                        </a:cubicBezTo>
                        <a:cubicBezTo>
                          <a:pt x="16" y="45"/>
                          <a:pt x="53" y="39"/>
                          <a:pt x="56" y="24"/>
                        </a:cubicBezTo>
                        <a:cubicBezTo>
                          <a:pt x="56" y="22"/>
                          <a:pt x="56" y="21"/>
                          <a:pt x="56" y="20"/>
                        </a:cubicBezTo>
                        <a:cubicBezTo>
                          <a:pt x="57" y="10"/>
                          <a:pt x="47" y="4"/>
                          <a:pt x="4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87" name="Freeform 7250">
                    <a:extLst>
                      <a:ext uri="{FF2B5EF4-FFF2-40B4-BE49-F238E27FC236}">
                        <a16:creationId xmlns:a16="http://schemas.microsoft.com/office/drawing/2014/main" id="{954230E7-250B-4EA6-AFB2-374D42129CCA}"/>
                      </a:ext>
                    </a:extLst>
                  </p:cNvPr>
                  <p:cNvSpPr>
                    <a:spLocks/>
                  </p:cNvSpPr>
                  <p:nvPr/>
                </p:nvSpPr>
                <p:spPr bwMode="auto">
                  <a:xfrm>
                    <a:off x="4083" y="1921"/>
                    <a:ext cx="44" cy="35"/>
                  </a:xfrm>
                  <a:custGeom>
                    <a:avLst/>
                    <a:gdLst>
                      <a:gd name="T0" fmla="*/ 40 w 59"/>
                      <a:gd name="T1" fmla="*/ 0 h 46"/>
                      <a:gd name="T2" fmla="*/ 40 w 59"/>
                      <a:gd name="T3" fmla="*/ 1 h 46"/>
                      <a:gd name="T4" fmla="*/ 56 w 59"/>
                      <a:gd name="T5" fmla="*/ 21 h 46"/>
                      <a:gd name="T6" fmla="*/ 56 w 59"/>
                      <a:gd name="T7" fmla="*/ 25 h 46"/>
                      <a:gd name="T8" fmla="*/ 0 w 59"/>
                      <a:gd name="T9" fmla="*/ 46 h 46"/>
                      <a:gd name="T10" fmla="*/ 0 w 59"/>
                      <a:gd name="T11" fmla="*/ 46 h 46"/>
                      <a:gd name="T12" fmla="*/ 56 w 59"/>
                      <a:gd name="T13" fmla="*/ 25 h 46"/>
                      <a:gd name="T14" fmla="*/ 40 w 59"/>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6">
                        <a:moveTo>
                          <a:pt x="40" y="0"/>
                        </a:moveTo>
                        <a:cubicBezTo>
                          <a:pt x="40" y="1"/>
                          <a:pt x="40" y="1"/>
                          <a:pt x="40" y="1"/>
                        </a:cubicBezTo>
                        <a:cubicBezTo>
                          <a:pt x="47" y="5"/>
                          <a:pt x="57" y="11"/>
                          <a:pt x="56" y="21"/>
                        </a:cubicBezTo>
                        <a:cubicBezTo>
                          <a:pt x="56" y="22"/>
                          <a:pt x="56" y="23"/>
                          <a:pt x="56" y="25"/>
                        </a:cubicBezTo>
                        <a:cubicBezTo>
                          <a:pt x="53" y="40"/>
                          <a:pt x="16" y="46"/>
                          <a:pt x="0" y="46"/>
                        </a:cubicBezTo>
                        <a:cubicBezTo>
                          <a:pt x="0" y="46"/>
                          <a:pt x="0" y="46"/>
                          <a:pt x="0" y="46"/>
                        </a:cubicBezTo>
                        <a:cubicBezTo>
                          <a:pt x="16" y="46"/>
                          <a:pt x="53" y="41"/>
                          <a:pt x="56" y="25"/>
                        </a:cubicBezTo>
                        <a:cubicBezTo>
                          <a:pt x="59" y="12"/>
                          <a:pt x="47" y="4"/>
                          <a:pt x="4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88" name="Freeform 7251">
                    <a:extLst>
                      <a:ext uri="{FF2B5EF4-FFF2-40B4-BE49-F238E27FC236}">
                        <a16:creationId xmlns:a16="http://schemas.microsoft.com/office/drawing/2014/main" id="{93723865-9203-4A43-816F-CC900E68461B}"/>
                      </a:ext>
                    </a:extLst>
                  </p:cNvPr>
                  <p:cNvSpPr>
                    <a:spLocks/>
                  </p:cNvSpPr>
                  <p:nvPr/>
                </p:nvSpPr>
                <p:spPr bwMode="auto">
                  <a:xfrm>
                    <a:off x="4077" y="1907"/>
                    <a:ext cx="38" cy="31"/>
                  </a:xfrm>
                  <a:custGeom>
                    <a:avLst/>
                    <a:gdLst>
                      <a:gd name="T0" fmla="*/ 7 w 51"/>
                      <a:gd name="T1" fmla="*/ 42 h 42"/>
                      <a:gd name="T2" fmla="*/ 41 w 51"/>
                      <a:gd name="T3" fmla="*/ 34 h 42"/>
                      <a:gd name="T4" fmla="*/ 41 w 51"/>
                      <a:gd name="T5" fmla="*/ 10 h 42"/>
                      <a:gd name="T6" fmla="*/ 24 w 51"/>
                      <a:gd name="T7" fmla="*/ 1 h 42"/>
                      <a:gd name="T8" fmla="*/ 6 w 51"/>
                      <a:gd name="T9" fmla="*/ 13 h 42"/>
                      <a:gd name="T10" fmla="*/ 6 w 51"/>
                      <a:gd name="T11" fmla="*/ 15 h 42"/>
                      <a:gd name="T12" fmla="*/ 21 w 51"/>
                      <a:gd name="T13" fmla="*/ 8 h 42"/>
                      <a:gd name="T14" fmla="*/ 37 w 51"/>
                      <a:gd name="T15" fmla="*/ 24 h 42"/>
                      <a:gd name="T16" fmla="*/ 8 w 51"/>
                      <a:gd name="T17" fmla="*/ 34 h 42"/>
                      <a:gd name="T18" fmla="*/ 7 w 51"/>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2">
                        <a:moveTo>
                          <a:pt x="7" y="42"/>
                        </a:moveTo>
                        <a:cubicBezTo>
                          <a:pt x="7" y="42"/>
                          <a:pt x="31" y="41"/>
                          <a:pt x="41" y="34"/>
                        </a:cubicBezTo>
                        <a:cubicBezTo>
                          <a:pt x="51" y="27"/>
                          <a:pt x="49" y="18"/>
                          <a:pt x="41" y="10"/>
                        </a:cubicBezTo>
                        <a:cubicBezTo>
                          <a:pt x="34" y="1"/>
                          <a:pt x="28" y="1"/>
                          <a:pt x="24" y="1"/>
                        </a:cubicBezTo>
                        <a:cubicBezTo>
                          <a:pt x="19" y="0"/>
                          <a:pt x="8" y="3"/>
                          <a:pt x="6" y="13"/>
                        </a:cubicBezTo>
                        <a:cubicBezTo>
                          <a:pt x="6" y="13"/>
                          <a:pt x="4" y="15"/>
                          <a:pt x="6" y="15"/>
                        </a:cubicBezTo>
                        <a:cubicBezTo>
                          <a:pt x="7" y="16"/>
                          <a:pt x="10" y="8"/>
                          <a:pt x="21" y="8"/>
                        </a:cubicBezTo>
                        <a:cubicBezTo>
                          <a:pt x="32" y="7"/>
                          <a:pt x="39" y="18"/>
                          <a:pt x="37" y="24"/>
                        </a:cubicBezTo>
                        <a:cubicBezTo>
                          <a:pt x="35" y="31"/>
                          <a:pt x="13" y="34"/>
                          <a:pt x="8" y="34"/>
                        </a:cubicBezTo>
                        <a:cubicBezTo>
                          <a:pt x="4" y="34"/>
                          <a:pt x="0" y="40"/>
                          <a:pt x="7" y="4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89" name="Freeform 7252">
                    <a:extLst>
                      <a:ext uri="{FF2B5EF4-FFF2-40B4-BE49-F238E27FC236}">
                        <a16:creationId xmlns:a16="http://schemas.microsoft.com/office/drawing/2014/main" id="{EA1893CC-6A30-454D-A9B3-AD6CC16C84DC}"/>
                      </a:ext>
                    </a:extLst>
                  </p:cNvPr>
                  <p:cNvSpPr>
                    <a:spLocks noEditPoints="1"/>
                  </p:cNvSpPr>
                  <p:nvPr/>
                </p:nvSpPr>
                <p:spPr bwMode="auto">
                  <a:xfrm>
                    <a:off x="4079" y="1907"/>
                    <a:ext cx="34" cy="32"/>
                  </a:xfrm>
                  <a:custGeom>
                    <a:avLst/>
                    <a:gdLst>
                      <a:gd name="T0" fmla="*/ 4 w 45"/>
                      <a:gd name="T1" fmla="*/ 43 h 43"/>
                      <a:gd name="T2" fmla="*/ 4 w 45"/>
                      <a:gd name="T3" fmla="*/ 43 h 43"/>
                      <a:gd name="T4" fmla="*/ 4 w 45"/>
                      <a:gd name="T5" fmla="*/ 43 h 43"/>
                      <a:gd name="T6" fmla="*/ 0 w 45"/>
                      <a:gd name="T7" fmla="*/ 38 h 43"/>
                      <a:gd name="T8" fmla="*/ 5 w 45"/>
                      <a:gd name="T9" fmla="*/ 33 h 43"/>
                      <a:gd name="T10" fmla="*/ 21 w 45"/>
                      <a:gd name="T11" fmla="*/ 31 h 43"/>
                      <a:gd name="T12" fmla="*/ 33 w 45"/>
                      <a:gd name="T13" fmla="*/ 24 h 43"/>
                      <a:gd name="T14" fmla="*/ 34 w 45"/>
                      <a:gd name="T15" fmla="*/ 22 h 43"/>
                      <a:gd name="T16" fmla="*/ 19 w 45"/>
                      <a:gd name="T17" fmla="*/ 9 h 43"/>
                      <a:gd name="T18" fmla="*/ 18 w 45"/>
                      <a:gd name="T19" fmla="*/ 9 h 43"/>
                      <a:gd name="T20" fmla="*/ 7 w 45"/>
                      <a:gd name="T21" fmla="*/ 12 h 43"/>
                      <a:gd name="T22" fmla="*/ 3 w 45"/>
                      <a:gd name="T23" fmla="*/ 16 h 43"/>
                      <a:gd name="T24" fmla="*/ 2 w 45"/>
                      <a:gd name="T25" fmla="*/ 16 h 43"/>
                      <a:gd name="T26" fmla="*/ 1 w 45"/>
                      <a:gd name="T27" fmla="*/ 15 h 43"/>
                      <a:gd name="T28" fmla="*/ 2 w 45"/>
                      <a:gd name="T29" fmla="*/ 12 h 43"/>
                      <a:gd name="T30" fmla="*/ 20 w 45"/>
                      <a:gd name="T31" fmla="*/ 0 h 43"/>
                      <a:gd name="T32" fmla="*/ 21 w 45"/>
                      <a:gd name="T33" fmla="*/ 0 h 43"/>
                      <a:gd name="T34" fmla="*/ 39 w 45"/>
                      <a:gd name="T35" fmla="*/ 9 h 43"/>
                      <a:gd name="T36" fmla="*/ 45 w 45"/>
                      <a:gd name="T37" fmla="*/ 23 h 43"/>
                      <a:gd name="T38" fmla="*/ 38 w 45"/>
                      <a:gd name="T39" fmla="*/ 34 h 43"/>
                      <a:gd name="T40" fmla="*/ 4 w 45"/>
                      <a:gd name="T41" fmla="*/ 43 h 43"/>
                      <a:gd name="T42" fmla="*/ 4 w 45"/>
                      <a:gd name="T43" fmla="*/ 42 h 43"/>
                      <a:gd name="T44" fmla="*/ 4 w 45"/>
                      <a:gd name="T45" fmla="*/ 42 h 43"/>
                      <a:gd name="T46" fmla="*/ 20 w 45"/>
                      <a:gd name="T47" fmla="*/ 1 h 43"/>
                      <a:gd name="T48" fmla="*/ 20 w 45"/>
                      <a:gd name="T49" fmla="*/ 1 h 43"/>
                      <a:gd name="T50" fmla="*/ 4 w 45"/>
                      <a:gd name="T51" fmla="*/ 13 h 43"/>
                      <a:gd name="T52" fmla="*/ 4 w 45"/>
                      <a:gd name="T53" fmla="*/ 13 h 43"/>
                      <a:gd name="T54" fmla="*/ 3 w 45"/>
                      <a:gd name="T55" fmla="*/ 13 h 43"/>
                      <a:gd name="T56" fmla="*/ 3 w 45"/>
                      <a:gd name="T57" fmla="*/ 15 h 43"/>
                      <a:gd name="T58" fmla="*/ 3 w 45"/>
                      <a:gd name="T59" fmla="*/ 15 h 43"/>
                      <a:gd name="T60" fmla="*/ 3 w 45"/>
                      <a:gd name="T61" fmla="*/ 15 h 43"/>
                      <a:gd name="T62" fmla="*/ 6 w 45"/>
                      <a:gd name="T63" fmla="*/ 11 h 43"/>
                      <a:gd name="T64" fmla="*/ 18 w 45"/>
                      <a:gd name="T65" fmla="*/ 7 h 43"/>
                      <a:gd name="T66" fmla="*/ 19 w 45"/>
                      <a:gd name="T67" fmla="*/ 7 h 43"/>
                      <a:gd name="T68" fmla="*/ 35 w 45"/>
                      <a:gd name="T69" fmla="*/ 22 h 43"/>
                      <a:gd name="T70" fmla="*/ 35 w 45"/>
                      <a:gd name="T71" fmla="*/ 24 h 43"/>
                      <a:gd name="T72" fmla="*/ 21 w 45"/>
                      <a:gd name="T73" fmla="*/ 32 h 43"/>
                      <a:gd name="T74" fmla="*/ 5 w 45"/>
                      <a:gd name="T75" fmla="*/ 35 h 43"/>
                      <a:gd name="T76" fmla="*/ 1 w 45"/>
                      <a:gd name="T77" fmla="*/ 38 h 43"/>
                      <a:gd name="T78" fmla="*/ 4 w 45"/>
                      <a:gd name="T79" fmla="*/ 42 h 43"/>
                      <a:gd name="T80" fmla="*/ 38 w 45"/>
                      <a:gd name="T81" fmla="*/ 33 h 43"/>
                      <a:gd name="T82" fmla="*/ 44 w 45"/>
                      <a:gd name="T83" fmla="*/ 23 h 43"/>
                      <a:gd name="T84" fmla="*/ 38 w 45"/>
                      <a:gd name="T85" fmla="*/ 10 h 43"/>
                      <a:gd name="T86" fmla="*/ 21 w 45"/>
                      <a:gd name="T87" fmla="*/ 1 h 43"/>
                      <a:gd name="T88" fmla="*/ 20 w 45"/>
                      <a:gd name="T89" fmla="*/ 1 h 43"/>
                      <a:gd name="T90" fmla="*/ 3 w 45"/>
                      <a:gd name="T91" fmla="*/ 15 h 43"/>
                      <a:gd name="T92" fmla="*/ 3 w 45"/>
                      <a:gd name="T93" fmla="*/ 1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 h="43">
                        <a:moveTo>
                          <a:pt x="4" y="43"/>
                        </a:moveTo>
                        <a:cubicBezTo>
                          <a:pt x="4" y="43"/>
                          <a:pt x="4" y="43"/>
                          <a:pt x="4" y="43"/>
                        </a:cubicBezTo>
                        <a:cubicBezTo>
                          <a:pt x="4" y="43"/>
                          <a:pt x="4" y="43"/>
                          <a:pt x="4" y="43"/>
                        </a:cubicBezTo>
                        <a:cubicBezTo>
                          <a:pt x="1" y="42"/>
                          <a:pt x="0" y="40"/>
                          <a:pt x="0" y="38"/>
                        </a:cubicBezTo>
                        <a:cubicBezTo>
                          <a:pt x="0" y="36"/>
                          <a:pt x="2" y="34"/>
                          <a:pt x="5" y="33"/>
                        </a:cubicBezTo>
                        <a:cubicBezTo>
                          <a:pt x="7" y="33"/>
                          <a:pt x="14" y="32"/>
                          <a:pt x="21" y="31"/>
                        </a:cubicBezTo>
                        <a:cubicBezTo>
                          <a:pt x="27" y="29"/>
                          <a:pt x="33" y="27"/>
                          <a:pt x="33" y="24"/>
                        </a:cubicBezTo>
                        <a:cubicBezTo>
                          <a:pt x="34" y="24"/>
                          <a:pt x="34" y="23"/>
                          <a:pt x="34" y="22"/>
                        </a:cubicBezTo>
                        <a:cubicBezTo>
                          <a:pt x="34" y="17"/>
                          <a:pt x="28" y="9"/>
                          <a:pt x="19" y="9"/>
                        </a:cubicBezTo>
                        <a:cubicBezTo>
                          <a:pt x="18" y="9"/>
                          <a:pt x="18" y="9"/>
                          <a:pt x="18" y="9"/>
                        </a:cubicBezTo>
                        <a:cubicBezTo>
                          <a:pt x="13" y="9"/>
                          <a:pt x="9" y="11"/>
                          <a:pt x="7" y="12"/>
                        </a:cubicBezTo>
                        <a:cubicBezTo>
                          <a:pt x="5" y="14"/>
                          <a:pt x="4" y="16"/>
                          <a:pt x="3" y="16"/>
                        </a:cubicBezTo>
                        <a:cubicBezTo>
                          <a:pt x="2" y="16"/>
                          <a:pt x="2" y="16"/>
                          <a:pt x="2" y="16"/>
                        </a:cubicBezTo>
                        <a:cubicBezTo>
                          <a:pt x="2" y="16"/>
                          <a:pt x="1" y="15"/>
                          <a:pt x="1" y="15"/>
                        </a:cubicBezTo>
                        <a:cubicBezTo>
                          <a:pt x="1" y="14"/>
                          <a:pt x="2" y="13"/>
                          <a:pt x="2" y="12"/>
                        </a:cubicBezTo>
                        <a:cubicBezTo>
                          <a:pt x="5" y="3"/>
                          <a:pt x="15" y="0"/>
                          <a:pt x="20" y="0"/>
                        </a:cubicBezTo>
                        <a:cubicBezTo>
                          <a:pt x="21" y="0"/>
                          <a:pt x="21" y="0"/>
                          <a:pt x="21" y="0"/>
                        </a:cubicBezTo>
                        <a:cubicBezTo>
                          <a:pt x="25" y="0"/>
                          <a:pt x="31" y="1"/>
                          <a:pt x="39" y="9"/>
                        </a:cubicBezTo>
                        <a:cubicBezTo>
                          <a:pt x="43" y="14"/>
                          <a:pt x="45" y="18"/>
                          <a:pt x="45" y="23"/>
                        </a:cubicBezTo>
                        <a:cubicBezTo>
                          <a:pt x="45" y="27"/>
                          <a:pt x="43" y="31"/>
                          <a:pt x="38" y="34"/>
                        </a:cubicBezTo>
                        <a:cubicBezTo>
                          <a:pt x="28" y="41"/>
                          <a:pt x="4" y="43"/>
                          <a:pt x="4" y="43"/>
                        </a:cubicBezTo>
                        <a:close/>
                        <a:moveTo>
                          <a:pt x="4" y="42"/>
                        </a:moveTo>
                        <a:cubicBezTo>
                          <a:pt x="4" y="42"/>
                          <a:pt x="4" y="42"/>
                          <a:pt x="4" y="42"/>
                        </a:cubicBezTo>
                        <a:close/>
                        <a:moveTo>
                          <a:pt x="20" y="1"/>
                        </a:moveTo>
                        <a:cubicBezTo>
                          <a:pt x="20" y="1"/>
                          <a:pt x="20" y="1"/>
                          <a:pt x="20" y="1"/>
                        </a:cubicBezTo>
                        <a:cubicBezTo>
                          <a:pt x="15" y="1"/>
                          <a:pt x="5" y="4"/>
                          <a:pt x="4" y="13"/>
                        </a:cubicBezTo>
                        <a:cubicBezTo>
                          <a:pt x="4" y="13"/>
                          <a:pt x="4" y="13"/>
                          <a:pt x="4" y="13"/>
                        </a:cubicBezTo>
                        <a:cubicBezTo>
                          <a:pt x="3" y="13"/>
                          <a:pt x="3" y="13"/>
                          <a:pt x="3" y="13"/>
                        </a:cubicBezTo>
                        <a:cubicBezTo>
                          <a:pt x="3" y="13"/>
                          <a:pt x="2" y="14"/>
                          <a:pt x="3" y="15"/>
                        </a:cubicBezTo>
                        <a:cubicBezTo>
                          <a:pt x="3" y="15"/>
                          <a:pt x="3" y="15"/>
                          <a:pt x="3" y="15"/>
                        </a:cubicBezTo>
                        <a:cubicBezTo>
                          <a:pt x="3" y="15"/>
                          <a:pt x="3" y="15"/>
                          <a:pt x="3" y="15"/>
                        </a:cubicBezTo>
                        <a:cubicBezTo>
                          <a:pt x="3" y="15"/>
                          <a:pt x="4" y="13"/>
                          <a:pt x="6" y="11"/>
                        </a:cubicBezTo>
                        <a:cubicBezTo>
                          <a:pt x="9" y="9"/>
                          <a:pt x="12" y="8"/>
                          <a:pt x="18" y="7"/>
                        </a:cubicBezTo>
                        <a:cubicBezTo>
                          <a:pt x="19" y="7"/>
                          <a:pt x="19" y="7"/>
                          <a:pt x="19" y="7"/>
                        </a:cubicBezTo>
                        <a:cubicBezTo>
                          <a:pt x="28" y="7"/>
                          <a:pt x="35" y="16"/>
                          <a:pt x="35" y="22"/>
                        </a:cubicBezTo>
                        <a:cubicBezTo>
                          <a:pt x="35" y="23"/>
                          <a:pt x="35" y="24"/>
                          <a:pt x="35" y="24"/>
                        </a:cubicBezTo>
                        <a:cubicBezTo>
                          <a:pt x="33" y="28"/>
                          <a:pt x="27" y="30"/>
                          <a:pt x="21" y="32"/>
                        </a:cubicBezTo>
                        <a:cubicBezTo>
                          <a:pt x="14" y="34"/>
                          <a:pt x="8" y="34"/>
                          <a:pt x="5" y="35"/>
                        </a:cubicBezTo>
                        <a:cubicBezTo>
                          <a:pt x="3" y="35"/>
                          <a:pt x="1" y="37"/>
                          <a:pt x="1" y="38"/>
                        </a:cubicBezTo>
                        <a:cubicBezTo>
                          <a:pt x="1" y="39"/>
                          <a:pt x="2" y="41"/>
                          <a:pt x="4" y="42"/>
                        </a:cubicBezTo>
                        <a:cubicBezTo>
                          <a:pt x="6" y="41"/>
                          <a:pt x="29" y="40"/>
                          <a:pt x="38" y="33"/>
                        </a:cubicBezTo>
                        <a:cubicBezTo>
                          <a:pt x="42" y="30"/>
                          <a:pt x="44" y="27"/>
                          <a:pt x="44" y="23"/>
                        </a:cubicBezTo>
                        <a:cubicBezTo>
                          <a:pt x="44" y="19"/>
                          <a:pt x="42" y="14"/>
                          <a:pt x="38" y="10"/>
                        </a:cubicBezTo>
                        <a:cubicBezTo>
                          <a:pt x="31" y="2"/>
                          <a:pt x="25" y="2"/>
                          <a:pt x="21" y="1"/>
                        </a:cubicBezTo>
                        <a:lnTo>
                          <a:pt x="20" y="1"/>
                        </a:lnTo>
                        <a:close/>
                        <a:moveTo>
                          <a:pt x="3" y="15"/>
                        </a:moveTo>
                        <a:cubicBezTo>
                          <a:pt x="3" y="15"/>
                          <a:pt x="3" y="15"/>
                          <a:pt x="3" y="15"/>
                        </a:cubicBezTo>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90" name="Freeform 7253">
                    <a:extLst>
                      <a:ext uri="{FF2B5EF4-FFF2-40B4-BE49-F238E27FC236}">
                        <a16:creationId xmlns:a16="http://schemas.microsoft.com/office/drawing/2014/main" id="{D41E8BCF-0455-4A36-BF37-4838A2FC1508}"/>
                      </a:ext>
                    </a:extLst>
                  </p:cNvPr>
                  <p:cNvSpPr>
                    <a:spLocks/>
                  </p:cNvSpPr>
                  <p:nvPr/>
                </p:nvSpPr>
                <p:spPr bwMode="auto">
                  <a:xfrm>
                    <a:off x="4084" y="1908"/>
                    <a:ext cx="30" cy="30"/>
                  </a:xfrm>
                  <a:custGeom>
                    <a:avLst/>
                    <a:gdLst>
                      <a:gd name="T0" fmla="*/ 13 w 40"/>
                      <a:gd name="T1" fmla="*/ 0 h 40"/>
                      <a:gd name="T2" fmla="*/ 0 w 40"/>
                      <a:gd name="T3" fmla="*/ 6 h 40"/>
                      <a:gd name="T4" fmla="*/ 1 w 40"/>
                      <a:gd name="T5" fmla="*/ 8 h 40"/>
                      <a:gd name="T6" fmla="*/ 1 w 40"/>
                      <a:gd name="T7" fmla="*/ 7 h 40"/>
                      <a:gd name="T8" fmla="*/ 14 w 40"/>
                      <a:gd name="T9" fmla="*/ 2 h 40"/>
                      <a:gd name="T10" fmla="*/ 33 w 40"/>
                      <a:gd name="T11" fmla="*/ 13 h 40"/>
                      <a:gd name="T12" fmla="*/ 22 w 40"/>
                      <a:gd name="T13" fmla="*/ 35 h 40"/>
                      <a:gd name="T14" fmla="*/ 2 w 40"/>
                      <a:gd name="T15" fmla="*/ 38 h 40"/>
                      <a:gd name="T16" fmla="*/ 1 w 40"/>
                      <a:gd name="T17" fmla="*/ 40 h 40"/>
                      <a:gd name="T18" fmla="*/ 31 w 40"/>
                      <a:gd name="T19" fmla="*/ 32 h 40"/>
                      <a:gd name="T20" fmla="*/ 37 w 40"/>
                      <a:gd name="T21" fmla="*/ 22 h 40"/>
                      <a:gd name="T22" fmla="*/ 31 w 40"/>
                      <a:gd name="T23" fmla="*/ 9 h 40"/>
                      <a:gd name="T24" fmla="*/ 14 w 40"/>
                      <a:gd name="T25" fmla="*/ 0 h 40"/>
                      <a:gd name="T26" fmla="*/ 13 w 40"/>
                      <a:gd name="T27" fmla="*/ 0 h 40"/>
                      <a:gd name="T28" fmla="*/ 13 w 40"/>
                      <a:gd name="T2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40">
                        <a:moveTo>
                          <a:pt x="13" y="0"/>
                        </a:moveTo>
                        <a:cubicBezTo>
                          <a:pt x="9" y="0"/>
                          <a:pt x="3" y="2"/>
                          <a:pt x="0" y="6"/>
                        </a:cubicBezTo>
                        <a:cubicBezTo>
                          <a:pt x="0" y="6"/>
                          <a:pt x="0" y="7"/>
                          <a:pt x="1" y="8"/>
                        </a:cubicBezTo>
                        <a:cubicBezTo>
                          <a:pt x="1" y="7"/>
                          <a:pt x="1" y="7"/>
                          <a:pt x="1" y="7"/>
                        </a:cubicBezTo>
                        <a:cubicBezTo>
                          <a:pt x="5" y="3"/>
                          <a:pt x="9" y="2"/>
                          <a:pt x="14" y="2"/>
                        </a:cubicBezTo>
                        <a:cubicBezTo>
                          <a:pt x="21" y="2"/>
                          <a:pt x="28" y="7"/>
                          <a:pt x="33" y="13"/>
                        </a:cubicBezTo>
                        <a:cubicBezTo>
                          <a:pt x="40" y="24"/>
                          <a:pt x="32" y="31"/>
                          <a:pt x="22" y="35"/>
                        </a:cubicBezTo>
                        <a:cubicBezTo>
                          <a:pt x="15" y="37"/>
                          <a:pt x="6" y="38"/>
                          <a:pt x="2" y="38"/>
                        </a:cubicBezTo>
                        <a:cubicBezTo>
                          <a:pt x="1" y="39"/>
                          <a:pt x="1" y="39"/>
                          <a:pt x="1" y="40"/>
                        </a:cubicBezTo>
                        <a:cubicBezTo>
                          <a:pt x="8" y="40"/>
                          <a:pt x="24" y="37"/>
                          <a:pt x="31" y="32"/>
                        </a:cubicBezTo>
                        <a:cubicBezTo>
                          <a:pt x="35" y="29"/>
                          <a:pt x="37" y="26"/>
                          <a:pt x="37" y="22"/>
                        </a:cubicBezTo>
                        <a:cubicBezTo>
                          <a:pt x="37" y="18"/>
                          <a:pt x="35" y="13"/>
                          <a:pt x="31" y="9"/>
                        </a:cubicBezTo>
                        <a:cubicBezTo>
                          <a:pt x="24" y="1"/>
                          <a:pt x="18" y="1"/>
                          <a:pt x="14" y="0"/>
                        </a:cubicBezTo>
                        <a:cubicBezTo>
                          <a:pt x="13" y="0"/>
                          <a:pt x="13" y="0"/>
                          <a:pt x="13" y="0"/>
                        </a:cubicBezTo>
                        <a:cubicBezTo>
                          <a:pt x="13" y="0"/>
                          <a:pt x="13" y="0"/>
                          <a:pt x="1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91" name="Freeform 7254">
                    <a:extLst>
                      <a:ext uri="{FF2B5EF4-FFF2-40B4-BE49-F238E27FC236}">
                        <a16:creationId xmlns:a16="http://schemas.microsoft.com/office/drawing/2014/main" id="{6FEC45E1-531A-46D9-BC4F-41D147B33965}"/>
                      </a:ext>
                    </a:extLst>
                  </p:cNvPr>
                  <p:cNvSpPr>
                    <a:spLocks/>
                  </p:cNvSpPr>
                  <p:nvPr/>
                </p:nvSpPr>
                <p:spPr bwMode="auto">
                  <a:xfrm>
                    <a:off x="4083" y="1908"/>
                    <a:ext cx="32" cy="30"/>
                  </a:xfrm>
                  <a:custGeom>
                    <a:avLst/>
                    <a:gdLst>
                      <a:gd name="T0" fmla="*/ 14 w 42"/>
                      <a:gd name="T1" fmla="*/ 0 h 41"/>
                      <a:gd name="T2" fmla="*/ 0 w 42"/>
                      <a:gd name="T3" fmla="*/ 5 h 41"/>
                      <a:gd name="T4" fmla="*/ 1 w 42"/>
                      <a:gd name="T5" fmla="*/ 6 h 41"/>
                      <a:gd name="T6" fmla="*/ 14 w 42"/>
                      <a:gd name="T7" fmla="*/ 0 h 41"/>
                      <a:gd name="T8" fmla="*/ 14 w 42"/>
                      <a:gd name="T9" fmla="*/ 0 h 41"/>
                      <a:gd name="T10" fmla="*/ 14 w 42"/>
                      <a:gd name="T11" fmla="*/ 0 h 41"/>
                      <a:gd name="T12" fmla="*/ 15 w 42"/>
                      <a:gd name="T13" fmla="*/ 0 h 41"/>
                      <a:gd name="T14" fmla="*/ 32 w 42"/>
                      <a:gd name="T15" fmla="*/ 9 h 41"/>
                      <a:gd name="T16" fmla="*/ 38 w 42"/>
                      <a:gd name="T17" fmla="*/ 22 h 41"/>
                      <a:gd name="T18" fmla="*/ 32 w 42"/>
                      <a:gd name="T19" fmla="*/ 32 h 41"/>
                      <a:gd name="T20" fmla="*/ 2 w 42"/>
                      <a:gd name="T21" fmla="*/ 40 h 41"/>
                      <a:gd name="T22" fmla="*/ 1 w 42"/>
                      <a:gd name="T23" fmla="*/ 41 h 41"/>
                      <a:gd name="T24" fmla="*/ 32 w 42"/>
                      <a:gd name="T25" fmla="*/ 33 h 41"/>
                      <a:gd name="T26" fmla="*/ 32 w 42"/>
                      <a:gd name="T27" fmla="*/ 9 h 41"/>
                      <a:gd name="T28" fmla="*/ 15 w 42"/>
                      <a:gd name="T29" fmla="*/ 0 h 41"/>
                      <a:gd name="T30" fmla="*/ 14 w 42"/>
                      <a:gd name="T3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41">
                        <a:moveTo>
                          <a:pt x="14" y="0"/>
                        </a:moveTo>
                        <a:cubicBezTo>
                          <a:pt x="10" y="0"/>
                          <a:pt x="4" y="1"/>
                          <a:pt x="0" y="5"/>
                        </a:cubicBezTo>
                        <a:cubicBezTo>
                          <a:pt x="1" y="6"/>
                          <a:pt x="1" y="6"/>
                          <a:pt x="1" y="6"/>
                        </a:cubicBezTo>
                        <a:cubicBezTo>
                          <a:pt x="4" y="2"/>
                          <a:pt x="10" y="0"/>
                          <a:pt x="14" y="0"/>
                        </a:cubicBezTo>
                        <a:cubicBezTo>
                          <a:pt x="14" y="0"/>
                          <a:pt x="14" y="0"/>
                          <a:pt x="14" y="0"/>
                        </a:cubicBezTo>
                        <a:cubicBezTo>
                          <a:pt x="14" y="0"/>
                          <a:pt x="14" y="0"/>
                          <a:pt x="14" y="0"/>
                        </a:cubicBezTo>
                        <a:cubicBezTo>
                          <a:pt x="15" y="0"/>
                          <a:pt x="15" y="0"/>
                          <a:pt x="15" y="0"/>
                        </a:cubicBezTo>
                        <a:cubicBezTo>
                          <a:pt x="19" y="1"/>
                          <a:pt x="25" y="1"/>
                          <a:pt x="32" y="9"/>
                        </a:cubicBezTo>
                        <a:cubicBezTo>
                          <a:pt x="36" y="13"/>
                          <a:pt x="38" y="18"/>
                          <a:pt x="38" y="22"/>
                        </a:cubicBezTo>
                        <a:cubicBezTo>
                          <a:pt x="38" y="26"/>
                          <a:pt x="36" y="29"/>
                          <a:pt x="32" y="32"/>
                        </a:cubicBezTo>
                        <a:cubicBezTo>
                          <a:pt x="25" y="37"/>
                          <a:pt x="9" y="40"/>
                          <a:pt x="2" y="40"/>
                        </a:cubicBezTo>
                        <a:cubicBezTo>
                          <a:pt x="1" y="41"/>
                          <a:pt x="1" y="41"/>
                          <a:pt x="1" y="41"/>
                        </a:cubicBezTo>
                        <a:cubicBezTo>
                          <a:pt x="8" y="40"/>
                          <a:pt x="25" y="38"/>
                          <a:pt x="32" y="33"/>
                        </a:cubicBezTo>
                        <a:cubicBezTo>
                          <a:pt x="42" y="26"/>
                          <a:pt x="40" y="17"/>
                          <a:pt x="32" y="9"/>
                        </a:cubicBezTo>
                        <a:cubicBezTo>
                          <a:pt x="25" y="0"/>
                          <a:pt x="19" y="0"/>
                          <a:pt x="15" y="0"/>
                        </a:cubicBezTo>
                        <a:lnTo>
                          <a:pt x="14"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92" name="Freeform 7255">
                    <a:extLst>
                      <a:ext uri="{FF2B5EF4-FFF2-40B4-BE49-F238E27FC236}">
                        <a16:creationId xmlns:a16="http://schemas.microsoft.com/office/drawing/2014/main" id="{1B7A9BBB-B731-4F63-B162-76FB7CA2F813}"/>
                      </a:ext>
                    </a:extLst>
                  </p:cNvPr>
                  <p:cNvSpPr>
                    <a:spLocks noEditPoints="1"/>
                  </p:cNvSpPr>
                  <p:nvPr/>
                </p:nvSpPr>
                <p:spPr bwMode="auto">
                  <a:xfrm>
                    <a:off x="4085" y="1911"/>
                    <a:ext cx="27" cy="22"/>
                  </a:xfrm>
                  <a:custGeom>
                    <a:avLst/>
                    <a:gdLst>
                      <a:gd name="T0" fmla="*/ 0 w 36"/>
                      <a:gd name="T1" fmla="*/ 2 h 29"/>
                      <a:gd name="T2" fmla="*/ 0 w 36"/>
                      <a:gd name="T3" fmla="*/ 3 h 29"/>
                      <a:gd name="T4" fmla="*/ 0 w 36"/>
                      <a:gd name="T5" fmla="*/ 3 h 29"/>
                      <a:gd name="T6" fmla="*/ 0 w 36"/>
                      <a:gd name="T7" fmla="*/ 2 h 29"/>
                      <a:gd name="T8" fmla="*/ 12 w 36"/>
                      <a:gd name="T9" fmla="*/ 0 h 29"/>
                      <a:gd name="T10" fmla="*/ 0 w 36"/>
                      <a:gd name="T11" fmla="*/ 3 h 29"/>
                      <a:gd name="T12" fmla="*/ 0 w 36"/>
                      <a:gd name="T13" fmla="*/ 4 h 29"/>
                      <a:gd name="T14" fmla="*/ 0 w 36"/>
                      <a:gd name="T15" fmla="*/ 4 h 29"/>
                      <a:gd name="T16" fmla="*/ 10 w 36"/>
                      <a:gd name="T17" fmla="*/ 1 h 29"/>
                      <a:gd name="T18" fmla="*/ 11 w 36"/>
                      <a:gd name="T19" fmla="*/ 1 h 29"/>
                      <a:gd name="T20" fmla="*/ 11 w 36"/>
                      <a:gd name="T21" fmla="*/ 1 h 29"/>
                      <a:gd name="T22" fmla="*/ 27 w 36"/>
                      <a:gd name="T23" fmla="*/ 16 h 29"/>
                      <a:gd name="T24" fmla="*/ 27 w 36"/>
                      <a:gd name="T25" fmla="*/ 18 h 29"/>
                      <a:gd name="T26" fmla="*/ 13 w 36"/>
                      <a:gd name="T27" fmla="*/ 26 h 29"/>
                      <a:gd name="T28" fmla="*/ 4 w 36"/>
                      <a:gd name="T29" fmla="*/ 28 h 29"/>
                      <a:gd name="T30" fmla="*/ 4 w 36"/>
                      <a:gd name="T31" fmla="*/ 29 h 29"/>
                      <a:gd name="T32" fmla="*/ 26 w 36"/>
                      <a:gd name="T33" fmla="*/ 23 h 29"/>
                      <a:gd name="T34" fmla="*/ 20 w 36"/>
                      <a:gd name="T35" fmla="*/ 3 h 29"/>
                      <a:gd name="T36" fmla="*/ 12 w 36"/>
                      <a:gd name="T3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29">
                        <a:moveTo>
                          <a:pt x="0" y="2"/>
                        </a:moveTo>
                        <a:cubicBezTo>
                          <a:pt x="0" y="3"/>
                          <a:pt x="0" y="3"/>
                          <a:pt x="0" y="3"/>
                        </a:cubicBezTo>
                        <a:cubicBezTo>
                          <a:pt x="0" y="3"/>
                          <a:pt x="0" y="3"/>
                          <a:pt x="0" y="3"/>
                        </a:cubicBezTo>
                        <a:lnTo>
                          <a:pt x="0" y="2"/>
                        </a:lnTo>
                        <a:close/>
                        <a:moveTo>
                          <a:pt x="12" y="0"/>
                        </a:moveTo>
                        <a:cubicBezTo>
                          <a:pt x="7" y="0"/>
                          <a:pt x="2" y="2"/>
                          <a:pt x="0" y="3"/>
                        </a:cubicBezTo>
                        <a:cubicBezTo>
                          <a:pt x="0" y="4"/>
                          <a:pt x="0" y="4"/>
                          <a:pt x="0" y="4"/>
                        </a:cubicBezTo>
                        <a:cubicBezTo>
                          <a:pt x="0" y="4"/>
                          <a:pt x="0" y="4"/>
                          <a:pt x="0" y="4"/>
                        </a:cubicBezTo>
                        <a:cubicBezTo>
                          <a:pt x="3" y="3"/>
                          <a:pt x="6" y="1"/>
                          <a:pt x="10" y="1"/>
                        </a:cubicBezTo>
                        <a:cubicBezTo>
                          <a:pt x="11" y="1"/>
                          <a:pt x="11" y="1"/>
                          <a:pt x="11" y="1"/>
                        </a:cubicBezTo>
                        <a:cubicBezTo>
                          <a:pt x="11" y="1"/>
                          <a:pt x="11" y="1"/>
                          <a:pt x="11" y="1"/>
                        </a:cubicBezTo>
                        <a:cubicBezTo>
                          <a:pt x="20" y="1"/>
                          <a:pt x="27" y="10"/>
                          <a:pt x="27" y="16"/>
                        </a:cubicBezTo>
                        <a:cubicBezTo>
                          <a:pt x="27" y="17"/>
                          <a:pt x="27" y="18"/>
                          <a:pt x="27" y="18"/>
                        </a:cubicBezTo>
                        <a:cubicBezTo>
                          <a:pt x="25" y="22"/>
                          <a:pt x="19" y="24"/>
                          <a:pt x="13" y="26"/>
                        </a:cubicBezTo>
                        <a:cubicBezTo>
                          <a:pt x="10" y="27"/>
                          <a:pt x="7" y="27"/>
                          <a:pt x="4" y="28"/>
                        </a:cubicBezTo>
                        <a:cubicBezTo>
                          <a:pt x="4" y="28"/>
                          <a:pt x="4" y="29"/>
                          <a:pt x="4" y="29"/>
                        </a:cubicBezTo>
                        <a:cubicBezTo>
                          <a:pt x="9" y="28"/>
                          <a:pt x="19" y="27"/>
                          <a:pt x="26" y="23"/>
                        </a:cubicBezTo>
                        <a:cubicBezTo>
                          <a:pt x="36" y="17"/>
                          <a:pt x="29" y="10"/>
                          <a:pt x="20" y="3"/>
                        </a:cubicBezTo>
                        <a:cubicBezTo>
                          <a:pt x="17" y="1"/>
                          <a:pt x="14" y="0"/>
                          <a:pt x="12"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93" name="Freeform 7256">
                    <a:extLst>
                      <a:ext uri="{FF2B5EF4-FFF2-40B4-BE49-F238E27FC236}">
                        <a16:creationId xmlns:a16="http://schemas.microsoft.com/office/drawing/2014/main" id="{D0D63652-91DE-4E5F-978D-296E6374CE4E}"/>
                      </a:ext>
                    </a:extLst>
                  </p:cNvPr>
                  <p:cNvSpPr>
                    <a:spLocks/>
                  </p:cNvSpPr>
                  <p:nvPr/>
                </p:nvSpPr>
                <p:spPr bwMode="auto">
                  <a:xfrm>
                    <a:off x="4085" y="1912"/>
                    <a:ext cx="21" cy="20"/>
                  </a:xfrm>
                  <a:custGeom>
                    <a:avLst/>
                    <a:gdLst>
                      <a:gd name="T0" fmla="*/ 11 w 28"/>
                      <a:gd name="T1" fmla="*/ 0 h 27"/>
                      <a:gd name="T2" fmla="*/ 10 w 28"/>
                      <a:gd name="T3" fmla="*/ 0 h 27"/>
                      <a:gd name="T4" fmla="*/ 0 w 28"/>
                      <a:gd name="T5" fmla="*/ 3 h 27"/>
                      <a:gd name="T6" fmla="*/ 1 w 28"/>
                      <a:gd name="T7" fmla="*/ 4 h 27"/>
                      <a:gd name="T8" fmla="*/ 10 w 28"/>
                      <a:gd name="T9" fmla="*/ 1 h 27"/>
                      <a:gd name="T10" fmla="*/ 11 w 28"/>
                      <a:gd name="T11" fmla="*/ 1 h 27"/>
                      <a:gd name="T12" fmla="*/ 26 w 28"/>
                      <a:gd name="T13" fmla="*/ 17 h 27"/>
                      <a:gd name="T14" fmla="*/ 5 w 28"/>
                      <a:gd name="T15" fmla="*/ 26 h 27"/>
                      <a:gd name="T16" fmla="*/ 4 w 28"/>
                      <a:gd name="T17" fmla="*/ 27 h 27"/>
                      <a:gd name="T18" fmla="*/ 13 w 28"/>
                      <a:gd name="T19" fmla="*/ 25 h 27"/>
                      <a:gd name="T20" fmla="*/ 27 w 28"/>
                      <a:gd name="T21" fmla="*/ 17 h 27"/>
                      <a:gd name="T22" fmla="*/ 27 w 28"/>
                      <a:gd name="T23" fmla="*/ 15 h 27"/>
                      <a:gd name="T24" fmla="*/ 11 w 28"/>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27">
                        <a:moveTo>
                          <a:pt x="11" y="0"/>
                        </a:moveTo>
                        <a:cubicBezTo>
                          <a:pt x="10" y="0"/>
                          <a:pt x="10" y="0"/>
                          <a:pt x="10" y="0"/>
                        </a:cubicBezTo>
                        <a:cubicBezTo>
                          <a:pt x="6" y="0"/>
                          <a:pt x="3" y="2"/>
                          <a:pt x="0" y="3"/>
                        </a:cubicBezTo>
                        <a:cubicBezTo>
                          <a:pt x="1" y="4"/>
                          <a:pt x="1" y="4"/>
                          <a:pt x="1" y="4"/>
                        </a:cubicBezTo>
                        <a:cubicBezTo>
                          <a:pt x="3" y="2"/>
                          <a:pt x="6" y="1"/>
                          <a:pt x="10" y="1"/>
                        </a:cubicBezTo>
                        <a:cubicBezTo>
                          <a:pt x="11" y="1"/>
                          <a:pt x="11" y="1"/>
                          <a:pt x="11" y="1"/>
                        </a:cubicBezTo>
                        <a:cubicBezTo>
                          <a:pt x="21" y="1"/>
                          <a:pt x="28" y="11"/>
                          <a:pt x="26" y="17"/>
                        </a:cubicBezTo>
                        <a:cubicBezTo>
                          <a:pt x="25" y="22"/>
                          <a:pt x="13" y="25"/>
                          <a:pt x="5" y="26"/>
                        </a:cubicBezTo>
                        <a:cubicBezTo>
                          <a:pt x="4" y="27"/>
                          <a:pt x="4" y="27"/>
                          <a:pt x="4" y="27"/>
                        </a:cubicBezTo>
                        <a:cubicBezTo>
                          <a:pt x="7" y="26"/>
                          <a:pt x="10" y="26"/>
                          <a:pt x="13" y="25"/>
                        </a:cubicBezTo>
                        <a:cubicBezTo>
                          <a:pt x="19" y="23"/>
                          <a:pt x="25" y="21"/>
                          <a:pt x="27" y="17"/>
                        </a:cubicBezTo>
                        <a:cubicBezTo>
                          <a:pt x="27" y="17"/>
                          <a:pt x="27" y="16"/>
                          <a:pt x="27" y="15"/>
                        </a:cubicBezTo>
                        <a:cubicBezTo>
                          <a:pt x="27" y="9"/>
                          <a:pt x="20" y="0"/>
                          <a:pt x="11"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94" name="Freeform 7257">
                    <a:extLst>
                      <a:ext uri="{FF2B5EF4-FFF2-40B4-BE49-F238E27FC236}">
                        <a16:creationId xmlns:a16="http://schemas.microsoft.com/office/drawing/2014/main" id="{4376E394-16E5-47AC-A22C-EB56841DA7EE}"/>
                      </a:ext>
                    </a:extLst>
                  </p:cNvPr>
                  <p:cNvSpPr>
                    <a:spLocks/>
                  </p:cNvSpPr>
                  <p:nvPr/>
                </p:nvSpPr>
                <p:spPr bwMode="auto">
                  <a:xfrm>
                    <a:off x="4089" y="1938"/>
                    <a:ext cx="36" cy="15"/>
                  </a:xfrm>
                  <a:custGeom>
                    <a:avLst/>
                    <a:gdLst>
                      <a:gd name="T0" fmla="*/ 40 w 47"/>
                      <a:gd name="T1" fmla="*/ 2 h 20"/>
                      <a:gd name="T2" fmla="*/ 25 w 47"/>
                      <a:gd name="T3" fmla="*/ 11 h 20"/>
                      <a:gd name="T4" fmla="*/ 4 w 47"/>
                      <a:gd name="T5" fmla="*/ 18 h 20"/>
                      <a:gd name="T6" fmla="*/ 33 w 47"/>
                      <a:gd name="T7" fmla="*/ 12 h 20"/>
                      <a:gd name="T8" fmla="*/ 40 w 47"/>
                      <a:gd name="T9" fmla="*/ 2 h 20"/>
                    </a:gdLst>
                    <a:ahLst/>
                    <a:cxnLst>
                      <a:cxn ang="0">
                        <a:pos x="T0" y="T1"/>
                      </a:cxn>
                      <a:cxn ang="0">
                        <a:pos x="T2" y="T3"/>
                      </a:cxn>
                      <a:cxn ang="0">
                        <a:pos x="T4" y="T5"/>
                      </a:cxn>
                      <a:cxn ang="0">
                        <a:pos x="T6" y="T7"/>
                      </a:cxn>
                      <a:cxn ang="0">
                        <a:pos x="T8" y="T9"/>
                      </a:cxn>
                    </a:cxnLst>
                    <a:rect l="0" t="0" r="r" b="b"/>
                    <a:pathLst>
                      <a:path w="47" h="20">
                        <a:moveTo>
                          <a:pt x="40" y="2"/>
                        </a:moveTo>
                        <a:cubicBezTo>
                          <a:pt x="40" y="2"/>
                          <a:pt x="40" y="7"/>
                          <a:pt x="25" y="11"/>
                        </a:cubicBezTo>
                        <a:cubicBezTo>
                          <a:pt x="10" y="15"/>
                          <a:pt x="0" y="16"/>
                          <a:pt x="4" y="18"/>
                        </a:cubicBezTo>
                        <a:cubicBezTo>
                          <a:pt x="9" y="20"/>
                          <a:pt x="26" y="15"/>
                          <a:pt x="33" y="12"/>
                        </a:cubicBezTo>
                        <a:cubicBezTo>
                          <a:pt x="40" y="8"/>
                          <a:pt x="47" y="0"/>
                          <a:pt x="40"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95" name="Freeform 7258">
                    <a:extLst>
                      <a:ext uri="{FF2B5EF4-FFF2-40B4-BE49-F238E27FC236}">
                        <a16:creationId xmlns:a16="http://schemas.microsoft.com/office/drawing/2014/main" id="{17AD07EB-652D-4B1F-8C31-38343E1FCB91}"/>
                      </a:ext>
                    </a:extLst>
                  </p:cNvPr>
                  <p:cNvSpPr>
                    <a:spLocks/>
                  </p:cNvSpPr>
                  <p:nvPr/>
                </p:nvSpPr>
                <p:spPr bwMode="auto">
                  <a:xfrm>
                    <a:off x="4092" y="1957"/>
                    <a:ext cx="34" cy="13"/>
                  </a:xfrm>
                  <a:custGeom>
                    <a:avLst/>
                    <a:gdLst>
                      <a:gd name="T0" fmla="*/ 42 w 46"/>
                      <a:gd name="T1" fmla="*/ 1 h 17"/>
                      <a:gd name="T2" fmla="*/ 19 w 46"/>
                      <a:gd name="T3" fmla="*/ 10 h 17"/>
                      <a:gd name="T4" fmla="*/ 3 w 46"/>
                      <a:gd name="T5" fmla="*/ 15 h 17"/>
                      <a:gd name="T6" fmla="*/ 30 w 46"/>
                      <a:gd name="T7" fmla="*/ 10 h 17"/>
                      <a:gd name="T8" fmla="*/ 42 w 46"/>
                      <a:gd name="T9" fmla="*/ 1 h 17"/>
                    </a:gdLst>
                    <a:ahLst/>
                    <a:cxnLst>
                      <a:cxn ang="0">
                        <a:pos x="T0" y="T1"/>
                      </a:cxn>
                      <a:cxn ang="0">
                        <a:pos x="T2" y="T3"/>
                      </a:cxn>
                      <a:cxn ang="0">
                        <a:pos x="T4" y="T5"/>
                      </a:cxn>
                      <a:cxn ang="0">
                        <a:pos x="T6" y="T7"/>
                      </a:cxn>
                      <a:cxn ang="0">
                        <a:pos x="T8" y="T9"/>
                      </a:cxn>
                    </a:cxnLst>
                    <a:rect l="0" t="0" r="r" b="b"/>
                    <a:pathLst>
                      <a:path w="46" h="17">
                        <a:moveTo>
                          <a:pt x="42" y="1"/>
                        </a:moveTo>
                        <a:cubicBezTo>
                          <a:pt x="42" y="1"/>
                          <a:pt x="35" y="8"/>
                          <a:pt x="19" y="10"/>
                        </a:cubicBezTo>
                        <a:cubicBezTo>
                          <a:pt x="2" y="12"/>
                          <a:pt x="0" y="13"/>
                          <a:pt x="3" y="15"/>
                        </a:cubicBezTo>
                        <a:cubicBezTo>
                          <a:pt x="5" y="17"/>
                          <a:pt x="24" y="12"/>
                          <a:pt x="30" y="10"/>
                        </a:cubicBezTo>
                        <a:cubicBezTo>
                          <a:pt x="36" y="8"/>
                          <a:pt x="46" y="0"/>
                          <a:pt x="4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96" name="Freeform 7259">
                    <a:extLst>
                      <a:ext uri="{FF2B5EF4-FFF2-40B4-BE49-F238E27FC236}">
                        <a16:creationId xmlns:a16="http://schemas.microsoft.com/office/drawing/2014/main" id="{2582BBCE-F5A0-4ACA-8F76-E57851B9C361}"/>
                      </a:ext>
                    </a:extLst>
                  </p:cNvPr>
                  <p:cNvSpPr>
                    <a:spLocks/>
                  </p:cNvSpPr>
                  <p:nvPr/>
                </p:nvSpPr>
                <p:spPr bwMode="auto">
                  <a:xfrm>
                    <a:off x="4101" y="1974"/>
                    <a:ext cx="30" cy="12"/>
                  </a:xfrm>
                  <a:custGeom>
                    <a:avLst/>
                    <a:gdLst>
                      <a:gd name="T0" fmla="*/ 15 w 41"/>
                      <a:gd name="T1" fmla="*/ 14 h 17"/>
                      <a:gd name="T2" fmla="*/ 33 w 41"/>
                      <a:gd name="T3" fmla="*/ 6 h 17"/>
                      <a:gd name="T4" fmla="*/ 40 w 41"/>
                      <a:gd name="T5" fmla="*/ 2 h 17"/>
                      <a:gd name="T6" fmla="*/ 12 w 41"/>
                      <a:gd name="T7" fmla="*/ 16 h 17"/>
                      <a:gd name="T8" fmla="*/ 15 w 41"/>
                      <a:gd name="T9" fmla="*/ 14 h 17"/>
                    </a:gdLst>
                    <a:ahLst/>
                    <a:cxnLst>
                      <a:cxn ang="0">
                        <a:pos x="T0" y="T1"/>
                      </a:cxn>
                      <a:cxn ang="0">
                        <a:pos x="T2" y="T3"/>
                      </a:cxn>
                      <a:cxn ang="0">
                        <a:pos x="T4" y="T5"/>
                      </a:cxn>
                      <a:cxn ang="0">
                        <a:pos x="T6" y="T7"/>
                      </a:cxn>
                      <a:cxn ang="0">
                        <a:pos x="T8" y="T9"/>
                      </a:cxn>
                    </a:cxnLst>
                    <a:rect l="0" t="0" r="r" b="b"/>
                    <a:pathLst>
                      <a:path w="41" h="17">
                        <a:moveTo>
                          <a:pt x="15" y="14"/>
                        </a:moveTo>
                        <a:cubicBezTo>
                          <a:pt x="15" y="14"/>
                          <a:pt x="27" y="11"/>
                          <a:pt x="33" y="6"/>
                        </a:cubicBezTo>
                        <a:cubicBezTo>
                          <a:pt x="39" y="0"/>
                          <a:pt x="41" y="1"/>
                          <a:pt x="40" y="2"/>
                        </a:cubicBezTo>
                        <a:cubicBezTo>
                          <a:pt x="38" y="4"/>
                          <a:pt x="25" y="14"/>
                          <a:pt x="12" y="16"/>
                        </a:cubicBezTo>
                        <a:cubicBezTo>
                          <a:pt x="0" y="17"/>
                          <a:pt x="14" y="15"/>
                          <a:pt x="15" y="1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97" name="Freeform 7260">
                    <a:extLst>
                      <a:ext uri="{FF2B5EF4-FFF2-40B4-BE49-F238E27FC236}">
                        <a16:creationId xmlns:a16="http://schemas.microsoft.com/office/drawing/2014/main" id="{36EA9AC8-02AD-48DE-B12B-1CA2B3D25D89}"/>
                      </a:ext>
                    </a:extLst>
                  </p:cNvPr>
                  <p:cNvSpPr>
                    <a:spLocks/>
                  </p:cNvSpPr>
                  <p:nvPr/>
                </p:nvSpPr>
                <p:spPr bwMode="auto">
                  <a:xfrm>
                    <a:off x="4110" y="1993"/>
                    <a:ext cx="24" cy="16"/>
                  </a:xfrm>
                  <a:custGeom>
                    <a:avLst/>
                    <a:gdLst>
                      <a:gd name="T0" fmla="*/ 2 w 33"/>
                      <a:gd name="T1" fmla="*/ 18 h 21"/>
                      <a:gd name="T2" fmla="*/ 2 w 33"/>
                      <a:gd name="T3" fmla="*/ 18 h 21"/>
                      <a:gd name="T4" fmla="*/ 25 w 33"/>
                      <a:gd name="T5" fmla="*/ 7 h 21"/>
                      <a:gd name="T6" fmla="*/ 17 w 33"/>
                      <a:gd name="T7" fmla="*/ 14 h 21"/>
                      <a:gd name="T8" fmla="*/ 2 w 33"/>
                      <a:gd name="T9" fmla="*/ 18 h 21"/>
                    </a:gdLst>
                    <a:ahLst/>
                    <a:cxnLst>
                      <a:cxn ang="0">
                        <a:pos x="T0" y="T1"/>
                      </a:cxn>
                      <a:cxn ang="0">
                        <a:pos x="T2" y="T3"/>
                      </a:cxn>
                      <a:cxn ang="0">
                        <a:pos x="T4" y="T5"/>
                      </a:cxn>
                      <a:cxn ang="0">
                        <a:pos x="T6" y="T7"/>
                      </a:cxn>
                      <a:cxn ang="0">
                        <a:pos x="T8" y="T9"/>
                      </a:cxn>
                    </a:cxnLst>
                    <a:rect l="0" t="0" r="r" b="b"/>
                    <a:pathLst>
                      <a:path w="33" h="21">
                        <a:moveTo>
                          <a:pt x="2" y="18"/>
                        </a:moveTo>
                        <a:cubicBezTo>
                          <a:pt x="2" y="18"/>
                          <a:pt x="2" y="18"/>
                          <a:pt x="2" y="18"/>
                        </a:cubicBezTo>
                        <a:cubicBezTo>
                          <a:pt x="6" y="17"/>
                          <a:pt x="18" y="12"/>
                          <a:pt x="25" y="7"/>
                        </a:cubicBezTo>
                        <a:cubicBezTo>
                          <a:pt x="33" y="0"/>
                          <a:pt x="29" y="7"/>
                          <a:pt x="17" y="14"/>
                        </a:cubicBezTo>
                        <a:cubicBezTo>
                          <a:pt x="6" y="21"/>
                          <a:pt x="0" y="18"/>
                          <a:pt x="2" y="18"/>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98" name="Freeform 7261">
                    <a:extLst>
                      <a:ext uri="{FF2B5EF4-FFF2-40B4-BE49-F238E27FC236}">
                        <a16:creationId xmlns:a16="http://schemas.microsoft.com/office/drawing/2014/main" id="{2EE55B67-615D-4FA8-B6F4-6B1A2188CFFB}"/>
                      </a:ext>
                    </a:extLst>
                  </p:cNvPr>
                  <p:cNvSpPr>
                    <a:spLocks/>
                  </p:cNvSpPr>
                  <p:nvPr/>
                </p:nvSpPr>
                <p:spPr bwMode="auto">
                  <a:xfrm>
                    <a:off x="4110" y="2029"/>
                    <a:ext cx="25" cy="11"/>
                  </a:xfrm>
                  <a:custGeom>
                    <a:avLst/>
                    <a:gdLst>
                      <a:gd name="T0" fmla="*/ 8 w 33"/>
                      <a:gd name="T1" fmla="*/ 12 h 15"/>
                      <a:gd name="T2" fmla="*/ 28 w 33"/>
                      <a:gd name="T3" fmla="*/ 5 h 15"/>
                      <a:gd name="T4" fmla="*/ 11 w 33"/>
                      <a:gd name="T5" fmla="*/ 15 h 15"/>
                      <a:gd name="T6" fmla="*/ 8 w 33"/>
                      <a:gd name="T7" fmla="*/ 12 h 15"/>
                    </a:gdLst>
                    <a:ahLst/>
                    <a:cxnLst>
                      <a:cxn ang="0">
                        <a:pos x="T0" y="T1"/>
                      </a:cxn>
                      <a:cxn ang="0">
                        <a:pos x="T2" y="T3"/>
                      </a:cxn>
                      <a:cxn ang="0">
                        <a:pos x="T4" y="T5"/>
                      </a:cxn>
                      <a:cxn ang="0">
                        <a:pos x="T6" y="T7"/>
                      </a:cxn>
                    </a:cxnLst>
                    <a:rect l="0" t="0" r="r" b="b"/>
                    <a:pathLst>
                      <a:path w="33" h="15">
                        <a:moveTo>
                          <a:pt x="8" y="12"/>
                        </a:moveTo>
                        <a:cubicBezTo>
                          <a:pt x="8" y="12"/>
                          <a:pt x="23" y="10"/>
                          <a:pt x="28" y="5"/>
                        </a:cubicBezTo>
                        <a:cubicBezTo>
                          <a:pt x="33" y="0"/>
                          <a:pt x="23" y="15"/>
                          <a:pt x="11" y="15"/>
                        </a:cubicBezTo>
                        <a:cubicBezTo>
                          <a:pt x="0" y="15"/>
                          <a:pt x="2" y="14"/>
                          <a:pt x="8" y="1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99" name="Freeform 7262">
                    <a:extLst>
                      <a:ext uri="{FF2B5EF4-FFF2-40B4-BE49-F238E27FC236}">
                        <a16:creationId xmlns:a16="http://schemas.microsoft.com/office/drawing/2014/main" id="{8FB53D0F-8198-4F87-97BF-C8694FE93E01}"/>
                      </a:ext>
                    </a:extLst>
                  </p:cNvPr>
                  <p:cNvSpPr>
                    <a:spLocks/>
                  </p:cNvSpPr>
                  <p:nvPr/>
                </p:nvSpPr>
                <p:spPr bwMode="auto">
                  <a:xfrm>
                    <a:off x="4060" y="1915"/>
                    <a:ext cx="30" cy="128"/>
                  </a:xfrm>
                  <a:custGeom>
                    <a:avLst/>
                    <a:gdLst>
                      <a:gd name="T0" fmla="*/ 14 w 40"/>
                      <a:gd name="T1" fmla="*/ 3 h 170"/>
                      <a:gd name="T2" fmla="*/ 1 w 40"/>
                      <a:gd name="T3" fmla="*/ 14 h 170"/>
                      <a:gd name="T4" fmla="*/ 9 w 40"/>
                      <a:gd name="T5" fmla="*/ 40 h 170"/>
                      <a:gd name="T6" fmla="*/ 9 w 40"/>
                      <a:gd name="T7" fmla="*/ 130 h 170"/>
                      <a:gd name="T8" fmla="*/ 17 w 40"/>
                      <a:gd name="T9" fmla="*/ 157 h 170"/>
                      <a:gd name="T10" fmla="*/ 25 w 40"/>
                      <a:gd name="T11" fmla="*/ 157 h 170"/>
                      <a:gd name="T12" fmla="*/ 29 w 40"/>
                      <a:gd name="T13" fmla="*/ 132 h 170"/>
                      <a:gd name="T14" fmla="*/ 32 w 40"/>
                      <a:gd name="T15" fmla="*/ 90 h 170"/>
                      <a:gd name="T16" fmla="*/ 30 w 40"/>
                      <a:gd name="T17" fmla="*/ 37 h 170"/>
                      <a:gd name="T18" fmla="*/ 35 w 40"/>
                      <a:gd name="T19" fmla="*/ 24 h 170"/>
                      <a:gd name="T20" fmla="*/ 31 w 40"/>
                      <a:gd name="T21" fmla="*/ 5 h 170"/>
                      <a:gd name="T22" fmla="*/ 14 w 40"/>
                      <a:gd name="T23" fmla="*/ 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70">
                        <a:moveTo>
                          <a:pt x="14" y="3"/>
                        </a:moveTo>
                        <a:cubicBezTo>
                          <a:pt x="14" y="3"/>
                          <a:pt x="2" y="4"/>
                          <a:pt x="1" y="14"/>
                        </a:cubicBezTo>
                        <a:cubicBezTo>
                          <a:pt x="0" y="24"/>
                          <a:pt x="9" y="24"/>
                          <a:pt x="9" y="40"/>
                        </a:cubicBezTo>
                        <a:cubicBezTo>
                          <a:pt x="9" y="55"/>
                          <a:pt x="3" y="118"/>
                          <a:pt x="9" y="130"/>
                        </a:cubicBezTo>
                        <a:cubicBezTo>
                          <a:pt x="15" y="142"/>
                          <a:pt x="16" y="147"/>
                          <a:pt x="17" y="157"/>
                        </a:cubicBezTo>
                        <a:cubicBezTo>
                          <a:pt x="19" y="168"/>
                          <a:pt x="24" y="170"/>
                          <a:pt x="25" y="157"/>
                        </a:cubicBezTo>
                        <a:cubicBezTo>
                          <a:pt x="27" y="143"/>
                          <a:pt x="25" y="138"/>
                          <a:pt x="29" y="132"/>
                        </a:cubicBezTo>
                        <a:cubicBezTo>
                          <a:pt x="34" y="126"/>
                          <a:pt x="34" y="113"/>
                          <a:pt x="32" y="90"/>
                        </a:cubicBezTo>
                        <a:cubicBezTo>
                          <a:pt x="31" y="66"/>
                          <a:pt x="28" y="44"/>
                          <a:pt x="30" y="37"/>
                        </a:cubicBezTo>
                        <a:cubicBezTo>
                          <a:pt x="32" y="31"/>
                          <a:pt x="32" y="29"/>
                          <a:pt x="35" y="24"/>
                        </a:cubicBezTo>
                        <a:cubicBezTo>
                          <a:pt x="39" y="20"/>
                          <a:pt x="40" y="11"/>
                          <a:pt x="31" y="5"/>
                        </a:cubicBezTo>
                        <a:cubicBezTo>
                          <a:pt x="22" y="0"/>
                          <a:pt x="14" y="3"/>
                          <a:pt x="14"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00" name="Freeform 7263">
                    <a:extLst>
                      <a:ext uri="{FF2B5EF4-FFF2-40B4-BE49-F238E27FC236}">
                        <a16:creationId xmlns:a16="http://schemas.microsoft.com/office/drawing/2014/main" id="{744DEDCA-09C1-4EE5-838A-837CE1D235EE}"/>
                      </a:ext>
                    </a:extLst>
                  </p:cNvPr>
                  <p:cNvSpPr>
                    <a:spLocks noEditPoints="1"/>
                  </p:cNvSpPr>
                  <p:nvPr/>
                </p:nvSpPr>
                <p:spPr bwMode="auto">
                  <a:xfrm>
                    <a:off x="4061" y="1917"/>
                    <a:ext cx="28" cy="123"/>
                  </a:xfrm>
                  <a:custGeom>
                    <a:avLst/>
                    <a:gdLst>
                      <a:gd name="T0" fmla="*/ 15 w 38"/>
                      <a:gd name="T1" fmla="*/ 155 h 165"/>
                      <a:gd name="T2" fmla="*/ 8 w 38"/>
                      <a:gd name="T3" fmla="*/ 129 h 165"/>
                      <a:gd name="T4" fmla="*/ 5 w 38"/>
                      <a:gd name="T5" fmla="*/ 110 h 165"/>
                      <a:gd name="T6" fmla="*/ 8 w 38"/>
                      <a:gd name="T7" fmla="*/ 38 h 165"/>
                      <a:gd name="T8" fmla="*/ 8 w 38"/>
                      <a:gd name="T9" fmla="*/ 36 h 165"/>
                      <a:gd name="T10" fmla="*/ 0 w 38"/>
                      <a:gd name="T11" fmla="*/ 14 h 165"/>
                      <a:gd name="T12" fmla="*/ 0 w 38"/>
                      <a:gd name="T13" fmla="*/ 12 h 165"/>
                      <a:gd name="T14" fmla="*/ 13 w 38"/>
                      <a:gd name="T15" fmla="*/ 1 h 165"/>
                      <a:gd name="T16" fmla="*/ 18 w 38"/>
                      <a:gd name="T17" fmla="*/ 0 h 165"/>
                      <a:gd name="T18" fmla="*/ 30 w 38"/>
                      <a:gd name="T19" fmla="*/ 3 h 165"/>
                      <a:gd name="T20" fmla="*/ 38 w 38"/>
                      <a:gd name="T21" fmla="*/ 14 h 165"/>
                      <a:gd name="T22" fmla="*/ 35 w 38"/>
                      <a:gd name="T23" fmla="*/ 23 h 165"/>
                      <a:gd name="T24" fmla="*/ 30 w 38"/>
                      <a:gd name="T25" fmla="*/ 35 h 165"/>
                      <a:gd name="T26" fmla="*/ 29 w 38"/>
                      <a:gd name="T27" fmla="*/ 47 h 165"/>
                      <a:gd name="T28" fmla="*/ 32 w 38"/>
                      <a:gd name="T29" fmla="*/ 88 h 165"/>
                      <a:gd name="T30" fmla="*/ 33 w 38"/>
                      <a:gd name="T31" fmla="*/ 103 h 165"/>
                      <a:gd name="T32" fmla="*/ 29 w 38"/>
                      <a:gd name="T33" fmla="*/ 130 h 165"/>
                      <a:gd name="T34" fmla="*/ 25 w 38"/>
                      <a:gd name="T35" fmla="*/ 155 h 165"/>
                      <a:gd name="T36" fmla="*/ 20 w 38"/>
                      <a:gd name="T37" fmla="*/ 165 h 165"/>
                      <a:gd name="T38" fmla="*/ 15 w 38"/>
                      <a:gd name="T39" fmla="*/ 155 h 165"/>
                      <a:gd name="T40" fmla="*/ 23 w 38"/>
                      <a:gd name="T41" fmla="*/ 154 h 165"/>
                      <a:gd name="T42" fmla="*/ 28 w 38"/>
                      <a:gd name="T43" fmla="*/ 130 h 165"/>
                      <a:gd name="T44" fmla="*/ 31 w 38"/>
                      <a:gd name="T45" fmla="*/ 103 h 165"/>
                      <a:gd name="T46" fmla="*/ 31 w 38"/>
                      <a:gd name="T47" fmla="*/ 88 h 165"/>
                      <a:gd name="T48" fmla="*/ 28 w 38"/>
                      <a:gd name="T49" fmla="*/ 47 h 165"/>
                      <a:gd name="T50" fmla="*/ 28 w 38"/>
                      <a:gd name="T51" fmla="*/ 35 h 165"/>
                      <a:gd name="T52" fmla="*/ 34 w 38"/>
                      <a:gd name="T53" fmla="*/ 22 h 165"/>
                      <a:gd name="T54" fmla="*/ 36 w 38"/>
                      <a:gd name="T55" fmla="*/ 14 h 165"/>
                      <a:gd name="T56" fmla="*/ 30 w 38"/>
                      <a:gd name="T57" fmla="*/ 4 h 165"/>
                      <a:gd name="T58" fmla="*/ 18 w 38"/>
                      <a:gd name="T59" fmla="*/ 1 h 165"/>
                      <a:gd name="T60" fmla="*/ 13 w 38"/>
                      <a:gd name="T61" fmla="*/ 2 h 165"/>
                      <a:gd name="T62" fmla="*/ 13 w 38"/>
                      <a:gd name="T63" fmla="*/ 2 h 165"/>
                      <a:gd name="T64" fmla="*/ 13 w 38"/>
                      <a:gd name="T65" fmla="*/ 2 h 165"/>
                      <a:gd name="T66" fmla="*/ 1 w 38"/>
                      <a:gd name="T67" fmla="*/ 12 h 165"/>
                      <a:gd name="T68" fmla="*/ 1 w 38"/>
                      <a:gd name="T69" fmla="*/ 14 h 165"/>
                      <a:gd name="T70" fmla="*/ 9 w 38"/>
                      <a:gd name="T71" fmla="*/ 36 h 165"/>
                      <a:gd name="T72" fmla="*/ 9 w 38"/>
                      <a:gd name="T73" fmla="*/ 38 h 165"/>
                      <a:gd name="T74" fmla="*/ 6 w 38"/>
                      <a:gd name="T75" fmla="*/ 110 h 165"/>
                      <a:gd name="T76" fmla="*/ 9 w 38"/>
                      <a:gd name="T77" fmla="*/ 128 h 165"/>
                      <a:gd name="T78" fmla="*/ 17 w 38"/>
                      <a:gd name="T79" fmla="*/ 155 h 165"/>
                      <a:gd name="T80" fmla="*/ 20 w 38"/>
                      <a:gd name="T81" fmla="*/ 163 h 165"/>
                      <a:gd name="T82" fmla="*/ 23 w 38"/>
                      <a:gd name="T83" fmla="*/ 154 h 165"/>
                      <a:gd name="T84" fmla="*/ 13 w 38"/>
                      <a:gd name="T85" fmla="*/ 1 h 165"/>
                      <a:gd name="T86" fmla="*/ 13 w 38"/>
                      <a:gd name="T87" fmla="*/ 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 h="165">
                        <a:moveTo>
                          <a:pt x="15" y="155"/>
                        </a:moveTo>
                        <a:cubicBezTo>
                          <a:pt x="14" y="145"/>
                          <a:pt x="14" y="141"/>
                          <a:pt x="8" y="129"/>
                        </a:cubicBezTo>
                        <a:cubicBezTo>
                          <a:pt x="6" y="125"/>
                          <a:pt x="5" y="119"/>
                          <a:pt x="5" y="110"/>
                        </a:cubicBezTo>
                        <a:cubicBezTo>
                          <a:pt x="4" y="87"/>
                          <a:pt x="8" y="49"/>
                          <a:pt x="8" y="38"/>
                        </a:cubicBezTo>
                        <a:cubicBezTo>
                          <a:pt x="8" y="37"/>
                          <a:pt x="8" y="37"/>
                          <a:pt x="8" y="36"/>
                        </a:cubicBezTo>
                        <a:cubicBezTo>
                          <a:pt x="7" y="24"/>
                          <a:pt x="0" y="23"/>
                          <a:pt x="0" y="14"/>
                        </a:cubicBezTo>
                        <a:cubicBezTo>
                          <a:pt x="0" y="13"/>
                          <a:pt x="0" y="13"/>
                          <a:pt x="0" y="12"/>
                        </a:cubicBezTo>
                        <a:cubicBezTo>
                          <a:pt x="1" y="2"/>
                          <a:pt x="12" y="1"/>
                          <a:pt x="13" y="1"/>
                        </a:cubicBezTo>
                        <a:cubicBezTo>
                          <a:pt x="13" y="1"/>
                          <a:pt x="15" y="0"/>
                          <a:pt x="18" y="0"/>
                        </a:cubicBezTo>
                        <a:cubicBezTo>
                          <a:pt x="21" y="0"/>
                          <a:pt x="26" y="0"/>
                          <a:pt x="30" y="3"/>
                        </a:cubicBezTo>
                        <a:cubicBezTo>
                          <a:pt x="35" y="6"/>
                          <a:pt x="37" y="10"/>
                          <a:pt x="38" y="14"/>
                        </a:cubicBezTo>
                        <a:cubicBezTo>
                          <a:pt x="38" y="18"/>
                          <a:pt x="37" y="21"/>
                          <a:pt x="35" y="23"/>
                        </a:cubicBezTo>
                        <a:cubicBezTo>
                          <a:pt x="31" y="28"/>
                          <a:pt x="31" y="29"/>
                          <a:pt x="30" y="35"/>
                        </a:cubicBezTo>
                        <a:cubicBezTo>
                          <a:pt x="29" y="37"/>
                          <a:pt x="29" y="42"/>
                          <a:pt x="29" y="47"/>
                        </a:cubicBezTo>
                        <a:cubicBezTo>
                          <a:pt x="29" y="57"/>
                          <a:pt x="31" y="72"/>
                          <a:pt x="32" y="88"/>
                        </a:cubicBezTo>
                        <a:cubicBezTo>
                          <a:pt x="32" y="93"/>
                          <a:pt x="33" y="99"/>
                          <a:pt x="33" y="103"/>
                        </a:cubicBezTo>
                        <a:cubicBezTo>
                          <a:pt x="33" y="117"/>
                          <a:pt x="32" y="125"/>
                          <a:pt x="29" y="130"/>
                        </a:cubicBezTo>
                        <a:cubicBezTo>
                          <a:pt x="25" y="136"/>
                          <a:pt x="26" y="141"/>
                          <a:pt x="25" y="155"/>
                        </a:cubicBezTo>
                        <a:cubicBezTo>
                          <a:pt x="24" y="161"/>
                          <a:pt x="23" y="164"/>
                          <a:pt x="20" y="165"/>
                        </a:cubicBezTo>
                        <a:cubicBezTo>
                          <a:pt x="18" y="164"/>
                          <a:pt x="16" y="161"/>
                          <a:pt x="15" y="155"/>
                        </a:cubicBezTo>
                        <a:close/>
                        <a:moveTo>
                          <a:pt x="23" y="154"/>
                        </a:moveTo>
                        <a:cubicBezTo>
                          <a:pt x="25" y="141"/>
                          <a:pt x="24" y="136"/>
                          <a:pt x="28" y="130"/>
                        </a:cubicBezTo>
                        <a:cubicBezTo>
                          <a:pt x="31" y="125"/>
                          <a:pt x="32" y="117"/>
                          <a:pt x="31" y="103"/>
                        </a:cubicBezTo>
                        <a:cubicBezTo>
                          <a:pt x="31" y="99"/>
                          <a:pt x="31" y="94"/>
                          <a:pt x="31" y="88"/>
                        </a:cubicBezTo>
                        <a:cubicBezTo>
                          <a:pt x="29" y="72"/>
                          <a:pt x="28" y="57"/>
                          <a:pt x="28" y="47"/>
                        </a:cubicBezTo>
                        <a:cubicBezTo>
                          <a:pt x="28" y="42"/>
                          <a:pt x="28" y="37"/>
                          <a:pt x="28" y="35"/>
                        </a:cubicBezTo>
                        <a:cubicBezTo>
                          <a:pt x="30" y="28"/>
                          <a:pt x="30" y="27"/>
                          <a:pt x="34" y="22"/>
                        </a:cubicBezTo>
                        <a:cubicBezTo>
                          <a:pt x="36" y="20"/>
                          <a:pt x="36" y="17"/>
                          <a:pt x="36" y="14"/>
                        </a:cubicBezTo>
                        <a:cubicBezTo>
                          <a:pt x="36" y="11"/>
                          <a:pt x="34" y="7"/>
                          <a:pt x="30" y="4"/>
                        </a:cubicBezTo>
                        <a:cubicBezTo>
                          <a:pt x="25" y="2"/>
                          <a:pt x="21" y="1"/>
                          <a:pt x="18" y="1"/>
                        </a:cubicBezTo>
                        <a:cubicBezTo>
                          <a:pt x="15" y="1"/>
                          <a:pt x="13" y="2"/>
                          <a:pt x="13" y="2"/>
                        </a:cubicBezTo>
                        <a:cubicBezTo>
                          <a:pt x="13" y="2"/>
                          <a:pt x="13" y="2"/>
                          <a:pt x="13" y="2"/>
                        </a:cubicBezTo>
                        <a:cubicBezTo>
                          <a:pt x="13" y="2"/>
                          <a:pt x="13" y="2"/>
                          <a:pt x="13" y="2"/>
                        </a:cubicBezTo>
                        <a:cubicBezTo>
                          <a:pt x="13" y="2"/>
                          <a:pt x="2" y="3"/>
                          <a:pt x="1" y="12"/>
                        </a:cubicBezTo>
                        <a:cubicBezTo>
                          <a:pt x="1" y="13"/>
                          <a:pt x="1" y="13"/>
                          <a:pt x="1" y="14"/>
                        </a:cubicBezTo>
                        <a:cubicBezTo>
                          <a:pt x="1" y="21"/>
                          <a:pt x="8" y="23"/>
                          <a:pt x="9" y="36"/>
                        </a:cubicBezTo>
                        <a:cubicBezTo>
                          <a:pt x="9" y="37"/>
                          <a:pt x="9" y="37"/>
                          <a:pt x="9" y="38"/>
                        </a:cubicBezTo>
                        <a:cubicBezTo>
                          <a:pt x="9" y="49"/>
                          <a:pt x="5" y="87"/>
                          <a:pt x="6" y="110"/>
                        </a:cubicBezTo>
                        <a:cubicBezTo>
                          <a:pt x="6" y="119"/>
                          <a:pt x="7" y="125"/>
                          <a:pt x="9" y="128"/>
                        </a:cubicBezTo>
                        <a:cubicBezTo>
                          <a:pt x="15" y="140"/>
                          <a:pt x="15" y="144"/>
                          <a:pt x="17" y="155"/>
                        </a:cubicBezTo>
                        <a:cubicBezTo>
                          <a:pt x="17" y="160"/>
                          <a:pt x="19" y="163"/>
                          <a:pt x="20" y="163"/>
                        </a:cubicBezTo>
                        <a:cubicBezTo>
                          <a:pt x="21" y="163"/>
                          <a:pt x="23" y="161"/>
                          <a:pt x="23" y="154"/>
                        </a:cubicBezTo>
                        <a:close/>
                        <a:moveTo>
                          <a:pt x="13" y="1"/>
                        </a:moveTo>
                        <a:cubicBezTo>
                          <a:pt x="13" y="1"/>
                          <a:pt x="13" y="1"/>
                          <a:pt x="13"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01" name="Freeform 7264">
                    <a:extLst>
                      <a:ext uri="{FF2B5EF4-FFF2-40B4-BE49-F238E27FC236}">
                        <a16:creationId xmlns:a16="http://schemas.microsoft.com/office/drawing/2014/main" id="{D3E9A2FE-A0A2-4E93-AF17-AB59E9B93863}"/>
                      </a:ext>
                    </a:extLst>
                  </p:cNvPr>
                  <p:cNvSpPr>
                    <a:spLocks noEditPoints="1"/>
                  </p:cNvSpPr>
                  <p:nvPr/>
                </p:nvSpPr>
                <p:spPr bwMode="auto">
                  <a:xfrm>
                    <a:off x="4062" y="1919"/>
                    <a:ext cx="26" cy="120"/>
                  </a:xfrm>
                  <a:custGeom>
                    <a:avLst/>
                    <a:gdLst>
                      <a:gd name="T0" fmla="*/ 18 w 35"/>
                      <a:gd name="T1" fmla="*/ 8 h 160"/>
                      <a:gd name="T2" fmla="*/ 22 w 35"/>
                      <a:gd name="T3" fmla="*/ 3 h 160"/>
                      <a:gd name="T4" fmla="*/ 25 w 35"/>
                      <a:gd name="T5" fmla="*/ 2 h 160"/>
                      <a:gd name="T6" fmla="*/ 31 w 35"/>
                      <a:gd name="T7" fmla="*/ 11 h 160"/>
                      <a:gd name="T8" fmla="*/ 26 w 35"/>
                      <a:gd name="T9" fmla="*/ 23 h 160"/>
                      <a:gd name="T10" fmla="*/ 24 w 35"/>
                      <a:gd name="T11" fmla="*/ 44 h 160"/>
                      <a:gd name="T12" fmla="*/ 26 w 35"/>
                      <a:gd name="T13" fmla="*/ 79 h 160"/>
                      <a:gd name="T14" fmla="*/ 24 w 35"/>
                      <a:gd name="T15" fmla="*/ 123 h 160"/>
                      <a:gd name="T16" fmla="*/ 21 w 35"/>
                      <a:gd name="T17" fmla="*/ 133 h 160"/>
                      <a:gd name="T18" fmla="*/ 19 w 35"/>
                      <a:gd name="T19" fmla="*/ 153 h 160"/>
                      <a:gd name="T20" fmla="*/ 19 w 35"/>
                      <a:gd name="T21" fmla="*/ 153 h 160"/>
                      <a:gd name="T22" fmla="*/ 15 w 35"/>
                      <a:gd name="T23" fmla="*/ 133 h 160"/>
                      <a:gd name="T24" fmla="*/ 11 w 35"/>
                      <a:gd name="T25" fmla="*/ 122 h 160"/>
                      <a:gd name="T26" fmla="*/ 9 w 35"/>
                      <a:gd name="T27" fmla="*/ 42 h 160"/>
                      <a:gd name="T28" fmla="*/ 10 w 35"/>
                      <a:gd name="T29" fmla="*/ 21 h 160"/>
                      <a:gd name="T30" fmla="*/ 8 w 35"/>
                      <a:gd name="T31" fmla="*/ 5 h 160"/>
                      <a:gd name="T32" fmla="*/ 12 w 35"/>
                      <a:gd name="T33" fmla="*/ 2 h 160"/>
                      <a:gd name="T34" fmla="*/ 17 w 35"/>
                      <a:gd name="T35" fmla="*/ 7 h 160"/>
                      <a:gd name="T36" fmla="*/ 18 w 35"/>
                      <a:gd name="T37" fmla="*/ 8 h 160"/>
                      <a:gd name="T38" fmla="*/ 10 w 35"/>
                      <a:gd name="T39" fmla="*/ 0 h 160"/>
                      <a:gd name="T40" fmla="*/ 0 w 35"/>
                      <a:gd name="T41" fmla="*/ 9 h 160"/>
                      <a:gd name="T42" fmla="*/ 0 w 35"/>
                      <a:gd name="T43" fmla="*/ 11 h 160"/>
                      <a:gd name="T44" fmla="*/ 8 w 35"/>
                      <a:gd name="T45" fmla="*/ 33 h 160"/>
                      <a:gd name="T46" fmla="*/ 8 w 35"/>
                      <a:gd name="T47" fmla="*/ 35 h 160"/>
                      <a:gd name="T48" fmla="*/ 5 w 35"/>
                      <a:gd name="T49" fmla="*/ 107 h 160"/>
                      <a:gd name="T50" fmla="*/ 8 w 35"/>
                      <a:gd name="T51" fmla="*/ 125 h 160"/>
                      <a:gd name="T52" fmla="*/ 16 w 35"/>
                      <a:gd name="T53" fmla="*/ 152 h 160"/>
                      <a:gd name="T54" fmla="*/ 19 w 35"/>
                      <a:gd name="T55" fmla="*/ 160 h 160"/>
                      <a:gd name="T56" fmla="*/ 19 w 35"/>
                      <a:gd name="T57" fmla="*/ 160 h 160"/>
                      <a:gd name="T58" fmla="*/ 19 w 35"/>
                      <a:gd name="T59" fmla="*/ 160 h 160"/>
                      <a:gd name="T60" fmla="*/ 22 w 35"/>
                      <a:gd name="T61" fmla="*/ 151 h 160"/>
                      <a:gd name="T62" fmla="*/ 27 w 35"/>
                      <a:gd name="T63" fmla="*/ 127 h 160"/>
                      <a:gd name="T64" fmla="*/ 30 w 35"/>
                      <a:gd name="T65" fmla="*/ 100 h 160"/>
                      <a:gd name="T66" fmla="*/ 30 w 35"/>
                      <a:gd name="T67" fmla="*/ 85 h 160"/>
                      <a:gd name="T68" fmla="*/ 27 w 35"/>
                      <a:gd name="T69" fmla="*/ 44 h 160"/>
                      <a:gd name="T70" fmla="*/ 27 w 35"/>
                      <a:gd name="T71" fmla="*/ 32 h 160"/>
                      <a:gd name="T72" fmla="*/ 33 w 35"/>
                      <a:gd name="T73" fmla="*/ 19 h 160"/>
                      <a:gd name="T74" fmla="*/ 35 w 35"/>
                      <a:gd name="T75" fmla="*/ 11 h 160"/>
                      <a:gd name="T76" fmla="*/ 29 w 35"/>
                      <a:gd name="T77" fmla="*/ 1 h 160"/>
                      <a:gd name="T78" fmla="*/ 27 w 35"/>
                      <a:gd name="T79" fmla="*/ 0 h 160"/>
                      <a:gd name="T80" fmla="*/ 26 w 35"/>
                      <a:gd name="T81" fmla="*/ 0 h 160"/>
                      <a:gd name="T82" fmla="*/ 24 w 35"/>
                      <a:gd name="T83" fmla="*/ 0 h 160"/>
                      <a:gd name="T84" fmla="*/ 10 w 35"/>
                      <a:gd name="T8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 h="160">
                        <a:moveTo>
                          <a:pt x="18" y="8"/>
                        </a:moveTo>
                        <a:cubicBezTo>
                          <a:pt x="19" y="8"/>
                          <a:pt x="21" y="4"/>
                          <a:pt x="22" y="3"/>
                        </a:cubicBezTo>
                        <a:cubicBezTo>
                          <a:pt x="23" y="2"/>
                          <a:pt x="24" y="2"/>
                          <a:pt x="25" y="2"/>
                        </a:cubicBezTo>
                        <a:cubicBezTo>
                          <a:pt x="28" y="2"/>
                          <a:pt x="30" y="8"/>
                          <a:pt x="31" y="11"/>
                        </a:cubicBezTo>
                        <a:cubicBezTo>
                          <a:pt x="33" y="17"/>
                          <a:pt x="29" y="18"/>
                          <a:pt x="26" y="23"/>
                        </a:cubicBezTo>
                        <a:cubicBezTo>
                          <a:pt x="22" y="29"/>
                          <a:pt x="24" y="37"/>
                          <a:pt x="24" y="44"/>
                        </a:cubicBezTo>
                        <a:cubicBezTo>
                          <a:pt x="24" y="55"/>
                          <a:pt x="25" y="67"/>
                          <a:pt x="26" y="79"/>
                        </a:cubicBezTo>
                        <a:cubicBezTo>
                          <a:pt x="29" y="102"/>
                          <a:pt x="27" y="120"/>
                          <a:pt x="24" y="123"/>
                        </a:cubicBezTo>
                        <a:cubicBezTo>
                          <a:pt x="21" y="126"/>
                          <a:pt x="21" y="130"/>
                          <a:pt x="21" y="133"/>
                        </a:cubicBezTo>
                        <a:cubicBezTo>
                          <a:pt x="22" y="136"/>
                          <a:pt x="22" y="153"/>
                          <a:pt x="19" y="153"/>
                        </a:cubicBezTo>
                        <a:cubicBezTo>
                          <a:pt x="19" y="153"/>
                          <a:pt x="19" y="153"/>
                          <a:pt x="19" y="153"/>
                        </a:cubicBezTo>
                        <a:cubicBezTo>
                          <a:pt x="16" y="153"/>
                          <a:pt x="14" y="137"/>
                          <a:pt x="15" y="133"/>
                        </a:cubicBezTo>
                        <a:cubicBezTo>
                          <a:pt x="15" y="129"/>
                          <a:pt x="15" y="129"/>
                          <a:pt x="11" y="122"/>
                        </a:cubicBezTo>
                        <a:cubicBezTo>
                          <a:pt x="7" y="115"/>
                          <a:pt x="8" y="53"/>
                          <a:pt x="9" y="42"/>
                        </a:cubicBezTo>
                        <a:cubicBezTo>
                          <a:pt x="10" y="35"/>
                          <a:pt x="14" y="28"/>
                          <a:pt x="10" y="21"/>
                        </a:cubicBezTo>
                        <a:cubicBezTo>
                          <a:pt x="6" y="14"/>
                          <a:pt x="3" y="9"/>
                          <a:pt x="8" y="5"/>
                        </a:cubicBezTo>
                        <a:cubicBezTo>
                          <a:pt x="10" y="3"/>
                          <a:pt x="11" y="2"/>
                          <a:pt x="12" y="2"/>
                        </a:cubicBezTo>
                        <a:cubicBezTo>
                          <a:pt x="14" y="2"/>
                          <a:pt x="15" y="4"/>
                          <a:pt x="17" y="7"/>
                        </a:cubicBezTo>
                        <a:cubicBezTo>
                          <a:pt x="17" y="7"/>
                          <a:pt x="17" y="8"/>
                          <a:pt x="18" y="8"/>
                        </a:cubicBezTo>
                        <a:close/>
                        <a:moveTo>
                          <a:pt x="10" y="0"/>
                        </a:moveTo>
                        <a:cubicBezTo>
                          <a:pt x="6" y="0"/>
                          <a:pt x="0" y="3"/>
                          <a:pt x="0" y="9"/>
                        </a:cubicBezTo>
                        <a:cubicBezTo>
                          <a:pt x="0" y="10"/>
                          <a:pt x="0" y="10"/>
                          <a:pt x="0" y="11"/>
                        </a:cubicBezTo>
                        <a:cubicBezTo>
                          <a:pt x="0" y="18"/>
                          <a:pt x="7" y="20"/>
                          <a:pt x="8" y="33"/>
                        </a:cubicBezTo>
                        <a:cubicBezTo>
                          <a:pt x="8" y="34"/>
                          <a:pt x="8" y="34"/>
                          <a:pt x="8" y="35"/>
                        </a:cubicBezTo>
                        <a:cubicBezTo>
                          <a:pt x="8" y="46"/>
                          <a:pt x="4" y="84"/>
                          <a:pt x="5" y="107"/>
                        </a:cubicBezTo>
                        <a:cubicBezTo>
                          <a:pt x="5" y="116"/>
                          <a:pt x="6" y="122"/>
                          <a:pt x="8" y="125"/>
                        </a:cubicBezTo>
                        <a:cubicBezTo>
                          <a:pt x="14" y="137"/>
                          <a:pt x="14" y="141"/>
                          <a:pt x="16" y="152"/>
                        </a:cubicBezTo>
                        <a:cubicBezTo>
                          <a:pt x="16" y="157"/>
                          <a:pt x="18" y="160"/>
                          <a:pt x="19" y="160"/>
                        </a:cubicBezTo>
                        <a:cubicBezTo>
                          <a:pt x="19" y="160"/>
                          <a:pt x="19" y="160"/>
                          <a:pt x="19" y="160"/>
                        </a:cubicBezTo>
                        <a:cubicBezTo>
                          <a:pt x="19" y="160"/>
                          <a:pt x="19" y="160"/>
                          <a:pt x="19" y="160"/>
                        </a:cubicBezTo>
                        <a:cubicBezTo>
                          <a:pt x="20" y="160"/>
                          <a:pt x="22" y="158"/>
                          <a:pt x="22" y="151"/>
                        </a:cubicBezTo>
                        <a:cubicBezTo>
                          <a:pt x="24" y="138"/>
                          <a:pt x="23" y="133"/>
                          <a:pt x="27" y="127"/>
                        </a:cubicBezTo>
                        <a:cubicBezTo>
                          <a:pt x="30" y="122"/>
                          <a:pt x="31" y="114"/>
                          <a:pt x="30" y="100"/>
                        </a:cubicBezTo>
                        <a:cubicBezTo>
                          <a:pt x="30" y="96"/>
                          <a:pt x="30" y="91"/>
                          <a:pt x="30" y="85"/>
                        </a:cubicBezTo>
                        <a:cubicBezTo>
                          <a:pt x="28" y="69"/>
                          <a:pt x="27" y="54"/>
                          <a:pt x="27" y="44"/>
                        </a:cubicBezTo>
                        <a:cubicBezTo>
                          <a:pt x="27" y="39"/>
                          <a:pt x="27" y="34"/>
                          <a:pt x="27" y="32"/>
                        </a:cubicBezTo>
                        <a:cubicBezTo>
                          <a:pt x="29" y="25"/>
                          <a:pt x="29" y="24"/>
                          <a:pt x="33" y="19"/>
                        </a:cubicBezTo>
                        <a:cubicBezTo>
                          <a:pt x="35" y="17"/>
                          <a:pt x="35" y="14"/>
                          <a:pt x="35" y="11"/>
                        </a:cubicBezTo>
                        <a:cubicBezTo>
                          <a:pt x="35" y="8"/>
                          <a:pt x="33" y="4"/>
                          <a:pt x="29" y="1"/>
                        </a:cubicBezTo>
                        <a:cubicBezTo>
                          <a:pt x="28" y="1"/>
                          <a:pt x="27" y="0"/>
                          <a:pt x="27" y="0"/>
                        </a:cubicBezTo>
                        <a:cubicBezTo>
                          <a:pt x="26" y="0"/>
                          <a:pt x="26" y="0"/>
                          <a:pt x="26" y="0"/>
                        </a:cubicBezTo>
                        <a:cubicBezTo>
                          <a:pt x="25" y="0"/>
                          <a:pt x="25" y="0"/>
                          <a:pt x="24" y="0"/>
                        </a:cubicBezTo>
                        <a:cubicBezTo>
                          <a:pt x="19" y="0"/>
                          <a:pt x="13" y="0"/>
                          <a:pt x="1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02" name="Freeform 7265">
                    <a:extLst>
                      <a:ext uri="{FF2B5EF4-FFF2-40B4-BE49-F238E27FC236}">
                        <a16:creationId xmlns:a16="http://schemas.microsoft.com/office/drawing/2014/main" id="{313C82DC-03A7-4DD8-9DA8-8CE77B726D41}"/>
                      </a:ext>
                    </a:extLst>
                  </p:cNvPr>
                  <p:cNvSpPr>
                    <a:spLocks/>
                  </p:cNvSpPr>
                  <p:nvPr/>
                </p:nvSpPr>
                <p:spPr bwMode="auto">
                  <a:xfrm>
                    <a:off x="4060" y="1918"/>
                    <a:ext cx="30" cy="122"/>
                  </a:xfrm>
                  <a:custGeom>
                    <a:avLst/>
                    <a:gdLst>
                      <a:gd name="T0" fmla="*/ 9 w 40"/>
                      <a:gd name="T1" fmla="*/ 0 h 162"/>
                      <a:gd name="T2" fmla="*/ 1 w 40"/>
                      <a:gd name="T3" fmla="*/ 10 h 162"/>
                      <a:gd name="T4" fmla="*/ 9 w 40"/>
                      <a:gd name="T5" fmla="*/ 36 h 162"/>
                      <a:gd name="T6" fmla="*/ 9 w 40"/>
                      <a:gd name="T7" fmla="*/ 126 h 162"/>
                      <a:gd name="T8" fmla="*/ 17 w 40"/>
                      <a:gd name="T9" fmla="*/ 153 h 162"/>
                      <a:gd name="T10" fmla="*/ 21 w 40"/>
                      <a:gd name="T11" fmla="*/ 162 h 162"/>
                      <a:gd name="T12" fmla="*/ 25 w 40"/>
                      <a:gd name="T13" fmla="*/ 153 h 162"/>
                      <a:gd name="T14" fmla="*/ 29 w 40"/>
                      <a:gd name="T15" fmla="*/ 128 h 162"/>
                      <a:gd name="T16" fmla="*/ 32 w 40"/>
                      <a:gd name="T17" fmla="*/ 86 h 162"/>
                      <a:gd name="T18" fmla="*/ 30 w 40"/>
                      <a:gd name="T19" fmla="*/ 33 h 162"/>
                      <a:gd name="T20" fmla="*/ 35 w 40"/>
                      <a:gd name="T21" fmla="*/ 20 h 162"/>
                      <a:gd name="T22" fmla="*/ 31 w 40"/>
                      <a:gd name="T23" fmla="*/ 1 h 162"/>
                      <a:gd name="T24" fmla="*/ 30 w 40"/>
                      <a:gd name="T25" fmla="*/ 1 h 162"/>
                      <a:gd name="T26" fmla="*/ 29 w 40"/>
                      <a:gd name="T27" fmla="*/ 1 h 162"/>
                      <a:gd name="T28" fmla="*/ 31 w 40"/>
                      <a:gd name="T29" fmla="*/ 2 h 162"/>
                      <a:gd name="T30" fmla="*/ 37 w 40"/>
                      <a:gd name="T31" fmla="*/ 12 h 162"/>
                      <a:gd name="T32" fmla="*/ 35 w 40"/>
                      <a:gd name="T33" fmla="*/ 20 h 162"/>
                      <a:gd name="T34" fmla="*/ 29 w 40"/>
                      <a:gd name="T35" fmla="*/ 33 h 162"/>
                      <a:gd name="T36" fmla="*/ 29 w 40"/>
                      <a:gd name="T37" fmla="*/ 45 h 162"/>
                      <a:gd name="T38" fmla="*/ 32 w 40"/>
                      <a:gd name="T39" fmla="*/ 86 h 162"/>
                      <a:gd name="T40" fmla="*/ 32 w 40"/>
                      <a:gd name="T41" fmla="*/ 101 h 162"/>
                      <a:gd name="T42" fmla="*/ 29 w 40"/>
                      <a:gd name="T43" fmla="*/ 128 h 162"/>
                      <a:gd name="T44" fmla="*/ 24 w 40"/>
                      <a:gd name="T45" fmla="*/ 152 h 162"/>
                      <a:gd name="T46" fmla="*/ 21 w 40"/>
                      <a:gd name="T47" fmla="*/ 161 h 162"/>
                      <a:gd name="T48" fmla="*/ 21 w 40"/>
                      <a:gd name="T49" fmla="*/ 161 h 162"/>
                      <a:gd name="T50" fmla="*/ 21 w 40"/>
                      <a:gd name="T51" fmla="*/ 161 h 162"/>
                      <a:gd name="T52" fmla="*/ 18 w 40"/>
                      <a:gd name="T53" fmla="*/ 153 h 162"/>
                      <a:gd name="T54" fmla="*/ 10 w 40"/>
                      <a:gd name="T55" fmla="*/ 126 h 162"/>
                      <a:gd name="T56" fmla="*/ 7 w 40"/>
                      <a:gd name="T57" fmla="*/ 108 h 162"/>
                      <a:gd name="T58" fmla="*/ 10 w 40"/>
                      <a:gd name="T59" fmla="*/ 36 h 162"/>
                      <a:gd name="T60" fmla="*/ 10 w 40"/>
                      <a:gd name="T61" fmla="*/ 34 h 162"/>
                      <a:gd name="T62" fmla="*/ 2 w 40"/>
                      <a:gd name="T63" fmla="*/ 12 h 162"/>
                      <a:gd name="T64" fmla="*/ 2 w 40"/>
                      <a:gd name="T65" fmla="*/ 10 h 162"/>
                      <a:gd name="T66" fmla="*/ 12 w 40"/>
                      <a:gd name="T67" fmla="*/ 1 h 162"/>
                      <a:gd name="T68" fmla="*/ 9 w 40"/>
                      <a:gd name="T69"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162">
                        <a:moveTo>
                          <a:pt x="9" y="0"/>
                        </a:moveTo>
                        <a:cubicBezTo>
                          <a:pt x="6" y="2"/>
                          <a:pt x="2" y="4"/>
                          <a:pt x="1" y="10"/>
                        </a:cubicBezTo>
                        <a:cubicBezTo>
                          <a:pt x="0" y="20"/>
                          <a:pt x="9" y="20"/>
                          <a:pt x="9" y="36"/>
                        </a:cubicBezTo>
                        <a:cubicBezTo>
                          <a:pt x="9" y="51"/>
                          <a:pt x="3" y="114"/>
                          <a:pt x="9" y="126"/>
                        </a:cubicBezTo>
                        <a:cubicBezTo>
                          <a:pt x="15" y="138"/>
                          <a:pt x="16" y="143"/>
                          <a:pt x="17" y="153"/>
                        </a:cubicBezTo>
                        <a:cubicBezTo>
                          <a:pt x="18" y="159"/>
                          <a:pt x="20" y="162"/>
                          <a:pt x="21" y="162"/>
                        </a:cubicBezTo>
                        <a:cubicBezTo>
                          <a:pt x="23" y="162"/>
                          <a:pt x="24" y="159"/>
                          <a:pt x="25" y="153"/>
                        </a:cubicBezTo>
                        <a:cubicBezTo>
                          <a:pt x="27" y="139"/>
                          <a:pt x="25" y="134"/>
                          <a:pt x="29" y="128"/>
                        </a:cubicBezTo>
                        <a:cubicBezTo>
                          <a:pt x="34" y="122"/>
                          <a:pt x="34" y="109"/>
                          <a:pt x="32" y="86"/>
                        </a:cubicBezTo>
                        <a:cubicBezTo>
                          <a:pt x="31" y="62"/>
                          <a:pt x="28" y="40"/>
                          <a:pt x="30" y="33"/>
                        </a:cubicBezTo>
                        <a:cubicBezTo>
                          <a:pt x="32" y="27"/>
                          <a:pt x="32" y="25"/>
                          <a:pt x="35" y="20"/>
                        </a:cubicBezTo>
                        <a:cubicBezTo>
                          <a:pt x="39" y="16"/>
                          <a:pt x="40" y="7"/>
                          <a:pt x="31" y="1"/>
                        </a:cubicBezTo>
                        <a:cubicBezTo>
                          <a:pt x="30" y="1"/>
                          <a:pt x="30" y="1"/>
                          <a:pt x="30" y="1"/>
                        </a:cubicBezTo>
                        <a:cubicBezTo>
                          <a:pt x="30" y="1"/>
                          <a:pt x="29" y="1"/>
                          <a:pt x="29" y="1"/>
                        </a:cubicBezTo>
                        <a:cubicBezTo>
                          <a:pt x="29" y="1"/>
                          <a:pt x="30" y="2"/>
                          <a:pt x="31" y="2"/>
                        </a:cubicBezTo>
                        <a:cubicBezTo>
                          <a:pt x="35" y="5"/>
                          <a:pt x="37" y="9"/>
                          <a:pt x="37" y="12"/>
                        </a:cubicBezTo>
                        <a:cubicBezTo>
                          <a:pt x="37" y="15"/>
                          <a:pt x="37" y="18"/>
                          <a:pt x="35" y="20"/>
                        </a:cubicBezTo>
                        <a:cubicBezTo>
                          <a:pt x="31" y="25"/>
                          <a:pt x="31" y="26"/>
                          <a:pt x="29" y="33"/>
                        </a:cubicBezTo>
                        <a:cubicBezTo>
                          <a:pt x="29" y="35"/>
                          <a:pt x="29" y="40"/>
                          <a:pt x="29" y="45"/>
                        </a:cubicBezTo>
                        <a:cubicBezTo>
                          <a:pt x="29" y="55"/>
                          <a:pt x="30" y="70"/>
                          <a:pt x="32" y="86"/>
                        </a:cubicBezTo>
                        <a:cubicBezTo>
                          <a:pt x="32" y="92"/>
                          <a:pt x="32" y="97"/>
                          <a:pt x="32" y="101"/>
                        </a:cubicBezTo>
                        <a:cubicBezTo>
                          <a:pt x="33" y="115"/>
                          <a:pt x="32" y="123"/>
                          <a:pt x="29" y="128"/>
                        </a:cubicBezTo>
                        <a:cubicBezTo>
                          <a:pt x="25" y="134"/>
                          <a:pt x="26" y="139"/>
                          <a:pt x="24" y="152"/>
                        </a:cubicBezTo>
                        <a:cubicBezTo>
                          <a:pt x="24" y="159"/>
                          <a:pt x="22" y="161"/>
                          <a:pt x="21" y="161"/>
                        </a:cubicBezTo>
                        <a:cubicBezTo>
                          <a:pt x="21" y="161"/>
                          <a:pt x="21" y="161"/>
                          <a:pt x="21" y="161"/>
                        </a:cubicBezTo>
                        <a:cubicBezTo>
                          <a:pt x="21" y="161"/>
                          <a:pt x="21" y="161"/>
                          <a:pt x="21" y="161"/>
                        </a:cubicBezTo>
                        <a:cubicBezTo>
                          <a:pt x="20" y="161"/>
                          <a:pt x="18" y="158"/>
                          <a:pt x="18" y="153"/>
                        </a:cubicBezTo>
                        <a:cubicBezTo>
                          <a:pt x="16" y="142"/>
                          <a:pt x="16" y="138"/>
                          <a:pt x="10" y="126"/>
                        </a:cubicBezTo>
                        <a:cubicBezTo>
                          <a:pt x="8" y="123"/>
                          <a:pt x="7" y="117"/>
                          <a:pt x="7" y="108"/>
                        </a:cubicBezTo>
                        <a:cubicBezTo>
                          <a:pt x="6" y="85"/>
                          <a:pt x="10" y="47"/>
                          <a:pt x="10" y="36"/>
                        </a:cubicBezTo>
                        <a:cubicBezTo>
                          <a:pt x="10" y="35"/>
                          <a:pt x="10" y="35"/>
                          <a:pt x="10" y="34"/>
                        </a:cubicBezTo>
                        <a:cubicBezTo>
                          <a:pt x="9" y="21"/>
                          <a:pt x="2" y="19"/>
                          <a:pt x="2" y="12"/>
                        </a:cubicBezTo>
                        <a:cubicBezTo>
                          <a:pt x="2" y="11"/>
                          <a:pt x="2" y="11"/>
                          <a:pt x="2" y="10"/>
                        </a:cubicBezTo>
                        <a:cubicBezTo>
                          <a:pt x="2" y="4"/>
                          <a:pt x="8" y="1"/>
                          <a:pt x="12" y="1"/>
                        </a:cubicBezTo>
                        <a:cubicBezTo>
                          <a:pt x="11" y="1"/>
                          <a:pt x="10" y="0"/>
                          <a:pt x="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03" name="Freeform 7266">
                    <a:extLst>
                      <a:ext uri="{FF2B5EF4-FFF2-40B4-BE49-F238E27FC236}">
                        <a16:creationId xmlns:a16="http://schemas.microsoft.com/office/drawing/2014/main" id="{23C462BF-C7AA-4084-ABD6-B043CD6D6E3C}"/>
                      </a:ext>
                    </a:extLst>
                  </p:cNvPr>
                  <p:cNvSpPr>
                    <a:spLocks noEditPoints="1"/>
                  </p:cNvSpPr>
                  <p:nvPr/>
                </p:nvSpPr>
                <p:spPr bwMode="auto">
                  <a:xfrm>
                    <a:off x="4070" y="1927"/>
                    <a:ext cx="7" cy="80"/>
                  </a:xfrm>
                  <a:custGeom>
                    <a:avLst/>
                    <a:gdLst>
                      <a:gd name="T0" fmla="*/ 6 w 9"/>
                      <a:gd name="T1" fmla="*/ 5 h 106"/>
                      <a:gd name="T2" fmla="*/ 6 w 9"/>
                      <a:gd name="T3" fmla="*/ 5 h 106"/>
                      <a:gd name="T4" fmla="*/ 6 w 9"/>
                      <a:gd name="T5" fmla="*/ 5 h 106"/>
                      <a:gd name="T6" fmla="*/ 7 w 9"/>
                      <a:gd name="T7" fmla="*/ 9 h 106"/>
                      <a:gd name="T8" fmla="*/ 7 w 9"/>
                      <a:gd name="T9" fmla="*/ 10 h 106"/>
                      <a:gd name="T10" fmla="*/ 7 w 9"/>
                      <a:gd name="T11" fmla="*/ 29 h 106"/>
                      <a:gd name="T12" fmla="*/ 7 w 9"/>
                      <a:gd name="T13" fmla="*/ 34 h 106"/>
                      <a:gd name="T14" fmla="*/ 7 w 9"/>
                      <a:gd name="T15" fmla="*/ 37 h 106"/>
                      <a:gd name="T16" fmla="*/ 6 w 9"/>
                      <a:gd name="T17" fmla="*/ 71 h 106"/>
                      <a:gd name="T18" fmla="*/ 6 w 9"/>
                      <a:gd name="T19" fmla="*/ 78 h 106"/>
                      <a:gd name="T20" fmla="*/ 6 w 9"/>
                      <a:gd name="T21" fmla="*/ 78 h 106"/>
                      <a:gd name="T22" fmla="*/ 5 w 9"/>
                      <a:gd name="T23" fmla="*/ 102 h 106"/>
                      <a:gd name="T24" fmla="*/ 4 w 9"/>
                      <a:gd name="T25" fmla="*/ 93 h 106"/>
                      <a:gd name="T26" fmla="*/ 4 w 9"/>
                      <a:gd name="T27" fmla="*/ 93 h 106"/>
                      <a:gd name="T28" fmla="*/ 4 w 9"/>
                      <a:gd name="T29" fmla="*/ 93 h 106"/>
                      <a:gd name="T30" fmla="*/ 4 w 9"/>
                      <a:gd name="T31" fmla="*/ 93 h 106"/>
                      <a:gd name="T32" fmla="*/ 3 w 9"/>
                      <a:gd name="T33" fmla="*/ 77 h 106"/>
                      <a:gd name="T34" fmla="*/ 5 w 9"/>
                      <a:gd name="T35" fmla="*/ 30 h 106"/>
                      <a:gd name="T36" fmla="*/ 6 w 9"/>
                      <a:gd name="T37" fmla="*/ 18 h 106"/>
                      <a:gd name="T38" fmla="*/ 5 w 9"/>
                      <a:gd name="T39" fmla="*/ 8 h 106"/>
                      <a:gd name="T40" fmla="*/ 6 w 9"/>
                      <a:gd name="T41" fmla="*/ 8 h 106"/>
                      <a:gd name="T42" fmla="*/ 6 w 9"/>
                      <a:gd name="T43" fmla="*/ 8 h 106"/>
                      <a:gd name="T44" fmla="*/ 6 w 9"/>
                      <a:gd name="T45" fmla="*/ 8 h 106"/>
                      <a:gd name="T46" fmla="*/ 6 w 9"/>
                      <a:gd name="T47" fmla="*/ 5 h 106"/>
                      <a:gd name="T48" fmla="*/ 6 w 9"/>
                      <a:gd name="T49" fmla="*/ 0 h 106"/>
                      <a:gd name="T50" fmla="*/ 5 w 9"/>
                      <a:gd name="T51" fmla="*/ 3 h 106"/>
                      <a:gd name="T52" fmla="*/ 5 w 9"/>
                      <a:gd name="T53" fmla="*/ 28 h 106"/>
                      <a:gd name="T54" fmla="*/ 3 w 9"/>
                      <a:gd name="T55" fmla="*/ 97 h 106"/>
                      <a:gd name="T56" fmla="*/ 6 w 9"/>
                      <a:gd name="T57" fmla="*/ 106 h 106"/>
                      <a:gd name="T58" fmla="*/ 7 w 9"/>
                      <a:gd name="T59" fmla="*/ 80 h 106"/>
                      <a:gd name="T60" fmla="*/ 8 w 9"/>
                      <a:gd name="T61" fmla="*/ 32 h 106"/>
                      <a:gd name="T62" fmla="*/ 8 w 9"/>
                      <a:gd name="T63" fmla="*/ 5 h 106"/>
                      <a:gd name="T64" fmla="*/ 6 w 9"/>
                      <a:gd name="T65"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106">
                        <a:moveTo>
                          <a:pt x="6" y="5"/>
                        </a:moveTo>
                        <a:cubicBezTo>
                          <a:pt x="6" y="5"/>
                          <a:pt x="6" y="5"/>
                          <a:pt x="6" y="5"/>
                        </a:cubicBezTo>
                        <a:cubicBezTo>
                          <a:pt x="6" y="5"/>
                          <a:pt x="6" y="5"/>
                          <a:pt x="6" y="5"/>
                        </a:cubicBezTo>
                        <a:cubicBezTo>
                          <a:pt x="7" y="5"/>
                          <a:pt x="7" y="8"/>
                          <a:pt x="7" y="9"/>
                        </a:cubicBezTo>
                        <a:cubicBezTo>
                          <a:pt x="7" y="10"/>
                          <a:pt x="7" y="10"/>
                          <a:pt x="7" y="10"/>
                        </a:cubicBezTo>
                        <a:cubicBezTo>
                          <a:pt x="7" y="12"/>
                          <a:pt x="7" y="22"/>
                          <a:pt x="7" y="29"/>
                        </a:cubicBezTo>
                        <a:cubicBezTo>
                          <a:pt x="7" y="31"/>
                          <a:pt x="7" y="33"/>
                          <a:pt x="7" y="34"/>
                        </a:cubicBezTo>
                        <a:cubicBezTo>
                          <a:pt x="7" y="35"/>
                          <a:pt x="7" y="36"/>
                          <a:pt x="7" y="37"/>
                        </a:cubicBezTo>
                        <a:cubicBezTo>
                          <a:pt x="7" y="45"/>
                          <a:pt x="6" y="59"/>
                          <a:pt x="6" y="71"/>
                        </a:cubicBezTo>
                        <a:cubicBezTo>
                          <a:pt x="6" y="74"/>
                          <a:pt x="6" y="76"/>
                          <a:pt x="6" y="78"/>
                        </a:cubicBezTo>
                        <a:cubicBezTo>
                          <a:pt x="6" y="78"/>
                          <a:pt x="6" y="78"/>
                          <a:pt x="6" y="78"/>
                        </a:cubicBezTo>
                        <a:cubicBezTo>
                          <a:pt x="6" y="89"/>
                          <a:pt x="6" y="101"/>
                          <a:pt x="5" y="102"/>
                        </a:cubicBezTo>
                        <a:cubicBezTo>
                          <a:pt x="5" y="101"/>
                          <a:pt x="4" y="99"/>
                          <a:pt x="4" y="93"/>
                        </a:cubicBezTo>
                        <a:cubicBezTo>
                          <a:pt x="4" y="93"/>
                          <a:pt x="4" y="93"/>
                          <a:pt x="4" y="93"/>
                        </a:cubicBezTo>
                        <a:cubicBezTo>
                          <a:pt x="4" y="93"/>
                          <a:pt x="4" y="93"/>
                          <a:pt x="4" y="93"/>
                        </a:cubicBezTo>
                        <a:cubicBezTo>
                          <a:pt x="4" y="93"/>
                          <a:pt x="4" y="93"/>
                          <a:pt x="4" y="93"/>
                        </a:cubicBezTo>
                        <a:cubicBezTo>
                          <a:pt x="4" y="88"/>
                          <a:pt x="3" y="82"/>
                          <a:pt x="3" y="77"/>
                        </a:cubicBezTo>
                        <a:cubicBezTo>
                          <a:pt x="3" y="59"/>
                          <a:pt x="5" y="39"/>
                          <a:pt x="5" y="30"/>
                        </a:cubicBezTo>
                        <a:cubicBezTo>
                          <a:pt x="6" y="26"/>
                          <a:pt x="6" y="22"/>
                          <a:pt x="6" y="18"/>
                        </a:cubicBezTo>
                        <a:cubicBezTo>
                          <a:pt x="6" y="12"/>
                          <a:pt x="5" y="8"/>
                          <a:pt x="5" y="8"/>
                        </a:cubicBezTo>
                        <a:cubicBezTo>
                          <a:pt x="6" y="8"/>
                          <a:pt x="6" y="8"/>
                          <a:pt x="6" y="8"/>
                        </a:cubicBezTo>
                        <a:cubicBezTo>
                          <a:pt x="6" y="8"/>
                          <a:pt x="6" y="8"/>
                          <a:pt x="6" y="8"/>
                        </a:cubicBezTo>
                        <a:cubicBezTo>
                          <a:pt x="6" y="8"/>
                          <a:pt x="6" y="8"/>
                          <a:pt x="6" y="8"/>
                        </a:cubicBezTo>
                        <a:cubicBezTo>
                          <a:pt x="6" y="6"/>
                          <a:pt x="6" y="5"/>
                          <a:pt x="6" y="5"/>
                        </a:cubicBezTo>
                        <a:close/>
                        <a:moveTo>
                          <a:pt x="6" y="0"/>
                        </a:moveTo>
                        <a:cubicBezTo>
                          <a:pt x="6" y="0"/>
                          <a:pt x="5" y="1"/>
                          <a:pt x="5" y="3"/>
                        </a:cubicBezTo>
                        <a:cubicBezTo>
                          <a:pt x="5" y="3"/>
                          <a:pt x="6" y="15"/>
                          <a:pt x="5" y="28"/>
                        </a:cubicBezTo>
                        <a:cubicBezTo>
                          <a:pt x="4" y="40"/>
                          <a:pt x="0" y="75"/>
                          <a:pt x="3" y="97"/>
                        </a:cubicBezTo>
                        <a:cubicBezTo>
                          <a:pt x="4" y="104"/>
                          <a:pt x="5" y="106"/>
                          <a:pt x="6" y="106"/>
                        </a:cubicBezTo>
                        <a:cubicBezTo>
                          <a:pt x="7" y="106"/>
                          <a:pt x="8" y="92"/>
                          <a:pt x="7" y="80"/>
                        </a:cubicBezTo>
                        <a:cubicBezTo>
                          <a:pt x="6" y="62"/>
                          <a:pt x="9" y="40"/>
                          <a:pt x="8" y="32"/>
                        </a:cubicBezTo>
                        <a:cubicBezTo>
                          <a:pt x="7" y="24"/>
                          <a:pt x="8" y="8"/>
                          <a:pt x="8" y="5"/>
                        </a:cubicBezTo>
                        <a:cubicBezTo>
                          <a:pt x="8" y="3"/>
                          <a:pt x="7" y="0"/>
                          <a:pt x="6"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04" name="Freeform 7267">
                    <a:extLst>
                      <a:ext uri="{FF2B5EF4-FFF2-40B4-BE49-F238E27FC236}">
                        <a16:creationId xmlns:a16="http://schemas.microsoft.com/office/drawing/2014/main" id="{0288529E-BFF4-416A-B61E-070836F8374B}"/>
                      </a:ext>
                    </a:extLst>
                  </p:cNvPr>
                  <p:cNvSpPr>
                    <a:spLocks/>
                  </p:cNvSpPr>
                  <p:nvPr/>
                </p:nvSpPr>
                <p:spPr bwMode="auto">
                  <a:xfrm>
                    <a:off x="4072" y="1931"/>
                    <a:ext cx="3" cy="73"/>
                  </a:xfrm>
                  <a:custGeom>
                    <a:avLst/>
                    <a:gdLst>
                      <a:gd name="T0" fmla="*/ 3 w 4"/>
                      <a:gd name="T1" fmla="*/ 0 h 97"/>
                      <a:gd name="T2" fmla="*/ 3 w 4"/>
                      <a:gd name="T3" fmla="*/ 0 h 97"/>
                      <a:gd name="T4" fmla="*/ 3 w 4"/>
                      <a:gd name="T5" fmla="*/ 3 h 97"/>
                      <a:gd name="T6" fmla="*/ 3 w 4"/>
                      <a:gd name="T7" fmla="*/ 3 h 97"/>
                      <a:gd name="T8" fmla="*/ 3 w 4"/>
                      <a:gd name="T9" fmla="*/ 3 h 97"/>
                      <a:gd name="T10" fmla="*/ 2 w 4"/>
                      <a:gd name="T11" fmla="*/ 3 h 97"/>
                      <a:gd name="T12" fmla="*/ 3 w 4"/>
                      <a:gd name="T13" fmla="*/ 13 h 97"/>
                      <a:gd name="T14" fmla="*/ 2 w 4"/>
                      <a:gd name="T15" fmla="*/ 25 h 97"/>
                      <a:gd name="T16" fmla="*/ 0 w 4"/>
                      <a:gd name="T17" fmla="*/ 72 h 97"/>
                      <a:gd name="T18" fmla="*/ 1 w 4"/>
                      <a:gd name="T19" fmla="*/ 88 h 97"/>
                      <a:gd name="T20" fmla="*/ 1 w 4"/>
                      <a:gd name="T21" fmla="*/ 88 h 97"/>
                      <a:gd name="T22" fmla="*/ 1 w 4"/>
                      <a:gd name="T23" fmla="*/ 88 h 97"/>
                      <a:gd name="T24" fmla="*/ 1 w 4"/>
                      <a:gd name="T25" fmla="*/ 88 h 97"/>
                      <a:gd name="T26" fmla="*/ 2 w 4"/>
                      <a:gd name="T27" fmla="*/ 97 h 97"/>
                      <a:gd name="T28" fmla="*/ 2 w 4"/>
                      <a:gd name="T29" fmla="*/ 97 h 97"/>
                      <a:gd name="T30" fmla="*/ 3 w 4"/>
                      <a:gd name="T31" fmla="*/ 73 h 97"/>
                      <a:gd name="T32" fmla="*/ 3 w 4"/>
                      <a:gd name="T33" fmla="*/ 73 h 97"/>
                      <a:gd name="T34" fmla="*/ 3 w 4"/>
                      <a:gd name="T35" fmla="*/ 66 h 97"/>
                      <a:gd name="T36" fmla="*/ 4 w 4"/>
                      <a:gd name="T37" fmla="*/ 32 h 97"/>
                      <a:gd name="T38" fmla="*/ 4 w 4"/>
                      <a:gd name="T39" fmla="*/ 29 h 97"/>
                      <a:gd name="T40" fmla="*/ 4 w 4"/>
                      <a:gd name="T41" fmla="*/ 24 h 97"/>
                      <a:gd name="T42" fmla="*/ 4 w 4"/>
                      <a:gd name="T43" fmla="*/ 5 h 97"/>
                      <a:gd name="T44" fmla="*/ 4 w 4"/>
                      <a:gd name="T45" fmla="*/ 4 h 97"/>
                      <a:gd name="T46" fmla="*/ 3 w 4"/>
                      <a:gd name="T4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7">
                        <a:moveTo>
                          <a:pt x="3" y="0"/>
                        </a:moveTo>
                        <a:cubicBezTo>
                          <a:pt x="3" y="0"/>
                          <a:pt x="3" y="0"/>
                          <a:pt x="3" y="0"/>
                        </a:cubicBezTo>
                        <a:cubicBezTo>
                          <a:pt x="3" y="0"/>
                          <a:pt x="3" y="1"/>
                          <a:pt x="3" y="3"/>
                        </a:cubicBezTo>
                        <a:cubicBezTo>
                          <a:pt x="3" y="3"/>
                          <a:pt x="3" y="3"/>
                          <a:pt x="3" y="3"/>
                        </a:cubicBezTo>
                        <a:cubicBezTo>
                          <a:pt x="3" y="3"/>
                          <a:pt x="3" y="3"/>
                          <a:pt x="3" y="3"/>
                        </a:cubicBezTo>
                        <a:cubicBezTo>
                          <a:pt x="2" y="3"/>
                          <a:pt x="2" y="3"/>
                          <a:pt x="2" y="3"/>
                        </a:cubicBezTo>
                        <a:cubicBezTo>
                          <a:pt x="2" y="3"/>
                          <a:pt x="3" y="7"/>
                          <a:pt x="3" y="13"/>
                        </a:cubicBezTo>
                        <a:cubicBezTo>
                          <a:pt x="3" y="17"/>
                          <a:pt x="3" y="21"/>
                          <a:pt x="2" y="25"/>
                        </a:cubicBezTo>
                        <a:cubicBezTo>
                          <a:pt x="2" y="34"/>
                          <a:pt x="0" y="54"/>
                          <a:pt x="0" y="72"/>
                        </a:cubicBezTo>
                        <a:cubicBezTo>
                          <a:pt x="0" y="77"/>
                          <a:pt x="1" y="83"/>
                          <a:pt x="1" y="88"/>
                        </a:cubicBezTo>
                        <a:cubicBezTo>
                          <a:pt x="1" y="88"/>
                          <a:pt x="1" y="88"/>
                          <a:pt x="1" y="88"/>
                        </a:cubicBezTo>
                        <a:cubicBezTo>
                          <a:pt x="1" y="88"/>
                          <a:pt x="1" y="88"/>
                          <a:pt x="1" y="88"/>
                        </a:cubicBezTo>
                        <a:cubicBezTo>
                          <a:pt x="1" y="88"/>
                          <a:pt x="1" y="88"/>
                          <a:pt x="1" y="88"/>
                        </a:cubicBezTo>
                        <a:cubicBezTo>
                          <a:pt x="1" y="94"/>
                          <a:pt x="2" y="96"/>
                          <a:pt x="2" y="97"/>
                        </a:cubicBezTo>
                        <a:cubicBezTo>
                          <a:pt x="2" y="97"/>
                          <a:pt x="2" y="97"/>
                          <a:pt x="2" y="97"/>
                        </a:cubicBezTo>
                        <a:cubicBezTo>
                          <a:pt x="3" y="96"/>
                          <a:pt x="3" y="84"/>
                          <a:pt x="3" y="73"/>
                        </a:cubicBezTo>
                        <a:cubicBezTo>
                          <a:pt x="3" y="73"/>
                          <a:pt x="3" y="73"/>
                          <a:pt x="3" y="73"/>
                        </a:cubicBezTo>
                        <a:cubicBezTo>
                          <a:pt x="3" y="71"/>
                          <a:pt x="3" y="69"/>
                          <a:pt x="3" y="66"/>
                        </a:cubicBezTo>
                        <a:cubicBezTo>
                          <a:pt x="3" y="54"/>
                          <a:pt x="4" y="40"/>
                          <a:pt x="4" y="32"/>
                        </a:cubicBezTo>
                        <a:cubicBezTo>
                          <a:pt x="4" y="31"/>
                          <a:pt x="4" y="30"/>
                          <a:pt x="4" y="29"/>
                        </a:cubicBezTo>
                        <a:cubicBezTo>
                          <a:pt x="4" y="28"/>
                          <a:pt x="4" y="26"/>
                          <a:pt x="4" y="24"/>
                        </a:cubicBezTo>
                        <a:cubicBezTo>
                          <a:pt x="4" y="17"/>
                          <a:pt x="4" y="7"/>
                          <a:pt x="4" y="5"/>
                        </a:cubicBezTo>
                        <a:cubicBezTo>
                          <a:pt x="4" y="4"/>
                          <a:pt x="4" y="4"/>
                          <a:pt x="4" y="4"/>
                        </a:cubicBezTo>
                        <a:cubicBezTo>
                          <a:pt x="4" y="3"/>
                          <a:pt x="4" y="0"/>
                          <a:pt x="3" y="0"/>
                        </a:cubicBezTo>
                        <a:close/>
                      </a:path>
                    </a:pathLst>
                  </a:custGeom>
                  <a:solidFill>
                    <a:srgbClr val="D8D9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05" name="Freeform 7268">
                    <a:extLst>
                      <a:ext uri="{FF2B5EF4-FFF2-40B4-BE49-F238E27FC236}">
                        <a16:creationId xmlns:a16="http://schemas.microsoft.com/office/drawing/2014/main" id="{B7E22818-D680-4F24-A401-30361F6DD498}"/>
                      </a:ext>
                    </a:extLst>
                  </p:cNvPr>
                  <p:cNvSpPr>
                    <a:spLocks noEditPoints="1"/>
                  </p:cNvSpPr>
                  <p:nvPr/>
                </p:nvSpPr>
                <p:spPr bwMode="auto">
                  <a:xfrm>
                    <a:off x="4072" y="1931"/>
                    <a:ext cx="3" cy="73"/>
                  </a:xfrm>
                  <a:custGeom>
                    <a:avLst/>
                    <a:gdLst>
                      <a:gd name="T0" fmla="*/ 2 w 4"/>
                      <a:gd name="T1" fmla="*/ 97 h 97"/>
                      <a:gd name="T2" fmla="*/ 2 w 4"/>
                      <a:gd name="T3" fmla="*/ 97 h 97"/>
                      <a:gd name="T4" fmla="*/ 1 w 4"/>
                      <a:gd name="T5" fmla="*/ 88 h 97"/>
                      <a:gd name="T6" fmla="*/ 1 w 4"/>
                      <a:gd name="T7" fmla="*/ 88 h 97"/>
                      <a:gd name="T8" fmla="*/ 1 w 4"/>
                      <a:gd name="T9" fmla="*/ 88 h 97"/>
                      <a:gd name="T10" fmla="*/ 1 w 4"/>
                      <a:gd name="T11" fmla="*/ 88 h 97"/>
                      <a:gd name="T12" fmla="*/ 3 w 4"/>
                      <a:gd name="T13" fmla="*/ 73 h 97"/>
                      <a:gd name="T14" fmla="*/ 2 w 4"/>
                      <a:gd name="T15" fmla="*/ 97 h 97"/>
                      <a:gd name="T16" fmla="*/ 3 w 4"/>
                      <a:gd name="T17" fmla="*/ 73 h 97"/>
                      <a:gd name="T18" fmla="*/ 3 w 4"/>
                      <a:gd name="T19" fmla="*/ 66 h 97"/>
                      <a:gd name="T20" fmla="*/ 3 w 4"/>
                      <a:gd name="T21" fmla="*/ 73 h 97"/>
                      <a:gd name="T22" fmla="*/ 3 w 4"/>
                      <a:gd name="T23" fmla="*/ 66 h 97"/>
                      <a:gd name="T24" fmla="*/ 4 w 4"/>
                      <a:gd name="T25" fmla="*/ 24 h 97"/>
                      <a:gd name="T26" fmla="*/ 4 w 4"/>
                      <a:gd name="T27" fmla="*/ 29 h 97"/>
                      <a:gd name="T28" fmla="*/ 4 w 4"/>
                      <a:gd name="T29" fmla="*/ 32 h 97"/>
                      <a:gd name="T30" fmla="*/ 4 w 4"/>
                      <a:gd name="T31" fmla="*/ 29 h 97"/>
                      <a:gd name="T32" fmla="*/ 4 w 4"/>
                      <a:gd name="T33" fmla="*/ 24 h 97"/>
                      <a:gd name="T34" fmla="*/ 3 w 4"/>
                      <a:gd name="T35" fmla="*/ 13 h 97"/>
                      <a:gd name="T36" fmla="*/ 2 w 4"/>
                      <a:gd name="T37" fmla="*/ 25 h 97"/>
                      <a:gd name="T38" fmla="*/ 0 w 4"/>
                      <a:gd name="T39" fmla="*/ 72 h 97"/>
                      <a:gd name="T40" fmla="*/ 2 w 4"/>
                      <a:gd name="T41" fmla="*/ 25 h 97"/>
                      <a:gd name="T42" fmla="*/ 3 w 4"/>
                      <a:gd name="T43" fmla="*/ 13 h 97"/>
                      <a:gd name="T44" fmla="*/ 4 w 4"/>
                      <a:gd name="T45" fmla="*/ 4 h 97"/>
                      <a:gd name="T46" fmla="*/ 4 w 4"/>
                      <a:gd name="T47" fmla="*/ 4 h 97"/>
                      <a:gd name="T48" fmla="*/ 4 w 4"/>
                      <a:gd name="T49" fmla="*/ 5 h 97"/>
                      <a:gd name="T50" fmla="*/ 4 w 4"/>
                      <a:gd name="T51" fmla="*/ 4 h 97"/>
                      <a:gd name="T52" fmla="*/ 3 w 4"/>
                      <a:gd name="T53" fmla="*/ 3 h 97"/>
                      <a:gd name="T54" fmla="*/ 3 w 4"/>
                      <a:gd name="T55" fmla="*/ 3 h 97"/>
                      <a:gd name="T56" fmla="*/ 3 w 4"/>
                      <a:gd name="T57" fmla="*/ 0 h 97"/>
                      <a:gd name="T58" fmla="*/ 3 w 4"/>
                      <a:gd name="T59" fmla="*/ 3 h 97"/>
                      <a:gd name="T60" fmla="*/ 3 w 4"/>
                      <a:gd name="T61" fmla="*/ 0 h 97"/>
                      <a:gd name="T62" fmla="*/ 3 w 4"/>
                      <a:gd name="T63" fmla="*/ 0 h 97"/>
                      <a:gd name="T64" fmla="*/ 3 w 4"/>
                      <a:gd name="T65" fmla="*/ 0 h 97"/>
                      <a:gd name="T66" fmla="*/ 3 w 4"/>
                      <a:gd name="T6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97">
                        <a:moveTo>
                          <a:pt x="2" y="97"/>
                        </a:moveTo>
                        <a:cubicBezTo>
                          <a:pt x="2" y="97"/>
                          <a:pt x="2" y="97"/>
                          <a:pt x="2" y="97"/>
                        </a:cubicBezTo>
                        <a:close/>
                        <a:moveTo>
                          <a:pt x="1" y="88"/>
                        </a:moveTo>
                        <a:cubicBezTo>
                          <a:pt x="1" y="88"/>
                          <a:pt x="1" y="88"/>
                          <a:pt x="1" y="88"/>
                        </a:cubicBezTo>
                        <a:close/>
                        <a:moveTo>
                          <a:pt x="1" y="88"/>
                        </a:moveTo>
                        <a:cubicBezTo>
                          <a:pt x="1" y="88"/>
                          <a:pt x="1" y="88"/>
                          <a:pt x="1" y="88"/>
                        </a:cubicBezTo>
                        <a:close/>
                        <a:moveTo>
                          <a:pt x="3" y="73"/>
                        </a:moveTo>
                        <a:cubicBezTo>
                          <a:pt x="3" y="84"/>
                          <a:pt x="3" y="96"/>
                          <a:pt x="2" y="97"/>
                        </a:cubicBezTo>
                        <a:cubicBezTo>
                          <a:pt x="3" y="96"/>
                          <a:pt x="3" y="84"/>
                          <a:pt x="3" y="73"/>
                        </a:cubicBezTo>
                        <a:close/>
                        <a:moveTo>
                          <a:pt x="3" y="66"/>
                        </a:moveTo>
                        <a:cubicBezTo>
                          <a:pt x="3" y="69"/>
                          <a:pt x="3" y="71"/>
                          <a:pt x="3" y="73"/>
                        </a:cubicBezTo>
                        <a:cubicBezTo>
                          <a:pt x="3" y="71"/>
                          <a:pt x="3" y="69"/>
                          <a:pt x="3" y="66"/>
                        </a:cubicBezTo>
                        <a:close/>
                        <a:moveTo>
                          <a:pt x="4" y="24"/>
                        </a:moveTo>
                        <a:cubicBezTo>
                          <a:pt x="4" y="26"/>
                          <a:pt x="4" y="28"/>
                          <a:pt x="4" y="29"/>
                        </a:cubicBezTo>
                        <a:cubicBezTo>
                          <a:pt x="4" y="30"/>
                          <a:pt x="4" y="31"/>
                          <a:pt x="4" y="32"/>
                        </a:cubicBezTo>
                        <a:cubicBezTo>
                          <a:pt x="4" y="31"/>
                          <a:pt x="4" y="30"/>
                          <a:pt x="4" y="29"/>
                        </a:cubicBezTo>
                        <a:cubicBezTo>
                          <a:pt x="4" y="28"/>
                          <a:pt x="4" y="26"/>
                          <a:pt x="4" y="24"/>
                        </a:cubicBezTo>
                        <a:close/>
                        <a:moveTo>
                          <a:pt x="3" y="13"/>
                        </a:moveTo>
                        <a:cubicBezTo>
                          <a:pt x="3" y="17"/>
                          <a:pt x="3" y="21"/>
                          <a:pt x="2" y="25"/>
                        </a:cubicBezTo>
                        <a:cubicBezTo>
                          <a:pt x="2" y="34"/>
                          <a:pt x="0" y="54"/>
                          <a:pt x="0" y="72"/>
                        </a:cubicBezTo>
                        <a:cubicBezTo>
                          <a:pt x="0" y="54"/>
                          <a:pt x="2" y="34"/>
                          <a:pt x="2" y="25"/>
                        </a:cubicBezTo>
                        <a:cubicBezTo>
                          <a:pt x="3" y="21"/>
                          <a:pt x="3" y="17"/>
                          <a:pt x="3" y="13"/>
                        </a:cubicBezTo>
                        <a:close/>
                        <a:moveTo>
                          <a:pt x="4" y="4"/>
                        </a:moveTo>
                        <a:cubicBezTo>
                          <a:pt x="4" y="4"/>
                          <a:pt x="4" y="4"/>
                          <a:pt x="4" y="4"/>
                        </a:cubicBezTo>
                        <a:cubicBezTo>
                          <a:pt x="4" y="5"/>
                          <a:pt x="4" y="5"/>
                          <a:pt x="4" y="5"/>
                        </a:cubicBezTo>
                        <a:lnTo>
                          <a:pt x="4" y="4"/>
                        </a:lnTo>
                        <a:close/>
                        <a:moveTo>
                          <a:pt x="3" y="3"/>
                        </a:moveTo>
                        <a:cubicBezTo>
                          <a:pt x="3" y="3"/>
                          <a:pt x="3" y="3"/>
                          <a:pt x="3" y="3"/>
                        </a:cubicBezTo>
                        <a:close/>
                        <a:moveTo>
                          <a:pt x="3" y="0"/>
                        </a:moveTo>
                        <a:cubicBezTo>
                          <a:pt x="3" y="0"/>
                          <a:pt x="3" y="1"/>
                          <a:pt x="3" y="3"/>
                        </a:cubicBezTo>
                        <a:cubicBezTo>
                          <a:pt x="3" y="1"/>
                          <a:pt x="3" y="0"/>
                          <a:pt x="3" y="0"/>
                        </a:cubicBezTo>
                        <a:close/>
                        <a:moveTo>
                          <a:pt x="3" y="0"/>
                        </a:moveTo>
                        <a:cubicBezTo>
                          <a:pt x="3" y="0"/>
                          <a:pt x="3" y="0"/>
                          <a:pt x="3" y="0"/>
                        </a:cubicBezTo>
                        <a:cubicBezTo>
                          <a:pt x="3" y="0"/>
                          <a:pt x="3" y="0"/>
                          <a:pt x="3" y="0"/>
                        </a:cubicBezTo>
                        <a:close/>
                      </a:path>
                    </a:pathLst>
                  </a:custGeom>
                  <a:solidFill>
                    <a:srgbClr val="C5C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06" name="Freeform 7269">
                    <a:extLst>
                      <a:ext uri="{FF2B5EF4-FFF2-40B4-BE49-F238E27FC236}">
                        <a16:creationId xmlns:a16="http://schemas.microsoft.com/office/drawing/2014/main" id="{374A390F-E667-4D1D-AAF4-6114DD6D9C1E}"/>
                      </a:ext>
                    </a:extLst>
                  </p:cNvPr>
                  <p:cNvSpPr>
                    <a:spLocks/>
                  </p:cNvSpPr>
                  <p:nvPr/>
                </p:nvSpPr>
                <p:spPr bwMode="auto">
                  <a:xfrm>
                    <a:off x="4077" y="1922"/>
                    <a:ext cx="8" cy="19"/>
                  </a:xfrm>
                  <a:custGeom>
                    <a:avLst/>
                    <a:gdLst>
                      <a:gd name="T0" fmla="*/ 1 w 11"/>
                      <a:gd name="T1" fmla="*/ 19 h 26"/>
                      <a:gd name="T2" fmla="*/ 4 w 11"/>
                      <a:gd name="T3" fmla="*/ 3 h 26"/>
                      <a:gd name="T4" fmla="*/ 9 w 11"/>
                      <a:gd name="T5" fmla="*/ 11 h 26"/>
                      <a:gd name="T6" fmla="*/ 3 w 11"/>
                      <a:gd name="T7" fmla="*/ 21 h 26"/>
                      <a:gd name="T8" fmla="*/ 1 w 11"/>
                      <a:gd name="T9" fmla="*/ 19 h 26"/>
                    </a:gdLst>
                    <a:ahLst/>
                    <a:cxnLst>
                      <a:cxn ang="0">
                        <a:pos x="T0" y="T1"/>
                      </a:cxn>
                      <a:cxn ang="0">
                        <a:pos x="T2" y="T3"/>
                      </a:cxn>
                      <a:cxn ang="0">
                        <a:pos x="T4" y="T5"/>
                      </a:cxn>
                      <a:cxn ang="0">
                        <a:pos x="T6" y="T7"/>
                      </a:cxn>
                      <a:cxn ang="0">
                        <a:pos x="T8" y="T9"/>
                      </a:cxn>
                    </a:cxnLst>
                    <a:rect l="0" t="0" r="r" b="b"/>
                    <a:pathLst>
                      <a:path w="11" h="26">
                        <a:moveTo>
                          <a:pt x="1" y="19"/>
                        </a:moveTo>
                        <a:cubicBezTo>
                          <a:pt x="1" y="19"/>
                          <a:pt x="0" y="6"/>
                          <a:pt x="4" y="3"/>
                        </a:cubicBezTo>
                        <a:cubicBezTo>
                          <a:pt x="7" y="0"/>
                          <a:pt x="11" y="8"/>
                          <a:pt x="9" y="11"/>
                        </a:cubicBezTo>
                        <a:cubicBezTo>
                          <a:pt x="6" y="13"/>
                          <a:pt x="3" y="16"/>
                          <a:pt x="3" y="21"/>
                        </a:cubicBezTo>
                        <a:cubicBezTo>
                          <a:pt x="3" y="26"/>
                          <a:pt x="1" y="25"/>
                          <a:pt x="1" y="19"/>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07" name="Freeform 7270">
                    <a:extLst>
                      <a:ext uri="{FF2B5EF4-FFF2-40B4-BE49-F238E27FC236}">
                        <a16:creationId xmlns:a16="http://schemas.microsoft.com/office/drawing/2014/main" id="{A5B23A77-2642-4705-AEF1-CDD928DA957A}"/>
                      </a:ext>
                    </a:extLst>
                  </p:cNvPr>
                  <p:cNvSpPr>
                    <a:spLocks/>
                  </p:cNvSpPr>
                  <p:nvPr/>
                </p:nvSpPr>
                <p:spPr bwMode="auto">
                  <a:xfrm>
                    <a:off x="4066" y="1923"/>
                    <a:ext cx="6" cy="18"/>
                  </a:xfrm>
                  <a:custGeom>
                    <a:avLst/>
                    <a:gdLst>
                      <a:gd name="T0" fmla="*/ 5 w 8"/>
                      <a:gd name="T1" fmla="*/ 1 h 24"/>
                      <a:gd name="T2" fmla="*/ 2 w 8"/>
                      <a:gd name="T3" fmla="*/ 6 h 24"/>
                      <a:gd name="T4" fmla="*/ 8 w 8"/>
                      <a:gd name="T5" fmla="*/ 20 h 24"/>
                      <a:gd name="T6" fmla="*/ 8 w 8"/>
                      <a:gd name="T7" fmla="*/ 13 h 24"/>
                      <a:gd name="T8" fmla="*/ 5 w 8"/>
                      <a:gd name="T9" fmla="*/ 1 h 24"/>
                    </a:gdLst>
                    <a:ahLst/>
                    <a:cxnLst>
                      <a:cxn ang="0">
                        <a:pos x="T0" y="T1"/>
                      </a:cxn>
                      <a:cxn ang="0">
                        <a:pos x="T2" y="T3"/>
                      </a:cxn>
                      <a:cxn ang="0">
                        <a:pos x="T4" y="T5"/>
                      </a:cxn>
                      <a:cxn ang="0">
                        <a:pos x="T6" y="T7"/>
                      </a:cxn>
                      <a:cxn ang="0">
                        <a:pos x="T8" y="T9"/>
                      </a:cxn>
                    </a:cxnLst>
                    <a:rect l="0" t="0" r="r" b="b"/>
                    <a:pathLst>
                      <a:path w="8" h="24">
                        <a:moveTo>
                          <a:pt x="5" y="1"/>
                        </a:moveTo>
                        <a:cubicBezTo>
                          <a:pt x="5" y="1"/>
                          <a:pt x="0" y="0"/>
                          <a:pt x="2" y="6"/>
                        </a:cubicBezTo>
                        <a:cubicBezTo>
                          <a:pt x="4" y="12"/>
                          <a:pt x="7" y="16"/>
                          <a:pt x="8" y="20"/>
                        </a:cubicBezTo>
                        <a:cubicBezTo>
                          <a:pt x="8" y="24"/>
                          <a:pt x="8" y="22"/>
                          <a:pt x="8" y="13"/>
                        </a:cubicBezTo>
                        <a:cubicBezTo>
                          <a:pt x="8" y="4"/>
                          <a:pt x="8" y="1"/>
                          <a:pt x="5"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08" name="Freeform 7271">
                    <a:extLst>
                      <a:ext uri="{FF2B5EF4-FFF2-40B4-BE49-F238E27FC236}">
                        <a16:creationId xmlns:a16="http://schemas.microsoft.com/office/drawing/2014/main" id="{D7916F6F-A9B1-42A3-BA53-98C8E2E4E627}"/>
                      </a:ext>
                    </a:extLst>
                  </p:cNvPr>
                  <p:cNvSpPr>
                    <a:spLocks/>
                  </p:cNvSpPr>
                  <p:nvPr/>
                </p:nvSpPr>
                <p:spPr bwMode="auto">
                  <a:xfrm>
                    <a:off x="4073" y="1954"/>
                    <a:ext cx="7" cy="76"/>
                  </a:xfrm>
                  <a:custGeom>
                    <a:avLst/>
                    <a:gdLst>
                      <a:gd name="T0" fmla="*/ 7 w 10"/>
                      <a:gd name="T1" fmla="*/ 14 h 101"/>
                      <a:gd name="T2" fmla="*/ 6 w 10"/>
                      <a:gd name="T3" fmla="*/ 63 h 101"/>
                      <a:gd name="T4" fmla="*/ 2 w 10"/>
                      <a:gd name="T5" fmla="*/ 95 h 101"/>
                      <a:gd name="T6" fmla="*/ 4 w 10"/>
                      <a:gd name="T7" fmla="*/ 90 h 101"/>
                      <a:gd name="T8" fmla="*/ 7 w 10"/>
                      <a:gd name="T9" fmla="*/ 73 h 101"/>
                      <a:gd name="T10" fmla="*/ 10 w 10"/>
                      <a:gd name="T11" fmla="*/ 39 h 101"/>
                      <a:gd name="T12" fmla="*/ 7 w 10"/>
                      <a:gd name="T13" fmla="*/ 14 h 101"/>
                    </a:gdLst>
                    <a:ahLst/>
                    <a:cxnLst>
                      <a:cxn ang="0">
                        <a:pos x="T0" y="T1"/>
                      </a:cxn>
                      <a:cxn ang="0">
                        <a:pos x="T2" y="T3"/>
                      </a:cxn>
                      <a:cxn ang="0">
                        <a:pos x="T4" y="T5"/>
                      </a:cxn>
                      <a:cxn ang="0">
                        <a:pos x="T6" y="T7"/>
                      </a:cxn>
                      <a:cxn ang="0">
                        <a:pos x="T8" y="T9"/>
                      </a:cxn>
                      <a:cxn ang="0">
                        <a:pos x="T10" y="T11"/>
                      </a:cxn>
                      <a:cxn ang="0">
                        <a:pos x="T12" y="T13"/>
                      </a:cxn>
                    </a:cxnLst>
                    <a:rect l="0" t="0" r="r" b="b"/>
                    <a:pathLst>
                      <a:path w="10" h="101">
                        <a:moveTo>
                          <a:pt x="7" y="14"/>
                        </a:moveTo>
                        <a:cubicBezTo>
                          <a:pt x="7" y="14"/>
                          <a:pt x="8" y="56"/>
                          <a:pt x="6" y="63"/>
                        </a:cubicBezTo>
                        <a:cubicBezTo>
                          <a:pt x="4" y="70"/>
                          <a:pt x="0" y="90"/>
                          <a:pt x="2" y="95"/>
                        </a:cubicBezTo>
                        <a:cubicBezTo>
                          <a:pt x="4" y="101"/>
                          <a:pt x="5" y="95"/>
                          <a:pt x="4" y="90"/>
                        </a:cubicBezTo>
                        <a:cubicBezTo>
                          <a:pt x="3" y="84"/>
                          <a:pt x="4" y="78"/>
                          <a:pt x="7" y="73"/>
                        </a:cubicBezTo>
                        <a:cubicBezTo>
                          <a:pt x="9" y="68"/>
                          <a:pt x="10" y="50"/>
                          <a:pt x="10" y="39"/>
                        </a:cubicBezTo>
                        <a:cubicBezTo>
                          <a:pt x="10" y="28"/>
                          <a:pt x="7" y="0"/>
                          <a:pt x="7" y="1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09" name="Freeform 7272">
                    <a:extLst>
                      <a:ext uri="{FF2B5EF4-FFF2-40B4-BE49-F238E27FC236}">
                        <a16:creationId xmlns:a16="http://schemas.microsoft.com/office/drawing/2014/main" id="{64698B8C-00E9-49B4-AF5A-3A35EF3F91FC}"/>
                      </a:ext>
                    </a:extLst>
                  </p:cNvPr>
                  <p:cNvSpPr>
                    <a:spLocks/>
                  </p:cNvSpPr>
                  <p:nvPr/>
                </p:nvSpPr>
                <p:spPr bwMode="auto">
                  <a:xfrm>
                    <a:off x="4067" y="1949"/>
                    <a:ext cx="7" cy="64"/>
                  </a:xfrm>
                  <a:custGeom>
                    <a:avLst/>
                    <a:gdLst>
                      <a:gd name="T0" fmla="*/ 3 w 9"/>
                      <a:gd name="T1" fmla="*/ 7 h 85"/>
                      <a:gd name="T2" fmla="*/ 5 w 9"/>
                      <a:gd name="T3" fmla="*/ 74 h 85"/>
                      <a:gd name="T4" fmla="*/ 5 w 9"/>
                      <a:gd name="T5" fmla="*/ 53 h 85"/>
                      <a:gd name="T6" fmla="*/ 5 w 9"/>
                      <a:gd name="T7" fmla="*/ 9 h 85"/>
                      <a:gd name="T8" fmla="*/ 3 w 9"/>
                      <a:gd name="T9" fmla="*/ 7 h 85"/>
                    </a:gdLst>
                    <a:ahLst/>
                    <a:cxnLst>
                      <a:cxn ang="0">
                        <a:pos x="T0" y="T1"/>
                      </a:cxn>
                      <a:cxn ang="0">
                        <a:pos x="T2" y="T3"/>
                      </a:cxn>
                      <a:cxn ang="0">
                        <a:pos x="T4" y="T5"/>
                      </a:cxn>
                      <a:cxn ang="0">
                        <a:pos x="T6" y="T7"/>
                      </a:cxn>
                      <a:cxn ang="0">
                        <a:pos x="T8" y="T9"/>
                      </a:cxn>
                    </a:cxnLst>
                    <a:rect l="0" t="0" r="r" b="b"/>
                    <a:pathLst>
                      <a:path w="9" h="85">
                        <a:moveTo>
                          <a:pt x="3" y="7"/>
                        </a:moveTo>
                        <a:cubicBezTo>
                          <a:pt x="3" y="7"/>
                          <a:pt x="0" y="62"/>
                          <a:pt x="5" y="74"/>
                        </a:cubicBezTo>
                        <a:cubicBezTo>
                          <a:pt x="9" y="85"/>
                          <a:pt x="5" y="59"/>
                          <a:pt x="5" y="53"/>
                        </a:cubicBezTo>
                        <a:cubicBezTo>
                          <a:pt x="4" y="46"/>
                          <a:pt x="5" y="16"/>
                          <a:pt x="5" y="9"/>
                        </a:cubicBezTo>
                        <a:cubicBezTo>
                          <a:pt x="5" y="2"/>
                          <a:pt x="4" y="0"/>
                          <a:pt x="3" y="7"/>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10" name="Freeform 7273">
                    <a:extLst>
                      <a:ext uri="{FF2B5EF4-FFF2-40B4-BE49-F238E27FC236}">
                        <a16:creationId xmlns:a16="http://schemas.microsoft.com/office/drawing/2014/main" id="{509E53D5-BAF6-4EBA-9FDD-4E0CE1BC8DA5}"/>
                      </a:ext>
                    </a:extLst>
                  </p:cNvPr>
                  <p:cNvSpPr>
                    <a:spLocks/>
                  </p:cNvSpPr>
                  <p:nvPr/>
                </p:nvSpPr>
                <p:spPr bwMode="auto">
                  <a:xfrm>
                    <a:off x="4055" y="1866"/>
                    <a:ext cx="40" cy="9"/>
                  </a:xfrm>
                  <a:custGeom>
                    <a:avLst/>
                    <a:gdLst>
                      <a:gd name="T0" fmla="*/ 46 w 54"/>
                      <a:gd name="T1" fmla="*/ 4 h 12"/>
                      <a:gd name="T2" fmla="*/ 27 w 54"/>
                      <a:gd name="T3" fmla="*/ 1 h 12"/>
                      <a:gd name="T4" fmla="*/ 8 w 54"/>
                      <a:gd name="T5" fmla="*/ 4 h 12"/>
                      <a:gd name="T6" fmla="*/ 2 w 54"/>
                      <a:gd name="T7" fmla="*/ 11 h 12"/>
                      <a:gd name="T8" fmla="*/ 12 w 54"/>
                      <a:gd name="T9" fmla="*/ 9 h 12"/>
                      <a:gd name="T10" fmla="*/ 20 w 54"/>
                      <a:gd name="T11" fmla="*/ 8 h 12"/>
                      <a:gd name="T12" fmla="*/ 28 w 54"/>
                      <a:gd name="T13" fmla="*/ 8 h 12"/>
                      <a:gd name="T14" fmla="*/ 34 w 54"/>
                      <a:gd name="T15" fmla="*/ 8 h 12"/>
                      <a:gd name="T16" fmla="*/ 42 w 54"/>
                      <a:gd name="T17" fmla="*/ 9 h 12"/>
                      <a:gd name="T18" fmla="*/ 51 w 54"/>
                      <a:gd name="T19" fmla="*/ 11 h 12"/>
                      <a:gd name="T20" fmla="*/ 46 w 54"/>
                      <a:gd name="T2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12">
                        <a:moveTo>
                          <a:pt x="46" y="4"/>
                        </a:moveTo>
                        <a:cubicBezTo>
                          <a:pt x="39" y="0"/>
                          <a:pt x="31" y="1"/>
                          <a:pt x="27" y="1"/>
                        </a:cubicBezTo>
                        <a:cubicBezTo>
                          <a:pt x="22" y="1"/>
                          <a:pt x="15" y="0"/>
                          <a:pt x="8" y="4"/>
                        </a:cubicBezTo>
                        <a:cubicBezTo>
                          <a:pt x="0" y="8"/>
                          <a:pt x="0" y="11"/>
                          <a:pt x="2" y="11"/>
                        </a:cubicBezTo>
                        <a:cubicBezTo>
                          <a:pt x="4" y="12"/>
                          <a:pt x="8" y="11"/>
                          <a:pt x="12" y="9"/>
                        </a:cubicBezTo>
                        <a:cubicBezTo>
                          <a:pt x="16" y="7"/>
                          <a:pt x="20" y="8"/>
                          <a:pt x="20" y="8"/>
                        </a:cubicBezTo>
                        <a:cubicBezTo>
                          <a:pt x="23" y="8"/>
                          <a:pt x="26" y="8"/>
                          <a:pt x="28" y="8"/>
                        </a:cubicBezTo>
                        <a:cubicBezTo>
                          <a:pt x="30" y="8"/>
                          <a:pt x="32" y="8"/>
                          <a:pt x="34" y="8"/>
                        </a:cubicBezTo>
                        <a:cubicBezTo>
                          <a:pt x="34" y="8"/>
                          <a:pt x="38" y="7"/>
                          <a:pt x="42" y="9"/>
                        </a:cubicBezTo>
                        <a:cubicBezTo>
                          <a:pt x="46" y="11"/>
                          <a:pt x="49" y="12"/>
                          <a:pt x="51" y="11"/>
                        </a:cubicBezTo>
                        <a:cubicBezTo>
                          <a:pt x="54" y="11"/>
                          <a:pt x="53" y="8"/>
                          <a:pt x="46"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11" name="Freeform 7274">
                    <a:extLst>
                      <a:ext uri="{FF2B5EF4-FFF2-40B4-BE49-F238E27FC236}">
                        <a16:creationId xmlns:a16="http://schemas.microsoft.com/office/drawing/2014/main" id="{5EF1E9CC-BFAD-4FEE-96B5-B4C938500594}"/>
                      </a:ext>
                    </a:extLst>
                  </p:cNvPr>
                  <p:cNvSpPr>
                    <a:spLocks noEditPoints="1"/>
                  </p:cNvSpPr>
                  <p:nvPr/>
                </p:nvSpPr>
                <p:spPr bwMode="auto">
                  <a:xfrm>
                    <a:off x="4055" y="1866"/>
                    <a:ext cx="40" cy="9"/>
                  </a:xfrm>
                  <a:custGeom>
                    <a:avLst/>
                    <a:gdLst>
                      <a:gd name="T0" fmla="*/ 51 w 53"/>
                      <a:gd name="T1" fmla="*/ 12 h 12"/>
                      <a:gd name="T2" fmla="*/ 41 w 53"/>
                      <a:gd name="T3" fmla="*/ 9 h 12"/>
                      <a:gd name="T4" fmla="*/ 36 w 53"/>
                      <a:gd name="T5" fmla="*/ 8 h 12"/>
                      <a:gd name="T6" fmla="*/ 34 w 53"/>
                      <a:gd name="T7" fmla="*/ 8 h 12"/>
                      <a:gd name="T8" fmla="*/ 32 w 53"/>
                      <a:gd name="T9" fmla="*/ 8 h 12"/>
                      <a:gd name="T10" fmla="*/ 28 w 53"/>
                      <a:gd name="T11" fmla="*/ 8 h 12"/>
                      <a:gd name="T12" fmla="*/ 25 w 53"/>
                      <a:gd name="T13" fmla="*/ 8 h 12"/>
                      <a:gd name="T14" fmla="*/ 20 w 53"/>
                      <a:gd name="T15" fmla="*/ 8 h 12"/>
                      <a:gd name="T16" fmla="*/ 19 w 53"/>
                      <a:gd name="T17" fmla="*/ 8 h 12"/>
                      <a:gd name="T18" fmla="*/ 12 w 53"/>
                      <a:gd name="T19" fmla="*/ 9 h 12"/>
                      <a:gd name="T20" fmla="*/ 3 w 53"/>
                      <a:gd name="T21" fmla="*/ 12 h 12"/>
                      <a:gd name="T22" fmla="*/ 2 w 53"/>
                      <a:gd name="T23" fmla="*/ 12 h 12"/>
                      <a:gd name="T24" fmla="*/ 0 w 53"/>
                      <a:gd name="T25" fmla="*/ 10 h 12"/>
                      <a:gd name="T26" fmla="*/ 7 w 53"/>
                      <a:gd name="T27" fmla="*/ 4 h 12"/>
                      <a:gd name="T28" fmla="*/ 24 w 53"/>
                      <a:gd name="T29" fmla="*/ 0 h 12"/>
                      <a:gd name="T30" fmla="*/ 27 w 53"/>
                      <a:gd name="T31" fmla="*/ 0 h 12"/>
                      <a:gd name="T32" fmla="*/ 30 w 53"/>
                      <a:gd name="T33" fmla="*/ 0 h 12"/>
                      <a:gd name="T34" fmla="*/ 46 w 53"/>
                      <a:gd name="T35" fmla="*/ 4 h 12"/>
                      <a:gd name="T36" fmla="*/ 46 w 53"/>
                      <a:gd name="T37" fmla="*/ 4 h 12"/>
                      <a:gd name="T38" fmla="*/ 46 w 53"/>
                      <a:gd name="T39" fmla="*/ 4 h 12"/>
                      <a:gd name="T40" fmla="*/ 53 w 53"/>
                      <a:gd name="T41" fmla="*/ 10 h 12"/>
                      <a:gd name="T42" fmla="*/ 52 w 53"/>
                      <a:gd name="T43" fmla="*/ 12 h 12"/>
                      <a:gd name="T44" fmla="*/ 51 w 53"/>
                      <a:gd name="T45" fmla="*/ 12 h 12"/>
                      <a:gd name="T46" fmla="*/ 42 w 53"/>
                      <a:gd name="T47" fmla="*/ 9 h 12"/>
                      <a:gd name="T48" fmla="*/ 51 w 53"/>
                      <a:gd name="T49" fmla="*/ 11 h 12"/>
                      <a:gd name="T50" fmla="*/ 51 w 53"/>
                      <a:gd name="T51" fmla="*/ 11 h 12"/>
                      <a:gd name="T52" fmla="*/ 52 w 53"/>
                      <a:gd name="T53" fmla="*/ 10 h 12"/>
                      <a:gd name="T54" fmla="*/ 45 w 53"/>
                      <a:gd name="T55" fmla="*/ 4 h 12"/>
                      <a:gd name="T56" fmla="*/ 30 w 53"/>
                      <a:gd name="T57" fmla="*/ 1 h 12"/>
                      <a:gd name="T58" fmla="*/ 27 w 53"/>
                      <a:gd name="T59" fmla="*/ 1 h 12"/>
                      <a:gd name="T60" fmla="*/ 24 w 53"/>
                      <a:gd name="T61" fmla="*/ 1 h 12"/>
                      <a:gd name="T62" fmla="*/ 8 w 53"/>
                      <a:gd name="T63" fmla="*/ 4 h 12"/>
                      <a:gd name="T64" fmla="*/ 2 w 53"/>
                      <a:gd name="T65" fmla="*/ 10 h 12"/>
                      <a:gd name="T66" fmla="*/ 2 w 53"/>
                      <a:gd name="T67" fmla="*/ 11 h 12"/>
                      <a:gd name="T68" fmla="*/ 3 w 53"/>
                      <a:gd name="T69" fmla="*/ 11 h 12"/>
                      <a:gd name="T70" fmla="*/ 12 w 53"/>
                      <a:gd name="T71" fmla="*/ 9 h 12"/>
                      <a:gd name="T72" fmla="*/ 19 w 53"/>
                      <a:gd name="T73" fmla="*/ 7 h 12"/>
                      <a:gd name="T74" fmla="*/ 20 w 53"/>
                      <a:gd name="T75" fmla="*/ 7 h 12"/>
                      <a:gd name="T76" fmla="*/ 25 w 53"/>
                      <a:gd name="T77" fmla="*/ 7 h 12"/>
                      <a:gd name="T78" fmla="*/ 28 w 53"/>
                      <a:gd name="T79" fmla="*/ 7 h 12"/>
                      <a:gd name="T80" fmla="*/ 32 w 53"/>
                      <a:gd name="T81" fmla="*/ 7 h 12"/>
                      <a:gd name="T82" fmla="*/ 34 w 53"/>
                      <a:gd name="T83" fmla="*/ 7 h 12"/>
                      <a:gd name="T84" fmla="*/ 36 w 53"/>
                      <a:gd name="T85" fmla="*/ 7 h 12"/>
                      <a:gd name="T86" fmla="*/ 42 w 53"/>
                      <a:gd name="T8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 h="12">
                        <a:moveTo>
                          <a:pt x="51" y="12"/>
                        </a:moveTo>
                        <a:cubicBezTo>
                          <a:pt x="48" y="12"/>
                          <a:pt x="45" y="11"/>
                          <a:pt x="41" y="9"/>
                        </a:cubicBezTo>
                        <a:cubicBezTo>
                          <a:pt x="39" y="8"/>
                          <a:pt x="37" y="8"/>
                          <a:pt x="36" y="8"/>
                        </a:cubicBezTo>
                        <a:cubicBezTo>
                          <a:pt x="35" y="8"/>
                          <a:pt x="34" y="8"/>
                          <a:pt x="34" y="8"/>
                        </a:cubicBezTo>
                        <a:cubicBezTo>
                          <a:pt x="33" y="8"/>
                          <a:pt x="33" y="8"/>
                          <a:pt x="32" y="8"/>
                        </a:cubicBezTo>
                        <a:cubicBezTo>
                          <a:pt x="31" y="8"/>
                          <a:pt x="29" y="8"/>
                          <a:pt x="28" y="8"/>
                        </a:cubicBezTo>
                        <a:cubicBezTo>
                          <a:pt x="27" y="8"/>
                          <a:pt x="26" y="8"/>
                          <a:pt x="25" y="8"/>
                        </a:cubicBezTo>
                        <a:cubicBezTo>
                          <a:pt x="23" y="8"/>
                          <a:pt x="22" y="8"/>
                          <a:pt x="20" y="8"/>
                        </a:cubicBezTo>
                        <a:cubicBezTo>
                          <a:pt x="20" y="8"/>
                          <a:pt x="19" y="8"/>
                          <a:pt x="19" y="8"/>
                        </a:cubicBezTo>
                        <a:cubicBezTo>
                          <a:pt x="17" y="8"/>
                          <a:pt x="15" y="8"/>
                          <a:pt x="12" y="9"/>
                        </a:cubicBezTo>
                        <a:cubicBezTo>
                          <a:pt x="9" y="11"/>
                          <a:pt x="5" y="12"/>
                          <a:pt x="3" y="12"/>
                        </a:cubicBezTo>
                        <a:cubicBezTo>
                          <a:pt x="2" y="12"/>
                          <a:pt x="2" y="12"/>
                          <a:pt x="2" y="12"/>
                        </a:cubicBezTo>
                        <a:cubicBezTo>
                          <a:pt x="1" y="12"/>
                          <a:pt x="0" y="11"/>
                          <a:pt x="0" y="10"/>
                        </a:cubicBezTo>
                        <a:cubicBezTo>
                          <a:pt x="0" y="9"/>
                          <a:pt x="2" y="6"/>
                          <a:pt x="7" y="4"/>
                        </a:cubicBezTo>
                        <a:cubicBezTo>
                          <a:pt x="13" y="1"/>
                          <a:pt x="19" y="0"/>
                          <a:pt x="24" y="0"/>
                        </a:cubicBezTo>
                        <a:cubicBezTo>
                          <a:pt x="25" y="0"/>
                          <a:pt x="26" y="0"/>
                          <a:pt x="27" y="0"/>
                        </a:cubicBezTo>
                        <a:cubicBezTo>
                          <a:pt x="28" y="0"/>
                          <a:pt x="29" y="0"/>
                          <a:pt x="30" y="0"/>
                        </a:cubicBezTo>
                        <a:cubicBezTo>
                          <a:pt x="34" y="0"/>
                          <a:pt x="41" y="1"/>
                          <a:pt x="46" y="4"/>
                        </a:cubicBezTo>
                        <a:cubicBezTo>
                          <a:pt x="46" y="4"/>
                          <a:pt x="46" y="4"/>
                          <a:pt x="46" y="4"/>
                        </a:cubicBezTo>
                        <a:cubicBezTo>
                          <a:pt x="46" y="4"/>
                          <a:pt x="46" y="4"/>
                          <a:pt x="46" y="4"/>
                        </a:cubicBezTo>
                        <a:cubicBezTo>
                          <a:pt x="51" y="6"/>
                          <a:pt x="53" y="9"/>
                          <a:pt x="53" y="10"/>
                        </a:cubicBezTo>
                        <a:cubicBezTo>
                          <a:pt x="53" y="11"/>
                          <a:pt x="53" y="12"/>
                          <a:pt x="52" y="12"/>
                        </a:cubicBezTo>
                        <a:cubicBezTo>
                          <a:pt x="51" y="12"/>
                          <a:pt x="51" y="12"/>
                          <a:pt x="51" y="12"/>
                        </a:cubicBezTo>
                        <a:close/>
                        <a:moveTo>
                          <a:pt x="42" y="9"/>
                        </a:moveTo>
                        <a:cubicBezTo>
                          <a:pt x="46" y="10"/>
                          <a:pt x="49" y="11"/>
                          <a:pt x="51" y="11"/>
                        </a:cubicBezTo>
                        <a:cubicBezTo>
                          <a:pt x="51" y="11"/>
                          <a:pt x="51" y="11"/>
                          <a:pt x="51" y="11"/>
                        </a:cubicBezTo>
                        <a:cubicBezTo>
                          <a:pt x="52" y="11"/>
                          <a:pt x="52" y="11"/>
                          <a:pt x="52" y="10"/>
                        </a:cubicBezTo>
                        <a:cubicBezTo>
                          <a:pt x="52" y="9"/>
                          <a:pt x="50" y="7"/>
                          <a:pt x="45" y="4"/>
                        </a:cubicBezTo>
                        <a:cubicBezTo>
                          <a:pt x="40" y="1"/>
                          <a:pt x="34" y="1"/>
                          <a:pt x="30" y="1"/>
                        </a:cubicBezTo>
                        <a:cubicBezTo>
                          <a:pt x="29" y="1"/>
                          <a:pt x="28" y="1"/>
                          <a:pt x="27" y="1"/>
                        </a:cubicBezTo>
                        <a:cubicBezTo>
                          <a:pt x="26" y="1"/>
                          <a:pt x="25" y="1"/>
                          <a:pt x="24" y="1"/>
                        </a:cubicBezTo>
                        <a:cubicBezTo>
                          <a:pt x="19" y="1"/>
                          <a:pt x="13" y="1"/>
                          <a:pt x="8" y="4"/>
                        </a:cubicBezTo>
                        <a:cubicBezTo>
                          <a:pt x="3" y="7"/>
                          <a:pt x="2" y="9"/>
                          <a:pt x="2" y="10"/>
                        </a:cubicBezTo>
                        <a:cubicBezTo>
                          <a:pt x="2" y="11"/>
                          <a:pt x="2" y="11"/>
                          <a:pt x="2" y="11"/>
                        </a:cubicBezTo>
                        <a:cubicBezTo>
                          <a:pt x="3" y="11"/>
                          <a:pt x="3" y="11"/>
                          <a:pt x="3" y="11"/>
                        </a:cubicBezTo>
                        <a:cubicBezTo>
                          <a:pt x="5" y="11"/>
                          <a:pt x="8" y="10"/>
                          <a:pt x="12" y="9"/>
                        </a:cubicBezTo>
                        <a:cubicBezTo>
                          <a:pt x="14" y="7"/>
                          <a:pt x="17" y="7"/>
                          <a:pt x="19" y="7"/>
                        </a:cubicBezTo>
                        <a:cubicBezTo>
                          <a:pt x="20" y="7"/>
                          <a:pt x="20" y="7"/>
                          <a:pt x="20" y="7"/>
                        </a:cubicBezTo>
                        <a:cubicBezTo>
                          <a:pt x="22" y="7"/>
                          <a:pt x="23" y="7"/>
                          <a:pt x="25" y="7"/>
                        </a:cubicBezTo>
                        <a:cubicBezTo>
                          <a:pt x="26" y="7"/>
                          <a:pt x="27" y="7"/>
                          <a:pt x="28" y="7"/>
                        </a:cubicBezTo>
                        <a:cubicBezTo>
                          <a:pt x="30" y="7"/>
                          <a:pt x="31" y="7"/>
                          <a:pt x="32" y="7"/>
                        </a:cubicBezTo>
                        <a:cubicBezTo>
                          <a:pt x="33" y="7"/>
                          <a:pt x="33" y="7"/>
                          <a:pt x="34" y="7"/>
                        </a:cubicBezTo>
                        <a:cubicBezTo>
                          <a:pt x="34" y="7"/>
                          <a:pt x="34" y="7"/>
                          <a:pt x="36" y="7"/>
                        </a:cubicBezTo>
                        <a:cubicBezTo>
                          <a:pt x="37" y="7"/>
                          <a:pt x="40" y="8"/>
                          <a:pt x="42" y="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12" name="Freeform 7275">
                    <a:extLst>
                      <a:ext uri="{FF2B5EF4-FFF2-40B4-BE49-F238E27FC236}">
                        <a16:creationId xmlns:a16="http://schemas.microsoft.com/office/drawing/2014/main" id="{C1BE7084-2BCD-4EAB-8650-BD055077AC2B}"/>
                      </a:ext>
                    </a:extLst>
                  </p:cNvPr>
                  <p:cNvSpPr>
                    <a:spLocks noEditPoints="1"/>
                  </p:cNvSpPr>
                  <p:nvPr/>
                </p:nvSpPr>
                <p:spPr bwMode="auto">
                  <a:xfrm>
                    <a:off x="4056" y="1868"/>
                    <a:ext cx="38" cy="7"/>
                  </a:xfrm>
                  <a:custGeom>
                    <a:avLst/>
                    <a:gdLst>
                      <a:gd name="T0" fmla="*/ 37 w 50"/>
                      <a:gd name="T1" fmla="*/ 0 h 9"/>
                      <a:gd name="T2" fmla="*/ 36 w 50"/>
                      <a:gd name="T3" fmla="*/ 1 h 9"/>
                      <a:gd name="T4" fmla="*/ 40 w 50"/>
                      <a:gd name="T5" fmla="*/ 2 h 9"/>
                      <a:gd name="T6" fmla="*/ 48 w 50"/>
                      <a:gd name="T7" fmla="*/ 9 h 9"/>
                      <a:gd name="T8" fmla="*/ 48 w 50"/>
                      <a:gd name="T9" fmla="*/ 9 h 9"/>
                      <a:gd name="T10" fmla="*/ 38 w 50"/>
                      <a:gd name="T11" fmla="*/ 5 h 9"/>
                      <a:gd name="T12" fmla="*/ 35 w 50"/>
                      <a:gd name="T13" fmla="*/ 4 h 9"/>
                      <a:gd name="T14" fmla="*/ 36 w 50"/>
                      <a:gd name="T15" fmla="*/ 5 h 9"/>
                      <a:gd name="T16" fmla="*/ 40 w 50"/>
                      <a:gd name="T17" fmla="*/ 7 h 9"/>
                      <a:gd name="T18" fmla="*/ 49 w 50"/>
                      <a:gd name="T19" fmla="*/ 9 h 9"/>
                      <a:gd name="T20" fmla="*/ 49 w 50"/>
                      <a:gd name="T21" fmla="*/ 9 h 9"/>
                      <a:gd name="T22" fmla="*/ 49 w 50"/>
                      <a:gd name="T23" fmla="*/ 9 h 9"/>
                      <a:gd name="T24" fmla="*/ 50 w 50"/>
                      <a:gd name="T25" fmla="*/ 8 h 9"/>
                      <a:gd name="T26" fmla="*/ 43 w 50"/>
                      <a:gd name="T27" fmla="*/ 2 h 9"/>
                      <a:gd name="T28" fmla="*/ 37 w 50"/>
                      <a:gd name="T29" fmla="*/ 0 h 9"/>
                      <a:gd name="T30" fmla="*/ 14 w 50"/>
                      <a:gd name="T31" fmla="*/ 0 h 9"/>
                      <a:gd name="T32" fmla="*/ 6 w 50"/>
                      <a:gd name="T33" fmla="*/ 2 h 9"/>
                      <a:gd name="T34" fmla="*/ 0 w 50"/>
                      <a:gd name="T35" fmla="*/ 8 h 9"/>
                      <a:gd name="T36" fmla="*/ 0 w 50"/>
                      <a:gd name="T37" fmla="*/ 9 h 9"/>
                      <a:gd name="T38" fmla="*/ 1 w 50"/>
                      <a:gd name="T39" fmla="*/ 9 h 9"/>
                      <a:gd name="T40" fmla="*/ 1 w 50"/>
                      <a:gd name="T41" fmla="*/ 9 h 9"/>
                      <a:gd name="T42" fmla="*/ 10 w 50"/>
                      <a:gd name="T43" fmla="*/ 7 h 9"/>
                      <a:gd name="T44" fmla="*/ 14 w 50"/>
                      <a:gd name="T45" fmla="*/ 5 h 9"/>
                      <a:gd name="T46" fmla="*/ 15 w 50"/>
                      <a:gd name="T47" fmla="*/ 4 h 9"/>
                      <a:gd name="T48" fmla="*/ 14 w 50"/>
                      <a:gd name="T49" fmla="*/ 4 h 9"/>
                      <a:gd name="T50" fmla="*/ 7 w 50"/>
                      <a:gd name="T51" fmla="*/ 7 h 9"/>
                      <a:gd name="T52" fmla="*/ 3 w 50"/>
                      <a:gd name="T53" fmla="*/ 8 h 9"/>
                      <a:gd name="T54" fmla="*/ 3 w 50"/>
                      <a:gd name="T55" fmla="*/ 5 h 9"/>
                      <a:gd name="T56" fmla="*/ 14 w 50"/>
                      <a:gd name="T57" fmla="*/ 0 h 9"/>
                      <a:gd name="T58" fmla="*/ 14 w 50"/>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9">
                        <a:moveTo>
                          <a:pt x="37" y="0"/>
                        </a:moveTo>
                        <a:cubicBezTo>
                          <a:pt x="36" y="1"/>
                          <a:pt x="36" y="1"/>
                          <a:pt x="36" y="1"/>
                        </a:cubicBezTo>
                        <a:cubicBezTo>
                          <a:pt x="38" y="1"/>
                          <a:pt x="39" y="1"/>
                          <a:pt x="40" y="2"/>
                        </a:cubicBezTo>
                        <a:cubicBezTo>
                          <a:pt x="45" y="3"/>
                          <a:pt x="50" y="8"/>
                          <a:pt x="48" y="9"/>
                        </a:cubicBezTo>
                        <a:cubicBezTo>
                          <a:pt x="48" y="9"/>
                          <a:pt x="48" y="9"/>
                          <a:pt x="48" y="9"/>
                        </a:cubicBezTo>
                        <a:cubicBezTo>
                          <a:pt x="46" y="9"/>
                          <a:pt x="41" y="6"/>
                          <a:pt x="38" y="5"/>
                        </a:cubicBezTo>
                        <a:cubicBezTo>
                          <a:pt x="37" y="5"/>
                          <a:pt x="36" y="4"/>
                          <a:pt x="35" y="4"/>
                        </a:cubicBezTo>
                        <a:cubicBezTo>
                          <a:pt x="36" y="5"/>
                          <a:pt x="36" y="5"/>
                          <a:pt x="36" y="5"/>
                        </a:cubicBezTo>
                        <a:cubicBezTo>
                          <a:pt x="37" y="6"/>
                          <a:pt x="39" y="6"/>
                          <a:pt x="40" y="7"/>
                        </a:cubicBezTo>
                        <a:cubicBezTo>
                          <a:pt x="43" y="8"/>
                          <a:pt x="47" y="9"/>
                          <a:pt x="49" y="9"/>
                        </a:cubicBezTo>
                        <a:cubicBezTo>
                          <a:pt x="49" y="9"/>
                          <a:pt x="49" y="9"/>
                          <a:pt x="49" y="9"/>
                        </a:cubicBezTo>
                        <a:cubicBezTo>
                          <a:pt x="49" y="9"/>
                          <a:pt x="49" y="9"/>
                          <a:pt x="49" y="9"/>
                        </a:cubicBezTo>
                        <a:cubicBezTo>
                          <a:pt x="50" y="9"/>
                          <a:pt x="50" y="9"/>
                          <a:pt x="50" y="8"/>
                        </a:cubicBezTo>
                        <a:cubicBezTo>
                          <a:pt x="50" y="7"/>
                          <a:pt x="48" y="5"/>
                          <a:pt x="43" y="2"/>
                        </a:cubicBezTo>
                        <a:cubicBezTo>
                          <a:pt x="41" y="1"/>
                          <a:pt x="39" y="0"/>
                          <a:pt x="37" y="0"/>
                        </a:cubicBezTo>
                        <a:close/>
                        <a:moveTo>
                          <a:pt x="14" y="0"/>
                        </a:moveTo>
                        <a:cubicBezTo>
                          <a:pt x="11" y="0"/>
                          <a:pt x="9" y="1"/>
                          <a:pt x="6" y="2"/>
                        </a:cubicBezTo>
                        <a:cubicBezTo>
                          <a:pt x="1" y="5"/>
                          <a:pt x="0" y="7"/>
                          <a:pt x="0" y="8"/>
                        </a:cubicBezTo>
                        <a:cubicBezTo>
                          <a:pt x="0" y="9"/>
                          <a:pt x="0" y="9"/>
                          <a:pt x="0" y="9"/>
                        </a:cubicBezTo>
                        <a:cubicBezTo>
                          <a:pt x="1" y="9"/>
                          <a:pt x="1" y="9"/>
                          <a:pt x="1" y="9"/>
                        </a:cubicBezTo>
                        <a:cubicBezTo>
                          <a:pt x="1" y="9"/>
                          <a:pt x="1" y="9"/>
                          <a:pt x="1" y="9"/>
                        </a:cubicBezTo>
                        <a:cubicBezTo>
                          <a:pt x="3" y="9"/>
                          <a:pt x="6" y="8"/>
                          <a:pt x="10" y="7"/>
                        </a:cubicBezTo>
                        <a:cubicBezTo>
                          <a:pt x="11" y="6"/>
                          <a:pt x="13" y="6"/>
                          <a:pt x="14" y="5"/>
                        </a:cubicBezTo>
                        <a:cubicBezTo>
                          <a:pt x="14" y="5"/>
                          <a:pt x="14" y="5"/>
                          <a:pt x="15" y="4"/>
                        </a:cubicBezTo>
                        <a:cubicBezTo>
                          <a:pt x="14" y="4"/>
                          <a:pt x="14" y="4"/>
                          <a:pt x="14" y="4"/>
                        </a:cubicBezTo>
                        <a:cubicBezTo>
                          <a:pt x="11" y="4"/>
                          <a:pt x="10" y="6"/>
                          <a:pt x="7" y="7"/>
                        </a:cubicBezTo>
                        <a:cubicBezTo>
                          <a:pt x="5" y="8"/>
                          <a:pt x="4" y="8"/>
                          <a:pt x="3" y="8"/>
                        </a:cubicBezTo>
                        <a:cubicBezTo>
                          <a:pt x="2" y="8"/>
                          <a:pt x="1" y="7"/>
                          <a:pt x="3" y="5"/>
                        </a:cubicBezTo>
                        <a:cubicBezTo>
                          <a:pt x="4" y="4"/>
                          <a:pt x="11" y="1"/>
                          <a:pt x="14" y="0"/>
                        </a:cubicBezTo>
                        <a:cubicBezTo>
                          <a:pt x="14" y="0"/>
                          <a:pt x="14" y="0"/>
                          <a:pt x="1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13" name="Freeform 7276">
                    <a:extLst>
                      <a:ext uri="{FF2B5EF4-FFF2-40B4-BE49-F238E27FC236}">
                        <a16:creationId xmlns:a16="http://schemas.microsoft.com/office/drawing/2014/main" id="{AFBF2CCC-1AD8-47A9-B5BC-449496150F8D}"/>
                      </a:ext>
                    </a:extLst>
                  </p:cNvPr>
                  <p:cNvSpPr>
                    <a:spLocks noEditPoints="1"/>
                  </p:cNvSpPr>
                  <p:nvPr/>
                </p:nvSpPr>
                <p:spPr bwMode="auto">
                  <a:xfrm>
                    <a:off x="4055" y="1867"/>
                    <a:ext cx="40" cy="8"/>
                  </a:xfrm>
                  <a:custGeom>
                    <a:avLst/>
                    <a:gdLst>
                      <a:gd name="T0" fmla="*/ 39 w 54"/>
                      <a:gd name="T1" fmla="*/ 0 h 11"/>
                      <a:gd name="T2" fmla="*/ 39 w 54"/>
                      <a:gd name="T3" fmla="*/ 1 h 11"/>
                      <a:gd name="T4" fmla="*/ 45 w 54"/>
                      <a:gd name="T5" fmla="*/ 3 h 11"/>
                      <a:gd name="T6" fmla="*/ 52 w 54"/>
                      <a:gd name="T7" fmla="*/ 9 h 11"/>
                      <a:gd name="T8" fmla="*/ 51 w 54"/>
                      <a:gd name="T9" fmla="*/ 10 h 11"/>
                      <a:gd name="T10" fmla="*/ 51 w 54"/>
                      <a:gd name="T11" fmla="*/ 10 h 11"/>
                      <a:gd name="T12" fmla="*/ 51 w 54"/>
                      <a:gd name="T13" fmla="*/ 10 h 11"/>
                      <a:gd name="T14" fmla="*/ 42 w 54"/>
                      <a:gd name="T15" fmla="*/ 8 h 11"/>
                      <a:gd name="T16" fmla="*/ 38 w 54"/>
                      <a:gd name="T17" fmla="*/ 6 h 11"/>
                      <a:gd name="T18" fmla="*/ 38 w 54"/>
                      <a:gd name="T19" fmla="*/ 7 h 11"/>
                      <a:gd name="T20" fmla="*/ 42 w 54"/>
                      <a:gd name="T21" fmla="*/ 8 h 11"/>
                      <a:gd name="T22" fmla="*/ 51 w 54"/>
                      <a:gd name="T23" fmla="*/ 11 h 11"/>
                      <a:gd name="T24" fmla="*/ 51 w 54"/>
                      <a:gd name="T25" fmla="*/ 10 h 11"/>
                      <a:gd name="T26" fmla="*/ 46 w 54"/>
                      <a:gd name="T27" fmla="*/ 3 h 11"/>
                      <a:gd name="T28" fmla="*/ 39 w 54"/>
                      <a:gd name="T29" fmla="*/ 0 h 11"/>
                      <a:gd name="T30" fmla="*/ 15 w 54"/>
                      <a:gd name="T31" fmla="*/ 0 h 11"/>
                      <a:gd name="T32" fmla="*/ 8 w 54"/>
                      <a:gd name="T33" fmla="*/ 3 h 11"/>
                      <a:gd name="T34" fmla="*/ 2 w 54"/>
                      <a:gd name="T35" fmla="*/ 10 h 11"/>
                      <a:gd name="T36" fmla="*/ 3 w 54"/>
                      <a:gd name="T37" fmla="*/ 11 h 11"/>
                      <a:gd name="T38" fmla="*/ 12 w 54"/>
                      <a:gd name="T39" fmla="*/ 8 h 11"/>
                      <a:gd name="T40" fmla="*/ 16 w 54"/>
                      <a:gd name="T41" fmla="*/ 7 h 11"/>
                      <a:gd name="T42" fmla="*/ 16 w 54"/>
                      <a:gd name="T43" fmla="*/ 6 h 11"/>
                      <a:gd name="T44" fmla="*/ 12 w 54"/>
                      <a:gd name="T45" fmla="*/ 8 h 11"/>
                      <a:gd name="T46" fmla="*/ 3 w 54"/>
                      <a:gd name="T47" fmla="*/ 10 h 11"/>
                      <a:gd name="T48" fmla="*/ 3 w 54"/>
                      <a:gd name="T49" fmla="*/ 10 h 11"/>
                      <a:gd name="T50" fmla="*/ 2 w 54"/>
                      <a:gd name="T51" fmla="*/ 10 h 11"/>
                      <a:gd name="T52" fmla="*/ 2 w 54"/>
                      <a:gd name="T53" fmla="*/ 9 h 11"/>
                      <a:gd name="T54" fmla="*/ 8 w 54"/>
                      <a:gd name="T55" fmla="*/ 3 h 11"/>
                      <a:gd name="T56" fmla="*/ 16 w 54"/>
                      <a:gd name="T57" fmla="*/ 1 h 11"/>
                      <a:gd name="T58" fmla="*/ 15 w 54"/>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4" h="11">
                        <a:moveTo>
                          <a:pt x="39" y="0"/>
                        </a:moveTo>
                        <a:cubicBezTo>
                          <a:pt x="39" y="1"/>
                          <a:pt x="39" y="1"/>
                          <a:pt x="39" y="1"/>
                        </a:cubicBezTo>
                        <a:cubicBezTo>
                          <a:pt x="41" y="1"/>
                          <a:pt x="43" y="2"/>
                          <a:pt x="45" y="3"/>
                        </a:cubicBezTo>
                        <a:cubicBezTo>
                          <a:pt x="50" y="6"/>
                          <a:pt x="52" y="8"/>
                          <a:pt x="52" y="9"/>
                        </a:cubicBezTo>
                        <a:cubicBezTo>
                          <a:pt x="52" y="10"/>
                          <a:pt x="52" y="10"/>
                          <a:pt x="51" y="10"/>
                        </a:cubicBezTo>
                        <a:cubicBezTo>
                          <a:pt x="51" y="10"/>
                          <a:pt x="51" y="10"/>
                          <a:pt x="51" y="10"/>
                        </a:cubicBezTo>
                        <a:cubicBezTo>
                          <a:pt x="51" y="10"/>
                          <a:pt x="51" y="10"/>
                          <a:pt x="51" y="10"/>
                        </a:cubicBezTo>
                        <a:cubicBezTo>
                          <a:pt x="49" y="10"/>
                          <a:pt x="45" y="9"/>
                          <a:pt x="42" y="8"/>
                        </a:cubicBezTo>
                        <a:cubicBezTo>
                          <a:pt x="41" y="7"/>
                          <a:pt x="39" y="7"/>
                          <a:pt x="38" y="6"/>
                        </a:cubicBezTo>
                        <a:cubicBezTo>
                          <a:pt x="38" y="7"/>
                          <a:pt x="38" y="7"/>
                          <a:pt x="38" y="7"/>
                        </a:cubicBezTo>
                        <a:cubicBezTo>
                          <a:pt x="39" y="7"/>
                          <a:pt x="41" y="7"/>
                          <a:pt x="42" y="8"/>
                        </a:cubicBezTo>
                        <a:cubicBezTo>
                          <a:pt x="45" y="10"/>
                          <a:pt x="49" y="11"/>
                          <a:pt x="51" y="11"/>
                        </a:cubicBezTo>
                        <a:cubicBezTo>
                          <a:pt x="51" y="10"/>
                          <a:pt x="51" y="10"/>
                          <a:pt x="51" y="10"/>
                        </a:cubicBezTo>
                        <a:cubicBezTo>
                          <a:pt x="54" y="10"/>
                          <a:pt x="53" y="7"/>
                          <a:pt x="46" y="3"/>
                        </a:cubicBezTo>
                        <a:cubicBezTo>
                          <a:pt x="44" y="2"/>
                          <a:pt x="41" y="1"/>
                          <a:pt x="39" y="0"/>
                        </a:cubicBezTo>
                        <a:close/>
                        <a:moveTo>
                          <a:pt x="15" y="0"/>
                        </a:moveTo>
                        <a:cubicBezTo>
                          <a:pt x="13" y="1"/>
                          <a:pt x="10" y="2"/>
                          <a:pt x="8" y="3"/>
                        </a:cubicBezTo>
                        <a:cubicBezTo>
                          <a:pt x="0" y="7"/>
                          <a:pt x="0" y="10"/>
                          <a:pt x="2" y="10"/>
                        </a:cubicBezTo>
                        <a:cubicBezTo>
                          <a:pt x="3" y="11"/>
                          <a:pt x="3" y="11"/>
                          <a:pt x="3" y="11"/>
                        </a:cubicBezTo>
                        <a:cubicBezTo>
                          <a:pt x="5" y="11"/>
                          <a:pt x="8" y="10"/>
                          <a:pt x="12" y="8"/>
                        </a:cubicBezTo>
                        <a:cubicBezTo>
                          <a:pt x="13" y="7"/>
                          <a:pt x="14" y="7"/>
                          <a:pt x="16" y="7"/>
                        </a:cubicBezTo>
                        <a:cubicBezTo>
                          <a:pt x="16" y="6"/>
                          <a:pt x="16" y="6"/>
                          <a:pt x="16" y="6"/>
                        </a:cubicBezTo>
                        <a:cubicBezTo>
                          <a:pt x="15" y="7"/>
                          <a:pt x="13" y="7"/>
                          <a:pt x="12" y="8"/>
                        </a:cubicBezTo>
                        <a:cubicBezTo>
                          <a:pt x="8" y="9"/>
                          <a:pt x="5" y="10"/>
                          <a:pt x="3" y="10"/>
                        </a:cubicBezTo>
                        <a:cubicBezTo>
                          <a:pt x="3" y="10"/>
                          <a:pt x="3" y="10"/>
                          <a:pt x="3" y="10"/>
                        </a:cubicBezTo>
                        <a:cubicBezTo>
                          <a:pt x="2" y="10"/>
                          <a:pt x="2" y="10"/>
                          <a:pt x="2" y="10"/>
                        </a:cubicBezTo>
                        <a:cubicBezTo>
                          <a:pt x="2" y="10"/>
                          <a:pt x="2" y="10"/>
                          <a:pt x="2" y="9"/>
                        </a:cubicBezTo>
                        <a:cubicBezTo>
                          <a:pt x="2" y="8"/>
                          <a:pt x="3" y="6"/>
                          <a:pt x="8" y="3"/>
                        </a:cubicBezTo>
                        <a:cubicBezTo>
                          <a:pt x="11" y="2"/>
                          <a:pt x="13" y="1"/>
                          <a:pt x="16" y="1"/>
                        </a:cubicBezTo>
                        <a:lnTo>
                          <a:pt x="15"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14" name="Freeform 7277">
                    <a:extLst>
                      <a:ext uri="{FF2B5EF4-FFF2-40B4-BE49-F238E27FC236}">
                        <a16:creationId xmlns:a16="http://schemas.microsoft.com/office/drawing/2014/main" id="{11511F83-45C9-423C-A628-84A789E463DA}"/>
                      </a:ext>
                    </a:extLst>
                  </p:cNvPr>
                  <p:cNvSpPr>
                    <a:spLocks/>
                  </p:cNvSpPr>
                  <p:nvPr/>
                </p:nvSpPr>
                <p:spPr bwMode="auto">
                  <a:xfrm>
                    <a:off x="4058" y="1869"/>
                    <a:ext cx="10" cy="4"/>
                  </a:xfrm>
                  <a:custGeom>
                    <a:avLst/>
                    <a:gdLst>
                      <a:gd name="T0" fmla="*/ 14 w 14"/>
                      <a:gd name="T1" fmla="*/ 0 h 6"/>
                      <a:gd name="T2" fmla="*/ 6 w 14"/>
                      <a:gd name="T3" fmla="*/ 3 h 6"/>
                      <a:gd name="T4" fmla="*/ 2 w 14"/>
                      <a:gd name="T5" fmla="*/ 6 h 6"/>
                      <a:gd name="T6" fmla="*/ 3 w 14"/>
                      <a:gd name="T7" fmla="*/ 6 h 6"/>
                      <a:gd name="T8" fmla="*/ 7 w 14"/>
                      <a:gd name="T9" fmla="*/ 3 h 6"/>
                      <a:gd name="T10" fmla="*/ 14 w 14"/>
                      <a:gd name="T11" fmla="*/ 1 h 6"/>
                      <a:gd name="T12" fmla="*/ 14 w 14"/>
                      <a:gd name="T13" fmla="*/ 1 h 6"/>
                      <a:gd name="T14" fmla="*/ 14 w 14"/>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6">
                        <a:moveTo>
                          <a:pt x="14" y="0"/>
                        </a:moveTo>
                        <a:cubicBezTo>
                          <a:pt x="12" y="1"/>
                          <a:pt x="8" y="2"/>
                          <a:pt x="6" y="3"/>
                        </a:cubicBezTo>
                        <a:cubicBezTo>
                          <a:pt x="4" y="4"/>
                          <a:pt x="0" y="5"/>
                          <a:pt x="2" y="6"/>
                        </a:cubicBezTo>
                        <a:cubicBezTo>
                          <a:pt x="3" y="6"/>
                          <a:pt x="3" y="6"/>
                          <a:pt x="3" y="6"/>
                        </a:cubicBezTo>
                        <a:cubicBezTo>
                          <a:pt x="4" y="6"/>
                          <a:pt x="6" y="4"/>
                          <a:pt x="7" y="3"/>
                        </a:cubicBezTo>
                        <a:cubicBezTo>
                          <a:pt x="10" y="3"/>
                          <a:pt x="12" y="2"/>
                          <a:pt x="14" y="1"/>
                        </a:cubicBezTo>
                        <a:cubicBezTo>
                          <a:pt x="14" y="1"/>
                          <a:pt x="14" y="1"/>
                          <a:pt x="14" y="1"/>
                        </a:cubicBezTo>
                        <a:lnTo>
                          <a:pt x="14"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15" name="Freeform 7278">
                    <a:extLst>
                      <a:ext uri="{FF2B5EF4-FFF2-40B4-BE49-F238E27FC236}">
                        <a16:creationId xmlns:a16="http://schemas.microsoft.com/office/drawing/2014/main" id="{8E2BB4E2-0349-4B4C-895B-4AAB361A6B25}"/>
                      </a:ext>
                    </a:extLst>
                  </p:cNvPr>
                  <p:cNvSpPr>
                    <a:spLocks/>
                  </p:cNvSpPr>
                  <p:nvPr/>
                </p:nvSpPr>
                <p:spPr bwMode="auto">
                  <a:xfrm>
                    <a:off x="4082" y="1869"/>
                    <a:ext cx="9" cy="4"/>
                  </a:xfrm>
                  <a:custGeom>
                    <a:avLst/>
                    <a:gdLst>
                      <a:gd name="T0" fmla="*/ 1 w 12"/>
                      <a:gd name="T1" fmla="*/ 0 h 6"/>
                      <a:gd name="T2" fmla="*/ 0 w 12"/>
                      <a:gd name="T3" fmla="*/ 1 h 6"/>
                      <a:gd name="T4" fmla="*/ 9 w 12"/>
                      <a:gd name="T5" fmla="*/ 5 h 6"/>
                      <a:gd name="T6" fmla="*/ 11 w 12"/>
                      <a:gd name="T7" fmla="*/ 6 h 6"/>
                      <a:gd name="T8" fmla="*/ 10 w 12"/>
                      <a:gd name="T9" fmla="*/ 4 h 6"/>
                      <a:gd name="T10" fmla="*/ 5 w 12"/>
                      <a:gd name="T11" fmla="*/ 1 h 6"/>
                      <a:gd name="T12" fmla="*/ 4 w 12"/>
                      <a:gd name="T13" fmla="*/ 1 h 6"/>
                      <a:gd name="T14" fmla="*/ 1 w 12"/>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6">
                        <a:moveTo>
                          <a:pt x="1" y="0"/>
                        </a:moveTo>
                        <a:cubicBezTo>
                          <a:pt x="0" y="1"/>
                          <a:pt x="0" y="1"/>
                          <a:pt x="0" y="1"/>
                        </a:cubicBezTo>
                        <a:cubicBezTo>
                          <a:pt x="5" y="3"/>
                          <a:pt x="7" y="4"/>
                          <a:pt x="9" y="5"/>
                        </a:cubicBezTo>
                        <a:cubicBezTo>
                          <a:pt x="9" y="5"/>
                          <a:pt x="10" y="6"/>
                          <a:pt x="11" y="6"/>
                        </a:cubicBezTo>
                        <a:cubicBezTo>
                          <a:pt x="11" y="6"/>
                          <a:pt x="12" y="5"/>
                          <a:pt x="10" y="4"/>
                        </a:cubicBezTo>
                        <a:cubicBezTo>
                          <a:pt x="7" y="1"/>
                          <a:pt x="5" y="1"/>
                          <a:pt x="5" y="1"/>
                        </a:cubicBezTo>
                        <a:cubicBezTo>
                          <a:pt x="4" y="1"/>
                          <a:pt x="4" y="1"/>
                          <a:pt x="4" y="1"/>
                        </a:cubicBezTo>
                        <a:cubicBezTo>
                          <a:pt x="3" y="1"/>
                          <a:pt x="2" y="1"/>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16" name="Freeform 7279">
                    <a:extLst>
                      <a:ext uri="{FF2B5EF4-FFF2-40B4-BE49-F238E27FC236}">
                        <a16:creationId xmlns:a16="http://schemas.microsoft.com/office/drawing/2014/main" id="{CBCFA6DC-7CED-40C0-B617-3FAC7FF690A0}"/>
                      </a:ext>
                    </a:extLst>
                  </p:cNvPr>
                  <p:cNvSpPr>
                    <a:spLocks/>
                  </p:cNvSpPr>
                  <p:nvPr/>
                </p:nvSpPr>
                <p:spPr bwMode="auto">
                  <a:xfrm>
                    <a:off x="4066" y="1866"/>
                    <a:ext cx="20" cy="9"/>
                  </a:xfrm>
                  <a:custGeom>
                    <a:avLst/>
                    <a:gdLst>
                      <a:gd name="T0" fmla="*/ 15 w 26"/>
                      <a:gd name="T1" fmla="*/ 1 h 12"/>
                      <a:gd name="T2" fmla="*/ 9 w 26"/>
                      <a:gd name="T3" fmla="*/ 1 h 12"/>
                      <a:gd name="T4" fmla="*/ 1 w 26"/>
                      <a:gd name="T5" fmla="*/ 2 h 12"/>
                      <a:gd name="T6" fmla="*/ 3 w 26"/>
                      <a:gd name="T7" fmla="*/ 6 h 12"/>
                      <a:gd name="T8" fmla="*/ 2 w 26"/>
                      <a:gd name="T9" fmla="*/ 11 h 12"/>
                      <a:gd name="T10" fmla="*/ 7 w 26"/>
                      <a:gd name="T11" fmla="*/ 11 h 12"/>
                      <a:gd name="T12" fmla="*/ 14 w 26"/>
                      <a:gd name="T13" fmla="*/ 10 h 12"/>
                      <a:gd name="T14" fmla="*/ 23 w 26"/>
                      <a:gd name="T15" fmla="*/ 9 h 12"/>
                      <a:gd name="T16" fmla="*/ 22 w 26"/>
                      <a:gd name="T17" fmla="*/ 4 h 12"/>
                      <a:gd name="T18" fmla="*/ 15 w 26"/>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2">
                        <a:moveTo>
                          <a:pt x="15" y="1"/>
                        </a:moveTo>
                        <a:cubicBezTo>
                          <a:pt x="13" y="1"/>
                          <a:pt x="11" y="1"/>
                          <a:pt x="9" y="1"/>
                        </a:cubicBezTo>
                        <a:cubicBezTo>
                          <a:pt x="4" y="0"/>
                          <a:pt x="1" y="0"/>
                          <a:pt x="1" y="2"/>
                        </a:cubicBezTo>
                        <a:cubicBezTo>
                          <a:pt x="1" y="3"/>
                          <a:pt x="5" y="4"/>
                          <a:pt x="3" y="6"/>
                        </a:cubicBezTo>
                        <a:cubicBezTo>
                          <a:pt x="2" y="8"/>
                          <a:pt x="0" y="10"/>
                          <a:pt x="2" y="11"/>
                        </a:cubicBezTo>
                        <a:cubicBezTo>
                          <a:pt x="3" y="11"/>
                          <a:pt x="5" y="11"/>
                          <a:pt x="7" y="11"/>
                        </a:cubicBezTo>
                        <a:cubicBezTo>
                          <a:pt x="9" y="10"/>
                          <a:pt x="12" y="10"/>
                          <a:pt x="14" y="10"/>
                        </a:cubicBezTo>
                        <a:cubicBezTo>
                          <a:pt x="19" y="11"/>
                          <a:pt x="24" y="12"/>
                          <a:pt x="23" y="9"/>
                        </a:cubicBezTo>
                        <a:cubicBezTo>
                          <a:pt x="21" y="6"/>
                          <a:pt x="19" y="6"/>
                          <a:pt x="22" y="4"/>
                        </a:cubicBezTo>
                        <a:cubicBezTo>
                          <a:pt x="26" y="1"/>
                          <a:pt x="23" y="0"/>
                          <a:pt x="15"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17" name="Freeform 7280">
                    <a:extLst>
                      <a:ext uri="{FF2B5EF4-FFF2-40B4-BE49-F238E27FC236}">
                        <a16:creationId xmlns:a16="http://schemas.microsoft.com/office/drawing/2014/main" id="{846A20B7-64E5-45D1-B044-848E2314D597}"/>
                      </a:ext>
                    </a:extLst>
                  </p:cNvPr>
                  <p:cNvSpPr>
                    <a:spLocks noEditPoints="1"/>
                  </p:cNvSpPr>
                  <p:nvPr/>
                </p:nvSpPr>
                <p:spPr bwMode="auto">
                  <a:xfrm>
                    <a:off x="4066" y="1866"/>
                    <a:ext cx="18" cy="8"/>
                  </a:xfrm>
                  <a:custGeom>
                    <a:avLst/>
                    <a:gdLst>
                      <a:gd name="T0" fmla="*/ 14 w 24"/>
                      <a:gd name="T1" fmla="*/ 11 h 11"/>
                      <a:gd name="T2" fmla="*/ 12 w 24"/>
                      <a:gd name="T3" fmla="*/ 11 h 11"/>
                      <a:gd name="T4" fmla="*/ 4 w 24"/>
                      <a:gd name="T5" fmla="*/ 11 h 11"/>
                      <a:gd name="T6" fmla="*/ 2 w 24"/>
                      <a:gd name="T7" fmla="*/ 11 h 11"/>
                      <a:gd name="T8" fmla="*/ 0 w 24"/>
                      <a:gd name="T9" fmla="*/ 10 h 11"/>
                      <a:gd name="T10" fmla="*/ 3 w 24"/>
                      <a:gd name="T11" fmla="*/ 6 h 11"/>
                      <a:gd name="T12" fmla="*/ 3 w 24"/>
                      <a:gd name="T13" fmla="*/ 5 h 11"/>
                      <a:gd name="T14" fmla="*/ 0 w 24"/>
                      <a:gd name="T15" fmla="*/ 2 h 11"/>
                      <a:gd name="T16" fmla="*/ 0 w 24"/>
                      <a:gd name="T17" fmla="*/ 2 h 11"/>
                      <a:gd name="T18" fmla="*/ 5 w 24"/>
                      <a:gd name="T19" fmla="*/ 0 h 11"/>
                      <a:gd name="T20" fmla="*/ 13 w 24"/>
                      <a:gd name="T21" fmla="*/ 0 h 11"/>
                      <a:gd name="T22" fmla="*/ 15 w 24"/>
                      <a:gd name="T23" fmla="*/ 0 h 11"/>
                      <a:gd name="T24" fmla="*/ 18 w 24"/>
                      <a:gd name="T25" fmla="*/ 0 h 11"/>
                      <a:gd name="T26" fmla="*/ 24 w 24"/>
                      <a:gd name="T27" fmla="*/ 2 h 11"/>
                      <a:gd name="T28" fmla="*/ 22 w 24"/>
                      <a:gd name="T29" fmla="*/ 4 h 11"/>
                      <a:gd name="T30" fmla="*/ 21 w 24"/>
                      <a:gd name="T31" fmla="*/ 6 h 11"/>
                      <a:gd name="T32" fmla="*/ 23 w 24"/>
                      <a:gd name="T33" fmla="*/ 9 h 11"/>
                      <a:gd name="T34" fmla="*/ 24 w 24"/>
                      <a:gd name="T35" fmla="*/ 10 h 11"/>
                      <a:gd name="T36" fmla="*/ 23 w 24"/>
                      <a:gd name="T37" fmla="*/ 11 h 11"/>
                      <a:gd name="T38" fmla="*/ 21 w 24"/>
                      <a:gd name="T39" fmla="*/ 11 h 11"/>
                      <a:gd name="T40" fmla="*/ 14 w 24"/>
                      <a:gd name="T41" fmla="*/ 11 h 11"/>
                      <a:gd name="T42" fmla="*/ 14 w 24"/>
                      <a:gd name="T43" fmla="*/ 10 h 11"/>
                      <a:gd name="T44" fmla="*/ 21 w 24"/>
                      <a:gd name="T45" fmla="*/ 11 h 11"/>
                      <a:gd name="T46" fmla="*/ 22 w 24"/>
                      <a:gd name="T47" fmla="*/ 10 h 11"/>
                      <a:gd name="T48" fmla="*/ 22 w 24"/>
                      <a:gd name="T49" fmla="*/ 9 h 11"/>
                      <a:gd name="T50" fmla="*/ 20 w 24"/>
                      <a:gd name="T51" fmla="*/ 6 h 11"/>
                      <a:gd name="T52" fmla="*/ 21 w 24"/>
                      <a:gd name="T53" fmla="*/ 4 h 11"/>
                      <a:gd name="T54" fmla="*/ 23 w 24"/>
                      <a:gd name="T55" fmla="*/ 2 h 11"/>
                      <a:gd name="T56" fmla="*/ 22 w 24"/>
                      <a:gd name="T57" fmla="*/ 1 h 11"/>
                      <a:gd name="T58" fmla="*/ 18 w 24"/>
                      <a:gd name="T59" fmla="*/ 1 h 11"/>
                      <a:gd name="T60" fmla="*/ 15 w 24"/>
                      <a:gd name="T61" fmla="*/ 1 h 11"/>
                      <a:gd name="T62" fmla="*/ 13 w 24"/>
                      <a:gd name="T63" fmla="*/ 1 h 11"/>
                      <a:gd name="T64" fmla="*/ 5 w 24"/>
                      <a:gd name="T65" fmla="*/ 1 h 11"/>
                      <a:gd name="T66" fmla="*/ 2 w 24"/>
                      <a:gd name="T67" fmla="*/ 1 h 11"/>
                      <a:gd name="T68" fmla="*/ 2 w 24"/>
                      <a:gd name="T69" fmla="*/ 2 h 11"/>
                      <a:gd name="T70" fmla="*/ 2 w 24"/>
                      <a:gd name="T71" fmla="*/ 2 h 11"/>
                      <a:gd name="T72" fmla="*/ 4 w 24"/>
                      <a:gd name="T73" fmla="*/ 5 h 11"/>
                      <a:gd name="T74" fmla="*/ 4 w 24"/>
                      <a:gd name="T75" fmla="*/ 6 h 11"/>
                      <a:gd name="T76" fmla="*/ 2 w 24"/>
                      <a:gd name="T77" fmla="*/ 10 h 11"/>
                      <a:gd name="T78" fmla="*/ 2 w 24"/>
                      <a:gd name="T79" fmla="*/ 10 h 11"/>
                      <a:gd name="T80" fmla="*/ 4 w 24"/>
                      <a:gd name="T81" fmla="*/ 10 h 11"/>
                      <a:gd name="T82" fmla="*/ 12 w 24"/>
                      <a:gd name="T83" fmla="*/ 10 h 11"/>
                      <a:gd name="T84" fmla="*/ 14 w 24"/>
                      <a:gd name="T85"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11">
                        <a:moveTo>
                          <a:pt x="14" y="11"/>
                        </a:moveTo>
                        <a:cubicBezTo>
                          <a:pt x="13" y="11"/>
                          <a:pt x="13" y="11"/>
                          <a:pt x="12" y="11"/>
                        </a:cubicBezTo>
                        <a:cubicBezTo>
                          <a:pt x="9" y="11"/>
                          <a:pt x="6" y="11"/>
                          <a:pt x="4" y="11"/>
                        </a:cubicBezTo>
                        <a:cubicBezTo>
                          <a:pt x="3" y="11"/>
                          <a:pt x="2" y="11"/>
                          <a:pt x="2" y="11"/>
                        </a:cubicBezTo>
                        <a:cubicBezTo>
                          <a:pt x="1" y="11"/>
                          <a:pt x="0" y="10"/>
                          <a:pt x="0" y="10"/>
                        </a:cubicBezTo>
                        <a:cubicBezTo>
                          <a:pt x="0" y="9"/>
                          <a:pt x="2" y="7"/>
                          <a:pt x="3" y="6"/>
                        </a:cubicBezTo>
                        <a:cubicBezTo>
                          <a:pt x="3" y="5"/>
                          <a:pt x="3" y="5"/>
                          <a:pt x="3" y="5"/>
                        </a:cubicBezTo>
                        <a:cubicBezTo>
                          <a:pt x="3" y="4"/>
                          <a:pt x="0" y="4"/>
                          <a:pt x="0" y="2"/>
                        </a:cubicBezTo>
                        <a:cubicBezTo>
                          <a:pt x="0" y="2"/>
                          <a:pt x="0" y="2"/>
                          <a:pt x="0" y="2"/>
                        </a:cubicBezTo>
                        <a:cubicBezTo>
                          <a:pt x="0" y="0"/>
                          <a:pt x="3" y="0"/>
                          <a:pt x="5" y="0"/>
                        </a:cubicBezTo>
                        <a:cubicBezTo>
                          <a:pt x="7" y="0"/>
                          <a:pt x="10" y="0"/>
                          <a:pt x="13" y="0"/>
                        </a:cubicBezTo>
                        <a:cubicBezTo>
                          <a:pt x="14" y="0"/>
                          <a:pt x="14" y="0"/>
                          <a:pt x="15" y="0"/>
                        </a:cubicBezTo>
                        <a:cubicBezTo>
                          <a:pt x="16" y="0"/>
                          <a:pt x="17" y="0"/>
                          <a:pt x="18" y="0"/>
                        </a:cubicBezTo>
                        <a:cubicBezTo>
                          <a:pt x="22" y="0"/>
                          <a:pt x="24" y="0"/>
                          <a:pt x="24" y="2"/>
                        </a:cubicBezTo>
                        <a:cubicBezTo>
                          <a:pt x="24" y="2"/>
                          <a:pt x="23" y="3"/>
                          <a:pt x="22" y="4"/>
                        </a:cubicBezTo>
                        <a:cubicBezTo>
                          <a:pt x="21" y="5"/>
                          <a:pt x="21" y="5"/>
                          <a:pt x="21" y="6"/>
                        </a:cubicBezTo>
                        <a:cubicBezTo>
                          <a:pt x="21" y="6"/>
                          <a:pt x="22" y="7"/>
                          <a:pt x="23" y="9"/>
                        </a:cubicBezTo>
                        <a:cubicBezTo>
                          <a:pt x="24" y="10"/>
                          <a:pt x="24" y="10"/>
                          <a:pt x="24" y="10"/>
                        </a:cubicBezTo>
                        <a:cubicBezTo>
                          <a:pt x="24" y="10"/>
                          <a:pt x="23" y="11"/>
                          <a:pt x="23" y="11"/>
                        </a:cubicBezTo>
                        <a:cubicBezTo>
                          <a:pt x="22" y="11"/>
                          <a:pt x="22" y="11"/>
                          <a:pt x="21" y="11"/>
                        </a:cubicBezTo>
                        <a:cubicBezTo>
                          <a:pt x="19" y="11"/>
                          <a:pt x="17" y="11"/>
                          <a:pt x="14" y="11"/>
                        </a:cubicBezTo>
                        <a:close/>
                        <a:moveTo>
                          <a:pt x="14" y="10"/>
                        </a:moveTo>
                        <a:cubicBezTo>
                          <a:pt x="17" y="10"/>
                          <a:pt x="19" y="11"/>
                          <a:pt x="21" y="11"/>
                        </a:cubicBezTo>
                        <a:cubicBezTo>
                          <a:pt x="22" y="10"/>
                          <a:pt x="22" y="10"/>
                          <a:pt x="22" y="10"/>
                        </a:cubicBezTo>
                        <a:cubicBezTo>
                          <a:pt x="22" y="9"/>
                          <a:pt x="22" y="9"/>
                          <a:pt x="22" y="9"/>
                        </a:cubicBezTo>
                        <a:cubicBezTo>
                          <a:pt x="21" y="7"/>
                          <a:pt x="20" y="7"/>
                          <a:pt x="20" y="6"/>
                        </a:cubicBezTo>
                        <a:cubicBezTo>
                          <a:pt x="20" y="5"/>
                          <a:pt x="20" y="4"/>
                          <a:pt x="21" y="4"/>
                        </a:cubicBezTo>
                        <a:cubicBezTo>
                          <a:pt x="22" y="3"/>
                          <a:pt x="23" y="2"/>
                          <a:pt x="23" y="2"/>
                        </a:cubicBezTo>
                        <a:cubicBezTo>
                          <a:pt x="23" y="2"/>
                          <a:pt x="23" y="1"/>
                          <a:pt x="22" y="1"/>
                        </a:cubicBezTo>
                        <a:cubicBezTo>
                          <a:pt x="21" y="1"/>
                          <a:pt x="20" y="1"/>
                          <a:pt x="18" y="1"/>
                        </a:cubicBezTo>
                        <a:cubicBezTo>
                          <a:pt x="17" y="1"/>
                          <a:pt x="16" y="1"/>
                          <a:pt x="15" y="1"/>
                        </a:cubicBezTo>
                        <a:cubicBezTo>
                          <a:pt x="14" y="1"/>
                          <a:pt x="14" y="1"/>
                          <a:pt x="13" y="1"/>
                        </a:cubicBezTo>
                        <a:cubicBezTo>
                          <a:pt x="10" y="1"/>
                          <a:pt x="7" y="1"/>
                          <a:pt x="5" y="1"/>
                        </a:cubicBezTo>
                        <a:cubicBezTo>
                          <a:pt x="4" y="1"/>
                          <a:pt x="3" y="1"/>
                          <a:pt x="2" y="1"/>
                        </a:cubicBezTo>
                        <a:cubicBezTo>
                          <a:pt x="2" y="1"/>
                          <a:pt x="2" y="1"/>
                          <a:pt x="2" y="2"/>
                        </a:cubicBezTo>
                        <a:cubicBezTo>
                          <a:pt x="2" y="2"/>
                          <a:pt x="2" y="2"/>
                          <a:pt x="2" y="2"/>
                        </a:cubicBezTo>
                        <a:cubicBezTo>
                          <a:pt x="1" y="3"/>
                          <a:pt x="4" y="3"/>
                          <a:pt x="4" y="5"/>
                        </a:cubicBezTo>
                        <a:cubicBezTo>
                          <a:pt x="4" y="6"/>
                          <a:pt x="4" y="6"/>
                          <a:pt x="4" y="6"/>
                        </a:cubicBezTo>
                        <a:cubicBezTo>
                          <a:pt x="3" y="7"/>
                          <a:pt x="2" y="9"/>
                          <a:pt x="2" y="10"/>
                        </a:cubicBezTo>
                        <a:cubicBezTo>
                          <a:pt x="2" y="10"/>
                          <a:pt x="2" y="10"/>
                          <a:pt x="2" y="10"/>
                        </a:cubicBezTo>
                        <a:cubicBezTo>
                          <a:pt x="3" y="10"/>
                          <a:pt x="3" y="10"/>
                          <a:pt x="4" y="10"/>
                        </a:cubicBezTo>
                        <a:cubicBezTo>
                          <a:pt x="6" y="10"/>
                          <a:pt x="9" y="10"/>
                          <a:pt x="12" y="10"/>
                        </a:cubicBezTo>
                        <a:cubicBezTo>
                          <a:pt x="13" y="10"/>
                          <a:pt x="13" y="10"/>
                          <a:pt x="14" y="1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18" name="Freeform 7281">
                    <a:extLst>
                      <a:ext uri="{FF2B5EF4-FFF2-40B4-BE49-F238E27FC236}">
                        <a16:creationId xmlns:a16="http://schemas.microsoft.com/office/drawing/2014/main" id="{47B92851-7FFD-4EBB-8952-DF1A2282010E}"/>
                      </a:ext>
                    </a:extLst>
                  </p:cNvPr>
                  <p:cNvSpPr>
                    <a:spLocks noEditPoints="1"/>
                  </p:cNvSpPr>
                  <p:nvPr/>
                </p:nvSpPr>
                <p:spPr bwMode="auto">
                  <a:xfrm>
                    <a:off x="4067" y="1866"/>
                    <a:ext cx="16" cy="7"/>
                  </a:xfrm>
                  <a:custGeom>
                    <a:avLst/>
                    <a:gdLst>
                      <a:gd name="T0" fmla="*/ 5 w 22"/>
                      <a:gd name="T1" fmla="*/ 8 h 9"/>
                      <a:gd name="T2" fmla="*/ 3 w 22"/>
                      <a:gd name="T3" fmla="*/ 7 h 9"/>
                      <a:gd name="T4" fmla="*/ 7 w 22"/>
                      <a:gd name="T5" fmla="*/ 4 h 9"/>
                      <a:gd name="T6" fmla="*/ 3 w 22"/>
                      <a:gd name="T7" fmla="*/ 1 h 9"/>
                      <a:gd name="T8" fmla="*/ 5 w 22"/>
                      <a:gd name="T9" fmla="*/ 0 h 9"/>
                      <a:gd name="T10" fmla="*/ 8 w 22"/>
                      <a:gd name="T11" fmla="*/ 1 h 9"/>
                      <a:gd name="T12" fmla="*/ 11 w 22"/>
                      <a:gd name="T13" fmla="*/ 1 h 9"/>
                      <a:gd name="T14" fmla="*/ 14 w 22"/>
                      <a:gd name="T15" fmla="*/ 1 h 9"/>
                      <a:gd name="T16" fmla="*/ 15 w 22"/>
                      <a:gd name="T17" fmla="*/ 1 h 9"/>
                      <a:gd name="T18" fmla="*/ 18 w 22"/>
                      <a:gd name="T19" fmla="*/ 2 h 9"/>
                      <a:gd name="T20" fmla="*/ 16 w 22"/>
                      <a:gd name="T21" fmla="*/ 5 h 9"/>
                      <a:gd name="T22" fmla="*/ 19 w 22"/>
                      <a:gd name="T23" fmla="*/ 7 h 9"/>
                      <a:gd name="T24" fmla="*/ 19 w 22"/>
                      <a:gd name="T25" fmla="*/ 8 h 9"/>
                      <a:gd name="T26" fmla="*/ 18 w 22"/>
                      <a:gd name="T27" fmla="*/ 8 h 9"/>
                      <a:gd name="T28" fmla="*/ 12 w 22"/>
                      <a:gd name="T29" fmla="*/ 8 h 9"/>
                      <a:gd name="T30" fmla="*/ 8 w 22"/>
                      <a:gd name="T31" fmla="*/ 8 h 9"/>
                      <a:gd name="T32" fmla="*/ 5 w 22"/>
                      <a:gd name="T33" fmla="*/ 8 h 9"/>
                      <a:gd name="T34" fmla="*/ 4 w 22"/>
                      <a:gd name="T35" fmla="*/ 0 h 9"/>
                      <a:gd name="T36" fmla="*/ 1 w 22"/>
                      <a:gd name="T37" fmla="*/ 0 h 9"/>
                      <a:gd name="T38" fmla="*/ 1 w 22"/>
                      <a:gd name="T39" fmla="*/ 1 h 9"/>
                      <a:gd name="T40" fmla="*/ 1 w 22"/>
                      <a:gd name="T41" fmla="*/ 1 h 9"/>
                      <a:gd name="T42" fmla="*/ 3 w 22"/>
                      <a:gd name="T43" fmla="*/ 4 h 9"/>
                      <a:gd name="T44" fmla="*/ 3 w 22"/>
                      <a:gd name="T45" fmla="*/ 5 h 9"/>
                      <a:gd name="T46" fmla="*/ 1 w 22"/>
                      <a:gd name="T47" fmla="*/ 9 h 9"/>
                      <a:gd name="T48" fmla="*/ 1 w 22"/>
                      <a:gd name="T49" fmla="*/ 9 h 9"/>
                      <a:gd name="T50" fmla="*/ 1 w 22"/>
                      <a:gd name="T51" fmla="*/ 9 h 9"/>
                      <a:gd name="T52" fmla="*/ 2 w 22"/>
                      <a:gd name="T53" fmla="*/ 9 h 9"/>
                      <a:gd name="T54" fmla="*/ 9 w 22"/>
                      <a:gd name="T55" fmla="*/ 8 h 9"/>
                      <a:gd name="T56" fmla="*/ 20 w 22"/>
                      <a:gd name="T57" fmla="*/ 9 h 9"/>
                      <a:gd name="T58" fmla="*/ 21 w 22"/>
                      <a:gd name="T59" fmla="*/ 9 h 9"/>
                      <a:gd name="T60" fmla="*/ 21 w 22"/>
                      <a:gd name="T61" fmla="*/ 9 h 9"/>
                      <a:gd name="T62" fmla="*/ 21 w 22"/>
                      <a:gd name="T63" fmla="*/ 8 h 9"/>
                      <a:gd name="T64" fmla="*/ 19 w 22"/>
                      <a:gd name="T65" fmla="*/ 5 h 9"/>
                      <a:gd name="T66" fmla="*/ 20 w 22"/>
                      <a:gd name="T67" fmla="*/ 3 h 9"/>
                      <a:gd name="T68" fmla="*/ 22 w 22"/>
                      <a:gd name="T69" fmla="*/ 1 h 9"/>
                      <a:gd name="T70" fmla="*/ 21 w 22"/>
                      <a:gd name="T71" fmla="*/ 0 h 9"/>
                      <a:gd name="T72" fmla="*/ 19 w 22"/>
                      <a:gd name="T73" fmla="*/ 0 h 9"/>
                      <a:gd name="T74" fmla="*/ 16 w 22"/>
                      <a:gd name="T75" fmla="*/ 0 h 9"/>
                      <a:gd name="T76" fmla="*/ 13 w 22"/>
                      <a:gd name="T77" fmla="*/ 0 h 9"/>
                      <a:gd name="T78" fmla="*/ 12 w 22"/>
                      <a:gd name="T79" fmla="*/ 0 h 9"/>
                      <a:gd name="T80" fmla="*/ 4 w 22"/>
                      <a:gd name="T8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9">
                        <a:moveTo>
                          <a:pt x="5" y="8"/>
                        </a:moveTo>
                        <a:cubicBezTo>
                          <a:pt x="3" y="8"/>
                          <a:pt x="3" y="8"/>
                          <a:pt x="3" y="7"/>
                        </a:cubicBezTo>
                        <a:cubicBezTo>
                          <a:pt x="3" y="4"/>
                          <a:pt x="9" y="4"/>
                          <a:pt x="7" y="4"/>
                        </a:cubicBezTo>
                        <a:cubicBezTo>
                          <a:pt x="4" y="3"/>
                          <a:pt x="3" y="2"/>
                          <a:pt x="3" y="1"/>
                        </a:cubicBezTo>
                        <a:cubicBezTo>
                          <a:pt x="2" y="1"/>
                          <a:pt x="3" y="0"/>
                          <a:pt x="5" y="0"/>
                        </a:cubicBezTo>
                        <a:cubicBezTo>
                          <a:pt x="6" y="0"/>
                          <a:pt x="8" y="1"/>
                          <a:pt x="8" y="1"/>
                        </a:cubicBezTo>
                        <a:cubicBezTo>
                          <a:pt x="8" y="1"/>
                          <a:pt x="9" y="1"/>
                          <a:pt x="11" y="1"/>
                        </a:cubicBezTo>
                        <a:cubicBezTo>
                          <a:pt x="12" y="1"/>
                          <a:pt x="13" y="1"/>
                          <a:pt x="14" y="1"/>
                        </a:cubicBezTo>
                        <a:cubicBezTo>
                          <a:pt x="15" y="1"/>
                          <a:pt x="15" y="1"/>
                          <a:pt x="15" y="1"/>
                        </a:cubicBezTo>
                        <a:cubicBezTo>
                          <a:pt x="18" y="1"/>
                          <a:pt x="20" y="2"/>
                          <a:pt x="18" y="2"/>
                        </a:cubicBezTo>
                        <a:cubicBezTo>
                          <a:pt x="16" y="3"/>
                          <a:pt x="14" y="4"/>
                          <a:pt x="16" y="5"/>
                        </a:cubicBezTo>
                        <a:cubicBezTo>
                          <a:pt x="18" y="5"/>
                          <a:pt x="18" y="6"/>
                          <a:pt x="19" y="7"/>
                        </a:cubicBezTo>
                        <a:cubicBezTo>
                          <a:pt x="21" y="8"/>
                          <a:pt x="21" y="8"/>
                          <a:pt x="19" y="8"/>
                        </a:cubicBezTo>
                        <a:cubicBezTo>
                          <a:pt x="19" y="8"/>
                          <a:pt x="18" y="8"/>
                          <a:pt x="18" y="8"/>
                        </a:cubicBezTo>
                        <a:cubicBezTo>
                          <a:pt x="16" y="8"/>
                          <a:pt x="14" y="8"/>
                          <a:pt x="12" y="8"/>
                        </a:cubicBezTo>
                        <a:cubicBezTo>
                          <a:pt x="11" y="8"/>
                          <a:pt x="10" y="8"/>
                          <a:pt x="8" y="8"/>
                        </a:cubicBezTo>
                        <a:cubicBezTo>
                          <a:pt x="7" y="8"/>
                          <a:pt x="6" y="8"/>
                          <a:pt x="5" y="8"/>
                        </a:cubicBezTo>
                        <a:close/>
                        <a:moveTo>
                          <a:pt x="4" y="0"/>
                        </a:moveTo>
                        <a:cubicBezTo>
                          <a:pt x="3" y="0"/>
                          <a:pt x="2" y="0"/>
                          <a:pt x="1" y="0"/>
                        </a:cubicBezTo>
                        <a:cubicBezTo>
                          <a:pt x="1" y="0"/>
                          <a:pt x="1" y="0"/>
                          <a:pt x="1" y="1"/>
                        </a:cubicBezTo>
                        <a:cubicBezTo>
                          <a:pt x="1" y="1"/>
                          <a:pt x="1" y="1"/>
                          <a:pt x="1" y="1"/>
                        </a:cubicBezTo>
                        <a:cubicBezTo>
                          <a:pt x="0" y="2"/>
                          <a:pt x="3" y="2"/>
                          <a:pt x="3" y="4"/>
                        </a:cubicBezTo>
                        <a:cubicBezTo>
                          <a:pt x="3" y="5"/>
                          <a:pt x="3" y="5"/>
                          <a:pt x="3" y="5"/>
                        </a:cubicBezTo>
                        <a:cubicBezTo>
                          <a:pt x="2" y="6"/>
                          <a:pt x="1" y="8"/>
                          <a:pt x="1" y="9"/>
                        </a:cubicBezTo>
                        <a:cubicBezTo>
                          <a:pt x="1" y="9"/>
                          <a:pt x="1" y="9"/>
                          <a:pt x="1" y="9"/>
                        </a:cubicBezTo>
                        <a:cubicBezTo>
                          <a:pt x="1" y="9"/>
                          <a:pt x="1" y="9"/>
                          <a:pt x="1" y="9"/>
                        </a:cubicBezTo>
                        <a:cubicBezTo>
                          <a:pt x="2" y="9"/>
                          <a:pt x="2" y="9"/>
                          <a:pt x="2" y="9"/>
                        </a:cubicBezTo>
                        <a:cubicBezTo>
                          <a:pt x="3" y="8"/>
                          <a:pt x="6" y="8"/>
                          <a:pt x="9" y="8"/>
                        </a:cubicBezTo>
                        <a:cubicBezTo>
                          <a:pt x="14" y="8"/>
                          <a:pt x="19" y="9"/>
                          <a:pt x="20" y="9"/>
                        </a:cubicBezTo>
                        <a:cubicBezTo>
                          <a:pt x="20" y="9"/>
                          <a:pt x="21" y="9"/>
                          <a:pt x="21" y="9"/>
                        </a:cubicBezTo>
                        <a:cubicBezTo>
                          <a:pt x="21" y="9"/>
                          <a:pt x="21" y="9"/>
                          <a:pt x="21" y="9"/>
                        </a:cubicBezTo>
                        <a:cubicBezTo>
                          <a:pt x="21" y="8"/>
                          <a:pt x="21" y="8"/>
                          <a:pt x="21" y="8"/>
                        </a:cubicBezTo>
                        <a:cubicBezTo>
                          <a:pt x="20" y="6"/>
                          <a:pt x="19" y="6"/>
                          <a:pt x="19" y="5"/>
                        </a:cubicBezTo>
                        <a:cubicBezTo>
                          <a:pt x="19" y="4"/>
                          <a:pt x="19" y="3"/>
                          <a:pt x="20" y="3"/>
                        </a:cubicBezTo>
                        <a:cubicBezTo>
                          <a:pt x="21" y="2"/>
                          <a:pt x="22" y="1"/>
                          <a:pt x="22" y="1"/>
                        </a:cubicBezTo>
                        <a:cubicBezTo>
                          <a:pt x="22" y="1"/>
                          <a:pt x="22" y="0"/>
                          <a:pt x="21" y="0"/>
                        </a:cubicBezTo>
                        <a:cubicBezTo>
                          <a:pt x="21" y="0"/>
                          <a:pt x="20" y="0"/>
                          <a:pt x="19" y="0"/>
                        </a:cubicBezTo>
                        <a:cubicBezTo>
                          <a:pt x="18" y="0"/>
                          <a:pt x="17" y="0"/>
                          <a:pt x="16" y="0"/>
                        </a:cubicBezTo>
                        <a:cubicBezTo>
                          <a:pt x="15" y="0"/>
                          <a:pt x="14" y="0"/>
                          <a:pt x="13" y="0"/>
                        </a:cubicBezTo>
                        <a:cubicBezTo>
                          <a:pt x="13" y="0"/>
                          <a:pt x="13" y="0"/>
                          <a:pt x="12" y="0"/>
                        </a:cubicBezTo>
                        <a:cubicBezTo>
                          <a:pt x="9" y="0"/>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19" name="Freeform 7282">
                    <a:extLst>
                      <a:ext uri="{FF2B5EF4-FFF2-40B4-BE49-F238E27FC236}">
                        <a16:creationId xmlns:a16="http://schemas.microsoft.com/office/drawing/2014/main" id="{6B27FB2E-7D8D-4AFA-BE76-F636A0A04D9D}"/>
                      </a:ext>
                    </a:extLst>
                  </p:cNvPr>
                  <p:cNvSpPr>
                    <a:spLocks noEditPoints="1"/>
                  </p:cNvSpPr>
                  <p:nvPr/>
                </p:nvSpPr>
                <p:spPr bwMode="auto">
                  <a:xfrm>
                    <a:off x="4066" y="1866"/>
                    <a:ext cx="18" cy="8"/>
                  </a:xfrm>
                  <a:custGeom>
                    <a:avLst/>
                    <a:gdLst>
                      <a:gd name="T0" fmla="*/ 22 w 24"/>
                      <a:gd name="T1" fmla="*/ 0 h 10"/>
                      <a:gd name="T2" fmla="*/ 21 w 24"/>
                      <a:gd name="T3" fmla="*/ 0 h 10"/>
                      <a:gd name="T4" fmla="*/ 20 w 24"/>
                      <a:gd name="T5" fmla="*/ 0 h 10"/>
                      <a:gd name="T6" fmla="*/ 22 w 24"/>
                      <a:gd name="T7" fmla="*/ 0 h 10"/>
                      <a:gd name="T8" fmla="*/ 23 w 24"/>
                      <a:gd name="T9" fmla="*/ 1 h 10"/>
                      <a:gd name="T10" fmla="*/ 21 w 24"/>
                      <a:gd name="T11" fmla="*/ 3 h 10"/>
                      <a:gd name="T12" fmla="*/ 20 w 24"/>
                      <a:gd name="T13" fmla="*/ 5 h 10"/>
                      <a:gd name="T14" fmla="*/ 22 w 24"/>
                      <a:gd name="T15" fmla="*/ 8 h 10"/>
                      <a:gd name="T16" fmla="*/ 22 w 24"/>
                      <a:gd name="T17" fmla="*/ 9 h 10"/>
                      <a:gd name="T18" fmla="*/ 22 w 24"/>
                      <a:gd name="T19" fmla="*/ 9 h 10"/>
                      <a:gd name="T20" fmla="*/ 22 w 24"/>
                      <a:gd name="T21" fmla="*/ 10 h 10"/>
                      <a:gd name="T22" fmla="*/ 23 w 24"/>
                      <a:gd name="T23" fmla="*/ 8 h 10"/>
                      <a:gd name="T24" fmla="*/ 22 w 24"/>
                      <a:gd name="T25" fmla="*/ 3 h 10"/>
                      <a:gd name="T26" fmla="*/ 22 w 24"/>
                      <a:gd name="T27" fmla="*/ 0 h 10"/>
                      <a:gd name="T28" fmla="*/ 2 w 24"/>
                      <a:gd name="T29" fmla="*/ 0 h 10"/>
                      <a:gd name="T30" fmla="*/ 1 w 24"/>
                      <a:gd name="T31" fmla="*/ 1 h 10"/>
                      <a:gd name="T32" fmla="*/ 3 w 24"/>
                      <a:gd name="T33" fmla="*/ 5 h 10"/>
                      <a:gd name="T34" fmla="*/ 2 w 24"/>
                      <a:gd name="T35" fmla="*/ 10 h 10"/>
                      <a:gd name="T36" fmla="*/ 2 w 24"/>
                      <a:gd name="T37" fmla="*/ 9 h 10"/>
                      <a:gd name="T38" fmla="*/ 2 w 24"/>
                      <a:gd name="T39" fmla="*/ 9 h 10"/>
                      <a:gd name="T40" fmla="*/ 2 w 24"/>
                      <a:gd name="T41" fmla="*/ 9 h 10"/>
                      <a:gd name="T42" fmla="*/ 4 w 24"/>
                      <a:gd name="T43" fmla="*/ 5 h 10"/>
                      <a:gd name="T44" fmla="*/ 4 w 24"/>
                      <a:gd name="T45" fmla="*/ 4 h 10"/>
                      <a:gd name="T46" fmla="*/ 2 w 24"/>
                      <a:gd name="T47" fmla="*/ 1 h 10"/>
                      <a:gd name="T48" fmla="*/ 2 w 24"/>
                      <a:gd name="T49" fmla="*/ 1 h 10"/>
                      <a:gd name="T50" fmla="*/ 2 w 24"/>
                      <a:gd name="T51" fmla="*/ 0 h 10"/>
                      <a:gd name="T52" fmla="*/ 5 w 24"/>
                      <a:gd name="T53" fmla="*/ 0 h 10"/>
                      <a:gd name="T54" fmla="*/ 13 w 24"/>
                      <a:gd name="T55" fmla="*/ 0 h 10"/>
                      <a:gd name="T56" fmla="*/ 14 w 24"/>
                      <a:gd name="T57" fmla="*/ 0 h 10"/>
                      <a:gd name="T58" fmla="*/ 3 w 24"/>
                      <a:gd name="T59" fmla="*/ 0 h 10"/>
                      <a:gd name="T60" fmla="*/ 2 w 24"/>
                      <a:gd name="T6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10">
                        <a:moveTo>
                          <a:pt x="22" y="0"/>
                        </a:moveTo>
                        <a:cubicBezTo>
                          <a:pt x="21" y="0"/>
                          <a:pt x="21" y="0"/>
                          <a:pt x="21" y="0"/>
                        </a:cubicBezTo>
                        <a:cubicBezTo>
                          <a:pt x="21" y="0"/>
                          <a:pt x="20" y="0"/>
                          <a:pt x="20" y="0"/>
                        </a:cubicBezTo>
                        <a:cubicBezTo>
                          <a:pt x="21" y="0"/>
                          <a:pt x="22" y="0"/>
                          <a:pt x="22" y="0"/>
                        </a:cubicBezTo>
                        <a:cubicBezTo>
                          <a:pt x="23" y="0"/>
                          <a:pt x="23" y="1"/>
                          <a:pt x="23" y="1"/>
                        </a:cubicBezTo>
                        <a:cubicBezTo>
                          <a:pt x="23" y="1"/>
                          <a:pt x="22" y="2"/>
                          <a:pt x="21" y="3"/>
                        </a:cubicBezTo>
                        <a:cubicBezTo>
                          <a:pt x="20" y="3"/>
                          <a:pt x="20" y="4"/>
                          <a:pt x="20" y="5"/>
                        </a:cubicBezTo>
                        <a:cubicBezTo>
                          <a:pt x="20" y="6"/>
                          <a:pt x="21" y="6"/>
                          <a:pt x="22" y="8"/>
                        </a:cubicBezTo>
                        <a:cubicBezTo>
                          <a:pt x="22" y="9"/>
                          <a:pt x="22" y="9"/>
                          <a:pt x="22" y="9"/>
                        </a:cubicBezTo>
                        <a:cubicBezTo>
                          <a:pt x="22" y="9"/>
                          <a:pt x="22" y="9"/>
                          <a:pt x="22" y="9"/>
                        </a:cubicBezTo>
                        <a:cubicBezTo>
                          <a:pt x="22" y="10"/>
                          <a:pt x="22" y="10"/>
                          <a:pt x="22" y="10"/>
                        </a:cubicBezTo>
                        <a:cubicBezTo>
                          <a:pt x="23" y="10"/>
                          <a:pt x="23" y="9"/>
                          <a:pt x="23" y="8"/>
                        </a:cubicBezTo>
                        <a:cubicBezTo>
                          <a:pt x="21" y="5"/>
                          <a:pt x="19" y="5"/>
                          <a:pt x="22" y="3"/>
                        </a:cubicBezTo>
                        <a:cubicBezTo>
                          <a:pt x="24" y="1"/>
                          <a:pt x="24" y="0"/>
                          <a:pt x="22" y="0"/>
                        </a:cubicBezTo>
                        <a:close/>
                        <a:moveTo>
                          <a:pt x="2" y="0"/>
                        </a:moveTo>
                        <a:cubicBezTo>
                          <a:pt x="2" y="0"/>
                          <a:pt x="1" y="0"/>
                          <a:pt x="1" y="1"/>
                        </a:cubicBezTo>
                        <a:cubicBezTo>
                          <a:pt x="1" y="2"/>
                          <a:pt x="5" y="3"/>
                          <a:pt x="3" y="5"/>
                        </a:cubicBezTo>
                        <a:cubicBezTo>
                          <a:pt x="2" y="7"/>
                          <a:pt x="0" y="9"/>
                          <a:pt x="2" y="10"/>
                        </a:cubicBezTo>
                        <a:cubicBezTo>
                          <a:pt x="2" y="9"/>
                          <a:pt x="2" y="9"/>
                          <a:pt x="2" y="9"/>
                        </a:cubicBezTo>
                        <a:cubicBezTo>
                          <a:pt x="2" y="9"/>
                          <a:pt x="2" y="9"/>
                          <a:pt x="2" y="9"/>
                        </a:cubicBezTo>
                        <a:cubicBezTo>
                          <a:pt x="2" y="9"/>
                          <a:pt x="2" y="9"/>
                          <a:pt x="2" y="9"/>
                        </a:cubicBezTo>
                        <a:cubicBezTo>
                          <a:pt x="2" y="8"/>
                          <a:pt x="3" y="6"/>
                          <a:pt x="4" y="5"/>
                        </a:cubicBezTo>
                        <a:cubicBezTo>
                          <a:pt x="4" y="4"/>
                          <a:pt x="4" y="4"/>
                          <a:pt x="4" y="4"/>
                        </a:cubicBezTo>
                        <a:cubicBezTo>
                          <a:pt x="4" y="2"/>
                          <a:pt x="1" y="2"/>
                          <a:pt x="2" y="1"/>
                        </a:cubicBezTo>
                        <a:cubicBezTo>
                          <a:pt x="2" y="1"/>
                          <a:pt x="2" y="1"/>
                          <a:pt x="2" y="1"/>
                        </a:cubicBezTo>
                        <a:cubicBezTo>
                          <a:pt x="2" y="0"/>
                          <a:pt x="2" y="0"/>
                          <a:pt x="2" y="0"/>
                        </a:cubicBezTo>
                        <a:cubicBezTo>
                          <a:pt x="3" y="0"/>
                          <a:pt x="4" y="0"/>
                          <a:pt x="5" y="0"/>
                        </a:cubicBezTo>
                        <a:cubicBezTo>
                          <a:pt x="7" y="0"/>
                          <a:pt x="10" y="0"/>
                          <a:pt x="13" y="0"/>
                        </a:cubicBezTo>
                        <a:cubicBezTo>
                          <a:pt x="14" y="0"/>
                          <a:pt x="14" y="0"/>
                          <a:pt x="14" y="0"/>
                        </a:cubicBezTo>
                        <a:cubicBezTo>
                          <a:pt x="9" y="0"/>
                          <a:pt x="4" y="0"/>
                          <a:pt x="3" y="0"/>
                        </a:cubicBezTo>
                        <a:lnTo>
                          <a:pt x="2"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20" name="Freeform 7283">
                    <a:extLst>
                      <a:ext uri="{FF2B5EF4-FFF2-40B4-BE49-F238E27FC236}">
                        <a16:creationId xmlns:a16="http://schemas.microsoft.com/office/drawing/2014/main" id="{43482313-04E0-4A38-8A32-D8C0E0A4B528}"/>
                      </a:ext>
                    </a:extLst>
                  </p:cNvPr>
                  <p:cNvSpPr>
                    <a:spLocks/>
                  </p:cNvSpPr>
                  <p:nvPr/>
                </p:nvSpPr>
                <p:spPr bwMode="auto">
                  <a:xfrm>
                    <a:off x="4070" y="1867"/>
                    <a:ext cx="10" cy="5"/>
                  </a:xfrm>
                  <a:custGeom>
                    <a:avLst/>
                    <a:gdLst>
                      <a:gd name="T0" fmla="*/ 11 w 14"/>
                      <a:gd name="T1" fmla="*/ 5 h 7"/>
                      <a:gd name="T2" fmla="*/ 9 w 14"/>
                      <a:gd name="T3" fmla="*/ 4 h 7"/>
                      <a:gd name="T4" fmla="*/ 10 w 14"/>
                      <a:gd name="T5" fmla="*/ 2 h 7"/>
                      <a:gd name="T6" fmla="*/ 11 w 14"/>
                      <a:gd name="T7" fmla="*/ 1 h 7"/>
                      <a:gd name="T8" fmla="*/ 11 w 14"/>
                      <a:gd name="T9" fmla="*/ 1 h 7"/>
                      <a:gd name="T10" fmla="*/ 11 w 14"/>
                      <a:gd name="T11" fmla="*/ 1 h 7"/>
                      <a:gd name="T12" fmla="*/ 7 w 14"/>
                      <a:gd name="T13" fmla="*/ 0 h 7"/>
                      <a:gd name="T14" fmla="*/ 4 w 14"/>
                      <a:gd name="T15" fmla="*/ 1 h 7"/>
                      <a:gd name="T16" fmla="*/ 2 w 14"/>
                      <a:gd name="T17" fmla="*/ 0 h 7"/>
                      <a:gd name="T18" fmla="*/ 1 w 14"/>
                      <a:gd name="T19" fmla="*/ 1 h 7"/>
                      <a:gd name="T20" fmla="*/ 3 w 14"/>
                      <a:gd name="T21" fmla="*/ 1 h 7"/>
                      <a:gd name="T22" fmla="*/ 6 w 14"/>
                      <a:gd name="T23" fmla="*/ 3 h 7"/>
                      <a:gd name="T24" fmla="*/ 5 w 14"/>
                      <a:gd name="T25" fmla="*/ 4 h 7"/>
                      <a:gd name="T26" fmla="*/ 4 w 14"/>
                      <a:gd name="T27" fmla="*/ 4 h 7"/>
                      <a:gd name="T28" fmla="*/ 3 w 14"/>
                      <a:gd name="T29" fmla="*/ 4 h 7"/>
                      <a:gd name="T30" fmla="*/ 2 w 14"/>
                      <a:gd name="T31" fmla="*/ 5 h 7"/>
                      <a:gd name="T32" fmla="*/ 2 w 14"/>
                      <a:gd name="T33" fmla="*/ 6 h 7"/>
                      <a:gd name="T34" fmla="*/ 8 w 14"/>
                      <a:gd name="T35" fmla="*/ 6 h 7"/>
                      <a:gd name="T36" fmla="*/ 11 w 14"/>
                      <a:gd name="T37" fmla="*/ 6 h 7"/>
                      <a:gd name="T38" fmla="*/ 14 w 14"/>
                      <a:gd name="T39" fmla="*/ 6 h 7"/>
                      <a:gd name="T40" fmla="*/ 12 w 14"/>
                      <a:gd name="T41" fmla="*/ 5 h 7"/>
                      <a:gd name="T42" fmla="*/ 11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1" y="5"/>
                        </a:moveTo>
                        <a:cubicBezTo>
                          <a:pt x="10" y="4"/>
                          <a:pt x="10" y="4"/>
                          <a:pt x="9" y="4"/>
                        </a:cubicBezTo>
                        <a:cubicBezTo>
                          <a:pt x="9" y="3"/>
                          <a:pt x="9" y="2"/>
                          <a:pt x="10" y="2"/>
                        </a:cubicBezTo>
                        <a:cubicBezTo>
                          <a:pt x="11" y="1"/>
                          <a:pt x="11" y="1"/>
                          <a:pt x="11" y="1"/>
                        </a:cubicBezTo>
                        <a:cubicBezTo>
                          <a:pt x="11" y="1"/>
                          <a:pt x="11" y="1"/>
                          <a:pt x="11" y="1"/>
                        </a:cubicBezTo>
                        <a:cubicBezTo>
                          <a:pt x="12" y="1"/>
                          <a:pt x="11" y="1"/>
                          <a:pt x="11" y="1"/>
                        </a:cubicBezTo>
                        <a:cubicBezTo>
                          <a:pt x="9" y="0"/>
                          <a:pt x="8" y="0"/>
                          <a:pt x="7" y="0"/>
                        </a:cubicBezTo>
                        <a:cubicBezTo>
                          <a:pt x="6" y="1"/>
                          <a:pt x="5" y="1"/>
                          <a:pt x="4" y="1"/>
                        </a:cubicBezTo>
                        <a:cubicBezTo>
                          <a:pt x="4" y="1"/>
                          <a:pt x="3" y="1"/>
                          <a:pt x="2" y="0"/>
                        </a:cubicBezTo>
                        <a:cubicBezTo>
                          <a:pt x="2" y="0"/>
                          <a:pt x="1" y="1"/>
                          <a:pt x="1" y="1"/>
                        </a:cubicBezTo>
                        <a:cubicBezTo>
                          <a:pt x="1" y="1"/>
                          <a:pt x="2" y="1"/>
                          <a:pt x="3" y="1"/>
                        </a:cubicBezTo>
                        <a:cubicBezTo>
                          <a:pt x="4" y="1"/>
                          <a:pt x="5" y="2"/>
                          <a:pt x="6" y="3"/>
                        </a:cubicBezTo>
                        <a:cubicBezTo>
                          <a:pt x="6" y="4"/>
                          <a:pt x="6" y="4"/>
                          <a:pt x="5" y="4"/>
                        </a:cubicBezTo>
                        <a:cubicBezTo>
                          <a:pt x="5" y="5"/>
                          <a:pt x="4" y="5"/>
                          <a:pt x="4" y="4"/>
                        </a:cubicBezTo>
                        <a:cubicBezTo>
                          <a:pt x="3" y="4"/>
                          <a:pt x="3" y="4"/>
                          <a:pt x="3" y="4"/>
                        </a:cubicBezTo>
                        <a:cubicBezTo>
                          <a:pt x="3" y="4"/>
                          <a:pt x="2" y="5"/>
                          <a:pt x="2" y="5"/>
                        </a:cubicBezTo>
                        <a:cubicBezTo>
                          <a:pt x="0" y="6"/>
                          <a:pt x="2" y="6"/>
                          <a:pt x="2" y="6"/>
                        </a:cubicBezTo>
                        <a:cubicBezTo>
                          <a:pt x="4" y="7"/>
                          <a:pt x="5" y="6"/>
                          <a:pt x="8" y="6"/>
                        </a:cubicBezTo>
                        <a:cubicBezTo>
                          <a:pt x="9" y="6"/>
                          <a:pt x="10" y="6"/>
                          <a:pt x="11" y="6"/>
                        </a:cubicBezTo>
                        <a:cubicBezTo>
                          <a:pt x="12" y="6"/>
                          <a:pt x="14" y="7"/>
                          <a:pt x="14" y="6"/>
                        </a:cubicBezTo>
                        <a:cubicBezTo>
                          <a:pt x="14" y="5"/>
                          <a:pt x="13" y="5"/>
                          <a:pt x="12" y="5"/>
                        </a:cubicBezTo>
                        <a:lnTo>
                          <a:pt x="11" y="5"/>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21" name="Freeform 7284">
                    <a:extLst>
                      <a:ext uri="{FF2B5EF4-FFF2-40B4-BE49-F238E27FC236}">
                        <a16:creationId xmlns:a16="http://schemas.microsoft.com/office/drawing/2014/main" id="{D83C282C-A40F-4538-A29C-36401C71649B}"/>
                      </a:ext>
                    </a:extLst>
                  </p:cNvPr>
                  <p:cNvSpPr>
                    <a:spLocks/>
                  </p:cNvSpPr>
                  <p:nvPr/>
                </p:nvSpPr>
                <p:spPr bwMode="auto">
                  <a:xfrm>
                    <a:off x="4067" y="1864"/>
                    <a:ext cx="16" cy="2"/>
                  </a:xfrm>
                  <a:custGeom>
                    <a:avLst/>
                    <a:gdLst>
                      <a:gd name="T0" fmla="*/ 2 w 22"/>
                      <a:gd name="T1" fmla="*/ 3 h 3"/>
                      <a:gd name="T2" fmla="*/ 2 w 22"/>
                      <a:gd name="T3" fmla="*/ 1 h 3"/>
                      <a:gd name="T4" fmla="*/ 19 w 22"/>
                      <a:gd name="T5" fmla="*/ 1 h 3"/>
                      <a:gd name="T6" fmla="*/ 20 w 22"/>
                      <a:gd name="T7" fmla="*/ 3 h 3"/>
                      <a:gd name="T8" fmla="*/ 2 w 22"/>
                      <a:gd name="T9" fmla="*/ 3 h 3"/>
                    </a:gdLst>
                    <a:ahLst/>
                    <a:cxnLst>
                      <a:cxn ang="0">
                        <a:pos x="T0" y="T1"/>
                      </a:cxn>
                      <a:cxn ang="0">
                        <a:pos x="T2" y="T3"/>
                      </a:cxn>
                      <a:cxn ang="0">
                        <a:pos x="T4" y="T5"/>
                      </a:cxn>
                      <a:cxn ang="0">
                        <a:pos x="T6" y="T7"/>
                      </a:cxn>
                      <a:cxn ang="0">
                        <a:pos x="T8" y="T9"/>
                      </a:cxn>
                    </a:cxnLst>
                    <a:rect l="0" t="0" r="r" b="b"/>
                    <a:pathLst>
                      <a:path w="22" h="3">
                        <a:moveTo>
                          <a:pt x="2" y="3"/>
                        </a:moveTo>
                        <a:cubicBezTo>
                          <a:pt x="1" y="2"/>
                          <a:pt x="0" y="1"/>
                          <a:pt x="2" y="1"/>
                        </a:cubicBezTo>
                        <a:cubicBezTo>
                          <a:pt x="4" y="0"/>
                          <a:pt x="18" y="0"/>
                          <a:pt x="19" y="1"/>
                        </a:cubicBezTo>
                        <a:cubicBezTo>
                          <a:pt x="22" y="1"/>
                          <a:pt x="21" y="2"/>
                          <a:pt x="20" y="3"/>
                        </a:cubicBezTo>
                        <a:cubicBezTo>
                          <a:pt x="18" y="3"/>
                          <a:pt x="3" y="3"/>
                          <a:pt x="2"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22" name="Freeform 7285">
                    <a:extLst>
                      <a:ext uri="{FF2B5EF4-FFF2-40B4-BE49-F238E27FC236}">
                        <a16:creationId xmlns:a16="http://schemas.microsoft.com/office/drawing/2014/main" id="{E36C6B7A-7B04-4FB4-94A2-8FB7BB52EBC2}"/>
                      </a:ext>
                    </a:extLst>
                  </p:cNvPr>
                  <p:cNvSpPr>
                    <a:spLocks/>
                  </p:cNvSpPr>
                  <p:nvPr/>
                </p:nvSpPr>
                <p:spPr bwMode="auto">
                  <a:xfrm>
                    <a:off x="4068" y="1864"/>
                    <a:ext cx="15" cy="2"/>
                  </a:xfrm>
                  <a:custGeom>
                    <a:avLst/>
                    <a:gdLst>
                      <a:gd name="T0" fmla="*/ 1 w 20"/>
                      <a:gd name="T1" fmla="*/ 3 h 3"/>
                      <a:gd name="T2" fmla="*/ 1 w 20"/>
                      <a:gd name="T3" fmla="*/ 3 h 3"/>
                      <a:gd name="T4" fmla="*/ 1 w 20"/>
                      <a:gd name="T5" fmla="*/ 2 h 3"/>
                      <a:gd name="T6" fmla="*/ 15 w 20"/>
                      <a:gd name="T7" fmla="*/ 3 h 3"/>
                      <a:gd name="T8" fmla="*/ 19 w 20"/>
                      <a:gd name="T9" fmla="*/ 3 h 3"/>
                      <a:gd name="T10" fmla="*/ 20 w 20"/>
                      <a:gd name="T11" fmla="*/ 2 h 3"/>
                      <a:gd name="T12" fmla="*/ 18 w 20"/>
                      <a:gd name="T13" fmla="*/ 1 h 3"/>
                      <a:gd name="T14" fmla="*/ 8 w 20"/>
                      <a:gd name="T15" fmla="*/ 0 h 3"/>
                      <a:gd name="T16" fmla="*/ 1 w 20"/>
                      <a:gd name="T17" fmla="*/ 1 h 3"/>
                      <a:gd name="T18" fmla="*/ 0 w 20"/>
                      <a:gd name="T19" fmla="*/ 2 h 3"/>
                      <a:gd name="T20" fmla="*/ 1 w 20"/>
                      <a:gd name="T21" fmla="*/ 2 h 3"/>
                      <a:gd name="T22" fmla="*/ 1 w 20"/>
                      <a:gd name="T23" fmla="*/ 3 h 3"/>
                      <a:gd name="T24" fmla="*/ 1 w 20"/>
                      <a:gd name="T25" fmla="*/ 3 h 3"/>
                      <a:gd name="T26" fmla="*/ 0 w 20"/>
                      <a:gd name="T27" fmla="*/ 2 h 3"/>
                      <a:gd name="T28" fmla="*/ 1 w 20"/>
                      <a:gd name="T29" fmla="*/ 0 h 3"/>
                      <a:gd name="T30" fmla="*/ 8 w 20"/>
                      <a:gd name="T31" fmla="*/ 0 h 3"/>
                      <a:gd name="T32" fmla="*/ 19 w 20"/>
                      <a:gd name="T33" fmla="*/ 0 h 3"/>
                      <a:gd name="T34" fmla="*/ 20 w 20"/>
                      <a:gd name="T35" fmla="*/ 2 h 3"/>
                      <a:gd name="T36" fmla="*/ 19 w 20"/>
                      <a:gd name="T37" fmla="*/ 3 h 3"/>
                      <a:gd name="T38" fmla="*/ 15 w 20"/>
                      <a:gd name="T39" fmla="*/ 3 h 3"/>
                      <a:gd name="T40" fmla="*/ 1 w 20"/>
                      <a:gd name="T4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3">
                        <a:moveTo>
                          <a:pt x="1" y="3"/>
                        </a:moveTo>
                        <a:cubicBezTo>
                          <a:pt x="1" y="3"/>
                          <a:pt x="1" y="3"/>
                          <a:pt x="1" y="3"/>
                        </a:cubicBezTo>
                        <a:cubicBezTo>
                          <a:pt x="1" y="2"/>
                          <a:pt x="1" y="2"/>
                          <a:pt x="1" y="2"/>
                        </a:cubicBezTo>
                        <a:cubicBezTo>
                          <a:pt x="2" y="2"/>
                          <a:pt x="10" y="3"/>
                          <a:pt x="15" y="3"/>
                        </a:cubicBezTo>
                        <a:cubicBezTo>
                          <a:pt x="17" y="3"/>
                          <a:pt x="19" y="3"/>
                          <a:pt x="19" y="3"/>
                        </a:cubicBezTo>
                        <a:cubicBezTo>
                          <a:pt x="19" y="2"/>
                          <a:pt x="20" y="2"/>
                          <a:pt x="20" y="2"/>
                        </a:cubicBezTo>
                        <a:cubicBezTo>
                          <a:pt x="20" y="2"/>
                          <a:pt x="19" y="1"/>
                          <a:pt x="18" y="1"/>
                        </a:cubicBezTo>
                        <a:cubicBezTo>
                          <a:pt x="18" y="1"/>
                          <a:pt x="12" y="0"/>
                          <a:pt x="8" y="0"/>
                        </a:cubicBezTo>
                        <a:cubicBezTo>
                          <a:pt x="5" y="0"/>
                          <a:pt x="2" y="1"/>
                          <a:pt x="1" y="1"/>
                        </a:cubicBezTo>
                        <a:cubicBezTo>
                          <a:pt x="1" y="1"/>
                          <a:pt x="0" y="2"/>
                          <a:pt x="0" y="2"/>
                        </a:cubicBezTo>
                        <a:cubicBezTo>
                          <a:pt x="0" y="2"/>
                          <a:pt x="1" y="2"/>
                          <a:pt x="1" y="2"/>
                        </a:cubicBezTo>
                        <a:cubicBezTo>
                          <a:pt x="1" y="3"/>
                          <a:pt x="1" y="3"/>
                          <a:pt x="1" y="3"/>
                        </a:cubicBezTo>
                        <a:cubicBezTo>
                          <a:pt x="1" y="3"/>
                          <a:pt x="1" y="3"/>
                          <a:pt x="1" y="3"/>
                        </a:cubicBezTo>
                        <a:cubicBezTo>
                          <a:pt x="0" y="3"/>
                          <a:pt x="0" y="2"/>
                          <a:pt x="0" y="2"/>
                        </a:cubicBezTo>
                        <a:cubicBezTo>
                          <a:pt x="0" y="1"/>
                          <a:pt x="0" y="1"/>
                          <a:pt x="1" y="0"/>
                        </a:cubicBezTo>
                        <a:cubicBezTo>
                          <a:pt x="2" y="0"/>
                          <a:pt x="5" y="0"/>
                          <a:pt x="8" y="0"/>
                        </a:cubicBezTo>
                        <a:cubicBezTo>
                          <a:pt x="13" y="0"/>
                          <a:pt x="18" y="0"/>
                          <a:pt x="19" y="0"/>
                        </a:cubicBezTo>
                        <a:cubicBezTo>
                          <a:pt x="20" y="1"/>
                          <a:pt x="20" y="1"/>
                          <a:pt x="20" y="2"/>
                        </a:cubicBezTo>
                        <a:cubicBezTo>
                          <a:pt x="20" y="2"/>
                          <a:pt x="20" y="3"/>
                          <a:pt x="19" y="3"/>
                        </a:cubicBezTo>
                        <a:cubicBezTo>
                          <a:pt x="18" y="3"/>
                          <a:pt x="17" y="3"/>
                          <a:pt x="15" y="3"/>
                        </a:cubicBezTo>
                        <a:cubicBezTo>
                          <a:pt x="10" y="3"/>
                          <a:pt x="2" y="3"/>
                          <a:pt x="1"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23" name="Freeform 7286">
                    <a:extLst>
                      <a:ext uri="{FF2B5EF4-FFF2-40B4-BE49-F238E27FC236}">
                        <a16:creationId xmlns:a16="http://schemas.microsoft.com/office/drawing/2014/main" id="{3203B1F5-8B4E-4E98-878E-26027CD98A4E}"/>
                      </a:ext>
                    </a:extLst>
                  </p:cNvPr>
                  <p:cNvSpPr>
                    <a:spLocks noEditPoints="1"/>
                  </p:cNvSpPr>
                  <p:nvPr/>
                </p:nvSpPr>
                <p:spPr bwMode="auto">
                  <a:xfrm>
                    <a:off x="4068" y="1864"/>
                    <a:ext cx="15" cy="2"/>
                  </a:xfrm>
                  <a:custGeom>
                    <a:avLst/>
                    <a:gdLst>
                      <a:gd name="T0" fmla="*/ 6 w 20"/>
                      <a:gd name="T1" fmla="*/ 2 h 3"/>
                      <a:gd name="T2" fmla="*/ 2 w 20"/>
                      <a:gd name="T3" fmla="*/ 2 h 3"/>
                      <a:gd name="T4" fmla="*/ 4 w 20"/>
                      <a:gd name="T5" fmla="*/ 1 h 3"/>
                      <a:gd name="T6" fmla="*/ 5 w 20"/>
                      <a:gd name="T7" fmla="*/ 1 h 3"/>
                      <a:gd name="T8" fmla="*/ 12 w 20"/>
                      <a:gd name="T9" fmla="*/ 1 h 3"/>
                      <a:gd name="T10" fmla="*/ 18 w 20"/>
                      <a:gd name="T11" fmla="*/ 2 h 3"/>
                      <a:gd name="T12" fmla="*/ 17 w 20"/>
                      <a:gd name="T13" fmla="*/ 2 h 3"/>
                      <a:gd name="T14" fmla="*/ 13 w 20"/>
                      <a:gd name="T15" fmla="*/ 2 h 3"/>
                      <a:gd name="T16" fmla="*/ 12 w 20"/>
                      <a:gd name="T17" fmla="*/ 2 h 3"/>
                      <a:gd name="T18" fmla="*/ 8 w 20"/>
                      <a:gd name="T19" fmla="*/ 2 h 3"/>
                      <a:gd name="T20" fmla="*/ 6 w 20"/>
                      <a:gd name="T21" fmla="*/ 2 h 3"/>
                      <a:gd name="T22" fmla="*/ 8 w 20"/>
                      <a:gd name="T23" fmla="*/ 0 h 3"/>
                      <a:gd name="T24" fmla="*/ 1 w 20"/>
                      <a:gd name="T25" fmla="*/ 1 h 3"/>
                      <a:gd name="T26" fmla="*/ 0 w 20"/>
                      <a:gd name="T27" fmla="*/ 2 h 3"/>
                      <a:gd name="T28" fmla="*/ 1 w 20"/>
                      <a:gd name="T29" fmla="*/ 2 h 3"/>
                      <a:gd name="T30" fmla="*/ 15 w 20"/>
                      <a:gd name="T31" fmla="*/ 3 h 3"/>
                      <a:gd name="T32" fmla="*/ 15 w 20"/>
                      <a:gd name="T33" fmla="*/ 3 h 3"/>
                      <a:gd name="T34" fmla="*/ 19 w 20"/>
                      <a:gd name="T35" fmla="*/ 3 h 3"/>
                      <a:gd name="T36" fmla="*/ 20 w 20"/>
                      <a:gd name="T37" fmla="*/ 2 h 3"/>
                      <a:gd name="T38" fmla="*/ 18 w 20"/>
                      <a:gd name="T39" fmla="*/ 1 h 3"/>
                      <a:gd name="T40" fmla="*/ 8 w 20"/>
                      <a:gd name="T41" fmla="*/ 0 h 3"/>
                      <a:gd name="T42" fmla="*/ 8 w 20"/>
                      <a:gd name="T4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3">
                        <a:moveTo>
                          <a:pt x="6" y="2"/>
                        </a:moveTo>
                        <a:cubicBezTo>
                          <a:pt x="4" y="2"/>
                          <a:pt x="3" y="2"/>
                          <a:pt x="2" y="2"/>
                        </a:cubicBezTo>
                        <a:cubicBezTo>
                          <a:pt x="2" y="2"/>
                          <a:pt x="1" y="1"/>
                          <a:pt x="4" y="1"/>
                        </a:cubicBezTo>
                        <a:cubicBezTo>
                          <a:pt x="4" y="1"/>
                          <a:pt x="5" y="1"/>
                          <a:pt x="5" y="1"/>
                        </a:cubicBezTo>
                        <a:cubicBezTo>
                          <a:pt x="7" y="1"/>
                          <a:pt x="9" y="1"/>
                          <a:pt x="12" y="1"/>
                        </a:cubicBezTo>
                        <a:cubicBezTo>
                          <a:pt x="15" y="1"/>
                          <a:pt x="18" y="1"/>
                          <a:pt x="18" y="2"/>
                        </a:cubicBezTo>
                        <a:cubicBezTo>
                          <a:pt x="19" y="2"/>
                          <a:pt x="18" y="2"/>
                          <a:pt x="17" y="2"/>
                        </a:cubicBezTo>
                        <a:cubicBezTo>
                          <a:pt x="16" y="2"/>
                          <a:pt x="15" y="2"/>
                          <a:pt x="13" y="2"/>
                        </a:cubicBezTo>
                        <a:cubicBezTo>
                          <a:pt x="12" y="2"/>
                          <a:pt x="12" y="2"/>
                          <a:pt x="12" y="2"/>
                        </a:cubicBezTo>
                        <a:cubicBezTo>
                          <a:pt x="10" y="2"/>
                          <a:pt x="9" y="2"/>
                          <a:pt x="8" y="2"/>
                        </a:cubicBezTo>
                        <a:cubicBezTo>
                          <a:pt x="7" y="2"/>
                          <a:pt x="6" y="2"/>
                          <a:pt x="6" y="2"/>
                        </a:cubicBezTo>
                        <a:close/>
                        <a:moveTo>
                          <a:pt x="8" y="0"/>
                        </a:moveTo>
                        <a:cubicBezTo>
                          <a:pt x="5" y="0"/>
                          <a:pt x="2" y="1"/>
                          <a:pt x="1" y="1"/>
                        </a:cubicBezTo>
                        <a:cubicBezTo>
                          <a:pt x="1" y="1"/>
                          <a:pt x="0" y="2"/>
                          <a:pt x="0" y="2"/>
                        </a:cubicBezTo>
                        <a:cubicBezTo>
                          <a:pt x="0" y="2"/>
                          <a:pt x="1" y="2"/>
                          <a:pt x="1" y="2"/>
                        </a:cubicBezTo>
                        <a:cubicBezTo>
                          <a:pt x="2" y="2"/>
                          <a:pt x="10" y="3"/>
                          <a:pt x="15" y="3"/>
                        </a:cubicBezTo>
                        <a:cubicBezTo>
                          <a:pt x="15" y="3"/>
                          <a:pt x="15" y="3"/>
                          <a:pt x="15" y="3"/>
                        </a:cubicBezTo>
                        <a:cubicBezTo>
                          <a:pt x="17" y="3"/>
                          <a:pt x="19" y="3"/>
                          <a:pt x="19" y="3"/>
                        </a:cubicBezTo>
                        <a:cubicBezTo>
                          <a:pt x="19" y="2"/>
                          <a:pt x="20" y="2"/>
                          <a:pt x="20" y="2"/>
                        </a:cubicBezTo>
                        <a:cubicBezTo>
                          <a:pt x="20" y="2"/>
                          <a:pt x="19" y="1"/>
                          <a:pt x="18" y="1"/>
                        </a:cubicBezTo>
                        <a:cubicBezTo>
                          <a:pt x="18" y="1"/>
                          <a:pt x="13" y="0"/>
                          <a:pt x="8" y="0"/>
                        </a:cubicBezTo>
                        <a:cubicBezTo>
                          <a:pt x="8" y="0"/>
                          <a:pt x="8" y="0"/>
                          <a:pt x="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24" name="Freeform 7287">
                    <a:extLst>
                      <a:ext uri="{FF2B5EF4-FFF2-40B4-BE49-F238E27FC236}">
                        <a16:creationId xmlns:a16="http://schemas.microsoft.com/office/drawing/2014/main" id="{50B89161-D00D-47C4-A982-A78671E90DB3}"/>
                      </a:ext>
                    </a:extLst>
                  </p:cNvPr>
                  <p:cNvSpPr>
                    <a:spLocks noEditPoints="1"/>
                  </p:cNvSpPr>
                  <p:nvPr/>
                </p:nvSpPr>
                <p:spPr bwMode="auto">
                  <a:xfrm>
                    <a:off x="4067" y="1864"/>
                    <a:ext cx="16" cy="2"/>
                  </a:xfrm>
                  <a:custGeom>
                    <a:avLst/>
                    <a:gdLst>
                      <a:gd name="T0" fmla="*/ 2 w 22"/>
                      <a:gd name="T1" fmla="*/ 2 h 3"/>
                      <a:gd name="T2" fmla="*/ 1 w 22"/>
                      <a:gd name="T3" fmla="*/ 2 h 3"/>
                      <a:gd name="T4" fmla="*/ 2 w 22"/>
                      <a:gd name="T5" fmla="*/ 1 h 3"/>
                      <a:gd name="T6" fmla="*/ 9 w 22"/>
                      <a:gd name="T7" fmla="*/ 0 h 3"/>
                      <a:gd name="T8" fmla="*/ 9 w 22"/>
                      <a:gd name="T9" fmla="*/ 0 h 3"/>
                      <a:gd name="T10" fmla="*/ 9 w 22"/>
                      <a:gd name="T11" fmla="*/ 0 h 3"/>
                      <a:gd name="T12" fmla="*/ 19 w 22"/>
                      <a:gd name="T13" fmla="*/ 1 h 3"/>
                      <a:gd name="T14" fmla="*/ 21 w 22"/>
                      <a:gd name="T15" fmla="*/ 2 h 3"/>
                      <a:gd name="T16" fmla="*/ 20 w 22"/>
                      <a:gd name="T17" fmla="*/ 3 h 3"/>
                      <a:gd name="T18" fmla="*/ 16 w 22"/>
                      <a:gd name="T19" fmla="*/ 3 h 3"/>
                      <a:gd name="T20" fmla="*/ 16 w 22"/>
                      <a:gd name="T21" fmla="*/ 3 h 3"/>
                      <a:gd name="T22" fmla="*/ 2 w 22"/>
                      <a:gd name="T23" fmla="*/ 2 h 3"/>
                      <a:gd name="T24" fmla="*/ 9 w 22"/>
                      <a:gd name="T25" fmla="*/ 0 h 3"/>
                      <a:gd name="T26" fmla="*/ 2 w 22"/>
                      <a:gd name="T27" fmla="*/ 1 h 3"/>
                      <a:gd name="T28" fmla="*/ 2 w 22"/>
                      <a:gd name="T29" fmla="*/ 3 h 3"/>
                      <a:gd name="T30" fmla="*/ 16 w 22"/>
                      <a:gd name="T31" fmla="*/ 3 h 3"/>
                      <a:gd name="T32" fmla="*/ 20 w 22"/>
                      <a:gd name="T33" fmla="*/ 3 h 3"/>
                      <a:gd name="T34" fmla="*/ 19 w 22"/>
                      <a:gd name="T35" fmla="*/ 1 h 3"/>
                      <a:gd name="T36" fmla="*/ 9 w 22"/>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3">
                        <a:moveTo>
                          <a:pt x="2" y="2"/>
                        </a:moveTo>
                        <a:cubicBezTo>
                          <a:pt x="2" y="2"/>
                          <a:pt x="1" y="2"/>
                          <a:pt x="1" y="2"/>
                        </a:cubicBezTo>
                        <a:cubicBezTo>
                          <a:pt x="1" y="2"/>
                          <a:pt x="2" y="1"/>
                          <a:pt x="2" y="1"/>
                        </a:cubicBezTo>
                        <a:cubicBezTo>
                          <a:pt x="3" y="1"/>
                          <a:pt x="6" y="0"/>
                          <a:pt x="9" y="0"/>
                        </a:cubicBezTo>
                        <a:cubicBezTo>
                          <a:pt x="9" y="0"/>
                          <a:pt x="9" y="0"/>
                          <a:pt x="9" y="0"/>
                        </a:cubicBezTo>
                        <a:cubicBezTo>
                          <a:pt x="9" y="0"/>
                          <a:pt x="9" y="0"/>
                          <a:pt x="9" y="0"/>
                        </a:cubicBezTo>
                        <a:cubicBezTo>
                          <a:pt x="14" y="0"/>
                          <a:pt x="19" y="1"/>
                          <a:pt x="19" y="1"/>
                        </a:cubicBezTo>
                        <a:cubicBezTo>
                          <a:pt x="20" y="1"/>
                          <a:pt x="21" y="2"/>
                          <a:pt x="21" y="2"/>
                        </a:cubicBezTo>
                        <a:cubicBezTo>
                          <a:pt x="21" y="2"/>
                          <a:pt x="20" y="2"/>
                          <a:pt x="20" y="3"/>
                        </a:cubicBezTo>
                        <a:cubicBezTo>
                          <a:pt x="20" y="3"/>
                          <a:pt x="18" y="3"/>
                          <a:pt x="16" y="3"/>
                        </a:cubicBezTo>
                        <a:cubicBezTo>
                          <a:pt x="16" y="3"/>
                          <a:pt x="16" y="3"/>
                          <a:pt x="16" y="3"/>
                        </a:cubicBezTo>
                        <a:cubicBezTo>
                          <a:pt x="11" y="3"/>
                          <a:pt x="3" y="2"/>
                          <a:pt x="2" y="2"/>
                        </a:cubicBezTo>
                        <a:close/>
                        <a:moveTo>
                          <a:pt x="9" y="0"/>
                        </a:moveTo>
                        <a:cubicBezTo>
                          <a:pt x="6" y="0"/>
                          <a:pt x="3" y="0"/>
                          <a:pt x="2" y="1"/>
                        </a:cubicBezTo>
                        <a:cubicBezTo>
                          <a:pt x="0" y="1"/>
                          <a:pt x="1" y="2"/>
                          <a:pt x="2" y="3"/>
                        </a:cubicBezTo>
                        <a:cubicBezTo>
                          <a:pt x="3" y="3"/>
                          <a:pt x="11" y="3"/>
                          <a:pt x="16" y="3"/>
                        </a:cubicBezTo>
                        <a:cubicBezTo>
                          <a:pt x="18" y="3"/>
                          <a:pt x="19" y="3"/>
                          <a:pt x="20" y="3"/>
                        </a:cubicBezTo>
                        <a:cubicBezTo>
                          <a:pt x="21" y="2"/>
                          <a:pt x="22" y="1"/>
                          <a:pt x="19" y="1"/>
                        </a:cubicBezTo>
                        <a:cubicBezTo>
                          <a:pt x="19" y="0"/>
                          <a:pt x="14" y="0"/>
                          <a:pt x="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25" name="Freeform 7288">
                    <a:extLst>
                      <a:ext uri="{FF2B5EF4-FFF2-40B4-BE49-F238E27FC236}">
                        <a16:creationId xmlns:a16="http://schemas.microsoft.com/office/drawing/2014/main" id="{193C265D-0431-4D8C-B4F4-1DCD9EB07891}"/>
                      </a:ext>
                    </a:extLst>
                  </p:cNvPr>
                  <p:cNvSpPr>
                    <a:spLocks/>
                  </p:cNvSpPr>
                  <p:nvPr/>
                </p:nvSpPr>
                <p:spPr bwMode="auto">
                  <a:xfrm>
                    <a:off x="4071" y="1865"/>
                    <a:ext cx="9" cy="1"/>
                  </a:xfrm>
                  <a:custGeom>
                    <a:avLst/>
                    <a:gdLst>
                      <a:gd name="T0" fmla="*/ 2 w 13"/>
                      <a:gd name="T1" fmla="*/ 0 h 1"/>
                      <a:gd name="T2" fmla="*/ 5 w 13"/>
                      <a:gd name="T3" fmla="*/ 0 h 1"/>
                      <a:gd name="T4" fmla="*/ 12 w 13"/>
                      <a:gd name="T5" fmla="*/ 0 h 1"/>
                      <a:gd name="T6" fmla="*/ 10 w 13"/>
                      <a:gd name="T7" fmla="*/ 1 h 1"/>
                      <a:gd name="T8" fmla="*/ 4 w 13"/>
                      <a:gd name="T9" fmla="*/ 1 h 1"/>
                      <a:gd name="T10" fmla="*/ 0 w 13"/>
                      <a:gd name="T11" fmla="*/ 1 h 1"/>
                      <a:gd name="T12" fmla="*/ 2 w 1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3" h="1">
                        <a:moveTo>
                          <a:pt x="2" y="0"/>
                        </a:moveTo>
                        <a:cubicBezTo>
                          <a:pt x="2" y="0"/>
                          <a:pt x="2" y="0"/>
                          <a:pt x="5" y="0"/>
                        </a:cubicBezTo>
                        <a:cubicBezTo>
                          <a:pt x="8" y="0"/>
                          <a:pt x="12" y="0"/>
                          <a:pt x="12" y="0"/>
                        </a:cubicBezTo>
                        <a:cubicBezTo>
                          <a:pt x="13" y="1"/>
                          <a:pt x="12" y="1"/>
                          <a:pt x="10" y="1"/>
                        </a:cubicBezTo>
                        <a:cubicBezTo>
                          <a:pt x="8" y="1"/>
                          <a:pt x="5" y="1"/>
                          <a:pt x="4" y="1"/>
                        </a:cubicBezTo>
                        <a:cubicBezTo>
                          <a:pt x="3" y="1"/>
                          <a:pt x="1" y="1"/>
                          <a:pt x="0" y="1"/>
                        </a:cubicBezTo>
                        <a:cubicBezTo>
                          <a:pt x="0" y="0"/>
                          <a:pt x="0"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26" name="Freeform 7289">
                    <a:extLst>
                      <a:ext uri="{FF2B5EF4-FFF2-40B4-BE49-F238E27FC236}">
                        <a16:creationId xmlns:a16="http://schemas.microsoft.com/office/drawing/2014/main" id="{8AE10C21-B2C9-43AC-97EE-33588B3B227C}"/>
                      </a:ext>
                    </a:extLst>
                  </p:cNvPr>
                  <p:cNvSpPr>
                    <a:spLocks/>
                  </p:cNvSpPr>
                  <p:nvPr/>
                </p:nvSpPr>
                <p:spPr bwMode="auto">
                  <a:xfrm>
                    <a:off x="4055" y="1875"/>
                    <a:ext cx="40" cy="9"/>
                  </a:xfrm>
                  <a:custGeom>
                    <a:avLst/>
                    <a:gdLst>
                      <a:gd name="T0" fmla="*/ 46 w 54"/>
                      <a:gd name="T1" fmla="*/ 3 h 11"/>
                      <a:gd name="T2" fmla="*/ 27 w 54"/>
                      <a:gd name="T3" fmla="*/ 0 h 11"/>
                      <a:gd name="T4" fmla="*/ 8 w 54"/>
                      <a:gd name="T5" fmla="*/ 3 h 11"/>
                      <a:gd name="T6" fmla="*/ 2 w 54"/>
                      <a:gd name="T7" fmla="*/ 11 h 11"/>
                      <a:gd name="T8" fmla="*/ 12 w 54"/>
                      <a:gd name="T9" fmla="*/ 8 h 11"/>
                      <a:gd name="T10" fmla="*/ 20 w 54"/>
                      <a:gd name="T11" fmla="*/ 7 h 11"/>
                      <a:gd name="T12" fmla="*/ 28 w 54"/>
                      <a:gd name="T13" fmla="*/ 7 h 11"/>
                      <a:gd name="T14" fmla="*/ 34 w 54"/>
                      <a:gd name="T15" fmla="*/ 7 h 11"/>
                      <a:gd name="T16" fmla="*/ 42 w 54"/>
                      <a:gd name="T17" fmla="*/ 8 h 11"/>
                      <a:gd name="T18" fmla="*/ 51 w 54"/>
                      <a:gd name="T19" fmla="*/ 11 h 11"/>
                      <a:gd name="T20" fmla="*/ 46 w 54"/>
                      <a:gd name="T2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11">
                        <a:moveTo>
                          <a:pt x="46" y="3"/>
                        </a:moveTo>
                        <a:cubicBezTo>
                          <a:pt x="39" y="0"/>
                          <a:pt x="31" y="0"/>
                          <a:pt x="27" y="0"/>
                        </a:cubicBezTo>
                        <a:cubicBezTo>
                          <a:pt x="22" y="0"/>
                          <a:pt x="15" y="0"/>
                          <a:pt x="8" y="3"/>
                        </a:cubicBezTo>
                        <a:cubicBezTo>
                          <a:pt x="0" y="7"/>
                          <a:pt x="0" y="11"/>
                          <a:pt x="2" y="11"/>
                        </a:cubicBezTo>
                        <a:cubicBezTo>
                          <a:pt x="4" y="11"/>
                          <a:pt x="8" y="10"/>
                          <a:pt x="12" y="8"/>
                        </a:cubicBezTo>
                        <a:cubicBezTo>
                          <a:pt x="16" y="7"/>
                          <a:pt x="20" y="7"/>
                          <a:pt x="20" y="7"/>
                        </a:cubicBezTo>
                        <a:cubicBezTo>
                          <a:pt x="23" y="7"/>
                          <a:pt x="26" y="7"/>
                          <a:pt x="28" y="7"/>
                        </a:cubicBezTo>
                        <a:cubicBezTo>
                          <a:pt x="30" y="7"/>
                          <a:pt x="32" y="7"/>
                          <a:pt x="34" y="7"/>
                        </a:cubicBezTo>
                        <a:cubicBezTo>
                          <a:pt x="34" y="7"/>
                          <a:pt x="38" y="7"/>
                          <a:pt x="42" y="8"/>
                        </a:cubicBezTo>
                        <a:cubicBezTo>
                          <a:pt x="46" y="10"/>
                          <a:pt x="49" y="11"/>
                          <a:pt x="51" y="11"/>
                        </a:cubicBezTo>
                        <a:cubicBezTo>
                          <a:pt x="54" y="11"/>
                          <a:pt x="53" y="7"/>
                          <a:pt x="46"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27" name="Freeform 7290">
                    <a:extLst>
                      <a:ext uri="{FF2B5EF4-FFF2-40B4-BE49-F238E27FC236}">
                        <a16:creationId xmlns:a16="http://schemas.microsoft.com/office/drawing/2014/main" id="{BC6C3008-F394-45C7-9752-4A8FB9643A10}"/>
                      </a:ext>
                    </a:extLst>
                  </p:cNvPr>
                  <p:cNvSpPr>
                    <a:spLocks noEditPoints="1"/>
                  </p:cNvSpPr>
                  <p:nvPr/>
                </p:nvSpPr>
                <p:spPr bwMode="auto">
                  <a:xfrm>
                    <a:off x="4055" y="1875"/>
                    <a:ext cx="40" cy="9"/>
                  </a:xfrm>
                  <a:custGeom>
                    <a:avLst/>
                    <a:gdLst>
                      <a:gd name="T0" fmla="*/ 51 w 53"/>
                      <a:gd name="T1" fmla="*/ 11 h 11"/>
                      <a:gd name="T2" fmla="*/ 41 w 53"/>
                      <a:gd name="T3" fmla="*/ 9 h 11"/>
                      <a:gd name="T4" fmla="*/ 36 w 53"/>
                      <a:gd name="T5" fmla="*/ 7 h 11"/>
                      <a:gd name="T6" fmla="*/ 34 w 53"/>
                      <a:gd name="T7" fmla="*/ 8 h 11"/>
                      <a:gd name="T8" fmla="*/ 32 w 53"/>
                      <a:gd name="T9" fmla="*/ 8 h 11"/>
                      <a:gd name="T10" fmla="*/ 28 w 53"/>
                      <a:gd name="T11" fmla="*/ 7 h 11"/>
                      <a:gd name="T12" fmla="*/ 25 w 53"/>
                      <a:gd name="T13" fmla="*/ 8 h 11"/>
                      <a:gd name="T14" fmla="*/ 20 w 53"/>
                      <a:gd name="T15" fmla="*/ 7 h 11"/>
                      <a:gd name="T16" fmla="*/ 19 w 53"/>
                      <a:gd name="T17" fmla="*/ 7 h 11"/>
                      <a:gd name="T18" fmla="*/ 12 w 53"/>
                      <a:gd name="T19" fmla="*/ 9 h 11"/>
                      <a:gd name="T20" fmla="*/ 3 w 53"/>
                      <a:gd name="T21" fmla="*/ 11 h 11"/>
                      <a:gd name="T22" fmla="*/ 2 w 53"/>
                      <a:gd name="T23" fmla="*/ 11 h 11"/>
                      <a:gd name="T24" fmla="*/ 0 w 53"/>
                      <a:gd name="T25" fmla="*/ 10 h 11"/>
                      <a:gd name="T26" fmla="*/ 7 w 53"/>
                      <a:gd name="T27" fmla="*/ 3 h 11"/>
                      <a:gd name="T28" fmla="*/ 24 w 53"/>
                      <a:gd name="T29" fmla="*/ 0 h 11"/>
                      <a:gd name="T30" fmla="*/ 27 w 53"/>
                      <a:gd name="T31" fmla="*/ 0 h 11"/>
                      <a:gd name="T32" fmla="*/ 30 w 53"/>
                      <a:gd name="T33" fmla="*/ 0 h 11"/>
                      <a:gd name="T34" fmla="*/ 46 w 53"/>
                      <a:gd name="T35" fmla="*/ 3 h 11"/>
                      <a:gd name="T36" fmla="*/ 46 w 53"/>
                      <a:gd name="T37" fmla="*/ 3 h 11"/>
                      <a:gd name="T38" fmla="*/ 46 w 53"/>
                      <a:gd name="T39" fmla="*/ 3 h 11"/>
                      <a:gd name="T40" fmla="*/ 53 w 53"/>
                      <a:gd name="T41" fmla="*/ 10 h 11"/>
                      <a:gd name="T42" fmla="*/ 52 w 53"/>
                      <a:gd name="T43" fmla="*/ 11 h 11"/>
                      <a:gd name="T44" fmla="*/ 51 w 53"/>
                      <a:gd name="T45" fmla="*/ 11 h 11"/>
                      <a:gd name="T46" fmla="*/ 42 w 53"/>
                      <a:gd name="T47" fmla="*/ 8 h 11"/>
                      <a:gd name="T48" fmla="*/ 51 w 53"/>
                      <a:gd name="T49" fmla="*/ 10 h 11"/>
                      <a:gd name="T50" fmla="*/ 51 w 53"/>
                      <a:gd name="T51" fmla="*/ 10 h 11"/>
                      <a:gd name="T52" fmla="*/ 52 w 53"/>
                      <a:gd name="T53" fmla="*/ 10 h 11"/>
                      <a:gd name="T54" fmla="*/ 45 w 53"/>
                      <a:gd name="T55" fmla="*/ 4 h 11"/>
                      <a:gd name="T56" fmla="*/ 30 w 53"/>
                      <a:gd name="T57" fmla="*/ 0 h 11"/>
                      <a:gd name="T58" fmla="*/ 27 w 53"/>
                      <a:gd name="T59" fmla="*/ 0 h 11"/>
                      <a:gd name="T60" fmla="*/ 24 w 53"/>
                      <a:gd name="T61" fmla="*/ 0 h 11"/>
                      <a:gd name="T62" fmla="*/ 8 w 53"/>
                      <a:gd name="T63" fmla="*/ 4 h 11"/>
                      <a:gd name="T64" fmla="*/ 2 w 53"/>
                      <a:gd name="T65" fmla="*/ 10 h 11"/>
                      <a:gd name="T66" fmla="*/ 2 w 53"/>
                      <a:gd name="T67" fmla="*/ 10 h 11"/>
                      <a:gd name="T68" fmla="*/ 3 w 53"/>
                      <a:gd name="T69" fmla="*/ 10 h 11"/>
                      <a:gd name="T70" fmla="*/ 12 w 53"/>
                      <a:gd name="T71" fmla="*/ 8 h 11"/>
                      <a:gd name="T72" fmla="*/ 19 w 53"/>
                      <a:gd name="T73" fmla="*/ 7 h 11"/>
                      <a:gd name="T74" fmla="*/ 20 w 53"/>
                      <a:gd name="T75" fmla="*/ 7 h 11"/>
                      <a:gd name="T76" fmla="*/ 25 w 53"/>
                      <a:gd name="T77" fmla="*/ 7 h 11"/>
                      <a:gd name="T78" fmla="*/ 28 w 53"/>
                      <a:gd name="T79" fmla="*/ 7 h 11"/>
                      <a:gd name="T80" fmla="*/ 32 w 53"/>
                      <a:gd name="T81" fmla="*/ 7 h 11"/>
                      <a:gd name="T82" fmla="*/ 34 w 53"/>
                      <a:gd name="T83" fmla="*/ 7 h 11"/>
                      <a:gd name="T84" fmla="*/ 36 w 53"/>
                      <a:gd name="T85" fmla="*/ 7 h 11"/>
                      <a:gd name="T86" fmla="*/ 42 w 53"/>
                      <a:gd name="T8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 h="11">
                        <a:moveTo>
                          <a:pt x="51" y="11"/>
                        </a:moveTo>
                        <a:cubicBezTo>
                          <a:pt x="48" y="11"/>
                          <a:pt x="45" y="10"/>
                          <a:pt x="41" y="9"/>
                        </a:cubicBezTo>
                        <a:cubicBezTo>
                          <a:pt x="39" y="8"/>
                          <a:pt x="37" y="7"/>
                          <a:pt x="36" y="7"/>
                        </a:cubicBezTo>
                        <a:cubicBezTo>
                          <a:pt x="35" y="7"/>
                          <a:pt x="34" y="8"/>
                          <a:pt x="34" y="8"/>
                        </a:cubicBezTo>
                        <a:cubicBezTo>
                          <a:pt x="33" y="8"/>
                          <a:pt x="33" y="8"/>
                          <a:pt x="32" y="8"/>
                        </a:cubicBezTo>
                        <a:cubicBezTo>
                          <a:pt x="31" y="8"/>
                          <a:pt x="29" y="8"/>
                          <a:pt x="28" y="7"/>
                        </a:cubicBezTo>
                        <a:cubicBezTo>
                          <a:pt x="27" y="8"/>
                          <a:pt x="26" y="8"/>
                          <a:pt x="25" y="8"/>
                        </a:cubicBezTo>
                        <a:cubicBezTo>
                          <a:pt x="23" y="8"/>
                          <a:pt x="22" y="8"/>
                          <a:pt x="20" y="7"/>
                        </a:cubicBezTo>
                        <a:cubicBezTo>
                          <a:pt x="20" y="7"/>
                          <a:pt x="19" y="7"/>
                          <a:pt x="19" y="7"/>
                        </a:cubicBezTo>
                        <a:cubicBezTo>
                          <a:pt x="17" y="7"/>
                          <a:pt x="15" y="8"/>
                          <a:pt x="12" y="9"/>
                        </a:cubicBezTo>
                        <a:cubicBezTo>
                          <a:pt x="9" y="10"/>
                          <a:pt x="5" y="11"/>
                          <a:pt x="3" y="11"/>
                        </a:cubicBezTo>
                        <a:cubicBezTo>
                          <a:pt x="2" y="11"/>
                          <a:pt x="2" y="11"/>
                          <a:pt x="2" y="11"/>
                        </a:cubicBezTo>
                        <a:cubicBezTo>
                          <a:pt x="1" y="11"/>
                          <a:pt x="0" y="10"/>
                          <a:pt x="0" y="10"/>
                        </a:cubicBezTo>
                        <a:cubicBezTo>
                          <a:pt x="0" y="8"/>
                          <a:pt x="2" y="6"/>
                          <a:pt x="7" y="3"/>
                        </a:cubicBezTo>
                        <a:cubicBezTo>
                          <a:pt x="13" y="0"/>
                          <a:pt x="19" y="0"/>
                          <a:pt x="24" y="0"/>
                        </a:cubicBezTo>
                        <a:cubicBezTo>
                          <a:pt x="25" y="0"/>
                          <a:pt x="26" y="0"/>
                          <a:pt x="27" y="0"/>
                        </a:cubicBezTo>
                        <a:cubicBezTo>
                          <a:pt x="28" y="0"/>
                          <a:pt x="29" y="0"/>
                          <a:pt x="30" y="0"/>
                        </a:cubicBezTo>
                        <a:cubicBezTo>
                          <a:pt x="34" y="0"/>
                          <a:pt x="41" y="0"/>
                          <a:pt x="46" y="3"/>
                        </a:cubicBezTo>
                        <a:cubicBezTo>
                          <a:pt x="46" y="3"/>
                          <a:pt x="46" y="3"/>
                          <a:pt x="46" y="3"/>
                        </a:cubicBezTo>
                        <a:cubicBezTo>
                          <a:pt x="46" y="3"/>
                          <a:pt x="46" y="3"/>
                          <a:pt x="46" y="3"/>
                        </a:cubicBezTo>
                        <a:cubicBezTo>
                          <a:pt x="51" y="6"/>
                          <a:pt x="53" y="8"/>
                          <a:pt x="53" y="10"/>
                        </a:cubicBezTo>
                        <a:cubicBezTo>
                          <a:pt x="53" y="10"/>
                          <a:pt x="53" y="11"/>
                          <a:pt x="52" y="11"/>
                        </a:cubicBezTo>
                        <a:cubicBezTo>
                          <a:pt x="51" y="11"/>
                          <a:pt x="51" y="11"/>
                          <a:pt x="51" y="11"/>
                        </a:cubicBezTo>
                        <a:close/>
                        <a:moveTo>
                          <a:pt x="42" y="8"/>
                        </a:moveTo>
                        <a:cubicBezTo>
                          <a:pt x="46" y="10"/>
                          <a:pt x="49" y="10"/>
                          <a:pt x="51" y="10"/>
                        </a:cubicBezTo>
                        <a:cubicBezTo>
                          <a:pt x="51" y="10"/>
                          <a:pt x="51" y="10"/>
                          <a:pt x="51" y="10"/>
                        </a:cubicBezTo>
                        <a:cubicBezTo>
                          <a:pt x="52" y="10"/>
                          <a:pt x="52" y="10"/>
                          <a:pt x="52" y="10"/>
                        </a:cubicBezTo>
                        <a:cubicBezTo>
                          <a:pt x="52" y="8"/>
                          <a:pt x="50" y="6"/>
                          <a:pt x="45" y="4"/>
                        </a:cubicBezTo>
                        <a:cubicBezTo>
                          <a:pt x="40" y="1"/>
                          <a:pt x="34" y="0"/>
                          <a:pt x="30" y="0"/>
                        </a:cubicBezTo>
                        <a:cubicBezTo>
                          <a:pt x="29" y="0"/>
                          <a:pt x="28" y="0"/>
                          <a:pt x="27" y="0"/>
                        </a:cubicBezTo>
                        <a:cubicBezTo>
                          <a:pt x="26" y="0"/>
                          <a:pt x="25" y="0"/>
                          <a:pt x="24" y="0"/>
                        </a:cubicBezTo>
                        <a:cubicBezTo>
                          <a:pt x="19" y="0"/>
                          <a:pt x="13" y="1"/>
                          <a:pt x="8" y="4"/>
                        </a:cubicBezTo>
                        <a:cubicBezTo>
                          <a:pt x="3" y="6"/>
                          <a:pt x="2" y="8"/>
                          <a:pt x="2" y="10"/>
                        </a:cubicBezTo>
                        <a:cubicBezTo>
                          <a:pt x="2" y="10"/>
                          <a:pt x="2" y="10"/>
                          <a:pt x="2" y="10"/>
                        </a:cubicBezTo>
                        <a:cubicBezTo>
                          <a:pt x="3" y="10"/>
                          <a:pt x="3" y="10"/>
                          <a:pt x="3" y="10"/>
                        </a:cubicBezTo>
                        <a:cubicBezTo>
                          <a:pt x="5" y="10"/>
                          <a:pt x="8" y="10"/>
                          <a:pt x="12" y="8"/>
                        </a:cubicBezTo>
                        <a:cubicBezTo>
                          <a:pt x="14" y="7"/>
                          <a:pt x="17" y="7"/>
                          <a:pt x="19" y="7"/>
                        </a:cubicBezTo>
                        <a:cubicBezTo>
                          <a:pt x="20" y="7"/>
                          <a:pt x="20" y="7"/>
                          <a:pt x="20" y="7"/>
                        </a:cubicBezTo>
                        <a:cubicBezTo>
                          <a:pt x="22" y="7"/>
                          <a:pt x="23" y="7"/>
                          <a:pt x="25" y="7"/>
                        </a:cubicBezTo>
                        <a:cubicBezTo>
                          <a:pt x="26" y="7"/>
                          <a:pt x="27" y="7"/>
                          <a:pt x="28" y="7"/>
                        </a:cubicBezTo>
                        <a:cubicBezTo>
                          <a:pt x="30" y="7"/>
                          <a:pt x="31" y="7"/>
                          <a:pt x="32" y="7"/>
                        </a:cubicBezTo>
                        <a:cubicBezTo>
                          <a:pt x="33" y="7"/>
                          <a:pt x="33" y="7"/>
                          <a:pt x="34" y="7"/>
                        </a:cubicBezTo>
                        <a:cubicBezTo>
                          <a:pt x="34" y="7"/>
                          <a:pt x="34" y="7"/>
                          <a:pt x="36" y="7"/>
                        </a:cubicBezTo>
                        <a:cubicBezTo>
                          <a:pt x="37" y="7"/>
                          <a:pt x="40" y="7"/>
                          <a:pt x="42" y="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28" name="Freeform 7291">
                    <a:extLst>
                      <a:ext uri="{FF2B5EF4-FFF2-40B4-BE49-F238E27FC236}">
                        <a16:creationId xmlns:a16="http://schemas.microsoft.com/office/drawing/2014/main" id="{72F98527-7C54-4A19-A40D-3D785C371245}"/>
                      </a:ext>
                    </a:extLst>
                  </p:cNvPr>
                  <p:cNvSpPr>
                    <a:spLocks/>
                  </p:cNvSpPr>
                  <p:nvPr/>
                </p:nvSpPr>
                <p:spPr bwMode="auto">
                  <a:xfrm>
                    <a:off x="4056" y="1876"/>
                    <a:ext cx="12" cy="7"/>
                  </a:xfrm>
                  <a:custGeom>
                    <a:avLst/>
                    <a:gdLst>
                      <a:gd name="T0" fmla="*/ 14 w 15"/>
                      <a:gd name="T1" fmla="*/ 0 h 9"/>
                      <a:gd name="T2" fmla="*/ 6 w 15"/>
                      <a:gd name="T3" fmla="*/ 3 h 9"/>
                      <a:gd name="T4" fmla="*/ 0 w 15"/>
                      <a:gd name="T5" fmla="*/ 9 h 9"/>
                      <a:gd name="T6" fmla="*/ 0 w 15"/>
                      <a:gd name="T7" fmla="*/ 9 h 9"/>
                      <a:gd name="T8" fmla="*/ 1 w 15"/>
                      <a:gd name="T9" fmla="*/ 9 h 9"/>
                      <a:gd name="T10" fmla="*/ 1 w 15"/>
                      <a:gd name="T11" fmla="*/ 9 h 9"/>
                      <a:gd name="T12" fmla="*/ 10 w 15"/>
                      <a:gd name="T13" fmla="*/ 7 h 9"/>
                      <a:gd name="T14" fmla="*/ 14 w 15"/>
                      <a:gd name="T15" fmla="*/ 6 h 9"/>
                      <a:gd name="T16" fmla="*/ 15 w 15"/>
                      <a:gd name="T17" fmla="*/ 5 h 9"/>
                      <a:gd name="T18" fmla="*/ 14 w 15"/>
                      <a:gd name="T19" fmla="*/ 5 h 9"/>
                      <a:gd name="T20" fmla="*/ 7 w 15"/>
                      <a:gd name="T21" fmla="*/ 8 h 9"/>
                      <a:gd name="T22" fmla="*/ 3 w 15"/>
                      <a:gd name="T23" fmla="*/ 8 h 9"/>
                      <a:gd name="T24" fmla="*/ 3 w 15"/>
                      <a:gd name="T25" fmla="*/ 6 h 9"/>
                      <a:gd name="T26" fmla="*/ 14 w 15"/>
                      <a:gd name="T27" fmla="*/ 1 h 9"/>
                      <a:gd name="T28" fmla="*/ 14 w 15"/>
                      <a:gd name="T29" fmla="*/ 1 h 9"/>
                      <a:gd name="T30" fmla="*/ 14 w 15"/>
                      <a:gd name="T3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9">
                        <a:moveTo>
                          <a:pt x="14" y="0"/>
                        </a:moveTo>
                        <a:cubicBezTo>
                          <a:pt x="11" y="0"/>
                          <a:pt x="9" y="1"/>
                          <a:pt x="6" y="3"/>
                        </a:cubicBezTo>
                        <a:cubicBezTo>
                          <a:pt x="1" y="5"/>
                          <a:pt x="0" y="7"/>
                          <a:pt x="0" y="9"/>
                        </a:cubicBezTo>
                        <a:cubicBezTo>
                          <a:pt x="0" y="9"/>
                          <a:pt x="0" y="9"/>
                          <a:pt x="0" y="9"/>
                        </a:cubicBezTo>
                        <a:cubicBezTo>
                          <a:pt x="1" y="9"/>
                          <a:pt x="1" y="9"/>
                          <a:pt x="1" y="9"/>
                        </a:cubicBezTo>
                        <a:cubicBezTo>
                          <a:pt x="1" y="9"/>
                          <a:pt x="1" y="9"/>
                          <a:pt x="1" y="9"/>
                        </a:cubicBezTo>
                        <a:cubicBezTo>
                          <a:pt x="3" y="9"/>
                          <a:pt x="6" y="9"/>
                          <a:pt x="10" y="7"/>
                        </a:cubicBezTo>
                        <a:cubicBezTo>
                          <a:pt x="11" y="6"/>
                          <a:pt x="13" y="6"/>
                          <a:pt x="14" y="6"/>
                        </a:cubicBezTo>
                        <a:cubicBezTo>
                          <a:pt x="14" y="5"/>
                          <a:pt x="14" y="5"/>
                          <a:pt x="15" y="5"/>
                        </a:cubicBezTo>
                        <a:cubicBezTo>
                          <a:pt x="14" y="5"/>
                          <a:pt x="14" y="5"/>
                          <a:pt x="14" y="5"/>
                        </a:cubicBezTo>
                        <a:cubicBezTo>
                          <a:pt x="11" y="5"/>
                          <a:pt x="10" y="6"/>
                          <a:pt x="7" y="8"/>
                        </a:cubicBezTo>
                        <a:cubicBezTo>
                          <a:pt x="5" y="8"/>
                          <a:pt x="4" y="8"/>
                          <a:pt x="3" y="8"/>
                        </a:cubicBezTo>
                        <a:cubicBezTo>
                          <a:pt x="2" y="8"/>
                          <a:pt x="1" y="7"/>
                          <a:pt x="3" y="6"/>
                        </a:cubicBezTo>
                        <a:cubicBezTo>
                          <a:pt x="4" y="4"/>
                          <a:pt x="11" y="1"/>
                          <a:pt x="14" y="1"/>
                        </a:cubicBezTo>
                        <a:cubicBezTo>
                          <a:pt x="14" y="1"/>
                          <a:pt x="14" y="1"/>
                          <a:pt x="14" y="1"/>
                        </a:cubicBezTo>
                        <a:lnTo>
                          <a:pt x="14"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29" name="Freeform 7292">
                    <a:extLst>
                      <a:ext uri="{FF2B5EF4-FFF2-40B4-BE49-F238E27FC236}">
                        <a16:creationId xmlns:a16="http://schemas.microsoft.com/office/drawing/2014/main" id="{BD47C92A-1117-4A3D-A50A-A8797FFAB7CE}"/>
                      </a:ext>
                    </a:extLst>
                  </p:cNvPr>
                  <p:cNvSpPr>
                    <a:spLocks/>
                  </p:cNvSpPr>
                  <p:nvPr/>
                </p:nvSpPr>
                <p:spPr bwMode="auto">
                  <a:xfrm>
                    <a:off x="4055" y="1876"/>
                    <a:ext cx="12" cy="8"/>
                  </a:xfrm>
                  <a:custGeom>
                    <a:avLst/>
                    <a:gdLst>
                      <a:gd name="T0" fmla="*/ 15 w 16"/>
                      <a:gd name="T1" fmla="*/ 0 h 10"/>
                      <a:gd name="T2" fmla="*/ 8 w 16"/>
                      <a:gd name="T3" fmla="*/ 2 h 10"/>
                      <a:gd name="T4" fmla="*/ 2 w 16"/>
                      <a:gd name="T5" fmla="*/ 10 h 10"/>
                      <a:gd name="T6" fmla="*/ 3 w 16"/>
                      <a:gd name="T7" fmla="*/ 10 h 10"/>
                      <a:gd name="T8" fmla="*/ 12 w 16"/>
                      <a:gd name="T9" fmla="*/ 7 h 10"/>
                      <a:gd name="T10" fmla="*/ 16 w 16"/>
                      <a:gd name="T11" fmla="*/ 6 h 10"/>
                      <a:gd name="T12" fmla="*/ 16 w 16"/>
                      <a:gd name="T13" fmla="*/ 6 h 10"/>
                      <a:gd name="T14" fmla="*/ 12 w 16"/>
                      <a:gd name="T15" fmla="*/ 7 h 10"/>
                      <a:gd name="T16" fmla="*/ 3 w 16"/>
                      <a:gd name="T17" fmla="*/ 9 h 10"/>
                      <a:gd name="T18" fmla="*/ 3 w 16"/>
                      <a:gd name="T19" fmla="*/ 9 h 10"/>
                      <a:gd name="T20" fmla="*/ 2 w 16"/>
                      <a:gd name="T21" fmla="*/ 9 h 10"/>
                      <a:gd name="T22" fmla="*/ 2 w 16"/>
                      <a:gd name="T23" fmla="*/ 9 h 10"/>
                      <a:gd name="T24" fmla="*/ 8 w 16"/>
                      <a:gd name="T25" fmla="*/ 3 h 10"/>
                      <a:gd name="T26" fmla="*/ 16 w 16"/>
                      <a:gd name="T27" fmla="*/ 0 h 10"/>
                      <a:gd name="T28" fmla="*/ 15 w 16"/>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0">
                        <a:moveTo>
                          <a:pt x="15" y="0"/>
                        </a:moveTo>
                        <a:cubicBezTo>
                          <a:pt x="13" y="0"/>
                          <a:pt x="10" y="1"/>
                          <a:pt x="8" y="2"/>
                        </a:cubicBezTo>
                        <a:cubicBezTo>
                          <a:pt x="0" y="6"/>
                          <a:pt x="0" y="10"/>
                          <a:pt x="2" y="10"/>
                        </a:cubicBezTo>
                        <a:cubicBezTo>
                          <a:pt x="3" y="10"/>
                          <a:pt x="3" y="10"/>
                          <a:pt x="3" y="10"/>
                        </a:cubicBezTo>
                        <a:cubicBezTo>
                          <a:pt x="5" y="10"/>
                          <a:pt x="8" y="9"/>
                          <a:pt x="12" y="7"/>
                        </a:cubicBezTo>
                        <a:cubicBezTo>
                          <a:pt x="13" y="7"/>
                          <a:pt x="14" y="6"/>
                          <a:pt x="16" y="6"/>
                        </a:cubicBezTo>
                        <a:cubicBezTo>
                          <a:pt x="16" y="6"/>
                          <a:pt x="16" y="6"/>
                          <a:pt x="16" y="6"/>
                        </a:cubicBezTo>
                        <a:cubicBezTo>
                          <a:pt x="15" y="6"/>
                          <a:pt x="13" y="6"/>
                          <a:pt x="12" y="7"/>
                        </a:cubicBezTo>
                        <a:cubicBezTo>
                          <a:pt x="8" y="9"/>
                          <a:pt x="5" y="9"/>
                          <a:pt x="3" y="9"/>
                        </a:cubicBezTo>
                        <a:cubicBezTo>
                          <a:pt x="3" y="9"/>
                          <a:pt x="3" y="9"/>
                          <a:pt x="3" y="9"/>
                        </a:cubicBezTo>
                        <a:cubicBezTo>
                          <a:pt x="2" y="9"/>
                          <a:pt x="2" y="9"/>
                          <a:pt x="2" y="9"/>
                        </a:cubicBezTo>
                        <a:cubicBezTo>
                          <a:pt x="2" y="9"/>
                          <a:pt x="2" y="9"/>
                          <a:pt x="2" y="9"/>
                        </a:cubicBezTo>
                        <a:cubicBezTo>
                          <a:pt x="2" y="7"/>
                          <a:pt x="3" y="5"/>
                          <a:pt x="8" y="3"/>
                        </a:cubicBezTo>
                        <a:cubicBezTo>
                          <a:pt x="11" y="1"/>
                          <a:pt x="13" y="0"/>
                          <a:pt x="16" y="0"/>
                        </a:cubicBezTo>
                        <a:lnTo>
                          <a:pt x="15"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30" name="Freeform 7293">
                    <a:extLst>
                      <a:ext uri="{FF2B5EF4-FFF2-40B4-BE49-F238E27FC236}">
                        <a16:creationId xmlns:a16="http://schemas.microsoft.com/office/drawing/2014/main" id="{AAA83626-52EC-4B79-859E-940553D5C431}"/>
                      </a:ext>
                    </a:extLst>
                  </p:cNvPr>
                  <p:cNvSpPr>
                    <a:spLocks/>
                  </p:cNvSpPr>
                  <p:nvPr/>
                </p:nvSpPr>
                <p:spPr bwMode="auto">
                  <a:xfrm>
                    <a:off x="4083" y="1876"/>
                    <a:ext cx="11" cy="7"/>
                  </a:xfrm>
                  <a:custGeom>
                    <a:avLst/>
                    <a:gdLst>
                      <a:gd name="T0" fmla="*/ 2 w 15"/>
                      <a:gd name="T1" fmla="*/ 0 h 9"/>
                      <a:gd name="T2" fmla="*/ 1 w 15"/>
                      <a:gd name="T3" fmla="*/ 1 h 9"/>
                      <a:gd name="T4" fmla="*/ 5 w 15"/>
                      <a:gd name="T5" fmla="*/ 2 h 9"/>
                      <a:gd name="T6" fmla="*/ 13 w 15"/>
                      <a:gd name="T7" fmla="*/ 9 h 9"/>
                      <a:gd name="T8" fmla="*/ 13 w 15"/>
                      <a:gd name="T9" fmla="*/ 9 h 9"/>
                      <a:gd name="T10" fmla="*/ 3 w 15"/>
                      <a:gd name="T11" fmla="*/ 5 h 9"/>
                      <a:gd name="T12" fmla="*/ 0 w 15"/>
                      <a:gd name="T13" fmla="*/ 5 h 9"/>
                      <a:gd name="T14" fmla="*/ 1 w 15"/>
                      <a:gd name="T15" fmla="*/ 6 h 9"/>
                      <a:gd name="T16" fmla="*/ 5 w 15"/>
                      <a:gd name="T17" fmla="*/ 7 h 9"/>
                      <a:gd name="T18" fmla="*/ 14 w 15"/>
                      <a:gd name="T19" fmla="*/ 9 h 9"/>
                      <a:gd name="T20" fmla="*/ 14 w 15"/>
                      <a:gd name="T21" fmla="*/ 9 h 9"/>
                      <a:gd name="T22" fmla="*/ 14 w 15"/>
                      <a:gd name="T23" fmla="*/ 9 h 9"/>
                      <a:gd name="T24" fmla="*/ 15 w 15"/>
                      <a:gd name="T25" fmla="*/ 9 h 9"/>
                      <a:gd name="T26" fmla="*/ 8 w 15"/>
                      <a:gd name="T27" fmla="*/ 3 h 9"/>
                      <a:gd name="T28" fmla="*/ 2 w 15"/>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9">
                        <a:moveTo>
                          <a:pt x="2" y="0"/>
                        </a:moveTo>
                        <a:cubicBezTo>
                          <a:pt x="1" y="1"/>
                          <a:pt x="1" y="1"/>
                          <a:pt x="1" y="1"/>
                        </a:cubicBezTo>
                        <a:cubicBezTo>
                          <a:pt x="3" y="1"/>
                          <a:pt x="4" y="2"/>
                          <a:pt x="5" y="2"/>
                        </a:cubicBezTo>
                        <a:cubicBezTo>
                          <a:pt x="10" y="3"/>
                          <a:pt x="15" y="8"/>
                          <a:pt x="13" y="9"/>
                        </a:cubicBezTo>
                        <a:cubicBezTo>
                          <a:pt x="13" y="9"/>
                          <a:pt x="13" y="9"/>
                          <a:pt x="13" y="9"/>
                        </a:cubicBezTo>
                        <a:cubicBezTo>
                          <a:pt x="11" y="9"/>
                          <a:pt x="6" y="6"/>
                          <a:pt x="3" y="5"/>
                        </a:cubicBezTo>
                        <a:cubicBezTo>
                          <a:pt x="2" y="5"/>
                          <a:pt x="1" y="5"/>
                          <a:pt x="0" y="5"/>
                        </a:cubicBezTo>
                        <a:cubicBezTo>
                          <a:pt x="1" y="5"/>
                          <a:pt x="1" y="5"/>
                          <a:pt x="1" y="6"/>
                        </a:cubicBezTo>
                        <a:cubicBezTo>
                          <a:pt x="2" y="6"/>
                          <a:pt x="4" y="6"/>
                          <a:pt x="5" y="7"/>
                        </a:cubicBezTo>
                        <a:cubicBezTo>
                          <a:pt x="8" y="9"/>
                          <a:pt x="12" y="9"/>
                          <a:pt x="14" y="9"/>
                        </a:cubicBezTo>
                        <a:cubicBezTo>
                          <a:pt x="14" y="9"/>
                          <a:pt x="14" y="9"/>
                          <a:pt x="14" y="9"/>
                        </a:cubicBezTo>
                        <a:cubicBezTo>
                          <a:pt x="14" y="9"/>
                          <a:pt x="14" y="9"/>
                          <a:pt x="14" y="9"/>
                        </a:cubicBezTo>
                        <a:cubicBezTo>
                          <a:pt x="15" y="9"/>
                          <a:pt x="15" y="9"/>
                          <a:pt x="15" y="9"/>
                        </a:cubicBezTo>
                        <a:cubicBezTo>
                          <a:pt x="15" y="7"/>
                          <a:pt x="13" y="5"/>
                          <a:pt x="8" y="3"/>
                        </a:cubicBezTo>
                        <a:cubicBezTo>
                          <a:pt x="6" y="1"/>
                          <a:pt x="4" y="1"/>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31" name="Freeform 7294">
                    <a:extLst>
                      <a:ext uri="{FF2B5EF4-FFF2-40B4-BE49-F238E27FC236}">
                        <a16:creationId xmlns:a16="http://schemas.microsoft.com/office/drawing/2014/main" id="{E6E0D3B0-64E3-41DC-9BC6-638F744E79CA}"/>
                      </a:ext>
                    </a:extLst>
                  </p:cNvPr>
                  <p:cNvSpPr>
                    <a:spLocks/>
                  </p:cNvSpPr>
                  <p:nvPr/>
                </p:nvSpPr>
                <p:spPr bwMode="auto">
                  <a:xfrm>
                    <a:off x="4083" y="1876"/>
                    <a:ext cx="12" cy="8"/>
                  </a:xfrm>
                  <a:custGeom>
                    <a:avLst/>
                    <a:gdLst>
                      <a:gd name="T0" fmla="*/ 1 w 16"/>
                      <a:gd name="T1" fmla="*/ 0 h 10"/>
                      <a:gd name="T2" fmla="*/ 1 w 16"/>
                      <a:gd name="T3" fmla="*/ 0 h 10"/>
                      <a:gd name="T4" fmla="*/ 7 w 16"/>
                      <a:gd name="T5" fmla="*/ 3 h 10"/>
                      <a:gd name="T6" fmla="*/ 14 w 16"/>
                      <a:gd name="T7" fmla="*/ 9 h 10"/>
                      <a:gd name="T8" fmla="*/ 13 w 16"/>
                      <a:gd name="T9" fmla="*/ 9 h 10"/>
                      <a:gd name="T10" fmla="*/ 13 w 16"/>
                      <a:gd name="T11" fmla="*/ 9 h 10"/>
                      <a:gd name="T12" fmla="*/ 13 w 16"/>
                      <a:gd name="T13" fmla="*/ 9 h 10"/>
                      <a:gd name="T14" fmla="*/ 4 w 16"/>
                      <a:gd name="T15" fmla="*/ 7 h 10"/>
                      <a:gd name="T16" fmla="*/ 0 w 16"/>
                      <a:gd name="T17" fmla="*/ 6 h 10"/>
                      <a:gd name="T18" fmla="*/ 0 w 16"/>
                      <a:gd name="T19" fmla="*/ 6 h 10"/>
                      <a:gd name="T20" fmla="*/ 4 w 16"/>
                      <a:gd name="T21" fmla="*/ 7 h 10"/>
                      <a:gd name="T22" fmla="*/ 13 w 16"/>
                      <a:gd name="T23" fmla="*/ 10 h 10"/>
                      <a:gd name="T24" fmla="*/ 13 w 16"/>
                      <a:gd name="T25" fmla="*/ 10 h 10"/>
                      <a:gd name="T26" fmla="*/ 8 w 16"/>
                      <a:gd name="T27" fmla="*/ 2 h 10"/>
                      <a:gd name="T28" fmla="*/ 1 w 16"/>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0">
                        <a:moveTo>
                          <a:pt x="1" y="0"/>
                        </a:moveTo>
                        <a:cubicBezTo>
                          <a:pt x="1" y="0"/>
                          <a:pt x="1" y="0"/>
                          <a:pt x="1" y="0"/>
                        </a:cubicBezTo>
                        <a:cubicBezTo>
                          <a:pt x="3" y="1"/>
                          <a:pt x="5" y="1"/>
                          <a:pt x="7" y="3"/>
                        </a:cubicBezTo>
                        <a:cubicBezTo>
                          <a:pt x="12" y="5"/>
                          <a:pt x="14" y="7"/>
                          <a:pt x="14" y="9"/>
                        </a:cubicBezTo>
                        <a:cubicBezTo>
                          <a:pt x="14" y="9"/>
                          <a:pt x="14" y="9"/>
                          <a:pt x="13" y="9"/>
                        </a:cubicBezTo>
                        <a:cubicBezTo>
                          <a:pt x="13" y="9"/>
                          <a:pt x="13" y="9"/>
                          <a:pt x="13" y="9"/>
                        </a:cubicBezTo>
                        <a:cubicBezTo>
                          <a:pt x="13" y="9"/>
                          <a:pt x="13" y="9"/>
                          <a:pt x="13" y="9"/>
                        </a:cubicBezTo>
                        <a:cubicBezTo>
                          <a:pt x="11" y="9"/>
                          <a:pt x="7" y="9"/>
                          <a:pt x="4" y="7"/>
                        </a:cubicBezTo>
                        <a:cubicBezTo>
                          <a:pt x="3" y="6"/>
                          <a:pt x="1" y="6"/>
                          <a:pt x="0" y="6"/>
                        </a:cubicBezTo>
                        <a:cubicBezTo>
                          <a:pt x="0" y="6"/>
                          <a:pt x="0" y="6"/>
                          <a:pt x="0" y="6"/>
                        </a:cubicBezTo>
                        <a:cubicBezTo>
                          <a:pt x="1" y="6"/>
                          <a:pt x="3" y="7"/>
                          <a:pt x="4" y="7"/>
                        </a:cubicBezTo>
                        <a:cubicBezTo>
                          <a:pt x="7" y="9"/>
                          <a:pt x="11" y="10"/>
                          <a:pt x="13" y="10"/>
                        </a:cubicBezTo>
                        <a:cubicBezTo>
                          <a:pt x="13" y="10"/>
                          <a:pt x="13" y="10"/>
                          <a:pt x="13" y="10"/>
                        </a:cubicBezTo>
                        <a:cubicBezTo>
                          <a:pt x="16" y="10"/>
                          <a:pt x="15" y="6"/>
                          <a:pt x="8" y="2"/>
                        </a:cubicBezTo>
                        <a:cubicBezTo>
                          <a:pt x="6" y="1"/>
                          <a:pt x="3" y="0"/>
                          <a:pt x="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32" name="Freeform 7295">
                    <a:extLst>
                      <a:ext uri="{FF2B5EF4-FFF2-40B4-BE49-F238E27FC236}">
                        <a16:creationId xmlns:a16="http://schemas.microsoft.com/office/drawing/2014/main" id="{DE032799-659A-42B6-A581-3EAD1D7722C0}"/>
                      </a:ext>
                    </a:extLst>
                  </p:cNvPr>
                  <p:cNvSpPr>
                    <a:spLocks/>
                  </p:cNvSpPr>
                  <p:nvPr/>
                </p:nvSpPr>
                <p:spPr bwMode="auto">
                  <a:xfrm>
                    <a:off x="4058" y="1878"/>
                    <a:ext cx="10" cy="3"/>
                  </a:xfrm>
                  <a:custGeom>
                    <a:avLst/>
                    <a:gdLst>
                      <a:gd name="T0" fmla="*/ 14 w 14"/>
                      <a:gd name="T1" fmla="*/ 0 h 5"/>
                      <a:gd name="T2" fmla="*/ 6 w 14"/>
                      <a:gd name="T3" fmla="*/ 2 h 5"/>
                      <a:gd name="T4" fmla="*/ 2 w 14"/>
                      <a:gd name="T5" fmla="*/ 5 h 5"/>
                      <a:gd name="T6" fmla="*/ 3 w 14"/>
                      <a:gd name="T7" fmla="*/ 5 h 5"/>
                      <a:gd name="T8" fmla="*/ 7 w 14"/>
                      <a:gd name="T9" fmla="*/ 3 h 5"/>
                      <a:gd name="T10" fmla="*/ 14 w 14"/>
                      <a:gd name="T11" fmla="*/ 1 h 5"/>
                      <a:gd name="T12" fmla="*/ 14 w 1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4" h="5">
                        <a:moveTo>
                          <a:pt x="14" y="0"/>
                        </a:moveTo>
                        <a:cubicBezTo>
                          <a:pt x="12" y="0"/>
                          <a:pt x="8" y="1"/>
                          <a:pt x="6" y="2"/>
                        </a:cubicBezTo>
                        <a:cubicBezTo>
                          <a:pt x="4" y="3"/>
                          <a:pt x="0" y="4"/>
                          <a:pt x="2" y="5"/>
                        </a:cubicBezTo>
                        <a:cubicBezTo>
                          <a:pt x="3" y="5"/>
                          <a:pt x="3" y="5"/>
                          <a:pt x="3" y="5"/>
                        </a:cubicBezTo>
                        <a:cubicBezTo>
                          <a:pt x="4" y="5"/>
                          <a:pt x="6" y="3"/>
                          <a:pt x="7" y="3"/>
                        </a:cubicBezTo>
                        <a:cubicBezTo>
                          <a:pt x="10" y="2"/>
                          <a:pt x="12" y="1"/>
                          <a:pt x="14" y="1"/>
                        </a:cubicBezTo>
                        <a:cubicBezTo>
                          <a:pt x="14" y="0"/>
                          <a:pt x="14" y="0"/>
                          <a:pt x="1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33" name="Freeform 7296">
                    <a:extLst>
                      <a:ext uri="{FF2B5EF4-FFF2-40B4-BE49-F238E27FC236}">
                        <a16:creationId xmlns:a16="http://schemas.microsoft.com/office/drawing/2014/main" id="{C74A03C6-4B18-482B-93EA-257192CD0BE5}"/>
                      </a:ext>
                    </a:extLst>
                  </p:cNvPr>
                  <p:cNvSpPr>
                    <a:spLocks/>
                  </p:cNvSpPr>
                  <p:nvPr/>
                </p:nvSpPr>
                <p:spPr bwMode="auto">
                  <a:xfrm>
                    <a:off x="4082" y="1878"/>
                    <a:ext cx="9" cy="3"/>
                  </a:xfrm>
                  <a:custGeom>
                    <a:avLst/>
                    <a:gdLst>
                      <a:gd name="T0" fmla="*/ 1 w 12"/>
                      <a:gd name="T1" fmla="*/ 0 h 5"/>
                      <a:gd name="T2" fmla="*/ 0 w 12"/>
                      <a:gd name="T3" fmla="*/ 1 h 5"/>
                      <a:gd name="T4" fmla="*/ 9 w 12"/>
                      <a:gd name="T5" fmla="*/ 4 h 5"/>
                      <a:gd name="T6" fmla="*/ 11 w 12"/>
                      <a:gd name="T7" fmla="*/ 5 h 5"/>
                      <a:gd name="T8" fmla="*/ 10 w 12"/>
                      <a:gd name="T9" fmla="*/ 3 h 5"/>
                      <a:gd name="T10" fmla="*/ 5 w 12"/>
                      <a:gd name="T11" fmla="*/ 1 h 5"/>
                      <a:gd name="T12" fmla="*/ 4 w 12"/>
                      <a:gd name="T13" fmla="*/ 1 h 5"/>
                      <a:gd name="T14" fmla="*/ 1 w 1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5">
                        <a:moveTo>
                          <a:pt x="1" y="0"/>
                        </a:moveTo>
                        <a:cubicBezTo>
                          <a:pt x="0" y="0"/>
                          <a:pt x="0" y="0"/>
                          <a:pt x="0" y="1"/>
                        </a:cubicBezTo>
                        <a:cubicBezTo>
                          <a:pt x="5" y="2"/>
                          <a:pt x="7" y="3"/>
                          <a:pt x="9" y="4"/>
                        </a:cubicBezTo>
                        <a:cubicBezTo>
                          <a:pt x="9" y="5"/>
                          <a:pt x="10" y="5"/>
                          <a:pt x="11" y="5"/>
                        </a:cubicBezTo>
                        <a:cubicBezTo>
                          <a:pt x="11" y="5"/>
                          <a:pt x="12" y="4"/>
                          <a:pt x="10" y="3"/>
                        </a:cubicBezTo>
                        <a:cubicBezTo>
                          <a:pt x="7" y="1"/>
                          <a:pt x="5" y="1"/>
                          <a:pt x="5" y="1"/>
                        </a:cubicBezTo>
                        <a:cubicBezTo>
                          <a:pt x="4" y="1"/>
                          <a:pt x="4" y="1"/>
                          <a:pt x="4" y="1"/>
                        </a:cubicBezTo>
                        <a:cubicBezTo>
                          <a:pt x="3" y="0"/>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34" name="Freeform 7297">
                    <a:extLst>
                      <a:ext uri="{FF2B5EF4-FFF2-40B4-BE49-F238E27FC236}">
                        <a16:creationId xmlns:a16="http://schemas.microsoft.com/office/drawing/2014/main" id="{9A8EAD33-0081-4172-9664-305A9B708321}"/>
                      </a:ext>
                    </a:extLst>
                  </p:cNvPr>
                  <p:cNvSpPr>
                    <a:spLocks/>
                  </p:cNvSpPr>
                  <p:nvPr/>
                </p:nvSpPr>
                <p:spPr bwMode="auto">
                  <a:xfrm>
                    <a:off x="4066" y="1875"/>
                    <a:ext cx="20" cy="8"/>
                  </a:xfrm>
                  <a:custGeom>
                    <a:avLst/>
                    <a:gdLst>
                      <a:gd name="T0" fmla="*/ 15 w 26"/>
                      <a:gd name="T1" fmla="*/ 0 h 11"/>
                      <a:gd name="T2" fmla="*/ 9 w 26"/>
                      <a:gd name="T3" fmla="*/ 0 h 11"/>
                      <a:gd name="T4" fmla="*/ 1 w 26"/>
                      <a:gd name="T5" fmla="*/ 1 h 11"/>
                      <a:gd name="T6" fmla="*/ 3 w 26"/>
                      <a:gd name="T7" fmla="*/ 5 h 11"/>
                      <a:gd name="T8" fmla="*/ 2 w 26"/>
                      <a:gd name="T9" fmla="*/ 10 h 11"/>
                      <a:gd name="T10" fmla="*/ 7 w 26"/>
                      <a:gd name="T11" fmla="*/ 10 h 11"/>
                      <a:gd name="T12" fmla="*/ 14 w 26"/>
                      <a:gd name="T13" fmla="*/ 10 h 11"/>
                      <a:gd name="T14" fmla="*/ 23 w 26"/>
                      <a:gd name="T15" fmla="*/ 9 h 11"/>
                      <a:gd name="T16" fmla="*/ 22 w 26"/>
                      <a:gd name="T17" fmla="*/ 3 h 11"/>
                      <a:gd name="T18" fmla="*/ 15 w 26"/>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15" y="0"/>
                        </a:moveTo>
                        <a:cubicBezTo>
                          <a:pt x="13" y="0"/>
                          <a:pt x="11" y="0"/>
                          <a:pt x="9" y="0"/>
                        </a:cubicBezTo>
                        <a:cubicBezTo>
                          <a:pt x="4" y="0"/>
                          <a:pt x="1" y="0"/>
                          <a:pt x="1" y="1"/>
                        </a:cubicBezTo>
                        <a:cubicBezTo>
                          <a:pt x="1" y="3"/>
                          <a:pt x="5" y="3"/>
                          <a:pt x="3" y="5"/>
                        </a:cubicBezTo>
                        <a:cubicBezTo>
                          <a:pt x="2" y="7"/>
                          <a:pt x="0" y="9"/>
                          <a:pt x="2" y="10"/>
                        </a:cubicBezTo>
                        <a:cubicBezTo>
                          <a:pt x="3" y="10"/>
                          <a:pt x="5" y="10"/>
                          <a:pt x="7" y="10"/>
                        </a:cubicBezTo>
                        <a:cubicBezTo>
                          <a:pt x="9" y="10"/>
                          <a:pt x="12" y="10"/>
                          <a:pt x="14" y="10"/>
                        </a:cubicBezTo>
                        <a:cubicBezTo>
                          <a:pt x="19" y="10"/>
                          <a:pt x="24" y="11"/>
                          <a:pt x="23" y="9"/>
                        </a:cubicBezTo>
                        <a:cubicBezTo>
                          <a:pt x="21" y="6"/>
                          <a:pt x="19" y="5"/>
                          <a:pt x="22" y="3"/>
                        </a:cubicBezTo>
                        <a:cubicBezTo>
                          <a:pt x="26" y="0"/>
                          <a:pt x="23" y="0"/>
                          <a:pt x="15"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35" name="Freeform 7298">
                    <a:extLst>
                      <a:ext uri="{FF2B5EF4-FFF2-40B4-BE49-F238E27FC236}">
                        <a16:creationId xmlns:a16="http://schemas.microsoft.com/office/drawing/2014/main" id="{EA150D21-152E-4F42-87BC-092B5F7C8972}"/>
                      </a:ext>
                    </a:extLst>
                  </p:cNvPr>
                  <p:cNvSpPr>
                    <a:spLocks noEditPoints="1"/>
                  </p:cNvSpPr>
                  <p:nvPr/>
                </p:nvSpPr>
                <p:spPr bwMode="auto">
                  <a:xfrm>
                    <a:off x="4066" y="1874"/>
                    <a:ext cx="18" cy="9"/>
                  </a:xfrm>
                  <a:custGeom>
                    <a:avLst/>
                    <a:gdLst>
                      <a:gd name="T0" fmla="*/ 14 w 24"/>
                      <a:gd name="T1" fmla="*/ 11 h 12"/>
                      <a:gd name="T2" fmla="*/ 12 w 24"/>
                      <a:gd name="T3" fmla="*/ 11 h 12"/>
                      <a:gd name="T4" fmla="*/ 4 w 24"/>
                      <a:gd name="T5" fmla="*/ 12 h 12"/>
                      <a:gd name="T6" fmla="*/ 2 w 24"/>
                      <a:gd name="T7" fmla="*/ 11 h 12"/>
                      <a:gd name="T8" fmla="*/ 0 w 24"/>
                      <a:gd name="T9" fmla="*/ 10 h 12"/>
                      <a:gd name="T10" fmla="*/ 3 w 24"/>
                      <a:gd name="T11" fmla="*/ 6 h 12"/>
                      <a:gd name="T12" fmla="*/ 3 w 24"/>
                      <a:gd name="T13" fmla="*/ 5 h 12"/>
                      <a:gd name="T14" fmla="*/ 0 w 24"/>
                      <a:gd name="T15" fmla="*/ 2 h 12"/>
                      <a:gd name="T16" fmla="*/ 0 w 24"/>
                      <a:gd name="T17" fmla="*/ 2 h 12"/>
                      <a:gd name="T18" fmla="*/ 5 w 24"/>
                      <a:gd name="T19" fmla="*/ 0 h 12"/>
                      <a:gd name="T20" fmla="*/ 13 w 24"/>
                      <a:gd name="T21" fmla="*/ 1 h 12"/>
                      <a:gd name="T22" fmla="*/ 15 w 24"/>
                      <a:gd name="T23" fmla="*/ 1 h 12"/>
                      <a:gd name="T24" fmla="*/ 18 w 24"/>
                      <a:gd name="T25" fmla="*/ 1 h 12"/>
                      <a:gd name="T26" fmla="*/ 24 w 24"/>
                      <a:gd name="T27" fmla="*/ 2 h 12"/>
                      <a:gd name="T28" fmla="*/ 22 w 24"/>
                      <a:gd name="T29" fmla="*/ 5 h 12"/>
                      <a:gd name="T30" fmla="*/ 21 w 24"/>
                      <a:gd name="T31" fmla="*/ 6 h 12"/>
                      <a:gd name="T32" fmla="*/ 23 w 24"/>
                      <a:gd name="T33" fmla="*/ 9 h 12"/>
                      <a:gd name="T34" fmla="*/ 24 w 24"/>
                      <a:gd name="T35" fmla="*/ 10 h 12"/>
                      <a:gd name="T36" fmla="*/ 23 w 24"/>
                      <a:gd name="T37" fmla="*/ 11 h 12"/>
                      <a:gd name="T38" fmla="*/ 21 w 24"/>
                      <a:gd name="T39" fmla="*/ 12 h 12"/>
                      <a:gd name="T40" fmla="*/ 14 w 24"/>
                      <a:gd name="T41" fmla="*/ 11 h 12"/>
                      <a:gd name="T42" fmla="*/ 14 w 24"/>
                      <a:gd name="T43" fmla="*/ 10 h 12"/>
                      <a:gd name="T44" fmla="*/ 21 w 24"/>
                      <a:gd name="T45" fmla="*/ 11 h 12"/>
                      <a:gd name="T46" fmla="*/ 22 w 24"/>
                      <a:gd name="T47" fmla="*/ 10 h 12"/>
                      <a:gd name="T48" fmla="*/ 22 w 24"/>
                      <a:gd name="T49" fmla="*/ 10 h 12"/>
                      <a:gd name="T50" fmla="*/ 20 w 24"/>
                      <a:gd name="T51" fmla="*/ 6 h 12"/>
                      <a:gd name="T52" fmla="*/ 21 w 24"/>
                      <a:gd name="T53" fmla="*/ 4 h 12"/>
                      <a:gd name="T54" fmla="*/ 23 w 24"/>
                      <a:gd name="T55" fmla="*/ 2 h 12"/>
                      <a:gd name="T56" fmla="*/ 22 w 24"/>
                      <a:gd name="T57" fmla="*/ 2 h 12"/>
                      <a:gd name="T58" fmla="*/ 18 w 24"/>
                      <a:gd name="T59" fmla="*/ 1 h 12"/>
                      <a:gd name="T60" fmla="*/ 15 w 24"/>
                      <a:gd name="T61" fmla="*/ 1 h 12"/>
                      <a:gd name="T62" fmla="*/ 13 w 24"/>
                      <a:gd name="T63" fmla="*/ 1 h 12"/>
                      <a:gd name="T64" fmla="*/ 5 w 24"/>
                      <a:gd name="T65" fmla="*/ 1 h 12"/>
                      <a:gd name="T66" fmla="*/ 2 w 24"/>
                      <a:gd name="T67" fmla="*/ 1 h 12"/>
                      <a:gd name="T68" fmla="*/ 2 w 24"/>
                      <a:gd name="T69" fmla="*/ 2 h 12"/>
                      <a:gd name="T70" fmla="*/ 2 w 24"/>
                      <a:gd name="T71" fmla="*/ 2 h 12"/>
                      <a:gd name="T72" fmla="*/ 4 w 24"/>
                      <a:gd name="T73" fmla="*/ 5 h 12"/>
                      <a:gd name="T74" fmla="*/ 4 w 24"/>
                      <a:gd name="T75" fmla="*/ 6 h 12"/>
                      <a:gd name="T76" fmla="*/ 2 w 24"/>
                      <a:gd name="T77" fmla="*/ 10 h 12"/>
                      <a:gd name="T78" fmla="*/ 2 w 24"/>
                      <a:gd name="T79" fmla="*/ 11 h 12"/>
                      <a:gd name="T80" fmla="*/ 4 w 24"/>
                      <a:gd name="T81" fmla="*/ 11 h 12"/>
                      <a:gd name="T82" fmla="*/ 12 w 24"/>
                      <a:gd name="T83" fmla="*/ 10 h 12"/>
                      <a:gd name="T84" fmla="*/ 14 w 24"/>
                      <a:gd name="T8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12">
                        <a:moveTo>
                          <a:pt x="14" y="11"/>
                        </a:moveTo>
                        <a:cubicBezTo>
                          <a:pt x="13" y="11"/>
                          <a:pt x="13" y="11"/>
                          <a:pt x="12" y="11"/>
                        </a:cubicBezTo>
                        <a:cubicBezTo>
                          <a:pt x="9" y="11"/>
                          <a:pt x="6" y="12"/>
                          <a:pt x="4" y="12"/>
                        </a:cubicBezTo>
                        <a:cubicBezTo>
                          <a:pt x="3" y="12"/>
                          <a:pt x="2" y="11"/>
                          <a:pt x="2" y="11"/>
                        </a:cubicBezTo>
                        <a:cubicBezTo>
                          <a:pt x="1" y="11"/>
                          <a:pt x="0" y="11"/>
                          <a:pt x="0" y="10"/>
                        </a:cubicBezTo>
                        <a:cubicBezTo>
                          <a:pt x="0" y="9"/>
                          <a:pt x="2" y="7"/>
                          <a:pt x="3" y="6"/>
                        </a:cubicBezTo>
                        <a:cubicBezTo>
                          <a:pt x="3" y="5"/>
                          <a:pt x="3" y="5"/>
                          <a:pt x="3" y="5"/>
                        </a:cubicBezTo>
                        <a:cubicBezTo>
                          <a:pt x="3" y="4"/>
                          <a:pt x="0" y="4"/>
                          <a:pt x="0" y="2"/>
                        </a:cubicBezTo>
                        <a:cubicBezTo>
                          <a:pt x="0" y="2"/>
                          <a:pt x="0" y="2"/>
                          <a:pt x="0" y="2"/>
                        </a:cubicBezTo>
                        <a:cubicBezTo>
                          <a:pt x="0" y="1"/>
                          <a:pt x="3" y="0"/>
                          <a:pt x="5" y="0"/>
                        </a:cubicBezTo>
                        <a:cubicBezTo>
                          <a:pt x="7" y="0"/>
                          <a:pt x="10" y="1"/>
                          <a:pt x="13" y="1"/>
                        </a:cubicBezTo>
                        <a:cubicBezTo>
                          <a:pt x="14" y="1"/>
                          <a:pt x="14" y="1"/>
                          <a:pt x="15" y="1"/>
                        </a:cubicBezTo>
                        <a:cubicBezTo>
                          <a:pt x="16" y="1"/>
                          <a:pt x="17" y="1"/>
                          <a:pt x="18" y="1"/>
                        </a:cubicBezTo>
                        <a:cubicBezTo>
                          <a:pt x="22" y="1"/>
                          <a:pt x="24" y="1"/>
                          <a:pt x="24" y="2"/>
                        </a:cubicBezTo>
                        <a:cubicBezTo>
                          <a:pt x="24" y="3"/>
                          <a:pt x="23" y="4"/>
                          <a:pt x="22" y="5"/>
                        </a:cubicBezTo>
                        <a:cubicBezTo>
                          <a:pt x="21" y="5"/>
                          <a:pt x="21" y="6"/>
                          <a:pt x="21" y="6"/>
                        </a:cubicBezTo>
                        <a:cubicBezTo>
                          <a:pt x="21" y="6"/>
                          <a:pt x="22" y="7"/>
                          <a:pt x="23" y="9"/>
                        </a:cubicBezTo>
                        <a:cubicBezTo>
                          <a:pt x="23" y="10"/>
                          <a:pt x="24" y="10"/>
                          <a:pt x="24" y="10"/>
                        </a:cubicBezTo>
                        <a:cubicBezTo>
                          <a:pt x="24" y="11"/>
                          <a:pt x="23" y="11"/>
                          <a:pt x="23" y="11"/>
                        </a:cubicBezTo>
                        <a:cubicBezTo>
                          <a:pt x="22" y="12"/>
                          <a:pt x="22" y="12"/>
                          <a:pt x="21" y="12"/>
                        </a:cubicBezTo>
                        <a:cubicBezTo>
                          <a:pt x="19" y="12"/>
                          <a:pt x="17" y="11"/>
                          <a:pt x="14" y="11"/>
                        </a:cubicBezTo>
                        <a:close/>
                        <a:moveTo>
                          <a:pt x="14" y="10"/>
                        </a:moveTo>
                        <a:cubicBezTo>
                          <a:pt x="17" y="11"/>
                          <a:pt x="19" y="11"/>
                          <a:pt x="21" y="11"/>
                        </a:cubicBezTo>
                        <a:cubicBezTo>
                          <a:pt x="22" y="11"/>
                          <a:pt x="22" y="11"/>
                          <a:pt x="22" y="10"/>
                        </a:cubicBezTo>
                        <a:cubicBezTo>
                          <a:pt x="22" y="10"/>
                          <a:pt x="22" y="10"/>
                          <a:pt x="22" y="10"/>
                        </a:cubicBezTo>
                        <a:cubicBezTo>
                          <a:pt x="21" y="8"/>
                          <a:pt x="20" y="7"/>
                          <a:pt x="20" y="6"/>
                        </a:cubicBezTo>
                        <a:cubicBezTo>
                          <a:pt x="20" y="5"/>
                          <a:pt x="20" y="5"/>
                          <a:pt x="21" y="4"/>
                        </a:cubicBezTo>
                        <a:cubicBezTo>
                          <a:pt x="22" y="3"/>
                          <a:pt x="23" y="2"/>
                          <a:pt x="23" y="2"/>
                        </a:cubicBezTo>
                        <a:cubicBezTo>
                          <a:pt x="23" y="2"/>
                          <a:pt x="23" y="2"/>
                          <a:pt x="22" y="2"/>
                        </a:cubicBezTo>
                        <a:cubicBezTo>
                          <a:pt x="21" y="1"/>
                          <a:pt x="20" y="1"/>
                          <a:pt x="18" y="1"/>
                        </a:cubicBezTo>
                        <a:cubicBezTo>
                          <a:pt x="17" y="1"/>
                          <a:pt x="16" y="1"/>
                          <a:pt x="15" y="1"/>
                        </a:cubicBezTo>
                        <a:cubicBezTo>
                          <a:pt x="14" y="1"/>
                          <a:pt x="14" y="1"/>
                          <a:pt x="13" y="1"/>
                        </a:cubicBezTo>
                        <a:cubicBezTo>
                          <a:pt x="10" y="1"/>
                          <a:pt x="7" y="1"/>
                          <a:pt x="5" y="1"/>
                        </a:cubicBezTo>
                        <a:cubicBezTo>
                          <a:pt x="4" y="1"/>
                          <a:pt x="3" y="1"/>
                          <a:pt x="2" y="1"/>
                        </a:cubicBezTo>
                        <a:cubicBezTo>
                          <a:pt x="2" y="2"/>
                          <a:pt x="2" y="2"/>
                          <a:pt x="2" y="2"/>
                        </a:cubicBezTo>
                        <a:cubicBezTo>
                          <a:pt x="2" y="2"/>
                          <a:pt x="2" y="2"/>
                          <a:pt x="2" y="2"/>
                        </a:cubicBezTo>
                        <a:cubicBezTo>
                          <a:pt x="1" y="3"/>
                          <a:pt x="4" y="3"/>
                          <a:pt x="4" y="5"/>
                        </a:cubicBezTo>
                        <a:cubicBezTo>
                          <a:pt x="4" y="6"/>
                          <a:pt x="4" y="6"/>
                          <a:pt x="4" y="6"/>
                        </a:cubicBezTo>
                        <a:cubicBezTo>
                          <a:pt x="3" y="8"/>
                          <a:pt x="2" y="9"/>
                          <a:pt x="2" y="10"/>
                        </a:cubicBezTo>
                        <a:cubicBezTo>
                          <a:pt x="2" y="10"/>
                          <a:pt x="2" y="10"/>
                          <a:pt x="2" y="11"/>
                        </a:cubicBezTo>
                        <a:cubicBezTo>
                          <a:pt x="3" y="11"/>
                          <a:pt x="3" y="11"/>
                          <a:pt x="4" y="11"/>
                        </a:cubicBezTo>
                        <a:cubicBezTo>
                          <a:pt x="6" y="11"/>
                          <a:pt x="9" y="10"/>
                          <a:pt x="12" y="10"/>
                        </a:cubicBezTo>
                        <a:cubicBezTo>
                          <a:pt x="13" y="10"/>
                          <a:pt x="13" y="10"/>
                          <a:pt x="14" y="1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36" name="Freeform 7299">
                    <a:extLst>
                      <a:ext uri="{FF2B5EF4-FFF2-40B4-BE49-F238E27FC236}">
                        <a16:creationId xmlns:a16="http://schemas.microsoft.com/office/drawing/2014/main" id="{AEC65BB4-9016-495B-8D66-7058515B9C87}"/>
                      </a:ext>
                    </a:extLst>
                  </p:cNvPr>
                  <p:cNvSpPr>
                    <a:spLocks noEditPoints="1"/>
                  </p:cNvSpPr>
                  <p:nvPr/>
                </p:nvSpPr>
                <p:spPr bwMode="auto">
                  <a:xfrm>
                    <a:off x="4067" y="1875"/>
                    <a:ext cx="16" cy="7"/>
                  </a:xfrm>
                  <a:custGeom>
                    <a:avLst/>
                    <a:gdLst>
                      <a:gd name="T0" fmla="*/ 5 w 22"/>
                      <a:gd name="T1" fmla="*/ 9 h 10"/>
                      <a:gd name="T2" fmla="*/ 3 w 22"/>
                      <a:gd name="T3" fmla="*/ 7 h 10"/>
                      <a:gd name="T4" fmla="*/ 7 w 22"/>
                      <a:gd name="T5" fmla="*/ 4 h 10"/>
                      <a:gd name="T6" fmla="*/ 3 w 22"/>
                      <a:gd name="T7" fmla="*/ 1 h 10"/>
                      <a:gd name="T8" fmla="*/ 5 w 22"/>
                      <a:gd name="T9" fmla="*/ 1 h 10"/>
                      <a:gd name="T10" fmla="*/ 8 w 22"/>
                      <a:gd name="T11" fmla="*/ 1 h 10"/>
                      <a:gd name="T12" fmla="*/ 11 w 22"/>
                      <a:gd name="T13" fmla="*/ 1 h 10"/>
                      <a:gd name="T14" fmla="*/ 14 w 22"/>
                      <a:gd name="T15" fmla="*/ 1 h 10"/>
                      <a:gd name="T16" fmla="*/ 15 w 22"/>
                      <a:gd name="T17" fmla="*/ 1 h 10"/>
                      <a:gd name="T18" fmla="*/ 18 w 22"/>
                      <a:gd name="T19" fmla="*/ 3 h 10"/>
                      <a:gd name="T20" fmla="*/ 16 w 22"/>
                      <a:gd name="T21" fmla="*/ 5 h 10"/>
                      <a:gd name="T22" fmla="*/ 19 w 22"/>
                      <a:gd name="T23" fmla="*/ 7 h 10"/>
                      <a:gd name="T24" fmla="*/ 19 w 22"/>
                      <a:gd name="T25" fmla="*/ 9 h 10"/>
                      <a:gd name="T26" fmla="*/ 18 w 22"/>
                      <a:gd name="T27" fmla="*/ 9 h 10"/>
                      <a:gd name="T28" fmla="*/ 12 w 22"/>
                      <a:gd name="T29" fmla="*/ 8 h 10"/>
                      <a:gd name="T30" fmla="*/ 8 w 22"/>
                      <a:gd name="T31" fmla="*/ 8 h 10"/>
                      <a:gd name="T32" fmla="*/ 5 w 22"/>
                      <a:gd name="T33" fmla="*/ 9 h 10"/>
                      <a:gd name="T34" fmla="*/ 4 w 22"/>
                      <a:gd name="T35" fmla="*/ 0 h 10"/>
                      <a:gd name="T36" fmla="*/ 1 w 22"/>
                      <a:gd name="T37" fmla="*/ 0 h 10"/>
                      <a:gd name="T38" fmla="*/ 1 w 22"/>
                      <a:gd name="T39" fmla="*/ 1 h 10"/>
                      <a:gd name="T40" fmla="*/ 1 w 22"/>
                      <a:gd name="T41" fmla="*/ 1 h 10"/>
                      <a:gd name="T42" fmla="*/ 3 w 22"/>
                      <a:gd name="T43" fmla="*/ 4 h 10"/>
                      <a:gd name="T44" fmla="*/ 3 w 22"/>
                      <a:gd name="T45" fmla="*/ 5 h 10"/>
                      <a:gd name="T46" fmla="*/ 1 w 22"/>
                      <a:gd name="T47" fmla="*/ 9 h 10"/>
                      <a:gd name="T48" fmla="*/ 1 w 22"/>
                      <a:gd name="T49" fmla="*/ 10 h 10"/>
                      <a:gd name="T50" fmla="*/ 2 w 22"/>
                      <a:gd name="T51" fmla="*/ 10 h 10"/>
                      <a:gd name="T52" fmla="*/ 8 w 22"/>
                      <a:gd name="T53" fmla="*/ 9 h 10"/>
                      <a:gd name="T54" fmla="*/ 11 w 22"/>
                      <a:gd name="T55" fmla="*/ 9 h 10"/>
                      <a:gd name="T56" fmla="*/ 13 w 22"/>
                      <a:gd name="T57" fmla="*/ 9 h 10"/>
                      <a:gd name="T58" fmla="*/ 15 w 22"/>
                      <a:gd name="T59" fmla="*/ 9 h 10"/>
                      <a:gd name="T60" fmla="*/ 21 w 22"/>
                      <a:gd name="T61" fmla="*/ 10 h 10"/>
                      <a:gd name="T62" fmla="*/ 21 w 22"/>
                      <a:gd name="T63" fmla="*/ 9 h 10"/>
                      <a:gd name="T64" fmla="*/ 21 w 22"/>
                      <a:gd name="T65" fmla="*/ 9 h 10"/>
                      <a:gd name="T66" fmla="*/ 19 w 22"/>
                      <a:gd name="T67" fmla="*/ 5 h 10"/>
                      <a:gd name="T68" fmla="*/ 20 w 22"/>
                      <a:gd name="T69" fmla="*/ 3 h 10"/>
                      <a:gd name="T70" fmla="*/ 22 w 22"/>
                      <a:gd name="T71" fmla="*/ 1 h 10"/>
                      <a:gd name="T72" fmla="*/ 21 w 22"/>
                      <a:gd name="T73" fmla="*/ 1 h 10"/>
                      <a:gd name="T74" fmla="*/ 19 w 22"/>
                      <a:gd name="T75" fmla="*/ 0 h 10"/>
                      <a:gd name="T76" fmla="*/ 16 w 22"/>
                      <a:gd name="T77" fmla="*/ 0 h 10"/>
                      <a:gd name="T78" fmla="*/ 13 w 22"/>
                      <a:gd name="T79" fmla="*/ 0 h 10"/>
                      <a:gd name="T80" fmla="*/ 12 w 22"/>
                      <a:gd name="T81" fmla="*/ 0 h 10"/>
                      <a:gd name="T82" fmla="*/ 6 w 22"/>
                      <a:gd name="T83" fmla="*/ 0 h 10"/>
                      <a:gd name="T84" fmla="*/ 6 w 22"/>
                      <a:gd name="T85" fmla="*/ 0 h 10"/>
                      <a:gd name="T86" fmla="*/ 4 w 22"/>
                      <a:gd name="T8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10">
                        <a:moveTo>
                          <a:pt x="5" y="9"/>
                        </a:moveTo>
                        <a:cubicBezTo>
                          <a:pt x="3" y="9"/>
                          <a:pt x="3" y="8"/>
                          <a:pt x="3" y="7"/>
                        </a:cubicBezTo>
                        <a:cubicBezTo>
                          <a:pt x="3" y="5"/>
                          <a:pt x="9" y="4"/>
                          <a:pt x="7" y="4"/>
                        </a:cubicBezTo>
                        <a:cubicBezTo>
                          <a:pt x="4" y="3"/>
                          <a:pt x="3" y="3"/>
                          <a:pt x="3" y="1"/>
                        </a:cubicBezTo>
                        <a:cubicBezTo>
                          <a:pt x="2" y="1"/>
                          <a:pt x="3" y="1"/>
                          <a:pt x="5" y="1"/>
                        </a:cubicBezTo>
                        <a:cubicBezTo>
                          <a:pt x="6" y="1"/>
                          <a:pt x="8" y="1"/>
                          <a:pt x="8" y="1"/>
                        </a:cubicBezTo>
                        <a:cubicBezTo>
                          <a:pt x="8" y="1"/>
                          <a:pt x="9" y="1"/>
                          <a:pt x="11" y="1"/>
                        </a:cubicBezTo>
                        <a:cubicBezTo>
                          <a:pt x="12" y="1"/>
                          <a:pt x="13" y="1"/>
                          <a:pt x="14" y="1"/>
                        </a:cubicBezTo>
                        <a:cubicBezTo>
                          <a:pt x="15" y="1"/>
                          <a:pt x="15" y="1"/>
                          <a:pt x="15" y="1"/>
                        </a:cubicBezTo>
                        <a:cubicBezTo>
                          <a:pt x="18" y="1"/>
                          <a:pt x="20" y="2"/>
                          <a:pt x="18" y="3"/>
                        </a:cubicBezTo>
                        <a:cubicBezTo>
                          <a:pt x="16" y="4"/>
                          <a:pt x="14" y="4"/>
                          <a:pt x="16" y="5"/>
                        </a:cubicBezTo>
                        <a:cubicBezTo>
                          <a:pt x="18" y="5"/>
                          <a:pt x="18" y="6"/>
                          <a:pt x="19" y="7"/>
                        </a:cubicBezTo>
                        <a:cubicBezTo>
                          <a:pt x="21" y="8"/>
                          <a:pt x="21" y="9"/>
                          <a:pt x="19" y="9"/>
                        </a:cubicBezTo>
                        <a:cubicBezTo>
                          <a:pt x="19" y="9"/>
                          <a:pt x="18" y="9"/>
                          <a:pt x="18" y="9"/>
                        </a:cubicBezTo>
                        <a:cubicBezTo>
                          <a:pt x="16" y="8"/>
                          <a:pt x="14" y="8"/>
                          <a:pt x="12" y="8"/>
                        </a:cubicBezTo>
                        <a:cubicBezTo>
                          <a:pt x="11" y="8"/>
                          <a:pt x="10" y="8"/>
                          <a:pt x="8" y="8"/>
                        </a:cubicBezTo>
                        <a:cubicBezTo>
                          <a:pt x="7" y="8"/>
                          <a:pt x="6" y="9"/>
                          <a:pt x="5" y="9"/>
                        </a:cubicBezTo>
                        <a:close/>
                        <a:moveTo>
                          <a:pt x="4" y="0"/>
                        </a:moveTo>
                        <a:cubicBezTo>
                          <a:pt x="3" y="0"/>
                          <a:pt x="2" y="0"/>
                          <a:pt x="1" y="0"/>
                        </a:cubicBezTo>
                        <a:cubicBezTo>
                          <a:pt x="1" y="1"/>
                          <a:pt x="1" y="1"/>
                          <a:pt x="1" y="1"/>
                        </a:cubicBezTo>
                        <a:cubicBezTo>
                          <a:pt x="1" y="1"/>
                          <a:pt x="1" y="1"/>
                          <a:pt x="1" y="1"/>
                        </a:cubicBezTo>
                        <a:cubicBezTo>
                          <a:pt x="0" y="2"/>
                          <a:pt x="3" y="2"/>
                          <a:pt x="3" y="4"/>
                        </a:cubicBezTo>
                        <a:cubicBezTo>
                          <a:pt x="3" y="5"/>
                          <a:pt x="3" y="5"/>
                          <a:pt x="3" y="5"/>
                        </a:cubicBezTo>
                        <a:cubicBezTo>
                          <a:pt x="2" y="7"/>
                          <a:pt x="1" y="8"/>
                          <a:pt x="1" y="9"/>
                        </a:cubicBezTo>
                        <a:cubicBezTo>
                          <a:pt x="1" y="9"/>
                          <a:pt x="1" y="9"/>
                          <a:pt x="1" y="10"/>
                        </a:cubicBezTo>
                        <a:cubicBezTo>
                          <a:pt x="2" y="10"/>
                          <a:pt x="2" y="10"/>
                          <a:pt x="2" y="10"/>
                        </a:cubicBezTo>
                        <a:cubicBezTo>
                          <a:pt x="3" y="9"/>
                          <a:pt x="6" y="9"/>
                          <a:pt x="8" y="9"/>
                        </a:cubicBezTo>
                        <a:cubicBezTo>
                          <a:pt x="9" y="9"/>
                          <a:pt x="10" y="9"/>
                          <a:pt x="11" y="9"/>
                        </a:cubicBezTo>
                        <a:cubicBezTo>
                          <a:pt x="12" y="9"/>
                          <a:pt x="12" y="9"/>
                          <a:pt x="13" y="9"/>
                        </a:cubicBezTo>
                        <a:cubicBezTo>
                          <a:pt x="14" y="9"/>
                          <a:pt x="14" y="9"/>
                          <a:pt x="15" y="9"/>
                        </a:cubicBezTo>
                        <a:cubicBezTo>
                          <a:pt x="17" y="10"/>
                          <a:pt x="20" y="10"/>
                          <a:pt x="21" y="10"/>
                        </a:cubicBezTo>
                        <a:cubicBezTo>
                          <a:pt x="21" y="10"/>
                          <a:pt x="21" y="10"/>
                          <a:pt x="21" y="9"/>
                        </a:cubicBezTo>
                        <a:cubicBezTo>
                          <a:pt x="21" y="9"/>
                          <a:pt x="21" y="9"/>
                          <a:pt x="21" y="9"/>
                        </a:cubicBezTo>
                        <a:cubicBezTo>
                          <a:pt x="20" y="7"/>
                          <a:pt x="19" y="6"/>
                          <a:pt x="19" y="5"/>
                        </a:cubicBezTo>
                        <a:cubicBezTo>
                          <a:pt x="19" y="4"/>
                          <a:pt x="19" y="4"/>
                          <a:pt x="20" y="3"/>
                        </a:cubicBezTo>
                        <a:cubicBezTo>
                          <a:pt x="21" y="2"/>
                          <a:pt x="22" y="1"/>
                          <a:pt x="22" y="1"/>
                        </a:cubicBezTo>
                        <a:cubicBezTo>
                          <a:pt x="22" y="1"/>
                          <a:pt x="22" y="1"/>
                          <a:pt x="21" y="1"/>
                        </a:cubicBezTo>
                        <a:cubicBezTo>
                          <a:pt x="21" y="0"/>
                          <a:pt x="20" y="0"/>
                          <a:pt x="19" y="0"/>
                        </a:cubicBezTo>
                        <a:cubicBezTo>
                          <a:pt x="18" y="0"/>
                          <a:pt x="17" y="0"/>
                          <a:pt x="16" y="0"/>
                        </a:cubicBezTo>
                        <a:cubicBezTo>
                          <a:pt x="15" y="0"/>
                          <a:pt x="14" y="0"/>
                          <a:pt x="13" y="0"/>
                        </a:cubicBezTo>
                        <a:cubicBezTo>
                          <a:pt x="12" y="0"/>
                          <a:pt x="12" y="0"/>
                          <a:pt x="12" y="0"/>
                        </a:cubicBezTo>
                        <a:cubicBezTo>
                          <a:pt x="10" y="0"/>
                          <a:pt x="8" y="0"/>
                          <a:pt x="6" y="0"/>
                        </a:cubicBezTo>
                        <a:cubicBezTo>
                          <a:pt x="6" y="0"/>
                          <a:pt x="6" y="0"/>
                          <a:pt x="6" y="0"/>
                        </a:cubicBezTo>
                        <a:cubicBezTo>
                          <a:pt x="5" y="0"/>
                          <a:pt x="4"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37" name="Freeform 7300">
                    <a:extLst>
                      <a:ext uri="{FF2B5EF4-FFF2-40B4-BE49-F238E27FC236}">
                        <a16:creationId xmlns:a16="http://schemas.microsoft.com/office/drawing/2014/main" id="{A63524A9-DB8E-48D3-B9EF-05565D9B0D3E}"/>
                      </a:ext>
                    </a:extLst>
                  </p:cNvPr>
                  <p:cNvSpPr>
                    <a:spLocks noEditPoints="1"/>
                  </p:cNvSpPr>
                  <p:nvPr/>
                </p:nvSpPr>
                <p:spPr bwMode="auto">
                  <a:xfrm>
                    <a:off x="4066" y="1875"/>
                    <a:ext cx="18" cy="7"/>
                  </a:xfrm>
                  <a:custGeom>
                    <a:avLst/>
                    <a:gdLst>
                      <a:gd name="T0" fmla="*/ 12 w 24"/>
                      <a:gd name="T1" fmla="*/ 9 h 10"/>
                      <a:gd name="T2" fmla="*/ 9 w 24"/>
                      <a:gd name="T3" fmla="*/ 9 h 10"/>
                      <a:gd name="T4" fmla="*/ 10 w 24"/>
                      <a:gd name="T5" fmla="*/ 9 h 10"/>
                      <a:gd name="T6" fmla="*/ 16 w 24"/>
                      <a:gd name="T7" fmla="*/ 9 h 10"/>
                      <a:gd name="T8" fmla="*/ 14 w 24"/>
                      <a:gd name="T9" fmla="*/ 9 h 10"/>
                      <a:gd name="T10" fmla="*/ 12 w 24"/>
                      <a:gd name="T11" fmla="*/ 9 h 10"/>
                      <a:gd name="T12" fmla="*/ 7 w 24"/>
                      <a:gd name="T13" fmla="*/ 0 h 10"/>
                      <a:gd name="T14" fmla="*/ 13 w 24"/>
                      <a:gd name="T15" fmla="*/ 0 h 10"/>
                      <a:gd name="T16" fmla="*/ 14 w 24"/>
                      <a:gd name="T17" fmla="*/ 0 h 10"/>
                      <a:gd name="T18" fmla="*/ 7 w 24"/>
                      <a:gd name="T19" fmla="*/ 0 h 10"/>
                      <a:gd name="T20" fmla="*/ 22 w 24"/>
                      <a:gd name="T21" fmla="*/ 0 h 10"/>
                      <a:gd name="T22" fmla="*/ 21 w 24"/>
                      <a:gd name="T23" fmla="*/ 0 h 10"/>
                      <a:gd name="T24" fmla="*/ 20 w 24"/>
                      <a:gd name="T25" fmla="*/ 0 h 10"/>
                      <a:gd name="T26" fmla="*/ 22 w 24"/>
                      <a:gd name="T27" fmla="*/ 1 h 10"/>
                      <a:gd name="T28" fmla="*/ 23 w 24"/>
                      <a:gd name="T29" fmla="*/ 1 h 10"/>
                      <a:gd name="T30" fmla="*/ 21 w 24"/>
                      <a:gd name="T31" fmla="*/ 3 h 10"/>
                      <a:gd name="T32" fmla="*/ 20 w 24"/>
                      <a:gd name="T33" fmla="*/ 5 h 10"/>
                      <a:gd name="T34" fmla="*/ 22 w 24"/>
                      <a:gd name="T35" fmla="*/ 9 h 10"/>
                      <a:gd name="T36" fmla="*/ 22 w 24"/>
                      <a:gd name="T37" fmla="*/ 9 h 10"/>
                      <a:gd name="T38" fmla="*/ 22 w 24"/>
                      <a:gd name="T39" fmla="*/ 10 h 10"/>
                      <a:gd name="T40" fmla="*/ 22 w 24"/>
                      <a:gd name="T41" fmla="*/ 10 h 10"/>
                      <a:gd name="T42" fmla="*/ 22 w 24"/>
                      <a:gd name="T43" fmla="*/ 10 h 10"/>
                      <a:gd name="T44" fmla="*/ 23 w 24"/>
                      <a:gd name="T45" fmla="*/ 9 h 10"/>
                      <a:gd name="T46" fmla="*/ 22 w 24"/>
                      <a:gd name="T47" fmla="*/ 3 h 10"/>
                      <a:gd name="T48" fmla="*/ 22 w 24"/>
                      <a:gd name="T49" fmla="*/ 0 h 10"/>
                      <a:gd name="T50" fmla="*/ 2 w 24"/>
                      <a:gd name="T51" fmla="*/ 0 h 10"/>
                      <a:gd name="T52" fmla="*/ 1 w 24"/>
                      <a:gd name="T53" fmla="*/ 1 h 10"/>
                      <a:gd name="T54" fmla="*/ 3 w 24"/>
                      <a:gd name="T55" fmla="*/ 5 h 10"/>
                      <a:gd name="T56" fmla="*/ 2 w 24"/>
                      <a:gd name="T57" fmla="*/ 10 h 10"/>
                      <a:gd name="T58" fmla="*/ 3 w 24"/>
                      <a:gd name="T59" fmla="*/ 10 h 10"/>
                      <a:gd name="T60" fmla="*/ 2 w 24"/>
                      <a:gd name="T61" fmla="*/ 10 h 10"/>
                      <a:gd name="T62" fmla="*/ 2 w 24"/>
                      <a:gd name="T63" fmla="*/ 9 h 10"/>
                      <a:gd name="T64" fmla="*/ 4 w 24"/>
                      <a:gd name="T65" fmla="*/ 5 h 10"/>
                      <a:gd name="T66" fmla="*/ 4 w 24"/>
                      <a:gd name="T67" fmla="*/ 4 h 10"/>
                      <a:gd name="T68" fmla="*/ 2 w 24"/>
                      <a:gd name="T69" fmla="*/ 1 h 10"/>
                      <a:gd name="T70" fmla="*/ 2 w 24"/>
                      <a:gd name="T71" fmla="*/ 1 h 10"/>
                      <a:gd name="T72" fmla="*/ 2 w 24"/>
                      <a:gd name="T73" fmla="*/ 0 h 10"/>
                      <a:gd name="T74" fmla="*/ 5 w 24"/>
                      <a:gd name="T75" fmla="*/ 0 h 10"/>
                      <a:gd name="T76" fmla="*/ 7 w 24"/>
                      <a:gd name="T77" fmla="*/ 0 h 10"/>
                      <a:gd name="T78" fmla="*/ 3 w 24"/>
                      <a:gd name="T79" fmla="*/ 0 h 10"/>
                      <a:gd name="T80" fmla="*/ 2 w 24"/>
                      <a:gd name="T8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10">
                        <a:moveTo>
                          <a:pt x="12" y="9"/>
                        </a:moveTo>
                        <a:cubicBezTo>
                          <a:pt x="11" y="9"/>
                          <a:pt x="10" y="9"/>
                          <a:pt x="9" y="9"/>
                        </a:cubicBezTo>
                        <a:cubicBezTo>
                          <a:pt x="10" y="9"/>
                          <a:pt x="10" y="9"/>
                          <a:pt x="10" y="9"/>
                        </a:cubicBezTo>
                        <a:cubicBezTo>
                          <a:pt x="12" y="9"/>
                          <a:pt x="14" y="9"/>
                          <a:pt x="16" y="9"/>
                        </a:cubicBezTo>
                        <a:cubicBezTo>
                          <a:pt x="15" y="9"/>
                          <a:pt x="15" y="9"/>
                          <a:pt x="14" y="9"/>
                        </a:cubicBezTo>
                        <a:cubicBezTo>
                          <a:pt x="13" y="9"/>
                          <a:pt x="13" y="9"/>
                          <a:pt x="12" y="9"/>
                        </a:cubicBezTo>
                        <a:close/>
                        <a:moveTo>
                          <a:pt x="7" y="0"/>
                        </a:moveTo>
                        <a:cubicBezTo>
                          <a:pt x="9" y="0"/>
                          <a:pt x="11" y="0"/>
                          <a:pt x="13" y="0"/>
                        </a:cubicBezTo>
                        <a:cubicBezTo>
                          <a:pt x="14" y="0"/>
                          <a:pt x="14" y="0"/>
                          <a:pt x="14" y="0"/>
                        </a:cubicBezTo>
                        <a:cubicBezTo>
                          <a:pt x="12" y="0"/>
                          <a:pt x="9" y="0"/>
                          <a:pt x="7" y="0"/>
                        </a:cubicBezTo>
                        <a:close/>
                        <a:moveTo>
                          <a:pt x="22" y="0"/>
                        </a:moveTo>
                        <a:cubicBezTo>
                          <a:pt x="21" y="0"/>
                          <a:pt x="21" y="0"/>
                          <a:pt x="21" y="0"/>
                        </a:cubicBezTo>
                        <a:cubicBezTo>
                          <a:pt x="21" y="0"/>
                          <a:pt x="20" y="0"/>
                          <a:pt x="20" y="0"/>
                        </a:cubicBezTo>
                        <a:cubicBezTo>
                          <a:pt x="21" y="0"/>
                          <a:pt x="22" y="0"/>
                          <a:pt x="22" y="1"/>
                        </a:cubicBezTo>
                        <a:cubicBezTo>
                          <a:pt x="23" y="1"/>
                          <a:pt x="23" y="1"/>
                          <a:pt x="23" y="1"/>
                        </a:cubicBezTo>
                        <a:cubicBezTo>
                          <a:pt x="23" y="1"/>
                          <a:pt x="22" y="2"/>
                          <a:pt x="21" y="3"/>
                        </a:cubicBezTo>
                        <a:cubicBezTo>
                          <a:pt x="20" y="4"/>
                          <a:pt x="20" y="4"/>
                          <a:pt x="20" y="5"/>
                        </a:cubicBezTo>
                        <a:cubicBezTo>
                          <a:pt x="20" y="6"/>
                          <a:pt x="21" y="7"/>
                          <a:pt x="22" y="9"/>
                        </a:cubicBezTo>
                        <a:cubicBezTo>
                          <a:pt x="22" y="9"/>
                          <a:pt x="22" y="9"/>
                          <a:pt x="22" y="9"/>
                        </a:cubicBezTo>
                        <a:cubicBezTo>
                          <a:pt x="22" y="10"/>
                          <a:pt x="22" y="10"/>
                          <a:pt x="22" y="10"/>
                        </a:cubicBezTo>
                        <a:cubicBezTo>
                          <a:pt x="22" y="10"/>
                          <a:pt x="22" y="10"/>
                          <a:pt x="22" y="10"/>
                        </a:cubicBezTo>
                        <a:cubicBezTo>
                          <a:pt x="22" y="10"/>
                          <a:pt x="22" y="10"/>
                          <a:pt x="22" y="10"/>
                        </a:cubicBezTo>
                        <a:cubicBezTo>
                          <a:pt x="23" y="10"/>
                          <a:pt x="23" y="9"/>
                          <a:pt x="23" y="9"/>
                        </a:cubicBezTo>
                        <a:cubicBezTo>
                          <a:pt x="21" y="6"/>
                          <a:pt x="19" y="5"/>
                          <a:pt x="22" y="3"/>
                        </a:cubicBezTo>
                        <a:cubicBezTo>
                          <a:pt x="24" y="1"/>
                          <a:pt x="24" y="0"/>
                          <a:pt x="22" y="0"/>
                        </a:cubicBezTo>
                        <a:close/>
                        <a:moveTo>
                          <a:pt x="2" y="0"/>
                        </a:moveTo>
                        <a:cubicBezTo>
                          <a:pt x="2" y="0"/>
                          <a:pt x="1" y="0"/>
                          <a:pt x="1" y="1"/>
                        </a:cubicBezTo>
                        <a:cubicBezTo>
                          <a:pt x="1" y="3"/>
                          <a:pt x="5" y="3"/>
                          <a:pt x="3" y="5"/>
                        </a:cubicBezTo>
                        <a:cubicBezTo>
                          <a:pt x="2" y="7"/>
                          <a:pt x="0" y="9"/>
                          <a:pt x="2" y="10"/>
                        </a:cubicBezTo>
                        <a:cubicBezTo>
                          <a:pt x="2" y="10"/>
                          <a:pt x="2" y="10"/>
                          <a:pt x="3" y="10"/>
                        </a:cubicBezTo>
                        <a:cubicBezTo>
                          <a:pt x="2" y="10"/>
                          <a:pt x="2" y="10"/>
                          <a:pt x="2" y="10"/>
                        </a:cubicBezTo>
                        <a:cubicBezTo>
                          <a:pt x="2" y="9"/>
                          <a:pt x="2" y="9"/>
                          <a:pt x="2" y="9"/>
                        </a:cubicBezTo>
                        <a:cubicBezTo>
                          <a:pt x="2" y="8"/>
                          <a:pt x="3" y="7"/>
                          <a:pt x="4" y="5"/>
                        </a:cubicBezTo>
                        <a:cubicBezTo>
                          <a:pt x="4" y="4"/>
                          <a:pt x="4" y="4"/>
                          <a:pt x="4" y="4"/>
                        </a:cubicBezTo>
                        <a:cubicBezTo>
                          <a:pt x="4" y="2"/>
                          <a:pt x="1" y="2"/>
                          <a:pt x="2" y="1"/>
                        </a:cubicBezTo>
                        <a:cubicBezTo>
                          <a:pt x="2" y="1"/>
                          <a:pt x="2" y="1"/>
                          <a:pt x="2" y="1"/>
                        </a:cubicBezTo>
                        <a:cubicBezTo>
                          <a:pt x="2" y="1"/>
                          <a:pt x="2" y="1"/>
                          <a:pt x="2" y="0"/>
                        </a:cubicBezTo>
                        <a:cubicBezTo>
                          <a:pt x="3" y="0"/>
                          <a:pt x="4" y="0"/>
                          <a:pt x="5" y="0"/>
                        </a:cubicBezTo>
                        <a:cubicBezTo>
                          <a:pt x="5" y="0"/>
                          <a:pt x="6" y="0"/>
                          <a:pt x="7" y="0"/>
                        </a:cubicBezTo>
                        <a:cubicBezTo>
                          <a:pt x="5" y="0"/>
                          <a:pt x="3" y="0"/>
                          <a:pt x="3" y="0"/>
                        </a:cubicBezTo>
                        <a:lnTo>
                          <a:pt x="2"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38" name="Freeform 7301">
                    <a:extLst>
                      <a:ext uri="{FF2B5EF4-FFF2-40B4-BE49-F238E27FC236}">
                        <a16:creationId xmlns:a16="http://schemas.microsoft.com/office/drawing/2014/main" id="{63126A02-C40B-4081-B1E4-65593686D7AB}"/>
                      </a:ext>
                    </a:extLst>
                  </p:cNvPr>
                  <p:cNvSpPr>
                    <a:spLocks/>
                  </p:cNvSpPr>
                  <p:nvPr/>
                </p:nvSpPr>
                <p:spPr bwMode="auto">
                  <a:xfrm>
                    <a:off x="4070" y="1876"/>
                    <a:ext cx="10" cy="5"/>
                  </a:xfrm>
                  <a:custGeom>
                    <a:avLst/>
                    <a:gdLst>
                      <a:gd name="T0" fmla="*/ 11 w 14"/>
                      <a:gd name="T1" fmla="*/ 4 h 6"/>
                      <a:gd name="T2" fmla="*/ 9 w 14"/>
                      <a:gd name="T3" fmla="*/ 3 h 6"/>
                      <a:gd name="T4" fmla="*/ 10 w 14"/>
                      <a:gd name="T5" fmla="*/ 1 h 6"/>
                      <a:gd name="T6" fmla="*/ 11 w 14"/>
                      <a:gd name="T7" fmla="*/ 1 h 6"/>
                      <a:gd name="T8" fmla="*/ 11 w 14"/>
                      <a:gd name="T9" fmla="*/ 1 h 6"/>
                      <a:gd name="T10" fmla="*/ 11 w 14"/>
                      <a:gd name="T11" fmla="*/ 0 h 6"/>
                      <a:gd name="T12" fmla="*/ 7 w 14"/>
                      <a:gd name="T13" fmla="*/ 0 h 6"/>
                      <a:gd name="T14" fmla="*/ 4 w 14"/>
                      <a:gd name="T15" fmla="*/ 0 h 6"/>
                      <a:gd name="T16" fmla="*/ 2 w 14"/>
                      <a:gd name="T17" fmla="*/ 0 h 6"/>
                      <a:gd name="T18" fmla="*/ 1 w 14"/>
                      <a:gd name="T19" fmla="*/ 0 h 6"/>
                      <a:gd name="T20" fmla="*/ 3 w 14"/>
                      <a:gd name="T21" fmla="*/ 1 h 6"/>
                      <a:gd name="T22" fmla="*/ 6 w 14"/>
                      <a:gd name="T23" fmla="*/ 3 h 6"/>
                      <a:gd name="T24" fmla="*/ 5 w 14"/>
                      <a:gd name="T25" fmla="*/ 4 h 6"/>
                      <a:gd name="T26" fmla="*/ 4 w 14"/>
                      <a:gd name="T27" fmla="*/ 4 h 6"/>
                      <a:gd name="T28" fmla="*/ 3 w 14"/>
                      <a:gd name="T29" fmla="*/ 4 h 6"/>
                      <a:gd name="T30" fmla="*/ 2 w 14"/>
                      <a:gd name="T31" fmla="*/ 4 h 6"/>
                      <a:gd name="T32" fmla="*/ 2 w 14"/>
                      <a:gd name="T33" fmla="*/ 6 h 6"/>
                      <a:gd name="T34" fmla="*/ 8 w 14"/>
                      <a:gd name="T35" fmla="*/ 5 h 6"/>
                      <a:gd name="T36" fmla="*/ 11 w 14"/>
                      <a:gd name="T37" fmla="*/ 6 h 6"/>
                      <a:gd name="T38" fmla="*/ 14 w 14"/>
                      <a:gd name="T39" fmla="*/ 5 h 6"/>
                      <a:gd name="T40" fmla="*/ 12 w 14"/>
                      <a:gd name="T41" fmla="*/ 4 h 6"/>
                      <a:gd name="T42" fmla="*/ 11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1" y="4"/>
                        </a:moveTo>
                        <a:cubicBezTo>
                          <a:pt x="10" y="4"/>
                          <a:pt x="10" y="4"/>
                          <a:pt x="9" y="3"/>
                        </a:cubicBezTo>
                        <a:cubicBezTo>
                          <a:pt x="9" y="2"/>
                          <a:pt x="9" y="2"/>
                          <a:pt x="10" y="1"/>
                        </a:cubicBezTo>
                        <a:cubicBezTo>
                          <a:pt x="11" y="1"/>
                          <a:pt x="11" y="1"/>
                          <a:pt x="11" y="1"/>
                        </a:cubicBezTo>
                        <a:cubicBezTo>
                          <a:pt x="11" y="1"/>
                          <a:pt x="11" y="1"/>
                          <a:pt x="11" y="1"/>
                        </a:cubicBezTo>
                        <a:cubicBezTo>
                          <a:pt x="12" y="0"/>
                          <a:pt x="11" y="0"/>
                          <a:pt x="11" y="0"/>
                        </a:cubicBezTo>
                        <a:cubicBezTo>
                          <a:pt x="9" y="0"/>
                          <a:pt x="8" y="0"/>
                          <a:pt x="7" y="0"/>
                        </a:cubicBezTo>
                        <a:cubicBezTo>
                          <a:pt x="6" y="0"/>
                          <a:pt x="5" y="0"/>
                          <a:pt x="4" y="0"/>
                        </a:cubicBezTo>
                        <a:cubicBezTo>
                          <a:pt x="4" y="0"/>
                          <a:pt x="3" y="0"/>
                          <a:pt x="2" y="0"/>
                        </a:cubicBezTo>
                        <a:cubicBezTo>
                          <a:pt x="2" y="0"/>
                          <a:pt x="1" y="0"/>
                          <a:pt x="1" y="0"/>
                        </a:cubicBezTo>
                        <a:cubicBezTo>
                          <a:pt x="1" y="1"/>
                          <a:pt x="2" y="1"/>
                          <a:pt x="3" y="1"/>
                        </a:cubicBezTo>
                        <a:cubicBezTo>
                          <a:pt x="4" y="1"/>
                          <a:pt x="5" y="2"/>
                          <a:pt x="6" y="3"/>
                        </a:cubicBezTo>
                        <a:cubicBezTo>
                          <a:pt x="6" y="3"/>
                          <a:pt x="6" y="3"/>
                          <a:pt x="5" y="4"/>
                        </a:cubicBezTo>
                        <a:cubicBezTo>
                          <a:pt x="5" y="4"/>
                          <a:pt x="4" y="4"/>
                          <a:pt x="4" y="4"/>
                        </a:cubicBezTo>
                        <a:cubicBezTo>
                          <a:pt x="3" y="4"/>
                          <a:pt x="3" y="4"/>
                          <a:pt x="3" y="4"/>
                        </a:cubicBezTo>
                        <a:cubicBezTo>
                          <a:pt x="3" y="4"/>
                          <a:pt x="2" y="4"/>
                          <a:pt x="2" y="4"/>
                        </a:cubicBezTo>
                        <a:cubicBezTo>
                          <a:pt x="0" y="5"/>
                          <a:pt x="2" y="6"/>
                          <a:pt x="2" y="6"/>
                        </a:cubicBezTo>
                        <a:cubicBezTo>
                          <a:pt x="4" y="6"/>
                          <a:pt x="5" y="5"/>
                          <a:pt x="8" y="5"/>
                        </a:cubicBezTo>
                        <a:cubicBezTo>
                          <a:pt x="9" y="5"/>
                          <a:pt x="10" y="6"/>
                          <a:pt x="11" y="6"/>
                        </a:cubicBezTo>
                        <a:cubicBezTo>
                          <a:pt x="12" y="6"/>
                          <a:pt x="14" y="6"/>
                          <a:pt x="14" y="5"/>
                        </a:cubicBezTo>
                        <a:cubicBezTo>
                          <a:pt x="14" y="5"/>
                          <a:pt x="13" y="4"/>
                          <a:pt x="12" y="4"/>
                        </a:cubicBezTo>
                        <a:lnTo>
                          <a:pt x="11" y="4"/>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39" name="Freeform 7302">
                    <a:extLst>
                      <a:ext uri="{FF2B5EF4-FFF2-40B4-BE49-F238E27FC236}">
                        <a16:creationId xmlns:a16="http://schemas.microsoft.com/office/drawing/2014/main" id="{C7381595-9CCB-450D-A727-ED966BA3C30D}"/>
                      </a:ext>
                    </a:extLst>
                  </p:cNvPr>
                  <p:cNvSpPr>
                    <a:spLocks/>
                  </p:cNvSpPr>
                  <p:nvPr/>
                </p:nvSpPr>
                <p:spPr bwMode="auto">
                  <a:xfrm>
                    <a:off x="4067" y="1872"/>
                    <a:ext cx="16" cy="3"/>
                  </a:xfrm>
                  <a:custGeom>
                    <a:avLst/>
                    <a:gdLst>
                      <a:gd name="T0" fmla="*/ 2 w 22"/>
                      <a:gd name="T1" fmla="*/ 3 h 3"/>
                      <a:gd name="T2" fmla="*/ 2 w 22"/>
                      <a:gd name="T3" fmla="*/ 1 h 3"/>
                      <a:gd name="T4" fmla="*/ 19 w 22"/>
                      <a:gd name="T5" fmla="*/ 1 h 3"/>
                      <a:gd name="T6" fmla="*/ 20 w 22"/>
                      <a:gd name="T7" fmla="*/ 3 h 3"/>
                      <a:gd name="T8" fmla="*/ 2 w 22"/>
                      <a:gd name="T9" fmla="*/ 3 h 3"/>
                    </a:gdLst>
                    <a:ahLst/>
                    <a:cxnLst>
                      <a:cxn ang="0">
                        <a:pos x="T0" y="T1"/>
                      </a:cxn>
                      <a:cxn ang="0">
                        <a:pos x="T2" y="T3"/>
                      </a:cxn>
                      <a:cxn ang="0">
                        <a:pos x="T4" y="T5"/>
                      </a:cxn>
                      <a:cxn ang="0">
                        <a:pos x="T6" y="T7"/>
                      </a:cxn>
                      <a:cxn ang="0">
                        <a:pos x="T8" y="T9"/>
                      </a:cxn>
                    </a:cxnLst>
                    <a:rect l="0" t="0" r="r" b="b"/>
                    <a:pathLst>
                      <a:path w="22" h="3">
                        <a:moveTo>
                          <a:pt x="2" y="3"/>
                        </a:moveTo>
                        <a:cubicBezTo>
                          <a:pt x="1" y="3"/>
                          <a:pt x="0" y="2"/>
                          <a:pt x="2" y="1"/>
                        </a:cubicBezTo>
                        <a:cubicBezTo>
                          <a:pt x="4" y="0"/>
                          <a:pt x="18" y="1"/>
                          <a:pt x="19" y="1"/>
                        </a:cubicBezTo>
                        <a:cubicBezTo>
                          <a:pt x="22" y="2"/>
                          <a:pt x="21" y="3"/>
                          <a:pt x="20" y="3"/>
                        </a:cubicBezTo>
                        <a:cubicBezTo>
                          <a:pt x="18" y="3"/>
                          <a:pt x="3" y="3"/>
                          <a:pt x="2"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40" name="Freeform 7303">
                    <a:extLst>
                      <a:ext uri="{FF2B5EF4-FFF2-40B4-BE49-F238E27FC236}">
                        <a16:creationId xmlns:a16="http://schemas.microsoft.com/office/drawing/2014/main" id="{51F18452-A463-4A05-BB93-37F1F7E9757C}"/>
                      </a:ext>
                    </a:extLst>
                  </p:cNvPr>
                  <p:cNvSpPr>
                    <a:spLocks/>
                  </p:cNvSpPr>
                  <p:nvPr/>
                </p:nvSpPr>
                <p:spPr bwMode="auto">
                  <a:xfrm>
                    <a:off x="4068" y="1872"/>
                    <a:ext cx="15" cy="3"/>
                  </a:xfrm>
                  <a:custGeom>
                    <a:avLst/>
                    <a:gdLst>
                      <a:gd name="T0" fmla="*/ 1 w 20"/>
                      <a:gd name="T1" fmla="*/ 3 h 3"/>
                      <a:gd name="T2" fmla="*/ 1 w 20"/>
                      <a:gd name="T3" fmla="*/ 3 h 3"/>
                      <a:gd name="T4" fmla="*/ 1 w 20"/>
                      <a:gd name="T5" fmla="*/ 3 h 3"/>
                      <a:gd name="T6" fmla="*/ 15 w 20"/>
                      <a:gd name="T7" fmla="*/ 3 h 3"/>
                      <a:gd name="T8" fmla="*/ 19 w 20"/>
                      <a:gd name="T9" fmla="*/ 3 h 3"/>
                      <a:gd name="T10" fmla="*/ 20 w 20"/>
                      <a:gd name="T11" fmla="*/ 2 h 3"/>
                      <a:gd name="T12" fmla="*/ 18 w 20"/>
                      <a:gd name="T13" fmla="*/ 1 h 3"/>
                      <a:gd name="T14" fmla="*/ 8 w 20"/>
                      <a:gd name="T15" fmla="*/ 1 h 3"/>
                      <a:gd name="T16" fmla="*/ 1 w 20"/>
                      <a:gd name="T17" fmla="*/ 1 h 3"/>
                      <a:gd name="T18" fmla="*/ 0 w 20"/>
                      <a:gd name="T19" fmla="*/ 2 h 3"/>
                      <a:gd name="T20" fmla="*/ 1 w 20"/>
                      <a:gd name="T21" fmla="*/ 3 h 3"/>
                      <a:gd name="T22" fmla="*/ 1 w 20"/>
                      <a:gd name="T23" fmla="*/ 3 h 3"/>
                      <a:gd name="T24" fmla="*/ 1 w 20"/>
                      <a:gd name="T25" fmla="*/ 3 h 3"/>
                      <a:gd name="T26" fmla="*/ 0 w 20"/>
                      <a:gd name="T27" fmla="*/ 2 h 3"/>
                      <a:gd name="T28" fmla="*/ 1 w 20"/>
                      <a:gd name="T29" fmla="*/ 1 h 3"/>
                      <a:gd name="T30" fmla="*/ 8 w 20"/>
                      <a:gd name="T31" fmla="*/ 0 h 3"/>
                      <a:gd name="T32" fmla="*/ 19 w 20"/>
                      <a:gd name="T33" fmla="*/ 1 h 3"/>
                      <a:gd name="T34" fmla="*/ 20 w 20"/>
                      <a:gd name="T35" fmla="*/ 2 h 3"/>
                      <a:gd name="T36" fmla="*/ 19 w 20"/>
                      <a:gd name="T37" fmla="*/ 3 h 3"/>
                      <a:gd name="T38" fmla="*/ 15 w 20"/>
                      <a:gd name="T39" fmla="*/ 3 h 3"/>
                      <a:gd name="T40" fmla="*/ 1 w 20"/>
                      <a:gd name="T4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3">
                        <a:moveTo>
                          <a:pt x="1" y="3"/>
                        </a:moveTo>
                        <a:cubicBezTo>
                          <a:pt x="1" y="3"/>
                          <a:pt x="1" y="3"/>
                          <a:pt x="1" y="3"/>
                        </a:cubicBezTo>
                        <a:cubicBezTo>
                          <a:pt x="1" y="3"/>
                          <a:pt x="1" y="3"/>
                          <a:pt x="1" y="3"/>
                        </a:cubicBezTo>
                        <a:cubicBezTo>
                          <a:pt x="2" y="3"/>
                          <a:pt x="10" y="3"/>
                          <a:pt x="15" y="3"/>
                        </a:cubicBezTo>
                        <a:cubicBezTo>
                          <a:pt x="17" y="3"/>
                          <a:pt x="19" y="3"/>
                          <a:pt x="19" y="3"/>
                        </a:cubicBezTo>
                        <a:cubicBezTo>
                          <a:pt x="19" y="3"/>
                          <a:pt x="20" y="3"/>
                          <a:pt x="20" y="2"/>
                        </a:cubicBezTo>
                        <a:cubicBezTo>
                          <a:pt x="20" y="2"/>
                          <a:pt x="19" y="2"/>
                          <a:pt x="18" y="1"/>
                        </a:cubicBezTo>
                        <a:cubicBezTo>
                          <a:pt x="18" y="1"/>
                          <a:pt x="12" y="1"/>
                          <a:pt x="8" y="1"/>
                        </a:cubicBezTo>
                        <a:cubicBezTo>
                          <a:pt x="5" y="1"/>
                          <a:pt x="2" y="1"/>
                          <a:pt x="1" y="1"/>
                        </a:cubicBezTo>
                        <a:cubicBezTo>
                          <a:pt x="1" y="2"/>
                          <a:pt x="0" y="2"/>
                          <a:pt x="0" y="2"/>
                        </a:cubicBezTo>
                        <a:cubicBezTo>
                          <a:pt x="0" y="2"/>
                          <a:pt x="1" y="3"/>
                          <a:pt x="1" y="3"/>
                        </a:cubicBezTo>
                        <a:cubicBezTo>
                          <a:pt x="1" y="3"/>
                          <a:pt x="1" y="3"/>
                          <a:pt x="1" y="3"/>
                        </a:cubicBezTo>
                        <a:cubicBezTo>
                          <a:pt x="1" y="3"/>
                          <a:pt x="1" y="3"/>
                          <a:pt x="1" y="3"/>
                        </a:cubicBezTo>
                        <a:cubicBezTo>
                          <a:pt x="0" y="3"/>
                          <a:pt x="0" y="3"/>
                          <a:pt x="0" y="2"/>
                        </a:cubicBezTo>
                        <a:cubicBezTo>
                          <a:pt x="0" y="2"/>
                          <a:pt x="0" y="1"/>
                          <a:pt x="1" y="1"/>
                        </a:cubicBezTo>
                        <a:cubicBezTo>
                          <a:pt x="2" y="0"/>
                          <a:pt x="5" y="0"/>
                          <a:pt x="8" y="0"/>
                        </a:cubicBezTo>
                        <a:cubicBezTo>
                          <a:pt x="13" y="0"/>
                          <a:pt x="18" y="1"/>
                          <a:pt x="19" y="1"/>
                        </a:cubicBezTo>
                        <a:cubicBezTo>
                          <a:pt x="20" y="1"/>
                          <a:pt x="20" y="2"/>
                          <a:pt x="20" y="2"/>
                        </a:cubicBezTo>
                        <a:cubicBezTo>
                          <a:pt x="20" y="3"/>
                          <a:pt x="20" y="3"/>
                          <a:pt x="19" y="3"/>
                        </a:cubicBezTo>
                        <a:cubicBezTo>
                          <a:pt x="18" y="3"/>
                          <a:pt x="17" y="3"/>
                          <a:pt x="15" y="3"/>
                        </a:cubicBezTo>
                        <a:cubicBezTo>
                          <a:pt x="10" y="3"/>
                          <a:pt x="2" y="3"/>
                          <a:pt x="1"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41" name="Freeform 7304">
                    <a:extLst>
                      <a:ext uri="{FF2B5EF4-FFF2-40B4-BE49-F238E27FC236}">
                        <a16:creationId xmlns:a16="http://schemas.microsoft.com/office/drawing/2014/main" id="{6795362B-51F8-4CEB-AF24-815635F09A6D}"/>
                      </a:ext>
                    </a:extLst>
                  </p:cNvPr>
                  <p:cNvSpPr>
                    <a:spLocks noEditPoints="1"/>
                  </p:cNvSpPr>
                  <p:nvPr/>
                </p:nvSpPr>
                <p:spPr bwMode="auto">
                  <a:xfrm>
                    <a:off x="4068" y="1873"/>
                    <a:ext cx="15" cy="2"/>
                  </a:xfrm>
                  <a:custGeom>
                    <a:avLst/>
                    <a:gdLst>
                      <a:gd name="T0" fmla="*/ 6 w 20"/>
                      <a:gd name="T1" fmla="*/ 2 h 2"/>
                      <a:gd name="T2" fmla="*/ 2 w 20"/>
                      <a:gd name="T3" fmla="*/ 1 h 2"/>
                      <a:gd name="T4" fmla="*/ 4 w 20"/>
                      <a:gd name="T5" fmla="*/ 0 h 2"/>
                      <a:gd name="T6" fmla="*/ 5 w 20"/>
                      <a:gd name="T7" fmla="*/ 0 h 2"/>
                      <a:gd name="T8" fmla="*/ 12 w 20"/>
                      <a:gd name="T9" fmla="*/ 0 h 2"/>
                      <a:gd name="T10" fmla="*/ 18 w 20"/>
                      <a:gd name="T11" fmla="*/ 1 h 2"/>
                      <a:gd name="T12" fmla="*/ 17 w 20"/>
                      <a:gd name="T13" fmla="*/ 2 h 2"/>
                      <a:gd name="T14" fmla="*/ 13 w 20"/>
                      <a:gd name="T15" fmla="*/ 2 h 2"/>
                      <a:gd name="T16" fmla="*/ 12 w 20"/>
                      <a:gd name="T17" fmla="*/ 2 h 2"/>
                      <a:gd name="T18" fmla="*/ 8 w 20"/>
                      <a:gd name="T19" fmla="*/ 2 h 2"/>
                      <a:gd name="T20" fmla="*/ 6 w 20"/>
                      <a:gd name="T21" fmla="*/ 2 h 2"/>
                      <a:gd name="T22" fmla="*/ 8 w 20"/>
                      <a:gd name="T23" fmla="*/ 0 h 2"/>
                      <a:gd name="T24" fmla="*/ 1 w 20"/>
                      <a:gd name="T25" fmla="*/ 0 h 2"/>
                      <a:gd name="T26" fmla="*/ 0 w 20"/>
                      <a:gd name="T27" fmla="*/ 1 h 2"/>
                      <a:gd name="T28" fmla="*/ 1 w 20"/>
                      <a:gd name="T29" fmla="*/ 2 h 2"/>
                      <a:gd name="T30" fmla="*/ 15 w 20"/>
                      <a:gd name="T31" fmla="*/ 2 h 2"/>
                      <a:gd name="T32" fmla="*/ 15 w 20"/>
                      <a:gd name="T33" fmla="*/ 2 h 2"/>
                      <a:gd name="T34" fmla="*/ 19 w 20"/>
                      <a:gd name="T35" fmla="*/ 2 h 2"/>
                      <a:gd name="T36" fmla="*/ 20 w 20"/>
                      <a:gd name="T37" fmla="*/ 1 h 2"/>
                      <a:gd name="T38" fmla="*/ 18 w 20"/>
                      <a:gd name="T39" fmla="*/ 0 h 2"/>
                      <a:gd name="T40" fmla="*/ 8 w 20"/>
                      <a:gd name="T41" fmla="*/ 0 h 2"/>
                      <a:gd name="T42" fmla="*/ 8 w 20"/>
                      <a:gd name="T4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
                        <a:moveTo>
                          <a:pt x="6" y="2"/>
                        </a:moveTo>
                        <a:cubicBezTo>
                          <a:pt x="4" y="2"/>
                          <a:pt x="3" y="2"/>
                          <a:pt x="2" y="1"/>
                        </a:cubicBezTo>
                        <a:cubicBezTo>
                          <a:pt x="2" y="1"/>
                          <a:pt x="1" y="0"/>
                          <a:pt x="4" y="0"/>
                        </a:cubicBezTo>
                        <a:cubicBezTo>
                          <a:pt x="4" y="0"/>
                          <a:pt x="5" y="0"/>
                          <a:pt x="5" y="0"/>
                        </a:cubicBezTo>
                        <a:cubicBezTo>
                          <a:pt x="7" y="0"/>
                          <a:pt x="9" y="0"/>
                          <a:pt x="12" y="0"/>
                        </a:cubicBezTo>
                        <a:cubicBezTo>
                          <a:pt x="15" y="0"/>
                          <a:pt x="18" y="0"/>
                          <a:pt x="18" y="1"/>
                        </a:cubicBezTo>
                        <a:cubicBezTo>
                          <a:pt x="19" y="2"/>
                          <a:pt x="18" y="2"/>
                          <a:pt x="17" y="2"/>
                        </a:cubicBezTo>
                        <a:cubicBezTo>
                          <a:pt x="16" y="2"/>
                          <a:pt x="15" y="2"/>
                          <a:pt x="13" y="2"/>
                        </a:cubicBezTo>
                        <a:cubicBezTo>
                          <a:pt x="12" y="2"/>
                          <a:pt x="12" y="2"/>
                          <a:pt x="12" y="2"/>
                        </a:cubicBezTo>
                        <a:cubicBezTo>
                          <a:pt x="10" y="2"/>
                          <a:pt x="9" y="2"/>
                          <a:pt x="8" y="2"/>
                        </a:cubicBezTo>
                        <a:cubicBezTo>
                          <a:pt x="7" y="2"/>
                          <a:pt x="6" y="2"/>
                          <a:pt x="6" y="2"/>
                        </a:cubicBezTo>
                        <a:close/>
                        <a:moveTo>
                          <a:pt x="8" y="0"/>
                        </a:moveTo>
                        <a:cubicBezTo>
                          <a:pt x="5" y="0"/>
                          <a:pt x="2" y="0"/>
                          <a:pt x="1" y="0"/>
                        </a:cubicBezTo>
                        <a:cubicBezTo>
                          <a:pt x="1" y="1"/>
                          <a:pt x="0" y="1"/>
                          <a:pt x="0" y="1"/>
                        </a:cubicBezTo>
                        <a:cubicBezTo>
                          <a:pt x="0" y="1"/>
                          <a:pt x="1" y="2"/>
                          <a:pt x="1" y="2"/>
                        </a:cubicBezTo>
                        <a:cubicBezTo>
                          <a:pt x="2" y="2"/>
                          <a:pt x="10" y="2"/>
                          <a:pt x="15" y="2"/>
                        </a:cubicBezTo>
                        <a:cubicBezTo>
                          <a:pt x="15" y="2"/>
                          <a:pt x="15" y="2"/>
                          <a:pt x="15" y="2"/>
                        </a:cubicBezTo>
                        <a:cubicBezTo>
                          <a:pt x="17" y="2"/>
                          <a:pt x="19" y="2"/>
                          <a:pt x="19" y="2"/>
                        </a:cubicBezTo>
                        <a:cubicBezTo>
                          <a:pt x="19" y="2"/>
                          <a:pt x="20" y="2"/>
                          <a:pt x="20" y="1"/>
                        </a:cubicBezTo>
                        <a:cubicBezTo>
                          <a:pt x="20" y="1"/>
                          <a:pt x="19" y="1"/>
                          <a:pt x="18" y="0"/>
                        </a:cubicBezTo>
                        <a:cubicBezTo>
                          <a:pt x="18" y="0"/>
                          <a:pt x="13" y="0"/>
                          <a:pt x="8" y="0"/>
                        </a:cubicBezTo>
                        <a:cubicBezTo>
                          <a:pt x="8" y="0"/>
                          <a:pt x="8" y="0"/>
                          <a:pt x="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42" name="Freeform 7305">
                    <a:extLst>
                      <a:ext uri="{FF2B5EF4-FFF2-40B4-BE49-F238E27FC236}">
                        <a16:creationId xmlns:a16="http://schemas.microsoft.com/office/drawing/2014/main" id="{D1D829C6-26FE-4B1A-841D-CCE5FA36C867}"/>
                      </a:ext>
                    </a:extLst>
                  </p:cNvPr>
                  <p:cNvSpPr>
                    <a:spLocks noEditPoints="1"/>
                  </p:cNvSpPr>
                  <p:nvPr/>
                </p:nvSpPr>
                <p:spPr bwMode="auto">
                  <a:xfrm>
                    <a:off x="4067" y="1873"/>
                    <a:ext cx="16" cy="2"/>
                  </a:xfrm>
                  <a:custGeom>
                    <a:avLst/>
                    <a:gdLst>
                      <a:gd name="T0" fmla="*/ 2 w 22"/>
                      <a:gd name="T1" fmla="*/ 2 h 2"/>
                      <a:gd name="T2" fmla="*/ 1 w 22"/>
                      <a:gd name="T3" fmla="*/ 1 h 2"/>
                      <a:gd name="T4" fmla="*/ 2 w 22"/>
                      <a:gd name="T5" fmla="*/ 0 h 2"/>
                      <a:gd name="T6" fmla="*/ 9 w 22"/>
                      <a:gd name="T7" fmla="*/ 0 h 2"/>
                      <a:gd name="T8" fmla="*/ 9 w 22"/>
                      <a:gd name="T9" fmla="*/ 0 h 2"/>
                      <a:gd name="T10" fmla="*/ 9 w 22"/>
                      <a:gd name="T11" fmla="*/ 0 h 2"/>
                      <a:gd name="T12" fmla="*/ 19 w 22"/>
                      <a:gd name="T13" fmla="*/ 0 h 2"/>
                      <a:gd name="T14" fmla="*/ 21 w 22"/>
                      <a:gd name="T15" fmla="*/ 1 h 2"/>
                      <a:gd name="T16" fmla="*/ 20 w 22"/>
                      <a:gd name="T17" fmla="*/ 2 h 2"/>
                      <a:gd name="T18" fmla="*/ 16 w 22"/>
                      <a:gd name="T19" fmla="*/ 2 h 2"/>
                      <a:gd name="T20" fmla="*/ 16 w 22"/>
                      <a:gd name="T21" fmla="*/ 2 h 2"/>
                      <a:gd name="T22" fmla="*/ 2 w 22"/>
                      <a:gd name="T23" fmla="*/ 2 h 2"/>
                      <a:gd name="T24" fmla="*/ 9 w 22"/>
                      <a:gd name="T25" fmla="*/ 0 h 2"/>
                      <a:gd name="T26" fmla="*/ 2 w 22"/>
                      <a:gd name="T27" fmla="*/ 0 h 2"/>
                      <a:gd name="T28" fmla="*/ 2 w 22"/>
                      <a:gd name="T29" fmla="*/ 2 h 2"/>
                      <a:gd name="T30" fmla="*/ 16 w 22"/>
                      <a:gd name="T31" fmla="*/ 2 h 2"/>
                      <a:gd name="T32" fmla="*/ 20 w 22"/>
                      <a:gd name="T33" fmla="*/ 2 h 2"/>
                      <a:gd name="T34" fmla="*/ 19 w 22"/>
                      <a:gd name="T35" fmla="*/ 0 h 2"/>
                      <a:gd name="T36" fmla="*/ 9 w 22"/>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
                        <a:moveTo>
                          <a:pt x="2" y="2"/>
                        </a:moveTo>
                        <a:cubicBezTo>
                          <a:pt x="2" y="2"/>
                          <a:pt x="1" y="1"/>
                          <a:pt x="1" y="1"/>
                        </a:cubicBezTo>
                        <a:cubicBezTo>
                          <a:pt x="1" y="1"/>
                          <a:pt x="2" y="1"/>
                          <a:pt x="2" y="0"/>
                        </a:cubicBezTo>
                        <a:cubicBezTo>
                          <a:pt x="3" y="0"/>
                          <a:pt x="6" y="0"/>
                          <a:pt x="9" y="0"/>
                        </a:cubicBezTo>
                        <a:cubicBezTo>
                          <a:pt x="9" y="0"/>
                          <a:pt x="9" y="0"/>
                          <a:pt x="9" y="0"/>
                        </a:cubicBezTo>
                        <a:cubicBezTo>
                          <a:pt x="9" y="0"/>
                          <a:pt x="9" y="0"/>
                          <a:pt x="9" y="0"/>
                        </a:cubicBezTo>
                        <a:cubicBezTo>
                          <a:pt x="14" y="0"/>
                          <a:pt x="19" y="0"/>
                          <a:pt x="19" y="0"/>
                        </a:cubicBezTo>
                        <a:cubicBezTo>
                          <a:pt x="20" y="1"/>
                          <a:pt x="21" y="1"/>
                          <a:pt x="21" y="1"/>
                        </a:cubicBezTo>
                        <a:cubicBezTo>
                          <a:pt x="21" y="2"/>
                          <a:pt x="20" y="2"/>
                          <a:pt x="20" y="2"/>
                        </a:cubicBezTo>
                        <a:cubicBezTo>
                          <a:pt x="20" y="2"/>
                          <a:pt x="18" y="2"/>
                          <a:pt x="16" y="2"/>
                        </a:cubicBezTo>
                        <a:cubicBezTo>
                          <a:pt x="16" y="2"/>
                          <a:pt x="16" y="2"/>
                          <a:pt x="16" y="2"/>
                        </a:cubicBezTo>
                        <a:cubicBezTo>
                          <a:pt x="11" y="2"/>
                          <a:pt x="3" y="2"/>
                          <a:pt x="2" y="2"/>
                        </a:cubicBezTo>
                        <a:close/>
                        <a:moveTo>
                          <a:pt x="9" y="0"/>
                        </a:moveTo>
                        <a:cubicBezTo>
                          <a:pt x="6" y="0"/>
                          <a:pt x="3" y="0"/>
                          <a:pt x="2" y="0"/>
                        </a:cubicBezTo>
                        <a:cubicBezTo>
                          <a:pt x="0" y="1"/>
                          <a:pt x="1" y="2"/>
                          <a:pt x="2" y="2"/>
                        </a:cubicBezTo>
                        <a:cubicBezTo>
                          <a:pt x="3" y="2"/>
                          <a:pt x="11" y="2"/>
                          <a:pt x="16" y="2"/>
                        </a:cubicBezTo>
                        <a:cubicBezTo>
                          <a:pt x="18" y="2"/>
                          <a:pt x="19" y="2"/>
                          <a:pt x="20" y="2"/>
                        </a:cubicBezTo>
                        <a:cubicBezTo>
                          <a:pt x="21" y="2"/>
                          <a:pt x="22" y="1"/>
                          <a:pt x="19" y="0"/>
                        </a:cubicBezTo>
                        <a:cubicBezTo>
                          <a:pt x="19" y="0"/>
                          <a:pt x="14" y="0"/>
                          <a:pt x="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43" name="Freeform 7306">
                    <a:extLst>
                      <a:ext uri="{FF2B5EF4-FFF2-40B4-BE49-F238E27FC236}">
                        <a16:creationId xmlns:a16="http://schemas.microsoft.com/office/drawing/2014/main" id="{5BADEFF4-C0F3-41C6-9592-E1E7DAD19BD2}"/>
                      </a:ext>
                    </a:extLst>
                  </p:cNvPr>
                  <p:cNvSpPr>
                    <a:spLocks/>
                  </p:cNvSpPr>
                  <p:nvPr/>
                </p:nvSpPr>
                <p:spPr bwMode="auto">
                  <a:xfrm>
                    <a:off x="4071" y="1873"/>
                    <a:ext cx="9" cy="1"/>
                  </a:xfrm>
                  <a:custGeom>
                    <a:avLst/>
                    <a:gdLst>
                      <a:gd name="T0" fmla="*/ 2 w 13"/>
                      <a:gd name="T1" fmla="*/ 1 h 1"/>
                      <a:gd name="T2" fmla="*/ 5 w 13"/>
                      <a:gd name="T3" fmla="*/ 1 h 1"/>
                      <a:gd name="T4" fmla="*/ 12 w 13"/>
                      <a:gd name="T5" fmla="*/ 1 h 1"/>
                      <a:gd name="T6" fmla="*/ 10 w 13"/>
                      <a:gd name="T7" fmla="*/ 1 h 1"/>
                      <a:gd name="T8" fmla="*/ 4 w 13"/>
                      <a:gd name="T9" fmla="*/ 1 h 1"/>
                      <a:gd name="T10" fmla="*/ 0 w 13"/>
                      <a:gd name="T11" fmla="*/ 1 h 1"/>
                      <a:gd name="T12" fmla="*/ 2 w 1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3" h="1">
                        <a:moveTo>
                          <a:pt x="2" y="1"/>
                        </a:moveTo>
                        <a:cubicBezTo>
                          <a:pt x="2" y="1"/>
                          <a:pt x="2" y="1"/>
                          <a:pt x="5" y="1"/>
                        </a:cubicBezTo>
                        <a:cubicBezTo>
                          <a:pt x="8" y="1"/>
                          <a:pt x="12" y="0"/>
                          <a:pt x="12" y="1"/>
                        </a:cubicBezTo>
                        <a:cubicBezTo>
                          <a:pt x="13" y="1"/>
                          <a:pt x="12" y="1"/>
                          <a:pt x="10" y="1"/>
                        </a:cubicBezTo>
                        <a:cubicBezTo>
                          <a:pt x="8" y="1"/>
                          <a:pt x="5" y="1"/>
                          <a:pt x="4" y="1"/>
                        </a:cubicBezTo>
                        <a:cubicBezTo>
                          <a:pt x="3" y="1"/>
                          <a:pt x="1" y="1"/>
                          <a:pt x="0" y="1"/>
                        </a:cubicBezTo>
                        <a:cubicBezTo>
                          <a:pt x="0" y="1"/>
                          <a:pt x="0" y="1"/>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44" name="Freeform 7307">
                    <a:extLst>
                      <a:ext uri="{FF2B5EF4-FFF2-40B4-BE49-F238E27FC236}">
                        <a16:creationId xmlns:a16="http://schemas.microsoft.com/office/drawing/2014/main" id="{C1FCFDFC-D08F-467F-9D3E-F85AB0C774FA}"/>
                      </a:ext>
                    </a:extLst>
                  </p:cNvPr>
                  <p:cNvSpPr>
                    <a:spLocks/>
                  </p:cNvSpPr>
                  <p:nvPr/>
                </p:nvSpPr>
                <p:spPr bwMode="auto">
                  <a:xfrm>
                    <a:off x="4049" y="1885"/>
                    <a:ext cx="52" cy="9"/>
                  </a:xfrm>
                  <a:custGeom>
                    <a:avLst/>
                    <a:gdLst>
                      <a:gd name="T0" fmla="*/ 59 w 69"/>
                      <a:gd name="T1" fmla="*/ 3 h 12"/>
                      <a:gd name="T2" fmla="*/ 34 w 69"/>
                      <a:gd name="T3" fmla="*/ 0 h 12"/>
                      <a:gd name="T4" fmla="*/ 10 w 69"/>
                      <a:gd name="T5" fmla="*/ 3 h 12"/>
                      <a:gd name="T6" fmla="*/ 3 w 69"/>
                      <a:gd name="T7" fmla="*/ 11 h 12"/>
                      <a:gd name="T8" fmla="*/ 15 w 69"/>
                      <a:gd name="T9" fmla="*/ 9 h 12"/>
                      <a:gd name="T10" fmla="*/ 26 w 69"/>
                      <a:gd name="T11" fmla="*/ 7 h 12"/>
                      <a:gd name="T12" fmla="*/ 36 w 69"/>
                      <a:gd name="T13" fmla="*/ 7 h 12"/>
                      <a:gd name="T14" fmla="*/ 43 w 69"/>
                      <a:gd name="T15" fmla="*/ 8 h 12"/>
                      <a:gd name="T16" fmla="*/ 53 w 69"/>
                      <a:gd name="T17" fmla="*/ 9 h 12"/>
                      <a:gd name="T18" fmla="*/ 66 w 69"/>
                      <a:gd name="T19" fmla="*/ 11 h 12"/>
                      <a:gd name="T20" fmla="*/ 59 w 69"/>
                      <a:gd name="T2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12">
                        <a:moveTo>
                          <a:pt x="59" y="3"/>
                        </a:moveTo>
                        <a:cubicBezTo>
                          <a:pt x="50" y="0"/>
                          <a:pt x="40" y="0"/>
                          <a:pt x="34" y="0"/>
                        </a:cubicBezTo>
                        <a:cubicBezTo>
                          <a:pt x="29" y="0"/>
                          <a:pt x="19" y="0"/>
                          <a:pt x="10" y="3"/>
                        </a:cubicBezTo>
                        <a:cubicBezTo>
                          <a:pt x="1" y="7"/>
                          <a:pt x="0" y="11"/>
                          <a:pt x="3" y="11"/>
                        </a:cubicBezTo>
                        <a:cubicBezTo>
                          <a:pt x="6" y="12"/>
                          <a:pt x="11" y="11"/>
                          <a:pt x="15" y="9"/>
                        </a:cubicBezTo>
                        <a:cubicBezTo>
                          <a:pt x="20" y="7"/>
                          <a:pt x="26" y="7"/>
                          <a:pt x="26" y="7"/>
                        </a:cubicBezTo>
                        <a:cubicBezTo>
                          <a:pt x="30" y="8"/>
                          <a:pt x="34" y="8"/>
                          <a:pt x="36" y="7"/>
                        </a:cubicBezTo>
                        <a:cubicBezTo>
                          <a:pt x="38" y="7"/>
                          <a:pt x="41" y="8"/>
                          <a:pt x="43" y="8"/>
                        </a:cubicBezTo>
                        <a:cubicBezTo>
                          <a:pt x="43" y="8"/>
                          <a:pt x="49" y="7"/>
                          <a:pt x="53" y="9"/>
                        </a:cubicBezTo>
                        <a:cubicBezTo>
                          <a:pt x="58" y="11"/>
                          <a:pt x="63" y="12"/>
                          <a:pt x="66" y="11"/>
                        </a:cubicBezTo>
                        <a:cubicBezTo>
                          <a:pt x="69" y="11"/>
                          <a:pt x="68" y="7"/>
                          <a:pt x="59"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45" name="Freeform 7308">
                    <a:extLst>
                      <a:ext uri="{FF2B5EF4-FFF2-40B4-BE49-F238E27FC236}">
                        <a16:creationId xmlns:a16="http://schemas.microsoft.com/office/drawing/2014/main" id="{8135D7D7-9698-4F05-8281-323D3A1B5BA8}"/>
                      </a:ext>
                    </a:extLst>
                  </p:cNvPr>
                  <p:cNvSpPr>
                    <a:spLocks noEditPoints="1"/>
                  </p:cNvSpPr>
                  <p:nvPr/>
                </p:nvSpPr>
                <p:spPr bwMode="auto">
                  <a:xfrm>
                    <a:off x="4050" y="1885"/>
                    <a:ext cx="50" cy="9"/>
                  </a:xfrm>
                  <a:custGeom>
                    <a:avLst/>
                    <a:gdLst>
                      <a:gd name="T0" fmla="*/ 64 w 67"/>
                      <a:gd name="T1" fmla="*/ 12 h 12"/>
                      <a:gd name="T2" fmla="*/ 52 w 67"/>
                      <a:gd name="T3" fmla="*/ 9 h 12"/>
                      <a:gd name="T4" fmla="*/ 45 w 67"/>
                      <a:gd name="T5" fmla="*/ 8 h 12"/>
                      <a:gd name="T6" fmla="*/ 42 w 67"/>
                      <a:gd name="T7" fmla="*/ 8 h 12"/>
                      <a:gd name="T8" fmla="*/ 41 w 67"/>
                      <a:gd name="T9" fmla="*/ 8 h 12"/>
                      <a:gd name="T10" fmla="*/ 35 w 67"/>
                      <a:gd name="T11" fmla="*/ 8 h 12"/>
                      <a:gd name="T12" fmla="*/ 31 w 67"/>
                      <a:gd name="T13" fmla="*/ 8 h 12"/>
                      <a:gd name="T14" fmla="*/ 25 w 67"/>
                      <a:gd name="T15" fmla="*/ 8 h 12"/>
                      <a:gd name="T16" fmla="*/ 23 w 67"/>
                      <a:gd name="T17" fmla="*/ 8 h 12"/>
                      <a:gd name="T18" fmla="*/ 15 w 67"/>
                      <a:gd name="T19" fmla="*/ 9 h 12"/>
                      <a:gd name="T20" fmla="*/ 3 w 67"/>
                      <a:gd name="T21" fmla="*/ 12 h 12"/>
                      <a:gd name="T22" fmla="*/ 2 w 67"/>
                      <a:gd name="T23" fmla="*/ 12 h 12"/>
                      <a:gd name="T24" fmla="*/ 0 w 67"/>
                      <a:gd name="T25" fmla="*/ 10 h 12"/>
                      <a:gd name="T26" fmla="*/ 9 w 67"/>
                      <a:gd name="T27" fmla="*/ 3 h 12"/>
                      <a:gd name="T28" fmla="*/ 30 w 67"/>
                      <a:gd name="T29" fmla="*/ 0 h 12"/>
                      <a:gd name="T30" fmla="*/ 33 w 67"/>
                      <a:gd name="T31" fmla="*/ 0 h 12"/>
                      <a:gd name="T32" fmla="*/ 37 w 67"/>
                      <a:gd name="T33" fmla="*/ 0 h 12"/>
                      <a:gd name="T34" fmla="*/ 58 w 67"/>
                      <a:gd name="T35" fmla="*/ 3 h 12"/>
                      <a:gd name="T36" fmla="*/ 58 w 67"/>
                      <a:gd name="T37" fmla="*/ 3 h 12"/>
                      <a:gd name="T38" fmla="*/ 58 w 67"/>
                      <a:gd name="T39" fmla="*/ 3 h 12"/>
                      <a:gd name="T40" fmla="*/ 67 w 67"/>
                      <a:gd name="T41" fmla="*/ 10 h 12"/>
                      <a:gd name="T42" fmla="*/ 65 w 67"/>
                      <a:gd name="T43" fmla="*/ 12 h 12"/>
                      <a:gd name="T44" fmla="*/ 64 w 67"/>
                      <a:gd name="T45" fmla="*/ 12 h 12"/>
                      <a:gd name="T46" fmla="*/ 53 w 67"/>
                      <a:gd name="T47" fmla="*/ 8 h 12"/>
                      <a:gd name="T48" fmla="*/ 64 w 67"/>
                      <a:gd name="T49" fmla="*/ 11 h 12"/>
                      <a:gd name="T50" fmla="*/ 65 w 67"/>
                      <a:gd name="T51" fmla="*/ 11 h 12"/>
                      <a:gd name="T52" fmla="*/ 65 w 67"/>
                      <a:gd name="T53" fmla="*/ 10 h 12"/>
                      <a:gd name="T54" fmla="*/ 57 w 67"/>
                      <a:gd name="T55" fmla="*/ 4 h 12"/>
                      <a:gd name="T56" fmla="*/ 37 w 67"/>
                      <a:gd name="T57" fmla="*/ 0 h 12"/>
                      <a:gd name="T58" fmla="*/ 33 w 67"/>
                      <a:gd name="T59" fmla="*/ 0 h 12"/>
                      <a:gd name="T60" fmla="*/ 30 w 67"/>
                      <a:gd name="T61" fmla="*/ 0 h 12"/>
                      <a:gd name="T62" fmla="*/ 10 w 67"/>
                      <a:gd name="T63" fmla="*/ 4 h 12"/>
                      <a:gd name="T64" fmla="*/ 1 w 67"/>
                      <a:gd name="T65" fmla="*/ 10 h 12"/>
                      <a:gd name="T66" fmla="*/ 2 w 67"/>
                      <a:gd name="T67" fmla="*/ 11 h 12"/>
                      <a:gd name="T68" fmla="*/ 3 w 67"/>
                      <a:gd name="T69" fmla="*/ 11 h 12"/>
                      <a:gd name="T70" fmla="*/ 14 w 67"/>
                      <a:gd name="T71" fmla="*/ 8 h 12"/>
                      <a:gd name="T72" fmla="*/ 23 w 67"/>
                      <a:gd name="T73" fmla="*/ 7 h 12"/>
                      <a:gd name="T74" fmla="*/ 25 w 67"/>
                      <a:gd name="T75" fmla="*/ 7 h 12"/>
                      <a:gd name="T76" fmla="*/ 31 w 67"/>
                      <a:gd name="T77" fmla="*/ 7 h 12"/>
                      <a:gd name="T78" fmla="*/ 35 w 67"/>
                      <a:gd name="T79" fmla="*/ 7 h 12"/>
                      <a:gd name="T80" fmla="*/ 41 w 67"/>
                      <a:gd name="T81" fmla="*/ 7 h 12"/>
                      <a:gd name="T82" fmla="*/ 42 w 67"/>
                      <a:gd name="T83" fmla="*/ 7 h 12"/>
                      <a:gd name="T84" fmla="*/ 45 w 67"/>
                      <a:gd name="T85" fmla="*/ 7 h 12"/>
                      <a:gd name="T86" fmla="*/ 53 w 67"/>
                      <a:gd name="T8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 h="12">
                        <a:moveTo>
                          <a:pt x="64" y="12"/>
                        </a:moveTo>
                        <a:cubicBezTo>
                          <a:pt x="61" y="12"/>
                          <a:pt x="57" y="11"/>
                          <a:pt x="52" y="9"/>
                        </a:cubicBezTo>
                        <a:cubicBezTo>
                          <a:pt x="49" y="8"/>
                          <a:pt x="47" y="8"/>
                          <a:pt x="45" y="8"/>
                        </a:cubicBezTo>
                        <a:cubicBezTo>
                          <a:pt x="43" y="8"/>
                          <a:pt x="43" y="8"/>
                          <a:pt x="42" y="8"/>
                        </a:cubicBezTo>
                        <a:cubicBezTo>
                          <a:pt x="42" y="8"/>
                          <a:pt x="41" y="8"/>
                          <a:pt x="41" y="8"/>
                        </a:cubicBezTo>
                        <a:cubicBezTo>
                          <a:pt x="39" y="8"/>
                          <a:pt x="37" y="8"/>
                          <a:pt x="35" y="8"/>
                        </a:cubicBezTo>
                        <a:cubicBezTo>
                          <a:pt x="34" y="8"/>
                          <a:pt x="33" y="8"/>
                          <a:pt x="31" y="8"/>
                        </a:cubicBezTo>
                        <a:cubicBezTo>
                          <a:pt x="29" y="8"/>
                          <a:pt x="27" y="8"/>
                          <a:pt x="25" y="8"/>
                        </a:cubicBezTo>
                        <a:cubicBezTo>
                          <a:pt x="25" y="8"/>
                          <a:pt x="24" y="8"/>
                          <a:pt x="23" y="8"/>
                        </a:cubicBezTo>
                        <a:cubicBezTo>
                          <a:pt x="21" y="8"/>
                          <a:pt x="18" y="8"/>
                          <a:pt x="15" y="9"/>
                        </a:cubicBezTo>
                        <a:cubicBezTo>
                          <a:pt x="10" y="11"/>
                          <a:pt x="6" y="12"/>
                          <a:pt x="3" y="12"/>
                        </a:cubicBezTo>
                        <a:cubicBezTo>
                          <a:pt x="3" y="12"/>
                          <a:pt x="2" y="12"/>
                          <a:pt x="2" y="12"/>
                        </a:cubicBezTo>
                        <a:cubicBezTo>
                          <a:pt x="1" y="12"/>
                          <a:pt x="0" y="11"/>
                          <a:pt x="0" y="10"/>
                        </a:cubicBezTo>
                        <a:cubicBezTo>
                          <a:pt x="0" y="8"/>
                          <a:pt x="2" y="6"/>
                          <a:pt x="9" y="3"/>
                        </a:cubicBezTo>
                        <a:cubicBezTo>
                          <a:pt x="16" y="0"/>
                          <a:pt x="24" y="0"/>
                          <a:pt x="30" y="0"/>
                        </a:cubicBezTo>
                        <a:cubicBezTo>
                          <a:pt x="31" y="0"/>
                          <a:pt x="32" y="0"/>
                          <a:pt x="33" y="0"/>
                        </a:cubicBezTo>
                        <a:cubicBezTo>
                          <a:pt x="35" y="0"/>
                          <a:pt x="36" y="0"/>
                          <a:pt x="37" y="0"/>
                        </a:cubicBezTo>
                        <a:cubicBezTo>
                          <a:pt x="43" y="0"/>
                          <a:pt x="51" y="0"/>
                          <a:pt x="58" y="3"/>
                        </a:cubicBezTo>
                        <a:cubicBezTo>
                          <a:pt x="58" y="3"/>
                          <a:pt x="58" y="3"/>
                          <a:pt x="58" y="3"/>
                        </a:cubicBezTo>
                        <a:cubicBezTo>
                          <a:pt x="58" y="3"/>
                          <a:pt x="58" y="3"/>
                          <a:pt x="58" y="3"/>
                        </a:cubicBezTo>
                        <a:cubicBezTo>
                          <a:pt x="65" y="6"/>
                          <a:pt x="67" y="8"/>
                          <a:pt x="67" y="10"/>
                        </a:cubicBezTo>
                        <a:cubicBezTo>
                          <a:pt x="67" y="11"/>
                          <a:pt x="66" y="12"/>
                          <a:pt x="65" y="12"/>
                        </a:cubicBezTo>
                        <a:cubicBezTo>
                          <a:pt x="64" y="12"/>
                          <a:pt x="64" y="12"/>
                          <a:pt x="64" y="12"/>
                        </a:cubicBezTo>
                        <a:close/>
                        <a:moveTo>
                          <a:pt x="53" y="8"/>
                        </a:moveTo>
                        <a:cubicBezTo>
                          <a:pt x="57" y="10"/>
                          <a:pt x="61" y="11"/>
                          <a:pt x="64" y="11"/>
                        </a:cubicBezTo>
                        <a:cubicBezTo>
                          <a:pt x="65" y="11"/>
                          <a:pt x="65" y="11"/>
                          <a:pt x="65" y="11"/>
                        </a:cubicBezTo>
                        <a:cubicBezTo>
                          <a:pt x="65" y="11"/>
                          <a:pt x="65" y="11"/>
                          <a:pt x="65" y="10"/>
                        </a:cubicBezTo>
                        <a:cubicBezTo>
                          <a:pt x="65" y="9"/>
                          <a:pt x="63" y="6"/>
                          <a:pt x="57" y="4"/>
                        </a:cubicBezTo>
                        <a:cubicBezTo>
                          <a:pt x="50" y="1"/>
                          <a:pt x="43" y="0"/>
                          <a:pt x="37" y="0"/>
                        </a:cubicBezTo>
                        <a:cubicBezTo>
                          <a:pt x="36" y="0"/>
                          <a:pt x="35" y="0"/>
                          <a:pt x="33" y="0"/>
                        </a:cubicBezTo>
                        <a:cubicBezTo>
                          <a:pt x="32" y="0"/>
                          <a:pt x="31" y="0"/>
                          <a:pt x="30" y="0"/>
                        </a:cubicBezTo>
                        <a:cubicBezTo>
                          <a:pt x="24" y="0"/>
                          <a:pt x="17" y="1"/>
                          <a:pt x="10" y="4"/>
                        </a:cubicBezTo>
                        <a:cubicBezTo>
                          <a:pt x="4" y="6"/>
                          <a:pt x="1" y="9"/>
                          <a:pt x="1" y="10"/>
                        </a:cubicBezTo>
                        <a:cubicBezTo>
                          <a:pt x="1" y="11"/>
                          <a:pt x="2" y="11"/>
                          <a:pt x="2" y="11"/>
                        </a:cubicBezTo>
                        <a:cubicBezTo>
                          <a:pt x="3" y="11"/>
                          <a:pt x="3" y="11"/>
                          <a:pt x="3" y="11"/>
                        </a:cubicBezTo>
                        <a:cubicBezTo>
                          <a:pt x="5" y="11"/>
                          <a:pt x="10" y="10"/>
                          <a:pt x="14" y="8"/>
                        </a:cubicBezTo>
                        <a:cubicBezTo>
                          <a:pt x="17" y="7"/>
                          <a:pt x="21" y="7"/>
                          <a:pt x="23" y="7"/>
                        </a:cubicBezTo>
                        <a:cubicBezTo>
                          <a:pt x="24" y="7"/>
                          <a:pt x="25" y="7"/>
                          <a:pt x="25" y="7"/>
                        </a:cubicBezTo>
                        <a:cubicBezTo>
                          <a:pt x="27" y="7"/>
                          <a:pt x="29" y="7"/>
                          <a:pt x="31" y="7"/>
                        </a:cubicBezTo>
                        <a:cubicBezTo>
                          <a:pt x="33" y="7"/>
                          <a:pt x="34" y="7"/>
                          <a:pt x="35" y="7"/>
                        </a:cubicBezTo>
                        <a:cubicBezTo>
                          <a:pt x="37" y="7"/>
                          <a:pt x="39" y="7"/>
                          <a:pt x="41" y="7"/>
                        </a:cubicBezTo>
                        <a:cubicBezTo>
                          <a:pt x="41" y="7"/>
                          <a:pt x="42" y="7"/>
                          <a:pt x="42" y="7"/>
                        </a:cubicBezTo>
                        <a:cubicBezTo>
                          <a:pt x="42" y="7"/>
                          <a:pt x="43" y="7"/>
                          <a:pt x="45" y="7"/>
                        </a:cubicBezTo>
                        <a:cubicBezTo>
                          <a:pt x="47" y="7"/>
                          <a:pt x="50" y="7"/>
                          <a:pt x="53" y="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46" name="Freeform 7309">
                    <a:extLst>
                      <a:ext uri="{FF2B5EF4-FFF2-40B4-BE49-F238E27FC236}">
                        <a16:creationId xmlns:a16="http://schemas.microsoft.com/office/drawing/2014/main" id="{8DE1D319-FF27-4319-B264-80A1EC3B7C20}"/>
                      </a:ext>
                    </a:extLst>
                  </p:cNvPr>
                  <p:cNvSpPr>
                    <a:spLocks noEditPoints="1"/>
                  </p:cNvSpPr>
                  <p:nvPr/>
                </p:nvSpPr>
                <p:spPr bwMode="auto">
                  <a:xfrm>
                    <a:off x="4050" y="1886"/>
                    <a:ext cx="48" cy="7"/>
                  </a:xfrm>
                  <a:custGeom>
                    <a:avLst/>
                    <a:gdLst>
                      <a:gd name="T0" fmla="*/ 46 w 64"/>
                      <a:gd name="T1" fmla="*/ 0 h 10"/>
                      <a:gd name="T2" fmla="*/ 45 w 64"/>
                      <a:gd name="T3" fmla="*/ 1 h 10"/>
                      <a:gd name="T4" fmla="*/ 52 w 64"/>
                      <a:gd name="T5" fmla="*/ 2 h 10"/>
                      <a:gd name="T6" fmla="*/ 62 w 64"/>
                      <a:gd name="T7" fmla="*/ 9 h 10"/>
                      <a:gd name="T8" fmla="*/ 62 w 64"/>
                      <a:gd name="T9" fmla="*/ 9 h 10"/>
                      <a:gd name="T10" fmla="*/ 49 w 64"/>
                      <a:gd name="T11" fmla="*/ 6 h 10"/>
                      <a:gd name="T12" fmla="*/ 45 w 64"/>
                      <a:gd name="T13" fmla="*/ 5 h 10"/>
                      <a:gd name="T14" fmla="*/ 45 w 64"/>
                      <a:gd name="T15" fmla="*/ 5 h 10"/>
                      <a:gd name="T16" fmla="*/ 45 w 64"/>
                      <a:gd name="T17" fmla="*/ 6 h 10"/>
                      <a:gd name="T18" fmla="*/ 52 w 64"/>
                      <a:gd name="T19" fmla="*/ 7 h 10"/>
                      <a:gd name="T20" fmla="*/ 63 w 64"/>
                      <a:gd name="T21" fmla="*/ 10 h 10"/>
                      <a:gd name="T22" fmla="*/ 63 w 64"/>
                      <a:gd name="T23" fmla="*/ 10 h 10"/>
                      <a:gd name="T24" fmla="*/ 64 w 64"/>
                      <a:gd name="T25" fmla="*/ 10 h 10"/>
                      <a:gd name="T26" fmla="*/ 64 w 64"/>
                      <a:gd name="T27" fmla="*/ 9 h 10"/>
                      <a:gd name="T28" fmla="*/ 56 w 64"/>
                      <a:gd name="T29" fmla="*/ 3 h 10"/>
                      <a:gd name="T30" fmla="*/ 46 w 64"/>
                      <a:gd name="T31" fmla="*/ 0 h 10"/>
                      <a:gd name="T32" fmla="*/ 20 w 64"/>
                      <a:gd name="T33" fmla="*/ 0 h 10"/>
                      <a:gd name="T34" fmla="*/ 9 w 64"/>
                      <a:gd name="T35" fmla="*/ 3 h 10"/>
                      <a:gd name="T36" fmla="*/ 0 w 64"/>
                      <a:gd name="T37" fmla="*/ 9 h 10"/>
                      <a:gd name="T38" fmla="*/ 1 w 64"/>
                      <a:gd name="T39" fmla="*/ 10 h 10"/>
                      <a:gd name="T40" fmla="*/ 2 w 64"/>
                      <a:gd name="T41" fmla="*/ 10 h 10"/>
                      <a:gd name="T42" fmla="*/ 2 w 64"/>
                      <a:gd name="T43" fmla="*/ 10 h 10"/>
                      <a:gd name="T44" fmla="*/ 13 w 64"/>
                      <a:gd name="T45" fmla="*/ 7 h 10"/>
                      <a:gd name="T46" fmla="*/ 21 w 64"/>
                      <a:gd name="T47" fmla="*/ 6 h 10"/>
                      <a:gd name="T48" fmla="*/ 21 w 64"/>
                      <a:gd name="T49" fmla="*/ 5 h 10"/>
                      <a:gd name="T50" fmla="*/ 18 w 64"/>
                      <a:gd name="T51" fmla="*/ 5 h 10"/>
                      <a:gd name="T52" fmla="*/ 9 w 64"/>
                      <a:gd name="T53" fmla="*/ 8 h 10"/>
                      <a:gd name="T54" fmla="*/ 5 w 64"/>
                      <a:gd name="T55" fmla="*/ 9 h 10"/>
                      <a:gd name="T56" fmla="*/ 4 w 64"/>
                      <a:gd name="T57" fmla="*/ 6 h 10"/>
                      <a:gd name="T58" fmla="*/ 18 w 64"/>
                      <a:gd name="T59" fmla="*/ 1 h 10"/>
                      <a:gd name="T60" fmla="*/ 21 w 64"/>
                      <a:gd name="T61" fmla="*/ 1 h 10"/>
                      <a:gd name="T62" fmla="*/ 20 w 64"/>
                      <a:gd name="T6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0">
                        <a:moveTo>
                          <a:pt x="46" y="0"/>
                        </a:moveTo>
                        <a:cubicBezTo>
                          <a:pt x="46" y="0"/>
                          <a:pt x="46" y="1"/>
                          <a:pt x="45" y="1"/>
                        </a:cubicBezTo>
                        <a:cubicBezTo>
                          <a:pt x="48" y="1"/>
                          <a:pt x="51" y="2"/>
                          <a:pt x="52" y="2"/>
                        </a:cubicBezTo>
                        <a:cubicBezTo>
                          <a:pt x="58" y="4"/>
                          <a:pt x="64" y="9"/>
                          <a:pt x="62" y="9"/>
                        </a:cubicBezTo>
                        <a:cubicBezTo>
                          <a:pt x="62" y="9"/>
                          <a:pt x="62" y="9"/>
                          <a:pt x="62" y="9"/>
                        </a:cubicBezTo>
                        <a:cubicBezTo>
                          <a:pt x="59" y="9"/>
                          <a:pt x="53" y="7"/>
                          <a:pt x="49" y="6"/>
                        </a:cubicBezTo>
                        <a:cubicBezTo>
                          <a:pt x="48" y="5"/>
                          <a:pt x="46" y="5"/>
                          <a:pt x="45" y="5"/>
                        </a:cubicBezTo>
                        <a:cubicBezTo>
                          <a:pt x="45" y="5"/>
                          <a:pt x="45" y="5"/>
                          <a:pt x="45" y="5"/>
                        </a:cubicBezTo>
                        <a:cubicBezTo>
                          <a:pt x="45" y="6"/>
                          <a:pt x="45" y="6"/>
                          <a:pt x="45" y="6"/>
                        </a:cubicBezTo>
                        <a:cubicBezTo>
                          <a:pt x="47" y="6"/>
                          <a:pt x="50" y="6"/>
                          <a:pt x="52" y="7"/>
                        </a:cubicBezTo>
                        <a:cubicBezTo>
                          <a:pt x="56" y="9"/>
                          <a:pt x="60" y="10"/>
                          <a:pt x="63" y="10"/>
                        </a:cubicBezTo>
                        <a:cubicBezTo>
                          <a:pt x="63" y="10"/>
                          <a:pt x="63" y="10"/>
                          <a:pt x="63" y="10"/>
                        </a:cubicBezTo>
                        <a:cubicBezTo>
                          <a:pt x="64" y="10"/>
                          <a:pt x="64" y="10"/>
                          <a:pt x="64" y="10"/>
                        </a:cubicBezTo>
                        <a:cubicBezTo>
                          <a:pt x="64" y="10"/>
                          <a:pt x="64" y="10"/>
                          <a:pt x="64" y="9"/>
                        </a:cubicBezTo>
                        <a:cubicBezTo>
                          <a:pt x="64" y="8"/>
                          <a:pt x="62" y="5"/>
                          <a:pt x="56" y="3"/>
                        </a:cubicBezTo>
                        <a:cubicBezTo>
                          <a:pt x="53" y="1"/>
                          <a:pt x="50" y="1"/>
                          <a:pt x="46" y="0"/>
                        </a:cubicBezTo>
                        <a:close/>
                        <a:moveTo>
                          <a:pt x="20" y="0"/>
                        </a:moveTo>
                        <a:cubicBezTo>
                          <a:pt x="16" y="0"/>
                          <a:pt x="12" y="1"/>
                          <a:pt x="9" y="3"/>
                        </a:cubicBezTo>
                        <a:cubicBezTo>
                          <a:pt x="3" y="5"/>
                          <a:pt x="0" y="8"/>
                          <a:pt x="0" y="9"/>
                        </a:cubicBezTo>
                        <a:cubicBezTo>
                          <a:pt x="0" y="10"/>
                          <a:pt x="1" y="10"/>
                          <a:pt x="1" y="10"/>
                        </a:cubicBezTo>
                        <a:cubicBezTo>
                          <a:pt x="2" y="10"/>
                          <a:pt x="2" y="10"/>
                          <a:pt x="2" y="10"/>
                        </a:cubicBezTo>
                        <a:cubicBezTo>
                          <a:pt x="2" y="10"/>
                          <a:pt x="2" y="10"/>
                          <a:pt x="2" y="10"/>
                        </a:cubicBezTo>
                        <a:cubicBezTo>
                          <a:pt x="4" y="10"/>
                          <a:pt x="9" y="9"/>
                          <a:pt x="13" y="7"/>
                        </a:cubicBezTo>
                        <a:cubicBezTo>
                          <a:pt x="16" y="6"/>
                          <a:pt x="18" y="6"/>
                          <a:pt x="21" y="6"/>
                        </a:cubicBezTo>
                        <a:cubicBezTo>
                          <a:pt x="21" y="5"/>
                          <a:pt x="21" y="5"/>
                          <a:pt x="21" y="5"/>
                        </a:cubicBezTo>
                        <a:cubicBezTo>
                          <a:pt x="20" y="5"/>
                          <a:pt x="19" y="5"/>
                          <a:pt x="18" y="5"/>
                        </a:cubicBezTo>
                        <a:cubicBezTo>
                          <a:pt x="15" y="5"/>
                          <a:pt x="14" y="6"/>
                          <a:pt x="9" y="8"/>
                        </a:cubicBezTo>
                        <a:cubicBezTo>
                          <a:pt x="7" y="9"/>
                          <a:pt x="6" y="9"/>
                          <a:pt x="5" y="9"/>
                        </a:cubicBezTo>
                        <a:cubicBezTo>
                          <a:pt x="3" y="9"/>
                          <a:pt x="3" y="8"/>
                          <a:pt x="4" y="6"/>
                        </a:cubicBezTo>
                        <a:cubicBezTo>
                          <a:pt x="7" y="4"/>
                          <a:pt x="14" y="2"/>
                          <a:pt x="18" y="1"/>
                        </a:cubicBezTo>
                        <a:cubicBezTo>
                          <a:pt x="19" y="1"/>
                          <a:pt x="20" y="1"/>
                          <a:pt x="21" y="1"/>
                        </a:cubicBezTo>
                        <a:lnTo>
                          <a:pt x="20"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47" name="Freeform 7310">
                    <a:extLst>
                      <a:ext uri="{FF2B5EF4-FFF2-40B4-BE49-F238E27FC236}">
                        <a16:creationId xmlns:a16="http://schemas.microsoft.com/office/drawing/2014/main" id="{9080625F-4A1A-4ECC-A677-C46F97F55637}"/>
                      </a:ext>
                    </a:extLst>
                  </p:cNvPr>
                  <p:cNvSpPr>
                    <a:spLocks noEditPoints="1"/>
                  </p:cNvSpPr>
                  <p:nvPr/>
                </p:nvSpPr>
                <p:spPr bwMode="auto">
                  <a:xfrm>
                    <a:off x="4049" y="1885"/>
                    <a:ext cx="52" cy="8"/>
                  </a:xfrm>
                  <a:custGeom>
                    <a:avLst/>
                    <a:gdLst>
                      <a:gd name="T0" fmla="*/ 49 w 69"/>
                      <a:gd name="T1" fmla="*/ 1 h 11"/>
                      <a:gd name="T2" fmla="*/ 48 w 69"/>
                      <a:gd name="T3" fmla="*/ 1 h 11"/>
                      <a:gd name="T4" fmla="*/ 58 w 69"/>
                      <a:gd name="T5" fmla="*/ 4 h 11"/>
                      <a:gd name="T6" fmla="*/ 66 w 69"/>
                      <a:gd name="T7" fmla="*/ 10 h 11"/>
                      <a:gd name="T8" fmla="*/ 66 w 69"/>
                      <a:gd name="T9" fmla="*/ 11 h 11"/>
                      <a:gd name="T10" fmla="*/ 65 w 69"/>
                      <a:gd name="T11" fmla="*/ 11 h 11"/>
                      <a:gd name="T12" fmla="*/ 65 w 69"/>
                      <a:gd name="T13" fmla="*/ 11 h 11"/>
                      <a:gd name="T14" fmla="*/ 54 w 69"/>
                      <a:gd name="T15" fmla="*/ 8 h 11"/>
                      <a:gd name="T16" fmla="*/ 47 w 69"/>
                      <a:gd name="T17" fmla="*/ 7 h 11"/>
                      <a:gd name="T18" fmla="*/ 48 w 69"/>
                      <a:gd name="T19" fmla="*/ 7 h 11"/>
                      <a:gd name="T20" fmla="*/ 53 w 69"/>
                      <a:gd name="T21" fmla="*/ 9 h 11"/>
                      <a:gd name="T22" fmla="*/ 65 w 69"/>
                      <a:gd name="T23" fmla="*/ 11 h 11"/>
                      <a:gd name="T24" fmla="*/ 66 w 69"/>
                      <a:gd name="T25" fmla="*/ 11 h 11"/>
                      <a:gd name="T26" fmla="*/ 59 w 69"/>
                      <a:gd name="T27" fmla="*/ 3 h 11"/>
                      <a:gd name="T28" fmla="*/ 49 w 69"/>
                      <a:gd name="T29" fmla="*/ 1 h 11"/>
                      <a:gd name="T30" fmla="*/ 22 w 69"/>
                      <a:gd name="T31" fmla="*/ 0 h 11"/>
                      <a:gd name="T32" fmla="*/ 10 w 69"/>
                      <a:gd name="T33" fmla="*/ 3 h 11"/>
                      <a:gd name="T34" fmla="*/ 3 w 69"/>
                      <a:gd name="T35" fmla="*/ 11 h 11"/>
                      <a:gd name="T36" fmla="*/ 4 w 69"/>
                      <a:gd name="T37" fmla="*/ 11 h 11"/>
                      <a:gd name="T38" fmla="*/ 15 w 69"/>
                      <a:gd name="T39" fmla="*/ 9 h 11"/>
                      <a:gd name="T40" fmla="*/ 22 w 69"/>
                      <a:gd name="T41" fmla="*/ 7 h 11"/>
                      <a:gd name="T42" fmla="*/ 23 w 69"/>
                      <a:gd name="T43" fmla="*/ 7 h 11"/>
                      <a:gd name="T44" fmla="*/ 15 w 69"/>
                      <a:gd name="T45" fmla="*/ 8 h 11"/>
                      <a:gd name="T46" fmla="*/ 4 w 69"/>
                      <a:gd name="T47" fmla="*/ 11 h 11"/>
                      <a:gd name="T48" fmla="*/ 4 w 69"/>
                      <a:gd name="T49" fmla="*/ 11 h 11"/>
                      <a:gd name="T50" fmla="*/ 3 w 69"/>
                      <a:gd name="T51" fmla="*/ 11 h 11"/>
                      <a:gd name="T52" fmla="*/ 2 w 69"/>
                      <a:gd name="T53" fmla="*/ 10 h 11"/>
                      <a:gd name="T54" fmla="*/ 11 w 69"/>
                      <a:gd name="T55" fmla="*/ 4 h 11"/>
                      <a:gd name="T56" fmla="*/ 22 w 69"/>
                      <a:gd name="T57" fmla="*/ 1 h 11"/>
                      <a:gd name="T58" fmla="*/ 22 w 69"/>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9" h="11">
                        <a:moveTo>
                          <a:pt x="49" y="1"/>
                        </a:moveTo>
                        <a:cubicBezTo>
                          <a:pt x="48" y="1"/>
                          <a:pt x="48" y="1"/>
                          <a:pt x="48" y="1"/>
                        </a:cubicBezTo>
                        <a:cubicBezTo>
                          <a:pt x="52" y="2"/>
                          <a:pt x="55" y="2"/>
                          <a:pt x="58" y="4"/>
                        </a:cubicBezTo>
                        <a:cubicBezTo>
                          <a:pt x="64" y="6"/>
                          <a:pt x="66" y="9"/>
                          <a:pt x="66" y="10"/>
                        </a:cubicBezTo>
                        <a:cubicBezTo>
                          <a:pt x="66" y="11"/>
                          <a:pt x="66" y="11"/>
                          <a:pt x="66" y="11"/>
                        </a:cubicBezTo>
                        <a:cubicBezTo>
                          <a:pt x="65" y="11"/>
                          <a:pt x="65" y="11"/>
                          <a:pt x="65" y="11"/>
                        </a:cubicBezTo>
                        <a:cubicBezTo>
                          <a:pt x="65" y="11"/>
                          <a:pt x="65" y="11"/>
                          <a:pt x="65" y="11"/>
                        </a:cubicBezTo>
                        <a:cubicBezTo>
                          <a:pt x="62" y="11"/>
                          <a:pt x="58" y="10"/>
                          <a:pt x="54" y="8"/>
                        </a:cubicBezTo>
                        <a:cubicBezTo>
                          <a:pt x="52" y="7"/>
                          <a:pt x="49" y="7"/>
                          <a:pt x="47" y="7"/>
                        </a:cubicBezTo>
                        <a:cubicBezTo>
                          <a:pt x="48" y="7"/>
                          <a:pt x="48" y="7"/>
                          <a:pt x="48" y="7"/>
                        </a:cubicBezTo>
                        <a:cubicBezTo>
                          <a:pt x="49" y="8"/>
                          <a:pt x="51" y="8"/>
                          <a:pt x="53" y="9"/>
                        </a:cubicBezTo>
                        <a:cubicBezTo>
                          <a:pt x="58" y="10"/>
                          <a:pt x="62" y="11"/>
                          <a:pt x="65" y="11"/>
                        </a:cubicBezTo>
                        <a:cubicBezTo>
                          <a:pt x="66" y="11"/>
                          <a:pt x="66" y="11"/>
                          <a:pt x="66" y="11"/>
                        </a:cubicBezTo>
                        <a:cubicBezTo>
                          <a:pt x="69" y="11"/>
                          <a:pt x="68" y="7"/>
                          <a:pt x="59" y="3"/>
                        </a:cubicBezTo>
                        <a:cubicBezTo>
                          <a:pt x="55" y="2"/>
                          <a:pt x="52" y="1"/>
                          <a:pt x="49" y="1"/>
                        </a:cubicBezTo>
                        <a:close/>
                        <a:moveTo>
                          <a:pt x="22" y="0"/>
                        </a:moveTo>
                        <a:cubicBezTo>
                          <a:pt x="18" y="1"/>
                          <a:pt x="14" y="2"/>
                          <a:pt x="10" y="3"/>
                        </a:cubicBezTo>
                        <a:cubicBezTo>
                          <a:pt x="1" y="7"/>
                          <a:pt x="0" y="11"/>
                          <a:pt x="3" y="11"/>
                        </a:cubicBezTo>
                        <a:cubicBezTo>
                          <a:pt x="4" y="11"/>
                          <a:pt x="4" y="11"/>
                          <a:pt x="4" y="11"/>
                        </a:cubicBezTo>
                        <a:cubicBezTo>
                          <a:pt x="7" y="11"/>
                          <a:pt x="11" y="10"/>
                          <a:pt x="15" y="9"/>
                        </a:cubicBezTo>
                        <a:cubicBezTo>
                          <a:pt x="18" y="8"/>
                          <a:pt x="20" y="7"/>
                          <a:pt x="22" y="7"/>
                        </a:cubicBezTo>
                        <a:cubicBezTo>
                          <a:pt x="23" y="7"/>
                          <a:pt x="23" y="7"/>
                          <a:pt x="23" y="7"/>
                        </a:cubicBezTo>
                        <a:cubicBezTo>
                          <a:pt x="20" y="7"/>
                          <a:pt x="18" y="7"/>
                          <a:pt x="15" y="8"/>
                        </a:cubicBezTo>
                        <a:cubicBezTo>
                          <a:pt x="11" y="10"/>
                          <a:pt x="6" y="11"/>
                          <a:pt x="4" y="11"/>
                        </a:cubicBezTo>
                        <a:cubicBezTo>
                          <a:pt x="4" y="11"/>
                          <a:pt x="4" y="11"/>
                          <a:pt x="4" y="11"/>
                        </a:cubicBezTo>
                        <a:cubicBezTo>
                          <a:pt x="3" y="11"/>
                          <a:pt x="3" y="11"/>
                          <a:pt x="3" y="11"/>
                        </a:cubicBezTo>
                        <a:cubicBezTo>
                          <a:pt x="3" y="11"/>
                          <a:pt x="2" y="11"/>
                          <a:pt x="2" y="10"/>
                        </a:cubicBezTo>
                        <a:cubicBezTo>
                          <a:pt x="2" y="9"/>
                          <a:pt x="5" y="6"/>
                          <a:pt x="11" y="4"/>
                        </a:cubicBezTo>
                        <a:cubicBezTo>
                          <a:pt x="14" y="2"/>
                          <a:pt x="18" y="1"/>
                          <a:pt x="22" y="1"/>
                        </a:cubicBezTo>
                        <a:lnTo>
                          <a:pt x="22"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48" name="Freeform 7311">
                    <a:extLst>
                      <a:ext uri="{FF2B5EF4-FFF2-40B4-BE49-F238E27FC236}">
                        <a16:creationId xmlns:a16="http://schemas.microsoft.com/office/drawing/2014/main" id="{3D64B1D5-928F-466E-B85D-ACC58CED2044}"/>
                      </a:ext>
                    </a:extLst>
                  </p:cNvPr>
                  <p:cNvSpPr>
                    <a:spLocks/>
                  </p:cNvSpPr>
                  <p:nvPr/>
                </p:nvSpPr>
                <p:spPr bwMode="auto">
                  <a:xfrm>
                    <a:off x="4053" y="1887"/>
                    <a:ext cx="15" cy="5"/>
                  </a:xfrm>
                  <a:custGeom>
                    <a:avLst/>
                    <a:gdLst>
                      <a:gd name="T0" fmla="*/ 18 w 19"/>
                      <a:gd name="T1" fmla="*/ 0 h 6"/>
                      <a:gd name="T2" fmla="*/ 7 w 19"/>
                      <a:gd name="T3" fmla="*/ 2 h 6"/>
                      <a:gd name="T4" fmla="*/ 2 w 19"/>
                      <a:gd name="T5" fmla="*/ 6 h 6"/>
                      <a:gd name="T6" fmla="*/ 3 w 19"/>
                      <a:gd name="T7" fmla="*/ 6 h 6"/>
                      <a:gd name="T8" fmla="*/ 8 w 19"/>
                      <a:gd name="T9" fmla="*/ 3 h 6"/>
                      <a:gd name="T10" fmla="*/ 19 w 19"/>
                      <a:gd name="T11" fmla="*/ 1 h 6"/>
                      <a:gd name="T12" fmla="*/ 19 w 19"/>
                      <a:gd name="T13" fmla="*/ 0 h 6"/>
                      <a:gd name="T14" fmla="*/ 19 w 19"/>
                      <a:gd name="T15" fmla="*/ 0 h 6"/>
                      <a:gd name="T16" fmla="*/ 18 w 19"/>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6">
                        <a:moveTo>
                          <a:pt x="18" y="0"/>
                        </a:moveTo>
                        <a:cubicBezTo>
                          <a:pt x="18" y="0"/>
                          <a:pt x="10" y="1"/>
                          <a:pt x="7" y="2"/>
                        </a:cubicBezTo>
                        <a:cubicBezTo>
                          <a:pt x="4" y="4"/>
                          <a:pt x="0" y="5"/>
                          <a:pt x="2" y="6"/>
                        </a:cubicBezTo>
                        <a:cubicBezTo>
                          <a:pt x="3" y="6"/>
                          <a:pt x="3" y="6"/>
                          <a:pt x="3" y="6"/>
                        </a:cubicBezTo>
                        <a:cubicBezTo>
                          <a:pt x="5" y="6"/>
                          <a:pt x="7" y="3"/>
                          <a:pt x="8" y="3"/>
                        </a:cubicBezTo>
                        <a:cubicBezTo>
                          <a:pt x="13" y="2"/>
                          <a:pt x="17" y="1"/>
                          <a:pt x="19" y="1"/>
                        </a:cubicBezTo>
                        <a:cubicBezTo>
                          <a:pt x="19" y="0"/>
                          <a:pt x="19" y="0"/>
                          <a:pt x="19" y="0"/>
                        </a:cubicBezTo>
                        <a:cubicBezTo>
                          <a:pt x="19" y="0"/>
                          <a:pt x="19" y="0"/>
                          <a:pt x="19" y="0"/>
                        </a:cubicBezTo>
                        <a:lnTo>
                          <a:pt x="1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49" name="Freeform 7312">
                    <a:extLst>
                      <a:ext uri="{FF2B5EF4-FFF2-40B4-BE49-F238E27FC236}">
                        <a16:creationId xmlns:a16="http://schemas.microsoft.com/office/drawing/2014/main" id="{6BD91D7A-9488-4E7D-81CA-9219B7306ADE}"/>
                      </a:ext>
                    </a:extLst>
                  </p:cNvPr>
                  <p:cNvSpPr>
                    <a:spLocks/>
                  </p:cNvSpPr>
                  <p:nvPr/>
                </p:nvSpPr>
                <p:spPr bwMode="auto">
                  <a:xfrm>
                    <a:off x="4083" y="1887"/>
                    <a:ext cx="12" cy="4"/>
                  </a:xfrm>
                  <a:custGeom>
                    <a:avLst/>
                    <a:gdLst>
                      <a:gd name="T0" fmla="*/ 1 w 16"/>
                      <a:gd name="T1" fmla="*/ 0 h 5"/>
                      <a:gd name="T2" fmla="*/ 0 w 16"/>
                      <a:gd name="T3" fmla="*/ 1 h 5"/>
                      <a:gd name="T4" fmla="*/ 1 w 16"/>
                      <a:gd name="T5" fmla="*/ 1 h 5"/>
                      <a:gd name="T6" fmla="*/ 12 w 16"/>
                      <a:gd name="T7" fmla="*/ 5 h 5"/>
                      <a:gd name="T8" fmla="*/ 15 w 16"/>
                      <a:gd name="T9" fmla="*/ 5 h 5"/>
                      <a:gd name="T10" fmla="*/ 14 w 16"/>
                      <a:gd name="T11" fmla="*/ 3 h 5"/>
                      <a:gd name="T12" fmla="*/ 7 w 16"/>
                      <a:gd name="T13" fmla="*/ 1 h 5"/>
                      <a:gd name="T14" fmla="*/ 7 w 16"/>
                      <a:gd name="T15" fmla="*/ 1 h 5"/>
                      <a:gd name="T16" fmla="*/ 1 w 1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
                        <a:moveTo>
                          <a:pt x="1" y="0"/>
                        </a:moveTo>
                        <a:cubicBezTo>
                          <a:pt x="1" y="0"/>
                          <a:pt x="0" y="0"/>
                          <a:pt x="0" y="1"/>
                        </a:cubicBezTo>
                        <a:cubicBezTo>
                          <a:pt x="1" y="1"/>
                          <a:pt x="1" y="1"/>
                          <a:pt x="1" y="1"/>
                        </a:cubicBezTo>
                        <a:cubicBezTo>
                          <a:pt x="8" y="2"/>
                          <a:pt x="10" y="4"/>
                          <a:pt x="12" y="5"/>
                        </a:cubicBezTo>
                        <a:cubicBezTo>
                          <a:pt x="13" y="5"/>
                          <a:pt x="14" y="5"/>
                          <a:pt x="15" y="5"/>
                        </a:cubicBezTo>
                        <a:cubicBezTo>
                          <a:pt x="16" y="5"/>
                          <a:pt x="16" y="5"/>
                          <a:pt x="14" y="3"/>
                        </a:cubicBezTo>
                        <a:cubicBezTo>
                          <a:pt x="10" y="1"/>
                          <a:pt x="8" y="1"/>
                          <a:pt x="7" y="1"/>
                        </a:cubicBezTo>
                        <a:cubicBezTo>
                          <a:pt x="7" y="1"/>
                          <a:pt x="7" y="1"/>
                          <a:pt x="7" y="1"/>
                        </a:cubicBezTo>
                        <a:cubicBezTo>
                          <a:pt x="4" y="0"/>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50" name="Freeform 7313">
                    <a:extLst>
                      <a:ext uri="{FF2B5EF4-FFF2-40B4-BE49-F238E27FC236}">
                        <a16:creationId xmlns:a16="http://schemas.microsoft.com/office/drawing/2014/main" id="{F150E918-16CC-457A-8757-6BCA497948F0}"/>
                      </a:ext>
                    </a:extLst>
                  </p:cNvPr>
                  <p:cNvSpPr>
                    <a:spLocks/>
                  </p:cNvSpPr>
                  <p:nvPr/>
                </p:nvSpPr>
                <p:spPr bwMode="auto">
                  <a:xfrm>
                    <a:off x="4065" y="1884"/>
                    <a:ext cx="22" cy="9"/>
                  </a:xfrm>
                  <a:custGeom>
                    <a:avLst/>
                    <a:gdLst>
                      <a:gd name="T0" fmla="*/ 17 w 30"/>
                      <a:gd name="T1" fmla="*/ 0 h 13"/>
                      <a:gd name="T2" fmla="*/ 10 w 30"/>
                      <a:gd name="T3" fmla="*/ 0 h 13"/>
                      <a:gd name="T4" fmla="*/ 1 w 30"/>
                      <a:gd name="T5" fmla="*/ 1 h 13"/>
                      <a:gd name="T6" fmla="*/ 4 w 30"/>
                      <a:gd name="T7" fmla="*/ 6 h 13"/>
                      <a:gd name="T8" fmla="*/ 3 w 30"/>
                      <a:gd name="T9" fmla="*/ 12 h 13"/>
                      <a:gd name="T10" fmla="*/ 9 w 30"/>
                      <a:gd name="T11" fmla="*/ 12 h 13"/>
                      <a:gd name="T12" fmla="*/ 16 w 30"/>
                      <a:gd name="T13" fmla="*/ 12 h 13"/>
                      <a:gd name="T14" fmla="*/ 26 w 30"/>
                      <a:gd name="T15" fmla="*/ 10 h 13"/>
                      <a:gd name="T16" fmla="*/ 25 w 30"/>
                      <a:gd name="T17" fmla="*/ 4 h 13"/>
                      <a:gd name="T18" fmla="*/ 17 w 30"/>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
                        <a:moveTo>
                          <a:pt x="17" y="0"/>
                        </a:moveTo>
                        <a:cubicBezTo>
                          <a:pt x="15" y="0"/>
                          <a:pt x="13" y="0"/>
                          <a:pt x="10" y="0"/>
                        </a:cubicBezTo>
                        <a:cubicBezTo>
                          <a:pt x="5" y="0"/>
                          <a:pt x="1" y="0"/>
                          <a:pt x="1" y="1"/>
                        </a:cubicBezTo>
                        <a:cubicBezTo>
                          <a:pt x="1" y="4"/>
                          <a:pt x="6" y="4"/>
                          <a:pt x="4" y="6"/>
                        </a:cubicBezTo>
                        <a:cubicBezTo>
                          <a:pt x="3" y="9"/>
                          <a:pt x="0" y="11"/>
                          <a:pt x="3" y="12"/>
                        </a:cubicBezTo>
                        <a:cubicBezTo>
                          <a:pt x="4" y="12"/>
                          <a:pt x="6" y="12"/>
                          <a:pt x="9" y="12"/>
                        </a:cubicBezTo>
                        <a:cubicBezTo>
                          <a:pt x="11" y="12"/>
                          <a:pt x="14" y="11"/>
                          <a:pt x="16" y="12"/>
                        </a:cubicBezTo>
                        <a:cubicBezTo>
                          <a:pt x="22" y="12"/>
                          <a:pt x="28" y="13"/>
                          <a:pt x="26" y="10"/>
                        </a:cubicBezTo>
                        <a:cubicBezTo>
                          <a:pt x="25" y="7"/>
                          <a:pt x="22" y="6"/>
                          <a:pt x="25" y="4"/>
                        </a:cubicBezTo>
                        <a:cubicBezTo>
                          <a:pt x="30" y="0"/>
                          <a:pt x="26" y="0"/>
                          <a:pt x="1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51" name="Freeform 7314">
                    <a:extLst>
                      <a:ext uri="{FF2B5EF4-FFF2-40B4-BE49-F238E27FC236}">
                        <a16:creationId xmlns:a16="http://schemas.microsoft.com/office/drawing/2014/main" id="{F7F829CE-5FB4-4F26-AF12-09A220675E8A}"/>
                      </a:ext>
                    </a:extLst>
                  </p:cNvPr>
                  <p:cNvSpPr>
                    <a:spLocks noEditPoints="1"/>
                  </p:cNvSpPr>
                  <p:nvPr/>
                </p:nvSpPr>
                <p:spPr bwMode="auto">
                  <a:xfrm>
                    <a:off x="4065" y="1884"/>
                    <a:ext cx="21" cy="9"/>
                  </a:xfrm>
                  <a:custGeom>
                    <a:avLst/>
                    <a:gdLst>
                      <a:gd name="T0" fmla="*/ 15 w 27"/>
                      <a:gd name="T1" fmla="*/ 12 h 13"/>
                      <a:gd name="T2" fmla="*/ 13 w 27"/>
                      <a:gd name="T3" fmla="*/ 12 h 13"/>
                      <a:gd name="T4" fmla="*/ 4 w 27"/>
                      <a:gd name="T5" fmla="*/ 12 h 13"/>
                      <a:gd name="T6" fmla="*/ 1 w 27"/>
                      <a:gd name="T7" fmla="*/ 12 h 13"/>
                      <a:gd name="T8" fmla="*/ 0 w 27"/>
                      <a:gd name="T9" fmla="*/ 11 h 13"/>
                      <a:gd name="T10" fmla="*/ 3 w 27"/>
                      <a:gd name="T11" fmla="*/ 6 h 13"/>
                      <a:gd name="T12" fmla="*/ 3 w 27"/>
                      <a:gd name="T13" fmla="*/ 5 h 13"/>
                      <a:gd name="T14" fmla="*/ 0 w 27"/>
                      <a:gd name="T15" fmla="*/ 2 h 13"/>
                      <a:gd name="T16" fmla="*/ 0 w 27"/>
                      <a:gd name="T17" fmla="*/ 1 h 13"/>
                      <a:gd name="T18" fmla="*/ 5 w 27"/>
                      <a:gd name="T19" fmla="*/ 0 h 13"/>
                      <a:gd name="T20" fmla="*/ 14 w 27"/>
                      <a:gd name="T21" fmla="*/ 0 h 13"/>
                      <a:gd name="T22" fmla="*/ 16 w 27"/>
                      <a:gd name="T23" fmla="*/ 0 h 13"/>
                      <a:gd name="T24" fmla="*/ 20 w 27"/>
                      <a:gd name="T25" fmla="*/ 0 h 13"/>
                      <a:gd name="T26" fmla="*/ 27 w 27"/>
                      <a:gd name="T27" fmla="*/ 2 h 13"/>
                      <a:gd name="T28" fmla="*/ 24 w 27"/>
                      <a:gd name="T29" fmla="*/ 5 h 13"/>
                      <a:gd name="T30" fmla="*/ 23 w 27"/>
                      <a:gd name="T31" fmla="*/ 6 h 13"/>
                      <a:gd name="T32" fmla="*/ 26 w 27"/>
                      <a:gd name="T33" fmla="*/ 10 h 13"/>
                      <a:gd name="T34" fmla="*/ 26 w 27"/>
                      <a:gd name="T35" fmla="*/ 11 h 13"/>
                      <a:gd name="T36" fmla="*/ 25 w 27"/>
                      <a:gd name="T37" fmla="*/ 12 h 13"/>
                      <a:gd name="T38" fmla="*/ 23 w 27"/>
                      <a:gd name="T39" fmla="*/ 13 h 13"/>
                      <a:gd name="T40" fmla="*/ 15 w 27"/>
                      <a:gd name="T41" fmla="*/ 12 h 13"/>
                      <a:gd name="T42" fmla="*/ 16 w 27"/>
                      <a:gd name="T43" fmla="*/ 11 h 13"/>
                      <a:gd name="T44" fmla="*/ 23 w 27"/>
                      <a:gd name="T45" fmla="*/ 12 h 13"/>
                      <a:gd name="T46" fmla="*/ 25 w 27"/>
                      <a:gd name="T47" fmla="*/ 11 h 13"/>
                      <a:gd name="T48" fmla="*/ 25 w 27"/>
                      <a:gd name="T49" fmla="*/ 10 h 13"/>
                      <a:gd name="T50" fmla="*/ 22 w 27"/>
                      <a:gd name="T51" fmla="*/ 6 h 13"/>
                      <a:gd name="T52" fmla="*/ 23 w 27"/>
                      <a:gd name="T53" fmla="*/ 4 h 13"/>
                      <a:gd name="T54" fmla="*/ 26 w 27"/>
                      <a:gd name="T55" fmla="*/ 2 h 13"/>
                      <a:gd name="T56" fmla="*/ 24 w 27"/>
                      <a:gd name="T57" fmla="*/ 1 h 13"/>
                      <a:gd name="T58" fmla="*/ 20 w 27"/>
                      <a:gd name="T59" fmla="*/ 1 h 13"/>
                      <a:gd name="T60" fmla="*/ 16 w 27"/>
                      <a:gd name="T61" fmla="*/ 1 h 13"/>
                      <a:gd name="T62" fmla="*/ 14 w 27"/>
                      <a:gd name="T63" fmla="*/ 1 h 13"/>
                      <a:gd name="T64" fmla="*/ 5 w 27"/>
                      <a:gd name="T65" fmla="*/ 1 h 13"/>
                      <a:gd name="T66" fmla="*/ 2 w 27"/>
                      <a:gd name="T67" fmla="*/ 1 h 13"/>
                      <a:gd name="T68" fmla="*/ 1 w 27"/>
                      <a:gd name="T69" fmla="*/ 1 h 13"/>
                      <a:gd name="T70" fmla="*/ 1 w 27"/>
                      <a:gd name="T71" fmla="*/ 2 h 13"/>
                      <a:gd name="T72" fmla="*/ 4 w 27"/>
                      <a:gd name="T73" fmla="*/ 5 h 13"/>
                      <a:gd name="T74" fmla="*/ 4 w 27"/>
                      <a:gd name="T75" fmla="*/ 6 h 13"/>
                      <a:gd name="T76" fmla="*/ 1 w 27"/>
                      <a:gd name="T77" fmla="*/ 11 h 13"/>
                      <a:gd name="T78" fmla="*/ 2 w 27"/>
                      <a:gd name="T79" fmla="*/ 11 h 13"/>
                      <a:gd name="T80" fmla="*/ 4 w 27"/>
                      <a:gd name="T81" fmla="*/ 11 h 13"/>
                      <a:gd name="T82" fmla="*/ 13 w 27"/>
                      <a:gd name="T83" fmla="*/ 11 h 13"/>
                      <a:gd name="T84" fmla="*/ 16 w 27"/>
                      <a:gd name="T85"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13">
                        <a:moveTo>
                          <a:pt x="15" y="12"/>
                        </a:moveTo>
                        <a:cubicBezTo>
                          <a:pt x="15" y="12"/>
                          <a:pt x="14" y="12"/>
                          <a:pt x="13" y="12"/>
                        </a:cubicBezTo>
                        <a:cubicBezTo>
                          <a:pt x="9" y="12"/>
                          <a:pt x="6" y="12"/>
                          <a:pt x="4" y="12"/>
                        </a:cubicBezTo>
                        <a:cubicBezTo>
                          <a:pt x="3" y="12"/>
                          <a:pt x="2" y="12"/>
                          <a:pt x="1" y="12"/>
                        </a:cubicBezTo>
                        <a:cubicBezTo>
                          <a:pt x="0" y="12"/>
                          <a:pt x="0" y="11"/>
                          <a:pt x="0" y="11"/>
                        </a:cubicBezTo>
                        <a:cubicBezTo>
                          <a:pt x="0" y="9"/>
                          <a:pt x="2" y="8"/>
                          <a:pt x="3" y="6"/>
                        </a:cubicBezTo>
                        <a:cubicBezTo>
                          <a:pt x="3" y="5"/>
                          <a:pt x="3" y="5"/>
                          <a:pt x="3" y="5"/>
                        </a:cubicBezTo>
                        <a:cubicBezTo>
                          <a:pt x="3" y="4"/>
                          <a:pt x="0" y="4"/>
                          <a:pt x="0" y="2"/>
                        </a:cubicBezTo>
                        <a:cubicBezTo>
                          <a:pt x="0" y="1"/>
                          <a:pt x="0" y="1"/>
                          <a:pt x="0" y="1"/>
                        </a:cubicBezTo>
                        <a:cubicBezTo>
                          <a:pt x="0" y="0"/>
                          <a:pt x="2" y="0"/>
                          <a:pt x="5" y="0"/>
                        </a:cubicBezTo>
                        <a:cubicBezTo>
                          <a:pt x="8" y="0"/>
                          <a:pt x="11" y="0"/>
                          <a:pt x="14" y="0"/>
                        </a:cubicBezTo>
                        <a:cubicBezTo>
                          <a:pt x="15" y="0"/>
                          <a:pt x="16" y="0"/>
                          <a:pt x="16" y="0"/>
                        </a:cubicBezTo>
                        <a:cubicBezTo>
                          <a:pt x="18" y="0"/>
                          <a:pt x="19" y="0"/>
                          <a:pt x="20" y="0"/>
                        </a:cubicBezTo>
                        <a:cubicBezTo>
                          <a:pt x="24" y="0"/>
                          <a:pt x="27" y="0"/>
                          <a:pt x="27" y="2"/>
                        </a:cubicBezTo>
                        <a:cubicBezTo>
                          <a:pt x="27" y="2"/>
                          <a:pt x="26" y="3"/>
                          <a:pt x="24" y="5"/>
                        </a:cubicBezTo>
                        <a:cubicBezTo>
                          <a:pt x="24" y="5"/>
                          <a:pt x="23" y="6"/>
                          <a:pt x="23" y="6"/>
                        </a:cubicBezTo>
                        <a:cubicBezTo>
                          <a:pt x="23" y="7"/>
                          <a:pt x="25" y="8"/>
                          <a:pt x="26" y="10"/>
                        </a:cubicBezTo>
                        <a:cubicBezTo>
                          <a:pt x="26" y="10"/>
                          <a:pt x="26" y="11"/>
                          <a:pt x="26" y="11"/>
                        </a:cubicBezTo>
                        <a:cubicBezTo>
                          <a:pt x="26" y="12"/>
                          <a:pt x="26" y="12"/>
                          <a:pt x="25" y="12"/>
                        </a:cubicBezTo>
                        <a:cubicBezTo>
                          <a:pt x="25" y="13"/>
                          <a:pt x="24" y="13"/>
                          <a:pt x="23" y="13"/>
                        </a:cubicBezTo>
                        <a:cubicBezTo>
                          <a:pt x="21" y="13"/>
                          <a:pt x="18" y="12"/>
                          <a:pt x="15" y="12"/>
                        </a:cubicBezTo>
                        <a:close/>
                        <a:moveTo>
                          <a:pt x="16" y="11"/>
                        </a:moveTo>
                        <a:cubicBezTo>
                          <a:pt x="19" y="11"/>
                          <a:pt x="21" y="12"/>
                          <a:pt x="23" y="12"/>
                        </a:cubicBezTo>
                        <a:cubicBezTo>
                          <a:pt x="25" y="12"/>
                          <a:pt x="25" y="12"/>
                          <a:pt x="25" y="11"/>
                        </a:cubicBezTo>
                        <a:cubicBezTo>
                          <a:pt x="25" y="10"/>
                          <a:pt x="25" y="10"/>
                          <a:pt x="25" y="10"/>
                        </a:cubicBezTo>
                        <a:cubicBezTo>
                          <a:pt x="24" y="8"/>
                          <a:pt x="22" y="7"/>
                          <a:pt x="22" y="6"/>
                        </a:cubicBezTo>
                        <a:cubicBezTo>
                          <a:pt x="22" y="5"/>
                          <a:pt x="22" y="5"/>
                          <a:pt x="23" y="4"/>
                        </a:cubicBezTo>
                        <a:cubicBezTo>
                          <a:pt x="25" y="3"/>
                          <a:pt x="26" y="2"/>
                          <a:pt x="26" y="2"/>
                        </a:cubicBezTo>
                        <a:cubicBezTo>
                          <a:pt x="26" y="1"/>
                          <a:pt x="25" y="1"/>
                          <a:pt x="24" y="1"/>
                        </a:cubicBezTo>
                        <a:cubicBezTo>
                          <a:pt x="24" y="1"/>
                          <a:pt x="22" y="1"/>
                          <a:pt x="20" y="1"/>
                        </a:cubicBezTo>
                        <a:cubicBezTo>
                          <a:pt x="19" y="1"/>
                          <a:pt x="18" y="1"/>
                          <a:pt x="16" y="1"/>
                        </a:cubicBezTo>
                        <a:cubicBezTo>
                          <a:pt x="16" y="1"/>
                          <a:pt x="15" y="1"/>
                          <a:pt x="14" y="1"/>
                        </a:cubicBezTo>
                        <a:cubicBezTo>
                          <a:pt x="11" y="1"/>
                          <a:pt x="8" y="1"/>
                          <a:pt x="5" y="1"/>
                        </a:cubicBezTo>
                        <a:cubicBezTo>
                          <a:pt x="4" y="1"/>
                          <a:pt x="3" y="1"/>
                          <a:pt x="2" y="1"/>
                        </a:cubicBezTo>
                        <a:cubicBezTo>
                          <a:pt x="1" y="1"/>
                          <a:pt x="1" y="1"/>
                          <a:pt x="1" y="1"/>
                        </a:cubicBezTo>
                        <a:cubicBezTo>
                          <a:pt x="1" y="2"/>
                          <a:pt x="1" y="2"/>
                          <a:pt x="1" y="2"/>
                        </a:cubicBezTo>
                        <a:cubicBezTo>
                          <a:pt x="1" y="3"/>
                          <a:pt x="4" y="3"/>
                          <a:pt x="4" y="5"/>
                        </a:cubicBezTo>
                        <a:cubicBezTo>
                          <a:pt x="4" y="6"/>
                          <a:pt x="4" y="6"/>
                          <a:pt x="4" y="6"/>
                        </a:cubicBezTo>
                        <a:cubicBezTo>
                          <a:pt x="3" y="8"/>
                          <a:pt x="1" y="10"/>
                          <a:pt x="1" y="11"/>
                        </a:cubicBezTo>
                        <a:cubicBezTo>
                          <a:pt x="1" y="11"/>
                          <a:pt x="1" y="11"/>
                          <a:pt x="2" y="11"/>
                        </a:cubicBezTo>
                        <a:cubicBezTo>
                          <a:pt x="2" y="11"/>
                          <a:pt x="3" y="11"/>
                          <a:pt x="4" y="11"/>
                        </a:cubicBezTo>
                        <a:cubicBezTo>
                          <a:pt x="6" y="11"/>
                          <a:pt x="9" y="11"/>
                          <a:pt x="13" y="11"/>
                        </a:cubicBezTo>
                        <a:cubicBezTo>
                          <a:pt x="14" y="11"/>
                          <a:pt x="15" y="11"/>
                          <a:pt x="16" y="1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52" name="Freeform 7315">
                    <a:extLst>
                      <a:ext uri="{FF2B5EF4-FFF2-40B4-BE49-F238E27FC236}">
                        <a16:creationId xmlns:a16="http://schemas.microsoft.com/office/drawing/2014/main" id="{4020835B-2D25-42BB-BD29-E9D33B673C53}"/>
                      </a:ext>
                    </a:extLst>
                  </p:cNvPr>
                  <p:cNvSpPr>
                    <a:spLocks noEditPoints="1"/>
                  </p:cNvSpPr>
                  <p:nvPr/>
                </p:nvSpPr>
                <p:spPr bwMode="auto">
                  <a:xfrm>
                    <a:off x="4066" y="1884"/>
                    <a:ext cx="19" cy="8"/>
                  </a:xfrm>
                  <a:custGeom>
                    <a:avLst/>
                    <a:gdLst>
                      <a:gd name="T0" fmla="*/ 5 w 25"/>
                      <a:gd name="T1" fmla="*/ 9 h 10"/>
                      <a:gd name="T2" fmla="*/ 3 w 25"/>
                      <a:gd name="T3" fmla="*/ 7 h 10"/>
                      <a:gd name="T4" fmla="*/ 7 w 25"/>
                      <a:gd name="T5" fmla="*/ 4 h 10"/>
                      <a:gd name="T6" fmla="*/ 2 w 25"/>
                      <a:gd name="T7" fmla="*/ 1 h 10"/>
                      <a:gd name="T8" fmla="*/ 5 w 25"/>
                      <a:gd name="T9" fmla="*/ 0 h 10"/>
                      <a:gd name="T10" fmla="*/ 9 w 25"/>
                      <a:gd name="T11" fmla="*/ 0 h 10"/>
                      <a:gd name="T12" fmla="*/ 12 w 25"/>
                      <a:gd name="T13" fmla="*/ 1 h 10"/>
                      <a:gd name="T14" fmla="*/ 16 w 25"/>
                      <a:gd name="T15" fmla="*/ 0 h 10"/>
                      <a:gd name="T16" fmla="*/ 17 w 25"/>
                      <a:gd name="T17" fmla="*/ 0 h 10"/>
                      <a:gd name="T18" fmla="*/ 20 w 25"/>
                      <a:gd name="T19" fmla="*/ 3 h 10"/>
                      <a:gd name="T20" fmla="*/ 18 w 25"/>
                      <a:gd name="T21" fmla="*/ 5 h 10"/>
                      <a:gd name="T22" fmla="*/ 22 w 25"/>
                      <a:gd name="T23" fmla="*/ 8 h 10"/>
                      <a:gd name="T24" fmla="*/ 21 w 25"/>
                      <a:gd name="T25" fmla="*/ 9 h 10"/>
                      <a:gd name="T26" fmla="*/ 20 w 25"/>
                      <a:gd name="T27" fmla="*/ 9 h 10"/>
                      <a:gd name="T28" fmla="*/ 13 w 25"/>
                      <a:gd name="T29" fmla="*/ 9 h 10"/>
                      <a:gd name="T30" fmla="*/ 9 w 25"/>
                      <a:gd name="T31" fmla="*/ 9 h 10"/>
                      <a:gd name="T32" fmla="*/ 5 w 25"/>
                      <a:gd name="T33" fmla="*/ 9 h 10"/>
                      <a:gd name="T34" fmla="*/ 4 w 25"/>
                      <a:gd name="T35" fmla="*/ 0 h 10"/>
                      <a:gd name="T36" fmla="*/ 1 w 25"/>
                      <a:gd name="T37" fmla="*/ 0 h 10"/>
                      <a:gd name="T38" fmla="*/ 0 w 25"/>
                      <a:gd name="T39" fmla="*/ 0 h 10"/>
                      <a:gd name="T40" fmla="*/ 0 w 25"/>
                      <a:gd name="T41" fmla="*/ 1 h 10"/>
                      <a:gd name="T42" fmla="*/ 3 w 25"/>
                      <a:gd name="T43" fmla="*/ 4 h 10"/>
                      <a:gd name="T44" fmla="*/ 3 w 25"/>
                      <a:gd name="T45" fmla="*/ 5 h 10"/>
                      <a:gd name="T46" fmla="*/ 0 w 25"/>
                      <a:gd name="T47" fmla="*/ 10 h 10"/>
                      <a:gd name="T48" fmla="*/ 1 w 25"/>
                      <a:gd name="T49" fmla="*/ 10 h 10"/>
                      <a:gd name="T50" fmla="*/ 1 w 25"/>
                      <a:gd name="T51" fmla="*/ 10 h 10"/>
                      <a:gd name="T52" fmla="*/ 2 w 25"/>
                      <a:gd name="T53" fmla="*/ 10 h 10"/>
                      <a:gd name="T54" fmla="*/ 10 w 25"/>
                      <a:gd name="T55" fmla="*/ 10 h 10"/>
                      <a:gd name="T56" fmla="*/ 23 w 25"/>
                      <a:gd name="T57" fmla="*/ 10 h 10"/>
                      <a:gd name="T58" fmla="*/ 24 w 25"/>
                      <a:gd name="T59" fmla="*/ 10 h 10"/>
                      <a:gd name="T60" fmla="*/ 24 w 25"/>
                      <a:gd name="T61" fmla="*/ 10 h 10"/>
                      <a:gd name="T62" fmla="*/ 24 w 25"/>
                      <a:gd name="T63" fmla="*/ 9 h 10"/>
                      <a:gd name="T64" fmla="*/ 21 w 25"/>
                      <a:gd name="T65" fmla="*/ 5 h 10"/>
                      <a:gd name="T66" fmla="*/ 22 w 25"/>
                      <a:gd name="T67" fmla="*/ 3 h 10"/>
                      <a:gd name="T68" fmla="*/ 25 w 25"/>
                      <a:gd name="T69" fmla="*/ 1 h 10"/>
                      <a:gd name="T70" fmla="*/ 23 w 25"/>
                      <a:gd name="T71" fmla="*/ 0 h 10"/>
                      <a:gd name="T72" fmla="*/ 21 w 25"/>
                      <a:gd name="T73" fmla="*/ 0 h 10"/>
                      <a:gd name="T74" fmla="*/ 18 w 25"/>
                      <a:gd name="T75" fmla="*/ 0 h 10"/>
                      <a:gd name="T76" fmla="*/ 15 w 25"/>
                      <a:gd name="T77" fmla="*/ 0 h 10"/>
                      <a:gd name="T78" fmla="*/ 13 w 25"/>
                      <a:gd name="T79" fmla="*/ 0 h 10"/>
                      <a:gd name="T80" fmla="*/ 4 w 25"/>
                      <a:gd name="T8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10">
                        <a:moveTo>
                          <a:pt x="5" y="9"/>
                        </a:moveTo>
                        <a:cubicBezTo>
                          <a:pt x="3" y="9"/>
                          <a:pt x="3" y="9"/>
                          <a:pt x="3" y="7"/>
                        </a:cubicBezTo>
                        <a:cubicBezTo>
                          <a:pt x="3" y="5"/>
                          <a:pt x="10" y="4"/>
                          <a:pt x="7" y="4"/>
                        </a:cubicBezTo>
                        <a:cubicBezTo>
                          <a:pt x="4" y="3"/>
                          <a:pt x="3" y="2"/>
                          <a:pt x="2" y="1"/>
                        </a:cubicBezTo>
                        <a:cubicBezTo>
                          <a:pt x="2" y="0"/>
                          <a:pt x="3" y="0"/>
                          <a:pt x="5" y="0"/>
                        </a:cubicBezTo>
                        <a:cubicBezTo>
                          <a:pt x="7" y="0"/>
                          <a:pt x="9" y="0"/>
                          <a:pt x="9" y="0"/>
                        </a:cubicBezTo>
                        <a:cubicBezTo>
                          <a:pt x="9" y="0"/>
                          <a:pt x="10" y="1"/>
                          <a:pt x="12" y="1"/>
                        </a:cubicBezTo>
                        <a:cubicBezTo>
                          <a:pt x="13" y="1"/>
                          <a:pt x="15" y="0"/>
                          <a:pt x="16" y="0"/>
                        </a:cubicBezTo>
                        <a:cubicBezTo>
                          <a:pt x="17" y="0"/>
                          <a:pt x="17" y="0"/>
                          <a:pt x="17" y="0"/>
                        </a:cubicBezTo>
                        <a:cubicBezTo>
                          <a:pt x="20" y="0"/>
                          <a:pt x="22" y="2"/>
                          <a:pt x="20" y="3"/>
                        </a:cubicBezTo>
                        <a:cubicBezTo>
                          <a:pt x="18" y="4"/>
                          <a:pt x="16" y="4"/>
                          <a:pt x="18" y="5"/>
                        </a:cubicBezTo>
                        <a:cubicBezTo>
                          <a:pt x="20" y="5"/>
                          <a:pt x="20" y="6"/>
                          <a:pt x="22" y="8"/>
                        </a:cubicBezTo>
                        <a:cubicBezTo>
                          <a:pt x="23" y="9"/>
                          <a:pt x="23" y="9"/>
                          <a:pt x="21" y="9"/>
                        </a:cubicBezTo>
                        <a:cubicBezTo>
                          <a:pt x="21" y="9"/>
                          <a:pt x="20" y="9"/>
                          <a:pt x="20" y="9"/>
                        </a:cubicBezTo>
                        <a:cubicBezTo>
                          <a:pt x="18" y="9"/>
                          <a:pt x="16" y="9"/>
                          <a:pt x="13" y="9"/>
                        </a:cubicBezTo>
                        <a:cubicBezTo>
                          <a:pt x="12" y="9"/>
                          <a:pt x="11" y="9"/>
                          <a:pt x="9" y="9"/>
                        </a:cubicBezTo>
                        <a:cubicBezTo>
                          <a:pt x="7" y="9"/>
                          <a:pt x="6" y="9"/>
                          <a:pt x="5" y="9"/>
                        </a:cubicBezTo>
                        <a:close/>
                        <a:moveTo>
                          <a:pt x="4" y="0"/>
                        </a:moveTo>
                        <a:cubicBezTo>
                          <a:pt x="3" y="0"/>
                          <a:pt x="2" y="0"/>
                          <a:pt x="1" y="0"/>
                        </a:cubicBezTo>
                        <a:cubicBezTo>
                          <a:pt x="0" y="0"/>
                          <a:pt x="0" y="0"/>
                          <a:pt x="0" y="0"/>
                        </a:cubicBezTo>
                        <a:cubicBezTo>
                          <a:pt x="0" y="1"/>
                          <a:pt x="0" y="1"/>
                          <a:pt x="0" y="1"/>
                        </a:cubicBezTo>
                        <a:cubicBezTo>
                          <a:pt x="0" y="2"/>
                          <a:pt x="3" y="2"/>
                          <a:pt x="3" y="4"/>
                        </a:cubicBezTo>
                        <a:cubicBezTo>
                          <a:pt x="3" y="5"/>
                          <a:pt x="3" y="5"/>
                          <a:pt x="3" y="5"/>
                        </a:cubicBezTo>
                        <a:cubicBezTo>
                          <a:pt x="2" y="7"/>
                          <a:pt x="0" y="9"/>
                          <a:pt x="0" y="10"/>
                        </a:cubicBezTo>
                        <a:cubicBezTo>
                          <a:pt x="0" y="10"/>
                          <a:pt x="0" y="10"/>
                          <a:pt x="1" y="10"/>
                        </a:cubicBezTo>
                        <a:cubicBezTo>
                          <a:pt x="1" y="10"/>
                          <a:pt x="1" y="10"/>
                          <a:pt x="1" y="10"/>
                        </a:cubicBezTo>
                        <a:cubicBezTo>
                          <a:pt x="2" y="10"/>
                          <a:pt x="2" y="10"/>
                          <a:pt x="2" y="10"/>
                        </a:cubicBezTo>
                        <a:cubicBezTo>
                          <a:pt x="3" y="10"/>
                          <a:pt x="6" y="10"/>
                          <a:pt x="10" y="10"/>
                        </a:cubicBezTo>
                        <a:cubicBezTo>
                          <a:pt x="16" y="10"/>
                          <a:pt x="22" y="10"/>
                          <a:pt x="23" y="10"/>
                        </a:cubicBezTo>
                        <a:cubicBezTo>
                          <a:pt x="24" y="10"/>
                          <a:pt x="24" y="10"/>
                          <a:pt x="24" y="10"/>
                        </a:cubicBezTo>
                        <a:cubicBezTo>
                          <a:pt x="24" y="10"/>
                          <a:pt x="24" y="10"/>
                          <a:pt x="24" y="10"/>
                        </a:cubicBezTo>
                        <a:cubicBezTo>
                          <a:pt x="24" y="9"/>
                          <a:pt x="24" y="9"/>
                          <a:pt x="24" y="9"/>
                        </a:cubicBezTo>
                        <a:cubicBezTo>
                          <a:pt x="23" y="7"/>
                          <a:pt x="21" y="6"/>
                          <a:pt x="21" y="5"/>
                        </a:cubicBezTo>
                        <a:cubicBezTo>
                          <a:pt x="21" y="4"/>
                          <a:pt x="21" y="4"/>
                          <a:pt x="22" y="3"/>
                        </a:cubicBezTo>
                        <a:cubicBezTo>
                          <a:pt x="24" y="2"/>
                          <a:pt x="25" y="1"/>
                          <a:pt x="25" y="1"/>
                        </a:cubicBezTo>
                        <a:cubicBezTo>
                          <a:pt x="25" y="0"/>
                          <a:pt x="24" y="0"/>
                          <a:pt x="23" y="0"/>
                        </a:cubicBezTo>
                        <a:cubicBezTo>
                          <a:pt x="23" y="0"/>
                          <a:pt x="22" y="0"/>
                          <a:pt x="21" y="0"/>
                        </a:cubicBezTo>
                        <a:cubicBezTo>
                          <a:pt x="20" y="0"/>
                          <a:pt x="19" y="0"/>
                          <a:pt x="18" y="0"/>
                        </a:cubicBezTo>
                        <a:cubicBezTo>
                          <a:pt x="17" y="0"/>
                          <a:pt x="16" y="0"/>
                          <a:pt x="15" y="0"/>
                        </a:cubicBezTo>
                        <a:cubicBezTo>
                          <a:pt x="14" y="0"/>
                          <a:pt x="14" y="0"/>
                          <a:pt x="13" y="0"/>
                        </a:cubicBezTo>
                        <a:cubicBezTo>
                          <a:pt x="10" y="0"/>
                          <a:pt x="7"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53" name="Freeform 7316">
                    <a:extLst>
                      <a:ext uri="{FF2B5EF4-FFF2-40B4-BE49-F238E27FC236}">
                        <a16:creationId xmlns:a16="http://schemas.microsoft.com/office/drawing/2014/main" id="{BFBED561-753F-4113-AB7D-C404D0012065}"/>
                      </a:ext>
                    </a:extLst>
                  </p:cNvPr>
                  <p:cNvSpPr>
                    <a:spLocks noEditPoints="1"/>
                  </p:cNvSpPr>
                  <p:nvPr/>
                </p:nvSpPr>
                <p:spPr bwMode="auto">
                  <a:xfrm>
                    <a:off x="4065" y="1884"/>
                    <a:ext cx="21" cy="9"/>
                  </a:xfrm>
                  <a:custGeom>
                    <a:avLst/>
                    <a:gdLst>
                      <a:gd name="T0" fmla="*/ 25 w 28"/>
                      <a:gd name="T1" fmla="*/ 0 h 12"/>
                      <a:gd name="T2" fmla="*/ 24 w 28"/>
                      <a:gd name="T3" fmla="*/ 1 h 12"/>
                      <a:gd name="T4" fmla="*/ 23 w 28"/>
                      <a:gd name="T5" fmla="*/ 1 h 12"/>
                      <a:gd name="T6" fmla="*/ 25 w 28"/>
                      <a:gd name="T7" fmla="*/ 1 h 12"/>
                      <a:gd name="T8" fmla="*/ 27 w 28"/>
                      <a:gd name="T9" fmla="*/ 2 h 12"/>
                      <a:gd name="T10" fmla="*/ 24 w 28"/>
                      <a:gd name="T11" fmla="*/ 4 h 12"/>
                      <a:gd name="T12" fmla="*/ 23 w 28"/>
                      <a:gd name="T13" fmla="*/ 6 h 12"/>
                      <a:gd name="T14" fmla="*/ 26 w 28"/>
                      <a:gd name="T15" fmla="*/ 10 h 12"/>
                      <a:gd name="T16" fmla="*/ 26 w 28"/>
                      <a:gd name="T17" fmla="*/ 11 h 12"/>
                      <a:gd name="T18" fmla="*/ 26 w 28"/>
                      <a:gd name="T19" fmla="*/ 11 h 12"/>
                      <a:gd name="T20" fmla="*/ 26 w 28"/>
                      <a:gd name="T21" fmla="*/ 12 h 12"/>
                      <a:gd name="T22" fmla="*/ 26 w 28"/>
                      <a:gd name="T23" fmla="*/ 10 h 12"/>
                      <a:gd name="T24" fmla="*/ 25 w 28"/>
                      <a:gd name="T25" fmla="*/ 4 h 12"/>
                      <a:gd name="T26" fmla="*/ 25 w 28"/>
                      <a:gd name="T27" fmla="*/ 0 h 12"/>
                      <a:gd name="T28" fmla="*/ 3 w 28"/>
                      <a:gd name="T29" fmla="*/ 0 h 12"/>
                      <a:gd name="T30" fmla="*/ 1 w 28"/>
                      <a:gd name="T31" fmla="*/ 1 h 12"/>
                      <a:gd name="T32" fmla="*/ 4 w 28"/>
                      <a:gd name="T33" fmla="*/ 6 h 12"/>
                      <a:gd name="T34" fmla="*/ 3 w 28"/>
                      <a:gd name="T35" fmla="*/ 12 h 12"/>
                      <a:gd name="T36" fmla="*/ 3 w 28"/>
                      <a:gd name="T37" fmla="*/ 12 h 12"/>
                      <a:gd name="T38" fmla="*/ 3 w 28"/>
                      <a:gd name="T39" fmla="*/ 11 h 12"/>
                      <a:gd name="T40" fmla="*/ 3 w 28"/>
                      <a:gd name="T41" fmla="*/ 11 h 12"/>
                      <a:gd name="T42" fmla="*/ 2 w 28"/>
                      <a:gd name="T43" fmla="*/ 11 h 12"/>
                      <a:gd name="T44" fmla="*/ 5 w 28"/>
                      <a:gd name="T45" fmla="*/ 6 h 12"/>
                      <a:gd name="T46" fmla="*/ 5 w 28"/>
                      <a:gd name="T47" fmla="*/ 5 h 12"/>
                      <a:gd name="T48" fmla="*/ 2 w 28"/>
                      <a:gd name="T49" fmla="*/ 2 h 12"/>
                      <a:gd name="T50" fmla="*/ 2 w 28"/>
                      <a:gd name="T51" fmla="*/ 1 h 12"/>
                      <a:gd name="T52" fmla="*/ 3 w 28"/>
                      <a:gd name="T53" fmla="*/ 1 h 12"/>
                      <a:gd name="T54" fmla="*/ 6 w 28"/>
                      <a:gd name="T55" fmla="*/ 1 h 12"/>
                      <a:gd name="T56" fmla="*/ 15 w 28"/>
                      <a:gd name="T57" fmla="*/ 1 h 12"/>
                      <a:gd name="T58" fmla="*/ 17 w 28"/>
                      <a:gd name="T59" fmla="*/ 1 h 12"/>
                      <a:gd name="T60" fmla="*/ 4 w 28"/>
                      <a:gd name="T61" fmla="*/ 0 h 12"/>
                      <a:gd name="T62" fmla="*/ 3 w 28"/>
                      <a:gd name="T6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12">
                        <a:moveTo>
                          <a:pt x="25" y="0"/>
                        </a:moveTo>
                        <a:cubicBezTo>
                          <a:pt x="24" y="1"/>
                          <a:pt x="24" y="1"/>
                          <a:pt x="24" y="1"/>
                        </a:cubicBezTo>
                        <a:cubicBezTo>
                          <a:pt x="24" y="1"/>
                          <a:pt x="24" y="1"/>
                          <a:pt x="23" y="1"/>
                        </a:cubicBezTo>
                        <a:cubicBezTo>
                          <a:pt x="24" y="1"/>
                          <a:pt x="25" y="1"/>
                          <a:pt x="25" y="1"/>
                        </a:cubicBezTo>
                        <a:cubicBezTo>
                          <a:pt x="26" y="1"/>
                          <a:pt x="27" y="1"/>
                          <a:pt x="27" y="2"/>
                        </a:cubicBezTo>
                        <a:cubicBezTo>
                          <a:pt x="27" y="2"/>
                          <a:pt x="26" y="3"/>
                          <a:pt x="24" y="4"/>
                        </a:cubicBezTo>
                        <a:cubicBezTo>
                          <a:pt x="23" y="5"/>
                          <a:pt x="23" y="5"/>
                          <a:pt x="23" y="6"/>
                        </a:cubicBezTo>
                        <a:cubicBezTo>
                          <a:pt x="23" y="7"/>
                          <a:pt x="25" y="8"/>
                          <a:pt x="26" y="10"/>
                        </a:cubicBezTo>
                        <a:cubicBezTo>
                          <a:pt x="26" y="11"/>
                          <a:pt x="26" y="11"/>
                          <a:pt x="26" y="11"/>
                        </a:cubicBezTo>
                        <a:cubicBezTo>
                          <a:pt x="26" y="11"/>
                          <a:pt x="26" y="11"/>
                          <a:pt x="26" y="11"/>
                        </a:cubicBezTo>
                        <a:cubicBezTo>
                          <a:pt x="26" y="12"/>
                          <a:pt x="26" y="12"/>
                          <a:pt x="26" y="12"/>
                        </a:cubicBezTo>
                        <a:cubicBezTo>
                          <a:pt x="27" y="11"/>
                          <a:pt x="27" y="11"/>
                          <a:pt x="26" y="10"/>
                        </a:cubicBezTo>
                        <a:cubicBezTo>
                          <a:pt x="25" y="7"/>
                          <a:pt x="22" y="6"/>
                          <a:pt x="25" y="4"/>
                        </a:cubicBezTo>
                        <a:cubicBezTo>
                          <a:pt x="28" y="2"/>
                          <a:pt x="28" y="1"/>
                          <a:pt x="25" y="0"/>
                        </a:cubicBezTo>
                        <a:close/>
                        <a:moveTo>
                          <a:pt x="3" y="0"/>
                        </a:moveTo>
                        <a:cubicBezTo>
                          <a:pt x="2" y="1"/>
                          <a:pt x="1" y="1"/>
                          <a:pt x="1" y="1"/>
                        </a:cubicBezTo>
                        <a:cubicBezTo>
                          <a:pt x="1" y="4"/>
                          <a:pt x="6" y="4"/>
                          <a:pt x="4" y="6"/>
                        </a:cubicBezTo>
                        <a:cubicBezTo>
                          <a:pt x="3" y="9"/>
                          <a:pt x="0" y="11"/>
                          <a:pt x="3" y="12"/>
                        </a:cubicBezTo>
                        <a:cubicBezTo>
                          <a:pt x="3" y="12"/>
                          <a:pt x="3" y="12"/>
                          <a:pt x="3" y="12"/>
                        </a:cubicBezTo>
                        <a:cubicBezTo>
                          <a:pt x="3" y="11"/>
                          <a:pt x="3" y="11"/>
                          <a:pt x="3" y="11"/>
                        </a:cubicBezTo>
                        <a:cubicBezTo>
                          <a:pt x="3" y="11"/>
                          <a:pt x="3" y="11"/>
                          <a:pt x="3" y="11"/>
                        </a:cubicBezTo>
                        <a:cubicBezTo>
                          <a:pt x="2" y="11"/>
                          <a:pt x="2" y="11"/>
                          <a:pt x="2" y="11"/>
                        </a:cubicBezTo>
                        <a:cubicBezTo>
                          <a:pt x="2" y="10"/>
                          <a:pt x="4" y="8"/>
                          <a:pt x="5" y="6"/>
                        </a:cubicBezTo>
                        <a:cubicBezTo>
                          <a:pt x="5" y="6"/>
                          <a:pt x="5" y="6"/>
                          <a:pt x="5" y="5"/>
                        </a:cubicBezTo>
                        <a:cubicBezTo>
                          <a:pt x="5" y="3"/>
                          <a:pt x="2" y="3"/>
                          <a:pt x="2" y="2"/>
                        </a:cubicBezTo>
                        <a:cubicBezTo>
                          <a:pt x="2" y="1"/>
                          <a:pt x="2" y="1"/>
                          <a:pt x="2" y="1"/>
                        </a:cubicBezTo>
                        <a:cubicBezTo>
                          <a:pt x="2" y="1"/>
                          <a:pt x="2" y="1"/>
                          <a:pt x="3" y="1"/>
                        </a:cubicBezTo>
                        <a:cubicBezTo>
                          <a:pt x="4" y="1"/>
                          <a:pt x="5" y="1"/>
                          <a:pt x="6" y="1"/>
                        </a:cubicBezTo>
                        <a:cubicBezTo>
                          <a:pt x="9" y="1"/>
                          <a:pt x="12" y="1"/>
                          <a:pt x="15" y="1"/>
                        </a:cubicBezTo>
                        <a:cubicBezTo>
                          <a:pt x="16" y="1"/>
                          <a:pt x="16" y="1"/>
                          <a:pt x="17" y="1"/>
                        </a:cubicBezTo>
                        <a:cubicBezTo>
                          <a:pt x="11" y="1"/>
                          <a:pt x="5" y="1"/>
                          <a:pt x="4" y="0"/>
                        </a:cubicBezTo>
                        <a:lnTo>
                          <a:pt x="3"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54" name="Freeform 7317">
                    <a:extLst>
                      <a:ext uri="{FF2B5EF4-FFF2-40B4-BE49-F238E27FC236}">
                        <a16:creationId xmlns:a16="http://schemas.microsoft.com/office/drawing/2014/main" id="{A586C45E-7C52-48E0-95F8-EDFDAA8EE110}"/>
                      </a:ext>
                    </a:extLst>
                  </p:cNvPr>
                  <p:cNvSpPr>
                    <a:spLocks/>
                  </p:cNvSpPr>
                  <p:nvPr/>
                </p:nvSpPr>
                <p:spPr bwMode="auto">
                  <a:xfrm>
                    <a:off x="4069" y="1885"/>
                    <a:ext cx="12" cy="6"/>
                  </a:xfrm>
                  <a:custGeom>
                    <a:avLst/>
                    <a:gdLst>
                      <a:gd name="T0" fmla="*/ 13 w 16"/>
                      <a:gd name="T1" fmla="*/ 5 h 8"/>
                      <a:gd name="T2" fmla="*/ 11 w 16"/>
                      <a:gd name="T3" fmla="*/ 4 h 8"/>
                      <a:gd name="T4" fmla="*/ 12 w 16"/>
                      <a:gd name="T5" fmla="*/ 2 h 8"/>
                      <a:gd name="T6" fmla="*/ 12 w 16"/>
                      <a:gd name="T7" fmla="*/ 2 h 8"/>
                      <a:gd name="T8" fmla="*/ 13 w 16"/>
                      <a:gd name="T9" fmla="*/ 1 h 8"/>
                      <a:gd name="T10" fmla="*/ 12 w 16"/>
                      <a:gd name="T11" fmla="*/ 1 h 8"/>
                      <a:gd name="T12" fmla="*/ 8 w 16"/>
                      <a:gd name="T13" fmla="*/ 0 h 8"/>
                      <a:gd name="T14" fmla="*/ 5 w 16"/>
                      <a:gd name="T15" fmla="*/ 1 h 8"/>
                      <a:gd name="T16" fmla="*/ 3 w 16"/>
                      <a:gd name="T17" fmla="*/ 0 h 8"/>
                      <a:gd name="T18" fmla="*/ 2 w 16"/>
                      <a:gd name="T19" fmla="*/ 1 h 8"/>
                      <a:gd name="T20" fmla="*/ 3 w 16"/>
                      <a:gd name="T21" fmla="*/ 1 h 8"/>
                      <a:gd name="T22" fmla="*/ 7 w 16"/>
                      <a:gd name="T23" fmla="*/ 4 h 8"/>
                      <a:gd name="T24" fmla="*/ 6 w 16"/>
                      <a:gd name="T25" fmla="*/ 5 h 8"/>
                      <a:gd name="T26" fmla="*/ 5 w 16"/>
                      <a:gd name="T27" fmla="*/ 5 h 8"/>
                      <a:gd name="T28" fmla="*/ 4 w 16"/>
                      <a:gd name="T29" fmla="*/ 5 h 8"/>
                      <a:gd name="T30" fmla="*/ 2 w 16"/>
                      <a:gd name="T31" fmla="*/ 5 h 8"/>
                      <a:gd name="T32" fmla="*/ 2 w 16"/>
                      <a:gd name="T33" fmla="*/ 7 h 8"/>
                      <a:gd name="T34" fmla="*/ 9 w 16"/>
                      <a:gd name="T35" fmla="*/ 7 h 8"/>
                      <a:gd name="T36" fmla="*/ 12 w 16"/>
                      <a:gd name="T37" fmla="*/ 7 h 8"/>
                      <a:gd name="T38" fmla="*/ 16 w 16"/>
                      <a:gd name="T39" fmla="*/ 7 h 8"/>
                      <a:gd name="T40" fmla="*/ 14 w 16"/>
                      <a:gd name="T41" fmla="*/ 6 h 8"/>
                      <a:gd name="T42" fmla="*/ 13 w 16"/>
                      <a:gd name="T4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8">
                        <a:moveTo>
                          <a:pt x="13" y="5"/>
                        </a:moveTo>
                        <a:cubicBezTo>
                          <a:pt x="12" y="5"/>
                          <a:pt x="11" y="5"/>
                          <a:pt x="11" y="4"/>
                        </a:cubicBezTo>
                        <a:cubicBezTo>
                          <a:pt x="10" y="3"/>
                          <a:pt x="11" y="3"/>
                          <a:pt x="12" y="2"/>
                        </a:cubicBezTo>
                        <a:cubicBezTo>
                          <a:pt x="12" y="2"/>
                          <a:pt x="12" y="2"/>
                          <a:pt x="12" y="2"/>
                        </a:cubicBezTo>
                        <a:cubicBezTo>
                          <a:pt x="13" y="1"/>
                          <a:pt x="13" y="1"/>
                          <a:pt x="13" y="1"/>
                        </a:cubicBezTo>
                        <a:cubicBezTo>
                          <a:pt x="13" y="1"/>
                          <a:pt x="13" y="1"/>
                          <a:pt x="12" y="1"/>
                        </a:cubicBezTo>
                        <a:cubicBezTo>
                          <a:pt x="11" y="0"/>
                          <a:pt x="9" y="0"/>
                          <a:pt x="8" y="0"/>
                        </a:cubicBezTo>
                        <a:cubicBezTo>
                          <a:pt x="7" y="1"/>
                          <a:pt x="6" y="1"/>
                          <a:pt x="5" y="1"/>
                        </a:cubicBezTo>
                        <a:cubicBezTo>
                          <a:pt x="5" y="1"/>
                          <a:pt x="4" y="0"/>
                          <a:pt x="3" y="0"/>
                        </a:cubicBezTo>
                        <a:cubicBezTo>
                          <a:pt x="2" y="0"/>
                          <a:pt x="2" y="1"/>
                          <a:pt x="2" y="1"/>
                        </a:cubicBezTo>
                        <a:cubicBezTo>
                          <a:pt x="2" y="1"/>
                          <a:pt x="3" y="1"/>
                          <a:pt x="3" y="1"/>
                        </a:cubicBezTo>
                        <a:cubicBezTo>
                          <a:pt x="5" y="2"/>
                          <a:pt x="6" y="2"/>
                          <a:pt x="7" y="4"/>
                        </a:cubicBezTo>
                        <a:cubicBezTo>
                          <a:pt x="7" y="4"/>
                          <a:pt x="7" y="5"/>
                          <a:pt x="6" y="5"/>
                        </a:cubicBezTo>
                        <a:cubicBezTo>
                          <a:pt x="6" y="5"/>
                          <a:pt x="5" y="5"/>
                          <a:pt x="5" y="5"/>
                        </a:cubicBezTo>
                        <a:cubicBezTo>
                          <a:pt x="4" y="5"/>
                          <a:pt x="4" y="5"/>
                          <a:pt x="4" y="5"/>
                        </a:cubicBezTo>
                        <a:cubicBezTo>
                          <a:pt x="3" y="5"/>
                          <a:pt x="2" y="5"/>
                          <a:pt x="2" y="5"/>
                        </a:cubicBezTo>
                        <a:cubicBezTo>
                          <a:pt x="0" y="7"/>
                          <a:pt x="2" y="7"/>
                          <a:pt x="2" y="7"/>
                        </a:cubicBezTo>
                        <a:cubicBezTo>
                          <a:pt x="4" y="7"/>
                          <a:pt x="6" y="7"/>
                          <a:pt x="9" y="7"/>
                        </a:cubicBezTo>
                        <a:cubicBezTo>
                          <a:pt x="10" y="7"/>
                          <a:pt x="11" y="7"/>
                          <a:pt x="12" y="7"/>
                        </a:cubicBezTo>
                        <a:cubicBezTo>
                          <a:pt x="14" y="7"/>
                          <a:pt x="16" y="8"/>
                          <a:pt x="16" y="7"/>
                        </a:cubicBezTo>
                        <a:cubicBezTo>
                          <a:pt x="16" y="6"/>
                          <a:pt x="15" y="6"/>
                          <a:pt x="14" y="6"/>
                        </a:cubicBezTo>
                        <a:lnTo>
                          <a:pt x="13" y="5"/>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55" name="Freeform 7318">
                    <a:extLst>
                      <a:ext uri="{FF2B5EF4-FFF2-40B4-BE49-F238E27FC236}">
                        <a16:creationId xmlns:a16="http://schemas.microsoft.com/office/drawing/2014/main" id="{563966AF-EBBF-4AD7-82CC-B2E51AC39286}"/>
                      </a:ext>
                    </a:extLst>
                  </p:cNvPr>
                  <p:cNvSpPr>
                    <a:spLocks/>
                  </p:cNvSpPr>
                  <p:nvPr/>
                </p:nvSpPr>
                <p:spPr bwMode="auto">
                  <a:xfrm>
                    <a:off x="4066" y="1881"/>
                    <a:ext cx="18" cy="3"/>
                  </a:xfrm>
                  <a:custGeom>
                    <a:avLst/>
                    <a:gdLst>
                      <a:gd name="T0" fmla="*/ 2 w 24"/>
                      <a:gd name="T1" fmla="*/ 3 h 4"/>
                      <a:gd name="T2" fmla="*/ 2 w 24"/>
                      <a:gd name="T3" fmla="*/ 1 h 4"/>
                      <a:gd name="T4" fmla="*/ 22 w 24"/>
                      <a:gd name="T5" fmla="*/ 1 h 4"/>
                      <a:gd name="T6" fmla="*/ 22 w 24"/>
                      <a:gd name="T7" fmla="*/ 3 h 4"/>
                      <a:gd name="T8" fmla="*/ 2 w 24"/>
                      <a:gd name="T9" fmla="*/ 3 h 4"/>
                    </a:gdLst>
                    <a:ahLst/>
                    <a:cxnLst>
                      <a:cxn ang="0">
                        <a:pos x="T0" y="T1"/>
                      </a:cxn>
                      <a:cxn ang="0">
                        <a:pos x="T2" y="T3"/>
                      </a:cxn>
                      <a:cxn ang="0">
                        <a:pos x="T4" y="T5"/>
                      </a:cxn>
                      <a:cxn ang="0">
                        <a:pos x="T6" y="T7"/>
                      </a:cxn>
                      <a:cxn ang="0">
                        <a:pos x="T8" y="T9"/>
                      </a:cxn>
                    </a:cxnLst>
                    <a:rect l="0" t="0" r="r" b="b"/>
                    <a:pathLst>
                      <a:path w="24" h="4">
                        <a:moveTo>
                          <a:pt x="2" y="3"/>
                        </a:moveTo>
                        <a:cubicBezTo>
                          <a:pt x="1" y="3"/>
                          <a:pt x="0" y="2"/>
                          <a:pt x="2" y="1"/>
                        </a:cubicBezTo>
                        <a:cubicBezTo>
                          <a:pt x="4" y="0"/>
                          <a:pt x="20" y="1"/>
                          <a:pt x="22" y="1"/>
                        </a:cubicBezTo>
                        <a:cubicBezTo>
                          <a:pt x="24" y="2"/>
                          <a:pt x="24" y="3"/>
                          <a:pt x="22" y="3"/>
                        </a:cubicBezTo>
                        <a:cubicBezTo>
                          <a:pt x="20" y="4"/>
                          <a:pt x="3" y="3"/>
                          <a:pt x="2"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56" name="Freeform 7319">
                    <a:extLst>
                      <a:ext uri="{FF2B5EF4-FFF2-40B4-BE49-F238E27FC236}">
                        <a16:creationId xmlns:a16="http://schemas.microsoft.com/office/drawing/2014/main" id="{8D29DAFE-F8E6-4B39-A6CE-67E169626822}"/>
                      </a:ext>
                    </a:extLst>
                  </p:cNvPr>
                  <p:cNvSpPr>
                    <a:spLocks/>
                  </p:cNvSpPr>
                  <p:nvPr/>
                </p:nvSpPr>
                <p:spPr bwMode="auto">
                  <a:xfrm>
                    <a:off x="4066" y="1881"/>
                    <a:ext cx="18" cy="3"/>
                  </a:xfrm>
                  <a:custGeom>
                    <a:avLst/>
                    <a:gdLst>
                      <a:gd name="T0" fmla="*/ 2 w 24"/>
                      <a:gd name="T1" fmla="*/ 3 h 4"/>
                      <a:gd name="T2" fmla="*/ 2 w 24"/>
                      <a:gd name="T3" fmla="*/ 3 h 4"/>
                      <a:gd name="T4" fmla="*/ 2 w 24"/>
                      <a:gd name="T5" fmla="*/ 3 h 4"/>
                      <a:gd name="T6" fmla="*/ 18 w 24"/>
                      <a:gd name="T7" fmla="*/ 3 h 4"/>
                      <a:gd name="T8" fmla="*/ 22 w 24"/>
                      <a:gd name="T9" fmla="*/ 3 h 4"/>
                      <a:gd name="T10" fmla="*/ 23 w 24"/>
                      <a:gd name="T11" fmla="*/ 3 h 4"/>
                      <a:gd name="T12" fmla="*/ 22 w 24"/>
                      <a:gd name="T13" fmla="*/ 1 h 4"/>
                      <a:gd name="T14" fmla="*/ 10 w 24"/>
                      <a:gd name="T15" fmla="*/ 1 h 4"/>
                      <a:gd name="T16" fmla="*/ 2 w 24"/>
                      <a:gd name="T17" fmla="*/ 1 h 4"/>
                      <a:gd name="T18" fmla="*/ 1 w 24"/>
                      <a:gd name="T19" fmla="*/ 2 h 4"/>
                      <a:gd name="T20" fmla="*/ 2 w 24"/>
                      <a:gd name="T21" fmla="*/ 3 h 4"/>
                      <a:gd name="T22" fmla="*/ 2 w 24"/>
                      <a:gd name="T23" fmla="*/ 3 h 4"/>
                      <a:gd name="T24" fmla="*/ 2 w 24"/>
                      <a:gd name="T25" fmla="*/ 3 h 4"/>
                      <a:gd name="T26" fmla="*/ 0 w 24"/>
                      <a:gd name="T27" fmla="*/ 2 h 4"/>
                      <a:gd name="T28" fmla="*/ 2 w 24"/>
                      <a:gd name="T29" fmla="*/ 1 h 4"/>
                      <a:gd name="T30" fmla="*/ 10 w 24"/>
                      <a:gd name="T31" fmla="*/ 0 h 4"/>
                      <a:gd name="T32" fmla="*/ 22 w 24"/>
                      <a:gd name="T33" fmla="*/ 1 h 4"/>
                      <a:gd name="T34" fmla="*/ 24 w 24"/>
                      <a:gd name="T35" fmla="*/ 3 h 4"/>
                      <a:gd name="T36" fmla="*/ 22 w 24"/>
                      <a:gd name="T37" fmla="*/ 4 h 4"/>
                      <a:gd name="T38" fmla="*/ 18 w 24"/>
                      <a:gd name="T39" fmla="*/ 4 h 4"/>
                      <a:gd name="T40" fmla="*/ 2 w 24"/>
                      <a:gd name="T4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4">
                        <a:moveTo>
                          <a:pt x="2" y="3"/>
                        </a:moveTo>
                        <a:cubicBezTo>
                          <a:pt x="2" y="3"/>
                          <a:pt x="2" y="3"/>
                          <a:pt x="2" y="3"/>
                        </a:cubicBezTo>
                        <a:cubicBezTo>
                          <a:pt x="2" y="3"/>
                          <a:pt x="2" y="3"/>
                          <a:pt x="2" y="3"/>
                        </a:cubicBezTo>
                        <a:cubicBezTo>
                          <a:pt x="3" y="3"/>
                          <a:pt x="12" y="3"/>
                          <a:pt x="18" y="3"/>
                        </a:cubicBezTo>
                        <a:cubicBezTo>
                          <a:pt x="20" y="3"/>
                          <a:pt x="22" y="3"/>
                          <a:pt x="22" y="3"/>
                        </a:cubicBezTo>
                        <a:cubicBezTo>
                          <a:pt x="23" y="3"/>
                          <a:pt x="23" y="3"/>
                          <a:pt x="23" y="3"/>
                        </a:cubicBezTo>
                        <a:cubicBezTo>
                          <a:pt x="23" y="2"/>
                          <a:pt x="23" y="2"/>
                          <a:pt x="22" y="1"/>
                        </a:cubicBezTo>
                        <a:cubicBezTo>
                          <a:pt x="21" y="1"/>
                          <a:pt x="15" y="1"/>
                          <a:pt x="10" y="1"/>
                        </a:cubicBezTo>
                        <a:cubicBezTo>
                          <a:pt x="6" y="1"/>
                          <a:pt x="3" y="1"/>
                          <a:pt x="2" y="1"/>
                        </a:cubicBezTo>
                        <a:cubicBezTo>
                          <a:pt x="1" y="2"/>
                          <a:pt x="1" y="2"/>
                          <a:pt x="1" y="2"/>
                        </a:cubicBezTo>
                        <a:cubicBezTo>
                          <a:pt x="1" y="3"/>
                          <a:pt x="1" y="3"/>
                          <a:pt x="2" y="3"/>
                        </a:cubicBezTo>
                        <a:cubicBezTo>
                          <a:pt x="2" y="3"/>
                          <a:pt x="2" y="3"/>
                          <a:pt x="2" y="3"/>
                        </a:cubicBezTo>
                        <a:cubicBezTo>
                          <a:pt x="2" y="3"/>
                          <a:pt x="2" y="3"/>
                          <a:pt x="2" y="3"/>
                        </a:cubicBezTo>
                        <a:cubicBezTo>
                          <a:pt x="1" y="3"/>
                          <a:pt x="0" y="3"/>
                          <a:pt x="0" y="2"/>
                        </a:cubicBezTo>
                        <a:cubicBezTo>
                          <a:pt x="0" y="2"/>
                          <a:pt x="1" y="1"/>
                          <a:pt x="2" y="1"/>
                        </a:cubicBezTo>
                        <a:cubicBezTo>
                          <a:pt x="3" y="0"/>
                          <a:pt x="6" y="0"/>
                          <a:pt x="10" y="0"/>
                        </a:cubicBezTo>
                        <a:cubicBezTo>
                          <a:pt x="15" y="0"/>
                          <a:pt x="21" y="1"/>
                          <a:pt x="22" y="1"/>
                        </a:cubicBezTo>
                        <a:cubicBezTo>
                          <a:pt x="23" y="1"/>
                          <a:pt x="24" y="2"/>
                          <a:pt x="24" y="3"/>
                        </a:cubicBezTo>
                        <a:cubicBezTo>
                          <a:pt x="24" y="3"/>
                          <a:pt x="23" y="4"/>
                          <a:pt x="22" y="4"/>
                        </a:cubicBezTo>
                        <a:cubicBezTo>
                          <a:pt x="22" y="4"/>
                          <a:pt x="20" y="4"/>
                          <a:pt x="18" y="4"/>
                        </a:cubicBezTo>
                        <a:cubicBezTo>
                          <a:pt x="12" y="4"/>
                          <a:pt x="3" y="4"/>
                          <a:pt x="2"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57" name="Freeform 7320">
                    <a:extLst>
                      <a:ext uri="{FF2B5EF4-FFF2-40B4-BE49-F238E27FC236}">
                        <a16:creationId xmlns:a16="http://schemas.microsoft.com/office/drawing/2014/main" id="{31D4E9B6-91CB-4E4B-943A-0895A8F2C293}"/>
                      </a:ext>
                    </a:extLst>
                  </p:cNvPr>
                  <p:cNvSpPr>
                    <a:spLocks noEditPoints="1"/>
                  </p:cNvSpPr>
                  <p:nvPr/>
                </p:nvSpPr>
                <p:spPr bwMode="auto">
                  <a:xfrm>
                    <a:off x="4067" y="1882"/>
                    <a:ext cx="16" cy="2"/>
                  </a:xfrm>
                  <a:custGeom>
                    <a:avLst/>
                    <a:gdLst>
                      <a:gd name="T0" fmla="*/ 6 w 22"/>
                      <a:gd name="T1" fmla="*/ 2 h 2"/>
                      <a:gd name="T2" fmla="*/ 2 w 22"/>
                      <a:gd name="T3" fmla="*/ 2 h 2"/>
                      <a:gd name="T4" fmla="*/ 4 w 22"/>
                      <a:gd name="T5" fmla="*/ 0 h 2"/>
                      <a:gd name="T6" fmla="*/ 6 w 22"/>
                      <a:gd name="T7" fmla="*/ 0 h 2"/>
                      <a:gd name="T8" fmla="*/ 13 w 22"/>
                      <a:gd name="T9" fmla="*/ 0 h 2"/>
                      <a:gd name="T10" fmla="*/ 21 w 22"/>
                      <a:gd name="T11" fmla="*/ 1 h 2"/>
                      <a:gd name="T12" fmla="*/ 19 w 22"/>
                      <a:gd name="T13" fmla="*/ 2 h 2"/>
                      <a:gd name="T14" fmla="*/ 14 w 22"/>
                      <a:gd name="T15" fmla="*/ 2 h 2"/>
                      <a:gd name="T16" fmla="*/ 13 w 22"/>
                      <a:gd name="T17" fmla="*/ 2 h 2"/>
                      <a:gd name="T18" fmla="*/ 9 w 22"/>
                      <a:gd name="T19" fmla="*/ 2 h 2"/>
                      <a:gd name="T20" fmla="*/ 6 w 22"/>
                      <a:gd name="T21" fmla="*/ 2 h 2"/>
                      <a:gd name="T22" fmla="*/ 8 w 22"/>
                      <a:gd name="T23" fmla="*/ 0 h 2"/>
                      <a:gd name="T24" fmla="*/ 1 w 22"/>
                      <a:gd name="T25" fmla="*/ 0 h 2"/>
                      <a:gd name="T26" fmla="*/ 0 w 22"/>
                      <a:gd name="T27" fmla="*/ 1 h 2"/>
                      <a:gd name="T28" fmla="*/ 1 w 22"/>
                      <a:gd name="T29" fmla="*/ 2 h 2"/>
                      <a:gd name="T30" fmla="*/ 17 w 22"/>
                      <a:gd name="T31" fmla="*/ 2 h 2"/>
                      <a:gd name="T32" fmla="*/ 17 w 22"/>
                      <a:gd name="T33" fmla="*/ 2 h 2"/>
                      <a:gd name="T34" fmla="*/ 21 w 22"/>
                      <a:gd name="T35" fmla="*/ 2 h 2"/>
                      <a:gd name="T36" fmla="*/ 22 w 22"/>
                      <a:gd name="T37" fmla="*/ 2 h 2"/>
                      <a:gd name="T38" fmla="*/ 21 w 22"/>
                      <a:gd name="T39" fmla="*/ 0 h 2"/>
                      <a:gd name="T40" fmla="*/ 9 w 22"/>
                      <a:gd name="T41" fmla="*/ 0 h 2"/>
                      <a:gd name="T42" fmla="*/ 9 w 22"/>
                      <a:gd name="T43" fmla="*/ 0 h 2"/>
                      <a:gd name="T44" fmla="*/ 8 w 22"/>
                      <a:gd name="T4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2">
                        <a:moveTo>
                          <a:pt x="6" y="2"/>
                        </a:moveTo>
                        <a:cubicBezTo>
                          <a:pt x="4" y="2"/>
                          <a:pt x="3" y="2"/>
                          <a:pt x="2" y="2"/>
                        </a:cubicBezTo>
                        <a:cubicBezTo>
                          <a:pt x="2" y="2"/>
                          <a:pt x="1" y="0"/>
                          <a:pt x="4" y="0"/>
                        </a:cubicBezTo>
                        <a:cubicBezTo>
                          <a:pt x="4" y="0"/>
                          <a:pt x="5" y="0"/>
                          <a:pt x="6" y="0"/>
                        </a:cubicBezTo>
                        <a:cubicBezTo>
                          <a:pt x="8" y="0"/>
                          <a:pt x="10" y="0"/>
                          <a:pt x="13" y="0"/>
                        </a:cubicBezTo>
                        <a:cubicBezTo>
                          <a:pt x="17" y="0"/>
                          <a:pt x="20" y="0"/>
                          <a:pt x="21" y="1"/>
                        </a:cubicBezTo>
                        <a:cubicBezTo>
                          <a:pt x="21" y="2"/>
                          <a:pt x="21" y="2"/>
                          <a:pt x="19" y="2"/>
                        </a:cubicBezTo>
                        <a:cubicBezTo>
                          <a:pt x="18" y="2"/>
                          <a:pt x="16" y="2"/>
                          <a:pt x="14" y="2"/>
                        </a:cubicBezTo>
                        <a:cubicBezTo>
                          <a:pt x="13" y="2"/>
                          <a:pt x="13" y="2"/>
                          <a:pt x="13" y="2"/>
                        </a:cubicBezTo>
                        <a:cubicBezTo>
                          <a:pt x="12" y="2"/>
                          <a:pt x="10" y="2"/>
                          <a:pt x="9" y="2"/>
                        </a:cubicBezTo>
                        <a:cubicBezTo>
                          <a:pt x="8" y="2"/>
                          <a:pt x="7" y="2"/>
                          <a:pt x="6" y="2"/>
                        </a:cubicBezTo>
                        <a:close/>
                        <a:moveTo>
                          <a:pt x="8" y="0"/>
                        </a:moveTo>
                        <a:cubicBezTo>
                          <a:pt x="5" y="0"/>
                          <a:pt x="2" y="0"/>
                          <a:pt x="1" y="0"/>
                        </a:cubicBezTo>
                        <a:cubicBezTo>
                          <a:pt x="0" y="1"/>
                          <a:pt x="0" y="1"/>
                          <a:pt x="0" y="1"/>
                        </a:cubicBezTo>
                        <a:cubicBezTo>
                          <a:pt x="0" y="2"/>
                          <a:pt x="0" y="2"/>
                          <a:pt x="1" y="2"/>
                        </a:cubicBezTo>
                        <a:cubicBezTo>
                          <a:pt x="2" y="2"/>
                          <a:pt x="11" y="2"/>
                          <a:pt x="17" y="2"/>
                        </a:cubicBezTo>
                        <a:cubicBezTo>
                          <a:pt x="17" y="2"/>
                          <a:pt x="17" y="2"/>
                          <a:pt x="17" y="2"/>
                        </a:cubicBezTo>
                        <a:cubicBezTo>
                          <a:pt x="19" y="2"/>
                          <a:pt x="21" y="2"/>
                          <a:pt x="21" y="2"/>
                        </a:cubicBezTo>
                        <a:cubicBezTo>
                          <a:pt x="22" y="2"/>
                          <a:pt x="22" y="2"/>
                          <a:pt x="22" y="2"/>
                        </a:cubicBezTo>
                        <a:cubicBezTo>
                          <a:pt x="22" y="1"/>
                          <a:pt x="22" y="1"/>
                          <a:pt x="21" y="0"/>
                        </a:cubicBezTo>
                        <a:cubicBezTo>
                          <a:pt x="20" y="0"/>
                          <a:pt x="14" y="0"/>
                          <a:pt x="9" y="0"/>
                        </a:cubicBezTo>
                        <a:cubicBezTo>
                          <a:pt x="9" y="0"/>
                          <a:pt x="9" y="0"/>
                          <a:pt x="9" y="0"/>
                        </a:cubicBezTo>
                        <a:lnTo>
                          <a:pt x="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58" name="Freeform 7321">
                    <a:extLst>
                      <a:ext uri="{FF2B5EF4-FFF2-40B4-BE49-F238E27FC236}">
                        <a16:creationId xmlns:a16="http://schemas.microsoft.com/office/drawing/2014/main" id="{4D67FF52-61AD-46EC-9360-21A1D787B96F}"/>
                      </a:ext>
                    </a:extLst>
                  </p:cNvPr>
                  <p:cNvSpPr>
                    <a:spLocks noEditPoints="1"/>
                  </p:cNvSpPr>
                  <p:nvPr/>
                </p:nvSpPr>
                <p:spPr bwMode="auto">
                  <a:xfrm>
                    <a:off x="4066" y="1882"/>
                    <a:ext cx="18" cy="2"/>
                  </a:xfrm>
                  <a:custGeom>
                    <a:avLst/>
                    <a:gdLst>
                      <a:gd name="T0" fmla="*/ 2 w 24"/>
                      <a:gd name="T1" fmla="*/ 2 h 3"/>
                      <a:gd name="T2" fmla="*/ 1 w 24"/>
                      <a:gd name="T3" fmla="*/ 1 h 3"/>
                      <a:gd name="T4" fmla="*/ 2 w 24"/>
                      <a:gd name="T5" fmla="*/ 0 h 3"/>
                      <a:gd name="T6" fmla="*/ 9 w 24"/>
                      <a:gd name="T7" fmla="*/ 0 h 3"/>
                      <a:gd name="T8" fmla="*/ 10 w 24"/>
                      <a:gd name="T9" fmla="*/ 0 h 3"/>
                      <a:gd name="T10" fmla="*/ 10 w 24"/>
                      <a:gd name="T11" fmla="*/ 0 h 3"/>
                      <a:gd name="T12" fmla="*/ 22 w 24"/>
                      <a:gd name="T13" fmla="*/ 0 h 3"/>
                      <a:gd name="T14" fmla="*/ 23 w 24"/>
                      <a:gd name="T15" fmla="*/ 2 h 3"/>
                      <a:gd name="T16" fmla="*/ 22 w 24"/>
                      <a:gd name="T17" fmla="*/ 2 h 3"/>
                      <a:gd name="T18" fmla="*/ 18 w 24"/>
                      <a:gd name="T19" fmla="*/ 2 h 3"/>
                      <a:gd name="T20" fmla="*/ 18 w 24"/>
                      <a:gd name="T21" fmla="*/ 2 h 3"/>
                      <a:gd name="T22" fmla="*/ 2 w 24"/>
                      <a:gd name="T23" fmla="*/ 2 h 3"/>
                      <a:gd name="T24" fmla="*/ 10 w 24"/>
                      <a:gd name="T25" fmla="*/ 0 h 3"/>
                      <a:gd name="T26" fmla="*/ 2 w 24"/>
                      <a:gd name="T27" fmla="*/ 0 h 3"/>
                      <a:gd name="T28" fmla="*/ 2 w 24"/>
                      <a:gd name="T29" fmla="*/ 2 h 3"/>
                      <a:gd name="T30" fmla="*/ 18 w 24"/>
                      <a:gd name="T31" fmla="*/ 3 h 3"/>
                      <a:gd name="T32" fmla="*/ 22 w 24"/>
                      <a:gd name="T33" fmla="*/ 2 h 3"/>
                      <a:gd name="T34" fmla="*/ 22 w 24"/>
                      <a:gd name="T35" fmla="*/ 0 h 3"/>
                      <a:gd name="T36" fmla="*/ 10 w 24"/>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3">
                        <a:moveTo>
                          <a:pt x="2" y="2"/>
                        </a:moveTo>
                        <a:cubicBezTo>
                          <a:pt x="1" y="2"/>
                          <a:pt x="1" y="2"/>
                          <a:pt x="1" y="1"/>
                        </a:cubicBezTo>
                        <a:cubicBezTo>
                          <a:pt x="1" y="1"/>
                          <a:pt x="1" y="1"/>
                          <a:pt x="2" y="0"/>
                        </a:cubicBezTo>
                        <a:cubicBezTo>
                          <a:pt x="3" y="0"/>
                          <a:pt x="6" y="0"/>
                          <a:pt x="9" y="0"/>
                        </a:cubicBezTo>
                        <a:cubicBezTo>
                          <a:pt x="10" y="0"/>
                          <a:pt x="10" y="0"/>
                          <a:pt x="10" y="0"/>
                        </a:cubicBezTo>
                        <a:cubicBezTo>
                          <a:pt x="10" y="0"/>
                          <a:pt x="10" y="0"/>
                          <a:pt x="10" y="0"/>
                        </a:cubicBezTo>
                        <a:cubicBezTo>
                          <a:pt x="15" y="0"/>
                          <a:pt x="21" y="0"/>
                          <a:pt x="22" y="0"/>
                        </a:cubicBezTo>
                        <a:cubicBezTo>
                          <a:pt x="23" y="1"/>
                          <a:pt x="23" y="1"/>
                          <a:pt x="23" y="2"/>
                        </a:cubicBezTo>
                        <a:cubicBezTo>
                          <a:pt x="23" y="2"/>
                          <a:pt x="23" y="2"/>
                          <a:pt x="22" y="2"/>
                        </a:cubicBezTo>
                        <a:cubicBezTo>
                          <a:pt x="22" y="2"/>
                          <a:pt x="20" y="2"/>
                          <a:pt x="18" y="2"/>
                        </a:cubicBezTo>
                        <a:cubicBezTo>
                          <a:pt x="18" y="2"/>
                          <a:pt x="18" y="2"/>
                          <a:pt x="18" y="2"/>
                        </a:cubicBezTo>
                        <a:cubicBezTo>
                          <a:pt x="12" y="2"/>
                          <a:pt x="3" y="2"/>
                          <a:pt x="2" y="2"/>
                        </a:cubicBezTo>
                        <a:close/>
                        <a:moveTo>
                          <a:pt x="10" y="0"/>
                        </a:moveTo>
                        <a:cubicBezTo>
                          <a:pt x="6" y="0"/>
                          <a:pt x="3" y="0"/>
                          <a:pt x="2" y="0"/>
                        </a:cubicBezTo>
                        <a:cubicBezTo>
                          <a:pt x="0" y="1"/>
                          <a:pt x="1" y="2"/>
                          <a:pt x="2" y="2"/>
                        </a:cubicBezTo>
                        <a:cubicBezTo>
                          <a:pt x="3" y="2"/>
                          <a:pt x="12" y="3"/>
                          <a:pt x="18" y="3"/>
                        </a:cubicBezTo>
                        <a:cubicBezTo>
                          <a:pt x="20" y="3"/>
                          <a:pt x="22" y="3"/>
                          <a:pt x="22" y="2"/>
                        </a:cubicBezTo>
                        <a:cubicBezTo>
                          <a:pt x="24" y="2"/>
                          <a:pt x="24" y="1"/>
                          <a:pt x="22" y="0"/>
                        </a:cubicBezTo>
                        <a:cubicBezTo>
                          <a:pt x="21" y="0"/>
                          <a:pt x="15"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59" name="Freeform 7322">
                    <a:extLst>
                      <a:ext uri="{FF2B5EF4-FFF2-40B4-BE49-F238E27FC236}">
                        <a16:creationId xmlns:a16="http://schemas.microsoft.com/office/drawing/2014/main" id="{2A110288-71DE-463C-95F5-766436EB6D21}"/>
                      </a:ext>
                    </a:extLst>
                  </p:cNvPr>
                  <p:cNvSpPr>
                    <a:spLocks/>
                  </p:cNvSpPr>
                  <p:nvPr/>
                </p:nvSpPr>
                <p:spPr bwMode="auto">
                  <a:xfrm>
                    <a:off x="4070" y="1882"/>
                    <a:ext cx="11" cy="2"/>
                  </a:xfrm>
                  <a:custGeom>
                    <a:avLst/>
                    <a:gdLst>
                      <a:gd name="T0" fmla="*/ 2 w 15"/>
                      <a:gd name="T1" fmla="*/ 1 h 2"/>
                      <a:gd name="T2" fmla="*/ 6 w 15"/>
                      <a:gd name="T3" fmla="*/ 1 h 2"/>
                      <a:gd name="T4" fmla="*/ 14 w 15"/>
                      <a:gd name="T5" fmla="*/ 1 h 2"/>
                      <a:gd name="T6" fmla="*/ 11 w 15"/>
                      <a:gd name="T7" fmla="*/ 2 h 2"/>
                      <a:gd name="T8" fmla="*/ 5 w 15"/>
                      <a:gd name="T9" fmla="*/ 1 h 2"/>
                      <a:gd name="T10" fmla="*/ 1 w 15"/>
                      <a:gd name="T11" fmla="*/ 1 h 2"/>
                      <a:gd name="T12" fmla="*/ 2 w 15"/>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5" h="2">
                        <a:moveTo>
                          <a:pt x="2" y="1"/>
                        </a:moveTo>
                        <a:cubicBezTo>
                          <a:pt x="2" y="1"/>
                          <a:pt x="2" y="1"/>
                          <a:pt x="6" y="1"/>
                        </a:cubicBezTo>
                        <a:cubicBezTo>
                          <a:pt x="10" y="1"/>
                          <a:pt x="14" y="0"/>
                          <a:pt x="14" y="1"/>
                        </a:cubicBezTo>
                        <a:cubicBezTo>
                          <a:pt x="15" y="1"/>
                          <a:pt x="14" y="2"/>
                          <a:pt x="11" y="2"/>
                        </a:cubicBezTo>
                        <a:cubicBezTo>
                          <a:pt x="9" y="1"/>
                          <a:pt x="6" y="1"/>
                          <a:pt x="5" y="1"/>
                        </a:cubicBezTo>
                        <a:cubicBezTo>
                          <a:pt x="3" y="2"/>
                          <a:pt x="1" y="2"/>
                          <a:pt x="1" y="1"/>
                        </a:cubicBezTo>
                        <a:cubicBezTo>
                          <a:pt x="0" y="1"/>
                          <a:pt x="0" y="1"/>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60" name="Freeform 7323">
                    <a:extLst>
                      <a:ext uri="{FF2B5EF4-FFF2-40B4-BE49-F238E27FC236}">
                        <a16:creationId xmlns:a16="http://schemas.microsoft.com/office/drawing/2014/main" id="{DA090449-6B70-404B-AD86-251CF61166DA}"/>
                      </a:ext>
                    </a:extLst>
                  </p:cNvPr>
                  <p:cNvSpPr>
                    <a:spLocks/>
                  </p:cNvSpPr>
                  <p:nvPr/>
                </p:nvSpPr>
                <p:spPr bwMode="auto">
                  <a:xfrm>
                    <a:off x="4047" y="1895"/>
                    <a:ext cx="55" cy="10"/>
                  </a:xfrm>
                  <a:custGeom>
                    <a:avLst/>
                    <a:gdLst>
                      <a:gd name="T0" fmla="*/ 63 w 73"/>
                      <a:gd name="T1" fmla="*/ 4 h 13"/>
                      <a:gd name="T2" fmla="*/ 37 w 73"/>
                      <a:gd name="T3" fmla="*/ 1 h 13"/>
                      <a:gd name="T4" fmla="*/ 11 w 73"/>
                      <a:gd name="T5" fmla="*/ 4 h 13"/>
                      <a:gd name="T6" fmla="*/ 3 w 73"/>
                      <a:gd name="T7" fmla="*/ 13 h 13"/>
                      <a:gd name="T8" fmla="*/ 16 w 73"/>
                      <a:gd name="T9" fmla="*/ 10 h 13"/>
                      <a:gd name="T10" fmla="*/ 28 w 73"/>
                      <a:gd name="T11" fmla="*/ 9 h 13"/>
                      <a:gd name="T12" fmla="*/ 39 w 73"/>
                      <a:gd name="T13" fmla="*/ 9 h 13"/>
                      <a:gd name="T14" fmla="*/ 46 w 73"/>
                      <a:gd name="T15" fmla="*/ 9 h 13"/>
                      <a:gd name="T16" fmla="*/ 57 w 73"/>
                      <a:gd name="T17" fmla="*/ 10 h 13"/>
                      <a:gd name="T18" fmla="*/ 70 w 73"/>
                      <a:gd name="T19" fmla="*/ 13 h 13"/>
                      <a:gd name="T20" fmla="*/ 63 w 73"/>
                      <a:gd name="T2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3">
                        <a:moveTo>
                          <a:pt x="63" y="4"/>
                        </a:moveTo>
                        <a:cubicBezTo>
                          <a:pt x="53" y="0"/>
                          <a:pt x="43" y="1"/>
                          <a:pt x="37" y="1"/>
                        </a:cubicBezTo>
                        <a:cubicBezTo>
                          <a:pt x="31" y="1"/>
                          <a:pt x="20" y="0"/>
                          <a:pt x="11" y="4"/>
                        </a:cubicBezTo>
                        <a:cubicBezTo>
                          <a:pt x="1" y="9"/>
                          <a:pt x="0" y="13"/>
                          <a:pt x="3" y="13"/>
                        </a:cubicBezTo>
                        <a:cubicBezTo>
                          <a:pt x="6" y="13"/>
                          <a:pt x="11" y="12"/>
                          <a:pt x="16" y="10"/>
                        </a:cubicBezTo>
                        <a:cubicBezTo>
                          <a:pt x="22" y="8"/>
                          <a:pt x="28" y="9"/>
                          <a:pt x="28" y="9"/>
                        </a:cubicBezTo>
                        <a:cubicBezTo>
                          <a:pt x="32" y="9"/>
                          <a:pt x="36" y="9"/>
                          <a:pt x="39" y="9"/>
                        </a:cubicBezTo>
                        <a:cubicBezTo>
                          <a:pt x="41" y="9"/>
                          <a:pt x="43" y="9"/>
                          <a:pt x="46" y="9"/>
                        </a:cubicBezTo>
                        <a:cubicBezTo>
                          <a:pt x="46" y="9"/>
                          <a:pt x="52" y="8"/>
                          <a:pt x="57" y="10"/>
                        </a:cubicBezTo>
                        <a:cubicBezTo>
                          <a:pt x="63" y="12"/>
                          <a:pt x="68" y="13"/>
                          <a:pt x="70" y="13"/>
                        </a:cubicBezTo>
                        <a:cubicBezTo>
                          <a:pt x="73" y="13"/>
                          <a:pt x="73" y="9"/>
                          <a:pt x="63"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61" name="Freeform 7324">
                    <a:extLst>
                      <a:ext uri="{FF2B5EF4-FFF2-40B4-BE49-F238E27FC236}">
                        <a16:creationId xmlns:a16="http://schemas.microsoft.com/office/drawing/2014/main" id="{2D3929A2-5DC4-4452-A4A9-D259DB58560D}"/>
                      </a:ext>
                    </a:extLst>
                  </p:cNvPr>
                  <p:cNvSpPr>
                    <a:spLocks noEditPoints="1"/>
                  </p:cNvSpPr>
                  <p:nvPr/>
                </p:nvSpPr>
                <p:spPr bwMode="auto">
                  <a:xfrm>
                    <a:off x="4048" y="1895"/>
                    <a:ext cx="54" cy="10"/>
                  </a:xfrm>
                  <a:custGeom>
                    <a:avLst/>
                    <a:gdLst>
                      <a:gd name="T0" fmla="*/ 68 w 72"/>
                      <a:gd name="T1" fmla="*/ 13 h 13"/>
                      <a:gd name="T2" fmla="*/ 56 w 72"/>
                      <a:gd name="T3" fmla="*/ 10 h 13"/>
                      <a:gd name="T4" fmla="*/ 48 w 72"/>
                      <a:gd name="T5" fmla="*/ 9 h 13"/>
                      <a:gd name="T6" fmla="*/ 45 w 72"/>
                      <a:gd name="T7" fmla="*/ 9 h 13"/>
                      <a:gd name="T8" fmla="*/ 43 w 72"/>
                      <a:gd name="T9" fmla="*/ 9 h 13"/>
                      <a:gd name="T10" fmla="*/ 38 w 72"/>
                      <a:gd name="T11" fmla="*/ 9 h 13"/>
                      <a:gd name="T12" fmla="*/ 33 w 72"/>
                      <a:gd name="T13" fmla="*/ 9 h 13"/>
                      <a:gd name="T14" fmla="*/ 26 w 72"/>
                      <a:gd name="T15" fmla="*/ 9 h 13"/>
                      <a:gd name="T16" fmla="*/ 25 w 72"/>
                      <a:gd name="T17" fmla="*/ 9 h 13"/>
                      <a:gd name="T18" fmla="*/ 16 w 72"/>
                      <a:gd name="T19" fmla="*/ 10 h 13"/>
                      <a:gd name="T20" fmla="*/ 3 w 72"/>
                      <a:gd name="T21" fmla="*/ 13 h 13"/>
                      <a:gd name="T22" fmla="*/ 2 w 72"/>
                      <a:gd name="T23" fmla="*/ 13 h 13"/>
                      <a:gd name="T24" fmla="*/ 0 w 72"/>
                      <a:gd name="T25" fmla="*/ 12 h 13"/>
                      <a:gd name="T26" fmla="*/ 9 w 72"/>
                      <a:gd name="T27" fmla="*/ 4 h 13"/>
                      <a:gd name="T28" fmla="*/ 32 w 72"/>
                      <a:gd name="T29" fmla="*/ 0 h 13"/>
                      <a:gd name="T30" fmla="*/ 36 w 72"/>
                      <a:gd name="T31" fmla="*/ 0 h 13"/>
                      <a:gd name="T32" fmla="*/ 40 w 72"/>
                      <a:gd name="T33" fmla="*/ 0 h 13"/>
                      <a:gd name="T34" fmla="*/ 62 w 72"/>
                      <a:gd name="T35" fmla="*/ 4 h 13"/>
                      <a:gd name="T36" fmla="*/ 62 w 72"/>
                      <a:gd name="T37" fmla="*/ 4 h 13"/>
                      <a:gd name="T38" fmla="*/ 62 w 72"/>
                      <a:gd name="T39" fmla="*/ 4 h 13"/>
                      <a:gd name="T40" fmla="*/ 72 w 72"/>
                      <a:gd name="T41" fmla="*/ 12 h 13"/>
                      <a:gd name="T42" fmla="*/ 70 w 72"/>
                      <a:gd name="T43" fmla="*/ 13 h 13"/>
                      <a:gd name="T44" fmla="*/ 69 w 72"/>
                      <a:gd name="T45" fmla="*/ 13 h 13"/>
                      <a:gd name="T46" fmla="*/ 68 w 72"/>
                      <a:gd name="T47" fmla="*/ 13 h 13"/>
                      <a:gd name="T48" fmla="*/ 57 w 72"/>
                      <a:gd name="T49" fmla="*/ 10 h 13"/>
                      <a:gd name="T50" fmla="*/ 68 w 72"/>
                      <a:gd name="T51" fmla="*/ 13 h 13"/>
                      <a:gd name="T52" fmla="*/ 69 w 72"/>
                      <a:gd name="T53" fmla="*/ 13 h 13"/>
                      <a:gd name="T54" fmla="*/ 70 w 72"/>
                      <a:gd name="T55" fmla="*/ 12 h 13"/>
                      <a:gd name="T56" fmla="*/ 61 w 72"/>
                      <a:gd name="T57" fmla="*/ 5 h 13"/>
                      <a:gd name="T58" fmla="*/ 40 w 72"/>
                      <a:gd name="T59" fmla="*/ 1 h 13"/>
                      <a:gd name="T60" fmla="*/ 36 w 72"/>
                      <a:gd name="T61" fmla="*/ 1 h 13"/>
                      <a:gd name="T62" fmla="*/ 32 w 72"/>
                      <a:gd name="T63" fmla="*/ 1 h 13"/>
                      <a:gd name="T64" fmla="*/ 10 w 72"/>
                      <a:gd name="T65" fmla="*/ 5 h 13"/>
                      <a:gd name="T66" fmla="*/ 1 w 72"/>
                      <a:gd name="T67" fmla="*/ 12 h 13"/>
                      <a:gd name="T68" fmla="*/ 2 w 72"/>
                      <a:gd name="T69" fmla="*/ 13 h 13"/>
                      <a:gd name="T70" fmla="*/ 3 w 72"/>
                      <a:gd name="T71" fmla="*/ 13 h 13"/>
                      <a:gd name="T72" fmla="*/ 15 w 72"/>
                      <a:gd name="T73" fmla="*/ 10 h 13"/>
                      <a:gd name="T74" fmla="*/ 25 w 72"/>
                      <a:gd name="T75" fmla="*/ 8 h 13"/>
                      <a:gd name="T76" fmla="*/ 27 w 72"/>
                      <a:gd name="T77" fmla="*/ 8 h 13"/>
                      <a:gd name="T78" fmla="*/ 33 w 72"/>
                      <a:gd name="T79" fmla="*/ 8 h 13"/>
                      <a:gd name="T80" fmla="*/ 38 w 72"/>
                      <a:gd name="T81" fmla="*/ 8 h 13"/>
                      <a:gd name="T82" fmla="*/ 43 w 72"/>
                      <a:gd name="T83" fmla="*/ 8 h 13"/>
                      <a:gd name="T84" fmla="*/ 45 w 72"/>
                      <a:gd name="T85" fmla="*/ 8 h 13"/>
                      <a:gd name="T86" fmla="*/ 48 w 72"/>
                      <a:gd name="T87" fmla="*/ 8 h 13"/>
                      <a:gd name="T88" fmla="*/ 57 w 72"/>
                      <a:gd name="T8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13">
                        <a:moveTo>
                          <a:pt x="68" y="13"/>
                        </a:moveTo>
                        <a:cubicBezTo>
                          <a:pt x="65" y="13"/>
                          <a:pt x="61" y="12"/>
                          <a:pt x="56" y="10"/>
                        </a:cubicBezTo>
                        <a:cubicBezTo>
                          <a:pt x="53" y="9"/>
                          <a:pt x="50" y="9"/>
                          <a:pt x="48" y="9"/>
                        </a:cubicBezTo>
                        <a:cubicBezTo>
                          <a:pt x="46" y="9"/>
                          <a:pt x="46" y="9"/>
                          <a:pt x="45" y="9"/>
                        </a:cubicBezTo>
                        <a:cubicBezTo>
                          <a:pt x="45" y="9"/>
                          <a:pt x="44" y="9"/>
                          <a:pt x="43" y="9"/>
                        </a:cubicBezTo>
                        <a:cubicBezTo>
                          <a:pt x="41" y="9"/>
                          <a:pt x="39" y="9"/>
                          <a:pt x="38" y="9"/>
                        </a:cubicBezTo>
                        <a:cubicBezTo>
                          <a:pt x="36" y="9"/>
                          <a:pt x="35" y="9"/>
                          <a:pt x="33" y="9"/>
                        </a:cubicBezTo>
                        <a:cubicBezTo>
                          <a:pt x="31" y="9"/>
                          <a:pt x="29" y="9"/>
                          <a:pt x="26" y="9"/>
                        </a:cubicBezTo>
                        <a:cubicBezTo>
                          <a:pt x="26" y="9"/>
                          <a:pt x="26" y="9"/>
                          <a:pt x="25" y="9"/>
                        </a:cubicBezTo>
                        <a:cubicBezTo>
                          <a:pt x="22" y="9"/>
                          <a:pt x="19" y="9"/>
                          <a:pt x="16" y="10"/>
                        </a:cubicBezTo>
                        <a:cubicBezTo>
                          <a:pt x="11" y="12"/>
                          <a:pt x="6" y="13"/>
                          <a:pt x="3" y="13"/>
                        </a:cubicBezTo>
                        <a:cubicBezTo>
                          <a:pt x="3" y="13"/>
                          <a:pt x="2" y="13"/>
                          <a:pt x="2" y="13"/>
                        </a:cubicBezTo>
                        <a:cubicBezTo>
                          <a:pt x="0" y="13"/>
                          <a:pt x="0" y="12"/>
                          <a:pt x="0" y="12"/>
                        </a:cubicBezTo>
                        <a:cubicBezTo>
                          <a:pt x="0" y="10"/>
                          <a:pt x="2" y="7"/>
                          <a:pt x="9" y="4"/>
                        </a:cubicBezTo>
                        <a:cubicBezTo>
                          <a:pt x="17" y="1"/>
                          <a:pt x="26" y="0"/>
                          <a:pt x="32" y="0"/>
                        </a:cubicBezTo>
                        <a:cubicBezTo>
                          <a:pt x="33" y="0"/>
                          <a:pt x="35" y="0"/>
                          <a:pt x="36" y="0"/>
                        </a:cubicBezTo>
                        <a:cubicBezTo>
                          <a:pt x="37" y="0"/>
                          <a:pt x="38" y="0"/>
                          <a:pt x="40" y="0"/>
                        </a:cubicBezTo>
                        <a:cubicBezTo>
                          <a:pt x="46" y="0"/>
                          <a:pt x="55" y="1"/>
                          <a:pt x="62" y="4"/>
                        </a:cubicBezTo>
                        <a:cubicBezTo>
                          <a:pt x="62" y="4"/>
                          <a:pt x="62" y="4"/>
                          <a:pt x="62" y="4"/>
                        </a:cubicBezTo>
                        <a:cubicBezTo>
                          <a:pt x="62" y="4"/>
                          <a:pt x="62" y="4"/>
                          <a:pt x="62" y="4"/>
                        </a:cubicBezTo>
                        <a:cubicBezTo>
                          <a:pt x="69" y="7"/>
                          <a:pt x="72" y="10"/>
                          <a:pt x="72" y="12"/>
                        </a:cubicBezTo>
                        <a:cubicBezTo>
                          <a:pt x="72" y="12"/>
                          <a:pt x="71" y="13"/>
                          <a:pt x="70" y="13"/>
                        </a:cubicBezTo>
                        <a:cubicBezTo>
                          <a:pt x="69" y="13"/>
                          <a:pt x="69" y="13"/>
                          <a:pt x="69" y="13"/>
                        </a:cubicBezTo>
                        <a:lnTo>
                          <a:pt x="68" y="13"/>
                        </a:lnTo>
                        <a:close/>
                        <a:moveTo>
                          <a:pt x="57" y="10"/>
                        </a:moveTo>
                        <a:cubicBezTo>
                          <a:pt x="61" y="11"/>
                          <a:pt x="66" y="13"/>
                          <a:pt x="68" y="13"/>
                        </a:cubicBezTo>
                        <a:cubicBezTo>
                          <a:pt x="69" y="13"/>
                          <a:pt x="69" y="13"/>
                          <a:pt x="69" y="13"/>
                        </a:cubicBezTo>
                        <a:cubicBezTo>
                          <a:pt x="70" y="12"/>
                          <a:pt x="70" y="12"/>
                          <a:pt x="70" y="12"/>
                        </a:cubicBezTo>
                        <a:cubicBezTo>
                          <a:pt x="70" y="10"/>
                          <a:pt x="68" y="8"/>
                          <a:pt x="61" y="5"/>
                        </a:cubicBezTo>
                        <a:cubicBezTo>
                          <a:pt x="54" y="2"/>
                          <a:pt x="46" y="1"/>
                          <a:pt x="40" y="1"/>
                        </a:cubicBezTo>
                        <a:cubicBezTo>
                          <a:pt x="38" y="1"/>
                          <a:pt x="37" y="1"/>
                          <a:pt x="36" y="1"/>
                        </a:cubicBezTo>
                        <a:cubicBezTo>
                          <a:pt x="35" y="1"/>
                          <a:pt x="33" y="1"/>
                          <a:pt x="32" y="1"/>
                        </a:cubicBezTo>
                        <a:cubicBezTo>
                          <a:pt x="26" y="1"/>
                          <a:pt x="18" y="2"/>
                          <a:pt x="10" y="5"/>
                        </a:cubicBezTo>
                        <a:cubicBezTo>
                          <a:pt x="4" y="8"/>
                          <a:pt x="1" y="10"/>
                          <a:pt x="1" y="12"/>
                        </a:cubicBezTo>
                        <a:cubicBezTo>
                          <a:pt x="2" y="12"/>
                          <a:pt x="2" y="12"/>
                          <a:pt x="2" y="13"/>
                        </a:cubicBezTo>
                        <a:cubicBezTo>
                          <a:pt x="3" y="13"/>
                          <a:pt x="3" y="13"/>
                          <a:pt x="3" y="13"/>
                        </a:cubicBezTo>
                        <a:cubicBezTo>
                          <a:pt x="6" y="13"/>
                          <a:pt x="10" y="11"/>
                          <a:pt x="15" y="10"/>
                        </a:cubicBezTo>
                        <a:cubicBezTo>
                          <a:pt x="18" y="8"/>
                          <a:pt x="22" y="8"/>
                          <a:pt x="25" y="8"/>
                        </a:cubicBezTo>
                        <a:cubicBezTo>
                          <a:pt x="26" y="8"/>
                          <a:pt x="27" y="8"/>
                          <a:pt x="27" y="8"/>
                        </a:cubicBezTo>
                        <a:cubicBezTo>
                          <a:pt x="29" y="8"/>
                          <a:pt x="31" y="8"/>
                          <a:pt x="33" y="8"/>
                        </a:cubicBezTo>
                        <a:cubicBezTo>
                          <a:pt x="35" y="8"/>
                          <a:pt x="36" y="8"/>
                          <a:pt x="38" y="8"/>
                        </a:cubicBezTo>
                        <a:cubicBezTo>
                          <a:pt x="39" y="8"/>
                          <a:pt x="41" y="8"/>
                          <a:pt x="43" y="8"/>
                        </a:cubicBezTo>
                        <a:cubicBezTo>
                          <a:pt x="44" y="8"/>
                          <a:pt x="45" y="8"/>
                          <a:pt x="45" y="8"/>
                        </a:cubicBezTo>
                        <a:cubicBezTo>
                          <a:pt x="45" y="8"/>
                          <a:pt x="46" y="8"/>
                          <a:pt x="48" y="8"/>
                        </a:cubicBezTo>
                        <a:cubicBezTo>
                          <a:pt x="50" y="8"/>
                          <a:pt x="53" y="9"/>
                          <a:pt x="57" y="1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62" name="Freeform 7325">
                    <a:extLst>
                      <a:ext uri="{FF2B5EF4-FFF2-40B4-BE49-F238E27FC236}">
                        <a16:creationId xmlns:a16="http://schemas.microsoft.com/office/drawing/2014/main" id="{7D89B651-8087-4AA4-B457-3EE9A70F4B9D}"/>
                      </a:ext>
                    </a:extLst>
                  </p:cNvPr>
                  <p:cNvSpPr>
                    <a:spLocks/>
                  </p:cNvSpPr>
                  <p:nvPr/>
                </p:nvSpPr>
                <p:spPr bwMode="auto">
                  <a:xfrm>
                    <a:off x="4049" y="1896"/>
                    <a:ext cx="17" cy="9"/>
                  </a:xfrm>
                  <a:custGeom>
                    <a:avLst/>
                    <a:gdLst>
                      <a:gd name="T0" fmla="*/ 22 w 23"/>
                      <a:gd name="T1" fmla="*/ 0 h 11"/>
                      <a:gd name="T2" fmla="*/ 9 w 23"/>
                      <a:gd name="T3" fmla="*/ 3 h 11"/>
                      <a:gd name="T4" fmla="*/ 0 w 23"/>
                      <a:gd name="T5" fmla="*/ 10 h 11"/>
                      <a:gd name="T6" fmla="*/ 1 w 23"/>
                      <a:gd name="T7" fmla="*/ 11 h 11"/>
                      <a:gd name="T8" fmla="*/ 2 w 23"/>
                      <a:gd name="T9" fmla="*/ 11 h 11"/>
                      <a:gd name="T10" fmla="*/ 2 w 23"/>
                      <a:gd name="T11" fmla="*/ 11 h 11"/>
                      <a:gd name="T12" fmla="*/ 14 w 23"/>
                      <a:gd name="T13" fmla="*/ 8 h 11"/>
                      <a:gd name="T14" fmla="*/ 22 w 23"/>
                      <a:gd name="T15" fmla="*/ 6 h 11"/>
                      <a:gd name="T16" fmla="*/ 23 w 23"/>
                      <a:gd name="T17" fmla="*/ 5 h 11"/>
                      <a:gd name="T18" fmla="*/ 20 w 23"/>
                      <a:gd name="T19" fmla="*/ 5 h 11"/>
                      <a:gd name="T20" fmla="*/ 10 w 23"/>
                      <a:gd name="T21" fmla="*/ 8 h 11"/>
                      <a:gd name="T22" fmla="*/ 5 w 23"/>
                      <a:gd name="T23" fmla="*/ 9 h 11"/>
                      <a:gd name="T24" fmla="*/ 4 w 23"/>
                      <a:gd name="T25" fmla="*/ 6 h 11"/>
                      <a:gd name="T26" fmla="*/ 20 w 23"/>
                      <a:gd name="T27" fmla="*/ 1 h 11"/>
                      <a:gd name="T28" fmla="*/ 23 w 23"/>
                      <a:gd name="T29" fmla="*/ 0 h 11"/>
                      <a:gd name="T30" fmla="*/ 22 w 23"/>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1">
                        <a:moveTo>
                          <a:pt x="22" y="0"/>
                        </a:moveTo>
                        <a:cubicBezTo>
                          <a:pt x="18" y="0"/>
                          <a:pt x="13" y="1"/>
                          <a:pt x="9" y="3"/>
                        </a:cubicBezTo>
                        <a:cubicBezTo>
                          <a:pt x="3" y="6"/>
                          <a:pt x="0" y="8"/>
                          <a:pt x="0" y="10"/>
                        </a:cubicBezTo>
                        <a:cubicBezTo>
                          <a:pt x="1" y="10"/>
                          <a:pt x="1" y="10"/>
                          <a:pt x="1" y="11"/>
                        </a:cubicBezTo>
                        <a:cubicBezTo>
                          <a:pt x="2" y="11"/>
                          <a:pt x="2" y="11"/>
                          <a:pt x="2" y="11"/>
                        </a:cubicBezTo>
                        <a:cubicBezTo>
                          <a:pt x="2" y="11"/>
                          <a:pt x="2" y="11"/>
                          <a:pt x="2" y="11"/>
                        </a:cubicBezTo>
                        <a:cubicBezTo>
                          <a:pt x="5" y="11"/>
                          <a:pt x="9" y="9"/>
                          <a:pt x="14" y="8"/>
                        </a:cubicBezTo>
                        <a:cubicBezTo>
                          <a:pt x="17" y="7"/>
                          <a:pt x="20" y="6"/>
                          <a:pt x="22" y="6"/>
                        </a:cubicBezTo>
                        <a:cubicBezTo>
                          <a:pt x="23" y="5"/>
                          <a:pt x="23" y="5"/>
                          <a:pt x="23" y="5"/>
                        </a:cubicBezTo>
                        <a:cubicBezTo>
                          <a:pt x="22" y="5"/>
                          <a:pt x="21" y="5"/>
                          <a:pt x="20" y="5"/>
                        </a:cubicBezTo>
                        <a:cubicBezTo>
                          <a:pt x="16" y="5"/>
                          <a:pt x="15" y="7"/>
                          <a:pt x="10" y="8"/>
                        </a:cubicBezTo>
                        <a:cubicBezTo>
                          <a:pt x="8" y="9"/>
                          <a:pt x="7" y="9"/>
                          <a:pt x="5" y="9"/>
                        </a:cubicBezTo>
                        <a:cubicBezTo>
                          <a:pt x="3" y="9"/>
                          <a:pt x="3" y="8"/>
                          <a:pt x="4" y="6"/>
                        </a:cubicBezTo>
                        <a:cubicBezTo>
                          <a:pt x="7" y="4"/>
                          <a:pt x="15" y="2"/>
                          <a:pt x="20" y="1"/>
                        </a:cubicBezTo>
                        <a:cubicBezTo>
                          <a:pt x="21" y="1"/>
                          <a:pt x="22" y="0"/>
                          <a:pt x="23" y="0"/>
                        </a:cubicBezTo>
                        <a:lnTo>
                          <a:pt x="22"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63" name="Freeform 7326">
                    <a:extLst>
                      <a:ext uri="{FF2B5EF4-FFF2-40B4-BE49-F238E27FC236}">
                        <a16:creationId xmlns:a16="http://schemas.microsoft.com/office/drawing/2014/main" id="{A5A0D9F3-F397-46D4-9B6F-E2A1A0B9436D}"/>
                      </a:ext>
                    </a:extLst>
                  </p:cNvPr>
                  <p:cNvSpPr>
                    <a:spLocks/>
                  </p:cNvSpPr>
                  <p:nvPr/>
                </p:nvSpPr>
                <p:spPr bwMode="auto">
                  <a:xfrm>
                    <a:off x="4047" y="1896"/>
                    <a:ext cx="18" cy="9"/>
                  </a:xfrm>
                  <a:custGeom>
                    <a:avLst/>
                    <a:gdLst>
                      <a:gd name="T0" fmla="*/ 23 w 24"/>
                      <a:gd name="T1" fmla="*/ 0 h 12"/>
                      <a:gd name="T2" fmla="*/ 11 w 24"/>
                      <a:gd name="T3" fmla="*/ 3 h 12"/>
                      <a:gd name="T4" fmla="*/ 3 w 24"/>
                      <a:gd name="T5" fmla="*/ 12 h 12"/>
                      <a:gd name="T6" fmla="*/ 4 w 24"/>
                      <a:gd name="T7" fmla="*/ 12 h 12"/>
                      <a:gd name="T8" fmla="*/ 16 w 24"/>
                      <a:gd name="T9" fmla="*/ 9 h 12"/>
                      <a:gd name="T10" fmla="*/ 24 w 24"/>
                      <a:gd name="T11" fmla="*/ 8 h 12"/>
                      <a:gd name="T12" fmla="*/ 24 w 24"/>
                      <a:gd name="T13" fmla="*/ 7 h 12"/>
                      <a:gd name="T14" fmla="*/ 16 w 24"/>
                      <a:gd name="T15" fmla="*/ 9 h 12"/>
                      <a:gd name="T16" fmla="*/ 4 w 24"/>
                      <a:gd name="T17" fmla="*/ 12 h 12"/>
                      <a:gd name="T18" fmla="*/ 4 w 24"/>
                      <a:gd name="T19" fmla="*/ 12 h 12"/>
                      <a:gd name="T20" fmla="*/ 3 w 24"/>
                      <a:gd name="T21" fmla="*/ 12 h 12"/>
                      <a:gd name="T22" fmla="*/ 2 w 24"/>
                      <a:gd name="T23" fmla="*/ 11 h 12"/>
                      <a:gd name="T24" fmla="*/ 11 w 24"/>
                      <a:gd name="T25" fmla="*/ 4 h 12"/>
                      <a:gd name="T26" fmla="*/ 24 w 24"/>
                      <a:gd name="T27" fmla="*/ 1 h 12"/>
                      <a:gd name="T28" fmla="*/ 23 w 24"/>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2">
                        <a:moveTo>
                          <a:pt x="23" y="0"/>
                        </a:moveTo>
                        <a:cubicBezTo>
                          <a:pt x="19" y="1"/>
                          <a:pt x="15" y="2"/>
                          <a:pt x="11" y="3"/>
                        </a:cubicBezTo>
                        <a:cubicBezTo>
                          <a:pt x="1" y="8"/>
                          <a:pt x="0" y="12"/>
                          <a:pt x="3" y="12"/>
                        </a:cubicBezTo>
                        <a:cubicBezTo>
                          <a:pt x="4" y="12"/>
                          <a:pt x="4" y="12"/>
                          <a:pt x="4" y="12"/>
                        </a:cubicBezTo>
                        <a:cubicBezTo>
                          <a:pt x="7" y="12"/>
                          <a:pt x="12" y="11"/>
                          <a:pt x="16" y="9"/>
                        </a:cubicBezTo>
                        <a:cubicBezTo>
                          <a:pt x="19" y="8"/>
                          <a:pt x="22" y="8"/>
                          <a:pt x="24" y="8"/>
                        </a:cubicBezTo>
                        <a:cubicBezTo>
                          <a:pt x="24" y="7"/>
                          <a:pt x="24" y="7"/>
                          <a:pt x="24" y="7"/>
                        </a:cubicBezTo>
                        <a:cubicBezTo>
                          <a:pt x="22" y="7"/>
                          <a:pt x="19" y="8"/>
                          <a:pt x="16" y="9"/>
                        </a:cubicBezTo>
                        <a:cubicBezTo>
                          <a:pt x="11" y="10"/>
                          <a:pt x="7" y="12"/>
                          <a:pt x="4" y="12"/>
                        </a:cubicBezTo>
                        <a:cubicBezTo>
                          <a:pt x="4" y="12"/>
                          <a:pt x="4" y="12"/>
                          <a:pt x="4" y="12"/>
                        </a:cubicBezTo>
                        <a:cubicBezTo>
                          <a:pt x="3" y="12"/>
                          <a:pt x="3" y="12"/>
                          <a:pt x="3" y="12"/>
                        </a:cubicBezTo>
                        <a:cubicBezTo>
                          <a:pt x="3" y="11"/>
                          <a:pt x="3" y="11"/>
                          <a:pt x="2" y="11"/>
                        </a:cubicBezTo>
                        <a:cubicBezTo>
                          <a:pt x="2" y="9"/>
                          <a:pt x="5" y="7"/>
                          <a:pt x="11" y="4"/>
                        </a:cubicBezTo>
                        <a:cubicBezTo>
                          <a:pt x="15" y="2"/>
                          <a:pt x="20" y="1"/>
                          <a:pt x="24" y="1"/>
                        </a:cubicBezTo>
                        <a:lnTo>
                          <a:pt x="23"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64" name="Freeform 7327">
                    <a:extLst>
                      <a:ext uri="{FF2B5EF4-FFF2-40B4-BE49-F238E27FC236}">
                        <a16:creationId xmlns:a16="http://schemas.microsoft.com/office/drawing/2014/main" id="{C6126540-149D-4BA7-A66E-15B6195E0AA7}"/>
                      </a:ext>
                    </a:extLst>
                  </p:cNvPr>
                  <p:cNvSpPr>
                    <a:spLocks/>
                  </p:cNvSpPr>
                  <p:nvPr/>
                </p:nvSpPr>
                <p:spPr bwMode="auto">
                  <a:xfrm>
                    <a:off x="4085" y="1896"/>
                    <a:ext cx="16" cy="9"/>
                  </a:xfrm>
                  <a:custGeom>
                    <a:avLst/>
                    <a:gdLst>
                      <a:gd name="T0" fmla="*/ 2 w 21"/>
                      <a:gd name="T1" fmla="*/ 0 h 11"/>
                      <a:gd name="T2" fmla="*/ 1 w 21"/>
                      <a:gd name="T3" fmla="*/ 1 h 11"/>
                      <a:gd name="T4" fmla="*/ 8 w 21"/>
                      <a:gd name="T5" fmla="*/ 2 h 11"/>
                      <a:gd name="T6" fmla="*/ 19 w 21"/>
                      <a:gd name="T7" fmla="*/ 10 h 11"/>
                      <a:gd name="T8" fmla="*/ 18 w 21"/>
                      <a:gd name="T9" fmla="*/ 10 h 11"/>
                      <a:gd name="T10" fmla="*/ 5 w 21"/>
                      <a:gd name="T11" fmla="*/ 6 h 11"/>
                      <a:gd name="T12" fmla="*/ 1 w 21"/>
                      <a:gd name="T13" fmla="*/ 5 h 11"/>
                      <a:gd name="T14" fmla="*/ 0 w 21"/>
                      <a:gd name="T15" fmla="*/ 5 h 11"/>
                      <a:gd name="T16" fmla="*/ 1 w 21"/>
                      <a:gd name="T17" fmla="*/ 6 h 11"/>
                      <a:gd name="T18" fmla="*/ 8 w 21"/>
                      <a:gd name="T19" fmla="*/ 8 h 11"/>
                      <a:gd name="T20" fmla="*/ 19 w 21"/>
                      <a:gd name="T21" fmla="*/ 11 h 11"/>
                      <a:gd name="T22" fmla="*/ 19 w 21"/>
                      <a:gd name="T23" fmla="*/ 11 h 11"/>
                      <a:gd name="T24" fmla="*/ 20 w 21"/>
                      <a:gd name="T25" fmla="*/ 11 h 11"/>
                      <a:gd name="T26" fmla="*/ 21 w 21"/>
                      <a:gd name="T27" fmla="*/ 10 h 11"/>
                      <a:gd name="T28" fmla="*/ 12 w 21"/>
                      <a:gd name="T29" fmla="*/ 3 h 11"/>
                      <a:gd name="T30" fmla="*/ 2 w 21"/>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11">
                        <a:moveTo>
                          <a:pt x="2" y="0"/>
                        </a:moveTo>
                        <a:cubicBezTo>
                          <a:pt x="1" y="0"/>
                          <a:pt x="1" y="0"/>
                          <a:pt x="1" y="1"/>
                        </a:cubicBezTo>
                        <a:cubicBezTo>
                          <a:pt x="4" y="1"/>
                          <a:pt x="6" y="2"/>
                          <a:pt x="8" y="2"/>
                        </a:cubicBezTo>
                        <a:cubicBezTo>
                          <a:pt x="14" y="4"/>
                          <a:pt x="21" y="9"/>
                          <a:pt x="19" y="10"/>
                        </a:cubicBezTo>
                        <a:cubicBezTo>
                          <a:pt x="18" y="10"/>
                          <a:pt x="18" y="10"/>
                          <a:pt x="18" y="10"/>
                        </a:cubicBezTo>
                        <a:cubicBezTo>
                          <a:pt x="16" y="10"/>
                          <a:pt x="9" y="7"/>
                          <a:pt x="5" y="6"/>
                        </a:cubicBezTo>
                        <a:cubicBezTo>
                          <a:pt x="3" y="5"/>
                          <a:pt x="2" y="5"/>
                          <a:pt x="1" y="5"/>
                        </a:cubicBezTo>
                        <a:cubicBezTo>
                          <a:pt x="0" y="5"/>
                          <a:pt x="0" y="5"/>
                          <a:pt x="0" y="5"/>
                        </a:cubicBezTo>
                        <a:cubicBezTo>
                          <a:pt x="0" y="6"/>
                          <a:pt x="0" y="6"/>
                          <a:pt x="1" y="6"/>
                        </a:cubicBezTo>
                        <a:cubicBezTo>
                          <a:pt x="3" y="6"/>
                          <a:pt x="5" y="7"/>
                          <a:pt x="8" y="8"/>
                        </a:cubicBezTo>
                        <a:cubicBezTo>
                          <a:pt x="12" y="9"/>
                          <a:pt x="17" y="11"/>
                          <a:pt x="19" y="11"/>
                        </a:cubicBezTo>
                        <a:cubicBezTo>
                          <a:pt x="19" y="11"/>
                          <a:pt x="19" y="11"/>
                          <a:pt x="19" y="11"/>
                        </a:cubicBezTo>
                        <a:cubicBezTo>
                          <a:pt x="20" y="11"/>
                          <a:pt x="20" y="11"/>
                          <a:pt x="20" y="11"/>
                        </a:cubicBezTo>
                        <a:cubicBezTo>
                          <a:pt x="21" y="10"/>
                          <a:pt x="21" y="10"/>
                          <a:pt x="21" y="10"/>
                        </a:cubicBezTo>
                        <a:cubicBezTo>
                          <a:pt x="21" y="8"/>
                          <a:pt x="19" y="6"/>
                          <a:pt x="12" y="3"/>
                        </a:cubicBezTo>
                        <a:cubicBezTo>
                          <a:pt x="9" y="1"/>
                          <a:pt x="5" y="0"/>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65" name="Freeform 7328">
                    <a:extLst>
                      <a:ext uri="{FF2B5EF4-FFF2-40B4-BE49-F238E27FC236}">
                        <a16:creationId xmlns:a16="http://schemas.microsoft.com/office/drawing/2014/main" id="{6CB4312E-D327-4517-96FC-DD3871FD7621}"/>
                      </a:ext>
                    </a:extLst>
                  </p:cNvPr>
                  <p:cNvSpPr>
                    <a:spLocks/>
                  </p:cNvSpPr>
                  <p:nvPr/>
                </p:nvSpPr>
                <p:spPr bwMode="auto">
                  <a:xfrm>
                    <a:off x="4086" y="1896"/>
                    <a:ext cx="16" cy="9"/>
                  </a:xfrm>
                  <a:custGeom>
                    <a:avLst/>
                    <a:gdLst>
                      <a:gd name="T0" fmla="*/ 1 w 22"/>
                      <a:gd name="T1" fmla="*/ 0 h 12"/>
                      <a:gd name="T2" fmla="*/ 1 w 22"/>
                      <a:gd name="T3" fmla="*/ 1 h 12"/>
                      <a:gd name="T4" fmla="*/ 11 w 22"/>
                      <a:gd name="T5" fmla="*/ 4 h 12"/>
                      <a:gd name="T6" fmla="*/ 20 w 22"/>
                      <a:gd name="T7" fmla="*/ 11 h 12"/>
                      <a:gd name="T8" fmla="*/ 19 w 22"/>
                      <a:gd name="T9" fmla="*/ 12 h 12"/>
                      <a:gd name="T10" fmla="*/ 18 w 22"/>
                      <a:gd name="T11" fmla="*/ 12 h 12"/>
                      <a:gd name="T12" fmla="*/ 18 w 22"/>
                      <a:gd name="T13" fmla="*/ 12 h 12"/>
                      <a:gd name="T14" fmla="*/ 7 w 22"/>
                      <a:gd name="T15" fmla="*/ 9 h 12"/>
                      <a:gd name="T16" fmla="*/ 0 w 22"/>
                      <a:gd name="T17" fmla="*/ 7 h 12"/>
                      <a:gd name="T18" fmla="*/ 0 w 22"/>
                      <a:gd name="T19" fmla="*/ 8 h 12"/>
                      <a:gd name="T20" fmla="*/ 6 w 22"/>
                      <a:gd name="T21" fmla="*/ 9 h 12"/>
                      <a:gd name="T22" fmla="*/ 19 w 22"/>
                      <a:gd name="T23" fmla="*/ 12 h 12"/>
                      <a:gd name="T24" fmla="*/ 19 w 22"/>
                      <a:gd name="T25" fmla="*/ 12 h 12"/>
                      <a:gd name="T26" fmla="*/ 12 w 22"/>
                      <a:gd name="T27" fmla="*/ 3 h 12"/>
                      <a:gd name="T28" fmla="*/ 1 w 22"/>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12">
                        <a:moveTo>
                          <a:pt x="1" y="0"/>
                        </a:moveTo>
                        <a:cubicBezTo>
                          <a:pt x="1" y="1"/>
                          <a:pt x="1" y="1"/>
                          <a:pt x="1" y="1"/>
                        </a:cubicBezTo>
                        <a:cubicBezTo>
                          <a:pt x="4" y="1"/>
                          <a:pt x="8" y="2"/>
                          <a:pt x="11" y="4"/>
                        </a:cubicBezTo>
                        <a:cubicBezTo>
                          <a:pt x="18" y="7"/>
                          <a:pt x="20" y="9"/>
                          <a:pt x="20" y="11"/>
                        </a:cubicBezTo>
                        <a:cubicBezTo>
                          <a:pt x="20" y="11"/>
                          <a:pt x="20" y="11"/>
                          <a:pt x="19" y="12"/>
                        </a:cubicBezTo>
                        <a:cubicBezTo>
                          <a:pt x="18" y="12"/>
                          <a:pt x="18" y="12"/>
                          <a:pt x="18" y="12"/>
                        </a:cubicBezTo>
                        <a:cubicBezTo>
                          <a:pt x="18" y="12"/>
                          <a:pt x="18" y="12"/>
                          <a:pt x="18" y="12"/>
                        </a:cubicBezTo>
                        <a:cubicBezTo>
                          <a:pt x="16" y="12"/>
                          <a:pt x="11" y="10"/>
                          <a:pt x="7" y="9"/>
                        </a:cubicBezTo>
                        <a:cubicBezTo>
                          <a:pt x="4" y="8"/>
                          <a:pt x="2" y="7"/>
                          <a:pt x="0" y="7"/>
                        </a:cubicBezTo>
                        <a:cubicBezTo>
                          <a:pt x="0" y="8"/>
                          <a:pt x="0" y="8"/>
                          <a:pt x="0" y="8"/>
                        </a:cubicBezTo>
                        <a:cubicBezTo>
                          <a:pt x="2" y="8"/>
                          <a:pt x="4" y="8"/>
                          <a:pt x="6" y="9"/>
                        </a:cubicBezTo>
                        <a:cubicBezTo>
                          <a:pt x="11" y="11"/>
                          <a:pt x="15" y="12"/>
                          <a:pt x="19" y="12"/>
                        </a:cubicBezTo>
                        <a:cubicBezTo>
                          <a:pt x="19" y="12"/>
                          <a:pt x="19" y="12"/>
                          <a:pt x="19" y="12"/>
                        </a:cubicBezTo>
                        <a:cubicBezTo>
                          <a:pt x="22" y="12"/>
                          <a:pt x="22" y="8"/>
                          <a:pt x="12" y="3"/>
                        </a:cubicBezTo>
                        <a:cubicBezTo>
                          <a:pt x="8" y="2"/>
                          <a:pt x="5" y="1"/>
                          <a:pt x="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66" name="Freeform 7329">
                    <a:extLst>
                      <a:ext uri="{FF2B5EF4-FFF2-40B4-BE49-F238E27FC236}">
                        <a16:creationId xmlns:a16="http://schemas.microsoft.com/office/drawing/2014/main" id="{BEA95515-D6A5-455C-85C8-EF2D50A75CE6}"/>
                      </a:ext>
                    </a:extLst>
                  </p:cNvPr>
                  <p:cNvSpPr>
                    <a:spLocks/>
                  </p:cNvSpPr>
                  <p:nvPr/>
                </p:nvSpPr>
                <p:spPr bwMode="auto">
                  <a:xfrm>
                    <a:off x="4052" y="1898"/>
                    <a:ext cx="15" cy="4"/>
                  </a:xfrm>
                  <a:custGeom>
                    <a:avLst/>
                    <a:gdLst>
                      <a:gd name="T0" fmla="*/ 20 w 20"/>
                      <a:gd name="T1" fmla="*/ 0 h 6"/>
                      <a:gd name="T2" fmla="*/ 8 w 20"/>
                      <a:gd name="T3" fmla="*/ 2 h 6"/>
                      <a:gd name="T4" fmla="*/ 2 w 20"/>
                      <a:gd name="T5" fmla="*/ 6 h 6"/>
                      <a:gd name="T6" fmla="*/ 3 w 20"/>
                      <a:gd name="T7" fmla="*/ 6 h 6"/>
                      <a:gd name="T8" fmla="*/ 9 w 20"/>
                      <a:gd name="T9" fmla="*/ 3 h 6"/>
                      <a:gd name="T10" fmla="*/ 20 w 20"/>
                      <a:gd name="T11" fmla="*/ 1 h 6"/>
                      <a:gd name="T12" fmla="*/ 20 w 20"/>
                      <a:gd name="T13" fmla="*/ 0 h 6"/>
                      <a:gd name="T14" fmla="*/ 20 w 20"/>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6">
                        <a:moveTo>
                          <a:pt x="20" y="0"/>
                        </a:moveTo>
                        <a:cubicBezTo>
                          <a:pt x="20" y="0"/>
                          <a:pt x="11" y="1"/>
                          <a:pt x="8" y="2"/>
                        </a:cubicBezTo>
                        <a:cubicBezTo>
                          <a:pt x="5" y="4"/>
                          <a:pt x="0" y="5"/>
                          <a:pt x="2" y="6"/>
                        </a:cubicBezTo>
                        <a:cubicBezTo>
                          <a:pt x="3" y="6"/>
                          <a:pt x="3" y="6"/>
                          <a:pt x="3" y="6"/>
                        </a:cubicBezTo>
                        <a:cubicBezTo>
                          <a:pt x="5" y="6"/>
                          <a:pt x="8" y="3"/>
                          <a:pt x="9" y="3"/>
                        </a:cubicBezTo>
                        <a:cubicBezTo>
                          <a:pt x="14" y="2"/>
                          <a:pt x="19" y="1"/>
                          <a:pt x="20" y="1"/>
                        </a:cubicBezTo>
                        <a:cubicBezTo>
                          <a:pt x="20" y="0"/>
                          <a:pt x="20" y="0"/>
                          <a:pt x="20" y="0"/>
                        </a:cubicBezTo>
                        <a:cubicBezTo>
                          <a:pt x="20" y="0"/>
                          <a:pt x="20" y="0"/>
                          <a:pt x="2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67" name="Freeform 7330">
                    <a:extLst>
                      <a:ext uri="{FF2B5EF4-FFF2-40B4-BE49-F238E27FC236}">
                        <a16:creationId xmlns:a16="http://schemas.microsoft.com/office/drawing/2014/main" id="{59412179-940A-468B-9E84-93C785BF9721}"/>
                      </a:ext>
                    </a:extLst>
                  </p:cNvPr>
                  <p:cNvSpPr>
                    <a:spLocks/>
                  </p:cNvSpPr>
                  <p:nvPr/>
                </p:nvSpPr>
                <p:spPr bwMode="auto">
                  <a:xfrm>
                    <a:off x="4083" y="1898"/>
                    <a:ext cx="13" cy="4"/>
                  </a:xfrm>
                  <a:custGeom>
                    <a:avLst/>
                    <a:gdLst>
                      <a:gd name="T0" fmla="*/ 1 w 17"/>
                      <a:gd name="T1" fmla="*/ 0 h 6"/>
                      <a:gd name="T2" fmla="*/ 0 w 17"/>
                      <a:gd name="T3" fmla="*/ 1 h 6"/>
                      <a:gd name="T4" fmla="*/ 1 w 17"/>
                      <a:gd name="T5" fmla="*/ 1 h 6"/>
                      <a:gd name="T6" fmla="*/ 13 w 17"/>
                      <a:gd name="T7" fmla="*/ 5 h 6"/>
                      <a:gd name="T8" fmla="*/ 16 w 17"/>
                      <a:gd name="T9" fmla="*/ 6 h 6"/>
                      <a:gd name="T10" fmla="*/ 15 w 17"/>
                      <a:gd name="T11" fmla="*/ 3 h 6"/>
                      <a:gd name="T12" fmla="*/ 8 w 17"/>
                      <a:gd name="T13" fmla="*/ 1 h 6"/>
                      <a:gd name="T14" fmla="*/ 7 w 17"/>
                      <a:gd name="T15" fmla="*/ 1 h 6"/>
                      <a:gd name="T16" fmla="*/ 1 w 17"/>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6">
                        <a:moveTo>
                          <a:pt x="1" y="0"/>
                        </a:moveTo>
                        <a:cubicBezTo>
                          <a:pt x="1" y="0"/>
                          <a:pt x="0" y="0"/>
                          <a:pt x="0" y="1"/>
                        </a:cubicBezTo>
                        <a:cubicBezTo>
                          <a:pt x="1" y="1"/>
                          <a:pt x="1" y="1"/>
                          <a:pt x="1" y="1"/>
                        </a:cubicBezTo>
                        <a:cubicBezTo>
                          <a:pt x="8" y="2"/>
                          <a:pt x="11" y="4"/>
                          <a:pt x="13" y="5"/>
                        </a:cubicBezTo>
                        <a:cubicBezTo>
                          <a:pt x="14" y="5"/>
                          <a:pt x="15" y="6"/>
                          <a:pt x="16" y="6"/>
                        </a:cubicBezTo>
                        <a:cubicBezTo>
                          <a:pt x="17" y="6"/>
                          <a:pt x="17" y="5"/>
                          <a:pt x="15" y="3"/>
                        </a:cubicBezTo>
                        <a:cubicBezTo>
                          <a:pt x="11" y="1"/>
                          <a:pt x="8" y="1"/>
                          <a:pt x="8" y="1"/>
                        </a:cubicBezTo>
                        <a:cubicBezTo>
                          <a:pt x="7" y="1"/>
                          <a:pt x="7" y="1"/>
                          <a:pt x="7" y="1"/>
                        </a:cubicBezTo>
                        <a:cubicBezTo>
                          <a:pt x="5" y="0"/>
                          <a:pt x="3"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68" name="Freeform 7331">
                    <a:extLst>
                      <a:ext uri="{FF2B5EF4-FFF2-40B4-BE49-F238E27FC236}">
                        <a16:creationId xmlns:a16="http://schemas.microsoft.com/office/drawing/2014/main" id="{A4EA65A6-397C-4946-B87A-49A29C06AE69}"/>
                      </a:ext>
                    </a:extLst>
                  </p:cNvPr>
                  <p:cNvSpPr>
                    <a:spLocks/>
                  </p:cNvSpPr>
                  <p:nvPr/>
                </p:nvSpPr>
                <p:spPr bwMode="auto">
                  <a:xfrm>
                    <a:off x="4064" y="1894"/>
                    <a:ext cx="25" cy="11"/>
                  </a:xfrm>
                  <a:custGeom>
                    <a:avLst/>
                    <a:gdLst>
                      <a:gd name="T0" fmla="*/ 19 w 33"/>
                      <a:gd name="T1" fmla="*/ 0 h 14"/>
                      <a:gd name="T2" fmla="*/ 12 w 33"/>
                      <a:gd name="T3" fmla="*/ 0 h 14"/>
                      <a:gd name="T4" fmla="*/ 2 w 33"/>
                      <a:gd name="T5" fmla="*/ 1 h 14"/>
                      <a:gd name="T6" fmla="*/ 5 w 33"/>
                      <a:gd name="T7" fmla="*/ 6 h 14"/>
                      <a:gd name="T8" fmla="*/ 3 w 33"/>
                      <a:gd name="T9" fmla="*/ 12 h 14"/>
                      <a:gd name="T10" fmla="*/ 10 w 33"/>
                      <a:gd name="T11" fmla="*/ 12 h 14"/>
                      <a:gd name="T12" fmla="*/ 18 w 33"/>
                      <a:gd name="T13" fmla="*/ 12 h 14"/>
                      <a:gd name="T14" fmla="*/ 29 w 33"/>
                      <a:gd name="T15" fmla="*/ 10 h 14"/>
                      <a:gd name="T16" fmla="*/ 27 w 33"/>
                      <a:gd name="T17" fmla="*/ 4 h 14"/>
                      <a:gd name="T18" fmla="*/ 19 w 33"/>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14">
                        <a:moveTo>
                          <a:pt x="19" y="0"/>
                        </a:moveTo>
                        <a:cubicBezTo>
                          <a:pt x="16" y="0"/>
                          <a:pt x="14" y="0"/>
                          <a:pt x="12" y="0"/>
                        </a:cubicBezTo>
                        <a:cubicBezTo>
                          <a:pt x="6" y="0"/>
                          <a:pt x="2" y="0"/>
                          <a:pt x="2" y="1"/>
                        </a:cubicBezTo>
                        <a:cubicBezTo>
                          <a:pt x="2" y="3"/>
                          <a:pt x="7" y="4"/>
                          <a:pt x="5" y="6"/>
                        </a:cubicBezTo>
                        <a:cubicBezTo>
                          <a:pt x="3" y="9"/>
                          <a:pt x="0" y="12"/>
                          <a:pt x="3" y="12"/>
                        </a:cubicBezTo>
                        <a:cubicBezTo>
                          <a:pt x="5" y="13"/>
                          <a:pt x="7" y="12"/>
                          <a:pt x="10" y="12"/>
                        </a:cubicBezTo>
                        <a:cubicBezTo>
                          <a:pt x="12" y="12"/>
                          <a:pt x="15" y="12"/>
                          <a:pt x="18" y="12"/>
                        </a:cubicBezTo>
                        <a:cubicBezTo>
                          <a:pt x="24" y="12"/>
                          <a:pt x="30" y="14"/>
                          <a:pt x="29" y="10"/>
                        </a:cubicBezTo>
                        <a:cubicBezTo>
                          <a:pt x="27" y="7"/>
                          <a:pt x="24" y="6"/>
                          <a:pt x="27" y="4"/>
                        </a:cubicBezTo>
                        <a:cubicBezTo>
                          <a:pt x="33" y="0"/>
                          <a:pt x="29" y="0"/>
                          <a:pt x="19"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69" name="Freeform 7332">
                    <a:extLst>
                      <a:ext uri="{FF2B5EF4-FFF2-40B4-BE49-F238E27FC236}">
                        <a16:creationId xmlns:a16="http://schemas.microsoft.com/office/drawing/2014/main" id="{12FF4B4F-F553-428D-BBF2-5F6585465F1A}"/>
                      </a:ext>
                    </a:extLst>
                  </p:cNvPr>
                  <p:cNvSpPr>
                    <a:spLocks noEditPoints="1"/>
                  </p:cNvSpPr>
                  <p:nvPr/>
                </p:nvSpPr>
                <p:spPr bwMode="auto">
                  <a:xfrm>
                    <a:off x="4065" y="1893"/>
                    <a:ext cx="21" cy="11"/>
                  </a:xfrm>
                  <a:custGeom>
                    <a:avLst/>
                    <a:gdLst>
                      <a:gd name="T0" fmla="*/ 17 w 29"/>
                      <a:gd name="T1" fmla="*/ 13 h 14"/>
                      <a:gd name="T2" fmla="*/ 14 w 29"/>
                      <a:gd name="T3" fmla="*/ 13 h 14"/>
                      <a:gd name="T4" fmla="*/ 4 w 29"/>
                      <a:gd name="T5" fmla="*/ 14 h 14"/>
                      <a:gd name="T6" fmla="*/ 2 w 29"/>
                      <a:gd name="T7" fmla="*/ 14 h 14"/>
                      <a:gd name="T8" fmla="*/ 0 w 29"/>
                      <a:gd name="T9" fmla="*/ 12 h 14"/>
                      <a:gd name="T10" fmla="*/ 3 w 29"/>
                      <a:gd name="T11" fmla="*/ 7 h 14"/>
                      <a:gd name="T12" fmla="*/ 3 w 29"/>
                      <a:gd name="T13" fmla="*/ 6 h 14"/>
                      <a:gd name="T14" fmla="*/ 0 w 29"/>
                      <a:gd name="T15" fmla="*/ 2 h 14"/>
                      <a:gd name="T16" fmla="*/ 0 w 29"/>
                      <a:gd name="T17" fmla="*/ 2 h 14"/>
                      <a:gd name="T18" fmla="*/ 6 w 29"/>
                      <a:gd name="T19" fmla="*/ 0 h 14"/>
                      <a:gd name="T20" fmla="*/ 16 w 29"/>
                      <a:gd name="T21" fmla="*/ 0 h 14"/>
                      <a:gd name="T22" fmla="*/ 18 w 29"/>
                      <a:gd name="T23" fmla="*/ 0 h 14"/>
                      <a:gd name="T24" fmla="*/ 22 w 29"/>
                      <a:gd name="T25" fmla="*/ 0 h 14"/>
                      <a:gd name="T26" fmla="*/ 29 w 29"/>
                      <a:gd name="T27" fmla="*/ 2 h 14"/>
                      <a:gd name="T28" fmla="*/ 27 w 29"/>
                      <a:gd name="T29" fmla="*/ 5 h 14"/>
                      <a:gd name="T30" fmla="*/ 25 w 29"/>
                      <a:gd name="T31" fmla="*/ 7 h 14"/>
                      <a:gd name="T32" fmla="*/ 28 w 29"/>
                      <a:gd name="T33" fmla="*/ 11 h 14"/>
                      <a:gd name="T34" fmla="*/ 29 w 29"/>
                      <a:gd name="T35" fmla="*/ 12 h 14"/>
                      <a:gd name="T36" fmla="*/ 28 w 29"/>
                      <a:gd name="T37" fmla="*/ 14 h 14"/>
                      <a:gd name="T38" fmla="*/ 25 w 29"/>
                      <a:gd name="T39" fmla="*/ 14 h 14"/>
                      <a:gd name="T40" fmla="*/ 17 w 29"/>
                      <a:gd name="T41" fmla="*/ 13 h 14"/>
                      <a:gd name="T42" fmla="*/ 17 w 29"/>
                      <a:gd name="T43" fmla="*/ 12 h 14"/>
                      <a:gd name="T44" fmla="*/ 25 w 29"/>
                      <a:gd name="T45" fmla="*/ 13 h 14"/>
                      <a:gd name="T46" fmla="*/ 27 w 29"/>
                      <a:gd name="T47" fmla="*/ 12 h 14"/>
                      <a:gd name="T48" fmla="*/ 27 w 29"/>
                      <a:gd name="T49" fmla="*/ 12 h 14"/>
                      <a:gd name="T50" fmla="*/ 24 w 29"/>
                      <a:gd name="T51" fmla="*/ 7 h 14"/>
                      <a:gd name="T52" fmla="*/ 25 w 29"/>
                      <a:gd name="T53" fmla="*/ 5 h 14"/>
                      <a:gd name="T54" fmla="*/ 28 w 29"/>
                      <a:gd name="T55" fmla="*/ 2 h 14"/>
                      <a:gd name="T56" fmla="*/ 27 w 29"/>
                      <a:gd name="T57" fmla="*/ 2 h 14"/>
                      <a:gd name="T58" fmla="*/ 22 w 29"/>
                      <a:gd name="T59" fmla="*/ 1 h 14"/>
                      <a:gd name="T60" fmla="*/ 18 w 29"/>
                      <a:gd name="T61" fmla="*/ 1 h 14"/>
                      <a:gd name="T62" fmla="*/ 16 w 29"/>
                      <a:gd name="T63" fmla="*/ 1 h 14"/>
                      <a:gd name="T64" fmla="*/ 6 w 29"/>
                      <a:gd name="T65" fmla="*/ 1 h 14"/>
                      <a:gd name="T66" fmla="*/ 2 w 29"/>
                      <a:gd name="T67" fmla="*/ 1 h 14"/>
                      <a:gd name="T68" fmla="*/ 2 w 29"/>
                      <a:gd name="T69" fmla="*/ 2 h 14"/>
                      <a:gd name="T70" fmla="*/ 2 w 29"/>
                      <a:gd name="T71" fmla="*/ 2 h 14"/>
                      <a:gd name="T72" fmla="*/ 5 w 29"/>
                      <a:gd name="T73" fmla="*/ 6 h 14"/>
                      <a:gd name="T74" fmla="*/ 5 w 29"/>
                      <a:gd name="T75" fmla="*/ 7 h 14"/>
                      <a:gd name="T76" fmla="*/ 2 w 29"/>
                      <a:gd name="T77" fmla="*/ 12 h 14"/>
                      <a:gd name="T78" fmla="*/ 2 w 29"/>
                      <a:gd name="T79" fmla="*/ 13 h 14"/>
                      <a:gd name="T80" fmla="*/ 4 w 29"/>
                      <a:gd name="T81" fmla="*/ 13 h 14"/>
                      <a:gd name="T82" fmla="*/ 14 w 29"/>
                      <a:gd name="T83" fmla="*/ 12 h 14"/>
                      <a:gd name="T84" fmla="*/ 17 w 29"/>
                      <a:gd name="T8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 h="14">
                        <a:moveTo>
                          <a:pt x="17" y="13"/>
                        </a:moveTo>
                        <a:cubicBezTo>
                          <a:pt x="16" y="13"/>
                          <a:pt x="15" y="13"/>
                          <a:pt x="14" y="13"/>
                        </a:cubicBezTo>
                        <a:cubicBezTo>
                          <a:pt x="11" y="13"/>
                          <a:pt x="7" y="14"/>
                          <a:pt x="4" y="14"/>
                        </a:cubicBezTo>
                        <a:cubicBezTo>
                          <a:pt x="3" y="14"/>
                          <a:pt x="3" y="14"/>
                          <a:pt x="2" y="14"/>
                        </a:cubicBezTo>
                        <a:cubicBezTo>
                          <a:pt x="1" y="13"/>
                          <a:pt x="0" y="13"/>
                          <a:pt x="0" y="12"/>
                        </a:cubicBezTo>
                        <a:cubicBezTo>
                          <a:pt x="0" y="11"/>
                          <a:pt x="2" y="9"/>
                          <a:pt x="3" y="7"/>
                        </a:cubicBezTo>
                        <a:cubicBezTo>
                          <a:pt x="3" y="6"/>
                          <a:pt x="3" y="6"/>
                          <a:pt x="3" y="6"/>
                        </a:cubicBezTo>
                        <a:cubicBezTo>
                          <a:pt x="4" y="5"/>
                          <a:pt x="0" y="5"/>
                          <a:pt x="0" y="2"/>
                        </a:cubicBezTo>
                        <a:cubicBezTo>
                          <a:pt x="0" y="2"/>
                          <a:pt x="0" y="2"/>
                          <a:pt x="0" y="2"/>
                        </a:cubicBezTo>
                        <a:cubicBezTo>
                          <a:pt x="0" y="0"/>
                          <a:pt x="3" y="0"/>
                          <a:pt x="6" y="0"/>
                        </a:cubicBezTo>
                        <a:cubicBezTo>
                          <a:pt x="9" y="0"/>
                          <a:pt x="12" y="0"/>
                          <a:pt x="16" y="0"/>
                        </a:cubicBezTo>
                        <a:cubicBezTo>
                          <a:pt x="17" y="0"/>
                          <a:pt x="17" y="0"/>
                          <a:pt x="18" y="0"/>
                        </a:cubicBezTo>
                        <a:cubicBezTo>
                          <a:pt x="19" y="0"/>
                          <a:pt x="21" y="0"/>
                          <a:pt x="22" y="0"/>
                        </a:cubicBezTo>
                        <a:cubicBezTo>
                          <a:pt x="26" y="0"/>
                          <a:pt x="29" y="1"/>
                          <a:pt x="29" y="2"/>
                        </a:cubicBezTo>
                        <a:cubicBezTo>
                          <a:pt x="29" y="3"/>
                          <a:pt x="28" y="4"/>
                          <a:pt x="27" y="5"/>
                        </a:cubicBezTo>
                        <a:cubicBezTo>
                          <a:pt x="26" y="6"/>
                          <a:pt x="25" y="7"/>
                          <a:pt x="25" y="7"/>
                        </a:cubicBezTo>
                        <a:cubicBezTo>
                          <a:pt x="25" y="8"/>
                          <a:pt x="27" y="9"/>
                          <a:pt x="28" y="11"/>
                        </a:cubicBezTo>
                        <a:cubicBezTo>
                          <a:pt x="29" y="12"/>
                          <a:pt x="29" y="12"/>
                          <a:pt x="29" y="12"/>
                        </a:cubicBezTo>
                        <a:cubicBezTo>
                          <a:pt x="29" y="13"/>
                          <a:pt x="28" y="14"/>
                          <a:pt x="28" y="14"/>
                        </a:cubicBezTo>
                        <a:cubicBezTo>
                          <a:pt x="27" y="14"/>
                          <a:pt x="26" y="14"/>
                          <a:pt x="25" y="14"/>
                        </a:cubicBezTo>
                        <a:cubicBezTo>
                          <a:pt x="23" y="14"/>
                          <a:pt x="20" y="14"/>
                          <a:pt x="17" y="13"/>
                        </a:cubicBezTo>
                        <a:close/>
                        <a:moveTo>
                          <a:pt x="17" y="12"/>
                        </a:moveTo>
                        <a:cubicBezTo>
                          <a:pt x="20" y="13"/>
                          <a:pt x="23" y="13"/>
                          <a:pt x="25" y="13"/>
                        </a:cubicBezTo>
                        <a:cubicBezTo>
                          <a:pt x="27" y="13"/>
                          <a:pt x="27" y="13"/>
                          <a:pt x="27" y="12"/>
                        </a:cubicBezTo>
                        <a:cubicBezTo>
                          <a:pt x="27" y="12"/>
                          <a:pt x="27" y="12"/>
                          <a:pt x="27" y="12"/>
                        </a:cubicBezTo>
                        <a:cubicBezTo>
                          <a:pt x="26" y="9"/>
                          <a:pt x="24" y="8"/>
                          <a:pt x="24" y="7"/>
                        </a:cubicBezTo>
                        <a:cubicBezTo>
                          <a:pt x="24" y="6"/>
                          <a:pt x="24" y="6"/>
                          <a:pt x="25" y="5"/>
                        </a:cubicBezTo>
                        <a:cubicBezTo>
                          <a:pt x="27" y="4"/>
                          <a:pt x="28" y="3"/>
                          <a:pt x="28" y="2"/>
                        </a:cubicBezTo>
                        <a:cubicBezTo>
                          <a:pt x="28" y="2"/>
                          <a:pt x="28" y="2"/>
                          <a:pt x="27" y="2"/>
                        </a:cubicBezTo>
                        <a:cubicBezTo>
                          <a:pt x="26" y="1"/>
                          <a:pt x="24" y="1"/>
                          <a:pt x="22" y="1"/>
                        </a:cubicBezTo>
                        <a:cubicBezTo>
                          <a:pt x="21" y="1"/>
                          <a:pt x="19" y="1"/>
                          <a:pt x="18" y="1"/>
                        </a:cubicBezTo>
                        <a:cubicBezTo>
                          <a:pt x="17" y="1"/>
                          <a:pt x="17" y="1"/>
                          <a:pt x="16" y="1"/>
                        </a:cubicBezTo>
                        <a:cubicBezTo>
                          <a:pt x="12" y="1"/>
                          <a:pt x="9" y="1"/>
                          <a:pt x="6" y="1"/>
                        </a:cubicBezTo>
                        <a:cubicBezTo>
                          <a:pt x="4" y="1"/>
                          <a:pt x="3" y="1"/>
                          <a:pt x="2" y="1"/>
                        </a:cubicBezTo>
                        <a:cubicBezTo>
                          <a:pt x="2" y="2"/>
                          <a:pt x="2" y="2"/>
                          <a:pt x="2" y="2"/>
                        </a:cubicBezTo>
                        <a:cubicBezTo>
                          <a:pt x="2" y="2"/>
                          <a:pt x="2" y="2"/>
                          <a:pt x="2" y="2"/>
                        </a:cubicBezTo>
                        <a:cubicBezTo>
                          <a:pt x="1" y="4"/>
                          <a:pt x="5" y="4"/>
                          <a:pt x="5" y="6"/>
                        </a:cubicBezTo>
                        <a:cubicBezTo>
                          <a:pt x="5" y="7"/>
                          <a:pt x="5" y="7"/>
                          <a:pt x="5" y="7"/>
                        </a:cubicBezTo>
                        <a:cubicBezTo>
                          <a:pt x="3" y="9"/>
                          <a:pt x="2" y="11"/>
                          <a:pt x="2" y="12"/>
                        </a:cubicBezTo>
                        <a:cubicBezTo>
                          <a:pt x="2" y="12"/>
                          <a:pt x="2" y="13"/>
                          <a:pt x="2" y="13"/>
                        </a:cubicBezTo>
                        <a:cubicBezTo>
                          <a:pt x="3" y="13"/>
                          <a:pt x="4" y="13"/>
                          <a:pt x="4" y="13"/>
                        </a:cubicBezTo>
                        <a:cubicBezTo>
                          <a:pt x="7" y="13"/>
                          <a:pt x="10" y="12"/>
                          <a:pt x="14" y="12"/>
                        </a:cubicBezTo>
                        <a:cubicBezTo>
                          <a:pt x="15" y="12"/>
                          <a:pt x="16" y="12"/>
                          <a:pt x="17" y="1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70" name="Freeform 7333">
                    <a:extLst>
                      <a:ext uri="{FF2B5EF4-FFF2-40B4-BE49-F238E27FC236}">
                        <a16:creationId xmlns:a16="http://schemas.microsoft.com/office/drawing/2014/main" id="{20BE552B-F4F9-443E-B96C-61098D68AD5A}"/>
                      </a:ext>
                    </a:extLst>
                  </p:cNvPr>
                  <p:cNvSpPr>
                    <a:spLocks noEditPoints="1"/>
                  </p:cNvSpPr>
                  <p:nvPr/>
                </p:nvSpPr>
                <p:spPr bwMode="auto">
                  <a:xfrm>
                    <a:off x="4065" y="1894"/>
                    <a:ext cx="21" cy="9"/>
                  </a:xfrm>
                  <a:custGeom>
                    <a:avLst/>
                    <a:gdLst>
                      <a:gd name="T0" fmla="*/ 6 w 27"/>
                      <a:gd name="T1" fmla="*/ 11 h 12"/>
                      <a:gd name="T2" fmla="*/ 4 w 27"/>
                      <a:gd name="T3" fmla="*/ 8 h 12"/>
                      <a:gd name="T4" fmla="*/ 8 w 27"/>
                      <a:gd name="T5" fmla="*/ 5 h 12"/>
                      <a:gd name="T6" fmla="*/ 3 w 27"/>
                      <a:gd name="T7" fmla="*/ 2 h 12"/>
                      <a:gd name="T8" fmla="*/ 6 w 27"/>
                      <a:gd name="T9" fmla="*/ 1 h 12"/>
                      <a:gd name="T10" fmla="*/ 10 w 27"/>
                      <a:gd name="T11" fmla="*/ 1 h 12"/>
                      <a:gd name="T12" fmla="*/ 14 w 27"/>
                      <a:gd name="T13" fmla="*/ 1 h 12"/>
                      <a:gd name="T14" fmla="*/ 18 w 27"/>
                      <a:gd name="T15" fmla="*/ 1 h 12"/>
                      <a:gd name="T16" fmla="*/ 19 w 27"/>
                      <a:gd name="T17" fmla="*/ 1 h 12"/>
                      <a:gd name="T18" fmla="*/ 22 w 27"/>
                      <a:gd name="T19" fmla="*/ 3 h 12"/>
                      <a:gd name="T20" fmla="*/ 20 w 27"/>
                      <a:gd name="T21" fmla="*/ 6 h 12"/>
                      <a:gd name="T22" fmla="*/ 24 w 27"/>
                      <a:gd name="T23" fmla="*/ 9 h 12"/>
                      <a:gd name="T24" fmla="*/ 23 w 27"/>
                      <a:gd name="T25" fmla="*/ 11 h 12"/>
                      <a:gd name="T26" fmla="*/ 22 w 27"/>
                      <a:gd name="T27" fmla="*/ 11 h 12"/>
                      <a:gd name="T28" fmla="*/ 15 w 27"/>
                      <a:gd name="T29" fmla="*/ 10 h 12"/>
                      <a:gd name="T30" fmla="*/ 10 w 27"/>
                      <a:gd name="T31" fmla="*/ 10 h 12"/>
                      <a:gd name="T32" fmla="*/ 6 w 27"/>
                      <a:gd name="T33" fmla="*/ 11 h 12"/>
                      <a:gd name="T34" fmla="*/ 5 w 27"/>
                      <a:gd name="T35" fmla="*/ 0 h 12"/>
                      <a:gd name="T36" fmla="*/ 1 w 27"/>
                      <a:gd name="T37" fmla="*/ 0 h 12"/>
                      <a:gd name="T38" fmla="*/ 1 w 27"/>
                      <a:gd name="T39" fmla="*/ 1 h 12"/>
                      <a:gd name="T40" fmla="*/ 1 w 27"/>
                      <a:gd name="T41" fmla="*/ 1 h 12"/>
                      <a:gd name="T42" fmla="*/ 4 w 27"/>
                      <a:gd name="T43" fmla="*/ 5 h 12"/>
                      <a:gd name="T44" fmla="*/ 4 w 27"/>
                      <a:gd name="T45" fmla="*/ 6 h 12"/>
                      <a:gd name="T46" fmla="*/ 1 w 27"/>
                      <a:gd name="T47" fmla="*/ 11 h 12"/>
                      <a:gd name="T48" fmla="*/ 1 w 27"/>
                      <a:gd name="T49" fmla="*/ 12 h 12"/>
                      <a:gd name="T50" fmla="*/ 2 w 27"/>
                      <a:gd name="T51" fmla="*/ 12 h 12"/>
                      <a:gd name="T52" fmla="*/ 10 w 27"/>
                      <a:gd name="T53" fmla="*/ 11 h 12"/>
                      <a:gd name="T54" fmla="*/ 23 w 27"/>
                      <a:gd name="T55" fmla="*/ 12 h 12"/>
                      <a:gd name="T56" fmla="*/ 24 w 27"/>
                      <a:gd name="T57" fmla="*/ 12 h 12"/>
                      <a:gd name="T58" fmla="*/ 24 w 27"/>
                      <a:gd name="T59" fmla="*/ 12 h 12"/>
                      <a:gd name="T60" fmla="*/ 24 w 27"/>
                      <a:gd name="T61" fmla="*/ 12 h 12"/>
                      <a:gd name="T62" fmla="*/ 26 w 27"/>
                      <a:gd name="T63" fmla="*/ 11 h 12"/>
                      <a:gd name="T64" fmla="*/ 26 w 27"/>
                      <a:gd name="T65" fmla="*/ 11 h 12"/>
                      <a:gd name="T66" fmla="*/ 23 w 27"/>
                      <a:gd name="T67" fmla="*/ 6 h 12"/>
                      <a:gd name="T68" fmla="*/ 24 w 27"/>
                      <a:gd name="T69" fmla="*/ 4 h 12"/>
                      <a:gd name="T70" fmla="*/ 27 w 27"/>
                      <a:gd name="T71" fmla="*/ 1 h 12"/>
                      <a:gd name="T72" fmla="*/ 26 w 27"/>
                      <a:gd name="T73" fmla="*/ 1 h 12"/>
                      <a:gd name="T74" fmla="*/ 23 w 27"/>
                      <a:gd name="T75" fmla="*/ 0 h 12"/>
                      <a:gd name="T76" fmla="*/ 20 w 27"/>
                      <a:gd name="T77" fmla="*/ 0 h 12"/>
                      <a:gd name="T78" fmla="*/ 16 w 27"/>
                      <a:gd name="T79" fmla="*/ 0 h 12"/>
                      <a:gd name="T80" fmla="*/ 15 w 27"/>
                      <a:gd name="T81" fmla="*/ 0 h 12"/>
                      <a:gd name="T82" fmla="*/ 7 w 27"/>
                      <a:gd name="T83" fmla="*/ 0 h 12"/>
                      <a:gd name="T84" fmla="*/ 7 w 27"/>
                      <a:gd name="T85" fmla="*/ 0 h 12"/>
                      <a:gd name="T86" fmla="*/ 5 w 27"/>
                      <a:gd name="T8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 h="12">
                        <a:moveTo>
                          <a:pt x="6" y="11"/>
                        </a:moveTo>
                        <a:cubicBezTo>
                          <a:pt x="4" y="11"/>
                          <a:pt x="3" y="10"/>
                          <a:pt x="4" y="8"/>
                        </a:cubicBezTo>
                        <a:cubicBezTo>
                          <a:pt x="4" y="6"/>
                          <a:pt x="12" y="5"/>
                          <a:pt x="8" y="5"/>
                        </a:cubicBezTo>
                        <a:cubicBezTo>
                          <a:pt x="5" y="4"/>
                          <a:pt x="4" y="3"/>
                          <a:pt x="3" y="2"/>
                        </a:cubicBezTo>
                        <a:cubicBezTo>
                          <a:pt x="3" y="1"/>
                          <a:pt x="4" y="1"/>
                          <a:pt x="6" y="1"/>
                        </a:cubicBezTo>
                        <a:cubicBezTo>
                          <a:pt x="8" y="1"/>
                          <a:pt x="10" y="1"/>
                          <a:pt x="10" y="1"/>
                        </a:cubicBezTo>
                        <a:cubicBezTo>
                          <a:pt x="10" y="1"/>
                          <a:pt x="11" y="1"/>
                          <a:pt x="14" y="1"/>
                        </a:cubicBezTo>
                        <a:cubicBezTo>
                          <a:pt x="15" y="1"/>
                          <a:pt x="16" y="1"/>
                          <a:pt x="18" y="1"/>
                        </a:cubicBezTo>
                        <a:cubicBezTo>
                          <a:pt x="19" y="1"/>
                          <a:pt x="19" y="1"/>
                          <a:pt x="19" y="1"/>
                        </a:cubicBezTo>
                        <a:cubicBezTo>
                          <a:pt x="22" y="1"/>
                          <a:pt x="24" y="3"/>
                          <a:pt x="22" y="3"/>
                        </a:cubicBezTo>
                        <a:cubicBezTo>
                          <a:pt x="20" y="4"/>
                          <a:pt x="17" y="5"/>
                          <a:pt x="20" y="6"/>
                        </a:cubicBezTo>
                        <a:cubicBezTo>
                          <a:pt x="22" y="7"/>
                          <a:pt x="22" y="7"/>
                          <a:pt x="24" y="9"/>
                        </a:cubicBezTo>
                        <a:cubicBezTo>
                          <a:pt x="25" y="10"/>
                          <a:pt x="25" y="11"/>
                          <a:pt x="23" y="11"/>
                        </a:cubicBezTo>
                        <a:cubicBezTo>
                          <a:pt x="23" y="11"/>
                          <a:pt x="22" y="11"/>
                          <a:pt x="22" y="11"/>
                        </a:cubicBezTo>
                        <a:cubicBezTo>
                          <a:pt x="19" y="10"/>
                          <a:pt x="17" y="10"/>
                          <a:pt x="15" y="10"/>
                        </a:cubicBezTo>
                        <a:cubicBezTo>
                          <a:pt x="14" y="10"/>
                          <a:pt x="12" y="10"/>
                          <a:pt x="10" y="10"/>
                        </a:cubicBezTo>
                        <a:cubicBezTo>
                          <a:pt x="8" y="10"/>
                          <a:pt x="7" y="11"/>
                          <a:pt x="6" y="11"/>
                        </a:cubicBezTo>
                        <a:close/>
                        <a:moveTo>
                          <a:pt x="5" y="0"/>
                        </a:moveTo>
                        <a:cubicBezTo>
                          <a:pt x="3" y="0"/>
                          <a:pt x="2" y="0"/>
                          <a:pt x="1" y="0"/>
                        </a:cubicBezTo>
                        <a:cubicBezTo>
                          <a:pt x="1" y="1"/>
                          <a:pt x="1" y="1"/>
                          <a:pt x="1" y="1"/>
                        </a:cubicBezTo>
                        <a:cubicBezTo>
                          <a:pt x="1" y="1"/>
                          <a:pt x="1" y="1"/>
                          <a:pt x="1" y="1"/>
                        </a:cubicBezTo>
                        <a:cubicBezTo>
                          <a:pt x="0" y="3"/>
                          <a:pt x="4" y="3"/>
                          <a:pt x="4" y="5"/>
                        </a:cubicBezTo>
                        <a:cubicBezTo>
                          <a:pt x="4" y="6"/>
                          <a:pt x="4" y="6"/>
                          <a:pt x="4" y="6"/>
                        </a:cubicBezTo>
                        <a:cubicBezTo>
                          <a:pt x="2" y="8"/>
                          <a:pt x="1" y="10"/>
                          <a:pt x="1" y="11"/>
                        </a:cubicBezTo>
                        <a:cubicBezTo>
                          <a:pt x="1" y="11"/>
                          <a:pt x="1" y="12"/>
                          <a:pt x="1" y="12"/>
                        </a:cubicBezTo>
                        <a:cubicBezTo>
                          <a:pt x="2" y="12"/>
                          <a:pt x="2" y="12"/>
                          <a:pt x="2" y="12"/>
                        </a:cubicBezTo>
                        <a:cubicBezTo>
                          <a:pt x="3" y="11"/>
                          <a:pt x="7" y="11"/>
                          <a:pt x="10" y="11"/>
                        </a:cubicBezTo>
                        <a:cubicBezTo>
                          <a:pt x="16" y="11"/>
                          <a:pt x="22" y="12"/>
                          <a:pt x="23" y="12"/>
                        </a:cubicBezTo>
                        <a:cubicBezTo>
                          <a:pt x="24" y="12"/>
                          <a:pt x="24" y="12"/>
                          <a:pt x="24" y="12"/>
                        </a:cubicBezTo>
                        <a:cubicBezTo>
                          <a:pt x="24" y="12"/>
                          <a:pt x="24" y="12"/>
                          <a:pt x="24" y="12"/>
                        </a:cubicBezTo>
                        <a:cubicBezTo>
                          <a:pt x="24" y="12"/>
                          <a:pt x="24" y="12"/>
                          <a:pt x="24" y="12"/>
                        </a:cubicBezTo>
                        <a:cubicBezTo>
                          <a:pt x="26" y="12"/>
                          <a:pt x="26" y="12"/>
                          <a:pt x="26" y="11"/>
                        </a:cubicBezTo>
                        <a:cubicBezTo>
                          <a:pt x="26" y="11"/>
                          <a:pt x="26" y="11"/>
                          <a:pt x="26" y="11"/>
                        </a:cubicBezTo>
                        <a:cubicBezTo>
                          <a:pt x="25" y="8"/>
                          <a:pt x="23" y="7"/>
                          <a:pt x="23" y="6"/>
                        </a:cubicBezTo>
                        <a:cubicBezTo>
                          <a:pt x="23" y="5"/>
                          <a:pt x="23" y="5"/>
                          <a:pt x="24" y="4"/>
                        </a:cubicBezTo>
                        <a:cubicBezTo>
                          <a:pt x="26" y="3"/>
                          <a:pt x="27" y="2"/>
                          <a:pt x="27" y="1"/>
                        </a:cubicBezTo>
                        <a:cubicBezTo>
                          <a:pt x="27" y="1"/>
                          <a:pt x="27" y="1"/>
                          <a:pt x="26" y="1"/>
                        </a:cubicBezTo>
                        <a:cubicBezTo>
                          <a:pt x="25" y="1"/>
                          <a:pt x="24" y="0"/>
                          <a:pt x="23" y="0"/>
                        </a:cubicBezTo>
                        <a:cubicBezTo>
                          <a:pt x="22" y="0"/>
                          <a:pt x="21" y="0"/>
                          <a:pt x="20" y="0"/>
                        </a:cubicBezTo>
                        <a:cubicBezTo>
                          <a:pt x="19" y="0"/>
                          <a:pt x="17" y="0"/>
                          <a:pt x="16" y="0"/>
                        </a:cubicBezTo>
                        <a:cubicBezTo>
                          <a:pt x="16" y="0"/>
                          <a:pt x="15" y="0"/>
                          <a:pt x="15" y="0"/>
                        </a:cubicBezTo>
                        <a:cubicBezTo>
                          <a:pt x="12" y="0"/>
                          <a:pt x="10" y="0"/>
                          <a:pt x="7" y="0"/>
                        </a:cubicBezTo>
                        <a:cubicBezTo>
                          <a:pt x="7" y="0"/>
                          <a:pt x="7" y="0"/>
                          <a:pt x="7" y="0"/>
                        </a:cubicBezTo>
                        <a:cubicBezTo>
                          <a:pt x="6" y="0"/>
                          <a:pt x="5" y="0"/>
                          <a:pt x="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71" name="Freeform 7334">
                    <a:extLst>
                      <a:ext uri="{FF2B5EF4-FFF2-40B4-BE49-F238E27FC236}">
                        <a16:creationId xmlns:a16="http://schemas.microsoft.com/office/drawing/2014/main" id="{3CFAADE1-474E-4D81-A0D4-D4D487B3A2AA}"/>
                      </a:ext>
                    </a:extLst>
                  </p:cNvPr>
                  <p:cNvSpPr>
                    <a:spLocks noEditPoints="1"/>
                  </p:cNvSpPr>
                  <p:nvPr/>
                </p:nvSpPr>
                <p:spPr bwMode="auto">
                  <a:xfrm>
                    <a:off x="4064" y="1894"/>
                    <a:ext cx="23" cy="10"/>
                  </a:xfrm>
                  <a:custGeom>
                    <a:avLst/>
                    <a:gdLst>
                      <a:gd name="T0" fmla="*/ 9 w 31"/>
                      <a:gd name="T1" fmla="*/ 0 h 13"/>
                      <a:gd name="T2" fmla="*/ 17 w 31"/>
                      <a:gd name="T3" fmla="*/ 0 h 13"/>
                      <a:gd name="T4" fmla="*/ 18 w 31"/>
                      <a:gd name="T5" fmla="*/ 0 h 13"/>
                      <a:gd name="T6" fmla="*/ 9 w 31"/>
                      <a:gd name="T7" fmla="*/ 0 h 13"/>
                      <a:gd name="T8" fmla="*/ 27 w 31"/>
                      <a:gd name="T9" fmla="*/ 0 h 13"/>
                      <a:gd name="T10" fmla="*/ 26 w 31"/>
                      <a:gd name="T11" fmla="*/ 0 h 13"/>
                      <a:gd name="T12" fmla="*/ 25 w 31"/>
                      <a:gd name="T13" fmla="*/ 0 h 13"/>
                      <a:gd name="T14" fmla="*/ 28 w 31"/>
                      <a:gd name="T15" fmla="*/ 1 h 13"/>
                      <a:gd name="T16" fmla="*/ 29 w 31"/>
                      <a:gd name="T17" fmla="*/ 1 h 13"/>
                      <a:gd name="T18" fmla="*/ 26 w 31"/>
                      <a:gd name="T19" fmla="*/ 4 h 13"/>
                      <a:gd name="T20" fmla="*/ 25 w 31"/>
                      <a:gd name="T21" fmla="*/ 6 h 13"/>
                      <a:gd name="T22" fmla="*/ 28 w 31"/>
                      <a:gd name="T23" fmla="*/ 11 h 13"/>
                      <a:gd name="T24" fmla="*/ 28 w 31"/>
                      <a:gd name="T25" fmla="*/ 11 h 13"/>
                      <a:gd name="T26" fmla="*/ 26 w 31"/>
                      <a:gd name="T27" fmla="*/ 12 h 13"/>
                      <a:gd name="T28" fmla="*/ 26 w 31"/>
                      <a:gd name="T29" fmla="*/ 12 h 13"/>
                      <a:gd name="T30" fmla="*/ 26 w 31"/>
                      <a:gd name="T31" fmla="*/ 12 h 13"/>
                      <a:gd name="T32" fmla="*/ 26 w 31"/>
                      <a:gd name="T33" fmla="*/ 13 h 13"/>
                      <a:gd name="T34" fmla="*/ 29 w 31"/>
                      <a:gd name="T35" fmla="*/ 10 h 13"/>
                      <a:gd name="T36" fmla="*/ 27 w 31"/>
                      <a:gd name="T37" fmla="*/ 4 h 13"/>
                      <a:gd name="T38" fmla="*/ 27 w 31"/>
                      <a:gd name="T39" fmla="*/ 0 h 13"/>
                      <a:gd name="T40" fmla="*/ 4 w 31"/>
                      <a:gd name="T41" fmla="*/ 0 h 13"/>
                      <a:gd name="T42" fmla="*/ 2 w 31"/>
                      <a:gd name="T43" fmla="*/ 1 h 13"/>
                      <a:gd name="T44" fmla="*/ 5 w 31"/>
                      <a:gd name="T45" fmla="*/ 6 h 13"/>
                      <a:gd name="T46" fmla="*/ 3 w 31"/>
                      <a:gd name="T47" fmla="*/ 12 h 13"/>
                      <a:gd name="T48" fmla="*/ 3 w 31"/>
                      <a:gd name="T49" fmla="*/ 12 h 13"/>
                      <a:gd name="T50" fmla="*/ 4 w 31"/>
                      <a:gd name="T51" fmla="*/ 12 h 13"/>
                      <a:gd name="T52" fmla="*/ 4 w 31"/>
                      <a:gd name="T53" fmla="*/ 12 h 13"/>
                      <a:gd name="T54" fmla="*/ 3 w 31"/>
                      <a:gd name="T55" fmla="*/ 12 h 13"/>
                      <a:gd name="T56" fmla="*/ 3 w 31"/>
                      <a:gd name="T57" fmla="*/ 11 h 13"/>
                      <a:gd name="T58" fmla="*/ 6 w 31"/>
                      <a:gd name="T59" fmla="*/ 6 h 13"/>
                      <a:gd name="T60" fmla="*/ 6 w 31"/>
                      <a:gd name="T61" fmla="*/ 5 h 13"/>
                      <a:gd name="T62" fmla="*/ 3 w 31"/>
                      <a:gd name="T63" fmla="*/ 1 h 13"/>
                      <a:gd name="T64" fmla="*/ 3 w 31"/>
                      <a:gd name="T65" fmla="*/ 1 h 13"/>
                      <a:gd name="T66" fmla="*/ 3 w 31"/>
                      <a:gd name="T67" fmla="*/ 0 h 13"/>
                      <a:gd name="T68" fmla="*/ 7 w 31"/>
                      <a:gd name="T69" fmla="*/ 0 h 13"/>
                      <a:gd name="T70" fmla="*/ 9 w 31"/>
                      <a:gd name="T71" fmla="*/ 0 h 13"/>
                      <a:gd name="T72" fmla="*/ 4 w 31"/>
                      <a:gd name="T7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13">
                        <a:moveTo>
                          <a:pt x="9" y="0"/>
                        </a:moveTo>
                        <a:cubicBezTo>
                          <a:pt x="12" y="0"/>
                          <a:pt x="14" y="0"/>
                          <a:pt x="17" y="0"/>
                        </a:cubicBezTo>
                        <a:cubicBezTo>
                          <a:pt x="17" y="0"/>
                          <a:pt x="18" y="0"/>
                          <a:pt x="18" y="0"/>
                        </a:cubicBezTo>
                        <a:cubicBezTo>
                          <a:pt x="15" y="0"/>
                          <a:pt x="12" y="0"/>
                          <a:pt x="9" y="0"/>
                        </a:cubicBezTo>
                        <a:close/>
                        <a:moveTo>
                          <a:pt x="27" y="0"/>
                        </a:moveTo>
                        <a:cubicBezTo>
                          <a:pt x="26" y="0"/>
                          <a:pt x="26" y="0"/>
                          <a:pt x="26" y="0"/>
                        </a:cubicBezTo>
                        <a:cubicBezTo>
                          <a:pt x="26" y="0"/>
                          <a:pt x="26" y="0"/>
                          <a:pt x="25" y="0"/>
                        </a:cubicBezTo>
                        <a:cubicBezTo>
                          <a:pt x="26" y="0"/>
                          <a:pt x="27" y="1"/>
                          <a:pt x="28" y="1"/>
                        </a:cubicBezTo>
                        <a:cubicBezTo>
                          <a:pt x="29" y="1"/>
                          <a:pt x="29" y="1"/>
                          <a:pt x="29" y="1"/>
                        </a:cubicBezTo>
                        <a:cubicBezTo>
                          <a:pt x="29" y="2"/>
                          <a:pt x="28" y="3"/>
                          <a:pt x="26" y="4"/>
                        </a:cubicBezTo>
                        <a:cubicBezTo>
                          <a:pt x="25" y="5"/>
                          <a:pt x="25" y="5"/>
                          <a:pt x="25" y="6"/>
                        </a:cubicBezTo>
                        <a:cubicBezTo>
                          <a:pt x="25" y="7"/>
                          <a:pt x="27" y="8"/>
                          <a:pt x="28" y="11"/>
                        </a:cubicBezTo>
                        <a:cubicBezTo>
                          <a:pt x="28" y="11"/>
                          <a:pt x="28" y="11"/>
                          <a:pt x="28" y="11"/>
                        </a:cubicBezTo>
                        <a:cubicBezTo>
                          <a:pt x="28" y="12"/>
                          <a:pt x="28" y="12"/>
                          <a:pt x="26" y="12"/>
                        </a:cubicBezTo>
                        <a:cubicBezTo>
                          <a:pt x="26" y="12"/>
                          <a:pt x="26" y="12"/>
                          <a:pt x="26" y="12"/>
                        </a:cubicBezTo>
                        <a:cubicBezTo>
                          <a:pt x="26" y="12"/>
                          <a:pt x="26" y="12"/>
                          <a:pt x="26" y="12"/>
                        </a:cubicBezTo>
                        <a:cubicBezTo>
                          <a:pt x="26" y="13"/>
                          <a:pt x="26" y="13"/>
                          <a:pt x="26" y="13"/>
                        </a:cubicBezTo>
                        <a:cubicBezTo>
                          <a:pt x="28" y="13"/>
                          <a:pt x="29" y="12"/>
                          <a:pt x="29" y="10"/>
                        </a:cubicBezTo>
                        <a:cubicBezTo>
                          <a:pt x="27" y="7"/>
                          <a:pt x="24" y="6"/>
                          <a:pt x="27" y="4"/>
                        </a:cubicBezTo>
                        <a:cubicBezTo>
                          <a:pt x="31" y="2"/>
                          <a:pt x="30" y="0"/>
                          <a:pt x="27" y="0"/>
                        </a:cubicBezTo>
                        <a:close/>
                        <a:moveTo>
                          <a:pt x="4" y="0"/>
                        </a:moveTo>
                        <a:cubicBezTo>
                          <a:pt x="3" y="0"/>
                          <a:pt x="2" y="0"/>
                          <a:pt x="2" y="1"/>
                        </a:cubicBezTo>
                        <a:cubicBezTo>
                          <a:pt x="2" y="3"/>
                          <a:pt x="7" y="4"/>
                          <a:pt x="5" y="6"/>
                        </a:cubicBezTo>
                        <a:cubicBezTo>
                          <a:pt x="3" y="9"/>
                          <a:pt x="0" y="12"/>
                          <a:pt x="3" y="12"/>
                        </a:cubicBezTo>
                        <a:cubicBezTo>
                          <a:pt x="3" y="12"/>
                          <a:pt x="3" y="12"/>
                          <a:pt x="3" y="12"/>
                        </a:cubicBezTo>
                        <a:cubicBezTo>
                          <a:pt x="4" y="12"/>
                          <a:pt x="4" y="12"/>
                          <a:pt x="4" y="12"/>
                        </a:cubicBezTo>
                        <a:cubicBezTo>
                          <a:pt x="4" y="12"/>
                          <a:pt x="4" y="12"/>
                          <a:pt x="4" y="12"/>
                        </a:cubicBezTo>
                        <a:cubicBezTo>
                          <a:pt x="3" y="12"/>
                          <a:pt x="3" y="12"/>
                          <a:pt x="3" y="12"/>
                        </a:cubicBezTo>
                        <a:cubicBezTo>
                          <a:pt x="3" y="12"/>
                          <a:pt x="3" y="11"/>
                          <a:pt x="3" y="11"/>
                        </a:cubicBezTo>
                        <a:cubicBezTo>
                          <a:pt x="3" y="10"/>
                          <a:pt x="4" y="8"/>
                          <a:pt x="6" y="6"/>
                        </a:cubicBezTo>
                        <a:cubicBezTo>
                          <a:pt x="6" y="6"/>
                          <a:pt x="6" y="6"/>
                          <a:pt x="6" y="5"/>
                        </a:cubicBezTo>
                        <a:cubicBezTo>
                          <a:pt x="6" y="3"/>
                          <a:pt x="2" y="3"/>
                          <a:pt x="3" y="1"/>
                        </a:cubicBezTo>
                        <a:cubicBezTo>
                          <a:pt x="3" y="1"/>
                          <a:pt x="3" y="1"/>
                          <a:pt x="3" y="1"/>
                        </a:cubicBezTo>
                        <a:cubicBezTo>
                          <a:pt x="3" y="1"/>
                          <a:pt x="3" y="1"/>
                          <a:pt x="3" y="0"/>
                        </a:cubicBezTo>
                        <a:cubicBezTo>
                          <a:pt x="4" y="0"/>
                          <a:pt x="5" y="0"/>
                          <a:pt x="7" y="0"/>
                        </a:cubicBezTo>
                        <a:cubicBezTo>
                          <a:pt x="7" y="0"/>
                          <a:pt x="8" y="0"/>
                          <a:pt x="9" y="0"/>
                        </a:cubicBezTo>
                        <a:cubicBezTo>
                          <a:pt x="7" y="0"/>
                          <a:pt x="5" y="0"/>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72" name="Freeform 7335">
                    <a:extLst>
                      <a:ext uri="{FF2B5EF4-FFF2-40B4-BE49-F238E27FC236}">
                        <a16:creationId xmlns:a16="http://schemas.microsoft.com/office/drawing/2014/main" id="{CC7FFE75-FFC2-4D3B-9589-BF744147EA05}"/>
                      </a:ext>
                    </a:extLst>
                  </p:cNvPr>
                  <p:cNvSpPr>
                    <a:spLocks/>
                  </p:cNvSpPr>
                  <p:nvPr/>
                </p:nvSpPr>
                <p:spPr bwMode="auto">
                  <a:xfrm>
                    <a:off x="4069" y="1896"/>
                    <a:ext cx="13" cy="6"/>
                  </a:xfrm>
                  <a:custGeom>
                    <a:avLst/>
                    <a:gdLst>
                      <a:gd name="T0" fmla="*/ 14 w 17"/>
                      <a:gd name="T1" fmla="*/ 5 h 8"/>
                      <a:gd name="T2" fmla="*/ 11 w 17"/>
                      <a:gd name="T3" fmla="*/ 4 h 8"/>
                      <a:gd name="T4" fmla="*/ 13 w 17"/>
                      <a:gd name="T5" fmla="*/ 2 h 8"/>
                      <a:gd name="T6" fmla="*/ 13 w 17"/>
                      <a:gd name="T7" fmla="*/ 1 h 8"/>
                      <a:gd name="T8" fmla="*/ 13 w 17"/>
                      <a:gd name="T9" fmla="*/ 1 h 8"/>
                      <a:gd name="T10" fmla="*/ 13 w 17"/>
                      <a:gd name="T11" fmla="*/ 0 h 8"/>
                      <a:gd name="T12" fmla="*/ 8 w 17"/>
                      <a:gd name="T13" fmla="*/ 0 h 8"/>
                      <a:gd name="T14" fmla="*/ 5 w 17"/>
                      <a:gd name="T15" fmla="*/ 0 h 8"/>
                      <a:gd name="T16" fmla="*/ 3 w 17"/>
                      <a:gd name="T17" fmla="*/ 0 h 8"/>
                      <a:gd name="T18" fmla="*/ 2 w 17"/>
                      <a:gd name="T19" fmla="*/ 1 h 8"/>
                      <a:gd name="T20" fmla="*/ 3 w 17"/>
                      <a:gd name="T21" fmla="*/ 1 h 8"/>
                      <a:gd name="T22" fmla="*/ 7 w 17"/>
                      <a:gd name="T23" fmla="*/ 4 h 8"/>
                      <a:gd name="T24" fmla="*/ 6 w 17"/>
                      <a:gd name="T25" fmla="*/ 5 h 8"/>
                      <a:gd name="T26" fmla="*/ 4 w 17"/>
                      <a:gd name="T27" fmla="*/ 5 h 8"/>
                      <a:gd name="T28" fmla="*/ 2 w 17"/>
                      <a:gd name="T29" fmla="*/ 6 h 8"/>
                      <a:gd name="T30" fmla="*/ 2 w 17"/>
                      <a:gd name="T31" fmla="*/ 7 h 8"/>
                      <a:gd name="T32" fmla="*/ 10 w 17"/>
                      <a:gd name="T33" fmla="*/ 7 h 8"/>
                      <a:gd name="T34" fmla="*/ 17 w 17"/>
                      <a:gd name="T35" fmla="*/ 7 h 8"/>
                      <a:gd name="T36" fmla="*/ 15 w 17"/>
                      <a:gd name="T37" fmla="*/ 6 h 8"/>
                      <a:gd name="T38" fmla="*/ 14 w 17"/>
                      <a:gd name="T3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8">
                        <a:moveTo>
                          <a:pt x="14" y="5"/>
                        </a:moveTo>
                        <a:cubicBezTo>
                          <a:pt x="13" y="5"/>
                          <a:pt x="12" y="5"/>
                          <a:pt x="11" y="4"/>
                        </a:cubicBezTo>
                        <a:cubicBezTo>
                          <a:pt x="10" y="3"/>
                          <a:pt x="11" y="3"/>
                          <a:pt x="13" y="2"/>
                        </a:cubicBezTo>
                        <a:cubicBezTo>
                          <a:pt x="13" y="1"/>
                          <a:pt x="13" y="1"/>
                          <a:pt x="13" y="1"/>
                        </a:cubicBezTo>
                        <a:cubicBezTo>
                          <a:pt x="13" y="1"/>
                          <a:pt x="13" y="1"/>
                          <a:pt x="13" y="1"/>
                        </a:cubicBezTo>
                        <a:cubicBezTo>
                          <a:pt x="14" y="1"/>
                          <a:pt x="14" y="0"/>
                          <a:pt x="13" y="0"/>
                        </a:cubicBezTo>
                        <a:cubicBezTo>
                          <a:pt x="11" y="0"/>
                          <a:pt x="10" y="0"/>
                          <a:pt x="8" y="0"/>
                        </a:cubicBezTo>
                        <a:cubicBezTo>
                          <a:pt x="7" y="0"/>
                          <a:pt x="6" y="0"/>
                          <a:pt x="5" y="0"/>
                        </a:cubicBezTo>
                        <a:cubicBezTo>
                          <a:pt x="5" y="0"/>
                          <a:pt x="4" y="0"/>
                          <a:pt x="3" y="0"/>
                        </a:cubicBezTo>
                        <a:cubicBezTo>
                          <a:pt x="2" y="0"/>
                          <a:pt x="2" y="0"/>
                          <a:pt x="2" y="1"/>
                        </a:cubicBezTo>
                        <a:cubicBezTo>
                          <a:pt x="2" y="1"/>
                          <a:pt x="3" y="1"/>
                          <a:pt x="3" y="1"/>
                        </a:cubicBezTo>
                        <a:cubicBezTo>
                          <a:pt x="5" y="1"/>
                          <a:pt x="7" y="2"/>
                          <a:pt x="7" y="4"/>
                        </a:cubicBezTo>
                        <a:cubicBezTo>
                          <a:pt x="7" y="4"/>
                          <a:pt x="7" y="5"/>
                          <a:pt x="6" y="5"/>
                        </a:cubicBezTo>
                        <a:cubicBezTo>
                          <a:pt x="6" y="5"/>
                          <a:pt x="5" y="5"/>
                          <a:pt x="4" y="5"/>
                        </a:cubicBezTo>
                        <a:cubicBezTo>
                          <a:pt x="3" y="5"/>
                          <a:pt x="2" y="5"/>
                          <a:pt x="2" y="6"/>
                        </a:cubicBezTo>
                        <a:cubicBezTo>
                          <a:pt x="0" y="7"/>
                          <a:pt x="2" y="7"/>
                          <a:pt x="2" y="7"/>
                        </a:cubicBezTo>
                        <a:cubicBezTo>
                          <a:pt x="4" y="8"/>
                          <a:pt x="6" y="7"/>
                          <a:pt x="10" y="7"/>
                        </a:cubicBezTo>
                        <a:cubicBezTo>
                          <a:pt x="13" y="7"/>
                          <a:pt x="16" y="8"/>
                          <a:pt x="17" y="7"/>
                        </a:cubicBezTo>
                        <a:cubicBezTo>
                          <a:pt x="17" y="6"/>
                          <a:pt x="16" y="6"/>
                          <a:pt x="15" y="6"/>
                        </a:cubicBezTo>
                        <a:cubicBezTo>
                          <a:pt x="14" y="6"/>
                          <a:pt x="14" y="6"/>
                          <a:pt x="14" y="5"/>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73" name="Freeform 7336">
                    <a:extLst>
                      <a:ext uri="{FF2B5EF4-FFF2-40B4-BE49-F238E27FC236}">
                        <a16:creationId xmlns:a16="http://schemas.microsoft.com/office/drawing/2014/main" id="{595CAF07-146B-4944-A828-07A9CFBA567B}"/>
                      </a:ext>
                    </a:extLst>
                  </p:cNvPr>
                  <p:cNvSpPr>
                    <a:spLocks/>
                  </p:cNvSpPr>
                  <p:nvPr/>
                </p:nvSpPr>
                <p:spPr bwMode="auto">
                  <a:xfrm>
                    <a:off x="4065" y="1892"/>
                    <a:ext cx="21" cy="2"/>
                  </a:xfrm>
                  <a:custGeom>
                    <a:avLst/>
                    <a:gdLst>
                      <a:gd name="T0" fmla="*/ 2 w 27"/>
                      <a:gd name="T1" fmla="*/ 3 h 3"/>
                      <a:gd name="T2" fmla="*/ 3 w 27"/>
                      <a:gd name="T3" fmla="*/ 0 h 3"/>
                      <a:gd name="T4" fmla="*/ 24 w 27"/>
                      <a:gd name="T5" fmla="*/ 0 h 3"/>
                      <a:gd name="T6" fmla="*/ 24 w 27"/>
                      <a:gd name="T7" fmla="*/ 3 h 3"/>
                      <a:gd name="T8" fmla="*/ 2 w 27"/>
                      <a:gd name="T9" fmla="*/ 3 h 3"/>
                    </a:gdLst>
                    <a:ahLst/>
                    <a:cxnLst>
                      <a:cxn ang="0">
                        <a:pos x="T0" y="T1"/>
                      </a:cxn>
                      <a:cxn ang="0">
                        <a:pos x="T2" y="T3"/>
                      </a:cxn>
                      <a:cxn ang="0">
                        <a:pos x="T4" y="T5"/>
                      </a:cxn>
                      <a:cxn ang="0">
                        <a:pos x="T6" y="T7"/>
                      </a:cxn>
                      <a:cxn ang="0">
                        <a:pos x="T8" y="T9"/>
                      </a:cxn>
                    </a:cxnLst>
                    <a:rect l="0" t="0" r="r" b="b"/>
                    <a:pathLst>
                      <a:path w="27" h="3">
                        <a:moveTo>
                          <a:pt x="2" y="3"/>
                        </a:moveTo>
                        <a:cubicBezTo>
                          <a:pt x="1" y="3"/>
                          <a:pt x="0" y="1"/>
                          <a:pt x="3" y="0"/>
                        </a:cubicBezTo>
                        <a:cubicBezTo>
                          <a:pt x="5" y="0"/>
                          <a:pt x="22" y="0"/>
                          <a:pt x="24" y="0"/>
                        </a:cubicBezTo>
                        <a:cubicBezTo>
                          <a:pt x="27" y="1"/>
                          <a:pt x="26" y="3"/>
                          <a:pt x="24" y="3"/>
                        </a:cubicBezTo>
                        <a:cubicBezTo>
                          <a:pt x="22" y="3"/>
                          <a:pt x="4" y="3"/>
                          <a:pt x="2"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74" name="Freeform 7337">
                    <a:extLst>
                      <a:ext uri="{FF2B5EF4-FFF2-40B4-BE49-F238E27FC236}">
                        <a16:creationId xmlns:a16="http://schemas.microsoft.com/office/drawing/2014/main" id="{B4953665-9870-4AB8-9E0B-96AB3733D23F}"/>
                      </a:ext>
                    </a:extLst>
                  </p:cNvPr>
                  <p:cNvSpPr>
                    <a:spLocks/>
                  </p:cNvSpPr>
                  <p:nvPr/>
                </p:nvSpPr>
                <p:spPr bwMode="auto">
                  <a:xfrm>
                    <a:off x="4066" y="1892"/>
                    <a:ext cx="19" cy="2"/>
                  </a:xfrm>
                  <a:custGeom>
                    <a:avLst/>
                    <a:gdLst>
                      <a:gd name="T0" fmla="*/ 1 w 25"/>
                      <a:gd name="T1" fmla="*/ 3 h 3"/>
                      <a:gd name="T2" fmla="*/ 1 w 25"/>
                      <a:gd name="T3" fmla="*/ 3 h 3"/>
                      <a:gd name="T4" fmla="*/ 2 w 25"/>
                      <a:gd name="T5" fmla="*/ 3 h 3"/>
                      <a:gd name="T6" fmla="*/ 19 w 25"/>
                      <a:gd name="T7" fmla="*/ 3 h 3"/>
                      <a:gd name="T8" fmla="*/ 23 w 25"/>
                      <a:gd name="T9" fmla="*/ 3 h 3"/>
                      <a:gd name="T10" fmla="*/ 24 w 25"/>
                      <a:gd name="T11" fmla="*/ 2 h 3"/>
                      <a:gd name="T12" fmla="*/ 23 w 25"/>
                      <a:gd name="T13" fmla="*/ 1 h 3"/>
                      <a:gd name="T14" fmla="*/ 10 w 25"/>
                      <a:gd name="T15" fmla="*/ 0 h 3"/>
                      <a:gd name="T16" fmla="*/ 2 w 25"/>
                      <a:gd name="T17" fmla="*/ 1 h 3"/>
                      <a:gd name="T18" fmla="*/ 1 w 25"/>
                      <a:gd name="T19" fmla="*/ 2 h 3"/>
                      <a:gd name="T20" fmla="*/ 2 w 25"/>
                      <a:gd name="T21" fmla="*/ 3 h 3"/>
                      <a:gd name="T22" fmla="*/ 1 w 25"/>
                      <a:gd name="T23" fmla="*/ 3 h 3"/>
                      <a:gd name="T24" fmla="*/ 1 w 25"/>
                      <a:gd name="T25" fmla="*/ 3 h 3"/>
                      <a:gd name="T26" fmla="*/ 0 w 25"/>
                      <a:gd name="T27" fmla="*/ 2 h 3"/>
                      <a:gd name="T28" fmla="*/ 2 w 25"/>
                      <a:gd name="T29" fmla="*/ 0 h 3"/>
                      <a:gd name="T30" fmla="*/ 10 w 25"/>
                      <a:gd name="T31" fmla="*/ 0 h 3"/>
                      <a:gd name="T32" fmla="*/ 23 w 25"/>
                      <a:gd name="T33" fmla="*/ 0 h 3"/>
                      <a:gd name="T34" fmla="*/ 25 w 25"/>
                      <a:gd name="T35" fmla="*/ 2 h 3"/>
                      <a:gd name="T36" fmla="*/ 23 w 25"/>
                      <a:gd name="T37" fmla="*/ 3 h 3"/>
                      <a:gd name="T38" fmla="*/ 19 w 25"/>
                      <a:gd name="T39" fmla="*/ 3 h 3"/>
                      <a:gd name="T40" fmla="*/ 1 w 25"/>
                      <a:gd name="T4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3">
                        <a:moveTo>
                          <a:pt x="1" y="3"/>
                        </a:moveTo>
                        <a:cubicBezTo>
                          <a:pt x="1" y="3"/>
                          <a:pt x="1" y="3"/>
                          <a:pt x="1" y="3"/>
                        </a:cubicBezTo>
                        <a:cubicBezTo>
                          <a:pt x="2" y="3"/>
                          <a:pt x="2" y="3"/>
                          <a:pt x="2" y="3"/>
                        </a:cubicBezTo>
                        <a:cubicBezTo>
                          <a:pt x="2" y="3"/>
                          <a:pt x="12" y="3"/>
                          <a:pt x="19" y="3"/>
                        </a:cubicBezTo>
                        <a:cubicBezTo>
                          <a:pt x="21" y="3"/>
                          <a:pt x="23" y="3"/>
                          <a:pt x="23" y="3"/>
                        </a:cubicBezTo>
                        <a:cubicBezTo>
                          <a:pt x="24" y="3"/>
                          <a:pt x="24" y="2"/>
                          <a:pt x="24" y="2"/>
                        </a:cubicBezTo>
                        <a:cubicBezTo>
                          <a:pt x="24" y="2"/>
                          <a:pt x="24" y="1"/>
                          <a:pt x="23" y="1"/>
                        </a:cubicBezTo>
                        <a:cubicBezTo>
                          <a:pt x="22" y="1"/>
                          <a:pt x="15" y="0"/>
                          <a:pt x="10" y="0"/>
                        </a:cubicBezTo>
                        <a:cubicBezTo>
                          <a:pt x="6" y="0"/>
                          <a:pt x="3" y="0"/>
                          <a:pt x="2" y="1"/>
                        </a:cubicBezTo>
                        <a:cubicBezTo>
                          <a:pt x="1" y="1"/>
                          <a:pt x="1" y="2"/>
                          <a:pt x="1" y="2"/>
                        </a:cubicBezTo>
                        <a:cubicBezTo>
                          <a:pt x="1" y="2"/>
                          <a:pt x="1" y="3"/>
                          <a:pt x="2" y="3"/>
                        </a:cubicBezTo>
                        <a:cubicBezTo>
                          <a:pt x="1" y="3"/>
                          <a:pt x="1" y="3"/>
                          <a:pt x="1" y="3"/>
                        </a:cubicBezTo>
                        <a:cubicBezTo>
                          <a:pt x="1" y="3"/>
                          <a:pt x="1" y="3"/>
                          <a:pt x="1" y="3"/>
                        </a:cubicBezTo>
                        <a:cubicBezTo>
                          <a:pt x="1" y="3"/>
                          <a:pt x="0" y="2"/>
                          <a:pt x="0" y="2"/>
                        </a:cubicBezTo>
                        <a:cubicBezTo>
                          <a:pt x="0" y="1"/>
                          <a:pt x="0" y="1"/>
                          <a:pt x="2" y="0"/>
                        </a:cubicBezTo>
                        <a:cubicBezTo>
                          <a:pt x="3" y="0"/>
                          <a:pt x="6" y="0"/>
                          <a:pt x="10" y="0"/>
                        </a:cubicBezTo>
                        <a:cubicBezTo>
                          <a:pt x="16" y="0"/>
                          <a:pt x="22" y="0"/>
                          <a:pt x="23" y="0"/>
                        </a:cubicBezTo>
                        <a:cubicBezTo>
                          <a:pt x="24" y="1"/>
                          <a:pt x="25" y="1"/>
                          <a:pt x="25" y="2"/>
                        </a:cubicBezTo>
                        <a:cubicBezTo>
                          <a:pt x="25" y="3"/>
                          <a:pt x="25" y="3"/>
                          <a:pt x="23" y="3"/>
                        </a:cubicBezTo>
                        <a:cubicBezTo>
                          <a:pt x="23" y="3"/>
                          <a:pt x="21" y="3"/>
                          <a:pt x="19" y="3"/>
                        </a:cubicBezTo>
                        <a:cubicBezTo>
                          <a:pt x="12" y="3"/>
                          <a:pt x="2" y="3"/>
                          <a:pt x="1"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75" name="Freeform 7338">
                    <a:extLst>
                      <a:ext uri="{FF2B5EF4-FFF2-40B4-BE49-F238E27FC236}">
                        <a16:creationId xmlns:a16="http://schemas.microsoft.com/office/drawing/2014/main" id="{13729A40-B409-428A-872E-5A358B668889}"/>
                      </a:ext>
                    </a:extLst>
                  </p:cNvPr>
                  <p:cNvSpPr>
                    <a:spLocks noEditPoints="1"/>
                  </p:cNvSpPr>
                  <p:nvPr/>
                </p:nvSpPr>
                <p:spPr bwMode="auto">
                  <a:xfrm>
                    <a:off x="4067" y="1892"/>
                    <a:ext cx="17" cy="2"/>
                  </a:xfrm>
                  <a:custGeom>
                    <a:avLst/>
                    <a:gdLst>
                      <a:gd name="T0" fmla="*/ 6 w 23"/>
                      <a:gd name="T1" fmla="*/ 2 h 3"/>
                      <a:gd name="T2" fmla="*/ 2 w 23"/>
                      <a:gd name="T3" fmla="*/ 2 h 3"/>
                      <a:gd name="T4" fmla="*/ 4 w 23"/>
                      <a:gd name="T5" fmla="*/ 1 h 3"/>
                      <a:gd name="T6" fmla="*/ 5 w 23"/>
                      <a:gd name="T7" fmla="*/ 1 h 3"/>
                      <a:gd name="T8" fmla="*/ 14 w 23"/>
                      <a:gd name="T9" fmla="*/ 1 h 3"/>
                      <a:gd name="T10" fmla="*/ 22 w 23"/>
                      <a:gd name="T11" fmla="*/ 2 h 3"/>
                      <a:gd name="T12" fmla="*/ 20 w 23"/>
                      <a:gd name="T13" fmla="*/ 2 h 3"/>
                      <a:gd name="T14" fmla="*/ 15 w 23"/>
                      <a:gd name="T15" fmla="*/ 2 h 3"/>
                      <a:gd name="T16" fmla="*/ 14 w 23"/>
                      <a:gd name="T17" fmla="*/ 2 h 3"/>
                      <a:gd name="T18" fmla="*/ 9 w 23"/>
                      <a:gd name="T19" fmla="*/ 2 h 3"/>
                      <a:gd name="T20" fmla="*/ 6 w 23"/>
                      <a:gd name="T21" fmla="*/ 2 h 3"/>
                      <a:gd name="T22" fmla="*/ 9 w 23"/>
                      <a:gd name="T23" fmla="*/ 0 h 3"/>
                      <a:gd name="T24" fmla="*/ 1 w 23"/>
                      <a:gd name="T25" fmla="*/ 1 h 3"/>
                      <a:gd name="T26" fmla="*/ 0 w 23"/>
                      <a:gd name="T27" fmla="*/ 2 h 3"/>
                      <a:gd name="T28" fmla="*/ 1 w 23"/>
                      <a:gd name="T29" fmla="*/ 3 h 3"/>
                      <a:gd name="T30" fmla="*/ 18 w 23"/>
                      <a:gd name="T31" fmla="*/ 3 h 3"/>
                      <a:gd name="T32" fmla="*/ 18 w 23"/>
                      <a:gd name="T33" fmla="*/ 3 h 3"/>
                      <a:gd name="T34" fmla="*/ 22 w 23"/>
                      <a:gd name="T35" fmla="*/ 3 h 3"/>
                      <a:gd name="T36" fmla="*/ 23 w 23"/>
                      <a:gd name="T37" fmla="*/ 2 h 3"/>
                      <a:gd name="T38" fmla="*/ 22 w 23"/>
                      <a:gd name="T39" fmla="*/ 1 h 3"/>
                      <a:gd name="T40" fmla="*/ 9 w 23"/>
                      <a:gd name="T41" fmla="*/ 0 h 3"/>
                      <a:gd name="T42" fmla="*/ 9 w 23"/>
                      <a:gd name="T4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3">
                        <a:moveTo>
                          <a:pt x="6" y="2"/>
                        </a:moveTo>
                        <a:cubicBezTo>
                          <a:pt x="4" y="2"/>
                          <a:pt x="3" y="2"/>
                          <a:pt x="2" y="2"/>
                        </a:cubicBezTo>
                        <a:cubicBezTo>
                          <a:pt x="2" y="2"/>
                          <a:pt x="1" y="1"/>
                          <a:pt x="4" y="1"/>
                        </a:cubicBezTo>
                        <a:cubicBezTo>
                          <a:pt x="4" y="1"/>
                          <a:pt x="5" y="1"/>
                          <a:pt x="5" y="1"/>
                        </a:cubicBezTo>
                        <a:cubicBezTo>
                          <a:pt x="8" y="1"/>
                          <a:pt x="10" y="1"/>
                          <a:pt x="14" y="1"/>
                        </a:cubicBezTo>
                        <a:cubicBezTo>
                          <a:pt x="18" y="1"/>
                          <a:pt x="21" y="1"/>
                          <a:pt x="22" y="2"/>
                        </a:cubicBezTo>
                        <a:cubicBezTo>
                          <a:pt x="22" y="2"/>
                          <a:pt x="22" y="2"/>
                          <a:pt x="20" y="2"/>
                        </a:cubicBezTo>
                        <a:cubicBezTo>
                          <a:pt x="19" y="2"/>
                          <a:pt x="17" y="2"/>
                          <a:pt x="15" y="2"/>
                        </a:cubicBezTo>
                        <a:cubicBezTo>
                          <a:pt x="14" y="2"/>
                          <a:pt x="14" y="2"/>
                          <a:pt x="14" y="2"/>
                        </a:cubicBezTo>
                        <a:cubicBezTo>
                          <a:pt x="12" y="2"/>
                          <a:pt x="11" y="2"/>
                          <a:pt x="9" y="2"/>
                        </a:cubicBezTo>
                        <a:cubicBezTo>
                          <a:pt x="8" y="2"/>
                          <a:pt x="7" y="2"/>
                          <a:pt x="6" y="2"/>
                        </a:cubicBezTo>
                        <a:close/>
                        <a:moveTo>
                          <a:pt x="9" y="0"/>
                        </a:moveTo>
                        <a:cubicBezTo>
                          <a:pt x="5" y="0"/>
                          <a:pt x="2" y="0"/>
                          <a:pt x="1" y="1"/>
                        </a:cubicBezTo>
                        <a:cubicBezTo>
                          <a:pt x="0" y="1"/>
                          <a:pt x="0" y="2"/>
                          <a:pt x="0" y="2"/>
                        </a:cubicBezTo>
                        <a:cubicBezTo>
                          <a:pt x="0" y="2"/>
                          <a:pt x="0" y="3"/>
                          <a:pt x="1" y="3"/>
                        </a:cubicBezTo>
                        <a:cubicBezTo>
                          <a:pt x="1" y="3"/>
                          <a:pt x="11" y="3"/>
                          <a:pt x="18" y="3"/>
                        </a:cubicBezTo>
                        <a:cubicBezTo>
                          <a:pt x="18" y="3"/>
                          <a:pt x="18" y="3"/>
                          <a:pt x="18" y="3"/>
                        </a:cubicBezTo>
                        <a:cubicBezTo>
                          <a:pt x="20" y="3"/>
                          <a:pt x="22" y="3"/>
                          <a:pt x="22" y="3"/>
                        </a:cubicBezTo>
                        <a:cubicBezTo>
                          <a:pt x="23" y="3"/>
                          <a:pt x="23" y="2"/>
                          <a:pt x="23" y="2"/>
                        </a:cubicBezTo>
                        <a:cubicBezTo>
                          <a:pt x="23" y="2"/>
                          <a:pt x="23" y="1"/>
                          <a:pt x="22" y="1"/>
                        </a:cubicBezTo>
                        <a:cubicBezTo>
                          <a:pt x="21" y="1"/>
                          <a:pt x="15" y="0"/>
                          <a:pt x="9" y="0"/>
                        </a:cubicBezTo>
                        <a:cubicBezTo>
                          <a:pt x="9" y="0"/>
                          <a:pt x="9" y="0"/>
                          <a:pt x="9"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76" name="Freeform 7339">
                    <a:extLst>
                      <a:ext uri="{FF2B5EF4-FFF2-40B4-BE49-F238E27FC236}">
                        <a16:creationId xmlns:a16="http://schemas.microsoft.com/office/drawing/2014/main" id="{2AE63C0A-6354-45EF-AF01-CA3C16AA65AB}"/>
                      </a:ext>
                    </a:extLst>
                  </p:cNvPr>
                  <p:cNvSpPr>
                    <a:spLocks noEditPoints="1"/>
                  </p:cNvSpPr>
                  <p:nvPr/>
                </p:nvSpPr>
                <p:spPr bwMode="auto">
                  <a:xfrm>
                    <a:off x="4065" y="1892"/>
                    <a:ext cx="21" cy="2"/>
                  </a:xfrm>
                  <a:custGeom>
                    <a:avLst/>
                    <a:gdLst>
                      <a:gd name="T0" fmla="*/ 3 w 27"/>
                      <a:gd name="T1" fmla="*/ 3 h 3"/>
                      <a:gd name="T2" fmla="*/ 2 w 27"/>
                      <a:gd name="T3" fmla="*/ 2 h 3"/>
                      <a:gd name="T4" fmla="*/ 3 w 27"/>
                      <a:gd name="T5" fmla="*/ 1 h 3"/>
                      <a:gd name="T6" fmla="*/ 11 w 27"/>
                      <a:gd name="T7" fmla="*/ 0 h 3"/>
                      <a:gd name="T8" fmla="*/ 11 w 27"/>
                      <a:gd name="T9" fmla="*/ 0 h 3"/>
                      <a:gd name="T10" fmla="*/ 11 w 27"/>
                      <a:gd name="T11" fmla="*/ 0 h 3"/>
                      <a:gd name="T12" fmla="*/ 24 w 27"/>
                      <a:gd name="T13" fmla="*/ 1 h 3"/>
                      <a:gd name="T14" fmla="*/ 25 w 27"/>
                      <a:gd name="T15" fmla="*/ 2 h 3"/>
                      <a:gd name="T16" fmla="*/ 24 w 27"/>
                      <a:gd name="T17" fmla="*/ 3 h 3"/>
                      <a:gd name="T18" fmla="*/ 20 w 27"/>
                      <a:gd name="T19" fmla="*/ 3 h 3"/>
                      <a:gd name="T20" fmla="*/ 20 w 27"/>
                      <a:gd name="T21" fmla="*/ 3 h 3"/>
                      <a:gd name="T22" fmla="*/ 3 w 27"/>
                      <a:gd name="T23" fmla="*/ 3 h 3"/>
                      <a:gd name="T24" fmla="*/ 11 w 27"/>
                      <a:gd name="T25" fmla="*/ 0 h 3"/>
                      <a:gd name="T26" fmla="*/ 3 w 27"/>
                      <a:gd name="T27" fmla="*/ 0 h 3"/>
                      <a:gd name="T28" fmla="*/ 2 w 27"/>
                      <a:gd name="T29" fmla="*/ 3 h 3"/>
                      <a:gd name="T30" fmla="*/ 20 w 27"/>
                      <a:gd name="T31" fmla="*/ 3 h 3"/>
                      <a:gd name="T32" fmla="*/ 24 w 27"/>
                      <a:gd name="T33" fmla="*/ 3 h 3"/>
                      <a:gd name="T34" fmla="*/ 24 w 27"/>
                      <a:gd name="T35" fmla="*/ 0 h 3"/>
                      <a:gd name="T36" fmla="*/ 11 w 27"/>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3">
                        <a:moveTo>
                          <a:pt x="3" y="3"/>
                        </a:moveTo>
                        <a:cubicBezTo>
                          <a:pt x="2" y="3"/>
                          <a:pt x="2" y="2"/>
                          <a:pt x="2" y="2"/>
                        </a:cubicBezTo>
                        <a:cubicBezTo>
                          <a:pt x="2" y="2"/>
                          <a:pt x="2" y="1"/>
                          <a:pt x="3" y="1"/>
                        </a:cubicBezTo>
                        <a:cubicBezTo>
                          <a:pt x="4" y="0"/>
                          <a:pt x="7" y="0"/>
                          <a:pt x="11" y="0"/>
                        </a:cubicBezTo>
                        <a:cubicBezTo>
                          <a:pt x="11" y="0"/>
                          <a:pt x="11" y="0"/>
                          <a:pt x="11" y="0"/>
                        </a:cubicBezTo>
                        <a:cubicBezTo>
                          <a:pt x="11" y="0"/>
                          <a:pt x="11" y="0"/>
                          <a:pt x="11" y="0"/>
                        </a:cubicBezTo>
                        <a:cubicBezTo>
                          <a:pt x="17" y="0"/>
                          <a:pt x="23" y="1"/>
                          <a:pt x="24" y="1"/>
                        </a:cubicBezTo>
                        <a:cubicBezTo>
                          <a:pt x="25" y="1"/>
                          <a:pt x="25" y="2"/>
                          <a:pt x="25" y="2"/>
                        </a:cubicBezTo>
                        <a:cubicBezTo>
                          <a:pt x="25" y="2"/>
                          <a:pt x="25" y="3"/>
                          <a:pt x="24" y="3"/>
                        </a:cubicBezTo>
                        <a:cubicBezTo>
                          <a:pt x="24" y="3"/>
                          <a:pt x="22" y="3"/>
                          <a:pt x="20" y="3"/>
                        </a:cubicBezTo>
                        <a:cubicBezTo>
                          <a:pt x="20" y="3"/>
                          <a:pt x="20" y="3"/>
                          <a:pt x="20" y="3"/>
                        </a:cubicBezTo>
                        <a:cubicBezTo>
                          <a:pt x="13" y="3"/>
                          <a:pt x="3" y="3"/>
                          <a:pt x="3" y="3"/>
                        </a:cubicBezTo>
                        <a:close/>
                        <a:moveTo>
                          <a:pt x="11" y="0"/>
                        </a:moveTo>
                        <a:cubicBezTo>
                          <a:pt x="7" y="0"/>
                          <a:pt x="4" y="0"/>
                          <a:pt x="3" y="0"/>
                        </a:cubicBezTo>
                        <a:cubicBezTo>
                          <a:pt x="0" y="1"/>
                          <a:pt x="1" y="3"/>
                          <a:pt x="2" y="3"/>
                        </a:cubicBezTo>
                        <a:cubicBezTo>
                          <a:pt x="3" y="3"/>
                          <a:pt x="13" y="3"/>
                          <a:pt x="20" y="3"/>
                        </a:cubicBezTo>
                        <a:cubicBezTo>
                          <a:pt x="22" y="3"/>
                          <a:pt x="24" y="3"/>
                          <a:pt x="24" y="3"/>
                        </a:cubicBezTo>
                        <a:cubicBezTo>
                          <a:pt x="26" y="3"/>
                          <a:pt x="27" y="1"/>
                          <a:pt x="24" y="0"/>
                        </a:cubicBezTo>
                        <a:cubicBezTo>
                          <a:pt x="23" y="0"/>
                          <a:pt x="17" y="0"/>
                          <a:pt x="1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77" name="Freeform 7340">
                    <a:extLst>
                      <a:ext uri="{FF2B5EF4-FFF2-40B4-BE49-F238E27FC236}">
                        <a16:creationId xmlns:a16="http://schemas.microsoft.com/office/drawing/2014/main" id="{FFACE25F-A83C-4B36-A2E8-E5B9FC5F446E}"/>
                      </a:ext>
                    </a:extLst>
                  </p:cNvPr>
                  <p:cNvSpPr>
                    <a:spLocks/>
                  </p:cNvSpPr>
                  <p:nvPr/>
                </p:nvSpPr>
                <p:spPr bwMode="auto">
                  <a:xfrm>
                    <a:off x="4070" y="1893"/>
                    <a:ext cx="12" cy="0"/>
                  </a:xfrm>
                  <a:custGeom>
                    <a:avLst/>
                    <a:gdLst>
                      <a:gd name="T0" fmla="*/ 2 w 16"/>
                      <a:gd name="T1" fmla="*/ 0 h 1"/>
                      <a:gd name="T2" fmla="*/ 6 w 16"/>
                      <a:gd name="T3" fmla="*/ 0 h 1"/>
                      <a:gd name="T4" fmla="*/ 15 w 16"/>
                      <a:gd name="T5" fmla="*/ 0 h 1"/>
                      <a:gd name="T6" fmla="*/ 12 w 16"/>
                      <a:gd name="T7" fmla="*/ 1 h 1"/>
                      <a:gd name="T8" fmla="*/ 5 w 16"/>
                      <a:gd name="T9" fmla="*/ 1 h 1"/>
                      <a:gd name="T10" fmla="*/ 0 w 16"/>
                      <a:gd name="T11" fmla="*/ 1 h 1"/>
                      <a:gd name="T12" fmla="*/ 2 w 16"/>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6" h="1">
                        <a:moveTo>
                          <a:pt x="2" y="0"/>
                        </a:moveTo>
                        <a:cubicBezTo>
                          <a:pt x="2" y="0"/>
                          <a:pt x="2" y="0"/>
                          <a:pt x="6" y="0"/>
                        </a:cubicBezTo>
                        <a:cubicBezTo>
                          <a:pt x="10" y="0"/>
                          <a:pt x="15" y="0"/>
                          <a:pt x="15" y="0"/>
                        </a:cubicBezTo>
                        <a:cubicBezTo>
                          <a:pt x="16" y="1"/>
                          <a:pt x="15" y="1"/>
                          <a:pt x="12" y="1"/>
                        </a:cubicBezTo>
                        <a:cubicBezTo>
                          <a:pt x="9" y="1"/>
                          <a:pt x="7" y="1"/>
                          <a:pt x="5" y="1"/>
                        </a:cubicBezTo>
                        <a:cubicBezTo>
                          <a:pt x="3" y="1"/>
                          <a:pt x="1" y="1"/>
                          <a:pt x="0" y="1"/>
                        </a:cubicBezTo>
                        <a:cubicBezTo>
                          <a:pt x="0" y="1"/>
                          <a:pt x="0"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78" name="Freeform 7341">
                    <a:extLst>
                      <a:ext uri="{FF2B5EF4-FFF2-40B4-BE49-F238E27FC236}">
                        <a16:creationId xmlns:a16="http://schemas.microsoft.com/office/drawing/2014/main" id="{8D082D2D-3D29-446F-B517-1AF7492BCE2C}"/>
                      </a:ext>
                    </a:extLst>
                  </p:cNvPr>
                  <p:cNvSpPr>
                    <a:spLocks/>
                  </p:cNvSpPr>
                  <p:nvPr/>
                </p:nvSpPr>
                <p:spPr bwMode="auto">
                  <a:xfrm>
                    <a:off x="4064" y="1905"/>
                    <a:ext cx="24" cy="12"/>
                  </a:xfrm>
                  <a:custGeom>
                    <a:avLst/>
                    <a:gdLst>
                      <a:gd name="T0" fmla="*/ 18 w 32"/>
                      <a:gd name="T1" fmla="*/ 1 h 17"/>
                      <a:gd name="T2" fmla="*/ 11 w 32"/>
                      <a:gd name="T3" fmla="*/ 1 h 17"/>
                      <a:gd name="T4" fmla="*/ 1 w 32"/>
                      <a:gd name="T5" fmla="*/ 2 h 17"/>
                      <a:gd name="T6" fmla="*/ 4 w 32"/>
                      <a:gd name="T7" fmla="*/ 8 h 17"/>
                      <a:gd name="T8" fmla="*/ 3 w 32"/>
                      <a:gd name="T9" fmla="*/ 15 h 17"/>
                      <a:gd name="T10" fmla="*/ 9 w 32"/>
                      <a:gd name="T11" fmla="*/ 15 h 17"/>
                      <a:gd name="T12" fmla="*/ 17 w 32"/>
                      <a:gd name="T13" fmla="*/ 15 h 17"/>
                      <a:gd name="T14" fmla="*/ 28 w 32"/>
                      <a:gd name="T15" fmla="*/ 13 h 17"/>
                      <a:gd name="T16" fmla="*/ 26 w 32"/>
                      <a:gd name="T17" fmla="*/ 6 h 17"/>
                      <a:gd name="T18" fmla="*/ 18 w 32"/>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7">
                        <a:moveTo>
                          <a:pt x="18" y="1"/>
                        </a:moveTo>
                        <a:cubicBezTo>
                          <a:pt x="16" y="1"/>
                          <a:pt x="13" y="1"/>
                          <a:pt x="11" y="1"/>
                        </a:cubicBezTo>
                        <a:cubicBezTo>
                          <a:pt x="5" y="1"/>
                          <a:pt x="1" y="0"/>
                          <a:pt x="1" y="2"/>
                        </a:cubicBezTo>
                        <a:cubicBezTo>
                          <a:pt x="1" y="5"/>
                          <a:pt x="6" y="5"/>
                          <a:pt x="4" y="8"/>
                        </a:cubicBezTo>
                        <a:cubicBezTo>
                          <a:pt x="3" y="11"/>
                          <a:pt x="0" y="14"/>
                          <a:pt x="3" y="15"/>
                        </a:cubicBezTo>
                        <a:cubicBezTo>
                          <a:pt x="4" y="15"/>
                          <a:pt x="6" y="15"/>
                          <a:pt x="9" y="15"/>
                        </a:cubicBezTo>
                        <a:cubicBezTo>
                          <a:pt x="12" y="15"/>
                          <a:pt x="14" y="15"/>
                          <a:pt x="17" y="15"/>
                        </a:cubicBezTo>
                        <a:cubicBezTo>
                          <a:pt x="23" y="15"/>
                          <a:pt x="29" y="17"/>
                          <a:pt x="28" y="13"/>
                        </a:cubicBezTo>
                        <a:cubicBezTo>
                          <a:pt x="26" y="9"/>
                          <a:pt x="23" y="8"/>
                          <a:pt x="26" y="6"/>
                        </a:cubicBezTo>
                        <a:cubicBezTo>
                          <a:pt x="32" y="1"/>
                          <a:pt x="28" y="1"/>
                          <a:pt x="18"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79" name="Freeform 7342">
                    <a:extLst>
                      <a:ext uri="{FF2B5EF4-FFF2-40B4-BE49-F238E27FC236}">
                        <a16:creationId xmlns:a16="http://schemas.microsoft.com/office/drawing/2014/main" id="{85A2C1A4-03CF-40B2-80CE-B7CCE9E41A9F}"/>
                      </a:ext>
                    </a:extLst>
                  </p:cNvPr>
                  <p:cNvSpPr>
                    <a:spLocks noEditPoints="1"/>
                  </p:cNvSpPr>
                  <p:nvPr/>
                </p:nvSpPr>
                <p:spPr bwMode="auto">
                  <a:xfrm>
                    <a:off x="4064" y="1905"/>
                    <a:ext cx="22" cy="12"/>
                  </a:xfrm>
                  <a:custGeom>
                    <a:avLst/>
                    <a:gdLst>
                      <a:gd name="T0" fmla="*/ 17 w 29"/>
                      <a:gd name="T1" fmla="*/ 15 h 16"/>
                      <a:gd name="T2" fmla="*/ 15 w 29"/>
                      <a:gd name="T3" fmla="*/ 15 h 16"/>
                      <a:gd name="T4" fmla="*/ 5 w 29"/>
                      <a:gd name="T5" fmla="*/ 16 h 16"/>
                      <a:gd name="T6" fmla="*/ 2 w 29"/>
                      <a:gd name="T7" fmla="*/ 16 h 16"/>
                      <a:gd name="T8" fmla="*/ 1 w 29"/>
                      <a:gd name="T9" fmla="*/ 14 h 16"/>
                      <a:gd name="T10" fmla="*/ 4 w 29"/>
                      <a:gd name="T11" fmla="*/ 8 h 16"/>
                      <a:gd name="T12" fmla="*/ 4 w 29"/>
                      <a:gd name="T13" fmla="*/ 7 h 16"/>
                      <a:gd name="T14" fmla="*/ 0 w 29"/>
                      <a:gd name="T15" fmla="*/ 2 h 16"/>
                      <a:gd name="T16" fmla="*/ 0 w 29"/>
                      <a:gd name="T17" fmla="*/ 2 h 16"/>
                      <a:gd name="T18" fmla="*/ 6 w 29"/>
                      <a:gd name="T19" fmla="*/ 0 h 16"/>
                      <a:gd name="T20" fmla="*/ 16 w 29"/>
                      <a:gd name="T21" fmla="*/ 0 h 16"/>
                      <a:gd name="T22" fmla="*/ 18 w 29"/>
                      <a:gd name="T23" fmla="*/ 0 h 16"/>
                      <a:gd name="T24" fmla="*/ 22 w 29"/>
                      <a:gd name="T25" fmla="*/ 0 h 16"/>
                      <a:gd name="T26" fmla="*/ 29 w 29"/>
                      <a:gd name="T27" fmla="*/ 3 h 16"/>
                      <a:gd name="T28" fmla="*/ 27 w 29"/>
                      <a:gd name="T29" fmla="*/ 6 h 16"/>
                      <a:gd name="T30" fmla="*/ 25 w 29"/>
                      <a:gd name="T31" fmla="*/ 8 h 16"/>
                      <a:gd name="T32" fmla="*/ 28 w 29"/>
                      <a:gd name="T33" fmla="*/ 13 h 16"/>
                      <a:gd name="T34" fmla="*/ 29 w 29"/>
                      <a:gd name="T35" fmla="*/ 14 h 16"/>
                      <a:gd name="T36" fmla="*/ 28 w 29"/>
                      <a:gd name="T37" fmla="*/ 16 h 16"/>
                      <a:gd name="T38" fmla="*/ 25 w 29"/>
                      <a:gd name="T39" fmla="*/ 16 h 16"/>
                      <a:gd name="T40" fmla="*/ 17 w 29"/>
                      <a:gd name="T41" fmla="*/ 15 h 16"/>
                      <a:gd name="T42" fmla="*/ 17 w 29"/>
                      <a:gd name="T43" fmla="*/ 14 h 16"/>
                      <a:gd name="T44" fmla="*/ 25 w 29"/>
                      <a:gd name="T45" fmla="*/ 15 h 16"/>
                      <a:gd name="T46" fmla="*/ 27 w 29"/>
                      <a:gd name="T47" fmla="*/ 14 h 16"/>
                      <a:gd name="T48" fmla="*/ 27 w 29"/>
                      <a:gd name="T49" fmla="*/ 13 h 16"/>
                      <a:gd name="T50" fmla="*/ 24 w 29"/>
                      <a:gd name="T51" fmla="*/ 8 h 16"/>
                      <a:gd name="T52" fmla="*/ 26 w 29"/>
                      <a:gd name="T53" fmla="*/ 5 h 16"/>
                      <a:gd name="T54" fmla="*/ 28 w 29"/>
                      <a:gd name="T55" fmla="*/ 3 h 16"/>
                      <a:gd name="T56" fmla="*/ 27 w 29"/>
                      <a:gd name="T57" fmla="*/ 2 h 16"/>
                      <a:gd name="T58" fmla="*/ 22 w 29"/>
                      <a:gd name="T59" fmla="*/ 2 h 16"/>
                      <a:gd name="T60" fmla="*/ 18 w 29"/>
                      <a:gd name="T61" fmla="*/ 2 h 16"/>
                      <a:gd name="T62" fmla="*/ 16 w 29"/>
                      <a:gd name="T63" fmla="*/ 2 h 16"/>
                      <a:gd name="T64" fmla="*/ 6 w 29"/>
                      <a:gd name="T65" fmla="*/ 1 h 16"/>
                      <a:gd name="T66" fmla="*/ 3 w 29"/>
                      <a:gd name="T67" fmla="*/ 2 h 16"/>
                      <a:gd name="T68" fmla="*/ 2 w 29"/>
                      <a:gd name="T69" fmla="*/ 2 h 16"/>
                      <a:gd name="T70" fmla="*/ 2 w 29"/>
                      <a:gd name="T71" fmla="*/ 2 h 16"/>
                      <a:gd name="T72" fmla="*/ 5 w 29"/>
                      <a:gd name="T73" fmla="*/ 7 h 16"/>
                      <a:gd name="T74" fmla="*/ 5 w 29"/>
                      <a:gd name="T75" fmla="*/ 8 h 16"/>
                      <a:gd name="T76" fmla="*/ 2 w 29"/>
                      <a:gd name="T77" fmla="*/ 14 h 16"/>
                      <a:gd name="T78" fmla="*/ 3 w 29"/>
                      <a:gd name="T79" fmla="*/ 14 h 16"/>
                      <a:gd name="T80" fmla="*/ 5 w 29"/>
                      <a:gd name="T81" fmla="*/ 15 h 16"/>
                      <a:gd name="T82" fmla="*/ 15 w 29"/>
                      <a:gd name="T83" fmla="*/ 14 h 16"/>
                      <a:gd name="T84" fmla="*/ 17 w 29"/>
                      <a:gd name="T8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 h="16">
                        <a:moveTo>
                          <a:pt x="17" y="15"/>
                        </a:moveTo>
                        <a:cubicBezTo>
                          <a:pt x="16" y="15"/>
                          <a:pt x="15" y="15"/>
                          <a:pt x="15" y="15"/>
                        </a:cubicBezTo>
                        <a:cubicBezTo>
                          <a:pt x="11" y="15"/>
                          <a:pt x="7" y="16"/>
                          <a:pt x="5" y="16"/>
                        </a:cubicBezTo>
                        <a:cubicBezTo>
                          <a:pt x="4" y="16"/>
                          <a:pt x="3" y="16"/>
                          <a:pt x="2" y="16"/>
                        </a:cubicBezTo>
                        <a:cubicBezTo>
                          <a:pt x="1" y="15"/>
                          <a:pt x="1" y="14"/>
                          <a:pt x="1" y="14"/>
                        </a:cubicBezTo>
                        <a:cubicBezTo>
                          <a:pt x="1" y="12"/>
                          <a:pt x="2" y="10"/>
                          <a:pt x="4" y="8"/>
                        </a:cubicBezTo>
                        <a:cubicBezTo>
                          <a:pt x="4" y="8"/>
                          <a:pt x="4" y="7"/>
                          <a:pt x="4" y="7"/>
                        </a:cubicBezTo>
                        <a:cubicBezTo>
                          <a:pt x="4" y="6"/>
                          <a:pt x="1" y="5"/>
                          <a:pt x="0" y="2"/>
                        </a:cubicBezTo>
                        <a:cubicBezTo>
                          <a:pt x="0" y="2"/>
                          <a:pt x="0" y="2"/>
                          <a:pt x="0" y="2"/>
                        </a:cubicBezTo>
                        <a:cubicBezTo>
                          <a:pt x="1" y="0"/>
                          <a:pt x="3" y="0"/>
                          <a:pt x="6" y="0"/>
                        </a:cubicBezTo>
                        <a:cubicBezTo>
                          <a:pt x="9" y="0"/>
                          <a:pt x="13" y="0"/>
                          <a:pt x="16" y="0"/>
                        </a:cubicBezTo>
                        <a:cubicBezTo>
                          <a:pt x="17" y="0"/>
                          <a:pt x="17" y="0"/>
                          <a:pt x="18" y="0"/>
                        </a:cubicBezTo>
                        <a:cubicBezTo>
                          <a:pt x="19" y="0"/>
                          <a:pt x="21" y="0"/>
                          <a:pt x="22" y="0"/>
                        </a:cubicBezTo>
                        <a:cubicBezTo>
                          <a:pt x="26" y="0"/>
                          <a:pt x="29" y="1"/>
                          <a:pt x="29" y="3"/>
                        </a:cubicBezTo>
                        <a:cubicBezTo>
                          <a:pt x="29" y="4"/>
                          <a:pt x="28" y="5"/>
                          <a:pt x="27" y="6"/>
                        </a:cubicBezTo>
                        <a:cubicBezTo>
                          <a:pt x="26" y="7"/>
                          <a:pt x="25" y="7"/>
                          <a:pt x="25" y="8"/>
                        </a:cubicBezTo>
                        <a:cubicBezTo>
                          <a:pt x="25" y="9"/>
                          <a:pt x="27" y="10"/>
                          <a:pt x="28" y="13"/>
                        </a:cubicBezTo>
                        <a:cubicBezTo>
                          <a:pt x="29" y="13"/>
                          <a:pt x="29" y="14"/>
                          <a:pt x="29" y="14"/>
                        </a:cubicBezTo>
                        <a:cubicBezTo>
                          <a:pt x="29" y="15"/>
                          <a:pt x="28" y="15"/>
                          <a:pt x="28" y="16"/>
                        </a:cubicBezTo>
                        <a:cubicBezTo>
                          <a:pt x="27" y="16"/>
                          <a:pt x="26" y="16"/>
                          <a:pt x="25" y="16"/>
                        </a:cubicBezTo>
                        <a:cubicBezTo>
                          <a:pt x="23" y="16"/>
                          <a:pt x="20" y="16"/>
                          <a:pt x="17" y="15"/>
                        </a:cubicBezTo>
                        <a:close/>
                        <a:moveTo>
                          <a:pt x="17" y="14"/>
                        </a:moveTo>
                        <a:cubicBezTo>
                          <a:pt x="20" y="14"/>
                          <a:pt x="23" y="15"/>
                          <a:pt x="25" y="15"/>
                        </a:cubicBezTo>
                        <a:cubicBezTo>
                          <a:pt x="27" y="15"/>
                          <a:pt x="27" y="15"/>
                          <a:pt x="27" y="14"/>
                        </a:cubicBezTo>
                        <a:cubicBezTo>
                          <a:pt x="27" y="14"/>
                          <a:pt x="27" y="14"/>
                          <a:pt x="27" y="13"/>
                        </a:cubicBezTo>
                        <a:cubicBezTo>
                          <a:pt x="26" y="11"/>
                          <a:pt x="24" y="10"/>
                          <a:pt x="24" y="8"/>
                        </a:cubicBezTo>
                        <a:cubicBezTo>
                          <a:pt x="24" y="7"/>
                          <a:pt x="24" y="6"/>
                          <a:pt x="26" y="5"/>
                        </a:cubicBezTo>
                        <a:cubicBezTo>
                          <a:pt x="27" y="4"/>
                          <a:pt x="28" y="3"/>
                          <a:pt x="28" y="3"/>
                        </a:cubicBezTo>
                        <a:cubicBezTo>
                          <a:pt x="28" y="2"/>
                          <a:pt x="28" y="2"/>
                          <a:pt x="27" y="2"/>
                        </a:cubicBezTo>
                        <a:cubicBezTo>
                          <a:pt x="26" y="2"/>
                          <a:pt x="24" y="2"/>
                          <a:pt x="22" y="2"/>
                        </a:cubicBezTo>
                        <a:cubicBezTo>
                          <a:pt x="21" y="2"/>
                          <a:pt x="20" y="2"/>
                          <a:pt x="18" y="2"/>
                        </a:cubicBezTo>
                        <a:cubicBezTo>
                          <a:pt x="17" y="2"/>
                          <a:pt x="17" y="2"/>
                          <a:pt x="16" y="2"/>
                        </a:cubicBezTo>
                        <a:cubicBezTo>
                          <a:pt x="12" y="2"/>
                          <a:pt x="9" y="1"/>
                          <a:pt x="6" y="1"/>
                        </a:cubicBezTo>
                        <a:cubicBezTo>
                          <a:pt x="5" y="1"/>
                          <a:pt x="4" y="1"/>
                          <a:pt x="3" y="2"/>
                        </a:cubicBezTo>
                        <a:cubicBezTo>
                          <a:pt x="2" y="2"/>
                          <a:pt x="2" y="2"/>
                          <a:pt x="2" y="2"/>
                        </a:cubicBezTo>
                        <a:cubicBezTo>
                          <a:pt x="2" y="2"/>
                          <a:pt x="2" y="2"/>
                          <a:pt x="2" y="2"/>
                        </a:cubicBezTo>
                        <a:cubicBezTo>
                          <a:pt x="2" y="4"/>
                          <a:pt x="5" y="4"/>
                          <a:pt x="5" y="7"/>
                        </a:cubicBezTo>
                        <a:cubicBezTo>
                          <a:pt x="5" y="7"/>
                          <a:pt x="5" y="8"/>
                          <a:pt x="5" y="8"/>
                        </a:cubicBezTo>
                        <a:cubicBezTo>
                          <a:pt x="4" y="11"/>
                          <a:pt x="2" y="13"/>
                          <a:pt x="2" y="14"/>
                        </a:cubicBezTo>
                        <a:cubicBezTo>
                          <a:pt x="2" y="14"/>
                          <a:pt x="2" y="14"/>
                          <a:pt x="3" y="14"/>
                        </a:cubicBezTo>
                        <a:cubicBezTo>
                          <a:pt x="3" y="15"/>
                          <a:pt x="4" y="15"/>
                          <a:pt x="5" y="15"/>
                        </a:cubicBezTo>
                        <a:cubicBezTo>
                          <a:pt x="7" y="15"/>
                          <a:pt x="11" y="14"/>
                          <a:pt x="15" y="14"/>
                        </a:cubicBezTo>
                        <a:cubicBezTo>
                          <a:pt x="16" y="14"/>
                          <a:pt x="16" y="14"/>
                          <a:pt x="17" y="1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80" name="Freeform 7343">
                    <a:extLst>
                      <a:ext uri="{FF2B5EF4-FFF2-40B4-BE49-F238E27FC236}">
                        <a16:creationId xmlns:a16="http://schemas.microsoft.com/office/drawing/2014/main" id="{EC0D1E51-DEE0-4811-947D-39E7D9AB04D7}"/>
                      </a:ext>
                    </a:extLst>
                  </p:cNvPr>
                  <p:cNvSpPr>
                    <a:spLocks noEditPoints="1"/>
                  </p:cNvSpPr>
                  <p:nvPr/>
                </p:nvSpPr>
                <p:spPr bwMode="auto">
                  <a:xfrm>
                    <a:off x="4065" y="1905"/>
                    <a:ext cx="20" cy="11"/>
                  </a:xfrm>
                  <a:custGeom>
                    <a:avLst/>
                    <a:gdLst>
                      <a:gd name="T0" fmla="*/ 5 w 26"/>
                      <a:gd name="T1" fmla="*/ 12 h 14"/>
                      <a:gd name="T2" fmla="*/ 3 w 26"/>
                      <a:gd name="T3" fmla="*/ 10 h 14"/>
                      <a:gd name="T4" fmla="*/ 8 w 26"/>
                      <a:gd name="T5" fmla="*/ 6 h 14"/>
                      <a:gd name="T6" fmla="*/ 2 w 26"/>
                      <a:gd name="T7" fmla="*/ 2 h 14"/>
                      <a:gd name="T8" fmla="*/ 5 w 26"/>
                      <a:gd name="T9" fmla="*/ 1 h 14"/>
                      <a:gd name="T10" fmla="*/ 9 w 26"/>
                      <a:gd name="T11" fmla="*/ 1 h 14"/>
                      <a:gd name="T12" fmla="*/ 13 w 26"/>
                      <a:gd name="T13" fmla="*/ 1 h 14"/>
                      <a:gd name="T14" fmla="*/ 17 w 26"/>
                      <a:gd name="T15" fmla="*/ 1 h 14"/>
                      <a:gd name="T16" fmla="*/ 18 w 26"/>
                      <a:gd name="T17" fmla="*/ 1 h 14"/>
                      <a:gd name="T18" fmla="*/ 21 w 26"/>
                      <a:gd name="T19" fmla="*/ 4 h 14"/>
                      <a:gd name="T20" fmla="*/ 19 w 26"/>
                      <a:gd name="T21" fmla="*/ 7 h 14"/>
                      <a:gd name="T22" fmla="*/ 23 w 26"/>
                      <a:gd name="T23" fmla="*/ 10 h 14"/>
                      <a:gd name="T24" fmla="*/ 22 w 26"/>
                      <a:gd name="T25" fmla="*/ 12 h 14"/>
                      <a:gd name="T26" fmla="*/ 21 w 26"/>
                      <a:gd name="T27" fmla="*/ 12 h 14"/>
                      <a:gd name="T28" fmla="*/ 14 w 26"/>
                      <a:gd name="T29" fmla="*/ 12 h 14"/>
                      <a:gd name="T30" fmla="*/ 10 w 26"/>
                      <a:gd name="T31" fmla="*/ 12 h 14"/>
                      <a:gd name="T32" fmla="*/ 5 w 26"/>
                      <a:gd name="T33" fmla="*/ 12 h 14"/>
                      <a:gd name="T34" fmla="*/ 4 w 26"/>
                      <a:gd name="T35" fmla="*/ 0 h 14"/>
                      <a:gd name="T36" fmla="*/ 1 w 26"/>
                      <a:gd name="T37" fmla="*/ 1 h 14"/>
                      <a:gd name="T38" fmla="*/ 0 w 26"/>
                      <a:gd name="T39" fmla="*/ 1 h 14"/>
                      <a:gd name="T40" fmla="*/ 0 w 26"/>
                      <a:gd name="T41" fmla="*/ 1 h 14"/>
                      <a:gd name="T42" fmla="*/ 3 w 26"/>
                      <a:gd name="T43" fmla="*/ 6 h 14"/>
                      <a:gd name="T44" fmla="*/ 3 w 26"/>
                      <a:gd name="T45" fmla="*/ 7 h 14"/>
                      <a:gd name="T46" fmla="*/ 0 w 26"/>
                      <a:gd name="T47" fmla="*/ 13 h 14"/>
                      <a:gd name="T48" fmla="*/ 1 w 26"/>
                      <a:gd name="T49" fmla="*/ 13 h 14"/>
                      <a:gd name="T50" fmla="*/ 1 w 26"/>
                      <a:gd name="T51" fmla="*/ 14 h 14"/>
                      <a:gd name="T52" fmla="*/ 2 w 26"/>
                      <a:gd name="T53" fmla="*/ 13 h 14"/>
                      <a:gd name="T54" fmla="*/ 9 w 26"/>
                      <a:gd name="T55" fmla="*/ 13 h 14"/>
                      <a:gd name="T56" fmla="*/ 10 w 26"/>
                      <a:gd name="T57" fmla="*/ 13 h 14"/>
                      <a:gd name="T58" fmla="*/ 23 w 26"/>
                      <a:gd name="T59" fmla="*/ 14 h 14"/>
                      <a:gd name="T60" fmla="*/ 24 w 26"/>
                      <a:gd name="T61" fmla="*/ 14 h 14"/>
                      <a:gd name="T62" fmla="*/ 25 w 26"/>
                      <a:gd name="T63" fmla="*/ 13 h 14"/>
                      <a:gd name="T64" fmla="*/ 25 w 26"/>
                      <a:gd name="T65" fmla="*/ 12 h 14"/>
                      <a:gd name="T66" fmla="*/ 22 w 26"/>
                      <a:gd name="T67" fmla="*/ 7 h 14"/>
                      <a:gd name="T68" fmla="*/ 24 w 26"/>
                      <a:gd name="T69" fmla="*/ 4 h 14"/>
                      <a:gd name="T70" fmla="*/ 26 w 26"/>
                      <a:gd name="T71" fmla="*/ 2 h 14"/>
                      <a:gd name="T72" fmla="*/ 25 w 26"/>
                      <a:gd name="T73" fmla="*/ 1 h 14"/>
                      <a:gd name="T74" fmla="*/ 22 w 26"/>
                      <a:gd name="T75" fmla="*/ 1 h 14"/>
                      <a:gd name="T76" fmla="*/ 19 w 26"/>
                      <a:gd name="T77" fmla="*/ 1 h 14"/>
                      <a:gd name="T78" fmla="*/ 15 w 26"/>
                      <a:gd name="T79" fmla="*/ 1 h 14"/>
                      <a:gd name="T80" fmla="*/ 14 w 26"/>
                      <a:gd name="T81" fmla="*/ 1 h 14"/>
                      <a:gd name="T82" fmla="*/ 4 w 26"/>
                      <a:gd name="T8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 h="14">
                        <a:moveTo>
                          <a:pt x="5" y="12"/>
                        </a:moveTo>
                        <a:cubicBezTo>
                          <a:pt x="3" y="12"/>
                          <a:pt x="3" y="12"/>
                          <a:pt x="3" y="10"/>
                        </a:cubicBezTo>
                        <a:cubicBezTo>
                          <a:pt x="3" y="6"/>
                          <a:pt x="11" y="6"/>
                          <a:pt x="8" y="6"/>
                        </a:cubicBezTo>
                        <a:cubicBezTo>
                          <a:pt x="5" y="5"/>
                          <a:pt x="3" y="4"/>
                          <a:pt x="2" y="2"/>
                        </a:cubicBezTo>
                        <a:cubicBezTo>
                          <a:pt x="2" y="1"/>
                          <a:pt x="3" y="1"/>
                          <a:pt x="5" y="1"/>
                        </a:cubicBezTo>
                        <a:cubicBezTo>
                          <a:pt x="7" y="1"/>
                          <a:pt x="9" y="1"/>
                          <a:pt x="9" y="1"/>
                        </a:cubicBezTo>
                        <a:cubicBezTo>
                          <a:pt x="9" y="1"/>
                          <a:pt x="11" y="1"/>
                          <a:pt x="13" y="1"/>
                        </a:cubicBezTo>
                        <a:cubicBezTo>
                          <a:pt x="14" y="1"/>
                          <a:pt x="15" y="1"/>
                          <a:pt x="17" y="1"/>
                        </a:cubicBezTo>
                        <a:cubicBezTo>
                          <a:pt x="18" y="1"/>
                          <a:pt x="18" y="1"/>
                          <a:pt x="18" y="1"/>
                        </a:cubicBezTo>
                        <a:cubicBezTo>
                          <a:pt x="21" y="1"/>
                          <a:pt x="23" y="3"/>
                          <a:pt x="21" y="4"/>
                        </a:cubicBezTo>
                        <a:cubicBezTo>
                          <a:pt x="19" y="5"/>
                          <a:pt x="17" y="6"/>
                          <a:pt x="19" y="7"/>
                        </a:cubicBezTo>
                        <a:cubicBezTo>
                          <a:pt x="21" y="7"/>
                          <a:pt x="21" y="8"/>
                          <a:pt x="23" y="10"/>
                        </a:cubicBezTo>
                        <a:cubicBezTo>
                          <a:pt x="24" y="12"/>
                          <a:pt x="24" y="12"/>
                          <a:pt x="22" y="12"/>
                        </a:cubicBezTo>
                        <a:cubicBezTo>
                          <a:pt x="22" y="12"/>
                          <a:pt x="21" y="12"/>
                          <a:pt x="21" y="12"/>
                        </a:cubicBezTo>
                        <a:cubicBezTo>
                          <a:pt x="19" y="12"/>
                          <a:pt x="16" y="12"/>
                          <a:pt x="14" y="12"/>
                        </a:cubicBezTo>
                        <a:cubicBezTo>
                          <a:pt x="13" y="12"/>
                          <a:pt x="11" y="12"/>
                          <a:pt x="10" y="12"/>
                        </a:cubicBezTo>
                        <a:cubicBezTo>
                          <a:pt x="8" y="12"/>
                          <a:pt x="6" y="12"/>
                          <a:pt x="5" y="12"/>
                        </a:cubicBezTo>
                        <a:close/>
                        <a:moveTo>
                          <a:pt x="4" y="0"/>
                        </a:moveTo>
                        <a:cubicBezTo>
                          <a:pt x="3" y="0"/>
                          <a:pt x="2" y="0"/>
                          <a:pt x="1" y="1"/>
                        </a:cubicBezTo>
                        <a:cubicBezTo>
                          <a:pt x="0" y="1"/>
                          <a:pt x="0" y="1"/>
                          <a:pt x="0" y="1"/>
                        </a:cubicBezTo>
                        <a:cubicBezTo>
                          <a:pt x="0" y="1"/>
                          <a:pt x="0" y="1"/>
                          <a:pt x="0" y="1"/>
                        </a:cubicBezTo>
                        <a:cubicBezTo>
                          <a:pt x="0" y="3"/>
                          <a:pt x="3" y="3"/>
                          <a:pt x="3" y="6"/>
                        </a:cubicBezTo>
                        <a:cubicBezTo>
                          <a:pt x="3" y="6"/>
                          <a:pt x="3" y="7"/>
                          <a:pt x="3" y="7"/>
                        </a:cubicBezTo>
                        <a:cubicBezTo>
                          <a:pt x="2" y="10"/>
                          <a:pt x="0" y="12"/>
                          <a:pt x="0" y="13"/>
                        </a:cubicBezTo>
                        <a:cubicBezTo>
                          <a:pt x="0" y="13"/>
                          <a:pt x="0" y="13"/>
                          <a:pt x="1" y="13"/>
                        </a:cubicBezTo>
                        <a:cubicBezTo>
                          <a:pt x="1" y="14"/>
                          <a:pt x="1" y="14"/>
                          <a:pt x="1" y="14"/>
                        </a:cubicBezTo>
                        <a:cubicBezTo>
                          <a:pt x="2" y="13"/>
                          <a:pt x="2" y="13"/>
                          <a:pt x="2" y="13"/>
                        </a:cubicBezTo>
                        <a:cubicBezTo>
                          <a:pt x="3" y="13"/>
                          <a:pt x="5" y="13"/>
                          <a:pt x="9" y="13"/>
                        </a:cubicBezTo>
                        <a:cubicBezTo>
                          <a:pt x="9" y="13"/>
                          <a:pt x="10" y="13"/>
                          <a:pt x="10" y="13"/>
                        </a:cubicBezTo>
                        <a:cubicBezTo>
                          <a:pt x="16" y="13"/>
                          <a:pt x="22" y="13"/>
                          <a:pt x="23" y="14"/>
                        </a:cubicBezTo>
                        <a:cubicBezTo>
                          <a:pt x="24" y="14"/>
                          <a:pt x="24" y="14"/>
                          <a:pt x="24" y="14"/>
                        </a:cubicBezTo>
                        <a:cubicBezTo>
                          <a:pt x="25" y="14"/>
                          <a:pt x="25" y="14"/>
                          <a:pt x="25" y="13"/>
                        </a:cubicBezTo>
                        <a:cubicBezTo>
                          <a:pt x="25" y="13"/>
                          <a:pt x="25" y="13"/>
                          <a:pt x="25" y="12"/>
                        </a:cubicBezTo>
                        <a:cubicBezTo>
                          <a:pt x="24" y="10"/>
                          <a:pt x="22" y="9"/>
                          <a:pt x="22" y="7"/>
                        </a:cubicBezTo>
                        <a:cubicBezTo>
                          <a:pt x="22" y="6"/>
                          <a:pt x="22" y="5"/>
                          <a:pt x="24" y="4"/>
                        </a:cubicBezTo>
                        <a:cubicBezTo>
                          <a:pt x="25" y="3"/>
                          <a:pt x="26" y="2"/>
                          <a:pt x="26" y="2"/>
                        </a:cubicBezTo>
                        <a:cubicBezTo>
                          <a:pt x="26" y="1"/>
                          <a:pt x="26" y="1"/>
                          <a:pt x="25" y="1"/>
                        </a:cubicBezTo>
                        <a:cubicBezTo>
                          <a:pt x="24" y="1"/>
                          <a:pt x="23" y="1"/>
                          <a:pt x="22" y="1"/>
                        </a:cubicBezTo>
                        <a:cubicBezTo>
                          <a:pt x="21" y="1"/>
                          <a:pt x="20" y="1"/>
                          <a:pt x="19" y="1"/>
                        </a:cubicBezTo>
                        <a:cubicBezTo>
                          <a:pt x="18" y="1"/>
                          <a:pt x="17" y="1"/>
                          <a:pt x="15" y="1"/>
                        </a:cubicBezTo>
                        <a:cubicBezTo>
                          <a:pt x="15" y="1"/>
                          <a:pt x="15" y="1"/>
                          <a:pt x="14" y="1"/>
                        </a:cubicBezTo>
                        <a:cubicBezTo>
                          <a:pt x="10" y="1"/>
                          <a:pt x="7"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81" name="Freeform 7344">
                    <a:extLst>
                      <a:ext uri="{FF2B5EF4-FFF2-40B4-BE49-F238E27FC236}">
                        <a16:creationId xmlns:a16="http://schemas.microsoft.com/office/drawing/2014/main" id="{B1148BDC-88EA-420E-ABF2-24D79C88BBB6}"/>
                      </a:ext>
                    </a:extLst>
                  </p:cNvPr>
                  <p:cNvSpPr>
                    <a:spLocks noEditPoints="1"/>
                  </p:cNvSpPr>
                  <p:nvPr/>
                </p:nvSpPr>
                <p:spPr bwMode="auto">
                  <a:xfrm>
                    <a:off x="4064" y="1905"/>
                    <a:ext cx="22" cy="11"/>
                  </a:xfrm>
                  <a:custGeom>
                    <a:avLst/>
                    <a:gdLst>
                      <a:gd name="T0" fmla="*/ 26 w 30"/>
                      <a:gd name="T1" fmla="*/ 0 h 14"/>
                      <a:gd name="T2" fmla="*/ 26 w 30"/>
                      <a:gd name="T3" fmla="*/ 0 h 14"/>
                      <a:gd name="T4" fmla="*/ 24 w 30"/>
                      <a:gd name="T5" fmla="*/ 1 h 14"/>
                      <a:gd name="T6" fmla="*/ 27 w 30"/>
                      <a:gd name="T7" fmla="*/ 1 h 14"/>
                      <a:gd name="T8" fmla="*/ 28 w 30"/>
                      <a:gd name="T9" fmla="*/ 2 h 14"/>
                      <a:gd name="T10" fmla="*/ 26 w 30"/>
                      <a:gd name="T11" fmla="*/ 4 h 14"/>
                      <a:gd name="T12" fmla="*/ 24 w 30"/>
                      <a:gd name="T13" fmla="*/ 7 h 14"/>
                      <a:gd name="T14" fmla="*/ 27 w 30"/>
                      <a:gd name="T15" fmla="*/ 12 h 14"/>
                      <a:gd name="T16" fmla="*/ 27 w 30"/>
                      <a:gd name="T17" fmla="*/ 13 h 14"/>
                      <a:gd name="T18" fmla="*/ 26 w 30"/>
                      <a:gd name="T19" fmla="*/ 14 h 14"/>
                      <a:gd name="T20" fmla="*/ 27 w 30"/>
                      <a:gd name="T21" fmla="*/ 14 h 14"/>
                      <a:gd name="T22" fmla="*/ 28 w 30"/>
                      <a:gd name="T23" fmla="*/ 12 h 14"/>
                      <a:gd name="T24" fmla="*/ 26 w 30"/>
                      <a:gd name="T25" fmla="*/ 5 h 14"/>
                      <a:gd name="T26" fmla="*/ 26 w 30"/>
                      <a:gd name="T27" fmla="*/ 0 h 14"/>
                      <a:gd name="T28" fmla="*/ 3 w 30"/>
                      <a:gd name="T29" fmla="*/ 0 h 14"/>
                      <a:gd name="T30" fmla="*/ 1 w 30"/>
                      <a:gd name="T31" fmla="*/ 1 h 14"/>
                      <a:gd name="T32" fmla="*/ 4 w 30"/>
                      <a:gd name="T33" fmla="*/ 7 h 14"/>
                      <a:gd name="T34" fmla="*/ 3 w 30"/>
                      <a:gd name="T35" fmla="*/ 14 h 14"/>
                      <a:gd name="T36" fmla="*/ 3 w 30"/>
                      <a:gd name="T37" fmla="*/ 14 h 14"/>
                      <a:gd name="T38" fmla="*/ 3 w 30"/>
                      <a:gd name="T39" fmla="*/ 14 h 14"/>
                      <a:gd name="T40" fmla="*/ 3 w 30"/>
                      <a:gd name="T41" fmla="*/ 13 h 14"/>
                      <a:gd name="T42" fmla="*/ 2 w 30"/>
                      <a:gd name="T43" fmla="*/ 13 h 14"/>
                      <a:gd name="T44" fmla="*/ 5 w 30"/>
                      <a:gd name="T45" fmla="*/ 7 h 14"/>
                      <a:gd name="T46" fmla="*/ 5 w 30"/>
                      <a:gd name="T47" fmla="*/ 6 h 14"/>
                      <a:gd name="T48" fmla="*/ 2 w 30"/>
                      <a:gd name="T49" fmla="*/ 1 h 14"/>
                      <a:gd name="T50" fmla="*/ 2 w 30"/>
                      <a:gd name="T51" fmla="*/ 1 h 14"/>
                      <a:gd name="T52" fmla="*/ 3 w 30"/>
                      <a:gd name="T53" fmla="*/ 1 h 14"/>
                      <a:gd name="T54" fmla="*/ 6 w 30"/>
                      <a:gd name="T55" fmla="*/ 0 h 14"/>
                      <a:gd name="T56" fmla="*/ 16 w 30"/>
                      <a:gd name="T57" fmla="*/ 1 h 14"/>
                      <a:gd name="T58" fmla="*/ 17 w 30"/>
                      <a:gd name="T59" fmla="*/ 1 h 14"/>
                      <a:gd name="T60" fmla="*/ 4 w 30"/>
                      <a:gd name="T61" fmla="*/ 0 h 14"/>
                      <a:gd name="T62" fmla="*/ 3 w 30"/>
                      <a:gd name="T6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4">
                        <a:moveTo>
                          <a:pt x="26" y="0"/>
                        </a:moveTo>
                        <a:cubicBezTo>
                          <a:pt x="26" y="0"/>
                          <a:pt x="26" y="0"/>
                          <a:pt x="26" y="0"/>
                        </a:cubicBezTo>
                        <a:cubicBezTo>
                          <a:pt x="25" y="0"/>
                          <a:pt x="25" y="1"/>
                          <a:pt x="24" y="1"/>
                        </a:cubicBezTo>
                        <a:cubicBezTo>
                          <a:pt x="25" y="1"/>
                          <a:pt x="26" y="1"/>
                          <a:pt x="27" y="1"/>
                        </a:cubicBezTo>
                        <a:cubicBezTo>
                          <a:pt x="28" y="1"/>
                          <a:pt x="28" y="1"/>
                          <a:pt x="28" y="2"/>
                        </a:cubicBezTo>
                        <a:cubicBezTo>
                          <a:pt x="28" y="2"/>
                          <a:pt x="27" y="3"/>
                          <a:pt x="26" y="4"/>
                        </a:cubicBezTo>
                        <a:cubicBezTo>
                          <a:pt x="24" y="5"/>
                          <a:pt x="24" y="6"/>
                          <a:pt x="24" y="7"/>
                        </a:cubicBezTo>
                        <a:cubicBezTo>
                          <a:pt x="24" y="9"/>
                          <a:pt x="26" y="10"/>
                          <a:pt x="27" y="12"/>
                        </a:cubicBezTo>
                        <a:cubicBezTo>
                          <a:pt x="27" y="13"/>
                          <a:pt x="27" y="13"/>
                          <a:pt x="27" y="13"/>
                        </a:cubicBezTo>
                        <a:cubicBezTo>
                          <a:pt x="27" y="14"/>
                          <a:pt x="27" y="14"/>
                          <a:pt x="26" y="14"/>
                        </a:cubicBezTo>
                        <a:cubicBezTo>
                          <a:pt x="27" y="14"/>
                          <a:pt x="27" y="14"/>
                          <a:pt x="27" y="14"/>
                        </a:cubicBezTo>
                        <a:cubicBezTo>
                          <a:pt x="28" y="14"/>
                          <a:pt x="28" y="13"/>
                          <a:pt x="28" y="12"/>
                        </a:cubicBezTo>
                        <a:cubicBezTo>
                          <a:pt x="26" y="8"/>
                          <a:pt x="23" y="7"/>
                          <a:pt x="26" y="5"/>
                        </a:cubicBezTo>
                        <a:cubicBezTo>
                          <a:pt x="30" y="2"/>
                          <a:pt x="29" y="1"/>
                          <a:pt x="26" y="0"/>
                        </a:cubicBezTo>
                        <a:close/>
                        <a:moveTo>
                          <a:pt x="3" y="0"/>
                        </a:moveTo>
                        <a:cubicBezTo>
                          <a:pt x="2" y="0"/>
                          <a:pt x="1" y="1"/>
                          <a:pt x="1" y="1"/>
                        </a:cubicBezTo>
                        <a:cubicBezTo>
                          <a:pt x="1" y="4"/>
                          <a:pt x="6" y="4"/>
                          <a:pt x="4" y="7"/>
                        </a:cubicBezTo>
                        <a:cubicBezTo>
                          <a:pt x="3" y="10"/>
                          <a:pt x="0" y="13"/>
                          <a:pt x="3" y="14"/>
                        </a:cubicBezTo>
                        <a:cubicBezTo>
                          <a:pt x="3" y="14"/>
                          <a:pt x="3" y="14"/>
                          <a:pt x="3" y="14"/>
                        </a:cubicBezTo>
                        <a:cubicBezTo>
                          <a:pt x="3" y="14"/>
                          <a:pt x="3" y="14"/>
                          <a:pt x="3" y="14"/>
                        </a:cubicBezTo>
                        <a:cubicBezTo>
                          <a:pt x="3" y="13"/>
                          <a:pt x="3" y="13"/>
                          <a:pt x="3" y="13"/>
                        </a:cubicBezTo>
                        <a:cubicBezTo>
                          <a:pt x="2" y="13"/>
                          <a:pt x="2" y="13"/>
                          <a:pt x="2" y="13"/>
                        </a:cubicBezTo>
                        <a:cubicBezTo>
                          <a:pt x="2" y="12"/>
                          <a:pt x="4" y="10"/>
                          <a:pt x="5" y="7"/>
                        </a:cubicBezTo>
                        <a:cubicBezTo>
                          <a:pt x="5" y="7"/>
                          <a:pt x="5" y="6"/>
                          <a:pt x="5" y="6"/>
                        </a:cubicBezTo>
                        <a:cubicBezTo>
                          <a:pt x="5" y="3"/>
                          <a:pt x="2" y="3"/>
                          <a:pt x="2" y="1"/>
                        </a:cubicBezTo>
                        <a:cubicBezTo>
                          <a:pt x="2" y="1"/>
                          <a:pt x="2" y="1"/>
                          <a:pt x="2" y="1"/>
                        </a:cubicBezTo>
                        <a:cubicBezTo>
                          <a:pt x="2" y="1"/>
                          <a:pt x="2" y="1"/>
                          <a:pt x="3" y="1"/>
                        </a:cubicBezTo>
                        <a:cubicBezTo>
                          <a:pt x="4" y="0"/>
                          <a:pt x="5" y="0"/>
                          <a:pt x="6" y="0"/>
                        </a:cubicBezTo>
                        <a:cubicBezTo>
                          <a:pt x="9" y="0"/>
                          <a:pt x="12" y="1"/>
                          <a:pt x="16" y="1"/>
                        </a:cubicBezTo>
                        <a:cubicBezTo>
                          <a:pt x="17" y="1"/>
                          <a:pt x="17" y="1"/>
                          <a:pt x="17" y="1"/>
                        </a:cubicBezTo>
                        <a:cubicBezTo>
                          <a:pt x="12" y="1"/>
                          <a:pt x="5" y="0"/>
                          <a:pt x="4" y="0"/>
                        </a:cubicBezTo>
                        <a:lnTo>
                          <a:pt x="3"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82" name="Freeform 7345">
                    <a:extLst>
                      <a:ext uri="{FF2B5EF4-FFF2-40B4-BE49-F238E27FC236}">
                        <a16:creationId xmlns:a16="http://schemas.microsoft.com/office/drawing/2014/main" id="{6AB973FF-8035-4B98-B5DB-3ABD5FC355D3}"/>
                      </a:ext>
                    </a:extLst>
                  </p:cNvPr>
                  <p:cNvSpPr>
                    <a:spLocks/>
                  </p:cNvSpPr>
                  <p:nvPr/>
                </p:nvSpPr>
                <p:spPr bwMode="auto">
                  <a:xfrm>
                    <a:off x="4068" y="1907"/>
                    <a:ext cx="13" cy="7"/>
                  </a:xfrm>
                  <a:custGeom>
                    <a:avLst/>
                    <a:gdLst>
                      <a:gd name="T0" fmla="*/ 14 w 17"/>
                      <a:gd name="T1" fmla="*/ 7 h 10"/>
                      <a:gd name="T2" fmla="*/ 12 w 17"/>
                      <a:gd name="T3" fmla="*/ 5 h 10"/>
                      <a:gd name="T4" fmla="*/ 13 w 17"/>
                      <a:gd name="T5" fmla="*/ 3 h 10"/>
                      <a:gd name="T6" fmla="*/ 13 w 17"/>
                      <a:gd name="T7" fmla="*/ 2 h 10"/>
                      <a:gd name="T8" fmla="*/ 14 w 17"/>
                      <a:gd name="T9" fmla="*/ 2 h 10"/>
                      <a:gd name="T10" fmla="*/ 13 w 17"/>
                      <a:gd name="T11" fmla="*/ 1 h 10"/>
                      <a:gd name="T12" fmla="*/ 8 w 17"/>
                      <a:gd name="T13" fmla="*/ 1 h 10"/>
                      <a:gd name="T14" fmla="*/ 5 w 17"/>
                      <a:gd name="T15" fmla="*/ 1 h 10"/>
                      <a:gd name="T16" fmla="*/ 3 w 17"/>
                      <a:gd name="T17" fmla="*/ 1 h 10"/>
                      <a:gd name="T18" fmla="*/ 2 w 17"/>
                      <a:gd name="T19" fmla="*/ 1 h 10"/>
                      <a:gd name="T20" fmla="*/ 3 w 17"/>
                      <a:gd name="T21" fmla="*/ 2 h 10"/>
                      <a:gd name="T22" fmla="*/ 7 w 17"/>
                      <a:gd name="T23" fmla="*/ 5 h 10"/>
                      <a:gd name="T24" fmla="*/ 7 w 17"/>
                      <a:gd name="T25" fmla="*/ 6 h 10"/>
                      <a:gd name="T26" fmla="*/ 4 w 17"/>
                      <a:gd name="T27" fmla="*/ 6 h 10"/>
                      <a:gd name="T28" fmla="*/ 2 w 17"/>
                      <a:gd name="T29" fmla="*/ 7 h 10"/>
                      <a:gd name="T30" fmla="*/ 3 w 17"/>
                      <a:gd name="T31" fmla="*/ 9 h 10"/>
                      <a:gd name="T32" fmla="*/ 10 w 17"/>
                      <a:gd name="T33" fmla="*/ 8 h 10"/>
                      <a:gd name="T34" fmla="*/ 17 w 17"/>
                      <a:gd name="T35" fmla="*/ 8 h 10"/>
                      <a:gd name="T36" fmla="*/ 15 w 17"/>
                      <a:gd name="T37" fmla="*/ 7 h 10"/>
                      <a:gd name="T38" fmla="*/ 14 w 17"/>
                      <a:gd name="T3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10">
                        <a:moveTo>
                          <a:pt x="14" y="7"/>
                        </a:moveTo>
                        <a:cubicBezTo>
                          <a:pt x="13" y="6"/>
                          <a:pt x="12" y="6"/>
                          <a:pt x="12" y="5"/>
                        </a:cubicBezTo>
                        <a:cubicBezTo>
                          <a:pt x="10" y="4"/>
                          <a:pt x="12" y="3"/>
                          <a:pt x="13" y="3"/>
                        </a:cubicBezTo>
                        <a:cubicBezTo>
                          <a:pt x="13" y="2"/>
                          <a:pt x="13" y="2"/>
                          <a:pt x="13" y="2"/>
                        </a:cubicBezTo>
                        <a:cubicBezTo>
                          <a:pt x="14" y="2"/>
                          <a:pt x="14" y="2"/>
                          <a:pt x="14" y="2"/>
                        </a:cubicBezTo>
                        <a:cubicBezTo>
                          <a:pt x="14" y="1"/>
                          <a:pt x="14" y="1"/>
                          <a:pt x="13" y="1"/>
                        </a:cubicBezTo>
                        <a:cubicBezTo>
                          <a:pt x="11" y="0"/>
                          <a:pt x="10" y="0"/>
                          <a:pt x="8" y="1"/>
                        </a:cubicBezTo>
                        <a:cubicBezTo>
                          <a:pt x="7" y="1"/>
                          <a:pt x="6" y="1"/>
                          <a:pt x="5" y="1"/>
                        </a:cubicBezTo>
                        <a:cubicBezTo>
                          <a:pt x="5" y="1"/>
                          <a:pt x="4" y="1"/>
                          <a:pt x="3" y="1"/>
                        </a:cubicBezTo>
                        <a:cubicBezTo>
                          <a:pt x="2" y="1"/>
                          <a:pt x="2" y="1"/>
                          <a:pt x="2" y="1"/>
                        </a:cubicBezTo>
                        <a:cubicBezTo>
                          <a:pt x="2" y="2"/>
                          <a:pt x="3" y="2"/>
                          <a:pt x="3" y="2"/>
                        </a:cubicBezTo>
                        <a:cubicBezTo>
                          <a:pt x="5" y="2"/>
                          <a:pt x="7" y="3"/>
                          <a:pt x="7" y="5"/>
                        </a:cubicBezTo>
                        <a:cubicBezTo>
                          <a:pt x="7" y="5"/>
                          <a:pt x="7" y="6"/>
                          <a:pt x="7" y="6"/>
                        </a:cubicBezTo>
                        <a:cubicBezTo>
                          <a:pt x="6" y="6"/>
                          <a:pt x="5" y="6"/>
                          <a:pt x="4" y="6"/>
                        </a:cubicBezTo>
                        <a:cubicBezTo>
                          <a:pt x="3" y="6"/>
                          <a:pt x="3" y="6"/>
                          <a:pt x="2" y="7"/>
                        </a:cubicBezTo>
                        <a:cubicBezTo>
                          <a:pt x="0" y="8"/>
                          <a:pt x="3" y="9"/>
                          <a:pt x="3" y="9"/>
                        </a:cubicBezTo>
                        <a:cubicBezTo>
                          <a:pt x="5" y="9"/>
                          <a:pt x="7" y="9"/>
                          <a:pt x="10" y="8"/>
                        </a:cubicBezTo>
                        <a:cubicBezTo>
                          <a:pt x="13" y="8"/>
                          <a:pt x="16" y="10"/>
                          <a:pt x="17" y="8"/>
                        </a:cubicBezTo>
                        <a:cubicBezTo>
                          <a:pt x="17" y="7"/>
                          <a:pt x="16" y="7"/>
                          <a:pt x="15" y="7"/>
                        </a:cubicBezTo>
                        <a:cubicBezTo>
                          <a:pt x="14" y="7"/>
                          <a:pt x="14" y="7"/>
                          <a:pt x="14" y="7"/>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83" name="Freeform 7346">
                    <a:extLst>
                      <a:ext uri="{FF2B5EF4-FFF2-40B4-BE49-F238E27FC236}">
                        <a16:creationId xmlns:a16="http://schemas.microsoft.com/office/drawing/2014/main" id="{6E104216-1DAE-4E37-87B2-B694D2103D5C}"/>
                      </a:ext>
                    </a:extLst>
                  </p:cNvPr>
                  <p:cNvSpPr>
                    <a:spLocks/>
                  </p:cNvSpPr>
                  <p:nvPr/>
                </p:nvSpPr>
                <p:spPr bwMode="auto">
                  <a:xfrm>
                    <a:off x="4065" y="1902"/>
                    <a:ext cx="19" cy="4"/>
                  </a:xfrm>
                  <a:custGeom>
                    <a:avLst/>
                    <a:gdLst>
                      <a:gd name="T0" fmla="*/ 2 w 25"/>
                      <a:gd name="T1" fmla="*/ 4 h 5"/>
                      <a:gd name="T2" fmla="*/ 2 w 25"/>
                      <a:gd name="T3" fmla="*/ 1 h 5"/>
                      <a:gd name="T4" fmla="*/ 23 w 25"/>
                      <a:gd name="T5" fmla="*/ 1 h 5"/>
                      <a:gd name="T6" fmla="*/ 23 w 25"/>
                      <a:gd name="T7" fmla="*/ 4 h 5"/>
                      <a:gd name="T8" fmla="*/ 2 w 25"/>
                      <a:gd name="T9" fmla="*/ 4 h 5"/>
                    </a:gdLst>
                    <a:ahLst/>
                    <a:cxnLst>
                      <a:cxn ang="0">
                        <a:pos x="T0" y="T1"/>
                      </a:cxn>
                      <a:cxn ang="0">
                        <a:pos x="T2" y="T3"/>
                      </a:cxn>
                      <a:cxn ang="0">
                        <a:pos x="T4" y="T5"/>
                      </a:cxn>
                      <a:cxn ang="0">
                        <a:pos x="T6" y="T7"/>
                      </a:cxn>
                      <a:cxn ang="0">
                        <a:pos x="T8" y="T9"/>
                      </a:cxn>
                    </a:cxnLst>
                    <a:rect l="0" t="0" r="r" b="b"/>
                    <a:pathLst>
                      <a:path w="25" h="5">
                        <a:moveTo>
                          <a:pt x="2" y="4"/>
                        </a:moveTo>
                        <a:cubicBezTo>
                          <a:pt x="0" y="4"/>
                          <a:pt x="0" y="2"/>
                          <a:pt x="2" y="1"/>
                        </a:cubicBezTo>
                        <a:cubicBezTo>
                          <a:pt x="4" y="0"/>
                          <a:pt x="21" y="1"/>
                          <a:pt x="23" y="1"/>
                        </a:cubicBezTo>
                        <a:cubicBezTo>
                          <a:pt x="25" y="2"/>
                          <a:pt x="25" y="4"/>
                          <a:pt x="23" y="4"/>
                        </a:cubicBezTo>
                        <a:cubicBezTo>
                          <a:pt x="22" y="5"/>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84" name="Freeform 7347">
                    <a:extLst>
                      <a:ext uri="{FF2B5EF4-FFF2-40B4-BE49-F238E27FC236}">
                        <a16:creationId xmlns:a16="http://schemas.microsoft.com/office/drawing/2014/main" id="{D8227089-45A5-4ABE-A0BB-53C5ECCCCC3F}"/>
                      </a:ext>
                    </a:extLst>
                  </p:cNvPr>
                  <p:cNvSpPr>
                    <a:spLocks/>
                  </p:cNvSpPr>
                  <p:nvPr/>
                </p:nvSpPr>
                <p:spPr bwMode="auto">
                  <a:xfrm>
                    <a:off x="4065" y="1902"/>
                    <a:ext cx="19" cy="4"/>
                  </a:xfrm>
                  <a:custGeom>
                    <a:avLst/>
                    <a:gdLst>
                      <a:gd name="T0" fmla="*/ 2 w 25"/>
                      <a:gd name="T1" fmla="*/ 4 h 5"/>
                      <a:gd name="T2" fmla="*/ 2 w 25"/>
                      <a:gd name="T3" fmla="*/ 4 h 5"/>
                      <a:gd name="T4" fmla="*/ 2 w 25"/>
                      <a:gd name="T5" fmla="*/ 4 h 5"/>
                      <a:gd name="T6" fmla="*/ 19 w 25"/>
                      <a:gd name="T7" fmla="*/ 4 h 5"/>
                      <a:gd name="T8" fmla="*/ 23 w 25"/>
                      <a:gd name="T9" fmla="*/ 4 h 5"/>
                      <a:gd name="T10" fmla="*/ 24 w 25"/>
                      <a:gd name="T11" fmla="*/ 3 h 5"/>
                      <a:gd name="T12" fmla="*/ 23 w 25"/>
                      <a:gd name="T13" fmla="*/ 1 h 5"/>
                      <a:gd name="T14" fmla="*/ 10 w 25"/>
                      <a:gd name="T15" fmla="*/ 1 h 5"/>
                      <a:gd name="T16" fmla="*/ 2 w 25"/>
                      <a:gd name="T17" fmla="*/ 1 h 5"/>
                      <a:gd name="T18" fmla="*/ 1 w 25"/>
                      <a:gd name="T19" fmla="*/ 3 h 5"/>
                      <a:gd name="T20" fmla="*/ 2 w 25"/>
                      <a:gd name="T21" fmla="*/ 4 h 5"/>
                      <a:gd name="T22" fmla="*/ 2 w 25"/>
                      <a:gd name="T23" fmla="*/ 4 h 5"/>
                      <a:gd name="T24" fmla="*/ 2 w 25"/>
                      <a:gd name="T25" fmla="*/ 4 h 5"/>
                      <a:gd name="T26" fmla="*/ 0 w 25"/>
                      <a:gd name="T27" fmla="*/ 3 h 5"/>
                      <a:gd name="T28" fmla="*/ 2 w 25"/>
                      <a:gd name="T29" fmla="*/ 1 h 5"/>
                      <a:gd name="T30" fmla="*/ 10 w 25"/>
                      <a:gd name="T31" fmla="*/ 0 h 5"/>
                      <a:gd name="T32" fmla="*/ 23 w 25"/>
                      <a:gd name="T33" fmla="*/ 1 h 5"/>
                      <a:gd name="T34" fmla="*/ 25 w 25"/>
                      <a:gd name="T35" fmla="*/ 3 h 5"/>
                      <a:gd name="T36" fmla="*/ 24 w 25"/>
                      <a:gd name="T37" fmla="*/ 4 h 5"/>
                      <a:gd name="T38" fmla="*/ 19 w 25"/>
                      <a:gd name="T39" fmla="*/ 5 h 5"/>
                      <a:gd name="T40" fmla="*/ 2 w 25"/>
                      <a:gd name="T4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5">
                        <a:moveTo>
                          <a:pt x="2" y="4"/>
                        </a:moveTo>
                        <a:cubicBezTo>
                          <a:pt x="2" y="4"/>
                          <a:pt x="2" y="4"/>
                          <a:pt x="2" y="4"/>
                        </a:cubicBezTo>
                        <a:cubicBezTo>
                          <a:pt x="2" y="4"/>
                          <a:pt x="2" y="4"/>
                          <a:pt x="2" y="4"/>
                        </a:cubicBezTo>
                        <a:cubicBezTo>
                          <a:pt x="3" y="4"/>
                          <a:pt x="13" y="4"/>
                          <a:pt x="19" y="4"/>
                        </a:cubicBezTo>
                        <a:cubicBezTo>
                          <a:pt x="21" y="4"/>
                          <a:pt x="23" y="4"/>
                          <a:pt x="23" y="4"/>
                        </a:cubicBezTo>
                        <a:cubicBezTo>
                          <a:pt x="24" y="4"/>
                          <a:pt x="24" y="3"/>
                          <a:pt x="24" y="3"/>
                        </a:cubicBezTo>
                        <a:cubicBezTo>
                          <a:pt x="24" y="2"/>
                          <a:pt x="24" y="2"/>
                          <a:pt x="23" y="1"/>
                        </a:cubicBezTo>
                        <a:cubicBezTo>
                          <a:pt x="22" y="1"/>
                          <a:pt x="16" y="1"/>
                          <a:pt x="10" y="1"/>
                        </a:cubicBezTo>
                        <a:cubicBezTo>
                          <a:pt x="6" y="1"/>
                          <a:pt x="3" y="1"/>
                          <a:pt x="2" y="1"/>
                        </a:cubicBezTo>
                        <a:cubicBezTo>
                          <a:pt x="1" y="2"/>
                          <a:pt x="1" y="2"/>
                          <a:pt x="1" y="3"/>
                        </a:cubicBezTo>
                        <a:cubicBezTo>
                          <a:pt x="1" y="3"/>
                          <a:pt x="1" y="4"/>
                          <a:pt x="2" y="4"/>
                        </a:cubicBezTo>
                        <a:cubicBezTo>
                          <a:pt x="2" y="4"/>
                          <a:pt x="2" y="4"/>
                          <a:pt x="2" y="4"/>
                        </a:cubicBezTo>
                        <a:cubicBezTo>
                          <a:pt x="2" y="4"/>
                          <a:pt x="2" y="4"/>
                          <a:pt x="2" y="4"/>
                        </a:cubicBezTo>
                        <a:cubicBezTo>
                          <a:pt x="1" y="4"/>
                          <a:pt x="0" y="3"/>
                          <a:pt x="0" y="3"/>
                        </a:cubicBezTo>
                        <a:cubicBezTo>
                          <a:pt x="0" y="2"/>
                          <a:pt x="1" y="1"/>
                          <a:pt x="2" y="1"/>
                        </a:cubicBezTo>
                        <a:cubicBezTo>
                          <a:pt x="3" y="0"/>
                          <a:pt x="6" y="0"/>
                          <a:pt x="10" y="0"/>
                        </a:cubicBezTo>
                        <a:cubicBezTo>
                          <a:pt x="16" y="0"/>
                          <a:pt x="22" y="1"/>
                          <a:pt x="23" y="1"/>
                        </a:cubicBezTo>
                        <a:cubicBezTo>
                          <a:pt x="24" y="1"/>
                          <a:pt x="25" y="2"/>
                          <a:pt x="25" y="3"/>
                        </a:cubicBezTo>
                        <a:cubicBezTo>
                          <a:pt x="25" y="4"/>
                          <a:pt x="25" y="4"/>
                          <a:pt x="24" y="4"/>
                        </a:cubicBezTo>
                        <a:cubicBezTo>
                          <a:pt x="23" y="5"/>
                          <a:pt x="21" y="5"/>
                          <a:pt x="19" y="5"/>
                        </a:cubicBezTo>
                        <a:cubicBezTo>
                          <a:pt x="13" y="5"/>
                          <a:pt x="3" y="4"/>
                          <a:pt x="2"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85" name="Freeform 7348">
                    <a:extLst>
                      <a:ext uri="{FF2B5EF4-FFF2-40B4-BE49-F238E27FC236}">
                        <a16:creationId xmlns:a16="http://schemas.microsoft.com/office/drawing/2014/main" id="{21EE93F7-6BBB-4595-A9D0-871109414C6C}"/>
                      </a:ext>
                    </a:extLst>
                  </p:cNvPr>
                  <p:cNvSpPr>
                    <a:spLocks noEditPoints="1"/>
                  </p:cNvSpPr>
                  <p:nvPr/>
                </p:nvSpPr>
                <p:spPr bwMode="auto">
                  <a:xfrm>
                    <a:off x="4066" y="1903"/>
                    <a:ext cx="17" cy="2"/>
                  </a:xfrm>
                  <a:custGeom>
                    <a:avLst/>
                    <a:gdLst>
                      <a:gd name="T0" fmla="*/ 6 w 23"/>
                      <a:gd name="T1" fmla="*/ 2 h 3"/>
                      <a:gd name="T2" fmla="*/ 2 w 23"/>
                      <a:gd name="T3" fmla="*/ 2 h 3"/>
                      <a:gd name="T4" fmla="*/ 4 w 23"/>
                      <a:gd name="T5" fmla="*/ 0 h 3"/>
                      <a:gd name="T6" fmla="*/ 6 w 23"/>
                      <a:gd name="T7" fmla="*/ 0 h 3"/>
                      <a:gd name="T8" fmla="*/ 14 w 23"/>
                      <a:gd name="T9" fmla="*/ 1 h 3"/>
                      <a:gd name="T10" fmla="*/ 22 w 23"/>
                      <a:gd name="T11" fmla="*/ 2 h 3"/>
                      <a:gd name="T12" fmla="*/ 20 w 23"/>
                      <a:gd name="T13" fmla="*/ 2 h 3"/>
                      <a:gd name="T14" fmla="*/ 15 w 23"/>
                      <a:gd name="T15" fmla="*/ 2 h 3"/>
                      <a:gd name="T16" fmla="*/ 14 w 23"/>
                      <a:gd name="T17" fmla="*/ 2 h 3"/>
                      <a:gd name="T18" fmla="*/ 9 w 23"/>
                      <a:gd name="T19" fmla="*/ 2 h 3"/>
                      <a:gd name="T20" fmla="*/ 6 w 23"/>
                      <a:gd name="T21" fmla="*/ 2 h 3"/>
                      <a:gd name="T22" fmla="*/ 9 w 23"/>
                      <a:gd name="T23" fmla="*/ 0 h 3"/>
                      <a:gd name="T24" fmla="*/ 1 w 23"/>
                      <a:gd name="T25" fmla="*/ 0 h 3"/>
                      <a:gd name="T26" fmla="*/ 0 w 23"/>
                      <a:gd name="T27" fmla="*/ 2 h 3"/>
                      <a:gd name="T28" fmla="*/ 1 w 23"/>
                      <a:gd name="T29" fmla="*/ 3 h 3"/>
                      <a:gd name="T30" fmla="*/ 18 w 23"/>
                      <a:gd name="T31" fmla="*/ 3 h 3"/>
                      <a:gd name="T32" fmla="*/ 18 w 23"/>
                      <a:gd name="T33" fmla="*/ 3 h 3"/>
                      <a:gd name="T34" fmla="*/ 22 w 23"/>
                      <a:gd name="T35" fmla="*/ 3 h 3"/>
                      <a:gd name="T36" fmla="*/ 23 w 23"/>
                      <a:gd name="T37" fmla="*/ 2 h 3"/>
                      <a:gd name="T38" fmla="*/ 22 w 23"/>
                      <a:gd name="T39" fmla="*/ 0 h 3"/>
                      <a:gd name="T40" fmla="*/ 9 w 23"/>
                      <a:gd name="T41" fmla="*/ 0 h 3"/>
                      <a:gd name="T42" fmla="*/ 9 w 23"/>
                      <a:gd name="T4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3">
                        <a:moveTo>
                          <a:pt x="6" y="2"/>
                        </a:moveTo>
                        <a:cubicBezTo>
                          <a:pt x="4" y="2"/>
                          <a:pt x="3" y="2"/>
                          <a:pt x="2" y="2"/>
                        </a:cubicBezTo>
                        <a:cubicBezTo>
                          <a:pt x="2" y="2"/>
                          <a:pt x="1" y="0"/>
                          <a:pt x="4" y="0"/>
                        </a:cubicBezTo>
                        <a:cubicBezTo>
                          <a:pt x="5" y="0"/>
                          <a:pt x="5" y="0"/>
                          <a:pt x="6" y="0"/>
                        </a:cubicBezTo>
                        <a:cubicBezTo>
                          <a:pt x="8" y="0"/>
                          <a:pt x="10" y="0"/>
                          <a:pt x="14" y="1"/>
                        </a:cubicBezTo>
                        <a:cubicBezTo>
                          <a:pt x="18" y="1"/>
                          <a:pt x="21" y="0"/>
                          <a:pt x="22" y="2"/>
                        </a:cubicBezTo>
                        <a:cubicBezTo>
                          <a:pt x="22" y="2"/>
                          <a:pt x="22" y="2"/>
                          <a:pt x="20" y="2"/>
                        </a:cubicBezTo>
                        <a:cubicBezTo>
                          <a:pt x="19" y="2"/>
                          <a:pt x="17" y="2"/>
                          <a:pt x="15" y="2"/>
                        </a:cubicBezTo>
                        <a:cubicBezTo>
                          <a:pt x="14" y="2"/>
                          <a:pt x="14" y="2"/>
                          <a:pt x="14" y="2"/>
                        </a:cubicBezTo>
                        <a:cubicBezTo>
                          <a:pt x="12" y="2"/>
                          <a:pt x="11" y="2"/>
                          <a:pt x="9" y="2"/>
                        </a:cubicBezTo>
                        <a:cubicBezTo>
                          <a:pt x="8" y="2"/>
                          <a:pt x="7" y="2"/>
                          <a:pt x="6" y="2"/>
                        </a:cubicBezTo>
                        <a:close/>
                        <a:moveTo>
                          <a:pt x="9" y="0"/>
                        </a:moveTo>
                        <a:cubicBezTo>
                          <a:pt x="5" y="0"/>
                          <a:pt x="2" y="0"/>
                          <a:pt x="1" y="0"/>
                        </a:cubicBezTo>
                        <a:cubicBezTo>
                          <a:pt x="0" y="1"/>
                          <a:pt x="0" y="1"/>
                          <a:pt x="0" y="2"/>
                        </a:cubicBezTo>
                        <a:cubicBezTo>
                          <a:pt x="0" y="2"/>
                          <a:pt x="0" y="3"/>
                          <a:pt x="1" y="3"/>
                        </a:cubicBezTo>
                        <a:cubicBezTo>
                          <a:pt x="2" y="3"/>
                          <a:pt x="12" y="3"/>
                          <a:pt x="18" y="3"/>
                        </a:cubicBezTo>
                        <a:cubicBezTo>
                          <a:pt x="18" y="3"/>
                          <a:pt x="18" y="3"/>
                          <a:pt x="18" y="3"/>
                        </a:cubicBezTo>
                        <a:cubicBezTo>
                          <a:pt x="20" y="3"/>
                          <a:pt x="22" y="3"/>
                          <a:pt x="22" y="3"/>
                        </a:cubicBezTo>
                        <a:cubicBezTo>
                          <a:pt x="23" y="3"/>
                          <a:pt x="23" y="2"/>
                          <a:pt x="23" y="2"/>
                        </a:cubicBezTo>
                        <a:cubicBezTo>
                          <a:pt x="23" y="1"/>
                          <a:pt x="23" y="1"/>
                          <a:pt x="22" y="0"/>
                        </a:cubicBezTo>
                        <a:cubicBezTo>
                          <a:pt x="21" y="0"/>
                          <a:pt x="15" y="0"/>
                          <a:pt x="9" y="0"/>
                        </a:cubicBezTo>
                        <a:cubicBezTo>
                          <a:pt x="9" y="0"/>
                          <a:pt x="9" y="0"/>
                          <a:pt x="9"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86" name="Freeform 7349">
                    <a:extLst>
                      <a:ext uri="{FF2B5EF4-FFF2-40B4-BE49-F238E27FC236}">
                        <a16:creationId xmlns:a16="http://schemas.microsoft.com/office/drawing/2014/main" id="{8D3542DB-E634-48F4-B90B-69D765A60D24}"/>
                      </a:ext>
                    </a:extLst>
                  </p:cNvPr>
                  <p:cNvSpPr>
                    <a:spLocks noEditPoints="1"/>
                  </p:cNvSpPr>
                  <p:nvPr/>
                </p:nvSpPr>
                <p:spPr bwMode="auto">
                  <a:xfrm>
                    <a:off x="4065" y="1903"/>
                    <a:ext cx="19" cy="2"/>
                  </a:xfrm>
                  <a:custGeom>
                    <a:avLst/>
                    <a:gdLst>
                      <a:gd name="T0" fmla="*/ 2 w 25"/>
                      <a:gd name="T1" fmla="*/ 3 h 3"/>
                      <a:gd name="T2" fmla="*/ 1 w 25"/>
                      <a:gd name="T3" fmla="*/ 2 h 3"/>
                      <a:gd name="T4" fmla="*/ 2 w 25"/>
                      <a:gd name="T5" fmla="*/ 0 h 3"/>
                      <a:gd name="T6" fmla="*/ 10 w 25"/>
                      <a:gd name="T7" fmla="*/ 0 h 3"/>
                      <a:gd name="T8" fmla="*/ 10 w 25"/>
                      <a:gd name="T9" fmla="*/ 0 h 3"/>
                      <a:gd name="T10" fmla="*/ 10 w 25"/>
                      <a:gd name="T11" fmla="*/ 0 h 3"/>
                      <a:gd name="T12" fmla="*/ 23 w 25"/>
                      <a:gd name="T13" fmla="*/ 0 h 3"/>
                      <a:gd name="T14" fmla="*/ 24 w 25"/>
                      <a:gd name="T15" fmla="*/ 2 h 3"/>
                      <a:gd name="T16" fmla="*/ 23 w 25"/>
                      <a:gd name="T17" fmla="*/ 3 h 3"/>
                      <a:gd name="T18" fmla="*/ 19 w 25"/>
                      <a:gd name="T19" fmla="*/ 3 h 3"/>
                      <a:gd name="T20" fmla="*/ 19 w 25"/>
                      <a:gd name="T21" fmla="*/ 3 h 3"/>
                      <a:gd name="T22" fmla="*/ 2 w 25"/>
                      <a:gd name="T23" fmla="*/ 3 h 3"/>
                      <a:gd name="T24" fmla="*/ 10 w 25"/>
                      <a:gd name="T25" fmla="*/ 0 h 3"/>
                      <a:gd name="T26" fmla="*/ 2 w 25"/>
                      <a:gd name="T27" fmla="*/ 0 h 3"/>
                      <a:gd name="T28" fmla="*/ 2 w 25"/>
                      <a:gd name="T29" fmla="*/ 3 h 3"/>
                      <a:gd name="T30" fmla="*/ 19 w 25"/>
                      <a:gd name="T31" fmla="*/ 3 h 3"/>
                      <a:gd name="T32" fmla="*/ 23 w 25"/>
                      <a:gd name="T33" fmla="*/ 3 h 3"/>
                      <a:gd name="T34" fmla="*/ 23 w 25"/>
                      <a:gd name="T35" fmla="*/ 0 h 3"/>
                      <a:gd name="T36" fmla="*/ 10 w 25"/>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3">
                        <a:moveTo>
                          <a:pt x="2" y="3"/>
                        </a:moveTo>
                        <a:cubicBezTo>
                          <a:pt x="1" y="3"/>
                          <a:pt x="1" y="2"/>
                          <a:pt x="1" y="2"/>
                        </a:cubicBezTo>
                        <a:cubicBezTo>
                          <a:pt x="1" y="1"/>
                          <a:pt x="1" y="1"/>
                          <a:pt x="2" y="0"/>
                        </a:cubicBezTo>
                        <a:cubicBezTo>
                          <a:pt x="3" y="0"/>
                          <a:pt x="6" y="0"/>
                          <a:pt x="10" y="0"/>
                        </a:cubicBezTo>
                        <a:cubicBezTo>
                          <a:pt x="10" y="0"/>
                          <a:pt x="10" y="0"/>
                          <a:pt x="10" y="0"/>
                        </a:cubicBezTo>
                        <a:cubicBezTo>
                          <a:pt x="10" y="0"/>
                          <a:pt x="10" y="0"/>
                          <a:pt x="10" y="0"/>
                        </a:cubicBezTo>
                        <a:cubicBezTo>
                          <a:pt x="16" y="0"/>
                          <a:pt x="22" y="0"/>
                          <a:pt x="23" y="0"/>
                        </a:cubicBezTo>
                        <a:cubicBezTo>
                          <a:pt x="24" y="1"/>
                          <a:pt x="24" y="1"/>
                          <a:pt x="24" y="2"/>
                        </a:cubicBezTo>
                        <a:cubicBezTo>
                          <a:pt x="24" y="2"/>
                          <a:pt x="24" y="3"/>
                          <a:pt x="23" y="3"/>
                        </a:cubicBezTo>
                        <a:cubicBezTo>
                          <a:pt x="23" y="3"/>
                          <a:pt x="21" y="3"/>
                          <a:pt x="19" y="3"/>
                        </a:cubicBezTo>
                        <a:cubicBezTo>
                          <a:pt x="19" y="3"/>
                          <a:pt x="19" y="3"/>
                          <a:pt x="19" y="3"/>
                        </a:cubicBezTo>
                        <a:cubicBezTo>
                          <a:pt x="13" y="3"/>
                          <a:pt x="3" y="3"/>
                          <a:pt x="2" y="3"/>
                        </a:cubicBezTo>
                        <a:close/>
                        <a:moveTo>
                          <a:pt x="10" y="0"/>
                        </a:moveTo>
                        <a:cubicBezTo>
                          <a:pt x="6" y="0"/>
                          <a:pt x="3" y="0"/>
                          <a:pt x="2" y="0"/>
                        </a:cubicBezTo>
                        <a:cubicBezTo>
                          <a:pt x="0" y="1"/>
                          <a:pt x="0" y="3"/>
                          <a:pt x="2" y="3"/>
                        </a:cubicBezTo>
                        <a:cubicBezTo>
                          <a:pt x="3" y="3"/>
                          <a:pt x="13" y="3"/>
                          <a:pt x="19" y="3"/>
                        </a:cubicBezTo>
                        <a:cubicBezTo>
                          <a:pt x="21" y="3"/>
                          <a:pt x="23" y="3"/>
                          <a:pt x="23" y="3"/>
                        </a:cubicBezTo>
                        <a:cubicBezTo>
                          <a:pt x="25" y="3"/>
                          <a:pt x="25" y="1"/>
                          <a:pt x="23" y="0"/>
                        </a:cubicBezTo>
                        <a:cubicBezTo>
                          <a:pt x="22" y="0"/>
                          <a:pt x="16"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87" name="Freeform 7350">
                    <a:extLst>
                      <a:ext uri="{FF2B5EF4-FFF2-40B4-BE49-F238E27FC236}">
                        <a16:creationId xmlns:a16="http://schemas.microsoft.com/office/drawing/2014/main" id="{A1AD8F55-A7AB-4862-BD39-9B5DB636D717}"/>
                      </a:ext>
                    </a:extLst>
                  </p:cNvPr>
                  <p:cNvSpPr>
                    <a:spLocks/>
                  </p:cNvSpPr>
                  <p:nvPr/>
                </p:nvSpPr>
                <p:spPr bwMode="auto">
                  <a:xfrm>
                    <a:off x="4069" y="1904"/>
                    <a:ext cx="12" cy="1"/>
                  </a:xfrm>
                  <a:custGeom>
                    <a:avLst/>
                    <a:gdLst>
                      <a:gd name="T0" fmla="*/ 3 w 16"/>
                      <a:gd name="T1" fmla="*/ 0 h 1"/>
                      <a:gd name="T2" fmla="*/ 6 w 16"/>
                      <a:gd name="T3" fmla="*/ 0 h 1"/>
                      <a:gd name="T4" fmla="*/ 15 w 16"/>
                      <a:gd name="T5" fmla="*/ 0 h 1"/>
                      <a:gd name="T6" fmla="*/ 12 w 16"/>
                      <a:gd name="T7" fmla="*/ 1 h 1"/>
                      <a:gd name="T8" fmla="*/ 5 w 16"/>
                      <a:gd name="T9" fmla="*/ 1 h 1"/>
                      <a:gd name="T10" fmla="*/ 1 w 16"/>
                      <a:gd name="T11" fmla="*/ 1 h 1"/>
                      <a:gd name="T12" fmla="*/ 3 w 16"/>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6" h="1">
                        <a:moveTo>
                          <a:pt x="3" y="0"/>
                        </a:moveTo>
                        <a:cubicBezTo>
                          <a:pt x="3" y="0"/>
                          <a:pt x="2" y="0"/>
                          <a:pt x="6" y="0"/>
                        </a:cubicBezTo>
                        <a:cubicBezTo>
                          <a:pt x="11" y="0"/>
                          <a:pt x="15" y="0"/>
                          <a:pt x="15" y="0"/>
                        </a:cubicBezTo>
                        <a:cubicBezTo>
                          <a:pt x="16" y="1"/>
                          <a:pt x="15" y="1"/>
                          <a:pt x="12" y="1"/>
                        </a:cubicBezTo>
                        <a:cubicBezTo>
                          <a:pt x="9" y="1"/>
                          <a:pt x="7" y="0"/>
                          <a:pt x="5" y="1"/>
                        </a:cubicBezTo>
                        <a:cubicBezTo>
                          <a:pt x="4" y="1"/>
                          <a:pt x="1" y="1"/>
                          <a:pt x="1" y="1"/>
                        </a:cubicBezTo>
                        <a:cubicBezTo>
                          <a:pt x="0" y="0"/>
                          <a:pt x="1" y="0"/>
                          <a:pt x="3"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88" name="Freeform 7351">
                    <a:extLst>
                      <a:ext uri="{FF2B5EF4-FFF2-40B4-BE49-F238E27FC236}">
                        <a16:creationId xmlns:a16="http://schemas.microsoft.com/office/drawing/2014/main" id="{9DF2BC05-C4AA-4205-ADCA-E9CFB1491B88}"/>
                      </a:ext>
                    </a:extLst>
                  </p:cNvPr>
                  <p:cNvSpPr>
                    <a:spLocks/>
                  </p:cNvSpPr>
                  <p:nvPr/>
                </p:nvSpPr>
                <p:spPr bwMode="auto">
                  <a:xfrm>
                    <a:off x="4065" y="1914"/>
                    <a:ext cx="20" cy="5"/>
                  </a:xfrm>
                  <a:custGeom>
                    <a:avLst/>
                    <a:gdLst>
                      <a:gd name="T0" fmla="*/ 2 w 26"/>
                      <a:gd name="T1" fmla="*/ 5 h 6"/>
                      <a:gd name="T2" fmla="*/ 2 w 26"/>
                      <a:gd name="T3" fmla="*/ 2 h 6"/>
                      <a:gd name="T4" fmla="*/ 23 w 26"/>
                      <a:gd name="T5" fmla="*/ 2 h 6"/>
                      <a:gd name="T6" fmla="*/ 24 w 26"/>
                      <a:gd name="T7" fmla="*/ 6 h 6"/>
                      <a:gd name="T8" fmla="*/ 2 w 26"/>
                      <a:gd name="T9" fmla="*/ 5 h 6"/>
                    </a:gdLst>
                    <a:ahLst/>
                    <a:cxnLst>
                      <a:cxn ang="0">
                        <a:pos x="T0" y="T1"/>
                      </a:cxn>
                      <a:cxn ang="0">
                        <a:pos x="T2" y="T3"/>
                      </a:cxn>
                      <a:cxn ang="0">
                        <a:pos x="T4" y="T5"/>
                      </a:cxn>
                      <a:cxn ang="0">
                        <a:pos x="T6" y="T7"/>
                      </a:cxn>
                      <a:cxn ang="0">
                        <a:pos x="T8" y="T9"/>
                      </a:cxn>
                    </a:cxnLst>
                    <a:rect l="0" t="0" r="r" b="b"/>
                    <a:pathLst>
                      <a:path w="26" h="6">
                        <a:moveTo>
                          <a:pt x="2" y="5"/>
                        </a:moveTo>
                        <a:cubicBezTo>
                          <a:pt x="0" y="5"/>
                          <a:pt x="0" y="3"/>
                          <a:pt x="2" y="2"/>
                        </a:cubicBezTo>
                        <a:cubicBezTo>
                          <a:pt x="4" y="0"/>
                          <a:pt x="22" y="2"/>
                          <a:pt x="23" y="2"/>
                        </a:cubicBezTo>
                        <a:cubicBezTo>
                          <a:pt x="26" y="3"/>
                          <a:pt x="26" y="5"/>
                          <a:pt x="24" y="6"/>
                        </a:cubicBezTo>
                        <a:cubicBezTo>
                          <a:pt x="22" y="6"/>
                          <a:pt x="3" y="5"/>
                          <a:pt x="2" y="5"/>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89" name="Freeform 7352">
                    <a:extLst>
                      <a:ext uri="{FF2B5EF4-FFF2-40B4-BE49-F238E27FC236}">
                        <a16:creationId xmlns:a16="http://schemas.microsoft.com/office/drawing/2014/main" id="{DE28C937-EE73-46DE-B235-0BD8B54FC580}"/>
                      </a:ext>
                    </a:extLst>
                  </p:cNvPr>
                  <p:cNvSpPr>
                    <a:spLocks/>
                  </p:cNvSpPr>
                  <p:nvPr/>
                </p:nvSpPr>
                <p:spPr bwMode="auto">
                  <a:xfrm>
                    <a:off x="4065" y="1915"/>
                    <a:ext cx="20" cy="4"/>
                  </a:xfrm>
                  <a:custGeom>
                    <a:avLst/>
                    <a:gdLst>
                      <a:gd name="T0" fmla="*/ 2 w 26"/>
                      <a:gd name="T1" fmla="*/ 4 h 5"/>
                      <a:gd name="T2" fmla="*/ 2 w 26"/>
                      <a:gd name="T3" fmla="*/ 4 h 5"/>
                      <a:gd name="T4" fmla="*/ 2 w 26"/>
                      <a:gd name="T5" fmla="*/ 4 h 5"/>
                      <a:gd name="T6" fmla="*/ 19 w 26"/>
                      <a:gd name="T7" fmla="*/ 4 h 5"/>
                      <a:gd name="T8" fmla="*/ 24 w 26"/>
                      <a:gd name="T9" fmla="*/ 4 h 5"/>
                      <a:gd name="T10" fmla="*/ 25 w 26"/>
                      <a:gd name="T11" fmla="*/ 3 h 5"/>
                      <a:gd name="T12" fmla="*/ 23 w 26"/>
                      <a:gd name="T13" fmla="*/ 1 h 5"/>
                      <a:gd name="T14" fmla="*/ 10 w 26"/>
                      <a:gd name="T15" fmla="*/ 0 h 5"/>
                      <a:gd name="T16" fmla="*/ 2 w 26"/>
                      <a:gd name="T17" fmla="*/ 1 h 5"/>
                      <a:gd name="T18" fmla="*/ 1 w 26"/>
                      <a:gd name="T19" fmla="*/ 3 h 5"/>
                      <a:gd name="T20" fmla="*/ 2 w 26"/>
                      <a:gd name="T21" fmla="*/ 4 h 5"/>
                      <a:gd name="T22" fmla="*/ 2 w 26"/>
                      <a:gd name="T23" fmla="*/ 4 h 5"/>
                      <a:gd name="T24" fmla="*/ 2 w 26"/>
                      <a:gd name="T25" fmla="*/ 4 h 5"/>
                      <a:gd name="T26" fmla="*/ 0 w 26"/>
                      <a:gd name="T27" fmla="*/ 3 h 5"/>
                      <a:gd name="T28" fmla="*/ 2 w 26"/>
                      <a:gd name="T29" fmla="*/ 0 h 5"/>
                      <a:gd name="T30" fmla="*/ 10 w 26"/>
                      <a:gd name="T31" fmla="*/ 0 h 5"/>
                      <a:gd name="T32" fmla="*/ 23 w 26"/>
                      <a:gd name="T33" fmla="*/ 1 h 5"/>
                      <a:gd name="T34" fmla="*/ 26 w 26"/>
                      <a:gd name="T35" fmla="*/ 3 h 5"/>
                      <a:gd name="T36" fmla="*/ 24 w 26"/>
                      <a:gd name="T37" fmla="*/ 5 h 5"/>
                      <a:gd name="T38" fmla="*/ 19 w 26"/>
                      <a:gd name="T39" fmla="*/ 5 h 5"/>
                      <a:gd name="T40" fmla="*/ 2 w 26"/>
                      <a:gd name="T4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5">
                        <a:moveTo>
                          <a:pt x="2" y="4"/>
                        </a:moveTo>
                        <a:cubicBezTo>
                          <a:pt x="2" y="4"/>
                          <a:pt x="2" y="4"/>
                          <a:pt x="2" y="4"/>
                        </a:cubicBezTo>
                        <a:cubicBezTo>
                          <a:pt x="2" y="4"/>
                          <a:pt x="2" y="4"/>
                          <a:pt x="2" y="4"/>
                        </a:cubicBezTo>
                        <a:cubicBezTo>
                          <a:pt x="3" y="4"/>
                          <a:pt x="13" y="4"/>
                          <a:pt x="19" y="4"/>
                        </a:cubicBezTo>
                        <a:cubicBezTo>
                          <a:pt x="21" y="5"/>
                          <a:pt x="23" y="4"/>
                          <a:pt x="24" y="4"/>
                        </a:cubicBezTo>
                        <a:cubicBezTo>
                          <a:pt x="24" y="4"/>
                          <a:pt x="25" y="4"/>
                          <a:pt x="25" y="3"/>
                        </a:cubicBezTo>
                        <a:cubicBezTo>
                          <a:pt x="25" y="3"/>
                          <a:pt x="24" y="2"/>
                          <a:pt x="23" y="1"/>
                        </a:cubicBezTo>
                        <a:cubicBezTo>
                          <a:pt x="22" y="1"/>
                          <a:pt x="16" y="1"/>
                          <a:pt x="10" y="0"/>
                        </a:cubicBezTo>
                        <a:cubicBezTo>
                          <a:pt x="6" y="0"/>
                          <a:pt x="3" y="1"/>
                          <a:pt x="2" y="1"/>
                        </a:cubicBezTo>
                        <a:cubicBezTo>
                          <a:pt x="1" y="2"/>
                          <a:pt x="1" y="2"/>
                          <a:pt x="1" y="3"/>
                        </a:cubicBezTo>
                        <a:cubicBezTo>
                          <a:pt x="1" y="3"/>
                          <a:pt x="1" y="4"/>
                          <a:pt x="2" y="4"/>
                        </a:cubicBezTo>
                        <a:cubicBezTo>
                          <a:pt x="2" y="4"/>
                          <a:pt x="2" y="4"/>
                          <a:pt x="2" y="4"/>
                        </a:cubicBezTo>
                        <a:cubicBezTo>
                          <a:pt x="2" y="4"/>
                          <a:pt x="2" y="4"/>
                          <a:pt x="2" y="4"/>
                        </a:cubicBezTo>
                        <a:cubicBezTo>
                          <a:pt x="1" y="4"/>
                          <a:pt x="0" y="3"/>
                          <a:pt x="0" y="3"/>
                        </a:cubicBezTo>
                        <a:cubicBezTo>
                          <a:pt x="0" y="2"/>
                          <a:pt x="1" y="1"/>
                          <a:pt x="2" y="0"/>
                        </a:cubicBezTo>
                        <a:cubicBezTo>
                          <a:pt x="3" y="0"/>
                          <a:pt x="6" y="0"/>
                          <a:pt x="10" y="0"/>
                        </a:cubicBezTo>
                        <a:cubicBezTo>
                          <a:pt x="16" y="0"/>
                          <a:pt x="22" y="0"/>
                          <a:pt x="23" y="1"/>
                        </a:cubicBezTo>
                        <a:cubicBezTo>
                          <a:pt x="25" y="1"/>
                          <a:pt x="26" y="2"/>
                          <a:pt x="26" y="3"/>
                        </a:cubicBezTo>
                        <a:cubicBezTo>
                          <a:pt x="26" y="4"/>
                          <a:pt x="25" y="5"/>
                          <a:pt x="24" y="5"/>
                        </a:cubicBezTo>
                        <a:cubicBezTo>
                          <a:pt x="23" y="5"/>
                          <a:pt x="21" y="5"/>
                          <a:pt x="19" y="5"/>
                        </a:cubicBezTo>
                        <a:cubicBezTo>
                          <a:pt x="13" y="5"/>
                          <a:pt x="3" y="5"/>
                          <a:pt x="2"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90" name="Freeform 7353">
                    <a:extLst>
                      <a:ext uri="{FF2B5EF4-FFF2-40B4-BE49-F238E27FC236}">
                        <a16:creationId xmlns:a16="http://schemas.microsoft.com/office/drawing/2014/main" id="{F7CE82BC-EBFD-49EA-9B02-24D9A92871BE}"/>
                      </a:ext>
                    </a:extLst>
                  </p:cNvPr>
                  <p:cNvSpPr>
                    <a:spLocks noEditPoints="1"/>
                  </p:cNvSpPr>
                  <p:nvPr/>
                </p:nvSpPr>
                <p:spPr bwMode="auto">
                  <a:xfrm>
                    <a:off x="4066" y="1915"/>
                    <a:ext cx="18" cy="3"/>
                  </a:xfrm>
                  <a:custGeom>
                    <a:avLst/>
                    <a:gdLst>
                      <a:gd name="T0" fmla="*/ 8 w 24"/>
                      <a:gd name="T1" fmla="*/ 4 h 4"/>
                      <a:gd name="T2" fmla="*/ 2 w 24"/>
                      <a:gd name="T3" fmla="*/ 3 h 4"/>
                      <a:gd name="T4" fmla="*/ 4 w 24"/>
                      <a:gd name="T5" fmla="*/ 1 h 4"/>
                      <a:gd name="T6" fmla="*/ 5 w 24"/>
                      <a:gd name="T7" fmla="*/ 1 h 4"/>
                      <a:gd name="T8" fmla="*/ 14 w 24"/>
                      <a:gd name="T9" fmla="*/ 1 h 4"/>
                      <a:gd name="T10" fmla="*/ 22 w 24"/>
                      <a:gd name="T11" fmla="*/ 3 h 4"/>
                      <a:gd name="T12" fmla="*/ 21 w 24"/>
                      <a:gd name="T13" fmla="*/ 4 h 4"/>
                      <a:gd name="T14" fmla="*/ 15 w 24"/>
                      <a:gd name="T15" fmla="*/ 4 h 4"/>
                      <a:gd name="T16" fmla="*/ 11 w 24"/>
                      <a:gd name="T17" fmla="*/ 4 h 4"/>
                      <a:gd name="T18" fmla="*/ 9 w 24"/>
                      <a:gd name="T19" fmla="*/ 4 h 4"/>
                      <a:gd name="T20" fmla="*/ 8 w 24"/>
                      <a:gd name="T21" fmla="*/ 4 h 4"/>
                      <a:gd name="T22" fmla="*/ 8 w 24"/>
                      <a:gd name="T23" fmla="*/ 0 h 4"/>
                      <a:gd name="T24" fmla="*/ 1 w 24"/>
                      <a:gd name="T25" fmla="*/ 1 h 4"/>
                      <a:gd name="T26" fmla="*/ 0 w 24"/>
                      <a:gd name="T27" fmla="*/ 3 h 4"/>
                      <a:gd name="T28" fmla="*/ 1 w 24"/>
                      <a:gd name="T29" fmla="*/ 4 h 4"/>
                      <a:gd name="T30" fmla="*/ 18 w 24"/>
                      <a:gd name="T31" fmla="*/ 4 h 4"/>
                      <a:gd name="T32" fmla="*/ 20 w 24"/>
                      <a:gd name="T33" fmla="*/ 4 h 4"/>
                      <a:gd name="T34" fmla="*/ 23 w 24"/>
                      <a:gd name="T35" fmla="*/ 4 h 4"/>
                      <a:gd name="T36" fmla="*/ 24 w 24"/>
                      <a:gd name="T37" fmla="*/ 3 h 4"/>
                      <a:gd name="T38" fmla="*/ 22 w 24"/>
                      <a:gd name="T39" fmla="*/ 1 h 4"/>
                      <a:gd name="T40" fmla="*/ 9 w 24"/>
                      <a:gd name="T41" fmla="*/ 0 h 4"/>
                      <a:gd name="T42" fmla="*/ 8 w 24"/>
                      <a:gd name="T4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4">
                        <a:moveTo>
                          <a:pt x="8" y="4"/>
                        </a:moveTo>
                        <a:cubicBezTo>
                          <a:pt x="5" y="4"/>
                          <a:pt x="3" y="3"/>
                          <a:pt x="2" y="3"/>
                        </a:cubicBezTo>
                        <a:cubicBezTo>
                          <a:pt x="2" y="3"/>
                          <a:pt x="1" y="1"/>
                          <a:pt x="4" y="1"/>
                        </a:cubicBezTo>
                        <a:cubicBezTo>
                          <a:pt x="4" y="1"/>
                          <a:pt x="5" y="1"/>
                          <a:pt x="5" y="1"/>
                        </a:cubicBezTo>
                        <a:cubicBezTo>
                          <a:pt x="8" y="1"/>
                          <a:pt x="10" y="1"/>
                          <a:pt x="14" y="1"/>
                        </a:cubicBezTo>
                        <a:cubicBezTo>
                          <a:pt x="18" y="2"/>
                          <a:pt x="22" y="1"/>
                          <a:pt x="22" y="3"/>
                        </a:cubicBezTo>
                        <a:cubicBezTo>
                          <a:pt x="22" y="4"/>
                          <a:pt x="22" y="4"/>
                          <a:pt x="21" y="4"/>
                        </a:cubicBezTo>
                        <a:cubicBezTo>
                          <a:pt x="20" y="4"/>
                          <a:pt x="18" y="4"/>
                          <a:pt x="15" y="4"/>
                        </a:cubicBezTo>
                        <a:cubicBezTo>
                          <a:pt x="13" y="4"/>
                          <a:pt x="12" y="4"/>
                          <a:pt x="11" y="4"/>
                        </a:cubicBezTo>
                        <a:cubicBezTo>
                          <a:pt x="10" y="4"/>
                          <a:pt x="10" y="4"/>
                          <a:pt x="9" y="4"/>
                        </a:cubicBezTo>
                        <a:cubicBezTo>
                          <a:pt x="9" y="4"/>
                          <a:pt x="8" y="4"/>
                          <a:pt x="8" y="4"/>
                        </a:cubicBezTo>
                        <a:close/>
                        <a:moveTo>
                          <a:pt x="8" y="0"/>
                        </a:moveTo>
                        <a:cubicBezTo>
                          <a:pt x="4" y="0"/>
                          <a:pt x="2" y="1"/>
                          <a:pt x="1" y="1"/>
                        </a:cubicBezTo>
                        <a:cubicBezTo>
                          <a:pt x="0" y="2"/>
                          <a:pt x="0" y="2"/>
                          <a:pt x="0" y="3"/>
                        </a:cubicBezTo>
                        <a:cubicBezTo>
                          <a:pt x="0" y="3"/>
                          <a:pt x="0" y="4"/>
                          <a:pt x="1" y="4"/>
                        </a:cubicBezTo>
                        <a:cubicBezTo>
                          <a:pt x="2" y="4"/>
                          <a:pt x="12" y="4"/>
                          <a:pt x="18" y="4"/>
                        </a:cubicBezTo>
                        <a:cubicBezTo>
                          <a:pt x="19" y="4"/>
                          <a:pt x="19" y="4"/>
                          <a:pt x="20" y="4"/>
                        </a:cubicBezTo>
                        <a:cubicBezTo>
                          <a:pt x="21" y="4"/>
                          <a:pt x="22" y="4"/>
                          <a:pt x="23" y="4"/>
                        </a:cubicBezTo>
                        <a:cubicBezTo>
                          <a:pt x="23" y="4"/>
                          <a:pt x="24" y="4"/>
                          <a:pt x="24" y="3"/>
                        </a:cubicBezTo>
                        <a:cubicBezTo>
                          <a:pt x="24" y="3"/>
                          <a:pt x="23" y="2"/>
                          <a:pt x="22" y="1"/>
                        </a:cubicBezTo>
                        <a:cubicBezTo>
                          <a:pt x="21" y="1"/>
                          <a:pt x="15" y="1"/>
                          <a:pt x="9" y="0"/>
                        </a:cubicBezTo>
                        <a:cubicBezTo>
                          <a:pt x="9" y="0"/>
                          <a:pt x="8" y="0"/>
                          <a:pt x="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91" name="Freeform 7354">
                    <a:extLst>
                      <a:ext uri="{FF2B5EF4-FFF2-40B4-BE49-F238E27FC236}">
                        <a16:creationId xmlns:a16="http://schemas.microsoft.com/office/drawing/2014/main" id="{01DBC9B1-EBA2-45CA-85DF-439ECF6B2269}"/>
                      </a:ext>
                    </a:extLst>
                  </p:cNvPr>
                  <p:cNvSpPr>
                    <a:spLocks noEditPoints="1"/>
                  </p:cNvSpPr>
                  <p:nvPr/>
                </p:nvSpPr>
                <p:spPr bwMode="auto">
                  <a:xfrm>
                    <a:off x="4065" y="1915"/>
                    <a:ext cx="20" cy="4"/>
                  </a:xfrm>
                  <a:custGeom>
                    <a:avLst/>
                    <a:gdLst>
                      <a:gd name="T0" fmla="*/ 2 w 26"/>
                      <a:gd name="T1" fmla="*/ 4 h 5"/>
                      <a:gd name="T2" fmla="*/ 1 w 26"/>
                      <a:gd name="T3" fmla="*/ 3 h 5"/>
                      <a:gd name="T4" fmla="*/ 2 w 26"/>
                      <a:gd name="T5" fmla="*/ 1 h 5"/>
                      <a:gd name="T6" fmla="*/ 9 w 26"/>
                      <a:gd name="T7" fmla="*/ 0 h 5"/>
                      <a:gd name="T8" fmla="*/ 10 w 26"/>
                      <a:gd name="T9" fmla="*/ 0 h 5"/>
                      <a:gd name="T10" fmla="*/ 23 w 26"/>
                      <a:gd name="T11" fmla="*/ 1 h 5"/>
                      <a:gd name="T12" fmla="*/ 25 w 26"/>
                      <a:gd name="T13" fmla="*/ 3 h 5"/>
                      <a:gd name="T14" fmla="*/ 24 w 26"/>
                      <a:gd name="T15" fmla="*/ 4 h 5"/>
                      <a:gd name="T16" fmla="*/ 21 w 26"/>
                      <a:gd name="T17" fmla="*/ 4 h 5"/>
                      <a:gd name="T18" fmla="*/ 19 w 26"/>
                      <a:gd name="T19" fmla="*/ 4 h 5"/>
                      <a:gd name="T20" fmla="*/ 2 w 26"/>
                      <a:gd name="T21" fmla="*/ 4 h 5"/>
                      <a:gd name="T22" fmla="*/ 9 w 26"/>
                      <a:gd name="T23" fmla="*/ 0 h 5"/>
                      <a:gd name="T24" fmla="*/ 2 w 26"/>
                      <a:gd name="T25" fmla="*/ 1 h 5"/>
                      <a:gd name="T26" fmla="*/ 2 w 26"/>
                      <a:gd name="T27" fmla="*/ 4 h 5"/>
                      <a:gd name="T28" fmla="*/ 21 w 26"/>
                      <a:gd name="T29" fmla="*/ 5 h 5"/>
                      <a:gd name="T30" fmla="*/ 24 w 26"/>
                      <a:gd name="T31" fmla="*/ 5 h 5"/>
                      <a:gd name="T32" fmla="*/ 23 w 26"/>
                      <a:gd name="T33" fmla="*/ 1 h 5"/>
                      <a:gd name="T34" fmla="*/ 9 w 26"/>
                      <a:gd name="T3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5">
                        <a:moveTo>
                          <a:pt x="2" y="4"/>
                        </a:moveTo>
                        <a:cubicBezTo>
                          <a:pt x="1" y="4"/>
                          <a:pt x="1" y="3"/>
                          <a:pt x="1" y="3"/>
                        </a:cubicBezTo>
                        <a:cubicBezTo>
                          <a:pt x="1" y="2"/>
                          <a:pt x="1" y="2"/>
                          <a:pt x="2" y="1"/>
                        </a:cubicBezTo>
                        <a:cubicBezTo>
                          <a:pt x="3" y="1"/>
                          <a:pt x="5" y="0"/>
                          <a:pt x="9" y="0"/>
                        </a:cubicBezTo>
                        <a:cubicBezTo>
                          <a:pt x="9" y="0"/>
                          <a:pt x="10" y="0"/>
                          <a:pt x="10" y="0"/>
                        </a:cubicBezTo>
                        <a:cubicBezTo>
                          <a:pt x="16" y="1"/>
                          <a:pt x="22" y="1"/>
                          <a:pt x="23" y="1"/>
                        </a:cubicBezTo>
                        <a:cubicBezTo>
                          <a:pt x="24" y="2"/>
                          <a:pt x="25" y="3"/>
                          <a:pt x="25" y="3"/>
                        </a:cubicBezTo>
                        <a:cubicBezTo>
                          <a:pt x="25" y="4"/>
                          <a:pt x="24" y="4"/>
                          <a:pt x="24" y="4"/>
                        </a:cubicBezTo>
                        <a:cubicBezTo>
                          <a:pt x="23" y="4"/>
                          <a:pt x="22" y="4"/>
                          <a:pt x="21" y="4"/>
                        </a:cubicBezTo>
                        <a:cubicBezTo>
                          <a:pt x="20" y="4"/>
                          <a:pt x="20" y="4"/>
                          <a:pt x="19" y="4"/>
                        </a:cubicBezTo>
                        <a:cubicBezTo>
                          <a:pt x="13" y="4"/>
                          <a:pt x="3" y="4"/>
                          <a:pt x="2" y="4"/>
                        </a:cubicBezTo>
                        <a:close/>
                        <a:moveTo>
                          <a:pt x="9" y="0"/>
                        </a:moveTo>
                        <a:cubicBezTo>
                          <a:pt x="5" y="0"/>
                          <a:pt x="3" y="0"/>
                          <a:pt x="2" y="1"/>
                        </a:cubicBezTo>
                        <a:cubicBezTo>
                          <a:pt x="0" y="2"/>
                          <a:pt x="0" y="4"/>
                          <a:pt x="2" y="4"/>
                        </a:cubicBezTo>
                        <a:cubicBezTo>
                          <a:pt x="3" y="4"/>
                          <a:pt x="15" y="5"/>
                          <a:pt x="21" y="5"/>
                        </a:cubicBezTo>
                        <a:cubicBezTo>
                          <a:pt x="22" y="5"/>
                          <a:pt x="23" y="5"/>
                          <a:pt x="24" y="5"/>
                        </a:cubicBezTo>
                        <a:cubicBezTo>
                          <a:pt x="26" y="4"/>
                          <a:pt x="26" y="2"/>
                          <a:pt x="23" y="1"/>
                        </a:cubicBezTo>
                        <a:cubicBezTo>
                          <a:pt x="22" y="1"/>
                          <a:pt x="15" y="0"/>
                          <a:pt x="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92" name="Freeform 7355">
                    <a:extLst>
                      <a:ext uri="{FF2B5EF4-FFF2-40B4-BE49-F238E27FC236}">
                        <a16:creationId xmlns:a16="http://schemas.microsoft.com/office/drawing/2014/main" id="{828EF582-E7BA-4095-A862-283FD2A593A4}"/>
                      </a:ext>
                    </a:extLst>
                  </p:cNvPr>
                  <p:cNvSpPr>
                    <a:spLocks/>
                  </p:cNvSpPr>
                  <p:nvPr/>
                </p:nvSpPr>
                <p:spPr bwMode="auto">
                  <a:xfrm>
                    <a:off x="4069" y="1917"/>
                    <a:ext cx="12" cy="1"/>
                  </a:xfrm>
                  <a:custGeom>
                    <a:avLst/>
                    <a:gdLst>
                      <a:gd name="T0" fmla="*/ 3 w 16"/>
                      <a:gd name="T1" fmla="*/ 0 h 2"/>
                      <a:gd name="T2" fmla="*/ 7 w 16"/>
                      <a:gd name="T3" fmla="*/ 0 h 2"/>
                      <a:gd name="T4" fmla="*/ 16 w 16"/>
                      <a:gd name="T5" fmla="*/ 0 h 2"/>
                      <a:gd name="T6" fmla="*/ 12 w 16"/>
                      <a:gd name="T7" fmla="*/ 1 h 2"/>
                      <a:gd name="T8" fmla="*/ 5 w 16"/>
                      <a:gd name="T9" fmla="*/ 1 h 2"/>
                      <a:gd name="T10" fmla="*/ 1 w 16"/>
                      <a:gd name="T11" fmla="*/ 1 h 2"/>
                      <a:gd name="T12" fmla="*/ 3 w 16"/>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6" h="2">
                        <a:moveTo>
                          <a:pt x="3" y="0"/>
                        </a:moveTo>
                        <a:cubicBezTo>
                          <a:pt x="3" y="0"/>
                          <a:pt x="2" y="0"/>
                          <a:pt x="7" y="0"/>
                        </a:cubicBezTo>
                        <a:cubicBezTo>
                          <a:pt x="11" y="0"/>
                          <a:pt x="15" y="0"/>
                          <a:pt x="16" y="0"/>
                        </a:cubicBezTo>
                        <a:cubicBezTo>
                          <a:pt x="16" y="1"/>
                          <a:pt x="15" y="2"/>
                          <a:pt x="12" y="1"/>
                        </a:cubicBezTo>
                        <a:cubicBezTo>
                          <a:pt x="10" y="1"/>
                          <a:pt x="7" y="0"/>
                          <a:pt x="5" y="1"/>
                        </a:cubicBezTo>
                        <a:cubicBezTo>
                          <a:pt x="4" y="1"/>
                          <a:pt x="1" y="1"/>
                          <a:pt x="1" y="1"/>
                        </a:cubicBezTo>
                        <a:cubicBezTo>
                          <a:pt x="0" y="0"/>
                          <a:pt x="1" y="0"/>
                          <a:pt x="3"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93" name="Freeform 7356">
                    <a:extLst>
                      <a:ext uri="{FF2B5EF4-FFF2-40B4-BE49-F238E27FC236}">
                        <a16:creationId xmlns:a16="http://schemas.microsoft.com/office/drawing/2014/main" id="{577AAB42-2906-4435-B8B5-180B4C0B05E4}"/>
                      </a:ext>
                    </a:extLst>
                  </p:cNvPr>
                  <p:cNvSpPr>
                    <a:spLocks/>
                  </p:cNvSpPr>
                  <p:nvPr/>
                </p:nvSpPr>
                <p:spPr bwMode="auto">
                  <a:xfrm>
                    <a:off x="4013" y="2421"/>
                    <a:ext cx="30" cy="27"/>
                  </a:xfrm>
                  <a:custGeom>
                    <a:avLst/>
                    <a:gdLst>
                      <a:gd name="T0" fmla="*/ 10 w 40"/>
                      <a:gd name="T1" fmla="*/ 2 h 37"/>
                      <a:gd name="T2" fmla="*/ 8 w 40"/>
                      <a:gd name="T3" fmla="*/ 23 h 37"/>
                      <a:gd name="T4" fmla="*/ 36 w 40"/>
                      <a:gd name="T5" fmla="*/ 25 h 37"/>
                      <a:gd name="T6" fmla="*/ 36 w 40"/>
                      <a:gd name="T7" fmla="*/ 4 h 37"/>
                      <a:gd name="T8" fmla="*/ 10 w 40"/>
                      <a:gd name="T9" fmla="*/ 2 h 37"/>
                    </a:gdLst>
                    <a:ahLst/>
                    <a:cxnLst>
                      <a:cxn ang="0">
                        <a:pos x="T0" y="T1"/>
                      </a:cxn>
                      <a:cxn ang="0">
                        <a:pos x="T2" y="T3"/>
                      </a:cxn>
                      <a:cxn ang="0">
                        <a:pos x="T4" y="T5"/>
                      </a:cxn>
                      <a:cxn ang="0">
                        <a:pos x="T6" y="T7"/>
                      </a:cxn>
                      <a:cxn ang="0">
                        <a:pos x="T8" y="T9"/>
                      </a:cxn>
                    </a:cxnLst>
                    <a:rect l="0" t="0" r="r" b="b"/>
                    <a:pathLst>
                      <a:path w="40" h="37">
                        <a:moveTo>
                          <a:pt x="10" y="2"/>
                        </a:moveTo>
                        <a:cubicBezTo>
                          <a:pt x="10" y="2"/>
                          <a:pt x="0" y="9"/>
                          <a:pt x="8" y="23"/>
                        </a:cubicBezTo>
                        <a:cubicBezTo>
                          <a:pt x="15" y="37"/>
                          <a:pt x="31" y="31"/>
                          <a:pt x="36" y="25"/>
                        </a:cubicBezTo>
                        <a:cubicBezTo>
                          <a:pt x="40" y="18"/>
                          <a:pt x="37" y="9"/>
                          <a:pt x="36" y="4"/>
                        </a:cubicBezTo>
                        <a:cubicBezTo>
                          <a:pt x="35" y="0"/>
                          <a:pt x="14" y="0"/>
                          <a:pt x="10"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94" name="Freeform 7357">
                    <a:extLst>
                      <a:ext uri="{FF2B5EF4-FFF2-40B4-BE49-F238E27FC236}">
                        <a16:creationId xmlns:a16="http://schemas.microsoft.com/office/drawing/2014/main" id="{E7EAA9E8-7330-4CBE-838C-485E82C8D205}"/>
                      </a:ext>
                    </a:extLst>
                  </p:cNvPr>
                  <p:cNvSpPr>
                    <a:spLocks noEditPoints="1"/>
                  </p:cNvSpPr>
                  <p:nvPr/>
                </p:nvSpPr>
                <p:spPr bwMode="auto">
                  <a:xfrm>
                    <a:off x="4016" y="2421"/>
                    <a:ext cx="26" cy="24"/>
                  </a:xfrm>
                  <a:custGeom>
                    <a:avLst/>
                    <a:gdLst>
                      <a:gd name="T0" fmla="*/ 3 w 35"/>
                      <a:gd name="T1" fmla="*/ 23 h 32"/>
                      <a:gd name="T2" fmla="*/ 0 w 35"/>
                      <a:gd name="T3" fmla="*/ 13 h 32"/>
                      <a:gd name="T4" fmla="*/ 6 w 35"/>
                      <a:gd name="T5" fmla="*/ 1 h 32"/>
                      <a:gd name="T6" fmla="*/ 6 w 35"/>
                      <a:gd name="T7" fmla="*/ 2 h 32"/>
                      <a:gd name="T8" fmla="*/ 6 w 35"/>
                      <a:gd name="T9" fmla="*/ 1 h 32"/>
                      <a:gd name="T10" fmla="*/ 16 w 35"/>
                      <a:gd name="T11" fmla="*/ 0 h 32"/>
                      <a:gd name="T12" fmla="*/ 32 w 35"/>
                      <a:gd name="T13" fmla="*/ 4 h 32"/>
                      <a:gd name="T14" fmla="*/ 35 w 35"/>
                      <a:gd name="T15" fmla="*/ 16 h 32"/>
                      <a:gd name="T16" fmla="*/ 32 w 35"/>
                      <a:gd name="T17" fmla="*/ 25 h 32"/>
                      <a:gd name="T18" fmla="*/ 17 w 35"/>
                      <a:gd name="T19" fmla="*/ 32 h 32"/>
                      <a:gd name="T20" fmla="*/ 17 w 35"/>
                      <a:gd name="T21" fmla="*/ 32 h 32"/>
                      <a:gd name="T22" fmla="*/ 3 w 35"/>
                      <a:gd name="T23" fmla="*/ 23 h 32"/>
                      <a:gd name="T24" fmla="*/ 7 w 35"/>
                      <a:gd name="T25" fmla="*/ 2 h 32"/>
                      <a:gd name="T26" fmla="*/ 1 w 35"/>
                      <a:gd name="T27" fmla="*/ 13 h 32"/>
                      <a:gd name="T28" fmla="*/ 4 w 35"/>
                      <a:gd name="T29" fmla="*/ 23 h 32"/>
                      <a:gd name="T30" fmla="*/ 17 w 35"/>
                      <a:gd name="T31" fmla="*/ 31 h 32"/>
                      <a:gd name="T32" fmla="*/ 31 w 35"/>
                      <a:gd name="T33" fmla="*/ 25 h 32"/>
                      <a:gd name="T34" fmla="*/ 34 w 35"/>
                      <a:gd name="T35" fmla="*/ 16 h 32"/>
                      <a:gd name="T36" fmla="*/ 32 w 35"/>
                      <a:gd name="T37" fmla="*/ 5 h 32"/>
                      <a:gd name="T38" fmla="*/ 16 w 35"/>
                      <a:gd name="T39" fmla="*/ 1 h 32"/>
                      <a:gd name="T40" fmla="*/ 7 w 35"/>
                      <a:gd name="T4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2">
                        <a:moveTo>
                          <a:pt x="3" y="23"/>
                        </a:moveTo>
                        <a:cubicBezTo>
                          <a:pt x="1" y="19"/>
                          <a:pt x="0" y="16"/>
                          <a:pt x="0" y="13"/>
                        </a:cubicBezTo>
                        <a:cubicBezTo>
                          <a:pt x="0" y="5"/>
                          <a:pt x="6" y="1"/>
                          <a:pt x="6" y="1"/>
                        </a:cubicBezTo>
                        <a:cubicBezTo>
                          <a:pt x="6" y="2"/>
                          <a:pt x="6" y="2"/>
                          <a:pt x="6" y="2"/>
                        </a:cubicBezTo>
                        <a:cubicBezTo>
                          <a:pt x="6" y="1"/>
                          <a:pt x="6" y="1"/>
                          <a:pt x="6" y="1"/>
                        </a:cubicBezTo>
                        <a:cubicBezTo>
                          <a:pt x="8" y="0"/>
                          <a:pt x="11" y="0"/>
                          <a:pt x="16" y="0"/>
                        </a:cubicBezTo>
                        <a:cubicBezTo>
                          <a:pt x="23" y="0"/>
                          <a:pt x="31" y="1"/>
                          <a:pt x="32" y="4"/>
                        </a:cubicBezTo>
                        <a:cubicBezTo>
                          <a:pt x="33" y="7"/>
                          <a:pt x="35" y="11"/>
                          <a:pt x="35" y="16"/>
                        </a:cubicBezTo>
                        <a:cubicBezTo>
                          <a:pt x="35" y="19"/>
                          <a:pt x="34" y="22"/>
                          <a:pt x="32" y="25"/>
                        </a:cubicBezTo>
                        <a:cubicBezTo>
                          <a:pt x="29" y="29"/>
                          <a:pt x="24" y="32"/>
                          <a:pt x="17" y="32"/>
                        </a:cubicBezTo>
                        <a:cubicBezTo>
                          <a:pt x="17" y="32"/>
                          <a:pt x="17" y="32"/>
                          <a:pt x="17" y="32"/>
                        </a:cubicBezTo>
                        <a:cubicBezTo>
                          <a:pt x="12" y="32"/>
                          <a:pt x="7" y="30"/>
                          <a:pt x="3" y="23"/>
                        </a:cubicBezTo>
                        <a:close/>
                        <a:moveTo>
                          <a:pt x="7" y="2"/>
                        </a:moveTo>
                        <a:cubicBezTo>
                          <a:pt x="7" y="2"/>
                          <a:pt x="1" y="6"/>
                          <a:pt x="1" y="13"/>
                        </a:cubicBezTo>
                        <a:cubicBezTo>
                          <a:pt x="1" y="16"/>
                          <a:pt x="2" y="19"/>
                          <a:pt x="4" y="23"/>
                        </a:cubicBezTo>
                        <a:cubicBezTo>
                          <a:pt x="8" y="29"/>
                          <a:pt x="12" y="31"/>
                          <a:pt x="17" y="31"/>
                        </a:cubicBezTo>
                        <a:cubicBezTo>
                          <a:pt x="23" y="31"/>
                          <a:pt x="29" y="28"/>
                          <a:pt x="31" y="25"/>
                        </a:cubicBezTo>
                        <a:cubicBezTo>
                          <a:pt x="33" y="22"/>
                          <a:pt x="34" y="19"/>
                          <a:pt x="34" y="16"/>
                        </a:cubicBezTo>
                        <a:cubicBezTo>
                          <a:pt x="34" y="12"/>
                          <a:pt x="32" y="7"/>
                          <a:pt x="32" y="5"/>
                        </a:cubicBezTo>
                        <a:cubicBezTo>
                          <a:pt x="31" y="3"/>
                          <a:pt x="23" y="1"/>
                          <a:pt x="16" y="1"/>
                        </a:cubicBezTo>
                        <a:cubicBezTo>
                          <a:pt x="11" y="1"/>
                          <a:pt x="8" y="2"/>
                          <a:pt x="7"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95" name="Freeform 7358">
                    <a:extLst>
                      <a:ext uri="{FF2B5EF4-FFF2-40B4-BE49-F238E27FC236}">
                        <a16:creationId xmlns:a16="http://schemas.microsoft.com/office/drawing/2014/main" id="{927BDFF6-BE9E-42DB-BA35-BF8EA209F6DE}"/>
                      </a:ext>
                    </a:extLst>
                  </p:cNvPr>
                  <p:cNvSpPr>
                    <a:spLocks/>
                  </p:cNvSpPr>
                  <p:nvPr/>
                </p:nvSpPr>
                <p:spPr bwMode="auto">
                  <a:xfrm>
                    <a:off x="4017" y="2421"/>
                    <a:ext cx="24" cy="22"/>
                  </a:xfrm>
                  <a:custGeom>
                    <a:avLst/>
                    <a:gdLst>
                      <a:gd name="T0" fmla="*/ 14 w 33"/>
                      <a:gd name="T1" fmla="*/ 0 h 29"/>
                      <a:gd name="T2" fmla="*/ 5 w 33"/>
                      <a:gd name="T3" fmla="*/ 1 h 29"/>
                      <a:gd name="T4" fmla="*/ 0 w 33"/>
                      <a:gd name="T5" fmla="*/ 12 h 29"/>
                      <a:gd name="T6" fmla="*/ 3 w 33"/>
                      <a:gd name="T7" fmla="*/ 22 h 29"/>
                      <a:gd name="T8" fmla="*/ 5 w 33"/>
                      <a:gd name="T9" fmla="*/ 25 h 29"/>
                      <a:gd name="T10" fmla="*/ 7 w 33"/>
                      <a:gd name="T11" fmla="*/ 24 h 29"/>
                      <a:gd name="T12" fmla="*/ 8 w 33"/>
                      <a:gd name="T13" fmla="*/ 24 h 29"/>
                      <a:gd name="T14" fmla="*/ 4 w 33"/>
                      <a:gd name="T15" fmla="*/ 14 h 29"/>
                      <a:gd name="T16" fmla="*/ 12 w 33"/>
                      <a:gd name="T17" fmla="*/ 7 h 29"/>
                      <a:gd name="T18" fmla="*/ 12 w 33"/>
                      <a:gd name="T19" fmla="*/ 7 h 29"/>
                      <a:gd name="T20" fmla="*/ 16 w 33"/>
                      <a:gd name="T21" fmla="*/ 7 h 29"/>
                      <a:gd name="T22" fmla="*/ 27 w 33"/>
                      <a:gd name="T23" fmla="*/ 11 h 29"/>
                      <a:gd name="T24" fmla="*/ 22 w 33"/>
                      <a:gd name="T25" fmla="*/ 21 h 29"/>
                      <a:gd name="T26" fmla="*/ 16 w 33"/>
                      <a:gd name="T27" fmla="*/ 11 h 29"/>
                      <a:gd name="T28" fmla="*/ 16 w 33"/>
                      <a:gd name="T29" fmla="*/ 11 h 29"/>
                      <a:gd name="T30" fmla="*/ 16 w 33"/>
                      <a:gd name="T31" fmla="*/ 19 h 29"/>
                      <a:gd name="T32" fmla="*/ 18 w 33"/>
                      <a:gd name="T33" fmla="*/ 27 h 29"/>
                      <a:gd name="T34" fmla="*/ 21 w 33"/>
                      <a:gd name="T35" fmla="*/ 28 h 29"/>
                      <a:gd name="T36" fmla="*/ 23 w 33"/>
                      <a:gd name="T37" fmla="*/ 29 h 29"/>
                      <a:gd name="T38" fmla="*/ 23 w 33"/>
                      <a:gd name="T39" fmla="*/ 29 h 29"/>
                      <a:gd name="T40" fmla="*/ 24 w 33"/>
                      <a:gd name="T41" fmla="*/ 28 h 29"/>
                      <a:gd name="T42" fmla="*/ 28 w 33"/>
                      <a:gd name="T43" fmla="*/ 26 h 29"/>
                      <a:gd name="T44" fmla="*/ 30 w 33"/>
                      <a:gd name="T45" fmla="*/ 24 h 29"/>
                      <a:gd name="T46" fmla="*/ 33 w 33"/>
                      <a:gd name="T47" fmla="*/ 15 h 29"/>
                      <a:gd name="T48" fmla="*/ 31 w 33"/>
                      <a:gd name="T49" fmla="*/ 4 h 29"/>
                      <a:gd name="T50" fmla="*/ 29 w 33"/>
                      <a:gd name="T51" fmla="*/ 2 h 29"/>
                      <a:gd name="T52" fmla="*/ 25 w 33"/>
                      <a:gd name="T53" fmla="*/ 3 h 29"/>
                      <a:gd name="T54" fmla="*/ 20 w 33"/>
                      <a:gd name="T55" fmla="*/ 2 h 29"/>
                      <a:gd name="T56" fmla="*/ 14 w 33"/>
                      <a:gd name="T5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 h="29">
                        <a:moveTo>
                          <a:pt x="14" y="0"/>
                        </a:moveTo>
                        <a:cubicBezTo>
                          <a:pt x="12" y="0"/>
                          <a:pt x="11" y="1"/>
                          <a:pt x="5" y="1"/>
                        </a:cubicBezTo>
                        <a:cubicBezTo>
                          <a:pt x="4" y="2"/>
                          <a:pt x="0" y="6"/>
                          <a:pt x="0" y="12"/>
                        </a:cubicBezTo>
                        <a:cubicBezTo>
                          <a:pt x="0" y="15"/>
                          <a:pt x="1" y="18"/>
                          <a:pt x="3" y="22"/>
                        </a:cubicBezTo>
                        <a:cubicBezTo>
                          <a:pt x="4" y="23"/>
                          <a:pt x="4" y="24"/>
                          <a:pt x="5" y="25"/>
                        </a:cubicBezTo>
                        <a:cubicBezTo>
                          <a:pt x="6" y="24"/>
                          <a:pt x="6" y="24"/>
                          <a:pt x="7" y="24"/>
                        </a:cubicBezTo>
                        <a:cubicBezTo>
                          <a:pt x="8" y="24"/>
                          <a:pt x="8" y="24"/>
                          <a:pt x="8" y="24"/>
                        </a:cubicBezTo>
                        <a:cubicBezTo>
                          <a:pt x="6" y="21"/>
                          <a:pt x="4" y="18"/>
                          <a:pt x="4" y="14"/>
                        </a:cubicBezTo>
                        <a:cubicBezTo>
                          <a:pt x="3" y="7"/>
                          <a:pt x="10" y="7"/>
                          <a:pt x="12" y="7"/>
                        </a:cubicBezTo>
                        <a:cubicBezTo>
                          <a:pt x="12" y="7"/>
                          <a:pt x="12" y="7"/>
                          <a:pt x="12" y="7"/>
                        </a:cubicBezTo>
                        <a:cubicBezTo>
                          <a:pt x="13" y="7"/>
                          <a:pt x="15" y="7"/>
                          <a:pt x="16" y="7"/>
                        </a:cubicBezTo>
                        <a:cubicBezTo>
                          <a:pt x="21" y="7"/>
                          <a:pt x="26" y="10"/>
                          <a:pt x="27" y="11"/>
                        </a:cubicBezTo>
                        <a:cubicBezTo>
                          <a:pt x="27" y="13"/>
                          <a:pt x="27" y="21"/>
                          <a:pt x="22" y="21"/>
                        </a:cubicBezTo>
                        <a:cubicBezTo>
                          <a:pt x="18" y="21"/>
                          <a:pt x="18" y="11"/>
                          <a:pt x="16" y="11"/>
                        </a:cubicBezTo>
                        <a:cubicBezTo>
                          <a:pt x="16" y="11"/>
                          <a:pt x="16" y="11"/>
                          <a:pt x="16" y="11"/>
                        </a:cubicBezTo>
                        <a:cubicBezTo>
                          <a:pt x="13" y="11"/>
                          <a:pt x="11" y="14"/>
                          <a:pt x="16" y="19"/>
                        </a:cubicBezTo>
                        <a:cubicBezTo>
                          <a:pt x="19" y="23"/>
                          <a:pt x="20" y="26"/>
                          <a:pt x="18" y="27"/>
                        </a:cubicBezTo>
                        <a:cubicBezTo>
                          <a:pt x="19" y="27"/>
                          <a:pt x="20" y="28"/>
                          <a:pt x="21" y="28"/>
                        </a:cubicBezTo>
                        <a:cubicBezTo>
                          <a:pt x="22" y="28"/>
                          <a:pt x="22" y="29"/>
                          <a:pt x="23" y="29"/>
                        </a:cubicBezTo>
                        <a:cubicBezTo>
                          <a:pt x="23" y="29"/>
                          <a:pt x="23" y="29"/>
                          <a:pt x="23" y="29"/>
                        </a:cubicBezTo>
                        <a:cubicBezTo>
                          <a:pt x="23" y="29"/>
                          <a:pt x="23" y="28"/>
                          <a:pt x="24" y="28"/>
                        </a:cubicBezTo>
                        <a:cubicBezTo>
                          <a:pt x="25" y="27"/>
                          <a:pt x="26" y="26"/>
                          <a:pt x="28" y="26"/>
                        </a:cubicBezTo>
                        <a:cubicBezTo>
                          <a:pt x="29" y="25"/>
                          <a:pt x="30" y="24"/>
                          <a:pt x="30" y="24"/>
                        </a:cubicBezTo>
                        <a:cubicBezTo>
                          <a:pt x="32" y="21"/>
                          <a:pt x="33" y="18"/>
                          <a:pt x="33" y="15"/>
                        </a:cubicBezTo>
                        <a:cubicBezTo>
                          <a:pt x="33" y="11"/>
                          <a:pt x="31" y="6"/>
                          <a:pt x="31" y="4"/>
                        </a:cubicBezTo>
                        <a:cubicBezTo>
                          <a:pt x="30" y="3"/>
                          <a:pt x="30" y="3"/>
                          <a:pt x="29" y="2"/>
                        </a:cubicBezTo>
                        <a:cubicBezTo>
                          <a:pt x="28" y="3"/>
                          <a:pt x="27" y="3"/>
                          <a:pt x="25" y="3"/>
                        </a:cubicBezTo>
                        <a:cubicBezTo>
                          <a:pt x="23" y="3"/>
                          <a:pt x="21" y="3"/>
                          <a:pt x="20" y="2"/>
                        </a:cubicBezTo>
                        <a:cubicBezTo>
                          <a:pt x="17" y="1"/>
                          <a:pt x="15" y="0"/>
                          <a:pt x="1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96" name="Freeform 7359">
                    <a:extLst>
                      <a:ext uri="{FF2B5EF4-FFF2-40B4-BE49-F238E27FC236}">
                        <a16:creationId xmlns:a16="http://schemas.microsoft.com/office/drawing/2014/main" id="{23F26931-0BAA-4BBF-95C7-30FF42032B96}"/>
                      </a:ext>
                    </a:extLst>
                  </p:cNvPr>
                  <p:cNvSpPr>
                    <a:spLocks noEditPoints="1"/>
                  </p:cNvSpPr>
                  <p:nvPr/>
                </p:nvSpPr>
                <p:spPr bwMode="auto">
                  <a:xfrm>
                    <a:off x="4014" y="2422"/>
                    <a:ext cx="29" cy="19"/>
                  </a:xfrm>
                  <a:custGeom>
                    <a:avLst/>
                    <a:gdLst>
                      <a:gd name="T0" fmla="*/ 34 w 39"/>
                      <a:gd name="T1" fmla="*/ 1 h 25"/>
                      <a:gd name="T2" fmla="*/ 33 w 39"/>
                      <a:gd name="T3" fmla="*/ 1 h 25"/>
                      <a:gd name="T4" fmla="*/ 35 w 39"/>
                      <a:gd name="T5" fmla="*/ 3 h 25"/>
                      <a:gd name="T6" fmla="*/ 37 w 39"/>
                      <a:gd name="T7" fmla="*/ 14 h 25"/>
                      <a:gd name="T8" fmla="*/ 34 w 39"/>
                      <a:gd name="T9" fmla="*/ 23 h 25"/>
                      <a:gd name="T10" fmla="*/ 32 w 39"/>
                      <a:gd name="T11" fmla="*/ 25 h 25"/>
                      <a:gd name="T12" fmla="*/ 33 w 39"/>
                      <a:gd name="T13" fmla="*/ 25 h 25"/>
                      <a:gd name="T14" fmla="*/ 35 w 39"/>
                      <a:gd name="T15" fmla="*/ 23 h 25"/>
                      <a:gd name="T16" fmla="*/ 35 w 39"/>
                      <a:gd name="T17" fmla="*/ 2 h 25"/>
                      <a:gd name="T18" fmla="*/ 34 w 39"/>
                      <a:gd name="T19" fmla="*/ 1 h 25"/>
                      <a:gd name="T20" fmla="*/ 9 w 39"/>
                      <a:gd name="T21" fmla="*/ 0 h 25"/>
                      <a:gd name="T22" fmla="*/ 9 w 39"/>
                      <a:gd name="T23" fmla="*/ 0 h 25"/>
                      <a:gd name="T24" fmla="*/ 7 w 39"/>
                      <a:gd name="T25" fmla="*/ 21 h 25"/>
                      <a:gd name="T26" fmla="*/ 9 w 39"/>
                      <a:gd name="T27" fmla="*/ 24 h 25"/>
                      <a:gd name="T28" fmla="*/ 9 w 39"/>
                      <a:gd name="T29" fmla="*/ 24 h 25"/>
                      <a:gd name="T30" fmla="*/ 7 w 39"/>
                      <a:gd name="T31" fmla="*/ 21 h 25"/>
                      <a:gd name="T32" fmla="*/ 4 w 39"/>
                      <a:gd name="T33" fmla="*/ 11 h 25"/>
                      <a:gd name="T34" fmla="*/ 9 w 39"/>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25">
                        <a:moveTo>
                          <a:pt x="34" y="1"/>
                        </a:moveTo>
                        <a:cubicBezTo>
                          <a:pt x="33" y="1"/>
                          <a:pt x="33" y="1"/>
                          <a:pt x="33" y="1"/>
                        </a:cubicBezTo>
                        <a:cubicBezTo>
                          <a:pt x="34" y="2"/>
                          <a:pt x="34" y="2"/>
                          <a:pt x="35" y="3"/>
                        </a:cubicBezTo>
                        <a:cubicBezTo>
                          <a:pt x="35" y="5"/>
                          <a:pt x="37" y="10"/>
                          <a:pt x="37" y="14"/>
                        </a:cubicBezTo>
                        <a:cubicBezTo>
                          <a:pt x="37" y="17"/>
                          <a:pt x="36" y="20"/>
                          <a:pt x="34" y="23"/>
                        </a:cubicBezTo>
                        <a:cubicBezTo>
                          <a:pt x="34" y="23"/>
                          <a:pt x="33" y="24"/>
                          <a:pt x="32" y="25"/>
                        </a:cubicBezTo>
                        <a:cubicBezTo>
                          <a:pt x="33" y="25"/>
                          <a:pt x="33" y="25"/>
                          <a:pt x="33" y="25"/>
                        </a:cubicBezTo>
                        <a:cubicBezTo>
                          <a:pt x="34" y="24"/>
                          <a:pt x="34" y="24"/>
                          <a:pt x="35" y="23"/>
                        </a:cubicBezTo>
                        <a:cubicBezTo>
                          <a:pt x="39" y="16"/>
                          <a:pt x="36" y="7"/>
                          <a:pt x="35" y="2"/>
                        </a:cubicBezTo>
                        <a:cubicBezTo>
                          <a:pt x="35" y="2"/>
                          <a:pt x="34" y="2"/>
                          <a:pt x="34" y="1"/>
                        </a:cubicBezTo>
                        <a:close/>
                        <a:moveTo>
                          <a:pt x="9" y="0"/>
                        </a:moveTo>
                        <a:cubicBezTo>
                          <a:pt x="9" y="0"/>
                          <a:pt x="9" y="0"/>
                          <a:pt x="9" y="0"/>
                        </a:cubicBezTo>
                        <a:cubicBezTo>
                          <a:pt x="6" y="3"/>
                          <a:pt x="0" y="9"/>
                          <a:pt x="7" y="21"/>
                        </a:cubicBezTo>
                        <a:cubicBezTo>
                          <a:pt x="7" y="22"/>
                          <a:pt x="8" y="23"/>
                          <a:pt x="9" y="24"/>
                        </a:cubicBezTo>
                        <a:cubicBezTo>
                          <a:pt x="9" y="24"/>
                          <a:pt x="9" y="24"/>
                          <a:pt x="9" y="24"/>
                        </a:cubicBezTo>
                        <a:cubicBezTo>
                          <a:pt x="8" y="23"/>
                          <a:pt x="8" y="22"/>
                          <a:pt x="7" y="21"/>
                        </a:cubicBezTo>
                        <a:cubicBezTo>
                          <a:pt x="5" y="17"/>
                          <a:pt x="4" y="14"/>
                          <a:pt x="4" y="11"/>
                        </a:cubicBezTo>
                        <a:cubicBezTo>
                          <a:pt x="4" y="5"/>
                          <a:pt x="8" y="1"/>
                          <a:pt x="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97" name="Freeform 7360">
                    <a:extLst>
                      <a:ext uri="{FF2B5EF4-FFF2-40B4-BE49-F238E27FC236}">
                        <a16:creationId xmlns:a16="http://schemas.microsoft.com/office/drawing/2014/main" id="{581A5F98-C2D3-4238-8EA5-84948B234EBE}"/>
                      </a:ext>
                    </a:extLst>
                  </p:cNvPr>
                  <p:cNvSpPr>
                    <a:spLocks/>
                  </p:cNvSpPr>
                  <p:nvPr/>
                </p:nvSpPr>
                <p:spPr bwMode="auto">
                  <a:xfrm>
                    <a:off x="4021" y="2429"/>
                    <a:ext cx="8" cy="12"/>
                  </a:xfrm>
                  <a:custGeom>
                    <a:avLst/>
                    <a:gdLst>
                      <a:gd name="T0" fmla="*/ 4 w 10"/>
                      <a:gd name="T1" fmla="*/ 2 h 16"/>
                      <a:gd name="T2" fmla="*/ 8 w 10"/>
                      <a:gd name="T3" fmla="*/ 11 h 16"/>
                      <a:gd name="T4" fmla="*/ 4 w 10"/>
                      <a:gd name="T5" fmla="*/ 14 h 16"/>
                      <a:gd name="T6" fmla="*/ 0 w 10"/>
                      <a:gd name="T7" fmla="*/ 6 h 16"/>
                      <a:gd name="T8" fmla="*/ 1 w 10"/>
                      <a:gd name="T9" fmla="*/ 2 h 16"/>
                      <a:gd name="T10" fmla="*/ 4 w 10"/>
                      <a:gd name="T11" fmla="*/ 2 h 16"/>
                    </a:gdLst>
                    <a:ahLst/>
                    <a:cxnLst>
                      <a:cxn ang="0">
                        <a:pos x="T0" y="T1"/>
                      </a:cxn>
                      <a:cxn ang="0">
                        <a:pos x="T2" y="T3"/>
                      </a:cxn>
                      <a:cxn ang="0">
                        <a:pos x="T4" y="T5"/>
                      </a:cxn>
                      <a:cxn ang="0">
                        <a:pos x="T6" y="T7"/>
                      </a:cxn>
                      <a:cxn ang="0">
                        <a:pos x="T8" y="T9"/>
                      </a:cxn>
                      <a:cxn ang="0">
                        <a:pos x="T10" y="T11"/>
                      </a:cxn>
                    </a:cxnLst>
                    <a:rect l="0" t="0" r="r" b="b"/>
                    <a:pathLst>
                      <a:path w="10" h="16">
                        <a:moveTo>
                          <a:pt x="4" y="2"/>
                        </a:moveTo>
                        <a:cubicBezTo>
                          <a:pt x="4" y="2"/>
                          <a:pt x="6" y="8"/>
                          <a:pt x="8" y="11"/>
                        </a:cubicBezTo>
                        <a:cubicBezTo>
                          <a:pt x="10" y="13"/>
                          <a:pt x="7" y="16"/>
                          <a:pt x="4" y="14"/>
                        </a:cubicBezTo>
                        <a:cubicBezTo>
                          <a:pt x="1" y="13"/>
                          <a:pt x="0" y="9"/>
                          <a:pt x="0" y="6"/>
                        </a:cubicBezTo>
                        <a:cubicBezTo>
                          <a:pt x="0" y="5"/>
                          <a:pt x="0" y="3"/>
                          <a:pt x="1" y="2"/>
                        </a:cubicBezTo>
                        <a:cubicBezTo>
                          <a:pt x="2" y="0"/>
                          <a:pt x="5" y="0"/>
                          <a:pt x="4"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98" name="Freeform 7361">
                    <a:extLst>
                      <a:ext uri="{FF2B5EF4-FFF2-40B4-BE49-F238E27FC236}">
                        <a16:creationId xmlns:a16="http://schemas.microsoft.com/office/drawing/2014/main" id="{8B670214-E982-4640-AEDD-05B34F6328C0}"/>
                      </a:ext>
                    </a:extLst>
                  </p:cNvPr>
                  <p:cNvSpPr>
                    <a:spLocks/>
                  </p:cNvSpPr>
                  <p:nvPr/>
                </p:nvSpPr>
                <p:spPr bwMode="auto">
                  <a:xfrm>
                    <a:off x="4030" y="2427"/>
                    <a:ext cx="8" cy="9"/>
                  </a:xfrm>
                  <a:custGeom>
                    <a:avLst/>
                    <a:gdLst>
                      <a:gd name="T0" fmla="*/ 6 w 11"/>
                      <a:gd name="T1" fmla="*/ 10 h 12"/>
                      <a:gd name="T2" fmla="*/ 3 w 11"/>
                      <a:gd name="T3" fmla="*/ 2 h 12"/>
                      <a:gd name="T4" fmla="*/ 6 w 11"/>
                      <a:gd name="T5" fmla="*/ 10 h 12"/>
                    </a:gdLst>
                    <a:ahLst/>
                    <a:cxnLst>
                      <a:cxn ang="0">
                        <a:pos x="T0" y="T1"/>
                      </a:cxn>
                      <a:cxn ang="0">
                        <a:pos x="T2" y="T3"/>
                      </a:cxn>
                      <a:cxn ang="0">
                        <a:pos x="T4" y="T5"/>
                      </a:cxn>
                    </a:cxnLst>
                    <a:rect l="0" t="0" r="r" b="b"/>
                    <a:pathLst>
                      <a:path w="11" h="12">
                        <a:moveTo>
                          <a:pt x="6" y="10"/>
                        </a:moveTo>
                        <a:cubicBezTo>
                          <a:pt x="6" y="10"/>
                          <a:pt x="0" y="5"/>
                          <a:pt x="3" y="2"/>
                        </a:cubicBezTo>
                        <a:cubicBezTo>
                          <a:pt x="5" y="0"/>
                          <a:pt x="11" y="12"/>
                          <a:pt x="6" y="1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99" name="Freeform 7362">
                    <a:extLst>
                      <a:ext uri="{FF2B5EF4-FFF2-40B4-BE49-F238E27FC236}">
                        <a16:creationId xmlns:a16="http://schemas.microsoft.com/office/drawing/2014/main" id="{18158A9A-EF9D-4323-8BEC-5A9FEFDCF281}"/>
                      </a:ext>
                    </a:extLst>
                  </p:cNvPr>
                  <p:cNvSpPr>
                    <a:spLocks/>
                  </p:cNvSpPr>
                  <p:nvPr/>
                </p:nvSpPr>
                <p:spPr bwMode="auto">
                  <a:xfrm>
                    <a:off x="4009" y="2439"/>
                    <a:ext cx="30" cy="193"/>
                  </a:xfrm>
                  <a:custGeom>
                    <a:avLst/>
                    <a:gdLst>
                      <a:gd name="T0" fmla="*/ 29 w 40"/>
                      <a:gd name="T1" fmla="*/ 18 h 257"/>
                      <a:gd name="T2" fmla="*/ 26 w 40"/>
                      <a:gd name="T3" fmla="*/ 9 h 257"/>
                      <a:gd name="T4" fmla="*/ 18 w 40"/>
                      <a:gd name="T5" fmla="*/ 1 h 257"/>
                      <a:gd name="T6" fmla="*/ 11 w 40"/>
                      <a:gd name="T7" fmla="*/ 20 h 257"/>
                      <a:gd name="T8" fmla="*/ 9 w 40"/>
                      <a:gd name="T9" fmla="*/ 157 h 257"/>
                      <a:gd name="T10" fmla="*/ 23 w 40"/>
                      <a:gd name="T11" fmla="*/ 245 h 257"/>
                      <a:gd name="T12" fmla="*/ 31 w 40"/>
                      <a:gd name="T13" fmla="*/ 253 h 257"/>
                      <a:gd name="T14" fmla="*/ 35 w 40"/>
                      <a:gd name="T15" fmla="*/ 253 h 257"/>
                      <a:gd name="T16" fmla="*/ 40 w 40"/>
                      <a:gd name="T17" fmla="*/ 246 h 257"/>
                      <a:gd name="T18" fmla="*/ 21 w 40"/>
                      <a:gd name="T19" fmla="*/ 180 h 257"/>
                      <a:gd name="T20" fmla="*/ 18 w 40"/>
                      <a:gd name="T21" fmla="*/ 31 h 257"/>
                      <a:gd name="T22" fmla="*/ 29 w 40"/>
                      <a:gd name="T23" fmla="*/ 18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257">
                        <a:moveTo>
                          <a:pt x="29" y="18"/>
                        </a:moveTo>
                        <a:cubicBezTo>
                          <a:pt x="29" y="18"/>
                          <a:pt x="30" y="12"/>
                          <a:pt x="26" y="9"/>
                        </a:cubicBezTo>
                        <a:cubicBezTo>
                          <a:pt x="23" y="7"/>
                          <a:pt x="27" y="0"/>
                          <a:pt x="18" y="1"/>
                        </a:cubicBezTo>
                        <a:cubicBezTo>
                          <a:pt x="10" y="2"/>
                          <a:pt x="11" y="9"/>
                          <a:pt x="11" y="20"/>
                        </a:cubicBezTo>
                        <a:cubicBezTo>
                          <a:pt x="11" y="31"/>
                          <a:pt x="0" y="82"/>
                          <a:pt x="9" y="157"/>
                        </a:cubicBezTo>
                        <a:cubicBezTo>
                          <a:pt x="18" y="232"/>
                          <a:pt x="24" y="233"/>
                          <a:pt x="23" y="245"/>
                        </a:cubicBezTo>
                        <a:cubicBezTo>
                          <a:pt x="21" y="257"/>
                          <a:pt x="29" y="256"/>
                          <a:pt x="31" y="253"/>
                        </a:cubicBezTo>
                        <a:cubicBezTo>
                          <a:pt x="32" y="251"/>
                          <a:pt x="33" y="252"/>
                          <a:pt x="35" y="253"/>
                        </a:cubicBezTo>
                        <a:cubicBezTo>
                          <a:pt x="37" y="254"/>
                          <a:pt x="40" y="256"/>
                          <a:pt x="40" y="246"/>
                        </a:cubicBezTo>
                        <a:cubicBezTo>
                          <a:pt x="39" y="231"/>
                          <a:pt x="27" y="233"/>
                          <a:pt x="21" y="180"/>
                        </a:cubicBezTo>
                        <a:cubicBezTo>
                          <a:pt x="15" y="128"/>
                          <a:pt x="15" y="42"/>
                          <a:pt x="18" y="31"/>
                        </a:cubicBezTo>
                        <a:cubicBezTo>
                          <a:pt x="21" y="19"/>
                          <a:pt x="26" y="25"/>
                          <a:pt x="29" y="18"/>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00" name="Freeform 7363">
                    <a:extLst>
                      <a:ext uri="{FF2B5EF4-FFF2-40B4-BE49-F238E27FC236}">
                        <a16:creationId xmlns:a16="http://schemas.microsoft.com/office/drawing/2014/main" id="{8B06DE7B-888E-4832-A2BE-EF8F11E31CD1}"/>
                      </a:ext>
                    </a:extLst>
                  </p:cNvPr>
                  <p:cNvSpPr>
                    <a:spLocks noEditPoints="1"/>
                  </p:cNvSpPr>
                  <p:nvPr/>
                </p:nvSpPr>
                <p:spPr bwMode="auto">
                  <a:xfrm>
                    <a:off x="4012" y="2439"/>
                    <a:ext cx="27" cy="192"/>
                  </a:xfrm>
                  <a:custGeom>
                    <a:avLst/>
                    <a:gdLst>
                      <a:gd name="T0" fmla="*/ 17 w 35"/>
                      <a:gd name="T1" fmla="*/ 248 h 256"/>
                      <a:gd name="T2" fmla="*/ 17 w 35"/>
                      <a:gd name="T3" fmla="*/ 245 h 256"/>
                      <a:gd name="T4" fmla="*/ 17 w 35"/>
                      <a:gd name="T5" fmla="*/ 242 h 256"/>
                      <a:gd name="T6" fmla="*/ 4 w 35"/>
                      <a:gd name="T7" fmla="*/ 157 h 256"/>
                      <a:gd name="T8" fmla="*/ 0 w 35"/>
                      <a:gd name="T9" fmla="*/ 99 h 256"/>
                      <a:gd name="T10" fmla="*/ 6 w 35"/>
                      <a:gd name="T11" fmla="*/ 20 h 256"/>
                      <a:gd name="T12" fmla="*/ 5 w 35"/>
                      <a:gd name="T13" fmla="*/ 12 h 256"/>
                      <a:gd name="T14" fmla="*/ 13 w 35"/>
                      <a:gd name="T15" fmla="*/ 0 h 256"/>
                      <a:gd name="T16" fmla="*/ 14 w 35"/>
                      <a:gd name="T17" fmla="*/ 0 h 256"/>
                      <a:gd name="T18" fmla="*/ 20 w 35"/>
                      <a:gd name="T19" fmla="*/ 4 h 256"/>
                      <a:gd name="T20" fmla="*/ 22 w 35"/>
                      <a:gd name="T21" fmla="*/ 9 h 256"/>
                      <a:gd name="T22" fmla="*/ 25 w 35"/>
                      <a:gd name="T23" fmla="*/ 17 h 256"/>
                      <a:gd name="T24" fmla="*/ 25 w 35"/>
                      <a:gd name="T25" fmla="*/ 18 h 256"/>
                      <a:gd name="T26" fmla="*/ 25 w 35"/>
                      <a:gd name="T27" fmla="*/ 18 h 256"/>
                      <a:gd name="T28" fmla="*/ 25 w 35"/>
                      <a:gd name="T29" fmla="*/ 18 h 256"/>
                      <a:gd name="T30" fmla="*/ 19 w 35"/>
                      <a:gd name="T31" fmla="*/ 23 h 256"/>
                      <a:gd name="T32" fmla="*/ 14 w 35"/>
                      <a:gd name="T33" fmla="*/ 31 h 256"/>
                      <a:gd name="T34" fmla="*/ 12 w 35"/>
                      <a:gd name="T35" fmla="*/ 77 h 256"/>
                      <a:gd name="T36" fmla="*/ 17 w 35"/>
                      <a:gd name="T37" fmla="*/ 180 h 256"/>
                      <a:gd name="T38" fmla="*/ 35 w 35"/>
                      <a:gd name="T39" fmla="*/ 246 h 256"/>
                      <a:gd name="T40" fmla="*/ 35 w 35"/>
                      <a:gd name="T41" fmla="*/ 247 h 256"/>
                      <a:gd name="T42" fmla="*/ 32 w 35"/>
                      <a:gd name="T43" fmla="*/ 254 h 256"/>
                      <a:gd name="T44" fmla="*/ 27 w 35"/>
                      <a:gd name="T45" fmla="*/ 252 h 256"/>
                      <a:gd name="T46" fmla="*/ 27 w 35"/>
                      <a:gd name="T47" fmla="*/ 253 h 256"/>
                      <a:gd name="T48" fmla="*/ 22 w 35"/>
                      <a:gd name="T49" fmla="*/ 256 h 256"/>
                      <a:gd name="T50" fmla="*/ 17 w 35"/>
                      <a:gd name="T51" fmla="*/ 248 h 256"/>
                      <a:gd name="T52" fmla="*/ 13 w 35"/>
                      <a:gd name="T53" fmla="*/ 1 h 256"/>
                      <a:gd name="T54" fmla="*/ 7 w 35"/>
                      <a:gd name="T55" fmla="*/ 12 h 256"/>
                      <a:gd name="T56" fmla="*/ 7 w 35"/>
                      <a:gd name="T57" fmla="*/ 20 h 256"/>
                      <a:gd name="T58" fmla="*/ 1 w 35"/>
                      <a:gd name="T59" fmla="*/ 99 h 256"/>
                      <a:gd name="T60" fmla="*/ 5 w 35"/>
                      <a:gd name="T61" fmla="*/ 157 h 256"/>
                      <a:gd name="T62" fmla="*/ 18 w 35"/>
                      <a:gd name="T63" fmla="*/ 242 h 256"/>
                      <a:gd name="T64" fmla="*/ 18 w 35"/>
                      <a:gd name="T65" fmla="*/ 245 h 256"/>
                      <a:gd name="T66" fmla="*/ 18 w 35"/>
                      <a:gd name="T67" fmla="*/ 248 h 256"/>
                      <a:gd name="T68" fmla="*/ 22 w 35"/>
                      <a:gd name="T69" fmla="*/ 255 h 256"/>
                      <a:gd name="T70" fmla="*/ 26 w 35"/>
                      <a:gd name="T71" fmla="*/ 252 h 256"/>
                      <a:gd name="T72" fmla="*/ 27 w 35"/>
                      <a:gd name="T73" fmla="*/ 251 h 256"/>
                      <a:gd name="T74" fmla="*/ 32 w 35"/>
                      <a:gd name="T75" fmla="*/ 253 h 256"/>
                      <a:gd name="T76" fmla="*/ 33 w 35"/>
                      <a:gd name="T77" fmla="*/ 252 h 256"/>
                      <a:gd name="T78" fmla="*/ 34 w 35"/>
                      <a:gd name="T79" fmla="*/ 247 h 256"/>
                      <a:gd name="T80" fmla="*/ 34 w 35"/>
                      <a:gd name="T81" fmla="*/ 246 h 256"/>
                      <a:gd name="T82" fmla="*/ 15 w 35"/>
                      <a:gd name="T83" fmla="*/ 181 h 256"/>
                      <a:gd name="T84" fmla="*/ 10 w 35"/>
                      <a:gd name="T85" fmla="*/ 77 h 256"/>
                      <a:gd name="T86" fmla="*/ 13 w 35"/>
                      <a:gd name="T87" fmla="*/ 30 h 256"/>
                      <a:gd name="T88" fmla="*/ 18 w 35"/>
                      <a:gd name="T89" fmla="*/ 22 h 256"/>
                      <a:gd name="T90" fmla="*/ 24 w 35"/>
                      <a:gd name="T91" fmla="*/ 18 h 256"/>
                      <a:gd name="T92" fmla="*/ 24 w 35"/>
                      <a:gd name="T93" fmla="*/ 17 h 256"/>
                      <a:gd name="T94" fmla="*/ 21 w 35"/>
                      <a:gd name="T95" fmla="*/ 10 h 256"/>
                      <a:gd name="T96" fmla="*/ 19 w 35"/>
                      <a:gd name="T97" fmla="*/ 4 h 256"/>
                      <a:gd name="T98" fmla="*/ 14 w 35"/>
                      <a:gd name="T99" fmla="*/ 1 h 256"/>
                      <a:gd name="T100" fmla="*/ 13 w 35"/>
                      <a:gd name="T101" fmla="*/ 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 h="256">
                        <a:moveTo>
                          <a:pt x="17" y="248"/>
                        </a:moveTo>
                        <a:cubicBezTo>
                          <a:pt x="17" y="247"/>
                          <a:pt x="17" y="246"/>
                          <a:pt x="17" y="245"/>
                        </a:cubicBezTo>
                        <a:cubicBezTo>
                          <a:pt x="17" y="244"/>
                          <a:pt x="17" y="243"/>
                          <a:pt x="17" y="242"/>
                        </a:cubicBezTo>
                        <a:cubicBezTo>
                          <a:pt x="17" y="233"/>
                          <a:pt x="11" y="226"/>
                          <a:pt x="4" y="157"/>
                        </a:cubicBezTo>
                        <a:cubicBezTo>
                          <a:pt x="1" y="135"/>
                          <a:pt x="0" y="116"/>
                          <a:pt x="0" y="99"/>
                        </a:cubicBezTo>
                        <a:cubicBezTo>
                          <a:pt x="0" y="56"/>
                          <a:pt x="6" y="28"/>
                          <a:pt x="6" y="20"/>
                        </a:cubicBezTo>
                        <a:cubicBezTo>
                          <a:pt x="6" y="17"/>
                          <a:pt x="5" y="14"/>
                          <a:pt x="5" y="12"/>
                        </a:cubicBezTo>
                        <a:cubicBezTo>
                          <a:pt x="5" y="5"/>
                          <a:pt x="6" y="1"/>
                          <a:pt x="13" y="0"/>
                        </a:cubicBezTo>
                        <a:cubicBezTo>
                          <a:pt x="14" y="0"/>
                          <a:pt x="14" y="0"/>
                          <a:pt x="14" y="0"/>
                        </a:cubicBezTo>
                        <a:cubicBezTo>
                          <a:pt x="18" y="0"/>
                          <a:pt x="19" y="2"/>
                          <a:pt x="20" y="4"/>
                        </a:cubicBezTo>
                        <a:cubicBezTo>
                          <a:pt x="20" y="6"/>
                          <a:pt x="20" y="8"/>
                          <a:pt x="22" y="9"/>
                        </a:cubicBezTo>
                        <a:cubicBezTo>
                          <a:pt x="25" y="12"/>
                          <a:pt x="25" y="16"/>
                          <a:pt x="25" y="17"/>
                        </a:cubicBezTo>
                        <a:cubicBezTo>
                          <a:pt x="25" y="18"/>
                          <a:pt x="25" y="18"/>
                          <a:pt x="25" y="18"/>
                        </a:cubicBezTo>
                        <a:cubicBezTo>
                          <a:pt x="25" y="18"/>
                          <a:pt x="25" y="18"/>
                          <a:pt x="25" y="18"/>
                        </a:cubicBezTo>
                        <a:cubicBezTo>
                          <a:pt x="25" y="18"/>
                          <a:pt x="25" y="18"/>
                          <a:pt x="25" y="18"/>
                        </a:cubicBezTo>
                        <a:cubicBezTo>
                          <a:pt x="23" y="22"/>
                          <a:pt x="21" y="22"/>
                          <a:pt x="19" y="23"/>
                        </a:cubicBezTo>
                        <a:cubicBezTo>
                          <a:pt x="17" y="24"/>
                          <a:pt x="15" y="25"/>
                          <a:pt x="14" y="31"/>
                        </a:cubicBezTo>
                        <a:cubicBezTo>
                          <a:pt x="12" y="35"/>
                          <a:pt x="12" y="53"/>
                          <a:pt x="12" y="77"/>
                        </a:cubicBezTo>
                        <a:cubicBezTo>
                          <a:pt x="12" y="108"/>
                          <a:pt x="13" y="150"/>
                          <a:pt x="17" y="180"/>
                        </a:cubicBezTo>
                        <a:cubicBezTo>
                          <a:pt x="23" y="233"/>
                          <a:pt x="35" y="230"/>
                          <a:pt x="35" y="246"/>
                        </a:cubicBezTo>
                        <a:cubicBezTo>
                          <a:pt x="35" y="246"/>
                          <a:pt x="35" y="247"/>
                          <a:pt x="35" y="247"/>
                        </a:cubicBezTo>
                        <a:cubicBezTo>
                          <a:pt x="35" y="252"/>
                          <a:pt x="34" y="254"/>
                          <a:pt x="32" y="254"/>
                        </a:cubicBezTo>
                        <a:cubicBezTo>
                          <a:pt x="30" y="254"/>
                          <a:pt x="28" y="252"/>
                          <a:pt x="27" y="252"/>
                        </a:cubicBezTo>
                        <a:cubicBezTo>
                          <a:pt x="27" y="252"/>
                          <a:pt x="27" y="252"/>
                          <a:pt x="27" y="253"/>
                        </a:cubicBezTo>
                        <a:cubicBezTo>
                          <a:pt x="26" y="254"/>
                          <a:pt x="24" y="256"/>
                          <a:pt x="22" y="256"/>
                        </a:cubicBezTo>
                        <a:cubicBezTo>
                          <a:pt x="19" y="256"/>
                          <a:pt x="17" y="253"/>
                          <a:pt x="17" y="248"/>
                        </a:cubicBezTo>
                        <a:close/>
                        <a:moveTo>
                          <a:pt x="13" y="1"/>
                        </a:moveTo>
                        <a:cubicBezTo>
                          <a:pt x="7" y="2"/>
                          <a:pt x="7" y="5"/>
                          <a:pt x="7" y="12"/>
                        </a:cubicBezTo>
                        <a:cubicBezTo>
                          <a:pt x="7" y="14"/>
                          <a:pt x="7" y="17"/>
                          <a:pt x="7" y="20"/>
                        </a:cubicBezTo>
                        <a:cubicBezTo>
                          <a:pt x="7" y="28"/>
                          <a:pt x="1" y="56"/>
                          <a:pt x="1" y="99"/>
                        </a:cubicBezTo>
                        <a:cubicBezTo>
                          <a:pt x="1" y="116"/>
                          <a:pt x="2" y="135"/>
                          <a:pt x="5" y="157"/>
                        </a:cubicBezTo>
                        <a:cubicBezTo>
                          <a:pt x="13" y="226"/>
                          <a:pt x="18" y="232"/>
                          <a:pt x="18" y="242"/>
                        </a:cubicBezTo>
                        <a:cubicBezTo>
                          <a:pt x="18" y="243"/>
                          <a:pt x="18" y="244"/>
                          <a:pt x="18" y="245"/>
                        </a:cubicBezTo>
                        <a:cubicBezTo>
                          <a:pt x="18" y="246"/>
                          <a:pt x="18" y="247"/>
                          <a:pt x="18" y="248"/>
                        </a:cubicBezTo>
                        <a:cubicBezTo>
                          <a:pt x="18" y="253"/>
                          <a:pt x="20" y="255"/>
                          <a:pt x="22" y="255"/>
                        </a:cubicBezTo>
                        <a:cubicBezTo>
                          <a:pt x="23" y="255"/>
                          <a:pt x="25" y="254"/>
                          <a:pt x="26" y="252"/>
                        </a:cubicBezTo>
                        <a:cubicBezTo>
                          <a:pt x="26" y="252"/>
                          <a:pt x="27" y="251"/>
                          <a:pt x="27" y="251"/>
                        </a:cubicBezTo>
                        <a:cubicBezTo>
                          <a:pt x="29" y="251"/>
                          <a:pt x="31" y="253"/>
                          <a:pt x="32" y="253"/>
                        </a:cubicBezTo>
                        <a:cubicBezTo>
                          <a:pt x="33" y="253"/>
                          <a:pt x="33" y="253"/>
                          <a:pt x="33" y="252"/>
                        </a:cubicBezTo>
                        <a:cubicBezTo>
                          <a:pt x="34" y="251"/>
                          <a:pt x="34" y="250"/>
                          <a:pt x="34" y="247"/>
                        </a:cubicBezTo>
                        <a:cubicBezTo>
                          <a:pt x="34" y="247"/>
                          <a:pt x="34" y="246"/>
                          <a:pt x="34" y="246"/>
                        </a:cubicBezTo>
                        <a:cubicBezTo>
                          <a:pt x="34" y="231"/>
                          <a:pt x="22" y="233"/>
                          <a:pt x="15" y="181"/>
                        </a:cubicBezTo>
                        <a:cubicBezTo>
                          <a:pt x="12" y="150"/>
                          <a:pt x="10" y="108"/>
                          <a:pt x="10" y="77"/>
                        </a:cubicBezTo>
                        <a:cubicBezTo>
                          <a:pt x="10" y="53"/>
                          <a:pt x="11" y="35"/>
                          <a:pt x="13" y="30"/>
                        </a:cubicBezTo>
                        <a:cubicBezTo>
                          <a:pt x="14" y="25"/>
                          <a:pt x="16" y="23"/>
                          <a:pt x="18" y="22"/>
                        </a:cubicBezTo>
                        <a:cubicBezTo>
                          <a:pt x="20" y="21"/>
                          <a:pt x="22" y="21"/>
                          <a:pt x="24" y="18"/>
                        </a:cubicBezTo>
                        <a:cubicBezTo>
                          <a:pt x="24" y="17"/>
                          <a:pt x="24" y="17"/>
                          <a:pt x="24" y="17"/>
                        </a:cubicBezTo>
                        <a:cubicBezTo>
                          <a:pt x="24" y="16"/>
                          <a:pt x="23" y="12"/>
                          <a:pt x="21" y="10"/>
                        </a:cubicBezTo>
                        <a:cubicBezTo>
                          <a:pt x="19" y="8"/>
                          <a:pt x="19" y="6"/>
                          <a:pt x="19" y="4"/>
                        </a:cubicBezTo>
                        <a:cubicBezTo>
                          <a:pt x="18" y="2"/>
                          <a:pt x="18" y="1"/>
                          <a:pt x="14" y="1"/>
                        </a:cubicBezTo>
                        <a:cubicBezTo>
                          <a:pt x="14" y="1"/>
                          <a:pt x="14" y="1"/>
                          <a:pt x="13"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01" name="Freeform 7364">
                    <a:extLst>
                      <a:ext uri="{FF2B5EF4-FFF2-40B4-BE49-F238E27FC236}">
                        <a16:creationId xmlns:a16="http://schemas.microsoft.com/office/drawing/2014/main" id="{26B9C4B6-43F4-4836-85FC-9D5F7C7C698A}"/>
                      </a:ext>
                    </a:extLst>
                  </p:cNvPr>
                  <p:cNvSpPr>
                    <a:spLocks/>
                  </p:cNvSpPr>
                  <p:nvPr/>
                </p:nvSpPr>
                <p:spPr bwMode="auto">
                  <a:xfrm>
                    <a:off x="4013" y="2440"/>
                    <a:ext cx="16" cy="188"/>
                  </a:xfrm>
                  <a:custGeom>
                    <a:avLst/>
                    <a:gdLst>
                      <a:gd name="T0" fmla="*/ 13 w 21"/>
                      <a:gd name="T1" fmla="*/ 0 h 250"/>
                      <a:gd name="T2" fmla="*/ 12 w 21"/>
                      <a:gd name="T3" fmla="*/ 0 h 250"/>
                      <a:gd name="T4" fmla="*/ 6 w 21"/>
                      <a:gd name="T5" fmla="*/ 11 h 250"/>
                      <a:gd name="T6" fmla="*/ 6 w 21"/>
                      <a:gd name="T7" fmla="*/ 19 h 250"/>
                      <a:gd name="T8" fmla="*/ 0 w 21"/>
                      <a:gd name="T9" fmla="*/ 98 h 250"/>
                      <a:gd name="T10" fmla="*/ 4 w 21"/>
                      <a:gd name="T11" fmla="*/ 156 h 250"/>
                      <a:gd name="T12" fmla="*/ 17 w 21"/>
                      <a:gd name="T13" fmla="*/ 241 h 250"/>
                      <a:gd name="T14" fmla="*/ 17 w 21"/>
                      <a:gd name="T15" fmla="*/ 244 h 250"/>
                      <a:gd name="T16" fmla="*/ 17 w 21"/>
                      <a:gd name="T17" fmla="*/ 247 h 250"/>
                      <a:gd name="T18" fmla="*/ 18 w 21"/>
                      <a:gd name="T19" fmla="*/ 250 h 250"/>
                      <a:gd name="T20" fmla="*/ 20 w 21"/>
                      <a:gd name="T21" fmla="*/ 249 h 250"/>
                      <a:gd name="T22" fmla="*/ 20 w 21"/>
                      <a:gd name="T23" fmla="*/ 242 h 250"/>
                      <a:gd name="T24" fmla="*/ 20 w 21"/>
                      <a:gd name="T25" fmla="*/ 239 h 250"/>
                      <a:gd name="T26" fmla="*/ 21 w 21"/>
                      <a:gd name="T27" fmla="*/ 235 h 250"/>
                      <a:gd name="T28" fmla="*/ 17 w 21"/>
                      <a:gd name="T29" fmla="*/ 226 h 250"/>
                      <a:gd name="T30" fmla="*/ 6 w 21"/>
                      <a:gd name="T31" fmla="*/ 156 h 250"/>
                      <a:gd name="T32" fmla="*/ 5 w 21"/>
                      <a:gd name="T33" fmla="*/ 47 h 250"/>
                      <a:gd name="T34" fmla="*/ 9 w 21"/>
                      <a:gd name="T35" fmla="*/ 18 h 250"/>
                      <a:gd name="T36" fmla="*/ 9 w 21"/>
                      <a:gd name="T37" fmla="*/ 7 h 250"/>
                      <a:gd name="T38" fmla="*/ 12 w 21"/>
                      <a:gd name="T39" fmla="*/ 5 h 250"/>
                      <a:gd name="T40" fmla="*/ 14 w 21"/>
                      <a:gd name="T41" fmla="*/ 9 h 250"/>
                      <a:gd name="T42" fmla="*/ 13 w 21"/>
                      <a:gd name="T43" fmla="*/ 13 h 250"/>
                      <a:gd name="T44" fmla="*/ 15 w 21"/>
                      <a:gd name="T45" fmla="*/ 12 h 250"/>
                      <a:gd name="T46" fmla="*/ 15 w 21"/>
                      <a:gd name="T47" fmla="*/ 12 h 250"/>
                      <a:gd name="T48" fmla="*/ 15 w 21"/>
                      <a:gd name="T49" fmla="*/ 11 h 250"/>
                      <a:gd name="T50" fmla="*/ 17 w 21"/>
                      <a:gd name="T51" fmla="*/ 4 h 250"/>
                      <a:gd name="T52" fmla="*/ 18 w 21"/>
                      <a:gd name="T53" fmla="*/ 3 h 250"/>
                      <a:gd name="T54" fmla="*/ 13 w 21"/>
                      <a:gd name="T55"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250">
                        <a:moveTo>
                          <a:pt x="13" y="0"/>
                        </a:moveTo>
                        <a:cubicBezTo>
                          <a:pt x="13" y="0"/>
                          <a:pt x="13" y="0"/>
                          <a:pt x="12" y="0"/>
                        </a:cubicBezTo>
                        <a:cubicBezTo>
                          <a:pt x="6" y="1"/>
                          <a:pt x="6" y="4"/>
                          <a:pt x="6" y="11"/>
                        </a:cubicBezTo>
                        <a:cubicBezTo>
                          <a:pt x="6" y="13"/>
                          <a:pt x="6" y="16"/>
                          <a:pt x="6" y="19"/>
                        </a:cubicBezTo>
                        <a:cubicBezTo>
                          <a:pt x="6" y="27"/>
                          <a:pt x="0" y="55"/>
                          <a:pt x="0" y="98"/>
                        </a:cubicBezTo>
                        <a:cubicBezTo>
                          <a:pt x="0" y="115"/>
                          <a:pt x="1" y="134"/>
                          <a:pt x="4" y="156"/>
                        </a:cubicBezTo>
                        <a:cubicBezTo>
                          <a:pt x="12" y="225"/>
                          <a:pt x="17" y="231"/>
                          <a:pt x="17" y="241"/>
                        </a:cubicBezTo>
                        <a:cubicBezTo>
                          <a:pt x="17" y="242"/>
                          <a:pt x="17" y="243"/>
                          <a:pt x="17" y="244"/>
                        </a:cubicBezTo>
                        <a:cubicBezTo>
                          <a:pt x="17" y="245"/>
                          <a:pt x="17" y="246"/>
                          <a:pt x="17" y="247"/>
                        </a:cubicBezTo>
                        <a:cubicBezTo>
                          <a:pt x="17" y="248"/>
                          <a:pt x="17" y="249"/>
                          <a:pt x="18" y="250"/>
                        </a:cubicBezTo>
                        <a:cubicBezTo>
                          <a:pt x="18" y="250"/>
                          <a:pt x="19" y="250"/>
                          <a:pt x="20" y="249"/>
                        </a:cubicBezTo>
                        <a:cubicBezTo>
                          <a:pt x="19" y="248"/>
                          <a:pt x="18" y="245"/>
                          <a:pt x="20" y="242"/>
                        </a:cubicBezTo>
                        <a:cubicBezTo>
                          <a:pt x="20" y="241"/>
                          <a:pt x="20" y="240"/>
                          <a:pt x="20" y="239"/>
                        </a:cubicBezTo>
                        <a:cubicBezTo>
                          <a:pt x="20" y="238"/>
                          <a:pt x="21" y="236"/>
                          <a:pt x="21" y="235"/>
                        </a:cubicBezTo>
                        <a:cubicBezTo>
                          <a:pt x="20" y="232"/>
                          <a:pt x="18" y="228"/>
                          <a:pt x="17" y="226"/>
                        </a:cubicBezTo>
                        <a:cubicBezTo>
                          <a:pt x="15" y="221"/>
                          <a:pt x="12" y="206"/>
                          <a:pt x="6" y="156"/>
                        </a:cubicBezTo>
                        <a:cubicBezTo>
                          <a:pt x="0" y="106"/>
                          <a:pt x="5" y="65"/>
                          <a:pt x="5" y="47"/>
                        </a:cubicBezTo>
                        <a:cubicBezTo>
                          <a:pt x="5" y="29"/>
                          <a:pt x="10" y="20"/>
                          <a:pt x="9" y="18"/>
                        </a:cubicBezTo>
                        <a:cubicBezTo>
                          <a:pt x="8" y="15"/>
                          <a:pt x="8" y="11"/>
                          <a:pt x="9" y="7"/>
                        </a:cubicBezTo>
                        <a:cubicBezTo>
                          <a:pt x="9" y="6"/>
                          <a:pt x="11" y="5"/>
                          <a:pt x="12" y="5"/>
                        </a:cubicBezTo>
                        <a:cubicBezTo>
                          <a:pt x="14" y="5"/>
                          <a:pt x="16" y="7"/>
                          <a:pt x="14" y="9"/>
                        </a:cubicBezTo>
                        <a:cubicBezTo>
                          <a:pt x="11" y="11"/>
                          <a:pt x="12" y="13"/>
                          <a:pt x="13" y="13"/>
                        </a:cubicBezTo>
                        <a:cubicBezTo>
                          <a:pt x="13" y="13"/>
                          <a:pt x="14" y="13"/>
                          <a:pt x="15" y="12"/>
                        </a:cubicBezTo>
                        <a:cubicBezTo>
                          <a:pt x="15" y="12"/>
                          <a:pt x="15" y="12"/>
                          <a:pt x="15" y="12"/>
                        </a:cubicBezTo>
                        <a:cubicBezTo>
                          <a:pt x="15" y="11"/>
                          <a:pt x="15" y="11"/>
                          <a:pt x="15" y="11"/>
                        </a:cubicBezTo>
                        <a:cubicBezTo>
                          <a:pt x="15" y="7"/>
                          <a:pt x="16" y="5"/>
                          <a:pt x="17" y="4"/>
                        </a:cubicBezTo>
                        <a:cubicBezTo>
                          <a:pt x="17" y="3"/>
                          <a:pt x="17" y="3"/>
                          <a:pt x="18" y="3"/>
                        </a:cubicBezTo>
                        <a:cubicBezTo>
                          <a:pt x="17" y="1"/>
                          <a:pt x="17" y="0"/>
                          <a:pt x="1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02" name="Freeform 7365">
                    <a:extLst>
                      <a:ext uri="{FF2B5EF4-FFF2-40B4-BE49-F238E27FC236}">
                        <a16:creationId xmlns:a16="http://schemas.microsoft.com/office/drawing/2014/main" id="{CA65B5BD-106B-43E7-B335-18A2CC9C11B6}"/>
                      </a:ext>
                    </a:extLst>
                  </p:cNvPr>
                  <p:cNvSpPr>
                    <a:spLocks/>
                  </p:cNvSpPr>
                  <p:nvPr/>
                </p:nvSpPr>
                <p:spPr bwMode="auto">
                  <a:xfrm>
                    <a:off x="4009" y="2440"/>
                    <a:ext cx="18" cy="188"/>
                  </a:xfrm>
                  <a:custGeom>
                    <a:avLst/>
                    <a:gdLst>
                      <a:gd name="T0" fmla="*/ 19 w 24"/>
                      <a:gd name="T1" fmla="*/ 0 h 251"/>
                      <a:gd name="T2" fmla="*/ 18 w 24"/>
                      <a:gd name="T3" fmla="*/ 0 h 251"/>
                      <a:gd name="T4" fmla="*/ 11 w 24"/>
                      <a:gd name="T5" fmla="*/ 19 h 251"/>
                      <a:gd name="T6" fmla="*/ 9 w 24"/>
                      <a:gd name="T7" fmla="*/ 156 h 251"/>
                      <a:gd name="T8" fmla="*/ 23 w 24"/>
                      <a:gd name="T9" fmla="*/ 244 h 251"/>
                      <a:gd name="T10" fmla="*/ 23 w 24"/>
                      <a:gd name="T11" fmla="*/ 251 h 251"/>
                      <a:gd name="T12" fmla="*/ 24 w 24"/>
                      <a:gd name="T13" fmla="*/ 250 h 251"/>
                      <a:gd name="T14" fmla="*/ 23 w 24"/>
                      <a:gd name="T15" fmla="*/ 247 h 251"/>
                      <a:gd name="T16" fmla="*/ 23 w 24"/>
                      <a:gd name="T17" fmla="*/ 244 h 251"/>
                      <a:gd name="T18" fmla="*/ 23 w 24"/>
                      <a:gd name="T19" fmla="*/ 241 h 251"/>
                      <a:gd name="T20" fmla="*/ 10 w 24"/>
                      <a:gd name="T21" fmla="*/ 156 h 251"/>
                      <a:gd name="T22" fmla="*/ 6 w 24"/>
                      <a:gd name="T23" fmla="*/ 98 h 251"/>
                      <a:gd name="T24" fmla="*/ 12 w 24"/>
                      <a:gd name="T25" fmla="*/ 19 h 251"/>
                      <a:gd name="T26" fmla="*/ 12 w 24"/>
                      <a:gd name="T27" fmla="*/ 11 h 251"/>
                      <a:gd name="T28" fmla="*/ 18 w 24"/>
                      <a:gd name="T29" fmla="*/ 0 h 251"/>
                      <a:gd name="T30" fmla="*/ 19 w 24"/>
                      <a:gd name="T31" fmla="*/ 0 h 251"/>
                      <a:gd name="T32" fmla="*/ 24 w 24"/>
                      <a:gd name="T33" fmla="*/ 3 h 251"/>
                      <a:gd name="T34" fmla="*/ 24 w 24"/>
                      <a:gd name="T35" fmla="*/ 3 h 251"/>
                      <a:gd name="T36" fmla="*/ 19 w 24"/>
                      <a:gd name="T37"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51">
                        <a:moveTo>
                          <a:pt x="19" y="0"/>
                        </a:moveTo>
                        <a:cubicBezTo>
                          <a:pt x="19" y="0"/>
                          <a:pt x="19" y="0"/>
                          <a:pt x="18" y="0"/>
                        </a:cubicBezTo>
                        <a:cubicBezTo>
                          <a:pt x="10" y="1"/>
                          <a:pt x="11" y="8"/>
                          <a:pt x="11" y="19"/>
                        </a:cubicBezTo>
                        <a:cubicBezTo>
                          <a:pt x="11" y="30"/>
                          <a:pt x="0" y="81"/>
                          <a:pt x="9" y="156"/>
                        </a:cubicBezTo>
                        <a:cubicBezTo>
                          <a:pt x="18" y="231"/>
                          <a:pt x="24" y="232"/>
                          <a:pt x="23" y="244"/>
                        </a:cubicBezTo>
                        <a:cubicBezTo>
                          <a:pt x="22" y="247"/>
                          <a:pt x="23" y="249"/>
                          <a:pt x="23" y="251"/>
                        </a:cubicBezTo>
                        <a:cubicBezTo>
                          <a:pt x="24" y="250"/>
                          <a:pt x="24" y="250"/>
                          <a:pt x="24" y="250"/>
                        </a:cubicBezTo>
                        <a:cubicBezTo>
                          <a:pt x="23" y="249"/>
                          <a:pt x="23" y="248"/>
                          <a:pt x="23" y="247"/>
                        </a:cubicBezTo>
                        <a:cubicBezTo>
                          <a:pt x="23" y="246"/>
                          <a:pt x="23" y="245"/>
                          <a:pt x="23" y="244"/>
                        </a:cubicBezTo>
                        <a:cubicBezTo>
                          <a:pt x="23" y="243"/>
                          <a:pt x="23" y="242"/>
                          <a:pt x="23" y="241"/>
                        </a:cubicBezTo>
                        <a:cubicBezTo>
                          <a:pt x="23" y="231"/>
                          <a:pt x="18" y="225"/>
                          <a:pt x="10" y="156"/>
                        </a:cubicBezTo>
                        <a:cubicBezTo>
                          <a:pt x="7" y="134"/>
                          <a:pt x="6" y="115"/>
                          <a:pt x="6" y="98"/>
                        </a:cubicBezTo>
                        <a:cubicBezTo>
                          <a:pt x="6" y="55"/>
                          <a:pt x="12" y="27"/>
                          <a:pt x="12" y="19"/>
                        </a:cubicBezTo>
                        <a:cubicBezTo>
                          <a:pt x="12" y="16"/>
                          <a:pt x="12" y="13"/>
                          <a:pt x="12" y="11"/>
                        </a:cubicBezTo>
                        <a:cubicBezTo>
                          <a:pt x="12" y="4"/>
                          <a:pt x="12" y="1"/>
                          <a:pt x="18" y="0"/>
                        </a:cubicBezTo>
                        <a:cubicBezTo>
                          <a:pt x="19" y="0"/>
                          <a:pt x="19" y="0"/>
                          <a:pt x="19" y="0"/>
                        </a:cubicBezTo>
                        <a:cubicBezTo>
                          <a:pt x="23" y="0"/>
                          <a:pt x="23" y="1"/>
                          <a:pt x="24" y="3"/>
                        </a:cubicBezTo>
                        <a:cubicBezTo>
                          <a:pt x="24" y="3"/>
                          <a:pt x="24" y="3"/>
                          <a:pt x="24" y="3"/>
                        </a:cubicBezTo>
                        <a:cubicBezTo>
                          <a:pt x="24" y="1"/>
                          <a:pt x="23" y="0"/>
                          <a:pt x="1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03" name="Freeform 7366">
                    <a:extLst>
                      <a:ext uri="{FF2B5EF4-FFF2-40B4-BE49-F238E27FC236}">
                        <a16:creationId xmlns:a16="http://schemas.microsoft.com/office/drawing/2014/main" id="{663FB4D8-6C05-4ECB-8C71-07B3CF7DADAE}"/>
                      </a:ext>
                    </a:extLst>
                  </p:cNvPr>
                  <p:cNvSpPr>
                    <a:spLocks/>
                  </p:cNvSpPr>
                  <p:nvPr/>
                </p:nvSpPr>
                <p:spPr bwMode="auto">
                  <a:xfrm>
                    <a:off x="4018" y="2454"/>
                    <a:ext cx="14" cy="157"/>
                  </a:xfrm>
                  <a:custGeom>
                    <a:avLst/>
                    <a:gdLst>
                      <a:gd name="T0" fmla="*/ 9 w 18"/>
                      <a:gd name="T1" fmla="*/ 0 h 209"/>
                      <a:gd name="T2" fmla="*/ 9 w 18"/>
                      <a:gd name="T3" fmla="*/ 0 h 209"/>
                      <a:gd name="T4" fmla="*/ 2 w 18"/>
                      <a:gd name="T5" fmla="*/ 15 h 209"/>
                      <a:gd name="T6" fmla="*/ 1 w 18"/>
                      <a:gd name="T7" fmla="*/ 86 h 209"/>
                      <a:gd name="T8" fmla="*/ 13 w 18"/>
                      <a:gd name="T9" fmla="*/ 203 h 209"/>
                      <a:gd name="T10" fmla="*/ 16 w 18"/>
                      <a:gd name="T11" fmla="*/ 209 h 209"/>
                      <a:gd name="T12" fmla="*/ 18 w 18"/>
                      <a:gd name="T13" fmla="*/ 205 h 209"/>
                      <a:gd name="T14" fmla="*/ 7 w 18"/>
                      <a:gd name="T15" fmla="*/ 161 h 209"/>
                      <a:gd name="T16" fmla="*/ 2 w 18"/>
                      <a:gd name="T17" fmla="*/ 57 h 209"/>
                      <a:gd name="T18" fmla="*/ 5 w 18"/>
                      <a:gd name="T19" fmla="*/ 10 h 209"/>
                      <a:gd name="T20" fmla="*/ 10 w 18"/>
                      <a:gd name="T21" fmla="*/ 2 h 209"/>
                      <a:gd name="T22" fmla="*/ 9 w 18"/>
                      <a:gd name="T23"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09">
                        <a:moveTo>
                          <a:pt x="9" y="0"/>
                        </a:moveTo>
                        <a:cubicBezTo>
                          <a:pt x="9" y="0"/>
                          <a:pt x="9" y="0"/>
                          <a:pt x="9" y="0"/>
                        </a:cubicBezTo>
                        <a:cubicBezTo>
                          <a:pt x="4" y="2"/>
                          <a:pt x="4" y="4"/>
                          <a:pt x="2" y="15"/>
                        </a:cubicBezTo>
                        <a:cubicBezTo>
                          <a:pt x="0" y="25"/>
                          <a:pt x="2" y="39"/>
                          <a:pt x="1" y="86"/>
                        </a:cubicBezTo>
                        <a:cubicBezTo>
                          <a:pt x="0" y="134"/>
                          <a:pt x="11" y="197"/>
                          <a:pt x="13" y="203"/>
                        </a:cubicBezTo>
                        <a:cubicBezTo>
                          <a:pt x="14" y="206"/>
                          <a:pt x="15" y="207"/>
                          <a:pt x="16" y="209"/>
                        </a:cubicBezTo>
                        <a:cubicBezTo>
                          <a:pt x="17" y="208"/>
                          <a:pt x="17" y="206"/>
                          <a:pt x="18" y="205"/>
                        </a:cubicBezTo>
                        <a:cubicBezTo>
                          <a:pt x="14" y="196"/>
                          <a:pt x="10" y="184"/>
                          <a:pt x="7" y="161"/>
                        </a:cubicBezTo>
                        <a:cubicBezTo>
                          <a:pt x="4" y="130"/>
                          <a:pt x="2" y="88"/>
                          <a:pt x="2" y="57"/>
                        </a:cubicBezTo>
                        <a:cubicBezTo>
                          <a:pt x="2" y="33"/>
                          <a:pt x="3" y="15"/>
                          <a:pt x="5" y="10"/>
                        </a:cubicBezTo>
                        <a:cubicBezTo>
                          <a:pt x="6" y="5"/>
                          <a:pt x="8" y="3"/>
                          <a:pt x="10" y="2"/>
                        </a:cubicBezTo>
                        <a:cubicBezTo>
                          <a:pt x="9" y="1"/>
                          <a:pt x="9" y="1"/>
                          <a:pt x="9"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04" name="Freeform 7367">
                    <a:extLst>
                      <a:ext uri="{FF2B5EF4-FFF2-40B4-BE49-F238E27FC236}">
                        <a16:creationId xmlns:a16="http://schemas.microsoft.com/office/drawing/2014/main" id="{D17F9182-84FD-48DC-8B38-CBCAEE9ED78A}"/>
                      </a:ext>
                    </a:extLst>
                  </p:cNvPr>
                  <p:cNvSpPr>
                    <a:spLocks/>
                  </p:cNvSpPr>
                  <p:nvPr/>
                </p:nvSpPr>
                <p:spPr bwMode="auto">
                  <a:xfrm>
                    <a:off x="4020" y="2456"/>
                    <a:ext cx="12" cy="152"/>
                  </a:xfrm>
                  <a:custGeom>
                    <a:avLst/>
                    <a:gdLst>
                      <a:gd name="T0" fmla="*/ 8 w 16"/>
                      <a:gd name="T1" fmla="*/ 0 h 203"/>
                      <a:gd name="T2" fmla="*/ 3 w 16"/>
                      <a:gd name="T3" fmla="*/ 8 h 203"/>
                      <a:gd name="T4" fmla="*/ 0 w 16"/>
                      <a:gd name="T5" fmla="*/ 55 h 203"/>
                      <a:gd name="T6" fmla="*/ 5 w 16"/>
                      <a:gd name="T7" fmla="*/ 159 h 203"/>
                      <a:gd name="T8" fmla="*/ 16 w 16"/>
                      <a:gd name="T9" fmla="*/ 203 h 203"/>
                      <a:gd name="T10" fmla="*/ 16 w 16"/>
                      <a:gd name="T11" fmla="*/ 202 h 203"/>
                      <a:gd name="T12" fmla="*/ 6 w 16"/>
                      <a:gd name="T13" fmla="*/ 158 h 203"/>
                      <a:gd name="T14" fmla="*/ 3 w 16"/>
                      <a:gd name="T15" fmla="*/ 9 h 203"/>
                      <a:gd name="T16" fmla="*/ 8 w 16"/>
                      <a:gd name="T17" fmla="*/ 1 h 203"/>
                      <a:gd name="T18" fmla="*/ 8 w 16"/>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03">
                        <a:moveTo>
                          <a:pt x="8" y="0"/>
                        </a:moveTo>
                        <a:cubicBezTo>
                          <a:pt x="6" y="1"/>
                          <a:pt x="4" y="3"/>
                          <a:pt x="3" y="8"/>
                        </a:cubicBezTo>
                        <a:cubicBezTo>
                          <a:pt x="1" y="13"/>
                          <a:pt x="0" y="31"/>
                          <a:pt x="0" y="55"/>
                        </a:cubicBezTo>
                        <a:cubicBezTo>
                          <a:pt x="0" y="86"/>
                          <a:pt x="2" y="128"/>
                          <a:pt x="5" y="159"/>
                        </a:cubicBezTo>
                        <a:cubicBezTo>
                          <a:pt x="8" y="182"/>
                          <a:pt x="12" y="194"/>
                          <a:pt x="16" y="203"/>
                        </a:cubicBezTo>
                        <a:cubicBezTo>
                          <a:pt x="16" y="202"/>
                          <a:pt x="16" y="202"/>
                          <a:pt x="16" y="202"/>
                        </a:cubicBezTo>
                        <a:cubicBezTo>
                          <a:pt x="12" y="194"/>
                          <a:pt x="9" y="181"/>
                          <a:pt x="6" y="158"/>
                        </a:cubicBezTo>
                        <a:cubicBezTo>
                          <a:pt x="0" y="106"/>
                          <a:pt x="0" y="20"/>
                          <a:pt x="3" y="9"/>
                        </a:cubicBezTo>
                        <a:cubicBezTo>
                          <a:pt x="5" y="4"/>
                          <a:pt x="6" y="2"/>
                          <a:pt x="8" y="1"/>
                        </a:cubicBezTo>
                        <a:lnTo>
                          <a:pt x="8"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05" name="Freeform 7368">
                    <a:extLst>
                      <a:ext uri="{FF2B5EF4-FFF2-40B4-BE49-F238E27FC236}">
                        <a16:creationId xmlns:a16="http://schemas.microsoft.com/office/drawing/2014/main" id="{D1D6C274-9D12-469F-9933-6CC7C63A417E}"/>
                      </a:ext>
                    </a:extLst>
                  </p:cNvPr>
                  <p:cNvSpPr>
                    <a:spLocks/>
                  </p:cNvSpPr>
                  <p:nvPr/>
                </p:nvSpPr>
                <p:spPr bwMode="auto">
                  <a:xfrm>
                    <a:off x="4024" y="2440"/>
                    <a:ext cx="24" cy="192"/>
                  </a:xfrm>
                  <a:custGeom>
                    <a:avLst/>
                    <a:gdLst>
                      <a:gd name="T0" fmla="*/ 18 w 32"/>
                      <a:gd name="T1" fmla="*/ 252 h 256"/>
                      <a:gd name="T2" fmla="*/ 30 w 32"/>
                      <a:gd name="T3" fmla="*/ 250 h 256"/>
                      <a:gd name="T4" fmla="*/ 28 w 32"/>
                      <a:gd name="T5" fmla="*/ 228 h 256"/>
                      <a:gd name="T6" fmla="*/ 22 w 32"/>
                      <a:gd name="T7" fmla="*/ 33 h 256"/>
                      <a:gd name="T8" fmla="*/ 26 w 32"/>
                      <a:gd name="T9" fmla="*/ 13 h 256"/>
                      <a:gd name="T10" fmla="*/ 19 w 32"/>
                      <a:gd name="T11" fmla="*/ 1 h 256"/>
                      <a:gd name="T12" fmla="*/ 11 w 32"/>
                      <a:gd name="T13" fmla="*/ 4 h 256"/>
                      <a:gd name="T14" fmla="*/ 1 w 32"/>
                      <a:gd name="T15" fmla="*/ 12 h 256"/>
                      <a:gd name="T16" fmla="*/ 13 w 32"/>
                      <a:gd name="T17" fmla="*/ 188 h 256"/>
                      <a:gd name="T18" fmla="*/ 6 w 32"/>
                      <a:gd name="T19" fmla="*/ 239 h 256"/>
                      <a:gd name="T20" fmla="*/ 9 w 32"/>
                      <a:gd name="T21" fmla="*/ 252 h 256"/>
                      <a:gd name="T22" fmla="*/ 18 w 32"/>
                      <a:gd name="T23" fmla="*/ 25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56">
                        <a:moveTo>
                          <a:pt x="18" y="252"/>
                        </a:moveTo>
                        <a:cubicBezTo>
                          <a:pt x="18" y="252"/>
                          <a:pt x="28" y="256"/>
                          <a:pt x="30" y="250"/>
                        </a:cubicBezTo>
                        <a:cubicBezTo>
                          <a:pt x="31" y="247"/>
                          <a:pt x="32" y="250"/>
                          <a:pt x="28" y="228"/>
                        </a:cubicBezTo>
                        <a:cubicBezTo>
                          <a:pt x="24" y="207"/>
                          <a:pt x="17" y="45"/>
                          <a:pt x="22" y="33"/>
                        </a:cubicBezTo>
                        <a:cubicBezTo>
                          <a:pt x="26" y="21"/>
                          <a:pt x="30" y="19"/>
                          <a:pt x="26" y="13"/>
                        </a:cubicBezTo>
                        <a:cubicBezTo>
                          <a:pt x="23" y="7"/>
                          <a:pt x="25" y="0"/>
                          <a:pt x="19" y="1"/>
                        </a:cubicBezTo>
                        <a:cubicBezTo>
                          <a:pt x="13" y="2"/>
                          <a:pt x="15" y="5"/>
                          <a:pt x="11" y="4"/>
                        </a:cubicBezTo>
                        <a:cubicBezTo>
                          <a:pt x="7" y="2"/>
                          <a:pt x="0" y="0"/>
                          <a:pt x="1" y="12"/>
                        </a:cubicBezTo>
                        <a:cubicBezTo>
                          <a:pt x="1" y="24"/>
                          <a:pt x="11" y="41"/>
                          <a:pt x="13" y="188"/>
                        </a:cubicBezTo>
                        <a:cubicBezTo>
                          <a:pt x="14" y="223"/>
                          <a:pt x="7" y="232"/>
                          <a:pt x="6" y="239"/>
                        </a:cubicBezTo>
                        <a:cubicBezTo>
                          <a:pt x="5" y="246"/>
                          <a:pt x="7" y="248"/>
                          <a:pt x="9" y="252"/>
                        </a:cubicBezTo>
                        <a:cubicBezTo>
                          <a:pt x="12" y="255"/>
                          <a:pt x="16" y="253"/>
                          <a:pt x="18" y="25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06" name="Freeform 7369">
                    <a:extLst>
                      <a:ext uri="{FF2B5EF4-FFF2-40B4-BE49-F238E27FC236}">
                        <a16:creationId xmlns:a16="http://schemas.microsoft.com/office/drawing/2014/main" id="{465B34E0-B354-40C6-8960-AFB04C842585}"/>
                      </a:ext>
                    </a:extLst>
                  </p:cNvPr>
                  <p:cNvSpPr>
                    <a:spLocks noEditPoints="1"/>
                  </p:cNvSpPr>
                  <p:nvPr/>
                </p:nvSpPr>
                <p:spPr bwMode="auto">
                  <a:xfrm>
                    <a:off x="4024" y="2441"/>
                    <a:ext cx="23" cy="190"/>
                  </a:xfrm>
                  <a:custGeom>
                    <a:avLst/>
                    <a:gdLst>
                      <a:gd name="T0" fmla="*/ 9 w 31"/>
                      <a:gd name="T1" fmla="*/ 251 h 253"/>
                      <a:gd name="T2" fmla="*/ 5 w 31"/>
                      <a:gd name="T3" fmla="*/ 241 h 253"/>
                      <a:gd name="T4" fmla="*/ 5 w 31"/>
                      <a:gd name="T5" fmla="*/ 238 h 253"/>
                      <a:gd name="T6" fmla="*/ 13 w 31"/>
                      <a:gd name="T7" fmla="*/ 191 h 253"/>
                      <a:gd name="T8" fmla="*/ 13 w 31"/>
                      <a:gd name="T9" fmla="*/ 187 h 253"/>
                      <a:gd name="T10" fmla="*/ 0 w 31"/>
                      <a:gd name="T11" fmla="*/ 11 h 253"/>
                      <a:gd name="T12" fmla="*/ 0 w 31"/>
                      <a:gd name="T13" fmla="*/ 10 h 253"/>
                      <a:gd name="T14" fmla="*/ 2 w 31"/>
                      <a:gd name="T15" fmla="*/ 3 h 253"/>
                      <a:gd name="T16" fmla="*/ 6 w 31"/>
                      <a:gd name="T17" fmla="*/ 1 h 253"/>
                      <a:gd name="T18" fmla="*/ 11 w 31"/>
                      <a:gd name="T19" fmla="*/ 2 h 253"/>
                      <a:gd name="T20" fmla="*/ 13 w 31"/>
                      <a:gd name="T21" fmla="*/ 3 h 253"/>
                      <a:gd name="T22" fmla="*/ 14 w 31"/>
                      <a:gd name="T23" fmla="*/ 2 h 253"/>
                      <a:gd name="T24" fmla="*/ 19 w 31"/>
                      <a:gd name="T25" fmla="*/ 0 h 253"/>
                      <a:gd name="T26" fmla="*/ 20 w 31"/>
                      <a:gd name="T27" fmla="*/ 0 h 253"/>
                      <a:gd name="T28" fmla="*/ 24 w 31"/>
                      <a:gd name="T29" fmla="*/ 4 h 253"/>
                      <a:gd name="T30" fmla="*/ 27 w 31"/>
                      <a:gd name="T31" fmla="*/ 11 h 253"/>
                      <a:gd name="T32" fmla="*/ 28 w 31"/>
                      <a:gd name="T33" fmla="*/ 16 h 253"/>
                      <a:gd name="T34" fmla="*/ 22 w 31"/>
                      <a:gd name="T35" fmla="*/ 32 h 253"/>
                      <a:gd name="T36" fmla="*/ 21 w 31"/>
                      <a:gd name="T37" fmla="*/ 59 h 253"/>
                      <a:gd name="T38" fmla="*/ 29 w 31"/>
                      <a:gd name="T39" fmla="*/ 227 h 253"/>
                      <a:gd name="T40" fmla="*/ 31 w 31"/>
                      <a:gd name="T41" fmla="*/ 245 h 253"/>
                      <a:gd name="T42" fmla="*/ 30 w 31"/>
                      <a:gd name="T43" fmla="*/ 249 h 253"/>
                      <a:gd name="T44" fmla="*/ 24 w 31"/>
                      <a:gd name="T45" fmla="*/ 253 h 253"/>
                      <a:gd name="T46" fmla="*/ 18 w 31"/>
                      <a:gd name="T47" fmla="*/ 252 h 253"/>
                      <a:gd name="T48" fmla="*/ 13 w 31"/>
                      <a:gd name="T49" fmla="*/ 253 h 253"/>
                      <a:gd name="T50" fmla="*/ 13 w 31"/>
                      <a:gd name="T51" fmla="*/ 253 h 253"/>
                      <a:gd name="T52" fmla="*/ 9 w 31"/>
                      <a:gd name="T53" fmla="*/ 251 h 253"/>
                      <a:gd name="T54" fmla="*/ 6 w 31"/>
                      <a:gd name="T55" fmla="*/ 2 h 253"/>
                      <a:gd name="T56" fmla="*/ 1 w 31"/>
                      <a:gd name="T57" fmla="*/ 10 h 253"/>
                      <a:gd name="T58" fmla="*/ 1 w 31"/>
                      <a:gd name="T59" fmla="*/ 11 h 253"/>
                      <a:gd name="T60" fmla="*/ 14 w 31"/>
                      <a:gd name="T61" fmla="*/ 187 h 253"/>
                      <a:gd name="T62" fmla="*/ 14 w 31"/>
                      <a:gd name="T63" fmla="*/ 191 h 253"/>
                      <a:gd name="T64" fmla="*/ 6 w 31"/>
                      <a:gd name="T65" fmla="*/ 238 h 253"/>
                      <a:gd name="T66" fmla="*/ 6 w 31"/>
                      <a:gd name="T67" fmla="*/ 241 h 253"/>
                      <a:gd name="T68" fmla="*/ 10 w 31"/>
                      <a:gd name="T69" fmla="*/ 250 h 253"/>
                      <a:gd name="T70" fmla="*/ 13 w 31"/>
                      <a:gd name="T71" fmla="*/ 252 h 253"/>
                      <a:gd name="T72" fmla="*/ 18 w 31"/>
                      <a:gd name="T73" fmla="*/ 251 h 253"/>
                      <a:gd name="T74" fmla="*/ 18 w 31"/>
                      <a:gd name="T75" fmla="*/ 251 h 253"/>
                      <a:gd name="T76" fmla="*/ 18 w 31"/>
                      <a:gd name="T77" fmla="*/ 251 h 253"/>
                      <a:gd name="T78" fmla="*/ 20 w 31"/>
                      <a:gd name="T79" fmla="*/ 251 h 253"/>
                      <a:gd name="T80" fmla="*/ 24 w 31"/>
                      <a:gd name="T81" fmla="*/ 252 h 253"/>
                      <a:gd name="T82" fmla="*/ 29 w 31"/>
                      <a:gd name="T83" fmla="*/ 249 h 253"/>
                      <a:gd name="T84" fmla="*/ 30 w 31"/>
                      <a:gd name="T85" fmla="*/ 245 h 253"/>
                      <a:gd name="T86" fmla="*/ 28 w 31"/>
                      <a:gd name="T87" fmla="*/ 227 h 253"/>
                      <a:gd name="T88" fmla="*/ 20 w 31"/>
                      <a:gd name="T89" fmla="*/ 59 h 253"/>
                      <a:gd name="T90" fmla="*/ 21 w 31"/>
                      <a:gd name="T91" fmla="*/ 32 h 253"/>
                      <a:gd name="T92" fmla="*/ 27 w 31"/>
                      <a:gd name="T93" fmla="*/ 16 h 253"/>
                      <a:gd name="T94" fmla="*/ 26 w 31"/>
                      <a:gd name="T95" fmla="*/ 12 h 253"/>
                      <a:gd name="T96" fmla="*/ 23 w 31"/>
                      <a:gd name="T97" fmla="*/ 4 h 253"/>
                      <a:gd name="T98" fmla="*/ 20 w 31"/>
                      <a:gd name="T99" fmla="*/ 1 h 253"/>
                      <a:gd name="T100" fmla="*/ 19 w 31"/>
                      <a:gd name="T101" fmla="*/ 1 h 253"/>
                      <a:gd name="T102" fmla="*/ 15 w 31"/>
                      <a:gd name="T103" fmla="*/ 2 h 253"/>
                      <a:gd name="T104" fmla="*/ 13 w 31"/>
                      <a:gd name="T105" fmla="*/ 4 h 253"/>
                      <a:gd name="T106" fmla="*/ 11 w 31"/>
                      <a:gd name="T107" fmla="*/ 3 h 253"/>
                      <a:gd name="T108" fmla="*/ 6 w 31"/>
                      <a:gd name="T109" fmla="*/ 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253">
                        <a:moveTo>
                          <a:pt x="9" y="251"/>
                        </a:moveTo>
                        <a:cubicBezTo>
                          <a:pt x="7" y="248"/>
                          <a:pt x="5" y="246"/>
                          <a:pt x="5" y="241"/>
                        </a:cubicBezTo>
                        <a:cubicBezTo>
                          <a:pt x="5" y="240"/>
                          <a:pt x="5" y="239"/>
                          <a:pt x="5" y="238"/>
                        </a:cubicBezTo>
                        <a:cubicBezTo>
                          <a:pt x="6" y="231"/>
                          <a:pt x="13" y="223"/>
                          <a:pt x="13" y="191"/>
                        </a:cubicBezTo>
                        <a:cubicBezTo>
                          <a:pt x="13" y="190"/>
                          <a:pt x="13" y="188"/>
                          <a:pt x="13" y="187"/>
                        </a:cubicBezTo>
                        <a:cubicBezTo>
                          <a:pt x="10" y="40"/>
                          <a:pt x="1" y="24"/>
                          <a:pt x="0" y="11"/>
                        </a:cubicBezTo>
                        <a:cubicBezTo>
                          <a:pt x="0" y="11"/>
                          <a:pt x="0" y="10"/>
                          <a:pt x="0" y="10"/>
                        </a:cubicBezTo>
                        <a:cubicBezTo>
                          <a:pt x="0" y="6"/>
                          <a:pt x="1" y="4"/>
                          <a:pt x="2" y="3"/>
                        </a:cubicBezTo>
                        <a:cubicBezTo>
                          <a:pt x="3" y="1"/>
                          <a:pt x="4" y="1"/>
                          <a:pt x="6" y="1"/>
                        </a:cubicBezTo>
                        <a:cubicBezTo>
                          <a:pt x="8" y="1"/>
                          <a:pt x="9" y="2"/>
                          <a:pt x="11" y="2"/>
                        </a:cubicBezTo>
                        <a:cubicBezTo>
                          <a:pt x="12" y="2"/>
                          <a:pt x="12" y="3"/>
                          <a:pt x="13" y="3"/>
                        </a:cubicBezTo>
                        <a:cubicBezTo>
                          <a:pt x="13" y="3"/>
                          <a:pt x="13" y="2"/>
                          <a:pt x="14" y="2"/>
                        </a:cubicBezTo>
                        <a:cubicBezTo>
                          <a:pt x="15" y="1"/>
                          <a:pt x="16" y="0"/>
                          <a:pt x="19" y="0"/>
                        </a:cubicBezTo>
                        <a:cubicBezTo>
                          <a:pt x="19" y="0"/>
                          <a:pt x="20" y="0"/>
                          <a:pt x="20" y="0"/>
                        </a:cubicBezTo>
                        <a:cubicBezTo>
                          <a:pt x="23" y="0"/>
                          <a:pt x="24" y="2"/>
                          <a:pt x="24" y="4"/>
                        </a:cubicBezTo>
                        <a:cubicBezTo>
                          <a:pt x="25" y="6"/>
                          <a:pt x="25" y="9"/>
                          <a:pt x="27" y="11"/>
                        </a:cubicBezTo>
                        <a:cubicBezTo>
                          <a:pt x="28" y="13"/>
                          <a:pt x="28" y="15"/>
                          <a:pt x="28" y="16"/>
                        </a:cubicBezTo>
                        <a:cubicBezTo>
                          <a:pt x="28" y="20"/>
                          <a:pt x="25" y="23"/>
                          <a:pt x="22" y="32"/>
                        </a:cubicBezTo>
                        <a:cubicBezTo>
                          <a:pt x="21" y="34"/>
                          <a:pt x="21" y="45"/>
                          <a:pt x="21" y="59"/>
                        </a:cubicBezTo>
                        <a:cubicBezTo>
                          <a:pt x="21" y="109"/>
                          <a:pt x="25" y="211"/>
                          <a:pt x="29" y="227"/>
                        </a:cubicBezTo>
                        <a:cubicBezTo>
                          <a:pt x="31" y="238"/>
                          <a:pt x="31" y="242"/>
                          <a:pt x="31" y="245"/>
                        </a:cubicBezTo>
                        <a:cubicBezTo>
                          <a:pt x="31" y="247"/>
                          <a:pt x="31" y="248"/>
                          <a:pt x="30" y="249"/>
                        </a:cubicBezTo>
                        <a:cubicBezTo>
                          <a:pt x="29" y="252"/>
                          <a:pt x="26" y="253"/>
                          <a:pt x="24" y="253"/>
                        </a:cubicBezTo>
                        <a:cubicBezTo>
                          <a:pt x="21" y="253"/>
                          <a:pt x="18" y="252"/>
                          <a:pt x="18" y="252"/>
                        </a:cubicBezTo>
                        <a:cubicBezTo>
                          <a:pt x="16" y="252"/>
                          <a:pt x="15" y="253"/>
                          <a:pt x="13" y="253"/>
                        </a:cubicBezTo>
                        <a:cubicBezTo>
                          <a:pt x="13" y="253"/>
                          <a:pt x="13" y="253"/>
                          <a:pt x="13" y="253"/>
                        </a:cubicBezTo>
                        <a:cubicBezTo>
                          <a:pt x="12" y="253"/>
                          <a:pt x="10" y="252"/>
                          <a:pt x="9" y="251"/>
                        </a:cubicBezTo>
                        <a:close/>
                        <a:moveTo>
                          <a:pt x="6" y="2"/>
                        </a:moveTo>
                        <a:cubicBezTo>
                          <a:pt x="3" y="2"/>
                          <a:pt x="1" y="3"/>
                          <a:pt x="1" y="10"/>
                        </a:cubicBezTo>
                        <a:cubicBezTo>
                          <a:pt x="1" y="10"/>
                          <a:pt x="1" y="11"/>
                          <a:pt x="1" y="11"/>
                        </a:cubicBezTo>
                        <a:cubicBezTo>
                          <a:pt x="2" y="23"/>
                          <a:pt x="11" y="40"/>
                          <a:pt x="14" y="187"/>
                        </a:cubicBezTo>
                        <a:cubicBezTo>
                          <a:pt x="14" y="188"/>
                          <a:pt x="14" y="190"/>
                          <a:pt x="14" y="191"/>
                        </a:cubicBezTo>
                        <a:cubicBezTo>
                          <a:pt x="14" y="223"/>
                          <a:pt x="7" y="231"/>
                          <a:pt x="6" y="238"/>
                        </a:cubicBezTo>
                        <a:cubicBezTo>
                          <a:pt x="6" y="239"/>
                          <a:pt x="6" y="240"/>
                          <a:pt x="6" y="241"/>
                        </a:cubicBezTo>
                        <a:cubicBezTo>
                          <a:pt x="6" y="246"/>
                          <a:pt x="7" y="247"/>
                          <a:pt x="10" y="250"/>
                        </a:cubicBezTo>
                        <a:cubicBezTo>
                          <a:pt x="11" y="252"/>
                          <a:pt x="12" y="252"/>
                          <a:pt x="13" y="252"/>
                        </a:cubicBezTo>
                        <a:cubicBezTo>
                          <a:pt x="14" y="252"/>
                          <a:pt x="16" y="251"/>
                          <a:pt x="18" y="251"/>
                        </a:cubicBezTo>
                        <a:cubicBezTo>
                          <a:pt x="18" y="251"/>
                          <a:pt x="18" y="251"/>
                          <a:pt x="18" y="251"/>
                        </a:cubicBezTo>
                        <a:cubicBezTo>
                          <a:pt x="18" y="251"/>
                          <a:pt x="18" y="251"/>
                          <a:pt x="18" y="251"/>
                        </a:cubicBezTo>
                        <a:cubicBezTo>
                          <a:pt x="18" y="251"/>
                          <a:pt x="19" y="251"/>
                          <a:pt x="20" y="251"/>
                        </a:cubicBezTo>
                        <a:cubicBezTo>
                          <a:pt x="21" y="252"/>
                          <a:pt x="22" y="252"/>
                          <a:pt x="24" y="252"/>
                        </a:cubicBezTo>
                        <a:cubicBezTo>
                          <a:pt x="26" y="252"/>
                          <a:pt x="28" y="251"/>
                          <a:pt x="29" y="249"/>
                        </a:cubicBezTo>
                        <a:cubicBezTo>
                          <a:pt x="30" y="247"/>
                          <a:pt x="30" y="247"/>
                          <a:pt x="30" y="245"/>
                        </a:cubicBezTo>
                        <a:cubicBezTo>
                          <a:pt x="30" y="243"/>
                          <a:pt x="30" y="238"/>
                          <a:pt x="28" y="227"/>
                        </a:cubicBezTo>
                        <a:cubicBezTo>
                          <a:pt x="24" y="211"/>
                          <a:pt x="20" y="109"/>
                          <a:pt x="20" y="59"/>
                        </a:cubicBezTo>
                        <a:cubicBezTo>
                          <a:pt x="20" y="45"/>
                          <a:pt x="20" y="34"/>
                          <a:pt x="21" y="32"/>
                        </a:cubicBezTo>
                        <a:cubicBezTo>
                          <a:pt x="24" y="23"/>
                          <a:pt x="27" y="19"/>
                          <a:pt x="27" y="16"/>
                        </a:cubicBezTo>
                        <a:cubicBezTo>
                          <a:pt x="27" y="15"/>
                          <a:pt x="27" y="14"/>
                          <a:pt x="26" y="12"/>
                        </a:cubicBezTo>
                        <a:cubicBezTo>
                          <a:pt x="24" y="9"/>
                          <a:pt x="24" y="6"/>
                          <a:pt x="23" y="4"/>
                        </a:cubicBezTo>
                        <a:cubicBezTo>
                          <a:pt x="23" y="2"/>
                          <a:pt x="22" y="1"/>
                          <a:pt x="20" y="1"/>
                        </a:cubicBezTo>
                        <a:cubicBezTo>
                          <a:pt x="20" y="1"/>
                          <a:pt x="19" y="1"/>
                          <a:pt x="19" y="1"/>
                        </a:cubicBezTo>
                        <a:cubicBezTo>
                          <a:pt x="17" y="1"/>
                          <a:pt x="16" y="2"/>
                          <a:pt x="15" y="2"/>
                        </a:cubicBezTo>
                        <a:cubicBezTo>
                          <a:pt x="14" y="3"/>
                          <a:pt x="14" y="4"/>
                          <a:pt x="13" y="4"/>
                        </a:cubicBezTo>
                        <a:cubicBezTo>
                          <a:pt x="12" y="4"/>
                          <a:pt x="12" y="3"/>
                          <a:pt x="11" y="3"/>
                        </a:cubicBezTo>
                        <a:cubicBezTo>
                          <a:pt x="9" y="3"/>
                          <a:pt x="7" y="2"/>
                          <a:pt x="6"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07" name="Freeform 7370">
                    <a:extLst>
                      <a:ext uri="{FF2B5EF4-FFF2-40B4-BE49-F238E27FC236}">
                        <a16:creationId xmlns:a16="http://schemas.microsoft.com/office/drawing/2014/main" id="{660262B0-5F10-4727-AAA5-7B2F9684BC91}"/>
                      </a:ext>
                    </a:extLst>
                  </p:cNvPr>
                  <p:cNvSpPr>
                    <a:spLocks/>
                  </p:cNvSpPr>
                  <p:nvPr/>
                </p:nvSpPr>
                <p:spPr bwMode="auto">
                  <a:xfrm>
                    <a:off x="4033" y="2578"/>
                    <a:ext cx="1" cy="16"/>
                  </a:xfrm>
                  <a:custGeom>
                    <a:avLst/>
                    <a:gdLst>
                      <a:gd name="T0" fmla="*/ 1 w 1"/>
                      <a:gd name="T1" fmla="*/ 0 h 21"/>
                      <a:gd name="T2" fmla="*/ 1 w 1"/>
                      <a:gd name="T3" fmla="*/ 7 h 21"/>
                      <a:gd name="T4" fmla="*/ 0 w 1"/>
                      <a:gd name="T5" fmla="*/ 21 h 21"/>
                      <a:gd name="T6" fmla="*/ 1 w 1"/>
                      <a:gd name="T7" fmla="*/ 8 h 21"/>
                      <a:gd name="T8" fmla="*/ 1 w 1"/>
                      <a:gd name="T9" fmla="*/ 4 h 21"/>
                      <a:gd name="T10" fmla="*/ 1 w 1"/>
                      <a:gd name="T11" fmla="*/ 0 h 21"/>
                    </a:gdLst>
                    <a:ahLst/>
                    <a:cxnLst>
                      <a:cxn ang="0">
                        <a:pos x="T0" y="T1"/>
                      </a:cxn>
                      <a:cxn ang="0">
                        <a:pos x="T2" y="T3"/>
                      </a:cxn>
                      <a:cxn ang="0">
                        <a:pos x="T4" y="T5"/>
                      </a:cxn>
                      <a:cxn ang="0">
                        <a:pos x="T6" y="T7"/>
                      </a:cxn>
                      <a:cxn ang="0">
                        <a:pos x="T8" y="T9"/>
                      </a:cxn>
                      <a:cxn ang="0">
                        <a:pos x="T10" y="T11"/>
                      </a:cxn>
                    </a:cxnLst>
                    <a:rect l="0" t="0" r="r" b="b"/>
                    <a:pathLst>
                      <a:path w="1" h="21">
                        <a:moveTo>
                          <a:pt x="1" y="0"/>
                        </a:moveTo>
                        <a:cubicBezTo>
                          <a:pt x="1" y="2"/>
                          <a:pt x="1" y="4"/>
                          <a:pt x="1" y="7"/>
                        </a:cubicBezTo>
                        <a:cubicBezTo>
                          <a:pt x="1" y="12"/>
                          <a:pt x="0" y="17"/>
                          <a:pt x="0" y="21"/>
                        </a:cubicBezTo>
                        <a:cubicBezTo>
                          <a:pt x="1" y="17"/>
                          <a:pt x="1" y="13"/>
                          <a:pt x="1" y="8"/>
                        </a:cubicBezTo>
                        <a:cubicBezTo>
                          <a:pt x="1" y="7"/>
                          <a:pt x="1" y="5"/>
                          <a:pt x="1" y="4"/>
                        </a:cubicBezTo>
                        <a:cubicBezTo>
                          <a:pt x="1" y="3"/>
                          <a:pt x="1" y="1"/>
                          <a:pt x="1" y="0"/>
                        </a:cubicBezTo>
                        <a:close/>
                      </a:path>
                    </a:pathLst>
                  </a:custGeom>
                  <a:solidFill>
                    <a:srgbClr val="CEA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08" name="Freeform 7371">
                    <a:extLst>
                      <a:ext uri="{FF2B5EF4-FFF2-40B4-BE49-F238E27FC236}">
                        <a16:creationId xmlns:a16="http://schemas.microsoft.com/office/drawing/2014/main" id="{82440E25-6D39-4ED3-A29E-87E7E77249FA}"/>
                      </a:ext>
                    </a:extLst>
                  </p:cNvPr>
                  <p:cNvSpPr>
                    <a:spLocks/>
                  </p:cNvSpPr>
                  <p:nvPr/>
                </p:nvSpPr>
                <p:spPr bwMode="auto">
                  <a:xfrm>
                    <a:off x="4025" y="2442"/>
                    <a:ext cx="22" cy="188"/>
                  </a:xfrm>
                  <a:custGeom>
                    <a:avLst/>
                    <a:gdLst>
                      <a:gd name="T0" fmla="*/ 19 w 29"/>
                      <a:gd name="T1" fmla="*/ 0 h 251"/>
                      <a:gd name="T2" fmla="*/ 18 w 29"/>
                      <a:gd name="T3" fmla="*/ 0 h 251"/>
                      <a:gd name="T4" fmla="*/ 14 w 29"/>
                      <a:gd name="T5" fmla="*/ 1 h 251"/>
                      <a:gd name="T6" fmla="*/ 12 w 29"/>
                      <a:gd name="T7" fmla="*/ 3 h 251"/>
                      <a:gd name="T8" fmla="*/ 10 w 29"/>
                      <a:gd name="T9" fmla="*/ 2 h 251"/>
                      <a:gd name="T10" fmla="*/ 5 w 29"/>
                      <a:gd name="T11" fmla="*/ 1 h 251"/>
                      <a:gd name="T12" fmla="*/ 5 w 29"/>
                      <a:gd name="T13" fmla="*/ 1 h 251"/>
                      <a:gd name="T14" fmla="*/ 0 w 29"/>
                      <a:gd name="T15" fmla="*/ 9 h 251"/>
                      <a:gd name="T16" fmla="*/ 0 w 29"/>
                      <a:gd name="T17" fmla="*/ 10 h 251"/>
                      <a:gd name="T18" fmla="*/ 13 w 29"/>
                      <a:gd name="T19" fmla="*/ 186 h 251"/>
                      <a:gd name="T20" fmla="*/ 13 w 29"/>
                      <a:gd name="T21" fmla="*/ 190 h 251"/>
                      <a:gd name="T22" fmla="*/ 5 w 29"/>
                      <a:gd name="T23" fmla="*/ 237 h 251"/>
                      <a:gd name="T24" fmla="*/ 5 w 29"/>
                      <a:gd name="T25" fmla="*/ 240 h 251"/>
                      <a:gd name="T26" fmla="*/ 7 w 29"/>
                      <a:gd name="T27" fmla="*/ 247 h 251"/>
                      <a:gd name="T28" fmla="*/ 11 w 29"/>
                      <a:gd name="T29" fmla="*/ 246 h 251"/>
                      <a:gd name="T30" fmla="*/ 19 w 29"/>
                      <a:gd name="T31" fmla="*/ 248 h 251"/>
                      <a:gd name="T32" fmla="*/ 17 w 29"/>
                      <a:gd name="T33" fmla="*/ 239 h 251"/>
                      <a:gd name="T34" fmla="*/ 17 w 29"/>
                      <a:gd name="T35" fmla="*/ 241 h 251"/>
                      <a:gd name="T36" fmla="*/ 14 w 29"/>
                      <a:gd name="T37" fmla="*/ 246 h 251"/>
                      <a:gd name="T38" fmla="*/ 14 w 29"/>
                      <a:gd name="T39" fmla="*/ 245 h 251"/>
                      <a:gd name="T40" fmla="*/ 13 w 29"/>
                      <a:gd name="T41" fmla="*/ 246 h 251"/>
                      <a:gd name="T42" fmla="*/ 9 w 29"/>
                      <a:gd name="T43" fmla="*/ 235 h 251"/>
                      <a:gd name="T44" fmla="*/ 14 w 29"/>
                      <a:gd name="T45" fmla="*/ 207 h 251"/>
                      <a:gd name="T46" fmla="*/ 12 w 29"/>
                      <a:gd name="T47" fmla="*/ 126 h 251"/>
                      <a:gd name="T48" fmla="*/ 7 w 29"/>
                      <a:gd name="T49" fmla="*/ 39 h 251"/>
                      <a:gd name="T50" fmla="*/ 5 w 29"/>
                      <a:gd name="T51" fmla="*/ 21 h 251"/>
                      <a:gd name="T52" fmla="*/ 5 w 29"/>
                      <a:gd name="T53" fmla="*/ 7 h 251"/>
                      <a:gd name="T54" fmla="*/ 7 w 29"/>
                      <a:gd name="T55" fmla="*/ 7 h 251"/>
                      <a:gd name="T56" fmla="*/ 10 w 29"/>
                      <a:gd name="T57" fmla="*/ 8 h 251"/>
                      <a:gd name="T58" fmla="*/ 11 w 29"/>
                      <a:gd name="T59" fmla="*/ 9 h 251"/>
                      <a:gd name="T60" fmla="*/ 13 w 29"/>
                      <a:gd name="T61" fmla="*/ 8 h 251"/>
                      <a:gd name="T62" fmla="*/ 15 w 29"/>
                      <a:gd name="T63" fmla="*/ 4 h 251"/>
                      <a:gd name="T64" fmla="*/ 19 w 29"/>
                      <a:gd name="T65" fmla="*/ 6 h 251"/>
                      <a:gd name="T66" fmla="*/ 19 w 29"/>
                      <a:gd name="T67" fmla="*/ 12 h 251"/>
                      <a:gd name="T68" fmla="*/ 22 w 29"/>
                      <a:gd name="T69" fmla="*/ 15 h 251"/>
                      <a:gd name="T70" fmla="*/ 17 w 29"/>
                      <a:gd name="T71" fmla="*/ 23 h 251"/>
                      <a:gd name="T72" fmla="*/ 16 w 29"/>
                      <a:gd name="T73" fmla="*/ 34 h 251"/>
                      <a:gd name="T74" fmla="*/ 19 w 29"/>
                      <a:gd name="T75" fmla="*/ 149 h 251"/>
                      <a:gd name="T76" fmla="*/ 22 w 29"/>
                      <a:gd name="T77" fmla="*/ 217 h 251"/>
                      <a:gd name="T78" fmla="*/ 25 w 29"/>
                      <a:gd name="T79" fmla="*/ 232 h 251"/>
                      <a:gd name="T80" fmla="*/ 22 w 29"/>
                      <a:gd name="T81" fmla="*/ 245 h 251"/>
                      <a:gd name="T82" fmla="*/ 22 w 29"/>
                      <a:gd name="T83" fmla="*/ 249 h 251"/>
                      <a:gd name="T84" fmla="*/ 25 w 29"/>
                      <a:gd name="T85" fmla="*/ 251 h 251"/>
                      <a:gd name="T86" fmla="*/ 27 w 29"/>
                      <a:gd name="T87" fmla="*/ 249 h 251"/>
                      <a:gd name="T88" fmla="*/ 28 w 29"/>
                      <a:gd name="T89" fmla="*/ 248 h 251"/>
                      <a:gd name="T90" fmla="*/ 29 w 29"/>
                      <a:gd name="T91" fmla="*/ 244 h 251"/>
                      <a:gd name="T92" fmla="*/ 27 w 29"/>
                      <a:gd name="T93" fmla="*/ 226 h 251"/>
                      <a:gd name="T94" fmla="*/ 19 w 29"/>
                      <a:gd name="T95" fmla="*/ 58 h 251"/>
                      <a:gd name="T96" fmla="*/ 20 w 29"/>
                      <a:gd name="T97" fmla="*/ 31 h 251"/>
                      <a:gd name="T98" fmla="*/ 26 w 29"/>
                      <a:gd name="T99" fmla="*/ 15 h 251"/>
                      <a:gd name="T100" fmla="*/ 25 w 29"/>
                      <a:gd name="T101" fmla="*/ 11 h 251"/>
                      <a:gd name="T102" fmla="*/ 22 w 29"/>
                      <a:gd name="T103" fmla="*/ 3 h 251"/>
                      <a:gd name="T104" fmla="*/ 19 w 29"/>
                      <a:gd name="T105"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 h="251">
                        <a:moveTo>
                          <a:pt x="19" y="0"/>
                        </a:moveTo>
                        <a:cubicBezTo>
                          <a:pt x="19" y="0"/>
                          <a:pt x="18" y="0"/>
                          <a:pt x="18" y="0"/>
                        </a:cubicBezTo>
                        <a:cubicBezTo>
                          <a:pt x="16" y="0"/>
                          <a:pt x="15" y="1"/>
                          <a:pt x="14" y="1"/>
                        </a:cubicBezTo>
                        <a:cubicBezTo>
                          <a:pt x="13" y="2"/>
                          <a:pt x="13" y="3"/>
                          <a:pt x="12" y="3"/>
                        </a:cubicBezTo>
                        <a:cubicBezTo>
                          <a:pt x="11" y="3"/>
                          <a:pt x="11" y="2"/>
                          <a:pt x="10" y="2"/>
                        </a:cubicBezTo>
                        <a:cubicBezTo>
                          <a:pt x="8" y="2"/>
                          <a:pt x="6" y="1"/>
                          <a:pt x="5" y="1"/>
                        </a:cubicBezTo>
                        <a:cubicBezTo>
                          <a:pt x="5" y="1"/>
                          <a:pt x="5" y="1"/>
                          <a:pt x="5" y="1"/>
                        </a:cubicBezTo>
                        <a:cubicBezTo>
                          <a:pt x="2" y="1"/>
                          <a:pt x="0" y="2"/>
                          <a:pt x="0" y="9"/>
                        </a:cubicBezTo>
                        <a:cubicBezTo>
                          <a:pt x="0" y="9"/>
                          <a:pt x="0" y="10"/>
                          <a:pt x="0" y="10"/>
                        </a:cubicBezTo>
                        <a:cubicBezTo>
                          <a:pt x="1" y="22"/>
                          <a:pt x="10" y="39"/>
                          <a:pt x="13" y="186"/>
                        </a:cubicBezTo>
                        <a:cubicBezTo>
                          <a:pt x="13" y="187"/>
                          <a:pt x="13" y="189"/>
                          <a:pt x="13" y="190"/>
                        </a:cubicBezTo>
                        <a:cubicBezTo>
                          <a:pt x="13" y="222"/>
                          <a:pt x="6" y="230"/>
                          <a:pt x="5" y="237"/>
                        </a:cubicBezTo>
                        <a:cubicBezTo>
                          <a:pt x="5" y="238"/>
                          <a:pt x="5" y="239"/>
                          <a:pt x="5" y="240"/>
                        </a:cubicBezTo>
                        <a:cubicBezTo>
                          <a:pt x="5" y="243"/>
                          <a:pt x="6" y="245"/>
                          <a:pt x="7" y="247"/>
                        </a:cubicBezTo>
                        <a:cubicBezTo>
                          <a:pt x="8" y="246"/>
                          <a:pt x="10" y="246"/>
                          <a:pt x="11" y="246"/>
                        </a:cubicBezTo>
                        <a:cubicBezTo>
                          <a:pt x="15" y="246"/>
                          <a:pt x="17" y="247"/>
                          <a:pt x="19" y="248"/>
                        </a:cubicBezTo>
                        <a:cubicBezTo>
                          <a:pt x="19" y="243"/>
                          <a:pt x="18" y="239"/>
                          <a:pt x="17" y="239"/>
                        </a:cubicBezTo>
                        <a:cubicBezTo>
                          <a:pt x="17" y="239"/>
                          <a:pt x="17" y="240"/>
                          <a:pt x="17" y="241"/>
                        </a:cubicBezTo>
                        <a:cubicBezTo>
                          <a:pt x="16" y="245"/>
                          <a:pt x="15" y="246"/>
                          <a:pt x="14" y="246"/>
                        </a:cubicBezTo>
                        <a:cubicBezTo>
                          <a:pt x="14" y="246"/>
                          <a:pt x="14" y="245"/>
                          <a:pt x="14" y="245"/>
                        </a:cubicBezTo>
                        <a:cubicBezTo>
                          <a:pt x="13" y="246"/>
                          <a:pt x="13" y="246"/>
                          <a:pt x="13" y="246"/>
                        </a:cubicBezTo>
                        <a:cubicBezTo>
                          <a:pt x="12" y="246"/>
                          <a:pt x="9" y="241"/>
                          <a:pt x="9" y="235"/>
                        </a:cubicBezTo>
                        <a:cubicBezTo>
                          <a:pt x="9" y="230"/>
                          <a:pt x="12" y="221"/>
                          <a:pt x="14" y="207"/>
                        </a:cubicBezTo>
                        <a:cubicBezTo>
                          <a:pt x="14" y="193"/>
                          <a:pt x="13" y="157"/>
                          <a:pt x="12" y="126"/>
                        </a:cubicBezTo>
                        <a:cubicBezTo>
                          <a:pt x="10" y="87"/>
                          <a:pt x="8" y="46"/>
                          <a:pt x="7" y="39"/>
                        </a:cubicBezTo>
                        <a:cubicBezTo>
                          <a:pt x="6" y="25"/>
                          <a:pt x="6" y="24"/>
                          <a:pt x="5" y="21"/>
                        </a:cubicBezTo>
                        <a:cubicBezTo>
                          <a:pt x="3" y="18"/>
                          <a:pt x="0" y="10"/>
                          <a:pt x="5" y="7"/>
                        </a:cubicBezTo>
                        <a:cubicBezTo>
                          <a:pt x="6" y="7"/>
                          <a:pt x="7" y="7"/>
                          <a:pt x="7" y="7"/>
                        </a:cubicBezTo>
                        <a:cubicBezTo>
                          <a:pt x="8" y="7"/>
                          <a:pt x="9" y="7"/>
                          <a:pt x="10" y="8"/>
                        </a:cubicBezTo>
                        <a:cubicBezTo>
                          <a:pt x="10" y="9"/>
                          <a:pt x="11" y="9"/>
                          <a:pt x="11" y="9"/>
                        </a:cubicBezTo>
                        <a:cubicBezTo>
                          <a:pt x="12" y="9"/>
                          <a:pt x="12" y="9"/>
                          <a:pt x="13" y="8"/>
                        </a:cubicBezTo>
                        <a:cubicBezTo>
                          <a:pt x="14" y="5"/>
                          <a:pt x="14" y="4"/>
                          <a:pt x="15" y="4"/>
                        </a:cubicBezTo>
                        <a:cubicBezTo>
                          <a:pt x="16" y="4"/>
                          <a:pt x="17" y="5"/>
                          <a:pt x="19" y="6"/>
                        </a:cubicBezTo>
                        <a:cubicBezTo>
                          <a:pt x="22" y="9"/>
                          <a:pt x="19" y="9"/>
                          <a:pt x="19" y="12"/>
                        </a:cubicBezTo>
                        <a:cubicBezTo>
                          <a:pt x="19" y="14"/>
                          <a:pt x="18" y="14"/>
                          <a:pt x="22" y="15"/>
                        </a:cubicBezTo>
                        <a:cubicBezTo>
                          <a:pt x="25" y="15"/>
                          <a:pt x="22" y="23"/>
                          <a:pt x="17" y="23"/>
                        </a:cubicBezTo>
                        <a:cubicBezTo>
                          <a:pt x="11" y="24"/>
                          <a:pt x="14" y="29"/>
                          <a:pt x="16" y="34"/>
                        </a:cubicBezTo>
                        <a:cubicBezTo>
                          <a:pt x="17" y="38"/>
                          <a:pt x="18" y="103"/>
                          <a:pt x="19" y="149"/>
                        </a:cubicBezTo>
                        <a:cubicBezTo>
                          <a:pt x="20" y="176"/>
                          <a:pt x="22" y="205"/>
                          <a:pt x="22" y="217"/>
                        </a:cubicBezTo>
                        <a:cubicBezTo>
                          <a:pt x="23" y="222"/>
                          <a:pt x="24" y="227"/>
                          <a:pt x="25" y="232"/>
                        </a:cubicBezTo>
                        <a:cubicBezTo>
                          <a:pt x="27" y="246"/>
                          <a:pt x="21" y="240"/>
                          <a:pt x="22" y="245"/>
                        </a:cubicBezTo>
                        <a:cubicBezTo>
                          <a:pt x="23" y="247"/>
                          <a:pt x="22" y="248"/>
                          <a:pt x="22" y="249"/>
                        </a:cubicBezTo>
                        <a:cubicBezTo>
                          <a:pt x="23" y="249"/>
                          <a:pt x="24" y="250"/>
                          <a:pt x="25" y="251"/>
                        </a:cubicBezTo>
                        <a:cubicBezTo>
                          <a:pt x="26" y="250"/>
                          <a:pt x="27" y="250"/>
                          <a:pt x="27" y="249"/>
                        </a:cubicBezTo>
                        <a:cubicBezTo>
                          <a:pt x="28" y="249"/>
                          <a:pt x="28" y="248"/>
                          <a:pt x="28" y="248"/>
                        </a:cubicBezTo>
                        <a:cubicBezTo>
                          <a:pt x="29" y="246"/>
                          <a:pt x="29" y="246"/>
                          <a:pt x="29" y="244"/>
                        </a:cubicBezTo>
                        <a:cubicBezTo>
                          <a:pt x="29" y="242"/>
                          <a:pt x="29" y="237"/>
                          <a:pt x="27" y="226"/>
                        </a:cubicBezTo>
                        <a:cubicBezTo>
                          <a:pt x="23" y="210"/>
                          <a:pt x="19" y="108"/>
                          <a:pt x="19" y="58"/>
                        </a:cubicBezTo>
                        <a:cubicBezTo>
                          <a:pt x="19" y="44"/>
                          <a:pt x="19" y="33"/>
                          <a:pt x="20" y="31"/>
                        </a:cubicBezTo>
                        <a:cubicBezTo>
                          <a:pt x="23" y="22"/>
                          <a:pt x="26" y="18"/>
                          <a:pt x="26" y="15"/>
                        </a:cubicBezTo>
                        <a:cubicBezTo>
                          <a:pt x="26" y="14"/>
                          <a:pt x="26" y="13"/>
                          <a:pt x="25" y="11"/>
                        </a:cubicBezTo>
                        <a:cubicBezTo>
                          <a:pt x="23" y="8"/>
                          <a:pt x="23" y="5"/>
                          <a:pt x="22" y="3"/>
                        </a:cubicBezTo>
                        <a:cubicBezTo>
                          <a:pt x="22" y="1"/>
                          <a:pt x="21" y="0"/>
                          <a:pt x="19"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09" name="Freeform 7372">
                    <a:extLst>
                      <a:ext uri="{FF2B5EF4-FFF2-40B4-BE49-F238E27FC236}">
                        <a16:creationId xmlns:a16="http://schemas.microsoft.com/office/drawing/2014/main" id="{F6B2B2C8-CF30-4E90-83AA-C4905CA9CF76}"/>
                      </a:ext>
                    </a:extLst>
                  </p:cNvPr>
                  <p:cNvSpPr>
                    <a:spLocks/>
                  </p:cNvSpPr>
                  <p:nvPr/>
                </p:nvSpPr>
                <p:spPr bwMode="auto">
                  <a:xfrm>
                    <a:off x="4025" y="2441"/>
                    <a:ext cx="22" cy="187"/>
                  </a:xfrm>
                  <a:custGeom>
                    <a:avLst/>
                    <a:gdLst>
                      <a:gd name="T0" fmla="*/ 19 w 30"/>
                      <a:gd name="T1" fmla="*/ 0 h 250"/>
                      <a:gd name="T2" fmla="*/ 18 w 30"/>
                      <a:gd name="T3" fmla="*/ 0 h 250"/>
                      <a:gd name="T4" fmla="*/ 12 w 30"/>
                      <a:gd name="T5" fmla="*/ 3 h 250"/>
                      <a:gd name="T6" fmla="*/ 10 w 30"/>
                      <a:gd name="T7" fmla="*/ 3 h 250"/>
                      <a:gd name="T8" fmla="*/ 5 w 30"/>
                      <a:gd name="T9" fmla="*/ 1 h 250"/>
                      <a:gd name="T10" fmla="*/ 0 w 30"/>
                      <a:gd name="T11" fmla="*/ 11 h 250"/>
                      <a:gd name="T12" fmla="*/ 12 w 30"/>
                      <a:gd name="T13" fmla="*/ 183 h 250"/>
                      <a:gd name="T14" fmla="*/ 12 w 30"/>
                      <a:gd name="T15" fmla="*/ 187 h 250"/>
                      <a:gd name="T16" fmla="*/ 12 w 30"/>
                      <a:gd name="T17" fmla="*/ 191 h 250"/>
                      <a:gd name="T18" fmla="*/ 11 w 30"/>
                      <a:gd name="T19" fmla="*/ 204 h 250"/>
                      <a:gd name="T20" fmla="*/ 5 w 30"/>
                      <a:gd name="T21" fmla="*/ 238 h 250"/>
                      <a:gd name="T22" fmla="*/ 7 w 30"/>
                      <a:gd name="T23" fmla="*/ 248 h 250"/>
                      <a:gd name="T24" fmla="*/ 7 w 30"/>
                      <a:gd name="T25" fmla="*/ 248 h 250"/>
                      <a:gd name="T26" fmla="*/ 5 w 30"/>
                      <a:gd name="T27" fmla="*/ 241 h 250"/>
                      <a:gd name="T28" fmla="*/ 5 w 30"/>
                      <a:gd name="T29" fmla="*/ 238 h 250"/>
                      <a:gd name="T30" fmla="*/ 13 w 30"/>
                      <a:gd name="T31" fmla="*/ 191 h 250"/>
                      <a:gd name="T32" fmla="*/ 13 w 30"/>
                      <a:gd name="T33" fmla="*/ 187 h 250"/>
                      <a:gd name="T34" fmla="*/ 0 w 30"/>
                      <a:gd name="T35" fmla="*/ 11 h 250"/>
                      <a:gd name="T36" fmla="*/ 0 w 30"/>
                      <a:gd name="T37" fmla="*/ 10 h 250"/>
                      <a:gd name="T38" fmla="*/ 5 w 30"/>
                      <a:gd name="T39" fmla="*/ 2 h 250"/>
                      <a:gd name="T40" fmla="*/ 5 w 30"/>
                      <a:gd name="T41" fmla="*/ 2 h 250"/>
                      <a:gd name="T42" fmla="*/ 10 w 30"/>
                      <a:gd name="T43" fmla="*/ 3 h 250"/>
                      <a:gd name="T44" fmla="*/ 12 w 30"/>
                      <a:gd name="T45" fmla="*/ 4 h 250"/>
                      <a:gd name="T46" fmla="*/ 14 w 30"/>
                      <a:gd name="T47" fmla="*/ 2 h 250"/>
                      <a:gd name="T48" fmla="*/ 18 w 30"/>
                      <a:gd name="T49" fmla="*/ 1 h 250"/>
                      <a:gd name="T50" fmla="*/ 19 w 30"/>
                      <a:gd name="T51" fmla="*/ 1 h 250"/>
                      <a:gd name="T52" fmla="*/ 22 w 30"/>
                      <a:gd name="T53" fmla="*/ 4 h 250"/>
                      <a:gd name="T54" fmla="*/ 25 w 30"/>
                      <a:gd name="T55" fmla="*/ 12 h 250"/>
                      <a:gd name="T56" fmla="*/ 26 w 30"/>
                      <a:gd name="T57" fmla="*/ 16 h 250"/>
                      <a:gd name="T58" fmla="*/ 20 w 30"/>
                      <a:gd name="T59" fmla="*/ 32 h 250"/>
                      <a:gd name="T60" fmla="*/ 19 w 30"/>
                      <a:gd name="T61" fmla="*/ 59 h 250"/>
                      <a:gd name="T62" fmla="*/ 27 w 30"/>
                      <a:gd name="T63" fmla="*/ 227 h 250"/>
                      <a:gd name="T64" fmla="*/ 29 w 30"/>
                      <a:gd name="T65" fmla="*/ 245 h 250"/>
                      <a:gd name="T66" fmla="*/ 28 w 30"/>
                      <a:gd name="T67" fmla="*/ 249 h 250"/>
                      <a:gd name="T68" fmla="*/ 27 w 30"/>
                      <a:gd name="T69" fmla="*/ 250 h 250"/>
                      <a:gd name="T70" fmla="*/ 29 w 30"/>
                      <a:gd name="T71" fmla="*/ 246 h 250"/>
                      <a:gd name="T72" fmla="*/ 27 w 30"/>
                      <a:gd name="T73" fmla="*/ 227 h 250"/>
                      <a:gd name="T74" fmla="*/ 21 w 30"/>
                      <a:gd name="T75" fmla="*/ 32 h 250"/>
                      <a:gd name="T76" fmla="*/ 25 w 30"/>
                      <a:gd name="T77" fmla="*/ 12 h 250"/>
                      <a:gd name="T78" fmla="*/ 19 w 30"/>
                      <a:gd name="T79"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250">
                        <a:moveTo>
                          <a:pt x="19" y="0"/>
                        </a:moveTo>
                        <a:cubicBezTo>
                          <a:pt x="19" y="0"/>
                          <a:pt x="18" y="0"/>
                          <a:pt x="18" y="0"/>
                        </a:cubicBezTo>
                        <a:cubicBezTo>
                          <a:pt x="13" y="1"/>
                          <a:pt x="13" y="3"/>
                          <a:pt x="12" y="3"/>
                        </a:cubicBezTo>
                        <a:cubicBezTo>
                          <a:pt x="11" y="3"/>
                          <a:pt x="11" y="3"/>
                          <a:pt x="10" y="3"/>
                        </a:cubicBezTo>
                        <a:cubicBezTo>
                          <a:pt x="8" y="2"/>
                          <a:pt x="6" y="1"/>
                          <a:pt x="5" y="1"/>
                        </a:cubicBezTo>
                        <a:cubicBezTo>
                          <a:pt x="2" y="1"/>
                          <a:pt x="0" y="3"/>
                          <a:pt x="0" y="11"/>
                        </a:cubicBezTo>
                        <a:cubicBezTo>
                          <a:pt x="0" y="23"/>
                          <a:pt x="11" y="48"/>
                          <a:pt x="12" y="183"/>
                        </a:cubicBezTo>
                        <a:cubicBezTo>
                          <a:pt x="12" y="184"/>
                          <a:pt x="12" y="186"/>
                          <a:pt x="12" y="187"/>
                        </a:cubicBezTo>
                        <a:cubicBezTo>
                          <a:pt x="12" y="188"/>
                          <a:pt x="12" y="190"/>
                          <a:pt x="12" y="191"/>
                        </a:cubicBezTo>
                        <a:cubicBezTo>
                          <a:pt x="12" y="196"/>
                          <a:pt x="12" y="200"/>
                          <a:pt x="11" y="204"/>
                        </a:cubicBezTo>
                        <a:cubicBezTo>
                          <a:pt x="10" y="227"/>
                          <a:pt x="5" y="232"/>
                          <a:pt x="5" y="238"/>
                        </a:cubicBezTo>
                        <a:cubicBezTo>
                          <a:pt x="4" y="243"/>
                          <a:pt x="5" y="245"/>
                          <a:pt x="7" y="248"/>
                        </a:cubicBezTo>
                        <a:cubicBezTo>
                          <a:pt x="7" y="248"/>
                          <a:pt x="7" y="248"/>
                          <a:pt x="7" y="248"/>
                        </a:cubicBezTo>
                        <a:cubicBezTo>
                          <a:pt x="6" y="246"/>
                          <a:pt x="5" y="244"/>
                          <a:pt x="5" y="241"/>
                        </a:cubicBezTo>
                        <a:cubicBezTo>
                          <a:pt x="5" y="240"/>
                          <a:pt x="5" y="239"/>
                          <a:pt x="5" y="238"/>
                        </a:cubicBezTo>
                        <a:cubicBezTo>
                          <a:pt x="6" y="231"/>
                          <a:pt x="13" y="223"/>
                          <a:pt x="13" y="191"/>
                        </a:cubicBezTo>
                        <a:cubicBezTo>
                          <a:pt x="13" y="190"/>
                          <a:pt x="13" y="188"/>
                          <a:pt x="13" y="187"/>
                        </a:cubicBezTo>
                        <a:cubicBezTo>
                          <a:pt x="10" y="40"/>
                          <a:pt x="1" y="23"/>
                          <a:pt x="0" y="11"/>
                        </a:cubicBezTo>
                        <a:cubicBezTo>
                          <a:pt x="0" y="11"/>
                          <a:pt x="0" y="10"/>
                          <a:pt x="0" y="10"/>
                        </a:cubicBezTo>
                        <a:cubicBezTo>
                          <a:pt x="0" y="3"/>
                          <a:pt x="2" y="2"/>
                          <a:pt x="5" y="2"/>
                        </a:cubicBezTo>
                        <a:cubicBezTo>
                          <a:pt x="5" y="2"/>
                          <a:pt x="5" y="2"/>
                          <a:pt x="5" y="2"/>
                        </a:cubicBezTo>
                        <a:cubicBezTo>
                          <a:pt x="6" y="2"/>
                          <a:pt x="8" y="3"/>
                          <a:pt x="10" y="3"/>
                        </a:cubicBezTo>
                        <a:cubicBezTo>
                          <a:pt x="11" y="3"/>
                          <a:pt x="11" y="4"/>
                          <a:pt x="12" y="4"/>
                        </a:cubicBezTo>
                        <a:cubicBezTo>
                          <a:pt x="13" y="4"/>
                          <a:pt x="13" y="3"/>
                          <a:pt x="14" y="2"/>
                        </a:cubicBezTo>
                        <a:cubicBezTo>
                          <a:pt x="15" y="2"/>
                          <a:pt x="16" y="1"/>
                          <a:pt x="18" y="1"/>
                        </a:cubicBezTo>
                        <a:cubicBezTo>
                          <a:pt x="18" y="1"/>
                          <a:pt x="19" y="1"/>
                          <a:pt x="19" y="1"/>
                        </a:cubicBezTo>
                        <a:cubicBezTo>
                          <a:pt x="21" y="1"/>
                          <a:pt x="22" y="2"/>
                          <a:pt x="22" y="4"/>
                        </a:cubicBezTo>
                        <a:cubicBezTo>
                          <a:pt x="23" y="6"/>
                          <a:pt x="23" y="9"/>
                          <a:pt x="25" y="12"/>
                        </a:cubicBezTo>
                        <a:cubicBezTo>
                          <a:pt x="26" y="14"/>
                          <a:pt x="26" y="15"/>
                          <a:pt x="26" y="16"/>
                        </a:cubicBezTo>
                        <a:cubicBezTo>
                          <a:pt x="26" y="19"/>
                          <a:pt x="23" y="23"/>
                          <a:pt x="20" y="32"/>
                        </a:cubicBezTo>
                        <a:cubicBezTo>
                          <a:pt x="19" y="34"/>
                          <a:pt x="19" y="45"/>
                          <a:pt x="19" y="59"/>
                        </a:cubicBezTo>
                        <a:cubicBezTo>
                          <a:pt x="19" y="109"/>
                          <a:pt x="23" y="211"/>
                          <a:pt x="27" y="227"/>
                        </a:cubicBezTo>
                        <a:cubicBezTo>
                          <a:pt x="29" y="238"/>
                          <a:pt x="29" y="243"/>
                          <a:pt x="29" y="245"/>
                        </a:cubicBezTo>
                        <a:cubicBezTo>
                          <a:pt x="29" y="247"/>
                          <a:pt x="29" y="247"/>
                          <a:pt x="28" y="249"/>
                        </a:cubicBezTo>
                        <a:cubicBezTo>
                          <a:pt x="28" y="249"/>
                          <a:pt x="28" y="250"/>
                          <a:pt x="27" y="250"/>
                        </a:cubicBezTo>
                        <a:cubicBezTo>
                          <a:pt x="28" y="249"/>
                          <a:pt x="29" y="248"/>
                          <a:pt x="29" y="246"/>
                        </a:cubicBezTo>
                        <a:cubicBezTo>
                          <a:pt x="30" y="242"/>
                          <a:pt x="30" y="240"/>
                          <a:pt x="27" y="227"/>
                        </a:cubicBezTo>
                        <a:cubicBezTo>
                          <a:pt x="23" y="206"/>
                          <a:pt x="16" y="44"/>
                          <a:pt x="21" y="32"/>
                        </a:cubicBezTo>
                        <a:cubicBezTo>
                          <a:pt x="25" y="20"/>
                          <a:pt x="29" y="18"/>
                          <a:pt x="25" y="12"/>
                        </a:cubicBezTo>
                        <a:cubicBezTo>
                          <a:pt x="22" y="6"/>
                          <a:pt x="24" y="0"/>
                          <a:pt x="1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10" name="Freeform 7373">
                    <a:extLst>
                      <a:ext uri="{FF2B5EF4-FFF2-40B4-BE49-F238E27FC236}">
                        <a16:creationId xmlns:a16="http://schemas.microsoft.com/office/drawing/2014/main" id="{4A2729AF-85B6-43B6-B59E-795A018A9EC3}"/>
                      </a:ext>
                    </a:extLst>
                  </p:cNvPr>
                  <p:cNvSpPr>
                    <a:spLocks/>
                  </p:cNvSpPr>
                  <p:nvPr/>
                </p:nvSpPr>
                <p:spPr bwMode="auto">
                  <a:xfrm>
                    <a:off x="4039" y="2573"/>
                    <a:ext cx="2" cy="28"/>
                  </a:xfrm>
                  <a:custGeom>
                    <a:avLst/>
                    <a:gdLst>
                      <a:gd name="T0" fmla="*/ 0 w 2"/>
                      <a:gd name="T1" fmla="*/ 0 h 38"/>
                      <a:gd name="T2" fmla="*/ 0 w 2"/>
                      <a:gd name="T3" fmla="*/ 14 h 38"/>
                      <a:gd name="T4" fmla="*/ 2 w 2"/>
                      <a:gd name="T5" fmla="*/ 38 h 38"/>
                      <a:gd name="T6" fmla="*/ 0 w 2"/>
                      <a:gd name="T7" fmla="*/ 0 h 38"/>
                    </a:gdLst>
                    <a:ahLst/>
                    <a:cxnLst>
                      <a:cxn ang="0">
                        <a:pos x="T0" y="T1"/>
                      </a:cxn>
                      <a:cxn ang="0">
                        <a:pos x="T2" y="T3"/>
                      </a:cxn>
                      <a:cxn ang="0">
                        <a:pos x="T4" y="T5"/>
                      </a:cxn>
                      <a:cxn ang="0">
                        <a:pos x="T6" y="T7"/>
                      </a:cxn>
                    </a:cxnLst>
                    <a:rect l="0" t="0" r="r" b="b"/>
                    <a:pathLst>
                      <a:path w="2" h="38">
                        <a:moveTo>
                          <a:pt x="0" y="0"/>
                        </a:moveTo>
                        <a:cubicBezTo>
                          <a:pt x="0" y="6"/>
                          <a:pt x="0" y="11"/>
                          <a:pt x="0" y="14"/>
                        </a:cubicBezTo>
                        <a:cubicBezTo>
                          <a:pt x="0" y="24"/>
                          <a:pt x="1" y="31"/>
                          <a:pt x="2" y="38"/>
                        </a:cubicBezTo>
                        <a:cubicBezTo>
                          <a:pt x="2" y="29"/>
                          <a:pt x="1" y="15"/>
                          <a:pt x="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11" name="Freeform 7374">
                    <a:extLst>
                      <a:ext uri="{FF2B5EF4-FFF2-40B4-BE49-F238E27FC236}">
                        <a16:creationId xmlns:a16="http://schemas.microsoft.com/office/drawing/2014/main" id="{E1DDA0EB-6A43-4B1B-949E-F307391B126B}"/>
                      </a:ext>
                    </a:extLst>
                  </p:cNvPr>
                  <p:cNvSpPr>
                    <a:spLocks/>
                  </p:cNvSpPr>
                  <p:nvPr/>
                </p:nvSpPr>
                <p:spPr bwMode="auto">
                  <a:xfrm>
                    <a:off x="4034" y="2580"/>
                    <a:ext cx="9" cy="41"/>
                  </a:xfrm>
                  <a:custGeom>
                    <a:avLst/>
                    <a:gdLst>
                      <a:gd name="T0" fmla="*/ 7 w 12"/>
                      <a:gd name="T1" fmla="*/ 31 h 54"/>
                      <a:gd name="T2" fmla="*/ 8 w 12"/>
                      <a:gd name="T3" fmla="*/ 34 h 54"/>
                      <a:gd name="T4" fmla="*/ 9 w 12"/>
                      <a:gd name="T5" fmla="*/ 51 h 54"/>
                      <a:gd name="T6" fmla="*/ 6 w 12"/>
                      <a:gd name="T7" fmla="*/ 52 h 54"/>
                      <a:gd name="T8" fmla="*/ 4 w 12"/>
                      <a:gd name="T9" fmla="*/ 51 h 54"/>
                      <a:gd name="T10" fmla="*/ 1 w 12"/>
                      <a:gd name="T11" fmla="*/ 42 h 54"/>
                      <a:gd name="T12" fmla="*/ 4 w 12"/>
                      <a:gd name="T13" fmla="*/ 8 h 54"/>
                      <a:gd name="T14" fmla="*/ 6 w 12"/>
                      <a:gd name="T15" fmla="*/ 13 h 54"/>
                      <a:gd name="T16" fmla="*/ 7 w 12"/>
                      <a:gd name="T17" fmla="*/ 3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4">
                        <a:moveTo>
                          <a:pt x="7" y="31"/>
                        </a:moveTo>
                        <a:cubicBezTo>
                          <a:pt x="7" y="32"/>
                          <a:pt x="8" y="33"/>
                          <a:pt x="8" y="34"/>
                        </a:cubicBezTo>
                        <a:cubicBezTo>
                          <a:pt x="9" y="38"/>
                          <a:pt x="12" y="47"/>
                          <a:pt x="9" y="51"/>
                        </a:cubicBezTo>
                        <a:cubicBezTo>
                          <a:pt x="7" y="54"/>
                          <a:pt x="7" y="53"/>
                          <a:pt x="6" y="52"/>
                        </a:cubicBezTo>
                        <a:cubicBezTo>
                          <a:pt x="6" y="52"/>
                          <a:pt x="5" y="51"/>
                          <a:pt x="4" y="51"/>
                        </a:cubicBezTo>
                        <a:cubicBezTo>
                          <a:pt x="0" y="52"/>
                          <a:pt x="0" y="47"/>
                          <a:pt x="1" y="42"/>
                        </a:cubicBezTo>
                        <a:cubicBezTo>
                          <a:pt x="2" y="37"/>
                          <a:pt x="4" y="16"/>
                          <a:pt x="4" y="8"/>
                        </a:cubicBezTo>
                        <a:cubicBezTo>
                          <a:pt x="4" y="0"/>
                          <a:pt x="7" y="1"/>
                          <a:pt x="6" y="13"/>
                        </a:cubicBezTo>
                        <a:cubicBezTo>
                          <a:pt x="6" y="19"/>
                          <a:pt x="6" y="25"/>
                          <a:pt x="7" y="3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12" name="Freeform 7375">
                    <a:extLst>
                      <a:ext uri="{FF2B5EF4-FFF2-40B4-BE49-F238E27FC236}">
                        <a16:creationId xmlns:a16="http://schemas.microsoft.com/office/drawing/2014/main" id="{6C1833E7-4049-4EDF-992E-96167CF3A3A0}"/>
                      </a:ext>
                    </a:extLst>
                  </p:cNvPr>
                  <p:cNvSpPr>
                    <a:spLocks/>
                  </p:cNvSpPr>
                  <p:nvPr/>
                </p:nvSpPr>
                <p:spPr bwMode="auto">
                  <a:xfrm>
                    <a:off x="4024" y="2451"/>
                    <a:ext cx="15" cy="42"/>
                  </a:xfrm>
                  <a:custGeom>
                    <a:avLst/>
                    <a:gdLst>
                      <a:gd name="T0" fmla="*/ 14 w 20"/>
                      <a:gd name="T1" fmla="*/ 46 h 56"/>
                      <a:gd name="T2" fmla="*/ 14 w 20"/>
                      <a:gd name="T3" fmla="*/ 23 h 56"/>
                      <a:gd name="T4" fmla="*/ 15 w 20"/>
                      <a:gd name="T5" fmla="*/ 9 h 56"/>
                      <a:gd name="T6" fmla="*/ 16 w 20"/>
                      <a:gd name="T7" fmla="*/ 5 h 56"/>
                      <a:gd name="T8" fmla="*/ 6 w 20"/>
                      <a:gd name="T9" fmla="*/ 1 h 56"/>
                      <a:gd name="T10" fmla="*/ 10 w 20"/>
                      <a:gd name="T11" fmla="*/ 12 h 56"/>
                      <a:gd name="T12" fmla="*/ 11 w 20"/>
                      <a:gd name="T13" fmla="*/ 33 h 56"/>
                      <a:gd name="T14" fmla="*/ 14 w 20"/>
                      <a:gd name="T15" fmla="*/ 46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56">
                        <a:moveTo>
                          <a:pt x="14" y="46"/>
                        </a:moveTo>
                        <a:cubicBezTo>
                          <a:pt x="14" y="46"/>
                          <a:pt x="17" y="32"/>
                          <a:pt x="14" y="23"/>
                        </a:cubicBezTo>
                        <a:cubicBezTo>
                          <a:pt x="12" y="14"/>
                          <a:pt x="12" y="10"/>
                          <a:pt x="15" y="9"/>
                        </a:cubicBezTo>
                        <a:cubicBezTo>
                          <a:pt x="18" y="8"/>
                          <a:pt x="20" y="6"/>
                          <a:pt x="16" y="5"/>
                        </a:cubicBezTo>
                        <a:cubicBezTo>
                          <a:pt x="11" y="5"/>
                          <a:pt x="13" y="0"/>
                          <a:pt x="6" y="1"/>
                        </a:cubicBezTo>
                        <a:cubicBezTo>
                          <a:pt x="0" y="2"/>
                          <a:pt x="9" y="9"/>
                          <a:pt x="10" y="12"/>
                        </a:cubicBezTo>
                        <a:cubicBezTo>
                          <a:pt x="11" y="18"/>
                          <a:pt x="11" y="27"/>
                          <a:pt x="11" y="33"/>
                        </a:cubicBezTo>
                        <a:cubicBezTo>
                          <a:pt x="11" y="41"/>
                          <a:pt x="13" y="56"/>
                          <a:pt x="14" y="46"/>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13" name="Freeform 7376">
                    <a:extLst>
                      <a:ext uri="{FF2B5EF4-FFF2-40B4-BE49-F238E27FC236}">
                        <a16:creationId xmlns:a16="http://schemas.microsoft.com/office/drawing/2014/main" id="{FD92E34B-AFE3-42BB-8CA5-50801AF177C4}"/>
                      </a:ext>
                    </a:extLst>
                  </p:cNvPr>
                  <p:cNvSpPr>
                    <a:spLocks/>
                  </p:cNvSpPr>
                  <p:nvPr/>
                </p:nvSpPr>
                <p:spPr bwMode="auto">
                  <a:xfrm>
                    <a:off x="4031" y="2483"/>
                    <a:ext cx="7" cy="118"/>
                  </a:xfrm>
                  <a:custGeom>
                    <a:avLst/>
                    <a:gdLst>
                      <a:gd name="T0" fmla="*/ 1 w 9"/>
                      <a:gd name="T1" fmla="*/ 0 h 157"/>
                      <a:gd name="T2" fmla="*/ 4 w 9"/>
                      <a:gd name="T3" fmla="*/ 65 h 157"/>
                      <a:gd name="T4" fmla="*/ 4 w 9"/>
                      <a:gd name="T5" fmla="*/ 71 h 157"/>
                      <a:gd name="T6" fmla="*/ 7 w 9"/>
                      <a:gd name="T7" fmla="*/ 142 h 157"/>
                      <a:gd name="T8" fmla="*/ 6 w 9"/>
                      <a:gd name="T9" fmla="*/ 152 h 157"/>
                      <a:gd name="T10" fmla="*/ 6 w 9"/>
                      <a:gd name="T11" fmla="*/ 157 h 157"/>
                      <a:gd name="T12" fmla="*/ 1 w 9"/>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9" h="157">
                        <a:moveTo>
                          <a:pt x="1" y="0"/>
                        </a:moveTo>
                        <a:cubicBezTo>
                          <a:pt x="0" y="0"/>
                          <a:pt x="2" y="17"/>
                          <a:pt x="4" y="65"/>
                        </a:cubicBezTo>
                        <a:cubicBezTo>
                          <a:pt x="4" y="67"/>
                          <a:pt x="4" y="69"/>
                          <a:pt x="4" y="71"/>
                        </a:cubicBezTo>
                        <a:cubicBezTo>
                          <a:pt x="6" y="103"/>
                          <a:pt x="7" y="133"/>
                          <a:pt x="7" y="142"/>
                        </a:cubicBezTo>
                        <a:cubicBezTo>
                          <a:pt x="7" y="146"/>
                          <a:pt x="6" y="149"/>
                          <a:pt x="6" y="152"/>
                        </a:cubicBezTo>
                        <a:cubicBezTo>
                          <a:pt x="6" y="155"/>
                          <a:pt x="6" y="157"/>
                          <a:pt x="6" y="157"/>
                        </a:cubicBezTo>
                        <a:cubicBezTo>
                          <a:pt x="9" y="156"/>
                          <a:pt x="5" y="3"/>
                          <a:pt x="1" y="0"/>
                        </a:cubicBezTo>
                        <a:close/>
                      </a:path>
                    </a:pathLst>
                  </a:custGeom>
                  <a:solidFill>
                    <a:srgbClr val="C4C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14" name="Freeform 7377">
                    <a:extLst>
                      <a:ext uri="{FF2B5EF4-FFF2-40B4-BE49-F238E27FC236}">
                        <a16:creationId xmlns:a16="http://schemas.microsoft.com/office/drawing/2014/main" id="{E553E97A-7B95-47D1-809D-2F78AE02BF18}"/>
                      </a:ext>
                    </a:extLst>
                  </p:cNvPr>
                  <p:cNvSpPr>
                    <a:spLocks/>
                  </p:cNvSpPr>
                  <p:nvPr/>
                </p:nvSpPr>
                <p:spPr bwMode="auto">
                  <a:xfrm>
                    <a:off x="4034" y="2536"/>
                    <a:ext cx="2" cy="61"/>
                  </a:xfrm>
                  <a:custGeom>
                    <a:avLst/>
                    <a:gdLst>
                      <a:gd name="T0" fmla="*/ 0 w 3"/>
                      <a:gd name="T1" fmla="*/ 0 h 81"/>
                      <a:gd name="T2" fmla="*/ 2 w 3"/>
                      <a:gd name="T3" fmla="*/ 81 h 81"/>
                      <a:gd name="T4" fmla="*/ 3 w 3"/>
                      <a:gd name="T5" fmla="*/ 71 h 81"/>
                      <a:gd name="T6" fmla="*/ 0 w 3"/>
                      <a:gd name="T7" fmla="*/ 0 h 81"/>
                    </a:gdLst>
                    <a:ahLst/>
                    <a:cxnLst>
                      <a:cxn ang="0">
                        <a:pos x="T0" y="T1"/>
                      </a:cxn>
                      <a:cxn ang="0">
                        <a:pos x="T2" y="T3"/>
                      </a:cxn>
                      <a:cxn ang="0">
                        <a:pos x="T4" y="T5"/>
                      </a:cxn>
                      <a:cxn ang="0">
                        <a:pos x="T6" y="T7"/>
                      </a:cxn>
                    </a:cxnLst>
                    <a:rect l="0" t="0" r="r" b="b"/>
                    <a:pathLst>
                      <a:path w="3" h="81">
                        <a:moveTo>
                          <a:pt x="0" y="0"/>
                        </a:moveTo>
                        <a:cubicBezTo>
                          <a:pt x="1" y="31"/>
                          <a:pt x="2" y="67"/>
                          <a:pt x="2" y="81"/>
                        </a:cubicBezTo>
                        <a:cubicBezTo>
                          <a:pt x="2" y="78"/>
                          <a:pt x="3" y="75"/>
                          <a:pt x="3" y="71"/>
                        </a:cubicBezTo>
                        <a:cubicBezTo>
                          <a:pt x="3" y="62"/>
                          <a:pt x="2" y="32"/>
                          <a:pt x="0" y="0"/>
                        </a:cubicBezTo>
                        <a:close/>
                      </a:path>
                    </a:pathLst>
                  </a:custGeom>
                  <a:solidFill>
                    <a:srgbClr val="B5B6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15" name="Freeform 7378">
                    <a:extLst>
                      <a:ext uri="{FF2B5EF4-FFF2-40B4-BE49-F238E27FC236}">
                        <a16:creationId xmlns:a16="http://schemas.microsoft.com/office/drawing/2014/main" id="{F5D5B7C9-EDCE-4DF5-85EE-8477D96ADB7B}"/>
                      </a:ext>
                    </a:extLst>
                  </p:cNvPr>
                  <p:cNvSpPr>
                    <a:spLocks noEditPoints="1"/>
                  </p:cNvSpPr>
                  <p:nvPr/>
                </p:nvSpPr>
                <p:spPr bwMode="auto">
                  <a:xfrm>
                    <a:off x="4036" y="2492"/>
                    <a:ext cx="6" cy="117"/>
                  </a:xfrm>
                  <a:custGeom>
                    <a:avLst/>
                    <a:gdLst>
                      <a:gd name="T0" fmla="*/ 6 w 8"/>
                      <a:gd name="T1" fmla="*/ 146 h 156"/>
                      <a:gd name="T2" fmla="*/ 7 w 8"/>
                      <a:gd name="T3" fmla="*/ 156 h 156"/>
                      <a:gd name="T4" fmla="*/ 7 w 8"/>
                      <a:gd name="T5" fmla="*/ 156 h 156"/>
                      <a:gd name="T6" fmla="*/ 7 w 8"/>
                      <a:gd name="T7" fmla="*/ 150 h 156"/>
                      <a:gd name="T8" fmla="*/ 6 w 8"/>
                      <a:gd name="T9" fmla="*/ 146 h 156"/>
                      <a:gd name="T10" fmla="*/ 1 w 8"/>
                      <a:gd name="T11" fmla="*/ 0 h 156"/>
                      <a:gd name="T12" fmla="*/ 1 w 8"/>
                      <a:gd name="T13" fmla="*/ 0 h 156"/>
                      <a:gd name="T14" fmla="*/ 4 w 8"/>
                      <a:gd name="T15" fmla="*/ 108 h 156"/>
                      <a:gd name="T16" fmla="*/ 4 w 8"/>
                      <a:gd name="T17" fmla="*/ 82 h 156"/>
                      <a:gd name="T18" fmla="*/ 3 w 8"/>
                      <a:gd name="T19" fmla="*/ 65 h 156"/>
                      <a:gd name="T20" fmla="*/ 1 w 8"/>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56">
                        <a:moveTo>
                          <a:pt x="6" y="146"/>
                        </a:moveTo>
                        <a:cubicBezTo>
                          <a:pt x="7" y="152"/>
                          <a:pt x="7" y="156"/>
                          <a:pt x="7" y="156"/>
                        </a:cubicBezTo>
                        <a:cubicBezTo>
                          <a:pt x="7" y="156"/>
                          <a:pt x="7" y="156"/>
                          <a:pt x="7" y="156"/>
                        </a:cubicBezTo>
                        <a:cubicBezTo>
                          <a:pt x="8" y="156"/>
                          <a:pt x="8" y="154"/>
                          <a:pt x="7" y="150"/>
                        </a:cubicBezTo>
                        <a:cubicBezTo>
                          <a:pt x="7" y="149"/>
                          <a:pt x="7" y="147"/>
                          <a:pt x="6" y="146"/>
                        </a:cubicBezTo>
                        <a:close/>
                        <a:moveTo>
                          <a:pt x="1" y="0"/>
                        </a:moveTo>
                        <a:cubicBezTo>
                          <a:pt x="1" y="0"/>
                          <a:pt x="1" y="0"/>
                          <a:pt x="1" y="0"/>
                        </a:cubicBezTo>
                        <a:cubicBezTo>
                          <a:pt x="0" y="2"/>
                          <a:pt x="2" y="63"/>
                          <a:pt x="4" y="108"/>
                        </a:cubicBezTo>
                        <a:cubicBezTo>
                          <a:pt x="4" y="100"/>
                          <a:pt x="4" y="92"/>
                          <a:pt x="4" y="82"/>
                        </a:cubicBezTo>
                        <a:cubicBezTo>
                          <a:pt x="4" y="76"/>
                          <a:pt x="3" y="70"/>
                          <a:pt x="3" y="65"/>
                        </a:cubicBezTo>
                        <a:cubicBezTo>
                          <a:pt x="1" y="17"/>
                          <a:pt x="2" y="0"/>
                          <a:pt x="1" y="0"/>
                        </a:cubicBezTo>
                        <a:close/>
                      </a:path>
                    </a:pathLst>
                  </a:custGeom>
                  <a:solidFill>
                    <a:srgbClr val="C4C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16" name="Freeform 7379">
                    <a:extLst>
                      <a:ext uri="{FF2B5EF4-FFF2-40B4-BE49-F238E27FC236}">
                        <a16:creationId xmlns:a16="http://schemas.microsoft.com/office/drawing/2014/main" id="{1A111F4F-8F32-4D54-BA4D-F6812CDE95B7}"/>
                      </a:ext>
                    </a:extLst>
                  </p:cNvPr>
                  <p:cNvSpPr>
                    <a:spLocks/>
                  </p:cNvSpPr>
                  <p:nvPr/>
                </p:nvSpPr>
                <p:spPr bwMode="auto">
                  <a:xfrm>
                    <a:off x="4039" y="2553"/>
                    <a:ext cx="2" cy="51"/>
                  </a:xfrm>
                  <a:custGeom>
                    <a:avLst/>
                    <a:gdLst>
                      <a:gd name="T0" fmla="*/ 0 w 3"/>
                      <a:gd name="T1" fmla="*/ 0 h 68"/>
                      <a:gd name="T2" fmla="*/ 0 w 3"/>
                      <a:gd name="T3" fmla="*/ 26 h 68"/>
                      <a:gd name="T4" fmla="*/ 2 w 3"/>
                      <a:gd name="T5" fmla="*/ 64 h 68"/>
                      <a:gd name="T6" fmla="*/ 3 w 3"/>
                      <a:gd name="T7" fmla="*/ 68 h 68"/>
                      <a:gd name="T8" fmla="*/ 0 w 3"/>
                      <a:gd name="T9" fmla="*/ 0 h 68"/>
                    </a:gdLst>
                    <a:ahLst/>
                    <a:cxnLst>
                      <a:cxn ang="0">
                        <a:pos x="T0" y="T1"/>
                      </a:cxn>
                      <a:cxn ang="0">
                        <a:pos x="T2" y="T3"/>
                      </a:cxn>
                      <a:cxn ang="0">
                        <a:pos x="T4" y="T5"/>
                      </a:cxn>
                      <a:cxn ang="0">
                        <a:pos x="T6" y="T7"/>
                      </a:cxn>
                      <a:cxn ang="0">
                        <a:pos x="T8" y="T9"/>
                      </a:cxn>
                    </a:cxnLst>
                    <a:rect l="0" t="0" r="r" b="b"/>
                    <a:pathLst>
                      <a:path w="3" h="68">
                        <a:moveTo>
                          <a:pt x="0" y="0"/>
                        </a:moveTo>
                        <a:cubicBezTo>
                          <a:pt x="0" y="10"/>
                          <a:pt x="0" y="18"/>
                          <a:pt x="0" y="26"/>
                        </a:cubicBezTo>
                        <a:cubicBezTo>
                          <a:pt x="1" y="41"/>
                          <a:pt x="2" y="55"/>
                          <a:pt x="2" y="64"/>
                        </a:cubicBezTo>
                        <a:cubicBezTo>
                          <a:pt x="3" y="65"/>
                          <a:pt x="3" y="67"/>
                          <a:pt x="3" y="68"/>
                        </a:cubicBezTo>
                        <a:cubicBezTo>
                          <a:pt x="3" y="56"/>
                          <a:pt x="1" y="27"/>
                          <a:pt x="0" y="0"/>
                        </a:cubicBezTo>
                        <a:close/>
                      </a:path>
                    </a:pathLst>
                  </a:custGeom>
                  <a:solidFill>
                    <a:srgbClr val="B5B6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17" name="Freeform 7380">
                    <a:extLst>
                      <a:ext uri="{FF2B5EF4-FFF2-40B4-BE49-F238E27FC236}">
                        <a16:creationId xmlns:a16="http://schemas.microsoft.com/office/drawing/2014/main" id="{A8263F14-F19B-4D77-BDF5-E729CF26123C}"/>
                      </a:ext>
                    </a:extLst>
                  </p:cNvPr>
                  <p:cNvSpPr>
                    <a:spLocks/>
                  </p:cNvSpPr>
                  <p:nvPr/>
                </p:nvSpPr>
                <p:spPr bwMode="auto">
                  <a:xfrm>
                    <a:off x="3987" y="2201"/>
                    <a:ext cx="64" cy="224"/>
                  </a:xfrm>
                  <a:custGeom>
                    <a:avLst/>
                    <a:gdLst>
                      <a:gd name="T0" fmla="*/ 34 w 86"/>
                      <a:gd name="T1" fmla="*/ 12 h 299"/>
                      <a:gd name="T2" fmla="*/ 27 w 86"/>
                      <a:gd name="T3" fmla="*/ 24 h 299"/>
                      <a:gd name="T4" fmla="*/ 20 w 86"/>
                      <a:gd name="T5" fmla="*/ 23 h 299"/>
                      <a:gd name="T6" fmla="*/ 6 w 86"/>
                      <a:gd name="T7" fmla="*/ 35 h 299"/>
                      <a:gd name="T8" fmla="*/ 35 w 86"/>
                      <a:gd name="T9" fmla="*/ 176 h 299"/>
                      <a:gd name="T10" fmla="*/ 39 w 86"/>
                      <a:gd name="T11" fmla="*/ 268 h 299"/>
                      <a:gd name="T12" fmla="*/ 44 w 86"/>
                      <a:gd name="T13" fmla="*/ 295 h 299"/>
                      <a:gd name="T14" fmla="*/ 60 w 86"/>
                      <a:gd name="T15" fmla="*/ 296 h 299"/>
                      <a:gd name="T16" fmla="*/ 76 w 86"/>
                      <a:gd name="T17" fmla="*/ 274 h 299"/>
                      <a:gd name="T18" fmla="*/ 48 w 86"/>
                      <a:gd name="T19" fmla="*/ 167 h 299"/>
                      <a:gd name="T20" fmla="*/ 35 w 86"/>
                      <a:gd name="T21" fmla="*/ 76 h 299"/>
                      <a:gd name="T22" fmla="*/ 31 w 86"/>
                      <a:gd name="T23" fmla="*/ 42 h 299"/>
                      <a:gd name="T24" fmla="*/ 42 w 86"/>
                      <a:gd name="T25" fmla="*/ 38 h 299"/>
                      <a:gd name="T26" fmla="*/ 51 w 86"/>
                      <a:gd name="T27" fmla="*/ 25 h 299"/>
                      <a:gd name="T28" fmla="*/ 34 w 86"/>
                      <a:gd name="T29" fmla="*/ 1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6" h="299">
                        <a:moveTo>
                          <a:pt x="34" y="12"/>
                        </a:moveTo>
                        <a:cubicBezTo>
                          <a:pt x="34" y="12"/>
                          <a:pt x="36" y="21"/>
                          <a:pt x="27" y="24"/>
                        </a:cubicBezTo>
                        <a:cubicBezTo>
                          <a:pt x="25" y="24"/>
                          <a:pt x="22" y="24"/>
                          <a:pt x="20" y="23"/>
                        </a:cubicBezTo>
                        <a:cubicBezTo>
                          <a:pt x="15" y="21"/>
                          <a:pt x="10" y="19"/>
                          <a:pt x="6" y="35"/>
                        </a:cubicBezTo>
                        <a:cubicBezTo>
                          <a:pt x="0" y="57"/>
                          <a:pt x="23" y="106"/>
                          <a:pt x="35" y="176"/>
                        </a:cubicBezTo>
                        <a:cubicBezTo>
                          <a:pt x="46" y="246"/>
                          <a:pt x="47" y="253"/>
                          <a:pt x="39" y="268"/>
                        </a:cubicBezTo>
                        <a:cubicBezTo>
                          <a:pt x="30" y="283"/>
                          <a:pt x="34" y="296"/>
                          <a:pt x="44" y="295"/>
                        </a:cubicBezTo>
                        <a:cubicBezTo>
                          <a:pt x="54" y="295"/>
                          <a:pt x="52" y="293"/>
                          <a:pt x="60" y="296"/>
                        </a:cubicBezTo>
                        <a:cubicBezTo>
                          <a:pt x="68" y="299"/>
                          <a:pt x="86" y="295"/>
                          <a:pt x="76" y="274"/>
                        </a:cubicBezTo>
                        <a:cubicBezTo>
                          <a:pt x="66" y="253"/>
                          <a:pt x="51" y="185"/>
                          <a:pt x="48" y="167"/>
                        </a:cubicBezTo>
                        <a:cubicBezTo>
                          <a:pt x="45" y="150"/>
                          <a:pt x="33" y="100"/>
                          <a:pt x="35" y="76"/>
                        </a:cubicBezTo>
                        <a:cubicBezTo>
                          <a:pt x="38" y="52"/>
                          <a:pt x="35" y="47"/>
                          <a:pt x="31" y="42"/>
                        </a:cubicBezTo>
                        <a:cubicBezTo>
                          <a:pt x="28" y="38"/>
                          <a:pt x="36" y="36"/>
                          <a:pt x="42" y="38"/>
                        </a:cubicBezTo>
                        <a:cubicBezTo>
                          <a:pt x="49" y="39"/>
                          <a:pt x="51" y="33"/>
                          <a:pt x="51" y="25"/>
                        </a:cubicBezTo>
                        <a:cubicBezTo>
                          <a:pt x="50" y="17"/>
                          <a:pt x="30" y="0"/>
                          <a:pt x="34" y="1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18" name="Freeform 7381">
                    <a:extLst>
                      <a:ext uri="{FF2B5EF4-FFF2-40B4-BE49-F238E27FC236}">
                        <a16:creationId xmlns:a16="http://schemas.microsoft.com/office/drawing/2014/main" id="{F071118E-7023-40CD-A9E7-2CEB42892A3E}"/>
                      </a:ext>
                    </a:extLst>
                  </p:cNvPr>
                  <p:cNvSpPr>
                    <a:spLocks/>
                  </p:cNvSpPr>
                  <p:nvPr/>
                </p:nvSpPr>
                <p:spPr bwMode="auto">
                  <a:xfrm>
                    <a:off x="4009" y="2207"/>
                    <a:ext cx="16" cy="22"/>
                  </a:xfrm>
                  <a:custGeom>
                    <a:avLst/>
                    <a:gdLst>
                      <a:gd name="T0" fmla="*/ 5 w 21"/>
                      <a:gd name="T1" fmla="*/ 0 h 30"/>
                      <a:gd name="T2" fmla="*/ 3 w 21"/>
                      <a:gd name="T3" fmla="*/ 1 h 30"/>
                      <a:gd name="T4" fmla="*/ 3 w 21"/>
                      <a:gd name="T5" fmla="*/ 1 h 30"/>
                      <a:gd name="T6" fmla="*/ 4 w 21"/>
                      <a:gd name="T7" fmla="*/ 4 h 30"/>
                      <a:gd name="T8" fmla="*/ 4 w 21"/>
                      <a:gd name="T9" fmla="*/ 7 h 30"/>
                      <a:gd name="T10" fmla="*/ 0 w 21"/>
                      <a:gd name="T11" fmla="*/ 14 h 30"/>
                      <a:gd name="T12" fmla="*/ 5 w 21"/>
                      <a:gd name="T13" fmla="*/ 20 h 30"/>
                      <a:gd name="T14" fmla="*/ 6 w 21"/>
                      <a:gd name="T15" fmla="*/ 14 h 30"/>
                      <a:gd name="T16" fmla="*/ 12 w 21"/>
                      <a:gd name="T17" fmla="*/ 9 h 30"/>
                      <a:gd name="T18" fmla="*/ 12 w 21"/>
                      <a:gd name="T19" fmla="*/ 9 h 30"/>
                      <a:gd name="T20" fmla="*/ 16 w 21"/>
                      <a:gd name="T21" fmla="*/ 19 h 30"/>
                      <a:gd name="T22" fmla="*/ 11 w 21"/>
                      <a:gd name="T23" fmla="*/ 26 h 30"/>
                      <a:gd name="T24" fmla="*/ 7 w 21"/>
                      <a:gd name="T25" fmla="*/ 25 h 30"/>
                      <a:gd name="T26" fmla="*/ 5 w 21"/>
                      <a:gd name="T27" fmla="*/ 25 h 30"/>
                      <a:gd name="T28" fmla="*/ 5 w 21"/>
                      <a:gd name="T29" fmla="*/ 29 h 30"/>
                      <a:gd name="T30" fmla="*/ 7 w 21"/>
                      <a:gd name="T31" fmla="*/ 29 h 30"/>
                      <a:gd name="T32" fmla="*/ 12 w 21"/>
                      <a:gd name="T33" fmla="*/ 30 h 30"/>
                      <a:gd name="T34" fmla="*/ 14 w 21"/>
                      <a:gd name="T35" fmla="*/ 30 h 30"/>
                      <a:gd name="T36" fmla="*/ 21 w 21"/>
                      <a:gd name="T37" fmla="*/ 18 h 30"/>
                      <a:gd name="T38" fmla="*/ 21 w 21"/>
                      <a:gd name="T39" fmla="*/ 17 h 30"/>
                      <a:gd name="T40" fmla="*/ 5 w 21"/>
                      <a:gd name="T4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30">
                        <a:moveTo>
                          <a:pt x="5" y="0"/>
                        </a:moveTo>
                        <a:cubicBezTo>
                          <a:pt x="4" y="0"/>
                          <a:pt x="3" y="0"/>
                          <a:pt x="3" y="1"/>
                        </a:cubicBezTo>
                        <a:cubicBezTo>
                          <a:pt x="3" y="1"/>
                          <a:pt x="3" y="1"/>
                          <a:pt x="3" y="1"/>
                        </a:cubicBezTo>
                        <a:cubicBezTo>
                          <a:pt x="3" y="2"/>
                          <a:pt x="3" y="3"/>
                          <a:pt x="4" y="4"/>
                        </a:cubicBezTo>
                        <a:cubicBezTo>
                          <a:pt x="4" y="4"/>
                          <a:pt x="4" y="5"/>
                          <a:pt x="4" y="7"/>
                        </a:cubicBezTo>
                        <a:cubicBezTo>
                          <a:pt x="4" y="9"/>
                          <a:pt x="3" y="12"/>
                          <a:pt x="0" y="14"/>
                        </a:cubicBezTo>
                        <a:cubicBezTo>
                          <a:pt x="1" y="15"/>
                          <a:pt x="3" y="17"/>
                          <a:pt x="5" y="20"/>
                        </a:cubicBezTo>
                        <a:cubicBezTo>
                          <a:pt x="6" y="19"/>
                          <a:pt x="6" y="17"/>
                          <a:pt x="6" y="14"/>
                        </a:cubicBezTo>
                        <a:cubicBezTo>
                          <a:pt x="5" y="9"/>
                          <a:pt x="10" y="9"/>
                          <a:pt x="12" y="9"/>
                        </a:cubicBezTo>
                        <a:cubicBezTo>
                          <a:pt x="12" y="9"/>
                          <a:pt x="12" y="9"/>
                          <a:pt x="12" y="9"/>
                        </a:cubicBezTo>
                        <a:cubicBezTo>
                          <a:pt x="12" y="9"/>
                          <a:pt x="17" y="12"/>
                          <a:pt x="16" y="19"/>
                        </a:cubicBezTo>
                        <a:cubicBezTo>
                          <a:pt x="16" y="24"/>
                          <a:pt x="14" y="26"/>
                          <a:pt x="11" y="26"/>
                        </a:cubicBezTo>
                        <a:cubicBezTo>
                          <a:pt x="10" y="26"/>
                          <a:pt x="8" y="25"/>
                          <a:pt x="7" y="25"/>
                        </a:cubicBezTo>
                        <a:cubicBezTo>
                          <a:pt x="6" y="25"/>
                          <a:pt x="6" y="25"/>
                          <a:pt x="5" y="25"/>
                        </a:cubicBezTo>
                        <a:cubicBezTo>
                          <a:pt x="5" y="27"/>
                          <a:pt x="6" y="29"/>
                          <a:pt x="5" y="29"/>
                        </a:cubicBezTo>
                        <a:cubicBezTo>
                          <a:pt x="6" y="29"/>
                          <a:pt x="6" y="29"/>
                          <a:pt x="7" y="29"/>
                        </a:cubicBezTo>
                        <a:cubicBezTo>
                          <a:pt x="9" y="29"/>
                          <a:pt x="10" y="29"/>
                          <a:pt x="12" y="30"/>
                        </a:cubicBezTo>
                        <a:cubicBezTo>
                          <a:pt x="13" y="30"/>
                          <a:pt x="13" y="30"/>
                          <a:pt x="14" y="30"/>
                        </a:cubicBezTo>
                        <a:cubicBezTo>
                          <a:pt x="19" y="30"/>
                          <a:pt x="21" y="25"/>
                          <a:pt x="21" y="18"/>
                        </a:cubicBezTo>
                        <a:cubicBezTo>
                          <a:pt x="21" y="18"/>
                          <a:pt x="21" y="17"/>
                          <a:pt x="21" y="17"/>
                        </a:cubicBezTo>
                        <a:cubicBezTo>
                          <a:pt x="20" y="11"/>
                          <a:pt x="9" y="0"/>
                          <a:pt x="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19" name="Freeform 7382">
                    <a:extLst>
                      <a:ext uri="{FF2B5EF4-FFF2-40B4-BE49-F238E27FC236}">
                        <a16:creationId xmlns:a16="http://schemas.microsoft.com/office/drawing/2014/main" id="{C831226A-CE34-45B1-94CB-4B458387FAA2}"/>
                      </a:ext>
                    </a:extLst>
                  </p:cNvPr>
                  <p:cNvSpPr>
                    <a:spLocks/>
                  </p:cNvSpPr>
                  <p:nvPr/>
                </p:nvSpPr>
                <p:spPr bwMode="auto">
                  <a:xfrm>
                    <a:off x="3991" y="2217"/>
                    <a:ext cx="55" cy="207"/>
                  </a:xfrm>
                  <a:custGeom>
                    <a:avLst/>
                    <a:gdLst>
                      <a:gd name="T0" fmla="*/ 10 w 74"/>
                      <a:gd name="T1" fmla="*/ 0 h 275"/>
                      <a:gd name="T2" fmla="*/ 1 w 74"/>
                      <a:gd name="T3" fmla="*/ 13 h 275"/>
                      <a:gd name="T4" fmla="*/ 0 w 74"/>
                      <a:gd name="T5" fmla="*/ 21 h 275"/>
                      <a:gd name="T6" fmla="*/ 30 w 74"/>
                      <a:gd name="T7" fmla="*/ 154 h 275"/>
                      <a:gd name="T8" fmla="*/ 39 w 74"/>
                      <a:gd name="T9" fmla="*/ 225 h 275"/>
                      <a:gd name="T10" fmla="*/ 34 w 74"/>
                      <a:gd name="T11" fmla="*/ 246 h 275"/>
                      <a:gd name="T12" fmla="*/ 29 w 74"/>
                      <a:gd name="T13" fmla="*/ 261 h 275"/>
                      <a:gd name="T14" fmla="*/ 39 w 74"/>
                      <a:gd name="T15" fmla="*/ 273 h 275"/>
                      <a:gd name="T16" fmla="*/ 39 w 74"/>
                      <a:gd name="T17" fmla="*/ 273 h 275"/>
                      <a:gd name="T18" fmla="*/ 49 w 74"/>
                      <a:gd name="T19" fmla="*/ 272 h 275"/>
                      <a:gd name="T20" fmla="*/ 55 w 74"/>
                      <a:gd name="T21" fmla="*/ 274 h 275"/>
                      <a:gd name="T22" fmla="*/ 60 w 74"/>
                      <a:gd name="T23" fmla="*/ 275 h 275"/>
                      <a:gd name="T24" fmla="*/ 74 w 74"/>
                      <a:gd name="T25" fmla="*/ 263 h 275"/>
                      <a:gd name="T26" fmla="*/ 71 w 74"/>
                      <a:gd name="T27" fmla="*/ 252 h 275"/>
                      <a:gd name="T28" fmla="*/ 43 w 74"/>
                      <a:gd name="T29" fmla="*/ 145 h 275"/>
                      <a:gd name="T30" fmla="*/ 30 w 74"/>
                      <a:gd name="T31" fmla="*/ 60 h 275"/>
                      <a:gd name="T32" fmla="*/ 30 w 74"/>
                      <a:gd name="T33" fmla="*/ 54 h 275"/>
                      <a:gd name="T34" fmla="*/ 31 w 74"/>
                      <a:gd name="T35" fmla="*/ 40 h 275"/>
                      <a:gd name="T36" fmla="*/ 26 w 74"/>
                      <a:gd name="T37" fmla="*/ 20 h 275"/>
                      <a:gd name="T38" fmla="*/ 25 w 74"/>
                      <a:gd name="T39" fmla="*/ 18 h 275"/>
                      <a:gd name="T40" fmla="*/ 29 w 74"/>
                      <a:gd name="T41" fmla="*/ 15 h 275"/>
                      <a:gd name="T42" fmla="*/ 29 w 74"/>
                      <a:gd name="T43" fmla="*/ 10 h 275"/>
                      <a:gd name="T44" fmla="*/ 23 w 74"/>
                      <a:gd name="T45" fmla="*/ 13 h 275"/>
                      <a:gd name="T46" fmla="*/ 24 w 74"/>
                      <a:gd name="T47" fmla="*/ 29 h 275"/>
                      <a:gd name="T48" fmla="*/ 26 w 74"/>
                      <a:gd name="T49" fmla="*/ 68 h 275"/>
                      <a:gd name="T50" fmla="*/ 47 w 74"/>
                      <a:gd name="T51" fmla="*/ 185 h 275"/>
                      <a:gd name="T52" fmla="*/ 62 w 74"/>
                      <a:gd name="T53" fmla="*/ 246 h 275"/>
                      <a:gd name="T54" fmla="*/ 64 w 74"/>
                      <a:gd name="T55" fmla="*/ 257 h 275"/>
                      <a:gd name="T56" fmla="*/ 56 w 74"/>
                      <a:gd name="T57" fmla="*/ 270 h 275"/>
                      <a:gd name="T58" fmla="*/ 56 w 74"/>
                      <a:gd name="T59" fmla="*/ 270 h 275"/>
                      <a:gd name="T60" fmla="*/ 52 w 74"/>
                      <a:gd name="T61" fmla="*/ 264 h 275"/>
                      <a:gd name="T62" fmla="*/ 51 w 74"/>
                      <a:gd name="T63" fmla="*/ 258 h 275"/>
                      <a:gd name="T64" fmla="*/ 50 w 74"/>
                      <a:gd name="T65" fmla="*/ 258 h 275"/>
                      <a:gd name="T66" fmla="*/ 45 w 74"/>
                      <a:gd name="T67" fmla="*/ 268 h 275"/>
                      <a:gd name="T68" fmla="*/ 43 w 74"/>
                      <a:gd name="T69" fmla="*/ 268 h 275"/>
                      <a:gd name="T70" fmla="*/ 35 w 74"/>
                      <a:gd name="T71" fmla="*/ 259 h 275"/>
                      <a:gd name="T72" fmla="*/ 47 w 74"/>
                      <a:gd name="T73" fmla="*/ 247 h 275"/>
                      <a:gd name="T74" fmla="*/ 44 w 74"/>
                      <a:gd name="T75" fmla="*/ 229 h 275"/>
                      <a:gd name="T76" fmla="*/ 32 w 74"/>
                      <a:gd name="T77" fmla="*/ 145 h 275"/>
                      <a:gd name="T78" fmla="*/ 7 w 74"/>
                      <a:gd name="T79" fmla="*/ 41 h 275"/>
                      <a:gd name="T80" fmla="*/ 11 w 74"/>
                      <a:gd name="T81" fmla="*/ 6 h 275"/>
                      <a:gd name="T82" fmla="*/ 16 w 74"/>
                      <a:gd name="T83" fmla="*/ 4 h 275"/>
                      <a:gd name="T84" fmla="*/ 24 w 74"/>
                      <a:gd name="T85" fmla="*/ 6 h 275"/>
                      <a:gd name="T86" fmla="*/ 27 w 74"/>
                      <a:gd name="T87" fmla="*/ 7 h 275"/>
                      <a:gd name="T88" fmla="*/ 28 w 74"/>
                      <a:gd name="T89" fmla="*/ 7 h 275"/>
                      <a:gd name="T90" fmla="*/ 25 w 74"/>
                      <a:gd name="T91" fmla="*/ 1 h 275"/>
                      <a:gd name="T92" fmla="*/ 24 w 74"/>
                      <a:gd name="T93" fmla="*/ 1 h 275"/>
                      <a:gd name="T94" fmla="*/ 22 w 74"/>
                      <a:gd name="T95" fmla="*/ 2 h 275"/>
                      <a:gd name="T96" fmla="*/ 20 w 74"/>
                      <a:gd name="T97" fmla="*/ 2 h 275"/>
                      <a:gd name="T98" fmla="*/ 15 w 74"/>
                      <a:gd name="T99" fmla="*/ 1 h 275"/>
                      <a:gd name="T100" fmla="*/ 10 w 74"/>
                      <a:gd name="T101"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 h="275">
                        <a:moveTo>
                          <a:pt x="10" y="0"/>
                        </a:moveTo>
                        <a:cubicBezTo>
                          <a:pt x="7" y="0"/>
                          <a:pt x="4" y="2"/>
                          <a:pt x="1" y="13"/>
                        </a:cubicBezTo>
                        <a:cubicBezTo>
                          <a:pt x="0" y="15"/>
                          <a:pt x="0" y="18"/>
                          <a:pt x="0" y="21"/>
                        </a:cubicBezTo>
                        <a:cubicBezTo>
                          <a:pt x="0" y="46"/>
                          <a:pt x="20" y="92"/>
                          <a:pt x="30" y="154"/>
                        </a:cubicBezTo>
                        <a:cubicBezTo>
                          <a:pt x="36" y="193"/>
                          <a:pt x="39" y="213"/>
                          <a:pt x="39" y="225"/>
                        </a:cubicBezTo>
                        <a:cubicBezTo>
                          <a:pt x="39" y="234"/>
                          <a:pt x="37" y="239"/>
                          <a:pt x="34" y="246"/>
                        </a:cubicBezTo>
                        <a:cubicBezTo>
                          <a:pt x="30" y="252"/>
                          <a:pt x="29" y="257"/>
                          <a:pt x="29" y="261"/>
                        </a:cubicBezTo>
                        <a:cubicBezTo>
                          <a:pt x="29" y="269"/>
                          <a:pt x="33" y="273"/>
                          <a:pt x="39" y="273"/>
                        </a:cubicBezTo>
                        <a:cubicBezTo>
                          <a:pt x="39" y="273"/>
                          <a:pt x="39" y="273"/>
                          <a:pt x="39" y="273"/>
                        </a:cubicBezTo>
                        <a:cubicBezTo>
                          <a:pt x="45" y="273"/>
                          <a:pt x="47" y="272"/>
                          <a:pt x="49" y="272"/>
                        </a:cubicBezTo>
                        <a:cubicBezTo>
                          <a:pt x="50" y="272"/>
                          <a:pt x="52" y="273"/>
                          <a:pt x="55" y="274"/>
                        </a:cubicBezTo>
                        <a:cubicBezTo>
                          <a:pt x="56" y="275"/>
                          <a:pt x="58" y="275"/>
                          <a:pt x="60" y="275"/>
                        </a:cubicBezTo>
                        <a:cubicBezTo>
                          <a:pt x="67" y="275"/>
                          <a:pt x="74" y="272"/>
                          <a:pt x="74" y="263"/>
                        </a:cubicBezTo>
                        <a:cubicBezTo>
                          <a:pt x="74" y="260"/>
                          <a:pt x="73" y="256"/>
                          <a:pt x="71" y="252"/>
                        </a:cubicBezTo>
                        <a:cubicBezTo>
                          <a:pt x="61" y="231"/>
                          <a:pt x="46" y="163"/>
                          <a:pt x="43" y="145"/>
                        </a:cubicBezTo>
                        <a:cubicBezTo>
                          <a:pt x="41" y="129"/>
                          <a:pt x="30" y="86"/>
                          <a:pt x="30" y="60"/>
                        </a:cubicBezTo>
                        <a:cubicBezTo>
                          <a:pt x="30" y="58"/>
                          <a:pt x="30" y="56"/>
                          <a:pt x="30" y="54"/>
                        </a:cubicBezTo>
                        <a:cubicBezTo>
                          <a:pt x="31" y="48"/>
                          <a:pt x="31" y="44"/>
                          <a:pt x="31" y="40"/>
                        </a:cubicBezTo>
                        <a:cubicBezTo>
                          <a:pt x="31" y="28"/>
                          <a:pt x="29" y="24"/>
                          <a:pt x="26" y="20"/>
                        </a:cubicBezTo>
                        <a:cubicBezTo>
                          <a:pt x="26" y="20"/>
                          <a:pt x="25" y="19"/>
                          <a:pt x="25" y="18"/>
                        </a:cubicBezTo>
                        <a:cubicBezTo>
                          <a:pt x="25" y="17"/>
                          <a:pt x="27" y="16"/>
                          <a:pt x="29" y="15"/>
                        </a:cubicBezTo>
                        <a:cubicBezTo>
                          <a:pt x="29" y="15"/>
                          <a:pt x="29" y="13"/>
                          <a:pt x="29" y="10"/>
                        </a:cubicBezTo>
                        <a:cubicBezTo>
                          <a:pt x="27" y="11"/>
                          <a:pt x="27" y="13"/>
                          <a:pt x="23" y="13"/>
                        </a:cubicBezTo>
                        <a:cubicBezTo>
                          <a:pt x="17" y="15"/>
                          <a:pt x="19" y="20"/>
                          <a:pt x="24" y="29"/>
                        </a:cubicBezTo>
                        <a:cubicBezTo>
                          <a:pt x="29" y="38"/>
                          <a:pt x="25" y="44"/>
                          <a:pt x="26" y="68"/>
                        </a:cubicBezTo>
                        <a:cubicBezTo>
                          <a:pt x="28" y="92"/>
                          <a:pt x="42" y="161"/>
                          <a:pt x="47" y="185"/>
                        </a:cubicBezTo>
                        <a:cubicBezTo>
                          <a:pt x="53" y="209"/>
                          <a:pt x="63" y="242"/>
                          <a:pt x="62" y="246"/>
                        </a:cubicBezTo>
                        <a:cubicBezTo>
                          <a:pt x="61" y="251"/>
                          <a:pt x="60" y="250"/>
                          <a:pt x="64" y="257"/>
                        </a:cubicBezTo>
                        <a:cubicBezTo>
                          <a:pt x="69" y="264"/>
                          <a:pt x="65" y="269"/>
                          <a:pt x="56" y="270"/>
                        </a:cubicBezTo>
                        <a:cubicBezTo>
                          <a:pt x="56" y="270"/>
                          <a:pt x="56" y="270"/>
                          <a:pt x="56" y="270"/>
                        </a:cubicBezTo>
                        <a:cubicBezTo>
                          <a:pt x="52" y="270"/>
                          <a:pt x="52" y="267"/>
                          <a:pt x="52" y="264"/>
                        </a:cubicBezTo>
                        <a:cubicBezTo>
                          <a:pt x="52" y="261"/>
                          <a:pt x="52" y="258"/>
                          <a:pt x="51" y="258"/>
                        </a:cubicBezTo>
                        <a:cubicBezTo>
                          <a:pt x="50" y="258"/>
                          <a:pt x="50" y="258"/>
                          <a:pt x="50" y="258"/>
                        </a:cubicBezTo>
                        <a:cubicBezTo>
                          <a:pt x="47" y="258"/>
                          <a:pt x="48" y="267"/>
                          <a:pt x="45" y="268"/>
                        </a:cubicBezTo>
                        <a:cubicBezTo>
                          <a:pt x="45" y="268"/>
                          <a:pt x="44" y="268"/>
                          <a:pt x="43" y="268"/>
                        </a:cubicBezTo>
                        <a:cubicBezTo>
                          <a:pt x="39" y="268"/>
                          <a:pt x="35" y="267"/>
                          <a:pt x="35" y="259"/>
                        </a:cubicBezTo>
                        <a:cubicBezTo>
                          <a:pt x="35" y="249"/>
                          <a:pt x="50" y="251"/>
                          <a:pt x="47" y="247"/>
                        </a:cubicBezTo>
                        <a:cubicBezTo>
                          <a:pt x="45" y="243"/>
                          <a:pt x="42" y="242"/>
                          <a:pt x="44" y="229"/>
                        </a:cubicBezTo>
                        <a:cubicBezTo>
                          <a:pt x="45" y="216"/>
                          <a:pt x="35" y="169"/>
                          <a:pt x="32" y="145"/>
                        </a:cubicBezTo>
                        <a:cubicBezTo>
                          <a:pt x="28" y="121"/>
                          <a:pt x="13" y="66"/>
                          <a:pt x="7" y="41"/>
                        </a:cubicBezTo>
                        <a:cubicBezTo>
                          <a:pt x="1" y="16"/>
                          <a:pt x="7" y="9"/>
                          <a:pt x="11" y="6"/>
                        </a:cubicBezTo>
                        <a:cubicBezTo>
                          <a:pt x="13" y="4"/>
                          <a:pt x="14" y="4"/>
                          <a:pt x="16" y="4"/>
                        </a:cubicBezTo>
                        <a:cubicBezTo>
                          <a:pt x="19" y="4"/>
                          <a:pt x="23" y="5"/>
                          <a:pt x="24" y="6"/>
                        </a:cubicBezTo>
                        <a:cubicBezTo>
                          <a:pt x="25" y="7"/>
                          <a:pt x="26" y="7"/>
                          <a:pt x="27" y="7"/>
                        </a:cubicBezTo>
                        <a:cubicBezTo>
                          <a:pt x="27" y="7"/>
                          <a:pt x="28" y="7"/>
                          <a:pt x="28" y="7"/>
                        </a:cubicBezTo>
                        <a:cubicBezTo>
                          <a:pt x="27" y="4"/>
                          <a:pt x="26" y="2"/>
                          <a:pt x="25" y="1"/>
                        </a:cubicBezTo>
                        <a:cubicBezTo>
                          <a:pt x="24" y="1"/>
                          <a:pt x="24" y="1"/>
                          <a:pt x="24" y="1"/>
                        </a:cubicBezTo>
                        <a:cubicBezTo>
                          <a:pt x="24" y="1"/>
                          <a:pt x="23" y="1"/>
                          <a:pt x="22" y="2"/>
                        </a:cubicBezTo>
                        <a:cubicBezTo>
                          <a:pt x="22" y="2"/>
                          <a:pt x="21" y="2"/>
                          <a:pt x="20" y="2"/>
                        </a:cubicBezTo>
                        <a:cubicBezTo>
                          <a:pt x="18" y="2"/>
                          <a:pt x="17" y="1"/>
                          <a:pt x="15" y="1"/>
                        </a:cubicBezTo>
                        <a:cubicBezTo>
                          <a:pt x="13" y="0"/>
                          <a:pt x="12" y="0"/>
                          <a:pt x="1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20" name="Freeform 7383">
                    <a:extLst>
                      <a:ext uri="{FF2B5EF4-FFF2-40B4-BE49-F238E27FC236}">
                        <a16:creationId xmlns:a16="http://schemas.microsoft.com/office/drawing/2014/main" id="{8DCDAB64-A1C6-42EB-8646-836DCEB43859}"/>
                      </a:ext>
                    </a:extLst>
                  </p:cNvPr>
                  <p:cNvSpPr>
                    <a:spLocks/>
                  </p:cNvSpPr>
                  <p:nvPr/>
                </p:nvSpPr>
                <p:spPr bwMode="auto">
                  <a:xfrm>
                    <a:off x="3996" y="2228"/>
                    <a:ext cx="42" cy="190"/>
                  </a:xfrm>
                  <a:custGeom>
                    <a:avLst/>
                    <a:gdLst>
                      <a:gd name="T0" fmla="*/ 7 w 56"/>
                      <a:gd name="T1" fmla="*/ 0 h 253"/>
                      <a:gd name="T2" fmla="*/ 5 w 56"/>
                      <a:gd name="T3" fmla="*/ 0 h 253"/>
                      <a:gd name="T4" fmla="*/ 2 w 56"/>
                      <a:gd name="T5" fmla="*/ 20 h 253"/>
                      <a:gd name="T6" fmla="*/ 4 w 56"/>
                      <a:gd name="T7" fmla="*/ 31 h 253"/>
                      <a:gd name="T8" fmla="*/ 13 w 56"/>
                      <a:gd name="T9" fmla="*/ 68 h 253"/>
                      <a:gd name="T10" fmla="*/ 34 w 56"/>
                      <a:gd name="T11" fmla="*/ 161 h 253"/>
                      <a:gd name="T12" fmla="*/ 39 w 56"/>
                      <a:gd name="T13" fmla="*/ 193 h 253"/>
                      <a:gd name="T14" fmla="*/ 43 w 56"/>
                      <a:gd name="T15" fmla="*/ 230 h 253"/>
                      <a:gd name="T16" fmla="*/ 31 w 56"/>
                      <a:gd name="T17" fmla="*/ 248 h 253"/>
                      <a:gd name="T18" fmla="*/ 38 w 56"/>
                      <a:gd name="T19" fmla="*/ 242 h 253"/>
                      <a:gd name="T20" fmla="*/ 46 w 56"/>
                      <a:gd name="T21" fmla="*/ 247 h 253"/>
                      <a:gd name="T22" fmla="*/ 52 w 56"/>
                      <a:gd name="T23" fmla="*/ 245 h 253"/>
                      <a:gd name="T24" fmla="*/ 44 w 56"/>
                      <a:gd name="T25" fmla="*/ 201 h 253"/>
                      <a:gd name="T26" fmla="*/ 19 w 56"/>
                      <a:gd name="T27" fmla="*/ 79 h 253"/>
                      <a:gd name="T28" fmla="*/ 12 w 56"/>
                      <a:gd name="T29" fmla="*/ 25 h 253"/>
                      <a:gd name="T30" fmla="*/ 7 w 56"/>
                      <a:gd name="T31"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253">
                        <a:moveTo>
                          <a:pt x="7" y="0"/>
                        </a:moveTo>
                        <a:cubicBezTo>
                          <a:pt x="6" y="0"/>
                          <a:pt x="6" y="0"/>
                          <a:pt x="5" y="0"/>
                        </a:cubicBezTo>
                        <a:cubicBezTo>
                          <a:pt x="0" y="2"/>
                          <a:pt x="1" y="17"/>
                          <a:pt x="2" y="20"/>
                        </a:cubicBezTo>
                        <a:cubicBezTo>
                          <a:pt x="2" y="24"/>
                          <a:pt x="3" y="28"/>
                          <a:pt x="4" y="31"/>
                        </a:cubicBezTo>
                        <a:cubicBezTo>
                          <a:pt x="7" y="44"/>
                          <a:pt x="10" y="56"/>
                          <a:pt x="13" y="68"/>
                        </a:cubicBezTo>
                        <a:cubicBezTo>
                          <a:pt x="20" y="99"/>
                          <a:pt x="28" y="130"/>
                          <a:pt x="34" y="161"/>
                        </a:cubicBezTo>
                        <a:cubicBezTo>
                          <a:pt x="36" y="171"/>
                          <a:pt x="39" y="182"/>
                          <a:pt x="39" y="193"/>
                        </a:cubicBezTo>
                        <a:cubicBezTo>
                          <a:pt x="39" y="215"/>
                          <a:pt x="42" y="226"/>
                          <a:pt x="43" y="230"/>
                        </a:cubicBezTo>
                        <a:cubicBezTo>
                          <a:pt x="44" y="235"/>
                          <a:pt x="27" y="244"/>
                          <a:pt x="31" y="248"/>
                        </a:cubicBezTo>
                        <a:cubicBezTo>
                          <a:pt x="36" y="252"/>
                          <a:pt x="34" y="248"/>
                          <a:pt x="38" y="242"/>
                        </a:cubicBezTo>
                        <a:cubicBezTo>
                          <a:pt x="42" y="237"/>
                          <a:pt x="44" y="240"/>
                          <a:pt x="46" y="247"/>
                        </a:cubicBezTo>
                        <a:cubicBezTo>
                          <a:pt x="49" y="253"/>
                          <a:pt x="56" y="252"/>
                          <a:pt x="52" y="245"/>
                        </a:cubicBezTo>
                        <a:cubicBezTo>
                          <a:pt x="49" y="239"/>
                          <a:pt x="46" y="210"/>
                          <a:pt x="44" y="201"/>
                        </a:cubicBezTo>
                        <a:cubicBezTo>
                          <a:pt x="42" y="193"/>
                          <a:pt x="26" y="107"/>
                          <a:pt x="19" y="79"/>
                        </a:cubicBezTo>
                        <a:cubicBezTo>
                          <a:pt x="12" y="51"/>
                          <a:pt x="10" y="30"/>
                          <a:pt x="12" y="25"/>
                        </a:cubicBezTo>
                        <a:cubicBezTo>
                          <a:pt x="14" y="21"/>
                          <a:pt x="13" y="1"/>
                          <a:pt x="7"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21" name="Freeform 7384">
                    <a:extLst>
                      <a:ext uri="{FF2B5EF4-FFF2-40B4-BE49-F238E27FC236}">
                        <a16:creationId xmlns:a16="http://schemas.microsoft.com/office/drawing/2014/main" id="{4FA5025B-1246-4537-9B2B-504BF1C58423}"/>
                      </a:ext>
                    </a:extLst>
                  </p:cNvPr>
                  <p:cNvSpPr>
                    <a:spLocks/>
                  </p:cNvSpPr>
                  <p:nvPr/>
                </p:nvSpPr>
                <p:spPr bwMode="auto">
                  <a:xfrm>
                    <a:off x="4009" y="2217"/>
                    <a:ext cx="0"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solidFill>
                    <a:srgbClr val="C3B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22" name="Freeform 7385">
                    <a:extLst>
                      <a:ext uri="{FF2B5EF4-FFF2-40B4-BE49-F238E27FC236}">
                        <a16:creationId xmlns:a16="http://schemas.microsoft.com/office/drawing/2014/main" id="{0A330CA0-C56C-470B-AA41-CDDFBD5C3828}"/>
                      </a:ext>
                    </a:extLst>
                  </p:cNvPr>
                  <p:cNvSpPr>
                    <a:spLocks/>
                  </p:cNvSpPr>
                  <p:nvPr/>
                </p:nvSpPr>
                <p:spPr bwMode="auto">
                  <a:xfrm>
                    <a:off x="4012" y="2223"/>
                    <a:ext cx="0" cy="2"/>
                  </a:xfrm>
                  <a:custGeom>
                    <a:avLst/>
                    <a:gdLst>
                      <a:gd name="T0" fmla="*/ 0 w 1"/>
                      <a:gd name="T1" fmla="*/ 0 h 3"/>
                      <a:gd name="T2" fmla="*/ 0 w 1"/>
                      <a:gd name="T3" fmla="*/ 0 h 3"/>
                      <a:gd name="T4" fmla="*/ 1 w 1"/>
                      <a:gd name="T5" fmla="*/ 1 h 3"/>
                      <a:gd name="T6" fmla="*/ 1 w 1"/>
                      <a:gd name="T7" fmla="*/ 3 h 3"/>
                      <a:gd name="T8" fmla="*/ 1 w 1"/>
                      <a:gd name="T9" fmla="*/ 3 h 3"/>
                      <a:gd name="T10" fmla="*/ 1 w 1"/>
                      <a:gd name="T11" fmla="*/ 3 h 3"/>
                      <a:gd name="T12" fmla="*/ 1 w 1"/>
                      <a:gd name="T13" fmla="*/ 1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cubicBezTo>
                          <a:pt x="0" y="0"/>
                          <a:pt x="0" y="0"/>
                          <a:pt x="0" y="0"/>
                        </a:cubicBezTo>
                        <a:cubicBezTo>
                          <a:pt x="0" y="0"/>
                          <a:pt x="0" y="1"/>
                          <a:pt x="1" y="1"/>
                        </a:cubicBezTo>
                        <a:cubicBezTo>
                          <a:pt x="1" y="2"/>
                          <a:pt x="1" y="3"/>
                          <a:pt x="1" y="3"/>
                        </a:cubicBezTo>
                        <a:cubicBezTo>
                          <a:pt x="1" y="3"/>
                          <a:pt x="1" y="3"/>
                          <a:pt x="1" y="3"/>
                        </a:cubicBezTo>
                        <a:cubicBezTo>
                          <a:pt x="1" y="3"/>
                          <a:pt x="1" y="3"/>
                          <a:pt x="1" y="3"/>
                        </a:cubicBezTo>
                        <a:cubicBezTo>
                          <a:pt x="1" y="3"/>
                          <a:pt x="1" y="2"/>
                          <a:pt x="1" y="1"/>
                        </a:cubicBezTo>
                        <a:cubicBezTo>
                          <a:pt x="1" y="1"/>
                          <a:pt x="1" y="0"/>
                          <a:pt x="0" y="0"/>
                        </a:cubicBezTo>
                        <a:close/>
                      </a:path>
                    </a:pathLst>
                  </a:custGeom>
                  <a:solidFill>
                    <a:srgbClr val="C7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23" name="Freeform 7386">
                    <a:extLst>
                      <a:ext uri="{FF2B5EF4-FFF2-40B4-BE49-F238E27FC236}">
                        <a16:creationId xmlns:a16="http://schemas.microsoft.com/office/drawing/2014/main" id="{3CDAFBAE-E7BD-4B06-B895-C13DF3B93244}"/>
                      </a:ext>
                    </a:extLst>
                  </p:cNvPr>
                  <p:cNvSpPr>
                    <a:spLocks/>
                  </p:cNvSpPr>
                  <p:nvPr/>
                </p:nvSpPr>
                <p:spPr bwMode="auto">
                  <a:xfrm>
                    <a:off x="4012" y="2229"/>
                    <a:ext cx="1"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lnTo>
                          <a:pt x="0" y="0"/>
                        </a:lnTo>
                        <a:lnTo>
                          <a:pt x="0" y="0"/>
                        </a:lnTo>
                        <a:lnTo>
                          <a:pt x="1" y="0"/>
                        </a:lnTo>
                        <a:lnTo>
                          <a:pt x="1" y="0"/>
                        </a:lnTo>
                        <a:lnTo>
                          <a:pt x="1" y="0"/>
                        </a:lnTo>
                        <a:close/>
                      </a:path>
                    </a:pathLst>
                  </a:custGeom>
                  <a:solidFill>
                    <a:srgbClr val="C3B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24" name="Freeform 7387">
                    <a:extLst>
                      <a:ext uri="{FF2B5EF4-FFF2-40B4-BE49-F238E27FC236}">
                        <a16:creationId xmlns:a16="http://schemas.microsoft.com/office/drawing/2014/main" id="{91019C2F-DBB7-4FC5-B09D-CB7C2CC6366A}"/>
                      </a:ext>
                    </a:extLst>
                  </p:cNvPr>
                  <p:cNvSpPr>
                    <a:spLocks noEditPoints="1"/>
                  </p:cNvSpPr>
                  <p:nvPr/>
                </p:nvSpPr>
                <p:spPr bwMode="auto">
                  <a:xfrm>
                    <a:off x="4009" y="2218"/>
                    <a:ext cx="4" cy="11"/>
                  </a:xfrm>
                  <a:custGeom>
                    <a:avLst/>
                    <a:gdLst>
                      <a:gd name="T0" fmla="*/ 5 w 6"/>
                      <a:gd name="T1" fmla="*/ 9 h 14"/>
                      <a:gd name="T2" fmla="*/ 5 w 6"/>
                      <a:gd name="T3" fmla="*/ 9 h 14"/>
                      <a:gd name="T4" fmla="*/ 5 w 6"/>
                      <a:gd name="T5" fmla="*/ 14 h 14"/>
                      <a:gd name="T6" fmla="*/ 6 w 6"/>
                      <a:gd name="T7" fmla="*/ 14 h 14"/>
                      <a:gd name="T8" fmla="*/ 5 w 6"/>
                      <a:gd name="T9" fmla="*/ 9 h 14"/>
                      <a:gd name="T10" fmla="*/ 1 w 6"/>
                      <a:gd name="T11" fmla="*/ 0 h 14"/>
                      <a:gd name="T12" fmla="*/ 0 w 6"/>
                      <a:gd name="T13" fmla="*/ 0 h 14"/>
                      <a:gd name="T14" fmla="*/ 1 w 6"/>
                      <a:gd name="T15" fmla="*/ 0 h 14"/>
                      <a:gd name="T16" fmla="*/ 4 w 6"/>
                      <a:gd name="T17" fmla="*/ 6 h 14"/>
                      <a:gd name="T18" fmla="*/ 4 w 6"/>
                      <a:gd name="T19" fmla="*/ 6 h 14"/>
                      <a:gd name="T20" fmla="*/ 1 w 6"/>
                      <a:gd name="T21" fmla="*/ 0 h 14"/>
                      <a:gd name="T22" fmla="*/ 1 w 6"/>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4">
                        <a:moveTo>
                          <a:pt x="5" y="9"/>
                        </a:moveTo>
                        <a:cubicBezTo>
                          <a:pt x="5" y="9"/>
                          <a:pt x="5" y="9"/>
                          <a:pt x="5" y="9"/>
                        </a:cubicBezTo>
                        <a:cubicBezTo>
                          <a:pt x="5" y="12"/>
                          <a:pt x="5" y="14"/>
                          <a:pt x="5" y="14"/>
                        </a:cubicBezTo>
                        <a:cubicBezTo>
                          <a:pt x="6" y="14"/>
                          <a:pt x="6" y="14"/>
                          <a:pt x="6" y="14"/>
                        </a:cubicBezTo>
                        <a:cubicBezTo>
                          <a:pt x="5" y="14"/>
                          <a:pt x="6" y="12"/>
                          <a:pt x="5" y="9"/>
                        </a:cubicBezTo>
                        <a:close/>
                        <a:moveTo>
                          <a:pt x="1" y="0"/>
                        </a:moveTo>
                        <a:cubicBezTo>
                          <a:pt x="0" y="0"/>
                          <a:pt x="0" y="0"/>
                          <a:pt x="0" y="0"/>
                        </a:cubicBezTo>
                        <a:cubicBezTo>
                          <a:pt x="1" y="0"/>
                          <a:pt x="1" y="0"/>
                          <a:pt x="1" y="0"/>
                        </a:cubicBezTo>
                        <a:cubicBezTo>
                          <a:pt x="2" y="1"/>
                          <a:pt x="3" y="3"/>
                          <a:pt x="4" y="6"/>
                        </a:cubicBezTo>
                        <a:cubicBezTo>
                          <a:pt x="4" y="6"/>
                          <a:pt x="4" y="6"/>
                          <a:pt x="4" y="6"/>
                        </a:cubicBezTo>
                        <a:cubicBezTo>
                          <a:pt x="3" y="3"/>
                          <a:pt x="2" y="1"/>
                          <a:pt x="1" y="0"/>
                        </a:cubicBezTo>
                        <a:cubicBezTo>
                          <a:pt x="1" y="0"/>
                          <a:pt x="1" y="0"/>
                          <a:pt x="1" y="0"/>
                        </a:cubicBezTo>
                        <a:close/>
                      </a:path>
                    </a:pathLst>
                  </a:custGeom>
                  <a:solidFill>
                    <a:srgbClr val="BD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25" name="Rectangle 7388">
                    <a:extLst>
                      <a:ext uri="{FF2B5EF4-FFF2-40B4-BE49-F238E27FC236}">
                        <a16:creationId xmlns:a16="http://schemas.microsoft.com/office/drawing/2014/main" id="{6F208731-175A-4753-8B9B-796F127EA886}"/>
                      </a:ext>
                    </a:extLst>
                  </p:cNvPr>
                  <p:cNvSpPr>
                    <a:spLocks noChangeArrowheads="1"/>
                  </p:cNvSpPr>
                  <p:nvPr/>
                </p:nvSpPr>
                <p:spPr bwMode="auto">
                  <a:xfrm>
                    <a:off x="4009" y="2217"/>
                    <a:ext cx="1" cy="1"/>
                  </a:xfrm>
                  <a:prstGeom prst="rect">
                    <a:avLst/>
                  </a:prstGeom>
                  <a:solidFill>
                    <a:srgbClr val="BA957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26" name="Freeform 7389">
                    <a:extLst>
                      <a:ext uri="{FF2B5EF4-FFF2-40B4-BE49-F238E27FC236}">
                        <a16:creationId xmlns:a16="http://schemas.microsoft.com/office/drawing/2014/main" id="{6E28B8C9-7CE1-4A8D-BFE1-804997BC6F61}"/>
                      </a:ext>
                    </a:extLst>
                  </p:cNvPr>
                  <p:cNvSpPr>
                    <a:spLocks/>
                  </p:cNvSpPr>
                  <p:nvPr/>
                </p:nvSpPr>
                <p:spPr bwMode="auto">
                  <a:xfrm>
                    <a:off x="4012" y="2222"/>
                    <a:ext cx="1" cy="4"/>
                  </a:xfrm>
                  <a:custGeom>
                    <a:avLst/>
                    <a:gdLst>
                      <a:gd name="T0" fmla="*/ 1 w 1"/>
                      <a:gd name="T1" fmla="*/ 0 h 5"/>
                      <a:gd name="T2" fmla="*/ 0 w 1"/>
                      <a:gd name="T3" fmla="*/ 0 h 5"/>
                      <a:gd name="T4" fmla="*/ 1 w 1"/>
                      <a:gd name="T5" fmla="*/ 3 h 5"/>
                      <a:gd name="T6" fmla="*/ 1 w 1"/>
                      <a:gd name="T7" fmla="*/ 5 h 5"/>
                      <a:gd name="T8" fmla="*/ 1 w 1"/>
                      <a:gd name="T9" fmla="*/ 5 h 5"/>
                      <a:gd name="T10" fmla="*/ 1 w 1"/>
                      <a:gd name="T11" fmla="*/ 3 h 5"/>
                      <a:gd name="T12" fmla="*/ 1 w 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1" y="0"/>
                        </a:moveTo>
                        <a:cubicBezTo>
                          <a:pt x="0" y="0"/>
                          <a:pt x="0" y="0"/>
                          <a:pt x="0" y="0"/>
                        </a:cubicBezTo>
                        <a:cubicBezTo>
                          <a:pt x="1" y="1"/>
                          <a:pt x="1" y="2"/>
                          <a:pt x="1" y="3"/>
                        </a:cubicBezTo>
                        <a:cubicBezTo>
                          <a:pt x="1" y="3"/>
                          <a:pt x="1" y="4"/>
                          <a:pt x="1" y="5"/>
                        </a:cubicBezTo>
                        <a:cubicBezTo>
                          <a:pt x="1" y="5"/>
                          <a:pt x="1" y="5"/>
                          <a:pt x="1" y="5"/>
                        </a:cubicBezTo>
                        <a:cubicBezTo>
                          <a:pt x="1" y="4"/>
                          <a:pt x="1" y="3"/>
                          <a:pt x="1" y="3"/>
                        </a:cubicBezTo>
                        <a:cubicBezTo>
                          <a:pt x="1" y="2"/>
                          <a:pt x="1" y="1"/>
                          <a:pt x="1" y="0"/>
                        </a:cubicBezTo>
                        <a:close/>
                      </a:path>
                    </a:pathLst>
                  </a:custGeom>
                  <a:solidFill>
                    <a:srgbClr val="C1C2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27" name="Freeform 7390">
                    <a:extLst>
                      <a:ext uri="{FF2B5EF4-FFF2-40B4-BE49-F238E27FC236}">
                        <a16:creationId xmlns:a16="http://schemas.microsoft.com/office/drawing/2014/main" id="{ADC8A01A-092F-4BE1-8D7D-7C7B683374C6}"/>
                      </a:ext>
                    </a:extLst>
                  </p:cNvPr>
                  <p:cNvSpPr>
                    <a:spLocks/>
                  </p:cNvSpPr>
                  <p:nvPr/>
                </p:nvSpPr>
                <p:spPr bwMode="auto">
                  <a:xfrm>
                    <a:off x="4013" y="222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BA9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28" name="Freeform 7391">
                    <a:extLst>
                      <a:ext uri="{FF2B5EF4-FFF2-40B4-BE49-F238E27FC236}">
                        <a16:creationId xmlns:a16="http://schemas.microsoft.com/office/drawing/2014/main" id="{14847535-ED8C-44EE-A74F-2BF6154DB8DA}"/>
                      </a:ext>
                    </a:extLst>
                  </p:cNvPr>
                  <p:cNvSpPr>
                    <a:spLocks noEditPoints="1"/>
                  </p:cNvSpPr>
                  <p:nvPr/>
                </p:nvSpPr>
                <p:spPr bwMode="auto">
                  <a:xfrm>
                    <a:off x="4009" y="2217"/>
                    <a:ext cx="5" cy="12"/>
                  </a:xfrm>
                  <a:custGeom>
                    <a:avLst/>
                    <a:gdLst>
                      <a:gd name="T0" fmla="*/ 5 w 6"/>
                      <a:gd name="T1" fmla="*/ 11 h 15"/>
                      <a:gd name="T2" fmla="*/ 5 w 6"/>
                      <a:gd name="T3" fmla="*/ 15 h 15"/>
                      <a:gd name="T4" fmla="*/ 5 w 6"/>
                      <a:gd name="T5" fmla="*/ 15 h 15"/>
                      <a:gd name="T6" fmla="*/ 5 w 6"/>
                      <a:gd name="T7" fmla="*/ 11 h 15"/>
                      <a:gd name="T8" fmla="*/ 0 w 6"/>
                      <a:gd name="T9" fmla="*/ 0 h 15"/>
                      <a:gd name="T10" fmla="*/ 0 w 6"/>
                      <a:gd name="T11" fmla="*/ 0 h 15"/>
                      <a:gd name="T12" fmla="*/ 4 w 6"/>
                      <a:gd name="T13" fmla="*/ 6 h 15"/>
                      <a:gd name="T14" fmla="*/ 5 w 6"/>
                      <a:gd name="T15" fmla="*/ 6 h 15"/>
                      <a:gd name="T16" fmla="*/ 0 w 6"/>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5">
                        <a:moveTo>
                          <a:pt x="5" y="11"/>
                        </a:moveTo>
                        <a:cubicBezTo>
                          <a:pt x="5" y="13"/>
                          <a:pt x="5" y="15"/>
                          <a:pt x="5" y="15"/>
                        </a:cubicBezTo>
                        <a:cubicBezTo>
                          <a:pt x="5" y="15"/>
                          <a:pt x="5" y="15"/>
                          <a:pt x="5" y="15"/>
                        </a:cubicBezTo>
                        <a:cubicBezTo>
                          <a:pt x="6" y="15"/>
                          <a:pt x="5" y="13"/>
                          <a:pt x="5" y="11"/>
                        </a:cubicBezTo>
                        <a:close/>
                        <a:moveTo>
                          <a:pt x="0" y="0"/>
                        </a:moveTo>
                        <a:cubicBezTo>
                          <a:pt x="0" y="0"/>
                          <a:pt x="0" y="0"/>
                          <a:pt x="0" y="0"/>
                        </a:cubicBezTo>
                        <a:cubicBezTo>
                          <a:pt x="1" y="1"/>
                          <a:pt x="3" y="4"/>
                          <a:pt x="4" y="6"/>
                        </a:cubicBezTo>
                        <a:cubicBezTo>
                          <a:pt x="5" y="6"/>
                          <a:pt x="5" y="6"/>
                          <a:pt x="5" y="6"/>
                        </a:cubicBezTo>
                        <a:cubicBezTo>
                          <a:pt x="3" y="3"/>
                          <a:pt x="1" y="1"/>
                          <a:pt x="0" y="0"/>
                        </a:cubicBezTo>
                        <a:close/>
                      </a:path>
                    </a:pathLst>
                  </a:custGeom>
                  <a:solidFill>
                    <a:srgbClr val="B3B4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29" name="Freeform 7392">
                    <a:extLst>
                      <a:ext uri="{FF2B5EF4-FFF2-40B4-BE49-F238E27FC236}">
                        <a16:creationId xmlns:a16="http://schemas.microsoft.com/office/drawing/2014/main" id="{7FE64492-ACF2-4762-905C-C236646D9C6C}"/>
                      </a:ext>
                    </a:extLst>
                  </p:cNvPr>
                  <p:cNvSpPr>
                    <a:spLocks/>
                  </p:cNvSpPr>
                  <p:nvPr/>
                </p:nvSpPr>
                <p:spPr bwMode="auto">
                  <a:xfrm>
                    <a:off x="4009" y="2217"/>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AB99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30" name="Freeform 7393">
                    <a:extLst>
                      <a:ext uri="{FF2B5EF4-FFF2-40B4-BE49-F238E27FC236}">
                        <a16:creationId xmlns:a16="http://schemas.microsoft.com/office/drawing/2014/main" id="{4F9943DE-626B-4243-9AF3-527D44D79067}"/>
                      </a:ext>
                    </a:extLst>
                  </p:cNvPr>
                  <p:cNvSpPr>
                    <a:spLocks/>
                  </p:cNvSpPr>
                  <p:nvPr/>
                </p:nvSpPr>
                <p:spPr bwMode="auto">
                  <a:xfrm>
                    <a:off x="4012" y="2222"/>
                    <a:ext cx="1" cy="4"/>
                  </a:xfrm>
                  <a:custGeom>
                    <a:avLst/>
                    <a:gdLst>
                      <a:gd name="T0" fmla="*/ 1 w 2"/>
                      <a:gd name="T1" fmla="*/ 0 h 5"/>
                      <a:gd name="T2" fmla="*/ 0 w 2"/>
                      <a:gd name="T3" fmla="*/ 1 h 5"/>
                      <a:gd name="T4" fmla="*/ 1 w 2"/>
                      <a:gd name="T5" fmla="*/ 2 h 5"/>
                      <a:gd name="T6" fmla="*/ 1 w 2"/>
                      <a:gd name="T7" fmla="*/ 4 h 5"/>
                      <a:gd name="T8" fmla="*/ 2 w 2"/>
                      <a:gd name="T9" fmla="*/ 5 h 5"/>
                      <a:gd name="T10" fmla="*/ 2 w 2"/>
                      <a:gd name="T11" fmla="*/ 3 h 5"/>
                      <a:gd name="T12" fmla="*/ 1 w 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0"/>
                        </a:moveTo>
                        <a:cubicBezTo>
                          <a:pt x="0" y="1"/>
                          <a:pt x="0" y="1"/>
                          <a:pt x="0" y="1"/>
                        </a:cubicBezTo>
                        <a:cubicBezTo>
                          <a:pt x="1" y="1"/>
                          <a:pt x="1" y="2"/>
                          <a:pt x="1" y="2"/>
                        </a:cubicBezTo>
                        <a:cubicBezTo>
                          <a:pt x="1" y="3"/>
                          <a:pt x="1" y="4"/>
                          <a:pt x="1" y="4"/>
                        </a:cubicBezTo>
                        <a:cubicBezTo>
                          <a:pt x="2" y="5"/>
                          <a:pt x="2" y="5"/>
                          <a:pt x="2" y="5"/>
                        </a:cubicBezTo>
                        <a:cubicBezTo>
                          <a:pt x="2" y="4"/>
                          <a:pt x="2" y="3"/>
                          <a:pt x="2" y="3"/>
                        </a:cubicBezTo>
                        <a:cubicBezTo>
                          <a:pt x="2" y="2"/>
                          <a:pt x="2" y="1"/>
                          <a:pt x="1" y="0"/>
                        </a:cubicBezTo>
                        <a:close/>
                      </a:path>
                    </a:pathLst>
                  </a:custGeom>
                  <a:solidFill>
                    <a:srgbClr val="AEB0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31" name="Rectangle 7394">
                    <a:extLst>
                      <a:ext uri="{FF2B5EF4-FFF2-40B4-BE49-F238E27FC236}">
                        <a16:creationId xmlns:a16="http://schemas.microsoft.com/office/drawing/2014/main" id="{4DEC15EF-DD3B-4ACB-A29C-60A795599DEB}"/>
                      </a:ext>
                    </a:extLst>
                  </p:cNvPr>
                  <p:cNvSpPr>
                    <a:spLocks noChangeArrowheads="1"/>
                  </p:cNvSpPr>
                  <p:nvPr/>
                </p:nvSpPr>
                <p:spPr bwMode="auto">
                  <a:xfrm>
                    <a:off x="4013" y="2229"/>
                    <a:ext cx="1" cy="1"/>
                  </a:xfrm>
                  <a:prstGeom prst="rect">
                    <a:avLst/>
                  </a:prstGeom>
                  <a:solidFill>
                    <a:srgbClr val="AB99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32" name="Freeform 7395">
                    <a:extLst>
                      <a:ext uri="{FF2B5EF4-FFF2-40B4-BE49-F238E27FC236}">
                        <a16:creationId xmlns:a16="http://schemas.microsoft.com/office/drawing/2014/main" id="{8295B0D3-7401-423F-8F51-AE785F49C97D}"/>
                      </a:ext>
                    </a:extLst>
                  </p:cNvPr>
                  <p:cNvSpPr>
                    <a:spLocks noEditPoints="1"/>
                  </p:cNvSpPr>
                  <p:nvPr/>
                </p:nvSpPr>
                <p:spPr bwMode="auto">
                  <a:xfrm>
                    <a:off x="4009" y="2217"/>
                    <a:ext cx="4" cy="12"/>
                  </a:xfrm>
                  <a:custGeom>
                    <a:avLst/>
                    <a:gdLst>
                      <a:gd name="T0" fmla="*/ 4 w 5"/>
                      <a:gd name="T1" fmla="*/ 10 h 15"/>
                      <a:gd name="T2" fmla="*/ 5 w 5"/>
                      <a:gd name="T3" fmla="*/ 15 h 15"/>
                      <a:gd name="T4" fmla="*/ 5 w 5"/>
                      <a:gd name="T5" fmla="*/ 15 h 15"/>
                      <a:gd name="T6" fmla="*/ 5 w 5"/>
                      <a:gd name="T7" fmla="*/ 11 h 15"/>
                      <a:gd name="T8" fmla="*/ 4 w 5"/>
                      <a:gd name="T9" fmla="*/ 10 h 15"/>
                      <a:gd name="T10" fmla="*/ 0 w 5"/>
                      <a:gd name="T11" fmla="*/ 0 h 15"/>
                      <a:gd name="T12" fmla="*/ 0 w 5"/>
                      <a:gd name="T13" fmla="*/ 1 h 15"/>
                      <a:gd name="T14" fmla="*/ 0 w 5"/>
                      <a:gd name="T15" fmla="*/ 1 h 15"/>
                      <a:gd name="T16" fmla="*/ 3 w 5"/>
                      <a:gd name="T17" fmla="*/ 7 h 15"/>
                      <a:gd name="T18" fmla="*/ 4 w 5"/>
                      <a:gd name="T19" fmla="*/ 6 h 15"/>
                      <a:gd name="T20" fmla="*/ 0 w 5"/>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5">
                        <a:moveTo>
                          <a:pt x="4" y="10"/>
                        </a:moveTo>
                        <a:cubicBezTo>
                          <a:pt x="5" y="13"/>
                          <a:pt x="4" y="15"/>
                          <a:pt x="5" y="15"/>
                        </a:cubicBezTo>
                        <a:cubicBezTo>
                          <a:pt x="5" y="15"/>
                          <a:pt x="5" y="15"/>
                          <a:pt x="5" y="15"/>
                        </a:cubicBezTo>
                        <a:cubicBezTo>
                          <a:pt x="5" y="15"/>
                          <a:pt x="5" y="13"/>
                          <a:pt x="5" y="11"/>
                        </a:cubicBezTo>
                        <a:lnTo>
                          <a:pt x="4" y="10"/>
                        </a:lnTo>
                        <a:close/>
                        <a:moveTo>
                          <a:pt x="0" y="0"/>
                        </a:moveTo>
                        <a:cubicBezTo>
                          <a:pt x="0" y="1"/>
                          <a:pt x="0" y="1"/>
                          <a:pt x="0" y="1"/>
                        </a:cubicBezTo>
                        <a:cubicBezTo>
                          <a:pt x="0" y="1"/>
                          <a:pt x="0" y="1"/>
                          <a:pt x="0" y="1"/>
                        </a:cubicBezTo>
                        <a:cubicBezTo>
                          <a:pt x="1" y="2"/>
                          <a:pt x="2" y="4"/>
                          <a:pt x="3" y="7"/>
                        </a:cubicBezTo>
                        <a:cubicBezTo>
                          <a:pt x="4" y="6"/>
                          <a:pt x="4" y="6"/>
                          <a:pt x="4" y="6"/>
                        </a:cubicBezTo>
                        <a:cubicBezTo>
                          <a:pt x="3" y="4"/>
                          <a:pt x="1" y="1"/>
                          <a:pt x="0" y="0"/>
                        </a:cubicBezTo>
                        <a:close/>
                      </a:path>
                    </a:pathLst>
                  </a:custGeom>
                  <a:solidFill>
                    <a:srgbClr val="A4A5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33" name="Freeform 7396">
                    <a:extLst>
                      <a:ext uri="{FF2B5EF4-FFF2-40B4-BE49-F238E27FC236}">
                        <a16:creationId xmlns:a16="http://schemas.microsoft.com/office/drawing/2014/main" id="{3A59ABAC-8E2C-4C3D-AE42-FAE77C87FA7D}"/>
                      </a:ext>
                    </a:extLst>
                  </p:cNvPr>
                  <p:cNvSpPr>
                    <a:spLocks noEditPoints="1"/>
                  </p:cNvSpPr>
                  <p:nvPr/>
                </p:nvSpPr>
                <p:spPr bwMode="auto">
                  <a:xfrm>
                    <a:off x="3991" y="2206"/>
                    <a:ext cx="55" cy="218"/>
                  </a:xfrm>
                  <a:custGeom>
                    <a:avLst/>
                    <a:gdLst>
                      <a:gd name="T0" fmla="*/ 49 w 74"/>
                      <a:gd name="T1" fmla="*/ 288 h 290"/>
                      <a:gd name="T2" fmla="*/ 39 w 74"/>
                      <a:gd name="T3" fmla="*/ 289 h 290"/>
                      <a:gd name="T4" fmla="*/ 33 w 74"/>
                      <a:gd name="T5" fmla="*/ 261 h 290"/>
                      <a:gd name="T6" fmla="*/ 29 w 74"/>
                      <a:gd name="T7" fmla="*/ 169 h 290"/>
                      <a:gd name="T8" fmla="*/ 1 w 74"/>
                      <a:gd name="T9" fmla="*/ 27 h 290"/>
                      <a:gd name="T10" fmla="*/ 20 w 74"/>
                      <a:gd name="T11" fmla="*/ 16 h 290"/>
                      <a:gd name="T12" fmla="*/ 28 w 74"/>
                      <a:gd name="T13" fmla="*/ 8 h 290"/>
                      <a:gd name="T14" fmla="*/ 28 w 74"/>
                      <a:gd name="T15" fmla="*/ 2 h 290"/>
                      <a:gd name="T16" fmla="*/ 30 w 74"/>
                      <a:gd name="T17" fmla="*/ 0 h 290"/>
                      <a:gd name="T18" fmla="*/ 46 w 74"/>
                      <a:gd name="T19" fmla="*/ 19 h 290"/>
                      <a:gd name="T20" fmla="*/ 37 w 74"/>
                      <a:gd name="T21" fmla="*/ 31 h 290"/>
                      <a:gd name="T22" fmla="*/ 28 w 74"/>
                      <a:gd name="T23" fmla="*/ 31 h 290"/>
                      <a:gd name="T24" fmla="*/ 27 w 74"/>
                      <a:gd name="T25" fmla="*/ 35 h 290"/>
                      <a:gd name="T26" fmla="*/ 31 w 74"/>
                      <a:gd name="T27" fmla="*/ 69 h 290"/>
                      <a:gd name="T28" fmla="*/ 44 w 74"/>
                      <a:gd name="T29" fmla="*/ 160 h 290"/>
                      <a:gd name="T30" fmla="*/ 74 w 74"/>
                      <a:gd name="T31" fmla="*/ 278 h 290"/>
                      <a:gd name="T32" fmla="*/ 55 w 74"/>
                      <a:gd name="T33" fmla="*/ 289 h 290"/>
                      <a:gd name="T34" fmla="*/ 60 w 74"/>
                      <a:gd name="T35" fmla="*/ 289 h 290"/>
                      <a:gd name="T36" fmla="*/ 71 w 74"/>
                      <a:gd name="T37" fmla="*/ 267 h 290"/>
                      <a:gd name="T38" fmla="*/ 30 w 74"/>
                      <a:gd name="T39" fmla="*/ 75 h 290"/>
                      <a:gd name="T40" fmla="*/ 31 w 74"/>
                      <a:gd name="T41" fmla="*/ 55 h 290"/>
                      <a:gd name="T42" fmla="*/ 25 w 74"/>
                      <a:gd name="T43" fmla="*/ 33 h 290"/>
                      <a:gd name="T44" fmla="*/ 37 w 74"/>
                      <a:gd name="T45" fmla="*/ 30 h 290"/>
                      <a:gd name="T46" fmla="*/ 44 w 74"/>
                      <a:gd name="T47" fmla="*/ 27 h 290"/>
                      <a:gd name="T48" fmla="*/ 45 w 74"/>
                      <a:gd name="T49" fmla="*/ 18 h 290"/>
                      <a:gd name="T50" fmla="*/ 29 w 74"/>
                      <a:gd name="T51" fmla="*/ 2 h 290"/>
                      <a:gd name="T52" fmla="*/ 29 w 74"/>
                      <a:gd name="T53" fmla="*/ 5 h 290"/>
                      <a:gd name="T54" fmla="*/ 29 w 74"/>
                      <a:gd name="T55" fmla="*/ 8 h 290"/>
                      <a:gd name="T56" fmla="*/ 20 w 74"/>
                      <a:gd name="T57" fmla="*/ 17 h 290"/>
                      <a:gd name="T58" fmla="*/ 2 w 74"/>
                      <a:gd name="T59" fmla="*/ 28 h 290"/>
                      <a:gd name="T60" fmla="*/ 30 w 74"/>
                      <a:gd name="T61" fmla="*/ 169 h 290"/>
                      <a:gd name="T62" fmla="*/ 34 w 74"/>
                      <a:gd name="T63" fmla="*/ 261 h 290"/>
                      <a:gd name="T64" fmla="*/ 39 w 74"/>
                      <a:gd name="T65" fmla="*/ 288 h 290"/>
                      <a:gd name="T66" fmla="*/ 49 w 74"/>
                      <a:gd name="T67" fmla="*/ 287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 h="290">
                        <a:moveTo>
                          <a:pt x="55" y="289"/>
                        </a:moveTo>
                        <a:cubicBezTo>
                          <a:pt x="51" y="288"/>
                          <a:pt x="50" y="288"/>
                          <a:pt x="49" y="288"/>
                        </a:cubicBezTo>
                        <a:cubicBezTo>
                          <a:pt x="47" y="288"/>
                          <a:pt x="45" y="289"/>
                          <a:pt x="39" y="289"/>
                        </a:cubicBezTo>
                        <a:cubicBezTo>
                          <a:pt x="39" y="289"/>
                          <a:pt x="39" y="289"/>
                          <a:pt x="39" y="289"/>
                        </a:cubicBezTo>
                        <a:cubicBezTo>
                          <a:pt x="33" y="289"/>
                          <a:pt x="29" y="284"/>
                          <a:pt x="29" y="276"/>
                        </a:cubicBezTo>
                        <a:cubicBezTo>
                          <a:pt x="29" y="272"/>
                          <a:pt x="30" y="266"/>
                          <a:pt x="33" y="261"/>
                        </a:cubicBezTo>
                        <a:cubicBezTo>
                          <a:pt x="37" y="254"/>
                          <a:pt x="39" y="249"/>
                          <a:pt x="39" y="240"/>
                        </a:cubicBezTo>
                        <a:cubicBezTo>
                          <a:pt x="39" y="228"/>
                          <a:pt x="36" y="208"/>
                          <a:pt x="29" y="169"/>
                        </a:cubicBezTo>
                        <a:cubicBezTo>
                          <a:pt x="19" y="107"/>
                          <a:pt x="0" y="61"/>
                          <a:pt x="0" y="36"/>
                        </a:cubicBezTo>
                        <a:cubicBezTo>
                          <a:pt x="0" y="33"/>
                          <a:pt x="0" y="30"/>
                          <a:pt x="1" y="27"/>
                        </a:cubicBezTo>
                        <a:cubicBezTo>
                          <a:pt x="3" y="17"/>
                          <a:pt x="6" y="14"/>
                          <a:pt x="10" y="14"/>
                        </a:cubicBezTo>
                        <a:cubicBezTo>
                          <a:pt x="13" y="14"/>
                          <a:pt x="17" y="16"/>
                          <a:pt x="20" y="16"/>
                        </a:cubicBezTo>
                        <a:cubicBezTo>
                          <a:pt x="21" y="16"/>
                          <a:pt x="22" y="16"/>
                          <a:pt x="22" y="16"/>
                        </a:cubicBezTo>
                        <a:cubicBezTo>
                          <a:pt x="27" y="14"/>
                          <a:pt x="28" y="10"/>
                          <a:pt x="28" y="8"/>
                        </a:cubicBezTo>
                        <a:cubicBezTo>
                          <a:pt x="28" y="6"/>
                          <a:pt x="28" y="5"/>
                          <a:pt x="28" y="5"/>
                        </a:cubicBezTo>
                        <a:cubicBezTo>
                          <a:pt x="28" y="4"/>
                          <a:pt x="28" y="3"/>
                          <a:pt x="28" y="2"/>
                        </a:cubicBezTo>
                        <a:cubicBezTo>
                          <a:pt x="28" y="2"/>
                          <a:pt x="28" y="1"/>
                          <a:pt x="28" y="1"/>
                        </a:cubicBezTo>
                        <a:cubicBezTo>
                          <a:pt x="29" y="0"/>
                          <a:pt x="29" y="0"/>
                          <a:pt x="30" y="0"/>
                        </a:cubicBezTo>
                        <a:cubicBezTo>
                          <a:pt x="34" y="0"/>
                          <a:pt x="46" y="11"/>
                          <a:pt x="46" y="18"/>
                        </a:cubicBezTo>
                        <a:cubicBezTo>
                          <a:pt x="46" y="18"/>
                          <a:pt x="46" y="19"/>
                          <a:pt x="46" y="19"/>
                        </a:cubicBezTo>
                        <a:cubicBezTo>
                          <a:pt x="46" y="26"/>
                          <a:pt x="44" y="32"/>
                          <a:pt x="39" y="32"/>
                        </a:cubicBezTo>
                        <a:cubicBezTo>
                          <a:pt x="38" y="32"/>
                          <a:pt x="38" y="32"/>
                          <a:pt x="37" y="31"/>
                        </a:cubicBezTo>
                        <a:cubicBezTo>
                          <a:pt x="35" y="31"/>
                          <a:pt x="34" y="31"/>
                          <a:pt x="32" y="31"/>
                        </a:cubicBezTo>
                        <a:cubicBezTo>
                          <a:pt x="30" y="31"/>
                          <a:pt x="29" y="31"/>
                          <a:pt x="28" y="31"/>
                        </a:cubicBezTo>
                        <a:cubicBezTo>
                          <a:pt x="27" y="32"/>
                          <a:pt x="26" y="32"/>
                          <a:pt x="26" y="33"/>
                        </a:cubicBezTo>
                        <a:cubicBezTo>
                          <a:pt x="26" y="34"/>
                          <a:pt x="26" y="34"/>
                          <a:pt x="27" y="35"/>
                        </a:cubicBezTo>
                        <a:cubicBezTo>
                          <a:pt x="29" y="39"/>
                          <a:pt x="32" y="43"/>
                          <a:pt x="32" y="55"/>
                        </a:cubicBezTo>
                        <a:cubicBezTo>
                          <a:pt x="32" y="59"/>
                          <a:pt x="31" y="63"/>
                          <a:pt x="31" y="69"/>
                        </a:cubicBezTo>
                        <a:cubicBezTo>
                          <a:pt x="31" y="71"/>
                          <a:pt x="31" y="73"/>
                          <a:pt x="31" y="75"/>
                        </a:cubicBezTo>
                        <a:cubicBezTo>
                          <a:pt x="31" y="101"/>
                          <a:pt x="41" y="144"/>
                          <a:pt x="44" y="160"/>
                        </a:cubicBezTo>
                        <a:cubicBezTo>
                          <a:pt x="46" y="178"/>
                          <a:pt x="62" y="246"/>
                          <a:pt x="72" y="267"/>
                        </a:cubicBezTo>
                        <a:cubicBezTo>
                          <a:pt x="74" y="271"/>
                          <a:pt x="74" y="275"/>
                          <a:pt x="74" y="278"/>
                        </a:cubicBezTo>
                        <a:cubicBezTo>
                          <a:pt x="74" y="287"/>
                          <a:pt x="67" y="290"/>
                          <a:pt x="60" y="290"/>
                        </a:cubicBezTo>
                        <a:cubicBezTo>
                          <a:pt x="58" y="290"/>
                          <a:pt x="56" y="290"/>
                          <a:pt x="55" y="289"/>
                        </a:cubicBezTo>
                        <a:close/>
                        <a:moveTo>
                          <a:pt x="55" y="288"/>
                        </a:moveTo>
                        <a:cubicBezTo>
                          <a:pt x="56" y="289"/>
                          <a:pt x="58" y="289"/>
                          <a:pt x="60" y="289"/>
                        </a:cubicBezTo>
                        <a:cubicBezTo>
                          <a:pt x="67" y="289"/>
                          <a:pt x="73" y="286"/>
                          <a:pt x="73" y="278"/>
                        </a:cubicBezTo>
                        <a:cubicBezTo>
                          <a:pt x="73" y="275"/>
                          <a:pt x="73" y="271"/>
                          <a:pt x="71" y="267"/>
                        </a:cubicBezTo>
                        <a:cubicBezTo>
                          <a:pt x="61" y="246"/>
                          <a:pt x="46" y="178"/>
                          <a:pt x="43" y="160"/>
                        </a:cubicBezTo>
                        <a:cubicBezTo>
                          <a:pt x="40" y="144"/>
                          <a:pt x="30" y="101"/>
                          <a:pt x="30" y="75"/>
                        </a:cubicBezTo>
                        <a:cubicBezTo>
                          <a:pt x="30" y="73"/>
                          <a:pt x="30" y="71"/>
                          <a:pt x="30" y="69"/>
                        </a:cubicBezTo>
                        <a:cubicBezTo>
                          <a:pt x="30" y="63"/>
                          <a:pt x="31" y="59"/>
                          <a:pt x="31" y="55"/>
                        </a:cubicBezTo>
                        <a:cubicBezTo>
                          <a:pt x="31" y="43"/>
                          <a:pt x="28" y="39"/>
                          <a:pt x="26" y="36"/>
                        </a:cubicBezTo>
                        <a:cubicBezTo>
                          <a:pt x="25" y="35"/>
                          <a:pt x="25" y="34"/>
                          <a:pt x="25" y="33"/>
                        </a:cubicBezTo>
                        <a:cubicBezTo>
                          <a:pt x="25" y="31"/>
                          <a:pt x="28" y="30"/>
                          <a:pt x="32" y="30"/>
                        </a:cubicBezTo>
                        <a:cubicBezTo>
                          <a:pt x="34" y="30"/>
                          <a:pt x="36" y="30"/>
                          <a:pt x="37" y="30"/>
                        </a:cubicBezTo>
                        <a:cubicBezTo>
                          <a:pt x="38" y="31"/>
                          <a:pt x="38" y="31"/>
                          <a:pt x="39" y="31"/>
                        </a:cubicBezTo>
                        <a:cubicBezTo>
                          <a:pt x="41" y="31"/>
                          <a:pt x="43" y="29"/>
                          <a:pt x="44" y="27"/>
                        </a:cubicBezTo>
                        <a:cubicBezTo>
                          <a:pt x="45" y="25"/>
                          <a:pt x="45" y="23"/>
                          <a:pt x="45" y="19"/>
                        </a:cubicBezTo>
                        <a:cubicBezTo>
                          <a:pt x="45" y="19"/>
                          <a:pt x="45" y="18"/>
                          <a:pt x="45" y="18"/>
                        </a:cubicBezTo>
                        <a:cubicBezTo>
                          <a:pt x="45" y="12"/>
                          <a:pt x="33" y="1"/>
                          <a:pt x="30" y="1"/>
                        </a:cubicBezTo>
                        <a:cubicBezTo>
                          <a:pt x="29" y="1"/>
                          <a:pt x="29" y="1"/>
                          <a:pt x="29" y="2"/>
                        </a:cubicBezTo>
                        <a:cubicBezTo>
                          <a:pt x="29" y="3"/>
                          <a:pt x="29" y="4"/>
                          <a:pt x="29" y="5"/>
                        </a:cubicBezTo>
                        <a:cubicBezTo>
                          <a:pt x="29" y="5"/>
                          <a:pt x="29" y="5"/>
                          <a:pt x="29" y="5"/>
                        </a:cubicBezTo>
                        <a:cubicBezTo>
                          <a:pt x="29" y="5"/>
                          <a:pt x="29" y="5"/>
                          <a:pt x="29" y="5"/>
                        </a:cubicBezTo>
                        <a:cubicBezTo>
                          <a:pt x="29" y="5"/>
                          <a:pt x="29" y="6"/>
                          <a:pt x="29" y="8"/>
                        </a:cubicBezTo>
                        <a:cubicBezTo>
                          <a:pt x="29" y="11"/>
                          <a:pt x="28" y="15"/>
                          <a:pt x="23" y="17"/>
                        </a:cubicBezTo>
                        <a:cubicBezTo>
                          <a:pt x="22" y="17"/>
                          <a:pt x="21" y="17"/>
                          <a:pt x="20" y="17"/>
                        </a:cubicBezTo>
                        <a:cubicBezTo>
                          <a:pt x="16" y="17"/>
                          <a:pt x="13" y="15"/>
                          <a:pt x="10" y="15"/>
                        </a:cubicBezTo>
                        <a:cubicBezTo>
                          <a:pt x="7" y="15"/>
                          <a:pt x="4" y="17"/>
                          <a:pt x="2" y="28"/>
                        </a:cubicBezTo>
                        <a:cubicBezTo>
                          <a:pt x="1" y="30"/>
                          <a:pt x="1" y="33"/>
                          <a:pt x="1" y="36"/>
                        </a:cubicBezTo>
                        <a:cubicBezTo>
                          <a:pt x="1" y="61"/>
                          <a:pt x="20" y="107"/>
                          <a:pt x="30" y="169"/>
                        </a:cubicBezTo>
                        <a:cubicBezTo>
                          <a:pt x="37" y="208"/>
                          <a:pt x="40" y="228"/>
                          <a:pt x="40" y="240"/>
                        </a:cubicBezTo>
                        <a:cubicBezTo>
                          <a:pt x="40" y="249"/>
                          <a:pt x="38" y="255"/>
                          <a:pt x="34" y="261"/>
                        </a:cubicBezTo>
                        <a:cubicBezTo>
                          <a:pt x="31" y="267"/>
                          <a:pt x="30" y="272"/>
                          <a:pt x="30" y="276"/>
                        </a:cubicBezTo>
                        <a:cubicBezTo>
                          <a:pt x="30" y="283"/>
                          <a:pt x="33" y="288"/>
                          <a:pt x="39" y="288"/>
                        </a:cubicBezTo>
                        <a:cubicBezTo>
                          <a:pt x="39" y="288"/>
                          <a:pt x="39" y="288"/>
                          <a:pt x="39" y="288"/>
                        </a:cubicBezTo>
                        <a:cubicBezTo>
                          <a:pt x="45" y="288"/>
                          <a:pt x="47" y="287"/>
                          <a:pt x="49" y="287"/>
                        </a:cubicBezTo>
                        <a:cubicBezTo>
                          <a:pt x="50" y="287"/>
                          <a:pt x="52" y="287"/>
                          <a:pt x="55" y="28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34" name="Freeform 7397">
                    <a:extLst>
                      <a:ext uri="{FF2B5EF4-FFF2-40B4-BE49-F238E27FC236}">
                        <a16:creationId xmlns:a16="http://schemas.microsoft.com/office/drawing/2014/main" id="{226C635A-20B0-4FEE-A230-071DDC01ABA7}"/>
                      </a:ext>
                    </a:extLst>
                  </p:cNvPr>
                  <p:cNvSpPr>
                    <a:spLocks/>
                  </p:cNvSpPr>
                  <p:nvPr/>
                </p:nvSpPr>
                <p:spPr bwMode="auto">
                  <a:xfrm>
                    <a:off x="3997" y="2660"/>
                    <a:ext cx="18" cy="21"/>
                  </a:xfrm>
                  <a:custGeom>
                    <a:avLst/>
                    <a:gdLst>
                      <a:gd name="T0" fmla="*/ 19 w 23"/>
                      <a:gd name="T1" fmla="*/ 1 h 28"/>
                      <a:gd name="T2" fmla="*/ 13 w 23"/>
                      <a:gd name="T3" fmla="*/ 5 h 28"/>
                      <a:gd name="T4" fmla="*/ 6 w 23"/>
                      <a:gd name="T5" fmla="*/ 14 h 28"/>
                      <a:gd name="T6" fmla="*/ 1 w 23"/>
                      <a:gd name="T7" fmla="*/ 19 h 28"/>
                      <a:gd name="T8" fmla="*/ 3 w 23"/>
                      <a:gd name="T9" fmla="*/ 24 h 28"/>
                      <a:gd name="T10" fmla="*/ 10 w 23"/>
                      <a:gd name="T11" fmla="*/ 19 h 28"/>
                      <a:gd name="T12" fmla="*/ 17 w 23"/>
                      <a:gd name="T13" fmla="*/ 10 h 28"/>
                      <a:gd name="T14" fmla="*/ 19 w 23"/>
                      <a:gd name="T15" fmla="*/ 1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8">
                        <a:moveTo>
                          <a:pt x="19" y="1"/>
                        </a:moveTo>
                        <a:cubicBezTo>
                          <a:pt x="19" y="1"/>
                          <a:pt x="16" y="0"/>
                          <a:pt x="13" y="5"/>
                        </a:cubicBezTo>
                        <a:cubicBezTo>
                          <a:pt x="11" y="10"/>
                          <a:pt x="9" y="11"/>
                          <a:pt x="6" y="14"/>
                        </a:cubicBezTo>
                        <a:cubicBezTo>
                          <a:pt x="3" y="17"/>
                          <a:pt x="2" y="16"/>
                          <a:pt x="1" y="19"/>
                        </a:cubicBezTo>
                        <a:cubicBezTo>
                          <a:pt x="0" y="22"/>
                          <a:pt x="3" y="21"/>
                          <a:pt x="3" y="24"/>
                        </a:cubicBezTo>
                        <a:cubicBezTo>
                          <a:pt x="3" y="28"/>
                          <a:pt x="7" y="24"/>
                          <a:pt x="10" y="19"/>
                        </a:cubicBezTo>
                        <a:cubicBezTo>
                          <a:pt x="12" y="15"/>
                          <a:pt x="15" y="11"/>
                          <a:pt x="17" y="10"/>
                        </a:cubicBezTo>
                        <a:cubicBezTo>
                          <a:pt x="19" y="9"/>
                          <a:pt x="23" y="4"/>
                          <a:pt x="19"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35" name="Freeform 7398">
                    <a:extLst>
                      <a:ext uri="{FF2B5EF4-FFF2-40B4-BE49-F238E27FC236}">
                        <a16:creationId xmlns:a16="http://schemas.microsoft.com/office/drawing/2014/main" id="{3A38A667-1E03-4DB8-BF4C-BAD6B7E48AA7}"/>
                      </a:ext>
                    </a:extLst>
                  </p:cNvPr>
                  <p:cNvSpPr>
                    <a:spLocks noEditPoints="1"/>
                  </p:cNvSpPr>
                  <p:nvPr/>
                </p:nvSpPr>
                <p:spPr bwMode="auto">
                  <a:xfrm>
                    <a:off x="3997" y="2659"/>
                    <a:ext cx="16" cy="21"/>
                  </a:xfrm>
                  <a:custGeom>
                    <a:avLst/>
                    <a:gdLst>
                      <a:gd name="T0" fmla="*/ 3 w 21"/>
                      <a:gd name="T1" fmla="*/ 25 h 28"/>
                      <a:gd name="T2" fmla="*/ 2 w 21"/>
                      <a:gd name="T3" fmla="*/ 23 h 28"/>
                      <a:gd name="T4" fmla="*/ 1 w 21"/>
                      <a:gd name="T5" fmla="*/ 23 h 28"/>
                      <a:gd name="T6" fmla="*/ 1 w 21"/>
                      <a:gd name="T7" fmla="*/ 20 h 28"/>
                      <a:gd name="T8" fmla="*/ 1 w 21"/>
                      <a:gd name="T9" fmla="*/ 19 h 28"/>
                      <a:gd name="T10" fmla="*/ 6 w 21"/>
                      <a:gd name="T11" fmla="*/ 14 h 28"/>
                      <a:gd name="T12" fmla="*/ 12 w 21"/>
                      <a:gd name="T13" fmla="*/ 8 h 28"/>
                      <a:gd name="T14" fmla="*/ 13 w 21"/>
                      <a:gd name="T15" fmla="*/ 6 h 28"/>
                      <a:gd name="T16" fmla="*/ 14 w 21"/>
                      <a:gd name="T17" fmla="*/ 4 h 28"/>
                      <a:gd name="T18" fmla="*/ 19 w 21"/>
                      <a:gd name="T19" fmla="*/ 2 h 28"/>
                      <a:gd name="T20" fmla="*/ 20 w 21"/>
                      <a:gd name="T21" fmla="*/ 2 h 28"/>
                      <a:gd name="T22" fmla="*/ 21 w 21"/>
                      <a:gd name="T23" fmla="*/ 5 h 28"/>
                      <a:gd name="T24" fmla="*/ 20 w 21"/>
                      <a:gd name="T25" fmla="*/ 9 h 28"/>
                      <a:gd name="T26" fmla="*/ 17 w 21"/>
                      <a:gd name="T27" fmla="*/ 11 h 28"/>
                      <a:gd name="T28" fmla="*/ 12 w 21"/>
                      <a:gd name="T29" fmla="*/ 18 h 28"/>
                      <a:gd name="T30" fmla="*/ 10 w 21"/>
                      <a:gd name="T31" fmla="*/ 20 h 28"/>
                      <a:gd name="T32" fmla="*/ 9 w 21"/>
                      <a:gd name="T33" fmla="*/ 22 h 28"/>
                      <a:gd name="T34" fmla="*/ 3 w 21"/>
                      <a:gd name="T35" fmla="*/ 27 h 28"/>
                      <a:gd name="T36" fmla="*/ 3 w 21"/>
                      <a:gd name="T37" fmla="*/ 25 h 28"/>
                      <a:gd name="T38" fmla="*/ 4 w 21"/>
                      <a:gd name="T39" fmla="*/ 25 h 28"/>
                      <a:gd name="T40" fmla="*/ 4 w 21"/>
                      <a:gd name="T41" fmla="*/ 26 h 28"/>
                      <a:gd name="T42" fmla="*/ 6 w 21"/>
                      <a:gd name="T43" fmla="*/ 25 h 28"/>
                      <a:gd name="T44" fmla="*/ 9 w 21"/>
                      <a:gd name="T45" fmla="*/ 22 h 28"/>
                      <a:gd name="T46" fmla="*/ 10 w 21"/>
                      <a:gd name="T47" fmla="*/ 20 h 28"/>
                      <a:gd name="T48" fmla="*/ 11 w 21"/>
                      <a:gd name="T49" fmla="*/ 17 h 28"/>
                      <a:gd name="T50" fmla="*/ 17 w 21"/>
                      <a:gd name="T51" fmla="*/ 10 h 28"/>
                      <a:gd name="T52" fmla="*/ 19 w 21"/>
                      <a:gd name="T53" fmla="*/ 8 h 28"/>
                      <a:gd name="T54" fmla="*/ 19 w 21"/>
                      <a:gd name="T55" fmla="*/ 3 h 28"/>
                      <a:gd name="T56" fmla="*/ 19 w 21"/>
                      <a:gd name="T57" fmla="*/ 3 h 28"/>
                      <a:gd name="T58" fmla="*/ 19 w 21"/>
                      <a:gd name="T59" fmla="*/ 2 h 28"/>
                      <a:gd name="T60" fmla="*/ 19 w 21"/>
                      <a:gd name="T61" fmla="*/ 3 h 28"/>
                      <a:gd name="T62" fmla="*/ 18 w 21"/>
                      <a:gd name="T63" fmla="*/ 3 h 28"/>
                      <a:gd name="T64" fmla="*/ 14 w 21"/>
                      <a:gd name="T65" fmla="*/ 5 h 28"/>
                      <a:gd name="T66" fmla="*/ 14 w 21"/>
                      <a:gd name="T67" fmla="*/ 6 h 28"/>
                      <a:gd name="T68" fmla="*/ 12 w 21"/>
                      <a:gd name="T69" fmla="*/ 9 h 28"/>
                      <a:gd name="T70" fmla="*/ 6 w 21"/>
                      <a:gd name="T71" fmla="*/ 15 h 28"/>
                      <a:gd name="T72" fmla="*/ 2 w 21"/>
                      <a:gd name="T73" fmla="*/ 19 h 28"/>
                      <a:gd name="T74" fmla="*/ 1 w 21"/>
                      <a:gd name="T75" fmla="*/ 20 h 28"/>
                      <a:gd name="T76" fmla="*/ 2 w 21"/>
                      <a:gd name="T77" fmla="*/ 22 h 28"/>
                      <a:gd name="T78" fmla="*/ 3 w 21"/>
                      <a:gd name="T79" fmla="*/ 22 h 28"/>
                      <a:gd name="T80" fmla="*/ 3 w 21"/>
                      <a:gd name="T81" fmla="*/ 22 h 28"/>
                      <a:gd name="T82" fmla="*/ 4 w 21"/>
                      <a:gd name="T83"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 h="28">
                        <a:moveTo>
                          <a:pt x="3" y="25"/>
                        </a:moveTo>
                        <a:cubicBezTo>
                          <a:pt x="3" y="24"/>
                          <a:pt x="3" y="24"/>
                          <a:pt x="2" y="23"/>
                        </a:cubicBezTo>
                        <a:cubicBezTo>
                          <a:pt x="1" y="23"/>
                          <a:pt x="1" y="23"/>
                          <a:pt x="1" y="23"/>
                        </a:cubicBezTo>
                        <a:cubicBezTo>
                          <a:pt x="0" y="22"/>
                          <a:pt x="0" y="22"/>
                          <a:pt x="1" y="20"/>
                        </a:cubicBezTo>
                        <a:cubicBezTo>
                          <a:pt x="1" y="20"/>
                          <a:pt x="1" y="19"/>
                          <a:pt x="1" y="19"/>
                        </a:cubicBezTo>
                        <a:cubicBezTo>
                          <a:pt x="3" y="17"/>
                          <a:pt x="4" y="17"/>
                          <a:pt x="6" y="14"/>
                        </a:cubicBezTo>
                        <a:cubicBezTo>
                          <a:pt x="8" y="12"/>
                          <a:pt x="10" y="11"/>
                          <a:pt x="12" y="8"/>
                        </a:cubicBezTo>
                        <a:cubicBezTo>
                          <a:pt x="12" y="8"/>
                          <a:pt x="13" y="7"/>
                          <a:pt x="13" y="6"/>
                        </a:cubicBezTo>
                        <a:cubicBezTo>
                          <a:pt x="13" y="5"/>
                          <a:pt x="14" y="5"/>
                          <a:pt x="14" y="4"/>
                        </a:cubicBezTo>
                        <a:cubicBezTo>
                          <a:pt x="17" y="0"/>
                          <a:pt x="19" y="2"/>
                          <a:pt x="19" y="2"/>
                        </a:cubicBezTo>
                        <a:cubicBezTo>
                          <a:pt x="20" y="2"/>
                          <a:pt x="20" y="2"/>
                          <a:pt x="20" y="2"/>
                        </a:cubicBezTo>
                        <a:cubicBezTo>
                          <a:pt x="21" y="3"/>
                          <a:pt x="21" y="4"/>
                          <a:pt x="21" y="5"/>
                        </a:cubicBezTo>
                        <a:cubicBezTo>
                          <a:pt x="21" y="6"/>
                          <a:pt x="21" y="8"/>
                          <a:pt x="20" y="9"/>
                        </a:cubicBezTo>
                        <a:cubicBezTo>
                          <a:pt x="19" y="10"/>
                          <a:pt x="18" y="11"/>
                          <a:pt x="17" y="11"/>
                        </a:cubicBezTo>
                        <a:cubicBezTo>
                          <a:pt x="16" y="12"/>
                          <a:pt x="14" y="15"/>
                          <a:pt x="12" y="18"/>
                        </a:cubicBezTo>
                        <a:cubicBezTo>
                          <a:pt x="11" y="19"/>
                          <a:pt x="11" y="19"/>
                          <a:pt x="10" y="20"/>
                        </a:cubicBezTo>
                        <a:cubicBezTo>
                          <a:pt x="10" y="21"/>
                          <a:pt x="9" y="21"/>
                          <a:pt x="9" y="22"/>
                        </a:cubicBezTo>
                        <a:cubicBezTo>
                          <a:pt x="7" y="25"/>
                          <a:pt x="5" y="28"/>
                          <a:pt x="3" y="27"/>
                        </a:cubicBezTo>
                        <a:cubicBezTo>
                          <a:pt x="3" y="27"/>
                          <a:pt x="3" y="26"/>
                          <a:pt x="3" y="25"/>
                        </a:cubicBezTo>
                        <a:close/>
                        <a:moveTo>
                          <a:pt x="4" y="25"/>
                        </a:moveTo>
                        <a:cubicBezTo>
                          <a:pt x="4" y="26"/>
                          <a:pt x="4" y="26"/>
                          <a:pt x="4" y="26"/>
                        </a:cubicBezTo>
                        <a:cubicBezTo>
                          <a:pt x="4" y="26"/>
                          <a:pt x="5" y="26"/>
                          <a:pt x="6" y="25"/>
                        </a:cubicBezTo>
                        <a:cubicBezTo>
                          <a:pt x="7" y="24"/>
                          <a:pt x="8" y="23"/>
                          <a:pt x="9" y="22"/>
                        </a:cubicBezTo>
                        <a:cubicBezTo>
                          <a:pt x="9" y="21"/>
                          <a:pt x="9" y="21"/>
                          <a:pt x="10" y="20"/>
                        </a:cubicBezTo>
                        <a:cubicBezTo>
                          <a:pt x="10" y="19"/>
                          <a:pt x="11" y="18"/>
                          <a:pt x="11" y="17"/>
                        </a:cubicBezTo>
                        <a:cubicBezTo>
                          <a:pt x="13" y="14"/>
                          <a:pt x="16" y="12"/>
                          <a:pt x="17" y="10"/>
                        </a:cubicBezTo>
                        <a:cubicBezTo>
                          <a:pt x="18" y="10"/>
                          <a:pt x="19" y="9"/>
                          <a:pt x="19" y="8"/>
                        </a:cubicBezTo>
                        <a:cubicBezTo>
                          <a:pt x="20" y="7"/>
                          <a:pt x="21" y="5"/>
                          <a:pt x="19" y="3"/>
                        </a:cubicBezTo>
                        <a:cubicBezTo>
                          <a:pt x="19" y="3"/>
                          <a:pt x="19" y="3"/>
                          <a:pt x="19" y="3"/>
                        </a:cubicBezTo>
                        <a:cubicBezTo>
                          <a:pt x="19" y="2"/>
                          <a:pt x="19" y="2"/>
                          <a:pt x="19" y="2"/>
                        </a:cubicBezTo>
                        <a:cubicBezTo>
                          <a:pt x="19" y="3"/>
                          <a:pt x="19" y="3"/>
                          <a:pt x="19" y="3"/>
                        </a:cubicBezTo>
                        <a:cubicBezTo>
                          <a:pt x="18" y="3"/>
                          <a:pt x="18" y="3"/>
                          <a:pt x="18" y="3"/>
                        </a:cubicBezTo>
                        <a:cubicBezTo>
                          <a:pt x="18" y="2"/>
                          <a:pt x="16" y="2"/>
                          <a:pt x="14" y="5"/>
                        </a:cubicBezTo>
                        <a:cubicBezTo>
                          <a:pt x="14" y="5"/>
                          <a:pt x="14" y="5"/>
                          <a:pt x="14" y="6"/>
                        </a:cubicBezTo>
                        <a:cubicBezTo>
                          <a:pt x="13" y="7"/>
                          <a:pt x="13" y="8"/>
                          <a:pt x="12" y="9"/>
                        </a:cubicBezTo>
                        <a:cubicBezTo>
                          <a:pt x="10" y="12"/>
                          <a:pt x="8" y="13"/>
                          <a:pt x="6" y="15"/>
                        </a:cubicBezTo>
                        <a:cubicBezTo>
                          <a:pt x="4" y="17"/>
                          <a:pt x="3" y="18"/>
                          <a:pt x="2" y="19"/>
                        </a:cubicBezTo>
                        <a:cubicBezTo>
                          <a:pt x="2" y="19"/>
                          <a:pt x="1" y="20"/>
                          <a:pt x="1" y="20"/>
                        </a:cubicBezTo>
                        <a:cubicBezTo>
                          <a:pt x="1" y="21"/>
                          <a:pt x="1" y="21"/>
                          <a:pt x="2" y="22"/>
                        </a:cubicBezTo>
                        <a:cubicBezTo>
                          <a:pt x="2" y="22"/>
                          <a:pt x="2" y="22"/>
                          <a:pt x="3" y="22"/>
                        </a:cubicBezTo>
                        <a:cubicBezTo>
                          <a:pt x="3" y="22"/>
                          <a:pt x="3" y="22"/>
                          <a:pt x="3" y="22"/>
                        </a:cubicBezTo>
                        <a:cubicBezTo>
                          <a:pt x="3" y="23"/>
                          <a:pt x="4" y="23"/>
                          <a:pt x="4" y="2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36" name="Freeform 7399">
                    <a:extLst>
                      <a:ext uri="{FF2B5EF4-FFF2-40B4-BE49-F238E27FC236}">
                        <a16:creationId xmlns:a16="http://schemas.microsoft.com/office/drawing/2014/main" id="{B0C201E9-5E64-402C-BC19-080D97C2F7A8}"/>
                      </a:ext>
                    </a:extLst>
                  </p:cNvPr>
                  <p:cNvSpPr>
                    <a:spLocks noEditPoints="1"/>
                  </p:cNvSpPr>
                  <p:nvPr/>
                </p:nvSpPr>
                <p:spPr bwMode="auto">
                  <a:xfrm>
                    <a:off x="3998" y="2661"/>
                    <a:ext cx="14" cy="18"/>
                  </a:xfrm>
                  <a:custGeom>
                    <a:avLst/>
                    <a:gdLst>
                      <a:gd name="T0" fmla="*/ 2 w 19"/>
                      <a:gd name="T1" fmla="*/ 18 h 24"/>
                      <a:gd name="T2" fmla="*/ 2 w 19"/>
                      <a:gd name="T3" fmla="*/ 18 h 24"/>
                      <a:gd name="T4" fmla="*/ 8 w 19"/>
                      <a:gd name="T5" fmla="*/ 12 h 24"/>
                      <a:gd name="T6" fmla="*/ 12 w 19"/>
                      <a:gd name="T7" fmla="*/ 6 h 24"/>
                      <a:gd name="T8" fmla="*/ 15 w 19"/>
                      <a:gd name="T9" fmla="*/ 2 h 24"/>
                      <a:gd name="T10" fmla="*/ 16 w 19"/>
                      <a:gd name="T11" fmla="*/ 4 h 24"/>
                      <a:gd name="T12" fmla="*/ 16 w 19"/>
                      <a:gd name="T13" fmla="*/ 4 h 24"/>
                      <a:gd name="T14" fmla="*/ 17 w 19"/>
                      <a:gd name="T15" fmla="*/ 4 h 24"/>
                      <a:gd name="T16" fmla="*/ 17 w 19"/>
                      <a:gd name="T17" fmla="*/ 5 h 24"/>
                      <a:gd name="T18" fmla="*/ 14 w 19"/>
                      <a:gd name="T19" fmla="*/ 9 h 24"/>
                      <a:gd name="T20" fmla="*/ 7 w 19"/>
                      <a:gd name="T21" fmla="*/ 19 h 24"/>
                      <a:gd name="T22" fmla="*/ 4 w 19"/>
                      <a:gd name="T23" fmla="*/ 22 h 24"/>
                      <a:gd name="T24" fmla="*/ 4 w 19"/>
                      <a:gd name="T25" fmla="*/ 20 h 24"/>
                      <a:gd name="T26" fmla="*/ 3 w 19"/>
                      <a:gd name="T27" fmla="*/ 18 h 24"/>
                      <a:gd name="T28" fmla="*/ 3 w 19"/>
                      <a:gd name="T29" fmla="*/ 18 h 24"/>
                      <a:gd name="T30" fmla="*/ 2 w 19"/>
                      <a:gd name="T31" fmla="*/ 18 h 24"/>
                      <a:gd name="T32" fmla="*/ 18 w 19"/>
                      <a:gd name="T33" fmla="*/ 0 h 24"/>
                      <a:gd name="T34" fmla="*/ 18 w 19"/>
                      <a:gd name="T35" fmla="*/ 1 h 24"/>
                      <a:gd name="T36" fmla="*/ 17 w 19"/>
                      <a:gd name="T37" fmla="*/ 1 h 24"/>
                      <a:gd name="T38" fmla="*/ 16 w 19"/>
                      <a:gd name="T39" fmla="*/ 1 h 24"/>
                      <a:gd name="T40" fmla="*/ 13 w 19"/>
                      <a:gd name="T41" fmla="*/ 3 h 24"/>
                      <a:gd name="T42" fmla="*/ 13 w 19"/>
                      <a:gd name="T43" fmla="*/ 4 h 24"/>
                      <a:gd name="T44" fmla="*/ 11 w 19"/>
                      <a:gd name="T45" fmla="*/ 7 h 24"/>
                      <a:gd name="T46" fmla="*/ 5 w 19"/>
                      <a:gd name="T47" fmla="*/ 13 h 24"/>
                      <a:gd name="T48" fmla="*/ 1 w 19"/>
                      <a:gd name="T49" fmla="*/ 17 h 24"/>
                      <a:gd name="T50" fmla="*/ 0 w 19"/>
                      <a:gd name="T51" fmla="*/ 18 h 24"/>
                      <a:gd name="T52" fmla="*/ 0 w 19"/>
                      <a:gd name="T53" fmla="*/ 20 h 24"/>
                      <a:gd name="T54" fmla="*/ 2 w 19"/>
                      <a:gd name="T55" fmla="*/ 20 h 24"/>
                      <a:gd name="T56" fmla="*/ 4 w 19"/>
                      <a:gd name="T57" fmla="*/ 23 h 24"/>
                      <a:gd name="T58" fmla="*/ 3 w 19"/>
                      <a:gd name="T59" fmla="*/ 24 h 24"/>
                      <a:gd name="T60" fmla="*/ 5 w 19"/>
                      <a:gd name="T61" fmla="*/ 23 h 24"/>
                      <a:gd name="T62" fmla="*/ 6 w 19"/>
                      <a:gd name="T63" fmla="*/ 22 h 24"/>
                      <a:gd name="T64" fmla="*/ 7 w 19"/>
                      <a:gd name="T65" fmla="*/ 21 h 24"/>
                      <a:gd name="T66" fmla="*/ 8 w 19"/>
                      <a:gd name="T67" fmla="*/ 20 h 24"/>
                      <a:gd name="T68" fmla="*/ 9 w 19"/>
                      <a:gd name="T69" fmla="*/ 18 h 24"/>
                      <a:gd name="T70" fmla="*/ 10 w 19"/>
                      <a:gd name="T71" fmla="*/ 15 h 24"/>
                      <a:gd name="T72" fmla="*/ 16 w 19"/>
                      <a:gd name="T73" fmla="*/ 8 h 24"/>
                      <a:gd name="T74" fmla="*/ 17 w 19"/>
                      <a:gd name="T75" fmla="*/ 8 h 24"/>
                      <a:gd name="T76" fmla="*/ 17 w 19"/>
                      <a:gd name="T77" fmla="*/ 7 h 24"/>
                      <a:gd name="T78" fmla="*/ 18 w 19"/>
                      <a:gd name="T79" fmla="*/ 6 h 24"/>
                      <a:gd name="T80" fmla="*/ 19 w 19"/>
                      <a:gd name="T81" fmla="*/ 3 h 24"/>
                      <a:gd name="T82" fmla="*/ 18 w 19"/>
                      <a:gd name="T83" fmla="*/ 1 h 24"/>
                      <a:gd name="T84" fmla="*/ 18 w 19"/>
                      <a:gd name="T85" fmla="*/ 1 h 24"/>
                      <a:gd name="T86" fmla="*/ 18 w 19"/>
                      <a:gd name="T8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24">
                        <a:moveTo>
                          <a:pt x="2" y="18"/>
                        </a:moveTo>
                        <a:cubicBezTo>
                          <a:pt x="2" y="18"/>
                          <a:pt x="2" y="18"/>
                          <a:pt x="2" y="18"/>
                        </a:cubicBezTo>
                        <a:cubicBezTo>
                          <a:pt x="2" y="16"/>
                          <a:pt x="6" y="13"/>
                          <a:pt x="8" y="12"/>
                        </a:cubicBezTo>
                        <a:cubicBezTo>
                          <a:pt x="10" y="11"/>
                          <a:pt x="11" y="8"/>
                          <a:pt x="12" y="6"/>
                        </a:cubicBezTo>
                        <a:cubicBezTo>
                          <a:pt x="14" y="3"/>
                          <a:pt x="15" y="2"/>
                          <a:pt x="15" y="2"/>
                        </a:cubicBezTo>
                        <a:cubicBezTo>
                          <a:pt x="16" y="2"/>
                          <a:pt x="15" y="4"/>
                          <a:pt x="16" y="4"/>
                        </a:cubicBezTo>
                        <a:cubicBezTo>
                          <a:pt x="16" y="4"/>
                          <a:pt x="16" y="4"/>
                          <a:pt x="16" y="4"/>
                        </a:cubicBezTo>
                        <a:cubicBezTo>
                          <a:pt x="17" y="4"/>
                          <a:pt x="17" y="4"/>
                          <a:pt x="17" y="4"/>
                        </a:cubicBezTo>
                        <a:cubicBezTo>
                          <a:pt x="17" y="4"/>
                          <a:pt x="17" y="4"/>
                          <a:pt x="17" y="5"/>
                        </a:cubicBezTo>
                        <a:cubicBezTo>
                          <a:pt x="17" y="6"/>
                          <a:pt x="15" y="8"/>
                          <a:pt x="14" y="9"/>
                        </a:cubicBezTo>
                        <a:cubicBezTo>
                          <a:pt x="12" y="10"/>
                          <a:pt x="8" y="16"/>
                          <a:pt x="7" y="19"/>
                        </a:cubicBezTo>
                        <a:cubicBezTo>
                          <a:pt x="6" y="21"/>
                          <a:pt x="5" y="22"/>
                          <a:pt x="4" y="22"/>
                        </a:cubicBezTo>
                        <a:cubicBezTo>
                          <a:pt x="4" y="22"/>
                          <a:pt x="4" y="21"/>
                          <a:pt x="4" y="20"/>
                        </a:cubicBezTo>
                        <a:cubicBezTo>
                          <a:pt x="4" y="19"/>
                          <a:pt x="4" y="18"/>
                          <a:pt x="3" y="18"/>
                        </a:cubicBezTo>
                        <a:cubicBezTo>
                          <a:pt x="3" y="18"/>
                          <a:pt x="3" y="18"/>
                          <a:pt x="3" y="18"/>
                        </a:cubicBezTo>
                        <a:lnTo>
                          <a:pt x="2" y="18"/>
                        </a:lnTo>
                        <a:close/>
                        <a:moveTo>
                          <a:pt x="18" y="0"/>
                        </a:moveTo>
                        <a:cubicBezTo>
                          <a:pt x="18" y="1"/>
                          <a:pt x="18" y="1"/>
                          <a:pt x="18" y="1"/>
                        </a:cubicBezTo>
                        <a:cubicBezTo>
                          <a:pt x="17" y="1"/>
                          <a:pt x="17" y="1"/>
                          <a:pt x="17" y="1"/>
                        </a:cubicBezTo>
                        <a:cubicBezTo>
                          <a:pt x="16" y="1"/>
                          <a:pt x="16" y="1"/>
                          <a:pt x="16" y="1"/>
                        </a:cubicBezTo>
                        <a:cubicBezTo>
                          <a:pt x="16" y="1"/>
                          <a:pt x="15" y="1"/>
                          <a:pt x="13" y="3"/>
                        </a:cubicBezTo>
                        <a:cubicBezTo>
                          <a:pt x="13" y="3"/>
                          <a:pt x="13" y="3"/>
                          <a:pt x="13" y="4"/>
                        </a:cubicBezTo>
                        <a:cubicBezTo>
                          <a:pt x="12" y="5"/>
                          <a:pt x="12" y="6"/>
                          <a:pt x="11" y="7"/>
                        </a:cubicBezTo>
                        <a:cubicBezTo>
                          <a:pt x="9" y="10"/>
                          <a:pt x="7" y="11"/>
                          <a:pt x="5" y="13"/>
                        </a:cubicBezTo>
                        <a:cubicBezTo>
                          <a:pt x="3" y="15"/>
                          <a:pt x="2" y="16"/>
                          <a:pt x="1" y="17"/>
                        </a:cubicBezTo>
                        <a:cubicBezTo>
                          <a:pt x="1" y="17"/>
                          <a:pt x="0" y="18"/>
                          <a:pt x="0" y="18"/>
                        </a:cubicBezTo>
                        <a:cubicBezTo>
                          <a:pt x="0" y="19"/>
                          <a:pt x="0" y="19"/>
                          <a:pt x="0" y="20"/>
                        </a:cubicBezTo>
                        <a:cubicBezTo>
                          <a:pt x="1" y="20"/>
                          <a:pt x="1" y="20"/>
                          <a:pt x="2" y="20"/>
                        </a:cubicBezTo>
                        <a:cubicBezTo>
                          <a:pt x="3" y="21"/>
                          <a:pt x="4" y="21"/>
                          <a:pt x="4" y="23"/>
                        </a:cubicBezTo>
                        <a:cubicBezTo>
                          <a:pt x="4" y="23"/>
                          <a:pt x="4" y="24"/>
                          <a:pt x="3" y="24"/>
                        </a:cubicBezTo>
                        <a:cubicBezTo>
                          <a:pt x="4" y="24"/>
                          <a:pt x="4" y="24"/>
                          <a:pt x="5" y="23"/>
                        </a:cubicBezTo>
                        <a:cubicBezTo>
                          <a:pt x="6" y="22"/>
                          <a:pt x="6" y="22"/>
                          <a:pt x="6" y="22"/>
                        </a:cubicBezTo>
                        <a:cubicBezTo>
                          <a:pt x="6" y="22"/>
                          <a:pt x="6" y="21"/>
                          <a:pt x="7" y="21"/>
                        </a:cubicBezTo>
                        <a:cubicBezTo>
                          <a:pt x="8" y="20"/>
                          <a:pt x="8" y="20"/>
                          <a:pt x="8" y="20"/>
                        </a:cubicBezTo>
                        <a:cubicBezTo>
                          <a:pt x="8" y="19"/>
                          <a:pt x="8" y="19"/>
                          <a:pt x="9" y="18"/>
                        </a:cubicBezTo>
                        <a:cubicBezTo>
                          <a:pt x="9" y="17"/>
                          <a:pt x="10" y="16"/>
                          <a:pt x="10" y="15"/>
                        </a:cubicBezTo>
                        <a:cubicBezTo>
                          <a:pt x="12" y="12"/>
                          <a:pt x="15" y="10"/>
                          <a:pt x="16" y="8"/>
                        </a:cubicBezTo>
                        <a:cubicBezTo>
                          <a:pt x="17" y="8"/>
                          <a:pt x="17" y="8"/>
                          <a:pt x="17" y="8"/>
                        </a:cubicBezTo>
                        <a:cubicBezTo>
                          <a:pt x="17" y="7"/>
                          <a:pt x="17" y="7"/>
                          <a:pt x="17" y="7"/>
                        </a:cubicBezTo>
                        <a:cubicBezTo>
                          <a:pt x="17" y="7"/>
                          <a:pt x="17" y="6"/>
                          <a:pt x="18" y="6"/>
                        </a:cubicBezTo>
                        <a:cubicBezTo>
                          <a:pt x="18" y="5"/>
                          <a:pt x="19" y="4"/>
                          <a:pt x="19" y="3"/>
                        </a:cubicBezTo>
                        <a:cubicBezTo>
                          <a:pt x="19" y="3"/>
                          <a:pt x="19" y="2"/>
                          <a:pt x="18" y="1"/>
                        </a:cubicBezTo>
                        <a:cubicBezTo>
                          <a:pt x="18" y="1"/>
                          <a:pt x="18" y="1"/>
                          <a:pt x="18" y="1"/>
                        </a:cubicBezTo>
                        <a:lnTo>
                          <a:pt x="1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37" name="Freeform 7400">
                    <a:extLst>
                      <a:ext uri="{FF2B5EF4-FFF2-40B4-BE49-F238E27FC236}">
                        <a16:creationId xmlns:a16="http://schemas.microsoft.com/office/drawing/2014/main" id="{04A61A12-F830-4D91-81AC-B533B9FF2800}"/>
                      </a:ext>
                    </a:extLst>
                  </p:cNvPr>
                  <p:cNvSpPr>
                    <a:spLocks noEditPoints="1"/>
                  </p:cNvSpPr>
                  <p:nvPr/>
                </p:nvSpPr>
                <p:spPr bwMode="auto">
                  <a:xfrm>
                    <a:off x="3998" y="2661"/>
                    <a:ext cx="15" cy="18"/>
                  </a:xfrm>
                  <a:custGeom>
                    <a:avLst/>
                    <a:gdLst>
                      <a:gd name="T0" fmla="*/ 6 w 20"/>
                      <a:gd name="T1" fmla="*/ 22 h 25"/>
                      <a:gd name="T2" fmla="*/ 5 w 20"/>
                      <a:gd name="T3" fmla="*/ 23 h 25"/>
                      <a:gd name="T4" fmla="*/ 3 w 20"/>
                      <a:gd name="T5" fmla="*/ 24 h 25"/>
                      <a:gd name="T6" fmla="*/ 3 w 20"/>
                      <a:gd name="T7" fmla="*/ 24 h 25"/>
                      <a:gd name="T8" fmla="*/ 3 w 20"/>
                      <a:gd name="T9" fmla="*/ 25 h 25"/>
                      <a:gd name="T10" fmla="*/ 5 w 20"/>
                      <a:gd name="T11" fmla="*/ 23 h 25"/>
                      <a:gd name="T12" fmla="*/ 6 w 20"/>
                      <a:gd name="T13" fmla="*/ 22 h 25"/>
                      <a:gd name="T14" fmla="*/ 17 w 20"/>
                      <a:gd name="T15" fmla="*/ 8 h 25"/>
                      <a:gd name="T16" fmla="*/ 16 w 20"/>
                      <a:gd name="T17" fmla="*/ 8 h 25"/>
                      <a:gd name="T18" fmla="*/ 10 w 20"/>
                      <a:gd name="T19" fmla="*/ 15 h 25"/>
                      <a:gd name="T20" fmla="*/ 9 w 20"/>
                      <a:gd name="T21" fmla="*/ 18 h 25"/>
                      <a:gd name="T22" fmla="*/ 8 w 20"/>
                      <a:gd name="T23" fmla="*/ 20 h 25"/>
                      <a:gd name="T24" fmla="*/ 7 w 20"/>
                      <a:gd name="T25" fmla="*/ 21 h 25"/>
                      <a:gd name="T26" fmla="*/ 8 w 20"/>
                      <a:gd name="T27" fmla="*/ 20 h 25"/>
                      <a:gd name="T28" fmla="*/ 9 w 20"/>
                      <a:gd name="T29" fmla="*/ 18 h 25"/>
                      <a:gd name="T30" fmla="*/ 16 w 20"/>
                      <a:gd name="T31" fmla="*/ 9 h 25"/>
                      <a:gd name="T32" fmla="*/ 16 w 20"/>
                      <a:gd name="T33" fmla="*/ 9 h 25"/>
                      <a:gd name="T34" fmla="*/ 17 w 20"/>
                      <a:gd name="T35" fmla="*/ 8 h 25"/>
                      <a:gd name="T36" fmla="*/ 18 w 20"/>
                      <a:gd name="T37" fmla="*/ 0 h 25"/>
                      <a:gd name="T38" fmla="*/ 18 w 20"/>
                      <a:gd name="T39" fmla="*/ 1 h 25"/>
                      <a:gd name="T40" fmla="*/ 18 w 20"/>
                      <a:gd name="T41" fmla="*/ 1 h 25"/>
                      <a:gd name="T42" fmla="*/ 19 w 20"/>
                      <a:gd name="T43" fmla="*/ 3 h 25"/>
                      <a:gd name="T44" fmla="*/ 20 w 20"/>
                      <a:gd name="T45" fmla="*/ 3 h 25"/>
                      <a:gd name="T46" fmla="*/ 19 w 20"/>
                      <a:gd name="T47" fmla="*/ 1 h 25"/>
                      <a:gd name="T48" fmla="*/ 18 w 20"/>
                      <a:gd name="T49" fmla="*/ 0 h 25"/>
                      <a:gd name="T50" fmla="*/ 17 w 20"/>
                      <a:gd name="T51" fmla="*/ 0 h 25"/>
                      <a:gd name="T52" fmla="*/ 12 w 20"/>
                      <a:gd name="T53" fmla="*/ 4 h 25"/>
                      <a:gd name="T54" fmla="*/ 5 w 20"/>
                      <a:gd name="T55" fmla="*/ 13 h 25"/>
                      <a:gd name="T56" fmla="*/ 0 w 20"/>
                      <a:gd name="T57" fmla="*/ 18 h 25"/>
                      <a:gd name="T58" fmla="*/ 0 w 20"/>
                      <a:gd name="T59" fmla="*/ 19 h 25"/>
                      <a:gd name="T60" fmla="*/ 0 w 20"/>
                      <a:gd name="T61" fmla="*/ 20 h 25"/>
                      <a:gd name="T62" fmla="*/ 0 w 20"/>
                      <a:gd name="T63" fmla="*/ 18 h 25"/>
                      <a:gd name="T64" fmla="*/ 1 w 20"/>
                      <a:gd name="T65" fmla="*/ 17 h 25"/>
                      <a:gd name="T66" fmla="*/ 5 w 20"/>
                      <a:gd name="T67" fmla="*/ 13 h 25"/>
                      <a:gd name="T68" fmla="*/ 11 w 20"/>
                      <a:gd name="T69" fmla="*/ 7 h 25"/>
                      <a:gd name="T70" fmla="*/ 13 w 20"/>
                      <a:gd name="T71" fmla="*/ 4 h 25"/>
                      <a:gd name="T72" fmla="*/ 13 w 20"/>
                      <a:gd name="T73" fmla="*/ 3 h 25"/>
                      <a:gd name="T74" fmla="*/ 16 w 20"/>
                      <a:gd name="T75" fmla="*/ 1 h 25"/>
                      <a:gd name="T76" fmla="*/ 17 w 20"/>
                      <a:gd name="T77" fmla="*/ 1 h 25"/>
                      <a:gd name="T78" fmla="*/ 17 w 20"/>
                      <a:gd name="T79" fmla="*/ 1 h 25"/>
                      <a:gd name="T80" fmla="*/ 18 w 20"/>
                      <a:gd name="T81" fmla="*/ 1 h 25"/>
                      <a:gd name="T82" fmla="*/ 18 w 20"/>
                      <a:gd name="T83" fmla="*/ 0 h 25"/>
                      <a:gd name="T84" fmla="*/ 17 w 20"/>
                      <a:gd name="T85" fmla="*/ 0 h 25"/>
                      <a:gd name="T86" fmla="*/ 17 w 20"/>
                      <a:gd name="T8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25">
                        <a:moveTo>
                          <a:pt x="6" y="22"/>
                        </a:moveTo>
                        <a:cubicBezTo>
                          <a:pt x="5" y="23"/>
                          <a:pt x="5" y="23"/>
                          <a:pt x="5" y="23"/>
                        </a:cubicBezTo>
                        <a:cubicBezTo>
                          <a:pt x="4" y="24"/>
                          <a:pt x="4" y="24"/>
                          <a:pt x="3" y="24"/>
                        </a:cubicBezTo>
                        <a:cubicBezTo>
                          <a:pt x="3" y="24"/>
                          <a:pt x="3" y="24"/>
                          <a:pt x="3" y="24"/>
                        </a:cubicBezTo>
                        <a:cubicBezTo>
                          <a:pt x="3" y="25"/>
                          <a:pt x="3" y="25"/>
                          <a:pt x="3" y="25"/>
                        </a:cubicBezTo>
                        <a:cubicBezTo>
                          <a:pt x="4" y="24"/>
                          <a:pt x="4" y="24"/>
                          <a:pt x="5" y="23"/>
                        </a:cubicBezTo>
                        <a:cubicBezTo>
                          <a:pt x="6" y="22"/>
                          <a:pt x="6" y="22"/>
                          <a:pt x="6" y="22"/>
                        </a:cubicBezTo>
                        <a:close/>
                        <a:moveTo>
                          <a:pt x="17" y="8"/>
                        </a:moveTo>
                        <a:cubicBezTo>
                          <a:pt x="16" y="8"/>
                          <a:pt x="16" y="8"/>
                          <a:pt x="16" y="8"/>
                        </a:cubicBezTo>
                        <a:cubicBezTo>
                          <a:pt x="15" y="10"/>
                          <a:pt x="12" y="12"/>
                          <a:pt x="10" y="15"/>
                        </a:cubicBezTo>
                        <a:cubicBezTo>
                          <a:pt x="10" y="16"/>
                          <a:pt x="9" y="17"/>
                          <a:pt x="9" y="18"/>
                        </a:cubicBezTo>
                        <a:cubicBezTo>
                          <a:pt x="8" y="19"/>
                          <a:pt x="8" y="19"/>
                          <a:pt x="8" y="20"/>
                        </a:cubicBezTo>
                        <a:cubicBezTo>
                          <a:pt x="7" y="21"/>
                          <a:pt x="7" y="21"/>
                          <a:pt x="7" y="21"/>
                        </a:cubicBezTo>
                        <a:cubicBezTo>
                          <a:pt x="8" y="20"/>
                          <a:pt x="8" y="20"/>
                          <a:pt x="8" y="20"/>
                        </a:cubicBezTo>
                        <a:cubicBezTo>
                          <a:pt x="8" y="19"/>
                          <a:pt x="9" y="19"/>
                          <a:pt x="9" y="18"/>
                        </a:cubicBezTo>
                        <a:cubicBezTo>
                          <a:pt x="11" y="14"/>
                          <a:pt x="14" y="10"/>
                          <a:pt x="16" y="9"/>
                        </a:cubicBezTo>
                        <a:cubicBezTo>
                          <a:pt x="16" y="9"/>
                          <a:pt x="16" y="9"/>
                          <a:pt x="16" y="9"/>
                        </a:cubicBezTo>
                        <a:lnTo>
                          <a:pt x="17" y="8"/>
                        </a:lnTo>
                        <a:close/>
                        <a:moveTo>
                          <a:pt x="18" y="0"/>
                        </a:moveTo>
                        <a:cubicBezTo>
                          <a:pt x="18" y="1"/>
                          <a:pt x="18" y="1"/>
                          <a:pt x="18" y="1"/>
                        </a:cubicBezTo>
                        <a:cubicBezTo>
                          <a:pt x="18" y="1"/>
                          <a:pt x="18" y="1"/>
                          <a:pt x="18" y="1"/>
                        </a:cubicBezTo>
                        <a:cubicBezTo>
                          <a:pt x="19" y="2"/>
                          <a:pt x="19" y="3"/>
                          <a:pt x="19" y="3"/>
                        </a:cubicBezTo>
                        <a:cubicBezTo>
                          <a:pt x="20" y="3"/>
                          <a:pt x="20" y="3"/>
                          <a:pt x="20" y="3"/>
                        </a:cubicBezTo>
                        <a:cubicBezTo>
                          <a:pt x="20" y="2"/>
                          <a:pt x="19" y="2"/>
                          <a:pt x="19" y="1"/>
                        </a:cubicBezTo>
                        <a:cubicBezTo>
                          <a:pt x="19" y="1"/>
                          <a:pt x="18" y="1"/>
                          <a:pt x="18" y="0"/>
                        </a:cubicBezTo>
                        <a:close/>
                        <a:moveTo>
                          <a:pt x="17" y="0"/>
                        </a:moveTo>
                        <a:cubicBezTo>
                          <a:pt x="16" y="0"/>
                          <a:pt x="14" y="1"/>
                          <a:pt x="12" y="4"/>
                        </a:cubicBezTo>
                        <a:cubicBezTo>
                          <a:pt x="10" y="9"/>
                          <a:pt x="8" y="10"/>
                          <a:pt x="5" y="13"/>
                        </a:cubicBezTo>
                        <a:cubicBezTo>
                          <a:pt x="2" y="16"/>
                          <a:pt x="1" y="15"/>
                          <a:pt x="0" y="18"/>
                        </a:cubicBezTo>
                        <a:cubicBezTo>
                          <a:pt x="0" y="19"/>
                          <a:pt x="0" y="19"/>
                          <a:pt x="0" y="19"/>
                        </a:cubicBezTo>
                        <a:cubicBezTo>
                          <a:pt x="0" y="20"/>
                          <a:pt x="0" y="20"/>
                          <a:pt x="0" y="20"/>
                        </a:cubicBezTo>
                        <a:cubicBezTo>
                          <a:pt x="0" y="19"/>
                          <a:pt x="0" y="19"/>
                          <a:pt x="0" y="18"/>
                        </a:cubicBezTo>
                        <a:cubicBezTo>
                          <a:pt x="0" y="18"/>
                          <a:pt x="1" y="17"/>
                          <a:pt x="1" y="17"/>
                        </a:cubicBezTo>
                        <a:cubicBezTo>
                          <a:pt x="2" y="16"/>
                          <a:pt x="3" y="15"/>
                          <a:pt x="5" y="13"/>
                        </a:cubicBezTo>
                        <a:cubicBezTo>
                          <a:pt x="7" y="11"/>
                          <a:pt x="9" y="10"/>
                          <a:pt x="11" y="7"/>
                        </a:cubicBezTo>
                        <a:cubicBezTo>
                          <a:pt x="12" y="6"/>
                          <a:pt x="12" y="5"/>
                          <a:pt x="13" y="4"/>
                        </a:cubicBezTo>
                        <a:cubicBezTo>
                          <a:pt x="13" y="3"/>
                          <a:pt x="13" y="3"/>
                          <a:pt x="13" y="3"/>
                        </a:cubicBezTo>
                        <a:cubicBezTo>
                          <a:pt x="15" y="1"/>
                          <a:pt x="16" y="1"/>
                          <a:pt x="16" y="1"/>
                        </a:cubicBezTo>
                        <a:cubicBezTo>
                          <a:pt x="17" y="1"/>
                          <a:pt x="17" y="1"/>
                          <a:pt x="17" y="1"/>
                        </a:cubicBezTo>
                        <a:cubicBezTo>
                          <a:pt x="17" y="1"/>
                          <a:pt x="17" y="1"/>
                          <a:pt x="17" y="1"/>
                        </a:cubicBezTo>
                        <a:cubicBezTo>
                          <a:pt x="18" y="1"/>
                          <a:pt x="18" y="1"/>
                          <a:pt x="18" y="1"/>
                        </a:cubicBezTo>
                        <a:cubicBezTo>
                          <a:pt x="18" y="0"/>
                          <a:pt x="18" y="0"/>
                          <a:pt x="18" y="0"/>
                        </a:cubicBezTo>
                        <a:cubicBezTo>
                          <a:pt x="17" y="0"/>
                          <a:pt x="17" y="0"/>
                          <a:pt x="17" y="0"/>
                        </a:cubicBezTo>
                        <a:cubicBezTo>
                          <a:pt x="17" y="0"/>
                          <a:pt x="17" y="0"/>
                          <a:pt x="17"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38" name="Freeform 7401">
                    <a:extLst>
                      <a:ext uri="{FF2B5EF4-FFF2-40B4-BE49-F238E27FC236}">
                        <a16:creationId xmlns:a16="http://schemas.microsoft.com/office/drawing/2014/main" id="{1CB780E5-893A-4250-A5C2-1FEB0CC3CDCC}"/>
                      </a:ext>
                    </a:extLst>
                  </p:cNvPr>
                  <p:cNvSpPr>
                    <a:spLocks/>
                  </p:cNvSpPr>
                  <p:nvPr/>
                </p:nvSpPr>
                <p:spPr bwMode="auto">
                  <a:xfrm>
                    <a:off x="4000" y="2664"/>
                    <a:ext cx="10" cy="11"/>
                  </a:xfrm>
                  <a:custGeom>
                    <a:avLst/>
                    <a:gdLst>
                      <a:gd name="T0" fmla="*/ 12 w 13"/>
                      <a:gd name="T1" fmla="*/ 1 h 15"/>
                      <a:gd name="T2" fmla="*/ 9 w 13"/>
                      <a:gd name="T3" fmla="*/ 3 h 15"/>
                      <a:gd name="T4" fmla="*/ 2 w 13"/>
                      <a:gd name="T5" fmla="*/ 11 h 15"/>
                      <a:gd name="T6" fmla="*/ 2 w 13"/>
                      <a:gd name="T7" fmla="*/ 13 h 15"/>
                      <a:gd name="T8" fmla="*/ 3 w 13"/>
                      <a:gd name="T9" fmla="*/ 14 h 15"/>
                      <a:gd name="T10" fmla="*/ 9 w 13"/>
                      <a:gd name="T11" fmla="*/ 5 h 15"/>
                      <a:gd name="T12" fmla="*/ 12 w 13"/>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13" h="15">
                        <a:moveTo>
                          <a:pt x="12" y="1"/>
                        </a:moveTo>
                        <a:cubicBezTo>
                          <a:pt x="12" y="1"/>
                          <a:pt x="11" y="0"/>
                          <a:pt x="9" y="3"/>
                        </a:cubicBezTo>
                        <a:cubicBezTo>
                          <a:pt x="8" y="5"/>
                          <a:pt x="4" y="10"/>
                          <a:pt x="2" y="11"/>
                        </a:cubicBezTo>
                        <a:cubicBezTo>
                          <a:pt x="0" y="13"/>
                          <a:pt x="1" y="13"/>
                          <a:pt x="2" y="13"/>
                        </a:cubicBezTo>
                        <a:cubicBezTo>
                          <a:pt x="2" y="13"/>
                          <a:pt x="1" y="15"/>
                          <a:pt x="3" y="14"/>
                        </a:cubicBezTo>
                        <a:cubicBezTo>
                          <a:pt x="4" y="14"/>
                          <a:pt x="9" y="5"/>
                          <a:pt x="9" y="5"/>
                        </a:cubicBezTo>
                        <a:cubicBezTo>
                          <a:pt x="10" y="4"/>
                          <a:pt x="13" y="1"/>
                          <a:pt x="1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39" name="Freeform 7402">
                    <a:extLst>
                      <a:ext uri="{FF2B5EF4-FFF2-40B4-BE49-F238E27FC236}">
                        <a16:creationId xmlns:a16="http://schemas.microsoft.com/office/drawing/2014/main" id="{C473F562-0A07-4522-B5F2-4B332AE222A1}"/>
                      </a:ext>
                    </a:extLst>
                  </p:cNvPr>
                  <p:cNvSpPr>
                    <a:spLocks/>
                  </p:cNvSpPr>
                  <p:nvPr/>
                </p:nvSpPr>
                <p:spPr bwMode="auto">
                  <a:xfrm>
                    <a:off x="4010" y="2644"/>
                    <a:ext cx="14" cy="20"/>
                  </a:xfrm>
                  <a:custGeom>
                    <a:avLst/>
                    <a:gdLst>
                      <a:gd name="T0" fmla="*/ 16 w 19"/>
                      <a:gd name="T1" fmla="*/ 1 h 26"/>
                      <a:gd name="T2" fmla="*/ 11 w 19"/>
                      <a:gd name="T3" fmla="*/ 5 h 26"/>
                      <a:gd name="T4" fmla="*/ 5 w 19"/>
                      <a:gd name="T5" fmla="*/ 14 h 26"/>
                      <a:gd name="T6" fmla="*/ 2 w 19"/>
                      <a:gd name="T7" fmla="*/ 22 h 26"/>
                      <a:gd name="T8" fmla="*/ 4 w 19"/>
                      <a:gd name="T9" fmla="*/ 24 h 26"/>
                      <a:gd name="T10" fmla="*/ 11 w 19"/>
                      <a:gd name="T11" fmla="*/ 19 h 26"/>
                      <a:gd name="T12" fmla="*/ 15 w 19"/>
                      <a:gd name="T13" fmla="*/ 11 h 26"/>
                      <a:gd name="T14" fmla="*/ 19 w 19"/>
                      <a:gd name="T15" fmla="*/ 4 h 26"/>
                      <a:gd name="T16" fmla="*/ 16 w 19"/>
                      <a:gd name="T17"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6">
                        <a:moveTo>
                          <a:pt x="16" y="1"/>
                        </a:moveTo>
                        <a:cubicBezTo>
                          <a:pt x="16" y="1"/>
                          <a:pt x="14" y="0"/>
                          <a:pt x="11" y="5"/>
                        </a:cubicBezTo>
                        <a:cubicBezTo>
                          <a:pt x="9" y="11"/>
                          <a:pt x="9" y="11"/>
                          <a:pt x="5" y="14"/>
                        </a:cubicBezTo>
                        <a:cubicBezTo>
                          <a:pt x="1" y="18"/>
                          <a:pt x="0" y="21"/>
                          <a:pt x="2" y="22"/>
                        </a:cubicBezTo>
                        <a:cubicBezTo>
                          <a:pt x="3" y="23"/>
                          <a:pt x="4" y="23"/>
                          <a:pt x="4" y="24"/>
                        </a:cubicBezTo>
                        <a:cubicBezTo>
                          <a:pt x="4" y="26"/>
                          <a:pt x="7" y="26"/>
                          <a:pt x="11" y="19"/>
                        </a:cubicBezTo>
                        <a:cubicBezTo>
                          <a:pt x="14" y="13"/>
                          <a:pt x="14" y="12"/>
                          <a:pt x="15" y="11"/>
                        </a:cubicBezTo>
                        <a:cubicBezTo>
                          <a:pt x="15" y="10"/>
                          <a:pt x="19" y="6"/>
                          <a:pt x="19" y="4"/>
                        </a:cubicBezTo>
                        <a:cubicBezTo>
                          <a:pt x="19" y="2"/>
                          <a:pt x="16" y="1"/>
                          <a:pt x="16"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40" name="Freeform 7403">
                    <a:extLst>
                      <a:ext uri="{FF2B5EF4-FFF2-40B4-BE49-F238E27FC236}">
                        <a16:creationId xmlns:a16="http://schemas.microsoft.com/office/drawing/2014/main" id="{989C07ED-39CA-4B5E-8F01-AA3DEA813784}"/>
                      </a:ext>
                    </a:extLst>
                  </p:cNvPr>
                  <p:cNvSpPr>
                    <a:spLocks noEditPoints="1"/>
                  </p:cNvSpPr>
                  <p:nvPr/>
                </p:nvSpPr>
                <p:spPr bwMode="auto">
                  <a:xfrm>
                    <a:off x="4010" y="2644"/>
                    <a:ext cx="14" cy="20"/>
                  </a:xfrm>
                  <a:custGeom>
                    <a:avLst/>
                    <a:gdLst>
                      <a:gd name="T0" fmla="*/ 4 w 19"/>
                      <a:gd name="T1" fmla="*/ 25 h 26"/>
                      <a:gd name="T2" fmla="*/ 1 w 19"/>
                      <a:gd name="T3" fmla="*/ 22 h 26"/>
                      <a:gd name="T4" fmla="*/ 1 w 19"/>
                      <a:gd name="T5" fmla="*/ 18 h 26"/>
                      <a:gd name="T6" fmla="*/ 5 w 19"/>
                      <a:gd name="T7" fmla="*/ 14 h 26"/>
                      <a:gd name="T8" fmla="*/ 11 w 19"/>
                      <a:gd name="T9" fmla="*/ 5 h 26"/>
                      <a:gd name="T10" fmla="*/ 16 w 19"/>
                      <a:gd name="T11" fmla="*/ 1 h 26"/>
                      <a:gd name="T12" fmla="*/ 16 w 19"/>
                      <a:gd name="T13" fmla="*/ 1 h 26"/>
                      <a:gd name="T14" fmla="*/ 18 w 19"/>
                      <a:gd name="T15" fmla="*/ 2 h 26"/>
                      <a:gd name="T16" fmla="*/ 19 w 19"/>
                      <a:gd name="T17" fmla="*/ 4 h 26"/>
                      <a:gd name="T18" fmla="*/ 19 w 19"/>
                      <a:gd name="T19" fmla="*/ 6 h 26"/>
                      <a:gd name="T20" fmla="*/ 15 w 19"/>
                      <a:gd name="T21" fmla="*/ 11 h 26"/>
                      <a:gd name="T22" fmla="*/ 13 w 19"/>
                      <a:gd name="T23" fmla="*/ 15 h 26"/>
                      <a:gd name="T24" fmla="*/ 11 w 19"/>
                      <a:gd name="T25" fmla="*/ 19 h 26"/>
                      <a:gd name="T26" fmla="*/ 11 w 19"/>
                      <a:gd name="T27" fmla="*/ 19 h 26"/>
                      <a:gd name="T28" fmla="*/ 4 w 19"/>
                      <a:gd name="T29" fmla="*/ 25 h 26"/>
                      <a:gd name="T30" fmla="*/ 4 w 19"/>
                      <a:gd name="T31" fmla="*/ 25 h 26"/>
                      <a:gd name="T32" fmla="*/ 4 w 19"/>
                      <a:gd name="T33" fmla="*/ 25 h 26"/>
                      <a:gd name="T34" fmla="*/ 12 w 19"/>
                      <a:gd name="T35" fmla="*/ 6 h 26"/>
                      <a:gd name="T36" fmla="*/ 5 w 19"/>
                      <a:gd name="T37" fmla="*/ 14 h 26"/>
                      <a:gd name="T38" fmla="*/ 2 w 19"/>
                      <a:gd name="T39" fmla="*/ 18 h 26"/>
                      <a:gd name="T40" fmla="*/ 2 w 19"/>
                      <a:gd name="T41" fmla="*/ 21 h 26"/>
                      <a:gd name="T42" fmla="*/ 4 w 19"/>
                      <a:gd name="T43" fmla="*/ 24 h 26"/>
                      <a:gd name="T44" fmla="*/ 5 w 19"/>
                      <a:gd name="T45" fmla="*/ 25 h 26"/>
                      <a:gd name="T46" fmla="*/ 10 w 19"/>
                      <a:gd name="T47" fmla="*/ 19 h 26"/>
                      <a:gd name="T48" fmla="*/ 10 w 19"/>
                      <a:gd name="T49" fmla="*/ 19 h 26"/>
                      <a:gd name="T50" fmla="*/ 12 w 19"/>
                      <a:gd name="T51" fmla="*/ 15 h 26"/>
                      <a:gd name="T52" fmla="*/ 14 w 19"/>
                      <a:gd name="T53" fmla="*/ 11 h 26"/>
                      <a:gd name="T54" fmla="*/ 18 w 19"/>
                      <a:gd name="T55" fmla="*/ 5 h 26"/>
                      <a:gd name="T56" fmla="*/ 19 w 19"/>
                      <a:gd name="T57" fmla="*/ 4 h 26"/>
                      <a:gd name="T58" fmla="*/ 17 w 19"/>
                      <a:gd name="T59" fmla="*/ 2 h 26"/>
                      <a:gd name="T60" fmla="*/ 16 w 19"/>
                      <a:gd name="T61" fmla="*/ 2 h 26"/>
                      <a:gd name="T62" fmla="*/ 16 w 19"/>
                      <a:gd name="T63" fmla="*/ 2 h 26"/>
                      <a:gd name="T64" fmla="*/ 16 w 19"/>
                      <a:gd name="T65" fmla="*/ 2 h 26"/>
                      <a:gd name="T66" fmla="*/ 16 w 19"/>
                      <a:gd name="T67" fmla="*/ 2 h 26"/>
                      <a:gd name="T68" fmla="*/ 12 w 19"/>
                      <a:gd name="T69" fmla="*/ 6 h 26"/>
                      <a:gd name="T70" fmla="*/ 16 w 19"/>
                      <a:gd name="T71" fmla="*/ 1 h 26"/>
                      <a:gd name="T72" fmla="*/ 16 w 19"/>
                      <a:gd name="T73"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26">
                        <a:moveTo>
                          <a:pt x="4" y="25"/>
                        </a:moveTo>
                        <a:cubicBezTo>
                          <a:pt x="4" y="24"/>
                          <a:pt x="3" y="23"/>
                          <a:pt x="1" y="22"/>
                        </a:cubicBezTo>
                        <a:cubicBezTo>
                          <a:pt x="0" y="22"/>
                          <a:pt x="0" y="20"/>
                          <a:pt x="1" y="18"/>
                        </a:cubicBezTo>
                        <a:cubicBezTo>
                          <a:pt x="2" y="17"/>
                          <a:pt x="3" y="15"/>
                          <a:pt x="5" y="14"/>
                        </a:cubicBezTo>
                        <a:cubicBezTo>
                          <a:pt x="9" y="10"/>
                          <a:pt x="8" y="11"/>
                          <a:pt x="11" y="5"/>
                        </a:cubicBezTo>
                        <a:cubicBezTo>
                          <a:pt x="13" y="0"/>
                          <a:pt x="15" y="1"/>
                          <a:pt x="16" y="1"/>
                        </a:cubicBezTo>
                        <a:cubicBezTo>
                          <a:pt x="16" y="1"/>
                          <a:pt x="16" y="1"/>
                          <a:pt x="16" y="1"/>
                        </a:cubicBezTo>
                        <a:cubicBezTo>
                          <a:pt x="16" y="1"/>
                          <a:pt x="17" y="1"/>
                          <a:pt x="18" y="2"/>
                        </a:cubicBezTo>
                        <a:cubicBezTo>
                          <a:pt x="18" y="2"/>
                          <a:pt x="19" y="3"/>
                          <a:pt x="19" y="4"/>
                        </a:cubicBezTo>
                        <a:cubicBezTo>
                          <a:pt x="19" y="5"/>
                          <a:pt x="19" y="5"/>
                          <a:pt x="19" y="6"/>
                        </a:cubicBezTo>
                        <a:cubicBezTo>
                          <a:pt x="18" y="8"/>
                          <a:pt x="15" y="11"/>
                          <a:pt x="15" y="11"/>
                        </a:cubicBezTo>
                        <a:cubicBezTo>
                          <a:pt x="14" y="12"/>
                          <a:pt x="14" y="12"/>
                          <a:pt x="13" y="15"/>
                        </a:cubicBezTo>
                        <a:cubicBezTo>
                          <a:pt x="12" y="16"/>
                          <a:pt x="12" y="18"/>
                          <a:pt x="11" y="19"/>
                        </a:cubicBezTo>
                        <a:cubicBezTo>
                          <a:pt x="11" y="19"/>
                          <a:pt x="11" y="19"/>
                          <a:pt x="11" y="19"/>
                        </a:cubicBezTo>
                        <a:cubicBezTo>
                          <a:pt x="8" y="25"/>
                          <a:pt x="5" y="26"/>
                          <a:pt x="4" y="25"/>
                        </a:cubicBezTo>
                        <a:cubicBezTo>
                          <a:pt x="4" y="25"/>
                          <a:pt x="4" y="25"/>
                          <a:pt x="4" y="25"/>
                        </a:cubicBezTo>
                        <a:cubicBezTo>
                          <a:pt x="4" y="25"/>
                          <a:pt x="4" y="25"/>
                          <a:pt x="4" y="25"/>
                        </a:cubicBezTo>
                        <a:close/>
                        <a:moveTo>
                          <a:pt x="12" y="6"/>
                        </a:moveTo>
                        <a:cubicBezTo>
                          <a:pt x="9" y="11"/>
                          <a:pt x="9" y="11"/>
                          <a:pt x="5" y="14"/>
                        </a:cubicBezTo>
                        <a:cubicBezTo>
                          <a:pt x="3" y="16"/>
                          <a:pt x="2" y="17"/>
                          <a:pt x="2" y="18"/>
                        </a:cubicBezTo>
                        <a:cubicBezTo>
                          <a:pt x="1" y="20"/>
                          <a:pt x="1" y="21"/>
                          <a:pt x="2" y="21"/>
                        </a:cubicBezTo>
                        <a:cubicBezTo>
                          <a:pt x="3" y="23"/>
                          <a:pt x="4" y="23"/>
                          <a:pt x="4" y="24"/>
                        </a:cubicBezTo>
                        <a:cubicBezTo>
                          <a:pt x="5" y="25"/>
                          <a:pt x="5" y="25"/>
                          <a:pt x="5" y="25"/>
                        </a:cubicBezTo>
                        <a:cubicBezTo>
                          <a:pt x="5" y="25"/>
                          <a:pt x="8" y="24"/>
                          <a:pt x="10" y="19"/>
                        </a:cubicBezTo>
                        <a:cubicBezTo>
                          <a:pt x="10" y="19"/>
                          <a:pt x="10" y="19"/>
                          <a:pt x="10" y="19"/>
                        </a:cubicBezTo>
                        <a:cubicBezTo>
                          <a:pt x="11" y="17"/>
                          <a:pt x="12" y="16"/>
                          <a:pt x="12" y="15"/>
                        </a:cubicBezTo>
                        <a:cubicBezTo>
                          <a:pt x="13" y="12"/>
                          <a:pt x="14" y="12"/>
                          <a:pt x="14" y="11"/>
                        </a:cubicBezTo>
                        <a:cubicBezTo>
                          <a:pt x="15" y="10"/>
                          <a:pt x="17" y="7"/>
                          <a:pt x="18" y="5"/>
                        </a:cubicBezTo>
                        <a:cubicBezTo>
                          <a:pt x="19" y="5"/>
                          <a:pt x="19" y="4"/>
                          <a:pt x="19" y="4"/>
                        </a:cubicBezTo>
                        <a:cubicBezTo>
                          <a:pt x="19" y="3"/>
                          <a:pt x="18" y="3"/>
                          <a:pt x="17" y="2"/>
                        </a:cubicBezTo>
                        <a:cubicBezTo>
                          <a:pt x="17" y="2"/>
                          <a:pt x="16" y="2"/>
                          <a:pt x="16" y="2"/>
                        </a:cubicBezTo>
                        <a:cubicBezTo>
                          <a:pt x="16" y="2"/>
                          <a:pt x="16" y="2"/>
                          <a:pt x="16" y="2"/>
                        </a:cubicBezTo>
                        <a:cubicBezTo>
                          <a:pt x="16" y="2"/>
                          <a:pt x="16" y="2"/>
                          <a:pt x="16" y="2"/>
                        </a:cubicBezTo>
                        <a:cubicBezTo>
                          <a:pt x="16" y="2"/>
                          <a:pt x="16" y="2"/>
                          <a:pt x="16" y="2"/>
                        </a:cubicBezTo>
                        <a:cubicBezTo>
                          <a:pt x="15" y="2"/>
                          <a:pt x="14" y="1"/>
                          <a:pt x="12" y="6"/>
                        </a:cubicBezTo>
                        <a:close/>
                        <a:moveTo>
                          <a:pt x="16" y="1"/>
                        </a:moveTo>
                        <a:cubicBezTo>
                          <a:pt x="16" y="1"/>
                          <a:pt x="16" y="1"/>
                          <a:pt x="16"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41" name="Freeform 7404">
                    <a:extLst>
                      <a:ext uri="{FF2B5EF4-FFF2-40B4-BE49-F238E27FC236}">
                        <a16:creationId xmlns:a16="http://schemas.microsoft.com/office/drawing/2014/main" id="{3B53201B-3C7B-4AB1-B014-E293B4378E1A}"/>
                      </a:ext>
                    </a:extLst>
                  </p:cNvPr>
                  <p:cNvSpPr>
                    <a:spLocks/>
                  </p:cNvSpPr>
                  <p:nvPr/>
                </p:nvSpPr>
                <p:spPr bwMode="auto">
                  <a:xfrm>
                    <a:off x="4011" y="2646"/>
                    <a:ext cx="12" cy="17"/>
                  </a:xfrm>
                  <a:custGeom>
                    <a:avLst/>
                    <a:gdLst>
                      <a:gd name="T0" fmla="*/ 14 w 16"/>
                      <a:gd name="T1" fmla="*/ 0 h 23"/>
                      <a:gd name="T2" fmla="*/ 11 w 16"/>
                      <a:gd name="T3" fmla="*/ 4 h 23"/>
                      <a:gd name="T4" fmla="*/ 4 w 16"/>
                      <a:gd name="T5" fmla="*/ 12 h 23"/>
                      <a:gd name="T6" fmla="*/ 1 w 16"/>
                      <a:gd name="T7" fmla="*/ 16 h 23"/>
                      <a:gd name="T8" fmla="*/ 1 w 16"/>
                      <a:gd name="T9" fmla="*/ 19 h 23"/>
                      <a:gd name="T10" fmla="*/ 3 w 16"/>
                      <a:gd name="T11" fmla="*/ 22 h 23"/>
                      <a:gd name="T12" fmla="*/ 4 w 16"/>
                      <a:gd name="T13" fmla="*/ 23 h 23"/>
                      <a:gd name="T14" fmla="*/ 5 w 16"/>
                      <a:gd name="T15" fmla="*/ 22 h 23"/>
                      <a:gd name="T16" fmla="*/ 4 w 16"/>
                      <a:gd name="T17" fmla="*/ 19 h 23"/>
                      <a:gd name="T18" fmla="*/ 4 w 16"/>
                      <a:gd name="T19" fmla="*/ 18 h 23"/>
                      <a:gd name="T20" fmla="*/ 4 w 16"/>
                      <a:gd name="T21" fmla="*/ 18 h 23"/>
                      <a:gd name="T22" fmla="*/ 4 w 16"/>
                      <a:gd name="T23" fmla="*/ 18 h 23"/>
                      <a:gd name="T24" fmla="*/ 3 w 16"/>
                      <a:gd name="T25" fmla="*/ 18 h 23"/>
                      <a:gd name="T26" fmla="*/ 3 w 16"/>
                      <a:gd name="T27" fmla="*/ 18 h 23"/>
                      <a:gd name="T28" fmla="*/ 2 w 16"/>
                      <a:gd name="T29" fmla="*/ 17 h 23"/>
                      <a:gd name="T30" fmla="*/ 8 w 16"/>
                      <a:gd name="T31" fmla="*/ 10 h 23"/>
                      <a:gd name="T32" fmla="*/ 11 w 16"/>
                      <a:gd name="T33" fmla="*/ 6 h 23"/>
                      <a:gd name="T34" fmla="*/ 13 w 16"/>
                      <a:gd name="T35" fmla="*/ 1 h 23"/>
                      <a:gd name="T36" fmla="*/ 14 w 16"/>
                      <a:gd name="T37" fmla="*/ 1 h 23"/>
                      <a:gd name="T38" fmla="*/ 14 w 16"/>
                      <a:gd name="T39" fmla="*/ 1 h 23"/>
                      <a:gd name="T40" fmla="*/ 14 w 16"/>
                      <a:gd name="T41" fmla="*/ 2 h 23"/>
                      <a:gd name="T42" fmla="*/ 16 w 16"/>
                      <a:gd name="T43" fmla="*/ 0 h 23"/>
                      <a:gd name="T44" fmla="*/ 15 w 16"/>
                      <a:gd name="T45" fmla="*/ 0 h 23"/>
                      <a:gd name="T46" fmla="*/ 15 w 16"/>
                      <a:gd name="T47" fmla="*/ 0 h 23"/>
                      <a:gd name="T48" fmla="*/ 15 w 16"/>
                      <a:gd name="T49" fmla="*/ 0 h 23"/>
                      <a:gd name="T50" fmla="*/ 15 w 16"/>
                      <a:gd name="T51" fmla="*/ 0 h 23"/>
                      <a:gd name="T52" fmla="*/ 14 w 16"/>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3">
                        <a:moveTo>
                          <a:pt x="14" y="0"/>
                        </a:moveTo>
                        <a:cubicBezTo>
                          <a:pt x="14" y="0"/>
                          <a:pt x="12" y="0"/>
                          <a:pt x="11" y="4"/>
                        </a:cubicBezTo>
                        <a:cubicBezTo>
                          <a:pt x="8" y="9"/>
                          <a:pt x="8" y="9"/>
                          <a:pt x="4" y="12"/>
                        </a:cubicBezTo>
                        <a:cubicBezTo>
                          <a:pt x="2" y="14"/>
                          <a:pt x="1" y="15"/>
                          <a:pt x="1" y="16"/>
                        </a:cubicBezTo>
                        <a:cubicBezTo>
                          <a:pt x="0" y="18"/>
                          <a:pt x="0" y="19"/>
                          <a:pt x="1" y="19"/>
                        </a:cubicBezTo>
                        <a:cubicBezTo>
                          <a:pt x="2" y="21"/>
                          <a:pt x="3" y="21"/>
                          <a:pt x="3" y="22"/>
                        </a:cubicBezTo>
                        <a:cubicBezTo>
                          <a:pt x="4" y="23"/>
                          <a:pt x="4" y="23"/>
                          <a:pt x="4" y="23"/>
                        </a:cubicBezTo>
                        <a:cubicBezTo>
                          <a:pt x="4" y="22"/>
                          <a:pt x="4" y="22"/>
                          <a:pt x="5" y="22"/>
                        </a:cubicBezTo>
                        <a:cubicBezTo>
                          <a:pt x="4" y="21"/>
                          <a:pt x="4" y="20"/>
                          <a:pt x="4" y="19"/>
                        </a:cubicBezTo>
                        <a:cubicBezTo>
                          <a:pt x="4" y="18"/>
                          <a:pt x="4" y="18"/>
                          <a:pt x="4" y="18"/>
                        </a:cubicBezTo>
                        <a:cubicBezTo>
                          <a:pt x="4" y="18"/>
                          <a:pt x="4" y="18"/>
                          <a:pt x="4" y="18"/>
                        </a:cubicBezTo>
                        <a:cubicBezTo>
                          <a:pt x="4" y="18"/>
                          <a:pt x="4" y="18"/>
                          <a:pt x="4" y="18"/>
                        </a:cubicBezTo>
                        <a:cubicBezTo>
                          <a:pt x="3" y="18"/>
                          <a:pt x="3" y="18"/>
                          <a:pt x="3" y="18"/>
                        </a:cubicBezTo>
                        <a:cubicBezTo>
                          <a:pt x="3" y="18"/>
                          <a:pt x="3" y="18"/>
                          <a:pt x="3" y="18"/>
                        </a:cubicBezTo>
                        <a:cubicBezTo>
                          <a:pt x="2" y="18"/>
                          <a:pt x="2" y="18"/>
                          <a:pt x="2" y="17"/>
                        </a:cubicBezTo>
                        <a:cubicBezTo>
                          <a:pt x="2" y="15"/>
                          <a:pt x="6" y="11"/>
                          <a:pt x="8" y="10"/>
                        </a:cubicBezTo>
                        <a:cubicBezTo>
                          <a:pt x="10" y="9"/>
                          <a:pt x="10" y="8"/>
                          <a:pt x="11" y="6"/>
                        </a:cubicBezTo>
                        <a:cubicBezTo>
                          <a:pt x="11" y="4"/>
                          <a:pt x="13" y="1"/>
                          <a:pt x="13" y="1"/>
                        </a:cubicBezTo>
                        <a:cubicBezTo>
                          <a:pt x="14" y="1"/>
                          <a:pt x="14" y="1"/>
                          <a:pt x="14" y="1"/>
                        </a:cubicBezTo>
                        <a:cubicBezTo>
                          <a:pt x="14" y="1"/>
                          <a:pt x="14" y="1"/>
                          <a:pt x="14" y="1"/>
                        </a:cubicBezTo>
                        <a:cubicBezTo>
                          <a:pt x="14" y="1"/>
                          <a:pt x="14" y="2"/>
                          <a:pt x="14" y="2"/>
                        </a:cubicBezTo>
                        <a:cubicBezTo>
                          <a:pt x="15" y="1"/>
                          <a:pt x="15" y="1"/>
                          <a:pt x="16" y="0"/>
                        </a:cubicBezTo>
                        <a:cubicBezTo>
                          <a:pt x="15" y="0"/>
                          <a:pt x="15" y="0"/>
                          <a:pt x="15" y="0"/>
                        </a:cubicBezTo>
                        <a:cubicBezTo>
                          <a:pt x="15" y="0"/>
                          <a:pt x="15" y="0"/>
                          <a:pt x="15" y="0"/>
                        </a:cubicBezTo>
                        <a:cubicBezTo>
                          <a:pt x="15" y="0"/>
                          <a:pt x="15" y="0"/>
                          <a:pt x="15" y="0"/>
                        </a:cubicBezTo>
                        <a:cubicBezTo>
                          <a:pt x="15" y="0"/>
                          <a:pt x="15" y="0"/>
                          <a:pt x="15" y="0"/>
                        </a:cubicBezTo>
                        <a:lnTo>
                          <a:pt x="14"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42" name="Freeform 7405">
                    <a:extLst>
                      <a:ext uri="{FF2B5EF4-FFF2-40B4-BE49-F238E27FC236}">
                        <a16:creationId xmlns:a16="http://schemas.microsoft.com/office/drawing/2014/main" id="{6D66522E-E091-4065-B918-25794323DD19}"/>
                      </a:ext>
                    </a:extLst>
                  </p:cNvPr>
                  <p:cNvSpPr>
                    <a:spLocks/>
                  </p:cNvSpPr>
                  <p:nvPr/>
                </p:nvSpPr>
                <p:spPr bwMode="auto">
                  <a:xfrm>
                    <a:off x="4010" y="2645"/>
                    <a:ext cx="13" cy="18"/>
                  </a:xfrm>
                  <a:custGeom>
                    <a:avLst/>
                    <a:gdLst>
                      <a:gd name="T0" fmla="*/ 15 w 17"/>
                      <a:gd name="T1" fmla="*/ 0 h 24"/>
                      <a:gd name="T2" fmla="*/ 11 w 17"/>
                      <a:gd name="T3" fmla="*/ 4 h 24"/>
                      <a:gd name="T4" fmla="*/ 5 w 17"/>
                      <a:gd name="T5" fmla="*/ 13 h 24"/>
                      <a:gd name="T6" fmla="*/ 2 w 17"/>
                      <a:gd name="T7" fmla="*/ 21 h 24"/>
                      <a:gd name="T8" fmla="*/ 4 w 17"/>
                      <a:gd name="T9" fmla="*/ 23 h 24"/>
                      <a:gd name="T10" fmla="*/ 4 w 17"/>
                      <a:gd name="T11" fmla="*/ 24 h 24"/>
                      <a:gd name="T12" fmla="*/ 5 w 17"/>
                      <a:gd name="T13" fmla="*/ 24 h 24"/>
                      <a:gd name="T14" fmla="*/ 4 w 17"/>
                      <a:gd name="T15" fmla="*/ 23 h 24"/>
                      <a:gd name="T16" fmla="*/ 2 w 17"/>
                      <a:gd name="T17" fmla="*/ 20 h 24"/>
                      <a:gd name="T18" fmla="*/ 2 w 17"/>
                      <a:gd name="T19" fmla="*/ 17 h 24"/>
                      <a:gd name="T20" fmla="*/ 5 w 17"/>
                      <a:gd name="T21" fmla="*/ 13 h 24"/>
                      <a:gd name="T22" fmla="*/ 12 w 17"/>
                      <a:gd name="T23" fmla="*/ 5 h 24"/>
                      <a:gd name="T24" fmla="*/ 15 w 17"/>
                      <a:gd name="T25" fmla="*/ 1 h 24"/>
                      <a:gd name="T26" fmla="*/ 16 w 17"/>
                      <a:gd name="T27" fmla="*/ 1 h 24"/>
                      <a:gd name="T28" fmla="*/ 16 w 17"/>
                      <a:gd name="T29" fmla="*/ 1 h 24"/>
                      <a:gd name="T30" fmla="*/ 16 w 17"/>
                      <a:gd name="T31" fmla="*/ 1 h 24"/>
                      <a:gd name="T32" fmla="*/ 16 w 17"/>
                      <a:gd name="T33" fmla="*/ 1 h 24"/>
                      <a:gd name="T34" fmla="*/ 17 w 17"/>
                      <a:gd name="T35" fmla="*/ 1 h 24"/>
                      <a:gd name="T36" fmla="*/ 17 w 17"/>
                      <a:gd name="T37" fmla="*/ 1 h 24"/>
                      <a:gd name="T38" fmla="*/ 17 w 17"/>
                      <a:gd name="T39" fmla="*/ 1 h 24"/>
                      <a:gd name="T40" fmla="*/ 16 w 17"/>
                      <a:gd name="T41" fmla="*/ 0 h 24"/>
                      <a:gd name="T42" fmla="*/ 15 w 17"/>
                      <a:gd name="T4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24">
                        <a:moveTo>
                          <a:pt x="15" y="0"/>
                        </a:moveTo>
                        <a:cubicBezTo>
                          <a:pt x="15" y="0"/>
                          <a:pt x="13" y="1"/>
                          <a:pt x="11" y="4"/>
                        </a:cubicBezTo>
                        <a:cubicBezTo>
                          <a:pt x="9" y="10"/>
                          <a:pt x="9" y="10"/>
                          <a:pt x="5" y="13"/>
                        </a:cubicBezTo>
                        <a:cubicBezTo>
                          <a:pt x="1" y="17"/>
                          <a:pt x="0" y="20"/>
                          <a:pt x="2" y="21"/>
                        </a:cubicBezTo>
                        <a:cubicBezTo>
                          <a:pt x="3" y="22"/>
                          <a:pt x="4" y="22"/>
                          <a:pt x="4" y="23"/>
                        </a:cubicBezTo>
                        <a:cubicBezTo>
                          <a:pt x="4" y="24"/>
                          <a:pt x="4" y="24"/>
                          <a:pt x="4" y="24"/>
                        </a:cubicBezTo>
                        <a:cubicBezTo>
                          <a:pt x="5" y="24"/>
                          <a:pt x="5" y="24"/>
                          <a:pt x="5" y="24"/>
                        </a:cubicBezTo>
                        <a:cubicBezTo>
                          <a:pt x="4" y="23"/>
                          <a:pt x="4" y="23"/>
                          <a:pt x="4" y="23"/>
                        </a:cubicBezTo>
                        <a:cubicBezTo>
                          <a:pt x="4" y="22"/>
                          <a:pt x="3" y="22"/>
                          <a:pt x="2" y="20"/>
                        </a:cubicBezTo>
                        <a:cubicBezTo>
                          <a:pt x="1" y="20"/>
                          <a:pt x="1" y="19"/>
                          <a:pt x="2" y="17"/>
                        </a:cubicBezTo>
                        <a:cubicBezTo>
                          <a:pt x="2" y="16"/>
                          <a:pt x="3" y="15"/>
                          <a:pt x="5" y="13"/>
                        </a:cubicBezTo>
                        <a:cubicBezTo>
                          <a:pt x="9" y="10"/>
                          <a:pt x="9" y="10"/>
                          <a:pt x="12" y="5"/>
                        </a:cubicBezTo>
                        <a:cubicBezTo>
                          <a:pt x="13" y="1"/>
                          <a:pt x="15" y="1"/>
                          <a:pt x="15"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7" y="1"/>
                        </a:cubicBezTo>
                        <a:cubicBezTo>
                          <a:pt x="17" y="1"/>
                          <a:pt x="17" y="1"/>
                          <a:pt x="17" y="1"/>
                        </a:cubicBezTo>
                        <a:cubicBezTo>
                          <a:pt x="17" y="1"/>
                          <a:pt x="17" y="1"/>
                          <a:pt x="17" y="1"/>
                        </a:cubicBezTo>
                        <a:cubicBezTo>
                          <a:pt x="16" y="1"/>
                          <a:pt x="16" y="0"/>
                          <a:pt x="16" y="0"/>
                        </a:cubicBezTo>
                        <a:cubicBezTo>
                          <a:pt x="16" y="0"/>
                          <a:pt x="16" y="0"/>
                          <a:pt x="1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43" name="Freeform 7406">
                    <a:extLst>
                      <a:ext uri="{FF2B5EF4-FFF2-40B4-BE49-F238E27FC236}">
                        <a16:creationId xmlns:a16="http://schemas.microsoft.com/office/drawing/2014/main" id="{2E9AB9F2-357E-4758-B705-D764CA0C85FF}"/>
                      </a:ext>
                    </a:extLst>
                  </p:cNvPr>
                  <p:cNvSpPr>
                    <a:spLocks/>
                  </p:cNvSpPr>
                  <p:nvPr/>
                </p:nvSpPr>
                <p:spPr bwMode="auto">
                  <a:xfrm>
                    <a:off x="4012" y="2648"/>
                    <a:ext cx="10" cy="12"/>
                  </a:xfrm>
                  <a:custGeom>
                    <a:avLst/>
                    <a:gdLst>
                      <a:gd name="T0" fmla="*/ 12 w 13"/>
                      <a:gd name="T1" fmla="*/ 1 h 16"/>
                      <a:gd name="T2" fmla="*/ 9 w 13"/>
                      <a:gd name="T3" fmla="*/ 4 h 16"/>
                      <a:gd name="T4" fmla="*/ 5 w 13"/>
                      <a:gd name="T5" fmla="*/ 9 h 16"/>
                      <a:gd name="T6" fmla="*/ 2 w 13"/>
                      <a:gd name="T7" fmla="*/ 13 h 16"/>
                      <a:gd name="T8" fmla="*/ 4 w 13"/>
                      <a:gd name="T9" fmla="*/ 15 h 16"/>
                      <a:gd name="T10" fmla="*/ 6 w 13"/>
                      <a:gd name="T11" fmla="*/ 11 h 16"/>
                      <a:gd name="T12" fmla="*/ 11 w 13"/>
                      <a:gd name="T13" fmla="*/ 3 h 16"/>
                      <a:gd name="T14" fmla="*/ 12 w 13"/>
                      <a:gd name="T15" fmla="*/ 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12" y="1"/>
                        </a:moveTo>
                        <a:cubicBezTo>
                          <a:pt x="12" y="1"/>
                          <a:pt x="10" y="3"/>
                          <a:pt x="9" y="4"/>
                        </a:cubicBezTo>
                        <a:cubicBezTo>
                          <a:pt x="8" y="6"/>
                          <a:pt x="7" y="8"/>
                          <a:pt x="5" y="9"/>
                        </a:cubicBezTo>
                        <a:cubicBezTo>
                          <a:pt x="3" y="10"/>
                          <a:pt x="0" y="13"/>
                          <a:pt x="2" y="13"/>
                        </a:cubicBezTo>
                        <a:cubicBezTo>
                          <a:pt x="3" y="14"/>
                          <a:pt x="4" y="14"/>
                          <a:pt x="4" y="15"/>
                        </a:cubicBezTo>
                        <a:cubicBezTo>
                          <a:pt x="4" y="16"/>
                          <a:pt x="4" y="14"/>
                          <a:pt x="6" y="11"/>
                        </a:cubicBezTo>
                        <a:cubicBezTo>
                          <a:pt x="8" y="8"/>
                          <a:pt x="9" y="4"/>
                          <a:pt x="11" y="3"/>
                        </a:cubicBezTo>
                        <a:cubicBezTo>
                          <a:pt x="13" y="1"/>
                          <a:pt x="13" y="0"/>
                          <a:pt x="1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44" name="Freeform 7407">
                    <a:extLst>
                      <a:ext uri="{FF2B5EF4-FFF2-40B4-BE49-F238E27FC236}">
                        <a16:creationId xmlns:a16="http://schemas.microsoft.com/office/drawing/2014/main" id="{BBB8C76D-DD26-4383-8389-9FC513458538}"/>
                      </a:ext>
                    </a:extLst>
                  </p:cNvPr>
                  <p:cNvSpPr>
                    <a:spLocks/>
                  </p:cNvSpPr>
                  <p:nvPr/>
                </p:nvSpPr>
                <p:spPr bwMode="auto">
                  <a:xfrm>
                    <a:off x="3992" y="2675"/>
                    <a:ext cx="8" cy="9"/>
                  </a:xfrm>
                  <a:custGeom>
                    <a:avLst/>
                    <a:gdLst>
                      <a:gd name="T0" fmla="*/ 7 w 11"/>
                      <a:gd name="T1" fmla="*/ 1 h 12"/>
                      <a:gd name="T2" fmla="*/ 4 w 11"/>
                      <a:gd name="T3" fmla="*/ 4 h 12"/>
                      <a:gd name="T4" fmla="*/ 1 w 11"/>
                      <a:gd name="T5" fmla="*/ 10 h 12"/>
                      <a:gd name="T6" fmla="*/ 6 w 11"/>
                      <a:gd name="T7" fmla="*/ 8 h 12"/>
                      <a:gd name="T8" fmla="*/ 11 w 11"/>
                      <a:gd name="T9" fmla="*/ 4 h 12"/>
                      <a:gd name="T10" fmla="*/ 7 w 11"/>
                      <a:gd name="T11" fmla="*/ 1 h 12"/>
                    </a:gdLst>
                    <a:ahLst/>
                    <a:cxnLst>
                      <a:cxn ang="0">
                        <a:pos x="T0" y="T1"/>
                      </a:cxn>
                      <a:cxn ang="0">
                        <a:pos x="T2" y="T3"/>
                      </a:cxn>
                      <a:cxn ang="0">
                        <a:pos x="T4" y="T5"/>
                      </a:cxn>
                      <a:cxn ang="0">
                        <a:pos x="T6" y="T7"/>
                      </a:cxn>
                      <a:cxn ang="0">
                        <a:pos x="T8" y="T9"/>
                      </a:cxn>
                      <a:cxn ang="0">
                        <a:pos x="T10" y="T11"/>
                      </a:cxn>
                    </a:cxnLst>
                    <a:rect l="0" t="0" r="r" b="b"/>
                    <a:pathLst>
                      <a:path w="11" h="12">
                        <a:moveTo>
                          <a:pt x="7" y="1"/>
                        </a:moveTo>
                        <a:cubicBezTo>
                          <a:pt x="7" y="1"/>
                          <a:pt x="6" y="0"/>
                          <a:pt x="4" y="4"/>
                        </a:cubicBezTo>
                        <a:cubicBezTo>
                          <a:pt x="1" y="8"/>
                          <a:pt x="0" y="8"/>
                          <a:pt x="1" y="10"/>
                        </a:cubicBezTo>
                        <a:cubicBezTo>
                          <a:pt x="2" y="12"/>
                          <a:pt x="4" y="10"/>
                          <a:pt x="6" y="8"/>
                        </a:cubicBezTo>
                        <a:cubicBezTo>
                          <a:pt x="8" y="6"/>
                          <a:pt x="11" y="7"/>
                          <a:pt x="11" y="4"/>
                        </a:cubicBezTo>
                        <a:cubicBezTo>
                          <a:pt x="11" y="1"/>
                          <a:pt x="7" y="1"/>
                          <a:pt x="7"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45" name="Freeform 7408">
                    <a:extLst>
                      <a:ext uri="{FF2B5EF4-FFF2-40B4-BE49-F238E27FC236}">
                        <a16:creationId xmlns:a16="http://schemas.microsoft.com/office/drawing/2014/main" id="{B8AB7497-7DB1-40A0-8F60-7CC099B225CC}"/>
                      </a:ext>
                    </a:extLst>
                  </p:cNvPr>
                  <p:cNvSpPr>
                    <a:spLocks noEditPoints="1"/>
                  </p:cNvSpPr>
                  <p:nvPr/>
                </p:nvSpPr>
                <p:spPr bwMode="auto">
                  <a:xfrm>
                    <a:off x="3992" y="2675"/>
                    <a:ext cx="9" cy="9"/>
                  </a:xfrm>
                  <a:custGeom>
                    <a:avLst/>
                    <a:gdLst>
                      <a:gd name="T0" fmla="*/ 1 w 12"/>
                      <a:gd name="T1" fmla="*/ 10 h 12"/>
                      <a:gd name="T2" fmla="*/ 0 w 12"/>
                      <a:gd name="T3" fmla="*/ 8 h 12"/>
                      <a:gd name="T4" fmla="*/ 3 w 12"/>
                      <a:gd name="T5" fmla="*/ 4 h 12"/>
                      <a:gd name="T6" fmla="*/ 7 w 12"/>
                      <a:gd name="T7" fmla="*/ 0 h 12"/>
                      <a:gd name="T8" fmla="*/ 10 w 12"/>
                      <a:gd name="T9" fmla="*/ 1 h 12"/>
                      <a:gd name="T10" fmla="*/ 12 w 12"/>
                      <a:gd name="T11" fmla="*/ 4 h 12"/>
                      <a:gd name="T12" fmla="*/ 11 w 12"/>
                      <a:gd name="T13" fmla="*/ 5 h 12"/>
                      <a:gd name="T14" fmla="*/ 7 w 12"/>
                      <a:gd name="T15" fmla="*/ 8 h 12"/>
                      <a:gd name="T16" fmla="*/ 1 w 12"/>
                      <a:gd name="T17" fmla="*/ 11 h 12"/>
                      <a:gd name="T18" fmla="*/ 1 w 12"/>
                      <a:gd name="T19" fmla="*/ 11 h 12"/>
                      <a:gd name="T20" fmla="*/ 1 w 12"/>
                      <a:gd name="T21" fmla="*/ 10 h 12"/>
                      <a:gd name="T22" fmla="*/ 7 w 12"/>
                      <a:gd name="T23" fmla="*/ 1 h 12"/>
                      <a:gd name="T24" fmla="*/ 7 w 12"/>
                      <a:gd name="T25" fmla="*/ 1 h 12"/>
                      <a:gd name="T26" fmla="*/ 6 w 12"/>
                      <a:gd name="T27" fmla="*/ 1 h 12"/>
                      <a:gd name="T28" fmla="*/ 4 w 12"/>
                      <a:gd name="T29" fmla="*/ 5 h 12"/>
                      <a:gd name="T30" fmla="*/ 1 w 12"/>
                      <a:gd name="T31" fmla="*/ 9 h 12"/>
                      <a:gd name="T32" fmla="*/ 1 w 12"/>
                      <a:gd name="T33" fmla="*/ 10 h 12"/>
                      <a:gd name="T34" fmla="*/ 2 w 12"/>
                      <a:gd name="T35" fmla="*/ 10 h 12"/>
                      <a:gd name="T36" fmla="*/ 6 w 12"/>
                      <a:gd name="T37" fmla="*/ 8 h 12"/>
                      <a:gd name="T38" fmla="*/ 11 w 12"/>
                      <a:gd name="T39" fmla="*/ 5 h 12"/>
                      <a:gd name="T40" fmla="*/ 11 w 12"/>
                      <a:gd name="T41" fmla="*/ 4 h 12"/>
                      <a:gd name="T42" fmla="*/ 10 w 12"/>
                      <a:gd name="T43" fmla="*/ 2 h 12"/>
                      <a:gd name="T44" fmla="*/ 7 w 12"/>
                      <a:gd name="T45" fmla="*/ 1 h 12"/>
                      <a:gd name="T46" fmla="*/ 7 w 12"/>
                      <a:gd name="T4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2">
                        <a:moveTo>
                          <a:pt x="1" y="10"/>
                        </a:moveTo>
                        <a:cubicBezTo>
                          <a:pt x="0" y="9"/>
                          <a:pt x="0" y="9"/>
                          <a:pt x="0" y="8"/>
                        </a:cubicBezTo>
                        <a:cubicBezTo>
                          <a:pt x="1" y="7"/>
                          <a:pt x="2" y="7"/>
                          <a:pt x="3" y="4"/>
                        </a:cubicBezTo>
                        <a:cubicBezTo>
                          <a:pt x="5" y="0"/>
                          <a:pt x="7" y="0"/>
                          <a:pt x="7" y="0"/>
                        </a:cubicBezTo>
                        <a:cubicBezTo>
                          <a:pt x="8" y="0"/>
                          <a:pt x="9" y="1"/>
                          <a:pt x="10" y="1"/>
                        </a:cubicBezTo>
                        <a:cubicBezTo>
                          <a:pt x="11" y="2"/>
                          <a:pt x="12" y="2"/>
                          <a:pt x="12" y="4"/>
                        </a:cubicBezTo>
                        <a:cubicBezTo>
                          <a:pt x="12" y="5"/>
                          <a:pt x="11" y="5"/>
                          <a:pt x="11" y="5"/>
                        </a:cubicBezTo>
                        <a:cubicBezTo>
                          <a:pt x="10" y="7"/>
                          <a:pt x="8" y="7"/>
                          <a:pt x="7" y="8"/>
                        </a:cubicBezTo>
                        <a:cubicBezTo>
                          <a:pt x="5" y="10"/>
                          <a:pt x="3" y="12"/>
                          <a:pt x="1" y="11"/>
                        </a:cubicBezTo>
                        <a:cubicBezTo>
                          <a:pt x="1" y="11"/>
                          <a:pt x="1" y="11"/>
                          <a:pt x="1" y="11"/>
                        </a:cubicBezTo>
                        <a:lnTo>
                          <a:pt x="1" y="10"/>
                        </a:lnTo>
                        <a:close/>
                        <a:moveTo>
                          <a:pt x="7" y="1"/>
                        </a:moveTo>
                        <a:cubicBezTo>
                          <a:pt x="7" y="1"/>
                          <a:pt x="7" y="1"/>
                          <a:pt x="7" y="1"/>
                        </a:cubicBezTo>
                        <a:cubicBezTo>
                          <a:pt x="6" y="1"/>
                          <a:pt x="6" y="1"/>
                          <a:pt x="6" y="1"/>
                        </a:cubicBezTo>
                        <a:cubicBezTo>
                          <a:pt x="6" y="2"/>
                          <a:pt x="5" y="3"/>
                          <a:pt x="4" y="5"/>
                        </a:cubicBezTo>
                        <a:cubicBezTo>
                          <a:pt x="3" y="7"/>
                          <a:pt x="1" y="8"/>
                          <a:pt x="1" y="9"/>
                        </a:cubicBezTo>
                        <a:cubicBezTo>
                          <a:pt x="1" y="9"/>
                          <a:pt x="1" y="9"/>
                          <a:pt x="1" y="10"/>
                        </a:cubicBezTo>
                        <a:cubicBezTo>
                          <a:pt x="2" y="10"/>
                          <a:pt x="2" y="10"/>
                          <a:pt x="2" y="10"/>
                        </a:cubicBezTo>
                        <a:cubicBezTo>
                          <a:pt x="3" y="11"/>
                          <a:pt x="4" y="9"/>
                          <a:pt x="6" y="8"/>
                        </a:cubicBezTo>
                        <a:cubicBezTo>
                          <a:pt x="8" y="6"/>
                          <a:pt x="10" y="6"/>
                          <a:pt x="11" y="5"/>
                        </a:cubicBezTo>
                        <a:cubicBezTo>
                          <a:pt x="11" y="5"/>
                          <a:pt x="11" y="4"/>
                          <a:pt x="11" y="4"/>
                        </a:cubicBezTo>
                        <a:cubicBezTo>
                          <a:pt x="11" y="3"/>
                          <a:pt x="10" y="2"/>
                          <a:pt x="10" y="2"/>
                        </a:cubicBezTo>
                        <a:cubicBezTo>
                          <a:pt x="9" y="1"/>
                          <a:pt x="7" y="1"/>
                          <a:pt x="7" y="1"/>
                        </a:cubicBezTo>
                        <a:cubicBezTo>
                          <a:pt x="7" y="1"/>
                          <a:pt x="7" y="1"/>
                          <a:pt x="7"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46" name="Freeform 7409">
                    <a:extLst>
                      <a:ext uri="{FF2B5EF4-FFF2-40B4-BE49-F238E27FC236}">
                        <a16:creationId xmlns:a16="http://schemas.microsoft.com/office/drawing/2014/main" id="{A1FD1871-EB0F-49E3-9DBB-5F04570D7F15}"/>
                      </a:ext>
                    </a:extLst>
                  </p:cNvPr>
                  <p:cNvSpPr>
                    <a:spLocks noEditPoints="1"/>
                  </p:cNvSpPr>
                  <p:nvPr/>
                </p:nvSpPr>
                <p:spPr bwMode="auto">
                  <a:xfrm>
                    <a:off x="3993" y="2676"/>
                    <a:ext cx="7" cy="6"/>
                  </a:xfrm>
                  <a:custGeom>
                    <a:avLst/>
                    <a:gdLst>
                      <a:gd name="T0" fmla="*/ 3 w 10"/>
                      <a:gd name="T1" fmla="*/ 8 h 9"/>
                      <a:gd name="T2" fmla="*/ 2 w 10"/>
                      <a:gd name="T3" fmla="*/ 7 h 9"/>
                      <a:gd name="T4" fmla="*/ 4 w 10"/>
                      <a:gd name="T5" fmla="*/ 4 h 9"/>
                      <a:gd name="T6" fmla="*/ 6 w 10"/>
                      <a:gd name="T7" fmla="*/ 2 h 9"/>
                      <a:gd name="T8" fmla="*/ 6 w 10"/>
                      <a:gd name="T9" fmla="*/ 2 h 9"/>
                      <a:gd name="T10" fmla="*/ 8 w 10"/>
                      <a:gd name="T11" fmla="*/ 3 h 9"/>
                      <a:gd name="T12" fmla="*/ 4 w 10"/>
                      <a:gd name="T13" fmla="*/ 6 h 9"/>
                      <a:gd name="T14" fmla="*/ 3 w 10"/>
                      <a:gd name="T15" fmla="*/ 8 h 9"/>
                      <a:gd name="T16" fmla="*/ 6 w 10"/>
                      <a:gd name="T17" fmla="*/ 0 h 9"/>
                      <a:gd name="T18" fmla="*/ 6 w 10"/>
                      <a:gd name="T19" fmla="*/ 0 h 9"/>
                      <a:gd name="T20" fmla="*/ 6 w 10"/>
                      <a:gd name="T21" fmla="*/ 0 h 9"/>
                      <a:gd name="T22" fmla="*/ 5 w 10"/>
                      <a:gd name="T23" fmla="*/ 0 h 9"/>
                      <a:gd name="T24" fmla="*/ 3 w 10"/>
                      <a:gd name="T25" fmla="*/ 4 h 9"/>
                      <a:gd name="T26" fmla="*/ 0 w 10"/>
                      <a:gd name="T27" fmla="*/ 8 h 9"/>
                      <a:gd name="T28" fmla="*/ 0 w 10"/>
                      <a:gd name="T29" fmla="*/ 9 h 9"/>
                      <a:gd name="T30" fmla="*/ 1 w 10"/>
                      <a:gd name="T31" fmla="*/ 9 h 9"/>
                      <a:gd name="T32" fmla="*/ 1 w 10"/>
                      <a:gd name="T33" fmla="*/ 9 h 9"/>
                      <a:gd name="T34" fmla="*/ 5 w 10"/>
                      <a:gd name="T35" fmla="*/ 7 h 9"/>
                      <a:gd name="T36" fmla="*/ 10 w 10"/>
                      <a:gd name="T37" fmla="*/ 4 h 9"/>
                      <a:gd name="T38" fmla="*/ 10 w 10"/>
                      <a:gd name="T39" fmla="*/ 3 h 9"/>
                      <a:gd name="T40" fmla="*/ 9 w 10"/>
                      <a:gd name="T41" fmla="*/ 1 h 9"/>
                      <a:gd name="T42" fmla="*/ 6 w 10"/>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9">
                        <a:moveTo>
                          <a:pt x="3" y="8"/>
                        </a:moveTo>
                        <a:cubicBezTo>
                          <a:pt x="2" y="8"/>
                          <a:pt x="2" y="8"/>
                          <a:pt x="2" y="7"/>
                        </a:cubicBezTo>
                        <a:cubicBezTo>
                          <a:pt x="1" y="6"/>
                          <a:pt x="3" y="5"/>
                          <a:pt x="4" y="4"/>
                        </a:cubicBezTo>
                        <a:cubicBezTo>
                          <a:pt x="5" y="2"/>
                          <a:pt x="6" y="2"/>
                          <a:pt x="6" y="2"/>
                        </a:cubicBezTo>
                        <a:cubicBezTo>
                          <a:pt x="6" y="2"/>
                          <a:pt x="6" y="2"/>
                          <a:pt x="6" y="2"/>
                        </a:cubicBezTo>
                        <a:cubicBezTo>
                          <a:pt x="9" y="2"/>
                          <a:pt x="8" y="3"/>
                          <a:pt x="8" y="3"/>
                        </a:cubicBezTo>
                        <a:cubicBezTo>
                          <a:pt x="7" y="3"/>
                          <a:pt x="5" y="5"/>
                          <a:pt x="4" y="6"/>
                        </a:cubicBezTo>
                        <a:cubicBezTo>
                          <a:pt x="4" y="7"/>
                          <a:pt x="3" y="8"/>
                          <a:pt x="3" y="8"/>
                        </a:cubicBezTo>
                        <a:close/>
                        <a:moveTo>
                          <a:pt x="6" y="0"/>
                        </a:moveTo>
                        <a:cubicBezTo>
                          <a:pt x="6" y="0"/>
                          <a:pt x="6" y="0"/>
                          <a:pt x="6" y="0"/>
                        </a:cubicBezTo>
                        <a:cubicBezTo>
                          <a:pt x="6" y="0"/>
                          <a:pt x="6" y="0"/>
                          <a:pt x="6" y="0"/>
                        </a:cubicBezTo>
                        <a:cubicBezTo>
                          <a:pt x="5" y="0"/>
                          <a:pt x="5" y="0"/>
                          <a:pt x="5" y="0"/>
                        </a:cubicBezTo>
                        <a:cubicBezTo>
                          <a:pt x="5" y="1"/>
                          <a:pt x="4" y="2"/>
                          <a:pt x="3" y="4"/>
                        </a:cubicBezTo>
                        <a:cubicBezTo>
                          <a:pt x="2" y="6"/>
                          <a:pt x="0" y="7"/>
                          <a:pt x="0" y="8"/>
                        </a:cubicBezTo>
                        <a:cubicBezTo>
                          <a:pt x="0" y="8"/>
                          <a:pt x="0" y="8"/>
                          <a:pt x="0" y="9"/>
                        </a:cubicBezTo>
                        <a:cubicBezTo>
                          <a:pt x="1" y="9"/>
                          <a:pt x="1" y="9"/>
                          <a:pt x="1" y="9"/>
                        </a:cubicBezTo>
                        <a:cubicBezTo>
                          <a:pt x="1" y="9"/>
                          <a:pt x="1" y="9"/>
                          <a:pt x="1" y="9"/>
                        </a:cubicBezTo>
                        <a:cubicBezTo>
                          <a:pt x="2" y="9"/>
                          <a:pt x="4" y="8"/>
                          <a:pt x="5" y="7"/>
                        </a:cubicBezTo>
                        <a:cubicBezTo>
                          <a:pt x="7" y="5"/>
                          <a:pt x="9" y="5"/>
                          <a:pt x="10" y="4"/>
                        </a:cubicBezTo>
                        <a:cubicBezTo>
                          <a:pt x="10" y="4"/>
                          <a:pt x="10" y="3"/>
                          <a:pt x="10" y="3"/>
                        </a:cubicBezTo>
                        <a:cubicBezTo>
                          <a:pt x="10" y="2"/>
                          <a:pt x="9" y="1"/>
                          <a:pt x="9" y="1"/>
                        </a:cubicBezTo>
                        <a:cubicBezTo>
                          <a:pt x="8" y="0"/>
                          <a:pt x="6" y="0"/>
                          <a:pt x="6"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47" name="Freeform 7410">
                    <a:extLst>
                      <a:ext uri="{FF2B5EF4-FFF2-40B4-BE49-F238E27FC236}">
                        <a16:creationId xmlns:a16="http://schemas.microsoft.com/office/drawing/2014/main" id="{00473EF4-F7CB-43E4-A0A9-B2E3CCC54247}"/>
                      </a:ext>
                    </a:extLst>
                  </p:cNvPr>
                  <p:cNvSpPr>
                    <a:spLocks/>
                  </p:cNvSpPr>
                  <p:nvPr/>
                </p:nvSpPr>
                <p:spPr bwMode="auto">
                  <a:xfrm>
                    <a:off x="3992" y="2676"/>
                    <a:ext cx="8" cy="7"/>
                  </a:xfrm>
                  <a:custGeom>
                    <a:avLst/>
                    <a:gdLst>
                      <a:gd name="T0" fmla="*/ 7 w 11"/>
                      <a:gd name="T1" fmla="*/ 0 h 10"/>
                      <a:gd name="T2" fmla="*/ 4 w 11"/>
                      <a:gd name="T3" fmla="*/ 3 h 10"/>
                      <a:gd name="T4" fmla="*/ 1 w 11"/>
                      <a:gd name="T5" fmla="*/ 9 h 10"/>
                      <a:gd name="T6" fmla="*/ 2 w 11"/>
                      <a:gd name="T7" fmla="*/ 10 h 10"/>
                      <a:gd name="T8" fmla="*/ 6 w 11"/>
                      <a:gd name="T9" fmla="*/ 7 h 10"/>
                      <a:gd name="T10" fmla="*/ 11 w 11"/>
                      <a:gd name="T11" fmla="*/ 3 h 10"/>
                      <a:gd name="T12" fmla="*/ 7 w 11"/>
                      <a:gd name="T13" fmla="*/ 0 h 10"/>
                      <a:gd name="T14" fmla="*/ 7 w 11"/>
                      <a:gd name="T15" fmla="*/ 0 h 10"/>
                      <a:gd name="T16" fmla="*/ 10 w 11"/>
                      <a:gd name="T17" fmla="*/ 1 h 10"/>
                      <a:gd name="T18" fmla="*/ 11 w 11"/>
                      <a:gd name="T19" fmla="*/ 3 h 10"/>
                      <a:gd name="T20" fmla="*/ 11 w 11"/>
                      <a:gd name="T21" fmla="*/ 4 h 10"/>
                      <a:gd name="T22" fmla="*/ 6 w 11"/>
                      <a:gd name="T23" fmla="*/ 7 h 10"/>
                      <a:gd name="T24" fmla="*/ 2 w 11"/>
                      <a:gd name="T25" fmla="*/ 9 h 10"/>
                      <a:gd name="T26" fmla="*/ 2 w 11"/>
                      <a:gd name="T27" fmla="*/ 9 h 10"/>
                      <a:gd name="T28" fmla="*/ 1 w 11"/>
                      <a:gd name="T29" fmla="*/ 9 h 10"/>
                      <a:gd name="T30" fmla="*/ 1 w 11"/>
                      <a:gd name="T31" fmla="*/ 8 h 10"/>
                      <a:gd name="T32" fmla="*/ 4 w 11"/>
                      <a:gd name="T33" fmla="*/ 4 h 10"/>
                      <a:gd name="T34" fmla="*/ 6 w 11"/>
                      <a:gd name="T35" fmla="*/ 0 h 10"/>
                      <a:gd name="T36" fmla="*/ 7 w 11"/>
                      <a:gd name="T37" fmla="*/ 0 h 10"/>
                      <a:gd name="T38" fmla="*/ 7 w 11"/>
                      <a:gd name="T39" fmla="*/ 0 h 10"/>
                      <a:gd name="T40" fmla="*/ 7 w 11"/>
                      <a:gd name="T4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0">
                        <a:moveTo>
                          <a:pt x="7" y="0"/>
                        </a:moveTo>
                        <a:cubicBezTo>
                          <a:pt x="7" y="0"/>
                          <a:pt x="5" y="0"/>
                          <a:pt x="4" y="3"/>
                        </a:cubicBezTo>
                        <a:cubicBezTo>
                          <a:pt x="1" y="7"/>
                          <a:pt x="0" y="7"/>
                          <a:pt x="1" y="9"/>
                        </a:cubicBezTo>
                        <a:cubicBezTo>
                          <a:pt x="1" y="10"/>
                          <a:pt x="2" y="10"/>
                          <a:pt x="2" y="10"/>
                        </a:cubicBezTo>
                        <a:cubicBezTo>
                          <a:pt x="3" y="10"/>
                          <a:pt x="5" y="8"/>
                          <a:pt x="6" y="7"/>
                        </a:cubicBezTo>
                        <a:cubicBezTo>
                          <a:pt x="8" y="5"/>
                          <a:pt x="11" y="6"/>
                          <a:pt x="11" y="3"/>
                        </a:cubicBezTo>
                        <a:cubicBezTo>
                          <a:pt x="11" y="0"/>
                          <a:pt x="7" y="0"/>
                          <a:pt x="7" y="0"/>
                        </a:cubicBezTo>
                        <a:cubicBezTo>
                          <a:pt x="7" y="0"/>
                          <a:pt x="7" y="0"/>
                          <a:pt x="7" y="0"/>
                        </a:cubicBezTo>
                        <a:cubicBezTo>
                          <a:pt x="7" y="0"/>
                          <a:pt x="9" y="0"/>
                          <a:pt x="10" y="1"/>
                        </a:cubicBezTo>
                        <a:cubicBezTo>
                          <a:pt x="10" y="1"/>
                          <a:pt x="11" y="2"/>
                          <a:pt x="11" y="3"/>
                        </a:cubicBezTo>
                        <a:cubicBezTo>
                          <a:pt x="11" y="3"/>
                          <a:pt x="11" y="4"/>
                          <a:pt x="11" y="4"/>
                        </a:cubicBezTo>
                        <a:cubicBezTo>
                          <a:pt x="10" y="5"/>
                          <a:pt x="8" y="5"/>
                          <a:pt x="6" y="7"/>
                        </a:cubicBezTo>
                        <a:cubicBezTo>
                          <a:pt x="5" y="8"/>
                          <a:pt x="3" y="9"/>
                          <a:pt x="2" y="9"/>
                        </a:cubicBezTo>
                        <a:cubicBezTo>
                          <a:pt x="2" y="9"/>
                          <a:pt x="2" y="9"/>
                          <a:pt x="2" y="9"/>
                        </a:cubicBezTo>
                        <a:cubicBezTo>
                          <a:pt x="1" y="9"/>
                          <a:pt x="1" y="9"/>
                          <a:pt x="1" y="9"/>
                        </a:cubicBezTo>
                        <a:cubicBezTo>
                          <a:pt x="1" y="8"/>
                          <a:pt x="1" y="8"/>
                          <a:pt x="1" y="8"/>
                        </a:cubicBezTo>
                        <a:cubicBezTo>
                          <a:pt x="1" y="7"/>
                          <a:pt x="3" y="6"/>
                          <a:pt x="4" y="4"/>
                        </a:cubicBezTo>
                        <a:cubicBezTo>
                          <a:pt x="5" y="2"/>
                          <a:pt x="6" y="1"/>
                          <a:pt x="6" y="0"/>
                        </a:cubicBezTo>
                        <a:cubicBezTo>
                          <a:pt x="7" y="0"/>
                          <a:pt x="7" y="0"/>
                          <a:pt x="7" y="0"/>
                        </a:cubicBezTo>
                        <a:cubicBezTo>
                          <a:pt x="7" y="0"/>
                          <a:pt x="7" y="0"/>
                          <a:pt x="7" y="0"/>
                        </a:cubicBezTo>
                        <a:cubicBezTo>
                          <a:pt x="7" y="0"/>
                          <a:pt x="7" y="0"/>
                          <a:pt x="7"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48" name="Freeform 7411">
                    <a:extLst>
                      <a:ext uri="{FF2B5EF4-FFF2-40B4-BE49-F238E27FC236}">
                        <a16:creationId xmlns:a16="http://schemas.microsoft.com/office/drawing/2014/main" id="{4B7FA70A-7AC4-45EF-9BC6-6A5A54C9BD02}"/>
                      </a:ext>
                    </a:extLst>
                  </p:cNvPr>
                  <p:cNvSpPr>
                    <a:spLocks/>
                  </p:cNvSpPr>
                  <p:nvPr/>
                </p:nvSpPr>
                <p:spPr bwMode="auto">
                  <a:xfrm>
                    <a:off x="4001" y="2661"/>
                    <a:ext cx="18" cy="24"/>
                  </a:xfrm>
                  <a:custGeom>
                    <a:avLst/>
                    <a:gdLst>
                      <a:gd name="T0" fmla="*/ 19 w 24"/>
                      <a:gd name="T1" fmla="*/ 2 h 32"/>
                      <a:gd name="T2" fmla="*/ 13 w 24"/>
                      <a:gd name="T3" fmla="*/ 6 h 32"/>
                      <a:gd name="T4" fmla="*/ 6 w 24"/>
                      <a:gd name="T5" fmla="*/ 17 h 32"/>
                      <a:gd name="T6" fmla="*/ 1 w 24"/>
                      <a:gd name="T7" fmla="*/ 23 h 32"/>
                      <a:gd name="T8" fmla="*/ 5 w 24"/>
                      <a:gd name="T9" fmla="*/ 28 h 32"/>
                      <a:gd name="T10" fmla="*/ 11 w 24"/>
                      <a:gd name="T11" fmla="*/ 22 h 32"/>
                      <a:gd name="T12" fmla="*/ 19 w 24"/>
                      <a:gd name="T13" fmla="*/ 11 h 32"/>
                      <a:gd name="T14" fmla="*/ 19 w 24"/>
                      <a:gd name="T15" fmla="*/ 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2">
                        <a:moveTo>
                          <a:pt x="19" y="2"/>
                        </a:moveTo>
                        <a:cubicBezTo>
                          <a:pt x="19" y="2"/>
                          <a:pt x="15" y="0"/>
                          <a:pt x="13" y="6"/>
                        </a:cubicBezTo>
                        <a:cubicBezTo>
                          <a:pt x="11" y="12"/>
                          <a:pt x="9" y="13"/>
                          <a:pt x="6" y="17"/>
                        </a:cubicBezTo>
                        <a:cubicBezTo>
                          <a:pt x="3" y="20"/>
                          <a:pt x="2" y="20"/>
                          <a:pt x="1" y="23"/>
                        </a:cubicBezTo>
                        <a:cubicBezTo>
                          <a:pt x="0" y="26"/>
                          <a:pt x="4" y="24"/>
                          <a:pt x="5" y="28"/>
                        </a:cubicBezTo>
                        <a:cubicBezTo>
                          <a:pt x="5" y="32"/>
                          <a:pt x="9" y="27"/>
                          <a:pt x="11" y="22"/>
                        </a:cubicBezTo>
                        <a:cubicBezTo>
                          <a:pt x="14" y="17"/>
                          <a:pt x="16" y="13"/>
                          <a:pt x="19" y="11"/>
                        </a:cubicBezTo>
                        <a:cubicBezTo>
                          <a:pt x="21" y="9"/>
                          <a:pt x="24" y="4"/>
                          <a:pt x="19"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49" name="Freeform 7412">
                    <a:extLst>
                      <a:ext uri="{FF2B5EF4-FFF2-40B4-BE49-F238E27FC236}">
                        <a16:creationId xmlns:a16="http://schemas.microsoft.com/office/drawing/2014/main" id="{C2D6F778-18AF-49E0-AF14-91AE92A128DD}"/>
                      </a:ext>
                    </a:extLst>
                  </p:cNvPr>
                  <p:cNvSpPr>
                    <a:spLocks noEditPoints="1"/>
                  </p:cNvSpPr>
                  <p:nvPr/>
                </p:nvSpPr>
                <p:spPr bwMode="auto">
                  <a:xfrm>
                    <a:off x="4001" y="2661"/>
                    <a:ext cx="17" cy="24"/>
                  </a:xfrm>
                  <a:custGeom>
                    <a:avLst/>
                    <a:gdLst>
                      <a:gd name="T0" fmla="*/ 4 w 22"/>
                      <a:gd name="T1" fmla="*/ 28 h 31"/>
                      <a:gd name="T2" fmla="*/ 3 w 22"/>
                      <a:gd name="T3" fmla="*/ 26 h 31"/>
                      <a:gd name="T4" fmla="*/ 2 w 22"/>
                      <a:gd name="T5" fmla="*/ 26 h 31"/>
                      <a:gd name="T6" fmla="*/ 1 w 22"/>
                      <a:gd name="T7" fmla="*/ 23 h 31"/>
                      <a:gd name="T8" fmla="*/ 2 w 22"/>
                      <a:gd name="T9" fmla="*/ 21 h 31"/>
                      <a:gd name="T10" fmla="*/ 6 w 22"/>
                      <a:gd name="T11" fmla="*/ 16 h 31"/>
                      <a:gd name="T12" fmla="*/ 12 w 22"/>
                      <a:gd name="T13" fmla="*/ 9 h 31"/>
                      <a:gd name="T14" fmla="*/ 13 w 22"/>
                      <a:gd name="T15" fmla="*/ 6 h 31"/>
                      <a:gd name="T16" fmla="*/ 14 w 22"/>
                      <a:gd name="T17" fmla="*/ 5 h 31"/>
                      <a:gd name="T18" fmla="*/ 19 w 22"/>
                      <a:gd name="T19" fmla="*/ 1 h 31"/>
                      <a:gd name="T20" fmla="*/ 20 w 22"/>
                      <a:gd name="T21" fmla="*/ 2 h 31"/>
                      <a:gd name="T22" fmla="*/ 22 w 22"/>
                      <a:gd name="T23" fmla="*/ 5 h 31"/>
                      <a:gd name="T24" fmla="*/ 21 w 22"/>
                      <a:gd name="T25" fmla="*/ 8 h 31"/>
                      <a:gd name="T26" fmla="*/ 19 w 22"/>
                      <a:gd name="T27" fmla="*/ 11 h 31"/>
                      <a:gd name="T28" fmla="*/ 13 w 22"/>
                      <a:gd name="T29" fmla="*/ 19 h 31"/>
                      <a:gd name="T30" fmla="*/ 12 w 22"/>
                      <a:gd name="T31" fmla="*/ 22 h 31"/>
                      <a:gd name="T32" fmla="*/ 11 w 22"/>
                      <a:gd name="T33" fmla="*/ 24 h 31"/>
                      <a:gd name="T34" fmla="*/ 5 w 22"/>
                      <a:gd name="T35" fmla="*/ 30 h 31"/>
                      <a:gd name="T36" fmla="*/ 4 w 22"/>
                      <a:gd name="T37" fmla="*/ 28 h 31"/>
                      <a:gd name="T38" fmla="*/ 5 w 22"/>
                      <a:gd name="T39" fmla="*/ 28 h 31"/>
                      <a:gd name="T40" fmla="*/ 6 w 22"/>
                      <a:gd name="T41" fmla="*/ 29 h 31"/>
                      <a:gd name="T42" fmla="*/ 8 w 22"/>
                      <a:gd name="T43" fmla="*/ 28 h 31"/>
                      <a:gd name="T44" fmla="*/ 10 w 22"/>
                      <a:gd name="T45" fmla="*/ 24 h 31"/>
                      <a:gd name="T46" fmla="*/ 11 w 22"/>
                      <a:gd name="T47" fmla="*/ 22 h 31"/>
                      <a:gd name="T48" fmla="*/ 13 w 22"/>
                      <a:gd name="T49" fmla="*/ 19 h 31"/>
                      <a:gd name="T50" fmla="*/ 18 w 22"/>
                      <a:gd name="T51" fmla="*/ 11 h 31"/>
                      <a:gd name="T52" fmla="*/ 21 w 22"/>
                      <a:gd name="T53" fmla="*/ 8 h 31"/>
                      <a:gd name="T54" fmla="*/ 19 w 22"/>
                      <a:gd name="T55" fmla="*/ 3 h 31"/>
                      <a:gd name="T56" fmla="*/ 19 w 22"/>
                      <a:gd name="T57" fmla="*/ 2 h 31"/>
                      <a:gd name="T58" fmla="*/ 19 w 22"/>
                      <a:gd name="T59" fmla="*/ 2 h 31"/>
                      <a:gd name="T60" fmla="*/ 19 w 22"/>
                      <a:gd name="T61" fmla="*/ 2 h 31"/>
                      <a:gd name="T62" fmla="*/ 18 w 22"/>
                      <a:gd name="T63" fmla="*/ 2 h 31"/>
                      <a:gd name="T64" fmla="*/ 14 w 22"/>
                      <a:gd name="T65" fmla="*/ 5 h 31"/>
                      <a:gd name="T66" fmla="*/ 14 w 22"/>
                      <a:gd name="T67" fmla="*/ 6 h 31"/>
                      <a:gd name="T68" fmla="*/ 12 w 22"/>
                      <a:gd name="T69" fmla="*/ 10 h 31"/>
                      <a:gd name="T70" fmla="*/ 6 w 22"/>
                      <a:gd name="T71" fmla="*/ 17 h 31"/>
                      <a:gd name="T72" fmla="*/ 2 w 22"/>
                      <a:gd name="T73" fmla="*/ 22 h 31"/>
                      <a:gd name="T74" fmla="*/ 2 w 22"/>
                      <a:gd name="T75" fmla="*/ 23 h 31"/>
                      <a:gd name="T76" fmla="*/ 2 w 22"/>
                      <a:gd name="T77" fmla="*/ 25 h 31"/>
                      <a:gd name="T78" fmla="*/ 3 w 22"/>
                      <a:gd name="T79" fmla="*/ 25 h 31"/>
                      <a:gd name="T80" fmla="*/ 4 w 22"/>
                      <a:gd name="T81" fmla="*/ 25 h 31"/>
                      <a:gd name="T82" fmla="*/ 5 w 22"/>
                      <a:gd name="T8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 h="31">
                        <a:moveTo>
                          <a:pt x="4" y="28"/>
                        </a:moveTo>
                        <a:cubicBezTo>
                          <a:pt x="4" y="27"/>
                          <a:pt x="4" y="27"/>
                          <a:pt x="3" y="26"/>
                        </a:cubicBezTo>
                        <a:cubicBezTo>
                          <a:pt x="2" y="26"/>
                          <a:pt x="2" y="26"/>
                          <a:pt x="2" y="26"/>
                        </a:cubicBezTo>
                        <a:cubicBezTo>
                          <a:pt x="1" y="25"/>
                          <a:pt x="0" y="25"/>
                          <a:pt x="1" y="23"/>
                        </a:cubicBezTo>
                        <a:cubicBezTo>
                          <a:pt x="1" y="23"/>
                          <a:pt x="1" y="22"/>
                          <a:pt x="2" y="21"/>
                        </a:cubicBezTo>
                        <a:cubicBezTo>
                          <a:pt x="3" y="20"/>
                          <a:pt x="4" y="19"/>
                          <a:pt x="6" y="16"/>
                        </a:cubicBezTo>
                        <a:cubicBezTo>
                          <a:pt x="8" y="13"/>
                          <a:pt x="10" y="12"/>
                          <a:pt x="12" y="9"/>
                        </a:cubicBezTo>
                        <a:cubicBezTo>
                          <a:pt x="12" y="8"/>
                          <a:pt x="12" y="7"/>
                          <a:pt x="13" y="6"/>
                        </a:cubicBezTo>
                        <a:cubicBezTo>
                          <a:pt x="13" y="6"/>
                          <a:pt x="13" y="5"/>
                          <a:pt x="14" y="5"/>
                        </a:cubicBezTo>
                        <a:cubicBezTo>
                          <a:pt x="16" y="0"/>
                          <a:pt x="19" y="1"/>
                          <a:pt x="19" y="1"/>
                        </a:cubicBezTo>
                        <a:cubicBezTo>
                          <a:pt x="20" y="2"/>
                          <a:pt x="20" y="2"/>
                          <a:pt x="20" y="2"/>
                        </a:cubicBezTo>
                        <a:cubicBezTo>
                          <a:pt x="21" y="2"/>
                          <a:pt x="22" y="3"/>
                          <a:pt x="22" y="5"/>
                        </a:cubicBezTo>
                        <a:cubicBezTo>
                          <a:pt x="22" y="6"/>
                          <a:pt x="22" y="7"/>
                          <a:pt x="21" y="8"/>
                        </a:cubicBezTo>
                        <a:cubicBezTo>
                          <a:pt x="20" y="10"/>
                          <a:pt x="19" y="11"/>
                          <a:pt x="19" y="11"/>
                        </a:cubicBezTo>
                        <a:cubicBezTo>
                          <a:pt x="17" y="13"/>
                          <a:pt x="15" y="15"/>
                          <a:pt x="13" y="19"/>
                        </a:cubicBezTo>
                        <a:cubicBezTo>
                          <a:pt x="13" y="20"/>
                          <a:pt x="12" y="21"/>
                          <a:pt x="12" y="22"/>
                        </a:cubicBezTo>
                        <a:cubicBezTo>
                          <a:pt x="12" y="23"/>
                          <a:pt x="11" y="23"/>
                          <a:pt x="11" y="24"/>
                        </a:cubicBezTo>
                        <a:cubicBezTo>
                          <a:pt x="9" y="27"/>
                          <a:pt x="7" y="31"/>
                          <a:pt x="5" y="30"/>
                        </a:cubicBezTo>
                        <a:cubicBezTo>
                          <a:pt x="5" y="30"/>
                          <a:pt x="4" y="29"/>
                          <a:pt x="4" y="28"/>
                        </a:cubicBezTo>
                        <a:close/>
                        <a:moveTo>
                          <a:pt x="5" y="28"/>
                        </a:moveTo>
                        <a:cubicBezTo>
                          <a:pt x="5" y="29"/>
                          <a:pt x="5" y="29"/>
                          <a:pt x="6" y="29"/>
                        </a:cubicBezTo>
                        <a:cubicBezTo>
                          <a:pt x="6" y="29"/>
                          <a:pt x="7" y="29"/>
                          <a:pt x="8" y="28"/>
                        </a:cubicBezTo>
                        <a:cubicBezTo>
                          <a:pt x="9" y="27"/>
                          <a:pt x="10" y="25"/>
                          <a:pt x="10" y="24"/>
                        </a:cubicBezTo>
                        <a:cubicBezTo>
                          <a:pt x="11" y="23"/>
                          <a:pt x="11" y="23"/>
                          <a:pt x="11" y="22"/>
                        </a:cubicBezTo>
                        <a:cubicBezTo>
                          <a:pt x="12" y="21"/>
                          <a:pt x="12" y="20"/>
                          <a:pt x="13" y="19"/>
                        </a:cubicBezTo>
                        <a:cubicBezTo>
                          <a:pt x="15" y="15"/>
                          <a:pt x="17" y="12"/>
                          <a:pt x="18" y="11"/>
                        </a:cubicBezTo>
                        <a:cubicBezTo>
                          <a:pt x="19" y="10"/>
                          <a:pt x="20" y="9"/>
                          <a:pt x="21" y="8"/>
                        </a:cubicBezTo>
                        <a:cubicBezTo>
                          <a:pt x="21" y="6"/>
                          <a:pt x="22" y="4"/>
                          <a:pt x="19" y="3"/>
                        </a:cubicBezTo>
                        <a:cubicBezTo>
                          <a:pt x="19" y="2"/>
                          <a:pt x="19" y="2"/>
                          <a:pt x="19" y="2"/>
                        </a:cubicBezTo>
                        <a:cubicBezTo>
                          <a:pt x="19" y="2"/>
                          <a:pt x="19" y="2"/>
                          <a:pt x="19" y="2"/>
                        </a:cubicBezTo>
                        <a:cubicBezTo>
                          <a:pt x="19" y="2"/>
                          <a:pt x="19" y="2"/>
                          <a:pt x="19" y="2"/>
                        </a:cubicBezTo>
                        <a:cubicBezTo>
                          <a:pt x="18" y="2"/>
                          <a:pt x="18" y="2"/>
                          <a:pt x="18" y="2"/>
                        </a:cubicBezTo>
                        <a:cubicBezTo>
                          <a:pt x="18" y="2"/>
                          <a:pt x="16" y="2"/>
                          <a:pt x="14" y="5"/>
                        </a:cubicBezTo>
                        <a:cubicBezTo>
                          <a:pt x="14" y="5"/>
                          <a:pt x="14" y="6"/>
                          <a:pt x="14" y="6"/>
                        </a:cubicBezTo>
                        <a:cubicBezTo>
                          <a:pt x="13" y="8"/>
                          <a:pt x="13" y="9"/>
                          <a:pt x="12" y="10"/>
                        </a:cubicBezTo>
                        <a:cubicBezTo>
                          <a:pt x="10" y="13"/>
                          <a:pt x="9" y="14"/>
                          <a:pt x="6" y="17"/>
                        </a:cubicBezTo>
                        <a:cubicBezTo>
                          <a:pt x="4" y="20"/>
                          <a:pt x="3" y="20"/>
                          <a:pt x="2" y="22"/>
                        </a:cubicBezTo>
                        <a:cubicBezTo>
                          <a:pt x="2" y="22"/>
                          <a:pt x="2" y="23"/>
                          <a:pt x="2" y="23"/>
                        </a:cubicBezTo>
                        <a:cubicBezTo>
                          <a:pt x="1" y="24"/>
                          <a:pt x="2" y="24"/>
                          <a:pt x="2" y="25"/>
                        </a:cubicBezTo>
                        <a:cubicBezTo>
                          <a:pt x="2" y="25"/>
                          <a:pt x="3" y="25"/>
                          <a:pt x="3" y="25"/>
                        </a:cubicBezTo>
                        <a:cubicBezTo>
                          <a:pt x="4" y="25"/>
                          <a:pt x="4" y="25"/>
                          <a:pt x="4" y="25"/>
                        </a:cubicBezTo>
                        <a:cubicBezTo>
                          <a:pt x="4" y="26"/>
                          <a:pt x="5" y="26"/>
                          <a:pt x="5" y="2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50" name="Freeform 7413">
                    <a:extLst>
                      <a:ext uri="{FF2B5EF4-FFF2-40B4-BE49-F238E27FC236}">
                        <a16:creationId xmlns:a16="http://schemas.microsoft.com/office/drawing/2014/main" id="{3E4A837D-5608-433E-8AD8-90EF6CF106E4}"/>
                      </a:ext>
                    </a:extLst>
                  </p:cNvPr>
                  <p:cNvSpPr>
                    <a:spLocks noEditPoints="1"/>
                  </p:cNvSpPr>
                  <p:nvPr/>
                </p:nvSpPr>
                <p:spPr bwMode="auto">
                  <a:xfrm>
                    <a:off x="4002" y="2663"/>
                    <a:ext cx="15" cy="20"/>
                  </a:xfrm>
                  <a:custGeom>
                    <a:avLst/>
                    <a:gdLst>
                      <a:gd name="T0" fmla="*/ 3 w 20"/>
                      <a:gd name="T1" fmla="*/ 21 h 27"/>
                      <a:gd name="T2" fmla="*/ 2 w 20"/>
                      <a:gd name="T3" fmla="*/ 21 h 27"/>
                      <a:gd name="T4" fmla="*/ 8 w 20"/>
                      <a:gd name="T5" fmla="*/ 14 h 27"/>
                      <a:gd name="T6" fmla="*/ 13 w 20"/>
                      <a:gd name="T7" fmla="*/ 7 h 27"/>
                      <a:gd name="T8" fmla="*/ 15 w 20"/>
                      <a:gd name="T9" fmla="*/ 2 h 27"/>
                      <a:gd name="T10" fmla="*/ 16 w 20"/>
                      <a:gd name="T11" fmla="*/ 3 h 27"/>
                      <a:gd name="T12" fmla="*/ 16 w 20"/>
                      <a:gd name="T13" fmla="*/ 4 h 27"/>
                      <a:gd name="T14" fmla="*/ 17 w 20"/>
                      <a:gd name="T15" fmla="*/ 4 h 27"/>
                      <a:gd name="T16" fmla="*/ 18 w 20"/>
                      <a:gd name="T17" fmla="*/ 4 h 27"/>
                      <a:gd name="T18" fmla="*/ 18 w 20"/>
                      <a:gd name="T19" fmla="*/ 5 h 27"/>
                      <a:gd name="T20" fmla="*/ 15 w 20"/>
                      <a:gd name="T21" fmla="*/ 9 h 27"/>
                      <a:gd name="T22" fmla="*/ 9 w 20"/>
                      <a:gd name="T23" fmla="*/ 21 h 27"/>
                      <a:gd name="T24" fmla="*/ 6 w 20"/>
                      <a:gd name="T25" fmla="*/ 24 h 27"/>
                      <a:gd name="T26" fmla="*/ 5 w 20"/>
                      <a:gd name="T27" fmla="*/ 23 h 27"/>
                      <a:gd name="T28" fmla="*/ 4 w 20"/>
                      <a:gd name="T29" fmla="*/ 21 h 27"/>
                      <a:gd name="T30" fmla="*/ 4 w 20"/>
                      <a:gd name="T31" fmla="*/ 21 h 27"/>
                      <a:gd name="T32" fmla="*/ 3 w 20"/>
                      <a:gd name="T33" fmla="*/ 21 h 27"/>
                      <a:gd name="T34" fmla="*/ 18 w 20"/>
                      <a:gd name="T35" fmla="*/ 0 h 27"/>
                      <a:gd name="T36" fmla="*/ 18 w 20"/>
                      <a:gd name="T37" fmla="*/ 0 h 27"/>
                      <a:gd name="T38" fmla="*/ 17 w 20"/>
                      <a:gd name="T39" fmla="*/ 0 h 27"/>
                      <a:gd name="T40" fmla="*/ 17 w 20"/>
                      <a:gd name="T41" fmla="*/ 0 h 27"/>
                      <a:gd name="T42" fmla="*/ 13 w 20"/>
                      <a:gd name="T43" fmla="*/ 3 h 27"/>
                      <a:gd name="T44" fmla="*/ 13 w 20"/>
                      <a:gd name="T45" fmla="*/ 4 h 27"/>
                      <a:gd name="T46" fmla="*/ 11 w 20"/>
                      <a:gd name="T47" fmla="*/ 8 h 27"/>
                      <a:gd name="T48" fmla="*/ 5 w 20"/>
                      <a:gd name="T49" fmla="*/ 15 h 27"/>
                      <a:gd name="T50" fmla="*/ 1 w 20"/>
                      <a:gd name="T51" fmla="*/ 20 h 27"/>
                      <a:gd name="T52" fmla="*/ 1 w 20"/>
                      <a:gd name="T53" fmla="*/ 21 h 27"/>
                      <a:gd name="T54" fmla="*/ 1 w 20"/>
                      <a:gd name="T55" fmla="*/ 23 h 27"/>
                      <a:gd name="T56" fmla="*/ 3 w 20"/>
                      <a:gd name="T57" fmla="*/ 23 h 27"/>
                      <a:gd name="T58" fmla="*/ 5 w 20"/>
                      <a:gd name="T59" fmla="*/ 26 h 27"/>
                      <a:gd name="T60" fmla="*/ 5 w 20"/>
                      <a:gd name="T61" fmla="*/ 27 h 27"/>
                      <a:gd name="T62" fmla="*/ 7 w 20"/>
                      <a:gd name="T63" fmla="*/ 26 h 27"/>
                      <a:gd name="T64" fmla="*/ 8 w 20"/>
                      <a:gd name="T65" fmla="*/ 23 h 27"/>
                      <a:gd name="T66" fmla="*/ 8 w 20"/>
                      <a:gd name="T67" fmla="*/ 23 h 27"/>
                      <a:gd name="T68" fmla="*/ 9 w 20"/>
                      <a:gd name="T69" fmla="*/ 22 h 27"/>
                      <a:gd name="T70" fmla="*/ 9 w 20"/>
                      <a:gd name="T71" fmla="*/ 22 h 27"/>
                      <a:gd name="T72" fmla="*/ 10 w 20"/>
                      <a:gd name="T73" fmla="*/ 20 h 27"/>
                      <a:gd name="T74" fmla="*/ 12 w 20"/>
                      <a:gd name="T75" fmla="*/ 17 h 27"/>
                      <a:gd name="T76" fmla="*/ 17 w 20"/>
                      <a:gd name="T77" fmla="*/ 9 h 27"/>
                      <a:gd name="T78" fmla="*/ 19 w 20"/>
                      <a:gd name="T79" fmla="*/ 7 h 27"/>
                      <a:gd name="T80" fmla="*/ 19 w 20"/>
                      <a:gd name="T81" fmla="*/ 7 h 27"/>
                      <a:gd name="T82" fmla="*/ 19 w 20"/>
                      <a:gd name="T83" fmla="*/ 5 h 27"/>
                      <a:gd name="T84" fmla="*/ 20 w 20"/>
                      <a:gd name="T85" fmla="*/ 3 h 27"/>
                      <a:gd name="T86" fmla="*/ 18 w 20"/>
                      <a:gd name="T87" fmla="*/ 1 h 27"/>
                      <a:gd name="T88" fmla="*/ 18 w 20"/>
                      <a:gd name="T8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27">
                        <a:moveTo>
                          <a:pt x="3" y="21"/>
                        </a:moveTo>
                        <a:cubicBezTo>
                          <a:pt x="3" y="21"/>
                          <a:pt x="2" y="21"/>
                          <a:pt x="2" y="21"/>
                        </a:cubicBezTo>
                        <a:cubicBezTo>
                          <a:pt x="2" y="19"/>
                          <a:pt x="6" y="15"/>
                          <a:pt x="8" y="14"/>
                        </a:cubicBezTo>
                        <a:cubicBezTo>
                          <a:pt x="10" y="12"/>
                          <a:pt x="11" y="9"/>
                          <a:pt x="13" y="7"/>
                        </a:cubicBezTo>
                        <a:cubicBezTo>
                          <a:pt x="14" y="4"/>
                          <a:pt x="15" y="2"/>
                          <a:pt x="15" y="2"/>
                        </a:cubicBezTo>
                        <a:cubicBezTo>
                          <a:pt x="16" y="2"/>
                          <a:pt x="16" y="3"/>
                          <a:pt x="16" y="3"/>
                        </a:cubicBezTo>
                        <a:cubicBezTo>
                          <a:pt x="16" y="4"/>
                          <a:pt x="16" y="4"/>
                          <a:pt x="16" y="4"/>
                        </a:cubicBezTo>
                        <a:cubicBezTo>
                          <a:pt x="17" y="4"/>
                          <a:pt x="17" y="4"/>
                          <a:pt x="17" y="4"/>
                        </a:cubicBezTo>
                        <a:cubicBezTo>
                          <a:pt x="17" y="4"/>
                          <a:pt x="18" y="4"/>
                          <a:pt x="18" y="4"/>
                        </a:cubicBezTo>
                        <a:cubicBezTo>
                          <a:pt x="18" y="4"/>
                          <a:pt x="18" y="4"/>
                          <a:pt x="18" y="5"/>
                        </a:cubicBezTo>
                        <a:cubicBezTo>
                          <a:pt x="18" y="6"/>
                          <a:pt x="16" y="8"/>
                          <a:pt x="15" y="9"/>
                        </a:cubicBezTo>
                        <a:cubicBezTo>
                          <a:pt x="13" y="10"/>
                          <a:pt x="10" y="18"/>
                          <a:pt x="9" y="21"/>
                        </a:cubicBezTo>
                        <a:cubicBezTo>
                          <a:pt x="8" y="23"/>
                          <a:pt x="7" y="24"/>
                          <a:pt x="6" y="24"/>
                        </a:cubicBezTo>
                        <a:cubicBezTo>
                          <a:pt x="5" y="24"/>
                          <a:pt x="5" y="24"/>
                          <a:pt x="5" y="23"/>
                        </a:cubicBezTo>
                        <a:cubicBezTo>
                          <a:pt x="5" y="21"/>
                          <a:pt x="5" y="21"/>
                          <a:pt x="4" y="21"/>
                        </a:cubicBezTo>
                        <a:cubicBezTo>
                          <a:pt x="4" y="21"/>
                          <a:pt x="4" y="21"/>
                          <a:pt x="4" y="21"/>
                        </a:cubicBezTo>
                        <a:lnTo>
                          <a:pt x="3" y="21"/>
                        </a:lnTo>
                        <a:close/>
                        <a:moveTo>
                          <a:pt x="18" y="0"/>
                        </a:moveTo>
                        <a:cubicBezTo>
                          <a:pt x="18" y="0"/>
                          <a:pt x="18" y="0"/>
                          <a:pt x="18" y="0"/>
                        </a:cubicBezTo>
                        <a:cubicBezTo>
                          <a:pt x="17" y="0"/>
                          <a:pt x="17" y="0"/>
                          <a:pt x="17" y="0"/>
                        </a:cubicBezTo>
                        <a:cubicBezTo>
                          <a:pt x="17" y="0"/>
                          <a:pt x="17" y="0"/>
                          <a:pt x="17" y="0"/>
                        </a:cubicBezTo>
                        <a:cubicBezTo>
                          <a:pt x="16" y="0"/>
                          <a:pt x="14" y="1"/>
                          <a:pt x="13" y="3"/>
                        </a:cubicBezTo>
                        <a:cubicBezTo>
                          <a:pt x="13" y="3"/>
                          <a:pt x="13" y="4"/>
                          <a:pt x="13" y="4"/>
                        </a:cubicBezTo>
                        <a:cubicBezTo>
                          <a:pt x="12" y="6"/>
                          <a:pt x="12" y="7"/>
                          <a:pt x="11" y="8"/>
                        </a:cubicBezTo>
                        <a:cubicBezTo>
                          <a:pt x="9" y="11"/>
                          <a:pt x="8" y="12"/>
                          <a:pt x="5" y="15"/>
                        </a:cubicBezTo>
                        <a:cubicBezTo>
                          <a:pt x="3" y="18"/>
                          <a:pt x="2" y="18"/>
                          <a:pt x="1" y="20"/>
                        </a:cubicBezTo>
                        <a:cubicBezTo>
                          <a:pt x="1" y="20"/>
                          <a:pt x="1" y="21"/>
                          <a:pt x="1" y="21"/>
                        </a:cubicBezTo>
                        <a:cubicBezTo>
                          <a:pt x="0" y="22"/>
                          <a:pt x="1" y="22"/>
                          <a:pt x="1" y="23"/>
                        </a:cubicBezTo>
                        <a:cubicBezTo>
                          <a:pt x="1" y="23"/>
                          <a:pt x="2" y="23"/>
                          <a:pt x="3" y="23"/>
                        </a:cubicBezTo>
                        <a:cubicBezTo>
                          <a:pt x="4" y="23"/>
                          <a:pt x="5" y="24"/>
                          <a:pt x="5" y="26"/>
                        </a:cubicBezTo>
                        <a:cubicBezTo>
                          <a:pt x="5" y="26"/>
                          <a:pt x="5" y="27"/>
                          <a:pt x="5" y="27"/>
                        </a:cubicBezTo>
                        <a:cubicBezTo>
                          <a:pt x="6" y="27"/>
                          <a:pt x="6" y="26"/>
                          <a:pt x="7" y="26"/>
                        </a:cubicBezTo>
                        <a:cubicBezTo>
                          <a:pt x="7" y="25"/>
                          <a:pt x="8" y="24"/>
                          <a:pt x="8" y="23"/>
                        </a:cubicBezTo>
                        <a:cubicBezTo>
                          <a:pt x="8" y="23"/>
                          <a:pt x="8" y="23"/>
                          <a:pt x="8" y="23"/>
                        </a:cubicBezTo>
                        <a:cubicBezTo>
                          <a:pt x="9" y="23"/>
                          <a:pt x="9" y="22"/>
                          <a:pt x="9" y="22"/>
                        </a:cubicBezTo>
                        <a:cubicBezTo>
                          <a:pt x="9" y="22"/>
                          <a:pt x="9" y="22"/>
                          <a:pt x="9" y="22"/>
                        </a:cubicBezTo>
                        <a:cubicBezTo>
                          <a:pt x="10" y="21"/>
                          <a:pt x="10" y="21"/>
                          <a:pt x="10" y="20"/>
                        </a:cubicBezTo>
                        <a:cubicBezTo>
                          <a:pt x="11" y="19"/>
                          <a:pt x="11" y="18"/>
                          <a:pt x="12" y="17"/>
                        </a:cubicBezTo>
                        <a:cubicBezTo>
                          <a:pt x="14" y="13"/>
                          <a:pt x="16" y="10"/>
                          <a:pt x="17" y="9"/>
                        </a:cubicBezTo>
                        <a:cubicBezTo>
                          <a:pt x="18" y="8"/>
                          <a:pt x="18" y="8"/>
                          <a:pt x="19" y="7"/>
                        </a:cubicBezTo>
                        <a:cubicBezTo>
                          <a:pt x="19" y="7"/>
                          <a:pt x="19" y="7"/>
                          <a:pt x="19" y="7"/>
                        </a:cubicBezTo>
                        <a:cubicBezTo>
                          <a:pt x="19" y="6"/>
                          <a:pt x="19" y="5"/>
                          <a:pt x="19" y="5"/>
                        </a:cubicBezTo>
                        <a:cubicBezTo>
                          <a:pt x="20" y="4"/>
                          <a:pt x="20" y="4"/>
                          <a:pt x="20" y="3"/>
                        </a:cubicBezTo>
                        <a:cubicBezTo>
                          <a:pt x="20" y="2"/>
                          <a:pt x="20" y="1"/>
                          <a:pt x="18" y="1"/>
                        </a:cubicBezTo>
                        <a:cubicBezTo>
                          <a:pt x="18" y="0"/>
                          <a:pt x="18" y="0"/>
                          <a:pt x="1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51" name="Freeform 7414">
                    <a:extLst>
                      <a:ext uri="{FF2B5EF4-FFF2-40B4-BE49-F238E27FC236}">
                        <a16:creationId xmlns:a16="http://schemas.microsoft.com/office/drawing/2014/main" id="{8BD8C630-067F-4CEA-9157-2B99D4272331}"/>
                      </a:ext>
                    </a:extLst>
                  </p:cNvPr>
                  <p:cNvSpPr>
                    <a:spLocks noEditPoints="1"/>
                  </p:cNvSpPr>
                  <p:nvPr/>
                </p:nvSpPr>
                <p:spPr bwMode="auto">
                  <a:xfrm>
                    <a:off x="4002" y="2663"/>
                    <a:ext cx="16" cy="20"/>
                  </a:xfrm>
                  <a:custGeom>
                    <a:avLst/>
                    <a:gdLst>
                      <a:gd name="T0" fmla="*/ 8 w 21"/>
                      <a:gd name="T1" fmla="*/ 23 h 27"/>
                      <a:gd name="T2" fmla="*/ 7 w 21"/>
                      <a:gd name="T3" fmla="*/ 26 h 27"/>
                      <a:gd name="T4" fmla="*/ 5 w 21"/>
                      <a:gd name="T5" fmla="*/ 27 h 27"/>
                      <a:gd name="T6" fmla="*/ 5 w 21"/>
                      <a:gd name="T7" fmla="*/ 27 h 27"/>
                      <a:gd name="T8" fmla="*/ 5 w 21"/>
                      <a:gd name="T9" fmla="*/ 27 h 27"/>
                      <a:gd name="T10" fmla="*/ 8 w 21"/>
                      <a:gd name="T11" fmla="*/ 24 h 27"/>
                      <a:gd name="T12" fmla="*/ 8 w 21"/>
                      <a:gd name="T13" fmla="*/ 23 h 27"/>
                      <a:gd name="T14" fmla="*/ 19 w 21"/>
                      <a:gd name="T15" fmla="*/ 7 h 27"/>
                      <a:gd name="T16" fmla="*/ 17 w 21"/>
                      <a:gd name="T17" fmla="*/ 9 h 27"/>
                      <a:gd name="T18" fmla="*/ 12 w 21"/>
                      <a:gd name="T19" fmla="*/ 17 h 27"/>
                      <a:gd name="T20" fmla="*/ 10 w 21"/>
                      <a:gd name="T21" fmla="*/ 20 h 27"/>
                      <a:gd name="T22" fmla="*/ 9 w 21"/>
                      <a:gd name="T23" fmla="*/ 22 h 27"/>
                      <a:gd name="T24" fmla="*/ 9 w 21"/>
                      <a:gd name="T25" fmla="*/ 22 h 27"/>
                      <a:gd name="T26" fmla="*/ 10 w 21"/>
                      <a:gd name="T27" fmla="*/ 21 h 27"/>
                      <a:gd name="T28" fmla="*/ 10 w 21"/>
                      <a:gd name="T29" fmla="*/ 20 h 27"/>
                      <a:gd name="T30" fmla="*/ 18 w 21"/>
                      <a:gd name="T31" fmla="*/ 9 h 27"/>
                      <a:gd name="T32" fmla="*/ 18 w 21"/>
                      <a:gd name="T33" fmla="*/ 8 h 27"/>
                      <a:gd name="T34" fmla="*/ 19 w 21"/>
                      <a:gd name="T35" fmla="*/ 7 h 27"/>
                      <a:gd name="T36" fmla="*/ 18 w 21"/>
                      <a:gd name="T37" fmla="*/ 0 h 27"/>
                      <a:gd name="T38" fmla="*/ 18 w 21"/>
                      <a:gd name="T39" fmla="*/ 0 h 27"/>
                      <a:gd name="T40" fmla="*/ 18 w 21"/>
                      <a:gd name="T41" fmla="*/ 1 h 27"/>
                      <a:gd name="T42" fmla="*/ 20 w 21"/>
                      <a:gd name="T43" fmla="*/ 3 h 27"/>
                      <a:gd name="T44" fmla="*/ 21 w 21"/>
                      <a:gd name="T45" fmla="*/ 3 h 27"/>
                      <a:gd name="T46" fmla="*/ 19 w 21"/>
                      <a:gd name="T47" fmla="*/ 1 h 27"/>
                      <a:gd name="T48" fmla="*/ 18 w 21"/>
                      <a:gd name="T49" fmla="*/ 0 h 27"/>
                      <a:gd name="T50" fmla="*/ 17 w 21"/>
                      <a:gd name="T51" fmla="*/ 0 h 27"/>
                      <a:gd name="T52" fmla="*/ 12 w 21"/>
                      <a:gd name="T53" fmla="*/ 4 h 27"/>
                      <a:gd name="T54" fmla="*/ 5 w 21"/>
                      <a:gd name="T55" fmla="*/ 15 h 27"/>
                      <a:gd name="T56" fmla="*/ 0 w 21"/>
                      <a:gd name="T57" fmla="*/ 21 h 27"/>
                      <a:gd name="T58" fmla="*/ 0 w 21"/>
                      <a:gd name="T59" fmla="*/ 23 h 27"/>
                      <a:gd name="T60" fmla="*/ 0 w 21"/>
                      <a:gd name="T61" fmla="*/ 23 h 27"/>
                      <a:gd name="T62" fmla="*/ 1 w 21"/>
                      <a:gd name="T63" fmla="*/ 23 h 27"/>
                      <a:gd name="T64" fmla="*/ 1 w 21"/>
                      <a:gd name="T65" fmla="*/ 21 h 27"/>
                      <a:gd name="T66" fmla="*/ 1 w 21"/>
                      <a:gd name="T67" fmla="*/ 20 h 27"/>
                      <a:gd name="T68" fmla="*/ 5 w 21"/>
                      <a:gd name="T69" fmla="*/ 15 h 27"/>
                      <a:gd name="T70" fmla="*/ 11 w 21"/>
                      <a:gd name="T71" fmla="*/ 8 h 27"/>
                      <a:gd name="T72" fmla="*/ 13 w 21"/>
                      <a:gd name="T73" fmla="*/ 4 h 27"/>
                      <a:gd name="T74" fmla="*/ 13 w 21"/>
                      <a:gd name="T75" fmla="*/ 3 h 27"/>
                      <a:gd name="T76" fmla="*/ 17 w 21"/>
                      <a:gd name="T77" fmla="*/ 0 h 27"/>
                      <a:gd name="T78" fmla="*/ 17 w 21"/>
                      <a:gd name="T79" fmla="*/ 0 h 27"/>
                      <a:gd name="T80" fmla="*/ 18 w 21"/>
                      <a:gd name="T81" fmla="*/ 0 h 27"/>
                      <a:gd name="T82" fmla="*/ 18 w 21"/>
                      <a:gd name="T83" fmla="*/ 0 h 27"/>
                      <a:gd name="T84" fmla="*/ 18 w 21"/>
                      <a:gd name="T85" fmla="*/ 0 h 27"/>
                      <a:gd name="T86" fmla="*/ 17 w 21"/>
                      <a:gd name="T8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27">
                        <a:moveTo>
                          <a:pt x="8" y="23"/>
                        </a:moveTo>
                        <a:cubicBezTo>
                          <a:pt x="8" y="24"/>
                          <a:pt x="7" y="25"/>
                          <a:pt x="7" y="26"/>
                        </a:cubicBezTo>
                        <a:cubicBezTo>
                          <a:pt x="6" y="26"/>
                          <a:pt x="6" y="27"/>
                          <a:pt x="5" y="27"/>
                        </a:cubicBezTo>
                        <a:cubicBezTo>
                          <a:pt x="5" y="27"/>
                          <a:pt x="5" y="27"/>
                          <a:pt x="5" y="27"/>
                        </a:cubicBezTo>
                        <a:cubicBezTo>
                          <a:pt x="5" y="27"/>
                          <a:pt x="5" y="27"/>
                          <a:pt x="5" y="27"/>
                        </a:cubicBezTo>
                        <a:cubicBezTo>
                          <a:pt x="6" y="27"/>
                          <a:pt x="7" y="26"/>
                          <a:pt x="8" y="24"/>
                        </a:cubicBezTo>
                        <a:cubicBezTo>
                          <a:pt x="8" y="24"/>
                          <a:pt x="8" y="24"/>
                          <a:pt x="8" y="23"/>
                        </a:cubicBezTo>
                        <a:close/>
                        <a:moveTo>
                          <a:pt x="19" y="7"/>
                        </a:moveTo>
                        <a:cubicBezTo>
                          <a:pt x="18" y="8"/>
                          <a:pt x="18" y="8"/>
                          <a:pt x="17" y="9"/>
                        </a:cubicBezTo>
                        <a:cubicBezTo>
                          <a:pt x="16" y="10"/>
                          <a:pt x="14" y="13"/>
                          <a:pt x="12" y="17"/>
                        </a:cubicBezTo>
                        <a:cubicBezTo>
                          <a:pt x="11" y="18"/>
                          <a:pt x="11" y="19"/>
                          <a:pt x="10" y="20"/>
                        </a:cubicBezTo>
                        <a:cubicBezTo>
                          <a:pt x="10" y="21"/>
                          <a:pt x="10" y="21"/>
                          <a:pt x="9" y="22"/>
                        </a:cubicBezTo>
                        <a:cubicBezTo>
                          <a:pt x="9" y="22"/>
                          <a:pt x="9" y="22"/>
                          <a:pt x="9" y="22"/>
                        </a:cubicBezTo>
                        <a:cubicBezTo>
                          <a:pt x="10" y="21"/>
                          <a:pt x="10" y="21"/>
                          <a:pt x="10" y="21"/>
                        </a:cubicBezTo>
                        <a:cubicBezTo>
                          <a:pt x="10" y="20"/>
                          <a:pt x="10" y="20"/>
                          <a:pt x="10" y="20"/>
                        </a:cubicBezTo>
                        <a:cubicBezTo>
                          <a:pt x="13" y="15"/>
                          <a:pt x="15" y="11"/>
                          <a:pt x="18" y="9"/>
                        </a:cubicBezTo>
                        <a:cubicBezTo>
                          <a:pt x="18" y="8"/>
                          <a:pt x="18" y="8"/>
                          <a:pt x="18" y="8"/>
                        </a:cubicBezTo>
                        <a:lnTo>
                          <a:pt x="19" y="7"/>
                        </a:lnTo>
                        <a:close/>
                        <a:moveTo>
                          <a:pt x="18" y="0"/>
                        </a:moveTo>
                        <a:cubicBezTo>
                          <a:pt x="18" y="0"/>
                          <a:pt x="18" y="0"/>
                          <a:pt x="18" y="0"/>
                        </a:cubicBezTo>
                        <a:cubicBezTo>
                          <a:pt x="18" y="1"/>
                          <a:pt x="18" y="1"/>
                          <a:pt x="18" y="1"/>
                        </a:cubicBezTo>
                        <a:cubicBezTo>
                          <a:pt x="20" y="1"/>
                          <a:pt x="20" y="2"/>
                          <a:pt x="20" y="3"/>
                        </a:cubicBezTo>
                        <a:cubicBezTo>
                          <a:pt x="21" y="3"/>
                          <a:pt x="21" y="3"/>
                          <a:pt x="21" y="3"/>
                        </a:cubicBezTo>
                        <a:cubicBezTo>
                          <a:pt x="21" y="2"/>
                          <a:pt x="20" y="1"/>
                          <a:pt x="19" y="1"/>
                        </a:cubicBezTo>
                        <a:cubicBezTo>
                          <a:pt x="19" y="0"/>
                          <a:pt x="18" y="0"/>
                          <a:pt x="18" y="0"/>
                        </a:cubicBezTo>
                        <a:close/>
                        <a:moveTo>
                          <a:pt x="17" y="0"/>
                        </a:moveTo>
                        <a:cubicBezTo>
                          <a:pt x="16" y="0"/>
                          <a:pt x="14" y="0"/>
                          <a:pt x="12" y="4"/>
                        </a:cubicBezTo>
                        <a:cubicBezTo>
                          <a:pt x="10" y="10"/>
                          <a:pt x="8" y="11"/>
                          <a:pt x="5" y="15"/>
                        </a:cubicBezTo>
                        <a:cubicBezTo>
                          <a:pt x="2" y="18"/>
                          <a:pt x="1" y="18"/>
                          <a:pt x="0" y="21"/>
                        </a:cubicBezTo>
                        <a:cubicBezTo>
                          <a:pt x="0" y="22"/>
                          <a:pt x="0" y="22"/>
                          <a:pt x="0" y="23"/>
                        </a:cubicBezTo>
                        <a:cubicBezTo>
                          <a:pt x="0" y="23"/>
                          <a:pt x="0" y="23"/>
                          <a:pt x="0" y="23"/>
                        </a:cubicBezTo>
                        <a:cubicBezTo>
                          <a:pt x="1" y="23"/>
                          <a:pt x="1" y="23"/>
                          <a:pt x="1" y="23"/>
                        </a:cubicBezTo>
                        <a:cubicBezTo>
                          <a:pt x="1" y="22"/>
                          <a:pt x="0" y="22"/>
                          <a:pt x="1" y="21"/>
                        </a:cubicBezTo>
                        <a:cubicBezTo>
                          <a:pt x="1" y="21"/>
                          <a:pt x="1" y="20"/>
                          <a:pt x="1" y="20"/>
                        </a:cubicBezTo>
                        <a:cubicBezTo>
                          <a:pt x="2" y="18"/>
                          <a:pt x="3" y="18"/>
                          <a:pt x="5" y="15"/>
                        </a:cubicBezTo>
                        <a:cubicBezTo>
                          <a:pt x="8" y="12"/>
                          <a:pt x="9" y="11"/>
                          <a:pt x="11" y="8"/>
                        </a:cubicBezTo>
                        <a:cubicBezTo>
                          <a:pt x="12" y="7"/>
                          <a:pt x="12" y="6"/>
                          <a:pt x="13" y="4"/>
                        </a:cubicBezTo>
                        <a:cubicBezTo>
                          <a:pt x="13" y="4"/>
                          <a:pt x="13" y="3"/>
                          <a:pt x="13" y="3"/>
                        </a:cubicBezTo>
                        <a:cubicBezTo>
                          <a:pt x="14" y="1"/>
                          <a:pt x="16" y="0"/>
                          <a:pt x="17" y="0"/>
                        </a:cubicBezTo>
                        <a:cubicBezTo>
                          <a:pt x="17" y="0"/>
                          <a:pt x="17" y="0"/>
                          <a:pt x="17" y="0"/>
                        </a:cubicBezTo>
                        <a:cubicBezTo>
                          <a:pt x="18" y="0"/>
                          <a:pt x="18" y="0"/>
                          <a:pt x="18" y="0"/>
                        </a:cubicBezTo>
                        <a:cubicBezTo>
                          <a:pt x="18" y="0"/>
                          <a:pt x="18" y="0"/>
                          <a:pt x="18" y="0"/>
                        </a:cubicBezTo>
                        <a:cubicBezTo>
                          <a:pt x="18" y="0"/>
                          <a:pt x="18" y="0"/>
                          <a:pt x="18" y="0"/>
                        </a:cubicBezTo>
                        <a:lnTo>
                          <a:pt x="17"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52" name="Freeform 7415">
                    <a:extLst>
                      <a:ext uri="{FF2B5EF4-FFF2-40B4-BE49-F238E27FC236}">
                        <a16:creationId xmlns:a16="http://schemas.microsoft.com/office/drawing/2014/main" id="{C2D2DE35-3643-441A-A57E-3855419C0D96}"/>
                      </a:ext>
                    </a:extLst>
                  </p:cNvPr>
                  <p:cNvSpPr>
                    <a:spLocks/>
                  </p:cNvSpPr>
                  <p:nvPr/>
                </p:nvSpPr>
                <p:spPr bwMode="auto">
                  <a:xfrm>
                    <a:off x="4005" y="2667"/>
                    <a:ext cx="10" cy="12"/>
                  </a:xfrm>
                  <a:custGeom>
                    <a:avLst/>
                    <a:gdLst>
                      <a:gd name="T0" fmla="*/ 11 w 13"/>
                      <a:gd name="T1" fmla="*/ 0 h 16"/>
                      <a:gd name="T2" fmla="*/ 9 w 13"/>
                      <a:gd name="T3" fmla="*/ 2 h 16"/>
                      <a:gd name="T4" fmla="*/ 2 w 13"/>
                      <a:gd name="T5" fmla="*/ 12 h 16"/>
                      <a:gd name="T6" fmla="*/ 1 w 13"/>
                      <a:gd name="T7" fmla="*/ 15 h 16"/>
                      <a:gd name="T8" fmla="*/ 3 w 13"/>
                      <a:gd name="T9" fmla="*/ 16 h 16"/>
                      <a:gd name="T10" fmla="*/ 9 w 13"/>
                      <a:gd name="T11" fmla="*/ 4 h 16"/>
                      <a:gd name="T12" fmla="*/ 11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1" y="0"/>
                        </a:moveTo>
                        <a:cubicBezTo>
                          <a:pt x="11" y="0"/>
                          <a:pt x="10" y="0"/>
                          <a:pt x="9" y="2"/>
                        </a:cubicBezTo>
                        <a:cubicBezTo>
                          <a:pt x="7" y="5"/>
                          <a:pt x="4" y="11"/>
                          <a:pt x="2" y="12"/>
                        </a:cubicBezTo>
                        <a:cubicBezTo>
                          <a:pt x="0" y="14"/>
                          <a:pt x="1" y="14"/>
                          <a:pt x="1" y="15"/>
                        </a:cubicBezTo>
                        <a:cubicBezTo>
                          <a:pt x="2" y="15"/>
                          <a:pt x="1" y="16"/>
                          <a:pt x="3" y="16"/>
                        </a:cubicBezTo>
                        <a:cubicBezTo>
                          <a:pt x="4" y="15"/>
                          <a:pt x="8" y="5"/>
                          <a:pt x="9" y="4"/>
                        </a:cubicBezTo>
                        <a:cubicBezTo>
                          <a:pt x="9" y="4"/>
                          <a:pt x="13" y="0"/>
                          <a:pt x="11"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53" name="Freeform 7416">
                    <a:extLst>
                      <a:ext uri="{FF2B5EF4-FFF2-40B4-BE49-F238E27FC236}">
                        <a16:creationId xmlns:a16="http://schemas.microsoft.com/office/drawing/2014/main" id="{294EBC8E-1A70-4816-A592-73432AF1ACAA}"/>
                      </a:ext>
                    </a:extLst>
                  </p:cNvPr>
                  <p:cNvSpPr>
                    <a:spLocks/>
                  </p:cNvSpPr>
                  <p:nvPr/>
                </p:nvSpPr>
                <p:spPr bwMode="auto">
                  <a:xfrm>
                    <a:off x="4014" y="2643"/>
                    <a:ext cx="14" cy="22"/>
                  </a:xfrm>
                  <a:custGeom>
                    <a:avLst/>
                    <a:gdLst>
                      <a:gd name="T0" fmla="*/ 15 w 19"/>
                      <a:gd name="T1" fmla="*/ 2 h 29"/>
                      <a:gd name="T2" fmla="*/ 10 w 19"/>
                      <a:gd name="T3" fmla="*/ 7 h 29"/>
                      <a:gd name="T4" fmla="*/ 4 w 19"/>
                      <a:gd name="T5" fmla="*/ 17 h 29"/>
                      <a:gd name="T6" fmla="*/ 2 w 19"/>
                      <a:gd name="T7" fmla="*/ 25 h 29"/>
                      <a:gd name="T8" fmla="*/ 5 w 19"/>
                      <a:gd name="T9" fmla="*/ 28 h 29"/>
                      <a:gd name="T10" fmla="*/ 11 w 19"/>
                      <a:gd name="T11" fmla="*/ 21 h 29"/>
                      <a:gd name="T12" fmla="*/ 15 w 19"/>
                      <a:gd name="T13" fmla="*/ 12 h 29"/>
                      <a:gd name="T14" fmla="*/ 19 w 19"/>
                      <a:gd name="T15" fmla="*/ 4 h 29"/>
                      <a:gd name="T16" fmla="*/ 15 w 19"/>
                      <a:gd name="T17"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9">
                        <a:moveTo>
                          <a:pt x="15" y="2"/>
                        </a:moveTo>
                        <a:cubicBezTo>
                          <a:pt x="15" y="2"/>
                          <a:pt x="13" y="0"/>
                          <a:pt x="10" y="7"/>
                        </a:cubicBezTo>
                        <a:cubicBezTo>
                          <a:pt x="8" y="13"/>
                          <a:pt x="8" y="12"/>
                          <a:pt x="4" y="17"/>
                        </a:cubicBezTo>
                        <a:cubicBezTo>
                          <a:pt x="0" y="21"/>
                          <a:pt x="0" y="24"/>
                          <a:pt x="2" y="25"/>
                        </a:cubicBezTo>
                        <a:cubicBezTo>
                          <a:pt x="4" y="26"/>
                          <a:pt x="4" y="26"/>
                          <a:pt x="5" y="28"/>
                        </a:cubicBezTo>
                        <a:cubicBezTo>
                          <a:pt x="5" y="29"/>
                          <a:pt x="9" y="29"/>
                          <a:pt x="11" y="21"/>
                        </a:cubicBezTo>
                        <a:cubicBezTo>
                          <a:pt x="14" y="14"/>
                          <a:pt x="14" y="13"/>
                          <a:pt x="15" y="12"/>
                        </a:cubicBezTo>
                        <a:cubicBezTo>
                          <a:pt x="16" y="11"/>
                          <a:pt x="19" y="6"/>
                          <a:pt x="19" y="4"/>
                        </a:cubicBezTo>
                        <a:cubicBezTo>
                          <a:pt x="18" y="2"/>
                          <a:pt x="15" y="2"/>
                          <a:pt x="15"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54" name="Freeform 7417">
                    <a:extLst>
                      <a:ext uri="{FF2B5EF4-FFF2-40B4-BE49-F238E27FC236}">
                        <a16:creationId xmlns:a16="http://schemas.microsoft.com/office/drawing/2014/main" id="{0C49145C-C915-4BB5-A88E-59FB9456FA2E}"/>
                      </a:ext>
                    </a:extLst>
                  </p:cNvPr>
                  <p:cNvSpPr>
                    <a:spLocks noEditPoints="1"/>
                  </p:cNvSpPr>
                  <p:nvPr/>
                </p:nvSpPr>
                <p:spPr bwMode="auto">
                  <a:xfrm>
                    <a:off x="4014" y="2644"/>
                    <a:ext cx="14" cy="21"/>
                  </a:xfrm>
                  <a:custGeom>
                    <a:avLst/>
                    <a:gdLst>
                      <a:gd name="T0" fmla="*/ 4 w 19"/>
                      <a:gd name="T1" fmla="*/ 27 h 28"/>
                      <a:gd name="T2" fmla="*/ 2 w 19"/>
                      <a:gd name="T3" fmla="*/ 25 h 28"/>
                      <a:gd name="T4" fmla="*/ 0 w 19"/>
                      <a:gd name="T5" fmla="*/ 21 h 28"/>
                      <a:gd name="T6" fmla="*/ 4 w 19"/>
                      <a:gd name="T7" fmla="*/ 15 h 28"/>
                      <a:gd name="T8" fmla="*/ 10 w 19"/>
                      <a:gd name="T9" fmla="*/ 5 h 28"/>
                      <a:gd name="T10" fmla="*/ 15 w 19"/>
                      <a:gd name="T11" fmla="*/ 0 h 28"/>
                      <a:gd name="T12" fmla="*/ 15 w 19"/>
                      <a:gd name="T13" fmla="*/ 0 h 28"/>
                      <a:gd name="T14" fmla="*/ 17 w 19"/>
                      <a:gd name="T15" fmla="*/ 1 h 28"/>
                      <a:gd name="T16" fmla="*/ 19 w 19"/>
                      <a:gd name="T17" fmla="*/ 3 h 28"/>
                      <a:gd name="T18" fmla="*/ 19 w 19"/>
                      <a:gd name="T19" fmla="*/ 5 h 28"/>
                      <a:gd name="T20" fmla="*/ 15 w 19"/>
                      <a:gd name="T21" fmla="*/ 11 h 28"/>
                      <a:gd name="T22" fmla="*/ 13 w 19"/>
                      <a:gd name="T23" fmla="*/ 16 h 28"/>
                      <a:gd name="T24" fmla="*/ 12 w 19"/>
                      <a:gd name="T25" fmla="*/ 20 h 28"/>
                      <a:gd name="T26" fmla="*/ 12 w 19"/>
                      <a:gd name="T27" fmla="*/ 21 h 28"/>
                      <a:gd name="T28" fmla="*/ 5 w 19"/>
                      <a:gd name="T29" fmla="*/ 28 h 28"/>
                      <a:gd name="T30" fmla="*/ 5 w 19"/>
                      <a:gd name="T31" fmla="*/ 28 h 28"/>
                      <a:gd name="T32" fmla="*/ 4 w 19"/>
                      <a:gd name="T33" fmla="*/ 27 h 28"/>
                      <a:gd name="T34" fmla="*/ 11 w 19"/>
                      <a:gd name="T35" fmla="*/ 6 h 28"/>
                      <a:gd name="T36" fmla="*/ 4 w 19"/>
                      <a:gd name="T37" fmla="*/ 16 h 28"/>
                      <a:gd name="T38" fmla="*/ 1 w 19"/>
                      <a:gd name="T39" fmla="*/ 21 h 28"/>
                      <a:gd name="T40" fmla="*/ 2 w 19"/>
                      <a:gd name="T41" fmla="*/ 24 h 28"/>
                      <a:gd name="T42" fmla="*/ 5 w 19"/>
                      <a:gd name="T43" fmla="*/ 27 h 28"/>
                      <a:gd name="T44" fmla="*/ 5 w 19"/>
                      <a:gd name="T45" fmla="*/ 27 h 28"/>
                      <a:gd name="T46" fmla="*/ 11 w 19"/>
                      <a:gd name="T47" fmla="*/ 20 h 28"/>
                      <a:gd name="T48" fmla="*/ 11 w 19"/>
                      <a:gd name="T49" fmla="*/ 20 h 28"/>
                      <a:gd name="T50" fmla="*/ 13 w 19"/>
                      <a:gd name="T51" fmla="*/ 16 h 28"/>
                      <a:gd name="T52" fmla="*/ 15 w 19"/>
                      <a:gd name="T53" fmla="*/ 11 h 28"/>
                      <a:gd name="T54" fmla="*/ 18 w 19"/>
                      <a:gd name="T55" fmla="*/ 5 h 28"/>
                      <a:gd name="T56" fmla="*/ 18 w 19"/>
                      <a:gd name="T57" fmla="*/ 3 h 28"/>
                      <a:gd name="T58" fmla="*/ 16 w 19"/>
                      <a:gd name="T59" fmla="*/ 2 h 28"/>
                      <a:gd name="T60" fmla="*/ 15 w 19"/>
                      <a:gd name="T61" fmla="*/ 1 h 28"/>
                      <a:gd name="T62" fmla="*/ 15 w 19"/>
                      <a:gd name="T63" fmla="*/ 1 h 28"/>
                      <a:gd name="T64" fmla="*/ 15 w 19"/>
                      <a:gd name="T65" fmla="*/ 1 h 28"/>
                      <a:gd name="T66" fmla="*/ 15 w 19"/>
                      <a:gd name="T67" fmla="*/ 1 h 28"/>
                      <a:gd name="T68" fmla="*/ 11 w 19"/>
                      <a:gd name="T69" fmla="*/ 6 h 28"/>
                      <a:gd name="T70" fmla="*/ 15 w 19"/>
                      <a:gd name="T71" fmla="*/ 1 h 28"/>
                      <a:gd name="T72" fmla="*/ 15 w 19"/>
                      <a:gd name="T73" fmla="*/ 0 h 28"/>
                      <a:gd name="T74" fmla="*/ 15 w 19"/>
                      <a:gd name="T75"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28">
                        <a:moveTo>
                          <a:pt x="4" y="27"/>
                        </a:moveTo>
                        <a:cubicBezTo>
                          <a:pt x="4" y="26"/>
                          <a:pt x="4" y="26"/>
                          <a:pt x="2" y="25"/>
                        </a:cubicBezTo>
                        <a:cubicBezTo>
                          <a:pt x="0" y="24"/>
                          <a:pt x="0" y="23"/>
                          <a:pt x="0" y="21"/>
                        </a:cubicBezTo>
                        <a:cubicBezTo>
                          <a:pt x="1" y="19"/>
                          <a:pt x="2" y="17"/>
                          <a:pt x="4" y="15"/>
                        </a:cubicBezTo>
                        <a:cubicBezTo>
                          <a:pt x="8" y="11"/>
                          <a:pt x="8" y="12"/>
                          <a:pt x="10" y="5"/>
                        </a:cubicBezTo>
                        <a:cubicBezTo>
                          <a:pt x="12" y="0"/>
                          <a:pt x="14" y="0"/>
                          <a:pt x="15" y="0"/>
                        </a:cubicBezTo>
                        <a:cubicBezTo>
                          <a:pt x="15" y="0"/>
                          <a:pt x="15" y="0"/>
                          <a:pt x="15" y="0"/>
                        </a:cubicBezTo>
                        <a:cubicBezTo>
                          <a:pt x="15" y="0"/>
                          <a:pt x="16" y="0"/>
                          <a:pt x="17" y="1"/>
                        </a:cubicBezTo>
                        <a:cubicBezTo>
                          <a:pt x="18" y="1"/>
                          <a:pt x="19" y="2"/>
                          <a:pt x="19" y="3"/>
                        </a:cubicBezTo>
                        <a:cubicBezTo>
                          <a:pt x="19" y="3"/>
                          <a:pt x="19" y="4"/>
                          <a:pt x="19" y="5"/>
                        </a:cubicBezTo>
                        <a:cubicBezTo>
                          <a:pt x="18" y="7"/>
                          <a:pt x="16" y="11"/>
                          <a:pt x="15" y="11"/>
                        </a:cubicBezTo>
                        <a:cubicBezTo>
                          <a:pt x="15" y="12"/>
                          <a:pt x="14" y="13"/>
                          <a:pt x="13" y="16"/>
                        </a:cubicBezTo>
                        <a:cubicBezTo>
                          <a:pt x="13" y="17"/>
                          <a:pt x="12" y="18"/>
                          <a:pt x="12" y="20"/>
                        </a:cubicBezTo>
                        <a:cubicBezTo>
                          <a:pt x="12" y="21"/>
                          <a:pt x="12" y="21"/>
                          <a:pt x="12" y="21"/>
                        </a:cubicBezTo>
                        <a:cubicBezTo>
                          <a:pt x="10" y="27"/>
                          <a:pt x="7" y="28"/>
                          <a:pt x="5" y="28"/>
                        </a:cubicBezTo>
                        <a:cubicBezTo>
                          <a:pt x="5" y="28"/>
                          <a:pt x="5" y="28"/>
                          <a:pt x="5" y="28"/>
                        </a:cubicBezTo>
                        <a:cubicBezTo>
                          <a:pt x="5" y="28"/>
                          <a:pt x="5" y="27"/>
                          <a:pt x="4" y="27"/>
                        </a:cubicBezTo>
                        <a:close/>
                        <a:moveTo>
                          <a:pt x="11" y="6"/>
                        </a:moveTo>
                        <a:cubicBezTo>
                          <a:pt x="8" y="12"/>
                          <a:pt x="8" y="12"/>
                          <a:pt x="4" y="16"/>
                        </a:cubicBezTo>
                        <a:cubicBezTo>
                          <a:pt x="2" y="18"/>
                          <a:pt x="2" y="20"/>
                          <a:pt x="1" y="21"/>
                        </a:cubicBezTo>
                        <a:cubicBezTo>
                          <a:pt x="1" y="23"/>
                          <a:pt x="1" y="23"/>
                          <a:pt x="2" y="24"/>
                        </a:cubicBezTo>
                        <a:cubicBezTo>
                          <a:pt x="4" y="25"/>
                          <a:pt x="5" y="25"/>
                          <a:pt x="5" y="27"/>
                        </a:cubicBezTo>
                        <a:cubicBezTo>
                          <a:pt x="5" y="27"/>
                          <a:pt x="5" y="27"/>
                          <a:pt x="5" y="27"/>
                        </a:cubicBezTo>
                        <a:cubicBezTo>
                          <a:pt x="6" y="27"/>
                          <a:pt x="9" y="26"/>
                          <a:pt x="11" y="20"/>
                        </a:cubicBezTo>
                        <a:cubicBezTo>
                          <a:pt x="11" y="20"/>
                          <a:pt x="11" y="20"/>
                          <a:pt x="11" y="20"/>
                        </a:cubicBezTo>
                        <a:cubicBezTo>
                          <a:pt x="12" y="18"/>
                          <a:pt x="12" y="17"/>
                          <a:pt x="13" y="16"/>
                        </a:cubicBezTo>
                        <a:cubicBezTo>
                          <a:pt x="14" y="12"/>
                          <a:pt x="14" y="12"/>
                          <a:pt x="15" y="11"/>
                        </a:cubicBezTo>
                        <a:cubicBezTo>
                          <a:pt x="15" y="10"/>
                          <a:pt x="18" y="7"/>
                          <a:pt x="18" y="5"/>
                        </a:cubicBezTo>
                        <a:cubicBezTo>
                          <a:pt x="18" y="4"/>
                          <a:pt x="19" y="4"/>
                          <a:pt x="18" y="3"/>
                        </a:cubicBezTo>
                        <a:cubicBezTo>
                          <a:pt x="18" y="2"/>
                          <a:pt x="17" y="2"/>
                          <a:pt x="16" y="2"/>
                        </a:cubicBezTo>
                        <a:cubicBezTo>
                          <a:pt x="16" y="1"/>
                          <a:pt x="15" y="1"/>
                          <a:pt x="15" y="1"/>
                        </a:cubicBezTo>
                        <a:cubicBezTo>
                          <a:pt x="15" y="1"/>
                          <a:pt x="15" y="1"/>
                          <a:pt x="15" y="1"/>
                        </a:cubicBezTo>
                        <a:cubicBezTo>
                          <a:pt x="15" y="1"/>
                          <a:pt x="15" y="1"/>
                          <a:pt x="15" y="1"/>
                        </a:cubicBezTo>
                        <a:cubicBezTo>
                          <a:pt x="15" y="1"/>
                          <a:pt x="15" y="1"/>
                          <a:pt x="15" y="1"/>
                        </a:cubicBezTo>
                        <a:cubicBezTo>
                          <a:pt x="14" y="1"/>
                          <a:pt x="13" y="1"/>
                          <a:pt x="11" y="6"/>
                        </a:cubicBezTo>
                        <a:close/>
                        <a:moveTo>
                          <a:pt x="15" y="1"/>
                        </a:moveTo>
                        <a:cubicBezTo>
                          <a:pt x="15" y="0"/>
                          <a:pt x="15" y="0"/>
                          <a:pt x="15" y="0"/>
                        </a:cubicBezTo>
                        <a:lnTo>
                          <a:pt x="15"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55" name="Freeform 7418">
                    <a:extLst>
                      <a:ext uri="{FF2B5EF4-FFF2-40B4-BE49-F238E27FC236}">
                        <a16:creationId xmlns:a16="http://schemas.microsoft.com/office/drawing/2014/main" id="{062E6F10-C3DE-4C19-A8BB-7B61BCB104B9}"/>
                      </a:ext>
                    </a:extLst>
                  </p:cNvPr>
                  <p:cNvSpPr>
                    <a:spLocks noEditPoints="1"/>
                  </p:cNvSpPr>
                  <p:nvPr/>
                </p:nvSpPr>
                <p:spPr bwMode="auto">
                  <a:xfrm>
                    <a:off x="4015" y="2646"/>
                    <a:ext cx="11" cy="18"/>
                  </a:xfrm>
                  <a:custGeom>
                    <a:avLst/>
                    <a:gdLst>
                      <a:gd name="T0" fmla="*/ 13 w 15"/>
                      <a:gd name="T1" fmla="*/ 7 h 25"/>
                      <a:gd name="T2" fmla="*/ 12 w 15"/>
                      <a:gd name="T3" fmla="*/ 10 h 25"/>
                      <a:gd name="T4" fmla="*/ 11 w 15"/>
                      <a:gd name="T5" fmla="*/ 12 h 25"/>
                      <a:gd name="T6" fmla="*/ 13 w 15"/>
                      <a:gd name="T7" fmla="*/ 7 h 25"/>
                      <a:gd name="T8" fmla="*/ 13 w 15"/>
                      <a:gd name="T9" fmla="*/ 1 h 25"/>
                      <a:gd name="T10" fmla="*/ 14 w 15"/>
                      <a:gd name="T11" fmla="*/ 2 h 25"/>
                      <a:gd name="T12" fmla="*/ 14 w 15"/>
                      <a:gd name="T13" fmla="*/ 2 h 25"/>
                      <a:gd name="T14" fmla="*/ 15 w 15"/>
                      <a:gd name="T15" fmla="*/ 1 h 25"/>
                      <a:gd name="T16" fmla="*/ 13 w 15"/>
                      <a:gd name="T17" fmla="*/ 1 h 25"/>
                      <a:gd name="T18" fmla="*/ 11 w 15"/>
                      <a:gd name="T19" fmla="*/ 0 h 25"/>
                      <a:gd name="T20" fmla="*/ 10 w 15"/>
                      <a:gd name="T21" fmla="*/ 4 h 25"/>
                      <a:gd name="T22" fmla="*/ 3 w 15"/>
                      <a:gd name="T23" fmla="*/ 14 h 25"/>
                      <a:gd name="T24" fmla="*/ 0 w 15"/>
                      <a:gd name="T25" fmla="*/ 19 h 25"/>
                      <a:gd name="T26" fmla="*/ 1 w 15"/>
                      <a:gd name="T27" fmla="*/ 22 h 25"/>
                      <a:gd name="T28" fmla="*/ 4 w 15"/>
                      <a:gd name="T29" fmla="*/ 25 h 25"/>
                      <a:gd name="T30" fmla="*/ 4 w 15"/>
                      <a:gd name="T31" fmla="*/ 25 h 25"/>
                      <a:gd name="T32" fmla="*/ 5 w 15"/>
                      <a:gd name="T33" fmla="*/ 25 h 25"/>
                      <a:gd name="T34" fmla="*/ 6 w 15"/>
                      <a:gd name="T35" fmla="*/ 24 h 25"/>
                      <a:gd name="T36" fmla="*/ 5 w 15"/>
                      <a:gd name="T37" fmla="*/ 22 h 25"/>
                      <a:gd name="T38" fmla="*/ 5 w 15"/>
                      <a:gd name="T39" fmla="*/ 20 h 25"/>
                      <a:gd name="T40" fmla="*/ 4 w 15"/>
                      <a:gd name="T41" fmla="*/ 20 h 25"/>
                      <a:gd name="T42" fmla="*/ 3 w 15"/>
                      <a:gd name="T43" fmla="*/ 20 h 25"/>
                      <a:gd name="T44" fmla="*/ 3 w 15"/>
                      <a:gd name="T45" fmla="*/ 20 h 25"/>
                      <a:gd name="T46" fmla="*/ 2 w 15"/>
                      <a:gd name="T47" fmla="*/ 19 h 25"/>
                      <a:gd name="T48" fmla="*/ 7 w 15"/>
                      <a:gd name="T49" fmla="*/ 11 h 25"/>
                      <a:gd name="T50" fmla="*/ 10 w 15"/>
                      <a:gd name="T51" fmla="*/ 6 h 25"/>
                      <a:gd name="T52" fmla="*/ 12 w 15"/>
                      <a:gd name="T53" fmla="*/ 1 h 25"/>
                      <a:gd name="T54" fmla="*/ 13 w 15"/>
                      <a:gd name="T55" fmla="*/ 1 h 25"/>
                      <a:gd name="T56" fmla="*/ 11 w 15"/>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 h="25">
                        <a:moveTo>
                          <a:pt x="13" y="7"/>
                        </a:moveTo>
                        <a:cubicBezTo>
                          <a:pt x="13" y="8"/>
                          <a:pt x="12" y="9"/>
                          <a:pt x="12" y="10"/>
                        </a:cubicBezTo>
                        <a:cubicBezTo>
                          <a:pt x="12" y="10"/>
                          <a:pt x="11" y="11"/>
                          <a:pt x="11" y="12"/>
                        </a:cubicBezTo>
                        <a:cubicBezTo>
                          <a:pt x="12" y="10"/>
                          <a:pt x="13" y="10"/>
                          <a:pt x="13" y="7"/>
                        </a:cubicBezTo>
                        <a:close/>
                        <a:moveTo>
                          <a:pt x="13" y="1"/>
                        </a:moveTo>
                        <a:cubicBezTo>
                          <a:pt x="13" y="1"/>
                          <a:pt x="13" y="2"/>
                          <a:pt x="14" y="2"/>
                        </a:cubicBezTo>
                        <a:cubicBezTo>
                          <a:pt x="14" y="2"/>
                          <a:pt x="14" y="2"/>
                          <a:pt x="14" y="2"/>
                        </a:cubicBezTo>
                        <a:cubicBezTo>
                          <a:pt x="15" y="1"/>
                          <a:pt x="15" y="1"/>
                          <a:pt x="15" y="1"/>
                        </a:cubicBezTo>
                        <a:cubicBezTo>
                          <a:pt x="14" y="1"/>
                          <a:pt x="14" y="1"/>
                          <a:pt x="13" y="1"/>
                        </a:cubicBezTo>
                        <a:close/>
                        <a:moveTo>
                          <a:pt x="11" y="0"/>
                        </a:moveTo>
                        <a:cubicBezTo>
                          <a:pt x="11" y="1"/>
                          <a:pt x="10" y="2"/>
                          <a:pt x="10" y="4"/>
                        </a:cubicBezTo>
                        <a:cubicBezTo>
                          <a:pt x="7" y="10"/>
                          <a:pt x="7" y="10"/>
                          <a:pt x="3" y="14"/>
                        </a:cubicBezTo>
                        <a:cubicBezTo>
                          <a:pt x="1" y="16"/>
                          <a:pt x="1" y="18"/>
                          <a:pt x="0" y="19"/>
                        </a:cubicBezTo>
                        <a:cubicBezTo>
                          <a:pt x="0" y="21"/>
                          <a:pt x="0" y="21"/>
                          <a:pt x="1" y="22"/>
                        </a:cubicBezTo>
                        <a:cubicBezTo>
                          <a:pt x="3" y="23"/>
                          <a:pt x="4" y="23"/>
                          <a:pt x="4" y="25"/>
                        </a:cubicBezTo>
                        <a:cubicBezTo>
                          <a:pt x="4" y="25"/>
                          <a:pt x="4" y="25"/>
                          <a:pt x="4" y="25"/>
                        </a:cubicBezTo>
                        <a:cubicBezTo>
                          <a:pt x="5" y="25"/>
                          <a:pt x="5" y="25"/>
                          <a:pt x="5" y="25"/>
                        </a:cubicBezTo>
                        <a:cubicBezTo>
                          <a:pt x="5" y="24"/>
                          <a:pt x="6" y="24"/>
                          <a:pt x="6" y="24"/>
                        </a:cubicBezTo>
                        <a:cubicBezTo>
                          <a:pt x="6" y="24"/>
                          <a:pt x="6" y="23"/>
                          <a:pt x="5" y="22"/>
                        </a:cubicBezTo>
                        <a:cubicBezTo>
                          <a:pt x="5" y="22"/>
                          <a:pt x="5" y="21"/>
                          <a:pt x="5" y="20"/>
                        </a:cubicBezTo>
                        <a:cubicBezTo>
                          <a:pt x="4" y="20"/>
                          <a:pt x="4" y="20"/>
                          <a:pt x="4" y="20"/>
                        </a:cubicBezTo>
                        <a:cubicBezTo>
                          <a:pt x="3" y="20"/>
                          <a:pt x="3" y="20"/>
                          <a:pt x="3" y="20"/>
                        </a:cubicBezTo>
                        <a:cubicBezTo>
                          <a:pt x="3" y="20"/>
                          <a:pt x="3" y="20"/>
                          <a:pt x="3" y="20"/>
                        </a:cubicBezTo>
                        <a:cubicBezTo>
                          <a:pt x="2" y="20"/>
                          <a:pt x="2" y="20"/>
                          <a:pt x="2" y="19"/>
                        </a:cubicBezTo>
                        <a:cubicBezTo>
                          <a:pt x="1" y="18"/>
                          <a:pt x="5" y="13"/>
                          <a:pt x="7" y="11"/>
                        </a:cubicBezTo>
                        <a:cubicBezTo>
                          <a:pt x="9" y="10"/>
                          <a:pt x="9" y="9"/>
                          <a:pt x="10" y="6"/>
                        </a:cubicBezTo>
                        <a:cubicBezTo>
                          <a:pt x="10" y="4"/>
                          <a:pt x="12" y="1"/>
                          <a:pt x="12" y="1"/>
                        </a:cubicBezTo>
                        <a:cubicBezTo>
                          <a:pt x="13" y="1"/>
                          <a:pt x="13" y="1"/>
                          <a:pt x="13" y="1"/>
                        </a:cubicBezTo>
                        <a:cubicBezTo>
                          <a:pt x="12" y="1"/>
                          <a:pt x="12" y="0"/>
                          <a:pt x="1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56" name="Freeform 7419">
                    <a:extLst>
                      <a:ext uri="{FF2B5EF4-FFF2-40B4-BE49-F238E27FC236}">
                        <a16:creationId xmlns:a16="http://schemas.microsoft.com/office/drawing/2014/main" id="{6CFD4B1E-D524-4ECD-9DA9-791C35677561}"/>
                      </a:ext>
                    </a:extLst>
                  </p:cNvPr>
                  <p:cNvSpPr>
                    <a:spLocks/>
                  </p:cNvSpPr>
                  <p:nvPr/>
                </p:nvSpPr>
                <p:spPr bwMode="auto">
                  <a:xfrm>
                    <a:off x="4014" y="2646"/>
                    <a:ext cx="9" cy="18"/>
                  </a:xfrm>
                  <a:custGeom>
                    <a:avLst/>
                    <a:gdLst>
                      <a:gd name="T0" fmla="*/ 12 w 12"/>
                      <a:gd name="T1" fmla="*/ 0 h 25"/>
                      <a:gd name="T2" fmla="*/ 10 w 12"/>
                      <a:gd name="T3" fmla="*/ 4 h 25"/>
                      <a:gd name="T4" fmla="*/ 4 w 12"/>
                      <a:gd name="T5" fmla="*/ 14 h 25"/>
                      <a:gd name="T6" fmla="*/ 2 w 12"/>
                      <a:gd name="T7" fmla="*/ 22 h 25"/>
                      <a:gd name="T8" fmla="*/ 5 w 12"/>
                      <a:gd name="T9" fmla="*/ 25 h 25"/>
                      <a:gd name="T10" fmla="*/ 5 w 12"/>
                      <a:gd name="T11" fmla="*/ 25 h 25"/>
                      <a:gd name="T12" fmla="*/ 6 w 12"/>
                      <a:gd name="T13" fmla="*/ 25 h 25"/>
                      <a:gd name="T14" fmla="*/ 5 w 12"/>
                      <a:gd name="T15" fmla="*/ 25 h 25"/>
                      <a:gd name="T16" fmla="*/ 5 w 12"/>
                      <a:gd name="T17" fmla="*/ 25 h 25"/>
                      <a:gd name="T18" fmla="*/ 2 w 12"/>
                      <a:gd name="T19" fmla="*/ 22 h 25"/>
                      <a:gd name="T20" fmla="*/ 1 w 12"/>
                      <a:gd name="T21" fmla="*/ 19 h 25"/>
                      <a:gd name="T22" fmla="*/ 4 w 12"/>
                      <a:gd name="T23" fmla="*/ 14 h 25"/>
                      <a:gd name="T24" fmla="*/ 11 w 12"/>
                      <a:gd name="T25" fmla="*/ 4 h 25"/>
                      <a:gd name="T26" fmla="*/ 12 w 12"/>
                      <a:gd name="T2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5">
                        <a:moveTo>
                          <a:pt x="12" y="0"/>
                        </a:moveTo>
                        <a:cubicBezTo>
                          <a:pt x="12" y="1"/>
                          <a:pt x="11" y="2"/>
                          <a:pt x="10" y="4"/>
                        </a:cubicBezTo>
                        <a:cubicBezTo>
                          <a:pt x="8" y="10"/>
                          <a:pt x="8" y="9"/>
                          <a:pt x="4" y="14"/>
                        </a:cubicBezTo>
                        <a:cubicBezTo>
                          <a:pt x="0" y="18"/>
                          <a:pt x="0" y="21"/>
                          <a:pt x="2" y="22"/>
                        </a:cubicBezTo>
                        <a:cubicBezTo>
                          <a:pt x="4" y="23"/>
                          <a:pt x="4" y="23"/>
                          <a:pt x="5" y="25"/>
                        </a:cubicBezTo>
                        <a:cubicBezTo>
                          <a:pt x="5" y="25"/>
                          <a:pt x="5" y="25"/>
                          <a:pt x="5" y="25"/>
                        </a:cubicBezTo>
                        <a:cubicBezTo>
                          <a:pt x="6" y="25"/>
                          <a:pt x="6" y="25"/>
                          <a:pt x="6" y="25"/>
                        </a:cubicBezTo>
                        <a:cubicBezTo>
                          <a:pt x="5" y="25"/>
                          <a:pt x="5" y="25"/>
                          <a:pt x="5" y="25"/>
                        </a:cubicBezTo>
                        <a:cubicBezTo>
                          <a:pt x="5" y="25"/>
                          <a:pt x="5" y="25"/>
                          <a:pt x="5" y="25"/>
                        </a:cubicBezTo>
                        <a:cubicBezTo>
                          <a:pt x="5" y="23"/>
                          <a:pt x="4" y="23"/>
                          <a:pt x="2" y="22"/>
                        </a:cubicBezTo>
                        <a:cubicBezTo>
                          <a:pt x="1" y="21"/>
                          <a:pt x="1" y="21"/>
                          <a:pt x="1" y="19"/>
                        </a:cubicBezTo>
                        <a:cubicBezTo>
                          <a:pt x="2" y="18"/>
                          <a:pt x="2" y="16"/>
                          <a:pt x="4" y="14"/>
                        </a:cubicBezTo>
                        <a:cubicBezTo>
                          <a:pt x="8" y="10"/>
                          <a:pt x="8" y="10"/>
                          <a:pt x="11" y="4"/>
                        </a:cubicBezTo>
                        <a:cubicBezTo>
                          <a:pt x="11" y="2"/>
                          <a:pt x="12" y="1"/>
                          <a:pt x="1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57" name="Freeform 7420">
                    <a:extLst>
                      <a:ext uri="{FF2B5EF4-FFF2-40B4-BE49-F238E27FC236}">
                        <a16:creationId xmlns:a16="http://schemas.microsoft.com/office/drawing/2014/main" id="{7DCD504E-E7FE-4F45-B3F2-A4189A3B1A30}"/>
                      </a:ext>
                    </a:extLst>
                  </p:cNvPr>
                  <p:cNvSpPr>
                    <a:spLocks/>
                  </p:cNvSpPr>
                  <p:nvPr/>
                </p:nvSpPr>
                <p:spPr bwMode="auto">
                  <a:xfrm>
                    <a:off x="4016" y="2648"/>
                    <a:ext cx="9" cy="13"/>
                  </a:xfrm>
                  <a:custGeom>
                    <a:avLst/>
                    <a:gdLst>
                      <a:gd name="T0" fmla="*/ 11 w 12"/>
                      <a:gd name="T1" fmla="*/ 0 h 18"/>
                      <a:gd name="T2" fmla="*/ 9 w 12"/>
                      <a:gd name="T3" fmla="*/ 5 h 18"/>
                      <a:gd name="T4" fmla="*/ 4 w 12"/>
                      <a:gd name="T5" fmla="*/ 10 h 18"/>
                      <a:gd name="T6" fmla="*/ 2 w 12"/>
                      <a:gd name="T7" fmla="*/ 15 h 18"/>
                      <a:gd name="T8" fmla="*/ 4 w 12"/>
                      <a:gd name="T9" fmla="*/ 17 h 18"/>
                      <a:gd name="T10" fmla="*/ 6 w 12"/>
                      <a:gd name="T11" fmla="*/ 12 h 18"/>
                      <a:gd name="T12" fmla="*/ 11 w 12"/>
                      <a:gd name="T13" fmla="*/ 3 h 18"/>
                      <a:gd name="T14" fmla="*/ 11 w 12"/>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8">
                        <a:moveTo>
                          <a:pt x="11" y="0"/>
                        </a:moveTo>
                        <a:cubicBezTo>
                          <a:pt x="11" y="0"/>
                          <a:pt x="9" y="3"/>
                          <a:pt x="9" y="5"/>
                        </a:cubicBezTo>
                        <a:cubicBezTo>
                          <a:pt x="8" y="6"/>
                          <a:pt x="6" y="9"/>
                          <a:pt x="4" y="10"/>
                        </a:cubicBezTo>
                        <a:cubicBezTo>
                          <a:pt x="2" y="12"/>
                          <a:pt x="0" y="15"/>
                          <a:pt x="2" y="15"/>
                        </a:cubicBezTo>
                        <a:cubicBezTo>
                          <a:pt x="3" y="15"/>
                          <a:pt x="4" y="16"/>
                          <a:pt x="4" y="17"/>
                        </a:cubicBezTo>
                        <a:cubicBezTo>
                          <a:pt x="4" y="18"/>
                          <a:pt x="5" y="15"/>
                          <a:pt x="6" y="12"/>
                        </a:cubicBezTo>
                        <a:cubicBezTo>
                          <a:pt x="8" y="9"/>
                          <a:pt x="9" y="5"/>
                          <a:pt x="11" y="3"/>
                        </a:cubicBezTo>
                        <a:cubicBezTo>
                          <a:pt x="12" y="1"/>
                          <a:pt x="12" y="0"/>
                          <a:pt x="11"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58" name="Freeform 7421">
                    <a:extLst>
                      <a:ext uri="{FF2B5EF4-FFF2-40B4-BE49-F238E27FC236}">
                        <a16:creationId xmlns:a16="http://schemas.microsoft.com/office/drawing/2014/main" id="{C28D3250-5E40-4764-A2CE-076EDC897E78}"/>
                      </a:ext>
                    </a:extLst>
                  </p:cNvPr>
                  <p:cNvSpPr>
                    <a:spLocks/>
                  </p:cNvSpPr>
                  <p:nvPr/>
                </p:nvSpPr>
                <p:spPr bwMode="auto">
                  <a:xfrm>
                    <a:off x="3996" y="2680"/>
                    <a:ext cx="10" cy="10"/>
                  </a:xfrm>
                  <a:custGeom>
                    <a:avLst/>
                    <a:gdLst>
                      <a:gd name="T0" fmla="*/ 8 w 13"/>
                      <a:gd name="T1" fmla="*/ 0 h 13"/>
                      <a:gd name="T2" fmla="*/ 4 w 13"/>
                      <a:gd name="T3" fmla="*/ 4 h 13"/>
                      <a:gd name="T4" fmla="*/ 2 w 13"/>
                      <a:gd name="T5" fmla="*/ 11 h 13"/>
                      <a:gd name="T6" fmla="*/ 8 w 13"/>
                      <a:gd name="T7" fmla="*/ 8 h 13"/>
                      <a:gd name="T8" fmla="*/ 13 w 13"/>
                      <a:gd name="T9" fmla="*/ 3 h 13"/>
                      <a:gd name="T10" fmla="*/ 8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8" y="0"/>
                        </a:moveTo>
                        <a:cubicBezTo>
                          <a:pt x="8" y="0"/>
                          <a:pt x="6" y="0"/>
                          <a:pt x="4" y="4"/>
                        </a:cubicBezTo>
                        <a:cubicBezTo>
                          <a:pt x="2" y="9"/>
                          <a:pt x="0" y="9"/>
                          <a:pt x="2" y="11"/>
                        </a:cubicBezTo>
                        <a:cubicBezTo>
                          <a:pt x="4" y="13"/>
                          <a:pt x="6" y="10"/>
                          <a:pt x="8" y="8"/>
                        </a:cubicBezTo>
                        <a:cubicBezTo>
                          <a:pt x="10" y="5"/>
                          <a:pt x="13" y="6"/>
                          <a:pt x="13" y="3"/>
                        </a:cubicBezTo>
                        <a:cubicBezTo>
                          <a:pt x="13" y="0"/>
                          <a:pt x="8" y="0"/>
                          <a:pt x="8"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59" name="Freeform 7422">
                    <a:extLst>
                      <a:ext uri="{FF2B5EF4-FFF2-40B4-BE49-F238E27FC236}">
                        <a16:creationId xmlns:a16="http://schemas.microsoft.com/office/drawing/2014/main" id="{329D0199-0EBB-4D91-A7BE-402004C1A7F3}"/>
                      </a:ext>
                    </a:extLst>
                  </p:cNvPr>
                  <p:cNvSpPr>
                    <a:spLocks noEditPoints="1"/>
                  </p:cNvSpPr>
                  <p:nvPr/>
                </p:nvSpPr>
                <p:spPr bwMode="auto">
                  <a:xfrm>
                    <a:off x="3997" y="2679"/>
                    <a:ext cx="9" cy="10"/>
                  </a:xfrm>
                  <a:custGeom>
                    <a:avLst/>
                    <a:gdLst>
                      <a:gd name="T0" fmla="*/ 1 w 12"/>
                      <a:gd name="T1" fmla="*/ 12 h 13"/>
                      <a:gd name="T2" fmla="*/ 0 w 12"/>
                      <a:gd name="T3" fmla="*/ 10 h 13"/>
                      <a:gd name="T4" fmla="*/ 3 w 12"/>
                      <a:gd name="T5" fmla="*/ 5 h 13"/>
                      <a:gd name="T6" fmla="*/ 7 w 12"/>
                      <a:gd name="T7" fmla="*/ 1 h 13"/>
                      <a:gd name="T8" fmla="*/ 10 w 12"/>
                      <a:gd name="T9" fmla="*/ 1 h 13"/>
                      <a:gd name="T10" fmla="*/ 12 w 12"/>
                      <a:gd name="T11" fmla="*/ 4 h 13"/>
                      <a:gd name="T12" fmla="*/ 12 w 12"/>
                      <a:gd name="T13" fmla="*/ 5 h 13"/>
                      <a:gd name="T14" fmla="*/ 7 w 12"/>
                      <a:gd name="T15" fmla="*/ 9 h 13"/>
                      <a:gd name="T16" fmla="*/ 2 w 12"/>
                      <a:gd name="T17" fmla="*/ 13 h 13"/>
                      <a:gd name="T18" fmla="*/ 2 w 12"/>
                      <a:gd name="T19" fmla="*/ 13 h 13"/>
                      <a:gd name="T20" fmla="*/ 1 w 12"/>
                      <a:gd name="T21" fmla="*/ 12 h 13"/>
                      <a:gd name="T22" fmla="*/ 7 w 12"/>
                      <a:gd name="T23" fmla="*/ 1 h 13"/>
                      <a:gd name="T24" fmla="*/ 7 w 12"/>
                      <a:gd name="T25" fmla="*/ 2 h 13"/>
                      <a:gd name="T26" fmla="*/ 6 w 12"/>
                      <a:gd name="T27" fmla="*/ 2 h 13"/>
                      <a:gd name="T28" fmla="*/ 4 w 12"/>
                      <a:gd name="T29" fmla="*/ 5 h 13"/>
                      <a:gd name="T30" fmla="*/ 1 w 12"/>
                      <a:gd name="T31" fmla="*/ 10 h 13"/>
                      <a:gd name="T32" fmla="*/ 1 w 12"/>
                      <a:gd name="T33" fmla="*/ 11 h 13"/>
                      <a:gd name="T34" fmla="*/ 2 w 12"/>
                      <a:gd name="T35" fmla="*/ 12 h 13"/>
                      <a:gd name="T36" fmla="*/ 7 w 12"/>
                      <a:gd name="T37" fmla="*/ 8 h 13"/>
                      <a:gd name="T38" fmla="*/ 11 w 12"/>
                      <a:gd name="T39" fmla="*/ 5 h 13"/>
                      <a:gd name="T40" fmla="*/ 11 w 12"/>
                      <a:gd name="T41" fmla="*/ 4 h 13"/>
                      <a:gd name="T42" fmla="*/ 10 w 12"/>
                      <a:gd name="T43" fmla="*/ 2 h 13"/>
                      <a:gd name="T44" fmla="*/ 7 w 12"/>
                      <a:gd name="T45" fmla="*/ 1 h 13"/>
                      <a:gd name="T46" fmla="*/ 7 w 12"/>
                      <a:gd name="T4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3">
                        <a:moveTo>
                          <a:pt x="1" y="12"/>
                        </a:moveTo>
                        <a:cubicBezTo>
                          <a:pt x="0" y="11"/>
                          <a:pt x="0" y="11"/>
                          <a:pt x="0" y="10"/>
                        </a:cubicBezTo>
                        <a:cubicBezTo>
                          <a:pt x="0" y="9"/>
                          <a:pt x="2" y="8"/>
                          <a:pt x="3" y="5"/>
                        </a:cubicBezTo>
                        <a:cubicBezTo>
                          <a:pt x="5" y="1"/>
                          <a:pt x="7" y="1"/>
                          <a:pt x="7" y="1"/>
                        </a:cubicBezTo>
                        <a:cubicBezTo>
                          <a:pt x="7" y="1"/>
                          <a:pt x="9" y="0"/>
                          <a:pt x="10" y="1"/>
                        </a:cubicBezTo>
                        <a:cubicBezTo>
                          <a:pt x="11" y="1"/>
                          <a:pt x="12" y="2"/>
                          <a:pt x="12" y="4"/>
                        </a:cubicBezTo>
                        <a:cubicBezTo>
                          <a:pt x="12" y="4"/>
                          <a:pt x="12" y="5"/>
                          <a:pt x="12" y="5"/>
                        </a:cubicBezTo>
                        <a:cubicBezTo>
                          <a:pt x="11" y="7"/>
                          <a:pt x="9" y="7"/>
                          <a:pt x="7" y="9"/>
                        </a:cubicBezTo>
                        <a:cubicBezTo>
                          <a:pt x="5" y="11"/>
                          <a:pt x="4" y="13"/>
                          <a:pt x="2" y="13"/>
                        </a:cubicBezTo>
                        <a:cubicBezTo>
                          <a:pt x="2" y="13"/>
                          <a:pt x="2" y="13"/>
                          <a:pt x="2" y="13"/>
                        </a:cubicBezTo>
                        <a:lnTo>
                          <a:pt x="1" y="12"/>
                        </a:lnTo>
                        <a:close/>
                        <a:moveTo>
                          <a:pt x="7" y="1"/>
                        </a:moveTo>
                        <a:cubicBezTo>
                          <a:pt x="7" y="2"/>
                          <a:pt x="7" y="2"/>
                          <a:pt x="7" y="2"/>
                        </a:cubicBezTo>
                        <a:cubicBezTo>
                          <a:pt x="6" y="2"/>
                          <a:pt x="6" y="2"/>
                          <a:pt x="6" y="2"/>
                        </a:cubicBezTo>
                        <a:cubicBezTo>
                          <a:pt x="5" y="2"/>
                          <a:pt x="4" y="3"/>
                          <a:pt x="4" y="5"/>
                        </a:cubicBezTo>
                        <a:cubicBezTo>
                          <a:pt x="2" y="8"/>
                          <a:pt x="1" y="10"/>
                          <a:pt x="1" y="10"/>
                        </a:cubicBezTo>
                        <a:cubicBezTo>
                          <a:pt x="1" y="10"/>
                          <a:pt x="1" y="11"/>
                          <a:pt x="1" y="11"/>
                        </a:cubicBezTo>
                        <a:cubicBezTo>
                          <a:pt x="2" y="12"/>
                          <a:pt x="2" y="12"/>
                          <a:pt x="2" y="12"/>
                        </a:cubicBezTo>
                        <a:cubicBezTo>
                          <a:pt x="3" y="12"/>
                          <a:pt x="5" y="10"/>
                          <a:pt x="7" y="8"/>
                        </a:cubicBezTo>
                        <a:cubicBezTo>
                          <a:pt x="8" y="6"/>
                          <a:pt x="11" y="6"/>
                          <a:pt x="11" y="5"/>
                        </a:cubicBezTo>
                        <a:cubicBezTo>
                          <a:pt x="11" y="5"/>
                          <a:pt x="11" y="4"/>
                          <a:pt x="11" y="4"/>
                        </a:cubicBezTo>
                        <a:cubicBezTo>
                          <a:pt x="11" y="3"/>
                          <a:pt x="11" y="2"/>
                          <a:pt x="10" y="2"/>
                        </a:cubicBezTo>
                        <a:cubicBezTo>
                          <a:pt x="8" y="1"/>
                          <a:pt x="7" y="1"/>
                          <a:pt x="7" y="1"/>
                        </a:cubicBezTo>
                        <a:cubicBezTo>
                          <a:pt x="7" y="1"/>
                          <a:pt x="7" y="1"/>
                          <a:pt x="7"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60" name="Freeform 7423">
                    <a:extLst>
                      <a:ext uri="{FF2B5EF4-FFF2-40B4-BE49-F238E27FC236}">
                        <a16:creationId xmlns:a16="http://schemas.microsoft.com/office/drawing/2014/main" id="{2EA93841-CFD8-4A94-A09D-B0FA4B8E847D}"/>
                      </a:ext>
                    </a:extLst>
                  </p:cNvPr>
                  <p:cNvSpPr>
                    <a:spLocks noEditPoints="1"/>
                  </p:cNvSpPr>
                  <p:nvPr/>
                </p:nvSpPr>
                <p:spPr bwMode="auto">
                  <a:xfrm>
                    <a:off x="3997" y="2680"/>
                    <a:ext cx="8" cy="8"/>
                  </a:xfrm>
                  <a:custGeom>
                    <a:avLst/>
                    <a:gdLst>
                      <a:gd name="T0" fmla="*/ 3 w 10"/>
                      <a:gd name="T1" fmla="*/ 9 h 11"/>
                      <a:gd name="T2" fmla="*/ 2 w 10"/>
                      <a:gd name="T3" fmla="*/ 9 h 11"/>
                      <a:gd name="T4" fmla="*/ 4 w 10"/>
                      <a:gd name="T5" fmla="*/ 4 h 11"/>
                      <a:gd name="T6" fmla="*/ 5 w 10"/>
                      <a:gd name="T7" fmla="*/ 2 h 11"/>
                      <a:gd name="T8" fmla="*/ 6 w 10"/>
                      <a:gd name="T9" fmla="*/ 2 h 11"/>
                      <a:gd name="T10" fmla="*/ 8 w 10"/>
                      <a:gd name="T11" fmla="*/ 4 h 11"/>
                      <a:gd name="T12" fmla="*/ 5 w 10"/>
                      <a:gd name="T13" fmla="*/ 7 h 11"/>
                      <a:gd name="T14" fmla="*/ 3 w 10"/>
                      <a:gd name="T15" fmla="*/ 9 h 11"/>
                      <a:gd name="T16" fmla="*/ 6 w 10"/>
                      <a:gd name="T17" fmla="*/ 0 h 11"/>
                      <a:gd name="T18" fmla="*/ 6 w 10"/>
                      <a:gd name="T19" fmla="*/ 0 h 11"/>
                      <a:gd name="T20" fmla="*/ 6 w 10"/>
                      <a:gd name="T21" fmla="*/ 1 h 11"/>
                      <a:gd name="T22" fmla="*/ 5 w 10"/>
                      <a:gd name="T23" fmla="*/ 1 h 11"/>
                      <a:gd name="T24" fmla="*/ 3 w 10"/>
                      <a:gd name="T25" fmla="*/ 4 h 11"/>
                      <a:gd name="T26" fmla="*/ 0 w 10"/>
                      <a:gd name="T27" fmla="*/ 9 h 11"/>
                      <a:gd name="T28" fmla="*/ 0 w 10"/>
                      <a:gd name="T29" fmla="*/ 10 h 11"/>
                      <a:gd name="T30" fmla="*/ 1 w 10"/>
                      <a:gd name="T31" fmla="*/ 11 h 11"/>
                      <a:gd name="T32" fmla="*/ 1 w 10"/>
                      <a:gd name="T33" fmla="*/ 11 h 11"/>
                      <a:gd name="T34" fmla="*/ 6 w 10"/>
                      <a:gd name="T35" fmla="*/ 7 h 11"/>
                      <a:gd name="T36" fmla="*/ 10 w 10"/>
                      <a:gd name="T37" fmla="*/ 4 h 11"/>
                      <a:gd name="T38" fmla="*/ 10 w 10"/>
                      <a:gd name="T39" fmla="*/ 3 h 11"/>
                      <a:gd name="T40" fmla="*/ 9 w 10"/>
                      <a:gd name="T41" fmla="*/ 1 h 11"/>
                      <a:gd name="T42" fmla="*/ 6 w 10"/>
                      <a:gd name="T43" fmla="*/ 0 h 11"/>
                      <a:gd name="T44" fmla="*/ 6 w 10"/>
                      <a:gd name="T4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1">
                        <a:moveTo>
                          <a:pt x="3" y="9"/>
                        </a:moveTo>
                        <a:cubicBezTo>
                          <a:pt x="2" y="9"/>
                          <a:pt x="2" y="9"/>
                          <a:pt x="2" y="9"/>
                        </a:cubicBezTo>
                        <a:cubicBezTo>
                          <a:pt x="1" y="7"/>
                          <a:pt x="3" y="6"/>
                          <a:pt x="4" y="4"/>
                        </a:cubicBezTo>
                        <a:cubicBezTo>
                          <a:pt x="4" y="2"/>
                          <a:pt x="5" y="2"/>
                          <a:pt x="5" y="2"/>
                        </a:cubicBezTo>
                        <a:cubicBezTo>
                          <a:pt x="6" y="2"/>
                          <a:pt x="6" y="2"/>
                          <a:pt x="6" y="2"/>
                        </a:cubicBezTo>
                        <a:cubicBezTo>
                          <a:pt x="9" y="2"/>
                          <a:pt x="9" y="3"/>
                          <a:pt x="8" y="4"/>
                        </a:cubicBezTo>
                        <a:cubicBezTo>
                          <a:pt x="8" y="4"/>
                          <a:pt x="5" y="6"/>
                          <a:pt x="5" y="7"/>
                        </a:cubicBezTo>
                        <a:cubicBezTo>
                          <a:pt x="4" y="8"/>
                          <a:pt x="3" y="9"/>
                          <a:pt x="3" y="9"/>
                        </a:cubicBezTo>
                        <a:close/>
                        <a:moveTo>
                          <a:pt x="6" y="0"/>
                        </a:moveTo>
                        <a:cubicBezTo>
                          <a:pt x="6" y="0"/>
                          <a:pt x="6" y="0"/>
                          <a:pt x="6" y="0"/>
                        </a:cubicBezTo>
                        <a:cubicBezTo>
                          <a:pt x="6" y="1"/>
                          <a:pt x="6" y="1"/>
                          <a:pt x="6" y="1"/>
                        </a:cubicBezTo>
                        <a:cubicBezTo>
                          <a:pt x="5" y="1"/>
                          <a:pt x="5" y="1"/>
                          <a:pt x="5" y="1"/>
                        </a:cubicBezTo>
                        <a:cubicBezTo>
                          <a:pt x="4" y="1"/>
                          <a:pt x="3" y="2"/>
                          <a:pt x="3" y="4"/>
                        </a:cubicBezTo>
                        <a:cubicBezTo>
                          <a:pt x="1" y="7"/>
                          <a:pt x="0" y="9"/>
                          <a:pt x="0" y="9"/>
                        </a:cubicBezTo>
                        <a:cubicBezTo>
                          <a:pt x="0" y="9"/>
                          <a:pt x="0" y="10"/>
                          <a:pt x="0" y="10"/>
                        </a:cubicBezTo>
                        <a:cubicBezTo>
                          <a:pt x="1" y="11"/>
                          <a:pt x="1" y="11"/>
                          <a:pt x="1" y="11"/>
                        </a:cubicBezTo>
                        <a:cubicBezTo>
                          <a:pt x="1" y="11"/>
                          <a:pt x="1" y="11"/>
                          <a:pt x="1" y="11"/>
                        </a:cubicBezTo>
                        <a:cubicBezTo>
                          <a:pt x="2" y="11"/>
                          <a:pt x="4" y="9"/>
                          <a:pt x="6" y="7"/>
                        </a:cubicBezTo>
                        <a:cubicBezTo>
                          <a:pt x="7" y="5"/>
                          <a:pt x="10" y="5"/>
                          <a:pt x="10" y="4"/>
                        </a:cubicBezTo>
                        <a:cubicBezTo>
                          <a:pt x="10" y="4"/>
                          <a:pt x="10" y="3"/>
                          <a:pt x="10" y="3"/>
                        </a:cubicBezTo>
                        <a:cubicBezTo>
                          <a:pt x="10" y="2"/>
                          <a:pt x="10" y="1"/>
                          <a:pt x="9" y="1"/>
                        </a:cubicBezTo>
                        <a:cubicBezTo>
                          <a:pt x="8" y="1"/>
                          <a:pt x="7" y="0"/>
                          <a:pt x="6" y="0"/>
                        </a:cubicBezTo>
                        <a:cubicBezTo>
                          <a:pt x="6" y="0"/>
                          <a:pt x="6" y="0"/>
                          <a:pt x="6"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61" name="Freeform 7424">
                    <a:extLst>
                      <a:ext uri="{FF2B5EF4-FFF2-40B4-BE49-F238E27FC236}">
                        <a16:creationId xmlns:a16="http://schemas.microsoft.com/office/drawing/2014/main" id="{15025143-4E9A-4292-A502-FAF1872D293A}"/>
                      </a:ext>
                    </a:extLst>
                  </p:cNvPr>
                  <p:cNvSpPr>
                    <a:spLocks/>
                  </p:cNvSpPr>
                  <p:nvPr/>
                </p:nvSpPr>
                <p:spPr bwMode="auto">
                  <a:xfrm>
                    <a:off x="3996" y="2680"/>
                    <a:ext cx="10" cy="8"/>
                  </a:xfrm>
                  <a:custGeom>
                    <a:avLst/>
                    <a:gdLst>
                      <a:gd name="T0" fmla="*/ 8 w 13"/>
                      <a:gd name="T1" fmla="*/ 0 h 11"/>
                      <a:gd name="T2" fmla="*/ 8 w 13"/>
                      <a:gd name="T3" fmla="*/ 0 h 11"/>
                      <a:gd name="T4" fmla="*/ 8 w 13"/>
                      <a:gd name="T5" fmla="*/ 0 h 11"/>
                      <a:gd name="T6" fmla="*/ 8 w 13"/>
                      <a:gd name="T7" fmla="*/ 0 h 11"/>
                      <a:gd name="T8" fmla="*/ 11 w 13"/>
                      <a:gd name="T9" fmla="*/ 1 h 11"/>
                      <a:gd name="T10" fmla="*/ 12 w 13"/>
                      <a:gd name="T11" fmla="*/ 3 h 11"/>
                      <a:gd name="T12" fmla="*/ 12 w 13"/>
                      <a:gd name="T13" fmla="*/ 4 h 11"/>
                      <a:gd name="T14" fmla="*/ 8 w 13"/>
                      <a:gd name="T15" fmla="*/ 7 h 11"/>
                      <a:gd name="T16" fmla="*/ 3 w 13"/>
                      <a:gd name="T17" fmla="*/ 11 h 11"/>
                      <a:gd name="T18" fmla="*/ 3 w 13"/>
                      <a:gd name="T19" fmla="*/ 11 h 11"/>
                      <a:gd name="T20" fmla="*/ 2 w 13"/>
                      <a:gd name="T21" fmla="*/ 10 h 11"/>
                      <a:gd name="T22" fmla="*/ 2 w 13"/>
                      <a:gd name="T23" fmla="*/ 9 h 11"/>
                      <a:gd name="T24" fmla="*/ 5 w 13"/>
                      <a:gd name="T25" fmla="*/ 4 h 11"/>
                      <a:gd name="T26" fmla="*/ 7 w 13"/>
                      <a:gd name="T27" fmla="*/ 1 h 11"/>
                      <a:gd name="T28" fmla="*/ 8 w 13"/>
                      <a:gd name="T29" fmla="*/ 1 h 11"/>
                      <a:gd name="T30" fmla="*/ 8 w 13"/>
                      <a:gd name="T31" fmla="*/ 0 h 11"/>
                      <a:gd name="T32" fmla="*/ 8 w 13"/>
                      <a:gd name="T33" fmla="*/ 0 h 11"/>
                      <a:gd name="T34" fmla="*/ 8 w 13"/>
                      <a:gd name="T35" fmla="*/ 0 h 11"/>
                      <a:gd name="T36" fmla="*/ 4 w 13"/>
                      <a:gd name="T37" fmla="*/ 4 h 11"/>
                      <a:gd name="T38" fmla="*/ 2 w 13"/>
                      <a:gd name="T39" fmla="*/ 11 h 11"/>
                      <a:gd name="T40" fmla="*/ 3 w 13"/>
                      <a:gd name="T41" fmla="*/ 11 h 11"/>
                      <a:gd name="T42" fmla="*/ 8 w 13"/>
                      <a:gd name="T43" fmla="*/ 8 h 11"/>
                      <a:gd name="T44" fmla="*/ 13 w 13"/>
                      <a:gd name="T45" fmla="*/ 3 h 11"/>
                      <a:gd name="T46" fmla="*/ 8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8" y="0"/>
                        </a:moveTo>
                        <a:cubicBezTo>
                          <a:pt x="8" y="0"/>
                          <a:pt x="8" y="0"/>
                          <a:pt x="8" y="0"/>
                        </a:cubicBezTo>
                        <a:cubicBezTo>
                          <a:pt x="8" y="0"/>
                          <a:pt x="8" y="0"/>
                          <a:pt x="8" y="0"/>
                        </a:cubicBezTo>
                        <a:cubicBezTo>
                          <a:pt x="8" y="0"/>
                          <a:pt x="8" y="0"/>
                          <a:pt x="8" y="0"/>
                        </a:cubicBezTo>
                        <a:cubicBezTo>
                          <a:pt x="9" y="0"/>
                          <a:pt x="10" y="1"/>
                          <a:pt x="11" y="1"/>
                        </a:cubicBezTo>
                        <a:cubicBezTo>
                          <a:pt x="12" y="1"/>
                          <a:pt x="12" y="2"/>
                          <a:pt x="12" y="3"/>
                        </a:cubicBezTo>
                        <a:cubicBezTo>
                          <a:pt x="12" y="3"/>
                          <a:pt x="12" y="4"/>
                          <a:pt x="12" y="4"/>
                        </a:cubicBezTo>
                        <a:cubicBezTo>
                          <a:pt x="12" y="5"/>
                          <a:pt x="9" y="5"/>
                          <a:pt x="8" y="7"/>
                        </a:cubicBezTo>
                        <a:cubicBezTo>
                          <a:pt x="6" y="9"/>
                          <a:pt x="4" y="11"/>
                          <a:pt x="3" y="11"/>
                        </a:cubicBezTo>
                        <a:cubicBezTo>
                          <a:pt x="3" y="11"/>
                          <a:pt x="3" y="11"/>
                          <a:pt x="3" y="11"/>
                        </a:cubicBezTo>
                        <a:cubicBezTo>
                          <a:pt x="2" y="10"/>
                          <a:pt x="2" y="10"/>
                          <a:pt x="2" y="10"/>
                        </a:cubicBezTo>
                        <a:cubicBezTo>
                          <a:pt x="2" y="10"/>
                          <a:pt x="2" y="9"/>
                          <a:pt x="2" y="9"/>
                        </a:cubicBezTo>
                        <a:cubicBezTo>
                          <a:pt x="2" y="9"/>
                          <a:pt x="3" y="7"/>
                          <a:pt x="5" y="4"/>
                        </a:cubicBezTo>
                        <a:cubicBezTo>
                          <a:pt x="5" y="2"/>
                          <a:pt x="6" y="1"/>
                          <a:pt x="7" y="1"/>
                        </a:cubicBezTo>
                        <a:cubicBezTo>
                          <a:pt x="8" y="1"/>
                          <a:pt x="8" y="1"/>
                          <a:pt x="8" y="1"/>
                        </a:cubicBezTo>
                        <a:cubicBezTo>
                          <a:pt x="8" y="0"/>
                          <a:pt x="8" y="0"/>
                          <a:pt x="8" y="0"/>
                        </a:cubicBezTo>
                        <a:cubicBezTo>
                          <a:pt x="8" y="0"/>
                          <a:pt x="8" y="0"/>
                          <a:pt x="8" y="0"/>
                        </a:cubicBezTo>
                        <a:cubicBezTo>
                          <a:pt x="8" y="0"/>
                          <a:pt x="8" y="0"/>
                          <a:pt x="8" y="0"/>
                        </a:cubicBezTo>
                        <a:cubicBezTo>
                          <a:pt x="7" y="0"/>
                          <a:pt x="6" y="0"/>
                          <a:pt x="4" y="4"/>
                        </a:cubicBezTo>
                        <a:cubicBezTo>
                          <a:pt x="2" y="9"/>
                          <a:pt x="0" y="9"/>
                          <a:pt x="2" y="11"/>
                        </a:cubicBezTo>
                        <a:cubicBezTo>
                          <a:pt x="2" y="11"/>
                          <a:pt x="3" y="11"/>
                          <a:pt x="3" y="11"/>
                        </a:cubicBezTo>
                        <a:cubicBezTo>
                          <a:pt x="5" y="11"/>
                          <a:pt x="6" y="9"/>
                          <a:pt x="8" y="8"/>
                        </a:cubicBezTo>
                        <a:cubicBezTo>
                          <a:pt x="10" y="5"/>
                          <a:pt x="13" y="6"/>
                          <a:pt x="13" y="3"/>
                        </a:cubicBezTo>
                        <a:cubicBezTo>
                          <a:pt x="13" y="0"/>
                          <a:pt x="10" y="0"/>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62" name="Freeform 7425">
                    <a:extLst>
                      <a:ext uri="{FF2B5EF4-FFF2-40B4-BE49-F238E27FC236}">
                        <a16:creationId xmlns:a16="http://schemas.microsoft.com/office/drawing/2014/main" id="{D264114C-1543-4AAC-9F79-8C8A9209E1E2}"/>
                      </a:ext>
                    </a:extLst>
                  </p:cNvPr>
                  <p:cNvSpPr>
                    <a:spLocks/>
                  </p:cNvSpPr>
                  <p:nvPr/>
                </p:nvSpPr>
                <p:spPr bwMode="auto">
                  <a:xfrm>
                    <a:off x="4008" y="2663"/>
                    <a:ext cx="16" cy="25"/>
                  </a:xfrm>
                  <a:custGeom>
                    <a:avLst/>
                    <a:gdLst>
                      <a:gd name="T0" fmla="*/ 17 w 22"/>
                      <a:gd name="T1" fmla="*/ 2 h 34"/>
                      <a:gd name="T2" fmla="*/ 11 w 22"/>
                      <a:gd name="T3" fmla="*/ 7 h 34"/>
                      <a:gd name="T4" fmla="*/ 5 w 22"/>
                      <a:gd name="T5" fmla="*/ 18 h 34"/>
                      <a:gd name="T6" fmla="*/ 0 w 22"/>
                      <a:gd name="T7" fmla="*/ 25 h 34"/>
                      <a:gd name="T8" fmla="*/ 4 w 22"/>
                      <a:gd name="T9" fmla="*/ 30 h 34"/>
                      <a:gd name="T10" fmla="*/ 11 w 22"/>
                      <a:gd name="T11" fmla="*/ 23 h 34"/>
                      <a:gd name="T12" fmla="*/ 17 w 22"/>
                      <a:gd name="T13" fmla="*/ 11 h 34"/>
                      <a:gd name="T14" fmla="*/ 17 w 22"/>
                      <a:gd name="T15" fmla="*/ 2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4">
                        <a:moveTo>
                          <a:pt x="17" y="2"/>
                        </a:moveTo>
                        <a:cubicBezTo>
                          <a:pt x="17" y="2"/>
                          <a:pt x="13" y="0"/>
                          <a:pt x="11" y="7"/>
                        </a:cubicBezTo>
                        <a:cubicBezTo>
                          <a:pt x="9" y="13"/>
                          <a:pt x="8" y="14"/>
                          <a:pt x="5" y="18"/>
                        </a:cubicBezTo>
                        <a:cubicBezTo>
                          <a:pt x="2" y="22"/>
                          <a:pt x="1" y="22"/>
                          <a:pt x="0" y="25"/>
                        </a:cubicBezTo>
                        <a:cubicBezTo>
                          <a:pt x="0" y="28"/>
                          <a:pt x="4" y="26"/>
                          <a:pt x="4" y="30"/>
                        </a:cubicBezTo>
                        <a:cubicBezTo>
                          <a:pt x="5" y="34"/>
                          <a:pt x="9" y="29"/>
                          <a:pt x="11" y="23"/>
                        </a:cubicBezTo>
                        <a:cubicBezTo>
                          <a:pt x="13" y="18"/>
                          <a:pt x="15" y="13"/>
                          <a:pt x="17" y="11"/>
                        </a:cubicBezTo>
                        <a:cubicBezTo>
                          <a:pt x="19" y="9"/>
                          <a:pt x="22" y="3"/>
                          <a:pt x="17"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63" name="Freeform 7426">
                    <a:extLst>
                      <a:ext uri="{FF2B5EF4-FFF2-40B4-BE49-F238E27FC236}">
                        <a16:creationId xmlns:a16="http://schemas.microsoft.com/office/drawing/2014/main" id="{8D8EA88E-BC32-4B52-9CEA-BFA3B3BFB67D}"/>
                      </a:ext>
                    </a:extLst>
                  </p:cNvPr>
                  <p:cNvSpPr>
                    <a:spLocks noEditPoints="1"/>
                  </p:cNvSpPr>
                  <p:nvPr/>
                </p:nvSpPr>
                <p:spPr bwMode="auto">
                  <a:xfrm>
                    <a:off x="4008" y="2663"/>
                    <a:ext cx="15" cy="24"/>
                  </a:xfrm>
                  <a:custGeom>
                    <a:avLst/>
                    <a:gdLst>
                      <a:gd name="T0" fmla="*/ 4 w 20"/>
                      <a:gd name="T1" fmla="*/ 30 h 32"/>
                      <a:gd name="T2" fmla="*/ 2 w 20"/>
                      <a:gd name="T3" fmla="*/ 28 h 32"/>
                      <a:gd name="T4" fmla="*/ 1 w 20"/>
                      <a:gd name="T5" fmla="*/ 28 h 32"/>
                      <a:gd name="T6" fmla="*/ 0 w 20"/>
                      <a:gd name="T7" fmla="*/ 25 h 32"/>
                      <a:gd name="T8" fmla="*/ 0 w 20"/>
                      <a:gd name="T9" fmla="*/ 23 h 32"/>
                      <a:gd name="T10" fmla="*/ 5 w 20"/>
                      <a:gd name="T11" fmla="*/ 18 h 32"/>
                      <a:gd name="T12" fmla="*/ 10 w 20"/>
                      <a:gd name="T13" fmla="*/ 10 h 32"/>
                      <a:gd name="T14" fmla="*/ 11 w 20"/>
                      <a:gd name="T15" fmla="*/ 7 h 32"/>
                      <a:gd name="T16" fmla="*/ 11 w 20"/>
                      <a:gd name="T17" fmla="*/ 5 h 32"/>
                      <a:gd name="T18" fmla="*/ 17 w 20"/>
                      <a:gd name="T19" fmla="*/ 1 h 32"/>
                      <a:gd name="T20" fmla="*/ 18 w 20"/>
                      <a:gd name="T21" fmla="*/ 1 h 32"/>
                      <a:gd name="T22" fmla="*/ 20 w 20"/>
                      <a:gd name="T23" fmla="*/ 4 h 32"/>
                      <a:gd name="T24" fmla="*/ 20 w 20"/>
                      <a:gd name="T25" fmla="*/ 8 h 32"/>
                      <a:gd name="T26" fmla="*/ 17 w 20"/>
                      <a:gd name="T27" fmla="*/ 12 h 32"/>
                      <a:gd name="T28" fmla="*/ 12 w 20"/>
                      <a:gd name="T29" fmla="*/ 20 h 32"/>
                      <a:gd name="T30" fmla="*/ 11 w 20"/>
                      <a:gd name="T31" fmla="*/ 23 h 32"/>
                      <a:gd name="T32" fmla="*/ 10 w 20"/>
                      <a:gd name="T33" fmla="*/ 25 h 32"/>
                      <a:gd name="T34" fmla="*/ 5 w 20"/>
                      <a:gd name="T35" fmla="*/ 32 h 32"/>
                      <a:gd name="T36" fmla="*/ 4 w 20"/>
                      <a:gd name="T37" fmla="*/ 30 h 32"/>
                      <a:gd name="T38" fmla="*/ 5 w 20"/>
                      <a:gd name="T39" fmla="*/ 29 h 32"/>
                      <a:gd name="T40" fmla="*/ 5 w 20"/>
                      <a:gd name="T41" fmla="*/ 31 h 32"/>
                      <a:gd name="T42" fmla="*/ 7 w 20"/>
                      <a:gd name="T43" fmla="*/ 29 h 32"/>
                      <a:gd name="T44" fmla="*/ 10 w 20"/>
                      <a:gd name="T45" fmla="*/ 25 h 32"/>
                      <a:gd name="T46" fmla="*/ 10 w 20"/>
                      <a:gd name="T47" fmla="*/ 23 h 32"/>
                      <a:gd name="T48" fmla="*/ 12 w 20"/>
                      <a:gd name="T49" fmla="*/ 19 h 32"/>
                      <a:gd name="T50" fmla="*/ 17 w 20"/>
                      <a:gd name="T51" fmla="*/ 11 h 32"/>
                      <a:gd name="T52" fmla="*/ 19 w 20"/>
                      <a:gd name="T53" fmla="*/ 8 h 32"/>
                      <a:gd name="T54" fmla="*/ 17 w 20"/>
                      <a:gd name="T55" fmla="*/ 2 h 32"/>
                      <a:gd name="T56" fmla="*/ 16 w 20"/>
                      <a:gd name="T57" fmla="*/ 2 h 32"/>
                      <a:gd name="T58" fmla="*/ 17 w 20"/>
                      <a:gd name="T59" fmla="*/ 2 h 32"/>
                      <a:gd name="T60" fmla="*/ 16 w 20"/>
                      <a:gd name="T61" fmla="*/ 2 h 32"/>
                      <a:gd name="T62" fmla="*/ 16 w 20"/>
                      <a:gd name="T63" fmla="*/ 2 h 32"/>
                      <a:gd name="T64" fmla="*/ 12 w 20"/>
                      <a:gd name="T65" fmla="*/ 5 h 32"/>
                      <a:gd name="T66" fmla="*/ 12 w 20"/>
                      <a:gd name="T67" fmla="*/ 7 h 32"/>
                      <a:gd name="T68" fmla="*/ 10 w 20"/>
                      <a:gd name="T69" fmla="*/ 10 h 32"/>
                      <a:gd name="T70" fmla="*/ 5 w 20"/>
                      <a:gd name="T71" fmla="*/ 18 h 32"/>
                      <a:gd name="T72" fmla="*/ 1 w 20"/>
                      <a:gd name="T73" fmla="*/ 23 h 32"/>
                      <a:gd name="T74" fmla="*/ 1 w 20"/>
                      <a:gd name="T75" fmla="*/ 25 h 32"/>
                      <a:gd name="T76" fmla="*/ 1 w 20"/>
                      <a:gd name="T77" fmla="*/ 26 h 32"/>
                      <a:gd name="T78" fmla="*/ 3 w 20"/>
                      <a:gd name="T79" fmla="*/ 27 h 32"/>
                      <a:gd name="T80" fmla="*/ 3 w 20"/>
                      <a:gd name="T81" fmla="*/ 27 h 32"/>
                      <a:gd name="T82" fmla="*/ 5 w 20"/>
                      <a:gd name="T83"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 h="32">
                        <a:moveTo>
                          <a:pt x="4" y="30"/>
                        </a:moveTo>
                        <a:cubicBezTo>
                          <a:pt x="4" y="29"/>
                          <a:pt x="3" y="28"/>
                          <a:pt x="2" y="28"/>
                        </a:cubicBezTo>
                        <a:cubicBezTo>
                          <a:pt x="2" y="28"/>
                          <a:pt x="1" y="28"/>
                          <a:pt x="1" y="28"/>
                        </a:cubicBezTo>
                        <a:cubicBezTo>
                          <a:pt x="0" y="27"/>
                          <a:pt x="0" y="27"/>
                          <a:pt x="0" y="25"/>
                        </a:cubicBezTo>
                        <a:cubicBezTo>
                          <a:pt x="0" y="24"/>
                          <a:pt x="0" y="24"/>
                          <a:pt x="0" y="23"/>
                        </a:cubicBezTo>
                        <a:cubicBezTo>
                          <a:pt x="1" y="21"/>
                          <a:pt x="3" y="21"/>
                          <a:pt x="5" y="18"/>
                        </a:cubicBezTo>
                        <a:cubicBezTo>
                          <a:pt x="7" y="14"/>
                          <a:pt x="8" y="13"/>
                          <a:pt x="10" y="10"/>
                        </a:cubicBezTo>
                        <a:cubicBezTo>
                          <a:pt x="10" y="9"/>
                          <a:pt x="10" y="8"/>
                          <a:pt x="11" y="7"/>
                        </a:cubicBezTo>
                        <a:cubicBezTo>
                          <a:pt x="11" y="6"/>
                          <a:pt x="11" y="5"/>
                          <a:pt x="11" y="5"/>
                        </a:cubicBezTo>
                        <a:cubicBezTo>
                          <a:pt x="13" y="0"/>
                          <a:pt x="17" y="1"/>
                          <a:pt x="17" y="1"/>
                        </a:cubicBezTo>
                        <a:cubicBezTo>
                          <a:pt x="18" y="1"/>
                          <a:pt x="18" y="1"/>
                          <a:pt x="18" y="1"/>
                        </a:cubicBezTo>
                        <a:cubicBezTo>
                          <a:pt x="19" y="2"/>
                          <a:pt x="20" y="3"/>
                          <a:pt x="20" y="4"/>
                        </a:cubicBezTo>
                        <a:cubicBezTo>
                          <a:pt x="20" y="5"/>
                          <a:pt x="20" y="7"/>
                          <a:pt x="20" y="8"/>
                        </a:cubicBezTo>
                        <a:cubicBezTo>
                          <a:pt x="19" y="9"/>
                          <a:pt x="18" y="11"/>
                          <a:pt x="17" y="12"/>
                        </a:cubicBezTo>
                        <a:cubicBezTo>
                          <a:pt x="16" y="13"/>
                          <a:pt x="14" y="16"/>
                          <a:pt x="12" y="20"/>
                        </a:cubicBezTo>
                        <a:cubicBezTo>
                          <a:pt x="12" y="21"/>
                          <a:pt x="11" y="22"/>
                          <a:pt x="11" y="23"/>
                        </a:cubicBezTo>
                        <a:cubicBezTo>
                          <a:pt x="11" y="24"/>
                          <a:pt x="11" y="24"/>
                          <a:pt x="10" y="25"/>
                        </a:cubicBezTo>
                        <a:cubicBezTo>
                          <a:pt x="9" y="29"/>
                          <a:pt x="7" y="32"/>
                          <a:pt x="5" y="32"/>
                        </a:cubicBezTo>
                        <a:cubicBezTo>
                          <a:pt x="4" y="31"/>
                          <a:pt x="4" y="31"/>
                          <a:pt x="4" y="30"/>
                        </a:cubicBezTo>
                        <a:close/>
                        <a:moveTo>
                          <a:pt x="5" y="29"/>
                        </a:moveTo>
                        <a:cubicBezTo>
                          <a:pt x="5" y="30"/>
                          <a:pt x="5" y="30"/>
                          <a:pt x="5" y="31"/>
                        </a:cubicBezTo>
                        <a:cubicBezTo>
                          <a:pt x="6" y="31"/>
                          <a:pt x="6" y="30"/>
                          <a:pt x="7" y="29"/>
                        </a:cubicBezTo>
                        <a:cubicBezTo>
                          <a:pt x="8" y="28"/>
                          <a:pt x="9" y="26"/>
                          <a:pt x="10" y="25"/>
                        </a:cubicBezTo>
                        <a:cubicBezTo>
                          <a:pt x="10" y="24"/>
                          <a:pt x="10" y="24"/>
                          <a:pt x="10" y="23"/>
                        </a:cubicBezTo>
                        <a:cubicBezTo>
                          <a:pt x="11" y="22"/>
                          <a:pt x="11" y="21"/>
                          <a:pt x="12" y="19"/>
                        </a:cubicBezTo>
                        <a:cubicBezTo>
                          <a:pt x="13" y="15"/>
                          <a:pt x="15" y="12"/>
                          <a:pt x="17" y="11"/>
                        </a:cubicBezTo>
                        <a:cubicBezTo>
                          <a:pt x="18" y="10"/>
                          <a:pt x="18" y="9"/>
                          <a:pt x="19" y="8"/>
                        </a:cubicBezTo>
                        <a:cubicBezTo>
                          <a:pt x="20" y="6"/>
                          <a:pt x="20" y="4"/>
                          <a:pt x="17" y="2"/>
                        </a:cubicBezTo>
                        <a:cubicBezTo>
                          <a:pt x="16" y="2"/>
                          <a:pt x="16" y="2"/>
                          <a:pt x="16" y="2"/>
                        </a:cubicBezTo>
                        <a:cubicBezTo>
                          <a:pt x="17" y="2"/>
                          <a:pt x="17" y="2"/>
                          <a:pt x="17" y="2"/>
                        </a:cubicBezTo>
                        <a:cubicBezTo>
                          <a:pt x="16" y="2"/>
                          <a:pt x="16" y="2"/>
                          <a:pt x="16" y="2"/>
                        </a:cubicBezTo>
                        <a:cubicBezTo>
                          <a:pt x="16" y="2"/>
                          <a:pt x="16" y="2"/>
                          <a:pt x="16" y="2"/>
                        </a:cubicBezTo>
                        <a:cubicBezTo>
                          <a:pt x="16" y="2"/>
                          <a:pt x="13" y="2"/>
                          <a:pt x="12" y="5"/>
                        </a:cubicBezTo>
                        <a:cubicBezTo>
                          <a:pt x="12" y="6"/>
                          <a:pt x="12" y="6"/>
                          <a:pt x="12" y="7"/>
                        </a:cubicBezTo>
                        <a:cubicBezTo>
                          <a:pt x="11" y="8"/>
                          <a:pt x="11" y="9"/>
                          <a:pt x="10" y="10"/>
                        </a:cubicBezTo>
                        <a:cubicBezTo>
                          <a:pt x="9" y="14"/>
                          <a:pt x="7" y="15"/>
                          <a:pt x="5" y="18"/>
                        </a:cubicBezTo>
                        <a:cubicBezTo>
                          <a:pt x="3" y="21"/>
                          <a:pt x="2" y="22"/>
                          <a:pt x="1" y="23"/>
                        </a:cubicBezTo>
                        <a:cubicBezTo>
                          <a:pt x="1" y="24"/>
                          <a:pt x="1" y="24"/>
                          <a:pt x="1" y="25"/>
                        </a:cubicBezTo>
                        <a:cubicBezTo>
                          <a:pt x="1" y="26"/>
                          <a:pt x="1" y="26"/>
                          <a:pt x="1" y="26"/>
                        </a:cubicBezTo>
                        <a:cubicBezTo>
                          <a:pt x="2" y="27"/>
                          <a:pt x="2" y="27"/>
                          <a:pt x="3" y="27"/>
                        </a:cubicBezTo>
                        <a:cubicBezTo>
                          <a:pt x="3" y="27"/>
                          <a:pt x="3" y="27"/>
                          <a:pt x="3" y="27"/>
                        </a:cubicBezTo>
                        <a:cubicBezTo>
                          <a:pt x="4" y="27"/>
                          <a:pt x="4" y="28"/>
                          <a:pt x="5" y="2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64" name="Freeform 7427">
                    <a:extLst>
                      <a:ext uri="{FF2B5EF4-FFF2-40B4-BE49-F238E27FC236}">
                        <a16:creationId xmlns:a16="http://schemas.microsoft.com/office/drawing/2014/main" id="{29A44158-5061-489A-AA47-B10BBAC4CC4A}"/>
                      </a:ext>
                    </a:extLst>
                  </p:cNvPr>
                  <p:cNvSpPr>
                    <a:spLocks noEditPoints="1"/>
                  </p:cNvSpPr>
                  <p:nvPr/>
                </p:nvSpPr>
                <p:spPr bwMode="auto">
                  <a:xfrm>
                    <a:off x="4009" y="2664"/>
                    <a:ext cx="14" cy="21"/>
                  </a:xfrm>
                  <a:custGeom>
                    <a:avLst/>
                    <a:gdLst>
                      <a:gd name="T0" fmla="*/ 2 w 19"/>
                      <a:gd name="T1" fmla="*/ 23 h 28"/>
                      <a:gd name="T2" fmla="*/ 1 w 19"/>
                      <a:gd name="T3" fmla="*/ 22 h 28"/>
                      <a:gd name="T4" fmla="*/ 7 w 19"/>
                      <a:gd name="T5" fmla="*/ 14 h 28"/>
                      <a:gd name="T6" fmla="*/ 11 w 19"/>
                      <a:gd name="T7" fmla="*/ 7 h 28"/>
                      <a:gd name="T8" fmla="*/ 13 w 19"/>
                      <a:gd name="T9" fmla="*/ 2 h 28"/>
                      <a:gd name="T10" fmla="*/ 13 w 19"/>
                      <a:gd name="T11" fmla="*/ 2 h 28"/>
                      <a:gd name="T12" fmla="*/ 14 w 19"/>
                      <a:gd name="T13" fmla="*/ 3 h 28"/>
                      <a:gd name="T14" fmla="*/ 14 w 19"/>
                      <a:gd name="T15" fmla="*/ 4 h 28"/>
                      <a:gd name="T16" fmla="*/ 15 w 19"/>
                      <a:gd name="T17" fmla="*/ 4 h 28"/>
                      <a:gd name="T18" fmla="*/ 16 w 19"/>
                      <a:gd name="T19" fmla="*/ 4 h 28"/>
                      <a:gd name="T20" fmla="*/ 16 w 19"/>
                      <a:gd name="T21" fmla="*/ 5 h 28"/>
                      <a:gd name="T22" fmla="*/ 13 w 19"/>
                      <a:gd name="T23" fmla="*/ 9 h 28"/>
                      <a:gd name="T24" fmla="*/ 8 w 19"/>
                      <a:gd name="T25" fmla="*/ 22 h 28"/>
                      <a:gd name="T26" fmla="*/ 5 w 19"/>
                      <a:gd name="T27" fmla="*/ 26 h 28"/>
                      <a:gd name="T28" fmla="*/ 5 w 19"/>
                      <a:gd name="T29" fmla="*/ 24 h 28"/>
                      <a:gd name="T30" fmla="*/ 4 w 19"/>
                      <a:gd name="T31" fmla="*/ 22 h 28"/>
                      <a:gd name="T32" fmla="*/ 3 w 19"/>
                      <a:gd name="T33" fmla="*/ 23 h 28"/>
                      <a:gd name="T34" fmla="*/ 2 w 19"/>
                      <a:gd name="T35" fmla="*/ 23 h 28"/>
                      <a:gd name="T36" fmla="*/ 16 w 19"/>
                      <a:gd name="T37" fmla="*/ 0 h 28"/>
                      <a:gd name="T38" fmla="*/ 15 w 19"/>
                      <a:gd name="T39" fmla="*/ 0 h 28"/>
                      <a:gd name="T40" fmla="*/ 15 w 19"/>
                      <a:gd name="T41" fmla="*/ 0 h 28"/>
                      <a:gd name="T42" fmla="*/ 15 w 19"/>
                      <a:gd name="T43" fmla="*/ 0 h 28"/>
                      <a:gd name="T44" fmla="*/ 11 w 19"/>
                      <a:gd name="T45" fmla="*/ 3 h 28"/>
                      <a:gd name="T46" fmla="*/ 11 w 19"/>
                      <a:gd name="T47" fmla="*/ 5 h 28"/>
                      <a:gd name="T48" fmla="*/ 9 w 19"/>
                      <a:gd name="T49" fmla="*/ 8 h 28"/>
                      <a:gd name="T50" fmla="*/ 4 w 19"/>
                      <a:gd name="T51" fmla="*/ 16 h 28"/>
                      <a:gd name="T52" fmla="*/ 0 w 19"/>
                      <a:gd name="T53" fmla="*/ 21 h 28"/>
                      <a:gd name="T54" fmla="*/ 0 w 19"/>
                      <a:gd name="T55" fmla="*/ 23 h 28"/>
                      <a:gd name="T56" fmla="*/ 0 w 19"/>
                      <a:gd name="T57" fmla="*/ 24 h 28"/>
                      <a:gd name="T58" fmla="*/ 0 w 19"/>
                      <a:gd name="T59" fmla="*/ 24 h 28"/>
                      <a:gd name="T60" fmla="*/ 2 w 19"/>
                      <a:gd name="T61" fmla="*/ 25 h 28"/>
                      <a:gd name="T62" fmla="*/ 5 w 19"/>
                      <a:gd name="T63" fmla="*/ 27 h 28"/>
                      <a:gd name="T64" fmla="*/ 5 w 19"/>
                      <a:gd name="T65" fmla="*/ 28 h 28"/>
                      <a:gd name="T66" fmla="*/ 6 w 19"/>
                      <a:gd name="T67" fmla="*/ 27 h 28"/>
                      <a:gd name="T68" fmla="*/ 7 w 19"/>
                      <a:gd name="T69" fmla="*/ 25 h 28"/>
                      <a:gd name="T70" fmla="*/ 7 w 19"/>
                      <a:gd name="T71" fmla="*/ 25 h 28"/>
                      <a:gd name="T72" fmla="*/ 8 w 19"/>
                      <a:gd name="T73" fmla="*/ 23 h 28"/>
                      <a:gd name="T74" fmla="*/ 10 w 19"/>
                      <a:gd name="T75" fmla="*/ 21 h 28"/>
                      <a:gd name="T76" fmla="*/ 11 w 19"/>
                      <a:gd name="T77" fmla="*/ 17 h 28"/>
                      <a:gd name="T78" fmla="*/ 16 w 19"/>
                      <a:gd name="T79" fmla="*/ 9 h 28"/>
                      <a:gd name="T80" fmla="*/ 18 w 19"/>
                      <a:gd name="T81" fmla="*/ 6 h 28"/>
                      <a:gd name="T82" fmla="*/ 18 w 19"/>
                      <a:gd name="T83" fmla="*/ 5 h 28"/>
                      <a:gd name="T84" fmla="*/ 18 w 19"/>
                      <a:gd name="T85" fmla="*/ 4 h 28"/>
                      <a:gd name="T86" fmla="*/ 16 w 19"/>
                      <a:gd name="T87" fmla="*/ 0 h 28"/>
                      <a:gd name="T88" fmla="*/ 15 w 19"/>
                      <a:gd name="T89" fmla="*/ 0 h 28"/>
                      <a:gd name="T90" fmla="*/ 16 w 19"/>
                      <a:gd name="T9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 h="28">
                        <a:moveTo>
                          <a:pt x="2" y="23"/>
                        </a:moveTo>
                        <a:cubicBezTo>
                          <a:pt x="2" y="23"/>
                          <a:pt x="2" y="23"/>
                          <a:pt x="1" y="22"/>
                        </a:cubicBezTo>
                        <a:cubicBezTo>
                          <a:pt x="1" y="20"/>
                          <a:pt x="5" y="16"/>
                          <a:pt x="7" y="14"/>
                        </a:cubicBezTo>
                        <a:cubicBezTo>
                          <a:pt x="9" y="13"/>
                          <a:pt x="10" y="10"/>
                          <a:pt x="11" y="7"/>
                        </a:cubicBezTo>
                        <a:cubicBezTo>
                          <a:pt x="12" y="4"/>
                          <a:pt x="13" y="2"/>
                          <a:pt x="13" y="2"/>
                        </a:cubicBezTo>
                        <a:cubicBezTo>
                          <a:pt x="13" y="2"/>
                          <a:pt x="13" y="2"/>
                          <a:pt x="13" y="2"/>
                        </a:cubicBezTo>
                        <a:cubicBezTo>
                          <a:pt x="14" y="2"/>
                          <a:pt x="14" y="3"/>
                          <a:pt x="14" y="3"/>
                        </a:cubicBezTo>
                        <a:cubicBezTo>
                          <a:pt x="14" y="4"/>
                          <a:pt x="14" y="4"/>
                          <a:pt x="14" y="4"/>
                        </a:cubicBezTo>
                        <a:cubicBezTo>
                          <a:pt x="15" y="4"/>
                          <a:pt x="15" y="4"/>
                          <a:pt x="15" y="4"/>
                        </a:cubicBezTo>
                        <a:cubicBezTo>
                          <a:pt x="15" y="4"/>
                          <a:pt x="16" y="4"/>
                          <a:pt x="16" y="4"/>
                        </a:cubicBezTo>
                        <a:cubicBezTo>
                          <a:pt x="16" y="4"/>
                          <a:pt x="16" y="4"/>
                          <a:pt x="16" y="5"/>
                        </a:cubicBezTo>
                        <a:cubicBezTo>
                          <a:pt x="17" y="6"/>
                          <a:pt x="15" y="8"/>
                          <a:pt x="13" y="9"/>
                        </a:cubicBezTo>
                        <a:cubicBezTo>
                          <a:pt x="12" y="11"/>
                          <a:pt x="9" y="19"/>
                          <a:pt x="8" y="22"/>
                        </a:cubicBezTo>
                        <a:cubicBezTo>
                          <a:pt x="7" y="24"/>
                          <a:pt x="6" y="26"/>
                          <a:pt x="5" y="26"/>
                        </a:cubicBezTo>
                        <a:cubicBezTo>
                          <a:pt x="5" y="26"/>
                          <a:pt x="5" y="25"/>
                          <a:pt x="5" y="24"/>
                        </a:cubicBezTo>
                        <a:cubicBezTo>
                          <a:pt x="4" y="23"/>
                          <a:pt x="4" y="22"/>
                          <a:pt x="4" y="22"/>
                        </a:cubicBezTo>
                        <a:cubicBezTo>
                          <a:pt x="3" y="23"/>
                          <a:pt x="3" y="23"/>
                          <a:pt x="3" y="23"/>
                        </a:cubicBezTo>
                        <a:lnTo>
                          <a:pt x="2" y="23"/>
                        </a:lnTo>
                        <a:close/>
                        <a:moveTo>
                          <a:pt x="16" y="0"/>
                        </a:moveTo>
                        <a:cubicBezTo>
                          <a:pt x="15" y="0"/>
                          <a:pt x="15" y="0"/>
                          <a:pt x="15" y="0"/>
                        </a:cubicBezTo>
                        <a:cubicBezTo>
                          <a:pt x="15" y="0"/>
                          <a:pt x="15" y="0"/>
                          <a:pt x="15" y="0"/>
                        </a:cubicBezTo>
                        <a:cubicBezTo>
                          <a:pt x="15" y="0"/>
                          <a:pt x="15" y="0"/>
                          <a:pt x="15" y="0"/>
                        </a:cubicBezTo>
                        <a:cubicBezTo>
                          <a:pt x="14" y="0"/>
                          <a:pt x="12" y="1"/>
                          <a:pt x="11" y="3"/>
                        </a:cubicBezTo>
                        <a:cubicBezTo>
                          <a:pt x="11" y="4"/>
                          <a:pt x="11" y="4"/>
                          <a:pt x="11" y="5"/>
                        </a:cubicBezTo>
                        <a:cubicBezTo>
                          <a:pt x="10" y="6"/>
                          <a:pt x="10" y="7"/>
                          <a:pt x="9" y="8"/>
                        </a:cubicBezTo>
                        <a:cubicBezTo>
                          <a:pt x="8" y="12"/>
                          <a:pt x="6" y="13"/>
                          <a:pt x="4" y="16"/>
                        </a:cubicBezTo>
                        <a:cubicBezTo>
                          <a:pt x="2" y="19"/>
                          <a:pt x="1" y="20"/>
                          <a:pt x="0" y="21"/>
                        </a:cubicBezTo>
                        <a:cubicBezTo>
                          <a:pt x="0" y="22"/>
                          <a:pt x="0" y="22"/>
                          <a:pt x="0" y="23"/>
                        </a:cubicBezTo>
                        <a:cubicBezTo>
                          <a:pt x="0" y="24"/>
                          <a:pt x="0" y="24"/>
                          <a:pt x="0" y="24"/>
                        </a:cubicBezTo>
                        <a:cubicBezTo>
                          <a:pt x="0" y="24"/>
                          <a:pt x="0" y="24"/>
                          <a:pt x="0" y="24"/>
                        </a:cubicBezTo>
                        <a:cubicBezTo>
                          <a:pt x="1" y="24"/>
                          <a:pt x="2" y="24"/>
                          <a:pt x="2" y="25"/>
                        </a:cubicBezTo>
                        <a:cubicBezTo>
                          <a:pt x="3" y="25"/>
                          <a:pt x="5" y="26"/>
                          <a:pt x="5" y="27"/>
                        </a:cubicBezTo>
                        <a:cubicBezTo>
                          <a:pt x="5" y="28"/>
                          <a:pt x="5" y="28"/>
                          <a:pt x="5" y="28"/>
                        </a:cubicBezTo>
                        <a:cubicBezTo>
                          <a:pt x="5" y="28"/>
                          <a:pt x="6" y="28"/>
                          <a:pt x="6" y="27"/>
                        </a:cubicBezTo>
                        <a:cubicBezTo>
                          <a:pt x="7" y="27"/>
                          <a:pt x="7" y="26"/>
                          <a:pt x="7" y="25"/>
                        </a:cubicBezTo>
                        <a:cubicBezTo>
                          <a:pt x="7" y="25"/>
                          <a:pt x="7" y="25"/>
                          <a:pt x="7" y="25"/>
                        </a:cubicBezTo>
                        <a:cubicBezTo>
                          <a:pt x="8" y="24"/>
                          <a:pt x="8" y="24"/>
                          <a:pt x="8" y="23"/>
                        </a:cubicBezTo>
                        <a:cubicBezTo>
                          <a:pt x="8" y="22"/>
                          <a:pt x="9" y="21"/>
                          <a:pt x="10" y="21"/>
                        </a:cubicBezTo>
                        <a:cubicBezTo>
                          <a:pt x="10" y="19"/>
                          <a:pt x="10" y="18"/>
                          <a:pt x="11" y="17"/>
                        </a:cubicBezTo>
                        <a:cubicBezTo>
                          <a:pt x="12" y="13"/>
                          <a:pt x="14" y="10"/>
                          <a:pt x="16" y="9"/>
                        </a:cubicBezTo>
                        <a:cubicBezTo>
                          <a:pt x="16" y="8"/>
                          <a:pt x="17" y="7"/>
                          <a:pt x="18" y="6"/>
                        </a:cubicBezTo>
                        <a:cubicBezTo>
                          <a:pt x="18" y="6"/>
                          <a:pt x="18" y="6"/>
                          <a:pt x="18" y="5"/>
                        </a:cubicBezTo>
                        <a:cubicBezTo>
                          <a:pt x="18" y="4"/>
                          <a:pt x="18" y="4"/>
                          <a:pt x="18" y="4"/>
                        </a:cubicBezTo>
                        <a:cubicBezTo>
                          <a:pt x="19" y="3"/>
                          <a:pt x="18" y="1"/>
                          <a:pt x="16" y="0"/>
                        </a:cubicBezTo>
                        <a:cubicBezTo>
                          <a:pt x="15" y="0"/>
                          <a:pt x="15" y="0"/>
                          <a:pt x="15" y="0"/>
                        </a:cubicBezTo>
                        <a:lnTo>
                          <a:pt x="16"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65" name="Freeform 7428">
                    <a:extLst>
                      <a:ext uri="{FF2B5EF4-FFF2-40B4-BE49-F238E27FC236}">
                        <a16:creationId xmlns:a16="http://schemas.microsoft.com/office/drawing/2014/main" id="{949AEA93-E8AD-4376-B19C-73496527794E}"/>
                      </a:ext>
                    </a:extLst>
                  </p:cNvPr>
                  <p:cNvSpPr>
                    <a:spLocks noEditPoints="1"/>
                  </p:cNvSpPr>
                  <p:nvPr/>
                </p:nvSpPr>
                <p:spPr bwMode="auto">
                  <a:xfrm>
                    <a:off x="4008" y="2664"/>
                    <a:ext cx="15" cy="22"/>
                  </a:xfrm>
                  <a:custGeom>
                    <a:avLst/>
                    <a:gdLst>
                      <a:gd name="T0" fmla="*/ 8 w 20"/>
                      <a:gd name="T1" fmla="*/ 25 h 29"/>
                      <a:gd name="T2" fmla="*/ 7 w 20"/>
                      <a:gd name="T3" fmla="*/ 27 h 29"/>
                      <a:gd name="T4" fmla="*/ 6 w 20"/>
                      <a:gd name="T5" fmla="*/ 28 h 29"/>
                      <a:gd name="T6" fmla="*/ 6 w 20"/>
                      <a:gd name="T7" fmla="*/ 29 h 29"/>
                      <a:gd name="T8" fmla="*/ 6 w 20"/>
                      <a:gd name="T9" fmla="*/ 29 h 29"/>
                      <a:gd name="T10" fmla="*/ 9 w 20"/>
                      <a:gd name="T11" fmla="*/ 26 h 29"/>
                      <a:gd name="T12" fmla="*/ 8 w 20"/>
                      <a:gd name="T13" fmla="*/ 25 h 29"/>
                      <a:gd name="T14" fmla="*/ 19 w 20"/>
                      <a:gd name="T15" fmla="*/ 6 h 29"/>
                      <a:gd name="T16" fmla="*/ 17 w 20"/>
                      <a:gd name="T17" fmla="*/ 9 h 29"/>
                      <a:gd name="T18" fmla="*/ 12 w 20"/>
                      <a:gd name="T19" fmla="*/ 17 h 29"/>
                      <a:gd name="T20" fmla="*/ 11 w 20"/>
                      <a:gd name="T21" fmla="*/ 21 h 29"/>
                      <a:gd name="T22" fmla="*/ 11 w 20"/>
                      <a:gd name="T23" fmla="*/ 20 h 29"/>
                      <a:gd name="T24" fmla="*/ 17 w 20"/>
                      <a:gd name="T25" fmla="*/ 9 h 29"/>
                      <a:gd name="T26" fmla="*/ 18 w 20"/>
                      <a:gd name="T27" fmla="*/ 7 h 29"/>
                      <a:gd name="T28" fmla="*/ 19 w 20"/>
                      <a:gd name="T29" fmla="*/ 7 h 29"/>
                      <a:gd name="T30" fmla="*/ 19 w 20"/>
                      <a:gd name="T31" fmla="*/ 6 h 29"/>
                      <a:gd name="T32" fmla="*/ 17 w 20"/>
                      <a:gd name="T33" fmla="*/ 0 h 29"/>
                      <a:gd name="T34" fmla="*/ 16 w 20"/>
                      <a:gd name="T35" fmla="*/ 0 h 29"/>
                      <a:gd name="T36" fmla="*/ 17 w 20"/>
                      <a:gd name="T37" fmla="*/ 0 h 29"/>
                      <a:gd name="T38" fmla="*/ 19 w 20"/>
                      <a:gd name="T39" fmla="*/ 4 h 29"/>
                      <a:gd name="T40" fmla="*/ 20 w 20"/>
                      <a:gd name="T41" fmla="*/ 4 h 29"/>
                      <a:gd name="T42" fmla="*/ 18 w 20"/>
                      <a:gd name="T43" fmla="*/ 0 h 29"/>
                      <a:gd name="T44" fmla="*/ 17 w 20"/>
                      <a:gd name="T45" fmla="*/ 0 h 29"/>
                      <a:gd name="T46" fmla="*/ 16 w 20"/>
                      <a:gd name="T47" fmla="*/ 0 h 29"/>
                      <a:gd name="T48" fmla="*/ 11 w 20"/>
                      <a:gd name="T49" fmla="*/ 5 h 29"/>
                      <a:gd name="T50" fmla="*/ 5 w 20"/>
                      <a:gd name="T51" fmla="*/ 16 h 29"/>
                      <a:gd name="T52" fmla="*/ 0 w 20"/>
                      <a:gd name="T53" fmla="*/ 23 h 29"/>
                      <a:gd name="T54" fmla="*/ 0 w 20"/>
                      <a:gd name="T55" fmla="*/ 24 h 29"/>
                      <a:gd name="T56" fmla="*/ 1 w 20"/>
                      <a:gd name="T57" fmla="*/ 24 h 29"/>
                      <a:gd name="T58" fmla="*/ 1 w 20"/>
                      <a:gd name="T59" fmla="*/ 23 h 29"/>
                      <a:gd name="T60" fmla="*/ 1 w 20"/>
                      <a:gd name="T61" fmla="*/ 21 h 29"/>
                      <a:gd name="T62" fmla="*/ 5 w 20"/>
                      <a:gd name="T63" fmla="*/ 16 h 29"/>
                      <a:gd name="T64" fmla="*/ 10 w 20"/>
                      <a:gd name="T65" fmla="*/ 8 h 29"/>
                      <a:gd name="T66" fmla="*/ 12 w 20"/>
                      <a:gd name="T67" fmla="*/ 5 h 29"/>
                      <a:gd name="T68" fmla="*/ 12 w 20"/>
                      <a:gd name="T69" fmla="*/ 3 h 29"/>
                      <a:gd name="T70" fmla="*/ 16 w 20"/>
                      <a:gd name="T71" fmla="*/ 0 h 29"/>
                      <a:gd name="T72" fmla="*/ 16 w 20"/>
                      <a:gd name="T73" fmla="*/ 0 h 29"/>
                      <a:gd name="T74" fmla="*/ 16 w 20"/>
                      <a:gd name="T75" fmla="*/ 0 h 29"/>
                      <a:gd name="T76" fmla="*/ 16 w 20"/>
                      <a:gd name="T77" fmla="*/ 0 h 29"/>
                      <a:gd name="T78" fmla="*/ 17 w 20"/>
                      <a:gd name="T79" fmla="*/ 0 h 29"/>
                      <a:gd name="T80" fmla="*/ 16 w 20"/>
                      <a:gd name="T8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29">
                        <a:moveTo>
                          <a:pt x="8" y="25"/>
                        </a:moveTo>
                        <a:cubicBezTo>
                          <a:pt x="8" y="26"/>
                          <a:pt x="8" y="27"/>
                          <a:pt x="7" y="27"/>
                        </a:cubicBezTo>
                        <a:cubicBezTo>
                          <a:pt x="7" y="28"/>
                          <a:pt x="6" y="28"/>
                          <a:pt x="6" y="28"/>
                        </a:cubicBezTo>
                        <a:cubicBezTo>
                          <a:pt x="6" y="29"/>
                          <a:pt x="6" y="29"/>
                          <a:pt x="6" y="29"/>
                        </a:cubicBezTo>
                        <a:cubicBezTo>
                          <a:pt x="6" y="29"/>
                          <a:pt x="6" y="29"/>
                          <a:pt x="6" y="29"/>
                        </a:cubicBezTo>
                        <a:cubicBezTo>
                          <a:pt x="7" y="29"/>
                          <a:pt x="8" y="28"/>
                          <a:pt x="9" y="26"/>
                        </a:cubicBezTo>
                        <a:lnTo>
                          <a:pt x="8" y="25"/>
                        </a:lnTo>
                        <a:close/>
                        <a:moveTo>
                          <a:pt x="19" y="6"/>
                        </a:moveTo>
                        <a:cubicBezTo>
                          <a:pt x="18" y="7"/>
                          <a:pt x="17" y="8"/>
                          <a:pt x="17" y="9"/>
                        </a:cubicBezTo>
                        <a:cubicBezTo>
                          <a:pt x="15" y="10"/>
                          <a:pt x="13" y="13"/>
                          <a:pt x="12" y="17"/>
                        </a:cubicBezTo>
                        <a:cubicBezTo>
                          <a:pt x="11" y="18"/>
                          <a:pt x="11" y="19"/>
                          <a:pt x="11" y="21"/>
                        </a:cubicBezTo>
                        <a:cubicBezTo>
                          <a:pt x="11" y="20"/>
                          <a:pt x="11" y="20"/>
                          <a:pt x="11" y="20"/>
                        </a:cubicBezTo>
                        <a:cubicBezTo>
                          <a:pt x="13" y="15"/>
                          <a:pt x="15" y="11"/>
                          <a:pt x="17" y="9"/>
                        </a:cubicBezTo>
                        <a:cubicBezTo>
                          <a:pt x="17" y="9"/>
                          <a:pt x="18" y="8"/>
                          <a:pt x="18" y="7"/>
                        </a:cubicBezTo>
                        <a:cubicBezTo>
                          <a:pt x="19" y="7"/>
                          <a:pt x="19" y="7"/>
                          <a:pt x="19" y="7"/>
                        </a:cubicBezTo>
                        <a:lnTo>
                          <a:pt x="19" y="6"/>
                        </a:lnTo>
                        <a:close/>
                        <a:moveTo>
                          <a:pt x="17" y="0"/>
                        </a:moveTo>
                        <a:cubicBezTo>
                          <a:pt x="16" y="0"/>
                          <a:pt x="16" y="0"/>
                          <a:pt x="16" y="0"/>
                        </a:cubicBezTo>
                        <a:cubicBezTo>
                          <a:pt x="17" y="0"/>
                          <a:pt x="17" y="0"/>
                          <a:pt x="17" y="0"/>
                        </a:cubicBezTo>
                        <a:cubicBezTo>
                          <a:pt x="19" y="1"/>
                          <a:pt x="20" y="3"/>
                          <a:pt x="19" y="4"/>
                        </a:cubicBezTo>
                        <a:cubicBezTo>
                          <a:pt x="20" y="4"/>
                          <a:pt x="20" y="4"/>
                          <a:pt x="20" y="4"/>
                        </a:cubicBezTo>
                        <a:cubicBezTo>
                          <a:pt x="20" y="2"/>
                          <a:pt x="19" y="1"/>
                          <a:pt x="18" y="0"/>
                        </a:cubicBezTo>
                        <a:cubicBezTo>
                          <a:pt x="18" y="0"/>
                          <a:pt x="17" y="0"/>
                          <a:pt x="17" y="0"/>
                        </a:cubicBezTo>
                        <a:close/>
                        <a:moveTo>
                          <a:pt x="16" y="0"/>
                        </a:moveTo>
                        <a:cubicBezTo>
                          <a:pt x="15" y="0"/>
                          <a:pt x="12" y="0"/>
                          <a:pt x="11" y="5"/>
                        </a:cubicBezTo>
                        <a:cubicBezTo>
                          <a:pt x="9" y="11"/>
                          <a:pt x="8" y="12"/>
                          <a:pt x="5" y="16"/>
                        </a:cubicBezTo>
                        <a:cubicBezTo>
                          <a:pt x="2" y="20"/>
                          <a:pt x="1" y="20"/>
                          <a:pt x="0" y="23"/>
                        </a:cubicBezTo>
                        <a:cubicBezTo>
                          <a:pt x="0" y="24"/>
                          <a:pt x="0" y="24"/>
                          <a:pt x="0" y="24"/>
                        </a:cubicBezTo>
                        <a:cubicBezTo>
                          <a:pt x="1" y="24"/>
                          <a:pt x="1" y="24"/>
                          <a:pt x="1" y="24"/>
                        </a:cubicBezTo>
                        <a:cubicBezTo>
                          <a:pt x="1" y="24"/>
                          <a:pt x="1" y="24"/>
                          <a:pt x="1" y="23"/>
                        </a:cubicBezTo>
                        <a:cubicBezTo>
                          <a:pt x="1" y="22"/>
                          <a:pt x="1" y="22"/>
                          <a:pt x="1" y="21"/>
                        </a:cubicBezTo>
                        <a:cubicBezTo>
                          <a:pt x="2" y="20"/>
                          <a:pt x="3" y="19"/>
                          <a:pt x="5" y="16"/>
                        </a:cubicBezTo>
                        <a:cubicBezTo>
                          <a:pt x="7" y="13"/>
                          <a:pt x="9" y="12"/>
                          <a:pt x="10" y="8"/>
                        </a:cubicBezTo>
                        <a:cubicBezTo>
                          <a:pt x="11" y="7"/>
                          <a:pt x="11" y="6"/>
                          <a:pt x="12" y="5"/>
                        </a:cubicBezTo>
                        <a:cubicBezTo>
                          <a:pt x="12" y="4"/>
                          <a:pt x="12" y="4"/>
                          <a:pt x="12" y="3"/>
                        </a:cubicBezTo>
                        <a:cubicBezTo>
                          <a:pt x="13" y="1"/>
                          <a:pt x="15" y="0"/>
                          <a:pt x="16" y="0"/>
                        </a:cubicBezTo>
                        <a:cubicBezTo>
                          <a:pt x="16" y="0"/>
                          <a:pt x="16" y="0"/>
                          <a:pt x="16" y="0"/>
                        </a:cubicBezTo>
                        <a:cubicBezTo>
                          <a:pt x="16" y="0"/>
                          <a:pt x="16" y="0"/>
                          <a:pt x="16" y="0"/>
                        </a:cubicBezTo>
                        <a:cubicBezTo>
                          <a:pt x="16" y="0"/>
                          <a:pt x="16" y="0"/>
                          <a:pt x="16" y="0"/>
                        </a:cubicBezTo>
                        <a:cubicBezTo>
                          <a:pt x="17" y="0"/>
                          <a:pt x="17" y="0"/>
                          <a:pt x="17" y="0"/>
                        </a:cubicBezTo>
                        <a:cubicBezTo>
                          <a:pt x="16" y="0"/>
                          <a:pt x="16" y="0"/>
                          <a:pt x="1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66" name="Freeform 7429">
                    <a:extLst>
                      <a:ext uri="{FF2B5EF4-FFF2-40B4-BE49-F238E27FC236}">
                        <a16:creationId xmlns:a16="http://schemas.microsoft.com/office/drawing/2014/main" id="{B7622B5A-6D89-49C1-9976-B1E35532792C}"/>
                      </a:ext>
                    </a:extLst>
                  </p:cNvPr>
                  <p:cNvSpPr>
                    <a:spLocks/>
                  </p:cNvSpPr>
                  <p:nvPr/>
                </p:nvSpPr>
                <p:spPr bwMode="auto">
                  <a:xfrm>
                    <a:off x="4011" y="2668"/>
                    <a:ext cx="9" cy="13"/>
                  </a:xfrm>
                  <a:custGeom>
                    <a:avLst/>
                    <a:gdLst>
                      <a:gd name="T0" fmla="*/ 10 w 12"/>
                      <a:gd name="T1" fmla="*/ 0 h 17"/>
                      <a:gd name="T2" fmla="*/ 8 w 12"/>
                      <a:gd name="T3" fmla="*/ 3 h 17"/>
                      <a:gd name="T4" fmla="*/ 2 w 12"/>
                      <a:gd name="T5" fmla="*/ 14 h 17"/>
                      <a:gd name="T6" fmla="*/ 1 w 12"/>
                      <a:gd name="T7" fmla="*/ 16 h 17"/>
                      <a:gd name="T8" fmla="*/ 2 w 12"/>
                      <a:gd name="T9" fmla="*/ 16 h 17"/>
                      <a:gd name="T10" fmla="*/ 3 w 12"/>
                      <a:gd name="T11" fmla="*/ 17 h 17"/>
                      <a:gd name="T12" fmla="*/ 8 w 12"/>
                      <a:gd name="T13" fmla="*/ 5 h 17"/>
                      <a:gd name="T14" fmla="*/ 10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10" y="0"/>
                        </a:moveTo>
                        <a:cubicBezTo>
                          <a:pt x="10" y="0"/>
                          <a:pt x="9" y="0"/>
                          <a:pt x="8" y="3"/>
                        </a:cubicBezTo>
                        <a:cubicBezTo>
                          <a:pt x="7" y="6"/>
                          <a:pt x="4" y="12"/>
                          <a:pt x="2" y="14"/>
                        </a:cubicBezTo>
                        <a:cubicBezTo>
                          <a:pt x="0" y="16"/>
                          <a:pt x="1" y="16"/>
                          <a:pt x="1" y="16"/>
                        </a:cubicBezTo>
                        <a:cubicBezTo>
                          <a:pt x="2" y="16"/>
                          <a:pt x="2" y="16"/>
                          <a:pt x="2" y="16"/>
                        </a:cubicBezTo>
                        <a:cubicBezTo>
                          <a:pt x="2" y="17"/>
                          <a:pt x="2" y="17"/>
                          <a:pt x="3" y="17"/>
                        </a:cubicBezTo>
                        <a:cubicBezTo>
                          <a:pt x="4" y="16"/>
                          <a:pt x="8" y="5"/>
                          <a:pt x="8" y="5"/>
                        </a:cubicBezTo>
                        <a:cubicBezTo>
                          <a:pt x="9" y="4"/>
                          <a:pt x="12" y="0"/>
                          <a:pt x="10"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67" name="Freeform 7430">
                    <a:extLst>
                      <a:ext uri="{FF2B5EF4-FFF2-40B4-BE49-F238E27FC236}">
                        <a16:creationId xmlns:a16="http://schemas.microsoft.com/office/drawing/2014/main" id="{F9B899EF-FEDD-4A61-AFD2-400A77658BE9}"/>
                      </a:ext>
                    </a:extLst>
                  </p:cNvPr>
                  <p:cNvSpPr>
                    <a:spLocks/>
                  </p:cNvSpPr>
                  <p:nvPr/>
                </p:nvSpPr>
                <p:spPr bwMode="auto">
                  <a:xfrm>
                    <a:off x="4018" y="2643"/>
                    <a:ext cx="15" cy="24"/>
                  </a:xfrm>
                  <a:custGeom>
                    <a:avLst/>
                    <a:gdLst>
                      <a:gd name="T0" fmla="*/ 14 w 19"/>
                      <a:gd name="T1" fmla="*/ 2 h 31"/>
                      <a:gd name="T2" fmla="*/ 10 w 19"/>
                      <a:gd name="T3" fmla="*/ 7 h 31"/>
                      <a:gd name="T4" fmla="*/ 4 w 19"/>
                      <a:gd name="T5" fmla="*/ 18 h 31"/>
                      <a:gd name="T6" fmla="*/ 2 w 19"/>
                      <a:gd name="T7" fmla="*/ 27 h 31"/>
                      <a:gd name="T8" fmla="*/ 6 w 19"/>
                      <a:gd name="T9" fmla="*/ 29 h 31"/>
                      <a:gd name="T10" fmla="*/ 12 w 19"/>
                      <a:gd name="T11" fmla="*/ 22 h 31"/>
                      <a:gd name="T12" fmla="*/ 15 w 19"/>
                      <a:gd name="T13" fmla="*/ 13 h 31"/>
                      <a:gd name="T14" fmla="*/ 18 w 19"/>
                      <a:gd name="T15" fmla="*/ 4 h 31"/>
                      <a:gd name="T16" fmla="*/ 14 w 19"/>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1">
                        <a:moveTo>
                          <a:pt x="14" y="2"/>
                        </a:moveTo>
                        <a:cubicBezTo>
                          <a:pt x="14" y="2"/>
                          <a:pt x="11" y="0"/>
                          <a:pt x="10" y="7"/>
                        </a:cubicBezTo>
                        <a:cubicBezTo>
                          <a:pt x="8" y="14"/>
                          <a:pt x="8" y="13"/>
                          <a:pt x="4" y="18"/>
                        </a:cubicBezTo>
                        <a:cubicBezTo>
                          <a:pt x="0" y="23"/>
                          <a:pt x="0" y="26"/>
                          <a:pt x="2" y="27"/>
                        </a:cubicBezTo>
                        <a:cubicBezTo>
                          <a:pt x="4" y="28"/>
                          <a:pt x="5" y="28"/>
                          <a:pt x="6" y="29"/>
                        </a:cubicBezTo>
                        <a:cubicBezTo>
                          <a:pt x="6" y="31"/>
                          <a:pt x="10" y="30"/>
                          <a:pt x="12" y="22"/>
                        </a:cubicBezTo>
                        <a:cubicBezTo>
                          <a:pt x="14" y="14"/>
                          <a:pt x="14" y="14"/>
                          <a:pt x="15" y="13"/>
                        </a:cubicBezTo>
                        <a:cubicBezTo>
                          <a:pt x="15" y="11"/>
                          <a:pt x="19" y="6"/>
                          <a:pt x="18" y="4"/>
                        </a:cubicBezTo>
                        <a:cubicBezTo>
                          <a:pt x="17" y="2"/>
                          <a:pt x="14" y="2"/>
                          <a:pt x="14"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68" name="Freeform 7431">
                    <a:extLst>
                      <a:ext uri="{FF2B5EF4-FFF2-40B4-BE49-F238E27FC236}">
                        <a16:creationId xmlns:a16="http://schemas.microsoft.com/office/drawing/2014/main" id="{B375459E-775D-4A2A-9BC3-1352F454AA9E}"/>
                      </a:ext>
                    </a:extLst>
                  </p:cNvPr>
                  <p:cNvSpPr>
                    <a:spLocks noEditPoints="1"/>
                  </p:cNvSpPr>
                  <p:nvPr/>
                </p:nvSpPr>
                <p:spPr bwMode="auto">
                  <a:xfrm>
                    <a:off x="4018" y="2644"/>
                    <a:ext cx="15" cy="23"/>
                  </a:xfrm>
                  <a:custGeom>
                    <a:avLst/>
                    <a:gdLst>
                      <a:gd name="T0" fmla="*/ 5 w 19"/>
                      <a:gd name="T1" fmla="*/ 29 h 30"/>
                      <a:gd name="T2" fmla="*/ 2 w 19"/>
                      <a:gd name="T3" fmla="*/ 27 h 30"/>
                      <a:gd name="T4" fmla="*/ 1 w 19"/>
                      <a:gd name="T5" fmla="*/ 22 h 30"/>
                      <a:gd name="T6" fmla="*/ 4 w 19"/>
                      <a:gd name="T7" fmla="*/ 17 h 30"/>
                      <a:gd name="T8" fmla="*/ 9 w 19"/>
                      <a:gd name="T9" fmla="*/ 6 h 30"/>
                      <a:gd name="T10" fmla="*/ 14 w 19"/>
                      <a:gd name="T11" fmla="*/ 0 h 30"/>
                      <a:gd name="T12" fmla="*/ 14 w 19"/>
                      <a:gd name="T13" fmla="*/ 0 h 30"/>
                      <a:gd name="T14" fmla="*/ 16 w 19"/>
                      <a:gd name="T15" fmla="*/ 1 h 30"/>
                      <a:gd name="T16" fmla="*/ 19 w 19"/>
                      <a:gd name="T17" fmla="*/ 3 h 30"/>
                      <a:gd name="T18" fmla="*/ 18 w 19"/>
                      <a:gd name="T19" fmla="*/ 5 h 30"/>
                      <a:gd name="T20" fmla="*/ 15 w 19"/>
                      <a:gd name="T21" fmla="*/ 12 h 30"/>
                      <a:gd name="T22" fmla="*/ 14 w 19"/>
                      <a:gd name="T23" fmla="*/ 16 h 30"/>
                      <a:gd name="T24" fmla="*/ 12 w 19"/>
                      <a:gd name="T25" fmla="*/ 21 h 30"/>
                      <a:gd name="T26" fmla="*/ 12 w 19"/>
                      <a:gd name="T27" fmla="*/ 21 h 30"/>
                      <a:gd name="T28" fmla="*/ 6 w 19"/>
                      <a:gd name="T29" fmla="*/ 29 h 30"/>
                      <a:gd name="T30" fmla="*/ 6 w 19"/>
                      <a:gd name="T31" fmla="*/ 29 h 30"/>
                      <a:gd name="T32" fmla="*/ 5 w 19"/>
                      <a:gd name="T33" fmla="*/ 29 h 30"/>
                      <a:gd name="T34" fmla="*/ 10 w 19"/>
                      <a:gd name="T35" fmla="*/ 6 h 30"/>
                      <a:gd name="T36" fmla="*/ 4 w 19"/>
                      <a:gd name="T37" fmla="*/ 17 h 30"/>
                      <a:gd name="T38" fmla="*/ 1 w 19"/>
                      <a:gd name="T39" fmla="*/ 23 h 30"/>
                      <a:gd name="T40" fmla="*/ 3 w 19"/>
                      <a:gd name="T41" fmla="*/ 26 h 30"/>
                      <a:gd name="T42" fmla="*/ 6 w 19"/>
                      <a:gd name="T43" fmla="*/ 28 h 30"/>
                      <a:gd name="T44" fmla="*/ 6 w 19"/>
                      <a:gd name="T45" fmla="*/ 28 h 30"/>
                      <a:gd name="T46" fmla="*/ 12 w 19"/>
                      <a:gd name="T47" fmla="*/ 21 h 30"/>
                      <a:gd name="T48" fmla="*/ 12 w 19"/>
                      <a:gd name="T49" fmla="*/ 21 h 30"/>
                      <a:gd name="T50" fmla="*/ 13 w 19"/>
                      <a:gd name="T51" fmla="*/ 16 h 30"/>
                      <a:gd name="T52" fmla="*/ 14 w 19"/>
                      <a:gd name="T53" fmla="*/ 11 h 30"/>
                      <a:gd name="T54" fmla="*/ 18 w 19"/>
                      <a:gd name="T55" fmla="*/ 5 h 30"/>
                      <a:gd name="T56" fmla="*/ 18 w 19"/>
                      <a:gd name="T57" fmla="*/ 3 h 30"/>
                      <a:gd name="T58" fmla="*/ 16 w 19"/>
                      <a:gd name="T59" fmla="*/ 2 h 30"/>
                      <a:gd name="T60" fmla="*/ 14 w 19"/>
                      <a:gd name="T61" fmla="*/ 1 h 30"/>
                      <a:gd name="T62" fmla="*/ 14 w 19"/>
                      <a:gd name="T63" fmla="*/ 1 h 30"/>
                      <a:gd name="T64" fmla="*/ 14 w 19"/>
                      <a:gd name="T65" fmla="*/ 1 h 30"/>
                      <a:gd name="T66" fmla="*/ 14 w 19"/>
                      <a:gd name="T67" fmla="*/ 1 h 30"/>
                      <a:gd name="T68" fmla="*/ 10 w 19"/>
                      <a:gd name="T69" fmla="*/ 6 h 30"/>
                      <a:gd name="T70" fmla="*/ 14 w 19"/>
                      <a:gd name="T71" fmla="*/ 1 h 30"/>
                      <a:gd name="T72" fmla="*/ 14 w 19"/>
                      <a:gd name="T73" fmla="*/ 0 h 30"/>
                      <a:gd name="T74" fmla="*/ 14 w 19"/>
                      <a:gd name="T75"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30">
                        <a:moveTo>
                          <a:pt x="5" y="29"/>
                        </a:moveTo>
                        <a:cubicBezTo>
                          <a:pt x="5" y="27"/>
                          <a:pt x="4" y="27"/>
                          <a:pt x="2" y="27"/>
                        </a:cubicBezTo>
                        <a:cubicBezTo>
                          <a:pt x="1" y="26"/>
                          <a:pt x="0" y="24"/>
                          <a:pt x="1" y="22"/>
                        </a:cubicBezTo>
                        <a:cubicBezTo>
                          <a:pt x="1" y="21"/>
                          <a:pt x="2" y="19"/>
                          <a:pt x="4" y="17"/>
                        </a:cubicBezTo>
                        <a:cubicBezTo>
                          <a:pt x="8" y="12"/>
                          <a:pt x="7" y="13"/>
                          <a:pt x="9" y="6"/>
                        </a:cubicBezTo>
                        <a:cubicBezTo>
                          <a:pt x="11" y="0"/>
                          <a:pt x="13" y="0"/>
                          <a:pt x="14" y="0"/>
                        </a:cubicBezTo>
                        <a:cubicBezTo>
                          <a:pt x="14" y="0"/>
                          <a:pt x="14" y="0"/>
                          <a:pt x="14" y="0"/>
                        </a:cubicBezTo>
                        <a:cubicBezTo>
                          <a:pt x="14" y="0"/>
                          <a:pt x="15" y="0"/>
                          <a:pt x="16" y="1"/>
                        </a:cubicBezTo>
                        <a:cubicBezTo>
                          <a:pt x="17" y="1"/>
                          <a:pt x="18" y="1"/>
                          <a:pt x="19" y="3"/>
                        </a:cubicBezTo>
                        <a:cubicBezTo>
                          <a:pt x="19" y="3"/>
                          <a:pt x="19" y="4"/>
                          <a:pt x="18" y="5"/>
                        </a:cubicBezTo>
                        <a:cubicBezTo>
                          <a:pt x="18" y="7"/>
                          <a:pt x="16" y="11"/>
                          <a:pt x="15" y="12"/>
                        </a:cubicBezTo>
                        <a:cubicBezTo>
                          <a:pt x="15" y="13"/>
                          <a:pt x="14" y="13"/>
                          <a:pt x="14" y="16"/>
                        </a:cubicBezTo>
                        <a:cubicBezTo>
                          <a:pt x="13" y="18"/>
                          <a:pt x="13" y="19"/>
                          <a:pt x="12" y="21"/>
                        </a:cubicBezTo>
                        <a:cubicBezTo>
                          <a:pt x="12" y="21"/>
                          <a:pt x="12" y="21"/>
                          <a:pt x="12" y="21"/>
                        </a:cubicBezTo>
                        <a:cubicBezTo>
                          <a:pt x="11" y="28"/>
                          <a:pt x="8" y="30"/>
                          <a:pt x="6" y="29"/>
                        </a:cubicBezTo>
                        <a:cubicBezTo>
                          <a:pt x="6" y="29"/>
                          <a:pt x="6" y="29"/>
                          <a:pt x="6" y="29"/>
                        </a:cubicBezTo>
                        <a:cubicBezTo>
                          <a:pt x="6" y="29"/>
                          <a:pt x="6" y="29"/>
                          <a:pt x="5" y="29"/>
                        </a:cubicBezTo>
                        <a:close/>
                        <a:moveTo>
                          <a:pt x="10" y="6"/>
                        </a:moveTo>
                        <a:cubicBezTo>
                          <a:pt x="8" y="13"/>
                          <a:pt x="8" y="13"/>
                          <a:pt x="4" y="17"/>
                        </a:cubicBezTo>
                        <a:cubicBezTo>
                          <a:pt x="3" y="19"/>
                          <a:pt x="2" y="21"/>
                          <a:pt x="1" y="23"/>
                        </a:cubicBezTo>
                        <a:cubicBezTo>
                          <a:pt x="1" y="24"/>
                          <a:pt x="1" y="25"/>
                          <a:pt x="3" y="26"/>
                        </a:cubicBezTo>
                        <a:cubicBezTo>
                          <a:pt x="5" y="26"/>
                          <a:pt x="6" y="27"/>
                          <a:pt x="6" y="28"/>
                        </a:cubicBezTo>
                        <a:cubicBezTo>
                          <a:pt x="6" y="28"/>
                          <a:pt x="6" y="28"/>
                          <a:pt x="6" y="28"/>
                        </a:cubicBezTo>
                        <a:cubicBezTo>
                          <a:pt x="7" y="29"/>
                          <a:pt x="10" y="27"/>
                          <a:pt x="12" y="21"/>
                        </a:cubicBezTo>
                        <a:cubicBezTo>
                          <a:pt x="12" y="21"/>
                          <a:pt x="12" y="21"/>
                          <a:pt x="12" y="21"/>
                        </a:cubicBezTo>
                        <a:cubicBezTo>
                          <a:pt x="12" y="19"/>
                          <a:pt x="12" y="17"/>
                          <a:pt x="13" y="16"/>
                        </a:cubicBezTo>
                        <a:cubicBezTo>
                          <a:pt x="14" y="13"/>
                          <a:pt x="14" y="12"/>
                          <a:pt x="14" y="11"/>
                        </a:cubicBezTo>
                        <a:cubicBezTo>
                          <a:pt x="15" y="10"/>
                          <a:pt x="17" y="7"/>
                          <a:pt x="18" y="5"/>
                        </a:cubicBezTo>
                        <a:cubicBezTo>
                          <a:pt x="18" y="4"/>
                          <a:pt x="18" y="3"/>
                          <a:pt x="18" y="3"/>
                        </a:cubicBezTo>
                        <a:cubicBezTo>
                          <a:pt x="17" y="2"/>
                          <a:pt x="16" y="2"/>
                          <a:pt x="16" y="2"/>
                        </a:cubicBezTo>
                        <a:cubicBezTo>
                          <a:pt x="15" y="1"/>
                          <a:pt x="14" y="1"/>
                          <a:pt x="14" y="1"/>
                        </a:cubicBezTo>
                        <a:cubicBezTo>
                          <a:pt x="14" y="1"/>
                          <a:pt x="14" y="1"/>
                          <a:pt x="14" y="1"/>
                        </a:cubicBezTo>
                        <a:cubicBezTo>
                          <a:pt x="14" y="1"/>
                          <a:pt x="14" y="1"/>
                          <a:pt x="14" y="1"/>
                        </a:cubicBezTo>
                        <a:cubicBezTo>
                          <a:pt x="14" y="1"/>
                          <a:pt x="14" y="1"/>
                          <a:pt x="14" y="1"/>
                        </a:cubicBezTo>
                        <a:cubicBezTo>
                          <a:pt x="13" y="1"/>
                          <a:pt x="11" y="1"/>
                          <a:pt x="10" y="6"/>
                        </a:cubicBezTo>
                        <a:close/>
                        <a:moveTo>
                          <a:pt x="14" y="1"/>
                        </a:moveTo>
                        <a:cubicBezTo>
                          <a:pt x="14" y="0"/>
                          <a:pt x="14" y="0"/>
                          <a:pt x="14" y="0"/>
                        </a:cubicBezTo>
                        <a:lnTo>
                          <a:pt x="14"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69" name="Freeform 7432">
                    <a:extLst>
                      <a:ext uri="{FF2B5EF4-FFF2-40B4-BE49-F238E27FC236}">
                        <a16:creationId xmlns:a16="http://schemas.microsoft.com/office/drawing/2014/main" id="{F83C4369-1263-4712-BBD0-4357F437AAE9}"/>
                      </a:ext>
                    </a:extLst>
                  </p:cNvPr>
                  <p:cNvSpPr>
                    <a:spLocks noEditPoints="1"/>
                  </p:cNvSpPr>
                  <p:nvPr/>
                </p:nvSpPr>
                <p:spPr bwMode="auto">
                  <a:xfrm>
                    <a:off x="4019" y="2646"/>
                    <a:ext cx="13" cy="19"/>
                  </a:xfrm>
                  <a:custGeom>
                    <a:avLst/>
                    <a:gdLst>
                      <a:gd name="T0" fmla="*/ 12 w 17"/>
                      <a:gd name="T1" fmla="*/ 1 h 26"/>
                      <a:gd name="T2" fmla="*/ 10 w 17"/>
                      <a:gd name="T3" fmla="*/ 1 h 26"/>
                      <a:gd name="T4" fmla="*/ 9 w 17"/>
                      <a:gd name="T5" fmla="*/ 4 h 26"/>
                      <a:gd name="T6" fmla="*/ 3 w 17"/>
                      <a:gd name="T7" fmla="*/ 15 h 26"/>
                      <a:gd name="T8" fmla="*/ 0 w 17"/>
                      <a:gd name="T9" fmla="*/ 21 h 26"/>
                      <a:gd name="T10" fmla="*/ 2 w 17"/>
                      <a:gd name="T11" fmla="*/ 24 h 26"/>
                      <a:gd name="T12" fmla="*/ 5 w 17"/>
                      <a:gd name="T13" fmla="*/ 26 h 26"/>
                      <a:gd name="T14" fmla="*/ 5 w 17"/>
                      <a:gd name="T15" fmla="*/ 26 h 26"/>
                      <a:gd name="T16" fmla="*/ 6 w 17"/>
                      <a:gd name="T17" fmla="*/ 26 h 26"/>
                      <a:gd name="T18" fmla="*/ 7 w 17"/>
                      <a:gd name="T19" fmla="*/ 26 h 26"/>
                      <a:gd name="T20" fmla="*/ 7 w 17"/>
                      <a:gd name="T21" fmla="*/ 23 h 26"/>
                      <a:gd name="T22" fmla="*/ 7 w 17"/>
                      <a:gd name="T23" fmla="*/ 24 h 26"/>
                      <a:gd name="T24" fmla="*/ 5 w 17"/>
                      <a:gd name="T25" fmla="*/ 22 h 26"/>
                      <a:gd name="T26" fmla="*/ 5 w 17"/>
                      <a:gd name="T27" fmla="*/ 21 h 26"/>
                      <a:gd name="T28" fmla="*/ 4 w 17"/>
                      <a:gd name="T29" fmla="*/ 22 h 26"/>
                      <a:gd name="T30" fmla="*/ 3 w 17"/>
                      <a:gd name="T31" fmla="*/ 22 h 26"/>
                      <a:gd name="T32" fmla="*/ 2 w 17"/>
                      <a:gd name="T33" fmla="*/ 21 h 26"/>
                      <a:gd name="T34" fmla="*/ 7 w 17"/>
                      <a:gd name="T35" fmla="*/ 12 h 26"/>
                      <a:gd name="T36" fmla="*/ 9 w 17"/>
                      <a:gd name="T37" fmla="*/ 7 h 26"/>
                      <a:gd name="T38" fmla="*/ 11 w 17"/>
                      <a:gd name="T39" fmla="*/ 1 h 26"/>
                      <a:gd name="T40" fmla="*/ 12 w 17"/>
                      <a:gd name="T41" fmla="*/ 1 h 26"/>
                      <a:gd name="T42" fmla="*/ 15 w 17"/>
                      <a:gd name="T43" fmla="*/ 0 h 26"/>
                      <a:gd name="T44" fmla="*/ 13 w 17"/>
                      <a:gd name="T45" fmla="*/ 1 h 26"/>
                      <a:gd name="T46" fmla="*/ 13 w 17"/>
                      <a:gd name="T47" fmla="*/ 2 h 26"/>
                      <a:gd name="T48" fmla="*/ 14 w 17"/>
                      <a:gd name="T49" fmla="*/ 2 h 26"/>
                      <a:gd name="T50" fmla="*/ 15 w 17"/>
                      <a:gd name="T51" fmla="*/ 1 h 26"/>
                      <a:gd name="T52" fmla="*/ 16 w 17"/>
                      <a:gd name="T53" fmla="*/ 3 h 26"/>
                      <a:gd name="T54" fmla="*/ 12 w 17"/>
                      <a:gd name="T55" fmla="*/ 10 h 26"/>
                      <a:gd name="T56" fmla="*/ 10 w 17"/>
                      <a:gd name="T57" fmla="*/ 16 h 26"/>
                      <a:gd name="T58" fmla="*/ 12 w 17"/>
                      <a:gd name="T59" fmla="*/ 15 h 26"/>
                      <a:gd name="T60" fmla="*/ 12 w 17"/>
                      <a:gd name="T61" fmla="*/ 14 h 26"/>
                      <a:gd name="T62" fmla="*/ 13 w 17"/>
                      <a:gd name="T63" fmla="*/ 9 h 26"/>
                      <a:gd name="T64" fmla="*/ 15 w 17"/>
                      <a:gd name="T65" fmla="*/ 6 h 26"/>
                      <a:gd name="T66" fmla="*/ 16 w 17"/>
                      <a:gd name="T67" fmla="*/ 5 h 26"/>
                      <a:gd name="T68" fmla="*/ 17 w 17"/>
                      <a:gd name="T69" fmla="*/ 1 h 26"/>
                      <a:gd name="T70" fmla="*/ 17 w 17"/>
                      <a:gd name="T71" fmla="*/ 1 h 26"/>
                      <a:gd name="T72" fmla="*/ 15 w 17"/>
                      <a:gd name="T7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26">
                        <a:moveTo>
                          <a:pt x="12" y="1"/>
                        </a:moveTo>
                        <a:cubicBezTo>
                          <a:pt x="11" y="1"/>
                          <a:pt x="11" y="1"/>
                          <a:pt x="10" y="1"/>
                        </a:cubicBezTo>
                        <a:cubicBezTo>
                          <a:pt x="10" y="2"/>
                          <a:pt x="9" y="3"/>
                          <a:pt x="9" y="4"/>
                        </a:cubicBezTo>
                        <a:cubicBezTo>
                          <a:pt x="7" y="11"/>
                          <a:pt x="7" y="11"/>
                          <a:pt x="3" y="15"/>
                        </a:cubicBezTo>
                        <a:cubicBezTo>
                          <a:pt x="2" y="17"/>
                          <a:pt x="1" y="19"/>
                          <a:pt x="0" y="21"/>
                        </a:cubicBezTo>
                        <a:cubicBezTo>
                          <a:pt x="0" y="22"/>
                          <a:pt x="0" y="23"/>
                          <a:pt x="2" y="24"/>
                        </a:cubicBezTo>
                        <a:cubicBezTo>
                          <a:pt x="4" y="24"/>
                          <a:pt x="5" y="25"/>
                          <a:pt x="5" y="26"/>
                        </a:cubicBezTo>
                        <a:cubicBezTo>
                          <a:pt x="5" y="26"/>
                          <a:pt x="5" y="26"/>
                          <a:pt x="5" y="26"/>
                        </a:cubicBezTo>
                        <a:cubicBezTo>
                          <a:pt x="6" y="26"/>
                          <a:pt x="6" y="26"/>
                          <a:pt x="6" y="26"/>
                        </a:cubicBezTo>
                        <a:cubicBezTo>
                          <a:pt x="6" y="26"/>
                          <a:pt x="7" y="26"/>
                          <a:pt x="7" y="26"/>
                        </a:cubicBezTo>
                        <a:cubicBezTo>
                          <a:pt x="7" y="25"/>
                          <a:pt x="7" y="24"/>
                          <a:pt x="7" y="23"/>
                        </a:cubicBezTo>
                        <a:cubicBezTo>
                          <a:pt x="7" y="24"/>
                          <a:pt x="7" y="24"/>
                          <a:pt x="7" y="24"/>
                        </a:cubicBezTo>
                        <a:cubicBezTo>
                          <a:pt x="6" y="24"/>
                          <a:pt x="6" y="22"/>
                          <a:pt x="5" y="22"/>
                        </a:cubicBezTo>
                        <a:cubicBezTo>
                          <a:pt x="5" y="21"/>
                          <a:pt x="5" y="21"/>
                          <a:pt x="5" y="21"/>
                        </a:cubicBezTo>
                        <a:cubicBezTo>
                          <a:pt x="4" y="22"/>
                          <a:pt x="4" y="22"/>
                          <a:pt x="4" y="22"/>
                        </a:cubicBezTo>
                        <a:cubicBezTo>
                          <a:pt x="3" y="22"/>
                          <a:pt x="3" y="22"/>
                          <a:pt x="3" y="22"/>
                        </a:cubicBezTo>
                        <a:cubicBezTo>
                          <a:pt x="3" y="22"/>
                          <a:pt x="2" y="22"/>
                          <a:pt x="2" y="21"/>
                        </a:cubicBezTo>
                        <a:cubicBezTo>
                          <a:pt x="1" y="19"/>
                          <a:pt x="5" y="14"/>
                          <a:pt x="7" y="12"/>
                        </a:cubicBezTo>
                        <a:cubicBezTo>
                          <a:pt x="9" y="11"/>
                          <a:pt x="9" y="9"/>
                          <a:pt x="9" y="7"/>
                        </a:cubicBezTo>
                        <a:cubicBezTo>
                          <a:pt x="9" y="4"/>
                          <a:pt x="11" y="1"/>
                          <a:pt x="11" y="1"/>
                        </a:cubicBezTo>
                        <a:lnTo>
                          <a:pt x="12" y="1"/>
                        </a:lnTo>
                        <a:close/>
                        <a:moveTo>
                          <a:pt x="15" y="0"/>
                        </a:moveTo>
                        <a:cubicBezTo>
                          <a:pt x="14" y="0"/>
                          <a:pt x="13" y="0"/>
                          <a:pt x="13" y="1"/>
                        </a:cubicBezTo>
                        <a:cubicBezTo>
                          <a:pt x="13" y="1"/>
                          <a:pt x="12" y="2"/>
                          <a:pt x="13" y="2"/>
                        </a:cubicBezTo>
                        <a:cubicBezTo>
                          <a:pt x="14" y="2"/>
                          <a:pt x="14" y="2"/>
                          <a:pt x="14" y="2"/>
                        </a:cubicBezTo>
                        <a:cubicBezTo>
                          <a:pt x="14" y="1"/>
                          <a:pt x="15" y="1"/>
                          <a:pt x="15" y="1"/>
                        </a:cubicBezTo>
                        <a:cubicBezTo>
                          <a:pt x="16" y="1"/>
                          <a:pt x="16" y="2"/>
                          <a:pt x="16" y="3"/>
                        </a:cubicBezTo>
                        <a:cubicBezTo>
                          <a:pt x="16" y="4"/>
                          <a:pt x="12" y="8"/>
                          <a:pt x="12" y="10"/>
                        </a:cubicBezTo>
                        <a:cubicBezTo>
                          <a:pt x="11" y="11"/>
                          <a:pt x="11" y="14"/>
                          <a:pt x="10" y="16"/>
                        </a:cubicBezTo>
                        <a:cubicBezTo>
                          <a:pt x="11" y="16"/>
                          <a:pt x="11" y="15"/>
                          <a:pt x="12" y="15"/>
                        </a:cubicBezTo>
                        <a:cubicBezTo>
                          <a:pt x="12" y="14"/>
                          <a:pt x="12" y="14"/>
                          <a:pt x="12" y="14"/>
                        </a:cubicBezTo>
                        <a:cubicBezTo>
                          <a:pt x="13" y="11"/>
                          <a:pt x="13" y="10"/>
                          <a:pt x="13" y="9"/>
                        </a:cubicBezTo>
                        <a:cubicBezTo>
                          <a:pt x="14" y="9"/>
                          <a:pt x="14" y="8"/>
                          <a:pt x="15" y="6"/>
                        </a:cubicBezTo>
                        <a:cubicBezTo>
                          <a:pt x="15" y="6"/>
                          <a:pt x="15" y="5"/>
                          <a:pt x="16" y="5"/>
                        </a:cubicBezTo>
                        <a:cubicBezTo>
                          <a:pt x="16" y="3"/>
                          <a:pt x="16" y="2"/>
                          <a:pt x="17" y="1"/>
                        </a:cubicBezTo>
                        <a:cubicBezTo>
                          <a:pt x="17" y="1"/>
                          <a:pt x="17" y="1"/>
                          <a:pt x="17" y="1"/>
                        </a:cubicBezTo>
                        <a:cubicBezTo>
                          <a:pt x="16" y="0"/>
                          <a:pt x="15" y="0"/>
                          <a:pt x="1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70" name="Freeform 7433">
                    <a:extLst>
                      <a:ext uri="{FF2B5EF4-FFF2-40B4-BE49-F238E27FC236}">
                        <a16:creationId xmlns:a16="http://schemas.microsoft.com/office/drawing/2014/main" id="{4B1827EC-2A01-4A94-873B-D5085F05D238}"/>
                      </a:ext>
                    </a:extLst>
                  </p:cNvPr>
                  <p:cNvSpPr>
                    <a:spLocks noEditPoints="1"/>
                  </p:cNvSpPr>
                  <p:nvPr/>
                </p:nvSpPr>
                <p:spPr bwMode="auto">
                  <a:xfrm>
                    <a:off x="4018" y="2646"/>
                    <a:ext cx="14" cy="20"/>
                  </a:xfrm>
                  <a:custGeom>
                    <a:avLst/>
                    <a:gdLst>
                      <a:gd name="T0" fmla="*/ 16 w 18"/>
                      <a:gd name="T1" fmla="*/ 5 h 26"/>
                      <a:gd name="T2" fmla="*/ 14 w 18"/>
                      <a:gd name="T3" fmla="*/ 8 h 26"/>
                      <a:gd name="T4" fmla="*/ 13 w 18"/>
                      <a:gd name="T5" fmla="*/ 13 h 26"/>
                      <a:gd name="T6" fmla="*/ 13 w 18"/>
                      <a:gd name="T7" fmla="*/ 14 h 26"/>
                      <a:gd name="T8" fmla="*/ 13 w 18"/>
                      <a:gd name="T9" fmla="*/ 13 h 26"/>
                      <a:gd name="T10" fmla="*/ 15 w 18"/>
                      <a:gd name="T11" fmla="*/ 9 h 26"/>
                      <a:gd name="T12" fmla="*/ 16 w 18"/>
                      <a:gd name="T13" fmla="*/ 7 h 26"/>
                      <a:gd name="T14" fmla="*/ 16 w 18"/>
                      <a:gd name="T15" fmla="*/ 5 h 26"/>
                      <a:gd name="T16" fmla="*/ 11 w 18"/>
                      <a:gd name="T17" fmla="*/ 0 h 26"/>
                      <a:gd name="T18" fmla="*/ 11 w 18"/>
                      <a:gd name="T19" fmla="*/ 0 h 26"/>
                      <a:gd name="T20" fmla="*/ 10 w 18"/>
                      <a:gd name="T21" fmla="*/ 3 h 26"/>
                      <a:gd name="T22" fmla="*/ 4 w 18"/>
                      <a:gd name="T23" fmla="*/ 14 h 26"/>
                      <a:gd name="T24" fmla="*/ 2 w 18"/>
                      <a:gd name="T25" fmla="*/ 23 h 26"/>
                      <a:gd name="T26" fmla="*/ 6 w 18"/>
                      <a:gd name="T27" fmla="*/ 25 h 26"/>
                      <a:gd name="T28" fmla="*/ 7 w 18"/>
                      <a:gd name="T29" fmla="*/ 26 h 26"/>
                      <a:gd name="T30" fmla="*/ 8 w 18"/>
                      <a:gd name="T31" fmla="*/ 25 h 26"/>
                      <a:gd name="T32" fmla="*/ 8 w 18"/>
                      <a:gd name="T33" fmla="*/ 25 h 26"/>
                      <a:gd name="T34" fmla="*/ 7 w 18"/>
                      <a:gd name="T35" fmla="*/ 25 h 26"/>
                      <a:gd name="T36" fmla="*/ 6 w 18"/>
                      <a:gd name="T37" fmla="*/ 25 h 26"/>
                      <a:gd name="T38" fmla="*/ 6 w 18"/>
                      <a:gd name="T39" fmla="*/ 25 h 26"/>
                      <a:gd name="T40" fmla="*/ 3 w 18"/>
                      <a:gd name="T41" fmla="*/ 23 h 26"/>
                      <a:gd name="T42" fmla="*/ 1 w 18"/>
                      <a:gd name="T43" fmla="*/ 20 h 26"/>
                      <a:gd name="T44" fmla="*/ 4 w 18"/>
                      <a:gd name="T45" fmla="*/ 14 h 26"/>
                      <a:gd name="T46" fmla="*/ 10 w 18"/>
                      <a:gd name="T47" fmla="*/ 3 h 26"/>
                      <a:gd name="T48" fmla="*/ 11 w 18"/>
                      <a:gd name="T49" fmla="*/ 0 h 26"/>
                      <a:gd name="T50" fmla="*/ 18 w 18"/>
                      <a:gd name="T51" fmla="*/ 0 h 26"/>
                      <a:gd name="T52" fmla="*/ 18 w 18"/>
                      <a:gd name="T53" fmla="*/ 0 h 26"/>
                      <a:gd name="T54" fmla="*/ 18 w 18"/>
                      <a:gd name="T5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26">
                        <a:moveTo>
                          <a:pt x="16" y="5"/>
                        </a:moveTo>
                        <a:cubicBezTo>
                          <a:pt x="15" y="7"/>
                          <a:pt x="15" y="8"/>
                          <a:pt x="14" y="8"/>
                        </a:cubicBezTo>
                        <a:cubicBezTo>
                          <a:pt x="14" y="9"/>
                          <a:pt x="14" y="10"/>
                          <a:pt x="13" y="13"/>
                        </a:cubicBezTo>
                        <a:cubicBezTo>
                          <a:pt x="13" y="14"/>
                          <a:pt x="13" y="14"/>
                          <a:pt x="13" y="14"/>
                        </a:cubicBezTo>
                        <a:cubicBezTo>
                          <a:pt x="13" y="13"/>
                          <a:pt x="13" y="13"/>
                          <a:pt x="13" y="13"/>
                        </a:cubicBezTo>
                        <a:cubicBezTo>
                          <a:pt x="14" y="10"/>
                          <a:pt x="14" y="9"/>
                          <a:pt x="15" y="9"/>
                        </a:cubicBezTo>
                        <a:cubicBezTo>
                          <a:pt x="15" y="8"/>
                          <a:pt x="15" y="8"/>
                          <a:pt x="16" y="7"/>
                        </a:cubicBezTo>
                        <a:cubicBezTo>
                          <a:pt x="16" y="6"/>
                          <a:pt x="16" y="6"/>
                          <a:pt x="16" y="5"/>
                        </a:cubicBezTo>
                        <a:close/>
                        <a:moveTo>
                          <a:pt x="11" y="0"/>
                        </a:moveTo>
                        <a:cubicBezTo>
                          <a:pt x="11" y="0"/>
                          <a:pt x="11" y="0"/>
                          <a:pt x="11" y="0"/>
                        </a:cubicBezTo>
                        <a:cubicBezTo>
                          <a:pt x="10" y="1"/>
                          <a:pt x="10" y="2"/>
                          <a:pt x="10" y="3"/>
                        </a:cubicBezTo>
                        <a:cubicBezTo>
                          <a:pt x="8" y="10"/>
                          <a:pt x="8" y="9"/>
                          <a:pt x="4" y="14"/>
                        </a:cubicBezTo>
                        <a:cubicBezTo>
                          <a:pt x="0" y="19"/>
                          <a:pt x="0" y="22"/>
                          <a:pt x="2" y="23"/>
                        </a:cubicBezTo>
                        <a:cubicBezTo>
                          <a:pt x="4" y="24"/>
                          <a:pt x="5" y="24"/>
                          <a:pt x="6" y="25"/>
                        </a:cubicBezTo>
                        <a:cubicBezTo>
                          <a:pt x="6" y="26"/>
                          <a:pt x="6" y="26"/>
                          <a:pt x="7" y="26"/>
                        </a:cubicBezTo>
                        <a:cubicBezTo>
                          <a:pt x="7" y="26"/>
                          <a:pt x="8" y="26"/>
                          <a:pt x="8" y="25"/>
                        </a:cubicBezTo>
                        <a:cubicBezTo>
                          <a:pt x="8" y="25"/>
                          <a:pt x="8" y="25"/>
                          <a:pt x="8" y="25"/>
                        </a:cubicBezTo>
                        <a:cubicBezTo>
                          <a:pt x="8" y="25"/>
                          <a:pt x="7" y="25"/>
                          <a:pt x="7" y="25"/>
                        </a:cubicBezTo>
                        <a:cubicBezTo>
                          <a:pt x="6" y="25"/>
                          <a:pt x="6" y="25"/>
                          <a:pt x="6" y="25"/>
                        </a:cubicBezTo>
                        <a:cubicBezTo>
                          <a:pt x="6" y="25"/>
                          <a:pt x="6" y="25"/>
                          <a:pt x="6" y="25"/>
                        </a:cubicBezTo>
                        <a:cubicBezTo>
                          <a:pt x="6" y="24"/>
                          <a:pt x="5" y="23"/>
                          <a:pt x="3" y="23"/>
                        </a:cubicBezTo>
                        <a:cubicBezTo>
                          <a:pt x="1" y="22"/>
                          <a:pt x="1" y="21"/>
                          <a:pt x="1" y="20"/>
                        </a:cubicBezTo>
                        <a:cubicBezTo>
                          <a:pt x="2" y="18"/>
                          <a:pt x="3" y="16"/>
                          <a:pt x="4" y="14"/>
                        </a:cubicBezTo>
                        <a:cubicBezTo>
                          <a:pt x="8" y="10"/>
                          <a:pt x="8" y="10"/>
                          <a:pt x="10" y="3"/>
                        </a:cubicBezTo>
                        <a:cubicBezTo>
                          <a:pt x="10" y="2"/>
                          <a:pt x="11" y="1"/>
                          <a:pt x="11" y="0"/>
                        </a:cubicBezTo>
                        <a:close/>
                        <a:moveTo>
                          <a:pt x="18" y="0"/>
                        </a:moveTo>
                        <a:cubicBezTo>
                          <a:pt x="18" y="0"/>
                          <a:pt x="18" y="0"/>
                          <a:pt x="18" y="0"/>
                        </a:cubicBezTo>
                        <a:cubicBezTo>
                          <a:pt x="18" y="0"/>
                          <a:pt x="18" y="0"/>
                          <a:pt x="1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71" name="Freeform 7434">
                    <a:extLst>
                      <a:ext uri="{FF2B5EF4-FFF2-40B4-BE49-F238E27FC236}">
                        <a16:creationId xmlns:a16="http://schemas.microsoft.com/office/drawing/2014/main" id="{7C5F2DC2-5CA8-4916-B872-0E102F0AD7BE}"/>
                      </a:ext>
                    </a:extLst>
                  </p:cNvPr>
                  <p:cNvSpPr>
                    <a:spLocks/>
                  </p:cNvSpPr>
                  <p:nvPr/>
                </p:nvSpPr>
                <p:spPr bwMode="auto">
                  <a:xfrm>
                    <a:off x="4021" y="2648"/>
                    <a:ext cx="9" cy="14"/>
                  </a:xfrm>
                  <a:custGeom>
                    <a:avLst/>
                    <a:gdLst>
                      <a:gd name="T0" fmla="*/ 10 w 12"/>
                      <a:gd name="T1" fmla="*/ 1 h 19"/>
                      <a:gd name="T2" fmla="*/ 8 w 12"/>
                      <a:gd name="T3" fmla="*/ 5 h 19"/>
                      <a:gd name="T4" fmla="*/ 4 w 12"/>
                      <a:gd name="T5" fmla="*/ 12 h 19"/>
                      <a:gd name="T6" fmla="*/ 2 w 12"/>
                      <a:gd name="T7" fmla="*/ 17 h 19"/>
                      <a:gd name="T8" fmla="*/ 5 w 12"/>
                      <a:gd name="T9" fmla="*/ 18 h 19"/>
                      <a:gd name="T10" fmla="*/ 7 w 12"/>
                      <a:gd name="T11" fmla="*/ 13 h 19"/>
                      <a:gd name="T12" fmla="*/ 10 w 12"/>
                      <a:gd name="T13" fmla="*/ 3 h 19"/>
                      <a:gd name="T14" fmla="*/ 10 w 12"/>
                      <a:gd name="T15" fmla="*/ 1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9">
                        <a:moveTo>
                          <a:pt x="10" y="1"/>
                        </a:moveTo>
                        <a:cubicBezTo>
                          <a:pt x="10" y="1"/>
                          <a:pt x="9" y="3"/>
                          <a:pt x="8" y="5"/>
                        </a:cubicBezTo>
                        <a:cubicBezTo>
                          <a:pt x="8" y="7"/>
                          <a:pt x="6" y="10"/>
                          <a:pt x="4" y="12"/>
                        </a:cubicBezTo>
                        <a:cubicBezTo>
                          <a:pt x="2" y="13"/>
                          <a:pt x="0" y="17"/>
                          <a:pt x="2" y="17"/>
                        </a:cubicBezTo>
                        <a:cubicBezTo>
                          <a:pt x="4" y="17"/>
                          <a:pt x="4" y="17"/>
                          <a:pt x="5" y="18"/>
                        </a:cubicBezTo>
                        <a:cubicBezTo>
                          <a:pt x="5" y="19"/>
                          <a:pt x="5" y="17"/>
                          <a:pt x="7" y="13"/>
                        </a:cubicBezTo>
                        <a:cubicBezTo>
                          <a:pt x="8" y="9"/>
                          <a:pt x="8" y="5"/>
                          <a:pt x="10" y="3"/>
                        </a:cubicBezTo>
                        <a:cubicBezTo>
                          <a:pt x="12" y="1"/>
                          <a:pt x="12" y="0"/>
                          <a:pt x="10"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72" name="Freeform 7435">
                    <a:extLst>
                      <a:ext uri="{FF2B5EF4-FFF2-40B4-BE49-F238E27FC236}">
                        <a16:creationId xmlns:a16="http://schemas.microsoft.com/office/drawing/2014/main" id="{604FC507-0AF3-422F-8D8A-BB93CF07C079}"/>
                      </a:ext>
                    </a:extLst>
                  </p:cNvPr>
                  <p:cNvSpPr>
                    <a:spLocks/>
                  </p:cNvSpPr>
                  <p:nvPr/>
                </p:nvSpPr>
                <p:spPr bwMode="auto">
                  <a:xfrm>
                    <a:off x="4003" y="2682"/>
                    <a:ext cx="9" cy="11"/>
                  </a:xfrm>
                  <a:custGeom>
                    <a:avLst/>
                    <a:gdLst>
                      <a:gd name="T0" fmla="*/ 7 w 13"/>
                      <a:gd name="T1" fmla="*/ 1 h 14"/>
                      <a:gd name="T2" fmla="*/ 4 w 13"/>
                      <a:gd name="T3" fmla="*/ 6 h 14"/>
                      <a:gd name="T4" fmla="*/ 2 w 13"/>
                      <a:gd name="T5" fmla="*/ 12 h 14"/>
                      <a:gd name="T6" fmla="*/ 8 w 13"/>
                      <a:gd name="T7" fmla="*/ 9 h 14"/>
                      <a:gd name="T8" fmla="*/ 12 w 13"/>
                      <a:gd name="T9" fmla="*/ 3 h 14"/>
                      <a:gd name="T10" fmla="*/ 7 w 13"/>
                      <a:gd name="T11" fmla="*/ 1 h 14"/>
                    </a:gdLst>
                    <a:ahLst/>
                    <a:cxnLst>
                      <a:cxn ang="0">
                        <a:pos x="T0" y="T1"/>
                      </a:cxn>
                      <a:cxn ang="0">
                        <a:pos x="T2" y="T3"/>
                      </a:cxn>
                      <a:cxn ang="0">
                        <a:pos x="T4" y="T5"/>
                      </a:cxn>
                      <a:cxn ang="0">
                        <a:pos x="T6" y="T7"/>
                      </a:cxn>
                      <a:cxn ang="0">
                        <a:pos x="T8" y="T9"/>
                      </a:cxn>
                      <a:cxn ang="0">
                        <a:pos x="T10" y="T11"/>
                      </a:cxn>
                    </a:cxnLst>
                    <a:rect l="0" t="0" r="r" b="b"/>
                    <a:pathLst>
                      <a:path w="13" h="14">
                        <a:moveTo>
                          <a:pt x="7" y="1"/>
                        </a:moveTo>
                        <a:cubicBezTo>
                          <a:pt x="7" y="1"/>
                          <a:pt x="5" y="1"/>
                          <a:pt x="4" y="6"/>
                        </a:cubicBezTo>
                        <a:cubicBezTo>
                          <a:pt x="2" y="10"/>
                          <a:pt x="0" y="10"/>
                          <a:pt x="2" y="12"/>
                        </a:cubicBezTo>
                        <a:cubicBezTo>
                          <a:pt x="4" y="14"/>
                          <a:pt x="6" y="11"/>
                          <a:pt x="8" y="9"/>
                        </a:cubicBezTo>
                        <a:cubicBezTo>
                          <a:pt x="10" y="6"/>
                          <a:pt x="13" y="7"/>
                          <a:pt x="12" y="3"/>
                        </a:cubicBezTo>
                        <a:cubicBezTo>
                          <a:pt x="12" y="0"/>
                          <a:pt x="7" y="1"/>
                          <a:pt x="7"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73" name="Freeform 7436">
                    <a:extLst>
                      <a:ext uri="{FF2B5EF4-FFF2-40B4-BE49-F238E27FC236}">
                        <a16:creationId xmlns:a16="http://schemas.microsoft.com/office/drawing/2014/main" id="{DE5E3A11-1BC7-4ABA-91BA-5DB4878C0ED1}"/>
                      </a:ext>
                    </a:extLst>
                  </p:cNvPr>
                  <p:cNvSpPr>
                    <a:spLocks noEditPoints="1"/>
                  </p:cNvSpPr>
                  <p:nvPr/>
                </p:nvSpPr>
                <p:spPr bwMode="auto">
                  <a:xfrm>
                    <a:off x="4003" y="2682"/>
                    <a:ext cx="9" cy="11"/>
                  </a:xfrm>
                  <a:custGeom>
                    <a:avLst/>
                    <a:gdLst>
                      <a:gd name="T0" fmla="*/ 2 w 13"/>
                      <a:gd name="T1" fmla="*/ 13 h 14"/>
                      <a:gd name="T2" fmla="*/ 1 w 13"/>
                      <a:gd name="T3" fmla="*/ 10 h 14"/>
                      <a:gd name="T4" fmla="*/ 3 w 13"/>
                      <a:gd name="T5" fmla="*/ 5 h 14"/>
                      <a:gd name="T6" fmla="*/ 7 w 13"/>
                      <a:gd name="T7" fmla="*/ 0 h 14"/>
                      <a:gd name="T8" fmla="*/ 10 w 13"/>
                      <a:gd name="T9" fmla="*/ 1 h 14"/>
                      <a:gd name="T10" fmla="*/ 13 w 13"/>
                      <a:gd name="T11" fmla="*/ 3 h 14"/>
                      <a:gd name="T12" fmla="*/ 13 w 13"/>
                      <a:gd name="T13" fmla="*/ 5 h 14"/>
                      <a:gd name="T14" fmla="*/ 8 w 13"/>
                      <a:gd name="T15" fmla="*/ 9 h 14"/>
                      <a:gd name="T16" fmla="*/ 3 w 13"/>
                      <a:gd name="T17" fmla="*/ 13 h 14"/>
                      <a:gd name="T18" fmla="*/ 3 w 13"/>
                      <a:gd name="T19" fmla="*/ 13 h 14"/>
                      <a:gd name="T20" fmla="*/ 2 w 13"/>
                      <a:gd name="T21" fmla="*/ 13 h 14"/>
                      <a:gd name="T22" fmla="*/ 7 w 13"/>
                      <a:gd name="T23" fmla="*/ 1 h 14"/>
                      <a:gd name="T24" fmla="*/ 7 w 13"/>
                      <a:gd name="T25" fmla="*/ 1 h 14"/>
                      <a:gd name="T26" fmla="*/ 6 w 13"/>
                      <a:gd name="T27" fmla="*/ 2 h 14"/>
                      <a:gd name="T28" fmla="*/ 4 w 13"/>
                      <a:gd name="T29" fmla="*/ 6 h 14"/>
                      <a:gd name="T30" fmla="*/ 2 w 13"/>
                      <a:gd name="T31" fmla="*/ 11 h 14"/>
                      <a:gd name="T32" fmla="*/ 2 w 13"/>
                      <a:gd name="T33" fmla="*/ 12 h 14"/>
                      <a:gd name="T34" fmla="*/ 3 w 13"/>
                      <a:gd name="T35" fmla="*/ 12 h 14"/>
                      <a:gd name="T36" fmla="*/ 7 w 13"/>
                      <a:gd name="T37" fmla="*/ 8 h 14"/>
                      <a:gd name="T38" fmla="*/ 12 w 13"/>
                      <a:gd name="T39" fmla="*/ 5 h 14"/>
                      <a:gd name="T40" fmla="*/ 12 w 13"/>
                      <a:gd name="T41" fmla="*/ 3 h 14"/>
                      <a:gd name="T42" fmla="*/ 10 w 13"/>
                      <a:gd name="T43" fmla="*/ 1 h 14"/>
                      <a:gd name="T44" fmla="*/ 7 w 13"/>
                      <a:gd name="T45" fmla="*/ 1 h 14"/>
                      <a:gd name="T46" fmla="*/ 7 w 13"/>
                      <a:gd name="T4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4">
                        <a:moveTo>
                          <a:pt x="2" y="13"/>
                        </a:moveTo>
                        <a:cubicBezTo>
                          <a:pt x="1" y="12"/>
                          <a:pt x="0" y="11"/>
                          <a:pt x="1" y="10"/>
                        </a:cubicBezTo>
                        <a:cubicBezTo>
                          <a:pt x="1" y="9"/>
                          <a:pt x="2" y="8"/>
                          <a:pt x="3" y="5"/>
                        </a:cubicBezTo>
                        <a:cubicBezTo>
                          <a:pt x="5" y="1"/>
                          <a:pt x="7" y="0"/>
                          <a:pt x="7" y="0"/>
                        </a:cubicBezTo>
                        <a:cubicBezTo>
                          <a:pt x="7" y="0"/>
                          <a:pt x="9" y="0"/>
                          <a:pt x="10" y="1"/>
                        </a:cubicBezTo>
                        <a:cubicBezTo>
                          <a:pt x="11" y="1"/>
                          <a:pt x="13" y="2"/>
                          <a:pt x="13" y="3"/>
                        </a:cubicBezTo>
                        <a:cubicBezTo>
                          <a:pt x="13" y="4"/>
                          <a:pt x="13" y="4"/>
                          <a:pt x="13" y="5"/>
                        </a:cubicBezTo>
                        <a:cubicBezTo>
                          <a:pt x="12" y="7"/>
                          <a:pt x="9" y="7"/>
                          <a:pt x="8" y="9"/>
                        </a:cubicBezTo>
                        <a:cubicBezTo>
                          <a:pt x="7" y="11"/>
                          <a:pt x="5" y="14"/>
                          <a:pt x="3" y="13"/>
                        </a:cubicBezTo>
                        <a:cubicBezTo>
                          <a:pt x="3" y="13"/>
                          <a:pt x="3" y="13"/>
                          <a:pt x="3" y="13"/>
                        </a:cubicBezTo>
                        <a:cubicBezTo>
                          <a:pt x="2" y="13"/>
                          <a:pt x="2" y="13"/>
                          <a:pt x="2" y="13"/>
                        </a:cubicBezTo>
                        <a:close/>
                        <a:moveTo>
                          <a:pt x="7" y="1"/>
                        </a:moveTo>
                        <a:cubicBezTo>
                          <a:pt x="7" y="1"/>
                          <a:pt x="7" y="1"/>
                          <a:pt x="7" y="1"/>
                        </a:cubicBezTo>
                        <a:cubicBezTo>
                          <a:pt x="6" y="2"/>
                          <a:pt x="6" y="2"/>
                          <a:pt x="6" y="2"/>
                        </a:cubicBezTo>
                        <a:cubicBezTo>
                          <a:pt x="6" y="2"/>
                          <a:pt x="5" y="3"/>
                          <a:pt x="4" y="6"/>
                        </a:cubicBezTo>
                        <a:cubicBezTo>
                          <a:pt x="3" y="9"/>
                          <a:pt x="2" y="10"/>
                          <a:pt x="2" y="11"/>
                        </a:cubicBezTo>
                        <a:cubicBezTo>
                          <a:pt x="2" y="11"/>
                          <a:pt x="2" y="11"/>
                          <a:pt x="2" y="12"/>
                        </a:cubicBezTo>
                        <a:cubicBezTo>
                          <a:pt x="3" y="12"/>
                          <a:pt x="3" y="12"/>
                          <a:pt x="3" y="12"/>
                        </a:cubicBezTo>
                        <a:cubicBezTo>
                          <a:pt x="4" y="13"/>
                          <a:pt x="6" y="11"/>
                          <a:pt x="7" y="8"/>
                        </a:cubicBezTo>
                        <a:cubicBezTo>
                          <a:pt x="9" y="6"/>
                          <a:pt x="12" y="6"/>
                          <a:pt x="12" y="5"/>
                        </a:cubicBezTo>
                        <a:cubicBezTo>
                          <a:pt x="12" y="4"/>
                          <a:pt x="12" y="4"/>
                          <a:pt x="12" y="3"/>
                        </a:cubicBezTo>
                        <a:cubicBezTo>
                          <a:pt x="12" y="2"/>
                          <a:pt x="11" y="2"/>
                          <a:pt x="10" y="1"/>
                        </a:cubicBezTo>
                        <a:cubicBezTo>
                          <a:pt x="9" y="1"/>
                          <a:pt x="7" y="1"/>
                          <a:pt x="7" y="1"/>
                        </a:cubicBezTo>
                        <a:cubicBezTo>
                          <a:pt x="7" y="1"/>
                          <a:pt x="7" y="1"/>
                          <a:pt x="7"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74" name="Freeform 7437">
                    <a:extLst>
                      <a:ext uri="{FF2B5EF4-FFF2-40B4-BE49-F238E27FC236}">
                        <a16:creationId xmlns:a16="http://schemas.microsoft.com/office/drawing/2014/main" id="{D3106F9E-8C69-4E76-8650-1DFD23F5A519}"/>
                      </a:ext>
                    </a:extLst>
                  </p:cNvPr>
                  <p:cNvSpPr>
                    <a:spLocks noEditPoints="1"/>
                  </p:cNvSpPr>
                  <p:nvPr/>
                </p:nvSpPr>
                <p:spPr bwMode="auto">
                  <a:xfrm>
                    <a:off x="4004" y="2683"/>
                    <a:ext cx="8" cy="8"/>
                  </a:xfrm>
                  <a:custGeom>
                    <a:avLst/>
                    <a:gdLst>
                      <a:gd name="T0" fmla="*/ 3 w 10"/>
                      <a:gd name="T1" fmla="*/ 9 h 11"/>
                      <a:gd name="T2" fmla="*/ 2 w 10"/>
                      <a:gd name="T3" fmla="*/ 9 h 11"/>
                      <a:gd name="T4" fmla="*/ 3 w 10"/>
                      <a:gd name="T5" fmla="*/ 5 h 11"/>
                      <a:gd name="T6" fmla="*/ 5 w 10"/>
                      <a:gd name="T7" fmla="*/ 2 h 11"/>
                      <a:gd name="T8" fmla="*/ 6 w 10"/>
                      <a:gd name="T9" fmla="*/ 2 h 11"/>
                      <a:gd name="T10" fmla="*/ 8 w 10"/>
                      <a:gd name="T11" fmla="*/ 3 h 11"/>
                      <a:gd name="T12" fmla="*/ 4 w 10"/>
                      <a:gd name="T13" fmla="*/ 7 h 11"/>
                      <a:gd name="T14" fmla="*/ 3 w 10"/>
                      <a:gd name="T15" fmla="*/ 9 h 11"/>
                      <a:gd name="T16" fmla="*/ 5 w 10"/>
                      <a:gd name="T17" fmla="*/ 0 h 11"/>
                      <a:gd name="T18" fmla="*/ 5 w 10"/>
                      <a:gd name="T19" fmla="*/ 0 h 11"/>
                      <a:gd name="T20" fmla="*/ 5 w 10"/>
                      <a:gd name="T21" fmla="*/ 0 h 11"/>
                      <a:gd name="T22" fmla="*/ 5 w 10"/>
                      <a:gd name="T23" fmla="*/ 0 h 11"/>
                      <a:gd name="T24" fmla="*/ 4 w 10"/>
                      <a:gd name="T25" fmla="*/ 1 h 11"/>
                      <a:gd name="T26" fmla="*/ 2 w 10"/>
                      <a:gd name="T27" fmla="*/ 5 h 11"/>
                      <a:gd name="T28" fmla="*/ 0 w 10"/>
                      <a:gd name="T29" fmla="*/ 10 h 11"/>
                      <a:gd name="T30" fmla="*/ 0 w 10"/>
                      <a:gd name="T31" fmla="*/ 11 h 11"/>
                      <a:gd name="T32" fmla="*/ 1 w 10"/>
                      <a:gd name="T33" fmla="*/ 11 h 11"/>
                      <a:gd name="T34" fmla="*/ 1 w 10"/>
                      <a:gd name="T35" fmla="*/ 11 h 11"/>
                      <a:gd name="T36" fmla="*/ 5 w 10"/>
                      <a:gd name="T37" fmla="*/ 7 h 11"/>
                      <a:gd name="T38" fmla="*/ 10 w 10"/>
                      <a:gd name="T39" fmla="*/ 4 h 11"/>
                      <a:gd name="T40" fmla="*/ 10 w 10"/>
                      <a:gd name="T41" fmla="*/ 2 h 11"/>
                      <a:gd name="T42" fmla="*/ 8 w 10"/>
                      <a:gd name="T43" fmla="*/ 0 h 11"/>
                      <a:gd name="T44" fmla="*/ 6 w 10"/>
                      <a:gd name="T45" fmla="*/ 0 h 11"/>
                      <a:gd name="T46" fmla="*/ 5 w 10"/>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11">
                        <a:moveTo>
                          <a:pt x="3" y="9"/>
                        </a:moveTo>
                        <a:cubicBezTo>
                          <a:pt x="2" y="9"/>
                          <a:pt x="2" y="9"/>
                          <a:pt x="2" y="9"/>
                        </a:cubicBezTo>
                        <a:cubicBezTo>
                          <a:pt x="0" y="8"/>
                          <a:pt x="3" y="7"/>
                          <a:pt x="3" y="5"/>
                        </a:cubicBezTo>
                        <a:cubicBezTo>
                          <a:pt x="4" y="2"/>
                          <a:pt x="5" y="2"/>
                          <a:pt x="5" y="2"/>
                        </a:cubicBezTo>
                        <a:cubicBezTo>
                          <a:pt x="5" y="2"/>
                          <a:pt x="6" y="2"/>
                          <a:pt x="6" y="2"/>
                        </a:cubicBezTo>
                        <a:cubicBezTo>
                          <a:pt x="8" y="2"/>
                          <a:pt x="8" y="3"/>
                          <a:pt x="8" y="3"/>
                        </a:cubicBezTo>
                        <a:cubicBezTo>
                          <a:pt x="7" y="3"/>
                          <a:pt x="5" y="6"/>
                          <a:pt x="4" y="7"/>
                        </a:cubicBezTo>
                        <a:cubicBezTo>
                          <a:pt x="4" y="8"/>
                          <a:pt x="3" y="9"/>
                          <a:pt x="3" y="9"/>
                        </a:cubicBezTo>
                        <a:close/>
                        <a:moveTo>
                          <a:pt x="5" y="0"/>
                        </a:moveTo>
                        <a:cubicBezTo>
                          <a:pt x="5" y="0"/>
                          <a:pt x="5" y="0"/>
                          <a:pt x="5" y="0"/>
                        </a:cubicBezTo>
                        <a:cubicBezTo>
                          <a:pt x="5" y="0"/>
                          <a:pt x="5" y="0"/>
                          <a:pt x="5" y="0"/>
                        </a:cubicBezTo>
                        <a:cubicBezTo>
                          <a:pt x="5" y="0"/>
                          <a:pt x="5" y="0"/>
                          <a:pt x="5" y="0"/>
                        </a:cubicBezTo>
                        <a:cubicBezTo>
                          <a:pt x="4" y="1"/>
                          <a:pt x="4" y="1"/>
                          <a:pt x="4" y="1"/>
                        </a:cubicBezTo>
                        <a:cubicBezTo>
                          <a:pt x="4" y="1"/>
                          <a:pt x="3" y="2"/>
                          <a:pt x="2" y="5"/>
                        </a:cubicBezTo>
                        <a:cubicBezTo>
                          <a:pt x="1" y="8"/>
                          <a:pt x="0" y="9"/>
                          <a:pt x="0" y="10"/>
                        </a:cubicBezTo>
                        <a:cubicBezTo>
                          <a:pt x="0" y="10"/>
                          <a:pt x="0" y="10"/>
                          <a:pt x="0" y="11"/>
                        </a:cubicBezTo>
                        <a:cubicBezTo>
                          <a:pt x="1" y="11"/>
                          <a:pt x="1" y="11"/>
                          <a:pt x="1" y="11"/>
                        </a:cubicBezTo>
                        <a:cubicBezTo>
                          <a:pt x="1" y="11"/>
                          <a:pt x="1" y="11"/>
                          <a:pt x="1" y="11"/>
                        </a:cubicBezTo>
                        <a:cubicBezTo>
                          <a:pt x="2" y="11"/>
                          <a:pt x="4" y="9"/>
                          <a:pt x="5" y="7"/>
                        </a:cubicBezTo>
                        <a:cubicBezTo>
                          <a:pt x="7" y="5"/>
                          <a:pt x="10" y="5"/>
                          <a:pt x="10" y="4"/>
                        </a:cubicBezTo>
                        <a:cubicBezTo>
                          <a:pt x="10" y="3"/>
                          <a:pt x="10" y="3"/>
                          <a:pt x="10" y="2"/>
                        </a:cubicBezTo>
                        <a:cubicBezTo>
                          <a:pt x="10" y="1"/>
                          <a:pt x="9" y="1"/>
                          <a:pt x="8" y="0"/>
                        </a:cubicBezTo>
                        <a:cubicBezTo>
                          <a:pt x="7" y="0"/>
                          <a:pt x="7" y="0"/>
                          <a:pt x="6" y="0"/>
                        </a:cubicBezTo>
                        <a:cubicBezTo>
                          <a:pt x="6" y="0"/>
                          <a:pt x="5" y="0"/>
                          <a:pt x="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75" name="Freeform 7438">
                    <a:extLst>
                      <a:ext uri="{FF2B5EF4-FFF2-40B4-BE49-F238E27FC236}">
                        <a16:creationId xmlns:a16="http://schemas.microsoft.com/office/drawing/2014/main" id="{D3D096B3-1BBA-492F-BBE1-6A3D3F846D03}"/>
                      </a:ext>
                    </a:extLst>
                  </p:cNvPr>
                  <p:cNvSpPr>
                    <a:spLocks/>
                  </p:cNvSpPr>
                  <p:nvPr/>
                </p:nvSpPr>
                <p:spPr bwMode="auto">
                  <a:xfrm>
                    <a:off x="4003" y="2683"/>
                    <a:ext cx="9" cy="9"/>
                  </a:xfrm>
                  <a:custGeom>
                    <a:avLst/>
                    <a:gdLst>
                      <a:gd name="T0" fmla="*/ 8 w 13"/>
                      <a:gd name="T1" fmla="*/ 0 h 12"/>
                      <a:gd name="T2" fmla="*/ 7 w 13"/>
                      <a:gd name="T3" fmla="*/ 0 h 12"/>
                      <a:gd name="T4" fmla="*/ 7 w 13"/>
                      <a:gd name="T5" fmla="*/ 0 h 12"/>
                      <a:gd name="T6" fmla="*/ 8 w 13"/>
                      <a:gd name="T7" fmla="*/ 0 h 12"/>
                      <a:gd name="T8" fmla="*/ 10 w 13"/>
                      <a:gd name="T9" fmla="*/ 0 h 12"/>
                      <a:gd name="T10" fmla="*/ 12 w 13"/>
                      <a:gd name="T11" fmla="*/ 2 h 12"/>
                      <a:gd name="T12" fmla="*/ 12 w 13"/>
                      <a:gd name="T13" fmla="*/ 4 h 12"/>
                      <a:gd name="T14" fmla="*/ 7 w 13"/>
                      <a:gd name="T15" fmla="*/ 7 h 12"/>
                      <a:gd name="T16" fmla="*/ 3 w 13"/>
                      <a:gd name="T17" fmla="*/ 11 h 12"/>
                      <a:gd name="T18" fmla="*/ 3 w 13"/>
                      <a:gd name="T19" fmla="*/ 11 h 12"/>
                      <a:gd name="T20" fmla="*/ 2 w 13"/>
                      <a:gd name="T21" fmla="*/ 11 h 12"/>
                      <a:gd name="T22" fmla="*/ 2 w 13"/>
                      <a:gd name="T23" fmla="*/ 10 h 12"/>
                      <a:gd name="T24" fmla="*/ 4 w 13"/>
                      <a:gd name="T25" fmla="*/ 5 h 12"/>
                      <a:gd name="T26" fmla="*/ 6 w 13"/>
                      <a:gd name="T27" fmla="*/ 1 h 12"/>
                      <a:gd name="T28" fmla="*/ 7 w 13"/>
                      <a:gd name="T29" fmla="*/ 0 h 12"/>
                      <a:gd name="T30" fmla="*/ 7 w 13"/>
                      <a:gd name="T31" fmla="*/ 0 h 12"/>
                      <a:gd name="T32" fmla="*/ 7 w 13"/>
                      <a:gd name="T33" fmla="*/ 0 h 12"/>
                      <a:gd name="T34" fmla="*/ 7 w 13"/>
                      <a:gd name="T35" fmla="*/ 0 h 12"/>
                      <a:gd name="T36" fmla="*/ 4 w 13"/>
                      <a:gd name="T37" fmla="*/ 5 h 12"/>
                      <a:gd name="T38" fmla="*/ 2 w 13"/>
                      <a:gd name="T39" fmla="*/ 11 h 12"/>
                      <a:gd name="T40" fmla="*/ 3 w 13"/>
                      <a:gd name="T41" fmla="*/ 12 h 12"/>
                      <a:gd name="T42" fmla="*/ 8 w 13"/>
                      <a:gd name="T43" fmla="*/ 8 h 12"/>
                      <a:gd name="T44" fmla="*/ 12 w 13"/>
                      <a:gd name="T45" fmla="*/ 2 h 12"/>
                      <a:gd name="T46" fmla="*/ 8 w 13"/>
                      <a:gd name="T4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2">
                        <a:moveTo>
                          <a:pt x="8" y="0"/>
                        </a:moveTo>
                        <a:cubicBezTo>
                          <a:pt x="8" y="0"/>
                          <a:pt x="7" y="0"/>
                          <a:pt x="7" y="0"/>
                        </a:cubicBezTo>
                        <a:cubicBezTo>
                          <a:pt x="7" y="0"/>
                          <a:pt x="7" y="0"/>
                          <a:pt x="7" y="0"/>
                        </a:cubicBezTo>
                        <a:cubicBezTo>
                          <a:pt x="7" y="0"/>
                          <a:pt x="8" y="0"/>
                          <a:pt x="8" y="0"/>
                        </a:cubicBezTo>
                        <a:cubicBezTo>
                          <a:pt x="9" y="0"/>
                          <a:pt x="9" y="0"/>
                          <a:pt x="10" y="0"/>
                        </a:cubicBezTo>
                        <a:cubicBezTo>
                          <a:pt x="11" y="1"/>
                          <a:pt x="12" y="1"/>
                          <a:pt x="12" y="2"/>
                        </a:cubicBezTo>
                        <a:cubicBezTo>
                          <a:pt x="12" y="3"/>
                          <a:pt x="12" y="3"/>
                          <a:pt x="12" y="4"/>
                        </a:cubicBezTo>
                        <a:cubicBezTo>
                          <a:pt x="12" y="5"/>
                          <a:pt x="9" y="5"/>
                          <a:pt x="7" y="7"/>
                        </a:cubicBezTo>
                        <a:cubicBezTo>
                          <a:pt x="6" y="9"/>
                          <a:pt x="4" y="11"/>
                          <a:pt x="3" y="11"/>
                        </a:cubicBezTo>
                        <a:cubicBezTo>
                          <a:pt x="3" y="11"/>
                          <a:pt x="3" y="11"/>
                          <a:pt x="3" y="11"/>
                        </a:cubicBezTo>
                        <a:cubicBezTo>
                          <a:pt x="2" y="11"/>
                          <a:pt x="2" y="11"/>
                          <a:pt x="2" y="11"/>
                        </a:cubicBezTo>
                        <a:cubicBezTo>
                          <a:pt x="2" y="10"/>
                          <a:pt x="2" y="10"/>
                          <a:pt x="2" y="10"/>
                        </a:cubicBezTo>
                        <a:cubicBezTo>
                          <a:pt x="2" y="9"/>
                          <a:pt x="3" y="8"/>
                          <a:pt x="4" y="5"/>
                        </a:cubicBezTo>
                        <a:cubicBezTo>
                          <a:pt x="5" y="2"/>
                          <a:pt x="6" y="1"/>
                          <a:pt x="6" y="1"/>
                        </a:cubicBezTo>
                        <a:cubicBezTo>
                          <a:pt x="7" y="0"/>
                          <a:pt x="7" y="0"/>
                          <a:pt x="7" y="0"/>
                        </a:cubicBezTo>
                        <a:cubicBezTo>
                          <a:pt x="7" y="0"/>
                          <a:pt x="7" y="0"/>
                          <a:pt x="7" y="0"/>
                        </a:cubicBezTo>
                        <a:cubicBezTo>
                          <a:pt x="7" y="0"/>
                          <a:pt x="7" y="0"/>
                          <a:pt x="7" y="0"/>
                        </a:cubicBezTo>
                        <a:cubicBezTo>
                          <a:pt x="7" y="0"/>
                          <a:pt x="7" y="0"/>
                          <a:pt x="7" y="0"/>
                        </a:cubicBezTo>
                        <a:cubicBezTo>
                          <a:pt x="7" y="0"/>
                          <a:pt x="5" y="0"/>
                          <a:pt x="4" y="5"/>
                        </a:cubicBezTo>
                        <a:cubicBezTo>
                          <a:pt x="2" y="9"/>
                          <a:pt x="0" y="9"/>
                          <a:pt x="2" y="11"/>
                        </a:cubicBezTo>
                        <a:cubicBezTo>
                          <a:pt x="2" y="12"/>
                          <a:pt x="3" y="12"/>
                          <a:pt x="3" y="12"/>
                        </a:cubicBezTo>
                        <a:cubicBezTo>
                          <a:pt x="5" y="12"/>
                          <a:pt x="6" y="10"/>
                          <a:pt x="8" y="8"/>
                        </a:cubicBezTo>
                        <a:cubicBezTo>
                          <a:pt x="10" y="5"/>
                          <a:pt x="13" y="6"/>
                          <a:pt x="12" y="2"/>
                        </a:cubicBezTo>
                        <a:cubicBezTo>
                          <a:pt x="12" y="0"/>
                          <a:pt x="10" y="0"/>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76" name="Freeform 7439">
                    <a:extLst>
                      <a:ext uri="{FF2B5EF4-FFF2-40B4-BE49-F238E27FC236}">
                        <a16:creationId xmlns:a16="http://schemas.microsoft.com/office/drawing/2014/main" id="{10708922-2A9E-43CC-9FBF-3F69B2494876}"/>
                      </a:ext>
                    </a:extLst>
                  </p:cNvPr>
                  <p:cNvSpPr>
                    <a:spLocks/>
                  </p:cNvSpPr>
                  <p:nvPr/>
                </p:nvSpPr>
                <p:spPr bwMode="auto">
                  <a:xfrm>
                    <a:off x="4009" y="2684"/>
                    <a:ext cx="9" cy="12"/>
                  </a:xfrm>
                  <a:custGeom>
                    <a:avLst/>
                    <a:gdLst>
                      <a:gd name="T0" fmla="*/ 7 w 12"/>
                      <a:gd name="T1" fmla="*/ 1 h 16"/>
                      <a:gd name="T2" fmla="*/ 4 w 12"/>
                      <a:gd name="T3" fmla="*/ 6 h 16"/>
                      <a:gd name="T4" fmla="*/ 2 w 12"/>
                      <a:gd name="T5" fmla="*/ 14 h 16"/>
                      <a:gd name="T6" fmla="*/ 7 w 12"/>
                      <a:gd name="T7" fmla="*/ 10 h 16"/>
                      <a:gd name="T8" fmla="*/ 12 w 12"/>
                      <a:gd name="T9" fmla="*/ 3 h 16"/>
                      <a:gd name="T10" fmla="*/ 7 w 12"/>
                      <a:gd name="T11" fmla="*/ 1 h 16"/>
                    </a:gdLst>
                    <a:ahLst/>
                    <a:cxnLst>
                      <a:cxn ang="0">
                        <a:pos x="T0" y="T1"/>
                      </a:cxn>
                      <a:cxn ang="0">
                        <a:pos x="T2" y="T3"/>
                      </a:cxn>
                      <a:cxn ang="0">
                        <a:pos x="T4" y="T5"/>
                      </a:cxn>
                      <a:cxn ang="0">
                        <a:pos x="T6" y="T7"/>
                      </a:cxn>
                      <a:cxn ang="0">
                        <a:pos x="T8" y="T9"/>
                      </a:cxn>
                      <a:cxn ang="0">
                        <a:pos x="T10" y="T11"/>
                      </a:cxn>
                    </a:cxnLst>
                    <a:rect l="0" t="0" r="r" b="b"/>
                    <a:pathLst>
                      <a:path w="12" h="16">
                        <a:moveTo>
                          <a:pt x="7" y="1"/>
                        </a:moveTo>
                        <a:cubicBezTo>
                          <a:pt x="7" y="1"/>
                          <a:pt x="6" y="0"/>
                          <a:pt x="4" y="6"/>
                        </a:cubicBezTo>
                        <a:cubicBezTo>
                          <a:pt x="2" y="12"/>
                          <a:pt x="0" y="11"/>
                          <a:pt x="2" y="14"/>
                        </a:cubicBezTo>
                        <a:cubicBezTo>
                          <a:pt x="4" y="16"/>
                          <a:pt x="6" y="13"/>
                          <a:pt x="7" y="10"/>
                        </a:cubicBezTo>
                        <a:cubicBezTo>
                          <a:pt x="9" y="7"/>
                          <a:pt x="12" y="7"/>
                          <a:pt x="12" y="3"/>
                        </a:cubicBezTo>
                        <a:cubicBezTo>
                          <a:pt x="12" y="0"/>
                          <a:pt x="7" y="1"/>
                          <a:pt x="7"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77" name="Freeform 7440">
                    <a:extLst>
                      <a:ext uri="{FF2B5EF4-FFF2-40B4-BE49-F238E27FC236}">
                        <a16:creationId xmlns:a16="http://schemas.microsoft.com/office/drawing/2014/main" id="{F6B5F8FD-0A68-445D-A617-42717F2CBEC8}"/>
                      </a:ext>
                    </a:extLst>
                  </p:cNvPr>
                  <p:cNvSpPr>
                    <a:spLocks noEditPoints="1"/>
                  </p:cNvSpPr>
                  <p:nvPr/>
                </p:nvSpPr>
                <p:spPr bwMode="auto">
                  <a:xfrm>
                    <a:off x="4010" y="2684"/>
                    <a:ext cx="9" cy="11"/>
                  </a:xfrm>
                  <a:custGeom>
                    <a:avLst/>
                    <a:gdLst>
                      <a:gd name="T0" fmla="*/ 1 w 12"/>
                      <a:gd name="T1" fmla="*/ 14 h 15"/>
                      <a:gd name="T2" fmla="*/ 0 w 12"/>
                      <a:gd name="T3" fmla="*/ 12 h 15"/>
                      <a:gd name="T4" fmla="*/ 2 w 12"/>
                      <a:gd name="T5" fmla="*/ 6 h 15"/>
                      <a:gd name="T6" fmla="*/ 6 w 12"/>
                      <a:gd name="T7" fmla="*/ 0 h 15"/>
                      <a:gd name="T8" fmla="*/ 9 w 12"/>
                      <a:gd name="T9" fmla="*/ 0 h 15"/>
                      <a:gd name="T10" fmla="*/ 12 w 12"/>
                      <a:gd name="T11" fmla="*/ 3 h 15"/>
                      <a:gd name="T12" fmla="*/ 11 w 12"/>
                      <a:gd name="T13" fmla="*/ 5 h 15"/>
                      <a:gd name="T14" fmla="*/ 7 w 12"/>
                      <a:gd name="T15" fmla="*/ 10 h 15"/>
                      <a:gd name="T16" fmla="*/ 2 w 12"/>
                      <a:gd name="T17" fmla="*/ 15 h 15"/>
                      <a:gd name="T18" fmla="*/ 2 w 12"/>
                      <a:gd name="T19" fmla="*/ 15 h 15"/>
                      <a:gd name="T20" fmla="*/ 1 w 12"/>
                      <a:gd name="T21" fmla="*/ 14 h 15"/>
                      <a:gd name="T22" fmla="*/ 6 w 12"/>
                      <a:gd name="T23" fmla="*/ 1 h 15"/>
                      <a:gd name="T24" fmla="*/ 6 w 12"/>
                      <a:gd name="T25" fmla="*/ 1 h 15"/>
                      <a:gd name="T26" fmla="*/ 5 w 12"/>
                      <a:gd name="T27" fmla="*/ 2 h 15"/>
                      <a:gd name="T28" fmla="*/ 3 w 12"/>
                      <a:gd name="T29" fmla="*/ 6 h 15"/>
                      <a:gd name="T30" fmla="*/ 1 w 12"/>
                      <a:gd name="T31" fmla="*/ 12 h 15"/>
                      <a:gd name="T32" fmla="*/ 1 w 12"/>
                      <a:gd name="T33" fmla="*/ 13 h 15"/>
                      <a:gd name="T34" fmla="*/ 2 w 12"/>
                      <a:gd name="T35" fmla="*/ 14 h 15"/>
                      <a:gd name="T36" fmla="*/ 6 w 12"/>
                      <a:gd name="T37" fmla="*/ 9 h 15"/>
                      <a:gd name="T38" fmla="*/ 11 w 12"/>
                      <a:gd name="T39" fmla="*/ 5 h 15"/>
                      <a:gd name="T40" fmla="*/ 11 w 12"/>
                      <a:gd name="T41" fmla="*/ 4 h 15"/>
                      <a:gd name="T42" fmla="*/ 9 w 12"/>
                      <a:gd name="T43" fmla="*/ 1 h 15"/>
                      <a:gd name="T44" fmla="*/ 6 w 12"/>
                      <a:gd name="T45" fmla="*/ 1 h 15"/>
                      <a:gd name="T46" fmla="*/ 6 w 12"/>
                      <a:gd name="T4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5">
                        <a:moveTo>
                          <a:pt x="1" y="14"/>
                        </a:moveTo>
                        <a:cubicBezTo>
                          <a:pt x="0" y="13"/>
                          <a:pt x="0" y="12"/>
                          <a:pt x="0" y="12"/>
                        </a:cubicBezTo>
                        <a:cubicBezTo>
                          <a:pt x="0" y="10"/>
                          <a:pt x="1" y="9"/>
                          <a:pt x="2" y="6"/>
                        </a:cubicBezTo>
                        <a:cubicBezTo>
                          <a:pt x="4" y="0"/>
                          <a:pt x="6" y="0"/>
                          <a:pt x="6" y="0"/>
                        </a:cubicBezTo>
                        <a:cubicBezTo>
                          <a:pt x="7" y="0"/>
                          <a:pt x="8" y="0"/>
                          <a:pt x="9" y="0"/>
                        </a:cubicBezTo>
                        <a:cubicBezTo>
                          <a:pt x="10" y="1"/>
                          <a:pt x="11" y="2"/>
                          <a:pt x="12" y="3"/>
                        </a:cubicBezTo>
                        <a:cubicBezTo>
                          <a:pt x="12" y="4"/>
                          <a:pt x="12" y="5"/>
                          <a:pt x="11" y="5"/>
                        </a:cubicBezTo>
                        <a:cubicBezTo>
                          <a:pt x="10" y="8"/>
                          <a:pt x="8" y="8"/>
                          <a:pt x="7" y="10"/>
                        </a:cubicBezTo>
                        <a:cubicBezTo>
                          <a:pt x="5" y="12"/>
                          <a:pt x="4" y="15"/>
                          <a:pt x="2" y="15"/>
                        </a:cubicBezTo>
                        <a:cubicBezTo>
                          <a:pt x="2" y="15"/>
                          <a:pt x="2" y="15"/>
                          <a:pt x="2" y="15"/>
                        </a:cubicBezTo>
                        <a:cubicBezTo>
                          <a:pt x="1" y="15"/>
                          <a:pt x="1" y="14"/>
                          <a:pt x="1" y="14"/>
                        </a:cubicBezTo>
                        <a:close/>
                        <a:moveTo>
                          <a:pt x="6" y="1"/>
                        </a:moveTo>
                        <a:cubicBezTo>
                          <a:pt x="6" y="1"/>
                          <a:pt x="6" y="1"/>
                          <a:pt x="6" y="1"/>
                        </a:cubicBezTo>
                        <a:cubicBezTo>
                          <a:pt x="5" y="2"/>
                          <a:pt x="5" y="2"/>
                          <a:pt x="5" y="2"/>
                        </a:cubicBezTo>
                        <a:cubicBezTo>
                          <a:pt x="5" y="2"/>
                          <a:pt x="4" y="3"/>
                          <a:pt x="3" y="6"/>
                        </a:cubicBezTo>
                        <a:cubicBezTo>
                          <a:pt x="2" y="10"/>
                          <a:pt x="1" y="11"/>
                          <a:pt x="1" y="12"/>
                        </a:cubicBezTo>
                        <a:cubicBezTo>
                          <a:pt x="1" y="12"/>
                          <a:pt x="1" y="12"/>
                          <a:pt x="1" y="13"/>
                        </a:cubicBezTo>
                        <a:cubicBezTo>
                          <a:pt x="2" y="14"/>
                          <a:pt x="2" y="14"/>
                          <a:pt x="2" y="14"/>
                        </a:cubicBezTo>
                        <a:cubicBezTo>
                          <a:pt x="3" y="14"/>
                          <a:pt x="5" y="12"/>
                          <a:pt x="6" y="9"/>
                        </a:cubicBezTo>
                        <a:cubicBezTo>
                          <a:pt x="8" y="7"/>
                          <a:pt x="10" y="7"/>
                          <a:pt x="11" y="5"/>
                        </a:cubicBezTo>
                        <a:cubicBezTo>
                          <a:pt x="11" y="5"/>
                          <a:pt x="11" y="4"/>
                          <a:pt x="11" y="4"/>
                        </a:cubicBezTo>
                        <a:cubicBezTo>
                          <a:pt x="11" y="2"/>
                          <a:pt x="10" y="2"/>
                          <a:pt x="9" y="1"/>
                        </a:cubicBezTo>
                        <a:cubicBezTo>
                          <a:pt x="8" y="1"/>
                          <a:pt x="6" y="1"/>
                          <a:pt x="6" y="1"/>
                        </a:cubicBezTo>
                        <a:cubicBezTo>
                          <a:pt x="6" y="1"/>
                          <a:pt x="6" y="1"/>
                          <a:pt x="6"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grpSp>
              <p:nvGrpSpPr>
                <p:cNvPr id="367" name="Group 7642">
                  <a:extLst>
                    <a:ext uri="{FF2B5EF4-FFF2-40B4-BE49-F238E27FC236}">
                      <a16:creationId xmlns:a16="http://schemas.microsoft.com/office/drawing/2014/main" id="{2012F2F1-6FA1-4A21-B73A-55E824534E73}"/>
                    </a:ext>
                  </a:extLst>
                </p:cNvPr>
                <p:cNvGrpSpPr>
                  <a:grpSpLocks/>
                </p:cNvGrpSpPr>
                <p:nvPr/>
              </p:nvGrpSpPr>
              <p:grpSpPr bwMode="auto">
                <a:xfrm>
                  <a:off x="6194425" y="3494088"/>
                  <a:ext cx="406400" cy="792163"/>
                  <a:chOff x="3902" y="2201"/>
                  <a:chExt cx="256" cy="499"/>
                </a:xfrm>
              </p:grpSpPr>
              <p:sp>
                <p:nvSpPr>
                  <p:cNvPr id="1178" name="Freeform 7442">
                    <a:extLst>
                      <a:ext uri="{FF2B5EF4-FFF2-40B4-BE49-F238E27FC236}">
                        <a16:creationId xmlns:a16="http://schemas.microsoft.com/office/drawing/2014/main" id="{37C30BF6-F9D0-444F-BAD2-54E6151B9178}"/>
                      </a:ext>
                    </a:extLst>
                  </p:cNvPr>
                  <p:cNvSpPr>
                    <a:spLocks noEditPoints="1"/>
                  </p:cNvSpPr>
                  <p:nvPr/>
                </p:nvSpPr>
                <p:spPr bwMode="auto">
                  <a:xfrm>
                    <a:off x="4011" y="2685"/>
                    <a:ext cx="7" cy="9"/>
                  </a:xfrm>
                  <a:custGeom>
                    <a:avLst/>
                    <a:gdLst>
                      <a:gd name="T0" fmla="*/ 2 w 10"/>
                      <a:gd name="T1" fmla="*/ 11 h 13"/>
                      <a:gd name="T2" fmla="*/ 2 w 10"/>
                      <a:gd name="T3" fmla="*/ 10 h 13"/>
                      <a:gd name="T4" fmla="*/ 3 w 10"/>
                      <a:gd name="T5" fmla="*/ 5 h 13"/>
                      <a:gd name="T6" fmla="*/ 5 w 10"/>
                      <a:gd name="T7" fmla="*/ 2 h 13"/>
                      <a:gd name="T8" fmla="*/ 6 w 10"/>
                      <a:gd name="T9" fmla="*/ 2 h 13"/>
                      <a:gd name="T10" fmla="*/ 8 w 10"/>
                      <a:gd name="T11" fmla="*/ 4 h 13"/>
                      <a:gd name="T12" fmla="*/ 4 w 10"/>
                      <a:gd name="T13" fmla="*/ 8 h 13"/>
                      <a:gd name="T14" fmla="*/ 2 w 10"/>
                      <a:gd name="T15" fmla="*/ 11 h 13"/>
                      <a:gd name="T16" fmla="*/ 5 w 10"/>
                      <a:gd name="T17" fmla="*/ 0 h 13"/>
                      <a:gd name="T18" fmla="*/ 5 w 10"/>
                      <a:gd name="T19" fmla="*/ 0 h 13"/>
                      <a:gd name="T20" fmla="*/ 5 w 10"/>
                      <a:gd name="T21" fmla="*/ 0 h 13"/>
                      <a:gd name="T22" fmla="*/ 4 w 10"/>
                      <a:gd name="T23" fmla="*/ 1 h 13"/>
                      <a:gd name="T24" fmla="*/ 2 w 10"/>
                      <a:gd name="T25" fmla="*/ 5 h 13"/>
                      <a:gd name="T26" fmla="*/ 0 w 10"/>
                      <a:gd name="T27" fmla="*/ 11 h 13"/>
                      <a:gd name="T28" fmla="*/ 0 w 10"/>
                      <a:gd name="T29" fmla="*/ 12 h 13"/>
                      <a:gd name="T30" fmla="*/ 1 w 10"/>
                      <a:gd name="T31" fmla="*/ 13 h 13"/>
                      <a:gd name="T32" fmla="*/ 1 w 10"/>
                      <a:gd name="T33" fmla="*/ 13 h 13"/>
                      <a:gd name="T34" fmla="*/ 5 w 10"/>
                      <a:gd name="T35" fmla="*/ 8 h 13"/>
                      <a:gd name="T36" fmla="*/ 10 w 10"/>
                      <a:gd name="T37" fmla="*/ 4 h 13"/>
                      <a:gd name="T38" fmla="*/ 10 w 10"/>
                      <a:gd name="T39" fmla="*/ 3 h 13"/>
                      <a:gd name="T40" fmla="*/ 10 w 10"/>
                      <a:gd name="T41" fmla="*/ 3 h 13"/>
                      <a:gd name="T42" fmla="*/ 8 w 10"/>
                      <a:gd name="T43" fmla="*/ 1 h 13"/>
                      <a:gd name="T44" fmla="*/ 6 w 10"/>
                      <a:gd name="T45" fmla="*/ 1 h 13"/>
                      <a:gd name="T46" fmla="*/ 5 w 10"/>
                      <a:gd name="T47" fmla="*/ 0 h 13"/>
                      <a:gd name="T48" fmla="*/ 5 w 10"/>
                      <a:gd name="T49" fmla="*/ 0 h 13"/>
                      <a:gd name="T50" fmla="*/ 5 w 10"/>
                      <a:gd name="T5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2" y="11"/>
                        </a:moveTo>
                        <a:cubicBezTo>
                          <a:pt x="2" y="10"/>
                          <a:pt x="2" y="10"/>
                          <a:pt x="2" y="10"/>
                        </a:cubicBezTo>
                        <a:cubicBezTo>
                          <a:pt x="0" y="9"/>
                          <a:pt x="3" y="7"/>
                          <a:pt x="3" y="5"/>
                        </a:cubicBezTo>
                        <a:cubicBezTo>
                          <a:pt x="4" y="2"/>
                          <a:pt x="5" y="2"/>
                          <a:pt x="5" y="2"/>
                        </a:cubicBezTo>
                        <a:cubicBezTo>
                          <a:pt x="5" y="2"/>
                          <a:pt x="6" y="2"/>
                          <a:pt x="6" y="2"/>
                        </a:cubicBezTo>
                        <a:cubicBezTo>
                          <a:pt x="8" y="2"/>
                          <a:pt x="8" y="3"/>
                          <a:pt x="8" y="4"/>
                        </a:cubicBezTo>
                        <a:cubicBezTo>
                          <a:pt x="7" y="4"/>
                          <a:pt x="5" y="6"/>
                          <a:pt x="4" y="8"/>
                        </a:cubicBezTo>
                        <a:cubicBezTo>
                          <a:pt x="4" y="9"/>
                          <a:pt x="3" y="11"/>
                          <a:pt x="2" y="11"/>
                        </a:cubicBezTo>
                        <a:close/>
                        <a:moveTo>
                          <a:pt x="5" y="0"/>
                        </a:moveTo>
                        <a:cubicBezTo>
                          <a:pt x="5" y="0"/>
                          <a:pt x="5" y="0"/>
                          <a:pt x="5" y="0"/>
                        </a:cubicBezTo>
                        <a:cubicBezTo>
                          <a:pt x="5" y="0"/>
                          <a:pt x="5" y="0"/>
                          <a:pt x="5" y="0"/>
                        </a:cubicBezTo>
                        <a:cubicBezTo>
                          <a:pt x="4" y="1"/>
                          <a:pt x="4" y="1"/>
                          <a:pt x="4" y="1"/>
                        </a:cubicBezTo>
                        <a:cubicBezTo>
                          <a:pt x="4" y="1"/>
                          <a:pt x="3" y="2"/>
                          <a:pt x="2" y="5"/>
                        </a:cubicBezTo>
                        <a:cubicBezTo>
                          <a:pt x="1" y="9"/>
                          <a:pt x="0" y="10"/>
                          <a:pt x="0" y="11"/>
                        </a:cubicBezTo>
                        <a:cubicBezTo>
                          <a:pt x="0" y="11"/>
                          <a:pt x="0" y="11"/>
                          <a:pt x="0" y="12"/>
                        </a:cubicBezTo>
                        <a:cubicBezTo>
                          <a:pt x="1" y="13"/>
                          <a:pt x="1" y="13"/>
                          <a:pt x="1" y="13"/>
                        </a:cubicBezTo>
                        <a:cubicBezTo>
                          <a:pt x="1" y="13"/>
                          <a:pt x="1" y="13"/>
                          <a:pt x="1" y="13"/>
                        </a:cubicBezTo>
                        <a:cubicBezTo>
                          <a:pt x="2" y="13"/>
                          <a:pt x="4" y="11"/>
                          <a:pt x="5" y="8"/>
                        </a:cubicBezTo>
                        <a:cubicBezTo>
                          <a:pt x="7" y="6"/>
                          <a:pt x="9" y="6"/>
                          <a:pt x="10" y="4"/>
                        </a:cubicBezTo>
                        <a:cubicBezTo>
                          <a:pt x="10" y="3"/>
                          <a:pt x="10" y="3"/>
                          <a:pt x="10" y="3"/>
                        </a:cubicBezTo>
                        <a:cubicBezTo>
                          <a:pt x="10" y="3"/>
                          <a:pt x="10" y="3"/>
                          <a:pt x="10" y="3"/>
                        </a:cubicBezTo>
                        <a:cubicBezTo>
                          <a:pt x="9" y="2"/>
                          <a:pt x="8" y="1"/>
                          <a:pt x="8" y="1"/>
                        </a:cubicBezTo>
                        <a:cubicBezTo>
                          <a:pt x="7" y="1"/>
                          <a:pt x="6" y="1"/>
                          <a:pt x="6" y="1"/>
                        </a:cubicBezTo>
                        <a:cubicBezTo>
                          <a:pt x="5" y="0"/>
                          <a:pt x="5" y="0"/>
                          <a:pt x="5" y="0"/>
                        </a:cubicBezTo>
                        <a:cubicBezTo>
                          <a:pt x="5" y="0"/>
                          <a:pt x="5" y="0"/>
                          <a:pt x="5" y="0"/>
                        </a:cubicBezTo>
                        <a:cubicBezTo>
                          <a:pt x="5" y="0"/>
                          <a:pt x="5" y="0"/>
                          <a:pt x="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79" name="Freeform 7443">
                    <a:extLst>
                      <a:ext uri="{FF2B5EF4-FFF2-40B4-BE49-F238E27FC236}">
                        <a16:creationId xmlns:a16="http://schemas.microsoft.com/office/drawing/2014/main" id="{61C837D2-675C-44AE-A64B-A79D92E50A4E}"/>
                      </a:ext>
                    </a:extLst>
                  </p:cNvPr>
                  <p:cNvSpPr>
                    <a:spLocks noEditPoints="1"/>
                  </p:cNvSpPr>
                  <p:nvPr/>
                </p:nvSpPr>
                <p:spPr bwMode="auto">
                  <a:xfrm>
                    <a:off x="4009" y="2685"/>
                    <a:ext cx="9" cy="9"/>
                  </a:xfrm>
                  <a:custGeom>
                    <a:avLst/>
                    <a:gdLst>
                      <a:gd name="T0" fmla="*/ 7 w 12"/>
                      <a:gd name="T1" fmla="*/ 0 h 13"/>
                      <a:gd name="T2" fmla="*/ 7 w 12"/>
                      <a:gd name="T3" fmla="*/ 0 h 13"/>
                      <a:gd name="T4" fmla="*/ 7 w 12"/>
                      <a:gd name="T5" fmla="*/ 0 h 13"/>
                      <a:gd name="T6" fmla="*/ 7 w 12"/>
                      <a:gd name="T7" fmla="*/ 0 h 13"/>
                      <a:gd name="T8" fmla="*/ 4 w 12"/>
                      <a:gd name="T9" fmla="*/ 5 h 13"/>
                      <a:gd name="T10" fmla="*/ 2 w 12"/>
                      <a:gd name="T11" fmla="*/ 13 h 13"/>
                      <a:gd name="T12" fmla="*/ 3 w 12"/>
                      <a:gd name="T13" fmla="*/ 13 h 13"/>
                      <a:gd name="T14" fmla="*/ 7 w 12"/>
                      <a:gd name="T15" fmla="*/ 9 h 13"/>
                      <a:gd name="T16" fmla="*/ 12 w 12"/>
                      <a:gd name="T17" fmla="*/ 4 h 13"/>
                      <a:gd name="T18" fmla="*/ 12 w 12"/>
                      <a:gd name="T19" fmla="*/ 3 h 13"/>
                      <a:gd name="T20" fmla="*/ 12 w 12"/>
                      <a:gd name="T21" fmla="*/ 4 h 13"/>
                      <a:gd name="T22" fmla="*/ 7 w 12"/>
                      <a:gd name="T23" fmla="*/ 8 h 13"/>
                      <a:gd name="T24" fmla="*/ 3 w 12"/>
                      <a:gd name="T25" fmla="*/ 13 h 13"/>
                      <a:gd name="T26" fmla="*/ 3 w 12"/>
                      <a:gd name="T27" fmla="*/ 13 h 13"/>
                      <a:gd name="T28" fmla="*/ 2 w 12"/>
                      <a:gd name="T29" fmla="*/ 12 h 13"/>
                      <a:gd name="T30" fmla="*/ 2 w 12"/>
                      <a:gd name="T31" fmla="*/ 11 h 13"/>
                      <a:gd name="T32" fmla="*/ 4 w 12"/>
                      <a:gd name="T33" fmla="*/ 5 h 13"/>
                      <a:gd name="T34" fmla="*/ 6 w 12"/>
                      <a:gd name="T35" fmla="*/ 1 h 13"/>
                      <a:gd name="T36" fmla="*/ 7 w 12"/>
                      <a:gd name="T37" fmla="*/ 0 h 13"/>
                      <a:gd name="T38" fmla="*/ 7 w 12"/>
                      <a:gd name="T39" fmla="*/ 0 h 13"/>
                      <a:gd name="T40" fmla="*/ 7 w 12"/>
                      <a:gd name="T4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7" y="0"/>
                        </a:moveTo>
                        <a:cubicBezTo>
                          <a:pt x="7" y="0"/>
                          <a:pt x="7" y="0"/>
                          <a:pt x="7" y="0"/>
                        </a:cubicBezTo>
                        <a:cubicBezTo>
                          <a:pt x="7" y="0"/>
                          <a:pt x="7" y="0"/>
                          <a:pt x="7" y="0"/>
                        </a:cubicBezTo>
                        <a:close/>
                        <a:moveTo>
                          <a:pt x="7" y="0"/>
                        </a:moveTo>
                        <a:cubicBezTo>
                          <a:pt x="6" y="0"/>
                          <a:pt x="5" y="1"/>
                          <a:pt x="4" y="5"/>
                        </a:cubicBezTo>
                        <a:cubicBezTo>
                          <a:pt x="2" y="11"/>
                          <a:pt x="0" y="10"/>
                          <a:pt x="2" y="13"/>
                        </a:cubicBezTo>
                        <a:cubicBezTo>
                          <a:pt x="2" y="13"/>
                          <a:pt x="3" y="13"/>
                          <a:pt x="3" y="13"/>
                        </a:cubicBezTo>
                        <a:cubicBezTo>
                          <a:pt x="5" y="13"/>
                          <a:pt x="6" y="11"/>
                          <a:pt x="7" y="9"/>
                        </a:cubicBezTo>
                        <a:cubicBezTo>
                          <a:pt x="9" y="6"/>
                          <a:pt x="11" y="6"/>
                          <a:pt x="12" y="4"/>
                        </a:cubicBezTo>
                        <a:cubicBezTo>
                          <a:pt x="12" y="3"/>
                          <a:pt x="12" y="3"/>
                          <a:pt x="12" y="3"/>
                        </a:cubicBezTo>
                        <a:cubicBezTo>
                          <a:pt x="12" y="4"/>
                          <a:pt x="12" y="4"/>
                          <a:pt x="12" y="4"/>
                        </a:cubicBezTo>
                        <a:cubicBezTo>
                          <a:pt x="11" y="6"/>
                          <a:pt x="9" y="6"/>
                          <a:pt x="7" y="8"/>
                        </a:cubicBezTo>
                        <a:cubicBezTo>
                          <a:pt x="6" y="11"/>
                          <a:pt x="4" y="13"/>
                          <a:pt x="3" y="13"/>
                        </a:cubicBezTo>
                        <a:cubicBezTo>
                          <a:pt x="3" y="13"/>
                          <a:pt x="3" y="13"/>
                          <a:pt x="3" y="13"/>
                        </a:cubicBezTo>
                        <a:cubicBezTo>
                          <a:pt x="2" y="12"/>
                          <a:pt x="2" y="12"/>
                          <a:pt x="2" y="12"/>
                        </a:cubicBezTo>
                        <a:cubicBezTo>
                          <a:pt x="2" y="11"/>
                          <a:pt x="2" y="11"/>
                          <a:pt x="2" y="11"/>
                        </a:cubicBezTo>
                        <a:cubicBezTo>
                          <a:pt x="2" y="10"/>
                          <a:pt x="3" y="9"/>
                          <a:pt x="4" y="5"/>
                        </a:cubicBezTo>
                        <a:cubicBezTo>
                          <a:pt x="5" y="2"/>
                          <a:pt x="6" y="1"/>
                          <a:pt x="6" y="1"/>
                        </a:cubicBezTo>
                        <a:cubicBezTo>
                          <a:pt x="7" y="0"/>
                          <a:pt x="7" y="0"/>
                          <a:pt x="7" y="0"/>
                        </a:cubicBezTo>
                        <a:cubicBezTo>
                          <a:pt x="7" y="0"/>
                          <a:pt x="7" y="0"/>
                          <a:pt x="7" y="0"/>
                        </a:cubicBezTo>
                        <a:cubicBezTo>
                          <a:pt x="7" y="0"/>
                          <a:pt x="7" y="0"/>
                          <a:pt x="7"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80" name="Freeform 7444">
                    <a:extLst>
                      <a:ext uri="{FF2B5EF4-FFF2-40B4-BE49-F238E27FC236}">
                        <a16:creationId xmlns:a16="http://schemas.microsoft.com/office/drawing/2014/main" id="{874F0684-04D3-4026-9435-07F36A7EF551}"/>
                      </a:ext>
                    </a:extLst>
                  </p:cNvPr>
                  <p:cNvSpPr>
                    <a:spLocks/>
                  </p:cNvSpPr>
                  <p:nvPr/>
                </p:nvSpPr>
                <p:spPr bwMode="auto">
                  <a:xfrm>
                    <a:off x="4015" y="2665"/>
                    <a:ext cx="16" cy="25"/>
                  </a:xfrm>
                  <a:custGeom>
                    <a:avLst/>
                    <a:gdLst>
                      <a:gd name="T0" fmla="*/ 15 w 22"/>
                      <a:gd name="T1" fmla="*/ 1 h 33"/>
                      <a:gd name="T2" fmla="*/ 10 w 22"/>
                      <a:gd name="T3" fmla="*/ 6 h 33"/>
                      <a:gd name="T4" fmla="*/ 4 w 22"/>
                      <a:gd name="T5" fmla="*/ 17 h 33"/>
                      <a:gd name="T6" fmla="*/ 0 w 22"/>
                      <a:gd name="T7" fmla="*/ 24 h 33"/>
                      <a:gd name="T8" fmla="*/ 5 w 22"/>
                      <a:gd name="T9" fmla="*/ 29 h 33"/>
                      <a:gd name="T10" fmla="*/ 11 w 22"/>
                      <a:gd name="T11" fmla="*/ 23 h 33"/>
                      <a:gd name="T12" fmla="*/ 17 w 22"/>
                      <a:gd name="T13" fmla="*/ 11 h 33"/>
                      <a:gd name="T14" fmla="*/ 15 w 22"/>
                      <a:gd name="T15" fmla="*/ 1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3">
                        <a:moveTo>
                          <a:pt x="15" y="1"/>
                        </a:moveTo>
                        <a:cubicBezTo>
                          <a:pt x="15" y="1"/>
                          <a:pt x="11" y="0"/>
                          <a:pt x="10" y="6"/>
                        </a:cubicBezTo>
                        <a:cubicBezTo>
                          <a:pt x="9" y="12"/>
                          <a:pt x="7" y="13"/>
                          <a:pt x="4" y="17"/>
                        </a:cubicBezTo>
                        <a:cubicBezTo>
                          <a:pt x="2" y="21"/>
                          <a:pt x="0" y="21"/>
                          <a:pt x="0" y="24"/>
                        </a:cubicBezTo>
                        <a:cubicBezTo>
                          <a:pt x="0" y="27"/>
                          <a:pt x="4" y="25"/>
                          <a:pt x="5" y="29"/>
                        </a:cubicBezTo>
                        <a:cubicBezTo>
                          <a:pt x="6" y="33"/>
                          <a:pt x="10" y="28"/>
                          <a:pt x="11" y="23"/>
                        </a:cubicBezTo>
                        <a:cubicBezTo>
                          <a:pt x="13" y="17"/>
                          <a:pt x="15" y="13"/>
                          <a:pt x="17" y="11"/>
                        </a:cubicBezTo>
                        <a:cubicBezTo>
                          <a:pt x="19" y="9"/>
                          <a:pt x="22" y="3"/>
                          <a:pt x="15"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81" name="Freeform 7445">
                    <a:extLst>
                      <a:ext uri="{FF2B5EF4-FFF2-40B4-BE49-F238E27FC236}">
                        <a16:creationId xmlns:a16="http://schemas.microsoft.com/office/drawing/2014/main" id="{77230D2F-26B7-46EA-B423-B75E94E1897C}"/>
                      </a:ext>
                    </a:extLst>
                  </p:cNvPr>
                  <p:cNvSpPr>
                    <a:spLocks noEditPoints="1"/>
                  </p:cNvSpPr>
                  <p:nvPr/>
                </p:nvSpPr>
                <p:spPr bwMode="auto">
                  <a:xfrm>
                    <a:off x="4014" y="2664"/>
                    <a:ext cx="16" cy="25"/>
                  </a:xfrm>
                  <a:custGeom>
                    <a:avLst/>
                    <a:gdLst>
                      <a:gd name="T0" fmla="*/ 6 w 21"/>
                      <a:gd name="T1" fmla="*/ 30 h 33"/>
                      <a:gd name="T2" fmla="*/ 4 w 21"/>
                      <a:gd name="T3" fmla="*/ 28 h 33"/>
                      <a:gd name="T4" fmla="*/ 2 w 21"/>
                      <a:gd name="T5" fmla="*/ 28 h 33"/>
                      <a:gd name="T6" fmla="*/ 0 w 21"/>
                      <a:gd name="T7" fmla="*/ 25 h 33"/>
                      <a:gd name="T8" fmla="*/ 1 w 21"/>
                      <a:gd name="T9" fmla="*/ 23 h 33"/>
                      <a:gd name="T10" fmla="*/ 5 w 21"/>
                      <a:gd name="T11" fmla="*/ 18 h 33"/>
                      <a:gd name="T12" fmla="*/ 10 w 21"/>
                      <a:gd name="T13" fmla="*/ 10 h 33"/>
                      <a:gd name="T14" fmla="*/ 11 w 21"/>
                      <a:gd name="T15" fmla="*/ 7 h 33"/>
                      <a:gd name="T16" fmla="*/ 11 w 21"/>
                      <a:gd name="T17" fmla="*/ 5 h 33"/>
                      <a:gd name="T18" fmla="*/ 17 w 21"/>
                      <a:gd name="T19" fmla="*/ 2 h 33"/>
                      <a:gd name="T20" fmla="*/ 17 w 21"/>
                      <a:gd name="T21" fmla="*/ 2 h 33"/>
                      <a:gd name="T22" fmla="*/ 17 w 21"/>
                      <a:gd name="T23" fmla="*/ 2 h 33"/>
                      <a:gd name="T24" fmla="*/ 21 w 21"/>
                      <a:gd name="T25" fmla="*/ 5 h 33"/>
                      <a:gd name="T26" fmla="*/ 20 w 21"/>
                      <a:gd name="T27" fmla="*/ 9 h 33"/>
                      <a:gd name="T28" fmla="*/ 18 w 21"/>
                      <a:gd name="T29" fmla="*/ 12 h 33"/>
                      <a:gd name="T30" fmla="*/ 14 w 21"/>
                      <a:gd name="T31" fmla="*/ 20 h 33"/>
                      <a:gd name="T32" fmla="*/ 13 w 21"/>
                      <a:gd name="T33" fmla="*/ 24 h 33"/>
                      <a:gd name="T34" fmla="*/ 12 w 21"/>
                      <a:gd name="T35" fmla="*/ 25 h 33"/>
                      <a:gd name="T36" fmla="*/ 7 w 21"/>
                      <a:gd name="T37" fmla="*/ 32 h 33"/>
                      <a:gd name="T38" fmla="*/ 6 w 21"/>
                      <a:gd name="T39" fmla="*/ 30 h 33"/>
                      <a:gd name="T40" fmla="*/ 6 w 21"/>
                      <a:gd name="T41" fmla="*/ 30 h 33"/>
                      <a:gd name="T42" fmla="*/ 7 w 21"/>
                      <a:gd name="T43" fmla="*/ 31 h 33"/>
                      <a:gd name="T44" fmla="*/ 9 w 21"/>
                      <a:gd name="T45" fmla="*/ 30 h 33"/>
                      <a:gd name="T46" fmla="*/ 12 w 21"/>
                      <a:gd name="T47" fmla="*/ 25 h 33"/>
                      <a:gd name="T48" fmla="*/ 12 w 21"/>
                      <a:gd name="T49" fmla="*/ 24 h 33"/>
                      <a:gd name="T50" fmla="*/ 13 w 21"/>
                      <a:gd name="T51" fmla="*/ 20 h 33"/>
                      <a:gd name="T52" fmla="*/ 18 w 21"/>
                      <a:gd name="T53" fmla="*/ 11 h 33"/>
                      <a:gd name="T54" fmla="*/ 20 w 21"/>
                      <a:gd name="T55" fmla="*/ 9 h 33"/>
                      <a:gd name="T56" fmla="*/ 17 w 21"/>
                      <a:gd name="T57" fmla="*/ 3 h 33"/>
                      <a:gd name="T58" fmla="*/ 16 w 21"/>
                      <a:gd name="T59" fmla="*/ 3 h 33"/>
                      <a:gd name="T60" fmla="*/ 16 w 21"/>
                      <a:gd name="T61" fmla="*/ 2 h 33"/>
                      <a:gd name="T62" fmla="*/ 16 w 21"/>
                      <a:gd name="T63" fmla="*/ 3 h 33"/>
                      <a:gd name="T64" fmla="*/ 16 w 21"/>
                      <a:gd name="T65" fmla="*/ 3 h 33"/>
                      <a:gd name="T66" fmla="*/ 12 w 21"/>
                      <a:gd name="T67" fmla="*/ 5 h 33"/>
                      <a:gd name="T68" fmla="*/ 11 w 21"/>
                      <a:gd name="T69" fmla="*/ 7 h 33"/>
                      <a:gd name="T70" fmla="*/ 10 w 21"/>
                      <a:gd name="T71" fmla="*/ 10 h 33"/>
                      <a:gd name="T72" fmla="*/ 6 w 21"/>
                      <a:gd name="T73" fmla="*/ 18 h 33"/>
                      <a:gd name="T74" fmla="*/ 2 w 21"/>
                      <a:gd name="T75" fmla="*/ 23 h 33"/>
                      <a:gd name="T76" fmla="*/ 1 w 21"/>
                      <a:gd name="T77" fmla="*/ 25 h 33"/>
                      <a:gd name="T78" fmla="*/ 2 w 21"/>
                      <a:gd name="T79" fmla="*/ 26 h 33"/>
                      <a:gd name="T80" fmla="*/ 4 w 21"/>
                      <a:gd name="T81" fmla="*/ 27 h 33"/>
                      <a:gd name="T82" fmla="*/ 4 w 21"/>
                      <a:gd name="T83" fmla="*/ 27 h 33"/>
                      <a:gd name="T84" fmla="*/ 6 w 21"/>
                      <a:gd name="T85"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33">
                        <a:moveTo>
                          <a:pt x="6" y="30"/>
                        </a:moveTo>
                        <a:cubicBezTo>
                          <a:pt x="5" y="29"/>
                          <a:pt x="4" y="28"/>
                          <a:pt x="4" y="28"/>
                        </a:cubicBezTo>
                        <a:cubicBezTo>
                          <a:pt x="3" y="28"/>
                          <a:pt x="2" y="28"/>
                          <a:pt x="2" y="28"/>
                        </a:cubicBezTo>
                        <a:cubicBezTo>
                          <a:pt x="1" y="27"/>
                          <a:pt x="0" y="27"/>
                          <a:pt x="0" y="25"/>
                        </a:cubicBezTo>
                        <a:cubicBezTo>
                          <a:pt x="1" y="24"/>
                          <a:pt x="1" y="24"/>
                          <a:pt x="1" y="23"/>
                        </a:cubicBezTo>
                        <a:cubicBezTo>
                          <a:pt x="2" y="21"/>
                          <a:pt x="3" y="20"/>
                          <a:pt x="5" y="18"/>
                        </a:cubicBezTo>
                        <a:cubicBezTo>
                          <a:pt x="7" y="14"/>
                          <a:pt x="9" y="13"/>
                          <a:pt x="10" y="10"/>
                        </a:cubicBezTo>
                        <a:cubicBezTo>
                          <a:pt x="10" y="9"/>
                          <a:pt x="10" y="8"/>
                          <a:pt x="11" y="7"/>
                        </a:cubicBezTo>
                        <a:cubicBezTo>
                          <a:pt x="11" y="6"/>
                          <a:pt x="11" y="6"/>
                          <a:pt x="11" y="5"/>
                        </a:cubicBezTo>
                        <a:cubicBezTo>
                          <a:pt x="13" y="0"/>
                          <a:pt x="16" y="1"/>
                          <a:pt x="17" y="2"/>
                        </a:cubicBezTo>
                        <a:cubicBezTo>
                          <a:pt x="17" y="2"/>
                          <a:pt x="17" y="2"/>
                          <a:pt x="17" y="2"/>
                        </a:cubicBezTo>
                        <a:cubicBezTo>
                          <a:pt x="17" y="2"/>
                          <a:pt x="17" y="2"/>
                          <a:pt x="17" y="2"/>
                        </a:cubicBezTo>
                        <a:cubicBezTo>
                          <a:pt x="19" y="3"/>
                          <a:pt x="20" y="4"/>
                          <a:pt x="21" y="5"/>
                        </a:cubicBezTo>
                        <a:cubicBezTo>
                          <a:pt x="21" y="6"/>
                          <a:pt x="21" y="8"/>
                          <a:pt x="20" y="9"/>
                        </a:cubicBezTo>
                        <a:cubicBezTo>
                          <a:pt x="20" y="10"/>
                          <a:pt x="19" y="12"/>
                          <a:pt x="18" y="12"/>
                        </a:cubicBezTo>
                        <a:cubicBezTo>
                          <a:pt x="17" y="13"/>
                          <a:pt x="15" y="16"/>
                          <a:pt x="14" y="20"/>
                        </a:cubicBezTo>
                        <a:cubicBezTo>
                          <a:pt x="13" y="21"/>
                          <a:pt x="13" y="23"/>
                          <a:pt x="13" y="24"/>
                        </a:cubicBezTo>
                        <a:cubicBezTo>
                          <a:pt x="13" y="24"/>
                          <a:pt x="12" y="25"/>
                          <a:pt x="12" y="25"/>
                        </a:cubicBezTo>
                        <a:cubicBezTo>
                          <a:pt x="11" y="29"/>
                          <a:pt x="9" y="33"/>
                          <a:pt x="7" y="32"/>
                        </a:cubicBezTo>
                        <a:cubicBezTo>
                          <a:pt x="6" y="32"/>
                          <a:pt x="6" y="31"/>
                          <a:pt x="6" y="30"/>
                        </a:cubicBezTo>
                        <a:close/>
                        <a:moveTo>
                          <a:pt x="6" y="30"/>
                        </a:moveTo>
                        <a:cubicBezTo>
                          <a:pt x="7" y="30"/>
                          <a:pt x="7" y="31"/>
                          <a:pt x="7" y="31"/>
                        </a:cubicBezTo>
                        <a:cubicBezTo>
                          <a:pt x="8" y="31"/>
                          <a:pt x="8" y="31"/>
                          <a:pt x="9" y="30"/>
                        </a:cubicBezTo>
                        <a:cubicBezTo>
                          <a:pt x="10" y="28"/>
                          <a:pt x="11" y="27"/>
                          <a:pt x="12" y="25"/>
                        </a:cubicBezTo>
                        <a:cubicBezTo>
                          <a:pt x="12" y="25"/>
                          <a:pt x="12" y="24"/>
                          <a:pt x="12" y="24"/>
                        </a:cubicBezTo>
                        <a:cubicBezTo>
                          <a:pt x="12" y="22"/>
                          <a:pt x="13" y="21"/>
                          <a:pt x="13" y="20"/>
                        </a:cubicBezTo>
                        <a:cubicBezTo>
                          <a:pt x="14" y="16"/>
                          <a:pt x="16" y="13"/>
                          <a:pt x="18" y="11"/>
                        </a:cubicBezTo>
                        <a:cubicBezTo>
                          <a:pt x="18" y="11"/>
                          <a:pt x="19" y="10"/>
                          <a:pt x="20" y="9"/>
                        </a:cubicBezTo>
                        <a:cubicBezTo>
                          <a:pt x="20" y="7"/>
                          <a:pt x="20" y="4"/>
                          <a:pt x="17" y="3"/>
                        </a:cubicBezTo>
                        <a:cubicBezTo>
                          <a:pt x="16" y="3"/>
                          <a:pt x="16" y="3"/>
                          <a:pt x="16" y="3"/>
                        </a:cubicBezTo>
                        <a:cubicBezTo>
                          <a:pt x="16" y="2"/>
                          <a:pt x="16" y="2"/>
                          <a:pt x="16" y="2"/>
                        </a:cubicBezTo>
                        <a:cubicBezTo>
                          <a:pt x="16" y="3"/>
                          <a:pt x="16" y="3"/>
                          <a:pt x="16" y="3"/>
                        </a:cubicBezTo>
                        <a:cubicBezTo>
                          <a:pt x="16" y="3"/>
                          <a:pt x="16" y="3"/>
                          <a:pt x="16" y="3"/>
                        </a:cubicBezTo>
                        <a:cubicBezTo>
                          <a:pt x="15" y="2"/>
                          <a:pt x="13" y="2"/>
                          <a:pt x="12" y="5"/>
                        </a:cubicBezTo>
                        <a:cubicBezTo>
                          <a:pt x="12" y="6"/>
                          <a:pt x="11" y="6"/>
                          <a:pt x="11" y="7"/>
                        </a:cubicBezTo>
                        <a:cubicBezTo>
                          <a:pt x="11" y="8"/>
                          <a:pt x="11" y="9"/>
                          <a:pt x="10" y="10"/>
                        </a:cubicBezTo>
                        <a:cubicBezTo>
                          <a:pt x="9" y="14"/>
                          <a:pt x="7" y="15"/>
                          <a:pt x="6" y="18"/>
                        </a:cubicBezTo>
                        <a:cubicBezTo>
                          <a:pt x="3" y="21"/>
                          <a:pt x="2" y="22"/>
                          <a:pt x="2" y="23"/>
                        </a:cubicBezTo>
                        <a:cubicBezTo>
                          <a:pt x="1" y="24"/>
                          <a:pt x="1" y="24"/>
                          <a:pt x="1" y="25"/>
                        </a:cubicBezTo>
                        <a:cubicBezTo>
                          <a:pt x="1" y="26"/>
                          <a:pt x="2" y="26"/>
                          <a:pt x="2" y="26"/>
                        </a:cubicBezTo>
                        <a:cubicBezTo>
                          <a:pt x="3" y="27"/>
                          <a:pt x="3" y="27"/>
                          <a:pt x="4" y="27"/>
                        </a:cubicBezTo>
                        <a:cubicBezTo>
                          <a:pt x="4" y="27"/>
                          <a:pt x="4" y="27"/>
                          <a:pt x="4" y="27"/>
                        </a:cubicBezTo>
                        <a:cubicBezTo>
                          <a:pt x="5" y="27"/>
                          <a:pt x="6" y="28"/>
                          <a:pt x="6" y="3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82" name="Freeform 7446">
                    <a:extLst>
                      <a:ext uri="{FF2B5EF4-FFF2-40B4-BE49-F238E27FC236}">
                        <a16:creationId xmlns:a16="http://schemas.microsoft.com/office/drawing/2014/main" id="{77FDD80A-9C30-4DB1-8F78-B41308EB2F08}"/>
                      </a:ext>
                    </a:extLst>
                  </p:cNvPr>
                  <p:cNvSpPr>
                    <a:spLocks noEditPoints="1"/>
                  </p:cNvSpPr>
                  <p:nvPr/>
                </p:nvSpPr>
                <p:spPr bwMode="auto">
                  <a:xfrm>
                    <a:off x="4015" y="2667"/>
                    <a:ext cx="14" cy="21"/>
                  </a:xfrm>
                  <a:custGeom>
                    <a:avLst/>
                    <a:gdLst>
                      <a:gd name="T0" fmla="*/ 3 w 19"/>
                      <a:gd name="T1" fmla="*/ 22 h 28"/>
                      <a:gd name="T2" fmla="*/ 2 w 19"/>
                      <a:gd name="T3" fmla="*/ 21 h 28"/>
                      <a:gd name="T4" fmla="*/ 7 w 19"/>
                      <a:gd name="T5" fmla="*/ 14 h 28"/>
                      <a:gd name="T6" fmla="*/ 11 w 19"/>
                      <a:gd name="T7" fmla="*/ 6 h 28"/>
                      <a:gd name="T8" fmla="*/ 13 w 19"/>
                      <a:gd name="T9" fmla="*/ 2 h 28"/>
                      <a:gd name="T10" fmla="*/ 13 w 19"/>
                      <a:gd name="T11" fmla="*/ 2 h 28"/>
                      <a:gd name="T12" fmla="*/ 14 w 19"/>
                      <a:gd name="T13" fmla="*/ 3 h 28"/>
                      <a:gd name="T14" fmla="*/ 15 w 19"/>
                      <a:gd name="T15" fmla="*/ 4 h 28"/>
                      <a:gd name="T16" fmla="*/ 15 w 19"/>
                      <a:gd name="T17" fmla="*/ 4 h 28"/>
                      <a:gd name="T18" fmla="*/ 16 w 19"/>
                      <a:gd name="T19" fmla="*/ 3 h 28"/>
                      <a:gd name="T20" fmla="*/ 17 w 19"/>
                      <a:gd name="T21" fmla="*/ 4 h 28"/>
                      <a:gd name="T22" fmla="*/ 14 w 19"/>
                      <a:gd name="T23" fmla="*/ 9 h 28"/>
                      <a:gd name="T24" fmla="*/ 10 w 19"/>
                      <a:gd name="T25" fmla="*/ 22 h 28"/>
                      <a:gd name="T26" fmla="*/ 7 w 19"/>
                      <a:gd name="T27" fmla="*/ 25 h 28"/>
                      <a:gd name="T28" fmla="*/ 6 w 19"/>
                      <a:gd name="T29" fmla="*/ 23 h 28"/>
                      <a:gd name="T30" fmla="*/ 5 w 19"/>
                      <a:gd name="T31" fmla="*/ 22 h 28"/>
                      <a:gd name="T32" fmla="*/ 4 w 19"/>
                      <a:gd name="T33" fmla="*/ 22 h 28"/>
                      <a:gd name="T34" fmla="*/ 3 w 19"/>
                      <a:gd name="T35" fmla="*/ 22 h 28"/>
                      <a:gd name="T36" fmla="*/ 14 w 19"/>
                      <a:gd name="T37" fmla="*/ 0 h 28"/>
                      <a:gd name="T38" fmla="*/ 11 w 19"/>
                      <a:gd name="T39" fmla="*/ 2 h 28"/>
                      <a:gd name="T40" fmla="*/ 10 w 19"/>
                      <a:gd name="T41" fmla="*/ 4 h 28"/>
                      <a:gd name="T42" fmla="*/ 9 w 19"/>
                      <a:gd name="T43" fmla="*/ 7 h 28"/>
                      <a:gd name="T44" fmla="*/ 5 w 19"/>
                      <a:gd name="T45" fmla="*/ 15 h 28"/>
                      <a:gd name="T46" fmla="*/ 1 w 19"/>
                      <a:gd name="T47" fmla="*/ 20 h 28"/>
                      <a:gd name="T48" fmla="*/ 0 w 19"/>
                      <a:gd name="T49" fmla="*/ 22 h 28"/>
                      <a:gd name="T50" fmla="*/ 1 w 19"/>
                      <a:gd name="T51" fmla="*/ 23 h 28"/>
                      <a:gd name="T52" fmla="*/ 3 w 19"/>
                      <a:gd name="T53" fmla="*/ 24 h 28"/>
                      <a:gd name="T54" fmla="*/ 3 w 19"/>
                      <a:gd name="T55" fmla="*/ 24 h 28"/>
                      <a:gd name="T56" fmla="*/ 5 w 19"/>
                      <a:gd name="T57" fmla="*/ 27 h 28"/>
                      <a:gd name="T58" fmla="*/ 6 w 19"/>
                      <a:gd name="T59" fmla="*/ 28 h 28"/>
                      <a:gd name="T60" fmla="*/ 6 w 19"/>
                      <a:gd name="T61" fmla="*/ 28 h 28"/>
                      <a:gd name="T62" fmla="*/ 8 w 19"/>
                      <a:gd name="T63" fmla="*/ 27 h 28"/>
                      <a:gd name="T64" fmla="*/ 11 w 19"/>
                      <a:gd name="T65" fmla="*/ 22 h 28"/>
                      <a:gd name="T66" fmla="*/ 11 w 19"/>
                      <a:gd name="T67" fmla="*/ 21 h 28"/>
                      <a:gd name="T68" fmla="*/ 12 w 19"/>
                      <a:gd name="T69" fmla="*/ 17 h 28"/>
                      <a:gd name="T70" fmla="*/ 17 w 19"/>
                      <a:gd name="T71" fmla="*/ 8 h 28"/>
                      <a:gd name="T72" fmla="*/ 19 w 19"/>
                      <a:gd name="T73" fmla="*/ 6 h 28"/>
                      <a:gd name="T74" fmla="*/ 19 w 19"/>
                      <a:gd name="T75" fmla="*/ 2 h 28"/>
                      <a:gd name="T76" fmla="*/ 18 w 19"/>
                      <a:gd name="T77" fmla="*/ 2 h 28"/>
                      <a:gd name="T78" fmla="*/ 18 w 19"/>
                      <a:gd name="T79" fmla="*/ 1 h 28"/>
                      <a:gd name="T80" fmla="*/ 16 w 19"/>
                      <a:gd name="T81" fmla="*/ 0 h 28"/>
                      <a:gd name="T82" fmla="*/ 15 w 19"/>
                      <a:gd name="T83" fmla="*/ 0 h 28"/>
                      <a:gd name="T84" fmla="*/ 15 w 19"/>
                      <a:gd name="T85" fmla="*/ 0 h 28"/>
                      <a:gd name="T86" fmla="*/ 14 w 19"/>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28">
                        <a:moveTo>
                          <a:pt x="3" y="22"/>
                        </a:moveTo>
                        <a:cubicBezTo>
                          <a:pt x="3" y="22"/>
                          <a:pt x="2" y="22"/>
                          <a:pt x="2" y="21"/>
                        </a:cubicBezTo>
                        <a:cubicBezTo>
                          <a:pt x="2" y="19"/>
                          <a:pt x="5" y="15"/>
                          <a:pt x="7" y="14"/>
                        </a:cubicBezTo>
                        <a:cubicBezTo>
                          <a:pt x="9" y="12"/>
                          <a:pt x="10" y="9"/>
                          <a:pt x="11" y="6"/>
                        </a:cubicBezTo>
                        <a:cubicBezTo>
                          <a:pt x="11" y="3"/>
                          <a:pt x="13" y="2"/>
                          <a:pt x="13" y="2"/>
                        </a:cubicBezTo>
                        <a:cubicBezTo>
                          <a:pt x="13" y="2"/>
                          <a:pt x="13" y="2"/>
                          <a:pt x="13" y="2"/>
                        </a:cubicBezTo>
                        <a:cubicBezTo>
                          <a:pt x="14" y="2"/>
                          <a:pt x="14" y="2"/>
                          <a:pt x="14" y="3"/>
                        </a:cubicBezTo>
                        <a:cubicBezTo>
                          <a:pt x="14" y="3"/>
                          <a:pt x="14" y="4"/>
                          <a:pt x="15" y="4"/>
                        </a:cubicBezTo>
                        <a:cubicBezTo>
                          <a:pt x="15" y="4"/>
                          <a:pt x="15" y="4"/>
                          <a:pt x="15" y="4"/>
                        </a:cubicBezTo>
                        <a:cubicBezTo>
                          <a:pt x="16" y="3"/>
                          <a:pt x="16" y="3"/>
                          <a:pt x="16" y="3"/>
                        </a:cubicBezTo>
                        <a:cubicBezTo>
                          <a:pt x="16" y="3"/>
                          <a:pt x="16" y="3"/>
                          <a:pt x="17" y="4"/>
                        </a:cubicBezTo>
                        <a:cubicBezTo>
                          <a:pt x="17" y="6"/>
                          <a:pt x="16" y="8"/>
                          <a:pt x="14" y="9"/>
                        </a:cubicBezTo>
                        <a:cubicBezTo>
                          <a:pt x="12" y="10"/>
                          <a:pt x="10" y="18"/>
                          <a:pt x="10" y="22"/>
                        </a:cubicBezTo>
                        <a:cubicBezTo>
                          <a:pt x="9" y="24"/>
                          <a:pt x="8" y="25"/>
                          <a:pt x="7" y="25"/>
                        </a:cubicBezTo>
                        <a:cubicBezTo>
                          <a:pt x="7" y="25"/>
                          <a:pt x="6" y="25"/>
                          <a:pt x="6" y="23"/>
                        </a:cubicBezTo>
                        <a:cubicBezTo>
                          <a:pt x="6" y="22"/>
                          <a:pt x="5" y="22"/>
                          <a:pt x="5" y="22"/>
                        </a:cubicBezTo>
                        <a:cubicBezTo>
                          <a:pt x="4" y="22"/>
                          <a:pt x="4" y="22"/>
                          <a:pt x="4" y="22"/>
                        </a:cubicBezTo>
                        <a:lnTo>
                          <a:pt x="3" y="22"/>
                        </a:lnTo>
                        <a:close/>
                        <a:moveTo>
                          <a:pt x="14" y="0"/>
                        </a:moveTo>
                        <a:cubicBezTo>
                          <a:pt x="13" y="0"/>
                          <a:pt x="12" y="0"/>
                          <a:pt x="11" y="2"/>
                        </a:cubicBezTo>
                        <a:cubicBezTo>
                          <a:pt x="11" y="3"/>
                          <a:pt x="10" y="3"/>
                          <a:pt x="10" y="4"/>
                        </a:cubicBezTo>
                        <a:cubicBezTo>
                          <a:pt x="10" y="5"/>
                          <a:pt x="10" y="6"/>
                          <a:pt x="9" y="7"/>
                        </a:cubicBezTo>
                        <a:cubicBezTo>
                          <a:pt x="8" y="11"/>
                          <a:pt x="6" y="12"/>
                          <a:pt x="5" y="15"/>
                        </a:cubicBezTo>
                        <a:cubicBezTo>
                          <a:pt x="2" y="18"/>
                          <a:pt x="1" y="19"/>
                          <a:pt x="1" y="20"/>
                        </a:cubicBezTo>
                        <a:cubicBezTo>
                          <a:pt x="0" y="21"/>
                          <a:pt x="0" y="21"/>
                          <a:pt x="0" y="22"/>
                        </a:cubicBezTo>
                        <a:cubicBezTo>
                          <a:pt x="0" y="23"/>
                          <a:pt x="1" y="23"/>
                          <a:pt x="1" y="23"/>
                        </a:cubicBezTo>
                        <a:cubicBezTo>
                          <a:pt x="2" y="24"/>
                          <a:pt x="2" y="24"/>
                          <a:pt x="3" y="24"/>
                        </a:cubicBezTo>
                        <a:cubicBezTo>
                          <a:pt x="3" y="24"/>
                          <a:pt x="3" y="24"/>
                          <a:pt x="3" y="24"/>
                        </a:cubicBezTo>
                        <a:cubicBezTo>
                          <a:pt x="4" y="24"/>
                          <a:pt x="5" y="25"/>
                          <a:pt x="5" y="27"/>
                        </a:cubicBezTo>
                        <a:cubicBezTo>
                          <a:pt x="6" y="27"/>
                          <a:pt x="6" y="28"/>
                          <a:pt x="6" y="28"/>
                        </a:cubicBezTo>
                        <a:cubicBezTo>
                          <a:pt x="6" y="28"/>
                          <a:pt x="6" y="28"/>
                          <a:pt x="6" y="28"/>
                        </a:cubicBezTo>
                        <a:cubicBezTo>
                          <a:pt x="7" y="28"/>
                          <a:pt x="8" y="27"/>
                          <a:pt x="8" y="27"/>
                        </a:cubicBezTo>
                        <a:cubicBezTo>
                          <a:pt x="9" y="25"/>
                          <a:pt x="10" y="24"/>
                          <a:pt x="11" y="22"/>
                        </a:cubicBezTo>
                        <a:cubicBezTo>
                          <a:pt x="11" y="22"/>
                          <a:pt x="11" y="21"/>
                          <a:pt x="11" y="21"/>
                        </a:cubicBezTo>
                        <a:cubicBezTo>
                          <a:pt x="11" y="19"/>
                          <a:pt x="12" y="18"/>
                          <a:pt x="12" y="17"/>
                        </a:cubicBezTo>
                        <a:cubicBezTo>
                          <a:pt x="13" y="13"/>
                          <a:pt x="15" y="10"/>
                          <a:pt x="17" y="8"/>
                        </a:cubicBezTo>
                        <a:cubicBezTo>
                          <a:pt x="17" y="8"/>
                          <a:pt x="18" y="7"/>
                          <a:pt x="19" y="6"/>
                        </a:cubicBezTo>
                        <a:cubicBezTo>
                          <a:pt x="19" y="4"/>
                          <a:pt x="19" y="3"/>
                          <a:pt x="19" y="2"/>
                        </a:cubicBezTo>
                        <a:cubicBezTo>
                          <a:pt x="18" y="2"/>
                          <a:pt x="18" y="2"/>
                          <a:pt x="18" y="2"/>
                        </a:cubicBezTo>
                        <a:cubicBezTo>
                          <a:pt x="18" y="1"/>
                          <a:pt x="18" y="1"/>
                          <a:pt x="18" y="1"/>
                        </a:cubicBezTo>
                        <a:cubicBezTo>
                          <a:pt x="18" y="1"/>
                          <a:pt x="17" y="0"/>
                          <a:pt x="16" y="0"/>
                        </a:cubicBezTo>
                        <a:cubicBezTo>
                          <a:pt x="16" y="0"/>
                          <a:pt x="16" y="0"/>
                          <a:pt x="15" y="0"/>
                        </a:cubicBezTo>
                        <a:cubicBezTo>
                          <a:pt x="15" y="0"/>
                          <a:pt x="15" y="0"/>
                          <a:pt x="15" y="0"/>
                        </a:cubicBezTo>
                        <a:lnTo>
                          <a:pt x="14"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83" name="Freeform 7447">
                    <a:extLst>
                      <a:ext uri="{FF2B5EF4-FFF2-40B4-BE49-F238E27FC236}">
                        <a16:creationId xmlns:a16="http://schemas.microsoft.com/office/drawing/2014/main" id="{8AF1393A-AA55-415B-ADC8-8CE9AE1D6246}"/>
                      </a:ext>
                    </a:extLst>
                  </p:cNvPr>
                  <p:cNvSpPr>
                    <a:spLocks noEditPoints="1"/>
                  </p:cNvSpPr>
                  <p:nvPr/>
                </p:nvSpPr>
                <p:spPr bwMode="auto">
                  <a:xfrm>
                    <a:off x="4015" y="2666"/>
                    <a:ext cx="15" cy="22"/>
                  </a:xfrm>
                  <a:custGeom>
                    <a:avLst/>
                    <a:gdLst>
                      <a:gd name="T0" fmla="*/ 16 w 20"/>
                      <a:gd name="T1" fmla="*/ 1 h 29"/>
                      <a:gd name="T2" fmla="*/ 18 w 20"/>
                      <a:gd name="T3" fmla="*/ 2 h 29"/>
                      <a:gd name="T4" fmla="*/ 16 w 20"/>
                      <a:gd name="T5" fmla="*/ 1 h 29"/>
                      <a:gd name="T6" fmla="*/ 14 w 20"/>
                      <a:gd name="T7" fmla="*/ 0 h 29"/>
                      <a:gd name="T8" fmla="*/ 10 w 20"/>
                      <a:gd name="T9" fmla="*/ 5 h 29"/>
                      <a:gd name="T10" fmla="*/ 4 w 20"/>
                      <a:gd name="T11" fmla="*/ 16 h 29"/>
                      <a:gd name="T12" fmla="*/ 0 w 20"/>
                      <a:gd name="T13" fmla="*/ 23 h 29"/>
                      <a:gd name="T14" fmla="*/ 5 w 20"/>
                      <a:gd name="T15" fmla="*/ 28 h 29"/>
                      <a:gd name="T16" fmla="*/ 6 w 20"/>
                      <a:gd name="T17" fmla="*/ 29 h 29"/>
                      <a:gd name="T18" fmla="*/ 11 w 20"/>
                      <a:gd name="T19" fmla="*/ 22 h 29"/>
                      <a:gd name="T20" fmla="*/ 17 w 20"/>
                      <a:gd name="T21" fmla="*/ 10 h 29"/>
                      <a:gd name="T22" fmla="*/ 19 w 20"/>
                      <a:gd name="T23" fmla="*/ 4 h 29"/>
                      <a:gd name="T24" fmla="*/ 19 w 20"/>
                      <a:gd name="T25" fmla="*/ 3 h 29"/>
                      <a:gd name="T26" fmla="*/ 19 w 20"/>
                      <a:gd name="T27" fmla="*/ 3 h 29"/>
                      <a:gd name="T28" fmla="*/ 19 w 20"/>
                      <a:gd name="T29" fmla="*/ 3 h 29"/>
                      <a:gd name="T30" fmla="*/ 19 w 20"/>
                      <a:gd name="T31" fmla="*/ 7 h 29"/>
                      <a:gd name="T32" fmla="*/ 17 w 20"/>
                      <a:gd name="T33" fmla="*/ 9 h 29"/>
                      <a:gd name="T34" fmla="*/ 12 w 20"/>
                      <a:gd name="T35" fmla="*/ 18 h 29"/>
                      <a:gd name="T36" fmla="*/ 11 w 20"/>
                      <a:gd name="T37" fmla="*/ 22 h 29"/>
                      <a:gd name="T38" fmla="*/ 11 w 20"/>
                      <a:gd name="T39" fmla="*/ 23 h 29"/>
                      <a:gd name="T40" fmla="*/ 8 w 20"/>
                      <a:gd name="T41" fmla="*/ 28 h 29"/>
                      <a:gd name="T42" fmla="*/ 6 w 20"/>
                      <a:gd name="T43" fmla="*/ 29 h 29"/>
                      <a:gd name="T44" fmla="*/ 6 w 20"/>
                      <a:gd name="T45" fmla="*/ 29 h 29"/>
                      <a:gd name="T46" fmla="*/ 5 w 20"/>
                      <a:gd name="T47" fmla="*/ 28 h 29"/>
                      <a:gd name="T48" fmla="*/ 3 w 20"/>
                      <a:gd name="T49" fmla="*/ 25 h 29"/>
                      <a:gd name="T50" fmla="*/ 3 w 20"/>
                      <a:gd name="T51" fmla="*/ 25 h 29"/>
                      <a:gd name="T52" fmla="*/ 1 w 20"/>
                      <a:gd name="T53" fmla="*/ 24 h 29"/>
                      <a:gd name="T54" fmla="*/ 0 w 20"/>
                      <a:gd name="T55" fmla="*/ 23 h 29"/>
                      <a:gd name="T56" fmla="*/ 1 w 20"/>
                      <a:gd name="T57" fmla="*/ 21 h 29"/>
                      <a:gd name="T58" fmla="*/ 5 w 20"/>
                      <a:gd name="T59" fmla="*/ 16 h 29"/>
                      <a:gd name="T60" fmla="*/ 9 w 20"/>
                      <a:gd name="T61" fmla="*/ 8 h 29"/>
                      <a:gd name="T62" fmla="*/ 10 w 20"/>
                      <a:gd name="T63" fmla="*/ 5 h 29"/>
                      <a:gd name="T64" fmla="*/ 11 w 20"/>
                      <a:gd name="T65" fmla="*/ 3 h 29"/>
                      <a:gd name="T66" fmla="*/ 14 w 20"/>
                      <a:gd name="T67" fmla="*/ 1 h 29"/>
                      <a:gd name="T68" fmla="*/ 15 w 20"/>
                      <a:gd name="T69" fmla="*/ 1 h 29"/>
                      <a:gd name="T70" fmla="*/ 15 w 20"/>
                      <a:gd name="T71" fmla="*/ 1 h 29"/>
                      <a:gd name="T72" fmla="*/ 15 w 20"/>
                      <a:gd name="T73" fmla="*/ 1 h 29"/>
                      <a:gd name="T74" fmla="*/ 14 w 20"/>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9">
                        <a:moveTo>
                          <a:pt x="16" y="1"/>
                        </a:moveTo>
                        <a:cubicBezTo>
                          <a:pt x="17" y="1"/>
                          <a:pt x="18" y="2"/>
                          <a:pt x="18" y="2"/>
                        </a:cubicBezTo>
                        <a:cubicBezTo>
                          <a:pt x="18" y="2"/>
                          <a:pt x="17" y="1"/>
                          <a:pt x="16" y="1"/>
                        </a:cubicBezTo>
                        <a:close/>
                        <a:moveTo>
                          <a:pt x="14" y="0"/>
                        </a:moveTo>
                        <a:cubicBezTo>
                          <a:pt x="13" y="0"/>
                          <a:pt x="11" y="1"/>
                          <a:pt x="10" y="5"/>
                        </a:cubicBezTo>
                        <a:cubicBezTo>
                          <a:pt x="9" y="11"/>
                          <a:pt x="7" y="12"/>
                          <a:pt x="4" y="16"/>
                        </a:cubicBezTo>
                        <a:cubicBezTo>
                          <a:pt x="2" y="20"/>
                          <a:pt x="0" y="20"/>
                          <a:pt x="0" y="23"/>
                        </a:cubicBezTo>
                        <a:cubicBezTo>
                          <a:pt x="0" y="26"/>
                          <a:pt x="4" y="24"/>
                          <a:pt x="5" y="28"/>
                        </a:cubicBezTo>
                        <a:cubicBezTo>
                          <a:pt x="5" y="29"/>
                          <a:pt x="6" y="29"/>
                          <a:pt x="6" y="29"/>
                        </a:cubicBezTo>
                        <a:cubicBezTo>
                          <a:pt x="8" y="29"/>
                          <a:pt x="10" y="26"/>
                          <a:pt x="11" y="22"/>
                        </a:cubicBezTo>
                        <a:cubicBezTo>
                          <a:pt x="13" y="16"/>
                          <a:pt x="15" y="12"/>
                          <a:pt x="17" y="10"/>
                        </a:cubicBezTo>
                        <a:cubicBezTo>
                          <a:pt x="18" y="9"/>
                          <a:pt x="20" y="6"/>
                          <a:pt x="19" y="4"/>
                        </a:cubicBezTo>
                        <a:cubicBezTo>
                          <a:pt x="19" y="3"/>
                          <a:pt x="19" y="3"/>
                          <a:pt x="19" y="3"/>
                        </a:cubicBezTo>
                        <a:cubicBezTo>
                          <a:pt x="19" y="3"/>
                          <a:pt x="19" y="3"/>
                          <a:pt x="19" y="3"/>
                        </a:cubicBezTo>
                        <a:cubicBezTo>
                          <a:pt x="19" y="3"/>
                          <a:pt x="19" y="3"/>
                          <a:pt x="19" y="3"/>
                        </a:cubicBezTo>
                        <a:cubicBezTo>
                          <a:pt x="19" y="4"/>
                          <a:pt x="19" y="5"/>
                          <a:pt x="19" y="7"/>
                        </a:cubicBezTo>
                        <a:cubicBezTo>
                          <a:pt x="18" y="8"/>
                          <a:pt x="17" y="9"/>
                          <a:pt x="17" y="9"/>
                        </a:cubicBezTo>
                        <a:cubicBezTo>
                          <a:pt x="15" y="11"/>
                          <a:pt x="13" y="14"/>
                          <a:pt x="12" y="18"/>
                        </a:cubicBezTo>
                        <a:cubicBezTo>
                          <a:pt x="12" y="19"/>
                          <a:pt x="11" y="20"/>
                          <a:pt x="11" y="22"/>
                        </a:cubicBezTo>
                        <a:cubicBezTo>
                          <a:pt x="11" y="22"/>
                          <a:pt x="11" y="23"/>
                          <a:pt x="11" y="23"/>
                        </a:cubicBezTo>
                        <a:cubicBezTo>
                          <a:pt x="10" y="25"/>
                          <a:pt x="9" y="26"/>
                          <a:pt x="8" y="28"/>
                        </a:cubicBezTo>
                        <a:cubicBezTo>
                          <a:pt x="8" y="28"/>
                          <a:pt x="7" y="29"/>
                          <a:pt x="6" y="29"/>
                        </a:cubicBezTo>
                        <a:cubicBezTo>
                          <a:pt x="6" y="29"/>
                          <a:pt x="6" y="29"/>
                          <a:pt x="6" y="29"/>
                        </a:cubicBezTo>
                        <a:cubicBezTo>
                          <a:pt x="6" y="29"/>
                          <a:pt x="6" y="28"/>
                          <a:pt x="5" y="28"/>
                        </a:cubicBezTo>
                        <a:cubicBezTo>
                          <a:pt x="5" y="26"/>
                          <a:pt x="4" y="25"/>
                          <a:pt x="3" y="25"/>
                        </a:cubicBezTo>
                        <a:cubicBezTo>
                          <a:pt x="3" y="25"/>
                          <a:pt x="3" y="25"/>
                          <a:pt x="3" y="25"/>
                        </a:cubicBezTo>
                        <a:cubicBezTo>
                          <a:pt x="2" y="25"/>
                          <a:pt x="2" y="25"/>
                          <a:pt x="1" y="24"/>
                        </a:cubicBezTo>
                        <a:cubicBezTo>
                          <a:pt x="1" y="24"/>
                          <a:pt x="0" y="24"/>
                          <a:pt x="0" y="23"/>
                        </a:cubicBezTo>
                        <a:cubicBezTo>
                          <a:pt x="0" y="22"/>
                          <a:pt x="0" y="22"/>
                          <a:pt x="1" y="21"/>
                        </a:cubicBezTo>
                        <a:cubicBezTo>
                          <a:pt x="1" y="20"/>
                          <a:pt x="2" y="19"/>
                          <a:pt x="5" y="16"/>
                        </a:cubicBezTo>
                        <a:cubicBezTo>
                          <a:pt x="6" y="13"/>
                          <a:pt x="8" y="12"/>
                          <a:pt x="9" y="8"/>
                        </a:cubicBezTo>
                        <a:cubicBezTo>
                          <a:pt x="10" y="7"/>
                          <a:pt x="10" y="6"/>
                          <a:pt x="10" y="5"/>
                        </a:cubicBezTo>
                        <a:cubicBezTo>
                          <a:pt x="10" y="4"/>
                          <a:pt x="11" y="4"/>
                          <a:pt x="11" y="3"/>
                        </a:cubicBezTo>
                        <a:cubicBezTo>
                          <a:pt x="12" y="1"/>
                          <a:pt x="13" y="1"/>
                          <a:pt x="14" y="1"/>
                        </a:cubicBezTo>
                        <a:cubicBezTo>
                          <a:pt x="15" y="1"/>
                          <a:pt x="15" y="1"/>
                          <a:pt x="15" y="1"/>
                        </a:cubicBezTo>
                        <a:cubicBezTo>
                          <a:pt x="15" y="1"/>
                          <a:pt x="15" y="1"/>
                          <a:pt x="15" y="1"/>
                        </a:cubicBezTo>
                        <a:cubicBezTo>
                          <a:pt x="15" y="1"/>
                          <a:pt x="15" y="1"/>
                          <a:pt x="15" y="1"/>
                        </a:cubicBezTo>
                        <a:lnTo>
                          <a:pt x="14"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84" name="Freeform 7448">
                    <a:extLst>
                      <a:ext uri="{FF2B5EF4-FFF2-40B4-BE49-F238E27FC236}">
                        <a16:creationId xmlns:a16="http://schemas.microsoft.com/office/drawing/2014/main" id="{712FD6A7-4DB6-44BB-9241-EC15A162A401}"/>
                      </a:ext>
                    </a:extLst>
                  </p:cNvPr>
                  <p:cNvSpPr>
                    <a:spLocks/>
                  </p:cNvSpPr>
                  <p:nvPr/>
                </p:nvSpPr>
                <p:spPr bwMode="auto">
                  <a:xfrm>
                    <a:off x="4017" y="2670"/>
                    <a:ext cx="9" cy="13"/>
                  </a:xfrm>
                  <a:custGeom>
                    <a:avLst/>
                    <a:gdLst>
                      <a:gd name="T0" fmla="*/ 10 w 12"/>
                      <a:gd name="T1" fmla="*/ 1 h 18"/>
                      <a:gd name="T2" fmla="*/ 8 w 12"/>
                      <a:gd name="T3" fmla="*/ 3 h 18"/>
                      <a:gd name="T4" fmla="*/ 3 w 12"/>
                      <a:gd name="T5" fmla="*/ 14 h 18"/>
                      <a:gd name="T6" fmla="*/ 2 w 12"/>
                      <a:gd name="T7" fmla="*/ 16 h 18"/>
                      <a:gd name="T8" fmla="*/ 4 w 12"/>
                      <a:gd name="T9" fmla="*/ 17 h 18"/>
                      <a:gd name="T10" fmla="*/ 9 w 12"/>
                      <a:gd name="T11" fmla="*/ 5 h 18"/>
                      <a:gd name="T12" fmla="*/ 10 w 12"/>
                      <a:gd name="T13" fmla="*/ 1 h 18"/>
                    </a:gdLst>
                    <a:ahLst/>
                    <a:cxnLst>
                      <a:cxn ang="0">
                        <a:pos x="T0" y="T1"/>
                      </a:cxn>
                      <a:cxn ang="0">
                        <a:pos x="T2" y="T3"/>
                      </a:cxn>
                      <a:cxn ang="0">
                        <a:pos x="T4" y="T5"/>
                      </a:cxn>
                      <a:cxn ang="0">
                        <a:pos x="T6" y="T7"/>
                      </a:cxn>
                      <a:cxn ang="0">
                        <a:pos x="T8" y="T9"/>
                      </a:cxn>
                      <a:cxn ang="0">
                        <a:pos x="T10" y="T11"/>
                      </a:cxn>
                      <a:cxn ang="0">
                        <a:pos x="T12" y="T13"/>
                      </a:cxn>
                    </a:cxnLst>
                    <a:rect l="0" t="0" r="r" b="b"/>
                    <a:pathLst>
                      <a:path w="12" h="18">
                        <a:moveTo>
                          <a:pt x="10" y="1"/>
                        </a:moveTo>
                        <a:cubicBezTo>
                          <a:pt x="10" y="1"/>
                          <a:pt x="9" y="0"/>
                          <a:pt x="8" y="3"/>
                        </a:cubicBezTo>
                        <a:cubicBezTo>
                          <a:pt x="7" y="6"/>
                          <a:pt x="5" y="12"/>
                          <a:pt x="3" y="14"/>
                        </a:cubicBezTo>
                        <a:cubicBezTo>
                          <a:pt x="0" y="16"/>
                          <a:pt x="2" y="16"/>
                          <a:pt x="2" y="16"/>
                        </a:cubicBezTo>
                        <a:cubicBezTo>
                          <a:pt x="3" y="16"/>
                          <a:pt x="3" y="18"/>
                          <a:pt x="4" y="17"/>
                        </a:cubicBezTo>
                        <a:cubicBezTo>
                          <a:pt x="6" y="16"/>
                          <a:pt x="8" y="6"/>
                          <a:pt x="9" y="5"/>
                        </a:cubicBezTo>
                        <a:cubicBezTo>
                          <a:pt x="9" y="5"/>
                          <a:pt x="12" y="0"/>
                          <a:pt x="10"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85" name="Freeform 7449">
                    <a:extLst>
                      <a:ext uri="{FF2B5EF4-FFF2-40B4-BE49-F238E27FC236}">
                        <a16:creationId xmlns:a16="http://schemas.microsoft.com/office/drawing/2014/main" id="{15D4AE1C-883E-4F10-91EA-CCD961CFDB18}"/>
                      </a:ext>
                    </a:extLst>
                  </p:cNvPr>
                  <p:cNvSpPr>
                    <a:spLocks/>
                  </p:cNvSpPr>
                  <p:nvPr/>
                </p:nvSpPr>
                <p:spPr bwMode="auto">
                  <a:xfrm>
                    <a:off x="4024" y="2643"/>
                    <a:ext cx="15" cy="26"/>
                  </a:xfrm>
                  <a:custGeom>
                    <a:avLst/>
                    <a:gdLst>
                      <a:gd name="T0" fmla="*/ 14 w 20"/>
                      <a:gd name="T1" fmla="*/ 2 h 34"/>
                      <a:gd name="T2" fmla="*/ 10 w 20"/>
                      <a:gd name="T3" fmla="*/ 8 h 34"/>
                      <a:gd name="T4" fmla="*/ 4 w 20"/>
                      <a:gd name="T5" fmla="*/ 20 h 34"/>
                      <a:gd name="T6" fmla="*/ 3 w 20"/>
                      <a:gd name="T7" fmla="*/ 30 h 34"/>
                      <a:gd name="T8" fmla="*/ 7 w 20"/>
                      <a:gd name="T9" fmla="*/ 32 h 34"/>
                      <a:gd name="T10" fmla="*/ 13 w 20"/>
                      <a:gd name="T11" fmla="*/ 24 h 34"/>
                      <a:gd name="T12" fmla="*/ 15 w 20"/>
                      <a:gd name="T13" fmla="*/ 14 h 34"/>
                      <a:gd name="T14" fmla="*/ 19 w 20"/>
                      <a:gd name="T15" fmla="*/ 4 h 34"/>
                      <a:gd name="T16" fmla="*/ 14 w 20"/>
                      <a:gd name="T1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4">
                        <a:moveTo>
                          <a:pt x="14" y="2"/>
                        </a:moveTo>
                        <a:cubicBezTo>
                          <a:pt x="14" y="2"/>
                          <a:pt x="12" y="0"/>
                          <a:pt x="10" y="8"/>
                        </a:cubicBezTo>
                        <a:cubicBezTo>
                          <a:pt x="8" y="15"/>
                          <a:pt x="8" y="15"/>
                          <a:pt x="4" y="20"/>
                        </a:cubicBezTo>
                        <a:cubicBezTo>
                          <a:pt x="0" y="26"/>
                          <a:pt x="1" y="29"/>
                          <a:pt x="3" y="30"/>
                        </a:cubicBezTo>
                        <a:cubicBezTo>
                          <a:pt x="5" y="31"/>
                          <a:pt x="6" y="31"/>
                          <a:pt x="7" y="32"/>
                        </a:cubicBezTo>
                        <a:cubicBezTo>
                          <a:pt x="7" y="34"/>
                          <a:pt x="11" y="33"/>
                          <a:pt x="13" y="24"/>
                        </a:cubicBezTo>
                        <a:cubicBezTo>
                          <a:pt x="15" y="16"/>
                          <a:pt x="15" y="15"/>
                          <a:pt x="15" y="14"/>
                        </a:cubicBezTo>
                        <a:cubicBezTo>
                          <a:pt x="16" y="12"/>
                          <a:pt x="20" y="6"/>
                          <a:pt x="19" y="4"/>
                        </a:cubicBezTo>
                        <a:cubicBezTo>
                          <a:pt x="18" y="2"/>
                          <a:pt x="14" y="2"/>
                          <a:pt x="14"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86" name="Freeform 7450">
                    <a:extLst>
                      <a:ext uri="{FF2B5EF4-FFF2-40B4-BE49-F238E27FC236}">
                        <a16:creationId xmlns:a16="http://schemas.microsoft.com/office/drawing/2014/main" id="{0CED1DBF-A796-40C5-943C-771FBB8C204E}"/>
                      </a:ext>
                    </a:extLst>
                  </p:cNvPr>
                  <p:cNvSpPr>
                    <a:spLocks noEditPoints="1"/>
                  </p:cNvSpPr>
                  <p:nvPr/>
                </p:nvSpPr>
                <p:spPr bwMode="auto">
                  <a:xfrm>
                    <a:off x="4024" y="2644"/>
                    <a:ext cx="14" cy="25"/>
                  </a:xfrm>
                  <a:custGeom>
                    <a:avLst/>
                    <a:gdLst>
                      <a:gd name="T0" fmla="*/ 5 w 18"/>
                      <a:gd name="T1" fmla="*/ 32 h 33"/>
                      <a:gd name="T2" fmla="*/ 2 w 18"/>
                      <a:gd name="T3" fmla="*/ 30 h 33"/>
                      <a:gd name="T4" fmla="*/ 0 w 18"/>
                      <a:gd name="T5" fmla="*/ 25 h 33"/>
                      <a:gd name="T6" fmla="*/ 3 w 18"/>
                      <a:gd name="T7" fmla="*/ 19 h 33"/>
                      <a:gd name="T8" fmla="*/ 9 w 18"/>
                      <a:gd name="T9" fmla="*/ 7 h 33"/>
                      <a:gd name="T10" fmla="*/ 13 w 18"/>
                      <a:gd name="T11" fmla="*/ 0 h 33"/>
                      <a:gd name="T12" fmla="*/ 13 w 18"/>
                      <a:gd name="T13" fmla="*/ 0 h 33"/>
                      <a:gd name="T14" fmla="*/ 15 w 18"/>
                      <a:gd name="T15" fmla="*/ 1 h 33"/>
                      <a:gd name="T16" fmla="*/ 18 w 18"/>
                      <a:gd name="T17" fmla="*/ 3 h 33"/>
                      <a:gd name="T18" fmla="*/ 18 w 18"/>
                      <a:gd name="T19" fmla="*/ 5 h 33"/>
                      <a:gd name="T20" fmla="*/ 15 w 18"/>
                      <a:gd name="T21" fmla="*/ 13 h 33"/>
                      <a:gd name="T22" fmla="*/ 13 w 18"/>
                      <a:gd name="T23" fmla="*/ 18 h 33"/>
                      <a:gd name="T24" fmla="*/ 12 w 18"/>
                      <a:gd name="T25" fmla="*/ 23 h 33"/>
                      <a:gd name="T26" fmla="*/ 12 w 18"/>
                      <a:gd name="T27" fmla="*/ 24 h 33"/>
                      <a:gd name="T28" fmla="*/ 6 w 18"/>
                      <a:gd name="T29" fmla="*/ 32 h 33"/>
                      <a:gd name="T30" fmla="*/ 6 w 18"/>
                      <a:gd name="T31" fmla="*/ 32 h 33"/>
                      <a:gd name="T32" fmla="*/ 5 w 18"/>
                      <a:gd name="T33" fmla="*/ 32 h 33"/>
                      <a:gd name="T34" fmla="*/ 9 w 18"/>
                      <a:gd name="T35" fmla="*/ 7 h 33"/>
                      <a:gd name="T36" fmla="*/ 4 w 18"/>
                      <a:gd name="T37" fmla="*/ 19 h 33"/>
                      <a:gd name="T38" fmla="*/ 1 w 18"/>
                      <a:gd name="T39" fmla="*/ 25 h 33"/>
                      <a:gd name="T40" fmla="*/ 2 w 18"/>
                      <a:gd name="T41" fmla="*/ 29 h 33"/>
                      <a:gd name="T42" fmla="*/ 6 w 18"/>
                      <a:gd name="T43" fmla="*/ 31 h 33"/>
                      <a:gd name="T44" fmla="*/ 6 w 18"/>
                      <a:gd name="T45" fmla="*/ 31 h 33"/>
                      <a:gd name="T46" fmla="*/ 11 w 18"/>
                      <a:gd name="T47" fmla="*/ 23 h 33"/>
                      <a:gd name="T48" fmla="*/ 11 w 18"/>
                      <a:gd name="T49" fmla="*/ 23 h 33"/>
                      <a:gd name="T50" fmla="*/ 12 w 18"/>
                      <a:gd name="T51" fmla="*/ 18 h 33"/>
                      <a:gd name="T52" fmla="*/ 14 w 18"/>
                      <a:gd name="T53" fmla="*/ 12 h 33"/>
                      <a:gd name="T54" fmla="*/ 17 w 18"/>
                      <a:gd name="T55" fmla="*/ 5 h 33"/>
                      <a:gd name="T56" fmla="*/ 17 w 18"/>
                      <a:gd name="T57" fmla="*/ 3 h 33"/>
                      <a:gd name="T58" fmla="*/ 15 w 18"/>
                      <a:gd name="T59" fmla="*/ 2 h 33"/>
                      <a:gd name="T60" fmla="*/ 13 w 18"/>
                      <a:gd name="T61" fmla="*/ 1 h 33"/>
                      <a:gd name="T62" fmla="*/ 13 w 18"/>
                      <a:gd name="T63" fmla="*/ 1 h 33"/>
                      <a:gd name="T64" fmla="*/ 13 w 18"/>
                      <a:gd name="T65" fmla="*/ 1 h 33"/>
                      <a:gd name="T66" fmla="*/ 13 w 18"/>
                      <a:gd name="T67" fmla="*/ 1 h 33"/>
                      <a:gd name="T68" fmla="*/ 9 w 18"/>
                      <a:gd name="T69" fmla="*/ 7 h 33"/>
                      <a:gd name="T70" fmla="*/ 13 w 18"/>
                      <a:gd name="T71" fmla="*/ 1 h 33"/>
                      <a:gd name="T72" fmla="*/ 13 w 18"/>
                      <a:gd name="T73" fmla="*/ 0 h 33"/>
                      <a:gd name="T74" fmla="*/ 13 w 18"/>
                      <a:gd name="T75"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33">
                        <a:moveTo>
                          <a:pt x="5" y="32"/>
                        </a:moveTo>
                        <a:cubicBezTo>
                          <a:pt x="5" y="30"/>
                          <a:pt x="4" y="30"/>
                          <a:pt x="2" y="30"/>
                        </a:cubicBezTo>
                        <a:cubicBezTo>
                          <a:pt x="0" y="29"/>
                          <a:pt x="0" y="27"/>
                          <a:pt x="0" y="25"/>
                        </a:cubicBezTo>
                        <a:cubicBezTo>
                          <a:pt x="0" y="23"/>
                          <a:pt x="1" y="21"/>
                          <a:pt x="3" y="19"/>
                        </a:cubicBezTo>
                        <a:cubicBezTo>
                          <a:pt x="7" y="13"/>
                          <a:pt x="7" y="14"/>
                          <a:pt x="9" y="7"/>
                        </a:cubicBezTo>
                        <a:cubicBezTo>
                          <a:pt x="10" y="0"/>
                          <a:pt x="12" y="0"/>
                          <a:pt x="13" y="0"/>
                        </a:cubicBezTo>
                        <a:cubicBezTo>
                          <a:pt x="13" y="0"/>
                          <a:pt x="13" y="0"/>
                          <a:pt x="13" y="0"/>
                        </a:cubicBezTo>
                        <a:cubicBezTo>
                          <a:pt x="14" y="0"/>
                          <a:pt x="14" y="0"/>
                          <a:pt x="15" y="1"/>
                        </a:cubicBezTo>
                        <a:cubicBezTo>
                          <a:pt x="16" y="1"/>
                          <a:pt x="18" y="1"/>
                          <a:pt x="18" y="3"/>
                        </a:cubicBezTo>
                        <a:cubicBezTo>
                          <a:pt x="18" y="3"/>
                          <a:pt x="18" y="4"/>
                          <a:pt x="18" y="5"/>
                        </a:cubicBezTo>
                        <a:cubicBezTo>
                          <a:pt x="17" y="8"/>
                          <a:pt x="15" y="12"/>
                          <a:pt x="15" y="13"/>
                        </a:cubicBezTo>
                        <a:cubicBezTo>
                          <a:pt x="14" y="14"/>
                          <a:pt x="14" y="14"/>
                          <a:pt x="13" y="18"/>
                        </a:cubicBezTo>
                        <a:cubicBezTo>
                          <a:pt x="13" y="19"/>
                          <a:pt x="13" y="21"/>
                          <a:pt x="12" y="23"/>
                        </a:cubicBezTo>
                        <a:cubicBezTo>
                          <a:pt x="12" y="24"/>
                          <a:pt x="12" y="24"/>
                          <a:pt x="12" y="24"/>
                        </a:cubicBezTo>
                        <a:cubicBezTo>
                          <a:pt x="11" y="31"/>
                          <a:pt x="8" y="33"/>
                          <a:pt x="6" y="32"/>
                        </a:cubicBezTo>
                        <a:cubicBezTo>
                          <a:pt x="6" y="32"/>
                          <a:pt x="6" y="32"/>
                          <a:pt x="6" y="32"/>
                        </a:cubicBezTo>
                        <a:cubicBezTo>
                          <a:pt x="6" y="32"/>
                          <a:pt x="5" y="32"/>
                          <a:pt x="5" y="32"/>
                        </a:cubicBezTo>
                        <a:close/>
                        <a:moveTo>
                          <a:pt x="9" y="7"/>
                        </a:moveTo>
                        <a:cubicBezTo>
                          <a:pt x="8" y="14"/>
                          <a:pt x="8" y="14"/>
                          <a:pt x="4" y="19"/>
                        </a:cubicBezTo>
                        <a:cubicBezTo>
                          <a:pt x="2" y="22"/>
                          <a:pt x="1" y="24"/>
                          <a:pt x="1" y="25"/>
                        </a:cubicBezTo>
                        <a:cubicBezTo>
                          <a:pt x="1" y="27"/>
                          <a:pt x="1" y="28"/>
                          <a:pt x="2" y="29"/>
                        </a:cubicBezTo>
                        <a:cubicBezTo>
                          <a:pt x="4" y="29"/>
                          <a:pt x="5" y="29"/>
                          <a:pt x="6" y="31"/>
                        </a:cubicBezTo>
                        <a:cubicBezTo>
                          <a:pt x="6" y="31"/>
                          <a:pt x="6" y="31"/>
                          <a:pt x="6" y="31"/>
                        </a:cubicBezTo>
                        <a:cubicBezTo>
                          <a:pt x="7" y="32"/>
                          <a:pt x="10" y="30"/>
                          <a:pt x="11" y="23"/>
                        </a:cubicBezTo>
                        <a:cubicBezTo>
                          <a:pt x="11" y="23"/>
                          <a:pt x="11" y="23"/>
                          <a:pt x="11" y="23"/>
                        </a:cubicBezTo>
                        <a:cubicBezTo>
                          <a:pt x="12" y="21"/>
                          <a:pt x="12" y="19"/>
                          <a:pt x="12" y="18"/>
                        </a:cubicBezTo>
                        <a:cubicBezTo>
                          <a:pt x="13" y="14"/>
                          <a:pt x="14" y="13"/>
                          <a:pt x="14" y="12"/>
                        </a:cubicBezTo>
                        <a:cubicBezTo>
                          <a:pt x="15" y="11"/>
                          <a:pt x="17" y="7"/>
                          <a:pt x="17" y="5"/>
                        </a:cubicBezTo>
                        <a:cubicBezTo>
                          <a:pt x="17" y="4"/>
                          <a:pt x="17" y="4"/>
                          <a:pt x="17" y="3"/>
                        </a:cubicBezTo>
                        <a:cubicBezTo>
                          <a:pt x="17" y="2"/>
                          <a:pt x="16" y="2"/>
                          <a:pt x="15" y="2"/>
                        </a:cubicBezTo>
                        <a:cubicBezTo>
                          <a:pt x="14" y="1"/>
                          <a:pt x="13" y="1"/>
                          <a:pt x="13" y="1"/>
                        </a:cubicBezTo>
                        <a:cubicBezTo>
                          <a:pt x="13" y="1"/>
                          <a:pt x="13" y="1"/>
                          <a:pt x="13" y="1"/>
                        </a:cubicBezTo>
                        <a:cubicBezTo>
                          <a:pt x="13" y="1"/>
                          <a:pt x="13" y="1"/>
                          <a:pt x="13" y="1"/>
                        </a:cubicBezTo>
                        <a:cubicBezTo>
                          <a:pt x="13" y="1"/>
                          <a:pt x="13" y="1"/>
                          <a:pt x="13" y="1"/>
                        </a:cubicBezTo>
                        <a:cubicBezTo>
                          <a:pt x="12" y="1"/>
                          <a:pt x="11" y="1"/>
                          <a:pt x="9" y="7"/>
                        </a:cubicBezTo>
                        <a:close/>
                        <a:moveTo>
                          <a:pt x="13" y="1"/>
                        </a:moveTo>
                        <a:cubicBezTo>
                          <a:pt x="13" y="0"/>
                          <a:pt x="13" y="0"/>
                          <a:pt x="13" y="0"/>
                        </a:cubicBezTo>
                        <a:lnTo>
                          <a:pt x="13"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87" name="Freeform 7451">
                    <a:extLst>
                      <a:ext uri="{FF2B5EF4-FFF2-40B4-BE49-F238E27FC236}">
                        <a16:creationId xmlns:a16="http://schemas.microsoft.com/office/drawing/2014/main" id="{59336F2E-C276-4858-B7E1-21793A76C570}"/>
                      </a:ext>
                    </a:extLst>
                  </p:cNvPr>
                  <p:cNvSpPr>
                    <a:spLocks/>
                  </p:cNvSpPr>
                  <p:nvPr/>
                </p:nvSpPr>
                <p:spPr bwMode="auto">
                  <a:xfrm>
                    <a:off x="4025" y="2646"/>
                    <a:ext cx="12" cy="21"/>
                  </a:xfrm>
                  <a:custGeom>
                    <a:avLst/>
                    <a:gdLst>
                      <a:gd name="T0" fmla="*/ 14 w 16"/>
                      <a:gd name="T1" fmla="*/ 0 h 28"/>
                      <a:gd name="T2" fmla="*/ 12 w 16"/>
                      <a:gd name="T3" fmla="*/ 0 h 28"/>
                      <a:gd name="T4" fmla="*/ 12 w 16"/>
                      <a:gd name="T5" fmla="*/ 1 h 28"/>
                      <a:gd name="T6" fmla="*/ 13 w 16"/>
                      <a:gd name="T7" fmla="*/ 1 h 28"/>
                      <a:gd name="T8" fmla="*/ 15 w 16"/>
                      <a:gd name="T9" fmla="*/ 0 h 28"/>
                      <a:gd name="T10" fmla="*/ 15 w 16"/>
                      <a:gd name="T11" fmla="*/ 2 h 28"/>
                      <a:gd name="T12" fmla="*/ 11 w 16"/>
                      <a:gd name="T13" fmla="*/ 10 h 28"/>
                      <a:gd name="T14" fmla="*/ 8 w 16"/>
                      <a:gd name="T15" fmla="*/ 24 h 28"/>
                      <a:gd name="T16" fmla="*/ 6 w 16"/>
                      <a:gd name="T17" fmla="*/ 25 h 28"/>
                      <a:gd name="T18" fmla="*/ 5 w 16"/>
                      <a:gd name="T19" fmla="*/ 23 h 28"/>
                      <a:gd name="T20" fmla="*/ 4 w 16"/>
                      <a:gd name="T21" fmla="*/ 23 h 28"/>
                      <a:gd name="T22" fmla="*/ 4 w 16"/>
                      <a:gd name="T23" fmla="*/ 23 h 28"/>
                      <a:gd name="T24" fmla="*/ 3 w 16"/>
                      <a:gd name="T25" fmla="*/ 23 h 28"/>
                      <a:gd name="T26" fmla="*/ 2 w 16"/>
                      <a:gd name="T27" fmla="*/ 23 h 28"/>
                      <a:gd name="T28" fmla="*/ 7 w 16"/>
                      <a:gd name="T29" fmla="*/ 13 h 28"/>
                      <a:gd name="T30" fmla="*/ 9 w 16"/>
                      <a:gd name="T31" fmla="*/ 7 h 28"/>
                      <a:gd name="T32" fmla="*/ 11 w 16"/>
                      <a:gd name="T33" fmla="*/ 1 h 28"/>
                      <a:gd name="T34" fmla="*/ 11 w 16"/>
                      <a:gd name="T35" fmla="*/ 0 h 28"/>
                      <a:gd name="T36" fmla="*/ 10 w 16"/>
                      <a:gd name="T37" fmla="*/ 0 h 28"/>
                      <a:gd name="T38" fmla="*/ 8 w 16"/>
                      <a:gd name="T39" fmla="*/ 4 h 28"/>
                      <a:gd name="T40" fmla="*/ 3 w 16"/>
                      <a:gd name="T41" fmla="*/ 16 h 28"/>
                      <a:gd name="T42" fmla="*/ 0 w 16"/>
                      <a:gd name="T43" fmla="*/ 22 h 28"/>
                      <a:gd name="T44" fmla="*/ 1 w 16"/>
                      <a:gd name="T45" fmla="*/ 26 h 28"/>
                      <a:gd name="T46" fmla="*/ 5 w 16"/>
                      <a:gd name="T47" fmla="*/ 28 h 28"/>
                      <a:gd name="T48" fmla="*/ 5 w 16"/>
                      <a:gd name="T49" fmla="*/ 28 h 28"/>
                      <a:gd name="T50" fmla="*/ 5 w 16"/>
                      <a:gd name="T51" fmla="*/ 28 h 28"/>
                      <a:gd name="T52" fmla="*/ 10 w 16"/>
                      <a:gd name="T53" fmla="*/ 20 h 28"/>
                      <a:gd name="T54" fmla="*/ 10 w 16"/>
                      <a:gd name="T55" fmla="*/ 20 h 28"/>
                      <a:gd name="T56" fmla="*/ 11 w 16"/>
                      <a:gd name="T57" fmla="*/ 15 h 28"/>
                      <a:gd name="T58" fmla="*/ 13 w 16"/>
                      <a:gd name="T59" fmla="*/ 9 h 28"/>
                      <a:gd name="T60" fmla="*/ 16 w 16"/>
                      <a:gd name="T61" fmla="*/ 3 h 28"/>
                      <a:gd name="T62" fmla="*/ 16 w 16"/>
                      <a:gd name="T63" fmla="*/ 2 h 28"/>
                      <a:gd name="T64" fmla="*/ 16 w 16"/>
                      <a:gd name="T65" fmla="*/ 2 h 28"/>
                      <a:gd name="T66" fmla="*/ 16 w 16"/>
                      <a:gd name="T67" fmla="*/ 1 h 28"/>
                      <a:gd name="T68" fmla="*/ 14 w 16"/>
                      <a:gd name="T6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28">
                        <a:moveTo>
                          <a:pt x="14" y="0"/>
                        </a:moveTo>
                        <a:cubicBezTo>
                          <a:pt x="13" y="0"/>
                          <a:pt x="13" y="0"/>
                          <a:pt x="12" y="0"/>
                        </a:cubicBezTo>
                        <a:cubicBezTo>
                          <a:pt x="12" y="1"/>
                          <a:pt x="12" y="1"/>
                          <a:pt x="12" y="1"/>
                        </a:cubicBezTo>
                        <a:cubicBezTo>
                          <a:pt x="13" y="1"/>
                          <a:pt x="13" y="1"/>
                          <a:pt x="13" y="1"/>
                        </a:cubicBezTo>
                        <a:cubicBezTo>
                          <a:pt x="14" y="0"/>
                          <a:pt x="14" y="0"/>
                          <a:pt x="15" y="0"/>
                        </a:cubicBezTo>
                        <a:cubicBezTo>
                          <a:pt x="15" y="0"/>
                          <a:pt x="15" y="1"/>
                          <a:pt x="15" y="2"/>
                        </a:cubicBezTo>
                        <a:cubicBezTo>
                          <a:pt x="15" y="4"/>
                          <a:pt x="12" y="8"/>
                          <a:pt x="11" y="10"/>
                        </a:cubicBezTo>
                        <a:cubicBezTo>
                          <a:pt x="11" y="13"/>
                          <a:pt x="10" y="22"/>
                          <a:pt x="8" y="24"/>
                        </a:cubicBezTo>
                        <a:cubicBezTo>
                          <a:pt x="7" y="25"/>
                          <a:pt x="7" y="25"/>
                          <a:pt x="6" y="25"/>
                        </a:cubicBezTo>
                        <a:cubicBezTo>
                          <a:pt x="6" y="25"/>
                          <a:pt x="5" y="24"/>
                          <a:pt x="5" y="23"/>
                        </a:cubicBezTo>
                        <a:cubicBezTo>
                          <a:pt x="4" y="23"/>
                          <a:pt x="4" y="23"/>
                          <a:pt x="4" y="23"/>
                        </a:cubicBezTo>
                        <a:cubicBezTo>
                          <a:pt x="4" y="23"/>
                          <a:pt x="4" y="23"/>
                          <a:pt x="4" y="23"/>
                        </a:cubicBezTo>
                        <a:cubicBezTo>
                          <a:pt x="3" y="23"/>
                          <a:pt x="3" y="23"/>
                          <a:pt x="3" y="23"/>
                        </a:cubicBezTo>
                        <a:cubicBezTo>
                          <a:pt x="2" y="23"/>
                          <a:pt x="2" y="23"/>
                          <a:pt x="2" y="23"/>
                        </a:cubicBezTo>
                        <a:cubicBezTo>
                          <a:pt x="1" y="21"/>
                          <a:pt x="5" y="15"/>
                          <a:pt x="7" y="13"/>
                        </a:cubicBezTo>
                        <a:cubicBezTo>
                          <a:pt x="9" y="11"/>
                          <a:pt x="9" y="9"/>
                          <a:pt x="9" y="7"/>
                        </a:cubicBezTo>
                        <a:cubicBezTo>
                          <a:pt x="9" y="4"/>
                          <a:pt x="11" y="1"/>
                          <a:pt x="11" y="1"/>
                        </a:cubicBezTo>
                        <a:cubicBezTo>
                          <a:pt x="11" y="0"/>
                          <a:pt x="11" y="0"/>
                          <a:pt x="11" y="0"/>
                        </a:cubicBezTo>
                        <a:cubicBezTo>
                          <a:pt x="11" y="0"/>
                          <a:pt x="10" y="0"/>
                          <a:pt x="10" y="0"/>
                        </a:cubicBezTo>
                        <a:cubicBezTo>
                          <a:pt x="9" y="1"/>
                          <a:pt x="9" y="2"/>
                          <a:pt x="8" y="4"/>
                        </a:cubicBezTo>
                        <a:cubicBezTo>
                          <a:pt x="7" y="11"/>
                          <a:pt x="7" y="11"/>
                          <a:pt x="3" y="16"/>
                        </a:cubicBezTo>
                        <a:cubicBezTo>
                          <a:pt x="1" y="19"/>
                          <a:pt x="0" y="21"/>
                          <a:pt x="0" y="22"/>
                        </a:cubicBezTo>
                        <a:cubicBezTo>
                          <a:pt x="0" y="24"/>
                          <a:pt x="0" y="25"/>
                          <a:pt x="1" y="26"/>
                        </a:cubicBezTo>
                        <a:cubicBezTo>
                          <a:pt x="3" y="26"/>
                          <a:pt x="4" y="26"/>
                          <a:pt x="5" y="28"/>
                        </a:cubicBezTo>
                        <a:cubicBezTo>
                          <a:pt x="5" y="28"/>
                          <a:pt x="5" y="28"/>
                          <a:pt x="5" y="28"/>
                        </a:cubicBezTo>
                        <a:cubicBezTo>
                          <a:pt x="5" y="28"/>
                          <a:pt x="5" y="28"/>
                          <a:pt x="5" y="28"/>
                        </a:cubicBezTo>
                        <a:cubicBezTo>
                          <a:pt x="6" y="28"/>
                          <a:pt x="9" y="27"/>
                          <a:pt x="10" y="20"/>
                        </a:cubicBezTo>
                        <a:cubicBezTo>
                          <a:pt x="10" y="20"/>
                          <a:pt x="10" y="20"/>
                          <a:pt x="10" y="20"/>
                        </a:cubicBezTo>
                        <a:cubicBezTo>
                          <a:pt x="11" y="18"/>
                          <a:pt x="11" y="16"/>
                          <a:pt x="11" y="15"/>
                        </a:cubicBezTo>
                        <a:cubicBezTo>
                          <a:pt x="12" y="11"/>
                          <a:pt x="13" y="10"/>
                          <a:pt x="13" y="9"/>
                        </a:cubicBezTo>
                        <a:cubicBezTo>
                          <a:pt x="13" y="9"/>
                          <a:pt x="15" y="5"/>
                          <a:pt x="16" y="3"/>
                        </a:cubicBezTo>
                        <a:cubicBezTo>
                          <a:pt x="16" y="2"/>
                          <a:pt x="16" y="2"/>
                          <a:pt x="16" y="2"/>
                        </a:cubicBezTo>
                        <a:cubicBezTo>
                          <a:pt x="16" y="2"/>
                          <a:pt x="16" y="2"/>
                          <a:pt x="16" y="2"/>
                        </a:cubicBezTo>
                        <a:cubicBezTo>
                          <a:pt x="16" y="1"/>
                          <a:pt x="16" y="1"/>
                          <a:pt x="16" y="1"/>
                        </a:cubicBezTo>
                        <a:cubicBezTo>
                          <a:pt x="15" y="1"/>
                          <a:pt x="15" y="0"/>
                          <a:pt x="1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88" name="Freeform 7452">
                    <a:extLst>
                      <a:ext uri="{FF2B5EF4-FFF2-40B4-BE49-F238E27FC236}">
                        <a16:creationId xmlns:a16="http://schemas.microsoft.com/office/drawing/2014/main" id="{C036DC69-D07A-4263-9332-DCFBE6200846}"/>
                      </a:ext>
                    </a:extLst>
                  </p:cNvPr>
                  <p:cNvSpPr>
                    <a:spLocks noEditPoints="1"/>
                  </p:cNvSpPr>
                  <p:nvPr/>
                </p:nvSpPr>
                <p:spPr bwMode="auto">
                  <a:xfrm>
                    <a:off x="4024" y="2646"/>
                    <a:ext cx="14" cy="22"/>
                  </a:xfrm>
                  <a:custGeom>
                    <a:avLst/>
                    <a:gdLst>
                      <a:gd name="T0" fmla="*/ 18 w 19"/>
                      <a:gd name="T1" fmla="*/ 1 h 29"/>
                      <a:gd name="T2" fmla="*/ 18 w 19"/>
                      <a:gd name="T3" fmla="*/ 2 h 29"/>
                      <a:gd name="T4" fmla="*/ 18 w 19"/>
                      <a:gd name="T5" fmla="*/ 2 h 29"/>
                      <a:gd name="T6" fmla="*/ 19 w 19"/>
                      <a:gd name="T7" fmla="*/ 1 h 29"/>
                      <a:gd name="T8" fmla="*/ 18 w 19"/>
                      <a:gd name="T9" fmla="*/ 1 h 29"/>
                      <a:gd name="T10" fmla="*/ 11 w 19"/>
                      <a:gd name="T11" fmla="*/ 0 h 29"/>
                      <a:gd name="T12" fmla="*/ 10 w 19"/>
                      <a:gd name="T13" fmla="*/ 4 h 29"/>
                      <a:gd name="T14" fmla="*/ 4 w 19"/>
                      <a:gd name="T15" fmla="*/ 16 h 29"/>
                      <a:gd name="T16" fmla="*/ 3 w 19"/>
                      <a:gd name="T17" fmla="*/ 26 h 29"/>
                      <a:gd name="T18" fmla="*/ 7 w 19"/>
                      <a:gd name="T19" fmla="*/ 28 h 29"/>
                      <a:gd name="T20" fmla="*/ 7 w 19"/>
                      <a:gd name="T21" fmla="*/ 29 h 29"/>
                      <a:gd name="T22" fmla="*/ 13 w 19"/>
                      <a:gd name="T23" fmla="*/ 20 h 29"/>
                      <a:gd name="T24" fmla="*/ 15 w 19"/>
                      <a:gd name="T25" fmla="*/ 10 h 29"/>
                      <a:gd name="T26" fmla="*/ 18 w 19"/>
                      <a:gd name="T27" fmla="*/ 5 h 29"/>
                      <a:gd name="T28" fmla="*/ 18 w 19"/>
                      <a:gd name="T29" fmla="*/ 3 h 29"/>
                      <a:gd name="T30" fmla="*/ 15 w 19"/>
                      <a:gd name="T31" fmla="*/ 9 h 29"/>
                      <a:gd name="T32" fmla="*/ 13 w 19"/>
                      <a:gd name="T33" fmla="*/ 15 h 29"/>
                      <a:gd name="T34" fmla="*/ 12 w 19"/>
                      <a:gd name="T35" fmla="*/ 20 h 29"/>
                      <a:gd name="T36" fmla="*/ 12 w 19"/>
                      <a:gd name="T37" fmla="*/ 20 h 29"/>
                      <a:gd name="T38" fmla="*/ 7 w 19"/>
                      <a:gd name="T39" fmla="*/ 28 h 29"/>
                      <a:gd name="T40" fmla="*/ 7 w 19"/>
                      <a:gd name="T41" fmla="*/ 28 h 29"/>
                      <a:gd name="T42" fmla="*/ 7 w 19"/>
                      <a:gd name="T43" fmla="*/ 28 h 29"/>
                      <a:gd name="T44" fmla="*/ 3 w 19"/>
                      <a:gd name="T45" fmla="*/ 26 h 29"/>
                      <a:gd name="T46" fmla="*/ 2 w 19"/>
                      <a:gd name="T47" fmla="*/ 22 h 29"/>
                      <a:gd name="T48" fmla="*/ 5 w 19"/>
                      <a:gd name="T49" fmla="*/ 16 h 29"/>
                      <a:gd name="T50" fmla="*/ 10 w 19"/>
                      <a:gd name="T51" fmla="*/ 4 h 29"/>
                      <a:gd name="T52" fmla="*/ 12 w 19"/>
                      <a:gd name="T53" fmla="*/ 0 h 29"/>
                      <a:gd name="T54" fmla="*/ 11 w 19"/>
                      <a:gd name="T5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9">
                        <a:moveTo>
                          <a:pt x="18" y="1"/>
                        </a:moveTo>
                        <a:cubicBezTo>
                          <a:pt x="18" y="1"/>
                          <a:pt x="18" y="1"/>
                          <a:pt x="18" y="2"/>
                        </a:cubicBezTo>
                        <a:cubicBezTo>
                          <a:pt x="18" y="2"/>
                          <a:pt x="18" y="2"/>
                          <a:pt x="18" y="2"/>
                        </a:cubicBezTo>
                        <a:cubicBezTo>
                          <a:pt x="18" y="2"/>
                          <a:pt x="19" y="1"/>
                          <a:pt x="19" y="1"/>
                        </a:cubicBezTo>
                        <a:lnTo>
                          <a:pt x="18" y="1"/>
                        </a:lnTo>
                        <a:close/>
                        <a:moveTo>
                          <a:pt x="11" y="0"/>
                        </a:moveTo>
                        <a:cubicBezTo>
                          <a:pt x="11" y="1"/>
                          <a:pt x="10" y="2"/>
                          <a:pt x="10" y="4"/>
                        </a:cubicBezTo>
                        <a:cubicBezTo>
                          <a:pt x="8" y="11"/>
                          <a:pt x="8" y="11"/>
                          <a:pt x="4" y="16"/>
                        </a:cubicBezTo>
                        <a:cubicBezTo>
                          <a:pt x="0" y="22"/>
                          <a:pt x="1" y="25"/>
                          <a:pt x="3" y="26"/>
                        </a:cubicBezTo>
                        <a:cubicBezTo>
                          <a:pt x="5" y="27"/>
                          <a:pt x="6" y="27"/>
                          <a:pt x="7" y="28"/>
                        </a:cubicBezTo>
                        <a:cubicBezTo>
                          <a:pt x="7" y="29"/>
                          <a:pt x="7" y="29"/>
                          <a:pt x="7" y="29"/>
                        </a:cubicBezTo>
                        <a:cubicBezTo>
                          <a:pt x="9" y="29"/>
                          <a:pt x="11" y="27"/>
                          <a:pt x="13" y="20"/>
                        </a:cubicBezTo>
                        <a:cubicBezTo>
                          <a:pt x="15" y="12"/>
                          <a:pt x="15" y="11"/>
                          <a:pt x="15" y="10"/>
                        </a:cubicBezTo>
                        <a:cubicBezTo>
                          <a:pt x="16" y="9"/>
                          <a:pt x="17" y="7"/>
                          <a:pt x="18" y="5"/>
                        </a:cubicBezTo>
                        <a:cubicBezTo>
                          <a:pt x="18" y="4"/>
                          <a:pt x="18" y="4"/>
                          <a:pt x="18" y="3"/>
                        </a:cubicBezTo>
                        <a:cubicBezTo>
                          <a:pt x="17" y="5"/>
                          <a:pt x="15" y="9"/>
                          <a:pt x="15" y="9"/>
                        </a:cubicBezTo>
                        <a:cubicBezTo>
                          <a:pt x="15" y="10"/>
                          <a:pt x="14" y="11"/>
                          <a:pt x="13" y="15"/>
                        </a:cubicBezTo>
                        <a:cubicBezTo>
                          <a:pt x="13" y="16"/>
                          <a:pt x="13" y="18"/>
                          <a:pt x="12" y="20"/>
                        </a:cubicBezTo>
                        <a:cubicBezTo>
                          <a:pt x="12" y="20"/>
                          <a:pt x="12" y="20"/>
                          <a:pt x="12" y="20"/>
                        </a:cubicBezTo>
                        <a:cubicBezTo>
                          <a:pt x="11" y="27"/>
                          <a:pt x="8" y="28"/>
                          <a:pt x="7" y="28"/>
                        </a:cubicBezTo>
                        <a:cubicBezTo>
                          <a:pt x="7" y="28"/>
                          <a:pt x="7" y="28"/>
                          <a:pt x="7" y="28"/>
                        </a:cubicBezTo>
                        <a:cubicBezTo>
                          <a:pt x="7" y="28"/>
                          <a:pt x="7" y="28"/>
                          <a:pt x="7" y="28"/>
                        </a:cubicBezTo>
                        <a:cubicBezTo>
                          <a:pt x="6" y="26"/>
                          <a:pt x="5" y="26"/>
                          <a:pt x="3" y="26"/>
                        </a:cubicBezTo>
                        <a:cubicBezTo>
                          <a:pt x="2" y="25"/>
                          <a:pt x="2" y="24"/>
                          <a:pt x="2" y="22"/>
                        </a:cubicBezTo>
                        <a:cubicBezTo>
                          <a:pt x="2" y="21"/>
                          <a:pt x="3" y="19"/>
                          <a:pt x="5" y="16"/>
                        </a:cubicBezTo>
                        <a:cubicBezTo>
                          <a:pt x="9" y="11"/>
                          <a:pt x="9" y="11"/>
                          <a:pt x="10" y="4"/>
                        </a:cubicBezTo>
                        <a:cubicBezTo>
                          <a:pt x="11" y="2"/>
                          <a:pt x="11" y="1"/>
                          <a:pt x="12" y="0"/>
                        </a:cubicBezTo>
                        <a:cubicBezTo>
                          <a:pt x="11" y="0"/>
                          <a:pt x="11" y="0"/>
                          <a:pt x="1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89" name="Freeform 7453">
                    <a:extLst>
                      <a:ext uri="{FF2B5EF4-FFF2-40B4-BE49-F238E27FC236}">
                        <a16:creationId xmlns:a16="http://schemas.microsoft.com/office/drawing/2014/main" id="{693DC6A3-DC90-4396-9E0A-9BAF669D9395}"/>
                      </a:ext>
                    </a:extLst>
                  </p:cNvPr>
                  <p:cNvSpPr>
                    <a:spLocks/>
                  </p:cNvSpPr>
                  <p:nvPr/>
                </p:nvSpPr>
                <p:spPr bwMode="auto">
                  <a:xfrm>
                    <a:off x="4027" y="2648"/>
                    <a:ext cx="8" cy="16"/>
                  </a:xfrm>
                  <a:custGeom>
                    <a:avLst/>
                    <a:gdLst>
                      <a:gd name="T0" fmla="*/ 10 w 11"/>
                      <a:gd name="T1" fmla="*/ 1 h 22"/>
                      <a:gd name="T2" fmla="*/ 8 w 11"/>
                      <a:gd name="T3" fmla="*/ 6 h 22"/>
                      <a:gd name="T4" fmla="*/ 4 w 11"/>
                      <a:gd name="T5" fmla="*/ 13 h 22"/>
                      <a:gd name="T6" fmla="*/ 2 w 11"/>
                      <a:gd name="T7" fmla="*/ 19 h 22"/>
                      <a:gd name="T8" fmla="*/ 4 w 11"/>
                      <a:gd name="T9" fmla="*/ 20 h 22"/>
                      <a:gd name="T10" fmla="*/ 6 w 11"/>
                      <a:gd name="T11" fmla="*/ 15 h 22"/>
                      <a:gd name="T12" fmla="*/ 10 w 11"/>
                      <a:gd name="T13" fmla="*/ 4 h 22"/>
                      <a:gd name="T14" fmla="*/ 10 w 11"/>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2">
                        <a:moveTo>
                          <a:pt x="10" y="1"/>
                        </a:moveTo>
                        <a:cubicBezTo>
                          <a:pt x="10" y="1"/>
                          <a:pt x="8" y="4"/>
                          <a:pt x="8" y="6"/>
                        </a:cubicBezTo>
                        <a:cubicBezTo>
                          <a:pt x="7" y="8"/>
                          <a:pt x="6" y="11"/>
                          <a:pt x="4" y="13"/>
                        </a:cubicBezTo>
                        <a:cubicBezTo>
                          <a:pt x="2" y="15"/>
                          <a:pt x="0" y="19"/>
                          <a:pt x="2" y="19"/>
                        </a:cubicBezTo>
                        <a:cubicBezTo>
                          <a:pt x="4" y="19"/>
                          <a:pt x="4" y="19"/>
                          <a:pt x="4" y="20"/>
                        </a:cubicBezTo>
                        <a:cubicBezTo>
                          <a:pt x="5" y="22"/>
                          <a:pt x="5" y="19"/>
                          <a:pt x="6" y="15"/>
                        </a:cubicBezTo>
                        <a:cubicBezTo>
                          <a:pt x="7" y="11"/>
                          <a:pt x="8" y="6"/>
                          <a:pt x="10" y="4"/>
                        </a:cubicBezTo>
                        <a:cubicBezTo>
                          <a:pt x="11" y="2"/>
                          <a:pt x="11" y="0"/>
                          <a:pt x="10"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90" name="Freeform 7454">
                    <a:extLst>
                      <a:ext uri="{FF2B5EF4-FFF2-40B4-BE49-F238E27FC236}">
                        <a16:creationId xmlns:a16="http://schemas.microsoft.com/office/drawing/2014/main" id="{3B65AE95-85E5-42E1-B449-CE5B27BDDB1F}"/>
                      </a:ext>
                    </a:extLst>
                  </p:cNvPr>
                  <p:cNvSpPr>
                    <a:spLocks/>
                  </p:cNvSpPr>
                  <p:nvPr/>
                </p:nvSpPr>
                <p:spPr bwMode="auto">
                  <a:xfrm>
                    <a:off x="4026" y="2668"/>
                    <a:ext cx="15" cy="23"/>
                  </a:xfrm>
                  <a:custGeom>
                    <a:avLst/>
                    <a:gdLst>
                      <a:gd name="T0" fmla="*/ 11 w 20"/>
                      <a:gd name="T1" fmla="*/ 1 h 31"/>
                      <a:gd name="T2" fmla="*/ 6 w 20"/>
                      <a:gd name="T3" fmla="*/ 7 h 31"/>
                      <a:gd name="T4" fmla="*/ 4 w 20"/>
                      <a:gd name="T5" fmla="*/ 18 h 31"/>
                      <a:gd name="T6" fmla="*/ 2 w 20"/>
                      <a:gd name="T7" fmla="*/ 26 h 31"/>
                      <a:gd name="T8" fmla="*/ 5 w 20"/>
                      <a:gd name="T9" fmla="*/ 27 h 31"/>
                      <a:gd name="T10" fmla="*/ 10 w 20"/>
                      <a:gd name="T11" fmla="*/ 28 h 31"/>
                      <a:gd name="T12" fmla="*/ 15 w 20"/>
                      <a:gd name="T13" fmla="*/ 21 h 31"/>
                      <a:gd name="T14" fmla="*/ 17 w 20"/>
                      <a:gd name="T15" fmla="*/ 9 h 31"/>
                      <a:gd name="T16" fmla="*/ 11 w 20"/>
                      <a:gd name="T17"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1" y="1"/>
                        </a:moveTo>
                        <a:cubicBezTo>
                          <a:pt x="11" y="1"/>
                          <a:pt x="5" y="1"/>
                          <a:pt x="6" y="7"/>
                        </a:cubicBezTo>
                        <a:cubicBezTo>
                          <a:pt x="8" y="13"/>
                          <a:pt x="6" y="14"/>
                          <a:pt x="4" y="18"/>
                        </a:cubicBezTo>
                        <a:cubicBezTo>
                          <a:pt x="2" y="22"/>
                          <a:pt x="0" y="23"/>
                          <a:pt x="2" y="26"/>
                        </a:cubicBezTo>
                        <a:cubicBezTo>
                          <a:pt x="2" y="27"/>
                          <a:pt x="4" y="27"/>
                          <a:pt x="5" y="27"/>
                        </a:cubicBezTo>
                        <a:cubicBezTo>
                          <a:pt x="7" y="27"/>
                          <a:pt x="8" y="27"/>
                          <a:pt x="10" y="28"/>
                        </a:cubicBezTo>
                        <a:cubicBezTo>
                          <a:pt x="14" y="31"/>
                          <a:pt x="16" y="26"/>
                          <a:pt x="15" y="21"/>
                        </a:cubicBezTo>
                        <a:cubicBezTo>
                          <a:pt x="15" y="15"/>
                          <a:pt x="16" y="11"/>
                          <a:pt x="17" y="9"/>
                        </a:cubicBezTo>
                        <a:cubicBezTo>
                          <a:pt x="19" y="6"/>
                          <a:pt x="20" y="0"/>
                          <a:pt x="11"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91" name="Freeform 7455">
                    <a:extLst>
                      <a:ext uri="{FF2B5EF4-FFF2-40B4-BE49-F238E27FC236}">
                        <a16:creationId xmlns:a16="http://schemas.microsoft.com/office/drawing/2014/main" id="{E775F759-8C15-494F-94D1-D734BCFE3116}"/>
                      </a:ext>
                    </a:extLst>
                  </p:cNvPr>
                  <p:cNvSpPr>
                    <a:spLocks noEditPoints="1"/>
                  </p:cNvSpPr>
                  <p:nvPr/>
                </p:nvSpPr>
                <p:spPr bwMode="auto">
                  <a:xfrm>
                    <a:off x="4027" y="2668"/>
                    <a:ext cx="13" cy="23"/>
                  </a:xfrm>
                  <a:custGeom>
                    <a:avLst/>
                    <a:gdLst>
                      <a:gd name="T0" fmla="*/ 9 w 18"/>
                      <a:gd name="T1" fmla="*/ 29 h 30"/>
                      <a:gd name="T2" fmla="*/ 5 w 18"/>
                      <a:gd name="T3" fmla="*/ 28 h 30"/>
                      <a:gd name="T4" fmla="*/ 3 w 18"/>
                      <a:gd name="T5" fmla="*/ 28 h 30"/>
                      <a:gd name="T6" fmla="*/ 0 w 18"/>
                      <a:gd name="T7" fmla="*/ 26 h 30"/>
                      <a:gd name="T8" fmla="*/ 0 w 18"/>
                      <a:gd name="T9" fmla="*/ 24 h 30"/>
                      <a:gd name="T10" fmla="*/ 3 w 18"/>
                      <a:gd name="T11" fmla="*/ 18 h 30"/>
                      <a:gd name="T12" fmla="*/ 5 w 18"/>
                      <a:gd name="T13" fmla="*/ 10 h 30"/>
                      <a:gd name="T14" fmla="*/ 5 w 18"/>
                      <a:gd name="T15" fmla="*/ 7 h 30"/>
                      <a:gd name="T16" fmla="*/ 5 w 18"/>
                      <a:gd name="T17" fmla="*/ 5 h 30"/>
                      <a:gd name="T18" fmla="*/ 10 w 18"/>
                      <a:gd name="T19" fmla="*/ 0 h 30"/>
                      <a:gd name="T20" fmla="*/ 11 w 18"/>
                      <a:gd name="T21" fmla="*/ 0 h 30"/>
                      <a:gd name="T22" fmla="*/ 16 w 18"/>
                      <a:gd name="T23" fmla="*/ 2 h 30"/>
                      <a:gd name="T24" fmla="*/ 18 w 18"/>
                      <a:gd name="T25" fmla="*/ 5 h 30"/>
                      <a:gd name="T26" fmla="*/ 17 w 18"/>
                      <a:gd name="T27" fmla="*/ 9 h 30"/>
                      <a:gd name="T28" fmla="*/ 15 w 18"/>
                      <a:gd name="T29" fmla="*/ 17 h 30"/>
                      <a:gd name="T30" fmla="*/ 15 w 18"/>
                      <a:gd name="T31" fmla="*/ 21 h 30"/>
                      <a:gd name="T32" fmla="*/ 15 w 18"/>
                      <a:gd name="T33" fmla="*/ 22 h 30"/>
                      <a:gd name="T34" fmla="*/ 11 w 18"/>
                      <a:gd name="T35" fmla="*/ 30 h 30"/>
                      <a:gd name="T36" fmla="*/ 9 w 18"/>
                      <a:gd name="T37" fmla="*/ 29 h 30"/>
                      <a:gd name="T38" fmla="*/ 10 w 18"/>
                      <a:gd name="T39" fmla="*/ 28 h 30"/>
                      <a:gd name="T40" fmla="*/ 11 w 18"/>
                      <a:gd name="T41" fmla="*/ 29 h 30"/>
                      <a:gd name="T42" fmla="*/ 13 w 18"/>
                      <a:gd name="T43" fmla="*/ 27 h 30"/>
                      <a:gd name="T44" fmla="*/ 14 w 18"/>
                      <a:gd name="T45" fmla="*/ 22 h 30"/>
                      <a:gd name="T46" fmla="*/ 14 w 18"/>
                      <a:gd name="T47" fmla="*/ 21 h 30"/>
                      <a:gd name="T48" fmla="*/ 14 w 18"/>
                      <a:gd name="T49" fmla="*/ 17 h 30"/>
                      <a:gd name="T50" fmla="*/ 16 w 18"/>
                      <a:gd name="T51" fmla="*/ 8 h 30"/>
                      <a:gd name="T52" fmla="*/ 17 w 18"/>
                      <a:gd name="T53" fmla="*/ 5 h 30"/>
                      <a:gd name="T54" fmla="*/ 11 w 18"/>
                      <a:gd name="T55" fmla="*/ 1 h 30"/>
                      <a:gd name="T56" fmla="*/ 10 w 18"/>
                      <a:gd name="T57" fmla="*/ 1 h 30"/>
                      <a:gd name="T58" fmla="*/ 10 w 18"/>
                      <a:gd name="T59" fmla="*/ 1 h 30"/>
                      <a:gd name="T60" fmla="*/ 10 w 18"/>
                      <a:gd name="T61" fmla="*/ 1 h 30"/>
                      <a:gd name="T62" fmla="*/ 6 w 18"/>
                      <a:gd name="T63" fmla="*/ 5 h 30"/>
                      <a:gd name="T64" fmla="*/ 6 w 18"/>
                      <a:gd name="T65" fmla="*/ 7 h 30"/>
                      <a:gd name="T66" fmla="*/ 6 w 18"/>
                      <a:gd name="T67" fmla="*/ 10 h 30"/>
                      <a:gd name="T68" fmla="*/ 4 w 18"/>
                      <a:gd name="T69" fmla="*/ 18 h 30"/>
                      <a:gd name="T70" fmla="*/ 1 w 18"/>
                      <a:gd name="T71" fmla="*/ 24 h 30"/>
                      <a:gd name="T72" fmla="*/ 1 w 18"/>
                      <a:gd name="T73" fmla="*/ 26 h 30"/>
                      <a:gd name="T74" fmla="*/ 3 w 18"/>
                      <a:gd name="T75" fmla="*/ 27 h 30"/>
                      <a:gd name="T76" fmla="*/ 5 w 18"/>
                      <a:gd name="T77" fmla="*/ 26 h 30"/>
                      <a:gd name="T78" fmla="*/ 5 w 18"/>
                      <a:gd name="T79" fmla="*/ 26 h 30"/>
                      <a:gd name="T80" fmla="*/ 10 w 18"/>
                      <a:gd name="T81"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30">
                        <a:moveTo>
                          <a:pt x="9" y="29"/>
                        </a:moveTo>
                        <a:cubicBezTo>
                          <a:pt x="8" y="28"/>
                          <a:pt x="7" y="28"/>
                          <a:pt x="5" y="28"/>
                        </a:cubicBezTo>
                        <a:cubicBezTo>
                          <a:pt x="5" y="28"/>
                          <a:pt x="4" y="28"/>
                          <a:pt x="3" y="28"/>
                        </a:cubicBezTo>
                        <a:cubicBezTo>
                          <a:pt x="2" y="28"/>
                          <a:pt x="1" y="27"/>
                          <a:pt x="0" y="26"/>
                        </a:cubicBezTo>
                        <a:cubicBezTo>
                          <a:pt x="0" y="25"/>
                          <a:pt x="0" y="25"/>
                          <a:pt x="0" y="24"/>
                        </a:cubicBezTo>
                        <a:cubicBezTo>
                          <a:pt x="0" y="22"/>
                          <a:pt x="1" y="21"/>
                          <a:pt x="3" y="18"/>
                        </a:cubicBezTo>
                        <a:cubicBezTo>
                          <a:pt x="4" y="15"/>
                          <a:pt x="5" y="13"/>
                          <a:pt x="5" y="10"/>
                        </a:cubicBezTo>
                        <a:cubicBezTo>
                          <a:pt x="5" y="9"/>
                          <a:pt x="5" y="8"/>
                          <a:pt x="5" y="7"/>
                        </a:cubicBezTo>
                        <a:cubicBezTo>
                          <a:pt x="5" y="6"/>
                          <a:pt x="5" y="6"/>
                          <a:pt x="5" y="5"/>
                        </a:cubicBezTo>
                        <a:cubicBezTo>
                          <a:pt x="5" y="1"/>
                          <a:pt x="10" y="0"/>
                          <a:pt x="10" y="0"/>
                        </a:cubicBezTo>
                        <a:cubicBezTo>
                          <a:pt x="11" y="0"/>
                          <a:pt x="11" y="0"/>
                          <a:pt x="11" y="0"/>
                        </a:cubicBezTo>
                        <a:cubicBezTo>
                          <a:pt x="14" y="0"/>
                          <a:pt x="15" y="1"/>
                          <a:pt x="16" y="2"/>
                        </a:cubicBezTo>
                        <a:cubicBezTo>
                          <a:pt x="18" y="3"/>
                          <a:pt x="18" y="4"/>
                          <a:pt x="18" y="5"/>
                        </a:cubicBezTo>
                        <a:cubicBezTo>
                          <a:pt x="18" y="7"/>
                          <a:pt x="17" y="8"/>
                          <a:pt x="17" y="9"/>
                        </a:cubicBezTo>
                        <a:cubicBezTo>
                          <a:pt x="15" y="10"/>
                          <a:pt x="15" y="14"/>
                          <a:pt x="15" y="17"/>
                        </a:cubicBezTo>
                        <a:cubicBezTo>
                          <a:pt x="15" y="18"/>
                          <a:pt x="15" y="19"/>
                          <a:pt x="15" y="21"/>
                        </a:cubicBezTo>
                        <a:cubicBezTo>
                          <a:pt x="15" y="21"/>
                          <a:pt x="15" y="22"/>
                          <a:pt x="15" y="22"/>
                        </a:cubicBezTo>
                        <a:cubicBezTo>
                          <a:pt x="15" y="26"/>
                          <a:pt x="14" y="30"/>
                          <a:pt x="11" y="30"/>
                        </a:cubicBezTo>
                        <a:cubicBezTo>
                          <a:pt x="10" y="30"/>
                          <a:pt x="10" y="29"/>
                          <a:pt x="9" y="29"/>
                        </a:cubicBezTo>
                        <a:close/>
                        <a:moveTo>
                          <a:pt x="10" y="28"/>
                        </a:moveTo>
                        <a:cubicBezTo>
                          <a:pt x="10" y="28"/>
                          <a:pt x="11" y="29"/>
                          <a:pt x="11" y="29"/>
                        </a:cubicBezTo>
                        <a:cubicBezTo>
                          <a:pt x="12" y="29"/>
                          <a:pt x="12" y="28"/>
                          <a:pt x="13" y="27"/>
                        </a:cubicBezTo>
                        <a:cubicBezTo>
                          <a:pt x="14" y="26"/>
                          <a:pt x="14" y="24"/>
                          <a:pt x="14" y="22"/>
                        </a:cubicBezTo>
                        <a:cubicBezTo>
                          <a:pt x="14" y="22"/>
                          <a:pt x="14" y="21"/>
                          <a:pt x="14" y="21"/>
                        </a:cubicBezTo>
                        <a:cubicBezTo>
                          <a:pt x="14" y="20"/>
                          <a:pt x="14" y="18"/>
                          <a:pt x="14" y="17"/>
                        </a:cubicBezTo>
                        <a:cubicBezTo>
                          <a:pt x="14" y="13"/>
                          <a:pt x="14" y="10"/>
                          <a:pt x="16" y="8"/>
                        </a:cubicBezTo>
                        <a:cubicBezTo>
                          <a:pt x="16" y="8"/>
                          <a:pt x="17" y="6"/>
                          <a:pt x="17" y="5"/>
                        </a:cubicBezTo>
                        <a:cubicBezTo>
                          <a:pt x="17" y="3"/>
                          <a:pt x="16" y="1"/>
                          <a:pt x="11" y="1"/>
                        </a:cubicBezTo>
                        <a:cubicBezTo>
                          <a:pt x="11" y="1"/>
                          <a:pt x="11" y="1"/>
                          <a:pt x="10" y="1"/>
                        </a:cubicBezTo>
                        <a:cubicBezTo>
                          <a:pt x="10" y="1"/>
                          <a:pt x="10" y="1"/>
                          <a:pt x="10" y="1"/>
                        </a:cubicBezTo>
                        <a:cubicBezTo>
                          <a:pt x="10" y="1"/>
                          <a:pt x="10" y="1"/>
                          <a:pt x="10" y="1"/>
                        </a:cubicBezTo>
                        <a:cubicBezTo>
                          <a:pt x="10" y="1"/>
                          <a:pt x="6" y="2"/>
                          <a:pt x="6" y="5"/>
                        </a:cubicBezTo>
                        <a:cubicBezTo>
                          <a:pt x="6" y="6"/>
                          <a:pt x="6" y="6"/>
                          <a:pt x="6" y="7"/>
                        </a:cubicBezTo>
                        <a:cubicBezTo>
                          <a:pt x="6" y="8"/>
                          <a:pt x="6" y="9"/>
                          <a:pt x="6" y="10"/>
                        </a:cubicBezTo>
                        <a:cubicBezTo>
                          <a:pt x="6" y="14"/>
                          <a:pt x="5" y="15"/>
                          <a:pt x="4" y="18"/>
                        </a:cubicBezTo>
                        <a:cubicBezTo>
                          <a:pt x="2" y="22"/>
                          <a:pt x="1" y="23"/>
                          <a:pt x="1" y="24"/>
                        </a:cubicBezTo>
                        <a:cubicBezTo>
                          <a:pt x="1" y="25"/>
                          <a:pt x="1" y="25"/>
                          <a:pt x="1" y="26"/>
                        </a:cubicBezTo>
                        <a:cubicBezTo>
                          <a:pt x="2" y="26"/>
                          <a:pt x="2" y="27"/>
                          <a:pt x="3" y="27"/>
                        </a:cubicBezTo>
                        <a:cubicBezTo>
                          <a:pt x="4" y="27"/>
                          <a:pt x="4" y="26"/>
                          <a:pt x="5" y="26"/>
                        </a:cubicBezTo>
                        <a:cubicBezTo>
                          <a:pt x="5" y="26"/>
                          <a:pt x="5" y="26"/>
                          <a:pt x="5" y="26"/>
                        </a:cubicBezTo>
                        <a:cubicBezTo>
                          <a:pt x="7" y="26"/>
                          <a:pt x="8" y="27"/>
                          <a:pt x="10" y="2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92" name="Freeform 7456">
                    <a:extLst>
                      <a:ext uri="{FF2B5EF4-FFF2-40B4-BE49-F238E27FC236}">
                        <a16:creationId xmlns:a16="http://schemas.microsoft.com/office/drawing/2014/main" id="{E6A9FE21-FB18-4BC4-8017-263B70EBD763}"/>
                      </a:ext>
                    </a:extLst>
                  </p:cNvPr>
                  <p:cNvSpPr>
                    <a:spLocks noEditPoints="1"/>
                  </p:cNvSpPr>
                  <p:nvPr/>
                </p:nvSpPr>
                <p:spPr bwMode="auto">
                  <a:xfrm>
                    <a:off x="4027" y="2669"/>
                    <a:ext cx="12" cy="21"/>
                  </a:xfrm>
                  <a:custGeom>
                    <a:avLst/>
                    <a:gdLst>
                      <a:gd name="T0" fmla="*/ 3 w 16"/>
                      <a:gd name="T1" fmla="*/ 24 h 28"/>
                      <a:gd name="T2" fmla="*/ 2 w 16"/>
                      <a:gd name="T3" fmla="*/ 23 h 28"/>
                      <a:gd name="T4" fmla="*/ 5 w 16"/>
                      <a:gd name="T5" fmla="*/ 15 h 28"/>
                      <a:gd name="T6" fmla="*/ 6 w 16"/>
                      <a:gd name="T7" fmla="*/ 8 h 28"/>
                      <a:gd name="T8" fmla="*/ 7 w 16"/>
                      <a:gd name="T9" fmla="*/ 3 h 28"/>
                      <a:gd name="T10" fmla="*/ 8 w 16"/>
                      <a:gd name="T11" fmla="*/ 3 h 28"/>
                      <a:gd name="T12" fmla="*/ 9 w 16"/>
                      <a:gd name="T13" fmla="*/ 3 h 28"/>
                      <a:gd name="T14" fmla="*/ 10 w 16"/>
                      <a:gd name="T15" fmla="*/ 4 h 28"/>
                      <a:gd name="T16" fmla="*/ 10 w 16"/>
                      <a:gd name="T17" fmla="*/ 4 h 28"/>
                      <a:gd name="T18" fmla="*/ 12 w 16"/>
                      <a:gd name="T19" fmla="*/ 3 h 28"/>
                      <a:gd name="T20" fmla="*/ 13 w 16"/>
                      <a:gd name="T21" fmla="*/ 4 h 28"/>
                      <a:gd name="T22" fmla="*/ 12 w 16"/>
                      <a:gd name="T23" fmla="*/ 9 h 28"/>
                      <a:gd name="T24" fmla="*/ 11 w 16"/>
                      <a:gd name="T25" fmla="*/ 21 h 28"/>
                      <a:gd name="T26" fmla="*/ 10 w 16"/>
                      <a:gd name="T27" fmla="*/ 25 h 28"/>
                      <a:gd name="T28" fmla="*/ 8 w 16"/>
                      <a:gd name="T29" fmla="*/ 24 h 28"/>
                      <a:gd name="T30" fmla="*/ 6 w 16"/>
                      <a:gd name="T31" fmla="*/ 23 h 28"/>
                      <a:gd name="T32" fmla="*/ 4 w 16"/>
                      <a:gd name="T33" fmla="*/ 23 h 28"/>
                      <a:gd name="T34" fmla="*/ 3 w 16"/>
                      <a:gd name="T35" fmla="*/ 24 h 28"/>
                      <a:gd name="T36" fmla="*/ 9 w 16"/>
                      <a:gd name="T37" fmla="*/ 0 h 28"/>
                      <a:gd name="T38" fmla="*/ 9 w 16"/>
                      <a:gd name="T39" fmla="*/ 0 h 28"/>
                      <a:gd name="T40" fmla="*/ 5 w 16"/>
                      <a:gd name="T41" fmla="*/ 4 h 28"/>
                      <a:gd name="T42" fmla="*/ 5 w 16"/>
                      <a:gd name="T43" fmla="*/ 6 h 28"/>
                      <a:gd name="T44" fmla="*/ 5 w 16"/>
                      <a:gd name="T45" fmla="*/ 9 h 28"/>
                      <a:gd name="T46" fmla="*/ 3 w 16"/>
                      <a:gd name="T47" fmla="*/ 17 h 28"/>
                      <a:gd name="T48" fmla="*/ 0 w 16"/>
                      <a:gd name="T49" fmla="*/ 23 h 28"/>
                      <a:gd name="T50" fmla="*/ 0 w 16"/>
                      <a:gd name="T51" fmla="*/ 25 h 28"/>
                      <a:gd name="T52" fmla="*/ 2 w 16"/>
                      <a:gd name="T53" fmla="*/ 26 h 28"/>
                      <a:gd name="T54" fmla="*/ 5 w 16"/>
                      <a:gd name="T55" fmla="*/ 25 h 28"/>
                      <a:gd name="T56" fmla="*/ 5 w 16"/>
                      <a:gd name="T57" fmla="*/ 25 h 28"/>
                      <a:gd name="T58" fmla="*/ 9 w 16"/>
                      <a:gd name="T59" fmla="*/ 27 h 28"/>
                      <a:gd name="T60" fmla="*/ 10 w 16"/>
                      <a:gd name="T61" fmla="*/ 28 h 28"/>
                      <a:gd name="T62" fmla="*/ 12 w 16"/>
                      <a:gd name="T63" fmla="*/ 26 h 28"/>
                      <a:gd name="T64" fmla="*/ 13 w 16"/>
                      <a:gd name="T65" fmla="*/ 21 h 28"/>
                      <a:gd name="T66" fmla="*/ 13 w 16"/>
                      <a:gd name="T67" fmla="*/ 20 h 28"/>
                      <a:gd name="T68" fmla="*/ 13 w 16"/>
                      <a:gd name="T69" fmla="*/ 16 h 28"/>
                      <a:gd name="T70" fmla="*/ 15 w 16"/>
                      <a:gd name="T71" fmla="*/ 7 h 28"/>
                      <a:gd name="T72" fmla="*/ 16 w 16"/>
                      <a:gd name="T73" fmla="*/ 4 h 28"/>
                      <a:gd name="T74" fmla="*/ 15 w 16"/>
                      <a:gd name="T75" fmla="*/ 2 h 28"/>
                      <a:gd name="T76" fmla="*/ 15 w 16"/>
                      <a:gd name="T77" fmla="*/ 2 h 28"/>
                      <a:gd name="T78" fmla="*/ 15 w 16"/>
                      <a:gd name="T79" fmla="*/ 2 h 28"/>
                      <a:gd name="T80" fmla="*/ 13 w 16"/>
                      <a:gd name="T81" fmla="*/ 1 h 28"/>
                      <a:gd name="T82" fmla="*/ 10 w 16"/>
                      <a:gd name="T83" fmla="*/ 0 h 28"/>
                      <a:gd name="T84" fmla="*/ 10 w 16"/>
                      <a:gd name="T85" fmla="*/ 0 h 28"/>
                      <a:gd name="T86" fmla="*/ 9 w 16"/>
                      <a:gd name="T87" fmla="*/ 0 h 28"/>
                      <a:gd name="T88" fmla="*/ 9 w 16"/>
                      <a:gd name="T8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 h="28">
                        <a:moveTo>
                          <a:pt x="3" y="24"/>
                        </a:moveTo>
                        <a:cubicBezTo>
                          <a:pt x="2" y="23"/>
                          <a:pt x="2" y="23"/>
                          <a:pt x="2" y="23"/>
                        </a:cubicBezTo>
                        <a:cubicBezTo>
                          <a:pt x="1" y="22"/>
                          <a:pt x="3" y="17"/>
                          <a:pt x="5" y="15"/>
                        </a:cubicBezTo>
                        <a:cubicBezTo>
                          <a:pt x="7" y="13"/>
                          <a:pt x="7" y="10"/>
                          <a:pt x="6" y="8"/>
                        </a:cubicBezTo>
                        <a:cubicBezTo>
                          <a:pt x="6" y="5"/>
                          <a:pt x="7" y="3"/>
                          <a:pt x="7" y="3"/>
                        </a:cubicBezTo>
                        <a:cubicBezTo>
                          <a:pt x="8" y="3"/>
                          <a:pt x="8" y="3"/>
                          <a:pt x="8" y="3"/>
                        </a:cubicBezTo>
                        <a:cubicBezTo>
                          <a:pt x="8" y="3"/>
                          <a:pt x="9" y="3"/>
                          <a:pt x="9" y="3"/>
                        </a:cubicBezTo>
                        <a:cubicBezTo>
                          <a:pt x="9" y="4"/>
                          <a:pt x="9" y="4"/>
                          <a:pt x="10" y="4"/>
                        </a:cubicBezTo>
                        <a:cubicBezTo>
                          <a:pt x="10" y="4"/>
                          <a:pt x="10" y="4"/>
                          <a:pt x="10" y="4"/>
                        </a:cubicBezTo>
                        <a:cubicBezTo>
                          <a:pt x="11" y="3"/>
                          <a:pt x="11" y="3"/>
                          <a:pt x="12" y="3"/>
                        </a:cubicBezTo>
                        <a:cubicBezTo>
                          <a:pt x="12" y="3"/>
                          <a:pt x="12" y="3"/>
                          <a:pt x="13" y="4"/>
                        </a:cubicBezTo>
                        <a:cubicBezTo>
                          <a:pt x="14" y="5"/>
                          <a:pt x="13" y="7"/>
                          <a:pt x="12" y="9"/>
                        </a:cubicBezTo>
                        <a:cubicBezTo>
                          <a:pt x="10" y="10"/>
                          <a:pt x="11" y="18"/>
                          <a:pt x="11" y="21"/>
                        </a:cubicBezTo>
                        <a:cubicBezTo>
                          <a:pt x="12" y="23"/>
                          <a:pt x="11" y="25"/>
                          <a:pt x="10" y="25"/>
                        </a:cubicBezTo>
                        <a:cubicBezTo>
                          <a:pt x="9" y="25"/>
                          <a:pt x="8" y="25"/>
                          <a:pt x="8" y="24"/>
                        </a:cubicBezTo>
                        <a:cubicBezTo>
                          <a:pt x="7" y="23"/>
                          <a:pt x="6" y="23"/>
                          <a:pt x="6" y="23"/>
                        </a:cubicBezTo>
                        <a:cubicBezTo>
                          <a:pt x="5" y="23"/>
                          <a:pt x="5" y="23"/>
                          <a:pt x="4" y="23"/>
                        </a:cubicBezTo>
                        <a:cubicBezTo>
                          <a:pt x="4" y="23"/>
                          <a:pt x="4" y="24"/>
                          <a:pt x="3" y="24"/>
                        </a:cubicBezTo>
                        <a:close/>
                        <a:moveTo>
                          <a:pt x="9" y="0"/>
                        </a:moveTo>
                        <a:cubicBezTo>
                          <a:pt x="9" y="0"/>
                          <a:pt x="9" y="0"/>
                          <a:pt x="9" y="0"/>
                        </a:cubicBezTo>
                        <a:cubicBezTo>
                          <a:pt x="9" y="0"/>
                          <a:pt x="5" y="1"/>
                          <a:pt x="5" y="4"/>
                        </a:cubicBezTo>
                        <a:cubicBezTo>
                          <a:pt x="5" y="5"/>
                          <a:pt x="5" y="5"/>
                          <a:pt x="5" y="6"/>
                        </a:cubicBezTo>
                        <a:cubicBezTo>
                          <a:pt x="5" y="7"/>
                          <a:pt x="5" y="8"/>
                          <a:pt x="5" y="9"/>
                        </a:cubicBezTo>
                        <a:cubicBezTo>
                          <a:pt x="5" y="13"/>
                          <a:pt x="4" y="14"/>
                          <a:pt x="3" y="17"/>
                        </a:cubicBezTo>
                        <a:cubicBezTo>
                          <a:pt x="1" y="21"/>
                          <a:pt x="0" y="22"/>
                          <a:pt x="0" y="23"/>
                        </a:cubicBezTo>
                        <a:cubicBezTo>
                          <a:pt x="0" y="24"/>
                          <a:pt x="0" y="24"/>
                          <a:pt x="0" y="25"/>
                        </a:cubicBezTo>
                        <a:cubicBezTo>
                          <a:pt x="1" y="25"/>
                          <a:pt x="1" y="25"/>
                          <a:pt x="2" y="26"/>
                        </a:cubicBezTo>
                        <a:cubicBezTo>
                          <a:pt x="3" y="25"/>
                          <a:pt x="4" y="25"/>
                          <a:pt x="5" y="25"/>
                        </a:cubicBezTo>
                        <a:cubicBezTo>
                          <a:pt x="5" y="25"/>
                          <a:pt x="5" y="25"/>
                          <a:pt x="5" y="25"/>
                        </a:cubicBezTo>
                        <a:cubicBezTo>
                          <a:pt x="6" y="25"/>
                          <a:pt x="8" y="25"/>
                          <a:pt x="9" y="27"/>
                        </a:cubicBezTo>
                        <a:cubicBezTo>
                          <a:pt x="9" y="27"/>
                          <a:pt x="10" y="28"/>
                          <a:pt x="10" y="28"/>
                        </a:cubicBezTo>
                        <a:cubicBezTo>
                          <a:pt x="11" y="28"/>
                          <a:pt x="11" y="27"/>
                          <a:pt x="12" y="26"/>
                        </a:cubicBezTo>
                        <a:cubicBezTo>
                          <a:pt x="13" y="25"/>
                          <a:pt x="13" y="23"/>
                          <a:pt x="13" y="21"/>
                        </a:cubicBezTo>
                        <a:cubicBezTo>
                          <a:pt x="13" y="21"/>
                          <a:pt x="13" y="20"/>
                          <a:pt x="13" y="20"/>
                        </a:cubicBezTo>
                        <a:cubicBezTo>
                          <a:pt x="13" y="19"/>
                          <a:pt x="13" y="17"/>
                          <a:pt x="13" y="16"/>
                        </a:cubicBezTo>
                        <a:cubicBezTo>
                          <a:pt x="13" y="12"/>
                          <a:pt x="13" y="9"/>
                          <a:pt x="15" y="7"/>
                        </a:cubicBezTo>
                        <a:cubicBezTo>
                          <a:pt x="15" y="7"/>
                          <a:pt x="16" y="5"/>
                          <a:pt x="16" y="4"/>
                        </a:cubicBezTo>
                        <a:cubicBezTo>
                          <a:pt x="16" y="3"/>
                          <a:pt x="16" y="3"/>
                          <a:pt x="15" y="2"/>
                        </a:cubicBezTo>
                        <a:cubicBezTo>
                          <a:pt x="15" y="2"/>
                          <a:pt x="15" y="2"/>
                          <a:pt x="15" y="2"/>
                        </a:cubicBezTo>
                        <a:cubicBezTo>
                          <a:pt x="15" y="2"/>
                          <a:pt x="15" y="2"/>
                          <a:pt x="15" y="2"/>
                        </a:cubicBezTo>
                        <a:cubicBezTo>
                          <a:pt x="14" y="1"/>
                          <a:pt x="14" y="1"/>
                          <a:pt x="13" y="1"/>
                        </a:cubicBezTo>
                        <a:cubicBezTo>
                          <a:pt x="12" y="1"/>
                          <a:pt x="11" y="1"/>
                          <a:pt x="10" y="0"/>
                        </a:cubicBezTo>
                        <a:cubicBezTo>
                          <a:pt x="10" y="0"/>
                          <a:pt x="10" y="0"/>
                          <a:pt x="10" y="0"/>
                        </a:cubicBezTo>
                        <a:cubicBezTo>
                          <a:pt x="9" y="0"/>
                          <a:pt x="9" y="0"/>
                          <a:pt x="9" y="0"/>
                        </a:cubicBezTo>
                        <a:cubicBezTo>
                          <a:pt x="9" y="0"/>
                          <a:pt x="9" y="0"/>
                          <a:pt x="9"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93" name="Freeform 7457">
                    <a:extLst>
                      <a:ext uri="{FF2B5EF4-FFF2-40B4-BE49-F238E27FC236}">
                        <a16:creationId xmlns:a16="http://schemas.microsoft.com/office/drawing/2014/main" id="{D5D6E90D-0098-4862-BE93-3864BB46B6FB}"/>
                      </a:ext>
                    </a:extLst>
                  </p:cNvPr>
                  <p:cNvSpPr>
                    <a:spLocks noEditPoints="1"/>
                  </p:cNvSpPr>
                  <p:nvPr/>
                </p:nvSpPr>
                <p:spPr bwMode="auto">
                  <a:xfrm>
                    <a:off x="4026" y="2669"/>
                    <a:ext cx="14" cy="21"/>
                  </a:xfrm>
                  <a:custGeom>
                    <a:avLst/>
                    <a:gdLst>
                      <a:gd name="T0" fmla="*/ 17 w 19"/>
                      <a:gd name="T1" fmla="*/ 2 h 28"/>
                      <a:gd name="T2" fmla="*/ 18 w 19"/>
                      <a:gd name="T3" fmla="*/ 4 h 28"/>
                      <a:gd name="T4" fmla="*/ 17 w 19"/>
                      <a:gd name="T5" fmla="*/ 7 h 28"/>
                      <a:gd name="T6" fmla="*/ 15 w 19"/>
                      <a:gd name="T7" fmla="*/ 16 h 28"/>
                      <a:gd name="T8" fmla="*/ 15 w 19"/>
                      <a:gd name="T9" fmla="*/ 20 h 28"/>
                      <a:gd name="T10" fmla="*/ 15 w 19"/>
                      <a:gd name="T11" fmla="*/ 21 h 28"/>
                      <a:gd name="T12" fmla="*/ 14 w 19"/>
                      <a:gd name="T13" fmla="*/ 26 h 28"/>
                      <a:gd name="T14" fmla="*/ 12 w 19"/>
                      <a:gd name="T15" fmla="*/ 28 h 28"/>
                      <a:gd name="T16" fmla="*/ 12 w 19"/>
                      <a:gd name="T17" fmla="*/ 28 h 28"/>
                      <a:gd name="T18" fmla="*/ 11 w 19"/>
                      <a:gd name="T19" fmla="*/ 27 h 28"/>
                      <a:gd name="T20" fmla="*/ 11 w 19"/>
                      <a:gd name="T21" fmla="*/ 27 h 28"/>
                      <a:gd name="T22" fmla="*/ 11 w 19"/>
                      <a:gd name="T23" fmla="*/ 28 h 28"/>
                      <a:gd name="T24" fmla="*/ 12 w 19"/>
                      <a:gd name="T25" fmla="*/ 28 h 28"/>
                      <a:gd name="T26" fmla="*/ 15 w 19"/>
                      <a:gd name="T27" fmla="*/ 20 h 28"/>
                      <a:gd name="T28" fmla="*/ 17 w 19"/>
                      <a:gd name="T29" fmla="*/ 8 h 28"/>
                      <a:gd name="T30" fmla="*/ 18 w 19"/>
                      <a:gd name="T31" fmla="*/ 2 h 28"/>
                      <a:gd name="T32" fmla="*/ 17 w 19"/>
                      <a:gd name="T33" fmla="*/ 2 h 28"/>
                      <a:gd name="T34" fmla="*/ 15 w 19"/>
                      <a:gd name="T35" fmla="*/ 1 h 28"/>
                      <a:gd name="T36" fmla="*/ 17 w 19"/>
                      <a:gd name="T37" fmla="*/ 2 h 28"/>
                      <a:gd name="T38" fmla="*/ 15 w 19"/>
                      <a:gd name="T39" fmla="*/ 1 h 28"/>
                      <a:gd name="T40" fmla="*/ 11 w 19"/>
                      <a:gd name="T41" fmla="*/ 0 h 28"/>
                      <a:gd name="T42" fmla="*/ 11 w 19"/>
                      <a:gd name="T43" fmla="*/ 0 h 28"/>
                      <a:gd name="T44" fmla="*/ 12 w 19"/>
                      <a:gd name="T45" fmla="*/ 0 h 28"/>
                      <a:gd name="T46" fmla="*/ 11 w 19"/>
                      <a:gd name="T47" fmla="*/ 0 h 28"/>
                      <a:gd name="T48" fmla="*/ 11 w 19"/>
                      <a:gd name="T49" fmla="*/ 0 h 28"/>
                      <a:gd name="T50" fmla="*/ 6 w 19"/>
                      <a:gd name="T51" fmla="*/ 6 h 28"/>
                      <a:gd name="T52" fmla="*/ 4 w 19"/>
                      <a:gd name="T53" fmla="*/ 17 h 28"/>
                      <a:gd name="T54" fmla="*/ 2 w 19"/>
                      <a:gd name="T55" fmla="*/ 25 h 28"/>
                      <a:gd name="T56" fmla="*/ 3 w 19"/>
                      <a:gd name="T57" fmla="*/ 26 h 28"/>
                      <a:gd name="T58" fmla="*/ 3 w 19"/>
                      <a:gd name="T59" fmla="*/ 26 h 28"/>
                      <a:gd name="T60" fmla="*/ 4 w 19"/>
                      <a:gd name="T61" fmla="*/ 26 h 28"/>
                      <a:gd name="T62" fmla="*/ 2 w 19"/>
                      <a:gd name="T63" fmla="*/ 25 h 28"/>
                      <a:gd name="T64" fmla="*/ 2 w 19"/>
                      <a:gd name="T65" fmla="*/ 23 h 28"/>
                      <a:gd name="T66" fmla="*/ 5 w 19"/>
                      <a:gd name="T67" fmla="*/ 17 h 28"/>
                      <a:gd name="T68" fmla="*/ 7 w 19"/>
                      <a:gd name="T69" fmla="*/ 9 h 28"/>
                      <a:gd name="T70" fmla="*/ 7 w 19"/>
                      <a:gd name="T71" fmla="*/ 6 h 28"/>
                      <a:gd name="T72" fmla="*/ 7 w 19"/>
                      <a:gd name="T73" fmla="*/ 4 h 28"/>
                      <a:gd name="T74" fmla="*/ 11 w 19"/>
                      <a:gd name="T75" fmla="*/ 0 h 28"/>
                      <a:gd name="T76" fmla="*/ 11 w 19"/>
                      <a:gd name="T7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 h="28">
                        <a:moveTo>
                          <a:pt x="17" y="2"/>
                        </a:moveTo>
                        <a:cubicBezTo>
                          <a:pt x="18" y="3"/>
                          <a:pt x="18" y="3"/>
                          <a:pt x="18" y="4"/>
                        </a:cubicBezTo>
                        <a:cubicBezTo>
                          <a:pt x="18" y="5"/>
                          <a:pt x="17" y="7"/>
                          <a:pt x="17" y="7"/>
                        </a:cubicBezTo>
                        <a:cubicBezTo>
                          <a:pt x="15" y="9"/>
                          <a:pt x="15" y="12"/>
                          <a:pt x="15" y="16"/>
                        </a:cubicBezTo>
                        <a:cubicBezTo>
                          <a:pt x="15" y="17"/>
                          <a:pt x="15" y="19"/>
                          <a:pt x="15" y="20"/>
                        </a:cubicBezTo>
                        <a:cubicBezTo>
                          <a:pt x="15" y="20"/>
                          <a:pt x="15" y="21"/>
                          <a:pt x="15" y="21"/>
                        </a:cubicBezTo>
                        <a:cubicBezTo>
                          <a:pt x="15" y="23"/>
                          <a:pt x="15" y="25"/>
                          <a:pt x="14" y="26"/>
                        </a:cubicBezTo>
                        <a:cubicBezTo>
                          <a:pt x="13" y="27"/>
                          <a:pt x="13" y="28"/>
                          <a:pt x="12" y="28"/>
                        </a:cubicBezTo>
                        <a:cubicBezTo>
                          <a:pt x="12" y="28"/>
                          <a:pt x="12" y="28"/>
                          <a:pt x="12" y="28"/>
                        </a:cubicBezTo>
                        <a:cubicBezTo>
                          <a:pt x="12" y="28"/>
                          <a:pt x="11" y="27"/>
                          <a:pt x="11" y="27"/>
                        </a:cubicBezTo>
                        <a:cubicBezTo>
                          <a:pt x="11" y="27"/>
                          <a:pt x="11" y="27"/>
                          <a:pt x="11" y="27"/>
                        </a:cubicBezTo>
                        <a:cubicBezTo>
                          <a:pt x="11" y="28"/>
                          <a:pt x="11" y="28"/>
                          <a:pt x="11" y="28"/>
                        </a:cubicBezTo>
                        <a:cubicBezTo>
                          <a:pt x="11" y="28"/>
                          <a:pt x="12" y="28"/>
                          <a:pt x="12" y="28"/>
                        </a:cubicBezTo>
                        <a:cubicBezTo>
                          <a:pt x="14" y="28"/>
                          <a:pt x="16" y="24"/>
                          <a:pt x="15" y="20"/>
                        </a:cubicBezTo>
                        <a:cubicBezTo>
                          <a:pt x="15" y="14"/>
                          <a:pt x="16" y="10"/>
                          <a:pt x="17" y="8"/>
                        </a:cubicBezTo>
                        <a:cubicBezTo>
                          <a:pt x="18" y="6"/>
                          <a:pt x="19" y="4"/>
                          <a:pt x="18" y="2"/>
                        </a:cubicBezTo>
                        <a:lnTo>
                          <a:pt x="17" y="2"/>
                        </a:lnTo>
                        <a:close/>
                        <a:moveTo>
                          <a:pt x="15" y="1"/>
                        </a:moveTo>
                        <a:cubicBezTo>
                          <a:pt x="16" y="1"/>
                          <a:pt x="16" y="1"/>
                          <a:pt x="17" y="2"/>
                        </a:cubicBezTo>
                        <a:cubicBezTo>
                          <a:pt x="16" y="1"/>
                          <a:pt x="16" y="1"/>
                          <a:pt x="15" y="1"/>
                        </a:cubicBezTo>
                        <a:close/>
                        <a:moveTo>
                          <a:pt x="11" y="0"/>
                        </a:moveTo>
                        <a:cubicBezTo>
                          <a:pt x="11" y="0"/>
                          <a:pt x="11" y="0"/>
                          <a:pt x="11" y="0"/>
                        </a:cubicBezTo>
                        <a:cubicBezTo>
                          <a:pt x="12" y="0"/>
                          <a:pt x="12" y="0"/>
                          <a:pt x="12" y="0"/>
                        </a:cubicBezTo>
                        <a:lnTo>
                          <a:pt x="11" y="0"/>
                        </a:lnTo>
                        <a:close/>
                        <a:moveTo>
                          <a:pt x="11" y="0"/>
                        </a:moveTo>
                        <a:cubicBezTo>
                          <a:pt x="9" y="0"/>
                          <a:pt x="5" y="1"/>
                          <a:pt x="6" y="6"/>
                        </a:cubicBezTo>
                        <a:cubicBezTo>
                          <a:pt x="8" y="12"/>
                          <a:pt x="6" y="13"/>
                          <a:pt x="4" y="17"/>
                        </a:cubicBezTo>
                        <a:cubicBezTo>
                          <a:pt x="2" y="21"/>
                          <a:pt x="0" y="22"/>
                          <a:pt x="2" y="25"/>
                        </a:cubicBezTo>
                        <a:cubicBezTo>
                          <a:pt x="2" y="25"/>
                          <a:pt x="2" y="26"/>
                          <a:pt x="3" y="26"/>
                        </a:cubicBezTo>
                        <a:cubicBezTo>
                          <a:pt x="3" y="26"/>
                          <a:pt x="3" y="26"/>
                          <a:pt x="3" y="26"/>
                        </a:cubicBezTo>
                        <a:cubicBezTo>
                          <a:pt x="4" y="26"/>
                          <a:pt x="4" y="26"/>
                          <a:pt x="4" y="26"/>
                        </a:cubicBezTo>
                        <a:cubicBezTo>
                          <a:pt x="3" y="25"/>
                          <a:pt x="3" y="25"/>
                          <a:pt x="2" y="25"/>
                        </a:cubicBezTo>
                        <a:cubicBezTo>
                          <a:pt x="2" y="24"/>
                          <a:pt x="2" y="24"/>
                          <a:pt x="2" y="23"/>
                        </a:cubicBezTo>
                        <a:cubicBezTo>
                          <a:pt x="2" y="22"/>
                          <a:pt x="3" y="21"/>
                          <a:pt x="5" y="17"/>
                        </a:cubicBezTo>
                        <a:cubicBezTo>
                          <a:pt x="6" y="14"/>
                          <a:pt x="7" y="13"/>
                          <a:pt x="7" y="9"/>
                        </a:cubicBezTo>
                        <a:cubicBezTo>
                          <a:pt x="7" y="8"/>
                          <a:pt x="7" y="7"/>
                          <a:pt x="7" y="6"/>
                        </a:cubicBezTo>
                        <a:cubicBezTo>
                          <a:pt x="7" y="5"/>
                          <a:pt x="7" y="5"/>
                          <a:pt x="7" y="4"/>
                        </a:cubicBezTo>
                        <a:cubicBezTo>
                          <a:pt x="7" y="1"/>
                          <a:pt x="11" y="0"/>
                          <a:pt x="11" y="0"/>
                        </a:cubicBezTo>
                        <a:cubicBezTo>
                          <a:pt x="11" y="0"/>
                          <a:pt x="11" y="0"/>
                          <a:pt x="1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94" name="Freeform 7458">
                    <a:extLst>
                      <a:ext uri="{FF2B5EF4-FFF2-40B4-BE49-F238E27FC236}">
                        <a16:creationId xmlns:a16="http://schemas.microsoft.com/office/drawing/2014/main" id="{345D9956-3B8D-4130-BA79-295F14985985}"/>
                      </a:ext>
                    </a:extLst>
                  </p:cNvPr>
                  <p:cNvSpPr>
                    <a:spLocks/>
                  </p:cNvSpPr>
                  <p:nvPr/>
                </p:nvSpPr>
                <p:spPr bwMode="auto">
                  <a:xfrm>
                    <a:off x="4030" y="2672"/>
                    <a:ext cx="6" cy="14"/>
                  </a:xfrm>
                  <a:custGeom>
                    <a:avLst/>
                    <a:gdLst>
                      <a:gd name="T0" fmla="*/ 6 w 8"/>
                      <a:gd name="T1" fmla="*/ 1 h 19"/>
                      <a:gd name="T2" fmla="*/ 4 w 8"/>
                      <a:gd name="T3" fmla="*/ 4 h 19"/>
                      <a:gd name="T4" fmla="*/ 2 w 8"/>
                      <a:gd name="T5" fmla="*/ 15 h 19"/>
                      <a:gd name="T6" fmla="*/ 3 w 8"/>
                      <a:gd name="T7" fmla="*/ 17 h 19"/>
                      <a:gd name="T8" fmla="*/ 5 w 8"/>
                      <a:gd name="T9" fmla="*/ 17 h 19"/>
                      <a:gd name="T10" fmla="*/ 6 w 8"/>
                      <a:gd name="T11" fmla="*/ 6 h 19"/>
                      <a:gd name="T12" fmla="*/ 6 w 8"/>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6" y="1"/>
                        </a:moveTo>
                        <a:cubicBezTo>
                          <a:pt x="6" y="1"/>
                          <a:pt x="4" y="1"/>
                          <a:pt x="4" y="4"/>
                        </a:cubicBezTo>
                        <a:cubicBezTo>
                          <a:pt x="4" y="7"/>
                          <a:pt x="4" y="13"/>
                          <a:pt x="2" y="15"/>
                        </a:cubicBezTo>
                        <a:cubicBezTo>
                          <a:pt x="0" y="18"/>
                          <a:pt x="2" y="17"/>
                          <a:pt x="3" y="17"/>
                        </a:cubicBezTo>
                        <a:cubicBezTo>
                          <a:pt x="4" y="17"/>
                          <a:pt x="4" y="19"/>
                          <a:pt x="5" y="17"/>
                        </a:cubicBezTo>
                        <a:cubicBezTo>
                          <a:pt x="7" y="16"/>
                          <a:pt x="6" y="6"/>
                          <a:pt x="6" y="6"/>
                        </a:cubicBezTo>
                        <a:cubicBezTo>
                          <a:pt x="6" y="5"/>
                          <a:pt x="8" y="0"/>
                          <a:pt x="6"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95" name="Freeform 7459">
                    <a:extLst>
                      <a:ext uri="{FF2B5EF4-FFF2-40B4-BE49-F238E27FC236}">
                        <a16:creationId xmlns:a16="http://schemas.microsoft.com/office/drawing/2014/main" id="{550C712E-0E06-42E8-9E50-8CD86DCE5812}"/>
                      </a:ext>
                    </a:extLst>
                  </p:cNvPr>
                  <p:cNvSpPr>
                    <a:spLocks/>
                  </p:cNvSpPr>
                  <p:nvPr/>
                </p:nvSpPr>
                <p:spPr bwMode="auto">
                  <a:xfrm>
                    <a:off x="4032" y="2646"/>
                    <a:ext cx="14" cy="25"/>
                  </a:xfrm>
                  <a:custGeom>
                    <a:avLst/>
                    <a:gdLst>
                      <a:gd name="T0" fmla="*/ 11 w 19"/>
                      <a:gd name="T1" fmla="*/ 0 h 34"/>
                      <a:gd name="T2" fmla="*/ 7 w 19"/>
                      <a:gd name="T3" fmla="*/ 7 h 34"/>
                      <a:gd name="T4" fmla="*/ 3 w 19"/>
                      <a:gd name="T5" fmla="*/ 21 h 34"/>
                      <a:gd name="T6" fmla="*/ 4 w 19"/>
                      <a:gd name="T7" fmla="*/ 31 h 34"/>
                      <a:gd name="T8" fmla="*/ 9 w 19"/>
                      <a:gd name="T9" fmla="*/ 32 h 34"/>
                      <a:gd name="T10" fmla="*/ 15 w 19"/>
                      <a:gd name="T11" fmla="*/ 23 h 34"/>
                      <a:gd name="T12" fmla="*/ 16 w 19"/>
                      <a:gd name="T13" fmla="*/ 12 h 34"/>
                      <a:gd name="T14" fmla="*/ 17 w 19"/>
                      <a:gd name="T15" fmla="*/ 2 h 34"/>
                      <a:gd name="T16" fmla="*/ 11 w 19"/>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4">
                        <a:moveTo>
                          <a:pt x="11" y="0"/>
                        </a:moveTo>
                        <a:cubicBezTo>
                          <a:pt x="11" y="0"/>
                          <a:pt x="7" y="0"/>
                          <a:pt x="7" y="7"/>
                        </a:cubicBezTo>
                        <a:cubicBezTo>
                          <a:pt x="7" y="15"/>
                          <a:pt x="7" y="14"/>
                          <a:pt x="3" y="21"/>
                        </a:cubicBezTo>
                        <a:cubicBezTo>
                          <a:pt x="0" y="27"/>
                          <a:pt x="1" y="31"/>
                          <a:pt x="4" y="31"/>
                        </a:cubicBezTo>
                        <a:cubicBezTo>
                          <a:pt x="7" y="31"/>
                          <a:pt x="8" y="31"/>
                          <a:pt x="9" y="32"/>
                        </a:cubicBezTo>
                        <a:cubicBezTo>
                          <a:pt x="10" y="34"/>
                          <a:pt x="15" y="32"/>
                          <a:pt x="15" y="23"/>
                        </a:cubicBezTo>
                        <a:cubicBezTo>
                          <a:pt x="15" y="14"/>
                          <a:pt x="15" y="13"/>
                          <a:pt x="16" y="12"/>
                        </a:cubicBezTo>
                        <a:cubicBezTo>
                          <a:pt x="16" y="10"/>
                          <a:pt x="19" y="4"/>
                          <a:pt x="17" y="2"/>
                        </a:cubicBezTo>
                        <a:cubicBezTo>
                          <a:pt x="16" y="0"/>
                          <a:pt x="11" y="0"/>
                          <a:pt x="11"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96" name="Freeform 7460">
                    <a:extLst>
                      <a:ext uri="{FF2B5EF4-FFF2-40B4-BE49-F238E27FC236}">
                        <a16:creationId xmlns:a16="http://schemas.microsoft.com/office/drawing/2014/main" id="{4D01F3D6-1DAB-4798-916F-076C3AE7A7CD}"/>
                      </a:ext>
                    </a:extLst>
                  </p:cNvPr>
                  <p:cNvSpPr>
                    <a:spLocks noEditPoints="1"/>
                  </p:cNvSpPr>
                  <p:nvPr/>
                </p:nvSpPr>
                <p:spPr bwMode="auto">
                  <a:xfrm>
                    <a:off x="4033" y="2646"/>
                    <a:ext cx="12" cy="24"/>
                  </a:xfrm>
                  <a:custGeom>
                    <a:avLst/>
                    <a:gdLst>
                      <a:gd name="T0" fmla="*/ 8 w 17"/>
                      <a:gd name="T1" fmla="*/ 33 h 33"/>
                      <a:gd name="T2" fmla="*/ 3 w 17"/>
                      <a:gd name="T3" fmla="*/ 31 h 33"/>
                      <a:gd name="T4" fmla="*/ 0 w 17"/>
                      <a:gd name="T5" fmla="*/ 27 h 33"/>
                      <a:gd name="T6" fmla="*/ 2 w 17"/>
                      <a:gd name="T7" fmla="*/ 21 h 33"/>
                      <a:gd name="T8" fmla="*/ 6 w 17"/>
                      <a:gd name="T9" fmla="*/ 7 h 33"/>
                      <a:gd name="T10" fmla="*/ 10 w 17"/>
                      <a:gd name="T11" fmla="*/ 0 h 33"/>
                      <a:gd name="T12" fmla="*/ 10 w 17"/>
                      <a:gd name="T13" fmla="*/ 0 h 33"/>
                      <a:gd name="T14" fmla="*/ 12 w 17"/>
                      <a:gd name="T15" fmla="*/ 0 h 33"/>
                      <a:gd name="T16" fmla="*/ 17 w 17"/>
                      <a:gd name="T17" fmla="*/ 1 h 33"/>
                      <a:gd name="T18" fmla="*/ 17 w 17"/>
                      <a:gd name="T19" fmla="*/ 3 h 33"/>
                      <a:gd name="T20" fmla="*/ 15 w 17"/>
                      <a:gd name="T21" fmla="*/ 12 h 33"/>
                      <a:gd name="T22" fmla="*/ 15 w 17"/>
                      <a:gd name="T23" fmla="*/ 17 h 33"/>
                      <a:gd name="T24" fmla="*/ 15 w 17"/>
                      <a:gd name="T25" fmla="*/ 23 h 33"/>
                      <a:gd name="T26" fmla="*/ 15 w 17"/>
                      <a:gd name="T27" fmla="*/ 23 h 33"/>
                      <a:gd name="T28" fmla="*/ 9 w 17"/>
                      <a:gd name="T29" fmla="*/ 33 h 33"/>
                      <a:gd name="T30" fmla="*/ 9 w 17"/>
                      <a:gd name="T31" fmla="*/ 33 h 33"/>
                      <a:gd name="T32" fmla="*/ 8 w 17"/>
                      <a:gd name="T33" fmla="*/ 33 h 33"/>
                      <a:gd name="T34" fmla="*/ 7 w 17"/>
                      <a:gd name="T35" fmla="*/ 7 h 33"/>
                      <a:gd name="T36" fmla="*/ 3 w 17"/>
                      <a:gd name="T37" fmla="*/ 21 h 33"/>
                      <a:gd name="T38" fmla="*/ 1 w 17"/>
                      <a:gd name="T39" fmla="*/ 27 h 33"/>
                      <a:gd name="T40" fmla="*/ 3 w 17"/>
                      <a:gd name="T41" fmla="*/ 30 h 33"/>
                      <a:gd name="T42" fmla="*/ 9 w 17"/>
                      <a:gd name="T43" fmla="*/ 32 h 33"/>
                      <a:gd name="T44" fmla="*/ 9 w 17"/>
                      <a:gd name="T45" fmla="*/ 32 h 33"/>
                      <a:gd name="T46" fmla="*/ 14 w 17"/>
                      <a:gd name="T47" fmla="*/ 23 h 33"/>
                      <a:gd name="T48" fmla="*/ 14 w 17"/>
                      <a:gd name="T49" fmla="*/ 23 h 33"/>
                      <a:gd name="T50" fmla="*/ 14 w 17"/>
                      <a:gd name="T51" fmla="*/ 17 h 33"/>
                      <a:gd name="T52" fmla="*/ 14 w 17"/>
                      <a:gd name="T53" fmla="*/ 12 h 33"/>
                      <a:gd name="T54" fmla="*/ 16 w 17"/>
                      <a:gd name="T55" fmla="*/ 3 h 33"/>
                      <a:gd name="T56" fmla="*/ 16 w 17"/>
                      <a:gd name="T57" fmla="*/ 2 h 33"/>
                      <a:gd name="T58" fmla="*/ 12 w 17"/>
                      <a:gd name="T59" fmla="*/ 1 h 33"/>
                      <a:gd name="T60" fmla="*/ 10 w 17"/>
                      <a:gd name="T61" fmla="*/ 1 h 33"/>
                      <a:gd name="T62" fmla="*/ 10 w 17"/>
                      <a:gd name="T63" fmla="*/ 1 h 33"/>
                      <a:gd name="T64" fmla="*/ 10 w 17"/>
                      <a:gd name="T65" fmla="*/ 1 h 33"/>
                      <a:gd name="T66" fmla="*/ 10 w 17"/>
                      <a:gd name="T67" fmla="*/ 1 h 33"/>
                      <a:gd name="T68" fmla="*/ 7 w 17"/>
                      <a:gd name="T69" fmla="*/ 7 h 33"/>
                      <a:gd name="T70" fmla="*/ 10 w 17"/>
                      <a:gd name="T71" fmla="*/ 0 h 33"/>
                      <a:gd name="T72" fmla="*/ 10 w 17"/>
                      <a:gd name="T7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33">
                        <a:moveTo>
                          <a:pt x="8" y="33"/>
                        </a:moveTo>
                        <a:cubicBezTo>
                          <a:pt x="7" y="32"/>
                          <a:pt x="6" y="32"/>
                          <a:pt x="3" y="31"/>
                        </a:cubicBezTo>
                        <a:cubicBezTo>
                          <a:pt x="1" y="31"/>
                          <a:pt x="0" y="30"/>
                          <a:pt x="0" y="27"/>
                        </a:cubicBezTo>
                        <a:cubicBezTo>
                          <a:pt x="0" y="26"/>
                          <a:pt x="0" y="23"/>
                          <a:pt x="2" y="21"/>
                        </a:cubicBezTo>
                        <a:cubicBezTo>
                          <a:pt x="5" y="14"/>
                          <a:pt x="5" y="15"/>
                          <a:pt x="6" y="7"/>
                        </a:cubicBezTo>
                        <a:cubicBezTo>
                          <a:pt x="6" y="1"/>
                          <a:pt x="9" y="0"/>
                          <a:pt x="10" y="0"/>
                        </a:cubicBezTo>
                        <a:cubicBezTo>
                          <a:pt x="10" y="0"/>
                          <a:pt x="10" y="0"/>
                          <a:pt x="10" y="0"/>
                        </a:cubicBezTo>
                        <a:cubicBezTo>
                          <a:pt x="10" y="0"/>
                          <a:pt x="11" y="0"/>
                          <a:pt x="12" y="0"/>
                        </a:cubicBezTo>
                        <a:cubicBezTo>
                          <a:pt x="14" y="0"/>
                          <a:pt x="16" y="0"/>
                          <a:pt x="17" y="1"/>
                        </a:cubicBezTo>
                        <a:cubicBezTo>
                          <a:pt x="17" y="2"/>
                          <a:pt x="17" y="3"/>
                          <a:pt x="17" y="3"/>
                        </a:cubicBezTo>
                        <a:cubicBezTo>
                          <a:pt x="17" y="6"/>
                          <a:pt x="15" y="11"/>
                          <a:pt x="15" y="12"/>
                        </a:cubicBezTo>
                        <a:cubicBezTo>
                          <a:pt x="15" y="13"/>
                          <a:pt x="15" y="13"/>
                          <a:pt x="15" y="17"/>
                        </a:cubicBezTo>
                        <a:cubicBezTo>
                          <a:pt x="15" y="19"/>
                          <a:pt x="15" y="21"/>
                          <a:pt x="15" y="23"/>
                        </a:cubicBezTo>
                        <a:cubicBezTo>
                          <a:pt x="15" y="23"/>
                          <a:pt x="15" y="23"/>
                          <a:pt x="15" y="23"/>
                        </a:cubicBezTo>
                        <a:cubicBezTo>
                          <a:pt x="15" y="30"/>
                          <a:pt x="11" y="33"/>
                          <a:pt x="9" y="33"/>
                        </a:cubicBezTo>
                        <a:cubicBezTo>
                          <a:pt x="9" y="33"/>
                          <a:pt x="9" y="33"/>
                          <a:pt x="9" y="33"/>
                        </a:cubicBezTo>
                        <a:cubicBezTo>
                          <a:pt x="9" y="33"/>
                          <a:pt x="8" y="33"/>
                          <a:pt x="8" y="33"/>
                        </a:cubicBezTo>
                        <a:close/>
                        <a:moveTo>
                          <a:pt x="7" y="7"/>
                        </a:moveTo>
                        <a:cubicBezTo>
                          <a:pt x="6" y="15"/>
                          <a:pt x="6" y="15"/>
                          <a:pt x="3" y="21"/>
                        </a:cubicBezTo>
                        <a:cubicBezTo>
                          <a:pt x="1" y="24"/>
                          <a:pt x="1" y="26"/>
                          <a:pt x="1" y="27"/>
                        </a:cubicBezTo>
                        <a:cubicBezTo>
                          <a:pt x="1" y="29"/>
                          <a:pt x="2" y="30"/>
                          <a:pt x="3" y="30"/>
                        </a:cubicBezTo>
                        <a:cubicBezTo>
                          <a:pt x="6" y="31"/>
                          <a:pt x="8" y="30"/>
                          <a:pt x="9" y="32"/>
                        </a:cubicBezTo>
                        <a:cubicBezTo>
                          <a:pt x="9" y="32"/>
                          <a:pt x="9" y="32"/>
                          <a:pt x="9" y="32"/>
                        </a:cubicBezTo>
                        <a:cubicBezTo>
                          <a:pt x="11" y="32"/>
                          <a:pt x="14" y="30"/>
                          <a:pt x="14" y="23"/>
                        </a:cubicBezTo>
                        <a:cubicBezTo>
                          <a:pt x="14" y="23"/>
                          <a:pt x="14" y="23"/>
                          <a:pt x="14" y="23"/>
                        </a:cubicBezTo>
                        <a:cubicBezTo>
                          <a:pt x="14" y="21"/>
                          <a:pt x="14" y="19"/>
                          <a:pt x="14" y="17"/>
                        </a:cubicBezTo>
                        <a:cubicBezTo>
                          <a:pt x="14" y="14"/>
                          <a:pt x="14" y="13"/>
                          <a:pt x="14" y="12"/>
                        </a:cubicBezTo>
                        <a:cubicBezTo>
                          <a:pt x="14" y="11"/>
                          <a:pt x="16" y="6"/>
                          <a:pt x="16" y="3"/>
                        </a:cubicBezTo>
                        <a:cubicBezTo>
                          <a:pt x="16" y="3"/>
                          <a:pt x="16" y="2"/>
                          <a:pt x="16" y="2"/>
                        </a:cubicBezTo>
                        <a:cubicBezTo>
                          <a:pt x="15" y="1"/>
                          <a:pt x="14" y="1"/>
                          <a:pt x="12" y="1"/>
                        </a:cubicBezTo>
                        <a:cubicBezTo>
                          <a:pt x="11" y="1"/>
                          <a:pt x="10" y="1"/>
                          <a:pt x="10" y="1"/>
                        </a:cubicBezTo>
                        <a:cubicBezTo>
                          <a:pt x="10" y="1"/>
                          <a:pt x="10" y="1"/>
                          <a:pt x="10" y="1"/>
                        </a:cubicBezTo>
                        <a:cubicBezTo>
                          <a:pt x="10" y="1"/>
                          <a:pt x="10" y="1"/>
                          <a:pt x="10" y="1"/>
                        </a:cubicBezTo>
                        <a:cubicBezTo>
                          <a:pt x="10" y="1"/>
                          <a:pt x="10" y="1"/>
                          <a:pt x="10" y="1"/>
                        </a:cubicBezTo>
                        <a:cubicBezTo>
                          <a:pt x="9" y="1"/>
                          <a:pt x="7" y="1"/>
                          <a:pt x="7" y="7"/>
                        </a:cubicBezTo>
                        <a:close/>
                        <a:moveTo>
                          <a:pt x="10" y="0"/>
                        </a:moveTo>
                        <a:cubicBezTo>
                          <a:pt x="10" y="0"/>
                          <a:pt x="10" y="0"/>
                          <a:pt x="10" y="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97" name="Freeform 7461">
                    <a:extLst>
                      <a:ext uri="{FF2B5EF4-FFF2-40B4-BE49-F238E27FC236}">
                        <a16:creationId xmlns:a16="http://schemas.microsoft.com/office/drawing/2014/main" id="{79D8F533-3A79-4E1A-92DA-E84512D5329C}"/>
                      </a:ext>
                    </a:extLst>
                  </p:cNvPr>
                  <p:cNvSpPr>
                    <a:spLocks noEditPoints="1"/>
                  </p:cNvSpPr>
                  <p:nvPr/>
                </p:nvSpPr>
                <p:spPr bwMode="auto">
                  <a:xfrm>
                    <a:off x="4033" y="2647"/>
                    <a:ext cx="11" cy="23"/>
                  </a:xfrm>
                  <a:custGeom>
                    <a:avLst/>
                    <a:gdLst>
                      <a:gd name="T0" fmla="*/ 9 w 15"/>
                      <a:gd name="T1" fmla="*/ 1 h 30"/>
                      <a:gd name="T2" fmla="*/ 10 w 15"/>
                      <a:gd name="T3" fmla="*/ 2 h 30"/>
                      <a:gd name="T4" fmla="*/ 11 w 15"/>
                      <a:gd name="T5" fmla="*/ 1 h 30"/>
                      <a:gd name="T6" fmla="*/ 11 w 15"/>
                      <a:gd name="T7" fmla="*/ 1 h 30"/>
                      <a:gd name="T8" fmla="*/ 10 w 15"/>
                      <a:gd name="T9" fmla="*/ 1 h 30"/>
                      <a:gd name="T10" fmla="*/ 10 w 15"/>
                      <a:gd name="T11" fmla="*/ 1 h 30"/>
                      <a:gd name="T12" fmla="*/ 9 w 15"/>
                      <a:gd name="T13" fmla="*/ 1 h 30"/>
                      <a:gd name="T14" fmla="*/ 15 w 15"/>
                      <a:gd name="T15" fmla="*/ 0 h 30"/>
                      <a:gd name="T16" fmla="*/ 13 w 15"/>
                      <a:gd name="T17" fmla="*/ 0 h 30"/>
                      <a:gd name="T18" fmla="*/ 14 w 15"/>
                      <a:gd name="T19" fmla="*/ 2 h 30"/>
                      <a:gd name="T20" fmla="*/ 11 w 15"/>
                      <a:gd name="T21" fmla="*/ 11 h 30"/>
                      <a:gd name="T22" fmla="*/ 10 w 15"/>
                      <a:gd name="T23" fmla="*/ 25 h 30"/>
                      <a:gd name="T24" fmla="*/ 9 w 15"/>
                      <a:gd name="T25" fmla="*/ 27 h 30"/>
                      <a:gd name="T26" fmla="*/ 6 w 15"/>
                      <a:gd name="T27" fmla="*/ 25 h 30"/>
                      <a:gd name="T28" fmla="*/ 6 w 15"/>
                      <a:gd name="T29" fmla="*/ 25 h 30"/>
                      <a:gd name="T30" fmla="*/ 5 w 15"/>
                      <a:gd name="T31" fmla="*/ 25 h 30"/>
                      <a:gd name="T32" fmla="*/ 3 w 15"/>
                      <a:gd name="T33" fmla="*/ 26 h 30"/>
                      <a:gd name="T34" fmla="*/ 2 w 15"/>
                      <a:gd name="T35" fmla="*/ 25 h 30"/>
                      <a:gd name="T36" fmla="*/ 6 w 15"/>
                      <a:gd name="T37" fmla="*/ 14 h 30"/>
                      <a:gd name="T38" fmla="*/ 7 w 15"/>
                      <a:gd name="T39" fmla="*/ 8 h 30"/>
                      <a:gd name="T40" fmla="*/ 8 w 15"/>
                      <a:gd name="T41" fmla="*/ 2 h 30"/>
                      <a:gd name="T42" fmla="*/ 8 w 15"/>
                      <a:gd name="T43" fmla="*/ 1 h 30"/>
                      <a:gd name="T44" fmla="*/ 7 w 15"/>
                      <a:gd name="T45" fmla="*/ 0 h 30"/>
                      <a:gd name="T46" fmla="*/ 6 w 15"/>
                      <a:gd name="T47" fmla="*/ 5 h 30"/>
                      <a:gd name="T48" fmla="*/ 2 w 15"/>
                      <a:gd name="T49" fmla="*/ 19 h 30"/>
                      <a:gd name="T50" fmla="*/ 0 w 15"/>
                      <a:gd name="T51" fmla="*/ 25 h 30"/>
                      <a:gd name="T52" fmla="*/ 2 w 15"/>
                      <a:gd name="T53" fmla="*/ 28 h 30"/>
                      <a:gd name="T54" fmla="*/ 8 w 15"/>
                      <a:gd name="T55" fmla="*/ 30 h 30"/>
                      <a:gd name="T56" fmla="*/ 8 w 15"/>
                      <a:gd name="T57" fmla="*/ 30 h 30"/>
                      <a:gd name="T58" fmla="*/ 13 w 15"/>
                      <a:gd name="T59" fmla="*/ 21 h 30"/>
                      <a:gd name="T60" fmla="*/ 13 w 15"/>
                      <a:gd name="T61" fmla="*/ 21 h 30"/>
                      <a:gd name="T62" fmla="*/ 13 w 15"/>
                      <a:gd name="T63" fmla="*/ 15 h 30"/>
                      <a:gd name="T64" fmla="*/ 13 w 15"/>
                      <a:gd name="T65" fmla="*/ 10 h 30"/>
                      <a:gd name="T66" fmla="*/ 15 w 15"/>
                      <a:gd name="T67" fmla="*/ 1 h 30"/>
                      <a:gd name="T68" fmla="*/ 15 w 15"/>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30">
                        <a:moveTo>
                          <a:pt x="9" y="1"/>
                        </a:moveTo>
                        <a:cubicBezTo>
                          <a:pt x="9" y="1"/>
                          <a:pt x="9" y="2"/>
                          <a:pt x="10" y="2"/>
                        </a:cubicBezTo>
                        <a:cubicBezTo>
                          <a:pt x="10" y="2"/>
                          <a:pt x="10" y="2"/>
                          <a:pt x="11" y="1"/>
                        </a:cubicBezTo>
                        <a:cubicBezTo>
                          <a:pt x="11" y="1"/>
                          <a:pt x="11" y="1"/>
                          <a:pt x="11" y="1"/>
                        </a:cubicBezTo>
                        <a:cubicBezTo>
                          <a:pt x="10" y="1"/>
                          <a:pt x="10" y="1"/>
                          <a:pt x="10" y="1"/>
                        </a:cubicBezTo>
                        <a:cubicBezTo>
                          <a:pt x="10" y="1"/>
                          <a:pt x="10" y="1"/>
                          <a:pt x="10" y="1"/>
                        </a:cubicBezTo>
                        <a:cubicBezTo>
                          <a:pt x="10" y="1"/>
                          <a:pt x="10" y="1"/>
                          <a:pt x="9" y="1"/>
                        </a:cubicBezTo>
                        <a:close/>
                        <a:moveTo>
                          <a:pt x="15" y="0"/>
                        </a:moveTo>
                        <a:cubicBezTo>
                          <a:pt x="14" y="0"/>
                          <a:pt x="14" y="0"/>
                          <a:pt x="13" y="0"/>
                        </a:cubicBezTo>
                        <a:cubicBezTo>
                          <a:pt x="14" y="1"/>
                          <a:pt x="14" y="1"/>
                          <a:pt x="14" y="2"/>
                        </a:cubicBezTo>
                        <a:cubicBezTo>
                          <a:pt x="14" y="4"/>
                          <a:pt x="11" y="8"/>
                          <a:pt x="11" y="11"/>
                        </a:cubicBezTo>
                        <a:cubicBezTo>
                          <a:pt x="11" y="14"/>
                          <a:pt x="12" y="22"/>
                          <a:pt x="10" y="25"/>
                        </a:cubicBezTo>
                        <a:cubicBezTo>
                          <a:pt x="10" y="26"/>
                          <a:pt x="9" y="27"/>
                          <a:pt x="9" y="27"/>
                        </a:cubicBezTo>
                        <a:cubicBezTo>
                          <a:pt x="8" y="27"/>
                          <a:pt x="7" y="26"/>
                          <a:pt x="6" y="25"/>
                        </a:cubicBezTo>
                        <a:cubicBezTo>
                          <a:pt x="6" y="25"/>
                          <a:pt x="6" y="25"/>
                          <a:pt x="6" y="25"/>
                        </a:cubicBezTo>
                        <a:cubicBezTo>
                          <a:pt x="5" y="25"/>
                          <a:pt x="5" y="25"/>
                          <a:pt x="5" y="25"/>
                        </a:cubicBezTo>
                        <a:cubicBezTo>
                          <a:pt x="4" y="26"/>
                          <a:pt x="4" y="26"/>
                          <a:pt x="3" y="26"/>
                        </a:cubicBezTo>
                        <a:cubicBezTo>
                          <a:pt x="3" y="26"/>
                          <a:pt x="3" y="26"/>
                          <a:pt x="2" y="25"/>
                        </a:cubicBezTo>
                        <a:cubicBezTo>
                          <a:pt x="1" y="24"/>
                          <a:pt x="4" y="17"/>
                          <a:pt x="6" y="14"/>
                        </a:cubicBezTo>
                        <a:cubicBezTo>
                          <a:pt x="8" y="12"/>
                          <a:pt x="7" y="11"/>
                          <a:pt x="7" y="8"/>
                        </a:cubicBezTo>
                        <a:cubicBezTo>
                          <a:pt x="6" y="5"/>
                          <a:pt x="8" y="2"/>
                          <a:pt x="8" y="2"/>
                        </a:cubicBezTo>
                        <a:cubicBezTo>
                          <a:pt x="8" y="1"/>
                          <a:pt x="8" y="1"/>
                          <a:pt x="8" y="1"/>
                        </a:cubicBezTo>
                        <a:cubicBezTo>
                          <a:pt x="8" y="1"/>
                          <a:pt x="7" y="0"/>
                          <a:pt x="7" y="0"/>
                        </a:cubicBezTo>
                        <a:cubicBezTo>
                          <a:pt x="6" y="1"/>
                          <a:pt x="6" y="3"/>
                          <a:pt x="6" y="5"/>
                        </a:cubicBezTo>
                        <a:cubicBezTo>
                          <a:pt x="5" y="13"/>
                          <a:pt x="5" y="13"/>
                          <a:pt x="2" y="19"/>
                        </a:cubicBezTo>
                        <a:cubicBezTo>
                          <a:pt x="0" y="22"/>
                          <a:pt x="0" y="24"/>
                          <a:pt x="0" y="25"/>
                        </a:cubicBezTo>
                        <a:cubicBezTo>
                          <a:pt x="0" y="27"/>
                          <a:pt x="1" y="28"/>
                          <a:pt x="2" y="28"/>
                        </a:cubicBezTo>
                        <a:cubicBezTo>
                          <a:pt x="5" y="29"/>
                          <a:pt x="7" y="28"/>
                          <a:pt x="8" y="30"/>
                        </a:cubicBezTo>
                        <a:cubicBezTo>
                          <a:pt x="8" y="30"/>
                          <a:pt x="8" y="30"/>
                          <a:pt x="8" y="30"/>
                        </a:cubicBezTo>
                        <a:cubicBezTo>
                          <a:pt x="10" y="30"/>
                          <a:pt x="13" y="28"/>
                          <a:pt x="13" y="21"/>
                        </a:cubicBezTo>
                        <a:cubicBezTo>
                          <a:pt x="13" y="21"/>
                          <a:pt x="13" y="21"/>
                          <a:pt x="13" y="21"/>
                        </a:cubicBezTo>
                        <a:cubicBezTo>
                          <a:pt x="13" y="19"/>
                          <a:pt x="13" y="17"/>
                          <a:pt x="13" y="15"/>
                        </a:cubicBezTo>
                        <a:cubicBezTo>
                          <a:pt x="13" y="12"/>
                          <a:pt x="13" y="11"/>
                          <a:pt x="13" y="10"/>
                        </a:cubicBezTo>
                        <a:cubicBezTo>
                          <a:pt x="13" y="9"/>
                          <a:pt x="15" y="4"/>
                          <a:pt x="15" y="1"/>
                        </a:cubicBezTo>
                        <a:cubicBezTo>
                          <a:pt x="15" y="1"/>
                          <a:pt x="15" y="0"/>
                          <a:pt x="1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98" name="Freeform 7462">
                    <a:extLst>
                      <a:ext uri="{FF2B5EF4-FFF2-40B4-BE49-F238E27FC236}">
                        <a16:creationId xmlns:a16="http://schemas.microsoft.com/office/drawing/2014/main" id="{82859B7C-78B7-4CD5-9748-A94ED7796D21}"/>
                      </a:ext>
                    </a:extLst>
                  </p:cNvPr>
                  <p:cNvSpPr>
                    <a:spLocks/>
                  </p:cNvSpPr>
                  <p:nvPr/>
                </p:nvSpPr>
                <p:spPr bwMode="auto">
                  <a:xfrm>
                    <a:off x="4032" y="2647"/>
                    <a:ext cx="14" cy="23"/>
                  </a:xfrm>
                  <a:custGeom>
                    <a:avLst/>
                    <a:gdLst>
                      <a:gd name="T0" fmla="*/ 17 w 19"/>
                      <a:gd name="T1" fmla="*/ 0 h 31"/>
                      <a:gd name="T2" fmla="*/ 17 w 19"/>
                      <a:gd name="T3" fmla="*/ 0 h 31"/>
                      <a:gd name="T4" fmla="*/ 17 w 19"/>
                      <a:gd name="T5" fmla="*/ 0 h 31"/>
                      <a:gd name="T6" fmla="*/ 17 w 19"/>
                      <a:gd name="T7" fmla="*/ 1 h 31"/>
                      <a:gd name="T8" fmla="*/ 15 w 19"/>
                      <a:gd name="T9" fmla="*/ 10 h 31"/>
                      <a:gd name="T10" fmla="*/ 15 w 19"/>
                      <a:gd name="T11" fmla="*/ 15 h 31"/>
                      <a:gd name="T12" fmla="*/ 15 w 19"/>
                      <a:gd name="T13" fmla="*/ 21 h 31"/>
                      <a:gd name="T14" fmla="*/ 15 w 19"/>
                      <a:gd name="T15" fmla="*/ 21 h 31"/>
                      <a:gd name="T16" fmla="*/ 10 w 19"/>
                      <a:gd name="T17" fmla="*/ 30 h 31"/>
                      <a:gd name="T18" fmla="*/ 10 w 19"/>
                      <a:gd name="T19" fmla="*/ 30 h 31"/>
                      <a:gd name="T20" fmla="*/ 4 w 19"/>
                      <a:gd name="T21" fmla="*/ 28 h 31"/>
                      <a:gd name="T22" fmla="*/ 2 w 19"/>
                      <a:gd name="T23" fmla="*/ 25 h 31"/>
                      <a:gd name="T24" fmla="*/ 4 w 19"/>
                      <a:gd name="T25" fmla="*/ 19 h 31"/>
                      <a:gd name="T26" fmla="*/ 8 w 19"/>
                      <a:gd name="T27" fmla="*/ 5 h 31"/>
                      <a:gd name="T28" fmla="*/ 9 w 19"/>
                      <a:gd name="T29" fmla="*/ 0 h 31"/>
                      <a:gd name="T30" fmla="*/ 8 w 19"/>
                      <a:gd name="T31" fmla="*/ 0 h 31"/>
                      <a:gd name="T32" fmla="*/ 7 w 19"/>
                      <a:gd name="T33" fmla="*/ 5 h 31"/>
                      <a:gd name="T34" fmla="*/ 3 w 19"/>
                      <a:gd name="T35" fmla="*/ 19 h 31"/>
                      <a:gd name="T36" fmla="*/ 4 w 19"/>
                      <a:gd name="T37" fmla="*/ 29 h 31"/>
                      <a:gd name="T38" fmla="*/ 9 w 19"/>
                      <a:gd name="T39" fmla="*/ 30 h 31"/>
                      <a:gd name="T40" fmla="*/ 10 w 19"/>
                      <a:gd name="T41" fmla="*/ 31 h 31"/>
                      <a:gd name="T42" fmla="*/ 15 w 19"/>
                      <a:gd name="T43" fmla="*/ 21 h 31"/>
                      <a:gd name="T44" fmla="*/ 16 w 19"/>
                      <a:gd name="T45" fmla="*/ 10 h 31"/>
                      <a:gd name="T46" fmla="*/ 17 w 19"/>
                      <a:gd name="T4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1">
                        <a:moveTo>
                          <a:pt x="17" y="0"/>
                        </a:moveTo>
                        <a:cubicBezTo>
                          <a:pt x="17" y="0"/>
                          <a:pt x="17" y="0"/>
                          <a:pt x="17" y="0"/>
                        </a:cubicBezTo>
                        <a:cubicBezTo>
                          <a:pt x="17" y="0"/>
                          <a:pt x="17" y="0"/>
                          <a:pt x="17" y="0"/>
                        </a:cubicBezTo>
                        <a:cubicBezTo>
                          <a:pt x="17" y="0"/>
                          <a:pt x="17" y="1"/>
                          <a:pt x="17" y="1"/>
                        </a:cubicBezTo>
                        <a:cubicBezTo>
                          <a:pt x="17" y="4"/>
                          <a:pt x="15" y="9"/>
                          <a:pt x="15" y="10"/>
                        </a:cubicBezTo>
                        <a:cubicBezTo>
                          <a:pt x="15" y="11"/>
                          <a:pt x="15" y="12"/>
                          <a:pt x="15" y="15"/>
                        </a:cubicBezTo>
                        <a:cubicBezTo>
                          <a:pt x="15" y="17"/>
                          <a:pt x="15" y="19"/>
                          <a:pt x="15" y="21"/>
                        </a:cubicBezTo>
                        <a:cubicBezTo>
                          <a:pt x="15" y="21"/>
                          <a:pt x="15" y="21"/>
                          <a:pt x="15" y="21"/>
                        </a:cubicBezTo>
                        <a:cubicBezTo>
                          <a:pt x="15" y="28"/>
                          <a:pt x="12" y="30"/>
                          <a:pt x="10" y="30"/>
                        </a:cubicBezTo>
                        <a:cubicBezTo>
                          <a:pt x="10" y="30"/>
                          <a:pt x="10" y="30"/>
                          <a:pt x="10" y="30"/>
                        </a:cubicBezTo>
                        <a:cubicBezTo>
                          <a:pt x="9" y="28"/>
                          <a:pt x="7" y="29"/>
                          <a:pt x="4" y="28"/>
                        </a:cubicBezTo>
                        <a:cubicBezTo>
                          <a:pt x="3" y="28"/>
                          <a:pt x="2" y="27"/>
                          <a:pt x="2" y="25"/>
                        </a:cubicBezTo>
                        <a:cubicBezTo>
                          <a:pt x="2" y="24"/>
                          <a:pt x="2" y="22"/>
                          <a:pt x="4" y="19"/>
                        </a:cubicBezTo>
                        <a:cubicBezTo>
                          <a:pt x="7" y="13"/>
                          <a:pt x="7" y="13"/>
                          <a:pt x="8" y="5"/>
                        </a:cubicBezTo>
                        <a:cubicBezTo>
                          <a:pt x="8" y="3"/>
                          <a:pt x="8" y="1"/>
                          <a:pt x="9" y="0"/>
                        </a:cubicBezTo>
                        <a:cubicBezTo>
                          <a:pt x="8" y="0"/>
                          <a:pt x="8" y="0"/>
                          <a:pt x="8" y="0"/>
                        </a:cubicBezTo>
                        <a:cubicBezTo>
                          <a:pt x="8" y="1"/>
                          <a:pt x="7" y="3"/>
                          <a:pt x="7" y="5"/>
                        </a:cubicBezTo>
                        <a:cubicBezTo>
                          <a:pt x="7" y="13"/>
                          <a:pt x="7" y="12"/>
                          <a:pt x="3" y="19"/>
                        </a:cubicBezTo>
                        <a:cubicBezTo>
                          <a:pt x="0" y="25"/>
                          <a:pt x="1" y="29"/>
                          <a:pt x="4" y="29"/>
                        </a:cubicBezTo>
                        <a:cubicBezTo>
                          <a:pt x="7" y="29"/>
                          <a:pt x="8" y="29"/>
                          <a:pt x="9" y="30"/>
                        </a:cubicBezTo>
                        <a:cubicBezTo>
                          <a:pt x="10" y="31"/>
                          <a:pt x="10" y="31"/>
                          <a:pt x="10" y="31"/>
                        </a:cubicBezTo>
                        <a:cubicBezTo>
                          <a:pt x="12" y="31"/>
                          <a:pt x="15" y="28"/>
                          <a:pt x="15" y="21"/>
                        </a:cubicBezTo>
                        <a:cubicBezTo>
                          <a:pt x="15" y="12"/>
                          <a:pt x="15" y="11"/>
                          <a:pt x="16" y="10"/>
                        </a:cubicBezTo>
                        <a:cubicBezTo>
                          <a:pt x="16" y="8"/>
                          <a:pt x="19" y="2"/>
                          <a:pt x="17"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99" name="Freeform 7463">
                    <a:extLst>
                      <a:ext uri="{FF2B5EF4-FFF2-40B4-BE49-F238E27FC236}">
                        <a16:creationId xmlns:a16="http://schemas.microsoft.com/office/drawing/2014/main" id="{83839302-D9F8-4276-BC75-1B9FE0C0D3DE}"/>
                      </a:ext>
                    </a:extLst>
                  </p:cNvPr>
                  <p:cNvSpPr>
                    <a:spLocks/>
                  </p:cNvSpPr>
                  <p:nvPr/>
                </p:nvSpPr>
                <p:spPr bwMode="auto">
                  <a:xfrm>
                    <a:off x="4035" y="2649"/>
                    <a:ext cx="7" cy="17"/>
                  </a:xfrm>
                  <a:custGeom>
                    <a:avLst/>
                    <a:gdLst>
                      <a:gd name="T0" fmla="*/ 8 w 10"/>
                      <a:gd name="T1" fmla="*/ 1 h 22"/>
                      <a:gd name="T2" fmla="*/ 7 w 10"/>
                      <a:gd name="T3" fmla="*/ 6 h 22"/>
                      <a:gd name="T4" fmla="*/ 4 w 10"/>
                      <a:gd name="T5" fmla="*/ 14 h 22"/>
                      <a:gd name="T6" fmla="*/ 2 w 10"/>
                      <a:gd name="T7" fmla="*/ 20 h 22"/>
                      <a:gd name="T8" fmla="*/ 6 w 10"/>
                      <a:gd name="T9" fmla="*/ 21 h 22"/>
                      <a:gd name="T10" fmla="*/ 7 w 10"/>
                      <a:gd name="T11" fmla="*/ 15 h 22"/>
                      <a:gd name="T12" fmla="*/ 8 w 10"/>
                      <a:gd name="T13" fmla="*/ 4 h 22"/>
                      <a:gd name="T14" fmla="*/ 8 w 10"/>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22">
                        <a:moveTo>
                          <a:pt x="8" y="1"/>
                        </a:moveTo>
                        <a:cubicBezTo>
                          <a:pt x="8" y="1"/>
                          <a:pt x="7" y="4"/>
                          <a:pt x="7" y="6"/>
                        </a:cubicBezTo>
                        <a:cubicBezTo>
                          <a:pt x="6" y="9"/>
                          <a:pt x="6" y="12"/>
                          <a:pt x="4" y="14"/>
                        </a:cubicBezTo>
                        <a:cubicBezTo>
                          <a:pt x="2" y="17"/>
                          <a:pt x="0" y="21"/>
                          <a:pt x="2" y="20"/>
                        </a:cubicBezTo>
                        <a:cubicBezTo>
                          <a:pt x="5" y="20"/>
                          <a:pt x="5" y="20"/>
                          <a:pt x="6" y="21"/>
                        </a:cubicBezTo>
                        <a:cubicBezTo>
                          <a:pt x="7" y="22"/>
                          <a:pt x="6" y="19"/>
                          <a:pt x="7" y="15"/>
                        </a:cubicBezTo>
                        <a:cubicBezTo>
                          <a:pt x="7" y="11"/>
                          <a:pt x="7" y="6"/>
                          <a:pt x="8" y="4"/>
                        </a:cubicBezTo>
                        <a:cubicBezTo>
                          <a:pt x="10" y="1"/>
                          <a:pt x="9" y="0"/>
                          <a:pt x="8"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00" name="Freeform 7464">
                    <a:extLst>
                      <a:ext uri="{FF2B5EF4-FFF2-40B4-BE49-F238E27FC236}">
                        <a16:creationId xmlns:a16="http://schemas.microsoft.com/office/drawing/2014/main" id="{96A76B75-A38A-4DDE-BD87-D018F76FD556}"/>
                      </a:ext>
                    </a:extLst>
                  </p:cNvPr>
                  <p:cNvSpPr>
                    <a:spLocks/>
                  </p:cNvSpPr>
                  <p:nvPr/>
                </p:nvSpPr>
                <p:spPr bwMode="auto">
                  <a:xfrm>
                    <a:off x="4025" y="2687"/>
                    <a:ext cx="10" cy="13"/>
                  </a:xfrm>
                  <a:custGeom>
                    <a:avLst/>
                    <a:gdLst>
                      <a:gd name="T0" fmla="*/ 4 w 13"/>
                      <a:gd name="T1" fmla="*/ 2 h 18"/>
                      <a:gd name="T2" fmla="*/ 2 w 13"/>
                      <a:gd name="T3" fmla="*/ 8 h 18"/>
                      <a:gd name="T4" fmla="*/ 2 w 13"/>
                      <a:gd name="T5" fmla="*/ 16 h 18"/>
                      <a:gd name="T6" fmla="*/ 8 w 13"/>
                      <a:gd name="T7" fmla="*/ 11 h 18"/>
                      <a:gd name="T8" fmla="*/ 11 w 13"/>
                      <a:gd name="T9" fmla="*/ 3 h 18"/>
                      <a:gd name="T10" fmla="*/ 4 w 13"/>
                      <a:gd name="T11" fmla="*/ 2 h 18"/>
                    </a:gdLst>
                    <a:ahLst/>
                    <a:cxnLst>
                      <a:cxn ang="0">
                        <a:pos x="T0" y="T1"/>
                      </a:cxn>
                      <a:cxn ang="0">
                        <a:pos x="T2" y="T3"/>
                      </a:cxn>
                      <a:cxn ang="0">
                        <a:pos x="T4" y="T5"/>
                      </a:cxn>
                      <a:cxn ang="0">
                        <a:pos x="T6" y="T7"/>
                      </a:cxn>
                      <a:cxn ang="0">
                        <a:pos x="T8" y="T9"/>
                      </a:cxn>
                      <a:cxn ang="0">
                        <a:pos x="T10" y="T11"/>
                      </a:cxn>
                    </a:cxnLst>
                    <a:rect l="0" t="0" r="r" b="b"/>
                    <a:pathLst>
                      <a:path w="13" h="18">
                        <a:moveTo>
                          <a:pt x="4" y="2"/>
                        </a:moveTo>
                        <a:cubicBezTo>
                          <a:pt x="4" y="2"/>
                          <a:pt x="2" y="3"/>
                          <a:pt x="2" y="8"/>
                        </a:cubicBezTo>
                        <a:cubicBezTo>
                          <a:pt x="2" y="14"/>
                          <a:pt x="0" y="15"/>
                          <a:pt x="2" y="16"/>
                        </a:cubicBezTo>
                        <a:cubicBezTo>
                          <a:pt x="5" y="18"/>
                          <a:pt x="7" y="14"/>
                          <a:pt x="8" y="11"/>
                        </a:cubicBezTo>
                        <a:cubicBezTo>
                          <a:pt x="9" y="7"/>
                          <a:pt x="13" y="7"/>
                          <a:pt x="11" y="3"/>
                        </a:cubicBezTo>
                        <a:cubicBezTo>
                          <a:pt x="9" y="0"/>
                          <a:pt x="4" y="2"/>
                          <a:pt x="4"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01" name="Freeform 7465">
                    <a:extLst>
                      <a:ext uri="{FF2B5EF4-FFF2-40B4-BE49-F238E27FC236}">
                        <a16:creationId xmlns:a16="http://schemas.microsoft.com/office/drawing/2014/main" id="{8F7DE46C-6DE7-4D87-86E8-871E0C192159}"/>
                      </a:ext>
                    </a:extLst>
                  </p:cNvPr>
                  <p:cNvSpPr>
                    <a:spLocks noEditPoints="1"/>
                  </p:cNvSpPr>
                  <p:nvPr/>
                </p:nvSpPr>
                <p:spPr bwMode="auto">
                  <a:xfrm>
                    <a:off x="4025" y="2688"/>
                    <a:ext cx="9" cy="12"/>
                  </a:xfrm>
                  <a:custGeom>
                    <a:avLst/>
                    <a:gdLst>
                      <a:gd name="T0" fmla="*/ 2 w 12"/>
                      <a:gd name="T1" fmla="*/ 16 h 16"/>
                      <a:gd name="T2" fmla="*/ 1 w 12"/>
                      <a:gd name="T3" fmla="*/ 14 h 16"/>
                      <a:gd name="T4" fmla="*/ 2 w 12"/>
                      <a:gd name="T5" fmla="*/ 7 h 16"/>
                      <a:gd name="T6" fmla="*/ 4 w 12"/>
                      <a:gd name="T7" fmla="*/ 1 h 16"/>
                      <a:gd name="T8" fmla="*/ 8 w 12"/>
                      <a:gd name="T9" fmla="*/ 0 h 16"/>
                      <a:gd name="T10" fmla="*/ 12 w 12"/>
                      <a:gd name="T11" fmla="*/ 2 h 16"/>
                      <a:gd name="T12" fmla="*/ 12 w 12"/>
                      <a:gd name="T13" fmla="*/ 4 h 16"/>
                      <a:gd name="T14" fmla="*/ 8 w 12"/>
                      <a:gd name="T15" fmla="*/ 10 h 16"/>
                      <a:gd name="T16" fmla="*/ 4 w 12"/>
                      <a:gd name="T17" fmla="*/ 16 h 16"/>
                      <a:gd name="T18" fmla="*/ 4 w 12"/>
                      <a:gd name="T19" fmla="*/ 16 h 16"/>
                      <a:gd name="T20" fmla="*/ 2 w 12"/>
                      <a:gd name="T21" fmla="*/ 16 h 16"/>
                      <a:gd name="T22" fmla="*/ 4 w 12"/>
                      <a:gd name="T23" fmla="*/ 2 h 16"/>
                      <a:gd name="T24" fmla="*/ 4 w 12"/>
                      <a:gd name="T25" fmla="*/ 2 h 16"/>
                      <a:gd name="T26" fmla="*/ 4 w 12"/>
                      <a:gd name="T27" fmla="*/ 3 h 16"/>
                      <a:gd name="T28" fmla="*/ 3 w 12"/>
                      <a:gd name="T29" fmla="*/ 7 h 16"/>
                      <a:gd name="T30" fmla="*/ 2 w 12"/>
                      <a:gd name="T31" fmla="*/ 14 h 16"/>
                      <a:gd name="T32" fmla="*/ 3 w 12"/>
                      <a:gd name="T33" fmla="*/ 15 h 16"/>
                      <a:gd name="T34" fmla="*/ 4 w 12"/>
                      <a:gd name="T35" fmla="*/ 15 h 16"/>
                      <a:gd name="T36" fmla="*/ 7 w 12"/>
                      <a:gd name="T37" fmla="*/ 9 h 16"/>
                      <a:gd name="T38" fmla="*/ 11 w 12"/>
                      <a:gd name="T39" fmla="*/ 4 h 16"/>
                      <a:gd name="T40" fmla="*/ 11 w 12"/>
                      <a:gd name="T41" fmla="*/ 3 h 16"/>
                      <a:gd name="T42" fmla="*/ 8 w 12"/>
                      <a:gd name="T43" fmla="*/ 1 h 16"/>
                      <a:gd name="T44" fmla="*/ 4 w 12"/>
                      <a:gd name="T45" fmla="*/ 2 h 16"/>
                      <a:gd name="T46" fmla="*/ 4 w 12"/>
                      <a:gd name="T47" fmla="*/ 1 h 16"/>
                      <a:gd name="T48" fmla="*/ 4 w 12"/>
                      <a:gd name="T4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6">
                        <a:moveTo>
                          <a:pt x="2" y="16"/>
                        </a:moveTo>
                        <a:cubicBezTo>
                          <a:pt x="1" y="15"/>
                          <a:pt x="0" y="15"/>
                          <a:pt x="1" y="14"/>
                        </a:cubicBezTo>
                        <a:cubicBezTo>
                          <a:pt x="1" y="12"/>
                          <a:pt x="2" y="11"/>
                          <a:pt x="2" y="7"/>
                        </a:cubicBezTo>
                        <a:cubicBezTo>
                          <a:pt x="2" y="2"/>
                          <a:pt x="4" y="1"/>
                          <a:pt x="4" y="1"/>
                        </a:cubicBezTo>
                        <a:cubicBezTo>
                          <a:pt x="4" y="1"/>
                          <a:pt x="6" y="0"/>
                          <a:pt x="8" y="0"/>
                        </a:cubicBezTo>
                        <a:cubicBezTo>
                          <a:pt x="9" y="0"/>
                          <a:pt x="11" y="0"/>
                          <a:pt x="12" y="2"/>
                        </a:cubicBezTo>
                        <a:cubicBezTo>
                          <a:pt x="12" y="3"/>
                          <a:pt x="12" y="3"/>
                          <a:pt x="12" y="4"/>
                        </a:cubicBezTo>
                        <a:cubicBezTo>
                          <a:pt x="12" y="6"/>
                          <a:pt x="9" y="7"/>
                          <a:pt x="8" y="10"/>
                        </a:cubicBezTo>
                        <a:cubicBezTo>
                          <a:pt x="7" y="13"/>
                          <a:pt x="6" y="16"/>
                          <a:pt x="4" y="16"/>
                        </a:cubicBezTo>
                        <a:cubicBezTo>
                          <a:pt x="4" y="16"/>
                          <a:pt x="4" y="16"/>
                          <a:pt x="4" y="16"/>
                        </a:cubicBezTo>
                        <a:cubicBezTo>
                          <a:pt x="3" y="16"/>
                          <a:pt x="3" y="16"/>
                          <a:pt x="2" y="16"/>
                        </a:cubicBezTo>
                        <a:close/>
                        <a:moveTo>
                          <a:pt x="4" y="2"/>
                        </a:moveTo>
                        <a:cubicBezTo>
                          <a:pt x="4" y="2"/>
                          <a:pt x="4" y="2"/>
                          <a:pt x="4" y="2"/>
                        </a:cubicBezTo>
                        <a:cubicBezTo>
                          <a:pt x="4" y="3"/>
                          <a:pt x="4" y="3"/>
                          <a:pt x="4" y="3"/>
                        </a:cubicBezTo>
                        <a:cubicBezTo>
                          <a:pt x="3" y="3"/>
                          <a:pt x="3" y="5"/>
                          <a:pt x="3" y="7"/>
                        </a:cubicBezTo>
                        <a:cubicBezTo>
                          <a:pt x="3" y="11"/>
                          <a:pt x="2" y="13"/>
                          <a:pt x="2" y="14"/>
                        </a:cubicBezTo>
                        <a:cubicBezTo>
                          <a:pt x="2" y="14"/>
                          <a:pt x="2" y="14"/>
                          <a:pt x="3" y="15"/>
                        </a:cubicBezTo>
                        <a:cubicBezTo>
                          <a:pt x="3" y="15"/>
                          <a:pt x="3" y="15"/>
                          <a:pt x="4" y="15"/>
                        </a:cubicBezTo>
                        <a:cubicBezTo>
                          <a:pt x="5" y="15"/>
                          <a:pt x="6" y="12"/>
                          <a:pt x="7" y="9"/>
                        </a:cubicBezTo>
                        <a:cubicBezTo>
                          <a:pt x="8" y="6"/>
                          <a:pt x="11" y="5"/>
                          <a:pt x="11" y="4"/>
                        </a:cubicBezTo>
                        <a:cubicBezTo>
                          <a:pt x="11" y="4"/>
                          <a:pt x="11" y="3"/>
                          <a:pt x="11" y="3"/>
                        </a:cubicBezTo>
                        <a:cubicBezTo>
                          <a:pt x="10" y="1"/>
                          <a:pt x="9" y="1"/>
                          <a:pt x="8" y="1"/>
                        </a:cubicBezTo>
                        <a:cubicBezTo>
                          <a:pt x="6" y="1"/>
                          <a:pt x="4" y="2"/>
                          <a:pt x="4" y="2"/>
                        </a:cubicBezTo>
                        <a:cubicBezTo>
                          <a:pt x="4" y="1"/>
                          <a:pt x="4" y="1"/>
                          <a:pt x="4" y="1"/>
                        </a:cubicBezTo>
                        <a:lnTo>
                          <a:pt x="4" y="2"/>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02" name="Freeform 7466">
                    <a:extLst>
                      <a:ext uri="{FF2B5EF4-FFF2-40B4-BE49-F238E27FC236}">
                        <a16:creationId xmlns:a16="http://schemas.microsoft.com/office/drawing/2014/main" id="{65907BBB-67F1-4691-A72C-E29AF8DECDB2}"/>
                      </a:ext>
                    </a:extLst>
                  </p:cNvPr>
                  <p:cNvSpPr>
                    <a:spLocks noEditPoints="1"/>
                  </p:cNvSpPr>
                  <p:nvPr/>
                </p:nvSpPr>
                <p:spPr bwMode="auto">
                  <a:xfrm>
                    <a:off x="4027" y="2688"/>
                    <a:ext cx="6" cy="11"/>
                  </a:xfrm>
                  <a:custGeom>
                    <a:avLst/>
                    <a:gdLst>
                      <a:gd name="T0" fmla="*/ 2 w 9"/>
                      <a:gd name="T1" fmla="*/ 12 h 14"/>
                      <a:gd name="T2" fmla="*/ 2 w 9"/>
                      <a:gd name="T3" fmla="*/ 11 h 14"/>
                      <a:gd name="T4" fmla="*/ 2 w 9"/>
                      <a:gd name="T5" fmla="*/ 6 h 14"/>
                      <a:gd name="T6" fmla="*/ 3 w 9"/>
                      <a:gd name="T7" fmla="*/ 3 h 14"/>
                      <a:gd name="T8" fmla="*/ 5 w 9"/>
                      <a:gd name="T9" fmla="*/ 2 h 14"/>
                      <a:gd name="T10" fmla="*/ 7 w 9"/>
                      <a:gd name="T11" fmla="*/ 3 h 14"/>
                      <a:gd name="T12" fmla="*/ 4 w 9"/>
                      <a:gd name="T13" fmla="*/ 8 h 14"/>
                      <a:gd name="T14" fmla="*/ 2 w 9"/>
                      <a:gd name="T15" fmla="*/ 12 h 14"/>
                      <a:gd name="T16" fmla="*/ 6 w 9"/>
                      <a:gd name="T17" fmla="*/ 0 h 14"/>
                      <a:gd name="T18" fmla="*/ 2 w 9"/>
                      <a:gd name="T19" fmla="*/ 1 h 14"/>
                      <a:gd name="T20" fmla="*/ 2 w 9"/>
                      <a:gd name="T21" fmla="*/ 0 h 14"/>
                      <a:gd name="T22" fmla="*/ 2 w 9"/>
                      <a:gd name="T23" fmla="*/ 1 h 14"/>
                      <a:gd name="T24" fmla="*/ 2 w 9"/>
                      <a:gd name="T25" fmla="*/ 1 h 14"/>
                      <a:gd name="T26" fmla="*/ 2 w 9"/>
                      <a:gd name="T27" fmla="*/ 2 h 14"/>
                      <a:gd name="T28" fmla="*/ 1 w 9"/>
                      <a:gd name="T29" fmla="*/ 6 h 14"/>
                      <a:gd name="T30" fmla="*/ 0 w 9"/>
                      <a:gd name="T31" fmla="*/ 13 h 14"/>
                      <a:gd name="T32" fmla="*/ 1 w 9"/>
                      <a:gd name="T33" fmla="*/ 14 h 14"/>
                      <a:gd name="T34" fmla="*/ 2 w 9"/>
                      <a:gd name="T35" fmla="*/ 14 h 14"/>
                      <a:gd name="T36" fmla="*/ 2 w 9"/>
                      <a:gd name="T37" fmla="*/ 14 h 14"/>
                      <a:gd name="T38" fmla="*/ 5 w 9"/>
                      <a:gd name="T39" fmla="*/ 8 h 14"/>
                      <a:gd name="T40" fmla="*/ 9 w 9"/>
                      <a:gd name="T41" fmla="*/ 3 h 14"/>
                      <a:gd name="T42" fmla="*/ 9 w 9"/>
                      <a:gd name="T43" fmla="*/ 2 h 14"/>
                      <a:gd name="T44" fmla="*/ 6 w 9"/>
                      <a:gd name="T4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14">
                        <a:moveTo>
                          <a:pt x="2" y="12"/>
                        </a:moveTo>
                        <a:cubicBezTo>
                          <a:pt x="2" y="11"/>
                          <a:pt x="2" y="11"/>
                          <a:pt x="2" y="11"/>
                        </a:cubicBezTo>
                        <a:cubicBezTo>
                          <a:pt x="0" y="10"/>
                          <a:pt x="2" y="8"/>
                          <a:pt x="2" y="6"/>
                        </a:cubicBezTo>
                        <a:cubicBezTo>
                          <a:pt x="2" y="3"/>
                          <a:pt x="3" y="3"/>
                          <a:pt x="3" y="3"/>
                        </a:cubicBezTo>
                        <a:cubicBezTo>
                          <a:pt x="4" y="2"/>
                          <a:pt x="5" y="2"/>
                          <a:pt x="5" y="2"/>
                        </a:cubicBezTo>
                        <a:cubicBezTo>
                          <a:pt x="7" y="2"/>
                          <a:pt x="7" y="3"/>
                          <a:pt x="7" y="3"/>
                        </a:cubicBezTo>
                        <a:cubicBezTo>
                          <a:pt x="6" y="4"/>
                          <a:pt x="4" y="7"/>
                          <a:pt x="4" y="8"/>
                        </a:cubicBezTo>
                        <a:cubicBezTo>
                          <a:pt x="4" y="10"/>
                          <a:pt x="4" y="12"/>
                          <a:pt x="2" y="12"/>
                        </a:cubicBezTo>
                        <a:close/>
                        <a:moveTo>
                          <a:pt x="6" y="0"/>
                        </a:moveTo>
                        <a:cubicBezTo>
                          <a:pt x="4" y="0"/>
                          <a:pt x="2" y="1"/>
                          <a:pt x="2" y="1"/>
                        </a:cubicBezTo>
                        <a:cubicBezTo>
                          <a:pt x="2" y="0"/>
                          <a:pt x="2" y="0"/>
                          <a:pt x="2" y="0"/>
                        </a:cubicBezTo>
                        <a:cubicBezTo>
                          <a:pt x="2" y="1"/>
                          <a:pt x="2" y="1"/>
                          <a:pt x="2" y="1"/>
                        </a:cubicBezTo>
                        <a:cubicBezTo>
                          <a:pt x="2" y="1"/>
                          <a:pt x="2" y="1"/>
                          <a:pt x="2" y="1"/>
                        </a:cubicBezTo>
                        <a:cubicBezTo>
                          <a:pt x="2" y="2"/>
                          <a:pt x="2" y="2"/>
                          <a:pt x="2" y="2"/>
                        </a:cubicBezTo>
                        <a:cubicBezTo>
                          <a:pt x="1" y="2"/>
                          <a:pt x="1" y="4"/>
                          <a:pt x="1" y="6"/>
                        </a:cubicBezTo>
                        <a:cubicBezTo>
                          <a:pt x="1" y="10"/>
                          <a:pt x="0" y="12"/>
                          <a:pt x="0" y="13"/>
                        </a:cubicBezTo>
                        <a:cubicBezTo>
                          <a:pt x="0" y="13"/>
                          <a:pt x="0" y="13"/>
                          <a:pt x="1" y="14"/>
                        </a:cubicBezTo>
                        <a:cubicBezTo>
                          <a:pt x="1" y="14"/>
                          <a:pt x="1" y="14"/>
                          <a:pt x="2" y="14"/>
                        </a:cubicBezTo>
                        <a:cubicBezTo>
                          <a:pt x="2" y="14"/>
                          <a:pt x="2" y="14"/>
                          <a:pt x="2" y="14"/>
                        </a:cubicBezTo>
                        <a:cubicBezTo>
                          <a:pt x="3" y="14"/>
                          <a:pt x="4" y="11"/>
                          <a:pt x="5" y="8"/>
                        </a:cubicBezTo>
                        <a:cubicBezTo>
                          <a:pt x="6" y="5"/>
                          <a:pt x="9" y="4"/>
                          <a:pt x="9" y="3"/>
                        </a:cubicBezTo>
                        <a:cubicBezTo>
                          <a:pt x="9" y="3"/>
                          <a:pt x="9" y="2"/>
                          <a:pt x="9" y="2"/>
                        </a:cubicBezTo>
                        <a:cubicBezTo>
                          <a:pt x="8" y="0"/>
                          <a:pt x="7" y="0"/>
                          <a:pt x="6"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03" name="Freeform 7467">
                    <a:extLst>
                      <a:ext uri="{FF2B5EF4-FFF2-40B4-BE49-F238E27FC236}">
                        <a16:creationId xmlns:a16="http://schemas.microsoft.com/office/drawing/2014/main" id="{25B09C1C-D12B-4EC6-8D34-5C46F3953CE2}"/>
                      </a:ext>
                    </a:extLst>
                  </p:cNvPr>
                  <p:cNvSpPr>
                    <a:spLocks/>
                  </p:cNvSpPr>
                  <p:nvPr/>
                </p:nvSpPr>
                <p:spPr bwMode="auto">
                  <a:xfrm>
                    <a:off x="4025" y="2688"/>
                    <a:ext cx="10" cy="11"/>
                  </a:xfrm>
                  <a:custGeom>
                    <a:avLst/>
                    <a:gdLst>
                      <a:gd name="T0" fmla="*/ 8 w 13"/>
                      <a:gd name="T1" fmla="*/ 0 h 14"/>
                      <a:gd name="T2" fmla="*/ 4 w 13"/>
                      <a:gd name="T3" fmla="*/ 0 h 14"/>
                      <a:gd name="T4" fmla="*/ 4 w 13"/>
                      <a:gd name="T5" fmla="*/ 1 h 14"/>
                      <a:gd name="T6" fmla="*/ 8 w 13"/>
                      <a:gd name="T7" fmla="*/ 0 h 14"/>
                      <a:gd name="T8" fmla="*/ 8 w 13"/>
                      <a:gd name="T9" fmla="*/ 0 h 14"/>
                      <a:gd name="T10" fmla="*/ 11 w 13"/>
                      <a:gd name="T11" fmla="*/ 2 h 14"/>
                      <a:gd name="T12" fmla="*/ 11 w 13"/>
                      <a:gd name="T13" fmla="*/ 3 h 14"/>
                      <a:gd name="T14" fmla="*/ 7 w 13"/>
                      <a:gd name="T15" fmla="*/ 8 h 14"/>
                      <a:gd name="T16" fmla="*/ 4 w 13"/>
                      <a:gd name="T17" fmla="*/ 14 h 14"/>
                      <a:gd name="T18" fmla="*/ 4 w 13"/>
                      <a:gd name="T19" fmla="*/ 14 h 14"/>
                      <a:gd name="T20" fmla="*/ 3 w 13"/>
                      <a:gd name="T21" fmla="*/ 14 h 14"/>
                      <a:gd name="T22" fmla="*/ 2 w 13"/>
                      <a:gd name="T23" fmla="*/ 13 h 14"/>
                      <a:gd name="T24" fmla="*/ 3 w 13"/>
                      <a:gd name="T25" fmla="*/ 6 h 14"/>
                      <a:gd name="T26" fmla="*/ 4 w 13"/>
                      <a:gd name="T27" fmla="*/ 2 h 14"/>
                      <a:gd name="T28" fmla="*/ 4 w 13"/>
                      <a:gd name="T29" fmla="*/ 1 h 14"/>
                      <a:gd name="T30" fmla="*/ 4 w 13"/>
                      <a:gd name="T31" fmla="*/ 1 h 14"/>
                      <a:gd name="T32" fmla="*/ 4 w 13"/>
                      <a:gd name="T33" fmla="*/ 0 h 14"/>
                      <a:gd name="T34" fmla="*/ 2 w 13"/>
                      <a:gd name="T35" fmla="*/ 6 h 14"/>
                      <a:gd name="T36" fmla="*/ 2 w 13"/>
                      <a:gd name="T37" fmla="*/ 14 h 14"/>
                      <a:gd name="T38" fmla="*/ 4 w 13"/>
                      <a:gd name="T39" fmla="*/ 14 h 14"/>
                      <a:gd name="T40" fmla="*/ 8 w 13"/>
                      <a:gd name="T41" fmla="*/ 9 h 14"/>
                      <a:gd name="T42" fmla="*/ 11 w 13"/>
                      <a:gd name="T43" fmla="*/ 1 h 14"/>
                      <a:gd name="T44" fmla="*/ 8 w 13"/>
                      <a:gd name="T4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14">
                        <a:moveTo>
                          <a:pt x="8" y="0"/>
                        </a:moveTo>
                        <a:cubicBezTo>
                          <a:pt x="6" y="0"/>
                          <a:pt x="4" y="0"/>
                          <a:pt x="4" y="0"/>
                        </a:cubicBezTo>
                        <a:cubicBezTo>
                          <a:pt x="4" y="1"/>
                          <a:pt x="4" y="1"/>
                          <a:pt x="4" y="1"/>
                        </a:cubicBezTo>
                        <a:cubicBezTo>
                          <a:pt x="4" y="1"/>
                          <a:pt x="6" y="0"/>
                          <a:pt x="8" y="0"/>
                        </a:cubicBezTo>
                        <a:cubicBezTo>
                          <a:pt x="8" y="0"/>
                          <a:pt x="8" y="0"/>
                          <a:pt x="8" y="0"/>
                        </a:cubicBezTo>
                        <a:cubicBezTo>
                          <a:pt x="9" y="0"/>
                          <a:pt x="10" y="0"/>
                          <a:pt x="11" y="2"/>
                        </a:cubicBezTo>
                        <a:cubicBezTo>
                          <a:pt x="11" y="2"/>
                          <a:pt x="11" y="3"/>
                          <a:pt x="11" y="3"/>
                        </a:cubicBezTo>
                        <a:cubicBezTo>
                          <a:pt x="11" y="4"/>
                          <a:pt x="8" y="5"/>
                          <a:pt x="7" y="8"/>
                        </a:cubicBezTo>
                        <a:cubicBezTo>
                          <a:pt x="6" y="11"/>
                          <a:pt x="5" y="14"/>
                          <a:pt x="4" y="14"/>
                        </a:cubicBezTo>
                        <a:cubicBezTo>
                          <a:pt x="4" y="14"/>
                          <a:pt x="4" y="14"/>
                          <a:pt x="4" y="14"/>
                        </a:cubicBezTo>
                        <a:cubicBezTo>
                          <a:pt x="3" y="14"/>
                          <a:pt x="3" y="14"/>
                          <a:pt x="3" y="14"/>
                        </a:cubicBezTo>
                        <a:cubicBezTo>
                          <a:pt x="2" y="13"/>
                          <a:pt x="2" y="13"/>
                          <a:pt x="2" y="13"/>
                        </a:cubicBezTo>
                        <a:cubicBezTo>
                          <a:pt x="2" y="12"/>
                          <a:pt x="3" y="10"/>
                          <a:pt x="3" y="6"/>
                        </a:cubicBezTo>
                        <a:cubicBezTo>
                          <a:pt x="3" y="4"/>
                          <a:pt x="3" y="2"/>
                          <a:pt x="4" y="2"/>
                        </a:cubicBezTo>
                        <a:cubicBezTo>
                          <a:pt x="4" y="1"/>
                          <a:pt x="4" y="1"/>
                          <a:pt x="4" y="1"/>
                        </a:cubicBezTo>
                        <a:cubicBezTo>
                          <a:pt x="4" y="1"/>
                          <a:pt x="4" y="1"/>
                          <a:pt x="4" y="1"/>
                        </a:cubicBezTo>
                        <a:cubicBezTo>
                          <a:pt x="4" y="0"/>
                          <a:pt x="4" y="0"/>
                          <a:pt x="4" y="0"/>
                        </a:cubicBezTo>
                        <a:cubicBezTo>
                          <a:pt x="4" y="0"/>
                          <a:pt x="2" y="1"/>
                          <a:pt x="2" y="6"/>
                        </a:cubicBezTo>
                        <a:cubicBezTo>
                          <a:pt x="2" y="12"/>
                          <a:pt x="0" y="13"/>
                          <a:pt x="2" y="14"/>
                        </a:cubicBezTo>
                        <a:cubicBezTo>
                          <a:pt x="3" y="14"/>
                          <a:pt x="3" y="14"/>
                          <a:pt x="4" y="14"/>
                        </a:cubicBezTo>
                        <a:cubicBezTo>
                          <a:pt x="6" y="14"/>
                          <a:pt x="7" y="11"/>
                          <a:pt x="8" y="9"/>
                        </a:cubicBezTo>
                        <a:cubicBezTo>
                          <a:pt x="9" y="5"/>
                          <a:pt x="13" y="5"/>
                          <a:pt x="11" y="1"/>
                        </a:cubicBezTo>
                        <a:cubicBezTo>
                          <a:pt x="10" y="0"/>
                          <a:pt x="9" y="0"/>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04" name="Freeform 7468">
                    <a:extLst>
                      <a:ext uri="{FF2B5EF4-FFF2-40B4-BE49-F238E27FC236}">
                        <a16:creationId xmlns:a16="http://schemas.microsoft.com/office/drawing/2014/main" id="{D21488BE-480C-423C-92BE-44490CF412E3}"/>
                      </a:ext>
                    </a:extLst>
                  </p:cNvPr>
                  <p:cNvSpPr>
                    <a:spLocks/>
                  </p:cNvSpPr>
                  <p:nvPr/>
                </p:nvSpPr>
                <p:spPr bwMode="auto">
                  <a:xfrm>
                    <a:off x="4023" y="2633"/>
                    <a:ext cx="28" cy="19"/>
                  </a:xfrm>
                  <a:custGeom>
                    <a:avLst/>
                    <a:gdLst>
                      <a:gd name="T0" fmla="*/ 28 w 38"/>
                      <a:gd name="T1" fmla="*/ 2 h 25"/>
                      <a:gd name="T2" fmla="*/ 31 w 38"/>
                      <a:gd name="T3" fmla="*/ 16 h 25"/>
                      <a:gd name="T4" fmla="*/ 7 w 38"/>
                      <a:gd name="T5" fmla="*/ 12 h 25"/>
                      <a:gd name="T6" fmla="*/ 9 w 38"/>
                      <a:gd name="T7" fmla="*/ 2 h 25"/>
                      <a:gd name="T8" fmla="*/ 28 w 38"/>
                      <a:gd name="T9" fmla="*/ 2 h 25"/>
                    </a:gdLst>
                    <a:ahLst/>
                    <a:cxnLst>
                      <a:cxn ang="0">
                        <a:pos x="T0" y="T1"/>
                      </a:cxn>
                      <a:cxn ang="0">
                        <a:pos x="T2" y="T3"/>
                      </a:cxn>
                      <a:cxn ang="0">
                        <a:pos x="T4" y="T5"/>
                      </a:cxn>
                      <a:cxn ang="0">
                        <a:pos x="T6" y="T7"/>
                      </a:cxn>
                      <a:cxn ang="0">
                        <a:pos x="T8" y="T9"/>
                      </a:cxn>
                    </a:cxnLst>
                    <a:rect l="0" t="0" r="r" b="b"/>
                    <a:pathLst>
                      <a:path w="38" h="25">
                        <a:moveTo>
                          <a:pt x="28" y="2"/>
                        </a:moveTo>
                        <a:cubicBezTo>
                          <a:pt x="28" y="2"/>
                          <a:pt x="38" y="8"/>
                          <a:pt x="31" y="16"/>
                        </a:cubicBezTo>
                        <a:cubicBezTo>
                          <a:pt x="24" y="25"/>
                          <a:pt x="11" y="13"/>
                          <a:pt x="7" y="12"/>
                        </a:cubicBezTo>
                        <a:cubicBezTo>
                          <a:pt x="4" y="12"/>
                          <a:pt x="0" y="3"/>
                          <a:pt x="9" y="2"/>
                        </a:cubicBezTo>
                        <a:cubicBezTo>
                          <a:pt x="18" y="0"/>
                          <a:pt x="28" y="2"/>
                          <a:pt x="28"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05" name="Freeform 7469">
                    <a:extLst>
                      <a:ext uri="{FF2B5EF4-FFF2-40B4-BE49-F238E27FC236}">
                        <a16:creationId xmlns:a16="http://schemas.microsoft.com/office/drawing/2014/main" id="{A82578AB-AD59-43F4-99F5-39A0DEA8788A}"/>
                      </a:ext>
                    </a:extLst>
                  </p:cNvPr>
                  <p:cNvSpPr>
                    <a:spLocks noEditPoints="1"/>
                  </p:cNvSpPr>
                  <p:nvPr/>
                </p:nvSpPr>
                <p:spPr bwMode="auto">
                  <a:xfrm>
                    <a:off x="4025" y="2633"/>
                    <a:ext cx="23" cy="15"/>
                  </a:xfrm>
                  <a:custGeom>
                    <a:avLst/>
                    <a:gdLst>
                      <a:gd name="T0" fmla="*/ 21 w 31"/>
                      <a:gd name="T1" fmla="*/ 20 h 20"/>
                      <a:gd name="T2" fmla="*/ 4 w 31"/>
                      <a:gd name="T3" fmla="*/ 13 h 20"/>
                      <a:gd name="T4" fmla="*/ 0 w 31"/>
                      <a:gd name="T5" fmla="*/ 7 h 20"/>
                      <a:gd name="T6" fmla="*/ 6 w 31"/>
                      <a:gd name="T7" fmla="*/ 1 h 20"/>
                      <a:gd name="T8" fmla="*/ 15 w 31"/>
                      <a:gd name="T9" fmla="*/ 0 h 20"/>
                      <a:gd name="T10" fmla="*/ 25 w 31"/>
                      <a:gd name="T11" fmla="*/ 1 h 20"/>
                      <a:gd name="T12" fmla="*/ 25 w 31"/>
                      <a:gd name="T13" fmla="*/ 2 h 20"/>
                      <a:gd name="T14" fmla="*/ 25 w 31"/>
                      <a:gd name="T15" fmla="*/ 1 h 20"/>
                      <a:gd name="T16" fmla="*/ 25 w 31"/>
                      <a:gd name="T17" fmla="*/ 1 h 20"/>
                      <a:gd name="T18" fmla="*/ 25 w 31"/>
                      <a:gd name="T19" fmla="*/ 1 h 20"/>
                      <a:gd name="T20" fmla="*/ 31 w 31"/>
                      <a:gd name="T21" fmla="*/ 10 h 20"/>
                      <a:gd name="T22" fmla="*/ 28 w 31"/>
                      <a:gd name="T23" fmla="*/ 17 h 20"/>
                      <a:gd name="T24" fmla="*/ 21 w 31"/>
                      <a:gd name="T25" fmla="*/ 20 h 20"/>
                      <a:gd name="T26" fmla="*/ 6 w 31"/>
                      <a:gd name="T27" fmla="*/ 2 h 20"/>
                      <a:gd name="T28" fmla="*/ 1 w 31"/>
                      <a:gd name="T29" fmla="*/ 7 h 20"/>
                      <a:gd name="T30" fmla="*/ 4 w 31"/>
                      <a:gd name="T31" fmla="*/ 12 h 20"/>
                      <a:gd name="T32" fmla="*/ 21 w 31"/>
                      <a:gd name="T33" fmla="*/ 19 h 20"/>
                      <a:gd name="T34" fmla="*/ 28 w 31"/>
                      <a:gd name="T35" fmla="*/ 16 h 20"/>
                      <a:gd name="T36" fmla="*/ 30 w 31"/>
                      <a:gd name="T37" fmla="*/ 10 h 20"/>
                      <a:gd name="T38" fmla="*/ 24 w 31"/>
                      <a:gd name="T39" fmla="*/ 2 h 20"/>
                      <a:gd name="T40" fmla="*/ 15 w 31"/>
                      <a:gd name="T41" fmla="*/ 1 h 20"/>
                      <a:gd name="T42" fmla="*/ 6 w 31"/>
                      <a:gd name="T4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20">
                        <a:moveTo>
                          <a:pt x="21" y="20"/>
                        </a:moveTo>
                        <a:cubicBezTo>
                          <a:pt x="15" y="20"/>
                          <a:pt x="7" y="13"/>
                          <a:pt x="4" y="13"/>
                        </a:cubicBezTo>
                        <a:cubicBezTo>
                          <a:pt x="2" y="13"/>
                          <a:pt x="0" y="10"/>
                          <a:pt x="0" y="7"/>
                        </a:cubicBezTo>
                        <a:cubicBezTo>
                          <a:pt x="0" y="5"/>
                          <a:pt x="2" y="2"/>
                          <a:pt x="6" y="1"/>
                        </a:cubicBezTo>
                        <a:cubicBezTo>
                          <a:pt x="9" y="0"/>
                          <a:pt x="12" y="0"/>
                          <a:pt x="15" y="0"/>
                        </a:cubicBezTo>
                        <a:cubicBezTo>
                          <a:pt x="21" y="0"/>
                          <a:pt x="25" y="1"/>
                          <a:pt x="25" y="1"/>
                        </a:cubicBezTo>
                        <a:cubicBezTo>
                          <a:pt x="25" y="2"/>
                          <a:pt x="25" y="2"/>
                          <a:pt x="25" y="2"/>
                        </a:cubicBezTo>
                        <a:cubicBezTo>
                          <a:pt x="25" y="1"/>
                          <a:pt x="25" y="1"/>
                          <a:pt x="25" y="1"/>
                        </a:cubicBezTo>
                        <a:cubicBezTo>
                          <a:pt x="25" y="1"/>
                          <a:pt x="25" y="1"/>
                          <a:pt x="25" y="1"/>
                        </a:cubicBezTo>
                        <a:cubicBezTo>
                          <a:pt x="25" y="1"/>
                          <a:pt x="25" y="1"/>
                          <a:pt x="25" y="1"/>
                        </a:cubicBezTo>
                        <a:cubicBezTo>
                          <a:pt x="25" y="1"/>
                          <a:pt x="31" y="5"/>
                          <a:pt x="31" y="10"/>
                        </a:cubicBezTo>
                        <a:cubicBezTo>
                          <a:pt x="31" y="12"/>
                          <a:pt x="30" y="14"/>
                          <a:pt x="28" y="17"/>
                        </a:cubicBezTo>
                        <a:cubicBezTo>
                          <a:pt x="26" y="19"/>
                          <a:pt x="24" y="20"/>
                          <a:pt x="21" y="20"/>
                        </a:cubicBezTo>
                        <a:close/>
                        <a:moveTo>
                          <a:pt x="6" y="2"/>
                        </a:moveTo>
                        <a:cubicBezTo>
                          <a:pt x="2" y="3"/>
                          <a:pt x="1" y="5"/>
                          <a:pt x="1" y="7"/>
                        </a:cubicBezTo>
                        <a:cubicBezTo>
                          <a:pt x="1" y="9"/>
                          <a:pt x="3" y="12"/>
                          <a:pt x="4" y="12"/>
                        </a:cubicBezTo>
                        <a:cubicBezTo>
                          <a:pt x="8" y="12"/>
                          <a:pt x="15" y="19"/>
                          <a:pt x="21" y="19"/>
                        </a:cubicBezTo>
                        <a:cubicBezTo>
                          <a:pt x="24" y="19"/>
                          <a:pt x="26" y="18"/>
                          <a:pt x="28" y="16"/>
                        </a:cubicBezTo>
                        <a:cubicBezTo>
                          <a:pt x="29" y="14"/>
                          <a:pt x="30" y="12"/>
                          <a:pt x="30" y="10"/>
                        </a:cubicBezTo>
                        <a:cubicBezTo>
                          <a:pt x="30" y="6"/>
                          <a:pt x="25" y="2"/>
                          <a:pt x="24" y="2"/>
                        </a:cubicBezTo>
                        <a:cubicBezTo>
                          <a:pt x="24" y="2"/>
                          <a:pt x="20" y="1"/>
                          <a:pt x="15" y="1"/>
                        </a:cubicBezTo>
                        <a:cubicBezTo>
                          <a:pt x="12" y="1"/>
                          <a:pt x="9" y="1"/>
                          <a:pt x="6"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06" name="Freeform 7470">
                    <a:extLst>
                      <a:ext uri="{FF2B5EF4-FFF2-40B4-BE49-F238E27FC236}">
                        <a16:creationId xmlns:a16="http://schemas.microsoft.com/office/drawing/2014/main" id="{C7B258C3-625C-4653-B93E-1ABDA73EC453}"/>
                      </a:ext>
                    </a:extLst>
                  </p:cNvPr>
                  <p:cNvSpPr>
                    <a:spLocks/>
                  </p:cNvSpPr>
                  <p:nvPr/>
                </p:nvSpPr>
                <p:spPr bwMode="auto">
                  <a:xfrm>
                    <a:off x="4036" y="2636"/>
                    <a:ext cx="11" cy="11"/>
                  </a:xfrm>
                  <a:custGeom>
                    <a:avLst/>
                    <a:gdLst>
                      <a:gd name="T0" fmla="*/ 12 w 15"/>
                      <a:gd name="T1" fmla="*/ 0 h 15"/>
                      <a:gd name="T2" fmla="*/ 9 w 15"/>
                      <a:gd name="T3" fmla="*/ 1 h 15"/>
                      <a:gd name="T4" fmla="*/ 12 w 15"/>
                      <a:gd name="T5" fmla="*/ 7 h 15"/>
                      <a:gd name="T6" fmla="*/ 3 w 15"/>
                      <a:gd name="T7" fmla="*/ 12 h 15"/>
                      <a:gd name="T8" fmla="*/ 1 w 15"/>
                      <a:gd name="T9" fmla="*/ 12 h 15"/>
                      <a:gd name="T10" fmla="*/ 1 w 15"/>
                      <a:gd name="T11" fmla="*/ 12 h 15"/>
                      <a:gd name="T12" fmla="*/ 0 w 15"/>
                      <a:gd name="T13" fmla="*/ 13 h 15"/>
                      <a:gd name="T14" fmla="*/ 6 w 15"/>
                      <a:gd name="T15" fmla="*/ 15 h 15"/>
                      <a:gd name="T16" fmla="*/ 6 w 15"/>
                      <a:gd name="T17" fmla="*/ 15 h 15"/>
                      <a:gd name="T18" fmla="*/ 13 w 15"/>
                      <a:gd name="T19" fmla="*/ 12 h 15"/>
                      <a:gd name="T20" fmla="*/ 15 w 15"/>
                      <a:gd name="T21" fmla="*/ 6 h 15"/>
                      <a:gd name="T22" fmla="*/ 12 w 15"/>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5">
                        <a:moveTo>
                          <a:pt x="12" y="0"/>
                        </a:moveTo>
                        <a:cubicBezTo>
                          <a:pt x="11" y="0"/>
                          <a:pt x="10" y="1"/>
                          <a:pt x="9" y="1"/>
                        </a:cubicBezTo>
                        <a:cubicBezTo>
                          <a:pt x="11" y="2"/>
                          <a:pt x="12" y="5"/>
                          <a:pt x="12" y="7"/>
                        </a:cubicBezTo>
                        <a:cubicBezTo>
                          <a:pt x="11" y="11"/>
                          <a:pt x="7" y="12"/>
                          <a:pt x="3" y="12"/>
                        </a:cubicBezTo>
                        <a:cubicBezTo>
                          <a:pt x="2" y="12"/>
                          <a:pt x="2" y="12"/>
                          <a:pt x="1" y="12"/>
                        </a:cubicBezTo>
                        <a:cubicBezTo>
                          <a:pt x="1" y="12"/>
                          <a:pt x="1" y="12"/>
                          <a:pt x="1" y="12"/>
                        </a:cubicBezTo>
                        <a:cubicBezTo>
                          <a:pt x="1" y="12"/>
                          <a:pt x="0" y="13"/>
                          <a:pt x="0" y="13"/>
                        </a:cubicBezTo>
                        <a:cubicBezTo>
                          <a:pt x="2" y="14"/>
                          <a:pt x="4" y="15"/>
                          <a:pt x="6" y="15"/>
                        </a:cubicBezTo>
                        <a:cubicBezTo>
                          <a:pt x="6" y="15"/>
                          <a:pt x="6" y="15"/>
                          <a:pt x="6" y="15"/>
                        </a:cubicBezTo>
                        <a:cubicBezTo>
                          <a:pt x="9" y="15"/>
                          <a:pt x="11" y="14"/>
                          <a:pt x="13" y="12"/>
                        </a:cubicBezTo>
                        <a:cubicBezTo>
                          <a:pt x="14" y="10"/>
                          <a:pt x="15" y="8"/>
                          <a:pt x="15" y="6"/>
                        </a:cubicBezTo>
                        <a:cubicBezTo>
                          <a:pt x="15" y="4"/>
                          <a:pt x="13" y="1"/>
                          <a:pt x="1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07" name="Freeform 7471">
                    <a:extLst>
                      <a:ext uri="{FF2B5EF4-FFF2-40B4-BE49-F238E27FC236}">
                        <a16:creationId xmlns:a16="http://schemas.microsoft.com/office/drawing/2014/main" id="{89D83488-C264-4C55-B952-E798BACF169D}"/>
                      </a:ext>
                    </a:extLst>
                  </p:cNvPr>
                  <p:cNvSpPr>
                    <a:spLocks/>
                  </p:cNvSpPr>
                  <p:nvPr/>
                </p:nvSpPr>
                <p:spPr bwMode="auto">
                  <a:xfrm>
                    <a:off x="4036" y="2635"/>
                    <a:ext cx="14" cy="12"/>
                  </a:xfrm>
                  <a:custGeom>
                    <a:avLst/>
                    <a:gdLst>
                      <a:gd name="T0" fmla="*/ 13 w 19"/>
                      <a:gd name="T1" fmla="*/ 0 h 16"/>
                      <a:gd name="T2" fmla="*/ 13 w 19"/>
                      <a:gd name="T3" fmla="*/ 1 h 16"/>
                      <a:gd name="T4" fmla="*/ 16 w 19"/>
                      <a:gd name="T5" fmla="*/ 7 h 16"/>
                      <a:gd name="T6" fmla="*/ 14 w 19"/>
                      <a:gd name="T7" fmla="*/ 13 h 16"/>
                      <a:gd name="T8" fmla="*/ 7 w 19"/>
                      <a:gd name="T9" fmla="*/ 16 h 16"/>
                      <a:gd name="T10" fmla="*/ 7 w 19"/>
                      <a:gd name="T11" fmla="*/ 16 h 16"/>
                      <a:gd name="T12" fmla="*/ 1 w 19"/>
                      <a:gd name="T13" fmla="*/ 14 h 16"/>
                      <a:gd name="T14" fmla="*/ 0 w 19"/>
                      <a:gd name="T15" fmla="*/ 14 h 16"/>
                      <a:gd name="T16" fmla="*/ 7 w 19"/>
                      <a:gd name="T17" fmla="*/ 16 h 16"/>
                      <a:gd name="T18" fmla="*/ 14 w 19"/>
                      <a:gd name="T19" fmla="*/ 13 h 16"/>
                      <a:gd name="T20" fmla="*/ 13 w 19"/>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3" y="0"/>
                        </a:moveTo>
                        <a:cubicBezTo>
                          <a:pt x="13" y="1"/>
                          <a:pt x="13" y="1"/>
                          <a:pt x="13" y="1"/>
                        </a:cubicBezTo>
                        <a:cubicBezTo>
                          <a:pt x="14" y="2"/>
                          <a:pt x="16" y="5"/>
                          <a:pt x="16" y="7"/>
                        </a:cubicBezTo>
                        <a:cubicBezTo>
                          <a:pt x="16" y="9"/>
                          <a:pt x="15" y="11"/>
                          <a:pt x="14" y="13"/>
                        </a:cubicBezTo>
                        <a:cubicBezTo>
                          <a:pt x="12" y="15"/>
                          <a:pt x="10" y="16"/>
                          <a:pt x="7" y="16"/>
                        </a:cubicBezTo>
                        <a:cubicBezTo>
                          <a:pt x="7" y="16"/>
                          <a:pt x="7" y="16"/>
                          <a:pt x="7" y="16"/>
                        </a:cubicBezTo>
                        <a:cubicBezTo>
                          <a:pt x="5" y="16"/>
                          <a:pt x="3" y="15"/>
                          <a:pt x="1" y="14"/>
                        </a:cubicBezTo>
                        <a:cubicBezTo>
                          <a:pt x="0" y="14"/>
                          <a:pt x="0" y="14"/>
                          <a:pt x="0" y="14"/>
                        </a:cubicBezTo>
                        <a:cubicBezTo>
                          <a:pt x="3" y="16"/>
                          <a:pt x="5" y="16"/>
                          <a:pt x="7" y="16"/>
                        </a:cubicBezTo>
                        <a:cubicBezTo>
                          <a:pt x="10" y="16"/>
                          <a:pt x="12" y="16"/>
                          <a:pt x="14" y="13"/>
                        </a:cubicBezTo>
                        <a:cubicBezTo>
                          <a:pt x="19" y="8"/>
                          <a:pt x="16" y="3"/>
                          <a:pt x="1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08" name="Freeform 7472">
                    <a:extLst>
                      <a:ext uri="{FF2B5EF4-FFF2-40B4-BE49-F238E27FC236}">
                        <a16:creationId xmlns:a16="http://schemas.microsoft.com/office/drawing/2014/main" id="{D3570557-804E-4662-A2DD-7662A81CABEE}"/>
                      </a:ext>
                    </a:extLst>
                  </p:cNvPr>
                  <p:cNvSpPr>
                    <a:spLocks/>
                  </p:cNvSpPr>
                  <p:nvPr/>
                </p:nvSpPr>
                <p:spPr bwMode="auto">
                  <a:xfrm>
                    <a:off x="4034" y="263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09" name="Freeform 7473">
                    <a:extLst>
                      <a:ext uri="{FF2B5EF4-FFF2-40B4-BE49-F238E27FC236}">
                        <a16:creationId xmlns:a16="http://schemas.microsoft.com/office/drawing/2014/main" id="{2DF7A569-E0C6-4448-A5A8-E77FCF498E23}"/>
                      </a:ext>
                    </a:extLst>
                  </p:cNvPr>
                  <p:cNvSpPr>
                    <a:spLocks/>
                  </p:cNvSpPr>
                  <p:nvPr/>
                </p:nvSpPr>
                <p:spPr bwMode="auto">
                  <a:xfrm>
                    <a:off x="4036" y="2638"/>
                    <a:ext cx="8" cy="6"/>
                  </a:xfrm>
                  <a:custGeom>
                    <a:avLst/>
                    <a:gdLst>
                      <a:gd name="T0" fmla="*/ 6 w 11"/>
                      <a:gd name="T1" fmla="*/ 8 h 8"/>
                      <a:gd name="T2" fmla="*/ 3 w 11"/>
                      <a:gd name="T3" fmla="*/ 3 h 8"/>
                      <a:gd name="T4" fmla="*/ 11 w 11"/>
                      <a:gd name="T5" fmla="*/ 4 h 8"/>
                      <a:gd name="T6" fmla="*/ 6 w 11"/>
                      <a:gd name="T7" fmla="*/ 8 h 8"/>
                    </a:gdLst>
                    <a:ahLst/>
                    <a:cxnLst>
                      <a:cxn ang="0">
                        <a:pos x="T0" y="T1"/>
                      </a:cxn>
                      <a:cxn ang="0">
                        <a:pos x="T2" y="T3"/>
                      </a:cxn>
                      <a:cxn ang="0">
                        <a:pos x="T4" y="T5"/>
                      </a:cxn>
                      <a:cxn ang="0">
                        <a:pos x="T6" y="T7"/>
                      </a:cxn>
                    </a:cxnLst>
                    <a:rect l="0" t="0" r="r" b="b"/>
                    <a:pathLst>
                      <a:path w="11" h="8">
                        <a:moveTo>
                          <a:pt x="6" y="8"/>
                        </a:moveTo>
                        <a:cubicBezTo>
                          <a:pt x="6" y="8"/>
                          <a:pt x="0" y="6"/>
                          <a:pt x="3" y="3"/>
                        </a:cubicBezTo>
                        <a:cubicBezTo>
                          <a:pt x="5" y="0"/>
                          <a:pt x="11" y="0"/>
                          <a:pt x="11" y="4"/>
                        </a:cubicBezTo>
                        <a:cubicBezTo>
                          <a:pt x="11" y="7"/>
                          <a:pt x="8" y="8"/>
                          <a:pt x="6" y="8"/>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10" name="Freeform 7474">
                    <a:extLst>
                      <a:ext uri="{FF2B5EF4-FFF2-40B4-BE49-F238E27FC236}">
                        <a16:creationId xmlns:a16="http://schemas.microsoft.com/office/drawing/2014/main" id="{43F5D0D8-49C4-4A75-A0BF-21484430DFD2}"/>
                      </a:ext>
                    </a:extLst>
                  </p:cNvPr>
                  <p:cNvSpPr>
                    <a:spLocks/>
                  </p:cNvSpPr>
                  <p:nvPr/>
                </p:nvSpPr>
                <p:spPr bwMode="auto">
                  <a:xfrm>
                    <a:off x="4018" y="2625"/>
                    <a:ext cx="29" cy="17"/>
                  </a:xfrm>
                  <a:custGeom>
                    <a:avLst/>
                    <a:gdLst>
                      <a:gd name="T0" fmla="*/ 35 w 39"/>
                      <a:gd name="T1" fmla="*/ 9 h 23"/>
                      <a:gd name="T2" fmla="*/ 14 w 39"/>
                      <a:gd name="T3" fmla="*/ 4 h 23"/>
                      <a:gd name="T4" fmla="*/ 11 w 39"/>
                      <a:gd name="T5" fmla="*/ 20 h 23"/>
                      <a:gd name="T6" fmla="*/ 27 w 39"/>
                      <a:gd name="T7" fmla="*/ 16 h 23"/>
                      <a:gd name="T8" fmla="*/ 35 w 39"/>
                      <a:gd name="T9" fmla="*/ 9 h 23"/>
                    </a:gdLst>
                    <a:ahLst/>
                    <a:cxnLst>
                      <a:cxn ang="0">
                        <a:pos x="T0" y="T1"/>
                      </a:cxn>
                      <a:cxn ang="0">
                        <a:pos x="T2" y="T3"/>
                      </a:cxn>
                      <a:cxn ang="0">
                        <a:pos x="T4" y="T5"/>
                      </a:cxn>
                      <a:cxn ang="0">
                        <a:pos x="T6" y="T7"/>
                      </a:cxn>
                      <a:cxn ang="0">
                        <a:pos x="T8" y="T9"/>
                      </a:cxn>
                    </a:cxnLst>
                    <a:rect l="0" t="0" r="r" b="b"/>
                    <a:pathLst>
                      <a:path w="39" h="23">
                        <a:moveTo>
                          <a:pt x="35" y="9"/>
                        </a:moveTo>
                        <a:cubicBezTo>
                          <a:pt x="35" y="9"/>
                          <a:pt x="28" y="0"/>
                          <a:pt x="14" y="4"/>
                        </a:cubicBezTo>
                        <a:cubicBezTo>
                          <a:pt x="0" y="8"/>
                          <a:pt x="3" y="23"/>
                          <a:pt x="11" y="20"/>
                        </a:cubicBezTo>
                        <a:cubicBezTo>
                          <a:pt x="19" y="16"/>
                          <a:pt x="18" y="14"/>
                          <a:pt x="27" y="16"/>
                        </a:cubicBezTo>
                        <a:cubicBezTo>
                          <a:pt x="36" y="17"/>
                          <a:pt x="39" y="12"/>
                          <a:pt x="35" y="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11" name="Freeform 7475">
                    <a:extLst>
                      <a:ext uri="{FF2B5EF4-FFF2-40B4-BE49-F238E27FC236}">
                        <a16:creationId xmlns:a16="http://schemas.microsoft.com/office/drawing/2014/main" id="{8C4310ED-17A9-4FC0-85F8-9E1B435F06FD}"/>
                      </a:ext>
                    </a:extLst>
                  </p:cNvPr>
                  <p:cNvSpPr>
                    <a:spLocks noEditPoints="1"/>
                  </p:cNvSpPr>
                  <p:nvPr/>
                </p:nvSpPr>
                <p:spPr bwMode="auto">
                  <a:xfrm>
                    <a:off x="4021" y="2626"/>
                    <a:ext cx="25" cy="14"/>
                  </a:xfrm>
                  <a:custGeom>
                    <a:avLst/>
                    <a:gdLst>
                      <a:gd name="T0" fmla="*/ 5 w 33"/>
                      <a:gd name="T1" fmla="*/ 18 h 18"/>
                      <a:gd name="T2" fmla="*/ 0 w 33"/>
                      <a:gd name="T3" fmla="*/ 12 h 18"/>
                      <a:gd name="T4" fmla="*/ 10 w 33"/>
                      <a:gd name="T5" fmla="*/ 1 h 18"/>
                      <a:gd name="T6" fmla="*/ 16 w 33"/>
                      <a:gd name="T7" fmla="*/ 0 h 18"/>
                      <a:gd name="T8" fmla="*/ 32 w 33"/>
                      <a:gd name="T9" fmla="*/ 7 h 18"/>
                      <a:gd name="T10" fmla="*/ 33 w 33"/>
                      <a:gd name="T11" fmla="*/ 10 h 18"/>
                      <a:gd name="T12" fmla="*/ 26 w 33"/>
                      <a:gd name="T13" fmla="*/ 14 h 18"/>
                      <a:gd name="T14" fmla="*/ 23 w 33"/>
                      <a:gd name="T15" fmla="*/ 14 h 18"/>
                      <a:gd name="T16" fmla="*/ 19 w 33"/>
                      <a:gd name="T17" fmla="*/ 14 h 18"/>
                      <a:gd name="T18" fmla="*/ 7 w 33"/>
                      <a:gd name="T19" fmla="*/ 18 h 18"/>
                      <a:gd name="T20" fmla="*/ 5 w 33"/>
                      <a:gd name="T21" fmla="*/ 18 h 18"/>
                      <a:gd name="T22" fmla="*/ 10 w 33"/>
                      <a:gd name="T23" fmla="*/ 2 h 18"/>
                      <a:gd name="T24" fmla="*/ 1 w 33"/>
                      <a:gd name="T25" fmla="*/ 12 h 18"/>
                      <a:gd name="T26" fmla="*/ 5 w 33"/>
                      <a:gd name="T27" fmla="*/ 17 h 18"/>
                      <a:gd name="T28" fmla="*/ 7 w 33"/>
                      <a:gd name="T29" fmla="*/ 17 h 18"/>
                      <a:gd name="T30" fmla="*/ 19 w 33"/>
                      <a:gd name="T31" fmla="*/ 13 h 18"/>
                      <a:gd name="T32" fmla="*/ 23 w 33"/>
                      <a:gd name="T33" fmla="*/ 13 h 18"/>
                      <a:gd name="T34" fmla="*/ 26 w 33"/>
                      <a:gd name="T35" fmla="*/ 13 h 18"/>
                      <a:gd name="T36" fmla="*/ 32 w 33"/>
                      <a:gd name="T37" fmla="*/ 10 h 18"/>
                      <a:gd name="T38" fmla="*/ 31 w 33"/>
                      <a:gd name="T39" fmla="*/ 7 h 18"/>
                      <a:gd name="T40" fmla="*/ 31 w 33"/>
                      <a:gd name="T41" fmla="*/ 7 h 18"/>
                      <a:gd name="T42" fmla="*/ 31 w 33"/>
                      <a:gd name="T43" fmla="*/ 7 h 18"/>
                      <a:gd name="T44" fmla="*/ 27 w 33"/>
                      <a:gd name="T45" fmla="*/ 4 h 18"/>
                      <a:gd name="T46" fmla="*/ 16 w 33"/>
                      <a:gd name="T47" fmla="*/ 1 h 18"/>
                      <a:gd name="T48" fmla="*/ 10 w 33"/>
                      <a:gd name="T4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18">
                        <a:moveTo>
                          <a:pt x="5" y="18"/>
                        </a:moveTo>
                        <a:cubicBezTo>
                          <a:pt x="2" y="18"/>
                          <a:pt x="0" y="16"/>
                          <a:pt x="0" y="12"/>
                        </a:cubicBezTo>
                        <a:cubicBezTo>
                          <a:pt x="0" y="8"/>
                          <a:pt x="3" y="3"/>
                          <a:pt x="10" y="1"/>
                        </a:cubicBezTo>
                        <a:cubicBezTo>
                          <a:pt x="12" y="0"/>
                          <a:pt x="14" y="0"/>
                          <a:pt x="16" y="0"/>
                        </a:cubicBezTo>
                        <a:cubicBezTo>
                          <a:pt x="26" y="0"/>
                          <a:pt x="31" y="6"/>
                          <a:pt x="32" y="7"/>
                        </a:cubicBezTo>
                        <a:cubicBezTo>
                          <a:pt x="33" y="7"/>
                          <a:pt x="33" y="9"/>
                          <a:pt x="33" y="10"/>
                        </a:cubicBezTo>
                        <a:cubicBezTo>
                          <a:pt x="33" y="12"/>
                          <a:pt x="30" y="14"/>
                          <a:pt x="26" y="14"/>
                        </a:cubicBezTo>
                        <a:cubicBezTo>
                          <a:pt x="25" y="14"/>
                          <a:pt x="24" y="14"/>
                          <a:pt x="23" y="14"/>
                        </a:cubicBezTo>
                        <a:cubicBezTo>
                          <a:pt x="21" y="14"/>
                          <a:pt x="20" y="14"/>
                          <a:pt x="19" y="14"/>
                        </a:cubicBezTo>
                        <a:cubicBezTo>
                          <a:pt x="15" y="14"/>
                          <a:pt x="14" y="15"/>
                          <a:pt x="7" y="18"/>
                        </a:cubicBezTo>
                        <a:cubicBezTo>
                          <a:pt x="7" y="18"/>
                          <a:pt x="6" y="18"/>
                          <a:pt x="5" y="18"/>
                        </a:cubicBezTo>
                        <a:close/>
                        <a:moveTo>
                          <a:pt x="10" y="2"/>
                        </a:moveTo>
                        <a:cubicBezTo>
                          <a:pt x="3" y="4"/>
                          <a:pt x="1" y="8"/>
                          <a:pt x="1" y="12"/>
                        </a:cubicBezTo>
                        <a:cubicBezTo>
                          <a:pt x="1" y="15"/>
                          <a:pt x="2" y="17"/>
                          <a:pt x="5" y="17"/>
                        </a:cubicBezTo>
                        <a:cubicBezTo>
                          <a:pt x="6" y="17"/>
                          <a:pt x="6" y="17"/>
                          <a:pt x="7" y="17"/>
                        </a:cubicBezTo>
                        <a:cubicBezTo>
                          <a:pt x="14" y="15"/>
                          <a:pt x="14" y="13"/>
                          <a:pt x="19" y="13"/>
                        </a:cubicBezTo>
                        <a:cubicBezTo>
                          <a:pt x="20" y="13"/>
                          <a:pt x="21" y="13"/>
                          <a:pt x="23" y="13"/>
                        </a:cubicBezTo>
                        <a:cubicBezTo>
                          <a:pt x="24" y="13"/>
                          <a:pt x="25" y="13"/>
                          <a:pt x="26" y="13"/>
                        </a:cubicBezTo>
                        <a:cubicBezTo>
                          <a:pt x="30" y="13"/>
                          <a:pt x="32" y="11"/>
                          <a:pt x="32" y="10"/>
                        </a:cubicBezTo>
                        <a:cubicBezTo>
                          <a:pt x="32" y="9"/>
                          <a:pt x="32" y="8"/>
                          <a:pt x="31" y="7"/>
                        </a:cubicBezTo>
                        <a:cubicBezTo>
                          <a:pt x="31" y="7"/>
                          <a:pt x="31" y="7"/>
                          <a:pt x="31" y="7"/>
                        </a:cubicBezTo>
                        <a:cubicBezTo>
                          <a:pt x="31" y="7"/>
                          <a:pt x="31" y="7"/>
                          <a:pt x="31" y="7"/>
                        </a:cubicBezTo>
                        <a:cubicBezTo>
                          <a:pt x="31" y="7"/>
                          <a:pt x="30" y="6"/>
                          <a:pt x="27" y="4"/>
                        </a:cubicBezTo>
                        <a:cubicBezTo>
                          <a:pt x="25" y="3"/>
                          <a:pt x="21" y="1"/>
                          <a:pt x="16" y="1"/>
                        </a:cubicBezTo>
                        <a:cubicBezTo>
                          <a:pt x="14" y="1"/>
                          <a:pt x="12" y="1"/>
                          <a:pt x="10"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12" name="Freeform 7476">
                    <a:extLst>
                      <a:ext uri="{FF2B5EF4-FFF2-40B4-BE49-F238E27FC236}">
                        <a16:creationId xmlns:a16="http://schemas.microsoft.com/office/drawing/2014/main" id="{592E3CF9-D98E-4B56-9F50-EC162F404933}"/>
                      </a:ext>
                    </a:extLst>
                  </p:cNvPr>
                  <p:cNvSpPr>
                    <a:spLocks/>
                  </p:cNvSpPr>
                  <p:nvPr/>
                </p:nvSpPr>
                <p:spPr bwMode="auto">
                  <a:xfrm>
                    <a:off x="4022" y="2627"/>
                    <a:ext cx="23" cy="11"/>
                  </a:xfrm>
                  <a:custGeom>
                    <a:avLst/>
                    <a:gdLst>
                      <a:gd name="T0" fmla="*/ 15 w 31"/>
                      <a:gd name="T1" fmla="*/ 0 h 15"/>
                      <a:gd name="T2" fmla="*/ 9 w 31"/>
                      <a:gd name="T3" fmla="*/ 1 h 15"/>
                      <a:gd name="T4" fmla="*/ 0 w 31"/>
                      <a:gd name="T5" fmla="*/ 11 h 15"/>
                      <a:gd name="T6" fmla="*/ 1 w 31"/>
                      <a:gd name="T7" fmla="*/ 15 h 15"/>
                      <a:gd name="T8" fmla="*/ 2 w 31"/>
                      <a:gd name="T9" fmla="*/ 14 h 15"/>
                      <a:gd name="T10" fmla="*/ 4 w 31"/>
                      <a:gd name="T11" fmla="*/ 12 h 15"/>
                      <a:gd name="T12" fmla="*/ 3 w 31"/>
                      <a:gd name="T13" fmla="*/ 10 h 15"/>
                      <a:gd name="T14" fmla="*/ 10 w 31"/>
                      <a:gd name="T15" fmla="*/ 4 h 15"/>
                      <a:gd name="T16" fmla="*/ 11 w 31"/>
                      <a:gd name="T17" fmla="*/ 4 h 15"/>
                      <a:gd name="T18" fmla="*/ 17 w 31"/>
                      <a:gd name="T19" fmla="*/ 5 h 15"/>
                      <a:gd name="T20" fmla="*/ 19 w 31"/>
                      <a:gd name="T21" fmla="*/ 6 h 15"/>
                      <a:gd name="T22" fmla="*/ 20 w 31"/>
                      <a:gd name="T23" fmla="*/ 6 h 15"/>
                      <a:gd name="T24" fmla="*/ 22 w 31"/>
                      <a:gd name="T25" fmla="*/ 4 h 15"/>
                      <a:gd name="T26" fmla="*/ 22 w 31"/>
                      <a:gd name="T27" fmla="*/ 4 h 15"/>
                      <a:gd name="T28" fmla="*/ 26 w 31"/>
                      <a:gd name="T29" fmla="*/ 7 h 15"/>
                      <a:gd name="T30" fmla="*/ 26 w 31"/>
                      <a:gd name="T31" fmla="*/ 11 h 15"/>
                      <a:gd name="T32" fmla="*/ 24 w 31"/>
                      <a:gd name="T33" fmla="*/ 11 h 15"/>
                      <a:gd name="T34" fmla="*/ 21 w 31"/>
                      <a:gd name="T35" fmla="*/ 10 h 15"/>
                      <a:gd name="T36" fmla="*/ 17 w 31"/>
                      <a:gd name="T37" fmla="*/ 10 h 15"/>
                      <a:gd name="T38" fmla="*/ 14 w 31"/>
                      <a:gd name="T39" fmla="*/ 11 h 15"/>
                      <a:gd name="T40" fmla="*/ 12 w 31"/>
                      <a:gd name="T41" fmla="*/ 12 h 15"/>
                      <a:gd name="T42" fmla="*/ 13 w 31"/>
                      <a:gd name="T43" fmla="*/ 13 h 15"/>
                      <a:gd name="T44" fmla="*/ 18 w 31"/>
                      <a:gd name="T45" fmla="*/ 12 h 15"/>
                      <a:gd name="T46" fmla="*/ 22 w 31"/>
                      <a:gd name="T47" fmla="*/ 12 h 15"/>
                      <a:gd name="T48" fmla="*/ 24 w 31"/>
                      <a:gd name="T49" fmla="*/ 12 h 15"/>
                      <a:gd name="T50" fmla="*/ 25 w 31"/>
                      <a:gd name="T51" fmla="*/ 12 h 15"/>
                      <a:gd name="T52" fmla="*/ 31 w 31"/>
                      <a:gd name="T53" fmla="*/ 9 h 15"/>
                      <a:gd name="T54" fmla="*/ 30 w 31"/>
                      <a:gd name="T55" fmla="*/ 6 h 15"/>
                      <a:gd name="T56" fmla="*/ 30 w 31"/>
                      <a:gd name="T57" fmla="*/ 6 h 15"/>
                      <a:gd name="T58" fmla="*/ 30 w 31"/>
                      <a:gd name="T59" fmla="*/ 6 h 15"/>
                      <a:gd name="T60" fmla="*/ 26 w 31"/>
                      <a:gd name="T61" fmla="*/ 3 h 15"/>
                      <a:gd name="T62" fmla="*/ 15 w 31"/>
                      <a:gd name="T6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15">
                        <a:moveTo>
                          <a:pt x="15" y="0"/>
                        </a:moveTo>
                        <a:cubicBezTo>
                          <a:pt x="13" y="0"/>
                          <a:pt x="11" y="0"/>
                          <a:pt x="9" y="1"/>
                        </a:cubicBezTo>
                        <a:cubicBezTo>
                          <a:pt x="2" y="3"/>
                          <a:pt x="0" y="7"/>
                          <a:pt x="0" y="11"/>
                        </a:cubicBezTo>
                        <a:cubicBezTo>
                          <a:pt x="0" y="13"/>
                          <a:pt x="0" y="14"/>
                          <a:pt x="1" y="15"/>
                        </a:cubicBezTo>
                        <a:cubicBezTo>
                          <a:pt x="1" y="15"/>
                          <a:pt x="2" y="14"/>
                          <a:pt x="2" y="14"/>
                        </a:cubicBezTo>
                        <a:cubicBezTo>
                          <a:pt x="2" y="13"/>
                          <a:pt x="3" y="13"/>
                          <a:pt x="4" y="12"/>
                        </a:cubicBezTo>
                        <a:cubicBezTo>
                          <a:pt x="4" y="11"/>
                          <a:pt x="3" y="11"/>
                          <a:pt x="3" y="10"/>
                        </a:cubicBezTo>
                        <a:cubicBezTo>
                          <a:pt x="3" y="10"/>
                          <a:pt x="3" y="5"/>
                          <a:pt x="10" y="4"/>
                        </a:cubicBezTo>
                        <a:cubicBezTo>
                          <a:pt x="10" y="4"/>
                          <a:pt x="11" y="4"/>
                          <a:pt x="11" y="4"/>
                        </a:cubicBezTo>
                        <a:cubicBezTo>
                          <a:pt x="14" y="4"/>
                          <a:pt x="15" y="4"/>
                          <a:pt x="17" y="5"/>
                        </a:cubicBezTo>
                        <a:cubicBezTo>
                          <a:pt x="18" y="6"/>
                          <a:pt x="19" y="6"/>
                          <a:pt x="19" y="6"/>
                        </a:cubicBezTo>
                        <a:cubicBezTo>
                          <a:pt x="20" y="6"/>
                          <a:pt x="20" y="6"/>
                          <a:pt x="20" y="6"/>
                        </a:cubicBezTo>
                        <a:cubicBezTo>
                          <a:pt x="21" y="6"/>
                          <a:pt x="20" y="4"/>
                          <a:pt x="22" y="4"/>
                        </a:cubicBezTo>
                        <a:cubicBezTo>
                          <a:pt x="22" y="4"/>
                          <a:pt x="22" y="4"/>
                          <a:pt x="22" y="4"/>
                        </a:cubicBezTo>
                        <a:cubicBezTo>
                          <a:pt x="25" y="5"/>
                          <a:pt x="26" y="6"/>
                          <a:pt x="26" y="7"/>
                        </a:cubicBezTo>
                        <a:cubicBezTo>
                          <a:pt x="26" y="8"/>
                          <a:pt x="30" y="10"/>
                          <a:pt x="26" y="11"/>
                        </a:cubicBezTo>
                        <a:cubicBezTo>
                          <a:pt x="25" y="11"/>
                          <a:pt x="25" y="11"/>
                          <a:pt x="24" y="11"/>
                        </a:cubicBezTo>
                        <a:cubicBezTo>
                          <a:pt x="23" y="11"/>
                          <a:pt x="22" y="11"/>
                          <a:pt x="21" y="10"/>
                        </a:cubicBezTo>
                        <a:cubicBezTo>
                          <a:pt x="20" y="10"/>
                          <a:pt x="19" y="10"/>
                          <a:pt x="17" y="10"/>
                        </a:cubicBezTo>
                        <a:cubicBezTo>
                          <a:pt x="16" y="10"/>
                          <a:pt x="15" y="10"/>
                          <a:pt x="14" y="11"/>
                        </a:cubicBezTo>
                        <a:cubicBezTo>
                          <a:pt x="13" y="11"/>
                          <a:pt x="12" y="12"/>
                          <a:pt x="12" y="12"/>
                        </a:cubicBezTo>
                        <a:cubicBezTo>
                          <a:pt x="12" y="12"/>
                          <a:pt x="13" y="12"/>
                          <a:pt x="13" y="13"/>
                        </a:cubicBezTo>
                        <a:cubicBezTo>
                          <a:pt x="15" y="12"/>
                          <a:pt x="16" y="12"/>
                          <a:pt x="18" y="12"/>
                        </a:cubicBezTo>
                        <a:cubicBezTo>
                          <a:pt x="19" y="12"/>
                          <a:pt x="20" y="12"/>
                          <a:pt x="22" y="12"/>
                        </a:cubicBezTo>
                        <a:cubicBezTo>
                          <a:pt x="23" y="12"/>
                          <a:pt x="24" y="12"/>
                          <a:pt x="24" y="12"/>
                        </a:cubicBezTo>
                        <a:cubicBezTo>
                          <a:pt x="25" y="12"/>
                          <a:pt x="25" y="12"/>
                          <a:pt x="25" y="12"/>
                        </a:cubicBezTo>
                        <a:cubicBezTo>
                          <a:pt x="29" y="12"/>
                          <a:pt x="31" y="10"/>
                          <a:pt x="31" y="9"/>
                        </a:cubicBezTo>
                        <a:cubicBezTo>
                          <a:pt x="31" y="8"/>
                          <a:pt x="31" y="7"/>
                          <a:pt x="30" y="6"/>
                        </a:cubicBezTo>
                        <a:cubicBezTo>
                          <a:pt x="30" y="6"/>
                          <a:pt x="30" y="6"/>
                          <a:pt x="30" y="6"/>
                        </a:cubicBezTo>
                        <a:cubicBezTo>
                          <a:pt x="30" y="6"/>
                          <a:pt x="30" y="6"/>
                          <a:pt x="30" y="6"/>
                        </a:cubicBezTo>
                        <a:cubicBezTo>
                          <a:pt x="30" y="6"/>
                          <a:pt x="29" y="5"/>
                          <a:pt x="26" y="3"/>
                        </a:cubicBezTo>
                        <a:cubicBezTo>
                          <a:pt x="24" y="2"/>
                          <a:pt x="20" y="0"/>
                          <a:pt x="1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13" name="Freeform 7477">
                    <a:extLst>
                      <a:ext uri="{FF2B5EF4-FFF2-40B4-BE49-F238E27FC236}">
                        <a16:creationId xmlns:a16="http://schemas.microsoft.com/office/drawing/2014/main" id="{44D63827-6A4A-41E2-9D3F-CFC35D6814F7}"/>
                      </a:ext>
                    </a:extLst>
                  </p:cNvPr>
                  <p:cNvSpPr>
                    <a:spLocks noEditPoints="1"/>
                  </p:cNvSpPr>
                  <p:nvPr/>
                </p:nvSpPr>
                <p:spPr bwMode="auto">
                  <a:xfrm>
                    <a:off x="4020" y="2627"/>
                    <a:ext cx="27" cy="12"/>
                  </a:xfrm>
                  <a:custGeom>
                    <a:avLst/>
                    <a:gdLst>
                      <a:gd name="T0" fmla="*/ 33 w 37"/>
                      <a:gd name="T1" fmla="*/ 6 h 16"/>
                      <a:gd name="T2" fmla="*/ 33 w 37"/>
                      <a:gd name="T3" fmla="*/ 6 h 16"/>
                      <a:gd name="T4" fmla="*/ 33 w 37"/>
                      <a:gd name="T5" fmla="*/ 6 h 16"/>
                      <a:gd name="T6" fmla="*/ 34 w 37"/>
                      <a:gd name="T7" fmla="*/ 9 h 16"/>
                      <a:gd name="T8" fmla="*/ 28 w 37"/>
                      <a:gd name="T9" fmla="*/ 12 h 16"/>
                      <a:gd name="T10" fmla="*/ 27 w 37"/>
                      <a:gd name="T11" fmla="*/ 12 h 16"/>
                      <a:gd name="T12" fmla="*/ 25 w 37"/>
                      <a:gd name="T13" fmla="*/ 12 h 16"/>
                      <a:gd name="T14" fmla="*/ 21 w 37"/>
                      <a:gd name="T15" fmla="*/ 12 h 16"/>
                      <a:gd name="T16" fmla="*/ 16 w 37"/>
                      <a:gd name="T17" fmla="*/ 13 h 16"/>
                      <a:gd name="T18" fmla="*/ 17 w 37"/>
                      <a:gd name="T19" fmla="*/ 13 h 16"/>
                      <a:gd name="T20" fmla="*/ 21 w 37"/>
                      <a:gd name="T21" fmla="*/ 12 h 16"/>
                      <a:gd name="T22" fmla="*/ 25 w 37"/>
                      <a:gd name="T23" fmla="*/ 13 h 16"/>
                      <a:gd name="T24" fmla="*/ 28 w 37"/>
                      <a:gd name="T25" fmla="*/ 13 h 16"/>
                      <a:gd name="T26" fmla="*/ 33 w 37"/>
                      <a:gd name="T27" fmla="*/ 6 h 16"/>
                      <a:gd name="T28" fmla="*/ 18 w 37"/>
                      <a:gd name="T29" fmla="*/ 0 h 16"/>
                      <a:gd name="T30" fmla="*/ 12 w 37"/>
                      <a:gd name="T31" fmla="*/ 1 h 16"/>
                      <a:gd name="T32" fmla="*/ 4 w 37"/>
                      <a:gd name="T33" fmla="*/ 16 h 16"/>
                      <a:gd name="T34" fmla="*/ 4 w 37"/>
                      <a:gd name="T35" fmla="*/ 15 h 16"/>
                      <a:gd name="T36" fmla="*/ 3 w 37"/>
                      <a:gd name="T37" fmla="*/ 11 h 16"/>
                      <a:gd name="T38" fmla="*/ 12 w 37"/>
                      <a:gd name="T39" fmla="*/ 1 h 16"/>
                      <a:gd name="T40" fmla="*/ 18 w 37"/>
                      <a:gd name="T41" fmla="*/ 0 h 16"/>
                      <a:gd name="T42" fmla="*/ 29 w 37"/>
                      <a:gd name="T43" fmla="*/ 3 h 16"/>
                      <a:gd name="T44" fmla="*/ 33 w 37"/>
                      <a:gd name="T45" fmla="*/ 6 h 16"/>
                      <a:gd name="T46" fmla="*/ 33 w 37"/>
                      <a:gd name="T47" fmla="*/ 6 h 16"/>
                      <a:gd name="T48" fmla="*/ 18 w 37"/>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16">
                        <a:moveTo>
                          <a:pt x="33" y="6"/>
                        </a:moveTo>
                        <a:cubicBezTo>
                          <a:pt x="33" y="6"/>
                          <a:pt x="33" y="6"/>
                          <a:pt x="33" y="6"/>
                        </a:cubicBezTo>
                        <a:cubicBezTo>
                          <a:pt x="33" y="6"/>
                          <a:pt x="33" y="6"/>
                          <a:pt x="33" y="6"/>
                        </a:cubicBezTo>
                        <a:cubicBezTo>
                          <a:pt x="34" y="7"/>
                          <a:pt x="34" y="8"/>
                          <a:pt x="34" y="9"/>
                        </a:cubicBezTo>
                        <a:cubicBezTo>
                          <a:pt x="34" y="10"/>
                          <a:pt x="32" y="12"/>
                          <a:pt x="28" y="12"/>
                        </a:cubicBezTo>
                        <a:cubicBezTo>
                          <a:pt x="27" y="12"/>
                          <a:pt x="27" y="12"/>
                          <a:pt x="27" y="12"/>
                        </a:cubicBezTo>
                        <a:cubicBezTo>
                          <a:pt x="27" y="12"/>
                          <a:pt x="26" y="12"/>
                          <a:pt x="25" y="12"/>
                        </a:cubicBezTo>
                        <a:cubicBezTo>
                          <a:pt x="23" y="12"/>
                          <a:pt x="22" y="12"/>
                          <a:pt x="21" y="12"/>
                        </a:cubicBezTo>
                        <a:cubicBezTo>
                          <a:pt x="19" y="12"/>
                          <a:pt x="18" y="12"/>
                          <a:pt x="16" y="13"/>
                        </a:cubicBezTo>
                        <a:cubicBezTo>
                          <a:pt x="17" y="13"/>
                          <a:pt x="17" y="13"/>
                          <a:pt x="17" y="13"/>
                        </a:cubicBezTo>
                        <a:cubicBezTo>
                          <a:pt x="18" y="13"/>
                          <a:pt x="19" y="12"/>
                          <a:pt x="21" y="12"/>
                        </a:cubicBezTo>
                        <a:cubicBezTo>
                          <a:pt x="22" y="12"/>
                          <a:pt x="23" y="12"/>
                          <a:pt x="25" y="13"/>
                        </a:cubicBezTo>
                        <a:cubicBezTo>
                          <a:pt x="26" y="13"/>
                          <a:pt x="27" y="13"/>
                          <a:pt x="28" y="13"/>
                        </a:cubicBezTo>
                        <a:cubicBezTo>
                          <a:pt x="34" y="13"/>
                          <a:pt x="37" y="9"/>
                          <a:pt x="33" y="6"/>
                        </a:cubicBezTo>
                        <a:close/>
                        <a:moveTo>
                          <a:pt x="18" y="0"/>
                        </a:moveTo>
                        <a:cubicBezTo>
                          <a:pt x="16" y="0"/>
                          <a:pt x="14" y="0"/>
                          <a:pt x="12" y="1"/>
                        </a:cubicBezTo>
                        <a:cubicBezTo>
                          <a:pt x="2" y="3"/>
                          <a:pt x="0" y="12"/>
                          <a:pt x="4" y="16"/>
                        </a:cubicBezTo>
                        <a:cubicBezTo>
                          <a:pt x="4" y="15"/>
                          <a:pt x="4" y="15"/>
                          <a:pt x="4" y="15"/>
                        </a:cubicBezTo>
                        <a:cubicBezTo>
                          <a:pt x="3" y="14"/>
                          <a:pt x="3" y="13"/>
                          <a:pt x="3" y="11"/>
                        </a:cubicBezTo>
                        <a:cubicBezTo>
                          <a:pt x="3" y="7"/>
                          <a:pt x="5" y="3"/>
                          <a:pt x="12" y="1"/>
                        </a:cubicBezTo>
                        <a:cubicBezTo>
                          <a:pt x="14" y="0"/>
                          <a:pt x="16" y="0"/>
                          <a:pt x="18" y="0"/>
                        </a:cubicBezTo>
                        <a:cubicBezTo>
                          <a:pt x="23" y="0"/>
                          <a:pt x="27" y="2"/>
                          <a:pt x="29" y="3"/>
                        </a:cubicBezTo>
                        <a:cubicBezTo>
                          <a:pt x="32" y="5"/>
                          <a:pt x="33" y="6"/>
                          <a:pt x="33" y="6"/>
                        </a:cubicBezTo>
                        <a:cubicBezTo>
                          <a:pt x="33" y="6"/>
                          <a:pt x="33" y="6"/>
                          <a:pt x="33" y="6"/>
                        </a:cubicBezTo>
                        <a:cubicBezTo>
                          <a:pt x="33" y="6"/>
                          <a:pt x="28" y="0"/>
                          <a:pt x="1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14" name="Freeform 7478">
                    <a:extLst>
                      <a:ext uri="{FF2B5EF4-FFF2-40B4-BE49-F238E27FC236}">
                        <a16:creationId xmlns:a16="http://schemas.microsoft.com/office/drawing/2014/main" id="{5AF2E4A9-0597-4D80-83FC-18A07B9FEC71}"/>
                      </a:ext>
                    </a:extLst>
                  </p:cNvPr>
                  <p:cNvSpPr>
                    <a:spLocks/>
                  </p:cNvSpPr>
                  <p:nvPr/>
                </p:nvSpPr>
                <p:spPr bwMode="auto">
                  <a:xfrm>
                    <a:off x="4025" y="2632"/>
                    <a:ext cx="8" cy="5"/>
                  </a:xfrm>
                  <a:custGeom>
                    <a:avLst/>
                    <a:gdLst>
                      <a:gd name="T0" fmla="*/ 2 w 11"/>
                      <a:gd name="T1" fmla="*/ 4 h 6"/>
                      <a:gd name="T2" fmla="*/ 5 w 11"/>
                      <a:gd name="T3" fmla="*/ 0 h 6"/>
                      <a:gd name="T4" fmla="*/ 8 w 11"/>
                      <a:gd name="T5" fmla="*/ 2 h 6"/>
                      <a:gd name="T6" fmla="*/ 2 w 11"/>
                      <a:gd name="T7" fmla="*/ 4 h 6"/>
                    </a:gdLst>
                    <a:ahLst/>
                    <a:cxnLst>
                      <a:cxn ang="0">
                        <a:pos x="T0" y="T1"/>
                      </a:cxn>
                      <a:cxn ang="0">
                        <a:pos x="T2" y="T3"/>
                      </a:cxn>
                      <a:cxn ang="0">
                        <a:pos x="T4" y="T5"/>
                      </a:cxn>
                      <a:cxn ang="0">
                        <a:pos x="T6" y="T7"/>
                      </a:cxn>
                    </a:cxnLst>
                    <a:rect l="0" t="0" r="r" b="b"/>
                    <a:pathLst>
                      <a:path w="11" h="6">
                        <a:moveTo>
                          <a:pt x="2" y="4"/>
                        </a:moveTo>
                        <a:cubicBezTo>
                          <a:pt x="2" y="4"/>
                          <a:pt x="0" y="1"/>
                          <a:pt x="5" y="0"/>
                        </a:cubicBezTo>
                        <a:cubicBezTo>
                          <a:pt x="11" y="0"/>
                          <a:pt x="10" y="1"/>
                          <a:pt x="8" y="2"/>
                        </a:cubicBezTo>
                        <a:cubicBezTo>
                          <a:pt x="7" y="4"/>
                          <a:pt x="2" y="6"/>
                          <a:pt x="2" y="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15" name="Freeform 7479">
                    <a:extLst>
                      <a:ext uri="{FF2B5EF4-FFF2-40B4-BE49-F238E27FC236}">
                        <a16:creationId xmlns:a16="http://schemas.microsoft.com/office/drawing/2014/main" id="{818DAFA6-C8F6-4FCF-8838-5AD2FF9E05EA}"/>
                      </a:ext>
                    </a:extLst>
                  </p:cNvPr>
                  <p:cNvSpPr>
                    <a:spLocks/>
                  </p:cNvSpPr>
                  <p:nvPr/>
                </p:nvSpPr>
                <p:spPr bwMode="auto">
                  <a:xfrm>
                    <a:off x="4019" y="2634"/>
                    <a:ext cx="20" cy="13"/>
                  </a:xfrm>
                  <a:custGeom>
                    <a:avLst/>
                    <a:gdLst>
                      <a:gd name="T0" fmla="*/ 6 w 27"/>
                      <a:gd name="T1" fmla="*/ 4 h 17"/>
                      <a:gd name="T2" fmla="*/ 5 w 27"/>
                      <a:gd name="T3" fmla="*/ 14 h 17"/>
                      <a:gd name="T4" fmla="*/ 12 w 27"/>
                      <a:gd name="T5" fmla="*/ 15 h 17"/>
                      <a:gd name="T6" fmla="*/ 18 w 27"/>
                      <a:gd name="T7" fmla="*/ 15 h 17"/>
                      <a:gd name="T8" fmla="*/ 22 w 27"/>
                      <a:gd name="T9" fmla="*/ 6 h 17"/>
                      <a:gd name="T10" fmla="*/ 6 w 27"/>
                      <a:gd name="T11" fmla="*/ 4 h 17"/>
                    </a:gdLst>
                    <a:ahLst/>
                    <a:cxnLst>
                      <a:cxn ang="0">
                        <a:pos x="T0" y="T1"/>
                      </a:cxn>
                      <a:cxn ang="0">
                        <a:pos x="T2" y="T3"/>
                      </a:cxn>
                      <a:cxn ang="0">
                        <a:pos x="T4" y="T5"/>
                      </a:cxn>
                      <a:cxn ang="0">
                        <a:pos x="T6" y="T7"/>
                      </a:cxn>
                      <a:cxn ang="0">
                        <a:pos x="T8" y="T9"/>
                      </a:cxn>
                      <a:cxn ang="0">
                        <a:pos x="T10" y="T11"/>
                      </a:cxn>
                    </a:cxnLst>
                    <a:rect l="0" t="0" r="r" b="b"/>
                    <a:pathLst>
                      <a:path w="27" h="17">
                        <a:moveTo>
                          <a:pt x="6" y="4"/>
                        </a:moveTo>
                        <a:cubicBezTo>
                          <a:pt x="6" y="4"/>
                          <a:pt x="0" y="11"/>
                          <a:pt x="5" y="14"/>
                        </a:cubicBezTo>
                        <a:cubicBezTo>
                          <a:pt x="8" y="16"/>
                          <a:pt x="10" y="16"/>
                          <a:pt x="12" y="15"/>
                        </a:cubicBezTo>
                        <a:cubicBezTo>
                          <a:pt x="13" y="15"/>
                          <a:pt x="15" y="14"/>
                          <a:pt x="18" y="15"/>
                        </a:cubicBezTo>
                        <a:cubicBezTo>
                          <a:pt x="23" y="17"/>
                          <a:pt x="27" y="10"/>
                          <a:pt x="22" y="6"/>
                        </a:cubicBezTo>
                        <a:cubicBezTo>
                          <a:pt x="17" y="2"/>
                          <a:pt x="8" y="0"/>
                          <a:pt x="6"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16" name="Freeform 7480">
                    <a:extLst>
                      <a:ext uri="{FF2B5EF4-FFF2-40B4-BE49-F238E27FC236}">
                        <a16:creationId xmlns:a16="http://schemas.microsoft.com/office/drawing/2014/main" id="{9AB4A6F9-B28F-416F-9080-C1B51B0B3717}"/>
                      </a:ext>
                    </a:extLst>
                  </p:cNvPr>
                  <p:cNvSpPr>
                    <a:spLocks noEditPoints="1"/>
                  </p:cNvSpPr>
                  <p:nvPr/>
                </p:nvSpPr>
                <p:spPr bwMode="auto">
                  <a:xfrm>
                    <a:off x="4021" y="2635"/>
                    <a:ext cx="17" cy="11"/>
                  </a:xfrm>
                  <a:custGeom>
                    <a:avLst/>
                    <a:gdLst>
                      <a:gd name="T0" fmla="*/ 2 w 22"/>
                      <a:gd name="T1" fmla="*/ 14 h 15"/>
                      <a:gd name="T2" fmla="*/ 0 w 22"/>
                      <a:gd name="T3" fmla="*/ 10 h 15"/>
                      <a:gd name="T4" fmla="*/ 3 w 22"/>
                      <a:gd name="T5" fmla="*/ 3 h 15"/>
                      <a:gd name="T6" fmla="*/ 8 w 22"/>
                      <a:gd name="T7" fmla="*/ 0 h 15"/>
                      <a:gd name="T8" fmla="*/ 19 w 22"/>
                      <a:gd name="T9" fmla="*/ 4 h 15"/>
                      <a:gd name="T10" fmla="*/ 22 w 22"/>
                      <a:gd name="T11" fmla="*/ 10 h 15"/>
                      <a:gd name="T12" fmla="*/ 16 w 22"/>
                      <a:gd name="T13" fmla="*/ 15 h 15"/>
                      <a:gd name="T14" fmla="*/ 14 w 22"/>
                      <a:gd name="T15" fmla="*/ 15 h 15"/>
                      <a:gd name="T16" fmla="*/ 12 w 22"/>
                      <a:gd name="T17" fmla="*/ 14 h 15"/>
                      <a:gd name="T18" fmla="*/ 6 w 22"/>
                      <a:gd name="T19" fmla="*/ 15 h 15"/>
                      <a:gd name="T20" fmla="*/ 6 w 22"/>
                      <a:gd name="T21" fmla="*/ 15 h 15"/>
                      <a:gd name="T22" fmla="*/ 2 w 22"/>
                      <a:gd name="T23" fmla="*/ 14 h 15"/>
                      <a:gd name="T24" fmla="*/ 4 w 22"/>
                      <a:gd name="T25" fmla="*/ 4 h 15"/>
                      <a:gd name="T26" fmla="*/ 1 w 22"/>
                      <a:gd name="T27" fmla="*/ 10 h 15"/>
                      <a:gd name="T28" fmla="*/ 3 w 22"/>
                      <a:gd name="T29" fmla="*/ 13 h 15"/>
                      <a:gd name="T30" fmla="*/ 6 w 22"/>
                      <a:gd name="T31" fmla="*/ 14 h 15"/>
                      <a:gd name="T32" fmla="*/ 12 w 22"/>
                      <a:gd name="T33" fmla="*/ 13 h 15"/>
                      <a:gd name="T34" fmla="*/ 15 w 22"/>
                      <a:gd name="T35" fmla="*/ 14 h 15"/>
                      <a:gd name="T36" fmla="*/ 16 w 22"/>
                      <a:gd name="T37" fmla="*/ 14 h 15"/>
                      <a:gd name="T38" fmla="*/ 21 w 22"/>
                      <a:gd name="T39" fmla="*/ 10 h 15"/>
                      <a:gd name="T40" fmla="*/ 19 w 22"/>
                      <a:gd name="T41" fmla="*/ 5 h 15"/>
                      <a:gd name="T42" fmla="*/ 8 w 22"/>
                      <a:gd name="T43" fmla="*/ 1 h 15"/>
                      <a:gd name="T44" fmla="*/ 4 w 22"/>
                      <a:gd name="T45" fmla="*/ 4 h 15"/>
                      <a:gd name="T46" fmla="*/ 3 w 22"/>
                      <a:gd name="T47" fmla="*/ 3 h 15"/>
                      <a:gd name="T48" fmla="*/ 4 w 22"/>
                      <a:gd name="T4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15">
                        <a:moveTo>
                          <a:pt x="2" y="14"/>
                        </a:moveTo>
                        <a:cubicBezTo>
                          <a:pt x="0" y="13"/>
                          <a:pt x="0" y="11"/>
                          <a:pt x="0" y="10"/>
                        </a:cubicBezTo>
                        <a:cubicBezTo>
                          <a:pt x="0" y="6"/>
                          <a:pt x="2" y="3"/>
                          <a:pt x="3" y="3"/>
                        </a:cubicBezTo>
                        <a:cubicBezTo>
                          <a:pt x="4" y="1"/>
                          <a:pt x="6" y="0"/>
                          <a:pt x="8" y="0"/>
                        </a:cubicBezTo>
                        <a:cubicBezTo>
                          <a:pt x="12" y="0"/>
                          <a:pt x="16" y="2"/>
                          <a:pt x="19" y="4"/>
                        </a:cubicBezTo>
                        <a:cubicBezTo>
                          <a:pt x="21" y="6"/>
                          <a:pt x="22" y="8"/>
                          <a:pt x="22" y="10"/>
                        </a:cubicBezTo>
                        <a:cubicBezTo>
                          <a:pt x="22" y="13"/>
                          <a:pt x="20" y="15"/>
                          <a:pt x="16" y="15"/>
                        </a:cubicBezTo>
                        <a:cubicBezTo>
                          <a:pt x="16" y="15"/>
                          <a:pt x="15" y="15"/>
                          <a:pt x="14" y="15"/>
                        </a:cubicBezTo>
                        <a:cubicBezTo>
                          <a:pt x="13" y="15"/>
                          <a:pt x="12" y="14"/>
                          <a:pt x="12" y="14"/>
                        </a:cubicBezTo>
                        <a:cubicBezTo>
                          <a:pt x="10" y="14"/>
                          <a:pt x="8" y="15"/>
                          <a:pt x="6" y="15"/>
                        </a:cubicBezTo>
                        <a:cubicBezTo>
                          <a:pt x="6" y="15"/>
                          <a:pt x="6" y="15"/>
                          <a:pt x="6" y="15"/>
                        </a:cubicBezTo>
                        <a:cubicBezTo>
                          <a:pt x="5" y="15"/>
                          <a:pt x="4" y="15"/>
                          <a:pt x="2" y="14"/>
                        </a:cubicBezTo>
                        <a:close/>
                        <a:moveTo>
                          <a:pt x="4" y="4"/>
                        </a:moveTo>
                        <a:cubicBezTo>
                          <a:pt x="4" y="4"/>
                          <a:pt x="1" y="7"/>
                          <a:pt x="1" y="10"/>
                        </a:cubicBezTo>
                        <a:cubicBezTo>
                          <a:pt x="1" y="11"/>
                          <a:pt x="1" y="12"/>
                          <a:pt x="3" y="13"/>
                        </a:cubicBezTo>
                        <a:cubicBezTo>
                          <a:pt x="4" y="14"/>
                          <a:pt x="5" y="14"/>
                          <a:pt x="6" y="14"/>
                        </a:cubicBezTo>
                        <a:cubicBezTo>
                          <a:pt x="8" y="14"/>
                          <a:pt x="9" y="13"/>
                          <a:pt x="12" y="13"/>
                        </a:cubicBezTo>
                        <a:cubicBezTo>
                          <a:pt x="12" y="13"/>
                          <a:pt x="14" y="13"/>
                          <a:pt x="15" y="14"/>
                        </a:cubicBezTo>
                        <a:cubicBezTo>
                          <a:pt x="15" y="14"/>
                          <a:pt x="16" y="14"/>
                          <a:pt x="16" y="14"/>
                        </a:cubicBezTo>
                        <a:cubicBezTo>
                          <a:pt x="19" y="14"/>
                          <a:pt x="21" y="12"/>
                          <a:pt x="21" y="10"/>
                        </a:cubicBezTo>
                        <a:cubicBezTo>
                          <a:pt x="21" y="8"/>
                          <a:pt x="20" y="6"/>
                          <a:pt x="19" y="5"/>
                        </a:cubicBezTo>
                        <a:cubicBezTo>
                          <a:pt x="16" y="3"/>
                          <a:pt x="12" y="1"/>
                          <a:pt x="8" y="1"/>
                        </a:cubicBezTo>
                        <a:cubicBezTo>
                          <a:pt x="6" y="1"/>
                          <a:pt x="4" y="2"/>
                          <a:pt x="4" y="4"/>
                        </a:cubicBezTo>
                        <a:cubicBezTo>
                          <a:pt x="3" y="3"/>
                          <a:pt x="3" y="3"/>
                          <a:pt x="3" y="3"/>
                        </a:cubicBezTo>
                        <a:lnTo>
                          <a:pt x="4" y="4"/>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17" name="Freeform 7481">
                    <a:extLst>
                      <a:ext uri="{FF2B5EF4-FFF2-40B4-BE49-F238E27FC236}">
                        <a16:creationId xmlns:a16="http://schemas.microsoft.com/office/drawing/2014/main" id="{55E8027A-2F90-45ED-A722-828BB2C2C8FF}"/>
                      </a:ext>
                    </a:extLst>
                  </p:cNvPr>
                  <p:cNvSpPr>
                    <a:spLocks noEditPoints="1"/>
                  </p:cNvSpPr>
                  <p:nvPr/>
                </p:nvSpPr>
                <p:spPr bwMode="auto">
                  <a:xfrm>
                    <a:off x="4022" y="2636"/>
                    <a:ext cx="15" cy="10"/>
                  </a:xfrm>
                  <a:custGeom>
                    <a:avLst/>
                    <a:gdLst>
                      <a:gd name="T0" fmla="*/ 6 w 20"/>
                      <a:gd name="T1" fmla="*/ 11 h 13"/>
                      <a:gd name="T2" fmla="*/ 2 w 20"/>
                      <a:gd name="T3" fmla="*/ 8 h 13"/>
                      <a:gd name="T4" fmla="*/ 6 w 20"/>
                      <a:gd name="T5" fmla="*/ 3 h 13"/>
                      <a:gd name="T6" fmla="*/ 9 w 20"/>
                      <a:gd name="T7" fmla="*/ 3 h 13"/>
                      <a:gd name="T8" fmla="*/ 12 w 20"/>
                      <a:gd name="T9" fmla="*/ 4 h 13"/>
                      <a:gd name="T10" fmla="*/ 17 w 20"/>
                      <a:gd name="T11" fmla="*/ 8 h 13"/>
                      <a:gd name="T12" fmla="*/ 13 w 20"/>
                      <a:gd name="T13" fmla="*/ 11 h 13"/>
                      <a:gd name="T14" fmla="*/ 11 w 20"/>
                      <a:gd name="T15" fmla="*/ 10 h 13"/>
                      <a:gd name="T16" fmla="*/ 8 w 20"/>
                      <a:gd name="T17" fmla="*/ 7 h 13"/>
                      <a:gd name="T18" fmla="*/ 7 w 20"/>
                      <a:gd name="T19" fmla="*/ 7 h 13"/>
                      <a:gd name="T20" fmla="*/ 8 w 20"/>
                      <a:gd name="T21" fmla="*/ 10 h 13"/>
                      <a:gd name="T22" fmla="*/ 6 w 20"/>
                      <a:gd name="T23" fmla="*/ 11 h 13"/>
                      <a:gd name="T24" fmla="*/ 7 w 20"/>
                      <a:gd name="T25" fmla="*/ 0 h 13"/>
                      <a:gd name="T26" fmla="*/ 7 w 20"/>
                      <a:gd name="T27" fmla="*/ 0 h 13"/>
                      <a:gd name="T28" fmla="*/ 3 w 20"/>
                      <a:gd name="T29" fmla="*/ 3 h 13"/>
                      <a:gd name="T30" fmla="*/ 2 w 20"/>
                      <a:gd name="T31" fmla="*/ 2 h 13"/>
                      <a:gd name="T32" fmla="*/ 3 w 20"/>
                      <a:gd name="T33" fmla="*/ 3 h 13"/>
                      <a:gd name="T34" fmla="*/ 0 w 20"/>
                      <a:gd name="T35" fmla="*/ 9 h 13"/>
                      <a:gd name="T36" fmla="*/ 2 w 20"/>
                      <a:gd name="T37" fmla="*/ 12 h 13"/>
                      <a:gd name="T38" fmla="*/ 5 w 20"/>
                      <a:gd name="T39" fmla="*/ 13 h 13"/>
                      <a:gd name="T40" fmla="*/ 5 w 20"/>
                      <a:gd name="T41" fmla="*/ 13 h 13"/>
                      <a:gd name="T42" fmla="*/ 11 w 20"/>
                      <a:gd name="T43" fmla="*/ 12 h 13"/>
                      <a:gd name="T44" fmla="*/ 14 w 20"/>
                      <a:gd name="T45" fmla="*/ 13 h 13"/>
                      <a:gd name="T46" fmla="*/ 15 w 20"/>
                      <a:gd name="T47" fmla="*/ 13 h 13"/>
                      <a:gd name="T48" fmla="*/ 20 w 20"/>
                      <a:gd name="T49" fmla="*/ 9 h 13"/>
                      <a:gd name="T50" fmla="*/ 18 w 20"/>
                      <a:gd name="T51" fmla="*/ 4 h 13"/>
                      <a:gd name="T52" fmla="*/ 7 w 20"/>
                      <a:gd name="T5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3">
                        <a:moveTo>
                          <a:pt x="6" y="11"/>
                        </a:moveTo>
                        <a:cubicBezTo>
                          <a:pt x="5" y="11"/>
                          <a:pt x="3" y="10"/>
                          <a:pt x="2" y="8"/>
                        </a:cubicBezTo>
                        <a:cubicBezTo>
                          <a:pt x="2" y="5"/>
                          <a:pt x="6" y="3"/>
                          <a:pt x="6" y="3"/>
                        </a:cubicBezTo>
                        <a:cubicBezTo>
                          <a:pt x="6" y="3"/>
                          <a:pt x="7" y="3"/>
                          <a:pt x="9" y="3"/>
                        </a:cubicBezTo>
                        <a:cubicBezTo>
                          <a:pt x="10" y="3"/>
                          <a:pt x="11" y="3"/>
                          <a:pt x="12" y="4"/>
                        </a:cubicBezTo>
                        <a:cubicBezTo>
                          <a:pt x="14" y="4"/>
                          <a:pt x="17" y="5"/>
                          <a:pt x="17" y="8"/>
                        </a:cubicBezTo>
                        <a:cubicBezTo>
                          <a:pt x="17" y="10"/>
                          <a:pt x="15" y="11"/>
                          <a:pt x="13" y="11"/>
                        </a:cubicBezTo>
                        <a:cubicBezTo>
                          <a:pt x="12" y="11"/>
                          <a:pt x="11" y="11"/>
                          <a:pt x="11" y="10"/>
                        </a:cubicBezTo>
                        <a:cubicBezTo>
                          <a:pt x="10" y="7"/>
                          <a:pt x="9" y="7"/>
                          <a:pt x="8" y="7"/>
                        </a:cubicBezTo>
                        <a:cubicBezTo>
                          <a:pt x="7" y="7"/>
                          <a:pt x="7" y="7"/>
                          <a:pt x="7" y="7"/>
                        </a:cubicBezTo>
                        <a:cubicBezTo>
                          <a:pt x="6" y="7"/>
                          <a:pt x="8" y="9"/>
                          <a:pt x="8" y="10"/>
                        </a:cubicBezTo>
                        <a:cubicBezTo>
                          <a:pt x="8" y="11"/>
                          <a:pt x="7" y="11"/>
                          <a:pt x="6" y="11"/>
                        </a:cubicBezTo>
                        <a:close/>
                        <a:moveTo>
                          <a:pt x="7" y="0"/>
                        </a:moveTo>
                        <a:cubicBezTo>
                          <a:pt x="7" y="0"/>
                          <a:pt x="7" y="0"/>
                          <a:pt x="7" y="0"/>
                        </a:cubicBezTo>
                        <a:cubicBezTo>
                          <a:pt x="5" y="0"/>
                          <a:pt x="3" y="1"/>
                          <a:pt x="3" y="3"/>
                        </a:cubicBezTo>
                        <a:cubicBezTo>
                          <a:pt x="2" y="2"/>
                          <a:pt x="2" y="2"/>
                          <a:pt x="2" y="2"/>
                        </a:cubicBezTo>
                        <a:cubicBezTo>
                          <a:pt x="3" y="3"/>
                          <a:pt x="3" y="3"/>
                          <a:pt x="3" y="3"/>
                        </a:cubicBezTo>
                        <a:cubicBezTo>
                          <a:pt x="3" y="3"/>
                          <a:pt x="0" y="6"/>
                          <a:pt x="0" y="9"/>
                        </a:cubicBezTo>
                        <a:cubicBezTo>
                          <a:pt x="0" y="10"/>
                          <a:pt x="0" y="11"/>
                          <a:pt x="2" y="12"/>
                        </a:cubicBezTo>
                        <a:cubicBezTo>
                          <a:pt x="3" y="13"/>
                          <a:pt x="4" y="13"/>
                          <a:pt x="5" y="13"/>
                        </a:cubicBezTo>
                        <a:cubicBezTo>
                          <a:pt x="5" y="13"/>
                          <a:pt x="5" y="13"/>
                          <a:pt x="5" y="13"/>
                        </a:cubicBezTo>
                        <a:cubicBezTo>
                          <a:pt x="7" y="13"/>
                          <a:pt x="8" y="12"/>
                          <a:pt x="11" y="12"/>
                        </a:cubicBezTo>
                        <a:cubicBezTo>
                          <a:pt x="11" y="12"/>
                          <a:pt x="13" y="12"/>
                          <a:pt x="14" y="13"/>
                        </a:cubicBezTo>
                        <a:cubicBezTo>
                          <a:pt x="14" y="13"/>
                          <a:pt x="15" y="13"/>
                          <a:pt x="15" y="13"/>
                        </a:cubicBezTo>
                        <a:cubicBezTo>
                          <a:pt x="18" y="13"/>
                          <a:pt x="20" y="11"/>
                          <a:pt x="20" y="9"/>
                        </a:cubicBezTo>
                        <a:cubicBezTo>
                          <a:pt x="20" y="7"/>
                          <a:pt x="19" y="5"/>
                          <a:pt x="18" y="4"/>
                        </a:cubicBezTo>
                        <a:cubicBezTo>
                          <a:pt x="15" y="2"/>
                          <a:pt x="11" y="0"/>
                          <a:pt x="7"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18" name="Freeform 7482">
                    <a:extLst>
                      <a:ext uri="{FF2B5EF4-FFF2-40B4-BE49-F238E27FC236}">
                        <a16:creationId xmlns:a16="http://schemas.microsoft.com/office/drawing/2014/main" id="{C4FFE6A6-FA6B-43AC-8D16-D7B3C5CA0617}"/>
                      </a:ext>
                    </a:extLst>
                  </p:cNvPr>
                  <p:cNvSpPr>
                    <a:spLocks noEditPoints="1"/>
                  </p:cNvSpPr>
                  <p:nvPr/>
                </p:nvSpPr>
                <p:spPr bwMode="auto">
                  <a:xfrm>
                    <a:off x="4019" y="2636"/>
                    <a:ext cx="20" cy="10"/>
                  </a:xfrm>
                  <a:custGeom>
                    <a:avLst/>
                    <a:gdLst>
                      <a:gd name="T0" fmla="*/ 7 w 26"/>
                      <a:gd name="T1" fmla="*/ 3 h 14"/>
                      <a:gd name="T2" fmla="*/ 11 w 26"/>
                      <a:gd name="T3" fmla="*/ 0 h 14"/>
                      <a:gd name="T4" fmla="*/ 22 w 26"/>
                      <a:gd name="T5" fmla="*/ 4 h 14"/>
                      <a:gd name="T6" fmla="*/ 24 w 26"/>
                      <a:gd name="T7" fmla="*/ 9 h 14"/>
                      <a:gd name="T8" fmla="*/ 19 w 26"/>
                      <a:gd name="T9" fmla="*/ 13 h 14"/>
                      <a:gd name="T10" fmla="*/ 18 w 26"/>
                      <a:gd name="T11" fmla="*/ 13 h 14"/>
                      <a:gd name="T12" fmla="*/ 15 w 26"/>
                      <a:gd name="T13" fmla="*/ 12 h 14"/>
                      <a:gd name="T14" fmla="*/ 9 w 26"/>
                      <a:gd name="T15" fmla="*/ 13 h 14"/>
                      <a:gd name="T16" fmla="*/ 9 w 26"/>
                      <a:gd name="T17" fmla="*/ 13 h 14"/>
                      <a:gd name="T18" fmla="*/ 6 w 26"/>
                      <a:gd name="T19" fmla="*/ 12 h 14"/>
                      <a:gd name="T20" fmla="*/ 4 w 26"/>
                      <a:gd name="T21" fmla="*/ 9 h 14"/>
                      <a:gd name="T22" fmla="*/ 7 w 26"/>
                      <a:gd name="T23" fmla="*/ 3 h 14"/>
                      <a:gd name="T24" fmla="*/ 6 w 26"/>
                      <a:gd name="T25" fmla="*/ 2 h 14"/>
                      <a:gd name="T26" fmla="*/ 7 w 26"/>
                      <a:gd name="T27" fmla="*/ 3 h 14"/>
                      <a:gd name="T28" fmla="*/ 11 w 26"/>
                      <a:gd name="T29" fmla="*/ 0 h 14"/>
                      <a:gd name="T30" fmla="*/ 6 w 26"/>
                      <a:gd name="T31" fmla="*/ 2 h 14"/>
                      <a:gd name="T32" fmla="*/ 5 w 26"/>
                      <a:gd name="T33" fmla="*/ 12 h 14"/>
                      <a:gd name="T34" fmla="*/ 9 w 26"/>
                      <a:gd name="T35" fmla="*/ 14 h 14"/>
                      <a:gd name="T36" fmla="*/ 12 w 26"/>
                      <a:gd name="T37" fmla="*/ 13 h 14"/>
                      <a:gd name="T38" fmla="*/ 15 w 26"/>
                      <a:gd name="T39" fmla="*/ 13 h 14"/>
                      <a:gd name="T40" fmla="*/ 18 w 26"/>
                      <a:gd name="T41" fmla="*/ 13 h 14"/>
                      <a:gd name="T42" fmla="*/ 19 w 26"/>
                      <a:gd name="T43" fmla="*/ 14 h 14"/>
                      <a:gd name="T44" fmla="*/ 22 w 26"/>
                      <a:gd name="T45" fmla="*/ 4 h 14"/>
                      <a:gd name="T46" fmla="*/ 11 w 26"/>
                      <a:gd name="T4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14">
                        <a:moveTo>
                          <a:pt x="7" y="3"/>
                        </a:moveTo>
                        <a:cubicBezTo>
                          <a:pt x="7" y="1"/>
                          <a:pt x="9" y="0"/>
                          <a:pt x="11" y="0"/>
                        </a:cubicBezTo>
                        <a:cubicBezTo>
                          <a:pt x="15" y="0"/>
                          <a:pt x="19" y="2"/>
                          <a:pt x="22" y="4"/>
                        </a:cubicBezTo>
                        <a:cubicBezTo>
                          <a:pt x="23" y="5"/>
                          <a:pt x="24" y="7"/>
                          <a:pt x="24" y="9"/>
                        </a:cubicBezTo>
                        <a:cubicBezTo>
                          <a:pt x="24" y="11"/>
                          <a:pt x="22" y="13"/>
                          <a:pt x="19" y="13"/>
                        </a:cubicBezTo>
                        <a:cubicBezTo>
                          <a:pt x="19" y="13"/>
                          <a:pt x="18" y="13"/>
                          <a:pt x="18" y="13"/>
                        </a:cubicBezTo>
                        <a:cubicBezTo>
                          <a:pt x="17" y="12"/>
                          <a:pt x="15" y="12"/>
                          <a:pt x="15" y="12"/>
                        </a:cubicBezTo>
                        <a:cubicBezTo>
                          <a:pt x="12" y="12"/>
                          <a:pt x="11" y="13"/>
                          <a:pt x="9" y="13"/>
                        </a:cubicBezTo>
                        <a:cubicBezTo>
                          <a:pt x="9" y="13"/>
                          <a:pt x="9" y="13"/>
                          <a:pt x="9" y="13"/>
                        </a:cubicBezTo>
                        <a:cubicBezTo>
                          <a:pt x="8" y="13"/>
                          <a:pt x="7" y="13"/>
                          <a:pt x="6" y="12"/>
                        </a:cubicBezTo>
                        <a:cubicBezTo>
                          <a:pt x="4" y="11"/>
                          <a:pt x="4" y="10"/>
                          <a:pt x="4" y="9"/>
                        </a:cubicBezTo>
                        <a:cubicBezTo>
                          <a:pt x="4" y="6"/>
                          <a:pt x="7" y="3"/>
                          <a:pt x="7" y="3"/>
                        </a:cubicBezTo>
                        <a:cubicBezTo>
                          <a:pt x="6" y="2"/>
                          <a:pt x="6" y="2"/>
                          <a:pt x="6" y="2"/>
                        </a:cubicBezTo>
                        <a:lnTo>
                          <a:pt x="7" y="3"/>
                        </a:lnTo>
                        <a:close/>
                        <a:moveTo>
                          <a:pt x="11" y="0"/>
                        </a:moveTo>
                        <a:cubicBezTo>
                          <a:pt x="9" y="0"/>
                          <a:pt x="7" y="1"/>
                          <a:pt x="6" y="2"/>
                        </a:cubicBezTo>
                        <a:cubicBezTo>
                          <a:pt x="6" y="2"/>
                          <a:pt x="0" y="9"/>
                          <a:pt x="5" y="12"/>
                        </a:cubicBezTo>
                        <a:cubicBezTo>
                          <a:pt x="7" y="13"/>
                          <a:pt x="8" y="14"/>
                          <a:pt x="9" y="14"/>
                        </a:cubicBezTo>
                        <a:cubicBezTo>
                          <a:pt x="10" y="14"/>
                          <a:pt x="11" y="14"/>
                          <a:pt x="12" y="13"/>
                        </a:cubicBezTo>
                        <a:cubicBezTo>
                          <a:pt x="13" y="13"/>
                          <a:pt x="13" y="13"/>
                          <a:pt x="15" y="13"/>
                        </a:cubicBezTo>
                        <a:cubicBezTo>
                          <a:pt x="15" y="13"/>
                          <a:pt x="16" y="13"/>
                          <a:pt x="18" y="13"/>
                        </a:cubicBezTo>
                        <a:cubicBezTo>
                          <a:pt x="18" y="14"/>
                          <a:pt x="19" y="14"/>
                          <a:pt x="19" y="14"/>
                        </a:cubicBezTo>
                        <a:cubicBezTo>
                          <a:pt x="24" y="14"/>
                          <a:pt x="26" y="7"/>
                          <a:pt x="22" y="4"/>
                        </a:cubicBezTo>
                        <a:cubicBezTo>
                          <a:pt x="19" y="1"/>
                          <a:pt x="15" y="0"/>
                          <a:pt x="1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19" name="Freeform 7483">
                    <a:extLst>
                      <a:ext uri="{FF2B5EF4-FFF2-40B4-BE49-F238E27FC236}">
                        <a16:creationId xmlns:a16="http://schemas.microsoft.com/office/drawing/2014/main" id="{D6F8F23C-04EF-4E4F-90FE-DF3F946F8B4D}"/>
                      </a:ext>
                    </a:extLst>
                  </p:cNvPr>
                  <p:cNvSpPr>
                    <a:spLocks/>
                  </p:cNvSpPr>
                  <p:nvPr/>
                </p:nvSpPr>
                <p:spPr bwMode="auto">
                  <a:xfrm>
                    <a:off x="4030" y="2639"/>
                    <a:ext cx="5" cy="5"/>
                  </a:xfrm>
                  <a:custGeom>
                    <a:avLst/>
                    <a:gdLst>
                      <a:gd name="T0" fmla="*/ 3 w 7"/>
                      <a:gd name="T1" fmla="*/ 6 h 7"/>
                      <a:gd name="T2" fmla="*/ 2 w 7"/>
                      <a:gd name="T3" fmla="*/ 1 h 7"/>
                      <a:gd name="T4" fmla="*/ 3 w 7"/>
                      <a:gd name="T5" fmla="*/ 6 h 7"/>
                    </a:gdLst>
                    <a:ahLst/>
                    <a:cxnLst>
                      <a:cxn ang="0">
                        <a:pos x="T0" y="T1"/>
                      </a:cxn>
                      <a:cxn ang="0">
                        <a:pos x="T2" y="T3"/>
                      </a:cxn>
                      <a:cxn ang="0">
                        <a:pos x="T4" y="T5"/>
                      </a:cxn>
                    </a:cxnLst>
                    <a:rect l="0" t="0" r="r" b="b"/>
                    <a:pathLst>
                      <a:path w="7" h="7">
                        <a:moveTo>
                          <a:pt x="3" y="6"/>
                        </a:moveTo>
                        <a:cubicBezTo>
                          <a:pt x="3" y="6"/>
                          <a:pt x="0" y="2"/>
                          <a:pt x="2" y="1"/>
                        </a:cubicBezTo>
                        <a:cubicBezTo>
                          <a:pt x="5" y="0"/>
                          <a:pt x="7" y="7"/>
                          <a:pt x="3" y="6"/>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20" name="Freeform 7484">
                    <a:extLst>
                      <a:ext uri="{FF2B5EF4-FFF2-40B4-BE49-F238E27FC236}">
                        <a16:creationId xmlns:a16="http://schemas.microsoft.com/office/drawing/2014/main" id="{06DC8D6F-32A7-45AE-B664-A75EE4000676}"/>
                      </a:ext>
                    </a:extLst>
                  </p:cNvPr>
                  <p:cNvSpPr>
                    <a:spLocks/>
                  </p:cNvSpPr>
                  <p:nvPr/>
                </p:nvSpPr>
                <p:spPr bwMode="auto">
                  <a:xfrm>
                    <a:off x="4024" y="2641"/>
                    <a:ext cx="3" cy="4"/>
                  </a:xfrm>
                  <a:custGeom>
                    <a:avLst/>
                    <a:gdLst>
                      <a:gd name="T0" fmla="*/ 2 w 4"/>
                      <a:gd name="T1" fmla="*/ 0 h 5"/>
                      <a:gd name="T2" fmla="*/ 2 w 4"/>
                      <a:gd name="T3" fmla="*/ 3 h 5"/>
                      <a:gd name="T4" fmla="*/ 2 w 4"/>
                      <a:gd name="T5" fmla="*/ 0 h 5"/>
                    </a:gdLst>
                    <a:ahLst/>
                    <a:cxnLst>
                      <a:cxn ang="0">
                        <a:pos x="T0" y="T1"/>
                      </a:cxn>
                      <a:cxn ang="0">
                        <a:pos x="T2" y="T3"/>
                      </a:cxn>
                      <a:cxn ang="0">
                        <a:pos x="T4" y="T5"/>
                      </a:cxn>
                    </a:cxnLst>
                    <a:rect l="0" t="0" r="r" b="b"/>
                    <a:pathLst>
                      <a:path w="4" h="5">
                        <a:moveTo>
                          <a:pt x="2" y="0"/>
                        </a:moveTo>
                        <a:cubicBezTo>
                          <a:pt x="2" y="0"/>
                          <a:pt x="0" y="1"/>
                          <a:pt x="2" y="3"/>
                        </a:cubicBezTo>
                        <a:cubicBezTo>
                          <a:pt x="3" y="5"/>
                          <a:pt x="4"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21" name="Freeform 7485">
                    <a:extLst>
                      <a:ext uri="{FF2B5EF4-FFF2-40B4-BE49-F238E27FC236}">
                        <a16:creationId xmlns:a16="http://schemas.microsoft.com/office/drawing/2014/main" id="{A3236B4B-FE55-411F-9A30-890060BB28FA}"/>
                      </a:ext>
                    </a:extLst>
                  </p:cNvPr>
                  <p:cNvSpPr>
                    <a:spLocks/>
                  </p:cNvSpPr>
                  <p:nvPr/>
                </p:nvSpPr>
                <p:spPr bwMode="auto">
                  <a:xfrm>
                    <a:off x="4102" y="2421"/>
                    <a:ext cx="30" cy="27"/>
                  </a:xfrm>
                  <a:custGeom>
                    <a:avLst/>
                    <a:gdLst>
                      <a:gd name="T0" fmla="*/ 29 w 40"/>
                      <a:gd name="T1" fmla="*/ 2 h 37"/>
                      <a:gd name="T2" fmla="*/ 32 w 40"/>
                      <a:gd name="T3" fmla="*/ 23 h 37"/>
                      <a:gd name="T4" fmla="*/ 4 w 40"/>
                      <a:gd name="T5" fmla="*/ 25 h 37"/>
                      <a:gd name="T6" fmla="*/ 4 w 40"/>
                      <a:gd name="T7" fmla="*/ 4 h 37"/>
                      <a:gd name="T8" fmla="*/ 29 w 40"/>
                      <a:gd name="T9" fmla="*/ 2 h 37"/>
                    </a:gdLst>
                    <a:ahLst/>
                    <a:cxnLst>
                      <a:cxn ang="0">
                        <a:pos x="T0" y="T1"/>
                      </a:cxn>
                      <a:cxn ang="0">
                        <a:pos x="T2" y="T3"/>
                      </a:cxn>
                      <a:cxn ang="0">
                        <a:pos x="T4" y="T5"/>
                      </a:cxn>
                      <a:cxn ang="0">
                        <a:pos x="T6" y="T7"/>
                      </a:cxn>
                      <a:cxn ang="0">
                        <a:pos x="T8" y="T9"/>
                      </a:cxn>
                    </a:cxnLst>
                    <a:rect l="0" t="0" r="r" b="b"/>
                    <a:pathLst>
                      <a:path w="40" h="37">
                        <a:moveTo>
                          <a:pt x="29" y="2"/>
                        </a:moveTo>
                        <a:cubicBezTo>
                          <a:pt x="29" y="2"/>
                          <a:pt x="40" y="9"/>
                          <a:pt x="32" y="23"/>
                        </a:cubicBezTo>
                        <a:cubicBezTo>
                          <a:pt x="24" y="37"/>
                          <a:pt x="9" y="31"/>
                          <a:pt x="4" y="25"/>
                        </a:cubicBezTo>
                        <a:cubicBezTo>
                          <a:pt x="0" y="18"/>
                          <a:pt x="2" y="9"/>
                          <a:pt x="4" y="4"/>
                        </a:cubicBezTo>
                        <a:cubicBezTo>
                          <a:pt x="5" y="0"/>
                          <a:pt x="26" y="0"/>
                          <a:pt x="29"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22" name="Freeform 7486">
                    <a:extLst>
                      <a:ext uri="{FF2B5EF4-FFF2-40B4-BE49-F238E27FC236}">
                        <a16:creationId xmlns:a16="http://schemas.microsoft.com/office/drawing/2014/main" id="{576B0FD5-4CD3-407B-B3A1-DCCEF5715A4B}"/>
                      </a:ext>
                    </a:extLst>
                  </p:cNvPr>
                  <p:cNvSpPr>
                    <a:spLocks noEditPoints="1"/>
                  </p:cNvSpPr>
                  <p:nvPr/>
                </p:nvSpPr>
                <p:spPr bwMode="auto">
                  <a:xfrm>
                    <a:off x="4103" y="2421"/>
                    <a:ext cx="25" cy="24"/>
                  </a:xfrm>
                  <a:custGeom>
                    <a:avLst/>
                    <a:gdLst>
                      <a:gd name="T0" fmla="*/ 32 w 34"/>
                      <a:gd name="T1" fmla="*/ 23 h 32"/>
                      <a:gd name="T2" fmla="*/ 18 w 34"/>
                      <a:gd name="T3" fmla="*/ 32 h 32"/>
                      <a:gd name="T4" fmla="*/ 18 w 34"/>
                      <a:gd name="T5" fmla="*/ 32 h 32"/>
                      <a:gd name="T6" fmla="*/ 3 w 34"/>
                      <a:gd name="T7" fmla="*/ 25 h 32"/>
                      <a:gd name="T8" fmla="*/ 0 w 34"/>
                      <a:gd name="T9" fmla="*/ 16 h 32"/>
                      <a:gd name="T10" fmla="*/ 3 w 34"/>
                      <a:gd name="T11" fmla="*/ 4 h 32"/>
                      <a:gd name="T12" fmla="*/ 19 w 34"/>
                      <a:gd name="T13" fmla="*/ 0 h 32"/>
                      <a:gd name="T14" fmla="*/ 29 w 34"/>
                      <a:gd name="T15" fmla="*/ 1 h 32"/>
                      <a:gd name="T16" fmla="*/ 28 w 34"/>
                      <a:gd name="T17" fmla="*/ 2 h 32"/>
                      <a:gd name="T18" fmla="*/ 29 w 34"/>
                      <a:gd name="T19" fmla="*/ 1 h 32"/>
                      <a:gd name="T20" fmla="*/ 34 w 34"/>
                      <a:gd name="T21" fmla="*/ 13 h 32"/>
                      <a:gd name="T22" fmla="*/ 32 w 34"/>
                      <a:gd name="T23" fmla="*/ 23 h 32"/>
                      <a:gd name="T24" fmla="*/ 28 w 34"/>
                      <a:gd name="T25" fmla="*/ 2 h 32"/>
                      <a:gd name="T26" fmla="*/ 19 w 34"/>
                      <a:gd name="T27" fmla="*/ 1 h 32"/>
                      <a:gd name="T28" fmla="*/ 3 w 34"/>
                      <a:gd name="T29" fmla="*/ 5 h 32"/>
                      <a:gd name="T30" fmla="*/ 1 w 34"/>
                      <a:gd name="T31" fmla="*/ 16 h 32"/>
                      <a:gd name="T32" fmla="*/ 4 w 34"/>
                      <a:gd name="T33" fmla="*/ 25 h 32"/>
                      <a:gd name="T34" fmla="*/ 18 w 34"/>
                      <a:gd name="T35" fmla="*/ 31 h 32"/>
                      <a:gd name="T36" fmla="*/ 31 w 34"/>
                      <a:gd name="T37" fmla="*/ 23 h 32"/>
                      <a:gd name="T38" fmla="*/ 34 w 34"/>
                      <a:gd name="T39" fmla="*/ 13 h 32"/>
                      <a:gd name="T40" fmla="*/ 28 w 34"/>
                      <a:gd name="T4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32">
                        <a:moveTo>
                          <a:pt x="32" y="23"/>
                        </a:moveTo>
                        <a:cubicBezTo>
                          <a:pt x="28" y="30"/>
                          <a:pt x="23" y="32"/>
                          <a:pt x="18" y="32"/>
                        </a:cubicBezTo>
                        <a:cubicBezTo>
                          <a:pt x="18" y="32"/>
                          <a:pt x="18" y="32"/>
                          <a:pt x="18" y="32"/>
                        </a:cubicBezTo>
                        <a:cubicBezTo>
                          <a:pt x="11" y="32"/>
                          <a:pt x="6" y="29"/>
                          <a:pt x="3" y="25"/>
                        </a:cubicBezTo>
                        <a:cubicBezTo>
                          <a:pt x="1" y="22"/>
                          <a:pt x="0" y="19"/>
                          <a:pt x="0" y="16"/>
                        </a:cubicBezTo>
                        <a:cubicBezTo>
                          <a:pt x="0" y="11"/>
                          <a:pt x="2" y="7"/>
                          <a:pt x="3" y="4"/>
                        </a:cubicBezTo>
                        <a:cubicBezTo>
                          <a:pt x="4" y="1"/>
                          <a:pt x="12" y="0"/>
                          <a:pt x="19" y="0"/>
                        </a:cubicBezTo>
                        <a:cubicBezTo>
                          <a:pt x="24" y="0"/>
                          <a:pt x="27" y="0"/>
                          <a:pt x="29" y="1"/>
                        </a:cubicBezTo>
                        <a:cubicBezTo>
                          <a:pt x="28" y="2"/>
                          <a:pt x="28" y="2"/>
                          <a:pt x="28" y="2"/>
                        </a:cubicBezTo>
                        <a:cubicBezTo>
                          <a:pt x="29" y="1"/>
                          <a:pt x="29" y="1"/>
                          <a:pt x="29" y="1"/>
                        </a:cubicBezTo>
                        <a:cubicBezTo>
                          <a:pt x="29" y="1"/>
                          <a:pt x="34" y="5"/>
                          <a:pt x="34" y="13"/>
                        </a:cubicBezTo>
                        <a:cubicBezTo>
                          <a:pt x="34" y="16"/>
                          <a:pt x="34" y="19"/>
                          <a:pt x="32" y="23"/>
                        </a:cubicBezTo>
                        <a:close/>
                        <a:moveTo>
                          <a:pt x="28" y="2"/>
                        </a:moveTo>
                        <a:cubicBezTo>
                          <a:pt x="27" y="2"/>
                          <a:pt x="23" y="1"/>
                          <a:pt x="19" y="1"/>
                        </a:cubicBezTo>
                        <a:cubicBezTo>
                          <a:pt x="12" y="1"/>
                          <a:pt x="4" y="3"/>
                          <a:pt x="3" y="5"/>
                        </a:cubicBezTo>
                        <a:cubicBezTo>
                          <a:pt x="2" y="7"/>
                          <a:pt x="1" y="12"/>
                          <a:pt x="1" y="16"/>
                        </a:cubicBezTo>
                        <a:cubicBezTo>
                          <a:pt x="1" y="19"/>
                          <a:pt x="2" y="22"/>
                          <a:pt x="4" y="25"/>
                        </a:cubicBezTo>
                        <a:cubicBezTo>
                          <a:pt x="6" y="28"/>
                          <a:pt x="12" y="31"/>
                          <a:pt x="18" y="31"/>
                        </a:cubicBezTo>
                        <a:cubicBezTo>
                          <a:pt x="22" y="31"/>
                          <a:pt x="27" y="29"/>
                          <a:pt x="31" y="23"/>
                        </a:cubicBezTo>
                        <a:cubicBezTo>
                          <a:pt x="33" y="19"/>
                          <a:pt x="34" y="16"/>
                          <a:pt x="34" y="13"/>
                        </a:cubicBezTo>
                        <a:cubicBezTo>
                          <a:pt x="34" y="6"/>
                          <a:pt x="28" y="2"/>
                          <a:pt x="28"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23" name="Freeform 7487">
                    <a:extLst>
                      <a:ext uri="{FF2B5EF4-FFF2-40B4-BE49-F238E27FC236}">
                        <a16:creationId xmlns:a16="http://schemas.microsoft.com/office/drawing/2014/main" id="{DAA0B45A-D045-47C9-8C67-EA55FE58364C}"/>
                      </a:ext>
                    </a:extLst>
                  </p:cNvPr>
                  <p:cNvSpPr>
                    <a:spLocks/>
                  </p:cNvSpPr>
                  <p:nvPr/>
                </p:nvSpPr>
                <p:spPr bwMode="auto">
                  <a:xfrm>
                    <a:off x="4104" y="2421"/>
                    <a:ext cx="24" cy="22"/>
                  </a:xfrm>
                  <a:custGeom>
                    <a:avLst/>
                    <a:gdLst>
                      <a:gd name="T0" fmla="*/ 19 w 33"/>
                      <a:gd name="T1" fmla="*/ 0 h 29"/>
                      <a:gd name="T2" fmla="*/ 19 w 33"/>
                      <a:gd name="T3" fmla="*/ 0 h 29"/>
                      <a:gd name="T4" fmla="*/ 14 w 33"/>
                      <a:gd name="T5" fmla="*/ 2 h 29"/>
                      <a:gd name="T6" fmla="*/ 14 w 33"/>
                      <a:gd name="T7" fmla="*/ 2 h 29"/>
                      <a:gd name="T8" fmla="*/ 13 w 33"/>
                      <a:gd name="T9" fmla="*/ 2 h 29"/>
                      <a:gd name="T10" fmla="*/ 13 w 33"/>
                      <a:gd name="T11" fmla="*/ 2 h 29"/>
                      <a:gd name="T12" fmla="*/ 13 w 33"/>
                      <a:gd name="T13" fmla="*/ 2 h 29"/>
                      <a:gd name="T14" fmla="*/ 13 w 33"/>
                      <a:gd name="T15" fmla="*/ 2 h 29"/>
                      <a:gd name="T16" fmla="*/ 13 w 33"/>
                      <a:gd name="T17" fmla="*/ 2 h 29"/>
                      <a:gd name="T18" fmla="*/ 7 w 33"/>
                      <a:gd name="T19" fmla="*/ 3 h 29"/>
                      <a:gd name="T20" fmla="*/ 7 w 33"/>
                      <a:gd name="T21" fmla="*/ 3 h 29"/>
                      <a:gd name="T22" fmla="*/ 4 w 33"/>
                      <a:gd name="T23" fmla="*/ 2 h 29"/>
                      <a:gd name="T24" fmla="*/ 2 w 33"/>
                      <a:gd name="T25" fmla="*/ 4 h 29"/>
                      <a:gd name="T26" fmla="*/ 0 w 33"/>
                      <a:gd name="T27" fmla="*/ 15 h 29"/>
                      <a:gd name="T28" fmla="*/ 3 w 33"/>
                      <a:gd name="T29" fmla="*/ 24 h 29"/>
                      <a:gd name="T30" fmla="*/ 5 w 33"/>
                      <a:gd name="T31" fmla="*/ 26 h 29"/>
                      <a:gd name="T32" fmla="*/ 9 w 33"/>
                      <a:gd name="T33" fmla="*/ 28 h 29"/>
                      <a:gd name="T34" fmla="*/ 10 w 33"/>
                      <a:gd name="T35" fmla="*/ 29 h 29"/>
                      <a:gd name="T36" fmla="*/ 10 w 33"/>
                      <a:gd name="T37" fmla="*/ 29 h 29"/>
                      <a:gd name="T38" fmla="*/ 12 w 33"/>
                      <a:gd name="T39" fmla="*/ 28 h 29"/>
                      <a:gd name="T40" fmla="*/ 15 w 33"/>
                      <a:gd name="T41" fmla="*/ 27 h 29"/>
                      <a:gd name="T42" fmla="*/ 17 w 33"/>
                      <a:gd name="T43" fmla="*/ 19 h 29"/>
                      <a:gd name="T44" fmla="*/ 17 w 33"/>
                      <a:gd name="T45" fmla="*/ 11 h 29"/>
                      <a:gd name="T46" fmla="*/ 17 w 33"/>
                      <a:gd name="T47" fmla="*/ 11 h 29"/>
                      <a:gd name="T48" fmla="*/ 10 w 33"/>
                      <a:gd name="T49" fmla="*/ 21 h 29"/>
                      <a:gd name="T50" fmla="*/ 6 w 33"/>
                      <a:gd name="T51" fmla="*/ 11 h 29"/>
                      <a:gd name="T52" fmla="*/ 17 w 33"/>
                      <a:gd name="T53" fmla="*/ 7 h 29"/>
                      <a:gd name="T54" fmla="*/ 21 w 33"/>
                      <a:gd name="T55" fmla="*/ 7 h 29"/>
                      <a:gd name="T56" fmla="*/ 21 w 33"/>
                      <a:gd name="T57" fmla="*/ 7 h 29"/>
                      <a:gd name="T58" fmla="*/ 29 w 33"/>
                      <a:gd name="T59" fmla="*/ 14 h 29"/>
                      <a:gd name="T60" fmla="*/ 25 w 33"/>
                      <a:gd name="T61" fmla="*/ 24 h 29"/>
                      <a:gd name="T62" fmla="*/ 26 w 33"/>
                      <a:gd name="T63" fmla="*/ 24 h 29"/>
                      <a:gd name="T64" fmla="*/ 28 w 33"/>
                      <a:gd name="T65" fmla="*/ 25 h 29"/>
                      <a:gd name="T66" fmla="*/ 30 w 33"/>
                      <a:gd name="T67" fmla="*/ 22 h 29"/>
                      <a:gd name="T68" fmla="*/ 33 w 33"/>
                      <a:gd name="T69" fmla="*/ 12 h 29"/>
                      <a:gd name="T70" fmla="*/ 28 w 33"/>
                      <a:gd name="T71" fmla="*/ 1 h 29"/>
                      <a:gd name="T72" fmla="*/ 22 w 33"/>
                      <a:gd name="T73" fmla="*/ 1 h 29"/>
                      <a:gd name="T74" fmla="*/ 19 w 33"/>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29">
                        <a:moveTo>
                          <a:pt x="19" y="0"/>
                        </a:moveTo>
                        <a:cubicBezTo>
                          <a:pt x="19" y="0"/>
                          <a:pt x="19" y="0"/>
                          <a:pt x="19" y="0"/>
                        </a:cubicBezTo>
                        <a:cubicBezTo>
                          <a:pt x="18" y="0"/>
                          <a:pt x="16" y="1"/>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3"/>
                          <a:pt x="10" y="3"/>
                          <a:pt x="7" y="3"/>
                        </a:cubicBezTo>
                        <a:cubicBezTo>
                          <a:pt x="7" y="3"/>
                          <a:pt x="7" y="3"/>
                          <a:pt x="7" y="3"/>
                        </a:cubicBezTo>
                        <a:cubicBezTo>
                          <a:pt x="6" y="3"/>
                          <a:pt x="5" y="3"/>
                          <a:pt x="4" y="2"/>
                        </a:cubicBezTo>
                        <a:cubicBezTo>
                          <a:pt x="3" y="3"/>
                          <a:pt x="2" y="3"/>
                          <a:pt x="2" y="4"/>
                        </a:cubicBezTo>
                        <a:cubicBezTo>
                          <a:pt x="1" y="6"/>
                          <a:pt x="0" y="11"/>
                          <a:pt x="0" y="15"/>
                        </a:cubicBezTo>
                        <a:cubicBezTo>
                          <a:pt x="0" y="18"/>
                          <a:pt x="1" y="21"/>
                          <a:pt x="3" y="24"/>
                        </a:cubicBezTo>
                        <a:cubicBezTo>
                          <a:pt x="3" y="24"/>
                          <a:pt x="4" y="25"/>
                          <a:pt x="5" y="26"/>
                        </a:cubicBezTo>
                        <a:cubicBezTo>
                          <a:pt x="7" y="26"/>
                          <a:pt x="8" y="27"/>
                          <a:pt x="9" y="28"/>
                        </a:cubicBezTo>
                        <a:cubicBezTo>
                          <a:pt x="9" y="28"/>
                          <a:pt x="10" y="29"/>
                          <a:pt x="10" y="29"/>
                        </a:cubicBezTo>
                        <a:cubicBezTo>
                          <a:pt x="10" y="29"/>
                          <a:pt x="10" y="29"/>
                          <a:pt x="10" y="29"/>
                        </a:cubicBezTo>
                        <a:cubicBezTo>
                          <a:pt x="11" y="29"/>
                          <a:pt x="11" y="28"/>
                          <a:pt x="12" y="28"/>
                        </a:cubicBezTo>
                        <a:cubicBezTo>
                          <a:pt x="13" y="28"/>
                          <a:pt x="14" y="27"/>
                          <a:pt x="15" y="27"/>
                        </a:cubicBezTo>
                        <a:cubicBezTo>
                          <a:pt x="13" y="26"/>
                          <a:pt x="14" y="23"/>
                          <a:pt x="17" y="19"/>
                        </a:cubicBezTo>
                        <a:cubicBezTo>
                          <a:pt x="22" y="14"/>
                          <a:pt x="20" y="11"/>
                          <a:pt x="17" y="11"/>
                        </a:cubicBezTo>
                        <a:cubicBezTo>
                          <a:pt x="17" y="11"/>
                          <a:pt x="17" y="11"/>
                          <a:pt x="17" y="11"/>
                        </a:cubicBezTo>
                        <a:cubicBezTo>
                          <a:pt x="15" y="11"/>
                          <a:pt x="15" y="21"/>
                          <a:pt x="10" y="21"/>
                        </a:cubicBezTo>
                        <a:cubicBezTo>
                          <a:pt x="6" y="21"/>
                          <a:pt x="5" y="13"/>
                          <a:pt x="6" y="11"/>
                        </a:cubicBezTo>
                        <a:cubicBezTo>
                          <a:pt x="7" y="10"/>
                          <a:pt x="11" y="7"/>
                          <a:pt x="17" y="7"/>
                        </a:cubicBezTo>
                        <a:cubicBezTo>
                          <a:pt x="18" y="7"/>
                          <a:pt x="20" y="7"/>
                          <a:pt x="21" y="7"/>
                        </a:cubicBezTo>
                        <a:cubicBezTo>
                          <a:pt x="21" y="7"/>
                          <a:pt x="21" y="7"/>
                          <a:pt x="21" y="7"/>
                        </a:cubicBezTo>
                        <a:cubicBezTo>
                          <a:pt x="23" y="7"/>
                          <a:pt x="30" y="7"/>
                          <a:pt x="29" y="14"/>
                        </a:cubicBezTo>
                        <a:cubicBezTo>
                          <a:pt x="28" y="18"/>
                          <a:pt x="27" y="21"/>
                          <a:pt x="25" y="24"/>
                        </a:cubicBezTo>
                        <a:cubicBezTo>
                          <a:pt x="26" y="24"/>
                          <a:pt x="26" y="24"/>
                          <a:pt x="26" y="24"/>
                        </a:cubicBezTo>
                        <a:cubicBezTo>
                          <a:pt x="27" y="24"/>
                          <a:pt x="27" y="24"/>
                          <a:pt x="28" y="25"/>
                        </a:cubicBezTo>
                        <a:cubicBezTo>
                          <a:pt x="29" y="24"/>
                          <a:pt x="29" y="23"/>
                          <a:pt x="30" y="22"/>
                        </a:cubicBezTo>
                        <a:cubicBezTo>
                          <a:pt x="32" y="18"/>
                          <a:pt x="33" y="15"/>
                          <a:pt x="33" y="12"/>
                        </a:cubicBezTo>
                        <a:cubicBezTo>
                          <a:pt x="33" y="6"/>
                          <a:pt x="29" y="2"/>
                          <a:pt x="28" y="1"/>
                        </a:cubicBezTo>
                        <a:cubicBezTo>
                          <a:pt x="25" y="1"/>
                          <a:pt x="23" y="1"/>
                          <a:pt x="22" y="1"/>
                        </a:cubicBezTo>
                        <a:cubicBezTo>
                          <a:pt x="21" y="0"/>
                          <a:pt x="20" y="0"/>
                          <a:pt x="19"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24" name="Freeform 7488">
                    <a:extLst>
                      <a:ext uri="{FF2B5EF4-FFF2-40B4-BE49-F238E27FC236}">
                        <a16:creationId xmlns:a16="http://schemas.microsoft.com/office/drawing/2014/main" id="{BC60B8EB-AF07-4B52-8D57-C657BA0912D5}"/>
                      </a:ext>
                    </a:extLst>
                  </p:cNvPr>
                  <p:cNvSpPr>
                    <a:spLocks noEditPoints="1"/>
                  </p:cNvSpPr>
                  <p:nvPr/>
                </p:nvSpPr>
                <p:spPr bwMode="auto">
                  <a:xfrm>
                    <a:off x="4102" y="2422"/>
                    <a:ext cx="29" cy="19"/>
                  </a:xfrm>
                  <a:custGeom>
                    <a:avLst/>
                    <a:gdLst>
                      <a:gd name="T0" fmla="*/ 5 w 38"/>
                      <a:gd name="T1" fmla="*/ 1 h 25"/>
                      <a:gd name="T2" fmla="*/ 4 w 38"/>
                      <a:gd name="T3" fmla="*/ 2 h 25"/>
                      <a:gd name="T4" fmla="*/ 4 w 38"/>
                      <a:gd name="T5" fmla="*/ 23 h 25"/>
                      <a:gd name="T6" fmla="*/ 6 w 38"/>
                      <a:gd name="T7" fmla="*/ 25 h 25"/>
                      <a:gd name="T8" fmla="*/ 7 w 38"/>
                      <a:gd name="T9" fmla="*/ 25 h 25"/>
                      <a:gd name="T10" fmla="*/ 5 w 38"/>
                      <a:gd name="T11" fmla="*/ 23 h 25"/>
                      <a:gd name="T12" fmla="*/ 2 w 38"/>
                      <a:gd name="T13" fmla="*/ 14 h 25"/>
                      <a:gd name="T14" fmla="*/ 4 w 38"/>
                      <a:gd name="T15" fmla="*/ 3 h 25"/>
                      <a:gd name="T16" fmla="*/ 6 w 38"/>
                      <a:gd name="T17" fmla="*/ 1 h 25"/>
                      <a:gd name="T18" fmla="*/ 5 w 38"/>
                      <a:gd name="T19" fmla="*/ 1 h 25"/>
                      <a:gd name="T20" fmla="*/ 30 w 38"/>
                      <a:gd name="T21" fmla="*/ 0 h 25"/>
                      <a:gd name="T22" fmla="*/ 35 w 38"/>
                      <a:gd name="T23" fmla="*/ 11 h 25"/>
                      <a:gd name="T24" fmla="*/ 32 w 38"/>
                      <a:gd name="T25" fmla="*/ 21 h 25"/>
                      <a:gd name="T26" fmla="*/ 30 w 38"/>
                      <a:gd name="T27" fmla="*/ 24 h 25"/>
                      <a:gd name="T28" fmla="*/ 30 w 38"/>
                      <a:gd name="T29" fmla="*/ 24 h 25"/>
                      <a:gd name="T30" fmla="*/ 32 w 38"/>
                      <a:gd name="T31" fmla="*/ 21 h 25"/>
                      <a:gd name="T32" fmla="*/ 30 w 38"/>
                      <a:gd name="T33" fmla="*/ 0 h 25"/>
                      <a:gd name="T34" fmla="*/ 30 w 38"/>
                      <a:gd name="T35" fmla="*/ 0 h 25"/>
                      <a:gd name="T36" fmla="*/ 30 w 38"/>
                      <a:gd name="T37" fmla="*/ 0 h 25"/>
                      <a:gd name="T38" fmla="*/ 30 w 38"/>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25">
                        <a:moveTo>
                          <a:pt x="5" y="1"/>
                        </a:moveTo>
                        <a:cubicBezTo>
                          <a:pt x="4" y="2"/>
                          <a:pt x="4" y="2"/>
                          <a:pt x="4" y="2"/>
                        </a:cubicBezTo>
                        <a:cubicBezTo>
                          <a:pt x="2" y="7"/>
                          <a:pt x="0" y="16"/>
                          <a:pt x="4" y="23"/>
                        </a:cubicBezTo>
                        <a:cubicBezTo>
                          <a:pt x="5" y="24"/>
                          <a:pt x="5" y="24"/>
                          <a:pt x="6" y="25"/>
                        </a:cubicBezTo>
                        <a:cubicBezTo>
                          <a:pt x="7" y="25"/>
                          <a:pt x="7" y="25"/>
                          <a:pt x="7" y="25"/>
                        </a:cubicBezTo>
                        <a:cubicBezTo>
                          <a:pt x="6" y="24"/>
                          <a:pt x="5" y="23"/>
                          <a:pt x="5" y="23"/>
                        </a:cubicBezTo>
                        <a:cubicBezTo>
                          <a:pt x="3" y="20"/>
                          <a:pt x="2" y="17"/>
                          <a:pt x="2" y="14"/>
                        </a:cubicBezTo>
                        <a:cubicBezTo>
                          <a:pt x="2" y="10"/>
                          <a:pt x="3" y="5"/>
                          <a:pt x="4" y="3"/>
                        </a:cubicBezTo>
                        <a:cubicBezTo>
                          <a:pt x="4" y="2"/>
                          <a:pt x="5" y="2"/>
                          <a:pt x="6" y="1"/>
                        </a:cubicBezTo>
                        <a:lnTo>
                          <a:pt x="5" y="1"/>
                        </a:lnTo>
                        <a:close/>
                        <a:moveTo>
                          <a:pt x="30" y="0"/>
                        </a:moveTo>
                        <a:cubicBezTo>
                          <a:pt x="31" y="1"/>
                          <a:pt x="35" y="5"/>
                          <a:pt x="35" y="11"/>
                        </a:cubicBezTo>
                        <a:cubicBezTo>
                          <a:pt x="35" y="14"/>
                          <a:pt x="34" y="17"/>
                          <a:pt x="32" y="21"/>
                        </a:cubicBezTo>
                        <a:cubicBezTo>
                          <a:pt x="31" y="22"/>
                          <a:pt x="31" y="23"/>
                          <a:pt x="30" y="24"/>
                        </a:cubicBezTo>
                        <a:cubicBezTo>
                          <a:pt x="30" y="24"/>
                          <a:pt x="30" y="24"/>
                          <a:pt x="30" y="24"/>
                        </a:cubicBezTo>
                        <a:cubicBezTo>
                          <a:pt x="31" y="23"/>
                          <a:pt x="32" y="22"/>
                          <a:pt x="32" y="21"/>
                        </a:cubicBezTo>
                        <a:cubicBezTo>
                          <a:pt x="38" y="9"/>
                          <a:pt x="33" y="3"/>
                          <a:pt x="30" y="0"/>
                        </a:cubicBezTo>
                        <a:cubicBezTo>
                          <a:pt x="30" y="0"/>
                          <a:pt x="30" y="0"/>
                          <a:pt x="30" y="0"/>
                        </a:cubicBezTo>
                        <a:cubicBezTo>
                          <a:pt x="30" y="0"/>
                          <a:pt x="30" y="0"/>
                          <a:pt x="30" y="0"/>
                        </a:cubicBezTo>
                        <a:cubicBezTo>
                          <a:pt x="30" y="0"/>
                          <a:pt x="30" y="0"/>
                          <a:pt x="3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25" name="Freeform 7489">
                    <a:extLst>
                      <a:ext uri="{FF2B5EF4-FFF2-40B4-BE49-F238E27FC236}">
                        <a16:creationId xmlns:a16="http://schemas.microsoft.com/office/drawing/2014/main" id="{85CA5EDF-D9E3-4165-9EC9-47BBC253ACE3}"/>
                      </a:ext>
                    </a:extLst>
                  </p:cNvPr>
                  <p:cNvSpPr>
                    <a:spLocks/>
                  </p:cNvSpPr>
                  <p:nvPr/>
                </p:nvSpPr>
                <p:spPr bwMode="auto">
                  <a:xfrm>
                    <a:off x="4116" y="2429"/>
                    <a:ext cx="8" cy="12"/>
                  </a:xfrm>
                  <a:custGeom>
                    <a:avLst/>
                    <a:gdLst>
                      <a:gd name="T0" fmla="*/ 5 w 10"/>
                      <a:gd name="T1" fmla="*/ 2 h 16"/>
                      <a:gd name="T2" fmla="*/ 2 w 10"/>
                      <a:gd name="T3" fmla="*/ 11 h 16"/>
                      <a:gd name="T4" fmla="*/ 6 w 10"/>
                      <a:gd name="T5" fmla="*/ 14 h 16"/>
                      <a:gd name="T6" fmla="*/ 10 w 10"/>
                      <a:gd name="T7" fmla="*/ 6 h 16"/>
                      <a:gd name="T8" fmla="*/ 9 w 10"/>
                      <a:gd name="T9" fmla="*/ 2 h 16"/>
                      <a:gd name="T10" fmla="*/ 5 w 10"/>
                      <a:gd name="T11" fmla="*/ 2 h 16"/>
                    </a:gdLst>
                    <a:ahLst/>
                    <a:cxnLst>
                      <a:cxn ang="0">
                        <a:pos x="T0" y="T1"/>
                      </a:cxn>
                      <a:cxn ang="0">
                        <a:pos x="T2" y="T3"/>
                      </a:cxn>
                      <a:cxn ang="0">
                        <a:pos x="T4" y="T5"/>
                      </a:cxn>
                      <a:cxn ang="0">
                        <a:pos x="T6" y="T7"/>
                      </a:cxn>
                      <a:cxn ang="0">
                        <a:pos x="T8" y="T9"/>
                      </a:cxn>
                      <a:cxn ang="0">
                        <a:pos x="T10" y="T11"/>
                      </a:cxn>
                    </a:cxnLst>
                    <a:rect l="0" t="0" r="r" b="b"/>
                    <a:pathLst>
                      <a:path w="10" h="16">
                        <a:moveTo>
                          <a:pt x="5" y="2"/>
                        </a:moveTo>
                        <a:cubicBezTo>
                          <a:pt x="5" y="2"/>
                          <a:pt x="4" y="8"/>
                          <a:pt x="2" y="11"/>
                        </a:cubicBezTo>
                        <a:cubicBezTo>
                          <a:pt x="0" y="13"/>
                          <a:pt x="3" y="16"/>
                          <a:pt x="6" y="14"/>
                        </a:cubicBezTo>
                        <a:cubicBezTo>
                          <a:pt x="9" y="13"/>
                          <a:pt x="10" y="9"/>
                          <a:pt x="10" y="6"/>
                        </a:cubicBezTo>
                        <a:cubicBezTo>
                          <a:pt x="10" y="5"/>
                          <a:pt x="10" y="3"/>
                          <a:pt x="9" y="2"/>
                        </a:cubicBezTo>
                        <a:cubicBezTo>
                          <a:pt x="8" y="0"/>
                          <a:pt x="5" y="0"/>
                          <a:pt x="5"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26" name="Freeform 7490">
                    <a:extLst>
                      <a:ext uri="{FF2B5EF4-FFF2-40B4-BE49-F238E27FC236}">
                        <a16:creationId xmlns:a16="http://schemas.microsoft.com/office/drawing/2014/main" id="{676180C2-CD43-4EA6-9639-FDF71F952A86}"/>
                      </a:ext>
                    </a:extLst>
                  </p:cNvPr>
                  <p:cNvSpPr>
                    <a:spLocks/>
                  </p:cNvSpPr>
                  <p:nvPr/>
                </p:nvSpPr>
                <p:spPr bwMode="auto">
                  <a:xfrm>
                    <a:off x="4107" y="2427"/>
                    <a:ext cx="9" cy="9"/>
                  </a:xfrm>
                  <a:custGeom>
                    <a:avLst/>
                    <a:gdLst>
                      <a:gd name="T0" fmla="*/ 5 w 11"/>
                      <a:gd name="T1" fmla="*/ 10 h 12"/>
                      <a:gd name="T2" fmla="*/ 8 w 11"/>
                      <a:gd name="T3" fmla="*/ 2 h 12"/>
                      <a:gd name="T4" fmla="*/ 5 w 11"/>
                      <a:gd name="T5" fmla="*/ 10 h 12"/>
                    </a:gdLst>
                    <a:ahLst/>
                    <a:cxnLst>
                      <a:cxn ang="0">
                        <a:pos x="T0" y="T1"/>
                      </a:cxn>
                      <a:cxn ang="0">
                        <a:pos x="T2" y="T3"/>
                      </a:cxn>
                      <a:cxn ang="0">
                        <a:pos x="T4" y="T5"/>
                      </a:cxn>
                    </a:cxnLst>
                    <a:rect l="0" t="0" r="r" b="b"/>
                    <a:pathLst>
                      <a:path w="11" h="12">
                        <a:moveTo>
                          <a:pt x="5" y="10"/>
                        </a:moveTo>
                        <a:cubicBezTo>
                          <a:pt x="5" y="10"/>
                          <a:pt x="11" y="5"/>
                          <a:pt x="8" y="2"/>
                        </a:cubicBezTo>
                        <a:cubicBezTo>
                          <a:pt x="6" y="0"/>
                          <a:pt x="0" y="12"/>
                          <a:pt x="5" y="1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27" name="Freeform 7491">
                    <a:extLst>
                      <a:ext uri="{FF2B5EF4-FFF2-40B4-BE49-F238E27FC236}">
                        <a16:creationId xmlns:a16="http://schemas.microsoft.com/office/drawing/2014/main" id="{6FC7E9C3-38F3-4C06-BA86-C4FC57985E62}"/>
                      </a:ext>
                    </a:extLst>
                  </p:cNvPr>
                  <p:cNvSpPr>
                    <a:spLocks/>
                  </p:cNvSpPr>
                  <p:nvPr/>
                </p:nvSpPr>
                <p:spPr bwMode="auto">
                  <a:xfrm>
                    <a:off x="4107" y="2439"/>
                    <a:ext cx="29" cy="193"/>
                  </a:xfrm>
                  <a:custGeom>
                    <a:avLst/>
                    <a:gdLst>
                      <a:gd name="T0" fmla="*/ 11 w 39"/>
                      <a:gd name="T1" fmla="*/ 18 h 257"/>
                      <a:gd name="T2" fmla="*/ 14 w 39"/>
                      <a:gd name="T3" fmla="*/ 9 h 257"/>
                      <a:gd name="T4" fmla="*/ 22 w 39"/>
                      <a:gd name="T5" fmla="*/ 1 h 257"/>
                      <a:gd name="T6" fmla="*/ 29 w 39"/>
                      <a:gd name="T7" fmla="*/ 20 h 257"/>
                      <a:gd name="T8" fmla="*/ 31 w 39"/>
                      <a:gd name="T9" fmla="*/ 157 h 257"/>
                      <a:gd name="T10" fmla="*/ 17 w 39"/>
                      <a:gd name="T11" fmla="*/ 245 h 257"/>
                      <a:gd name="T12" fmla="*/ 9 w 39"/>
                      <a:gd name="T13" fmla="*/ 253 h 257"/>
                      <a:gd name="T14" fmla="*/ 5 w 39"/>
                      <a:gd name="T15" fmla="*/ 253 h 257"/>
                      <a:gd name="T16" fmla="*/ 0 w 39"/>
                      <a:gd name="T17" fmla="*/ 246 h 257"/>
                      <a:gd name="T18" fmla="*/ 19 w 39"/>
                      <a:gd name="T19" fmla="*/ 180 h 257"/>
                      <a:gd name="T20" fmla="*/ 22 w 39"/>
                      <a:gd name="T21" fmla="*/ 31 h 257"/>
                      <a:gd name="T22" fmla="*/ 11 w 39"/>
                      <a:gd name="T23" fmla="*/ 18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257">
                        <a:moveTo>
                          <a:pt x="11" y="18"/>
                        </a:moveTo>
                        <a:cubicBezTo>
                          <a:pt x="11" y="18"/>
                          <a:pt x="10" y="12"/>
                          <a:pt x="14" y="9"/>
                        </a:cubicBezTo>
                        <a:cubicBezTo>
                          <a:pt x="17" y="7"/>
                          <a:pt x="13" y="0"/>
                          <a:pt x="22" y="1"/>
                        </a:cubicBezTo>
                        <a:cubicBezTo>
                          <a:pt x="30" y="2"/>
                          <a:pt x="29" y="9"/>
                          <a:pt x="29" y="20"/>
                        </a:cubicBezTo>
                        <a:cubicBezTo>
                          <a:pt x="29" y="31"/>
                          <a:pt x="39" y="82"/>
                          <a:pt x="31" y="157"/>
                        </a:cubicBezTo>
                        <a:cubicBezTo>
                          <a:pt x="22" y="232"/>
                          <a:pt x="16" y="233"/>
                          <a:pt x="17" y="245"/>
                        </a:cubicBezTo>
                        <a:cubicBezTo>
                          <a:pt x="18" y="257"/>
                          <a:pt x="11" y="256"/>
                          <a:pt x="9" y="253"/>
                        </a:cubicBezTo>
                        <a:cubicBezTo>
                          <a:pt x="8" y="251"/>
                          <a:pt x="7" y="252"/>
                          <a:pt x="5" y="253"/>
                        </a:cubicBezTo>
                        <a:cubicBezTo>
                          <a:pt x="3" y="254"/>
                          <a:pt x="0" y="256"/>
                          <a:pt x="0" y="246"/>
                        </a:cubicBezTo>
                        <a:cubicBezTo>
                          <a:pt x="1" y="231"/>
                          <a:pt x="13" y="233"/>
                          <a:pt x="19" y="180"/>
                        </a:cubicBezTo>
                        <a:cubicBezTo>
                          <a:pt x="25" y="128"/>
                          <a:pt x="25" y="42"/>
                          <a:pt x="22" y="31"/>
                        </a:cubicBezTo>
                        <a:cubicBezTo>
                          <a:pt x="18" y="19"/>
                          <a:pt x="14" y="25"/>
                          <a:pt x="11" y="18"/>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28" name="Freeform 7492">
                    <a:extLst>
                      <a:ext uri="{FF2B5EF4-FFF2-40B4-BE49-F238E27FC236}">
                        <a16:creationId xmlns:a16="http://schemas.microsoft.com/office/drawing/2014/main" id="{64ED36CD-273E-4376-B2E9-83021ABEB4A5}"/>
                      </a:ext>
                    </a:extLst>
                  </p:cNvPr>
                  <p:cNvSpPr>
                    <a:spLocks noEditPoints="1"/>
                  </p:cNvSpPr>
                  <p:nvPr/>
                </p:nvSpPr>
                <p:spPr bwMode="auto">
                  <a:xfrm>
                    <a:off x="4107" y="2439"/>
                    <a:ext cx="26" cy="192"/>
                  </a:xfrm>
                  <a:custGeom>
                    <a:avLst/>
                    <a:gdLst>
                      <a:gd name="T0" fmla="*/ 18 w 35"/>
                      <a:gd name="T1" fmla="*/ 248 h 256"/>
                      <a:gd name="T2" fmla="*/ 13 w 35"/>
                      <a:gd name="T3" fmla="*/ 256 h 256"/>
                      <a:gd name="T4" fmla="*/ 8 w 35"/>
                      <a:gd name="T5" fmla="*/ 253 h 256"/>
                      <a:gd name="T6" fmla="*/ 8 w 35"/>
                      <a:gd name="T7" fmla="*/ 252 h 256"/>
                      <a:gd name="T8" fmla="*/ 3 w 35"/>
                      <a:gd name="T9" fmla="*/ 254 h 256"/>
                      <a:gd name="T10" fmla="*/ 0 w 35"/>
                      <a:gd name="T11" fmla="*/ 247 h 256"/>
                      <a:gd name="T12" fmla="*/ 0 w 35"/>
                      <a:gd name="T13" fmla="*/ 246 h 256"/>
                      <a:gd name="T14" fmla="*/ 18 w 35"/>
                      <a:gd name="T15" fmla="*/ 180 h 256"/>
                      <a:gd name="T16" fmla="*/ 23 w 35"/>
                      <a:gd name="T17" fmla="*/ 77 h 256"/>
                      <a:gd name="T18" fmla="*/ 21 w 35"/>
                      <a:gd name="T19" fmla="*/ 31 h 256"/>
                      <a:gd name="T20" fmla="*/ 16 w 35"/>
                      <a:gd name="T21" fmla="*/ 23 h 256"/>
                      <a:gd name="T22" fmla="*/ 10 w 35"/>
                      <a:gd name="T23" fmla="*/ 18 h 256"/>
                      <a:gd name="T24" fmla="*/ 10 w 35"/>
                      <a:gd name="T25" fmla="*/ 18 h 256"/>
                      <a:gd name="T26" fmla="*/ 10 w 35"/>
                      <a:gd name="T27" fmla="*/ 18 h 256"/>
                      <a:gd name="T28" fmla="*/ 10 w 35"/>
                      <a:gd name="T29" fmla="*/ 17 h 256"/>
                      <a:gd name="T30" fmla="*/ 13 w 35"/>
                      <a:gd name="T31" fmla="*/ 9 h 256"/>
                      <a:gd name="T32" fmla="*/ 15 w 35"/>
                      <a:gd name="T33" fmla="*/ 4 h 256"/>
                      <a:gd name="T34" fmla="*/ 20 w 35"/>
                      <a:gd name="T35" fmla="*/ 0 h 256"/>
                      <a:gd name="T36" fmla="*/ 22 w 35"/>
                      <a:gd name="T37" fmla="*/ 0 h 256"/>
                      <a:gd name="T38" fmla="*/ 29 w 35"/>
                      <a:gd name="T39" fmla="*/ 12 h 256"/>
                      <a:gd name="T40" fmla="*/ 29 w 35"/>
                      <a:gd name="T41" fmla="*/ 20 h 256"/>
                      <a:gd name="T42" fmla="*/ 35 w 35"/>
                      <a:gd name="T43" fmla="*/ 99 h 256"/>
                      <a:gd name="T44" fmla="*/ 31 w 35"/>
                      <a:gd name="T45" fmla="*/ 157 h 256"/>
                      <a:gd name="T46" fmla="*/ 18 w 35"/>
                      <a:gd name="T47" fmla="*/ 242 h 256"/>
                      <a:gd name="T48" fmla="*/ 18 w 35"/>
                      <a:gd name="T49" fmla="*/ 245 h 256"/>
                      <a:gd name="T50" fmla="*/ 18 w 35"/>
                      <a:gd name="T51" fmla="*/ 248 h 256"/>
                      <a:gd name="T52" fmla="*/ 22 w 35"/>
                      <a:gd name="T53" fmla="*/ 1 h 256"/>
                      <a:gd name="T54" fmla="*/ 20 w 35"/>
                      <a:gd name="T55" fmla="*/ 1 h 256"/>
                      <a:gd name="T56" fmla="*/ 16 w 35"/>
                      <a:gd name="T57" fmla="*/ 4 h 256"/>
                      <a:gd name="T58" fmla="*/ 14 w 35"/>
                      <a:gd name="T59" fmla="*/ 10 h 256"/>
                      <a:gd name="T60" fmla="*/ 11 w 35"/>
                      <a:gd name="T61" fmla="*/ 17 h 256"/>
                      <a:gd name="T62" fmla="*/ 11 w 35"/>
                      <a:gd name="T63" fmla="*/ 18 h 256"/>
                      <a:gd name="T64" fmla="*/ 17 w 35"/>
                      <a:gd name="T65" fmla="*/ 22 h 256"/>
                      <a:gd name="T66" fmla="*/ 22 w 35"/>
                      <a:gd name="T67" fmla="*/ 30 h 256"/>
                      <a:gd name="T68" fmla="*/ 25 w 35"/>
                      <a:gd name="T69" fmla="*/ 77 h 256"/>
                      <a:gd name="T70" fmla="*/ 19 w 35"/>
                      <a:gd name="T71" fmla="*/ 181 h 256"/>
                      <a:gd name="T72" fmla="*/ 1 w 35"/>
                      <a:gd name="T73" fmla="*/ 246 h 256"/>
                      <a:gd name="T74" fmla="*/ 1 w 35"/>
                      <a:gd name="T75" fmla="*/ 247 h 256"/>
                      <a:gd name="T76" fmla="*/ 2 w 35"/>
                      <a:gd name="T77" fmla="*/ 252 h 256"/>
                      <a:gd name="T78" fmla="*/ 3 w 35"/>
                      <a:gd name="T79" fmla="*/ 253 h 256"/>
                      <a:gd name="T80" fmla="*/ 8 w 35"/>
                      <a:gd name="T81" fmla="*/ 251 h 256"/>
                      <a:gd name="T82" fmla="*/ 9 w 35"/>
                      <a:gd name="T83" fmla="*/ 252 h 256"/>
                      <a:gd name="T84" fmla="*/ 13 w 35"/>
                      <a:gd name="T85" fmla="*/ 255 h 256"/>
                      <a:gd name="T86" fmla="*/ 17 w 35"/>
                      <a:gd name="T87" fmla="*/ 248 h 256"/>
                      <a:gd name="T88" fmla="*/ 17 w 35"/>
                      <a:gd name="T89" fmla="*/ 245 h 256"/>
                      <a:gd name="T90" fmla="*/ 17 w 35"/>
                      <a:gd name="T91" fmla="*/ 242 h 256"/>
                      <a:gd name="T92" fmla="*/ 30 w 35"/>
                      <a:gd name="T93" fmla="*/ 157 h 256"/>
                      <a:gd name="T94" fmla="*/ 34 w 35"/>
                      <a:gd name="T95" fmla="*/ 99 h 256"/>
                      <a:gd name="T96" fmla="*/ 28 w 35"/>
                      <a:gd name="T97" fmla="*/ 20 h 256"/>
                      <a:gd name="T98" fmla="*/ 28 w 35"/>
                      <a:gd name="T99" fmla="*/ 12 h 256"/>
                      <a:gd name="T100" fmla="*/ 22 w 35"/>
                      <a:gd name="T101" fmla="*/ 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 h="256">
                        <a:moveTo>
                          <a:pt x="18" y="248"/>
                        </a:moveTo>
                        <a:cubicBezTo>
                          <a:pt x="18" y="253"/>
                          <a:pt x="15" y="256"/>
                          <a:pt x="13" y="256"/>
                        </a:cubicBezTo>
                        <a:cubicBezTo>
                          <a:pt x="11" y="256"/>
                          <a:pt x="9" y="254"/>
                          <a:pt x="8" y="253"/>
                        </a:cubicBezTo>
                        <a:cubicBezTo>
                          <a:pt x="8" y="252"/>
                          <a:pt x="8" y="252"/>
                          <a:pt x="8" y="252"/>
                        </a:cubicBezTo>
                        <a:cubicBezTo>
                          <a:pt x="7" y="252"/>
                          <a:pt x="5" y="254"/>
                          <a:pt x="3" y="254"/>
                        </a:cubicBezTo>
                        <a:cubicBezTo>
                          <a:pt x="1" y="254"/>
                          <a:pt x="0" y="252"/>
                          <a:pt x="0" y="247"/>
                        </a:cubicBezTo>
                        <a:cubicBezTo>
                          <a:pt x="0" y="247"/>
                          <a:pt x="0" y="246"/>
                          <a:pt x="0" y="246"/>
                        </a:cubicBezTo>
                        <a:cubicBezTo>
                          <a:pt x="0" y="230"/>
                          <a:pt x="12" y="233"/>
                          <a:pt x="18" y="180"/>
                        </a:cubicBezTo>
                        <a:cubicBezTo>
                          <a:pt x="22" y="150"/>
                          <a:pt x="23" y="108"/>
                          <a:pt x="23" y="77"/>
                        </a:cubicBezTo>
                        <a:cubicBezTo>
                          <a:pt x="23" y="53"/>
                          <a:pt x="23" y="35"/>
                          <a:pt x="21" y="31"/>
                        </a:cubicBezTo>
                        <a:cubicBezTo>
                          <a:pt x="20" y="25"/>
                          <a:pt x="18" y="24"/>
                          <a:pt x="16" y="23"/>
                        </a:cubicBezTo>
                        <a:cubicBezTo>
                          <a:pt x="14" y="22"/>
                          <a:pt x="12" y="22"/>
                          <a:pt x="10" y="18"/>
                        </a:cubicBezTo>
                        <a:cubicBezTo>
                          <a:pt x="10" y="18"/>
                          <a:pt x="10" y="18"/>
                          <a:pt x="10" y="18"/>
                        </a:cubicBezTo>
                        <a:cubicBezTo>
                          <a:pt x="10" y="18"/>
                          <a:pt x="10" y="18"/>
                          <a:pt x="10" y="18"/>
                        </a:cubicBezTo>
                        <a:cubicBezTo>
                          <a:pt x="10" y="18"/>
                          <a:pt x="10" y="18"/>
                          <a:pt x="10" y="17"/>
                        </a:cubicBezTo>
                        <a:cubicBezTo>
                          <a:pt x="10" y="16"/>
                          <a:pt x="10" y="12"/>
                          <a:pt x="13" y="9"/>
                        </a:cubicBezTo>
                        <a:cubicBezTo>
                          <a:pt x="14" y="8"/>
                          <a:pt x="15" y="6"/>
                          <a:pt x="15" y="4"/>
                        </a:cubicBezTo>
                        <a:cubicBezTo>
                          <a:pt x="15" y="2"/>
                          <a:pt x="17" y="0"/>
                          <a:pt x="20" y="0"/>
                        </a:cubicBezTo>
                        <a:cubicBezTo>
                          <a:pt x="21" y="0"/>
                          <a:pt x="21" y="0"/>
                          <a:pt x="22" y="0"/>
                        </a:cubicBezTo>
                        <a:cubicBezTo>
                          <a:pt x="28" y="1"/>
                          <a:pt x="30" y="5"/>
                          <a:pt x="29" y="12"/>
                        </a:cubicBezTo>
                        <a:cubicBezTo>
                          <a:pt x="29" y="14"/>
                          <a:pt x="29" y="17"/>
                          <a:pt x="29" y="20"/>
                        </a:cubicBezTo>
                        <a:cubicBezTo>
                          <a:pt x="29" y="28"/>
                          <a:pt x="35" y="56"/>
                          <a:pt x="35" y="99"/>
                        </a:cubicBezTo>
                        <a:cubicBezTo>
                          <a:pt x="35" y="116"/>
                          <a:pt x="34" y="135"/>
                          <a:pt x="31" y="157"/>
                        </a:cubicBezTo>
                        <a:cubicBezTo>
                          <a:pt x="23" y="226"/>
                          <a:pt x="18" y="233"/>
                          <a:pt x="18" y="242"/>
                        </a:cubicBezTo>
                        <a:cubicBezTo>
                          <a:pt x="18" y="243"/>
                          <a:pt x="18" y="244"/>
                          <a:pt x="18" y="245"/>
                        </a:cubicBezTo>
                        <a:cubicBezTo>
                          <a:pt x="18" y="246"/>
                          <a:pt x="18" y="247"/>
                          <a:pt x="18" y="248"/>
                        </a:cubicBezTo>
                        <a:close/>
                        <a:moveTo>
                          <a:pt x="22" y="1"/>
                        </a:moveTo>
                        <a:cubicBezTo>
                          <a:pt x="21" y="1"/>
                          <a:pt x="21" y="1"/>
                          <a:pt x="20" y="1"/>
                        </a:cubicBezTo>
                        <a:cubicBezTo>
                          <a:pt x="17" y="1"/>
                          <a:pt x="17" y="2"/>
                          <a:pt x="16" y="4"/>
                        </a:cubicBezTo>
                        <a:cubicBezTo>
                          <a:pt x="16" y="6"/>
                          <a:pt x="16" y="8"/>
                          <a:pt x="14" y="10"/>
                        </a:cubicBezTo>
                        <a:cubicBezTo>
                          <a:pt x="11" y="12"/>
                          <a:pt x="11" y="16"/>
                          <a:pt x="11" y="17"/>
                        </a:cubicBezTo>
                        <a:cubicBezTo>
                          <a:pt x="11" y="18"/>
                          <a:pt x="11" y="18"/>
                          <a:pt x="11" y="18"/>
                        </a:cubicBezTo>
                        <a:cubicBezTo>
                          <a:pt x="13" y="21"/>
                          <a:pt x="15" y="21"/>
                          <a:pt x="17" y="22"/>
                        </a:cubicBezTo>
                        <a:cubicBezTo>
                          <a:pt x="19" y="23"/>
                          <a:pt x="21" y="25"/>
                          <a:pt x="22" y="30"/>
                        </a:cubicBezTo>
                        <a:cubicBezTo>
                          <a:pt x="24" y="35"/>
                          <a:pt x="24" y="53"/>
                          <a:pt x="25" y="77"/>
                        </a:cubicBezTo>
                        <a:cubicBezTo>
                          <a:pt x="25" y="108"/>
                          <a:pt x="23" y="150"/>
                          <a:pt x="19" y="181"/>
                        </a:cubicBezTo>
                        <a:cubicBezTo>
                          <a:pt x="13" y="233"/>
                          <a:pt x="1" y="231"/>
                          <a:pt x="1" y="246"/>
                        </a:cubicBezTo>
                        <a:cubicBezTo>
                          <a:pt x="1" y="246"/>
                          <a:pt x="1" y="247"/>
                          <a:pt x="1" y="247"/>
                        </a:cubicBezTo>
                        <a:cubicBezTo>
                          <a:pt x="1" y="250"/>
                          <a:pt x="1" y="251"/>
                          <a:pt x="2" y="252"/>
                        </a:cubicBezTo>
                        <a:cubicBezTo>
                          <a:pt x="2" y="253"/>
                          <a:pt x="2" y="253"/>
                          <a:pt x="3" y="253"/>
                        </a:cubicBezTo>
                        <a:cubicBezTo>
                          <a:pt x="4" y="253"/>
                          <a:pt x="6" y="251"/>
                          <a:pt x="8" y="251"/>
                        </a:cubicBezTo>
                        <a:cubicBezTo>
                          <a:pt x="8" y="251"/>
                          <a:pt x="9" y="252"/>
                          <a:pt x="9" y="252"/>
                        </a:cubicBezTo>
                        <a:cubicBezTo>
                          <a:pt x="10" y="254"/>
                          <a:pt x="11" y="255"/>
                          <a:pt x="13" y="255"/>
                        </a:cubicBezTo>
                        <a:cubicBezTo>
                          <a:pt x="15" y="255"/>
                          <a:pt x="17" y="253"/>
                          <a:pt x="17" y="248"/>
                        </a:cubicBezTo>
                        <a:cubicBezTo>
                          <a:pt x="17" y="247"/>
                          <a:pt x="17" y="246"/>
                          <a:pt x="17" y="245"/>
                        </a:cubicBezTo>
                        <a:cubicBezTo>
                          <a:pt x="17" y="244"/>
                          <a:pt x="17" y="243"/>
                          <a:pt x="17" y="242"/>
                        </a:cubicBezTo>
                        <a:cubicBezTo>
                          <a:pt x="17" y="232"/>
                          <a:pt x="22" y="226"/>
                          <a:pt x="30" y="157"/>
                        </a:cubicBezTo>
                        <a:cubicBezTo>
                          <a:pt x="33" y="135"/>
                          <a:pt x="34" y="116"/>
                          <a:pt x="34" y="99"/>
                        </a:cubicBezTo>
                        <a:cubicBezTo>
                          <a:pt x="34" y="56"/>
                          <a:pt x="28" y="28"/>
                          <a:pt x="28" y="20"/>
                        </a:cubicBezTo>
                        <a:cubicBezTo>
                          <a:pt x="28" y="17"/>
                          <a:pt x="28" y="14"/>
                          <a:pt x="28" y="12"/>
                        </a:cubicBezTo>
                        <a:cubicBezTo>
                          <a:pt x="28" y="5"/>
                          <a:pt x="28" y="2"/>
                          <a:pt x="22"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29" name="Freeform 7493">
                    <a:extLst>
                      <a:ext uri="{FF2B5EF4-FFF2-40B4-BE49-F238E27FC236}">
                        <a16:creationId xmlns:a16="http://schemas.microsoft.com/office/drawing/2014/main" id="{FD9E94C4-1166-4DEB-AF31-25E68E5AF7C6}"/>
                      </a:ext>
                    </a:extLst>
                  </p:cNvPr>
                  <p:cNvSpPr>
                    <a:spLocks noEditPoints="1"/>
                  </p:cNvSpPr>
                  <p:nvPr/>
                </p:nvSpPr>
                <p:spPr bwMode="auto">
                  <a:xfrm>
                    <a:off x="4113" y="2440"/>
                    <a:ext cx="19" cy="188"/>
                  </a:xfrm>
                  <a:custGeom>
                    <a:avLst/>
                    <a:gdLst>
                      <a:gd name="T0" fmla="*/ 9 w 25"/>
                      <a:gd name="T1" fmla="*/ 19 h 250"/>
                      <a:gd name="T2" fmla="*/ 8 w 25"/>
                      <a:gd name="T3" fmla="*/ 21 h 250"/>
                      <a:gd name="T4" fmla="*/ 13 w 25"/>
                      <a:gd name="T5" fmla="*/ 29 h 250"/>
                      <a:gd name="T6" fmla="*/ 16 w 25"/>
                      <a:gd name="T7" fmla="*/ 76 h 250"/>
                      <a:gd name="T8" fmla="*/ 10 w 25"/>
                      <a:gd name="T9" fmla="*/ 180 h 250"/>
                      <a:gd name="T10" fmla="*/ 0 w 25"/>
                      <a:gd name="T11" fmla="*/ 224 h 250"/>
                      <a:gd name="T12" fmla="*/ 2 w 25"/>
                      <a:gd name="T13" fmla="*/ 228 h 250"/>
                      <a:gd name="T14" fmla="*/ 4 w 25"/>
                      <a:gd name="T15" fmla="*/ 222 h 250"/>
                      <a:gd name="T16" fmla="*/ 17 w 25"/>
                      <a:gd name="T17" fmla="*/ 105 h 250"/>
                      <a:gd name="T18" fmla="*/ 16 w 25"/>
                      <a:gd name="T19" fmla="*/ 34 h 250"/>
                      <a:gd name="T20" fmla="*/ 9 w 25"/>
                      <a:gd name="T21" fmla="*/ 19 h 250"/>
                      <a:gd name="T22" fmla="*/ 11 w 25"/>
                      <a:gd name="T23" fmla="*/ 0 h 250"/>
                      <a:gd name="T24" fmla="*/ 7 w 25"/>
                      <a:gd name="T25" fmla="*/ 3 h 250"/>
                      <a:gd name="T26" fmla="*/ 8 w 25"/>
                      <a:gd name="T27" fmla="*/ 4 h 250"/>
                      <a:gd name="T28" fmla="*/ 10 w 25"/>
                      <a:gd name="T29" fmla="*/ 11 h 250"/>
                      <a:gd name="T30" fmla="*/ 10 w 25"/>
                      <a:gd name="T31" fmla="*/ 12 h 250"/>
                      <a:gd name="T32" fmla="*/ 10 w 25"/>
                      <a:gd name="T33" fmla="*/ 12 h 250"/>
                      <a:gd name="T34" fmla="*/ 12 w 25"/>
                      <a:gd name="T35" fmla="*/ 13 h 250"/>
                      <a:gd name="T36" fmla="*/ 11 w 25"/>
                      <a:gd name="T37" fmla="*/ 9 h 250"/>
                      <a:gd name="T38" fmla="*/ 13 w 25"/>
                      <a:gd name="T39" fmla="*/ 5 h 250"/>
                      <a:gd name="T40" fmla="*/ 16 w 25"/>
                      <a:gd name="T41" fmla="*/ 7 h 250"/>
                      <a:gd name="T42" fmla="*/ 16 w 25"/>
                      <a:gd name="T43" fmla="*/ 18 h 250"/>
                      <a:gd name="T44" fmla="*/ 19 w 25"/>
                      <a:gd name="T45" fmla="*/ 47 h 250"/>
                      <a:gd name="T46" fmla="*/ 19 w 25"/>
                      <a:gd name="T47" fmla="*/ 156 h 250"/>
                      <a:gd name="T48" fmla="*/ 8 w 25"/>
                      <a:gd name="T49" fmla="*/ 226 h 250"/>
                      <a:gd name="T50" fmla="*/ 4 w 25"/>
                      <a:gd name="T51" fmla="*/ 235 h 250"/>
                      <a:gd name="T52" fmla="*/ 5 w 25"/>
                      <a:gd name="T53" fmla="*/ 239 h 250"/>
                      <a:gd name="T54" fmla="*/ 5 w 25"/>
                      <a:gd name="T55" fmla="*/ 242 h 250"/>
                      <a:gd name="T56" fmla="*/ 5 w 25"/>
                      <a:gd name="T57" fmla="*/ 249 h 250"/>
                      <a:gd name="T58" fmla="*/ 7 w 25"/>
                      <a:gd name="T59" fmla="*/ 250 h 250"/>
                      <a:gd name="T60" fmla="*/ 8 w 25"/>
                      <a:gd name="T61" fmla="*/ 247 h 250"/>
                      <a:gd name="T62" fmla="*/ 8 w 25"/>
                      <a:gd name="T63" fmla="*/ 244 h 250"/>
                      <a:gd name="T64" fmla="*/ 8 w 25"/>
                      <a:gd name="T65" fmla="*/ 241 h 250"/>
                      <a:gd name="T66" fmla="*/ 21 w 25"/>
                      <a:gd name="T67" fmla="*/ 156 h 250"/>
                      <a:gd name="T68" fmla="*/ 25 w 25"/>
                      <a:gd name="T69" fmla="*/ 98 h 250"/>
                      <a:gd name="T70" fmla="*/ 19 w 25"/>
                      <a:gd name="T71" fmla="*/ 19 h 250"/>
                      <a:gd name="T72" fmla="*/ 19 w 25"/>
                      <a:gd name="T73" fmla="*/ 11 h 250"/>
                      <a:gd name="T74" fmla="*/ 13 w 25"/>
                      <a:gd name="T75" fmla="*/ 0 h 250"/>
                      <a:gd name="T76" fmla="*/ 11 w 25"/>
                      <a:gd name="T77"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250">
                        <a:moveTo>
                          <a:pt x="9" y="19"/>
                        </a:moveTo>
                        <a:cubicBezTo>
                          <a:pt x="9" y="20"/>
                          <a:pt x="8" y="20"/>
                          <a:pt x="8" y="21"/>
                        </a:cubicBezTo>
                        <a:cubicBezTo>
                          <a:pt x="10" y="22"/>
                          <a:pt x="12" y="24"/>
                          <a:pt x="13" y="29"/>
                        </a:cubicBezTo>
                        <a:cubicBezTo>
                          <a:pt x="15" y="34"/>
                          <a:pt x="15" y="52"/>
                          <a:pt x="16" y="76"/>
                        </a:cubicBezTo>
                        <a:cubicBezTo>
                          <a:pt x="16" y="107"/>
                          <a:pt x="14" y="149"/>
                          <a:pt x="10" y="180"/>
                        </a:cubicBezTo>
                        <a:cubicBezTo>
                          <a:pt x="8" y="203"/>
                          <a:pt x="4" y="215"/>
                          <a:pt x="0" y="224"/>
                        </a:cubicBezTo>
                        <a:cubicBezTo>
                          <a:pt x="1" y="225"/>
                          <a:pt x="1" y="227"/>
                          <a:pt x="2" y="228"/>
                        </a:cubicBezTo>
                        <a:cubicBezTo>
                          <a:pt x="3" y="226"/>
                          <a:pt x="4" y="225"/>
                          <a:pt x="4" y="222"/>
                        </a:cubicBezTo>
                        <a:cubicBezTo>
                          <a:pt x="7" y="216"/>
                          <a:pt x="17" y="153"/>
                          <a:pt x="17" y="105"/>
                        </a:cubicBezTo>
                        <a:cubicBezTo>
                          <a:pt x="16" y="58"/>
                          <a:pt x="17" y="44"/>
                          <a:pt x="16" y="34"/>
                        </a:cubicBezTo>
                        <a:cubicBezTo>
                          <a:pt x="14" y="23"/>
                          <a:pt x="14" y="21"/>
                          <a:pt x="9" y="19"/>
                        </a:cubicBezTo>
                        <a:close/>
                        <a:moveTo>
                          <a:pt x="11" y="0"/>
                        </a:moveTo>
                        <a:cubicBezTo>
                          <a:pt x="8" y="0"/>
                          <a:pt x="8" y="1"/>
                          <a:pt x="7" y="3"/>
                        </a:cubicBezTo>
                        <a:cubicBezTo>
                          <a:pt x="7" y="3"/>
                          <a:pt x="8" y="3"/>
                          <a:pt x="8" y="4"/>
                        </a:cubicBezTo>
                        <a:cubicBezTo>
                          <a:pt x="9" y="5"/>
                          <a:pt x="10" y="7"/>
                          <a:pt x="10" y="11"/>
                        </a:cubicBezTo>
                        <a:cubicBezTo>
                          <a:pt x="10" y="12"/>
                          <a:pt x="10" y="12"/>
                          <a:pt x="10" y="12"/>
                        </a:cubicBezTo>
                        <a:cubicBezTo>
                          <a:pt x="10" y="12"/>
                          <a:pt x="10" y="12"/>
                          <a:pt x="10" y="12"/>
                        </a:cubicBezTo>
                        <a:cubicBezTo>
                          <a:pt x="11" y="12"/>
                          <a:pt x="12" y="13"/>
                          <a:pt x="12" y="13"/>
                        </a:cubicBezTo>
                        <a:cubicBezTo>
                          <a:pt x="13" y="13"/>
                          <a:pt x="13" y="11"/>
                          <a:pt x="11" y="9"/>
                        </a:cubicBezTo>
                        <a:cubicBezTo>
                          <a:pt x="9" y="7"/>
                          <a:pt x="11" y="5"/>
                          <a:pt x="13" y="5"/>
                        </a:cubicBezTo>
                        <a:cubicBezTo>
                          <a:pt x="14" y="5"/>
                          <a:pt x="16" y="6"/>
                          <a:pt x="16" y="7"/>
                        </a:cubicBezTo>
                        <a:cubicBezTo>
                          <a:pt x="17" y="11"/>
                          <a:pt x="17" y="15"/>
                          <a:pt x="16" y="18"/>
                        </a:cubicBezTo>
                        <a:cubicBezTo>
                          <a:pt x="15" y="20"/>
                          <a:pt x="19" y="29"/>
                          <a:pt x="19" y="47"/>
                        </a:cubicBezTo>
                        <a:cubicBezTo>
                          <a:pt x="19" y="65"/>
                          <a:pt x="25" y="106"/>
                          <a:pt x="19" y="156"/>
                        </a:cubicBezTo>
                        <a:cubicBezTo>
                          <a:pt x="13" y="206"/>
                          <a:pt x="10" y="221"/>
                          <a:pt x="8" y="226"/>
                        </a:cubicBezTo>
                        <a:cubicBezTo>
                          <a:pt x="7" y="228"/>
                          <a:pt x="5" y="232"/>
                          <a:pt x="4" y="235"/>
                        </a:cubicBezTo>
                        <a:cubicBezTo>
                          <a:pt x="4" y="236"/>
                          <a:pt x="4" y="238"/>
                          <a:pt x="5" y="239"/>
                        </a:cubicBezTo>
                        <a:cubicBezTo>
                          <a:pt x="5" y="240"/>
                          <a:pt x="5" y="241"/>
                          <a:pt x="5" y="242"/>
                        </a:cubicBezTo>
                        <a:cubicBezTo>
                          <a:pt x="6" y="245"/>
                          <a:pt x="6" y="248"/>
                          <a:pt x="5" y="249"/>
                        </a:cubicBezTo>
                        <a:cubicBezTo>
                          <a:pt x="6" y="250"/>
                          <a:pt x="7" y="250"/>
                          <a:pt x="7" y="250"/>
                        </a:cubicBezTo>
                        <a:cubicBezTo>
                          <a:pt x="8" y="249"/>
                          <a:pt x="8" y="248"/>
                          <a:pt x="8" y="247"/>
                        </a:cubicBezTo>
                        <a:cubicBezTo>
                          <a:pt x="8" y="246"/>
                          <a:pt x="8" y="245"/>
                          <a:pt x="8" y="244"/>
                        </a:cubicBezTo>
                        <a:cubicBezTo>
                          <a:pt x="8" y="243"/>
                          <a:pt x="8" y="242"/>
                          <a:pt x="8" y="241"/>
                        </a:cubicBezTo>
                        <a:cubicBezTo>
                          <a:pt x="8" y="231"/>
                          <a:pt x="13" y="225"/>
                          <a:pt x="21" y="156"/>
                        </a:cubicBezTo>
                        <a:cubicBezTo>
                          <a:pt x="24" y="134"/>
                          <a:pt x="25" y="115"/>
                          <a:pt x="25" y="98"/>
                        </a:cubicBezTo>
                        <a:cubicBezTo>
                          <a:pt x="25" y="55"/>
                          <a:pt x="19" y="27"/>
                          <a:pt x="19" y="19"/>
                        </a:cubicBezTo>
                        <a:cubicBezTo>
                          <a:pt x="19" y="16"/>
                          <a:pt x="19" y="13"/>
                          <a:pt x="19" y="11"/>
                        </a:cubicBezTo>
                        <a:cubicBezTo>
                          <a:pt x="19" y="4"/>
                          <a:pt x="19" y="1"/>
                          <a:pt x="13" y="0"/>
                        </a:cubicBezTo>
                        <a:cubicBezTo>
                          <a:pt x="12" y="0"/>
                          <a:pt x="12" y="0"/>
                          <a:pt x="1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30" name="Freeform 7494">
                    <a:extLst>
                      <a:ext uri="{FF2B5EF4-FFF2-40B4-BE49-F238E27FC236}">
                        <a16:creationId xmlns:a16="http://schemas.microsoft.com/office/drawing/2014/main" id="{07EE3776-0D3C-421C-A828-73023B33B813}"/>
                      </a:ext>
                    </a:extLst>
                  </p:cNvPr>
                  <p:cNvSpPr>
                    <a:spLocks noEditPoints="1"/>
                  </p:cNvSpPr>
                  <p:nvPr/>
                </p:nvSpPr>
                <p:spPr bwMode="auto">
                  <a:xfrm>
                    <a:off x="4113" y="2440"/>
                    <a:ext cx="23" cy="188"/>
                  </a:xfrm>
                  <a:custGeom>
                    <a:avLst/>
                    <a:gdLst>
                      <a:gd name="T0" fmla="*/ 8 w 30"/>
                      <a:gd name="T1" fmla="*/ 21 h 251"/>
                      <a:gd name="T2" fmla="*/ 8 w 30"/>
                      <a:gd name="T3" fmla="*/ 22 h 251"/>
                      <a:gd name="T4" fmla="*/ 13 w 30"/>
                      <a:gd name="T5" fmla="*/ 30 h 251"/>
                      <a:gd name="T6" fmla="*/ 10 w 30"/>
                      <a:gd name="T7" fmla="*/ 179 h 251"/>
                      <a:gd name="T8" fmla="*/ 0 w 30"/>
                      <a:gd name="T9" fmla="*/ 223 h 251"/>
                      <a:gd name="T10" fmla="*/ 0 w 30"/>
                      <a:gd name="T11" fmla="*/ 224 h 251"/>
                      <a:gd name="T12" fmla="*/ 10 w 30"/>
                      <a:gd name="T13" fmla="*/ 180 h 251"/>
                      <a:gd name="T14" fmla="*/ 16 w 30"/>
                      <a:gd name="T15" fmla="*/ 76 h 251"/>
                      <a:gd name="T16" fmla="*/ 13 w 30"/>
                      <a:gd name="T17" fmla="*/ 29 h 251"/>
                      <a:gd name="T18" fmla="*/ 8 w 30"/>
                      <a:gd name="T19" fmla="*/ 21 h 251"/>
                      <a:gd name="T20" fmla="*/ 11 w 30"/>
                      <a:gd name="T21" fmla="*/ 0 h 251"/>
                      <a:gd name="T22" fmla="*/ 7 w 30"/>
                      <a:gd name="T23" fmla="*/ 3 h 251"/>
                      <a:gd name="T24" fmla="*/ 7 w 30"/>
                      <a:gd name="T25" fmla="*/ 3 h 251"/>
                      <a:gd name="T26" fmla="*/ 11 w 30"/>
                      <a:gd name="T27" fmla="*/ 0 h 251"/>
                      <a:gd name="T28" fmla="*/ 13 w 30"/>
                      <a:gd name="T29" fmla="*/ 0 h 251"/>
                      <a:gd name="T30" fmla="*/ 19 w 30"/>
                      <a:gd name="T31" fmla="*/ 11 h 251"/>
                      <a:gd name="T32" fmla="*/ 19 w 30"/>
                      <a:gd name="T33" fmla="*/ 19 h 251"/>
                      <a:gd name="T34" fmla="*/ 25 w 30"/>
                      <a:gd name="T35" fmla="*/ 98 h 251"/>
                      <a:gd name="T36" fmla="*/ 21 w 30"/>
                      <a:gd name="T37" fmla="*/ 156 h 251"/>
                      <a:gd name="T38" fmla="*/ 8 w 30"/>
                      <a:gd name="T39" fmla="*/ 241 h 251"/>
                      <a:gd name="T40" fmla="*/ 8 w 30"/>
                      <a:gd name="T41" fmla="*/ 244 h 251"/>
                      <a:gd name="T42" fmla="*/ 8 w 30"/>
                      <a:gd name="T43" fmla="*/ 247 h 251"/>
                      <a:gd name="T44" fmla="*/ 7 w 30"/>
                      <a:gd name="T45" fmla="*/ 250 h 251"/>
                      <a:gd name="T46" fmla="*/ 8 w 30"/>
                      <a:gd name="T47" fmla="*/ 251 h 251"/>
                      <a:gd name="T48" fmla="*/ 8 w 30"/>
                      <a:gd name="T49" fmla="*/ 244 h 251"/>
                      <a:gd name="T50" fmla="*/ 22 w 30"/>
                      <a:gd name="T51" fmla="*/ 156 h 251"/>
                      <a:gd name="T52" fmla="*/ 20 w 30"/>
                      <a:gd name="T53" fmla="*/ 19 h 251"/>
                      <a:gd name="T54" fmla="*/ 13 w 30"/>
                      <a:gd name="T55" fmla="*/ 0 h 251"/>
                      <a:gd name="T56" fmla="*/ 11 w 30"/>
                      <a:gd name="T57"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251">
                        <a:moveTo>
                          <a:pt x="8" y="21"/>
                        </a:moveTo>
                        <a:cubicBezTo>
                          <a:pt x="8" y="22"/>
                          <a:pt x="8" y="22"/>
                          <a:pt x="8" y="22"/>
                        </a:cubicBezTo>
                        <a:cubicBezTo>
                          <a:pt x="10" y="23"/>
                          <a:pt x="11" y="25"/>
                          <a:pt x="13" y="30"/>
                        </a:cubicBezTo>
                        <a:cubicBezTo>
                          <a:pt x="16" y="41"/>
                          <a:pt x="16" y="127"/>
                          <a:pt x="10" y="179"/>
                        </a:cubicBezTo>
                        <a:cubicBezTo>
                          <a:pt x="7" y="202"/>
                          <a:pt x="4" y="215"/>
                          <a:pt x="0" y="223"/>
                        </a:cubicBezTo>
                        <a:cubicBezTo>
                          <a:pt x="0" y="224"/>
                          <a:pt x="0" y="224"/>
                          <a:pt x="0" y="224"/>
                        </a:cubicBezTo>
                        <a:cubicBezTo>
                          <a:pt x="4" y="215"/>
                          <a:pt x="8" y="203"/>
                          <a:pt x="10" y="180"/>
                        </a:cubicBezTo>
                        <a:cubicBezTo>
                          <a:pt x="14" y="149"/>
                          <a:pt x="16" y="107"/>
                          <a:pt x="16" y="76"/>
                        </a:cubicBezTo>
                        <a:cubicBezTo>
                          <a:pt x="15" y="52"/>
                          <a:pt x="15" y="34"/>
                          <a:pt x="13" y="29"/>
                        </a:cubicBezTo>
                        <a:cubicBezTo>
                          <a:pt x="12" y="24"/>
                          <a:pt x="10" y="22"/>
                          <a:pt x="8" y="21"/>
                        </a:cubicBezTo>
                        <a:close/>
                        <a:moveTo>
                          <a:pt x="11" y="0"/>
                        </a:moveTo>
                        <a:cubicBezTo>
                          <a:pt x="8" y="0"/>
                          <a:pt x="7" y="1"/>
                          <a:pt x="7" y="3"/>
                        </a:cubicBezTo>
                        <a:cubicBezTo>
                          <a:pt x="7" y="3"/>
                          <a:pt x="7" y="3"/>
                          <a:pt x="7" y="3"/>
                        </a:cubicBezTo>
                        <a:cubicBezTo>
                          <a:pt x="8" y="1"/>
                          <a:pt x="8" y="0"/>
                          <a:pt x="11" y="0"/>
                        </a:cubicBezTo>
                        <a:cubicBezTo>
                          <a:pt x="12" y="0"/>
                          <a:pt x="12" y="0"/>
                          <a:pt x="13" y="0"/>
                        </a:cubicBezTo>
                        <a:cubicBezTo>
                          <a:pt x="19" y="1"/>
                          <a:pt x="19" y="4"/>
                          <a:pt x="19" y="11"/>
                        </a:cubicBezTo>
                        <a:cubicBezTo>
                          <a:pt x="19" y="13"/>
                          <a:pt x="19" y="16"/>
                          <a:pt x="19" y="19"/>
                        </a:cubicBezTo>
                        <a:cubicBezTo>
                          <a:pt x="19" y="27"/>
                          <a:pt x="25" y="55"/>
                          <a:pt x="25" y="98"/>
                        </a:cubicBezTo>
                        <a:cubicBezTo>
                          <a:pt x="25" y="115"/>
                          <a:pt x="24" y="134"/>
                          <a:pt x="21" y="156"/>
                        </a:cubicBezTo>
                        <a:cubicBezTo>
                          <a:pt x="13" y="225"/>
                          <a:pt x="8" y="231"/>
                          <a:pt x="8" y="241"/>
                        </a:cubicBezTo>
                        <a:cubicBezTo>
                          <a:pt x="8" y="242"/>
                          <a:pt x="8" y="243"/>
                          <a:pt x="8" y="244"/>
                        </a:cubicBezTo>
                        <a:cubicBezTo>
                          <a:pt x="8" y="245"/>
                          <a:pt x="8" y="246"/>
                          <a:pt x="8" y="247"/>
                        </a:cubicBezTo>
                        <a:cubicBezTo>
                          <a:pt x="8" y="248"/>
                          <a:pt x="8" y="249"/>
                          <a:pt x="7" y="250"/>
                        </a:cubicBezTo>
                        <a:cubicBezTo>
                          <a:pt x="8" y="251"/>
                          <a:pt x="8" y="251"/>
                          <a:pt x="8" y="251"/>
                        </a:cubicBezTo>
                        <a:cubicBezTo>
                          <a:pt x="8" y="249"/>
                          <a:pt x="9" y="247"/>
                          <a:pt x="8" y="244"/>
                        </a:cubicBezTo>
                        <a:cubicBezTo>
                          <a:pt x="7" y="232"/>
                          <a:pt x="13" y="231"/>
                          <a:pt x="22" y="156"/>
                        </a:cubicBezTo>
                        <a:cubicBezTo>
                          <a:pt x="30" y="81"/>
                          <a:pt x="20" y="30"/>
                          <a:pt x="20" y="19"/>
                        </a:cubicBezTo>
                        <a:cubicBezTo>
                          <a:pt x="20" y="8"/>
                          <a:pt x="21" y="1"/>
                          <a:pt x="13" y="0"/>
                        </a:cubicBezTo>
                        <a:cubicBezTo>
                          <a:pt x="12" y="0"/>
                          <a:pt x="12" y="0"/>
                          <a:pt x="1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31" name="Freeform 7495">
                    <a:extLst>
                      <a:ext uri="{FF2B5EF4-FFF2-40B4-BE49-F238E27FC236}">
                        <a16:creationId xmlns:a16="http://schemas.microsoft.com/office/drawing/2014/main" id="{D4D686D9-1368-410B-BFFD-B2B4CF30CCB5}"/>
                      </a:ext>
                    </a:extLst>
                  </p:cNvPr>
                  <p:cNvSpPr>
                    <a:spLocks/>
                  </p:cNvSpPr>
                  <p:nvPr/>
                </p:nvSpPr>
                <p:spPr bwMode="auto">
                  <a:xfrm>
                    <a:off x="4097" y="2440"/>
                    <a:ext cx="24" cy="192"/>
                  </a:xfrm>
                  <a:custGeom>
                    <a:avLst/>
                    <a:gdLst>
                      <a:gd name="T0" fmla="*/ 14 w 32"/>
                      <a:gd name="T1" fmla="*/ 252 h 256"/>
                      <a:gd name="T2" fmla="*/ 2 w 32"/>
                      <a:gd name="T3" fmla="*/ 250 h 256"/>
                      <a:gd name="T4" fmla="*/ 4 w 32"/>
                      <a:gd name="T5" fmla="*/ 228 h 256"/>
                      <a:gd name="T6" fmla="*/ 10 w 32"/>
                      <a:gd name="T7" fmla="*/ 33 h 256"/>
                      <a:gd name="T8" fmla="*/ 5 w 32"/>
                      <a:gd name="T9" fmla="*/ 13 h 256"/>
                      <a:gd name="T10" fmla="*/ 13 w 32"/>
                      <a:gd name="T11" fmla="*/ 1 h 256"/>
                      <a:gd name="T12" fmla="*/ 21 w 32"/>
                      <a:gd name="T13" fmla="*/ 4 h 256"/>
                      <a:gd name="T14" fmla="*/ 31 w 32"/>
                      <a:gd name="T15" fmla="*/ 12 h 256"/>
                      <a:gd name="T16" fmla="*/ 19 w 32"/>
                      <a:gd name="T17" fmla="*/ 188 h 256"/>
                      <a:gd name="T18" fmla="*/ 26 w 32"/>
                      <a:gd name="T19" fmla="*/ 239 h 256"/>
                      <a:gd name="T20" fmla="*/ 23 w 32"/>
                      <a:gd name="T21" fmla="*/ 252 h 256"/>
                      <a:gd name="T22" fmla="*/ 14 w 32"/>
                      <a:gd name="T23" fmla="*/ 25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56">
                        <a:moveTo>
                          <a:pt x="14" y="252"/>
                        </a:moveTo>
                        <a:cubicBezTo>
                          <a:pt x="14" y="252"/>
                          <a:pt x="4" y="256"/>
                          <a:pt x="2" y="250"/>
                        </a:cubicBezTo>
                        <a:cubicBezTo>
                          <a:pt x="1" y="247"/>
                          <a:pt x="0" y="250"/>
                          <a:pt x="4" y="228"/>
                        </a:cubicBezTo>
                        <a:cubicBezTo>
                          <a:pt x="8" y="207"/>
                          <a:pt x="15" y="45"/>
                          <a:pt x="10" y="33"/>
                        </a:cubicBezTo>
                        <a:cubicBezTo>
                          <a:pt x="6" y="21"/>
                          <a:pt x="2" y="19"/>
                          <a:pt x="5" y="13"/>
                        </a:cubicBezTo>
                        <a:cubicBezTo>
                          <a:pt x="9" y="7"/>
                          <a:pt x="7" y="0"/>
                          <a:pt x="13" y="1"/>
                        </a:cubicBezTo>
                        <a:cubicBezTo>
                          <a:pt x="19" y="2"/>
                          <a:pt x="17" y="5"/>
                          <a:pt x="21" y="4"/>
                        </a:cubicBezTo>
                        <a:cubicBezTo>
                          <a:pt x="25" y="2"/>
                          <a:pt x="32" y="0"/>
                          <a:pt x="31" y="12"/>
                        </a:cubicBezTo>
                        <a:cubicBezTo>
                          <a:pt x="31" y="24"/>
                          <a:pt x="21" y="41"/>
                          <a:pt x="19" y="188"/>
                        </a:cubicBezTo>
                        <a:cubicBezTo>
                          <a:pt x="18" y="223"/>
                          <a:pt x="25" y="232"/>
                          <a:pt x="26" y="239"/>
                        </a:cubicBezTo>
                        <a:cubicBezTo>
                          <a:pt x="27" y="246"/>
                          <a:pt x="25" y="248"/>
                          <a:pt x="23" y="252"/>
                        </a:cubicBezTo>
                        <a:cubicBezTo>
                          <a:pt x="20" y="255"/>
                          <a:pt x="16" y="253"/>
                          <a:pt x="14" y="25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32" name="Freeform 7496">
                    <a:extLst>
                      <a:ext uri="{FF2B5EF4-FFF2-40B4-BE49-F238E27FC236}">
                        <a16:creationId xmlns:a16="http://schemas.microsoft.com/office/drawing/2014/main" id="{D43DA0AD-598F-4398-93CD-64DB29D6E7A6}"/>
                      </a:ext>
                    </a:extLst>
                  </p:cNvPr>
                  <p:cNvSpPr>
                    <a:spLocks noEditPoints="1"/>
                  </p:cNvSpPr>
                  <p:nvPr/>
                </p:nvSpPr>
                <p:spPr bwMode="auto">
                  <a:xfrm>
                    <a:off x="4097" y="2441"/>
                    <a:ext cx="24" cy="190"/>
                  </a:xfrm>
                  <a:custGeom>
                    <a:avLst/>
                    <a:gdLst>
                      <a:gd name="T0" fmla="*/ 23 w 32"/>
                      <a:gd name="T1" fmla="*/ 251 h 253"/>
                      <a:gd name="T2" fmla="*/ 19 w 32"/>
                      <a:gd name="T3" fmla="*/ 253 h 253"/>
                      <a:gd name="T4" fmla="*/ 19 w 32"/>
                      <a:gd name="T5" fmla="*/ 253 h 253"/>
                      <a:gd name="T6" fmla="*/ 14 w 32"/>
                      <a:gd name="T7" fmla="*/ 252 h 253"/>
                      <a:gd name="T8" fmla="*/ 8 w 32"/>
                      <a:gd name="T9" fmla="*/ 253 h 253"/>
                      <a:gd name="T10" fmla="*/ 2 w 32"/>
                      <a:gd name="T11" fmla="*/ 249 h 253"/>
                      <a:gd name="T12" fmla="*/ 0 w 32"/>
                      <a:gd name="T13" fmla="*/ 245 h 253"/>
                      <a:gd name="T14" fmla="*/ 3 w 32"/>
                      <a:gd name="T15" fmla="*/ 227 h 253"/>
                      <a:gd name="T16" fmla="*/ 11 w 32"/>
                      <a:gd name="T17" fmla="*/ 59 h 253"/>
                      <a:gd name="T18" fmla="*/ 10 w 32"/>
                      <a:gd name="T19" fmla="*/ 32 h 253"/>
                      <a:gd name="T20" fmla="*/ 4 w 32"/>
                      <a:gd name="T21" fmla="*/ 16 h 253"/>
                      <a:gd name="T22" fmla="*/ 5 w 32"/>
                      <a:gd name="T23" fmla="*/ 11 h 253"/>
                      <a:gd name="T24" fmla="*/ 8 w 32"/>
                      <a:gd name="T25" fmla="*/ 4 h 253"/>
                      <a:gd name="T26" fmla="*/ 12 w 32"/>
                      <a:gd name="T27" fmla="*/ 0 h 253"/>
                      <a:gd name="T28" fmla="*/ 13 w 32"/>
                      <a:gd name="T29" fmla="*/ 0 h 253"/>
                      <a:gd name="T30" fmla="*/ 18 w 32"/>
                      <a:gd name="T31" fmla="*/ 2 h 253"/>
                      <a:gd name="T32" fmla="*/ 19 w 32"/>
                      <a:gd name="T33" fmla="*/ 3 h 253"/>
                      <a:gd name="T34" fmla="*/ 21 w 32"/>
                      <a:gd name="T35" fmla="*/ 2 h 253"/>
                      <a:gd name="T36" fmla="*/ 26 w 32"/>
                      <a:gd name="T37" fmla="*/ 1 h 253"/>
                      <a:gd name="T38" fmla="*/ 30 w 32"/>
                      <a:gd name="T39" fmla="*/ 3 h 253"/>
                      <a:gd name="T40" fmla="*/ 32 w 32"/>
                      <a:gd name="T41" fmla="*/ 10 h 253"/>
                      <a:gd name="T42" fmla="*/ 32 w 32"/>
                      <a:gd name="T43" fmla="*/ 11 h 253"/>
                      <a:gd name="T44" fmla="*/ 19 w 32"/>
                      <a:gd name="T45" fmla="*/ 187 h 253"/>
                      <a:gd name="T46" fmla="*/ 19 w 32"/>
                      <a:gd name="T47" fmla="*/ 191 h 253"/>
                      <a:gd name="T48" fmla="*/ 27 w 32"/>
                      <a:gd name="T49" fmla="*/ 238 h 253"/>
                      <a:gd name="T50" fmla="*/ 27 w 32"/>
                      <a:gd name="T51" fmla="*/ 241 h 253"/>
                      <a:gd name="T52" fmla="*/ 23 w 32"/>
                      <a:gd name="T53" fmla="*/ 251 h 253"/>
                      <a:gd name="T54" fmla="*/ 26 w 32"/>
                      <a:gd name="T55" fmla="*/ 2 h 253"/>
                      <a:gd name="T56" fmla="*/ 26 w 32"/>
                      <a:gd name="T57" fmla="*/ 2 h 253"/>
                      <a:gd name="T58" fmla="*/ 21 w 32"/>
                      <a:gd name="T59" fmla="*/ 3 h 253"/>
                      <a:gd name="T60" fmla="*/ 19 w 32"/>
                      <a:gd name="T61" fmla="*/ 4 h 253"/>
                      <a:gd name="T62" fmla="*/ 17 w 32"/>
                      <a:gd name="T63" fmla="*/ 2 h 253"/>
                      <a:gd name="T64" fmla="*/ 13 w 32"/>
                      <a:gd name="T65" fmla="*/ 1 h 253"/>
                      <a:gd name="T66" fmla="*/ 12 w 32"/>
                      <a:gd name="T67" fmla="*/ 1 h 253"/>
                      <a:gd name="T68" fmla="*/ 9 w 32"/>
                      <a:gd name="T69" fmla="*/ 4 h 253"/>
                      <a:gd name="T70" fmla="*/ 6 w 32"/>
                      <a:gd name="T71" fmla="*/ 12 h 253"/>
                      <a:gd name="T72" fmla="*/ 5 w 32"/>
                      <a:gd name="T73" fmla="*/ 16 h 253"/>
                      <a:gd name="T74" fmla="*/ 11 w 32"/>
                      <a:gd name="T75" fmla="*/ 32 h 253"/>
                      <a:gd name="T76" fmla="*/ 12 w 32"/>
                      <a:gd name="T77" fmla="*/ 59 h 253"/>
                      <a:gd name="T78" fmla="*/ 4 w 32"/>
                      <a:gd name="T79" fmla="*/ 227 h 253"/>
                      <a:gd name="T80" fmla="*/ 1 w 32"/>
                      <a:gd name="T81" fmla="*/ 245 h 253"/>
                      <a:gd name="T82" fmla="*/ 3 w 32"/>
                      <a:gd name="T83" fmla="*/ 249 h 253"/>
                      <a:gd name="T84" fmla="*/ 8 w 32"/>
                      <a:gd name="T85" fmla="*/ 252 h 253"/>
                      <a:gd name="T86" fmla="*/ 12 w 32"/>
                      <a:gd name="T87" fmla="*/ 251 h 253"/>
                      <a:gd name="T88" fmla="*/ 14 w 32"/>
                      <a:gd name="T89" fmla="*/ 251 h 253"/>
                      <a:gd name="T90" fmla="*/ 14 w 32"/>
                      <a:gd name="T91" fmla="*/ 251 h 253"/>
                      <a:gd name="T92" fmla="*/ 14 w 32"/>
                      <a:gd name="T93" fmla="*/ 251 h 253"/>
                      <a:gd name="T94" fmla="*/ 19 w 32"/>
                      <a:gd name="T95" fmla="*/ 252 h 253"/>
                      <a:gd name="T96" fmla="*/ 22 w 32"/>
                      <a:gd name="T97" fmla="*/ 250 h 253"/>
                      <a:gd name="T98" fmla="*/ 26 w 32"/>
                      <a:gd name="T99" fmla="*/ 241 h 253"/>
                      <a:gd name="T100" fmla="*/ 26 w 32"/>
                      <a:gd name="T101" fmla="*/ 238 h 253"/>
                      <a:gd name="T102" fmla="*/ 18 w 32"/>
                      <a:gd name="T103" fmla="*/ 191 h 253"/>
                      <a:gd name="T104" fmla="*/ 18 w 32"/>
                      <a:gd name="T105" fmla="*/ 187 h 253"/>
                      <a:gd name="T106" fmla="*/ 31 w 32"/>
                      <a:gd name="T107" fmla="*/ 11 h 253"/>
                      <a:gd name="T108" fmla="*/ 31 w 32"/>
                      <a:gd name="T109" fmla="*/ 10 h 253"/>
                      <a:gd name="T110" fmla="*/ 26 w 32"/>
                      <a:gd name="T111" fmla="*/ 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 h="253">
                        <a:moveTo>
                          <a:pt x="23" y="251"/>
                        </a:moveTo>
                        <a:cubicBezTo>
                          <a:pt x="22" y="252"/>
                          <a:pt x="20" y="253"/>
                          <a:pt x="19" y="253"/>
                        </a:cubicBezTo>
                        <a:cubicBezTo>
                          <a:pt x="19" y="253"/>
                          <a:pt x="19" y="253"/>
                          <a:pt x="19" y="253"/>
                        </a:cubicBezTo>
                        <a:cubicBezTo>
                          <a:pt x="17" y="253"/>
                          <a:pt x="15" y="252"/>
                          <a:pt x="14" y="252"/>
                        </a:cubicBezTo>
                        <a:cubicBezTo>
                          <a:pt x="14" y="252"/>
                          <a:pt x="11" y="253"/>
                          <a:pt x="8" y="253"/>
                        </a:cubicBezTo>
                        <a:cubicBezTo>
                          <a:pt x="6" y="253"/>
                          <a:pt x="3" y="252"/>
                          <a:pt x="2" y="249"/>
                        </a:cubicBezTo>
                        <a:cubicBezTo>
                          <a:pt x="1" y="248"/>
                          <a:pt x="0" y="247"/>
                          <a:pt x="0" y="245"/>
                        </a:cubicBezTo>
                        <a:cubicBezTo>
                          <a:pt x="0" y="242"/>
                          <a:pt x="1" y="238"/>
                          <a:pt x="3" y="227"/>
                        </a:cubicBezTo>
                        <a:cubicBezTo>
                          <a:pt x="6" y="211"/>
                          <a:pt x="11" y="109"/>
                          <a:pt x="11" y="59"/>
                        </a:cubicBezTo>
                        <a:cubicBezTo>
                          <a:pt x="11" y="45"/>
                          <a:pt x="11" y="34"/>
                          <a:pt x="10" y="32"/>
                        </a:cubicBezTo>
                        <a:cubicBezTo>
                          <a:pt x="7" y="23"/>
                          <a:pt x="4" y="20"/>
                          <a:pt x="4" y="16"/>
                        </a:cubicBezTo>
                        <a:cubicBezTo>
                          <a:pt x="4" y="15"/>
                          <a:pt x="4" y="13"/>
                          <a:pt x="5" y="11"/>
                        </a:cubicBezTo>
                        <a:cubicBezTo>
                          <a:pt x="7" y="9"/>
                          <a:pt x="7" y="6"/>
                          <a:pt x="8" y="4"/>
                        </a:cubicBezTo>
                        <a:cubicBezTo>
                          <a:pt x="8" y="2"/>
                          <a:pt x="9" y="0"/>
                          <a:pt x="12" y="0"/>
                        </a:cubicBezTo>
                        <a:cubicBezTo>
                          <a:pt x="12" y="0"/>
                          <a:pt x="13" y="0"/>
                          <a:pt x="13" y="0"/>
                        </a:cubicBezTo>
                        <a:cubicBezTo>
                          <a:pt x="16" y="0"/>
                          <a:pt x="17" y="1"/>
                          <a:pt x="18" y="2"/>
                        </a:cubicBezTo>
                        <a:cubicBezTo>
                          <a:pt x="18" y="2"/>
                          <a:pt x="19" y="3"/>
                          <a:pt x="19" y="3"/>
                        </a:cubicBezTo>
                        <a:cubicBezTo>
                          <a:pt x="20" y="3"/>
                          <a:pt x="20" y="2"/>
                          <a:pt x="21" y="2"/>
                        </a:cubicBezTo>
                        <a:cubicBezTo>
                          <a:pt x="22" y="2"/>
                          <a:pt x="24" y="1"/>
                          <a:pt x="26" y="1"/>
                        </a:cubicBezTo>
                        <a:cubicBezTo>
                          <a:pt x="28" y="1"/>
                          <a:pt x="29" y="1"/>
                          <a:pt x="30" y="3"/>
                        </a:cubicBezTo>
                        <a:cubicBezTo>
                          <a:pt x="31" y="4"/>
                          <a:pt x="32" y="6"/>
                          <a:pt x="32" y="10"/>
                        </a:cubicBezTo>
                        <a:cubicBezTo>
                          <a:pt x="32" y="10"/>
                          <a:pt x="32" y="11"/>
                          <a:pt x="32" y="11"/>
                        </a:cubicBezTo>
                        <a:cubicBezTo>
                          <a:pt x="31" y="24"/>
                          <a:pt x="22" y="40"/>
                          <a:pt x="19" y="187"/>
                        </a:cubicBezTo>
                        <a:cubicBezTo>
                          <a:pt x="19" y="188"/>
                          <a:pt x="19" y="190"/>
                          <a:pt x="19" y="191"/>
                        </a:cubicBezTo>
                        <a:cubicBezTo>
                          <a:pt x="19" y="223"/>
                          <a:pt x="26" y="231"/>
                          <a:pt x="27" y="238"/>
                        </a:cubicBezTo>
                        <a:cubicBezTo>
                          <a:pt x="27" y="239"/>
                          <a:pt x="27" y="240"/>
                          <a:pt x="27" y="241"/>
                        </a:cubicBezTo>
                        <a:cubicBezTo>
                          <a:pt x="27" y="246"/>
                          <a:pt x="25" y="248"/>
                          <a:pt x="23" y="251"/>
                        </a:cubicBezTo>
                        <a:close/>
                        <a:moveTo>
                          <a:pt x="26" y="2"/>
                        </a:moveTo>
                        <a:cubicBezTo>
                          <a:pt x="26" y="2"/>
                          <a:pt x="26" y="2"/>
                          <a:pt x="26" y="2"/>
                        </a:cubicBezTo>
                        <a:cubicBezTo>
                          <a:pt x="25" y="2"/>
                          <a:pt x="23" y="3"/>
                          <a:pt x="21" y="3"/>
                        </a:cubicBezTo>
                        <a:cubicBezTo>
                          <a:pt x="20" y="3"/>
                          <a:pt x="20" y="4"/>
                          <a:pt x="19" y="4"/>
                        </a:cubicBezTo>
                        <a:cubicBezTo>
                          <a:pt x="18" y="4"/>
                          <a:pt x="18" y="3"/>
                          <a:pt x="17" y="2"/>
                        </a:cubicBezTo>
                        <a:cubicBezTo>
                          <a:pt x="16" y="2"/>
                          <a:pt x="15" y="1"/>
                          <a:pt x="13" y="1"/>
                        </a:cubicBezTo>
                        <a:cubicBezTo>
                          <a:pt x="12" y="1"/>
                          <a:pt x="12" y="1"/>
                          <a:pt x="12" y="1"/>
                        </a:cubicBezTo>
                        <a:cubicBezTo>
                          <a:pt x="10" y="1"/>
                          <a:pt x="9" y="2"/>
                          <a:pt x="9" y="4"/>
                        </a:cubicBezTo>
                        <a:cubicBezTo>
                          <a:pt x="8" y="6"/>
                          <a:pt x="8" y="9"/>
                          <a:pt x="6" y="12"/>
                        </a:cubicBezTo>
                        <a:cubicBezTo>
                          <a:pt x="5" y="14"/>
                          <a:pt x="5" y="15"/>
                          <a:pt x="5" y="16"/>
                        </a:cubicBezTo>
                        <a:cubicBezTo>
                          <a:pt x="5" y="19"/>
                          <a:pt x="8" y="23"/>
                          <a:pt x="11" y="32"/>
                        </a:cubicBezTo>
                        <a:cubicBezTo>
                          <a:pt x="12" y="34"/>
                          <a:pt x="12" y="45"/>
                          <a:pt x="12" y="59"/>
                        </a:cubicBezTo>
                        <a:cubicBezTo>
                          <a:pt x="12" y="109"/>
                          <a:pt x="8" y="211"/>
                          <a:pt x="4" y="227"/>
                        </a:cubicBezTo>
                        <a:cubicBezTo>
                          <a:pt x="2" y="238"/>
                          <a:pt x="1" y="243"/>
                          <a:pt x="1" y="245"/>
                        </a:cubicBezTo>
                        <a:cubicBezTo>
                          <a:pt x="1" y="247"/>
                          <a:pt x="2" y="247"/>
                          <a:pt x="3" y="249"/>
                        </a:cubicBezTo>
                        <a:cubicBezTo>
                          <a:pt x="4" y="251"/>
                          <a:pt x="6" y="252"/>
                          <a:pt x="8" y="252"/>
                        </a:cubicBezTo>
                        <a:cubicBezTo>
                          <a:pt x="10" y="252"/>
                          <a:pt x="11" y="252"/>
                          <a:pt x="12" y="251"/>
                        </a:cubicBezTo>
                        <a:cubicBezTo>
                          <a:pt x="13" y="251"/>
                          <a:pt x="14" y="251"/>
                          <a:pt x="14" y="251"/>
                        </a:cubicBezTo>
                        <a:cubicBezTo>
                          <a:pt x="14" y="251"/>
                          <a:pt x="14" y="251"/>
                          <a:pt x="14" y="251"/>
                        </a:cubicBezTo>
                        <a:cubicBezTo>
                          <a:pt x="14" y="251"/>
                          <a:pt x="14" y="251"/>
                          <a:pt x="14" y="251"/>
                        </a:cubicBezTo>
                        <a:cubicBezTo>
                          <a:pt x="16" y="251"/>
                          <a:pt x="17" y="252"/>
                          <a:pt x="19" y="252"/>
                        </a:cubicBezTo>
                        <a:cubicBezTo>
                          <a:pt x="20" y="252"/>
                          <a:pt x="21" y="252"/>
                          <a:pt x="22" y="250"/>
                        </a:cubicBezTo>
                        <a:cubicBezTo>
                          <a:pt x="24" y="247"/>
                          <a:pt x="26" y="246"/>
                          <a:pt x="26" y="241"/>
                        </a:cubicBezTo>
                        <a:cubicBezTo>
                          <a:pt x="26" y="240"/>
                          <a:pt x="26" y="239"/>
                          <a:pt x="26" y="238"/>
                        </a:cubicBezTo>
                        <a:cubicBezTo>
                          <a:pt x="25" y="231"/>
                          <a:pt x="18" y="223"/>
                          <a:pt x="18" y="191"/>
                        </a:cubicBezTo>
                        <a:cubicBezTo>
                          <a:pt x="18" y="190"/>
                          <a:pt x="18" y="188"/>
                          <a:pt x="18" y="187"/>
                        </a:cubicBezTo>
                        <a:cubicBezTo>
                          <a:pt x="21" y="40"/>
                          <a:pt x="30" y="23"/>
                          <a:pt x="31" y="11"/>
                        </a:cubicBezTo>
                        <a:cubicBezTo>
                          <a:pt x="31" y="11"/>
                          <a:pt x="31" y="10"/>
                          <a:pt x="31" y="10"/>
                        </a:cubicBezTo>
                        <a:cubicBezTo>
                          <a:pt x="31" y="3"/>
                          <a:pt x="28" y="2"/>
                          <a:pt x="26"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33" name="Freeform 7497">
                    <a:extLst>
                      <a:ext uri="{FF2B5EF4-FFF2-40B4-BE49-F238E27FC236}">
                        <a16:creationId xmlns:a16="http://schemas.microsoft.com/office/drawing/2014/main" id="{8BD37CB0-B9A3-49A5-A5CE-27080FE6934A}"/>
                      </a:ext>
                    </a:extLst>
                  </p:cNvPr>
                  <p:cNvSpPr>
                    <a:spLocks/>
                  </p:cNvSpPr>
                  <p:nvPr/>
                </p:nvSpPr>
                <p:spPr bwMode="auto">
                  <a:xfrm>
                    <a:off x="4111" y="2578"/>
                    <a:ext cx="1" cy="16"/>
                  </a:xfrm>
                  <a:custGeom>
                    <a:avLst/>
                    <a:gdLst>
                      <a:gd name="T0" fmla="*/ 0 w 1"/>
                      <a:gd name="T1" fmla="*/ 0 h 21"/>
                      <a:gd name="T2" fmla="*/ 0 w 1"/>
                      <a:gd name="T3" fmla="*/ 4 h 21"/>
                      <a:gd name="T4" fmla="*/ 0 w 1"/>
                      <a:gd name="T5" fmla="*/ 8 h 21"/>
                      <a:gd name="T6" fmla="*/ 1 w 1"/>
                      <a:gd name="T7" fmla="*/ 21 h 21"/>
                      <a:gd name="T8" fmla="*/ 0 w 1"/>
                      <a:gd name="T9" fmla="*/ 7 h 21"/>
                      <a:gd name="T10" fmla="*/ 0 w 1"/>
                      <a:gd name="T11" fmla="*/ 0 h 21"/>
                    </a:gdLst>
                    <a:ahLst/>
                    <a:cxnLst>
                      <a:cxn ang="0">
                        <a:pos x="T0" y="T1"/>
                      </a:cxn>
                      <a:cxn ang="0">
                        <a:pos x="T2" y="T3"/>
                      </a:cxn>
                      <a:cxn ang="0">
                        <a:pos x="T4" y="T5"/>
                      </a:cxn>
                      <a:cxn ang="0">
                        <a:pos x="T6" y="T7"/>
                      </a:cxn>
                      <a:cxn ang="0">
                        <a:pos x="T8" y="T9"/>
                      </a:cxn>
                      <a:cxn ang="0">
                        <a:pos x="T10" y="T11"/>
                      </a:cxn>
                    </a:cxnLst>
                    <a:rect l="0" t="0" r="r" b="b"/>
                    <a:pathLst>
                      <a:path w="1" h="21">
                        <a:moveTo>
                          <a:pt x="0" y="0"/>
                        </a:moveTo>
                        <a:cubicBezTo>
                          <a:pt x="0" y="1"/>
                          <a:pt x="0" y="3"/>
                          <a:pt x="0" y="4"/>
                        </a:cubicBezTo>
                        <a:cubicBezTo>
                          <a:pt x="0" y="5"/>
                          <a:pt x="0" y="7"/>
                          <a:pt x="0" y="8"/>
                        </a:cubicBezTo>
                        <a:cubicBezTo>
                          <a:pt x="0" y="13"/>
                          <a:pt x="0" y="17"/>
                          <a:pt x="1" y="21"/>
                        </a:cubicBezTo>
                        <a:cubicBezTo>
                          <a:pt x="0" y="17"/>
                          <a:pt x="0" y="12"/>
                          <a:pt x="0" y="7"/>
                        </a:cubicBezTo>
                        <a:cubicBezTo>
                          <a:pt x="0" y="4"/>
                          <a:pt x="0" y="2"/>
                          <a:pt x="0" y="0"/>
                        </a:cubicBezTo>
                        <a:close/>
                      </a:path>
                    </a:pathLst>
                  </a:custGeom>
                  <a:solidFill>
                    <a:srgbClr val="CEA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34" name="Freeform 7498">
                    <a:extLst>
                      <a:ext uri="{FF2B5EF4-FFF2-40B4-BE49-F238E27FC236}">
                        <a16:creationId xmlns:a16="http://schemas.microsoft.com/office/drawing/2014/main" id="{B78A97E0-9CE4-4F50-9EF3-2511576E6E2D}"/>
                      </a:ext>
                    </a:extLst>
                  </p:cNvPr>
                  <p:cNvSpPr>
                    <a:spLocks/>
                  </p:cNvSpPr>
                  <p:nvPr/>
                </p:nvSpPr>
                <p:spPr bwMode="auto">
                  <a:xfrm>
                    <a:off x="4098" y="2442"/>
                    <a:ext cx="22" cy="188"/>
                  </a:xfrm>
                  <a:custGeom>
                    <a:avLst/>
                    <a:gdLst>
                      <a:gd name="T0" fmla="*/ 11 w 30"/>
                      <a:gd name="T1" fmla="*/ 0 h 251"/>
                      <a:gd name="T2" fmla="*/ 8 w 30"/>
                      <a:gd name="T3" fmla="*/ 3 h 251"/>
                      <a:gd name="T4" fmla="*/ 5 w 30"/>
                      <a:gd name="T5" fmla="*/ 11 h 251"/>
                      <a:gd name="T6" fmla="*/ 4 w 30"/>
                      <a:gd name="T7" fmla="*/ 15 h 251"/>
                      <a:gd name="T8" fmla="*/ 10 w 30"/>
                      <a:gd name="T9" fmla="*/ 31 h 251"/>
                      <a:gd name="T10" fmla="*/ 11 w 30"/>
                      <a:gd name="T11" fmla="*/ 58 h 251"/>
                      <a:gd name="T12" fmla="*/ 3 w 30"/>
                      <a:gd name="T13" fmla="*/ 226 h 251"/>
                      <a:gd name="T14" fmla="*/ 0 w 30"/>
                      <a:gd name="T15" fmla="*/ 244 h 251"/>
                      <a:gd name="T16" fmla="*/ 2 w 30"/>
                      <a:gd name="T17" fmla="*/ 248 h 251"/>
                      <a:gd name="T18" fmla="*/ 3 w 30"/>
                      <a:gd name="T19" fmla="*/ 249 h 251"/>
                      <a:gd name="T20" fmla="*/ 5 w 30"/>
                      <a:gd name="T21" fmla="*/ 251 h 251"/>
                      <a:gd name="T22" fmla="*/ 8 w 30"/>
                      <a:gd name="T23" fmla="*/ 249 h 251"/>
                      <a:gd name="T24" fmla="*/ 8 w 30"/>
                      <a:gd name="T25" fmla="*/ 245 h 251"/>
                      <a:gd name="T26" fmla="*/ 5 w 30"/>
                      <a:gd name="T27" fmla="*/ 232 h 251"/>
                      <a:gd name="T28" fmla="*/ 8 w 30"/>
                      <a:gd name="T29" fmla="*/ 217 h 251"/>
                      <a:gd name="T30" fmla="*/ 11 w 30"/>
                      <a:gd name="T31" fmla="*/ 149 h 251"/>
                      <a:gd name="T32" fmla="*/ 14 w 30"/>
                      <a:gd name="T33" fmla="*/ 34 h 251"/>
                      <a:gd name="T34" fmla="*/ 13 w 30"/>
                      <a:gd name="T35" fmla="*/ 23 h 251"/>
                      <a:gd name="T36" fmla="*/ 8 w 30"/>
                      <a:gd name="T37" fmla="*/ 15 h 251"/>
                      <a:gd name="T38" fmla="*/ 11 w 30"/>
                      <a:gd name="T39" fmla="*/ 12 h 251"/>
                      <a:gd name="T40" fmla="*/ 11 w 30"/>
                      <a:gd name="T41" fmla="*/ 6 h 251"/>
                      <a:gd name="T42" fmla="*/ 15 w 30"/>
                      <a:gd name="T43" fmla="*/ 4 h 251"/>
                      <a:gd name="T44" fmla="*/ 17 w 30"/>
                      <a:gd name="T45" fmla="*/ 8 h 251"/>
                      <a:gd name="T46" fmla="*/ 18 w 30"/>
                      <a:gd name="T47" fmla="*/ 9 h 251"/>
                      <a:gd name="T48" fmla="*/ 20 w 30"/>
                      <a:gd name="T49" fmla="*/ 8 h 251"/>
                      <a:gd name="T50" fmla="*/ 23 w 30"/>
                      <a:gd name="T51" fmla="*/ 7 h 251"/>
                      <a:gd name="T52" fmla="*/ 25 w 30"/>
                      <a:gd name="T53" fmla="*/ 7 h 251"/>
                      <a:gd name="T54" fmla="*/ 25 w 30"/>
                      <a:gd name="T55" fmla="*/ 21 h 251"/>
                      <a:gd name="T56" fmla="*/ 23 w 30"/>
                      <a:gd name="T57" fmla="*/ 39 h 251"/>
                      <a:gd name="T58" fmla="*/ 18 w 30"/>
                      <a:gd name="T59" fmla="*/ 126 h 251"/>
                      <a:gd name="T60" fmla="*/ 16 w 30"/>
                      <a:gd name="T61" fmla="*/ 207 h 251"/>
                      <a:gd name="T62" fmla="*/ 21 w 30"/>
                      <a:gd name="T63" fmla="*/ 235 h 251"/>
                      <a:gd name="T64" fmla="*/ 17 w 30"/>
                      <a:gd name="T65" fmla="*/ 246 h 251"/>
                      <a:gd name="T66" fmla="*/ 16 w 30"/>
                      <a:gd name="T67" fmla="*/ 245 h 251"/>
                      <a:gd name="T68" fmla="*/ 16 w 30"/>
                      <a:gd name="T69" fmla="*/ 246 h 251"/>
                      <a:gd name="T70" fmla="*/ 13 w 30"/>
                      <a:gd name="T71" fmla="*/ 241 h 251"/>
                      <a:gd name="T72" fmla="*/ 13 w 30"/>
                      <a:gd name="T73" fmla="*/ 239 h 251"/>
                      <a:gd name="T74" fmla="*/ 11 w 30"/>
                      <a:gd name="T75" fmla="*/ 248 h 251"/>
                      <a:gd name="T76" fmla="*/ 18 w 30"/>
                      <a:gd name="T77" fmla="*/ 246 h 251"/>
                      <a:gd name="T78" fmla="*/ 23 w 30"/>
                      <a:gd name="T79" fmla="*/ 247 h 251"/>
                      <a:gd name="T80" fmla="*/ 25 w 30"/>
                      <a:gd name="T81" fmla="*/ 240 h 251"/>
                      <a:gd name="T82" fmla="*/ 25 w 30"/>
                      <a:gd name="T83" fmla="*/ 237 h 251"/>
                      <a:gd name="T84" fmla="*/ 17 w 30"/>
                      <a:gd name="T85" fmla="*/ 190 h 251"/>
                      <a:gd name="T86" fmla="*/ 17 w 30"/>
                      <a:gd name="T87" fmla="*/ 186 h 251"/>
                      <a:gd name="T88" fmla="*/ 30 w 30"/>
                      <a:gd name="T89" fmla="*/ 10 h 251"/>
                      <a:gd name="T90" fmla="*/ 30 w 30"/>
                      <a:gd name="T91" fmla="*/ 9 h 251"/>
                      <a:gd name="T92" fmla="*/ 25 w 30"/>
                      <a:gd name="T93" fmla="*/ 1 h 251"/>
                      <a:gd name="T94" fmla="*/ 25 w 30"/>
                      <a:gd name="T95" fmla="*/ 1 h 251"/>
                      <a:gd name="T96" fmla="*/ 20 w 30"/>
                      <a:gd name="T97" fmla="*/ 2 h 251"/>
                      <a:gd name="T98" fmla="*/ 18 w 30"/>
                      <a:gd name="T99" fmla="*/ 3 h 251"/>
                      <a:gd name="T100" fmla="*/ 16 w 30"/>
                      <a:gd name="T101" fmla="*/ 1 h 251"/>
                      <a:gd name="T102" fmla="*/ 12 w 30"/>
                      <a:gd name="T103" fmla="*/ 0 h 251"/>
                      <a:gd name="T104" fmla="*/ 11 w 30"/>
                      <a:gd name="T105"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251">
                        <a:moveTo>
                          <a:pt x="11" y="0"/>
                        </a:moveTo>
                        <a:cubicBezTo>
                          <a:pt x="9" y="0"/>
                          <a:pt x="8" y="1"/>
                          <a:pt x="8" y="3"/>
                        </a:cubicBezTo>
                        <a:cubicBezTo>
                          <a:pt x="7" y="5"/>
                          <a:pt x="7" y="8"/>
                          <a:pt x="5" y="11"/>
                        </a:cubicBezTo>
                        <a:cubicBezTo>
                          <a:pt x="4" y="13"/>
                          <a:pt x="4" y="14"/>
                          <a:pt x="4" y="15"/>
                        </a:cubicBezTo>
                        <a:cubicBezTo>
                          <a:pt x="4" y="18"/>
                          <a:pt x="7" y="22"/>
                          <a:pt x="10" y="31"/>
                        </a:cubicBezTo>
                        <a:cubicBezTo>
                          <a:pt x="11" y="33"/>
                          <a:pt x="11" y="44"/>
                          <a:pt x="11" y="58"/>
                        </a:cubicBezTo>
                        <a:cubicBezTo>
                          <a:pt x="11" y="108"/>
                          <a:pt x="7" y="210"/>
                          <a:pt x="3" y="226"/>
                        </a:cubicBezTo>
                        <a:cubicBezTo>
                          <a:pt x="1" y="237"/>
                          <a:pt x="0" y="242"/>
                          <a:pt x="0" y="244"/>
                        </a:cubicBezTo>
                        <a:cubicBezTo>
                          <a:pt x="0" y="246"/>
                          <a:pt x="1" y="246"/>
                          <a:pt x="2" y="248"/>
                        </a:cubicBezTo>
                        <a:cubicBezTo>
                          <a:pt x="2" y="248"/>
                          <a:pt x="2" y="249"/>
                          <a:pt x="3" y="249"/>
                        </a:cubicBezTo>
                        <a:cubicBezTo>
                          <a:pt x="3" y="250"/>
                          <a:pt x="4" y="250"/>
                          <a:pt x="5" y="251"/>
                        </a:cubicBezTo>
                        <a:cubicBezTo>
                          <a:pt x="6" y="250"/>
                          <a:pt x="7" y="249"/>
                          <a:pt x="8" y="249"/>
                        </a:cubicBezTo>
                        <a:cubicBezTo>
                          <a:pt x="7" y="248"/>
                          <a:pt x="7" y="247"/>
                          <a:pt x="8" y="245"/>
                        </a:cubicBezTo>
                        <a:cubicBezTo>
                          <a:pt x="9" y="240"/>
                          <a:pt x="3" y="246"/>
                          <a:pt x="5" y="232"/>
                        </a:cubicBezTo>
                        <a:cubicBezTo>
                          <a:pt x="5" y="227"/>
                          <a:pt x="7" y="222"/>
                          <a:pt x="8" y="217"/>
                        </a:cubicBezTo>
                        <a:cubicBezTo>
                          <a:pt x="8" y="205"/>
                          <a:pt x="10" y="176"/>
                          <a:pt x="11" y="149"/>
                        </a:cubicBezTo>
                        <a:cubicBezTo>
                          <a:pt x="12" y="103"/>
                          <a:pt x="13" y="38"/>
                          <a:pt x="14" y="34"/>
                        </a:cubicBezTo>
                        <a:cubicBezTo>
                          <a:pt x="16" y="29"/>
                          <a:pt x="19" y="24"/>
                          <a:pt x="13" y="23"/>
                        </a:cubicBezTo>
                        <a:cubicBezTo>
                          <a:pt x="7" y="23"/>
                          <a:pt x="5" y="15"/>
                          <a:pt x="8" y="15"/>
                        </a:cubicBezTo>
                        <a:cubicBezTo>
                          <a:pt x="12" y="14"/>
                          <a:pt x="11" y="14"/>
                          <a:pt x="11" y="12"/>
                        </a:cubicBezTo>
                        <a:cubicBezTo>
                          <a:pt x="11" y="9"/>
                          <a:pt x="8" y="9"/>
                          <a:pt x="11" y="6"/>
                        </a:cubicBezTo>
                        <a:cubicBezTo>
                          <a:pt x="13" y="5"/>
                          <a:pt x="14" y="4"/>
                          <a:pt x="15" y="4"/>
                        </a:cubicBezTo>
                        <a:cubicBezTo>
                          <a:pt x="15" y="4"/>
                          <a:pt x="16" y="5"/>
                          <a:pt x="17" y="8"/>
                        </a:cubicBezTo>
                        <a:cubicBezTo>
                          <a:pt x="18" y="9"/>
                          <a:pt x="18" y="9"/>
                          <a:pt x="18" y="9"/>
                        </a:cubicBezTo>
                        <a:cubicBezTo>
                          <a:pt x="19" y="9"/>
                          <a:pt x="19" y="9"/>
                          <a:pt x="20" y="8"/>
                        </a:cubicBezTo>
                        <a:cubicBezTo>
                          <a:pt x="21" y="7"/>
                          <a:pt x="21" y="7"/>
                          <a:pt x="23" y="7"/>
                        </a:cubicBezTo>
                        <a:cubicBezTo>
                          <a:pt x="23" y="7"/>
                          <a:pt x="24" y="7"/>
                          <a:pt x="25" y="7"/>
                        </a:cubicBezTo>
                        <a:cubicBezTo>
                          <a:pt x="30" y="10"/>
                          <a:pt x="27" y="18"/>
                          <a:pt x="25" y="21"/>
                        </a:cubicBezTo>
                        <a:cubicBezTo>
                          <a:pt x="24" y="24"/>
                          <a:pt x="24" y="25"/>
                          <a:pt x="23" y="39"/>
                        </a:cubicBezTo>
                        <a:cubicBezTo>
                          <a:pt x="22" y="46"/>
                          <a:pt x="20" y="87"/>
                          <a:pt x="18" y="126"/>
                        </a:cubicBezTo>
                        <a:cubicBezTo>
                          <a:pt x="17" y="157"/>
                          <a:pt x="16" y="193"/>
                          <a:pt x="16" y="207"/>
                        </a:cubicBezTo>
                        <a:cubicBezTo>
                          <a:pt x="18" y="221"/>
                          <a:pt x="21" y="230"/>
                          <a:pt x="21" y="235"/>
                        </a:cubicBezTo>
                        <a:cubicBezTo>
                          <a:pt x="21" y="241"/>
                          <a:pt x="18" y="246"/>
                          <a:pt x="17" y="246"/>
                        </a:cubicBezTo>
                        <a:cubicBezTo>
                          <a:pt x="16" y="245"/>
                          <a:pt x="16" y="245"/>
                          <a:pt x="16" y="245"/>
                        </a:cubicBezTo>
                        <a:cubicBezTo>
                          <a:pt x="16" y="246"/>
                          <a:pt x="16" y="246"/>
                          <a:pt x="16" y="246"/>
                        </a:cubicBezTo>
                        <a:cubicBezTo>
                          <a:pt x="15" y="246"/>
                          <a:pt x="14" y="245"/>
                          <a:pt x="13" y="241"/>
                        </a:cubicBezTo>
                        <a:cubicBezTo>
                          <a:pt x="13" y="240"/>
                          <a:pt x="13" y="239"/>
                          <a:pt x="13" y="239"/>
                        </a:cubicBezTo>
                        <a:cubicBezTo>
                          <a:pt x="12" y="239"/>
                          <a:pt x="11" y="243"/>
                          <a:pt x="11" y="248"/>
                        </a:cubicBezTo>
                        <a:cubicBezTo>
                          <a:pt x="13" y="247"/>
                          <a:pt x="15" y="246"/>
                          <a:pt x="18" y="246"/>
                        </a:cubicBezTo>
                        <a:cubicBezTo>
                          <a:pt x="20" y="246"/>
                          <a:pt x="21" y="246"/>
                          <a:pt x="23" y="247"/>
                        </a:cubicBezTo>
                        <a:cubicBezTo>
                          <a:pt x="24" y="245"/>
                          <a:pt x="25" y="243"/>
                          <a:pt x="25" y="240"/>
                        </a:cubicBezTo>
                        <a:cubicBezTo>
                          <a:pt x="25" y="239"/>
                          <a:pt x="25" y="238"/>
                          <a:pt x="25" y="237"/>
                        </a:cubicBezTo>
                        <a:cubicBezTo>
                          <a:pt x="24" y="230"/>
                          <a:pt x="17" y="222"/>
                          <a:pt x="17" y="190"/>
                        </a:cubicBezTo>
                        <a:cubicBezTo>
                          <a:pt x="17" y="189"/>
                          <a:pt x="17" y="187"/>
                          <a:pt x="17" y="186"/>
                        </a:cubicBezTo>
                        <a:cubicBezTo>
                          <a:pt x="20" y="39"/>
                          <a:pt x="29" y="22"/>
                          <a:pt x="30" y="10"/>
                        </a:cubicBezTo>
                        <a:cubicBezTo>
                          <a:pt x="30" y="10"/>
                          <a:pt x="30" y="9"/>
                          <a:pt x="30" y="9"/>
                        </a:cubicBezTo>
                        <a:cubicBezTo>
                          <a:pt x="30" y="2"/>
                          <a:pt x="27" y="1"/>
                          <a:pt x="25" y="1"/>
                        </a:cubicBezTo>
                        <a:cubicBezTo>
                          <a:pt x="25" y="1"/>
                          <a:pt x="25" y="1"/>
                          <a:pt x="25" y="1"/>
                        </a:cubicBezTo>
                        <a:cubicBezTo>
                          <a:pt x="24" y="1"/>
                          <a:pt x="22" y="2"/>
                          <a:pt x="20" y="2"/>
                        </a:cubicBezTo>
                        <a:cubicBezTo>
                          <a:pt x="19" y="2"/>
                          <a:pt x="19" y="3"/>
                          <a:pt x="18" y="3"/>
                        </a:cubicBezTo>
                        <a:cubicBezTo>
                          <a:pt x="17" y="3"/>
                          <a:pt x="17" y="2"/>
                          <a:pt x="16" y="1"/>
                        </a:cubicBezTo>
                        <a:cubicBezTo>
                          <a:pt x="15" y="1"/>
                          <a:pt x="14" y="0"/>
                          <a:pt x="12" y="0"/>
                        </a:cubicBezTo>
                        <a:cubicBezTo>
                          <a:pt x="11" y="0"/>
                          <a:pt x="11" y="0"/>
                          <a:pt x="1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35" name="Freeform 7499">
                    <a:extLst>
                      <a:ext uri="{FF2B5EF4-FFF2-40B4-BE49-F238E27FC236}">
                        <a16:creationId xmlns:a16="http://schemas.microsoft.com/office/drawing/2014/main" id="{98F51360-4BE3-4FD9-8E0F-73A1840F178A}"/>
                      </a:ext>
                    </a:extLst>
                  </p:cNvPr>
                  <p:cNvSpPr>
                    <a:spLocks/>
                  </p:cNvSpPr>
                  <p:nvPr/>
                </p:nvSpPr>
                <p:spPr bwMode="auto">
                  <a:xfrm>
                    <a:off x="4098" y="2441"/>
                    <a:ext cx="22" cy="187"/>
                  </a:xfrm>
                  <a:custGeom>
                    <a:avLst/>
                    <a:gdLst>
                      <a:gd name="T0" fmla="*/ 11 w 30"/>
                      <a:gd name="T1" fmla="*/ 0 h 250"/>
                      <a:gd name="T2" fmla="*/ 4 w 30"/>
                      <a:gd name="T3" fmla="*/ 12 h 250"/>
                      <a:gd name="T4" fmla="*/ 9 w 30"/>
                      <a:gd name="T5" fmla="*/ 32 h 250"/>
                      <a:gd name="T6" fmla="*/ 3 w 30"/>
                      <a:gd name="T7" fmla="*/ 227 h 250"/>
                      <a:gd name="T8" fmla="*/ 0 w 30"/>
                      <a:gd name="T9" fmla="*/ 246 h 250"/>
                      <a:gd name="T10" fmla="*/ 3 w 30"/>
                      <a:gd name="T11" fmla="*/ 250 h 250"/>
                      <a:gd name="T12" fmla="*/ 2 w 30"/>
                      <a:gd name="T13" fmla="*/ 249 h 250"/>
                      <a:gd name="T14" fmla="*/ 0 w 30"/>
                      <a:gd name="T15" fmla="*/ 245 h 250"/>
                      <a:gd name="T16" fmla="*/ 3 w 30"/>
                      <a:gd name="T17" fmla="*/ 227 h 250"/>
                      <a:gd name="T18" fmla="*/ 11 w 30"/>
                      <a:gd name="T19" fmla="*/ 59 h 250"/>
                      <a:gd name="T20" fmla="*/ 10 w 30"/>
                      <a:gd name="T21" fmla="*/ 32 h 250"/>
                      <a:gd name="T22" fmla="*/ 4 w 30"/>
                      <a:gd name="T23" fmla="*/ 16 h 250"/>
                      <a:gd name="T24" fmla="*/ 5 w 30"/>
                      <a:gd name="T25" fmla="*/ 12 h 250"/>
                      <a:gd name="T26" fmla="*/ 8 w 30"/>
                      <a:gd name="T27" fmla="*/ 4 h 250"/>
                      <a:gd name="T28" fmla="*/ 11 w 30"/>
                      <a:gd name="T29" fmla="*/ 1 h 250"/>
                      <a:gd name="T30" fmla="*/ 12 w 30"/>
                      <a:gd name="T31" fmla="*/ 1 h 250"/>
                      <a:gd name="T32" fmla="*/ 16 w 30"/>
                      <a:gd name="T33" fmla="*/ 2 h 250"/>
                      <a:gd name="T34" fmla="*/ 18 w 30"/>
                      <a:gd name="T35" fmla="*/ 4 h 250"/>
                      <a:gd name="T36" fmla="*/ 20 w 30"/>
                      <a:gd name="T37" fmla="*/ 3 h 250"/>
                      <a:gd name="T38" fmla="*/ 25 w 30"/>
                      <a:gd name="T39" fmla="*/ 2 h 250"/>
                      <a:gd name="T40" fmla="*/ 25 w 30"/>
                      <a:gd name="T41" fmla="*/ 2 h 250"/>
                      <a:gd name="T42" fmla="*/ 30 w 30"/>
                      <a:gd name="T43" fmla="*/ 10 h 250"/>
                      <a:gd name="T44" fmla="*/ 30 w 30"/>
                      <a:gd name="T45" fmla="*/ 11 h 250"/>
                      <a:gd name="T46" fmla="*/ 17 w 30"/>
                      <a:gd name="T47" fmla="*/ 187 h 250"/>
                      <a:gd name="T48" fmla="*/ 17 w 30"/>
                      <a:gd name="T49" fmla="*/ 191 h 250"/>
                      <a:gd name="T50" fmla="*/ 25 w 30"/>
                      <a:gd name="T51" fmla="*/ 238 h 250"/>
                      <a:gd name="T52" fmla="*/ 25 w 30"/>
                      <a:gd name="T53" fmla="*/ 241 h 250"/>
                      <a:gd name="T54" fmla="*/ 23 w 30"/>
                      <a:gd name="T55" fmla="*/ 248 h 250"/>
                      <a:gd name="T56" fmla="*/ 23 w 30"/>
                      <a:gd name="T57" fmla="*/ 248 h 250"/>
                      <a:gd name="T58" fmla="*/ 25 w 30"/>
                      <a:gd name="T59" fmla="*/ 238 h 250"/>
                      <a:gd name="T60" fmla="*/ 19 w 30"/>
                      <a:gd name="T61" fmla="*/ 204 h 250"/>
                      <a:gd name="T62" fmla="*/ 18 w 30"/>
                      <a:gd name="T63" fmla="*/ 191 h 250"/>
                      <a:gd name="T64" fmla="*/ 18 w 30"/>
                      <a:gd name="T65" fmla="*/ 187 h 250"/>
                      <a:gd name="T66" fmla="*/ 18 w 30"/>
                      <a:gd name="T67" fmla="*/ 183 h 250"/>
                      <a:gd name="T68" fmla="*/ 30 w 30"/>
                      <a:gd name="T69" fmla="*/ 11 h 250"/>
                      <a:gd name="T70" fmla="*/ 25 w 30"/>
                      <a:gd name="T71" fmla="*/ 1 h 250"/>
                      <a:gd name="T72" fmla="*/ 20 w 30"/>
                      <a:gd name="T73" fmla="*/ 3 h 250"/>
                      <a:gd name="T74" fmla="*/ 18 w 30"/>
                      <a:gd name="T75" fmla="*/ 3 h 250"/>
                      <a:gd name="T76" fmla="*/ 12 w 30"/>
                      <a:gd name="T77" fmla="*/ 0 h 250"/>
                      <a:gd name="T78" fmla="*/ 11 w 30"/>
                      <a:gd name="T79"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250">
                        <a:moveTo>
                          <a:pt x="11" y="0"/>
                        </a:moveTo>
                        <a:cubicBezTo>
                          <a:pt x="6" y="0"/>
                          <a:pt x="8" y="6"/>
                          <a:pt x="4" y="12"/>
                        </a:cubicBezTo>
                        <a:cubicBezTo>
                          <a:pt x="1" y="18"/>
                          <a:pt x="5" y="20"/>
                          <a:pt x="9" y="32"/>
                        </a:cubicBezTo>
                        <a:cubicBezTo>
                          <a:pt x="14" y="44"/>
                          <a:pt x="7" y="206"/>
                          <a:pt x="3" y="227"/>
                        </a:cubicBezTo>
                        <a:cubicBezTo>
                          <a:pt x="0" y="240"/>
                          <a:pt x="0" y="242"/>
                          <a:pt x="0" y="246"/>
                        </a:cubicBezTo>
                        <a:cubicBezTo>
                          <a:pt x="1" y="248"/>
                          <a:pt x="2" y="249"/>
                          <a:pt x="3" y="250"/>
                        </a:cubicBezTo>
                        <a:cubicBezTo>
                          <a:pt x="2" y="250"/>
                          <a:pt x="2" y="249"/>
                          <a:pt x="2" y="249"/>
                        </a:cubicBezTo>
                        <a:cubicBezTo>
                          <a:pt x="1" y="247"/>
                          <a:pt x="0" y="247"/>
                          <a:pt x="0" y="245"/>
                        </a:cubicBezTo>
                        <a:cubicBezTo>
                          <a:pt x="0" y="243"/>
                          <a:pt x="1" y="238"/>
                          <a:pt x="3" y="227"/>
                        </a:cubicBezTo>
                        <a:cubicBezTo>
                          <a:pt x="7" y="211"/>
                          <a:pt x="11" y="109"/>
                          <a:pt x="11" y="59"/>
                        </a:cubicBezTo>
                        <a:cubicBezTo>
                          <a:pt x="11" y="45"/>
                          <a:pt x="11" y="34"/>
                          <a:pt x="10" y="32"/>
                        </a:cubicBezTo>
                        <a:cubicBezTo>
                          <a:pt x="7" y="23"/>
                          <a:pt x="4" y="19"/>
                          <a:pt x="4" y="16"/>
                        </a:cubicBezTo>
                        <a:cubicBezTo>
                          <a:pt x="4" y="15"/>
                          <a:pt x="4" y="14"/>
                          <a:pt x="5" y="12"/>
                        </a:cubicBezTo>
                        <a:cubicBezTo>
                          <a:pt x="7" y="9"/>
                          <a:pt x="7" y="6"/>
                          <a:pt x="8" y="4"/>
                        </a:cubicBezTo>
                        <a:cubicBezTo>
                          <a:pt x="8" y="2"/>
                          <a:pt x="9" y="1"/>
                          <a:pt x="11" y="1"/>
                        </a:cubicBezTo>
                        <a:cubicBezTo>
                          <a:pt x="11" y="1"/>
                          <a:pt x="11" y="1"/>
                          <a:pt x="12" y="1"/>
                        </a:cubicBezTo>
                        <a:cubicBezTo>
                          <a:pt x="14" y="1"/>
                          <a:pt x="15" y="2"/>
                          <a:pt x="16" y="2"/>
                        </a:cubicBezTo>
                        <a:cubicBezTo>
                          <a:pt x="17" y="3"/>
                          <a:pt x="17" y="4"/>
                          <a:pt x="18" y="4"/>
                        </a:cubicBezTo>
                        <a:cubicBezTo>
                          <a:pt x="19" y="4"/>
                          <a:pt x="19" y="3"/>
                          <a:pt x="20" y="3"/>
                        </a:cubicBezTo>
                        <a:cubicBezTo>
                          <a:pt x="22" y="3"/>
                          <a:pt x="24" y="2"/>
                          <a:pt x="25" y="2"/>
                        </a:cubicBezTo>
                        <a:cubicBezTo>
                          <a:pt x="25" y="2"/>
                          <a:pt x="25" y="2"/>
                          <a:pt x="25" y="2"/>
                        </a:cubicBezTo>
                        <a:cubicBezTo>
                          <a:pt x="27" y="2"/>
                          <a:pt x="30" y="3"/>
                          <a:pt x="30" y="10"/>
                        </a:cubicBezTo>
                        <a:cubicBezTo>
                          <a:pt x="30" y="10"/>
                          <a:pt x="30" y="11"/>
                          <a:pt x="30" y="11"/>
                        </a:cubicBezTo>
                        <a:cubicBezTo>
                          <a:pt x="29" y="23"/>
                          <a:pt x="20" y="40"/>
                          <a:pt x="17" y="187"/>
                        </a:cubicBezTo>
                        <a:cubicBezTo>
                          <a:pt x="17" y="188"/>
                          <a:pt x="17" y="190"/>
                          <a:pt x="17" y="191"/>
                        </a:cubicBezTo>
                        <a:cubicBezTo>
                          <a:pt x="17" y="223"/>
                          <a:pt x="24" y="231"/>
                          <a:pt x="25" y="238"/>
                        </a:cubicBezTo>
                        <a:cubicBezTo>
                          <a:pt x="25" y="239"/>
                          <a:pt x="25" y="240"/>
                          <a:pt x="25" y="241"/>
                        </a:cubicBezTo>
                        <a:cubicBezTo>
                          <a:pt x="25" y="244"/>
                          <a:pt x="24" y="246"/>
                          <a:pt x="23" y="248"/>
                        </a:cubicBezTo>
                        <a:cubicBezTo>
                          <a:pt x="23" y="248"/>
                          <a:pt x="23" y="248"/>
                          <a:pt x="23" y="248"/>
                        </a:cubicBezTo>
                        <a:cubicBezTo>
                          <a:pt x="25" y="245"/>
                          <a:pt x="26" y="243"/>
                          <a:pt x="25" y="238"/>
                        </a:cubicBezTo>
                        <a:cubicBezTo>
                          <a:pt x="24" y="232"/>
                          <a:pt x="20" y="227"/>
                          <a:pt x="19" y="204"/>
                        </a:cubicBezTo>
                        <a:cubicBezTo>
                          <a:pt x="18" y="200"/>
                          <a:pt x="18" y="196"/>
                          <a:pt x="18" y="191"/>
                        </a:cubicBezTo>
                        <a:cubicBezTo>
                          <a:pt x="18" y="190"/>
                          <a:pt x="18" y="188"/>
                          <a:pt x="18" y="187"/>
                        </a:cubicBezTo>
                        <a:cubicBezTo>
                          <a:pt x="18" y="186"/>
                          <a:pt x="18" y="184"/>
                          <a:pt x="18" y="183"/>
                        </a:cubicBezTo>
                        <a:cubicBezTo>
                          <a:pt x="19" y="48"/>
                          <a:pt x="30" y="23"/>
                          <a:pt x="30" y="11"/>
                        </a:cubicBezTo>
                        <a:cubicBezTo>
                          <a:pt x="30" y="3"/>
                          <a:pt x="28" y="1"/>
                          <a:pt x="25" y="1"/>
                        </a:cubicBezTo>
                        <a:cubicBezTo>
                          <a:pt x="23" y="1"/>
                          <a:pt x="22" y="2"/>
                          <a:pt x="20" y="3"/>
                        </a:cubicBezTo>
                        <a:cubicBezTo>
                          <a:pt x="19" y="3"/>
                          <a:pt x="19" y="3"/>
                          <a:pt x="18" y="3"/>
                        </a:cubicBezTo>
                        <a:cubicBezTo>
                          <a:pt x="16" y="3"/>
                          <a:pt x="17" y="1"/>
                          <a:pt x="12" y="0"/>
                        </a:cubicBezTo>
                        <a:cubicBezTo>
                          <a:pt x="11" y="0"/>
                          <a:pt x="11" y="0"/>
                          <a:pt x="1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36" name="Freeform 7500">
                    <a:extLst>
                      <a:ext uri="{FF2B5EF4-FFF2-40B4-BE49-F238E27FC236}">
                        <a16:creationId xmlns:a16="http://schemas.microsoft.com/office/drawing/2014/main" id="{79980A51-DCEE-455F-95AE-79589E07666F}"/>
                      </a:ext>
                    </a:extLst>
                  </p:cNvPr>
                  <p:cNvSpPr>
                    <a:spLocks/>
                  </p:cNvSpPr>
                  <p:nvPr/>
                </p:nvSpPr>
                <p:spPr bwMode="auto">
                  <a:xfrm>
                    <a:off x="4104" y="2573"/>
                    <a:ext cx="2" cy="28"/>
                  </a:xfrm>
                  <a:custGeom>
                    <a:avLst/>
                    <a:gdLst>
                      <a:gd name="T0" fmla="*/ 3 w 3"/>
                      <a:gd name="T1" fmla="*/ 0 h 38"/>
                      <a:gd name="T2" fmla="*/ 0 w 3"/>
                      <a:gd name="T3" fmla="*/ 38 h 38"/>
                      <a:gd name="T4" fmla="*/ 3 w 3"/>
                      <a:gd name="T5" fmla="*/ 14 h 38"/>
                      <a:gd name="T6" fmla="*/ 3 w 3"/>
                      <a:gd name="T7" fmla="*/ 0 h 38"/>
                    </a:gdLst>
                    <a:ahLst/>
                    <a:cxnLst>
                      <a:cxn ang="0">
                        <a:pos x="T0" y="T1"/>
                      </a:cxn>
                      <a:cxn ang="0">
                        <a:pos x="T2" y="T3"/>
                      </a:cxn>
                      <a:cxn ang="0">
                        <a:pos x="T4" y="T5"/>
                      </a:cxn>
                      <a:cxn ang="0">
                        <a:pos x="T6" y="T7"/>
                      </a:cxn>
                    </a:cxnLst>
                    <a:rect l="0" t="0" r="r" b="b"/>
                    <a:pathLst>
                      <a:path w="3" h="38">
                        <a:moveTo>
                          <a:pt x="3" y="0"/>
                        </a:moveTo>
                        <a:cubicBezTo>
                          <a:pt x="2" y="15"/>
                          <a:pt x="1" y="29"/>
                          <a:pt x="0" y="38"/>
                        </a:cubicBezTo>
                        <a:cubicBezTo>
                          <a:pt x="2" y="31"/>
                          <a:pt x="3" y="24"/>
                          <a:pt x="3" y="14"/>
                        </a:cubicBezTo>
                        <a:cubicBezTo>
                          <a:pt x="3" y="11"/>
                          <a:pt x="3" y="6"/>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37" name="Freeform 7501">
                    <a:extLst>
                      <a:ext uri="{FF2B5EF4-FFF2-40B4-BE49-F238E27FC236}">
                        <a16:creationId xmlns:a16="http://schemas.microsoft.com/office/drawing/2014/main" id="{C79DF920-2676-4042-8BBC-8720516474FD}"/>
                      </a:ext>
                    </a:extLst>
                  </p:cNvPr>
                  <p:cNvSpPr>
                    <a:spLocks/>
                  </p:cNvSpPr>
                  <p:nvPr/>
                </p:nvSpPr>
                <p:spPr bwMode="auto">
                  <a:xfrm>
                    <a:off x="4102" y="2580"/>
                    <a:ext cx="9" cy="41"/>
                  </a:xfrm>
                  <a:custGeom>
                    <a:avLst/>
                    <a:gdLst>
                      <a:gd name="T0" fmla="*/ 5 w 12"/>
                      <a:gd name="T1" fmla="*/ 31 h 54"/>
                      <a:gd name="T2" fmla="*/ 4 w 12"/>
                      <a:gd name="T3" fmla="*/ 34 h 54"/>
                      <a:gd name="T4" fmla="*/ 3 w 12"/>
                      <a:gd name="T5" fmla="*/ 51 h 54"/>
                      <a:gd name="T6" fmla="*/ 5 w 12"/>
                      <a:gd name="T7" fmla="*/ 52 h 54"/>
                      <a:gd name="T8" fmla="*/ 8 w 12"/>
                      <a:gd name="T9" fmla="*/ 51 h 54"/>
                      <a:gd name="T10" fmla="*/ 11 w 12"/>
                      <a:gd name="T11" fmla="*/ 42 h 54"/>
                      <a:gd name="T12" fmla="*/ 8 w 12"/>
                      <a:gd name="T13" fmla="*/ 8 h 54"/>
                      <a:gd name="T14" fmla="*/ 6 w 12"/>
                      <a:gd name="T15" fmla="*/ 13 h 54"/>
                      <a:gd name="T16" fmla="*/ 5 w 12"/>
                      <a:gd name="T17" fmla="*/ 3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4">
                        <a:moveTo>
                          <a:pt x="5" y="31"/>
                        </a:moveTo>
                        <a:cubicBezTo>
                          <a:pt x="5" y="32"/>
                          <a:pt x="4" y="33"/>
                          <a:pt x="4" y="34"/>
                        </a:cubicBezTo>
                        <a:cubicBezTo>
                          <a:pt x="3" y="38"/>
                          <a:pt x="0" y="47"/>
                          <a:pt x="3" y="51"/>
                        </a:cubicBezTo>
                        <a:cubicBezTo>
                          <a:pt x="5" y="54"/>
                          <a:pt x="5" y="53"/>
                          <a:pt x="5" y="52"/>
                        </a:cubicBezTo>
                        <a:cubicBezTo>
                          <a:pt x="6" y="52"/>
                          <a:pt x="7" y="51"/>
                          <a:pt x="8" y="51"/>
                        </a:cubicBezTo>
                        <a:cubicBezTo>
                          <a:pt x="12" y="52"/>
                          <a:pt x="12" y="47"/>
                          <a:pt x="11" y="42"/>
                        </a:cubicBezTo>
                        <a:cubicBezTo>
                          <a:pt x="10" y="37"/>
                          <a:pt x="8" y="16"/>
                          <a:pt x="8" y="8"/>
                        </a:cubicBezTo>
                        <a:cubicBezTo>
                          <a:pt x="8" y="0"/>
                          <a:pt x="5" y="1"/>
                          <a:pt x="6" y="13"/>
                        </a:cubicBezTo>
                        <a:cubicBezTo>
                          <a:pt x="6" y="19"/>
                          <a:pt x="6" y="25"/>
                          <a:pt x="5" y="3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38" name="Freeform 7502">
                    <a:extLst>
                      <a:ext uri="{FF2B5EF4-FFF2-40B4-BE49-F238E27FC236}">
                        <a16:creationId xmlns:a16="http://schemas.microsoft.com/office/drawing/2014/main" id="{F84DC2A9-7B8A-4A78-B901-B6CFDC824E83}"/>
                      </a:ext>
                    </a:extLst>
                  </p:cNvPr>
                  <p:cNvSpPr>
                    <a:spLocks/>
                  </p:cNvSpPr>
                  <p:nvPr/>
                </p:nvSpPr>
                <p:spPr bwMode="auto">
                  <a:xfrm>
                    <a:off x="4106" y="2451"/>
                    <a:ext cx="15" cy="42"/>
                  </a:xfrm>
                  <a:custGeom>
                    <a:avLst/>
                    <a:gdLst>
                      <a:gd name="T0" fmla="*/ 6 w 20"/>
                      <a:gd name="T1" fmla="*/ 46 h 56"/>
                      <a:gd name="T2" fmla="*/ 5 w 20"/>
                      <a:gd name="T3" fmla="*/ 23 h 56"/>
                      <a:gd name="T4" fmla="*/ 5 w 20"/>
                      <a:gd name="T5" fmla="*/ 9 h 56"/>
                      <a:gd name="T6" fmla="*/ 4 w 20"/>
                      <a:gd name="T7" fmla="*/ 5 h 56"/>
                      <a:gd name="T8" fmla="*/ 14 w 20"/>
                      <a:gd name="T9" fmla="*/ 1 h 56"/>
                      <a:gd name="T10" fmla="*/ 10 w 20"/>
                      <a:gd name="T11" fmla="*/ 12 h 56"/>
                      <a:gd name="T12" fmla="*/ 9 w 20"/>
                      <a:gd name="T13" fmla="*/ 33 h 56"/>
                      <a:gd name="T14" fmla="*/ 6 w 20"/>
                      <a:gd name="T15" fmla="*/ 46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56">
                        <a:moveTo>
                          <a:pt x="6" y="46"/>
                        </a:moveTo>
                        <a:cubicBezTo>
                          <a:pt x="6" y="46"/>
                          <a:pt x="3" y="32"/>
                          <a:pt x="5" y="23"/>
                        </a:cubicBezTo>
                        <a:cubicBezTo>
                          <a:pt x="8" y="14"/>
                          <a:pt x="8" y="10"/>
                          <a:pt x="5" y="9"/>
                        </a:cubicBezTo>
                        <a:cubicBezTo>
                          <a:pt x="1" y="8"/>
                          <a:pt x="0" y="6"/>
                          <a:pt x="4" y="5"/>
                        </a:cubicBezTo>
                        <a:cubicBezTo>
                          <a:pt x="9" y="5"/>
                          <a:pt x="7" y="0"/>
                          <a:pt x="14" y="1"/>
                        </a:cubicBezTo>
                        <a:cubicBezTo>
                          <a:pt x="20" y="2"/>
                          <a:pt x="11" y="9"/>
                          <a:pt x="10" y="12"/>
                        </a:cubicBezTo>
                        <a:cubicBezTo>
                          <a:pt x="9" y="18"/>
                          <a:pt x="9" y="27"/>
                          <a:pt x="9" y="33"/>
                        </a:cubicBezTo>
                        <a:cubicBezTo>
                          <a:pt x="9" y="41"/>
                          <a:pt x="7" y="56"/>
                          <a:pt x="6" y="46"/>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39" name="Freeform 7503">
                    <a:extLst>
                      <a:ext uri="{FF2B5EF4-FFF2-40B4-BE49-F238E27FC236}">
                        <a16:creationId xmlns:a16="http://schemas.microsoft.com/office/drawing/2014/main" id="{0260D8BA-C829-4596-B5DA-983E726BA2F0}"/>
                      </a:ext>
                    </a:extLst>
                  </p:cNvPr>
                  <p:cNvSpPr>
                    <a:spLocks/>
                  </p:cNvSpPr>
                  <p:nvPr/>
                </p:nvSpPr>
                <p:spPr bwMode="auto">
                  <a:xfrm>
                    <a:off x="4107" y="2483"/>
                    <a:ext cx="7" cy="118"/>
                  </a:xfrm>
                  <a:custGeom>
                    <a:avLst/>
                    <a:gdLst>
                      <a:gd name="T0" fmla="*/ 8 w 9"/>
                      <a:gd name="T1" fmla="*/ 0 h 157"/>
                      <a:gd name="T2" fmla="*/ 8 w 9"/>
                      <a:gd name="T3" fmla="*/ 0 h 157"/>
                      <a:gd name="T4" fmla="*/ 2 w 9"/>
                      <a:gd name="T5" fmla="*/ 157 h 157"/>
                      <a:gd name="T6" fmla="*/ 2 w 9"/>
                      <a:gd name="T7" fmla="*/ 157 h 157"/>
                      <a:gd name="T8" fmla="*/ 3 w 9"/>
                      <a:gd name="T9" fmla="*/ 152 h 157"/>
                      <a:gd name="T10" fmla="*/ 2 w 9"/>
                      <a:gd name="T11" fmla="*/ 142 h 157"/>
                      <a:gd name="T12" fmla="*/ 5 w 9"/>
                      <a:gd name="T13" fmla="*/ 71 h 157"/>
                      <a:gd name="T14" fmla="*/ 5 w 9"/>
                      <a:gd name="T15" fmla="*/ 65 h 157"/>
                      <a:gd name="T16" fmla="*/ 8 w 9"/>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57">
                        <a:moveTo>
                          <a:pt x="8" y="0"/>
                        </a:moveTo>
                        <a:cubicBezTo>
                          <a:pt x="8" y="0"/>
                          <a:pt x="8" y="0"/>
                          <a:pt x="8" y="0"/>
                        </a:cubicBezTo>
                        <a:cubicBezTo>
                          <a:pt x="4" y="3"/>
                          <a:pt x="0" y="156"/>
                          <a:pt x="2" y="157"/>
                        </a:cubicBezTo>
                        <a:cubicBezTo>
                          <a:pt x="2" y="157"/>
                          <a:pt x="2" y="157"/>
                          <a:pt x="2" y="157"/>
                        </a:cubicBezTo>
                        <a:cubicBezTo>
                          <a:pt x="3" y="157"/>
                          <a:pt x="3" y="155"/>
                          <a:pt x="3" y="152"/>
                        </a:cubicBezTo>
                        <a:cubicBezTo>
                          <a:pt x="3" y="149"/>
                          <a:pt x="2" y="146"/>
                          <a:pt x="2" y="142"/>
                        </a:cubicBezTo>
                        <a:cubicBezTo>
                          <a:pt x="2" y="133"/>
                          <a:pt x="3" y="103"/>
                          <a:pt x="5" y="71"/>
                        </a:cubicBezTo>
                        <a:cubicBezTo>
                          <a:pt x="5" y="69"/>
                          <a:pt x="5" y="67"/>
                          <a:pt x="5" y="65"/>
                        </a:cubicBezTo>
                        <a:cubicBezTo>
                          <a:pt x="7" y="17"/>
                          <a:pt x="9" y="0"/>
                          <a:pt x="8" y="0"/>
                        </a:cubicBezTo>
                        <a:close/>
                      </a:path>
                    </a:pathLst>
                  </a:custGeom>
                  <a:solidFill>
                    <a:srgbClr val="C4C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40" name="Freeform 7504">
                    <a:extLst>
                      <a:ext uri="{FF2B5EF4-FFF2-40B4-BE49-F238E27FC236}">
                        <a16:creationId xmlns:a16="http://schemas.microsoft.com/office/drawing/2014/main" id="{AADF0D7D-EE2E-43B2-9C8E-98373EF5E058}"/>
                      </a:ext>
                    </a:extLst>
                  </p:cNvPr>
                  <p:cNvSpPr>
                    <a:spLocks/>
                  </p:cNvSpPr>
                  <p:nvPr/>
                </p:nvSpPr>
                <p:spPr bwMode="auto">
                  <a:xfrm>
                    <a:off x="4109" y="2536"/>
                    <a:ext cx="2" cy="61"/>
                  </a:xfrm>
                  <a:custGeom>
                    <a:avLst/>
                    <a:gdLst>
                      <a:gd name="T0" fmla="*/ 3 w 3"/>
                      <a:gd name="T1" fmla="*/ 0 h 81"/>
                      <a:gd name="T2" fmla="*/ 0 w 3"/>
                      <a:gd name="T3" fmla="*/ 71 h 81"/>
                      <a:gd name="T4" fmla="*/ 1 w 3"/>
                      <a:gd name="T5" fmla="*/ 81 h 81"/>
                      <a:gd name="T6" fmla="*/ 3 w 3"/>
                      <a:gd name="T7" fmla="*/ 0 h 81"/>
                    </a:gdLst>
                    <a:ahLst/>
                    <a:cxnLst>
                      <a:cxn ang="0">
                        <a:pos x="T0" y="T1"/>
                      </a:cxn>
                      <a:cxn ang="0">
                        <a:pos x="T2" y="T3"/>
                      </a:cxn>
                      <a:cxn ang="0">
                        <a:pos x="T4" y="T5"/>
                      </a:cxn>
                      <a:cxn ang="0">
                        <a:pos x="T6" y="T7"/>
                      </a:cxn>
                    </a:cxnLst>
                    <a:rect l="0" t="0" r="r" b="b"/>
                    <a:pathLst>
                      <a:path w="3" h="81">
                        <a:moveTo>
                          <a:pt x="3" y="0"/>
                        </a:moveTo>
                        <a:cubicBezTo>
                          <a:pt x="1" y="32"/>
                          <a:pt x="0" y="62"/>
                          <a:pt x="0" y="71"/>
                        </a:cubicBezTo>
                        <a:cubicBezTo>
                          <a:pt x="0" y="75"/>
                          <a:pt x="1" y="78"/>
                          <a:pt x="1" y="81"/>
                        </a:cubicBezTo>
                        <a:cubicBezTo>
                          <a:pt x="1" y="67"/>
                          <a:pt x="2" y="31"/>
                          <a:pt x="3" y="0"/>
                        </a:cubicBezTo>
                        <a:close/>
                      </a:path>
                    </a:pathLst>
                  </a:custGeom>
                  <a:solidFill>
                    <a:srgbClr val="B5B6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41" name="Freeform 7505">
                    <a:extLst>
                      <a:ext uri="{FF2B5EF4-FFF2-40B4-BE49-F238E27FC236}">
                        <a16:creationId xmlns:a16="http://schemas.microsoft.com/office/drawing/2014/main" id="{F927A9CF-F58A-4714-B84A-402E7EBA42D5}"/>
                      </a:ext>
                    </a:extLst>
                  </p:cNvPr>
                  <p:cNvSpPr>
                    <a:spLocks noEditPoints="1"/>
                  </p:cNvSpPr>
                  <p:nvPr/>
                </p:nvSpPr>
                <p:spPr bwMode="auto">
                  <a:xfrm>
                    <a:off x="4103" y="2492"/>
                    <a:ext cx="6" cy="117"/>
                  </a:xfrm>
                  <a:custGeom>
                    <a:avLst/>
                    <a:gdLst>
                      <a:gd name="T0" fmla="*/ 1 w 8"/>
                      <a:gd name="T1" fmla="*/ 146 h 156"/>
                      <a:gd name="T2" fmla="*/ 1 w 8"/>
                      <a:gd name="T3" fmla="*/ 150 h 156"/>
                      <a:gd name="T4" fmla="*/ 0 w 8"/>
                      <a:gd name="T5" fmla="*/ 156 h 156"/>
                      <a:gd name="T6" fmla="*/ 0 w 8"/>
                      <a:gd name="T7" fmla="*/ 156 h 156"/>
                      <a:gd name="T8" fmla="*/ 1 w 8"/>
                      <a:gd name="T9" fmla="*/ 146 h 156"/>
                      <a:gd name="T10" fmla="*/ 7 w 8"/>
                      <a:gd name="T11" fmla="*/ 0 h 156"/>
                      <a:gd name="T12" fmla="*/ 5 w 8"/>
                      <a:gd name="T13" fmla="*/ 65 h 156"/>
                      <a:gd name="T14" fmla="*/ 4 w 8"/>
                      <a:gd name="T15" fmla="*/ 82 h 156"/>
                      <a:gd name="T16" fmla="*/ 4 w 8"/>
                      <a:gd name="T17" fmla="*/ 108 h 156"/>
                      <a:gd name="T18" fmla="*/ 7 w 8"/>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56">
                        <a:moveTo>
                          <a:pt x="1" y="146"/>
                        </a:moveTo>
                        <a:cubicBezTo>
                          <a:pt x="1" y="147"/>
                          <a:pt x="1" y="149"/>
                          <a:pt x="1" y="150"/>
                        </a:cubicBezTo>
                        <a:cubicBezTo>
                          <a:pt x="0" y="154"/>
                          <a:pt x="0" y="156"/>
                          <a:pt x="0" y="156"/>
                        </a:cubicBezTo>
                        <a:cubicBezTo>
                          <a:pt x="0" y="156"/>
                          <a:pt x="0" y="156"/>
                          <a:pt x="0" y="156"/>
                        </a:cubicBezTo>
                        <a:cubicBezTo>
                          <a:pt x="1" y="156"/>
                          <a:pt x="1" y="152"/>
                          <a:pt x="1" y="146"/>
                        </a:cubicBezTo>
                        <a:close/>
                        <a:moveTo>
                          <a:pt x="7" y="0"/>
                        </a:moveTo>
                        <a:cubicBezTo>
                          <a:pt x="6" y="0"/>
                          <a:pt x="7" y="17"/>
                          <a:pt x="5" y="65"/>
                        </a:cubicBezTo>
                        <a:cubicBezTo>
                          <a:pt x="4" y="70"/>
                          <a:pt x="4" y="76"/>
                          <a:pt x="4" y="82"/>
                        </a:cubicBezTo>
                        <a:cubicBezTo>
                          <a:pt x="4" y="92"/>
                          <a:pt x="4" y="100"/>
                          <a:pt x="4" y="108"/>
                        </a:cubicBezTo>
                        <a:cubicBezTo>
                          <a:pt x="6" y="63"/>
                          <a:pt x="8" y="2"/>
                          <a:pt x="7" y="0"/>
                        </a:cubicBezTo>
                        <a:close/>
                      </a:path>
                    </a:pathLst>
                  </a:custGeom>
                  <a:solidFill>
                    <a:srgbClr val="C4C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42" name="Freeform 7506">
                    <a:extLst>
                      <a:ext uri="{FF2B5EF4-FFF2-40B4-BE49-F238E27FC236}">
                        <a16:creationId xmlns:a16="http://schemas.microsoft.com/office/drawing/2014/main" id="{126A1E23-9F2F-43FC-985E-6EB9B18DC3C2}"/>
                      </a:ext>
                    </a:extLst>
                  </p:cNvPr>
                  <p:cNvSpPr>
                    <a:spLocks/>
                  </p:cNvSpPr>
                  <p:nvPr/>
                </p:nvSpPr>
                <p:spPr bwMode="auto">
                  <a:xfrm>
                    <a:off x="4104" y="2553"/>
                    <a:ext cx="2" cy="51"/>
                  </a:xfrm>
                  <a:custGeom>
                    <a:avLst/>
                    <a:gdLst>
                      <a:gd name="T0" fmla="*/ 3 w 3"/>
                      <a:gd name="T1" fmla="*/ 0 h 68"/>
                      <a:gd name="T2" fmla="*/ 0 w 3"/>
                      <a:gd name="T3" fmla="*/ 68 h 68"/>
                      <a:gd name="T4" fmla="*/ 0 w 3"/>
                      <a:gd name="T5" fmla="*/ 64 h 68"/>
                      <a:gd name="T6" fmla="*/ 3 w 3"/>
                      <a:gd name="T7" fmla="*/ 26 h 68"/>
                      <a:gd name="T8" fmla="*/ 3 w 3"/>
                      <a:gd name="T9" fmla="*/ 0 h 68"/>
                    </a:gdLst>
                    <a:ahLst/>
                    <a:cxnLst>
                      <a:cxn ang="0">
                        <a:pos x="T0" y="T1"/>
                      </a:cxn>
                      <a:cxn ang="0">
                        <a:pos x="T2" y="T3"/>
                      </a:cxn>
                      <a:cxn ang="0">
                        <a:pos x="T4" y="T5"/>
                      </a:cxn>
                      <a:cxn ang="0">
                        <a:pos x="T6" y="T7"/>
                      </a:cxn>
                      <a:cxn ang="0">
                        <a:pos x="T8" y="T9"/>
                      </a:cxn>
                    </a:cxnLst>
                    <a:rect l="0" t="0" r="r" b="b"/>
                    <a:pathLst>
                      <a:path w="3" h="68">
                        <a:moveTo>
                          <a:pt x="3" y="0"/>
                        </a:moveTo>
                        <a:cubicBezTo>
                          <a:pt x="2" y="27"/>
                          <a:pt x="0" y="56"/>
                          <a:pt x="0" y="68"/>
                        </a:cubicBezTo>
                        <a:cubicBezTo>
                          <a:pt x="0" y="67"/>
                          <a:pt x="0" y="65"/>
                          <a:pt x="0" y="64"/>
                        </a:cubicBezTo>
                        <a:cubicBezTo>
                          <a:pt x="1" y="55"/>
                          <a:pt x="2" y="41"/>
                          <a:pt x="3" y="26"/>
                        </a:cubicBezTo>
                        <a:cubicBezTo>
                          <a:pt x="3" y="18"/>
                          <a:pt x="3" y="10"/>
                          <a:pt x="3" y="0"/>
                        </a:cubicBezTo>
                        <a:close/>
                      </a:path>
                    </a:pathLst>
                  </a:custGeom>
                  <a:solidFill>
                    <a:srgbClr val="B5B6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43" name="Freeform 7507">
                    <a:extLst>
                      <a:ext uri="{FF2B5EF4-FFF2-40B4-BE49-F238E27FC236}">
                        <a16:creationId xmlns:a16="http://schemas.microsoft.com/office/drawing/2014/main" id="{B8E26B01-0024-4ACB-94EB-1E178E0CF9A4}"/>
                      </a:ext>
                    </a:extLst>
                  </p:cNvPr>
                  <p:cNvSpPr>
                    <a:spLocks/>
                  </p:cNvSpPr>
                  <p:nvPr/>
                </p:nvSpPr>
                <p:spPr bwMode="auto">
                  <a:xfrm>
                    <a:off x="4094" y="2201"/>
                    <a:ext cx="64" cy="224"/>
                  </a:xfrm>
                  <a:custGeom>
                    <a:avLst/>
                    <a:gdLst>
                      <a:gd name="T0" fmla="*/ 52 w 86"/>
                      <a:gd name="T1" fmla="*/ 12 h 299"/>
                      <a:gd name="T2" fmla="*/ 58 w 86"/>
                      <a:gd name="T3" fmla="*/ 24 h 299"/>
                      <a:gd name="T4" fmla="*/ 66 w 86"/>
                      <a:gd name="T5" fmla="*/ 23 h 299"/>
                      <a:gd name="T6" fmla="*/ 80 w 86"/>
                      <a:gd name="T7" fmla="*/ 35 h 299"/>
                      <a:gd name="T8" fmla="*/ 51 w 86"/>
                      <a:gd name="T9" fmla="*/ 176 h 299"/>
                      <a:gd name="T10" fmla="*/ 47 w 86"/>
                      <a:gd name="T11" fmla="*/ 268 h 299"/>
                      <a:gd name="T12" fmla="*/ 42 w 86"/>
                      <a:gd name="T13" fmla="*/ 295 h 299"/>
                      <a:gd name="T14" fmla="*/ 26 w 86"/>
                      <a:gd name="T15" fmla="*/ 296 h 299"/>
                      <a:gd name="T16" fmla="*/ 10 w 86"/>
                      <a:gd name="T17" fmla="*/ 274 h 299"/>
                      <a:gd name="T18" fmla="*/ 38 w 86"/>
                      <a:gd name="T19" fmla="*/ 167 h 299"/>
                      <a:gd name="T20" fmla="*/ 50 w 86"/>
                      <a:gd name="T21" fmla="*/ 76 h 299"/>
                      <a:gd name="T22" fmla="*/ 55 w 86"/>
                      <a:gd name="T23" fmla="*/ 42 h 299"/>
                      <a:gd name="T24" fmla="*/ 44 w 86"/>
                      <a:gd name="T25" fmla="*/ 38 h 299"/>
                      <a:gd name="T26" fmla="*/ 35 w 86"/>
                      <a:gd name="T27" fmla="*/ 25 h 299"/>
                      <a:gd name="T28" fmla="*/ 52 w 86"/>
                      <a:gd name="T29" fmla="*/ 1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6" h="299">
                        <a:moveTo>
                          <a:pt x="52" y="12"/>
                        </a:moveTo>
                        <a:cubicBezTo>
                          <a:pt x="52" y="12"/>
                          <a:pt x="50" y="21"/>
                          <a:pt x="58" y="24"/>
                        </a:cubicBezTo>
                        <a:cubicBezTo>
                          <a:pt x="61" y="24"/>
                          <a:pt x="64" y="24"/>
                          <a:pt x="66" y="23"/>
                        </a:cubicBezTo>
                        <a:cubicBezTo>
                          <a:pt x="71" y="21"/>
                          <a:pt x="76" y="19"/>
                          <a:pt x="80" y="35"/>
                        </a:cubicBezTo>
                        <a:cubicBezTo>
                          <a:pt x="86" y="57"/>
                          <a:pt x="63" y="106"/>
                          <a:pt x="51" y="176"/>
                        </a:cubicBezTo>
                        <a:cubicBezTo>
                          <a:pt x="40" y="246"/>
                          <a:pt x="39" y="253"/>
                          <a:pt x="47" y="268"/>
                        </a:cubicBezTo>
                        <a:cubicBezTo>
                          <a:pt x="56" y="283"/>
                          <a:pt x="51" y="296"/>
                          <a:pt x="42" y="295"/>
                        </a:cubicBezTo>
                        <a:cubicBezTo>
                          <a:pt x="32" y="295"/>
                          <a:pt x="34" y="293"/>
                          <a:pt x="26" y="296"/>
                        </a:cubicBezTo>
                        <a:cubicBezTo>
                          <a:pt x="18" y="299"/>
                          <a:pt x="0" y="295"/>
                          <a:pt x="10" y="274"/>
                        </a:cubicBezTo>
                        <a:cubicBezTo>
                          <a:pt x="19" y="253"/>
                          <a:pt x="35" y="185"/>
                          <a:pt x="38" y="167"/>
                        </a:cubicBezTo>
                        <a:cubicBezTo>
                          <a:pt x="41" y="150"/>
                          <a:pt x="53" y="100"/>
                          <a:pt x="50" y="76"/>
                        </a:cubicBezTo>
                        <a:cubicBezTo>
                          <a:pt x="48" y="52"/>
                          <a:pt x="51" y="47"/>
                          <a:pt x="55" y="42"/>
                        </a:cubicBezTo>
                        <a:cubicBezTo>
                          <a:pt x="58" y="38"/>
                          <a:pt x="50" y="36"/>
                          <a:pt x="44" y="38"/>
                        </a:cubicBezTo>
                        <a:cubicBezTo>
                          <a:pt x="37" y="39"/>
                          <a:pt x="35" y="33"/>
                          <a:pt x="35" y="25"/>
                        </a:cubicBezTo>
                        <a:cubicBezTo>
                          <a:pt x="36" y="17"/>
                          <a:pt x="56" y="0"/>
                          <a:pt x="52" y="1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44" name="Rectangle 7508">
                    <a:extLst>
                      <a:ext uri="{FF2B5EF4-FFF2-40B4-BE49-F238E27FC236}">
                        <a16:creationId xmlns:a16="http://schemas.microsoft.com/office/drawing/2014/main" id="{A2C8CE4C-33EE-4499-9463-C989B8FDE16A}"/>
                      </a:ext>
                    </a:extLst>
                  </p:cNvPr>
                  <p:cNvSpPr>
                    <a:spLocks noChangeArrowheads="1"/>
                  </p:cNvSpPr>
                  <p:nvPr/>
                </p:nvSpPr>
                <p:spPr bwMode="auto">
                  <a:xfrm>
                    <a:off x="4121" y="2217"/>
                    <a:ext cx="1" cy="1"/>
                  </a:xfrm>
                  <a:prstGeom prst="rect">
                    <a:avLst/>
                  </a:prstGeom>
                  <a:solidFill>
                    <a:srgbClr val="9B9D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45" name="Rectangle 7509">
                    <a:extLst>
                      <a:ext uri="{FF2B5EF4-FFF2-40B4-BE49-F238E27FC236}">
                        <a16:creationId xmlns:a16="http://schemas.microsoft.com/office/drawing/2014/main" id="{03FEFDE5-110E-4117-90DC-F9E069BB21B1}"/>
                      </a:ext>
                    </a:extLst>
                  </p:cNvPr>
                  <p:cNvSpPr>
                    <a:spLocks noChangeArrowheads="1"/>
                  </p:cNvSpPr>
                  <p:nvPr/>
                </p:nvSpPr>
                <p:spPr bwMode="auto">
                  <a:xfrm>
                    <a:off x="4121" y="2217"/>
                    <a:ext cx="1" cy="1"/>
                  </a:xfrm>
                  <a:prstGeom prst="rect">
                    <a:avLst/>
                  </a:prstGeom>
                  <a:solidFill>
                    <a:srgbClr val="93949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46" name="Freeform 7510">
                    <a:extLst>
                      <a:ext uri="{FF2B5EF4-FFF2-40B4-BE49-F238E27FC236}">
                        <a16:creationId xmlns:a16="http://schemas.microsoft.com/office/drawing/2014/main" id="{E6C869B9-299E-48E4-B832-C3897EC80924}"/>
                      </a:ext>
                    </a:extLst>
                  </p:cNvPr>
                  <p:cNvSpPr>
                    <a:spLocks noEditPoints="1"/>
                  </p:cNvSpPr>
                  <p:nvPr/>
                </p:nvSpPr>
                <p:spPr bwMode="auto">
                  <a:xfrm>
                    <a:off x="4125" y="2229"/>
                    <a:ext cx="6" cy="0"/>
                  </a:xfrm>
                  <a:custGeom>
                    <a:avLst/>
                    <a:gdLst>
                      <a:gd name="T0" fmla="*/ 0 w 7"/>
                      <a:gd name="T1" fmla="*/ 1 h 1"/>
                      <a:gd name="T2" fmla="*/ 0 w 7"/>
                      <a:gd name="T3" fmla="*/ 1 h 1"/>
                      <a:gd name="T4" fmla="*/ 2 w 7"/>
                      <a:gd name="T5" fmla="*/ 1 h 1"/>
                      <a:gd name="T6" fmla="*/ 0 w 7"/>
                      <a:gd name="T7" fmla="*/ 1 h 1"/>
                      <a:gd name="T8" fmla="*/ 2 w 7"/>
                      <a:gd name="T9" fmla="*/ 1 h 1"/>
                      <a:gd name="T10" fmla="*/ 2 w 7"/>
                      <a:gd name="T11" fmla="*/ 1 h 1"/>
                      <a:gd name="T12" fmla="*/ 2 w 7"/>
                      <a:gd name="T13" fmla="*/ 1 h 1"/>
                      <a:gd name="T14" fmla="*/ 7 w 7"/>
                      <a:gd name="T15" fmla="*/ 0 h 1"/>
                      <a:gd name="T16" fmla="*/ 2 w 7"/>
                      <a:gd name="T17" fmla="*/ 1 h 1"/>
                      <a:gd name="T18" fmla="*/ 7 w 7"/>
                      <a:gd name="T19" fmla="*/ 0 h 1"/>
                      <a:gd name="T20" fmla="*/ 7 w 7"/>
                      <a:gd name="T21" fmla="*/ 0 h 1"/>
                      <a:gd name="T22" fmla="*/ 7 w 7"/>
                      <a:gd name="T23" fmla="*/ 0 h 1"/>
                      <a:gd name="T24" fmla="*/ 7 w 7"/>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
                        <a:moveTo>
                          <a:pt x="0" y="1"/>
                        </a:moveTo>
                        <a:cubicBezTo>
                          <a:pt x="0" y="1"/>
                          <a:pt x="0" y="1"/>
                          <a:pt x="0" y="1"/>
                        </a:cubicBezTo>
                        <a:moveTo>
                          <a:pt x="2" y="1"/>
                        </a:moveTo>
                        <a:cubicBezTo>
                          <a:pt x="1" y="1"/>
                          <a:pt x="0" y="1"/>
                          <a:pt x="0" y="1"/>
                        </a:cubicBezTo>
                        <a:cubicBezTo>
                          <a:pt x="0" y="1"/>
                          <a:pt x="1" y="1"/>
                          <a:pt x="2" y="1"/>
                        </a:cubicBezTo>
                        <a:close/>
                        <a:moveTo>
                          <a:pt x="2" y="1"/>
                        </a:moveTo>
                        <a:cubicBezTo>
                          <a:pt x="2" y="1"/>
                          <a:pt x="2" y="1"/>
                          <a:pt x="2" y="1"/>
                        </a:cubicBezTo>
                        <a:close/>
                        <a:moveTo>
                          <a:pt x="7" y="0"/>
                        </a:moveTo>
                        <a:cubicBezTo>
                          <a:pt x="5" y="0"/>
                          <a:pt x="3" y="0"/>
                          <a:pt x="2" y="1"/>
                        </a:cubicBezTo>
                        <a:cubicBezTo>
                          <a:pt x="3" y="0"/>
                          <a:pt x="5" y="0"/>
                          <a:pt x="7" y="0"/>
                        </a:cubicBezTo>
                        <a:close/>
                        <a:moveTo>
                          <a:pt x="7" y="0"/>
                        </a:moveTo>
                        <a:cubicBezTo>
                          <a:pt x="7" y="0"/>
                          <a:pt x="7" y="0"/>
                          <a:pt x="7" y="0"/>
                        </a:cubicBezTo>
                        <a:cubicBezTo>
                          <a:pt x="7" y="0"/>
                          <a:pt x="7" y="0"/>
                          <a:pt x="7" y="0"/>
                        </a:cubicBezTo>
                        <a:close/>
                      </a:path>
                    </a:pathLst>
                  </a:custGeom>
                  <a:solidFill>
                    <a:srgbClr val="CEA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47" name="Freeform 7511">
                    <a:extLst>
                      <a:ext uri="{FF2B5EF4-FFF2-40B4-BE49-F238E27FC236}">
                        <a16:creationId xmlns:a16="http://schemas.microsoft.com/office/drawing/2014/main" id="{947E66A2-2D47-4272-A9AB-795A7BB11F65}"/>
                      </a:ext>
                    </a:extLst>
                  </p:cNvPr>
                  <p:cNvSpPr>
                    <a:spLocks/>
                  </p:cNvSpPr>
                  <p:nvPr/>
                </p:nvSpPr>
                <p:spPr bwMode="auto">
                  <a:xfrm>
                    <a:off x="4120" y="2207"/>
                    <a:ext cx="16" cy="22"/>
                  </a:xfrm>
                  <a:custGeom>
                    <a:avLst/>
                    <a:gdLst>
                      <a:gd name="T0" fmla="*/ 16 w 21"/>
                      <a:gd name="T1" fmla="*/ 0 h 30"/>
                      <a:gd name="T2" fmla="*/ 16 w 21"/>
                      <a:gd name="T3" fmla="*/ 0 h 30"/>
                      <a:gd name="T4" fmla="*/ 16 w 21"/>
                      <a:gd name="T5" fmla="*/ 0 h 30"/>
                      <a:gd name="T6" fmla="*/ 2 w 21"/>
                      <a:gd name="T7" fmla="*/ 11 h 30"/>
                      <a:gd name="T8" fmla="*/ 1 w 21"/>
                      <a:gd name="T9" fmla="*/ 13 h 30"/>
                      <a:gd name="T10" fmla="*/ 1 w 21"/>
                      <a:gd name="T11" fmla="*/ 14 h 30"/>
                      <a:gd name="T12" fmla="*/ 1 w 21"/>
                      <a:gd name="T13" fmla="*/ 14 h 30"/>
                      <a:gd name="T14" fmla="*/ 0 w 21"/>
                      <a:gd name="T15" fmla="*/ 17 h 30"/>
                      <a:gd name="T16" fmla="*/ 0 w 21"/>
                      <a:gd name="T17" fmla="*/ 17 h 30"/>
                      <a:gd name="T18" fmla="*/ 7 w 21"/>
                      <a:gd name="T19" fmla="*/ 30 h 30"/>
                      <a:gd name="T20" fmla="*/ 9 w 21"/>
                      <a:gd name="T21" fmla="*/ 30 h 30"/>
                      <a:gd name="T22" fmla="*/ 9 w 21"/>
                      <a:gd name="T23" fmla="*/ 30 h 30"/>
                      <a:gd name="T24" fmla="*/ 9 w 21"/>
                      <a:gd name="T25" fmla="*/ 30 h 30"/>
                      <a:gd name="T26" fmla="*/ 9 w 21"/>
                      <a:gd name="T27" fmla="*/ 30 h 30"/>
                      <a:gd name="T28" fmla="*/ 14 w 21"/>
                      <a:gd name="T29" fmla="*/ 29 h 30"/>
                      <a:gd name="T30" fmla="*/ 14 w 21"/>
                      <a:gd name="T31" fmla="*/ 29 h 30"/>
                      <a:gd name="T32" fmla="*/ 16 w 21"/>
                      <a:gd name="T33" fmla="*/ 29 h 30"/>
                      <a:gd name="T34" fmla="*/ 16 w 21"/>
                      <a:gd name="T35" fmla="*/ 25 h 30"/>
                      <a:gd name="T36" fmla="*/ 14 w 21"/>
                      <a:gd name="T37" fmla="*/ 25 h 30"/>
                      <a:gd name="T38" fmla="*/ 10 w 21"/>
                      <a:gd name="T39" fmla="*/ 26 h 30"/>
                      <a:gd name="T40" fmla="*/ 5 w 21"/>
                      <a:gd name="T41" fmla="*/ 19 h 30"/>
                      <a:gd name="T42" fmla="*/ 9 w 21"/>
                      <a:gd name="T43" fmla="*/ 9 h 30"/>
                      <a:gd name="T44" fmla="*/ 9 w 21"/>
                      <a:gd name="T45" fmla="*/ 9 h 30"/>
                      <a:gd name="T46" fmla="*/ 15 w 21"/>
                      <a:gd name="T47" fmla="*/ 14 h 30"/>
                      <a:gd name="T48" fmla="*/ 16 w 21"/>
                      <a:gd name="T49" fmla="*/ 20 h 30"/>
                      <a:gd name="T50" fmla="*/ 21 w 21"/>
                      <a:gd name="T51" fmla="*/ 14 h 30"/>
                      <a:gd name="T52" fmla="*/ 17 w 21"/>
                      <a:gd name="T53" fmla="*/ 7 h 30"/>
                      <a:gd name="T54" fmla="*/ 17 w 21"/>
                      <a:gd name="T55" fmla="*/ 4 h 30"/>
                      <a:gd name="T56" fmla="*/ 17 w 21"/>
                      <a:gd name="T57" fmla="*/ 4 h 30"/>
                      <a:gd name="T58" fmla="*/ 16 w 21"/>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30">
                        <a:moveTo>
                          <a:pt x="16" y="0"/>
                        </a:moveTo>
                        <a:cubicBezTo>
                          <a:pt x="16" y="0"/>
                          <a:pt x="16" y="0"/>
                          <a:pt x="16" y="0"/>
                        </a:cubicBezTo>
                        <a:cubicBezTo>
                          <a:pt x="16" y="0"/>
                          <a:pt x="16" y="0"/>
                          <a:pt x="16" y="0"/>
                        </a:cubicBezTo>
                        <a:cubicBezTo>
                          <a:pt x="13" y="0"/>
                          <a:pt x="6" y="6"/>
                          <a:pt x="2" y="11"/>
                        </a:cubicBezTo>
                        <a:cubicBezTo>
                          <a:pt x="2" y="12"/>
                          <a:pt x="2" y="12"/>
                          <a:pt x="1" y="13"/>
                        </a:cubicBezTo>
                        <a:cubicBezTo>
                          <a:pt x="1" y="14"/>
                          <a:pt x="1" y="14"/>
                          <a:pt x="1" y="14"/>
                        </a:cubicBezTo>
                        <a:cubicBezTo>
                          <a:pt x="1" y="14"/>
                          <a:pt x="1" y="14"/>
                          <a:pt x="1" y="14"/>
                        </a:cubicBezTo>
                        <a:cubicBezTo>
                          <a:pt x="1" y="15"/>
                          <a:pt x="0" y="16"/>
                          <a:pt x="0" y="17"/>
                        </a:cubicBezTo>
                        <a:cubicBezTo>
                          <a:pt x="0" y="17"/>
                          <a:pt x="0" y="17"/>
                          <a:pt x="0" y="17"/>
                        </a:cubicBezTo>
                        <a:cubicBezTo>
                          <a:pt x="0" y="24"/>
                          <a:pt x="2" y="30"/>
                          <a:pt x="7" y="30"/>
                        </a:cubicBezTo>
                        <a:cubicBezTo>
                          <a:pt x="7" y="30"/>
                          <a:pt x="8" y="30"/>
                          <a:pt x="9" y="30"/>
                        </a:cubicBezTo>
                        <a:cubicBezTo>
                          <a:pt x="9" y="30"/>
                          <a:pt x="9" y="30"/>
                          <a:pt x="9" y="30"/>
                        </a:cubicBezTo>
                        <a:cubicBezTo>
                          <a:pt x="9" y="30"/>
                          <a:pt x="9" y="30"/>
                          <a:pt x="9" y="30"/>
                        </a:cubicBezTo>
                        <a:cubicBezTo>
                          <a:pt x="9" y="30"/>
                          <a:pt x="9" y="30"/>
                          <a:pt x="9" y="30"/>
                        </a:cubicBezTo>
                        <a:cubicBezTo>
                          <a:pt x="10" y="29"/>
                          <a:pt x="12" y="29"/>
                          <a:pt x="14" y="29"/>
                        </a:cubicBezTo>
                        <a:cubicBezTo>
                          <a:pt x="14" y="29"/>
                          <a:pt x="14" y="29"/>
                          <a:pt x="14" y="29"/>
                        </a:cubicBezTo>
                        <a:cubicBezTo>
                          <a:pt x="14" y="29"/>
                          <a:pt x="15" y="29"/>
                          <a:pt x="16" y="29"/>
                        </a:cubicBezTo>
                        <a:cubicBezTo>
                          <a:pt x="15" y="29"/>
                          <a:pt x="15" y="27"/>
                          <a:pt x="16" y="25"/>
                        </a:cubicBezTo>
                        <a:cubicBezTo>
                          <a:pt x="15" y="25"/>
                          <a:pt x="15" y="25"/>
                          <a:pt x="14" y="25"/>
                        </a:cubicBezTo>
                        <a:cubicBezTo>
                          <a:pt x="13" y="25"/>
                          <a:pt x="11" y="26"/>
                          <a:pt x="10" y="26"/>
                        </a:cubicBezTo>
                        <a:cubicBezTo>
                          <a:pt x="7" y="26"/>
                          <a:pt x="5" y="24"/>
                          <a:pt x="5" y="19"/>
                        </a:cubicBezTo>
                        <a:cubicBezTo>
                          <a:pt x="4" y="12"/>
                          <a:pt x="9" y="9"/>
                          <a:pt x="9" y="9"/>
                        </a:cubicBezTo>
                        <a:cubicBezTo>
                          <a:pt x="9" y="9"/>
                          <a:pt x="9" y="9"/>
                          <a:pt x="9" y="9"/>
                        </a:cubicBezTo>
                        <a:cubicBezTo>
                          <a:pt x="11" y="9"/>
                          <a:pt x="16" y="9"/>
                          <a:pt x="15" y="14"/>
                        </a:cubicBezTo>
                        <a:cubicBezTo>
                          <a:pt x="15" y="17"/>
                          <a:pt x="15" y="19"/>
                          <a:pt x="16" y="20"/>
                        </a:cubicBezTo>
                        <a:cubicBezTo>
                          <a:pt x="18" y="17"/>
                          <a:pt x="20" y="15"/>
                          <a:pt x="21" y="14"/>
                        </a:cubicBezTo>
                        <a:cubicBezTo>
                          <a:pt x="18" y="12"/>
                          <a:pt x="17" y="9"/>
                          <a:pt x="17" y="7"/>
                        </a:cubicBezTo>
                        <a:cubicBezTo>
                          <a:pt x="17" y="5"/>
                          <a:pt x="17" y="4"/>
                          <a:pt x="17" y="4"/>
                        </a:cubicBezTo>
                        <a:cubicBezTo>
                          <a:pt x="17" y="4"/>
                          <a:pt x="17" y="4"/>
                          <a:pt x="17" y="4"/>
                        </a:cubicBezTo>
                        <a:cubicBezTo>
                          <a:pt x="18" y="1"/>
                          <a:pt x="18" y="0"/>
                          <a:pt x="16"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48" name="Freeform 7512">
                    <a:extLst>
                      <a:ext uri="{FF2B5EF4-FFF2-40B4-BE49-F238E27FC236}">
                        <a16:creationId xmlns:a16="http://schemas.microsoft.com/office/drawing/2014/main" id="{34F930FF-9CD2-425F-B269-EDA243435652}"/>
                      </a:ext>
                    </a:extLst>
                  </p:cNvPr>
                  <p:cNvSpPr>
                    <a:spLocks noEditPoints="1"/>
                  </p:cNvSpPr>
                  <p:nvPr/>
                </p:nvSpPr>
                <p:spPr bwMode="auto">
                  <a:xfrm>
                    <a:off x="4101" y="2217"/>
                    <a:ext cx="54" cy="205"/>
                  </a:xfrm>
                  <a:custGeom>
                    <a:avLst/>
                    <a:gdLst>
                      <a:gd name="T0" fmla="*/ 0 w 71"/>
                      <a:gd name="T1" fmla="*/ 252 h 273"/>
                      <a:gd name="T2" fmla="*/ 0 w 71"/>
                      <a:gd name="T3" fmla="*/ 252 h 273"/>
                      <a:gd name="T4" fmla="*/ 0 w 71"/>
                      <a:gd name="T5" fmla="*/ 252 h 273"/>
                      <a:gd name="T6" fmla="*/ 0 w 71"/>
                      <a:gd name="T7" fmla="*/ 252 h 273"/>
                      <a:gd name="T8" fmla="*/ 32 w 71"/>
                      <a:gd name="T9" fmla="*/ 225 h 273"/>
                      <a:gd name="T10" fmla="*/ 37 w 71"/>
                      <a:gd name="T11" fmla="*/ 246 h 273"/>
                      <a:gd name="T12" fmla="*/ 32 w 71"/>
                      <a:gd name="T13" fmla="*/ 273 h 273"/>
                      <a:gd name="T14" fmla="*/ 37 w 71"/>
                      <a:gd name="T15" fmla="*/ 246 h 273"/>
                      <a:gd name="T16" fmla="*/ 32 w 71"/>
                      <a:gd name="T17" fmla="*/ 225 h 273"/>
                      <a:gd name="T18" fmla="*/ 45 w 71"/>
                      <a:gd name="T19" fmla="*/ 20 h 273"/>
                      <a:gd name="T20" fmla="*/ 45 w 71"/>
                      <a:gd name="T21" fmla="*/ 20 h 273"/>
                      <a:gd name="T22" fmla="*/ 40 w 71"/>
                      <a:gd name="T23" fmla="*/ 40 h 273"/>
                      <a:gd name="T24" fmla="*/ 45 w 71"/>
                      <a:gd name="T25" fmla="*/ 20 h 273"/>
                      <a:gd name="T26" fmla="*/ 70 w 71"/>
                      <a:gd name="T27" fmla="*/ 13 h 273"/>
                      <a:gd name="T28" fmla="*/ 70 w 71"/>
                      <a:gd name="T29" fmla="*/ 13 h 273"/>
                      <a:gd name="T30" fmla="*/ 71 w 71"/>
                      <a:gd name="T31" fmla="*/ 21 h 273"/>
                      <a:gd name="T32" fmla="*/ 70 w 71"/>
                      <a:gd name="T33" fmla="*/ 13 h 273"/>
                      <a:gd name="T34" fmla="*/ 51 w 71"/>
                      <a:gd name="T35" fmla="*/ 2 h 273"/>
                      <a:gd name="T36" fmla="*/ 51 w 71"/>
                      <a:gd name="T37" fmla="*/ 2 h 273"/>
                      <a:gd name="T38" fmla="*/ 48 w 71"/>
                      <a:gd name="T39" fmla="*/ 2 h 273"/>
                      <a:gd name="T40" fmla="*/ 48 w 71"/>
                      <a:gd name="T41" fmla="*/ 2 h 273"/>
                      <a:gd name="T42" fmla="*/ 56 w 71"/>
                      <a:gd name="T43" fmla="*/ 1 h 273"/>
                      <a:gd name="T44" fmla="*/ 51 w 71"/>
                      <a:gd name="T45" fmla="*/ 2 h 273"/>
                      <a:gd name="T46" fmla="*/ 56 w 71"/>
                      <a:gd name="T47" fmla="*/ 1 h 273"/>
                      <a:gd name="T48" fmla="*/ 56 w 71"/>
                      <a:gd name="T49" fmla="*/ 1 h 273"/>
                      <a:gd name="T50" fmla="*/ 56 w 71"/>
                      <a:gd name="T51" fmla="*/ 1 h 273"/>
                      <a:gd name="T52" fmla="*/ 56 w 71"/>
                      <a:gd name="T53" fmla="*/ 1 h 273"/>
                      <a:gd name="T54" fmla="*/ 56 w 71"/>
                      <a:gd name="T55" fmla="*/ 1 h 273"/>
                      <a:gd name="T56" fmla="*/ 56 w 71"/>
                      <a:gd name="T57" fmla="*/ 1 h 273"/>
                      <a:gd name="T58" fmla="*/ 56 w 71"/>
                      <a:gd name="T59" fmla="*/ 1 h 273"/>
                      <a:gd name="T60" fmla="*/ 56 w 71"/>
                      <a:gd name="T61" fmla="*/ 1 h 273"/>
                      <a:gd name="T62" fmla="*/ 56 w 71"/>
                      <a:gd name="T63" fmla="*/ 1 h 273"/>
                      <a:gd name="T64" fmla="*/ 56 w 71"/>
                      <a:gd name="T65" fmla="*/ 1 h 273"/>
                      <a:gd name="T66" fmla="*/ 61 w 71"/>
                      <a:gd name="T67" fmla="*/ 0 h 273"/>
                      <a:gd name="T68" fmla="*/ 56 w 71"/>
                      <a:gd name="T69" fmla="*/ 1 h 273"/>
                      <a:gd name="T70" fmla="*/ 61 w 71"/>
                      <a:gd name="T71" fmla="*/ 0 h 273"/>
                      <a:gd name="T72" fmla="*/ 61 w 71"/>
                      <a:gd name="T73" fmla="*/ 0 h 273"/>
                      <a:gd name="T74" fmla="*/ 61 w 71"/>
                      <a:gd name="T75" fmla="*/ 0 h 273"/>
                      <a:gd name="T76" fmla="*/ 61 w 71"/>
                      <a:gd name="T77" fmla="*/ 0 h 273"/>
                      <a:gd name="T78" fmla="*/ 61 w 71"/>
                      <a:gd name="T79"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1" h="273">
                        <a:moveTo>
                          <a:pt x="0" y="252"/>
                        </a:moveTo>
                        <a:cubicBezTo>
                          <a:pt x="0" y="252"/>
                          <a:pt x="0" y="252"/>
                          <a:pt x="0" y="252"/>
                        </a:cubicBezTo>
                        <a:close/>
                        <a:moveTo>
                          <a:pt x="0" y="252"/>
                        </a:moveTo>
                        <a:cubicBezTo>
                          <a:pt x="0" y="252"/>
                          <a:pt x="0" y="252"/>
                          <a:pt x="0" y="252"/>
                        </a:cubicBezTo>
                        <a:close/>
                        <a:moveTo>
                          <a:pt x="32" y="225"/>
                        </a:moveTo>
                        <a:cubicBezTo>
                          <a:pt x="32" y="234"/>
                          <a:pt x="34" y="239"/>
                          <a:pt x="37" y="246"/>
                        </a:cubicBezTo>
                        <a:cubicBezTo>
                          <a:pt x="46" y="261"/>
                          <a:pt x="42" y="273"/>
                          <a:pt x="32" y="273"/>
                        </a:cubicBezTo>
                        <a:cubicBezTo>
                          <a:pt x="42" y="273"/>
                          <a:pt x="46" y="261"/>
                          <a:pt x="37" y="246"/>
                        </a:cubicBezTo>
                        <a:cubicBezTo>
                          <a:pt x="34" y="239"/>
                          <a:pt x="32" y="234"/>
                          <a:pt x="32" y="225"/>
                        </a:cubicBezTo>
                        <a:close/>
                        <a:moveTo>
                          <a:pt x="45" y="20"/>
                        </a:moveTo>
                        <a:cubicBezTo>
                          <a:pt x="45" y="20"/>
                          <a:pt x="45" y="20"/>
                          <a:pt x="45" y="20"/>
                        </a:cubicBezTo>
                        <a:cubicBezTo>
                          <a:pt x="42" y="24"/>
                          <a:pt x="40" y="28"/>
                          <a:pt x="40" y="40"/>
                        </a:cubicBezTo>
                        <a:cubicBezTo>
                          <a:pt x="40" y="28"/>
                          <a:pt x="42" y="24"/>
                          <a:pt x="45" y="20"/>
                        </a:cubicBezTo>
                        <a:close/>
                        <a:moveTo>
                          <a:pt x="70" y="13"/>
                        </a:moveTo>
                        <a:cubicBezTo>
                          <a:pt x="70" y="13"/>
                          <a:pt x="70" y="13"/>
                          <a:pt x="70" y="13"/>
                        </a:cubicBezTo>
                        <a:cubicBezTo>
                          <a:pt x="70" y="15"/>
                          <a:pt x="71" y="18"/>
                          <a:pt x="71" y="21"/>
                        </a:cubicBezTo>
                        <a:cubicBezTo>
                          <a:pt x="71" y="18"/>
                          <a:pt x="70" y="15"/>
                          <a:pt x="70" y="13"/>
                        </a:cubicBezTo>
                        <a:close/>
                        <a:moveTo>
                          <a:pt x="51" y="2"/>
                        </a:moveTo>
                        <a:cubicBezTo>
                          <a:pt x="51" y="2"/>
                          <a:pt x="51" y="2"/>
                          <a:pt x="51" y="2"/>
                        </a:cubicBezTo>
                        <a:close/>
                        <a:moveTo>
                          <a:pt x="48" y="2"/>
                        </a:moveTo>
                        <a:cubicBezTo>
                          <a:pt x="48" y="2"/>
                          <a:pt x="48" y="2"/>
                          <a:pt x="48" y="2"/>
                        </a:cubicBezTo>
                        <a:moveTo>
                          <a:pt x="56" y="1"/>
                        </a:moveTo>
                        <a:cubicBezTo>
                          <a:pt x="54" y="2"/>
                          <a:pt x="52" y="2"/>
                          <a:pt x="51" y="2"/>
                        </a:cubicBezTo>
                        <a:cubicBezTo>
                          <a:pt x="52" y="2"/>
                          <a:pt x="54" y="2"/>
                          <a:pt x="56" y="1"/>
                        </a:cubicBezTo>
                        <a:close/>
                        <a:moveTo>
                          <a:pt x="56" y="1"/>
                        </a:moveTo>
                        <a:cubicBezTo>
                          <a:pt x="56" y="1"/>
                          <a:pt x="56" y="1"/>
                          <a:pt x="56" y="1"/>
                        </a:cubicBezTo>
                        <a:close/>
                        <a:moveTo>
                          <a:pt x="56" y="1"/>
                        </a:moveTo>
                        <a:cubicBezTo>
                          <a:pt x="56" y="1"/>
                          <a:pt x="56" y="1"/>
                          <a:pt x="56" y="1"/>
                        </a:cubicBezTo>
                        <a:close/>
                        <a:moveTo>
                          <a:pt x="56" y="1"/>
                        </a:moveTo>
                        <a:cubicBezTo>
                          <a:pt x="56" y="1"/>
                          <a:pt x="56" y="1"/>
                          <a:pt x="56" y="1"/>
                        </a:cubicBezTo>
                        <a:cubicBezTo>
                          <a:pt x="56" y="1"/>
                          <a:pt x="56" y="1"/>
                          <a:pt x="56" y="1"/>
                        </a:cubicBezTo>
                        <a:close/>
                        <a:moveTo>
                          <a:pt x="56" y="1"/>
                        </a:moveTo>
                        <a:cubicBezTo>
                          <a:pt x="56" y="1"/>
                          <a:pt x="56" y="1"/>
                          <a:pt x="56" y="1"/>
                        </a:cubicBezTo>
                        <a:close/>
                        <a:moveTo>
                          <a:pt x="61" y="0"/>
                        </a:moveTo>
                        <a:cubicBezTo>
                          <a:pt x="59" y="0"/>
                          <a:pt x="58" y="0"/>
                          <a:pt x="56" y="1"/>
                        </a:cubicBezTo>
                        <a:cubicBezTo>
                          <a:pt x="58" y="0"/>
                          <a:pt x="59" y="0"/>
                          <a:pt x="61" y="0"/>
                        </a:cubicBezTo>
                        <a:close/>
                        <a:moveTo>
                          <a:pt x="61" y="0"/>
                        </a:moveTo>
                        <a:cubicBezTo>
                          <a:pt x="61" y="0"/>
                          <a:pt x="61" y="0"/>
                          <a:pt x="61" y="0"/>
                        </a:cubicBezTo>
                        <a:cubicBezTo>
                          <a:pt x="61" y="0"/>
                          <a:pt x="61" y="0"/>
                          <a:pt x="61" y="0"/>
                        </a:cubicBezTo>
                        <a:cubicBezTo>
                          <a:pt x="61" y="0"/>
                          <a:pt x="61" y="0"/>
                          <a:pt x="61" y="0"/>
                        </a:cubicBezTo>
                        <a:close/>
                      </a:path>
                    </a:pathLst>
                  </a:custGeom>
                  <a:solidFill>
                    <a:srgbClr val="CEA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49" name="Freeform 7513">
                    <a:extLst>
                      <a:ext uri="{FF2B5EF4-FFF2-40B4-BE49-F238E27FC236}">
                        <a16:creationId xmlns:a16="http://schemas.microsoft.com/office/drawing/2014/main" id="{69EE1D43-7C39-4171-8299-02AAE314A253}"/>
                      </a:ext>
                    </a:extLst>
                  </p:cNvPr>
                  <p:cNvSpPr>
                    <a:spLocks noEditPoints="1"/>
                  </p:cNvSpPr>
                  <p:nvPr/>
                </p:nvSpPr>
                <p:spPr bwMode="auto">
                  <a:xfrm>
                    <a:off x="4114" y="2421"/>
                    <a:ext cx="11" cy="2"/>
                  </a:xfrm>
                  <a:custGeom>
                    <a:avLst/>
                    <a:gdLst>
                      <a:gd name="T0" fmla="*/ 8 w 14"/>
                      <a:gd name="T1" fmla="*/ 1 h 2"/>
                      <a:gd name="T2" fmla="*/ 14 w 14"/>
                      <a:gd name="T3" fmla="*/ 1 h 2"/>
                      <a:gd name="T4" fmla="*/ 8 w 14"/>
                      <a:gd name="T5" fmla="*/ 1 h 2"/>
                      <a:gd name="T6" fmla="*/ 5 w 14"/>
                      <a:gd name="T7" fmla="*/ 0 h 2"/>
                      <a:gd name="T8" fmla="*/ 0 w 14"/>
                      <a:gd name="T9" fmla="*/ 2 h 2"/>
                      <a:gd name="T10" fmla="*/ 5 w 14"/>
                      <a:gd name="T11" fmla="*/ 0 h 2"/>
                      <a:gd name="T12" fmla="*/ 5 w 14"/>
                      <a:gd name="T13" fmla="*/ 0 h 2"/>
                      <a:gd name="T14" fmla="*/ 5 w 14"/>
                      <a:gd name="T15" fmla="*/ 0 h 2"/>
                      <a:gd name="T16" fmla="*/ 5 w 1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
                        <a:moveTo>
                          <a:pt x="8" y="1"/>
                        </a:moveTo>
                        <a:cubicBezTo>
                          <a:pt x="9" y="1"/>
                          <a:pt x="11" y="1"/>
                          <a:pt x="14" y="1"/>
                        </a:cubicBezTo>
                        <a:cubicBezTo>
                          <a:pt x="11" y="1"/>
                          <a:pt x="9" y="1"/>
                          <a:pt x="8" y="1"/>
                        </a:cubicBezTo>
                        <a:close/>
                        <a:moveTo>
                          <a:pt x="5" y="0"/>
                        </a:moveTo>
                        <a:cubicBezTo>
                          <a:pt x="4" y="0"/>
                          <a:pt x="2" y="1"/>
                          <a:pt x="0" y="2"/>
                        </a:cubicBezTo>
                        <a:cubicBezTo>
                          <a:pt x="2" y="1"/>
                          <a:pt x="4" y="0"/>
                          <a:pt x="5" y="0"/>
                        </a:cubicBezTo>
                        <a:close/>
                        <a:moveTo>
                          <a:pt x="5" y="0"/>
                        </a:moveTo>
                        <a:cubicBezTo>
                          <a:pt x="5" y="0"/>
                          <a:pt x="5" y="0"/>
                          <a:pt x="5" y="0"/>
                        </a:cubicBezTo>
                        <a:cubicBezTo>
                          <a:pt x="5" y="0"/>
                          <a:pt x="5" y="0"/>
                          <a:pt x="5" y="0"/>
                        </a:cubicBezTo>
                        <a:close/>
                      </a:path>
                    </a:pathLst>
                  </a:custGeom>
                  <a:solidFill>
                    <a:srgbClr val="C5C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50" name="Freeform 7514">
                    <a:extLst>
                      <a:ext uri="{FF2B5EF4-FFF2-40B4-BE49-F238E27FC236}">
                        <a16:creationId xmlns:a16="http://schemas.microsoft.com/office/drawing/2014/main" id="{E6338FC3-E540-4B00-BDAF-5C8BF15ED37C}"/>
                      </a:ext>
                    </a:extLst>
                  </p:cNvPr>
                  <p:cNvSpPr>
                    <a:spLocks noEditPoints="1"/>
                  </p:cNvSpPr>
                  <p:nvPr/>
                </p:nvSpPr>
                <p:spPr bwMode="auto">
                  <a:xfrm>
                    <a:off x="4109" y="2423"/>
                    <a:ext cx="5" cy="1"/>
                  </a:xfrm>
                  <a:custGeom>
                    <a:avLst/>
                    <a:gdLst>
                      <a:gd name="T0" fmla="*/ 0 w 7"/>
                      <a:gd name="T1" fmla="*/ 1 h 1"/>
                      <a:gd name="T2" fmla="*/ 0 w 7"/>
                      <a:gd name="T3" fmla="*/ 1 h 1"/>
                      <a:gd name="T4" fmla="*/ 6 w 7"/>
                      <a:gd name="T5" fmla="*/ 0 h 1"/>
                      <a:gd name="T6" fmla="*/ 0 w 7"/>
                      <a:gd name="T7" fmla="*/ 1 h 1"/>
                      <a:gd name="T8" fmla="*/ 6 w 7"/>
                      <a:gd name="T9" fmla="*/ 0 h 1"/>
                      <a:gd name="T10" fmla="*/ 6 w 7"/>
                      <a:gd name="T11" fmla="*/ 0 h 1"/>
                      <a:gd name="T12" fmla="*/ 6 w 7"/>
                      <a:gd name="T13" fmla="*/ 0 h 1"/>
                      <a:gd name="T14" fmla="*/ 6 w 7"/>
                      <a:gd name="T15" fmla="*/ 0 h 1"/>
                      <a:gd name="T16" fmla="*/ 6 w 7"/>
                      <a:gd name="T17" fmla="*/ 0 h 1"/>
                      <a:gd name="T18" fmla="*/ 7 w 7"/>
                      <a:gd name="T19" fmla="*/ 0 h 1"/>
                      <a:gd name="T20" fmla="*/ 6 w 7"/>
                      <a:gd name="T21" fmla="*/ 0 h 1"/>
                      <a:gd name="T22" fmla="*/ 7 w 7"/>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
                        <a:moveTo>
                          <a:pt x="0" y="1"/>
                        </a:moveTo>
                        <a:cubicBezTo>
                          <a:pt x="0" y="1"/>
                          <a:pt x="0" y="1"/>
                          <a:pt x="0" y="1"/>
                        </a:cubicBezTo>
                        <a:close/>
                        <a:moveTo>
                          <a:pt x="6" y="0"/>
                        </a:moveTo>
                        <a:cubicBezTo>
                          <a:pt x="5" y="1"/>
                          <a:pt x="3" y="1"/>
                          <a:pt x="0" y="1"/>
                        </a:cubicBezTo>
                        <a:cubicBezTo>
                          <a:pt x="3" y="1"/>
                          <a:pt x="5" y="1"/>
                          <a:pt x="6" y="0"/>
                        </a:cubicBezTo>
                        <a:close/>
                        <a:moveTo>
                          <a:pt x="6" y="0"/>
                        </a:moveTo>
                        <a:cubicBezTo>
                          <a:pt x="6" y="0"/>
                          <a:pt x="6" y="0"/>
                          <a:pt x="6" y="0"/>
                        </a:cubicBezTo>
                        <a:close/>
                        <a:moveTo>
                          <a:pt x="6" y="0"/>
                        </a:moveTo>
                        <a:cubicBezTo>
                          <a:pt x="6" y="0"/>
                          <a:pt x="6" y="0"/>
                          <a:pt x="6" y="0"/>
                        </a:cubicBezTo>
                        <a:close/>
                        <a:moveTo>
                          <a:pt x="7" y="0"/>
                        </a:moveTo>
                        <a:cubicBezTo>
                          <a:pt x="6" y="0"/>
                          <a:pt x="6" y="0"/>
                          <a:pt x="6" y="0"/>
                        </a:cubicBezTo>
                        <a:lnTo>
                          <a:pt x="7" y="0"/>
                        </a:lnTo>
                        <a:close/>
                      </a:path>
                    </a:pathLst>
                  </a:custGeom>
                  <a:solidFill>
                    <a:srgbClr val="C5C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51" name="Freeform 7515">
                    <a:extLst>
                      <a:ext uri="{FF2B5EF4-FFF2-40B4-BE49-F238E27FC236}">
                        <a16:creationId xmlns:a16="http://schemas.microsoft.com/office/drawing/2014/main" id="{6EC231A0-F4DF-49A8-9FB5-6550DBBC9009}"/>
                      </a:ext>
                    </a:extLst>
                  </p:cNvPr>
                  <p:cNvSpPr>
                    <a:spLocks/>
                  </p:cNvSpPr>
                  <p:nvPr/>
                </p:nvSpPr>
                <p:spPr bwMode="auto">
                  <a:xfrm>
                    <a:off x="4095" y="2217"/>
                    <a:ext cx="60" cy="207"/>
                  </a:xfrm>
                  <a:custGeom>
                    <a:avLst/>
                    <a:gdLst>
                      <a:gd name="T0" fmla="*/ 69 w 79"/>
                      <a:gd name="T1" fmla="*/ 0 h 275"/>
                      <a:gd name="T2" fmla="*/ 64 w 79"/>
                      <a:gd name="T3" fmla="*/ 1 h 275"/>
                      <a:gd name="T4" fmla="*/ 64 w 79"/>
                      <a:gd name="T5" fmla="*/ 1 h 275"/>
                      <a:gd name="T6" fmla="*/ 64 w 79"/>
                      <a:gd name="T7" fmla="*/ 1 h 275"/>
                      <a:gd name="T8" fmla="*/ 64 w 79"/>
                      <a:gd name="T9" fmla="*/ 1 h 275"/>
                      <a:gd name="T10" fmla="*/ 59 w 79"/>
                      <a:gd name="T11" fmla="*/ 2 h 275"/>
                      <a:gd name="T12" fmla="*/ 56 w 79"/>
                      <a:gd name="T13" fmla="*/ 2 h 275"/>
                      <a:gd name="T14" fmla="*/ 55 w 79"/>
                      <a:gd name="T15" fmla="*/ 1 h 275"/>
                      <a:gd name="T16" fmla="*/ 51 w 79"/>
                      <a:gd name="T17" fmla="*/ 7 h 275"/>
                      <a:gd name="T18" fmla="*/ 55 w 79"/>
                      <a:gd name="T19" fmla="*/ 6 h 275"/>
                      <a:gd name="T20" fmla="*/ 68 w 79"/>
                      <a:gd name="T21" fmla="*/ 6 h 275"/>
                      <a:gd name="T22" fmla="*/ 47 w 79"/>
                      <a:gd name="T23" fmla="*/ 145 h 275"/>
                      <a:gd name="T24" fmla="*/ 31 w 79"/>
                      <a:gd name="T25" fmla="*/ 247 h 275"/>
                      <a:gd name="T26" fmla="*/ 36 w 79"/>
                      <a:gd name="T27" fmla="*/ 268 h 275"/>
                      <a:gd name="T28" fmla="*/ 28 w 79"/>
                      <a:gd name="T29" fmla="*/ 258 h 275"/>
                      <a:gd name="T30" fmla="*/ 27 w 79"/>
                      <a:gd name="T31" fmla="*/ 264 h 275"/>
                      <a:gd name="T32" fmla="*/ 23 w 79"/>
                      <a:gd name="T33" fmla="*/ 270 h 275"/>
                      <a:gd name="T34" fmla="*/ 17 w 79"/>
                      <a:gd name="T35" fmla="*/ 246 h 275"/>
                      <a:gd name="T36" fmla="*/ 52 w 79"/>
                      <a:gd name="T37" fmla="*/ 68 h 275"/>
                      <a:gd name="T38" fmla="*/ 56 w 79"/>
                      <a:gd name="T39" fmla="*/ 13 h 275"/>
                      <a:gd name="T40" fmla="*/ 50 w 79"/>
                      <a:gd name="T41" fmla="*/ 15 h 275"/>
                      <a:gd name="T42" fmla="*/ 53 w 79"/>
                      <a:gd name="T43" fmla="*/ 20 h 275"/>
                      <a:gd name="T44" fmla="*/ 48 w 79"/>
                      <a:gd name="T45" fmla="*/ 54 h 275"/>
                      <a:gd name="T46" fmla="*/ 36 w 79"/>
                      <a:gd name="T47" fmla="*/ 145 h 275"/>
                      <a:gd name="T48" fmla="*/ 8 w 79"/>
                      <a:gd name="T49" fmla="*/ 252 h 275"/>
                      <a:gd name="T50" fmla="*/ 8 w 79"/>
                      <a:gd name="T51" fmla="*/ 252 h 275"/>
                      <a:gd name="T52" fmla="*/ 18 w 79"/>
                      <a:gd name="T53" fmla="*/ 275 h 275"/>
                      <a:gd name="T54" fmla="*/ 24 w 79"/>
                      <a:gd name="T55" fmla="*/ 274 h 275"/>
                      <a:gd name="T56" fmla="*/ 24 w 79"/>
                      <a:gd name="T57" fmla="*/ 274 h 275"/>
                      <a:gd name="T58" fmla="*/ 24 w 79"/>
                      <a:gd name="T59" fmla="*/ 274 h 275"/>
                      <a:gd name="T60" fmla="*/ 25 w 79"/>
                      <a:gd name="T61" fmla="*/ 274 h 275"/>
                      <a:gd name="T62" fmla="*/ 30 w 79"/>
                      <a:gd name="T63" fmla="*/ 272 h 275"/>
                      <a:gd name="T64" fmla="*/ 39 w 79"/>
                      <a:gd name="T65" fmla="*/ 273 h 275"/>
                      <a:gd name="T66" fmla="*/ 39 w 79"/>
                      <a:gd name="T67" fmla="*/ 273 h 275"/>
                      <a:gd name="T68" fmla="*/ 40 w 79"/>
                      <a:gd name="T69" fmla="*/ 273 h 275"/>
                      <a:gd name="T70" fmla="*/ 45 w 79"/>
                      <a:gd name="T71" fmla="*/ 246 h 275"/>
                      <a:gd name="T72" fmla="*/ 49 w 79"/>
                      <a:gd name="T73" fmla="*/ 154 h 275"/>
                      <a:gd name="T74" fmla="*/ 78 w 79"/>
                      <a:gd name="T75" fmla="*/ 13 h 275"/>
                      <a:gd name="T76" fmla="*/ 69 w 79"/>
                      <a:gd name="T77"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275">
                        <a:moveTo>
                          <a:pt x="69" y="0"/>
                        </a:moveTo>
                        <a:cubicBezTo>
                          <a:pt x="69" y="0"/>
                          <a:pt x="69" y="0"/>
                          <a:pt x="69" y="0"/>
                        </a:cubicBezTo>
                        <a:cubicBezTo>
                          <a:pt x="67" y="0"/>
                          <a:pt x="66" y="0"/>
                          <a:pt x="64" y="1"/>
                        </a:cubicBezTo>
                        <a:cubicBezTo>
                          <a:pt x="64" y="1"/>
                          <a:pt x="64" y="1"/>
                          <a:pt x="64" y="1"/>
                        </a:cubicBezTo>
                        <a:cubicBezTo>
                          <a:pt x="64" y="1"/>
                          <a:pt x="64" y="1"/>
                          <a:pt x="64" y="1"/>
                        </a:cubicBezTo>
                        <a:cubicBezTo>
                          <a:pt x="64" y="1"/>
                          <a:pt x="64" y="1"/>
                          <a:pt x="64" y="1"/>
                        </a:cubicBezTo>
                        <a:cubicBezTo>
                          <a:pt x="64" y="1"/>
                          <a:pt x="64" y="1"/>
                          <a:pt x="64" y="1"/>
                        </a:cubicBezTo>
                        <a:cubicBezTo>
                          <a:pt x="64" y="1"/>
                          <a:pt x="64" y="1"/>
                          <a:pt x="64" y="1"/>
                        </a:cubicBezTo>
                        <a:cubicBezTo>
                          <a:pt x="64" y="1"/>
                          <a:pt x="64" y="1"/>
                          <a:pt x="64" y="1"/>
                        </a:cubicBezTo>
                        <a:cubicBezTo>
                          <a:pt x="64" y="1"/>
                          <a:pt x="64" y="1"/>
                          <a:pt x="64" y="1"/>
                        </a:cubicBezTo>
                        <a:cubicBezTo>
                          <a:pt x="62" y="2"/>
                          <a:pt x="60" y="2"/>
                          <a:pt x="59" y="2"/>
                        </a:cubicBezTo>
                        <a:cubicBezTo>
                          <a:pt x="59" y="2"/>
                          <a:pt x="59" y="2"/>
                          <a:pt x="59" y="2"/>
                        </a:cubicBezTo>
                        <a:cubicBezTo>
                          <a:pt x="59" y="2"/>
                          <a:pt x="59" y="2"/>
                          <a:pt x="59" y="2"/>
                        </a:cubicBezTo>
                        <a:cubicBezTo>
                          <a:pt x="58" y="2"/>
                          <a:pt x="57" y="2"/>
                          <a:pt x="56" y="2"/>
                        </a:cubicBezTo>
                        <a:cubicBezTo>
                          <a:pt x="56" y="2"/>
                          <a:pt x="56" y="2"/>
                          <a:pt x="56" y="2"/>
                        </a:cubicBezTo>
                        <a:cubicBezTo>
                          <a:pt x="56" y="1"/>
                          <a:pt x="55" y="1"/>
                          <a:pt x="55" y="1"/>
                        </a:cubicBezTo>
                        <a:cubicBezTo>
                          <a:pt x="54" y="1"/>
                          <a:pt x="54" y="1"/>
                          <a:pt x="54" y="1"/>
                        </a:cubicBezTo>
                        <a:cubicBezTo>
                          <a:pt x="53" y="2"/>
                          <a:pt x="52" y="4"/>
                          <a:pt x="51" y="7"/>
                        </a:cubicBezTo>
                        <a:cubicBezTo>
                          <a:pt x="51" y="7"/>
                          <a:pt x="52" y="7"/>
                          <a:pt x="52" y="7"/>
                        </a:cubicBezTo>
                        <a:cubicBezTo>
                          <a:pt x="53" y="7"/>
                          <a:pt x="54" y="7"/>
                          <a:pt x="55" y="6"/>
                        </a:cubicBezTo>
                        <a:cubicBezTo>
                          <a:pt x="56" y="5"/>
                          <a:pt x="59" y="4"/>
                          <a:pt x="63" y="4"/>
                        </a:cubicBezTo>
                        <a:cubicBezTo>
                          <a:pt x="64" y="4"/>
                          <a:pt x="66" y="4"/>
                          <a:pt x="68" y="6"/>
                        </a:cubicBezTo>
                        <a:cubicBezTo>
                          <a:pt x="72" y="9"/>
                          <a:pt x="78" y="16"/>
                          <a:pt x="72" y="41"/>
                        </a:cubicBezTo>
                        <a:cubicBezTo>
                          <a:pt x="66" y="66"/>
                          <a:pt x="51" y="121"/>
                          <a:pt x="47" y="145"/>
                        </a:cubicBezTo>
                        <a:cubicBezTo>
                          <a:pt x="44" y="169"/>
                          <a:pt x="34" y="216"/>
                          <a:pt x="35" y="229"/>
                        </a:cubicBezTo>
                        <a:cubicBezTo>
                          <a:pt x="37" y="242"/>
                          <a:pt x="34" y="243"/>
                          <a:pt x="31" y="247"/>
                        </a:cubicBezTo>
                        <a:cubicBezTo>
                          <a:pt x="29" y="251"/>
                          <a:pt x="44" y="249"/>
                          <a:pt x="44" y="259"/>
                        </a:cubicBezTo>
                        <a:cubicBezTo>
                          <a:pt x="44" y="267"/>
                          <a:pt x="40" y="268"/>
                          <a:pt x="36" y="268"/>
                        </a:cubicBezTo>
                        <a:cubicBezTo>
                          <a:pt x="35" y="268"/>
                          <a:pt x="34" y="268"/>
                          <a:pt x="34" y="268"/>
                        </a:cubicBezTo>
                        <a:cubicBezTo>
                          <a:pt x="31" y="267"/>
                          <a:pt x="32" y="258"/>
                          <a:pt x="28" y="258"/>
                        </a:cubicBezTo>
                        <a:cubicBezTo>
                          <a:pt x="28" y="258"/>
                          <a:pt x="28" y="258"/>
                          <a:pt x="28" y="258"/>
                        </a:cubicBezTo>
                        <a:cubicBezTo>
                          <a:pt x="27" y="258"/>
                          <a:pt x="27" y="261"/>
                          <a:pt x="27" y="264"/>
                        </a:cubicBezTo>
                        <a:cubicBezTo>
                          <a:pt x="27" y="267"/>
                          <a:pt x="27" y="270"/>
                          <a:pt x="23" y="270"/>
                        </a:cubicBezTo>
                        <a:cubicBezTo>
                          <a:pt x="23" y="270"/>
                          <a:pt x="23" y="270"/>
                          <a:pt x="23" y="270"/>
                        </a:cubicBezTo>
                        <a:cubicBezTo>
                          <a:pt x="14" y="269"/>
                          <a:pt x="10" y="264"/>
                          <a:pt x="15" y="257"/>
                        </a:cubicBezTo>
                        <a:cubicBezTo>
                          <a:pt x="19" y="250"/>
                          <a:pt x="18" y="251"/>
                          <a:pt x="17" y="246"/>
                        </a:cubicBezTo>
                        <a:cubicBezTo>
                          <a:pt x="15" y="242"/>
                          <a:pt x="26" y="209"/>
                          <a:pt x="31" y="185"/>
                        </a:cubicBezTo>
                        <a:cubicBezTo>
                          <a:pt x="37" y="161"/>
                          <a:pt x="51" y="92"/>
                          <a:pt x="52" y="68"/>
                        </a:cubicBezTo>
                        <a:cubicBezTo>
                          <a:pt x="54" y="44"/>
                          <a:pt x="50" y="38"/>
                          <a:pt x="55" y="29"/>
                        </a:cubicBezTo>
                        <a:cubicBezTo>
                          <a:pt x="60" y="20"/>
                          <a:pt x="62" y="15"/>
                          <a:pt x="56" y="13"/>
                        </a:cubicBezTo>
                        <a:cubicBezTo>
                          <a:pt x="52" y="13"/>
                          <a:pt x="52" y="11"/>
                          <a:pt x="50" y="10"/>
                        </a:cubicBezTo>
                        <a:cubicBezTo>
                          <a:pt x="50" y="13"/>
                          <a:pt x="50" y="15"/>
                          <a:pt x="50" y="15"/>
                        </a:cubicBezTo>
                        <a:cubicBezTo>
                          <a:pt x="53" y="16"/>
                          <a:pt x="55" y="18"/>
                          <a:pt x="53" y="20"/>
                        </a:cubicBezTo>
                        <a:cubicBezTo>
                          <a:pt x="53" y="20"/>
                          <a:pt x="53" y="20"/>
                          <a:pt x="53" y="20"/>
                        </a:cubicBezTo>
                        <a:cubicBezTo>
                          <a:pt x="50" y="24"/>
                          <a:pt x="48" y="28"/>
                          <a:pt x="48" y="40"/>
                        </a:cubicBezTo>
                        <a:cubicBezTo>
                          <a:pt x="48" y="44"/>
                          <a:pt x="48" y="48"/>
                          <a:pt x="48" y="54"/>
                        </a:cubicBezTo>
                        <a:cubicBezTo>
                          <a:pt x="49" y="56"/>
                          <a:pt x="49" y="58"/>
                          <a:pt x="49" y="60"/>
                        </a:cubicBezTo>
                        <a:cubicBezTo>
                          <a:pt x="49" y="86"/>
                          <a:pt x="38" y="129"/>
                          <a:pt x="36" y="145"/>
                        </a:cubicBezTo>
                        <a:cubicBezTo>
                          <a:pt x="33" y="163"/>
                          <a:pt x="17" y="231"/>
                          <a:pt x="8" y="252"/>
                        </a:cubicBezTo>
                        <a:cubicBezTo>
                          <a:pt x="8" y="252"/>
                          <a:pt x="8" y="252"/>
                          <a:pt x="8" y="252"/>
                        </a:cubicBezTo>
                        <a:cubicBezTo>
                          <a:pt x="8" y="252"/>
                          <a:pt x="8" y="252"/>
                          <a:pt x="8" y="252"/>
                        </a:cubicBezTo>
                        <a:cubicBezTo>
                          <a:pt x="8" y="252"/>
                          <a:pt x="8" y="252"/>
                          <a:pt x="8" y="252"/>
                        </a:cubicBezTo>
                        <a:cubicBezTo>
                          <a:pt x="8" y="252"/>
                          <a:pt x="8" y="252"/>
                          <a:pt x="8" y="252"/>
                        </a:cubicBezTo>
                        <a:cubicBezTo>
                          <a:pt x="0" y="269"/>
                          <a:pt x="10" y="275"/>
                          <a:pt x="18" y="275"/>
                        </a:cubicBezTo>
                        <a:cubicBezTo>
                          <a:pt x="18" y="275"/>
                          <a:pt x="18" y="275"/>
                          <a:pt x="18" y="275"/>
                        </a:cubicBezTo>
                        <a:cubicBezTo>
                          <a:pt x="21" y="275"/>
                          <a:pt x="23" y="275"/>
                          <a:pt x="24" y="274"/>
                        </a:cubicBezTo>
                        <a:cubicBezTo>
                          <a:pt x="24" y="274"/>
                          <a:pt x="24" y="274"/>
                          <a:pt x="24" y="274"/>
                        </a:cubicBezTo>
                        <a:cubicBezTo>
                          <a:pt x="24" y="274"/>
                          <a:pt x="24" y="274"/>
                          <a:pt x="24" y="274"/>
                        </a:cubicBezTo>
                        <a:cubicBezTo>
                          <a:pt x="24" y="274"/>
                          <a:pt x="24" y="274"/>
                          <a:pt x="24" y="274"/>
                        </a:cubicBezTo>
                        <a:cubicBezTo>
                          <a:pt x="24" y="274"/>
                          <a:pt x="24" y="274"/>
                          <a:pt x="24" y="274"/>
                        </a:cubicBezTo>
                        <a:cubicBezTo>
                          <a:pt x="25" y="274"/>
                          <a:pt x="25" y="274"/>
                          <a:pt x="25" y="274"/>
                        </a:cubicBezTo>
                        <a:cubicBezTo>
                          <a:pt x="25" y="274"/>
                          <a:pt x="25" y="274"/>
                          <a:pt x="25" y="274"/>
                        </a:cubicBezTo>
                        <a:cubicBezTo>
                          <a:pt x="27" y="273"/>
                          <a:pt x="29" y="272"/>
                          <a:pt x="30" y="272"/>
                        </a:cubicBezTo>
                        <a:cubicBezTo>
                          <a:pt x="30" y="272"/>
                          <a:pt x="30" y="272"/>
                          <a:pt x="30" y="272"/>
                        </a:cubicBezTo>
                        <a:cubicBezTo>
                          <a:pt x="31" y="272"/>
                          <a:pt x="32" y="272"/>
                          <a:pt x="33" y="273"/>
                        </a:cubicBezTo>
                        <a:cubicBezTo>
                          <a:pt x="34" y="273"/>
                          <a:pt x="36" y="273"/>
                          <a:pt x="39" y="273"/>
                        </a:cubicBezTo>
                        <a:cubicBezTo>
                          <a:pt x="39" y="273"/>
                          <a:pt x="39" y="273"/>
                          <a:pt x="39" y="273"/>
                        </a:cubicBezTo>
                        <a:cubicBezTo>
                          <a:pt x="39" y="273"/>
                          <a:pt x="39" y="273"/>
                          <a:pt x="39" y="273"/>
                        </a:cubicBezTo>
                        <a:cubicBezTo>
                          <a:pt x="39" y="273"/>
                          <a:pt x="39" y="273"/>
                          <a:pt x="39" y="273"/>
                        </a:cubicBezTo>
                        <a:cubicBezTo>
                          <a:pt x="40" y="273"/>
                          <a:pt x="40" y="273"/>
                          <a:pt x="40" y="273"/>
                        </a:cubicBezTo>
                        <a:cubicBezTo>
                          <a:pt x="40" y="273"/>
                          <a:pt x="40" y="273"/>
                          <a:pt x="40" y="273"/>
                        </a:cubicBezTo>
                        <a:cubicBezTo>
                          <a:pt x="50" y="273"/>
                          <a:pt x="54" y="261"/>
                          <a:pt x="45" y="246"/>
                        </a:cubicBezTo>
                        <a:cubicBezTo>
                          <a:pt x="42" y="239"/>
                          <a:pt x="40" y="234"/>
                          <a:pt x="40" y="225"/>
                        </a:cubicBezTo>
                        <a:cubicBezTo>
                          <a:pt x="40" y="213"/>
                          <a:pt x="43" y="193"/>
                          <a:pt x="49" y="154"/>
                        </a:cubicBezTo>
                        <a:cubicBezTo>
                          <a:pt x="59" y="92"/>
                          <a:pt x="79" y="46"/>
                          <a:pt x="79" y="21"/>
                        </a:cubicBezTo>
                        <a:cubicBezTo>
                          <a:pt x="79" y="18"/>
                          <a:pt x="78" y="15"/>
                          <a:pt x="78" y="13"/>
                        </a:cubicBezTo>
                        <a:cubicBezTo>
                          <a:pt x="78" y="13"/>
                          <a:pt x="78" y="13"/>
                          <a:pt x="78" y="13"/>
                        </a:cubicBezTo>
                        <a:cubicBezTo>
                          <a:pt x="75" y="2"/>
                          <a:pt x="72" y="0"/>
                          <a:pt x="69" y="0"/>
                        </a:cubicBezTo>
                        <a:cubicBezTo>
                          <a:pt x="69" y="0"/>
                          <a:pt x="69" y="0"/>
                          <a:pt x="69"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52" name="Freeform 7516">
                    <a:extLst>
                      <a:ext uri="{FF2B5EF4-FFF2-40B4-BE49-F238E27FC236}">
                        <a16:creationId xmlns:a16="http://schemas.microsoft.com/office/drawing/2014/main" id="{BEE5C08C-2A1C-4AAB-9932-835EECDDE1B2}"/>
                      </a:ext>
                    </a:extLst>
                  </p:cNvPr>
                  <p:cNvSpPr>
                    <a:spLocks/>
                  </p:cNvSpPr>
                  <p:nvPr/>
                </p:nvSpPr>
                <p:spPr bwMode="auto">
                  <a:xfrm>
                    <a:off x="4107" y="2228"/>
                    <a:ext cx="42" cy="190"/>
                  </a:xfrm>
                  <a:custGeom>
                    <a:avLst/>
                    <a:gdLst>
                      <a:gd name="T0" fmla="*/ 49 w 56"/>
                      <a:gd name="T1" fmla="*/ 0 h 253"/>
                      <a:gd name="T2" fmla="*/ 51 w 56"/>
                      <a:gd name="T3" fmla="*/ 0 h 253"/>
                      <a:gd name="T4" fmla="*/ 54 w 56"/>
                      <a:gd name="T5" fmla="*/ 20 h 253"/>
                      <a:gd name="T6" fmla="*/ 52 w 56"/>
                      <a:gd name="T7" fmla="*/ 31 h 253"/>
                      <a:gd name="T8" fmla="*/ 43 w 56"/>
                      <a:gd name="T9" fmla="*/ 68 h 253"/>
                      <a:gd name="T10" fmla="*/ 22 w 56"/>
                      <a:gd name="T11" fmla="*/ 161 h 253"/>
                      <a:gd name="T12" fmla="*/ 17 w 56"/>
                      <a:gd name="T13" fmla="*/ 193 h 253"/>
                      <a:gd name="T14" fmla="*/ 13 w 56"/>
                      <a:gd name="T15" fmla="*/ 230 h 253"/>
                      <a:gd name="T16" fmla="*/ 24 w 56"/>
                      <a:gd name="T17" fmla="*/ 248 h 253"/>
                      <a:gd name="T18" fmla="*/ 18 w 56"/>
                      <a:gd name="T19" fmla="*/ 242 h 253"/>
                      <a:gd name="T20" fmla="*/ 9 w 56"/>
                      <a:gd name="T21" fmla="*/ 247 h 253"/>
                      <a:gd name="T22" fmla="*/ 4 w 56"/>
                      <a:gd name="T23" fmla="*/ 245 h 253"/>
                      <a:gd name="T24" fmla="*/ 12 w 56"/>
                      <a:gd name="T25" fmla="*/ 201 h 253"/>
                      <a:gd name="T26" fmla="*/ 37 w 56"/>
                      <a:gd name="T27" fmla="*/ 79 h 253"/>
                      <a:gd name="T28" fmla="*/ 44 w 56"/>
                      <a:gd name="T29" fmla="*/ 25 h 253"/>
                      <a:gd name="T30" fmla="*/ 49 w 56"/>
                      <a:gd name="T31"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253">
                        <a:moveTo>
                          <a:pt x="49" y="0"/>
                        </a:moveTo>
                        <a:cubicBezTo>
                          <a:pt x="50" y="0"/>
                          <a:pt x="50" y="0"/>
                          <a:pt x="51" y="0"/>
                        </a:cubicBezTo>
                        <a:cubicBezTo>
                          <a:pt x="56" y="2"/>
                          <a:pt x="55" y="17"/>
                          <a:pt x="54" y="20"/>
                        </a:cubicBezTo>
                        <a:cubicBezTo>
                          <a:pt x="54" y="24"/>
                          <a:pt x="53" y="28"/>
                          <a:pt x="52" y="31"/>
                        </a:cubicBezTo>
                        <a:cubicBezTo>
                          <a:pt x="49" y="44"/>
                          <a:pt x="46" y="56"/>
                          <a:pt x="43" y="68"/>
                        </a:cubicBezTo>
                        <a:cubicBezTo>
                          <a:pt x="36" y="99"/>
                          <a:pt x="28" y="130"/>
                          <a:pt x="22" y="161"/>
                        </a:cubicBezTo>
                        <a:cubicBezTo>
                          <a:pt x="19" y="171"/>
                          <a:pt x="17" y="182"/>
                          <a:pt x="17" y="193"/>
                        </a:cubicBezTo>
                        <a:cubicBezTo>
                          <a:pt x="17" y="215"/>
                          <a:pt x="14" y="226"/>
                          <a:pt x="13" y="230"/>
                        </a:cubicBezTo>
                        <a:cubicBezTo>
                          <a:pt x="12" y="235"/>
                          <a:pt x="29" y="244"/>
                          <a:pt x="24" y="248"/>
                        </a:cubicBezTo>
                        <a:cubicBezTo>
                          <a:pt x="20" y="252"/>
                          <a:pt x="22" y="248"/>
                          <a:pt x="18" y="242"/>
                        </a:cubicBezTo>
                        <a:cubicBezTo>
                          <a:pt x="14" y="237"/>
                          <a:pt x="12" y="240"/>
                          <a:pt x="9" y="247"/>
                        </a:cubicBezTo>
                        <a:cubicBezTo>
                          <a:pt x="7" y="253"/>
                          <a:pt x="0" y="252"/>
                          <a:pt x="4" y="245"/>
                        </a:cubicBezTo>
                        <a:cubicBezTo>
                          <a:pt x="7" y="239"/>
                          <a:pt x="10" y="210"/>
                          <a:pt x="12" y="201"/>
                        </a:cubicBezTo>
                        <a:cubicBezTo>
                          <a:pt x="14" y="193"/>
                          <a:pt x="30" y="107"/>
                          <a:pt x="37" y="79"/>
                        </a:cubicBezTo>
                        <a:cubicBezTo>
                          <a:pt x="44" y="51"/>
                          <a:pt x="46" y="30"/>
                          <a:pt x="44" y="25"/>
                        </a:cubicBezTo>
                        <a:cubicBezTo>
                          <a:pt x="42" y="21"/>
                          <a:pt x="43" y="1"/>
                          <a:pt x="49"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53" name="Freeform 7517">
                    <a:extLst>
                      <a:ext uri="{FF2B5EF4-FFF2-40B4-BE49-F238E27FC236}">
                        <a16:creationId xmlns:a16="http://schemas.microsoft.com/office/drawing/2014/main" id="{81545B85-A17E-4EE0-8004-4B33797A954D}"/>
                      </a:ext>
                    </a:extLst>
                  </p:cNvPr>
                  <p:cNvSpPr>
                    <a:spLocks/>
                  </p:cNvSpPr>
                  <p:nvPr/>
                </p:nvSpPr>
                <p:spPr bwMode="auto">
                  <a:xfrm>
                    <a:off x="4136" y="2217"/>
                    <a:ext cx="1" cy="1"/>
                  </a:xfrm>
                  <a:custGeom>
                    <a:avLst/>
                    <a:gdLst>
                      <a:gd name="T0" fmla="*/ 0 w 1"/>
                      <a:gd name="T1" fmla="*/ 0 h 1"/>
                      <a:gd name="T2" fmla="*/ 0 w 1"/>
                      <a:gd name="T3" fmla="*/ 0 h 1"/>
                      <a:gd name="T4" fmla="*/ 0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1"/>
                          <a:pt x="1" y="1"/>
                        </a:cubicBezTo>
                        <a:cubicBezTo>
                          <a:pt x="1" y="0"/>
                          <a:pt x="0" y="0"/>
                          <a:pt x="0" y="0"/>
                        </a:cubicBezTo>
                        <a:close/>
                      </a:path>
                    </a:pathLst>
                  </a:custGeom>
                  <a:solidFill>
                    <a:srgbClr val="C3B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54" name="Freeform 7518">
                    <a:extLst>
                      <a:ext uri="{FF2B5EF4-FFF2-40B4-BE49-F238E27FC236}">
                        <a16:creationId xmlns:a16="http://schemas.microsoft.com/office/drawing/2014/main" id="{E620393F-D301-43E3-8F70-D8A8F0DF2D9F}"/>
                      </a:ext>
                    </a:extLst>
                  </p:cNvPr>
                  <p:cNvSpPr>
                    <a:spLocks/>
                  </p:cNvSpPr>
                  <p:nvPr/>
                </p:nvSpPr>
                <p:spPr bwMode="auto">
                  <a:xfrm>
                    <a:off x="4133" y="2223"/>
                    <a:ext cx="1" cy="2"/>
                  </a:xfrm>
                  <a:custGeom>
                    <a:avLst/>
                    <a:gdLst>
                      <a:gd name="T0" fmla="*/ 0 w 1"/>
                      <a:gd name="T1" fmla="*/ 0 h 3"/>
                      <a:gd name="T2" fmla="*/ 0 w 1"/>
                      <a:gd name="T3" fmla="*/ 1 h 3"/>
                      <a:gd name="T4" fmla="*/ 0 w 1"/>
                      <a:gd name="T5" fmla="*/ 3 h 3"/>
                      <a:gd name="T6" fmla="*/ 0 w 1"/>
                      <a:gd name="T7" fmla="*/ 3 h 3"/>
                      <a:gd name="T8" fmla="*/ 0 w 1"/>
                      <a:gd name="T9" fmla="*/ 3 h 3"/>
                      <a:gd name="T10" fmla="*/ 0 w 1"/>
                      <a:gd name="T11" fmla="*/ 1 h 3"/>
                      <a:gd name="T12" fmla="*/ 1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cubicBezTo>
                          <a:pt x="0" y="0"/>
                          <a:pt x="0" y="1"/>
                          <a:pt x="0" y="1"/>
                        </a:cubicBezTo>
                        <a:cubicBezTo>
                          <a:pt x="0" y="2"/>
                          <a:pt x="0" y="3"/>
                          <a:pt x="0" y="3"/>
                        </a:cubicBezTo>
                        <a:cubicBezTo>
                          <a:pt x="0" y="3"/>
                          <a:pt x="0" y="3"/>
                          <a:pt x="0" y="3"/>
                        </a:cubicBezTo>
                        <a:cubicBezTo>
                          <a:pt x="0" y="3"/>
                          <a:pt x="0" y="3"/>
                          <a:pt x="0" y="3"/>
                        </a:cubicBezTo>
                        <a:cubicBezTo>
                          <a:pt x="0" y="3"/>
                          <a:pt x="0" y="2"/>
                          <a:pt x="0" y="1"/>
                        </a:cubicBezTo>
                        <a:cubicBezTo>
                          <a:pt x="1" y="1"/>
                          <a:pt x="1" y="0"/>
                          <a:pt x="1" y="0"/>
                        </a:cubicBezTo>
                        <a:lnTo>
                          <a:pt x="0" y="0"/>
                        </a:lnTo>
                        <a:close/>
                      </a:path>
                    </a:pathLst>
                  </a:custGeom>
                  <a:solidFill>
                    <a:srgbClr val="C7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55" name="Freeform 7519">
                    <a:extLst>
                      <a:ext uri="{FF2B5EF4-FFF2-40B4-BE49-F238E27FC236}">
                        <a16:creationId xmlns:a16="http://schemas.microsoft.com/office/drawing/2014/main" id="{063FD757-B2ED-4D02-89C1-D123C597F9B1}"/>
                      </a:ext>
                    </a:extLst>
                  </p:cNvPr>
                  <p:cNvSpPr>
                    <a:spLocks/>
                  </p:cNvSpPr>
                  <p:nvPr/>
                </p:nvSpPr>
                <p:spPr bwMode="auto">
                  <a:xfrm>
                    <a:off x="4132" y="2229"/>
                    <a:ext cx="1"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lnTo>
                          <a:pt x="0" y="0"/>
                        </a:lnTo>
                        <a:lnTo>
                          <a:pt x="0" y="0"/>
                        </a:lnTo>
                        <a:lnTo>
                          <a:pt x="1" y="0"/>
                        </a:lnTo>
                        <a:lnTo>
                          <a:pt x="1" y="0"/>
                        </a:lnTo>
                        <a:lnTo>
                          <a:pt x="0" y="0"/>
                        </a:lnTo>
                        <a:close/>
                      </a:path>
                    </a:pathLst>
                  </a:custGeom>
                  <a:solidFill>
                    <a:srgbClr val="C3B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56" name="Freeform 7520">
                    <a:extLst>
                      <a:ext uri="{FF2B5EF4-FFF2-40B4-BE49-F238E27FC236}">
                        <a16:creationId xmlns:a16="http://schemas.microsoft.com/office/drawing/2014/main" id="{D2BA86D2-CDCB-425E-9C97-49352455F986}"/>
                      </a:ext>
                    </a:extLst>
                  </p:cNvPr>
                  <p:cNvSpPr>
                    <a:spLocks/>
                  </p:cNvSpPr>
                  <p:nvPr/>
                </p:nvSpPr>
                <p:spPr bwMode="auto">
                  <a:xfrm>
                    <a:off x="4132" y="2229"/>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C7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57" name="Freeform 7521">
                    <a:extLst>
                      <a:ext uri="{FF2B5EF4-FFF2-40B4-BE49-F238E27FC236}">
                        <a16:creationId xmlns:a16="http://schemas.microsoft.com/office/drawing/2014/main" id="{71CD2ED7-8CE6-420E-A3A1-F8B272E07C2B}"/>
                      </a:ext>
                    </a:extLst>
                  </p:cNvPr>
                  <p:cNvSpPr>
                    <a:spLocks noEditPoints="1"/>
                  </p:cNvSpPr>
                  <p:nvPr/>
                </p:nvSpPr>
                <p:spPr bwMode="auto">
                  <a:xfrm>
                    <a:off x="4132" y="2218"/>
                    <a:ext cx="5" cy="11"/>
                  </a:xfrm>
                  <a:custGeom>
                    <a:avLst/>
                    <a:gdLst>
                      <a:gd name="T0" fmla="*/ 1 w 6"/>
                      <a:gd name="T1" fmla="*/ 9 h 14"/>
                      <a:gd name="T2" fmla="*/ 1 w 6"/>
                      <a:gd name="T3" fmla="*/ 9 h 14"/>
                      <a:gd name="T4" fmla="*/ 0 w 6"/>
                      <a:gd name="T5" fmla="*/ 14 h 14"/>
                      <a:gd name="T6" fmla="*/ 1 w 6"/>
                      <a:gd name="T7" fmla="*/ 14 h 14"/>
                      <a:gd name="T8" fmla="*/ 1 w 6"/>
                      <a:gd name="T9" fmla="*/ 9 h 14"/>
                      <a:gd name="T10" fmla="*/ 5 w 6"/>
                      <a:gd name="T11" fmla="*/ 0 h 14"/>
                      <a:gd name="T12" fmla="*/ 5 w 6"/>
                      <a:gd name="T13" fmla="*/ 0 h 14"/>
                      <a:gd name="T14" fmla="*/ 1 w 6"/>
                      <a:gd name="T15" fmla="*/ 6 h 14"/>
                      <a:gd name="T16" fmla="*/ 2 w 6"/>
                      <a:gd name="T17" fmla="*/ 6 h 14"/>
                      <a:gd name="T18" fmla="*/ 5 w 6"/>
                      <a:gd name="T19" fmla="*/ 0 h 14"/>
                      <a:gd name="T20" fmla="*/ 6 w 6"/>
                      <a:gd name="T21" fmla="*/ 0 h 14"/>
                      <a:gd name="T22" fmla="*/ 5 w 6"/>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4">
                        <a:moveTo>
                          <a:pt x="1" y="9"/>
                        </a:moveTo>
                        <a:cubicBezTo>
                          <a:pt x="1" y="9"/>
                          <a:pt x="1" y="9"/>
                          <a:pt x="1" y="9"/>
                        </a:cubicBezTo>
                        <a:cubicBezTo>
                          <a:pt x="0" y="12"/>
                          <a:pt x="1" y="14"/>
                          <a:pt x="0" y="14"/>
                        </a:cubicBezTo>
                        <a:cubicBezTo>
                          <a:pt x="1" y="14"/>
                          <a:pt x="1" y="14"/>
                          <a:pt x="1" y="14"/>
                        </a:cubicBezTo>
                        <a:cubicBezTo>
                          <a:pt x="1" y="14"/>
                          <a:pt x="1" y="12"/>
                          <a:pt x="1" y="9"/>
                        </a:cubicBezTo>
                        <a:close/>
                        <a:moveTo>
                          <a:pt x="5" y="0"/>
                        </a:moveTo>
                        <a:cubicBezTo>
                          <a:pt x="5" y="0"/>
                          <a:pt x="5" y="0"/>
                          <a:pt x="5" y="0"/>
                        </a:cubicBezTo>
                        <a:cubicBezTo>
                          <a:pt x="3" y="1"/>
                          <a:pt x="2" y="3"/>
                          <a:pt x="1" y="6"/>
                        </a:cubicBezTo>
                        <a:cubicBezTo>
                          <a:pt x="2" y="6"/>
                          <a:pt x="2" y="6"/>
                          <a:pt x="2" y="6"/>
                        </a:cubicBezTo>
                        <a:cubicBezTo>
                          <a:pt x="3" y="3"/>
                          <a:pt x="4" y="1"/>
                          <a:pt x="5" y="0"/>
                        </a:cubicBezTo>
                        <a:cubicBezTo>
                          <a:pt x="6" y="0"/>
                          <a:pt x="6" y="0"/>
                          <a:pt x="6" y="0"/>
                        </a:cubicBezTo>
                        <a:lnTo>
                          <a:pt x="5" y="0"/>
                        </a:lnTo>
                        <a:close/>
                      </a:path>
                    </a:pathLst>
                  </a:custGeom>
                  <a:solidFill>
                    <a:srgbClr val="BD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58" name="Rectangle 7522">
                    <a:extLst>
                      <a:ext uri="{FF2B5EF4-FFF2-40B4-BE49-F238E27FC236}">
                        <a16:creationId xmlns:a16="http://schemas.microsoft.com/office/drawing/2014/main" id="{D4B5B774-CD22-45A2-B7AA-2A43D93A889B}"/>
                      </a:ext>
                    </a:extLst>
                  </p:cNvPr>
                  <p:cNvSpPr>
                    <a:spLocks noChangeArrowheads="1"/>
                  </p:cNvSpPr>
                  <p:nvPr/>
                </p:nvSpPr>
                <p:spPr bwMode="auto">
                  <a:xfrm>
                    <a:off x="4136" y="2217"/>
                    <a:ext cx="1" cy="1"/>
                  </a:xfrm>
                  <a:prstGeom prst="rect">
                    <a:avLst/>
                  </a:prstGeom>
                  <a:solidFill>
                    <a:srgbClr val="BA957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59" name="Freeform 7523">
                    <a:extLst>
                      <a:ext uri="{FF2B5EF4-FFF2-40B4-BE49-F238E27FC236}">
                        <a16:creationId xmlns:a16="http://schemas.microsoft.com/office/drawing/2014/main" id="{9906C047-70E4-4190-A0A9-F93E36D27190}"/>
                      </a:ext>
                    </a:extLst>
                  </p:cNvPr>
                  <p:cNvSpPr>
                    <a:spLocks/>
                  </p:cNvSpPr>
                  <p:nvPr/>
                </p:nvSpPr>
                <p:spPr bwMode="auto">
                  <a:xfrm>
                    <a:off x="4132" y="2222"/>
                    <a:ext cx="1" cy="4"/>
                  </a:xfrm>
                  <a:custGeom>
                    <a:avLst/>
                    <a:gdLst>
                      <a:gd name="T0" fmla="*/ 0 w 1"/>
                      <a:gd name="T1" fmla="*/ 0 h 5"/>
                      <a:gd name="T2" fmla="*/ 0 w 1"/>
                      <a:gd name="T3" fmla="*/ 3 h 5"/>
                      <a:gd name="T4" fmla="*/ 0 w 1"/>
                      <a:gd name="T5" fmla="*/ 5 h 5"/>
                      <a:gd name="T6" fmla="*/ 0 w 1"/>
                      <a:gd name="T7" fmla="*/ 5 h 5"/>
                      <a:gd name="T8" fmla="*/ 0 w 1"/>
                      <a:gd name="T9" fmla="*/ 3 h 5"/>
                      <a:gd name="T10" fmla="*/ 1 w 1"/>
                      <a:gd name="T11" fmla="*/ 0 h 5"/>
                      <a:gd name="T12" fmla="*/ 0 w 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0" y="0"/>
                        </a:moveTo>
                        <a:cubicBezTo>
                          <a:pt x="0" y="1"/>
                          <a:pt x="0" y="2"/>
                          <a:pt x="0" y="3"/>
                        </a:cubicBezTo>
                        <a:cubicBezTo>
                          <a:pt x="0" y="3"/>
                          <a:pt x="0" y="4"/>
                          <a:pt x="0" y="5"/>
                        </a:cubicBezTo>
                        <a:cubicBezTo>
                          <a:pt x="0" y="5"/>
                          <a:pt x="0" y="5"/>
                          <a:pt x="0" y="5"/>
                        </a:cubicBezTo>
                        <a:cubicBezTo>
                          <a:pt x="0" y="4"/>
                          <a:pt x="0" y="3"/>
                          <a:pt x="0" y="3"/>
                        </a:cubicBezTo>
                        <a:cubicBezTo>
                          <a:pt x="0" y="2"/>
                          <a:pt x="0" y="1"/>
                          <a:pt x="1" y="0"/>
                        </a:cubicBezTo>
                        <a:lnTo>
                          <a:pt x="0" y="0"/>
                        </a:lnTo>
                        <a:close/>
                      </a:path>
                    </a:pathLst>
                  </a:custGeom>
                  <a:solidFill>
                    <a:srgbClr val="C1C2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60" name="Freeform 7524">
                    <a:extLst>
                      <a:ext uri="{FF2B5EF4-FFF2-40B4-BE49-F238E27FC236}">
                        <a16:creationId xmlns:a16="http://schemas.microsoft.com/office/drawing/2014/main" id="{C2E5B04A-7490-4428-BB73-6BA3A8DB2C36}"/>
                      </a:ext>
                    </a:extLst>
                  </p:cNvPr>
                  <p:cNvSpPr>
                    <a:spLocks/>
                  </p:cNvSpPr>
                  <p:nvPr/>
                </p:nvSpPr>
                <p:spPr bwMode="auto">
                  <a:xfrm>
                    <a:off x="4132" y="222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BA9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61" name="Rectangle 7525">
                    <a:extLst>
                      <a:ext uri="{FF2B5EF4-FFF2-40B4-BE49-F238E27FC236}">
                        <a16:creationId xmlns:a16="http://schemas.microsoft.com/office/drawing/2014/main" id="{F8C73077-CD00-4AC3-8BB1-2B8CC1DD1C6E}"/>
                      </a:ext>
                    </a:extLst>
                  </p:cNvPr>
                  <p:cNvSpPr>
                    <a:spLocks noChangeArrowheads="1"/>
                  </p:cNvSpPr>
                  <p:nvPr/>
                </p:nvSpPr>
                <p:spPr bwMode="auto">
                  <a:xfrm>
                    <a:off x="4132" y="2229"/>
                    <a:ext cx="1" cy="1"/>
                  </a:xfrm>
                  <a:prstGeom prst="rect">
                    <a:avLst/>
                  </a:prstGeom>
                  <a:solidFill>
                    <a:srgbClr val="C1C2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62" name="Freeform 7526">
                    <a:extLst>
                      <a:ext uri="{FF2B5EF4-FFF2-40B4-BE49-F238E27FC236}">
                        <a16:creationId xmlns:a16="http://schemas.microsoft.com/office/drawing/2014/main" id="{46C8E1A6-A1D9-4048-82F8-5C22370A5C58}"/>
                      </a:ext>
                    </a:extLst>
                  </p:cNvPr>
                  <p:cNvSpPr>
                    <a:spLocks noEditPoints="1"/>
                  </p:cNvSpPr>
                  <p:nvPr/>
                </p:nvSpPr>
                <p:spPr bwMode="auto">
                  <a:xfrm>
                    <a:off x="4131" y="2217"/>
                    <a:ext cx="5" cy="12"/>
                  </a:xfrm>
                  <a:custGeom>
                    <a:avLst/>
                    <a:gdLst>
                      <a:gd name="T0" fmla="*/ 1 w 6"/>
                      <a:gd name="T1" fmla="*/ 11 h 15"/>
                      <a:gd name="T2" fmla="*/ 1 w 6"/>
                      <a:gd name="T3" fmla="*/ 11 h 15"/>
                      <a:gd name="T4" fmla="*/ 1 w 6"/>
                      <a:gd name="T5" fmla="*/ 15 h 15"/>
                      <a:gd name="T6" fmla="*/ 1 w 6"/>
                      <a:gd name="T7" fmla="*/ 15 h 15"/>
                      <a:gd name="T8" fmla="*/ 1 w 6"/>
                      <a:gd name="T9" fmla="*/ 11 h 15"/>
                      <a:gd name="T10" fmla="*/ 6 w 6"/>
                      <a:gd name="T11" fmla="*/ 0 h 15"/>
                      <a:gd name="T12" fmla="*/ 1 w 6"/>
                      <a:gd name="T13" fmla="*/ 6 h 15"/>
                      <a:gd name="T14" fmla="*/ 2 w 6"/>
                      <a:gd name="T15" fmla="*/ 6 h 15"/>
                      <a:gd name="T16" fmla="*/ 6 w 6"/>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5">
                        <a:moveTo>
                          <a:pt x="1" y="11"/>
                        </a:moveTo>
                        <a:cubicBezTo>
                          <a:pt x="1" y="11"/>
                          <a:pt x="1" y="11"/>
                          <a:pt x="1" y="11"/>
                        </a:cubicBezTo>
                        <a:cubicBezTo>
                          <a:pt x="0" y="13"/>
                          <a:pt x="0" y="15"/>
                          <a:pt x="1" y="15"/>
                        </a:cubicBezTo>
                        <a:cubicBezTo>
                          <a:pt x="1" y="15"/>
                          <a:pt x="1" y="15"/>
                          <a:pt x="1" y="15"/>
                        </a:cubicBezTo>
                        <a:cubicBezTo>
                          <a:pt x="1" y="15"/>
                          <a:pt x="1" y="13"/>
                          <a:pt x="1" y="11"/>
                        </a:cubicBezTo>
                        <a:close/>
                        <a:moveTo>
                          <a:pt x="6" y="0"/>
                        </a:moveTo>
                        <a:cubicBezTo>
                          <a:pt x="5" y="1"/>
                          <a:pt x="3" y="3"/>
                          <a:pt x="1" y="6"/>
                        </a:cubicBezTo>
                        <a:cubicBezTo>
                          <a:pt x="2" y="6"/>
                          <a:pt x="2" y="6"/>
                          <a:pt x="2" y="6"/>
                        </a:cubicBezTo>
                        <a:cubicBezTo>
                          <a:pt x="3" y="4"/>
                          <a:pt x="5" y="1"/>
                          <a:pt x="6" y="0"/>
                        </a:cubicBezTo>
                        <a:close/>
                      </a:path>
                    </a:pathLst>
                  </a:custGeom>
                  <a:solidFill>
                    <a:srgbClr val="B3B4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63" name="Freeform 7527">
                    <a:extLst>
                      <a:ext uri="{FF2B5EF4-FFF2-40B4-BE49-F238E27FC236}">
                        <a16:creationId xmlns:a16="http://schemas.microsoft.com/office/drawing/2014/main" id="{931FDFF0-92F0-4679-BA1E-397B616A5989}"/>
                      </a:ext>
                    </a:extLst>
                  </p:cNvPr>
                  <p:cNvSpPr>
                    <a:spLocks/>
                  </p:cNvSpPr>
                  <p:nvPr/>
                </p:nvSpPr>
                <p:spPr bwMode="auto">
                  <a:xfrm>
                    <a:off x="4136" y="221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B99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64" name="Freeform 7528">
                    <a:extLst>
                      <a:ext uri="{FF2B5EF4-FFF2-40B4-BE49-F238E27FC236}">
                        <a16:creationId xmlns:a16="http://schemas.microsoft.com/office/drawing/2014/main" id="{6F3BB512-2876-4C91-A375-04D2EC3C8147}"/>
                      </a:ext>
                    </a:extLst>
                  </p:cNvPr>
                  <p:cNvSpPr>
                    <a:spLocks/>
                  </p:cNvSpPr>
                  <p:nvPr/>
                </p:nvSpPr>
                <p:spPr bwMode="auto">
                  <a:xfrm>
                    <a:off x="4132" y="2222"/>
                    <a:ext cx="1" cy="4"/>
                  </a:xfrm>
                  <a:custGeom>
                    <a:avLst/>
                    <a:gdLst>
                      <a:gd name="T0" fmla="*/ 1 w 1"/>
                      <a:gd name="T1" fmla="*/ 0 h 5"/>
                      <a:gd name="T2" fmla="*/ 0 w 1"/>
                      <a:gd name="T3" fmla="*/ 3 h 5"/>
                      <a:gd name="T4" fmla="*/ 0 w 1"/>
                      <a:gd name="T5" fmla="*/ 5 h 5"/>
                      <a:gd name="T6" fmla="*/ 1 w 1"/>
                      <a:gd name="T7" fmla="*/ 4 h 5"/>
                      <a:gd name="T8" fmla="*/ 1 w 1"/>
                      <a:gd name="T9" fmla="*/ 2 h 5"/>
                      <a:gd name="T10" fmla="*/ 1 w 1"/>
                      <a:gd name="T11" fmla="*/ 1 h 5"/>
                      <a:gd name="T12" fmla="*/ 1 w 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1" y="0"/>
                        </a:moveTo>
                        <a:cubicBezTo>
                          <a:pt x="0" y="1"/>
                          <a:pt x="0" y="2"/>
                          <a:pt x="0" y="3"/>
                        </a:cubicBezTo>
                        <a:cubicBezTo>
                          <a:pt x="0" y="3"/>
                          <a:pt x="0" y="4"/>
                          <a:pt x="0" y="5"/>
                        </a:cubicBezTo>
                        <a:cubicBezTo>
                          <a:pt x="1" y="4"/>
                          <a:pt x="1" y="4"/>
                          <a:pt x="1" y="4"/>
                        </a:cubicBezTo>
                        <a:cubicBezTo>
                          <a:pt x="1" y="4"/>
                          <a:pt x="1" y="3"/>
                          <a:pt x="1" y="2"/>
                        </a:cubicBezTo>
                        <a:cubicBezTo>
                          <a:pt x="1" y="2"/>
                          <a:pt x="1" y="1"/>
                          <a:pt x="1" y="1"/>
                        </a:cubicBezTo>
                        <a:lnTo>
                          <a:pt x="1" y="0"/>
                        </a:lnTo>
                        <a:close/>
                      </a:path>
                    </a:pathLst>
                  </a:custGeom>
                  <a:solidFill>
                    <a:srgbClr val="AEB0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65" name="Rectangle 7529">
                    <a:extLst>
                      <a:ext uri="{FF2B5EF4-FFF2-40B4-BE49-F238E27FC236}">
                        <a16:creationId xmlns:a16="http://schemas.microsoft.com/office/drawing/2014/main" id="{427258A6-1AB5-45E8-AC60-9E04A3029506}"/>
                      </a:ext>
                    </a:extLst>
                  </p:cNvPr>
                  <p:cNvSpPr>
                    <a:spLocks noChangeArrowheads="1"/>
                  </p:cNvSpPr>
                  <p:nvPr/>
                </p:nvSpPr>
                <p:spPr bwMode="auto">
                  <a:xfrm>
                    <a:off x="4132" y="2229"/>
                    <a:ext cx="1" cy="1"/>
                  </a:xfrm>
                  <a:prstGeom prst="rect">
                    <a:avLst/>
                  </a:prstGeom>
                  <a:solidFill>
                    <a:srgbClr val="AB99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66" name="Rectangle 7530">
                    <a:extLst>
                      <a:ext uri="{FF2B5EF4-FFF2-40B4-BE49-F238E27FC236}">
                        <a16:creationId xmlns:a16="http://schemas.microsoft.com/office/drawing/2014/main" id="{FC0EF9DF-D613-47A9-A249-57F51AADD933}"/>
                      </a:ext>
                    </a:extLst>
                  </p:cNvPr>
                  <p:cNvSpPr>
                    <a:spLocks noChangeArrowheads="1"/>
                  </p:cNvSpPr>
                  <p:nvPr/>
                </p:nvSpPr>
                <p:spPr bwMode="auto">
                  <a:xfrm>
                    <a:off x="4132" y="2229"/>
                    <a:ext cx="1" cy="1"/>
                  </a:xfrm>
                  <a:prstGeom prst="rect">
                    <a:avLst/>
                  </a:prstGeom>
                  <a:solidFill>
                    <a:srgbClr val="AEB0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67" name="Freeform 7531">
                    <a:extLst>
                      <a:ext uri="{FF2B5EF4-FFF2-40B4-BE49-F238E27FC236}">
                        <a16:creationId xmlns:a16="http://schemas.microsoft.com/office/drawing/2014/main" id="{655C11EF-96FB-49A3-8673-2BC8F09BCF8E}"/>
                      </a:ext>
                    </a:extLst>
                  </p:cNvPr>
                  <p:cNvSpPr>
                    <a:spLocks noEditPoints="1"/>
                  </p:cNvSpPr>
                  <p:nvPr/>
                </p:nvSpPr>
                <p:spPr bwMode="auto">
                  <a:xfrm>
                    <a:off x="4132" y="2217"/>
                    <a:ext cx="4" cy="12"/>
                  </a:xfrm>
                  <a:custGeom>
                    <a:avLst/>
                    <a:gdLst>
                      <a:gd name="T0" fmla="*/ 1 w 5"/>
                      <a:gd name="T1" fmla="*/ 10 h 15"/>
                      <a:gd name="T2" fmla="*/ 0 w 5"/>
                      <a:gd name="T3" fmla="*/ 11 h 15"/>
                      <a:gd name="T4" fmla="*/ 0 w 5"/>
                      <a:gd name="T5" fmla="*/ 15 h 15"/>
                      <a:gd name="T6" fmla="*/ 0 w 5"/>
                      <a:gd name="T7" fmla="*/ 15 h 15"/>
                      <a:gd name="T8" fmla="*/ 1 w 5"/>
                      <a:gd name="T9" fmla="*/ 10 h 15"/>
                      <a:gd name="T10" fmla="*/ 5 w 5"/>
                      <a:gd name="T11" fmla="*/ 0 h 15"/>
                      <a:gd name="T12" fmla="*/ 1 w 5"/>
                      <a:gd name="T13" fmla="*/ 6 h 15"/>
                      <a:gd name="T14" fmla="*/ 1 w 5"/>
                      <a:gd name="T15" fmla="*/ 7 h 15"/>
                      <a:gd name="T16" fmla="*/ 5 w 5"/>
                      <a:gd name="T17" fmla="*/ 1 h 15"/>
                      <a:gd name="T18" fmla="*/ 5 w 5"/>
                      <a:gd name="T19" fmla="*/ 1 h 15"/>
                      <a:gd name="T20" fmla="*/ 5 w 5"/>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5">
                        <a:moveTo>
                          <a:pt x="1" y="10"/>
                        </a:moveTo>
                        <a:cubicBezTo>
                          <a:pt x="0" y="11"/>
                          <a:pt x="0" y="11"/>
                          <a:pt x="0" y="11"/>
                        </a:cubicBezTo>
                        <a:cubicBezTo>
                          <a:pt x="0" y="13"/>
                          <a:pt x="0" y="15"/>
                          <a:pt x="0" y="15"/>
                        </a:cubicBezTo>
                        <a:cubicBezTo>
                          <a:pt x="0" y="15"/>
                          <a:pt x="0" y="15"/>
                          <a:pt x="0" y="15"/>
                        </a:cubicBezTo>
                        <a:cubicBezTo>
                          <a:pt x="1" y="15"/>
                          <a:pt x="0" y="13"/>
                          <a:pt x="1" y="10"/>
                        </a:cubicBezTo>
                        <a:close/>
                        <a:moveTo>
                          <a:pt x="5" y="0"/>
                        </a:moveTo>
                        <a:cubicBezTo>
                          <a:pt x="4" y="1"/>
                          <a:pt x="2" y="4"/>
                          <a:pt x="1" y="6"/>
                        </a:cubicBezTo>
                        <a:cubicBezTo>
                          <a:pt x="1" y="7"/>
                          <a:pt x="1" y="7"/>
                          <a:pt x="1" y="7"/>
                        </a:cubicBezTo>
                        <a:cubicBezTo>
                          <a:pt x="2" y="4"/>
                          <a:pt x="3" y="2"/>
                          <a:pt x="5" y="1"/>
                        </a:cubicBezTo>
                        <a:cubicBezTo>
                          <a:pt x="5" y="1"/>
                          <a:pt x="5" y="1"/>
                          <a:pt x="5" y="1"/>
                        </a:cubicBezTo>
                        <a:lnTo>
                          <a:pt x="5" y="0"/>
                        </a:lnTo>
                        <a:close/>
                      </a:path>
                    </a:pathLst>
                  </a:custGeom>
                  <a:solidFill>
                    <a:srgbClr val="A4A5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68" name="Freeform 7532">
                    <a:extLst>
                      <a:ext uri="{FF2B5EF4-FFF2-40B4-BE49-F238E27FC236}">
                        <a16:creationId xmlns:a16="http://schemas.microsoft.com/office/drawing/2014/main" id="{C7DA2F02-4477-49C2-A112-2C7FA7E11312}"/>
                      </a:ext>
                    </a:extLst>
                  </p:cNvPr>
                  <p:cNvSpPr>
                    <a:spLocks noEditPoints="1"/>
                  </p:cNvSpPr>
                  <p:nvPr/>
                </p:nvSpPr>
                <p:spPr bwMode="auto">
                  <a:xfrm>
                    <a:off x="4099" y="2206"/>
                    <a:ext cx="56" cy="218"/>
                  </a:xfrm>
                  <a:custGeom>
                    <a:avLst/>
                    <a:gdLst>
                      <a:gd name="T0" fmla="*/ 13 w 74"/>
                      <a:gd name="T1" fmla="*/ 290 h 290"/>
                      <a:gd name="T2" fmla="*/ 2 w 74"/>
                      <a:gd name="T3" fmla="*/ 267 h 290"/>
                      <a:gd name="T4" fmla="*/ 43 w 74"/>
                      <a:gd name="T5" fmla="*/ 75 h 290"/>
                      <a:gd name="T6" fmla="*/ 42 w 74"/>
                      <a:gd name="T7" fmla="*/ 55 h 290"/>
                      <a:gd name="T8" fmla="*/ 48 w 74"/>
                      <a:gd name="T9" fmla="*/ 33 h 290"/>
                      <a:gd name="T10" fmla="*/ 42 w 74"/>
                      <a:gd name="T11" fmla="*/ 31 h 290"/>
                      <a:gd name="T12" fmla="*/ 35 w 74"/>
                      <a:gd name="T13" fmla="*/ 32 h 290"/>
                      <a:gd name="T14" fmla="*/ 28 w 74"/>
                      <a:gd name="T15" fmla="*/ 18 h 290"/>
                      <a:gd name="T16" fmla="*/ 46 w 74"/>
                      <a:gd name="T17" fmla="*/ 1 h 290"/>
                      <a:gd name="T18" fmla="*/ 46 w 74"/>
                      <a:gd name="T19" fmla="*/ 5 h 290"/>
                      <a:gd name="T20" fmla="*/ 46 w 74"/>
                      <a:gd name="T21" fmla="*/ 8 h 290"/>
                      <a:gd name="T22" fmla="*/ 54 w 74"/>
                      <a:gd name="T23" fmla="*/ 16 h 290"/>
                      <a:gd name="T24" fmla="*/ 73 w 74"/>
                      <a:gd name="T25" fmla="*/ 27 h 290"/>
                      <a:gd name="T26" fmla="*/ 45 w 74"/>
                      <a:gd name="T27" fmla="*/ 169 h 290"/>
                      <a:gd name="T28" fmla="*/ 41 w 74"/>
                      <a:gd name="T29" fmla="*/ 261 h 290"/>
                      <a:gd name="T30" fmla="*/ 35 w 74"/>
                      <a:gd name="T31" fmla="*/ 289 h 290"/>
                      <a:gd name="T32" fmla="*/ 25 w 74"/>
                      <a:gd name="T33" fmla="*/ 288 h 290"/>
                      <a:gd name="T34" fmla="*/ 19 w 74"/>
                      <a:gd name="T35" fmla="*/ 288 h 290"/>
                      <a:gd name="T36" fmla="*/ 35 w 74"/>
                      <a:gd name="T37" fmla="*/ 288 h 290"/>
                      <a:gd name="T38" fmla="*/ 44 w 74"/>
                      <a:gd name="T39" fmla="*/ 276 h 290"/>
                      <a:gd name="T40" fmla="*/ 34 w 74"/>
                      <a:gd name="T41" fmla="*/ 240 h 290"/>
                      <a:gd name="T42" fmla="*/ 73 w 74"/>
                      <a:gd name="T43" fmla="*/ 36 h 290"/>
                      <a:gd name="T44" fmla="*/ 64 w 74"/>
                      <a:gd name="T45" fmla="*/ 15 h 290"/>
                      <a:gd name="T46" fmla="*/ 51 w 74"/>
                      <a:gd name="T47" fmla="*/ 17 h 290"/>
                      <a:gd name="T48" fmla="*/ 45 w 74"/>
                      <a:gd name="T49" fmla="*/ 5 h 290"/>
                      <a:gd name="T50" fmla="*/ 45 w 74"/>
                      <a:gd name="T51" fmla="*/ 5 h 290"/>
                      <a:gd name="T52" fmla="*/ 44 w 74"/>
                      <a:gd name="T53" fmla="*/ 1 h 290"/>
                      <a:gd name="T54" fmla="*/ 29 w 74"/>
                      <a:gd name="T55" fmla="*/ 19 h 290"/>
                      <a:gd name="T56" fmla="*/ 35 w 74"/>
                      <a:gd name="T57" fmla="*/ 31 h 290"/>
                      <a:gd name="T58" fmla="*/ 42 w 74"/>
                      <a:gd name="T59" fmla="*/ 30 h 290"/>
                      <a:gd name="T60" fmla="*/ 48 w 74"/>
                      <a:gd name="T61" fmla="*/ 36 h 290"/>
                      <a:gd name="T62" fmla="*/ 44 w 74"/>
                      <a:gd name="T63" fmla="*/ 69 h 290"/>
                      <a:gd name="T64" fmla="*/ 31 w 74"/>
                      <a:gd name="T65" fmla="*/ 160 h 290"/>
                      <a:gd name="T66" fmla="*/ 1 w 74"/>
                      <a:gd name="T67" fmla="*/ 278 h 290"/>
                      <a:gd name="T68" fmla="*/ 19 w 74"/>
                      <a:gd name="T69" fmla="*/ 288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290">
                        <a:moveTo>
                          <a:pt x="19" y="289"/>
                        </a:moveTo>
                        <a:cubicBezTo>
                          <a:pt x="18" y="290"/>
                          <a:pt x="16" y="290"/>
                          <a:pt x="13" y="290"/>
                        </a:cubicBezTo>
                        <a:cubicBezTo>
                          <a:pt x="7" y="290"/>
                          <a:pt x="0" y="287"/>
                          <a:pt x="0" y="278"/>
                        </a:cubicBezTo>
                        <a:cubicBezTo>
                          <a:pt x="0" y="275"/>
                          <a:pt x="0" y="271"/>
                          <a:pt x="2" y="267"/>
                        </a:cubicBezTo>
                        <a:cubicBezTo>
                          <a:pt x="12" y="246"/>
                          <a:pt x="27" y="178"/>
                          <a:pt x="30" y="160"/>
                        </a:cubicBezTo>
                        <a:cubicBezTo>
                          <a:pt x="33" y="144"/>
                          <a:pt x="43" y="101"/>
                          <a:pt x="43" y="75"/>
                        </a:cubicBezTo>
                        <a:cubicBezTo>
                          <a:pt x="43" y="73"/>
                          <a:pt x="43" y="71"/>
                          <a:pt x="43" y="69"/>
                        </a:cubicBezTo>
                        <a:cubicBezTo>
                          <a:pt x="42" y="63"/>
                          <a:pt x="42" y="59"/>
                          <a:pt x="42" y="55"/>
                        </a:cubicBezTo>
                        <a:cubicBezTo>
                          <a:pt x="42" y="43"/>
                          <a:pt x="45" y="39"/>
                          <a:pt x="47" y="35"/>
                        </a:cubicBezTo>
                        <a:cubicBezTo>
                          <a:pt x="48" y="34"/>
                          <a:pt x="48" y="34"/>
                          <a:pt x="48" y="33"/>
                        </a:cubicBezTo>
                        <a:cubicBezTo>
                          <a:pt x="48" y="32"/>
                          <a:pt x="47" y="32"/>
                          <a:pt x="46" y="31"/>
                        </a:cubicBezTo>
                        <a:cubicBezTo>
                          <a:pt x="45" y="31"/>
                          <a:pt x="44" y="31"/>
                          <a:pt x="42" y="31"/>
                        </a:cubicBezTo>
                        <a:cubicBezTo>
                          <a:pt x="40" y="31"/>
                          <a:pt x="39" y="31"/>
                          <a:pt x="37" y="31"/>
                        </a:cubicBezTo>
                        <a:cubicBezTo>
                          <a:pt x="36" y="32"/>
                          <a:pt x="36" y="32"/>
                          <a:pt x="35" y="32"/>
                        </a:cubicBezTo>
                        <a:cubicBezTo>
                          <a:pt x="30" y="32"/>
                          <a:pt x="28" y="26"/>
                          <a:pt x="28" y="19"/>
                        </a:cubicBezTo>
                        <a:cubicBezTo>
                          <a:pt x="28" y="19"/>
                          <a:pt x="28" y="18"/>
                          <a:pt x="28" y="18"/>
                        </a:cubicBezTo>
                        <a:cubicBezTo>
                          <a:pt x="28" y="11"/>
                          <a:pt x="40" y="0"/>
                          <a:pt x="44" y="0"/>
                        </a:cubicBezTo>
                        <a:cubicBezTo>
                          <a:pt x="45" y="0"/>
                          <a:pt x="45" y="0"/>
                          <a:pt x="46" y="1"/>
                        </a:cubicBezTo>
                        <a:cubicBezTo>
                          <a:pt x="46" y="1"/>
                          <a:pt x="46" y="2"/>
                          <a:pt x="46" y="2"/>
                        </a:cubicBezTo>
                        <a:cubicBezTo>
                          <a:pt x="46" y="3"/>
                          <a:pt x="46" y="4"/>
                          <a:pt x="46" y="5"/>
                        </a:cubicBezTo>
                        <a:cubicBezTo>
                          <a:pt x="46" y="5"/>
                          <a:pt x="46" y="5"/>
                          <a:pt x="46" y="5"/>
                        </a:cubicBezTo>
                        <a:cubicBezTo>
                          <a:pt x="46" y="5"/>
                          <a:pt x="46" y="6"/>
                          <a:pt x="46" y="8"/>
                        </a:cubicBezTo>
                        <a:cubicBezTo>
                          <a:pt x="46" y="10"/>
                          <a:pt x="46" y="14"/>
                          <a:pt x="52" y="16"/>
                        </a:cubicBezTo>
                        <a:cubicBezTo>
                          <a:pt x="52" y="16"/>
                          <a:pt x="53" y="16"/>
                          <a:pt x="54" y="16"/>
                        </a:cubicBezTo>
                        <a:cubicBezTo>
                          <a:pt x="57" y="16"/>
                          <a:pt x="61" y="14"/>
                          <a:pt x="64" y="14"/>
                        </a:cubicBezTo>
                        <a:cubicBezTo>
                          <a:pt x="67" y="14"/>
                          <a:pt x="71" y="17"/>
                          <a:pt x="73" y="27"/>
                        </a:cubicBezTo>
                        <a:cubicBezTo>
                          <a:pt x="74" y="30"/>
                          <a:pt x="74" y="33"/>
                          <a:pt x="74" y="36"/>
                        </a:cubicBezTo>
                        <a:cubicBezTo>
                          <a:pt x="74" y="61"/>
                          <a:pt x="55" y="107"/>
                          <a:pt x="45" y="169"/>
                        </a:cubicBezTo>
                        <a:cubicBezTo>
                          <a:pt x="38" y="208"/>
                          <a:pt x="35" y="228"/>
                          <a:pt x="35" y="240"/>
                        </a:cubicBezTo>
                        <a:cubicBezTo>
                          <a:pt x="35" y="249"/>
                          <a:pt x="37" y="254"/>
                          <a:pt x="41" y="261"/>
                        </a:cubicBezTo>
                        <a:cubicBezTo>
                          <a:pt x="44" y="266"/>
                          <a:pt x="45" y="272"/>
                          <a:pt x="45" y="276"/>
                        </a:cubicBezTo>
                        <a:cubicBezTo>
                          <a:pt x="45" y="284"/>
                          <a:pt x="41" y="289"/>
                          <a:pt x="35" y="289"/>
                        </a:cubicBezTo>
                        <a:cubicBezTo>
                          <a:pt x="34" y="289"/>
                          <a:pt x="34" y="289"/>
                          <a:pt x="34" y="289"/>
                        </a:cubicBezTo>
                        <a:cubicBezTo>
                          <a:pt x="28" y="289"/>
                          <a:pt x="27" y="288"/>
                          <a:pt x="25" y="288"/>
                        </a:cubicBezTo>
                        <a:cubicBezTo>
                          <a:pt x="24" y="288"/>
                          <a:pt x="22" y="288"/>
                          <a:pt x="19" y="289"/>
                        </a:cubicBezTo>
                        <a:close/>
                        <a:moveTo>
                          <a:pt x="19" y="288"/>
                        </a:moveTo>
                        <a:cubicBezTo>
                          <a:pt x="22" y="287"/>
                          <a:pt x="24" y="287"/>
                          <a:pt x="25" y="287"/>
                        </a:cubicBezTo>
                        <a:cubicBezTo>
                          <a:pt x="27" y="287"/>
                          <a:pt x="29" y="288"/>
                          <a:pt x="35" y="288"/>
                        </a:cubicBezTo>
                        <a:cubicBezTo>
                          <a:pt x="35" y="288"/>
                          <a:pt x="35" y="288"/>
                          <a:pt x="35" y="288"/>
                        </a:cubicBezTo>
                        <a:cubicBezTo>
                          <a:pt x="41" y="288"/>
                          <a:pt x="44" y="283"/>
                          <a:pt x="44" y="276"/>
                        </a:cubicBezTo>
                        <a:cubicBezTo>
                          <a:pt x="44" y="272"/>
                          <a:pt x="43" y="267"/>
                          <a:pt x="40" y="261"/>
                        </a:cubicBezTo>
                        <a:cubicBezTo>
                          <a:pt x="36" y="255"/>
                          <a:pt x="34" y="249"/>
                          <a:pt x="34" y="240"/>
                        </a:cubicBezTo>
                        <a:cubicBezTo>
                          <a:pt x="34" y="228"/>
                          <a:pt x="37" y="208"/>
                          <a:pt x="44" y="169"/>
                        </a:cubicBezTo>
                        <a:cubicBezTo>
                          <a:pt x="54" y="107"/>
                          <a:pt x="73" y="61"/>
                          <a:pt x="73" y="36"/>
                        </a:cubicBezTo>
                        <a:cubicBezTo>
                          <a:pt x="73" y="33"/>
                          <a:pt x="73" y="30"/>
                          <a:pt x="72" y="28"/>
                        </a:cubicBezTo>
                        <a:cubicBezTo>
                          <a:pt x="70" y="17"/>
                          <a:pt x="67" y="15"/>
                          <a:pt x="64" y="15"/>
                        </a:cubicBezTo>
                        <a:cubicBezTo>
                          <a:pt x="61" y="15"/>
                          <a:pt x="58" y="17"/>
                          <a:pt x="54" y="17"/>
                        </a:cubicBezTo>
                        <a:cubicBezTo>
                          <a:pt x="53" y="17"/>
                          <a:pt x="52" y="17"/>
                          <a:pt x="51" y="17"/>
                        </a:cubicBezTo>
                        <a:cubicBezTo>
                          <a:pt x="46" y="15"/>
                          <a:pt x="44" y="11"/>
                          <a:pt x="45" y="8"/>
                        </a:cubicBezTo>
                        <a:cubicBezTo>
                          <a:pt x="45" y="6"/>
                          <a:pt x="45" y="5"/>
                          <a:pt x="45" y="5"/>
                        </a:cubicBezTo>
                        <a:cubicBezTo>
                          <a:pt x="45" y="5"/>
                          <a:pt x="45" y="5"/>
                          <a:pt x="45" y="5"/>
                        </a:cubicBezTo>
                        <a:cubicBezTo>
                          <a:pt x="45" y="5"/>
                          <a:pt x="45" y="5"/>
                          <a:pt x="45" y="5"/>
                        </a:cubicBezTo>
                        <a:cubicBezTo>
                          <a:pt x="45" y="4"/>
                          <a:pt x="45" y="3"/>
                          <a:pt x="45" y="2"/>
                        </a:cubicBezTo>
                        <a:cubicBezTo>
                          <a:pt x="45" y="1"/>
                          <a:pt x="45" y="1"/>
                          <a:pt x="44" y="1"/>
                        </a:cubicBezTo>
                        <a:cubicBezTo>
                          <a:pt x="41" y="1"/>
                          <a:pt x="29" y="12"/>
                          <a:pt x="29" y="18"/>
                        </a:cubicBezTo>
                        <a:cubicBezTo>
                          <a:pt x="29" y="18"/>
                          <a:pt x="29" y="19"/>
                          <a:pt x="29" y="19"/>
                        </a:cubicBezTo>
                        <a:cubicBezTo>
                          <a:pt x="29" y="23"/>
                          <a:pt x="29" y="25"/>
                          <a:pt x="30" y="27"/>
                        </a:cubicBezTo>
                        <a:cubicBezTo>
                          <a:pt x="31" y="29"/>
                          <a:pt x="33" y="31"/>
                          <a:pt x="35" y="31"/>
                        </a:cubicBezTo>
                        <a:cubicBezTo>
                          <a:pt x="35" y="31"/>
                          <a:pt x="36" y="31"/>
                          <a:pt x="37" y="30"/>
                        </a:cubicBezTo>
                        <a:cubicBezTo>
                          <a:pt x="38" y="30"/>
                          <a:pt x="40" y="30"/>
                          <a:pt x="42" y="30"/>
                        </a:cubicBezTo>
                        <a:cubicBezTo>
                          <a:pt x="46" y="30"/>
                          <a:pt x="49" y="31"/>
                          <a:pt x="49" y="33"/>
                        </a:cubicBezTo>
                        <a:cubicBezTo>
                          <a:pt x="49" y="34"/>
                          <a:pt x="49" y="35"/>
                          <a:pt x="48" y="36"/>
                        </a:cubicBezTo>
                        <a:cubicBezTo>
                          <a:pt x="45" y="39"/>
                          <a:pt x="43" y="43"/>
                          <a:pt x="43" y="55"/>
                        </a:cubicBezTo>
                        <a:cubicBezTo>
                          <a:pt x="43" y="59"/>
                          <a:pt x="43" y="63"/>
                          <a:pt x="44" y="69"/>
                        </a:cubicBezTo>
                        <a:cubicBezTo>
                          <a:pt x="44" y="71"/>
                          <a:pt x="44" y="73"/>
                          <a:pt x="44" y="75"/>
                        </a:cubicBezTo>
                        <a:cubicBezTo>
                          <a:pt x="44" y="101"/>
                          <a:pt x="34" y="144"/>
                          <a:pt x="31" y="160"/>
                        </a:cubicBezTo>
                        <a:cubicBezTo>
                          <a:pt x="28" y="178"/>
                          <a:pt x="13" y="246"/>
                          <a:pt x="3" y="267"/>
                        </a:cubicBezTo>
                        <a:cubicBezTo>
                          <a:pt x="1" y="271"/>
                          <a:pt x="1" y="275"/>
                          <a:pt x="1" y="278"/>
                        </a:cubicBezTo>
                        <a:cubicBezTo>
                          <a:pt x="1" y="286"/>
                          <a:pt x="7" y="289"/>
                          <a:pt x="13" y="289"/>
                        </a:cubicBezTo>
                        <a:cubicBezTo>
                          <a:pt x="16" y="289"/>
                          <a:pt x="17" y="289"/>
                          <a:pt x="19" y="28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69" name="Freeform 7533">
                    <a:extLst>
                      <a:ext uri="{FF2B5EF4-FFF2-40B4-BE49-F238E27FC236}">
                        <a16:creationId xmlns:a16="http://schemas.microsoft.com/office/drawing/2014/main" id="{737D506D-6614-4A17-A1A4-9AC681AC40F1}"/>
                      </a:ext>
                    </a:extLst>
                  </p:cNvPr>
                  <p:cNvSpPr>
                    <a:spLocks/>
                  </p:cNvSpPr>
                  <p:nvPr/>
                </p:nvSpPr>
                <p:spPr bwMode="auto">
                  <a:xfrm>
                    <a:off x="4131" y="2660"/>
                    <a:ext cx="17" cy="21"/>
                  </a:xfrm>
                  <a:custGeom>
                    <a:avLst/>
                    <a:gdLst>
                      <a:gd name="T0" fmla="*/ 4 w 23"/>
                      <a:gd name="T1" fmla="*/ 1 h 28"/>
                      <a:gd name="T2" fmla="*/ 9 w 23"/>
                      <a:gd name="T3" fmla="*/ 5 h 28"/>
                      <a:gd name="T4" fmla="*/ 17 w 23"/>
                      <a:gd name="T5" fmla="*/ 14 h 28"/>
                      <a:gd name="T6" fmla="*/ 22 w 23"/>
                      <a:gd name="T7" fmla="*/ 19 h 28"/>
                      <a:gd name="T8" fmla="*/ 20 w 23"/>
                      <a:gd name="T9" fmla="*/ 24 h 28"/>
                      <a:gd name="T10" fmla="*/ 13 w 23"/>
                      <a:gd name="T11" fmla="*/ 19 h 28"/>
                      <a:gd name="T12" fmla="*/ 6 w 23"/>
                      <a:gd name="T13" fmla="*/ 10 h 28"/>
                      <a:gd name="T14" fmla="*/ 4 w 23"/>
                      <a:gd name="T15" fmla="*/ 1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8">
                        <a:moveTo>
                          <a:pt x="4" y="1"/>
                        </a:moveTo>
                        <a:cubicBezTo>
                          <a:pt x="4" y="1"/>
                          <a:pt x="7" y="0"/>
                          <a:pt x="9" y="5"/>
                        </a:cubicBezTo>
                        <a:cubicBezTo>
                          <a:pt x="12" y="10"/>
                          <a:pt x="14" y="11"/>
                          <a:pt x="17" y="14"/>
                        </a:cubicBezTo>
                        <a:cubicBezTo>
                          <a:pt x="20" y="17"/>
                          <a:pt x="21" y="16"/>
                          <a:pt x="22" y="19"/>
                        </a:cubicBezTo>
                        <a:cubicBezTo>
                          <a:pt x="23" y="22"/>
                          <a:pt x="20" y="21"/>
                          <a:pt x="20" y="24"/>
                        </a:cubicBezTo>
                        <a:cubicBezTo>
                          <a:pt x="20" y="28"/>
                          <a:pt x="16" y="24"/>
                          <a:pt x="13" y="19"/>
                        </a:cubicBezTo>
                        <a:cubicBezTo>
                          <a:pt x="11" y="15"/>
                          <a:pt x="8" y="11"/>
                          <a:pt x="6" y="10"/>
                        </a:cubicBezTo>
                        <a:cubicBezTo>
                          <a:pt x="4" y="9"/>
                          <a:pt x="0" y="4"/>
                          <a:pt x="4"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70" name="Freeform 7534">
                    <a:extLst>
                      <a:ext uri="{FF2B5EF4-FFF2-40B4-BE49-F238E27FC236}">
                        <a16:creationId xmlns:a16="http://schemas.microsoft.com/office/drawing/2014/main" id="{49283022-CE92-43C3-843D-808138C5EE31}"/>
                      </a:ext>
                    </a:extLst>
                  </p:cNvPr>
                  <p:cNvSpPr>
                    <a:spLocks noEditPoints="1"/>
                  </p:cNvSpPr>
                  <p:nvPr/>
                </p:nvSpPr>
                <p:spPr bwMode="auto">
                  <a:xfrm>
                    <a:off x="4132" y="2659"/>
                    <a:ext cx="16" cy="21"/>
                  </a:xfrm>
                  <a:custGeom>
                    <a:avLst/>
                    <a:gdLst>
                      <a:gd name="T0" fmla="*/ 18 w 21"/>
                      <a:gd name="T1" fmla="*/ 25 h 28"/>
                      <a:gd name="T2" fmla="*/ 18 w 21"/>
                      <a:gd name="T3" fmla="*/ 27 h 28"/>
                      <a:gd name="T4" fmla="*/ 12 w 21"/>
                      <a:gd name="T5" fmla="*/ 22 h 28"/>
                      <a:gd name="T6" fmla="*/ 11 w 21"/>
                      <a:gd name="T7" fmla="*/ 20 h 28"/>
                      <a:gd name="T8" fmla="*/ 9 w 21"/>
                      <a:gd name="T9" fmla="*/ 18 h 28"/>
                      <a:gd name="T10" fmla="*/ 4 w 21"/>
                      <a:gd name="T11" fmla="*/ 11 h 28"/>
                      <a:gd name="T12" fmla="*/ 1 w 21"/>
                      <a:gd name="T13" fmla="*/ 9 h 28"/>
                      <a:gd name="T14" fmla="*/ 0 w 21"/>
                      <a:gd name="T15" fmla="*/ 5 h 28"/>
                      <a:gd name="T16" fmla="*/ 1 w 21"/>
                      <a:gd name="T17" fmla="*/ 2 h 28"/>
                      <a:gd name="T18" fmla="*/ 2 w 21"/>
                      <a:gd name="T19" fmla="*/ 2 h 28"/>
                      <a:gd name="T20" fmla="*/ 7 w 21"/>
                      <a:gd name="T21" fmla="*/ 4 h 28"/>
                      <a:gd name="T22" fmla="*/ 8 w 21"/>
                      <a:gd name="T23" fmla="*/ 6 h 28"/>
                      <a:gd name="T24" fmla="*/ 9 w 21"/>
                      <a:gd name="T25" fmla="*/ 8 h 28"/>
                      <a:gd name="T26" fmla="*/ 15 w 21"/>
                      <a:gd name="T27" fmla="*/ 14 h 28"/>
                      <a:gd name="T28" fmla="*/ 19 w 21"/>
                      <a:gd name="T29" fmla="*/ 19 h 28"/>
                      <a:gd name="T30" fmla="*/ 20 w 21"/>
                      <a:gd name="T31" fmla="*/ 20 h 28"/>
                      <a:gd name="T32" fmla="*/ 20 w 21"/>
                      <a:gd name="T33" fmla="*/ 23 h 28"/>
                      <a:gd name="T34" fmla="*/ 19 w 21"/>
                      <a:gd name="T35" fmla="*/ 23 h 28"/>
                      <a:gd name="T36" fmla="*/ 18 w 21"/>
                      <a:gd name="T37" fmla="*/ 25 h 28"/>
                      <a:gd name="T38" fmla="*/ 17 w 21"/>
                      <a:gd name="T39" fmla="*/ 25 h 28"/>
                      <a:gd name="T40" fmla="*/ 18 w 21"/>
                      <a:gd name="T41" fmla="*/ 22 h 28"/>
                      <a:gd name="T42" fmla="*/ 18 w 21"/>
                      <a:gd name="T43" fmla="*/ 22 h 28"/>
                      <a:gd name="T44" fmla="*/ 19 w 21"/>
                      <a:gd name="T45" fmla="*/ 22 h 28"/>
                      <a:gd name="T46" fmla="*/ 20 w 21"/>
                      <a:gd name="T47" fmla="*/ 20 h 28"/>
                      <a:gd name="T48" fmla="*/ 19 w 21"/>
                      <a:gd name="T49" fmla="*/ 19 h 28"/>
                      <a:gd name="T50" fmla="*/ 15 w 21"/>
                      <a:gd name="T51" fmla="*/ 15 h 28"/>
                      <a:gd name="T52" fmla="*/ 9 w 21"/>
                      <a:gd name="T53" fmla="*/ 9 h 28"/>
                      <a:gd name="T54" fmla="*/ 7 w 21"/>
                      <a:gd name="T55" fmla="*/ 6 h 28"/>
                      <a:gd name="T56" fmla="*/ 7 w 21"/>
                      <a:gd name="T57" fmla="*/ 5 h 28"/>
                      <a:gd name="T58" fmla="*/ 3 w 21"/>
                      <a:gd name="T59" fmla="*/ 3 h 28"/>
                      <a:gd name="T60" fmla="*/ 2 w 21"/>
                      <a:gd name="T61" fmla="*/ 3 h 28"/>
                      <a:gd name="T62" fmla="*/ 2 w 21"/>
                      <a:gd name="T63" fmla="*/ 2 h 28"/>
                      <a:gd name="T64" fmla="*/ 2 w 21"/>
                      <a:gd name="T65" fmla="*/ 3 h 28"/>
                      <a:gd name="T66" fmla="*/ 2 w 21"/>
                      <a:gd name="T67" fmla="*/ 3 h 28"/>
                      <a:gd name="T68" fmla="*/ 1 w 21"/>
                      <a:gd name="T69" fmla="*/ 8 h 28"/>
                      <a:gd name="T70" fmla="*/ 4 w 21"/>
                      <a:gd name="T71" fmla="*/ 10 h 28"/>
                      <a:gd name="T72" fmla="*/ 10 w 21"/>
                      <a:gd name="T73" fmla="*/ 17 h 28"/>
                      <a:gd name="T74" fmla="*/ 11 w 21"/>
                      <a:gd name="T75" fmla="*/ 20 h 28"/>
                      <a:gd name="T76" fmla="*/ 12 w 21"/>
                      <a:gd name="T77" fmla="*/ 22 h 28"/>
                      <a:gd name="T78" fmla="*/ 15 w 21"/>
                      <a:gd name="T79" fmla="*/ 25 h 28"/>
                      <a:gd name="T80" fmla="*/ 17 w 21"/>
                      <a:gd name="T81" fmla="*/ 26 h 28"/>
                      <a:gd name="T82" fmla="*/ 17 w 21"/>
                      <a:gd name="T83"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 h="28">
                        <a:moveTo>
                          <a:pt x="18" y="25"/>
                        </a:moveTo>
                        <a:cubicBezTo>
                          <a:pt x="18" y="26"/>
                          <a:pt x="18" y="27"/>
                          <a:pt x="18" y="27"/>
                        </a:cubicBezTo>
                        <a:cubicBezTo>
                          <a:pt x="16" y="28"/>
                          <a:pt x="14" y="25"/>
                          <a:pt x="12" y="22"/>
                        </a:cubicBezTo>
                        <a:cubicBezTo>
                          <a:pt x="11" y="21"/>
                          <a:pt x="11" y="21"/>
                          <a:pt x="11" y="20"/>
                        </a:cubicBezTo>
                        <a:cubicBezTo>
                          <a:pt x="10" y="19"/>
                          <a:pt x="10" y="19"/>
                          <a:pt x="9" y="18"/>
                        </a:cubicBezTo>
                        <a:cubicBezTo>
                          <a:pt x="7" y="15"/>
                          <a:pt x="5" y="12"/>
                          <a:pt x="4" y="11"/>
                        </a:cubicBezTo>
                        <a:cubicBezTo>
                          <a:pt x="3" y="11"/>
                          <a:pt x="2" y="10"/>
                          <a:pt x="1" y="9"/>
                        </a:cubicBezTo>
                        <a:cubicBezTo>
                          <a:pt x="0" y="8"/>
                          <a:pt x="0" y="6"/>
                          <a:pt x="0" y="5"/>
                        </a:cubicBezTo>
                        <a:cubicBezTo>
                          <a:pt x="0" y="4"/>
                          <a:pt x="0" y="3"/>
                          <a:pt x="1" y="2"/>
                        </a:cubicBezTo>
                        <a:cubicBezTo>
                          <a:pt x="2" y="2"/>
                          <a:pt x="2" y="2"/>
                          <a:pt x="2" y="2"/>
                        </a:cubicBezTo>
                        <a:cubicBezTo>
                          <a:pt x="2" y="2"/>
                          <a:pt x="4" y="0"/>
                          <a:pt x="7" y="4"/>
                        </a:cubicBezTo>
                        <a:cubicBezTo>
                          <a:pt x="7" y="5"/>
                          <a:pt x="8" y="5"/>
                          <a:pt x="8" y="6"/>
                        </a:cubicBezTo>
                        <a:cubicBezTo>
                          <a:pt x="8" y="7"/>
                          <a:pt x="9" y="8"/>
                          <a:pt x="9" y="8"/>
                        </a:cubicBezTo>
                        <a:cubicBezTo>
                          <a:pt x="11" y="11"/>
                          <a:pt x="13" y="12"/>
                          <a:pt x="15" y="14"/>
                        </a:cubicBezTo>
                        <a:cubicBezTo>
                          <a:pt x="17" y="17"/>
                          <a:pt x="18" y="17"/>
                          <a:pt x="19" y="19"/>
                        </a:cubicBezTo>
                        <a:cubicBezTo>
                          <a:pt x="20" y="19"/>
                          <a:pt x="20" y="20"/>
                          <a:pt x="20" y="20"/>
                        </a:cubicBezTo>
                        <a:cubicBezTo>
                          <a:pt x="21" y="22"/>
                          <a:pt x="20" y="22"/>
                          <a:pt x="20" y="23"/>
                        </a:cubicBezTo>
                        <a:cubicBezTo>
                          <a:pt x="20" y="23"/>
                          <a:pt x="19" y="23"/>
                          <a:pt x="19" y="23"/>
                        </a:cubicBezTo>
                        <a:cubicBezTo>
                          <a:pt x="18" y="24"/>
                          <a:pt x="18" y="24"/>
                          <a:pt x="18" y="25"/>
                        </a:cubicBezTo>
                        <a:close/>
                        <a:moveTo>
                          <a:pt x="17" y="25"/>
                        </a:moveTo>
                        <a:cubicBezTo>
                          <a:pt x="17" y="23"/>
                          <a:pt x="18" y="23"/>
                          <a:pt x="18" y="22"/>
                        </a:cubicBezTo>
                        <a:cubicBezTo>
                          <a:pt x="18" y="22"/>
                          <a:pt x="18" y="22"/>
                          <a:pt x="18" y="22"/>
                        </a:cubicBezTo>
                        <a:cubicBezTo>
                          <a:pt x="19" y="22"/>
                          <a:pt x="19" y="22"/>
                          <a:pt x="19" y="22"/>
                        </a:cubicBezTo>
                        <a:cubicBezTo>
                          <a:pt x="20" y="21"/>
                          <a:pt x="20" y="21"/>
                          <a:pt x="20" y="20"/>
                        </a:cubicBezTo>
                        <a:cubicBezTo>
                          <a:pt x="19" y="20"/>
                          <a:pt x="19" y="19"/>
                          <a:pt x="19" y="19"/>
                        </a:cubicBezTo>
                        <a:cubicBezTo>
                          <a:pt x="18" y="18"/>
                          <a:pt x="17" y="17"/>
                          <a:pt x="15" y="15"/>
                        </a:cubicBezTo>
                        <a:cubicBezTo>
                          <a:pt x="12" y="13"/>
                          <a:pt x="11" y="12"/>
                          <a:pt x="9" y="9"/>
                        </a:cubicBezTo>
                        <a:cubicBezTo>
                          <a:pt x="8" y="8"/>
                          <a:pt x="8" y="7"/>
                          <a:pt x="7" y="6"/>
                        </a:cubicBezTo>
                        <a:cubicBezTo>
                          <a:pt x="7" y="5"/>
                          <a:pt x="7" y="5"/>
                          <a:pt x="7" y="5"/>
                        </a:cubicBezTo>
                        <a:cubicBezTo>
                          <a:pt x="5" y="2"/>
                          <a:pt x="3" y="2"/>
                          <a:pt x="3" y="3"/>
                        </a:cubicBezTo>
                        <a:cubicBezTo>
                          <a:pt x="2" y="3"/>
                          <a:pt x="2" y="3"/>
                          <a:pt x="2" y="3"/>
                        </a:cubicBezTo>
                        <a:cubicBezTo>
                          <a:pt x="2" y="2"/>
                          <a:pt x="2" y="2"/>
                          <a:pt x="2" y="2"/>
                        </a:cubicBezTo>
                        <a:cubicBezTo>
                          <a:pt x="2" y="3"/>
                          <a:pt x="2" y="3"/>
                          <a:pt x="2" y="3"/>
                        </a:cubicBezTo>
                        <a:cubicBezTo>
                          <a:pt x="2" y="3"/>
                          <a:pt x="2" y="3"/>
                          <a:pt x="2" y="3"/>
                        </a:cubicBezTo>
                        <a:cubicBezTo>
                          <a:pt x="0" y="5"/>
                          <a:pt x="0" y="7"/>
                          <a:pt x="1" y="8"/>
                        </a:cubicBezTo>
                        <a:cubicBezTo>
                          <a:pt x="2" y="9"/>
                          <a:pt x="3" y="10"/>
                          <a:pt x="4" y="10"/>
                        </a:cubicBezTo>
                        <a:cubicBezTo>
                          <a:pt x="5" y="12"/>
                          <a:pt x="7" y="14"/>
                          <a:pt x="10" y="17"/>
                        </a:cubicBezTo>
                        <a:cubicBezTo>
                          <a:pt x="10" y="18"/>
                          <a:pt x="11" y="19"/>
                          <a:pt x="11" y="20"/>
                        </a:cubicBezTo>
                        <a:cubicBezTo>
                          <a:pt x="12" y="21"/>
                          <a:pt x="12" y="21"/>
                          <a:pt x="12" y="22"/>
                        </a:cubicBezTo>
                        <a:cubicBezTo>
                          <a:pt x="13" y="23"/>
                          <a:pt x="14" y="24"/>
                          <a:pt x="15" y="25"/>
                        </a:cubicBezTo>
                        <a:cubicBezTo>
                          <a:pt x="16" y="26"/>
                          <a:pt x="17" y="26"/>
                          <a:pt x="17" y="26"/>
                        </a:cubicBezTo>
                        <a:cubicBezTo>
                          <a:pt x="17" y="26"/>
                          <a:pt x="17" y="26"/>
                          <a:pt x="17" y="2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71" name="Freeform 7535">
                    <a:extLst>
                      <a:ext uri="{FF2B5EF4-FFF2-40B4-BE49-F238E27FC236}">
                        <a16:creationId xmlns:a16="http://schemas.microsoft.com/office/drawing/2014/main" id="{3BE2447E-089D-4960-B86F-5E6CA72B2618}"/>
                      </a:ext>
                    </a:extLst>
                  </p:cNvPr>
                  <p:cNvSpPr>
                    <a:spLocks noEditPoints="1"/>
                  </p:cNvSpPr>
                  <p:nvPr/>
                </p:nvSpPr>
                <p:spPr bwMode="auto">
                  <a:xfrm>
                    <a:off x="4133" y="2661"/>
                    <a:ext cx="14" cy="18"/>
                  </a:xfrm>
                  <a:custGeom>
                    <a:avLst/>
                    <a:gdLst>
                      <a:gd name="T0" fmla="*/ 3 w 19"/>
                      <a:gd name="T1" fmla="*/ 4 h 24"/>
                      <a:gd name="T2" fmla="*/ 3 w 19"/>
                      <a:gd name="T3" fmla="*/ 2 h 24"/>
                      <a:gd name="T4" fmla="*/ 7 w 19"/>
                      <a:gd name="T5" fmla="*/ 6 h 24"/>
                      <a:gd name="T6" fmla="*/ 11 w 19"/>
                      <a:gd name="T7" fmla="*/ 12 h 24"/>
                      <a:gd name="T8" fmla="*/ 17 w 19"/>
                      <a:gd name="T9" fmla="*/ 18 h 24"/>
                      <a:gd name="T10" fmla="*/ 17 w 19"/>
                      <a:gd name="T11" fmla="*/ 18 h 24"/>
                      <a:gd name="T12" fmla="*/ 16 w 19"/>
                      <a:gd name="T13" fmla="*/ 18 h 24"/>
                      <a:gd name="T14" fmla="*/ 16 w 19"/>
                      <a:gd name="T15" fmla="*/ 18 h 24"/>
                      <a:gd name="T16" fmla="*/ 15 w 19"/>
                      <a:gd name="T17" fmla="*/ 20 h 24"/>
                      <a:gd name="T18" fmla="*/ 14 w 19"/>
                      <a:gd name="T19" fmla="*/ 22 h 24"/>
                      <a:gd name="T20" fmla="*/ 12 w 19"/>
                      <a:gd name="T21" fmla="*/ 19 h 24"/>
                      <a:gd name="T22" fmla="*/ 5 w 19"/>
                      <a:gd name="T23" fmla="*/ 9 h 24"/>
                      <a:gd name="T24" fmla="*/ 2 w 19"/>
                      <a:gd name="T25" fmla="*/ 5 h 24"/>
                      <a:gd name="T26" fmla="*/ 2 w 19"/>
                      <a:gd name="T27" fmla="*/ 4 h 24"/>
                      <a:gd name="T28" fmla="*/ 3 w 19"/>
                      <a:gd name="T29" fmla="*/ 4 h 24"/>
                      <a:gd name="T30" fmla="*/ 1 w 19"/>
                      <a:gd name="T31" fmla="*/ 0 h 24"/>
                      <a:gd name="T32" fmla="*/ 1 w 19"/>
                      <a:gd name="T33" fmla="*/ 0 h 24"/>
                      <a:gd name="T34" fmla="*/ 1 w 19"/>
                      <a:gd name="T35" fmla="*/ 1 h 24"/>
                      <a:gd name="T36" fmla="*/ 1 w 19"/>
                      <a:gd name="T37" fmla="*/ 1 h 24"/>
                      <a:gd name="T38" fmla="*/ 0 w 19"/>
                      <a:gd name="T39" fmla="*/ 3 h 24"/>
                      <a:gd name="T40" fmla="*/ 1 w 19"/>
                      <a:gd name="T41" fmla="*/ 6 h 24"/>
                      <a:gd name="T42" fmla="*/ 2 w 19"/>
                      <a:gd name="T43" fmla="*/ 7 h 24"/>
                      <a:gd name="T44" fmla="*/ 2 w 19"/>
                      <a:gd name="T45" fmla="*/ 8 h 24"/>
                      <a:gd name="T46" fmla="*/ 3 w 19"/>
                      <a:gd name="T47" fmla="*/ 8 h 24"/>
                      <a:gd name="T48" fmla="*/ 9 w 19"/>
                      <a:gd name="T49" fmla="*/ 15 h 24"/>
                      <a:gd name="T50" fmla="*/ 10 w 19"/>
                      <a:gd name="T51" fmla="*/ 18 h 24"/>
                      <a:gd name="T52" fmla="*/ 11 w 19"/>
                      <a:gd name="T53" fmla="*/ 20 h 24"/>
                      <a:gd name="T54" fmla="*/ 12 w 19"/>
                      <a:gd name="T55" fmla="*/ 21 h 24"/>
                      <a:gd name="T56" fmla="*/ 13 w 19"/>
                      <a:gd name="T57" fmla="*/ 22 h 24"/>
                      <a:gd name="T58" fmla="*/ 14 w 19"/>
                      <a:gd name="T59" fmla="*/ 23 h 24"/>
                      <a:gd name="T60" fmla="*/ 16 w 19"/>
                      <a:gd name="T61" fmla="*/ 24 h 24"/>
                      <a:gd name="T62" fmla="*/ 15 w 19"/>
                      <a:gd name="T63" fmla="*/ 23 h 24"/>
                      <a:gd name="T64" fmla="*/ 17 w 19"/>
                      <a:gd name="T65" fmla="*/ 20 h 24"/>
                      <a:gd name="T66" fmla="*/ 19 w 19"/>
                      <a:gd name="T67" fmla="*/ 20 h 24"/>
                      <a:gd name="T68" fmla="*/ 19 w 19"/>
                      <a:gd name="T69" fmla="*/ 18 h 24"/>
                      <a:gd name="T70" fmla="*/ 18 w 19"/>
                      <a:gd name="T71" fmla="*/ 17 h 24"/>
                      <a:gd name="T72" fmla="*/ 14 w 19"/>
                      <a:gd name="T73" fmla="*/ 13 h 24"/>
                      <a:gd name="T74" fmla="*/ 8 w 19"/>
                      <a:gd name="T75" fmla="*/ 7 h 24"/>
                      <a:gd name="T76" fmla="*/ 6 w 19"/>
                      <a:gd name="T77" fmla="*/ 4 h 24"/>
                      <a:gd name="T78" fmla="*/ 6 w 19"/>
                      <a:gd name="T79" fmla="*/ 3 h 24"/>
                      <a:gd name="T80" fmla="*/ 2 w 19"/>
                      <a:gd name="T81" fmla="*/ 1 h 24"/>
                      <a:gd name="T82" fmla="*/ 2 w 19"/>
                      <a:gd name="T83" fmla="*/ 1 h 24"/>
                      <a:gd name="T84" fmla="*/ 1 w 19"/>
                      <a:gd name="T85" fmla="*/ 1 h 24"/>
                      <a:gd name="T86" fmla="*/ 1 w 19"/>
                      <a:gd name="T8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24">
                        <a:moveTo>
                          <a:pt x="3" y="4"/>
                        </a:moveTo>
                        <a:cubicBezTo>
                          <a:pt x="4" y="4"/>
                          <a:pt x="3" y="2"/>
                          <a:pt x="3" y="2"/>
                        </a:cubicBezTo>
                        <a:cubicBezTo>
                          <a:pt x="3" y="2"/>
                          <a:pt x="5" y="3"/>
                          <a:pt x="7" y="6"/>
                        </a:cubicBezTo>
                        <a:cubicBezTo>
                          <a:pt x="8" y="8"/>
                          <a:pt x="9" y="11"/>
                          <a:pt x="11" y="12"/>
                        </a:cubicBezTo>
                        <a:cubicBezTo>
                          <a:pt x="13" y="13"/>
                          <a:pt x="17" y="16"/>
                          <a:pt x="17" y="18"/>
                        </a:cubicBezTo>
                        <a:cubicBezTo>
                          <a:pt x="17" y="18"/>
                          <a:pt x="17" y="18"/>
                          <a:pt x="17" y="18"/>
                        </a:cubicBezTo>
                        <a:cubicBezTo>
                          <a:pt x="16" y="18"/>
                          <a:pt x="16" y="18"/>
                          <a:pt x="16" y="18"/>
                        </a:cubicBezTo>
                        <a:cubicBezTo>
                          <a:pt x="16" y="18"/>
                          <a:pt x="16" y="18"/>
                          <a:pt x="16" y="18"/>
                        </a:cubicBezTo>
                        <a:cubicBezTo>
                          <a:pt x="15" y="18"/>
                          <a:pt x="15" y="19"/>
                          <a:pt x="15" y="20"/>
                        </a:cubicBezTo>
                        <a:cubicBezTo>
                          <a:pt x="15" y="21"/>
                          <a:pt x="15" y="22"/>
                          <a:pt x="14" y="22"/>
                        </a:cubicBezTo>
                        <a:cubicBezTo>
                          <a:pt x="14" y="22"/>
                          <a:pt x="13" y="21"/>
                          <a:pt x="12" y="19"/>
                        </a:cubicBezTo>
                        <a:cubicBezTo>
                          <a:pt x="11" y="16"/>
                          <a:pt x="6" y="10"/>
                          <a:pt x="5" y="9"/>
                        </a:cubicBezTo>
                        <a:cubicBezTo>
                          <a:pt x="3" y="8"/>
                          <a:pt x="2" y="6"/>
                          <a:pt x="2" y="5"/>
                        </a:cubicBezTo>
                        <a:cubicBezTo>
                          <a:pt x="2" y="4"/>
                          <a:pt x="2" y="4"/>
                          <a:pt x="2" y="4"/>
                        </a:cubicBezTo>
                        <a:cubicBezTo>
                          <a:pt x="2" y="4"/>
                          <a:pt x="2" y="4"/>
                          <a:pt x="3" y="4"/>
                        </a:cubicBezTo>
                        <a:close/>
                        <a:moveTo>
                          <a:pt x="1" y="0"/>
                        </a:moveTo>
                        <a:cubicBezTo>
                          <a:pt x="1" y="0"/>
                          <a:pt x="1" y="0"/>
                          <a:pt x="1" y="0"/>
                        </a:cubicBezTo>
                        <a:cubicBezTo>
                          <a:pt x="1" y="1"/>
                          <a:pt x="1" y="1"/>
                          <a:pt x="1" y="1"/>
                        </a:cubicBezTo>
                        <a:cubicBezTo>
                          <a:pt x="1" y="1"/>
                          <a:pt x="1" y="1"/>
                          <a:pt x="1" y="1"/>
                        </a:cubicBezTo>
                        <a:cubicBezTo>
                          <a:pt x="0" y="2"/>
                          <a:pt x="0" y="3"/>
                          <a:pt x="0" y="3"/>
                        </a:cubicBezTo>
                        <a:cubicBezTo>
                          <a:pt x="0" y="4"/>
                          <a:pt x="1" y="5"/>
                          <a:pt x="1" y="6"/>
                        </a:cubicBezTo>
                        <a:cubicBezTo>
                          <a:pt x="2" y="6"/>
                          <a:pt x="2" y="7"/>
                          <a:pt x="2" y="7"/>
                        </a:cubicBezTo>
                        <a:cubicBezTo>
                          <a:pt x="2" y="8"/>
                          <a:pt x="2" y="8"/>
                          <a:pt x="2" y="8"/>
                        </a:cubicBezTo>
                        <a:cubicBezTo>
                          <a:pt x="3" y="8"/>
                          <a:pt x="3" y="8"/>
                          <a:pt x="3" y="8"/>
                        </a:cubicBezTo>
                        <a:cubicBezTo>
                          <a:pt x="4" y="10"/>
                          <a:pt x="6" y="12"/>
                          <a:pt x="9" y="15"/>
                        </a:cubicBezTo>
                        <a:cubicBezTo>
                          <a:pt x="9" y="16"/>
                          <a:pt x="10" y="17"/>
                          <a:pt x="10" y="18"/>
                        </a:cubicBezTo>
                        <a:cubicBezTo>
                          <a:pt x="11" y="19"/>
                          <a:pt x="11" y="19"/>
                          <a:pt x="11" y="20"/>
                        </a:cubicBezTo>
                        <a:cubicBezTo>
                          <a:pt x="12" y="21"/>
                          <a:pt x="12" y="21"/>
                          <a:pt x="12" y="21"/>
                        </a:cubicBezTo>
                        <a:cubicBezTo>
                          <a:pt x="12" y="21"/>
                          <a:pt x="13" y="22"/>
                          <a:pt x="13" y="22"/>
                        </a:cubicBezTo>
                        <a:cubicBezTo>
                          <a:pt x="14" y="23"/>
                          <a:pt x="14" y="23"/>
                          <a:pt x="14" y="23"/>
                        </a:cubicBezTo>
                        <a:cubicBezTo>
                          <a:pt x="15" y="24"/>
                          <a:pt x="15" y="24"/>
                          <a:pt x="16" y="24"/>
                        </a:cubicBezTo>
                        <a:cubicBezTo>
                          <a:pt x="15" y="24"/>
                          <a:pt x="15" y="23"/>
                          <a:pt x="15" y="23"/>
                        </a:cubicBezTo>
                        <a:cubicBezTo>
                          <a:pt x="15" y="21"/>
                          <a:pt x="16" y="21"/>
                          <a:pt x="17" y="20"/>
                        </a:cubicBezTo>
                        <a:cubicBezTo>
                          <a:pt x="17" y="20"/>
                          <a:pt x="18" y="20"/>
                          <a:pt x="19" y="20"/>
                        </a:cubicBezTo>
                        <a:cubicBezTo>
                          <a:pt x="19" y="19"/>
                          <a:pt x="19" y="19"/>
                          <a:pt x="19" y="18"/>
                        </a:cubicBezTo>
                        <a:cubicBezTo>
                          <a:pt x="18" y="18"/>
                          <a:pt x="18" y="17"/>
                          <a:pt x="18" y="17"/>
                        </a:cubicBezTo>
                        <a:cubicBezTo>
                          <a:pt x="17" y="16"/>
                          <a:pt x="16" y="15"/>
                          <a:pt x="14" y="13"/>
                        </a:cubicBezTo>
                        <a:cubicBezTo>
                          <a:pt x="11" y="11"/>
                          <a:pt x="10" y="10"/>
                          <a:pt x="8" y="7"/>
                        </a:cubicBezTo>
                        <a:cubicBezTo>
                          <a:pt x="7" y="6"/>
                          <a:pt x="7" y="5"/>
                          <a:pt x="6" y="4"/>
                        </a:cubicBezTo>
                        <a:cubicBezTo>
                          <a:pt x="6" y="3"/>
                          <a:pt x="6" y="3"/>
                          <a:pt x="6" y="3"/>
                        </a:cubicBezTo>
                        <a:cubicBezTo>
                          <a:pt x="4" y="1"/>
                          <a:pt x="3" y="1"/>
                          <a:pt x="2" y="1"/>
                        </a:cubicBezTo>
                        <a:cubicBezTo>
                          <a:pt x="2" y="1"/>
                          <a:pt x="2" y="1"/>
                          <a:pt x="2" y="1"/>
                        </a:cubicBezTo>
                        <a:cubicBezTo>
                          <a:pt x="1" y="1"/>
                          <a:pt x="1" y="1"/>
                          <a:pt x="1" y="1"/>
                        </a:cubicBezTo>
                        <a:lnTo>
                          <a:pt x="1"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72" name="Freeform 7536">
                    <a:extLst>
                      <a:ext uri="{FF2B5EF4-FFF2-40B4-BE49-F238E27FC236}">
                        <a16:creationId xmlns:a16="http://schemas.microsoft.com/office/drawing/2014/main" id="{2CC65C50-2CDD-4CD6-B843-5DB19BBB1444}"/>
                      </a:ext>
                    </a:extLst>
                  </p:cNvPr>
                  <p:cNvSpPr>
                    <a:spLocks noEditPoints="1"/>
                  </p:cNvSpPr>
                  <p:nvPr/>
                </p:nvSpPr>
                <p:spPr bwMode="auto">
                  <a:xfrm>
                    <a:off x="4132" y="2661"/>
                    <a:ext cx="15" cy="18"/>
                  </a:xfrm>
                  <a:custGeom>
                    <a:avLst/>
                    <a:gdLst>
                      <a:gd name="T0" fmla="*/ 14 w 20"/>
                      <a:gd name="T1" fmla="*/ 22 h 25"/>
                      <a:gd name="T2" fmla="*/ 14 w 20"/>
                      <a:gd name="T3" fmla="*/ 22 h 25"/>
                      <a:gd name="T4" fmla="*/ 15 w 20"/>
                      <a:gd name="T5" fmla="*/ 23 h 25"/>
                      <a:gd name="T6" fmla="*/ 17 w 20"/>
                      <a:gd name="T7" fmla="*/ 25 h 25"/>
                      <a:gd name="T8" fmla="*/ 17 w 20"/>
                      <a:gd name="T9" fmla="*/ 24 h 25"/>
                      <a:gd name="T10" fmla="*/ 17 w 20"/>
                      <a:gd name="T11" fmla="*/ 24 h 25"/>
                      <a:gd name="T12" fmla="*/ 15 w 20"/>
                      <a:gd name="T13" fmla="*/ 23 h 25"/>
                      <a:gd name="T14" fmla="*/ 14 w 20"/>
                      <a:gd name="T15" fmla="*/ 22 h 25"/>
                      <a:gd name="T16" fmla="*/ 3 w 20"/>
                      <a:gd name="T17" fmla="*/ 8 h 25"/>
                      <a:gd name="T18" fmla="*/ 4 w 20"/>
                      <a:gd name="T19" fmla="*/ 9 h 25"/>
                      <a:gd name="T20" fmla="*/ 4 w 20"/>
                      <a:gd name="T21" fmla="*/ 9 h 25"/>
                      <a:gd name="T22" fmla="*/ 11 w 20"/>
                      <a:gd name="T23" fmla="*/ 18 h 25"/>
                      <a:gd name="T24" fmla="*/ 12 w 20"/>
                      <a:gd name="T25" fmla="*/ 20 h 25"/>
                      <a:gd name="T26" fmla="*/ 13 w 20"/>
                      <a:gd name="T27" fmla="*/ 21 h 25"/>
                      <a:gd name="T28" fmla="*/ 12 w 20"/>
                      <a:gd name="T29" fmla="*/ 20 h 25"/>
                      <a:gd name="T30" fmla="*/ 11 w 20"/>
                      <a:gd name="T31" fmla="*/ 18 h 25"/>
                      <a:gd name="T32" fmla="*/ 10 w 20"/>
                      <a:gd name="T33" fmla="*/ 15 h 25"/>
                      <a:gd name="T34" fmla="*/ 4 w 20"/>
                      <a:gd name="T35" fmla="*/ 8 h 25"/>
                      <a:gd name="T36" fmla="*/ 3 w 20"/>
                      <a:gd name="T37" fmla="*/ 8 h 25"/>
                      <a:gd name="T38" fmla="*/ 2 w 20"/>
                      <a:gd name="T39" fmla="*/ 0 h 25"/>
                      <a:gd name="T40" fmla="*/ 1 w 20"/>
                      <a:gd name="T41" fmla="*/ 1 h 25"/>
                      <a:gd name="T42" fmla="*/ 0 w 20"/>
                      <a:gd name="T43" fmla="*/ 3 h 25"/>
                      <a:gd name="T44" fmla="*/ 1 w 20"/>
                      <a:gd name="T45" fmla="*/ 3 h 25"/>
                      <a:gd name="T46" fmla="*/ 2 w 20"/>
                      <a:gd name="T47" fmla="*/ 1 h 25"/>
                      <a:gd name="T48" fmla="*/ 2 w 20"/>
                      <a:gd name="T49" fmla="*/ 1 h 25"/>
                      <a:gd name="T50" fmla="*/ 2 w 20"/>
                      <a:gd name="T51" fmla="*/ 0 h 25"/>
                      <a:gd name="T52" fmla="*/ 3 w 20"/>
                      <a:gd name="T53" fmla="*/ 0 h 25"/>
                      <a:gd name="T54" fmla="*/ 2 w 20"/>
                      <a:gd name="T55" fmla="*/ 0 h 25"/>
                      <a:gd name="T56" fmla="*/ 2 w 20"/>
                      <a:gd name="T57" fmla="*/ 0 h 25"/>
                      <a:gd name="T58" fmla="*/ 2 w 20"/>
                      <a:gd name="T59" fmla="*/ 1 h 25"/>
                      <a:gd name="T60" fmla="*/ 3 w 20"/>
                      <a:gd name="T61" fmla="*/ 1 h 25"/>
                      <a:gd name="T62" fmla="*/ 3 w 20"/>
                      <a:gd name="T63" fmla="*/ 1 h 25"/>
                      <a:gd name="T64" fmla="*/ 7 w 20"/>
                      <a:gd name="T65" fmla="*/ 3 h 25"/>
                      <a:gd name="T66" fmla="*/ 7 w 20"/>
                      <a:gd name="T67" fmla="*/ 4 h 25"/>
                      <a:gd name="T68" fmla="*/ 9 w 20"/>
                      <a:gd name="T69" fmla="*/ 7 h 25"/>
                      <a:gd name="T70" fmla="*/ 15 w 20"/>
                      <a:gd name="T71" fmla="*/ 13 h 25"/>
                      <a:gd name="T72" fmla="*/ 19 w 20"/>
                      <a:gd name="T73" fmla="*/ 17 h 25"/>
                      <a:gd name="T74" fmla="*/ 20 w 20"/>
                      <a:gd name="T75" fmla="*/ 18 h 25"/>
                      <a:gd name="T76" fmla="*/ 20 w 20"/>
                      <a:gd name="T77" fmla="*/ 20 h 25"/>
                      <a:gd name="T78" fmla="*/ 20 w 20"/>
                      <a:gd name="T79" fmla="*/ 19 h 25"/>
                      <a:gd name="T80" fmla="*/ 20 w 20"/>
                      <a:gd name="T81" fmla="*/ 18 h 25"/>
                      <a:gd name="T82" fmla="*/ 15 w 20"/>
                      <a:gd name="T83" fmla="*/ 13 h 25"/>
                      <a:gd name="T84" fmla="*/ 7 w 20"/>
                      <a:gd name="T85" fmla="*/ 4 h 25"/>
                      <a:gd name="T86" fmla="*/ 3 w 20"/>
                      <a:gd name="T8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25">
                        <a:moveTo>
                          <a:pt x="14" y="22"/>
                        </a:moveTo>
                        <a:cubicBezTo>
                          <a:pt x="14" y="22"/>
                          <a:pt x="14" y="22"/>
                          <a:pt x="14" y="22"/>
                        </a:cubicBezTo>
                        <a:cubicBezTo>
                          <a:pt x="15" y="23"/>
                          <a:pt x="15" y="23"/>
                          <a:pt x="15" y="23"/>
                        </a:cubicBezTo>
                        <a:cubicBezTo>
                          <a:pt x="15" y="24"/>
                          <a:pt x="16" y="24"/>
                          <a:pt x="17" y="25"/>
                        </a:cubicBezTo>
                        <a:cubicBezTo>
                          <a:pt x="17" y="24"/>
                          <a:pt x="17" y="24"/>
                          <a:pt x="17" y="24"/>
                        </a:cubicBezTo>
                        <a:cubicBezTo>
                          <a:pt x="17" y="24"/>
                          <a:pt x="17" y="24"/>
                          <a:pt x="17" y="24"/>
                        </a:cubicBezTo>
                        <a:cubicBezTo>
                          <a:pt x="16" y="24"/>
                          <a:pt x="16" y="24"/>
                          <a:pt x="15" y="23"/>
                        </a:cubicBezTo>
                        <a:lnTo>
                          <a:pt x="14" y="22"/>
                        </a:lnTo>
                        <a:close/>
                        <a:moveTo>
                          <a:pt x="3" y="8"/>
                        </a:moveTo>
                        <a:cubicBezTo>
                          <a:pt x="4" y="9"/>
                          <a:pt x="4" y="9"/>
                          <a:pt x="4" y="9"/>
                        </a:cubicBezTo>
                        <a:cubicBezTo>
                          <a:pt x="4" y="9"/>
                          <a:pt x="4" y="9"/>
                          <a:pt x="4" y="9"/>
                        </a:cubicBezTo>
                        <a:cubicBezTo>
                          <a:pt x="6" y="10"/>
                          <a:pt x="9" y="14"/>
                          <a:pt x="11" y="18"/>
                        </a:cubicBezTo>
                        <a:cubicBezTo>
                          <a:pt x="11" y="19"/>
                          <a:pt x="12" y="19"/>
                          <a:pt x="12" y="20"/>
                        </a:cubicBezTo>
                        <a:cubicBezTo>
                          <a:pt x="12" y="20"/>
                          <a:pt x="13" y="20"/>
                          <a:pt x="13" y="21"/>
                        </a:cubicBezTo>
                        <a:cubicBezTo>
                          <a:pt x="12" y="20"/>
                          <a:pt x="12" y="20"/>
                          <a:pt x="12" y="20"/>
                        </a:cubicBezTo>
                        <a:cubicBezTo>
                          <a:pt x="12" y="19"/>
                          <a:pt x="12" y="19"/>
                          <a:pt x="11" y="18"/>
                        </a:cubicBezTo>
                        <a:cubicBezTo>
                          <a:pt x="11" y="17"/>
                          <a:pt x="10" y="16"/>
                          <a:pt x="10" y="15"/>
                        </a:cubicBezTo>
                        <a:cubicBezTo>
                          <a:pt x="7" y="12"/>
                          <a:pt x="5" y="10"/>
                          <a:pt x="4" y="8"/>
                        </a:cubicBezTo>
                        <a:lnTo>
                          <a:pt x="3" y="8"/>
                        </a:lnTo>
                        <a:close/>
                        <a:moveTo>
                          <a:pt x="2" y="0"/>
                        </a:moveTo>
                        <a:cubicBezTo>
                          <a:pt x="2" y="1"/>
                          <a:pt x="1" y="1"/>
                          <a:pt x="1" y="1"/>
                        </a:cubicBezTo>
                        <a:cubicBezTo>
                          <a:pt x="1" y="2"/>
                          <a:pt x="0" y="2"/>
                          <a:pt x="0" y="3"/>
                        </a:cubicBezTo>
                        <a:cubicBezTo>
                          <a:pt x="1" y="3"/>
                          <a:pt x="1" y="3"/>
                          <a:pt x="1" y="3"/>
                        </a:cubicBezTo>
                        <a:cubicBezTo>
                          <a:pt x="1" y="3"/>
                          <a:pt x="1" y="2"/>
                          <a:pt x="2" y="1"/>
                        </a:cubicBezTo>
                        <a:cubicBezTo>
                          <a:pt x="2" y="1"/>
                          <a:pt x="2" y="1"/>
                          <a:pt x="2" y="1"/>
                        </a:cubicBezTo>
                        <a:lnTo>
                          <a:pt x="2" y="0"/>
                        </a:lnTo>
                        <a:close/>
                        <a:moveTo>
                          <a:pt x="3" y="0"/>
                        </a:moveTo>
                        <a:cubicBezTo>
                          <a:pt x="3" y="0"/>
                          <a:pt x="3" y="0"/>
                          <a:pt x="2" y="0"/>
                        </a:cubicBezTo>
                        <a:cubicBezTo>
                          <a:pt x="2" y="0"/>
                          <a:pt x="2" y="0"/>
                          <a:pt x="2" y="0"/>
                        </a:cubicBezTo>
                        <a:cubicBezTo>
                          <a:pt x="2" y="1"/>
                          <a:pt x="2" y="1"/>
                          <a:pt x="2" y="1"/>
                        </a:cubicBezTo>
                        <a:cubicBezTo>
                          <a:pt x="3" y="1"/>
                          <a:pt x="3" y="1"/>
                          <a:pt x="3" y="1"/>
                        </a:cubicBezTo>
                        <a:cubicBezTo>
                          <a:pt x="3" y="1"/>
                          <a:pt x="3" y="1"/>
                          <a:pt x="3" y="1"/>
                        </a:cubicBezTo>
                        <a:cubicBezTo>
                          <a:pt x="4" y="1"/>
                          <a:pt x="5" y="1"/>
                          <a:pt x="7" y="3"/>
                        </a:cubicBezTo>
                        <a:cubicBezTo>
                          <a:pt x="7" y="3"/>
                          <a:pt x="7" y="3"/>
                          <a:pt x="7" y="4"/>
                        </a:cubicBezTo>
                        <a:cubicBezTo>
                          <a:pt x="8" y="5"/>
                          <a:pt x="8" y="6"/>
                          <a:pt x="9" y="7"/>
                        </a:cubicBezTo>
                        <a:cubicBezTo>
                          <a:pt x="11" y="10"/>
                          <a:pt x="12" y="11"/>
                          <a:pt x="15" y="13"/>
                        </a:cubicBezTo>
                        <a:cubicBezTo>
                          <a:pt x="17" y="15"/>
                          <a:pt x="18" y="16"/>
                          <a:pt x="19" y="17"/>
                        </a:cubicBezTo>
                        <a:cubicBezTo>
                          <a:pt x="19" y="17"/>
                          <a:pt x="19" y="18"/>
                          <a:pt x="20" y="18"/>
                        </a:cubicBezTo>
                        <a:cubicBezTo>
                          <a:pt x="20" y="19"/>
                          <a:pt x="20" y="19"/>
                          <a:pt x="20" y="20"/>
                        </a:cubicBezTo>
                        <a:cubicBezTo>
                          <a:pt x="20" y="19"/>
                          <a:pt x="20" y="19"/>
                          <a:pt x="20" y="19"/>
                        </a:cubicBezTo>
                        <a:cubicBezTo>
                          <a:pt x="20" y="19"/>
                          <a:pt x="20" y="19"/>
                          <a:pt x="20" y="18"/>
                        </a:cubicBezTo>
                        <a:cubicBezTo>
                          <a:pt x="19" y="15"/>
                          <a:pt x="18" y="16"/>
                          <a:pt x="15" y="13"/>
                        </a:cubicBezTo>
                        <a:cubicBezTo>
                          <a:pt x="12" y="10"/>
                          <a:pt x="10" y="9"/>
                          <a:pt x="7" y="4"/>
                        </a:cubicBezTo>
                        <a:cubicBezTo>
                          <a:pt x="6" y="1"/>
                          <a:pt x="4"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73" name="Freeform 7537">
                    <a:extLst>
                      <a:ext uri="{FF2B5EF4-FFF2-40B4-BE49-F238E27FC236}">
                        <a16:creationId xmlns:a16="http://schemas.microsoft.com/office/drawing/2014/main" id="{E4E5DFE5-A7D1-4367-A4B7-B34AF33966BA}"/>
                      </a:ext>
                    </a:extLst>
                  </p:cNvPr>
                  <p:cNvSpPr>
                    <a:spLocks/>
                  </p:cNvSpPr>
                  <p:nvPr/>
                </p:nvSpPr>
                <p:spPr bwMode="auto">
                  <a:xfrm>
                    <a:off x="4135" y="2664"/>
                    <a:ext cx="10" cy="11"/>
                  </a:xfrm>
                  <a:custGeom>
                    <a:avLst/>
                    <a:gdLst>
                      <a:gd name="T0" fmla="*/ 1 w 13"/>
                      <a:gd name="T1" fmla="*/ 1 h 15"/>
                      <a:gd name="T2" fmla="*/ 3 w 13"/>
                      <a:gd name="T3" fmla="*/ 3 h 15"/>
                      <a:gd name="T4" fmla="*/ 11 w 13"/>
                      <a:gd name="T5" fmla="*/ 11 h 15"/>
                      <a:gd name="T6" fmla="*/ 11 w 13"/>
                      <a:gd name="T7" fmla="*/ 13 h 15"/>
                      <a:gd name="T8" fmla="*/ 10 w 13"/>
                      <a:gd name="T9" fmla="*/ 14 h 15"/>
                      <a:gd name="T10" fmla="*/ 4 w 13"/>
                      <a:gd name="T11" fmla="*/ 5 h 15"/>
                      <a:gd name="T12" fmla="*/ 1 w 13"/>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13" h="15">
                        <a:moveTo>
                          <a:pt x="1" y="1"/>
                        </a:moveTo>
                        <a:cubicBezTo>
                          <a:pt x="1" y="1"/>
                          <a:pt x="2" y="0"/>
                          <a:pt x="3" y="3"/>
                        </a:cubicBezTo>
                        <a:cubicBezTo>
                          <a:pt x="5" y="5"/>
                          <a:pt x="9" y="10"/>
                          <a:pt x="11" y="11"/>
                        </a:cubicBezTo>
                        <a:cubicBezTo>
                          <a:pt x="13" y="13"/>
                          <a:pt x="12" y="13"/>
                          <a:pt x="11" y="13"/>
                        </a:cubicBezTo>
                        <a:cubicBezTo>
                          <a:pt x="11" y="13"/>
                          <a:pt x="12" y="15"/>
                          <a:pt x="10" y="14"/>
                        </a:cubicBezTo>
                        <a:cubicBezTo>
                          <a:pt x="9" y="14"/>
                          <a:pt x="4" y="5"/>
                          <a:pt x="4" y="5"/>
                        </a:cubicBezTo>
                        <a:cubicBezTo>
                          <a:pt x="3" y="4"/>
                          <a:pt x="0" y="1"/>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74" name="Freeform 7538">
                    <a:extLst>
                      <a:ext uri="{FF2B5EF4-FFF2-40B4-BE49-F238E27FC236}">
                        <a16:creationId xmlns:a16="http://schemas.microsoft.com/office/drawing/2014/main" id="{27A90A9A-E500-424F-9780-E96D99E83042}"/>
                      </a:ext>
                    </a:extLst>
                  </p:cNvPr>
                  <p:cNvSpPr>
                    <a:spLocks/>
                  </p:cNvSpPr>
                  <p:nvPr/>
                </p:nvSpPr>
                <p:spPr bwMode="auto">
                  <a:xfrm>
                    <a:off x="4121" y="2644"/>
                    <a:ext cx="14" cy="20"/>
                  </a:xfrm>
                  <a:custGeom>
                    <a:avLst/>
                    <a:gdLst>
                      <a:gd name="T0" fmla="*/ 3 w 19"/>
                      <a:gd name="T1" fmla="*/ 1 h 26"/>
                      <a:gd name="T2" fmla="*/ 7 w 19"/>
                      <a:gd name="T3" fmla="*/ 5 h 26"/>
                      <a:gd name="T4" fmla="*/ 14 w 19"/>
                      <a:gd name="T5" fmla="*/ 14 h 26"/>
                      <a:gd name="T6" fmla="*/ 17 w 19"/>
                      <a:gd name="T7" fmla="*/ 22 h 26"/>
                      <a:gd name="T8" fmla="*/ 15 w 19"/>
                      <a:gd name="T9" fmla="*/ 24 h 26"/>
                      <a:gd name="T10" fmla="*/ 8 w 19"/>
                      <a:gd name="T11" fmla="*/ 19 h 26"/>
                      <a:gd name="T12" fmla="*/ 4 w 19"/>
                      <a:gd name="T13" fmla="*/ 11 h 26"/>
                      <a:gd name="T14" fmla="*/ 0 w 19"/>
                      <a:gd name="T15" fmla="*/ 4 h 26"/>
                      <a:gd name="T16" fmla="*/ 3 w 19"/>
                      <a:gd name="T17"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6">
                        <a:moveTo>
                          <a:pt x="3" y="1"/>
                        </a:moveTo>
                        <a:cubicBezTo>
                          <a:pt x="3" y="1"/>
                          <a:pt x="5" y="0"/>
                          <a:pt x="7" y="5"/>
                        </a:cubicBezTo>
                        <a:cubicBezTo>
                          <a:pt x="10" y="11"/>
                          <a:pt x="10" y="11"/>
                          <a:pt x="14" y="14"/>
                        </a:cubicBezTo>
                        <a:cubicBezTo>
                          <a:pt x="18" y="18"/>
                          <a:pt x="19" y="21"/>
                          <a:pt x="17" y="22"/>
                        </a:cubicBezTo>
                        <a:cubicBezTo>
                          <a:pt x="16" y="23"/>
                          <a:pt x="15" y="23"/>
                          <a:pt x="15" y="24"/>
                        </a:cubicBezTo>
                        <a:cubicBezTo>
                          <a:pt x="15" y="26"/>
                          <a:pt x="11" y="26"/>
                          <a:pt x="8" y="19"/>
                        </a:cubicBezTo>
                        <a:cubicBezTo>
                          <a:pt x="5" y="13"/>
                          <a:pt x="5" y="12"/>
                          <a:pt x="4" y="11"/>
                        </a:cubicBezTo>
                        <a:cubicBezTo>
                          <a:pt x="4" y="10"/>
                          <a:pt x="0" y="6"/>
                          <a:pt x="0" y="4"/>
                        </a:cubicBezTo>
                        <a:cubicBezTo>
                          <a:pt x="0" y="2"/>
                          <a:pt x="3" y="1"/>
                          <a:pt x="3"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75" name="Freeform 7539">
                    <a:extLst>
                      <a:ext uri="{FF2B5EF4-FFF2-40B4-BE49-F238E27FC236}">
                        <a16:creationId xmlns:a16="http://schemas.microsoft.com/office/drawing/2014/main" id="{73F87434-18F2-49E6-AAAE-1BF365063A63}"/>
                      </a:ext>
                    </a:extLst>
                  </p:cNvPr>
                  <p:cNvSpPr>
                    <a:spLocks noEditPoints="1"/>
                  </p:cNvSpPr>
                  <p:nvPr/>
                </p:nvSpPr>
                <p:spPr bwMode="auto">
                  <a:xfrm>
                    <a:off x="4120" y="2644"/>
                    <a:ext cx="15" cy="20"/>
                  </a:xfrm>
                  <a:custGeom>
                    <a:avLst/>
                    <a:gdLst>
                      <a:gd name="T0" fmla="*/ 16 w 20"/>
                      <a:gd name="T1" fmla="*/ 25 h 26"/>
                      <a:gd name="T2" fmla="*/ 16 w 20"/>
                      <a:gd name="T3" fmla="*/ 25 h 26"/>
                      <a:gd name="T4" fmla="*/ 16 w 20"/>
                      <a:gd name="T5" fmla="*/ 25 h 26"/>
                      <a:gd name="T6" fmla="*/ 9 w 20"/>
                      <a:gd name="T7" fmla="*/ 19 h 26"/>
                      <a:gd name="T8" fmla="*/ 9 w 20"/>
                      <a:gd name="T9" fmla="*/ 19 h 26"/>
                      <a:gd name="T10" fmla="*/ 7 w 20"/>
                      <a:gd name="T11" fmla="*/ 15 h 26"/>
                      <a:gd name="T12" fmla="*/ 5 w 20"/>
                      <a:gd name="T13" fmla="*/ 11 h 26"/>
                      <a:gd name="T14" fmla="*/ 1 w 20"/>
                      <a:gd name="T15" fmla="*/ 6 h 26"/>
                      <a:gd name="T16" fmla="*/ 0 w 20"/>
                      <a:gd name="T17" fmla="*/ 4 h 26"/>
                      <a:gd name="T18" fmla="*/ 2 w 20"/>
                      <a:gd name="T19" fmla="*/ 2 h 26"/>
                      <a:gd name="T20" fmla="*/ 4 w 20"/>
                      <a:gd name="T21" fmla="*/ 1 h 26"/>
                      <a:gd name="T22" fmla="*/ 4 w 20"/>
                      <a:gd name="T23" fmla="*/ 1 h 26"/>
                      <a:gd name="T24" fmla="*/ 9 w 20"/>
                      <a:gd name="T25" fmla="*/ 5 h 26"/>
                      <a:gd name="T26" fmla="*/ 15 w 20"/>
                      <a:gd name="T27" fmla="*/ 14 h 26"/>
                      <a:gd name="T28" fmla="*/ 19 w 20"/>
                      <a:gd name="T29" fmla="*/ 18 h 26"/>
                      <a:gd name="T30" fmla="*/ 18 w 20"/>
                      <a:gd name="T31" fmla="*/ 22 h 26"/>
                      <a:gd name="T32" fmla="*/ 16 w 20"/>
                      <a:gd name="T33" fmla="*/ 25 h 26"/>
                      <a:gd name="T34" fmla="*/ 8 w 20"/>
                      <a:gd name="T35" fmla="*/ 6 h 26"/>
                      <a:gd name="T36" fmla="*/ 4 w 20"/>
                      <a:gd name="T37" fmla="*/ 2 h 26"/>
                      <a:gd name="T38" fmla="*/ 4 w 20"/>
                      <a:gd name="T39" fmla="*/ 2 h 26"/>
                      <a:gd name="T40" fmla="*/ 4 w 20"/>
                      <a:gd name="T41" fmla="*/ 2 h 26"/>
                      <a:gd name="T42" fmla="*/ 4 w 20"/>
                      <a:gd name="T43" fmla="*/ 2 h 26"/>
                      <a:gd name="T44" fmla="*/ 3 w 20"/>
                      <a:gd name="T45" fmla="*/ 2 h 26"/>
                      <a:gd name="T46" fmla="*/ 1 w 20"/>
                      <a:gd name="T47" fmla="*/ 4 h 26"/>
                      <a:gd name="T48" fmla="*/ 1 w 20"/>
                      <a:gd name="T49" fmla="*/ 5 h 26"/>
                      <a:gd name="T50" fmla="*/ 6 w 20"/>
                      <a:gd name="T51" fmla="*/ 11 h 26"/>
                      <a:gd name="T52" fmla="*/ 8 w 20"/>
                      <a:gd name="T53" fmla="*/ 15 h 26"/>
                      <a:gd name="T54" fmla="*/ 10 w 20"/>
                      <a:gd name="T55" fmla="*/ 19 h 26"/>
                      <a:gd name="T56" fmla="*/ 10 w 20"/>
                      <a:gd name="T57" fmla="*/ 19 h 26"/>
                      <a:gd name="T58" fmla="*/ 15 w 20"/>
                      <a:gd name="T59" fmla="*/ 25 h 26"/>
                      <a:gd name="T60" fmla="*/ 16 w 20"/>
                      <a:gd name="T61" fmla="*/ 24 h 26"/>
                      <a:gd name="T62" fmla="*/ 18 w 20"/>
                      <a:gd name="T63" fmla="*/ 21 h 26"/>
                      <a:gd name="T64" fmla="*/ 18 w 20"/>
                      <a:gd name="T65" fmla="*/ 18 h 26"/>
                      <a:gd name="T66" fmla="*/ 15 w 20"/>
                      <a:gd name="T67" fmla="*/ 14 h 26"/>
                      <a:gd name="T68" fmla="*/ 8 w 20"/>
                      <a:gd name="T69" fmla="*/ 6 h 26"/>
                      <a:gd name="T70" fmla="*/ 4 w 20"/>
                      <a:gd name="T71" fmla="*/ 1 h 26"/>
                      <a:gd name="T72" fmla="*/ 4 w 20"/>
                      <a:gd name="T73"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26">
                        <a:moveTo>
                          <a:pt x="16" y="25"/>
                        </a:moveTo>
                        <a:cubicBezTo>
                          <a:pt x="16" y="25"/>
                          <a:pt x="16" y="25"/>
                          <a:pt x="16" y="25"/>
                        </a:cubicBezTo>
                        <a:cubicBezTo>
                          <a:pt x="16" y="25"/>
                          <a:pt x="16" y="25"/>
                          <a:pt x="16" y="25"/>
                        </a:cubicBezTo>
                        <a:cubicBezTo>
                          <a:pt x="14" y="26"/>
                          <a:pt x="12" y="25"/>
                          <a:pt x="9" y="19"/>
                        </a:cubicBezTo>
                        <a:cubicBezTo>
                          <a:pt x="9" y="19"/>
                          <a:pt x="9" y="19"/>
                          <a:pt x="9" y="19"/>
                        </a:cubicBezTo>
                        <a:cubicBezTo>
                          <a:pt x="8" y="18"/>
                          <a:pt x="8" y="16"/>
                          <a:pt x="7" y="15"/>
                        </a:cubicBezTo>
                        <a:cubicBezTo>
                          <a:pt x="6" y="12"/>
                          <a:pt x="6" y="12"/>
                          <a:pt x="5" y="11"/>
                        </a:cubicBezTo>
                        <a:cubicBezTo>
                          <a:pt x="5" y="11"/>
                          <a:pt x="2" y="8"/>
                          <a:pt x="1" y="6"/>
                        </a:cubicBezTo>
                        <a:cubicBezTo>
                          <a:pt x="1" y="5"/>
                          <a:pt x="0" y="5"/>
                          <a:pt x="0" y="4"/>
                        </a:cubicBezTo>
                        <a:cubicBezTo>
                          <a:pt x="1" y="3"/>
                          <a:pt x="2" y="2"/>
                          <a:pt x="2" y="2"/>
                        </a:cubicBezTo>
                        <a:cubicBezTo>
                          <a:pt x="3" y="1"/>
                          <a:pt x="4" y="1"/>
                          <a:pt x="4" y="1"/>
                        </a:cubicBezTo>
                        <a:cubicBezTo>
                          <a:pt x="4" y="1"/>
                          <a:pt x="4" y="1"/>
                          <a:pt x="4" y="1"/>
                        </a:cubicBezTo>
                        <a:cubicBezTo>
                          <a:pt x="5" y="1"/>
                          <a:pt x="6" y="0"/>
                          <a:pt x="9" y="5"/>
                        </a:cubicBezTo>
                        <a:cubicBezTo>
                          <a:pt x="12" y="11"/>
                          <a:pt x="11" y="10"/>
                          <a:pt x="15" y="14"/>
                        </a:cubicBezTo>
                        <a:cubicBezTo>
                          <a:pt x="17" y="15"/>
                          <a:pt x="18" y="17"/>
                          <a:pt x="19" y="18"/>
                        </a:cubicBezTo>
                        <a:cubicBezTo>
                          <a:pt x="20" y="20"/>
                          <a:pt x="19" y="22"/>
                          <a:pt x="18" y="22"/>
                        </a:cubicBezTo>
                        <a:cubicBezTo>
                          <a:pt x="17" y="23"/>
                          <a:pt x="16" y="24"/>
                          <a:pt x="16" y="25"/>
                        </a:cubicBezTo>
                        <a:close/>
                        <a:moveTo>
                          <a:pt x="8" y="6"/>
                        </a:moveTo>
                        <a:cubicBezTo>
                          <a:pt x="6" y="1"/>
                          <a:pt x="5" y="2"/>
                          <a:pt x="4" y="2"/>
                        </a:cubicBezTo>
                        <a:cubicBezTo>
                          <a:pt x="4" y="2"/>
                          <a:pt x="4" y="2"/>
                          <a:pt x="4" y="2"/>
                        </a:cubicBezTo>
                        <a:cubicBezTo>
                          <a:pt x="4" y="2"/>
                          <a:pt x="4" y="2"/>
                          <a:pt x="4" y="2"/>
                        </a:cubicBezTo>
                        <a:cubicBezTo>
                          <a:pt x="4" y="2"/>
                          <a:pt x="4" y="2"/>
                          <a:pt x="4" y="2"/>
                        </a:cubicBezTo>
                        <a:cubicBezTo>
                          <a:pt x="4" y="2"/>
                          <a:pt x="3" y="2"/>
                          <a:pt x="3" y="2"/>
                        </a:cubicBezTo>
                        <a:cubicBezTo>
                          <a:pt x="2" y="3"/>
                          <a:pt x="1" y="3"/>
                          <a:pt x="1" y="4"/>
                        </a:cubicBezTo>
                        <a:cubicBezTo>
                          <a:pt x="1" y="4"/>
                          <a:pt x="1" y="5"/>
                          <a:pt x="1" y="5"/>
                        </a:cubicBezTo>
                        <a:cubicBezTo>
                          <a:pt x="2" y="7"/>
                          <a:pt x="5" y="10"/>
                          <a:pt x="6" y="11"/>
                        </a:cubicBezTo>
                        <a:cubicBezTo>
                          <a:pt x="6" y="12"/>
                          <a:pt x="6" y="12"/>
                          <a:pt x="8" y="15"/>
                        </a:cubicBezTo>
                        <a:cubicBezTo>
                          <a:pt x="8" y="16"/>
                          <a:pt x="9" y="17"/>
                          <a:pt x="10" y="19"/>
                        </a:cubicBezTo>
                        <a:cubicBezTo>
                          <a:pt x="10" y="19"/>
                          <a:pt x="10" y="19"/>
                          <a:pt x="10" y="19"/>
                        </a:cubicBezTo>
                        <a:cubicBezTo>
                          <a:pt x="12" y="24"/>
                          <a:pt x="15" y="25"/>
                          <a:pt x="15" y="25"/>
                        </a:cubicBezTo>
                        <a:cubicBezTo>
                          <a:pt x="16" y="24"/>
                          <a:pt x="16" y="24"/>
                          <a:pt x="16" y="24"/>
                        </a:cubicBezTo>
                        <a:cubicBezTo>
                          <a:pt x="16" y="23"/>
                          <a:pt x="17" y="23"/>
                          <a:pt x="18" y="21"/>
                        </a:cubicBezTo>
                        <a:cubicBezTo>
                          <a:pt x="19" y="21"/>
                          <a:pt x="19" y="20"/>
                          <a:pt x="18" y="18"/>
                        </a:cubicBezTo>
                        <a:cubicBezTo>
                          <a:pt x="18" y="17"/>
                          <a:pt x="17" y="16"/>
                          <a:pt x="15" y="14"/>
                        </a:cubicBezTo>
                        <a:cubicBezTo>
                          <a:pt x="11" y="11"/>
                          <a:pt x="11" y="11"/>
                          <a:pt x="8" y="6"/>
                        </a:cubicBezTo>
                        <a:close/>
                        <a:moveTo>
                          <a:pt x="4" y="1"/>
                        </a:moveTo>
                        <a:cubicBezTo>
                          <a:pt x="4" y="1"/>
                          <a:pt x="4" y="1"/>
                          <a:pt x="4"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76" name="Freeform 7540">
                    <a:extLst>
                      <a:ext uri="{FF2B5EF4-FFF2-40B4-BE49-F238E27FC236}">
                        <a16:creationId xmlns:a16="http://schemas.microsoft.com/office/drawing/2014/main" id="{732F21E3-3D45-42A2-A182-DAF08693FDB7}"/>
                      </a:ext>
                    </a:extLst>
                  </p:cNvPr>
                  <p:cNvSpPr>
                    <a:spLocks/>
                  </p:cNvSpPr>
                  <p:nvPr/>
                </p:nvSpPr>
                <p:spPr bwMode="auto">
                  <a:xfrm>
                    <a:off x="4122" y="2646"/>
                    <a:ext cx="12" cy="17"/>
                  </a:xfrm>
                  <a:custGeom>
                    <a:avLst/>
                    <a:gdLst>
                      <a:gd name="T0" fmla="*/ 2 w 16"/>
                      <a:gd name="T1" fmla="*/ 0 h 23"/>
                      <a:gd name="T2" fmla="*/ 1 w 16"/>
                      <a:gd name="T3" fmla="*/ 0 h 23"/>
                      <a:gd name="T4" fmla="*/ 1 w 16"/>
                      <a:gd name="T5" fmla="*/ 0 h 23"/>
                      <a:gd name="T6" fmla="*/ 1 w 16"/>
                      <a:gd name="T7" fmla="*/ 0 h 23"/>
                      <a:gd name="T8" fmla="*/ 1 w 16"/>
                      <a:gd name="T9" fmla="*/ 0 h 23"/>
                      <a:gd name="T10" fmla="*/ 0 w 16"/>
                      <a:gd name="T11" fmla="*/ 0 h 23"/>
                      <a:gd name="T12" fmla="*/ 1 w 16"/>
                      <a:gd name="T13" fmla="*/ 2 h 23"/>
                      <a:gd name="T14" fmla="*/ 1 w 16"/>
                      <a:gd name="T15" fmla="*/ 1 h 23"/>
                      <a:gd name="T16" fmla="*/ 2 w 16"/>
                      <a:gd name="T17" fmla="*/ 1 h 23"/>
                      <a:gd name="T18" fmla="*/ 3 w 16"/>
                      <a:gd name="T19" fmla="*/ 1 h 23"/>
                      <a:gd name="T20" fmla="*/ 5 w 16"/>
                      <a:gd name="T21" fmla="*/ 6 h 23"/>
                      <a:gd name="T22" fmla="*/ 8 w 16"/>
                      <a:gd name="T23" fmla="*/ 10 h 23"/>
                      <a:gd name="T24" fmla="*/ 14 w 16"/>
                      <a:gd name="T25" fmla="*/ 17 h 23"/>
                      <a:gd name="T26" fmla="*/ 13 w 16"/>
                      <a:gd name="T27" fmla="*/ 18 h 23"/>
                      <a:gd name="T28" fmla="*/ 13 w 16"/>
                      <a:gd name="T29" fmla="*/ 18 h 23"/>
                      <a:gd name="T30" fmla="*/ 12 w 16"/>
                      <a:gd name="T31" fmla="*/ 18 h 23"/>
                      <a:gd name="T32" fmla="*/ 12 w 16"/>
                      <a:gd name="T33" fmla="*/ 18 h 23"/>
                      <a:gd name="T34" fmla="*/ 12 w 16"/>
                      <a:gd name="T35" fmla="*/ 18 h 23"/>
                      <a:gd name="T36" fmla="*/ 12 w 16"/>
                      <a:gd name="T37" fmla="*/ 19 h 23"/>
                      <a:gd name="T38" fmla="*/ 11 w 16"/>
                      <a:gd name="T39" fmla="*/ 22 h 23"/>
                      <a:gd name="T40" fmla="*/ 12 w 16"/>
                      <a:gd name="T41" fmla="*/ 23 h 23"/>
                      <a:gd name="T42" fmla="*/ 13 w 16"/>
                      <a:gd name="T43" fmla="*/ 22 h 23"/>
                      <a:gd name="T44" fmla="*/ 15 w 16"/>
                      <a:gd name="T45" fmla="*/ 19 h 23"/>
                      <a:gd name="T46" fmla="*/ 15 w 16"/>
                      <a:gd name="T47" fmla="*/ 16 h 23"/>
                      <a:gd name="T48" fmla="*/ 12 w 16"/>
                      <a:gd name="T49" fmla="*/ 12 h 23"/>
                      <a:gd name="T50" fmla="*/ 5 w 16"/>
                      <a:gd name="T51" fmla="*/ 4 h 23"/>
                      <a:gd name="T52" fmla="*/ 2 w 16"/>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3">
                        <a:moveTo>
                          <a:pt x="2" y="0"/>
                        </a:move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1" y="1"/>
                          <a:pt x="1" y="1"/>
                          <a:pt x="1" y="2"/>
                        </a:cubicBezTo>
                        <a:cubicBezTo>
                          <a:pt x="2" y="2"/>
                          <a:pt x="2" y="1"/>
                          <a:pt x="1" y="1"/>
                        </a:cubicBezTo>
                        <a:cubicBezTo>
                          <a:pt x="2" y="1"/>
                          <a:pt x="2" y="1"/>
                          <a:pt x="2" y="1"/>
                        </a:cubicBezTo>
                        <a:cubicBezTo>
                          <a:pt x="2" y="1"/>
                          <a:pt x="2" y="1"/>
                          <a:pt x="3" y="1"/>
                        </a:cubicBezTo>
                        <a:cubicBezTo>
                          <a:pt x="3" y="1"/>
                          <a:pt x="5" y="4"/>
                          <a:pt x="5" y="6"/>
                        </a:cubicBezTo>
                        <a:cubicBezTo>
                          <a:pt x="6" y="8"/>
                          <a:pt x="6" y="9"/>
                          <a:pt x="8" y="10"/>
                        </a:cubicBezTo>
                        <a:cubicBezTo>
                          <a:pt x="10" y="11"/>
                          <a:pt x="14" y="15"/>
                          <a:pt x="14" y="17"/>
                        </a:cubicBezTo>
                        <a:cubicBezTo>
                          <a:pt x="14" y="18"/>
                          <a:pt x="14" y="18"/>
                          <a:pt x="13" y="18"/>
                        </a:cubicBezTo>
                        <a:cubicBezTo>
                          <a:pt x="13" y="18"/>
                          <a:pt x="13" y="18"/>
                          <a:pt x="13" y="18"/>
                        </a:cubicBezTo>
                        <a:cubicBezTo>
                          <a:pt x="12" y="18"/>
                          <a:pt x="12" y="18"/>
                          <a:pt x="12" y="18"/>
                        </a:cubicBezTo>
                        <a:cubicBezTo>
                          <a:pt x="12" y="18"/>
                          <a:pt x="12" y="18"/>
                          <a:pt x="12" y="18"/>
                        </a:cubicBezTo>
                        <a:cubicBezTo>
                          <a:pt x="12" y="18"/>
                          <a:pt x="12" y="18"/>
                          <a:pt x="12" y="18"/>
                        </a:cubicBezTo>
                        <a:cubicBezTo>
                          <a:pt x="12" y="19"/>
                          <a:pt x="12" y="19"/>
                          <a:pt x="12" y="19"/>
                        </a:cubicBezTo>
                        <a:cubicBezTo>
                          <a:pt x="12" y="20"/>
                          <a:pt x="12" y="21"/>
                          <a:pt x="11" y="22"/>
                        </a:cubicBezTo>
                        <a:cubicBezTo>
                          <a:pt x="12" y="22"/>
                          <a:pt x="12" y="22"/>
                          <a:pt x="12" y="23"/>
                        </a:cubicBezTo>
                        <a:cubicBezTo>
                          <a:pt x="13" y="22"/>
                          <a:pt x="13" y="22"/>
                          <a:pt x="13" y="22"/>
                        </a:cubicBezTo>
                        <a:cubicBezTo>
                          <a:pt x="13" y="21"/>
                          <a:pt x="14" y="21"/>
                          <a:pt x="15" y="19"/>
                        </a:cubicBezTo>
                        <a:cubicBezTo>
                          <a:pt x="16" y="19"/>
                          <a:pt x="16" y="18"/>
                          <a:pt x="15" y="16"/>
                        </a:cubicBezTo>
                        <a:cubicBezTo>
                          <a:pt x="15" y="15"/>
                          <a:pt x="14" y="14"/>
                          <a:pt x="12" y="12"/>
                        </a:cubicBezTo>
                        <a:cubicBezTo>
                          <a:pt x="8" y="9"/>
                          <a:pt x="8" y="9"/>
                          <a:pt x="5" y="4"/>
                        </a:cubicBezTo>
                        <a:cubicBezTo>
                          <a:pt x="3" y="0"/>
                          <a:pt x="2" y="0"/>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77" name="Freeform 7541">
                    <a:extLst>
                      <a:ext uri="{FF2B5EF4-FFF2-40B4-BE49-F238E27FC236}">
                        <a16:creationId xmlns:a16="http://schemas.microsoft.com/office/drawing/2014/main" id="{BB9C9502-CBCF-4E89-ADE3-69E80B5F2829}"/>
                      </a:ext>
                    </a:extLst>
                  </p:cNvPr>
                  <p:cNvSpPr>
                    <a:spLocks/>
                  </p:cNvSpPr>
                  <p:nvPr/>
                </p:nvSpPr>
                <p:spPr bwMode="auto">
                  <a:xfrm>
                    <a:off x="4122" y="2645"/>
                    <a:ext cx="13" cy="18"/>
                  </a:xfrm>
                  <a:custGeom>
                    <a:avLst/>
                    <a:gdLst>
                      <a:gd name="T0" fmla="*/ 2 w 17"/>
                      <a:gd name="T1" fmla="*/ 0 h 24"/>
                      <a:gd name="T2" fmla="*/ 1 w 17"/>
                      <a:gd name="T3" fmla="*/ 0 h 24"/>
                      <a:gd name="T4" fmla="*/ 0 w 17"/>
                      <a:gd name="T5" fmla="*/ 1 h 24"/>
                      <a:gd name="T6" fmla="*/ 0 w 17"/>
                      <a:gd name="T7" fmla="*/ 1 h 24"/>
                      <a:gd name="T8" fmla="*/ 0 w 17"/>
                      <a:gd name="T9" fmla="*/ 1 h 24"/>
                      <a:gd name="T10" fmla="*/ 1 w 17"/>
                      <a:gd name="T11" fmla="*/ 1 h 24"/>
                      <a:gd name="T12" fmla="*/ 1 w 17"/>
                      <a:gd name="T13" fmla="*/ 1 h 24"/>
                      <a:gd name="T14" fmla="*/ 1 w 17"/>
                      <a:gd name="T15" fmla="*/ 1 h 24"/>
                      <a:gd name="T16" fmla="*/ 1 w 17"/>
                      <a:gd name="T17" fmla="*/ 1 h 24"/>
                      <a:gd name="T18" fmla="*/ 2 w 17"/>
                      <a:gd name="T19" fmla="*/ 1 h 24"/>
                      <a:gd name="T20" fmla="*/ 5 w 17"/>
                      <a:gd name="T21" fmla="*/ 5 h 24"/>
                      <a:gd name="T22" fmla="*/ 12 w 17"/>
                      <a:gd name="T23" fmla="*/ 13 h 24"/>
                      <a:gd name="T24" fmla="*/ 15 w 17"/>
                      <a:gd name="T25" fmla="*/ 17 h 24"/>
                      <a:gd name="T26" fmla="*/ 15 w 17"/>
                      <a:gd name="T27" fmla="*/ 20 h 24"/>
                      <a:gd name="T28" fmla="*/ 13 w 17"/>
                      <a:gd name="T29" fmla="*/ 23 h 24"/>
                      <a:gd name="T30" fmla="*/ 12 w 17"/>
                      <a:gd name="T31" fmla="*/ 24 h 24"/>
                      <a:gd name="T32" fmla="*/ 13 w 17"/>
                      <a:gd name="T33" fmla="*/ 24 h 24"/>
                      <a:gd name="T34" fmla="*/ 13 w 17"/>
                      <a:gd name="T35" fmla="*/ 23 h 24"/>
                      <a:gd name="T36" fmla="*/ 15 w 17"/>
                      <a:gd name="T37" fmla="*/ 21 h 24"/>
                      <a:gd name="T38" fmla="*/ 12 w 17"/>
                      <a:gd name="T39" fmla="*/ 13 h 24"/>
                      <a:gd name="T40" fmla="*/ 5 w 17"/>
                      <a:gd name="T41" fmla="*/ 4 h 24"/>
                      <a:gd name="T42" fmla="*/ 2 w 17"/>
                      <a:gd name="T4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24">
                        <a:moveTo>
                          <a:pt x="2" y="0"/>
                        </a:moveTo>
                        <a:cubicBezTo>
                          <a:pt x="1" y="0"/>
                          <a:pt x="1" y="0"/>
                          <a:pt x="1" y="0"/>
                        </a:cubicBezTo>
                        <a:cubicBezTo>
                          <a:pt x="1" y="0"/>
                          <a:pt x="1"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3" y="1"/>
                          <a:pt x="5" y="5"/>
                        </a:cubicBezTo>
                        <a:cubicBezTo>
                          <a:pt x="8" y="10"/>
                          <a:pt x="8" y="10"/>
                          <a:pt x="12" y="13"/>
                        </a:cubicBezTo>
                        <a:cubicBezTo>
                          <a:pt x="14" y="15"/>
                          <a:pt x="15" y="16"/>
                          <a:pt x="15" y="17"/>
                        </a:cubicBezTo>
                        <a:cubicBezTo>
                          <a:pt x="16" y="19"/>
                          <a:pt x="16" y="20"/>
                          <a:pt x="15" y="20"/>
                        </a:cubicBezTo>
                        <a:cubicBezTo>
                          <a:pt x="14" y="22"/>
                          <a:pt x="13" y="22"/>
                          <a:pt x="13" y="23"/>
                        </a:cubicBezTo>
                        <a:cubicBezTo>
                          <a:pt x="12" y="24"/>
                          <a:pt x="12" y="24"/>
                          <a:pt x="12" y="24"/>
                        </a:cubicBezTo>
                        <a:cubicBezTo>
                          <a:pt x="13" y="24"/>
                          <a:pt x="13" y="24"/>
                          <a:pt x="13" y="24"/>
                        </a:cubicBezTo>
                        <a:cubicBezTo>
                          <a:pt x="13" y="23"/>
                          <a:pt x="13" y="23"/>
                          <a:pt x="13" y="23"/>
                        </a:cubicBezTo>
                        <a:cubicBezTo>
                          <a:pt x="13" y="22"/>
                          <a:pt x="14" y="22"/>
                          <a:pt x="15" y="21"/>
                        </a:cubicBezTo>
                        <a:cubicBezTo>
                          <a:pt x="17" y="20"/>
                          <a:pt x="16" y="17"/>
                          <a:pt x="12" y="13"/>
                        </a:cubicBezTo>
                        <a:cubicBezTo>
                          <a:pt x="8" y="10"/>
                          <a:pt x="8" y="10"/>
                          <a:pt x="5" y="4"/>
                        </a:cubicBezTo>
                        <a:cubicBezTo>
                          <a:pt x="4" y="1"/>
                          <a:pt x="2" y="0"/>
                          <a:pt x="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78" name="Freeform 7542">
                    <a:extLst>
                      <a:ext uri="{FF2B5EF4-FFF2-40B4-BE49-F238E27FC236}">
                        <a16:creationId xmlns:a16="http://schemas.microsoft.com/office/drawing/2014/main" id="{C9E77B6F-4213-4995-A453-6F249446A455}"/>
                      </a:ext>
                    </a:extLst>
                  </p:cNvPr>
                  <p:cNvSpPr>
                    <a:spLocks/>
                  </p:cNvSpPr>
                  <p:nvPr/>
                </p:nvSpPr>
                <p:spPr bwMode="auto">
                  <a:xfrm>
                    <a:off x="4123" y="2648"/>
                    <a:ext cx="10" cy="12"/>
                  </a:xfrm>
                  <a:custGeom>
                    <a:avLst/>
                    <a:gdLst>
                      <a:gd name="T0" fmla="*/ 1 w 13"/>
                      <a:gd name="T1" fmla="*/ 1 h 16"/>
                      <a:gd name="T2" fmla="*/ 4 w 13"/>
                      <a:gd name="T3" fmla="*/ 4 h 16"/>
                      <a:gd name="T4" fmla="*/ 8 w 13"/>
                      <a:gd name="T5" fmla="*/ 9 h 16"/>
                      <a:gd name="T6" fmla="*/ 11 w 13"/>
                      <a:gd name="T7" fmla="*/ 13 h 16"/>
                      <a:gd name="T8" fmla="*/ 9 w 13"/>
                      <a:gd name="T9" fmla="*/ 15 h 16"/>
                      <a:gd name="T10" fmla="*/ 7 w 13"/>
                      <a:gd name="T11" fmla="*/ 11 h 16"/>
                      <a:gd name="T12" fmla="*/ 2 w 13"/>
                      <a:gd name="T13" fmla="*/ 3 h 16"/>
                      <a:gd name="T14" fmla="*/ 1 w 13"/>
                      <a:gd name="T15" fmla="*/ 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1" y="1"/>
                        </a:moveTo>
                        <a:cubicBezTo>
                          <a:pt x="1" y="1"/>
                          <a:pt x="3" y="3"/>
                          <a:pt x="4" y="4"/>
                        </a:cubicBezTo>
                        <a:cubicBezTo>
                          <a:pt x="5" y="6"/>
                          <a:pt x="6" y="8"/>
                          <a:pt x="8" y="9"/>
                        </a:cubicBezTo>
                        <a:cubicBezTo>
                          <a:pt x="10" y="10"/>
                          <a:pt x="13" y="13"/>
                          <a:pt x="11" y="13"/>
                        </a:cubicBezTo>
                        <a:cubicBezTo>
                          <a:pt x="10" y="14"/>
                          <a:pt x="9" y="14"/>
                          <a:pt x="9" y="15"/>
                        </a:cubicBezTo>
                        <a:cubicBezTo>
                          <a:pt x="9" y="16"/>
                          <a:pt x="8" y="14"/>
                          <a:pt x="7" y="11"/>
                        </a:cubicBezTo>
                        <a:cubicBezTo>
                          <a:pt x="5" y="8"/>
                          <a:pt x="4" y="4"/>
                          <a:pt x="2" y="3"/>
                        </a:cubicBezTo>
                        <a:cubicBezTo>
                          <a:pt x="0" y="1"/>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79" name="Freeform 7543">
                    <a:extLst>
                      <a:ext uri="{FF2B5EF4-FFF2-40B4-BE49-F238E27FC236}">
                        <a16:creationId xmlns:a16="http://schemas.microsoft.com/office/drawing/2014/main" id="{9C47F83D-2B14-47AC-8158-56E980E65BCE}"/>
                      </a:ext>
                    </a:extLst>
                  </p:cNvPr>
                  <p:cNvSpPr>
                    <a:spLocks/>
                  </p:cNvSpPr>
                  <p:nvPr/>
                </p:nvSpPr>
                <p:spPr bwMode="auto">
                  <a:xfrm>
                    <a:off x="4144" y="2675"/>
                    <a:ext cx="9" cy="9"/>
                  </a:xfrm>
                  <a:custGeom>
                    <a:avLst/>
                    <a:gdLst>
                      <a:gd name="T0" fmla="*/ 5 w 12"/>
                      <a:gd name="T1" fmla="*/ 1 h 12"/>
                      <a:gd name="T2" fmla="*/ 8 w 12"/>
                      <a:gd name="T3" fmla="*/ 4 h 12"/>
                      <a:gd name="T4" fmla="*/ 11 w 12"/>
                      <a:gd name="T5" fmla="*/ 10 h 12"/>
                      <a:gd name="T6" fmla="*/ 6 w 12"/>
                      <a:gd name="T7" fmla="*/ 8 h 12"/>
                      <a:gd name="T8" fmla="*/ 1 w 12"/>
                      <a:gd name="T9" fmla="*/ 4 h 12"/>
                      <a:gd name="T10" fmla="*/ 5 w 12"/>
                      <a:gd name="T11" fmla="*/ 1 h 12"/>
                    </a:gdLst>
                    <a:ahLst/>
                    <a:cxnLst>
                      <a:cxn ang="0">
                        <a:pos x="T0" y="T1"/>
                      </a:cxn>
                      <a:cxn ang="0">
                        <a:pos x="T2" y="T3"/>
                      </a:cxn>
                      <a:cxn ang="0">
                        <a:pos x="T4" y="T5"/>
                      </a:cxn>
                      <a:cxn ang="0">
                        <a:pos x="T6" y="T7"/>
                      </a:cxn>
                      <a:cxn ang="0">
                        <a:pos x="T8" y="T9"/>
                      </a:cxn>
                      <a:cxn ang="0">
                        <a:pos x="T10" y="T11"/>
                      </a:cxn>
                    </a:cxnLst>
                    <a:rect l="0" t="0" r="r" b="b"/>
                    <a:pathLst>
                      <a:path w="12" h="12">
                        <a:moveTo>
                          <a:pt x="5" y="1"/>
                        </a:moveTo>
                        <a:cubicBezTo>
                          <a:pt x="5" y="1"/>
                          <a:pt x="6" y="0"/>
                          <a:pt x="8" y="4"/>
                        </a:cubicBezTo>
                        <a:cubicBezTo>
                          <a:pt x="10" y="8"/>
                          <a:pt x="12" y="8"/>
                          <a:pt x="11" y="10"/>
                        </a:cubicBezTo>
                        <a:cubicBezTo>
                          <a:pt x="10" y="12"/>
                          <a:pt x="8" y="10"/>
                          <a:pt x="6" y="8"/>
                        </a:cubicBezTo>
                        <a:cubicBezTo>
                          <a:pt x="4" y="6"/>
                          <a:pt x="1" y="7"/>
                          <a:pt x="1" y="4"/>
                        </a:cubicBezTo>
                        <a:cubicBezTo>
                          <a:pt x="0" y="1"/>
                          <a:pt x="5" y="1"/>
                          <a:pt x="5"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80" name="Freeform 7544">
                    <a:extLst>
                      <a:ext uri="{FF2B5EF4-FFF2-40B4-BE49-F238E27FC236}">
                        <a16:creationId xmlns:a16="http://schemas.microsoft.com/office/drawing/2014/main" id="{3828ECF1-C3FA-4787-B4D1-3BE198285AD6}"/>
                      </a:ext>
                    </a:extLst>
                  </p:cNvPr>
                  <p:cNvSpPr>
                    <a:spLocks noEditPoints="1"/>
                  </p:cNvSpPr>
                  <p:nvPr/>
                </p:nvSpPr>
                <p:spPr bwMode="auto">
                  <a:xfrm>
                    <a:off x="4144" y="2675"/>
                    <a:ext cx="9" cy="9"/>
                  </a:xfrm>
                  <a:custGeom>
                    <a:avLst/>
                    <a:gdLst>
                      <a:gd name="T0" fmla="*/ 11 w 12"/>
                      <a:gd name="T1" fmla="*/ 10 h 12"/>
                      <a:gd name="T2" fmla="*/ 10 w 12"/>
                      <a:gd name="T3" fmla="*/ 11 h 12"/>
                      <a:gd name="T4" fmla="*/ 10 w 12"/>
                      <a:gd name="T5" fmla="*/ 11 h 12"/>
                      <a:gd name="T6" fmla="*/ 5 w 12"/>
                      <a:gd name="T7" fmla="*/ 8 h 12"/>
                      <a:gd name="T8" fmla="*/ 1 w 12"/>
                      <a:gd name="T9" fmla="*/ 5 h 12"/>
                      <a:gd name="T10" fmla="*/ 0 w 12"/>
                      <a:gd name="T11" fmla="*/ 4 h 12"/>
                      <a:gd name="T12" fmla="*/ 2 w 12"/>
                      <a:gd name="T13" fmla="*/ 1 h 12"/>
                      <a:gd name="T14" fmla="*/ 4 w 12"/>
                      <a:gd name="T15" fmla="*/ 0 h 12"/>
                      <a:gd name="T16" fmla="*/ 9 w 12"/>
                      <a:gd name="T17" fmla="*/ 4 h 12"/>
                      <a:gd name="T18" fmla="*/ 12 w 12"/>
                      <a:gd name="T19" fmla="*/ 8 h 12"/>
                      <a:gd name="T20" fmla="*/ 11 w 12"/>
                      <a:gd name="T21" fmla="*/ 10 h 12"/>
                      <a:gd name="T22" fmla="*/ 5 w 12"/>
                      <a:gd name="T23" fmla="*/ 1 h 12"/>
                      <a:gd name="T24" fmla="*/ 5 w 12"/>
                      <a:gd name="T25" fmla="*/ 1 h 12"/>
                      <a:gd name="T26" fmla="*/ 5 w 12"/>
                      <a:gd name="T27" fmla="*/ 1 h 12"/>
                      <a:gd name="T28" fmla="*/ 2 w 12"/>
                      <a:gd name="T29" fmla="*/ 2 h 12"/>
                      <a:gd name="T30" fmla="*/ 1 w 12"/>
                      <a:gd name="T31" fmla="*/ 4 h 12"/>
                      <a:gd name="T32" fmla="*/ 1 w 12"/>
                      <a:gd name="T33" fmla="*/ 5 h 12"/>
                      <a:gd name="T34" fmla="*/ 6 w 12"/>
                      <a:gd name="T35" fmla="*/ 8 h 12"/>
                      <a:gd name="T36" fmla="*/ 10 w 12"/>
                      <a:gd name="T37" fmla="*/ 10 h 12"/>
                      <a:gd name="T38" fmla="*/ 11 w 12"/>
                      <a:gd name="T39" fmla="*/ 10 h 12"/>
                      <a:gd name="T40" fmla="*/ 11 w 12"/>
                      <a:gd name="T41" fmla="*/ 9 h 12"/>
                      <a:gd name="T42" fmla="*/ 8 w 12"/>
                      <a:gd name="T43" fmla="*/ 5 h 12"/>
                      <a:gd name="T44" fmla="*/ 5 w 12"/>
                      <a:gd name="T45" fmla="*/ 1 h 12"/>
                      <a:gd name="T46" fmla="*/ 5 w 12"/>
                      <a:gd name="T4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2">
                        <a:moveTo>
                          <a:pt x="11" y="10"/>
                        </a:moveTo>
                        <a:cubicBezTo>
                          <a:pt x="10" y="11"/>
                          <a:pt x="10" y="11"/>
                          <a:pt x="10" y="11"/>
                        </a:cubicBezTo>
                        <a:cubicBezTo>
                          <a:pt x="10" y="11"/>
                          <a:pt x="10" y="11"/>
                          <a:pt x="10" y="11"/>
                        </a:cubicBezTo>
                        <a:cubicBezTo>
                          <a:pt x="9" y="12"/>
                          <a:pt x="7" y="10"/>
                          <a:pt x="5" y="8"/>
                        </a:cubicBezTo>
                        <a:cubicBezTo>
                          <a:pt x="4" y="7"/>
                          <a:pt x="2" y="7"/>
                          <a:pt x="1" y="5"/>
                        </a:cubicBezTo>
                        <a:cubicBezTo>
                          <a:pt x="0" y="5"/>
                          <a:pt x="0" y="5"/>
                          <a:pt x="0" y="4"/>
                        </a:cubicBezTo>
                        <a:cubicBezTo>
                          <a:pt x="0" y="2"/>
                          <a:pt x="1" y="2"/>
                          <a:pt x="2" y="1"/>
                        </a:cubicBezTo>
                        <a:cubicBezTo>
                          <a:pt x="3" y="1"/>
                          <a:pt x="4" y="0"/>
                          <a:pt x="4" y="0"/>
                        </a:cubicBezTo>
                        <a:cubicBezTo>
                          <a:pt x="5" y="0"/>
                          <a:pt x="6" y="0"/>
                          <a:pt x="9" y="4"/>
                        </a:cubicBezTo>
                        <a:cubicBezTo>
                          <a:pt x="10" y="7"/>
                          <a:pt x="11" y="7"/>
                          <a:pt x="12" y="8"/>
                        </a:cubicBezTo>
                        <a:cubicBezTo>
                          <a:pt x="12" y="9"/>
                          <a:pt x="12" y="9"/>
                          <a:pt x="11" y="10"/>
                        </a:cubicBezTo>
                        <a:close/>
                        <a:moveTo>
                          <a:pt x="5" y="1"/>
                        </a:moveTo>
                        <a:cubicBezTo>
                          <a:pt x="5" y="1"/>
                          <a:pt x="5" y="1"/>
                          <a:pt x="5" y="1"/>
                        </a:cubicBezTo>
                        <a:cubicBezTo>
                          <a:pt x="5" y="1"/>
                          <a:pt x="5" y="1"/>
                          <a:pt x="5" y="1"/>
                        </a:cubicBezTo>
                        <a:cubicBezTo>
                          <a:pt x="5" y="1"/>
                          <a:pt x="3" y="1"/>
                          <a:pt x="2" y="2"/>
                        </a:cubicBezTo>
                        <a:cubicBezTo>
                          <a:pt x="2" y="2"/>
                          <a:pt x="1" y="3"/>
                          <a:pt x="1" y="4"/>
                        </a:cubicBezTo>
                        <a:cubicBezTo>
                          <a:pt x="1" y="4"/>
                          <a:pt x="1" y="5"/>
                          <a:pt x="1" y="5"/>
                        </a:cubicBezTo>
                        <a:cubicBezTo>
                          <a:pt x="2" y="6"/>
                          <a:pt x="4" y="6"/>
                          <a:pt x="6" y="8"/>
                        </a:cubicBezTo>
                        <a:cubicBezTo>
                          <a:pt x="7" y="9"/>
                          <a:pt x="9" y="11"/>
                          <a:pt x="10" y="10"/>
                        </a:cubicBezTo>
                        <a:cubicBezTo>
                          <a:pt x="11" y="10"/>
                          <a:pt x="11" y="10"/>
                          <a:pt x="11" y="10"/>
                        </a:cubicBezTo>
                        <a:cubicBezTo>
                          <a:pt x="11" y="9"/>
                          <a:pt x="11" y="9"/>
                          <a:pt x="11" y="9"/>
                        </a:cubicBezTo>
                        <a:cubicBezTo>
                          <a:pt x="11" y="8"/>
                          <a:pt x="9" y="7"/>
                          <a:pt x="8" y="5"/>
                        </a:cubicBezTo>
                        <a:cubicBezTo>
                          <a:pt x="7" y="3"/>
                          <a:pt x="6" y="2"/>
                          <a:pt x="5" y="1"/>
                        </a:cubicBezTo>
                        <a:cubicBezTo>
                          <a:pt x="5" y="1"/>
                          <a:pt x="5" y="1"/>
                          <a:pt x="5"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81" name="Freeform 7545">
                    <a:extLst>
                      <a:ext uri="{FF2B5EF4-FFF2-40B4-BE49-F238E27FC236}">
                        <a16:creationId xmlns:a16="http://schemas.microsoft.com/office/drawing/2014/main" id="{89A103F5-1293-4F63-847A-E3C0EB1D8D89}"/>
                      </a:ext>
                    </a:extLst>
                  </p:cNvPr>
                  <p:cNvSpPr>
                    <a:spLocks noEditPoints="1"/>
                  </p:cNvSpPr>
                  <p:nvPr/>
                </p:nvSpPr>
                <p:spPr bwMode="auto">
                  <a:xfrm>
                    <a:off x="4145" y="2676"/>
                    <a:ext cx="7" cy="6"/>
                  </a:xfrm>
                  <a:custGeom>
                    <a:avLst/>
                    <a:gdLst>
                      <a:gd name="T0" fmla="*/ 7 w 10"/>
                      <a:gd name="T1" fmla="*/ 8 h 9"/>
                      <a:gd name="T2" fmla="*/ 5 w 10"/>
                      <a:gd name="T3" fmla="*/ 6 h 9"/>
                      <a:gd name="T4" fmla="*/ 2 w 10"/>
                      <a:gd name="T5" fmla="*/ 3 h 9"/>
                      <a:gd name="T6" fmla="*/ 4 w 10"/>
                      <a:gd name="T7" fmla="*/ 2 h 9"/>
                      <a:gd name="T8" fmla="*/ 4 w 10"/>
                      <a:gd name="T9" fmla="*/ 2 h 9"/>
                      <a:gd name="T10" fmla="*/ 6 w 10"/>
                      <a:gd name="T11" fmla="*/ 4 h 9"/>
                      <a:gd name="T12" fmla="*/ 8 w 10"/>
                      <a:gd name="T13" fmla="*/ 7 h 9"/>
                      <a:gd name="T14" fmla="*/ 7 w 10"/>
                      <a:gd name="T15" fmla="*/ 8 h 9"/>
                      <a:gd name="T16" fmla="*/ 4 w 10"/>
                      <a:gd name="T17" fmla="*/ 0 h 9"/>
                      <a:gd name="T18" fmla="*/ 4 w 10"/>
                      <a:gd name="T19" fmla="*/ 0 h 9"/>
                      <a:gd name="T20" fmla="*/ 4 w 10"/>
                      <a:gd name="T21" fmla="*/ 0 h 9"/>
                      <a:gd name="T22" fmla="*/ 1 w 10"/>
                      <a:gd name="T23" fmla="*/ 1 h 9"/>
                      <a:gd name="T24" fmla="*/ 0 w 10"/>
                      <a:gd name="T25" fmla="*/ 3 h 9"/>
                      <a:gd name="T26" fmla="*/ 0 w 10"/>
                      <a:gd name="T27" fmla="*/ 4 h 9"/>
                      <a:gd name="T28" fmla="*/ 5 w 10"/>
                      <a:gd name="T29" fmla="*/ 7 h 9"/>
                      <a:gd name="T30" fmla="*/ 9 w 10"/>
                      <a:gd name="T31" fmla="*/ 9 h 9"/>
                      <a:gd name="T32" fmla="*/ 9 w 10"/>
                      <a:gd name="T33" fmla="*/ 9 h 9"/>
                      <a:gd name="T34" fmla="*/ 10 w 10"/>
                      <a:gd name="T35" fmla="*/ 9 h 9"/>
                      <a:gd name="T36" fmla="*/ 10 w 10"/>
                      <a:gd name="T37" fmla="*/ 8 h 9"/>
                      <a:gd name="T38" fmla="*/ 7 w 10"/>
                      <a:gd name="T39" fmla="*/ 4 h 9"/>
                      <a:gd name="T40" fmla="*/ 4 w 10"/>
                      <a:gd name="T41" fmla="*/ 0 h 9"/>
                      <a:gd name="T42" fmla="*/ 4 w 10"/>
                      <a:gd name="T43" fmla="*/ 0 h 9"/>
                      <a:gd name="T44" fmla="*/ 4 w 10"/>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9">
                        <a:moveTo>
                          <a:pt x="7" y="8"/>
                        </a:moveTo>
                        <a:cubicBezTo>
                          <a:pt x="7" y="8"/>
                          <a:pt x="6" y="7"/>
                          <a:pt x="5" y="6"/>
                        </a:cubicBezTo>
                        <a:cubicBezTo>
                          <a:pt x="5" y="5"/>
                          <a:pt x="2" y="3"/>
                          <a:pt x="2" y="3"/>
                        </a:cubicBezTo>
                        <a:cubicBezTo>
                          <a:pt x="1" y="3"/>
                          <a:pt x="1" y="2"/>
                          <a:pt x="4" y="2"/>
                        </a:cubicBezTo>
                        <a:cubicBezTo>
                          <a:pt x="4" y="2"/>
                          <a:pt x="4" y="2"/>
                          <a:pt x="4" y="2"/>
                        </a:cubicBezTo>
                        <a:cubicBezTo>
                          <a:pt x="4" y="2"/>
                          <a:pt x="5" y="2"/>
                          <a:pt x="6" y="4"/>
                        </a:cubicBezTo>
                        <a:cubicBezTo>
                          <a:pt x="7" y="5"/>
                          <a:pt x="9" y="6"/>
                          <a:pt x="8" y="7"/>
                        </a:cubicBezTo>
                        <a:cubicBezTo>
                          <a:pt x="8" y="8"/>
                          <a:pt x="8" y="8"/>
                          <a:pt x="7" y="8"/>
                        </a:cubicBezTo>
                        <a:close/>
                        <a:moveTo>
                          <a:pt x="4" y="0"/>
                        </a:moveTo>
                        <a:cubicBezTo>
                          <a:pt x="4" y="0"/>
                          <a:pt x="4" y="0"/>
                          <a:pt x="4" y="0"/>
                        </a:cubicBezTo>
                        <a:cubicBezTo>
                          <a:pt x="4" y="0"/>
                          <a:pt x="4" y="0"/>
                          <a:pt x="4" y="0"/>
                        </a:cubicBezTo>
                        <a:cubicBezTo>
                          <a:pt x="4" y="0"/>
                          <a:pt x="2" y="0"/>
                          <a:pt x="1" y="1"/>
                        </a:cubicBezTo>
                        <a:cubicBezTo>
                          <a:pt x="1" y="1"/>
                          <a:pt x="0" y="2"/>
                          <a:pt x="0" y="3"/>
                        </a:cubicBezTo>
                        <a:cubicBezTo>
                          <a:pt x="0" y="3"/>
                          <a:pt x="0" y="4"/>
                          <a:pt x="0" y="4"/>
                        </a:cubicBezTo>
                        <a:cubicBezTo>
                          <a:pt x="1" y="5"/>
                          <a:pt x="3" y="5"/>
                          <a:pt x="5" y="7"/>
                        </a:cubicBezTo>
                        <a:cubicBezTo>
                          <a:pt x="6" y="8"/>
                          <a:pt x="8" y="9"/>
                          <a:pt x="9" y="9"/>
                        </a:cubicBezTo>
                        <a:cubicBezTo>
                          <a:pt x="9" y="9"/>
                          <a:pt x="9" y="9"/>
                          <a:pt x="9" y="9"/>
                        </a:cubicBezTo>
                        <a:cubicBezTo>
                          <a:pt x="10" y="9"/>
                          <a:pt x="10" y="9"/>
                          <a:pt x="10" y="9"/>
                        </a:cubicBezTo>
                        <a:cubicBezTo>
                          <a:pt x="10" y="8"/>
                          <a:pt x="10" y="8"/>
                          <a:pt x="10" y="8"/>
                        </a:cubicBezTo>
                        <a:cubicBezTo>
                          <a:pt x="10" y="7"/>
                          <a:pt x="8" y="6"/>
                          <a:pt x="7" y="4"/>
                        </a:cubicBezTo>
                        <a:cubicBezTo>
                          <a:pt x="6" y="2"/>
                          <a:pt x="5" y="1"/>
                          <a:pt x="4" y="0"/>
                        </a:cubicBezTo>
                        <a:cubicBezTo>
                          <a:pt x="4" y="0"/>
                          <a:pt x="4" y="0"/>
                          <a:pt x="4" y="0"/>
                        </a:cubicBezTo>
                        <a:cubicBezTo>
                          <a:pt x="4" y="0"/>
                          <a:pt x="4"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82" name="Freeform 7546">
                    <a:extLst>
                      <a:ext uri="{FF2B5EF4-FFF2-40B4-BE49-F238E27FC236}">
                        <a16:creationId xmlns:a16="http://schemas.microsoft.com/office/drawing/2014/main" id="{70619FBD-6248-40C8-BF81-B3122CA23D6A}"/>
                      </a:ext>
                    </a:extLst>
                  </p:cNvPr>
                  <p:cNvSpPr>
                    <a:spLocks/>
                  </p:cNvSpPr>
                  <p:nvPr/>
                </p:nvSpPr>
                <p:spPr bwMode="auto">
                  <a:xfrm>
                    <a:off x="4144" y="2676"/>
                    <a:ext cx="9" cy="7"/>
                  </a:xfrm>
                  <a:custGeom>
                    <a:avLst/>
                    <a:gdLst>
                      <a:gd name="T0" fmla="*/ 5 w 12"/>
                      <a:gd name="T1" fmla="*/ 0 h 10"/>
                      <a:gd name="T2" fmla="*/ 5 w 12"/>
                      <a:gd name="T3" fmla="*/ 0 h 10"/>
                      <a:gd name="T4" fmla="*/ 5 w 12"/>
                      <a:gd name="T5" fmla="*/ 0 h 10"/>
                      <a:gd name="T6" fmla="*/ 5 w 12"/>
                      <a:gd name="T7" fmla="*/ 0 h 10"/>
                      <a:gd name="T8" fmla="*/ 5 w 12"/>
                      <a:gd name="T9" fmla="*/ 0 h 10"/>
                      <a:gd name="T10" fmla="*/ 8 w 12"/>
                      <a:gd name="T11" fmla="*/ 4 h 10"/>
                      <a:gd name="T12" fmla="*/ 11 w 12"/>
                      <a:gd name="T13" fmla="*/ 8 h 10"/>
                      <a:gd name="T14" fmla="*/ 11 w 12"/>
                      <a:gd name="T15" fmla="*/ 9 h 10"/>
                      <a:gd name="T16" fmla="*/ 10 w 12"/>
                      <a:gd name="T17" fmla="*/ 9 h 10"/>
                      <a:gd name="T18" fmla="*/ 10 w 12"/>
                      <a:gd name="T19" fmla="*/ 9 h 10"/>
                      <a:gd name="T20" fmla="*/ 6 w 12"/>
                      <a:gd name="T21" fmla="*/ 7 h 10"/>
                      <a:gd name="T22" fmla="*/ 1 w 12"/>
                      <a:gd name="T23" fmla="*/ 4 h 10"/>
                      <a:gd name="T24" fmla="*/ 1 w 12"/>
                      <a:gd name="T25" fmla="*/ 3 h 10"/>
                      <a:gd name="T26" fmla="*/ 2 w 12"/>
                      <a:gd name="T27" fmla="*/ 1 h 10"/>
                      <a:gd name="T28" fmla="*/ 5 w 12"/>
                      <a:gd name="T29" fmla="*/ 0 h 10"/>
                      <a:gd name="T30" fmla="*/ 5 w 12"/>
                      <a:gd name="T31" fmla="*/ 0 h 10"/>
                      <a:gd name="T32" fmla="*/ 1 w 12"/>
                      <a:gd name="T33" fmla="*/ 3 h 10"/>
                      <a:gd name="T34" fmla="*/ 6 w 12"/>
                      <a:gd name="T35" fmla="*/ 7 h 10"/>
                      <a:gd name="T36" fmla="*/ 10 w 12"/>
                      <a:gd name="T37" fmla="*/ 10 h 10"/>
                      <a:gd name="T38" fmla="*/ 11 w 12"/>
                      <a:gd name="T39" fmla="*/ 9 h 10"/>
                      <a:gd name="T40" fmla="*/ 8 w 12"/>
                      <a:gd name="T41" fmla="*/ 3 h 10"/>
                      <a:gd name="T42" fmla="*/ 5 w 12"/>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0">
                        <a:moveTo>
                          <a:pt x="5" y="0"/>
                        </a:moveTo>
                        <a:cubicBezTo>
                          <a:pt x="5" y="0"/>
                          <a:pt x="5" y="0"/>
                          <a:pt x="5" y="0"/>
                        </a:cubicBezTo>
                        <a:cubicBezTo>
                          <a:pt x="5" y="0"/>
                          <a:pt x="5" y="0"/>
                          <a:pt x="5" y="0"/>
                        </a:cubicBezTo>
                        <a:cubicBezTo>
                          <a:pt x="5" y="0"/>
                          <a:pt x="5" y="0"/>
                          <a:pt x="5" y="0"/>
                        </a:cubicBezTo>
                        <a:cubicBezTo>
                          <a:pt x="5" y="0"/>
                          <a:pt x="5" y="0"/>
                          <a:pt x="5" y="0"/>
                        </a:cubicBezTo>
                        <a:cubicBezTo>
                          <a:pt x="6" y="1"/>
                          <a:pt x="7" y="2"/>
                          <a:pt x="8" y="4"/>
                        </a:cubicBezTo>
                        <a:cubicBezTo>
                          <a:pt x="9" y="6"/>
                          <a:pt x="11" y="7"/>
                          <a:pt x="11" y="8"/>
                        </a:cubicBezTo>
                        <a:cubicBezTo>
                          <a:pt x="11" y="8"/>
                          <a:pt x="11" y="8"/>
                          <a:pt x="11" y="9"/>
                        </a:cubicBezTo>
                        <a:cubicBezTo>
                          <a:pt x="10" y="9"/>
                          <a:pt x="10" y="9"/>
                          <a:pt x="10" y="9"/>
                        </a:cubicBezTo>
                        <a:cubicBezTo>
                          <a:pt x="10" y="9"/>
                          <a:pt x="10" y="9"/>
                          <a:pt x="10" y="9"/>
                        </a:cubicBezTo>
                        <a:cubicBezTo>
                          <a:pt x="9" y="9"/>
                          <a:pt x="7" y="8"/>
                          <a:pt x="6" y="7"/>
                        </a:cubicBezTo>
                        <a:cubicBezTo>
                          <a:pt x="4" y="5"/>
                          <a:pt x="2" y="5"/>
                          <a:pt x="1" y="4"/>
                        </a:cubicBezTo>
                        <a:cubicBezTo>
                          <a:pt x="1" y="4"/>
                          <a:pt x="1" y="3"/>
                          <a:pt x="1" y="3"/>
                        </a:cubicBezTo>
                        <a:cubicBezTo>
                          <a:pt x="1" y="2"/>
                          <a:pt x="2" y="1"/>
                          <a:pt x="2" y="1"/>
                        </a:cubicBezTo>
                        <a:cubicBezTo>
                          <a:pt x="3" y="0"/>
                          <a:pt x="5" y="0"/>
                          <a:pt x="5" y="0"/>
                        </a:cubicBezTo>
                        <a:cubicBezTo>
                          <a:pt x="5" y="0"/>
                          <a:pt x="5" y="0"/>
                          <a:pt x="5" y="0"/>
                        </a:cubicBezTo>
                        <a:cubicBezTo>
                          <a:pt x="5" y="0"/>
                          <a:pt x="0" y="0"/>
                          <a:pt x="1" y="3"/>
                        </a:cubicBezTo>
                        <a:cubicBezTo>
                          <a:pt x="1" y="6"/>
                          <a:pt x="4" y="5"/>
                          <a:pt x="6" y="7"/>
                        </a:cubicBezTo>
                        <a:cubicBezTo>
                          <a:pt x="7" y="8"/>
                          <a:pt x="8" y="10"/>
                          <a:pt x="10" y="10"/>
                        </a:cubicBezTo>
                        <a:cubicBezTo>
                          <a:pt x="10" y="10"/>
                          <a:pt x="11" y="10"/>
                          <a:pt x="11" y="9"/>
                        </a:cubicBezTo>
                        <a:cubicBezTo>
                          <a:pt x="12" y="7"/>
                          <a:pt x="10" y="7"/>
                          <a:pt x="8" y="3"/>
                        </a:cubicBezTo>
                        <a:cubicBezTo>
                          <a:pt x="6" y="0"/>
                          <a:pt x="5" y="0"/>
                          <a:pt x="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83" name="Freeform 7547">
                    <a:extLst>
                      <a:ext uri="{FF2B5EF4-FFF2-40B4-BE49-F238E27FC236}">
                        <a16:creationId xmlns:a16="http://schemas.microsoft.com/office/drawing/2014/main" id="{1B05C9EE-4071-412A-B630-C23A43288B0A}"/>
                      </a:ext>
                    </a:extLst>
                  </p:cNvPr>
                  <p:cNvSpPr>
                    <a:spLocks/>
                  </p:cNvSpPr>
                  <p:nvPr/>
                </p:nvSpPr>
                <p:spPr bwMode="auto">
                  <a:xfrm>
                    <a:off x="4126" y="2661"/>
                    <a:ext cx="17" cy="24"/>
                  </a:xfrm>
                  <a:custGeom>
                    <a:avLst/>
                    <a:gdLst>
                      <a:gd name="T0" fmla="*/ 5 w 23"/>
                      <a:gd name="T1" fmla="*/ 2 h 32"/>
                      <a:gd name="T2" fmla="*/ 11 w 23"/>
                      <a:gd name="T3" fmla="*/ 6 h 32"/>
                      <a:gd name="T4" fmla="*/ 18 w 23"/>
                      <a:gd name="T5" fmla="*/ 17 h 32"/>
                      <a:gd name="T6" fmla="*/ 23 w 23"/>
                      <a:gd name="T7" fmla="*/ 23 h 32"/>
                      <a:gd name="T8" fmla="*/ 19 w 23"/>
                      <a:gd name="T9" fmla="*/ 28 h 32"/>
                      <a:gd name="T10" fmla="*/ 12 w 23"/>
                      <a:gd name="T11" fmla="*/ 22 h 32"/>
                      <a:gd name="T12" fmla="*/ 5 w 23"/>
                      <a:gd name="T13" fmla="*/ 11 h 32"/>
                      <a:gd name="T14" fmla="*/ 5 w 23"/>
                      <a:gd name="T15" fmla="*/ 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32">
                        <a:moveTo>
                          <a:pt x="5" y="2"/>
                        </a:moveTo>
                        <a:cubicBezTo>
                          <a:pt x="5" y="2"/>
                          <a:pt x="8" y="0"/>
                          <a:pt x="11" y="6"/>
                        </a:cubicBezTo>
                        <a:cubicBezTo>
                          <a:pt x="13" y="12"/>
                          <a:pt x="15" y="13"/>
                          <a:pt x="18" y="17"/>
                        </a:cubicBezTo>
                        <a:cubicBezTo>
                          <a:pt x="21" y="20"/>
                          <a:pt x="22" y="20"/>
                          <a:pt x="23" y="23"/>
                        </a:cubicBezTo>
                        <a:cubicBezTo>
                          <a:pt x="23" y="26"/>
                          <a:pt x="20" y="24"/>
                          <a:pt x="19" y="28"/>
                        </a:cubicBezTo>
                        <a:cubicBezTo>
                          <a:pt x="19" y="32"/>
                          <a:pt x="15" y="27"/>
                          <a:pt x="12" y="22"/>
                        </a:cubicBezTo>
                        <a:cubicBezTo>
                          <a:pt x="10" y="17"/>
                          <a:pt x="7" y="13"/>
                          <a:pt x="5" y="11"/>
                        </a:cubicBezTo>
                        <a:cubicBezTo>
                          <a:pt x="3" y="9"/>
                          <a:pt x="0" y="4"/>
                          <a:pt x="5"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84" name="Freeform 7548">
                    <a:extLst>
                      <a:ext uri="{FF2B5EF4-FFF2-40B4-BE49-F238E27FC236}">
                        <a16:creationId xmlns:a16="http://schemas.microsoft.com/office/drawing/2014/main" id="{CC50AC5D-320F-4EAC-9908-D37A1AE0180C}"/>
                      </a:ext>
                    </a:extLst>
                  </p:cNvPr>
                  <p:cNvSpPr>
                    <a:spLocks noEditPoints="1"/>
                  </p:cNvSpPr>
                  <p:nvPr/>
                </p:nvSpPr>
                <p:spPr bwMode="auto">
                  <a:xfrm>
                    <a:off x="4128" y="2661"/>
                    <a:ext cx="15" cy="24"/>
                  </a:xfrm>
                  <a:custGeom>
                    <a:avLst/>
                    <a:gdLst>
                      <a:gd name="T0" fmla="*/ 18 w 21"/>
                      <a:gd name="T1" fmla="*/ 28 h 31"/>
                      <a:gd name="T2" fmla="*/ 17 w 21"/>
                      <a:gd name="T3" fmla="*/ 30 h 31"/>
                      <a:gd name="T4" fmla="*/ 11 w 21"/>
                      <a:gd name="T5" fmla="*/ 24 h 31"/>
                      <a:gd name="T6" fmla="*/ 10 w 21"/>
                      <a:gd name="T7" fmla="*/ 22 h 31"/>
                      <a:gd name="T8" fmla="*/ 9 w 21"/>
                      <a:gd name="T9" fmla="*/ 19 h 31"/>
                      <a:gd name="T10" fmla="*/ 3 w 21"/>
                      <a:gd name="T11" fmla="*/ 11 h 31"/>
                      <a:gd name="T12" fmla="*/ 1 w 21"/>
                      <a:gd name="T13" fmla="*/ 8 h 31"/>
                      <a:gd name="T14" fmla="*/ 0 w 21"/>
                      <a:gd name="T15" fmla="*/ 5 h 31"/>
                      <a:gd name="T16" fmla="*/ 2 w 21"/>
                      <a:gd name="T17" fmla="*/ 2 h 31"/>
                      <a:gd name="T18" fmla="*/ 3 w 21"/>
                      <a:gd name="T19" fmla="*/ 1 h 31"/>
                      <a:gd name="T20" fmla="*/ 8 w 21"/>
                      <a:gd name="T21" fmla="*/ 5 h 31"/>
                      <a:gd name="T22" fmla="*/ 9 w 21"/>
                      <a:gd name="T23" fmla="*/ 6 h 31"/>
                      <a:gd name="T24" fmla="*/ 10 w 21"/>
                      <a:gd name="T25" fmla="*/ 9 h 31"/>
                      <a:gd name="T26" fmla="*/ 16 w 21"/>
                      <a:gd name="T27" fmla="*/ 16 h 31"/>
                      <a:gd name="T28" fmla="*/ 20 w 21"/>
                      <a:gd name="T29" fmla="*/ 21 h 31"/>
                      <a:gd name="T30" fmla="*/ 21 w 21"/>
                      <a:gd name="T31" fmla="*/ 23 h 31"/>
                      <a:gd name="T32" fmla="*/ 20 w 21"/>
                      <a:gd name="T33" fmla="*/ 26 h 31"/>
                      <a:gd name="T34" fmla="*/ 19 w 21"/>
                      <a:gd name="T35" fmla="*/ 26 h 31"/>
                      <a:gd name="T36" fmla="*/ 18 w 21"/>
                      <a:gd name="T37" fmla="*/ 28 h 31"/>
                      <a:gd name="T38" fmla="*/ 17 w 21"/>
                      <a:gd name="T39" fmla="*/ 28 h 31"/>
                      <a:gd name="T40" fmla="*/ 18 w 21"/>
                      <a:gd name="T41" fmla="*/ 25 h 31"/>
                      <a:gd name="T42" fmla="*/ 18 w 21"/>
                      <a:gd name="T43" fmla="*/ 25 h 31"/>
                      <a:gd name="T44" fmla="*/ 20 w 21"/>
                      <a:gd name="T45" fmla="*/ 25 h 31"/>
                      <a:gd name="T46" fmla="*/ 20 w 21"/>
                      <a:gd name="T47" fmla="*/ 23 h 31"/>
                      <a:gd name="T48" fmla="*/ 20 w 21"/>
                      <a:gd name="T49" fmla="*/ 22 h 31"/>
                      <a:gd name="T50" fmla="*/ 15 w 21"/>
                      <a:gd name="T51" fmla="*/ 17 h 31"/>
                      <a:gd name="T52" fmla="*/ 10 w 21"/>
                      <a:gd name="T53" fmla="*/ 10 h 31"/>
                      <a:gd name="T54" fmla="*/ 8 w 21"/>
                      <a:gd name="T55" fmla="*/ 6 h 31"/>
                      <a:gd name="T56" fmla="*/ 8 w 21"/>
                      <a:gd name="T57" fmla="*/ 5 h 31"/>
                      <a:gd name="T58" fmla="*/ 4 w 21"/>
                      <a:gd name="T59" fmla="*/ 2 h 31"/>
                      <a:gd name="T60" fmla="*/ 3 w 21"/>
                      <a:gd name="T61" fmla="*/ 2 h 31"/>
                      <a:gd name="T62" fmla="*/ 3 w 21"/>
                      <a:gd name="T63" fmla="*/ 2 h 31"/>
                      <a:gd name="T64" fmla="*/ 3 w 21"/>
                      <a:gd name="T65" fmla="*/ 2 h 31"/>
                      <a:gd name="T66" fmla="*/ 3 w 21"/>
                      <a:gd name="T67" fmla="*/ 3 h 31"/>
                      <a:gd name="T68" fmla="*/ 1 w 21"/>
                      <a:gd name="T69" fmla="*/ 8 h 31"/>
                      <a:gd name="T70" fmla="*/ 3 w 21"/>
                      <a:gd name="T71" fmla="*/ 11 h 31"/>
                      <a:gd name="T72" fmla="*/ 9 w 21"/>
                      <a:gd name="T73" fmla="*/ 19 h 31"/>
                      <a:gd name="T74" fmla="*/ 11 w 21"/>
                      <a:gd name="T75" fmla="*/ 22 h 31"/>
                      <a:gd name="T76" fmla="*/ 12 w 21"/>
                      <a:gd name="T77" fmla="*/ 24 h 31"/>
                      <a:gd name="T78" fmla="*/ 14 w 21"/>
                      <a:gd name="T79" fmla="*/ 28 h 31"/>
                      <a:gd name="T80" fmla="*/ 16 w 21"/>
                      <a:gd name="T81" fmla="*/ 29 h 31"/>
                      <a:gd name="T82" fmla="*/ 17 w 21"/>
                      <a:gd name="T8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 h="31">
                        <a:moveTo>
                          <a:pt x="18" y="28"/>
                        </a:moveTo>
                        <a:cubicBezTo>
                          <a:pt x="17" y="29"/>
                          <a:pt x="17" y="30"/>
                          <a:pt x="17" y="30"/>
                        </a:cubicBezTo>
                        <a:cubicBezTo>
                          <a:pt x="15" y="31"/>
                          <a:pt x="13" y="27"/>
                          <a:pt x="11" y="24"/>
                        </a:cubicBezTo>
                        <a:cubicBezTo>
                          <a:pt x="11" y="23"/>
                          <a:pt x="10" y="23"/>
                          <a:pt x="10" y="22"/>
                        </a:cubicBezTo>
                        <a:cubicBezTo>
                          <a:pt x="10" y="21"/>
                          <a:pt x="9" y="20"/>
                          <a:pt x="9" y="19"/>
                        </a:cubicBezTo>
                        <a:cubicBezTo>
                          <a:pt x="7" y="15"/>
                          <a:pt x="5" y="13"/>
                          <a:pt x="3" y="11"/>
                        </a:cubicBezTo>
                        <a:cubicBezTo>
                          <a:pt x="2" y="11"/>
                          <a:pt x="1" y="10"/>
                          <a:pt x="1" y="8"/>
                        </a:cubicBezTo>
                        <a:cubicBezTo>
                          <a:pt x="0" y="7"/>
                          <a:pt x="0" y="6"/>
                          <a:pt x="0" y="5"/>
                        </a:cubicBezTo>
                        <a:cubicBezTo>
                          <a:pt x="0" y="3"/>
                          <a:pt x="1" y="2"/>
                          <a:pt x="2" y="2"/>
                        </a:cubicBezTo>
                        <a:cubicBezTo>
                          <a:pt x="3" y="1"/>
                          <a:pt x="3" y="1"/>
                          <a:pt x="3" y="1"/>
                        </a:cubicBezTo>
                        <a:cubicBezTo>
                          <a:pt x="3" y="1"/>
                          <a:pt x="6" y="0"/>
                          <a:pt x="8" y="5"/>
                        </a:cubicBezTo>
                        <a:cubicBezTo>
                          <a:pt x="9" y="5"/>
                          <a:pt x="9" y="6"/>
                          <a:pt x="9" y="6"/>
                        </a:cubicBezTo>
                        <a:cubicBezTo>
                          <a:pt x="9" y="7"/>
                          <a:pt x="10" y="8"/>
                          <a:pt x="10" y="9"/>
                        </a:cubicBezTo>
                        <a:cubicBezTo>
                          <a:pt x="12" y="12"/>
                          <a:pt x="13" y="13"/>
                          <a:pt x="16" y="16"/>
                        </a:cubicBezTo>
                        <a:cubicBezTo>
                          <a:pt x="18" y="19"/>
                          <a:pt x="19" y="20"/>
                          <a:pt x="20" y="21"/>
                        </a:cubicBezTo>
                        <a:cubicBezTo>
                          <a:pt x="21" y="22"/>
                          <a:pt x="21" y="23"/>
                          <a:pt x="21" y="23"/>
                        </a:cubicBezTo>
                        <a:cubicBezTo>
                          <a:pt x="21" y="25"/>
                          <a:pt x="21" y="25"/>
                          <a:pt x="20" y="26"/>
                        </a:cubicBezTo>
                        <a:cubicBezTo>
                          <a:pt x="20" y="26"/>
                          <a:pt x="19" y="26"/>
                          <a:pt x="19" y="26"/>
                        </a:cubicBezTo>
                        <a:cubicBezTo>
                          <a:pt x="18" y="27"/>
                          <a:pt x="18" y="27"/>
                          <a:pt x="18" y="28"/>
                        </a:cubicBezTo>
                        <a:close/>
                        <a:moveTo>
                          <a:pt x="17" y="28"/>
                        </a:moveTo>
                        <a:cubicBezTo>
                          <a:pt x="17" y="26"/>
                          <a:pt x="18" y="26"/>
                          <a:pt x="18" y="25"/>
                        </a:cubicBezTo>
                        <a:cubicBezTo>
                          <a:pt x="18" y="25"/>
                          <a:pt x="18" y="25"/>
                          <a:pt x="18" y="25"/>
                        </a:cubicBezTo>
                        <a:cubicBezTo>
                          <a:pt x="19" y="25"/>
                          <a:pt x="19" y="25"/>
                          <a:pt x="20" y="25"/>
                        </a:cubicBezTo>
                        <a:cubicBezTo>
                          <a:pt x="20" y="24"/>
                          <a:pt x="21" y="24"/>
                          <a:pt x="20" y="23"/>
                        </a:cubicBezTo>
                        <a:cubicBezTo>
                          <a:pt x="20" y="23"/>
                          <a:pt x="20" y="22"/>
                          <a:pt x="20" y="22"/>
                        </a:cubicBezTo>
                        <a:cubicBezTo>
                          <a:pt x="19" y="20"/>
                          <a:pt x="18" y="20"/>
                          <a:pt x="15" y="17"/>
                        </a:cubicBezTo>
                        <a:cubicBezTo>
                          <a:pt x="13" y="14"/>
                          <a:pt x="11" y="13"/>
                          <a:pt x="10" y="10"/>
                        </a:cubicBezTo>
                        <a:cubicBezTo>
                          <a:pt x="9" y="9"/>
                          <a:pt x="9" y="8"/>
                          <a:pt x="8" y="6"/>
                        </a:cubicBezTo>
                        <a:cubicBezTo>
                          <a:pt x="8" y="6"/>
                          <a:pt x="8" y="5"/>
                          <a:pt x="8" y="5"/>
                        </a:cubicBezTo>
                        <a:cubicBezTo>
                          <a:pt x="6" y="2"/>
                          <a:pt x="4" y="2"/>
                          <a:pt x="4" y="2"/>
                        </a:cubicBezTo>
                        <a:cubicBezTo>
                          <a:pt x="3" y="2"/>
                          <a:pt x="3" y="2"/>
                          <a:pt x="3" y="2"/>
                        </a:cubicBezTo>
                        <a:cubicBezTo>
                          <a:pt x="3" y="2"/>
                          <a:pt x="3" y="2"/>
                          <a:pt x="3" y="2"/>
                        </a:cubicBezTo>
                        <a:cubicBezTo>
                          <a:pt x="3" y="2"/>
                          <a:pt x="3" y="2"/>
                          <a:pt x="3" y="2"/>
                        </a:cubicBezTo>
                        <a:cubicBezTo>
                          <a:pt x="3" y="3"/>
                          <a:pt x="3" y="3"/>
                          <a:pt x="3" y="3"/>
                        </a:cubicBezTo>
                        <a:cubicBezTo>
                          <a:pt x="0" y="4"/>
                          <a:pt x="0" y="6"/>
                          <a:pt x="1" y="8"/>
                        </a:cubicBezTo>
                        <a:cubicBezTo>
                          <a:pt x="2" y="9"/>
                          <a:pt x="3" y="10"/>
                          <a:pt x="3" y="11"/>
                        </a:cubicBezTo>
                        <a:cubicBezTo>
                          <a:pt x="5" y="12"/>
                          <a:pt x="7" y="15"/>
                          <a:pt x="9" y="19"/>
                        </a:cubicBezTo>
                        <a:cubicBezTo>
                          <a:pt x="10" y="20"/>
                          <a:pt x="10" y="21"/>
                          <a:pt x="11" y="22"/>
                        </a:cubicBezTo>
                        <a:cubicBezTo>
                          <a:pt x="11" y="23"/>
                          <a:pt x="11" y="23"/>
                          <a:pt x="12" y="24"/>
                        </a:cubicBezTo>
                        <a:cubicBezTo>
                          <a:pt x="12" y="25"/>
                          <a:pt x="13" y="27"/>
                          <a:pt x="14" y="28"/>
                        </a:cubicBezTo>
                        <a:cubicBezTo>
                          <a:pt x="15" y="29"/>
                          <a:pt x="16" y="29"/>
                          <a:pt x="16" y="29"/>
                        </a:cubicBezTo>
                        <a:cubicBezTo>
                          <a:pt x="17" y="29"/>
                          <a:pt x="17" y="29"/>
                          <a:pt x="17" y="2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85" name="Freeform 7549">
                    <a:extLst>
                      <a:ext uri="{FF2B5EF4-FFF2-40B4-BE49-F238E27FC236}">
                        <a16:creationId xmlns:a16="http://schemas.microsoft.com/office/drawing/2014/main" id="{A5693118-4960-4D7D-9A37-7BA815CAF795}"/>
                      </a:ext>
                    </a:extLst>
                  </p:cNvPr>
                  <p:cNvSpPr>
                    <a:spLocks noEditPoints="1"/>
                  </p:cNvSpPr>
                  <p:nvPr/>
                </p:nvSpPr>
                <p:spPr bwMode="auto">
                  <a:xfrm>
                    <a:off x="4128" y="2663"/>
                    <a:ext cx="15" cy="20"/>
                  </a:xfrm>
                  <a:custGeom>
                    <a:avLst/>
                    <a:gdLst>
                      <a:gd name="T0" fmla="*/ 3 w 20"/>
                      <a:gd name="T1" fmla="*/ 4 h 27"/>
                      <a:gd name="T2" fmla="*/ 4 w 20"/>
                      <a:gd name="T3" fmla="*/ 3 h 27"/>
                      <a:gd name="T4" fmla="*/ 4 w 20"/>
                      <a:gd name="T5" fmla="*/ 2 h 27"/>
                      <a:gd name="T6" fmla="*/ 4 w 20"/>
                      <a:gd name="T7" fmla="*/ 2 h 27"/>
                      <a:gd name="T8" fmla="*/ 7 w 20"/>
                      <a:gd name="T9" fmla="*/ 7 h 27"/>
                      <a:gd name="T10" fmla="*/ 12 w 20"/>
                      <a:gd name="T11" fmla="*/ 14 h 27"/>
                      <a:gd name="T12" fmla="*/ 17 w 20"/>
                      <a:gd name="T13" fmla="*/ 21 h 27"/>
                      <a:gd name="T14" fmla="*/ 17 w 20"/>
                      <a:gd name="T15" fmla="*/ 21 h 27"/>
                      <a:gd name="T16" fmla="*/ 16 w 20"/>
                      <a:gd name="T17" fmla="*/ 21 h 27"/>
                      <a:gd name="T18" fmla="*/ 16 w 20"/>
                      <a:gd name="T19" fmla="*/ 21 h 27"/>
                      <a:gd name="T20" fmla="*/ 15 w 20"/>
                      <a:gd name="T21" fmla="*/ 23 h 27"/>
                      <a:gd name="T22" fmla="*/ 14 w 20"/>
                      <a:gd name="T23" fmla="*/ 24 h 27"/>
                      <a:gd name="T24" fmla="*/ 11 w 20"/>
                      <a:gd name="T25" fmla="*/ 21 h 27"/>
                      <a:gd name="T26" fmla="*/ 5 w 20"/>
                      <a:gd name="T27" fmla="*/ 9 h 27"/>
                      <a:gd name="T28" fmla="*/ 2 w 20"/>
                      <a:gd name="T29" fmla="*/ 5 h 27"/>
                      <a:gd name="T30" fmla="*/ 2 w 20"/>
                      <a:gd name="T31" fmla="*/ 4 h 27"/>
                      <a:gd name="T32" fmla="*/ 3 w 20"/>
                      <a:gd name="T33" fmla="*/ 4 h 27"/>
                      <a:gd name="T34" fmla="*/ 2 w 20"/>
                      <a:gd name="T35" fmla="*/ 0 h 27"/>
                      <a:gd name="T36" fmla="*/ 2 w 20"/>
                      <a:gd name="T37" fmla="*/ 0 h 27"/>
                      <a:gd name="T38" fmla="*/ 2 w 20"/>
                      <a:gd name="T39" fmla="*/ 0 h 27"/>
                      <a:gd name="T40" fmla="*/ 2 w 20"/>
                      <a:gd name="T41" fmla="*/ 1 h 27"/>
                      <a:gd name="T42" fmla="*/ 0 w 20"/>
                      <a:gd name="T43" fmla="*/ 3 h 27"/>
                      <a:gd name="T44" fmla="*/ 1 w 20"/>
                      <a:gd name="T45" fmla="*/ 5 h 27"/>
                      <a:gd name="T46" fmla="*/ 1 w 20"/>
                      <a:gd name="T47" fmla="*/ 7 h 27"/>
                      <a:gd name="T48" fmla="*/ 1 w 20"/>
                      <a:gd name="T49" fmla="*/ 7 h 27"/>
                      <a:gd name="T50" fmla="*/ 2 w 20"/>
                      <a:gd name="T51" fmla="*/ 9 h 27"/>
                      <a:gd name="T52" fmla="*/ 8 w 20"/>
                      <a:gd name="T53" fmla="*/ 17 h 27"/>
                      <a:gd name="T54" fmla="*/ 10 w 20"/>
                      <a:gd name="T55" fmla="*/ 20 h 27"/>
                      <a:gd name="T56" fmla="*/ 11 w 20"/>
                      <a:gd name="T57" fmla="*/ 22 h 27"/>
                      <a:gd name="T58" fmla="*/ 11 w 20"/>
                      <a:gd name="T59" fmla="*/ 22 h 27"/>
                      <a:gd name="T60" fmla="*/ 11 w 20"/>
                      <a:gd name="T61" fmla="*/ 23 h 27"/>
                      <a:gd name="T62" fmla="*/ 12 w 20"/>
                      <a:gd name="T63" fmla="*/ 23 h 27"/>
                      <a:gd name="T64" fmla="*/ 13 w 20"/>
                      <a:gd name="T65" fmla="*/ 26 h 27"/>
                      <a:gd name="T66" fmla="*/ 15 w 20"/>
                      <a:gd name="T67" fmla="*/ 27 h 27"/>
                      <a:gd name="T68" fmla="*/ 15 w 20"/>
                      <a:gd name="T69" fmla="*/ 26 h 27"/>
                      <a:gd name="T70" fmla="*/ 17 w 20"/>
                      <a:gd name="T71" fmla="*/ 23 h 27"/>
                      <a:gd name="T72" fmla="*/ 19 w 20"/>
                      <a:gd name="T73" fmla="*/ 23 h 27"/>
                      <a:gd name="T74" fmla="*/ 19 w 20"/>
                      <a:gd name="T75" fmla="*/ 21 h 27"/>
                      <a:gd name="T76" fmla="*/ 19 w 20"/>
                      <a:gd name="T77" fmla="*/ 20 h 27"/>
                      <a:gd name="T78" fmla="*/ 14 w 20"/>
                      <a:gd name="T79" fmla="*/ 15 h 27"/>
                      <a:gd name="T80" fmla="*/ 9 w 20"/>
                      <a:gd name="T81" fmla="*/ 8 h 27"/>
                      <a:gd name="T82" fmla="*/ 7 w 20"/>
                      <a:gd name="T83" fmla="*/ 4 h 27"/>
                      <a:gd name="T84" fmla="*/ 7 w 20"/>
                      <a:gd name="T85" fmla="*/ 3 h 27"/>
                      <a:gd name="T86" fmla="*/ 3 w 20"/>
                      <a:gd name="T87" fmla="*/ 0 h 27"/>
                      <a:gd name="T88" fmla="*/ 3 w 20"/>
                      <a:gd name="T89" fmla="*/ 0 h 27"/>
                      <a:gd name="T90" fmla="*/ 2 w 20"/>
                      <a:gd name="T9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 h="27">
                        <a:moveTo>
                          <a:pt x="3" y="4"/>
                        </a:moveTo>
                        <a:cubicBezTo>
                          <a:pt x="4" y="4"/>
                          <a:pt x="4" y="4"/>
                          <a:pt x="4" y="3"/>
                        </a:cubicBezTo>
                        <a:cubicBezTo>
                          <a:pt x="4" y="3"/>
                          <a:pt x="4" y="2"/>
                          <a:pt x="4" y="2"/>
                        </a:cubicBezTo>
                        <a:cubicBezTo>
                          <a:pt x="4" y="2"/>
                          <a:pt x="4" y="2"/>
                          <a:pt x="4" y="2"/>
                        </a:cubicBezTo>
                        <a:cubicBezTo>
                          <a:pt x="4" y="2"/>
                          <a:pt x="6" y="4"/>
                          <a:pt x="7" y="7"/>
                        </a:cubicBezTo>
                        <a:cubicBezTo>
                          <a:pt x="8" y="9"/>
                          <a:pt x="10" y="12"/>
                          <a:pt x="12" y="14"/>
                        </a:cubicBezTo>
                        <a:cubicBezTo>
                          <a:pt x="14" y="15"/>
                          <a:pt x="18" y="19"/>
                          <a:pt x="17" y="21"/>
                        </a:cubicBezTo>
                        <a:cubicBezTo>
                          <a:pt x="17" y="21"/>
                          <a:pt x="17" y="21"/>
                          <a:pt x="17" y="21"/>
                        </a:cubicBezTo>
                        <a:cubicBezTo>
                          <a:pt x="16" y="21"/>
                          <a:pt x="16" y="21"/>
                          <a:pt x="16" y="21"/>
                        </a:cubicBezTo>
                        <a:cubicBezTo>
                          <a:pt x="16" y="21"/>
                          <a:pt x="16" y="21"/>
                          <a:pt x="16" y="21"/>
                        </a:cubicBezTo>
                        <a:cubicBezTo>
                          <a:pt x="15" y="21"/>
                          <a:pt x="15" y="21"/>
                          <a:pt x="15" y="23"/>
                        </a:cubicBezTo>
                        <a:cubicBezTo>
                          <a:pt x="15" y="24"/>
                          <a:pt x="14" y="24"/>
                          <a:pt x="14" y="24"/>
                        </a:cubicBezTo>
                        <a:cubicBezTo>
                          <a:pt x="13" y="24"/>
                          <a:pt x="12" y="23"/>
                          <a:pt x="11" y="21"/>
                        </a:cubicBezTo>
                        <a:cubicBezTo>
                          <a:pt x="10" y="18"/>
                          <a:pt x="7" y="10"/>
                          <a:pt x="5" y="9"/>
                        </a:cubicBezTo>
                        <a:cubicBezTo>
                          <a:pt x="3" y="8"/>
                          <a:pt x="2" y="6"/>
                          <a:pt x="2" y="5"/>
                        </a:cubicBezTo>
                        <a:cubicBezTo>
                          <a:pt x="2" y="4"/>
                          <a:pt x="2" y="4"/>
                          <a:pt x="2" y="4"/>
                        </a:cubicBezTo>
                        <a:cubicBezTo>
                          <a:pt x="2" y="4"/>
                          <a:pt x="3" y="4"/>
                          <a:pt x="3" y="4"/>
                        </a:cubicBezTo>
                        <a:close/>
                        <a:moveTo>
                          <a:pt x="2" y="0"/>
                        </a:moveTo>
                        <a:cubicBezTo>
                          <a:pt x="2" y="0"/>
                          <a:pt x="2" y="0"/>
                          <a:pt x="2" y="0"/>
                        </a:cubicBezTo>
                        <a:cubicBezTo>
                          <a:pt x="2" y="0"/>
                          <a:pt x="2" y="0"/>
                          <a:pt x="2" y="0"/>
                        </a:cubicBezTo>
                        <a:cubicBezTo>
                          <a:pt x="2" y="1"/>
                          <a:pt x="2" y="1"/>
                          <a:pt x="2" y="1"/>
                        </a:cubicBezTo>
                        <a:cubicBezTo>
                          <a:pt x="0" y="1"/>
                          <a:pt x="0" y="2"/>
                          <a:pt x="0" y="3"/>
                        </a:cubicBezTo>
                        <a:cubicBezTo>
                          <a:pt x="0" y="4"/>
                          <a:pt x="0" y="4"/>
                          <a:pt x="1" y="5"/>
                        </a:cubicBezTo>
                        <a:cubicBezTo>
                          <a:pt x="1" y="5"/>
                          <a:pt x="1" y="6"/>
                          <a:pt x="1" y="7"/>
                        </a:cubicBezTo>
                        <a:cubicBezTo>
                          <a:pt x="1" y="7"/>
                          <a:pt x="1" y="7"/>
                          <a:pt x="1" y="7"/>
                        </a:cubicBezTo>
                        <a:cubicBezTo>
                          <a:pt x="2" y="8"/>
                          <a:pt x="2" y="8"/>
                          <a:pt x="2" y="9"/>
                        </a:cubicBezTo>
                        <a:cubicBezTo>
                          <a:pt x="4" y="10"/>
                          <a:pt x="6" y="13"/>
                          <a:pt x="8" y="17"/>
                        </a:cubicBezTo>
                        <a:cubicBezTo>
                          <a:pt x="9" y="18"/>
                          <a:pt x="9" y="19"/>
                          <a:pt x="10" y="20"/>
                        </a:cubicBezTo>
                        <a:cubicBezTo>
                          <a:pt x="10" y="21"/>
                          <a:pt x="10" y="21"/>
                          <a:pt x="11" y="22"/>
                        </a:cubicBezTo>
                        <a:cubicBezTo>
                          <a:pt x="11" y="22"/>
                          <a:pt x="11" y="22"/>
                          <a:pt x="11" y="22"/>
                        </a:cubicBezTo>
                        <a:cubicBezTo>
                          <a:pt x="11" y="22"/>
                          <a:pt x="11" y="23"/>
                          <a:pt x="11" y="23"/>
                        </a:cubicBezTo>
                        <a:cubicBezTo>
                          <a:pt x="12" y="23"/>
                          <a:pt x="12" y="23"/>
                          <a:pt x="12" y="23"/>
                        </a:cubicBezTo>
                        <a:cubicBezTo>
                          <a:pt x="12" y="24"/>
                          <a:pt x="13" y="25"/>
                          <a:pt x="13" y="26"/>
                        </a:cubicBezTo>
                        <a:cubicBezTo>
                          <a:pt x="14" y="26"/>
                          <a:pt x="14" y="27"/>
                          <a:pt x="15" y="27"/>
                        </a:cubicBezTo>
                        <a:cubicBezTo>
                          <a:pt x="15" y="27"/>
                          <a:pt x="15" y="26"/>
                          <a:pt x="15" y="26"/>
                        </a:cubicBezTo>
                        <a:cubicBezTo>
                          <a:pt x="15" y="24"/>
                          <a:pt x="16" y="23"/>
                          <a:pt x="17" y="23"/>
                        </a:cubicBezTo>
                        <a:cubicBezTo>
                          <a:pt x="18" y="23"/>
                          <a:pt x="18" y="23"/>
                          <a:pt x="19" y="23"/>
                        </a:cubicBezTo>
                        <a:cubicBezTo>
                          <a:pt x="19" y="22"/>
                          <a:pt x="20" y="22"/>
                          <a:pt x="19" y="21"/>
                        </a:cubicBezTo>
                        <a:cubicBezTo>
                          <a:pt x="19" y="21"/>
                          <a:pt x="19" y="20"/>
                          <a:pt x="19" y="20"/>
                        </a:cubicBezTo>
                        <a:cubicBezTo>
                          <a:pt x="18" y="18"/>
                          <a:pt x="17" y="18"/>
                          <a:pt x="14" y="15"/>
                        </a:cubicBezTo>
                        <a:cubicBezTo>
                          <a:pt x="12" y="12"/>
                          <a:pt x="10" y="11"/>
                          <a:pt x="9" y="8"/>
                        </a:cubicBezTo>
                        <a:cubicBezTo>
                          <a:pt x="8" y="7"/>
                          <a:pt x="8" y="6"/>
                          <a:pt x="7" y="4"/>
                        </a:cubicBezTo>
                        <a:cubicBezTo>
                          <a:pt x="7" y="4"/>
                          <a:pt x="7" y="3"/>
                          <a:pt x="7" y="3"/>
                        </a:cubicBezTo>
                        <a:cubicBezTo>
                          <a:pt x="6" y="1"/>
                          <a:pt x="4" y="0"/>
                          <a:pt x="3" y="0"/>
                        </a:cubicBezTo>
                        <a:cubicBezTo>
                          <a:pt x="3" y="0"/>
                          <a:pt x="3" y="0"/>
                          <a:pt x="3" y="0"/>
                        </a:cubicBezTo>
                        <a:cubicBezTo>
                          <a:pt x="2" y="0"/>
                          <a:pt x="2" y="0"/>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86" name="Freeform 7550">
                    <a:extLst>
                      <a:ext uri="{FF2B5EF4-FFF2-40B4-BE49-F238E27FC236}">
                        <a16:creationId xmlns:a16="http://schemas.microsoft.com/office/drawing/2014/main" id="{AA9DEF59-7EDC-4CA2-B6D4-35560F5E3DD4}"/>
                      </a:ext>
                    </a:extLst>
                  </p:cNvPr>
                  <p:cNvSpPr>
                    <a:spLocks noEditPoints="1"/>
                  </p:cNvSpPr>
                  <p:nvPr/>
                </p:nvSpPr>
                <p:spPr bwMode="auto">
                  <a:xfrm>
                    <a:off x="4128" y="2663"/>
                    <a:ext cx="15" cy="20"/>
                  </a:xfrm>
                  <a:custGeom>
                    <a:avLst/>
                    <a:gdLst>
                      <a:gd name="T0" fmla="*/ 13 w 21"/>
                      <a:gd name="T1" fmla="*/ 23 h 27"/>
                      <a:gd name="T2" fmla="*/ 13 w 21"/>
                      <a:gd name="T3" fmla="*/ 24 h 27"/>
                      <a:gd name="T4" fmla="*/ 16 w 21"/>
                      <a:gd name="T5" fmla="*/ 27 h 27"/>
                      <a:gd name="T6" fmla="*/ 16 w 21"/>
                      <a:gd name="T7" fmla="*/ 27 h 27"/>
                      <a:gd name="T8" fmla="*/ 16 w 21"/>
                      <a:gd name="T9" fmla="*/ 27 h 27"/>
                      <a:gd name="T10" fmla="*/ 14 w 21"/>
                      <a:gd name="T11" fmla="*/ 26 h 27"/>
                      <a:gd name="T12" fmla="*/ 13 w 21"/>
                      <a:gd name="T13" fmla="*/ 23 h 27"/>
                      <a:gd name="T14" fmla="*/ 2 w 21"/>
                      <a:gd name="T15" fmla="*/ 7 h 27"/>
                      <a:gd name="T16" fmla="*/ 3 w 21"/>
                      <a:gd name="T17" fmla="*/ 8 h 27"/>
                      <a:gd name="T18" fmla="*/ 3 w 21"/>
                      <a:gd name="T19" fmla="*/ 9 h 27"/>
                      <a:gd name="T20" fmla="*/ 10 w 21"/>
                      <a:gd name="T21" fmla="*/ 20 h 27"/>
                      <a:gd name="T22" fmla="*/ 11 w 21"/>
                      <a:gd name="T23" fmla="*/ 21 h 27"/>
                      <a:gd name="T24" fmla="*/ 12 w 21"/>
                      <a:gd name="T25" fmla="*/ 22 h 27"/>
                      <a:gd name="T26" fmla="*/ 12 w 21"/>
                      <a:gd name="T27" fmla="*/ 22 h 27"/>
                      <a:gd name="T28" fmla="*/ 11 w 21"/>
                      <a:gd name="T29" fmla="*/ 20 h 27"/>
                      <a:gd name="T30" fmla="*/ 9 w 21"/>
                      <a:gd name="T31" fmla="*/ 17 h 27"/>
                      <a:gd name="T32" fmla="*/ 3 w 21"/>
                      <a:gd name="T33" fmla="*/ 9 h 27"/>
                      <a:gd name="T34" fmla="*/ 2 w 21"/>
                      <a:gd name="T35" fmla="*/ 7 h 27"/>
                      <a:gd name="T36" fmla="*/ 3 w 21"/>
                      <a:gd name="T37" fmla="*/ 0 h 27"/>
                      <a:gd name="T38" fmla="*/ 2 w 21"/>
                      <a:gd name="T39" fmla="*/ 1 h 27"/>
                      <a:gd name="T40" fmla="*/ 0 w 21"/>
                      <a:gd name="T41" fmla="*/ 3 h 27"/>
                      <a:gd name="T42" fmla="*/ 1 w 21"/>
                      <a:gd name="T43" fmla="*/ 3 h 27"/>
                      <a:gd name="T44" fmla="*/ 3 w 21"/>
                      <a:gd name="T45" fmla="*/ 1 h 27"/>
                      <a:gd name="T46" fmla="*/ 3 w 21"/>
                      <a:gd name="T47" fmla="*/ 0 h 27"/>
                      <a:gd name="T48" fmla="*/ 4 w 21"/>
                      <a:gd name="T49" fmla="*/ 0 h 27"/>
                      <a:gd name="T50" fmla="*/ 3 w 21"/>
                      <a:gd name="T51" fmla="*/ 0 h 27"/>
                      <a:gd name="T52" fmla="*/ 3 w 21"/>
                      <a:gd name="T53" fmla="*/ 0 h 27"/>
                      <a:gd name="T54" fmla="*/ 3 w 21"/>
                      <a:gd name="T55" fmla="*/ 0 h 27"/>
                      <a:gd name="T56" fmla="*/ 4 w 21"/>
                      <a:gd name="T57" fmla="*/ 0 h 27"/>
                      <a:gd name="T58" fmla="*/ 4 w 21"/>
                      <a:gd name="T59" fmla="*/ 0 h 27"/>
                      <a:gd name="T60" fmla="*/ 8 w 21"/>
                      <a:gd name="T61" fmla="*/ 3 h 27"/>
                      <a:gd name="T62" fmla="*/ 8 w 21"/>
                      <a:gd name="T63" fmla="*/ 4 h 27"/>
                      <a:gd name="T64" fmla="*/ 10 w 21"/>
                      <a:gd name="T65" fmla="*/ 8 h 27"/>
                      <a:gd name="T66" fmla="*/ 15 w 21"/>
                      <a:gd name="T67" fmla="*/ 15 h 27"/>
                      <a:gd name="T68" fmla="*/ 20 w 21"/>
                      <a:gd name="T69" fmla="*/ 20 h 27"/>
                      <a:gd name="T70" fmla="*/ 20 w 21"/>
                      <a:gd name="T71" fmla="*/ 21 h 27"/>
                      <a:gd name="T72" fmla="*/ 20 w 21"/>
                      <a:gd name="T73" fmla="*/ 23 h 27"/>
                      <a:gd name="T74" fmla="*/ 20 w 21"/>
                      <a:gd name="T75" fmla="*/ 23 h 27"/>
                      <a:gd name="T76" fmla="*/ 21 w 21"/>
                      <a:gd name="T77" fmla="*/ 23 h 27"/>
                      <a:gd name="T78" fmla="*/ 21 w 21"/>
                      <a:gd name="T79" fmla="*/ 21 h 27"/>
                      <a:gd name="T80" fmla="*/ 16 w 21"/>
                      <a:gd name="T81" fmla="*/ 15 h 27"/>
                      <a:gd name="T82" fmla="*/ 9 w 21"/>
                      <a:gd name="T83" fmla="*/ 4 h 27"/>
                      <a:gd name="T84" fmla="*/ 4 w 21"/>
                      <a:gd name="T8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7">
                        <a:moveTo>
                          <a:pt x="13" y="23"/>
                        </a:moveTo>
                        <a:cubicBezTo>
                          <a:pt x="13" y="24"/>
                          <a:pt x="13" y="24"/>
                          <a:pt x="13" y="24"/>
                        </a:cubicBezTo>
                        <a:cubicBezTo>
                          <a:pt x="14" y="26"/>
                          <a:pt x="15" y="27"/>
                          <a:pt x="16" y="27"/>
                        </a:cubicBezTo>
                        <a:cubicBezTo>
                          <a:pt x="16" y="27"/>
                          <a:pt x="16" y="27"/>
                          <a:pt x="16" y="27"/>
                        </a:cubicBezTo>
                        <a:cubicBezTo>
                          <a:pt x="16" y="27"/>
                          <a:pt x="16" y="27"/>
                          <a:pt x="16" y="27"/>
                        </a:cubicBezTo>
                        <a:cubicBezTo>
                          <a:pt x="15" y="27"/>
                          <a:pt x="15" y="26"/>
                          <a:pt x="14" y="26"/>
                        </a:cubicBezTo>
                        <a:cubicBezTo>
                          <a:pt x="14" y="25"/>
                          <a:pt x="13" y="24"/>
                          <a:pt x="13" y="23"/>
                        </a:cubicBezTo>
                        <a:close/>
                        <a:moveTo>
                          <a:pt x="2" y="7"/>
                        </a:moveTo>
                        <a:cubicBezTo>
                          <a:pt x="3" y="8"/>
                          <a:pt x="3" y="8"/>
                          <a:pt x="3" y="8"/>
                        </a:cubicBezTo>
                        <a:cubicBezTo>
                          <a:pt x="3" y="9"/>
                          <a:pt x="3" y="9"/>
                          <a:pt x="3" y="9"/>
                        </a:cubicBezTo>
                        <a:cubicBezTo>
                          <a:pt x="5" y="11"/>
                          <a:pt x="8" y="15"/>
                          <a:pt x="10" y="20"/>
                        </a:cubicBezTo>
                        <a:cubicBezTo>
                          <a:pt x="11" y="21"/>
                          <a:pt x="11" y="21"/>
                          <a:pt x="11" y="21"/>
                        </a:cubicBezTo>
                        <a:cubicBezTo>
                          <a:pt x="12" y="22"/>
                          <a:pt x="12" y="22"/>
                          <a:pt x="12" y="22"/>
                        </a:cubicBezTo>
                        <a:cubicBezTo>
                          <a:pt x="12" y="22"/>
                          <a:pt x="12" y="22"/>
                          <a:pt x="12" y="22"/>
                        </a:cubicBezTo>
                        <a:cubicBezTo>
                          <a:pt x="11" y="21"/>
                          <a:pt x="11" y="21"/>
                          <a:pt x="11" y="20"/>
                        </a:cubicBezTo>
                        <a:cubicBezTo>
                          <a:pt x="10" y="19"/>
                          <a:pt x="10" y="18"/>
                          <a:pt x="9" y="17"/>
                        </a:cubicBezTo>
                        <a:cubicBezTo>
                          <a:pt x="7" y="13"/>
                          <a:pt x="5" y="10"/>
                          <a:pt x="3" y="9"/>
                        </a:cubicBezTo>
                        <a:cubicBezTo>
                          <a:pt x="3" y="8"/>
                          <a:pt x="3" y="8"/>
                          <a:pt x="2" y="7"/>
                        </a:cubicBezTo>
                        <a:close/>
                        <a:moveTo>
                          <a:pt x="3" y="0"/>
                        </a:moveTo>
                        <a:cubicBezTo>
                          <a:pt x="3" y="0"/>
                          <a:pt x="2" y="0"/>
                          <a:pt x="2" y="1"/>
                        </a:cubicBezTo>
                        <a:cubicBezTo>
                          <a:pt x="1" y="1"/>
                          <a:pt x="0" y="2"/>
                          <a:pt x="0" y="3"/>
                        </a:cubicBezTo>
                        <a:cubicBezTo>
                          <a:pt x="1" y="3"/>
                          <a:pt x="1" y="3"/>
                          <a:pt x="1" y="3"/>
                        </a:cubicBezTo>
                        <a:cubicBezTo>
                          <a:pt x="1" y="2"/>
                          <a:pt x="1" y="1"/>
                          <a:pt x="3" y="1"/>
                        </a:cubicBezTo>
                        <a:cubicBezTo>
                          <a:pt x="3" y="0"/>
                          <a:pt x="3" y="0"/>
                          <a:pt x="3" y="0"/>
                        </a:cubicBezTo>
                        <a:close/>
                        <a:moveTo>
                          <a:pt x="4" y="0"/>
                        </a:moveTo>
                        <a:cubicBezTo>
                          <a:pt x="3" y="0"/>
                          <a:pt x="3" y="0"/>
                          <a:pt x="3" y="0"/>
                        </a:cubicBezTo>
                        <a:cubicBezTo>
                          <a:pt x="3" y="0"/>
                          <a:pt x="3" y="0"/>
                          <a:pt x="3" y="0"/>
                        </a:cubicBezTo>
                        <a:cubicBezTo>
                          <a:pt x="3" y="0"/>
                          <a:pt x="3" y="0"/>
                          <a:pt x="3" y="0"/>
                        </a:cubicBezTo>
                        <a:cubicBezTo>
                          <a:pt x="4" y="0"/>
                          <a:pt x="4" y="0"/>
                          <a:pt x="4" y="0"/>
                        </a:cubicBezTo>
                        <a:cubicBezTo>
                          <a:pt x="4" y="0"/>
                          <a:pt x="4" y="0"/>
                          <a:pt x="4" y="0"/>
                        </a:cubicBezTo>
                        <a:cubicBezTo>
                          <a:pt x="5" y="0"/>
                          <a:pt x="7" y="1"/>
                          <a:pt x="8" y="3"/>
                        </a:cubicBezTo>
                        <a:cubicBezTo>
                          <a:pt x="8" y="3"/>
                          <a:pt x="8" y="4"/>
                          <a:pt x="8" y="4"/>
                        </a:cubicBezTo>
                        <a:cubicBezTo>
                          <a:pt x="9" y="6"/>
                          <a:pt x="9" y="7"/>
                          <a:pt x="10" y="8"/>
                        </a:cubicBezTo>
                        <a:cubicBezTo>
                          <a:pt x="11" y="11"/>
                          <a:pt x="13" y="12"/>
                          <a:pt x="15" y="15"/>
                        </a:cubicBezTo>
                        <a:cubicBezTo>
                          <a:pt x="18" y="18"/>
                          <a:pt x="19" y="18"/>
                          <a:pt x="20" y="20"/>
                        </a:cubicBezTo>
                        <a:cubicBezTo>
                          <a:pt x="20" y="20"/>
                          <a:pt x="20" y="21"/>
                          <a:pt x="20" y="21"/>
                        </a:cubicBezTo>
                        <a:cubicBezTo>
                          <a:pt x="21" y="22"/>
                          <a:pt x="20" y="22"/>
                          <a:pt x="20" y="23"/>
                        </a:cubicBezTo>
                        <a:cubicBezTo>
                          <a:pt x="20" y="23"/>
                          <a:pt x="20" y="23"/>
                          <a:pt x="20" y="23"/>
                        </a:cubicBezTo>
                        <a:cubicBezTo>
                          <a:pt x="21" y="23"/>
                          <a:pt x="21" y="23"/>
                          <a:pt x="21" y="23"/>
                        </a:cubicBezTo>
                        <a:cubicBezTo>
                          <a:pt x="21" y="22"/>
                          <a:pt x="21" y="22"/>
                          <a:pt x="21" y="21"/>
                        </a:cubicBezTo>
                        <a:cubicBezTo>
                          <a:pt x="20" y="18"/>
                          <a:pt x="19" y="18"/>
                          <a:pt x="16" y="15"/>
                        </a:cubicBezTo>
                        <a:cubicBezTo>
                          <a:pt x="13" y="11"/>
                          <a:pt x="11" y="10"/>
                          <a:pt x="9" y="4"/>
                        </a:cubicBezTo>
                        <a:cubicBezTo>
                          <a:pt x="7" y="0"/>
                          <a:pt x="5" y="0"/>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87" name="Freeform 7551">
                    <a:extLst>
                      <a:ext uri="{FF2B5EF4-FFF2-40B4-BE49-F238E27FC236}">
                        <a16:creationId xmlns:a16="http://schemas.microsoft.com/office/drawing/2014/main" id="{7DC7A6B9-0DD9-4DF3-8006-790C5D80A315}"/>
                      </a:ext>
                    </a:extLst>
                  </p:cNvPr>
                  <p:cNvSpPr>
                    <a:spLocks/>
                  </p:cNvSpPr>
                  <p:nvPr/>
                </p:nvSpPr>
                <p:spPr bwMode="auto">
                  <a:xfrm>
                    <a:off x="4131" y="2667"/>
                    <a:ext cx="9" cy="12"/>
                  </a:xfrm>
                  <a:custGeom>
                    <a:avLst/>
                    <a:gdLst>
                      <a:gd name="T0" fmla="*/ 2 w 13"/>
                      <a:gd name="T1" fmla="*/ 0 h 16"/>
                      <a:gd name="T2" fmla="*/ 4 w 13"/>
                      <a:gd name="T3" fmla="*/ 2 h 16"/>
                      <a:gd name="T4" fmla="*/ 11 w 13"/>
                      <a:gd name="T5" fmla="*/ 12 h 16"/>
                      <a:gd name="T6" fmla="*/ 12 w 13"/>
                      <a:gd name="T7" fmla="*/ 15 h 16"/>
                      <a:gd name="T8" fmla="*/ 10 w 13"/>
                      <a:gd name="T9" fmla="*/ 16 h 16"/>
                      <a:gd name="T10" fmla="*/ 4 w 13"/>
                      <a:gd name="T11" fmla="*/ 4 h 16"/>
                      <a:gd name="T12" fmla="*/ 2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2" y="0"/>
                        </a:moveTo>
                        <a:cubicBezTo>
                          <a:pt x="2" y="0"/>
                          <a:pt x="3" y="0"/>
                          <a:pt x="4" y="2"/>
                        </a:cubicBezTo>
                        <a:cubicBezTo>
                          <a:pt x="6" y="5"/>
                          <a:pt x="9" y="11"/>
                          <a:pt x="11" y="12"/>
                        </a:cubicBezTo>
                        <a:cubicBezTo>
                          <a:pt x="13" y="14"/>
                          <a:pt x="12" y="14"/>
                          <a:pt x="12" y="15"/>
                        </a:cubicBezTo>
                        <a:cubicBezTo>
                          <a:pt x="11" y="15"/>
                          <a:pt x="11" y="16"/>
                          <a:pt x="10" y="16"/>
                        </a:cubicBezTo>
                        <a:cubicBezTo>
                          <a:pt x="9" y="15"/>
                          <a:pt x="4" y="5"/>
                          <a:pt x="4" y="4"/>
                        </a:cubicBezTo>
                        <a:cubicBezTo>
                          <a:pt x="4" y="4"/>
                          <a:pt x="0"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88" name="Freeform 7552">
                    <a:extLst>
                      <a:ext uri="{FF2B5EF4-FFF2-40B4-BE49-F238E27FC236}">
                        <a16:creationId xmlns:a16="http://schemas.microsoft.com/office/drawing/2014/main" id="{AE645A99-2AAE-4D35-B243-B4CB62B730DC}"/>
                      </a:ext>
                    </a:extLst>
                  </p:cNvPr>
                  <p:cNvSpPr>
                    <a:spLocks/>
                  </p:cNvSpPr>
                  <p:nvPr/>
                </p:nvSpPr>
                <p:spPr bwMode="auto">
                  <a:xfrm>
                    <a:off x="4116" y="2643"/>
                    <a:ext cx="15" cy="22"/>
                  </a:xfrm>
                  <a:custGeom>
                    <a:avLst/>
                    <a:gdLst>
                      <a:gd name="T0" fmla="*/ 5 w 20"/>
                      <a:gd name="T1" fmla="*/ 2 h 29"/>
                      <a:gd name="T2" fmla="*/ 10 w 20"/>
                      <a:gd name="T3" fmla="*/ 7 h 29"/>
                      <a:gd name="T4" fmla="*/ 16 w 20"/>
                      <a:gd name="T5" fmla="*/ 17 h 29"/>
                      <a:gd name="T6" fmla="*/ 18 w 20"/>
                      <a:gd name="T7" fmla="*/ 25 h 29"/>
                      <a:gd name="T8" fmla="*/ 15 w 20"/>
                      <a:gd name="T9" fmla="*/ 28 h 29"/>
                      <a:gd name="T10" fmla="*/ 8 w 20"/>
                      <a:gd name="T11" fmla="*/ 21 h 29"/>
                      <a:gd name="T12" fmla="*/ 5 w 20"/>
                      <a:gd name="T13" fmla="*/ 12 h 29"/>
                      <a:gd name="T14" fmla="*/ 1 w 20"/>
                      <a:gd name="T15" fmla="*/ 4 h 29"/>
                      <a:gd name="T16" fmla="*/ 5 w 20"/>
                      <a:gd name="T17"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9">
                        <a:moveTo>
                          <a:pt x="5" y="2"/>
                        </a:moveTo>
                        <a:cubicBezTo>
                          <a:pt x="5" y="2"/>
                          <a:pt x="7" y="0"/>
                          <a:pt x="10" y="7"/>
                        </a:cubicBezTo>
                        <a:cubicBezTo>
                          <a:pt x="12" y="13"/>
                          <a:pt x="12" y="12"/>
                          <a:pt x="16" y="17"/>
                        </a:cubicBezTo>
                        <a:cubicBezTo>
                          <a:pt x="20" y="21"/>
                          <a:pt x="20" y="24"/>
                          <a:pt x="18" y="25"/>
                        </a:cubicBezTo>
                        <a:cubicBezTo>
                          <a:pt x="16" y="26"/>
                          <a:pt x="15" y="26"/>
                          <a:pt x="15" y="28"/>
                        </a:cubicBezTo>
                        <a:cubicBezTo>
                          <a:pt x="15" y="29"/>
                          <a:pt x="11" y="29"/>
                          <a:pt x="8" y="21"/>
                        </a:cubicBezTo>
                        <a:cubicBezTo>
                          <a:pt x="6" y="14"/>
                          <a:pt x="6" y="13"/>
                          <a:pt x="5" y="12"/>
                        </a:cubicBezTo>
                        <a:cubicBezTo>
                          <a:pt x="4" y="11"/>
                          <a:pt x="0" y="6"/>
                          <a:pt x="1" y="4"/>
                        </a:cubicBezTo>
                        <a:cubicBezTo>
                          <a:pt x="2" y="2"/>
                          <a:pt x="5" y="2"/>
                          <a:pt x="5"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89" name="Freeform 7553">
                    <a:extLst>
                      <a:ext uri="{FF2B5EF4-FFF2-40B4-BE49-F238E27FC236}">
                        <a16:creationId xmlns:a16="http://schemas.microsoft.com/office/drawing/2014/main" id="{E1BFF57B-A18C-42A9-BBA4-055EC6A8672C}"/>
                      </a:ext>
                    </a:extLst>
                  </p:cNvPr>
                  <p:cNvSpPr>
                    <a:spLocks noEditPoints="1"/>
                  </p:cNvSpPr>
                  <p:nvPr/>
                </p:nvSpPr>
                <p:spPr bwMode="auto">
                  <a:xfrm>
                    <a:off x="4117" y="2644"/>
                    <a:ext cx="14" cy="21"/>
                  </a:xfrm>
                  <a:custGeom>
                    <a:avLst/>
                    <a:gdLst>
                      <a:gd name="T0" fmla="*/ 14 w 19"/>
                      <a:gd name="T1" fmla="*/ 27 h 28"/>
                      <a:gd name="T2" fmla="*/ 14 w 19"/>
                      <a:gd name="T3" fmla="*/ 28 h 28"/>
                      <a:gd name="T4" fmla="*/ 7 w 19"/>
                      <a:gd name="T5" fmla="*/ 21 h 28"/>
                      <a:gd name="T6" fmla="*/ 7 w 19"/>
                      <a:gd name="T7" fmla="*/ 20 h 28"/>
                      <a:gd name="T8" fmla="*/ 6 w 19"/>
                      <a:gd name="T9" fmla="*/ 16 h 28"/>
                      <a:gd name="T10" fmla="*/ 4 w 19"/>
                      <a:gd name="T11" fmla="*/ 11 h 28"/>
                      <a:gd name="T12" fmla="*/ 0 w 19"/>
                      <a:gd name="T13" fmla="*/ 5 h 28"/>
                      <a:gd name="T14" fmla="*/ 0 w 19"/>
                      <a:gd name="T15" fmla="*/ 3 h 28"/>
                      <a:gd name="T16" fmla="*/ 2 w 19"/>
                      <a:gd name="T17" fmla="*/ 1 h 28"/>
                      <a:gd name="T18" fmla="*/ 4 w 19"/>
                      <a:gd name="T19" fmla="*/ 0 h 28"/>
                      <a:gd name="T20" fmla="*/ 4 w 19"/>
                      <a:gd name="T21" fmla="*/ 0 h 28"/>
                      <a:gd name="T22" fmla="*/ 9 w 19"/>
                      <a:gd name="T23" fmla="*/ 5 h 28"/>
                      <a:gd name="T24" fmla="*/ 15 w 19"/>
                      <a:gd name="T25" fmla="*/ 15 h 28"/>
                      <a:gd name="T26" fmla="*/ 19 w 19"/>
                      <a:gd name="T27" fmla="*/ 21 h 28"/>
                      <a:gd name="T28" fmla="*/ 17 w 19"/>
                      <a:gd name="T29" fmla="*/ 25 h 28"/>
                      <a:gd name="T30" fmla="*/ 14 w 19"/>
                      <a:gd name="T31" fmla="*/ 27 h 28"/>
                      <a:gd name="T32" fmla="*/ 8 w 19"/>
                      <a:gd name="T33" fmla="*/ 6 h 28"/>
                      <a:gd name="T34" fmla="*/ 4 w 19"/>
                      <a:gd name="T35" fmla="*/ 1 h 28"/>
                      <a:gd name="T36" fmla="*/ 4 w 19"/>
                      <a:gd name="T37" fmla="*/ 1 h 28"/>
                      <a:gd name="T38" fmla="*/ 4 w 19"/>
                      <a:gd name="T39" fmla="*/ 1 h 28"/>
                      <a:gd name="T40" fmla="*/ 4 w 19"/>
                      <a:gd name="T41" fmla="*/ 1 h 28"/>
                      <a:gd name="T42" fmla="*/ 2 w 19"/>
                      <a:gd name="T43" fmla="*/ 2 h 28"/>
                      <a:gd name="T44" fmla="*/ 0 w 19"/>
                      <a:gd name="T45" fmla="*/ 3 h 28"/>
                      <a:gd name="T46" fmla="*/ 1 w 19"/>
                      <a:gd name="T47" fmla="*/ 5 h 28"/>
                      <a:gd name="T48" fmla="*/ 4 w 19"/>
                      <a:gd name="T49" fmla="*/ 11 h 28"/>
                      <a:gd name="T50" fmla="*/ 6 w 19"/>
                      <a:gd name="T51" fmla="*/ 16 h 28"/>
                      <a:gd name="T52" fmla="*/ 8 w 19"/>
                      <a:gd name="T53" fmla="*/ 20 h 28"/>
                      <a:gd name="T54" fmla="*/ 8 w 19"/>
                      <a:gd name="T55" fmla="*/ 20 h 28"/>
                      <a:gd name="T56" fmla="*/ 13 w 19"/>
                      <a:gd name="T57" fmla="*/ 27 h 28"/>
                      <a:gd name="T58" fmla="*/ 14 w 19"/>
                      <a:gd name="T59" fmla="*/ 27 h 28"/>
                      <a:gd name="T60" fmla="*/ 17 w 19"/>
                      <a:gd name="T61" fmla="*/ 24 h 28"/>
                      <a:gd name="T62" fmla="*/ 18 w 19"/>
                      <a:gd name="T63" fmla="*/ 21 h 28"/>
                      <a:gd name="T64" fmla="*/ 15 w 19"/>
                      <a:gd name="T65" fmla="*/ 16 h 28"/>
                      <a:gd name="T66" fmla="*/ 8 w 19"/>
                      <a:gd name="T67" fmla="*/ 6 h 28"/>
                      <a:gd name="T68" fmla="*/ 4 w 19"/>
                      <a:gd name="T69" fmla="*/ 1 h 28"/>
                      <a:gd name="T70" fmla="*/ 4 w 19"/>
                      <a:gd name="T71" fmla="*/ 0 h 28"/>
                      <a:gd name="T72" fmla="*/ 4 w 19"/>
                      <a:gd name="T73"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28">
                        <a:moveTo>
                          <a:pt x="14" y="27"/>
                        </a:moveTo>
                        <a:cubicBezTo>
                          <a:pt x="14" y="27"/>
                          <a:pt x="14" y="28"/>
                          <a:pt x="14" y="28"/>
                        </a:cubicBezTo>
                        <a:cubicBezTo>
                          <a:pt x="12" y="28"/>
                          <a:pt x="9" y="27"/>
                          <a:pt x="7" y="21"/>
                        </a:cubicBezTo>
                        <a:cubicBezTo>
                          <a:pt x="7" y="20"/>
                          <a:pt x="7" y="20"/>
                          <a:pt x="7" y="20"/>
                        </a:cubicBezTo>
                        <a:cubicBezTo>
                          <a:pt x="6" y="18"/>
                          <a:pt x="6" y="17"/>
                          <a:pt x="6" y="16"/>
                        </a:cubicBezTo>
                        <a:cubicBezTo>
                          <a:pt x="5" y="13"/>
                          <a:pt x="4" y="12"/>
                          <a:pt x="4" y="11"/>
                        </a:cubicBezTo>
                        <a:cubicBezTo>
                          <a:pt x="3" y="11"/>
                          <a:pt x="1" y="7"/>
                          <a:pt x="0" y="5"/>
                        </a:cubicBezTo>
                        <a:cubicBezTo>
                          <a:pt x="0" y="4"/>
                          <a:pt x="0" y="3"/>
                          <a:pt x="0" y="3"/>
                        </a:cubicBezTo>
                        <a:cubicBezTo>
                          <a:pt x="0" y="2"/>
                          <a:pt x="1" y="1"/>
                          <a:pt x="2" y="1"/>
                        </a:cubicBezTo>
                        <a:cubicBezTo>
                          <a:pt x="3" y="0"/>
                          <a:pt x="4" y="0"/>
                          <a:pt x="4" y="0"/>
                        </a:cubicBezTo>
                        <a:cubicBezTo>
                          <a:pt x="4" y="0"/>
                          <a:pt x="4" y="0"/>
                          <a:pt x="4" y="0"/>
                        </a:cubicBezTo>
                        <a:cubicBezTo>
                          <a:pt x="5" y="0"/>
                          <a:pt x="7" y="0"/>
                          <a:pt x="9" y="5"/>
                        </a:cubicBezTo>
                        <a:cubicBezTo>
                          <a:pt x="11" y="12"/>
                          <a:pt x="11" y="11"/>
                          <a:pt x="15" y="15"/>
                        </a:cubicBezTo>
                        <a:cubicBezTo>
                          <a:pt x="17" y="17"/>
                          <a:pt x="18" y="19"/>
                          <a:pt x="19" y="21"/>
                        </a:cubicBezTo>
                        <a:cubicBezTo>
                          <a:pt x="19" y="23"/>
                          <a:pt x="19" y="24"/>
                          <a:pt x="17" y="25"/>
                        </a:cubicBezTo>
                        <a:cubicBezTo>
                          <a:pt x="15" y="26"/>
                          <a:pt x="15" y="26"/>
                          <a:pt x="14" y="27"/>
                        </a:cubicBezTo>
                        <a:close/>
                        <a:moveTo>
                          <a:pt x="8" y="6"/>
                        </a:moveTo>
                        <a:cubicBezTo>
                          <a:pt x="6" y="1"/>
                          <a:pt x="5" y="1"/>
                          <a:pt x="4" y="1"/>
                        </a:cubicBezTo>
                        <a:cubicBezTo>
                          <a:pt x="4" y="1"/>
                          <a:pt x="4" y="1"/>
                          <a:pt x="4" y="1"/>
                        </a:cubicBezTo>
                        <a:cubicBezTo>
                          <a:pt x="4" y="1"/>
                          <a:pt x="4" y="1"/>
                          <a:pt x="4" y="1"/>
                        </a:cubicBezTo>
                        <a:cubicBezTo>
                          <a:pt x="4" y="1"/>
                          <a:pt x="4" y="1"/>
                          <a:pt x="4" y="1"/>
                        </a:cubicBezTo>
                        <a:cubicBezTo>
                          <a:pt x="4" y="1"/>
                          <a:pt x="3" y="1"/>
                          <a:pt x="2" y="2"/>
                        </a:cubicBezTo>
                        <a:cubicBezTo>
                          <a:pt x="2" y="2"/>
                          <a:pt x="1" y="2"/>
                          <a:pt x="0" y="3"/>
                        </a:cubicBezTo>
                        <a:cubicBezTo>
                          <a:pt x="0" y="4"/>
                          <a:pt x="0" y="4"/>
                          <a:pt x="1" y="5"/>
                        </a:cubicBezTo>
                        <a:cubicBezTo>
                          <a:pt x="1" y="7"/>
                          <a:pt x="4" y="10"/>
                          <a:pt x="4" y="11"/>
                        </a:cubicBezTo>
                        <a:cubicBezTo>
                          <a:pt x="5" y="12"/>
                          <a:pt x="5" y="12"/>
                          <a:pt x="6" y="16"/>
                        </a:cubicBezTo>
                        <a:cubicBezTo>
                          <a:pt x="7" y="17"/>
                          <a:pt x="7" y="18"/>
                          <a:pt x="8" y="20"/>
                        </a:cubicBezTo>
                        <a:cubicBezTo>
                          <a:pt x="8" y="20"/>
                          <a:pt x="8" y="20"/>
                          <a:pt x="8" y="20"/>
                        </a:cubicBezTo>
                        <a:cubicBezTo>
                          <a:pt x="10" y="26"/>
                          <a:pt x="13" y="27"/>
                          <a:pt x="13" y="27"/>
                        </a:cubicBezTo>
                        <a:cubicBezTo>
                          <a:pt x="14" y="27"/>
                          <a:pt x="14" y="27"/>
                          <a:pt x="14" y="27"/>
                        </a:cubicBezTo>
                        <a:cubicBezTo>
                          <a:pt x="14" y="25"/>
                          <a:pt x="15" y="25"/>
                          <a:pt x="17" y="24"/>
                        </a:cubicBezTo>
                        <a:cubicBezTo>
                          <a:pt x="18" y="23"/>
                          <a:pt x="18" y="23"/>
                          <a:pt x="18" y="21"/>
                        </a:cubicBezTo>
                        <a:cubicBezTo>
                          <a:pt x="17" y="20"/>
                          <a:pt x="16" y="18"/>
                          <a:pt x="15" y="16"/>
                        </a:cubicBezTo>
                        <a:cubicBezTo>
                          <a:pt x="11" y="12"/>
                          <a:pt x="11" y="12"/>
                          <a:pt x="8" y="6"/>
                        </a:cubicBezTo>
                        <a:close/>
                        <a:moveTo>
                          <a:pt x="4" y="1"/>
                        </a:moveTo>
                        <a:cubicBezTo>
                          <a:pt x="4" y="0"/>
                          <a:pt x="4" y="0"/>
                          <a:pt x="4" y="0"/>
                        </a:cubicBezTo>
                        <a:lnTo>
                          <a:pt x="4"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90" name="Freeform 7554">
                    <a:extLst>
                      <a:ext uri="{FF2B5EF4-FFF2-40B4-BE49-F238E27FC236}">
                        <a16:creationId xmlns:a16="http://schemas.microsoft.com/office/drawing/2014/main" id="{1AB4C44C-8488-4993-98B1-F20BF2599960}"/>
                      </a:ext>
                    </a:extLst>
                  </p:cNvPr>
                  <p:cNvSpPr>
                    <a:spLocks noEditPoints="1"/>
                  </p:cNvSpPr>
                  <p:nvPr/>
                </p:nvSpPr>
                <p:spPr bwMode="auto">
                  <a:xfrm>
                    <a:off x="4119" y="2646"/>
                    <a:ext cx="12" cy="18"/>
                  </a:xfrm>
                  <a:custGeom>
                    <a:avLst/>
                    <a:gdLst>
                      <a:gd name="T0" fmla="*/ 2 w 15"/>
                      <a:gd name="T1" fmla="*/ 7 h 25"/>
                      <a:gd name="T2" fmla="*/ 4 w 15"/>
                      <a:gd name="T3" fmla="*/ 12 h 25"/>
                      <a:gd name="T4" fmla="*/ 3 w 15"/>
                      <a:gd name="T5" fmla="*/ 10 h 25"/>
                      <a:gd name="T6" fmla="*/ 2 w 15"/>
                      <a:gd name="T7" fmla="*/ 7 h 25"/>
                      <a:gd name="T8" fmla="*/ 2 w 15"/>
                      <a:gd name="T9" fmla="*/ 1 h 25"/>
                      <a:gd name="T10" fmla="*/ 0 w 15"/>
                      <a:gd name="T11" fmla="*/ 1 h 25"/>
                      <a:gd name="T12" fmla="*/ 1 w 15"/>
                      <a:gd name="T13" fmla="*/ 2 h 25"/>
                      <a:gd name="T14" fmla="*/ 1 w 15"/>
                      <a:gd name="T15" fmla="*/ 2 h 25"/>
                      <a:gd name="T16" fmla="*/ 2 w 15"/>
                      <a:gd name="T17" fmla="*/ 1 h 25"/>
                      <a:gd name="T18" fmla="*/ 3 w 15"/>
                      <a:gd name="T19" fmla="*/ 0 h 25"/>
                      <a:gd name="T20" fmla="*/ 2 w 15"/>
                      <a:gd name="T21" fmla="*/ 1 h 25"/>
                      <a:gd name="T22" fmla="*/ 3 w 15"/>
                      <a:gd name="T23" fmla="*/ 1 h 25"/>
                      <a:gd name="T24" fmla="*/ 5 w 15"/>
                      <a:gd name="T25" fmla="*/ 6 h 25"/>
                      <a:gd name="T26" fmla="*/ 8 w 15"/>
                      <a:gd name="T27" fmla="*/ 11 h 25"/>
                      <a:gd name="T28" fmla="*/ 13 w 15"/>
                      <a:gd name="T29" fmla="*/ 19 h 25"/>
                      <a:gd name="T30" fmla="*/ 12 w 15"/>
                      <a:gd name="T31" fmla="*/ 20 h 25"/>
                      <a:gd name="T32" fmla="*/ 11 w 15"/>
                      <a:gd name="T33" fmla="*/ 20 h 25"/>
                      <a:gd name="T34" fmla="*/ 11 w 15"/>
                      <a:gd name="T35" fmla="*/ 20 h 25"/>
                      <a:gd name="T36" fmla="*/ 10 w 15"/>
                      <a:gd name="T37" fmla="*/ 20 h 25"/>
                      <a:gd name="T38" fmla="*/ 9 w 15"/>
                      <a:gd name="T39" fmla="*/ 22 h 25"/>
                      <a:gd name="T40" fmla="*/ 9 w 15"/>
                      <a:gd name="T41" fmla="*/ 24 h 25"/>
                      <a:gd name="T42" fmla="*/ 10 w 15"/>
                      <a:gd name="T43" fmla="*/ 25 h 25"/>
                      <a:gd name="T44" fmla="*/ 10 w 15"/>
                      <a:gd name="T45" fmla="*/ 25 h 25"/>
                      <a:gd name="T46" fmla="*/ 11 w 15"/>
                      <a:gd name="T47" fmla="*/ 25 h 25"/>
                      <a:gd name="T48" fmla="*/ 14 w 15"/>
                      <a:gd name="T49" fmla="*/ 22 h 25"/>
                      <a:gd name="T50" fmla="*/ 15 w 15"/>
                      <a:gd name="T51" fmla="*/ 19 h 25"/>
                      <a:gd name="T52" fmla="*/ 12 w 15"/>
                      <a:gd name="T53" fmla="*/ 14 h 25"/>
                      <a:gd name="T54" fmla="*/ 5 w 15"/>
                      <a:gd name="T55" fmla="*/ 4 h 25"/>
                      <a:gd name="T56" fmla="*/ 3 w 15"/>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 h="25">
                        <a:moveTo>
                          <a:pt x="2" y="7"/>
                        </a:moveTo>
                        <a:cubicBezTo>
                          <a:pt x="2" y="10"/>
                          <a:pt x="3" y="10"/>
                          <a:pt x="4" y="12"/>
                        </a:cubicBezTo>
                        <a:cubicBezTo>
                          <a:pt x="4" y="11"/>
                          <a:pt x="3" y="10"/>
                          <a:pt x="3" y="10"/>
                        </a:cubicBezTo>
                        <a:cubicBezTo>
                          <a:pt x="3" y="9"/>
                          <a:pt x="2" y="8"/>
                          <a:pt x="2" y="7"/>
                        </a:cubicBezTo>
                        <a:close/>
                        <a:moveTo>
                          <a:pt x="2" y="1"/>
                        </a:moveTo>
                        <a:cubicBezTo>
                          <a:pt x="1" y="1"/>
                          <a:pt x="1" y="1"/>
                          <a:pt x="0" y="1"/>
                        </a:cubicBezTo>
                        <a:cubicBezTo>
                          <a:pt x="1" y="2"/>
                          <a:pt x="1" y="2"/>
                          <a:pt x="1" y="2"/>
                        </a:cubicBezTo>
                        <a:cubicBezTo>
                          <a:pt x="1" y="2"/>
                          <a:pt x="1" y="2"/>
                          <a:pt x="1" y="2"/>
                        </a:cubicBezTo>
                        <a:cubicBezTo>
                          <a:pt x="2" y="2"/>
                          <a:pt x="2" y="1"/>
                          <a:pt x="2" y="1"/>
                        </a:cubicBezTo>
                        <a:close/>
                        <a:moveTo>
                          <a:pt x="3" y="0"/>
                        </a:moveTo>
                        <a:cubicBezTo>
                          <a:pt x="3" y="0"/>
                          <a:pt x="3" y="1"/>
                          <a:pt x="2" y="1"/>
                        </a:cubicBezTo>
                        <a:cubicBezTo>
                          <a:pt x="3" y="1"/>
                          <a:pt x="3" y="1"/>
                          <a:pt x="3" y="1"/>
                        </a:cubicBezTo>
                        <a:cubicBezTo>
                          <a:pt x="3" y="1"/>
                          <a:pt x="5" y="4"/>
                          <a:pt x="5" y="6"/>
                        </a:cubicBezTo>
                        <a:cubicBezTo>
                          <a:pt x="5" y="9"/>
                          <a:pt x="6" y="10"/>
                          <a:pt x="8" y="11"/>
                        </a:cubicBezTo>
                        <a:cubicBezTo>
                          <a:pt x="9" y="13"/>
                          <a:pt x="14" y="18"/>
                          <a:pt x="13" y="19"/>
                        </a:cubicBezTo>
                        <a:cubicBezTo>
                          <a:pt x="13" y="20"/>
                          <a:pt x="13" y="20"/>
                          <a:pt x="12" y="20"/>
                        </a:cubicBezTo>
                        <a:cubicBezTo>
                          <a:pt x="11" y="20"/>
                          <a:pt x="11" y="20"/>
                          <a:pt x="11" y="20"/>
                        </a:cubicBezTo>
                        <a:cubicBezTo>
                          <a:pt x="11" y="20"/>
                          <a:pt x="11" y="20"/>
                          <a:pt x="11" y="20"/>
                        </a:cubicBezTo>
                        <a:cubicBezTo>
                          <a:pt x="10" y="20"/>
                          <a:pt x="10" y="20"/>
                          <a:pt x="10" y="20"/>
                        </a:cubicBezTo>
                        <a:cubicBezTo>
                          <a:pt x="10" y="21"/>
                          <a:pt x="10" y="22"/>
                          <a:pt x="9" y="22"/>
                        </a:cubicBezTo>
                        <a:cubicBezTo>
                          <a:pt x="9" y="23"/>
                          <a:pt x="9" y="24"/>
                          <a:pt x="9" y="24"/>
                        </a:cubicBezTo>
                        <a:cubicBezTo>
                          <a:pt x="9" y="24"/>
                          <a:pt x="10" y="24"/>
                          <a:pt x="10" y="25"/>
                        </a:cubicBezTo>
                        <a:cubicBezTo>
                          <a:pt x="10" y="25"/>
                          <a:pt x="10" y="25"/>
                          <a:pt x="10" y="25"/>
                        </a:cubicBezTo>
                        <a:cubicBezTo>
                          <a:pt x="11" y="25"/>
                          <a:pt x="11" y="25"/>
                          <a:pt x="11" y="25"/>
                        </a:cubicBezTo>
                        <a:cubicBezTo>
                          <a:pt x="11" y="23"/>
                          <a:pt x="12" y="23"/>
                          <a:pt x="14" y="22"/>
                        </a:cubicBezTo>
                        <a:cubicBezTo>
                          <a:pt x="15" y="21"/>
                          <a:pt x="15" y="21"/>
                          <a:pt x="15" y="19"/>
                        </a:cubicBezTo>
                        <a:cubicBezTo>
                          <a:pt x="14" y="18"/>
                          <a:pt x="13" y="16"/>
                          <a:pt x="12" y="14"/>
                        </a:cubicBezTo>
                        <a:cubicBezTo>
                          <a:pt x="8" y="10"/>
                          <a:pt x="8" y="10"/>
                          <a:pt x="5" y="4"/>
                        </a:cubicBezTo>
                        <a:cubicBezTo>
                          <a:pt x="5" y="2"/>
                          <a:pt x="4" y="1"/>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91" name="Freeform 7555">
                    <a:extLst>
                      <a:ext uri="{FF2B5EF4-FFF2-40B4-BE49-F238E27FC236}">
                        <a16:creationId xmlns:a16="http://schemas.microsoft.com/office/drawing/2014/main" id="{AF34C0E8-FE18-43FD-A41D-24CFCB50585B}"/>
                      </a:ext>
                    </a:extLst>
                  </p:cNvPr>
                  <p:cNvSpPr>
                    <a:spLocks/>
                  </p:cNvSpPr>
                  <p:nvPr/>
                </p:nvSpPr>
                <p:spPr bwMode="auto">
                  <a:xfrm>
                    <a:off x="4122" y="2646"/>
                    <a:ext cx="9" cy="18"/>
                  </a:xfrm>
                  <a:custGeom>
                    <a:avLst/>
                    <a:gdLst>
                      <a:gd name="T0" fmla="*/ 1 w 13"/>
                      <a:gd name="T1" fmla="*/ 0 h 25"/>
                      <a:gd name="T2" fmla="*/ 0 w 13"/>
                      <a:gd name="T3" fmla="*/ 0 h 25"/>
                      <a:gd name="T4" fmla="*/ 2 w 13"/>
                      <a:gd name="T5" fmla="*/ 4 h 25"/>
                      <a:gd name="T6" fmla="*/ 9 w 13"/>
                      <a:gd name="T7" fmla="*/ 14 h 25"/>
                      <a:gd name="T8" fmla="*/ 12 w 13"/>
                      <a:gd name="T9" fmla="*/ 19 h 25"/>
                      <a:gd name="T10" fmla="*/ 11 w 13"/>
                      <a:gd name="T11" fmla="*/ 22 h 25"/>
                      <a:gd name="T12" fmla="*/ 8 w 13"/>
                      <a:gd name="T13" fmla="*/ 25 h 25"/>
                      <a:gd name="T14" fmla="*/ 7 w 13"/>
                      <a:gd name="T15" fmla="*/ 25 h 25"/>
                      <a:gd name="T16" fmla="*/ 7 w 13"/>
                      <a:gd name="T17" fmla="*/ 25 h 25"/>
                      <a:gd name="T18" fmla="*/ 8 w 13"/>
                      <a:gd name="T19" fmla="*/ 25 h 25"/>
                      <a:gd name="T20" fmla="*/ 8 w 13"/>
                      <a:gd name="T21" fmla="*/ 25 h 25"/>
                      <a:gd name="T22" fmla="*/ 11 w 13"/>
                      <a:gd name="T23" fmla="*/ 22 h 25"/>
                      <a:gd name="T24" fmla="*/ 9 w 13"/>
                      <a:gd name="T25" fmla="*/ 14 h 25"/>
                      <a:gd name="T26" fmla="*/ 3 w 13"/>
                      <a:gd name="T27" fmla="*/ 4 h 25"/>
                      <a:gd name="T28" fmla="*/ 1 w 13"/>
                      <a:gd name="T2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5">
                        <a:moveTo>
                          <a:pt x="1" y="0"/>
                        </a:moveTo>
                        <a:cubicBezTo>
                          <a:pt x="0" y="0"/>
                          <a:pt x="0" y="0"/>
                          <a:pt x="0" y="0"/>
                        </a:cubicBezTo>
                        <a:cubicBezTo>
                          <a:pt x="1" y="1"/>
                          <a:pt x="2" y="2"/>
                          <a:pt x="2" y="4"/>
                        </a:cubicBezTo>
                        <a:cubicBezTo>
                          <a:pt x="5" y="10"/>
                          <a:pt x="5" y="10"/>
                          <a:pt x="9" y="14"/>
                        </a:cubicBezTo>
                        <a:cubicBezTo>
                          <a:pt x="10" y="16"/>
                          <a:pt x="11" y="18"/>
                          <a:pt x="12" y="19"/>
                        </a:cubicBezTo>
                        <a:cubicBezTo>
                          <a:pt x="12" y="21"/>
                          <a:pt x="12" y="21"/>
                          <a:pt x="11" y="22"/>
                        </a:cubicBezTo>
                        <a:cubicBezTo>
                          <a:pt x="9" y="23"/>
                          <a:pt x="8" y="23"/>
                          <a:pt x="8" y="25"/>
                        </a:cubicBezTo>
                        <a:cubicBezTo>
                          <a:pt x="7" y="25"/>
                          <a:pt x="7" y="25"/>
                          <a:pt x="7" y="25"/>
                        </a:cubicBezTo>
                        <a:cubicBezTo>
                          <a:pt x="7" y="25"/>
                          <a:pt x="7" y="25"/>
                          <a:pt x="7" y="25"/>
                        </a:cubicBezTo>
                        <a:cubicBezTo>
                          <a:pt x="8" y="25"/>
                          <a:pt x="8" y="25"/>
                          <a:pt x="8" y="25"/>
                        </a:cubicBezTo>
                        <a:cubicBezTo>
                          <a:pt x="8" y="25"/>
                          <a:pt x="8" y="25"/>
                          <a:pt x="8" y="25"/>
                        </a:cubicBezTo>
                        <a:cubicBezTo>
                          <a:pt x="8" y="23"/>
                          <a:pt x="9" y="23"/>
                          <a:pt x="11" y="22"/>
                        </a:cubicBezTo>
                        <a:cubicBezTo>
                          <a:pt x="13" y="21"/>
                          <a:pt x="13" y="18"/>
                          <a:pt x="9" y="14"/>
                        </a:cubicBezTo>
                        <a:cubicBezTo>
                          <a:pt x="5" y="9"/>
                          <a:pt x="5" y="10"/>
                          <a:pt x="3" y="4"/>
                        </a:cubicBezTo>
                        <a:cubicBezTo>
                          <a:pt x="2" y="2"/>
                          <a:pt x="1" y="1"/>
                          <a:pt x="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92" name="Freeform 7556">
                    <a:extLst>
                      <a:ext uri="{FF2B5EF4-FFF2-40B4-BE49-F238E27FC236}">
                        <a16:creationId xmlns:a16="http://schemas.microsoft.com/office/drawing/2014/main" id="{DB716026-56C6-43B9-ADDF-969BCAD0EEE4}"/>
                      </a:ext>
                    </a:extLst>
                  </p:cNvPr>
                  <p:cNvSpPr>
                    <a:spLocks/>
                  </p:cNvSpPr>
                  <p:nvPr/>
                </p:nvSpPr>
                <p:spPr bwMode="auto">
                  <a:xfrm>
                    <a:off x="4120" y="2648"/>
                    <a:ext cx="9" cy="13"/>
                  </a:xfrm>
                  <a:custGeom>
                    <a:avLst/>
                    <a:gdLst>
                      <a:gd name="T0" fmla="*/ 1 w 12"/>
                      <a:gd name="T1" fmla="*/ 0 h 18"/>
                      <a:gd name="T2" fmla="*/ 3 w 12"/>
                      <a:gd name="T3" fmla="*/ 5 h 18"/>
                      <a:gd name="T4" fmla="*/ 8 w 12"/>
                      <a:gd name="T5" fmla="*/ 10 h 18"/>
                      <a:gd name="T6" fmla="*/ 10 w 12"/>
                      <a:gd name="T7" fmla="*/ 15 h 18"/>
                      <a:gd name="T8" fmla="*/ 8 w 12"/>
                      <a:gd name="T9" fmla="*/ 17 h 18"/>
                      <a:gd name="T10" fmla="*/ 6 w 12"/>
                      <a:gd name="T11" fmla="*/ 12 h 18"/>
                      <a:gd name="T12" fmla="*/ 1 w 12"/>
                      <a:gd name="T13" fmla="*/ 3 h 18"/>
                      <a:gd name="T14" fmla="*/ 1 w 12"/>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8">
                        <a:moveTo>
                          <a:pt x="1" y="0"/>
                        </a:moveTo>
                        <a:cubicBezTo>
                          <a:pt x="1" y="0"/>
                          <a:pt x="3" y="3"/>
                          <a:pt x="3" y="5"/>
                        </a:cubicBezTo>
                        <a:cubicBezTo>
                          <a:pt x="4" y="6"/>
                          <a:pt x="6" y="9"/>
                          <a:pt x="8" y="10"/>
                        </a:cubicBezTo>
                        <a:cubicBezTo>
                          <a:pt x="10" y="12"/>
                          <a:pt x="12" y="15"/>
                          <a:pt x="10" y="15"/>
                        </a:cubicBezTo>
                        <a:cubicBezTo>
                          <a:pt x="8" y="15"/>
                          <a:pt x="8" y="16"/>
                          <a:pt x="8" y="17"/>
                        </a:cubicBezTo>
                        <a:cubicBezTo>
                          <a:pt x="8" y="18"/>
                          <a:pt x="7" y="15"/>
                          <a:pt x="6" y="12"/>
                        </a:cubicBezTo>
                        <a:cubicBezTo>
                          <a:pt x="4" y="9"/>
                          <a:pt x="3" y="5"/>
                          <a:pt x="1" y="3"/>
                        </a:cubicBezTo>
                        <a:cubicBezTo>
                          <a:pt x="0" y="1"/>
                          <a:pt x="0" y="0"/>
                          <a:pt x="1"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93" name="Freeform 7557">
                    <a:extLst>
                      <a:ext uri="{FF2B5EF4-FFF2-40B4-BE49-F238E27FC236}">
                        <a16:creationId xmlns:a16="http://schemas.microsoft.com/office/drawing/2014/main" id="{4528ADD9-2BA2-4652-BDED-411282FF5B37}"/>
                      </a:ext>
                    </a:extLst>
                  </p:cNvPr>
                  <p:cNvSpPr>
                    <a:spLocks/>
                  </p:cNvSpPr>
                  <p:nvPr/>
                </p:nvSpPr>
                <p:spPr bwMode="auto">
                  <a:xfrm>
                    <a:off x="4140" y="2680"/>
                    <a:ext cx="9" cy="10"/>
                  </a:xfrm>
                  <a:custGeom>
                    <a:avLst/>
                    <a:gdLst>
                      <a:gd name="T0" fmla="*/ 5 w 13"/>
                      <a:gd name="T1" fmla="*/ 0 h 13"/>
                      <a:gd name="T2" fmla="*/ 9 w 13"/>
                      <a:gd name="T3" fmla="*/ 4 h 13"/>
                      <a:gd name="T4" fmla="*/ 11 w 13"/>
                      <a:gd name="T5" fmla="*/ 11 h 13"/>
                      <a:gd name="T6" fmla="*/ 5 w 13"/>
                      <a:gd name="T7" fmla="*/ 8 h 13"/>
                      <a:gd name="T8" fmla="*/ 0 w 13"/>
                      <a:gd name="T9" fmla="*/ 3 h 13"/>
                      <a:gd name="T10" fmla="*/ 5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5" y="0"/>
                        </a:moveTo>
                        <a:cubicBezTo>
                          <a:pt x="5" y="0"/>
                          <a:pt x="7" y="0"/>
                          <a:pt x="9" y="4"/>
                        </a:cubicBezTo>
                        <a:cubicBezTo>
                          <a:pt x="11" y="9"/>
                          <a:pt x="13" y="9"/>
                          <a:pt x="11" y="11"/>
                        </a:cubicBezTo>
                        <a:cubicBezTo>
                          <a:pt x="9" y="13"/>
                          <a:pt x="7" y="10"/>
                          <a:pt x="5" y="8"/>
                        </a:cubicBezTo>
                        <a:cubicBezTo>
                          <a:pt x="3" y="5"/>
                          <a:pt x="0" y="6"/>
                          <a:pt x="0" y="3"/>
                        </a:cubicBezTo>
                        <a:cubicBezTo>
                          <a:pt x="0" y="0"/>
                          <a:pt x="5" y="0"/>
                          <a:pt x="5"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94" name="Freeform 7558">
                    <a:extLst>
                      <a:ext uri="{FF2B5EF4-FFF2-40B4-BE49-F238E27FC236}">
                        <a16:creationId xmlns:a16="http://schemas.microsoft.com/office/drawing/2014/main" id="{C2C6759E-AB11-4AAC-9FA9-C205459A241F}"/>
                      </a:ext>
                    </a:extLst>
                  </p:cNvPr>
                  <p:cNvSpPr>
                    <a:spLocks noEditPoints="1"/>
                  </p:cNvSpPr>
                  <p:nvPr/>
                </p:nvSpPr>
                <p:spPr bwMode="auto">
                  <a:xfrm>
                    <a:off x="4140" y="2679"/>
                    <a:ext cx="9" cy="10"/>
                  </a:xfrm>
                  <a:custGeom>
                    <a:avLst/>
                    <a:gdLst>
                      <a:gd name="T0" fmla="*/ 11 w 12"/>
                      <a:gd name="T1" fmla="*/ 12 h 13"/>
                      <a:gd name="T2" fmla="*/ 10 w 12"/>
                      <a:gd name="T3" fmla="*/ 13 h 13"/>
                      <a:gd name="T4" fmla="*/ 10 w 12"/>
                      <a:gd name="T5" fmla="*/ 13 h 13"/>
                      <a:gd name="T6" fmla="*/ 5 w 12"/>
                      <a:gd name="T7" fmla="*/ 9 h 13"/>
                      <a:gd name="T8" fmla="*/ 0 w 12"/>
                      <a:gd name="T9" fmla="*/ 5 h 13"/>
                      <a:gd name="T10" fmla="*/ 0 w 12"/>
                      <a:gd name="T11" fmla="*/ 4 h 13"/>
                      <a:gd name="T12" fmla="*/ 2 w 12"/>
                      <a:gd name="T13" fmla="*/ 1 h 13"/>
                      <a:gd name="T14" fmla="*/ 5 w 12"/>
                      <a:gd name="T15" fmla="*/ 1 h 13"/>
                      <a:gd name="T16" fmla="*/ 9 w 12"/>
                      <a:gd name="T17" fmla="*/ 5 h 13"/>
                      <a:gd name="T18" fmla="*/ 12 w 12"/>
                      <a:gd name="T19" fmla="*/ 10 h 13"/>
                      <a:gd name="T20" fmla="*/ 11 w 12"/>
                      <a:gd name="T21" fmla="*/ 12 h 13"/>
                      <a:gd name="T22" fmla="*/ 5 w 12"/>
                      <a:gd name="T23" fmla="*/ 1 h 13"/>
                      <a:gd name="T24" fmla="*/ 5 w 12"/>
                      <a:gd name="T25" fmla="*/ 1 h 13"/>
                      <a:gd name="T26" fmla="*/ 5 w 12"/>
                      <a:gd name="T27" fmla="*/ 1 h 13"/>
                      <a:gd name="T28" fmla="*/ 2 w 12"/>
                      <a:gd name="T29" fmla="*/ 2 h 13"/>
                      <a:gd name="T30" fmla="*/ 1 w 12"/>
                      <a:gd name="T31" fmla="*/ 4 h 13"/>
                      <a:gd name="T32" fmla="*/ 1 w 12"/>
                      <a:gd name="T33" fmla="*/ 5 h 13"/>
                      <a:gd name="T34" fmla="*/ 5 w 12"/>
                      <a:gd name="T35" fmla="*/ 8 h 13"/>
                      <a:gd name="T36" fmla="*/ 10 w 12"/>
                      <a:gd name="T37" fmla="*/ 12 h 13"/>
                      <a:gd name="T38" fmla="*/ 11 w 12"/>
                      <a:gd name="T39" fmla="*/ 11 h 13"/>
                      <a:gd name="T40" fmla="*/ 11 w 12"/>
                      <a:gd name="T41" fmla="*/ 10 h 13"/>
                      <a:gd name="T42" fmla="*/ 8 w 12"/>
                      <a:gd name="T43" fmla="*/ 5 h 13"/>
                      <a:gd name="T44" fmla="*/ 6 w 12"/>
                      <a:gd name="T45" fmla="*/ 2 h 13"/>
                      <a:gd name="T46" fmla="*/ 5 w 12"/>
                      <a:gd name="T47" fmla="*/ 2 h 13"/>
                      <a:gd name="T48" fmla="*/ 5 w 12"/>
                      <a:gd name="T4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3">
                        <a:moveTo>
                          <a:pt x="11" y="12"/>
                        </a:moveTo>
                        <a:cubicBezTo>
                          <a:pt x="11" y="12"/>
                          <a:pt x="11" y="12"/>
                          <a:pt x="10" y="13"/>
                        </a:cubicBezTo>
                        <a:cubicBezTo>
                          <a:pt x="10" y="13"/>
                          <a:pt x="10" y="13"/>
                          <a:pt x="10" y="13"/>
                        </a:cubicBezTo>
                        <a:cubicBezTo>
                          <a:pt x="8" y="13"/>
                          <a:pt x="6" y="11"/>
                          <a:pt x="5" y="9"/>
                        </a:cubicBezTo>
                        <a:cubicBezTo>
                          <a:pt x="3" y="7"/>
                          <a:pt x="1" y="7"/>
                          <a:pt x="0" y="5"/>
                        </a:cubicBezTo>
                        <a:cubicBezTo>
                          <a:pt x="0" y="5"/>
                          <a:pt x="0" y="4"/>
                          <a:pt x="0" y="4"/>
                        </a:cubicBezTo>
                        <a:cubicBezTo>
                          <a:pt x="0" y="2"/>
                          <a:pt x="1" y="1"/>
                          <a:pt x="2" y="1"/>
                        </a:cubicBezTo>
                        <a:cubicBezTo>
                          <a:pt x="3" y="0"/>
                          <a:pt x="5" y="1"/>
                          <a:pt x="5" y="1"/>
                        </a:cubicBezTo>
                        <a:cubicBezTo>
                          <a:pt x="5" y="1"/>
                          <a:pt x="7" y="1"/>
                          <a:pt x="9" y="5"/>
                        </a:cubicBezTo>
                        <a:cubicBezTo>
                          <a:pt x="10" y="8"/>
                          <a:pt x="11" y="9"/>
                          <a:pt x="12" y="10"/>
                        </a:cubicBezTo>
                        <a:cubicBezTo>
                          <a:pt x="12" y="11"/>
                          <a:pt x="12" y="11"/>
                          <a:pt x="11" y="12"/>
                        </a:cubicBezTo>
                        <a:close/>
                        <a:moveTo>
                          <a:pt x="5" y="1"/>
                        </a:moveTo>
                        <a:cubicBezTo>
                          <a:pt x="5" y="1"/>
                          <a:pt x="5" y="1"/>
                          <a:pt x="5" y="1"/>
                        </a:cubicBezTo>
                        <a:cubicBezTo>
                          <a:pt x="5" y="1"/>
                          <a:pt x="5" y="1"/>
                          <a:pt x="5" y="1"/>
                        </a:cubicBezTo>
                        <a:cubicBezTo>
                          <a:pt x="5" y="1"/>
                          <a:pt x="4" y="1"/>
                          <a:pt x="2" y="2"/>
                        </a:cubicBezTo>
                        <a:cubicBezTo>
                          <a:pt x="1" y="2"/>
                          <a:pt x="1" y="3"/>
                          <a:pt x="1" y="4"/>
                        </a:cubicBezTo>
                        <a:cubicBezTo>
                          <a:pt x="1" y="4"/>
                          <a:pt x="1" y="5"/>
                          <a:pt x="1" y="5"/>
                        </a:cubicBezTo>
                        <a:cubicBezTo>
                          <a:pt x="1" y="6"/>
                          <a:pt x="4" y="6"/>
                          <a:pt x="5" y="8"/>
                        </a:cubicBezTo>
                        <a:cubicBezTo>
                          <a:pt x="7" y="10"/>
                          <a:pt x="9" y="12"/>
                          <a:pt x="10" y="12"/>
                        </a:cubicBezTo>
                        <a:cubicBezTo>
                          <a:pt x="11" y="11"/>
                          <a:pt x="11" y="11"/>
                          <a:pt x="11" y="11"/>
                        </a:cubicBezTo>
                        <a:cubicBezTo>
                          <a:pt x="11" y="11"/>
                          <a:pt x="11" y="10"/>
                          <a:pt x="11" y="10"/>
                        </a:cubicBezTo>
                        <a:cubicBezTo>
                          <a:pt x="11" y="10"/>
                          <a:pt x="10" y="8"/>
                          <a:pt x="8" y="5"/>
                        </a:cubicBezTo>
                        <a:cubicBezTo>
                          <a:pt x="7" y="3"/>
                          <a:pt x="7" y="2"/>
                          <a:pt x="6" y="2"/>
                        </a:cubicBezTo>
                        <a:cubicBezTo>
                          <a:pt x="5" y="2"/>
                          <a:pt x="5" y="2"/>
                          <a:pt x="5" y="2"/>
                        </a:cubicBezTo>
                        <a:lnTo>
                          <a:pt x="5"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95" name="Freeform 7559">
                    <a:extLst>
                      <a:ext uri="{FF2B5EF4-FFF2-40B4-BE49-F238E27FC236}">
                        <a16:creationId xmlns:a16="http://schemas.microsoft.com/office/drawing/2014/main" id="{C52C0FAA-4C13-4C5C-ACE6-45F2E90D3FFD}"/>
                      </a:ext>
                    </a:extLst>
                  </p:cNvPr>
                  <p:cNvSpPr>
                    <a:spLocks noEditPoints="1"/>
                  </p:cNvSpPr>
                  <p:nvPr/>
                </p:nvSpPr>
                <p:spPr bwMode="auto">
                  <a:xfrm>
                    <a:off x="4140" y="2680"/>
                    <a:ext cx="8" cy="8"/>
                  </a:xfrm>
                  <a:custGeom>
                    <a:avLst/>
                    <a:gdLst>
                      <a:gd name="T0" fmla="*/ 7 w 10"/>
                      <a:gd name="T1" fmla="*/ 9 h 11"/>
                      <a:gd name="T2" fmla="*/ 5 w 10"/>
                      <a:gd name="T3" fmla="*/ 7 h 11"/>
                      <a:gd name="T4" fmla="*/ 2 w 10"/>
                      <a:gd name="T5" fmla="*/ 4 h 11"/>
                      <a:gd name="T6" fmla="*/ 3 w 10"/>
                      <a:gd name="T7" fmla="*/ 2 h 11"/>
                      <a:gd name="T8" fmla="*/ 5 w 10"/>
                      <a:gd name="T9" fmla="*/ 2 h 11"/>
                      <a:gd name="T10" fmla="*/ 6 w 10"/>
                      <a:gd name="T11" fmla="*/ 4 h 11"/>
                      <a:gd name="T12" fmla="*/ 8 w 10"/>
                      <a:gd name="T13" fmla="*/ 9 h 11"/>
                      <a:gd name="T14" fmla="*/ 7 w 10"/>
                      <a:gd name="T15" fmla="*/ 9 h 11"/>
                      <a:gd name="T16" fmla="*/ 4 w 10"/>
                      <a:gd name="T17" fmla="*/ 0 h 11"/>
                      <a:gd name="T18" fmla="*/ 4 w 10"/>
                      <a:gd name="T19" fmla="*/ 0 h 11"/>
                      <a:gd name="T20" fmla="*/ 4 w 10"/>
                      <a:gd name="T21" fmla="*/ 0 h 11"/>
                      <a:gd name="T22" fmla="*/ 3 w 10"/>
                      <a:gd name="T23" fmla="*/ 0 h 11"/>
                      <a:gd name="T24" fmla="*/ 1 w 10"/>
                      <a:gd name="T25" fmla="*/ 1 h 11"/>
                      <a:gd name="T26" fmla="*/ 0 w 10"/>
                      <a:gd name="T27" fmla="*/ 3 h 11"/>
                      <a:gd name="T28" fmla="*/ 0 w 10"/>
                      <a:gd name="T29" fmla="*/ 4 h 11"/>
                      <a:gd name="T30" fmla="*/ 4 w 10"/>
                      <a:gd name="T31" fmla="*/ 7 h 11"/>
                      <a:gd name="T32" fmla="*/ 9 w 10"/>
                      <a:gd name="T33" fmla="*/ 11 h 11"/>
                      <a:gd name="T34" fmla="*/ 9 w 10"/>
                      <a:gd name="T35" fmla="*/ 11 h 11"/>
                      <a:gd name="T36" fmla="*/ 10 w 10"/>
                      <a:gd name="T37" fmla="*/ 10 h 11"/>
                      <a:gd name="T38" fmla="*/ 10 w 10"/>
                      <a:gd name="T39" fmla="*/ 9 h 11"/>
                      <a:gd name="T40" fmla="*/ 7 w 10"/>
                      <a:gd name="T41" fmla="*/ 4 h 11"/>
                      <a:gd name="T42" fmla="*/ 5 w 10"/>
                      <a:gd name="T43" fmla="*/ 1 h 11"/>
                      <a:gd name="T44" fmla="*/ 4 w 10"/>
                      <a:gd name="T45" fmla="*/ 1 h 11"/>
                      <a:gd name="T46" fmla="*/ 4 w 10"/>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11">
                        <a:moveTo>
                          <a:pt x="7" y="9"/>
                        </a:moveTo>
                        <a:cubicBezTo>
                          <a:pt x="6" y="9"/>
                          <a:pt x="6" y="8"/>
                          <a:pt x="5" y="7"/>
                        </a:cubicBezTo>
                        <a:cubicBezTo>
                          <a:pt x="5" y="6"/>
                          <a:pt x="2" y="4"/>
                          <a:pt x="2" y="4"/>
                        </a:cubicBezTo>
                        <a:cubicBezTo>
                          <a:pt x="1" y="3"/>
                          <a:pt x="1" y="2"/>
                          <a:pt x="3" y="2"/>
                        </a:cubicBezTo>
                        <a:cubicBezTo>
                          <a:pt x="4" y="2"/>
                          <a:pt x="4" y="2"/>
                          <a:pt x="5" y="2"/>
                        </a:cubicBezTo>
                        <a:cubicBezTo>
                          <a:pt x="5" y="2"/>
                          <a:pt x="6" y="2"/>
                          <a:pt x="6" y="4"/>
                        </a:cubicBezTo>
                        <a:cubicBezTo>
                          <a:pt x="7" y="6"/>
                          <a:pt x="9" y="7"/>
                          <a:pt x="8" y="9"/>
                        </a:cubicBezTo>
                        <a:lnTo>
                          <a:pt x="7" y="9"/>
                        </a:lnTo>
                        <a:close/>
                        <a:moveTo>
                          <a:pt x="4" y="0"/>
                        </a:moveTo>
                        <a:cubicBezTo>
                          <a:pt x="4" y="0"/>
                          <a:pt x="4" y="0"/>
                          <a:pt x="4" y="0"/>
                        </a:cubicBezTo>
                        <a:cubicBezTo>
                          <a:pt x="4" y="0"/>
                          <a:pt x="4" y="0"/>
                          <a:pt x="4" y="0"/>
                        </a:cubicBezTo>
                        <a:cubicBezTo>
                          <a:pt x="3" y="0"/>
                          <a:pt x="3" y="0"/>
                          <a:pt x="3" y="0"/>
                        </a:cubicBezTo>
                        <a:cubicBezTo>
                          <a:pt x="3" y="0"/>
                          <a:pt x="2" y="1"/>
                          <a:pt x="1" y="1"/>
                        </a:cubicBezTo>
                        <a:cubicBezTo>
                          <a:pt x="0" y="1"/>
                          <a:pt x="0" y="2"/>
                          <a:pt x="0" y="3"/>
                        </a:cubicBezTo>
                        <a:cubicBezTo>
                          <a:pt x="0" y="3"/>
                          <a:pt x="0" y="4"/>
                          <a:pt x="0" y="4"/>
                        </a:cubicBezTo>
                        <a:cubicBezTo>
                          <a:pt x="0" y="5"/>
                          <a:pt x="3" y="5"/>
                          <a:pt x="4" y="7"/>
                        </a:cubicBezTo>
                        <a:cubicBezTo>
                          <a:pt x="6" y="9"/>
                          <a:pt x="7" y="11"/>
                          <a:pt x="9" y="11"/>
                        </a:cubicBezTo>
                        <a:cubicBezTo>
                          <a:pt x="9" y="11"/>
                          <a:pt x="9" y="11"/>
                          <a:pt x="9" y="11"/>
                        </a:cubicBezTo>
                        <a:cubicBezTo>
                          <a:pt x="10" y="10"/>
                          <a:pt x="10" y="10"/>
                          <a:pt x="10" y="10"/>
                        </a:cubicBezTo>
                        <a:cubicBezTo>
                          <a:pt x="10" y="10"/>
                          <a:pt x="10" y="9"/>
                          <a:pt x="10" y="9"/>
                        </a:cubicBezTo>
                        <a:cubicBezTo>
                          <a:pt x="10" y="9"/>
                          <a:pt x="9" y="7"/>
                          <a:pt x="7" y="4"/>
                        </a:cubicBezTo>
                        <a:cubicBezTo>
                          <a:pt x="6" y="2"/>
                          <a:pt x="6" y="1"/>
                          <a:pt x="5" y="1"/>
                        </a:cubicBezTo>
                        <a:cubicBezTo>
                          <a:pt x="4" y="1"/>
                          <a:pt x="4" y="1"/>
                          <a:pt x="4" y="1"/>
                        </a:cubicBezTo>
                        <a:cubicBezTo>
                          <a:pt x="4" y="0"/>
                          <a:pt x="4"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96" name="Freeform 7560">
                    <a:extLst>
                      <a:ext uri="{FF2B5EF4-FFF2-40B4-BE49-F238E27FC236}">
                        <a16:creationId xmlns:a16="http://schemas.microsoft.com/office/drawing/2014/main" id="{A9B116D7-E264-4F62-AC9A-F289C2C5728E}"/>
                      </a:ext>
                    </a:extLst>
                  </p:cNvPr>
                  <p:cNvSpPr>
                    <a:spLocks/>
                  </p:cNvSpPr>
                  <p:nvPr/>
                </p:nvSpPr>
                <p:spPr bwMode="auto">
                  <a:xfrm>
                    <a:off x="4140" y="2680"/>
                    <a:ext cx="9" cy="8"/>
                  </a:xfrm>
                  <a:custGeom>
                    <a:avLst/>
                    <a:gdLst>
                      <a:gd name="T0" fmla="*/ 4 w 13"/>
                      <a:gd name="T1" fmla="*/ 0 h 11"/>
                      <a:gd name="T2" fmla="*/ 0 w 13"/>
                      <a:gd name="T3" fmla="*/ 3 h 11"/>
                      <a:gd name="T4" fmla="*/ 5 w 13"/>
                      <a:gd name="T5" fmla="*/ 8 h 11"/>
                      <a:gd name="T6" fmla="*/ 10 w 13"/>
                      <a:gd name="T7" fmla="*/ 11 h 11"/>
                      <a:gd name="T8" fmla="*/ 11 w 13"/>
                      <a:gd name="T9" fmla="*/ 11 h 11"/>
                      <a:gd name="T10" fmla="*/ 9 w 13"/>
                      <a:gd name="T11" fmla="*/ 4 h 11"/>
                      <a:gd name="T12" fmla="*/ 5 w 13"/>
                      <a:gd name="T13" fmla="*/ 0 h 11"/>
                      <a:gd name="T14" fmla="*/ 5 w 13"/>
                      <a:gd name="T15" fmla="*/ 0 h 11"/>
                      <a:gd name="T16" fmla="*/ 5 w 13"/>
                      <a:gd name="T17" fmla="*/ 0 h 11"/>
                      <a:gd name="T18" fmla="*/ 5 w 13"/>
                      <a:gd name="T19" fmla="*/ 1 h 11"/>
                      <a:gd name="T20" fmla="*/ 6 w 13"/>
                      <a:gd name="T21" fmla="*/ 1 h 11"/>
                      <a:gd name="T22" fmla="*/ 8 w 13"/>
                      <a:gd name="T23" fmla="*/ 4 h 11"/>
                      <a:gd name="T24" fmla="*/ 11 w 13"/>
                      <a:gd name="T25" fmla="*/ 9 h 11"/>
                      <a:gd name="T26" fmla="*/ 11 w 13"/>
                      <a:gd name="T27" fmla="*/ 10 h 11"/>
                      <a:gd name="T28" fmla="*/ 10 w 13"/>
                      <a:gd name="T29" fmla="*/ 11 h 11"/>
                      <a:gd name="T30" fmla="*/ 10 w 13"/>
                      <a:gd name="T31" fmla="*/ 11 h 11"/>
                      <a:gd name="T32" fmla="*/ 5 w 13"/>
                      <a:gd name="T33" fmla="*/ 7 h 11"/>
                      <a:gd name="T34" fmla="*/ 1 w 13"/>
                      <a:gd name="T35" fmla="*/ 4 h 11"/>
                      <a:gd name="T36" fmla="*/ 1 w 13"/>
                      <a:gd name="T37" fmla="*/ 3 h 11"/>
                      <a:gd name="T38" fmla="*/ 2 w 13"/>
                      <a:gd name="T39" fmla="*/ 1 h 11"/>
                      <a:gd name="T40" fmla="*/ 4 w 13"/>
                      <a:gd name="T41" fmla="*/ 0 h 11"/>
                      <a:gd name="T42" fmla="*/ 5 w 13"/>
                      <a:gd name="T43" fmla="*/ 0 h 11"/>
                      <a:gd name="T44" fmla="*/ 5 w 13"/>
                      <a:gd name="T45" fmla="*/ 0 h 11"/>
                      <a:gd name="T46" fmla="*/ 4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4" y="0"/>
                        </a:moveTo>
                        <a:cubicBezTo>
                          <a:pt x="3" y="0"/>
                          <a:pt x="0" y="0"/>
                          <a:pt x="0" y="3"/>
                        </a:cubicBezTo>
                        <a:cubicBezTo>
                          <a:pt x="0" y="6"/>
                          <a:pt x="3" y="5"/>
                          <a:pt x="5" y="8"/>
                        </a:cubicBezTo>
                        <a:cubicBezTo>
                          <a:pt x="7" y="9"/>
                          <a:pt x="8" y="11"/>
                          <a:pt x="10" y="11"/>
                        </a:cubicBezTo>
                        <a:cubicBezTo>
                          <a:pt x="10" y="11"/>
                          <a:pt x="11" y="11"/>
                          <a:pt x="11" y="11"/>
                        </a:cubicBezTo>
                        <a:cubicBezTo>
                          <a:pt x="13" y="9"/>
                          <a:pt x="11" y="9"/>
                          <a:pt x="9" y="4"/>
                        </a:cubicBezTo>
                        <a:cubicBezTo>
                          <a:pt x="7" y="0"/>
                          <a:pt x="5" y="0"/>
                          <a:pt x="5" y="0"/>
                        </a:cubicBezTo>
                        <a:cubicBezTo>
                          <a:pt x="5" y="0"/>
                          <a:pt x="5" y="0"/>
                          <a:pt x="5" y="0"/>
                        </a:cubicBezTo>
                        <a:cubicBezTo>
                          <a:pt x="5" y="0"/>
                          <a:pt x="5" y="0"/>
                          <a:pt x="5" y="0"/>
                        </a:cubicBezTo>
                        <a:cubicBezTo>
                          <a:pt x="5" y="1"/>
                          <a:pt x="5" y="1"/>
                          <a:pt x="5" y="1"/>
                        </a:cubicBezTo>
                        <a:cubicBezTo>
                          <a:pt x="6" y="1"/>
                          <a:pt x="6" y="1"/>
                          <a:pt x="6" y="1"/>
                        </a:cubicBezTo>
                        <a:cubicBezTo>
                          <a:pt x="7" y="1"/>
                          <a:pt x="7" y="2"/>
                          <a:pt x="8" y="4"/>
                        </a:cubicBezTo>
                        <a:cubicBezTo>
                          <a:pt x="10" y="7"/>
                          <a:pt x="11" y="9"/>
                          <a:pt x="11" y="9"/>
                        </a:cubicBezTo>
                        <a:cubicBezTo>
                          <a:pt x="11" y="9"/>
                          <a:pt x="11" y="10"/>
                          <a:pt x="11" y="10"/>
                        </a:cubicBezTo>
                        <a:cubicBezTo>
                          <a:pt x="10" y="11"/>
                          <a:pt x="10" y="11"/>
                          <a:pt x="10" y="11"/>
                        </a:cubicBezTo>
                        <a:cubicBezTo>
                          <a:pt x="10" y="11"/>
                          <a:pt x="10" y="11"/>
                          <a:pt x="10" y="11"/>
                        </a:cubicBezTo>
                        <a:cubicBezTo>
                          <a:pt x="8" y="11"/>
                          <a:pt x="7" y="9"/>
                          <a:pt x="5" y="7"/>
                        </a:cubicBezTo>
                        <a:cubicBezTo>
                          <a:pt x="4" y="5"/>
                          <a:pt x="1" y="5"/>
                          <a:pt x="1" y="4"/>
                        </a:cubicBezTo>
                        <a:cubicBezTo>
                          <a:pt x="1" y="4"/>
                          <a:pt x="1" y="3"/>
                          <a:pt x="1" y="3"/>
                        </a:cubicBezTo>
                        <a:cubicBezTo>
                          <a:pt x="1" y="2"/>
                          <a:pt x="1" y="1"/>
                          <a:pt x="2" y="1"/>
                        </a:cubicBezTo>
                        <a:cubicBezTo>
                          <a:pt x="3" y="1"/>
                          <a:pt x="4" y="0"/>
                          <a:pt x="4" y="0"/>
                        </a:cubicBezTo>
                        <a:cubicBezTo>
                          <a:pt x="5" y="0"/>
                          <a:pt x="5" y="0"/>
                          <a:pt x="5" y="0"/>
                        </a:cubicBezTo>
                        <a:cubicBezTo>
                          <a:pt x="5" y="0"/>
                          <a:pt x="5" y="0"/>
                          <a:pt x="5" y="0"/>
                        </a:cubicBezTo>
                        <a:cubicBezTo>
                          <a:pt x="5" y="0"/>
                          <a:pt x="5" y="0"/>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97" name="Freeform 7561">
                    <a:extLst>
                      <a:ext uri="{FF2B5EF4-FFF2-40B4-BE49-F238E27FC236}">
                        <a16:creationId xmlns:a16="http://schemas.microsoft.com/office/drawing/2014/main" id="{3D31E1CA-4D88-48B0-A73D-C1CBC4BA29A9}"/>
                      </a:ext>
                    </a:extLst>
                  </p:cNvPr>
                  <p:cNvSpPr>
                    <a:spLocks/>
                  </p:cNvSpPr>
                  <p:nvPr/>
                </p:nvSpPr>
                <p:spPr bwMode="auto">
                  <a:xfrm>
                    <a:off x="4121" y="2663"/>
                    <a:ext cx="16" cy="25"/>
                  </a:xfrm>
                  <a:custGeom>
                    <a:avLst/>
                    <a:gdLst>
                      <a:gd name="T0" fmla="*/ 5 w 22"/>
                      <a:gd name="T1" fmla="*/ 2 h 34"/>
                      <a:gd name="T2" fmla="*/ 11 w 22"/>
                      <a:gd name="T3" fmla="*/ 7 h 34"/>
                      <a:gd name="T4" fmla="*/ 17 w 22"/>
                      <a:gd name="T5" fmla="*/ 18 h 34"/>
                      <a:gd name="T6" fmla="*/ 22 w 22"/>
                      <a:gd name="T7" fmla="*/ 25 h 34"/>
                      <a:gd name="T8" fmla="*/ 18 w 22"/>
                      <a:gd name="T9" fmla="*/ 30 h 34"/>
                      <a:gd name="T10" fmla="*/ 11 w 22"/>
                      <a:gd name="T11" fmla="*/ 23 h 34"/>
                      <a:gd name="T12" fmla="*/ 5 w 22"/>
                      <a:gd name="T13" fmla="*/ 11 h 34"/>
                      <a:gd name="T14" fmla="*/ 5 w 22"/>
                      <a:gd name="T15" fmla="*/ 2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4">
                        <a:moveTo>
                          <a:pt x="5" y="2"/>
                        </a:moveTo>
                        <a:cubicBezTo>
                          <a:pt x="5" y="2"/>
                          <a:pt x="9" y="0"/>
                          <a:pt x="11" y="7"/>
                        </a:cubicBezTo>
                        <a:cubicBezTo>
                          <a:pt x="12" y="13"/>
                          <a:pt x="14" y="14"/>
                          <a:pt x="17" y="18"/>
                        </a:cubicBezTo>
                        <a:cubicBezTo>
                          <a:pt x="20" y="22"/>
                          <a:pt x="21" y="22"/>
                          <a:pt x="22" y="25"/>
                        </a:cubicBezTo>
                        <a:cubicBezTo>
                          <a:pt x="22" y="28"/>
                          <a:pt x="18" y="26"/>
                          <a:pt x="18" y="30"/>
                        </a:cubicBezTo>
                        <a:cubicBezTo>
                          <a:pt x="17" y="34"/>
                          <a:pt x="13" y="29"/>
                          <a:pt x="11" y="23"/>
                        </a:cubicBezTo>
                        <a:cubicBezTo>
                          <a:pt x="9" y="18"/>
                          <a:pt x="7" y="13"/>
                          <a:pt x="5" y="11"/>
                        </a:cubicBezTo>
                        <a:cubicBezTo>
                          <a:pt x="3" y="9"/>
                          <a:pt x="0" y="3"/>
                          <a:pt x="5"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98" name="Freeform 7562">
                    <a:extLst>
                      <a:ext uri="{FF2B5EF4-FFF2-40B4-BE49-F238E27FC236}">
                        <a16:creationId xmlns:a16="http://schemas.microsoft.com/office/drawing/2014/main" id="{E1493A64-A7DD-4882-8C5B-47333D9C1848}"/>
                      </a:ext>
                    </a:extLst>
                  </p:cNvPr>
                  <p:cNvSpPr>
                    <a:spLocks noEditPoints="1"/>
                  </p:cNvSpPr>
                  <p:nvPr/>
                </p:nvSpPr>
                <p:spPr bwMode="auto">
                  <a:xfrm>
                    <a:off x="4122" y="2663"/>
                    <a:ext cx="15" cy="24"/>
                  </a:xfrm>
                  <a:custGeom>
                    <a:avLst/>
                    <a:gdLst>
                      <a:gd name="T0" fmla="*/ 16 w 20"/>
                      <a:gd name="T1" fmla="*/ 30 h 32"/>
                      <a:gd name="T2" fmla="*/ 15 w 20"/>
                      <a:gd name="T3" fmla="*/ 32 h 32"/>
                      <a:gd name="T4" fmla="*/ 9 w 20"/>
                      <a:gd name="T5" fmla="*/ 25 h 32"/>
                      <a:gd name="T6" fmla="*/ 9 w 20"/>
                      <a:gd name="T7" fmla="*/ 23 h 32"/>
                      <a:gd name="T8" fmla="*/ 8 w 20"/>
                      <a:gd name="T9" fmla="*/ 20 h 32"/>
                      <a:gd name="T10" fmla="*/ 3 w 20"/>
                      <a:gd name="T11" fmla="*/ 12 h 32"/>
                      <a:gd name="T12" fmla="*/ 0 w 20"/>
                      <a:gd name="T13" fmla="*/ 8 h 32"/>
                      <a:gd name="T14" fmla="*/ 0 w 20"/>
                      <a:gd name="T15" fmla="*/ 4 h 32"/>
                      <a:gd name="T16" fmla="*/ 2 w 20"/>
                      <a:gd name="T17" fmla="*/ 1 h 32"/>
                      <a:gd name="T18" fmla="*/ 3 w 20"/>
                      <a:gd name="T19" fmla="*/ 1 h 32"/>
                      <a:gd name="T20" fmla="*/ 9 w 20"/>
                      <a:gd name="T21" fmla="*/ 5 h 32"/>
                      <a:gd name="T22" fmla="*/ 9 w 20"/>
                      <a:gd name="T23" fmla="*/ 7 h 32"/>
                      <a:gd name="T24" fmla="*/ 10 w 20"/>
                      <a:gd name="T25" fmla="*/ 10 h 32"/>
                      <a:gd name="T26" fmla="*/ 15 w 20"/>
                      <a:gd name="T27" fmla="*/ 18 h 32"/>
                      <a:gd name="T28" fmla="*/ 19 w 20"/>
                      <a:gd name="T29" fmla="*/ 23 h 32"/>
                      <a:gd name="T30" fmla="*/ 20 w 20"/>
                      <a:gd name="T31" fmla="*/ 25 h 32"/>
                      <a:gd name="T32" fmla="*/ 19 w 20"/>
                      <a:gd name="T33" fmla="*/ 28 h 32"/>
                      <a:gd name="T34" fmla="*/ 18 w 20"/>
                      <a:gd name="T35" fmla="*/ 28 h 32"/>
                      <a:gd name="T36" fmla="*/ 16 w 20"/>
                      <a:gd name="T37" fmla="*/ 30 h 32"/>
                      <a:gd name="T38" fmla="*/ 15 w 20"/>
                      <a:gd name="T39" fmla="*/ 29 h 32"/>
                      <a:gd name="T40" fmla="*/ 17 w 20"/>
                      <a:gd name="T41" fmla="*/ 27 h 32"/>
                      <a:gd name="T42" fmla="*/ 17 w 20"/>
                      <a:gd name="T43" fmla="*/ 27 h 32"/>
                      <a:gd name="T44" fmla="*/ 19 w 20"/>
                      <a:gd name="T45" fmla="*/ 26 h 32"/>
                      <a:gd name="T46" fmla="*/ 19 w 20"/>
                      <a:gd name="T47" fmla="*/ 25 h 32"/>
                      <a:gd name="T48" fmla="*/ 19 w 20"/>
                      <a:gd name="T49" fmla="*/ 23 h 32"/>
                      <a:gd name="T50" fmla="*/ 15 w 20"/>
                      <a:gd name="T51" fmla="*/ 18 h 32"/>
                      <a:gd name="T52" fmla="*/ 10 w 20"/>
                      <a:gd name="T53" fmla="*/ 10 h 32"/>
                      <a:gd name="T54" fmla="*/ 8 w 20"/>
                      <a:gd name="T55" fmla="*/ 7 h 32"/>
                      <a:gd name="T56" fmla="*/ 8 w 20"/>
                      <a:gd name="T57" fmla="*/ 5 h 32"/>
                      <a:gd name="T58" fmla="*/ 4 w 20"/>
                      <a:gd name="T59" fmla="*/ 2 h 32"/>
                      <a:gd name="T60" fmla="*/ 4 w 20"/>
                      <a:gd name="T61" fmla="*/ 2 h 32"/>
                      <a:gd name="T62" fmla="*/ 3 w 20"/>
                      <a:gd name="T63" fmla="*/ 2 h 32"/>
                      <a:gd name="T64" fmla="*/ 4 w 20"/>
                      <a:gd name="T65" fmla="*/ 2 h 32"/>
                      <a:gd name="T66" fmla="*/ 3 w 20"/>
                      <a:gd name="T67" fmla="*/ 2 h 32"/>
                      <a:gd name="T68" fmla="*/ 1 w 20"/>
                      <a:gd name="T69" fmla="*/ 8 h 32"/>
                      <a:gd name="T70" fmla="*/ 3 w 20"/>
                      <a:gd name="T71" fmla="*/ 11 h 32"/>
                      <a:gd name="T72" fmla="*/ 8 w 20"/>
                      <a:gd name="T73" fmla="*/ 19 h 32"/>
                      <a:gd name="T74" fmla="*/ 10 w 20"/>
                      <a:gd name="T75" fmla="*/ 23 h 32"/>
                      <a:gd name="T76" fmla="*/ 10 w 20"/>
                      <a:gd name="T77" fmla="*/ 25 h 32"/>
                      <a:gd name="T78" fmla="*/ 13 w 20"/>
                      <a:gd name="T79" fmla="*/ 29 h 32"/>
                      <a:gd name="T80" fmla="*/ 15 w 20"/>
                      <a:gd name="T81" fmla="*/ 31 h 32"/>
                      <a:gd name="T82" fmla="*/ 15 w 20"/>
                      <a:gd name="T83"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 h="32">
                        <a:moveTo>
                          <a:pt x="16" y="30"/>
                        </a:moveTo>
                        <a:cubicBezTo>
                          <a:pt x="16" y="31"/>
                          <a:pt x="15" y="31"/>
                          <a:pt x="15" y="32"/>
                        </a:cubicBezTo>
                        <a:cubicBezTo>
                          <a:pt x="13" y="32"/>
                          <a:pt x="11" y="29"/>
                          <a:pt x="9" y="25"/>
                        </a:cubicBezTo>
                        <a:cubicBezTo>
                          <a:pt x="9" y="24"/>
                          <a:pt x="9" y="24"/>
                          <a:pt x="9" y="23"/>
                        </a:cubicBezTo>
                        <a:cubicBezTo>
                          <a:pt x="8" y="22"/>
                          <a:pt x="8" y="21"/>
                          <a:pt x="8" y="20"/>
                        </a:cubicBezTo>
                        <a:cubicBezTo>
                          <a:pt x="6" y="16"/>
                          <a:pt x="4" y="13"/>
                          <a:pt x="3" y="12"/>
                        </a:cubicBezTo>
                        <a:cubicBezTo>
                          <a:pt x="2" y="11"/>
                          <a:pt x="1" y="9"/>
                          <a:pt x="0" y="8"/>
                        </a:cubicBezTo>
                        <a:cubicBezTo>
                          <a:pt x="0" y="7"/>
                          <a:pt x="0" y="5"/>
                          <a:pt x="0" y="4"/>
                        </a:cubicBezTo>
                        <a:cubicBezTo>
                          <a:pt x="0" y="3"/>
                          <a:pt x="1" y="2"/>
                          <a:pt x="2" y="1"/>
                        </a:cubicBezTo>
                        <a:cubicBezTo>
                          <a:pt x="3" y="1"/>
                          <a:pt x="3" y="1"/>
                          <a:pt x="3" y="1"/>
                        </a:cubicBezTo>
                        <a:cubicBezTo>
                          <a:pt x="3" y="1"/>
                          <a:pt x="6" y="0"/>
                          <a:pt x="9" y="5"/>
                        </a:cubicBezTo>
                        <a:cubicBezTo>
                          <a:pt x="9" y="5"/>
                          <a:pt x="9" y="6"/>
                          <a:pt x="9" y="7"/>
                        </a:cubicBezTo>
                        <a:cubicBezTo>
                          <a:pt x="9" y="8"/>
                          <a:pt x="10" y="9"/>
                          <a:pt x="10" y="10"/>
                        </a:cubicBezTo>
                        <a:cubicBezTo>
                          <a:pt x="11" y="13"/>
                          <a:pt x="13" y="14"/>
                          <a:pt x="15" y="18"/>
                        </a:cubicBezTo>
                        <a:cubicBezTo>
                          <a:pt x="17" y="21"/>
                          <a:pt x="19" y="21"/>
                          <a:pt x="19" y="23"/>
                        </a:cubicBezTo>
                        <a:cubicBezTo>
                          <a:pt x="20" y="24"/>
                          <a:pt x="20" y="24"/>
                          <a:pt x="20" y="25"/>
                        </a:cubicBezTo>
                        <a:cubicBezTo>
                          <a:pt x="20" y="27"/>
                          <a:pt x="20" y="27"/>
                          <a:pt x="19" y="28"/>
                        </a:cubicBezTo>
                        <a:cubicBezTo>
                          <a:pt x="19" y="28"/>
                          <a:pt x="18" y="28"/>
                          <a:pt x="18" y="28"/>
                        </a:cubicBezTo>
                        <a:cubicBezTo>
                          <a:pt x="17" y="28"/>
                          <a:pt x="16" y="29"/>
                          <a:pt x="16" y="30"/>
                        </a:cubicBezTo>
                        <a:close/>
                        <a:moveTo>
                          <a:pt x="15" y="29"/>
                        </a:moveTo>
                        <a:cubicBezTo>
                          <a:pt x="16" y="28"/>
                          <a:pt x="16" y="27"/>
                          <a:pt x="17" y="27"/>
                        </a:cubicBezTo>
                        <a:cubicBezTo>
                          <a:pt x="17" y="27"/>
                          <a:pt x="17" y="27"/>
                          <a:pt x="17" y="27"/>
                        </a:cubicBezTo>
                        <a:cubicBezTo>
                          <a:pt x="18" y="27"/>
                          <a:pt x="18" y="27"/>
                          <a:pt x="19" y="26"/>
                        </a:cubicBezTo>
                        <a:cubicBezTo>
                          <a:pt x="19" y="26"/>
                          <a:pt x="19" y="26"/>
                          <a:pt x="19" y="25"/>
                        </a:cubicBezTo>
                        <a:cubicBezTo>
                          <a:pt x="19" y="24"/>
                          <a:pt x="19" y="24"/>
                          <a:pt x="19" y="23"/>
                        </a:cubicBezTo>
                        <a:cubicBezTo>
                          <a:pt x="18" y="22"/>
                          <a:pt x="17" y="21"/>
                          <a:pt x="15" y="18"/>
                        </a:cubicBezTo>
                        <a:cubicBezTo>
                          <a:pt x="13" y="15"/>
                          <a:pt x="11" y="14"/>
                          <a:pt x="10" y="10"/>
                        </a:cubicBezTo>
                        <a:cubicBezTo>
                          <a:pt x="9" y="9"/>
                          <a:pt x="9" y="8"/>
                          <a:pt x="8" y="7"/>
                        </a:cubicBezTo>
                        <a:cubicBezTo>
                          <a:pt x="8" y="6"/>
                          <a:pt x="8" y="6"/>
                          <a:pt x="8" y="5"/>
                        </a:cubicBezTo>
                        <a:cubicBezTo>
                          <a:pt x="7" y="2"/>
                          <a:pt x="4" y="2"/>
                          <a:pt x="4" y="2"/>
                        </a:cubicBezTo>
                        <a:cubicBezTo>
                          <a:pt x="4" y="2"/>
                          <a:pt x="4" y="2"/>
                          <a:pt x="4" y="2"/>
                        </a:cubicBezTo>
                        <a:cubicBezTo>
                          <a:pt x="3" y="2"/>
                          <a:pt x="3" y="2"/>
                          <a:pt x="3" y="2"/>
                        </a:cubicBezTo>
                        <a:cubicBezTo>
                          <a:pt x="4" y="2"/>
                          <a:pt x="4" y="2"/>
                          <a:pt x="4" y="2"/>
                        </a:cubicBezTo>
                        <a:cubicBezTo>
                          <a:pt x="3" y="2"/>
                          <a:pt x="3" y="2"/>
                          <a:pt x="3" y="2"/>
                        </a:cubicBezTo>
                        <a:cubicBezTo>
                          <a:pt x="0" y="4"/>
                          <a:pt x="0" y="6"/>
                          <a:pt x="1" y="8"/>
                        </a:cubicBezTo>
                        <a:cubicBezTo>
                          <a:pt x="2" y="9"/>
                          <a:pt x="2" y="10"/>
                          <a:pt x="3" y="11"/>
                        </a:cubicBezTo>
                        <a:cubicBezTo>
                          <a:pt x="5" y="12"/>
                          <a:pt x="7" y="15"/>
                          <a:pt x="8" y="19"/>
                        </a:cubicBezTo>
                        <a:cubicBezTo>
                          <a:pt x="9" y="21"/>
                          <a:pt x="9" y="22"/>
                          <a:pt x="10" y="23"/>
                        </a:cubicBezTo>
                        <a:cubicBezTo>
                          <a:pt x="10" y="24"/>
                          <a:pt x="10" y="24"/>
                          <a:pt x="10" y="25"/>
                        </a:cubicBezTo>
                        <a:cubicBezTo>
                          <a:pt x="11" y="26"/>
                          <a:pt x="12" y="28"/>
                          <a:pt x="13" y="29"/>
                        </a:cubicBezTo>
                        <a:cubicBezTo>
                          <a:pt x="13" y="30"/>
                          <a:pt x="14" y="31"/>
                          <a:pt x="15" y="31"/>
                        </a:cubicBezTo>
                        <a:cubicBezTo>
                          <a:pt x="15" y="30"/>
                          <a:pt x="15" y="30"/>
                          <a:pt x="15" y="2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99" name="Freeform 7563">
                    <a:extLst>
                      <a:ext uri="{FF2B5EF4-FFF2-40B4-BE49-F238E27FC236}">
                        <a16:creationId xmlns:a16="http://schemas.microsoft.com/office/drawing/2014/main" id="{153983EE-4D40-4EF3-B459-0A0F5C2957C0}"/>
                      </a:ext>
                    </a:extLst>
                  </p:cNvPr>
                  <p:cNvSpPr>
                    <a:spLocks noEditPoints="1"/>
                  </p:cNvSpPr>
                  <p:nvPr/>
                </p:nvSpPr>
                <p:spPr bwMode="auto">
                  <a:xfrm>
                    <a:off x="4122" y="2664"/>
                    <a:ext cx="15" cy="21"/>
                  </a:xfrm>
                  <a:custGeom>
                    <a:avLst/>
                    <a:gdLst>
                      <a:gd name="T0" fmla="*/ 4 w 19"/>
                      <a:gd name="T1" fmla="*/ 4 h 28"/>
                      <a:gd name="T2" fmla="*/ 5 w 19"/>
                      <a:gd name="T3" fmla="*/ 3 h 28"/>
                      <a:gd name="T4" fmla="*/ 5 w 19"/>
                      <a:gd name="T5" fmla="*/ 2 h 28"/>
                      <a:gd name="T6" fmla="*/ 6 w 19"/>
                      <a:gd name="T7" fmla="*/ 2 h 28"/>
                      <a:gd name="T8" fmla="*/ 8 w 19"/>
                      <a:gd name="T9" fmla="*/ 7 h 28"/>
                      <a:gd name="T10" fmla="*/ 12 w 19"/>
                      <a:gd name="T11" fmla="*/ 14 h 28"/>
                      <a:gd name="T12" fmla="*/ 17 w 19"/>
                      <a:gd name="T13" fmla="*/ 22 h 28"/>
                      <a:gd name="T14" fmla="*/ 17 w 19"/>
                      <a:gd name="T15" fmla="*/ 23 h 28"/>
                      <a:gd name="T16" fmla="*/ 16 w 19"/>
                      <a:gd name="T17" fmla="*/ 23 h 28"/>
                      <a:gd name="T18" fmla="*/ 15 w 19"/>
                      <a:gd name="T19" fmla="*/ 22 h 28"/>
                      <a:gd name="T20" fmla="*/ 14 w 19"/>
                      <a:gd name="T21" fmla="*/ 24 h 28"/>
                      <a:gd name="T22" fmla="*/ 13 w 19"/>
                      <a:gd name="T23" fmla="*/ 26 h 28"/>
                      <a:gd name="T24" fmla="*/ 11 w 19"/>
                      <a:gd name="T25" fmla="*/ 22 h 28"/>
                      <a:gd name="T26" fmla="*/ 6 w 19"/>
                      <a:gd name="T27" fmla="*/ 9 h 28"/>
                      <a:gd name="T28" fmla="*/ 3 w 19"/>
                      <a:gd name="T29" fmla="*/ 5 h 28"/>
                      <a:gd name="T30" fmla="*/ 3 w 19"/>
                      <a:gd name="T31" fmla="*/ 4 h 28"/>
                      <a:gd name="T32" fmla="*/ 4 w 19"/>
                      <a:gd name="T33" fmla="*/ 4 h 28"/>
                      <a:gd name="T34" fmla="*/ 3 w 19"/>
                      <a:gd name="T35" fmla="*/ 0 h 28"/>
                      <a:gd name="T36" fmla="*/ 3 w 19"/>
                      <a:gd name="T37" fmla="*/ 0 h 28"/>
                      <a:gd name="T38" fmla="*/ 4 w 19"/>
                      <a:gd name="T39" fmla="*/ 0 h 28"/>
                      <a:gd name="T40" fmla="*/ 3 w 19"/>
                      <a:gd name="T41" fmla="*/ 0 h 28"/>
                      <a:gd name="T42" fmla="*/ 1 w 19"/>
                      <a:gd name="T43" fmla="*/ 4 h 28"/>
                      <a:gd name="T44" fmla="*/ 1 w 19"/>
                      <a:gd name="T45" fmla="*/ 5 h 28"/>
                      <a:gd name="T46" fmla="*/ 1 w 19"/>
                      <a:gd name="T47" fmla="*/ 6 h 28"/>
                      <a:gd name="T48" fmla="*/ 3 w 19"/>
                      <a:gd name="T49" fmla="*/ 9 h 28"/>
                      <a:gd name="T50" fmla="*/ 8 w 19"/>
                      <a:gd name="T51" fmla="*/ 17 h 28"/>
                      <a:gd name="T52" fmla="*/ 9 w 19"/>
                      <a:gd name="T53" fmla="*/ 21 h 28"/>
                      <a:gd name="T54" fmla="*/ 11 w 19"/>
                      <a:gd name="T55" fmla="*/ 23 h 28"/>
                      <a:gd name="T56" fmla="*/ 11 w 19"/>
                      <a:gd name="T57" fmla="*/ 25 h 28"/>
                      <a:gd name="T58" fmla="*/ 11 w 19"/>
                      <a:gd name="T59" fmla="*/ 25 h 28"/>
                      <a:gd name="T60" fmla="*/ 13 w 19"/>
                      <a:gd name="T61" fmla="*/ 27 h 28"/>
                      <a:gd name="T62" fmla="*/ 14 w 19"/>
                      <a:gd name="T63" fmla="*/ 28 h 28"/>
                      <a:gd name="T64" fmla="*/ 14 w 19"/>
                      <a:gd name="T65" fmla="*/ 27 h 28"/>
                      <a:gd name="T66" fmla="*/ 17 w 19"/>
                      <a:gd name="T67" fmla="*/ 25 h 28"/>
                      <a:gd name="T68" fmla="*/ 19 w 19"/>
                      <a:gd name="T69" fmla="*/ 24 h 28"/>
                      <a:gd name="T70" fmla="*/ 19 w 19"/>
                      <a:gd name="T71" fmla="*/ 24 h 28"/>
                      <a:gd name="T72" fmla="*/ 19 w 19"/>
                      <a:gd name="T73" fmla="*/ 23 h 28"/>
                      <a:gd name="T74" fmla="*/ 19 w 19"/>
                      <a:gd name="T75" fmla="*/ 21 h 28"/>
                      <a:gd name="T76" fmla="*/ 15 w 19"/>
                      <a:gd name="T77" fmla="*/ 16 h 28"/>
                      <a:gd name="T78" fmla="*/ 10 w 19"/>
                      <a:gd name="T79" fmla="*/ 8 h 28"/>
                      <a:gd name="T80" fmla="*/ 8 w 19"/>
                      <a:gd name="T81" fmla="*/ 5 h 28"/>
                      <a:gd name="T82" fmla="*/ 8 w 19"/>
                      <a:gd name="T83" fmla="*/ 3 h 28"/>
                      <a:gd name="T84" fmla="*/ 4 w 19"/>
                      <a:gd name="T85" fmla="*/ 0 h 28"/>
                      <a:gd name="T86" fmla="*/ 4 w 19"/>
                      <a:gd name="T87" fmla="*/ 0 h 28"/>
                      <a:gd name="T88" fmla="*/ 4 w 19"/>
                      <a:gd name="T89" fmla="*/ 0 h 28"/>
                      <a:gd name="T90" fmla="*/ 3 w 19"/>
                      <a:gd name="T9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 h="28">
                        <a:moveTo>
                          <a:pt x="4" y="4"/>
                        </a:moveTo>
                        <a:cubicBezTo>
                          <a:pt x="5" y="4"/>
                          <a:pt x="5" y="4"/>
                          <a:pt x="5" y="3"/>
                        </a:cubicBezTo>
                        <a:cubicBezTo>
                          <a:pt x="5" y="3"/>
                          <a:pt x="5" y="2"/>
                          <a:pt x="5" y="2"/>
                        </a:cubicBezTo>
                        <a:cubicBezTo>
                          <a:pt x="6" y="2"/>
                          <a:pt x="6" y="2"/>
                          <a:pt x="6" y="2"/>
                        </a:cubicBezTo>
                        <a:cubicBezTo>
                          <a:pt x="6" y="2"/>
                          <a:pt x="7" y="4"/>
                          <a:pt x="8" y="7"/>
                        </a:cubicBezTo>
                        <a:cubicBezTo>
                          <a:pt x="9" y="10"/>
                          <a:pt x="10" y="13"/>
                          <a:pt x="12" y="14"/>
                        </a:cubicBezTo>
                        <a:cubicBezTo>
                          <a:pt x="14" y="16"/>
                          <a:pt x="18" y="20"/>
                          <a:pt x="17" y="22"/>
                        </a:cubicBezTo>
                        <a:cubicBezTo>
                          <a:pt x="17" y="23"/>
                          <a:pt x="17" y="23"/>
                          <a:pt x="17" y="23"/>
                        </a:cubicBezTo>
                        <a:cubicBezTo>
                          <a:pt x="16" y="23"/>
                          <a:pt x="16" y="23"/>
                          <a:pt x="16" y="23"/>
                        </a:cubicBezTo>
                        <a:cubicBezTo>
                          <a:pt x="15" y="22"/>
                          <a:pt x="15" y="22"/>
                          <a:pt x="15" y="22"/>
                        </a:cubicBezTo>
                        <a:cubicBezTo>
                          <a:pt x="15" y="22"/>
                          <a:pt x="14" y="23"/>
                          <a:pt x="14" y="24"/>
                        </a:cubicBezTo>
                        <a:cubicBezTo>
                          <a:pt x="14" y="25"/>
                          <a:pt x="14" y="26"/>
                          <a:pt x="13" y="26"/>
                        </a:cubicBezTo>
                        <a:cubicBezTo>
                          <a:pt x="13" y="26"/>
                          <a:pt x="11" y="24"/>
                          <a:pt x="11" y="22"/>
                        </a:cubicBezTo>
                        <a:cubicBezTo>
                          <a:pt x="10" y="19"/>
                          <a:pt x="7" y="11"/>
                          <a:pt x="6" y="9"/>
                        </a:cubicBezTo>
                        <a:cubicBezTo>
                          <a:pt x="4" y="8"/>
                          <a:pt x="2" y="6"/>
                          <a:pt x="3" y="5"/>
                        </a:cubicBezTo>
                        <a:cubicBezTo>
                          <a:pt x="3" y="4"/>
                          <a:pt x="3" y="4"/>
                          <a:pt x="3" y="4"/>
                        </a:cubicBezTo>
                        <a:cubicBezTo>
                          <a:pt x="3" y="4"/>
                          <a:pt x="4" y="4"/>
                          <a:pt x="4" y="4"/>
                        </a:cubicBezTo>
                        <a:close/>
                        <a:moveTo>
                          <a:pt x="3" y="0"/>
                        </a:moveTo>
                        <a:cubicBezTo>
                          <a:pt x="3" y="0"/>
                          <a:pt x="3" y="0"/>
                          <a:pt x="3" y="0"/>
                        </a:cubicBezTo>
                        <a:cubicBezTo>
                          <a:pt x="4" y="0"/>
                          <a:pt x="4" y="0"/>
                          <a:pt x="4" y="0"/>
                        </a:cubicBezTo>
                        <a:cubicBezTo>
                          <a:pt x="3" y="0"/>
                          <a:pt x="3" y="0"/>
                          <a:pt x="3" y="0"/>
                        </a:cubicBezTo>
                        <a:cubicBezTo>
                          <a:pt x="1" y="1"/>
                          <a:pt x="0" y="3"/>
                          <a:pt x="1" y="4"/>
                        </a:cubicBezTo>
                        <a:cubicBezTo>
                          <a:pt x="1" y="5"/>
                          <a:pt x="1" y="5"/>
                          <a:pt x="1" y="5"/>
                        </a:cubicBezTo>
                        <a:cubicBezTo>
                          <a:pt x="1" y="6"/>
                          <a:pt x="1" y="6"/>
                          <a:pt x="1" y="6"/>
                        </a:cubicBezTo>
                        <a:cubicBezTo>
                          <a:pt x="2" y="7"/>
                          <a:pt x="2" y="8"/>
                          <a:pt x="3" y="9"/>
                        </a:cubicBezTo>
                        <a:cubicBezTo>
                          <a:pt x="5" y="10"/>
                          <a:pt x="7" y="13"/>
                          <a:pt x="8" y="17"/>
                        </a:cubicBezTo>
                        <a:cubicBezTo>
                          <a:pt x="9" y="18"/>
                          <a:pt x="9" y="19"/>
                          <a:pt x="9" y="21"/>
                        </a:cubicBezTo>
                        <a:cubicBezTo>
                          <a:pt x="10" y="21"/>
                          <a:pt x="11" y="22"/>
                          <a:pt x="11" y="23"/>
                        </a:cubicBezTo>
                        <a:cubicBezTo>
                          <a:pt x="11" y="24"/>
                          <a:pt x="11" y="24"/>
                          <a:pt x="11" y="25"/>
                        </a:cubicBezTo>
                        <a:cubicBezTo>
                          <a:pt x="11" y="25"/>
                          <a:pt x="11" y="25"/>
                          <a:pt x="11" y="25"/>
                        </a:cubicBezTo>
                        <a:cubicBezTo>
                          <a:pt x="12" y="26"/>
                          <a:pt x="12" y="27"/>
                          <a:pt x="13" y="27"/>
                        </a:cubicBezTo>
                        <a:cubicBezTo>
                          <a:pt x="13" y="28"/>
                          <a:pt x="14" y="28"/>
                          <a:pt x="14" y="28"/>
                        </a:cubicBezTo>
                        <a:cubicBezTo>
                          <a:pt x="14" y="28"/>
                          <a:pt x="14" y="28"/>
                          <a:pt x="14" y="27"/>
                        </a:cubicBezTo>
                        <a:cubicBezTo>
                          <a:pt x="14" y="26"/>
                          <a:pt x="15" y="25"/>
                          <a:pt x="17" y="25"/>
                        </a:cubicBezTo>
                        <a:cubicBezTo>
                          <a:pt x="17" y="24"/>
                          <a:pt x="18" y="24"/>
                          <a:pt x="19" y="24"/>
                        </a:cubicBezTo>
                        <a:cubicBezTo>
                          <a:pt x="19" y="24"/>
                          <a:pt x="19" y="24"/>
                          <a:pt x="19" y="24"/>
                        </a:cubicBezTo>
                        <a:cubicBezTo>
                          <a:pt x="19" y="24"/>
                          <a:pt x="19" y="24"/>
                          <a:pt x="19" y="23"/>
                        </a:cubicBezTo>
                        <a:cubicBezTo>
                          <a:pt x="19" y="22"/>
                          <a:pt x="19" y="22"/>
                          <a:pt x="19" y="21"/>
                        </a:cubicBezTo>
                        <a:cubicBezTo>
                          <a:pt x="18" y="20"/>
                          <a:pt x="17" y="19"/>
                          <a:pt x="15" y="16"/>
                        </a:cubicBezTo>
                        <a:cubicBezTo>
                          <a:pt x="13" y="13"/>
                          <a:pt x="11" y="12"/>
                          <a:pt x="10" y="8"/>
                        </a:cubicBezTo>
                        <a:cubicBezTo>
                          <a:pt x="9" y="7"/>
                          <a:pt x="9" y="6"/>
                          <a:pt x="8" y="5"/>
                        </a:cubicBezTo>
                        <a:cubicBezTo>
                          <a:pt x="8" y="4"/>
                          <a:pt x="8" y="4"/>
                          <a:pt x="8" y="3"/>
                        </a:cubicBezTo>
                        <a:cubicBezTo>
                          <a:pt x="7" y="1"/>
                          <a:pt x="5" y="0"/>
                          <a:pt x="4" y="0"/>
                        </a:cubicBezTo>
                        <a:cubicBezTo>
                          <a:pt x="4" y="0"/>
                          <a:pt x="4" y="0"/>
                          <a:pt x="4" y="0"/>
                        </a:cubicBezTo>
                        <a:cubicBezTo>
                          <a:pt x="4" y="0"/>
                          <a:pt x="4" y="0"/>
                          <a:pt x="4" y="0"/>
                        </a:cubicBezTo>
                        <a:lnTo>
                          <a:pt x="3"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00" name="Freeform 7564">
                    <a:extLst>
                      <a:ext uri="{FF2B5EF4-FFF2-40B4-BE49-F238E27FC236}">
                        <a16:creationId xmlns:a16="http://schemas.microsoft.com/office/drawing/2014/main" id="{C83E7420-08B4-46BB-B8AE-2F0984EDFD79}"/>
                      </a:ext>
                    </a:extLst>
                  </p:cNvPr>
                  <p:cNvSpPr>
                    <a:spLocks noEditPoints="1"/>
                  </p:cNvSpPr>
                  <p:nvPr/>
                </p:nvSpPr>
                <p:spPr bwMode="auto">
                  <a:xfrm>
                    <a:off x="4122" y="2664"/>
                    <a:ext cx="15" cy="22"/>
                  </a:xfrm>
                  <a:custGeom>
                    <a:avLst/>
                    <a:gdLst>
                      <a:gd name="T0" fmla="*/ 11 w 20"/>
                      <a:gd name="T1" fmla="*/ 25 h 29"/>
                      <a:gd name="T2" fmla="*/ 11 w 20"/>
                      <a:gd name="T3" fmla="*/ 26 h 29"/>
                      <a:gd name="T4" fmla="*/ 14 w 20"/>
                      <a:gd name="T5" fmla="*/ 29 h 29"/>
                      <a:gd name="T6" fmla="*/ 14 w 20"/>
                      <a:gd name="T7" fmla="*/ 29 h 29"/>
                      <a:gd name="T8" fmla="*/ 14 w 20"/>
                      <a:gd name="T9" fmla="*/ 28 h 29"/>
                      <a:gd name="T10" fmla="*/ 13 w 20"/>
                      <a:gd name="T11" fmla="*/ 27 h 29"/>
                      <a:gd name="T12" fmla="*/ 11 w 20"/>
                      <a:gd name="T13" fmla="*/ 25 h 29"/>
                      <a:gd name="T14" fmla="*/ 1 w 20"/>
                      <a:gd name="T15" fmla="*/ 6 h 29"/>
                      <a:gd name="T16" fmla="*/ 1 w 20"/>
                      <a:gd name="T17" fmla="*/ 7 h 29"/>
                      <a:gd name="T18" fmla="*/ 1 w 20"/>
                      <a:gd name="T19" fmla="*/ 7 h 29"/>
                      <a:gd name="T20" fmla="*/ 3 w 20"/>
                      <a:gd name="T21" fmla="*/ 9 h 29"/>
                      <a:gd name="T22" fmla="*/ 9 w 20"/>
                      <a:gd name="T23" fmla="*/ 20 h 29"/>
                      <a:gd name="T24" fmla="*/ 9 w 20"/>
                      <a:gd name="T25" fmla="*/ 21 h 29"/>
                      <a:gd name="T26" fmla="*/ 8 w 20"/>
                      <a:gd name="T27" fmla="*/ 17 h 29"/>
                      <a:gd name="T28" fmla="*/ 3 w 20"/>
                      <a:gd name="T29" fmla="*/ 9 h 29"/>
                      <a:gd name="T30" fmla="*/ 1 w 20"/>
                      <a:gd name="T31" fmla="*/ 6 h 29"/>
                      <a:gd name="T32" fmla="*/ 3 w 20"/>
                      <a:gd name="T33" fmla="*/ 0 h 29"/>
                      <a:gd name="T34" fmla="*/ 2 w 20"/>
                      <a:gd name="T35" fmla="*/ 0 h 29"/>
                      <a:gd name="T36" fmla="*/ 0 w 20"/>
                      <a:gd name="T37" fmla="*/ 4 h 29"/>
                      <a:gd name="T38" fmla="*/ 1 w 20"/>
                      <a:gd name="T39" fmla="*/ 4 h 29"/>
                      <a:gd name="T40" fmla="*/ 3 w 20"/>
                      <a:gd name="T41" fmla="*/ 0 h 29"/>
                      <a:gd name="T42" fmla="*/ 4 w 20"/>
                      <a:gd name="T43" fmla="*/ 0 h 29"/>
                      <a:gd name="T44" fmla="*/ 3 w 20"/>
                      <a:gd name="T45" fmla="*/ 0 h 29"/>
                      <a:gd name="T46" fmla="*/ 4 w 20"/>
                      <a:gd name="T47" fmla="*/ 0 h 29"/>
                      <a:gd name="T48" fmla="*/ 4 w 20"/>
                      <a:gd name="T49" fmla="*/ 0 h 29"/>
                      <a:gd name="T50" fmla="*/ 3 w 20"/>
                      <a:gd name="T51" fmla="*/ 0 h 29"/>
                      <a:gd name="T52" fmla="*/ 4 w 20"/>
                      <a:gd name="T53" fmla="*/ 0 h 29"/>
                      <a:gd name="T54" fmla="*/ 4 w 20"/>
                      <a:gd name="T55" fmla="*/ 0 h 29"/>
                      <a:gd name="T56" fmla="*/ 4 w 20"/>
                      <a:gd name="T57" fmla="*/ 0 h 29"/>
                      <a:gd name="T58" fmla="*/ 8 w 20"/>
                      <a:gd name="T59" fmla="*/ 3 h 29"/>
                      <a:gd name="T60" fmla="*/ 8 w 20"/>
                      <a:gd name="T61" fmla="*/ 5 h 29"/>
                      <a:gd name="T62" fmla="*/ 10 w 20"/>
                      <a:gd name="T63" fmla="*/ 8 h 29"/>
                      <a:gd name="T64" fmla="*/ 15 w 20"/>
                      <a:gd name="T65" fmla="*/ 16 h 29"/>
                      <a:gd name="T66" fmla="*/ 19 w 20"/>
                      <a:gd name="T67" fmla="*/ 21 h 29"/>
                      <a:gd name="T68" fmla="*/ 19 w 20"/>
                      <a:gd name="T69" fmla="*/ 23 h 29"/>
                      <a:gd name="T70" fmla="*/ 19 w 20"/>
                      <a:gd name="T71" fmla="*/ 24 h 29"/>
                      <a:gd name="T72" fmla="*/ 20 w 20"/>
                      <a:gd name="T73" fmla="*/ 24 h 29"/>
                      <a:gd name="T74" fmla="*/ 20 w 20"/>
                      <a:gd name="T75" fmla="*/ 23 h 29"/>
                      <a:gd name="T76" fmla="*/ 15 w 20"/>
                      <a:gd name="T77" fmla="*/ 16 h 29"/>
                      <a:gd name="T78" fmla="*/ 9 w 20"/>
                      <a:gd name="T79" fmla="*/ 5 h 29"/>
                      <a:gd name="T80" fmla="*/ 4 w 20"/>
                      <a:gd name="T8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29">
                        <a:moveTo>
                          <a:pt x="11" y="25"/>
                        </a:moveTo>
                        <a:cubicBezTo>
                          <a:pt x="11" y="26"/>
                          <a:pt x="11" y="26"/>
                          <a:pt x="11" y="26"/>
                        </a:cubicBezTo>
                        <a:cubicBezTo>
                          <a:pt x="12" y="28"/>
                          <a:pt x="13" y="29"/>
                          <a:pt x="14" y="29"/>
                        </a:cubicBezTo>
                        <a:cubicBezTo>
                          <a:pt x="14" y="29"/>
                          <a:pt x="14" y="29"/>
                          <a:pt x="14" y="29"/>
                        </a:cubicBezTo>
                        <a:cubicBezTo>
                          <a:pt x="14" y="28"/>
                          <a:pt x="14" y="28"/>
                          <a:pt x="14" y="28"/>
                        </a:cubicBezTo>
                        <a:cubicBezTo>
                          <a:pt x="14" y="28"/>
                          <a:pt x="13" y="28"/>
                          <a:pt x="13" y="27"/>
                        </a:cubicBezTo>
                        <a:cubicBezTo>
                          <a:pt x="12" y="27"/>
                          <a:pt x="12" y="26"/>
                          <a:pt x="11" y="25"/>
                        </a:cubicBezTo>
                        <a:close/>
                        <a:moveTo>
                          <a:pt x="1" y="6"/>
                        </a:moveTo>
                        <a:cubicBezTo>
                          <a:pt x="1" y="7"/>
                          <a:pt x="1" y="7"/>
                          <a:pt x="1" y="7"/>
                        </a:cubicBezTo>
                        <a:cubicBezTo>
                          <a:pt x="1" y="7"/>
                          <a:pt x="1" y="7"/>
                          <a:pt x="1" y="7"/>
                        </a:cubicBezTo>
                        <a:cubicBezTo>
                          <a:pt x="2" y="8"/>
                          <a:pt x="2" y="9"/>
                          <a:pt x="3" y="9"/>
                        </a:cubicBezTo>
                        <a:cubicBezTo>
                          <a:pt x="5" y="11"/>
                          <a:pt x="7" y="15"/>
                          <a:pt x="9" y="20"/>
                        </a:cubicBezTo>
                        <a:cubicBezTo>
                          <a:pt x="9" y="21"/>
                          <a:pt x="9" y="21"/>
                          <a:pt x="9" y="21"/>
                        </a:cubicBezTo>
                        <a:cubicBezTo>
                          <a:pt x="9" y="19"/>
                          <a:pt x="9" y="18"/>
                          <a:pt x="8" y="17"/>
                        </a:cubicBezTo>
                        <a:cubicBezTo>
                          <a:pt x="7" y="13"/>
                          <a:pt x="5" y="10"/>
                          <a:pt x="3" y="9"/>
                        </a:cubicBezTo>
                        <a:cubicBezTo>
                          <a:pt x="2" y="8"/>
                          <a:pt x="2" y="7"/>
                          <a:pt x="1" y="6"/>
                        </a:cubicBezTo>
                        <a:close/>
                        <a:moveTo>
                          <a:pt x="3" y="0"/>
                        </a:moveTo>
                        <a:cubicBezTo>
                          <a:pt x="3" y="0"/>
                          <a:pt x="2" y="0"/>
                          <a:pt x="2" y="0"/>
                        </a:cubicBezTo>
                        <a:cubicBezTo>
                          <a:pt x="1" y="1"/>
                          <a:pt x="0" y="2"/>
                          <a:pt x="0" y="4"/>
                        </a:cubicBezTo>
                        <a:cubicBezTo>
                          <a:pt x="1" y="4"/>
                          <a:pt x="1" y="4"/>
                          <a:pt x="1" y="4"/>
                        </a:cubicBezTo>
                        <a:cubicBezTo>
                          <a:pt x="0" y="3"/>
                          <a:pt x="1" y="1"/>
                          <a:pt x="3" y="0"/>
                        </a:cubicBezTo>
                        <a:cubicBezTo>
                          <a:pt x="4" y="0"/>
                          <a:pt x="4" y="0"/>
                          <a:pt x="4" y="0"/>
                        </a:cubicBezTo>
                        <a:lnTo>
                          <a:pt x="3" y="0"/>
                        </a:lnTo>
                        <a:close/>
                        <a:moveTo>
                          <a:pt x="4" y="0"/>
                        </a:moveTo>
                        <a:cubicBezTo>
                          <a:pt x="4" y="0"/>
                          <a:pt x="4" y="0"/>
                          <a:pt x="4" y="0"/>
                        </a:cubicBezTo>
                        <a:cubicBezTo>
                          <a:pt x="3" y="0"/>
                          <a:pt x="3" y="0"/>
                          <a:pt x="3" y="0"/>
                        </a:cubicBezTo>
                        <a:cubicBezTo>
                          <a:pt x="4" y="0"/>
                          <a:pt x="4" y="0"/>
                          <a:pt x="4" y="0"/>
                        </a:cubicBezTo>
                        <a:cubicBezTo>
                          <a:pt x="4" y="0"/>
                          <a:pt x="4" y="0"/>
                          <a:pt x="4" y="0"/>
                        </a:cubicBezTo>
                        <a:cubicBezTo>
                          <a:pt x="4" y="0"/>
                          <a:pt x="4" y="0"/>
                          <a:pt x="4" y="0"/>
                        </a:cubicBezTo>
                        <a:cubicBezTo>
                          <a:pt x="5" y="0"/>
                          <a:pt x="7" y="1"/>
                          <a:pt x="8" y="3"/>
                        </a:cubicBezTo>
                        <a:cubicBezTo>
                          <a:pt x="8" y="4"/>
                          <a:pt x="8" y="4"/>
                          <a:pt x="8" y="5"/>
                        </a:cubicBezTo>
                        <a:cubicBezTo>
                          <a:pt x="9" y="6"/>
                          <a:pt x="9" y="7"/>
                          <a:pt x="10" y="8"/>
                        </a:cubicBezTo>
                        <a:cubicBezTo>
                          <a:pt x="11" y="12"/>
                          <a:pt x="13" y="13"/>
                          <a:pt x="15" y="16"/>
                        </a:cubicBezTo>
                        <a:cubicBezTo>
                          <a:pt x="17" y="19"/>
                          <a:pt x="18" y="20"/>
                          <a:pt x="19" y="21"/>
                        </a:cubicBezTo>
                        <a:cubicBezTo>
                          <a:pt x="19" y="22"/>
                          <a:pt x="19" y="22"/>
                          <a:pt x="19" y="23"/>
                        </a:cubicBezTo>
                        <a:cubicBezTo>
                          <a:pt x="19" y="24"/>
                          <a:pt x="19" y="24"/>
                          <a:pt x="19" y="24"/>
                        </a:cubicBezTo>
                        <a:cubicBezTo>
                          <a:pt x="20" y="24"/>
                          <a:pt x="20" y="24"/>
                          <a:pt x="20" y="24"/>
                        </a:cubicBezTo>
                        <a:cubicBezTo>
                          <a:pt x="20" y="24"/>
                          <a:pt x="20" y="24"/>
                          <a:pt x="20" y="23"/>
                        </a:cubicBezTo>
                        <a:cubicBezTo>
                          <a:pt x="19" y="20"/>
                          <a:pt x="18" y="20"/>
                          <a:pt x="15" y="16"/>
                        </a:cubicBezTo>
                        <a:cubicBezTo>
                          <a:pt x="12" y="12"/>
                          <a:pt x="10" y="11"/>
                          <a:pt x="9" y="5"/>
                        </a:cubicBezTo>
                        <a:cubicBezTo>
                          <a:pt x="7" y="0"/>
                          <a:pt x="5" y="0"/>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01" name="Freeform 7565">
                    <a:extLst>
                      <a:ext uri="{FF2B5EF4-FFF2-40B4-BE49-F238E27FC236}">
                        <a16:creationId xmlns:a16="http://schemas.microsoft.com/office/drawing/2014/main" id="{130DD0E6-FE22-4421-B597-A32E5AB04C07}"/>
                      </a:ext>
                    </a:extLst>
                  </p:cNvPr>
                  <p:cNvSpPr>
                    <a:spLocks/>
                  </p:cNvSpPr>
                  <p:nvPr/>
                </p:nvSpPr>
                <p:spPr bwMode="auto">
                  <a:xfrm>
                    <a:off x="4125" y="2668"/>
                    <a:ext cx="9" cy="14"/>
                  </a:xfrm>
                  <a:custGeom>
                    <a:avLst/>
                    <a:gdLst>
                      <a:gd name="T0" fmla="*/ 2 w 12"/>
                      <a:gd name="T1" fmla="*/ 0 h 18"/>
                      <a:gd name="T2" fmla="*/ 4 w 12"/>
                      <a:gd name="T3" fmla="*/ 3 h 18"/>
                      <a:gd name="T4" fmla="*/ 10 w 12"/>
                      <a:gd name="T5" fmla="*/ 14 h 18"/>
                      <a:gd name="T6" fmla="*/ 11 w 12"/>
                      <a:gd name="T7" fmla="*/ 16 h 18"/>
                      <a:gd name="T8" fmla="*/ 9 w 12"/>
                      <a:gd name="T9" fmla="*/ 17 h 18"/>
                      <a:gd name="T10" fmla="*/ 4 w 12"/>
                      <a:gd name="T11" fmla="*/ 5 h 18"/>
                      <a:gd name="T12" fmla="*/ 2 w 12"/>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2" h="18">
                        <a:moveTo>
                          <a:pt x="2" y="0"/>
                        </a:moveTo>
                        <a:cubicBezTo>
                          <a:pt x="2" y="0"/>
                          <a:pt x="3" y="0"/>
                          <a:pt x="4" y="3"/>
                        </a:cubicBezTo>
                        <a:cubicBezTo>
                          <a:pt x="5" y="6"/>
                          <a:pt x="8" y="12"/>
                          <a:pt x="10" y="14"/>
                        </a:cubicBezTo>
                        <a:cubicBezTo>
                          <a:pt x="12" y="16"/>
                          <a:pt x="11" y="16"/>
                          <a:pt x="11" y="16"/>
                        </a:cubicBezTo>
                        <a:cubicBezTo>
                          <a:pt x="10" y="16"/>
                          <a:pt x="10" y="18"/>
                          <a:pt x="9" y="17"/>
                        </a:cubicBezTo>
                        <a:cubicBezTo>
                          <a:pt x="8" y="16"/>
                          <a:pt x="4" y="5"/>
                          <a:pt x="4" y="5"/>
                        </a:cubicBezTo>
                        <a:cubicBezTo>
                          <a:pt x="3" y="4"/>
                          <a:pt x="0"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02" name="Freeform 7566">
                    <a:extLst>
                      <a:ext uri="{FF2B5EF4-FFF2-40B4-BE49-F238E27FC236}">
                        <a16:creationId xmlns:a16="http://schemas.microsoft.com/office/drawing/2014/main" id="{020C0753-7AC8-473D-8F88-9B923BED4536}"/>
                      </a:ext>
                    </a:extLst>
                  </p:cNvPr>
                  <p:cNvSpPr>
                    <a:spLocks/>
                  </p:cNvSpPr>
                  <p:nvPr/>
                </p:nvSpPr>
                <p:spPr bwMode="auto">
                  <a:xfrm>
                    <a:off x="4113" y="2643"/>
                    <a:ext cx="14" cy="24"/>
                  </a:xfrm>
                  <a:custGeom>
                    <a:avLst/>
                    <a:gdLst>
                      <a:gd name="T0" fmla="*/ 5 w 19"/>
                      <a:gd name="T1" fmla="*/ 2 h 31"/>
                      <a:gd name="T2" fmla="*/ 9 w 19"/>
                      <a:gd name="T3" fmla="*/ 7 h 31"/>
                      <a:gd name="T4" fmla="*/ 15 w 19"/>
                      <a:gd name="T5" fmla="*/ 18 h 31"/>
                      <a:gd name="T6" fmla="*/ 17 w 19"/>
                      <a:gd name="T7" fmla="*/ 27 h 31"/>
                      <a:gd name="T8" fmla="*/ 13 w 19"/>
                      <a:gd name="T9" fmla="*/ 29 h 31"/>
                      <a:gd name="T10" fmla="*/ 7 w 19"/>
                      <a:gd name="T11" fmla="*/ 22 h 31"/>
                      <a:gd name="T12" fmla="*/ 4 w 19"/>
                      <a:gd name="T13" fmla="*/ 13 h 31"/>
                      <a:gd name="T14" fmla="*/ 1 w 19"/>
                      <a:gd name="T15" fmla="*/ 4 h 31"/>
                      <a:gd name="T16" fmla="*/ 5 w 19"/>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1">
                        <a:moveTo>
                          <a:pt x="5" y="2"/>
                        </a:moveTo>
                        <a:cubicBezTo>
                          <a:pt x="5" y="2"/>
                          <a:pt x="8" y="0"/>
                          <a:pt x="9" y="7"/>
                        </a:cubicBezTo>
                        <a:cubicBezTo>
                          <a:pt x="11" y="14"/>
                          <a:pt x="11" y="13"/>
                          <a:pt x="15" y="18"/>
                        </a:cubicBezTo>
                        <a:cubicBezTo>
                          <a:pt x="19" y="23"/>
                          <a:pt x="19" y="26"/>
                          <a:pt x="17" y="27"/>
                        </a:cubicBezTo>
                        <a:cubicBezTo>
                          <a:pt x="14" y="28"/>
                          <a:pt x="14" y="28"/>
                          <a:pt x="13" y="29"/>
                        </a:cubicBezTo>
                        <a:cubicBezTo>
                          <a:pt x="13" y="31"/>
                          <a:pt x="9" y="30"/>
                          <a:pt x="7" y="22"/>
                        </a:cubicBezTo>
                        <a:cubicBezTo>
                          <a:pt x="5" y="14"/>
                          <a:pt x="5" y="14"/>
                          <a:pt x="4" y="13"/>
                        </a:cubicBezTo>
                        <a:cubicBezTo>
                          <a:pt x="4" y="11"/>
                          <a:pt x="0" y="6"/>
                          <a:pt x="1" y="4"/>
                        </a:cubicBezTo>
                        <a:cubicBezTo>
                          <a:pt x="2" y="2"/>
                          <a:pt x="5" y="2"/>
                          <a:pt x="5"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03" name="Freeform 7567">
                    <a:extLst>
                      <a:ext uri="{FF2B5EF4-FFF2-40B4-BE49-F238E27FC236}">
                        <a16:creationId xmlns:a16="http://schemas.microsoft.com/office/drawing/2014/main" id="{F2B7D4D3-3FF8-4B7E-BBB8-8E647F2BDC0B}"/>
                      </a:ext>
                    </a:extLst>
                  </p:cNvPr>
                  <p:cNvSpPr>
                    <a:spLocks noEditPoints="1"/>
                  </p:cNvSpPr>
                  <p:nvPr/>
                </p:nvSpPr>
                <p:spPr bwMode="auto">
                  <a:xfrm>
                    <a:off x="4113" y="2644"/>
                    <a:ext cx="14" cy="23"/>
                  </a:xfrm>
                  <a:custGeom>
                    <a:avLst/>
                    <a:gdLst>
                      <a:gd name="T0" fmla="*/ 13 w 19"/>
                      <a:gd name="T1" fmla="*/ 29 h 30"/>
                      <a:gd name="T2" fmla="*/ 13 w 19"/>
                      <a:gd name="T3" fmla="*/ 29 h 30"/>
                      <a:gd name="T4" fmla="*/ 13 w 19"/>
                      <a:gd name="T5" fmla="*/ 29 h 30"/>
                      <a:gd name="T6" fmla="*/ 7 w 19"/>
                      <a:gd name="T7" fmla="*/ 21 h 30"/>
                      <a:gd name="T8" fmla="*/ 6 w 19"/>
                      <a:gd name="T9" fmla="*/ 21 h 30"/>
                      <a:gd name="T10" fmla="*/ 5 w 19"/>
                      <a:gd name="T11" fmla="*/ 16 h 30"/>
                      <a:gd name="T12" fmla="*/ 4 w 19"/>
                      <a:gd name="T13" fmla="*/ 12 h 30"/>
                      <a:gd name="T14" fmla="*/ 0 w 19"/>
                      <a:gd name="T15" fmla="*/ 5 h 30"/>
                      <a:gd name="T16" fmla="*/ 0 w 19"/>
                      <a:gd name="T17" fmla="*/ 3 h 30"/>
                      <a:gd name="T18" fmla="*/ 3 w 19"/>
                      <a:gd name="T19" fmla="*/ 1 h 30"/>
                      <a:gd name="T20" fmla="*/ 5 w 19"/>
                      <a:gd name="T21" fmla="*/ 0 h 30"/>
                      <a:gd name="T22" fmla="*/ 5 w 19"/>
                      <a:gd name="T23" fmla="*/ 0 h 30"/>
                      <a:gd name="T24" fmla="*/ 10 w 19"/>
                      <a:gd name="T25" fmla="*/ 6 h 30"/>
                      <a:gd name="T26" fmla="*/ 15 w 19"/>
                      <a:gd name="T27" fmla="*/ 17 h 30"/>
                      <a:gd name="T28" fmla="*/ 18 w 19"/>
                      <a:gd name="T29" fmla="*/ 22 h 30"/>
                      <a:gd name="T30" fmla="*/ 17 w 19"/>
                      <a:gd name="T31" fmla="*/ 27 h 30"/>
                      <a:gd name="T32" fmla="*/ 13 w 19"/>
                      <a:gd name="T33" fmla="*/ 29 h 30"/>
                      <a:gd name="T34" fmla="*/ 9 w 19"/>
                      <a:gd name="T35" fmla="*/ 6 h 30"/>
                      <a:gd name="T36" fmla="*/ 5 w 19"/>
                      <a:gd name="T37" fmla="*/ 1 h 30"/>
                      <a:gd name="T38" fmla="*/ 5 w 19"/>
                      <a:gd name="T39" fmla="*/ 1 h 30"/>
                      <a:gd name="T40" fmla="*/ 5 w 19"/>
                      <a:gd name="T41" fmla="*/ 1 h 30"/>
                      <a:gd name="T42" fmla="*/ 5 w 19"/>
                      <a:gd name="T43" fmla="*/ 1 h 30"/>
                      <a:gd name="T44" fmla="*/ 3 w 19"/>
                      <a:gd name="T45" fmla="*/ 2 h 30"/>
                      <a:gd name="T46" fmla="*/ 1 w 19"/>
                      <a:gd name="T47" fmla="*/ 3 h 30"/>
                      <a:gd name="T48" fmla="*/ 1 w 19"/>
                      <a:gd name="T49" fmla="*/ 5 h 30"/>
                      <a:gd name="T50" fmla="*/ 5 w 19"/>
                      <a:gd name="T51" fmla="*/ 11 h 30"/>
                      <a:gd name="T52" fmla="*/ 6 w 19"/>
                      <a:gd name="T53" fmla="*/ 16 h 30"/>
                      <a:gd name="T54" fmla="*/ 7 w 19"/>
                      <a:gd name="T55" fmla="*/ 21 h 30"/>
                      <a:gd name="T56" fmla="*/ 7 w 19"/>
                      <a:gd name="T57" fmla="*/ 21 h 30"/>
                      <a:gd name="T58" fmla="*/ 12 w 19"/>
                      <a:gd name="T59" fmla="*/ 28 h 30"/>
                      <a:gd name="T60" fmla="*/ 13 w 19"/>
                      <a:gd name="T61" fmla="*/ 28 h 30"/>
                      <a:gd name="T62" fmla="*/ 16 w 19"/>
                      <a:gd name="T63" fmla="*/ 26 h 30"/>
                      <a:gd name="T64" fmla="*/ 18 w 19"/>
                      <a:gd name="T65" fmla="*/ 23 h 30"/>
                      <a:gd name="T66" fmla="*/ 15 w 19"/>
                      <a:gd name="T67" fmla="*/ 17 h 30"/>
                      <a:gd name="T68" fmla="*/ 9 w 19"/>
                      <a:gd name="T69" fmla="*/ 6 h 30"/>
                      <a:gd name="T70" fmla="*/ 5 w 19"/>
                      <a:gd name="T71" fmla="*/ 1 h 30"/>
                      <a:gd name="T72" fmla="*/ 5 w 19"/>
                      <a:gd name="T73" fmla="*/ 0 h 30"/>
                      <a:gd name="T74" fmla="*/ 5 w 19"/>
                      <a:gd name="T75"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30">
                        <a:moveTo>
                          <a:pt x="13" y="29"/>
                        </a:moveTo>
                        <a:cubicBezTo>
                          <a:pt x="13" y="29"/>
                          <a:pt x="13" y="29"/>
                          <a:pt x="13" y="29"/>
                        </a:cubicBezTo>
                        <a:cubicBezTo>
                          <a:pt x="13" y="29"/>
                          <a:pt x="13" y="29"/>
                          <a:pt x="13" y="29"/>
                        </a:cubicBezTo>
                        <a:cubicBezTo>
                          <a:pt x="11" y="30"/>
                          <a:pt x="8" y="28"/>
                          <a:pt x="7" y="21"/>
                        </a:cubicBezTo>
                        <a:cubicBezTo>
                          <a:pt x="6" y="21"/>
                          <a:pt x="6" y="21"/>
                          <a:pt x="6" y="21"/>
                        </a:cubicBezTo>
                        <a:cubicBezTo>
                          <a:pt x="6" y="19"/>
                          <a:pt x="6" y="18"/>
                          <a:pt x="5" y="16"/>
                        </a:cubicBezTo>
                        <a:cubicBezTo>
                          <a:pt x="5" y="13"/>
                          <a:pt x="4" y="13"/>
                          <a:pt x="4" y="12"/>
                        </a:cubicBezTo>
                        <a:cubicBezTo>
                          <a:pt x="3" y="11"/>
                          <a:pt x="1" y="7"/>
                          <a:pt x="0" y="5"/>
                        </a:cubicBezTo>
                        <a:cubicBezTo>
                          <a:pt x="0" y="4"/>
                          <a:pt x="0" y="3"/>
                          <a:pt x="0" y="3"/>
                        </a:cubicBezTo>
                        <a:cubicBezTo>
                          <a:pt x="1" y="1"/>
                          <a:pt x="2" y="1"/>
                          <a:pt x="3" y="1"/>
                        </a:cubicBezTo>
                        <a:cubicBezTo>
                          <a:pt x="4" y="0"/>
                          <a:pt x="5" y="0"/>
                          <a:pt x="5" y="0"/>
                        </a:cubicBezTo>
                        <a:cubicBezTo>
                          <a:pt x="5" y="0"/>
                          <a:pt x="5" y="0"/>
                          <a:pt x="5" y="0"/>
                        </a:cubicBezTo>
                        <a:cubicBezTo>
                          <a:pt x="6" y="0"/>
                          <a:pt x="8" y="0"/>
                          <a:pt x="10" y="6"/>
                        </a:cubicBezTo>
                        <a:cubicBezTo>
                          <a:pt x="12" y="13"/>
                          <a:pt x="11" y="12"/>
                          <a:pt x="15" y="17"/>
                        </a:cubicBezTo>
                        <a:cubicBezTo>
                          <a:pt x="17" y="19"/>
                          <a:pt x="18" y="21"/>
                          <a:pt x="18" y="22"/>
                        </a:cubicBezTo>
                        <a:cubicBezTo>
                          <a:pt x="19" y="24"/>
                          <a:pt x="18" y="26"/>
                          <a:pt x="17" y="27"/>
                        </a:cubicBezTo>
                        <a:cubicBezTo>
                          <a:pt x="15" y="27"/>
                          <a:pt x="14" y="27"/>
                          <a:pt x="13" y="29"/>
                        </a:cubicBezTo>
                        <a:close/>
                        <a:moveTo>
                          <a:pt x="9" y="6"/>
                        </a:moveTo>
                        <a:cubicBezTo>
                          <a:pt x="7" y="1"/>
                          <a:pt x="6" y="1"/>
                          <a:pt x="5" y="1"/>
                        </a:cubicBezTo>
                        <a:cubicBezTo>
                          <a:pt x="5" y="1"/>
                          <a:pt x="5" y="1"/>
                          <a:pt x="5" y="1"/>
                        </a:cubicBezTo>
                        <a:cubicBezTo>
                          <a:pt x="5" y="1"/>
                          <a:pt x="5" y="1"/>
                          <a:pt x="5" y="1"/>
                        </a:cubicBezTo>
                        <a:cubicBezTo>
                          <a:pt x="5" y="1"/>
                          <a:pt x="5" y="1"/>
                          <a:pt x="5" y="1"/>
                        </a:cubicBezTo>
                        <a:cubicBezTo>
                          <a:pt x="5" y="1"/>
                          <a:pt x="4" y="1"/>
                          <a:pt x="3" y="2"/>
                        </a:cubicBezTo>
                        <a:cubicBezTo>
                          <a:pt x="2" y="2"/>
                          <a:pt x="1" y="2"/>
                          <a:pt x="1" y="3"/>
                        </a:cubicBezTo>
                        <a:cubicBezTo>
                          <a:pt x="1" y="3"/>
                          <a:pt x="1" y="4"/>
                          <a:pt x="1" y="5"/>
                        </a:cubicBezTo>
                        <a:cubicBezTo>
                          <a:pt x="2" y="7"/>
                          <a:pt x="4" y="10"/>
                          <a:pt x="5" y="11"/>
                        </a:cubicBezTo>
                        <a:cubicBezTo>
                          <a:pt x="5" y="12"/>
                          <a:pt x="5" y="13"/>
                          <a:pt x="6" y="16"/>
                        </a:cubicBezTo>
                        <a:cubicBezTo>
                          <a:pt x="6" y="17"/>
                          <a:pt x="7" y="19"/>
                          <a:pt x="7" y="21"/>
                        </a:cubicBezTo>
                        <a:cubicBezTo>
                          <a:pt x="7" y="21"/>
                          <a:pt x="7" y="21"/>
                          <a:pt x="7" y="21"/>
                        </a:cubicBezTo>
                        <a:cubicBezTo>
                          <a:pt x="9" y="27"/>
                          <a:pt x="12" y="29"/>
                          <a:pt x="12" y="28"/>
                        </a:cubicBezTo>
                        <a:cubicBezTo>
                          <a:pt x="13" y="28"/>
                          <a:pt x="13" y="28"/>
                          <a:pt x="13" y="28"/>
                        </a:cubicBezTo>
                        <a:cubicBezTo>
                          <a:pt x="13" y="27"/>
                          <a:pt x="14" y="26"/>
                          <a:pt x="16" y="26"/>
                        </a:cubicBezTo>
                        <a:cubicBezTo>
                          <a:pt x="17" y="25"/>
                          <a:pt x="18" y="24"/>
                          <a:pt x="18" y="23"/>
                        </a:cubicBezTo>
                        <a:cubicBezTo>
                          <a:pt x="17" y="21"/>
                          <a:pt x="16" y="19"/>
                          <a:pt x="15" y="17"/>
                        </a:cubicBezTo>
                        <a:cubicBezTo>
                          <a:pt x="11" y="13"/>
                          <a:pt x="11" y="13"/>
                          <a:pt x="9" y="6"/>
                        </a:cubicBezTo>
                        <a:close/>
                        <a:moveTo>
                          <a:pt x="5" y="1"/>
                        </a:moveTo>
                        <a:cubicBezTo>
                          <a:pt x="5" y="0"/>
                          <a:pt x="5" y="0"/>
                          <a:pt x="5" y="0"/>
                        </a:cubicBezTo>
                        <a:lnTo>
                          <a:pt x="5"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04" name="Freeform 7568">
                    <a:extLst>
                      <a:ext uri="{FF2B5EF4-FFF2-40B4-BE49-F238E27FC236}">
                        <a16:creationId xmlns:a16="http://schemas.microsoft.com/office/drawing/2014/main" id="{5E4CC00E-93DC-4136-9588-530E7302301B}"/>
                      </a:ext>
                    </a:extLst>
                  </p:cNvPr>
                  <p:cNvSpPr>
                    <a:spLocks noEditPoints="1"/>
                  </p:cNvSpPr>
                  <p:nvPr/>
                </p:nvSpPr>
                <p:spPr bwMode="auto">
                  <a:xfrm>
                    <a:off x="4113" y="2646"/>
                    <a:ext cx="13" cy="19"/>
                  </a:xfrm>
                  <a:custGeom>
                    <a:avLst/>
                    <a:gdLst>
                      <a:gd name="T0" fmla="*/ 5 w 17"/>
                      <a:gd name="T1" fmla="*/ 1 h 26"/>
                      <a:gd name="T2" fmla="*/ 6 w 17"/>
                      <a:gd name="T3" fmla="*/ 1 h 26"/>
                      <a:gd name="T4" fmla="*/ 8 w 17"/>
                      <a:gd name="T5" fmla="*/ 7 h 26"/>
                      <a:gd name="T6" fmla="*/ 10 w 17"/>
                      <a:gd name="T7" fmla="*/ 12 h 26"/>
                      <a:gd name="T8" fmla="*/ 15 w 17"/>
                      <a:gd name="T9" fmla="*/ 21 h 26"/>
                      <a:gd name="T10" fmla="*/ 14 w 17"/>
                      <a:gd name="T11" fmla="*/ 22 h 26"/>
                      <a:gd name="T12" fmla="*/ 13 w 17"/>
                      <a:gd name="T13" fmla="*/ 22 h 26"/>
                      <a:gd name="T14" fmla="*/ 12 w 17"/>
                      <a:gd name="T15" fmla="*/ 21 h 26"/>
                      <a:gd name="T16" fmla="*/ 12 w 17"/>
                      <a:gd name="T17" fmla="*/ 22 h 26"/>
                      <a:gd name="T18" fmla="*/ 10 w 17"/>
                      <a:gd name="T19" fmla="*/ 24 h 26"/>
                      <a:gd name="T20" fmla="*/ 10 w 17"/>
                      <a:gd name="T21" fmla="*/ 23 h 26"/>
                      <a:gd name="T22" fmla="*/ 10 w 17"/>
                      <a:gd name="T23" fmla="*/ 26 h 26"/>
                      <a:gd name="T24" fmla="*/ 11 w 17"/>
                      <a:gd name="T25" fmla="*/ 26 h 26"/>
                      <a:gd name="T26" fmla="*/ 11 w 17"/>
                      <a:gd name="T27" fmla="*/ 26 h 26"/>
                      <a:gd name="T28" fmla="*/ 12 w 17"/>
                      <a:gd name="T29" fmla="*/ 26 h 26"/>
                      <a:gd name="T30" fmla="*/ 15 w 17"/>
                      <a:gd name="T31" fmla="*/ 24 h 26"/>
                      <a:gd name="T32" fmla="*/ 17 w 17"/>
                      <a:gd name="T33" fmla="*/ 21 h 26"/>
                      <a:gd name="T34" fmla="*/ 14 w 17"/>
                      <a:gd name="T35" fmla="*/ 15 h 26"/>
                      <a:gd name="T36" fmla="*/ 8 w 17"/>
                      <a:gd name="T37" fmla="*/ 4 h 26"/>
                      <a:gd name="T38" fmla="*/ 7 w 17"/>
                      <a:gd name="T39" fmla="*/ 1 h 26"/>
                      <a:gd name="T40" fmla="*/ 5 w 17"/>
                      <a:gd name="T41" fmla="*/ 1 h 26"/>
                      <a:gd name="T42" fmla="*/ 2 w 17"/>
                      <a:gd name="T43" fmla="*/ 0 h 26"/>
                      <a:gd name="T44" fmla="*/ 2 w 17"/>
                      <a:gd name="T45" fmla="*/ 0 h 26"/>
                      <a:gd name="T46" fmla="*/ 0 w 17"/>
                      <a:gd name="T47" fmla="*/ 1 h 26"/>
                      <a:gd name="T48" fmla="*/ 0 w 17"/>
                      <a:gd name="T49" fmla="*/ 1 h 26"/>
                      <a:gd name="T50" fmla="*/ 1 w 17"/>
                      <a:gd name="T51" fmla="*/ 5 h 26"/>
                      <a:gd name="T52" fmla="*/ 2 w 17"/>
                      <a:gd name="T53" fmla="*/ 6 h 26"/>
                      <a:gd name="T54" fmla="*/ 4 w 17"/>
                      <a:gd name="T55" fmla="*/ 9 h 26"/>
                      <a:gd name="T56" fmla="*/ 5 w 17"/>
                      <a:gd name="T57" fmla="*/ 14 h 26"/>
                      <a:gd name="T58" fmla="*/ 5 w 17"/>
                      <a:gd name="T59" fmla="*/ 15 h 26"/>
                      <a:gd name="T60" fmla="*/ 7 w 17"/>
                      <a:gd name="T61" fmla="*/ 16 h 26"/>
                      <a:gd name="T62" fmla="*/ 5 w 17"/>
                      <a:gd name="T63" fmla="*/ 10 h 26"/>
                      <a:gd name="T64" fmla="*/ 1 w 17"/>
                      <a:gd name="T65" fmla="*/ 3 h 26"/>
                      <a:gd name="T66" fmla="*/ 2 w 17"/>
                      <a:gd name="T67" fmla="*/ 1 h 26"/>
                      <a:gd name="T68" fmla="*/ 3 w 17"/>
                      <a:gd name="T69" fmla="*/ 2 h 26"/>
                      <a:gd name="T70" fmla="*/ 4 w 17"/>
                      <a:gd name="T71" fmla="*/ 2 h 26"/>
                      <a:gd name="T72" fmla="*/ 4 w 17"/>
                      <a:gd name="T73" fmla="*/ 1 h 26"/>
                      <a:gd name="T74" fmla="*/ 2 w 17"/>
                      <a:gd name="T7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26">
                        <a:moveTo>
                          <a:pt x="5" y="1"/>
                        </a:moveTo>
                        <a:cubicBezTo>
                          <a:pt x="6" y="1"/>
                          <a:pt x="6" y="1"/>
                          <a:pt x="6" y="1"/>
                        </a:cubicBezTo>
                        <a:cubicBezTo>
                          <a:pt x="6" y="1"/>
                          <a:pt x="8" y="4"/>
                          <a:pt x="8" y="7"/>
                        </a:cubicBezTo>
                        <a:cubicBezTo>
                          <a:pt x="8" y="9"/>
                          <a:pt x="8" y="11"/>
                          <a:pt x="10" y="12"/>
                        </a:cubicBezTo>
                        <a:cubicBezTo>
                          <a:pt x="12" y="14"/>
                          <a:pt x="16" y="19"/>
                          <a:pt x="15" y="21"/>
                        </a:cubicBezTo>
                        <a:cubicBezTo>
                          <a:pt x="14" y="22"/>
                          <a:pt x="14" y="22"/>
                          <a:pt x="14" y="22"/>
                        </a:cubicBezTo>
                        <a:cubicBezTo>
                          <a:pt x="13" y="22"/>
                          <a:pt x="13" y="22"/>
                          <a:pt x="13" y="22"/>
                        </a:cubicBezTo>
                        <a:cubicBezTo>
                          <a:pt x="12" y="21"/>
                          <a:pt x="12" y="21"/>
                          <a:pt x="12" y="21"/>
                        </a:cubicBezTo>
                        <a:cubicBezTo>
                          <a:pt x="12" y="22"/>
                          <a:pt x="12" y="22"/>
                          <a:pt x="12" y="22"/>
                        </a:cubicBezTo>
                        <a:cubicBezTo>
                          <a:pt x="11" y="22"/>
                          <a:pt x="11" y="24"/>
                          <a:pt x="10" y="24"/>
                        </a:cubicBezTo>
                        <a:cubicBezTo>
                          <a:pt x="10" y="23"/>
                          <a:pt x="10" y="23"/>
                          <a:pt x="10" y="23"/>
                        </a:cubicBezTo>
                        <a:cubicBezTo>
                          <a:pt x="10" y="24"/>
                          <a:pt x="10" y="25"/>
                          <a:pt x="10" y="26"/>
                        </a:cubicBezTo>
                        <a:cubicBezTo>
                          <a:pt x="10" y="26"/>
                          <a:pt x="11" y="26"/>
                          <a:pt x="11" y="26"/>
                        </a:cubicBezTo>
                        <a:cubicBezTo>
                          <a:pt x="11" y="26"/>
                          <a:pt x="11" y="26"/>
                          <a:pt x="11" y="26"/>
                        </a:cubicBezTo>
                        <a:cubicBezTo>
                          <a:pt x="12" y="26"/>
                          <a:pt x="12" y="26"/>
                          <a:pt x="12" y="26"/>
                        </a:cubicBezTo>
                        <a:cubicBezTo>
                          <a:pt x="12" y="25"/>
                          <a:pt x="13" y="24"/>
                          <a:pt x="15" y="24"/>
                        </a:cubicBezTo>
                        <a:cubicBezTo>
                          <a:pt x="16" y="23"/>
                          <a:pt x="17" y="22"/>
                          <a:pt x="17" y="21"/>
                        </a:cubicBezTo>
                        <a:cubicBezTo>
                          <a:pt x="16" y="19"/>
                          <a:pt x="15" y="17"/>
                          <a:pt x="14" y="15"/>
                        </a:cubicBezTo>
                        <a:cubicBezTo>
                          <a:pt x="10" y="11"/>
                          <a:pt x="10" y="11"/>
                          <a:pt x="8" y="4"/>
                        </a:cubicBezTo>
                        <a:cubicBezTo>
                          <a:pt x="8" y="3"/>
                          <a:pt x="7" y="2"/>
                          <a:pt x="7" y="1"/>
                        </a:cubicBezTo>
                        <a:cubicBezTo>
                          <a:pt x="6" y="1"/>
                          <a:pt x="6" y="1"/>
                          <a:pt x="5" y="1"/>
                        </a:cubicBezTo>
                        <a:close/>
                        <a:moveTo>
                          <a:pt x="2" y="0"/>
                        </a:moveTo>
                        <a:cubicBezTo>
                          <a:pt x="2" y="0"/>
                          <a:pt x="2" y="0"/>
                          <a:pt x="2" y="0"/>
                        </a:cubicBezTo>
                        <a:cubicBezTo>
                          <a:pt x="2" y="0"/>
                          <a:pt x="1" y="0"/>
                          <a:pt x="0" y="1"/>
                        </a:cubicBezTo>
                        <a:cubicBezTo>
                          <a:pt x="0" y="1"/>
                          <a:pt x="0" y="1"/>
                          <a:pt x="0" y="1"/>
                        </a:cubicBezTo>
                        <a:cubicBezTo>
                          <a:pt x="1" y="2"/>
                          <a:pt x="1" y="3"/>
                          <a:pt x="1" y="5"/>
                        </a:cubicBezTo>
                        <a:cubicBezTo>
                          <a:pt x="1" y="5"/>
                          <a:pt x="2" y="6"/>
                          <a:pt x="2" y="6"/>
                        </a:cubicBezTo>
                        <a:cubicBezTo>
                          <a:pt x="2" y="8"/>
                          <a:pt x="3" y="9"/>
                          <a:pt x="4" y="9"/>
                        </a:cubicBezTo>
                        <a:cubicBezTo>
                          <a:pt x="4" y="10"/>
                          <a:pt x="4" y="11"/>
                          <a:pt x="5" y="14"/>
                        </a:cubicBezTo>
                        <a:cubicBezTo>
                          <a:pt x="5" y="15"/>
                          <a:pt x="5" y="15"/>
                          <a:pt x="5" y="15"/>
                        </a:cubicBezTo>
                        <a:cubicBezTo>
                          <a:pt x="6" y="15"/>
                          <a:pt x="6" y="16"/>
                          <a:pt x="7" y="16"/>
                        </a:cubicBezTo>
                        <a:cubicBezTo>
                          <a:pt x="6" y="14"/>
                          <a:pt x="6" y="11"/>
                          <a:pt x="5" y="10"/>
                        </a:cubicBezTo>
                        <a:cubicBezTo>
                          <a:pt x="4" y="8"/>
                          <a:pt x="1" y="4"/>
                          <a:pt x="1" y="3"/>
                        </a:cubicBezTo>
                        <a:cubicBezTo>
                          <a:pt x="1" y="2"/>
                          <a:pt x="1" y="1"/>
                          <a:pt x="2" y="1"/>
                        </a:cubicBezTo>
                        <a:cubicBezTo>
                          <a:pt x="2" y="1"/>
                          <a:pt x="3" y="1"/>
                          <a:pt x="3" y="2"/>
                        </a:cubicBezTo>
                        <a:cubicBezTo>
                          <a:pt x="4" y="2"/>
                          <a:pt x="4" y="2"/>
                          <a:pt x="4" y="2"/>
                        </a:cubicBezTo>
                        <a:cubicBezTo>
                          <a:pt x="5" y="2"/>
                          <a:pt x="4" y="1"/>
                          <a:pt x="4" y="1"/>
                        </a:cubicBezTo>
                        <a:cubicBezTo>
                          <a:pt x="4" y="0"/>
                          <a:pt x="3" y="0"/>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05" name="Freeform 7569">
                    <a:extLst>
                      <a:ext uri="{FF2B5EF4-FFF2-40B4-BE49-F238E27FC236}">
                        <a16:creationId xmlns:a16="http://schemas.microsoft.com/office/drawing/2014/main" id="{4BB18822-3A6A-4E5F-865A-E7BDD7931AEF}"/>
                      </a:ext>
                    </a:extLst>
                  </p:cNvPr>
                  <p:cNvSpPr>
                    <a:spLocks noEditPoints="1"/>
                  </p:cNvSpPr>
                  <p:nvPr/>
                </p:nvSpPr>
                <p:spPr bwMode="auto">
                  <a:xfrm>
                    <a:off x="4113" y="2646"/>
                    <a:ext cx="14" cy="20"/>
                  </a:xfrm>
                  <a:custGeom>
                    <a:avLst/>
                    <a:gdLst>
                      <a:gd name="T0" fmla="*/ 2 w 18"/>
                      <a:gd name="T1" fmla="*/ 5 h 26"/>
                      <a:gd name="T2" fmla="*/ 2 w 18"/>
                      <a:gd name="T3" fmla="*/ 7 h 26"/>
                      <a:gd name="T4" fmla="*/ 3 w 18"/>
                      <a:gd name="T5" fmla="*/ 9 h 26"/>
                      <a:gd name="T6" fmla="*/ 5 w 18"/>
                      <a:gd name="T7" fmla="*/ 13 h 26"/>
                      <a:gd name="T8" fmla="*/ 5 w 18"/>
                      <a:gd name="T9" fmla="*/ 14 h 26"/>
                      <a:gd name="T10" fmla="*/ 5 w 18"/>
                      <a:gd name="T11" fmla="*/ 13 h 26"/>
                      <a:gd name="T12" fmla="*/ 4 w 18"/>
                      <a:gd name="T13" fmla="*/ 8 h 26"/>
                      <a:gd name="T14" fmla="*/ 2 w 18"/>
                      <a:gd name="T15" fmla="*/ 5 h 26"/>
                      <a:gd name="T16" fmla="*/ 7 w 18"/>
                      <a:gd name="T17" fmla="*/ 0 h 26"/>
                      <a:gd name="T18" fmla="*/ 8 w 18"/>
                      <a:gd name="T19" fmla="*/ 3 h 26"/>
                      <a:gd name="T20" fmla="*/ 14 w 18"/>
                      <a:gd name="T21" fmla="*/ 14 h 26"/>
                      <a:gd name="T22" fmla="*/ 17 w 18"/>
                      <a:gd name="T23" fmla="*/ 20 h 26"/>
                      <a:gd name="T24" fmla="*/ 15 w 18"/>
                      <a:gd name="T25" fmla="*/ 23 h 26"/>
                      <a:gd name="T26" fmla="*/ 12 w 18"/>
                      <a:gd name="T27" fmla="*/ 25 h 26"/>
                      <a:gd name="T28" fmla="*/ 11 w 18"/>
                      <a:gd name="T29" fmla="*/ 25 h 26"/>
                      <a:gd name="T30" fmla="*/ 11 w 18"/>
                      <a:gd name="T31" fmla="*/ 25 h 26"/>
                      <a:gd name="T32" fmla="*/ 10 w 18"/>
                      <a:gd name="T33" fmla="*/ 25 h 26"/>
                      <a:gd name="T34" fmla="*/ 10 w 18"/>
                      <a:gd name="T35" fmla="*/ 25 h 26"/>
                      <a:gd name="T36" fmla="*/ 11 w 18"/>
                      <a:gd name="T37" fmla="*/ 26 h 26"/>
                      <a:gd name="T38" fmla="*/ 12 w 18"/>
                      <a:gd name="T39" fmla="*/ 25 h 26"/>
                      <a:gd name="T40" fmla="*/ 16 w 18"/>
                      <a:gd name="T41" fmla="*/ 23 h 26"/>
                      <a:gd name="T42" fmla="*/ 14 w 18"/>
                      <a:gd name="T43" fmla="*/ 14 h 26"/>
                      <a:gd name="T44" fmla="*/ 8 w 18"/>
                      <a:gd name="T45" fmla="*/ 3 h 26"/>
                      <a:gd name="T46" fmla="*/ 7 w 18"/>
                      <a:gd name="T47" fmla="*/ 0 h 26"/>
                      <a:gd name="T48" fmla="*/ 0 w 18"/>
                      <a:gd name="T49" fmla="*/ 0 h 26"/>
                      <a:gd name="T50" fmla="*/ 0 w 18"/>
                      <a:gd name="T51" fmla="*/ 0 h 26"/>
                      <a:gd name="T52" fmla="*/ 0 w 18"/>
                      <a:gd name="T5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26">
                        <a:moveTo>
                          <a:pt x="2" y="5"/>
                        </a:moveTo>
                        <a:cubicBezTo>
                          <a:pt x="2" y="6"/>
                          <a:pt x="2" y="6"/>
                          <a:pt x="2" y="7"/>
                        </a:cubicBezTo>
                        <a:cubicBezTo>
                          <a:pt x="3" y="8"/>
                          <a:pt x="3" y="8"/>
                          <a:pt x="3" y="9"/>
                        </a:cubicBezTo>
                        <a:cubicBezTo>
                          <a:pt x="4" y="9"/>
                          <a:pt x="4" y="10"/>
                          <a:pt x="5" y="13"/>
                        </a:cubicBezTo>
                        <a:cubicBezTo>
                          <a:pt x="5" y="14"/>
                          <a:pt x="5" y="14"/>
                          <a:pt x="5" y="14"/>
                        </a:cubicBezTo>
                        <a:cubicBezTo>
                          <a:pt x="5" y="13"/>
                          <a:pt x="5" y="13"/>
                          <a:pt x="5" y="13"/>
                        </a:cubicBezTo>
                        <a:cubicBezTo>
                          <a:pt x="4" y="10"/>
                          <a:pt x="4" y="9"/>
                          <a:pt x="4" y="8"/>
                        </a:cubicBezTo>
                        <a:cubicBezTo>
                          <a:pt x="3" y="8"/>
                          <a:pt x="2" y="7"/>
                          <a:pt x="2" y="5"/>
                        </a:cubicBezTo>
                        <a:close/>
                        <a:moveTo>
                          <a:pt x="7" y="0"/>
                        </a:moveTo>
                        <a:cubicBezTo>
                          <a:pt x="7" y="1"/>
                          <a:pt x="8" y="2"/>
                          <a:pt x="8" y="3"/>
                        </a:cubicBezTo>
                        <a:cubicBezTo>
                          <a:pt x="10" y="10"/>
                          <a:pt x="10" y="10"/>
                          <a:pt x="14" y="14"/>
                        </a:cubicBezTo>
                        <a:cubicBezTo>
                          <a:pt x="15" y="16"/>
                          <a:pt x="16" y="18"/>
                          <a:pt x="17" y="20"/>
                        </a:cubicBezTo>
                        <a:cubicBezTo>
                          <a:pt x="17" y="21"/>
                          <a:pt x="16" y="22"/>
                          <a:pt x="15" y="23"/>
                        </a:cubicBezTo>
                        <a:cubicBezTo>
                          <a:pt x="13" y="23"/>
                          <a:pt x="12" y="24"/>
                          <a:pt x="12" y="25"/>
                        </a:cubicBezTo>
                        <a:cubicBezTo>
                          <a:pt x="11" y="25"/>
                          <a:pt x="11" y="25"/>
                          <a:pt x="11" y="25"/>
                        </a:cubicBezTo>
                        <a:cubicBezTo>
                          <a:pt x="11" y="25"/>
                          <a:pt x="11" y="25"/>
                          <a:pt x="11" y="25"/>
                        </a:cubicBezTo>
                        <a:cubicBezTo>
                          <a:pt x="11" y="25"/>
                          <a:pt x="10" y="25"/>
                          <a:pt x="10" y="25"/>
                        </a:cubicBezTo>
                        <a:cubicBezTo>
                          <a:pt x="10" y="25"/>
                          <a:pt x="10" y="25"/>
                          <a:pt x="10" y="25"/>
                        </a:cubicBezTo>
                        <a:cubicBezTo>
                          <a:pt x="10" y="26"/>
                          <a:pt x="11" y="26"/>
                          <a:pt x="11" y="26"/>
                        </a:cubicBezTo>
                        <a:cubicBezTo>
                          <a:pt x="12" y="26"/>
                          <a:pt x="12" y="26"/>
                          <a:pt x="12" y="25"/>
                        </a:cubicBezTo>
                        <a:cubicBezTo>
                          <a:pt x="13" y="24"/>
                          <a:pt x="13" y="24"/>
                          <a:pt x="16" y="23"/>
                        </a:cubicBezTo>
                        <a:cubicBezTo>
                          <a:pt x="18" y="22"/>
                          <a:pt x="18" y="19"/>
                          <a:pt x="14" y="14"/>
                        </a:cubicBezTo>
                        <a:cubicBezTo>
                          <a:pt x="10" y="9"/>
                          <a:pt x="10" y="10"/>
                          <a:pt x="8" y="3"/>
                        </a:cubicBezTo>
                        <a:cubicBezTo>
                          <a:pt x="8" y="2"/>
                          <a:pt x="8" y="1"/>
                          <a:pt x="7" y="0"/>
                        </a:cubicBezTo>
                        <a:close/>
                        <a:moveTo>
                          <a:pt x="0" y="0"/>
                        </a:moveTo>
                        <a:cubicBezTo>
                          <a:pt x="0" y="0"/>
                          <a:pt x="0" y="0"/>
                          <a:pt x="0" y="0"/>
                        </a:cubicBezTo>
                        <a:cubicBezTo>
                          <a:pt x="0" y="0"/>
                          <a:pt x="0" y="0"/>
                          <a:pt x="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06" name="Freeform 7570">
                    <a:extLst>
                      <a:ext uri="{FF2B5EF4-FFF2-40B4-BE49-F238E27FC236}">
                        <a16:creationId xmlns:a16="http://schemas.microsoft.com/office/drawing/2014/main" id="{C4D693A2-CB9F-47AC-AA7A-3D76A0D9C004}"/>
                      </a:ext>
                    </a:extLst>
                  </p:cNvPr>
                  <p:cNvSpPr>
                    <a:spLocks/>
                  </p:cNvSpPr>
                  <p:nvPr/>
                </p:nvSpPr>
                <p:spPr bwMode="auto">
                  <a:xfrm>
                    <a:off x="4116" y="2648"/>
                    <a:ext cx="9" cy="14"/>
                  </a:xfrm>
                  <a:custGeom>
                    <a:avLst/>
                    <a:gdLst>
                      <a:gd name="T0" fmla="*/ 1 w 12"/>
                      <a:gd name="T1" fmla="*/ 1 h 19"/>
                      <a:gd name="T2" fmla="*/ 4 w 12"/>
                      <a:gd name="T3" fmla="*/ 5 h 19"/>
                      <a:gd name="T4" fmla="*/ 7 w 12"/>
                      <a:gd name="T5" fmla="*/ 12 h 19"/>
                      <a:gd name="T6" fmla="*/ 10 w 12"/>
                      <a:gd name="T7" fmla="*/ 17 h 19"/>
                      <a:gd name="T8" fmla="*/ 7 w 12"/>
                      <a:gd name="T9" fmla="*/ 18 h 19"/>
                      <a:gd name="T10" fmla="*/ 5 w 12"/>
                      <a:gd name="T11" fmla="*/ 13 h 19"/>
                      <a:gd name="T12" fmla="*/ 2 w 12"/>
                      <a:gd name="T13" fmla="*/ 3 h 19"/>
                      <a:gd name="T14" fmla="*/ 1 w 12"/>
                      <a:gd name="T15" fmla="*/ 1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9">
                        <a:moveTo>
                          <a:pt x="1" y="1"/>
                        </a:moveTo>
                        <a:cubicBezTo>
                          <a:pt x="1" y="1"/>
                          <a:pt x="3" y="3"/>
                          <a:pt x="4" y="5"/>
                        </a:cubicBezTo>
                        <a:cubicBezTo>
                          <a:pt x="4" y="7"/>
                          <a:pt x="6" y="10"/>
                          <a:pt x="7" y="12"/>
                        </a:cubicBezTo>
                        <a:cubicBezTo>
                          <a:pt x="9" y="13"/>
                          <a:pt x="12" y="17"/>
                          <a:pt x="10" y="17"/>
                        </a:cubicBezTo>
                        <a:cubicBezTo>
                          <a:pt x="8" y="17"/>
                          <a:pt x="7" y="17"/>
                          <a:pt x="7" y="18"/>
                        </a:cubicBezTo>
                        <a:cubicBezTo>
                          <a:pt x="7" y="19"/>
                          <a:pt x="7" y="17"/>
                          <a:pt x="5" y="13"/>
                        </a:cubicBezTo>
                        <a:cubicBezTo>
                          <a:pt x="4" y="9"/>
                          <a:pt x="3" y="5"/>
                          <a:pt x="2" y="3"/>
                        </a:cubicBezTo>
                        <a:cubicBezTo>
                          <a:pt x="0" y="1"/>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07" name="Freeform 7571">
                    <a:extLst>
                      <a:ext uri="{FF2B5EF4-FFF2-40B4-BE49-F238E27FC236}">
                        <a16:creationId xmlns:a16="http://schemas.microsoft.com/office/drawing/2014/main" id="{2CF96697-B0F1-41A5-8640-63A170B22424}"/>
                      </a:ext>
                    </a:extLst>
                  </p:cNvPr>
                  <p:cNvSpPr>
                    <a:spLocks/>
                  </p:cNvSpPr>
                  <p:nvPr/>
                </p:nvSpPr>
                <p:spPr bwMode="auto">
                  <a:xfrm>
                    <a:off x="4133" y="2682"/>
                    <a:ext cx="10" cy="11"/>
                  </a:xfrm>
                  <a:custGeom>
                    <a:avLst/>
                    <a:gdLst>
                      <a:gd name="T0" fmla="*/ 6 w 13"/>
                      <a:gd name="T1" fmla="*/ 1 h 14"/>
                      <a:gd name="T2" fmla="*/ 9 w 13"/>
                      <a:gd name="T3" fmla="*/ 6 h 14"/>
                      <a:gd name="T4" fmla="*/ 11 w 13"/>
                      <a:gd name="T5" fmla="*/ 12 h 14"/>
                      <a:gd name="T6" fmla="*/ 5 w 13"/>
                      <a:gd name="T7" fmla="*/ 9 h 14"/>
                      <a:gd name="T8" fmla="*/ 1 w 13"/>
                      <a:gd name="T9" fmla="*/ 3 h 14"/>
                      <a:gd name="T10" fmla="*/ 6 w 13"/>
                      <a:gd name="T11" fmla="*/ 1 h 14"/>
                    </a:gdLst>
                    <a:ahLst/>
                    <a:cxnLst>
                      <a:cxn ang="0">
                        <a:pos x="T0" y="T1"/>
                      </a:cxn>
                      <a:cxn ang="0">
                        <a:pos x="T2" y="T3"/>
                      </a:cxn>
                      <a:cxn ang="0">
                        <a:pos x="T4" y="T5"/>
                      </a:cxn>
                      <a:cxn ang="0">
                        <a:pos x="T6" y="T7"/>
                      </a:cxn>
                      <a:cxn ang="0">
                        <a:pos x="T8" y="T9"/>
                      </a:cxn>
                      <a:cxn ang="0">
                        <a:pos x="T10" y="T11"/>
                      </a:cxn>
                    </a:cxnLst>
                    <a:rect l="0" t="0" r="r" b="b"/>
                    <a:pathLst>
                      <a:path w="13" h="14">
                        <a:moveTo>
                          <a:pt x="6" y="1"/>
                        </a:moveTo>
                        <a:cubicBezTo>
                          <a:pt x="6" y="1"/>
                          <a:pt x="8" y="1"/>
                          <a:pt x="9" y="6"/>
                        </a:cubicBezTo>
                        <a:cubicBezTo>
                          <a:pt x="11" y="10"/>
                          <a:pt x="13" y="10"/>
                          <a:pt x="11" y="12"/>
                        </a:cubicBezTo>
                        <a:cubicBezTo>
                          <a:pt x="9" y="14"/>
                          <a:pt x="7" y="11"/>
                          <a:pt x="5" y="9"/>
                        </a:cubicBezTo>
                        <a:cubicBezTo>
                          <a:pt x="3" y="6"/>
                          <a:pt x="0" y="7"/>
                          <a:pt x="1" y="3"/>
                        </a:cubicBezTo>
                        <a:cubicBezTo>
                          <a:pt x="1" y="0"/>
                          <a:pt x="6" y="1"/>
                          <a:pt x="6"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08" name="Freeform 7572">
                    <a:extLst>
                      <a:ext uri="{FF2B5EF4-FFF2-40B4-BE49-F238E27FC236}">
                        <a16:creationId xmlns:a16="http://schemas.microsoft.com/office/drawing/2014/main" id="{11E4FA66-6086-4504-A2E2-36CADF6A10F5}"/>
                      </a:ext>
                    </a:extLst>
                  </p:cNvPr>
                  <p:cNvSpPr>
                    <a:spLocks noEditPoints="1"/>
                  </p:cNvSpPr>
                  <p:nvPr/>
                </p:nvSpPr>
                <p:spPr bwMode="auto">
                  <a:xfrm>
                    <a:off x="4133" y="2682"/>
                    <a:ext cx="9" cy="11"/>
                  </a:xfrm>
                  <a:custGeom>
                    <a:avLst/>
                    <a:gdLst>
                      <a:gd name="T0" fmla="*/ 11 w 12"/>
                      <a:gd name="T1" fmla="*/ 13 h 14"/>
                      <a:gd name="T2" fmla="*/ 10 w 12"/>
                      <a:gd name="T3" fmla="*/ 13 h 14"/>
                      <a:gd name="T4" fmla="*/ 10 w 12"/>
                      <a:gd name="T5" fmla="*/ 13 h 14"/>
                      <a:gd name="T6" fmla="*/ 5 w 12"/>
                      <a:gd name="T7" fmla="*/ 9 h 14"/>
                      <a:gd name="T8" fmla="*/ 0 w 12"/>
                      <a:gd name="T9" fmla="*/ 5 h 14"/>
                      <a:gd name="T10" fmla="*/ 0 w 12"/>
                      <a:gd name="T11" fmla="*/ 3 h 14"/>
                      <a:gd name="T12" fmla="*/ 3 w 12"/>
                      <a:gd name="T13" fmla="*/ 1 h 14"/>
                      <a:gd name="T14" fmla="*/ 6 w 12"/>
                      <a:gd name="T15" fmla="*/ 0 h 14"/>
                      <a:gd name="T16" fmla="*/ 10 w 12"/>
                      <a:gd name="T17" fmla="*/ 5 h 14"/>
                      <a:gd name="T18" fmla="*/ 12 w 12"/>
                      <a:gd name="T19" fmla="*/ 10 h 14"/>
                      <a:gd name="T20" fmla="*/ 11 w 12"/>
                      <a:gd name="T21" fmla="*/ 13 h 14"/>
                      <a:gd name="T22" fmla="*/ 6 w 12"/>
                      <a:gd name="T23" fmla="*/ 1 h 14"/>
                      <a:gd name="T24" fmla="*/ 6 w 12"/>
                      <a:gd name="T25" fmla="*/ 1 h 14"/>
                      <a:gd name="T26" fmla="*/ 6 w 12"/>
                      <a:gd name="T27" fmla="*/ 1 h 14"/>
                      <a:gd name="T28" fmla="*/ 3 w 12"/>
                      <a:gd name="T29" fmla="*/ 1 h 14"/>
                      <a:gd name="T30" fmla="*/ 1 w 12"/>
                      <a:gd name="T31" fmla="*/ 3 h 14"/>
                      <a:gd name="T32" fmla="*/ 1 w 12"/>
                      <a:gd name="T33" fmla="*/ 5 h 14"/>
                      <a:gd name="T34" fmla="*/ 6 w 12"/>
                      <a:gd name="T35" fmla="*/ 8 h 14"/>
                      <a:gd name="T36" fmla="*/ 10 w 12"/>
                      <a:gd name="T37" fmla="*/ 12 h 14"/>
                      <a:gd name="T38" fmla="*/ 11 w 12"/>
                      <a:gd name="T39" fmla="*/ 12 h 14"/>
                      <a:gd name="T40" fmla="*/ 11 w 12"/>
                      <a:gd name="T41" fmla="*/ 11 h 14"/>
                      <a:gd name="T42" fmla="*/ 9 w 12"/>
                      <a:gd name="T43" fmla="*/ 6 h 14"/>
                      <a:gd name="T44" fmla="*/ 7 w 12"/>
                      <a:gd name="T45" fmla="*/ 2 h 14"/>
                      <a:gd name="T46" fmla="*/ 6 w 12"/>
                      <a:gd name="T4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4">
                        <a:moveTo>
                          <a:pt x="11" y="13"/>
                        </a:moveTo>
                        <a:cubicBezTo>
                          <a:pt x="10" y="13"/>
                          <a:pt x="10" y="13"/>
                          <a:pt x="10" y="13"/>
                        </a:cubicBezTo>
                        <a:cubicBezTo>
                          <a:pt x="10" y="13"/>
                          <a:pt x="10" y="13"/>
                          <a:pt x="10" y="13"/>
                        </a:cubicBezTo>
                        <a:cubicBezTo>
                          <a:pt x="8" y="14"/>
                          <a:pt x="6" y="11"/>
                          <a:pt x="5" y="9"/>
                        </a:cubicBezTo>
                        <a:cubicBezTo>
                          <a:pt x="3" y="7"/>
                          <a:pt x="1" y="7"/>
                          <a:pt x="0" y="5"/>
                        </a:cubicBezTo>
                        <a:cubicBezTo>
                          <a:pt x="0" y="4"/>
                          <a:pt x="0" y="4"/>
                          <a:pt x="0" y="3"/>
                        </a:cubicBezTo>
                        <a:cubicBezTo>
                          <a:pt x="0" y="2"/>
                          <a:pt x="1" y="1"/>
                          <a:pt x="3" y="1"/>
                        </a:cubicBezTo>
                        <a:cubicBezTo>
                          <a:pt x="4" y="0"/>
                          <a:pt x="6" y="0"/>
                          <a:pt x="6" y="0"/>
                        </a:cubicBezTo>
                        <a:cubicBezTo>
                          <a:pt x="6" y="0"/>
                          <a:pt x="8" y="1"/>
                          <a:pt x="10" y="5"/>
                        </a:cubicBezTo>
                        <a:cubicBezTo>
                          <a:pt x="11" y="8"/>
                          <a:pt x="12" y="9"/>
                          <a:pt x="12" y="10"/>
                        </a:cubicBezTo>
                        <a:cubicBezTo>
                          <a:pt x="12" y="11"/>
                          <a:pt x="12" y="12"/>
                          <a:pt x="11" y="13"/>
                        </a:cubicBezTo>
                        <a:close/>
                        <a:moveTo>
                          <a:pt x="6" y="1"/>
                        </a:moveTo>
                        <a:cubicBezTo>
                          <a:pt x="6" y="1"/>
                          <a:pt x="6" y="1"/>
                          <a:pt x="6" y="1"/>
                        </a:cubicBezTo>
                        <a:cubicBezTo>
                          <a:pt x="6" y="1"/>
                          <a:pt x="6" y="1"/>
                          <a:pt x="6" y="1"/>
                        </a:cubicBezTo>
                        <a:cubicBezTo>
                          <a:pt x="6" y="1"/>
                          <a:pt x="4" y="1"/>
                          <a:pt x="3" y="1"/>
                        </a:cubicBezTo>
                        <a:cubicBezTo>
                          <a:pt x="2" y="2"/>
                          <a:pt x="1" y="2"/>
                          <a:pt x="1" y="3"/>
                        </a:cubicBezTo>
                        <a:cubicBezTo>
                          <a:pt x="1" y="4"/>
                          <a:pt x="1" y="4"/>
                          <a:pt x="1" y="5"/>
                        </a:cubicBezTo>
                        <a:cubicBezTo>
                          <a:pt x="1" y="6"/>
                          <a:pt x="4" y="6"/>
                          <a:pt x="6" y="8"/>
                        </a:cubicBezTo>
                        <a:cubicBezTo>
                          <a:pt x="7" y="11"/>
                          <a:pt x="9" y="13"/>
                          <a:pt x="10" y="12"/>
                        </a:cubicBezTo>
                        <a:cubicBezTo>
                          <a:pt x="11" y="12"/>
                          <a:pt x="11" y="12"/>
                          <a:pt x="11" y="12"/>
                        </a:cubicBezTo>
                        <a:cubicBezTo>
                          <a:pt x="11" y="11"/>
                          <a:pt x="11" y="11"/>
                          <a:pt x="11" y="11"/>
                        </a:cubicBezTo>
                        <a:cubicBezTo>
                          <a:pt x="11" y="10"/>
                          <a:pt x="10" y="9"/>
                          <a:pt x="9" y="6"/>
                        </a:cubicBezTo>
                        <a:cubicBezTo>
                          <a:pt x="8" y="3"/>
                          <a:pt x="7" y="2"/>
                          <a:pt x="7" y="2"/>
                        </a:cubicBezTo>
                        <a:cubicBezTo>
                          <a:pt x="6" y="1"/>
                          <a:pt x="6" y="1"/>
                          <a:pt x="6"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09" name="Freeform 7573">
                    <a:extLst>
                      <a:ext uri="{FF2B5EF4-FFF2-40B4-BE49-F238E27FC236}">
                        <a16:creationId xmlns:a16="http://schemas.microsoft.com/office/drawing/2014/main" id="{FF3DA7F6-51FA-42BB-A2E4-F6F25A72C28B}"/>
                      </a:ext>
                    </a:extLst>
                  </p:cNvPr>
                  <p:cNvSpPr>
                    <a:spLocks noEditPoints="1"/>
                  </p:cNvSpPr>
                  <p:nvPr/>
                </p:nvSpPr>
                <p:spPr bwMode="auto">
                  <a:xfrm>
                    <a:off x="4134" y="2683"/>
                    <a:ext cx="7" cy="8"/>
                  </a:xfrm>
                  <a:custGeom>
                    <a:avLst/>
                    <a:gdLst>
                      <a:gd name="T0" fmla="*/ 7 w 10"/>
                      <a:gd name="T1" fmla="*/ 9 h 11"/>
                      <a:gd name="T2" fmla="*/ 6 w 10"/>
                      <a:gd name="T3" fmla="*/ 7 h 11"/>
                      <a:gd name="T4" fmla="*/ 2 w 10"/>
                      <a:gd name="T5" fmla="*/ 3 h 11"/>
                      <a:gd name="T6" fmla="*/ 4 w 10"/>
                      <a:gd name="T7" fmla="*/ 2 h 11"/>
                      <a:gd name="T8" fmla="*/ 5 w 10"/>
                      <a:gd name="T9" fmla="*/ 2 h 11"/>
                      <a:gd name="T10" fmla="*/ 7 w 10"/>
                      <a:gd name="T11" fmla="*/ 5 h 11"/>
                      <a:gd name="T12" fmla="*/ 8 w 10"/>
                      <a:gd name="T13" fmla="*/ 9 h 11"/>
                      <a:gd name="T14" fmla="*/ 7 w 10"/>
                      <a:gd name="T15" fmla="*/ 9 h 11"/>
                      <a:gd name="T16" fmla="*/ 5 w 10"/>
                      <a:gd name="T17" fmla="*/ 0 h 11"/>
                      <a:gd name="T18" fmla="*/ 5 w 10"/>
                      <a:gd name="T19" fmla="*/ 0 h 11"/>
                      <a:gd name="T20" fmla="*/ 4 w 10"/>
                      <a:gd name="T21" fmla="*/ 0 h 11"/>
                      <a:gd name="T22" fmla="*/ 2 w 10"/>
                      <a:gd name="T23" fmla="*/ 0 h 11"/>
                      <a:gd name="T24" fmla="*/ 0 w 10"/>
                      <a:gd name="T25" fmla="*/ 2 h 11"/>
                      <a:gd name="T26" fmla="*/ 0 w 10"/>
                      <a:gd name="T27" fmla="*/ 4 h 11"/>
                      <a:gd name="T28" fmla="*/ 5 w 10"/>
                      <a:gd name="T29" fmla="*/ 7 h 11"/>
                      <a:gd name="T30" fmla="*/ 9 w 10"/>
                      <a:gd name="T31" fmla="*/ 11 h 11"/>
                      <a:gd name="T32" fmla="*/ 9 w 10"/>
                      <a:gd name="T33" fmla="*/ 11 h 11"/>
                      <a:gd name="T34" fmla="*/ 10 w 10"/>
                      <a:gd name="T35" fmla="*/ 11 h 11"/>
                      <a:gd name="T36" fmla="*/ 10 w 10"/>
                      <a:gd name="T37" fmla="*/ 10 h 11"/>
                      <a:gd name="T38" fmla="*/ 8 w 10"/>
                      <a:gd name="T39" fmla="*/ 5 h 11"/>
                      <a:gd name="T40" fmla="*/ 6 w 10"/>
                      <a:gd name="T41" fmla="*/ 1 h 11"/>
                      <a:gd name="T42" fmla="*/ 5 w 10"/>
                      <a:gd name="T43" fmla="*/ 0 h 11"/>
                      <a:gd name="T44" fmla="*/ 5 w 10"/>
                      <a:gd name="T4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1">
                        <a:moveTo>
                          <a:pt x="7" y="9"/>
                        </a:moveTo>
                        <a:cubicBezTo>
                          <a:pt x="7" y="9"/>
                          <a:pt x="6" y="8"/>
                          <a:pt x="6" y="7"/>
                        </a:cubicBezTo>
                        <a:cubicBezTo>
                          <a:pt x="5" y="6"/>
                          <a:pt x="3" y="3"/>
                          <a:pt x="2" y="3"/>
                        </a:cubicBezTo>
                        <a:cubicBezTo>
                          <a:pt x="2" y="3"/>
                          <a:pt x="2" y="2"/>
                          <a:pt x="4" y="2"/>
                        </a:cubicBezTo>
                        <a:cubicBezTo>
                          <a:pt x="4" y="2"/>
                          <a:pt x="5" y="2"/>
                          <a:pt x="5" y="2"/>
                        </a:cubicBezTo>
                        <a:cubicBezTo>
                          <a:pt x="5" y="2"/>
                          <a:pt x="6" y="2"/>
                          <a:pt x="7" y="5"/>
                        </a:cubicBezTo>
                        <a:cubicBezTo>
                          <a:pt x="7" y="7"/>
                          <a:pt x="10" y="8"/>
                          <a:pt x="8" y="9"/>
                        </a:cubicBezTo>
                        <a:lnTo>
                          <a:pt x="7" y="9"/>
                        </a:lnTo>
                        <a:close/>
                        <a:moveTo>
                          <a:pt x="5" y="0"/>
                        </a:moveTo>
                        <a:cubicBezTo>
                          <a:pt x="5" y="0"/>
                          <a:pt x="5" y="0"/>
                          <a:pt x="5" y="0"/>
                        </a:cubicBezTo>
                        <a:cubicBezTo>
                          <a:pt x="5" y="0"/>
                          <a:pt x="4" y="0"/>
                          <a:pt x="4" y="0"/>
                        </a:cubicBezTo>
                        <a:cubicBezTo>
                          <a:pt x="3" y="0"/>
                          <a:pt x="2" y="0"/>
                          <a:pt x="2" y="0"/>
                        </a:cubicBezTo>
                        <a:cubicBezTo>
                          <a:pt x="1" y="1"/>
                          <a:pt x="0" y="1"/>
                          <a:pt x="0" y="2"/>
                        </a:cubicBezTo>
                        <a:cubicBezTo>
                          <a:pt x="0" y="3"/>
                          <a:pt x="0" y="3"/>
                          <a:pt x="0" y="4"/>
                        </a:cubicBezTo>
                        <a:cubicBezTo>
                          <a:pt x="0" y="5"/>
                          <a:pt x="3" y="5"/>
                          <a:pt x="5" y="7"/>
                        </a:cubicBezTo>
                        <a:cubicBezTo>
                          <a:pt x="6" y="9"/>
                          <a:pt x="7" y="11"/>
                          <a:pt x="9" y="11"/>
                        </a:cubicBezTo>
                        <a:cubicBezTo>
                          <a:pt x="9" y="11"/>
                          <a:pt x="9" y="11"/>
                          <a:pt x="9" y="11"/>
                        </a:cubicBezTo>
                        <a:cubicBezTo>
                          <a:pt x="10" y="11"/>
                          <a:pt x="10" y="11"/>
                          <a:pt x="10" y="11"/>
                        </a:cubicBezTo>
                        <a:cubicBezTo>
                          <a:pt x="10" y="10"/>
                          <a:pt x="10" y="10"/>
                          <a:pt x="10" y="10"/>
                        </a:cubicBezTo>
                        <a:cubicBezTo>
                          <a:pt x="10" y="9"/>
                          <a:pt x="9" y="8"/>
                          <a:pt x="8" y="5"/>
                        </a:cubicBezTo>
                        <a:cubicBezTo>
                          <a:pt x="7" y="2"/>
                          <a:pt x="6" y="1"/>
                          <a:pt x="6" y="1"/>
                        </a:cubicBezTo>
                        <a:cubicBezTo>
                          <a:pt x="5" y="0"/>
                          <a:pt x="5" y="0"/>
                          <a:pt x="5" y="0"/>
                        </a:cubicBezTo>
                        <a:cubicBezTo>
                          <a:pt x="5" y="0"/>
                          <a:pt x="5" y="0"/>
                          <a:pt x="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10" name="Freeform 7574">
                    <a:extLst>
                      <a:ext uri="{FF2B5EF4-FFF2-40B4-BE49-F238E27FC236}">
                        <a16:creationId xmlns:a16="http://schemas.microsoft.com/office/drawing/2014/main" id="{4A45FB8C-FD87-4F9D-8171-2E645AE6A448}"/>
                      </a:ext>
                    </a:extLst>
                  </p:cNvPr>
                  <p:cNvSpPr>
                    <a:spLocks/>
                  </p:cNvSpPr>
                  <p:nvPr/>
                </p:nvSpPr>
                <p:spPr bwMode="auto">
                  <a:xfrm>
                    <a:off x="4133" y="2683"/>
                    <a:ext cx="10" cy="9"/>
                  </a:xfrm>
                  <a:custGeom>
                    <a:avLst/>
                    <a:gdLst>
                      <a:gd name="T0" fmla="*/ 5 w 13"/>
                      <a:gd name="T1" fmla="*/ 0 h 12"/>
                      <a:gd name="T2" fmla="*/ 1 w 13"/>
                      <a:gd name="T3" fmla="*/ 2 h 12"/>
                      <a:gd name="T4" fmla="*/ 5 w 13"/>
                      <a:gd name="T5" fmla="*/ 8 h 12"/>
                      <a:gd name="T6" fmla="*/ 10 w 13"/>
                      <a:gd name="T7" fmla="*/ 12 h 12"/>
                      <a:gd name="T8" fmla="*/ 11 w 13"/>
                      <a:gd name="T9" fmla="*/ 11 h 12"/>
                      <a:gd name="T10" fmla="*/ 9 w 13"/>
                      <a:gd name="T11" fmla="*/ 5 h 12"/>
                      <a:gd name="T12" fmla="*/ 6 w 13"/>
                      <a:gd name="T13" fmla="*/ 0 h 12"/>
                      <a:gd name="T14" fmla="*/ 6 w 13"/>
                      <a:gd name="T15" fmla="*/ 0 h 12"/>
                      <a:gd name="T16" fmla="*/ 6 w 13"/>
                      <a:gd name="T17" fmla="*/ 0 h 12"/>
                      <a:gd name="T18" fmla="*/ 6 w 13"/>
                      <a:gd name="T19" fmla="*/ 0 h 12"/>
                      <a:gd name="T20" fmla="*/ 7 w 13"/>
                      <a:gd name="T21" fmla="*/ 1 h 12"/>
                      <a:gd name="T22" fmla="*/ 9 w 13"/>
                      <a:gd name="T23" fmla="*/ 5 h 12"/>
                      <a:gd name="T24" fmla="*/ 11 w 13"/>
                      <a:gd name="T25" fmla="*/ 10 h 12"/>
                      <a:gd name="T26" fmla="*/ 11 w 13"/>
                      <a:gd name="T27" fmla="*/ 11 h 12"/>
                      <a:gd name="T28" fmla="*/ 10 w 13"/>
                      <a:gd name="T29" fmla="*/ 11 h 12"/>
                      <a:gd name="T30" fmla="*/ 10 w 13"/>
                      <a:gd name="T31" fmla="*/ 11 h 12"/>
                      <a:gd name="T32" fmla="*/ 6 w 13"/>
                      <a:gd name="T33" fmla="*/ 7 h 12"/>
                      <a:gd name="T34" fmla="*/ 1 w 13"/>
                      <a:gd name="T35" fmla="*/ 4 h 12"/>
                      <a:gd name="T36" fmla="*/ 1 w 13"/>
                      <a:gd name="T37" fmla="*/ 2 h 12"/>
                      <a:gd name="T38" fmla="*/ 3 w 13"/>
                      <a:gd name="T39" fmla="*/ 0 h 12"/>
                      <a:gd name="T40" fmla="*/ 5 w 13"/>
                      <a:gd name="T41" fmla="*/ 0 h 12"/>
                      <a:gd name="T42" fmla="*/ 6 w 13"/>
                      <a:gd name="T43" fmla="*/ 0 h 12"/>
                      <a:gd name="T44" fmla="*/ 6 w 13"/>
                      <a:gd name="T45" fmla="*/ 0 h 12"/>
                      <a:gd name="T46" fmla="*/ 5 w 13"/>
                      <a:gd name="T4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2">
                        <a:moveTo>
                          <a:pt x="5" y="0"/>
                        </a:moveTo>
                        <a:cubicBezTo>
                          <a:pt x="3" y="0"/>
                          <a:pt x="1" y="0"/>
                          <a:pt x="1" y="2"/>
                        </a:cubicBezTo>
                        <a:cubicBezTo>
                          <a:pt x="0" y="6"/>
                          <a:pt x="3" y="5"/>
                          <a:pt x="5" y="8"/>
                        </a:cubicBezTo>
                        <a:cubicBezTo>
                          <a:pt x="7" y="10"/>
                          <a:pt x="8" y="12"/>
                          <a:pt x="10" y="12"/>
                        </a:cubicBezTo>
                        <a:cubicBezTo>
                          <a:pt x="10" y="12"/>
                          <a:pt x="11" y="12"/>
                          <a:pt x="11" y="11"/>
                        </a:cubicBezTo>
                        <a:cubicBezTo>
                          <a:pt x="13" y="9"/>
                          <a:pt x="11" y="9"/>
                          <a:pt x="9" y="5"/>
                        </a:cubicBezTo>
                        <a:cubicBezTo>
                          <a:pt x="8" y="0"/>
                          <a:pt x="6" y="0"/>
                          <a:pt x="6" y="0"/>
                        </a:cubicBezTo>
                        <a:cubicBezTo>
                          <a:pt x="6" y="0"/>
                          <a:pt x="6" y="0"/>
                          <a:pt x="6" y="0"/>
                        </a:cubicBezTo>
                        <a:cubicBezTo>
                          <a:pt x="6" y="0"/>
                          <a:pt x="6" y="0"/>
                          <a:pt x="6" y="0"/>
                        </a:cubicBezTo>
                        <a:cubicBezTo>
                          <a:pt x="6" y="0"/>
                          <a:pt x="6" y="0"/>
                          <a:pt x="6" y="0"/>
                        </a:cubicBezTo>
                        <a:cubicBezTo>
                          <a:pt x="7" y="1"/>
                          <a:pt x="7" y="1"/>
                          <a:pt x="7" y="1"/>
                        </a:cubicBezTo>
                        <a:cubicBezTo>
                          <a:pt x="7" y="1"/>
                          <a:pt x="8" y="2"/>
                          <a:pt x="9" y="5"/>
                        </a:cubicBezTo>
                        <a:cubicBezTo>
                          <a:pt x="10" y="8"/>
                          <a:pt x="11" y="9"/>
                          <a:pt x="11" y="10"/>
                        </a:cubicBezTo>
                        <a:cubicBezTo>
                          <a:pt x="11" y="10"/>
                          <a:pt x="11" y="10"/>
                          <a:pt x="11" y="11"/>
                        </a:cubicBezTo>
                        <a:cubicBezTo>
                          <a:pt x="10" y="11"/>
                          <a:pt x="10" y="11"/>
                          <a:pt x="10" y="11"/>
                        </a:cubicBezTo>
                        <a:cubicBezTo>
                          <a:pt x="10" y="11"/>
                          <a:pt x="10" y="11"/>
                          <a:pt x="10" y="11"/>
                        </a:cubicBezTo>
                        <a:cubicBezTo>
                          <a:pt x="8" y="11"/>
                          <a:pt x="7" y="9"/>
                          <a:pt x="6" y="7"/>
                        </a:cubicBezTo>
                        <a:cubicBezTo>
                          <a:pt x="4" y="5"/>
                          <a:pt x="1" y="5"/>
                          <a:pt x="1" y="4"/>
                        </a:cubicBezTo>
                        <a:cubicBezTo>
                          <a:pt x="1" y="3"/>
                          <a:pt x="1" y="3"/>
                          <a:pt x="1" y="2"/>
                        </a:cubicBezTo>
                        <a:cubicBezTo>
                          <a:pt x="1" y="1"/>
                          <a:pt x="2" y="1"/>
                          <a:pt x="3" y="0"/>
                        </a:cubicBezTo>
                        <a:cubicBezTo>
                          <a:pt x="3" y="0"/>
                          <a:pt x="4" y="0"/>
                          <a:pt x="5" y="0"/>
                        </a:cubicBezTo>
                        <a:cubicBezTo>
                          <a:pt x="5" y="0"/>
                          <a:pt x="6" y="0"/>
                          <a:pt x="6" y="0"/>
                        </a:cubicBezTo>
                        <a:cubicBezTo>
                          <a:pt x="6" y="0"/>
                          <a:pt x="6" y="0"/>
                          <a:pt x="6" y="0"/>
                        </a:cubicBezTo>
                        <a:cubicBezTo>
                          <a:pt x="6" y="0"/>
                          <a:pt x="5" y="0"/>
                          <a:pt x="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11" name="Freeform 7575">
                    <a:extLst>
                      <a:ext uri="{FF2B5EF4-FFF2-40B4-BE49-F238E27FC236}">
                        <a16:creationId xmlns:a16="http://schemas.microsoft.com/office/drawing/2014/main" id="{68156046-2519-49CF-9A4F-E12D82A07AE6}"/>
                      </a:ext>
                    </a:extLst>
                  </p:cNvPr>
                  <p:cNvSpPr>
                    <a:spLocks/>
                  </p:cNvSpPr>
                  <p:nvPr/>
                </p:nvSpPr>
                <p:spPr bwMode="auto">
                  <a:xfrm>
                    <a:off x="4126" y="2684"/>
                    <a:ext cx="10" cy="12"/>
                  </a:xfrm>
                  <a:custGeom>
                    <a:avLst/>
                    <a:gdLst>
                      <a:gd name="T0" fmla="*/ 6 w 13"/>
                      <a:gd name="T1" fmla="*/ 1 h 16"/>
                      <a:gd name="T2" fmla="*/ 9 w 13"/>
                      <a:gd name="T3" fmla="*/ 6 h 16"/>
                      <a:gd name="T4" fmla="*/ 11 w 13"/>
                      <a:gd name="T5" fmla="*/ 14 h 16"/>
                      <a:gd name="T6" fmla="*/ 5 w 13"/>
                      <a:gd name="T7" fmla="*/ 10 h 16"/>
                      <a:gd name="T8" fmla="*/ 1 w 13"/>
                      <a:gd name="T9" fmla="*/ 3 h 16"/>
                      <a:gd name="T10" fmla="*/ 6 w 13"/>
                      <a:gd name="T11" fmla="*/ 1 h 16"/>
                    </a:gdLst>
                    <a:ahLst/>
                    <a:cxnLst>
                      <a:cxn ang="0">
                        <a:pos x="T0" y="T1"/>
                      </a:cxn>
                      <a:cxn ang="0">
                        <a:pos x="T2" y="T3"/>
                      </a:cxn>
                      <a:cxn ang="0">
                        <a:pos x="T4" y="T5"/>
                      </a:cxn>
                      <a:cxn ang="0">
                        <a:pos x="T6" y="T7"/>
                      </a:cxn>
                      <a:cxn ang="0">
                        <a:pos x="T8" y="T9"/>
                      </a:cxn>
                      <a:cxn ang="0">
                        <a:pos x="T10" y="T11"/>
                      </a:cxn>
                    </a:cxnLst>
                    <a:rect l="0" t="0" r="r" b="b"/>
                    <a:pathLst>
                      <a:path w="13" h="16">
                        <a:moveTo>
                          <a:pt x="6" y="1"/>
                        </a:moveTo>
                        <a:cubicBezTo>
                          <a:pt x="6" y="1"/>
                          <a:pt x="7" y="0"/>
                          <a:pt x="9" y="6"/>
                        </a:cubicBezTo>
                        <a:cubicBezTo>
                          <a:pt x="11" y="12"/>
                          <a:pt x="13" y="11"/>
                          <a:pt x="11" y="14"/>
                        </a:cubicBezTo>
                        <a:cubicBezTo>
                          <a:pt x="9" y="16"/>
                          <a:pt x="7" y="13"/>
                          <a:pt x="5" y="10"/>
                        </a:cubicBezTo>
                        <a:cubicBezTo>
                          <a:pt x="4" y="7"/>
                          <a:pt x="0" y="7"/>
                          <a:pt x="1" y="3"/>
                        </a:cubicBezTo>
                        <a:cubicBezTo>
                          <a:pt x="1" y="0"/>
                          <a:pt x="6" y="1"/>
                          <a:pt x="6"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12" name="Freeform 7576">
                    <a:extLst>
                      <a:ext uri="{FF2B5EF4-FFF2-40B4-BE49-F238E27FC236}">
                        <a16:creationId xmlns:a16="http://schemas.microsoft.com/office/drawing/2014/main" id="{A372C27B-CEA1-4E4C-BAE6-66E2BF0F6329}"/>
                      </a:ext>
                    </a:extLst>
                  </p:cNvPr>
                  <p:cNvSpPr>
                    <a:spLocks noEditPoints="1"/>
                  </p:cNvSpPr>
                  <p:nvPr/>
                </p:nvSpPr>
                <p:spPr bwMode="auto">
                  <a:xfrm>
                    <a:off x="4126" y="2684"/>
                    <a:ext cx="9" cy="11"/>
                  </a:xfrm>
                  <a:custGeom>
                    <a:avLst/>
                    <a:gdLst>
                      <a:gd name="T0" fmla="*/ 11 w 12"/>
                      <a:gd name="T1" fmla="*/ 14 h 15"/>
                      <a:gd name="T2" fmla="*/ 10 w 12"/>
                      <a:gd name="T3" fmla="*/ 15 h 15"/>
                      <a:gd name="T4" fmla="*/ 10 w 12"/>
                      <a:gd name="T5" fmla="*/ 15 h 15"/>
                      <a:gd name="T6" fmla="*/ 5 w 12"/>
                      <a:gd name="T7" fmla="*/ 10 h 15"/>
                      <a:gd name="T8" fmla="*/ 1 w 12"/>
                      <a:gd name="T9" fmla="*/ 5 h 15"/>
                      <a:gd name="T10" fmla="*/ 0 w 12"/>
                      <a:gd name="T11" fmla="*/ 3 h 15"/>
                      <a:gd name="T12" fmla="*/ 3 w 12"/>
                      <a:gd name="T13" fmla="*/ 0 h 15"/>
                      <a:gd name="T14" fmla="*/ 6 w 12"/>
                      <a:gd name="T15" fmla="*/ 0 h 15"/>
                      <a:gd name="T16" fmla="*/ 9 w 12"/>
                      <a:gd name="T17" fmla="*/ 6 h 15"/>
                      <a:gd name="T18" fmla="*/ 12 w 12"/>
                      <a:gd name="T19" fmla="*/ 12 h 15"/>
                      <a:gd name="T20" fmla="*/ 11 w 12"/>
                      <a:gd name="T21" fmla="*/ 14 h 15"/>
                      <a:gd name="T22" fmla="*/ 6 w 12"/>
                      <a:gd name="T23" fmla="*/ 1 h 15"/>
                      <a:gd name="T24" fmla="*/ 6 w 12"/>
                      <a:gd name="T25" fmla="*/ 1 h 15"/>
                      <a:gd name="T26" fmla="*/ 6 w 12"/>
                      <a:gd name="T27" fmla="*/ 1 h 15"/>
                      <a:gd name="T28" fmla="*/ 3 w 12"/>
                      <a:gd name="T29" fmla="*/ 1 h 15"/>
                      <a:gd name="T30" fmla="*/ 1 w 12"/>
                      <a:gd name="T31" fmla="*/ 4 h 15"/>
                      <a:gd name="T32" fmla="*/ 1 w 12"/>
                      <a:gd name="T33" fmla="*/ 5 h 15"/>
                      <a:gd name="T34" fmla="*/ 6 w 12"/>
                      <a:gd name="T35" fmla="*/ 9 h 15"/>
                      <a:gd name="T36" fmla="*/ 10 w 12"/>
                      <a:gd name="T37" fmla="*/ 14 h 15"/>
                      <a:gd name="T38" fmla="*/ 11 w 12"/>
                      <a:gd name="T39" fmla="*/ 13 h 15"/>
                      <a:gd name="T40" fmla="*/ 11 w 12"/>
                      <a:gd name="T41" fmla="*/ 12 h 15"/>
                      <a:gd name="T42" fmla="*/ 9 w 12"/>
                      <a:gd name="T43" fmla="*/ 6 h 15"/>
                      <a:gd name="T44" fmla="*/ 6 w 12"/>
                      <a:gd name="T45" fmla="*/ 2 h 15"/>
                      <a:gd name="T46" fmla="*/ 6 w 12"/>
                      <a:gd name="T4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5">
                        <a:moveTo>
                          <a:pt x="11" y="14"/>
                        </a:moveTo>
                        <a:cubicBezTo>
                          <a:pt x="11" y="14"/>
                          <a:pt x="11" y="15"/>
                          <a:pt x="10" y="15"/>
                        </a:cubicBezTo>
                        <a:cubicBezTo>
                          <a:pt x="10" y="15"/>
                          <a:pt x="10" y="15"/>
                          <a:pt x="10" y="15"/>
                        </a:cubicBezTo>
                        <a:cubicBezTo>
                          <a:pt x="8" y="15"/>
                          <a:pt x="7" y="12"/>
                          <a:pt x="5" y="10"/>
                        </a:cubicBezTo>
                        <a:cubicBezTo>
                          <a:pt x="4" y="8"/>
                          <a:pt x="1" y="8"/>
                          <a:pt x="1" y="5"/>
                        </a:cubicBezTo>
                        <a:cubicBezTo>
                          <a:pt x="0" y="5"/>
                          <a:pt x="0" y="4"/>
                          <a:pt x="0" y="3"/>
                        </a:cubicBezTo>
                        <a:cubicBezTo>
                          <a:pt x="1" y="2"/>
                          <a:pt x="2" y="1"/>
                          <a:pt x="3" y="0"/>
                        </a:cubicBezTo>
                        <a:cubicBezTo>
                          <a:pt x="4" y="0"/>
                          <a:pt x="5" y="0"/>
                          <a:pt x="6" y="0"/>
                        </a:cubicBezTo>
                        <a:cubicBezTo>
                          <a:pt x="6" y="0"/>
                          <a:pt x="8" y="0"/>
                          <a:pt x="9" y="6"/>
                        </a:cubicBezTo>
                        <a:cubicBezTo>
                          <a:pt x="10" y="9"/>
                          <a:pt x="12" y="10"/>
                          <a:pt x="12" y="12"/>
                        </a:cubicBezTo>
                        <a:cubicBezTo>
                          <a:pt x="12" y="12"/>
                          <a:pt x="12" y="13"/>
                          <a:pt x="11" y="14"/>
                        </a:cubicBezTo>
                        <a:close/>
                        <a:moveTo>
                          <a:pt x="6" y="1"/>
                        </a:moveTo>
                        <a:cubicBezTo>
                          <a:pt x="6" y="1"/>
                          <a:pt x="6" y="1"/>
                          <a:pt x="6" y="1"/>
                        </a:cubicBezTo>
                        <a:cubicBezTo>
                          <a:pt x="6" y="1"/>
                          <a:pt x="6" y="1"/>
                          <a:pt x="6" y="1"/>
                        </a:cubicBezTo>
                        <a:cubicBezTo>
                          <a:pt x="6" y="1"/>
                          <a:pt x="4" y="1"/>
                          <a:pt x="3" y="1"/>
                        </a:cubicBezTo>
                        <a:cubicBezTo>
                          <a:pt x="2" y="2"/>
                          <a:pt x="1" y="2"/>
                          <a:pt x="1" y="4"/>
                        </a:cubicBezTo>
                        <a:cubicBezTo>
                          <a:pt x="1" y="4"/>
                          <a:pt x="1" y="5"/>
                          <a:pt x="1" y="5"/>
                        </a:cubicBezTo>
                        <a:cubicBezTo>
                          <a:pt x="2" y="7"/>
                          <a:pt x="4" y="7"/>
                          <a:pt x="6" y="9"/>
                        </a:cubicBezTo>
                        <a:cubicBezTo>
                          <a:pt x="7" y="12"/>
                          <a:pt x="9" y="14"/>
                          <a:pt x="10" y="14"/>
                        </a:cubicBezTo>
                        <a:cubicBezTo>
                          <a:pt x="11" y="13"/>
                          <a:pt x="11" y="13"/>
                          <a:pt x="11" y="13"/>
                        </a:cubicBezTo>
                        <a:cubicBezTo>
                          <a:pt x="11" y="12"/>
                          <a:pt x="11" y="12"/>
                          <a:pt x="11" y="12"/>
                        </a:cubicBezTo>
                        <a:cubicBezTo>
                          <a:pt x="11" y="11"/>
                          <a:pt x="10" y="10"/>
                          <a:pt x="9" y="6"/>
                        </a:cubicBezTo>
                        <a:cubicBezTo>
                          <a:pt x="8" y="3"/>
                          <a:pt x="7" y="2"/>
                          <a:pt x="6" y="2"/>
                        </a:cubicBezTo>
                        <a:cubicBezTo>
                          <a:pt x="6" y="1"/>
                          <a:pt x="6" y="1"/>
                          <a:pt x="6"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13" name="Freeform 7577">
                    <a:extLst>
                      <a:ext uri="{FF2B5EF4-FFF2-40B4-BE49-F238E27FC236}">
                        <a16:creationId xmlns:a16="http://schemas.microsoft.com/office/drawing/2014/main" id="{3BE44A28-1666-4F1D-BF92-7C3A39E53BD5}"/>
                      </a:ext>
                    </a:extLst>
                  </p:cNvPr>
                  <p:cNvSpPr>
                    <a:spLocks noEditPoints="1"/>
                  </p:cNvSpPr>
                  <p:nvPr/>
                </p:nvSpPr>
                <p:spPr bwMode="auto">
                  <a:xfrm>
                    <a:off x="4127" y="2685"/>
                    <a:ext cx="7" cy="9"/>
                  </a:xfrm>
                  <a:custGeom>
                    <a:avLst/>
                    <a:gdLst>
                      <a:gd name="T0" fmla="*/ 7 w 10"/>
                      <a:gd name="T1" fmla="*/ 11 h 13"/>
                      <a:gd name="T2" fmla="*/ 6 w 10"/>
                      <a:gd name="T3" fmla="*/ 8 h 13"/>
                      <a:gd name="T4" fmla="*/ 2 w 10"/>
                      <a:gd name="T5" fmla="*/ 4 h 13"/>
                      <a:gd name="T6" fmla="*/ 4 w 10"/>
                      <a:gd name="T7" fmla="*/ 2 h 13"/>
                      <a:gd name="T8" fmla="*/ 5 w 10"/>
                      <a:gd name="T9" fmla="*/ 2 h 13"/>
                      <a:gd name="T10" fmla="*/ 7 w 10"/>
                      <a:gd name="T11" fmla="*/ 5 h 13"/>
                      <a:gd name="T12" fmla="*/ 8 w 10"/>
                      <a:gd name="T13" fmla="*/ 10 h 13"/>
                      <a:gd name="T14" fmla="*/ 7 w 10"/>
                      <a:gd name="T15" fmla="*/ 11 h 13"/>
                      <a:gd name="T16" fmla="*/ 5 w 10"/>
                      <a:gd name="T17" fmla="*/ 0 h 13"/>
                      <a:gd name="T18" fmla="*/ 5 w 10"/>
                      <a:gd name="T19" fmla="*/ 0 h 13"/>
                      <a:gd name="T20" fmla="*/ 5 w 10"/>
                      <a:gd name="T21" fmla="*/ 0 h 13"/>
                      <a:gd name="T22" fmla="*/ 5 w 10"/>
                      <a:gd name="T23" fmla="*/ 0 h 13"/>
                      <a:gd name="T24" fmla="*/ 4 w 10"/>
                      <a:gd name="T25" fmla="*/ 1 h 13"/>
                      <a:gd name="T26" fmla="*/ 2 w 10"/>
                      <a:gd name="T27" fmla="*/ 1 h 13"/>
                      <a:gd name="T28" fmla="*/ 0 w 10"/>
                      <a:gd name="T29" fmla="*/ 3 h 13"/>
                      <a:gd name="T30" fmla="*/ 0 w 10"/>
                      <a:gd name="T31" fmla="*/ 3 h 13"/>
                      <a:gd name="T32" fmla="*/ 0 w 10"/>
                      <a:gd name="T33" fmla="*/ 4 h 13"/>
                      <a:gd name="T34" fmla="*/ 5 w 10"/>
                      <a:gd name="T35" fmla="*/ 8 h 13"/>
                      <a:gd name="T36" fmla="*/ 9 w 10"/>
                      <a:gd name="T37" fmla="*/ 13 h 13"/>
                      <a:gd name="T38" fmla="*/ 9 w 10"/>
                      <a:gd name="T39" fmla="*/ 13 h 13"/>
                      <a:gd name="T40" fmla="*/ 10 w 10"/>
                      <a:gd name="T41" fmla="*/ 12 h 13"/>
                      <a:gd name="T42" fmla="*/ 10 w 10"/>
                      <a:gd name="T43" fmla="*/ 11 h 13"/>
                      <a:gd name="T44" fmla="*/ 8 w 10"/>
                      <a:gd name="T45" fmla="*/ 5 h 13"/>
                      <a:gd name="T46" fmla="*/ 5 w 10"/>
                      <a:gd name="T47" fmla="*/ 1 h 13"/>
                      <a:gd name="T48" fmla="*/ 5 w 10"/>
                      <a:gd name="T49" fmla="*/ 0 h 13"/>
                      <a:gd name="T50" fmla="*/ 5 w 10"/>
                      <a:gd name="T5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7" y="11"/>
                        </a:moveTo>
                        <a:cubicBezTo>
                          <a:pt x="7" y="11"/>
                          <a:pt x="6" y="9"/>
                          <a:pt x="6" y="8"/>
                        </a:cubicBezTo>
                        <a:cubicBezTo>
                          <a:pt x="5" y="6"/>
                          <a:pt x="3" y="4"/>
                          <a:pt x="2" y="4"/>
                        </a:cubicBezTo>
                        <a:cubicBezTo>
                          <a:pt x="2" y="3"/>
                          <a:pt x="2" y="2"/>
                          <a:pt x="4" y="2"/>
                        </a:cubicBezTo>
                        <a:cubicBezTo>
                          <a:pt x="4" y="2"/>
                          <a:pt x="4" y="2"/>
                          <a:pt x="5" y="2"/>
                        </a:cubicBezTo>
                        <a:cubicBezTo>
                          <a:pt x="5" y="2"/>
                          <a:pt x="6" y="2"/>
                          <a:pt x="7" y="5"/>
                        </a:cubicBezTo>
                        <a:cubicBezTo>
                          <a:pt x="7" y="7"/>
                          <a:pt x="10" y="9"/>
                          <a:pt x="8" y="10"/>
                        </a:cubicBezTo>
                        <a:lnTo>
                          <a:pt x="7" y="11"/>
                        </a:lnTo>
                        <a:close/>
                        <a:moveTo>
                          <a:pt x="5" y="0"/>
                        </a:moveTo>
                        <a:cubicBezTo>
                          <a:pt x="5" y="0"/>
                          <a:pt x="5" y="0"/>
                          <a:pt x="5" y="0"/>
                        </a:cubicBezTo>
                        <a:cubicBezTo>
                          <a:pt x="5" y="0"/>
                          <a:pt x="5" y="0"/>
                          <a:pt x="5" y="0"/>
                        </a:cubicBezTo>
                        <a:cubicBezTo>
                          <a:pt x="5" y="0"/>
                          <a:pt x="5" y="0"/>
                          <a:pt x="5" y="0"/>
                        </a:cubicBezTo>
                        <a:cubicBezTo>
                          <a:pt x="4" y="1"/>
                          <a:pt x="4" y="1"/>
                          <a:pt x="4" y="1"/>
                        </a:cubicBezTo>
                        <a:cubicBezTo>
                          <a:pt x="3" y="1"/>
                          <a:pt x="3" y="1"/>
                          <a:pt x="2" y="1"/>
                        </a:cubicBezTo>
                        <a:cubicBezTo>
                          <a:pt x="1" y="1"/>
                          <a:pt x="1" y="2"/>
                          <a:pt x="0" y="3"/>
                        </a:cubicBezTo>
                        <a:cubicBezTo>
                          <a:pt x="0" y="3"/>
                          <a:pt x="0" y="3"/>
                          <a:pt x="0" y="3"/>
                        </a:cubicBezTo>
                        <a:cubicBezTo>
                          <a:pt x="0" y="4"/>
                          <a:pt x="0" y="4"/>
                          <a:pt x="0" y="4"/>
                        </a:cubicBezTo>
                        <a:cubicBezTo>
                          <a:pt x="1" y="6"/>
                          <a:pt x="3" y="6"/>
                          <a:pt x="5" y="8"/>
                        </a:cubicBezTo>
                        <a:cubicBezTo>
                          <a:pt x="6" y="11"/>
                          <a:pt x="8" y="13"/>
                          <a:pt x="9" y="13"/>
                        </a:cubicBezTo>
                        <a:cubicBezTo>
                          <a:pt x="9" y="13"/>
                          <a:pt x="9" y="13"/>
                          <a:pt x="9" y="13"/>
                        </a:cubicBezTo>
                        <a:cubicBezTo>
                          <a:pt x="10" y="12"/>
                          <a:pt x="10" y="12"/>
                          <a:pt x="10" y="12"/>
                        </a:cubicBezTo>
                        <a:cubicBezTo>
                          <a:pt x="10" y="11"/>
                          <a:pt x="10" y="11"/>
                          <a:pt x="10" y="11"/>
                        </a:cubicBezTo>
                        <a:cubicBezTo>
                          <a:pt x="10" y="10"/>
                          <a:pt x="9" y="9"/>
                          <a:pt x="8" y="5"/>
                        </a:cubicBezTo>
                        <a:cubicBezTo>
                          <a:pt x="7" y="2"/>
                          <a:pt x="6" y="1"/>
                          <a:pt x="5" y="1"/>
                        </a:cubicBezTo>
                        <a:cubicBezTo>
                          <a:pt x="5" y="0"/>
                          <a:pt x="5" y="0"/>
                          <a:pt x="5" y="0"/>
                        </a:cubicBezTo>
                        <a:cubicBezTo>
                          <a:pt x="5" y="0"/>
                          <a:pt x="5" y="0"/>
                          <a:pt x="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14" name="Freeform 7578">
                    <a:extLst>
                      <a:ext uri="{FF2B5EF4-FFF2-40B4-BE49-F238E27FC236}">
                        <a16:creationId xmlns:a16="http://schemas.microsoft.com/office/drawing/2014/main" id="{52F56C46-E436-40EB-AEA6-CA07F24A43EA}"/>
                      </a:ext>
                    </a:extLst>
                  </p:cNvPr>
                  <p:cNvSpPr>
                    <a:spLocks noEditPoints="1"/>
                  </p:cNvSpPr>
                  <p:nvPr/>
                </p:nvSpPr>
                <p:spPr bwMode="auto">
                  <a:xfrm>
                    <a:off x="4127" y="2685"/>
                    <a:ext cx="9" cy="9"/>
                  </a:xfrm>
                  <a:custGeom>
                    <a:avLst/>
                    <a:gdLst>
                      <a:gd name="T0" fmla="*/ 5 w 12"/>
                      <a:gd name="T1" fmla="*/ 0 h 13"/>
                      <a:gd name="T2" fmla="*/ 5 w 12"/>
                      <a:gd name="T3" fmla="*/ 0 h 13"/>
                      <a:gd name="T4" fmla="*/ 5 w 12"/>
                      <a:gd name="T5" fmla="*/ 0 h 13"/>
                      <a:gd name="T6" fmla="*/ 5 w 12"/>
                      <a:gd name="T7" fmla="*/ 0 h 13"/>
                      <a:gd name="T8" fmla="*/ 5 w 12"/>
                      <a:gd name="T9" fmla="*/ 0 h 13"/>
                      <a:gd name="T10" fmla="*/ 5 w 12"/>
                      <a:gd name="T11" fmla="*/ 0 h 13"/>
                      <a:gd name="T12" fmla="*/ 5 w 12"/>
                      <a:gd name="T13" fmla="*/ 0 h 13"/>
                      <a:gd name="T14" fmla="*/ 5 w 12"/>
                      <a:gd name="T15" fmla="*/ 1 h 13"/>
                      <a:gd name="T16" fmla="*/ 8 w 12"/>
                      <a:gd name="T17" fmla="*/ 5 h 13"/>
                      <a:gd name="T18" fmla="*/ 10 w 12"/>
                      <a:gd name="T19" fmla="*/ 11 h 13"/>
                      <a:gd name="T20" fmla="*/ 10 w 12"/>
                      <a:gd name="T21" fmla="*/ 12 h 13"/>
                      <a:gd name="T22" fmla="*/ 9 w 12"/>
                      <a:gd name="T23" fmla="*/ 13 h 13"/>
                      <a:gd name="T24" fmla="*/ 9 w 12"/>
                      <a:gd name="T25" fmla="*/ 13 h 13"/>
                      <a:gd name="T26" fmla="*/ 5 w 12"/>
                      <a:gd name="T27" fmla="*/ 8 h 13"/>
                      <a:gd name="T28" fmla="*/ 0 w 12"/>
                      <a:gd name="T29" fmla="*/ 4 h 13"/>
                      <a:gd name="T30" fmla="*/ 0 w 12"/>
                      <a:gd name="T31" fmla="*/ 3 h 13"/>
                      <a:gd name="T32" fmla="*/ 0 w 12"/>
                      <a:gd name="T33" fmla="*/ 4 h 13"/>
                      <a:gd name="T34" fmla="*/ 4 w 12"/>
                      <a:gd name="T35" fmla="*/ 9 h 13"/>
                      <a:gd name="T36" fmla="*/ 9 w 12"/>
                      <a:gd name="T37" fmla="*/ 13 h 13"/>
                      <a:gd name="T38" fmla="*/ 10 w 12"/>
                      <a:gd name="T39" fmla="*/ 13 h 13"/>
                      <a:gd name="T40" fmla="*/ 8 w 12"/>
                      <a:gd name="T41" fmla="*/ 5 h 13"/>
                      <a:gd name="T42" fmla="*/ 5 w 12"/>
                      <a:gd name="T4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3">
                        <a:moveTo>
                          <a:pt x="5" y="0"/>
                        </a:moveTo>
                        <a:cubicBezTo>
                          <a:pt x="5" y="0"/>
                          <a:pt x="5" y="0"/>
                          <a:pt x="5" y="0"/>
                        </a:cubicBezTo>
                        <a:cubicBezTo>
                          <a:pt x="5" y="0"/>
                          <a:pt x="5" y="0"/>
                          <a:pt x="5" y="0"/>
                        </a:cubicBezTo>
                        <a:close/>
                        <a:moveTo>
                          <a:pt x="5" y="0"/>
                        </a:moveTo>
                        <a:cubicBezTo>
                          <a:pt x="5" y="0"/>
                          <a:pt x="5" y="0"/>
                          <a:pt x="5" y="0"/>
                        </a:cubicBezTo>
                        <a:cubicBezTo>
                          <a:pt x="5" y="0"/>
                          <a:pt x="5" y="0"/>
                          <a:pt x="5" y="0"/>
                        </a:cubicBezTo>
                        <a:cubicBezTo>
                          <a:pt x="5" y="0"/>
                          <a:pt x="5" y="0"/>
                          <a:pt x="5" y="0"/>
                        </a:cubicBezTo>
                        <a:cubicBezTo>
                          <a:pt x="5" y="1"/>
                          <a:pt x="5" y="1"/>
                          <a:pt x="5" y="1"/>
                        </a:cubicBezTo>
                        <a:cubicBezTo>
                          <a:pt x="6" y="1"/>
                          <a:pt x="7" y="2"/>
                          <a:pt x="8" y="5"/>
                        </a:cubicBezTo>
                        <a:cubicBezTo>
                          <a:pt x="9" y="9"/>
                          <a:pt x="10" y="10"/>
                          <a:pt x="10" y="11"/>
                        </a:cubicBezTo>
                        <a:cubicBezTo>
                          <a:pt x="10" y="11"/>
                          <a:pt x="10" y="11"/>
                          <a:pt x="10" y="12"/>
                        </a:cubicBezTo>
                        <a:cubicBezTo>
                          <a:pt x="9" y="13"/>
                          <a:pt x="9" y="13"/>
                          <a:pt x="9" y="13"/>
                        </a:cubicBezTo>
                        <a:cubicBezTo>
                          <a:pt x="9" y="13"/>
                          <a:pt x="9" y="13"/>
                          <a:pt x="9" y="13"/>
                        </a:cubicBezTo>
                        <a:cubicBezTo>
                          <a:pt x="8" y="13"/>
                          <a:pt x="6" y="11"/>
                          <a:pt x="5" y="8"/>
                        </a:cubicBezTo>
                        <a:cubicBezTo>
                          <a:pt x="3" y="6"/>
                          <a:pt x="1" y="6"/>
                          <a:pt x="0" y="4"/>
                        </a:cubicBezTo>
                        <a:cubicBezTo>
                          <a:pt x="0" y="3"/>
                          <a:pt x="0" y="3"/>
                          <a:pt x="0" y="3"/>
                        </a:cubicBezTo>
                        <a:cubicBezTo>
                          <a:pt x="0" y="4"/>
                          <a:pt x="0" y="4"/>
                          <a:pt x="0" y="4"/>
                        </a:cubicBezTo>
                        <a:cubicBezTo>
                          <a:pt x="1" y="6"/>
                          <a:pt x="3" y="6"/>
                          <a:pt x="4" y="9"/>
                        </a:cubicBezTo>
                        <a:cubicBezTo>
                          <a:pt x="6" y="11"/>
                          <a:pt x="7" y="13"/>
                          <a:pt x="9" y="13"/>
                        </a:cubicBezTo>
                        <a:cubicBezTo>
                          <a:pt x="9" y="13"/>
                          <a:pt x="10" y="13"/>
                          <a:pt x="10" y="13"/>
                        </a:cubicBezTo>
                        <a:cubicBezTo>
                          <a:pt x="12" y="10"/>
                          <a:pt x="10" y="11"/>
                          <a:pt x="8" y="5"/>
                        </a:cubicBezTo>
                        <a:cubicBezTo>
                          <a:pt x="7" y="1"/>
                          <a:pt x="6" y="0"/>
                          <a:pt x="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15" name="Freeform 7579">
                    <a:extLst>
                      <a:ext uri="{FF2B5EF4-FFF2-40B4-BE49-F238E27FC236}">
                        <a16:creationId xmlns:a16="http://schemas.microsoft.com/office/drawing/2014/main" id="{43D0A32E-CEB0-4458-A57D-F69BE7EEA1EF}"/>
                      </a:ext>
                    </a:extLst>
                  </p:cNvPr>
                  <p:cNvSpPr>
                    <a:spLocks/>
                  </p:cNvSpPr>
                  <p:nvPr/>
                </p:nvSpPr>
                <p:spPr bwMode="auto">
                  <a:xfrm>
                    <a:off x="4114" y="2665"/>
                    <a:ext cx="17" cy="25"/>
                  </a:xfrm>
                  <a:custGeom>
                    <a:avLst/>
                    <a:gdLst>
                      <a:gd name="T0" fmla="*/ 7 w 22"/>
                      <a:gd name="T1" fmla="*/ 1 h 33"/>
                      <a:gd name="T2" fmla="*/ 12 w 22"/>
                      <a:gd name="T3" fmla="*/ 6 h 33"/>
                      <a:gd name="T4" fmla="*/ 18 w 22"/>
                      <a:gd name="T5" fmla="*/ 17 h 33"/>
                      <a:gd name="T6" fmla="*/ 22 w 22"/>
                      <a:gd name="T7" fmla="*/ 24 h 33"/>
                      <a:gd name="T8" fmla="*/ 17 w 22"/>
                      <a:gd name="T9" fmla="*/ 29 h 33"/>
                      <a:gd name="T10" fmla="*/ 11 w 22"/>
                      <a:gd name="T11" fmla="*/ 23 h 33"/>
                      <a:gd name="T12" fmla="*/ 5 w 22"/>
                      <a:gd name="T13" fmla="*/ 11 h 33"/>
                      <a:gd name="T14" fmla="*/ 7 w 22"/>
                      <a:gd name="T15" fmla="*/ 1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3">
                        <a:moveTo>
                          <a:pt x="7" y="1"/>
                        </a:moveTo>
                        <a:cubicBezTo>
                          <a:pt x="7" y="1"/>
                          <a:pt x="11" y="0"/>
                          <a:pt x="12" y="6"/>
                        </a:cubicBezTo>
                        <a:cubicBezTo>
                          <a:pt x="13" y="12"/>
                          <a:pt x="15" y="13"/>
                          <a:pt x="18" y="17"/>
                        </a:cubicBezTo>
                        <a:cubicBezTo>
                          <a:pt x="20" y="21"/>
                          <a:pt x="22" y="21"/>
                          <a:pt x="22" y="24"/>
                        </a:cubicBezTo>
                        <a:cubicBezTo>
                          <a:pt x="22" y="27"/>
                          <a:pt x="18" y="25"/>
                          <a:pt x="17" y="29"/>
                        </a:cubicBezTo>
                        <a:cubicBezTo>
                          <a:pt x="16" y="33"/>
                          <a:pt x="12" y="28"/>
                          <a:pt x="11" y="23"/>
                        </a:cubicBezTo>
                        <a:cubicBezTo>
                          <a:pt x="9" y="17"/>
                          <a:pt x="7" y="13"/>
                          <a:pt x="5" y="11"/>
                        </a:cubicBezTo>
                        <a:cubicBezTo>
                          <a:pt x="3" y="9"/>
                          <a:pt x="0" y="3"/>
                          <a:pt x="7"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16" name="Freeform 7580">
                    <a:extLst>
                      <a:ext uri="{FF2B5EF4-FFF2-40B4-BE49-F238E27FC236}">
                        <a16:creationId xmlns:a16="http://schemas.microsoft.com/office/drawing/2014/main" id="{BE64A5E5-8E5D-439C-988D-7DE93E9B16EC}"/>
                      </a:ext>
                    </a:extLst>
                  </p:cNvPr>
                  <p:cNvSpPr>
                    <a:spLocks noEditPoints="1"/>
                  </p:cNvSpPr>
                  <p:nvPr/>
                </p:nvSpPr>
                <p:spPr bwMode="auto">
                  <a:xfrm>
                    <a:off x="4116" y="2664"/>
                    <a:ext cx="15" cy="25"/>
                  </a:xfrm>
                  <a:custGeom>
                    <a:avLst/>
                    <a:gdLst>
                      <a:gd name="T0" fmla="*/ 15 w 21"/>
                      <a:gd name="T1" fmla="*/ 30 h 33"/>
                      <a:gd name="T2" fmla="*/ 14 w 21"/>
                      <a:gd name="T3" fmla="*/ 32 h 33"/>
                      <a:gd name="T4" fmla="*/ 9 w 21"/>
                      <a:gd name="T5" fmla="*/ 25 h 33"/>
                      <a:gd name="T6" fmla="*/ 8 w 21"/>
                      <a:gd name="T7" fmla="*/ 24 h 33"/>
                      <a:gd name="T8" fmla="*/ 7 w 21"/>
                      <a:gd name="T9" fmla="*/ 20 h 33"/>
                      <a:gd name="T10" fmla="*/ 3 w 21"/>
                      <a:gd name="T11" fmla="*/ 12 h 33"/>
                      <a:gd name="T12" fmla="*/ 0 w 21"/>
                      <a:gd name="T13" fmla="*/ 9 h 33"/>
                      <a:gd name="T14" fmla="*/ 0 w 21"/>
                      <a:gd name="T15" fmla="*/ 5 h 33"/>
                      <a:gd name="T16" fmla="*/ 3 w 21"/>
                      <a:gd name="T17" fmla="*/ 2 h 33"/>
                      <a:gd name="T18" fmla="*/ 4 w 21"/>
                      <a:gd name="T19" fmla="*/ 2 h 33"/>
                      <a:gd name="T20" fmla="*/ 4 w 21"/>
                      <a:gd name="T21" fmla="*/ 2 h 33"/>
                      <a:gd name="T22" fmla="*/ 10 w 21"/>
                      <a:gd name="T23" fmla="*/ 5 h 33"/>
                      <a:gd name="T24" fmla="*/ 10 w 21"/>
                      <a:gd name="T25" fmla="*/ 7 h 33"/>
                      <a:gd name="T26" fmla="*/ 11 w 21"/>
                      <a:gd name="T27" fmla="*/ 10 h 33"/>
                      <a:gd name="T28" fmla="*/ 16 w 21"/>
                      <a:gd name="T29" fmla="*/ 18 h 33"/>
                      <a:gd name="T30" fmla="*/ 20 w 21"/>
                      <a:gd name="T31" fmla="*/ 23 h 33"/>
                      <a:gd name="T32" fmla="*/ 20 w 21"/>
                      <a:gd name="T33" fmla="*/ 25 h 33"/>
                      <a:gd name="T34" fmla="*/ 19 w 21"/>
                      <a:gd name="T35" fmla="*/ 28 h 33"/>
                      <a:gd name="T36" fmla="*/ 17 w 21"/>
                      <a:gd name="T37" fmla="*/ 28 h 33"/>
                      <a:gd name="T38" fmla="*/ 15 w 21"/>
                      <a:gd name="T39" fmla="*/ 30 h 33"/>
                      <a:gd name="T40" fmla="*/ 14 w 21"/>
                      <a:gd name="T41" fmla="*/ 30 h 33"/>
                      <a:gd name="T42" fmla="*/ 17 w 21"/>
                      <a:gd name="T43" fmla="*/ 27 h 33"/>
                      <a:gd name="T44" fmla="*/ 17 w 21"/>
                      <a:gd name="T45" fmla="*/ 27 h 33"/>
                      <a:gd name="T46" fmla="*/ 19 w 21"/>
                      <a:gd name="T47" fmla="*/ 26 h 33"/>
                      <a:gd name="T48" fmla="*/ 20 w 21"/>
                      <a:gd name="T49" fmla="*/ 25 h 33"/>
                      <a:gd name="T50" fmla="*/ 19 w 21"/>
                      <a:gd name="T51" fmla="*/ 23 h 33"/>
                      <a:gd name="T52" fmla="*/ 15 w 21"/>
                      <a:gd name="T53" fmla="*/ 18 h 33"/>
                      <a:gd name="T54" fmla="*/ 10 w 21"/>
                      <a:gd name="T55" fmla="*/ 10 h 33"/>
                      <a:gd name="T56" fmla="*/ 10 w 21"/>
                      <a:gd name="T57" fmla="*/ 7 h 33"/>
                      <a:gd name="T58" fmla="*/ 9 w 21"/>
                      <a:gd name="T59" fmla="*/ 5 h 33"/>
                      <a:gd name="T60" fmla="*/ 5 w 21"/>
                      <a:gd name="T61" fmla="*/ 3 h 33"/>
                      <a:gd name="T62" fmla="*/ 5 w 21"/>
                      <a:gd name="T63" fmla="*/ 3 h 33"/>
                      <a:gd name="T64" fmla="*/ 5 w 21"/>
                      <a:gd name="T65" fmla="*/ 2 h 33"/>
                      <a:gd name="T66" fmla="*/ 5 w 21"/>
                      <a:gd name="T67" fmla="*/ 3 h 33"/>
                      <a:gd name="T68" fmla="*/ 4 w 21"/>
                      <a:gd name="T69" fmla="*/ 3 h 33"/>
                      <a:gd name="T70" fmla="*/ 1 w 21"/>
                      <a:gd name="T71" fmla="*/ 9 h 33"/>
                      <a:gd name="T72" fmla="*/ 3 w 21"/>
                      <a:gd name="T73" fmla="*/ 11 h 33"/>
                      <a:gd name="T74" fmla="*/ 8 w 21"/>
                      <a:gd name="T75" fmla="*/ 20 h 33"/>
                      <a:gd name="T76" fmla="*/ 9 w 21"/>
                      <a:gd name="T77" fmla="*/ 24 h 33"/>
                      <a:gd name="T78" fmla="*/ 9 w 21"/>
                      <a:gd name="T79" fmla="*/ 25 h 33"/>
                      <a:gd name="T80" fmla="*/ 12 w 21"/>
                      <a:gd name="T81" fmla="*/ 30 h 33"/>
                      <a:gd name="T82" fmla="*/ 14 w 21"/>
                      <a:gd name="T83" fmla="*/ 31 h 33"/>
                      <a:gd name="T84" fmla="*/ 14 w 21"/>
                      <a:gd name="T85"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33">
                        <a:moveTo>
                          <a:pt x="15" y="30"/>
                        </a:moveTo>
                        <a:cubicBezTo>
                          <a:pt x="15" y="31"/>
                          <a:pt x="15" y="32"/>
                          <a:pt x="14" y="32"/>
                        </a:cubicBezTo>
                        <a:cubicBezTo>
                          <a:pt x="12" y="33"/>
                          <a:pt x="10" y="29"/>
                          <a:pt x="9" y="25"/>
                        </a:cubicBezTo>
                        <a:cubicBezTo>
                          <a:pt x="8" y="25"/>
                          <a:pt x="8" y="24"/>
                          <a:pt x="8" y="24"/>
                        </a:cubicBezTo>
                        <a:cubicBezTo>
                          <a:pt x="8" y="23"/>
                          <a:pt x="7" y="21"/>
                          <a:pt x="7" y="20"/>
                        </a:cubicBezTo>
                        <a:cubicBezTo>
                          <a:pt x="6" y="16"/>
                          <a:pt x="4" y="13"/>
                          <a:pt x="3" y="12"/>
                        </a:cubicBezTo>
                        <a:cubicBezTo>
                          <a:pt x="2" y="12"/>
                          <a:pt x="1" y="10"/>
                          <a:pt x="0" y="9"/>
                        </a:cubicBezTo>
                        <a:cubicBezTo>
                          <a:pt x="0" y="8"/>
                          <a:pt x="0" y="6"/>
                          <a:pt x="0" y="5"/>
                        </a:cubicBezTo>
                        <a:cubicBezTo>
                          <a:pt x="1" y="4"/>
                          <a:pt x="2" y="3"/>
                          <a:pt x="3" y="2"/>
                        </a:cubicBezTo>
                        <a:cubicBezTo>
                          <a:pt x="4" y="2"/>
                          <a:pt x="4" y="2"/>
                          <a:pt x="4" y="2"/>
                        </a:cubicBezTo>
                        <a:cubicBezTo>
                          <a:pt x="4" y="2"/>
                          <a:pt x="4" y="2"/>
                          <a:pt x="4" y="2"/>
                        </a:cubicBezTo>
                        <a:cubicBezTo>
                          <a:pt x="5" y="1"/>
                          <a:pt x="8" y="0"/>
                          <a:pt x="10" y="5"/>
                        </a:cubicBezTo>
                        <a:cubicBezTo>
                          <a:pt x="10" y="6"/>
                          <a:pt x="10" y="6"/>
                          <a:pt x="10" y="7"/>
                        </a:cubicBezTo>
                        <a:cubicBezTo>
                          <a:pt x="11" y="8"/>
                          <a:pt x="11" y="9"/>
                          <a:pt x="11" y="10"/>
                        </a:cubicBezTo>
                        <a:cubicBezTo>
                          <a:pt x="12" y="13"/>
                          <a:pt x="14" y="14"/>
                          <a:pt x="16" y="18"/>
                        </a:cubicBezTo>
                        <a:cubicBezTo>
                          <a:pt x="18" y="20"/>
                          <a:pt x="19" y="21"/>
                          <a:pt x="20" y="23"/>
                        </a:cubicBezTo>
                        <a:cubicBezTo>
                          <a:pt x="20" y="24"/>
                          <a:pt x="20" y="24"/>
                          <a:pt x="20" y="25"/>
                        </a:cubicBezTo>
                        <a:cubicBezTo>
                          <a:pt x="21" y="27"/>
                          <a:pt x="20" y="27"/>
                          <a:pt x="19" y="28"/>
                        </a:cubicBezTo>
                        <a:cubicBezTo>
                          <a:pt x="18" y="28"/>
                          <a:pt x="18" y="28"/>
                          <a:pt x="17" y="28"/>
                        </a:cubicBezTo>
                        <a:cubicBezTo>
                          <a:pt x="16" y="28"/>
                          <a:pt x="16" y="29"/>
                          <a:pt x="15" y="30"/>
                        </a:cubicBezTo>
                        <a:close/>
                        <a:moveTo>
                          <a:pt x="14" y="30"/>
                        </a:moveTo>
                        <a:cubicBezTo>
                          <a:pt x="15" y="28"/>
                          <a:pt x="16" y="27"/>
                          <a:pt x="17" y="27"/>
                        </a:cubicBezTo>
                        <a:cubicBezTo>
                          <a:pt x="17" y="27"/>
                          <a:pt x="17" y="27"/>
                          <a:pt x="17" y="27"/>
                        </a:cubicBezTo>
                        <a:cubicBezTo>
                          <a:pt x="18" y="27"/>
                          <a:pt x="18" y="27"/>
                          <a:pt x="19" y="26"/>
                        </a:cubicBezTo>
                        <a:cubicBezTo>
                          <a:pt x="19" y="26"/>
                          <a:pt x="20" y="26"/>
                          <a:pt x="20" y="25"/>
                        </a:cubicBezTo>
                        <a:cubicBezTo>
                          <a:pt x="20" y="24"/>
                          <a:pt x="19" y="24"/>
                          <a:pt x="19" y="23"/>
                        </a:cubicBezTo>
                        <a:cubicBezTo>
                          <a:pt x="19" y="22"/>
                          <a:pt x="18" y="21"/>
                          <a:pt x="15" y="18"/>
                        </a:cubicBezTo>
                        <a:cubicBezTo>
                          <a:pt x="13" y="15"/>
                          <a:pt x="12" y="14"/>
                          <a:pt x="10" y="10"/>
                        </a:cubicBezTo>
                        <a:cubicBezTo>
                          <a:pt x="10" y="9"/>
                          <a:pt x="10" y="8"/>
                          <a:pt x="10" y="7"/>
                        </a:cubicBezTo>
                        <a:cubicBezTo>
                          <a:pt x="9" y="6"/>
                          <a:pt x="9" y="6"/>
                          <a:pt x="9" y="5"/>
                        </a:cubicBezTo>
                        <a:cubicBezTo>
                          <a:pt x="8" y="2"/>
                          <a:pt x="6" y="2"/>
                          <a:pt x="5" y="3"/>
                        </a:cubicBezTo>
                        <a:cubicBezTo>
                          <a:pt x="5" y="3"/>
                          <a:pt x="5" y="3"/>
                          <a:pt x="5" y="3"/>
                        </a:cubicBezTo>
                        <a:cubicBezTo>
                          <a:pt x="5" y="2"/>
                          <a:pt x="5" y="2"/>
                          <a:pt x="5" y="2"/>
                        </a:cubicBezTo>
                        <a:cubicBezTo>
                          <a:pt x="5" y="3"/>
                          <a:pt x="5" y="3"/>
                          <a:pt x="5" y="3"/>
                        </a:cubicBezTo>
                        <a:cubicBezTo>
                          <a:pt x="4" y="3"/>
                          <a:pt x="4" y="3"/>
                          <a:pt x="4" y="3"/>
                        </a:cubicBezTo>
                        <a:cubicBezTo>
                          <a:pt x="1" y="4"/>
                          <a:pt x="1" y="7"/>
                          <a:pt x="1" y="9"/>
                        </a:cubicBezTo>
                        <a:cubicBezTo>
                          <a:pt x="2" y="10"/>
                          <a:pt x="2" y="11"/>
                          <a:pt x="3" y="11"/>
                        </a:cubicBezTo>
                        <a:cubicBezTo>
                          <a:pt x="5" y="13"/>
                          <a:pt x="6" y="16"/>
                          <a:pt x="8" y="20"/>
                        </a:cubicBezTo>
                        <a:cubicBezTo>
                          <a:pt x="8" y="21"/>
                          <a:pt x="9" y="22"/>
                          <a:pt x="9" y="24"/>
                        </a:cubicBezTo>
                        <a:cubicBezTo>
                          <a:pt x="9" y="24"/>
                          <a:pt x="9" y="25"/>
                          <a:pt x="9" y="25"/>
                        </a:cubicBezTo>
                        <a:cubicBezTo>
                          <a:pt x="10" y="27"/>
                          <a:pt x="11" y="28"/>
                          <a:pt x="12" y="30"/>
                        </a:cubicBezTo>
                        <a:cubicBezTo>
                          <a:pt x="12" y="31"/>
                          <a:pt x="13" y="31"/>
                          <a:pt x="14" y="31"/>
                        </a:cubicBezTo>
                        <a:cubicBezTo>
                          <a:pt x="14" y="31"/>
                          <a:pt x="14" y="30"/>
                          <a:pt x="14" y="3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17" name="Freeform 7581">
                    <a:extLst>
                      <a:ext uri="{FF2B5EF4-FFF2-40B4-BE49-F238E27FC236}">
                        <a16:creationId xmlns:a16="http://schemas.microsoft.com/office/drawing/2014/main" id="{7CCB4365-3F43-4531-A647-977B74D50E58}"/>
                      </a:ext>
                    </a:extLst>
                  </p:cNvPr>
                  <p:cNvSpPr>
                    <a:spLocks noEditPoints="1"/>
                  </p:cNvSpPr>
                  <p:nvPr/>
                </p:nvSpPr>
                <p:spPr bwMode="auto">
                  <a:xfrm>
                    <a:off x="4116" y="2667"/>
                    <a:ext cx="15" cy="21"/>
                  </a:xfrm>
                  <a:custGeom>
                    <a:avLst/>
                    <a:gdLst>
                      <a:gd name="T0" fmla="*/ 4 w 19"/>
                      <a:gd name="T1" fmla="*/ 4 h 28"/>
                      <a:gd name="T2" fmla="*/ 5 w 19"/>
                      <a:gd name="T3" fmla="*/ 3 h 28"/>
                      <a:gd name="T4" fmla="*/ 6 w 19"/>
                      <a:gd name="T5" fmla="*/ 2 h 28"/>
                      <a:gd name="T6" fmla="*/ 6 w 19"/>
                      <a:gd name="T7" fmla="*/ 2 h 28"/>
                      <a:gd name="T8" fmla="*/ 8 w 19"/>
                      <a:gd name="T9" fmla="*/ 6 h 28"/>
                      <a:gd name="T10" fmla="*/ 12 w 19"/>
                      <a:gd name="T11" fmla="*/ 14 h 28"/>
                      <a:gd name="T12" fmla="*/ 17 w 19"/>
                      <a:gd name="T13" fmla="*/ 21 h 28"/>
                      <a:gd name="T14" fmla="*/ 16 w 19"/>
                      <a:gd name="T15" fmla="*/ 22 h 28"/>
                      <a:gd name="T16" fmla="*/ 15 w 19"/>
                      <a:gd name="T17" fmla="*/ 22 h 28"/>
                      <a:gd name="T18" fmla="*/ 14 w 19"/>
                      <a:gd name="T19" fmla="*/ 22 h 28"/>
                      <a:gd name="T20" fmla="*/ 13 w 19"/>
                      <a:gd name="T21" fmla="*/ 23 h 28"/>
                      <a:gd name="T22" fmla="*/ 12 w 19"/>
                      <a:gd name="T23" fmla="*/ 25 h 28"/>
                      <a:gd name="T24" fmla="*/ 9 w 19"/>
                      <a:gd name="T25" fmla="*/ 22 h 28"/>
                      <a:gd name="T26" fmla="*/ 5 w 19"/>
                      <a:gd name="T27" fmla="*/ 9 h 28"/>
                      <a:gd name="T28" fmla="*/ 2 w 19"/>
                      <a:gd name="T29" fmla="*/ 4 h 28"/>
                      <a:gd name="T30" fmla="*/ 3 w 19"/>
                      <a:gd name="T31" fmla="*/ 3 h 28"/>
                      <a:gd name="T32" fmla="*/ 4 w 19"/>
                      <a:gd name="T33" fmla="*/ 4 h 28"/>
                      <a:gd name="T34" fmla="*/ 5 w 19"/>
                      <a:gd name="T35" fmla="*/ 0 h 28"/>
                      <a:gd name="T36" fmla="*/ 4 w 19"/>
                      <a:gd name="T37" fmla="*/ 0 h 28"/>
                      <a:gd name="T38" fmla="*/ 4 w 19"/>
                      <a:gd name="T39" fmla="*/ 0 h 28"/>
                      <a:gd name="T40" fmla="*/ 3 w 19"/>
                      <a:gd name="T41" fmla="*/ 0 h 28"/>
                      <a:gd name="T42" fmla="*/ 1 w 19"/>
                      <a:gd name="T43" fmla="*/ 1 h 28"/>
                      <a:gd name="T44" fmla="*/ 1 w 19"/>
                      <a:gd name="T45" fmla="*/ 2 h 28"/>
                      <a:gd name="T46" fmla="*/ 0 w 19"/>
                      <a:gd name="T47" fmla="*/ 2 h 28"/>
                      <a:gd name="T48" fmla="*/ 0 w 19"/>
                      <a:gd name="T49" fmla="*/ 6 h 28"/>
                      <a:gd name="T50" fmla="*/ 2 w 19"/>
                      <a:gd name="T51" fmla="*/ 8 h 28"/>
                      <a:gd name="T52" fmla="*/ 7 w 19"/>
                      <a:gd name="T53" fmla="*/ 17 h 28"/>
                      <a:gd name="T54" fmla="*/ 8 w 19"/>
                      <a:gd name="T55" fmla="*/ 21 h 28"/>
                      <a:gd name="T56" fmla="*/ 8 w 19"/>
                      <a:gd name="T57" fmla="*/ 22 h 28"/>
                      <a:gd name="T58" fmla="*/ 11 w 19"/>
                      <a:gd name="T59" fmla="*/ 27 h 28"/>
                      <a:gd name="T60" fmla="*/ 12 w 19"/>
                      <a:gd name="T61" fmla="*/ 28 h 28"/>
                      <a:gd name="T62" fmla="*/ 13 w 19"/>
                      <a:gd name="T63" fmla="*/ 28 h 28"/>
                      <a:gd name="T64" fmla="*/ 13 w 19"/>
                      <a:gd name="T65" fmla="*/ 27 h 28"/>
                      <a:gd name="T66" fmla="*/ 16 w 19"/>
                      <a:gd name="T67" fmla="*/ 24 h 28"/>
                      <a:gd name="T68" fmla="*/ 16 w 19"/>
                      <a:gd name="T69" fmla="*/ 24 h 28"/>
                      <a:gd name="T70" fmla="*/ 18 w 19"/>
                      <a:gd name="T71" fmla="*/ 23 h 28"/>
                      <a:gd name="T72" fmla="*/ 19 w 19"/>
                      <a:gd name="T73" fmla="*/ 22 h 28"/>
                      <a:gd name="T74" fmla="*/ 18 w 19"/>
                      <a:gd name="T75" fmla="*/ 20 h 28"/>
                      <a:gd name="T76" fmla="*/ 14 w 19"/>
                      <a:gd name="T77" fmla="*/ 15 h 28"/>
                      <a:gd name="T78" fmla="*/ 9 w 19"/>
                      <a:gd name="T79" fmla="*/ 7 h 28"/>
                      <a:gd name="T80" fmla="*/ 9 w 19"/>
                      <a:gd name="T81" fmla="*/ 4 h 28"/>
                      <a:gd name="T82" fmla="*/ 8 w 19"/>
                      <a:gd name="T83" fmla="*/ 2 h 28"/>
                      <a:gd name="T84" fmla="*/ 5 w 19"/>
                      <a:gd name="T8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8">
                        <a:moveTo>
                          <a:pt x="4" y="4"/>
                        </a:moveTo>
                        <a:cubicBezTo>
                          <a:pt x="5" y="4"/>
                          <a:pt x="5" y="3"/>
                          <a:pt x="5" y="3"/>
                        </a:cubicBezTo>
                        <a:cubicBezTo>
                          <a:pt x="5" y="2"/>
                          <a:pt x="5" y="2"/>
                          <a:pt x="6" y="2"/>
                        </a:cubicBezTo>
                        <a:cubicBezTo>
                          <a:pt x="6" y="2"/>
                          <a:pt x="6" y="2"/>
                          <a:pt x="6" y="2"/>
                        </a:cubicBezTo>
                        <a:cubicBezTo>
                          <a:pt x="6" y="2"/>
                          <a:pt x="8" y="3"/>
                          <a:pt x="8" y="6"/>
                        </a:cubicBezTo>
                        <a:cubicBezTo>
                          <a:pt x="9" y="9"/>
                          <a:pt x="10" y="12"/>
                          <a:pt x="12" y="14"/>
                        </a:cubicBezTo>
                        <a:cubicBezTo>
                          <a:pt x="14" y="15"/>
                          <a:pt x="17" y="19"/>
                          <a:pt x="17" y="21"/>
                        </a:cubicBezTo>
                        <a:cubicBezTo>
                          <a:pt x="16" y="22"/>
                          <a:pt x="16" y="22"/>
                          <a:pt x="16" y="22"/>
                        </a:cubicBezTo>
                        <a:cubicBezTo>
                          <a:pt x="15" y="22"/>
                          <a:pt x="15" y="22"/>
                          <a:pt x="15" y="22"/>
                        </a:cubicBezTo>
                        <a:cubicBezTo>
                          <a:pt x="14" y="22"/>
                          <a:pt x="14" y="22"/>
                          <a:pt x="14" y="22"/>
                        </a:cubicBezTo>
                        <a:cubicBezTo>
                          <a:pt x="14" y="22"/>
                          <a:pt x="13" y="22"/>
                          <a:pt x="13" y="23"/>
                        </a:cubicBezTo>
                        <a:cubicBezTo>
                          <a:pt x="13" y="25"/>
                          <a:pt x="12" y="25"/>
                          <a:pt x="12" y="25"/>
                        </a:cubicBezTo>
                        <a:cubicBezTo>
                          <a:pt x="11" y="25"/>
                          <a:pt x="10" y="24"/>
                          <a:pt x="9" y="22"/>
                        </a:cubicBezTo>
                        <a:cubicBezTo>
                          <a:pt x="9" y="18"/>
                          <a:pt x="6" y="10"/>
                          <a:pt x="5" y="9"/>
                        </a:cubicBezTo>
                        <a:cubicBezTo>
                          <a:pt x="3" y="8"/>
                          <a:pt x="2" y="6"/>
                          <a:pt x="2" y="4"/>
                        </a:cubicBezTo>
                        <a:cubicBezTo>
                          <a:pt x="3" y="3"/>
                          <a:pt x="3" y="3"/>
                          <a:pt x="3" y="3"/>
                        </a:cubicBezTo>
                        <a:cubicBezTo>
                          <a:pt x="3" y="3"/>
                          <a:pt x="3" y="3"/>
                          <a:pt x="4" y="4"/>
                        </a:cubicBezTo>
                        <a:close/>
                        <a:moveTo>
                          <a:pt x="5" y="0"/>
                        </a:moveTo>
                        <a:cubicBezTo>
                          <a:pt x="4" y="0"/>
                          <a:pt x="4" y="0"/>
                          <a:pt x="4" y="0"/>
                        </a:cubicBezTo>
                        <a:cubicBezTo>
                          <a:pt x="4" y="0"/>
                          <a:pt x="4" y="0"/>
                          <a:pt x="4" y="0"/>
                        </a:cubicBezTo>
                        <a:cubicBezTo>
                          <a:pt x="3" y="0"/>
                          <a:pt x="3" y="0"/>
                          <a:pt x="3" y="0"/>
                        </a:cubicBezTo>
                        <a:cubicBezTo>
                          <a:pt x="2" y="0"/>
                          <a:pt x="1" y="1"/>
                          <a:pt x="1" y="1"/>
                        </a:cubicBezTo>
                        <a:cubicBezTo>
                          <a:pt x="1" y="2"/>
                          <a:pt x="1" y="2"/>
                          <a:pt x="1" y="2"/>
                        </a:cubicBezTo>
                        <a:cubicBezTo>
                          <a:pt x="0" y="2"/>
                          <a:pt x="0" y="2"/>
                          <a:pt x="0" y="2"/>
                        </a:cubicBezTo>
                        <a:cubicBezTo>
                          <a:pt x="0" y="3"/>
                          <a:pt x="0" y="4"/>
                          <a:pt x="0" y="6"/>
                        </a:cubicBezTo>
                        <a:cubicBezTo>
                          <a:pt x="1" y="7"/>
                          <a:pt x="1" y="8"/>
                          <a:pt x="2" y="8"/>
                        </a:cubicBezTo>
                        <a:cubicBezTo>
                          <a:pt x="4" y="10"/>
                          <a:pt x="5" y="13"/>
                          <a:pt x="7" y="17"/>
                        </a:cubicBezTo>
                        <a:cubicBezTo>
                          <a:pt x="7" y="18"/>
                          <a:pt x="8" y="19"/>
                          <a:pt x="8" y="21"/>
                        </a:cubicBezTo>
                        <a:cubicBezTo>
                          <a:pt x="8" y="21"/>
                          <a:pt x="8" y="22"/>
                          <a:pt x="8" y="22"/>
                        </a:cubicBezTo>
                        <a:cubicBezTo>
                          <a:pt x="9" y="24"/>
                          <a:pt x="10" y="25"/>
                          <a:pt x="11" y="27"/>
                        </a:cubicBezTo>
                        <a:cubicBezTo>
                          <a:pt x="11" y="27"/>
                          <a:pt x="12" y="28"/>
                          <a:pt x="12" y="28"/>
                        </a:cubicBezTo>
                        <a:cubicBezTo>
                          <a:pt x="13" y="28"/>
                          <a:pt x="13" y="28"/>
                          <a:pt x="13" y="28"/>
                        </a:cubicBezTo>
                        <a:cubicBezTo>
                          <a:pt x="13" y="28"/>
                          <a:pt x="13" y="27"/>
                          <a:pt x="13" y="27"/>
                        </a:cubicBezTo>
                        <a:cubicBezTo>
                          <a:pt x="14" y="25"/>
                          <a:pt x="15" y="24"/>
                          <a:pt x="16" y="24"/>
                        </a:cubicBezTo>
                        <a:cubicBezTo>
                          <a:pt x="16" y="24"/>
                          <a:pt x="16" y="24"/>
                          <a:pt x="16" y="24"/>
                        </a:cubicBezTo>
                        <a:cubicBezTo>
                          <a:pt x="17" y="24"/>
                          <a:pt x="17" y="24"/>
                          <a:pt x="18" y="23"/>
                        </a:cubicBezTo>
                        <a:cubicBezTo>
                          <a:pt x="18" y="23"/>
                          <a:pt x="19" y="23"/>
                          <a:pt x="19" y="22"/>
                        </a:cubicBezTo>
                        <a:cubicBezTo>
                          <a:pt x="19" y="21"/>
                          <a:pt x="18" y="21"/>
                          <a:pt x="18" y="20"/>
                        </a:cubicBezTo>
                        <a:cubicBezTo>
                          <a:pt x="18" y="19"/>
                          <a:pt x="17" y="18"/>
                          <a:pt x="14" y="15"/>
                        </a:cubicBezTo>
                        <a:cubicBezTo>
                          <a:pt x="12" y="12"/>
                          <a:pt x="11" y="11"/>
                          <a:pt x="9" y="7"/>
                        </a:cubicBezTo>
                        <a:cubicBezTo>
                          <a:pt x="9" y="6"/>
                          <a:pt x="9" y="5"/>
                          <a:pt x="9" y="4"/>
                        </a:cubicBezTo>
                        <a:cubicBezTo>
                          <a:pt x="8" y="3"/>
                          <a:pt x="8" y="3"/>
                          <a:pt x="8" y="2"/>
                        </a:cubicBezTo>
                        <a:cubicBezTo>
                          <a:pt x="7" y="0"/>
                          <a:pt x="6" y="0"/>
                          <a:pt x="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18" name="Freeform 7582">
                    <a:extLst>
                      <a:ext uri="{FF2B5EF4-FFF2-40B4-BE49-F238E27FC236}">
                        <a16:creationId xmlns:a16="http://schemas.microsoft.com/office/drawing/2014/main" id="{E3EA56E7-F02A-4108-80E5-BAF8AB885113}"/>
                      </a:ext>
                    </a:extLst>
                  </p:cNvPr>
                  <p:cNvSpPr>
                    <a:spLocks noEditPoints="1"/>
                  </p:cNvSpPr>
                  <p:nvPr/>
                </p:nvSpPr>
                <p:spPr bwMode="auto">
                  <a:xfrm>
                    <a:off x="4116" y="2666"/>
                    <a:ext cx="15" cy="22"/>
                  </a:xfrm>
                  <a:custGeom>
                    <a:avLst/>
                    <a:gdLst>
                      <a:gd name="T0" fmla="*/ 4 w 20"/>
                      <a:gd name="T1" fmla="*/ 1 h 29"/>
                      <a:gd name="T2" fmla="*/ 2 w 20"/>
                      <a:gd name="T3" fmla="*/ 2 h 29"/>
                      <a:gd name="T4" fmla="*/ 4 w 20"/>
                      <a:gd name="T5" fmla="*/ 1 h 29"/>
                      <a:gd name="T6" fmla="*/ 6 w 20"/>
                      <a:gd name="T7" fmla="*/ 0 h 29"/>
                      <a:gd name="T8" fmla="*/ 5 w 20"/>
                      <a:gd name="T9" fmla="*/ 1 h 29"/>
                      <a:gd name="T10" fmla="*/ 5 w 20"/>
                      <a:gd name="T11" fmla="*/ 1 h 29"/>
                      <a:gd name="T12" fmla="*/ 5 w 20"/>
                      <a:gd name="T13" fmla="*/ 1 h 29"/>
                      <a:gd name="T14" fmla="*/ 6 w 20"/>
                      <a:gd name="T15" fmla="*/ 1 h 29"/>
                      <a:gd name="T16" fmla="*/ 9 w 20"/>
                      <a:gd name="T17" fmla="*/ 3 h 29"/>
                      <a:gd name="T18" fmla="*/ 10 w 20"/>
                      <a:gd name="T19" fmla="*/ 5 h 29"/>
                      <a:gd name="T20" fmla="*/ 10 w 20"/>
                      <a:gd name="T21" fmla="*/ 8 h 29"/>
                      <a:gd name="T22" fmla="*/ 15 w 20"/>
                      <a:gd name="T23" fmla="*/ 16 h 29"/>
                      <a:gd name="T24" fmla="*/ 19 w 20"/>
                      <a:gd name="T25" fmla="*/ 21 h 29"/>
                      <a:gd name="T26" fmla="*/ 20 w 20"/>
                      <a:gd name="T27" fmla="*/ 23 h 29"/>
                      <a:gd name="T28" fmla="*/ 19 w 20"/>
                      <a:gd name="T29" fmla="*/ 24 h 29"/>
                      <a:gd name="T30" fmla="*/ 17 w 20"/>
                      <a:gd name="T31" fmla="*/ 25 h 29"/>
                      <a:gd name="T32" fmla="*/ 17 w 20"/>
                      <a:gd name="T33" fmla="*/ 25 h 29"/>
                      <a:gd name="T34" fmla="*/ 14 w 20"/>
                      <a:gd name="T35" fmla="*/ 28 h 29"/>
                      <a:gd name="T36" fmla="*/ 14 w 20"/>
                      <a:gd name="T37" fmla="*/ 29 h 29"/>
                      <a:gd name="T38" fmla="*/ 13 w 20"/>
                      <a:gd name="T39" fmla="*/ 29 h 29"/>
                      <a:gd name="T40" fmla="*/ 12 w 20"/>
                      <a:gd name="T41" fmla="*/ 28 h 29"/>
                      <a:gd name="T42" fmla="*/ 9 w 20"/>
                      <a:gd name="T43" fmla="*/ 23 h 29"/>
                      <a:gd name="T44" fmla="*/ 9 w 20"/>
                      <a:gd name="T45" fmla="*/ 22 h 29"/>
                      <a:gd name="T46" fmla="*/ 8 w 20"/>
                      <a:gd name="T47" fmla="*/ 18 h 29"/>
                      <a:gd name="T48" fmla="*/ 3 w 20"/>
                      <a:gd name="T49" fmla="*/ 9 h 29"/>
                      <a:gd name="T50" fmla="*/ 1 w 20"/>
                      <a:gd name="T51" fmla="*/ 7 h 29"/>
                      <a:gd name="T52" fmla="*/ 1 w 20"/>
                      <a:gd name="T53" fmla="*/ 3 h 29"/>
                      <a:gd name="T54" fmla="*/ 1 w 20"/>
                      <a:gd name="T55" fmla="*/ 3 h 29"/>
                      <a:gd name="T56" fmla="*/ 1 w 20"/>
                      <a:gd name="T57" fmla="*/ 3 h 29"/>
                      <a:gd name="T58" fmla="*/ 1 w 20"/>
                      <a:gd name="T59" fmla="*/ 4 h 29"/>
                      <a:gd name="T60" fmla="*/ 3 w 20"/>
                      <a:gd name="T61" fmla="*/ 10 h 29"/>
                      <a:gd name="T62" fmla="*/ 9 w 20"/>
                      <a:gd name="T63" fmla="*/ 22 h 29"/>
                      <a:gd name="T64" fmla="*/ 13 w 20"/>
                      <a:gd name="T65" fmla="*/ 29 h 29"/>
                      <a:gd name="T66" fmla="*/ 15 w 20"/>
                      <a:gd name="T67" fmla="*/ 28 h 29"/>
                      <a:gd name="T68" fmla="*/ 20 w 20"/>
                      <a:gd name="T69" fmla="*/ 23 h 29"/>
                      <a:gd name="T70" fmla="*/ 16 w 20"/>
                      <a:gd name="T71" fmla="*/ 16 h 29"/>
                      <a:gd name="T72" fmla="*/ 10 w 20"/>
                      <a:gd name="T73" fmla="*/ 5 h 29"/>
                      <a:gd name="T74" fmla="*/ 6 w 20"/>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9">
                        <a:moveTo>
                          <a:pt x="4" y="1"/>
                        </a:moveTo>
                        <a:cubicBezTo>
                          <a:pt x="3" y="1"/>
                          <a:pt x="2" y="2"/>
                          <a:pt x="2" y="2"/>
                        </a:cubicBezTo>
                        <a:cubicBezTo>
                          <a:pt x="2" y="2"/>
                          <a:pt x="3" y="1"/>
                          <a:pt x="4" y="1"/>
                        </a:cubicBezTo>
                        <a:close/>
                        <a:moveTo>
                          <a:pt x="6" y="0"/>
                        </a:moveTo>
                        <a:cubicBezTo>
                          <a:pt x="5" y="1"/>
                          <a:pt x="5" y="1"/>
                          <a:pt x="5" y="1"/>
                        </a:cubicBezTo>
                        <a:cubicBezTo>
                          <a:pt x="5" y="1"/>
                          <a:pt x="5" y="1"/>
                          <a:pt x="5" y="1"/>
                        </a:cubicBezTo>
                        <a:cubicBezTo>
                          <a:pt x="5" y="1"/>
                          <a:pt x="5" y="1"/>
                          <a:pt x="5" y="1"/>
                        </a:cubicBezTo>
                        <a:cubicBezTo>
                          <a:pt x="6" y="1"/>
                          <a:pt x="6" y="1"/>
                          <a:pt x="6" y="1"/>
                        </a:cubicBezTo>
                        <a:cubicBezTo>
                          <a:pt x="7" y="1"/>
                          <a:pt x="8" y="1"/>
                          <a:pt x="9" y="3"/>
                        </a:cubicBezTo>
                        <a:cubicBezTo>
                          <a:pt x="9" y="4"/>
                          <a:pt x="9" y="4"/>
                          <a:pt x="10" y="5"/>
                        </a:cubicBezTo>
                        <a:cubicBezTo>
                          <a:pt x="10" y="6"/>
                          <a:pt x="10" y="7"/>
                          <a:pt x="10" y="8"/>
                        </a:cubicBezTo>
                        <a:cubicBezTo>
                          <a:pt x="12" y="12"/>
                          <a:pt x="13" y="13"/>
                          <a:pt x="15" y="16"/>
                        </a:cubicBezTo>
                        <a:cubicBezTo>
                          <a:pt x="18" y="19"/>
                          <a:pt x="19" y="20"/>
                          <a:pt x="19" y="21"/>
                        </a:cubicBezTo>
                        <a:cubicBezTo>
                          <a:pt x="19" y="22"/>
                          <a:pt x="20" y="22"/>
                          <a:pt x="20" y="23"/>
                        </a:cubicBezTo>
                        <a:cubicBezTo>
                          <a:pt x="20" y="24"/>
                          <a:pt x="19" y="24"/>
                          <a:pt x="19" y="24"/>
                        </a:cubicBezTo>
                        <a:cubicBezTo>
                          <a:pt x="18" y="25"/>
                          <a:pt x="18" y="25"/>
                          <a:pt x="17" y="25"/>
                        </a:cubicBezTo>
                        <a:cubicBezTo>
                          <a:pt x="17" y="25"/>
                          <a:pt x="17" y="25"/>
                          <a:pt x="17" y="25"/>
                        </a:cubicBezTo>
                        <a:cubicBezTo>
                          <a:pt x="16" y="25"/>
                          <a:pt x="15" y="26"/>
                          <a:pt x="14" y="28"/>
                        </a:cubicBezTo>
                        <a:cubicBezTo>
                          <a:pt x="14" y="28"/>
                          <a:pt x="14" y="29"/>
                          <a:pt x="14" y="29"/>
                        </a:cubicBezTo>
                        <a:cubicBezTo>
                          <a:pt x="13" y="29"/>
                          <a:pt x="13" y="29"/>
                          <a:pt x="13" y="29"/>
                        </a:cubicBezTo>
                        <a:cubicBezTo>
                          <a:pt x="13" y="29"/>
                          <a:pt x="12" y="28"/>
                          <a:pt x="12" y="28"/>
                        </a:cubicBezTo>
                        <a:cubicBezTo>
                          <a:pt x="11" y="26"/>
                          <a:pt x="10" y="25"/>
                          <a:pt x="9" y="23"/>
                        </a:cubicBezTo>
                        <a:cubicBezTo>
                          <a:pt x="9" y="23"/>
                          <a:pt x="9" y="22"/>
                          <a:pt x="9" y="22"/>
                        </a:cubicBezTo>
                        <a:cubicBezTo>
                          <a:pt x="9" y="20"/>
                          <a:pt x="8" y="19"/>
                          <a:pt x="8" y="18"/>
                        </a:cubicBezTo>
                        <a:cubicBezTo>
                          <a:pt x="6" y="14"/>
                          <a:pt x="5" y="11"/>
                          <a:pt x="3" y="9"/>
                        </a:cubicBezTo>
                        <a:cubicBezTo>
                          <a:pt x="2" y="9"/>
                          <a:pt x="2" y="8"/>
                          <a:pt x="1" y="7"/>
                        </a:cubicBezTo>
                        <a:cubicBezTo>
                          <a:pt x="1" y="5"/>
                          <a:pt x="1" y="4"/>
                          <a:pt x="1" y="3"/>
                        </a:cubicBezTo>
                        <a:cubicBezTo>
                          <a:pt x="1" y="3"/>
                          <a:pt x="1" y="3"/>
                          <a:pt x="1" y="3"/>
                        </a:cubicBezTo>
                        <a:cubicBezTo>
                          <a:pt x="1" y="3"/>
                          <a:pt x="1" y="3"/>
                          <a:pt x="1" y="3"/>
                        </a:cubicBezTo>
                        <a:cubicBezTo>
                          <a:pt x="1" y="4"/>
                          <a:pt x="1" y="4"/>
                          <a:pt x="1" y="4"/>
                        </a:cubicBezTo>
                        <a:cubicBezTo>
                          <a:pt x="0" y="6"/>
                          <a:pt x="2" y="9"/>
                          <a:pt x="3" y="10"/>
                        </a:cubicBezTo>
                        <a:cubicBezTo>
                          <a:pt x="5" y="12"/>
                          <a:pt x="7" y="16"/>
                          <a:pt x="9" y="22"/>
                        </a:cubicBezTo>
                        <a:cubicBezTo>
                          <a:pt x="10" y="26"/>
                          <a:pt x="12" y="29"/>
                          <a:pt x="13" y="29"/>
                        </a:cubicBezTo>
                        <a:cubicBezTo>
                          <a:pt x="14" y="29"/>
                          <a:pt x="15" y="29"/>
                          <a:pt x="15" y="28"/>
                        </a:cubicBezTo>
                        <a:cubicBezTo>
                          <a:pt x="16" y="24"/>
                          <a:pt x="20" y="26"/>
                          <a:pt x="20" y="23"/>
                        </a:cubicBezTo>
                        <a:cubicBezTo>
                          <a:pt x="20" y="20"/>
                          <a:pt x="18" y="20"/>
                          <a:pt x="16" y="16"/>
                        </a:cubicBezTo>
                        <a:cubicBezTo>
                          <a:pt x="13" y="12"/>
                          <a:pt x="11" y="11"/>
                          <a:pt x="10" y="5"/>
                        </a:cubicBezTo>
                        <a:cubicBezTo>
                          <a:pt x="9" y="1"/>
                          <a:pt x="7" y="0"/>
                          <a:pt x="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19" name="Freeform 7583">
                    <a:extLst>
                      <a:ext uri="{FF2B5EF4-FFF2-40B4-BE49-F238E27FC236}">
                        <a16:creationId xmlns:a16="http://schemas.microsoft.com/office/drawing/2014/main" id="{199B7CB5-AE34-42AF-BAF1-F148C2343E96}"/>
                      </a:ext>
                    </a:extLst>
                  </p:cNvPr>
                  <p:cNvSpPr>
                    <a:spLocks/>
                  </p:cNvSpPr>
                  <p:nvPr/>
                </p:nvSpPr>
                <p:spPr bwMode="auto">
                  <a:xfrm>
                    <a:off x="4119" y="2670"/>
                    <a:ext cx="9" cy="13"/>
                  </a:xfrm>
                  <a:custGeom>
                    <a:avLst/>
                    <a:gdLst>
                      <a:gd name="T0" fmla="*/ 1 w 11"/>
                      <a:gd name="T1" fmla="*/ 1 h 18"/>
                      <a:gd name="T2" fmla="*/ 4 w 11"/>
                      <a:gd name="T3" fmla="*/ 3 h 18"/>
                      <a:gd name="T4" fmla="*/ 9 w 11"/>
                      <a:gd name="T5" fmla="*/ 14 h 18"/>
                      <a:gd name="T6" fmla="*/ 10 w 11"/>
                      <a:gd name="T7" fmla="*/ 16 h 18"/>
                      <a:gd name="T8" fmla="*/ 8 w 11"/>
                      <a:gd name="T9" fmla="*/ 17 h 18"/>
                      <a:gd name="T10" fmla="*/ 3 w 11"/>
                      <a:gd name="T11" fmla="*/ 5 h 18"/>
                      <a:gd name="T12" fmla="*/ 1 w 11"/>
                      <a:gd name="T13" fmla="*/ 1 h 18"/>
                    </a:gdLst>
                    <a:ahLst/>
                    <a:cxnLst>
                      <a:cxn ang="0">
                        <a:pos x="T0" y="T1"/>
                      </a:cxn>
                      <a:cxn ang="0">
                        <a:pos x="T2" y="T3"/>
                      </a:cxn>
                      <a:cxn ang="0">
                        <a:pos x="T4" y="T5"/>
                      </a:cxn>
                      <a:cxn ang="0">
                        <a:pos x="T6" y="T7"/>
                      </a:cxn>
                      <a:cxn ang="0">
                        <a:pos x="T8" y="T9"/>
                      </a:cxn>
                      <a:cxn ang="0">
                        <a:pos x="T10" y="T11"/>
                      </a:cxn>
                      <a:cxn ang="0">
                        <a:pos x="T12" y="T13"/>
                      </a:cxn>
                    </a:cxnLst>
                    <a:rect l="0" t="0" r="r" b="b"/>
                    <a:pathLst>
                      <a:path w="11" h="18">
                        <a:moveTo>
                          <a:pt x="1" y="1"/>
                        </a:moveTo>
                        <a:cubicBezTo>
                          <a:pt x="1" y="1"/>
                          <a:pt x="3" y="0"/>
                          <a:pt x="4" y="3"/>
                        </a:cubicBezTo>
                        <a:cubicBezTo>
                          <a:pt x="5" y="6"/>
                          <a:pt x="7" y="12"/>
                          <a:pt x="9" y="14"/>
                        </a:cubicBezTo>
                        <a:cubicBezTo>
                          <a:pt x="11" y="16"/>
                          <a:pt x="10" y="16"/>
                          <a:pt x="10" y="16"/>
                        </a:cubicBezTo>
                        <a:cubicBezTo>
                          <a:pt x="9" y="16"/>
                          <a:pt x="9" y="18"/>
                          <a:pt x="8" y="17"/>
                        </a:cubicBezTo>
                        <a:cubicBezTo>
                          <a:pt x="6" y="16"/>
                          <a:pt x="4" y="6"/>
                          <a:pt x="3" y="5"/>
                        </a:cubicBezTo>
                        <a:cubicBezTo>
                          <a:pt x="3" y="5"/>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20" name="Freeform 7584">
                    <a:extLst>
                      <a:ext uri="{FF2B5EF4-FFF2-40B4-BE49-F238E27FC236}">
                        <a16:creationId xmlns:a16="http://schemas.microsoft.com/office/drawing/2014/main" id="{78AAB96C-82F4-4D22-9F91-9E05973AE245}"/>
                      </a:ext>
                    </a:extLst>
                  </p:cNvPr>
                  <p:cNvSpPr>
                    <a:spLocks/>
                  </p:cNvSpPr>
                  <p:nvPr/>
                </p:nvSpPr>
                <p:spPr bwMode="auto">
                  <a:xfrm>
                    <a:off x="4107" y="2643"/>
                    <a:ext cx="14" cy="26"/>
                  </a:xfrm>
                  <a:custGeom>
                    <a:avLst/>
                    <a:gdLst>
                      <a:gd name="T0" fmla="*/ 6 w 19"/>
                      <a:gd name="T1" fmla="*/ 2 h 34"/>
                      <a:gd name="T2" fmla="*/ 10 w 19"/>
                      <a:gd name="T3" fmla="*/ 8 h 34"/>
                      <a:gd name="T4" fmla="*/ 16 w 19"/>
                      <a:gd name="T5" fmla="*/ 20 h 34"/>
                      <a:gd name="T6" fmla="*/ 17 w 19"/>
                      <a:gd name="T7" fmla="*/ 30 h 34"/>
                      <a:gd name="T8" fmla="*/ 13 w 19"/>
                      <a:gd name="T9" fmla="*/ 32 h 34"/>
                      <a:gd name="T10" fmla="*/ 7 w 19"/>
                      <a:gd name="T11" fmla="*/ 24 h 34"/>
                      <a:gd name="T12" fmla="*/ 5 w 19"/>
                      <a:gd name="T13" fmla="*/ 14 h 34"/>
                      <a:gd name="T14" fmla="*/ 1 w 19"/>
                      <a:gd name="T15" fmla="*/ 4 h 34"/>
                      <a:gd name="T16" fmla="*/ 6 w 19"/>
                      <a:gd name="T1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4">
                        <a:moveTo>
                          <a:pt x="6" y="2"/>
                        </a:moveTo>
                        <a:cubicBezTo>
                          <a:pt x="6" y="2"/>
                          <a:pt x="8" y="0"/>
                          <a:pt x="10" y="8"/>
                        </a:cubicBezTo>
                        <a:cubicBezTo>
                          <a:pt x="12" y="15"/>
                          <a:pt x="12" y="15"/>
                          <a:pt x="16" y="20"/>
                        </a:cubicBezTo>
                        <a:cubicBezTo>
                          <a:pt x="19" y="26"/>
                          <a:pt x="19" y="29"/>
                          <a:pt x="17" y="30"/>
                        </a:cubicBezTo>
                        <a:cubicBezTo>
                          <a:pt x="15" y="31"/>
                          <a:pt x="14" y="31"/>
                          <a:pt x="13" y="32"/>
                        </a:cubicBezTo>
                        <a:cubicBezTo>
                          <a:pt x="13" y="34"/>
                          <a:pt x="9" y="33"/>
                          <a:pt x="7" y="24"/>
                        </a:cubicBezTo>
                        <a:cubicBezTo>
                          <a:pt x="5" y="16"/>
                          <a:pt x="5" y="15"/>
                          <a:pt x="5" y="14"/>
                        </a:cubicBezTo>
                        <a:cubicBezTo>
                          <a:pt x="4" y="12"/>
                          <a:pt x="0" y="6"/>
                          <a:pt x="1" y="4"/>
                        </a:cubicBezTo>
                        <a:cubicBezTo>
                          <a:pt x="2" y="2"/>
                          <a:pt x="6" y="2"/>
                          <a:pt x="6"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21" name="Freeform 7585">
                    <a:extLst>
                      <a:ext uri="{FF2B5EF4-FFF2-40B4-BE49-F238E27FC236}">
                        <a16:creationId xmlns:a16="http://schemas.microsoft.com/office/drawing/2014/main" id="{B8B4D10F-1B44-4AE9-A48B-FD50B91B0DF2}"/>
                      </a:ext>
                    </a:extLst>
                  </p:cNvPr>
                  <p:cNvSpPr>
                    <a:spLocks noEditPoints="1"/>
                  </p:cNvSpPr>
                  <p:nvPr/>
                </p:nvSpPr>
                <p:spPr bwMode="auto">
                  <a:xfrm>
                    <a:off x="4107" y="2644"/>
                    <a:ext cx="14" cy="25"/>
                  </a:xfrm>
                  <a:custGeom>
                    <a:avLst/>
                    <a:gdLst>
                      <a:gd name="T0" fmla="*/ 13 w 18"/>
                      <a:gd name="T1" fmla="*/ 32 h 33"/>
                      <a:gd name="T2" fmla="*/ 12 w 18"/>
                      <a:gd name="T3" fmla="*/ 32 h 33"/>
                      <a:gd name="T4" fmla="*/ 12 w 18"/>
                      <a:gd name="T5" fmla="*/ 32 h 33"/>
                      <a:gd name="T6" fmla="*/ 6 w 18"/>
                      <a:gd name="T7" fmla="*/ 24 h 33"/>
                      <a:gd name="T8" fmla="*/ 6 w 18"/>
                      <a:gd name="T9" fmla="*/ 23 h 33"/>
                      <a:gd name="T10" fmla="*/ 5 w 18"/>
                      <a:gd name="T11" fmla="*/ 18 h 33"/>
                      <a:gd name="T12" fmla="*/ 3 w 18"/>
                      <a:gd name="T13" fmla="*/ 13 h 33"/>
                      <a:gd name="T14" fmla="*/ 0 w 18"/>
                      <a:gd name="T15" fmla="*/ 5 h 33"/>
                      <a:gd name="T16" fmla="*/ 0 w 18"/>
                      <a:gd name="T17" fmla="*/ 3 h 33"/>
                      <a:gd name="T18" fmla="*/ 3 w 18"/>
                      <a:gd name="T19" fmla="*/ 1 h 33"/>
                      <a:gd name="T20" fmla="*/ 5 w 18"/>
                      <a:gd name="T21" fmla="*/ 0 h 33"/>
                      <a:gd name="T22" fmla="*/ 5 w 18"/>
                      <a:gd name="T23" fmla="*/ 0 h 33"/>
                      <a:gd name="T24" fmla="*/ 9 w 18"/>
                      <a:gd name="T25" fmla="*/ 7 h 33"/>
                      <a:gd name="T26" fmla="*/ 15 w 18"/>
                      <a:gd name="T27" fmla="*/ 19 h 33"/>
                      <a:gd name="T28" fmla="*/ 18 w 18"/>
                      <a:gd name="T29" fmla="*/ 25 h 33"/>
                      <a:gd name="T30" fmla="*/ 16 w 18"/>
                      <a:gd name="T31" fmla="*/ 30 h 33"/>
                      <a:gd name="T32" fmla="*/ 13 w 18"/>
                      <a:gd name="T33" fmla="*/ 32 h 33"/>
                      <a:gd name="T34" fmla="*/ 9 w 18"/>
                      <a:gd name="T35" fmla="*/ 7 h 33"/>
                      <a:gd name="T36" fmla="*/ 5 w 18"/>
                      <a:gd name="T37" fmla="*/ 1 h 33"/>
                      <a:gd name="T38" fmla="*/ 5 w 18"/>
                      <a:gd name="T39" fmla="*/ 1 h 33"/>
                      <a:gd name="T40" fmla="*/ 5 w 18"/>
                      <a:gd name="T41" fmla="*/ 1 h 33"/>
                      <a:gd name="T42" fmla="*/ 5 w 18"/>
                      <a:gd name="T43" fmla="*/ 1 h 33"/>
                      <a:gd name="T44" fmla="*/ 3 w 18"/>
                      <a:gd name="T45" fmla="*/ 2 h 33"/>
                      <a:gd name="T46" fmla="*/ 1 w 18"/>
                      <a:gd name="T47" fmla="*/ 3 h 33"/>
                      <a:gd name="T48" fmla="*/ 1 w 18"/>
                      <a:gd name="T49" fmla="*/ 5 h 33"/>
                      <a:gd name="T50" fmla="*/ 4 w 18"/>
                      <a:gd name="T51" fmla="*/ 12 h 33"/>
                      <a:gd name="T52" fmla="*/ 5 w 18"/>
                      <a:gd name="T53" fmla="*/ 18 h 33"/>
                      <a:gd name="T54" fmla="*/ 6 w 18"/>
                      <a:gd name="T55" fmla="*/ 23 h 33"/>
                      <a:gd name="T56" fmla="*/ 7 w 18"/>
                      <a:gd name="T57" fmla="*/ 23 h 33"/>
                      <a:gd name="T58" fmla="*/ 12 w 18"/>
                      <a:gd name="T59" fmla="*/ 31 h 33"/>
                      <a:gd name="T60" fmla="*/ 12 w 18"/>
                      <a:gd name="T61" fmla="*/ 31 h 33"/>
                      <a:gd name="T62" fmla="*/ 16 w 18"/>
                      <a:gd name="T63" fmla="*/ 29 h 33"/>
                      <a:gd name="T64" fmla="*/ 17 w 18"/>
                      <a:gd name="T65" fmla="*/ 25 h 33"/>
                      <a:gd name="T66" fmla="*/ 14 w 18"/>
                      <a:gd name="T67" fmla="*/ 19 h 33"/>
                      <a:gd name="T68" fmla="*/ 9 w 18"/>
                      <a:gd name="T69" fmla="*/ 7 h 33"/>
                      <a:gd name="T70" fmla="*/ 5 w 18"/>
                      <a:gd name="T71" fmla="*/ 1 h 33"/>
                      <a:gd name="T72" fmla="*/ 4 w 18"/>
                      <a:gd name="T73" fmla="*/ 0 h 33"/>
                      <a:gd name="T74" fmla="*/ 5 w 18"/>
                      <a:gd name="T75"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33">
                        <a:moveTo>
                          <a:pt x="13" y="32"/>
                        </a:moveTo>
                        <a:cubicBezTo>
                          <a:pt x="13" y="32"/>
                          <a:pt x="12" y="32"/>
                          <a:pt x="12" y="32"/>
                        </a:cubicBezTo>
                        <a:cubicBezTo>
                          <a:pt x="12" y="32"/>
                          <a:pt x="12" y="32"/>
                          <a:pt x="12" y="32"/>
                        </a:cubicBezTo>
                        <a:cubicBezTo>
                          <a:pt x="10" y="33"/>
                          <a:pt x="7" y="31"/>
                          <a:pt x="6" y="24"/>
                        </a:cubicBezTo>
                        <a:cubicBezTo>
                          <a:pt x="6" y="23"/>
                          <a:pt x="6" y="23"/>
                          <a:pt x="6" y="23"/>
                        </a:cubicBezTo>
                        <a:cubicBezTo>
                          <a:pt x="5" y="21"/>
                          <a:pt x="5" y="19"/>
                          <a:pt x="5" y="18"/>
                        </a:cubicBezTo>
                        <a:cubicBezTo>
                          <a:pt x="4" y="14"/>
                          <a:pt x="4" y="14"/>
                          <a:pt x="3" y="13"/>
                        </a:cubicBezTo>
                        <a:cubicBezTo>
                          <a:pt x="3" y="12"/>
                          <a:pt x="0" y="8"/>
                          <a:pt x="0" y="5"/>
                        </a:cubicBezTo>
                        <a:cubicBezTo>
                          <a:pt x="0" y="4"/>
                          <a:pt x="0" y="3"/>
                          <a:pt x="0" y="3"/>
                        </a:cubicBezTo>
                        <a:cubicBezTo>
                          <a:pt x="0" y="1"/>
                          <a:pt x="2" y="1"/>
                          <a:pt x="3" y="1"/>
                        </a:cubicBezTo>
                        <a:cubicBezTo>
                          <a:pt x="4" y="0"/>
                          <a:pt x="4" y="0"/>
                          <a:pt x="5" y="0"/>
                        </a:cubicBezTo>
                        <a:cubicBezTo>
                          <a:pt x="5" y="0"/>
                          <a:pt x="5" y="0"/>
                          <a:pt x="5" y="0"/>
                        </a:cubicBezTo>
                        <a:cubicBezTo>
                          <a:pt x="6" y="0"/>
                          <a:pt x="8" y="0"/>
                          <a:pt x="9" y="7"/>
                        </a:cubicBezTo>
                        <a:cubicBezTo>
                          <a:pt x="11" y="14"/>
                          <a:pt x="11" y="13"/>
                          <a:pt x="15" y="19"/>
                        </a:cubicBezTo>
                        <a:cubicBezTo>
                          <a:pt x="16" y="21"/>
                          <a:pt x="17" y="23"/>
                          <a:pt x="18" y="25"/>
                        </a:cubicBezTo>
                        <a:cubicBezTo>
                          <a:pt x="18" y="27"/>
                          <a:pt x="18" y="29"/>
                          <a:pt x="16" y="30"/>
                        </a:cubicBezTo>
                        <a:cubicBezTo>
                          <a:pt x="14" y="30"/>
                          <a:pt x="13" y="30"/>
                          <a:pt x="13" y="32"/>
                        </a:cubicBezTo>
                        <a:close/>
                        <a:moveTo>
                          <a:pt x="9" y="7"/>
                        </a:moveTo>
                        <a:cubicBezTo>
                          <a:pt x="7" y="1"/>
                          <a:pt x="5" y="1"/>
                          <a:pt x="5" y="1"/>
                        </a:cubicBezTo>
                        <a:cubicBezTo>
                          <a:pt x="5" y="1"/>
                          <a:pt x="5" y="1"/>
                          <a:pt x="5" y="1"/>
                        </a:cubicBezTo>
                        <a:cubicBezTo>
                          <a:pt x="5" y="1"/>
                          <a:pt x="5" y="1"/>
                          <a:pt x="5" y="1"/>
                        </a:cubicBezTo>
                        <a:cubicBezTo>
                          <a:pt x="5" y="1"/>
                          <a:pt x="5" y="1"/>
                          <a:pt x="5" y="1"/>
                        </a:cubicBezTo>
                        <a:cubicBezTo>
                          <a:pt x="5" y="1"/>
                          <a:pt x="4" y="1"/>
                          <a:pt x="3" y="2"/>
                        </a:cubicBezTo>
                        <a:cubicBezTo>
                          <a:pt x="2" y="2"/>
                          <a:pt x="1" y="2"/>
                          <a:pt x="1" y="3"/>
                        </a:cubicBezTo>
                        <a:cubicBezTo>
                          <a:pt x="0" y="4"/>
                          <a:pt x="0" y="4"/>
                          <a:pt x="1" y="5"/>
                        </a:cubicBezTo>
                        <a:cubicBezTo>
                          <a:pt x="1" y="7"/>
                          <a:pt x="3" y="11"/>
                          <a:pt x="4" y="12"/>
                        </a:cubicBezTo>
                        <a:cubicBezTo>
                          <a:pt x="4" y="13"/>
                          <a:pt x="5" y="14"/>
                          <a:pt x="5" y="18"/>
                        </a:cubicBezTo>
                        <a:cubicBezTo>
                          <a:pt x="6" y="19"/>
                          <a:pt x="6" y="21"/>
                          <a:pt x="6" y="23"/>
                        </a:cubicBezTo>
                        <a:cubicBezTo>
                          <a:pt x="7" y="23"/>
                          <a:pt x="7" y="23"/>
                          <a:pt x="7" y="23"/>
                        </a:cubicBezTo>
                        <a:cubicBezTo>
                          <a:pt x="8" y="30"/>
                          <a:pt x="11" y="32"/>
                          <a:pt x="12" y="31"/>
                        </a:cubicBezTo>
                        <a:cubicBezTo>
                          <a:pt x="12" y="31"/>
                          <a:pt x="12" y="31"/>
                          <a:pt x="12" y="31"/>
                        </a:cubicBezTo>
                        <a:cubicBezTo>
                          <a:pt x="13" y="29"/>
                          <a:pt x="14" y="29"/>
                          <a:pt x="16" y="29"/>
                        </a:cubicBezTo>
                        <a:cubicBezTo>
                          <a:pt x="17" y="28"/>
                          <a:pt x="17" y="27"/>
                          <a:pt x="17" y="25"/>
                        </a:cubicBezTo>
                        <a:cubicBezTo>
                          <a:pt x="17" y="24"/>
                          <a:pt x="16" y="22"/>
                          <a:pt x="14" y="19"/>
                        </a:cubicBezTo>
                        <a:cubicBezTo>
                          <a:pt x="10" y="14"/>
                          <a:pt x="10" y="14"/>
                          <a:pt x="9" y="7"/>
                        </a:cubicBezTo>
                        <a:close/>
                        <a:moveTo>
                          <a:pt x="5" y="1"/>
                        </a:moveTo>
                        <a:cubicBezTo>
                          <a:pt x="4" y="0"/>
                          <a:pt x="4" y="0"/>
                          <a:pt x="4" y="0"/>
                        </a:cubicBezTo>
                        <a:lnTo>
                          <a:pt x="5"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22" name="Freeform 7586">
                    <a:extLst>
                      <a:ext uri="{FF2B5EF4-FFF2-40B4-BE49-F238E27FC236}">
                        <a16:creationId xmlns:a16="http://schemas.microsoft.com/office/drawing/2014/main" id="{2592A75D-3021-452D-8C73-7F6DA5297B18}"/>
                      </a:ext>
                    </a:extLst>
                  </p:cNvPr>
                  <p:cNvSpPr>
                    <a:spLocks/>
                  </p:cNvSpPr>
                  <p:nvPr/>
                </p:nvSpPr>
                <p:spPr bwMode="auto">
                  <a:xfrm>
                    <a:off x="4108" y="2646"/>
                    <a:ext cx="12" cy="21"/>
                  </a:xfrm>
                  <a:custGeom>
                    <a:avLst/>
                    <a:gdLst>
                      <a:gd name="T0" fmla="*/ 2 w 16"/>
                      <a:gd name="T1" fmla="*/ 0 h 28"/>
                      <a:gd name="T2" fmla="*/ 0 w 16"/>
                      <a:gd name="T3" fmla="*/ 1 h 28"/>
                      <a:gd name="T4" fmla="*/ 0 w 16"/>
                      <a:gd name="T5" fmla="*/ 2 h 28"/>
                      <a:gd name="T6" fmla="*/ 0 w 16"/>
                      <a:gd name="T7" fmla="*/ 2 h 28"/>
                      <a:gd name="T8" fmla="*/ 0 w 16"/>
                      <a:gd name="T9" fmla="*/ 3 h 28"/>
                      <a:gd name="T10" fmla="*/ 3 w 16"/>
                      <a:gd name="T11" fmla="*/ 9 h 28"/>
                      <a:gd name="T12" fmla="*/ 4 w 16"/>
                      <a:gd name="T13" fmla="*/ 15 h 28"/>
                      <a:gd name="T14" fmla="*/ 5 w 16"/>
                      <a:gd name="T15" fmla="*/ 20 h 28"/>
                      <a:gd name="T16" fmla="*/ 6 w 16"/>
                      <a:gd name="T17" fmla="*/ 20 h 28"/>
                      <a:gd name="T18" fmla="*/ 10 w 16"/>
                      <a:gd name="T19" fmla="*/ 28 h 28"/>
                      <a:gd name="T20" fmla="*/ 11 w 16"/>
                      <a:gd name="T21" fmla="*/ 28 h 28"/>
                      <a:gd name="T22" fmla="*/ 11 w 16"/>
                      <a:gd name="T23" fmla="*/ 28 h 28"/>
                      <a:gd name="T24" fmla="*/ 15 w 16"/>
                      <a:gd name="T25" fmla="*/ 26 h 28"/>
                      <a:gd name="T26" fmla="*/ 16 w 16"/>
                      <a:gd name="T27" fmla="*/ 22 h 28"/>
                      <a:gd name="T28" fmla="*/ 13 w 16"/>
                      <a:gd name="T29" fmla="*/ 16 h 28"/>
                      <a:gd name="T30" fmla="*/ 8 w 16"/>
                      <a:gd name="T31" fmla="*/ 4 h 28"/>
                      <a:gd name="T32" fmla="*/ 6 w 16"/>
                      <a:gd name="T33" fmla="*/ 0 h 28"/>
                      <a:gd name="T34" fmla="*/ 5 w 16"/>
                      <a:gd name="T35" fmla="*/ 0 h 28"/>
                      <a:gd name="T36" fmla="*/ 5 w 16"/>
                      <a:gd name="T37" fmla="*/ 1 h 28"/>
                      <a:gd name="T38" fmla="*/ 7 w 16"/>
                      <a:gd name="T39" fmla="*/ 7 h 28"/>
                      <a:gd name="T40" fmla="*/ 9 w 16"/>
                      <a:gd name="T41" fmla="*/ 13 h 28"/>
                      <a:gd name="T42" fmla="*/ 14 w 16"/>
                      <a:gd name="T43" fmla="*/ 23 h 28"/>
                      <a:gd name="T44" fmla="*/ 13 w 16"/>
                      <a:gd name="T45" fmla="*/ 23 h 28"/>
                      <a:gd name="T46" fmla="*/ 12 w 16"/>
                      <a:gd name="T47" fmla="*/ 23 h 28"/>
                      <a:gd name="T48" fmla="*/ 11 w 16"/>
                      <a:gd name="T49" fmla="*/ 23 h 28"/>
                      <a:gd name="T50" fmla="*/ 11 w 16"/>
                      <a:gd name="T51" fmla="*/ 23 h 28"/>
                      <a:gd name="T52" fmla="*/ 10 w 16"/>
                      <a:gd name="T53" fmla="*/ 25 h 28"/>
                      <a:gd name="T54" fmla="*/ 8 w 16"/>
                      <a:gd name="T55" fmla="*/ 24 h 28"/>
                      <a:gd name="T56" fmla="*/ 5 w 16"/>
                      <a:gd name="T57" fmla="*/ 10 h 28"/>
                      <a:gd name="T58" fmla="*/ 1 w 16"/>
                      <a:gd name="T59" fmla="*/ 2 h 28"/>
                      <a:gd name="T60" fmla="*/ 1 w 16"/>
                      <a:gd name="T61" fmla="*/ 0 h 28"/>
                      <a:gd name="T62" fmla="*/ 3 w 16"/>
                      <a:gd name="T63" fmla="*/ 1 h 28"/>
                      <a:gd name="T64" fmla="*/ 4 w 16"/>
                      <a:gd name="T65" fmla="*/ 1 h 28"/>
                      <a:gd name="T66" fmla="*/ 4 w 16"/>
                      <a:gd name="T67" fmla="*/ 0 h 28"/>
                      <a:gd name="T68" fmla="*/ 2 w 16"/>
                      <a:gd name="T6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28">
                        <a:moveTo>
                          <a:pt x="2" y="0"/>
                        </a:moveTo>
                        <a:cubicBezTo>
                          <a:pt x="1" y="0"/>
                          <a:pt x="0" y="1"/>
                          <a:pt x="0" y="1"/>
                        </a:cubicBezTo>
                        <a:cubicBezTo>
                          <a:pt x="0" y="1"/>
                          <a:pt x="0" y="1"/>
                          <a:pt x="0" y="2"/>
                        </a:cubicBezTo>
                        <a:cubicBezTo>
                          <a:pt x="0" y="2"/>
                          <a:pt x="0" y="2"/>
                          <a:pt x="0" y="2"/>
                        </a:cubicBezTo>
                        <a:cubicBezTo>
                          <a:pt x="0" y="3"/>
                          <a:pt x="0" y="3"/>
                          <a:pt x="0" y="3"/>
                        </a:cubicBezTo>
                        <a:cubicBezTo>
                          <a:pt x="1" y="5"/>
                          <a:pt x="2" y="9"/>
                          <a:pt x="3" y="9"/>
                        </a:cubicBezTo>
                        <a:cubicBezTo>
                          <a:pt x="3" y="10"/>
                          <a:pt x="4" y="11"/>
                          <a:pt x="4" y="15"/>
                        </a:cubicBezTo>
                        <a:cubicBezTo>
                          <a:pt x="5" y="16"/>
                          <a:pt x="5" y="18"/>
                          <a:pt x="5" y="20"/>
                        </a:cubicBezTo>
                        <a:cubicBezTo>
                          <a:pt x="6" y="20"/>
                          <a:pt x="6" y="20"/>
                          <a:pt x="6" y="20"/>
                        </a:cubicBezTo>
                        <a:cubicBezTo>
                          <a:pt x="7" y="27"/>
                          <a:pt x="9" y="28"/>
                          <a:pt x="10" y="28"/>
                        </a:cubicBezTo>
                        <a:cubicBezTo>
                          <a:pt x="11" y="28"/>
                          <a:pt x="11" y="28"/>
                          <a:pt x="11" y="28"/>
                        </a:cubicBezTo>
                        <a:cubicBezTo>
                          <a:pt x="11" y="28"/>
                          <a:pt x="11" y="28"/>
                          <a:pt x="11" y="28"/>
                        </a:cubicBezTo>
                        <a:cubicBezTo>
                          <a:pt x="12" y="26"/>
                          <a:pt x="13" y="26"/>
                          <a:pt x="15" y="26"/>
                        </a:cubicBezTo>
                        <a:cubicBezTo>
                          <a:pt x="16" y="25"/>
                          <a:pt x="16" y="24"/>
                          <a:pt x="16" y="22"/>
                        </a:cubicBezTo>
                        <a:cubicBezTo>
                          <a:pt x="16" y="21"/>
                          <a:pt x="15" y="19"/>
                          <a:pt x="13" y="16"/>
                        </a:cubicBezTo>
                        <a:cubicBezTo>
                          <a:pt x="9" y="11"/>
                          <a:pt x="9" y="11"/>
                          <a:pt x="8" y="4"/>
                        </a:cubicBezTo>
                        <a:cubicBezTo>
                          <a:pt x="7" y="2"/>
                          <a:pt x="7" y="1"/>
                          <a:pt x="6" y="0"/>
                        </a:cubicBezTo>
                        <a:cubicBezTo>
                          <a:pt x="6" y="0"/>
                          <a:pt x="5" y="0"/>
                          <a:pt x="5" y="0"/>
                        </a:cubicBezTo>
                        <a:cubicBezTo>
                          <a:pt x="5" y="1"/>
                          <a:pt x="5" y="1"/>
                          <a:pt x="5" y="1"/>
                        </a:cubicBezTo>
                        <a:cubicBezTo>
                          <a:pt x="5" y="1"/>
                          <a:pt x="7" y="4"/>
                          <a:pt x="7" y="7"/>
                        </a:cubicBezTo>
                        <a:cubicBezTo>
                          <a:pt x="7" y="9"/>
                          <a:pt x="7" y="11"/>
                          <a:pt x="9" y="13"/>
                        </a:cubicBezTo>
                        <a:cubicBezTo>
                          <a:pt x="11" y="15"/>
                          <a:pt x="15" y="21"/>
                          <a:pt x="14" y="23"/>
                        </a:cubicBezTo>
                        <a:cubicBezTo>
                          <a:pt x="14" y="23"/>
                          <a:pt x="14" y="23"/>
                          <a:pt x="13" y="23"/>
                        </a:cubicBezTo>
                        <a:cubicBezTo>
                          <a:pt x="12" y="23"/>
                          <a:pt x="12" y="23"/>
                          <a:pt x="12" y="23"/>
                        </a:cubicBezTo>
                        <a:cubicBezTo>
                          <a:pt x="11" y="23"/>
                          <a:pt x="11" y="23"/>
                          <a:pt x="11" y="23"/>
                        </a:cubicBezTo>
                        <a:cubicBezTo>
                          <a:pt x="11" y="23"/>
                          <a:pt x="11" y="23"/>
                          <a:pt x="11" y="23"/>
                        </a:cubicBezTo>
                        <a:cubicBezTo>
                          <a:pt x="10" y="24"/>
                          <a:pt x="10" y="25"/>
                          <a:pt x="10" y="25"/>
                        </a:cubicBezTo>
                        <a:cubicBezTo>
                          <a:pt x="9" y="25"/>
                          <a:pt x="9" y="25"/>
                          <a:pt x="8" y="24"/>
                        </a:cubicBezTo>
                        <a:cubicBezTo>
                          <a:pt x="6" y="22"/>
                          <a:pt x="5" y="13"/>
                          <a:pt x="5" y="10"/>
                        </a:cubicBezTo>
                        <a:cubicBezTo>
                          <a:pt x="4" y="8"/>
                          <a:pt x="1" y="4"/>
                          <a:pt x="1" y="2"/>
                        </a:cubicBezTo>
                        <a:cubicBezTo>
                          <a:pt x="0" y="1"/>
                          <a:pt x="1" y="0"/>
                          <a:pt x="1" y="0"/>
                        </a:cubicBezTo>
                        <a:cubicBezTo>
                          <a:pt x="2" y="0"/>
                          <a:pt x="2" y="0"/>
                          <a:pt x="3" y="1"/>
                        </a:cubicBezTo>
                        <a:cubicBezTo>
                          <a:pt x="4" y="1"/>
                          <a:pt x="4" y="1"/>
                          <a:pt x="4" y="1"/>
                        </a:cubicBezTo>
                        <a:cubicBezTo>
                          <a:pt x="4" y="1"/>
                          <a:pt x="4" y="1"/>
                          <a:pt x="4" y="0"/>
                        </a:cubicBezTo>
                        <a:cubicBezTo>
                          <a:pt x="3" y="0"/>
                          <a:pt x="3" y="0"/>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23" name="Freeform 7587">
                    <a:extLst>
                      <a:ext uri="{FF2B5EF4-FFF2-40B4-BE49-F238E27FC236}">
                        <a16:creationId xmlns:a16="http://schemas.microsoft.com/office/drawing/2014/main" id="{3FFE4BAC-D2A1-4F0E-9AC4-BDF3327D44D3}"/>
                      </a:ext>
                    </a:extLst>
                  </p:cNvPr>
                  <p:cNvSpPr>
                    <a:spLocks noEditPoints="1"/>
                  </p:cNvSpPr>
                  <p:nvPr/>
                </p:nvSpPr>
                <p:spPr bwMode="auto">
                  <a:xfrm>
                    <a:off x="4107" y="2646"/>
                    <a:ext cx="14" cy="22"/>
                  </a:xfrm>
                  <a:custGeom>
                    <a:avLst/>
                    <a:gdLst>
                      <a:gd name="T0" fmla="*/ 1 w 18"/>
                      <a:gd name="T1" fmla="*/ 1 h 29"/>
                      <a:gd name="T2" fmla="*/ 0 w 18"/>
                      <a:gd name="T3" fmla="*/ 1 h 29"/>
                      <a:gd name="T4" fmla="*/ 1 w 18"/>
                      <a:gd name="T5" fmla="*/ 2 h 29"/>
                      <a:gd name="T6" fmla="*/ 1 w 18"/>
                      <a:gd name="T7" fmla="*/ 2 h 29"/>
                      <a:gd name="T8" fmla="*/ 1 w 18"/>
                      <a:gd name="T9" fmla="*/ 1 h 29"/>
                      <a:gd name="T10" fmla="*/ 8 w 18"/>
                      <a:gd name="T11" fmla="*/ 0 h 29"/>
                      <a:gd name="T12" fmla="*/ 7 w 18"/>
                      <a:gd name="T13" fmla="*/ 0 h 29"/>
                      <a:gd name="T14" fmla="*/ 7 w 18"/>
                      <a:gd name="T15" fmla="*/ 0 h 29"/>
                      <a:gd name="T16" fmla="*/ 9 w 18"/>
                      <a:gd name="T17" fmla="*/ 4 h 29"/>
                      <a:gd name="T18" fmla="*/ 14 w 18"/>
                      <a:gd name="T19" fmla="*/ 16 h 29"/>
                      <a:gd name="T20" fmla="*/ 17 w 18"/>
                      <a:gd name="T21" fmla="*/ 22 h 29"/>
                      <a:gd name="T22" fmla="*/ 16 w 18"/>
                      <a:gd name="T23" fmla="*/ 26 h 29"/>
                      <a:gd name="T24" fmla="*/ 12 w 18"/>
                      <a:gd name="T25" fmla="*/ 28 h 29"/>
                      <a:gd name="T26" fmla="*/ 12 w 18"/>
                      <a:gd name="T27" fmla="*/ 28 h 29"/>
                      <a:gd name="T28" fmla="*/ 11 w 18"/>
                      <a:gd name="T29" fmla="*/ 28 h 29"/>
                      <a:gd name="T30" fmla="*/ 7 w 18"/>
                      <a:gd name="T31" fmla="*/ 20 h 29"/>
                      <a:gd name="T32" fmla="*/ 6 w 18"/>
                      <a:gd name="T33" fmla="*/ 20 h 29"/>
                      <a:gd name="T34" fmla="*/ 5 w 18"/>
                      <a:gd name="T35" fmla="*/ 15 h 29"/>
                      <a:gd name="T36" fmla="*/ 4 w 18"/>
                      <a:gd name="T37" fmla="*/ 9 h 29"/>
                      <a:gd name="T38" fmla="*/ 1 w 18"/>
                      <a:gd name="T39" fmla="*/ 3 h 29"/>
                      <a:gd name="T40" fmla="*/ 1 w 18"/>
                      <a:gd name="T41" fmla="*/ 5 h 29"/>
                      <a:gd name="T42" fmla="*/ 4 w 18"/>
                      <a:gd name="T43" fmla="*/ 10 h 29"/>
                      <a:gd name="T44" fmla="*/ 6 w 18"/>
                      <a:gd name="T45" fmla="*/ 20 h 29"/>
                      <a:gd name="T46" fmla="*/ 11 w 18"/>
                      <a:gd name="T47" fmla="*/ 29 h 29"/>
                      <a:gd name="T48" fmla="*/ 12 w 18"/>
                      <a:gd name="T49" fmla="*/ 28 h 29"/>
                      <a:gd name="T50" fmla="*/ 16 w 18"/>
                      <a:gd name="T51" fmla="*/ 26 h 29"/>
                      <a:gd name="T52" fmla="*/ 15 w 18"/>
                      <a:gd name="T53" fmla="*/ 16 h 29"/>
                      <a:gd name="T54" fmla="*/ 9 w 18"/>
                      <a:gd name="T55" fmla="*/ 4 h 29"/>
                      <a:gd name="T56" fmla="*/ 8 w 18"/>
                      <a:gd name="T5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29">
                        <a:moveTo>
                          <a:pt x="1" y="1"/>
                        </a:moveTo>
                        <a:cubicBezTo>
                          <a:pt x="0" y="1"/>
                          <a:pt x="0" y="1"/>
                          <a:pt x="0" y="1"/>
                        </a:cubicBezTo>
                        <a:cubicBezTo>
                          <a:pt x="0" y="1"/>
                          <a:pt x="1" y="2"/>
                          <a:pt x="1" y="2"/>
                        </a:cubicBezTo>
                        <a:cubicBezTo>
                          <a:pt x="1" y="2"/>
                          <a:pt x="1" y="2"/>
                          <a:pt x="1" y="2"/>
                        </a:cubicBezTo>
                        <a:cubicBezTo>
                          <a:pt x="1" y="1"/>
                          <a:pt x="1" y="1"/>
                          <a:pt x="1" y="1"/>
                        </a:cubicBezTo>
                        <a:close/>
                        <a:moveTo>
                          <a:pt x="8" y="0"/>
                        </a:moveTo>
                        <a:cubicBezTo>
                          <a:pt x="7" y="0"/>
                          <a:pt x="7" y="0"/>
                          <a:pt x="7" y="0"/>
                        </a:cubicBezTo>
                        <a:cubicBezTo>
                          <a:pt x="7" y="0"/>
                          <a:pt x="7" y="0"/>
                          <a:pt x="7" y="0"/>
                        </a:cubicBezTo>
                        <a:cubicBezTo>
                          <a:pt x="8" y="1"/>
                          <a:pt x="8" y="2"/>
                          <a:pt x="9" y="4"/>
                        </a:cubicBezTo>
                        <a:cubicBezTo>
                          <a:pt x="10" y="11"/>
                          <a:pt x="10" y="11"/>
                          <a:pt x="14" y="16"/>
                        </a:cubicBezTo>
                        <a:cubicBezTo>
                          <a:pt x="16" y="19"/>
                          <a:pt x="17" y="21"/>
                          <a:pt x="17" y="22"/>
                        </a:cubicBezTo>
                        <a:cubicBezTo>
                          <a:pt x="17" y="24"/>
                          <a:pt x="17" y="25"/>
                          <a:pt x="16" y="26"/>
                        </a:cubicBezTo>
                        <a:cubicBezTo>
                          <a:pt x="14" y="26"/>
                          <a:pt x="13" y="26"/>
                          <a:pt x="12" y="28"/>
                        </a:cubicBezTo>
                        <a:cubicBezTo>
                          <a:pt x="12" y="28"/>
                          <a:pt x="12" y="28"/>
                          <a:pt x="12" y="28"/>
                        </a:cubicBezTo>
                        <a:cubicBezTo>
                          <a:pt x="11" y="28"/>
                          <a:pt x="11" y="28"/>
                          <a:pt x="11" y="28"/>
                        </a:cubicBezTo>
                        <a:cubicBezTo>
                          <a:pt x="10" y="28"/>
                          <a:pt x="8" y="27"/>
                          <a:pt x="7" y="20"/>
                        </a:cubicBezTo>
                        <a:cubicBezTo>
                          <a:pt x="6" y="20"/>
                          <a:pt x="6" y="20"/>
                          <a:pt x="6" y="20"/>
                        </a:cubicBezTo>
                        <a:cubicBezTo>
                          <a:pt x="6" y="18"/>
                          <a:pt x="6" y="16"/>
                          <a:pt x="5" y="15"/>
                        </a:cubicBezTo>
                        <a:cubicBezTo>
                          <a:pt x="5" y="11"/>
                          <a:pt x="4" y="10"/>
                          <a:pt x="4" y="9"/>
                        </a:cubicBezTo>
                        <a:cubicBezTo>
                          <a:pt x="3" y="9"/>
                          <a:pt x="2" y="5"/>
                          <a:pt x="1" y="3"/>
                        </a:cubicBezTo>
                        <a:cubicBezTo>
                          <a:pt x="1" y="4"/>
                          <a:pt x="1" y="4"/>
                          <a:pt x="1" y="5"/>
                        </a:cubicBezTo>
                        <a:cubicBezTo>
                          <a:pt x="2" y="7"/>
                          <a:pt x="3" y="9"/>
                          <a:pt x="4" y="10"/>
                        </a:cubicBezTo>
                        <a:cubicBezTo>
                          <a:pt x="4" y="11"/>
                          <a:pt x="4" y="12"/>
                          <a:pt x="6" y="20"/>
                        </a:cubicBezTo>
                        <a:cubicBezTo>
                          <a:pt x="7" y="27"/>
                          <a:pt x="10" y="29"/>
                          <a:pt x="11" y="29"/>
                        </a:cubicBezTo>
                        <a:cubicBezTo>
                          <a:pt x="12" y="29"/>
                          <a:pt x="12" y="29"/>
                          <a:pt x="12" y="28"/>
                        </a:cubicBezTo>
                        <a:cubicBezTo>
                          <a:pt x="13" y="27"/>
                          <a:pt x="14" y="27"/>
                          <a:pt x="16" y="26"/>
                        </a:cubicBezTo>
                        <a:cubicBezTo>
                          <a:pt x="18" y="25"/>
                          <a:pt x="18" y="22"/>
                          <a:pt x="15" y="16"/>
                        </a:cubicBezTo>
                        <a:cubicBezTo>
                          <a:pt x="11" y="11"/>
                          <a:pt x="11" y="11"/>
                          <a:pt x="9" y="4"/>
                        </a:cubicBezTo>
                        <a:cubicBezTo>
                          <a:pt x="9" y="2"/>
                          <a:pt x="8" y="1"/>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24" name="Freeform 7588">
                    <a:extLst>
                      <a:ext uri="{FF2B5EF4-FFF2-40B4-BE49-F238E27FC236}">
                        <a16:creationId xmlns:a16="http://schemas.microsoft.com/office/drawing/2014/main" id="{C4CF6E10-2DA5-43FB-9C8C-0C16902B46F2}"/>
                      </a:ext>
                    </a:extLst>
                  </p:cNvPr>
                  <p:cNvSpPr>
                    <a:spLocks/>
                  </p:cNvSpPr>
                  <p:nvPr/>
                </p:nvSpPr>
                <p:spPr bwMode="auto">
                  <a:xfrm>
                    <a:off x="4110" y="2648"/>
                    <a:ext cx="9" cy="16"/>
                  </a:xfrm>
                  <a:custGeom>
                    <a:avLst/>
                    <a:gdLst>
                      <a:gd name="T0" fmla="*/ 1 w 11"/>
                      <a:gd name="T1" fmla="*/ 1 h 22"/>
                      <a:gd name="T2" fmla="*/ 3 w 11"/>
                      <a:gd name="T3" fmla="*/ 6 h 22"/>
                      <a:gd name="T4" fmla="*/ 7 w 11"/>
                      <a:gd name="T5" fmla="*/ 13 h 22"/>
                      <a:gd name="T6" fmla="*/ 9 w 11"/>
                      <a:gd name="T7" fmla="*/ 19 h 22"/>
                      <a:gd name="T8" fmla="*/ 6 w 11"/>
                      <a:gd name="T9" fmla="*/ 20 h 22"/>
                      <a:gd name="T10" fmla="*/ 5 w 11"/>
                      <a:gd name="T11" fmla="*/ 15 h 22"/>
                      <a:gd name="T12" fmla="*/ 1 w 11"/>
                      <a:gd name="T13" fmla="*/ 4 h 22"/>
                      <a:gd name="T14" fmla="*/ 1 w 11"/>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2">
                        <a:moveTo>
                          <a:pt x="1" y="1"/>
                        </a:moveTo>
                        <a:cubicBezTo>
                          <a:pt x="1" y="1"/>
                          <a:pt x="3" y="4"/>
                          <a:pt x="3" y="6"/>
                        </a:cubicBezTo>
                        <a:cubicBezTo>
                          <a:pt x="4" y="8"/>
                          <a:pt x="5" y="11"/>
                          <a:pt x="7" y="13"/>
                        </a:cubicBezTo>
                        <a:cubicBezTo>
                          <a:pt x="9" y="15"/>
                          <a:pt x="11" y="19"/>
                          <a:pt x="9" y="19"/>
                        </a:cubicBezTo>
                        <a:cubicBezTo>
                          <a:pt x="7" y="19"/>
                          <a:pt x="7" y="19"/>
                          <a:pt x="6" y="20"/>
                        </a:cubicBezTo>
                        <a:cubicBezTo>
                          <a:pt x="6" y="22"/>
                          <a:pt x="6" y="19"/>
                          <a:pt x="5" y="15"/>
                        </a:cubicBezTo>
                        <a:cubicBezTo>
                          <a:pt x="3" y="11"/>
                          <a:pt x="3" y="6"/>
                          <a:pt x="1" y="4"/>
                        </a:cubicBezTo>
                        <a:cubicBezTo>
                          <a:pt x="0" y="2"/>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25" name="Freeform 7589">
                    <a:extLst>
                      <a:ext uri="{FF2B5EF4-FFF2-40B4-BE49-F238E27FC236}">
                        <a16:creationId xmlns:a16="http://schemas.microsoft.com/office/drawing/2014/main" id="{ACB4CDEB-88BD-485A-9B26-AF3D0675CB39}"/>
                      </a:ext>
                    </a:extLst>
                  </p:cNvPr>
                  <p:cNvSpPr>
                    <a:spLocks/>
                  </p:cNvSpPr>
                  <p:nvPr/>
                </p:nvSpPr>
                <p:spPr bwMode="auto">
                  <a:xfrm>
                    <a:off x="4104" y="2668"/>
                    <a:ext cx="15" cy="23"/>
                  </a:xfrm>
                  <a:custGeom>
                    <a:avLst/>
                    <a:gdLst>
                      <a:gd name="T0" fmla="*/ 9 w 19"/>
                      <a:gd name="T1" fmla="*/ 1 h 31"/>
                      <a:gd name="T2" fmla="*/ 13 w 19"/>
                      <a:gd name="T3" fmla="*/ 7 h 31"/>
                      <a:gd name="T4" fmla="*/ 16 w 19"/>
                      <a:gd name="T5" fmla="*/ 18 h 31"/>
                      <a:gd name="T6" fmla="*/ 18 w 19"/>
                      <a:gd name="T7" fmla="*/ 26 h 31"/>
                      <a:gd name="T8" fmla="*/ 15 w 19"/>
                      <a:gd name="T9" fmla="*/ 27 h 31"/>
                      <a:gd name="T10" fmla="*/ 10 w 19"/>
                      <a:gd name="T11" fmla="*/ 28 h 31"/>
                      <a:gd name="T12" fmla="*/ 5 w 19"/>
                      <a:gd name="T13" fmla="*/ 21 h 31"/>
                      <a:gd name="T14" fmla="*/ 3 w 19"/>
                      <a:gd name="T15" fmla="*/ 9 h 31"/>
                      <a:gd name="T16" fmla="*/ 9 w 19"/>
                      <a:gd name="T17"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1">
                        <a:moveTo>
                          <a:pt x="9" y="1"/>
                        </a:moveTo>
                        <a:cubicBezTo>
                          <a:pt x="9" y="1"/>
                          <a:pt x="15" y="1"/>
                          <a:pt x="13" y="7"/>
                        </a:cubicBezTo>
                        <a:cubicBezTo>
                          <a:pt x="12" y="13"/>
                          <a:pt x="14" y="14"/>
                          <a:pt x="16" y="18"/>
                        </a:cubicBezTo>
                        <a:cubicBezTo>
                          <a:pt x="17" y="22"/>
                          <a:pt x="19" y="23"/>
                          <a:pt x="18" y="26"/>
                        </a:cubicBezTo>
                        <a:cubicBezTo>
                          <a:pt x="18" y="27"/>
                          <a:pt x="16" y="27"/>
                          <a:pt x="15" y="27"/>
                        </a:cubicBezTo>
                        <a:cubicBezTo>
                          <a:pt x="13" y="27"/>
                          <a:pt x="11" y="27"/>
                          <a:pt x="10" y="28"/>
                        </a:cubicBezTo>
                        <a:cubicBezTo>
                          <a:pt x="6" y="31"/>
                          <a:pt x="4" y="26"/>
                          <a:pt x="5" y="21"/>
                        </a:cubicBezTo>
                        <a:cubicBezTo>
                          <a:pt x="5" y="15"/>
                          <a:pt x="4" y="11"/>
                          <a:pt x="3" y="9"/>
                        </a:cubicBezTo>
                        <a:cubicBezTo>
                          <a:pt x="1" y="6"/>
                          <a:pt x="0" y="0"/>
                          <a:pt x="9"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26" name="Freeform 7590">
                    <a:extLst>
                      <a:ext uri="{FF2B5EF4-FFF2-40B4-BE49-F238E27FC236}">
                        <a16:creationId xmlns:a16="http://schemas.microsoft.com/office/drawing/2014/main" id="{8E7B96FD-407E-4E42-BB58-0077F9C112AB}"/>
                      </a:ext>
                    </a:extLst>
                  </p:cNvPr>
                  <p:cNvSpPr>
                    <a:spLocks noEditPoints="1"/>
                  </p:cNvSpPr>
                  <p:nvPr/>
                </p:nvSpPr>
                <p:spPr bwMode="auto">
                  <a:xfrm>
                    <a:off x="4105" y="2668"/>
                    <a:ext cx="14" cy="23"/>
                  </a:xfrm>
                  <a:custGeom>
                    <a:avLst/>
                    <a:gdLst>
                      <a:gd name="T0" fmla="*/ 9 w 18"/>
                      <a:gd name="T1" fmla="*/ 29 h 30"/>
                      <a:gd name="T2" fmla="*/ 7 w 18"/>
                      <a:gd name="T3" fmla="*/ 30 h 30"/>
                      <a:gd name="T4" fmla="*/ 3 w 18"/>
                      <a:gd name="T5" fmla="*/ 22 h 30"/>
                      <a:gd name="T6" fmla="*/ 3 w 18"/>
                      <a:gd name="T7" fmla="*/ 21 h 30"/>
                      <a:gd name="T8" fmla="*/ 3 w 18"/>
                      <a:gd name="T9" fmla="*/ 17 h 30"/>
                      <a:gd name="T10" fmla="*/ 1 w 18"/>
                      <a:gd name="T11" fmla="*/ 9 h 30"/>
                      <a:gd name="T12" fmla="*/ 0 w 18"/>
                      <a:gd name="T13" fmla="*/ 5 h 30"/>
                      <a:gd name="T14" fmla="*/ 1 w 18"/>
                      <a:gd name="T15" fmla="*/ 2 h 30"/>
                      <a:gd name="T16" fmla="*/ 7 w 18"/>
                      <a:gd name="T17" fmla="*/ 0 h 30"/>
                      <a:gd name="T18" fmla="*/ 8 w 18"/>
                      <a:gd name="T19" fmla="*/ 0 h 30"/>
                      <a:gd name="T20" fmla="*/ 13 w 18"/>
                      <a:gd name="T21" fmla="*/ 5 h 30"/>
                      <a:gd name="T22" fmla="*/ 13 w 18"/>
                      <a:gd name="T23" fmla="*/ 7 h 30"/>
                      <a:gd name="T24" fmla="*/ 13 w 18"/>
                      <a:gd name="T25" fmla="*/ 10 h 30"/>
                      <a:gd name="T26" fmla="*/ 15 w 18"/>
                      <a:gd name="T27" fmla="*/ 18 h 30"/>
                      <a:gd name="T28" fmla="*/ 18 w 18"/>
                      <a:gd name="T29" fmla="*/ 24 h 30"/>
                      <a:gd name="T30" fmla="*/ 18 w 18"/>
                      <a:gd name="T31" fmla="*/ 26 h 30"/>
                      <a:gd name="T32" fmla="*/ 15 w 18"/>
                      <a:gd name="T33" fmla="*/ 28 h 30"/>
                      <a:gd name="T34" fmla="*/ 13 w 18"/>
                      <a:gd name="T35" fmla="*/ 28 h 30"/>
                      <a:gd name="T36" fmla="*/ 9 w 18"/>
                      <a:gd name="T37" fmla="*/ 29 h 30"/>
                      <a:gd name="T38" fmla="*/ 8 w 18"/>
                      <a:gd name="T39" fmla="*/ 28 h 30"/>
                      <a:gd name="T40" fmla="*/ 13 w 18"/>
                      <a:gd name="T41" fmla="*/ 26 h 30"/>
                      <a:gd name="T42" fmla="*/ 13 w 18"/>
                      <a:gd name="T43" fmla="*/ 26 h 30"/>
                      <a:gd name="T44" fmla="*/ 15 w 18"/>
                      <a:gd name="T45" fmla="*/ 27 h 30"/>
                      <a:gd name="T46" fmla="*/ 17 w 18"/>
                      <a:gd name="T47" fmla="*/ 26 h 30"/>
                      <a:gd name="T48" fmla="*/ 17 w 18"/>
                      <a:gd name="T49" fmla="*/ 24 h 30"/>
                      <a:gd name="T50" fmla="*/ 14 w 18"/>
                      <a:gd name="T51" fmla="*/ 18 h 30"/>
                      <a:gd name="T52" fmla="*/ 12 w 18"/>
                      <a:gd name="T53" fmla="*/ 10 h 30"/>
                      <a:gd name="T54" fmla="*/ 12 w 18"/>
                      <a:gd name="T55" fmla="*/ 7 h 30"/>
                      <a:gd name="T56" fmla="*/ 12 w 18"/>
                      <a:gd name="T57" fmla="*/ 5 h 30"/>
                      <a:gd name="T58" fmla="*/ 8 w 18"/>
                      <a:gd name="T59" fmla="*/ 1 h 30"/>
                      <a:gd name="T60" fmla="*/ 8 w 18"/>
                      <a:gd name="T61" fmla="*/ 1 h 30"/>
                      <a:gd name="T62" fmla="*/ 8 w 18"/>
                      <a:gd name="T63" fmla="*/ 1 h 30"/>
                      <a:gd name="T64" fmla="*/ 7 w 18"/>
                      <a:gd name="T65" fmla="*/ 1 h 30"/>
                      <a:gd name="T66" fmla="*/ 1 w 18"/>
                      <a:gd name="T67" fmla="*/ 5 h 30"/>
                      <a:gd name="T68" fmla="*/ 2 w 18"/>
                      <a:gd name="T69" fmla="*/ 8 h 30"/>
                      <a:gd name="T70" fmla="*/ 4 w 18"/>
                      <a:gd name="T71" fmla="*/ 17 h 30"/>
                      <a:gd name="T72" fmla="*/ 4 w 18"/>
                      <a:gd name="T73" fmla="*/ 21 h 30"/>
                      <a:gd name="T74" fmla="*/ 4 w 18"/>
                      <a:gd name="T75" fmla="*/ 22 h 30"/>
                      <a:gd name="T76" fmla="*/ 5 w 18"/>
                      <a:gd name="T77" fmla="*/ 27 h 30"/>
                      <a:gd name="T78" fmla="*/ 7 w 18"/>
                      <a:gd name="T79" fmla="*/ 29 h 30"/>
                      <a:gd name="T80" fmla="*/ 8 w 18"/>
                      <a:gd name="T81"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30">
                        <a:moveTo>
                          <a:pt x="9" y="29"/>
                        </a:moveTo>
                        <a:cubicBezTo>
                          <a:pt x="8" y="29"/>
                          <a:pt x="8" y="30"/>
                          <a:pt x="7" y="30"/>
                        </a:cubicBezTo>
                        <a:cubicBezTo>
                          <a:pt x="4" y="30"/>
                          <a:pt x="3" y="26"/>
                          <a:pt x="3" y="22"/>
                        </a:cubicBezTo>
                        <a:cubicBezTo>
                          <a:pt x="3" y="22"/>
                          <a:pt x="3" y="21"/>
                          <a:pt x="3" y="21"/>
                        </a:cubicBezTo>
                        <a:cubicBezTo>
                          <a:pt x="3" y="19"/>
                          <a:pt x="3" y="18"/>
                          <a:pt x="3" y="17"/>
                        </a:cubicBezTo>
                        <a:cubicBezTo>
                          <a:pt x="3" y="14"/>
                          <a:pt x="2" y="10"/>
                          <a:pt x="1" y="9"/>
                        </a:cubicBezTo>
                        <a:cubicBezTo>
                          <a:pt x="1" y="8"/>
                          <a:pt x="0" y="7"/>
                          <a:pt x="0" y="5"/>
                        </a:cubicBezTo>
                        <a:cubicBezTo>
                          <a:pt x="0" y="4"/>
                          <a:pt x="0" y="3"/>
                          <a:pt x="1" y="2"/>
                        </a:cubicBezTo>
                        <a:cubicBezTo>
                          <a:pt x="2" y="1"/>
                          <a:pt x="4" y="0"/>
                          <a:pt x="7" y="0"/>
                        </a:cubicBezTo>
                        <a:cubicBezTo>
                          <a:pt x="7" y="0"/>
                          <a:pt x="7" y="0"/>
                          <a:pt x="8" y="0"/>
                        </a:cubicBezTo>
                        <a:cubicBezTo>
                          <a:pt x="8" y="0"/>
                          <a:pt x="13" y="1"/>
                          <a:pt x="13" y="5"/>
                        </a:cubicBezTo>
                        <a:cubicBezTo>
                          <a:pt x="13" y="6"/>
                          <a:pt x="13" y="6"/>
                          <a:pt x="13" y="7"/>
                        </a:cubicBezTo>
                        <a:cubicBezTo>
                          <a:pt x="13" y="8"/>
                          <a:pt x="13" y="9"/>
                          <a:pt x="13" y="10"/>
                        </a:cubicBezTo>
                        <a:cubicBezTo>
                          <a:pt x="13" y="13"/>
                          <a:pt x="14" y="15"/>
                          <a:pt x="15" y="18"/>
                        </a:cubicBezTo>
                        <a:cubicBezTo>
                          <a:pt x="17" y="21"/>
                          <a:pt x="18" y="22"/>
                          <a:pt x="18" y="24"/>
                        </a:cubicBezTo>
                        <a:cubicBezTo>
                          <a:pt x="18" y="25"/>
                          <a:pt x="18" y="25"/>
                          <a:pt x="18" y="26"/>
                        </a:cubicBezTo>
                        <a:cubicBezTo>
                          <a:pt x="17" y="27"/>
                          <a:pt x="16" y="28"/>
                          <a:pt x="15" y="28"/>
                        </a:cubicBezTo>
                        <a:cubicBezTo>
                          <a:pt x="14" y="28"/>
                          <a:pt x="13" y="28"/>
                          <a:pt x="13" y="28"/>
                        </a:cubicBezTo>
                        <a:cubicBezTo>
                          <a:pt x="11" y="28"/>
                          <a:pt x="10" y="28"/>
                          <a:pt x="9" y="29"/>
                        </a:cubicBezTo>
                        <a:close/>
                        <a:moveTo>
                          <a:pt x="8" y="28"/>
                        </a:moveTo>
                        <a:cubicBezTo>
                          <a:pt x="10" y="27"/>
                          <a:pt x="11" y="26"/>
                          <a:pt x="13" y="26"/>
                        </a:cubicBezTo>
                        <a:cubicBezTo>
                          <a:pt x="13" y="26"/>
                          <a:pt x="13" y="26"/>
                          <a:pt x="13" y="26"/>
                        </a:cubicBezTo>
                        <a:cubicBezTo>
                          <a:pt x="13" y="26"/>
                          <a:pt x="14" y="27"/>
                          <a:pt x="15" y="27"/>
                        </a:cubicBezTo>
                        <a:cubicBezTo>
                          <a:pt x="16" y="27"/>
                          <a:pt x="16" y="26"/>
                          <a:pt x="17" y="26"/>
                        </a:cubicBezTo>
                        <a:cubicBezTo>
                          <a:pt x="17" y="25"/>
                          <a:pt x="17" y="25"/>
                          <a:pt x="17" y="24"/>
                        </a:cubicBezTo>
                        <a:cubicBezTo>
                          <a:pt x="17" y="23"/>
                          <a:pt x="16" y="22"/>
                          <a:pt x="14" y="18"/>
                        </a:cubicBezTo>
                        <a:cubicBezTo>
                          <a:pt x="13" y="15"/>
                          <a:pt x="12" y="14"/>
                          <a:pt x="12" y="10"/>
                        </a:cubicBezTo>
                        <a:cubicBezTo>
                          <a:pt x="12" y="9"/>
                          <a:pt x="12" y="8"/>
                          <a:pt x="12" y="7"/>
                        </a:cubicBezTo>
                        <a:cubicBezTo>
                          <a:pt x="12" y="6"/>
                          <a:pt x="12" y="6"/>
                          <a:pt x="12" y="5"/>
                        </a:cubicBezTo>
                        <a:cubicBezTo>
                          <a:pt x="12" y="2"/>
                          <a:pt x="8" y="1"/>
                          <a:pt x="8" y="1"/>
                        </a:cubicBezTo>
                        <a:cubicBezTo>
                          <a:pt x="8" y="1"/>
                          <a:pt x="8" y="1"/>
                          <a:pt x="8" y="1"/>
                        </a:cubicBezTo>
                        <a:cubicBezTo>
                          <a:pt x="8" y="1"/>
                          <a:pt x="8" y="1"/>
                          <a:pt x="8" y="1"/>
                        </a:cubicBezTo>
                        <a:cubicBezTo>
                          <a:pt x="7" y="1"/>
                          <a:pt x="7" y="1"/>
                          <a:pt x="7" y="1"/>
                        </a:cubicBezTo>
                        <a:cubicBezTo>
                          <a:pt x="2" y="1"/>
                          <a:pt x="1" y="3"/>
                          <a:pt x="1" y="5"/>
                        </a:cubicBezTo>
                        <a:cubicBezTo>
                          <a:pt x="1" y="6"/>
                          <a:pt x="1" y="8"/>
                          <a:pt x="2" y="8"/>
                        </a:cubicBezTo>
                        <a:cubicBezTo>
                          <a:pt x="4" y="10"/>
                          <a:pt x="4" y="13"/>
                          <a:pt x="4" y="17"/>
                        </a:cubicBezTo>
                        <a:cubicBezTo>
                          <a:pt x="4" y="18"/>
                          <a:pt x="4" y="20"/>
                          <a:pt x="4" y="21"/>
                        </a:cubicBezTo>
                        <a:cubicBezTo>
                          <a:pt x="4" y="21"/>
                          <a:pt x="4" y="22"/>
                          <a:pt x="4" y="22"/>
                        </a:cubicBezTo>
                        <a:cubicBezTo>
                          <a:pt x="4" y="24"/>
                          <a:pt x="4" y="26"/>
                          <a:pt x="5" y="27"/>
                        </a:cubicBezTo>
                        <a:cubicBezTo>
                          <a:pt x="5" y="28"/>
                          <a:pt x="6" y="29"/>
                          <a:pt x="7" y="29"/>
                        </a:cubicBezTo>
                        <a:cubicBezTo>
                          <a:pt x="7" y="29"/>
                          <a:pt x="8" y="28"/>
                          <a:pt x="8" y="2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27" name="Freeform 7591">
                    <a:extLst>
                      <a:ext uri="{FF2B5EF4-FFF2-40B4-BE49-F238E27FC236}">
                        <a16:creationId xmlns:a16="http://schemas.microsoft.com/office/drawing/2014/main" id="{633EEB5C-2980-4E75-AD4F-D484AA1568D5}"/>
                      </a:ext>
                    </a:extLst>
                  </p:cNvPr>
                  <p:cNvSpPr>
                    <a:spLocks noEditPoints="1"/>
                  </p:cNvSpPr>
                  <p:nvPr/>
                </p:nvSpPr>
                <p:spPr bwMode="auto">
                  <a:xfrm>
                    <a:off x="4106" y="2669"/>
                    <a:ext cx="12" cy="21"/>
                  </a:xfrm>
                  <a:custGeom>
                    <a:avLst/>
                    <a:gdLst>
                      <a:gd name="T0" fmla="*/ 6 w 16"/>
                      <a:gd name="T1" fmla="*/ 4 h 28"/>
                      <a:gd name="T2" fmla="*/ 7 w 16"/>
                      <a:gd name="T3" fmla="*/ 3 h 28"/>
                      <a:gd name="T4" fmla="*/ 8 w 16"/>
                      <a:gd name="T5" fmla="*/ 3 h 28"/>
                      <a:gd name="T6" fmla="*/ 8 w 16"/>
                      <a:gd name="T7" fmla="*/ 3 h 28"/>
                      <a:gd name="T8" fmla="*/ 9 w 16"/>
                      <a:gd name="T9" fmla="*/ 8 h 28"/>
                      <a:gd name="T10" fmla="*/ 11 w 16"/>
                      <a:gd name="T11" fmla="*/ 15 h 28"/>
                      <a:gd name="T12" fmla="*/ 14 w 16"/>
                      <a:gd name="T13" fmla="*/ 23 h 28"/>
                      <a:gd name="T14" fmla="*/ 13 w 16"/>
                      <a:gd name="T15" fmla="*/ 24 h 28"/>
                      <a:gd name="T16" fmla="*/ 11 w 16"/>
                      <a:gd name="T17" fmla="*/ 23 h 28"/>
                      <a:gd name="T18" fmla="*/ 10 w 16"/>
                      <a:gd name="T19" fmla="*/ 23 h 28"/>
                      <a:gd name="T20" fmla="*/ 8 w 16"/>
                      <a:gd name="T21" fmla="*/ 24 h 28"/>
                      <a:gd name="T22" fmla="*/ 6 w 16"/>
                      <a:gd name="T23" fmla="*/ 25 h 28"/>
                      <a:gd name="T24" fmla="*/ 5 w 16"/>
                      <a:gd name="T25" fmla="*/ 21 h 28"/>
                      <a:gd name="T26" fmla="*/ 4 w 16"/>
                      <a:gd name="T27" fmla="*/ 9 h 28"/>
                      <a:gd name="T28" fmla="*/ 3 w 16"/>
                      <a:gd name="T29" fmla="*/ 4 h 28"/>
                      <a:gd name="T30" fmla="*/ 4 w 16"/>
                      <a:gd name="T31" fmla="*/ 3 h 28"/>
                      <a:gd name="T32" fmla="*/ 5 w 16"/>
                      <a:gd name="T33" fmla="*/ 4 h 28"/>
                      <a:gd name="T34" fmla="*/ 6 w 16"/>
                      <a:gd name="T35" fmla="*/ 4 h 28"/>
                      <a:gd name="T36" fmla="*/ 7 w 16"/>
                      <a:gd name="T37" fmla="*/ 0 h 28"/>
                      <a:gd name="T38" fmla="*/ 7 w 16"/>
                      <a:gd name="T39" fmla="*/ 0 h 28"/>
                      <a:gd name="T40" fmla="*/ 7 w 16"/>
                      <a:gd name="T41" fmla="*/ 0 h 28"/>
                      <a:gd name="T42" fmla="*/ 6 w 16"/>
                      <a:gd name="T43" fmla="*/ 0 h 28"/>
                      <a:gd name="T44" fmla="*/ 6 w 16"/>
                      <a:gd name="T45" fmla="*/ 0 h 28"/>
                      <a:gd name="T46" fmla="*/ 3 w 16"/>
                      <a:gd name="T47" fmla="*/ 1 h 28"/>
                      <a:gd name="T48" fmla="*/ 1 w 16"/>
                      <a:gd name="T49" fmla="*/ 2 h 28"/>
                      <a:gd name="T50" fmla="*/ 1 w 16"/>
                      <a:gd name="T51" fmla="*/ 2 h 28"/>
                      <a:gd name="T52" fmla="*/ 1 w 16"/>
                      <a:gd name="T53" fmla="*/ 2 h 28"/>
                      <a:gd name="T54" fmla="*/ 0 w 16"/>
                      <a:gd name="T55" fmla="*/ 4 h 28"/>
                      <a:gd name="T56" fmla="*/ 1 w 16"/>
                      <a:gd name="T57" fmla="*/ 7 h 28"/>
                      <a:gd name="T58" fmla="*/ 3 w 16"/>
                      <a:gd name="T59" fmla="*/ 16 h 28"/>
                      <a:gd name="T60" fmla="*/ 3 w 16"/>
                      <a:gd name="T61" fmla="*/ 20 h 28"/>
                      <a:gd name="T62" fmla="*/ 3 w 16"/>
                      <a:gd name="T63" fmla="*/ 21 h 28"/>
                      <a:gd name="T64" fmla="*/ 4 w 16"/>
                      <a:gd name="T65" fmla="*/ 26 h 28"/>
                      <a:gd name="T66" fmla="*/ 6 w 16"/>
                      <a:gd name="T67" fmla="*/ 28 h 28"/>
                      <a:gd name="T68" fmla="*/ 6 w 16"/>
                      <a:gd name="T69" fmla="*/ 28 h 28"/>
                      <a:gd name="T70" fmla="*/ 7 w 16"/>
                      <a:gd name="T71" fmla="*/ 27 h 28"/>
                      <a:gd name="T72" fmla="*/ 11 w 16"/>
                      <a:gd name="T73" fmla="*/ 25 h 28"/>
                      <a:gd name="T74" fmla="*/ 11 w 16"/>
                      <a:gd name="T75" fmla="*/ 25 h 28"/>
                      <a:gd name="T76" fmla="*/ 14 w 16"/>
                      <a:gd name="T77" fmla="*/ 26 h 28"/>
                      <a:gd name="T78" fmla="*/ 16 w 16"/>
                      <a:gd name="T79" fmla="*/ 25 h 28"/>
                      <a:gd name="T80" fmla="*/ 16 w 16"/>
                      <a:gd name="T81" fmla="*/ 23 h 28"/>
                      <a:gd name="T82" fmla="*/ 13 w 16"/>
                      <a:gd name="T83" fmla="*/ 17 h 28"/>
                      <a:gd name="T84" fmla="*/ 11 w 16"/>
                      <a:gd name="T85" fmla="*/ 9 h 28"/>
                      <a:gd name="T86" fmla="*/ 11 w 16"/>
                      <a:gd name="T87" fmla="*/ 6 h 28"/>
                      <a:gd name="T88" fmla="*/ 11 w 16"/>
                      <a:gd name="T89" fmla="*/ 4 h 28"/>
                      <a:gd name="T90" fmla="*/ 7 w 16"/>
                      <a:gd name="T9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 h="28">
                        <a:moveTo>
                          <a:pt x="6" y="4"/>
                        </a:moveTo>
                        <a:cubicBezTo>
                          <a:pt x="6" y="4"/>
                          <a:pt x="7" y="4"/>
                          <a:pt x="7" y="3"/>
                        </a:cubicBezTo>
                        <a:cubicBezTo>
                          <a:pt x="7" y="3"/>
                          <a:pt x="8" y="3"/>
                          <a:pt x="8" y="3"/>
                        </a:cubicBezTo>
                        <a:cubicBezTo>
                          <a:pt x="8" y="3"/>
                          <a:pt x="8" y="3"/>
                          <a:pt x="8" y="3"/>
                        </a:cubicBezTo>
                        <a:cubicBezTo>
                          <a:pt x="8" y="3"/>
                          <a:pt x="10" y="5"/>
                          <a:pt x="9" y="8"/>
                        </a:cubicBezTo>
                        <a:cubicBezTo>
                          <a:pt x="9" y="10"/>
                          <a:pt x="9" y="13"/>
                          <a:pt x="11" y="15"/>
                        </a:cubicBezTo>
                        <a:cubicBezTo>
                          <a:pt x="13" y="17"/>
                          <a:pt x="15" y="22"/>
                          <a:pt x="14" y="23"/>
                        </a:cubicBezTo>
                        <a:cubicBezTo>
                          <a:pt x="13" y="24"/>
                          <a:pt x="13" y="24"/>
                          <a:pt x="13" y="24"/>
                        </a:cubicBezTo>
                        <a:cubicBezTo>
                          <a:pt x="12" y="24"/>
                          <a:pt x="12" y="23"/>
                          <a:pt x="11" y="23"/>
                        </a:cubicBezTo>
                        <a:cubicBezTo>
                          <a:pt x="11" y="23"/>
                          <a:pt x="11" y="23"/>
                          <a:pt x="10" y="23"/>
                        </a:cubicBezTo>
                        <a:cubicBezTo>
                          <a:pt x="10" y="23"/>
                          <a:pt x="9" y="23"/>
                          <a:pt x="8" y="24"/>
                        </a:cubicBezTo>
                        <a:cubicBezTo>
                          <a:pt x="8" y="25"/>
                          <a:pt x="7" y="25"/>
                          <a:pt x="6" y="25"/>
                        </a:cubicBezTo>
                        <a:cubicBezTo>
                          <a:pt x="5" y="25"/>
                          <a:pt x="4" y="23"/>
                          <a:pt x="5" y="21"/>
                        </a:cubicBezTo>
                        <a:cubicBezTo>
                          <a:pt x="5" y="18"/>
                          <a:pt x="6" y="10"/>
                          <a:pt x="4" y="9"/>
                        </a:cubicBezTo>
                        <a:cubicBezTo>
                          <a:pt x="3" y="7"/>
                          <a:pt x="1" y="5"/>
                          <a:pt x="3" y="4"/>
                        </a:cubicBezTo>
                        <a:cubicBezTo>
                          <a:pt x="4" y="3"/>
                          <a:pt x="4" y="3"/>
                          <a:pt x="4" y="3"/>
                        </a:cubicBezTo>
                        <a:cubicBezTo>
                          <a:pt x="4" y="3"/>
                          <a:pt x="5" y="3"/>
                          <a:pt x="5" y="4"/>
                        </a:cubicBezTo>
                        <a:lnTo>
                          <a:pt x="6" y="4"/>
                        </a:lnTo>
                        <a:close/>
                        <a:moveTo>
                          <a:pt x="7" y="0"/>
                        </a:moveTo>
                        <a:cubicBezTo>
                          <a:pt x="7" y="0"/>
                          <a:pt x="7" y="0"/>
                          <a:pt x="7" y="0"/>
                        </a:cubicBezTo>
                        <a:cubicBezTo>
                          <a:pt x="7" y="0"/>
                          <a:pt x="7" y="0"/>
                          <a:pt x="7" y="0"/>
                        </a:cubicBezTo>
                        <a:cubicBezTo>
                          <a:pt x="6" y="0"/>
                          <a:pt x="6" y="0"/>
                          <a:pt x="6" y="0"/>
                        </a:cubicBezTo>
                        <a:cubicBezTo>
                          <a:pt x="6" y="0"/>
                          <a:pt x="6" y="0"/>
                          <a:pt x="6" y="0"/>
                        </a:cubicBezTo>
                        <a:cubicBezTo>
                          <a:pt x="4" y="1"/>
                          <a:pt x="4" y="1"/>
                          <a:pt x="3" y="1"/>
                        </a:cubicBezTo>
                        <a:cubicBezTo>
                          <a:pt x="2" y="1"/>
                          <a:pt x="1" y="1"/>
                          <a:pt x="1" y="2"/>
                        </a:cubicBezTo>
                        <a:cubicBezTo>
                          <a:pt x="1" y="2"/>
                          <a:pt x="1" y="2"/>
                          <a:pt x="1" y="2"/>
                        </a:cubicBezTo>
                        <a:cubicBezTo>
                          <a:pt x="1" y="2"/>
                          <a:pt x="1" y="2"/>
                          <a:pt x="1" y="2"/>
                        </a:cubicBezTo>
                        <a:cubicBezTo>
                          <a:pt x="0" y="3"/>
                          <a:pt x="0" y="3"/>
                          <a:pt x="0" y="4"/>
                        </a:cubicBezTo>
                        <a:cubicBezTo>
                          <a:pt x="0" y="5"/>
                          <a:pt x="0" y="7"/>
                          <a:pt x="1" y="7"/>
                        </a:cubicBezTo>
                        <a:cubicBezTo>
                          <a:pt x="3" y="9"/>
                          <a:pt x="3" y="12"/>
                          <a:pt x="3" y="16"/>
                        </a:cubicBezTo>
                        <a:cubicBezTo>
                          <a:pt x="3" y="17"/>
                          <a:pt x="3" y="19"/>
                          <a:pt x="3" y="20"/>
                        </a:cubicBezTo>
                        <a:cubicBezTo>
                          <a:pt x="3" y="20"/>
                          <a:pt x="3" y="21"/>
                          <a:pt x="3" y="21"/>
                        </a:cubicBezTo>
                        <a:cubicBezTo>
                          <a:pt x="3" y="23"/>
                          <a:pt x="3" y="25"/>
                          <a:pt x="4" y="26"/>
                        </a:cubicBezTo>
                        <a:cubicBezTo>
                          <a:pt x="4" y="27"/>
                          <a:pt x="5" y="28"/>
                          <a:pt x="6" y="28"/>
                        </a:cubicBezTo>
                        <a:cubicBezTo>
                          <a:pt x="6" y="28"/>
                          <a:pt x="6" y="28"/>
                          <a:pt x="6" y="28"/>
                        </a:cubicBezTo>
                        <a:cubicBezTo>
                          <a:pt x="6" y="28"/>
                          <a:pt x="7" y="27"/>
                          <a:pt x="7" y="27"/>
                        </a:cubicBezTo>
                        <a:cubicBezTo>
                          <a:pt x="8" y="25"/>
                          <a:pt x="10" y="25"/>
                          <a:pt x="11" y="25"/>
                        </a:cubicBezTo>
                        <a:cubicBezTo>
                          <a:pt x="11" y="25"/>
                          <a:pt x="11" y="25"/>
                          <a:pt x="11" y="25"/>
                        </a:cubicBezTo>
                        <a:cubicBezTo>
                          <a:pt x="12" y="25"/>
                          <a:pt x="13" y="25"/>
                          <a:pt x="14" y="26"/>
                        </a:cubicBezTo>
                        <a:cubicBezTo>
                          <a:pt x="15" y="25"/>
                          <a:pt x="15" y="25"/>
                          <a:pt x="16" y="25"/>
                        </a:cubicBezTo>
                        <a:cubicBezTo>
                          <a:pt x="16" y="24"/>
                          <a:pt x="16" y="24"/>
                          <a:pt x="16" y="23"/>
                        </a:cubicBezTo>
                        <a:cubicBezTo>
                          <a:pt x="16" y="22"/>
                          <a:pt x="15" y="21"/>
                          <a:pt x="13" y="17"/>
                        </a:cubicBezTo>
                        <a:cubicBezTo>
                          <a:pt x="12" y="14"/>
                          <a:pt x="11" y="13"/>
                          <a:pt x="11" y="9"/>
                        </a:cubicBezTo>
                        <a:cubicBezTo>
                          <a:pt x="11" y="8"/>
                          <a:pt x="11" y="7"/>
                          <a:pt x="11" y="6"/>
                        </a:cubicBezTo>
                        <a:cubicBezTo>
                          <a:pt x="11" y="5"/>
                          <a:pt x="11" y="5"/>
                          <a:pt x="11" y="4"/>
                        </a:cubicBezTo>
                        <a:cubicBezTo>
                          <a:pt x="11" y="1"/>
                          <a:pt x="7" y="0"/>
                          <a:pt x="7"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28" name="Freeform 7592">
                    <a:extLst>
                      <a:ext uri="{FF2B5EF4-FFF2-40B4-BE49-F238E27FC236}">
                        <a16:creationId xmlns:a16="http://schemas.microsoft.com/office/drawing/2014/main" id="{598867E6-C36F-4DC5-8A30-A2986A79A251}"/>
                      </a:ext>
                    </a:extLst>
                  </p:cNvPr>
                  <p:cNvSpPr>
                    <a:spLocks noEditPoints="1"/>
                  </p:cNvSpPr>
                  <p:nvPr/>
                </p:nvSpPr>
                <p:spPr bwMode="auto">
                  <a:xfrm>
                    <a:off x="4105" y="2669"/>
                    <a:ext cx="14" cy="21"/>
                  </a:xfrm>
                  <a:custGeom>
                    <a:avLst/>
                    <a:gdLst>
                      <a:gd name="T0" fmla="*/ 2 w 18"/>
                      <a:gd name="T1" fmla="*/ 2 h 28"/>
                      <a:gd name="T2" fmla="*/ 1 w 18"/>
                      <a:gd name="T3" fmla="*/ 2 h 28"/>
                      <a:gd name="T4" fmla="*/ 2 w 18"/>
                      <a:gd name="T5" fmla="*/ 8 h 28"/>
                      <a:gd name="T6" fmla="*/ 4 w 18"/>
                      <a:gd name="T7" fmla="*/ 20 h 28"/>
                      <a:gd name="T8" fmla="*/ 7 w 18"/>
                      <a:gd name="T9" fmla="*/ 28 h 28"/>
                      <a:gd name="T10" fmla="*/ 8 w 18"/>
                      <a:gd name="T11" fmla="*/ 28 h 28"/>
                      <a:gd name="T12" fmla="*/ 8 w 18"/>
                      <a:gd name="T13" fmla="*/ 27 h 28"/>
                      <a:gd name="T14" fmla="*/ 8 w 18"/>
                      <a:gd name="T15" fmla="*/ 27 h 28"/>
                      <a:gd name="T16" fmla="*/ 7 w 18"/>
                      <a:gd name="T17" fmla="*/ 28 h 28"/>
                      <a:gd name="T18" fmla="*/ 7 w 18"/>
                      <a:gd name="T19" fmla="*/ 28 h 28"/>
                      <a:gd name="T20" fmla="*/ 5 w 18"/>
                      <a:gd name="T21" fmla="*/ 26 h 28"/>
                      <a:gd name="T22" fmla="*/ 4 w 18"/>
                      <a:gd name="T23" fmla="*/ 21 h 28"/>
                      <a:gd name="T24" fmla="*/ 4 w 18"/>
                      <a:gd name="T25" fmla="*/ 20 h 28"/>
                      <a:gd name="T26" fmla="*/ 4 w 18"/>
                      <a:gd name="T27" fmla="*/ 16 h 28"/>
                      <a:gd name="T28" fmla="*/ 2 w 18"/>
                      <a:gd name="T29" fmla="*/ 7 h 28"/>
                      <a:gd name="T30" fmla="*/ 1 w 18"/>
                      <a:gd name="T31" fmla="*/ 4 h 28"/>
                      <a:gd name="T32" fmla="*/ 2 w 18"/>
                      <a:gd name="T33" fmla="*/ 2 h 28"/>
                      <a:gd name="T34" fmla="*/ 4 w 18"/>
                      <a:gd name="T35" fmla="*/ 1 h 28"/>
                      <a:gd name="T36" fmla="*/ 2 w 18"/>
                      <a:gd name="T37" fmla="*/ 2 h 28"/>
                      <a:gd name="T38" fmla="*/ 4 w 18"/>
                      <a:gd name="T39" fmla="*/ 1 h 28"/>
                      <a:gd name="T40" fmla="*/ 8 w 18"/>
                      <a:gd name="T41" fmla="*/ 0 h 28"/>
                      <a:gd name="T42" fmla="*/ 7 w 18"/>
                      <a:gd name="T43" fmla="*/ 0 h 28"/>
                      <a:gd name="T44" fmla="*/ 8 w 18"/>
                      <a:gd name="T45" fmla="*/ 0 h 28"/>
                      <a:gd name="T46" fmla="*/ 8 w 18"/>
                      <a:gd name="T47" fmla="*/ 0 h 28"/>
                      <a:gd name="T48" fmla="*/ 8 w 18"/>
                      <a:gd name="T49" fmla="*/ 0 h 28"/>
                      <a:gd name="T50" fmla="*/ 8 w 18"/>
                      <a:gd name="T51" fmla="*/ 0 h 28"/>
                      <a:gd name="T52" fmla="*/ 12 w 18"/>
                      <a:gd name="T53" fmla="*/ 4 h 28"/>
                      <a:gd name="T54" fmla="*/ 12 w 18"/>
                      <a:gd name="T55" fmla="*/ 6 h 28"/>
                      <a:gd name="T56" fmla="*/ 12 w 18"/>
                      <a:gd name="T57" fmla="*/ 9 h 28"/>
                      <a:gd name="T58" fmla="*/ 14 w 18"/>
                      <a:gd name="T59" fmla="*/ 17 h 28"/>
                      <a:gd name="T60" fmla="*/ 17 w 18"/>
                      <a:gd name="T61" fmla="*/ 23 h 28"/>
                      <a:gd name="T62" fmla="*/ 17 w 18"/>
                      <a:gd name="T63" fmla="*/ 25 h 28"/>
                      <a:gd name="T64" fmla="*/ 15 w 18"/>
                      <a:gd name="T65" fmla="*/ 26 h 28"/>
                      <a:gd name="T66" fmla="*/ 16 w 18"/>
                      <a:gd name="T67" fmla="*/ 26 h 28"/>
                      <a:gd name="T68" fmla="*/ 16 w 18"/>
                      <a:gd name="T69" fmla="*/ 26 h 28"/>
                      <a:gd name="T70" fmla="*/ 17 w 18"/>
                      <a:gd name="T71" fmla="*/ 25 h 28"/>
                      <a:gd name="T72" fmla="*/ 15 w 18"/>
                      <a:gd name="T73" fmla="*/ 17 h 28"/>
                      <a:gd name="T74" fmla="*/ 12 w 18"/>
                      <a:gd name="T75" fmla="*/ 6 h 28"/>
                      <a:gd name="T76" fmla="*/ 8 w 18"/>
                      <a:gd name="T7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28">
                        <a:moveTo>
                          <a:pt x="2" y="2"/>
                        </a:moveTo>
                        <a:cubicBezTo>
                          <a:pt x="1" y="2"/>
                          <a:pt x="1" y="2"/>
                          <a:pt x="1" y="2"/>
                        </a:cubicBezTo>
                        <a:cubicBezTo>
                          <a:pt x="0" y="4"/>
                          <a:pt x="1" y="6"/>
                          <a:pt x="2" y="8"/>
                        </a:cubicBezTo>
                        <a:cubicBezTo>
                          <a:pt x="3" y="10"/>
                          <a:pt x="4" y="14"/>
                          <a:pt x="4" y="20"/>
                        </a:cubicBezTo>
                        <a:cubicBezTo>
                          <a:pt x="3" y="24"/>
                          <a:pt x="5" y="28"/>
                          <a:pt x="7" y="28"/>
                        </a:cubicBezTo>
                        <a:cubicBezTo>
                          <a:pt x="8" y="28"/>
                          <a:pt x="8" y="28"/>
                          <a:pt x="8" y="28"/>
                        </a:cubicBezTo>
                        <a:cubicBezTo>
                          <a:pt x="8" y="27"/>
                          <a:pt x="8" y="27"/>
                          <a:pt x="8" y="27"/>
                        </a:cubicBezTo>
                        <a:cubicBezTo>
                          <a:pt x="8" y="27"/>
                          <a:pt x="8" y="27"/>
                          <a:pt x="8" y="27"/>
                        </a:cubicBezTo>
                        <a:cubicBezTo>
                          <a:pt x="8" y="27"/>
                          <a:pt x="7" y="28"/>
                          <a:pt x="7" y="28"/>
                        </a:cubicBezTo>
                        <a:cubicBezTo>
                          <a:pt x="7" y="28"/>
                          <a:pt x="7" y="28"/>
                          <a:pt x="7" y="28"/>
                        </a:cubicBezTo>
                        <a:cubicBezTo>
                          <a:pt x="6" y="28"/>
                          <a:pt x="5" y="27"/>
                          <a:pt x="5" y="26"/>
                        </a:cubicBezTo>
                        <a:cubicBezTo>
                          <a:pt x="4" y="25"/>
                          <a:pt x="4" y="23"/>
                          <a:pt x="4" y="21"/>
                        </a:cubicBezTo>
                        <a:cubicBezTo>
                          <a:pt x="4" y="21"/>
                          <a:pt x="4" y="20"/>
                          <a:pt x="4" y="20"/>
                        </a:cubicBezTo>
                        <a:cubicBezTo>
                          <a:pt x="4" y="19"/>
                          <a:pt x="4" y="17"/>
                          <a:pt x="4" y="16"/>
                        </a:cubicBezTo>
                        <a:cubicBezTo>
                          <a:pt x="4" y="12"/>
                          <a:pt x="4" y="9"/>
                          <a:pt x="2" y="7"/>
                        </a:cubicBezTo>
                        <a:cubicBezTo>
                          <a:pt x="1" y="7"/>
                          <a:pt x="1" y="5"/>
                          <a:pt x="1" y="4"/>
                        </a:cubicBezTo>
                        <a:cubicBezTo>
                          <a:pt x="1" y="3"/>
                          <a:pt x="1" y="3"/>
                          <a:pt x="2" y="2"/>
                        </a:cubicBezTo>
                        <a:close/>
                        <a:moveTo>
                          <a:pt x="4" y="1"/>
                        </a:moveTo>
                        <a:cubicBezTo>
                          <a:pt x="3" y="1"/>
                          <a:pt x="3" y="1"/>
                          <a:pt x="2" y="2"/>
                        </a:cubicBezTo>
                        <a:cubicBezTo>
                          <a:pt x="2" y="1"/>
                          <a:pt x="3" y="1"/>
                          <a:pt x="4" y="1"/>
                        </a:cubicBezTo>
                        <a:close/>
                        <a:moveTo>
                          <a:pt x="8" y="0"/>
                        </a:moveTo>
                        <a:cubicBezTo>
                          <a:pt x="7" y="0"/>
                          <a:pt x="7" y="0"/>
                          <a:pt x="7" y="0"/>
                        </a:cubicBezTo>
                        <a:cubicBezTo>
                          <a:pt x="8" y="0"/>
                          <a:pt x="8" y="0"/>
                          <a:pt x="8" y="0"/>
                        </a:cubicBezTo>
                        <a:close/>
                        <a:moveTo>
                          <a:pt x="8" y="0"/>
                        </a:moveTo>
                        <a:cubicBezTo>
                          <a:pt x="8" y="0"/>
                          <a:pt x="8" y="0"/>
                          <a:pt x="8" y="0"/>
                        </a:cubicBezTo>
                        <a:cubicBezTo>
                          <a:pt x="8" y="0"/>
                          <a:pt x="8" y="0"/>
                          <a:pt x="8" y="0"/>
                        </a:cubicBezTo>
                        <a:cubicBezTo>
                          <a:pt x="8" y="0"/>
                          <a:pt x="12" y="1"/>
                          <a:pt x="12" y="4"/>
                        </a:cubicBezTo>
                        <a:cubicBezTo>
                          <a:pt x="12" y="5"/>
                          <a:pt x="12" y="5"/>
                          <a:pt x="12" y="6"/>
                        </a:cubicBezTo>
                        <a:cubicBezTo>
                          <a:pt x="12" y="7"/>
                          <a:pt x="12" y="8"/>
                          <a:pt x="12" y="9"/>
                        </a:cubicBezTo>
                        <a:cubicBezTo>
                          <a:pt x="12" y="13"/>
                          <a:pt x="13" y="14"/>
                          <a:pt x="14" y="17"/>
                        </a:cubicBezTo>
                        <a:cubicBezTo>
                          <a:pt x="16" y="21"/>
                          <a:pt x="17" y="22"/>
                          <a:pt x="17" y="23"/>
                        </a:cubicBezTo>
                        <a:cubicBezTo>
                          <a:pt x="17" y="24"/>
                          <a:pt x="17" y="24"/>
                          <a:pt x="17" y="25"/>
                        </a:cubicBezTo>
                        <a:cubicBezTo>
                          <a:pt x="16" y="25"/>
                          <a:pt x="16" y="25"/>
                          <a:pt x="15" y="26"/>
                        </a:cubicBezTo>
                        <a:cubicBezTo>
                          <a:pt x="16" y="26"/>
                          <a:pt x="16" y="26"/>
                          <a:pt x="16" y="26"/>
                        </a:cubicBezTo>
                        <a:cubicBezTo>
                          <a:pt x="16" y="26"/>
                          <a:pt x="16" y="26"/>
                          <a:pt x="16" y="26"/>
                        </a:cubicBezTo>
                        <a:cubicBezTo>
                          <a:pt x="17" y="26"/>
                          <a:pt x="17" y="25"/>
                          <a:pt x="17" y="25"/>
                        </a:cubicBezTo>
                        <a:cubicBezTo>
                          <a:pt x="18" y="22"/>
                          <a:pt x="16" y="21"/>
                          <a:pt x="15" y="17"/>
                        </a:cubicBezTo>
                        <a:cubicBezTo>
                          <a:pt x="13" y="13"/>
                          <a:pt x="11" y="12"/>
                          <a:pt x="12" y="6"/>
                        </a:cubicBezTo>
                        <a:cubicBezTo>
                          <a:pt x="13" y="1"/>
                          <a:pt x="10" y="0"/>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29" name="Freeform 7593">
                    <a:extLst>
                      <a:ext uri="{FF2B5EF4-FFF2-40B4-BE49-F238E27FC236}">
                        <a16:creationId xmlns:a16="http://schemas.microsoft.com/office/drawing/2014/main" id="{19F825B1-FB83-4EF9-8E67-6B7CF75D8F32}"/>
                      </a:ext>
                    </a:extLst>
                  </p:cNvPr>
                  <p:cNvSpPr>
                    <a:spLocks/>
                  </p:cNvSpPr>
                  <p:nvPr/>
                </p:nvSpPr>
                <p:spPr bwMode="auto">
                  <a:xfrm>
                    <a:off x="4110" y="2672"/>
                    <a:ext cx="6" cy="14"/>
                  </a:xfrm>
                  <a:custGeom>
                    <a:avLst/>
                    <a:gdLst>
                      <a:gd name="T0" fmla="*/ 2 w 8"/>
                      <a:gd name="T1" fmla="*/ 1 h 19"/>
                      <a:gd name="T2" fmla="*/ 3 w 8"/>
                      <a:gd name="T3" fmla="*/ 4 h 19"/>
                      <a:gd name="T4" fmla="*/ 6 w 8"/>
                      <a:gd name="T5" fmla="*/ 15 h 19"/>
                      <a:gd name="T6" fmla="*/ 5 w 8"/>
                      <a:gd name="T7" fmla="*/ 17 h 19"/>
                      <a:gd name="T8" fmla="*/ 3 w 8"/>
                      <a:gd name="T9" fmla="*/ 17 h 19"/>
                      <a:gd name="T10" fmla="*/ 2 w 8"/>
                      <a:gd name="T11" fmla="*/ 6 h 19"/>
                      <a:gd name="T12" fmla="*/ 2 w 8"/>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2" y="1"/>
                        </a:moveTo>
                        <a:cubicBezTo>
                          <a:pt x="2" y="1"/>
                          <a:pt x="3" y="1"/>
                          <a:pt x="3" y="4"/>
                        </a:cubicBezTo>
                        <a:cubicBezTo>
                          <a:pt x="3" y="7"/>
                          <a:pt x="4" y="13"/>
                          <a:pt x="6" y="15"/>
                        </a:cubicBezTo>
                        <a:cubicBezTo>
                          <a:pt x="8" y="18"/>
                          <a:pt x="6" y="17"/>
                          <a:pt x="5" y="17"/>
                        </a:cubicBezTo>
                        <a:cubicBezTo>
                          <a:pt x="4" y="17"/>
                          <a:pt x="4" y="19"/>
                          <a:pt x="3" y="17"/>
                        </a:cubicBezTo>
                        <a:cubicBezTo>
                          <a:pt x="1" y="16"/>
                          <a:pt x="2" y="6"/>
                          <a:pt x="2" y="6"/>
                        </a:cubicBezTo>
                        <a:cubicBezTo>
                          <a:pt x="2" y="5"/>
                          <a:pt x="0" y="0"/>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30" name="Freeform 7594">
                    <a:extLst>
                      <a:ext uri="{FF2B5EF4-FFF2-40B4-BE49-F238E27FC236}">
                        <a16:creationId xmlns:a16="http://schemas.microsoft.com/office/drawing/2014/main" id="{EABFB8A5-5742-4431-898E-E1A03BBAC270}"/>
                      </a:ext>
                    </a:extLst>
                  </p:cNvPr>
                  <p:cNvSpPr>
                    <a:spLocks/>
                  </p:cNvSpPr>
                  <p:nvPr/>
                </p:nvSpPr>
                <p:spPr bwMode="auto">
                  <a:xfrm>
                    <a:off x="4099" y="2646"/>
                    <a:ext cx="14" cy="25"/>
                  </a:xfrm>
                  <a:custGeom>
                    <a:avLst/>
                    <a:gdLst>
                      <a:gd name="T0" fmla="*/ 8 w 19"/>
                      <a:gd name="T1" fmla="*/ 0 h 34"/>
                      <a:gd name="T2" fmla="*/ 12 w 19"/>
                      <a:gd name="T3" fmla="*/ 7 h 34"/>
                      <a:gd name="T4" fmla="*/ 16 w 19"/>
                      <a:gd name="T5" fmla="*/ 21 h 34"/>
                      <a:gd name="T6" fmla="*/ 15 w 19"/>
                      <a:gd name="T7" fmla="*/ 31 h 34"/>
                      <a:gd name="T8" fmla="*/ 10 w 19"/>
                      <a:gd name="T9" fmla="*/ 32 h 34"/>
                      <a:gd name="T10" fmla="*/ 4 w 19"/>
                      <a:gd name="T11" fmla="*/ 23 h 34"/>
                      <a:gd name="T12" fmla="*/ 3 w 19"/>
                      <a:gd name="T13" fmla="*/ 12 h 34"/>
                      <a:gd name="T14" fmla="*/ 2 w 19"/>
                      <a:gd name="T15" fmla="*/ 2 h 34"/>
                      <a:gd name="T16" fmla="*/ 8 w 19"/>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4">
                        <a:moveTo>
                          <a:pt x="8" y="0"/>
                        </a:moveTo>
                        <a:cubicBezTo>
                          <a:pt x="8" y="0"/>
                          <a:pt x="12" y="0"/>
                          <a:pt x="12" y="7"/>
                        </a:cubicBezTo>
                        <a:cubicBezTo>
                          <a:pt x="12" y="15"/>
                          <a:pt x="12" y="14"/>
                          <a:pt x="16" y="21"/>
                        </a:cubicBezTo>
                        <a:cubicBezTo>
                          <a:pt x="19" y="27"/>
                          <a:pt x="18" y="31"/>
                          <a:pt x="15" y="31"/>
                        </a:cubicBezTo>
                        <a:cubicBezTo>
                          <a:pt x="12" y="31"/>
                          <a:pt x="11" y="31"/>
                          <a:pt x="10" y="32"/>
                        </a:cubicBezTo>
                        <a:cubicBezTo>
                          <a:pt x="9" y="34"/>
                          <a:pt x="4" y="32"/>
                          <a:pt x="4" y="23"/>
                        </a:cubicBezTo>
                        <a:cubicBezTo>
                          <a:pt x="4" y="14"/>
                          <a:pt x="4" y="13"/>
                          <a:pt x="3" y="12"/>
                        </a:cubicBezTo>
                        <a:cubicBezTo>
                          <a:pt x="3" y="10"/>
                          <a:pt x="0" y="4"/>
                          <a:pt x="2" y="2"/>
                        </a:cubicBezTo>
                        <a:cubicBezTo>
                          <a:pt x="3" y="0"/>
                          <a:pt x="8" y="0"/>
                          <a:pt x="8"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31" name="Freeform 7595">
                    <a:extLst>
                      <a:ext uri="{FF2B5EF4-FFF2-40B4-BE49-F238E27FC236}">
                        <a16:creationId xmlns:a16="http://schemas.microsoft.com/office/drawing/2014/main" id="{C5DBB160-020F-44FB-8CC0-C93F78794779}"/>
                      </a:ext>
                    </a:extLst>
                  </p:cNvPr>
                  <p:cNvSpPr>
                    <a:spLocks noEditPoints="1"/>
                  </p:cNvSpPr>
                  <p:nvPr/>
                </p:nvSpPr>
                <p:spPr bwMode="auto">
                  <a:xfrm>
                    <a:off x="4100" y="2646"/>
                    <a:ext cx="13" cy="24"/>
                  </a:xfrm>
                  <a:custGeom>
                    <a:avLst/>
                    <a:gdLst>
                      <a:gd name="T0" fmla="*/ 9 w 17"/>
                      <a:gd name="T1" fmla="*/ 33 h 33"/>
                      <a:gd name="T2" fmla="*/ 8 w 17"/>
                      <a:gd name="T3" fmla="*/ 33 h 33"/>
                      <a:gd name="T4" fmla="*/ 8 w 17"/>
                      <a:gd name="T5" fmla="*/ 33 h 33"/>
                      <a:gd name="T6" fmla="*/ 2 w 17"/>
                      <a:gd name="T7" fmla="*/ 23 h 33"/>
                      <a:gd name="T8" fmla="*/ 2 w 17"/>
                      <a:gd name="T9" fmla="*/ 23 h 33"/>
                      <a:gd name="T10" fmla="*/ 2 w 17"/>
                      <a:gd name="T11" fmla="*/ 17 h 33"/>
                      <a:gd name="T12" fmla="*/ 2 w 17"/>
                      <a:gd name="T13" fmla="*/ 12 h 33"/>
                      <a:gd name="T14" fmla="*/ 0 w 17"/>
                      <a:gd name="T15" fmla="*/ 3 h 33"/>
                      <a:gd name="T16" fmla="*/ 0 w 17"/>
                      <a:gd name="T17" fmla="*/ 1 h 33"/>
                      <a:gd name="T18" fmla="*/ 4 w 17"/>
                      <a:gd name="T19" fmla="*/ 0 h 33"/>
                      <a:gd name="T20" fmla="*/ 7 w 17"/>
                      <a:gd name="T21" fmla="*/ 0 h 33"/>
                      <a:gd name="T22" fmla="*/ 7 w 17"/>
                      <a:gd name="T23" fmla="*/ 0 h 33"/>
                      <a:gd name="T24" fmla="*/ 11 w 17"/>
                      <a:gd name="T25" fmla="*/ 7 h 33"/>
                      <a:gd name="T26" fmla="*/ 15 w 17"/>
                      <a:gd name="T27" fmla="*/ 21 h 33"/>
                      <a:gd name="T28" fmla="*/ 17 w 17"/>
                      <a:gd name="T29" fmla="*/ 27 h 33"/>
                      <a:gd name="T30" fmla="*/ 14 w 17"/>
                      <a:gd name="T31" fmla="*/ 31 h 33"/>
                      <a:gd name="T32" fmla="*/ 9 w 17"/>
                      <a:gd name="T33" fmla="*/ 33 h 33"/>
                      <a:gd name="T34" fmla="*/ 10 w 17"/>
                      <a:gd name="T35" fmla="*/ 7 h 33"/>
                      <a:gd name="T36" fmla="*/ 7 w 17"/>
                      <a:gd name="T37" fmla="*/ 1 h 33"/>
                      <a:gd name="T38" fmla="*/ 7 w 17"/>
                      <a:gd name="T39" fmla="*/ 1 h 33"/>
                      <a:gd name="T40" fmla="*/ 7 w 17"/>
                      <a:gd name="T41" fmla="*/ 1 h 33"/>
                      <a:gd name="T42" fmla="*/ 7 w 17"/>
                      <a:gd name="T43" fmla="*/ 1 h 33"/>
                      <a:gd name="T44" fmla="*/ 4 w 17"/>
                      <a:gd name="T45" fmla="*/ 1 h 33"/>
                      <a:gd name="T46" fmla="*/ 1 w 17"/>
                      <a:gd name="T47" fmla="*/ 2 h 33"/>
                      <a:gd name="T48" fmla="*/ 1 w 17"/>
                      <a:gd name="T49" fmla="*/ 3 h 33"/>
                      <a:gd name="T50" fmla="*/ 3 w 17"/>
                      <a:gd name="T51" fmla="*/ 12 h 33"/>
                      <a:gd name="T52" fmla="*/ 3 w 17"/>
                      <a:gd name="T53" fmla="*/ 17 h 33"/>
                      <a:gd name="T54" fmla="*/ 3 w 17"/>
                      <a:gd name="T55" fmla="*/ 23 h 33"/>
                      <a:gd name="T56" fmla="*/ 3 w 17"/>
                      <a:gd name="T57" fmla="*/ 23 h 33"/>
                      <a:gd name="T58" fmla="*/ 8 w 17"/>
                      <a:gd name="T59" fmla="*/ 32 h 33"/>
                      <a:gd name="T60" fmla="*/ 8 w 17"/>
                      <a:gd name="T61" fmla="*/ 32 h 33"/>
                      <a:gd name="T62" fmla="*/ 14 w 17"/>
                      <a:gd name="T63" fmla="*/ 30 h 33"/>
                      <a:gd name="T64" fmla="*/ 16 w 17"/>
                      <a:gd name="T65" fmla="*/ 27 h 33"/>
                      <a:gd name="T66" fmla="*/ 14 w 17"/>
                      <a:gd name="T67" fmla="*/ 21 h 33"/>
                      <a:gd name="T68" fmla="*/ 10 w 17"/>
                      <a:gd name="T69" fmla="*/ 7 h 33"/>
                      <a:gd name="T70" fmla="*/ 7 w 17"/>
                      <a:gd name="T71" fmla="*/ 0 h 33"/>
                      <a:gd name="T72" fmla="*/ 7 w 17"/>
                      <a:gd name="T7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33">
                        <a:moveTo>
                          <a:pt x="9" y="33"/>
                        </a:moveTo>
                        <a:cubicBezTo>
                          <a:pt x="9" y="33"/>
                          <a:pt x="8" y="33"/>
                          <a:pt x="8" y="33"/>
                        </a:cubicBezTo>
                        <a:cubicBezTo>
                          <a:pt x="8" y="33"/>
                          <a:pt x="8" y="33"/>
                          <a:pt x="8" y="33"/>
                        </a:cubicBezTo>
                        <a:cubicBezTo>
                          <a:pt x="5" y="33"/>
                          <a:pt x="2" y="30"/>
                          <a:pt x="2" y="23"/>
                        </a:cubicBezTo>
                        <a:cubicBezTo>
                          <a:pt x="2" y="23"/>
                          <a:pt x="2" y="23"/>
                          <a:pt x="2" y="23"/>
                        </a:cubicBezTo>
                        <a:cubicBezTo>
                          <a:pt x="2" y="21"/>
                          <a:pt x="2" y="19"/>
                          <a:pt x="2" y="17"/>
                        </a:cubicBezTo>
                        <a:cubicBezTo>
                          <a:pt x="2" y="13"/>
                          <a:pt x="2" y="13"/>
                          <a:pt x="2" y="12"/>
                        </a:cubicBezTo>
                        <a:cubicBezTo>
                          <a:pt x="2" y="11"/>
                          <a:pt x="0" y="6"/>
                          <a:pt x="0" y="3"/>
                        </a:cubicBezTo>
                        <a:cubicBezTo>
                          <a:pt x="0" y="3"/>
                          <a:pt x="0" y="2"/>
                          <a:pt x="0" y="1"/>
                        </a:cubicBezTo>
                        <a:cubicBezTo>
                          <a:pt x="1" y="0"/>
                          <a:pt x="3" y="0"/>
                          <a:pt x="4" y="0"/>
                        </a:cubicBezTo>
                        <a:cubicBezTo>
                          <a:pt x="6" y="0"/>
                          <a:pt x="7" y="0"/>
                          <a:pt x="7" y="0"/>
                        </a:cubicBezTo>
                        <a:cubicBezTo>
                          <a:pt x="7" y="0"/>
                          <a:pt x="7" y="0"/>
                          <a:pt x="7" y="0"/>
                        </a:cubicBezTo>
                        <a:cubicBezTo>
                          <a:pt x="8" y="0"/>
                          <a:pt x="11" y="1"/>
                          <a:pt x="11" y="7"/>
                        </a:cubicBezTo>
                        <a:cubicBezTo>
                          <a:pt x="12" y="15"/>
                          <a:pt x="11" y="14"/>
                          <a:pt x="15" y="21"/>
                        </a:cubicBezTo>
                        <a:cubicBezTo>
                          <a:pt x="16" y="23"/>
                          <a:pt x="17" y="26"/>
                          <a:pt x="17" y="27"/>
                        </a:cubicBezTo>
                        <a:cubicBezTo>
                          <a:pt x="17" y="30"/>
                          <a:pt x="16" y="31"/>
                          <a:pt x="14" y="31"/>
                        </a:cubicBezTo>
                        <a:cubicBezTo>
                          <a:pt x="11" y="32"/>
                          <a:pt x="10" y="32"/>
                          <a:pt x="9" y="33"/>
                        </a:cubicBezTo>
                        <a:close/>
                        <a:moveTo>
                          <a:pt x="10" y="7"/>
                        </a:moveTo>
                        <a:cubicBezTo>
                          <a:pt x="10" y="1"/>
                          <a:pt x="8" y="1"/>
                          <a:pt x="7" y="1"/>
                        </a:cubicBezTo>
                        <a:cubicBezTo>
                          <a:pt x="7" y="1"/>
                          <a:pt x="7" y="1"/>
                          <a:pt x="7" y="1"/>
                        </a:cubicBezTo>
                        <a:cubicBezTo>
                          <a:pt x="7" y="1"/>
                          <a:pt x="7" y="1"/>
                          <a:pt x="7" y="1"/>
                        </a:cubicBezTo>
                        <a:cubicBezTo>
                          <a:pt x="7" y="1"/>
                          <a:pt x="7" y="1"/>
                          <a:pt x="7" y="1"/>
                        </a:cubicBezTo>
                        <a:cubicBezTo>
                          <a:pt x="7" y="1"/>
                          <a:pt x="6" y="1"/>
                          <a:pt x="4" y="1"/>
                        </a:cubicBezTo>
                        <a:cubicBezTo>
                          <a:pt x="3" y="1"/>
                          <a:pt x="2" y="1"/>
                          <a:pt x="1" y="2"/>
                        </a:cubicBezTo>
                        <a:cubicBezTo>
                          <a:pt x="1" y="2"/>
                          <a:pt x="1" y="3"/>
                          <a:pt x="1" y="3"/>
                        </a:cubicBezTo>
                        <a:cubicBezTo>
                          <a:pt x="1" y="6"/>
                          <a:pt x="3" y="11"/>
                          <a:pt x="3" y="12"/>
                        </a:cubicBezTo>
                        <a:cubicBezTo>
                          <a:pt x="3" y="13"/>
                          <a:pt x="3" y="14"/>
                          <a:pt x="3" y="17"/>
                        </a:cubicBezTo>
                        <a:cubicBezTo>
                          <a:pt x="3" y="19"/>
                          <a:pt x="3" y="21"/>
                          <a:pt x="3" y="23"/>
                        </a:cubicBezTo>
                        <a:cubicBezTo>
                          <a:pt x="3" y="23"/>
                          <a:pt x="3" y="23"/>
                          <a:pt x="3" y="23"/>
                        </a:cubicBezTo>
                        <a:cubicBezTo>
                          <a:pt x="3" y="30"/>
                          <a:pt x="6" y="32"/>
                          <a:pt x="8" y="32"/>
                        </a:cubicBezTo>
                        <a:cubicBezTo>
                          <a:pt x="8" y="32"/>
                          <a:pt x="8" y="32"/>
                          <a:pt x="8" y="32"/>
                        </a:cubicBezTo>
                        <a:cubicBezTo>
                          <a:pt x="9" y="30"/>
                          <a:pt x="11" y="31"/>
                          <a:pt x="14" y="30"/>
                        </a:cubicBezTo>
                        <a:cubicBezTo>
                          <a:pt x="15" y="30"/>
                          <a:pt x="16" y="29"/>
                          <a:pt x="16" y="27"/>
                        </a:cubicBezTo>
                        <a:cubicBezTo>
                          <a:pt x="16" y="26"/>
                          <a:pt x="16" y="24"/>
                          <a:pt x="14" y="21"/>
                        </a:cubicBezTo>
                        <a:cubicBezTo>
                          <a:pt x="11" y="15"/>
                          <a:pt x="10" y="15"/>
                          <a:pt x="10" y="7"/>
                        </a:cubicBezTo>
                        <a:close/>
                        <a:moveTo>
                          <a:pt x="7" y="0"/>
                        </a:moveTo>
                        <a:cubicBezTo>
                          <a:pt x="7" y="0"/>
                          <a:pt x="7" y="0"/>
                          <a:pt x="7" y="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32" name="Freeform 7596">
                    <a:extLst>
                      <a:ext uri="{FF2B5EF4-FFF2-40B4-BE49-F238E27FC236}">
                        <a16:creationId xmlns:a16="http://schemas.microsoft.com/office/drawing/2014/main" id="{4E4996BF-5071-49CB-8413-8AC75FAF4C38}"/>
                      </a:ext>
                    </a:extLst>
                  </p:cNvPr>
                  <p:cNvSpPr>
                    <a:spLocks/>
                  </p:cNvSpPr>
                  <p:nvPr/>
                </p:nvSpPr>
                <p:spPr bwMode="auto">
                  <a:xfrm>
                    <a:off x="4101" y="2647"/>
                    <a:ext cx="11" cy="23"/>
                  </a:xfrm>
                  <a:custGeom>
                    <a:avLst/>
                    <a:gdLst>
                      <a:gd name="T0" fmla="*/ 0 w 15"/>
                      <a:gd name="T1" fmla="*/ 0 h 30"/>
                      <a:gd name="T2" fmla="*/ 0 w 15"/>
                      <a:gd name="T3" fmla="*/ 0 h 30"/>
                      <a:gd name="T4" fmla="*/ 0 w 15"/>
                      <a:gd name="T5" fmla="*/ 1 h 30"/>
                      <a:gd name="T6" fmla="*/ 2 w 15"/>
                      <a:gd name="T7" fmla="*/ 10 h 30"/>
                      <a:gd name="T8" fmla="*/ 2 w 15"/>
                      <a:gd name="T9" fmla="*/ 15 h 30"/>
                      <a:gd name="T10" fmla="*/ 2 w 15"/>
                      <a:gd name="T11" fmla="*/ 21 h 30"/>
                      <a:gd name="T12" fmla="*/ 2 w 15"/>
                      <a:gd name="T13" fmla="*/ 21 h 30"/>
                      <a:gd name="T14" fmla="*/ 7 w 15"/>
                      <a:gd name="T15" fmla="*/ 30 h 30"/>
                      <a:gd name="T16" fmla="*/ 7 w 15"/>
                      <a:gd name="T17" fmla="*/ 30 h 30"/>
                      <a:gd name="T18" fmla="*/ 13 w 15"/>
                      <a:gd name="T19" fmla="*/ 28 h 30"/>
                      <a:gd name="T20" fmla="*/ 15 w 15"/>
                      <a:gd name="T21" fmla="*/ 25 h 30"/>
                      <a:gd name="T22" fmla="*/ 13 w 15"/>
                      <a:gd name="T23" fmla="*/ 19 h 30"/>
                      <a:gd name="T24" fmla="*/ 9 w 15"/>
                      <a:gd name="T25" fmla="*/ 5 h 30"/>
                      <a:gd name="T26" fmla="*/ 8 w 15"/>
                      <a:gd name="T27" fmla="*/ 0 h 30"/>
                      <a:gd name="T28" fmla="*/ 6 w 15"/>
                      <a:gd name="T29" fmla="*/ 1 h 30"/>
                      <a:gd name="T30" fmla="*/ 7 w 15"/>
                      <a:gd name="T31" fmla="*/ 2 h 30"/>
                      <a:gd name="T32" fmla="*/ 8 w 15"/>
                      <a:gd name="T33" fmla="*/ 8 h 30"/>
                      <a:gd name="T34" fmla="*/ 9 w 15"/>
                      <a:gd name="T35" fmla="*/ 14 h 30"/>
                      <a:gd name="T36" fmla="*/ 13 w 15"/>
                      <a:gd name="T37" fmla="*/ 25 h 30"/>
                      <a:gd name="T38" fmla="*/ 11 w 15"/>
                      <a:gd name="T39" fmla="*/ 26 h 30"/>
                      <a:gd name="T40" fmla="*/ 10 w 15"/>
                      <a:gd name="T41" fmla="*/ 25 h 30"/>
                      <a:gd name="T42" fmla="*/ 9 w 15"/>
                      <a:gd name="T43" fmla="*/ 25 h 30"/>
                      <a:gd name="T44" fmla="*/ 8 w 15"/>
                      <a:gd name="T45" fmla="*/ 25 h 30"/>
                      <a:gd name="T46" fmla="*/ 6 w 15"/>
                      <a:gd name="T47" fmla="*/ 27 h 30"/>
                      <a:gd name="T48" fmla="*/ 5 w 15"/>
                      <a:gd name="T49" fmla="*/ 25 h 30"/>
                      <a:gd name="T50" fmla="*/ 4 w 15"/>
                      <a:gd name="T51" fmla="*/ 11 h 30"/>
                      <a:gd name="T52" fmla="*/ 1 w 15"/>
                      <a:gd name="T53" fmla="*/ 2 h 30"/>
                      <a:gd name="T54" fmla="*/ 2 w 15"/>
                      <a:gd name="T55" fmla="*/ 0 h 30"/>
                      <a:gd name="T56" fmla="*/ 0 w 15"/>
                      <a:gd name="T5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 h="30">
                        <a:moveTo>
                          <a:pt x="0" y="0"/>
                        </a:moveTo>
                        <a:cubicBezTo>
                          <a:pt x="0" y="0"/>
                          <a:pt x="0" y="0"/>
                          <a:pt x="0" y="0"/>
                        </a:cubicBezTo>
                        <a:cubicBezTo>
                          <a:pt x="0" y="0"/>
                          <a:pt x="0" y="1"/>
                          <a:pt x="0" y="1"/>
                        </a:cubicBezTo>
                        <a:cubicBezTo>
                          <a:pt x="0" y="4"/>
                          <a:pt x="2" y="9"/>
                          <a:pt x="2" y="10"/>
                        </a:cubicBezTo>
                        <a:cubicBezTo>
                          <a:pt x="2" y="11"/>
                          <a:pt x="2" y="12"/>
                          <a:pt x="2" y="15"/>
                        </a:cubicBezTo>
                        <a:cubicBezTo>
                          <a:pt x="2" y="17"/>
                          <a:pt x="2" y="19"/>
                          <a:pt x="2" y="21"/>
                        </a:cubicBezTo>
                        <a:cubicBezTo>
                          <a:pt x="2" y="21"/>
                          <a:pt x="2" y="21"/>
                          <a:pt x="2" y="21"/>
                        </a:cubicBezTo>
                        <a:cubicBezTo>
                          <a:pt x="2" y="28"/>
                          <a:pt x="5" y="30"/>
                          <a:pt x="7" y="30"/>
                        </a:cubicBezTo>
                        <a:cubicBezTo>
                          <a:pt x="7" y="30"/>
                          <a:pt x="7" y="30"/>
                          <a:pt x="7" y="30"/>
                        </a:cubicBezTo>
                        <a:cubicBezTo>
                          <a:pt x="8" y="28"/>
                          <a:pt x="10" y="29"/>
                          <a:pt x="13" y="28"/>
                        </a:cubicBezTo>
                        <a:cubicBezTo>
                          <a:pt x="14" y="28"/>
                          <a:pt x="15" y="27"/>
                          <a:pt x="15" y="25"/>
                        </a:cubicBezTo>
                        <a:cubicBezTo>
                          <a:pt x="15" y="24"/>
                          <a:pt x="15" y="22"/>
                          <a:pt x="13" y="19"/>
                        </a:cubicBezTo>
                        <a:cubicBezTo>
                          <a:pt x="10" y="13"/>
                          <a:pt x="9" y="13"/>
                          <a:pt x="9" y="5"/>
                        </a:cubicBezTo>
                        <a:cubicBezTo>
                          <a:pt x="9" y="3"/>
                          <a:pt x="9" y="1"/>
                          <a:pt x="8" y="0"/>
                        </a:cubicBezTo>
                        <a:cubicBezTo>
                          <a:pt x="8" y="0"/>
                          <a:pt x="7" y="1"/>
                          <a:pt x="6" y="1"/>
                        </a:cubicBezTo>
                        <a:cubicBezTo>
                          <a:pt x="7" y="1"/>
                          <a:pt x="7" y="1"/>
                          <a:pt x="7" y="2"/>
                        </a:cubicBezTo>
                        <a:cubicBezTo>
                          <a:pt x="7" y="2"/>
                          <a:pt x="9" y="5"/>
                          <a:pt x="8" y="8"/>
                        </a:cubicBezTo>
                        <a:cubicBezTo>
                          <a:pt x="7" y="11"/>
                          <a:pt x="7" y="12"/>
                          <a:pt x="9" y="14"/>
                        </a:cubicBezTo>
                        <a:cubicBezTo>
                          <a:pt x="11" y="17"/>
                          <a:pt x="14" y="24"/>
                          <a:pt x="13" y="25"/>
                        </a:cubicBezTo>
                        <a:cubicBezTo>
                          <a:pt x="12" y="26"/>
                          <a:pt x="12" y="26"/>
                          <a:pt x="11" y="26"/>
                        </a:cubicBezTo>
                        <a:cubicBezTo>
                          <a:pt x="11" y="26"/>
                          <a:pt x="11" y="26"/>
                          <a:pt x="10" y="25"/>
                        </a:cubicBezTo>
                        <a:cubicBezTo>
                          <a:pt x="10" y="25"/>
                          <a:pt x="9" y="25"/>
                          <a:pt x="9" y="25"/>
                        </a:cubicBezTo>
                        <a:cubicBezTo>
                          <a:pt x="8" y="25"/>
                          <a:pt x="8" y="25"/>
                          <a:pt x="8" y="25"/>
                        </a:cubicBezTo>
                        <a:cubicBezTo>
                          <a:pt x="8" y="26"/>
                          <a:pt x="7" y="27"/>
                          <a:pt x="6" y="27"/>
                        </a:cubicBezTo>
                        <a:cubicBezTo>
                          <a:pt x="6" y="27"/>
                          <a:pt x="5" y="26"/>
                          <a:pt x="5" y="25"/>
                        </a:cubicBezTo>
                        <a:cubicBezTo>
                          <a:pt x="2" y="22"/>
                          <a:pt x="4" y="14"/>
                          <a:pt x="4" y="11"/>
                        </a:cubicBezTo>
                        <a:cubicBezTo>
                          <a:pt x="4" y="8"/>
                          <a:pt x="1" y="4"/>
                          <a:pt x="1" y="2"/>
                        </a:cubicBezTo>
                        <a:cubicBezTo>
                          <a:pt x="1" y="1"/>
                          <a:pt x="1" y="1"/>
                          <a:pt x="2" y="0"/>
                        </a:cubicBezTo>
                        <a:cubicBezTo>
                          <a:pt x="1" y="0"/>
                          <a:pt x="1" y="0"/>
                          <a:pt x="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33" name="Freeform 7597">
                    <a:extLst>
                      <a:ext uri="{FF2B5EF4-FFF2-40B4-BE49-F238E27FC236}">
                        <a16:creationId xmlns:a16="http://schemas.microsoft.com/office/drawing/2014/main" id="{59C513A3-971A-47FC-8D35-1F8CC4D2B6B0}"/>
                      </a:ext>
                    </a:extLst>
                  </p:cNvPr>
                  <p:cNvSpPr>
                    <a:spLocks/>
                  </p:cNvSpPr>
                  <p:nvPr/>
                </p:nvSpPr>
                <p:spPr bwMode="auto">
                  <a:xfrm>
                    <a:off x="4099" y="2647"/>
                    <a:ext cx="14" cy="23"/>
                  </a:xfrm>
                  <a:custGeom>
                    <a:avLst/>
                    <a:gdLst>
                      <a:gd name="T0" fmla="*/ 2 w 19"/>
                      <a:gd name="T1" fmla="*/ 0 h 31"/>
                      <a:gd name="T2" fmla="*/ 3 w 19"/>
                      <a:gd name="T3" fmla="*/ 10 h 31"/>
                      <a:gd name="T4" fmla="*/ 4 w 19"/>
                      <a:gd name="T5" fmla="*/ 21 h 31"/>
                      <a:gd name="T6" fmla="*/ 9 w 19"/>
                      <a:gd name="T7" fmla="*/ 31 h 31"/>
                      <a:gd name="T8" fmla="*/ 10 w 19"/>
                      <a:gd name="T9" fmla="*/ 30 h 31"/>
                      <a:gd name="T10" fmla="*/ 15 w 19"/>
                      <a:gd name="T11" fmla="*/ 29 h 31"/>
                      <a:gd name="T12" fmla="*/ 16 w 19"/>
                      <a:gd name="T13" fmla="*/ 19 h 31"/>
                      <a:gd name="T14" fmla="*/ 12 w 19"/>
                      <a:gd name="T15" fmla="*/ 5 h 31"/>
                      <a:gd name="T16" fmla="*/ 11 w 19"/>
                      <a:gd name="T17" fmla="*/ 0 h 31"/>
                      <a:gd name="T18" fmla="*/ 10 w 19"/>
                      <a:gd name="T19" fmla="*/ 0 h 31"/>
                      <a:gd name="T20" fmla="*/ 11 w 19"/>
                      <a:gd name="T21" fmla="*/ 5 h 31"/>
                      <a:gd name="T22" fmla="*/ 15 w 19"/>
                      <a:gd name="T23" fmla="*/ 19 h 31"/>
                      <a:gd name="T24" fmla="*/ 17 w 19"/>
                      <a:gd name="T25" fmla="*/ 25 h 31"/>
                      <a:gd name="T26" fmla="*/ 15 w 19"/>
                      <a:gd name="T27" fmla="*/ 28 h 31"/>
                      <a:gd name="T28" fmla="*/ 9 w 19"/>
                      <a:gd name="T29" fmla="*/ 30 h 31"/>
                      <a:gd name="T30" fmla="*/ 9 w 19"/>
                      <a:gd name="T31" fmla="*/ 30 h 31"/>
                      <a:gd name="T32" fmla="*/ 4 w 19"/>
                      <a:gd name="T33" fmla="*/ 21 h 31"/>
                      <a:gd name="T34" fmla="*/ 4 w 19"/>
                      <a:gd name="T35" fmla="*/ 21 h 31"/>
                      <a:gd name="T36" fmla="*/ 4 w 19"/>
                      <a:gd name="T37" fmla="*/ 15 h 31"/>
                      <a:gd name="T38" fmla="*/ 4 w 19"/>
                      <a:gd name="T39" fmla="*/ 10 h 31"/>
                      <a:gd name="T40" fmla="*/ 2 w 19"/>
                      <a:gd name="T41" fmla="*/ 1 h 31"/>
                      <a:gd name="T42" fmla="*/ 2 w 19"/>
                      <a:gd name="T43" fmla="*/ 0 h 31"/>
                      <a:gd name="T44" fmla="*/ 2 w 19"/>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31">
                        <a:moveTo>
                          <a:pt x="2" y="0"/>
                        </a:moveTo>
                        <a:cubicBezTo>
                          <a:pt x="0" y="2"/>
                          <a:pt x="3" y="8"/>
                          <a:pt x="3" y="10"/>
                        </a:cubicBezTo>
                        <a:cubicBezTo>
                          <a:pt x="4" y="11"/>
                          <a:pt x="4" y="12"/>
                          <a:pt x="4" y="21"/>
                        </a:cubicBezTo>
                        <a:cubicBezTo>
                          <a:pt x="4" y="28"/>
                          <a:pt x="7" y="31"/>
                          <a:pt x="9" y="31"/>
                        </a:cubicBezTo>
                        <a:cubicBezTo>
                          <a:pt x="9" y="31"/>
                          <a:pt x="9" y="31"/>
                          <a:pt x="10" y="30"/>
                        </a:cubicBezTo>
                        <a:cubicBezTo>
                          <a:pt x="11" y="29"/>
                          <a:pt x="12" y="29"/>
                          <a:pt x="15" y="29"/>
                        </a:cubicBezTo>
                        <a:cubicBezTo>
                          <a:pt x="18" y="29"/>
                          <a:pt x="19" y="25"/>
                          <a:pt x="16" y="19"/>
                        </a:cubicBezTo>
                        <a:cubicBezTo>
                          <a:pt x="12" y="12"/>
                          <a:pt x="12" y="13"/>
                          <a:pt x="12" y="5"/>
                        </a:cubicBezTo>
                        <a:cubicBezTo>
                          <a:pt x="12" y="3"/>
                          <a:pt x="11" y="1"/>
                          <a:pt x="11" y="0"/>
                        </a:cubicBezTo>
                        <a:cubicBezTo>
                          <a:pt x="10" y="0"/>
                          <a:pt x="10" y="0"/>
                          <a:pt x="10" y="0"/>
                        </a:cubicBezTo>
                        <a:cubicBezTo>
                          <a:pt x="11" y="1"/>
                          <a:pt x="11" y="3"/>
                          <a:pt x="11" y="5"/>
                        </a:cubicBezTo>
                        <a:cubicBezTo>
                          <a:pt x="11" y="13"/>
                          <a:pt x="12" y="13"/>
                          <a:pt x="15" y="19"/>
                        </a:cubicBezTo>
                        <a:cubicBezTo>
                          <a:pt x="17" y="22"/>
                          <a:pt x="17" y="24"/>
                          <a:pt x="17" y="25"/>
                        </a:cubicBezTo>
                        <a:cubicBezTo>
                          <a:pt x="17" y="27"/>
                          <a:pt x="16" y="28"/>
                          <a:pt x="15" y="28"/>
                        </a:cubicBezTo>
                        <a:cubicBezTo>
                          <a:pt x="12" y="29"/>
                          <a:pt x="10" y="28"/>
                          <a:pt x="9" y="30"/>
                        </a:cubicBezTo>
                        <a:cubicBezTo>
                          <a:pt x="9" y="30"/>
                          <a:pt x="9" y="30"/>
                          <a:pt x="9" y="30"/>
                        </a:cubicBezTo>
                        <a:cubicBezTo>
                          <a:pt x="7" y="30"/>
                          <a:pt x="4" y="28"/>
                          <a:pt x="4" y="21"/>
                        </a:cubicBezTo>
                        <a:cubicBezTo>
                          <a:pt x="4" y="21"/>
                          <a:pt x="4" y="21"/>
                          <a:pt x="4" y="21"/>
                        </a:cubicBezTo>
                        <a:cubicBezTo>
                          <a:pt x="4" y="19"/>
                          <a:pt x="4" y="17"/>
                          <a:pt x="4" y="15"/>
                        </a:cubicBezTo>
                        <a:cubicBezTo>
                          <a:pt x="4" y="12"/>
                          <a:pt x="4" y="11"/>
                          <a:pt x="4" y="10"/>
                        </a:cubicBezTo>
                        <a:cubicBezTo>
                          <a:pt x="4" y="9"/>
                          <a:pt x="2" y="4"/>
                          <a:pt x="2" y="1"/>
                        </a:cubicBezTo>
                        <a:cubicBezTo>
                          <a:pt x="2" y="1"/>
                          <a:pt x="2" y="0"/>
                          <a:pt x="2" y="0"/>
                        </a:cubicBezTo>
                        <a:cubicBezTo>
                          <a:pt x="2" y="0"/>
                          <a:pt x="2" y="0"/>
                          <a:pt x="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34" name="Freeform 7598">
                    <a:extLst>
                      <a:ext uri="{FF2B5EF4-FFF2-40B4-BE49-F238E27FC236}">
                        <a16:creationId xmlns:a16="http://schemas.microsoft.com/office/drawing/2014/main" id="{847FFEDC-0DC1-40B5-AFE2-5784F071351D}"/>
                      </a:ext>
                    </a:extLst>
                  </p:cNvPr>
                  <p:cNvSpPr>
                    <a:spLocks/>
                  </p:cNvSpPr>
                  <p:nvPr/>
                </p:nvSpPr>
                <p:spPr bwMode="auto">
                  <a:xfrm>
                    <a:off x="4103" y="2648"/>
                    <a:ext cx="2" cy="1"/>
                  </a:xfrm>
                  <a:custGeom>
                    <a:avLst/>
                    <a:gdLst>
                      <a:gd name="T0" fmla="*/ 3 w 3"/>
                      <a:gd name="T1" fmla="*/ 0 h 1"/>
                      <a:gd name="T2" fmla="*/ 1 w 3"/>
                      <a:gd name="T3" fmla="*/ 0 h 1"/>
                      <a:gd name="T4" fmla="*/ 1 w 3"/>
                      <a:gd name="T5" fmla="*/ 0 h 1"/>
                      <a:gd name="T6" fmla="*/ 0 w 3"/>
                      <a:gd name="T7" fmla="*/ 0 h 1"/>
                      <a:gd name="T8" fmla="*/ 1 w 3"/>
                      <a:gd name="T9" fmla="*/ 0 h 1"/>
                      <a:gd name="T10" fmla="*/ 2 w 3"/>
                      <a:gd name="T11" fmla="*/ 1 h 1"/>
                      <a:gd name="T12" fmla="*/ 3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3" y="0"/>
                        </a:moveTo>
                        <a:cubicBezTo>
                          <a:pt x="2" y="0"/>
                          <a:pt x="2" y="0"/>
                          <a:pt x="1" y="0"/>
                        </a:cubicBezTo>
                        <a:cubicBezTo>
                          <a:pt x="1" y="0"/>
                          <a:pt x="1" y="0"/>
                          <a:pt x="1" y="0"/>
                        </a:cubicBezTo>
                        <a:cubicBezTo>
                          <a:pt x="0" y="0"/>
                          <a:pt x="0" y="0"/>
                          <a:pt x="0" y="0"/>
                        </a:cubicBezTo>
                        <a:cubicBezTo>
                          <a:pt x="1" y="0"/>
                          <a:pt x="1" y="0"/>
                          <a:pt x="1" y="0"/>
                        </a:cubicBezTo>
                        <a:cubicBezTo>
                          <a:pt x="1" y="1"/>
                          <a:pt x="2" y="1"/>
                          <a:pt x="2" y="1"/>
                        </a:cubicBezTo>
                        <a:cubicBezTo>
                          <a:pt x="2" y="1"/>
                          <a:pt x="3" y="0"/>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35" name="Freeform 7599">
                    <a:extLst>
                      <a:ext uri="{FF2B5EF4-FFF2-40B4-BE49-F238E27FC236}">
                        <a16:creationId xmlns:a16="http://schemas.microsoft.com/office/drawing/2014/main" id="{1542E766-20D1-4846-9306-2A00D8931844}"/>
                      </a:ext>
                    </a:extLst>
                  </p:cNvPr>
                  <p:cNvSpPr>
                    <a:spLocks/>
                  </p:cNvSpPr>
                  <p:nvPr/>
                </p:nvSpPr>
                <p:spPr bwMode="auto">
                  <a:xfrm>
                    <a:off x="4103" y="2649"/>
                    <a:ext cx="7" cy="17"/>
                  </a:xfrm>
                  <a:custGeom>
                    <a:avLst/>
                    <a:gdLst>
                      <a:gd name="T0" fmla="*/ 2 w 10"/>
                      <a:gd name="T1" fmla="*/ 1 h 22"/>
                      <a:gd name="T2" fmla="*/ 3 w 10"/>
                      <a:gd name="T3" fmla="*/ 6 h 22"/>
                      <a:gd name="T4" fmla="*/ 6 w 10"/>
                      <a:gd name="T5" fmla="*/ 14 h 22"/>
                      <a:gd name="T6" fmla="*/ 8 w 10"/>
                      <a:gd name="T7" fmla="*/ 20 h 22"/>
                      <a:gd name="T8" fmla="*/ 4 w 10"/>
                      <a:gd name="T9" fmla="*/ 21 h 22"/>
                      <a:gd name="T10" fmla="*/ 3 w 10"/>
                      <a:gd name="T11" fmla="*/ 15 h 22"/>
                      <a:gd name="T12" fmla="*/ 2 w 10"/>
                      <a:gd name="T13" fmla="*/ 4 h 22"/>
                      <a:gd name="T14" fmla="*/ 2 w 10"/>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22">
                        <a:moveTo>
                          <a:pt x="2" y="1"/>
                        </a:moveTo>
                        <a:cubicBezTo>
                          <a:pt x="2" y="1"/>
                          <a:pt x="3" y="4"/>
                          <a:pt x="3" y="6"/>
                        </a:cubicBezTo>
                        <a:cubicBezTo>
                          <a:pt x="3" y="9"/>
                          <a:pt x="4" y="12"/>
                          <a:pt x="6" y="14"/>
                        </a:cubicBezTo>
                        <a:cubicBezTo>
                          <a:pt x="8" y="17"/>
                          <a:pt x="10" y="21"/>
                          <a:pt x="8" y="20"/>
                        </a:cubicBezTo>
                        <a:cubicBezTo>
                          <a:pt x="5" y="20"/>
                          <a:pt x="4" y="20"/>
                          <a:pt x="4" y="21"/>
                        </a:cubicBezTo>
                        <a:cubicBezTo>
                          <a:pt x="3" y="22"/>
                          <a:pt x="3" y="19"/>
                          <a:pt x="3" y="15"/>
                        </a:cubicBezTo>
                        <a:cubicBezTo>
                          <a:pt x="2" y="11"/>
                          <a:pt x="3" y="6"/>
                          <a:pt x="2" y="4"/>
                        </a:cubicBezTo>
                        <a:cubicBezTo>
                          <a:pt x="0" y="1"/>
                          <a:pt x="1" y="0"/>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36" name="Freeform 7600">
                    <a:extLst>
                      <a:ext uri="{FF2B5EF4-FFF2-40B4-BE49-F238E27FC236}">
                        <a16:creationId xmlns:a16="http://schemas.microsoft.com/office/drawing/2014/main" id="{92310CE0-ACA1-4489-B5D2-123820852043}"/>
                      </a:ext>
                    </a:extLst>
                  </p:cNvPr>
                  <p:cNvSpPr>
                    <a:spLocks/>
                  </p:cNvSpPr>
                  <p:nvPr/>
                </p:nvSpPr>
                <p:spPr bwMode="auto">
                  <a:xfrm>
                    <a:off x="4110" y="2687"/>
                    <a:ext cx="10" cy="13"/>
                  </a:xfrm>
                  <a:custGeom>
                    <a:avLst/>
                    <a:gdLst>
                      <a:gd name="T0" fmla="*/ 9 w 13"/>
                      <a:gd name="T1" fmla="*/ 2 h 18"/>
                      <a:gd name="T2" fmla="*/ 11 w 13"/>
                      <a:gd name="T3" fmla="*/ 8 h 18"/>
                      <a:gd name="T4" fmla="*/ 10 w 13"/>
                      <a:gd name="T5" fmla="*/ 16 h 18"/>
                      <a:gd name="T6" fmla="*/ 5 w 13"/>
                      <a:gd name="T7" fmla="*/ 11 h 18"/>
                      <a:gd name="T8" fmla="*/ 2 w 13"/>
                      <a:gd name="T9" fmla="*/ 3 h 18"/>
                      <a:gd name="T10" fmla="*/ 9 w 13"/>
                      <a:gd name="T11" fmla="*/ 2 h 18"/>
                    </a:gdLst>
                    <a:ahLst/>
                    <a:cxnLst>
                      <a:cxn ang="0">
                        <a:pos x="T0" y="T1"/>
                      </a:cxn>
                      <a:cxn ang="0">
                        <a:pos x="T2" y="T3"/>
                      </a:cxn>
                      <a:cxn ang="0">
                        <a:pos x="T4" y="T5"/>
                      </a:cxn>
                      <a:cxn ang="0">
                        <a:pos x="T6" y="T7"/>
                      </a:cxn>
                      <a:cxn ang="0">
                        <a:pos x="T8" y="T9"/>
                      </a:cxn>
                      <a:cxn ang="0">
                        <a:pos x="T10" y="T11"/>
                      </a:cxn>
                    </a:cxnLst>
                    <a:rect l="0" t="0" r="r" b="b"/>
                    <a:pathLst>
                      <a:path w="13" h="18">
                        <a:moveTo>
                          <a:pt x="9" y="2"/>
                        </a:moveTo>
                        <a:cubicBezTo>
                          <a:pt x="9" y="2"/>
                          <a:pt x="11" y="3"/>
                          <a:pt x="11" y="8"/>
                        </a:cubicBezTo>
                        <a:cubicBezTo>
                          <a:pt x="11" y="14"/>
                          <a:pt x="13" y="15"/>
                          <a:pt x="10" y="16"/>
                        </a:cubicBezTo>
                        <a:cubicBezTo>
                          <a:pt x="7" y="18"/>
                          <a:pt x="6" y="14"/>
                          <a:pt x="5" y="11"/>
                        </a:cubicBezTo>
                        <a:cubicBezTo>
                          <a:pt x="4" y="7"/>
                          <a:pt x="0" y="7"/>
                          <a:pt x="2" y="3"/>
                        </a:cubicBezTo>
                        <a:cubicBezTo>
                          <a:pt x="4" y="0"/>
                          <a:pt x="9" y="2"/>
                          <a:pt x="9"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37" name="Freeform 7601">
                    <a:extLst>
                      <a:ext uri="{FF2B5EF4-FFF2-40B4-BE49-F238E27FC236}">
                        <a16:creationId xmlns:a16="http://schemas.microsoft.com/office/drawing/2014/main" id="{6B419067-88AB-4B30-BB48-31EE367784A8}"/>
                      </a:ext>
                    </a:extLst>
                  </p:cNvPr>
                  <p:cNvSpPr>
                    <a:spLocks noEditPoints="1"/>
                  </p:cNvSpPr>
                  <p:nvPr/>
                </p:nvSpPr>
                <p:spPr bwMode="auto">
                  <a:xfrm>
                    <a:off x="4111" y="2688"/>
                    <a:ext cx="8" cy="12"/>
                  </a:xfrm>
                  <a:custGeom>
                    <a:avLst/>
                    <a:gdLst>
                      <a:gd name="T0" fmla="*/ 10 w 11"/>
                      <a:gd name="T1" fmla="*/ 16 h 16"/>
                      <a:gd name="T2" fmla="*/ 8 w 11"/>
                      <a:gd name="T3" fmla="*/ 16 h 16"/>
                      <a:gd name="T4" fmla="*/ 8 w 11"/>
                      <a:gd name="T5" fmla="*/ 16 h 16"/>
                      <a:gd name="T6" fmla="*/ 4 w 11"/>
                      <a:gd name="T7" fmla="*/ 10 h 16"/>
                      <a:gd name="T8" fmla="*/ 0 w 11"/>
                      <a:gd name="T9" fmla="*/ 4 h 16"/>
                      <a:gd name="T10" fmla="*/ 0 w 11"/>
                      <a:gd name="T11" fmla="*/ 2 h 16"/>
                      <a:gd name="T12" fmla="*/ 4 w 11"/>
                      <a:gd name="T13" fmla="*/ 0 h 16"/>
                      <a:gd name="T14" fmla="*/ 8 w 11"/>
                      <a:gd name="T15" fmla="*/ 1 h 16"/>
                      <a:gd name="T16" fmla="*/ 10 w 11"/>
                      <a:gd name="T17" fmla="*/ 7 h 16"/>
                      <a:gd name="T18" fmla="*/ 11 w 11"/>
                      <a:gd name="T19" fmla="*/ 14 h 16"/>
                      <a:gd name="T20" fmla="*/ 10 w 11"/>
                      <a:gd name="T21" fmla="*/ 16 h 16"/>
                      <a:gd name="T22" fmla="*/ 8 w 11"/>
                      <a:gd name="T23" fmla="*/ 2 h 16"/>
                      <a:gd name="T24" fmla="*/ 8 w 11"/>
                      <a:gd name="T25" fmla="*/ 1 h 16"/>
                      <a:gd name="T26" fmla="*/ 7 w 11"/>
                      <a:gd name="T27" fmla="*/ 2 h 16"/>
                      <a:gd name="T28" fmla="*/ 4 w 11"/>
                      <a:gd name="T29" fmla="*/ 1 h 16"/>
                      <a:gd name="T30" fmla="*/ 1 w 11"/>
                      <a:gd name="T31" fmla="*/ 3 h 16"/>
                      <a:gd name="T32" fmla="*/ 1 w 11"/>
                      <a:gd name="T33" fmla="*/ 4 h 16"/>
                      <a:gd name="T34" fmla="*/ 5 w 11"/>
                      <a:gd name="T35" fmla="*/ 9 h 16"/>
                      <a:gd name="T36" fmla="*/ 8 w 11"/>
                      <a:gd name="T37" fmla="*/ 15 h 16"/>
                      <a:gd name="T38" fmla="*/ 9 w 11"/>
                      <a:gd name="T39" fmla="*/ 15 h 16"/>
                      <a:gd name="T40" fmla="*/ 10 w 11"/>
                      <a:gd name="T41" fmla="*/ 14 h 16"/>
                      <a:gd name="T42" fmla="*/ 9 w 11"/>
                      <a:gd name="T43" fmla="*/ 7 h 16"/>
                      <a:gd name="T44" fmla="*/ 8 w 11"/>
                      <a:gd name="T45" fmla="*/ 3 h 16"/>
                      <a:gd name="T46" fmla="*/ 8 w 11"/>
                      <a:gd name="T4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6">
                        <a:moveTo>
                          <a:pt x="10" y="16"/>
                        </a:moveTo>
                        <a:cubicBezTo>
                          <a:pt x="9" y="16"/>
                          <a:pt x="9" y="16"/>
                          <a:pt x="8" y="16"/>
                        </a:cubicBezTo>
                        <a:cubicBezTo>
                          <a:pt x="8" y="16"/>
                          <a:pt x="8" y="16"/>
                          <a:pt x="8" y="16"/>
                        </a:cubicBezTo>
                        <a:cubicBezTo>
                          <a:pt x="6" y="16"/>
                          <a:pt x="5" y="13"/>
                          <a:pt x="4" y="10"/>
                        </a:cubicBezTo>
                        <a:cubicBezTo>
                          <a:pt x="3" y="7"/>
                          <a:pt x="0" y="6"/>
                          <a:pt x="0" y="4"/>
                        </a:cubicBezTo>
                        <a:cubicBezTo>
                          <a:pt x="0" y="3"/>
                          <a:pt x="0" y="3"/>
                          <a:pt x="0" y="2"/>
                        </a:cubicBezTo>
                        <a:cubicBezTo>
                          <a:pt x="1" y="0"/>
                          <a:pt x="3" y="0"/>
                          <a:pt x="4" y="0"/>
                        </a:cubicBezTo>
                        <a:cubicBezTo>
                          <a:pt x="6" y="0"/>
                          <a:pt x="7" y="1"/>
                          <a:pt x="8" y="1"/>
                        </a:cubicBezTo>
                        <a:cubicBezTo>
                          <a:pt x="8" y="1"/>
                          <a:pt x="10" y="2"/>
                          <a:pt x="10" y="7"/>
                        </a:cubicBezTo>
                        <a:cubicBezTo>
                          <a:pt x="10" y="11"/>
                          <a:pt x="11" y="12"/>
                          <a:pt x="11" y="14"/>
                        </a:cubicBezTo>
                        <a:cubicBezTo>
                          <a:pt x="11" y="15"/>
                          <a:pt x="11" y="15"/>
                          <a:pt x="10" y="16"/>
                        </a:cubicBezTo>
                        <a:close/>
                        <a:moveTo>
                          <a:pt x="8" y="2"/>
                        </a:moveTo>
                        <a:cubicBezTo>
                          <a:pt x="8" y="1"/>
                          <a:pt x="8" y="1"/>
                          <a:pt x="8" y="1"/>
                        </a:cubicBezTo>
                        <a:cubicBezTo>
                          <a:pt x="7" y="2"/>
                          <a:pt x="7" y="2"/>
                          <a:pt x="7" y="2"/>
                        </a:cubicBezTo>
                        <a:cubicBezTo>
                          <a:pt x="7" y="2"/>
                          <a:pt x="6" y="1"/>
                          <a:pt x="4" y="1"/>
                        </a:cubicBezTo>
                        <a:cubicBezTo>
                          <a:pt x="3" y="1"/>
                          <a:pt x="2" y="1"/>
                          <a:pt x="1" y="3"/>
                        </a:cubicBezTo>
                        <a:cubicBezTo>
                          <a:pt x="1" y="3"/>
                          <a:pt x="1" y="4"/>
                          <a:pt x="1" y="4"/>
                        </a:cubicBezTo>
                        <a:cubicBezTo>
                          <a:pt x="1" y="5"/>
                          <a:pt x="3" y="6"/>
                          <a:pt x="5" y="9"/>
                        </a:cubicBezTo>
                        <a:cubicBezTo>
                          <a:pt x="6" y="12"/>
                          <a:pt x="7" y="15"/>
                          <a:pt x="8" y="15"/>
                        </a:cubicBezTo>
                        <a:cubicBezTo>
                          <a:pt x="8" y="15"/>
                          <a:pt x="9" y="15"/>
                          <a:pt x="9" y="15"/>
                        </a:cubicBezTo>
                        <a:cubicBezTo>
                          <a:pt x="10" y="14"/>
                          <a:pt x="10" y="14"/>
                          <a:pt x="10" y="14"/>
                        </a:cubicBezTo>
                        <a:cubicBezTo>
                          <a:pt x="10" y="13"/>
                          <a:pt x="9" y="11"/>
                          <a:pt x="9" y="7"/>
                        </a:cubicBezTo>
                        <a:cubicBezTo>
                          <a:pt x="9" y="5"/>
                          <a:pt x="9" y="3"/>
                          <a:pt x="8" y="3"/>
                        </a:cubicBezTo>
                        <a:cubicBezTo>
                          <a:pt x="8" y="2"/>
                          <a:pt x="8" y="2"/>
                          <a:pt x="8"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38" name="Freeform 7602">
                    <a:extLst>
                      <a:ext uri="{FF2B5EF4-FFF2-40B4-BE49-F238E27FC236}">
                        <a16:creationId xmlns:a16="http://schemas.microsoft.com/office/drawing/2014/main" id="{87266FD9-ED21-46AB-9347-83ECF5D41093}"/>
                      </a:ext>
                    </a:extLst>
                  </p:cNvPr>
                  <p:cNvSpPr>
                    <a:spLocks noEditPoints="1"/>
                  </p:cNvSpPr>
                  <p:nvPr/>
                </p:nvSpPr>
                <p:spPr bwMode="auto">
                  <a:xfrm>
                    <a:off x="4112" y="2688"/>
                    <a:ext cx="7" cy="11"/>
                  </a:xfrm>
                  <a:custGeom>
                    <a:avLst/>
                    <a:gdLst>
                      <a:gd name="T0" fmla="*/ 6 w 9"/>
                      <a:gd name="T1" fmla="*/ 12 h 14"/>
                      <a:gd name="T2" fmla="*/ 5 w 9"/>
                      <a:gd name="T3" fmla="*/ 8 h 14"/>
                      <a:gd name="T4" fmla="*/ 2 w 9"/>
                      <a:gd name="T5" fmla="*/ 3 h 14"/>
                      <a:gd name="T6" fmla="*/ 4 w 9"/>
                      <a:gd name="T7" fmla="*/ 2 h 14"/>
                      <a:gd name="T8" fmla="*/ 6 w 9"/>
                      <a:gd name="T9" fmla="*/ 3 h 14"/>
                      <a:gd name="T10" fmla="*/ 7 w 9"/>
                      <a:gd name="T11" fmla="*/ 6 h 14"/>
                      <a:gd name="T12" fmla="*/ 7 w 9"/>
                      <a:gd name="T13" fmla="*/ 11 h 14"/>
                      <a:gd name="T14" fmla="*/ 6 w 9"/>
                      <a:gd name="T15" fmla="*/ 12 h 14"/>
                      <a:gd name="T16" fmla="*/ 3 w 9"/>
                      <a:gd name="T17" fmla="*/ 0 h 14"/>
                      <a:gd name="T18" fmla="*/ 3 w 9"/>
                      <a:gd name="T19" fmla="*/ 0 h 14"/>
                      <a:gd name="T20" fmla="*/ 0 w 9"/>
                      <a:gd name="T21" fmla="*/ 2 h 14"/>
                      <a:gd name="T22" fmla="*/ 0 w 9"/>
                      <a:gd name="T23" fmla="*/ 3 h 14"/>
                      <a:gd name="T24" fmla="*/ 4 w 9"/>
                      <a:gd name="T25" fmla="*/ 8 h 14"/>
                      <a:gd name="T26" fmla="*/ 7 w 9"/>
                      <a:gd name="T27" fmla="*/ 14 h 14"/>
                      <a:gd name="T28" fmla="*/ 7 w 9"/>
                      <a:gd name="T29" fmla="*/ 14 h 14"/>
                      <a:gd name="T30" fmla="*/ 8 w 9"/>
                      <a:gd name="T31" fmla="*/ 14 h 14"/>
                      <a:gd name="T32" fmla="*/ 9 w 9"/>
                      <a:gd name="T33" fmla="*/ 13 h 14"/>
                      <a:gd name="T34" fmla="*/ 8 w 9"/>
                      <a:gd name="T35" fmla="*/ 6 h 14"/>
                      <a:gd name="T36" fmla="*/ 7 w 9"/>
                      <a:gd name="T37" fmla="*/ 2 h 14"/>
                      <a:gd name="T38" fmla="*/ 7 w 9"/>
                      <a:gd name="T39" fmla="*/ 1 h 14"/>
                      <a:gd name="T40" fmla="*/ 7 w 9"/>
                      <a:gd name="T41" fmla="*/ 1 h 14"/>
                      <a:gd name="T42" fmla="*/ 7 w 9"/>
                      <a:gd name="T43" fmla="*/ 0 h 14"/>
                      <a:gd name="T44" fmla="*/ 6 w 9"/>
                      <a:gd name="T45" fmla="*/ 1 h 14"/>
                      <a:gd name="T46" fmla="*/ 3 w 9"/>
                      <a:gd name="T4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14">
                        <a:moveTo>
                          <a:pt x="6" y="12"/>
                        </a:moveTo>
                        <a:cubicBezTo>
                          <a:pt x="5" y="12"/>
                          <a:pt x="5" y="10"/>
                          <a:pt x="5" y="8"/>
                        </a:cubicBezTo>
                        <a:cubicBezTo>
                          <a:pt x="5" y="7"/>
                          <a:pt x="3" y="4"/>
                          <a:pt x="2" y="3"/>
                        </a:cubicBezTo>
                        <a:cubicBezTo>
                          <a:pt x="2" y="3"/>
                          <a:pt x="2" y="2"/>
                          <a:pt x="4" y="2"/>
                        </a:cubicBezTo>
                        <a:cubicBezTo>
                          <a:pt x="4" y="2"/>
                          <a:pt x="5" y="2"/>
                          <a:pt x="6" y="3"/>
                        </a:cubicBezTo>
                        <a:cubicBezTo>
                          <a:pt x="6" y="3"/>
                          <a:pt x="7" y="3"/>
                          <a:pt x="7" y="6"/>
                        </a:cubicBezTo>
                        <a:cubicBezTo>
                          <a:pt x="7" y="8"/>
                          <a:pt x="9" y="10"/>
                          <a:pt x="7" y="11"/>
                        </a:cubicBezTo>
                        <a:lnTo>
                          <a:pt x="6" y="12"/>
                        </a:lnTo>
                        <a:close/>
                        <a:moveTo>
                          <a:pt x="3" y="0"/>
                        </a:moveTo>
                        <a:cubicBezTo>
                          <a:pt x="3" y="0"/>
                          <a:pt x="3" y="0"/>
                          <a:pt x="3" y="0"/>
                        </a:cubicBezTo>
                        <a:cubicBezTo>
                          <a:pt x="2" y="0"/>
                          <a:pt x="1" y="0"/>
                          <a:pt x="0" y="2"/>
                        </a:cubicBezTo>
                        <a:cubicBezTo>
                          <a:pt x="0" y="2"/>
                          <a:pt x="0" y="3"/>
                          <a:pt x="0" y="3"/>
                        </a:cubicBezTo>
                        <a:cubicBezTo>
                          <a:pt x="0" y="4"/>
                          <a:pt x="2" y="5"/>
                          <a:pt x="4" y="8"/>
                        </a:cubicBezTo>
                        <a:cubicBezTo>
                          <a:pt x="5" y="11"/>
                          <a:pt x="6" y="14"/>
                          <a:pt x="7" y="14"/>
                        </a:cubicBezTo>
                        <a:cubicBezTo>
                          <a:pt x="7" y="14"/>
                          <a:pt x="7" y="14"/>
                          <a:pt x="7" y="14"/>
                        </a:cubicBezTo>
                        <a:cubicBezTo>
                          <a:pt x="7" y="14"/>
                          <a:pt x="8" y="14"/>
                          <a:pt x="8" y="14"/>
                        </a:cubicBezTo>
                        <a:cubicBezTo>
                          <a:pt x="9" y="13"/>
                          <a:pt x="9" y="13"/>
                          <a:pt x="9" y="13"/>
                        </a:cubicBezTo>
                        <a:cubicBezTo>
                          <a:pt x="9" y="12"/>
                          <a:pt x="8" y="10"/>
                          <a:pt x="8" y="6"/>
                        </a:cubicBezTo>
                        <a:cubicBezTo>
                          <a:pt x="8" y="4"/>
                          <a:pt x="8" y="2"/>
                          <a:pt x="7" y="2"/>
                        </a:cubicBezTo>
                        <a:cubicBezTo>
                          <a:pt x="7" y="1"/>
                          <a:pt x="7" y="1"/>
                          <a:pt x="7" y="1"/>
                        </a:cubicBezTo>
                        <a:cubicBezTo>
                          <a:pt x="7" y="1"/>
                          <a:pt x="7" y="1"/>
                          <a:pt x="7" y="1"/>
                        </a:cubicBezTo>
                        <a:cubicBezTo>
                          <a:pt x="7" y="0"/>
                          <a:pt x="7" y="0"/>
                          <a:pt x="7" y="0"/>
                        </a:cubicBezTo>
                        <a:cubicBezTo>
                          <a:pt x="6" y="1"/>
                          <a:pt x="6" y="1"/>
                          <a:pt x="6" y="1"/>
                        </a:cubicBezTo>
                        <a:cubicBezTo>
                          <a:pt x="6" y="1"/>
                          <a:pt x="5" y="0"/>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39" name="Freeform 7603">
                    <a:extLst>
                      <a:ext uri="{FF2B5EF4-FFF2-40B4-BE49-F238E27FC236}">
                        <a16:creationId xmlns:a16="http://schemas.microsoft.com/office/drawing/2014/main" id="{4C9FA2A4-4F3C-40CB-943B-11B16B1CDC80}"/>
                      </a:ext>
                    </a:extLst>
                  </p:cNvPr>
                  <p:cNvSpPr>
                    <a:spLocks/>
                  </p:cNvSpPr>
                  <p:nvPr/>
                </p:nvSpPr>
                <p:spPr bwMode="auto">
                  <a:xfrm>
                    <a:off x="4110" y="2688"/>
                    <a:ext cx="10" cy="11"/>
                  </a:xfrm>
                  <a:custGeom>
                    <a:avLst/>
                    <a:gdLst>
                      <a:gd name="T0" fmla="*/ 5 w 13"/>
                      <a:gd name="T1" fmla="*/ 0 h 14"/>
                      <a:gd name="T2" fmla="*/ 2 w 13"/>
                      <a:gd name="T3" fmla="*/ 1 h 14"/>
                      <a:gd name="T4" fmla="*/ 5 w 13"/>
                      <a:gd name="T5" fmla="*/ 9 h 14"/>
                      <a:gd name="T6" fmla="*/ 9 w 13"/>
                      <a:gd name="T7" fmla="*/ 14 h 14"/>
                      <a:gd name="T8" fmla="*/ 10 w 13"/>
                      <a:gd name="T9" fmla="*/ 14 h 14"/>
                      <a:gd name="T10" fmla="*/ 11 w 13"/>
                      <a:gd name="T11" fmla="*/ 6 h 14"/>
                      <a:gd name="T12" fmla="*/ 9 w 13"/>
                      <a:gd name="T13" fmla="*/ 0 h 14"/>
                      <a:gd name="T14" fmla="*/ 9 w 13"/>
                      <a:gd name="T15" fmla="*/ 1 h 14"/>
                      <a:gd name="T16" fmla="*/ 9 w 13"/>
                      <a:gd name="T17" fmla="*/ 1 h 14"/>
                      <a:gd name="T18" fmla="*/ 9 w 13"/>
                      <a:gd name="T19" fmla="*/ 2 h 14"/>
                      <a:gd name="T20" fmla="*/ 10 w 13"/>
                      <a:gd name="T21" fmla="*/ 6 h 14"/>
                      <a:gd name="T22" fmla="*/ 11 w 13"/>
                      <a:gd name="T23" fmla="*/ 13 h 14"/>
                      <a:gd name="T24" fmla="*/ 10 w 13"/>
                      <a:gd name="T25" fmla="*/ 14 h 14"/>
                      <a:gd name="T26" fmla="*/ 9 w 13"/>
                      <a:gd name="T27" fmla="*/ 14 h 14"/>
                      <a:gd name="T28" fmla="*/ 9 w 13"/>
                      <a:gd name="T29" fmla="*/ 14 h 14"/>
                      <a:gd name="T30" fmla="*/ 6 w 13"/>
                      <a:gd name="T31" fmla="*/ 8 h 14"/>
                      <a:gd name="T32" fmla="*/ 2 w 13"/>
                      <a:gd name="T33" fmla="*/ 3 h 14"/>
                      <a:gd name="T34" fmla="*/ 2 w 13"/>
                      <a:gd name="T35" fmla="*/ 2 h 14"/>
                      <a:gd name="T36" fmla="*/ 5 w 13"/>
                      <a:gd name="T37" fmla="*/ 0 h 14"/>
                      <a:gd name="T38" fmla="*/ 5 w 13"/>
                      <a:gd name="T39" fmla="*/ 0 h 14"/>
                      <a:gd name="T40" fmla="*/ 8 w 13"/>
                      <a:gd name="T41" fmla="*/ 1 h 14"/>
                      <a:gd name="T42" fmla="*/ 9 w 13"/>
                      <a:gd name="T43" fmla="*/ 0 h 14"/>
                      <a:gd name="T44" fmla="*/ 5 w 13"/>
                      <a:gd name="T4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14">
                        <a:moveTo>
                          <a:pt x="5" y="0"/>
                        </a:moveTo>
                        <a:cubicBezTo>
                          <a:pt x="4" y="0"/>
                          <a:pt x="2" y="0"/>
                          <a:pt x="2" y="1"/>
                        </a:cubicBezTo>
                        <a:cubicBezTo>
                          <a:pt x="0" y="5"/>
                          <a:pt x="4" y="5"/>
                          <a:pt x="5" y="9"/>
                        </a:cubicBezTo>
                        <a:cubicBezTo>
                          <a:pt x="6" y="11"/>
                          <a:pt x="7" y="14"/>
                          <a:pt x="9" y="14"/>
                        </a:cubicBezTo>
                        <a:cubicBezTo>
                          <a:pt x="10" y="14"/>
                          <a:pt x="10" y="14"/>
                          <a:pt x="10" y="14"/>
                        </a:cubicBezTo>
                        <a:cubicBezTo>
                          <a:pt x="13" y="13"/>
                          <a:pt x="11" y="12"/>
                          <a:pt x="11" y="6"/>
                        </a:cubicBezTo>
                        <a:cubicBezTo>
                          <a:pt x="11" y="1"/>
                          <a:pt x="9" y="0"/>
                          <a:pt x="9" y="0"/>
                        </a:cubicBezTo>
                        <a:cubicBezTo>
                          <a:pt x="9" y="1"/>
                          <a:pt x="9" y="1"/>
                          <a:pt x="9" y="1"/>
                        </a:cubicBezTo>
                        <a:cubicBezTo>
                          <a:pt x="9" y="1"/>
                          <a:pt x="9" y="1"/>
                          <a:pt x="9" y="1"/>
                        </a:cubicBezTo>
                        <a:cubicBezTo>
                          <a:pt x="9" y="2"/>
                          <a:pt x="9" y="2"/>
                          <a:pt x="9" y="2"/>
                        </a:cubicBezTo>
                        <a:cubicBezTo>
                          <a:pt x="10" y="2"/>
                          <a:pt x="10" y="4"/>
                          <a:pt x="10" y="6"/>
                        </a:cubicBezTo>
                        <a:cubicBezTo>
                          <a:pt x="10" y="10"/>
                          <a:pt x="11" y="12"/>
                          <a:pt x="11" y="13"/>
                        </a:cubicBezTo>
                        <a:cubicBezTo>
                          <a:pt x="11" y="13"/>
                          <a:pt x="11" y="13"/>
                          <a:pt x="10" y="14"/>
                        </a:cubicBezTo>
                        <a:cubicBezTo>
                          <a:pt x="10" y="14"/>
                          <a:pt x="9" y="14"/>
                          <a:pt x="9" y="14"/>
                        </a:cubicBezTo>
                        <a:cubicBezTo>
                          <a:pt x="9" y="14"/>
                          <a:pt x="9" y="14"/>
                          <a:pt x="9" y="14"/>
                        </a:cubicBezTo>
                        <a:cubicBezTo>
                          <a:pt x="8" y="14"/>
                          <a:pt x="7" y="11"/>
                          <a:pt x="6" y="8"/>
                        </a:cubicBezTo>
                        <a:cubicBezTo>
                          <a:pt x="4" y="5"/>
                          <a:pt x="2" y="4"/>
                          <a:pt x="2" y="3"/>
                        </a:cubicBezTo>
                        <a:cubicBezTo>
                          <a:pt x="2" y="3"/>
                          <a:pt x="2" y="2"/>
                          <a:pt x="2" y="2"/>
                        </a:cubicBezTo>
                        <a:cubicBezTo>
                          <a:pt x="3" y="0"/>
                          <a:pt x="4" y="0"/>
                          <a:pt x="5" y="0"/>
                        </a:cubicBezTo>
                        <a:cubicBezTo>
                          <a:pt x="5" y="0"/>
                          <a:pt x="5" y="0"/>
                          <a:pt x="5" y="0"/>
                        </a:cubicBezTo>
                        <a:cubicBezTo>
                          <a:pt x="7" y="0"/>
                          <a:pt x="8" y="1"/>
                          <a:pt x="8" y="1"/>
                        </a:cubicBezTo>
                        <a:cubicBezTo>
                          <a:pt x="9" y="0"/>
                          <a:pt x="9" y="0"/>
                          <a:pt x="9" y="0"/>
                        </a:cubicBezTo>
                        <a:cubicBezTo>
                          <a:pt x="9" y="0"/>
                          <a:pt x="7" y="0"/>
                          <a:pt x="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40" name="Freeform 7604">
                    <a:extLst>
                      <a:ext uri="{FF2B5EF4-FFF2-40B4-BE49-F238E27FC236}">
                        <a16:creationId xmlns:a16="http://schemas.microsoft.com/office/drawing/2014/main" id="{D42859EB-4793-47E8-81A9-B39B97FF12ED}"/>
                      </a:ext>
                    </a:extLst>
                  </p:cNvPr>
                  <p:cNvSpPr>
                    <a:spLocks/>
                  </p:cNvSpPr>
                  <p:nvPr/>
                </p:nvSpPr>
                <p:spPr bwMode="auto">
                  <a:xfrm>
                    <a:off x="4094" y="2633"/>
                    <a:ext cx="28" cy="19"/>
                  </a:xfrm>
                  <a:custGeom>
                    <a:avLst/>
                    <a:gdLst>
                      <a:gd name="T0" fmla="*/ 10 w 38"/>
                      <a:gd name="T1" fmla="*/ 2 h 25"/>
                      <a:gd name="T2" fmla="*/ 7 w 38"/>
                      <a:gd name="T3" fmla="*/ 16 h 25"/>
                      <a:gd name="T4" fmla="*/ 30 w 38"/>
                      <a:gd name="T5" fmla="*/ 12 h 25"/>
                      <a:gd name="T6" fmla="*/ 29 w 38"/>
                      <a:gd name="T7" fmla="*/ 2 h 25"/>
                      <a:gd name="T8" fmla="*/ 10 w 38"/>
                      <a:gd name="T9" fmla="*/ 2 h 25"/>
                    </a:gdLst>
                    <a:ahLst/>
                    <a:cxnLst>
                      <a:cxn ang="0">
                        <a:pos x="T0" y="T1"/>
                      </a:cxn>
                      <a:cxn ang="0">
                        <a:pos x="T2" y="T3"/>
                      </a:cxn>
                      <a:cxn ang="0">
                        <a:pos x="T4" y="T5"/>
                      </a:cxn>
                      <a:cxn ang="0">
                        <a:pos x="T6" y="T7"/>
                      </a:cxn>
                      <a:cxn ang="0">
                        <a:pos x="T8" y="T9"/>
                      </a:cxn>
                    </a:cxnLst>
                    <a:rect l="0" t="0" r="r" b="b"/>
                    <a:pathLst>
                      <a:path w="38" h="25">
                        <a:moveTo>
                          <a:pt x="10" y="2"/>
                        </a:moveTo>
                        <a:cubicBezTo>
                          <a:pt x="10" y="2"/>
                          <a:pt x="0" y="8"/>
                          <a:pt x="7" y="16"/>
                        </a:cubicBezTo>
                        <a:cubicBezTo>
                          <a:pt x="14" y="25"/>
                          <a:pt x="27" y="13"/>
                          <a:pt x="30" y="12"/>
                        </a:cubicBezTo>
                        <a:cubicBezTo>
                          <a:pt x="34" y="12"/>
                          <a:pt x="38" y="3"/>
                          <a:pt x="29" y="2"/>
                        </a:cubicBezTo>
                        <a:cubicBezTo>
                          <a:pt x="19" y="0"/>
                          <a:pt x="10" y="2"/>
                          <a:pt x="10"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41" name="Freeform 7605">
                    <a:extLst>
                      <a:ext uri="{FF2B5EF4-FFF2-40B4-BE49-F238E27FC236}">
                        <a16:creationId xmlns:a16="http://schemas.microsoft.com/office/drawing/2014/main" id="{A16C2518-3CE8-4442-B45C-98F54E4D8771}"/>
                      </a:ext>
                    </a:extLst>
                  </p:cNvPr>
                  <p:cNvSpPr>
                    <a:spLocks noEditPoints="1"/>
                  </p:cNvSpPr>
                  <p:nvPr/>
                </p:nvSpPr>
                <p:spPr bwMode="auto">
                  <a:xfrm>
                    <a:off x="4097" y="2633"/>
                    <a:ext cx="23" cy="15"/>
                  </a:xfrm>
                  <a:custGeom>
                    <a:avLst/>
                    <a:gdLst>
                      <a:gd name="T0" fmla="*/ 9 w 31"/>
                      <a:gd name="T1" fmla="*/ 20 h 20"/>
                      <a:gd name="T2" fmla="*/ 9 w 31"/>
                      <a:gd name="T3" fmla="*/ 20 h 20"/>
                      <a:gd name="T4" fmla="*/ 3 w 31"/>
                      <a:gd name="T5" fmla="*/ 17 h 20"/>
                      <a:gd name="T6" fmla="*/ 0 w 31"/>
                      <a:gd name="T7" fmla="*/ 10 h 20"/>
                      <a:gd name="T8" fmla="*/ 6 w 31"/>
                      <a:gd name="T9" fmla="*/ 1 h 20"/>
                      <a:gd name="T10" fmla="*/ 6 w 31"/>
                      <a:gd name="T11" fmla="*/ 1 h 20"/>
                      <a:gd name="T12" fmla="*/ 6 w 31"/>
                      <a:gd name="T13" fmla="*/ 1 h 20"/>
                      <a:gd name="T14" fmla="*/ 6 w 31"/>
                      <a:gd name="T15" fmla="*/ 2 h 20"/>
                      <a:gd name="T16" fmla="*/ 6 w 31"/>
                      <a:gd name="T17" fmla="*/ 1 h 20"/>
                      <a:gd name="T18" fmla="*/ 16 w 31"/>
                      <a:gd name="T19" fmla="*/ 0 h 20"/>
                      <a:gd name="T20" fmla="*/ 25 w 31"/>
                      <a:gd name="T21" fmla="*/ 1 h 20"/>
                      <a:gd name="T22" fmla="*/ 31 w 31"/>
                      <a:gd name="T23" fmla="*/ 7 h 20"/>
                      <a:gd name="T24" fmla="*/ 27 w 31"/>
                      <a:gd name="T25" fmla="*/ 13 h 20"/>
                      <a:gd name="T26" fmla="*/ 9 w 31"/>
                      <a:gd name="T27" fmla="*/ 20 h 20"/>
                      <a:gd name="T28" fmla="*/ 24 w 31"/>
                      <a:gd name="T29" fmla="*/ 2 h 20"/>
                      <a:gd name="T30" fmla="*/ 16 w 31"/>
                      <a:gd name="T31" fmla="*/ 1 h 20"/>
                      <a:gd name="T32" fmla="*/ 7 w 31"/>
                      <a:gd name="T33" fmla="*/ 2 h 20"/>
                      <a:gd name="T34" fmla="*/ 1 w 31"/>
                      <a:gd name="T35" fmla="*/ 10 h 20"/>
                      <a:gd name="T36" fmla="*/ 3 w 31"/>
                      <a:gd name="T37" fmla="*/ 16 h 20"/>
                      <a:gd name="T38" fmla="*/ 9 w 31"/>
                      <a:gd name="T39" fmla="*/ 19 h 20"/>
                      <a:gd name="T40" fmla="*/ 26 w 31"/>
                      <a:gd name="T41" fmla="*/ 12 h 20"/>
                      <a:gd name="T42" fmla="*/ 30 w 31"/>
                      <a:gd name="T43" fmla="*/ 7 h 20"/>
                      <a:gd name="T44" fmla="*/ 24 w 31"/>
                      <a:gd name="T4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20">
                        <a:moveTo>
                          <a:pt x="9" y="20"/>
                        </a:moveTo>
                        <a:cubicBezTo>
                          <a:pt x="9" y="20"/>
                          <a:pt x="9" y="20"/>
                          <a:pt x="9" y="20"/>
                        </a:cubicBezTo>
                        <a:cubicBezTo>
                          <a:pt x="7" y="20"/>
                          <a:pt x="5" y="19"/>
                          <a:pt x="3" y="17"/>
                        </a:cubicBezTo>
                        <a:cubicBezTo>
                          <a:pt x="1" y="14"/>
                          <a:pt x="0" y="12"/>
                          <a:pt x="0" y="10"/>
                        </a:cubicBezTo>
                        <a:cubicBezTo>
                          <a:pt x="0" y="5"/>
                          <a:pt x="6" y="1"/>
                          <a:pt x="6" y="1"/>
                        </a:cubicBezTo>
                        <a:cubicBezTo>
                          <a:pt x="6" y="1"/>
                          <a:pt x="6" y="1"/>
                          <a:pt x="6" y="1"/>
                        </a:cubicBezTo>
                        <a:cubicBezTo>
                          <a:pt x="6" y="1"/>
                          <a:pt x="6" y="1"/>
                          <a:pt x="6" y="1"/>
                        </a:cubicBezTo>
                        <a:cubicBezTo>
                          <a:pt x="6" y="2"/>
                          <a:pt x="6" y="2"/>
                          <a:pt x="6" y="2"/>
                        </a:cubicBezTo>
                        <a:cubicBezTo>
                          <a:pt x="6" y="1"/>
                          <a:pt x="6" y="1"/>
                          <a:pt x="6" y="1"/>
                        </a:cubicBezTo>
                        <a:cubicBezTo>
                          <a:pt x="6" y="1"/>
                          <a:pt x="10" y="0"/>
                          <a:pt x="16" y="0"/>
                        </a:cubicBezTo>
                        <a:cubicBezTo>
                          <a:pt x="19" y="0"/>
                          <a:pt x="22" y="0"/>
                          <a:pt x="25" y="1"/>
                        </a:cubicBezTo>
                        <a:cubicBezTo>
                          <a:pt x="29" y="2"/>
                          <a:pt x="31" y="5"/>
                          <a:pt x="31" y="7"/>
                        </a:cubicBezTo>
                        <a:cubicBezTo>
                          <a:pt x="31" y="10"/>
                          <a:pt x="29" y="13"/>
                          <a:pt x="27" y="13"/>
                        </a:cubicBezTo>
                        <a:cubicBezTo>
                          <a:pt x="24" y="13"/>
                          <a:pt x="16" y="20"/>
                          <a:pt x="9" y="20"/>
                        </a:cubicBezTo>
                        <a:close/>
                        <a:moveTo>
                          <a:pt x="24" y="2"/>
                        </a:moveTo>
                        <a:cubicBezTo>
                          <a:pt x="21" y="1"/>
                          <a:pt x="19" y="1"/>
                          <a:pt x="16" y="1"/>
                        </a:cubicBezTo>
                        <a:cubicBezTo>
                          <a:pt x="11" y="1"/>
                          <a:pt x="7" y="2"/>
                          <a:pt x="7" y="2"/>
                        </a:cubicBezTo>
                        <a:cubicBezTo>
                          <a:pt x="6" y="2"/>
                          <a:pt x="1" y="6"/>
                          <a:pt x="1" y="10"/>
                        </a:cubicBezTo>
                        <a:cubicBezTo>
                          <a:pt x="1" y="12"/>
                          <a:pt x="2" y="14"/>
                          <a:pt x="3" y="16"/>
                        </a:cubicBezTo>
                        <a:cubicBezTo>
                          <a:pt x="5" y="18"/>
                          <a:pt x="7" y="19"/>
                          <a:pt x="9" y="19"/>
                        </a:cubicBezTo>
                        <a:cubicBezTo>
                          <a:pt x="16" y="19"/>
                          <a:pt x="23" y="12"/>
                          <a:pt x="26" y="12"/>
                        </a:cubicBezTo>
                        <a:cubicBezTo>
                          <a:pt x="28" y="12"/>
                          <a:pt x="30" y="9"/>
                          <a:pt x="30" y="7"/>
                        </a:cubicBezTo>
                        <a:cubicBezTo>
                          <a:pt x="30" y="5"/>
                          <a:pt x="29" y="3"/>
                          <a:pt x="24"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42" name="Freeform 7606">
                    <a:extLst>
                      <a:ext uri="{FF2B5EF4-FFF2-40B4-BE49-F238E27FC236}">
                        <a16:creationId xmlns:a16="http://schemas.microsoft.com/office/drawing/2014/main" id="{356560E8-1AFD-455F-867B-34CBDA139347}"/>
                      </a:ext>
                    </a:extLst>
                  </p:cNvPr>
                  <p:cNvSpPr>
                    <a:spLocks/>
                  </p:cNvSpPr>
                  <p:nvPr/>
                </p:nvSpPr>
                <p:spPr bwMode="auto">
                  <a:xfrm>
                    <a:off x="4098" y="2636"/>
                    <a:ext cx="11" cy="11"/>
                  </a:xfrm>
                  <a:custGeom>
                    <a:avLst/>
                    <a:gdLst>
                      <a:gd name="T0" fmla="*/ 3 w 15"/>
                      <a:gd name="T1" fmla="*/ 0 h 15"/>
                      <a:gd name="T2" fmla="*/ 0 w 15"/>
                      <a:gd name="T3" fmla="*/ 6 h 15"/>
                      <a:gd name="T4" fmla="*/ 2 w 15"/>
                      <a:gd name="T5" fmla="*/ 12 h 15"/>
                      <a:gd name="T6" fmla="*/ 8 w 15"/>
                      <a:gd name="T7" fmla="*/ 15 h 15"/>
                      <a:gd name="T8" fmla="*/ 8 w 15"/>
                      <a:gd name="T9" fmla="*/ 15 h 15"/>
                      <a:gd name="T10" fmla="*/ 15 w 15"/>
                      <a:gd name="T11" fmla="*/ 13 h 15"/>
                      <a:gd name="T12" fmla="*/ 14 w 15"/>
                      <a:gd name="T13" fmla="*/ 12 h 15"/>
                      <a:gd name="T14" fmla="*/ 14 w 15"/>
                      <a:gd name="T15" fmla="*/ 12 h 15"/>
                      <a:gd name="T16" fmla="*/ 12 w 15"/>
                      <a:gd name="T17" fmla="*/ 12 h 15"/>
                      <a:gd name="T18" fmla="*/ 3 w 15"/>
                      <a:gd name="T19" fmla="*/ 7 h 15"/>
                      <a:gd name="T20" fmla="*/ 6 w 15"/>
                      <a:gd name="T21" fmla="*/ 1 h 15"/>
                      <a:gd name="T22" fmla="*/ 3 w 15"/>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5">
                        <a:moveTo>
                          <a:pt x="3" y="0"/>
                        </a:moveTo>
                        <a:cubicBezTo>
                          <a:pt x="2" y="1"/>
                          <a:pt x="0" y="4"/>
                          <a:pt x="0" y="6"/>
                        </a:cubicBezTo>
                        <a:cubicBezTo>
                          <a:pt x="0" y="8"/>
                          <a:pt x="1" y="10"/>
                          <a:pt x="2" y="12"/>
                        </a:cubicBezTo>
                        <a:cubicBezTo>
                          <a:pt x="4" y="14"/>
                          <a:pt x="6" y="15"/>
                          <a:pt x="8" y="15"/>
                        </a:cubicBezTo>
                        <a:cubicBezTo>
                          <a:pt x="8" y="15"/>
                          <a:pt x="8" y="15"/>
                          <a:pt x="8" y="15"/>
                        </a:cubicBezTo>
                        <a:cubicBezTo>
                          <a:pt x="11" y="15"/>
                          <a:pt x="13" y="14"/>
                          <a:pt x="15" y="13"/>
                        </a:cubicBezTo>
                        <a:cubicBezTo>
                          <a:pt x="15" y="13"/>
                          <a:pt x="14" y="12"/>
                          <a:pt x="14" y="12"/>
                        </a:cubicBezTo>
                        <a:cubicBezTo>
                          <a:pt x="14" y="12"/>
                          <a:pt x="14" y="12"/>
                          <a:pt x="14" y="12"/>
                        </a:cubicBezTo>
                        <a:cubicBezTo>
                          <a:pt x="13" y="12"/>
                          <a:pt x="12" y="12"/>
                          <a:pt x="12" y="12"/>
                        </a:cubicBezTo>
                        <a:cubicBezTo>
                          <a:pt x="7" y="12"/>
                          <a:pt x="4" y="11"/>
                          <a:pt x="3" y="7"/>
                        </a:cubicBezTo>
                        <a:cubicBezTo>
                          <a:pt x="3" y="5"/>
                          <a:pt x="4" y="2"/>
                          <a:pt x="6" y="1"/>
                        </a:cubicBezTo>
                        <a:cubicBezTo>
                          <a:pt x="5" y="1"/>
                          <a:pt x="4" y="0"/>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43" name="Freeform 7607">
                    <a:extLst>
                      <a:ext uri="{FF2B5EF4-FFF2-40B4-BE49-F238E27FC236}">
                        <a16:creationId xmlns:a16="http://schemas.microsoft.com/office/drawing/2014/main" id="{FC88C3DF-E1AB-40E9-80A6-1680CF126B85}"/>
                      </a:ext>
                    </a:extLst>
                  </p:cNvPr>
                  <p:cNvSpPr>
                    <a:spLocks/>
                  </p:cNvSpPr>
                  <p:nvPr/>
                </p:nvSpPr>
                <p:spPr bwMode="auto">
                  <a:xfrm>
                    <a:off x="4095" y="2635"/>
                    <a:ext cx="15" cy="12"/>
                  </a:xfrm>
                  <a:custGeom>
                    <a:avLst/>
                    <a:gdLst>
                      <a:gd name="T0" fmla="*/ 6 w 19"/>
                      <a:gd name="T1" fmla="*/ 0 h 16"/>
                      <a:gd name="T2" fmla="*/ 5 w 19"/>
                      <a:gd name="T3" fmla="*/ 13 h 16"/>
                      <a:gd name="T4" fmla="*/ 11 w 19"/>
                      <a:gd name="T5" fmla="*/ 16 h 16"/>
                      <a:gd name="T6" fmla="*/ 19 w 19"/>
                      <a:gd name="T7" fmla="*/ 14 h 16"/>
                      <a:gd name="T8" fmla="*/ 18 w 19"/>
                      <a:gd name="T9" fmla="*/ 14 h 16"/>
                      <a:gd name="T10" fmla="*/ 11 w 19"/>
                      <a:gd name="T11" fmla="*/ 16 h 16"/>
                      <a:gd name="T12" fmla="*/ 11 w 19"/>
                      <a:gd name="T13" fmla="*/ 16 h 16"/>
                      <a:gd name="T14" fmla="*/ 5 w 19"/>
                      <a:gd name="T15" fmla="*/ 13 h 16"/>
                      <a:gd name="T16" fmla="*/ 3 w 19"/>
                      <a:gd name="T17" fmla="*/ 7 h 16"/>
                      <a:gd name="T18" fmla="*/ 6 w 19"/>
                      <a:gd name="T19" fmla="*/ 1 h 16"/>
                      <a:gd name="T20" fmla="*/ 6 w 19"/>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6" y="0"/>
                        </a:moveTo>
                        <a:cubicBezTo>
                          <a:pt x="3" y="3"/>
                          <a:pt x="0" y="8"/>
                          <a:pt x="5" y="13"/>
                        </a:cubicBezTo>
                        <a:cubicBezTo>
                          <a:pt x="7" y="16"/>
                          <a:pt x="9" y="16"/>
                          <a:pt x="11" y="16"/>
                        </a:cubicBezTo>
                        <a:cubicBezTo>
                          <a:pt x="14" y="16"/>
                          <a:pt x="16" y="16"/>
                          <a:pt x="19" y="14"/>
                        </a:cubicBezTo>
                        <a:cubicBezTo>
                          <a:pt x="18" y="14"/>
                          <a:pt x="18" y="14"/>
                          <a:pt x="18" y="14"/>
                        </a:cubicBezTo>
                        <a:cubicBezTo>
                          <a:pt x="16" y="15"/>
                          <a:pt x="14" y="16"/>
                          <a:pt x="11" y="16"/>
                        </a:cubicBezTo>
                        <a:cubicBezTo>
                          <a:pt x="11" y="16"/>
                          <a:pt x="11" y="16"/>
                          <a:pt x="11" y="16"/>
                        </a:cubicBezTo>
                        <a:cubicBezTo>
                          <a:pt x="9" y="16"/>
                          <a:pt x="7" y="15"/>
                          <a:pt x="5" y="13"/>
                        </a:cubicBezTo>
                        <a:cubicBezTo>
                          <a:pt x="4" y="11"/>
                          <a:pt x="3" y="9"/>
                          <a:pt x="3" y="7"/>
                        </a:cubicBezTo>
                        <a:cubicBezTo>
                          <a:pt x="3" y="5"/>
                          <a:pt x="5" y="2"/>
                          <a:pt x="6" y="1"/>
                        </a:cubicBezTo>
                        <a:lnTo>
                          <a:pt x="6"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44" name="Freeform 7608">
                    <a:extLst>
                      <a:ext uri="{FF2B5EF4-FFF2-40B4-BE49-F238E27FC236}">
                        <a16:creationId xmlns:a16="http://schemas.microsoft.com/office/drawing/2014/main" id="{5DFC4868-67F1-4FA9-B346-FC73948222DC}"/>
                      </a:ext>
                    </a:extLst>
                  </p:cNvPr>
                  <p:cNvSpPr>
                    <a:spLocks/>
                  </p:cNvSpPr>
                  <p:nvPr/>
                </p:nvSpPr>
                <p:spPr bwMode="auto">
                  <a:xfrm>
                    <a:off x="4111" y="263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45" name="Freeform 7609">
                    <a:extLst>
                      <a:ext uri="{FF2B5EF4-FFF2-40B4-BE49-F238E27FC236}">
                        <a16:creationId xmlns:a16="http://schemas.microsoft.com/office/drawing/2014/main" id="{C2A209D2-EFB8-406B-A35A-74BD641EC92E}"/>
                      </a:ext>
                    </a:extLst>
                  </p:cNvPr>
                  <p:cNvSpPr>
                    <a:spLocks/>
                  </p:cNvSpPr>
                  <p:nvPr/>
                </p:nvSpPr>
                <p:spPr bwMode="auto">
                  <a:xfrm>
                    <a:off x="4101" y="2638"/>
                    <a:ext cx="9" cy="6"/>
                  </a:xfrm>
                  <a:custGeom>
                    <a:avLst/>
                    <a:gdLst>
                      <a:gd name="T0" fmla="*/ 4 w 11"/>
                      <a:gd name="T1" fmla="*/ 8 h 8"/>
                      <a:gd name="T2" fmla="*/ 8 w 11"/>
                      <a:gd name="T3" fmla="*/ 3 h 8"/>
                      <a:gd name="T4" fmla="*/ 0 w 11"/>
                      <a:gd name="T5" fmla="*/ 4 h 8"/>
                      <a:gd name="T6" fmla="*/ 4 w 11"/>
                      <a:gd name="T7" fmla="*/ 8 h 8"/>
                    </a:gdLst>
                    <a:ahLst/>
                    <a:cxnLst>
                      <a:cxn ang="0">
                        <a:pos x="T0" y="T1"/>
                      </a:cxn>
                      <a:cxn ang="0">
                        <a:pos x="T2" y="T3"/>
                      </a:cxn>
                      <a:cxn ang="0">
                        <a:pos x="T4" y="T5"/>
                      </a:cxn>
                      <a:cxn ang="0">
                        <a:pos x="T6" y="T7"/>
                      </a:cxn>
                    </a:cxnLst>
                    <a:rect l="0" t="0" r="r" b="b"/>
                    <a:pathLst>
                      <a:path w="11" h="8">
                        <a:moveTo>
                          <a:pt x="4" y="8"/>
                        </a:moveTo>
                        <a:cubicBezTo>
                          <a:pt x="4" y="8"/>
                          <a:pt x="11" y="6"/>
                          <a:pt x="8" y="3"/>
                        </a:cubicBezTo>
                        <a:cubicBezTo>
                          <a:pt x="6" y="0"/>
                          <a:pt x="0" y="0"/>
                          <a:pt x="0" y="4"/>
                        </a:cubicBezTo>
                        <a:cubicBezTo>
                          <a:pt x="0" y="7"/>
                          <a:pt x="3" y="8"/>
                          <a:pt x="4" y="8"/>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46" name="Freeform 7610">
                    <a:extLst>
                      <a:ext uri="{FF2B5EF4-FFF2-40B4-BE49-F238E27FC236}">
                        <a16:creationId xmlns:a16="http://schemas.microsoft.com/office/drawing/2014/main" id="{6F34390C-4587-4281-ABAD-5873E4F41DF3}"/>
                      </a:ext>
                    </a:extLst>
                  </p:cNvPr>
                  <p:cNvSpPr>
                    <a:spLocks/>
                  </p:cNvSpPr>
                  <p:nvPr/>
                </p:nvSpPr>
                <p:spPr bwMode="auto">
                  <a:xfrm>
                    <a:off x="4098" y="2625"/>
                    <a:ext cx="29" cy="17"/>
                  </a:xfrm>
                  <a:custGeom>
                    <a:avLst/>
                    <a:gdLst>
                      <a:gd name="T0" fmla="*/ 3 w 39"/>
                      <a:gd name="T1" fmla="*/ 9 h 23"/>
                      <a:gd name="T2" fmla="*/ 25 w 39"/>
                      <a:gd name="T3" fmla="*/ 4 h 23"/>
                      <a:gd name="T4" fmla="*/ 28 w 39"/>
                      <a:gd name="T5" fmla="*/ 20 h 23"/>
                      <a:gd name="T6" fmla="*/ 12 w 39"/>
                      <a:gd name="T7" fmla="*/ 16 h 23"/>
                      <a:gd name="T8" fmla="*/ 3 w 39"/>
                      <a:gd name="T9" fmla="*/ 9 h 23"/>
                    </a:gdLst>
                    <a:ahLst/>
                    <a:cxnLst>
                      <a:cxn ang="0">
                        <a:pos x="T0" y="T1"/>
                      </a:cxn>
                      <a:cxn ang="0">
                        <a:pos x="T2" y="T3"/>
                      </a:cxn>
                      <a:cxn ang="0">
                        <a:pos x="T4" y="T5"/>
                      </a:cxn>
                      <a:cxn ang="0">
                        <a:pos x="T6" y="T7"/>
                      </a:cxn>
                      <a:cxn ang="0">
                        <a:pos x="T8" y="T9"/>
                      </a:cxn>
                    </a:cxnLst>
                    <a:rect l="0" t="0" r="r" b="b"/>
                    <a:pathLst>
                      <a:path w="39" h="23">
                        <a:moveTo>
                          <a:pt x="3" y="9"/>
                        </a:moveTo>
                        <a:cubicBezTo>
                          <a:pt x="3" y="9"/>
                          <a:pt x="11" y="0"/>
                          <a:pt x="25" y="4"/>
                        </a:cubicBezTo>
                        <a:cubicBezTo>
                          <a:pt x="39" y="8"/>
                          <a:pt x="36" y="23"/>
                          <a:pt x="28" y="20"/>
                        </a:cubicBezTo>
                        <a:cubicBezTo>
                          <a:pt x="19" y="16"/>
                          <a:pt x="21" y="14"/>
                          <a:pt x="12" y="16"/>
                        </a:cubicBezTo>
                        <a:cubicBezTo>
                          <a:pt x="3" y="17"/>
                          <a:pt x="0" y="12"/>
                          <a:pt x="3" y="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47" name="Freeform 7611">
                    <a:extLst>
                      <a:ext uri="{FF2B5EF4-FFF2-40B4-BE49-F238E27FC236}">
                        <a16:creationId xmlns:a16="http://schemas.microsoft.com/office/drawing/2014/main" id="{4406C866-25CB-4F10-A65B-E60F838B332C}"/>
                      </a:ext>
                    </a:extLst>
                  </p:cNvPr>
                  <p:cNvSpPr>
                    <a:spLocks noEditPoints="1"/>
                  </p:cNvSpPr>
                  <p:nvPr/>
                </p:nvSpPr>
                <p:spPr bwMode="auto">
                  <a:xfrm>
                    <a:off x="4098" y="2626"/>
                    <a:ext cx="26" cy="14"/>
                  </a:xfrm>
                  <a:custGeom>
                    <a:avLst/>
                    <a:gdLst>
                      <a:gd name="T0" fmla="*/ 29 w 34"/>
                      <a:gd name="T1" fmla="*/ 18 h 18"/>
                      <a:gd name="T2" fmla="*/ 29 w 34"/>
                      <a:gd name="T3" fmla="*/ 18 h 18"/>
                      <a:gd name="T4" fmla="*/ 27 w 34"/>
                      <a:gd name="T5" fmla="*/ 18 h 18"/>
                      <a:gd name="T6" fmla="*/ 15 w 34"/>
                      <a:gd name="T7" fmla="*/ 14 h 18"/>
                      <a:gd name="T8" fmla="*/ 11 w 34"/>
                      <a:gd name="T9" fmla="*/ 14 h 18"/>
                      <a:gd name="T10" fmla="*/ 8 w 34"/>
                      <a:gd name="T11" fmla="*/ 14 h 18"/>
                      <a:gd name="T12" fmla="*/ 0 w 34"/>
                      <a:gd name="T13" fmla="*/ 10 h 18"/>
                      <a:gd name="T14" fmla="*/ 2 w 34"/>
                      <a:gd name="T15" fmla="*/ 7 h 18"/>
                      <a:gd name="T16" fmla="*/ 17 w 34"/>
                      <a:gd name="T17" fmla="*/ 0 h 18"/>
                      <a:gd name="T18" fmla="*/ 24 w 34"/>
                      <a:gd name="T19" fmla="*/ 1 h 18"/>
                      <a:gd name="T20" fmla="*/ 34 w 34"/>
                      <a:gd name="T21" fmla="*/ 12 h 18"/>
                      <a:gd name="T22" fmla="*/ 29 w 34"/>
                      <a:gd name="T23" fmla="*/ 18 h 18"/>
                      <a:gd name="T24" fmla="*/ 24 w 34"/>
                      <a:gd name="T25" fmla="*/ 2 h 18"/>
                      <a:gd name="T26" fmla="*/ 17 w 34"/>
                      <a:gd name="T27" fmla="*/ 1 h 18"/>
                      <a:gd name="T28" fmla="*/ 7 w 34"/>
                      <a:gd name="T29" fmla="*/ 4 h 18"/>
                      <a:gd name="T30" fmla="*/ 3 w 34"/>
                      <a:gd name="T31" fmla="*/ 7 h 18"/>
                      <a:gd name="T32" fmla="*/ 2 w 34"/>
                      <a:gd name="T33" fmla="*/ 7 h 18"/>
                      <a:gd name="T34" fmla="*/ 3 w 34"/>
                      <a:gd name="T35" fmla="*/ 7 h 18"/>
                      <a:gd name="T36" fmla="*/ 1 w 34"/>
                      <a:gd name="T37" fmla="*/ 10 h 18"/>
                      <a:gd name="T38" fmla="*/ 8 w 34"/>
                      <a:gd name="T39" fmla="*/ 13 h 18"/>
                      <a:gd name="T40" fmla="*/ 11 w 34"/>
                      <a:gd name="T41" fmla="*/ 13 h 18"/>
                      <a:gd name="T42" fmla="*/ 15 w 34"/>
                      <a:gd name="T43" fmla="*/ 13 h 18"/>
                      <a:gd name="T44" fmla="*/ 27 w 34"/>
                      <a:gd name="T45" fmla="*/ 17 h 18"/>
                      <a:gd name="T46" fmla="*/ 29 w 34"/>
                      <a:gd name="T47" fmla="*/ 17 h 18"/>
                      <a:gd name="T48" fmla="*/ 33 w 34"/>
                      <a:gd name="T49" fmla="*/ 12 h 18"/>
                      <a:gd name="T50" fmla="*/ 24 w 34"/>
                      <a:gd name="T5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18">
                        <a:moveTo>
                          <a:pt x="29" y="18"/>
                        </a:moveTo>
                        <a:cubicBezTo>
                          <a:pt x="29" y="18"/>
                          <a:pt x="29" y="18"/>
                          <a:pt x="29" y="18"/>
                        </a:cubicBezTo>
                        <a:cubicBezTo>
                          <a:pt x="28" y="18"/>
                          <a:pt x="27" y="18"/>
                          <a:pt x="27" y="18"/>
                        </a:cubicBezTo>
                        <a:cubicBezTo>
                          <a:pt x="20" y="15"/>
                          <a:pt x="19" y="14"/>
                          <a:pt x="15" y="14"/>
                        </a:cubicBezTo>
                        <a:cubicBezTo>
                          <a:pt x="14" y="14"/>
                          <a:pt x="13" y="14"/>
                          <a:pt x="11" y="14"/>
                        </a:cubicBezTo>
                        <a:cubicBezTo>
                          <a:pt x="10" y="14"/>
                          <a:pt x="9" y="14"/>
                          <a:pt x="8" y="14"/>
                        </a:cubicBezTo>
                        <a:cubicBezTo>
                          <a:pt x="3" y="14"/>
                          <a:pt x="0" y="12"/>
                          <a:pt x="0" y="10"/>
                        </a:cubicBezTo>
                        <a:cubicBezTo>
                          <a:pt x="0" y="9"/>
                          <a:pt x="1" y="7"/>
                          <a:pt x="2" y="7"/>
                        </a:cubicBezTo>
                        <a:cubicBezTo>
                          <a:pt x="3" y="6"/>
                          <a:pt x="8" y="0"/>
                          <a:pt x="17" y="0"/>
                        </a:cubicBezTo>
                        <a:cubicBezTo>
                          <a:pt x="20" y="0"/>
                          <a:pt x="22" y="0"/>
                          <a:pt x="24" y="1"/>
                        </a:cubicBezTo>
                        <a:cubicBezTo>
                          <a:pt x="31" y="3"/>
                          <a:pt x="34" y="8"/>
                          <a:pt x="34" y="12"/>
                        </a:cubicBezTo>
                        <a:cubicBezTo>
                          <a:pt x="34" y="16"/>
                          <a:pt x="32" y="18"/>
                          <a:pt x="29" y="18"/>
                        </a:cubicBezTo>
                        <a:close/>
                        <a:moveTo>
                          <a:pt x="24" y="2"/>
                        </a:moveTo>
                        <a:cubicBezTo>
                          <a:pt x="22" y="1"/>
                          <a:pt x="19" y="1"/>
                          <a:pt x="17" y="1"/>
                        </a:cubicBezTo>
                        <a:cubicBezTo>
                          <a:pt x="13" y="1"/>
                          <a:pt x="9" y="3"/>
                          <a:pt x="7" y="4"/>
                        </a:cubicBezTo>
                        <a:cubicBezTo>
                          <a:pt x="4" y="6"/>
                          <a:pt x="3" y="7"/>
                          <a:pt x="3" y="7"/>
                        </a:cubicBezTo>
                        <a:cubicBezTo>
                          <a:pt x="2" y="7"/>
                          <a:pt x="2" y="7"/>
                          <a:pt x="2" y="7"/>
                        </a:cubicBezTo>
                        <a:cubicBezTo>
                          <a:pt x="3" y="7"/>
                          <a:pt x="3" y="7"/>
                          <a:pt x="3" y="7"/>
                        </a:cubicBezTo>
                        <a:cubicBezTo>
                          <a:pt x="2" y="8"/>
                          <a:pt x="1" y="9"/>
                          <a:pt x="1" y="10"/>
                        </a:cubicBezTo>
                        <a:cubicBezTo>
                          <a:pt x="1" y="11"/>
                          <a:pt x="4" y="13"/>
                          <a:pt x="8" y="13"/>
                        </a:cubicBezTo>
                        <a:cubicBezTo>
                          <a:pt x="9" y="13"/>
                          <a:pt x="10" y="13"/>
                          <a:pt x="11" y="13"/>
                        </a:cubicBezTo>
                        <a:cubicBezTo>
                          <a:pt x="13" y="13"/>
                          <a:pt x="14" y="13"/>
                          <a:pt x="15" y="13"/>
                        </a:cubicBezTo>
                        <a:cubicBezTo>
                          <a:pt x="20" y="13"/>
                          <a:pt x="20" y="15"/>
                          <a:pt x="27" y="17"/>
                        </a:cubicBezTo>
                        <a:cubicBezTo>
                          <a:pt x="28" y="17"/>
                          <a:pt x="28" y="17"/>
                          <a:pt x="29" y="17"/>
                        </a:cubicBezTo>
                        <a:cubicBezTo>
                          <a:pt x="32" y="17"/>
                          <a:pt x="33" y="15"/>
                          <a:pt x="33" y="12"/>
                        </a:cubicBezTo>
                        <a:cubicBezTo>
                          <a:pt x="33" y="8"/>
                          <a:pt x="31" y="4"/>
                          <a:pt x="24"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48" name="Freeform 7612">
                    <a:extLst>
                      <a:ext uri="{FF2B5EF4-FFF2-40B4-BE49-F238E27FC236}">
                        <a16:creationId xmlns:a16="http://schemas.microsoft.com/office/drawing/2014/main" id="{815B59A2-E61E-4111-91F4-E95560B4FE9A}"/>
                      </a:ext>
                    </a:extLst>
                  </p:cNvPr>
                  <p:cNvSpPr>
                    <a:spLocks/>
                  </p:cNvSpPr>
                  <p:nvPr/>
                </p:nvSpPr>
                <p:spPr bwMode="auto">
                  <a:xfrm>
                    <a:off x="4099" y="2627"/>
                    <a:ext cx="24" cy="11"/>
                  </a:xfrm>
                  <a:custGeom>
                    <a:avLst/>
                    <a:gdLst>
                      <a:gd name="T0" fmla="*/ 16 w 32"/>
                      <a:gd name="T1" fmla="*/ 0 h 15"/>
                      <a:gd name="T2" fmla="*/ 6 w 32"/>
                      <a:gd name="T3" fmla="*/ 3 h 15"/>
                      <a:gd name="T4" fmla="*/ 2 w 32"/>
                      <a:gd name="T5" fmla="*/ 6 h 15"/>
                      <a:gd name="T6" fmla="*/ 1 w 32"/>
                      <a:gd name="T7" fmla="*/ 6 h 15"/>
                      <a:gd name="T8" fmla="*/ 1 w 32"/>
                      <a:gd name="T9" fmla="*/ 6 h 15"/>
                      <a:gd name="T10" fmla="*/ 2 w 32"/>
                      <a:gd name="T11" fmla="*/ 6 h 15"/>
                      <a:gd name="T12" fmla="*/ 0 w 32"/>
                      <a:gd name="T13" fmla="*/ 9 h 15"/>
                      <a:gd name="T14" fmla="*/ 7 w 32"/>
                      <a:gd name="T15" fmla="*/ 12 h 15"/>
                      <a:gd name="T16" fmla="*/ 7 w 32"/>
                      <a:gd name="T17" fmla="*/ 12 h 15"/>
                      <a:gd name="T18" fmla="*/ 10 w 32"/>
                      <a:gd name="T19" fmla="*/ 12 h 15"/>
                      <a:gd name="T20" fmla="*/ 14 w 32"/>
                      <a:gd name="T21" fmla="*/ 12 h 15"/>
                      <a:gd name="T22" fmla="*/ 18 w 32"/>
                      <a:gd name="T23" fmla="*/ 13 h 15"/>
                      <a:gd name="T24" fmla="*/ 20 w 32"/>
                      <a:gd name="T25" fmla="*/ 12 h 15"/>
                      <a:gd name="T26" fmla="*/ 18 w 32"/>
                      <a:gd name="T27" fmla="*/ 11 h 15"/>
                      <a:gd name="T28" fmla="*/ 14 w 32"/>
                      <a:gd name="T29" fmla="*/ 10 h 15"/>
                      <a:gd name="T30" fmla="*/ 11 w 32"/>
                      <a:gd name="T31" fmla="*/ 10 h 15"/>
                      <a:gd name="T32" fmla="*/ 8 w 32"/>
                      <a:gd name="T33" fmla="*/ 11 h 15"/>
                      <a:gd name="T34" fmla="*/ 6 w 32"/>
                      <a:gd name="T35" fmla="*/ 11 h 15"/>
                      <a:gd name="T36" fmla="*/ 6 w 32"/>
                      <a:gd name="T37" fmla="*/ 7 h 15"/>
                      <a:gd name="T38" fmla="*/ 10 w 32"/>
                      <a:gd name="T39" fmla="*/ 4 h 15"/>
                      <a:gd name="T40" fmla="*/ 10 w 32"/>
                      <a:gd name="T41" fmla="*/ 4 h 15"/>
                      <a:gd name="T42" fmla="*/ 12 w 32"/>
                      <a:gd name="T43" fmla="*/ 6 h 15"/>
                      <a:gd name="T44" fmla="*/ 12 w 32"/>
                      <a:gd name="T45" fmla="*/ 6 h 15"/>
                      <a:gd name="T46" fmla="*/ 15 w 32"/>
                      <a:gd name="T47" fmla="*/ 5 h 15"/>
                      <a:gd name="T48" fmla="*/ 21 w 32"/>
                      <a:gd name="T49" fmla="*/ 4 h 15"/>
                      <a:gd name="T50" fmla="*/ 22 w 32"/>
                      <a:gd name="T51" fmla="*/ 4 h 15"/>
                      <a:gd name="T52" fmla="*/ 29 w 32"/>
                      <a:gd name="T53" fmla="*/ 10 h 15"/>
                      <a:gd name="T54" fmla="*/ 28 w 32"/>
                      <a:gd name="T55" fmla="*/ 12 h 15"/>
                      <a:gd name="T56" fmla="*/ 30 w 32"/>
                      <a:gd name="T57" fmla="*/ 14 h 15"/>
                      <a:gd name="T58" fmla="*/ 31 w 32"/>
                      <a:gd name="T59" fmla="*/ 15 h 15"/>
                      <a:gd name="T60" fmla="*/ 32 w 32"/>
                      <a:gd name="T61" fmla="*/ 11 h 15"/>
                      <a:gd name="T62" fmla="*/ 23 w 32"/>
                      <a:gd name="T63" fmla="*/ 1 h 15"/>
                      <a:gd name="T64" fmla="*/ 16 w 32"/>
                      <a:gd name="T6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15">
                        <a:moveTo>
                          <a:pt x="16" y="0"/>
                        </a:moveTo>
                        <a:cubicBezTo>
                          <a:pt x="12" y="0"/>
                          <a:pt x="8" y="2"/>
                          <a:pt x="6" y="3"/>
                        </a:cubicBezTo>
                        <a:cubicBezTo>
                          <a:pt x="3" y="5"/>
                          <a:pt x="2" y="6"/>
                          <a:pt x="2" y="6"/>
                        </a:cubicBezTo>
                        <a:cubicBezTo>
                          <a:pt x="1" y="6"/>
                          <a:pt x="1" y="6"/>
                          <a:pt x="1" y="6"/>
                        </a:cubicBezTo>
                        <a:cubicBezTo>
                          <a:pt x="1" y="6"/>
                          <a:pt x="1" y="6"/>
                          <a:pt x="1" y="6"/>
                        </a:cubicBezTo>
                        <a:cubicBezTo>
                          <a:pt x="2" y="6"/>
                          <a:pt x="2" y="6"/>
                          <a:pt x="2" y="6"/>
                        </a:cubicBezTo>
                        <a:cubicBezTo>
                          <a:pt x="1" y="7"/>
                          <a:pt x="0" y="8"/>
                          <a:pt x="0" y="9"/>
                        </a:cubicBezTo>
                        <a:cubicBezTo>
                          <a:pt x="0" y="10"/>
                          <a:pt x="3" y="12"/>
                          <a:pt x="7" y="12"/>
                        </a:cubicBezTo>
                        <a:cubicBezTo>
                          <a:pt x="7" y="12"/>
                          <a:pt x="7" y="12"/>
                          <a:pt x="7" y="12"/>
                        </a:cubicBezTo>
                        <a:cubicBezTo>
                          <a:pt x="8" y="12"/>
                          <a:pt x="9" y="12"/>
                          <a:pt x="10" y="12"/>
                        </a:cubicBezTo>
                        <a:cubicBezTo>
                          <a:pt x="12" y="12"/>
                          <a:pt x="13" y="12"/>
                          <a:pt x="14" y="12"/>
                        </a:cubicBezTo>
                        <a:cubicBezTo>
                          <a:pt x="16" y="12"/>
                          <a:pt x="17" y="12"/>
                          <a:pt x="18" y="13"/>
                        </a:cubicBezTo>
                        <a:cubicBezTo>
                          <a:pt x="19" y="12"/>
                          <a:pt x="20" y="12"/>
                          <a:pt x="20" y="12"/>
                        </a:cubicBezTo>
                        <a:cubicBezTo>
                          <a:pt x="20" y="12"/>
                          <a:pt x="19" y="11"/>
                          <a:pt x="18" y="11"/>
                        </a:cubicBezTo>
                        <a:cubicBezTo>
                          <a:pt x="17" y="10"/>
                          <a:pt x="16" y="10"/>
                          <a:pt x="14" y="10"/>
                        </a:cubicBezTo>
                        <a:cubicBezTo>
                          <a:pt x="13" y="10"/>
                          <a:pt x="12" y="10"/>
                          <a:pt x="11" y="10"/>
                        </a:cubicBezTo>
                        <a:cubicBezTo>
                          <a:pt x="10" y="11"/>
                          <a:pt x="9" y="11"/>
                          <a:pt x="8" y="11"/>
                        </a:cubicBezTo>
                        <a:cubicBezTo>
                          <a:pt x="7" y="11"/>
                          <a:pt x="7" y="11"/>
                          <a:pt x="6" y="11"/>
                        </a:cubicBezTo>
                        <a:cubicBezTo>
                          <a:pt x="2" y="10"/>
                          <a:pt x="6" y="8"/>
                          <a:pt x="6" y="7"/>
                        </a:cubicBezTo>
                        <a:cubicBezTo>
                          <a:pt x="6" y="6"/>
                          <a:pt x="7" y="5"/>
                          <a:pt x="10" y="4"/>
                        </a:cubicBezTo>
                        <a:cubicBezTo>
                          <a:pt x="10" y="4"/>
                          <a:pt x="10" y="4"/>
                          <a:pt x="10" y="4"/>
                        </a:cubicBezTo>
                        <a:cubicBezTo>
                          <a:pt x="12" y="4"/>
                          <a:pt x="11" y="6"/>
                          <a:pt x="12" y="6"/>
                        </a:cubicBezTo>
                        <a:cubicBezTo>
                          <a:pt x="12" y="6"/>
                          <a:pt x="12" y="6"/>
                          <a:pt x="12" y="6"/>
                        </a:cubicBezTo>
                        <a:cubicBezTo>
                          <a:pt x="13" y="6"/>
                          <a:pt x="14" y="6"/>
                          <a:pt x="15" y="5"/>
                        </a:cubicBezTo>
                        <a:cubicBezTo>
                          <a:pt x="17" y="4"/>
                          <a:pt x="18" y="4"/>
                          <a:pt x="21" y="4"/>
                        </a:cubicBezTo>
                        <a:cubicBezTo>
                          <a:pt x="21" y="4"/>
                          <a:pt x="22" y="4"/>
                          <a:pt x="22" y="4"/>
                        </a:cubicBezTo>
                        <a:cubicBezTo>
                          <a:pt x="29" y="5"/>
                          <a:pt x="29" y="10"/>
                          <a:pt x="29" y="10"/>
                        </a:cubicBezTo>
                        <a:cubicBezTo>
                          <a:pt x="29" y="11"/>
                          <a:pt x="28" y="11"/>
                          <a:pt x="28" y="12"/>
                        </a:cubicBezTo>
                        <a:cubicBezTo>
                          <a:pt x="29" y="13"/>
                          <a:pt x="30" y="13"/>
                          <a:pt x="30" y="14"/>
                        </a:cubicBezTo>
                        <a:cubicBezTo>
                          <a:pt x="30" y="14"/>
                          <a:pt x="31" y="15"/>
                          <a:pt x="31" y="15"/>
                        </a:cubicBezTo>
                        <a:cubicBezTo>
                          <a:pt x="32" y="14"/>
                          <a:pt x="32" y="13"/>
                          <a:pt x="32" y="11"/>
                        </a:cubicBezTo>
                        <a:cubicBezTo>
                          <a:pt x="32" y="7"/>
                          <a:pt x="30" y="3"/>
                          <a:pt x="23" y="1"/>
                        </a:cubicBezTo>
                        <a:cubicBezTo>
                          <a:pt x="21" y="0"/>
                          <a:pt x="18" y="0"/>
                          <a:pt x="16"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49" name="Freeform 7613">
                    <a:extLst>
                      <a:ext uri="{FF2B5EF4-FFF2-40B4-BE49-F238E27FC236}">
                        <a16:creationId xmlns:a16="http://schemas.microsoft.com/office/drawing/2014/main" id="{C6372EC5-3D93-4B5A-A0EA-F261E7F6D1FB}"/>
                      </a:ext>
                    </a:extLst>
                  </p:cNvPr>
                  <p:cNvSpPr>
                    <a:spLocks noEditPoints="1"/>
                  </p:cNvSpPr>
                  <p:nvPr/>
                </p:nvSpPr>
                <p:spPr bwMode="auto">
                  <a:xfrm>
                    <a:off x="4098" y="2627"/>
                    <a:ext cx="27" cy="12"/>
                  </a:xfrm>
                  <a:custGeom>
                    <a:avLst/>
                    <a:gdLst>
                      <a:gd name="T0" fmla="*/ 3 w 36"/>
                      <a:gd name="T1" fmla="*/ 6 h 16"/>
                      <a:gd name="T2" fmla="*/ 3 w 36"/>
                      <a:gd name="T3" fmla="*/ 6 h 16"/>
                      <a:gd name="T4" fmla="*/ 9 w 36"/>
                      <a:gd name="T5" fmla="*/ 13 h 16"/>
                      <a:gd name="T6" fmla="*/ 12 w 36"/>
                      <a:gd name="T7" fmla="*/ 13 h 16"/>
                      <a:gd name="T8" fmla="*/ 16 w 36"/>
                      <a:gd name="T9" fmla="*/ 12 h 16"/>
                      <a:gd name="T10" fmla="*/ 20 w 36"/>
                      <a:gd name="T11" fmla="*/ 13 h 16"/>
                      <a:gd name="T12" fmla="*/ 20 w 36"/>
                      <a:gd name="T13" fmla="*/ 13 h 16"/>
                      <a:gd name="T14" fmla="*/ 16 w 36"/>
                      <a:gd name="T15" fmla="*/ 12 h 16"/>
                      <a:gd name="T16" fmla="*/ 12 w 36"/>
                      <a:gd name="T17" fmla="*/ 12 h 16"/>
                      <a:gd name="T18" fmla="*/ 9 w 36"/>
                      <a:gd name="T19" fmla="*/ 12 h 16"/>
                      <a:gd name="T20" fmla="*/ 9 w 36"/>
                      <a:gd name="T21" fmla="*/ 12 h 16"/>
                      <a:gd name="T22" fmla="*/ 2 w 36"/>
                      <a:gd name="T23" fmla="*/ 9 h 16"/>
                      <a:gd name="T24" fmla="*/ 4 w 36"/>
                      <a:gd name="T25" fmla="*/ 6 h 16"/>
                      <a:gd name="T26" fmla="*/ 3 w 36"/>
                      <a:gd name="T27" fmla="*/ 6 h 16"/>
                      <a:gd name="T28" fmla="*/ 18 w 36"/>
                      <a:gd name="T29" fmla="*/ 0 h 16"/>
                      <a:gd name="T30" fmla="*/ 3 w 36"/>
                      <a:gd name="T31" fmla="*/ 6 h 16"/>
                      <a:gd name="T32" fmla="*/ 4 w 36"/>
                      <a:gd name="T33" fmla="*/ 6 h 16"/>
                      <a:gd name="T34" fmla="*/ 8 w 36"/>
                      <a:gd name="T35" fmla="*/ 3 h 16"/>
                      <a:gd name="T36" fmla="*/ 18 w 36"/>
                      <a:gd name="T37" fmla="*/ 0 h 16"/>
                      <a:gd name="T38" fmla="*/ 25 w 36"/>
                      <a:gd name="T39" fmla="*/ 1 h 16"/>
                      <a:gd name="T40" fmla="*/ 34 w 36"/>
                      <a:gd name="T41" fmla="*/ 11 h 16"/>
                      <a:gd name="T42" fmla="*/ 33 w 36"/>
                      <a:gd name="T43" fmla="*/ 15 h 16"/>
                      <a:gd name="T44" fmla="*/ 33 w 36"/>
                      <a:gd name="T45" fmla="*/ 16 h 16"/>
                      <a:gd name="T46" fmla="*/ 25 w 36"/>
                      <a:gd name="T47" fmla="*/ 1 h 16"/>
                      <a:gd name="T48" fmla="*/ 18 w 36"/>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 h="16">
                        <a:moveTo>
                          <a:pt x="3" y="6"/>
                        </a:moveTo>
                        <a:cubicBezTo>
                          <a:pt x="3" y="6"/>
                          <a:pt x="3" y="6"/>
                          <a:pt x="3" y="6"/>
                        </a:cubicBezTo>
                        <a:cubicBezTo>
                          <a:pt x="0" y="9"/>
                          <a:pt x="2" y="13"/>
                          <a:pt x="9" y="13"/>
                        </a:cubicBezTo>
                        <a:cubicBezTo>
                          <a:pt x="10" y="13"/>
                          <a:pt x="11" y="13"/>
                          <a:pt x="12" y="13"/>
                        </a:cubicBezTo>
                        <a:cubicBezTo>
                          <a:pt x="14" y="12"/>
                          <a:pt x="15" y="12"/>
                          <a:pt x="16" y="12"/>
                        </a:cubicBezTo>
                        <a:cubicBezTo>
                          <a:pt x="18" y="12"/>
                          <a:pt x="19" y="13"/>
                          <a:pt x="20" y="13"/>
                        </a:cubicBezTo>
                        <a:cubicBezTo>
                          <a:pt x="20" y="13"/>
                          <a:pt x="20" y="13"/>
                          <a:pt x="20" y="13"/>
                        </a:cubicBezTo>
                        <a:cubicBezTo>
                          <a:pt x="19" y="12"/>
                          <a:pt x="18" y="12"/>
                          <a:pt x="16" y="12"/>
                        </a:cubicBezTo>
                        <a:cubicBezTo>
                          <a:pt x="15" y="12"/>
                          <a:pt x="14" y="12"/>
                          <a:pt x="12" y="12"/>
                        </a:cubicBezTo>
                        <a:cubicBezTo>
                          <a:pt x="11" y="12"/>
                          <a:pt x="10" y="12"/>
                          <a:pt x="9" y="12"/>
                        </a:cubicBezTo>
                        <a:cubicBezTo>
                          <a:pt x="9" y="12"/>
                          <a:pt x="9" y="12"/>
                          <a:pt x="9" y="12"/>
                        </a:cubicBezTo>
                        <a:cubicBezTo>
                          <a:pt x="5" y="12"/>
                          <a:pt x="2" y="10"/>
                          <a:pt x="2" y="9"/>
                        </a:cubicBezTo>
                        <a:cubicBezTo>
                          <a:pt x="2" y="8"/>
                          <a:pt x="3" y="7"/>
                          <a:pt x="4" y="6"/>
                        </a:cubicBezTo>
                        <a:lnTo>
                          <a:pt x="3" y="6"/>
                        </a:lnTo>
                        <a:close/>
                        <a:moveTo>
                          <a:pt x="18" y="0"/>
                        </a:moveTo>
                        <a:cubicBezTo>
                          <a:pt x="9" y="0"/>
                          <a:pt x="4" y="6"/>
                          <a:pt x="3" y="6"/>
                        </a:cubicBezTo>
                        <a:cubicBezTo>
                          <a:pt x="4" y="6"/>
                          <a:pt x="4" y="6"/>
                          <a:pt x="4" y="6"/>
                        </a:cubicBezTo>
                        <a:cubicBezTo>
                          <a:pt x="4" y="6"/>
                          <a:pt x="5" y="5"/>
                          <a:pt x="8" y="3"/>
                        </a:cubicBezTo>
                        <a:cubicBezTo>
                          <a:pt x="10" y="2"/>
                          <a:pt x="14" y="0"/>
                          <a:pt x="18" y="0"/>
                        </a:cubicBezTo>
                        <a:cubicBezTo>
                          <a:pt x="20" y="0"/>
                          <a:pt x="23" y="0"/>
                          <a:pt x="25" y="1"/>
                        </a:cubicBezTo>
                        <a:cubicBezTo>
                          <a:pt x="32" y="3"/>
                          <a:pt x="34" y="7"/>
                          <a:pt x="34" y="11"/>
                        </a:cubicBezTo>
                        <a:cubicBezTo>
                          <a:pt x="34" y="13"/>
                          <a:pt x="34" y="14"/>
                          <a:pt x="33" y="15"/>
                        </a:cubicBezTo>
                        <a:cubicBezTo>
                          <a:pt x="33" y="16"/>
                          <a:pt x="33" y="16"/>
                          <a:pt x="33" y="16"/>
                        </a:cubicBezTo>
                        <a:cubicBezTo>
                          <a:pt x="36" y="12"/>
                          <a:pt x="35" y="3"/>
                          <a:pt x="25" y="1"/>
                        </a:cubicBezTo>
                        <a:cubicBezTo>
                          <a:pt x="23" y="0"/>
                          <a:pt x="20" y="0"/>
                          <a:pt x="1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50" name="Freeform 7614">
                    <a:extLst>
                      <a:ext uri="{FF2B5EF4-FFF2-40B4-BE49-F238E27FC236}">
                        <a16:creationId xmlns:a16="http://schemas.microsoft.com/office/drawing/2014/main" id="{8674887A-1BC4-46C5-A2A6-29B944A672CE}"/>
                      </a:ext>
                    </a:extLst>
                  </p:cNvPr>
                  <p:cNvSpPr>
                    <a:spLocks/>
                  </p:cNvSpPr>
                  <p:nvPr/>
                </p:nvSpPr>
                <p:spPr bwMode="auto">
                  <a:xfrm>
                    <a:off x="4112" y="2632"/>
                    <a:ext cx="8" cy="5"/>
                  </a:xfrm>
                  <a:custGeom>
                    <a:avLst/>
                    <a:gdLst>
                      <a:gd name="T0" fmla="*/ 9 w 11"/>
                      <a:gd name="T1" fmla="*/ 4 h 6"/>
                      <a:gd name="T2" fmla="*/ 6 w 11"/>
                      <a:gd name="T3" fmla="*/ 0 h 6"/>
                      <a:gd name="T4" fmla="*/ 3 w 11"/>
                      <a:gd name="T5" fmla="*/ 2 h 6"/>
                      <a:gd name="T6" fmla="*/ 9 w 11"/>
                      <a:gd name="T7" fmla="*/ 4 h 6"/>
                    </a:gdLst>
                    <a:ahLst/>
                    <a:cxnLst>
                      <a:cxn ang="0">
                        <a:pos x="T0" y="T1"/>
                      </a:cxn>
                      <a:cxn ang="0">
                        <a:pos x="T2" y="T3"/>
                      </a:cxn>
                      <a:cxn ang="0">
                        <a:pos x="T4" y="T5"/>
                      </a:cxn>
                      <a:cxn ang="0">
                        <a:pos x="T6" y="T7"/>
                      </a:cxn>
                    </a:cxnLst>
                    <a:rect l="0" t="0" r="r" b="b"/>
                    <a:pathLst>
                      <a:path w="11" h="6">
                        <a:moveTo>
                          <a:pt x="9" y="4"/>
                        </a:moveTo>
                        <a:cubicBezTo>
                          <a:pt x="9" y="4"/>
                          <a:pt x="11" y="1"/>
                          <a:pt x="6" y="0"/>
                        </a:cubicBezTo>
                        <a:cubicBezTo>
                          <a:pt x="0" y="0"/>
                          <a:pt x="1" y="1"/>
                          <a:pt x="3" y="2"/>
                        </a:cubicBezTo>
                        <a:cubicBezTo>
                          <a:pt x="4" y="4"/>
                          <a:pt x="9" y="6"/>
                          <a:pt x="9" y="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51" name="Freeform 7615">
                    <a:extLst>
                      <a:ext uri="{FF2B5EF4-FFF2-40B4-BE49-F238E27FC236}">
                        <a16:creationId xmlns:a16="http://schemas.microsoft.com/office/drawing/2014/main" id="{D204F9E3-0929-48B1-B9D8-6684015098FC}"/>
                      </a:ext>
                    </a:extLst>
                  </p:cNvPr>
                  <p:cNvSpPr>
                    <a:spLocks/>
                  </p:cNvSpPr>
                  <p:nvPr/>
                </p:nvSpPr>
                <p:spPr bwMode="auto">
                  <a:xfrm>
                    <a:off x="4106" y="2634"/>
                    <a:ext cx="20" cy="13"/>
                  </a:xfrm>
                  <a:custGeom>
                    <a:avLst/>
                    <a:gdLst>
                      <a:gd name="T0" fmla="*/ 21 w 27"/>
                      <a:gd name="T1" fmla="*/ 4 h 17"/>
                      <a:gd name="T2" fmla="*/ 22 w 27"/>
                      <a:gd name="T3" fmla="*/ 14 h 17"/>
                      <a:gd name="T4" fmla="*/ 15 w 27"/>
                      <a:gd name="T5" fmla="*/ 15 h 17"/>
                      <a:gd name="T6" fmla="*/ 9 w 27"/>
                      <a:gd name="T7" fmla="*/ 15 h 17"/>
                      <a:gd name="T8" fmla="*/ 5 w 27"/>
                      <a:gd name="T9" fmla="*/ 6 h 17"/>
                      <a:gd name="T10" fmla="*/ 21 w 27"/>
                      <a:gd name="T11" fmla="*/ 4 h 17"/>
                    </a:gdLst>
                    <a:ahLst/>
                    <a:cxnLst>
                      <a:cxn ang="0">
                        <a:pos x="T0" y="T1"/>
                      </a:cxn>
                      <a:cxn ang="0">
                        <a:pos x="T2" y="T3"/>
                      </a:cxn>
                      <a:cxn ang="0">
                        <a:pos x="T4" y="T5"/>
                      </a:cxn>
                      <a:cxn ang="0">
                        <a:pos x="T6" y="T7"/>
                      </a:cxn>
                      <a:cxn ang="0">
                        <a:pos x="T8" y="T9"/>
                      </a:cxn>
                      <a:cxn ang="0">
                        <a:pos x="T10" y="T11"/>
                      </a:cxn>
                    </a:cxnLst>
                    <a:rect l="0" t="0" r="r" b="b"/>
                    <a:pathLst>
                      <a:path w="27" h="17">
                        <a:moveTo>
                          <a:pt x="21" y="4"/>
                        </a:moveTo>
                        <a:cubicBezTo>
                          <a:pt x="21" y="4"/>
                          <a:pt x="27" y="11"/>
                          <a:pt x="22" y="14"/>
                        </a:cubicBezTo>
                        <a:cubicBezTo>
                          <a:pt x="19" y="16"/>
                          <a:pt x="17" y="16"/>
                          <a:pt x="15" y="15"/>
                        </a:cubicBezTo>
                        <a:cubicBezTo>
                          <a:pt x="14" y="15"/>
                          <a:pt x="12" y="14"/>
                          <a:pt x="9" y="15"/>
                        </a:cubicBezTo>
                        <a:cubicBezTo>
                          <a:pt x="3" y="17"/>
                          <a:pt x="0" y="10"/>
                          <a:pt x="5" y="6"/>
                        </a:cubicBezTo>
                        <a:cubicBezTo>
                          <a:pt x="10" y="2"/>
                          <a:pt x="18" y="0"/>
                          <a:pt x="21"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52" name="Freeform 7616">
                    <a:extLst>
                      <a:ext uri="{FF2B5EF4-FFF2-40B4-BE49-F238E27FC236}">
                        <a16:creationId xmlns:a16="http://schemas.microsoft.com/office/drawing/2014/main" id="{DFFDF37E-D012-47AE-83D3-715B58AC5F57}"/>
                      </a:ext>
                    </a:extLst>
                  </p:cNvPr>
                  <p:cNvSpPr>
                    <a:spLocks noEditPoints="1"/>
                  </p:cNvSpPr>
                  <p:nvPr/>
                </p:nvSpPr>
                <p:spPr bwMode="auto">
                  <a:xfrm>
                    <a:off x="4107" y="2635"/>
                    <a:ext cx="17" cy="11"/>
                  </a:xfrm>
                  <a:custGeom>
                    <a:avLst/>
                    <a:gdLst>
                      <a:gd name="T0" fmla="*/ 20 w 22"/>
                      <a:gd name="T1" fmla="*/ 14 h 15"/>
                      <a:gd name="T2" fmla="*/ 16 w 22"/>
                      <a:gd name="T3" fmla="*/ 15 h 15"/>
                      <a:gd name="T4" fmla="*/ 16 w 22"/>
                      <a:gd name="T5" fmla="*/ 15 h 15"/>
                      <a:gd name="T6" fmla="*/ 10 w 22"/>
                      <a:gd name="T7" fmla="*/ 14 h 15"/>
                      <a:gd name="T8" fmla="*/ 7 w 22"/>
                      <a:gd name="T9" fmla="*/ 15 h 15"/>
                      <a:gd name="T10" fmla="*/ 5 w 22"/>
                      <a:gd name="T11" fmla="*/ 15 h 15"/>
                      <a:gd name="T12" fmla="*/ 0 w 22"/>
                      <a:gd name="T13" fmla="*/ 10 h 15"/>
                      <a:gd name="T14" fmla="*/ 3 w 22"/>
                      <a:gd name="T15" fmla="*/ 4 h 15"/>
                      <a:gd name="T16" fmla="*/ 13 w 22"/>
                      <a:gd name="T17" fmla="*/ 0 h 15"/>
                      <a:gd name="T18" fmla="*/ 19 w 22"/>
                      <a:gd name="T19" fmla="*/ 3 h 15"/>
                      <a:gd name="T20" fmla="*/ 22 w 22"/>
                      <a:gd name="T21" fmla="*/ 10 h 15"/>
                      <a:gd name="T22" fmla="*/ 20 w 22"/>
                      <a:gd name="T23" fmla="*/ 14 h 15"/>
                      <a:gd name="T24" fmla="*/ 18 w 22"/>
                      <a:gd name="T25" fmla="*/ 4 h 15"/>
                      <a:gd name="T26" fmla="*/ 19 w 22"/>
                      <a:gd name="T27" fmla="*/ 3 h 15"/>
                      <a:gd name="T28" fmla="*/ 18 w 22"/>
                      <a:gd name="T29" fmla="*/ 4 h 15"/>
                      <a:gd name="T30" fmla="*/ 13 w 22"/>
                      <a:gd name="T31" fmla="*/ 1 h 15"/>
                      <a:gd name="T32" fmla="*/ 3 w 22"/>
                      <a:gd name="T33" fmla="*/ 5 h 15"/>
                      <a:gd name="T34" fmla="*/ 1 w 22"/>
                      <a:gd name="T35" fmla="*/ 10 h 15"/>
                      <a:gd name="T36" fmla="*/ 5 w 22"/>
                      <a:gd name="T37" fmla="*/ 14 h 15"/>
                      <a:gd name="T38" fmla="*/ 7 w 22"/>
                      <a:gd name="T39" fmla="*/ 14 h 15"/>
                      <a:gd name="T40" fmla="*/ 10 w 22"/>
                      <a:gd name="T41" fmla="*/ 13 h 15"/>
                      <a:gd name="T42" fmla="*/ 16 w 22"/>
                      <a:gd name="T43" fmla="*/ 14 h 15"/>
                      <a:gd name="T44" fmla="*/ 19 w 22"/>
                      <a:gd name="T45" fmla="*/ 13 h 15"/>
                      <a:gd name="T46" fmla="*/ 21 w 22"/>
                      <a:gd name="T47" fmla="*/ 10 h 15"/>
                      <a:gd name="T48" fmla="*/ 18 w 22"/>
                      <a:gd name="T4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15">
                        <a:moveTo>
                          <a:pt x="20" y="14"/>
                        </a:moveTo>
                        <a:cubicBezTo>
                          <a:pt x="18" y="15"/>
                          <a:pt x="17" y="15"/>
                          <a:pt x="16" y="15"/>
                        </a:cubicBezTo>
                        <a:cubicBezTo>
                          <a:pt x="16" y="15"/>
                          <a:pt x="16" y="15"/>
                          <a:pt x="16" y="15"/>
                        </a:cubicBezTo>
                        <a:cubicBezTo>
                          <a:pt x="14" y="15"/>
                          <a:pt x="12" y="14"/>
                          <a:pt x="10" y="14"/>
                        </a:cubicBezTo>
                        <a:cubicBezTo>
                          <a:pt x="10" y="14"/>
                          <a:pt x="9" y="15"/>
                          <a:pt x="7" y="15"/>
                        </a:cubicBezTo>
                        <a:cubicBezTo>
                          <a:pt x="7" y="15"/>
                          <a:pt x="6" y="15"/>
                          <a:pt x="5" y="15"/>
                        </a:cubicBezTo>
                        <a:cubicBezTo>
                          <a:pt x="2" y="15"/>
                          <a:pt x="0" y="13"/>
                          <a:pt x="0" y="10"/>
                        </a:cubicBezTo>
                        <a:cubicBezTo>
                          <a:pt x="0" y="8"/>
                          <a:pt x="1" y="6"/>
                          <a:pt x="3" y="4"/>
                        </a:cubicBezTo>
                        <a:cubicBezTo>
                          <a:pt x="6" y="2"/>
                          <a:pt x="10" y="0"/>
                          <a:pt x="13" y="0"/>
                        </a:cubicBezTo>
                        <a:cubicBezTo>
                          <a:pt x="16" y="0"/>
                          <a:pt x="18" y="1"/>
                          <a:pt x="19" y="3"/>
                        </a:cubicBezTo>
                        <a:cubicBezTo>
                          <a:pt x="19" y="3"/>
                          <a:pt x="22" y="6"/>
                          <a:pt x="22" y="10"/>
                        </a:cubicBezTo>
                        <a:cubicBezTo>
                          <a:pt x="22" y="11"/>
                          <a:pt x="22" y="13"/>
                          <a:pt x="20" y="14"/>
                        </a:cubicBezTo>
                        <a:close/>
                        <a:moveTo>
                          <a:pt x="18" y="4"/>
                        </a:moveTo>
                        <a:cubicBezTo>
                          <a:pt x="19" y="3"/>
                          <a:pt x="19" y="3"/>
                          <a:pt x="19" y="3"/>
                        </a:cubicBezTo>
                        <a:cubicBezTo>
                          <a:pt x="18" y="4"/>
                          <a:pt x="18" y="4"/>
                          <a:pt x="18" y="4"/>
                        </a:cubicBezTo>
                        <a:cubicBezTo>
                          <a:pt x="17" y="2"/>
                          <a:pt x="16" y="1"/>
                          <a:pt x="13" y="1"/>
                        </a:cubicBezTo>
                        <a:cubicBezTo>
                          <a:pt x="10" y="1"/>
                          <a:pt x="6" y="3"/>
                          <a:pt x="3" y="5"/>
                        </a:cubicBezTo>
                        <a:cubicBezTo>
                          <a:pt x="2" y="6"/>
                          <a:pt x="1" y="8"/>
                          <a:pt x="1" y="10"/>
                        </a:cubicBezTo>
                        <a:cubicBezTo>
                          <a:pt x="1" y="12"/>
                          <a:pt x="3" y="14"/>
                          <a:pt x="5" y="14"/>
                        </a:cubicBezTo>
                        <a:cubicBezTo>
                          <a:pt x="6" y="14"/>
                          <a:pt x="7" y="14"/>
                          <a:pt x="7" y="14"/>
                        </a:cubicBezTo>
                        <a:cubicBezTo>
                          <a:pt x="8" y="13"/>
                          <a:pt x="9" y="13"/>
                          <a:pt x="10" y="13"/>
                        </a:cubicBezTo>
                        <a:cubicBezTo>
                          <a:pt x="13" y="13"/>
                          <a:pt x="14" y="14"/>
                          <a:pt x="16" y="14"/>
                        </a:cubicBezTo>
                        <a:cubicBezTo>
                          <a:pt x="17" y="14"/>
                          <a:pt x="18" y="14"/>
                          <a:pt x="19" y="13"/>
                        </a:cubicBezTo>
                        <a:cubicBezTo>
                          <a:pt x="21" y="12"/>
                          <a:pt x="21" y="11"/>
                          <a:pt x="21" y="10"/>
                        </a:cubicBezTo>
                        <a:cubicBezTo>
                          <a:pt x="21" y="7"/>
                          <a:pt x="18" y="4"/>
                          <a:pt x="18"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53" name="Freeform 7617">
                    <a:extLst>
                      <a:ext uri="{FF2B5EF4-FFF2-40B4-BE49-F238E27FC236}">
                        <a16:creationId xmlns:a16="http://schemas.microsoft.com/office/drawing/2014/main" id="{6B91A494-CBF0-4C75-9A49-0B7BDECAA057}"/>
                      </a:ext>
                    </a:extLst>
                  </p:cNvPr>
                  <p:cNvSpPr>
                    <a:spLocks noEditPoints="1"/>
                  </p:cNvSpPr>
                  <p:nvPr/>
                </p:nvSpPr>
                <p:spPr bwMode="auto">
                  <a:xfrm>
                    <a:off x="4108" y="2636"/>
                    <a:ext cx="15" cy="10"/>
                  </a:xfrm>
                  <a:custGeom>
                    <a:avLst/>
                    <a:gdLst>
                      <a:gd name="T0" fmla="*/ 7 w 20"/>
                      <a:gd name="T1" fmla="*/ 11 h 13"/>
                      <a:gd name="T2" fmla="*/ 3 w 20"/>
                      <a:gd name="T3" fmla="*/ 8 h 13"/>
                      <a:gd name="T4" fmla="*/ 8 w 20"/>
                      <a:gd name="T5" fmla="*/ 4 h 13"/>
                      <a:gd name="T6" fmla="*/ 11 w 20"/>
                      <a:gd name="T7" fmla="*/ 3 h 13"/>
                      <a:gd name="T8" fmla="*/ 14 w 20"/>
                      <a:gd name="T9" fmla="*/ 3 h 13"/>
                      <a:gd name="T10" fmla="*/ 18 w 20"/>
                      <a:gd name="T11" fmla="*/ 8 h 13"/>
                      <a:gd name="T12" fmla="*/ 14 w 20"/>
                      <a:gd name="T13" fmla="*/ 11 h 13"/>
                      <a:gd name="T14" fmla="*/ 12 w 20"/>
                      <a:gd name="T15" fmla="*/ 10 h 13"/>
                      <a:gd name="T16" fmla="*/ 12 w 20"/>
                      <a:gd name="T17" fmla="*/ 7 h 13"/>
                      <a:gd name="T18" fmla="*/ 12 w 20"/>
                      <a:gd name="T19" fmla="*/ 7 h 13"/>
                      <a:gd name="T20" fmla="*/ 9 w 20"/>
                      <a:gd name="T21" fmla="*/ 10 h 13"/>
                      <a:gd name="T22" fmla="*/ 7 w 20"/>
                      <a:gd name="T23" fmla="*/ 11 h 13"/>
                      <a:gd name="T24" fmla="*/ 12 w 20"/>
                      <a:gd name="T25" fmla="*/ 0 h 13"/>
                      <a:gd name="T26" fmla="*/ 2 w 20"/>
                      <a:gd name="T27" fmla="*/ 4 h 13"/>
                      <a:gd name="T28" fmla="*/ 0 w 20"/>
                      <a:gd name="T29" fmla="*/ 9 h 13"/>
                      <a:gd name="T30" fmla="*/ 4 w 20"/>
                      <a:gd name="T31" fmla="*/ 13 h 13"/>
                      <a:gd name="T32" fmla="*/ 6 w 20"/>
                      <a:gd name="T33" fmla="*/ 13 h 13"/>
                      <a:gd name="T34" fmla="*/ 9 w 20"/>
                      <a:gd name="T35" fmla="*/ 12 h 13"/>
                      <a:gd name="T36" fmla="*/ 15 w 20"/>
                      <a:gd name="T37" fmla="*/ 13 h 13"/>
                      <a:gd name="T38" fmla="*/ 15 w 20"/>
                      <a:gd name="T39" fmla="*/ 13 h 13"/>
                      <a:gd name="T40" fmla="*/ 18 w 20"/>
                      <a:gd name="T41" fmla="*/ 12 h 13"/>
                      <a:gd name="T42" fmla="*/ 20 w 20"/>
                      <a:gd name="T43" fmla="*/ 9 h 13"/>
                      <a:gd name="T44" fmla="*/ 17 w 20"/>
                      <a:gd name="T45" fmla="*/ 3 h 13"/>
                      <a:gd name="T46" fmla="*/ 18 w 20"/>
                      <a:gd name="T47" fmla="*/ 2 h 13"/>
                      <a:gd name="T48" fmla="*/ 17 w 20"/>
                      <a:gd name="T49" fmla="*/ 3 h 13"/>
                      <a:gd name="T50" fmla="*/ 12 w 20"/>
                      <a:gd name="T5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13">
                        <a:moveTo>
                          <a:pt x="7" y="11"/>
                        </a:moveTo>
                        <a:cubicBezTo>
                          <a:pt x="5" y="11"/>
                          <a:pt x="3" y="10"/>
                          <a:pt x="3" y="8"/>
                        </a:cubicBezTo>
                        <a:cubicBezTo>
                          <a:pt x="3" y="5"/>
                          <a:pt x="6" y="4"/>
                          <a:pt x="8" y="4"/>
                        </a:cubicBezTo>
                        <a:cubicBezTo>
                          <a:pt x="9" y="3"/>
                          <a:pt x="10" y="3"/>
                          <a:pt x="11" y="3"/>
                        </a:cubicBezTo>
                        <a:cubicBezTo>
                          <a:pt x="13" y="3"/>
                          <a:pt x="14" y="3"/>
                          <a:pt x="14" y="3"/>
                        </a:cubicBezTo>
                        <a:cubicBezTo>
                          <a:pt x="14" y="3"/>
                          <a:pt x="18" y="5"/>
                          <a:pt x="18" y="8"/>
                        </a:cubicBezTo>
                        <a:cubicBezTo>
                          <a:pt x="17" y="10"/>
                          <a:pt x="15" y="11"/>
                          <a:pt x="14" y="11"/>
                        </a:cubicBezTo>
                        <a:cubicBezTo>
                          <a:pt x="13" y="11"/>
                          <a:pt x="12" y="11"/>
                          <a:pt x="12" y="10"/>
                        </a:cubicBezTo>
                        <a:cubicBezTo>
                          <a:pt x="12" y="9"/>
                          <a:pt x="14" y="7"/>
                          <a:pt x="12" y="7"/>
                        </a:cubicBezTo>
                        <a:cubicBezTo>
                          <a:pt x="12" y="7"/>
                          <a:pt x="12" y="7"/>
                          <a:pt x="12" y="7"/>
                        </a:cubicBezTo>
                        <a:cubicBezTo>
                          <a:pt x="11" y="7"/>
                          <a:pt x="10" y="7"/>
                          <a:pt x="9" y="10"/>
                        </a:cubicBezTo>
                        <a:cubicBezTo>
                          <a:pt x="9" y="11"/>
                          <a:pt x="8" y="11"/>
                          <a:pt x="7" y="11"/>
                        </a:cubicBezTo>
                        <a:close/>
                        <a:moveTo>
                          <a:pt x="12" y="0"/>
                        </a:moveTo>
                        <a:cubicBezTo>
                          <a:pt x="9" y="0"/>
                          <a:pt x="5" y="2"/>
                          <a:pt x="2" y="4"/>
                        </a:cubicBezTo>
                        <a:cubicBezTo>
                          <a:pt x="1" y="5"/>
                          <a:pt x="0" y="7"/>
                          <a:pt x="0" y="9"/>
                        </a:cubicBezTo>
                        <a:cubicBezTo>
                          <a:pt x="0" y="11"/>
                          <a:pt x="2" y="13"/>
                          <a:pt x="4" y="13"/>
                        </a:cubicBezTo>
                        <a:cubicBezTo>
                          <a:pt x="5" y="13"/>
                          <a:pt x="6" y="13"/>
                          <a:pt x="6" y="13"/>
                        </a:cubicBezTo>
                        <a:cubicBezTo>
                          <a:pt x="7" y="12"/>
                          <a:pt x="8" y="12"/>
                          <a:pt x="9" y="12"/>
                        </a:cubicBezTo>
                        <a:cubicBezTo>
                          <a:pt x="12" y="12"/>
                          <a:pt x="13" y="13"/>
                          <a:pt x="15" y="13"/>
                        </a:cubicBezTo>
                        <a:cubicBezTo>
                          <a:pt x="15" y="13"/>
                          <a:pt x="15" y="13"/>
                          <a:pt x="15" y="13"/>
                        </a:cubicBezTo>
                        <a:cubicBezTo>
                          <a:pt x="16" y="13"/>
                          <a:pt x="17" y="13"/>
                          <a:pt x="18" y="12"/>
                        </a:cubicBezTo>
                        <a:cubicBezTo>
                          <a:pt x="20" y="11"/>
                          <a:pt x="20" y="10"/>
                          <a:pt x="20" y="9"/>
                        </a:cubicBezTo>
                        <a:cubicBezTo>
                          <a:pt x="20" y="6"/>
                          <a:pt x="17" y="3"/>
                          <a:pt x="17" y="3"/>
                        </a:cubicBezTo>
                        <a:cubicBezTo>
                          <a:pt x="18" y="2"/>
                          <a:pt x="18" y="2"/>
                          <a:pt x="18" y="2"/>
                        </a:cubicBezTo>
                        <a:cubicBezTo>
                          <a:pt x="17" y="3"/>
                          <a:pt x="17" y="3"/>
                          <a:pt x="17" y="3"/>
                        </a:cubicBezTo>
                        <a:cubicBezTo>
                          <a:pt x="16" y="1"/>
                          <a:pt x="15" y="0"/>
                          <a:pt x="1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54" name="Freeform 7618">
                    <a:extLst>
                      <a:ext uri="{FF2B5EF4-FFF2-40B4-BE49-F238E27FC236}">
                        <a16:creationId xmlns:a16="http://schemas.microsoft.com/office/drawing/2014/main" id="{DA14D030-461C-41C2-A468-4C7E4DBA69B1}"/>
                      </a:ext>
                    </a:extLst>
                  </p:cNvPr>
                  <p:cNvSpPr>
                    <a:spLocks noEditPoints="1"/>
                  </p:cNvSpPr>
                  <p:nvPr/>
                </p:nvSpPr>
                <p:spPr bwMode="auto">
                  <a:xfrm>
                    <a:off x="4107" y="2636"/>
                    <a:ext cx="19" cy="10"/>
                  </a:xfrm>
                  <a:custGeom>
                    <a:avLst/>
                    <a:gdLst>
                      <a:gd name="T0" fmla="*/ 6 w 26"/>
                      <a:gd name="T1" fmla="*/ 13 h 14"/>
                      <a:gd name="T2" fmla="*/ 2 w 26"/>
                      <a:gd name="T3" fmla="*/ 9 h 14"/>
                      <a:gd name="T4" fmla="*/ 4 w 26"/>
                      <a:gd name="T5" fmla="*/ 4 h 14"/>
                      <a:gd name="T6" fmla="*/ 14 w 26"/>
                      <a:gd name="T7" fmla="*/ 0 h 14"/>
                      <a:gd name="T8" fmla="*/ 14 w 26"/>
                      <a:gd name="T9" fmla="*/ 0 h 14"/>
                      <a:gd name="T10" fmla="*/ 19 w 26"/>
                      <a:gd name="T11" fmla="*/ 3 h 14"/>
                      <a:gd name="T12" fmla="*/ 20 w 26"/>
                      <a:gd name="T13" fmla="*/ 2 h 14"/>
                      <a:gd name="T14" fmla="*/ 19 w 26"/>
                      <a:gd name="T15" fmla="*/ 3 h 14"/>
                      <a:gd name="T16" fmla="*/ 22 w 26"/>
                      <a:gd name="T17" fmla="*/ 9 h 14"/>
                      <a:gd name="T18" fmla="*/ 20 w 26"/>
                      <a:gd name="T19" fmla="*/ 12 h 14"/>
                      <a:gd name="T20" fmla="*/ 17 w 26"/>
                      <a:gd name="T21" fmla="*/ 13 h 14"/>
                      <a:gd name="T22" fmla="*/ 17 w 26"/>
                      <a:gd name="T23" fmla="*/ 13 h 14"/>
                      <a:gd name="T24" fmla="*/ 11 w 26"/>
                      <a:gd name="T25" fmla="*/ 12 h 14"/>
                      <a:gd name="T26" fmla="*/ 8 w 26"/>
                      <a:gd name="T27" fmla="*/ 13 h 14"/>
                      <a:gd name="T28" fmla="*/ 6 w 26"/>
                      <a:gd name="T29" fmla="*/ 13 h 14"/>
                      <a:gd name="T30" fmla="*/ 14 w 26"/>
                      <a:gd name="T31" fmla="*/ 0 h 14"/>
                      <a:gd name="T32" fmla="*/ 4 w 26"/>
                      <a:gd name="T33" fmla="*/ 4 h 14"/>
                      <a:gd name="T34" fmla="*/ 6 w 26"/>
                      <a:gd name="T35" fmla="*/ 14 h 14"/>
                      <a:gd name="T36" fmla="*/ 8 w 26"/>
                      <a:gd name="T37" fmla="*/ 13 h 14"/>
                      <a:gd name="T38" fmla="*/ 11 w 26"/>
                      <a:gd name="T39" fmla="*/ 13 h 14"/>
                      <a:gd name="T40" fmla="*/ 14 w 26"/>
                      <a:gd name="T41" fmla="*/ 13 h 14"/>
                      <a:gd name="T42" fmla="*/ 17 w 26"/>
                      <a:gd name="T43" fmla="*/ 14 h 14"/>
                      <a:gd name="T44" fmla="*/ 21 w 26"/>
                      <a:gd name="T45" fmla="*/ 12 h 14"/>
                      <a:gd name="T46" fmla="*/ 20 w 26"/>
                      <a:gd name="T47" fmla="*/ 2 h 14"/>
                      <a:gd name="T48" fmla="*/ 14 w 26"/>
                      <a:gd name="T4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4">
                        <a:moveTo>
                          <a:pt x="6" y="13"/>
                        </a:moveTo>
                        <a:cubicBezTo>
                          <a:pt x="4" y="13"/>
                          <a:pt x="2" y="11"/>
                          <a:pt x="2" y="9"/>
                        </a:cubicBezTo>
                        <a:cubicBezTo>
                          <a:pt x="2" y="7"/>
                          <a:pt x="3" y="5"/>
                          <a:pt x="4" y="4"/>
                        </a:cubicBezTo>
                        <a:cubicBezTo>
                          <a:pt x="7" y="2"/>
                          <a:pt x="11" y="0"/>
                          <a:pt x="14" y="0"/>
                        </a:cubicBezTo>
                        <a:cubicBezTo>
                          <a:pt x="14" y="0"/>
                          <a:pt x="14" y="0"/>
                          <a:pt x="14" y="0"/>
                        </a:cubicBezTo>
                        <a:cubicBezTo>
                          <a:pt x="17" y="0"/>
                          <a:pt x="18" y="1"/>
                          <a:pt x="19" y="3"/>
                        </a:cubicBezTo>
                        <a:cubicBezTo>
                          <a:pt x="20" y="2"/>
                          <a:pt x="20" y="2"/>
                          <a:pt x="20" y="2"/>
                        </a:cubicBezTo>
                        <a:cubicBezTo>
                          <a:pt x="19" y="3"/>
                          <a:pt x="19" y="3"/>
                          <a:pt x="19" y="3"/>
                        </a:cubicBezTo>
                        <a:cubicBezTo>
                          <a:pt x="19" y="3"/>
                          <a:pt x="22" y="6"/>
                          <a:pt x="22" y="9"/>
                        </a:cubicBezTo>
                        <a:cubicBezTo>
                          <a:pt x="22" y="10"/>
                          <a:pt x="22" y="11"/>
                          <a:pt x="20" y="12"/>
                        </a:cubicBezTo>
                        <a:cubicBezTo>
                          <a:pt x="19" y="13"/>
                          <a:pt x="18" y="13"/>
                          <a:pt x="17" y="13"/>
                        </a:cubicBezTo>
                        <a:cubicBezTo>
                          <a:pt x="17" y="13"/>
                          <a:pt x="17" y="13"/>
                          <a:pt x="17" y="13"/>
                        </a:cubicBezTo>
                        <a:cubicBezTo>
                          <a:pt x="15" y="13"/>
                          <a:pt x="14" y="12"/>
                          <a:pt x="11" y="12"/>
                        </a:cubicBezTo>
                        <a:cubicBezTo>
                          <a:pt x="10" y="12"/>
                          <a:pt x="9" y="12"/>
                          <a:pt x="8" y="13"/>
                        </a:cubicBezTo>
                        <a:cubicBezTo>
                          <a:pt x="8" y="13"/>
                          <a:pt x="7" y="13"/>
                          <a:pt x="6" y="13"/>
                        </a:cubicBezTo>
                        <a:close/>
                        <a:moveTo>
                          <a:pt x="14" y="0"/>
                        </a:moveTo>
                        <a:cubicBezTo>
                          <a:pt x="11" y="0"/>
                          <a:pt x="7" y="1"/>
                          <a:pt x="4" y="4"/>
                        </a:cubicBezTo>
                        <a:cubicBezTo>
                          <a:pt x="0" y="7"/>
                          <a:pt x="2" y="14"/>
                          <a:pt x="6" y="14"/>
                        </a:cubicBezTo>
                        <a:cubicBezTo>
                          <a:pt x="7" y="14"/>
                          <a:pt x="8" y="14"/>
                          <a:pt x="8" y="13"/>
                        </a:cubicBezTo>
                        <a:cubicBezTo>
                          <a:pt x="10" y="13"/>
                          <a:pt x="10" y="13"/>
                          <a:pt x="11" y="13"/>
                        </a:cubicBezTo>
                        <a:cubicBezTo>
                          <a:pt x="12" y="13"/>
                          <a:pt x="13" y="13"/>
                          <a:pt x="14" y="13"/>
                        </a:cubicBezTo>
                        <a:cubicBezTo>
                          <a:pt x="15" y="14"/>
                          <a:pt x="16" y="14"/>
                          <a:pt x="17" y="14"/>
                        </a:cubicBezTo>
                        <a:cubicBezTo>
                          <a:pt x="18" y="14"/>
                          <a:pt x="19" y="13"/>
                          <a:pt x="21" y="12"/>
                        </a:cubicBezTo>
                        <a:cubicBezTo>
                          <a:pt x="26" y="9"/>
                          <a:pt x="20" y="2"/>
                          <a:pt x="20" y="2"/>
                        </a:cubicBezTo>
                        <a:cubicBezTo>
                          <a:pt x="19" y="1"/>
                          <a:pt x="17" y="0"/>
                          <a:pt x="1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55" name="Freeform 7619">
                    <a:extLst>
                      <a:ext uri="{FF2B5EF4-FFF2-40B4-BE49-F238E27FC236}">
                        <a16:creationId xmlns:a16="http://schemas.microsoft.com/office/drawing/2014/main" id="{CAA1565A-5D7E-4825-B843-24D946EFB966}"/>
                      </a:ext>
                    </a:extLst>
                  </p:cNvPr>
                  <p:cNvSpPr>
                    <a:spLocks/>
                  </p:cNvSpPr>
                  <p:nvPr/>
                </p:nvSpPr>
                <p:spPr bwMode="auto">
                  <a:xfrm>
                    <a:off x="4110" y="2639"/>
                    <a:ext cx="6" cy="5"/>
                  </a:xfrm>
                  <a:custGeom>
                    <a:avLst/>
                    <a:gdLst>
                      <a:gd name="T0" fmla="*/ 4 w 7"/>
                      <a:gd name="T1" fmla="*/ 6 h 7"/>
                      <a:gd name="T2" fmla="*/ 5 w 7"/>
                      <a:gd name="T3" fmla="*/ 1 h 7"/>
                      <a:gd name="T4" fmla="*/ 4 w 7"/>
                      <a:gd name="T5" fmla="*/ 6 h 7"/>
                    </a:gdLst>
                    <a:ahLst/>
                    <a:cxnLst>
                      <a:cxn ang="0">
                        <a:pos x="T0" y="T1"/>
                      </a:cxn>
                      <a:cxn ang="0">
                        <a:pos x="T2" y="T3"/>
                      </a:cxn>
                      <a:cxn ang="0">
                        <a:pos x="T4" y="T5"/>
                      </a:cxn>
                    </a:cxnLst>
                    <a:rect l="0" t="0" r="r" b="b"/>
                    <a:pathLst>
                      <a:path w="7" h="7">
                        <a:moveTo>
                          <a:pt x="4" y="6"/>
                        </a:moveTo>
                        <a:cubicBezTo>
                          <a:pt x="4" y="6"/>
                          <a:pt x="7" y="2"/>
                          <a:pt x="5" y="1"/>
                        </a:cubicBezTo>
                        <a:cubicBezTo>
                          <a:pt x="2" y="0"/>
                          <a:pt x="0" y="7"/>
                          <a:pt x="4" y="6"/>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56" name="Freeform 7620">
                    <a:extLst>
                      <a:ext uri="{FF2B5EF4-FFF2-40B4-BE49-F238E27FC236}">
                        <a16:creationId xmlns:a16="http://schemas.microsoft.com/office/drawing/2014/main" id="{543E2F47-72AB-4AD5-AFF7-78B1026A76DB}"/>
                      </a:ext>
                    </a:extLst>
                  </p:cNvPr>
                  <p:cNvSpPr>
                    <a:spLocks/>
                  </p:cNvSpPr>
                  <p:nvPr/>
                </p:nvSpPr>
                <p:spPr bwMode="auto">
                  <a:xfrm>
                    <a:off x="4117" y="2641"/>
                    <a:ext cx="4" cy="4"/>
                  </a:xfrm>
                  <a:custGeom>
                    <a:avLst/>
                    <a:gdLst>
                      <a:gd name="T0" fmla="*/ 3 w 5"/>
                      <a:gd name="T1" fmla="*/ 0 h 5"/>
                      <a:gd name="T2" fmla="*/ 3 w 5"/>
                      <a:gd name="T3" fmla="*/ 3 h 5"/>
                      <a:gd name="T4" fmla="*/ 3 w 5"/>
                      <a:gd name="T5" fmla="*/ 0 h 5"/>
                    </a:gdLst>
                    <a:ahLst/>
                    <a:cxnLst>
                      <a:cxn ang="0">
                        <a:pos x="T0" y="T1"/>
                      </a:cxn>
                      <a:cxn ang="0">
                        <a:pos x="T2" y="T3"/>
                      </a:cxn>
                      <a:cxn ang="0">
                        <a:pos x="T4" y="T5"/>
                      </a:cxn>
                    </a:cxnLst>
                    <a:rect l="0" t="0" r="r" b="b"/>
                    <a:pathLst>
                      <a:path w="5" h="5">
                        <a:moveTo>
                          <a:pt x="3" y="0"/>
                        </a:moveTo>
                        <a:cubicBezTo>
                          <a:pt x="3" y="0"/>
                          <a:pt x="5" y="1"/>
                          <a:pt x="3" y="3"/>
                        </a:cubicBezTo>
                        <a:cubicBezTo>
                          <a:pt x="1" y="5"/>
                          <a:pt x="0" y="0"/>
                          <a:pt x="3"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57" name="Freeform 7621">
                    <a:extLst>
                      <a:ext uri="{FF2B5EF4-FFF2-40B4-BE49-F238E27FC236}">
                        <a16:creationId xmlns:a16="http://schemas.microsoft.com/office/drawing/2014/main" id="{E58BE4FE-D97E-43A7-A0A8-60C5C29C2971}"/>
                      </a:ext>
                    </a:extLst>
                  </p:cNvPr>
                  <p:cNvSpPr>
                    <a:spLocks/>
                  </p:cNvSpPr>
                  <p:nvPr/>
                </p:nvSpPr>
                <p:spPr bwMode="auto">
                  <a:xfrm>
                    <a:off x="3940" y="2262"/>
                    <a:ext cx="9" cy="16"/>
                  </a:xfrm>
                  <a:custGeom>
                    <a:avLst/>
                    <a:gdLst>
                      <a:gd name="T0" fmla="*/ 7 w 11"/>
                      <a:gd name="T1" fmla="*/ 0 h 22"/>
                      <a:gd name="T2" fmla="*/ 4 w 11"/>
                      <a:gd name="T3" fmla="*/ 4 h 22"/>
                      <a:gd name="T4" fmla="*/ 2 w 11"/>
                      <a:gd name="T5" fmla="*/ 12 h 22"/>
                      <a:gd name="T6" fmla="*/ 1 w 11"/>
                      <a:gd name="T7" fmla="*/ 17 h 22"/>
                      <a:gd name="T8" fmla="*/ 2 w 11"/>
                      <a:gd name="T9" fmla="*/ 18 h 22"/>
                      <a:gd name="T10" fmla="*/ 4 w 11"/>
                      <a:gd name="T11" fmla="*/ 19 h 22"/>
                      <a:gd name="T12" fmla="*/ 7 w 11"/>
                      <a:gd name="T13" fmla="*/ 14 h 22"/>
                      <a:gd name="T14" fmla="*/ 9 w 11"/>
                      <a:gd name="T15" fmla="*/ 6 h 22"/>
                      <a:gd name="T16" fmla="*/ 7 w 11"/>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2">
                        <a:moveTo>
                          <a:pt x="7" y="0"/>
                        </a:moveTo>
                        <a:cubicBezTo>
                          <a:pt x="7" y="0"/>
                          <a:pt x="4" y="0"/>
                          <a:pt x="4" y="4"/>
                        </a:cubicBezTo>
                        <a:cubicBezTo>
                          <a:pt x="4" y="8"/>
                          <a:pt x="3" y="9"/>
                          <a:pt x="2" y="12"/>
                        </a:cubicBezTo>
                        <a:cubicBezTo>
                          <a:pt x="1" y="15"/>
                          <a:pt x="0" y="15"/>
                          <a:pt x="1" y="17"/>
                        </a:cubicBezTo>
                        <a:cubicBezTo>
                          <a:pt x="1" y="18"/>
                          <a:pt x="2" y="18"/>
                          <a:pt x="2" y="18"/>
                        </a:cubicBezTo>
                        <a:cubicBezTo>
                          <a:pt x="3" y="18"/>
                          <a:pt x="4" y="18"/>
                          <a:pt x="4" y="19"/>
                        </a:cubicBezTo>
                        <a:cubicBezTo>
                          <a:pt x="6" y="22"/>
                          <a:pt x="7" y="18"/>
                          <a:pt x="7" y="14"/>
                        </a:cubicBezTo>
                        <a:cubicBezTo>
                          <a:pt x="7" y="10"/>
                          <a:pt x="8" y="7"/>
                          <a:pt x="9" y="6"/>
                        </a:cubicBezTo>
                        <a:cubicBezTo>
                          <a:pt x="10" y="4"/>
                          <a:pt x="11" y="0"/>
                          <a:pt x="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58" name="Freeform 7622">
                    <a:extLst>
                      <a:ext uri="{FF2B5EF4-FFF2-40B4-BE49-F238E27FC236}">
                        <a16:creationId xmlns:a16="http://schemas.microsoft.com/office/drawing/2014/main" id="{B908493E-391E-4722-B632-AC7389B5D166}"/>
                      </a:ext>
                    </a:extLst>
                  </p:cNvPr>
                  <p:cNvSpPr>
                    <a:spLocks noEditPoints="1"/>
                  </p:cNvSpPr>
                  <p:nvPr/>
                </p:nvSpPr>
                <p:spPr bwMode="auto">
                  <a:xfrm>
                    <a:off x="3941" y="2262"/>
                    <a:ext cx="7" cy="15"/>
                  </a:xfrm>
                  <a:custGeom>
                    <a:avLst/>
                    <a:gdLst>
                      <a:gd name="T0" fmla="*/ 3 w 9"/>
                      <a:gd name="T1" fmla="*/ 20 h 20"/>
                      <a:gd name="T2" fmla="*/ 2 w 9"/>
                      <a:gd name="T3" fmla="*/ 19 h 20"/>
                      <a:gd name="T4" fmla="*/ 1 w 9"/>
                      <a:gd name="T5" fmla="*/ 19 h 20"/>
                      <a:gd name="T6" fmla="*/ 1 w 9"/>
                      <a:gd name="T7" fmla="*/ 19 h 20"/>
                      <a:gd name="T8" fmla="*/ 0 w 9"/>
                      <a:gd name="T9" fmla="*/ 17 h 20"/>
                      <a:gd name="T10" fmla="*/ 0 w 9"/>
                      <a:gd name="T11" fmla="*/ 16 h 20"/>
                      <a:gd name="T12" fmla="*/ 1 w 9"/>
                      <a:gd name="T13" fmla="*/ 12 h 20"/>
                      <a:gd name="T14" fmla="*/ 3 w 9"/>
                      <a:gd name="T15" fmla="*/ 6 h 20"/>
                      <a:gd name="T16" fmla="*/ 3 w 9"/>
                      <a:gd name="T17" fmla="*/ 4 h 20"/>
                      <a:gd name="T18" fmla="*/ 3 w 9"/>
                      <a:gd name="T19" fmla="*/ 3 h 20"/>
                      <a:gd name="T20" fmla="*/ 6 w 9"/>
                      <a:gd name="T21" fmla="*/ 0 h 20"/>
                      <a:gd name="T22" fmla="*/ 6 w 9"/>
                      <a:gd name="T23" fmla="*/ 0 h 20"/>
                      <a:gd name="T24" fmla="*/ 8 w 9"/>
                      <a:gd name="T25" fmla="*/ 1 h 20"/>
                      <a:gd name="T26" fmla="*/ 9 w 9"/>
                      <a:gd name="T27" fmla="*/ 3 h 20"/>
                      <a:gd name="T28" fmla="*/ 8 w 9"/>
                      <a:gd name="T29" fmla="*/ 6 h 20"/>
                      <a:gd name="T30" fmla="*/ 7 w 9"/>
                      <a:gd name="T31" fmla="*/ 12 h 20"/>
                      <a:gd name="T32" fmla="*/ 6 w 9"/>
                      <a:gd name="T33" fmla="*/ 14 h 20"/>
                      <a:gd name="T34" fmla="*/ 6 w 9"/>
                      <a:gd name="T35" fmla="*/ 15 h 20"/>
                      <a:gd name="T36" fmla="*/ 4 w 9"/>
                      <a:gd name="T37" fmla="*/ 20 h 20"/>
                      <a:gd name="T38" fmla="*/ 3 w 9"/>
                      <a:gd name="T39" fmla="*/ 20 h 20"/>
                      <a:gd name="T40" fmla="*/ 4 w 9"/>
                      <a:gd name="T41" fmla="*/ 19 h 20"/>
                      <a:gd name="T42" fmla="*/ 4 w 9"/>
                      <a:gd name="T43" fmla="*/ 20 h 20"/>
                      <a:gd name="T44" fmla="*/ 5 w 9"/>
                      <a:gd name="T45" fmla="*/ 18 h 20"/>
                      <a:gd name="T46" fmla="*/ 6 w 9"/>
                      <a:gd name="T47" fmla="*/ 15 h 20"/>
                      <a:gd name="T48" fmla="*/ 6 w 9"/>
                      <a:gd name="T49" fmla="*/ 14 h 20"/>
                      <a:gd name="T50" fmla="*/ 6 w 9"/>
                      <a:gd name="T51" fmla="*/ 12 h 20"/>
                      <a:gd name="T52" fmla="*/ 8 w 9"/>
                      <a:gd name="T53" fmla="*/ 5 h 20"/>
                      <a:gd name="T54" fmla="*/ 8 w 9"/>
                      <a:gd name="T55" fmla="*/ 3 h 20"/>
                      <a:gd name="T56" fmla="*/ 6 w 9"/>
                      <a:gd name="T57" fmla="*/ 0 h 20"/>
                      <a:gd name="T58" fmla="*/ 6 w 9"/>
                      <a:gd name="T59" fmla="*/ 0 h 20"/>
                      <a:gd name="T60" fmla="*/ 6 w 9"/>
                      <a:gd name="T61" fmla="*/ 0 h 20"/>
                      <a:gd name="T62" fmla="*/ 6 w 9"/>
                      <a:gd name="T63" fmla="*/ 0 h 20"/>
                      <a:gd name="T64" fmla="*/ 3 w 9"/>
                      <a:gd name="T65" fmla="*/ 3 h 20"/>
                      <a:gd name="T66" fmla="*/ 3 w 9"/>
                      <a:gd name="T67" fmla="*/ 4 h 20"/>
                      <a:gd name="T68" fmla="*/ 3 w 9"/>
                      <a:gd name="T69" fmla="*/ 6 h 20"/>
                      <a:gd name="T70" fmla="*/ 2 w 9"/>
                      <a:gd name="T71" fmla="*/ 12 h 20"/>
                      <a:gd name="T72" fmla="*/ 0 w 9"/>
                      <a:gd name="T73" fmla="*/ 16 h 20"/>
                      <a:gd name="T74" fmla="*/ 0 w 9"/>
                      <a:gd name="T75" fmla="*/ 17 h 20"/>
                      <a:gd name="T76" fmla="*/ 1 w 9"/>
                      <a:gd name="T77" fmla="*/ 18 h 20"/>
                      <a:gd name="T78" fmla="*/ 1 w 9"/>
                      <a:gd name="T79" fmla="*/ 18 h 20"/>
                      <a:gd name="T80" fmla="*/ 2 w 9"/>
                      <a:gd name="T81" fmla="*/ 18 h 20"/>
                      <a:gd name="T82" fmla="*/ 2 w 9"/>
                      <a:gd name="T83" fmla="*/ 18 h 20"/>
                      <a:gd name="T84" fmla="*/ 4 w 9"/>
                      <a:gd name="T85"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20">
                        <a:moveTo>
                          <a:pt x="3" y="20"/>
                        </a:moveTo>
                        <a:cubicBezTo>
                          <a:pt x="3" y="19"/>
                          <a:pt x="2" y="19"/>
                          <a:pt x="2" y="19"/>
                        </a:cubicBezTo>
                        <a:cubicBezTo>
                          <a:pt x="1" y="19"/>
                          <a:pt x="1" y="19"/>
                          <a:pt x="1" y="19"/>
                        </a:cubicBezTo>
                        <a:cubicBezTo>
                          <a:pt x="1" y="19"/>
                          <a:pt x="1" y="19"/>
                          <a:pt x="1" y="19"/>
                        </a:cubicBezTo>
                        <a:cubicBezTo>
                          <a:pt x="0" y="19"/>
                          <a:pt x="0" y="18"/>
                          <a:pt x="0" y="17"/>
                        </a:cubicBezTo>
                        <a:cubicBezTo>
                          <a:pt x="0" y="17"/>
                          <a:pt x="0" y="16"/>
                          <a:pt x="0" y="16"/>
                        </a:cubicBezTo>
                        <a:cubicBezTo>
                          <a:pt x="0" y="15"/>
                          <a:pt x="0" y="14"/>
                          <a:pt x="1" y="12"/>
                        </a:cubicBezTo>
                        <a:cubicBezTo>
                          <a:pt x="2" y="10"/>
                          <a:pt x="3" y="8"/>
                          <a:pt x="3" y="6"/>
                        </a:cubicBezTo>
                        <a:cubicBezTo>
                          <a:pt x="3" y="6"/>
                          <a:pt x="3" y="5"/>
                          <a:pt x="3" y="4"/>
                        </a:cubicBezTo>
                        <a:cubicBezTo>
                          <a:pt x="3" y="4"/>
                          <a:pt x="3" y="3"/>
                          <a:pt x="3" y="3"/>
                        </a:cubicBezTo>
                        <a:cubicBezTo>
                          <a:pt x="3" y="0"/>
                          <a:pt x="5" y="0"/>
                          <a:pt x="6" y="0"/>
                        </a:cubicBezTo>
                        <a:cubicBezTo>
                          <a:pt x="6" y="0"/>
                          <a:pt x="6" y="0"/>
                          <a:pt x="6" y="0"/>
                        </a:cubicBezTo>
                        <a:cubicBezTo>
                          <a:pt x="7" y="0"/>
                          <a:pt x="8" y="0"/>
                          <a:pt x="8" y="1"/>
                        </a:cubicBezTo>
                        <a:cubicBezTo>
                          <a:pt x="9" y="2"/>
                          <a:pt x="9" y="2"/>
                          <a:pt x="9" y="3"/>
                        </a:cubicBezTo>
                        <a:cubicBezTo>
                          <a:pt x="9" y="4"/>
                          <a:pt x="8" y="5"/>
                          <a:pt x="8" y="6"/>
                        </a:cubicBezTo>
                        <a:cubicBezTo>
                          <a:pt x="7" y="7"/>
                          <a:pt x="7" y="9"/>
                          <a:pt x="7" y="12"/>
                        </a:cubicBezTo>
                        <a:cubicBezTo>
                          <a:pt x="7" y="13"/>
                          <a:pt x="6" y="13"/>
                          <a:pt x="6" y="14"/>
                        </a:cubicBezTo>
                        <a:cubicBezTo>
                          <a:pt x="6" y="15"/>
                          <a:pt x="6" y="15"/>
                          <a:pt x="6" y="15"/>
                        </a:cubicBezTo>
                        <a:cubicBezTo>
                          <a:pt x="6" y="18"/>
                          <a:pt x="5" y="20"/>
                          <a:pt x="4" y="20"/>
                        </a:cubicBezTo>
                        <a:cubicBezTo>
                          <a:pt x="4" y="20"/>
                          <a:pt x="4" y="20"/>
                          <a:pt x="3" y="20"/>
                        </a:cubicBezTo>
                        <a:close/>
                        <a:moveTo>
                          <a:pt x="4" y="19"/>
                        </a:moveTo>
                        <a:cubicBezTo>
                          <a:pt x="4" y="20"/>
                          <a:pt x="4" y="20"/>
                          <a:pt x="4" y="20"/>
                        </a:cubicBezTo>
                        <a:cubicBezTo>
                          <a:pt x="5" y="20"/>
                          <a:pt x="5" y="19"/>
                          <a:pt x="5" y="18"/>
                        </a:cubicBezTo>
                        <a:cubicBezTo>
                          <a:pt x="6" y="18"/>
                          <a:pt x="6" y="16"/>
                          <a:pt x="6" y="15"/>
                        </a:cubicBezTo>
                        <a:cubicBezTo>
                          <a:pt x="6" y="14"/>
                          <a:pt x="6" y="14"/>
                          <a:pt x="6" y="14"/>
                        </a:cubicBezTo>
                        <a:cubicBezTo>
                          <a:pt x="6" y="13"/>
                          <a:pt x="6" y="13"/>
                          <a:pt x="6" y="12"/>
                        </a:cubicBezTo>
                        <a:cubicBezTo>
                          <a:pt x="6" y="9"/>
                          <a:pt x="7" y="7"/>
                          <a:pt x="8" y="5"/>
                        </a:cubicBezTo>
                        <a:cubicBezTo>
                          <a:pt x="8" y="5"/>
                          <a:pt x="8" y="4"/>
                          <a:pt x="8" y="3"/>
                        </a:cubicBezTo>
                        <a:cubicBezTo>
                          <a:pt x="9" y="2"/>
                          <a:pt x="8" y="1"/>
                          <a:pt x="6" y="0"/>
                        </a:cubicBezTo>
                        <a:cubicBezTo>
                          <a:pt x="6" y="0"/>
                          <a:pt x="6" y="0"/>
                          <a:pt x="6" y="0"/>
                        </a:cubicBezTo>
                        <a:cubicBezTo>
                          <a:pt x="6" y="0"/>
                          <a:pt x="6" y="0"/>
                          <a:pt x="6" y="0"/>
                        </a:cubicBezTo>
                        <a:cubicBezTo>
                          <a:pt x="6" y="0"/>
                          <a:pt x="6" y="0"/>
                          <a:pt x="6" y="0"/>
                        </a:cubicBezTo>
                        <a:cubicBezTo>
                          <a:pt x="6" y="0"/>
                          <a:pt x="4" y="0"/>
                          <a:pt x="3" y="3"/>
                        </a:cubicBezTo>
                        <a:cubicBezTo>
                          <a:pt x="3" y="4"/>
                          <a:pt x="3" y="4"/>
                          <a:pt x="3" y="4"/>
                        </a:cubicBezTo>
                        <a:cubicBezTo>
                          <a:pt x="3" y="5"/>
                          <a:pt x="3" y="6"/>
                          <a:pt x="3" y="6"/>
                        </a:cubicBezTo>
                        <a:cubicBezTo>
                          <a:pt x="3" y="9"/>
                          <a:pt x="2" y="10"/>
                          <a:pt x="2" y="12"/>
                        </a:cubicBezTo>
                        <a:cubicBezTo>
                          <a:pt x="1" y="14"/>
                          <a:pt x="0" y="15"/>
                          <a:pt x="0" y="16"/>
                        </a:cubicBezTo>
                        <a:cubicBezTo>
                          <a:pt x="0" y="16"/>
                          <a:pt x="0" y="17"/>
                          <a:pt x="0" y="17"/>
                        </a:cubicBezTo>
                        <a:cubicBezTo>
                          <a:pt x="0" y="18"/>
                          <a:pt x="0" y="18"/>
                          <a:pt x="1" y="18"/>
                        </a:cubicBezTo>
                        <a:cubicBezTo>
                          <a:pt x="1" y="18"/>
                          <a:pt x="1" y="18"/>
                          <a:pt x="1" y="18"/>
                        </a:cubicBezTo>
                        <a:cubicBezTo>
                          <a:pt x="2" y="18"/>
                          <a:pt x="2" y="18"/>
                          <a:pt x="2" y="18"/>
                        </a:cubicBezTo>
                        <a:cubicBezTo>
                          <a:pt x="2" y="18"/>
                          <a:pt x="2" y="18"/>
                          <a:pt x="2" y="18"/>
                        </a:cubicBezTo>
                        <a:cubicBezTo>
                          <a:pt x="2" y="18"/>
                          <a:pt x="3" y="18"/>
                          <a:pt x="4"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59" name="Freeform 7623">
                    <a:extLst>
                      <a:ext uri="{FF2B5EF4-FFF2-40B4-BE49-F238E27FC236}">
                        <a16:creationId xmlns:a16="http://schemas.microsoft.com/office/drawing/2014/main" id="{8627036C-3FF5-41ED-8038-0B1280A634F0}"/>
                      </a:ext>
                    </a:extLst>
                  </p:cNvPr>
                  <p:cNvSpPr>
                    <a:spLocks noEditPoints="1"/>
                  </p:cNvSpPr>
                  <p:nvPr/>
                </p:nvSpPr>
                <p:spPr bwMode="auto">
                  <a:xfrm>
                    <a:off x="3941" y="2262"/>
                    <a:ext cx="6" cy="15"/>
                  </a:xfrm>
                  <a:custGeom>
                    <a:avLst/>
                    <a:gdLst>
                      <a:gd name="T0" fmla="*/ 1 w 8"/>
                      <a:gd name="T1" fmla="*/ 17 h 20"/>
                      <a:gd name="T2" fmla="*/ 1 w 8"/>
                      <a:gd name="T3" fmla="*/ 16 h 20"/>
                      <a:gd name="T4" fmla="*/ 3 w 8"/>
                      <a:gd name="T5" fmla="*/ 11 h 20"/>
                      <a:gd name="T6" fmla="*/ 4 w 8"/>
                      <a:gd name="T7" fmla="*/ 5 h 20"/>
                      <a:gd name="T8" fmla="*/ 5 w 8"/>
                      <a:gd name="T9" fmla="*/ 2 h 20"/>
                      <a:gd name="T10" fmla="*/ 5 w 8"/>
                      <a:gd name="T11" fmla="*/ 2 h 20"/>
                      <a:gd name="T12" fmla="*/ 5 w 8"/>
                      <a:gd name="T13" fmla="*/ 2 h 20"/>
                      <a:gd name="T14" fmla="*/ 6 w 8"/>
                      <a:gd name="T15" fmla="*/ 3 h 20"/>
                      <a:gd name="T16" fmla="*/ 6 w 8"/>
                      <a:gd name="T17" fmla="*/ 3 h 20"/>
                      <a:gd name="T18" fmla="*/ 7 w 8"/>
                      <a:gd name="T19" fmla="*/ 2 h 20"/>
                      <a:gd name="T20" fmla="*/ 7 w 8"/>
                      <a:gd name="T21" fmla="*/ 3 h 20"/>
                      <a:gd name="T22" fmla="*/ 6 w 8"/>
                      <a:gd name="T23" fmla="*/ 6 h 20"/>
                      <a:gd name="T24" fmla="*/ 5 w 8"/>
                      <a:gd name="T25" fmla="*/ 15 h 20"/>
                      <a:gd name="T26" fmla="*/ 4 w 8"/>
                      <a:gd name="T27" fmla="*/ 18 h 20"/>
                      <a:gd name="T28" fmla="*/ 3 w 8"/>
                      <a:gd name="T29" fmla="*/ 17 h 20"/>
                      <a:gd name="T30" fmla="*/ 3 w 8"/>
                      <a:gd name="T31" fmla="*/ 16 h 20"/>
                      <a:gd name="T32" fmla="*/ 2 w 8"/>
                      <a:gd name="T33" fmla="*/ 16 h 20"/>
                      <a:gd name="T34" fmla="*/ 1 w 8"/>
                      <a:gd name="T35" fmla="*/ 17 h 20"/>
                      <a:gd name="T36" fmla="*/ 5 w 8"/>
                      <a:gd name="T37" fmla="*/ 0 h 20"/>
                      <a:gd name="T38" fmla="*/ 3 w 8"/>
                      <a:gd name="T39" fmla="*/ 3 h 20"/>
                      <a:gd name="T40" fmla="*/ 3 w 8"/>
                      <a:gd name="T41" fmla="*/ 4 h 20"/>
                      <a:gd name="T42" fmla="*/ 3 w 8"/>
                      <a:gd name="T43" fmla="*/ 6 h 20"/>
                      <a:gd name="T44" fmla="*/ 2 w 8"/>
                      <a:gd name="T45" fmla="*/ 12 h 20"/>
                      <a:gd name="T46" fmla="*/ 0 w 8"/>
                      <a:gd name="T47" fmla="*/ 16 h 20"/>
                      <a:gd name="T48" fmla="*/ 0 w 8"/>
                      <a:gd name="T49" fmla="*/ 17 h 20"/>
                      <a:gd name="T50" fmla="*/ 0 w 8"/>
                      <a:gd name="T51" fmla="*/ 17 h 20"/>
                      <a:gd name="T52" fmla="*/ 1 w 8"/>
                      <a:gd name="T53" fmla="*/ 17 h 20"/>
                      <a:gd name="T54" fmla="*/ 3 w 8"/>
                      <a:gd name="T55" fmla="*/ 17 h 20"/>
                      <a:gd name="T56" fmla="*/ 4 w 8"/>
                      <a:gd name="T57" fmla="*/ 19 h 20"/>
                      <a:gd name="T58" fmla="*/ 4 w 8"/>
                      <a:gd name="T59" fmla="*/ 20 h 20"/>
                      <a:gd name="T60" fmla="*/ 4 w 8"/>
                      <a:gd name="T61" fmla="*/ 20 h 20"/>
                      <a:gd name="T62" fmla="*/ 4 w 8"/>
                      <a:gd name="T63" fmla="*/ 20 h 20"/>
                      <a:gd name="T64" fmla="*/ 5 w 8"/>
                      <a:gd name="T65" fmla="*/ 18 h 20"/>
                      <a:gd name="T66" fmla="*/ 6 w 8"/>
                      <a:gd name="T67" fmla="*/ 15 h 20"/>
                      <a:gd name="T68" fmla="*/ 6 w 8"/>
                      <a:gd name="T69" fmla="*/ 14 h 20"/>
                      <a:gd name="T70" fmla="*/ 6 w 8"/>
                      <a:gd name="T71" fmla="*/ 12 h 20"/>
                      <a:gd name="T72" fmla="*/ 8 w 8"/>
                      <a:gd name="T73" fmla="*/ 5 h 20"/>
                      <a:gd name="T74" fmla="*/ 8 w 8"/>
                      <a:gd name="T75" fmla="*/ 3 h 20"/>
                      <a:gd name="T76" fmla="*/ 8 w 8"/>
                      <a:gd name="T77" fmla="*/ 2 h 20"/>
                      <a:gd name="T78" fmla="*/ 8 w 8"/>
                      <a:gd name="T79" fmla="*/ 1 h 20"/>
                      <a:gd name="T80" fmla="*/ 5 w 8"/>
                      <a:gd name="T8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0">
                        <a:moveTo>
                          <a:pt x="1" y="17"/>
                        </a:moveTo>
                        <a:cubicBezTo>
                          <a:pt x="1" y="16"/>
                          <a:pt x="1" y="16"/>
                          <a:pt x="1" y="16"/>
                        </a:cubicBezTo>
                        <a:cubicBezTo>
                          <a:pt x="0" y="15"/>
                          <a:pt x="2" y="12"/>
                          <a:pt x="3" y="11"/>
                        </a:cubicBezTo>
                        <a:cubicBezTo>
                          <a:pt x="4" y="9"/>
                          <a:pt x="4" y="7"/>
                          <a:pt x="4" y="5"/>
                        </a:cubicBezTo>
                        <a:cubicBezTo>
                          <a:pt x="4" y="3"/>
                          <a:pt x="5" y="2"/>
                          <a:pt x="5" y="2"/>
                        </a:cubicBezTo>
                        <a:cubicBezTo>
                          <a:pt x="5" y="2"/>
                          <a:pt x="5" y="2"/>
                          <a:pt x="5" y="2"/>
                        </a:cubicBezTo>
                        <a:cubicBezTo>
                          <a:pt x="5" y="2"/>
                          <a:pt x="5" y="2"/>
                          <a:pt x="5" y="2"/>
                        </a:cubicBezTo>
                        <a:cubicBezTo>
                          <a:pt x="6" y="3"/>
                          <a:pt x="6" y="3"/>
                          <a:pt x="6" y="3"/>
                        </a:cubicBezTo>
                        <a:cubicBezTo>
                          <a:pt x="6" y="3"/>
                          <a:pt x="6" y="3"/>
                          <a:pt x="6" y="3"/>
                        </a:cubicBezTo>
                        <a:cubicBezTo>
                          <a:pt x="6" y="3"/>
                          <a:pt x="6" y="2"/>
                          <a:pt x="7" y="2"/>
                        </a:cubicBezTo>
                        <a:cubicBezTo>
                          <a:pt x="7" y="2"/>
                          <a:pt x="7" y="2"/>
                          <a:pt x="7" y="3"/>
                        </a:cubicBezTo>
                        <a:cubicBezTo>
                          <a:pt x="8" y="4"/>
                          <a:pt x="7" y="5"/>
                          <a:pt x="6" y="6"/>
                        </a:cubicBezTo>
                        <a:cubicBezTo>
                          <a:pt x="5" y="8"/>
                          <a:pt x="5" y="13"/>
                          <a:pt x="5" y="15"/>
                        </a:cubicBezTo>
                        <a:cubicBezTo>
                          <a:pt x="5" y="17"/>
                          <a:pt x="5" y="18"/>
                          <a:pt x="4" y="18"/>
                        </a:cubicBezTo>
                        <a:cubicBezTo>
                          <a:pt x="4" y="18"/>
                          <a:pt x="4" y="18"/>
                          <a:pt x="3" y="17"/>
                        </a:cubicBezTo>
                        <a:cubicBezTo>
                          <a:pt x="3" y="16"/>
                          <a:pt x="3" y="16"/>
                          <a:pt x="3" y="16"/>
                        </a:cubicBezTo>
                        <a:cubicBezTo>
                          <a:pt x="2" y="16"/>
                          <a:pt x="2" y="16"/>
                          <a:pt x="2" y="16"/>
                        </a:cubicBezTo>
                        <a:lnTo>
                          <a:pt x="1" y="17"/>
                        </a:lnTo>
                        <a:close/>
                        <a:moveTo>
                          <a:pt x="5" y="0"/>
                        </a:moveTo>
                        <a:cubicBezTo>
                          <a:pt x="4" y="1"/>
                          <a:pt x="4" y="1"/>
                          <a:pt x="3" y="3"/>
                        </a:cubicBezTo>
                        <a:cubicBezTo>
                          <a:pt x="3" y="4"/>
                          <a:pt x="3" y="4"/>
                          <a:pt x="3" y="4"/>
                        </a:cubicBezTo>
                        <a:cubicBezTo>
                          <a:pt x="3" y="5"/>
                          <a:pt x="3" y="6"/>
                          <a:pt x="3" y="6"/>
                        </a:cubicBezTo>
                        <a:cubicBezTo>
                          <a:pt x="3" y="9"/>
                          <a:pt x="2" y="10"/>
                          <a:pt x="2" y="12"/>
                        </a:cubicBezTo>
                        <a:cubicBezTo>
                          <a:pt x="1" y="14"/>
                          <a:pt x="0" y="15"/>
                          <a:pt x="0" y="16"/>
                        </a:cubicBezTo>
                        <a:cubicBezTo>
                          <a:pt x="0" y="16"/>
                          <a:pt x="0" y="17"/>
                          <a:pt x="0" y="17"/>
                        </a:cubicBezTo>
                        <a:cubicBezTo>
                          <a:pt x="0" y="17"/>
                          <a:pt x="0" y="17"/>
                          <a:pt x="0" y="17"/>
                        </a:cubicBezTo>
                        <a:cubicBezTo>
                          <a:pt x="1" y="17"/>
                          <a:pt x="1" y="17"/>
                          <a:pt x="1" y="17"/>
                        </a:cubicBezTo>
                        <a:cubicBezTo>
                          <a:pt x="2" y="17"/>
                          <a:pt x="2" y="17"/>
                          <a:pt x="3" y="17"/>
                        </a:cubicBezTo>
                        <a:cubicBezTo>
                          <a:pt x="3" y="18"/>
                          <a:pt x="4" y="19"/>
                          <a:pt x="4" y="19"/>
                        </a:cubicBezTo>
                        <a:cubicBezTo>
                          <a:pt x="4" y="20"/>
                          <a:pt x="4" y="20"/>
                          <a:pt x="4" y="20"/>
                        </a:cubicBezTo>
                        <a:cubicBezTo>
                          <a:pt x="4" y="20"/>
                          <a:pt x="4" y="20"/>
                          <a:pt x="4" y="20"/>
                        </a:cubicBezTo>
                        <a:cubicBezTo>
                          <a:pt x="4" y="20"/>
                          <a:pt x="4" y="20"/>
                          <a:pt x="4" y="20"/>
                        </a:cubicBezTo>
                        <a:cubicBezTo>
                          <a:pt x="5" y="20"/>
                          <a:pt x="5" y="19"/>
                          <a:pt x="5" y="18"/>
                        </a:cubicBezTo>
                        <a:cubicBezTo>
                          <a:pt x="6" y="18"/>
                          <a:pt x="6" y="16"/>
                          <a:pt x="6" y="15"/>
                        </a:cubicBezTo>
                        <a:cubicBezTo>
                          <a:pt x="6" y="14"/>
                          <a:pt x="6" y="14"/>
                          <a:pt x="6" y="14"/>
                        </a:cubicBezTo>
                        <a:cubicBezTo>
                          <a:pt x="6" y="13"/>
                          <a:pt x="6" y="13"/>
                          <a:pt x="6" y="12"/>
                        </a:cubicBezTo>
                        <a:cubicBezTo>
                          <a:pt x="6" y="9"/>
                          <a:pt x="7" y="7"/>
                          <a:pt x="8" y="5"/>
                        </a:cubicBezTo>
                        <a:cubicBezTo>
                          <a:pt x="8" y="5"/>
                          <a:pt x="8" y="4"/>
                          <a:pt x="8" y="3"/>
                        </a:cubicBezTo>
                        <a:cubicBezTo>
                          <a:pt x="8" y="3"/>
                          <a:pt x="8" y="2"/>
                          <a:pt x="8" y="2"/>
                        </a:cubicBezTo>
                        <a:cubicBezTo>
                          <a:pt x="8" y="1"/>
                          <a:pt x="8" y="1"/>
                          <a:pt x="8" y="1"/>
                        </a:cubicBezTo>
                        <a:cubicBezTo>
                          <a:pt x="7" y="0"/>
                          <a:pt x="7" y="1"/>
                          <a:pt x="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60" name="Freeform 7624">
                    <a:extLst>
                      <a:ext uri="{FF2B5EF4-FFF2-40B4-BE49-F238E27FC236}">
                        <a16:creationId xmlns:a16="http://schemas.microsoft.com/office/drawing/2014/main" id="{CF0DE3B8-FD50-4A81-902A-4ED871EAEE80}"/>
                      </a:ext>
                    </a:extLst>
                  </p:cNvPr>
                  <p:cNvSpPr>
                    <a:spLocks noEditPoints="1"/>
                  </p:cNvSpPr>
                  <p:nvPr/>
                </p:nvSpPr>
                <p:spPr bwMode="auto">
                  <a:xfrm>
                    <a:off x="3940" y="2262"/>
                    <a:ext cx="8" cy="15"/>
                  </a:xfrm>
                  <a:custGeom>
                    <a:avLst/>
                    <a:gdLst>
                      <a:gd name="T0" fmla="*/ 5 w 10"/>
                      <a:gd name="T1" fmla="*/ 20 h 20"/>
                      <a:gd name="T2" fmla="*/ 5 w 10"/>
                      <a:gd name="T3" fmla="*/ 20 h 20"/>
                      <a:gd name="T4" fmla="*/ 9 w 10"/>
                      <a:gd name="T5" fmla="*/ 2 h 20"/>
                      <a:gd name="T6" fmla="*/ 9 w 10"/>
                      <a:gd name="T7" fmla="*/ 3 h 20"/>
                      <a:gd name="T8" fmla="*/ 9 w 10"/>
                      <a:gd name="T9" fmla="*/ 5 h 20"/>
                      <a:gd name="T10" fmla="*/ 7 w 10"/>
                      <a:gd name="T11" fmla="*/ 12 h 20"/>
                      <a:gd name="T12" fmla="*/ 7 w 10"/>
                      <a:gd name="T13" fmla="*/ 14 h 20"/>
                      <a:gd name="T14" fmla="*/ 7 w 10"/>
                      <a:gd name="T15" fmla="*/ 15 h 20"/>
                      <a:gd name="T16" fmla="*/ 6 w 10"/>
                      <a:gd name="T17" fmla="*/ 18 h 20"/>
                      <a:gd name="T18" fmla="*/ 5 w 10"/>
                      <a:gd name="T19" fmla="*/ 20 h 20"/>
                      <a:gd name="T20" fmla="*/ 5 w 10"/>
                      <a:gd name="T21" fmla="*/ 20 h 20"/>
                      <a:gd name="T22" fmla="*/ 5 w 10"/>
                      <a:gd name="T23" fmla="*/ 20 h 20"/>
                      <a:gd name="T24" fmla="*/ 5 w 10"/>
                      <a:gd name="T25" fmla="*/ 20 h 20"/>
                      <a:gd name="T26" fmla="*/ 5 w 10"/>
                      <a:gd name="T27" fmla="*/ 20 h 20"/>
                      <a:gd name="T28" fmla="*/ 7 w 10"/>
                      <a:gd name="T29" fmla="*/ 14 h 20"/>
                      <a:gd name="T30" fmla="*/ 9 w 10"/>
                      <a:gd name="T31" fmla="*/ 6 h 20"/>
                      <a:gd name="T32" fmla="*/ 10 w 10"/>
                      <a:gd name="T33" fmla="*/ 2 h 20"/>
                      <a:gd name="T34" fmla="*/ 9 w 10"/>
                      <a:gd name="T35" fmla="*/ 2 h 20"/>
                      <a:gd name="T36" fmla="*/ 6 w 10"/>
                      <a:gd name="T37" fmla="*/ 0 h 20"/>
                      <a:gd name="T38" fmla="*/ 4 w 10"/>
                      <a:gd name="T39" fmla="*/ 4 h 20"/>
                      <a:gd name="T40" fmla="*/ 2 w 10"/>
                      <a:gd name="T41" fmla="*/ 12 h 20"/>
                      <a:gd name="T42" fmla="*/ 1 w 10"/>
                      <a:gd name="T43" fmla="*/ 17 h 20"/>
                      <a:gd name="T44" fmla="*/ 1 w 10"/>
                      <a:gd name="T45" fmla="*/ 18 h 20"/>
                      <a:gd name="T46" fmla="*/ 1 w 10"/>
                      <a:gd name="T47" fmla="*/ 17 h 20"/>
                      <a:gd name="T48" fmla="*/ 1 w 10"/>
                      <a:gd name="T49" fmla="*/ 17 h 20"/>
                      <a:gd name="T50" fmla="*/ 1 w 10"/>
                      <a:gd name="T51" fmla="*/ 16 h 20"/>
                      <a:gd name="T52" fmla="*/ 3 w 10"/>
                      <a:gd name="T53" fmla="*/ 12 h 20"/>
                      <a:gd name="T54" fmla="*/ 4 w 10"/>
                      <a:gd name="T55" fmla="*/ 6 h 20"/>
                      <a:gd name="T56" fmla="*/ 4 w 10"/>
                      <a:gd name="T57" fmla="*/ 4 h 20"/>
                      <a:gd name="T58" fmla="*/ 4 w 10"/>
                      <a:gd name="T59" fmla="*/ 3 h 20"/>
                      <a:gd name="T60" fmla="*/ 6 w 10"/>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 h="20">
                        <a:moveTo>
                          <a:pt x="5" y="20"/>
                        </a:moveTo>
                        <a:cubicBezTo>
                          <a:pt x="5" y="20"/>
                          <a:pt x="5" y="20"/>
                          <a:pt x="5" y="20"/>
                        </a:cubicBezTo>
                        <a:moveTo>
                          <a:pt x="9" y="2"/>
                        </a:moveTo>
                        <a:cubicBezTo>
                          <a:pt x="9" y="2"/>
                          <a:pt x="9" y="3"/>
                          <a:pt x="9" y="3"/>
                        </a:cubicBezTo>
                        <a:cubicBezTo>
                          <a:pt x="9" y="4"/>
                          <a:pt x="9" y="5"/>
                          <a:pt x="9" y="5"/>
                        </a:cubicBezTo>
                        <a:cubicBezTo>
                          <a:pt x="8" y="7"/>
                          <a:pt x="7" y="9"/>
                          <a:pt x="7" y="12"/>
                        </a:cubicBezTo>
                        <a:cubicBezTo>
                          <a:pt x="7" y="13"/>
                          <a:pt x="7" y="13"/>
                          <a:pt x="7" y="14"/>
                        </a:cubicBezTo>
                        <a:cubicBezTo>
                          <a:pt x="7" y="15"/>
                          <a:pt x="7" y="15"/>
                          <a:pt x="7" y="15"/>
                        </a:cubicBezTo>
                        <a:cubicBezTo>
                          <a:pt x="7" y="16"/>
                          <a:pt x="7" y="18"/>
                          <a:pt x="6" y="18"/>
                        </a:cubicBezTo>
                        <a:cubicBezTo>
                          <a:pt x="6" y="19"/>
                          <a:pt x="6" y="20"/>
                          <a:pt x="5" y="20"/>
                        </a:cubicBezTo>
                        <a:cubicBezTo>
                          <a:pt x="5" y="20"/>
                          <a:pt x="5" y="20"/>
                          <a:pt x="5" y="20"/>
                        </a:cubicBezTo>
                        <a:cubicBezTo>
                          <a:pt x="5" y="20"/>
                          <a:pt x="5" y="20"/>
                          <a:pt x="5" y="20"/>
                        </a:cubicBezTo>
                        <a:cubicBezTo>
                          <a:pt x="5" y="20"/>
                          <a:pt x="5" y="20"/>
                          <a:pt x="5" y="20"/>
                        </a:cubicBezTo>
                        <a:cubicBezTo>
                          <a:pt x="5" y="20"/>
                          <a:pt x="5" y="20"/>
                          <a:pt x="5" y="20"/>
                        </a:cubicBezTo>
                        <a:cubicBezTo>
                          <a:pt x="6" y="20"/>
                          <a:pt x="7" y="17"/>
                          <a:pt x="7" y="14"/>
                        </a:cubicBezTo>
                        <a:cubicBezTo>
                          <a:pt x="7" y="10"/>
                          <a:pt x="8" y="7"/>
                          <a:pt x="9" y="6"/>
                        </a:cubicBezTo>
                        <a:cubicBezTo>
                          <a:pt x="9" y="5"/>
                          <a:pt x="10" y="3"/>
                          <a:pt x="10" y="2"/>
                        </a:cubicBezTo>
                        <a:lnTo>
                          <a:pt x="9" y="2"/>
                        </a:lnTo>
                        <a:close/>
                        <a:moveTo>
                          <a:pt x="6" y="0"/>
                        </a:moveTo>
                        <a:cubicBezTo>
                          <a:pt x="5" y="1"/>
                          <a:pt x="4" y="2"/>
                          <a:pt x="4" y="4"/>
                        </a:cubicBezTo>
                        <a:cubicBezTo>
                          <a:pt x="4" y="8"/>
                          <a:pt x="3" y="9"/>
                          <a:pt x="2" y="12"/>
                        </a:cubicBezTo>
                        <a:cubicBezTo>
                          <a:pt x="1" y="15"/>
                          <a:pt x="0" y="15"/>
                          <a:pt x="1" y="17"/>
                        </a:cubicBezTo>
                        <a:cubicBezTo>
                          <a:pt x="1" y="18"/>
                          <a:pt x="1" y="18"/>
                          <a:pt x="1" y="18"/>
                        </a:cubicBezTo>
                        <a:cubicBezTo>
                          <a:pt x="1" y="17"/>
                          <a:pt x="1" y="17"/>
                          <a:pt x="1" y="17"/>
                        </a:cubicBezTo>
                        <a:cubicBezTo>
                          <a:pt x="1" y="17"/>
                          <a:pt x="1" y="17"/>
                          <a:pt x="1" y="17"/>
                        </a:cubicBezTo>
                        <a:cubicBezTo>
                          <a:pt x="1" y="17"/>
                          <a:pt x="1" y="16"/>
                          <a:pt x="1" y="16"/>
                        </a:cubicBezTo>
                        <a:cubicBezTo>
                          <a:pt x="1" y="15"/>
                          <a:pt x="2" y="14"/>
                          <a:pt x="3" y="12"/>
                        </a:cubicBezTo>
                        <a:cubicBezTo>
                          <a:pt x="3" y="10"/>
                          <a:pt x="4" y="9"/>
                          <a:pt x="4" y="6"/>
                        </a:cubicBezTo>
                        <a:cubicBezTo>
                          <a:pt x="4" y="6"/>
                          <a:pt x="4" y="5"/>
                          <a:pt x="4" y="4"/>
                        </a:cubicBezTo>
                        <a:cubicBezTo>
                          <a:pt x="4" y="3"/>
                          <a:pt x="4" y="3"/>
                          <a:pt x="4" y="3"/>
                        </a:cubicBezTo>
                        <a:cubicBezTo>
                          <a:pt x="5" y="1"/>
                          <a:pt x="5" y="1"/>
                          <a:pt x="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61" name="Freeform 7625">
                    <a:extLst>
                      <a:ext uri="{FF2B5EF4-FFF2-40B4-BE49-F238E27FC236}">
                        <a16:creationId xmlns:a16="http://schemas.microsoft.com/office/drawing/2014/main" id="{0B738688-4CDF-4B65-A78C-C99B9E93EE1E}"/>
                      </a:ext>
                    </a:extLst>
                  </p:cNvPr>
                  <p:cNvSpPr>
                    <a:spLocks/>
                  </p:cNvSpPr>
                  <p:nvPr/>
                </p:nvSpPr>
                <p:spPr bwMode="auto">
                  <a:xfrm>
                    <a:off x="3943" y="2264"/>
                    <a:ext cx="3" cy="10"/>
                  </a:xfrm>
                  <a:custGeom>
                    <a:avLst/>
                    <a:gdLst>
                      <a:gd name="T0" fmla="*/ 3 w 4"/>
                      <a:gd name="T1" fmla="*/ 1 h 13"/>
                      <a:gd name="T2" fmla="*/ 2 w 4"/>
                      <a:gd name="T3" fmla="*/ 3 h 13"/>
                      <a:gd name="T4" fmla="*/ 1 w 4"/>
                      <a:gd name="T5" fmla="*/ 11 h 13"/>
                      <a:gd name="T6" fmla="*/ 1 w 4"/>
                      <a:gd name="T7" fmla="*/ 12 h 13"/>
                      <a:gd name="T8" fmla="*/ 2 w 4"/>
                      <a:gd name="T9" fmla="*/ 12 h 13"/>
                      <a:gd name="T10" fmla="*/ 3 w 4"/>
                      <a:gd name="T11" fmla="*/ 4 h 13"/>
                      <a:gd name="T12" fmla="*/ 3 w 4"/>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3" y="1"/>
                        </a:moveTo>
                        <a:cubicBezTo>
                          <a:pt x="3" y="1"/>
                          <a:pt x="3" y="1"/>
                          <a:pt x="2" y="3"/>
                        </a:cubicBezTo>
                        <a:cubicBezTo>
                          <a:pt x="2" y="5"/>
                          <a:pt x="1" y="9"/>
                          <a:pt x="1" y="11"/>
                        </a:cubicBezTo>
                        <a:cubicBezTo>
                          <a:pt x="0" y="12"/>
                          <a:pt x="0" y="12"/>
                          <a:pt x="1" y="12"/>
                        </a:cubicBezTo>
                        <a:cubicBezTo>
                          <a:pt x="1" y="12"/>
                          <a:pt x="1" y="13"/>
                          <a:pt x="2" y="12"/>
                        </a:cubicBezTo>
                        <a:cubicBezTo>
                          <a:pt x="3" y="11"/>
                          <a:pt x="3" y="4"/>
                          <a:pt x="3" y="4"/>
                        </a:cubicBezTo>
                        <a:cubicBezTo>
                          <a:pt x="3" y="4"/>
                          <a:pt x="4" y="0"/>
                          <a:pt x="3"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62" name="Freeform 7626">
                    <a:extLst>
                      <a:ext uri="{FF2B5EF4-FFF2-40B4-BE49-F238E27FC236}">
                        <a16:creationId xmlns:a16="http://schemas.microsoft.com/office/drawing/2014/main" id="{1DB9ABD7-84E0-4A7C-B99D-36E01511029E}"/>
                      </a:ext>
                    </a:extLst>
                  </p:cNvPr>
                  <p:cNvSpPr>
                    <a:spLocks/>
                  </p:cNvSpPr>
                  <p:nvPr/>
                </p:nvSpPr>
                <p:spPr bwMode="auto">
                  <a:xfrm>
                    <a:off x="3943" y="2237"/>
                    <a:ext cx="7" cy="26"/>
                  </a:xfrm>
                  <a:custGeom>
                    <a:avLst/>
                    <a:gdLst>
                      <a:gd name="T0" fmla="*/ 4 w 9"/>
                      <a:gd name="T1" fmla="*/ 1 h 35"/>
                      <a:gd name="T2" fmla="*/ 3 w 9"/>
                      <a:gd name="T3" fmla="*/ 7 h 35"/>
                      <a:gd name="T4" fmla="*/ 1 w 9"/>
                      <a:gd name="T5" fmla="*/ 24 h 35"/>
                      <a:gd name="T6" fmla="*/ 2 w 9"/>
                      <a:gd name="T7" fmla="*/ 33 h 35"/>
                      <a:gd name="T8" fmla="*/ 5 w 9"/>
                      <a:gd name="T9" fmla="*/ 34 h 35"/>
                      <a:gd name="T10" fmla="*/ 8 w 9"/>
                      <a:gd name="T11" fmla="*/ 25 h 35"/>
                      <a:gd name="T12" fmla="*/ 8 w 9"/>
                      <a:gd name="T13" fmla="*/ 11 h 35"/>
                      <a:gd name="T14" fmla="*/ 8 w 9"/>
                      <a:gd name="T15" fmla="*/ 1 h 35"/>
                      <a:gd name="T16" fmla="*/ 4 w 9"/>
                      <a:gd name="T1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5">
                        <a:moveTo>
                          <a:pt x="4" y="1"/>
                        </a:moveTo>
                        <a:cubicBezTo>
                          <a:pt x="4" y="1"/>
                          <a:pt x="2" y="0"/>
                          <a:pt x="3" y="7"/>
                        </a:cubicBezTo>
                        <a:cubicBezTo>
                          <a:pt x="3" y="14"/>
                          <a:pt x="3" y="18"/>
                          <a:pt x="1" y="24"/>
                        </a:cubicBezTo>
                        <a:cubicBezTo>
                          <a:pt x="0" y="30"/>
                          <a:pt x="1" y="33"/>
                          <a:pt x="2" y="33"/>
                        </a:cubicBezTo>
                        <a:cubicBezTo>
                          <a:pt x="4" y="33"/>
                          <a:pt x="5" y="33"/>
                          <a:pt x="5" y="34"/>
                        </a:cubicBezTo>
                        <a:cubicBezTo>
                          <a:pt x="6" y="35"/>
                          <a:pt x="8" y="33"/>
                          <a:pt x="8" y="25"/>
                        </a:cubicBezTo>
                        <a:cubicBezTo>
                          <a:pt x="7" y="17"/>
                          <a:pt x="8" y="12"/>
                          <a:pt x="8" y="11"/>
                        </a:cubicBezTo>
                        <a:cubicBezTo>
                          <a:pt x="8" y="9"/>
                          <a:pt x="9" y="3"/>
                          <a:pt x="8" y="1"/>
                        </a:cubicBezTo>
                        <a:cubicBezTo>
                          <a:pt x="7" y="0"/>
                          <a:pt x="4" y="1"/>
                          <a:pt x="4"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63" name="Freeform 7627">
                    <a:extLst>
                      <a:ext uri="{FF2B5EF4-FFF2-40B4-BE49-F238E27FC236}">
                        <a16:creationId xmlns:a16="http://schemas.microsoft.com/office/drawing/2014/main" id="{B030393D-0057-4E2D-9CE2-DD4ADCF236D4}"/>
                      </a:ext>
                    </a:extLst>
                  </p:cNvPr>
                  <p:cNvSpPr>
                    <a:spLocks noEditPoints="1"/>
                  </p:cNvSpPr>
                  <p:nvPr/>
                </p:nvSpPr>
                <p:spPr bwMode="auto">
                  <a:xfrm>
                    <a:off x="3943" y="2237"/>
                    <a:ext cx="7" cy="26"/>
                  </a:xfrm>
                  <a:custGeom>
                    <a:avLst/>
                    <a:gdLst>
                      <a:gd name="T0" fmla="*/ 5 w 9"/>
                      <a:gd name="T1" fmla="*/ 34 h 35"/>
                      <a:gd name="T2" fmla="*/ 2 w 9"/>
                      <a:gd name="T3" fmla="*/ 33 h 35"/>
                      <a:gd name="T4" fmla="*/ 0 w 9"/>
                      <a:gd name="T5" fmla="*/ 30 h 35"/>
                      <a:gd name="T6" fmla="*/ 1 w 9"/>
                      <a:gd name="T7" fmla="*/ 24 h 35"/>
                      <a:gd name="T8" fmla="*/ 2 w 9"/>
                      <a:gd name="T9" fmla="*/ 7 h 35"/>
                      <a:gd name="T10" fmla="*/ 4 w 9"/>
                      <a:gd name="T11" fmla="*/ 0 h 35"/>
                      <a:gd name="T12" fmla="*/ 4 w 9"/>
                      <a:gd name="T13" fmla="*/ 0 h 35"/>
                      <a:gd name="T14" fmla="*/ 6 w 9"/>
                      <a:gd name="T15" fmla="*/ 0 h 35"/>
                      <a:gd name="T16" fmla="*/ 8 w 9"/>
                      <a:gd name="T17" fmla="*/ 1 h 35"/>
                      <a:gd name="T18" fmla="*/ 9 w 9"/>
                      <a:gd name="T19" fmla="*/ 3 h 35"/>
                      <a:gd name="T20" fmla="*/ 8 w 9"/>
                      <a:gd name="T21" fmla="*/ 11 h 35"/>
                      <a:gd name="T22" fmla="*/ 8 w 9"/>
                      <a:gd name="T23" fmla="*/ 20 h 35"/>
                      <a:gd name="T24" fmla="*/ 8 w 9"/>
                      <a:gd name="T25" fmla="*/ 25 h 35"/>
                      <a:gd name="T26" fmla="*/ 8 w 9"/>
                      <a:gd name="T27" fmla="*/ 25 h 35"/>
                      <a:gd name="T28" fmla="*/ 6 w 9"/>
                      <a:gd name="T29" fmla="*/ 35 h 35"/>
                      <a:gd name="T30" fmla="*/ 5 w 9"/>
                      <a:gd name="T31" fmla="*/ 34 h 35"/>
                      <a:gd name="T32" fmla="*/ 3 w 9"/>
                      <a:gd name="T33" fmla="*/ 7 h 35"/>
                      <a:gd name="T34" fmla="*/ 1 w 9"/>
                      <a:gd name="T35" fmla="*/ 24 h 35"/>
                      <a:gd name="T36" fmla="*/ 1 w 9"/>
                      <a:gd name="T37" fmla="*/ 30 h 35"/>
                      <a:gd name="T38" fmla="*/ 2 w 9"/>
                      <a:gd name="T39" fmla="*/ 33 h 35"/>
                      <a:gd name="T40" fmla="*/ 5 w 9"/>
                      <a:gd name="T41" fmla="*/ 34 h 35"/>
                      <a:gd name="T42" fmla="*/ 6 w 9"/>
                      <a:gd name="T43" fmla="*/ 34 h 35"/>
                      <a:gd name="T44" fmla="*/ 8 w 9"/>
                      <a:gd name="T45" fmla="*/ 26 h 35"/>
                      <a:gd name="T46" fmla="*/ 8 w 9"/>
                      <a:gd name="T47" fmla="*/ 25 h 35"/>
                      <a:gd name="T48" fmla="*/ 7 w 9"/>
                      <a:gd name="T49" fmla="*/ 20 h 35"/>
                      <a:gd name="T50" fmla="*/ 7 w 9"/>
                      <a:gd name="T51" fmla="*/ 11 h 35"/>
                      <a:gd name="T52" fmla="*/ 8 w 9"/>
                      <a:gd name="T53" fmla="*/ 3 h 35"/>
                      <a:gd name="T54" fmla="*/ 8 w 9"/>
                      <a:gd name="T55" fmla="*/ 2 h 35"/>
                      <a:gd name="T56" fmla="*/ 6 w 9"/>
                      <a:gd name="T57" fmla="*/ 1 h 35"/>
                      <a:gd name="T58" fmla="*/ 5 w 9"/>
                      <a:gd name="T59" fmla="*/ 1 h 35"/>
                      <a:gd name="T60" fmla="*/ 5 w 9"/>
                      <a:gd name="T61" fmla="*/ 1 h 35"/>
                      <a:gd name="T62" fmla="*/ 4 w 9"/>
                      <a:gd name="T63" fmla="*/ 1 h 35"/>
                      <a:gd name="T64" fmla="*/ 4 w 9"/>
                      <a:gd name="T65" fmla="*/ 1 h 35"/>
                      <a:gd name="T66" fmla="*/ 3 w 9"/>
                      <a:gd name="T67" fmla="*/ 7 h 35"/>
                      <a:gd name="T68" fmla="*/ 4 w 9"/>
                      <a:gd name="T69" fmla="*/ 1 h 35"/>
                      <a:gd name="T70" fmla="*/ 5 w 9"/>
                      <a:gd name="T71" fmla="*/ 0 h 35"/>
                      <a:gd name="T72" fmla="*/ 4 w 9"/>
                      <a:gd name="T7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35">
                        <a:moveTo>
                          <a:pt x="5" y="34"/>
                        </a:moveTo>
                        <a:cubicBezTo>
                          <a:pt x="4" y="33"/>
                          <a:pt x="4" y="34"/>
                          <a:pt x="2" y="33"/>
                        </a:cubicBezTo>
                        <a:cubicBezTo>
                          <a:pt x="1" y="33"/>
                          <a:pt x="0" y="32"/>
                          <a:pt x="0" y="30"/>
                        </a:cubicBezTo>
                        <a:cubicBezTo>
                          <a:pt x="0" y="28"/>
                          <a:pt x="0" y="26"/>
                          <a:pt x="1" y="24"/>
                        </a:cubicBezTo>
                        <a:cubicBezTo>
                          <a:pt x="2" y="18"/>
                          <a:pt x="3" y="14"/>
                          <a:pt x="2" y="7"/>
                        </a:cubicBezTo>
                        <a:cubicBezTo>
                          <a:pt x="2" y="1"/>
                          <a:pt x="4" y="0"/>
                          <a:pt x="4" y="0"/>
                        </a:cubicBezTo>
                        <a:cubicBezTo>
                          <a:pt x="4" y="0"/>
                          <a:pt x="4" y="0"/>
                          <a:pt x="4" y="0"/>
                        </a:cubicBezTo>
                        <a:cubicBezTo>
                          <a:pt x="5" y="0"/>
                          <a:pt x="5" y="0"/>
                          <a:pt x="6" y="0"/>
                        </a:cubicBezTo>
                        <a:cubicBezTo>
                          <a:pt x="7" y="0"/>
                          <a:pt x="8" y="0"/>
                          <a:pt x="8" y="1"/>
                        </a:cubicBezTo>
                        <a:cubicBezTo>
                          <a:pt x="9" y="2"/>
                          <a:pt x="9" y="2"/>
                          <a:pt x="9" y="3"/>
                        </a:cubicBezTo>
                        <a:cubicBezTo>
                          <a:pt x="9" y="6"/>
                          <a:pt x="8" y="10"/>
                          <a:pt x="8" y="11"/>
                        </a:cubicBezTo>
                        <a:cubicBezTo>
                          <a:pt x="8" y="12"/>
                          <a:pt x="8" y="17"/>
                          <a:pt x="8" y="20"/>
                        </a:cubicBezTo>
                        <a:cubicBezTo>
                          <a:pt x="8" y="22"/>
                          <a:pt x="8" y="23"/>
                          <a:pt x="8" y="25"/>
                        </a:cubicBezTo>
                        <a:cubicBezTo>
                          <a:pt x="8" y="25"/>
                          <a:pt x="8" y="25"/>
                          <a:pt x="8" y="25"/>
                        </a:cubicBezTo>
                        <a:cubicBezTo>
                          <a:pt x="9" y="32"/>
                          <a:pt x="7" y="35"/>
                          <a:pt x="6" y="35"/>
                        </a:cubicBezTo>
                        <a:lnTo>
                          <a:pt x="5" y="34"/>
                        </a:lnTo>
                        <a:close/>
                        <a:moveTo>
                          <a:pt x="3" y="7"/>
                        </a:moveTo>
                        <a:cubicBezTo>
                          <a:pt x="3" y="14"/>
                          <a:pt x="3" y="18"/>
                          <a:pt x="1" y="24"/>
                        </a:cubicBezTo>
                        <a:cubicBezTo>
                          <a:pt x="1" y="27"/>
                          <a:pt x="1" y="28"/>
                          <a:pt x="1" y="30"/>
                        </a:cubicBezTo>
                        <a:cubicBezTo>
                          <a:pt x="1" y="32"/>
                          <a:pt x="1" y="32"/>
                          <a:pt x="2" y="33"/>
                        </a:cubicBezTo>
                        <a:cubicBezTo>
                          <a:pt x="4" y="33"/>
                          <a:pt x="5" y="32"/>
                          <a:pt x="5" y="34"/>
                        </a:cubicBezTo>
                        <a:cubicBezTo>
                          <a:pt x="6" y="34"/>
                          <a:pt x="6" y="34"/>
                          <a:pt x="6" y="34"/>
                        </a:cubicBezTo>
                        <a:cubicBezTo>
                          <a:pt x="6" y="34"/>
                          <a:pt x="8" y="32"/>
                          <a:pt x="8" y="26"/>
                        </a:cubicBezTo>
                        <a:cubicBezTo>
                          <a:pt x="8" y="25"/>
                          <a:pt x="8" y="25"/>
                          <a:pt x="8" y="25"/>
                        </a:cubicBezTo>
                        <a:cubicBezTo>
                          <a:pt x="7" y="23"/>
                          <a:pt x="7" y="22"/>
                          <a:pt x="7" y="20"/>
                        </a:cubicBezTo>
                        <a:cubicBezTo>
                          <a:pt x="7" y="17"/>
                          <a:pt x="7" y="12"/>
                          <a:pt x="7" y="11"/>
                        </a:cubicBezTo>
                        <a:cubicBezTo>
                          <a:pt x="8" y="10"/>
                          <a:pt x="8" y="6"/>
                          <a:pt x="8" y="3"/>
                        </a:cubicBezTo>
                        <a:cubicBezTo>
                          <a:pt x="8" y="2"/>
                          <a:pt x="8" y="2"/>
                          <a:pt x="8" y="2"/>
                        </a:cubicBezTo>
                        <a:cubicBezTo>
                          <a:pt x="7" y="1"/>
                          <a:pt x="7" y="1"/>
                          <a:pt x="6" y="1"/>
                        </a:cubicBezTo>
                        <a:cubicBezTo>
                          <a:pt x="5" y="1"/>
                          <a:pt x="5" y="1"/>
                          <a:pt x="5" y="1"/>
                        </a:cubicBezTo>
                        <a:cubicBezTo>
                          <a:pt x="5" y="1"/>
                          <a:pt x="5" y="1"/>
                          <a:pt x="5" y="1"/>
                        </a:cubicBezTo>
                        <a:cubicBezTo>
                          <a:pt x="4" y="1"/>
                          <a:pt x="4" y="1"/>
                          <a:pt x="4" y="1"/>
                        </a:cubicBezTo>
                        <a:cubicBezTo>
                          <a:pt x="4" y="1"/>
                          <a:pt x="4" y="1"/>
                          <a:pt x="4" y="1"/>
                        </a:cubicBezTo>
                        <a:cubicBezTo>
                          <a:pt x="4" y="1"/>
                          <a:pt x="3" y="1"/>
                          <a:pt x="3" y="7"/>
                        </a:cubicBezTo>
                        <a:close/>
                        <a:moveTo>
                          <a:pt x="4" y="1"/>
                        </a:moveTo>
                        <a:cubicBezTo>
                          <a:pt x="5" y="0"/>
                          <a:pt x="5" y="0"/>
                          <a:pt x="5" y="0"/>
                        </a:cubicBezTo>
                        <a:lnTo>
                          <a:pt x="4"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64" name="Freeform 7628">
                    <a:extLst>
                      <a:ext uri="{FF2B5EF4-FFF2-40B4-BE49-F238E27FC236}">
                        <a16:creationId xmlns:a16="http://schemas.microsoft.com/office/drawing/2014/main" id="{94A4C27C-F376-49F4-846B-7FD63A905CA6}"/>
                      </a:ext>
                    </a:extLst>
                  </p:cNvPr>
                  <p:cNvSpPr>
                    <a:spLocks noEditPoints="1"/>
                  </p:cNvSpPr>
                  <p:nvPr/>
                </p:nvSpPr>
                <p:spPr bwMode="auto">
                  <a:xfrm>
                    <a:off x="3944" y="2238"/>
                    <a:ext cx="5" cy="24"/>
                  </a:xfrm>
                  <a:custGeom>
                    <a:avLst/>
                    <a:gdLst>
                      <a:gd name="T0" fmla="*/ 5 w 7"/>
                      <a:gd name="T1" fmla="*/ 1 h 33"/>
                      <a:gd name="T2" fmla="*/ 5 w 7"/>
                      <a:gd name="T3" fmla="*/ 1 h 33"/>
                      <a:gd name="T4" fmla="*/ 4 w 7"/>
                      <a:gd name="T5" fmla="*/ 2 h 33"/>
                      <a:gd name="T6" fmla="*/ 4 w 7"/>
                      <a:gd name="T7" fmla="*/ 3 h 33"/>
                      <a:gd name="T8" fmla="*/ 5 w 7"/>
                      <a:gd name="T9" fmla="*/ 2 h 33"/>
                      <a:gd name="T10" fmla="*/ 5 w 7"/>
                      <a:gd name="T11" fmla="*/ 1 h 33"/>
                      <a:gd name="T12" fmla="*/ 7 w 7"/>
                      <a:gd name="T13" fmla="*/ 0 h 33"/>
                      <a:gd name="T14" fmla="*/ 6 w 7"/>
                      <a:gd name="T15" fmla="*/ 1 h 33"/>
                      <a:gd name="T16" fmla="*/ 6 w 7"/>
                      <a:gd name="T17" fmla="*/ 1 h 33"/>
                      <a:gd name="T18" fmla="*/ 7 w 7"/>
                      <a:gd name="T19" fmla="*/ 2 h 33"/>
                      <a:gd name="T20" fmla="*/ 5 w 7"/>
                      <a:gd name="T21" fmla="*/ 11 h 33"/>
                      <a:gd name="T22" fmla="*/ 6 w 7"/>
                      <a:gd name="T23" fmla="*/ 29 h 33"/>
                      <a:gd name="T24" fmla="*/ 5 w 7"/>
                      <a:gd name="T25" fmla="*/ 30 h 33"/>
                      <a:gd name="T26" fmla="*/ 3 w 7"/>
                      <a:gd name="T27" fmla="*/ 28 h 33"/>
                      <a:gd name="T28" fmla="*/ 3 w 7"/>
                      <a:gd name="T29" fmla="*/ 28 h 33"/>
                      <a:gd name="T30" fmla="*/ 2 w 7"/>
                      <a:gd name="T31" fmla="*/ 29 h 33"/>
                      <a:gd name="T32" fmla="*/ 2 w 7"/>
                      <a:gd name="T33" fmla="*/ 29 h 33"/>
                      <a:gd name="T34" fmla="*/ 1 w 7"/>
                      <a:gd name="T35" fmla="*/ 29 h 33"/>
                      <a:gd name="T36" fmla="*/ 2 w 7"/>
                      <a:gd name="T37" fmla="*/ 19 h 33"/>
                      <a:gd name="T38" fmla="*/ 3 w 7"/>
                      <a:gd name="T39" fmla="*/ 8 h 33"/>
                      <a:gd name="T40" fmla="*/ 3 w 7"/>
                      <a:gd name="T41" fmla="*/ 3 h 33"/>
                      <a:gd name="T42" fmla="*/ 3 w 7"/>
                      <a:gd name="T43" fmla="*/ 2 h 33"/>
                      <a:gd name="T44" fmla="*/ 3 w 7"/>
                      <a:gd name="T45" fmla="*/ 2 h 33"/>
                      <a:gd name="T46" fmla="*/ 2 w 7"/>
                      <a:gd name="T47" fmla="*/ 2 h 33"/>
                      <a:gd name="T48" fmla="*/ 2 w 7"/>
                      <a:gd name="T49" fmla="*/ 6 h 33"/>
                      <a:gd name="T50" fmla="*/ 0 w 7"/>
                      <a:gd name="T51" fmla="*/ 23 h 33"/>
                      <a:gd name="T52" fmla="*/ 0 w 7"/>
                      <a:gd name="T53" fmla="*/ 29 h 33"/>
                      <a:gd name="T54" fmla="*/ 1 w 7"/>
                      <a:gd name="T55" fmla="*/ 32 h 33"/>
                      <a:gd name="T56" fmla="*/ 4 w 7"/>
                      <a:gd name="T57" fmla="*/ 33 h 33"/>
                      <a:gd name="T58" fmla="*/ 5 w 7"/>
                      <a:gd name="T59" fmla="*/ 33 h 33"/>
                      <a:gd name="T60" fmla="*/ 7 w 7"/>
                      <a:gd name="T61" fmla="*/ 25 h 33"/>
                      <a:gd name="T62" fmla="*/ 7 w 7"/>
                      <a:gd name="T63" fmla="*/ 24 h 33"/>
                      <a:gd name="T64" fmla="*/ 6 w 7"/>
                      <a:gd name="T65" fmla="*/ 19 h 33"/>
                      <a:gd name="T66" fmla="*/ 6 w 7"/>
                      <a:gd name="T67" fmla="*/ 10 h 33"/>
                      <a:gd name="T68" fmla="*/ 7 w 7"/>
                      <a:gd name="T69" fmla="*/ 2 h 33"/>
                      <a:gd name="T70" fmla="*/ 7 w 7"/>
                      <a:gd name="T71" fmla="*/ 1 h 33"/>
                      <a:gd name="T72" fmla="*/ 7 w 7"/>
                      <a:gd name="T7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33">
                        <a:moveTo>
                          <a:pt x="5" y="1"/>
                        </a:moveTo>
                        <a:cubicBezTo>
                          <a:pt x="5" y="1"/>
                          <a:pt x="5" y="1"/>
                          <a:pt x="5" y="1"/>
                        </a:cubicBezTo>
                        <a:cubicBezTo>
                          <a:pt x="5" y="2"/>
                          <a:pt x="4" y="2"/>
                          <a:pt x="4" y="2"/>
                        </a:cubicBezTo>
                        <a:cubicBezTo>
                          <a:pt x="4" y="3"/>
                          <a:pt x="4" y="3"/>
                          <a:pt x="4" y="3"/>
                        </a:cubicBezTo>
                        <a:cubicBezTo>
                          <a:pt x="4" y="3"/>
                          <a:pt x="5" y="3"/>
                          <a:pt x="5" y="2"/>
                        </a:cubicBezTo>
                        <a:cubicBezTo>
                          <a:pt x="5" y="2"/>
                          <a:pt x="5" y="2"/>
                          <a:pt x="5" y="1"/>
                        </a:cubicBezTo>
                        <a:close/>
                        <a:moveTo>
                          <a:pt x="7" y="0"/>
                        </a:moveTo>
                        <a:cubicBezTo>
                          <a:pt x="6" y="1"/>
                          <a:pt x="6" y="1"/>
                          <a:pt x="6" y="1"/>
                        </a:cubicBezTo>
                        <a:cubicBezTo>
                          <a:pt x="6" y="1"/>
                          <a:pt x="6" y="1"/>
                          <a:pt x="6" y="1"/>
                        </a:cubicBezTo>
                        <a:cubicBezTo>
                          <a:pt x="6" y="1"/>
                          <a:pt x="6" y="2"/>
                          <a:pt x="7" y="2"/>
                        </a:cubicBezTo>
                        <a:cubicBezTo>
                          <a:pt x="7" y="4"/>
                          <a:pt x="5" y="9"/>
                          <a:pt x="5" y="11"/>
                        </a:cubicBezTo>
                        <a:cubicBezTo>
                          <a:pt x="5" y="13"/>
                          <a:pt x="7" y="26"/>
                          <a:pt x="6" y="29"/>
                        </a:cubicBezTo>
                        <a:cubicBezTo>
                          <a:pt x="5" y="30"/>
                          <a:pt x="5" y="30"/>
                          <a:pt x="5" y="30"/>
                        </a:cubicBezTo>
                        <a:cubicBezTo>
                          <a:pt x="4" y="30"/>
                          <a:pt x="4" y="29"/>
                          <a:pt x="3" y="28"/>
                        </a:cubicBezTo>
                        <a:cubicBezTo>
                          <a:pt x="3" y="28"/>
                          <a:pt x="3" y="28"/>
                          <a:pt x="3" y="28"/>
                        </a:cubicBezTo>
                        <a:cubicBezTo>
                          <a:pt x="2" y="29"/>
                          <a:pt x="2" y="29"/>
                          <a:pt x="2" y="29"/>
                        </a:cubicBezTo>
                        <a:cubicBezTo>
                          <a:pt x="2" y="29"/>
                          <a:pt x="2" y="29"/>
                          <a:pt x="2" y="29"/>
                        </a:cubicBezTo>
                        <a:cubicBezTo>
                          <a:pt x="1" y="29"/>
                          <a:pt x="1" y="29"/>
                          <a:pt x="1" y="29"/>
                        </a:cubicBezTo>
                        <a:cubicBezTo>
                          <a:pt x="0" y="27"/>
                          <a:pt x="1" y="21"/>
                          <a:pt x="2" y="19"/>
                        </a:cubicBezTo>
                        <a:cubicBezTo>
                          <a:pt x="3" y="17"/>
                          <a:pt x="3" y="11"/>
                          <a:pt x="3" y="8"/>
                        </a:cubicBezTo>
                        <a:cubicBezTo>
                          <a:pt x="2" y="6"/>
                          <a:pt x="3" y="3"/>
                          <a:pt x="3" y="3"/>
                        </a:cubicBezTo>
                        <a:cubicBezTo>
                          <a:pt x="3" y="2"/>
                          <a:pt x="3" y="2"/>
                          <a:pt x="3" y="2"/>
                        </a:cubicBezTo>
                        <a:cubicBezTo>
                          <a:pt x="3" y="2"/>
                          <a:pt x="3" y="2"/>
                          <a:pt x="3" y="2"/>
                        </a:cubicBezTo>
                        <a:cubicBezTo>
                          <a:pt x="2" y="2"/>
                          <a:pt x="2" y="2"/>
                          <a:pt x="2" y="2"/>
                        </a:cubicBezTo>
                        <a:cubicBezTo>
                          <a:pt x="2" y="3"/>
                          <a:pt x="2" y="4"/>
                          <a:pt x="2" y="6"/>
                        </a:cubicBezTo>
                        <a:cubicBezTo>
                          <a:pt x="2" y="13"/>
                          <a:pt x="2" y="17"/>
                          <a:pt x="0" y="23"/>
                        </a:cubicBezTo>
                        <a:cubicBezTo>
                          <a:pt x="0" y="26"/>
                          <a:pt x="0" y="27"/>
                          <a:pt x="0" y="29"/>
                        </a:cubicBezTo>
                        <a:cubicBezTo>
                          <a:pt x="0" y="31"/>
                          <a:pt x="0" y="31"/>
                          <a:pt x="1" y="32"/>
                        </a:cubicBezTo>
                        <a:cubicBezTo>
                          <a:pt x="3" y="32"/>
                          <a:pt x="4" y="31"/>
                          <a:pt x="4" y="33"/>
                        </a:cubicBezTo>
                        <a:cubicBezTo>
                          <a:pt x="5" y="33"/>
                          <a:pt x="5" y="33"/>
                          <a:pt x="5" y="33"/>
                        </a:cubicBezTo>
                        <a:cubicBezTo>
                          <a:pt x="5" y="33"/>
                          <a:pt x="7" y="31"/>
                          <a:pt x="7" y="25"/>
                        </a:cubicBezTo>
                        <a:cubicBezTo>
                          <a:pt x="7" y="24"/>
                          <a:pt x="7" y="24"/>
                          <a:pt x="7" y="24"/>
                        </a:cubicBezTo>
                        <a:cubicBezTo>
                          <a:pt x="6" y="22"/>
                          <a:pt x="6" y="21"/>
                          <a:pt x="6" y="19"/>
                        </a:cubicBezTo>
                        <a:cubicBezTo>
                          <a:pt x="6" y="16"/>
                          <a:pt x="6" y="11"/>
                          <a:pt x="6" y="10"/>
                        </a:cubicBezTo>
                        <a:cubicBezTo>
                          <a:pt x="7" y="9"/>
                          <a:pt x="7" y="5"/>
                          <a:pt x="7" y="2"/>
                        </a:cubicBezTo>
                        <a:cubicBezTo>
                          <a:pt x="7" y="1"/>
                          <a:pt x="7" y="1"/>
                          <a:pt x="7" y="1"/>
                        </a:cubicBezTo>
                        <a:lnTo>
                          <a:pt x="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65" name="Freeform 7629">
                    <a:extLst>
                      <a:ext uri="{FF2B5EF4-FFF2-40B4-BE49-F238E27FC236}">
                        <a16:creationId xmlns:a16="http://schemas.microsoft.com/office/drawing/2014/main" id="{DAEB5677-ED73-41AE-9C05-BD3AA49C11E3}"/>
                      </a:ext>
                    </a:extLst>
                  </p:cNvPr>
                  <p:cNvSpPr>
                    <a:spLocks/>
                  </p:cNvSpPr>
                  <p:nvPr/>
                </p:nvSpPr>
                <p:spPr bwMode="auto">
                  <a:xfrm>
                    <a:off x="3943" y="2238"/>
                    <a:ext cx="7" cy="24"/>
                  </a:xfrm>
                  <a:custGeom>
                    <a:avLst/>
                    <a:gdLst>
                      <a:gd name="T0" fmla="*/ 8 w 9"/>
                      <a:gd name="T1" fmla="*/ 0 h 33"/>
                      <a:gd name="T2" fmla="*/ 8 w 9"/>
                      <a:gd name="T3" fmla="*/ 0 h 33"/>
                      <a:gd name="T4" fmla="*/ 8 w 9"/>
                      <a:gd name="T5" fmla="*/ 1 h 33"/>
                      <a:gd name="T6" fmla="*/ 8 w 9"/>
                      <a:gd name="T7" fmla="*/ 2 h 33"/>
                      <a:gd name="T8" fmla="*/ 7 w 9"/>
                      <a:gd name="T9" fmla="*/ 10 h 33"/>
                      <a:gd name="T10" fmla="*/ 7 w 9"/>
                      <a:gd name="T11" fmla="*/ 19 h 33"/>
                      <a:gd name="T12" fmla="*/ 8 w 9"/>
                      <a:gd name="T13" fmla="*/ 24 h 33"/>
                      <a:gd name="T14" fmla="*/ 8 w 9"/>
                      <a:gd name="T15" fmla="*/ 25 h 33"/>
                      <a:gd name="T16" fmla="*/ 6 w 9"/>
                      <a:gd name="T17" fmla="*/ 33 h 33"/>
                      <a:gd name="T18" fmla="*/ 5 w 9"/>
                      <a:gd name="T19" fmla="*/ 33 h 33"/>
                      <a:gd name="T20" fmla="*/ 2 w 9"/>
                      <a:gd name="T21" fmla="*/ 32 h 33"/>
                      <a:gd name="T22" fmla="*/ 1 w 9"/>
                      <a:gd name="T23" fmla="*/ 29 h 33"/>
                      <a:gd name="T24" fmla="*/ 1 w 9"/>
                      <a:gd name="T25" fmla="*/ 23 h 33"/>
                      <a:gd name="T26" fmla="*/ 3 w 9"/>
                      <a:gd name="T27" fmla="*/ 6 h 33"/>
                      <a:gd name="T28" fmla="*/ 3 w 9"/>
                      <a:gd name="T29" fmla="*/ 2 h 33"/>
                      <a:gd name="T30" fmla="*/ 3 w 9"/>
                      <a:gd name="T31" fmla="*/ 2 h 33"/>
                      <a:gd name="T32" fmla="*/ 3 w 9"/>
                      <a:gd name="T33" fmla="*/ 6 h 33"/>
                      <a:gd name="T34" fmla="*/ 1 w 9"/>
                      <a:gd name="T35" fmla="*/ 23 h 33"/>
                      <a:gd name="T36" fmla="*/ 2 w 9"/>
                      <a:gd name="T37" fmla="*/ 32 h 33"/>
                      <a:gd name="T38" fmla="*/ 5 w 9"/>
                      <a:gd name="T39" fmla="*/ 33 h 33"/>
                      <a:gd name="T40" fmla="*/ 6 w 9"/>
                      <a:gd name="T41" fmla="*/ 33 h 33"/>
                      <a:gd name="T42" fmla="*/ 8 w 9"/>
                      <a:gd name="T43" fmla="*/ 24 h 33"/>
                      <a:gd name="T44" fmla="*/ 8 w 9"/>
                      <a:gd name="T45" fmla="*/ 10 h 33"/>
                      <a:gd name="T46" fmla="*/ 8 w 9"/>
                      <a:gd name="T4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33">
                        <a:moveTo>
                          <a:pt x="8" y="0"/>
                        </a:moveTo>
                        <a:cubicBezTo>
                          <a:pt x="8" y="0"/>
                          <a:pt x="8" y="0"/>
                          <a:pt x="8" y="0"/>
                        </a:cubicBezTo>
                        <a:cubicBezTo>
                          <a:pt x="8" y="1"/>
                          <a:pt x="8" y="1"/>
                          <a:pt x="8" y="1"/>
                        </a:cubicBezTo>
                        <a:cubicBezTo>
                          <a:pt x="8" y="1"/>
                          <a:pt x="8" y="1"/>
                          <a:pt x="8" y="2"/>
                        </a:cubicBezTo>
                        <a:cubicBezTo>
                          <a:pt x="8" y="5"/>
                          <a:pt x="8" y="9"/>
                          <a:pt x="7" y="10"/>
                        </a:cubicBezTo>
                        <a:cubicBezTo>
                          <a:pt x="7" y="11"/>
                          <a:pt x="7" y="16"/>
                          <a:pt x="7" y="19"/>
                        </a:cubicBezTo>
                        <a:cubicBezTo>
                          <a:pt x="7" y="21"/>
                          <a:pt x="7" y="22"/>
                          <a:pt x="8" y="24"/>
                        </a:cubicBezTo>
                        <a:cubicBezTo>
                          <a:pt x="8" y="25"/>
                          <a:pt x="8" y="25"/>
                          <a:pt x="8" y="25"/>
                        </a:cubicBezTo>
                        <a:cubicBezTo>
                          <a:pt x="8" y="31"/>
                          <a:pt x="6" y="33"/>
                          <a:pt x="6" y="33"/>
                        </a:cubicBezTo>
                        <a:cubicBezTo>
                          <a:pt x="5" y="33"/>
                          <a:pt x="5" y="33"/>
                          <a:pt x="5" y="33"/>
                        </a:cubicBezTo>
                        <a:cubicBezTo>
                          <a:pt x="5" y="31"/>
                          <a:pt x="4" y="32"/>
                          <a:pt x="2" y="32"/>
                        </a:cubicBezTo>
                        <a:cubicBezTo>
                          <a:pt x="1" y="31"/>
                          <a:pt x="1" y="31"/>
                          <a:pt x="1" y="29"/>
                        </a:cubicBezTo>
                        <a:cubicBezTo>
                          <a:pt x="1" y="27"/>
                          <a:pt x="1" y="26"/>
                          <a:pt x="1" y="23"/>
                        </a:cubicBezTo>
                        <a:cubicBezTo>
                          <a:pt x="3" y="17"/>
                          <a:pt x="3" y="13"/>
                          <a:pt x="3" y="6"/>
                        </a:cubicBezTo>
                        <a:cubicBezTo>
                          <a:pt x="3" y="4"/>
                          <a:pt x="3" y="3"/>
                          <a:pt x="3" y="2"/>
                        </a:cubicBezTo>
                        <a:cubicBezTo>
                          <a:pt x="3" y="2"/>
                          <a:pt x="3" y="2"/>
                          <a:pt x="3" y="2"/>
                        </a:cubicBezTo>
                        <a:cubicBezTo>
                          <a:pt x="3" y="3"/>
                          <a:pt x="3" y="4"/>
                          <a:pt x="3" y="6"/>
                        </a:cubicBezTo>
                        <a:cubicBezTo>
                          <a:pt x="3" y="13"/>
                          <a:pt x="3" y="17"/>
                          <a:pt x="1" y="23"/>
                        </a:cubicBezTo>
                        <a:cubicBezTo>
                          <a:pt x="0" y="29"/>
                          <a:pt x="1" y="32"/>
                          <a:pt x="2" y="32"/>
                        </a:cubicBezTo>
                        <a:cubicBezTo>
                          <a:pt x="4" y="32"/>
                          <a:pt x="5" y="32"/>
                          <a:pt x="5" y="33"/>
                        </a:cubicBezTo>
                        <a:cubicBezTo>
                          <a:pt x="6" y="33"/>
                          <a:pt x="6" y="33"/>
                          <a:pt x="6" y="33"/>
                        </a:cubicBezTo>
                        <a:cubicBezTo>
                          <a:pt x="7" y="33"/>
                          <a:pt x="8" y="31"/>
                          <a:pt x="8" y="24"/>
                        </a:cubicBezTo>
                        <a:cubicBezTo>
                          <a:pt x="7" y="16"/>
                          <a:pt x="8" y="11"/>
                          <a:pt x="8" y="10"/>
                        </a:cubicBezTo>
                        <a:cubicBezTo>
                          <a:pt x="8" y="8"/>
                          <a:pt x="9" y="2"/>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66" name="Freeform 7630">
                    <a:extLst>
                      <a:ext uri="{FF2B5EF4-FFF2-40B4-BE49-F238E27FC236}">
                        <a16:creationId xmlns:a16="http://schemas.microsoft.com/office/drawing/2014/main" id="{85B03554-5103-4B54-B4EF-70B8A59692CC}"/>
                      </a:ext>
                    </a:extLst>
                  </p:cNvPr>
                  <p:cNvSpPr>
                    <a:spLocks/>
                  </p:cNvSpPr>
                  <p:nvPr/>
                </p:nvSpPr>
                <p:spPr bwMode="auto">
                  <a:xfrm>
                    <a:off x="3945" y="2240"/>
                    <a:ext cx="3" cy="19"/>
                  </a:xfrm>
                  <a:custGeom>
                    <a:avLst/>
                    <a:gdLst>
                      <a:gd name="T0" fmla="*/ 3 w 4"/>
                      <a:gd name="T1" fmla="*/ 1 h 25"/>
                      <a:gd name="T2" fmla="*/ 3 w 4"/>
                      <a:gd name="T3" fmla="*/ 6 h 25"/>
                      <a:gd name="T4" fmla="*/ 1 w 4"/>
                      <a:gd name="T5" fmla="*/ 18 h 25"/>
                      <a:gd name="T6" fmla="*/ 1 w 4"/>
                      <a:gd name="T7" fmla="*/ 24 h 25"/>
                      <a:gd name="T8" fmla="*/ 3 w 4"/>
                      <a:gd name="T9" fmla="*/ 24 h 25"/>
                      <a:gd name="T10" fmla="*/ 3 w 4"/>
                      <a:gd name="T11" fmla="*/ 19 h 25"/>
                      <a:gd name="T12" fmla="*/ 4 w 4"/>
                      <a:gd name="T13" fmla="*/ 4 h 25"/>
                      <a:gd name="T14" fmla="*/ 3 w 4"/>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5">
                        <a:moveTo>
                          <a:pt x="3" y="1"/>
                        </a:moveTo>
                        <a:cubicBezTo>
                          <a:pt x="3" y="1"/>
                          <a:pt x="3" y="4"/>
                          <a:pt x="3" y="6"/>
                        </a:cubicBezTo>
                        <a:cubicBezTo>
                          <a:pt x="3" y="9"/>
                          <a:pt x="2" y="16"/>
                          <a:pt x="1" y="18"/>
                        </a:cubicBezTo>
                        <a:cubicBezTo>
                          <a:pt x="0" y="21"/>
                          <a:pt x="0" y="25"/>
                          <a:pt x="1" y="24"/>
                        </a:cubicBezTo>
                        <a:cubicBezTo>
                          <a:pt x="2" y="23"/>
                          <a:pt x="3" y="24"/>
                          <a:pt x="3" y="24"/>
                        </a:cubicBezTo>
                        <a:cubicBezTo>
                          <a:pt x="4" y="25"/>
                          <a:pt x="3" y="23"/>
                          <a:pt x="3" y="19"/>
                        </a:cubicBezTo>
                        <a:cubicBezTo>
                          <a:pt x="3" y="15"/>
                          <a:pt x="3" y="6"/>
                          <a:pt x="4" y="4"/>
                        </a:cubicBezTo>
                        <a:cubicBezTo>
                          <a:pt x="4" y="1"/>
                          <a:pt x="4" y="0"/>
                          <a:pt x="3"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67" name="Freeform 7631">
                    <a:extLst>
                      <a:ext uri="{FF2B5EF4-FFF2-40B4-BE49-F238E27FC236}">
                        <a16:creationId xmlns:a16="http://schemas.microsoft.com/office/drawing/2014/main" id="{A9CB873F-9E8D-4390-ACCF-3B5D0215F64D}"/>
                      </a:ext>
                    </a:extLst>
                  </p:cNvPr>
                  <p:cNvSpPr>
                    <a:spLocks/>
                  </p:cNvSpPr>
                  <p:nvPr/>
                </p:nvSpPr>
                <p:spPr bwMode="auto">
                  <a:xfrm>
                    <a:off x="3938" y="2274"/>
                    <a:ext cx="7" cy="11"/>
                  </a:xfrm>
                  <a:custGeom>
                    <a:avLst/>
                    <a:gdLst>
                      <a:gd name="T0" fmla="*/ 8 w 9"/>
                      <a:gd name="T1" fmla="*/ 4 h 15"/>
                      <a:gd name="T2" fmla="*/ 6 w 9"/>
                      <a:gd name="T3" fmla="*/ 9 h 15"/>
                      <a:gd name="T4" fmla="*/ 2 w 9"/>
                      <a:gd name="T5" fmla="*/ 15 h 15"/>
                      <a:gd name="T6" fmla="*/ 2 w 9"/>
                      <a:gd name="T7" fmla="*/ 9 h 15"/>
                      <a:gd name="T8" fmla="*/ 4 w 9"/>
                      <a:gd name="T9" fmla="*/ 2 h 15"/>
                      <a:gd name="T10" fmla="*/ 8 w 9"/>
                      <a:gd name="T11" fmla="*/ 4 h 15"/>
                    </a:gdLst>
                    <a:ahLst/>
                    <a:cxnLst>
                      <a:cxn ang="0">
                        <a:pos x="T0" y="T1"/>
                      </a:cxn>
                      <a:cxn ang="0">
                        <a:pos x="T2" y="T3"/>
                      </a:cxn>
                      <a:cxn ang="0">
                        <a:pos x="T4" y="T5"/>
                      </a:cxn>
                      <a:cxn ang="0">
                        <a:pos x="T6" y="T7"/>
                      </a:cxn>
                      <a:cxn ang="0">
                        <a:pos x="T8" y="T9"/>
                      </a:cxn>
                      <a:cxn ang="0">
                        <a:pos x="T10" y="T11"/>
                      </a:cxn>
                    </a:cxnLst>
                    <a:rect l="0" t="0" r="r" b="b"/>
                    <a:pathLst>
                      <a:path w="9" h="15">
                        <a:moveTo>
                          <a:pt x="8" y="4"/>
                        </a:moveTo>
                        <a:cubicBezTo>
                          <a:pt x="8" y="4"/>
                          <a:pt x="9" y="4"/>
                          <a:pt x="6" y="9"/>
                        </a:cubicBezTo>
                        <a:cubicBezTo>
                          <a:pt x="3" y="13"/>
                          <a:pt x="4" y="14"/>
                          <a:pt x="2" y="15"/>
                        </a:cubicBezTo>
                        <a:cubicBezTo>
                          <a:pt x="0" y="15"/>
                          <a:pt x="1" y="12"/>
                          <a:pt x="2" y="9"/>
                        </a:cubicBezTo>
                        <a:cubicBezTo>
                          <a:pt x="3" y="6"/>
                          <a:pt x="1" y="4"/>
                          <a:pt x="4" y="2"/>
                        </a:cubicBezTo>
                        <a:cubicBezTo>
                          <a:pt x="6" y="0"/>
                          <a:pt x="8" y="4"/>
                          <a:pt x="8"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68" name="Freeform 7632">
                    <a:extLst>
                      <a:ext uri="{FF2B5EF4-FFF2-40B4-BE49-F238E27FC236}">
                        <a16:creationId xmlns:a16="http://schemas.microsoft.com/office/drawing/2014/main" id="{D15834EF-8D10-4DE6-ACB9-DD8D34494244}"/>
                      </a:ext>
                    </a:extLst>
                  </p:cNvPr>
                  <p:cNvSpPr>
                    <a:spLocks noEditPoints="1"/>
                  </p:cNvSpPr>
                  <p:nvPr/>
                </p:nvSpPr>
                <p:spPr bwMode="auto">
                  <a:xfrm>
                    <a:off x="3938" y="2274"/>
                    <a:ext cx="7" cy="11"/>
                  </a:xfrm>
                  <a:custGeom>
                    <a:avLst/>
                    <a:gdLst>
                      <a:gd name="T0" fmla="*/ 2 w 9"/>
                      <a:gd name="T1" fmla="*/ 14 h 14"/>
                      <a:gd name="T2" fmla="*/ 1 w 9"/>
                      <a:gd name="T3" fmla="*/ 14 h 14"/>
                      <a:gd name="T4" fmla="*/ 1 w 9"/>
                      <a:gd name="T5" fmla="*/ 14 h 14"/>
                      <a:gd name="T6" fmla="*/ 2 w 9"/>
                      <a:gd name="T7" fmla="*/ 8 h 14"/>
                      <a:gd name="T8" fmla="*/ 3 w 9"/>
                      <a:gd name="T9" fmla="*/ 2 h 14"/>
                      <a:gd name="T10" fmla="*/ 4 w 9"/>
                      <a:gd name="T11" fmla="*/ 1 h 14"/>
                      <a:gd name="T12" fmla="*/ 7 w 9"/>
                      <a:gd name="T13" fmla="*/ 0 h 14"/>
                      <a:gd name="T14" fmla="*/ 8 w 9"/>
                      <a:gd name="T15" fmla="*/ 2 h 14"/>
                      <a:gd name="T16" fmla="*/ 6 w 9"/>
                      <a:gd name="T17" fmla="*/ 8 h 14"/>
                      <a:gd name="T18" fmla="*/ 4 w 9"/>
                      <a:gd name="T19" fmla="*/ 13 h 14"/>
                      <a:gd name="T20" fmla="*/ 2 w 9"/>
                      <a:gd name="T21" fmla="*/ 14 h 14"/>
                      <a:gd name="T22" fmla="*/ 7 w 9"/>
                      <a:gd name="T23" fmla="*/ 3 h 14"/>
                      <a:gd name="T24" fmla="*/ 8 w 9"/>
                      <a:gd name="T25" fmla="*/ 3 h 14"/>
                      <a:gd name="T26" fmla="*/ 7 w 9"/>
                      <a:gd name="T27" fmla="*/ 3 h 14"/>
                      <a:gd name="T28" fmla="*/ 6 w 9"/>
                      <a:gd name="T29" fmla="*/ 1 h 14"/>
                      <a:gd name="T30" fmla="*/ 4 w 9"/>
                      <a:gd name="T31" fmla="*/ 1 h 14"/>
                      <a:gd name="T32" fmla="*/ 3 w 9"/>
                      <a:gd name="T33" fmla="*/ 2 h 14"/>
                      <a:gd name="T34" fmla="*/ 2 w 9"/>
                      <a:gd name="T35" fmla="*/ 8 h 14"/>
                      <a:gd name="T36" fmla="*/ 1 w 9"/>
                      <a:gd name="T37" fmla="*/ 13 h 14"/>
                      <a:gd name="T38" fmla="*/ 2 w 9"/>
                      <a:gd name="T39" fmla="*/ 13 h 14"/>
                      <a:gd name="T40" fmla="*/ 3 w 9"/>
                      <a:gd name="T41" fmla="*/ 13 h 14"/>
                      <a:gd name="T42" fmla="*/ 6 w 9"/>
                      <a:gd name="T43" fmla="*/ 8 h 14"/>
                      <a:gd name="T44" fmla="*/ 7 w 9"/>
                      <a:gd name="T45" fmla="*/ 4 h 14"/>
                      <a:gd name="T46" fmla="*/ 7 w 9"/>
                      <a:gd name="T4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14">
                        <a:moveTo>
                          <a:pt x="2" y="14"/>
                        </a:moveTo>
                        <a:cubicBezTo>
                          <a:pt x="1" y="14"/>
                          <a:pt x="1" y="14"/>
                          <a:pt x="1" y="14"/>
                        </a:cubicBezTo>
                        <a:cubicBezTo>
                          <a:pt x="1" y="14"/>
                          <a:pt x="1" y="14"/>
                          <a:pt x="1" y="14"/>
                        </a:cubicBezTo>
                        <a:cubicBezTo>
                          <a:pt x="0" y="13"/>
                          <a:pt x="1" y="10"/>
                          <a:pt x="2" y="8"/>
                        </a:cubicBezTo>
                        <a:cubicBezTo>
                          <a:pt x="2" y="6"/>
                          <a:pt x="1" y="4"/>
                          <a:pt x="3" y="2"/>
                        </a:cubicBezTo>
                        <a:cubicBezTo>
                          <a:pt x="3" y="2"/>
                          <a:pt x="3" y="1"/>
                          <a:pt x="4" y="1"/>
                        </a:cubicBezTo>
                        <a:cubicBezTo>
                          <a:pt x="5" y="0"/>
                          <a:pt x="6" y="0"/>
                          <a:pt x="7" y="0"/>
                        </a:cubicBezTo>
                        <a:cubicBezTo>
                          <a:pt x="7" y="1"/>
                          <a:pt x="8" y="2"/>
                          <a:pt x="8" y="2"/>
                        </a:cubicBezTo>
                        <a:cubicBezTo>
                          <a:pt x="8" y="2"/>
                          <a:pt x="9" y="4"/>
                          <a:pt x="6" y="8"/>
                        </a:cubicBezTo>
                        <a:cubicBezTo>
                          <a:pt x="4" y="11"/>
                          <a:pt x="4" y="12"/>
                          <a:pt x="4" y="13"/>
                        </a:cubicBezTo>
                        <a:cubicBezTo>
                          <a:pt x="3" y="14"/>
                          <a:pt x="3" y="14"/>
                          <a:pt x="2" y="14"/>
                        </a:cubicBezTo>
                        <a:close/>
                        <a:moveTo>
                          <a:pt x="7" y="3"/>
                        </a:moveTo>
                        <a:cubicBezTo>
                          <a:pt x="8" y="3"/>
                          <a:pt x="8" y="3"/>
                          <a:pt x="8" y="3"/>
                        </a:cubicBezTo>
                        <a:cubicBezTo>
                          <a:pt x="7" y="3"/>
                          <a:pt x="7" y="3"/>
                          <a:pt x="7" y="3"/>
                        </a:cubicBezTo>
                        <a:cubicBezTo>
                          <a:pt x="7" y="3"/>
                          <a:pt x="7" y="2"/>
                          <a:pt x="6" y="1"/>
                        </a:cubicBezTo>
                        <a:cubicBezTo>
                          <a:pt x="5" y="1"/>
                          <a:pt x="5" y="1"/>
                          <a:pt x="4" y="1"/>
                        </a:cubicBezTo>
                        <a:cubicBezTo>
                          <a:pt x="4" y="2"/>
                          <a:pt x="3" y="2"/>
                          <a:pt x="3" y="2"/>
                        </a:cubicBezTo>
                        <a:cubicBezTo>
                          <a:pt x="2" y="3"/>
                          <a:pt x="3" y="5"/>
                          <a:pt x="2" y="8"/>
                        </a:cubicBezTo>
                        <a:cubicBezTo>
                          <a:pt x="1" y="10"/>
                          <a:pt x="1" y="13"/>
                          <a:pt x="1" y="13"/>
                        </a:cubicBezTo>
                        <a:cubicBezTo>
                          <a:pt x="2" y="13"/>
                          <a:pt x="2" y="13"/>
                          <a:pt x="2" y="13"/>
                        </a:cubicBezTo>
                        <a:cubicBezTo>
                          <a:pt x="3" y="13"/>
                          <a:pt x="3" y="13"/>
                          <a:pt x="3" y="13"/>
                        </a:cubicBezTo>
                        <a:cubicBezTo>
                          <a:pt x="3" y="12"/>
                          <a:pt x="4" y="10"/>
                          <a:pt x="6" y="8"/>
                        </a:cubicBezTo>
                        <a:cubicBezTo>
                          <a:pt x="7" y="6"/>
                          <a:pt x="7" y="4"/>
                          <a:pt x="7" y="4"/>
                        </a:cubicBezTo>
                        <a:cubicBezTo>
                          <a:pt x="7" y="3"/>
                          <a:pt x="7" y="3"/>
                          <a:pt x="7"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69" name="Freeform 7633">
                    <a:extLst>
                      <a:ext uri="{FF2B5EF4-FFF2-40B4-BE49-F238E27FC236}">
                        <a16:creationId xmlns:a16="http://schemas.microsoft.com/office/drawing/2014/main" id="{B22007C2-1A18-4863-AE50-D6B62AA520EE}"/>
                      </a:ext>
                    </a:extLst>
                  </p:cNvPr>
                  <p:cNvSpPr>
                    <a:spLocks noEditPoints="1"/>
                  </p:cNvSpPr>
                  <p:nvPr/>
                </p:nvSpPr>
                <p:spPr bwMode="auto">
                  <a:xfrm>
                    <a:off x="3939" y="2275"/>
                    <a:ext cx="5" cy="9"/>
                  </a:xfrm>
                  <a:custGeom>
                    <a:avLst/>
                    <a:gdLst>
                      <a:gd name="T0" fmla="*/ 2 w 7"/>
                      <a:gd name="T1" fmla="*/ 10 h 12"/>
                      <a:gd name="T2" fmla="*/ 2 w 7"/>
                      <a:gd name="T3" fmla="*/ 7 h 12"/>
                      <a:gd name="T4" fmla="*/ 3 w 7"/>
                      <a:gd name="T5" fmla="*/ 2 h 12"/>
                      <a:gd name="T6" fmla="*/ 4 w 7"/>
                      <a:gd name="T7" fmla="*/ 2 h 12"/>
                      <a:gd name="T8" fmla="*/ 5 w 7"/>
                      <a:gd name="T9" fmla="*/ 3 h 12"/>
                      <a:gd name="T10" fmla="*/ 4 w 7"/>
                      <a:gd name="T11" fmla="*/ 6 h 12"/>
                      <a:gd name="T12" fmla="*/ 2 w 7"/>
                      <a:gd name="T13" fmla="*/ 10 h 12"/>
                      <a:gd name="T14" fmla="*/ 4 w 7"/>
                      <a:gd name="T15" fmla="*/ 0 h 12"/>
                      <a:gd name="T16" fmla="*/ 3 w 7"/>
                      <a:gd name="T17" fmla="*/ 0 h 12"/>
                      <a:gd name="T18" fmla="*/ 2 w 7"/>
                      <a:gd name="T19" fmla="*/ 1 h 12"/>
                      <a:gd name="T20" fmla="*/ 1 w 7"/>
                      <a:gd name="T21" fmla="*/ 7 h 12"/>
                      <a:gd name="T22" fmla="*/ 0 w 7"/>
                      <a:gd name="T23" fmla="*/ 12 h 12"/>
                      <a:gd name="T24" fmla="*/ 1 w 7"/>
                      <a:gd name="T25" fmla="*/ 12 h 12"/>
                      <a:gd name="T26" fmla="*/ 1 w 7"/>
                      <a:gd name="T27" fmla="*/ 12 h 12"/>
                      <a:gd name="T28" fmla="*/ 2 w 7"/>
                      <a:gd name="T29" fmla="*/ 12 h 12"/>
                      <a:gd name="T30" fmla="*/ 5 w 7"/>
                      <a:gd name="T31" fmla="*/ 7 h 12"/>
                      <a:gd name="T32" fmla="*/ 6 w 7"/>
                      <a:gd name="T33" fmla="*/ 3 h 12"/>
                      <a:gd name="T34" fmla="*/ 6 w 7"/>
                      <a:gd name="T35" fmla="*/ 2 h 12"/>
                      <a:gd name="T36" fmla="*/ 6 w 7"/>
                      <a:gd name="T37" fmla="*/ 2 h 12"/>
                      <a:gd name="T38" fmla="*/ 7 w 7"/>
                      <a:gd name="T39" fmla="*/ 2 h 12"/>
                      <a:gd name="T40" fmla="*/ 6 w 7"/>
                      <a:gd name="T41" fmla="*/ 2 h 12"/>
                      <a:gd name="T42" fmla="*/ 5 w 7"/>
                      <a:gd name="T43" fmla="*/ 0 h 12"/>
                      <a:gd name="T44" fmla="*/ 4 w 7"/>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12">
                        <a:moveTo>
                          <a:pt x="2" y="10"/>
                        </a:moveTo>
                        <a:cubicBezTo>
                          <a:pt x="0" y="10"/>
                          <a:pt x="1" y="9"/>
                          <a:pt x="2" y="7"/>
                        </a:cubicBezTo>
                        <a:cubicBezTo>
                          <a:pt x="3" y="6"/>
                          <a:pt x="3" y="3"/>
                          <a:pt x="3" y="2"/>
                        </a:cubicBezTo>
                        <a:cubicBezTo>
                          <a:pt x="3" y="2"/>
                          <a:pt x="4" y="2"/>
                          <a:pt x="4" y="2"/>
                        </a:cubicBezTo>
                        <a:cubicBezTo>
                          <a:pt x="4" y="2"/>
                          <a:pt x="5" y="2"/>
                          <a:pt x="5" y="3"/>
                        </a:cubicBezTo>
                        <a:cubicBezTo>
                          <a:pt x="5" y="3"/>
                          <a:pt x="6" y="4"/>
                          <a:pt x="4" y="6"/>
                        </a:cubicBezTo>
                        <a:cubicBezTo>
                          <a:pt x="3" y="8"/>
                          <a:pt x="3" y="10"/>
                          <a:pt x="2" y="10"/>
                        </a:cubicBezTo>
                        <a:close/>
                        <a:moveTo>
                          <a:pt x="4" y="0"/>
                        </a:moveTo>
                        <a:cubicBezTo>
                          <a:pt x="4" y="0"/>
                          <a:pt x="3" y="0"/>
                          <a:pt x="3" y="0"/>
                        </a:cubicBezTo>
                        <a:cubicBezTo>
                          <a:pt x="3" y="1"/>
                          <a:pt x="2" y="1"/>
                          <a:pt x="2" y="1"/>
                        </a:cubicBezTo>
                        <a:cubicBezTo>
                          <a:pt x="1" y="2"/>
                          <a:pt x="2" y="4"/>
                          <a:pt x="1" y="7"/>
                        </a:cubicBezTo>
                        <a:cubicBezTo>
                          <a:pt x="0" y="9"/>
                          <a:pt x="0" y="12"/>
                          <a:pt x="0" y="12"/>
                        </a:cubicBezTo>
                        <a:cubicBezTo>
                          <a:pt x="1" y="12"/>
                          <a:pt x="1" y="12"/>
                          <a:pt x="1" y="12"/>
                        </a:cubicBezTo>
                        <a:cubicBezTo>
                          <a:pt x="1" y="12"/>
                          <a:pt x="1" y="12"/>
                          <a:pt x="1" y="12"/>
                        </a:cubicBezTo>
                        <a:cubicBezTo>
                          <a:pt x="2" y="12"/>
                          <a:pt x="2" y="12"/>
                          <a:pt x="2" y="12"/>
                        </a:cubicBezTo>
                        <a:cubicBezTo>
                          <a:pt x="2" y="11"/>
                          <a:pt x="3" y="9"/>
                          <a:pt x="5" y="7"/>
                        </a:cubicBezTo>
                        <a:cubicBezTo>
                          <a:pt x="6" y="5"/>
                          <a:pt x="6" y="3"/>
                          <a:pt x="6" y="3"/>
                        </a:cubicBezTo>
                        <a:cubicBezTo>
                          <a:pt x="6" y="2"/>
                          <a:pt x="6" y="2"/>
                          <a:pt x="6" y="2"/>
                        </a:cubicBezTo>
                        <a:cubicBezTo>
                          <a:pt x="6" y="2"/>
                          <a:pt x="6" y="2"/>
                          <a:pt x="6" y="2"/>
                        </a:cubicBezTo>
                        <a:cubicBezTo>
                          <a:pt x="7" y="2"/>
                          <a:pt x="7" y="2"/>
                          <a:pt x="7" y="2"/>
                        </a:cubicBezTo>
                        <a:cubicBezTo>
                          <a:pt x="6" y="2"/>
                          <a:pt x="6" y="2"/>
                          <a:pt x="6" y="2"/>
                        </a:cubicBezTo>
                        <a:cubicBezTo>
                          <a:pt x="6" y="2"/>
                          <a:pt x="6" y="1"/>
                          <a:pt x="5" y="0"/>
                        </a:cubicBezTo>
                        <a:lnTo>
                          <a:pt x="4"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70" name="Freeform 7634">
                    <a:extLst>
                      <a:ext uri="{FF2B5EF4-FFF2-40B4-BE49-F238E27FC236}">
                        <a16:creationId xmlns:a16="http://schemas.microsoft.com/office/drawing/2014/main" id="{C4A85F5C-5AEC-4EF2-8DC2-ECBFDE65A8A4}"/>
                      </a:ext>
                    </a:extLst>
                  </p:cNvPr>
                  <p:cNvSpPr>
                    <a:spLocks/>
                  </p:cNvSpPr>
                  <p:nvPr/>
                </p:nvSpPr>
                <p:spPr bwMode="auto">
                  <a:xfrm>
                    <a:off x="3938" y="2275"/>
                    <a:ext cx="7" cy="10"/>
                  </a:xfrm>
                  <a:custGeom>
                    <a:avLst/>
                    <a:gdLst>
                      <a:gd name="T0" fmla="*/ 5 w 9"/>
                      <a:gd name="T1" fmla="*/ 0 h 13"/>
                      <a:gd name="T2" fmla="*/ 4 w 9"/>
                      <a:gd name="T3" fmla="*/ 0 h 13"/>
                      <a:gd name="T4" fmla="*/ 2 w 9"/>
                      <a:gd name="T5" fmla="*/ 7 h 13"/>
                      <a:gd name="T6" fmla="*/ 2 w 9"/>
                      <a:gd name="T7" fmla="*/ 13 h 13"/>
                      <a:gd name="T8" fmla="*/ 2 w 9"/>
                      <a:gd name="T9" fmla="*/ 13 h 13"/>
                      <a:gd name="T10" fmla="*/ 6 w 9"/>
                      <a:gd name="T11" fmla="*/ 7 h 13"/>
                      <a:gd name="T12" fmla="*/ 8 w 9"/>
                      <a:gd name="T13" fmla="*/ 2 h 13"/>
                      <a:gd name="T14" fmla="*/ 7 w 9"/>
                      <a:gd name="T15" fmla="*/ 2 h 13"/>
                      <a:gd name="T16" fmla="*/ 7 w 9"/>
                      <a:gd name="T17" fmla="*/ 2 h 13"/>
                      <a:gd name="T18" fmla="*/ 7 w 9"/>
                      <a:gd name="T19" fmla="*/ 3 h 13"/>
                      <a:gd name="T20" fmla="*/ 6 w 9"/>
                      <a:gd name="T21" fmla="*/ 7 h 13"/>
                      <a:gd name="T22" fmla="*/ 3 w 9"/>
                      <a:gd name="T23" fmla="*/ 12 h 13"/>
                      <a:gd name="T24" fmla="*/ 2 w 9"/>
                      <a:gd name="T25" fmla="*/ 12 h 13"/>
                      <a:gd name="T26" fmla="*/ 2 w 9"/>
                      <a:gd name="T27" fmla="*/ 12 h 13"/>
                      <a:gd name="T28" fmla="*/ 1 w 9"/>
                      <a:gd name="T29" fmla="*/ 12 h 13"/>
                      <a:gd name="T30" fmla="*/ 2 w 9"/>
                      <a:gd name="T31" fmla="*/ 7 h 13"/>
                      <a:gd name="T32" fmla="*/ 3 w 9"/>
                      <a:gd name="T33" fmla="*/ 1 h 13"/>
                      <a:gd name="T34" fmla="*/ 4 w 9"/>
                      <a:gd name="T35" fmla="*/ 0 h 13"/>
                      <a:gd name="T36" fmla="*/ 5 w 9"/>
                      <a:gd name="T37" fmla="*/ 0 h 13"/>
                      <a:gd name="T38" fmla="*/ 6 w 9"/>
                      <a:gd name="T39" fmla="*/ 0 h 13"/>
                      <a:gd name="T40" fmla="*/ 7 w 9"/>
                      <a:gd name="T41" fmla="*/ 2 h 13"/>
                      <a:gd name="T42" fmla="*/ 8 w 9"/>
                      <a:gd name="T43" fmla="*/ 2 h 13"/>
                      <a:gd name="T44" fmla="*/ 5 w 9"/>
                      <a:gd name="T4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13">
                        <a:moveTo>
                          <a:pt x="5" y="0"/>
                        </a:moveTo>
                        <a:cubicBezTo>
                          <a:pt x="5" y="0"/>
                          <a:pt x="4" y="0"/>
                          <a:pt x="4" y="0"/>
                        </a:cubicBezTo>
                        <a:cubicBezTo>
                          <a:pt x="1" y="2"/>
                          <a:pt x="3" y="4"/>
                          <a:pt x="2" y="7"/>
                        </a:cubicBezTo>
                        <a:cubicBezTo>
                          <a:pt x="1" y="10"/>
                          <a:pt x="0" y="13"/>
                          <a:pt x="2" y="13"/>
                        </a:cubicBezTo>
                        <a:cubicBezTo>
                          <a:pt x="2" y="13"/>
                          <a:pt x="2" y="13"/>
                          <a:pt x="2" y="13"/>
                        </a:cubicBezTo>
                        <a:cubicBezTo>
                          <a:pt x="4" y="12"/>
                          <a:pt x="3" y="11"/>
                          <a:pt x="6" y="7"/>
                        </a:cubicBezTo>
                        <a:cubicBezTo>
                          <a:pt x="9" y="3"/>
                          <a:pt x="8" y="2"/>
                          <a:pt x="8" y="2"/>
                        </a:cubicBezTo>
                        <a:cubicBezTo>
                          <a:pt x="7" y="2"/>
                          <a:pt x="7" y="2"/>
                          <a:pt x="7" y="2"/>
                        </a:cubicBezTo>
                        <a:cubicBezTo>
                          <a:pt x="7" y="2"/>
                          <a:pt x="7" y="2"/>
                          <a:pt x="7" y="2"/>
                        </a:cubicBezTo>
                        <a:cubicBezTo>
                          <a:pt x="7" y="3"/>
                          <a:pt x="7" y="3"/>
                          <a:pt x="7" y="3"/>
                        </a:cubicBezTo>
                        <a:cubicBezTo>
                          <a:pt x="7" y="3"/>
                          <a:pt x="7" y="5"/>
                          <a:pt x="6" y="7"/>
                        </a:cubicBezTo>
                        <a:cubicBezTo>
                          <a:pt x="4" y="9"/>
                          <a:pt x="3" y="11"/>
                          <a:pt x="3" y="12"/>
                        </a:cubicBezTo>
                        <a:cubicBezTo>
                          <a:pt x="3" y="12"/>
                          <a:pt x="3" y="12"/>
                          <a:pt x="2" y="12"/>
                        </a:cubicBezTo>
                        <a:cubicBezTo>
                          <a:pt x="2" y="12"/>
                          <a:pt x="2" y="12"/>
                          <a:pt x="2" y="12"/>
                        </a:cubicBezTo>
                        <a:cubicBezTo>
                          <a:pt x="1" y="12"/>
                          <a:pt x="1" y="12"/>
                          <a:pt x="1" y="12"/>
                        </a:cubicBezTo>
                        <a:cubicBezTo>
                          <a:pt x="1" y="12"/>
                          <a:pt x="1" y="9"/>
                          <a:pt x="2" y="7"/>
                        </a:cubicBezTo>
                        <a:cubicBezTo>
                          <a:pt x="3" y="4"/>
                          <a:pt x="2" y="2"/>
                          <a:pt x="3" y="1"/>
                        </a:cubicBezTo>
                        <a:cubicBezTo>
                          <a:pt x="3" y="1"/>
                          <a:pt x="4" y="1"/>
                          <a:pt x="4" y="0"/>
                        </a:cubicBezTo>
                        <a:cubicBezTo>
                          <a:pt x="4" y="0"/>
                          <a:pt x="5" y="0"/>
                          <a:pt x="5" y="0"/>
                        </a:cubicBezTo>
                        <a:cubicBezTo>
                          <a:pt x="6" y="0"/>
                          <a:pt x="6" y="0"/>
                          <a:pt x="6" y="0"/>
                        </a:cubicBezTo>
                        <a:cubicBezTo>
                          <a:pt x="7" y="1"/>
                          <a:pt x="7" y="2"/>
                          <a:pt x="7" y="2"/>
                        </a:cubicBezTo>
                        <a:cubicBezTo>
                          <a:pt x="8" y="2"/>
                          <a:pt x="8" y="2"/>
                          <a:pt x="8" y="2"/>
                        </a:cubicBezTo>
                        <a:cubicBezTo>
                          <a:pt x="8" y="1"/>
                          <a:pt x="7" y="0"/>
                          <a:pt x="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71" name="Freeform 7635">
                    <a:extLst>
                      <a:ext uri="{FF2B5EF4-FFF2-40B4-BE49-F238E27FC236}">
                        <a16:creationId xmlns:a16="http://schemas.microsoft.com/office/drawing/2014/main" id="{E672833B-DD8C-4A21-B622-248DF60524BE}"/>
                      </a:ext>
                    </a:extLst>
                  </p:cNvPr>
                  <p:cNvSpPr>
                    <a:spLocks/>
                  </p:cNvSpPr>
                  <p:nvPr/>
                </p:nvSpPr>
                <p:spPr bwMode="auto">
                  <a:xfrm>
                    <a:off x="3902" y="2240"/>
                    <a:ext cx="11" cy="13"/>
                  </a:xfrm>
                  <a:custGeom>
                    <a:avLst/>
                    <a:gdLst>
                      <a:gd name="T0" fmla="*/ 13 w 14"/>
                      <a:gd name="T1" fmla="*/ 3 h 17"/>
                      <a:gd name="T2" fmla="*/ 11 w 14"/>
                      <a:gd name="T3" fmla="*/ 7 h 17"/>
                      <a:gd name="T4" fmla="*/ 7 w 14"/>
                      <a:gd name="T5" fmla="*/ 12 h 17"/>
                      <a:gd name="T6" fmla="*/ 4 w 14"/>
                      <a:gd name="T7" fmla="*/ 16 h 17"/>
                      <a:gd name="T8" fmla="*/ 1 w 14"/>
                      <a:gd name="T9" fmla="*/ 14 h 17"/>
                      <a:gd name="T10" fmla="*/ 4 w 14"/>
                      <a:gd name="T11" fmla="*/ 9 h 17"/>
                      <a:gd name="T12" fmla="*/ 8 w 14"/>
                      <a:gd name="T13" fmla="*/ 4 h 17"/>
                      <a:gd name="T14" fmla="*/ 13 w 14"/>
                      <a:gd name="T15" fmla="*/ 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13" y="3"/>
                        </a:moveTo>
                        <a:cubicBezTo>
                          <a:pt x="13" y="3"/>
                          <a:pt x="14" y="6"/>
                          <a:pt x="11" y="7"/>
                        </a:cubicBezTo>
                        <a:cubicBezTo>
                          <a:pt x="9" y="9"/>
                          <a:pt x="8" y="10"/>
                          <a:pt x="7" y="12"/>
                        </a:cubicBezTo>
                        <a:cubicBezTo>
                          <a:pt x="5" y="14"/>
                          <a:pt x="6" y="15"/>
                          <a:pt x="4" y="16"/>
                        </a:cubicBezTo>
                        <a:cubicBezTo>
                          <a:pt x="3" y="17"/>
                          <a:pt x="3" y="14"/>
                          <a:pt x="1" y="14"/>
                        </a:cubicBezTo>
                        <a:cubicBezTo>
                          <a:pt x="0" y="14"/>
                          <a:pt x="1" y="11"/>
                          <a:pt x="4" y="9"/>
                        </a:cubicBezTo>
                        <a:cubicBezTo>
                          <a:pt x="6" y="7"/>
                          <a:pt x="8" y="5"/>
                          <a:pt x="8" y="4"/>
                        </a:cubicBezTo>
                        <a:cubicBezTo>
                          <a:pt x="9" y="2"/>
                          <a:pt x="11" y="0"/>
                          <a:pt x="13"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72" name="Freeform 7636">
                    <a:extLst>
                      <a:ext uri="{FF2B5EF4-FFF2-40B4-BE49-F238E27FC236}">
                        <a16:creationId xmlns:a16="http://schemas.microsoft.com/office/drawing/2014/main" id="{BB9F7AA1-DEF8-46A0-BE1D-85E51F2E83F5}"/>
                      </a:ext>
                    </a:extLst>
                  </p:cNvPr>
                  <p:cNvSpPr>
                    <a:spLocks noEditPoints="1"/>
                  </p:cNvSpPr>
                  <p:nvPr/>
                </p:nvSpPr>
                <p:spPr bwMode="auto">
                  <a:xfrm>
                    <a:off x="3902" y="2241"/>
                    <a:ext cx="11" cy="11"/>
                  </a:xfrm>
                  <a:custGeom>
                    <a:avLst/>
                    <a:gdLst>
                      <a:gd name="T0" fmla="*/ 1 w 14"/>
                      <a:gd name="T1" fmla="*/ 13 h 15"/>
                      <a:gd name="T2" fmla="*/ 1 w 14"/>
                      <a:gd name="T3" fmla="*/ 13 h 15"/>
                      <a:gd name="T4" fmla="*/ 3 w 14"/>
                      <a:gd name="T5" fmla="*/ 8 h 15"/>
                      <a:gd name="T6" fmla="*/ 4 w 14"/>
                      <a:gd name="T7" fmla="*/ 8 h 15"/>
                      <a:gd name="T8" fmla="*/ 5 w 14"/>
                      <a:gd name="T9" fmla="*/ 7 h 15"/>
                      <a:gd name="T10" fmla="*/ 8 w 14"/>
                      <a:gd name="T11" fmla="*/ 3 h 15"/>
                      <a:gd name="T12" fmla="*/ 9 w 14"/>
                      <a:gd name="T13" fmla="*/ 1 h 15"/>
                      <a:gd name="T14" fmla="*/ 11 w 14"/>
                      <a:gd name="T15" fmla="*/ 0 h 15"/>
                      <a:gd name="T16" fmla="*/ 13 w 14"/>
                      <a:gd name="T17" fmla="*/ 2 h 15"/>
                      <a:gd name="T18" fmla="*/ 13 w 14"/>
                      <a:gd name="T19" fmla="*/ 2 h 15"/>
                      <a:gd name="T20" fmla="*/ 12 w 14"/>
                      <a:gd name="T21" fmla="*/ 6 h 15"/>
                      <a:gd name="T22" fmla="*/ 11 w 14"/>
                      <a:gd name="T23" fmla="*/ 6 h 15"/>
                      <a:gd name="T24" fmla="*/ 10 w 14"/>
                      <a:gd name="T25" fmla="*/ 7 h 15"/>
                      <a:gd name="T26" fmla="*/ 7 w 14"/>
                      <a:gd name="T27" fmla="*/ 11 h 15"/>
                      <a:gd name="T28" fmla="*/ 5 w 14"/>
                      <a:gd name="T29" fmla="*/ 15 h 15"/>
                      <a:gd name="T30" fmla="*/ 4 w 14"/>
                      <a:gd name="T31" fmla="*/ 15 h 15"/>
                      <a:gd name="T32" fmla="*/ 3 w 14"/>
                      <a:gd name="T33" fmla="*/ 15 h 15"/>
                      <a:gd name="T34" fmla="*/ 3 w 14"/>
                      <a:gd name="T35" fmla="*/ 14 h 15"/>
                      <a:gd name="T36" fmla="*/ 1 w 14"/>
                      <a:gd name="T37" fmla="*/ 13 h 15"/>
                      <a:gd name="T38" fmla="*/ 2 w 14"/>
                      <a:gd name="T39" fmla="*/ 13 h 15"/>
                      <a:gd name="T40" fmla="*/ 3 w 14"/>
                      <a:gd name="T41" fmla="*/ 13 h 15"/>
                      <a:gd name="T42" fmla="*/ 3 w 14"/>
                      <a:gd name="T43" fmla="*/ 13 h 15"/>
                      <a:gd name="T44" fmla="*/ 3 w 14"/>
                      <a:gd name="T45" fmla="*/ 14 h 15"/>
                      <a:gd name="T46" fmla="*/ 4 w 14"/>
                      <a:gd name="T47" fmla="*/ 15 h 15"/>
                      <a:gd name="T48" fmla="*/ 5 w 14"/>
                      <a:gd name="T49" fmla="*/ 14 h 15"/>
                      <a:gd name="T50" fmla="*/ 7 w 14"/>
                      <a:gd name="T51" fmla="*/ 11 h 15"/>
                      <a:gd name="T52" fmla="*/ 10 w 14"/>
                      <a:gd name="T53" fmla="*/ 7 h 15"/>
                      <a:gd name="T54" fmla="*/ 11 w 14"/>
                      <a:gd name="T55" fmla="*/ 6 h 15"/>
                      <a:gd name="T56" fmla="*/ 12 w 14"/>
                      <a:gd name="T57" fmla="*/ 6 h 15"/>
                      <a:gd name="T58" fmla="*/ 13 w 14"/>
                      <a:gd name="T59" fmla="*/ 2 h 15"/>
                      <a:gd name="T60" fmla="*/ 13 w 14"/>
                      <a:gd name="T61" fmla="*/ 2 h 15"/>
                      <a:gd name="T62" fmla="*/ 13 w 14"/>
                      <a:gd name="T63" fmla="*/ 2 h 15"/>
                      <a:gd name="T64" fmla="*/ 12 w 14"/>
                      <a:gd name="T65" fmla="*/ 2 h 15"/>
                      <a:gd name="T66" fmla="*/ 10 w 14"/>
                      <a:gd name="T67" fmla="*/ 1 h 15"/>
                      <a:gd name="T68" fmla="*/ 9 w 14"/>
                      <a:gd name="T69" fmla="*/ 3 h 15"/>
                      <a:gd name="T70" fmla="*/ 5 w 14"/>
                      <a:gd name="T71" fmla="*/ 7 h 15"/>
                      <a:gd name="T72" fmla="*/ 4 w 14"/>
                      <a:gd name="T73" fmla="*/ 8 h 15"/>
                      <a:gd name="T74" fmla="*/ 3 w 14"/>
                      <a:gd name="T75" fmla="*/ 9 h 15"/>
                      <a:gd name="T76" fmla="*/ 1 w 14"/>
                      <a:gd name="T77" fmla="*/ 11 h 15"/>
                      <a:gd name="T78" fmla="*/ 1 w 14"/>
                      <a:gd name="T79" fmla="*/ 12 h 15"/>
                      <a:gd name="T80" fmla="*/ 2 w 14"/>
                      <a:gd name="T8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5">
                        <a:moveTo>
                          <a:pt x="1" y="13"/>
                        </a:moveTo>
                        <a:cubicBezTo>
                          <a:pt x="1" y="13"/>
                          <a:pt x="1" y="13"/>
                          <a:pt x="1" y="13"/>
                        </a:cubicBezTo>
                        <a:cubicBezTo>
                          <a:pt x="0" y="12"/>
                          <a:pt x="1" y="10"/>
                          <a:pt x="3" y="8"/>
                        </a:cubicBezTo>
                        <a:cubicBezTo>
                          <a:pt x="4" y="8"/>
                          <a:pt x="4" y="8"/>
                          <a:pt x="4" y="8"/>
                        </a:cubicBezTo>
                        <a:cubicBezTo>
                          <a:pt x="4" y="8"/>
                          <a:pt x="5" y="7"/>
                          <a:pt x="5" y="7"/>
                        </a:cubicBezTo>
                        <a:cubicBezTo>
                          <a:pt x="7" y="5"/>
                          <a:pt x="8" y="4"/>
                          <a:pt x="8" y="3"/>
                        </a:cubicBezTo>
                        <a:cubicBezTo>
                          <a:pt x="8" y="2"/>
                          <a:pt x="9" y="2"/>
                          <a:pt x="9" y="1"/>
                        </a:cubicBezTo>
                        <a:cubicBezTo>
                          <a:pt x="10" y="1"/>
                          <a:pt x="11" y="0"/>
                          <a:pt x="11" y="0"/>
                        </a:cubicBezTo>
                        <a:cubicBezTo>
                          <a:pt x="12" y="0"/>
                          <a:pt x="12" y="1"/>
                          <a:pt x="13" y="2"/>
                        </a:cubicBezTo>
                        <a:cubicBezTo>
                          <a:pt x="13" y="2"/>
                          <a:pt x="13" y="2"/>
                          <a:pt x="13" y="2"/>
                        </a:cubicBezTo>
                        <a:cubicBezTo>
                          <a:pt x="13" y="2"/>
                          <a:pt x="14" y="4"/>
                          <a:pt x="12" y="6"/>
                        </a:cubicBezTo>
                        <a:cubicBezTo>
                          <a:pt x="11" y="6"/>
                          <a:pt x="11" y="6"/>
                          <a:pt x="11" y="6"/>
                        </a:cubicBezTo>
                        <a:cubicBezTo>
                          <a:pt x="11" y="7"/>
                          <a:pt x="10" y="7"/>
                          <a:pt x="10" y="7"/>
                        </a:cubicBezTo>
                        <a:cubicBezTo>
                          <a:pt x="9" y="9"/>
                          <a:pt x="8" y="10"/>
                          <a:pt x="7" y="11"/>
                        </a:cubicBezTo>
                        <a:cubicBezTo>
                          <a:pt x="6" y="13"/>
                          <a:pt x="6" y="14"/>
                          <a:pt x="5" y="15"/>
                        </a:cubicBezTo>
                        <a:cubicBezTo>
                          <a:pt x="4" y="15"/>
                          <a:pt x="4" y="15"/>
                          <a:pt x="4" y="15"/>
                        </a:cubicBezTo>
                        <a:cubicBezTo>
                          <a:pt x="4" y="15"/>
                          <a:pt x="3" y="15"/>
                          <a:pt x="3" y="15"/>
                        </a:cubicBezTo>
                        <a:cubicBezTo>
                          <a:pt x="3" y="14"/>
                          <a:pt x="3" y="14"/>
                          <a:pt x="3" y="14"/>
                        </a:cubicBezTo>
                        <a:cubicBezTo>
                          <a:pt x="2" y="13"/>
                          <a:pt x="2" y="13"/>
                          <a:pt x="1" y="13"/>
                        </a:cubicBezTo>
                        <a:close/>
                        <a:moveTo>
                          <a:pt x="2" y="13"/>
                        </a:moveTo>
                        <a:cubicBezTo>
                          <a:pt x="2" y="13"/>
                          <a:pt x="3" y="13"/>
                          <a:pt x="3" y="13"/>
                        </a:cubicBezTo>
                        <a:cubicBezTo>
                          <a:pt x="3" y="13"/>
                          <a:pt x="3" y="13"/>
                          <a:pt x="3" y="13"/>
                        </a:cubicBezTo>
                        <a:cubicBezTo>
                          <a:pt x="3" y="14"/>
                          <a:pt x="3" y="14"/>
                          <a:pt x="3" y="14"/>
                        </a:cubicBezTo>
                        <a:cubicBezTo>
                          <a:pt x="4" y="15"/>
                          <a:pt x="4" y="15"/>
                          <a:pt x="4" y="15"/>
                        </a:cubicBezTo>
                        <a:cubicBezTo>
                          <a:pt x="5" y="14"/>
                          <a:pt x="5" y="14"/>
                          <a:pt x="5" y="14"/>
                        </a:cubicBezTo>
                        <a:cubicBezTo>
                          <a:pt x="5" y="14"/>
                          <a:pt x="6" y="13"/>
                          <a:pt x="7" y="11"/>
                        </a:cubicBezTo>
                        <a:cubicBezTo>
                          <a:pt x="8" y="10"/>
                          <a:pt x="8" y="8"/>
                          <a:pt x="10" y="7"/>
                        </a:cubicBezTo>
                        <a:cubicBezTo>
                          <a:pt x="10" y="7"/>
                          <a:pt x="11" y="6"/>
                          <a:pt x="11" y="6"/>
                        </a:cubicBezTo>
                        <a:cubicBezTo>
                          <a:pt x="12" y="6"/>
                          <a:pt x="12" y="6"/>
                          <a:pt x="12" y="6"/>
                        </a:cubicBezTo>
                        <a:cubicBezTo>
                          <a:pt x="13" y="4"/>
                          <a:pt x="13" y="2"/>
                          <a:pt x="13" y="2"/>
                        </a:cubicBezTo>
                        <a:cubicBezTo>
                          <a:pt x="13" y="2"/>
                          <a:pt x="13" y="2"/>
                          <a:pt x="13" y="2"/>
                        </a:cubicBezTo>
                        <a:cubicBezTo>
                          <a:pt x="13" y="2"/>
                          <a:pt x="13" y="2"/>
                          <a:pt x="13" y="2"/>
                        </a:cubicBezTo>
                        <a:cubicBezTo>
                          <a:pt x="12" y="2"/>
                          <a:pt x="12" y="2"/>
                          <a:pt x="12" y="2"/>
                        </a:cubicBezTo>
                        <a:cubicBezTo>
                          <a:pt x="11" y="0"/>
                          <a:pt x="10" y="1"/>
                          <a:pt x="10" y="1"/>
                        </a:cubicBezTo>
                        <a:cubicBezTo>
                          <a:pt x="9" y="2"/>
                          <a:pt x="9" y="2"/>
                          <a:pt x="9" y="3"/>
                        </a:cubicBezTo>
                        <a:cubicBezTo>
                          <a:pt x="8" y="4"/>
                          <a:pt x="7" y="6"/>
                          <a:pt x="5" y="7"/>
                        </a:cubicBezTo>
                        <a:cubicBezTo>
                          <a:pt x="5" y="8"/>
                          <a:pt x="4" y="8"/>
                          <a:pt x="4" y="8"/>
                        </a:cubicBezTo>
                        <a:cubicBezTo>
                          <a:pt x="3" y="9"/>
                          <a:pt x="3" y="9"/>
                          <a:pt x="3" y="9"/>
                        </a:cubicBezTo>
                        <a:cubicBezTo>
                          <a:pt x="2" y="9"/>
                          <a:pt x="2" y="10"/>
                          <a:pt x="1" y="11"/>
                        </a:cubicBezTo>
                        <a:cubicBezTo>
                          <a:pt x="1" y="11"/>
                          <a:pt x="1" y="12"/>
                          <a:pt x="1" y="12"/>
                        </a:cubicBezTo>
                        <a:lnTo>
                          <a:pt x="2" y="13"/>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73" name="Freeform 7637">
                    <a:extLst>
                      <a:ext uri="{FF2B5EF4-FFF2-40B4-BE49-F238E27FC236}">
                        <a16:creationId xmlns:a16="http://schemas.microsoft.com/office/drawing/2014/main" id="{74F8AF52-A89D-4B32-A972-307DF242219E}"/>
                      </a:ext>
                    </a:extLst>
                  </p:cNvPr>
                  <p:cNvSpPr>
                    <a:spLocks noEditPoints="1"/>
                  </p:cNvSpPr>
                  <p:nvPr/>
                </p:nvSpPr>
                <p:spPr bwMode="auto">
                  <a:xfrm>
                    <a:off x="3903" y="2241"/>
                    <a:ext cx="9" cy="11"/>
                  </a:xfrm>
                  <a:custGeom>
                    <a:avLst/>
                    <a:gdLst>
                      <a:gd name="T0" fmla="*/ 2 w 12"/>
                      <a:gd name="T1" fmla="*/ 11 h 14"/>
                      <a:gd name="T2" fmla="*/ 2 w 12"/>
                      <a:gd name="T3" fmla="*/ 8 h 14"/>
                      <a:gd name="T4" fmla="*/ 8 w 12"/>
                      <a:gd name="T5" fmla="*/ 4 h 14"/>
                      <a:gd name="T6" fmla="*/ 9 w 12"/>
                      <a:gd name="T7" fmla="*/ 1 h 14"/>
                      <a:gd name="T8" fmla="*/ 9 w 12"/>
                      <a:gd name="T9" fmla="*/ 1 h 14"/>
                      <a:gd name="T10" fmla="*/ 10 w 12"/>
                      <a:gd name="T11" fmla="*/ 2 h 14"/>
                      <a:gd name="T12" fmla="*/ 10 w 12"/>
                      <a:gd name="T13" fmla="*/ 3 h 14"/>
                      <a:gd name="T14" fmla="*/ 10 w 12"/>
                      <a:gd name="T15" fmla="*/ 3 h 14"/>
                      <a:gd name="T16" fmla="*/ 11 w 12"/>
                      <a:gd name="T17" fmla="*/ 3 h 14"/>
                      <a:gd name="T18" fmla="*/ 11 w 12"/>
                      <a:gd name="T19" fmla="*/ 3 h 14"/>
                      <a:gd name="T20" fmla="*/ 9 w 12"/>
                      <a:gd name="T21" fmla="*/ 5 h 14"/>
                      <a:gd name="T22" fmla="*/ 6 w 12"/>
                      <a:gd name="T23" fmla="*/ 8 h 14"/>
                      <a:gd name="T24" fmla="*/ 3 w 12"/>
                      <a:gd name="T25" fmla="*/ 12 h 14"/>
                      <a:gd name="T26" fmla="*/ 2 w 12"/>
                      <a:gd name="T27" fmla="*/ 11 h 14"/>
                      <a:gd name="T28" fmla="*/ 2 w 12"/>
                      <a:gd name="T29" fmla="*/ 11 h 14"/>
                      <a:gd name="T30" fmla="*/ 10 w 12"/>
                      <a:gd name="T31" fmla="*/ 0 h 14"/>
                      <a:gd name="T32" fmla="*/ 9 w 12"/>
                      <a:gd name="T33" fmla="*/ 0 h 14"/>
                      <a:gd name="T34" fmla="*/ 8 w 12"/>
                      <a:gd name="T35" fmla="*/ 2 h 14"/>
                      <a:gd name="T36" fmla="*/ 4 w 12"/>
                      <a:gd name="T37" fmla="*/ 6 h 14"/>
                      <a:gd name="T38" fmla="*/ 3 w 12"/>
                      <a:gd name="T39" fmla="*/ 7 h 14"/>
                      <a:gd name="T40" fmla="*/ 2 w 12"/>
                      <a:gd name="T41" fmla="*/ 8 h 14"/>
                      <a:gd name="T42" fmla="*/ 0 w 12"/>
                      <a:gd name="T43" fmla="*/ 10 h 14"/>
                      <a:gd name="T44" fmla="*/ 0 w 12"/>
                      <a:gd name="T45" fmla="*/ 11 h 14"/>
                      <a:gd name="T46" fmla="*/ 0 w 12"/>
                      <a:gd name="T47" fmla="*/ 11 h 14"/>
                      <a:gd name="T48" fmla="*/ 0 w 12"/>
                      <a:gd name="T49" fmla="*/ 11 h 14"/>
                      <a:gd name="T50" fmla="*/ 0 w 12"/>
                      <a:gd name="T51" fmla="*/ 11 h 14"/>
                      <a:gd name="T52" fmla="*/ 1 w 12"/>
                      <a:gd name="T53" fmla="*/ 11 h 14"/>
                      <a:gd name="T54" fmla="*/ 2 w 12"/>
                      <a:gd name="T55" fmla="*/ 12 h 14"/>
                      <a:gd name="T56" fmla="*/ 3 w 12"/>
                      <a:gd name="T57" fmla="*/ 14 h 14"/>
                      <a:gd name="T58" fmla="*/ 3 w 12"/>
                      <a:gd name="T59" fmla="*/ 14 h 14"/>
                      <a:gd name="T60" fmla="*/ 4 w 12"/>
                      <a:gd name="T61" fmla="*/ 13 h 14"/>
                      <a:gd name="T62" fmla="*/ 6 w 12"/>
                      <a:gd name="T63" fmla="*/ 10 h 14"/>
                      <a:gd name="T64" fmla="*/ 9 w 12"/>
                      <a:gd name="T65" fmla="*/ 6 h 14"/>
                      <a:gd name="T66" fmla="*/ 10 w 12"/>
                      <a:gd name="T67" fmla="*/ 5 h 14"/>
                      <a:gd name="T68" fmla="*/ 11 w 12"/>
                      <a:gd name="T69" fmla="*/ 5 h 14"/>
                      <a:gd name="T70" fmla="*/ 12 w 12"/>
                      <a:gd name="T71" fmla="*/ 2 h 14"/>
                      <a:gd name="T72" fmla="*/ 12 w 12"/>
                      <a:gd name="T73" fmla="*/ 2 h 14"/>
                      <a:gd name="T74" fmla="*/ 10 w 12"/>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 h="14">
                        <a:moveTo>
                          <a:pt x="2" y="11"/>
                        </a:moveTo>
                        <a:cubicBezTo>
                          <a:pt x="0" y="11"/>
                          <a:pt x="1" y="9"/>
                          <a:pt x="2" y="8"/>
                        </a:cubicBezTo>
                        <a:cubicBezTo>
                          <a:pt x="4" y="8"/>
                          <a:pt x="7" y="5"/>
                          <a:pt x="8" y="4"/>
                        </a:cubicBezTo>
                        <a:cubicBezTo>
                          <a:pt x="8" y="3"/>
                          <a:pt x="9" y="1"/>
                          <a:pt x="9" y="1"/>
                        </a:cubicBezTo>
                        <a:cubicBezTo>
                          <a:pt x="9" y="1"/>
                          <a:pt x="9" y="1"/>
                          <a:pt x="9" y="1"/>
                        </a:cubicBezTo>
                        <a:cubicBezTo>
                          <a:pt x="10" y="2"/>
                          <a:pt x="10" y="1"/>
                          <a:pt x="10" y="2"/>
                        </a:cubicBezTo>
                        <a:cubicBezTo>
                          <a:pt x="10" y="3"/>
                          <a:pt x="10" y="3"/>
                          <a:pt x="10" y="3"/>
                        </a:cubicBezTo>
                        <a:cubicBezTo>
                          <a:pt x="10" y="3"/>
                          <a:pt x="10" y="3"/>
                          <a:pt x="10" y="3"/>
                        </a:cubicBezTo>
                        <a:cubicBezTo>
                          <a:pt x="11" y="3"/>
                          <a:pt x="11" y="3"/>
                          <a:pt x="11" y="3"/>
                        </a:cubicBezTo>
                        <a:cubicBezTo>
                          <a:pt x="11" y="3"/>
                          <a:pt x="11" y="3"/>
                          <a:pt x="11" y="3"/>
                        </a:cubicBezTo>
                        <a:cubicBezTo>
                          <a:pt x="11" y="3"/>
                          <a:pt x="10" y="4"/>
                          <a:pt x="9" y="5"/>
                        </a:cubicBezTo>
                        <a:cubicBezTo>
                          <a:pt x="8" y="6"/>
                          <a:pt x="7" y="7"/>
                          <a:pt x="6" y="8"/>
                        </a:cubicBezTo>
                        <a:cubicBezTo>
                          <a:pt x="6" y="10"/>
                          <a:pt x="4" y="12"/>
                          <a:pt x="3" y="12"/>
                        </a:cubicBezTo>
                        <a:cubicBezTo>
                          <a:pt x="2" y="12"/>
                          <a:pt x="4" y="11"/>
                          <a:pt x="2" y="11"/>
                        </a:cubicBezTo>
                        <a:cubicBezTo>
                          <a:pt x="2" y="11"/>
                          <a:pt x="2" y="11"/>
                          <a:pt x="2" y="11"/>
                        </a:cubicBezTo>
                        <a:close/>
                        <a:moveTo>
                          <a:pt x="10" y="0"/>
                        </a:moveTo>
                        <a:cubicBezTo>
                          <a:pt x="9" y="0"/>
                          <a:pt x="9" y="0"/>
                          <a:pt x="9" y="0"/>
                        </a:cubicBezTo>
                        <a:cubicBezTo>
                          <a:pt x="8" y="1"/>
                          <a:pt x="8" y="1"/>
                          <a:pt x="8" y="2"/>
                        </a:cubicBezTo>
                        <a:cubicBezTo>
                          <a:pt x="7" y="3"/>
                          <a:pt x="6" y="5"/>
                          <a:pt x="4" y="6"/>
                        </a:cubicBezTo>
                        <a:cubicBezTo>
                          <a:pt x="4" y="7"/>
                          <a:pt x="3" y="7"/>
                          <a:pt x="3" y="7"/>
                        </a:cubicBezTo>
                        <a:cubicBezTo>
                          <a:pt x="2" y="8"/>
                          <a:pt x="2" y="8"/>
                          <a:pt x="2" y="8"/>
                        </a:cubicBezTo>
                        <a:cubicBezTo>
                          <a:pt x="1" y="8"/>
                          <a:pt x="1" y="9"/>
                          <a:pt x="0" y="10"/>
                        </a:cubicBezTo>
                        <a:cubicBezTo>
                          <a:pt x="0" y="10"/>
                          <a:pt x="0" y="11"/>
                          <a:pt x="0" y="11"/>
                        </a:cubicBezTo>
                        <a:cubicBezTo>
                          <a:pt x="0" y="11"/>
                          <a:pt x="0" y="11"/>
                          <a:pt x="0" y="11"/>
                        </a:cubicBezTo>
                        <a:cubicBezTo>
                          <a:pt x="0" y="11"/>
                          <a:pt x="0" y="11"/>
                          <a:pt x="0" y="11"/>
                        </a:cubicBezTo>
                        <a:cubicBezTo>
                          <a:pt x="0" y="11"/>
                          <a:pt x="0" y="11"/>
                          <a:pt x="0" y="11"/>
                        </a:cubicBezTo>
                        <a:cubicBezTo>
                          <a:pt x="1" y="11"/>
                          <a:pt x="1" y="11"/>
                          <a:pt x="1" y="11"/>
                        </a:cubicBezTo>
                        <a:cubicBezTo>
                          <a:pt x="1" y="11"/>
                          <a:pt x="2" y="11"/>
                          <a:pt x="2" y="12"/>
                        </a:cubicBezTo>
                        <a:cubicBezTo>
                          <a:pt x="2" y="12"/>
                          <a:pt x="3" y="13"/>
                          <a:pt x="3" y="14"/>
                        </a:cubicBezTo>
                        <a:cubicBezTo>
                          <a:pt x="3" y="14"/>
                          <a:pt x="3" y="14"/>
                          <a:pt x="3" y="14"/>
                        </a:cubicBezTo>
                        <a:cubicBezTo>
                          <a:pt x="4" y="13"/>
                          <a:pt x="4" y="13"/>
                          <a:pt x="4" y="13"/>
                        </a:cubicBezTo>
                        <a:cubicBezTo>
                          <a:pt x="4" y="13"/>
                          <a:pt x="5" y="12"/>
                          <a:pt x="6" y="10"/>
                        </a:cubicBezTo>
                        <a:cubicBezTo>
                          <a:pt x="7" y="9"/>
                          <a:pt x="7" y="7"/>
                          <a:pt x="9" y="6"/>
                        </a:cubicBezTo>
                        <a:cubicBezTo>
                          <a:pt x="9" y="6"/>
                          <a:pt x="10" y="5"/>
                          <a:pt x="10" y="5"/>
                        </a:cubicBezTo>
                        <a:cubicBezTo>
                          <a:pt x="11" y="5"/>
                          <a:pt x="11" y="5"/>
                          <a:pt x="11" y="5"/>
                        </a:cubicBezTo>
                        <a:cubicBezTo>
                          <a:pt x="12" y="4"/>
                          <a:pt x="12" y="3"/>
                          <a:pt x="12" y="2"/>
                        </a:cubicBezTo>
                        <a:cubicBezTo>
                          <a:pt x="12" y="2"/>
                          <a:pt x="12" y="2"/>
                          <a:pt x="12" y="2"/>
                        </a:cubicBezTo>
                        <a:cubicBezTo>
                          <a:pt x="11" y="0"/>
                          <a:pt x="11" y="0"/>
                          <a:pt x="1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74" name="Freeform 7638">
                    <a:extLst>
                      <a:ext uri="{FF2B5EF4-FFF2-40B4-BE49-F238E27FC236}">
                        <a16:creationId xmlns:a16="http://schemas.microsoft.com/office/drawing/2014/main" id="{F2FE6855-1ED1-4A09-9D03-DA43A971ABC6}"/>
                      </a:ext>
                    </a:extLst>
                  </p:cNvPr>
                  <p:cNvSpPr>
                    <a:spLocks noEditPoints="1"/>
                  </p:cNvSpPr>
                  <p:nvPr/>
                </p:nvSpPr>
                <p:spPr bwMode="auto">
                  <a:xfrm>
                    <a:off x="3902" y="2241"/>
                    <a:ext cx="10" cy="11"/>
                  </a:xfrm>
                  <a:custGeom>
                    <a:avLst/>
                    <a:gdLst>
                      <a:gd name="T0" fmla="*/ 1 w 13"/>
                      <a:gd name="T1" fmla="*/ 12 h 14"/>
                      <a:gd name="T2" fmla="*/ 1 w 13"/>
                      <a:gd name="T3" fmla="*/ 12 h 14"/>
                      <a:gd name="T4" fmla="*/ 13 w 13"/>
                      <a:gd name="T5" fmla="*/ 2 h 14"/>
                      <a:gd name="T6" fmla="*/ 12 w 13"/>
                      <a:gd name="T7" fmla="*/ 5 h 14"/>
                      <a:gd name="T8" fmla="*/ 11 w 13"/>
                      <a:gd name="T9" fmla="*/ 5 h 14"/>
                      <a:gd name="T10" fmla="*/ 10 w 13"/>
                      <a:gd name="T11" fmla="*/ 6 h 14"/>
                      <a:gd name="T12" fmla="*/ 7 w 13"/>
                      <a:gd name="T13" fmla="*/ 10 h 14"/>
                      <a:gd name="T14" fmla="*/ 5 w 13"/>
                      <a:gd name="T15" fmla="*/ 13 h 14"/>
                      <a:gd name="T16" fmla="*/ 4 w 13"/>
                      <a:gd name="T17" fmla="*/ 14 h 14"/>
                      <a:gd name="T18" fmla="*/ 4 w 13"/>
                      <a:gd name="T19" fmla="*/ 14 h 14"/>
                      <a:gd name="T20" fmla="*/ 4 w 13"/>
                      <a:gd name="T21" fmla="*/ 14 h 14"/>
                      <a:gd name="T22" fmla="*/ 4 w 13"/>
                      <a:gd name="T23" fmla="*/ 14 h 14"/>
                      <a:gd name="T24" fmla="*/ 7 w 13"/>
                      <a:gd name="T25" fmla="*/ 10 h 14"/>
                      <a:gd name="T26" fmla="*/ 11 w 13"/>
                      <a:gd name="T27" fmla="*/ 5 h 14"/>
                      <a:gd name="T28" fmla="*/ 13 w 13"/>
                      <a:gd name="T29" fmla="*/ 2 h 14"/>
                      <a:gd name="T30" fmla="*/ 11 w 13"/>
                      <a:gd name="T31" fmla="*/ 0 h 14"/>
                      <a:gd name="T32" fmla="*/ 8 w 13"/>
                      <a:gd name="T33" fmla="*/ 2 h 14"/>
                      <a:gd name="T34" fmla="*/ 4 w 13"/>
                      <a:gd name="T35" fmla="*/ 7 h 14"/>
                      <a:gd name="T36" fmla="*/ 1 w 13"/>
                      <a:gd name="T37" fmla="*/ 11 h 14"/>
                      <a:gd name="T38" fmla="*/ 1 w 13"/>
                      <a:gd name="T39" fmla="*/ 11 h 14"/>
                      <a:gd name="T40" fmla="*/ 1 w 13"/>
                      <a:gd name="T41" fmla="*/ 11 h 14"/>
                      <a:gd name="T42" fmla="*/ 1 w 13"/>
                      <a:gd name="T43" fmla="*/ 10 h 14"/>
                      <a:gd name="T44" fmla="*/ 3 w 13"/>
                      <a:gd name="T45" fmla="*/ 8 h 14"/>
                      <a:gd name="T46" fmla="*/ 4 w 13"/>
                      <a:gd name="T47" fmla="*/ 7 h 14"/>
                      <a:gd name="T48" fmla="*/ 5 w 13"/>
                      <a:gd name="T49" fmla="*/ 6 h 14"/>
                      <a:gd name="T50" fmla="*/ 9 w 13"/>
                      <a:gd name="T51" fmla="*/ 2 h 14"/>
                      <a:gd name="T52" fmla="*/ 10 w 13"/>
                      <a:gd name="T53" fmla="*/ 0 h 14"/>
                      <a:gd name="T54" fmla="*/ 11 w 13"/>
                      <a:gd name="T5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14">
                        <a:moveTo>
                          <a:pt x="1" y="12"/>
                        </a:moveTo>
                        <a:cubicBezTo>
                          <a:pt x="1" y="12"/>
                          <a:pt x="1" y="12"/>
                          <a:pt x="1" y="12"/>
                        </a:cubicBezTo>
                        <a:moveTo>
                          <a:pt x="13" y="2"/>
                        </a:moveTo>
                        <a:cubicBezTo>
                          <a:pt x="13" y="3"/>
                          <a:pt x="13" y="4"/>
                          <a:pt x="12" y="5"/>
                        </a:cubicBezTo>
                        <a:cubicBezTo>
                          <a:pt x="11" y="5"/>
                          <a:pt x="11" y="5"/>
                          <a:pt x="11" y="5"/>
                        </a:cubicBezTo>
                        <a:cubicBezTo>
                          <a:pt x="11" y="5"/>
                          <a:pt x="10" y="6"/>
                          <a:pt x="10" y="6"/>
                        </a:cubicBezTo>
                        <a:cubicBezTo>
                          <a:pt x="8" y="7"/>
                          <a:pt x="8" y="9"/>
                          <a:pt x="7" y="10"/>
                        </a:cubicBezTo>
                        <a:cubicBezTo>
                          <a:pt x="6" y="12"/>
                          <a:pt x="5" y="13"/>
                          <a:pt x="5" y="13"/>
                        </a:cubicBezTo>
                        <a:cubicBezTo>
                          <a:pt x="4" y="14"/>
                          <a:pt x="4" y="14"/>
                          <a:pt x="4" y="14"/>
                        </a:cubicBezTo>
                        <a:cubicBezTo>
                          <a:pt x="4" y="14"/>
                          <a:pt x="4" y="14"/>
                          <a:pt x="4" y="14"/>
                        </a:cubicBezTo>
                        <a:cubicBezTo>
                          <a:pt x="4" y="14"/>
                          <a:pt x="4" y="14"/>
                          <a:pt x="4" y="14"/>
                        </a:cubicBezTo>
                        <a:cubicBezTo>
                          <a:pt x="4" y="14"/>
                          <a:pt x="4" y="14"/>
                          <a:pt x="4" y="14"/>
                        </a:cubicBezTo>
                        <a:cubicBezTo>
                          <a:pt x="6" y="13"/>
                          <a:pt x="5" y="12"/>
                          <a:pt x="7" y="10"/>
                        </a:cubicBezTo>
                        <a:cubicBezTo>
                          <a:pt x="8" y="8"/>
                          <a:pt x="9" y="7"/>
                          <a:pt x="11" y="5"/>
                        </a:cubicBezTo>
                        <a:cubicBezTo>
                          <a:pt x="13" y="4"/>
                          <a:pt x="13" y="3"/>
                          <a:pt x="13" y="2"/>
                        </a:cubicBezTo>
                        <a:close/>
                        <a:moveTo>
                          <a:pt x="11" y="0"/>
                        </a:moveTo>
                        <a:cubicBezTo>
                          <a:pt x="10" y="0"/>
                          <a:pt x="9" y="1"/>
                          <a:pt x="8" y="2"/>
                        </a:cubicBezTo>
                        <a:cubicBezTo>
                          <a:pt x="8" y="3"/>
                          <a:pt x="6" y="5"/>
                          <a:pt x="4" y="7"/>
                        </a:cubicBezTo>
                        <a:cubicBezTo>
                          <a:pt x="2" y="8"/>
                          <a:pt x="0" y="11"/>
                          <a:pt x="1" y="11"/>
                        </a:cubicBezTo>
                        <a:cubicBezTo>
                          <a:pt x="1" y="11"/>
                          <a:pt x="1" y="11"/>
                          <a:pt x="1" y="11"/>
                        </a:cubicBezTo>
                        <a:cubicBezTo>
                          <a:pt x="1" y="11"/>
                          <a:pt x="1" y="11"/>
                          <a:pt x="1" y="11"/>
                        </a:cubicBezTo>
                        <a:cubicBezTo>
                          <a:pt x="1" y="11"/>
                          <a:pt x="1" y="10"/>
                          <a:pt x="1" y="10"/>
                        </a:cubicBezTo>
                        <a:cubicBezTo>
                          <a:pt x="2" y="9"/>
                          <a:pt x="2" y="8"/>
                          <a:pt x="3" y="8"/>
                        </a:cubicBezTo>
                        <a:cubicBezTo>
                          <a:pt x="4" y="7"/>
                          <a:pt x="4" y="7"/>
                          <a:pt x="4" y="7"/>
                        </a:cubicBezTo>
                        <a:cubicBezTo>
                          <a:pt x="4" y="7"/>
                          <a:pt x="5" y="7"/>
                          <a:pt x="5" y="6"/>
                        </a:cubicBezTo>
                        <a:cubicBezTo>
                          <a:pt x="7" y="5"/>
                          <a:pt x="8" y="3"/>
                          <a:pt x="9" y="2"/>
                        </a:cubicBezTo>
                        <a:cubicBezTo>
                          <a:pt x="9" y="1"/>
                          <a:pt x="9" y="1"/>
                          <a:pt x="10" y="0"/>
                        </a:cubicBezTo>
                        <a:cubicBezTo>
                          <a:pt x="10" y="0"/>
                          <a:pt x="10" y="0"/>
                          <a:pt x="1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75" name="Freeform 7639">
                    <a:extLst>
                      <a:ext uri="{FF2B5EF4-FFF2-40B4-BE49-F238E27FC236}">
                        <a16:creationId xmlns:a16="http://schemas.microsoft.com/office/drawing/2014/main" id="{50A5EB00-C594-4F02-98F8-103E742530A9}"/>
                      </a:ext>
                    </a:extLst>
                  </p:cNvPr>
                  <p:cNvSpPr>
                    <a:spLocks/>
                  </p:cNvSpPr>
                  <p:nvPr/>
                </p:nvSpPr>
                <p:spPr bwMode="auto">
                  <a:xfrm>
                    <a:off x="3905" y="2243"/>
                    <a:ext cx="5" cy="7"/>
                  </a:xfrm>
                  <a:custGeom>
                    <a:avLst/>
                    <a:gdLst>
                      <a:gd name="T0" fmla="*/ 6 w 7"/>
                      <a:gd name="T1" fmla="*/ 1 h 10"/>
                      <a:gd name="T2" fmla="*/ 6 w 7"/>
                      <a:gd name="T3" fmla="*/ 3 h 10"/>
                      <a:gd name="T4" fmla="*/ 1 w 7"/>
                      <a:gd name="T5" fmla="*/ 8 h 10"/>
                      <a:gd name="T6" fmla="*/ 0 w 7"/>
                      <a:gd name="T7" fmla="*/ 8 h 10"/>
                      <a:gd name="T8" fmla="*/ 0 w 7"/>
                      <a:gd name="T9" fmla="*/ 8 h 10"/>
                      <a:gd name="T10" fmla="*/ 5 w 7"/>
                      <a:gd name="T11" fmla="*/ 3 h 10"/>
                      <a:gd name="T12" fmla="*/ 6 w 7"/>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6" y="1"/>
                        </a:moveTo>
                        <a:cubicBezTo>
                          <a:pt x="6" y="1"/>
                          <a:pt x="7" y="2"/>
                          <a:pt x="6" y="3"/>
                        </a:cubicBezTo>
                        <a:cubicBezTo>
                          <a:pt x="4" y="4"/>
                          <a:pt x="2" y="6"/>
                          <a:pt x="1" y="8"/>
                        </a:cubicBezTo>
                        <a:cubicBezTo>
                          <a:pt x="1" y="10"/>
                          <a:pt x="1" y="9"/>
                          <a:pt x="0" y="8"/>
                        </a:cubicBezTo>
                        <a:cubicBezTo>
                          <a:pt x="0" y="8"/>
                          <a:pt x="0" y="8"/>
                          <a:pt x="0" y="8"/>
                        </a:cubicBezTo>
                        <a:cubicBezTo>
                          <a:pt x="0" y="7"/>
                          <a:pt x="5" y="3"/>
                          <a:pt x="5" y="3"/>
                        </a:cubicBezTo>
                        <a:cubicBezTo>
                          <a:pt x="5" y="3"/>
                          <a:pt x="7" y="0"/>
                          <a:pt x="6"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76" name="Freeform 7640">
                    <a:extLst>
                      <a:ext uri="{FF2B5EF4-FFF2-40B4-BE49-F238E27FC236}">
                        <a16:creationId xmlns:a16="http://schemas.microsoft.com/office/drawing/2014/main" id="{DB161AF4-C72C-43C0-B00C-820733460B65}"/>
                      </a:ext>
                    </a:extLst>
                  </p:cNvPr>
                  <p:cNvSpPr>
                    <a:spLocks/>
                  </p:cNvSpPr>
                  <p:nvPr/>
                </p:nvSpPr>
                <p:spPr bwMode="auto">
                  <a:xfrm>
                    <a:off x="3910" y="2229"/>
                    <a:ext cx="17" cy="15"/>
                  </a:xfrm>
                  <a:custGeom>
                    <a:avLst/>
                    <a:gdLst>
                      <a:gd name="T0" fmla="*/ 22 w 23"/>
                      <a:gd name="T1" fmla="*/ 2 h 20"/>
                      <a:gd name="T2" fmla="*/ 19 w 23"/>
                      <a:gd name="T3" fmla="*/ 7 h 20"/>
                      <a:gd name="T4" fmla="*/ 9 w 23"/>
                      <a:gd name="T5" fmla="*/ 16 h 20"/>
                      <a:gd name="T6" fmla="*/ 3 w 23"/>
                      <a:gd name="T7" fmla="*/ 19 h 20"/>
                      <a:gd name="T8" fmla="*/ 1 w 23"/>
                      <a:gd name="T9" fmla="*/ 17 h 20"/>
                      <a:gd name="T10" fmla="*/ 6 w 23"/>
                      <a:gd name="T11" fmla="*/ 10 h 20"/>
                      <a:gd name="T12" fmla="*/ 15 w 23"/>
                      <a:gd name="T13" fmla="*/ 4 h 20"/>
                      <a:gd name="T14" fmla="*/ 21 w 23"/>
                      <a:gd name="T15" fmla="*/ 0 h 20"/>
                      <a:gd name="T16" fmla="*/ 22 w 23"/>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0">
                        <a:moveTo>
                          <a:pt x="22" y="2"/>
                        </a:moveTo>
                        <a:cubicBezTo>
                          <a:pt x="22" y="2"/>
                          <a:pt x="23" y="4"/>
                          <a:pt x="19" y="7"/>
                        </a:cubicBezTo>
                        <a:cubicBezTo>
                          <a:pt x="14" y="10"/>
                          <a:pt x="12" y="12"/>
                          <a:pt x="9" y="16"/>
                        </a:cubicBezTo>
                        <a:cubicBezTo>
                          <a:pt x="6" y="20"/>
                          <a:pt x="4" y="20"/>
                          <a:pt x="3" y="19"/>
                        </a:cubicBezTo>
                        <a:cubicBezTo>
                          <a:pt x="2" y="17"/>
                          <a:pt x="2" y="17"/>
                          <a:pt x="1" y="17"/>
                        </a:cubicBezTo>
                        <a:cubicBezTo>
                          <a:pt x="0" y="17"/>
                          <a:pt x="0" y="14"/>
                          <a:pt x="6" y="10"/>
                        </a:cubicBezTo>
                        <a:cubicBezTo>
                          <a:pt x="11" y="7"/>
                          <a:pt x="14" y="5"/>
                          <a:pt x="15" y="4"/>
                        </a:cubicBezTo>
                        <a:cubicBezTo>
                          <a:pt x="16" y="3"/>
                          <a:pt x="19" y="0"/>
                          <a:pt x="21" y="0"/>
                        </a:cubicBezTo>
                        <a:cubicBezTo>
                          <a:pt x="22" y="0"/>
                          <a:pt x="22" y="2"/>
                          <a:pt x="22"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77" name="Freeform 7641">
                    <a:extLst>
                      <a:ext uri="{FF2B5EF4-FFF2-40B4-BE49-F238E27FC236}">
                        <a16:creationId xmlns:a16="http://schemas.microsoft.com/office/drawing/2014/main" id="{580095CA-74D0-4864-9ED9-D9DE49C1D899}"/>
                      </a:ext>
                    </a:extLst>
                  </p:cNvPr>
                  <p:cNvSpPr>
                    <a:spLocks noEditPoints="1"/>
                  </p:cNvSpPr>
                  <p:nvPr/>
                </p:nvSpPr>
                <p:spPr bwMode="auto">
                  <a:xfrm>
                    <a:off x="3910" y="2228"/>
                    <a:ext cx="17" cy="16"/>
                  </a:xfrm>
                  <a:custGeom>
                    <a:avLst/>
                    <a:gdLst>
                      <a:gd name="T0" fmla="*/ 1 w 23"/>
                      <a:gd name="T1" fmla="*/ 18 h 21"/>
                      <a:gd name="T2" fmla="*/ 0 w 23"/>
                      <a:gd name="T3" fmla="*/ 18 h 21"/>
                      <a:gd name="T4" fmla="*/ 0 w 23"/>
                      <a:gd name="T5" fmla="*/ 18 h 21"/>
                      <a:gd name="T6" fmla="*/ 5 w 23"/>
                      <a:gd name="T7" fmla="*/ 11 h 21"/>
                      <a:gd name="T8" fmla="*/ 6 w 23"/>
                      <a:gd name="T9" fmla="*/ 11 h 21"/>
                      <a:gd name="T10" fmla="*/ 9 w 23"/>
                      <a:gd name="T11" fmla="*/ 9 h 21"/>
                      <a:gd name="T12" fmla="*/ 15 w 23"/>
                      <a:gd name="T13" fmla="*/ 5 h 21"/>
                      <a:gd name="T14" fmla="*/ 19 w 23"/>
                      <a:gd name="T15" fmla="*/ 1 h 21"/>
                      <a:gd name="T16" fmla="*/ 21 w 23"/>
                      <a:gd name="T17" fmla="*/ 0 h 21"/>
                      <a:gd name="T18" fmla="*/ 22 w 23"/>
                      <a:gd name="T19" fmla="*/ 2 h 21"/>
                      <a:gd name="T20" fmla="*/ 23 w 23"/>
                      <a:gd name="T21" fmla="*/ 3 h 21"/>
                      <a:gd name="T22" fmla="*/ 23 w 23"/>
                      <a:gd name="T23" fmla="*/ 3 h 21"/>
                      <a:gd name="T24" fmla="*/ 19 w 23"/>
                      <a:gd name="T25" fmla="*/ 8 h 21"/>
                      <a:gd name="T26" fmla="*/ 9 w 23"/>
                      <a:gd name="T27" fmla="*/ 17 h 21"/>
                      <a:gd name="T28" fmla="*/ 6 w 23"/>
                      <a:gd name="T29" fmla="*/ 20 h 21"/>
                      <a:gd name="T30" fmla="*/ 3 w 23"/>
                      <a:gd name="T31" fmla="*/ 20 h 21"/>
                      <a:gd name="T32" fmla="*/ 1 w 23"/>
                      <a:gd name="T33" fmla="*/ 18 h 21"/>
                      <a:gd name="T34" fmla="*/ 19 w 23"/>
                      <a:gd name="T35" fmla="*/ 8 h 21"/>
                      <a:gd name="T36" fmla="*/ 22 w 23"/>
                      <a:gd name="T37" fmla="*/ 4 h 21"/>
                      <a:gd name="T38" fmla="*/ 22 w 23"/>
                      <a:gd name="T39" fmla="*/ 4 h 21"/>
                      <a:gd name="T40" fmla="*/ 22 w 23"/>
                      <a:gd name="T41" fmla="*/ 4 h 21"/>
                      <a:gd name="T42" fmla="*/ 22 w 23"/>
                      <a:gd name="T43" fmla="*/ 4 h 21"/>
                      <a:gd name="T44" fmla="*/ 22 w 23"/>
                      <a:gd name="T45" fmla="*/ 2 h 21"/>
                      <a:gd name="T46" fmla="*/ 20 w 23"/>
                      <a:gd name="T47" fmla="*/ 1 h 21"/>
                      <a:gd name="T48" fmla="*/ 19 w 23"/>
                      <a:gd name="T49" fmla="*/ 1 h 21"/>
                      <a:gd name="T50" fmla="*/ 15 w 23"/>
                      <a:gd name="T51" fmla="*/ 5 h 21"/>
                      <a:gd name="T52" fmla="*/ 9 w 23"/>
                      <a:gd name="T53" fmla="*/ 10 h 21"/>
                      <a:gd name="T54" fmla="*/ 6 w 23"/>
                      <a:gd name="T55" fmla="*/ 12 h 21"/>
                      <a:gd name="T56" fmla="*/ 6 w 23"/>
                      <a:gd name="T57" fmla="*/ 12 h 21"/>
                      <a:gd name="T58" fmla="*/ 1 w 23"/>
                      <a:gd name="T59" fmla="*/ 17 h 21"/>
                      <a:gd name="T60" fmla="*/ 1 w 23"/>
                      <a:gd name="T61" fmla="*/ 17 h 21"/>
                      <a:gd name="T62" fmla="*/ 3 w 23"/>
                      <a:gd name="T63" fmla="*/ 19 h 21"/>
                      <a:gd name="T64" fmla="*/ 6 w 23"/>
                      <a:gd name="T65" fmla="*/ 20 h 21"/>
                      <a:gd name="T66" fmla="*/ 9 w 23"/>
                      <a:gd name="T67" fmla="*/ 16 h 21"/>
                      <a:gd name="T68" fmla="*/ 19 w 23"/>
                      <a:gd name="T69" fmla="*/ 8 h 21"/>
                      <a:gd name="T70" fmla="*/ 22 w 23"/>
                      <a:gd name="T71" fmla="*/ 3 h 21"/>
                      <a:gd name="T72" fmla="*/ 23 w 23"/>
                      <a:gd name="T73" fmla="*/ 3 h 21"/>
                      <a:gd name="T74" fmla="*/ 22 w 23"/>
                      <a:gd name="T7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21">
                        <a:moveTo>
                          <a:pt x="1" y="18"/>
                        </a:moveTo>
                        <a:cubicBezTo>
                          <a:pt x="0" y="18"/>
                          <a:pt x="0" y="18"/>
                          <a:pt x="0" y="18"/>
                        </a:cubicBezTo>
                        <a:cubicBezTo>
                          <a:pt x="0" y="18"/>
                          <a:pt x="0" y="18"/>
                          <a:pt x="0" y="18"/>
                        </a:cubicBezTo>
                        <a:cubicBezTo>
                          <a:pt x="0" y="16"/>
                          <a:pt x="1" y="14"/>
                          <a:pt x="5" y="11"/>
                        </a:cubicBezTo>
                        <a:cubicBezTo>
                          <a:pt x="6" y="11"/>
                          <a:pt x="6" y="11"/>
                          <a:pt x="6" y="11"/>
                        </a:cubicBezTo>
                        <a:cubicBezTo>
                          <a:pt x="7" y="10"/>
                          <a:pt x="8" y="10"/>
                          <a:pt x="9" y="9"/>
                        </a:cubicBezTo>
                        <a:cubicBezTo>
                          <a:pt x="11" y="8"/>
                          <a:pt x="14" y="5"/>
                          <a:pt x="15" y="5"/>
                        </a:cubicBezTo>
                        <a:cubicBezTo>
                          <a:pt x="15" y="4"/>
                          <a:pt x="17" y="2"/>
                          <a:pt x="19" y="1"/>
                        </a:cubicBezTo>
                        <a:cubicBezTo>
                          <a:pt x="20" y="1"/>
                          <a:pt x="20" y="0"/>
                          <a:pt x="21" y="0"/>
                        </a:cubicBezTo>
                        <a:cubicBezTo>
                          <a:pt x="22" y="1"/>
                          <a:pt x="22" y="1"/>
                          <a:pt x="22" y="2"/>
                        </a:cubicBezTo>
                        <a:cubicBezTo>
                          <a:pt x="23" y="3"/>
                          <a:pt x="23" y="3"/>
                          <a:pt x="23" y="3"/>
                        </a:cubicBezTo>
                        <a:cubicBezTo>
                          <a:pt x="23" y="3"/>
                          <a:pt x="23" y="3"/>
                          <a:pt x="23" y="3"/>
                        </a:cubicBezTo>
                        <a:cubicBezTo>
                          <a:pt x="23" y="4"/>
                          <a:pt x="23" y="6"/>
                          <a:pt x="19" y="8"/>
                        </a:cubicBezTo>
                        <a:cubicBezTo>
                          <a:pt x="14" y="11"/>
                          <a:pt x="12" y="13"/>
                          <a:pt x="9" y="17"/>
                        </a:cubicBezTo>
                        <a:cubicBezTo>
                          <a:pt x="8" y="18"/>
                          <a:pt x="7" y="20"/>
                          <a:pt x="6" y="20"/>
                        </a:cubicBezTo>
                        <a:cubicBezTo>
                          <a:pt x="4" y="21"/>
                          <a:pt x="3" y="21"/>
                          <a:pt x="3" y="20"/>
                        </a:cubicBezTo>
                        <a:cubicBezTo>
                          <a:pt x="2" y="18"/>
                          <a:pt x="2" y="18"/>
                          <a:pt x="1" y="18"/>
                        </a:cubicBezTo>
                        <a:close/>
                        <a:moveTo>
                          <a:pt x="19" y="8"/>
                        </a:moveTo>
                        <a:cubicBezTo>
                          <a:pt x="23" y="5"/>
                          <a:pt x="22" y="4"/>
                          <a:pt x="22" y="4"/>
                        </a:cubicBezTo>
                        <a:cubicBezTo>
                          <a:pt x="22" y="4"/>
                          <a:pt x="22" y="4"/>
                          <a:pt x="22" y="4"/>
                        </a:cubicBezTo>
                        <a:cubicBezTo>
                          <a:pt x="22" y="4"/>
                          <a:pt x="22" y="4"/>
                          <a:pt x="22" y="4"/>
                        </a:cubicBezTo>
                        <a:cubicBezTo>
                          <a:pt x="22" y="4"/>
                          <a:pt x="22" y="4"/>
                          <a:pt x="22" y="4"/>
                        </a:cubicBezTo>
                        <a:cubicBezTo>
                          <a:pt x="22" y="4"/>
                          <a:pt x="22" y="3"/>
                          <a:pt x="22" y="2"/>
                        </a:cubicBezTo>
                        <a:cubicBezTo>
                          <a:pt x="21" y="2"/>
                          <a:pt x="21" y="1"/>
                          <a:pt x="20" y="1"/>
                        </a:cubicBezTo>
                        <a:cubicBezTo>
                          <a:pt x="20" y="1"/>
                          <a:pt x="20" y="1"/>
                          <a:pt x="19" y="1"/>
                        </a:cubicBezTo>
                        <a:cubicBezTo>
                          <a:pt x="18" y="2"/>
                          <a:pt x="16" y="5"/>
                          <a:pt x="15" y="5"/>
                        </a:cubicBezTo>
                        <a:cubicBezTo>
                          <a:pt x="14" y="6"/>
                          <a:pt x="11" y="9"/>
                          <a:pt x="9" y="10"/>
                        </a:cubicBezTo>
                        <a:cubicBezTo>
                          <a:pt x="8" y="10"/>
                          <a:pt x="7" y="11"/>
                          <a:pt x="6" y="12"/>
                        </a:cubicBezTo>
                        <a:cubicBezTo>
                          <a:pt x="6" y="12"/>
                          <a:pt x="6" y="12"/>
                          <a:pt x="6" y="12"/>
                        </a:cubicBezTo>
                        <a:cubicBezTo>
                          <a:pt x="2" y="14"/>
                          <a:pt x="1" y="17"/>
                          <a:pt x="1" y="17"/>
                        </a:cubicBezTo>
                        <a:cubicBezTo>
                          <a:pt x="1" y="17"/>
                          <a:pt x="1" y="17"/>
                          <a:pt x="1" y="17"/>
                        </a:cubicBezTo>
                        <a:cubicBezTo>
                          <a:pt x="2" y="17"/>
                          <a:pt x="3" y="18"/>
                          <a:pt x="3" y="19"/>
                        </a:cubicBezTo>
                        <a:cubicBezTo>
                          <a:pt x="4" y="20"/>
                          <a:pt x="4" y="20"/>
                          <a:pt x="6" y="20"/>
                        </a:cubicBezTo>
                        <a:cubicBezTo>
                          <a:pt x="6" y="19"/>
                          <a:pt x="8" y="18"/>
                          <a:pt x="9" y="16"/>
                        </a:cubicBezTo>
                        <a:cubicBezTo>
                          <a:pt x="12" y="13"/>
                          <a:pt x="14" y="10"/>
                          <a:pt x="19" y="8"/>
                        </a:cubicBezTo>
                        <a:close/>
                        <a:moveTo>
                          <a:pt x="22" y="3"/>
                        </a:moveTo>
                        <a:cubicBezTo>
                          <a:pt x="23" y="3"/>
                          <a:pt x="23" y="3"/>
                          <a:pt x="23" y="3"/>
                        </a:cubicBezTo>
                        <a:lnTo>
                          <a:pt x="22" y="3"/>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grpSp>
              <p:nvGrpSpPr>
                <p:cNvPr id="368" name="Group 7843">
                  <a:extLst>
                    <a:ext uri="{FF2B5EF4-FFF2-40B4-BE49-F238E27FC236}">
                      <a16:creationId xmlns:a16="http://schemas.microsoft.com/office/drawing/2014/main" id="{E0F921B0-F925-418F-A4E0-C8A5DF1FB962}"/>
                    </a:ext>
                  </a:extLst>
                </p:cNvPr>
                <p:cNvGrpSpPr>
                  <a:grpSpLocks/>
                </p:cNvGrpSpPr>
                <p:nvPr/>
              </p:nvGrpSpPr>
              <p:grpSpPr bwMode="auto">
                <a:xfrm>
                  <a:off x="6189663" y="3057525"/>
                  <a:ext cx="557213" cy="603250"/>
                  <a:chOff x="3899" y="1926"/>
                  <a:chExt cx="351" cy="380"/>
                </a:xfrm>
              </p:grpSpPr>
              <p:sp>
                <p:nvSpPr>
                  <p:cNvPr id="978" name="Freeform 7643">
                    <a:extLst>
                      <a:ext uri="{FF2B5EF4-FFF2-40B4-BE49-F238E27FC236}">
                        <a16:creationId xmlns:a16="http://schemas.microsoft.com/office/drawing/2014/main" id="{D5BC2B7B-0369-4DBA-8175-A767420471CE}"/>
                      </a:ext>
                    </a:extLst>
                  </p:cNvPr>
                  <p:cNvSpPr>
                    <a:spLocks/>
                  </p:cNvSpPr>
                  <p:nvPr/>
                </p:nvSpPr>
                <p:spPr bwMode="auto">
                  <a:xfrm>
                    <a:off x="3910" y="2229"/>
                    <a:ext cx="15" cy="14"/>
                  </a:xfrm>
                  <a:custGeom>
                    <a:avLst/>
                    <a:gdLst>
                      <a:gd name="T0" fmla="*/ 18 w 20"/>
                      <a:gd name="T1" fmla="*/ 0 h 18"/>
                      <a:gd name="T2" fmla="*/ 14 w 20"/>
                      <a:gd name="T3" fmla="*/ 3 h 18"/>
                      <a:gd name="T4" fmla="*/ 8 w 20"/>
                      <a:gd name="T5" fmla="*/ 8 h 18"/>
                      <a:gd name="T6" fmla="*/ 5 w 20"/>
                      <a:gd name="T7" fmla="*/ 10 h 18"/>
                      <a:gd name="T8" fmla="*/ 5 w 20"/>
                      <a:gd name="T9" fmla="*/ 10 h 18"/>
                      <a:gd name="T10" fmla="*/ 0 w 20"/>
                      <a:gd name="T11" fmla="*/ 15 h 18"/>
                      <a:gd name="T12" fmla="*/ 0 w 20"/>
                      <a:gd name="T13" fmla="*/ 15 h 18"/>
                      <a:gd name="T14" fmla="*/ 2 w 20"/>
                      <a:gd name="T15" fmla="*/ 17 h 18"/>
                      <a:gd name="T16" fmla="*/ 3 w 20"/>
                      <a:gd name="T17" fmla="*/ 18 h 18"/>
                      <a:gd name="T18" fmla="*/ 5 w 20"/>
                      <a:gd name="T19" fmla="*/ 18 h 18"/>
                      <a:gd name="T20" fmla="*/ 8 w 20"/>
                      <a:gd name="T21" fmla="*/ 14 h 18"/>
                      <a:gd name="T22" fmla="*/ 18 w 20"/>
                      <a:gd name="T23" fmla="*/ 6 h 18"/>
                      <a:gd name="T24" fmla="*/ 20 w 20"/>
                      <a:gd name="T25" fmla="*/ 4 h 18"/>
                      <a:gd name="T26" fmla="*/ 19 w 20"/>
                      <a:gd name="T27" fmla="*/ 3 h 18"/>
                      <a:gd name="T28" fmla="*/ 16 w 20"/>
                      <a:gd name="T29" fmla="*/ 6 h 18"/>
                      <a:gd name="T30" fmla="*/ 10 w 20"/>
                      <a:gd name="T31" fmla="*/ 11 h 18"/>
                      <a:gd name="T32" fmla="*/ 4 w 20"/>
                      <a:gd name="T33" fmla="*/ 16 h 18"/>
                      <a:gd name="T34" fmla="*/ 4 w 20"/>
                      <a:gd name="T35" fmla="*/ 16 h 18"/>
                      <a:gd name="T36" fmla="*/ 3 w 20"/>
                      <a:gd name="T37" fmla="*/ 14 h 18"/>
                      <a:gd name="T38" fmla="*/ 2 w 20"/>
                      <a:gd name="T39" fmla="*/ 12 h 18"/>
                      <a:gd name="T40" fmla="*/ 13 w 20"/>
                      <a:gd name="T41" fmla="*/ 5 h 18"/>
                      <a:gd name="T42" fmla="*/ 18 w 20"/>
                      <a:gd name="T4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8">
                        <a:moveTo>
                          <a:pt x="18" y="0"/>
                        </a:moveTo>
                        <a:cubicBezTo>
                          <a:pt x="16" y="1"/>
                          <a:pt x="15" y="3"/>
                          <a:pt x="14" y="3"/>
                        </a:cubicBezTo>
                        <a:cubicBezTo>
                          <a:pt x="13" y="4"/>
                          <a:pt x="10" y="7"/>
                          <a:pt x="8" y="8"/>
                        </a:cubicBezTo>
                        <a:cubicBezTo>
                          <a:pt x="7" y="8"/>
                          <a:pt x="6" y="9"/>
                          <a:pt x="5" y="10"/>
                        </a:cubicBezTo>
                        <a:cubicBezTo>
                          <a:pt x="5" y="10"/>
                          <a:pt x="5" y="10"/>
                          <a:pt x="5" y="10"/>
                        </a:cubicBezTo>
                        <a:cubicBezTo>
                          <a:pt x="1" y="12"/>
                          <a:pt x="0" y="15"/>
                          <a:pt x="0" y="15"/>
                        </a:cubicBezTo>
                        <a:cubicBezTo>
                          <a:pt x="0" y="15"/>
                          <a:pt x="0" y="15"/>
                          <a:pt x="0" y="15"/>
                        </a:cubicBezTo>
                        <a:cubicBezTo>
                          <a:pt x="1" y="15"/>
                          <a:pt x="2" y="16"/>
                          <a:pt x="2" y="17"/>
                        </a:cubicBezTo>
                        <a:cubicBezTo>
                          <a:pt x="2" y="18"/>
                          <a:pt x="3" y="18"/>
                          <a:pt x="3" y="18"/>
                        </a:cubicBezTo>
                        <a:cubicBezTo>
                          <a:pt x="4" y="18"/>
                          <a:pt x="4" y="18"/>
                          <a:pt x="5" y="18"/>
                        </a:cubicBezTo>
                        <a:cubicBezTo>
                          <a:pt x="5" y="17"/>
                          <a:pt x="7" y="16"/>
                          <a:pt x="8" y="14"/>
                        </a:cubicBezTo>
                        <a:cubicBezTo>
                          <a:pt x="11" y="11"/>
                          <a:pt x="13" y="8"/>
                          <a:pt x="18" y="6"/>
                        </a:cubicBezTo>
                        <a:cubicBezTo>
                          <a:pt x="19" y="5"/>
                          <a:pt x="19" y="4"/>
                          <a:pt x="20" y="4"/>
                        </a:cubicBezTo>
                        <a:cubicBezTo>
                          <a:pt x="19" y="3"/>
                          <a:pt x="19" y="3"/>
                          <a:pt x="19" y="3"/>
                        </a:cubicBezTo>
                        <a:cubicBezTo>
                          <a:pt x="19" y="4"/>
                          <a:pt x="17" y="5"/>
                          <a:pt x="16" y="6"/>
                        </a:cubicBezTo>
                        <a:cubicBezTo>
                          <a:pt x="14" y="6"/>
                          <a:pt x="11" y="9"/>
                          <a:pt x="10" y="11"/>
                        </a:cubicBezTo>
                        <a:cubicBezTo>
                          <a:pt x="9" y="12"/>
                          <a:pt x="6" y="16"/>
                          <a:pt x="4" y="16"/>
                        </a:cubicBezTo>
                        <a:cubicBezTo>
                          <a:pt x="4" y="16"/>
                          <a:pt x="4" y="16"/>
                          <a:pt x="4" y="16"/>
                        </a:cubicBezTo>
                        <a:cubicBezTo>
                          <a:pt x="3" y="16"/>
                          <a:pt x="4" y="15"/>
                          <a:pt x="3" y="14"/>
                        </a:cubicBezTo>
                        <a:cubicBezTo>
                          <a:pt x="3" y="14"/>
                          <a:pt x="1" y="14"/>
                          <a:pt x="2" y="12"/>
                        </a:cubicBezTo>
                        <a:cubicBezTo>
                          <a:pt x="4" y="10"/>
                          <a:pt x="12" y="6"/>
                          <a:pt x="13" y="5"/>
                        </a:cubicBezTo>
                        <a:cubicBezTo>
                          <a:pt x="15" y="4"/>
                          <a:pt x="17" y="1"/>
                          <a:pt x="1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79" name="Freeform 7644">
                    <a:extLst>
                      <a:ext uri="{FF2B5EF4-FFF2-40B4-BE49-F238E27FC236}">
                        <a16:creationId xmlns:a16="http://schemas.microsoft.com/office/drawing/2014/main" id="{20046B54-A5F1-41CC-8E91-C55D5BF62956}"/>
                      </a:ext>
                    </a:extLst>
                  </p:cNvPr>
                  <p:cNvSpPr>
                    <a:spLocks/>
                  </p:cNvSpPr>
                  <p:nvPr/>
                </p:nvSpPr>
                <p:spPr bwMode="auto">
                  <a:xfrm>
                    <a:off x="3910" y="2229"/>
                    <a:ext cx="15" cy="14"/>
                  </a:xfrm>
                  <a:custGeom>
                    <a:avLst/>
                    <a:gdLst>
                      <a:gd name="T0" fmla="*/ 19 w 21"/>
                      <a:gd name="T1" fmla="*/ 0 h 19"/>
                      <a:gd name="T2" fmla="*/ 15 w 21"/>
                      <a:gd name="T3" fmla="*/ 4 h 19"/>
                      <a:gd name="T4" fmla="*/ 6 w 21"/>
                      <a:gd name="T5" fmla="*/ 10 h 19"/>
                      <a:gd name="T6" fmla="*/ 1 w 21"/>
                      <a:gd name="T7" fmla="*/ 17 h 19"/>
                      <a:gd name="T8" fmla="*/ 3 w 21"/>
                      <a:gd name="T9" fmla="*/ 19 h 19"/>
                      <a:gd name="T10" fmla="*/ 4 w 21"/>
                      <a:gd name="T11" fmla="*/ 19 h 19"/>
                      <a:gd name="T12" fmla="*/ 9 w 21"/>
                      <a:gd name="T13" fmla="*/ 16 h 19"/>
                      <a:gd name="T14" fmla="*/ 19 w 21"/>
                      <a:gd name="T15" fmla="*/ 7 h 19"/>
                      <a:gd name="T16" fmla="*/ 21 w 21"/>
                      <a:gd name="T17" fmla="*/ 5 h 19"/>
                      <a:gd name="T18" fmla="*/ 21 w 21"/>
                      <a:gd name="T19" fmla="*/ 5 h 19"/>
                      <a:gd name="T20" fmla="*/ 19 w 21"/>
                      <a:gd name="T21" fmla="*/ 7 h 19"/>
                      <a:gd name="T22" fmla="*/ 9 w 21"/>
                      <a:gd name="T23" fmla="*/ 15 h 19"/>
                      <a:gd name="T24" fmla="*/ 6 w 21"/>
                      <a:gd name="T25" fmla="*/ 19 h 19"/>
                      <a:gd name="T26" fmla="*/ 4 w 21"/>
                      <a:gd name="T27" fmla="*/ 19 h 19"/>
                      <a:gd name="T28" fmla="*/ 3 w 21"/>
                      <a:gd name="T29" fmla="*/ 18 h 19"/>
                      <a:gd name="T30" fmla="*/ 1 w 21"/>
                      <a:gd name="T31" fmla="*/ 16 h 19"/>
                      <a:gd name="T32" fmla="*/ 1 w 21"/>
                      <a:gd name="T33" fmla="*/ 16 h 19"/>
                      <a:gd name="T34" fmla="*/ 6 w 21"/>
                      <a:gd name="T35" fmla="*/ 11 h 19"/>
                      <a:gd name="T36" fmla="*/ 6 w 21"/>
                      <a:gd name="T37" fmla="*/ 11 h 19"/>
                      <a:gd name="T38" fmla="*/ 9 w 21"/>
                      <a:gd name="T39" fmla="*/ 9 h 19"/>
                      <a:gd name="T40" fmla="*/ 15 w 21"/>
                      <a:gd name="T41" fmla="*/ 4 h 19"/>
                      <a:gd name="T42" fmla="*/ 19 w 21"/>
                      <a:gd name="T43" fmla="*/ 1 h 19"/>
                      <a:gd name="T44" fmla="*/ 19 w 21"/>
                      <a:gd name="T4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19">
                        <a:moveTo>
                          <a:pt x="19" y="0"/>
                        </a:moveTo>
                        <a:cubicBezTo>
                          <a:pt x="17" y="2"/>
                          <a:pt x="15" y="4"/>
                          <a:pt x="15" y="4"/>
                        </a:cubicBezTo>
                        <a:cubicBezTo>
                          <a:pt x="14" y="5"/>
                          <a:pt x="11" y="7"/>
                          <a:pt x="6" y="10"/>
                        </a:cubicBezTo>
                        <a:cubicBezTo>
                          <a:pt x="0" y="14"/>
                          <a:pt x="0" y="17"/>
                          <a:pt x="1" y="17"/>
                        </a:cubicBezTo>
                        <a:cubicBezTo>
                          <a:pt x="2" y="17"/>
                          <a:pt x="2" y="17"/>
                          <a:pt x="3" y="19"/>
                        </a:cubicBezTo>
                        <a:cubicBezTo>
                          <a:pt x="3" y="19"/>
                          <a:pt x="4" y="19"/>
                          <a:pt x="4" y="19"/>
                        </a:cubicBezTo>
                        <a:cubicBezTo>
                          <a:pt x="5" y="19"/>
                          <a:pt x="7" y="18"/>
                          <a:pt x="9" y="16"/>
                        </a:cubicBezTo>
                        <a:cubicBezTo>
                          <a:pt x="12" y="12"/>
                          <a:pt x="14" y="10"/>
                          <a:pt x="19" y="7"/>
                        </a:cubicBezTo>
                        <a:cubicBezTo>
                          <a:pt x="20" y="6"/>
                          <a:pt x="21" y="6"/>
                          <a:pt x="21" y="5"/>
                        </a:cubicBezTo>
                        <a:cubicBezTo>
                          <a:pt x="21" y="5"/>
                          <a:pt x="21" y="5"/>
                          <a:pt x="21" y="5"/>
                        </a:cubicBezTo>
                        <a:cubicBezTo>
                          <a:pt x="20" y="5"/>
                          <a:pt x="20" y="6"/>
                          <a:pt x="19" y="7"/>
                        </a:cubicBezTo>
                        <a:cubicBezTo>
                          <a:pt x="14" y="9"/>
                          <a:pt x="12" y="12"/>
                          <a:pt x="9" y="15"/>
                        </a:cubicBezTo>
                        <a:cubicBezTo>
                          <a:pt x="8" y="17"/>
                          <a:pt x="6" y="18"/>
                          <a:pt x="6" y="19"/>
                        </a:cubicBezTo>
                        <a:cubicBezTo>
                          <a:pt x="5" y="19"/>
                          <a:pt x="5" y="19"/>
                          <a:pt x="4" y="19"/>
                        </a:cubicBezTo>
                        <a:cubicBezTo>
                          <a:pt x="4" y="19"/>
                          <a:pt x="3" y="19"/>
                          <a:pt x="3" y="18"/>
                        </a:cubicBezTo>
                        <a:cubicBezTo>
                          <a:pt x="3" y="17"/>
                          <a:pt x="2" y="16"/>
                          <a:pt x="1" y="16"/>
                        </a:cubicBezTo>
                        <a:cubicBezTo>
                          <a:pt x="1" y="16"/>
                          <a:pt x="1" y="16"/>
                          <a:pt x="1" y="16"/>
                        </a:cubicBezTo>
                        <a:cubicBezTo>
                          <a:pt x="1" y="16"/>
                          <a:pt x="2" y="13"/>
                          <a:pt x="6" y="11"/>
                        </a:cubicBezTo>
                        <a:cubicBezTo>
                          <a:pt x="6" y="11"/>
                          <a:pt x="6" y="11"/>
                          <a:pt x="6" y="11"/>
                        </a:cubicBezTo>
                        <a:cubicBezTo>
                          <a:pt x="7" y="10"/>
                          <a:pt x="8" y="9"/>
                          <a:pt x="9" y="9"/>
                        </a:cubicBezTo>
                        <a:cubicBezTo>
                          <a:pt x="11" y="8"/>
                          <a:pt x="14" y="5"/>
                          <a:pt x="15" y="4"/>
                        </a:cubicBezTo>
                        <a:cubicBezTo>
                          <a:pt x="16" y="4"/>
                          <a:pt x="17" y="2"/>
                          <a:pt x="19" y="1"/>
                        </a:cubicBezTo>
                        <a:lnTo>
                          <a:pt x="19"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80" name="Freeform 7645">
                    <a:extLst>
                      <a:ext uri="{FF2B5EF4-FFF2-40B4-BE49-F238E27FC236}">
                        <a16:creationId xmlns:a16="http://schemas.microsoft.com/office/drawing/2014/main" id="{1CECA40B-979C-4F1D-AF7F-1C605AAC395B}"/>
                      </a:ext>
                    </a:extLst>
                  </p:cNvPr>
                  <p:cNvSpPr>
                    <a:spLocks/>
                  </p:cNvSpPr>
                  <p:nvPr/>
                </p:nvSpPr>
                <p:spPr bwMode="auto">
                  <a:xfrm>
                    <a:off x="3913" y="2231"/>
                    <a:ext cx="12" cy="10"/>
                  </a:xfrm>
                  <a:custGeom>
                    <a:avLst/>
                    <a:gdLst>
                      <a:gd name="T0" fmla="*/ 15 w 16"/>
                      <a:gd name="T1" fmla="*/ 1 h 14"/>
                      <a:gd name="T2" fmla="*/ 12 w 16"/>
                      <a:gd name="T3" fmla="*/ 3 h 14"/>
                      <a:gd name="T4" fmla="*/ 5 w 16"/>
                      <a:gd name="T5" fmla="*/ 10 h 14"/>
                      <a:gd name="T6" fmla="*/ 2 w 16"/>
                      <a:gd name="T7" fmla="*/ 13 h 14"/>
                      <a:gd name="T8" fmla="*/ 1 w 16"/>
                      <a:gd name="T9" fmla="*/ 11 h 14"/>
                      <a:gd name="T10" fmla="*/ 4 w 16"/>
                      <a:gd name="T11" fmla="*/ 9 h 14"/>
                      <a:gd name="T12" fmla="*/ 13 w 16"/>
                      <a:gd name="T13" fmla="*/ 2 h 14"/>
                      <a:gd name="T14" fmla="*/ 15 w 16"/>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1"/>
                        </a:moveTo>
                        <a:cubicBezTo>
                          <a:pt x="15" y="1"/>
                          <a:pt x="13" y="3"/>
                          <a:pt x="12" y="3"/>
                        </a:cubicBezTo>
                        <a:cubicBezTo>
                          <a:pt x="11" y="4"/>
                          <a:pt x="6" y="8"/>
                          <a:pt x="5" y="10"/>
                        </a:cubicBezTo>
                        <a:cubicBezTo>
                          <a:pt x="4" y="12"/>
                          <a:pt x="2" y="14"/>
                          <a:pt x="2" y="13"/>
                        </a:cubicBezTo>
                        <a:cubicBezTo>
                          <a:pt x="2" y="11"/>
                          <a:pt x="1" y="11"/>
                          <a:pt x="1" y="11"/>
                        </a:cubicBezTo>
                        <a:cubicBezTo>
                          <a:pt x="0" y="11"/>
                          <a:pt x="2" y="10"/>
                          <a:pt x="4" y="9"/>
                        </a:cubicBezTo>
                        <a:cubicBezTo>
                          <a:pt x="6" y="7"/>
                          <a:pt x="12" y="3"/>
                          <a:pt x="13" y="2"/>
                        </a:cubicBezTo>
                        <a:cubicBezTo>
                          <a:pt x="15" y="0"/>
                          <a:pt x="16" y="0"/>
                          <a:pt x="15"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81" name="Freeform 7646">
                    <a:extLst>
                      <a:ext uri="{FF2B5EF4-FFF2-40B4-BE49-F238E27FC236}">
                        <a16:creationId xmlns:a16="http://schemas.microsoft.com/office/drawing/2014/main" id="{F4DCF77E-E395-4F34-8AFB-365C7A780590}"/>
                      </a:ext>
                    </a:extLst>
                  </p:cNvPr>
                  <p:cNvSpPr>
                    <a:spLocks/>
                  </p:cNvSpPr>
                  <p:nvPr/>
                </p:nvSpPr>
                <p:spPr bwMode="auto">
                  <a:xfrm>
                    <a:off x="3899" y="2250"/>
                    <a:ext cx="6" cy="9"/>
                  </a:xfrm>
                  <a:custGeom>
                    <a:avLst/>
                    <a:gdLst>
                      <a:gd name="T0" fmla="*/ 5 w 8"/>
                      <a:gd name="T1" fmla="*/ 1 h 12"/>
                      <a:gd name="T2" fmla="*/ 3 w 8"/>
                      <a:gd name="T3" fmla="*/ 5 h 12"/>
                      <a:gd name="T4" fmla="*/ 1 w 8"/>
                      <a:gd name="T5" fmla="*/ 10 h 12"/>
                      <a:gd name="T6" fmla="*/ 4 w 8"/>
                      <a:gd name="T7" fmla="*/ 8 h 12"/>
                      <a:gd name="T8" fmla="*/ 8 w 8"/>
                      <a:gd name="T9" fmla="*/ 3 h 12"/>
                      <a:gd name="T10" fmla="*/ 5 w 8"/>
                      <a:gd name="T11" fmla="*/ 1 h 12"/>
                    </a:gdLst>
                    <a:ahLst/>
                    <a:cxnLst>
                      <a:cxn ang="0">
                        <a:pos x="T0" y="T1"/>
                      </a:cxn>
                      <a:cxn ang="0">
                        <a:pos x="T2" y="T3"/>
                      </a:cxn>
                      <a:cxn ang="0">
                        <a:pos x="T4" y="T5"/>
                      </a:cxn>
                      <a:cxn ang="0">
                        <a:pos x="T6" y="T7"/>
                      </a:cxn>
                      <a:cxn ang="0">
                        <a:pos x="T8" y="T9"/>
                      </a:cxn>
                      <a:cxn ang="0">
                        <a:pos x="T10" y="T11"/>
                      </a:cxn>
                    </a:cxnLst>
                    <a:rect l="0" t="0" r="r" b="b"/>
                    <a:pathLst>
                      <a:path w="8" h="12">
                        <a:moveTo>
                          <a:pt x="5" y="1"/>
                        </a:moveTo>
                        <a:cubicBezTo>
                          <a:pt x="5" y="1"/>
                          <a:pt x="4" y="0"/>
                          <a:pt x="3" y="5"/>
                        </a:cubicBezTo>
                        <a:cubicBezTo>
                          <a:pt x="1" y="9"/>
                          <a:pt x="0" y="9"/>
                          <a:pt x="1" y="10"/>
                        </a:cubicBezTo>
                        <a:cubicBezTo>
                          <a:pt x="1" y="12"/>
                          <a:pt x="3" y="10"/>
                          <a:pt x="4" y="8"/>
                        </a:cubicBezTo>
                        <a:cubicBezTo>
                          <a:pt x="6" y="6"/>
                          <a:pt x="7" y="6"/>
                          <a:pt x="8" y="3"/>
                        </a:cubicBezTo>
                        <a:cubicBezTo>
                          <a:pt x="8" y="0"/>
                          <a:pt x="5" y="1"/>
                          <a:pt x="5"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82" name="Freeform 7647">
                    <a:extLst>
                      <a:ext uri="{FF2B5EF4-FFF2-40B4-BE49-F238E27FC236}">
                        <a16:creationId xmlns:a16="http://schemas.microsoft.com/office/drawing/2014/main" id="{D75C8EA1-D649-4AE8-943B-EDFBF52149DC}"/>
                      </a:ext>
                    </a:extLst>
                  </p:cNvPr>
                  <p:cNvSpPr>
                    <a:spLocks noEditPoints="1"/>
                  </p:cNvSpPr>
                  <p:nvPr/>
                </p:nvSpPr>
                <p:spPr bwMode="auto">
                  <a:xfrm>
                    <a:off x="3899" y="2250"/>
                    <a:ext cx="6" cy="9"/>
                  </a:xfrm>
                  <a:custGeom>
                    <a:avLst/>
                    <a:gdLst>
                      <a:gd name="T0" fmla="*/ 0 w 8"/>
                      <a:gd name="T1" fmla="*/ 11 h 12"/>
                      <a:gd name="T2" fmla="*/ 0 w 8"/>
                      <a:gd name="T3" fmla="*/ 9 h 12"/>
                      <a:gd name="T4" fmla="*/ 2 w 8"/>
                      <a:gd name="T5" fmla="*/ 4 h 12"/>
                      <a:gd name="T6" fmla="*/ 5 w 8"/>
                      <a:gd name="T7" fmla="*/ 0 h 12"/>
                      <a:gd name="T8" fmla="*/ 7 w 8"/>
                      <a:gd name="T9" fmla="*/ 1 h 12"/>
                      <a:gd name="T10" fmla="*/ 8 w 8"/>
                      <a:gd name="T11" fmla="*/ 3 h 12"/>
                      <a:gd name="T12" fmla="*/ 8 w 8"/>
                      <a:gd name="T13" fmla="*/ 5 h 12"/>
                      <a:gd name="T14" fmla="*/ 4 w 8"/>
                      <a:gd name="T15" fmla="*/ 8 h 12"/>
                      <a:gd name="T16" fmla="*/ 1 w 8"/>
                      <a:gd name="T17" fmla="*/ 11 h 12"/>
                      <a:gd name="T18" fmla="*/ 0 w 8"/>
                      <a:gd name="T19" fmla="*/ 11 h 12"/>
                      <a:gd name="T20" fmla="*/ 5 w 8"/>
                      <a:gd name="T21" fmla="*/ 1 h 12"/>
                      <a:gd name="T22" fmla="*/ 5 w 8"/>
                      <a:gd name="T23" fmla="*/ 1 h 12"/>
                      <a:gd name="T24" fmla="*/ 5 w 8"/>
                      <a:gd name="T25" fmla="*/ 1 h 12"/>
                      <a:gd name="T26" fmla="*/ 3 w 8"/>
                      <a:gd name="T27" fmla="*/ 5 h 12"/>
                      <a:gd name="T28" fmla="*/ 1 w 8"/>
                      <a:gd name="T29" fmla="*/ 9 h 12"/>
                      <a:gd name="T30" fmla="*/ 1 w 8"/>
                      <a:gd name="T31" fmla="*/ 10 h 12"/>
                      <a:gd name="T32" fmla="*/ 1 w 8"/>
                      <a:gd name="T33" fmla="*/ 11 h 12"/>
                      <a:gd name="T34" fmla="*/ 4 w 8"/>
                      <a:gd name="T35" fmla="*/ 8 h 12"/>
                      <a:gd name="T36" fmla="*/ 7 w 8"/>
                      <a:gd name="T37" fmla="*/ 4 h 12"/>
                      <a:gd name="T38" fmla="*/ 7 w 8"/>
                      <a:gd name="T39" fmla="*/ 3 h 12"/>
                      <a:gd name="T40" fmla="*/ 7 w 8"/>
                      <a:gd name="T41" fmla="*/ 1 h 12"/>
                      <a:gd name="T42" fmla="*/ 5 w 8"/>
                      <a:gd name="T43" fmla="*/ 1 h 12"/>
                      <a:gd name="T44" fmla="*/ 5 w 8"/>
                      <a:gd name="T4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12">
                        <a:moveTo>
                          <a:pt x="0" y="11"/>
                        </a:moveTo>
                        <a:cubicBezTo>
                          <a:pt x="0" y="10"/>
                          <a:pt x="0" y="9"/>
                          <a:pt x="0" y="9"/>
                        </a:cubicBezTo>
                        <a:cubicBezTo>
                          <a:pt x="1" y="8"/>
                          <a:pt x="1" y="7"/>
                          <a:pt x="2" y="4"/>
                        </a:cubicBezTo>
                        <a:cubicBezTo>
                          <a:pt x="4" y="0"/>
                          <a:pt x="5" y="0"/>
                          <a:pt x="5" y="0"/>
                        </a:cubicBezTo>
                        <a:cubicBezTo>
                          <a:pt x="6" y="0"/>
                          <a:pt x="6" y="0"/>
                          <a:pt x="7" y="1"/>
                        </a:cubicBezTo>
                        <a:cubicBezTo>
                          <a:pt x="8" y="1"/>
                          <a:pt x="8" y="2"/>
                          <a:pt x="8" y="3"/>
                        </a:cubicBezTo>
                        <a:cubicBezTo>
                          <a:pt x="8" y="4"/>
                          <a:pt x="8" y="4"/>
                          <a:pt x="8" y="5"/>
                        </a:cubicBezTo>
                        <a:cubicBezTo>
                          <a:pt x="7" y="7"/>
                          <a:pt x="5" y="6"/>
                          <a:pt x="4" y="8"/>
                        </a:cubicBezTo>
                        <a:cubicBezTo>
                          <a:pt x="3" y="10"/>
                          <a:pt x="2" y="12"/>
                          <a:pt x="1" y="11"/>
                        </a:cubicBezTo>
                        <a:lnTo>
                          <a:pt x="0" y="11"/>
                        </a:lnTo>
                        <a:close/>
                        <a:moveTo>
                          <a:pt x="5" y="1"/>
                        </a:moveTo>
                        <a:cubicBezTo>
                          <a:pt x="5" y="1"/>
                          <a:pt x="5" y="1"/>
                          <a:pt x="5" y="1"/>
                        </a:cubicBezTo>
                        <a:cubicBezTo>
                          <a:pt x="5" y="1"/>
                          <a:pt x="5" y="1"/>
                          <a:pt x="5" y="1"/>
                        </a:cubicBezTo>
                        <a:cubicBezTo>
                          <a:pt x="4" y="2"/>
                          <a:pt x="4" y="3"/>
                          <a:pt x="3" y="5"/>
                        </a:cubicBezTo>
                        <a:cubicBezTo>
                          <a:pt x="2" y="8"/>
                          <a:pt x="1" y="9"/>
                          <a:pt x="1" y="9"/>
                        </a:cubicBezTo>
                        <a:cubicBezTo>
                          <a:pt x="1" y="9"/>
                          <a:pt x="1" y="9"/>
                          <a:pt x="1" y="10"/>
                        </a:cubicBezTo>
                        <a:cubicBezTo>
                          <a:pt x="1" y="11"/>
                          <a:pt x="1" y="11"/>
                          <a:pt x="1" y="11"/>
                        </a:cubicBezTo>
                        <a:cubicBezTo>
                          <a:pt x="2" y="11"/>
                          <a:pt x="3" y="9"/>
                          <a:pt x="4" y="8"/>
                        </a:cubicBezTo>
                        <a:cubicBezTo>
                          <a:pt x="5" y="6"/>
                          <a:pt x="7" y="6"/>
                          <a:pt x="7" y="4"/>
                        </a:cubicBezTo>
                        <a:cubicBezTo>
                          <a:pt x="7" y="4"/>
                          <a:pt x="7" y="4"/>
                          <a:pt x="7" y="3"/>
                        </a:cubicBezTo>
                        <a:cubicBezTo>
                          <a:pt x="7" y="2"/>
                          <a:pt x="7" y="2"/>
                          <a:pt x="7" y="1"/>
                        </a:cubicBezTo>
                        <a:cubicBezTo>
                          <a:pt x="6" y="1"/>
                          <a:pt x="5" y="1"/>
                          <a:pt x="5" y="1"/>
                        </a:cubicBezTo>
                        <a:cubicBezTo>
                          <a:pt x="5" y="1"/>
                          <a:pt x="5" y="1"/>
                          <a:pt x="5"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83" name="Freeform 7648">
                    <a:extLst>
                      <a:ext uri="{FF2B5EF4-FFF2-40B4-BE49-F238E27FC236}">
                        <a16:creationId xmlns:a16="http://schemas.microsoft.com/office/drawing/2014/main" id="{FFFEC927-61CB-47A4-ABB2-9F3E369E4A27}"/>
                      </a:ext>
                    </a:extLst>
                  </p:cNvPr>
                  <p:cNvSpPr>
                    <a:spLocks noEditPoints="1"/>
                  </p:cNvSpPr>
                  <p:nvPr/>
                </p:nvSpPr>
                <p:spPr bwMode="auto">
                  <a:xfrm>
                    <a:off x="3900" y="2250"/>
                    <a:ext cx="4" cy="8"/>
                  </a:xfrm>
                  <a:custGeom>
                    <a:avLst/>
                    <a:gdLst>
                      <a:gd name="T0" fmla="*/ 1 w 6"/>
                      <a:gd name="T1" fmla="*/ 8 h 10"/>
                      <a:gd name="T2" fmla="*/ 1 w 6"/>
                      <a:gd name="T3" fmla="*/ 8 h 10"/>
                      <a:gd name="T4" fmla="*/ 2 w 6"/>
                      <a:gd name="T5" fmla="*/ 4 h 10"/>
                      <a:gd name="T6" fmla="*/ 4 w 6"/>
                      <a:gd name="T7" fmla="*/ 2 h 10"/>
                      <a:gd name="T8" fmla="*/ 4 w 6"/>
                      <a:gd name="T9" fmla="*/ 1 h 10"/>
                      <a:gd name="T10" fmla="*/ 5 w 6"/>
                      <a:gd name="T11" fmla="*/ 3 h 10"/>
                      <a:gd name="T12" fmla="*/ 3 w 6"/>
                      <a:gd name="T13" fmla="*/ 6 h 10"/>
                      <a:gd name="T14" fmla="*/ 1 w 6"/>
                      <a:gd name="T15" fmla="*/ 8 h 10"/>
                      <a:gd name="T16" fmla="*/ 4 w 6"/>
                      <a:gd name="T17" fmla="*/ 0 h 10"/>
                      <a:gd name="T18" fmla="*/ 4 w 6"/>
                      <a:gd name="T19" fmla="*/ 0 h 10"/>
                      <a:gd name="T20" fmla="*/ 4 w 6"/>
                      <a:gd name="T21" fmla="*/ 0 h 10"/>
                      <a:gd name="T22" fmla="*/ 4 w 6"/>
                      <a:gd name="T23" fmla="*/ 0 h 10"/>
                      <a:gd name="T24" fmla="*/ 2 w 6"/>
                      <a:gd name="T25" fmla="*/ 4 h 10"/>
                      <a:gd name="T26" fmla="*/ 0 w 6"/>
                      <a:gd name="T27" fmla="*/ 8 h 10"/>
                      <a:gd name="T28" fmla="*/ 0 w 6"/>
                      <a:gd name="T29" fmla="*/ 9 h 10"/>
                      <a:gd name="T30" fmla="*/ 0 w 6"/>
                      <a:gd name="T31" fmla="*/ 10 h 10"/>
                      <a:gd name="T32" fmla="*/ 0 w 6"/>
                      <a:gd name="T33" fmla="*/ 10 h 10"/>
                      <a:gd name="T34" fmla="*/ 3 w 6"/>
                      <a:gd name="T35" fmla="*/ 7 h 10"/>
                      <a:gd name="T36" fmla="*/ 6 w 6"/>
                      <a:gd name="T37" fmla="*/ 3 h 10"/>
                      <a:gd name="T38" fmla="*/ 6 w 6"/>
                      <a:gd name="T39" fmla="*/ 2 h 10"/>
                      <a:gd name="T40" fmla="*/ 6 w 6"/>
                      <a:gd name="T41" fmla="*/ 0 h 10"/>
                      <a:gd name="T42" fmla="*/ 4 w 6"/>
                      <a:gd name="T43" fmla="*/ 0 h 10"/>
                      <a:gd name="T44" fmla="*/ 4 w 6"/>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10">
                        <a:moveTo>
                          <a:pt x="1" y="8"/>
                        </a:moveTo>
                        <a:cubicBezTo>
                          <a:pt x="1" y="8"/>
                          <a:pt x="1" y="8"/>
                          <a:pt x="1" y="8"/>
                        </a:cubicBezTo>
                        <a:cubicBezTo>
                          <a:pt x="0" y="7"/>
                          <a:pt x="2" y="6"/>
                          <a:pt x="2" y="4"/>
                        </a:cubicBezTo>
                        <a:cubicBezTo>
                          <a:pt x="3" y="2"/>
                          <a:pt x="4" y="2"/>
                          <a:pt x="4" y="2"/>
                        </a:cubicBezTo>
                        <a:cubicBezTo>
                          <a:pt x="4" y="1"/>
                          <a:pt x="4" y="1"/>
                          <a:pt x="4" y="1"/>
                        </a:cubicBezTo>
                        <a:cubicBezTo>
                          <a:pt x="6" y="1"/>
                          <a:pt x="5" y="3"/>
                          <a:pt x="5" y="3"/>
                        </a:cubicBezTo>
                        <a:cubicBezTo>
                          <a:pt x="5" y="3"/>
                          <a:pt x="3" y="5"/>
                          <a:pt x="3" y="6"/>
                        </a:cubicBezTo>
                        <a:cubicBezTo>
                          <a:pt x="2" y="7"/>
                          <a:pt x="2" y="8"/>
                          <a:pt x="1" y="8"/>
                        </a:cubicBezTo>
                        <a:close/>
                        <a:moveTo>
                          <a:pt x="4" y="0"/>
                        </a:moveTo>
                        <a:cubicBezTo>
                          <a:pt x="4" y="0"/>
                          <a:pt x="4" y="0"/>
                          <a:pt x="4" y="0"/>
                        </a:cubicBezTo>
                        <a:cubicBezTo>
                          <a:pt x="4" y="0"/>
                          <a:pt x="4" y="0"/>
                          <a:pt x="4" y="0"/>
                        </a:cubicBezTo>
                        <a:cubicBezTo>
                          <a:pt x="4" y="0"/>
                          <a:pt x="4" y="0"/>
                          <a:pt x="4" y="0"/>
                        </a:cubicBezTo>
                        <a:cubicBezTo>
                          <a:pt x="3" y="1"/>
                          <a:pt x="3" y="2"/>
                          <a:pt x="2" y="4"/>
                        </a:cubicBezTo>
                        <a:cubicBezTo>
                          <a:pt x="1" y="7"/>
                          <a:pt x="0" y="8"/>
                          <a:pt x="0" y="8"/>
                        </a:cubicBezTo>
                        <a:cubicBezTo>
                          <a:pt x="0" y="8"/>
                          <a:pt x="0" y="8"/>
                          <a:pt x="0" y="9"/>
                        </a:cubicBezTo>
                        <a:cubicBezTo>
                          <a:pt x="0" y="10"/>
                          <a:pt x="0" y="10"/>
                          <a:pt x="0" y="10"/>
                        </a:cubicBezTo>
                        <a:cubicBezTo>
                          <a:pt x="0" y="10"/>
                          <a:pt x="0" y="10"/>
                          <a:pt x="0" y="10"/>
                        </a:cubicBezTo>
                        <a:cubicBezTo>
                          <a:pt x="1" y="10"/>
                          <a:pt x="2" y="8"/>
                          <a:pt x="3" y="7"/>
                        </a:cubicBezTo>
                        <a:cubicBezTo>
                          <a:pt x="4" y="5"/>
                          <a:pt x="6" y="5"/>
                          <a:pt x="6" y="3"/>
                        </a:cubicBezTo>
                        <a:cubicBezTo>
                          <a:pt x="6" y="3"/>
                          <a:pt x="6" y="3"/>
                          <a:pt x="6" y="2"/>
                        </a:cubicBezTo>
                        <a:cubicBezTo>
                          <a:pt x="6" y="1"/>
                          <a:pt x="6" y="1"/>
                          <a:pt x="6" y="0"/>
                        </a:cubicBezTo>
                        <a:cubicBezTo>
                          <a:pt x="5" y="0"/>
                          <a:pt x="5" y="0"/>
                          <a:pt x="4" y="0"/>
                        </a:cubicBezTo>
                        <a:cubicBezTo>
                          <a:pt x="4" y="0"/>
                          <a:pt x="4"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84" name="Freeform 7649">
                    <a:extLst>
                      <a:ext uri="{FF2B5EF4-FFF2-40B4-BE49-F238E27FC236}">
                        <a16:creationId xmlns:a16="http://schemas.microsoft.com/office/drawing/2014/main" id="{142D9642-80E1-4257-B515-3CAEE41E3C4C}"/>
                      </a:ext>
                    </a:extLst>
                  </p:cNvPr>
                  <p:cNvSpPr>
                    <a:spLocks/>
                  </p:cNvSpPr>
                  <p:nvPr/>
                </p:nvSpPr>
                <p:spPr bwMode="auto">
                  <a:xfrm>
                    <a:off x="3899" y="2250"/>
                    <a:ext cx="6" cy="8"/>
                  </a:xfrm>
                  <a:custGeom>
                    <a:avLst/>
                    <a:gdLst>
                      <a:gd name="T0" fmla="*/ 6 w 8"/>
                      <a:gd name="T1" fmla="*/ 0 h 10"/>
                      <a:gd name="T2" fmla="*/ 5 w 8"/>
                      <a:gd name="T3" fmla="*/ 0 h 10"/>
                      <a:gd name="T4" fmla="*/ 5 w 8"/>
                      <a:gd name="T5" fmla="*/ 0 h 10"/>
                      <a:gd name="T6" fmla="*/ 5 w 8"/>
                      <a:gd name="T7" fmla="*/ 0 h 10"/>
                      <a:gd name="T8" fmla="*/ 7 w 8"/>
                      <a:gd name="T9" fmla="*/ 0 h 10"/>
                      <a:gd name="T10" fmla="*/ 7 w 8"/>
                      <a:gd name="T11" fmla="*/ 2 h 10"/>
                      <a:gd name="T12" fmla="*/ 7 w 8"/>
                      <a:gd name="T13" fmla="*/ 3 h 10"/>
                      <a:gd name="T14" fmla="*/ 4 w 8"/>
                      <a:gd name="T15" fmla="*/ 7 h 10"/>
                      <a:gd name="T16" fmla="*/ 1 w 8"/>
                      <a:gd name="T17" fmla="*/ 10 h 10"/>
                      <a:gd name="T18" fmla="*/ 1 w 8"/>
                      <a:gd name="T19" fmla="*/ 10 h 10"/>
                      <a:gd name="T20" fmla="*/ 1 w 8"/>
                      <a:gd name="T21" fmla="*/ 9 h 10"/>
                      <a:gd name="T22" fmla="*/ 1 w 8"/>
                      <a:gd name="T23" fmla="*/ 8 h 10"/>
                      <a:gd name="T24" fmla="*/ 3 w 8"/>
                      <a:gd name="T25" fmla="*/ 4 h 10"/>
                      <a:gd name="T26" fmla="*/ 5 w 8"/>
                      <a:gd name="T27" fmla="*/ 0 h 10"/>
                      <a:gd name="T28" fmla="*/ 5 w 8"/>
                      <a:gd name="T29" fmla="*/ 0 h 10"/>
                      <a:gd name="T30" fmla="*/ 5 w 8"/>
                      <a:gd name="T31" fmla="*/ 0 h 10"/>
                      <a:gd name="T32" fmla="*/ 5 w 8"/>
                      <a:gd name="T33" fmla="*/ 0 h 10"/>
                      <a:gd name="T34" fmla="*/ 5 w 8"/>
                      <a:gd name="T35" fmla="*/ 0 h 10"/>
                      <a:gd name="T36" fmla="*/ 3 w 8"/>
                      <a:gd name="T37" fmla="*/ 4 h 10"/>
                      <a:gd name="T38" fmla="*/ 1 w 8"/>
                      <a:gd name="T39" fmla="*/ 9 h 10"/>
                      <a:gd name="T40" fmla="*/ 1 w 8"/>
                      <a:gd name="T41" fmla="*/ 10 h 10"/>
                      <a:gd name="T42" fmla="*/ 4 w 8"/>
                      <a:gd name="T43" fmla="*/ 7 h 10"/>
                      <a:gd name="T44" fmla="*/ 8 w 8"/>
                      <a:gd name="T45" fmla="*/ 2 h 10"/>
                      <a:gd name="T46" fmla="*/ 6 w 8"/>
                      <a:gd name="T4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10">
                        <a:moveTo>
                          <a:pt x="6" y="0"/>
                        </a:moveTo>
                        <a:cubicBezTo>
                          <a:pt x="5" y="0"/>
                          <a:pt x="5" y="0"/>
                          <a:pt x="5" y="0"/>
                        </a:cubicBezTo>
                        <a:cubicBezTo>
                          <a:pt x="5" y="0"/>
                          <a:pt x="5" y="0"/>
                          <a:pt x="5" y="0"/>
                        </a:cubicBezTo>
                        <a:cubicBezTo>
                          <a:pt x="5" y="0"/>
                          <a:pt x="5" y="0"/>
                          <a:pt x="5" y="0"/>
                        </a:cubicBezTo>
                        <a:cubicBezTo>
                          <a:pt x="6" y="0"/>
                          <a:pt x="6" y="0"/>
                          <a:pt x="7" y="0"/>
                        </a:cubicBezTo>
                        <a:cubicBezTo>
                          <a:pt x="7" y="1"/>
                          <a:pt x="7" y="1"/>
                          <a:pt x="7" y="2"/>
                        </a:cubicBezTo>
                        <a:cubicBezTo>
                          <a:pt x="7" y="3"/>
                          <a:pt x="7" y="3"/>
                          <a:pt x="7" y="3"/>
                        </a:cubicBezTo>
                        <a:cubicBezTo>
                          <a:pt x="7" y="5"/>
                          <a:pt x="5" y="5"/>
                          <a:pt x="4" y="7"/>
                        </a:cubicBezTo>
                        <a:cubicBezTo>
                          <a:pt x="3" y="8"/>
                          <a:pt x="2" y="10"/>
                          <a:pt x="1" y="10"/>
                        </a:cubicBezTo>
                        <a:cubicBezTo>
                          <a:pt x="1" y="10"/>
                          <a:pt x="1" y="10"/>
                          <a:pt x="1" y="10"/>
                        </a:cubicBezTo>
                        <a:cubicBezTo>
                          <a:pt x="1" y="9"/>
                          <a:pt x="1" y="9"/>
                          <a:pt x="1" y="9"/>
                        </a:cubicBezTo>
                        <a:cubicBezTo>
                          <a:pt x="1" y="8"/>
                          <a:pt x="1" y="8"/>
                          <a:pt x="1" y="8"/>
                        </a:cubicBezTo>
                        <a:cubicBezTo>
                          <a:pt x="1" y="8"/>
                          <a:pt x="2" y="7"/>
                          <a:pt x="3" y="4"/>
                        </a:cubicBezTo>
                        <a:cubicBezTo>
                          <a:pt x="4" y="2"/>
                          <a:pt x="4" y="1"/>
                          <a:pt x="5" y="0"/>
                        </a:cubicBezTo>
                        <a:cubicBezTo>
                          <a:pt x="5" y="0"/>
                          <a:pt x="5" y="0"/>
                          <a:pt x="5" y="0"/>
                        </a:cubicBezTo>
                        <a:cubicBezTo>
                          <a:pt x="5" y="0"/>
                          <a:pt x="5" y="0"/>
                          <a:pt x="5" y="0"/>
                        </a:cubicBezTo>
                        <a:cubicBezTo>
                          <a:pt x="5" y="0"/>
                          <a:pt x="5" y="0"/>
                          <a:pt x="5" y="0"/>
                        </a:cubicBezTo>
                        <a:cubicBezTo>
                          <a:pt x="5" y="0"/>
                          <a:pt x="5" y="0"/>
                          <a:pt x="5" y="0"/>
                        </a:cubicBezTo>
                        <a:cubicBezTo>
                          <a:pt x="5" y="0"/>
                          <a:pt x="4" y="0"/>
                          <a:pt x="3" y="4"/>
                        </a:cubicBezTo>
                        <a:cubicBezTo>
                          <a:pt x="1" y="8"/>
                          <a:pt x="0" y="8"/>
                          <a:pt x="1" y="9"/>
                        </a:cubicBezTo>
                        <a:cubicBezTo>
                          <a:pt x="1" y="10"/>
                          <a:pt x="1" y="10"/>
                          <a:pt x="1" y="10"/>
                        </a:cubicBezTo>
                        <a:cubicBezTo>
                          <a:pt x="2" y="10"/>
                          <a:pt x="3" y="8"/>
                          <a:pt x="4" y="7"/>
                        </a:cubicBezTo>
                        <a:cubicBezTo>
                          <a:pt x="6" y="5"/>
                          <a:pt x="7" y="5"/>
                          <a:pt x="8" y="2"/>
                        </a:cubicBezTo>
                        <a:cubicBezTo>
                          <a:pt x="8" y="0"/>
                          <a:pt x="6" y="0"/>
                          <a:pt x="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85" name="Freeform 7650">
                    <a:extLst>
                      <a:ext uri="{FF2B5EF4-FFF2-40B4-BE49-F238E27FC236}">
                        <a16:creationId xmlns:a16="http://schemas.microsoft.com/office/drawing/2014/main" id="{24434DD5-7DEA-40D9-BA3C-7D9D16AD12C9}"/>
                      </a:ext>
                    </a:extLst>
                  </p:cNvPr>
                  <p:cNvSpPr>
                    <a:spLocks/>
                  </p:cNvSpPr>
                  <p:nvPr/>
                </p:nvSpPr>
                <p:spPr bwMode="auto">
                  <a:xfrm>
                    <a:off x="3930" y="2274"/>
                    <a:ext cx="8" cy="16"/>
                  </a:xfrm>
                  <a:custGeom>
                    <a:avLst/>
                    <a:gdLst>
                      <a:gd name="T0" fmla="*/ 7 w 11"/>
                      <a:gd name="T1" fmla="*/ 0 h 22"/>
                      <a:gd name="T2" fmla="*/ 4 w 11"/>
                      <a:gd name="T3" fmla="*/ 4 h 22"/>
                      <a:gd name="T4" fmla="*/ 2 w 11"/>
                      <a:gd name="T5" fmla="*/ 12 h 22"/>
                      <a:gd name="T6" fmla="*/ 0 w 11"/>
                      <a:gd name="T7" fmla="*/ 17 h 22"/>
                      <a:gd name="T8" fmla="*/ 4 w 11"/>
                      <a:gd name="T9" fmla="*/ 20 h 22"/>
                      <a:gd name="T10" fmla="*/ 7 w 11"/>
                      <a:gd name="T11" fmla="*/ 14 h 22"/>
                      <a:gd name="T12" fmla="*/ 9 w 11"/>
                      <a:gd name="T13" fmla="*/ 6 h 22"/>
                      <a:gd name="T14" fmla="*/ 7 w 1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2">
                        <a:moveTo>
                          <a:pt x="7" y="0"/>
                        </a:moveTo>
                        <a:cubicBezTo>
                          <a:pt x="7" y="0"/>
                          <a:pt x="4" y="0"/>
                          <a:pt x="4" y="4"/>
                        </a:cubicBezTo>
                        <a:cubicBezTo>
                          <a:pt x="4" y="8"/>
                          <a:pt x="3" y="9"/>
                          <a:pt x="2" y="12"/>
                        </a:cubicBezTo>
                        <a:cubicBezTo>
                          <a:pt x="1" y="15"/>
                          <a:pt x="0" y="15"/>
                          <a:pt x="0" y="17"/>
                        </a:cubicBezTo>
                        <a:cubicBezTo>
                          <a:pt x="1" y="20"/>
                          <a:pt x="3" y="17"/>
                          <a:pt x="4" y="20"/>
                        </a:cubicBezTo>
                        <a:cubicBezTo>
                          <a:pt x="5" y="22"/>
                          <a:pt x="7" y="18"/>
                          <a:pt x="7" y="14"/>
                        </a:cubicBezTo>
                        <a:cubicBezTo>
                          <a:pt x="7" y="11"/>
                          <a:pt x="8" y="8"/>
                          <a:pt x="9" y="6"/>
                        </a:cubicBezTo>
                        <a:cubicBezTo>
                          <a:pt x="10" y="5"/>
                          <a:pt x="11" y="0"/>
                          <a:pt x="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86" name="Freeform 7651">
                    <a:extLst>
                      <a:ext uri="{FF2B5EF4-FFF2-40B4-BE49-F238E27FC236}">
                        <a16:creationId xmlns:a16="http://schemas.microsoft.com/office/drawing/2014/main" id="{DD2F8E71-A22B-44AD-AFDA-E3EBA91E4FD5}"/>
                      </a:ext>
                    </a:extLst>
                  </p:cNvPr>
                  <p:cNvSpPr>
                    <a:spLocks noEditPoints="1"/>
                  </p:cNvSpPr>
                  <p:nvPr/>
                </p:nvSpPr>
                <p:spPr bwMode="auto">
                  <a:xfrm>
                    <a:off x="3930" y="2274"/>
                    <a:ext cx="7" cy="15"/>
                  </a:xfrm>
                  <a:custGeom>
                    <a:avLst/>
                    <a:gdLst>
                      <a:gd name="T0" fmla="*/ 4 w 10"/>
                      <a:gd name="T1" fmla="*/ 20 h 21"/>
                      <a:gd name="T2" fmla="*/ 2 w 10"/>
                      <a:gd name="T3" fmla="*/ 19 h 21"/>
                      <a:gd name="T4" fmla="*/ 1 w 10"/>
                      <a:gd name="T5" fmla="*/ 19 h 21"/>
                      <a:gd name="T6" fmla="*/ 0 w 10"/>
                      <a:gd name="T7" fmla="*/ 17 h 21"/>
                      <a:gd name="T8" fmla="*/ 0 w 10"/>
                      <a:gd name="T9" fmla="*/ 16 h 21"/>
                      <a:gd name="T10" fmla="*/ 2 w 10"/>
                      <a:gd name="T11" fmla="*/ 12 h 21"/>
                      <a:gd name="T12" fmla="*/ 4 w 10"/>
                      <a:gd name="T13" fmla="*/ 6 h 21"/>
                      <a:gd name="T14" fmla="*/ 4 w 10"/>
                      <a:gd name="T15" fmla="*/ 4 h 21"/>
                      <a:gd name="T16" fmla="*/ 4 w 10"/>
                      <a:gd name="T17" fmla="*/ 3 h 21"/>
                      <a:gd name="T18" fmla="*/ 7 w 10"/>
                      <a:gd name="T19" fmla="*/ 0 h 21"/>
                      <a:gd name="T20" fmla="*/ 7 w 10"/>
                      <a:gd name="T21" fmla="*/ 0 h 21"/>
                      <a:gd name="T22" fmla="*/ 9 w 10"/>
                      <a:gd name="T23" fmla="*/ 1 h 21"/>
                      <a:gd name="T24" fmla="*/ 10 w 10"/>
                      <a:gd name="T25" fmla="*/ 4 h 21"/>
                      <a:gd name="T26" fmla="*/ 9 w 10"/>
                      <a:gd name="T27" fmla="*/ 6 h 21"/>
                      <a:gd name="T28" fmla="*/ 7 w 10"/>
                      <a:gd name="T29" fmla="*/ 12 h 21"/>
                      <a:gd name="T30" fmla="*/ 7 w 10"/>
                      <a:gd name="T31" fmla="*/ 14 h 21"/>
                      <a:gd name="T32" fmla="*/ 7 w 10"/>
                      <a:gd name="T33" fmla="*/ 16 h 21"/>
                      <a:gd name="T34" fmla="*/ 5 w 10"/>
                      <a:gd name="T35" fmla="*/ 21 h 21"/>
                      <a:gd name="T36" fmla="*/ 4 w 10"/>
                      <a:gd name="T37" fmla="*/ 20 h 21"/>
                      <a:gd name="T38" fmla="*/ 4 w 10"/>
                      <a:gd name="T39" fmla="*/ 19 h 21"/>
                      <a:gd name="T40" fmla="*/ 5 w 10"/>
                      <a:gd name="T41" fmla="*/ 20 h 21"/>
                      <a:gd name="T42" fmla="*/ 6 w 10"/>
                      <a:gd name="T43" fmla="*/ 19 h 21"/>
                      <a:gd name="T44" fmla="*/ 6 w 10"/>
                      <a:gd name="T45" fmla="*/ 16 h 21"/>
                      <a:gd name="T46" fmla="*/ 7 w 10"/>
                      <a:gd name="T47" fmla="*/ 15 h 21"/>
                      <a:gd name="T48" fmla="*/ 7 w 10"/>
                      <a:gd name="T49" fmla="*/ 12 h 21"/>
                      <a:gd name="T50" fmla="*/ 9 w 10"/>
                      <a:gd name="T51" fmla="*/ 6 h 21"/>
                      <a:gd name="T52" fmla="*/ 9 w 10"/>
                      <a:gd name="T53" fmla="*/ 4 h 21"/>
                      <a:gd name="T54" fmla="*/ 7 w 10"/>
                      <a:gd name="T55" fmla="*/ 1 h 21"/>
                      <a:gd name="T56" fmla="*/ 7 w 10"/>
                      <a:gd name="T57" fmla="*/ 1 h 21"/>
                      <a:gd name="T58" fmla="*/ 7 w 10"/>
                      <a:gd name="T59" fmla="*/ 0 h 21"/>
                      <a:gd name="T60" fmla="*/ 7 w 10"/>
                      <a:gd name="T61" fmla="*/ 1 h 21"/>
                      <a:gd name="T62" fmla="*/ 4 w 10"/>
                      <a:gd name="T63" fmla="*/ 3 h 21"/>
                      <a:gd name="T64" fmla="*/ 4 w 10"/>
                      <a:gd name="T65" fmla="*/ 4 h 21"/>
                      <a:gd name="T66" fmla="*/ 4 w 10"/>
                      <a:gd name="T67" fmla="*/ 7 h 21"/>
                      <a:gd name="T68" fmla="*/ 2 w 10"/>
                      <a:gd name="T69" fmla="*/ 12 h 21"/>
                      <a:gd name="T70" fmla="*/ 1 w 10"/>
                      <a:gd name="T71" fmla="*/ 16 h 21"/>
                      <a:gd name="T72" fmla="*/ 1 w 10"/>
                      <a:gd name="T73" fmla="*/ 17 h 21"/>
                      <a:gd name="T74" fmla="*/ 1 w 10"/>
                      <a:gd name="T75" fmla="*/ 18 h 21"/>
                      <a:gd name="T76" fmla="*/ 2 w 10"/>
                      <a:gd name="T77" fmla="*/ 18 h 21"/>
                      <a:gd name="T78" fmla="*/ 2 w 10"/>
                      <a:gd name="T79" fmla="*/ 18 h 21"/>
                      <a:gd name="T80" fmla="*/ 4 w 10"/>
                      <a:gd name="T81"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21">
                        <a:moveTo>
                          <a:pt x="4" y="20"/>
                        </a:moveTo>
                        <a:cubicBezTo>
                          <a:pt x="3" y="19"/>
                          <a:pt x="3" y="19"/>
                          <a:pt x="2" y="19"/>
                        </a:cubicBezTo>
                        <a:cubicBezTo>
                          <a:pt x="2" y="19"/>
                          <a:pt x="2" y="19"/>
                          <a:pt x="1" y="19"/>
                        </a:cubicBezTo>
                        <a:cubicBezTo>
                          <a:pt x="1" y="19"/>
                          <a:pt x="0" y="18"/>
                          <a:pt x="0" y="17"/>
                        </a:cubicBezTo>
                        <a:cubicBezTo>
                          <a:pt x="0" y="17"/>
                          <a:pt x="0" y="17"/>
                          <a:pt x="0" y="16"/>
                        </a:cubicBezTo>
                        <a:cubicBezTo>
                          <a:pt x="0" y="15"/>
                          <a:pt x="1" y="14"/>
                          <a:pt x="2" y="12"/>
                        </a:cubicBezTo>
                        <a:cubicBezTo>
                          <a:pt x="3" y="10"/>
                          <a:pt x="3" y="9"/>
                          <a:pt x="4" y="6"/>
                        </a:cubicBezTo>
                        <a:cubicBezTo>
                          <a:pt x="4" y="6"/>
                          <a:pt x="4" y="5"/>
                          <a:pt x="4" y="4"/>
                        </a:cubicBezTo>
                        <a:cubicBezTo>
                          <a:pt x="4" y="4"/>
                          <a:pt x="4" y="4"/>
                          <a:pt x="4" y="3"/>
                        </a:cubicBezTo>
                        <a:cubicBezTo>
                          <a:pt x="4" y="0"/>
                          <a:pt x="7" y="0"/>
                          <a:pt x="7" y="0"/>
                        </a:cubicBezTo>
                        <a:cubicBezTo>
                          <a:pt x="7" y="0"/>
                          <a:pt x="7" y="0"/>
                          <a:pt x="7" y="0"/>
                        </a:cubicBezTo>
                        <a:cubicBezTo>
                          <a:pt x="8" y="0"/>
                          <a:pt x="9" y="1"/>
                          <a:pt x="9" y="1"/>
                        </a:cubicBezTo>
                        <a:cubicBezTo>
                          <a:pt x="10" y="2"/>
                          <a:pt x="10" y="3"/>
                          <a:pt x="10" y="4"/>
                        </a:cubicBezTo>
                        <a:cubicBezTo>
                          <a:pt x="10" y="5"/>
                          <a:pt x="9" y="6"/>
                          <a:pt x="9" y="6"/>
                        </a:cubicBezTo>
                        <a:cubicBezTo>
                          <a:pt x="8" y="7"/>
                          <a:pt x="8" y="10"/>
                          <a:pt x="7" y="12"/>
                        </a:cubicBezTo>
                        <a:cubicBezTo>
                          <a:pt x="7" y="13"/>
                          <a:pt x="7" y="14"/>
                          <a:pt x="7" y="14"/>
                        </a:cubicBezTo>
                        <a:cubicBezTo>
                          <a:pt x="7" y="15"/>
                          <a:pt x="7" y="15"/>
                          <a:pt x="7" y="16"/>
                        </a:cubicBezTo>
                        <a:cubicBezTo>
                          <a:pt x="7" y="18"/>
                          <a:pt x="6" y="21"/>
                          <a:pt x="5" y="21"/>
                        </a:cubicBezTo>
                        <a:cubicBezTo>
                          <a:pt x="4" y="21"/>
                          <a:pt x="4" y="20"/>
                          <a:pt x="4" y="20"/>
                        </a:cubicBezTo>
                        <a:close/>
                        <a:moveTo>
                          <a:pt x="4" y="19"/>
                        </a:moveTo>
                        <a:cubicBezTo>
                          <a:pt x="4" y="20"/>
                          <a:pt x="4" y="20"/>
                          <a:pt x="5" y="20"/>
                        </a:cubicBezTo>
                        <a:cubicBezTo>
                          <a:pt x="5" y="20"/>
                          <a:pt x="5" y="20"/>
                          <a:pt x="6" y="19"/>
                        </a:cubicBezTo>
                        <a:cubicBezTo>
                          <a:pt x="6" y="18"/>
                          <a:pt x="6" y="17"/>
                          <a:pt x="6" y="16"/>
                        </a:cubicBezTo>
                        <a:cubicBezTo>
                          <a:pt x="7" y="15"/>
                          <a:pt x="7" y="15"/>
                          <a:pt x="7" y="15"/>
                        </a:cubicBezTo>
                        <a:cubicBezTo>
                          <a:pt x="7" y="14"/>
                          <a:pt x="7" y="13"/>
                          <a:pt x="7" y="12"/>
                        </a:cubicBezTo>
                        <a:cubicBezTo>
                          <a:pt x="7" y="9"/>
                          <a:pt x="8" y="7"/>
                          <a:pt x="9" y="6"/>
                        </a:cubicBezTo>
                        <a:cubicBezTo>
                          <a:pt x="9" y="5"/>
                          <a:pt x="9" y="5"/>
                          <a:pt x="9" y="4"/>
                        </a:cubicBezTo>
                        <a:cubicBezTo>
                          <a:pt x="9" y="2"/>
                          <a:pt x="9" y="1"/>
                          <a:pt x="7" y="1"/>
                        </a:cubicBezTo>
                        <a:cubicBezTo>
                          <a:pt x="7" y="1"/>
                          <a:pt x="7" y="1"/>
                          <a:pt x="7" y="1"/>
                        </a:cubicBezTo>
                        <a:cubicBezTo>
                          <a:pt x="7" y="0"/>
                          <a:pt x="7" y="0"/>
                          <a:pt x="7" y="0"/>
                        </a:cubicBezTo>
                        <a:cubicBezTo>
                          <a:pt x="7" y="1"/>
                          <a:pt x="7" y="1"/>
                          <a:pt x="7" y="1"/>
                        </a:cubicBezTo>
                        <a:cubicBezTo>
                          <a:pt x="7" y="1"/>
                          <a:pt x="5" y="1"/>
                          <a:pt x="4" y="3"/>
                        </a:cubicBezTo>
                        <a:cubicBezTo>
                          <a:pt x="4" y="4"/>
                          <a:pt x="4" y="4"/>
                          <a:pt x="4" y="4"/>
                        </a:cubicBezTo>
                        <a:cubicBezTo>
                          <a:pt x="4" y="5"/>
                          <a:pt x="4" y="6"/>
                          <a:pt x="4" y="7"/>
                        </a:cubicBezTo>
                        <a:cubicBezTo>
                          <a:pt x="4" y="9"/>
                          <a:pt x="3" y="10"/>
                          <a:pt x="2" y="12"/>
                        </a:cubicBezTo>
                        <a:cubicBezTo>
                          <a:pt x="1" y="15"/>
                          <a:pt x="1" y="15"/>
                          <a:pt x="1" y="16"/>
                        </a:cubicBezTo>
                        <a:cubicBezTo>
                          <a:pt x="1" y="17"/>
                          <a:pt x="1" y="17"/>
                          <a:pt x="1" y="17"/>
                        </a:cubicBezTo>
                        <a:cubicBezTo>
                          <a:pt x="1" y="18"/>
                          <a:pt x="1" y="18"/>
                          <a:pt x="1" y="18"/>
                        </a:cubicBezTo>
                        <a:cubicBezTo>
                          <a:pt x="2" y="18"/>
                          <a:pt x="2" y="18"/>
                          <a:pt x="2" y="18"/>
                        </a:cubicBezTo>
                        <a:cubicBezTo>
                          <a:pt x="2" y="18"/>
                          <a:pt x="2" y="18"/>
                          <a:pt x="2" y="18"/>
                        </a:cubicBezTo>
                        <a:cubicBezTo>
                          <a:pt x="3" y="18"/>
                          <a:pt x="4" y="18"/>
                          <a:pt x="4"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87" name="Freeform 7652">
                    <a:extLst>
                      <a:ext uri="{FF2B5EF4-FFF2-40B4-BE49-F238E27FC236}">
                        <a16:creationId xmlns:a16="http://schemas.microsoft.com/office/drawing/2014/main" id="{F0EE99F3-4C87-4C73-AD02-6D705EB71ECC}"/>
                      </a:ext>
                    </a:extLst>
                  </p:cNvPr>
                  <p:cNvSpPr>
                    <a:spLocks noEditPoints="1"/>
                  </p:cNvSpPr>
                  <p:nvPr/>
                </p:nvSpPr>
                <p:spPr bwMode="auto">
                  <a:xfrm>
                    <a:off x="3931" y="2274"/>
                    <a:ext cx="6" cy="15"/>
                  </a:xfrm>
                  <a:custGeom>
                    <a:avLst/>
                    <a:gdLst>
                      <a:gd name="T0" fmla="*/ 1 w 8"/>
                      <a:gd name="T1" fmla="*/ 16 h 19"/>
                      <a:gd name="T2" fmla="*/ 1 w 8"/>
                      <a:gd name="T3" fmla="*/ 15 h 19"/>
                      <a:gd name="T4" fmla="*/ 3 w 8"/>
                      <a:gd name="T5" fmla="*/ 10 h 19"/>
                      <a:gd name="T6" fmla="*/ 4 w 8"/>
                      <a:gd name="T7" fmla="*/ 5 h 19"/>
                      <a:gd name="T8" fmla="*/ 5 w 8"/>
                      <a:gd name="T9" fmla="*/ 1 h 19"/>
                      <a:gd name="T10" fmla="*/ 5 w 8"/>
                      <a:gd name="T11" fmla="*/ 1 h 19"/>
                      <a:gd name="T12" fmla="*/ 5 w 8"/>
                      <a:gd name="T13" fmla="*/ 2 h 19"/>
                      <a:gd name="T14" fmla="*/ 6 w 8"/>
                      <a:gd name="T15" fmla="*/ 2 h 19"/>
                      <a:gd name="T16" fmla="*/ 6 w 8"/>
                      <a:gd name="T17" fmla="*/ 2 h 19"/>
                      <a:gd name="T18" fmla="*/ 7 w 8"/>
                      <a:gd name="T19" fmla="*/ 2 h 19"/>
                      <a:gd name="T20" fmla="*/ 7 w 8"/>
                      <a:gd name="T21" fmla="*/ 2 h 19"/>
                      <a:gd name="T22" fmla="*/ 6 w 8"/>
                      <a:gd name="T23" fmla="*/ 6 h 19"/>
                      <a:gd name="T24" fmla="*/ 5 w 8"/>
                      <a:gd name="T25" fmla="*/ 14 h 19"/>
                      <a:gd name="T26" fmla="*/ 4 w 8"/>
                      <a:gd name="T27" fmla="*/ 17 h 19"/>
                      <a:gd name="T28" fmla="*/ 3 w 8"/>
                      <a:gd name="T29" fmla="*/ 16 h 19"/>
                      <a:gd name="T30" fmla="*/ 2 w 8"/>
                      <a:gd name="T31" fmla="*/ 15 h 19"/>
                      <a:gd name="T32" fmla="*/ 2 w 8"/>
                      <a:gd name="T33" fmla="*/ 16 h 19"/>
                      <a:gd name="T34" fmla="*/ 1 w 8"/>
                      <a:gd name="T35" fmla="*/ 16 h 19"/>
                      <a:gd name="T36" fmla="*/ 5 w 8"/>
                      <a:gd name="T37" fmla="*/ 0 h 19"/>
                      <a:gd name="T38" fmla="*/ 3 w 8"/>
                      <a:gd name="T39" fmla="*/ 2 h 19"/>
                      <a:gd name="T40" fmla="*/ 3 w 8"/>
                      <a:gd name="T41" fmla="*/ 3 h 19"/>
                      <a:gd name="T42" fmla="*/ 3 w 8"/>
                      <a:gd name="T43" fmla="*/ 6 h 19"/>
                      <a:gd name="T44" fmla="*/ 1 w 8"/>
                      <a:gd name="T45" fmla="*/ 11 h 19"/>
                      <a:gd name="T46" fmla="*/ 0 w 8"/>
                      <a:gd name="T47" fmla="*/ 15 h 19"/>
                      <a:gd name="T48" fmla="*/ 0 w 8"/>
                      <a:gd name="T49" fmla="*/ 16 h 19"/>
                      <a:gd name="T50" fmla="*/ 0 w 8"/>
                      <a:gd name="T51" fmla="*/ 17 h 19"/>
                      <a:gd name="T52" fmla="*/ 1 w 8"/>
                      <a:gd name="T53" fmla="*/ 17 h 19"/>
                      <a:gd name="T54" fmla="*/ 3 w 8"/>
                      <a:gd name="T55" fmla="*/ 17 h 19"/>
                      <a:gd name="T56" fmla="*/ 4 w 8"/>
                      <a:gd name="T57" fmla="*/ 19 h 19"/>
                      <a:gd name="T58" fmla="*/ 5 w 8"/>
                      <a:gd name="T59" fmla="*/ 18 h 19"/>
                      <a:gd name="T60" fmla="*/ 5 w 8"/>
                      <a:gd name="T61" fmla="*/ 15 h 19"/>
                      <a:gd name="T62" fmla="*/ 6 w 8"/>
                      <a:gd name="T63" fmla="*/ 14 h 19"/>
                      <a:gd name="T64" fmla="*/ 6 w 8"/>
                      <a:gd name="T65" fmla="*/ 11 h 19"/>
                      <a:gd name="T66" fmla="*/ 8 w 8"/>
                      <a:gd name="T67" fmla="*/ 5 h 19"/>
                      <a:gd name="T68" fmla="*/ 8 w 8"/>
                      <a:gd name="T69" fmla="*/ 3 h 19"/>
                      <a:gd name="T70" fmla="*/ 8 w 8"/>
                      <a:gd name="T71" fmla="*/ 2 h 19"/>
                      <a:gd name="T72" fmla="*/ 8 w 8"/>
                      <a:gd name="T73" fmla="*/ 2 h 19"/>
                      <a:gd name="T74" fmla="*/ 7 w 8"/>
                      <a:gd name="T75" fmla="*/ 1 h 19"/>
                      <a:gd name="T76" fmla="*/ 6 w 8"/>
                      <a:gd name="T77" fmla="*/ 0 h 19"/>
                      <a:gd name="T78" fmla="*/ 5 w 8"/>
                      <a:gd name="T79" fmla="*/ 0 h 19"/>
                      <a:gd name="T80" fmla="*/ 5 w 8"/>
                      <a:gd name="T81" fmla="*/ 0 h 19"/>
                      <a:gd name="T82" fmla="*/ 5 w 8"/>
                      <a:gd name="T83" fmla="*/ 0 h 19"/>
                      <a:gd name="T84" fmla="*/ 5 w 8"/>
                      <a:gd name="T8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19">
                        <a:moveTo>
                          <a:pt x="1" y="16"/>
                        </a:moveTo>
                        <a:cubicBezTo>
                          <a:pt x="1" y="15"/>
                          <a:pt x="1" y="15"/>
                          <a:pt x="1" y="15"/>
                        </a:cubicBezTo>
                        <a:cubicBezTo>
                          <a:pt x="0" y="14"/>
                          <a:pt x="2" y="11"/>
                          <a:pt x="3" y="10"/>
                        </a:cubicBezTo>
                        <a:cubicBezTo>
                          <a:pt x="4" y="8"/>
                          <a:pt x="4" y="7"/>
                          <a:pt x="4" y="5"/>
                        </a:cubicBezTo>
                        <a:cubicBezTo>
                          <a:pt x="4" y="3"/>
                          <a:pt x="5" y="1"/>
                          <a:pt x="5" y="1"/>
                        </a:cubicBezTo>
                        <a:cubicBezTo>
                          <a:pt x="5" y="1"/>
                          <a:pt x="5" y="1"/>
                          <a:pt x="5" y="1"/>
                        </a:cubicBezTo>
                        <a:cubicBezTo>
                          <a:pt x="5" y="2"/>
                          <a:pt x="5" y="2"/>
                          <a:pt x="5" y="2"/>
                        </a:cubicBezTo>
                        <a:cubicBezTo>
                          <a:pt x="6" y="2"/>
                          <a:pt x="6" y="2"/>
                          <a:pt x="6" y="2"/>
                        </a:cubicBezTo>
                        <a:cubicBezTo>
                          <a:pt x="6" y="2"/>
                          <a:pt x="6" y="2"/>
                          <a:pt x="6" y="2"/>
                        </a:cubicBezTo>
                        <a:cubicBezTo>
                          <a:pt x="6" y="2"/>
                          <a:pt x="6" y="2"/>
                          <a:pt x="7" y="2"/>
                        </a:cubicBezTo>
                        <a:cubicBezTo>
                          <a:pt x="7" y="2"/>
                          <a:pt x="7" y="2"/>
                          <a:pt x="7" y="2"/>
                        </a:cubicBezTo>
                        <a:cubicBezTo>
                          <a:pt x="8" y="3"/>
                          <a:pt x="7" y="5"/>
                          <a:pt x="6" y="6"/>
                        </a:cubicBezTo>
                        <a:cubicBezTo>
                          <a:pt x="5" y="7"/>
                          <a:pt x="5" y="12"/>
                          <a:pt x="5" y="14"/>
                        </a:cubicBezTo>
                        <a:cubicBezTo>
                          <a:pt x="5" y="16"/>
                          <a:pt x="4" y="17"/>
                          <a:pt x="4" y="17"/>
                        </a:cubicBezTo>
                        <a:cubicBezTo>
                          <a:pt x="4" y="17"/>
                          <a:pt x="3" y="17"/>
                          <a:pt x="3" y="16"/>
                        </a:cubicBezTo>
                        <a:cubicBezTo>
                          <a:pt x="3" y="15"/>
                          <a:pt x="2" y="15"/>
                          <a:pt x="2" y="15"/>
                        </a:cubicBezTo>
                        <a:cubicBezTo>
                          <a:pt x="2" y="16"/>
                          <a:pt x="2" y="16"/>
                          <a:pt x="2" y="16"/>
                        </a:cubicBezTo>
                        <a:lnTo>
                          <a:pt x="1" y="16"/>
                        </a:lnTo>
                        <a:close/>
                        <a:moveTo>
                          <a:pt x="5" y="0"/>
                        </a:moveTo>
                        <a:cubicBezTo>
                          <a:pt x="4" y="0"/>
                          <a:pt x="3" y="1"/>
                          <a:pt x="3" y="2"/>
                        </a:cubicBezTo>
                        <a:cubicBezTo>
                          <a:pt x="3" y="3"/>
                          <a:pt x="3" y="3"/>
                          <a:pt x="3" y="3"/>
                        </a:cubicBezTo>
                        <a:cubicBezTo>
                          <a:pt x="3" y="4"/>
                          <a:pt x="3" y="5"/>
                          <a:pt x="3" y="6"/>
                        </a:cubicBezTo>
                        <a:cubicBezTo>
                          <a:pt x="3" y="8"/>
                          <a:pt x="2" y="9"/>
                          <a:pt x="1" y="11"/>
                        </a:cubicBezTo>
                        <a:cubicBezTo>
                          <a:pt x="0" y="14"/>
                          <a:pt x="0" y="14"/>
                          <a:pt x="0" y="15"/>
                        </a:cubicBezTo>
                        <a:cubicBezTo>
                          <a:pt x="0" y="16"/>
                          <a:pt x="0" y="16"/>
                          <a:pt x="0" y="16"/>
                        </a:cubicBezTo>
                        <a:cubicBezTo>
                          <a:pt x="0" y="17"/>
                          <a:pt x="0" y="17"/>
                          <a:pt x="0" y="17"/>
                        </a:cubicBezTo>
                        <a:cubicBezTo>
                          <a:pt x="1" y="17"/>
                          <a:pt x="1" y="17"/>
                          <a:pt x="1" y="17"/>
                        </a:cubicBezTo>
                        <a:cubicBezTo>
                          <a:pt x="2" y="17"/>
                          <a:pt x="2" y="17"/>
                          <a:pt x="3" y="17"/>
                        </a:cubicBezTo>
                        <a:cubicBezTo>
                          <a:pt x="3" y="18"/>
                          <a:pt x="4" y="19"/>
                          <a:pt x="4" y="19"/>
                        </a:cubicBezTo>
                        <a:cubicBezTo>
                          <a:pt x="4" y="19"/>
                          <a:pt x="4" y="19"/>
                          <a:pt x="5" y="18"/>
                        </a:cubicBezTo>
                        <a:cubicBezTo>
                          <a:pt x="5" y="17"/>
                          <a:pt x="5" y="16"/>
                          <a:pt x="5" y="15"/>
                        </a:cubicBezTo>
                        <a:cubicBezTo>
                          <a:pt x="6" y="14"/>
                          <a:pt x="6" y="14"/>
                          <a:pt x="6" y="14"/>
                        </a:cubicBezTo>
                        <a:cubicBezTo>
                          <a:pt x="6" y="13"/>
                          <a:pt x="6" y="12"/>
                          <a:pt x="6" y="11"/>
                        </a:cubicBezTo>
                        <a:cubicBezTo>
                          <a:pt x="6" y="8"/>
                          <a:pt x="7" y="6"/>
                          <a:pt x="8" y="5"/>
                        </a:cubicBezTo>
                        <a:cubicBezTo>
                          <a:pt x="8" y="4"/>
                          <a:pt x="8" y="4"/>
                          <a:pt x="8" y="3"/>
                        </a:cubicBezTo>
                        <a:cubicBezTo>
                          <a:pt x="8" y="2"/>
                          <a:pt x="8" y="2"/>
                          <a:pt x="8" y="2"/>
                        </a:cubicBezTo>
                        <a:cubicBezTo>
                          <a:pt x="8" y="2"/>
                          <a:pt x="8" y="2"/>
                          <a:pt x="8" y="2"/>
                        </a:cubicBezTo>
                        <a:cubicBezTo>
                          <a:pt x="8" y="2"/>
                          <a:pt x="8" y="2"/>
                          <a:pt x="7" y="1"/>
                        </a:cubicBezTo>
                        <a:cubicBezTo>
                          <a:pt x="7" y="0"/>
                          <a:pt x="6" y="0"/>
                          <a:pt x="6" y="0"/>
                        </a:cubicBezTo>
                        <a:cubicBezTo>
                          <a:pt x="5" y="0"/>
                          <a:pt x="5" y="0"/>
                          <a:pt x="5" y="0"/>
                        </a:cubicBezTo>
                        <a:cubicBezTo>
                          <a:pt x="5" y="0"/>
                          <a:pt x="5" y="0"/>
                          <a:pt x="5" y="0"/>
                        </a:cubicBezTo>
                        <a:cubicBezTo>
                          <a:pt x="5" y="0"/>
                          <a:pt x="5" y="0"/>
                          <a:pt x="5" y="0"/>
                        </a:cubicBezTo>
                        <a:cubicBezTo>
                          <a:pt x="5" y="0"/>
                          <a:pt x="5" y="0"/>
                          <a:pt x="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88" name="Freeform 7653">
                    <a:extLst>
                      <a:ext uri="{FF2B5EF4-FFF2-40B4-BE49-F238E27FC236}">
                        <a16:creationId xmlns:a16="http://schemas.microsoft.com/office/drawing/2014/main" id="{49F496CD-96AD-45E3-8C1F-F308D03B0AD7}"/>
                      </a:ext>
                    </a:extLst>
                  </p:cNvPr>
                  <p:cNvSpPr>
                    <a:spLocks noEditPoints="1"/>
                  </p:cNvSpPr>
                  <p:nvPr/>
                </p:nvSpPr>
                <p:spPr bwMode="auto">
                  <a:xfrm>
                    <a:off x="3930" y="2274"/>
                    <a:ext cx="7" cy="15"/>
                  </a:xfrm>
                  <a:custGeom>
                    <a:avLst/>
                    <a:gdLst>
                      <a:gd name="T0" fmla="*/ 10 w 10"/>
                      <a:gd name="T1" fmla="*/ 2 h 19"/>
                      <a:gd name="T2" fmla="*/ 9 w 10"/>
                      <a:gd name="T3" fmla="*/ 2 h 19"/>
                      <a:gd name="T4" fmla="*/ 9 w 10"/>
                      <a:gd name="T5" fmla="*/ 3 h 19"/>
                      <a:gd name="T6" fmla="*/ 9 w 10"/>
                      <a:gd name="T7" fmla="*/ 5 h 19"/>
                      <a:gd name="T8" fmla="*/ 7 w 10"/>
                      <a:gd name="T9" fmla="*/ 11 h 19"/>
                      <a:gd name="T10" fmla="*/ 7 w 10"/>
                      <a:gd name="T11" fmla="*/ 14 h 19"/>
                      <a:gd name="T12" fmla="*/ 6 w 10"/>
                      <a:gd name="T13" fmla="*/ 15 h 19"/>
                      <a:gd name="T14" fmla="*/ 6 w 10"/>
                      <a:gd name="T15" fmla="*/ 18 h 19"/>
                      <a:gd name="T16" fmla="*/ 5 w 10"/>
                      <a:gd name="T17" fmla="*/ 19 h 19"/>
                      <a:gd name="T18" fmla="*/ 5 w 10"/>
                      <a:gd name="T19" fmla="*/ 19 h 19"/>
                      <a:gd name="T20" fmla="*/ 5 w 10"/>
                      <a:gd name="T21" fmla="*/ 19 h 19"/>
                      <a:gd name="T22" fmla="*/ 7 w 10"/>
                      <a:gd name="T23" fmla="*/ 13 h 19"/>
                      <a:gd name="T24" fmla="*/ 9 w 10"/>
                      <a:gd name="T25" fmla="*/ 5 h 19"/>
                      <a:gd name="T26" fmla="*/ 10 w 10"/>
                      <a:gd name="T27" fmla="*/ 2 h 19"/>
                      <a:gd name="T28" fmla="*/ 5 w 10"/>
                      <a:gd name="T29" fmla="*/ 0 h 19"/>
                      <a:gd name="T30" fmla="*/ 4 w 10"/>
                      <a:gd name="T31" fmla="*/ 3 h 19"/>
                      <a:gd name="T32" fmla="*/ 2 w 10"/>
                      <a:gd name="T33" fmla="*/ 11 h 19"/>
                      <a:gd name="T34" fmla="*/ 0 w 10"/>
                      <a:gd name="T35" fmla="*/ 16 h 19"/>
                      <a:gd name="T36" fmla="*/ 1 w 10"/>
                      <a:gd name="T37" fmla="*/ 17 h 19"/>
                      <a:gd name="T38" fmla="*/ 1 w 10"/>
                      <a:gd name="T39" fmla="*/ 17 h 19"/>
                      <a:gd name="T40" fmla="*/ 1 w 10"/>
                      <a:gd name="T41" fmla="*/ 17 h 19"/>
                      <a:gd name="T42" fmla="*/ 1 w 10"/>
                      <a:gd name="T43" fmla="*/ 16 h 19"/>
                      <a:gd name="T44" fmla="*/ 1 w 10"/>
                      <a:gd name="T45" fmla="*/ 15 h 19"/>
                      <a:gd name="T46" fmla="*/ 2 w 10"/>
                      <a:gd name="T47" fmla="*/ 11 h 19"/>
                      <a:gd name="T48" fmla="*/ 4 w 10"/>
                      <a:gd name="T49" fmla="*/ 6 h 19"/>
                      <a:gd name="T50" fmla="*/ 4 w 10"/>
                      <a:gd name="T51" fmla="*/ 3 h 19"/>
                      <a:gd name="T52" fmla="*/ 4 w 10"/>
                      <a:gd name="T53" fmla="*/ 2 h 19"/>
                      <a:gd name="T54" fmla="*/ 6 w 10"/>
                      <a:gd name="T55" fmla="*/ 0 h 19"/>
                      <a:gd name="T56" fmla="*/ 5 w 10"/>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19">
                        <a:moveTo>
                          <a:pt x="10" y="2"/>
                        </a:moveTo>
                        <a:cubicBezTo>
                          <a:pt x="9" y="2"/>
                          <a:pt x="9" y="2"/>
                          <a:pt x="9" y="2"/>
                        </a:cubicBezTo>
                        <a:cubicBezTo>
                          <a:pt x="9" y="3"/>
                          <a:pt x="9" y="3"/>
                          <a:pt x="9" y="3"/>
                        </a:cubicBezTo>
                        <a:cubicBezTo>
                          <a:pt x="9" y="4"/>
                          <a:pt x="9" y="4"/>
                          <a:pt x="9" y="5"/>
                        </a:cubicBezTo>
                        <a:cubicBezTo>
                          <a:pt x="8" y="6"/>
                          <a:pt x="7" y="8"/>
                          <a:pt x="7" y="11"/>
                        </a:cubicBezTo>
                        <a:cubicBezTo>
                          <a:pt x="7" y="12"/>
                          <a:pt x="7" y="13"/>
                          <a:pt x="7" y="14"/>
                        </a:cubicBezTo>
                        <a:cubicBezTo>
                          <a:pt x="7" y="14"/>
                          <a:pt x="7" y="14"/>
                          <a:pt x="6" y="15"/>
                        </a:cubicBezTo>
                        <a:cubicBezTo>
                          <a:pt x="6" y="16"/>
                          <a:pt x="6" y="17"/>
                          <a:pt x="6" y="18"/>
                        </a:cubicBezTo>
                        <a:cubicBezTo>
                          <a:pt x="5" y="19"/>
                          <a:pt x="5" y="19"/>
                          <a:pt x="5" y="19"/>
                        </a:cubicBezTo>
                        <a:cubicBezTo>
                          <a:pt x="5" y="19"/>
                          <a:pt x="5" y="19"/>
                          <a:pt x="5" y="19"/>
                        </a:cubicBezTo>
                        <a:cubicBezTo>
                          <a:pt x="5" y="19"/>
                          <a:pt x="5" y="19"/>
                          <a:pt x="5" y="19"/>
                        </a:cubicBezTo>
                        <a:cubicBezTo>
                          <a:pt x="6" y="19"/>
                          <a:pt x="7" y="16"/>
                          <a:pt x="7" y="13"/>
                        </a:cubicBezTo>
                        <a:cubicBezTo>
                          <a:pt x="7" y="10"/>
                          <a:pt x="8" y="7"/>
                          <a:pt x="9" y="5"/>
                        </a:cubicBezTo>
                        <a:cubicBezTo>
                          <a:pt x="9" y="4"/>
                          <a:pt x="10" y="3"/>
                          <a:pt x="10" y="2"/>
                        </a:cubicBezTo>
                        <a:close/>
                        <a:moveTo>
                          <a:pt x="5" y="0"/>
                        </a:moveTo>
                        <a:cubicBezTo>
                          <a:pt x="5" y="0"/>
                          <a:pt x="4" y="1"/>
                          <a:pt x="4" y="3"/>
                        </a:cubicBezTo>
                        <a:cubicBezTo>
                          <a:pt x="4" y="7"/>
                          <a:pt x="3" y="8"/>
                          <a:pt x="2" y="11"/>
                        </a:cubicBezTo>
                        <a:cubicBezTo>
                          <a:pt x="1" y="14"/>
                          <a:pt x="0" y="14"/>
                          <a:pt x="0" y="16"/>
                        </a:cubicBezTo>
                        <a:cubicBezTo>
                          <a:pt x="0" y="17"/>
                          <a:pt x="0" y="17"/>
                          <a:pt x="1" y="17"/>
                        </a:cubicBezTo>
                        <a:cubicBezTo>
                          <a:pt x="1" y="17"/>
                          <a:pt x="1" y="17"/>
                          <a:pt x="1" y="17"/>
                        </a:cubicBezTo>
                        <a:cubicBezTo>
                          <a:pt x="1" y="17"/>
                          <a:pt x="1" y="17"/>
                          <a:pt x="1" y="17"/>
                        </a:cubicBezTo>
                        <a:cubicBezTo>
                          <a:pt x="1" y="17"/>
                          <a:pt x="1" y="17"/>
                          <a:pt x="1" y="16"/>
                        </a:cubicBezTo>
                        <a:cubicBezTo>
                          <a:pt x="1" y="16"/>
                          <a:pt x="1" y="16"/>
                          <a:pt x="1" y="15"/>
                        </a:cubicBezTo>
                        <a:cubicBezTo>
                          <a:pt x="1" y="14"/>
                          <a:pt x="1" y="14"/>
                          <a:pt x="2" y="11"/>
                        </a:cubicBezTo>
                        <a:cubicBezTo>
                          <a:pt x="3" y="9"/>
                          <a:pt x="4" y="8"/>
                          <a:pt x="4" y="6"/>
                        </a:cubicBezTo>
                        <a:cubicBezTo>
                          <a:pt x="4" y="5"/>
                          <a:pt x="4" y="4"/>
                          <a:pt x="4" y="3"/>
                        </a:cubicBezTo>
                        <a:cubicBezTo>
                          <a:pt x="4" y="2"/>
                          <a:pt x="4" y="2"/>
                          <a:pt x="4" y="2"/>
                        </a:cubicBezTo>
                        <a:cubicBezTo>
                          <a:pt x="4" y="1"/>
                          <a:pt x="5" y="0"/>
                          <a:pt x="6" y="0"/>
                        </a:cubicBezTo>
                        <a:lnTo>
                          <a:pt x="5"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89" name="Freeform 7654">
                    <a:extLst>
                      <a:ext uri="{FF2B5EF4-FFF2-40B4-BE49-F238E27FC236}">
                        <a16:creationId xmlns:a16="http://schemas.microsoft.com/office/drawing/2014/main" id="{B7C4D32A-7296-437C-82EF-D60EA6B83AA9}"/>
                      </a:ext>
                    </a:extLst>
                  </p:cNvPr>
                  <p:cNvSpPr>
                    <a:spLocks/>
                  </p:cNvSpPr>
                  <p:nvPr/>
                </p:nvSpPr>
                <p:spPr bwMode="auto">
                  <a:xfrm>
                    <a:off x="3931" y="2277"/>
                    <a:ext cx="4" cy="9"/>
                  </a:xfrm>
                  <a:custGeom>
                    <a:avLst/>
                    <a:gdLst>
                      <a:gd name="T0" fmla="*/ 4 w 5"/>
                      <a:gd name="T1" fmla="*/ 0 h 12"/>
                      <a:gd name="T2" fmla="*/ 3 w 5"/>
                      <a:gd name="T3" fmla="*/ 2 h 12"/>
                      <a:gd name="T4" fmla="*/ 1 w 5"/>
                      <a:gd name="T5" fmla="*/ 10 h 12"/>
                      <a:gd name="T6" fmla="*/ 1 w 5"/>
                      <a:gd name="T7" fmla="*/ 11 h 12"/>
                      <a:gd name="T8" fmla="*/ 2 w 5"/>
                      <a:gd name="T9" fmla="*/ 12 h 12"/>
                      <a:gd name="T10" fmla="*/ 4 w 5"/>
                      <a:gd name="T11" fmla="*/ 3 h 12"/>
                      <a:gd name="T12" fmla="*/ 4 w 5"/>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5" h="12">
                        <a:moveTo>
                          <a:pt x="4" y="0"/>
                        </a:moveTo>
                        <a:cubicBezTo>
                          <a:pt x="4" y="0"/>
                          <a:pt x="3" y="0"/>
                          <a:pt x="3" y="2"/>
                        </a:cubicBezTo>
                        <a:cubicBezTo>
                          <a:pt x="3" y="4"/>
                          <a:pt x="2" y="8"/>
                          <a:pt x="1" y="10"/>
                        </a:cubicBezTo>
                        <a:cubicBezTo>
                          <a:pt x="0" y="11"/>
                          <a:pt x="1" y="11"/>
                          <a:pt x="1" y="11"/>
                        </a:cubicBezTo>
                        <a:cubicBezTo>
                          <a:pt x="2" y="11"/>
                          <a:pt x="2" y="12"/>
                          <a:pt x="2" y="12"/>
                        </a:cubicBezTo>
                        <a:cubicBezTo>
                          <a:pt x="3" y="11"/>
                          <a:pt x="4" y="4"/>
                          <a:pt x="4" y="3"/>
                        </a:cubicBezTo>
                        <a:cubicBezTo>
                          <a:pt x="4" y="3"/>
                          <a:pt x="5" y="0"/>
                          <a:pt x="4"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90" name="Freeform 7655">
                    <a:extLst>
                      <a:ext uri="{FF2B5EF4-FFF2-40B4-BE49-F238E27FC236}">
                        <a16:creationId xmlns:a16="http://schemas.microsoft.com/office/drawing/2014/main" id="{9DA2D0B5-A40B-45D7-9A72-7E7214C31E04}"/>
                      </a:ext>
                    </a:extLst>
                  </p:cNvPr>
                  <p:cNvSpPr>
                    <a:spLocks/>
                  </p:cNvSpPr>
                  <p:nvPr/>
                </p:nvSpPr>
                <p:spPr bwMode="auto">
                  <a:xfrm>
                    <a:off x="3934" y="2260"/>
                    <a:ext cx="7" cy="17"/>
                  </a:xfrm>
                  <a:custGeom>
                    <a:avLst/>
                    <a:gdLst>
                      <a:gd name="T0" fmla="*/ 6 w 10"/>
                      <a:gd name="T1" fmla="*/ 0 h 22"/>
                      <a:gd name="T2" fmla="*/ 3 w 10"/>
                      <a:gd name="T3" fmla="*/ 4 h 22"/>
                      <a:gd name="T4" fmla="*/ 1 w 10"/>
                      <a:gd name="T5" fmla="*/ 12 h 22"/>
                      <a:gd name="T6" fmla="*/ 0 w 10"/>
                      <a:gd name="T7" fmla="*/ 18 h 22"/>
                      <a:gd name="T8" fmla="*/ 1 w 10"/>
                      <a:gd name="T9" fmla="*/ 19 h 22"/>
                      <a:gd name="T10" fmla="*/ 4 w 10"/>
                      <a:gd name="T11" fmla="*/ 20 h 22"/>
                      <a:gd name="T12" fmla="*/ 6 w 10"/>
                      <a:gd name="T13" fmla="*/ 15 h 22"/>
                      <a:gd name="T14" fmla="*/ 8 w 10"/>
                      <a:gd name="T15" fmla="*/ 6 h 22"/>
                      <a:gd name="T16" fmla="*/ 6 w 10"/>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2">
                        <a:moveTo>
                          <a:pt x="6" y="0"/>
                        </a:moveTo>
                        <a:cubicBezTo>
                          <a:pt x="6" y="0"/>
                          <a:pt x="3" y="0"/>
                          <a:pt x="3" y="4"/>
                        </a:cubicBezTo>
                        <a:cubicBezTo>
                          <a:pt x="3" y="9"/>
                          <a:pt x="2" y="10"/>
                          <a:pt x="1" y="12"/>
                        </a:cubicBezTo>
                        <a:cubicBezTo>
                          <a:pt x="0" y="15"/>
                          <a:pt x="0" y="15"/>
                          <a:pt x="0" y="18"/>
                        </a:cubicBezTo>
                        <a:cubicBezTo>
                          <a:pt x="0" y="19"/>
                          <a:pt x="1" y="19"/>
                          <a:pt x="1" y="19"/>
                        </a:cubicBezTo>
                        <a:cubicBezTo>
                          <a:pt x="2" y="19"/>
                          <a:pt x="3" y="19"/>
                          <a:pt x="4" y="20"/>
                        </a:cubicBezTo>
                        <a:cubicBezTo>
                          <a:pt x="5" y="22"/>
                          <a:pt x="6" y="18"/>
                          <a:pt x="6" y="15"/>
                        </a:cubicBezTo>
                        <a:cubicBezTo>
                          <a:pt x="6" y="11"/>
                          <a:pt x="7" y="8"/>
                          <a:pt x="8" y="6"/>
                        </a:cubicBezTo>
                        <a:cubicBezTo>
                          <a:pt x="9" y="5"/>
                          <a:pt x="10" y="0"/>
                          <a:pt x="6"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91" name="Freeform 7656">
                    <a:extLst>
                      <a:ext uri="{FF2B5EF4-FFF2-40B4-BE49-F238E27FC236}">
                        <a16:creationId xmlns:a16="http://schemas.microsoft.com/office/drawing/2014/main" id="{A6EF27FE-D920-4ABD-9500-26398365B494}"/>
                      </a:ext>
                    </a:extLst>
                  </p:cNvPr>
                  <p:cNvSpPr>
                    <a:spLocks noEditPoints="1"/>
                  </p:cNvSpPr>
                  <p:nvPr/>
                </p:nvSpPr>
                <p:spPr bwMode="auto">
                  <a:xfrm>
                    <a:off x="3934" y="2260"/>
                    <a:ext cx="6" cy="16"/>
                  </a:xfrm>
                  <a:custGeom>
                    <a:avLst/>
                    <a:gdLst>
                      <a:gd name="T0" fmla="*/ 3 w 9"/>
                      <a:gd name="T1" fmla="*/ 20 h 21"/>
                      <a:gd name="T2" fmla="*/ 2 w 9"/>
                      <a:gd name="T3" fmla="*/ 19 h 21"/>
                      <a:gd name="T4" fmla="*/ 1 w 9"/>
                      <a:gd name="T5" fmla="*/ 19 h 21"/>
                      <a:gd name="T6" fmla="*/ 1 w 9"/>
                      <a:gd name="T7" fmla="*/ 19 h 21"/>
                      <a:gd name="T8" fmla="*/ 0 w 9"/>
                      <a:gd name="T9" fmla="*/ 18 h 21"/>
                      <a:gd name="T10" fmla="*/ 0 w 9"/>
                      <a:gd name="T11" fmla="*/ 16 h 21"/>
                      <a:gd name="T12" fmla="*/ 1 w 9"/>
                      <a:gd name="T13" fmla="*/ 12 h 21"/>
                      <a:gd name="T14" fmla="*/ 3 w 9"/>
                      <a:gd name="T15" fmla="*/ 7 h 21"/>
                      <a:gd name="T16" fmla="*/ 3 w 9"/>
                      <a:gd name="T17" fmla="*/ 4 h 21"/>
                      <a:gd name="T18" fmla="*/ 3 w 9"/>
                      <a:gd name="T19" fmla="*/ 3 h 21"/>
                      <a:gd name="T20" fmla="*/ 6 w 9"/>
                      <a:gd name="T21" fmla="*/ 0 h 21"/>
                      <a:gd name="T22" fmla="*/ 6 w 9"/>
                      <a:gd name="T23" fmla="*/ 0 h 21"/>
                      <a:gd name="T24" fmla="*/ 9 w 9"/>
                      <a:gd name="T25" fmla="*/ 1 h 21"/>
                      <a:gd name="T26" fmla="*/ 9 w 9"/>
                      <a:gd name="T27" fmla="*/ 4 h 21"/>
                      <a:gd name="T28" fmla="*/ 8 w 9"/>
                      <a:gd name="T29" fmla="*/ 6 h 21"/>
                      <a:gd name="T30" fmla="*/ 7 w 9"/>
                      <a:gd name="T31" fmla="*/ 12 h 21"/>
                      <a:gd name="T32" fmla="*/ 7 w 9"/>
                      <a:gd name="T33" fmla="*/ 15 h 21"/>
                      <a:gd name="T34" fmla="*/ 6 w 9"/>
                      <a:gd name="T35" fmla="*/ 16 h 21"/>
                      <a:gd name="T36" fmla="*/ 4 w 9"/>
                      <a:gd name="T37" fmla="*/ 21 h 21"/>
                      <a:gd name="T38" fmla="*/ 3 w 9"/>
                      <a:gd name="T39" fmla="*/ 20 h 21"/>
                      <a:gd name="T40" fmla="*/ 4 w 9"/>
                      <a:gd name="T41" fmla="*/ 20 h 21"/>
                      <a:gd name="T42" fmla="*/ 4 w 9"/>
                      <a:gd name="T43" fmla="*/ 20 h 21"/>
                      <a:gd name="T44" fmla="*/ 5 w 9"/>
                      <a:gd name="T45" fmla="*/ 19 h 21"/>
                      <a:gd name="T46" fmla="*/ 6 w 9"/>
                      <a:gd name="T47" fmla="*/ 16 h 21"/>
                      <a:gd name="T48" fmla="*/ 6 w 9"/>
                      <a:gd name="T49" fmla="*/ 15 h 21"/>
                      <a:gd name="T50" fmla="*/ 6 w 9"/>
                      <a:gd name="T51" fmla="*/ 12 h 21"/>
                      <a:gd name="T52" fmla="*/ 8 w 9"/>
                      <a:gd name="T53" fmla="*/ 6 h 21"/>
                      <a:gd name="T54" fmla="*/ 8 w 9"/>
                      <a:gd name="T55" fmla="*/ 4 h 21"/>
                      <a:gd name="T56" fmla="*/ 6 w 9"/>
                      <a:gd name="T57" fmla="*/ 1 h 21"/>
                      <a:gd name="T58" fmla="*/ 6 w 9"/>
                      <a:gd name="T59" fmla="*/ 1 h 21"/>
                      <a:gd name="T60" fmla="*/ 6 w 9"/>
                      <a:gd name="T61" fmla="*/ 0 h 21"/>
                      <a:gd name="T62" fmla="*/ 6 w 9"/>
                      <a:gd name="T63" fmla="*/ 1 h 21"/>
                      <a:gd name="T64" fmla="*/ 4 w 9"/>
                      <a:gd name="T65" fmla="*/ 3 h 21"/>
                      <a:gd name="T66" fmla="*/ 3 w 9"/>
                      <a:gd name="T67" fmla="*/ 4 h 21"/>
                      <a:gd name="T68" fmla="*/ 3 w 9"/>
                      <a:gd name="T69" fmla="*/ 7 h 21"/>
                      <a:gd name="T70" fmla="*/ 2 w 9"/>
                      <a:gd name="T71" fmla="*/ 13 h 21"/>
                      <a:gd name="T72" fmla="*/ 0 w 9"/>
                      <a:gd name="T73" fmla="*/ 17 h 21"/>
                      <a:gd name="T74" fmla="*/ 0 w 9"/>
                      <a:gd name="T75" fmla="*/ 18 h 21"/>
                      <a:gd name="T76" fmla="*/ 1 w 9"/>
                      <a:gd name="T77" fmla="*/ 18 h 21"/>
                      <a:gd name="T78" fmla="*/ 1 w 9"/>
                      <a:gd name="T79" fmla="*/ 18 h 21"/>
                      <a:gd name="T80" fmla="*/ 2 w 9"/>
                      <a:gd name="T81" fmla="*/ 18 h 21"/>
                      <a:gd name="T82" fmla="*/ 2 w 9"/>
                      <a:gd name="T83" fmla="*/ 18 h 21"/>
                      <a:gd name="T84" fmla="*/ 4 w 9"/>
                      <a:gd name="T8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21">
                        <a:moveTo>
                          <a:pt x="3" y="20"/>
                        </a:moveTo>
                        <a:cubicBezTo>
                          <a:pt x="3" y="19"/>
                          <a:pt x="2" y="19"/>
                          <a:pt x="2" y="19"/>
                        </a:cubicBezTo>
                        <a:cubicBezTo>
                          <a:pt x="1" y="19"/>
                          <a:pt x="1" y="19"/>
                          <a:pt x="1" y="19"/>
                        </a:cubicBezTo>
                        <a:cubicBezTo>
                          <a:pt x="1" y="19"/>
                          <a:pt x="1" y="19"/>
                          <a:pt x="1" y="19"/>
                        </a:cubicBezTo>
                        <a:cubicBezTo>
                          <a:pt x="0" y="19"/>
                          <a:pt x="0" y="19"/>
                          <a:pt x="0" y="18"/>
                        </a:cubicBezTo>
                        <a:cubicBezTo>
                          <a:pt x="0" y="17"/>
                          <a:pt x="0" y="17"/>
                          <a:pt x="0" y="16"/>
                        </a:cubicBezTo>
                        <a:cubicBezTo>
                          <a:pt x="0" y="15"/>
                          <a:pt x="1" y="14"/>
                          <a:pt x="1" y="12"/>
                        </a:cubicBezTo>
                        <a:cubicBezTo>
                          <a:pt x="2" y="10"/>
                          <a:pt x="3" y="9"/>
                          <a:pt x="3" y="7"/>
                        </a:cubicBezTo>
                        <a:cubicBezTo>
                          <a:pt x="3" y="6"/>
                          <a:pt x="3" y="5"/>
                          <a:pt x="3" y="4"/>
                        </a:cubicBezTo>
                        <a:cubicBezTo>
                          <a:pt x="3" y="4"/>
                          <a:pt x="3" y="4"/>
                          <a:pt x="3" y="3"/>
                        </a:cubicBezTo>
                        <a:cubicBezTo>
                          <a:pt x="3" y="0"/>
                          <a:pt x="6" y="0"/>
                          <a:pt x="6" y="0"/>
                        </a:cubicBezTo>
                        <a:cubicBezTo>
                          <a:pt x="6" y="0"/>
                          <a:pt x="6" y="0"/>
                          <a:pt x="6" y="0"/>
                        </a:cubicBezTo>
                        <a:cubicBezTo>
                          <a:pt x="7" y="0"/>
                          <a:pt x="8" y="1"/>
                          <a:pt x="9" y="1"/>
                        </a:cubicBezTo>
                        <a:cubicBezTo>
                          <a:pt x="9" y="2"/>
                          <a:pt x="9" y="3"/>
                          <a:pt x="9" y="4"/>
                        </a:cubicBezTo>
                        <a:cubicBezTo>
                          <a:pt x="9" y="5"/>
                          <a:pt x="9" y="6"/>
                          <a:pt x="8" y="6"/>
                        </a:cubicBezTo>
                        <a:cubicBezTo>
                          <a:pt x="7" y="7"/>
                          <a:pt x="7" y="10"/>
                          <a:pt x="7" y="12"/>
                        </a:cubicBezTo>
                        <a:cubicBezTo>
                          <a:pt x="7" y="13"/>
                          <a:pt x="7" y="14"/>
                          <a:pt x="7" y="15"/>
                        </a:cubicBezTo>
                        <a:cubicBezTo>
                          <a:pt x="7" y="15"/>
                          <a:pt x="7" y="15"/>
                          <a:pt x="6" y="16"/>
                        </a:cubicBezTo>
                        <a:cubicBezTo>
                          <a:pt x="6" y="18"/>
                          <a:pt x="5" y="21"/>
                          <a:pt x="4" y="21"/>
                        </a:cubicBezTo>
                        <a:cubicBezTo>
                          <a:pt x="4" y="21"/>
                          <a:pt x="4" y="21"/>
                          <a:pt x="3" y="20"/>
                        </a:cubicBezTo>
                        <a:close/>
                        <a:moveTo>
                          <a:pt x="4" y="20"/>
                        </a:moveTo>
                        <a:cubicBezTo>
                          <a:pt x="4" y="20"/>
                          <a:pt x="4" y="20"/>
                          <a:pt x="4" y="20"/>
                        </a:cubicBezTo>
                        <a:cubicBezTo>
                          <a:pt x="5" y="20"/>
                          <a:pt x="5" y="20"/>
                          <a:pt x="5" y="19"/>
                        </a:cubicBezTo>
                        <a:cubicBezTo>
                          <a:pt x="6" y="18"/>
                          <a:pt x="6" y="17"/>
                          <a:pt x="6" y="16"/>
                        </a:cubicBezTo>
                        <a:cubicBezTo>
                          <a:pt x="6" y="15"/>
                          <a:pt x="6" y="15"/>
                          <a:pt x="6" y="15"/>
                        </a:cubicBezTo>
                        <a:cubicBezTo>
                          <a:pt x="6" y="14"/>
                          <a:pt x="6" y="13"/>
                          <a:pt x="6" y="12"/>
                        </a:cubicBezTo>
                        <a:cubicBezTo>
                          <a:pt x="6" y="9"/>
                          <a:pt x="7" y="7"/>
                          <a:pt x="8" y="6"/>
                        </a:cubicBezTo>
                        <a:cubicBezTo>
                          <a:pt x="8" y="5"/>
                          <a:pt x="8" y="5"/>
                          <a:pt x="8" y="4"/>
                        </a:cubicBezTo>
                        <a:cubicBezTo>
                          <a:pt x="9" y="2"/>
                          <a:pt x="8" y="1"/>
                          <a:pt x="6" y="1"/>
                        </a:cubicBezTo>
                        <a:cubicBezTo>
                          <a:pt x="6" y="1"/>
                          <a:pt x="6" y="1"/>
                          <a:pt x="6" y="1"/>
                        </a:cubicBezTo>
                        <a:cubicBezTo>
                          <a:pt x="6" y="0"/>
                          <a:pt x="6" y="0"/>
                          <a:pt x="6" y="0"/>
                        </a:cubicBezTo>
                        <a:cubicBezTo>
                          <a:pt x="6" y="1"/>
                          <a:pt x="6" y="1"/>
                          <a:pt x="6" y="1"/>
                        </a:cubicBezTo>
                        <a:cubicBezTo>
                          <a:pt x="6" y="1"/>
                          <a:pt x="4" y="1"/>
                          <a:pt x="4" y="3"/>
                        </a:cubicBezTo>
                        <a:cubicBezTo>
                          <a:pt x="3" y="4"/>
                          <a:pt x="3" y="4"/>
                          <a:pt x="3" y="4"/>
                        </a:cubicBezTo>
                        <a:cubicBezTo>
                          <a:pt x="4" y="5"/>
                          <a:pt x="4" y="6"/>
                          <a:pt x="3" y="7"/>
                        </a:cubicBezTo>
                        <a:cubicBezTo>
                          <a:pt x="3" y="9"/>
                          <a:pt x="2" y="10"/>
                          <a:pt x="2" y="13"/>
                        </a:cubicBezTo>
                        <a:cubicBezTo>
                          <a:pt x="1" y="15"/>
                          <a:pt x="0" y="16"/>
                          <a:pt x="0" y="17"/>
                        </a:cubicBezTo>
                        <a:cubicBezTo>
                          <a:pt x="0" y="17"/>
                          <a:pt x="0" y="17"/>
                          <a:pt x="0" y="18"/>
                        </a:cubicBezTo>
                        <a:cubicBezTo>
                          <a:pt x="0" y="18"/>
                          <a:pt x="0" y="18"/>
                          <a:pt x="1" y="18"/>
                        </a:cubicBezTo>
                        <a:cubicBezTo>
                          <a:pt x="1" y="18"/>
                          <a:pt x="1" y="18"/>
                          <a:pt x="1" y="18"/>
                        </a:cubicBezTo>
                        <a:cubicBezTo>
                          <a:pt x="2" y="18"/>
                          <a:pt x="2" y="18"/>
                          <a:pt x="2" y="18"/>
                        </a:cubicBezTo>
                        <a:cubicBezTo>
                          <a:pt x="2" y="18"/>
                          <a:pt x="2" y="18"/>
                          <a:pt x="2" y="18"/>
                        </a:cubicBezTo>
                        <a:cubicBezTo>
                          <a:pt x="3" y="18"/>
                          <a:pt x="3" y="19"/>
                          <a:pt x="4" y="2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92" name="Freeform 7657">
                    <a:extLst>
                      <a:ext uri="{FF2B5EF4-FFF2-40B4-BE49-F238E27FC236}">
                        <a16:creationId xmlns:a16="http://schemas.microsoft.com/office/drawing/2014/main" id="{3E1F9CE3-9ADC-459E-ABFA-8893D9F335E7}"/>
                      </a:ext>
                    </a:extLst>
                  </p:cNvPr>
                  <p:cNvSpPr>
                    <a:spLocks noEditPoints="1"/>
                  </p:cNvSpPr>
                  <p:nvPr/>
                </p:nvSpPr>
                <p:spPr bwMode="auto">
                  <a:xfrm>
                    <a:off x="3934" y="2261"/>
                    <a:ext cx="6" cy="14"/>
                  </a:xfrm>
                  <a:custGeom>
                    <a:avLst/>
                    <a:gdLst>
                      <a:gd name="T0" fmla="*/ 2 w 9"/>
                      <a:gd name="T1" fmla="*/ 16 h 19"/>
                      <a:gd name="T2" fmla="*/ 1 w 9"/>
                      <a:gd name="T3" fmla="*/ 16 h 19"/>
                      <a:gd name="T4" fmla="*/ 3 w 9"/>
                      <a:gd name="T5" fmla="*/ 10 h 19"/>
                      <a:gd name="T6" fmla="*/ 4 w 9"/>
                      <a:gd name="T7" fmla="*/ 5 h 19"/>
                      <a:gd name="T8" fmla="*/ 5 w 9"/>
                      <a:gd name="T9" fmla="*/ 1 h 19"/>
                      <a:gd name="T10" fmla="*/ 5 w 9"/>
                      <a:gd name="T11" fmla="*/ 1 h 19"/>
                      <a:gd name="T12" fmla="*/ 5 w 9"/>
                      <a:gd name="T13" fmla="*/ 2 h 19"/>
                      <a:gd name="T14" fmla="*/ 6 w 9"/>
                      <a:gd name="T15" fmla="*/ 2 h 19"/>
                      <a:gd name="T16" fmla="*/ 6 w 9"/>
                      <a:gd name="T17" fmla="*/ 2 h 19"/>
                      <a:gd name="T18" fmla="*/ 7 w 9"/>
                      <a:gd name="T19" fmla="*/ 2 h 19"/>
                      <a:gd name="T20" fmla="*/ 7 w 9"/>
                      <a:gd name="T21" fmla="*/ 2 h 19"/>
                      <a:gd name="T22" fmla="*/ 6 w 9"/>
                      <a:gd name="T23" fmla="*/ 6 h 19"/>
                      <a:gd name="T24" fmla="*/ 5 w 9"/>
                      <a:gd name="T25" fmla="*/ 15 h 19"/>
                      <a:gd name="T26" fmla="*/ 4 w 9"/>
                      <a:gd name="T27" fmla="*/ 17 h 19"/>
                      <a:gd name="T28" fmla="*/ 4 w 9"/>
                      <a:gd name="T29" fmla="*/ 16 h 19"/>
                      <a:gd name="T30" fmla="*/ 3 w 9"/>
                      <a:gd name="T31" fmla="*/ 15 h 19"/>
                      <a:gd name="T32" fmla="*/ 2 w 9"/>
                      <a:gd name="T33" fmla="*/ 16 h 19"/>
                      <a:gd name="T34" fmla="*/ 5 w 9"/>
                      <a:gd name="T35" fmla="*/ 0 h 19"/>
                      <a:gd name="T36" fmla="*/ 4 w 9"/>
                      <a:gd name="T37" fmla="*/ 2 h 19"/>
                      <a:gd name="T38" fmla="*/ 3 w 9"/>
                      <a:gd name="T39" fmla="*/ 3 h 19"/>
                      <a:gd name="T40" fmla="*/ 3 w 9"/>
                      <a:gd name="T41" fmla="*/ 6 h 19"/>
                      <a:gd name="T42" fmla="*/ 2 w 9"/>
                      <a:gd name="T43" fmla="*/ 12 h 19"/>
                      <a:gd name="T44" fmla="*/ 0 w 9"/>
                      <a:gd name="T45" fmla="*/ 16 h 19"/>
                      <a:gd name="T46" fmla="*/ 0 w 9"/>
                      <a:gd name="T47" fmla="*/ 17 h 19"/>
                      <a:gd name="T48" fmla="*/ 1 w 9"/>
                      <a:gd name="T49" fmla="*/ 17 h 19"/>
                      <a:gd name="T50" fmla="*/ 1 w 9"/>
                      <a:gd name="T51" fmla="*/ 17 h 19"/>
                      <a:gd name="T52" fmla="*/ 1 w 9"/>
                      <a:gd name="T53" fmla="*/ 17 h 19"/>
                      <a:gd name="T54" fmla="*/ 2 w 9"/>
                      <a:gd name="T55" fmla="*/ 17 h 19"/>
                      <a:gd name="T56" fmla="*/ 2 w 9"/>
                      <a:gd name="T57" fmla="*/ 17 h 19"/>
                      <a:gd name="T58" fmla="*/ 2 w 9"/>
                      <a:gd name="T59" fmla="*/ 17 h 19"/>
                      <a:gd name="T60" fmla="*/ 4 w 9"/>
                      <a:gd name="T61" fmla="*/ 19 h 19"/>
                      <a:gd name="T62" fmla="*/ 4 w 9"/>
                      <a:gd name="T63" fmla="*/ 19 h 19"/>
                      <a:gd name="T64" fmla="*/ 4 w 9"/>
                      <a:gd name="T65" fmla="*/ 19 h 19"/>
                      <a:gd name="T66" fmla="*/ 5 w 9"/>
                      <a:gd name="T67" fmla="*/ 18 h 19"/>
                      <a:gd name="T68" fmla="*/ 6 w 9"/>
                      <a:gd name="T69" fmla="*/ 15 h 19"/>
                      <a:gd name="T70" fmla="*/ 6 w 9"/>
                      <a:gd name="T71" fmla="*/ 14 h 19"/>
                      <a:gd name="T72" fmla="*/ 6 w 9"/>
                      <a:gd name="T73" fmla="*/ 11 h 19"/>
                      <a:gd name="T74" fmla="*/ 8 w 9"/>
                      <a:gd name="T75" fmla="*/ 5 h 19"/>
                      <a:gd name="T76" fmla="*/ 8 w 9"/>
                      <a:gd name="T77" fmla="*/ 3 h 19"/>
                      <a:gd name="T78" fmla="*/ 8 w 9"/>
                      <a:gd name="T79" fmla="*/ 2 h 19"/>
                      <a:gd name="T80" fmla="*/ 8 w 9"/>
                      <a:gd name="T81" fmla="*/ 2 h 19"/>
                      <a:gd name="T82" fmla="*/ 8 w 9"/>
                      <a:gd name="T83" fmla="*/ 1 h 19"/>
                      <a:gd name="T84" fmla="*/ 5 w 9"/>
                      <a:gd name="T8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9">
                        <a:moveTo>
                          <a:pt x="2" y="16"/>
                        </a:moveTo>
                        <a:cubicBezTo>
                          <a:pt x="1" y="16"/>
                          <a:pt x="1" y="16"/>
                          <a:pt x="1" y="16"/>
                        </a:cubicBezTo>
                        <a:cubicBezTo>
                          <a:pt x="1" y="15"/>
                          <a:pt x="2" y="12"/>
                          <a:pt x="3" y="10"/>
                        </a:cubicBezTo>
                        <a:cubicBezTo>
                          <a:pt x="4" y="9"/>
                          <a:pt x="4" y="7"/>
                          <a:pt x="4" y="5"/>
                        </a:cubicBezTo>
                        <a:cubicBezTo>
                          <a:pt x="4" y="3"/>
                          <a:pt x="5" y="1"/>
                          <a:pt x="5" y="1"/>
                        </a:cubicBezTo>
                        <a:cubicBezTo>
                          <a:pt x="5" y="1"/>
                          <a:pt x="5" y="1"/>
                          <a:pt x="5" y="1"/>
                        </a:cubicBezTo>
                        <a:cubicBezTo>
                          <a:pt x="5" y="2"/>
                          <a:pt x="5" y="2"/>
                          <a:pt x="5" y="2"/>
                        </a:cubicBezTo>
                        <a:cubicBezTo>
                          <a:pt x="6" y="2"/>
                          <a:pt x="6" y="2"/>
                          <a:pt x="6" y="2"/>
                        </a:cubicBezTo>
                        <a:cubicBezTo>
                          <a:pt x="6" y="2"/>
                          <a:pt x="6" y="2"/>
                          <a:pt x="6" y="2"/>
                        </a:cubicBezTo>
                        <a:cubicBezTo>
                          <a:pt x="6" y="2"/>
                          <a:pt x="7" y="2"/>
                          <a:pt x="7" y="2"/>
                        </a:cubicBezTo>
                        <a:cubicBezTo>
                          <a:pt x="7" y="2"/>
                          <a:pt x="7" y="2"/>
                          <a:pt x="7" y="2"/>
                        </a:cubicBezTo>
                        <a:cubicBezTo>
                          <a:pt x="8" y="3"/>
                          <a:pt x="7" y="5"/>
                          <a:pt x="6" y="6"/>
                        </a:cubicBezTo>
                        <a:cubicBezTo>
                          <a:pt x="6" y="7"/>
                          <a:pt x="5" y="12"/>
                          <a:pt x="5" y="15"/>
                        </a:cubicBezTo>
                        <a:cubicBezTo>
                          <a:pt x="5" y="16"/>
                          <a:pt x="5" y="17"/>
                          <a:pt x="4" y="17"/>
                        </a:cubicBezTo>
                        <a:cubicBezTo>
                          <a:pt x="4" y="17"/>
                          <a:pt x="4" y="17"/>
                          <a:pt x="4" y="16"/>
                        </a:cubicBezTo>
                        <a:cubicBezTo>
                          <a:pt x="3" y="16"/>
                          <a:pt x="3" y="15"/>
                          <a:pt x="3" y="15"/>
                        </a:cubicBezTo>
                        <a:cubicBezTo>
                          <a:pt x="2" y="16"/>
                          <a:pt x="2" y="16"/>
                          <a:pt x="2" y="16"/>
                        </a:cubicBezTo>
                        <a:close/>
                        <a:moveTo>
                          <a:pt x="5" y="0"/>
                        </a:moveTo>
                        <a:cubicBezTo>
                          <a:pt x="4" y="0"/>
                          <a:pt x="4" y="1"/>
                          <a:pt x="4" y="2"/>
                        </a:cubicBezTo>
                        <a:cubicBezTo>
                          <a:pt x="3" y="3"/>
                          <a:pt x="3" y="3"/>
                          <a:pt x="3" y="3"/>
                        </a:cubicBezTo>
                        <a:cubicBezTo>
                          <a:pt x="4" y="4"/>
                          <a:pt x="4" y="5"/>
                          <a:pt x="3" y="6"/>
                        </a:cubicBezTo>
                        <a:cubicBezTo>
                          <a:pt x="3" y="8"/>
                          <a:pt x="2" y="9"/>
                          <a:pt x="2" y="12"/>
                        </a:cubicBezTo>
                        <a:cubicBezTo>
                          <a:pt x="1" y="14"/>
                          <a:pt x="0" y="15"/>
                          <a:pt x="0" y="16"/>
                        </a:cubicBezTo>
                        <a:cubicBezTo>
                          <a:pt x="0" y="16"/>
                          <a:pt x="0" y="16"/>
                          <a:pt x="0" y="17"/>
                        </a:cubicBezTo>
                        <a:cubicBezTo>
                          <a:pt x="0" y="17"/>
                          <a:pt x="0" y="17"/>
                          <a:pt x="1" y="17"/>
                        </a:cubicBezTo>
                        <a:cubicBezTo>
                          <a:pt x="1" y="17"/>
                          <a:pt x="1" y="17"/>
                          <a:pt x="1" y="17"/>
                        </a:cubicBezTo>
                        <a:cubicBezTo>
                          <a:pt x="1" y="17"/>
                          <a:pt x="1" y="17"/>
                          <a:pt x="1" y="17"/>
                        </a:cubicBezTo>
                        <a:cubicBezTo>
                          <a:pt x="2" y="17"/>
                          <a:pt x="2" y="17"/>
                          <a:pt x="2" y="17"/>
                        </a:cubicBezTo>
                        <a:cubicBezTo>
                          <a:pt x="2" y="17"/>
                          <a:pt x="2" y="17"/>
                          <a:pt x="2" y="17"/>
                        </a:cubicBezTo>
                        <a:cubicBezTo>
                          <a:pt x="2" y="17"/>
                          <a:pt x="2" y="17"/>
                          <a:pt x="2" y="17"/>
                        </a:cubicBezTo>
                        <a:cubicBezTo>
                          <a:pt x="3" y="17"/>
                          <a:pt x="3" y="18"/>
                          <a:pt x="4" y="19"/>
                        </a:cubicBezTo>
                        <a:cubicBezTo>
                          <a:pt x="4" y="19"/>
                          <a:pt x="4" y="19"/>
                          <a:pt x="4" y="19"/>
                        </a:cubicBezTo>
                        <a:cubicBezTo>
                          <a:pt x="4" y="19"/>
                          <a:pt x="4" y="19"/>
                          <a:pt x="4" y="19"/>
                        </a:cubicBezTo>
                        <a:cubicBezTo>
                          <a:pt x="5" y="19"/>
                          <a:pt x="5" y="19"/>
                          <a:pt x="5" y="18"/>
                        </a:cubicBezTo>
                        <a:cubicBezTo>
                          <a:pt x="6" y="17"/>
                          <a:pt x="6" y="16"/>
                          <a:pt x="6" y="15"/>
                        </a:cubicBezTo>
                        <a:cubicBezTo>
                          <a:pt x="6" y="14"/>
                          <a:pt x="6" y="14"/>
                          <a:pt x="6" y="14"/>
                        </a:cubicBezTo>
                        <a:cubicBezTo>
                          <a:pt x="6" y="13"/>
                          <a:pt x="6" y="12"/>
                          <a:pt x="6" y="11"/>
                        </a:cubicBezTo>
                        <a:cubicBezTo>
                          <a:pt x="6" y="8"/>
                          <a:pt x="7" y="6"/>
                          <a:pt x="8" y="5"/>
                        </a:cubicBezTo>
                        <a:cubicBezTo>
                          <a:pt x="8" y="4"/>
                          <a:pt x="8" y="4"/>
                          <a:pt x="8" y="3"/>
                        </a:cubicBezTo>
                        <a:cubicBezTo>
                          <a:pt x="9" y="2"/>
                          <a:pt x="9" y="2"/>
                          <a:pt x="8" y="2"/>
                        </a:cubicBezTo>
                        <a:cubicBezTo>
                          <a:pt x="8" y="2"/>
                          <a:pt x="8" y="2"/>
                          <a:pt x="8" y="2"/>
                        </a:cubicBezTo>
                        <a:cubicBezTo>
                          <a:pt x="8" y="1"/>
                          <a:pt x="8" y="1"/>
                          <a:pt x="8" y="1"/>
                        </a:cubicBezTo>
                        <a:cubicBezTo>
                          <a:pt x="7" y="0"/>
                          <a:pt x="7" y="0"/>
                          <a:pt x="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93" name="Freeform 7658">
                    <a:extLst>
                      <a:ext uri="{FF2B5EF4-FFF2-40B4-BE49-F238E27FC236}">
                        <a16:creationId xmlns:a16="http://schemas.microsoft.com/office/drawing/2014/main" id="{C96E250F-3392-4F07-AA51-4B993A4CC759}"/>
                      </a:ext>
                    </a:extLst>
                  </p:cNvPr>
                  <p:cNvSpPr>
                    <a:spLocks/>
                  </p:cNvSpPr>
                  <p:nvPr/>
                </p:nvSpPr>
                <p:spPr bwMode="auto">
                  <a:xfrm>
                    <a:off x="3934" y="2261"/>
                    <a:ext cx="6" cy="14"/>
                  </a:xfrm>
                  <a:custGeom>
                    <a:avLst/>
                    <a:gdLst>
                      <a:gd name="T0" fmla="*/ 5 w 9"/>
                      <a:gd name="T1" fmla="*/ 0 h 19"/>
                      <a:gd name="T2" fmla="*/ 3 w 9"/>
                      <a:gd name="T3" fmla="*/ 3 h 19"/>
                      <a:gd name="T4" fmla="*/ 1 w 9"/>
                      <a:gd name="T5" fmla="*/ 11 h 19"/>
                      <a:gd name="T6" fmla="*/ 0 w 9"/>
                      <a:gd name="T7" fmla="*/ 17 h 19"/>
                      <a:gd name="T8" fmla="*/ 1 w 9"/>
                      <a:gd name="T9" fmla="*/ 18 h 19"/>
                      <a:gd name="T10" fmla="*/ 1 w 9"/>
                      <a:gd name="T11" fmla="*/ 18 h 19"/>
                      <a:gd name="T12" fmla="*/ 2 w 9"/>
                      <a:gd name="T13" fmla="*/ 18 h 19"/>
                      <a:gd name="T14" fmla="*/ 4 w 9"/>
                      <a:gd name="T15" fmla="*/ 19 h 19"/>
                      <a:gd name="T16" fmla="*/ 4 w 9"/>
                      <a:gd name="T17" fmla="*/ 19 h 19"/>
                      <a:gd name="T18" fmla="*/ 6 w 9"/>
                      <a:gd name="T19" fmla="*/ 14 h 19"/>
                      <a:gd name="T20" fmla="*/ 8 w 9"/>
                      <a:gd name="T21" fmla="*/ 5 h 19"/>
                      <a:gd name="T22" fmla="*/ 9 w 9"/>
                      <a:gd name="T23" fmla="*/ 1 h 19"/>
                      <a:gd name="T24" fmla="*/ 8 w 9"/>
                      <a:gd name="T25" fmla="*/ 2 h 19"/>
                      <a:gd name="T26" fmla="*/ 8 w 9"/>
                      <a:gd name="T27" fmla="*/ 3 h 19"/>
                      <a:gd name="T28" fmla="*/ 8 w 9"/>
                      <a:gd name="T29" fmla="*/ 5 h 19"/>
                      <a:gd name="T30" fmla="*/ 6 w 9"/>
                      <a:gd name="T31" fmla="*/ 11 h 19"/>
                      <a:gd name="T32" fmla="*/ 6 w 9"/>
                      <a:gd name="T33" fmla="*/ 14 h 19"/>
                      <a:gd name="T34" fmla="*/ 6 w 9"/>
                      <a:gd name="T35" fmla="*/ 15 h 19"/>
                      <a:gd name="T36" fmla="*/ 5 w 9"/>
                      <a:gd name="T37" fmla="*/ 18 h 19"/>
                      <a:gd name="T38" fmla="*/ 4 w 9"/>
                      <a:gd name="T39" fmla="*/ 19 h 19"/>
                      <a:gd name="T40" fmla="*/ 4 w 9"/>
                      <a:gd name="T41" fmla="*/ 19 h 19"/>
                      <a:gd name="T42" fmla="*/ 4 w 9"/>
                      <a:gd name="T43" fmla="*/ 19 h 19"/>
                      <a:gd name="T44" fmla="*/ 2 w 9"/>
                      <a:gd name="T45" fmla="*/ 17 h 19"/>
                      <a:gd name="T46" fmla="*/ 2 w 9"/>
                      <a:gd name="T47" fmla="*/ 17 h 19"/>
                      <a:gd name="T48" fmla="*/ 2 w 9"/>
                      <a:gd name="T49" fmla="*/ 17 h 19"/>
                      <a:gd name="T50" fmla="*/ 1 w 9"/>
                      <a:gd name="T51" fmla="*/ 17 h 19"/>
                      <a:gd name="T52" fmla="*/ 1 w 9"/>
                      <a:gd name="T53" fmla="*/ 17 h 19"/>
                      <a:gd name="T54" fmla="*/ 1 w 9"/>
                      <a:gd name="T55" fmla="*/ 17 h 19"/>
                      <a:gd name="T56" fmla="*/ 0 w 9"/>
                      <a:gd name="T57" fmla="*/ 17 h 19"/>
                      <a:gd name="T58" fmla="*/ 0 w 9"/>
                      <a:gd name="T59" fmla="*/ 16 h 19"/>
                      <a:gd name="T60" fmla="*/ 2 w 9"/>
                      <a:gd name="T61" fmla="*/ 12 h 19"/>
                      <a:gd name="T62" fmla="*/ 3 w 9"/>
                      <a:gd name="T63" fmla="*/ 6 h 19"/>
                      <a:gd name="T64" fmla="*/ 3 w 9"/>
                      <a:gd name="T65" fmla="*/ 3 h 19"/>
                      <a:gd name="T66" fmla="*/ 4 w 9"/>
                      <a:gd name="T67" fmla="*/ 2 h 19"/>
                      <a:gd name="T68" fmla="*/ 5 w 9"/>
                      <a:gd name="T69" fmla="*/ 0 h 19"/>
                      <a:gd name="T70" fmla="*/ 5 w 9"/>
                      <a:gd name="T7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19">
                        <a:moveTo>
                          <a:pt x="5" y="0"/>
                        </a:moveTo>
                        <a:cubicBezTo>
                          <a:pt x="4" y="0"/>
                          <a:pt x="3" y="1"/>
                          <a:pt x="3" y="3"/>
                        </a:cubicBezTo>
                        <a:cubicBezTo>
                          <a:pt x="3" y="8"/>
                          <a:pt x="2" y="9"/>
                          <a:pt x="1" y="11"/>
                        </a:cubicBezTo>
                        <a:cubicBezTo>
                          <a:pt x="0" y="14"/>
                          <a:pt x="0" y="14"/>
                          <a:pt x="0" y="17"/>
                        </a:cubicBezTo>
                        <a:cubicBezTo>
                          <a:pt x="0" y="18"/>
                          <a:pt x="1" y="18"/>
                          <a:pt x="1" y="18"/>
                        </a:cubicBezTo>
                        <a:cubicBezTo>
                          <a:pt x="1" y="18"/>
                          <a:pt x="1" y="18"/>
                          <a:pt x="1" y="18"/>
                        </a:cubicBezTo>
                        <a:cubicBezTo>
                          <a:pt x="2" y="18"/>
                          <a:pt x="2" y="18"/>
                          <a:pt x="2" y="18"/>
                        </a:cubicBezTo>
                        <a:cubicBezTo>
                          <a:pt x="2" y="18"/>
                          <a:pt x="3" y="18"/>
                          <a:pt x="4" y="19"/>
                        </a:cubicBezTo>
                        <a:cubicBezTo>
                          <a:pt x="4" y="19"/>
                          <a:pt x="4" y="19"/>
                          <a:pt x="4" y="19"/>
                        </a:cubicBezTo>
                        <a:cubicBezTo>
                          <a:pt x="5" y="19"/>
                          <a:pt x="6" y="16"/>
                          <a:pt x="6" y="14"/>
                        </a:cubicBezTo>
                        <a:cubicBezTo>
                          <a:pt x="6" y="10"/>
                          <a:pt x="7" y="7"/>
                          <a:pt x="8" y="5"/>
                        </a:cubicBezTo>
                        <a:cubicBezTo>
                          <a:pt x="8" y="4"/>
                          <a:pt x="9" y="3"/>
                          <a:pt x="9" y="1"/>
                        </a:cubicBezTo>
                        <a:cubicBezTo>
                          <a:pt x="8" y="2"/>
                          <a:pt x="8" y="2"/>
                          <a:pt x="8" y="2"/>
                        </a:cubicBezTo>
                        <a:cubicBezTo>
                          <a:pt x="9" y="2"/>
                          <a:pt x="9" y="2"/>
                          <a:pt x="8" y="3"/>
                        </a:cubicBezTo>
                        <a:cubicBezTo>
                          <a:pt x="8" y="4"/>
                          <a:pt x="8" y="4"/>
                          <a:pt x="8" y="5"/>
                        </a:cubicBezTo>
                        <a:cubicBezTo>
                          <a:pt x="7" y="6"/>
                          <a:pt x="6" y="8"/>
                          <a:pt x="6" y="11"/>
                        </a:cubicBezTo>
                        <a:cubicBezTo>
                          <a:pt x="6" y="12"/>
                          <a:pt x="6" y="13"/>
                          <a:pt x="6" y="14"/>
                        </a:cubicBezTo>
                        <a:cubicBezTo>
                          <a:pt x="6" y="14"/>
                          <a:pt x="6" y="14"/>
                          <a:pt x="6" y="15"/>
                        </a:cubicBezTo>
                        <a:cubicBezTo>
                          <a:pt x="6" y="16"/>
                          <a:pt x="6" y="17"/>
                          <a:pt x="5" y="18"/>
                        </a:cubicBezTo>
                        <a:cubicBezTo>
                          <a:pt x="5" y="19"/>
                          <a:pt x="5" y="19"/>
                          <a:pt x="4" y="19"/>
                        </a:cubicBezTo>
                        <a:cubicBezTo>
                          <a:pt x="4" y="19"/>
                          <a:pt x="4" y="19"/>
                          <a:pt x="4" y="19"/>
                        </a:cubicBezTo>
                        <a:cubicBezTo>
                          <a:pt x="4" y="19"/>
                          <a:pt x="4" y="19"/>
                          <a:pt x="4" y="19"/>
                        </a:cubicBezTo>
                        <a:cubicBezTo>
                          <a:pt x="3" y="18"/>
                          <a:pt x="3" y="17"/>
                          <a:pt x="2" y="17"/>
                        </a:cubicBezTo>
                        <a:cubicBezTo>
                          <a:pt x="2" y="17"/>
                          <a:pt x="2" y="17"/>
                          <a:pt x="2" y="17"/>
                        </a:cubicBezTo>
                        <a:cubicBezTo>
                          <a:pt x="2" y="17"/>
                          <a:pt x="2" y="17"/>
                          <a:pt x="2" y="17"/>
                        </a:cubicBezTo>
                        <a:cubicBezTo>
                          <a:pt x="1" y="17"/>
                          <a:pt x="1" y="17"/>
                          <a:pt x="1" y="17"/>
                        </a:cubicBezTo>
                        <a:cubicBezTo>
                          <a:pt x="1" y="17"/>
                          <a:pt x="1" y="17"/>
                          <a:pt x="1" y="17"/>
                        </a:cubicBezTo>
                        <a:cubicBezTo>
                          <a:pt x="1" y="17"/>
                          <a:pt x="1" y="17"/>
                          <a:pt x="1" y="17"/>
                        </a:cubicBezTo>
                        <a:cubicBezTo>
                          <a:pt x="0" y="17"/>
                          <a:pt x="0" y="17"/>
                          <a:pt x="0" y="17"/>
                        </a:cubicBezTo>
                        <a:cubicBezTo>
                          <a:pt x="0" y="16"/>
                          <a:pt x="0" y="16"/>
                          <a:pt x="0" y="16"/>
                        </a:cubicBezTo>
                        <a:cubicBezTo>
                          <a:pt x="0" y="15"/>
                          <a:pt x="1" y="14"/>
                          <a:pt x="2" y="12"/>
                        </a:cubicBezTo>
                        <a:cubicBezTo>
                          <a:pt x="2" y="9"/>
                          <a:pt x="3" y="8"/>
                          <a:pt x="3" y="6"/>
                        </a:cubicBezTo>
                        <a:cubicBezTo>
                          <a:pt x="4" y="5"/>
                          <a:pt x="4" y="4"/>
                          <a:pt x="3" y="3"/>
                        </a:cubicBezTo>
                        <a:cubicBezTo>
                          <a:pt x="4" y="2"/>
                          <a:pt x="4" y="2"/>
                          <a:pt x="4" y="2"/>
                        </a:cubicBezTo>
                        <a:cubicBezTo>
                          <a:pt x="4" y="1"/>
                          <a:pt x="4" y="0"/>
                          <a:pt x="5" y="0"/>
                        </a:cubicBezTo>
                        <a:cubicBezTo>
                          <a:pt x="5" y="0"/>
                          <a:pt x="5" y="0"/>
                          <a:pt x="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94" name="Freeform 7659">
                    <a:extLst>
                      <a:ext uri="{FF2B5EF4-FFF2-40B4-BE49-F238E27FC236}">
                        <a16:creationId xmlns:a16="http://schemas.microsoft.com/office/drawing/2014/main" id="{7873F67D-048E-4506-AED2-96FD5DE780C7}"/>
                      </a:ext>
                    </a:extLst>
                  </p:cNvPr>
                  <p:cNvSpPr>
                    <a:spLocks/>
                  </p:cNvSpPr>
                  <p:nvPr/>
                </p:nvSpPr>
                <p:spPr bwMode="auto">
                  <a:xfrm>
                    <a:off x="3935" y="2263"/>
                    <a:ext cx="3" cy="10"/>
                  </a:xfrm>
                  <a:custGeom>
                    <a:avLst/>
                    <a:gdLst>
                      <a:gd name="T0" fmla="*/ 3 w 4"/>
                      <a:gd name="T1" fmla="*/ 0 h 13"/>
                      <a:gd name="T2" fmla="*/ 2 w 4"/>
                      <a:gd name="T3" fmla="*/ 2 h 13"/>
                      <a:gd name="T4" fmla="*/ 1 w 4"/>
                      <a:gd name="T5" fmla="*/ 10 h 13"/>
                      <a:gd name="T6" fmla="*/ 1 w 4"/>
                      <a:gd name="T7" fmla="*/ 11 h 13"/>
                      <a:gd name="T8" fmla="*/ 2 w 4"/>
                      <a:gd name="T9" fmla="*/ 12 h 13"/>
                      <a:gd name="T10" fmla="*/ 3 w 4"/>
                      <a:gd name="T11" fmla="*/ 3 h 13"/>
                      <a:gd name="T12" fmla="*/ 3 w 4"/>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3" y="0"/>
                        </a:moveTo>
                        <a:cubicBezTo>
                          <a:pt x="3" y="0"/>
                          <a:pt x="3" y="0"/>
                          <a:pt x="2" y="2"/>
                        </a:cubicBezTo>
                        <a:cubicBezTo>
                          <a:pt x="2" y="4"/>
                          <a:pt x="2" y="8"/>
                          <a:pt x="1" y="10"/>
                        </a:cubicBezTo>
                        <a:cubicBezTo>
                          <a:pt x="0" y="12"/>
                          <a:pt x="0" y="12"/>
                          <a:pt x="1" y="11"/>
                        </a:cubicBezTo>
                        <a:cubicBezTo>
                          <a:pt x="1" y="11"/>
                          <a:pt x="1" y="13"/>
                          <a:pt x="2" y="12"/>
                        </a:cubicBezTo>
                        <a:cubicBezTo>
                          <a:pt x="3" y="11"/>
                          <a:pt x="3" y="4"/>
                          <a:pt x="3" y="3"/>
                        </a:cubicBezTo>
                        <a:cubicBezTo>
                          <a:pt x="3" y="3"/>
                          <a:pt x="4" y="0"/>
                          <a:pt x="3"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95" name="Freeform 7660">
                    <a:extLst>
                      <a:ext uri="{FF2B5EF4-FFF2-40B4-BE49-F238E27FC236}">
                        <a16:creationId xmlns:a16="http://schemas.microsoft.com/office/drawing/2014/main" id="{1246C081-CA52-46A4-BA47-818CEE92ED8D}"/>
                      </a:ext>
                    </a:extLst>
                  </p:cNvPr>
                  <p:cNvSpPr>
                    <a:spLocks/>
                  </p:cNvSpPr>
                  <p:nvPr/>
                </p:nvSpPr>
                <p:spPr bwMode="auto">
                  <a:xfrm>
                    <a:off x="3935" y="2235"/>
                    <a:ext cx="9" cy="27"/>
                  </a:xfrm>
                  <a:custGeom>
                    <a:avLst/>
                    <a:gdLst>
                      <a:gd name="T0" fmla="*/ 7 w 12"/>
                      <a:gd name="T1" fmla="*/ 1 h 36"/>
                      <a:gd name="T2" fmla="*/ 5 w 12"/>
                      <a:gd name="T3" fmla="*/ 8 h 36"/>
                      <a:gd name="T4" fmla="*/ 2 w 12"/>
                      <a:gd name="T5" fmla="*/ 24 h 36"/>
                      <a:gd name="T6" fmla="*/ 3 w 12"/>
                      <a:gd name="T7" fmla="*/ 33 h 36"/>
                      <a:gd name="T8" fmla="*/ 6 w 12"/>
                      <a:gd name="T9" fmla="*/ 35 h 36"/>
                      <a:gd name="T10" fmla="*/ 9 w 12"/>
                      <a:gd name="T11" fmla="*/ 26 h 36"/>
                      <a:gd name="T12" fmla="*/ 10 w 12"/>
                      <a:gd name="T13" fmla="*/ 12 h 36"/>
                      <a:gd name="T14" fmla="*/ 11 w 12"/>
                      <a:gd name="T15" fmla="*/ 2 h 36"/>
                      <a:gd name="T16" fmla="*/ 7 w 12"/>
                      <a:gd name="T17"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6">
                        <a:moveTo>
                          <a:pt x="7" y="1"/>
                        </a:moveTo>
                        <a:cubicBezTo>
                          <a:pt x="7" y="1"/>
                          <a:pt x="5" y="1"/>
                          <a:pt x="5" y="8"/>
                        </a:cubicBezTo>
                        <a:cubicBezTo>
                          <a:pt x="5" y="15"/>
                          <a:pt x="4" y="19"/>
                          <a:pt x="2" y="24"/>
                        </a:cubicBezTo>
                        <a:cubicBezTo>
                          <a:pt x="0" y="30"/>
                          <a:pt x="1" y="33"/>
                          <a:pt x="3" y="33"/>
                        </a:cubicBezTo>
                        <a:cubicBezTo>
                          <a:pt x="5" y="34"/>
                          <a:pt x="5" y="34"/>
                          <a:pt x="6" y="35"/>
                        </a:cubicBezTo>
                        <a:cubicBezTo>
                          <a:pt x="6" y="36"/>
                          <a:pt x="9" y="34"/>
                          <a:pt x="9" y="26"/>
                        </a:cubicBezTo>
                        <a:cubicBezTo>
                          <a:pt x="9" y="18"/>
                          <a:pt x="10" y="13"/>
                          <a:pt x="10" y="12"/>
                        </a:cubicBezTo>
                        <a:cubicBezTo>
                          <a:pt x="10" y="10"/>
                          <a:pt x="12" y="4"/>
                          <a:pt x="11" y="2"/>
                        </a:cubicBezTo>
                        <a:cubicBezTo>
                          <a:pt x="10" y="0"/>
                          <a:pt x="7" y="1"/>
                          <a:pt x="7"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96" name="Freeform 7661">
                    <a:extLst>
                      <a:ext uri="{FF2B5EF4-FFF2-40B4-BE49-F238E27FC236}">
                        <a16:creationId xmlns:a16="http://schemas.microsoft.com/office/drawing/2014/main" id="{3F3EB1B5-05D9-40DA-9CFD-3B0304CDA706}"/>
                      </a:ext>
                    </a:extLst>
                  </p:cNvPr>
                  <p:cNvSpPr>
                    <a:spLocks noEditPoints="1"/>
                  </p:cNvSpPr>
                  <p:nvPr/>
                </p:nvSpPr>
                <p:spPr bwMode="auto">
                  <a:xfrm>
                    <a:off x="3936" y="2236"/>
                    <a:ext cx="7" cy="26"/>
                  </a:xfrm>
                  <a:custGeom>
                    <a:avLst/>
                    <a:gdLst>
                      <a:gd name="T0" fmla="*/ 5 w 10"/>
                      <a:gd name="T1" fmla="*/ 34 h 35"/>
                      <a:gd name="T2" fmla="*/ 2 w 10"/>
                      <a:gd name="T3" fmla="*/ 33 h 35"/>
                      <a:gd name="T4" fmla="*/ 0 w 10"/>
                      <a:gd name="T5" fmla="*/ 29 h 35"/>
                      <a:gd name="T6" fmla="*/ 1 w 10"/>
                      <a:gd name="T7" fmla="*/ 23 h 35"/>
                      <a:gd name="T8" fmla="*/ 4 w 10"/>
                      <a:gd name="T9" fmla="*/ 7 h 35"/>
                      <a:gd name="T10" fmla="*/ 6 w 10"/>
                      <a:gd name="T11" fmla="*/ 0 h 35"/>
                      <a:gd name="T12" fmla="*/ 6 w 10"/>
                      <a:gd name="T13" fmla="*/ 0 h 35"/>
                      <a:gd name="T14" fmla="*/ 7 w 10"/>
                      <a:gd name="T15" fmla="*/ 0 h 35"/>
                      <a:gd name="T16" fmla="*/ 10 w 10"/>
                      <a:gd name="T17" fmla="*/ 1 h 35"/>
                      <a:gd name="T18" fmla="*/ 10 w 10"/>
                      <a:gd name="T19" fmla="*/ 3 h 35"/>
                      <a:gd name="T20" fmla="*/ 9 w 10"/>
                      <a:gd name="T21" fmla="*/ 11 h 35"/>
                      <a:gd name="T22" fmla="*/ 8 w 10"/>
                      <a:gd name="T23" fmla="*/ 20 h 35"/>
                      <a:gd name="T24" fmla="*/ 8 w 10"/>
                      <a:gd name="T25" fmla="*/ 25 h 35"/>
                      <a:gd name="T26" fmla="*/ 8 w 10"/>
                      <a:gd name="T27" fmla="*/ 25 h 35"/>
                      <a:gd name="T28" fmla="*/ 5 w 10"/>
                      <a:gd name="T29" fmla="*/ 35 h 35"/>
                      <a:gd name="T30" fmla="*/ 5 w 10"/>
                      <a:gd name="T31" fmla="*/ 34 h 35"/>
                      <a:gd name="T32" fmla="*/ 4 w 10"/>
                      <a:gd name="T33" fmla="*/ 7 h 35"/>
                      <a:gd name="T34" fmla="*/ 2 w 10"/>
                      <a:gd name="T35" fmla="*/ 24 h 35"/>
                      <a:gd name="T36" fmla="*/ 1 w 10"/>
                      <a:gd name="T37" fmla="*/ 29 h 35"/>
                      <a:gd name="T38" fmla="*/ 2 w 10"/>
                      <a:gd name="T39" fmla="*/ 32 h 35"/>
                      <a:gd name="T40" fmla="*/ 5 w 10"/>
                      <a:gd name="T41" fmla="*/ 33 h 35"/>
                      <a:gd name="T42" fmla="*/ 5 w 10"/>
                      <a:gd name="T43" fmla="*/ 34 h 35"/>
                      <a:gd name="T44" fmla="*/ 8 w 10"/>
                      <a:gd name="T45" fmla="*/ 25 h 35"/>
                      <a:gd name="T46" fmla="*/ 8 w 10"/>
                      <a:gd name="T47" fmla="*/ 25 h 35"/>
                      <a:gd name="T48" fmla="*/ 8 w 10"/>
                      <a:gd name="T49" fmla="*/ 20 h 35"/>
                      <a:gd name="T50" fmla="*/ 8 w 10"/>
                      <a:gd name="T51" fmla="*/ 10 h 35"/>
                      <a:gd name="T52" fmla="*/ 10 w 10"/>
                      <a:gd name="T53" fmla="*/ 3 h 35"/>
                      <a:gd name="T54" fmla="*/ 9 w 10"/>
                      <a:gd name="T55" fmla="*/ 2 h 35"/>
                      <a:gd name="T56" fmla="*/ 7 w 10"/>
                      <a:gd name="T57" fmla="*/ 1 h 35"/>
                      <a:gd name="T58" fmla="*/ 6 w 10"/>
                      <a:gd name="T59" fmla="*/ 1 h 35"/>
                      <a:gd name="T60" fmla="*/ 6 w 10"/>
                      <a:gd name="T61" fmla="*/ 1 h 35"/>
                      <a:gd name="T62" fmla="*/ 6 w 10"/>
                      <a:gd name="T63" fmla="*/ 1 h 35"/>
                      <a:gd name="T64" fmla="*/ 6 w 10"/>
                      <a:gd name="T65" fmla="*/ 1 h 35"/>
                      <a:gd name="T66" fmla="*/ 4 w 10"/>
                      <a:gd name="T67" fmla="*/ 7 h 35"/>
                      <a:gd name="T68" fmla="*/ 6 w 10"/>
                      <a:gd name="T69" fmla="*/ 0 h 35"/>
                      <a:gd name="T70" fmla="*/ 6 w 10"/>
                      <a:gd name="T7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35">
                        <a:moveTo>
                          <a:pt x="5" y="34"/>
                        </a:moveTo>
                        <a:cubicBezTo>
                          <a:pt x="4" y="33"/>
                          <a:pt x="4" y="33"/>
                          <a:pt x="2" y="33"/>
                        </a:cubicBezTo>
                        <a:cubicBezTo>
                          <a:pt x="1" y="33"/>
                          <a:pt x="0" y="31"/>
                          <a:pt x="0" y="29"/>
                        </a:cubicBezTo>
                        <a:cubicBezTo>
                          <a:pt x="0" y="28"/>
                          <a:pt x="0" y="26"/>
                          <a:pt x="1" y="23"/>
                        </a:cubicBezTo>
                        <a:cubicBezTo>
                          <a:pt x="3" y="17"/>
                          <a:pt x="4" y="14"/>
                          <a:pt x="4" y="7"/>
                        </a:cubicBezTo>
                        <a:cubicBezTo>
                          <a:pt x="4" y="1"/>
                          <a:pt x="5" y="0"/>
                          <a:pt x="6" y="0"/>
                        </a:cubicBezTo>
                        <a:cubicBezTo>
                          <a:pt x="6" y="0"/>
                          <a:pt x="6" y="0"/>
                          <a:pt x="6" y="0"/>
                        </a:cubicBezTo>
                        <a:cubicBezTo>
                          <a:pt x="6" y="0"/>
                          <a:pt x="7" y="0"/>
                          <a:pt x="7" y="0"/>
                        </a:cubicBezTo>
                        <a:cubicBezTo>
                          <a:pt x="8" y="0"/>
                          <a:pt x="9" y="0"/>
                          <a:pt x="10" y="1"/>
                        </a:cubicBezTo>
                        <a:cubicBezTo>
                          <a:pt x="10" y="2"/>
                          <a:pt x="10" y="2"/>
                          <a:pt x="10" y="3"/>
                        </a:cubicBezTo>
                        <a:cubicBezTo>
                          <a:pt x="10" y="6"/>
                          <a:pt x="9" y="10"/>
                          <a:pt x="9" y="11"/>
                        </a:cubicBezTo>
                        <a:cubicBezTo>
                          <a:pt x="9" y="12"/>
                          <a:pt x="8" y="17"/>
                          <a:pt x="8" y="20"/>
                        </a:cubicBezTo>
                        <a:cubicBezTo>
                          <a:pt x="8" y="21"/>
                          <a:pt x="8" y="23"/>
                          <a:pt x="8" y="25"/>
                        </a:cubicBezTo>
                        <a:cubicBezTo>
                          <a:pt x="8" y="25"/>
                          <a:pt x="8" y="25"/>
                          <a:pt x="8" y="25"/>
                        </a:cubicBezTo>
                        <a:cubicBezTo>
                          <a:pt x="8" y="32"/>
                          <a:pt x="7" y="34"/>
                          <a:pt x="5" y="35"/>
                        </a:cubicBezTo>
                        <a:lnTo>
                          <a:pt x="5" y="34"/>
                        </a:lnTo>
                        <a:close/>
                        <a:moveTo>
                          <a:pt x="4" y="7"/>
                        </a:moveTo>
                        <a:cubicBezTo>
                          <a:pt x="4" y="14"/>
                          <a:pt x="4" y="18"/>
                          <a:pt x="2" y="24"/>
                        </a:cubicBezTo>
                        <a:cubicBezTo>
                          <a:pt x="1" y="26"/>
                          <a:pt x="1" y="28"/>
                          <a:pt x="1" y="29"/>
                        </a:cubicBezTo>
                        <a:cubicBezTo>
                          <a:pt x="1" y="31"/>
                          <a:pt x="1" y="32"/>
                          <a:pt x="2" y="32"/>
                        </a:cubicBezTo>
                        <a:cubicBezTo>
                          <a:pt x="4" y="32"/>
                          <a:pt x="4" y="32"/>
                          <a:pt x="5" y="33"/>
                        </a:cubicBezTo>
                        <a:cubicBezTo>
                          <a:pt x="5" y="34"/>
                          <a:pt x="5" y="34"/>
                          <a:pt x="5" y="34"/>
                        </a:cubicBezTo>
                        <a:cubicBezTo>
                          <a:pt x="6" y="34"/>
                          <a:pt x="8" y="32"/>
                          <a:pt x="8" y="25"/>
                        </a:cubicBezTo>
                        <a:cubicBezTo>
                          <a:pt x="8" y="25"/>
                          <a:pt x="8" y="25"/>
                          <a:pt x="8" y="25"/>
                        </a:cubicBezTo>
                        <a:cubicBezTo>
                          <a:pt x="8" y="23"/>
                          <a:pt x="8" y="21"/>
                          <a:pt x="8" y="20"/>
                        </a:cubicBezTo>
                        <a:cubicBezTo>
                          <a:pt x="8" y="17"/>
                          <a:pt x="8" y="11"/>
                          <a:pt x="8" y="10"/>
                        </a:cubicBezTo>
                        <a:cubicBezTo>
                          <a:pt x="9" y="9"/>
                          <a:pt x="10" y="5"/>
                          <a:pt x="10" y="3"/>
                        </a:cubicBezTo>
                        <a:cubicBezTo>
                          <a:pt x="10" y="2"/>
                          <a:pt x="9" y="2"/>
                          <a:pt x="9" y="2"/>
                        </a:cubicBezTo>
                        <a:cubicBezTo>
                          <a:pt x="9" y="1"/>
                          <a:pt x="8" y="1"/>
                          <a:pt x="7" y="1"/>
                        </a:cubicBezTo>
                        <a:cubicBezTo>
                          <a:pt x="7" y="1"/>
                          <a:pt x="6" y="1"/>
                          <a:pt x="6" y="1"/>
                        </a:cubicBezTo>
                        <a:cubicBezTo>
                          <a:pt x="6" y="1"/>
                          <a:pt x="6" y="1"/>
                          <a:pt x="6" y="1"/>
                        </a:cubicBezTo>
                        <a:cubicBezTo>
                          <a:pt x="6" y="1"/>
                          <a:pt x="6" y="1"/>
                          <a:pt x="6" y="1"/>
                        </a:cubicBezTo>
                        <a:cubicBezTo>
                          <a:pt x="6" y="1"/>
                          <a:pt x="6" y="1"/>
                          <a:pt x="6" y="1"/>
                        </a:cubicBezTo>
                        <a:cubicBezTo>
                          <a:pt x="6" y="1"/>
                          <a:pt x="4" y="1"/>
                          <a:pt x="4" y="7"/>
                        </a:cubicBezTo>
                        <a:close/>
                        <a:moveTo>
                          <a:pt x="6" y="0"/>
                        </a:moveTo>
                        <a:cubicBezTo>
                          <a:pt x="6" y="0"/>
                          <a:pt x="6" y="0"/>
                          <a:pt x="6" y="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97" name="Freeform 7662">
                    <a:extLst>
                      <a:ext uri="{FF2B5EF4-FFF2-40B4-BE49-F238E27FC236}">
                        <a16:creationId xmlns:a16="http://schemas.microsoft.com/office/drawing/2014/main" id="{37203E9D-1E1F-49E2-96B5-310F65AE9F71}"/>
                      </a:ext>
                    </a:extLst>
                  </p:cNvPr>
                  <p:cNvSpPr>
                    <a:spLocks noEditPoints="1"/>
                  </p:cNvSpPr>
                  <p:nvPr/>
                </p:nvSpPr>
                <p:spPr bwMode="auto">
                  <a:xfrm>
                    <a:off x="3937" y="2237"/>
                    <a:ext cx="6" cy="25"/>
                  </a:xfrm>
                  <a:custGeom>
                    <a:avLst/>
                    <a:gdLst>
                      <a:gd name="T0" fmla="*/ 5 w 9"/>
                      <a:gd name="T1" fmla="*/ 1 h 33"/>
                      <a:gd name="T2" fmla="*/ 6 w 9"/>
                      <a:gd name="T3" fmla="*/ 2 h 33"/>
                      <a:gd name="T4" fmla="*/ 6 w 9"/>
                      <a:gd name="T5" fmla="*/ 2 h 33"/>
                      <a:gd name="T6" fmla="*/ 5 w 9"/>
                      <a:gd name="T7" fmla="*/ 1 h 33"/>
                      <a:gd name="T8" fmla="*/ 4 w 9"/>
                      <a:gd name="T9" fmla="*/ 0 h 33"/>
                      <a:gd name="T10" fmla="*/ 3 w 9"/>
                      <a:gd name="T11" fmla="*/ 6 h 33"/>
                      <a:gd name="T12" fmla="*/ 1 w 9"/>
                      <a:gd name="T13" fmla="*/ 23 h 33"/>
                      <a:gd name="T14" fmla="*/ 0 w 9"/>
                      <a:gd name="T15" fmla="*/ 28 h 33"/>
                      <a:gd name="T16" fmla="*/ 1 w 9"/>
                      <a:gd name="T17" fmla="*/ 31 h 33"/>
                      <a:gd name="T18" fmla="*/ 4 w 9"/>
                      <a:gd name="T19" fmla="*/ 32 h 33"/>
                      <a:gd name="T20" fmla="*/ 4 w 9"/>
                      <a:gd name="T21" fmla="*/ 33 h 33"/>
                      <a:gd name="T22" fmla="*/ 7 w 9"/>
                      <a:gd name="T23" fmla="*/ 24 h 33"/>
                      <a:gd name="T24" fmla="*/ 7 w 9"/>
                      <a:gd name="T25" fmla="*/ 24 h 33"/>
                      <a:gd name="T26" fmla="*/ 7 w 9"/>
                      <a:gd name="T27" fmla="*/ 19 h 33"/>
                      <a:gd name="T28" fmla="*/ 7 w 9"/>
                      <a:gd name="T29" fmla="*/ 9 h 33"/>
                      <a:gd name="T30" fmla="*/ 9 w 9"/>
                      <a:gd name="T31" fmla="*/ 2 h 33"/>
                      <a:gd name="T32" fmla="*/ 8 w 9"/>
                      <a:gd name="T33" fmla="*/ 2 h 33"/>
                      <a:gd name="T34" fmla="*/ 6 w 9"/>
                      <a:gd name="T35" fmla="*/ 11 h 33"/>
                      <a:gd name="T36" fmla="*/ 6 w 9"/>
                      <a:gd name="T37" fmla="*/ 28 h 33"/>
                      <a:gd name="T38" fmla="*/ 5 w 9"/>
                      <a:gd name="T39" fmla="*/ 30 h 33"/>
                      <a:gd name="T40" fmla="*/ 3 w 9"/>
                      <a:gd name="T41" fmla="*/ 28 h 33"/>
                      <a:gd name="T42" fmla="*/ 3 w 9"/>
                      <a:gd name="T43" fmla="*/ 28 h 33"/>
                      <a:gd name="T44" fmla="*/ 2 w 9"/>
                      <a:gd name="T45" fmla="*/ 28 h 33"/>
                      <a:gd name="T46" fmla="*/ 2 w 9"/>
                      <a:gd name="T47" fmla="*/ 29 h 33"/>
                      <a:gd name="T48" fmla="*/ 1 w 9"/>
                      <a:gd name="T49" fmla="*/ 28 h 33"/>
                      <a:gd name="T50" fmla="*/ 3 w 9"/>
                      <a:gd name="T51" fmla="*/ 18 h 33"/>
                      <a:gd name="T52" fmla="*/ 4 w 9"/>
                      <a:gd name="T53" fmla="*/ 8 h 33"/>
                      <a:gd name="T54" fmla="*/ 4 w 9"/>
                      <a:gd name="T55" fmla="*/ 2 h 33"/>
                      <a:gd name="T56" fmla="*/ 5 w 9"/>
                      <a:gd name="T57" fmla="*/ 1 h 33"/>
                      <a:gd name="T58" fmla="*/ 4 w 9"/>
                      <a:gd name="T5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33">
                        <a:moveTo>
                          <a:pt x="5" y="1"/>
                        </a:moveTo>
                        <a:cubicBezTo>
                          <a:pt x="5" y="2"/>
                          <a:pt x="5" y="2"/>
                          <a:pt x="6" y="2"/>
                        </a:cubicBezTo>
                        <a:cubicBezTo>
                          <a:pt x="6" y="2"/>
                          <a:pt x="6" y="2"/>
                          <a:pt x="6" y="2"/>
                        </a:cubicBezTo>
                        <a:lnTo>
                          <a:pt x="5" y="1"/>
                        </a:lnTo>
                        <a:close/>
                        <a:moveTo>
                          <a:pt x="4" y="0"/>
                        </a:moveTo>
                        <a:cubicBezTo>
                          <a:pt x="4" y="1"/>
                          <a:pt x="3" y="2"/>
                          <a:pt x="3" y="6"/>
                        </a:cubicBezTo>
                        <a:cubicBezTo>
                          <a:pt x="3" y="13"/>
                          <a:pt x="3" y="17"/>
                          <a:pt x="1" y="23"/>
                        </a:cubicBezTo>
                        <a:cubicBezTo>
                          <a:pt x="0" y="25"/>
                          <a:pt x="0" y="27"/>
                          <a:pt x="0" y="28"/>
                        </a:cubicBezTo>
                        <a:cubicBezTo>
                          <a:pt x="0" y="30"/>
                          <a:pt x="0" y="31"/>
                          <a:pt x="1" y="31"/>
                        </a:cubicBezTo>
                        <a:cubicBezTo>
                          <a:pt x="3" y="31"/>
                          <a:pt x="3" y="31"/>
                          <a:pt x="4" y="32"/>
                        </a:cubicBezTo>
                        <a:cubicBezTo>
                          <a:pt x="4" y="33"/>
                          <a:pt x="4" y="33"/>
                          <a:pt x="4" y="33"/>
                        </a:cubicBezTo>
                        <a:cubicBezTo>
                          <a:pt x="5" y="33"/>
                          <a:pt x="7" y="31"/>
                          <a:pt x="7" y="24"/>
                        </a:cubicBezTo>
                        <a:cubicBezTo>
                          <a:pt x="7" y="24"/>
                          <a:pt x="7" y="24"/>
                          <a:pt x="7" y="24"/>
                        </a:cubicBezTo>
                        <a:cubicBezTo>
                          <a:pt x="7" y="22"/>
                          <a:pt x="7" y="20"/>
                          <a:pt x="7" y="19"/>
                        </a:cubicBezTo>
                        <a:cubicBezTo>
                          <a:pt x="7" y="16"/>
                          <a:pt x="7" y="10"/>
                          <a:pt x="7" y="9"/>
                        </a:cubicBezTo>
                        <a:cubicBezTo>
                          <a:pt x="8" y="8"/>
                          <a:pt x="9" y="5"/>
                          <a:pt x="9" y="2"/>
                        </a:cubicBezTo>
                        <a:cubicBezTo>
                          <a:pt x="8" y="2"/>
                          <a:pt x="8" y="2"/>
                          <a:pt x="8" y="2"/>
                        </a:cubicBezTo>
                        <a:cubicBezTo>
                          <a:pt x="8" y="4"/>
                          <a:pt x="7" y="8"/>
                          <a:pt x="6" y="11"/>
                        </a:cubicBezTo>
                        <a:cubicBezTo>
                          <a:pt x="6" y="13"/>
                          <a:pt x="7" y="25"/>
                          <a:pt x="6" y="28"/>
                        </a:cubicBezTo>
                        <a:cubicBezTo>
                          <a:pt x="5" y="29"/>
                          <a:pt x="5" y="30"/>
                          <a:pt x="5" y="30"/>
                        </a:cubicBezTo>
                        <a:cubicBezTo>
                          <a:pt x="4" y="30"/>
                          <a:pt x="4" y="28"/>
                          <a:pt x="3" y="28"/>
                        </a:cubicBezTo>
                        <a:cubicBezTo>
                          <a:pt x="3" y="28"/>
                          <a:pt x="3" y="28"/>
                          <a:pt x="3" y="28"/>
                        </a:cubicBezTo>
                        <a:cubicBezTo>
                          <a:pt x="2" y="28"/>
                          <a:pt x="2" y="28"/>
                          <a:pt x="2" y="28"/>
                        </a:cubicBezTo>
                        <a:cubicBezTo>
                          <a:pt x="2" y="29"/>
                          <a:pt x="2" y="29"/>
                          <a:pt x="2" y="29"/>
                        </a:cubicBezTo>
                        <a:cubicBezTo>
                          <a:pt x="1" y="29"/>
                          <a:pt x="1" y="29"/>
                          <a:pt x="1" y="28"/>
                        </a:cubicBezTo>
                        <a:cubicBezTo>
                          <a:pt x="0" y="27"/>
                          <a:pt x="2" y="20"/>
                          <a:pt x="3" y="18"/>
                        </a:cubicBezTo>
                        <a:cubicBezTo>
                          <a:pt x="4" y="16"/>
                          <a:pt x="4" y="10"/>
                          <a:pt x="4" y="8"/>
                        </a:cubicBezTo>
                        <a:cubicBezTo>
                          <a:pt x="4" y="6"/>
                          <a:pt x="4" y="2"/>
                          <a:pt x="4" y="2"/>
                        </a:cubicBezTo>
                        <a:cubicBezTo>
                          <a:pt x="5" y="2"/>
                          <a:pt x="5" y="1"/>
                          <a:pt x="5" y="1"/>
                        </a:cubicBezTo>
                        <a:cubicBezTo>
                          <a:pt x="5" y="1"/>
                          <a:pt x="4"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98" name="Freeform 7663">
                    <a:extLst>
                      <a:ext uri="{FF2B5EF4-FFF2-40B4-BE49-F238E27FC236}">
                        <a16:creationId xmlns:a16="http://schemas.microsoft.com/office/drawing/2014/main" id="{4DFF631A-B882-4368-A8AF-DEA2D1BA6A93}"/>
                      </a:ext>
                    </a:extLst>
                  </p:cNvPr>
                  <p:cNvSpPr>
                    <a:spLocks/>
                  </p:cNvSpPr>
                  <p:nvPr/>
                </p:nvSpPr>
                <p:spPr bwMode="auto">
                  <a:xfrm>
                    <a:off x="3935" y="2237"/>
                    <a:ext cx="8" cy="25"/>
                  </a:xfrm>
                  <a:custGeom>
                    <a:avLst/>
                    <a:gdLst>
                      <a:gd name="T0" fmla="*/ 6 w 11"/>
                      <a:gd name="T1" fmla="*/ 0 h 33"/>
                      <a:gd name="T2" fmla="*/ 5 w 11"/>
                      <a:gd name="T3" fmla="*/ 6 h 33"/>
                      <a:gd name="T4" fmla="*/ 2 w 11"/>
                      <a:gd name="T5" fmla="*/ 22 h 33"/>
                      <a:gd name="T6" fmla="*/ 3 w 11"/>
                      <a:gd name="T7" fmla="*/ 31 h 33"/>
                      <a:gd name="T8" fmla="*/ 6 w 11"/>
                      <a:gd name="T9" fmla="*/ 33 h 33"/>
                      <a:gd name="T10" fmla="*/ 6 w 11"/>
                      <a:gd name="T11" fmla="*/ 33 h 33"/>
                      <a:gd name="T12" fmla="*/ 9 w 11"/>
                      <a:gd name="T13" fmla="*/ 24 h 33"/>
                      <a:gd name="T14" fmla="*/ 10 w 11"/>
                      <a:gd name="T15" fmla="*/ 10 h 33"/>
                      <a:gd name="T16" fmla="*/ 11 w 11"/>
                      <a:gd name="T17" fmla="*/ 2 h 33"/>
                      <a:gd name="T18" fmla="*/ 11 w 11"/>
                      <a:gd name="T19" fmla="*/ 2 h 33"/>
                      <a:gd name="T20" fmla="*/ 9 w 11"/>
                      <a:gd name="T21" fmla="*/ 9 h 33"/>
                      <a:gd name="T22" fmla="*/ 9 w 11"/>
                      <a:gd name="T23" fmla="*/ 19 h 33"/>
                      <a:gd name="T24" fmla="*/ 9 w 11"/>
                      <a:gd name="T25" fmla="*/ 24 h 33"/>
                      <a:gd name="T26" fmla="*/ 9 w 11"/>
                      <a:gd name="T27" fmla="*/ 24 h 33"/>
                      <a:gd name="T28" fmla="*/ 6 w 11"/>
                      <a:gd name="T29" fmla="*/ 33 h 33"/>
                      <a:gd name="T30" fmla="*/ 6 w 11"/>
                      <a:gd name="T31" fmla="*/ 32 h 33"/>
                      <a:gd name="T32" fmla="*/ 3 w 11"/>
                      <a:gd name="T33" fmla="*/ 31 h 33"/>
                      <a:gd name="T34" fmla="*/ 2 w 11"/>
                      <a:gd name="T35" fmla="*/ 28 h 33"/>
                      <a:gd name="T36" fmla="*/ 3 w 11"/>
                      <a:gd name="T37" fmla="*/ 23 h 33"/>
                      <a:gd name="T38" fmla="*/ 5 w 11"/>
                      <a:gd name="T39" fmla="*/ 6 h 33"/>
                      <a:gd name="T40" fmla="*/ 6 w 11"/>
                      <a:gd name="T4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33">
                        <a:moveTo>
                          <a:pt x="6" y="0"/>
                        </a:moveTo>
                        <a:cubicBezTo>
                          <a:pt x="6" y="0"/>
                          <a:pt x="5" y="2"/>
                          <a:pt x="5" y="6"/>
                        </a:cubicBezTo>
                        <a:cubicBezTo>
                          <a:pt x="5" y="13"/>
                          <a:pt x="4" y="17"/>
                          <a:pt x="2" y="22"/>
                        </a:cubicBezTo>
                        <a:cubicBezTo>
                          <a:pt x="0" y="28"/>
                          <a:pt x="1" y="31"/>
                          <a:pt x="3" y="31"/>
                        </a:cubicBezTo>
                        <a:cubicBezTo>
                          <a:pt x="5" y="32"/>
                          <a:pt x="5" y="32"/>
                          <a:pt x="6" y="33"/>
                        </a:cubicBezTo>
                        <a:cubicBezTo>
                          <a:pt x="6" y="33"/>
                          <a:pt x="6" y="33"/>
                          <a:pt x="6" y="33"/>
                        </a:cubicBezTo>
                        <a:cubicBezTo>
                          <a:pt x="7" y="33"/>
                          <a:pt x="9" y="31"/>
                          <a:pt x="9" y="24"/>
                        </a:cubicBezTo>
                        <a:cubicBezTo>
                          <a:pt x="9" y="16"/>
                          <a:pt x="10" y="11"/>
                          <a:pt x="10" y="10"/>
                        </a:cubicBezTo>
                        <a:cubicBezTo>
                          <a:pt x="10" y="9"/>
                          <a:pt x="11" y="5"/>
                          <a:pt x="11" y="2"/>
                        </a:cubicBezTo>
                        <a:cubicBezTo>
                          <a:pt x="11" y="2"/>
                          <a:pt x="11" y="2"/>
                          <a:pt x="11" y="2"/>
                        </a:cubicBezTo>
                        <a:cubicBezTo>
                          <a:pt x="11" y="5"/>
                          <a:pt x="10" y="8"/>
                          <a:pt x="9" y="9"/>
                        </a:cubicBezTo>
                        <a:cubicBezTo>
                          <a:pt x="9" y="10"/>
                          <a:pt x="9" y="16"/>
                          <a:pt x="9" y="19"/>
                        </a:cubicBezTo>
                        <a:cubicBezTo>
                          <a:pt x="9" y="20"/>
                          <a:pt x="9" y="22"/>
                          <a:pt x="9" y="24"/>
                        </a:cubicBezTo>
                        <a:cubicBezTo>
                          <a:pt x="9" y="24"/>
                          <a:pt x="9" y="24"/>
                          <a:pt x="9" y="24"/>
                        </a:cubicBezTo>
                        <a:cubicBezTo>
                          <a:pt x="9" y="31"/>
                          <a:pt x="7" y="33"/>
                          <a:pt x="6" y="33"/>
                        </a:cubicBezTo>
                        <a:cubicBezTo>
                          <a:pt x="6" y="32"/>
                          <a:pt x="6" y="32"/>
                          <a:pt x="6" y="32"/>
                        </a:cubicBezTo>
                        <a:cubicBezTo>
                          <a:pt x="5" y="31"/>
                          <a:pt x="5" y="31"/>
                          <a:pt x="3" y="31"/>
                        </a:cubicBezTo>
                        <a:cubicBezTo>
                          <a:pt x="2" y="31"/>
                          <a:pt x="2" y="30"/>
                          <a:pt x="2" y="28"/>
                        </a:cubicBezTo>
                        <a:cubicBezTo>
                          <a:pt x="2" y="27"/>
                          <a:pt x="2" y="25"/>
                          <a:pt x="3" y="23"/>
                        </a:cubicBezTo>
                        <a:cubicBezTo>
                          <a:pt x="5" y="17"/>
                          <a:pt x="5" y="13"/>
                          <a:pt x="5" y="6"/>
                        </a:cubicBezTo>
                        <a:cubicBezTo>
                          <a:pt x="5" y="2"/>
                          <a:pt x="6" y="1"/>
                          <a:pt x="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99" name="Freeform 7664">
                    <a:extLst>
                      <a:ext uri="{FF2B5EF4-FFF2-40B4-BE49-F238E27FC236}">
                        <a16:creationId xmlns:a16="http://schemas.microsoft.com/office/drawing/2014/main" id="{8C4F4D99-CF9C-4627-BDDB-B825D0FA65F3}"/>
                      </a:ext>
                    </a:extLst>
                  </p:cNvPr>
                  <p:cNvSpPr>
                    <a:spLocks/>
                  </p:cNvSpPr>
                  <p:nvPr/>
                </p:nvSpPr>
                <p:spPr bwMode="auto">
                  <a:xfrm>
                    <a:off x="3937" y="2239"/>
                    <a:ext cx="5" cy="19"/>
                  </a:xfrm>
                  <a:custGeom>
                    <a:avLst/>
                    <a:gdLst>
                      <a:gd name="T0" fmla="*/ 5 w 6"/>
                      <a:gd name="T1" fmla="*/ 1 h 25"/>
                      <a:gd name="T2" fmla="*/ 4 w 6"/>
                      <a:gd name="T3" fmla="*/ 6 h 25"/>
                      <a:gd name="T4" fmla="*/ 2 w 6"/>
                      <a:gd name="T5" fmla="*/ 18 h 25"/>
                      <a:gd name="T6" fmla="*/ 1 w 6"/>
                      <a:gd name="T7" fmla="*/ 23 h 25"/>
                      <a:gd name="T8" fmla="*/ 3 w 6"/>
                      <a:gd name="T9" fmla="*/ 24 h 25"/>
                      <a:gd name="T10" fmla="*/ 4 w 6"/>
                      <a:gd name="T11" fmla="*/ 19 h 25"/>
                      <a:gd name="T12" fmla="*/ 5 w 6"/>
                      <a:gd name="T13" fmla="*/ 4 h 25"/>
                      <a:gd name="T14" fmla="*/ 5 w 6"/>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5">
                        <a:moveTo>
                          <a:pt x="5" y="1"/>
                        </a:moveTo>
                        <a:cubicBezTo>
                          <a:pt x="5" y="1"/>
                          <a:pt x="4" y="4"/>
                          <a:pt x="4" y="6"/>
                        </a:cubicBezTo>
                        <a:cubicBezTo>
                          <a:pt x="4" y="8"/>
                          <a:pt x="3" y="16"/>
                          <a:pt x="2" y="18"/>
                        </a:cubicBezTo>
                        <a:cubicBezTo>
                          <a:pt x="1" y="20"/>
                          <a:pt x="0" y="24"/>
                          <a:pt x="1" y="23"/>
                        </a:cubicBezTo>
                        <a:cubicBezTo>
                          <a:pt x="2" y="23"/>
                          <a:pt x="3" y="23"/>
                          <a:pt x="3" y="24"/>
                        </a:cubicBezTo>
                        <a:cubicBezTo>
                          <a:pt x="4" y="25"/>
                          <a:pt x="3" y="22"/>
                          <a:pt x="4" y="19"/>
                        </a:cubicBezTo>
                        <a:cubicBezTo>
                          <a:pt x="4" y="15"/>
                          <a:pt x="4" y="6"/>
                          <a:pt x="5" y="4"/>
                        </a:cubicBezTo>
                        <a:cubicBezTo>
                          <a:pt x="6" y="1"/>
                          <a:pt x="5" y="0"/>
                          <a:pt x="5"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00" name="Freeform 7665">
                    <a:extLst>
                      <a:ext uri="{FF2B5EF4-FFF2-40B4-BE49-F238E27FC236}">
                        <a16:creationId xmlns:a16="http://schemas.microsoft.com/office/drawing/2014/main" id="{23CCB931-45E9-4FC2-B435-09041BDE599D}"/>
                      </a:ext>
                    </a:extLst>
                  </p:cNvPr>
                  <p:cNvSpPr>
                    <a:spLocks/>
                  </p:cNvSpPr>
                  <p:nvPr/>
                </p:nvSpPr>
                <p:spPr bwMode="auto">
                  <a:xfrm>
                    <a:off x="3925" y="2286"/>
                    <a:ext cx="9" cy="10"/>
                  </a:xfrm>
                  <a:custGeom>
                    <a:avLst/>
                    <a:gdLst>
                      <a:gd name="T0" fmla="*/ 10 w 11"/>
                      <a:gd name="T1" fmla="*/ 4 h 13"/>
                      <a:gd name="T2" fmla="*/ 8 w 11"/>
                      <a:gd name="T3" fmla="*/ 8 h 13"/>
                      <a:gd name="T4" fmla="*/ 3 w 11"/>
                      <a:gd name="T5" fmla="*/ 13 h 13"/>
                      <a:gd name="T6" fmla="*/ 4 w 11"/>
                      <a:gd name="T7" fmla="*/ 7 h 13"/>
                      <a:gd name="T8" fmla="*/ 7 w 11"/>
                      <a:gd name="T9" fmla="*/ 1 h 13"/>
                      <a:gd name="T10" fmla="*/ 10 w 11"/>
                      <a:gd name="T11" fmla="*/ 4 h 13"/>
                    </a:gdLst>
                    <a:ahLst/>
                    <a:cxnLst>
                      <a:cxn ang="0">
                        <a:pos x="T0" y="T1"/>
                      </a:cxn>
                      <a:cxn ang="0">
                        <a:pos x="T2" y="T3"/>
                      </a:cxn>
                      <a:cxn ang="0">
                        <a:pos x="T4" y="T5"/>
                      </a:cxn>
                      <a:cxn ang="0">
                        <a:pos x="T6" y="T7"/>
                      </a:cxn>
                      <a:cxn ang="0">
                        <a:pos x="T8" y="T9"/>
                      </a:cxn>
                      <a:cxn ang="0">
                        <a:pos x="T10" y="T11"/>
                      </a:cxn>
                    </a:cxnLst>
                    <a:rect l="0" t="0" r="r" b="b"/>
                    <a:pathLst>
                      <a:path w="11" h="13">
                        <a:moveTo>
                          <a:pt x="10" y="4"/>
                        </a:moveTo>
                        <a:cubicBezTo>
                          <a:pt x="10" y="4"/>
                          <a:pt x="11" y="5"/>
                          <a:pt x="8" y="8"/>
                        </a:cubicBezTo>
                        <a:cubicBezTo>
                          <a:pt x="4" y="12"/>
                          <a:pt x="5" y="13"/>
                          <a:pt x="3" y="13"/>
                        </a:cubicBezTo>
                        <a:cubicBezTo>
                          <a:pt x="0" y="13"/>
                          <a:pt x="2" y="10"/>
                          <a:pt x="4" y="7"/>
                        </a:cubicBezTo>
                        <a:cubicBezTo>
                          <a:pt x="5" y="5"/>
                          <a:pt x="4" y="3"/>
                          <a:pt x="7" y="1"/>
                        </a:cubicBezTo>
                        <a:cubicBezTo>
                          <a:pt x="10" y="0"/>
                          <a:pt x="10" y="4"/>
                          <a:pt x="10"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01" name="Freeform 7666">
                    <a:extLst>
                      <a:ext uri="{FF2B5EF4-FFF2-40B4-BE49-F238E27FC236}">
                        <a16:creationId xmlns:a16="http://schemas.microsoft.com/office/drawing/2014/main" id="{CC3E739A-8228-4D3B-BD9E-D66193902EF3}"/>
                      </a:ext>
                    </a:extLst>
                  </p:cNvPr>
                  <p:cNvSpPr>
                    <a:spLocks noEditPoints="1"/>
                  </p:cNvSpPr>
                  <p:nvPr/>
                </p:nvSpPr>
                <p:spPr bwMode="auto">
                  <a:xfrm>
                    <a:off x="3925" y="2286"/>
                    <a:ext cx="9" cy="11"/>
                  </a:xfrm>
                  <a:custGeom>
                    <a:avLst/>
                    <a:gdLst>
                      <a:gd name="T0" fmla="*/ 2 w 11"/>
                      <a:gd name="T1" fmla="*/ 14 h 14"/>
                      <a:gd name="T2" fmla="*/ 2 w 11"/>
                      <a:gd name="T3" fmla="*/ 13 h 14"/>
                      <a:gd name="T4" fmla="*/ 2 w 11"/>
                      <a:gd name="T5" fmla="*/ 13 h 14"/>
                      <a:gd name="T6" fmla="*/ 3 w 11"/>
                      <a:gd name="T7" fmla="*/ 7 h 14"/>
                      <a:gd name="T8" fmla="*/ 6 w 11"/>
                      <a:gd name="T9" fmla="*/ 2 h 14"/>
                      <a:gd name="T10" fmla="*/ 7 w 11"/>
                      <a:gd name="T11" fmla="*/ 1 h 14"/>
                      <a:gd name="T12" fmla="*/ 10 w 11"/>
                      <a:gd name="T13" fmla="*/ 1 h 14"/>
                      <a:gd name="T14" fmla="*/ 11 w 11"/>
                      <a:gd name="T15" fmla="*/ 3 h 14"/>
                      <a:gd name="T16" fmla="*/ 8 w 11"/>
                      <a:gd name="T17" fmla="*/ 9 h 14"/>
                      <a:gd name="T18" fmla="*/ 4 w 11"/>
                      <a:gd name="T19" fmla="*/ 13 h 14"/>
                      <a:gd name="T20" fmla="*/ 2 w 11"/>
                      <a:gd name="T21" fmla="*/ 14 h 14"/>
                      <a:gd name="T22" fmla="*/ 10 w 11"/>
                      <a:gd name="T23" fmla="*/ 4 h 14"/>
                      <a:gd name="T24" fmla="*/ 10 w 11"/>
                      <a:gd name="T25" fmla="*/ 4 h 14"/>
                      <a:gd name="T26" fmla="*/ 10 w 11"/>
                      <a:gd name="T27" fmla="*/ 4 h 14"/>
                      <a:gd name="T28" fmla="*/ 9 w 11"/>
                      <a:gd name="T29" fmla="*/ 2 h 14"/>
                      <a:gd name="T30" fmla="*/ 7 w 11"/>
                      <a:gd name="T31" fmla="*/ 2 h 14"/>
                      <a:gd name="T32" fmla="*/ 6 w 11"/>
                      <a:gd name="T33" fmla="*/ 2 h 14"/>
                      <a:gd name="T34" fmla="*/ 4 w 11"/>
                      <a:gd name="T35" fmla="*/ 8 h 14"/>
                      <a:gd name="T36" fmla="*/ 2 w 11"/>
                      <a:gd name="T37" fmla="*/ 13 h 14"/>
                      <a:gd name="T38" fmla="*/ 3 w 11"/>
                      <a:gd name="T39" fmla="*/ 13 h 14"/>
                      <a:gd name="T40" fmla="*/ 4 w 11"/>
                      <a:gd name="T41" fmla="*/ 13 h 14"/>
                      <a:gd name="T42" fmla="*/ 7 w 11"/>
                      <a:gd name="T43" fmla="*/ 8 h 14"/>
                      <a:gd name="T44" fmla="*/ 10 w 11"/>
                      <a:gd name="T45" fmla="*/ 5 h 14"/>
                      <a:gd name="T46" fmla="*/ 10 w 11"/>
                      <a:gd name="T4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4">
                        <a:moveTo>
                          <a:pt x="2" y="14"/>
                        </a:moveTo>
                        <a:cubicBezTo>
                          <a:pt x="2" y="13"/>
                          <a:pt x="2" y="13"/>
                          <a:pt x="2" y="13"/>
                        </a:cubicBezTo>
                        <a:cubicBezTo>
                          <a:pt x="2" y="13"/>
                          <a:pt x="2" y="13"/>
                          <a:pt x="2" y="13"/>
                        </a:cubicBezTo>
                        <a:cubicBezTo>
                          <a:pt x="0" y="12"/>
                          <a:pt x="2" y="10"/>
                          <a:pt x="3" y="7"/>
                        </a:cubicBezTo>
                        <a:cubicBezTo>
                          <a:pt x="5" y="5"/>
                          <a:pt x="4" y="4"/>
                          <a:pt x="6" y="2"/>
                        </a:cubicBezTo>
                        <a:cubicBezTo>
                          <a:pt x="6" y="2"/>
                          <a:pt x="6" y="1"/>
                          <a:pt x="7" y="1"/>
                        </a:cubicBezTo>
                        <a:cubicBezTo>
                          <a:pt x="8" y="0"/>
                          <a:pt x="9" y="1"/>
                          <a:pt x="10" y="1"/>
                        </a:cubicBezTo>
                        <a:cubicBezTo>
                          <a:pt x="11" y="2"/>
                          <a:pt x="11" y="3"/>
                          <a:pt x="11" y="3"/>
                        </a:cubicBezTo>
                        <a:cubicBezTo>
                          <a:pt x="11" y="4"/>
                          <a:pt x="11" y="5"/>
                          <a:pt x="8" y="9"/>
                        </a:cubicBezTo>
                        <a:cubicBezTo>
                          <a:pt x="6" y="11"/>
                          <a:pt x="5" y="12"/>
                          <a:pt x="4" y="13"/>
                        </a:cubicBezTo>
                        <a:cubicBezTo>
                          <a:pt x="4" y="14"/>
                          <a:pt x="3" y="14"/>
                          <a:pt x="2" y="14"/>
                        </a:cubicBezTo>
                        <a:close/>
                        <a:moveTo>
                          <a:pt x="10" y="4"/>
                        </a:moveTo>
                        <a:cubicBezTo>
                          <a:pt x="10" y="4"/>
                          <a:pt x="10" y="4"/>
                          <a:pt x="10" y="4"/>
                        </a:cubicBezTo>
                        <a:cubicBezTo>
                          <a:pt x="10" y="4"/>
                          <a:pt x="10" y="4"/>
                          <a:pt x="10" y="4"/>
                        </a:cubicBezTo>
                        <a:cubicBezTo>
                          <a:pt x="10" y="4"/>
                          <a:pt x="10" y="3"/>
                          <a:pt x="9" y="2"/>
                        </a:cubicBezTo>
                        <a:cubicBezTo>
                          <a:pt x="9" y="1"/>
                          <a:pt x="8" y="1"/>
                          <a:pt x="7" y="2"/>
                        </a:cubicBezTo>
                        <a:cubicBezTo>
                          <a:pt x="7" y="2"/>
                          <a:pt x="6" y="2"/>
                          <a:pt x="6" y="2"/>
                        </a:cubicBezTo>
                        <a:cubicBezTo>
                          <a:pt x="5" y="3"/>
                          <a:pt x="6" y="5"/>
                          <a:pt x="4" y="8"/>
                        </a:cubicBezTo>
                        <a:cubicBezTo>
                          <a:pt x="3" y="10"/>
                          <a:pt x="1" y="12"/>
                          <a:pt x="2" y="13"/>
                        </a:cubicBezTo>
                        <a:cubicBezTo>
                          <a:pt x="3" y="13"/>
                          <a:pt x="3" y="13"/>
                          <a:pt x="3" y="13"/>
                        </a:cubicBezTo>
                        <a:cubicBezTo>
                          <a:pt x="4" y="13"/>
                          <a:pt x="4" y="13"/>
                          <a:pt x="4" y="13"/>
                        </a:cubicBezTo>
                        <a:cubicBezTo>
                          <a:pt x="4" y="12"/>
                          <a:pt x="5" y="11"/>
                          <a:pt x="7" y="8"/>
                        </a:cubicBezTo>
                        <a:cubicBezTo>
                          <a:pt x="9" y="6"/>
                          <a:pt x="10" y="5"/>
                          <a:pt x="10" y="5"/>
                        </a:cubicBezTo>
                        <a:cubicBezTo>
                          <a:pt x="10" y="4"/>
                          <a:pt x="10" y="4"/>
                          <a:pt x="10"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02" name="Freeform 7667">
                    <a:extLst>
                      <a:ext uri="{FF2B5EF4-FFF2-40B4-BE49-F238E27FC236}">
                        <a16:creationId xmlns:a16="http://schemas.microsoft.com/office/drawing/2014/main" id="{276B5AB0-5129-4B47-A9BE-7FFEA34EF8AC}"/>
                      </a:ext>
                    </a:extLst>
                  </p:cNvPr>
                  <p:cNvSpPr>
                    <a:spLocks noEditPoints="1"/>
                  </p:cNvSpPr>
                  <p:nvPr/>
                </p:nvSpPr>
                <p:spPr bwMode="auto">
                  <a:xfrm>
                    <a:off x="3926" y="2287"/>
                    <a:ext cx="7" cy="9"/>
                  </a:xfrm>
                  <a:custGeom>
                    <a:avLst/>
                    <a:gdLst>
                      <a:gd name="T0" fmla="*/ 3 w 9"/>
                      <a:gd name="T1" fmla="*/ 10 h 12"/>
                      <a:gd name="T2" fmla="*/ 3 w 9"/>
                      <a:gd name="T3" fmla="*/ 10 h 12"/>
                      <a:gd name="T4" fmla="*/ 4 w 9"/>
                      <a:gd name="T5" fmla="*/ 7 h 12"/>
                      <a:gd name="T6" fmla="*/ 6 w 9"/>
                      <a:gd name="T7" fmla="*/ 3 h 12"/>
                      <a:gd name="T8" fmla="*/ 7 w 9"/>
                      <a:gd name="T9" fmla="*/ 2 h 12"/>
                      <a:gd name="T10" fmla="*/ 8 w 9"/>
                      <a:gd name="T11" fmla="*/ 4 h 12"/>
                      <a:gd name="T12" fmla="*/ 6 w 9"/>
                      <a:gd name="T13" fmla="*/ 6 h 12"/>
                      <a:gd name="T14" fmla="*/ 3 w 9"/>
                      <a:gd name="T15" fmla="*/ 10 h 12"/>
                      <a:gd name="T16" fmla="*/ 7 w 9"/>
                      <a:gd name="T17" fmla="*/ 0 h 12"/>
                      <a:gd name="T18" fmla="*/ 6 w 9"/>
                      <a:gd name="T19" fmla="*/ 1 h 12"/>
                      <a:gd name="T20" fmla="*/ 5 w 9"/>
                      <a:gd name="T21" fmla="*/ 1 h 12"/>
                      <a:gd name="T22" fmla="*/ 3 w 9"/>
                      <a:gd name="T23" fmla="*/ 7 h 12"/>
                      <a:gd name="T24" fmla="*/ 1 w 9"/>
                      <a:gd name="T25" fmla="*/ 12 h 12"/>
                      <a:gd name="T26" fmla="*/ 2 w 9"/>
                      <a:gd name="T27" fmla="*/ 12 h 12"/>
                      <a:gd name="T28" fmla="*/ 2 w 9"/>
                      <a:gd name="T29" fmla="*/ 12 h 12"/>
                      <a:gd name="T30" fmla="*/ 3 w 9"/>
                      <a:gd name="T31" fmla="*/ 12 h 12"/>
                      <a:gd name="T32" fmla="*/ 6 w 9"/>
                      <a:gd name="T33" fmla="*/ 7 h 12"/>
                      <a:gd name="T34" fmla="*/ 9 w 9"/>
                      <a:gd name="T35" fmla="*/ 4 h 12"/>
                      <a:gd name="T36" fmla="*/ 9 w 9"/>
                      <a:gd name="T37" fmla="*/ 3 h 12"/>
                      <a:gd name="T38" fmla="*/ 9 w 9"/>
                      <a:gd name="T39" fmla="*/ 3 h 12"/>
                      <a:gd name="T40" fmla="*/ 9 w 9"/>
                      <a:gd name="T41" fmla="*/ 3 h 12"/>
                      <a:gd name="T42" fmla="*/ 9 w 9"/>
                      <a:gd name="T43" fmla="*/ 3 h 12"/>
                      <a:gd name="T44" fmla="*/ 8 w 9"/>
                      <a:gd name="T45" fmla="*/ 1 h 12"/>
                      <a:gd name="T46" fmla="*/ 7 w 9"/>
                      <a:gd name="T4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12">
                        <a:moveTo>
                          <a:pt x="3" y="10"/>
                        </a:moveTo>
                        <a:cubicBezTo>
                          <a:pt x="3" y="10"/>
                          <a:pt x="3" y="10"/>
                          <a:pt x="3" y="10"/>
                        </a:cubicBezTo>
                        <a:cubicBezTo>
                          <a:pt x="2" y="10"/>
                          <a:pt x="2" y="8"/>
                          <a:pt x="4" y="7"/>
                        </a:cubicBezTo>
                        <a:cubicBezTo>
                          <a:pt x="5" y="6"/>
                          <a:pt x="6" y="3"/>
                          <a:pt x="6" y="3"/>
                        </a:cubicBezTo>
                        <a:cubicBezTo>
                          <a:pt x="6" y="2"/>
                          <a:pt x="6" y="2"/>
                          <a:pt x="7" y="2"/>
                        </a:cubicBezTo>
                        <a:cubicBezTo>
                          <a:pt x="7" y="2"/>
                          <a:pt x="8" y="2"/>
                          <a:pt x="8" y="4"/>
                        </a:cubicBezTo>
                        <a:cubicBezTo>
                          <a:pt x="8" y="4"/>
                          <a:pt x="8" y="5"/>
                          <a:pt x="6" y="6"/>
                        </a:cubicBezTo>
                        <a:cubicBezTo>
                          <a:pt x="5" y="8"/>
                          <a:pt x="4" y="10"/>
                          <a:pt x="3" y="10"/>
                        </a:cubicBezTo>
                        <a:close/>
                        <a:moveTo>
                          <a:pt x="7" y="0"/>
                        </a:moveTo>
                        <a:cubicBezTo>
                          <a:pt x="7" y="0"/>
                          <a:pt x="6" y="1"/>
                          <a:pt x="6" y="1"/>
                        </a:cubicBezTo>
                        <a:cubicBezTo>
                          <a:pt x="6" y="1"/>
                          <a:pt x="5" y="1"/>
                          <a:pt x="5" y="1"/>
                        </a:cubicBezTo>
                        <a:cubicBezTo>
                          <a:pt x="4" y="2"/>
                          <a:pt x="5" y="4"/>
                          <a:pt x="3" y="7"/>
                        </a:cubicBezTo>
                        <a:cubicBezTo>
                          <a:pt x="2" y="9"/>
                          <a:pt x="0" y="11"/>
                          <a:pt x="1" y="12"/>
                        </a:cubicBezTo>
                        <a:cubicBezTo>
                          <a:pt x="2" y="12"/>
                          <a:pt x="2" y="12"/>
                          <a:pt x="2" y="12"/>
                        </a:cubicBezTo>
                        <a:cubicBezTo>
                          <a:pt x="2" y="12"/>
                          <a:pt x="2" y="12"/>
                          <a:pt x="2" y="12"/>
                        </a:cubicBezTo>
                        <a:cubicBezTo>
                          <a:pt x="3" y="12"/>
                          <a:pt x="3" y="12"/>
                          <a:pt x="3" y="12"/>
                        </a:cubicBezTo>
                        <a:cubicBezTo>
                          <a:pt x="3" y="11"/>
                          <a:pt x="4" y="10"/>
                          <a:pt x="6" y="7"/>
                        </a:cubicBezTo>
                        <a:cubicBezTo>
                          <a:pt x="8" y="5"/>
                          <a:pt x="9" y="4"/>
                          <a:pt x="9" y="4"/>
                        </a:cubicBezTo>
                        <a:cubicBezTo>
                          <a:pt x="9" y="3"/>
                          <a:pt x="9" y="3"/>
                          <a:pt x="9" y="3"/>
                        </a:cubicBezTo>
                        <a:cubicBezTo>
                          <a:pt x="9" y="3"/>
                          <a:pt x="9" y="3"/>
                          <a:pt x="9" y="3"/>
                        </a:cubicBezTo>
                        <a:cubicBezTo>
                          <a:pt x="9" y="3"/>
                          <a:pt x="9" y="3"/>
                          <a:pt x="9" y="3"/>
                        </a:cubicBezTo>
                        <a:cubicBezTo>
                          <a:pt x="9" y="3"/>
                          <a:pt x="9" y="3"/>
                          <a:pt x="9" y="3"/>
                        </a:cubicBezTo>
                        <a:cubicBezTo>
                          <a:pt x="9" y="3"/>
                          <a:pt x="9" y="2"/>
                          <a:pt x="8" y="1"/>
                        </a:cubicBezTo>
                        <a:cubicBezTo>
                          <a:pt x="8" y="1"/>
                          <a:pt x="7" y="0"/>
                          <a:pt x="7"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03" name="Freeform 7668">
                    <a:extLst>
                      <a:ext uri="{FF2B5EF4-FFF2-40B4-BE49-F238E27FC236}">
                        <a16:creationId xmlns:a16="http://schemas.microsoft.com/office/drawing/2014/main" id="{32FC7FD4-3FF4-4058-B4A0-68681CE62DE1}"/>
                      </a:ext>
                    </a:extLst>
                  </p:cNvPr>
                  <p:cNvSpPr>
                    <a:spLocks/>
                  </p:cNvSpPr>
                  <p:nvPr/>
                </p:nvSpPr>
                <p:spPr bwMode="auto">
                  <a:xfrm>
                    <a:off x="3925" y="2287"/>
                    <a:ext cx="9" cy="9"/>
                  </a:xfrm>
                  <a:custGeom>
                    <a:avLst/>
                    <a:gdLst>
                      <a:gd name="T0" fmla="*/ 8 w 11"/>
                      <a:gd name="T1" fmla="*/ 0 h 12"/>
                      <a:gd name="T2" fmla="*/ 7 w 11"/>
                      <a:gd name="T3" fmla="*/ 0 h 12"/>
                      <a:gd name="T4" fmla="*/ 4 w 11"/>
                      <a:gd name="T5" fmla="*/ 6 h 12"/>
                      <a:gd name="T6" fmla="*/ 3 w 11"/>
                      <a:gd name="T7" fmla="*/ 12 h 12"/>
                      <a:gd name="T8" fmla="*/ 3 w 11"/>
                      <a:gd name="T9" fmla="*/ 12 h 12"/>
                      <a:gd name="T10" fmla="*/ 8 w 11"/>
                      <a:gd name="T11" fmla="*/ 7 h 12"/>
                      <a:gd name="T12" fmla="*/ 10 w 11"/>
                      <a:gd name="T13" fmla="*/ 3 h 12"/>
                      <a:gd name="T14" fmla="*/ 10 w 11"/>
                      <a:gd name="T15" fmla="*/ 3 h 12"/>
                      <a:gd name="T16" fmla="*/ 10 w 11"/>
                      <a:gd name="T17" fmla="*/ 3 h 12"/>
                      <a:gd name="T18" fmla="*/ 10 w 11"/>
                      <a:gd name="T19" fmla="*/ 4 h 12"/>
                      <a:gd name="T20" fmla="*/ 7 w 11"/>
                      <a:gd name="T21" fmla="*/ 7 h 12"/>
                      <a:gd name="T22" fmla="*/ 4 w 11"/>
                      <a:gd name="T23" fmla="*/ 12 h 12"/>
                      <a:gd name="T24" fmla="*/ 3 w 11"/>
                      <a:gd name="T25" fmla="*/ 12 h 12"/>
                      <a:gd name="T26" fmla="*/ 3 w 11"/>
                      <a:gd name="T27" fmla="*/ 12 h 12"/>
                      <a:gd name="T28" fmla="*/ 2 w 11"/>
                      <a:gd name="T29" fmla="*/ 12 h 12"/>
                      <a:gd name="T30" fmla="*/ 4 w 11"/>
                      <a:gd name="T31" fmla="*/ 7 h 12"/>
                      <a:gd name="T32" fmla="*/ 6 w 11"/>
                      <a:gd name="T33" fmla="*/ 1 h 12"/>
                      <a:gd name="T34" fmla="*/ 7 w 11"/>
                      <a:gd name="T35" fmla="*/ 1 h 12"/>
                      <a:gd name="T36" fmla="*/ 8 w 11"/>
                      <a:gd name="T37" fmla="*/ 0 h 12"/>
                      <a:gd name="T38" fmla="*/ 9 w 11"/>
                      <a:gd name="T39" fmla="*/ 1 h 12"/>
                      <a:gd name="T40" fmla="*/ 10 w 11"/>
                      <a:gd name="T41" fmla="*/ 3 h 12"/>
                      <a:gd name="T42" fmla="*/ 10 w 11"/>
                      <a:gd name="T43" fmla="*/ 3 h 12"/>
                      <a:gd name="T44" fmla="*/ 8 w 11"/>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 h="12">
                        <a:moveTo>
                          <a:pt x="8" y="0"/>
                        </a:moveTo>
                        <a:cubicBezTo>
                          <a:pt x="8" y="0"/>
                          <a:pt x="7" y="0"/>
                          <a:pt x="7" y="0"/>
                        </a:cubicBezTo>
                        <a:cubicBezTo>
                          <a:pt x="4" y="2"/>
                          <a:pt x="5" y="4"/>
                          <a:pt x="4" y="6"/>
                        </a:cubicBezTo>
                        <a:cubicBezTo>
                          <a:pt x="2" y="9"/>
                          <a:pt x="0" y="12"/>
                          <a:pt x="3" y="12"/>
                        </a:cubicBezTo>
                        <a:cubicBezTo>
                          <a:pt x="3" y="12"/>
                          <a:pt x="3" y="12"/>
                          <a:pt x="3" y="12"/>
                        </a:cubicBezTo>
                        <a:cubicBezTo>
                          <a:pt x="5" y="12"/>
                          <a:pt x="4" y="11"/>
                          <a:pt x="8" y="7"/>
                        </a:cubicBezTo>
                        <a:cubicBezTo>
                          <a:pt x="11" y="4"/>
                          <a:pt x="10" y="3"/>
                          <a:pt x="10" y="3"/>
                        </a:cubicBezTo>
                        <a:cubicBezTo>
                          <a:pt x="10" y="3"/>
                          <a:pt x="10" y="3"/>
                          <a:pt x="10" y="3"/>
                        </a:cubicBezTo>
                        <a:cubicBezTo>
                          <a:pt x="10" y="3"/>
                          <a:pt x="10" y="3"/>
                          <a:pt x="10" y="3"/>
                        </a:cubicBezTo>
                        <a:cubicBezTo>
                          <a:pt x="10" y="4"/>
                          <a:pt x="10" y="4"/>
                          <a:pt x="10" y="4"/>
                        </a:cubicBezTo>
                        <a:cubicBezTo>
                          <a:pt x="10" y="4"/>
                          <a:pt x="9" y="5"/>
                          <a:pt x="7" y="7"/>
                        </a:cubicBezTo>
                        <a:cubicBezTo>
                          <a:pt x="5" y="10"/>
                          <a:pt x="4" y="11"/>
                          <a:pt x="4" y="12"/>
                        </a:cubicBezTo>
                        <a:cubicBezTo>
                          <a:pt x="4" y="12"/>
                          <a:pt x="4" y="12"/>
                          <a:pt x="3" y="12"/>
                        </a:cubicBezTo>
                        <a:cubicBezTo>
                          <a:pt x="3" y="12"/>
                          <a:pt x="3" y="12"/>
                          <a:pt x="3" y="12"/>
                        </a:cubicBezTo>
                        <a:cubicBezTo>
                          <a:pt x="2" y="12"/>
                          <a:pt x="2" y="12"/>
                          <a:pt x="2" y="12"/>
                        </a:cubicBezTo>
                        <a:cubicBezTo>
                          <a:pt x="1" y="11"/>
                          <a:pt x="3" y="9"/>
                          <a:pt x="4" y="7"/>
                        </a:cubicBezTo>
                        <a:cubicBezTo>
                          <a:pt x="6" y="4"/>
                          <a:pt x="5" y="2"/>
                          <a:pt x="6" y="1"/>
                        </a:cubicBezTo>
                        <a:cubicBezTo>
                          <a:pt x="6" y="1"/>
                          <a:pt x="7" y="1"/>
                          <a:pt x="7" y="1"/>
                        </a:cubicBezTo>
                        <a:cubicBezTo>
                          <a:pt x="7" y="1"/>
                          <a:pt x="8" y="0"/>
                          <a:pt x="8" y="0"/>
                        </a:cubicBezTo>
                        <a:cubicBezTo>
                          <a:pt x="8" y="0"/>
                          <a:pt x="9" y="1"/>
                          <a:pt x="9" y="1"/>
                        </a:cubicBezTo>
                        <a:cubicBezTo>
                          <a:pt x="10" y="2"/>
                          <a:pt x="10" y="3"/>
                          <a:pt x="10" y="3"/>
                        </a:cubicBezTo>
                        <a:cubicBezTo>
                          <a:pt x="10" y="3"/>
                          <a:pt x="10" y="3"/>
                          <a:pt x="10" y="3"/>
                        </a:cubicBezTo>
                        <a:cubicBezTo>
                          <a:pt x="10" y="2"/>
                          <a:pt x="10" y="0"/>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04" name="Freeform 7669">
                    <a:extLst>
                      <a:ext uri="{FF2B5EF4-FFF2-40B4-BE49-F238E27FC236}">
                        <a16:creationId xmlns:a16="http://schemas.microsoft.com/office/drawing/2014/main" id="{8C8AA721-4D6D-41C0-899E-FDB18709E8CB}"/>
                      </a:ext>
                    </a:extLst>
                  </p:cNvPr>
                  <p:cNvSpPr>
                    <a:spLocks/>
                  </p:cNvSpPr>
                  <p:nvPr/>
                </p:nvSpPr>
                <p:spPr bwMode="auto">
                  <a:xfrm>
                    <a:off x="3920" y="2275"/>
                    <a:ext cx="8" cy="20"/>
                  </a:xfrm>
                  <a:custGeom>
                    <a:avLst/>
                    <a:gdLst>
                      <a:gd name="T0" fmla="*/ 7 w 11"/>
                      <a:gd name="T1" fmla="*/ 0 h 26"/>
                      <a:gd name="T2" fmla="*/ 4 w 11"/>
                      <a:gd name="T3" fmla="*/ 4 h 26"/>
                      <a:gd name="T4" fmla="*/ 2 w 11"/>
                      <a:gd name="T5" fmla="*/ 14 h 26"/>
                      <a:gd name="T6" fmla="*/ 0 w 11"/>
                      <a:gd name="T7" fmla="*/ 20 h 26"/>
                      <a:gd name="T8" fmla="*/ 4 w 11"/>
                      <a:gd name="T9" fmla="*/ 23 h 26"/>
                      <a:gd name="T10" fmla="*/ 7 w 11"/>
                      <a:gd name="T11" fmla="*/ 17 h 26"/>
                      <a:gd name="T12" fmla="*/ 9 w 11"/>
                      <a:gd name="T13" fmla="*/ 7 h 26"/>
                      <a:gd name="T14" fmla="*/ 7 w 11"/>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6">
                        <a:moveTo>
                          <a:pt x="7" y="0"/>
                        </a:moveTo>
                        <a:cubicBezTo>
                          <a:pt x="7" y="0"/>
                          <a:pt x="4" y="0"/>
                          <a:pt x="4" y="4"/>
                        </a:cubicBezTo>
                        <a:cubicBezTo>
                          <a:pt x="4" y="9"/>
                          <a:pt x="3" y="11"/>
                          <a:pt x="2" y="14"/>
                        </a:cubicBezTo>
                        <a:cubicBezTo>
                          <a:pt x="1" y="17"/>
                          <a:pt x="0" y="18"/>
                          <a:pt x="0" y="20"/>
                        </a:cubicBezTo>
                        <a:cubicBezTo>
                          <a:pt x="0" y="23"/>
                          <a:pt x="3" y="20"/>
                          <a:pt x="4" y="23"/>
                        </a:cubicBezTo>
                        <a:cubicBezTo>
                          <a:pt x="5" y="26"/>
                          <a:pt x="7" y="21"/>
                          <a:pt x="7" y="17"/>
                        </a:cubicBezTo>
                        <a:cubicBezTo>
                          <a:pt x="7" y="12"/>
                          <a:pt x="8" y="8"/>
                          <a:pt x="9" y="7"/>
                        </a:cubicBezTo>
                        <a:cubicBezTo>
                          <a:pt x="10" y="5"/>
                          <a:pt x="11" y="0"/>
                          <a:pt x="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05" name="Freeform 7670">
                    <a:extLst>
                      <a:ext uri="{FF2B5EF4-FFF2-40B4-BE49-F238E27FC236}">
                        <a16:creationId xmlns:a16="http://schemas.microsoft.com/office/drawing/2014/main" id="{8475F17B-3685-4C52-A762-DDD0F6495500}"/>
                      </a:ext>
                    </a:extLst>
                  </p:cNvPr>
                  <p:cNvSpPr>
                    <a:spLocks noEditPoints="1"/>
                  </p:cNvSpPr>
                  <p:nvPr/>
                </p:nvSpPr>
                <p:spPr bwMode="auto">
                  <a:xfrm>
                    <a:off x="3920" y="2274"/>
                    <a:ext cx="8" cy="19"/>
                  </a:xfrm>
                  <a:custGeom>
                    <a:avLst/>
                    <a:gdLst>
                      <a:gd name="T0" fmla="*/ 4 w 10"/>
                      <a:gd name="T1" fmla="*/ 24 h 25"/>
                      <a:gd name="T2" fmla="*/ 2 w 10"/>
                      <a:gd name="T3" fmla="*/ 23 h 25"/>
                      <a:gd name="T4" fmla="*/ 1 w 10"/>
                      <a:gd name="T5" fmla="*/ 23 h 25"/>
                      <a:gd name="T6" fmla="*/ 0 w 10"/>
                      <a:gd name="T7" fmla="*/ 21 h 25"/>
                      <a:gd name="T8" fmla="*/ 0 w 10"/>
                      <a:gd name="T9" fmla="*/ 20 h 25"/>
                      <a:gd name="T10" fmla="*/ 2 w 10"/>
                      <a:gd name="T11" fmla="*/ 15 h 25"/>
                      <a:gd name="T12" fmla="*/ 4 w 10"/>
                      <a:gd name="T13" fmla="*/ 8 h 25"/>
                      <a:gd name="T14" fmla="*/ 4 w 10"/>
                      <a:gd name="T15" fmla="*/ 6 h 25"/>
                      <a:gd name="T16" fmla="*/ 4 w 10"/>
                      <a:gd name="T17" fmla="*/ 4 h 25"/>
                      <a:gd name="T18" fmla="*/ 7 w 10"/>
                      <a:gd name="T19" fmla="*/ 0 h 25"/>
                      <a:gd name="T20" fmla="*/ 8 w 10"/>
                      <a:gd name="T21" fmla="*/ 0 h 25"/>
                      <a:gd name="T22" fmla="*/ 10 w 10"/>
                      <a:gd name="T23" fmla="*/ 2 h 25"/>
                      <a:gd name="T24" fmla="*/ 10 w 10"/>
                      <a:gd name="T25" fmla="*/ 5 h 25"/>
                      <a:gd name="T26" fmla="*/ 9 w 10"/>
                      <a:gd name="T27" fmla="*/ 8 h 25"/>
                      <a:gd name="T28" fmla="*/ 7 w 10"/>
                      <a:gd name="T29" fmla="*/ 15 h 25"/>
                      <a:gd name="T30" fmla="*/ 7 w 10"/>
                      <a:gd name="T31" fmla="*/ 18 h 25"/>
                      <a:gd name="T32" fmla="*/ 7 w 10"/>
                      <a:gd name="T33" fmla="*/ 19 h 25"/>
                      <a:gd name="T34" fmla="*/ 5 w 10"/>
                      <a:gd name="T35" fmla="*/ 25 h 25"/>
                      <a:gd name="T36" fmla="*/ 4 w 10"/>
                      <a:gd name="T37" fmla="*/ 24 h 25"/>
                      <a:gd name="T38" fmla="*/ 4 w 10"/>
                      <a:gd name="T39" fmla="*/ 24 h 25"/>
                      <a:gd name="T40" fmla="*/ 5 w 10"/>
                      <a:gd name="T41" fmla="*/ 24 h 25"/>
                      <a:gd name="T42" fmla="*/ 6 w 10"/>
                      <a:gd name="T43" fmla="*/ 23 h 25"/>
                      <a:gd name="T44" fmla="*/ 7 w 10"/>
                      <a:gd name="T45" fmla="*/ 19 h 25"/>
                      <a:gd name="T46" fmla="*/ 7 w 10"/>
                      <a:gd name="T47" fmla="*/ 18 h 25"/>
                      <a:gd name="T48" fmla="*/ 7 w 10"/>
                      <a:gd name="T49" fmla="*/ 15 h 25"/>
                      <a:gd name="T50" fmla="*/ 9 w 10"/>
                      <a:gd name="T51" fmla="*/ 7 h 25"/>
                      <a:gd name="T52" fmla="*/ 10 w 10"/>
                      <a:gd name="T53" fmla="*/ 5 h 25"/>
                      <a:gd name="T54" fmla="*/ 7 w 10"/>
                      <a:gd name="T55" fmla="*/ 1 h 25"/>
                      <a:gd name="T56" fmla="*/ 7 w 10"/>
                      <a:gd name="T57" fmla="*/ 1 h 25"/>
                      <a:gd name="T58" fmla="*/ 7 w 10"/>
                      <a:gd name="T59" fmla="*/ 1 h 25"/>
                      <a:gd name="T60" fmla="*/ 7 w 10"/>
                      <a:gd name="T61" fmla="*/ 1 h 25"/>
                      <a:gd name="T62" fmla="*/ 4 w 10"/>
                      <a:gd name="T63" fmla="*/ 4 h 25"/>
                      <a:gd name="T64" fmla="*/ 4 w 10"/>
                      <a:gd name="T65" fmla="*/ 5 h 25"/>
                      <a:gd name="T66" fmla="*/ 4 w 10"/>
                      <a:gd name="T67" fmla="*/ 8 h 25"/>
                      <a:gd name="T68" fmla="*/ 2 w 10"/>
                      <a:gd name="T69" fmla="*/ 15 h 25"/>
                      <a:gd name="T70" fmla="*/ 0 w 10"/>
                      <a:gd name="T71" fmla="*/ 20 h 25"/>
                      <a:gd name="T72" fmla="*/ 0 w 10"/>
                      <a:gd name="T73" fmla="*/ 21 h 25"/>
                      <a:gd name="T74" fmla="*/ 1 w 10"/>
                      <a:gd name="T75" fmla="*/ 22 h 25"/>
                      <a:gd name="T76" fmla="*/ 2 w 10"/>
                      <a:gd name="T77" fmla="*/ 22 h 25"/>
                      <a:gd name="T78" fmla="*/ 2 w 10"/>
                      <a:gd name="T79" fmla="*/ 22 h 25"/>
                      <a:gd name="T80" fmla="*/ 4 w 10"/>
                      <a:gd name="T81"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25">
                        <a:moveTo>
                          <a:pt x="4" y="24"/>
                        </a:moveTo>
                        <a:cubicBezTo>
                          <a:pt x="3" y="23"/>
                          <a:pt x="3" y="23"/>
                          <a:pt x="2" y="23"/>
                        </a:cubicBezTo>
                        <a:cubicBezTo>
                          <a:pt x="2" y="23"/>
                          <a:pt x="1" y="23"/>
                          <a:pt x="1" y="23"/>
                        </a:cubicBezTo>
                        <a:cubicBezTo>
                          <a:pt x="1" y="23"/>
                          <a:pt x="0" y="23"/>
                          <a:pt x="0" y="21"/>
                        </a:cubicBezTo>
                        <a:cubicBezTo>
                          <a:pt x="0" y="21"/>
                          <a:pt x="0" y="20"/>
                          <a:pt x="0" y="20"/>
                        </a:cubicBezTo>
                        <a:cubicBezTo>
                          <a:pt x="0" y="18"/>
                          <a:pt x="1" y="17"/>
                          <a:pt x="2" y="15"/>
                        </a:cubicBezTo>
                        <a:cubicBezTo>
                          <a:pt x="3" y="12"/>
                          <a:pt x="3" y="11"/>
                          <a:pt x="4" y="8"/>
                        </a:cubicBezTo>
                        <a:cubicBezTo>
                          <a:pt x="4" y="7"/>
                          <a:pt x="4" y="7"/>
                          <a:pt x="4" y="6"/>
                        </a:cubicBezTo>
                        <a:cubicBezTo>
                          <a:pt x="4" y="5"/>
                          <a:pt x="4" y="5"/>
                          <a:pt x="4" y="4"/>
                        </a:cubicBezTo>
                        <a:cubicBezTo>
                          <a:pt x="4" y="0"/>
                          <a:pt x="7" y="0"/>
                          <a:pt x="7" y="0"/>
                        </a:cubicBezTo>
                        <a:cubicBezTo>
                          <a:pt x="8" y="0"/>
                          <a:pt x="8" y="0"/>
                          <a:pt x="8" y="0"/>
                        </a:cubicBezTo>
                        <a:cubicBezTo>
                          <a:pt x="9" y="1"/>
                          <a:pt x="9" y="1"/>
                          <a:pt x="10" y="2"/>
                        </a:cubicBezTo>
                        <a:cubicBezTo>
                          <a:pt x="10" y="3"/>
                          <a:pt x="10" y="4"/>
                          <a:pt x="10" y="5"/>
                        </a:cubicBezTo>
                        <a:cubicBezTo>
                          <a:pt x="10" y="6"/>
                          <a:pt x="10" y="7"/>
                          <a:pt x="9" y="8"/>
                        </a:cubicBezTo>
                        <a:cubicBezTo>
                          <a:pt x="8" y="9"/>
                          <a:pt x="8" y="12"/>
                          <a:pt x="7" y="15"/>
                        </a:cubicBezTo>
                        <a:cubicBezTo>
                          <a:pt x="7" y="16"/>
                          <a:pt x="7" y="17"/>
                          <a:pt x="7" y="18"/>
                        </a:cubicBezTo>
                        <a:cubicBezTo>
                          <a:pt x="7" y="18"/>
                          <a:pt x="7" y="19"/>
                          <a:pt x="7" y="19"/>
                        </a:cubicBezTo>
                        <a:cubicBezTo>
                          <a:pt x="7" y="22"/>
                          <a:pt x="6" y="25"/>
                          <a:pt x="5" y="25"/>
                        </a:cubicBezTo>
                        <a:cubicBezTo>
                          <a:pt x="4" y="25"/>
                          <a:pt x="4" y="25"/>
                          <a:pt x="4" y="24"/>
                        </a:cubicBezTo>
                        <a:close/>
                        <a:moveTo>
                          <a:pt x="4" y="24"/>
                        </a:moveTo>
                        <a:cubicBezTo>
                          <a:pt x="4" y="24"/>
                          <a:pt x="4" y="24"/>
                          <a:pt x="5" y="24"/>
                        </a:cubicBezTo>
                        <a:cubicBezTo>
                          <a:pt x="5" y="24"/>
                          <a:pt x="5" y="24"/>
                          <a:pt x="6" y="23"/>
                        </a:cubicBezTo>
                        <a:cubicBezTo>
                          <a:pt x="6" y="22"/>
                          <a:pt x="6" y="21"/>
                          <a:pt x="7" y="19"/>
                        </a:cubicBezTo>
                        <a:cubicBezTo>
                          <a:pt x="7" y="19"/>
                          <a:pt x="7" y="18"/>
                          <a:pt x="7" y="18"/>
                        </a:cubicBezTo>
                        <a:cubicBezTo>
                          <a:pt x="7" y="17"/>
                          <a:pt x="7" y="16"/>
                          <a:pt x="7" y="15"/>
                        </a:cubicBezTo>
                        <a:cubicBezTo>
                          <a:pt x="7" y="12"/>
                          <a:pt x="8" y="9"/>
                          <a:pt x="9" y="7"/>
                        </a:cubicBezTo>
                        <a:cubicBezTo>
                          <a:pt x="9" y="7"/>
                          <a:pt x="10" y="6"/>
                          <a:pt x="10" y="5"/>
                        </a:cubicBezTo>
                        <a:cubicBezTo>
                          <a:pt x="10" y="3"/>
                          <a:pt x="9" y="2"/>
                          <a:pt x="7" y="1"/>
                        </a:cubicBezTo>
                        <a:cubicBezTo>
                          <a:pt x="7" y="1"/>
                          <a:pt x="7" y="1"/>
                          <a:pt x="7" y="1"/>
                        </a:cubicBezTo>
                        <a:cubicBezTo>
                          <a:pt x="7" y="1"/>
                          <a:pt x="7" y="1"/>
                          <a:pt x="7" y="1"/>
                        </a:cubicBezTo>
                        <a:cubicBezTo>
                          <a:pt x="7" y="1"/>
                          <a:pt x="7" y="1"/>
                          <a:pt x="7" y="1"/>
                        </a:cubicBezTo>
                        <a:cubicBezTo>
                          <a:pt x="7" y="1"/>
                          <a:pt x="5" y="1"/>
                          <a:pt x="4" y="4"/>
                        </a:cubicBezTo>
                        <a:cubicBezTo>
                          <a:pt x="4" y="5"/>
                          <a:pt x="4" y="5"/>
                          <a:pt x="4" y="5"/>
                        </a:cubicBezTo>
                        <a:cubicBezTo>
                          <a:pt x="4" y="7"/>
                          <a:pt x="4" y="7"/>
                          <a:pt x="4" y="8"/>
                        </a:cubicBezTo>
                        <a:cubicBezTo>
                          <a:pt x="4" y="11"/>
                          <a:pt x="3" y="13"/>
                          <a:pt x="2" y="15"/>
                        </a:cubicBezTo>
                        <a:cubicBezTo>
                          <a:pt x="1" y="18"/>
                          <a:pt x="0" y="19"/>
                          <a:pt x="0" y="20"/>
                        </a:cubicBezTo>
                        <a:cubicBezTo>
                          <a:pt x="0" y="20"/>
                          <a:pt x="0" y="21"/>
                          <a:pt x="0" y="21"/>
                        </a:cubicBezTo>
                        <a:cubicBezTo>
                          <a:pt x="0" y="22"/>
                          <a:pt x="1" y="22"/>
                          <a:pt x="1" y="22"/>
                        </a:cubicBezTo>
                        <a:cubicBezTo>
                          <a:pt x="1" y="22"/>
                          <a:pt x="2" y="22"/>
                          <a:pt x="2" y="22"/>
                        </a:cubicBezTo>
                        <a:cubicBezTo>
                          <a:pt x="2" y="22"/>
                          <a:pt x="2" y="22"/>
                          <a:pt x="2" y="22"/>
                        </a:cubicBezTo>
                        <a:cubicBezTo>
                          <a:pt x="3" y="22"/>
                          <a:pt x="3" y="23"/>
                          <a:pt x="4" y="2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06" name="Freeform 7671">
                    <a:extLst>
                      <a:ext uri="{FF2B5EF4-FFF2-40B4-BE49-F238E27FC236}">
                        <a16:creationId xmlns:a16="http://schemas.microsoft.com/office/drawing/2014/main" id="{1669BC7D-47AD-4185-BB33-0E4821CA3D99}"/>
                      </a:ext>
                    </a:extLst>
                  </p:cNvPr>
                  <p:cNvSpPr>
                    <a:spLocks noEditPoints="1"/>
                  </p:cNvSpPr>
                  <p:nvPr/>
                </p:nvSpPr>
                <p:spPr bwMode="auto">
                  <a:xfrm>
                    <a:off x="3920" y="2276"/>
                    <a:ext cx="8" cy="16"/>
                  </a:xfrm>
                  <a:custGeom>
                    <a:avLst/>
                    <a:gdLst>
                      <a:gd name="T0" fmla="*/ 2 w 10"/>
                      <a:gd name="T1" fmla="*/ 19 h 22"/>
                      <a:gd name="T2" fmla="*/ 1 w 10"/>
                      <a:gd name="T3" fmla="*/ 18 h 22"/>
                      <a:gd name="T4" fmla="*/ 4 w 10"/>
                      <a:gd name="T5" fmla="*/ 11 h 22"/>
                      <a:gd name="T6" fmla="*/ 5 w 10"/>
                      <a:gd name="T7" fmla="*/ 5 h 22"/>
                      <a:gd name="T8" fmla="*/ 6 w 10"/>
                      <a:gd name="T9" fmla="*/ 1 h 22"/>
                      <a:gd name="T10" fmla="*/ 6 w 10"/>
                      <a:gd name="T11" fmla="*/ 1 h 22"/>
                      <a:gd name="T12" fmla="*/ 6 w 10"/>
                      <a:gd name="T13" fmla="*/ 2 h 22"/>
                      <a:gd name="T14" fmla="*/ 7 w 10"/>
                      <a:gd name="T15" fmla="*/ 2 h 22"/>
                      <a:gd name="T16" fmla="*/ 7 w 10"/>
                      <a:gd name="T17" fmla="*/ 2 h 22"/>
                      <a:gd name="T18" fmla="*/ 8 w 10"/>
                      <a:gd name="T19" fmla="*/ 2 h 22"/>
                      <a:gd name="T20" fmla="*/ 8 w 10"/>
                      <a:gd name="T21" fmla="*/ 2 h 22"/>
                      <a:gd name="T22" fmla="*/ 7 w 10"/>
                      <a:gd name="T23" fmla="*/ 6 h 22"/>
                      <a:gd name="T24" fmla="*/ 6 w 10"/>
                      <a:gd name="T25" fmla="*/ 17 h 22"/>
                      <a:gd name="T26" fmla="*/ 5 w 10"/>
                      <a:gd name="T27" fmla="*/ 20 h 22"/>
                      <a:gd name="T28" fmla="*/ 4 w 10"/>
                      <a:gd name="T29" fmla="*/ 19 h 22"/>
                      <a:gd name="T30" fmla="*/ 3 w 10"/>
                      <a:gd name="T31" fmla="*/ 18 h 22"/>
                      <a:gd name="T32" fmla="*/ 2 w 10"/>
                      <a:gd name="T33" fmla="*/ 18 h 22"/>
                      <a:gd name="T34" fmla="*/ 2 w 10"/>
                      <a:gd name="T35" fmla="*/ 19 h 22"/>
                      <a:gd name="T36" fmla="*/ 6 w 10"/>
                      <a:gd name="T37" fmla="*/ 0 h 22"/>
                      <a:gd name="T38" fmla="*/ 4 w 10"/>
                      <a:gd name="T39" fmla="*/ 2 h 22"/>
                      <a:gd name="T40" fmla="*/ 4 w 10"/>
                      <a:gd name="T41" fmla="*/ 3 h 22"/>
                      <a:gd name="T42" fmla="*/ 4 w 10"/>
                      <a:gd name="T43" fmla="*/ 6 h 22"/>
                      <a:gd name="T44" fmla="*/ 2 w 10"/>
                      <a:gd name="T45" fmla="*/ 13 h 22"/>
                      <a:gd name="T46" fmla="*/ 0 w 10"/>
                      <a:gd name="T47" fmla="*/ 18 h 22"/>
                      <a:gd name="T48" fmla="*/ 0 w 10"/>
                      <a:gd name="T49" fmla="*/ 19 h 22"/>
                      <a:gd name="T50" fmla="*/ 1 w 10"/>
                      <a:gd name="T51" fmla="*/ 20 h 22"/>
                      <a:gd name="T52" fmla="*/ 1 w 10"/>
                      <a:gd name="T53" fmla="*/ 20 h 22"/>
                      <a:gd name="T54" fmla="*/ 2 w 10"/>
                      <a:gd name="T55" fmla="*/ 20 h 22"/>
                      <a:gd name="T56" fmla="*/ 3 w 10"/>
                      <a:gd name="T57" fmla="*/ 20 h 22"/>
                      <a:gd name="T58" fmla="*/ 5 w 10"/>
                      <a:gd name="T59" fmla="*/ 22 h 22"/>
                      <a:gd name="T60" fmla="*/ 6 w 10"/>
                      <a:gd name="T61" fmla="*/ 21 h 22"/>
                      <a:gd name="T62" fmla="*/ 7 w 10"/>
                      <a:gd name="T63" fmla="*/ 17 h 22"/>
                      <a:gd name="T64" fmla="*/ 7 w 10"/>
                      <a:gd name="T65" fmla="*/ 16 h 22"/>
                      <a:gd name="T66" fmla="*/ 7 w 10"/>
                      <a:gd name="T67" fmla="*/ 13 h 22"/>
                      <a:gd name="T68" fmla="*/ 9 w 10"/>
                      <a:gd name="T69" fmla="*/ 5 h 22"/>
                      <a:gd name="T70" fmla="*/ 10 w 10"/>
                      <a:gd name="T71" fmla="*/ 3 h 22"/>
                      <a:gd name="T72" fmla="*/ 10 w 10"/>
                      <a:gd name="T73" fmla="*/ 2 h 22"/>
                      <a:gd name="T74" fmla="*/ 9 w 10"/>
                      <a:gd name="T75" fmla="*/ 1 h 22"/>
                      <a:gd name="T76" fmla="*/ 8 w 10"/>
                      <a:gd name="T77" fmla="*/ 0 h 22"/>
                      <a:gd name="T78" fmla="*/ 7 w 10"/>
                      <a:gd name="T79" fmla="*/ 0 h 22"/>
                      <a:gd name="T80" fmla="*/ 7 w 10"/>
                      <a:gd name="T81" fmla="*/ 0 h 22"/>
                      <a:gd name="T82" fmla="*/ 7 w 10"/>
                      <a:gd name="T83" fmla="*/ 0 h 22"/>
                      <a:gd name="T84" fmla="*/ 7 w 10"/>
                      <a:gd name="T85" fmla="*/ 0 h 22"/>
                      <a:gd name="T86" fmla="*/ 6 w 10"/>
                      <a:gd name="T8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2">
                        <a:moveTo>
                          <a:pt x="2" y="19"/>
                        </a:moveTo>
                        <a:cubicBezTo>
                          <a:pt x="1" y="18"/>
                          <a:pt x="1" y="18"/>
                          <a:pt x="1" y="18"/>
                        </a:cubicBezTo>
                        <a:cubicBezTo>
                          <a:pt x="1" y="17"/>
                          <a:pt x="3" y="13"/>
                          <a:pt x="4" y="11"/>
                        </a:cubicBezTo>
                        <a:cubicBezTo>
                          <a:pt x="5" y="10"/>
                          <a:pt x="5" y="8"/>
                          <a:pt x="5" y="5"/>
                        </a:cubicBezTo>
                        <a:cubicBezTo>
                          <a:pt x="5" y="3"/>
                          <a:pt x="6" y="1"/>
                          <a:pt x="6" y="1"/>
                        </a:cubicBezTo>
                        <a:cubicBezTo>
                          <a:pt x="6" y="1"/>
                          <a:pt x="6" y="1"/>
                          <a:pt x="6" y="1"/>
                        </a:cubicBezTo>
                        <a:cubicBezTo>
                          <a:pt x="6" y="2"/>
                          <a:pt x="6" y="2"/>
                          <a:pt x="6" y="2"/>
                        </a:cubicBezTo>
                        <a:cubicBezTo>
                          <a:pt x="7" y="2"/>
                          <a:pt x="7" y="2"/>
                          <a:pt x="7" y="2"/>
                        </a:cubicBezTo>
                        <a:cubicBezTo>
                          <a:pt x="7" y="2"/>
                          <a:pt x="7" y="2"/>
                          <a:pt x="7" y="2"/>
                        </a:cubicBezTo>
                        <a:cubicBezTo>
                          <a:pt x="8" y="2"/>
                          <a:pt x="8" y="2"/>
                          <a:pt x="8" y="2"/>
                        </a:cubicBezTo>
                        <a:cubicBezTo>
                          <a:pt x="8" y="2"/>
                          <a:pt x="8" y="2"/>
                          <a:pt x="8" y="2"/>
                        </a:cubicBezTo>
                        <a:cubicBezTo>
                          <a:pt x="9" y="3"/>
                          <a:pt x="8" y="5"/>
                          <a:pt x="7" y="6"/>
                        </a:cubicBezTo>
                        <a:cubicBezTo>
                          <a:pt x="6" y="8"/>
                          <a:pt x="6" y="14"/>
                          <a:pt x="6" y="17"/>
                        </a:cubicBezTo>
                        <a:cubicBezTo>
                          <a:pt x="6" y="19"/>
                          <a:pt x="5" y="20"/>
                          <a:pt x="5" y="20"/>
                        </a:cubicBezTo>
                        <a:cubicBezTo>
                          <a:pt x="4" y="20"/>
                          <a:pt x="4" y="20"/>
                          <a:pt x="4" y="19"/>
                        </a:cubicBezTo>
                        <a:cubicBezTo>
                          <a:pt x="4" y="18"/>
                          <a:pt x="3" y="18"/>
                          <a:pt x="3" y="18"/>
                        </a:cubicBezTo>
                        <a:cubicBezTo>
                          <a:pt x="2" y="18"/>
                          <a:pt x="2" y="18"/>
                          <a:pt x="2" y="18"/>
                        </a:cubicBezTo>
                        <a:lnTo>
                          <a:pt x="2" y="19"/>
                        </a:lnTo>
                        <a:close/>
                        <a:moveTo>
                          <a:pt x="6" y="0"/>
                        </a:moveTo>
                        <a:cubicBezTo>
                          <a:pt x="5" y="0"/>
                          <a:pt x="5" y="1"/>
                          <a:pt x="4" y="2"/>
                        </a:cubicBezTo>
                        <a:cubicBezTo>
                          <a:pt x="4" y="3"/>
                          <a:pt x="4" y="3"/>
                          <a:pt x="4" y="3"/>
                        </a:cubicBezTo>
                        <a:cubicBezTo>
                          <a:pt x="4" y="5"/>
                          <a:pt x="4" y="5"/>
                          <a:pt x="4" y="6"/>
                        </a:cubicBezTo>
                        <a:cubicBezTo>
                          <a:pt x="4" y="9"/>
                          <a:pt x="3" y="11"/>
                          <a:pt x="2" y="13"/>
                        </a:cubicBezTo>
                        <a:cubicBezTo>
                          <a:pt x="1" y="16"/>
                          <a:pt x="0" y="17"/>
                          <a:pt x="0" y="18"/>
                        </a:cubicBezTo>
                        <a:cubicBezTo>
                          <a:pt x="0" y="18"/>
                          <a:pt x="0" y="19"/>
                          <a:pt x="0" y="19"/>
                        </a:cubicBezTo>
                        <a:cubicBezTo>
                          <a:pt x="0" y="20"/>
                          <a:pt x="1" y="20"/>
                          <a:pt x="1" y="20"/>
                        </a:cubicBezTo>
                        <a:cubicBezTo>
                          <a:pt x="1" y="20"/>
                          <a:pt x="1" y="20"/>
                          <a:pt x="1" y="20"/>
                        </a:cubicBezTo>
                        <a:cubicBezTo>
                          <a:pt x="2" y="20"/>
                          <a:pt x="2" y="20"/>
                          <a:pt x="2" y="20"/>
                        </a:cubicBezTo>
                        <a:cubicBezTo>
                          <a:pt x="3" y="20"/>
                          <a:pt x="3" y="20"/>
                          <a:pt x="3" y="20"/>
                        </a:cubicBezTo>
                        <a:cubicBezTo>
                          <a:pt x="4" y="21"/>
                          <a:pt x="5" y="22"/>
                          <a:pt x="5" y="22"/>
                        </a:cubicBezTo>
                        <a:cubicBezTo>
                          <a:pt x="5" y="22"/>
                          <a:pt x="5" y="21"/>
                          <a:pt x="6" y="21"/>
                        </a:cubicBezTo>
                        <a:cubicBezTo>
                          <a:pt x="6" y="20"/>
                          <a:pt x="6" y="19"/>
                          <a:pt x="7" y="17"/>
                        </a:cubicBezTo>
                        <a:cubicBezTo>
                          <a:pt x="7" y="17"/>
                          <a:pt x="7" y="16"/>
                          <a:pt x="7" y="16"/>
                        </a:cubicBezTo>
                        <a:cubicBezTo>
                          <a:pt x="7" y="15"/>
                          <a:pt x="7" y="14"/>
                          <a:pt x="7" y="13"/>
                        </a:cubicBezTo>
                        <a:cubicBezTo>
                          <a:pt x="7" y="10"/>
                          <a:pt x="8" y="7"/>
                          <a:pt x="9" y="5"/>
                        </a:cubicBezTo>
                        <a:cubicBezTo>
                          <a:pt x="9" y="5"/>
                          <a:pt x="10" y="4"/>
                          <a:pt x="10" y="3"/>
                        </a:cubicBezTo>
                        <a:cubicBezTo>
                          <a:pt x="10" y="2"/>
                          <a:pt x="10" y="2"/>
                          <a:pt x="10" y="2"/>
                        </a:cubicBezTo>
                        <a:cubicBezTo>
                          <a:pt x="9" y="1"/>
                          <a:pt x="9" y="1"/>
                          <a:pt x="9" y="1"/>
                        </a:cubicBezTo>
                        <a:cubicBezTo>
                          <a:pt x="9" y="0"/>
                          <a:pt x="8" y="0"/>
                          <a:pt x="8" y="0"/>
                        </a:cubicBezTo>
                        <a:cubicBezTo>
                          <a:pt x="7" y="0"/>
                          <a:pt x="7" y="0"/>
                          <a:pt x="7" y="0"/>
                        </a:cubicBezTo>
                        <a:cubicBezTo>
                          <a:pt x="7" y="0"/>
                          <a:pt x="7" y="0"/>
                          <a:pt x="7" y="0"/>
                        </a:cubicBezTo>
                        <a:cubicBezTo>
                          <a:pt x="7" y="0"/>
                          <a:pt x="7" y="0"/>
                          <a:pt x="7" y="0"/>
                        </a:cubicBezTo>
                        <a:cubicBezTo>
                          <a:pt x="7" y="0"/>
                          <a:pt x="7" y="0"/>
                          <a:pt x="7" y="0"/>
                        </a:cubicBezTo>
                        <a:lnTo>
                          <a:pt x="6"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07" name="Freeform 7672">
                    <a:extLst>
                      <a:ext uri="{FF2B5EF4-FFF2-40B4-BE49-F238E27FC236}">
                        <a16:creationId xmlns:a16="http://schemas.microsoft.com/office/drawing/2014/main" id="{294E6B21-6B10-45A4-88EE-A25E694B0126}"/>
                      </a:ext>
                    </a:extLst>
                  </p:cNvPr>
                  <p:cNvSpPr>
                    <a:spLocks noEditPoints="1"/>
                  </p:cNvSpPr>
                  <p:nvPr/>
                </p:nvSpPr>
                <p:spPr bwMode="auto">
                  <a:xfrm>
                    <a:off x="3920" y="2275"/>
                    <a:ext cx="8" cy="18"/>
                  </a:xfrm>
                  <a:custGeom>
                    <a:avLst/>
                    <a:gdLst>
                      <a:gd name="T0" fmla="*/ 5 w 10"/>
                      <a:gd name="T1" fmla="*/ 24 h 24"/>
                      <a:gd name="T2" fmla="*/ 5 w 10"/>
                      <a:gd name="T3" fmla="*/ 24 h 24"/>
                      <a:gd name="T4" fmla="*/ 10 w 10"/>
                      <a:gd name="T5" fmla="*/ 3 h 24"/>
                      <a:gd name="T6" fmla="*/ 10 w 10"/>
                      <a:gd name="T7" fmla="*/ 4 h 24"/>
                      <a:gd name="T8" fmla="*/ 9 w 10"/>
                      <a:gd name="T9" fmla="*/ 6 h 24"/>
                      <a:gd name="T10" fmla="*/ 7 w 10"/>
                      <a:gd name="T11" fmla="*/ 14 h 24"/>
                      <a:gd name="T12" fmla="*/ 7 w 10"/>
                      <a:gd name="T13" fmla="*/ 17 h 24"/>
                      <a:gd name="T14" fmla="*/ 7 w 10"/>
                      <a:gd name="T15" fmla="*/ 18 h 24"/>
                      <a:gd name="T16" fmla="*/ 6 w 10"/>
                      <a:gd name="T17" fmla="*/ 22 h 24"/>
                      <a:gd name="T18" fmla="*/ 5 w 10"/>
                      <a:gd name="T19" fmla="*/ 23 h 24"/>
                      <a:gd name="T20" fmla="*/ 5 w 10"/>
                      <a:gd name="T21" fmla="*/ 23 h 24"/>
                      <a:gd name="T22" fmla="*/ 5 w 10"/>
                      <a:gd name="T23" fmla="*/ 23 h 24"/>
                      <a:gd name="T24" fmla="*/ 7 w 10"/>
                      <a:gd name="T25" fmla="*/ 17 h 24"/>
                      <a:gd name="T26" fmla="*/ 9 w 10"/>
                      <a:gd name="T27" fmla="*/ 7 h 24"/>
                      <a:gd name="T28" fmla="*/ 10 w 10"/>
                      <a:gd name="T29" fmla="*/ 3 h 24"/>
                      <a:gd name="T30" fmla="*/ 6 w 10"/>
                      <a:gd name="T31" fmla="*/ 0 h 24"/>
                      <a:gd name="T32" fmla="*/ 4 w 10"/>
                      <a:gd name="T33" fmla="*/ 4 h 24"/>
                      <a:gd name="T34" fmla="*/ 2 w 10"/>
                      <a:gd name="T35" fmla="*/ 14 h 24"/>
                      <a:gd name="T36" fmla="*/ 0 w 10"/>
                      <a:gd name="T37" fmla="*/ 20 h 24"/>
                      <a:gd name="T38" fmla="*/ 1 w 10"/>
                      <a:gd name="T39" fmla="*/ 21 h 24"/>
                      <a:gd name="T40" fmla="*/ 1 w 10"/>
                      <a:gd name="T41" fmla="*/ 21 h 24"/>
                      <a:gd name="T42" fmla="*/ 1 w 10"/>
                      <a:gd name="T43" fmla="*/ 21 h 24"/>
                      <a:gd name="T44" fmla="*/ 0 w 10"/>
                      <a:gd name="T45" fmla="*/ 20 h 24"/>
                      <a:gd name="T46" fmla="*/ 0 w 10"/>
                      <a:gd name="T47" fmla="*/ 19 h 24"/>
                      <a:gd name="T48" fmla="*/ 2 w 10"/>
                      <a:gd name="T49" fmla="*/ 14 h 24"/>
                      <a:gd name="T50" fmla="*/ 4 w 10"/>
                      <a:gd name="T51" fmla="*/ 7 h 24"/>
                      <a:gd name="T52" fmla="*/ 4 w 10"/>
                      <a:gd name="T53" fmla="*/ 4 h 24"/>
                      <a:gd name="T54" fmla="*/ 4 w 10"/>
                      <a:gd name="T55" fmla="*/ 3 h 24"/>
                      <a:gd name="T56" fmla="*/ 6 w 10"/>
                      <a:gd name="T57" fmla="*/ 1 h 24"/>
                      <a:gd name="T58" fmla="*/ 6 w 10"/>
                      <a:gd name="T5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24">
                        <a:moveTo>
                          <a:pt x="5" y="24"/>
                        </a:moveTo>
                        <a:cubicBezTo>
                          <a:pt x="5" y="24"/>
                          <a:pt x="5" y="24"/>
                          <a:pt x="5" y="24"/>
                        </a:cubicBezTo>
                        <a:moveTo>
                          <a:pt x="10" y="3"/>
                        </a:moveTo>
                        <a:cubicBezTo>
                          <a:pt x="10" y="3"/>
                          <a:pt x="10" y="3"/>
                          <a:pt x="10" y="4"/>
                        </a:cubicBezTo>
                        <a:cubicBezTo>
                          <a:pt x="10" y="5"/>
                          <a:pt x="9" y="6"/>
                          <a:pt x="9" y="6"/>
                        </a:cubicBezTo>
                        <a:cubicBezTo>
                          <a:pt x="8" y="8"/>
                          <a:pt x="7" y="11"/>
                          <a:pt x="7" y="14"/>
                        </a:cubicBezTo>
                        <a:cubicBezTo>
                          <a:pt x="7" y="15"/>
                          <a:pt x="7" y="16"/>
                          <a:pt x="7" y="17"/>
                        </a:cubicBezTo>
                        <a:cubicBezTo>
                          <a:pt x="7" y="17"/>
                          <a:pt x="7" y="18"/>
                          <a:pt x="7" y="18"/>
                        </a:cubicBezTo>
                        <a:cubicBezTo>
                          <a:pt x="6" y="20"/>
                          <a:pt x="6" y="21"/>
                          <a:pt x="6" y="22"/>
                        </a:cubicBezTo>
                        <a:cubicBezTo>
                          <a:pt x="5" y="22"/>
                          <a:pt x="5" y="23"/>
                          <a:pt x="5" y="23"/>
                        </a:cubicBezTo>
                        <a:cubicBezTo>
                          <a:pt x="5" y="23"/>
                          <a:pt x="5" y="23"/>
                          <a:pt x="5" y="23"/>
                        </a:cubicBezTo>
                        <a:cubicBezTo>
                          <a:pt x="5" y="23"/>
                          <a:pt x="5" y="23"/>
                          <a:pt x="5" y="23"/>
                        </a:cubicBezTo>
                        <a:cubicBezTo>
                          <a:pt x="6" y="22"/>
                          <a:pt x="7" y="20"/>
                          <a:pt x="7" y="17"/>
                        </a:cubicBezTo>
                        <a:cubicBezTo>
                          <a:pt x="7" y="12"/>
                          <a:pt x="8" y="8"/>
                          <a:pt x="9" y="7"/>
                        </a:cubicBezTo>
                        <a:cubicBezTo>
                          <a:pt x="9" y="6"/>
                          <a:pt x="10" y="4"/>
                          <a:pt x="10" y="3"/>
                        </a:cubicBezTo>
                        <a:close/>
                        <a:moveTo>
                          <a:pt x="6" y="0"/>
                        </a:moveTo>
                        <a:cubicBezTo>
                          <a:pt x="5" y="1"/>
                          <a:pt x="4" y="2"/>
                          <a:pt x="4" y="4"/>
                        </a:cubicBezTo>
                        <a:cubicBezTo>
                          <a:pt x="4" y="9"/>
                          <a:pt x="3" y="11"/>
                          <a:pt x="2" y="14"/>
                        </a:cubicBezTo>
                        <a:cubicBezTo>
                          <a:pt x="1" y="17"/>
                          <a:pt x="0" y="18"/>
                          <a:pt x="0" y="20"/>
                        </a:cubicBezTo>
                        <a:cubicBezTo>
                          <a:pt x="0" y="21"/>
                          <a:pt x="0" y="21"/>
                          <a:pt x="1" y="21"/>
                        </a:cubicBezTo>
                        <a:cubicBezTo>
                          <a:pt x="1" y="21"/>
                          <a:pt x="1" y="21"/>
                          <a:pt x="1" y="21"/>
                        </a:cubicBezTo>
                        <a:cubicBezTo>
                          <a:pt x="1" y="21"/>
                          <a:pt x="1" y="21"/>
                          <a:pt x="1" y="21"/>
                        </a:cubicBezTo>
                        <a:cubicBezTo>
                          <a:pt x="1" y="21"/>
                          <a:pt x="0" y="21"/>
                          <a:pt x="0" y="20"/>
                        </a:cubicBezTo>
                        <a:cubicBezTo>
                          <a:pt x="0" y="20"/>
                          <a:pt x="0" y="19"/>
                          <a:pt x="0" y="19"/>
                        </a:cubicBezTo>
                        <a:cubicBezTo>
                          <a:pt x="0" y="18"/>
                          <a:pt x="1" y="17"/>
                          <a:pt x="2" y="14"/>
                        </a:cubicBezTo>
                        <a:cubicBezTo>
                          <a:pt x="3" y="12"/>
                          <a:pt x="4" y="10"/>
                          <a:pt x="4" y="7"/>
                        </a:cubicBezTo>
                        <a:cubicBezTo>
                          <a:pt x="4" y="6"/>
                          <a:pt x="4" y="6"/>
                          <a:pt x="4" y="4"/>
                        </a:cubicBezTo>
                        <a:cubicBezTo>
                          <a:pt x="4" y="4"/>
                          <a:pt x="4" y="4"/>
                          <a:pt x="4" y="3"/>
                        </a:cubicBezTo>
                        <a:cubicBezTo>
                          <a:pt x="5" y="2"/>
                          <a:pt x="5" y="1"/>
                          <a:pt x="6" y="1"/>
                        </a:cubicBezTo>
                        <a:lnTo>
                          <a:pt x="6"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08" name="Freeform 7673">
                    <a:extLst>
                      <a:ext uri="{FF2B5EF4-FFF2-40B4-BE49-F238E27FC236}">
                        <a16:creationId xmlns:a16="http://schemas.microsoft.com/office/drawing/2014/main" id="{CD496B7F-B6F0-4FCC-89E7-614104318503}"/>
                      </a:ext>
                    </a:extLst>
                  </p:cNvPr>
                  <p:cNvSpPr>
                    <a:spLocks/>
                  </p:cNvSpPr>
                  <p:nvPr/>
                </p:nvSpPr>
                <p:spPr bwMode="auto">
                  <a:xfrm>
                    <a:off x="3922" y="2278"/>
                    <a:ext cx="3" cy="11"/>
                  </a:xfrm>
                  <a:custGeom>
                    <a:avLst/>
                    <a:gdLst>
                      <a:gd name="T0" fmla="*/ 4 w 5"/>
                      <a:gd name="T1" fmla="*/ 0 h 15"/>
                      <a:gd name="T2" fmla="*/ 3 w 5"/>
                      <a:gd name="T3" fmla="*/ 3 h 15"/>
                      <a:gd name="T4" fmla="*/ 1 w 5"/>
                      <a:gd name="T5" fmla="*/ 12 h 15"/>
                      <a:gd name="T6" fmla="*/ 1 w 5"/>
                      <a:gd name="T7" fmla="*/ 14 h 15"/>
                      <a:gd name="T8" fmla="*/ 2 w 5"/>
                      <a:gd name="T9" fmla="*/ 14 h 15"/>
                      <a:gd name="T10" fmla="*/ 4 w 5"/>
                      <a:gd name="T11" fmla="*/ 4 h 15"/>
                      <a:gd name="T12" fmla="*/ 4 w 5"/>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5" h="15">
                        <a:moveTo>
                          <a:pt x="4" y="0"/>
                        </a:moveTo>
                        <a:cubicBezTo>
                          <a:pt x="4" y="0"/>
                          <a:pt x="4" y="0"/>
                          <a:pt x="3" y="3"/>
                        </a:cubicBezTo>
                        <a:cubicBezTo>
                          <a:pt x="3" y="5"/>
                          <a:pt x="2" y="10"/>
                          <a:pt x="1" y="12"/>
                        </a:cubicBezTo>
                        <a:cubicBezTo>
                          <a:pt x="0" y="14"/>
                          <a:pt x="1" y="14"/>
                          <a:pt x="1" y="14"/>
                        </a:cubicBezTo>
                        <a:cubicBezTo>
                          <a:pt x="2" y="13"/>
                          <a:pt x="2" y="15"/>
                          <a:pt x="2" y="14"/>
                        </a:cubicBezTo>
                        <a:cubicBezTo>
                          <a:pt x="3" y="13"/>
                          <a:pt x="4" y="5"/>
                          <a:pt x="4" y="4"/>
                        </a:cubicBezTo>
                        <a:cubicBezTo>
                          <a:pt x="4" y="4"/>
                          <a:pt x="5" y="0"/>
                          <a:pt x="4"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09" name="Freeform 7674">
                    <a:extLst>
                      <a:ext uri="{FF2B5EF4-FFF2-40B4-BE49-F238E27FC236}">
                        <a16:creationId xmlns:a16="http://schemas.microsoft.com/office/drawing/2014/main" id="{F9FDA3E0-5887-4753-A7E4-840E85CF5581}"/>
                      </a:ext>
                    </a:extLst>
                  </p:cNvPr>
                  <p:cNvSpPr>
                    <a:spLocks/>
                  </p:cNvSpPr>
                  <p:nvPr/>
                </p:nvSpPr>
                <p:spPr bwMode="auto">
                  <a:xfrm>
                    <a:off x="3924" y="2259"/>
                    <a:ext cx="8" cy="19"/>
                  </a:xfrm>
                  <a:custGeom>
                    <a:avLst/>
                    <a:gdLst>
                      <a:gd name="T0" fmla="*/ 7 w 11"/>
                      <a:gd name="T1" fmla="*/ 0 h 25"/>
                      <a:gd name="T2" fmla="*/ 4 w 11"/>
                      <a:gd name="T3" fmla="*/ 5 h 25"/>
                      <a:gd name="T4" fmla="*/ 2 w 11"/>
                      <a:gd name="T5" fmla="*/ 14 h 25"/>
                      <a:gd name="T6" fmla="*/ 1 w 11"/>
                      <a:gd name="T7" fmla="*/ 20 h 25"/>
                      <a:gd name="T8" fmla="*/ 2 w 11"/>
                      <a:gd name="T9" fmla="*/ 21 h 25"/>
                      <a:gd name="T10" fmla="*/ 5 w 11"/>
                      <a:gd name="T11" fmla="*/ 23 h 25"/>
                      <a:gd name="T12" fmla="*/ 7 w 11"/>
                      <a:gd name="T13" fmla="*/ 17 h 25"/>
                      <a:gd name="T14" fmla="*/ 9 w 11"/>
                      <a:gd name="T15" fmla="*/ 7 h 25"/>
                      <a:gd name="T16" fmla="*/ 7 w 11"/>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5">
                        <a:moveTo>
                          <a:pt x="7" y="0"/>
                        </a:moveTo>
                        <a:cubicBezTo>
                          <a:pt x="7" y="0"/>
                          <a:pt x="4" y="0"/>
                          <a:pt x="4" y="5"/>
                        </a:cubicBezTo>
                        <a:cubicBezTo>
                          <a:pt x="4" y="10"/>
                          <a:pt x="3" y="11"/>
                          <a:pt x="2" y="14"/>
                        </a:cubicBezTo>
                        <a:cubicBezTo>
                          <a:pt x="1" y="18"/>
                          <a:pt x="0" y="18"/>
                          <a:pt x="1" y="20"/>
                        </a:cubicBezTo>
                        <a:cubicBezTo>
                          <a:pt x="1" y="22"/>
                          <a:pt x="1" y="21"/>
                          <a:pt x="2" y="21"/>
                        </a:cubicBezTo>
                        <a:cubicBezTo>
                          <a:pt x="3" y="21"/>
                          <a:pt x="4" y="21"/>
                          <a:pt x="5" y="23"/>
                        </a:cubicBezTo>
                        <a:cubicBezTo>
                          <a:pt x="6" y="25"/>
                          <a:pt x="7" y="21"/>
                          <a:pt x="7" y="17"/>
                        </a:cubicBezTo>
                        <a:cubicBezTo>
                          <a:pt x="8" y="12"/>
                          <a:pt x="8" y="9"/>
                          <a:pt x="9" y="7"/>
                        </a:cubicBezTo>
                        <a:cubicBezTo>
                          <a:pt x="10" y="5"/>
                          <a:pt x="11" y="0"/>
                          <a:pt x="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10" name="Freeform 7675">
                    <a:extLst>
                      <a:ext uri="{FF2B5EF4-FFF2-40B4-BE49-F238E27FC236}">
                        <a16:creationId xmlns:a16="http://schemas.microsoft.com/office/drawing/2014/main" id="{E68A48C6-4528-4AE0-86A9-BC6BFD6CC634}"/>
                      </a:ext>
                    </a:extLst>
                  </p:cNvPr>
                  <p:cNvSpPr>
                    <a:spLocks noEditPoints="1"/>
                  </p:cNvSpPr>
                  <p:nvPr/>
                </p:nvSpPr>
                <p:spPr bwMode="auto">
                  <a:xfrm>
                    <a:off x="3924" y="2259"/>
                    <a:ext cx="7" cy="18"/>
                  </a:xfrm>
                  <a:custGeom>
                    <a:avLst/>
                    <a:gdLst>
                      <a:gd name="T0" fmla="*/ 4 w 10"/>
                      <a:gd name="T1" fmla="*/ 23 h 24"/>
                      <a:gd name="T2" fmla="*/ 3 w 10"/>
                      <a:gd name="T3" fmla="*/ 22 h 24"/>
                      <a:gd name="T4" fmla="*/ 2 w 10"/>
                      <a:gd name="T5" fmla="*/ 22 h 24"/>
                      <a:gd name="T6" fmla="*/ 2 w 10"/>
                      <a:gd name="T7" fmla="*/ 22 h 24"/>
                      <a:gd name="T8" fmla="*/ 0 w 10"/>
                      <a:gd name="T9" fmla="*/ 20 h 24"/>
                      <a:gd name="T10" fmla="*/ 0 w 10"/>
                      <a:gd name="T11" fmla="*/ 19 h 24"/>
                      <a:gd name="T12" fmla="*/ 2 w 10"/>
                      <a:gd name="T13" fmla="*/ 14 h 24"/>
                      <a:gd name="T14" fmla="*/ 4 w 10"/>
                      <a:gd name="T15" fmla="*/ 7 h 24"/>
                      <a:gd name="T16" fmla="*/ 4 w 10"/>
                      <a:gd name="T17" fmla="*/ 5 h 24"/>
                      <a:gd name="T18" fmla="*/ 4 w 10"/>
                      <a:gd name="T19" fmla="*/ 4 h 24"/>
                      <a:gd name="T20" fmla="*/ 7 w 10"/>
                      <a:gd name="T21" fmla="*/ 0 h 24"/>
                      <a:gd name="T22" fmla="*/ 7 w 10"/>
                      <a:gd name="T23" fmla="*/ 0 h 24"/>
                      <a:gd name="T24" fmla="*/ 10 w 10"/>
                      <a:gd name="T25" fmla="*/ 1 h 24"/>
                      <a:gd name="T26" fmla="*/ 10 w 10"/>
                      <a:gd name="T27" fmla="*/ 4 h 24"/>
                      <a:gd name="T28" fmla="*/ 9 w 10"/>
                      <a:gd name="T29" fmla="*/ 7 h 24"/>
                      <a:gd name="T30" fmla="*/ 8 w 10"/>
                      <a:gd name="T31" fmla="*/ 14 h 24"/>
                      <a:gd name="T32" fmla="*/ 8 w 10"/>
                      <a:gd name="T33" fmla="*/ 17 h 24"/>
                      <a:gd name="T34" fmla="*/ 8 w 10"/>
                      <a:gd name="T35" fmla="*/ 18 h 24"/>
                      <a:gd name="T36" fmla="*/ 5 w 10"/>
                      <a:gd name="T37" fmla="*/ 24 h 24"/>
                      <a:gd name="T38" fmla="*/ 4 w 10"/>
                      <a:gd name="T39" fmla="*/ 23 h 24"/>
                      <a:gd name="T40" fmla="*/ 5 w 10"/>
                      <a:gd name="T41" fmla="*/ 22 h 24"/>
                      <a:gd name="T42" fmla="*/ 5 w 10"/>
                      <a:gd name="T43" fmla="*/ 23 h 24"/>
                      <a:gd name="T44" fmla="*/ 6 w 10"/>
                      <a:gd name="T45" fmla="*/ 22 h 24"/>
                      <a:gd name="T46" fmla="*/ 7 w 10"/>
                      <a:gd name="T47" fmla="*/ 18 h 24"/>
                      <a:gd name="T48" fmla="*/ 7 w 10"/>
                      <a:gd name="T49" fmla="*/ 17 h 24"/>
                      <a:gd name="T50" fmla="*/ 7 w 10"/>
                      <a:gd name="T51" fmla="*/ 14 h 24"/>
                      <a:gd name="T52" fmla="*/ 9 w 10"/>
                      <a:gd name="T53" fmla="*/ 7 h 24"/>
                      <a:gd name="T54" fmla="*/ 10 w 10"/>
                      <a:gd name="T55" fmla="*/ 4 h 24"/>
                      <a:gd name="T56" fmla="*/ 7 w 10"/>
                      <a:gd name="T57" fmla="*/ 1 h 24"/>
                      <a:gd name="T58" fmla="*/ 7 w 10"/>
                      <a:gd name="T59" fmla="*/ 1 h 24"/>
                      <a:gd name="T60" fmla="*/ 7 w 10"/>
                      <a:gd name="T61" fmla="*/ 0 h 24"/>
                      <a:gd name="T62" fmla="*/ 7 w 10"/>
                      <a:gd name="T63" fmla="*/ 1 h 24"/>
                      <a:gd name="T64" fmla="*/ 5 w 10"/>
                      <a:gd name="T65" fmla="*/ 4 h 24"/>
                      <a:gd name="T66" fmla="*/ 4 w 10"/>
                      <a:gd name="T67" fmla="*/ 5 h 24"/>
                      <a:gd name="T68" fmla="*/ 4 w 10"/>
                      <a:gd name="T69" fmla="*/ 7 h 24"/>
                      <a:gd name="T70" fmla="*/ 3 w 10"/>
                      <a:gd name="T71" fmla="*/ 14 h 24"/>
                      <a:gd name="T72" fmla="*/ 1 w 10"/>
                      <a:gd name="T73" fmla="*/ 19 h 24"/>
                      <a:gd name="T74" fmla="*/ 1 w 10"/>
                      <a:gd name="T75" fmla="*/ 20 h 24"/>
                      <a:gd name="T76" fmla="*/ 2 w 10"/>
                      <a:gd name="T77" fmla="*/ 21 h 24"/>
                      <a:gd name="T78" fmla="*/ 2 w 10"/>
                      <a:gd name="T79" fmla="*/ 21 h 24"/>
                      <a:gd name="T80" fmla="*/ 3 w 10"/>
                      <a:gd name="T81" fmla="*/ 21 h 24"/>
                      <a:gd name="T82" fmla="*/ 3 w 10"/>
                      <a:gd name="T83" fmla="*/ 21 h 24"/>
                      <a:gd name="T84" fmla="*/ 5 w 10"/>
                      <a:gd name="T85"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24">
                        <a:moveTo>
                          <a:pt x="4" y="23"/>
                        </a:moveTo>
                        <a:cubicBezTo>
                          <a:pt x="4" y="22"/>
                          <a:pt x="3" y="22"/>
                          <a:pt x="3" y="22"/>
                        </a:cubicBezTo>
                        <a:cubicBezTo>
                          <a:pt x="2" y="22"/>
                          <a:pt x="2" y="22"/>
                          <a:pt x="2" y="22"/>
                        </a:cubicBezTo>
                        <a:cubicBezTo>
                          <a:pt x="2" y="22"/>
                          <a:pt x="2" y="22"/>
                          <a:pt x="2" y="22"/>
                        </a:cubicBezTo>
                        <a:cubicBezTo>
                          <a:pt x="1" y="22"/>
                          <a:pt x="1" y="22"/>
                          <a:pt x="0" y="20"/>
                        </a:cubicBezTo>
                        <a:cubicBezTo>
                          <a:pt x="0" y="20"/>
                          <a:pt x="0" y="19"/>
                          <a:pt x="0" y="19"/>
                        </a:cubicBezTo>
                        <a:cubicBezTo>
                          <a:pt x="1" y="17"/>
                          <a:pt x="1" y="17"/>
                          <a:pt x="2" y="14"/>
                        </a:cubicBezTo>
                        <a:cubicBezTo>
                          <a:pt x="3" y="11"/>
                          <a:pt x="4" y="10"/>
                          <a:pt x="4" y="7"/>
                        </a:cubicBezTo>
                        <a:cubicBezTo>
                          <a:pt x="4" y="7"/>
                          <a:pt x="4" y="6"/>
                          <a:pt x="4" y="5"/>
                        </a:cubicBezTo>
                        <a:cubicBezTo>
                          <a:pt x="4" y="4"/>
                          <a:pt x="4" y="4"/>
                          <a:pt x="4" y="4"/>
                        </a:cubicBezTo>
                        <a:cubicBezTo>
                          <a:pt x="4" y="0"/>
                          <a:pt x="7" y="0"/>
                          <a:pt x="7" y="0"/>
                        </a:cubicBezTo>
                        <a:cubicBezTo>
                          <a:pt x="7" y="0"/>
                          <a:pt x="7" y="0"/>
                          <a:pt x="7" y="0"/>
                        </a:cubicBezTo>
                        <a:cubicBezTo>
                          <a:pt x="9" y="0"/>
                          <a:pt x="9" y="0"/>
                          <a:pt x="10" y="1"/>
                        </a:cubicBezTo>
                        <a:cubicBezTo>
                          <a:pt x="10" y="2"/>
                          <a:pt x="10" y="3"/>
                          <a:pt x="10" y="4"/>
                        </a:cubicBezTo>
                        <a:cubicBezTo>
                          <a:pt x="10" y="5"/>
                          <a:pt x="10" y="6"/>
                          <a:pt x="9" y="7"/>
                        </a:cubicBezTo>
                        <a:cubicBezTo>
                          <a:pt x="9" y="8"/>
                          <a:pt x="8" y="11"/>
                          <a:pt x="8" y="14"/>
                        </a:cubicBezTo>
                        <a:cubicBezTo>
                          <a:pt x="8" y="15"/>
                          <a:pt x="8" y="16"/>
                          <a:pt x="8" y="17"/>
                        </a:cubicBezTo>
                        <a:cubicBezTo>
                          <a:pt x="8" y="17"/>
                          <a:pt x="8" y="18"/>
                          <a:pt x="8" y="18"/>
                        </a:cubicBezTo>
                        <a:cubicBezTo>
                          <a:pt x="7" y="21"/>
                          <a:pt x="7" y="24"/>
                          <a:pt x="5" y="24"/>
                        </a:cubicBezTo>
                        <a:cubicBezTo>
                          <a:pt x="5" y="24"/>
                          <a:pt x="5" y="24"/>
                          <a:pt x="4" y="23"/>
                        </a:cubicBezTo>
                        <a:close/>
                        <a:moveTo>
                          <a:pt x="5" y="22"/>
                        </a:moveTo>
                        <a:cubicBezTo>
                          <a:pt x="5" y="23"/>
                          <a:pt x="5" y="23"/>
                          <a:pt x="5" y="23"/>
                        </a:cubicBezTo>
                        <a:cubicBezTo>
                          <a:pt x="6" y="23"/>
                          <a:pt x="6" y="23"/>
                          <a:pt x="6" y="22"/>
                        </a:cubicBezTo>
                        <a:cubicBezTo>
                          <a:pt x="7" y="21"/>
                          <a:pt x="7" y="19"/>
                          <a:pt x="7" y="18"/>
                        </a:cubicBezTo>
                        <a:cubicBezTo>
                          <a:pt x="7" y="18"/>
                          <a:pt x="7" y="17"/>
                          <a:pt x="7" y="17"/>
                        </a:cubicBezTo>
                        <a:cubicBezTo>
                          <a:pt x="7" y="16"/>
                          <a:pt x="7" y="15"/>
                          <a:pt x="7" y="14"/>
                        </a:cubicBezTo>
                        <a:cubicBezTo>
                          <a:pt x="8" y="11"/>
                          <a:pt x="8" y="8"/>
                          <a:pt x="9" y="7"/>
                        </a:cubicBezTo>
                        <a:cubicBezTo>
                          <a:pt x="9" y="6"/>
                          <a:pt x="10" y="5"/>
                          <a:pt x="10" y="4"/>
                        </a:cubicBezTo>
                        <a:cubicBezTo>
                          <a:pt x="10" y="2"/>
                          <a:pt x="10" y="1"/>
                          <a:pt x="7" y="1"/>
                        </a:cubicBezTo>
                        <a:cubicBezTo>
                          <a:pt x="7" y="1"/>
                          <a:pt x="7" y="1"/>
                          <a:pt x="7" y="1"/>
                        </a:cubicBezTo>
                        <a:cubicBezTo>
                          <a:pt x="7" y="0"/>
                          <a:pt x="7" y="0"/>
                          <a:pt x="7" y="0"/>
                        </a:cubicBezTo>
                        <a:cubicBezTo>
                          <a:pt x="7" y="1"/>
                          <a:pt x="7" y="1"/>
                          <a:pt x="7" y="1"/>
                        </a:cubicBezTo>
                        <a:cubicBezTo>
                          <a:pt x="7" y="1"/>
                          <a:pt x="5" y="1"/>
                          <a:pt x="5" y="4"/>
                        </a:cubicBezTo>
                        <a:cubicBezTo>
                          <a:pt x="4" y="4"/>
                          <a:pt x="4" y="4"/>
                          <a:pt x="4" y="5"/>
                        </a:cubicBezTo>
                        <a:cubicBezTo>
                          <a:pt x="5" y="6"/>
                          <a:pt x="5" y="7"/>
                          <a:pt x="4" y="7"/>
                        </a:cubicBezTo>
                        <a:cubicBezTo>
                          <a:pt x="4" y="10"/>
                          <a:pt x="3" y="12"/>
                          <a:pt x="3" y="14"/>
                        </a:cubicBezTo>
                        <a:cubicBezTo>
                          <a:pt x="2" y="17"/>
                          <a:pt x="1" y="18"/>
                          <a:pt x="1" y="19"/>
                        </a:cubicBezTo>
                        <a:cubicBezTo>
                          <a:pt x="1" y="19"/>
                          <a:pt x="1" y="20"/>
                          <a:pt x="1" y="20"/>
                        </a:cubicBezTo>
                        <a:cubicBezTo>
                          <a:pt x="1" y="21"/>
                          <a:pt x="1" y="21"/>
                          <a:pt x="2" y="21"/>
                        </a:cubicBezTo>
                        <a:cubicBezTo>
                          <a:pt x="2" y="21"/>
                          <a:pt x="2" y="21"/>
                          <a:pt x="2" y="21"/>
                        </a:cubicBezTo>
                        <a:cubicBezTo>
                          <a:pt x="3" y="21"/>
                          <a:pt x="3" y="21"/>
                          <a:pt x="3" y="21"/>
                        </a:cubicBezTo>
                        <a:cubicBezTo>
                          <a:pt x="3" y="21"/>
                          <a:pt x="3" y="21"/>
                          <a:pt x="3" y="21"/>
                        </a:cubicBezTo>
                        <a:cubicBezTo>
                          <a:pt x="3" y="21"/>
                          <a:pt x="4" y="21"/>
                          <a:pt x="5" y="2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11" name="Freeform 7676">
                    <a:extLst>
                      <a:ext uri="{FF2B5EF4-FFF2-40B4-BE49-F238E27FC236}">
                        <a16:creationId xmlns:a16="http://schemas.microsoft.com/office/drawing/2014/main" id="{FAAC4D58-C82B-4465-8BF9-871C0B520B51}"/>
                      </a:ext>
                    </a:extLst>
                  </p:cNvPr>
                  <p:cNvSpPr>
                    <a:spLocks noEditPoints="1"/>
                  </p:cNvSpPr>
                  <p:nvPr/>
                </p:nvSpPr>
                <p:spPr bwMode="auto">
                  <a:xfrm>
                    <a:off x="3925" y="2260"/>
                    <a:ext cx="6" cy="17"/>
                  </a:xfrm>
                  <a:custGeom>
                    <a:avLst/>
                    <a:gdLst>
                      <a:gd name="T0" fmla="*/ 1 w 9"/>
                      <a:gd name="T1" fmla="*/ 18 h 22"/>
                      <a:gd name="T2" fmla="*/ 1 w 9"/>
                      <a:gd name="T3" fmla="*/ 18 h 22"/>
                      <a:gd name="T4" fmla="*/ 3 w 9"/>
                      <a:gd name="T5" fmla="*/ 12 h 22"/>
                      <a:gd name="T6" fmla="*/ 4 w 9"/>
                      <a:gd name="T7" fmla="*/ 5 h 22"/>
                      <a:gd name="T8" fmla="*/ 5 w 9"/>
                      <a:gd name="T9" fmla="*/ 2 h 22"/>
                      <a:gd name="T10" fmla="*/ 5 w 9"/>
                      <a:gd name="T11" fmla="*/ 1 h 22"/>
                      <a:gd name="T12" fmla="*/ 6 w 9"/>
                      <a:gd name="T13" fmla="*/ 2 h 22"/>
                      <a:gd name="T14" fmla="*/ 6 w 9"/>
                      <a:gd name="T15" fmla="*/ 3 h 22"/>
                      <a:gd name="T16" fmla="*/ 6 w 9"/>
                      <a:gd name="T17" fmla="*/ 3 h 22"/>
                      <a:gd name="T18" fmla="*/ 7 w 9"/>
                      <a:gd name="T19" fmla="*/ 2 h 22"/>
                      <a:gd name="T20" fmla="*/ 7 w 9"/>
                      <a:gd name="T21" fmla="*/ 3 h 22"/>
                      <a:gd name="T22" fmla="*/ 6 w 9"/>
                      <a:gd name="T23" fmla="*/ 7 h 22"/>
                      <a:gd name="T24" fmla="*/ 5 w 9"/>
                      <a:gd name="T25" fmla="*/ 17 h 22"/>
                      <a:gd name="T26" fmla="*/ 4 w 9"/>
                      <a:gd name="T27" fmla="*/ 20 h 22"/>
                      <a:gd name="T28" fmla="*/ 4 w 9"/>
                      <a:gd name="T29" fmla="*/ 19 h 22"/>
                      <a:gd name="T30" fmla="*/ 3 w 9"/>
                      <a:gd name="T31" fmla="*/ 18 h 22"/>
                      <a:gd name="T32" fmla="*/ 2 w 9"/>
                      <a:gd name="T33" fmla="*/ 18 h 22"/>
                      <a:gd name="T34" fmla="*/ 1 w 9"/>
                      <a:gd name="T35" fmla="*/ 18 h 22"/>
                      <a:gd name="T36" fmla="*/ 5 w 9"/>
                      <a:gd name="T37" fmla="*/ 0 h 22"/>
                      <a:gd name="T38" fmla="*/ 4 w 9"/>
                      <a:gd name="T39" fmla="*/ 3 h 22"/>
                      <a:gd name="T40" fmla="*/ 3 w 9"/>
                      <a:gd name="T41" fmla="*/ 4 h 22"/>
                      <a:gd name="T42" fmla="*/ 3 w 9"/>
                      <a:gd name="T43" fmla="*/ 6 h 22"/>
                      <a:gd name="T44" fmla="*/ 2 w 9"/>
                      <a:gd name="T45" fmla="*/ 13 h 22"/>
                      <a:gd name="T46" fmla="*/ 0 w 9"/>
                      <a:gd name="T47" fmla="*/ 18 h 22"/>
                      <a:gd name="T48" fmla="*/ 0 w 9"/>
                      <a:gd name="T49" fmla="*/ 19 h 22"/>
                      <a:gd name="T50" fmla="*/ 1 w 9"/>
                      <a:gd name="T51" fmla="*/ 20 h 22"/>
                      <a:gd name="T52" fmla="*/ 1 w 9"/>
                      <a:gd name="T53" fmla="*/ 20 h 22"/>
                      <a:gd name="T54" fmla="*/ 1 w 9"/>
                      <a:gd name="T55" fmla="*/ 20 h 22"/>
                      <a:gd name="T56" fmla="*/ 1 w 9"/>
                      <a:gd name="T57" fmla="*/ 20 h 22"/>
                      <a:gd name="T58" fmla="*/ 2 w 9"/>
                      <a:gd name="T59" fmla="*/ 20 h 22"/>
                      <a:gd name="T60" fmla="*/ 2 w 9"/>
                      <a:gd name="T61" fmla="*/ 20 h 22"/>
                      <a:gd name="T62" fmla="*/ 4 w 9"/>
                      <a:gd name="T63" fmla="*/ 21 h 22"/>
                      <a:gd name="T64" fmla="*/ 4 w 9"/>
                      <a:gd name="T65" fmla="*/ 22 h 22"/>
                      <a:gd name="T66" fmla="*/ 4 w 9"/>
                      <a:gd name="T67" fmla="*/ 22 h 22"/>
                      <a:gd name="T68" fmla="*/ 5 w 9"/>
                      <a:gd name="T69" fmla="*/ 21 h 22"/>
                      <a:gd name="T70" fmla="*/ 6 w 9"/>
                      <a:gd name="T71" fmla="*/ 17 h 22"/>
                      <a:gd name="T72" fmla="*/ 6 w 9"/>
                      <a:gd name="T73" fmla="*/ 16 h 22"/>
                      <a:gd name="T74" fmla="*/ 6 w 9"/>
                      <a:gd name="T75" fmla="*/ 13 h 22"/>
                      <a:gd name="T76" fmla="*/ 8 w 9"/>
                      <a:gd name="T77" fmla="*/ 6 h 22"/>
                      <a:gd name="T78" fmla="*/ 9 w 9"/>
                      <a:gd name="T79" fmla="*/ 3 h 22"/>
                      <a:gd name="T80" fmla="*/ 9 w 9"/>
                      <a:gd name="T81" fmla="*/ 2 h 22"/>
                      <a:gd name="T82" fmla="*/ 8 w 9"/>
                      <a:gd name="T83" fmla="*/ 2 h 22"/>
                      <a:gd name="T84" fmla="*/ 6 w 9"/>
                      <a:gd name="T85" fmla="*/ 0 h 22"/>
                      <a:gd name="T86" fmla="*/ 5 w 9"/>
                      <a:gd name="T8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 h="22">
                        <a:moveTo>
                          <a:pt x="1" y="18"/>
                        </a:moveTo>
                        <a:cubicBezTo>
                          <a:pt x="1" y="18"/>
                          <a:pt x="1" y="18"/>
                          <a:pt x="1" y="18"/>
                        </a:cubicBezTo>
                        <a:cubicBezTo>
                          <a:pt x="0" y="17"/>
                          <a:pt x="2" y="13"/>
                          <a:pt x="3" y="12"/>
                        </a:cubicBezTo>
                        <a:cubicBezTo>
                          <a:pt x="4" y="10"/>
                          <a:pt x="4" y="8"/>
                          <a:pt x="4" y="5"/>
                        </a:cubicBezTo>
                        <a:cubicBezTo>
                          <a:pt x="4" y="3"/>
                          <a:pt x="5" y="2"/>
                          <a:pt x="5" y="2"/>
                        </a:cubicBezTo>
                        <a:cubicBezTo>
                          <a:pt x="5" y="1"/>
                          <a:pt x="5" y="1"/>
                          <a:pt x="5" y="1"/>
                        </a:cubicBezTo>
                        <a:cubicBezTo>
                          <a:pt x="6" y="2"/>
                          <a:pt x="6" y="2"/>
                          <a:pt x="6" y="2"/>
                        </a:cubicBezTo>
                        <a:cubicBezTo>
                          <a:pt x="6" y="3"/>
                          <a:pt x="6" y="3"/>
                          <a:pt x="6" y="3"/>
                        </a:cubicBezTo>
                        <a:cubicBezTo>
                          <a:pt x="6" y="3"/>
                          <a:pt x="6" y="3"/>
                          <a:pt x="6" y="3"/>
                        </a:cubicBezTo>
                        <a:cubicBezTo>
                          <a:pt x="7" y="2"/>
                          <a:pt x="7" y="2"/>
                          <a:pt x="7" y="2"/>
                        </a:cubicBezTo>
                        <a:cubicBezTo>
                          <a:pt x="7" y="2"/>
                          <a:pt x="7" y="2"/>
                          <a:pt x="7" y="3"/>
                        </a:cubicBezTo>
                        <a:cubicBezTo>
                          <a:pt x="8" y="4"/>
                          <a:pt x="7" y="5"/>
                          <a:pt x="6" y="7"/>
                        </a:cubicBezTo>
                        <a:cubicBezTo>
                          <a:pt x="6" y="8"/>
                          <a:pt x="5" y="14"/>
                          <a:pt x="5" y="17"/>
                        </a:cubicBezTo>
                        <a:cubicBezTo>
                          <a:pt x="6" y="18"/>
                          <a:pt x="5" y="20"/>
                          <a:pt x="4" y="20"/>
                        </a:cubicBezTo>
                        <a:cubicBezTo>
                          <a:pt x="4" y="20"/>
                          <a:pt x="4" y="20"/>
                          <a:pt x="4" y="19"/>
                        </a:cubicBezTo>
                        <a:cubicBezTo>
                          <a:pt x="3" y="18"/>
                          <a:pt x="3" y="18"/>
                          <a:pt x="3" y="18"/>
                        </a:cubicBezTo>
                        <a:cubicBezTo>
                          <a:pt x="2" y="18"/>
                          <a:pt x="2" y="18"/>
                          <a:pt x="2" y="18"/>
                        </a:cubicBezTo>
                        <a:lnTo>
                          <a:pt x="1" y="18"/>
                        </a:lnTo>
                        <a:close/>
                        <a:moveTo>
                          <a:pt x="5" y="0"/>
                        </a:moveTo>
                        <a:cubicBezTo>
                          <a:pt x="4" y="0"/>
                          <a:pt x="4" y="1"/>
                          <a:pt x="4" y="3"/>
                        </a:cubicBezTo>
                        <a:cubicBezTo>
                          <a:pt x="3" y="3"/>
                          <a:pt x="3" y="3"/>
                          <a:pt x="3" y="4"/>
                        </a:cubicBezTo>
                        <a:cubicBezTo>
                          <a:pt x="4" y="5"/>
                          <a:pt x="4" y="6"/>
                          <a:pt x="3" y="6"/>
                        </a:cubicBezTo>
                        <a:cubicBezTo>
                          <a:pt x="3" y="9"/>
                          <a:pt x="2" y="11"/>
                          <a:pt x="2" y="13"/>
                        </a:cubicBezTo>
                        <a:cubicBezTo>
                          <a:pt x="1" y="16"/>
                          <a:pt x="0" y="17"/>
                          <a:pt x="0" y="18"/>
                        </a:cubicBezTo>
                        <a:cubicBezTo>
                          <a:pt x="0" y="18"/>
                          <a:pt x="0" y="19"/>
                          <a:pt x="0" y="19"/>
                        </a:cubicBezTo>
                        <a:cubicBezTo>
                          <a:pt x="0" y="20"/>
                          <a:pt x="0"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3" y="20"/>
                          <a:pt x="4" y="21"/>
                        </a:cubicBezTo>
                        <a:cubicBezTo>
                          <a:pt x="4" y="22"/>
                          <a:pt x="4" y="22"/>
                          <a:pt x="4" y="22"/>
                        </a:cubicBezTo>
                        <a:cubicBezTo>
                          <a:pt x="4" y="22"/>
                          <a:pt x="4" y="22"/>
                          <a:pt x="4" y="22"/>
                        </a:cubicBezTo>
                        <a:cubicBezTo>
                          <a:pt x="5" y="22"/>
                          <a:pt x="5" y="22"/>
                          <a:pt x="5" y="21"/>
                        </a:cubicBezTo>
                        <a:cubicBezTo>
                          <a:pt x="6" y="20"/>
                          <a:pt x="6" y="18"/>
                          <a:pt x="6" y="17"/>
                        </a:cubicBezTo>
                        <a:cubicBezTo>
                          <a:pt x="6" y="17"/>
                          <a:pt x="6" y="16"/>
                          <a:pt x="6" y="16"/>
                        </a:cubicBezTo>
                        <a:cubicBezTo>
                          <a:pt x="6" y="15"/>
                          <a:pt x="6" y="14"/>
                          <a:pt x="6" y="13"/>
                        </a:cubicBezTo>
                        <a:cubicBezTo>
                          <a:pt x="7" y="10"/>
                          <a:pt x="7" y="7"/>
                          <a:pt x="8" y="6"/>
                        </a:cubicBezTo>
                        <a:cubicBezTo>
                          <a:pt x="8" y="5"/>
                          <a:pt x="9" y="4"/>
                          <a:pt x="9" y="3"/>
                        </a:cubicBezTo>
                        <a:cubicBezTo>
                          <a:pt x="9" y="2"/>
                          <a:pt x="9" y="2"/>
                          <a:pt x="9" y="2"/>
                        </a:cubicBezTo>
                        <a:cubicBezTo>
                          <a:pt x="8" y="2"/>
                          <a:pt x="8" y="2"/>
                          <a:pt x="8" y="2"/>
                        </a:cubicBezTo>
                        <a:cubicBezTo>
                          <a:pt x="8" y="1"/>
                          <a:pt x="7" y="1"/>
                          <a:pt x="6" y="0"/>
                        </a:cubicBezTo>
                        <a:lnTo>
                          <a:pt x="5"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12" name="Freeform 7677">
                    <a:extLst>
                      <a:ext uri="{FF2B5EF4-FFF2-40B4-BE49-F238E27FC236}">
                        <a16:creationId xmlns:a16="http://schemas.microsoft.com/office/drawing/2014/main" id="{493CBFB7-42C0-4E67-8514-E8DFC1C2D4E7}"/>
                      </a:ext>
                    </a:extLst>
                  </p:cNvPr>
                  <p:cNvSpPr>
                    <a:spLocks/>
                  </p:cNvSpPr>
                  <p:nvPr/>
                </p:nvSpPr>
                <p:spPr bwMode="auto">
                  <a:xfrm>
                    <a:off x="3924" y="2260"/>
                    <a:ext cx="7" cy="17"/>
                  </a:xfrm>
                  <a:custGeom>
                    <a:avLst/>
                    <a:gdLst>
                      <a:gd name="T0" fmla="*/ 6 w 10"/>
                      <a:gd name="T1" fmla="*/ 0 h 23"/>
                      <a:gd name="T2" fmla="*/ 4 w 10"/>
                      <a:gd name="T3" fmla="*/ 4 h 23"/>
                      <a:gd name="T4" fmla="*/ 2 w 10"/>
                      <a:gd name="T5" fmla="*/ 13 h 23"/>
                      <a:gd name="T6" fmla="*/ 1 w 10"/>
                      <a:gd name="T7" fmla="*/ 19 h 23"/>
                      <a:gd name="T8" fmla="*/ 2 w 10"/>
                      <a:gd name="T9" fmla="*/ 20 h 23"/>
                      <a:gd name="T10" fmla="*/ 2 w 10"/>
                      <a:gd name="T11" fmla="*/ 20 h 23"/>
                      <a:gd name="T12" fmla="*/ 2 w 10"/>
                      <a:gd name="T13" fmla="*/ 20 h 23"/>
                      <a:gd name="T14" fmla="*/ 5 w 10"/>
                      <a:gd name="T15" fmla="*/ 22 h 23"/>
                      <a:gd name="T16" fmla="*/ 5 w 10"/>
                      <a:gd name="T17" fmla="*/ 23 h 23"/>
                      <a:gd name="T18" fmla="*/ 7 w 10"/>
                      <a:gd name="T19" fmla="*/ 16 h 23"/>
                      <a:gd name="T20" fmla="*/ 9 w 10"/>
                      <a:gd name="T21" fmla="*/ 6 h 23"/>
                      <a:gd name="T22" fmla="*/ 10 w 10"/>
                      <a:gd name="T23" fmla="*/ 2 h 23"/>
                      <a:gd name="T24" fmla="*/ 10 w 10"/>
                      <a:gd name="T25" fmla="*/ 2 h 23"/>
                      <a:gd name="T26" fmla="*/ 10 w 10"/>
                      <a:gd name="T27" fmla="*/ 2 h 23"/>
                      <a:gd name="T28" fmla="*/ 10 w 10"/>
                      <a:gd name="T29" fmla="*/ 2 h 23"/>
                      <a:gd name="T30" fmla="*/ 10 w 10"/>
                      <a:gd name="T31" fmla="*/ 2 h 23"/>
                      <a:gd name="T32" fmla="*/ 10 w 10"/>
                      <a:gd name="T33" fmla="*/ 3 h 23"/>
                      <a:gd name="T34" fmla="*/ 9 w 10"/>
                      <a:gd name="T35" fmla="*/ 6 h 23"/>
                      <a:gd name="T36" fmla="*/ 7 w 10"/>
                      <a:gd name="T37" fmla="*/ 13 h 23"/>
                      <a:gd name="T38" fmla="*/ 7 w 10"/>
                      <a:gd name="T39" fmla="*/ 16 h 23"/>
                      <a:gd name="T40" fmla="*/ 7 w 10"/>
                      <a:gd name="T41" fmla="*/ 17 h 23"/>
                      <a:gd name="T42" fmla="*/ 6 w 10"/>
                      <a:gd name="T43" fmla="*/ 21 h 23"/>
                      <a:gd name="T44" fmla="*/ 5 w 10"/>
                      <a:gd name="T45" fmla="*/ 22 h 23"/>
                      <a:gd name="T46" fmla="*/ 5 w 10"/>
                      <a:gd name="T47" fmla="*/ 22 h 23"/>
                      <a:gd name="T48" fmla="*/ 5 w 10"/>
                      <a:gd name="T49" fmla="*/ 21 h 23"/>
                      <a:gd name="T50" fmla="*/ 3 w 10"/>
                      <a:gd name="T51" fmla="*/ 20 h 23"/>
                      <a:gd name="T52" fmla="*/ 3 w 10"/>
                      <a:gd name="T53" fmla="*/ 20 h 23"/>
                      <a:gd name="T54" fmla="*/ 2 w 10"/>
                      <a:gd name="T55" fmla="*/ 20 h 23"/>
                      <a:gd name="T56" fmla="*/ 2 w 10"/>
                      <a:gd name="T57" fmla="*/ 20 h 23"/>
                      <a:gd name="T58" fmla="*/ 2 w 10"/>
                      <a:gd name="T59" fmla="*/ 20 h 23"/>
                      <a:gd name="T60" fmla="*/ 2 w 10"/>
                      <a:gd name="T61" fmla="*/ 20 h 23"/>
                      <a:gd name="T62" fmla="*/ 1 w 10"/>
                      <a:gd name="T63" fmla="*/ 19 h 23"/>
                      <a:gd name="T64" fmla="*/ 1 w 10"/>
                      <a:gd name="T65" fmla="*/ 18 h 23"/>
                      <a:gd name="T66" fmla="*/ 3 w 10"/>
                      <a:gd name="T67" fmla="*/ 13 h 23"/>
                      <a:gd name="T68" fmla="*/ 4 w 10"/>
                      <a:gd name="T69" fmla="*/ 6 h 23"/>
                      <a:gd name="T70" fmla="*/ 4 w 10"/>
                      <a:gd name="T71" fmla="*/ 4 h 23"/>
                      <a:gd name="T72" fmla="*/ 5 w 10"/>
                      <a:gd name="T73" fmla="*/ 3 h 23"/>
                      <a:gd name="T74" fmla="*/ 6 w 10"/>
                      <a:gd name="T7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 h="23">
                        <a:moveTo>
                          <a:pt x="6" y="0"/>
                        </a:moveTo>
                        <a:cubicBezTo>
                          <a:pt x="5" y="0"/>
                          <a:pt x="4" y="1"/>
                          <a:pt x="4" y="4"/>
                        </a:cubicBezTo>
                        <a:cubicBezTo>
                          <a:pt x="4" y="9"/>
                          <a:pt x="3" y="10"/>
                          <a:pt x="2" y="13"/>
                        </a:cubicBezTo>
                        <a:cubicBezTo>
                          <a:pt x="1" y="17"/>
                          <a:pt x="0" y="17"/>
                          <a:pt x="1" y="19"/>
                        </a:cubicBezTo>
                        <a:cubicBezTo>
                          <a:pt x="1" y="20"/>
                          <a:pt x="1" y="20"/>
                          <a:pt x="2" y="20"/>
                        </a:cubicBezTo>
                        <a:cubicBezTo>
                          <a:pt x="2" y="20"/>
                          <a:pt x="2" y="20"/>
                          <a:pt x="2" y="20"/>
                        </a:cubicBezTo>
                        <a:cubicBezTo>
                          <a:pt x="2" y="20"/>
                          <a:pt x="2" y="20"/>
                          <a:pt x="2" y="20"/>
                        </a:cubicBezTo>
                        <a:cubicBezTo>
                          <a:pt x="3" y="20"/>
                          <a:pt x="4" y="21"/>
                          <a:pt x="5" y="22"/>
                        </a:cubicBezTo>
                        <a:cubicBezTo>
                          <a:pt x="5" y="22"/>
                          <a:pt x="5" y="23"/>
                          <a:pt x="5" y="23"/>
                        </a:cubicBezTo>
                        <a:cubicBezTo>
                          <a:pt x="6" y="23"/>
                          <a:pt x="7" y="19"/>
                          <a:pt x="7" y="16"/>
                        </a:cubicBezTo>
                        <a:cubicBezTo>
                          <a:pt x="8" y="11"/>
                          <a:pt x="8" y="8"/>
                          <a:pt x="9" y="6"/>
                        </a:cubicBezTo>
                        <a:cubicBezTo>
                          <a:pt x="10" y="5"/>
                          <a:pt x="10" y="4"/>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4"/>
                          <a:pt x="9" y="5"/>
                          <a:pt x="9" y="6"/>
                        </a:cubicBezTo>
                        <a:cubicBezTo>
                          <a:pt x="8" y="7"/>
                          <a:pt x="8" y="10"/>
                          <a:pt x="7" y="13"/>
                        </a:cubicBezTo>
                        <a:cubicBezTo>
                          <a:pt x="7" y="14"/>
                          <a:pt x="7" y="15"/>
                          <a:pt x="7" y="16"/>
                        </a:cubicBezTo>
                        <a:cubicBezTo>
                          <a:pt x="7" y="16"/>
                          <a:pt x="7" y="17"/>
                          <a:pt x="7" y="17"/>
                        </a:cubicBezTo>
                        <a:cubicBezTo>
                          <a:pt x="7" y="18"/>
                          <a:pt x="7" y="20"/>
                          <a:pt x="6" y="21"/>
                        </a:cubicBezTo>
                        <a:cubicBezTo>
                          <a:pt x="6" y="22"/>
                          <a:pt x="6" y="22"/>
                          <a:pt x="5" y="22"/>
                        </a:cubicBezTo>
                        <a:cubicBezTo>
                          <a:pt x="5" y="22"/>
                          <a:pt x="5" y="22"/>
                          <a:pt x="5" y="22"/>
                        </a:cubicBezTo>
                        <a:cubicBezTo>
                          <a:pt x="5" y="22"/>
                          <a:pt x="5" y="22"/>
                          <a:pt x="5" y="21"/>
                        </a:cubicBezTo>
                        <a:cubicBezTo>
                          <a:pt x="4" y="20"/>
                          <a:pt x="3" y="20"/>
                          <a:pt x="3" y="20"/>
                        </a:cubicBezTo>
                        <a:cubicBezTo>
                          <a:pt x="3" y="20"/>
                          <a:pt x="3" y="20"/>
                          <a:pt x="3" y="20"/>
                        </a:cubicBezTo>
                        <a:cubicBezTo>
                          <a:pt x="2" y="20"/>
                          <a:pt x="2" y="20"/>
                          <a:pt x="2" y="20"/>
                        </a:cubicBezTo>
                        <a:cubicBezTo>
                          <a:pt x="2" y="20"/>
                          <a:pt x="2" y="20"/>
                          <a:pt x="2" y="20"/>
                        </a:cubicBezTo>
                        <a:cubicBezTo>
                          <a:pt x="2" y="20"/>
                          <a:pt x="2" y="20"/>
                          <a:pt x="2" y="20"/>
                        </a:cubicBezTo>
                        <a:cubicBezTo>
                          <a:pt x="2" y="20"/>
                          <a:pt x="2" y="20"/>
                          <a:pt x="2" y="20"/>
                        </a:cubicBezTo>
                        <a:cubicBezTo>
                          <a:pt x="1" y="20"/>
                          <a:pt x="1" y="20"/>
                          <a:pt x="1" y="19"/>
                        </a:cubicBezTo>
                        <a:cubicBezTo>
                          <a:pt x="1" y="19"/>
                          <a:pt x="1" y="18"/>
                          <a:pt x="1" y="18"/>
                        </a:cubicBezTo>
                        <a:cubicBezTo>
                          <a:pt x="1" y="17"/>
                          <a:pt x="2" y="16"/>
                          <a:pt x="3" y="13"/>
                        </a:cubicBezTo>
                        <a:cubicBezTo>
                          <a:pt x="3" y="11"/>
                          <a:pt x="4" y="9"/>
                          <a:pt x="4" y="6"/>
                        </a:cubicBezTo>
                        <a:cubicBezTo>
                          <a:pt x="5" y="6"/>
                          <a:pt x="5" y="5"/>
                          <a:pt x="4" y="4"/>
                        </a:cubicBezTo>
                        <a:cubicBezTo>
                          <a:pt x="4" y="3"/>
                          <a:pt x="4" y="3"/>
                          <a:pt x="5" y="3"/>
                        </a:cubicBezTo>
                        <a:cubicBezTo>
                          <a:pt x="5" y="1"/>
                          <a:pt x="5" y="0"/>
                          <a:pt x="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13" name="Freeform 7678">
                    <a:extLst>
                      <a:ext uri="{FF2B5EF4-FFF2-40B4-BE49-F238E27FC236}">
                        <a16:creationId xmlns:a16="http://schemas.microsoft.com/office/drawing/2014/main" id="{E31DD3A8-B7AD-4180-9AE0-A828B791799B}"/>
                      </a:ext>
                    </a:extLst>
                  </p:cNvPr>
                  <p:cNvSpPr>
                    <a:spLocks/>
                  </p:cNvSpPr>
                  <p:nvPr/>
                </p:nvSpPr>
                <p:spPr bwMode="auto">
                  <a:xfrm>
                    <a:off x="3926" y="2262"/>
                    <a:ext cx="3" cy="12"/>
                  </a:xfrm>
                  <a:custGeom>
                    <a:avLst/>
                    <a:gdLst>
                      <a:gd name="T0" fmla="*/ 3 w 4"/>
                      <a:gd name="T1" fmla="*/ 1 h 15"/>
                      <a:gd name="T2" fmla="*/ 2 w 4"/>
                      <a:gd name="T3" fmla="*/ 3 h 15"/>
                      <a:gd name="T4" fmla="*/ 1 w 4"/>
                      <a:gd name="T5" fmla="*/ 12 h 15"/>
                      <a:gd name="T6" fmla="*/ 1 w 4"/>
                      <a:gd name="T7" fmla="*/ 14 h 15"/>
                      <a:gd name="T8" fmla="*/ 2 w 4"/>
                      <a:gd name="T9" fmla="*/ 14 h 15"/>
                      <a:gd name="T10" fmla="*/ 3 w 4"/>
                      <a:gd name="T11" fmla="*/ 4 h 15"/>
                      <a:gd name="T12" fmla="*/ 3 w 4"/>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4" h="15">
                        <a:moveTo>
                          <a:pt x="3" y="1"/>
                        </a:moveTo>
                        <a:cubicBezTo>
                          <a:pt x="3" y="1"/>
                          <a:pt x="3" y="1"/>
                          <a:pt x="2" y="3"/>
                        </a:cubicBezTo>
                        <a:cubicBezTo>
                          <a:pt x="2" y="5"/>
                          <a:pt x="2" y="10"/>
                          <a:pt x="1" y="12"/>
                        </a:cubicBezTo>
                        <a:cubicBezTo>
                          <a:pt x="0" y="14"/>
                          <a:pt x="0" y="14"/>
                          <a:pt x="1" y="14"/>
                        </a:cubicBezTo>
                        <a:cubicBezTo>
                          <a:pt x="1" y="13"/>
                          <a:pt x="1" y="15"/>
                          <a:pt x="2" y="14"/>
                        </a:cubicBezTo>
                        <a:cubicBezTo>
                          <a:pt x="3" y="13"/>
                          <a:pt x="3" y="5"/>
                          <a:pt x="3" y="4"/>
                        </a:cubicBezTo>
                        <a:cubicBezTo>
                          <a:pt x="3" y="4"/>
                          <a:pt x="4" y="0"/>
                          <a:pt x="3"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14" name="Freeform 7679">
                    <a:extLst>
                      <a:ext uri="{FF2B5EF4-FFF2-40B4-BE49-F238E27FC236}">
                        <a16:creationId xmlns:a16="http://schemas.microsoft.com/office/drawing/2014/main" id="{C7EF68ED-02D6-474D-A3C2-FD835DFAEB26}"/>
                      </a:ext>
                    </a:extLst>
                  </p:cNvPr>
                  <p:cNvSpPr>
                    <a:spLocks/>
                  </p:cNvSpPr>
                  <p:nvPr/>
                </p:nvSpPr>
                <p:spPr bwMode="auto">
                  <a:xfrm>
                    <a:off x="3927" y="2233"/>
                    <a:ext cx="10" cy="29"/>
                  </a:xfrm>
                  <a:custGeom>
                    <a:avLst/>
                    <a:gdLst>
                      <a:gd name="T0" fmla="*/ 10 w 14"/>
                      <a:gd name="T1" fmla="*/ 1 h 39"/>
                      <a:gd name="T2" fmla="*/ 7 w 14"/>
                      <a:gd name="T3" fmla="*/ 8 h 39"/>
                      <a:gd name="T4" fmla="*/ 3 w 14"/>
                      <a:gd name="T5" fmla="*/ 26 h 39"/>
                      <a:gd name="T6" fmla="*/ 3 w 14"/>
                      <a:gd name="T7" fmla="*/ 36 h 39"/>
                      <a:gd name="T8" fmla="*/ 6 w 14"/>
                      <a:gd name="T9" fmla="*/ 37 h 39"/>
                      <a:gd name="T10" fmla="*/ 9 w 14"/>
                      <a:gd name="T11" fmla="*/ 28 h 39"/>
                      <a:gd name="T12" fmla="*/ 12 w 14"/>
                      <a:gd name="T13" fmla="*/ 12 h 39"/>
                      <a:gd name="T14" fmla="*/ 13 w 14"/>
                      <a:gd name="T15" fmla="*/ 2 h 39"/>
                      <a:gd name="T16" fmla="*/ 10 w 14"/>
                      <a:gd name="T17"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9">
                        <a:moveTo>
                          <a:pt x="10" y="1"/>
                        </a:moveTo>
                        <a:cubicBezTo>
                          <a:pt x="10" y="1"/>
                          <a:pt x="8" y="0"/>
                          <a:pt x="7" y="8"/>
                        </a:cubicBezTo>
                        <a:cubicBezTo>
                          <a:pt x="6" y="15"/>
                          <a:pt x="5" y="20"/>
                          <a:pt x="3" y="26"/>
                        </a:cubicBezTo>
                        <a:cubicBezTo>
                          <a:pt x="0" y="32"/>
                          <a:pt x="1" y="35"/>
                          <a:pt x="3" y="36"/>
                        </a:cubicBezTo>
                        <a:cubicBezTo>
                          <a:pt x="4" y="36"/>
                          <a:pt x="5" y="36"/>
                          <a:pt x="6" y="37"/>
                        </a:cubicBezTo>
                        <a:cubicBezTo>
                          <a:pt x="6" y="39"/>
                          <a:pt x="9" y="37"/>
                          <a:pt x="9" y="28"/>
                        </a:cubicBezTo>
                        <a:cubicBezTo>
                          <a:pt x="10" y="19"/>
                          <a:pt x="11" y="14"/>
                          <a:pt x="12" y="12"/>
                        </a:cubicBezTo>
                        <a:cubicBezTo>
                          <a:pt x="12" y="11"/>
                          <a:pt x="14" y="4"/>
                          <a:pt x="13" y="2"/>
                        </a:cubicBezTo>
                        <a:cubicBezTo>
                          <a:pt x="12" y="0"/>
                          <a:pt x="10" y="1"/>
                          <a:pt x="10"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15" name="Freeform 7680">
                    <a:extLst>
                      <a:ext uri="{FF2B5EF4-FFF2-40B4-BE49-F238E27FC236}">
                        <a16:creationId xmlns:a16="http://schemas.microsoft.com/office/drawing/2014/main" id="{89C6488E-AB4C-4D8B-8BC9-569475EC8EC9}"/>
                      </a:ext>
                    </a:extLst>
                  </p:cNvPr>
                  <p:cNvSpPr>
                    <a:spLocks noEditPoints="1"/>
                  </p:cNvSpPr>
                  <p:nvPr/>
                </p:nvSpPr>
                <p:spPr bwMode="auto">
                  <a:xfrm>
                    <a:off x="3928" y="2233"/>
                    <a:ext cx="9" cy="29"/>
                  </a:xfrm>
                  <a:custGeom>
                    <a:avLst/>
                    <a:gdLst>
                      <a:gd name="T0" fmla="*/ 4 w 13"/>
                      <a:gd name="T1" fmla="*/ 38 h 38"/>
                      <a:gd name="T2" fmla="*/ 2 w 13"/>
                      <a:gd name="T3" fmla="*/ 36 h 38"/>
                      <a:gd name="T4" fmla="*/ 0 w 13"/>
                      <a:gd name="T5" fmla="*/ 32 h 38"/>
                      <a:gd name="T6" fmla="*/ 2 w 13"/>
                      <a:gd name="T7" fmla="*/ 26 h 38"/>
                      <a:gd name="T8" fmla="*/ 6 w 13"/>
                      <a:gd name="T9" fmla="*/ 8 h 38"/>
                      <a:gd name="T10" fmla="*/ 9 w 13"/>
                      <a:gd name="T11" fmla="*/ 0 h 38"/>
                      <a:gd name="T12" fmla="*/ 9 w 13"/>
                      <a:gd name="T13" fmla="*/ 0 h 38"/>
                      <a:gd name="T14" fmla="*/ 10 w 13"/>
                      <a:gd name="T15" fmla="*/ 0 h 38"/>
                      <a:gd name="T16" fmla="*/ 12 w 13"/>
                      <a:gd name="T17" fmla="*/ 2 h 38"/>
                      <a:gd name="T18" fmla="*/ 13 w 13"/>
                      <a:gd name="T19" fmla="*/ 4 h 38"/>
                      <a:gd name="T20" fmla="*/ 11 w 13"/>
                      <a:gd name="T21" fmla="*/ 13 h 38"/>
                      <a:gd name="T22" fmla="*/ 9 w 13"/>
                      <a:gd name="T23" fmla="*/ 23 h 38"/>
                      <a:gd name="T24" fmla="*/ 9 w 13"/>
                      <a:gd name="T25" fmla="*/ 28 h 38"/>
                      <a:gd name="T26" fmla="*/ 9 w 13"/>
                      <a:gd name="T27" fmla="*/ 28 h 38"/>
                      <a:gd name="T28" fmla="*/ 5 w 13"/>
                      <a:gd name="T29" fmla="*/ 38 h 38"/>
                      <a:gd name="T30" fmla="*/ 5 w 13"/>
                      <a:gd name="T31" fmla="*/ 38 h 38"/>
                      <a:gd name="T32" fmla="*/ 4 w 13"/>
                      <a:gd name="T33" fmla="*/ 38 h 38"/>
                      <a:gd name="T34" fmla="*/ 6 w 13"/>
                      <a:gd name="T35" fmla="*/ 8 h 38"/>
                      <a:gd name="T36" fmla="*/ 2 w 13"/>
                      <a:gd name="T37" fmla="*/ 26 h 38"/>
                      <a:gd name="T38" fmla="*/ 1 w 13"/>
                      <a:gd name="T39" fmla="*/ 32 h 38"/>
                      <a:gd name="T40" fmla="*/ 2 w 13"/>
                      <a:gd name="T41" fmla="*/ 35 h 38"/>
                      <a:gd name="T42" fmla="*/ 5 w 13"/>
                      <a:gd name="T43" fmla="*/ 37 h 38"/>
                      <a:gd name="T44" fmla="*/ 5 w 13"/>
                      <a:gd name="T45" fmla="*/ 37 h 38"/>
                      <a:gd name="T46" fmla="*/ 8 w 13"/>
                      <a:gd name="T47" fmla="*/ 28 h 38"/>
                      <a:gd name="T48" fmla="*/ 8 w 13"/>
                      <a:gd name="T49" fmla="*/ 28 h 38"/>
                      <a:gd name="T50" fmla="*/ 9 w 13"/>
                      <a:gd name="T51" fmla="*/ 23 h 38"/>
                      <a:gd name="T52" fmla="*/ 10 w 13"/>
                      <a:gd name="T53" fmla="*/ 12 h 38"/>
                      <a:gd name="T54" fmla="*/ 12 w 13"/>
                      <a:gd name="T55" fmla="*/ 4 h 38"/>
                      <a:gd name="T56" fmla="*/ 12 w 13"/>
                      <a:gd name="T57" fmla="*/ 3 h 38"/>
                      <a:gd name="T58" fmla="*/ 10 w 13"/>
                      <a:gd name="T59" fmla="*/ 1 h 38"/>
                      <a:gd name="T60" fmla="*/ 9 w 13"/>
                      <a:gd name="T61" fmla="*/ 2 h 38"/>
                      <a:gd name="T62" fmla="*/ 9 w 13"/>
                      <a:gd name="T63" fmla="*/ 2 h 38"/>
                      <a:gd name="T64" fmla="*/ 9 w 13"/>
                      <a:gd name="T65" fmla="*/ 1 h 38"/>
                      <a:gd name="T66" fmla="*/ 8 w 13"/>
                      <a:gd name="T67" fmla="*/ 1 h 38"/>
                      <a:gd name="T68" fmla="*/ 6 w 13"/>
                      <a:gd name="T69" fmla="*/ 8 h 38"/>
                      <a:gd name="T70" fmla="*/ 9 w 13"/>
                      <a:gd name="T71" fmla="*/ 1 h 38"/>
                      <a:gd name="T72" fmla="*/ 9 w 13"/>
                      <a:gd name="T73" fmla="*/ 0 h 38"/>
                      <a:gd name="T74" fmla="*/ 9 w 13"/>
                      <a:gd name="T75"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 h="38">
                        <a:moveTo>
                          <a:pt x="4" y="38"/>
                        </a:moveTo>
                        <a:cubicBezTo>
                          <a:pt x="4" y="37"/>
                          <a:pt x="3" y="37"/>
                          <a:pt x="2" y="36"/>
                        </a:cubicBezTo>
                        <a:cubicBezTo>
                          <a:pt x="0" y="36"/>
                          <a:pt x="0" y="34"/>
                          <a:pt x="0" y="32"/>
                        </a:cubicBezTo>
                        <a:cubicBezTo>
                          <a:pt x="0" y="30"/>
                          <a:pt x="1" y="28"/>
                          <a:pt x="2" y="26"/>
                        </a:cubicBezTo>
                        <a:cubicBezTo>
                          <a:pt x="4" y="19"/>
                          <a:pt x="5" y="15"/>
                          <a:pt x="6" y="8"/>
                        </a:cubicBezTo>
                        <a:cubicBezTo>
                          <a:pt x="6" y="1"/>
                          <a:pt x="8" y="0"/>
                          <a:pt x="9" y="0"/>
                        </a:cubicBezTo>
                        <a:cubicBezTo>
                          <a:pt x="9" y="0"/>
                          <a:pt x="9" y="0"/>
                          <a:pt x="9" y="0"/>
                        </a:cubicBezTo>
                        <a:cubicBezTo>
                          <a:pt x="9" y="0"/>
                          <a:pt x="9" y="0"/>
                          <a:pt x="10" y="0"/>
                        </a:cubicBezTo>
                        <a:cubicBezTo>
                          <a:pt x="11" y="0"/>
                          <a:pt x="12" y="1"/>
                          <a:pt x="12" y="2"/>
                        </a:cubicBezTo>
                        <a:cubicBezTo>
                          <a:pt x="13" y="3"/>
                          <a:pt x="13" y="3"/>
                          <a:pt x="13" y="4"/>
                        </a:cubicBezTo>
                        <a:cubicBezTo>
                          <a:pt x="12" y="7"/>
                          <a:pt x="11" y="11"/>
                          <a:pt x="11" y="13"/>
                        </a:cubicBezTo>
                        <a:cubicBezTo>
                          <a:pt x="11" y="14"/>
                          <a:pt x="9" y="19"/>
                          <a:pt x="9" y="23"/>
                        </a:cubicBezTo>
                        <a:cubicBezTo>
                          <a:pt x="9" y="24"/>
                          <a:pt x="9" y="26"/>
                          <a:pt x="9" y="28"/>
                        </a:cubicBezTo>
                        <a:cubicBezTo>
                          <a:pt x="9" y="28"/>
                          <a:pt x="9" y="28"/>
                          <a:pt x="9" y="28"/>
                        </a:cubicBezTo>
                        <a:cubicBezTo>
                          <a:pt x="8" y="36"/>
                          <a:pt x="6" y="38"/>
                          <a:pt x="5" y="38"/>
                        </a:cubicBezTo>
                        <a:cubicBezTo>
                          <a:pt x="5" y="38"/>
                          <a:pt x="5" y="38"/>
                          <a:pt x="5" y="38"/>
                        </a:cubicBezTo>
                        <a:cubicBezTo>
                          <a:pt x="5" y="38"/>
                          <a:pt x="4" y="38"/>
                          <a:pt x="4" y="38"/>
                        </a:cubicBezTo>
                        <a:close/>
                        <a:moveTo>
                          <a:pt x="6" y="8"/>
                        </a:moveTo>
                        <a:cubicBezTo>
                          <a:pt x="6" y="15"/>
                          <a:pt x="5" y="20"/>
                          <a:pt x="2" y="26"/>
                        </a:cubicBezTo>
                        <a:cubicBezTo>
                          <a:pt x="1" y="29"/>
                          <a:pt x="1" y="31"/>
                          <a:pt x="1" y="32"/>
                        </a:cubicBezTo>
                        <a:cubicBezTo>
                          <a:pt x="0" y="34"/>
                          <a:pt x="1" y="35"/>
                          <a:pt x="2" y="35"/>
                        </a:cubicBezTo>
                        <a:cubicBezTo>
                          <a:pt x="3" y="36"/>
                          <a:pt x="4" y="36"/>
                          <a:pt x="5" y="37"/>
                        </a:cubicBezTo>
                        <a:cubicBezTo>
                          <a:pt x="5" y="37"/>
                          <a:pt x="5" y="37"/>
                          <a:pt x="5" y="37"/>
                        </a:cubicBezTo>
                        <a:cubicBezTo>
                          <a:pt x="6" y="37"/>
                          <a:pt x="8" y="35"/>
                          <a:pt x="8" y="28"/>
                        </a:cubicBezTo>
                        <a:cubicBezTo>
                          <a:pt x="8" y="28"/>
                          <a:pt x="8" y="28"/>
                          <a:pt x="8" y="28"/>
                        </a:cubicBezTo>
                        <a:cubicBezTo>
                          <a:pt x="8" y="26"/>
                          <a:pt x="8" y="24"/>
                          <a:pt x="9" y="23"/>
                        </a:cubicBezTo>
                        <a:cubicBezTo>
                          <a:pt x="9" y="19"/>
                          <a:pt x="10" y="13"/>
                          <a:pt x="10" y="12"/>
                        </a:cubicBezTo>
                        <a:cubicBezTo>
                          <a:pt x="11" y="11"/>
                          <a:pt x="12" y="7"/>
                          <a:pt x="12" y="4"/>
                        </a:cubicBezTo>
                        <a:cubicBezTo>
                          <a:pt x="12" y="3"/>
                          <a:pt x="12" y="3"/>
                          <a:pt x="12" y="3"/>
                        </a:cubicBezTo>
                        <a:cubicBezTo>
                          <a:pt x="12" y="2"/>
                          <a:pt x="11" y="1"/>
                          <a:pt x="10" y="1"/>
                        </a:cubicBezTo>
                        <a:cubicBezTo>
                          <a:pt x="9" y="1"/>
                          <a:pt x="9" y="2"/>
                          <a:pt x="9" y="2"/>
                        </a:cubicBezTo>
                        <a:cubicBezTo>
                          <a:pt x="9" y="2"/>
                          <a:pt x="9" y="2"/>
                          <a:pt x="9" y="2"/>
                        </a:cubicBezTo>
                        <a:cubicBezTo>
                          <a:pt x="9" y="1"/>
                          <a:pt x="9" y="1"/>
                          <a:pt x="9" y="1"/>
                        </a:cubicBezTo>
                        <a:cubicBezTo>
                          <a:pt x="8" y="1"/>
                          <a:pt x="8" y="1"/>
                          <a:pt x="8" y="1"/>
                        </a:cubicBezTo>
                        <a:cubicBezTo>
                          <a:pt x="8" y="2"/>
                          <a:pt x="7" y="2"/>
                          <a:pt x="6" y="8"/>
                        </a:cubicBezTo>
                        <a:close/>
                        <a:moveTo>
                          <a:pt x="9" y="1"/>
                        </a:moveTo>
                        <a:cubicBezTo>
                          <a:pt x="9" y="0"/>
                          <a:pt x="9" y="0"/>
                          <a:pt x="9" y="0"/>
                        </a:cubicBezTo>
                        <a:lnTo>
                          <a:pt x="9"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16" name="Freeform 7681">
                    <a:extLst>
                      <a:ext uri="{FF2B5EF4-FFF2-40B4-BE49-F238E27FC236}">
                        <a16:creationId xmlns:a16="http://schemas.microsoft.com/office/drawing/2014/main" id="{6DFF8F52-1BBF-405A-B4F3-2C47D0B2C7D6}"/>
                      </a:ext>
                    </a:extLst>
                  </p:cNvPr>
                  <p:cNvSpPr>
                    <a:spLocks/>
                  </p:cNvSpPr>
                  <p:nvPr/>
                </p:nvSpPr>
                <p:spPr bwMode="auto">
                  <a:xfrm>
                    <a:off x="3928" y="2235"/>
                    <a:ext cx="9" cy="26"/>
                  </a:xfrm>
                  <a:custGeom>
                    <a:avLst/>
                    <a:gdLst>
                      <a:gd name="T0" fmla="*/ 8 w 12"/>
                      <a:gd name="T1" fmla="*/ 0 h 35"/>
                      <a:gd name="T2" fmla="*/ 7 w 12"/>
                      <a:gd name="T3" fmla="*/ 1 h 35"/>
                      <a:gd name="T4" fmla="*/ 6 w 12"/>
                      <a:gd name="T5" fmla="*/ 6 h 35"/>
                      <a:gd name="T6" fmla="*/ 2 w 12"/>
                      <a:gd name="T7" fmla="*/ 24 h 35"/>
                      <a:gd name="T8" fmla="*/ 1 w 12"/>
                      <a:gd name="T9" fmla="*/ 30 h 35"/>
                      <a:gd name="T10" fmla="*/ 2 w 12"/>
                      <a:gd name="T11" fmla="*/ 33 h 35"/>
                      <a:gd name="T12" fmla="*/ 5 w 12"/>
                      <a:gd name="T13" fmla="*/ 35 h 35"/>
                      <a:gd name="T14" fmla="*/ 5 w 12"/>
                      <a:gd name="T15" fmla="*/ 35 h 35"/>
                      <a:gd name="T16" fmla="*/ 5 w 12"/>
                      <a:gd name="T17" fmla="*/ 35 h 35"/>
                      <a:gd name="T18" fmla="*/ 8 w 12"/>
                      <a:gd name="T19" fmla="*/ 26 h 35"/>
                      <a:gd name="T20" fmla="*/ 8 w 12"/>
                      <a:gd name="T21" fmla="*/ 26 h 35"/>
                      <a:gd name="T22" fmla="*/ 9 w 12"/>
                      <a:gd name="T23" fmla="*/ 21 h 35"/>
                      <a:gd name="T24" fmla="*/ 10 w 12"/>
                      <a:gd name="T25" fmla="*/ 10 h 35"/>
                      <a:gd name="T26" fmla="*/ 12 w 12"/>
                      <a:gd name="T27" fmla="*/ 3 h 35"/>
                      <a:gd name="T28" fmla="*/ 11 w 12"/>
                      <a:gd name="T29" fmla="*/ 3 h 35"/>
                      <a:gd name="T30" fmla="*/ 9 w 12"/>
                      <a:gd name="T31" fmla="*/ 12 h 35"/>
                      <a:gd name="T32" fmla="*/ 7 w 12"/>
                      <a:gd name="T33" fmla="*/ 31 h 35"/>
                      <a:gd name="T34" fmla="*/ 6 w 12"/>
                      <a:gd name="T35" fmla="*/ 32 h 35"/>
                      <a:gd name="T36" fmla="*/ 4 w 12"/>
                      <a:gd name="T37" fmla="*/ 30 h 35"/>
                      <a:gd name="T38" fmla="*/ 4 w 12"/>
                      <a:gd name="T39" fmla="*/ 30 h 35"/>
                      <a:gd name="T40" fmla="*/ 3 w 12"/>
                      <a:gd name="T41" fmla="*/ 30 h 35"/>
                      <a:gd name="T42" fmla="*/ 3 w 12"/>
                      <a:gd name="T43" fmla="*/ 31 h 35"/>
                      <a:gd name="T44" fmla="*/ 2 w 12"/>
                      <a:gd name="T45" fmla="*/ 30 h 35"/>
                      <a:gd name="T46" fmla="*/ 5 w 12"/>
                      <a:gd name="T47" fmla="*/ 20 h 35"/>
                      <a:gd name="T48" fmla="*/ 7 w 12"/>
                      <a:gd name="T49" fmla="*/ 8 h 35"/>
                      <a:gd name="T50" fmla="*/ 8 w 12"/>
                      <a:gd name="T51" fmla="*/ 2 h 35"/>
                      <a:gd name="T52" fmla="*/ 8 w 12"/>
                      <a:gd name="T53" fmla="*/ 2 h 35"/>
                      <a:gd name="T54" fmla="*/ 8 w 12"/>
                      <a:gd name="T5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35">
                        <a:moveTo>
                          <a:pt x="8" y="0"/>
                        </a:moveTo>
                        <a:cubicBezTo>
                          <a:pt x="7" y="1"/>
                          <a:pt x="7" y="1"/>
                          <a:pt x="7" y="1"/>
                        </a:cubicBezTo>
                        <a:cubicBezTo>
                          <a:pt x="7" y="1"/>
                          <a:pt x="7" y="3"/>
                          <a:pt x="6" y="6"/>
                        </a:cubicBezTo>
                        <a:cubicBezTo>
                          <a:pt x="6" y="13"/>
                          <a:pt x="5" y="18"/>
                          <a:pt x="2" y="24"/>
                        </a:cubicBezTo>
                        <a:cubicBezTo>
                          <a:pt x="1" y="27"/>
                          <a:pt x="1" y="29"/>
                          <a:pt x="1" y="30"/>
                        </a:cubicBezTo>
                        <a:cubicBezTo>
                          <a:pt x="0" y="32"/>
                          <a:pt x="1" y="33"/>
                          <a:pt x="2" y="33"/>
                        </a:cubicBezTo>
                        <a:cubicBezTo>
                          <a:pt x="3" y="34"/>
                          <a:pt x="4" y="34"/>
                          <a:pt x="5" y="35"/>
                        </a:cubicBezTo>
                        <a:cubicBezTo>
                          <a:pt x="5" y="35"/>
                          <a:pt x="5" y="35"/>
                          <a:pt x="5" y="35"/>
                        </a:cubicBezTo>
                        <a:cubicBezTo>
                          <a:pt x="5" y="35"/>
                          <a:pt x="5" y="35"/>
                          <a:pt x="5" y="35"/>
                        </a:cubicBezTo>
                        <a:cubicBezTo>
                          <a:pt x="6" y="35"/>
                          <a:pt x="8" y="33"/>
                          <a:pt x="8" y="26"/>
                        </a:cubicBezTo>
                        <a:cubicBezTo>
                          <a:pt x="8" y="26"/>
                          <a:pt x="8" y="26"/>
                          <a:pt x="8" y="26"/>
                        </a:cubicBezTo>
                        <a:cubicBezTo>
                          <a:pt x="8" y="24"/>
                          <a:pt x="8" y="22"/>
                          <a:pt x="9" y="21"/>
                        </a:cubicBezTo>
                        <a:cubicBezTo>
                          <a:pt x="9" y="17"/>
                          <a:pt x="10" y="11"/>
                          <a:pt x="10" y="10"/>
                        </a:cubicBezTo>
                        <a:cubicBezTo>
                          <a:pt x="10" y="9"/>
                          <a:pt x="12" y="6"/>
                          <a:pt x="12" y="3"/>
                        </a:cubicBezTo>
                        <a:cubicBezTo>
                          <a:pt x="11" y="3"/>
                          <a:pt x="11" y="3"/>
                          <a:pt x="11" y="3"/>
                        </a:cubicBezTo>
                        <a:cubicBezTo>
                          <a:pt x="11" y="5"/>
                          <a:pt x="9" y="9"/>
                          <a:pt x="9" y="12"/>
                        </a:cubicBezTo>
                        <a:cubicBezTo>
                          <a:pt x="9" y="14"/>
                          <a:pt x="8" y="28"/>
                          <a:pt x="7" y="31"/>
                        </a:cubicBezTo>
                        <a:cubicBezTo>
                          <a:pt x="6" y="32"/>
                          <a:pt x="6" y="32"/>
                          <a:pt x="6" y="32"/>
                        </a:cubicBezTo>
                        <a:cubicBezTo>
                          <a:pt x="5" y="32"/>
                          <a:pt x="5" y="31"/>
                          <a:pt x="4" y="30"/>
                        </a:cubicBezTo>
                        <a:cubicBezTo>
                          <a:pt x="4" y="30"/>
                          <a:pt x="4" y="30"/>
                          <a:pt x="4" y="30"/>
                        </a:cubicBezTo>
                        <a:cubicBezTo>
                          <a:pt x="3" y="30"/>
                          <a:pt x="3" y="30"/>
                          <a:pt x="3" y="30"/>
                        </a:cubicBezTo>
                        <a:cubicBezTo>
                          <a:pt x="3" y="31"/>
                          <a:pt x="3" y="31"/>
                          <a:pt x="3" y="31"/>
                        </a:cubicBezTo>
                        <a:cubicBezTo>
                          <a:pt x="2" y="31"/>
                          <a:pt x="2" y="31"/>
                          <a:pt x="2" y="30"/>
                        </a:cubicBezTo>
                        <a:cubicBezTo>
                          <a:pt x="1" y="28"/>
                          <a:pt x="4" y="22"/>
                          <a:pt x="5" y="20"/>
                        </a:cubicBezTo>
                        <a:cubicBezTo>
                          <a:pt x="6" y="18"/>
                          <a:pt x="7" y="11"/>
                          <a:pt x="7" y="8"/>
                        </a:cubicBezTo>
                        <a:cubicBezTo>
                          <a:pt x="7" y="6"/>
                          <a:pt x="8" y="2"/>
                          <a:pt x="8" y="2"/>
                        </a:cubicBezTo>
                        <a:cubicBezTo>
                          <a:pt x="8" y="2"/>
                          <a:pt x="8" y="2"/>
                          <a:pt x="8" y="2"/>
                        </a:cubicBezTo>
                        <a:cubicBezTo>
                          <a:pt x="8" y="1"/>
                          <a:pt x="8" y="1"/>
                          <a:pt x="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17" name="Freeform 7682">
                    <a:extLst>
                      <a:ext uri="{FF2B5EF4-FFF2-40B4-BE49-F238E27FC236}">
                        <a16:creationId xmlns:a16="http://schemas.microsoft.com/office/drawing/2014/main" id="{E2939FFB-62BC-45B6-841C-BDD87A54CBBB}"/>
                      </a:ext>
                    </a:extLst>
                  </p:cNvPr>
                  <p:cNvSpPr>
                    <a:spLocks/>
                  </p:cNvSpPr>
                  <p:nvPr/>
                </p:nvSpPr>
                <p:spPr bwMode="auto">
                  <a:xfrm>
                    <a:off x="3927" y="2235"/>
                    <a:ext cx="10" cy="27"/>
                  </a:xfrm>
                  <a:custGeom>
                    <a:avLst/>
                    <a:gdLst>
                      <a:gd name="T0" fmla="*/ 8 w 13"/>
                      <a:gd name="T1" fmla="*/ 0 h 35"/>
                      <a:gd name="T2" fmla="*/ 8 w 13"/>
                      <a:gd name="T3" fmla="*/ 0 h 35"/>
                      <a:gd name="T4" fmla="*/ 7 w 13"/>
                      <a:gd name="T5" fmla="*/ 5 h 35"/>
                      <a:gd name="T6" fmla="*/ 3 w 13"/>
                      <a:gd name="T7" fmla="*/ 23 h 35"/>
                      <a:gd name="T8" fmla="*/ 3 w 13"/>
                      <a:gd name="T9" fmla="*/ 33 h 35"/>
                      <a:gd name="T10" fmla="*/ 6 w 13"/>
                      <a:gd name="T11" fmla="*/ 34 h 35"/>
                      <a:gd name="T12" fmla="*/ 6 w 13"/>
                      <a:gd name="T13" fmla="*/ 35 h 35"/>
                      <a:gd name="T14" fmla="*/ 9 w 13"/>
                      <a:gd name="T15" fmla="*/ 25 h 35"/>
                      <a:gd name="T16" fmla="*/ 12 w 13"/>
                      <a:gd name="T17" fmla="*/ 9 h 35"/>
                      <a:gd name="T18" fmla="*/ 13 w 13"/>
                      <a:gd name="T19" fmla="*/ 2 h 35"/>
                      <a:gd name="T20" fmla="*/ 13 w 13"/>
                      <a:gd name="T21" fmla="*/ 2 h 35"/>
                      <a:gd name="T22" fmla="*/ 11 w 13"/>
                      <a:gd name="T23" fmla="*/ 9 h 35"/>
                      <a:gd name="T24" fmla="*/ 10 w 13"/>
                      <a:gd name="T25" fmla="*/ 20 h 35"/>
                      <a:gd name="T26" fmla="*/ 9 w 13"/>
                      <a:gd name="T27" fmla="*/ 25 h 35"/>
                      <a:gd name="T28" fmla="*/ 9 w 13"/>
                      <a:gd name="T29" fmla="*/ 25 h 35"/>
                      <a:gd name="T30" fmla="*/ 6 w 13"/>
                      <a:gd name="T31" fmla="*/ 34 h 35"/>
                      <a:gd name="T32" fmla="*/ 6 w 13"/>
                      <a:gd name="T33" fmla="*/ 34 h 35"/>
                      <a:gd name="T34" fmla="*/ 6 w 13"/>
                      <a:gd name="T35" fmla="*/ 34 h 35"/>
                      <a:gd name="T36" fmla="*/ 3 w 13"/>
                      <a:gd name="T37" fmla="*/ 32 h 35"/>
                      <a:gd name="T38" fmla="*/ 2 w 13"/>
                      <a:gd name="T39" fmla="*/ 29 h 35"/>
                      <a:gd name="T40" fmla="*/ 3 w 13"/>
                      <a:gd name="T41" fmla="*/ 23 h 35"/>
                      <a:gd name="T42" fmla="*/ 7 w 13"/>
                      <a:gd name="T43" fmla="*/ 5 h 35"/>
                      <a:gd name="T44" fmla="*/ 8 w 13"/>
                      <a:gd name="T4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35">
                        <a:moveTo>
                          <a:pt x="8" y="0"/>
                        </a:moveTo>
                        <a:cubicBezTo>
                          <a:pt x="8" y="0"/>
                          <a:pt x="8" y="0"/>
                          <a:pt x="8" y="0"/>
                        </a:cubicBezTo>
                        <a:cubicBezTo>
                          <a:pt x="8" y="1"/>
                          <a:pt x="7" y="2"/>
                          <a:pt x="7" y="5"/>
                        </a:cubicBezTo>
                        <a:cubicBezTo>
                          <a:pt x="6" y="12"/>
                          <a:pt x="5" y="17"/>
                          <a:pt x="3" y="23"/>
                        </a:cubicBezTo>
                        <a:cubicBezTo>
                          <a:pt x="0" y="29"/>
                          <a:pt x="1" y="32"/>
                          <a:pt x="3" y="33"/>
                        </a:cubicBezTo>
                        <a:cubicBezTo>
                          <a:pt x="4" y="33"/>
                          <a:pt x="5" y="33"/>
                          <a:pt x="6" y="34"/>
                        </a:cubicBezTo>
                        <a:cubicBezTo>
                          <a:pt x="6" y="35"/>
                          <a:pt x="6" y="35"/>
                          <a:pt x="6" y="35"/>
                        </a:cubicBezTo>
                        <a:cubicBezTo>
                          <a:pt x="7" y="35"/>
                          <a:pt x="9" y="32"/>
                          <a:pt x="9" y="25"/>
                        </a:cubicBezTo>
                        <a:cubicBezTo>
                          <a:pt x="10" y="16"/>
                          <a:pt x="11" y="11"/>
                          <a:pt x="12" y="9"/>
                        </a:cubicBezTo>
                        <a:cubicBezTo>
                          <a:pt x="12" y="8"/>
                          <a:pt x="13" y="5"/>
                          <a:pt x="13" y="2"/>
                        </a:cubicBezTo>
                        <a:cubicBezTo>
                          <a:pt x="13" y="2"/>
                          <a:pt x="13" y="2"/>
                          <a:pt x="13" y="2"/>
                        </a:cubicBezTo>
                        <a:cubicBezTo>
                          <a:pt x="13" y="5"/>
                          <a:pt x="11" y="8"/>
                          <a:pt x="11" y="9"/>
                        </a:cubicBezTo>
                        <a:cubicBezTo>
                          <a:pt x="11" y="10"/>
                          <a:pt x="10" y="16"/>
                          <a:pt x="10" y="20"/>
                        </a:cubicBezTo>
                        <a:cubicBezTo>
                          <a:pt x="9" y="21"/>
                          <a:pt x="9" y="23"/>
                          <a:pt x="9" y="25"/>
                        </a:cubicBezTo>
                        <a:cubicBezTo>
                          <a:pt x="9" y="25"/>
                          <a:pt x="9" y="25"/>
                          <a:pt x="9" y="25"/>
                        </a:cubicBezTo>
                        <a:cubicBezTo>
                          <a:pt x="9" y="32"/>
                          <a:pt x="7" y="34"/>
                          <a:pt x="6" y="34"/>
                        </a:cubicBezTo>
                        <a:cubicBezTo>
                          <a:pt x="6" y="34"/>
                          <a:pt x="6" y="34"/>
                          <a:pt x="6" y="34"/>
                        </a:cubicBezTo>
                        <a:cubicBezTo>
                          <a:pt x="6" y="34"/>
                          <a:pt x="6" y="34"/>
                          <a:pt x="6" y="34"/>
                        </a:cubicBezTo>
                        <a:cubicBezTo>
                          <a:pt x="5" y="33"/>
                          <a:pt x="4" y="33"/>
                          <a:pt x="3" y="32"/>
                        </a:cubicBezTo>
                        <a:cubicBezTo>
                          <a:pt x="2" y="32"/>
                          <a:pt x="1" y="31"/>
                          <a:pt x="2" y="29"/>
                        </a:cubicBezTo>
                        <a:cubicBezTo>
                          <a:pt x="2" y="28"/>
                          <a:pt x="2" y="26"/>
                          <a:pt x="3" y="23"/>
                        </a:cubicBezTo>
                        <a:cubicBezTo>
                          <a:pt x="6" y="17"/>
                          <a:pt x="7" y="12"/>
                          <a:pt x="7" y="5"/>
                        </a:cubicBezTo>
                        <a:cubicBezTo>
                          <a:pt x="8" y="2"/>
                          <a:pt x="8" y="0"/>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18" name="Freeform 7683">
                    <a:extLst>
                      <a:ext uri="{FF2B5EF4-FFF2-40B4-BE49-F238E27FC236}">
                        <a16:creationId xmlns:a16="http://schemas.microsoft.com/office/drawing/2014/main" id="{F75C6BC4-0B22-4E6B-9918-890D141E44F9}"/>
                      </a:ext>
                    </a:extLst>
                  </p:cNvPr>
                  <p:cNvSpPr>
                    <a:spLocks/>
                  </p:cNvSpPr>
                  <p:nvPr/>
                </p:nvSpPr>
                <p:spPr bwMode="auto">
                  <a:xfrm>
                    <a:off x="3929" y="2237"/>
                    <a:ext cx="6" cy="20"/>
                  </a:xfrm>
                  <a:custGeom>
                    <a:avLst/>
                    <a:gdLst>
                      <a:gd name="T0" fmla="*/ 7 w 8"/>
                      <a:gd name="T1" fmla="*/ 1 h 27"/>
                      <a:gd name="T2" fmla="*/ 6 w 8"/>
                      <a:gd name="T3" fmla="*/ 7 h 27"/>
                      <a:gd name="T4" fmla="*/ 2 w 8"/>
                      <a:gd name="T5" fmla="*/ 19 h 27"/>
                      <a:gd name="T6" fmla="*/ 1 w 8"/>
                      <a:gd name="T7" fmla="*/ 25 h 27"/>
                      <a:gd name="T8" fmla="*/ 3 w 8"/>
                      <a:gd name="T9" fmla="*/ 26 h 27"/>
                      <a:gd name="T10" fmla="*/ 4 w 8"/>
                      <a:gd name="T11" fmla="*/ 20 h 27"/>
                      <a:gd name="T12" fmla="*/ 7 w 8"/>
                      <a:gd name="T13" fmla="*/ 4 h 27"/>
                      <a:gd name="T14" fmla="*/ 7 w 8"/>
                      <a:gd name="T15" fmla="*/ 1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7">
                        <a:moveTo>
                          <a:pt x="7" y="1"/>
                        </a:moveTo>
                        <a:cubicBezTo>
                          <a:pt x="7" y="1"/>
                          <a:pt x="6" y="4"/>
                          <a:pt x="6" y="7"/>
                        </a:cubicBezTo>
                        <a:cubicBezTo>
                          <a:pt x="5" y="9"/>
                          <a:pt x="4" y="17"/>
                          <a:pt x="2" y="19"/>
                        </a:cubicBezTo>
                        <a:cubicBezTo>
                          <a:pt x="1" y="22"/>
                          <a:pt x="0" y="26"/>
                          <a:pt x="1" y="25"/>
                        </a:cubicBezTo>
                        <a:cubicBezTo>
                          <a:pt x="3" y="25"/>
                          <a:pt x="3" y="25"/>
                          <a:pt x="3" y="26"/>
                        </a:cubicBezTo>
                        <a:cubicBezTo>
                          <a:pt x="4" y="27"/>
                          <a:pt x="4" y="24"/>
                          <a:pt x="4" y="20"/>
                        </a:cubicBezTo>
                        <a:cubicBezTo>
                          <a:pt x="5" y="16"/>
                          <a:pt x="6" y="7"/>
                          <a:pt x="7" y="4"/>
                        </a:cubicBezTo>
                        <a:cubicBezTo>
                          <a:pt x="8" y="1"/>
                          <a:pt x="8" y="0"/>
                          <a:pt x="7"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19" name="Freeform 7684">
                    <a:extLst>
                      <a:ext uri="{FF2B5EF4-FFF2-40B4-BE49-F238E27FC236}">
                        <a16:creationId xmlns:a16="http://schemas.microsoft.com/office/drawing/2014/main" id="{B6330192-ABA6-4656-84C4-54ABA435D130}"/>
                      </a:ext>
                    </a:extLst>
                  </p:cNvPr>
                  <p:cNvSpPr>
                    <a:spLocks/>
                  </p:cNvSpPr>
                  <p:nvPr/>
                </p:nvSpPr>
                <p:spPr bwMode="auto">
                  <a:xfrm>
                    <a:off x="3917" y="2290"/>
                    <a:ext cx="8" cy="14"/>
                  </a:xfrm>
                  <a:custGeom>
                    <a:avLst/>
                    <a:gdLst>
                      <a:gd name="T0" fmla="*/ 9 w 10"/>
                      <a:gd name="T1" fmla="*/ 4 h 19"/>
                      <a:gd name="T2" fmla="*/ 7 w 10"/>
                      <a:gd name="T3" fmla="*/ 11 h 19"/>
                      <a:gd name="T4" fmla="*/ 2 w 10"/>
                      <a:gd name="T5" fmla="*/ 18 h 19"/>
                      <a:gd name="T6" fmla="*/ 2 w 10"/>
                      <a:gd name="T7" fmla="*/ 11 h 19"/>
                      <a:gd name="T8" fmla="*/ 4 w 10"/>
                      <a:gd name="T9" fmla="*/ 2 h 19"/>
                      <a:gd name="T10" fmla="*/ 9 w 10"/>
                      <a:gd name="T11" fmla="*/ 4 h 19"/>
                    </a:gdLst>
                    <a:ahLst/>
                    <a:cxnLst>
                      <a:cxn ang="0">
                        <a:pos x="T0" y="T1"/>
                      </a:cxn>
                      <a:cxn ang="0">
                        <a:pos x="T2" y="T3"/>
                      </a:cxn>
                      <a:cxn ang="0">
                        <a:pos x="T4" y="T5"/>
                      </a:cxn>
                      <a:cxn ang="0">
                        <a:pos x="T6" y="T7"/>
                      </a:cxn>
                      <a:cxn ang="0">
                        <a:pos x="T8" y="T9"/>
                      </a:cxn>
                      <a:cxn ang="0">
                        <a:pos x="T10" y="T11"/>
                      </a:cxn>
                    </a:cxnLst>
                    <a:rect l="0" t="0" r="r" b="b"/>
                    <a:pathLst>
                      <a:path w="10" h="19">
                        <a:moveTo>
                          <a:pt x="9" y="4"/>
                        </a:moveTo>
                        <a:cubicBezTo>
                          <a:pt x="9" y="4"/>
                          <a:pt x="10" y="5"/>
                          <a:pt x="7" y="11"/>
                        </a:cubicBezTo>
                        <a:cubicBezTo>
                          <a:pt x="3" y="16"/>
                          <a:pt x="5" y="18"/>
                          <a:pt x="2" y="18"/>
                        </a:cubicBezTo>
                        <a:cubicBezTo>
                          <a:pt x="0" y="19"/>
                          <a:pt x="1" y="15"/>
                          <a:pt x="2" y="11"/>
                        </a:cubicBezTo>
                        <a:cubicBezTo>
                          <a:pt x="3" y="7"/>
                          <a:pt x="1" y="5"/>
                          <a:pt x="4" y="2"/>
                        </a:cubicBezTo>
                        <a:cubicBezTo>
                          <a:pt x="7" y="0"/>
                          <a:pt x="9" y="4"/>
                          <a:pt x="9"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20" name="Freeform 7685">
                    <a:extLst>
                      <a:ext uri="{FF2B5EF4-FFF2-40B4-BE49-F238E27FC236}">
                        <a16:creationId xmlns:a16="http://schemas.microsoft.com/office/drawing/2014/main" id="{4E47075A-AA64-4515-9C46-DD3B89C456EA}"/>
                      </a:ext>
                    </a:extLst>
                  </p:cNvPr>
                  <p:cNvSpPr>
                    <a:spLocks noEditPoints="1"/>
                  </p:cNvSpPr>
                  <p:nvPr/>
                </p:nvSpPr>
                <p:spPr bwMode="auto">
                  <a:xfrm>
                    <a:off x="3916" y="2291"/>
                    <a:ext cx="9" cy="13"/>
                  </a:xfrm>
                  <a:custGeom>
                    <a:avLst/>
                    <a:gdLst>
                      <a:gd name="T0" fmla="*/ 3 w 11"/>
                      <a:gd name="T1" fmla="*/ 18 h 18"/>
                      <a:gd name="T2" fmla="*/ 2 w 11"/>
                      <a:gd name="T3" fmla="*/ 18 h 18"/>
                      <a:gd name="T4" fmla="*/ 3 w 11"/>
                      <a:gd name="T5" fmla="*/ 10 h 18"/>
                      <a:gd name="T6" fmla="*/ 4 w 11"/>
                      <a:gd name="T7" fmla="*/ 3 h 18"/>
                      <a:gd name="T8" fmla="*/ 5 w 11"/>
                      <a:gd name="T9" fmla="*/ 1 h 18"/>
                      <a:gd name="T10" fmla="*/ 8 w 11"/>
                      <a:gd name="T11" fmla="*/ 0 h 18"/>
                      <a:gd name="T12" fmla="*/ 10 w 11"/>
                      <a:gd name="T13" fmla="*/ 2 h 18"/>
                      <a:gd name="T14" fmla="*/ 8 w 11"/>
                      <a:gd name="T15" fmla="*/ 10 h 18"/>
                      <a:gd name="T16" fmla="*/ 5 w 11"/>
                      <a:gd name="T17" fmla="*/ 16 h 18"/>
                      <a:gd name="T18" fmla="*/ 3 w 11"/>
                      <a:gd name="T19" fmla="*/ 18 h 18"/>
                      <a:gd name="T20" fmla="*/ 9 w 11"/>
                      <a:gd name="T21" fmla="*/ 3 h 18"/>
                      <a:gd name="T22" fmla="*/ 10 w 11"/>
                      <a:gd name="T23" fmla="*/ 3 h 18"/>
                      <a:gd name="T24" fmla="*/ 9 w 11"/>
                      <a:gd name="T25" fmla="*/ 3 h 18"/>
                      <a:gd name="T26" fmla="*/ 8 w 11"/>
                      <a:gd name="T27" fmla="*/ 1 h 18"/>
                      <a:gd name="T28" fmla="*/ 5 w 11"/>
                      <a:gd name="T29" fmla="*/ 2 h 18"/>
                      <a:gd name="T30" fmla="*/ 4 w 11"/>
                      <a:gd name="T31" fmla="*/ 3 h 18"/>
                      <a:gd name="T32" fmla="*/ 3 w 11"/>
                      <a:gd name="T33" fmla="*/ 10 h 18"/>
                      <a:gd name="T34" fmla="*/ 2 w 11"/>
                      <a:gd name="T35" fmla="*/ 17 h 18"/>
                      <a:gd name="T36" fmla="*/ 3 w 11"/>
                      <a:gd name="T37" fmla="*/ 17 h 18"/>
                      <a:gd name="T38" fmla="*/ 4 w 11"/>
                      <a:gd name="T39" fmla="*/ 16 h 18"/>
                      <a:gd name="T40" fmla="*/ 7 w 11"/>
                      <a:gd name="T41" fmla="*/ 9 h 18"/>
                      <a:gd name="T42" fmla="*/ 9 w 11"/>
                      <a:gd name="T43" fmla="*/ 4 h 18"/>
                      <a:gd name="T44" fmla="*/ 9 w 11"/>
                      <a:gd name="T45"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 h="18">
                        <a:moveTo>
                          <a:pt x="3" y="18"/>
                        </a:moveTo>
                        <a:cubicBezTo>
                          <a:pt x="2" y="18"/>
                          <a:pt x="2" y="18"/>
                          <a:pt x="2" y="18"/>
                        </a:cubicBezTo>
                        <a:cubicBezTo>
                          <a:pt x="0" y="17"/>
                          <a:pt x="2" y="13"/>
                          <a:pt x="3" y="10"/>
                        </a:cubicBezTo>
                        <a:cubicBezTo>
                          <a:pt x="4" y="7"/>
                          <a:pt x="2" y="5"/>
                          <a:pt x="4" y="3"/>
                        </a:cubicBezTo>
                        <a:cubicBezTo>
                          <a:pt x="4" y="2"/>
                          <a:pt x="4" y="2"/>
                          <a:pt x="5" y="1"/>
                        </a:cubicBezTo>
                        <a:cubicBezTo>
                          <a:pt x="6" y="0"/>
                          <a:pt x="8" y="0"/>
                          <a:pt x="8" y="0"/>
                        </a:cubicBezTo>
                        <a:cubicBezTo>
                          <a:pt x="9" y="1"/>
                          <a:pt x="10" y="2"/>
                          <a:pt x="10" y="2"/>
                        </a:cubicBezTo>
                        <a:cubicBezTo>
                          <a:pt x="10" y="2"/>
                          <a:pt x="11" y="4"/>
                          <a:pt x="8" y="10"/>
                        </a:cubicBezTo>
                        <a:cubicBezTo>
                          <a:pt x="6" y="13"/>
                          <a:pt x="6" y="15"/>
                          <a:pt x="5" y="16"/>
                        </a:cubicBezTo>
                        <a:cubicBezTo>
                          <a:pt x="5" y="17"/>
                          <a:pt x="4" y="18"/>
                          <a:pt x="3" y="18"/>
                        </a:cubicBezTo>
                        <a:close/>
                        <a:moveTo>
                          <a:pt x="9" y="3"/>
                        </a:moveTo>
                        <a:cubicBezTo>
                          <a:pt x="10" y="3"/>
                          <a:pt x="10" y="3"/>
                          <a:pt x="10" y="3"/>
                        </a:cubicBezTo>
                        <a:cubicBezTo>
                          <a:pt x="9" y="3"/>
                          <a:pt x="9" y="3"/>
                          <a:pt x="9" y="3"/>
                        </a:cubicBezTo>
                        <a:cubicBezTo>
                          <a:pt x="9" y="3"/>
                          <a:pt x="9" y="2"/>
                          <a:pt x="8" y="1"/>
                        </a:cubicBezTo>
                        <a:cubicBezTo>
                          <a:pt x="7" y="1"/>
                          <a:pt x="6" y="1"/>
                          <a:pt x="5" y="2"/>
                        </a:cubicBezTo>
                        <a:cubicBezTo>
                          <a:pt x="5" y="2"/>
                          <a:pt x="5" y="3"/>
                          <a:pt x="4" y="3"/>
                        </a:cubicBezTo>
                        <a:cubicBezTo>
                          <a:pt x="3" y="5"/>
                          <a:pt x="4" y="7"/>
                          <a:pt x="3" y="10"/>
                        </a:cubicBezTo>
                        <a:cubicBezTo>
                          <a:pt x="2" y="13"/>
                          <a:pt x="2" y="16"/>
                          <a:pt x="2" y="17"/>
                        </a:cubicBezTo>
                        <a:cubicBezTo>
                          <a:pt x="3" y="17"/>
                          <a:pt x="3" y="17"/>
                          <a:pt x="3" y="17"/>
                        </a:cubicBezTo>
                        <a:cubicBezTo>
                          <a:pt x="4" y="17"/>
                          <a:pt x="4" y="16"/>
                          <a:pt x="4" y="16"/>
                        </a:cubicBezTo>
                        <a:cubicBezTo>
                          <a:pt x="5" y="15"/>
                          <a:pt x="5" y="13"/>
                          <a:pt x="7" y="9"/>
                        </a:cubicBezTo>
                        <a:cubicBezTo>
                          <a:pt x="9" y="7"/>
                          <a:pt x="9" y="5"/>
                          <a:pt x="9" y="4"/>
                        </a:cubicBezTo>
                        <a:cubicBezTo>
                          <a:pt x="9" y="4"/>
                          <a:pt x="9" y="3"/>
                          <a:pt x="9"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21" name="Freeform 7686">
                    <a:extLst>
                      <a:ext uri="{FF2B5EF4-FFF2-40B4-BE49-F238E27FC236}">
                        <a16:creationId xmlns:a16="http://schemas.microsoft.com/office/drawing/2014/main" id="{897EF267-A46E-48F7-BBFF-C7937B3A4715}"/>
                      </a:ext>
                    </a:extLst>
                  </p:cNvPr>
                  <p:cNvSpPr>
                    <a:spLocks noEditPoints="1"/>
                  </p:cNvSpPr>
                  <p:nvPr/>
                </p:nvSpPr>
                <p:spPr bwMode="auto">
                  <a:xfrm>
                    <a:off x="3918" y="2292"/>
                    <a:ext cx="6" cy="12"/>
                  </a:xfrm>
                  <a:custGeom>
                    <a:avLst/>
                    <a:gdLst>
                      <a:gd name="T0" fmla="*/ 2 w 8"/>
                      <a:gd name="T1" fmla="*/ 13 h 16"/>
                      <a:gd name="T2" fmla="*/ 2 w 8"/>
                      <a:gd name="T3" fmla="*/ 9 h 16"/>
                      <a:gd name="T4" fmla="*/ 4 w 8"/>
                      <a:gd name="T5" fmla="*/ 3 h 16"/>
                      <a:gd name="T6" fmla="*/ 5 w 8"/>
                      <a:gd name="T7" fmla="*/ 2 h 16"/>
                      <a:gd name="T8" fmla="*/ 6 w 8"/>
                      <a:gd name="T9" fmla="*/ 4 h 16"/>
                      <a:gd name="T10" fmla="*/ 5 w 8"/>
                      <a:gd name="T11" fmla="*/ 8 h 16"/>
                      <a:gd name="T12" fmla="*/ 2 w 8"/>
                      <a:gd name="T13" fmla="*/ 13 h 16"/>
                      <a:gd name="T14" fmla="*/ 5 w 8"/>
                      <a:gd name="T15" fmla="*/ 0 h 16"/>
                      <a:gd name="T16" fmla="*/ 3 w 8"/>
                      <a:gd name="T17" fmla="*/ 1 h 16"/>
                      <a:gd name="T18" fmla="*/ 2 w 8"/>
                      <a:gd name="T19" fmla="*/ 2 h 16"/>
                      <a:gd name="T20" fmla="*/ 1 w 8"/>
                      <a:gd name="T21" fmla="*/ 9 h 16"/>
                      <a:gd name="T22" fmla="*/ 0 w 8"/>
                      <a:gd name="T23" fmla="*/ 16 h 16"/>
                      <a:gd name="T24" fmla="*/ 1 w 8"/>
                      <a:gd name="T25" fmla="*/ 16 h 16"/>
                      <a:gd name="T26" fmla="*/ 1 w 8"/>
                      <a:gd name="T27" fmla="*/ 16 h 16"/>
                      <a:gd name="T28" fmla="*/ 2 w 8"/>
                      <a:gd name="T29" fmla="*/ 15 h 16"/>
                      <a:gd name="T30" fmla="*/ 5 w 8"/>
                      <a:gd name="T31" fmla="*/ 8 h 16"/>
                      <a:gd name="T32" fmla="*/ 7 w 8"/>
                      <a:gd name="T33" fmla="*/ 3 h 16"/>
                      <a:gd name="T34" fmla="*/ 7 w 8"/>
                      <a:gd name="T35" fmla="*/ 2 h 16"/>
                      <a:gd name="T36" fmla="*/ 7 w 8"/>
                      <a:gd name="T37" fmla="*/ 2 h 16"/>
                      <a:gd name="T38" fmla="*/ 8 w 8"/>
                      <a:gd name="T39" fmla="*/ 2 h 16"/>
                      <a:gd name="T40" fmla="*/ 7 w 8"/>
                      <a:gd name="T41" fmla="*/ 2 h 16"/>
                      <a:gd name="T42" fmla="*/ 6 w 8"/>
                      <a:gd name="T43" fmla="*/ 0 h 16"/>
                      <a:gd name="T44" fmla="*/ 5 w 8"/>
                      <a:gd name="T4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16">
                        <a:moveTo>
                          <a:pt x="2" y="13"/>
                        </a:moveTo>
                        <a:cubicBezTo>
                          <a:pt x="0" y="13"/>
                          <a:pt x="1" y="11"/>
                          <a:pt x="2" y="9"/>
                        </a:cubicBezTo>
                        <a:cubicBezTo>
                          <a:pt x="3" y="7"/>
                          <a:pt x="4" y="4"/>
                          <a:pt x="4" y="3"/>
                        </a:cubicBezTo>
                        <a:cubicBezTo>
                          <a:pt x="4" y="3"/>
                          <a:pt x="4" y="2"/>
                          <a:pt x="5" y="2"/>
                        </a:cubicBezTo>
                        <a:cubicBezTo>
                          <a:pt x="5" y="2"/>
                          <a:pt x="6" y="3"/>
                          <a:pt x="6" y="4"/>
                        </a:cubicBezTo>
                        <a:cubicBezTo>
                          <a:pt x="6" y="4"/>
                          <a:pt x="6" y="5"/>
                          <a:pt x="5" y="8"/>
                        </a:cubicBezTo>
                        <a:cubicBezTo>
                          <a:pt x="3" y="10"/>
                          <a:pt x="4" y="13"/>
                          <a:pt x="2" y="13"/>
                        </a:cubicBezTo>
                        <a:close/>
                        <a:moveTo>
                          <a:pt x="5" y="0"/>
                        </a:moveTo>
                        <a:cubicBezTo>
                          <a:pt x="4" y="0"/>
                          <a:pt x="4" y="0"/>
                          <a:pt x="3" y="1"/>
                        </a:cubicBezTo>
                        <a:cubicBezTo>
                          <a:pt x="3" y="1"/>
                          <a:pt x="3" y="2"/>
                          <a:pt x="2" y="2"/>
                        </a:cubicBezTo>
                        <a:cubicBezTo>
                          <a:pt x="1" y="4"/>
                          <a:pt x="2" y="6"/>
                          <a:pt x="1" y="9"/>
                        </a:cubicBezTo>
                        <a:cubicBezTo>
                          <a:pt x="0" y="12"/>
                          <a:pt x="0" y="15"/>
                          <a:pt x="0" y="16"/>
                        </a:cubicBezTo>
                        <a:cubicBezTo>
                          <a:pt x="1" y="16"/>
                          <a:pt x="1" y="16"/>
                          <a:pt x="1" y="16"/>
                        </a:cubicBezTo>
                        <a:cubicBezTo>
                          <a:pt x="1" y="16"/>
                          <a:pt x="1" y="16"/>
                          <a:pt x="1" y="16"/>
                        </a:cubicBezTo>
                        <a:cubicBezTo>
                          <a:pt x="2" y="16"/>
                          <a:pt x="2" y="15"/>
                          <a:pt x="2" y="15"/>
                        </a:cubicBezTo>
                        <a:cubicBezTo>
                          <a:pt x="3" y="14"/>
                          <a:pt x="3" y="12"/>
                          <a:pt x="5" y="8"/>
                        </a:cubicBezTo>
                        <a:cubicBezTo>
                          <a:pt x="7" y="6"/>
                          <a:pt x="7" y="4"/>
                          <a:pt x="7" y="3"/>
                        </a:cubicBezTo>
                        <a:cubicBezTo>
                          <a:pt x="7" y="3"/>
                          <a:pt x="7" y="2"/>
                          <a:pt x="7" y="2"/>
                        </a:cubicBezTo>
                        <a:cubicBezTo>
                          <a:pt x="7" y="2"/>
                          <a:pt x="7" y="2"/>
                          <a:pt x="7" y="2"/>
                        </a:cubicBezTo>
                        <a:cubicBezTo>
                          <a:pt x="8" y="2"/>
                          <a:pt x="8" y="2"/>
                          <a:pt x="8" y="2"/>
                        </a:cubicBezTo>
                        <a:cubicBezTo>
                          <a:pt x="7" y="2"/>
                          <a:pt x="7" y="2"/>
                          <a:pt x="7" y="2"/>
                        </a:cubicBezTo>
                        <a:cubicBezTo>
                          <a:pt x="7" y="2"/>
                          <a:pt x="7" y="1"/>
                          <a:pt x="6" y="0"/>
                        </a:cubicBezTo>
                        <a:lnTo>
                          <a:pt x="5"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22" name="Freeform 7687">
                    <a:extLst>
                      <a:ext uri="{FF2B5EF4-FFF2-40B4-BE49-F238E27FC236}">
                        <a16:creationId xmlns:a16="http://schemas.microsoft.com/office/drawing/2014/main" id="{856F60A4-70F2-46B3-892E-0CBA95B4CD63}"/>
                      </a:ext>
                    </a:extLst>
                  </p:cNvPr>
                  <p:cNvSpPr>
                    <a:spLocks/>
                  </p:cNvSpPr>
                  <p:nvPr/>
                </p:nvSpPr>
                <p:spPr bwMode="auto">
                  <a:xfrm>
                    <a:off x="3917" y="2291"/>
                    <a:ext cx="8" cy="13"/>
                  </a:xfrm>
                  <a:custGeom>
                    <a:avLst/>
                    <a:gdLst>
                      <a:gd name="T0" fmla="*/ 6 w 10"/>
                      <a:gd name="T1" fmla="*/ 0 h 17"/>
                      <a:gd name="T2" fmla="*/ 4 w 10"/>
                      <a:gd name="T3" fmla="*/ 1 h 17"/>
                      <a:gd name="T4" fmla="*/ 2 w 10"/>
                      <a:gd name="T5" fmla="*/ 10 h 17"/>
                      <a:gd name="T6" fmla="*/ 2 w 10"/>
                      <a:gd name="T7" fmla="*/ 17 h 17"/>
                      <a:gd name="T8" fmla="*/ 2 w 10"/>
                      <a:gd name="T9" fmla="*/ 17 h 17"/>
                      <a:gd name="T10" fmla="*/ 7 w 10"/>
                      <a:gd name="T11" fmla="*/ 10 h 17"/>
                      <a:gd name="T12" fmla="*/ 9 w 10"/>
                      <a:gd name="T13" fmla="*/ 3 h 17"/>
                      <a:gd name="T14" fmla="*/ 8 w 10"/>
                      <a:gd name="T15" fmla="*/ 3 h 17"/>
                      <a:gd name="T16" fmla="*/ 8 w 10"/>
                      <a:gd name="T17" fmla="*/ 3 h 17"/>
                      <a:gd name="T18" fmla="*/ 8 w 10"/>
                      <a:gd name="T19" fmla="*/ 4 h 17"/>
                      <a:gd name="T20" fmla="*/ 6 w 10"/>
                      <a:gd name="T21" fmla="*/ 9 h 17"/>
                      <a:gd name="T22" fmla="*/ 3 w 10"/>
                      <a:gd name="T23" fmla="*/ 16 h 17"/>
                      <a:gd name="T24" fmla="*/ 2 w 10"/>
                      <a:gd name="T25" fmla="*/ 17 h 17"/>
                      <a:gd name="T26" fmla="*/ 2 w 10"/>
                      <a:gd name="T27" fmla="*/ 17 h 17"/>
                      <a:gd name="T28" fmla="*/ 1 w 10"/>
                      <a:gd name="T29" fmla="*/ 17 h 17"/>
                      <a:gd name="T30" fmla="*/ 2 w 10"/>
                      <a:gd name="T31" fmla="*/ 10 h 17"/>
                      <a:gd name="T32" fmla="*/ 3 w 10"/>
                      <a:gd name="T33" fmla="*/ 3 h 17"/>
                      <a:gd name="T34" fmla="*/ 4 w 10"/>
                      <a:gd name="T35" fmla="*/ 2 h 17"/>
                      <a:gd name="T36" fmla="*/ 6 w 10"/>
                      <a:gd name="T37" fmla="*/ 1 h 17"/>
                      <a:gd name="T38" fmla="*/ 7 w 10"/>
                      <a:gd name="T39" fmla="*/ 1 h 17"/>
                      <a:gd name="T40" fmla="*/ 8 w 10"/>
                      <a:gd name="T41" fmla="*/ 3 h 17"/>
                      <a:gd name="T42" fmla="*/ 9 w 10"/>
                      <a:gd name="T43" fmla="*/ 3 h 17"/>
                      <a:gd name="T44" fmla="*/ 6 w 10"/>
                      <a:gd name="T4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7">
                        <a:moveTo>
                          <a:pt x="6" y="0"/>
                        </a:moveTo>
                        <a:cubicBezTo>
                          <a:pt x="6" y="0"/>
                          <a:pt x="5" y="1"/>
                          <a:pt x="4" y="1"/>
                        </a:cubicBezTo>
                        <a:cubicBezTo>
                          <a:pt x="1" y="4"/>
                          <a:pt x="3" y="6"/>
                          <a:pt x="2" y="10"/>
                        </a:cubicBezTo>
                        <a:cubicBezTo>
                          <a:pt x="1" y="14"/>
                          <a:pt x="0" y="17"/>
                          <a:pt x="2" y="17"/>
                        </a:cubicBezTo>
                        <a:cubicBezTo>
                          <a:pt x="2" y="17"/>
                          <a:pt x="2" y="17"/>
                          <a:pt x="2" y="17"/>
                        </a:cubicBezTo>
                        <a:cubicBezTo>
                          <a:pt x="5" y="17"/>
                          <a:pt x="3" y="15"/>
                          <a:pt x="7" y="10"/>
                        </a:cubicBezTo>
                        <a:cubicBezTo>
                          <a:pt x="10" y="4"/>
                          <a:pt x="9" y="3"/>
                          <a:pt x="9" y="3"/>
                        </a:cubicBezTo>
                        <a:cubicBezTo>
                          <a:pt x="8" y="3"/>
                          <a:pt x="8" y="3"/>
                          <a:pt x="8" y="3"/>
                        </a:cubicBezTo>
                        <a:cubicBezTo>
                          <a:pt x="8" y="3"/>
                          <a:pt x="8" y="3"/>
                          <a:pt x="8" y="3"/>
                        </a:cubicBezTo>
                        <a:cubicBezTo>
                          <a:pt x="8" y="3"/>
                          <a:pt x="8" y="4"/>
                          <a:pt x="8" y="4"/>
                        </a:cubicBezTo>
                        <a:cubicBezTo>
                          <a:pt x="8" y="5"/>
                          <a:pt x="8" y="7"/>
                          <a:pt x="6" y="9"/>
                        </a:cubicBezTo>
                        <a:cubicBezTo>
                          <a:pt x="4" y="13"/>
                          <a:pt x="4" y="15"/>
                          <a:pt x="3" y="16"/>
                        </a:cubicBezTo>
                        <a:cubicBezTo>
                          <a:pt x="3" y="16"/>
                          <a:pt x="3" y="17"/>
                          <a:pt x="2" y="17"/>
                        </a:cubicBezTo>
                        <a:cubicBezTo>
                          <a:pt x="2" y="17"/>
                          <a:pt x="2" y="17"/>
                          <a:pt x="2" y="17"/>
                        </a:cubicBezTo>
                        <a:cubicBezTo>
                          <a:pt x="1" y="17"/>
                          <a:pt x="1" y="17"/>
                          <a:pt x="1" y="17"/>
                        </a:cubicBezTo>
                        <a:cubicBezTo>
                          <a:pt x="1" y="16"/>
                          <a:pt x="1" y="13"/>
                          <a:pt x="2" y="10"/>
                        </a:cubicBezTo>
                        <a:cubicBezTo>
                          <a:pt x="3" y="7"/>
                          <a:pt x="2" y="5"/>
                          <a:pt x="3" y="3"/>
                        </a:cubicBezTo>
                        <a:cubicBezTo>
                          <a:pt x="4" y="3"/>
                          <a:pt x="4" y="2"/>
                          <a:pt x="4" y="2"/>
                        </a:cubicBezTo>
                        <a:cubicBezTo>
                          <a:pt x="5" y="1"/>
                          <a:pt x="5" y="1"/>
                          <a:pt x="6" y="1"/>
                        </a:cubicBezTo>
                        <a:cubicBezTo>
                          <a:pt x="7" y="1"/>
                          <a:pt x="7" y="1"/>
                          <a:pt x="7" y="1"/>
                        </a:cubicBezTo>
                        <a:cubicBezTo>
                          <a:pt x="8" y="2"/>
                          <a:pt x="8" y="3"/>
                          <a:pt x="8" y="3"/>
                        </a:cubicBezTo>
                        <a:cubicBezTo>
                          <a:pt x="9" y="3"/>
                          <a:pt x="9" y="3"/>
                          <a:pt x="9" y="3"/>
                        </a:cubicBezTo>
                        <a:cubicBezTo>
                          <a:pt x="9" y="3"/>
                          <a:pt x="8" y="0"/>
                          <a:pt x="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23" name="Freeform 7688">
                    <a:extLst>
                      <a:ext uri="{FF2B5EF4-FFF2-40B4-BE49-F238E27FC236}">
                        <a16:creationId xmlns:a16="http://schemas.microsoft.com/office/drawing/2014/main" id="{3D043B0B-E4ED-4384-8EDE-0A51D038D361}"/>
                      </a:ext>
                    </a:extLst>
                  </p:cNvPr>
                  <p:cNvSpPr>
                    <a:spLocks/>
                  </p:cNvSpPr>
                  <p:nvPr/>
                </p:nvSpPr>
                <p:spPr bwMode="auto">
                  <a:xfrm>
                    <a:off x="3912" y="2268"/>
                    <a:ext cx="8" cy="18"/>
                  </a:xfrm>
                  <a:custGeom>
                    <a:avLst/>
                    <a:gdLst>
                      <a:gd name="T0" fmla="*/ 7 w 11"/>
                      <a:gd name="T1" fmla="*/ 0 h 23"/>
                      <a:gd name="T2" fmla="*/ 5 w 11"/>
                      <a:gd name="T3" fmla="*/ 4 h 23"/>
                      <a:gd name="T4" fmla="*/ 2 w 11"/>
                      <a:gd name="T5" fmla="*/ 12 h 23"/>
                      <a:gd name="T6" fmla="*/ 0 w 11"/>
                      <a:gd name="T7" fmla="*/ 18 h 23"/>
                      <a:gd name="T8" fmla="*/ 3 w 11"/>
                      <a:gd name="T9" fmla="*/ 20 h 23"/>
                      <a:gd name="T10" fmla="*/ 6 w 11"/>
                      <a:gd name="T11" fmla="*/ 15 h 23"/>
                      <a:gd name="T12" fmla="*/ 9 w 11"/>
                      <a:gd name="T13" fmla="*/ 6 h 23"/>
                      <a:gd name="T14" fmla="*/ 7 w 11"/>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3">
                        <a:moveTo>
                          <a:pt x="7" y="0"/>
                        </a:moveTo>
                        <a:cubicBezTo>
                          <a:pt x="7" y="0"/>
                          <a:pt x="5" y="0"/>
                          <a:pt x="5" y="4"/>
                        </a:cubicBezTo>
                        <a:cubicBezTo>
                          <a:pt x="4" y="8"/>
                          <a:pt x="3" y="9"/>
                          <a:pt x="2" y="12"/>
                        </a:cubicBezTo>
                        <a:cubicBezTo>
                          <a:pt x="1" y="15"/>
                          <a:pt x="0" y="15"/>
                          <a:pt x="0" y="18"/>
                        </a:cubicBezTo>
                        <a:cubicBezTo>
                          <a:pt x="0" y="20"/>
                          <a:pt x="2" y="18"/>
                          <a:pt x="3" y="20"/>
                        </a:cubicBezTo>
                        <a:cubicBezTo>
                          <a:pt x="4" y="23"/>
                          <a:pt x="6" y="19"/>
                          <a:pt x="6" y="15"/>
                        </a:cubicBezTo>
                        <a:cubicBezTo>
                          <a:pt x="7" y="11"/>
                          <a:pt x="8" y="8"/>
                          <a:pt x="9" y="6"/>
                        </a:cubicBezTo>
                        <a:cubicBezTo>
                          <a:pt x="10" y="5"/>
                          <a:pt x="11" y="0"/>
                          <a:pt x="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24" name="Freeform 7689">
                    <a:extLst>
                      <a:ext uri="{FF2B5EF4-FFF2-40B4-BE49-F238E27FC236}">
                        <a16:creationId xmlns:a16="http://schemas.microsoft.com/office/drawing/2014/main" id="{2219BED7-96C3-4100-AE77-D3A058A18A6A}"/>
                      </a:ext>
                    </a:extLst>
                  </p:cNvPr>
                  <p:cNvSpPr>
                    <a:spLocks noEditPoints="1"/>
                  </p:cNvSpPr>
                  <p:nvPr/>
                </p:nvSpPr>
                <p:spPr bwMode="auto">
                  <a:xfrm>
                    <a:off x="3912" y="2268"/>
                    <a:ext cx="7" cy="16"/>
                  </a:xfrm>
                  <a:custGeom>
                    <a:avLst/>
                    <a:gdLst>
                      <a:gd name="T0" fmla="*/ 3 w 10"/>
                      <a:gd name="T1" fmla="*/ 21 h 22"/>
                      <a:gd name="T2" fmla="*/ 2 w 10"/>
                      <a:gd name="T3" fmla="*/ 20 h 22"/>
                      <a:gd name="T4" fmla="*/ 1 w 10"/>
                      <a:gd name="T5" fmla="*/ 20 h 22"/>
                      <a:gd name="T6" fmla="*/ 0 w 10"/>
                      <a:gd name="T7" fmla="*/ 19 h 22"/>
                      <a:gd name="T8" fmla="*/ 0 w 10"/>
                      <a:gd name="T9" fmla="*/ 17 h 22"/>
                      <a:gd name="T10" fmla="*/ 2 w 10"/>
                      <a:gd name="T11" fmla="*/ 13 h 22"/>
                      <a:gd name="T12" fmla="*/ 4 w 10"/>
                      <a:gd name="T13" fmla="*/ 7 h 22"/>
                      <a:gd name="T14" fmla="*/ 4 w 10"/>
                      <a:gd name="T15" fmla="*/ 5 h 22"/>
                      <a:gd name="T16" fmla="*/ 4 w 10"/>
                      <a:gd name="T17" fmla="*/ 4 h 22"/>
                      <a:gd name="T18" fmla="*/ 7 w 10"/>
                      <a:gd name="T19" fmla="*/ 1 h 22"/>
                      <a:gd name="T20" fmla="*/ 8 w 10"/>
                      <a:gd name="T21" fmla="*/ 1 h 22"/>
                      <a:gd name="T22" fmla="*/ 10 w 10"/>
                      <a:gd name="T23" fmla="*/ 2 h 22"/>
                      <a:gd name="T24" fmla="*/ 10 w 10"/>
                      <a:gd name="T25" fmla="*/ 5 h 22"/>
                      <a:gd name="T26" fmla="*/ 9 w 10"/>
                      <a:gd name="T27" fmla="*/ 7 h 22"/>
                      <a:gd name="T28" fmla="*/ 7 w 10"/>
                      <a:gd name="T29" fmla="*/ 13 h 22"/>
                      <a:gd name="T30" fmla="*/ 7 w 10"/>
                      <a:gd name="T31" fmla="*/ 16 h 22"/>
                      <a:gd name="T32" fmla="*/ 6 w 10"/>
                      <a:gd name="T33" fmla="*/ 17 h 22"/>
                      <a:gd name="T34" fmla="*/ 4 w 10"/>
                      <a:gd name="T35" fmla="*/ 22 h 22"/>
                      <a:gd name="T36" fmla="*/ 3 w 10"/>
                      <a:gd name="T37" fmla="*/ 21 h 22"/>
                      <a:gd name="T38" fmla="*/ 3 w 10"/>
                      <a:gd name="T39" fmla="*/ 21 h 22"/>
                      <a:gd name="T40" fmla="*/ 4 w 10"/>
                      <a:gd name="T41" fmla="*/ 21 h 22"/>
                      <a:gd name="T42" fmla="*/ 5 w 10"/>
                      <a:gd name="T43" fmla="*/ 20 h 22"/>
                      <a:gd name="T44" fmla="*/ 6 w 10"/>
                      <a:gd name="T45" fmla="*/ 17 h 22"/>
                      <a:gd name="T46" fmla="*/ 6 w 10"/>
                      <a:gd name="T47" fmla="*/ 16 h 22"/>
                      <a:gd name="T48" fmla="*/ 7 w 10"/>
                      <a:gd name="T49" fmla="*/ 13 h 22"/>
                      <a:gd name="T50" fmla="*/ 9 w 10"/>
                      <a:gd name="T51" fmla="*/ 7 h 22"/>
                      <a:gd name="T52" fmla="*/ 10 w 10"/>
                      <a:gd name="T53" fmla="*/ 5 h 22"/>
                      <a:gd name="T54" fmla="*/ 8 w 10"/>
                      <a:gd name="T55" fmla="*/ 1 h 22"/>
                      <a:gd name="T56" fmla="*/ 7 w 10"/>
                      <a:gd name="T57" fmla="*/ 1 h 22"/>
                      <a:gd name="T58" fmla="*/ 7 w 10"/>
                      <a:gd name="T59" fmla="*/ 1 h 22"/>
                      <a:gd name="T60" fmla="*/ 7 w 10"/>
                      <a:gd name="T61" fmla="*/ 1 h 22"/>
                      <a:gd name="T62" fmla="*/ 7 w 10"/>
                      <a:gd name="T63" fmla="*/ 1 h 22"/>
                      <a:gd name="T64" fmla="*/ 5 w 10"/>
                      <a:gd name="T65" fmla="*/ 4 h 22"/>
                      <a:gd name="T66" fmla="*/ 5 w 10"/>
                      <a:gd name="T67" fmla="*/ 5 h 22"/>
                      <a:gd name="T68" fmla="*/ 5 w 10"/>
                      <a:gd name="T69" fmla="*/ 7 h 22"/>
                      <a:gd name="T70" fmla="*/ 2 w 10"/>
                      <a:gd name="T71" fmla="*/ 13 h 22"/>
                      <a:gd name="T72" fmla="*/ 0 w 10"/>
                      <a:gd name="T73" fmla="*/ 17 h 22"/>
                      <a:gd name="T74" fmla="*/ 0 w 10"/>
                      <a:gd name="T75" fmla="*/ 18 h 22"/>
                      <a:gd name="T76" fmla="*/ 1 w 10"/>
                      <a:gd name="T77" fmla="*/ 19 h 22"/>
                      <a:gd name="T78" fmla="*/ 2 w 10"/>
                      <a:gd name="T79" fmla="*/ 19 h 22"/>
                      <a:gd name="T80" fmla="*/ 2 w 10"/>
                      <a:gd name="T81" fmla="*/ 19 h 22"/>
                      <a:gd name="T82" fmla="*/ 3 w 10"/>
                      <a:gd name="T83"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 h="22">
                        <a:moveTo>
                          <a:pt x="3" y="21"/>
                        </a:moveTo>
                        <a:cubicBezTo>
                          <a:pt x="3" y="21"/>
                          <a:pt x="2" y="20"/>
                          <a:pt x="2" y="20"/>
                        </a:cubicBezTo>
                        <a:cubicBezTo>
                          <a:pt x="1" y="20"/>
                          <a:pt x="1" y="20"/>
                          <a:pt x="1" y="20"/>
                        </a:cubicBezTo>
                        <a:cubicBezTo>
                          <a:pt x="0" y="20"/>
                          <a:pt x="0" y="20"/>
                          <a:pt x="0" y="19"/>
                        </a:cubicBezTo>
                        <a:cubicBezTo>
                          <a:pt x="0" y="18"/>
                          <a:pt x="0" y="18"/>
                          <a:pt x="0" y="17"/>
                        </a:cubicBezTo>
                        <a:cubicBezTo>
                          <a:pt x="0" y="16"/>
                          <a:pt x="1" y="15"/>
                          <a:pt x="2" y="13"/>
                        </a:cubicBezTo>
                        <a:cubicBezTo>
                          <a:pt x="3" y="11"/>
                          <a:pt x="4" y="10"/>
                          <a:pt x="4" y="7"/>
                        </a:cubicBezTo>
                        <a:cubicBezTo>
                          <a:pt x="4" y="7"/>
                          <a:pt x="4" y="6"/>
                          <a:pt x="4" y="5"/>
                        </a:cubicBezTo>
                        <a:cubicBezTo>
                          <a:pt x="4" y="5"/>
                          <a:pt x="4" y="4"/>
                          <a:pt x="4" y="4"/>
                        </a:cubicBezTo>
                        <a:cubicBezTo>
                          <a:pt x="5" y="0"/>
                          <a:pt x="7" y="1"/>
                          <a:pt x="7" y="1"/>
                        </a:cubicBezTo>
                        <a:cubicBezTo>
                          <a:pt x="8" y="1"/>
                          <a:pt x="8" y="1"/>
                          <a:pt x="8" y="1"/>
                        </a:cubicBezTo>
                        <a:cubicBezTo>
                          <a:pt x="9" y="1"/>
                          <a:pt x="10" y="1"/>
                          <a:pt x="10" y="2"/>
                        </a:cubicBezTo>
                        <a:cubicBezTo>
                          <a:pt x="10" y="3"/>
                          <a:pt x="10" y="4"/>
                          <a:pt x="10" y="5"/>
                        </a:cubicBezTo>
                        <a:cubicBezTo>
                          <a:pt x="10" y="6"/>
                          <a:pt x="9" y="7"/>
                          <a:pt x="9" y="7"/>
                        </a:cubicBezTo>
                        <a:cubicBezTo>
                          <a:pt x="8" y="8"/>
                          <a:pt x="7" y="11"/>
                          <a:pt x="7" y="13"/>
                        </a:cubicBezTo>
                        <a:cubicBezTo>
                          <a:pt x="7" y="14"/>
                          <a:pt x="7" y="15"/>
                          <a:pt x="7" y="16"/>
                        </a:cubicBezTo>
                        <a:cubicBezTo>
                          <a:pt x="7" y="16"/>
                          <a:pt x="6" y="17"/>
                          <a:pt x="6" y="17"/>
                        </a:cubicBezTo>
                        <a:cubicBezTo>
                          <a:pt x="6" y="20"/>
                          <a:pt x="5" y="22"/>
                          <a:pt x="4" y="22"/>
                        </a:cubicBezTo>
                        <a:cubicBezTo>
                          <a:pt x="3" y="22"/>
                          <a:pt x="3" y="22"/>
                          <a:pt x="3" y="21"/>
                        </a:cubicBezTo>
                        <a:close/>
                        <a:moveTo>
                          <a:pt x="3" y="21"/>
                        </a:moveTo>
                        <a:cubicBezTo>
                          <a:pt x="3" y="21"/>
                          <a:pt x="4" y="21"/>
                          <a:pt x="4" y="21"/>
                        </a:cubicBezTo>
                        <a:cubicBezTo>
                          <a:pt x="4" y="22"/>
                          <a:pt x="5" y="21"/>
                          <a:pt x="5" y="20"/>
                        </a:cubicBezTo>
                        <a:cubicBezTo>
                          <a:pt x="5" y="19"/>
                          <a:pt x="6" y="18"/>
                          <a:pt x="6" y="17"/>
                        </a:cubicBezTo>
                        <a:cubicBezTo>
                          <a:pt x="6" y="17"/>
                          <a:pt x="6" y="16"/>
                          <a:pt x="6" y="16"/>
                        </a:cubicBezTo>
                        <a:cubicBezTo>
                          <a:pt x="6" y="15"/>
                          <a:pt x="6" y="14"/>
                          <a:pt x="7" y="13"/>
                        </a:cubicBezTo>
                        <a:cubicBezTo>
                          <a:pt x="7" y="11"/>
                          <a:pt x="8" y="8"/>
                          <a:pt x="9" y="7"/>
                        </a:cubicBezTo>
                        <a:cubicBezTo>
                          <a:pt x="9" y="6"/>
                          <a:pt x="9" y="6"/>
                          <a:pt x="10" y="5"/>
                        </a:cubicBezTo>
                        <a:cubicBezTo>
                          <a:pt x="10" y="3"/>
                          <a:pt x="10" y="2"/>
                          <a:pt x="8" y="1"/>
                        </a:cubicBezTo>
                        <a:cubicBezTo>
                          <a:pt x="7" y="1"/>
                          <a:pt x="7" y="1"/>
                          <a:pt x="7" y="1"/>
                        </a:cubicBezTo>
                        <a:cubicBezTo>
                          <a:pt x="7" y="1"/>
                          <a:pt x="7" y="1"/>
                          <a:pt x="7" y="1"/>
                        </a:cubicBezTo>
                        <a:cubicBezTo>
                          <a:pt x="7" y="1"/>
                          <a:pt x="7" y="1"/>
                          <a:pt x="7" y="1"/>
                        </a:cubicBezTo>
                        <a:cubicBezTo>
                          <a:pt x="7" y="1"/>
                          <a:pt x="7" y="1"/>
                          <a:pt x="7" y="1"/>
                        </a:cubicBezTo>
                        <a:cubicBezTo>
                          <a:pt x="7" y="1"/>
                          <a:pt x="5" y="1"/>
                          <a:pt x="5" y="4"/>
                        </a:cubicBezTo>
                        <a:cubicBezTo>
                          <a:pt x="5" y="4"/>
                          <a:pt x="5" y="5"/>
                          <a:pt x="5" y="5"/>
                        </a:cubicBezTo>
                        <a:cubicBezTo>
                          <a:pt x="5" y="6"/>
                          <a:pt x="5" y="7"/>
                          <a:pt x="5" y="7"/>
                        </a:cubicBezTo>
                        <a:cubicBezTo>
                          <a:pt x="4" y="10"/>
                          <a:pt x="3" y="11"/>
                          <a:pt x="2" y="13"/>
                        </a:cubicBezTo>
                        <a:cubicBezTo>
                          <a:pt x="1" y="16"/>
                          <a:pt x="0" y="16"/>
                          <a:pt x="0" y="17"/>
                        </a:cubicBezTo>
                        <a:cubicBezTo>
                          <a:pt x="0" y="18"/>
                          <a:pt x="0" y="18"/>
                          <a:pt x="0" y="18"/>
                        </a:cubicBezTo>
                        <a:cubicBezTo>
                          <a:pt x="0" y="19"/>
                          <a:pt x="0" y="19"/>
                          <a:pt x="1" y="19"/>
                        </a:cubicBezTo>
                        <a:cubicBezTo>
                          <a:pt x="1" y="19"/>
                          <a:pt x="1" y="19"/>
                          <a:pt x="2" y="19"/>
                        </a:cubicBezTo>
                        <a:cubicBezTo>
                          <a:pt x="2" y="19"/>
                          <a:pt x="2" y="19"/>
                          <a:pt x="2" y="19"/>
                        </a:cubicBezTo>
                        <a:cubicBezTo>
                          <a:pt x="2" y="20"/>
                          <a:pt x="3" y="20"/>
                          <a:pt x="3" y="2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25" name="Freeform 7690">
                    <a:extLst>
                      <a:ext uri="{FF2B5EF4-FFF2-40B4-BE49-F238E27FC236}">
                        <a16:creationId xmlns:a16="http://schemas.microsoft.com/office/drawing/2014/main" id="{CDF63016-39EC-4EC7-8165-A1D3BDBC9E2E}"/>
                      </a:ext>
                    </a:extLst>
                  </p:cNvPr>
                  <p:cNvSpPr>
                    <a:spLocks noEditPoints="1"/>
                  </p:cNvSpPr>
                  <p:nvPr/>
                </p:nvSpPr>
                <p:spPr bwMode="auto">
                  <a:xfrm>
                    <a:off x="3912" y="2269"/>
                    <a:ext cx="7" cy="14"/>
                  </a:xfrm>
                  <a:custGeom>
                    <a:avLst/>
                    <a:gdLst>
                      <a:gd name="T0" fmla="*/ 2 w 10"/>
                      <a:gd name="T1" fmla="*/ 16 h 19"/>
                      <a:gd name="T2" fmla="*/ 1 w 10"/>
                      <a:gd name="T3" fmla="*/ 16 h 19"/>
                      <a:gd name="T4" fmla="*/ 4 w 10"/>
                      <a:gd name="T5" fmla="*/ 10 h 19"/>
                      <a:gd name="T6" fmla="*/ 5 w 10"/>
                      <a:gd name="T7" fmla="*/ 4 h 19"/>
                      <a:gd name="T8" fmla="*/ 6 w 10"/>
                      <a:gd name="T9" fmla="*/ 1 h 19"/>
                      <a:gd name="T10" fmla="*/ 6 w 10"/>
                      <a:gd name="T11" fmla="*/ 1 h 19"/>
                      <a:gd name="T12" fmla="*/ 7 w 10"/>
                      <a:gd name="T13" fmla="*/ 2 h 19"/>
                      <a:gd name="T14" fmla="*/ 7 w 10"/>
                      <a:gd name="T15" fmla="*/ 2 h 19"/>
                      <a:gd name="T16" fmla="*/ 7 w 10"/>
                      <a:gd name="T17" fmla="*/ 2 h 19"/>
                      <a:gd name="T18" fmla="*/ 8 w 10"/>
                      <a:gd name="T19" fmla="*/ 2 h 19"/>
                      <a:gd name="T20" fmla="*/ 8 w 10"/>
                      <a:gd name="T21" fmla="*/ 2 h 19"/>
                      <a:gd name="T22" fmla="*/ 7 w 10"/>
                      <a:gd name="T23" fmla="*/ 6 h 19"/>
                      <a:gd name="T24" fmla="*/ 5 w 10"/>
                      <a:gd name="T25" fmla="*/ 15 h 19"/>
                      <a:gd name="T26" fmla="*/ 4 w 10"/>
                      <a:gd name="T27" fmla="*/ 18 h 19"/>
                      <a:gd name="T28" fmla="*/ 3 w 10"/>
                      <a:gd name="T29" fmla="*/ 16 h 19"/>
                      <a:gd name="T30" fmla="*/ 3 w 10"/>
                      <a:gd name="T31" fmla="*/ 16 h 19"/>
                      <a:gd name="T32" fmla="*/ 2 w 10"/>
                      <a:gd name="T33" fmla="*/ 16 h 19"/>
                      <a:gd name="T34" fmla="*/ 6 w 10"/>
                      <a:gd name="T35" fmla="*/ 0 h 19"/>
                      <a:gd name="T36" fmla="*/ 5 w 10"/>
                      <a:gd name="T37" fmla="*/ 2 h 19"/>
                      <a:gd name="T38" fmla="*/ 5 w 10"/>
                      <a:gd name="T39" fmla="*/ 3 h 19"/>
                      <a:gd name="T40" fmla="*/ 5 w 10"/>
                      <a:gd name="T41" fmla="*/ 5 h 19"/>
                      <a:gd name="T42" fmla="*/ 2 w 10"/>
                      <a:gd name="T43" fmla="*/ 11 h 19"/>
                      <a:gd name="T44" fmla="*/ 0 w 10"/>
                      <a:gd name="T45" fmla="*/ 15 h 19"/>
                      <a:gd name="T46" fmla="*/ 0 w 10"/>
                      <a:gd name="T47" fmla="*/ 16 h 19"/>
                      <a:gd name="T48" fmla="*/ 1 w 10"/>
                      <a:gd name="T49" fmla="*/ 17 h 19"/>
                      <a:gd name="T50" fmla="*/ 1 w 10"/>
                      <a:gd name="T51" fmla="*/ 17 h 19"/>
                      <a:gd name="T52" fmla="*/ 2 w 10"/>
                      <a:gd name="T53" fmla="*/ 17 h 19"/>
                      <a:gd name="T54" fmla="*/ 3 w 10"/>
                      <a:gd name="T55" fmla="*/ 17 h 19"/>
                      <a:gd name="T56" fmla="*/ 4 w 10"/>
                      <a:gd name="T57" fmla="*/ 19 h 19"/>
                      <a:gd name="T58" fmla="*/ 5 w 10"/>
                      <a:gd name="T59" fmla="*/ 18 h 19"/>
                      <a:gd name="T60" fmla="*/ 6 w 10"/>
                      <a:gd name="T61" fmla="*/ 15 h 19"/>
                      <a:gd name="T62" fmla="*/ 6 w 10"/>
                      <a:gd name="T63" fmla="*/ 14 h 19"/>
                      <a:gd name="T64" fmla="*/ 7 w 10"/>
                      <a:gd name="T65" fmla="*/ 11 h 19"/>
                      <a:gd name="T66" fmla="*/ 9 w 10"/>
                      <a:gd name="T67" fmla="*/ 5 h 19"/>
                      <a:gd name="T68" fmla="*/ 10 w 10"/>
                      <a:gd name="T69" fmla="*/ 3 h 19"/>
                      <a:gd name="T70" fmla="*/ 10 w 10"/>
                      <a:gd name="T71" fmla="*/ 2 h 19"/>
                      <a:gd name="T72" fmla="*/ 9 w 10"/>
                      <a:gd name="T73" fmla="*/ 1 h 19"/>
                      <a:gd name="T74" fmla="*/ 8 w 10"/>
                      <a:gd name="T75" fmla="*/ 0 h 19"/>
                      <a:gd name="T76" fmla="*/ 7 w 10"/>
                      <a:gd name="T77" fmla="*/ 0 h 19"/>
                      <a:gd name="T78" fmla="*/ 6 w 10"/>
                      <a:gd name="T7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19">
                        <a:moveTo>
                          <a:pt x="2" y="16"/>
                        </a:moveTo>
                        <a:cubicBezTo>
                          <a:pt x="1" y="16"/>
                          <a:pt x="1" y="16"/>
                          <a:pt x="1" y="16"/>
                        </a:cubicBezTo>
                        <a:cubicBezTo>
                          <a:pt x="1" y="14"/>
                          <a:pt x="2" y="11"/>
                          <a:pt x="4" y="10"/>
                        </a:cubicBezTo>
                        <a:cubicBezTo>
                          <a:pt x="5" y="8"/>
                          <a:pt x="5" y="7"/>
                          <a:pt x="5" y="4"/>
                        </a:cubicBezTo>
                        <a:cubicBezTo>
                          <a:pt x="5" y="2"/>
                          <a:pt x="6" y="1"/>
                          <a:pt x="6" y="1"/>
                        </a:cubicBezTo>
                        <a:cubicBezTo>
                          <a:pt x="6" y="1"/>
                          <a:pt x="6" y="1"/>
                          <a:pt x="6" y="1"/>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9" y="3"/>
                          <a:pt x="8" y="5"/>
                          <a:pt x="7" y="6"/>
                        </a:cubicBezTo>
                        <a:cubicBezTo>
                          <a:pt x="6" y="7"/>
                          <a:pt x="5" y="13"/>
                          <a:pt x="5" y="15"/>
                        </a:cubicBezTo>
                        <a:cubicBezTo>
                          <a:pt x="5" y="16"/>
                          <a:pt x="5" y="18"/>
                          <a:pt x="4" y="18"/>
                        </a:cubicBezTo>
                        <a:cubicBezTo>
                          <a:pt x="4" y="18"/>
                          <a:pt x="4" y="17"/>
                          <a:pt x="3" y="16"/>
                        </a:cubicBezTo>
                        <a:cubicBezTo>
                          <a:pt x="3" y="16"/>
                          <a:pt x="3" y="16"/>
                          <a:pt x="3" y="16"/>
                        </a:cubicBezTo>
                        <a:cubicBezTo>
                          <a:pt x="2" y="16"/>
                          <a:pt x="2" y="16"/>
                          <a:pt x="2" y="16"/>
                        </a:cubicBezTo>
                        <a:close/>
                        <a:moveTo>
                          <a:pt x="6" y="0"/>
                        </a:moveTo>
                        <a:cubicBezTo>
                          <a:pt x="6" y="0"/>
                          <a:pt x="5" y="1"/>
                          <a:pt x="5" y="2"/>
                        </a:cubicBezTo>
                        <a:cubicBezTo>
                          <a:pt x="5" y="2"/>
                          <a:pt x="5" y="3"/>
                          <a:pt x="5" y="3"/>
                        </a:cubicBezTo>
                        <a:cubicBezTo>
                          <a:pt x="5" y="4"/>
                          <a:pt x="5" y="5"/>
                          <a:pt x="5" y="5"/>
                        </a:cubicBezTo>
                        <a:cubicBezTo>
                          <a:pt x="4" y="8"/>
                          <a:pt x="3" y="9"/>
                          <a:pt x="2" y="11"/>
                        </a:cubicBezTo>
                        <a:cubicBezTo>
                          <a:pt x="1" y="14"/>
                          <a:pt x="0" y="14"/>
                          <a:pt x="0" y="15"/>
                        </a:cubicBezTo>
                        <a:cubicBezTo>
                          <a:pt x="0" y="16"/>
                          <a:pt x="0" y="16"/>
                          <a:pt x="0" y="16"/>
                        </a:cubicBezTo>
                        <a:cubicBezTo>
                          <a:pt x="0" y="17"/>
                          <a:pt x="0" y="17"/>
                          <a:pt x="1" y="17"/>
                        </a:cubicBezTo>
                        <a:cubicBezTo>
                          <a:pt x="1" y="17"/>
                          <a:pt x="1" y="17"/>
                          <a:pt x="1" y="17"/>
                        </a:cubicBezTo>
                        <a:cubicBezTo>
                          <a:pt x="2" y="17"/>
                          <a:pt x="2" y="17"/>
                          <a:pt x="2" y="17"/>
                        </a:cubicBezTo>
                        <a:cubicBezTo>
                          <a:pt x="2" y="17"/>
                          <a:pt x="3" y="17"/>
                          <a:pt x="3" y="17"/>
                        </a:cubicBezTo>
                        <a:cubicBezTo>
                          <a:pt x="4" y="18"/>
                          <a:pt x="4" y="19"/>
                          <a:pt x="4" y="19"/>
                        </a:cubicBezTo>
                        <a:cubicBezTo>
                          <a:pt x="4" y="19"/>
                          <a:pt x="5" y="19"/>
                          <a:pt x="5" y="18"/>
                        </a:cubicBezTo>
                        <a:cubicBezTo>
                          <a:pt x="5" y="17"/>
                          <a:pt x="6" y="16"/>
                          <a:pt x="6" y="15"/>
                        </a:cubicBezTo>
                        <a:cubicBezTo>
                          <a:pt x="6" y="15"/>
                          <a:pt x="6" y="14"/>
                          <a:pt x="6" y="14"/>
                        </a:cubicBezTo>
                        <a:cubicBezTo>
                          <a:pt x="6" y="13"/>
                          <a:pt x="6" y="12"/>
                          <a:pt x="7" y="11"/>
                        </a:cubicBezTo>
                        <a:cubicBezTo>
                          <a:pt x="7" y="9"/>
                          <a:pt x="8" y="6"/>
                          <a:pt x="9" y="5"/>
                        </a:cubicBezTo>
                        <a:cubicBezTo>
                          <a:pt x="9" y="4"/>
                          <a:pt x="9" y="4"/>
                          <a:pt x="10" y="3"/>
                        </a:cubicBezTo>
                        <a:cubicBezTo>
                          <a:pt x="10" y="2"/>
                          <a:pt x="10" y="2"/>
                          <a:pt x="10" y="2"/>
                        </a:cubicBezTo>
                        <a:cubicBezTo>
                          <a:pt x="9" y="1"/>
                          <a:pt x="9" y="1"/>
                          <a:pt x="9" y="1"/>
                        </a:cubicBezTo>
                        <a:cubicBezTo>
                          <a:pt x="9" y="0"/>
                          <a:pt x="9" y="0"/>
                          <a:pt x="8" y="0"/>
                        </a:cubicBezTo>
                        <a:cubicBezTo>
                          <a:pt x="7" y="0"/>
                          <a:pt x="7" y="0"/>
                          <a:pt x="7" y="0"/>
                        </a:cubicBezTo>
                        <a:lnTo>
                          <a:pt x="6"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26" name="Freeform 7691">
                    <a:extLst>
                      <a:ext uri="{FF2B5EF4-FFF2-40B4-BE49-F238E27FC236}">
                        <a16:creationId xmlns:a16="http://schemas.microsoft.com/office/drawing/2014/main" id="{E24B2A95-D0FB-43B1-ABED-A2E517655788}"/>
                      </a:ext>
                    </a:extLst>
                  </p:cNvPr>
                  <p:cNvSpPr>
                    <a:spLocks noEditPoints="1"/>
                  </p:cNvSpPr>
                  <p:nvPr/>
                </p:nvSpPr>
                <p:spPr bwMode="auto">
                  <a:xfrm>
                    <a:off x="3912" y="2268"/>
                    <a:ext cx="7" cy="16"/>
                  </a:xfrm>
                  <a:custGeom>
                    <a:avLst/>
                    <a:gdLst>
                      <a:gd name="T0" fmla="*/ 4 w 10"/>
                      <a:gd name="T1" fmla="*/ 21 h 21"/>
                      <a:gd name="T2" fmla="*/ 4 w 10"/>
                      <a:gd name="T3" fmla="*/ 21 h 21"/>
                      <a:gd name="T4" fmla="*/ 10 w 10"/>
                      <a:gd name="T5" fmla="*/ 3 h 21"/>
                      <a:gd name="T6" fmla="*/ 10 w 10"/>
                      <a:gd name="T7" fmla="*/ 4 h 21"/>
                      <a:gd name="T8" fmla="*/ 9 w 10"/>
                      <a:gd name="T9" fmla="*/ 6 h 21"/>
                      <a:gd name="T10" fmla="*/ 7 w 10"/>
                      <a:gd name="T11" fmla="*/ 12 h 21"/>
                      <a:gd name="T12" fmla="*/ 6 w 10"/>
                      <a:gd name="T13" fmla="*/ 15 h 21"/>
                      <a:gd name="T14" fmla="*/ 6 w 10"/>
                      <a:gd name="T15" fmla="*/ 16 h 21"/>
                      <a:gd name="T16" fmla="*/ 5 w 10"/>
                      <a:gd name="T17" fmla="*/ 19 h 21"/>
                      <a:gd name="T18" fmla="*/ 4 w 10"/>
                      <a:gd name="T19" fmla="*/ 20 h 21"/>
                      <a:gd name="T20" fmla="*/ 4 w 10"/>
                      <a:gd name="T21" fmla="*/ 20 h 21"/>
                      <a:gd name="T22" fmla="*/ 4 w 10"/>
                      <a:gd name="T23" fmla="*/ 21 h 21"/>
                      <a:gd name="T24" fmla="*/ 6 w 10"/>
                      <a:gd name="T25" fmla="*/ 15 h 21"/>
                      <a:gd name="T26" fmla="*/ 9 w 10"/>
                      <a:gd name="T27" fmla="*/ 6 h 21"/>
                      <a:gd name="T28" fmla="*/ 10 w 10"/>
                      <a:gd name="T29" fmla="*/ 3 h 21"/>
                      <a:gd name="T30" fmla="*/ 6 w 10"/>
                      <a:gd name="T31" fmla="*/ 0 h 21"/>
                      <a:gd name="T32" fmla="*/ 5 w 10"/>
                      <a:gd name="T33" fmla="*/ 4 h 21"/>
                      <a:gd name="T34" fmla="*/ 2 w 10"/>
                      <a:gd name="T35" fmla="*/ 12 h 21"/>
                      <a:gd name="T36" fmla="*/ 0 w 10"/>
                      <a:gd name="T37" fmla="*/ 18 h 21"/>
                      <a:gd name="T38" fmla="*/ 0 w 10"/>
                      <a:gd name="T39" fmla="*/ 19 h 21"/>
                      <a:gd name="T40" fmla="*/ 1 w 10"/>
                      <a:gd name="T41" fmla="*/ 18 h 21"/>
                      <a:gd name="T42" fmla="*/ 1 w 10"/>
                      <a:gd name="T43" fmla="*/ 18 h 21"/>
                      <a:gd name="T44" fmla="*/ 0 w 10"/>
                      <a:gd name="T45" fmla="*/ 17 h 21"/>
                      <a:gd name="T46" fmla="*/ 0 w 10"/>
                      <a:gd name="T47" fmla="*/ 16 h 21"/>
                      <a:gd name="T48" fmla="*/ 2 w 10"/>
                      <a:gd name="T49" fmla="*/ 12 h 21"/>
                      <a:gd name="T50" fmla="*/ 5 w 10"/>
                      <a:gd name="T51" fmla="*/ 6 h 21"/>
                      <a:gd name="T52" fmla="*/ 5 w 10"/>
                      <a:gd name="T53" fmla="*/ 4 h 21"/>
                      <a:gd name="T54" fmla="*/ 5 w 10"/>
                      <a:gd name="T55" fmla="*/ 3 h 21"/>
                      <a:gd name="T56" fmla="*/ 6 w 10"/>
                      <a:gd name="T57" fmla="*/ 1 h 21"/>
                      <a:gd name="T58" fmla="*/ 6 w 10"/>
                      <a:gd name="T5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21">
                        <a:moveTo>
                          <a:pt x="4" y="21"/>
                        </a:moveTo>
                        <a:cubicBezTo>
                          <a:pt x="4" y="21"/>
                          <a:pt x="4" y="21"/>
                          <a:pt x="4" y="21"/>
                        </a:cubicBezTo>
                        <a:close/>
                        <a:moveTo>
                          <a:pt x="10" y="3"/>
                        </a:moveTo>
                        <a:cubicBezTo>
                          <a:pt x="10" y="3"/>
                          <a:pt x="10" y="3"/>
                          <a:pt x="10" y="4"/>
                        </a:cubicBezTo>
                        <a:cubicBezTo>
                          <a:pt x="9" y="5"/>
                          <a:pt x="9" y="5"/>
                          <a:pt x="9" y="6"/>
                        </a:cubicBezTo>
                        <a:cubicBezTo>
                          <a:pt x="8" y="7"/>
                          <a:pt x="7" y="10"/>
                          <a:pt x="7" y="12"/>
                        </a:cubicBezTo>
                        <a:cubicBezTo>
                          <a:pt x="6" y="13"/>
                          <a:pt x="6" y="14"/>
                          <a:pt x="6" y="15"/>
                        </a:cubicBezTo>
                        <a:cubicBezTo>
                          <a:pt x="6" y="15"/>
                          <a:pt x="6" y="16"/>
                          <a:pt x="6" y="16"/>
                        </a:cubicBezTo>
                        <a:cubicBezTo>
                          <a:pt x="6" y="17"/>
                          <a:pt x="5" y="18"/>
                          <a:pt x="5" y="19"/>
                        </a:cubicBezTo>
                        <a:cubicBezTo>
                          <a:pt x="5" y="20"/>
                          <a:pt x="4" y="20"/>
                          <a:pt x="4" y="20"/>
                        </a:cubicBezTo>
                        <a:cubicBezTo>
                          <a:pt x="4" y="20"/>
                          <a:pt x="4" y="20"/>
                          <a:pt x="4" y="20"/>
                        </a:cubicBezTo>
                        <a:cubicBezTo>
                          <a:pt x="4" y="21"/>
                          <a:pt x="4" y="21"/>
                          <a:pt x="4" y="21"/>
                        </a:cubicBezTo>
                        <a:cubicBezTo>
                          <a:pt x="5" y="20"/>
                          <a:pt x="6" y="17"/>
                          <a:pt x="6" y="15"/>
                        </a:cubicBezTo>
                        <a:cubicBezTo>
                          <a:pt x="7" y="11"/>
                          <a:pt x="8" y="8"/>
                          <a:pt x="9" y="6"/>
                        </a:cubicBezTo>
                        <a:cubicBezTo>
                          <a:pt x="9" y="5"/>
                          <a:pt x="10" y="4"/>
                          <a:pt x="10" y="3"/>
                        </a:cubicBezTo>
                        <a:close/>
                        <a:moveTo>
                          <a:pt x="6" y="0"/>
                        </a:moveTo>
                        <a:cubicBezTo>
                          <a:pt x="5" y="1"/>
                          <a:pt x="5" y="2"/>
                          <a:pt x="5" y="4"/>
                        </a:cubicBezTo>
                        <a:cubicBezTo>
                          <a:pt x="4" y="8"/>
                          <a:pt x="3" y="9"/>
                          <a:pt x="2" y="12"/>
                        </a:cubicBezTo>
                        <a:cubicBezTo>
                          <a:pt x="1" y="15"/>
                          <a:pt x="0" y="15"/>
                          <a:pt x="0" y="18"/>
                        </a:cubicBezTo>
                        <a:cubicBezTo>
                          <a:pt x="0" y="18"/>
                          <a:pt x="0" y="18"/>
                          <a:pt x="0" y="19"/>
                        </a:cubicBezTo>
                        <a:cubicBezTo>
                          <a:pt x="1" y="18"/>
                          <a:pt x="1" y="18"/>
                          <a:pt x="1" y="18"/>
                        </a:cubicBezTo>
                        <a:cubicBezTo>
                          <a:pt x="1" y="18"/>
                          <a:pt x="1" y="18"/>
                          <a:pt x="1" y="18"/>
                        </a:cubicBezTo>
                        <a:cubicBezTo>
                          <a:pt x="0" y="18"/>
                          <a:pt x="0" y="18"/>
                          <a:pt x="0" y="17"/>
                        </a:cubicBezTo>
                        <a:cubicBezTo>
                          <a:pt x="0" y="17"/>
                          <a:pt x="0" y="17"/>
                          <a:pt x="0" y="16"/>
                        </a:cubicBezTo>
                        <a:cubicBezTo>
                          <a:pt x="0" y="15"/>
                          <a:pt x="1" y="15"/>
                          <a:pt x="2" y="12"/>
                        </a:cubicBezTo>
                        <a:cubicBezTo>
                          <a:pt x="3" y="10"/>
                          <a:pt x="4" y="9"/>
                          <a:pt x="5" y="6"/>
                        </a:cubicBezTo>
                        <a:cubicBezTo>
                          <a:pt x="5" y="6"/>
                          <a:pt x="5" y="5"/>
                          <a:pt x="5" y="4"/>
                        </a:cubicBezTo>
                        <a:cubicBezTo>
                          <a:pt x="5" y="4"/>
                          <a:pt x="5" y="3"/>
                          <a:pt x="5" y="3"/>
                        </a:cubicBezTo>
                        <a:cubicBezTo>
                          <a:pt x="5" y="2"/>
                          <a:pt x="6" y="1"/>
                          <a:pt x="6" y="1"/>
                        </a:cubicBezTo>
                        <a:lnTo>
                          <a:pt x="6"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27" name="Freeform 7692">
                    <a:extLst>
                      <a:ext uri="{FF2B5EF4-FFF2-40B4-BE49-F238E27FC236}">
                        <a16:creationId xmlns:a16="http://schemas.microsoft.com/office/drawing/2014/main" id="{BD50FF87-8613-43A3-B82F-5E52FF6820EA}"/>
                      </a:ext>
                    </a:extLst>
                  </p:cNvPr>
                  <p:cNvSpPr>
                    <a:spLocks/>
                  </p:cNvSpPr>
                  <p:nvPr/>
                </p:nvSpPr>
                <p:spPr bwMode="auto">
                  <a:xfrm>
                    <a:off x="3913" y="2271"/>
                    <a:ext cx="4" cy="10"/>
                  </a:xfrm>
                  <a:custGeom>
                    <a:avLst/>
                    <a:gdLst>
                      <a:gd name="T0" fmla="*/ 5 w 5"/>
                      <a:gd name="T1" fmla="*/ 0 h 13"/>
                      <a:gd name="T2" fmla="*/ 3 w 5"/>
                      <a:gd name="T3" fmla="*/ 2 h 13"/>
                      <a:gd name="T4" fmla="*/ 1 w 5"/>
                      <a:gd name="T5" fmla="*/ 10 h 13"/>
                      <a:gd name="T6" fmla="*/ 1 w 5"/>
                      <a:gd name="T7" fmla="*/ 11 h 13"/>
                      <a:gd name="T8" fmla="*/ 2 w 5"/>
                      <a:gd name="T9" fmla="*/ 12 h 13"/>
                      <a:gd name="T10" fmla="*/ 4 w 5"/>
                      <a:gd name="T11" fmla="*/ 3 h 13"/>
                      <a:gd name="T12" fmla="*/ 5 w 5"/>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5" h="13">
                        <a:moveTo>
                          <a:pt x="5" y="0"/>
                        </a:moveTo>
                        <a:cubicBezTo>
                          <a:pt x="5" y="0"/>
                          <a:pt x="4" y="0"/>
                          <a:pt x="3" y="2"/>
                        </a:cubicBezTo>
                        <a:cubicBezTo>
                          <a:pt x="3" y="4"/>
                          <a:pt x="2" y="8"/>
                          <a:pt x="1" y="10"/>
                        </a:cubicBezTo>
                        <a:cubicBezTo>
                          <a:pt x="0" y="12"/>
                          <a:pt x="0" y="12"/>
                          <a:pt x="1" y="11"/>
                        </a:cubicBezTo>
                        <a:cubicBezTo>
                          <a:pt x="1" y="11"/>
                          <a:pt x="1" y="13"/>
                          <a:pt x="2" y="12"/>
                        </a:cubicBezTo>
                        <a:cubicBezTo>
                          <a:pt x="3" y="11"/>
                          <a:pt x="4" y="4"/>
                          <a:pt x="4" y="3"/>
                        </a:cubicBezTo>
                        <a:cubicBezTo>
                          <a:pt x="4" y="3"/>
                          <a:pt x="5" y="0"/>
                          <a:pt x="5"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28" name="Freeform 7693">
                    <a:extLst>
                      <a:ext uri="{FF2B5EF4-FFF2-40B4-BE49-F238E27FC236}">
                        <a16:creationId xmlns:a16="http://schemas.microsoft.com/office/drawing/2014/main" id="{8675AD5A-B32F-4A0C-A5B7-E2EEE48B70B2}"/>
                      </a:ext>
                    </a:extLst>
                  </p:cNvPr>
                  <p:cNvSpPr>
                    <a:spLocks/>
                  </p:cNvSpPr>
                  <p:nvPr/>
                </p:nvSpPr>
                <p:spPr bwMode="auto">
                  <a:xfrm>
                    <a:off x="3916" y="2255"/>
                    <a:ext cx="9" cy="16"/>
                  </a:xfrm>
                  <a:custGeom>
                    <a:avLst/>
                    <a:gdLst>
                      <a:gd name="T0" fmla="*/ 7 w 11"/>
                      <a:gd name="T1" fmla="*/ 0 h 22"/>
                      <a:gd name="T2" fmla="*/ 4 w 11"/>
                      <a:gd name="T3" fmla="*/ 4 h 22"/>
                      <a:gd name="T4" fmla="*/ 2 w 11"/>
                      <a:gd name="T5" fmla="*/ 12 h 22"/>
                      <a:gd name="T6" fmla="*/ 0 w 11"/>
                      <a:gd name="T7" fmla="*/ 18 h 22"/>
                      <a:gd name="T8" fmla="*/ 4 w 11"/>
                      <a:gd name="T9" fmla="*/ 20 h 22"/>
                      <a:gd name="T10" fmla="*/ 7 w 11"/>
                      <a:gd name="T11" fmla="*/ 15 h 22"/>
                      <a:gd name="T12" fmla="*/ 9 w 11"/>
                      <a:gd name="T13" fmla="*/ 6 h 22"/>
                      <a:gd name="T14" fmla="*/ 7 w 1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2">
                        <a:moveTo>
                          <a:pt x="7" y="0"/>
                        </a:moveTo>
                        <a:cubicBezTo>
                          <a:pt x="7" y="0"/>
                          <a:pt x="5" y="0"/>
                          <a:pt x="4" y="4"/>
                        </a:cubicBezTo>
                        <a:cubicBezTo>
                          <a:pt x="4" y="8"/>
                          <a:pt x="3" y="9"/>
                          <a:pt x="2" y="12"/>
                        </a:cubicBezTo>
                        <a:cubicBezTo>
                          <a:pt x="1" y="15"/>
                          <a:pt x="0" y="15"/>
                          <a:pt x="0" y="18"/>
                        </a:cubicBezTo>
                        <a:cubicBezTo>
                          <a:pt x="0" y="20"/>
                          <a:pt x="2" y="18"/>
                          <a:pt x="4" y="20"/>
                        </a:cubicBezTo>
                        <a:cubicBezTo>
                          <a:pt x="5" y="22"/>
                          <a:pt x="6" y="18"/>
                          <a:pt x="7" y="15"/>
                        </a:cubicBezTo>
                        <a:cubicBezTo>
                          <a:pt x="7" y="11"/>
                          <a:pt x="8" y="8"/>
                          <a:pt x="9" y="6"/>
                        </a:cubicBezTo>
                        <a:cubicBezTo>
                          <a:pt x="10" y="5"/>
                          <a:pt x="11" y="1"/>
                          <a:pt x="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29" name="Freeform 7694">
                    <a:extLst>
                      <a:ext uri="{FF2B5EF4-FFF2-40B4-BE49-F238E27FC236}">
                        <a16:creationId xmlns:a16="http://schemas.microsoft.com/office/drawing/2014/main" id="{EB24A2CA-C8AA-4A29-8411-D9492B40D301}"/>
                      </a:ext>
                    </a:extLst>
                  </p:cNvPr>
                  <p:cNvSpPr>
                    <a:spLocks noEditPoints="1"/>
                  </p:cNvSpPr>
                  <p:nvPr/>
                </p:nvSpPr>
                <p:spPr bwMode="auto">
                  <a:xfrm>
                    <a:off x="3916" y="2255"/>
                    <a:ext cx="8" cy="16"/>
                  </a:xfrm>
                  <a:custGeom>
                    <a:avLst/>
                    <a:gdLst>
                      <a:gd name="T0" fmla="*/ 3 w 10"/>
                      <a:gd name="T1" fmla="*/ 20 h 21"/>
                      <a:gd name="T2" fmla="*/ 2 w 10"/>
                      <a:gd name="T3" fmla="*/ 19 h 21"/>
                      <a:gd name="T4" fmla="*/ 1 w 10"/>
                      <a:gd name="T5" fmla="*/ 19 h 21"/>
                      <a:gd name="T6" fmla="*/ 0 w 10"/>
                      <a:gd name="T7" fmla="*/ 18 h 21"/>
                      <a:gd name="T8" fmla="*/ 0 w 10"/>
                      <a:gd name="T9" fmla="*/ 16 h 21"/>
                      <a:gd name="T10" fmla="*/ 2 w 10"/>
                      <a:gd name="T11" fmla="*/ 12 h 21"/>
                      <a:gd name="T12" fmla="*/ 4 w 10"/>
                      <a:gd name="T13" fmla="*/ 7 h 21"/>
                      <a:gd name="T14" fmla="*/ 4 w 10"/>
                      <a:gd name="T15" fmla="*/ 4 h 21"/>
                      <a:gd name="T16" fmla="*/ 4 w 10"/>
                      <a:gd name="T17" fmla="*/ 3 h 21"/>
                      <a:gd name="T18" fmla="*/ 7 w 10"/>
                      <a:gd name="T19" fmla="*/ 0 h 21"/>
                      <a:gd name="T20" fmla="*/ 8 w 10"/>
                      <a:gd name="T21" fmla="*/ 0 h 21"/>
                      <a:gd name="T22" fmla="*/ 10 w 10"/>
                      <a:gd name="T23" fmla="*/ 1 h 21"/>
                      <a:gd name="T24" fmla="*/ 10 w 10"/>
                      <a:gd name="T25" fmla="*/ 4 h 21"/>
                      <a:gd name="T26" fmla="*/ 9 w 10"/>
                      <a:gd name="T27" fmla="*/ 7 h 21"/>
                      <a:gd name="T28" fmla="*/ 7 w 10"/>
                      <a:gd name="T29" fmla="*/ 12 h 21"/>
                      <a:gd name="T30" fmla="*/ 7 w 10"/>
                      <a:gd name="T31" fmla="*/ 15 h 21"/>
                      <a:gd name="T32" fmla="*/ 7 w 10"/>
                      <a:gd name="T33" fmla="*/ 16 h 21"/>
                      <a:gd name="T34" fmla="*/ 4 w 10"/>
                      <a:gd name="T35" fmla="*/ 21 h 21"/>
                      <a:gd name="T36" fmla="*/ 3 w 10"/>
                      <a:gd name="T37" fmla="*/ 20 h 21"/>
                      <a:gd name="T38" fmla="*/ 4 w 10"/>
                      <a:gd name="T39" fmla="*/ 20 h 21"/>
                      <a:gd name="T40" fmla="*/ 4 w 10"/>
                      <a:gd name="T41" fmla="*/ 20 h 21"/>
                      <a:gd name="T42" fmla="*/ 5 w 10"/>
                      <a:gd name="T43" fmla="*/ 19 h 21"/>
                      <a:gd name="T44" fmla="*/ 6 w 10"/>
                      <a:gd name="T45" fmla="*/ 16 h 21"/>
                      <a:gd name="T46" fmla="*/ 6 w 10"/>
                      <a:gd name="T47" fmla="*/ 15 h 21"/>
                      <a:gd name="T48" fmla="*/ 7 w 10"/>
                      <a:gd name="T49" fmla="*/ 12 h 21"/>
                      <a:gd name="T50" fmla="*/ 9 w 10"/>
                      <a:gd name="T51" fmla="*/ 6 h 21"/>
                      <a:gd name="T52" fmla="*/ 10 w 10"/>
                      <a:gd name="T53" fmla="*/ 4 h 21"/>
                      <a:gd name="T54" fmla="*/ 8 w 10"/>
                      <a:gd name="T55" fmla="*/ 1 h 21"/>
                      <a:gd name="T56" fmla="*/ 7 w 10"/>
                      <a:gd name="T57" fmla="*/ 1 h 21"/>
                      <a:gd name="T58" fmla="*/ 7 w 10"/>
                      <a:gd name="T59" fmla="*/ 0 h 21"/>
                      <a:gd name="T60" fmla="*/ 7 w 10"/>
                      <a:gd name="T61" fmla="*/ 1 h 21"/>
                      <a:gd name="T62" fmla="*/ 7 w 10"/>
                      <a:gd name="T63" fmla="*/ 1 h 21"/>
                      <a:gd name="T64" fmla="*/ 5 w 10"/>
                      <a:gd name="T65" fmla="*/ 3 h 21"/>
                      <a:gd name="T66" fmla="*/ 5 w 10"/>
                      <a:gd name="T67" fmla="*/ 4 h 21"/>
                      <a:gd name="T68" fmla="*/ 4 w 10"/>
                      <a:gd name="T69" fmla="*/ 7 h 21"/>
                      <a:gd name="T70" fmla="*/ 2 w 10"/>
                      <a:gd name="T71" fmla="*/ 12 h 21"/>
                      <a:gd name="T72" fmla="*/ 1 w 10"/>
                      <a:gd name="T73" fmla="*/ 16 h 21"/>
                      <a:gd name="T74" fmla="*/ 0 w 10"/>
                      <a:gd name="T75" fmla="*/ 17 h 21"/>
                      <a:gd name="T76" fmla="*/ 1 w 10"/>
                      <a:gd name="T77" fmla="*/ 18 h 21"/>
                      <a:gd name="T78" fmla="*/ 2 w 10"/>
                      <a:gd name="T79" fmla="*/ 18 h 21"/>
                      <a:gd name="T80" fmla="*/ 2 w 10"/>
                      <a:gd name="T81" fmla="*/ 18 h 21"/>
                      <a:gd name="T82" fmla="*/ 4 w 10"/>
                      <a:gd name="T8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 h="21">
                        <a:moveTo>
                          <a:pt x="3" y="20"/>
                        </a:moveTo>
                        <a:cubicBezTo>
                          <a:pt x="3" y="19"/>
                          <a:pt x="3" y="19"/>
                          <a:pt x="2" y="19"/>
                        </a:cubicBezTo>
                        <a:cubicBezTo>
                          <a:pt x="1" y="19"/>
                          <a:pt x="1" y="19"/>
                          <a:pt x="1" y="19"/>
                        </a:cubicBezTo>
                        <a:cubicBezTo>
                          <a:pt x="1" y="19"/>
                          <a:pt x="0" y="19"/>
                          <a:pt x="0" y="18"/>
                        </a:cubicBezTo>
                        <a:cubicBezTo>
                          <a:pt x="0" y="17"/>
                          <a:pt x="0" y="17"/>
                          <a:pt x="0" y="16"/>
                        </a:cubicBezTo>
                        <a:cubicBezTo>
                          <a:pt x="0" y="15"/>
                          <a:pt x="1" y="14"/>
                          <a:pt x="2" y="12"/>
                        </a:cubicBezTo>
                        <a:cubicBezTo>
                          <a:pt x="3" y="10"/>
                          <a:pt x="4" y="9"/>
                          <a:pt x="4" y="7"/>
                        </a:cubicBezTo>
                        <a:cubicBezTo>
                          <a:pt x="4" y="6"/>
                          <a:pt x="4" y="5"/>
                          <a:pt x="4" y="4"/>
                        </a:cubicBezTo>
                        <a:cubicBezTo>
                          <a:pt x="4" y="4"/>
                          <a:pt x="4" y="4"/>
                          <a:pt x="4" y="3"/>
                        </a:cubicBezTo>
                        <a:cubicBezTo>
                          <a:pt x="5" y="0"/>
                          <a:pt x="7" y="0"/>
                          <a:pt x="7" y="0"/>
                        </a:cubicBezTo>
                        <a:cubicBezTo>
                          <a:pt x="8" y="0"/>
                          <a:pt x="8" y="0"/>
                          <a:pt x="8" y="0"/>
                        </a:cubicBezTo>
                        <a:cubicBezTo>
                          <a:pt x="9" y="0"/>
                          <a:pt x="9" y="1"/>
                          <a:pt x="10" y="1"/>
                        </a:cubicBezTo>
                        <a:cubicBezTo>
                          <a:pt x="10" y="2"/>
                          <a:pt x="10" y="3"/>
                          <a:pt x="10" y="4"/>
                        </a:cubicBezTo>
                        <a:cubicBezTo>
                          <a:pt x="10" y="5"/>
                          <a:pt x="9" y="6"/>
                          <a:pt x="9" y="7"/>
                        </a:cubicBezTo>
                        <a:cubicBezTo>
                          <a:pt x="8" y="8"/>
                          <a:pt x="8" y="10"/>
                          <a:pt x="7" y="12"/>
                        </a:cubicBezTo>
                        <a:cubicBezTo>
                          <a:pt x="7" y="13"/>
                          <a:pt x="7" y="14"/>
                          <a:pt x="7" y="15"/>
                        </a:cubicBezTo>
                        <a:cubicBezTo>
                          <a:pt x="7" y="15"/>
                          <a:pt x="7" y="16"/>
                          <a:pt x="7" y="16"/>
                        </a:cubicBezTo>
                        <a:cubicBezTo>
                          <a:pt x="6" y="19"/>
                          <a:pt x="5" y="21"/>
                          <a:pt x="4" y="21"/>
                        </a:cubicBezTo>
                        <a:cubicBezTo>
                          <a:pt x="4" y="21"/>
                          <a:pt x="4" y="21"/>
                          <a:pt x="3" y="20"/>
                        </a:cubicBezTo>
                        <a:close/>
                        <a:moveTo>
                          <a:pt x="4" y="20"/>
                        </a:moveTo>
                        <a:cubicBezTo>
                          <a:pt x="4" y="20"/>
                          <a:pt x="4" y="20"/>
                          <a:pt x="4" y="20"/>
                        </a:cubicBezTo>
                        <a:cubicBezTo>
                          <a:pt x="5" y="20"/>
                          <a:pt x="5" y="20"/>
                          <a:pt x="5" y="19"/>
                        </a:cubicBezTo>
                        <a:cubicBezTo>
                          <a:pt x="6" y="18"/>
                          <a:pt x="6" y="17"/>
                          <a:pt x="6" y="16"/>
                        </a:cubicBezTo>
                        <a:cubicBezTo>
                          <a:pt x="6" y="15"/>
                          <a:pt x="6" y="15"/>
                          <a:pt x="6" y="15"/>
                        </a:cubicBezTo>
                        <a:cubicBezTo>
                          <a:pt x="7" y="14"/>
                          <a:pt x="7" y="13"/>
                          <a:pt x="7" y="12"/>
                        </a:cubicBezTo>
                        <a:cubicBezTo>
                          <a:pt x="7" y="10"/>
                          <a:pt x="8" y="7"/>
                          <a:pt x="9" y="6"/>
                        </a:cubicBezTo>
                        <a:cubicBezTo>
                          <a:pt x="9" y="6"/>
                          <a:pt x="9" y="5"/>
                          <a:pt x="10" y="4"/>
                        </a:cubicBezTo>
                        <a:cubicBezTo>
                          <a:pt x="10" y="3"/>
                          <a:pt x="10" y="1"/>
                          <a:pt x="8" y="1"/>
                        </a:cubicBezTo>
                        <a:cubicBezTo>
                          <a:pt x="7" y="1"/>
                          <a:pt x="7" y="1"/>
                          <a:pt x="7" y="1"/>
                        </a:cubicBezTo>
                        <a:cubicBezTo>
                          <a:pt x="7" y="0"/>
                          <a:pt x="7" y="0"/>
                          <a:pt x="7" y="0"/>
                        </a:cubicBezTo>
                        <a:cubicBezTo>
                          <a:pt x="7" y="1"/>
                          <a:pt x="7" y="1"/>
                          <a:pt x="7" y="1"/>
                        </a:cubicBezTo>
                        <a:cubicBezTo>
                          <a:pt x="7" y="1"/>
                          <a:pt x="7" y="1"/>
                          <a:pt x="7" y="1"/>
                        </a:cubicBezTo>
                        <a:cubicBezTo>
                          <a:pt x="7" y="1"/>
                          <a:pt x="5" y="1"/>
                          <a:pt x="5" y="3"/>
                        </a:cubicBezTo>
                        <a:cubicBezTo>
                          <a:pt x="5" y="4"/>
                          <a:pt x="5" y="4"/>
                          <a:pt x="5" y="4"/>
                        </a:cubicBezTo>
                        <a:cubicBezTo>
                          <a:pt x="5" y="5"/>
                          <a:pt x="5" y="6"/>
                          <a:pt x="4" y="7"/>
                        </a:cubicBezTo>
                        <a:cubicBezTo>
                          <a:pt x="4" y="9"/>
                          <a:pt x="3" y="10"/>
                          <a:pt x="2" y="12"/>
                        </a:cubicBezTo>
                        <a:cubicBezTo>
                          <a:pt x="1" y="15"/>
                          <a:pt x="1" y="15"/>
                          <a:pt x="1" y="16"/>
                        </a:cubicBezTo>
                        <a:cubicBezTo>
                          <a:pt x="0" y="17"/>
                          <a:pt x="0" y="17"/>
                          <a:pt x="0" y="17"/>
                        </a:cubicBezTo>
                        <a:cubicBezTo>
                          <a:pt x="1" y="18"/>
                          <a:pt x="1" y="18"/>
                          <a:pt x="1" y="18"/>
                        </a:cubicBezTo>
                        <a:cubicBezTo>
                          <a:pt x="1" y="18"/>
                          <a:pt x="2" y="18"/>
                          <a:pt x="2" y="18"/>
                        </a:cubicBezTo>
                        <a:cubicBezTo>
                          <a:pt x="2" y="18"/>
                          <a:pt x="2" y="18"/>
                          <a:pt x="2" y="18"/>
                        </a:cubicBezTo>
                        <a:cubicBezTo>
                          <a:pt x="3" y="18"/>
                          <a:pt x="3" y="19"/>
                          <a:pt x="4" y="2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30" name="Freeform 7695">
                    <a:extLst>
                      <a:ext uri="{FF2B5EF4-FFF2-40B4-BE49-F238E27FC236}">
                        <a16:creationId xmlns:a16="http://schemas.microsoft.com/office/drawing/2014/main" id="{988B29D1-33A0-4C0B-B941-8B6E29ED72D3}"/>
                      </a:ext>
                    </a:extLst>
                  </p:cNvPr>
                  <p:cNvSpPr>
                    <a:spLocks noEditPoints="1"/>
                  </p:cNvSpPr>
                  <p:nvPr/>
                </p:nvSpPr>
                <p:spPr bwMode="auto">
                  <a:xfrm>
                    <a:off x="3916" y="2256"/>
                    <a:ext cx="8" cy="14"/>
                  </a:xfrm>
                  <a:custGeom>
                    <a:avLst/>
                    <a:gdLst>
                      <a:gd name="T0" fmla="*/ 2 w 10"/>
                      <a:gd name="T1" fmla="*/ 16 h 19"/>
                      <a:gd name="T2" fmla="*/ 2 w 10"/>
                      <a:gd name="T3" fmla="*/ 16 h 19"/>
                      <a:gd name="T4" fmla="*/ 4 w 10"/>
                      <a:gd name="T5" fmla="*/ 10 h 19"/>
                      <a:gd name="T6" fmla="*/ 5 w 10"/>
                      <a:gd name="T7" fmla="*/ 5 h 19"/>
                      <a:gd name="T8" fmla="*/ 6 w 10"/>
                      <a:gd name="T9" fmla="*/ 1 h 19"/>
                      <a:gd name="T10" fmla="*/ 6 w 10"/>
                      <a:gd name="T11" fmla="*/ 1 h 19"/>
                      <a:gd name="T12" fmla="*/ 7 w 10"/>
                      <a:gd name="T13" fmla="*/ 2 h 19"/>
                      <a:gd name="T14" fmla="*/ 7 w 10"/>
                      <a:gd name="T15" fmla="*/ 2 h 19"/>
                      <a:gd name="T16" fmla="*/ 7 w 10"/>
                      <a:gd name="T17" fmla="*/ 2 h 19"/>
                      <a:gd name="T18" fmla="*/ 8 w 10"/>
                      <a:gd name="T19" fmla="*/ 2 h 19"/>
                      <a:gd name="T20" fmla="*/ 8 w 10"/>
                      <a:gd name="T21" fmla="*/ 2 h 19"/>
                      <a:gd name="T22" fmla="*/ 7 w 10"/>
                      <a:gd name="T23" fmla="*/ 6 h 19"/>
                      <a:gd name="T24" fmla="*/ 6 w 10"/>
                      <a:gd name="T25" fmla="*/ 15 h 19"/>
                      <a:gd name="T26" fmla="*/ 5 w 10"/>
                      <a:gd name="T27" fmla="*/ 17 h 19"/>
                      <a:gd name="T28" fmla="*/ 4 w 10"/>
                      <a:gd name="T29" fmla="*/ 16 h 19"/>
                      <a:gd name="T30" fmla="*/ 3 w 10"/>
                      <a:gd name="T31" fmla="*/ 15 h 19"/>
                      <a:gd name="T32" fmla="*/ 2 w 10"/>
                      <a:gd name="T33" fmla="*/ 16 h 19"/>
                      <a:gd name="T34" fmla="*/ 6 w 10"/>
                      <a:gd name="T35" fmla="*/ 0 h 19"/>
                      <a:gd name="T36" fmla="*/ 5 w 10"/>
                      <a:gd name="T37" fmla="*/ 2 h 19"/>
                      <a:gd name="T38" fmla="*/ 5 w 10"/>
                      <a:gd name="T39" fmla="*/ 3 h 19"/>
                      <a:gd name="T40" fmla="*/ 4 w 10"/>
                      <a:gd name="T41" fmla="*/ 6 h 19"/>
                      <a:gd name="T42" fmla="*/ 2 w 10"/>
                      <a:gd name="T43" fmla="*/ 11 h 19"/>
                      <a:gd name="T44" fmla="*/ 1 w 10"/>
                      <a:gd name="T45" fmla="*/ 15 h 19"/>
                      <a:gd name="T46" fmla="*/ 0 w 10"/>
                      <a:gd name="T47" fmla="*/ 16 h 19"/>
                      <a:gd name="T48" fmla="*/ 1 w 10"/>
                      <a:gd name="T49" fmla="*/ 17 h 19"/>
                      <a:gd name="T50" fmla="*/ 2 w 10"/>
                      <a:gd name="T51" fmla="*/ 17 h 19"/>
                      <a:gd name="T52" fmla="*/ 2 w 10"/>
                      <a:gd name="T53" fmla="*/ 17 h 19"/>
                      <a:gd name="T54" fmla="*/ 4 w 10"/>
                      <a:gd name="T55" fmla="*/ 19 h 19"/>
                      <a:gd name="T56" fmla="*/ 4 w 10"/>
                      <a:gd name="T57" fmla="*/ 19 h 19"/>
                      <a:gd name="T58" fmla="*/ 4 w 10"/>
                      <a:gd name="T59" fmla="*/ 19 h 19"/>
                      <a:gd name="T60" fmla="*/ 5 w 10"/>
                      <a:gd name="T61" fmla="*/ 18 h 19"/>
                      <a:gd name="T62" fmla="*/ 6 w 10"/>
                      <a:gd name="T63" fmla="*/ 15 h 19"/>
                      <a:gd name="T64" fmla="*/ 6 w 10"/>
                      <a:gd name="T65" fmla="*/ 14 h 19"/>
                      <a:gd name="T66" fmla="*/ 7 w 10"/>
                      <a:gd name="T67" fmla="*/ 11 h 19"/>
                      <a:gd name="T68" fmla="*/ 9 w 10"/>
                      <a:gd name="T69" fmla="*/ 5 h 19"/>
                      <a:gd name="T70" fmla="*/ 10 w 10"/>
                      <a:gd name="T71" fmla="*/ 3 h 19"/>
                      <a:gd name="T72" fmla="*/ 10 w 10"/>
                      <a:gd name="T73" fmla="*/ 2 h 19"/>
                      <a:gd name="T74" fmla="*/ 9 w 10"/>
                      <a:gd name="T75" fmla="*/ 2 h 19"/>
                      <a:gd name="T76" fmla="*/ 7 w 10"/>
                      <a:gd name="T77" fmla="*/ 0 h 19"/>
                      <a:gd name="T78" fmla="*/ 6 w 10"/>
                      <a:gd name="T7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19">
                        <a:moveTo>
                          <a:pt x="2" y="16"/>
                        </a:moveTo>
                        <a:cubicBezTo>
                          <a:pt x="2" y="16"/>
                          <a:pt x="2" y="16"/>
                          <a:pt x="2" y="16"/>
                        </a:cubicBezTo>
                        <a:cubicBezTo>
                          <a:pt x="1" y="14"/>
                          <a:pt x="3" y="11"/>
                          <a:pt x="4" y="10"/>
                        </a:cubicBezTo>
                        <a:cubicBezTo>
                          <a:pt x="5" y="9"/>
                          <a:pt x="5" y="7"/>
                          <a:pt x="5" y="5"/>
                        </a:cubicBezTo>
                        <a:cubicBezTo>
                          <a:pt x="5" y="3"/>
                          <a:pt x="6" y="1"/>
                          <a:pt x="6" y="1"/>
                        </a:cubicBezTo>
                        <a:cubicBezTo>
                          <a:pt x="6" y="1"/>
                          <a:pt x="6" y="1"/>
                          <a:pt x="6" y="1"/>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9" y="3"/>
                          <a:pt x="8" y="5"/>
                          <a:pt x="7" y="6"/>
                        </a:cubicBezTo>
                        <a:cubicBezTo>
                          <a:pt x="6" y="7"/>
                          <a:pt x="6" y="13"/>
                          <a:pt x="6" y="15"/>
                        </a:cubicBezTo>
                        <a:cubicBezTo>
                          <a:pt x="6" y="16"/>
                          <a:pt x="5" y="17"/>
                          <a:pt x="5" y="17"/>
                        </a:cubicBezTo>
                        <a:cubicBezTo>
                          <a:pt x="4" y="17"/>
                          <a:pt x="4" y="17"/>
                          <a:pt x="4" y="16"/>
                        </a:cubicBezTo>
                        <a:cubicBezTo>
                          <a:pt x="4" y="16"/>
                          <a:pt x="3" y="15"/>
                          <a:pt x="3" y="15"/>
                        </a:cubicBezTo>
                        <a:cubicBezTo>
                          <a:pt x="2" y="16"/>
                          <a:pt x="2" y="16"/>
                          <a:pt x="2" y="16"/>
                        </a:cubicBezTo>
                        <a:close/>
                        <a:moveTo>
                          <a:pt x="6" y="0"/>
                        </a:moveTo>
                        <a:cubicBezTo>
                          <a:pt x="6" y="0"/>
                          <a:pt x="5" y="1"/>
                          <a:pt x="5" y="2"/>
                        </a:cubicBezTo>
                        <a:cubicBezTo>
                          <a:pt x="5" y="3"/>
                          <a:pt x="5" y="3"/>
                          <a:pt x="5" y="3"/>
                        </a:cubicBezTo>
                        <a:cubicBezTo>
                          <a:pt x="5" y="4"/>
                          <a:pt x="5" y="5"/>
                          <a:pt x="4" y="6"/>
                        </a:cubicBezTo>
                        <a:cubicBezTo>
                          <a:pt x="4" y="8"/>
                          <a:pt x="3" y="9"/>
                          <a:pt x="2" y="11"/>
                        </a:cubicBezTo>
                        <a:cubicBezTo>
                          <a:pt x="1" y="14"/>
                          <a:pt x="1" y="14"/>
                          <a:pt x="1" y="15"/>
                        </a:cubicBezTo>
                        <a:cubicBezTo>
                          <a:pt x="0" y="16"/>
                          <a:pt x="0" y="16"/>
                          <a:pt x="0" y="16"/>
                        </a:cubicBezTo>
                        <a:cubicBezTo>
                          <a:pt x="1" y="17"/>
                          <a:pt x="1" y="17"/>
                          <a:pt x="1" y="17"/>
                        </a:cubicBezTo>
                        <a:cubicBezTo>
                          <a:pt x="1" y="17"/>
                          <a:pt x="2" y="17"/>
                          <a:pt x="2" y="17"/>
                        </a:cubicBezTo>
                        <a:cubicBezTo>
                          <a:pt x="2" y="17"/>
                          <a:pt x="2" y="17"/>
                          <a:pt x="2" y="17"/>
                        </a:cubicBezTo>
                        <a:cubicBezTo>
                          <a:pt x="3" y="17"/>
                          <a:pt x="3" y="18"/>
                          <a:pt x="4" y="19"/>
                        </a:cubicBezTo>
                        <a:cubicBezTo>
                          <a:pt x="4" y="19"/>
                          <a:pt x="4" y="19"/>
                          <a:pt x="4" y="19"/>
                        </a:cubicBezTo>
                        <a:cubicBezTo>
                          <a:pt x="4" y="19"/>
                          <a:pt x="4" y="19"/>
                          <a:pt x="4" y="19"/>
                        </a:cubicBezTo>
                        <a:cubicBezTo>
                          <a:pt x="5" y="19"/>
                          <a:pt x="5" y="19"/>
                          <a:pt x="5" y="18"/>
                        </a:cubicBezTo>
                        <a:cubicBezTo>
                          <a:pt x="6" y="17"/>
                          <a:pt x="6" y="16"/>
                          <a:pt x="6" y="15"/>
                        </a:cubicBezTo>
                        <a:cubicBezTo>
                          <a:pt x="6" y="14"/>
                          <a:pt x="6" y="14"/>
                          <a:pt x="6" y="14"/>
                        </a:cubicBezTo>
                        <a:cubicBezTo>
                          <a:pt x="7" y="13"/>
                          <a:pt x="7" y="12"/>
                          <a:pt x="7" y="11"/>
                        </a:cubicBezTo>
                        <a:cubicBezTo>
                          <a:pt x="7" y="9"/>
                          <a:pt x="8" y="6"/>
                          <a:pt x="9" y="5"/>
                        </a:cubicBezTo>
                        <a:cubicBezTo>
                          <a:pt x="9" y="5"/>
                          <a:pt x="9" y="4"/>
                          <a:pt x="10" y="3"/>
                        </a:cubicBezTo>
                        <a:cubicBezTo>
                          <a:pt x="10" y="2"/>
                          <a:pt x="10" y="2"/>
                          <a:pt x="10" y="2"/>
                        </a:cubicBezTo>
                        <a:cubicBezTo>
                          <a:pt x="9" y="2"/>
                          <a:pt x="9" y="2"/>
                          <a:pt x="9" y="2"/>
                        </a:cubicBezTo>
                        <a:cubicBezTo>
                          <a:pt x="9" y="1"/>
                          <a:pt x="8" y="1"/>
                          <a:pt x="7" y="0"/>
                        </a:cubicBezTo>
                        <a:lnTo>
                          <a:pt x="6"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31" name="Freeform 7696">
                    <a:extLst>
                      <a:ext uri="{FF2B5EF4-FFF2-40B4-BE49-F238E27FC236}">
                        <a16:creationId xmlns:a16="http://schemas.microsoft.com/office/drawing/2014/main" id="{E01FC1CC-58B4-407B-8C03-8D7D30D71790}"/>
                      </a:ext>
                    </a:extLst>
                  </p:cNvPr>
                  <p:cNvSpPr>
                    <a:spLocks/>
                  </p:cNvSpPr>
                  <p:nvPr/>
                </p:nvSpPr>
                <p:spPr bwMode="auto">
                  <a:xfrm>
                    <a:off x="3916" y="2256"/>
                    <a:ext cx="8" cy="15"/>
                  </a:xfrm>
                  <a:custGeom>
                    <a:avLst/>
                    <a:gdLst>
                      <a:gd name="T0" fmla="*/ 6 w 10"/>
                      <a:gd name="T1" fmla="*/ 0 h 20"/>
                      <a:gd name="T2" fmla="*/ 4 w 10"/>
                      <a:gd name="T3" fmla="*/ 3 h 20"/>
                      <a:gd name="T4" fmla="*/ 2 w 10"/>
                      <a:gd name="T5" fmla="*/ 11 h 20"/>
                      <a:gd name="T6" fmla="*/ 0 w 10"/>
                      <a:gd name="T7" fmla="*/ 17 h 20"/>
                      <a:gd name="T8" fmla="*/ 4 w 10"/>
                      <a:gd name="T9" fmla="*/ 19 h 20"/>
                      <a:gd name="T10" fmla="*/ 4 w 10"/>
                      <a:gd name="T11" fmla="*/ 20 h 20"/>
                      <a:gd name="T12" fmla="*/ 7 w 10"/>
                      <a:gd name="T13" fmla="*/ 14 h 20"/>
                      <a:gd name="T14" fmla="*/ 9 w 10"/>
                      <a:gd name="T15" fmla="*/ 5 h 20"/>
                      <a:gd name="T16" fmla="*/ 10 w 10"/>
                      <a:gd name="T17" fmla="*/ 2 h 20"/>
                      <a:gd name="T18" fmla="*/ 10 w 10"/>
                      <a:gd name="T19" fmla="*/ 2 h 20"/>
                      <a:gd name="T20" fmla="*/ 10 w 10"/>
                      <a:gd name="T21" fmla="*/ 2 h 20"/>
                      <a:gd name="T22" fmla="*/ 10 w 10"/>
                      <a:gd name="T23" fmla="*/ 2 h 20"/>
                      <a:gd name="T24" fmla="*/ 10 w 10"/>
                      <a:gd name="T25" fmla="*/ 3 h 20"/>
                      <a:gd name="T26" fmla="*/ 9 w 10"/>
                      <a:gd name="T27" fmla="*/ 5 h 20"/>
                      <a:gd name="T28" fmla="*/ 7 w 10"/>
                      <a:gd name="T29" fmla="*/ 11 h 20"/>
                      <a:gd name="T30" fmla="*/ 6 w 10"/>
                      <a:gd name="T31" fmla="*/ 14 h 20"/>
                      <a:gd name="T32" fmla="*/ 6 w 10"/>
                      <a:gd name="T33" fmla="*/ 15 h 20"/>
                      <a:gd name="T34" fmla="*/ 5 w 10"/>
                      <a:gd name="T35" fmla="*/ 18 h 20"/>
                      <a:gd name="T36" fmla="*/ 4 w 10"/>
                      <a:gd name="T37" fmla="*/ 19 h 20"/>
                      <a:gd name="T38" fmla="*/ 4 w 10"/>
                      <a:gd name="T39" fmla="*/ 19 h 20"/>
                      <a:gd name="T40" fmla="*/ 4 w 10"/>
                      <a:gd name="T41" fmla="*/ 19 h 20"/>
                      <a:gd name="T42" fmla="*/ 2 w 10"/>
                      <a:gd name="T43" fmla="*/ 17 h 20"/>
                      <a:gd name="T44" fmla="*/ 2 w 10"/>
                      <a:gd name="T45" fmla="*/ 17 h 20"/>
                      <a:gd name="T46" fmla="*/ 1 w 10"/>
                      <a:gd name="T47" fmla="*/ 17 h 20"/>
                      <a:gd name="T48" fmla="*/ 0 w 10"/>
                      <a:gd name="T49" fmla="*/ 16 h 20"/>
                      <a:gd name="T50" fmla="*/ 1 w 10"/>
                      <a:gd name="T51" fmla="*/ 15 h 20"/>
                      <a:gd name="T52" fmla="*/ 2 w 10"/>
                      <a:gd name="T53" fmla="*/ 11 h 20"/>
                      <a:gd name="T54" fmla="*/ 4 w 10"/>
                      <a:gd name="T55" fmla="*/ 6 h 20"/>
                      <a:gd name="T56" fmla="*/ 5 w 10"/>
                      <a:gd name="T57" fmla="*/ 3 h 20"/>
                      <a:gd name="T58" fmla="*/ 5 w 10"/>
                      <a:gd name="T59" fmla="*/ 2 h 20"/>
                      <a:gd name="T60" fmla="*/ 6 w 10"/>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 h="20">
                        <a:moveTo>
                          <a:pt x="6" y="0"/>
                        </a:moveTo>
                        <a:cubicBezTo>
                          <a:pt x="5" y="0"/>
                          <a:pt x="5" y="1"/>
                          <a:pt x="4" y="3"/>
                        </a:cubicBezTo>
                        <a:cubicBezTo>
                          <a:pt x="4" y="7"/>
                          <a:pt x="3" y="8"/>
                          <a:pt x="2" y="11"/>
                        </a:cubicBezTo>
                        <a:cubicBezTo>
                          <a:pt x="1" y="14"/>
                          <a:pt x="0" y="14"/>
                          <a:pt x="0" y="17"/>
                        </a:cubicBezTo>
                        <a:cubicBezTo>
                          <a:pt x="0" y="19"/>
                          <a:pt x="2" y="17"/>
                          <a:pt x="4" y="19"/>
                        </a:cubicBezTo>
                        <a:cubicBezTo>
                          <a:pt x="4" y="19"/>
                          <a:pt x="4" y="20"/>
                          <a:pt x="4" y="20"/>
                        </a:cubicBezTo>
                        <a:cubicBezTo>
                          <a:pt x="5" y="20"/>
                          <a:pt x="6" y="17"/>
                          <a:pt x="7" y="14"/>
                        </a:cubicBezTo>
                        <a:cubicBezTo>
                          <a:pt x="7" y="10"/>
                          <a:pt x="8" y="7"/>
                          <a:pt x="9" y="5"/>
                        </a:cubicBezTo>
                        <a:cubicBezTo>
                          <a:pt x="9" y="5"/>
                          <a:pt x="10" y="3"/>
                          <a:pt x="10" y="2"/>
                        </a:cubicBezTo>
                        <a:cubicBezTo>
                          <a:pt x="10" y="2"/>
                          <a:pt x="10" y="2"/>
                          <a:pt x="10" y="2"/>
                        </a:cubicBezTo>
                        <a:cubicBezTo>
                          <a:pt x="10" y="2"/>
                          <a:pt x="10" y="2"/>
                          <a:pt x="10" y="2"/>
                        </a:cubicBezTo>
                        <a:cubicBezTo>
                          <a:pt x="10" y="2"/>
                          <a:pt x="10" y="2"/>
                          <a:pt x="10" y="2"/>
                        </a:cubicBezTo>
                        <a:cubicBezTo>
                          <a:pt x="10" y="3"/>
                          <a:pt x="10" y="3"/>
                          <a:pt x="10" y="3"/>
                        </a:cubicBezTo>
                        <a:cubicBezTo>
                          <a:pt x="9" y="4"/>
                          <a:pt x="9" y="5"/>
                          <a:pt x="9" y="5"/>
                        </a:cubicBezTo>
                        <a:cubicBezTo>
                          <a:pt x="8" y="6"/>
                          <a:pt x="7" y="9"/>
                          <a:pt x="7" y="11"/>
                        </a:cubicBezTo>
                        <a:cubicBezTo>
                          <a:pt x="7" y="12"/>
                          <a:pt x="7" y="13"/>
                          <a:pt x="6" y="14"/>
                        </a:cubicBezTo>
                        <a:cubicBezTo>
                          <a:pt x="6" y="14"/>
                          <a:pt x="6" y="14"/>
                          <a:pt x="6" y="15"/>
                        </a:cubicBezTo>
                        <a:cubicBezTo>
                          <a:pt x="6" y="16"/>
                          <a:pt x="6" y="17"/>
                          <a:pt x="5" y="18"/>
                        </a:cubicBezTo>
                        <a:cubicBezTo>
                          <a:pt x="5" y="19"/>
                          <a:pt x="5" y="19"/>
                          <a:pt x="4" y="19"/>
                        </a:cubicBezTo>
                        <a:cubicBezTo>
                          <a:pt x="4" y="19"/>
                          <a:pt x="4" y="19"/>
                          <a:pt x="4" y="19"/>
                        </a:cubicBezTo>
                        <a:cubicBezTo>
                          <a:pt x="4" y="19"/>
                          <a:pt x="4" y="19"/>
                          <a:pt x="4" y="19"/>
                        </a:cubicBezTo>
                        <a:cubicBezTo>
                          <a:pt x="3" y="18"/>
                          <a:pt x="3" y="17"/>
                          <a:pt x="2" y="17"/>
                        </a:cubicBezTo>
                        <a:cubicBezTo>
                          <a:pt x="2" y="17"/>
                          <a:pt x="2" y="17"/>
                          <a:pt x="2" y="17"/>
                        </a:cubicBezTo>
                        <a:cubicBezTo>
                          <a:pt x="2" y="17"/>
                          <a:pt x="1" y="17"/>
                          <a:pt x="1" y="17"/>
                        </a:cubicBezTo>
                        <a:cubicBezTo>
                          <a:pt x="1" y="17"/>
                          <a:pt x="1" y="17"/>
                          <a:pt x="0" y="16"/>
                        </a:cubicBezTo>
                        <a:cubicBezTo>
                          <a:pt x="0" y="16"/>
                          <a:pt x="0" y="16"/>
                          <a:pt x="1" y="15"/>
                        </a:cubicBezTo>
                        <a:cubicBezTo>
                          <a:pt x="1" y="14"/>
                          <a:pt x="1" y="14"/>
                          <a:pt x="2" y="11"/>
                        </a:cubicBezTo>
                        <a:cubicBezTo>
                          <a:pt x="3" y="9"/>
                          <a:pt x="4" y="8"/>
                          <a:pt x="4" y="6"/>
                        </a:cubicBezTo>
                        <a:cubicBezTo>
                          <a:pt x="5" y="5"/>
                          <a:pt x="5" y="4"/>
                          <a:pt x="5" y="3"/>
                        </a:cubicBezTo>
                        <a:cubicBezTo>
                          <a:pt x="5" y="2"/>
                          <a:pt x="5" y="2"/>
                          <a:pt x="5" y="2"/>
                        </a:cubicBezTo>
                        <a:cubicBezTo>
                          <a:pt x="5" y="1"/>
                          <a:pt x="6" y="0"/>
                          <a:pt x="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32" name="Freeform 7697">
                    <a:extLst>
                      <a:ext uri="{FF2B5EF4-FFF2-40B4-BE49-F238E27FC236}">
                        <a16:creationId xmlns:a16="http://schemas.microsoft.com/office/drawing/2014/main" id="{2B14E789-414F-47AB-8227-ECD410C2C032}"/>
                      </a:ext>
                    </a:extLst>
                  </p:cNvPr>
                  <p:cNvSpPr>
                    <a:spLocks/>
                  </p:cNvSpPr>
                  <p:nvPr/>
                </p:nvSpPr>
                <p:spPr bwMode="auto">
                  <a:xfrm>
                    <a:off x="3918" y="2258"/>
                    <a:ext cx="4" cy="10"/>
                  </a:xfrm>
                  <a:custGeom>
                    <a:avLst/>
                    <a:gdLst>
                      <a:gd name="T0" fmla="*/ 4 w 5"/>
                      <a:gd name="T1" fmla="*/ 0 h 13"/>
                      <a:gd name="T2" fmla="*/ 3 w 5"/>
                      <a:gd name="T3" fmla="*/ 2 h 13"/>
                      <a:gd name="T4" fmla="*/ 1 w 5"/>
                      <a:gd name="T5" fmla="*/ 10 h 13"/>
                      <a:gd name="T6" fmla="*/ 1 w 5"/>
                      <a:gd name="T7" fmla="*/ 11 h 13"/>
                      <a:gd name="T8" fmla="*/ 2 w 5"/>
                      <a:gd name="T9" fmla="*/ 12 h 13"/>
                      <a:gd name="T10" fmla="*/ 4 w 5"/>
                      <a:gd name="T11" fmla="*/ 3 h 13"/>
                      <a:gd name="T12" fmla="*/ 4 w 5"/>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5" h="13">
                        <a:moveTo>
                          <a:pt x="4" y="0"/>
                        </a:moveTo>
                        <a:cubicBezTo>
                          <a:pt x="4" y="0"/>
                          <a:pt x="4" y="0"/>
                          <a:pt x="3" y="2"/>
                        </a:cubicBezTo>
                        <a:cubicBezTo>
                          <a:pt x="3" y="4"/>
                          <a:pt x="2" y="8"/>
                          <a:pt x="1" y="10"/>
                        </a:cubicBezTo>
                        <a:cubicBezTo>
                          <a:pt x="0" y="12"/>
                          <a:pt x="1" y="11"/>
                          <a:pt x="1" y="11"/>
                        </a:cubicBezTo>
                        <a:cubicBezTo>
                          <a:pt x="2" y="11"/>
                          <a:pt x="2" y="13"/>
                          <a:pt x="2" y="12"/>
                        </a:cubicBezTo>
                        <a:cubicBezTo>
                          <a:pt x="3" y="11"/>
                          <a:pt x="4" y="4"/>
                          <a:pt x="4" y="3"/>
                        </a:cubicBezTo>
                        <a:cubicBezTo>
                          <a:pt x="4" y="3"/>
                          <a:pt x="5" y="0"/>
                          <a:pt x="4"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33" name="Freeform 7698">
                    <a:extLst>
                      <a:ext uri="{FF2B5EF4-FFF2-40B4-BE49-F238E27FC236}">
                        <a16:creationId xmlns:a16="http://schemas.microsoft.com/office/drawing/2014/main" id="{1DC249F1-8630-4254-B0BA-1BD583B68D84}"/>
                      </a:ext>
                    </a:extLst>
                  </p:cNvPr>
                  <p:cNvSpPr>
                    <a:spLocks/>
                  </p:cNvSpPr>
                  <p:nvPr/>
                </p:nvSpPr>
                <p:spPr bwMode="auto">
                  <a:xfrm>
                    <a:off x="3920" y="2232"/>
                    <a:ext cx="11" cy="26"/>
                  </a:xfrm>
                  <a:custGeom>
                    <a:avLst/>
                    <a:gdLst>
                      <a:gd name="T0" fmla="*/ 10 w 14"/>
                      <a:gd name="T1" fmla="*/ 1 h 34"/>
                      <a:gd name="T2" fmla="*/ 7 w 14"/>
                      <a:gd name="T3" fmla="*/ 7 h 34"/>
                      <a:gd name="T4" fmla="*/ 3 w 14"/>
                      <a:gd name="T5" fmla="*/ 22 h 34"/>
                      <a:gd name="T6" fmla="*/ 2 w 14"/>
                      <a:gd name="T7" fmla="*/ 31 h 34"/>
                      <a:gd name="T8" fmla="*/ 4 w 14"/>
                      <a:gd name="T9" fmla="*/ 32 h 34"/>
                      <a:gd name="T10" fmla="*/ 9 w 14"/>
                      <a:gd name="T11" fmla="*/ 25 h 34"/>
                      <a:gd name="T12" fmla="*/ 11 w 14"/>
                      <a:gd name="T13" fmla="*/ 11 h 34"/>
                      <a:gd name="T14" fmla="*/ 13 w 14"/>
                      <a:gd name="T15" fmla="*/ 2 h 34"/>
                      <a:gd name="T16" fmla="*/ 10 w 14"/>
                      <a:gd name="T17"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4">
                        <a:moveTo>
                          <a:pt x="10" y="1"/>
                        </a:moveTo>
                        <a:cubicBezTo>
                          <a:pt x="10" y="1"/>
                          <a:pt x="9" y="0"/>
                          <a:pt x="7" y="7"/>
                        </a:cubicBezTo>
                        <a:cubicBezTo>
                          <a:pt x="6" y="13"/>
                          <a:pt x="5" y="17"/>
                          <a:pt x="3" y="22"/>
                        </a:cubicBezTo>
                        <a:cubicBezTo>
                          <a:pt x="0" y="27"/>
                          <a:pt x="0" y="30"/>
                          <a:pt x="2" y="31"/>
                        </a:cubicBezTo>
                        <a:cubicBezTo>
                          <a:pt x="3" y="31"/>
                          <a:pt x="4" y="31"/>
                          <a:pt x="4" y="32"/>
                        </a:cubicBezTo>
                        <a:cubicBezTo>
                          <a:pt x="5" y="34"/>
                          <a:pt x="7" y="32"/>
                          <a:pt x="9" y="25"/>
                        </a:cubicBezTo>
                        <a:cubicBezTo>
                          <a:pt x="10" y="17"/>
                          <a:pt x="11" y="12"/>
                          <a:pt x="11" y="11"/>
                        </a:cubicBezTo>
                        <a:cubicBezTo>
                          <a:pt x="12" y="10"/>
                          <a:pt x="14" y="4"/>
                          <a:pt x="13" y="2"/>
                        </a:cubicBezTo>
                        <a:cubicBezTo>
                          <a:pt x="13" y="0"/>
                          <a:pt x="10" y="1"/>
                          <a:pt x="10"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34" name="Freeform 7699">
                    <a:extLst>
                      <a:ext uri="{FF2B5EF4-FFF2-40B4-BE49-F238E27FC236}">
                        <a16:creationId xmlns:a16="http://schemas.microsoft.com/office/drawing/2014/main" id="{5C50A140-D7EA-431A-8087-EF1B54183DF1}"/>
                      </a:ext>
                    </a:extLst>
                  </p:cNvPr>
                  <p:cNvSpPr>
                    <a:spLocks noEditPoints="1"/>
                  </p:cNvSpPr>
                  <p:nvPr/>
                </p:nvSpPr>
                <p:spPr bwMode="auto">
                  <a:xfrm>
                    <a:off x="3920" y="2232"/>
                    <a:ext cx="11" cy="25"/>
                  </a:xfrm>
                  <a:custGeom>
                    <a:avLst/>
                    <a:gdLst>
                      <a:gd name="T0" fmla="*/ 4 w 14"/>
                      <a:gd name="T1" fmla="*/ 33 h 33"/>
                      <a:gd name="T2" fmla="*/ 2 w 14"/>
                      <a:gd name="T3" fmla="*/ 31 h 33"/>
                      <a:gd name="T4" fmla="*/ 1 w 14"/>
                      <a:gd name="T5" fmla="*/ 28 h 33"/>
                      <a:gd name="T6" fmla="*/ 2 w 14"/>
                      <a:gd name="T7" fmla="*/ 22 h 33"/>
                      <a:gd name="T8" fmla="*/ 7 w 14"/>
                      <a:gd name="T9" fmla="*/ 7 h 33"/>
                      <a:gd name="T10" fmla="*/ 10 w 14"/>
                      <a:gd name="T11" fmla="*/ 0 h 33"/>
                      <a:gd name="T12" fmla="*/ 10 w 14"/>
                      <a:gd name="T13" fmla="*/ 0 h 33"/>
                      <a:gd name="T14" fmla="*/ 12 w 14"/>
                      <a:gd name="T15" fmla="*/ 0 h 33"/>
                      <a:gd name="T16" fmla="*/ 14 w 14"/>
                      <a:gd name="T17" fmla="*/ 2 h 33"/>
                      <a:gd name="T18" fmla="*/ 14 w 14"/>
                      <a:gd name="T19" fmla="*/ 4 h 33"/>
                      <a:gd name="T20" fmla="*/ 12 w 14"/>
                      <a:gd name="T21" fmla="*/ 11 h 33"/>
                      <a:gd name="T22" fmla="*/ 9 w 14"/>
                      <a:gd name="T23" fmla="*/ 20 h 33"/>
                      <a:gd name="T24" fmla="*/ 9 w 14"/>
                      <a:gd name="T25" fmla="*/ 25 h 33"/>
                      <a:gd name="T26" fmla="*/ 9 w 14"/>
                      <a:gd name="T27" fmla="*/ 25 h 33"/>
                      <a:gd name="T28" fmla="*/ 5 w 14"/>
                      <a:gd name="T29" fmla="*/ 33 h 33"/>
                      <a:gd name="T30" fmla="*/ 4 w 14"/>
                      <a:gd name="T31" fmla="*/ 33 h 33"/>
                      <a:gd name="T32" fmla="*/ 8 w 14"/>
                      <a:gd name="T33" fmla="*/ 7 h 33"/>
                      <a:gd name="T34" fmla="*/ 3 w 14"/>
                      <a:gd name="T35" fmla="*/ 22 h 33"/>
                      <a:gd name="T36" fmla="*/ 1 w 14"/>
                      <a:gd name="T37" fmla="*/ 28 h 33"/>
                      <a:gd name="T38" fmla="*/ 2 w 14"/>
                      <a:gd name="T39" fmla="*/ 30 h 33"/>
                      <a:gd name="T40" fmla="*/ 5 w 14"/>
                      <a:gd name="T41" fmla="*/ 32 h 33"/>
                      <a:gd name="T42" fmla="*/ 5 w 14"/>
                      <a:gd name="T43" fmla="*/ 32 h 33"/>
                      <a:gd name="T44" fmla="*/ 8 w 14"/>
                      <a:gd name="T45" fmla="*/ 25 h 33"/>
                      <a:gd name="T46" fmla="*/ 8 w 14"/>
                      <a:gd name="T47" fmla="*/ 25 h 33"/>
                      <a:gd name="T48" fmla="*/ 9 w 14"/>
                      <a:gd name="T49" fmla="*/ 20 h 33"/>
                      <a:gd name="T50" fmla="*/ 11 w 14"/>
                      <a:gd name="T51" fmla="*/ 11 h 33"/>
                      <a:gd name="T52" fmla="*/ 13 w 14"/>
                      <a:gd name="T53" fmla="*/ 4 h 33"/>
                      <a:gd name="T54" fmla="*/ 13 w 14"/>
                      <a:gd name="T55" fmla="*/ 2 h 33"/>
                      <a:gd name="T56" fmla="*/ 12 w 14"/>
                      <a:gd name="T57" fmla="*/ 1 h 33"/>
                      <a:gd name="T58" fmla="*/ 10 w 14"/>
                      <a:gd name="T59" fmla="*/ 1 h 33"/>
                      <a:gd name="T60" fmla="*/ 10 w 14"/>
                      <a:gd name="T61" fmla="*/ 1 h 33"/>
                      <a:gd name="T62" fmla="*/ 10 w 14"/>
                      <a:gd name="T63" fmla="*/ 1 h 33"/>
                      <a:gd name="T64" fmla="*/ 10 w 14"/>
                      <a:gd name="T65" fmla="*/ 1 h 33"/>
                      <a:gd name="T66" fmla="*/ 8 w 14"/>
                      <a:gd name="T67" fmla="*/ 7 h 33"/>
                      <a:gd name="T68" fmla="*/ 10 w 14"/>
                      <a:gd name="T69" fmla="*/ 1 h 33"/>
                      <a:gd name="T70" fmla="*/ 10 w 14"/>
                      <a:gd name="T71" fmla="*/ 0 h 33"/>
                      <a:gd name="T72" fmla="*/ 10 w 14"/>
                      <a:gd name="T73"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33">
                        <a:moveTo>
                          <a:pt x="4" y="33"/>
                        </a:moveTo>
                        <a:cubicBezTo>
                          <a:pt x="4" y="32"/>
                          <a:pt x="3" y="32"/>
                          <a:pt x="2" y="31"/>
                        </a:cubicBezTo>
                        <a:cubicBezTo>
                          <a:pt x="1" y="31"/>
                          <a:pt x="0" y="30"/>
                          <a:pt x="1" y="28"/>
                        </a:cubicBezTo>
                        <a:cubicBezTo>
                          <a:pt x="1" y="26"/>
                          <a:pt x="1" y="24"/>
                          <a:pt x="2" y="22"/>
                        </a:cubicBezTo>
                        <a:cubicBezTo>
                          <a:pt x="5" y="17"/>
                          <a:pt x="6" y="13"/>
                          <a:pt x="7" y="7"/>
                        </a:cubicBezTo>
                        <a:cubicBezTo>
                          <a:pt x="8" y="1"/>
                          <a:pt x="10" y="0"/>
                          <a:pt x="10" y="0"/>
                        </a:cubicBezTo>
                        <a:cubicBezTo>
                          <a:pt x="10" y="0"/>
                          <a:pt x="10" y="0"/>
                          <a:pt x="10" y="0"/>
                        </a:cubicBezTo>
                        <a:cubicBezTo>
                          <a:pt x="11" y="0"/>
                          <a:pt x="11" y="0"/>
                          <a:pt x="12" y="0"/>
                        </a:cubicBezTo>
                        <a:cubicBezTo>
                          <a:pt x="12" y="0"/>
                          <a:pt x="13" y="1"/>
                          <a:pt x="14" y="2"/>
                        </a:cubicBezTo>
                        <a:cubicBezTo>
                          <a:pt x="14" y="2"/>
                          <a:pt x="14" y="3"/>
                          <a:pt x="14" y="4"/>
                        </a:cubicBezTo>
                        <a:cubicBezTo>
                          <a:pt x="13" y="7"/>
                          <a:pt x="12" y="10"/>
                          <a:pt x="12" y="11"/>
                        </a:cubicBezTo>
                        <a:cubicBezTo>
                          <a:pt x="11" y="12"/>
                          <a:pt x="10" y="17"/>
                          <a:pt x="9" y="20"/>
                        </a:cubicBezTo>
                        <a:cubicBezTo>
                          <a:pt x="9" y="21"/>
                          <a:pt x="9" y="23"/>
                          <a:pt x="9" y="25"/>
                        </a:cubicBezTo>
                        <a:cubicBezTo>
                          <a:pt x="9" y="25"/>
                          <a:pt x="9" y="25"/>
                          <a:pt x="9" y="25"/>
                        </a:cubicBezTo>
                        <a:cubicBezTo>
                          <a:pt x="8" y="31"/>
                          <a:pt x="6" y="33"/>
                          <a:pt x="5" y="33"/>
                        </a:cubicBezTo>
                        <a:lnTo>
                          <a:pt x="4" y="33"/>
                        </a:lnTo>
                        <a:close/>
                        <a:moveTo>
                          <a:pt x="8" y="7"/>
                        </a:moveTo>
                        <a:cubicBezTo>
                          <a:pt x="7" y="13"/>
                          <a:pt x="5" y="17"/>
                          <a:pt x="3" y="22"/>
                        </a:cubicBezTo>
                        <a:cubicBezTo>
                          <a:pt x="2" y="25"/>
                          <a:pt x="1" y="26"/>
                          <a:pt x="1" y="28"/>
                        </a:cubicBezTo>
                        <a:cubicBezTo>
                          <a:pt x="1" y="29"/>
                          <a:pt x="1" y="30"/>
                          <a:pt x="2" y="30"/>
                        </a:cubicBezTo>
                        <a:cubicBezTo>
                          <a:pt x="3" y="31"/>
                          <a:pt x="4" y="31"/>
                          <a:pt x="5" y="32"/>
                        </a:cubicBezTo>
                        <a:cubicBezTo>
                          <a:pt x="5" y="32"/>
                          <a:pt x="5" y="32"/>
                          <a:pt x="5" y="32"/>
                        </a:cubicBezTo>
                        <a:cubicBezTo>
                          <a:pt x="6" y="32"/>
                          <a:pt x="7" y="31"/>
                          <a:pt x="8" y="25"/>
                        </a:cubicBezTo>
                        <a:cubicBezTo>
                          <a:pt x="8" y="25"/>
                          <a:pt x="8" y="25"/>
                          <a:pt x="8" y="25"/>
                        </a:cubicBezTo>
                        <a:cubicBezTo>
                          <a:pt x="9" y="23"/>
                          <a:pt x="9" y="21"/>
                          <a:pt x="9" y="20"/>
                        </a:cubicBezTo>
                        <a:cubicBezTo>
                          <a:pt x="9" y="17"/>
                          <a:pt x="11" y="12"/>
                          <a:pt x="11" y="11"/>
                        </a:cubicBezTo>
                        <a:cubicBezTo>
                          <a:pt x="11" y="10"/>
                          <a:pt x="13" y="6"/>
                          <a:pt x="13" y="4"/>
                        </a:cubicBezTo>
                        <a:cubicBezTo>
                          <a:pt x="13" y="3"/>
                          <a:pt x="13" y="3"/>
                          <a:pt x="13" y="2"/>
                        </a:cubicBezTo>
                        <a:cubicBezTo>
                          <a:pt x="13" y="2"/>
                          <a:pt x="12" y="1"/>
                          <a:pt x="12" y="1"/>
                        </a:cubicBezTo>
                        <a:cubicBezTo>
                          <a:pt x="11" y="1"/>
                          <a:pt x="10" y="1"/>
                          <a:pt x="10" y="1"/>
                        </a:cubicBezTo>
                        <a:cubicBezTo>
                          <a:pt x="10" y="1"/>
                          <a:pt x="10" y="1"/>
                          <a:pt x="10" y="1"/>
                        </a:cubicBezTo>
                        <a:cubicBezTo>
                          <a:pt x="10" y="1"/>
                          <a:pt x="10" y="1"/>
                          <a:pt x="10" y="1"/>
                        </a:cubicBezTo>
                        <a:cubicBezTo>
                          <a:pt x="10" y="1"/>
                          <a:pt x="10" y="1"/>
                          <a:pt x="10" y="1"/>
                        </a:cubicBezTo>
                        <a:cubicBezTo>
                          <a:pt x="10" y="1"/>
                          <a:pt x="9" y="1"/>
                          <a:pt x="8" y="7"/>
                        </a:cubicBezTo>
                        <a:close/>
                        <a:moveTo>
                          <a:pt x="10" y="1"/>
                        </a:moveTo>
                        <a:cubicBezTo>
                          <a:pt x="10" y="0"/>
                          <a:pt x="10" y="0"/>
                          <a:pt x="10" y="0"/>
                        </a:cubicBezTo>
                        <a:lnTo>
                          <a:pt x="10"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35" name="Freeform 7700">
                    <a:extLst>
                      <a:ext uri="{FF2B5EF4-FFF2-40B4-BE49-F238E27FC236}">
                        <a16:creationId xmlns:a16="http://schemas.microsoft.com/office/drawing/2014/main" id="{FA5BD288-BD76-40CD-8B53-AEE1610AA50A}"/>
                      </a:ext>
                    </a:extLst>
                  </p:cNvPr>
                  <p:cNvSpPr>
                    <a:spLocks noEditPoints="1"/>
                  </p:cNvSpPr>
                  <p:nvPr/>
                </p:nvSpPr>
                <p:spPr bwMode="auto">
                  <a:xfrm>
                    <a:off x="3921" y="2233"/>
                    <a:ext cx="9" cy="23"/>
                  </a:xfrm>
                  <a:custGeom>
                    <a:avLst/>
                    <a:gdLst>
                      <a:gd name="T0" fmla="*/ 2 w 12"/>
                      <a:gd name="T1" fmla="*/ 27 h 31"/>
                      <a:gd name="T2" fmla="*/ 1 w 12"/>
                      <a:gd name="T3" fmla="*/ 27 h 31"/>
                      <a:gd name="T4" fmla="*/ 5 w 12"/>
                      <a:gd name="T5" fmla="*/ 18 h 31"/>
                      <a:gd name="T6" fmla="*/ 7 w 12"/>
                      <a:gd name="T7" fmla="*/ 8 h 31"/>
                      <a:gd name="T8" fmla="*/ 8 w 12"/>
                      <a:gd name="T9" fmla="*/ 3 h 31"/>
                      <a:gd name="T10" fmla="*/ 9 w 12"/>
                      <a:gd name="T11" fmla="*/ 1 h 31"/>
                      <a:gd name="T12" fmla="*/ 9 w 12"/>
                      <a:gd name="T13" fmla="*/ 2 h 31"/>
                      <a:gd name="T14" fmla="*/ 9 w 12"/>
                      <a:gd name="T15" fmla="*/ 3 h 31"/>
                      <a:gd name="T16" fmla="*/ 10 w 12"/>
                      <a:gd name="T17" fmla="*/ 2 h 31"/>
                      <a:gd name="T18" fmla="*/ 11 w 12"/>
                      <a:gd name="T19" fmla="*/ 2 h 31"/>
                      <a:gd name="T20" fmla="*/ 12 w 12"/>
                      <a:gd name="T21" fmla="*/ 3 h 31"/>
                      <a:gd name="T22" fmla="*/ 9 w 12"/>
                      <a:gd name="T23" fmla="*/ 11 h 31"/>
                      <a:gd name="T24" fmla="*/ 6 w 12"/>
                      <a:gd name="T25" fmla="*/ 27 h 31"/>
                      <a:gd name="T26" fmla="*/ 5 w 12"/>
                      <a:gd name="T27" fmla="*/ 29 h 31"/>
                      <a:gd name="T28" fmla="*/ 4 w 12"/>
                      <a:gd name="T29" fmla="*/ 27 h 31"/>
                      <a:gd name="T30" fmla="*/ 3 w 12"/>
                      <a:gd name="T31" fmla="*/ 27 h 31"/>
                      <a:gd name="T32" fmla="*/ 3 w 12"/>
                      <a:gd name="T33" fmla="*/ 27 h 31"/>
                      <a:gd name="T34" fmla="*/ 2 w 12"/>
                      <a:gd name="T35" fmla="*/ 27 h 31"/>
                      <a:gd name="T36" fmla="*/ 11 w 12"/>
                      <a:gd name="T37" fmla="*/ 0 h 31"/>
                      <a:gd name="T38" fmla="*/ 9 w 12"/>
                      <a:gd name="T39" fmla="*/ 1 h 31"/>
                      <a:gd name="T40" fmla="*/ 8 w 12"/>
                      <a:gd name="T41" fmla="*/ 1 h 31"/>
                      <a:gd name="T42" fmla="*/ 7 w 12"/>
                      <a:gd name="T43" fmla="*/ 6 h 31"/>
                      <a:gd name="T44" fmla="*/ 2 w 12"/>
                      <a:gd name="T45" fmla="*/ 21 h 31"/>
                      <a:gd name="T46" fmla="*/ 0 w 12"/>
                      <a:gd name="T47" fmla="*/ 27 h 31"/>
                      <a:gd name="T48" fmla="*/ 1 w 12"/>
                      <a:gd name="T49" fmla="*/ 29 h 31"/>
                      <a:gd name="T50" fmla="*/ 4 w 12"/>
                      <a:gd name="T51" fmla="*/ 31 h 31"/>
                      <a:gd name="T52" fmla="*/ 4 w 12"/>
                      <a:gd name="T53" fmla="*/ 31 h 31"/>
                      <a:gd name="T54" fmla="*/ 4 w 12"/>
                      <a:gd name="T55" fmla="*/ 31 h 31"/>
                      <a:gd name="T56" fmla="*/ 7 w 12"/>
                      <a:gd name="T57" fmla="*/ 24 h 31"/>
                      <a:gd name="T58" fmla="*/ 7 w 12"/>
                      <a:gd name="T59" fmla="*/ 24 h 31"/>
                      <a:gd name="T60" fmla="*/ 8 w 12"/>
                      <a:gd name="T61" fmla="*/ 19 h 31"/>
                      <a:gd name="T62" fmla="*/ 10 w 12"/>
                      <a:gd name="T63" fmla="*/ 10 h 31"/>
                      <a:gd name="T64" fmla="*/ 12 w 12"/>
                      <a:gd name="T65" fmla="*/ 3 h 31"/>
                      <a:gd name="T66" fmla="*/ 12 w 12"/>
                      <a:gd name="T67" fmla="*/ 3 h 31"/>
                      <a:gd name="T68" fmla="*/ 11 w 12"/>
                      <a:gd name="T6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31">
                        <a:moveTo>
                          <a:pt x="2" y="27"/>
                        </a:moveTo>
                        <a:cubicBezTo>
                          <a:pt x="2" y="27"/>
                          <a:pt x="2" y="27"/>
                          <a:pt x="1" y="27"/>
                        </a:cubicBezTo>
                        <a:cubicBezTo>
                          <a:pt x="1" y="25"/>
                          <a:pt x="3" y="19"/>
                          <a:pt x="5" y="18"/>
                        </a:cubicBezTo>
                        <a:cubicBezTo>
                          <a:pt x="6" y="16"/>
                          <a:pt x="7" y="10"/>
                          <a:pt x="7" y="8"/>
                        </a:cubicBezTo>
                        <a:cubicBezTo>
                          <a:pt x="7" y="6"/>
                          <a:pt x="8" y="3"/>
                          <a:pt x="8" y="3"/>
                        </a:cubicBezTo>
                        <a:cubicBezTo>
                          <a:pt x="9" y="2"/>
                          <a:pt x="9" y="1"/>
                          <a:pt x="9" y="1"/>
                        </a:cubicBezTo>
                        <a:cubicBezTo>
                          <a:pt x="9" y="2"/>
                          <a:pt x="9" y="2"/>
                          <a:pt x="9" y="2"/>
                        </a:cubicBezTo>
                        <a:cubicBezTo>
                          <a:pt x="9" y="3"/>
                          <a:pt x="9" y="3"/>
                          <a:pt x="9" y="3"/>
                        </a:cubicBezTo>
                        <a:cubicBezTo>
                          <a:pt x="10" y="2"/>
                          <a:pt x="10" y="2"/>
                          <a:pt x="10" y="2"/>
                        </a:cubicBezTo>
                        <a:cubicBezTo>
                          <a:pt x="10" y="2"/>
                          <a:pt x="11" y="2"/>
                          <a:pt x="11" y="2"/>
                        </a:cubicBezTo>
                        <a:cubicBezTo>
                          <a:pt x="11" y="2"/>
                          <a:pt x="12" y="2"/>
                          <a:pt x="12" y="3"/>
                        </a:cubicBezTo>
                        <a:cubicBezTo>
                          <a:pt x="12" y="5"/>
                          <a:pt x="9" y="9"/>
                          <a:pt x="9" y="11"/>
                        </a:cubicBezTo>
                        <a:cubicBezTo>
                          <a:pt x="8" y="13"/>
                          <a:pt x="7" y="25"/>
                          <a:pt x="6" y="27"/>
                        </a:cubicBezTo>
                        <a:cubicBezTo>
                          <a:pt x="5" y="28"/>
                          <a:pt x="5" y="29"/>
                          <a:pt x="5" y="29"/>
                        </a:cubicBezTo>
                        <a:cubicBezTo>
                          <a:pt x="4" y="29"/>
                          <a:pt x="4" y="27"/>
                          <a:pt x="4" y="27"/>
                        </a:cubicBezTo>
                        <a:cubicBezTo>
                          <a:pt x="3" y="27"/>
                          <a:pt x="3" y="27"/>
                          <a:pt x="3" y="27"/>
                        </a:cubicBezTo>
                        <a:cubicBezTo>
                          <a:pt x="3" y="27"/>
                          <a:pt x="3" y="27"/>
                          <a:pt x="3" y="27"/>
                        </a:cubicBezTo>
                        <a:lnTo>
                          <a:pt x="2" y="27"/>
                        </a:lnTo>
                        <a:close/>
                        <a:moveTo>
                          <a:pt x="11" y="0"/>
                        </a:moveTo>
                        <a:cubicBezTo>
                          <a:pt x="10" y="1"/>
                          <a:pt x="10" y="1"/>
                          <a:pt x="9" y="1"/>
                        </a:cubicBezTo>
                        <a:cubicBezTo>
                          <a:pt x="8" y="1"/>
                          <a:pt x="8" y="1"/>
                          <a:pt x="8" y="1"/>
                        </a:cubicBezTo>
                        <a:cubicBezTo>
                          <a:pt x="8" y="1"/>
                          <a:pt x="7" y="3"/>
                          <a:pt x="7" y="6"/>
                        </a:cubicBezTo>
                        <a:cubicBezTo>
                          <a:pt x="6" y="12"/>
                          <a:pt x="4" y="16"/>
                          <a:pt x="2" y="21"/>
                        </a:cubicBezTo>
                        <a:cubicBezTo>
                          <a:pt x="1" y="24"/>
                          <a:pt x="0" y="25"/>
                          <a:pt x="0" y="27"/>
                        </a:cubicBezTo>
                        <a:cubicBezTo>
                          <a:pt x="0" y="28"/>
                          <a:pt x="0" y="29"/>
                          <a:pt x="1" y="29"/>
                        </a:cubicBezTo>
                        <a:cubicBezTo>
                          <a:pt x="2" y="30"/>
                          <a:pt x="3" y="30"/>
                          <a:pt x="4" y="31"/>
                        </a:cubicBezTo>
                        <a:cubicBezTo>
                          <a:pt x="4" y="31"/>
                          <a:pt x="4" y="31"/>
                          <a:pt x="4" y="31"/>
                        </a:cubicBezTo>
                        <a:cubicBezTo>
                          <a:pt x="4" y="31"/>
                          <a:pt x="4" y="31"/>
                          <a:pt x="4" y="31"/>
                        </a:cubicBezTo>
                        <a:cubicBezTo>
                          <a:pt x="5" y="31"/>
                          <a:pt x="6" y="30"/>
                          <a:pt x="7" y="24"/>
                        </a:cubicBezTo>
                        <a:cubicBezTo>
                          <a:pt x="7" y="24"/>
                          <a:pt x="7" y="24"/>
                          <a:pt x="7" y="24"/>
                        </a:cubicBezTo>
                        <a:cubicBezTo>
                          <a:pt x="8" y="22"/>
                          <a:pt x="8" y="20"/>
                          <a:pt x="8" y="19"/>
                        </a:cubicBezTo>
                        <a:cubicBezTo>
                          <a:pt x="8" y="16"/>
                          <a:pt x="10" y="11"/>
                          <a:pt x="10" y="10"/>
                        </a:cubicBezTo>
                        <a:cubicBezTo>
                          <a:pt x="10" y="9"/>
                          <a:pt x="12" y="5"/>
                          <a:pt x="12" y="3"/>
                        </a:cubicBezTo>
                        <a:cubicBezTo>
                          <a:pt x="12" y="3"/>
                          <a:pt x="12" y="3"/>
                          <a:pt x="12" y="3"/>
                        </a:cubicBezTo>
                        <a:cubicBezTo>
                          <a:pt x="11" y="2"/>
                          <a:pt x="11" y="1"/>
                          <a:pt x="1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36" name="Freeform 7701">
                    <a:extLst>
                      <a:ext uri="{FF2B5EF4-FFF2-40B4-BE49-F238E27FC236}">
                        <a16:creationId xmlns:a16="http://schemas.microsoft.com/office/drawing/2014/main" id="{F4A21326-BED0-4C05-96B9-A731064BF4F4}"/>
                      </a:ext>
                    </a:extLst>
                  </p:cNvPr>
                  <p:cNvSpPr>
                    <a:spLocks/>
                  </p:cNvSpPr>
                  <p:nvPr/>
                </p:nvSpPr>
                <p:spPr bwMode="auto">
                  <a:xfrm>
                    <a:off x="3920" y="2234"/>
                    <a:ext cx="11" cy="23"/>
                  </a:xfrm>
                  <a:custGeom>
                    <a:avLst/>
                    <a:gdLst>
                      <a:gd name="T0" fmla="*/ 9 w 14"/>
                      <a:gd name="T1" fmla="*/ 0 h 31"/>
                      <a:gd name="T2" fmla="*/ 7 w 14"/>
                      <a:gd name="T3" fmla="*/ 5 h 31"/>
                      <a:gd name="T4" fmla="*/ 3 w 14"/>
                      <a:gd name="T5" fmla="*/ 20 h 31"/>
                      <a:gd name="T6" fmla="*/ 2 w 14"/>
                      <a:gd name="T7" fmla="*/ 29 h 31"/>
                      <a:gd name="T8" fmla="*/ 4 w 14"/>
                      <a:gd name="T9" fmla="*/ 30 h 31"/>
                      <a:gd name="T10" fmla="*/ 5 w 14"/>
                      <a:gd name="T11" fmla="*/ 31 h 31"/>
                      <a:gd name="T12" fmla="*/ 9 w 14"/>
                      <a:gd name="T13" fmla="*/ 23 h 31"/>
                      <a:gd name="T14" fmla="*/ 11 w 14"/>
                      <a:gd name="T15" fmla="*/ 9 h 31"/>
                      <a:gd name="T16" fmla="*/ 14 w 14"/>
                      <a:gd name="T17" fmla="*/ 2 h 31"/>
                      <a:gd name="T18" fmla="*/ 13 w 14"/>
                      <a:gd name="T19" fmla="*/ 2 h 31"/>
                      <a:gd name="T20" fmla="*/ 13 w 14"/>
                      <a:gd name="T21" fmla="*/ 2 h 31"/>
                      <a:gd name="T22" fmla="*/ 11 w 14"/>
                      <a:gd name="T23" fmla="*/ 9 h 31"/>
                      <a:gd name="T24" fmla="*/ 9 w 14"/>
                      <a:gd name="T25" fmla="*/ 18 h 31"/>
                      <a:gd name="T26" fmla="*/ 8 w 14"/>
                      <a:gd name="T27" fmla="*/ 23 h 31"/>
                      <a:gd name="T28" fmla="*/ 8 w 14"/>
                      <a:gd name="T29" fmla="*/ 23 h 31"/>
                      <a:gd name="T30" fmla="*/ 5 w 14"/>
                      <a:gd name="T31" fmla="*/ 30 h 31"/>
                      <a:gd name="T32" fmla="*/ 5 w 14"/>
                      <a:gd name="T33" fmla="*/ 30 h 31"/>
                      <a:gd name="T34" fmla="*/ 5 w 14"/>
                      <a:gd name="T35" fmla="*/ 30 h 31"/>
                      <a:gd name="T36" fmla="*/ 2 w 14"/>
                      <a:gd name="T37" fmla="*/ 28 h 31"/>
                      <a:gd name="T38" fmla="*/ 1 w 14"/>
                      <a:gd name="T39" fmla="*/ 26 h 31"/>
                      <a:gd name="T40" fmla="*/ 3 w 14"/>
                      <a:gd name="T41" fmla="*/ 20 h 31"/>
                      <a:gd name="T42" fmla="*/ 8 w 14"/>
                      <a:gd name="T43" fmla="*/ 5 h 31"/>
                      <a:gd name="T44" fmla="*/ 9 w 14"/>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31">
                        <a:moveTo>
                          <a:pt x="9" y="0"/>
                        </a:moveTo>
                        <a:cubicBezTo>
                          <a:pt x="8" y="0"/>
                          <a:pt x="8" y="2"/>
                          <a:pt x="7" y="5"/>
                        </a:cubicBezTo>
                        <a:cubicBezTo>
                          <a:pt x="6" y="11"/>
                          <a:pt x="5" y="15"/>
                          <a:pt x="3" y="20"/>
                        </a:cubicBezTo>
                        <a:cubicBezTo>
                          <a:pt x="0" y="25"/>
                          <a:pt x="0" y="28"/>
                          <a:pt x="2" y="29"/>
                        </a:cubicBezTo>
                        <a:cubicBezTo>
                          <a:pt x="3" y="29"/>
                          <a:pt x="4" y="29"/>
                          <a:pt x="4" y="30"/>
                        </a:cubicBezTo>
                        <a:cubicBezTo>
                          <a:pt x="5" y="31"/>
                          <a:pt x="5" y="31"/>
                          <a:pt x="5" y="31"/>
                        </a:cubicBezTo>
                        <a:cubicBezTo>
                          <a:pt x="6" y="31"/>
                          <a:pt x="8" y="29"/>
                          <a:pt x="9" y="23"/>
                        </a:cubicBezTo>
                        <a:cubicBezTo>
                          <a:pt x="10" y="15"/>
                          <a:pt x="11" y="10"/>
                          <a:pt x="11" y="9"/>
                        </a:cubicBezTo>
                        <a:cubicBezTo>
                          <a:pt x="12" y="8"/>
                          <a:pt x="13" y="4"/>
                          <a:pt x="14" y="2"/>
                        </a:cubicBezTo>
                        <a:cubicBezTo>
                          <a:pt x="13" y="2"/>
                          <a:pt x="13" y="2"/>
                          <a:pt x="13" y="2"/>
                        </a:cubicBezTo>
                        <a:cubicBezTo>
                          <a:pt x="13" y="2"/>
                          <a:pt x="13" y="2"/>
                          <a:pt x="13" y="2"/>
                        </a:cubicBezTo>
                        <a:cubicBezTo>
                          <a:pt x="13" y="4"/>
                          <a:pt x="11" y="8"/>
                          <a:pt x="11" y="9"/>
                        </a:cubicBezTo>
                        <a:cubicBezTo>
                          <a:pt x="11" y="10"/>
                          <a:pt x="9" y="15"/>
                          <a:pt x="9" y="18"/>
                        </a:cubicBezTo>
                        <a:cubicBezTo>
                          <a:pt x="9" y="19"/>
                          <a:pt x="9" y="21"/>
                          <a:pt x="8" y="23"/>
                        </a:cubicBezTo>
                        <a:cubicBezTo>
                          <a:pt x="8" y="23"/>
                          <a:pt x="8" y="23"/>
                          <a:pt x="8" y="23"/>
                        </a:cubicBezTo>
                        <a:cubicBezTo>
                          <a:pt x="7" y="29"/>
                          <a:pt x="6" y="30"/>
                          <a:pt x="5" y="30"/>
                        </a:cubicBezTo>
                        <a:cubicBezTo>
                          <a:pt x="5" y="30"/>
                          <a:pt x="5" y="30"/>
                          <a:pt x="5" y="30"/>
                        </a:cubicBezTo>
                        <a:cubicBezTo>
                          <a:pt x="5" y="30"/>
                          <a:pt x="5" y="30"/>
                          <a:pt x="5" y="30"/>
                        </a:cubicBezTo>
                        <a:cubicBezTo>
                          <a:pt x="4" y="29"/>
                          <a:pt x="3" y="29"/>
                          <a:pt x="2" y="28"/>
                        </a:cubicBezTo>
                        <a:cubicBezTo>
                          <a:pt x="1" y="28"/>
                          <a:pt x="1" y="27"/>
                          <a:pt x="1" y="26"/>
                        </a:cubicBezTo>
                        <a:cubicBezTo>
                          <a:pt x="1" y="24"/>
                          <a:pt x="2" y="23"/>
                          <a:pt x="3" y="20"/>
                        </a:cubicBezTo>
                        <a:cubicBezTo>
                          <a:pt x="5" y="15"/>
                          <a:pt x="7" y="11"/>
                          <a:pt x="8" y="5"/>
                        </a:cubicBezTo>
                        <a:cubicBezTo>
                          <a:pt x="8" y="2"/>
                          <a:pt x="9" y="0"/>
                          <a:pt x="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37" name="Freeform 7702">
                    <a:extLst>
                      <a:ext uri="{FF2B5EF4-FFF2-40B4-BE49-F238E27FC236}">
                        <a16:creationId xmlns:a16="http://schemas.microsoft.com/office/drawing/2014/main" id="{121EA09D-CB7C-470E-B9EF-12423450F853}"/>
                      </a:ext>
                    </a:extLst>
                  </p:cNvPr>
                  <p:cNvSpPr>
                    <a:spLocks/>
                  </p:cNvSpPr>
                  <p:nvPr/>
                </p:nvSpPr>
                <p:spPr bwMode="auto">
                  <a:xfrm>
                    <a:off x="3922" y="2236"/>
                    <a:ext cx="6" cy="17"/>
                  </a:xfrm>
                  <a:custGeom>
                    <a:avLst/>
                    <a:gdLst>
                      <a:gd name="T0" fmla="*/ 8 w 9"/>
                      <a:gd name="T1" fmla="*/ 0 h 23"/>
                      <a:gd name="T2" fmla="*/ 7 w 9"/>
                      <a:gd name="T3" fmla="*/ 5 h 23"/>
                      <a:gd name="T4" fmla="*/ 3 w 9"/>
                      <a:gd name="T5" fmla="*/ 16 h 23"/>
                      <a:gd name="T6" fmla="*/ 2 w 9"/>
                      <a:gd name="T7" fmla="*/ 21 h 23"/>
                      <a:gd name="T8" fmla="*/ 4 w 9"/>
                      <a:gd name="T9" fmla="*/ 22 h 23"/>
                      <a:gd name="T10" fmla="*/ 5 w 9"/>
                      <a:gd name="T11" fmla="*/ 17 h 23"/>
                      <a:gd name="T12" fmla="*/ 8 w 9"/>
                      <a:gd name="T13" fmla="*/ 3 h 23"/>
                      <a:gd name="T14" fmla="*/ 8 w 9"/>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3">
                        <a:moveTo>
                          <a:pt x="8" y="0"/>
                        </a:moveTo>
                        <a:cubicBezTo>
                          <a:pt x="8" y="0"/>
                          <a:pt x="7" y="3"/>
                          <a:pt x="7" y="5"/>
                        </a:cubicBezTo>
                        <a:cubicBezTo>
                          <a:pt x="6" y="7"/>
                          <a:pt x="4" y="14"/>
                          <a:pt x="3" y="16"/>
                        </a:cubicBezTo>
                        <a:cubicBezTo>
                          <a:pt x="2" y="18"/>
                          <a:pt x="0" y="22"/>
                          <a:pt x="2" y="21"/>
                        </a:cubicBezTo>
                        <a:cubicBezTo>
                          <a:pt x="3" y="21"/>
                          <a:pt x="3" y="21"/>
                          <a:pt x="4" y="22"/>
                        </a:cubicBezTo>
                        <a:cubicBezTo>
                          <a:pt x="4" y="23"/>
                          <a:pt x="4" y="21"/>
                          <a:pt x="5" y="17"/>
                        </a:cubicBezTo>
                        <a:cubicBezTo>
                          <a:pt x="5" y="13"/>
                          <a:pt x="7" y="5"/>
                          <a:pt x="8" y="3"/>
                        </a:cubicBezTo>
                        <a:cubicBezTo>
                          <a:pt x="9" y="1"/>
                          <a:pt x="9" y="0"/>
                          <a:pt x="8"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38" name="Freeform 7703">
                    <a:extLst>
                      <a:ext uri="{FF2B5EF4-FFF2-40B4-BE49-F238E27FC236}">
                        <a16:creationId xmlns:a16="http://schemas.microsoft.com/office/drawing/2014/main" id="{795318C1-DE79-4FAC-8009-12934043E0E1}"/>
                      </a:ext>
                    </a:extLst>
                  </p:cNvPr>
                  <p:cNvSpPr>
                    <a:spLocks/>
                  </p:cNvSpPr>
                  <p:nvPr/>
                </p:nvSpPr>
                <p:spPr bwMode="auto">
                  <a:xfrm>
                    <a:off x="3908" y="2281"/>
                    <a:ext cx="8" cy="12"/>
                  </a:xfrm>
                  <a:custGeom>
                    <a:avLst/>
                    <a:gdLst>
                      <a:gd name="T0" fmla="*/ 9 w 10"/>
                      <a:gd name="T1" fmla="*/ 4 h 16"/>
                      <a:gd name="T2" fmla="*/ 7 w 10"/>
                      <a:gd name="T3" fmla="*/ 10 h 16"/>
                      <a:gd name="T4" fmla="*/ 2 w 10"/>
                      <a:gd name="T5" fmla="*/ 16 h 16"/>
                      <a:gd name="T6" fmla="*/ 2 w 10"/>
                      <a:gd name="T7" fmla="*/ 10 h 16"/>
                      <a:gd name="T8" fmla="*/ 5 w 10"/>
                      <a:gd name="T9" fmla="*/ 2 h 16"/>
                      <a:gd name="T10" fmla="*/ 9 w 10"/>
                      <a:gd name="T11" fmla="*/ 4 h 16"/>
                    </a:gdLst>
                    <a:ahLst/>
                    <a:cxnLst>
                      <a:cxn ang="0">
                        <a:pos x="T0" y="T1"/>
                      </a:cxn>
                      <a:cxn ang="0">
                        <a:pos x="T2" y="T3"/>
                      </a:cxn>
                      <a:cxn ang="0">
                        <a:pos x="T4" y="T5"/>
                      </a:cxn>
                      <a:cxn ang="0">
                        <a:pos x="T6" y="T7"/>
                      </a:cxn>
                      <a:cxn ang="0">
                        <a:pos x="T8" y="T9"/>
                      </a:cxn>
                      <a:cxn ang="0">
                        <a:pos x="T10" y="T11"/>
                      </a:cxn>
                    </a:cxnLst>
                    <a:rect l="0" t="0" r="r" b="b"/>
                    <a:pathLst>
                      <a:path w="10" h="16">
                        <a:moveTo>
                          <a:pt x="9" y="4"/>
                        </a:moveTo>
                        <a:cubicBezTo>
                          <a:pt x="9" y="4"/>
                          <a:pt x="10" y="5"/>
                          <a:pt x="7" y="10"/>
                        </a:cubicBezTo>
                        <a:cubicBezTo>
                          <a:pt x="3" y="15"/>
                          <a:pt x="4" y="16"/>
                          <a:pt x="2" y="16"/>
                        </a:cubicBezTo>
                        <a:cubicBezTo>
                          <a:pt x="0" y="16"/>
                          <a:pt x="1" y="13"/>
                          <a:pt x="2" y="10"/>
                        </a:cubicBezTo>
                        <a:cubicBezTo>
                          <a:pt x="4" y="7"/>
                          <a:pt x="2" y="5"/>
                          <a:pt x="5" y="2"/>
                        </a:cubicBezTo>
                        <a:cubicBezTo>
                          <a:pt x="8" y="0"/>
                          <a:pt x="9" y="4"/>
                          <a:pt x="9"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39" name="Freeform 7704">
                    <a:extLst>
                      <a:ext uri="{FF2B5EF4-FFF2-40B4-BE49-F238E27FC236}">
                        <a16:creationId xmlns:a16="http://schemas.microsoft.com/office/drawing/2014/main" id="{AC6F5848-EC51-4101-8A46-781957829B10}"/>
                      </a:ext>
                    </a:extLst>
                  </p:cNvPr>
                  <p:cNvSpPr>
                    <a:spLocks noEditPoints="1"/>
                  </p:cNvSpPr>
                  <p:nvPr/>
                </p:nvSpPr>
                <p:spPr bwMode="auto">
                  <a:xfrm>
                    <a:off x="3908" y="2282"/>
                    <a:ext cx="8" cy="12"/>
                  </a:xfrm>
                  <a:custGeom>
                    <a:avLst/>
                    <a:gdLst>
                      <a:gd name="T0" fmla="*/ 2 w 10"/>
                      <a:gd name="T1" fmla="*/ 16 h 16"/>
                      <a:gd name="T2" fmla="*/ 1 w 10"/>
                      <a:gd name="T3" fmla="*/ 16 h 16"/>
                      <a:gd name="T4" fmla="*/ 1 w 10"/>
                      <a:gd name="T5" fmla="*/ 16 h 16"/>
                      <a:gd name="T6" fmla="*/ 2 w 10"/>
                      <a:gd name="T7" fmla="*/ 9 h 16"/>
                      <a:gd name="T8" fmla="*/ 3 w 10"/>
                      <a:gd name="T9" fmla="*/ 2 h 16"/>
                      <a:gd name="T10" fmla="*/ 5 w 10"/>
                      <a:gd name="T11" fmla="*/ 1 h 16"/>
                      <a:gd name="T12" fmla="*/ 8 w 10"/>
                      <a:gd name="T13" fmla="*/ 0 h 16"/>
                      <a:gd name="T14" fmla="*/ 9 w 10"/>
                      <a:gd name="T15" fmla="*/ 2 h 16"/>
                      <a:gd name="T16" fmla="*/ 7 w 10"/>
                      <a:gd name="T17" fmla="*/ 9 h 16"/>
                      <a:gd name="T18" fmla="*/ 4 w 10"/>
                      <a:gd name="T19" fmla="*/ 15 h 16"/>
                      <a:gd name="T20" fmla="*/ 2 w 10"/>
                      <a:gd name="T21" fmla="*/ 16 h 16"/>
                      <a:gd name="T22" fmla="*/ 9 w 10"/>
                      <a:gd name="T23" fmla="*/ 3 h 16"/>
                      <a:gd name="T24" fmla="*/ 9 w 10"/>
                      <a:gd name="T25" fmla="*/ 3 h 16"/>
                      <a:gd name="T26" fmla="*/ 9 w 10"/>
                      <a:gd name="T27" fmla="*/ 3 h 16"/>
                      <a:gd name="T28" fmla="*/ 7 w 10"/>
                      <a:gd name="T29" fmla="*/ 1 h 16"/>
                      <a:gd name="T30" fmla="*/ 5 w 10"/>
                      <a:gd name="T31" fmla="*/ 2 h 16"/>
                      <a:gd name="T32" fmla="*/ 4 w 10"/>
                      <a:gd name="T33" fmla="*/ 3 h 16"/>
                      <a:gd name="T34" fmla="*/ 3 w 10"/>
                      <a:gd name="T35" fmla="*/ 9 h 16"/>
                      <a:gd name="T36" fmla="*/ 1 w 10"/>
                      <a:gd name="T37" fmla="*/ 15 h 16"/>
                      <a:gd name="T38" fmla="*/ 2 w 10"/>
                      <a:gd name="T39" fmla="*/ 15 h 16"/>
                      <a:gd name="T40" fmla="*/ 3 w 10"/>
                      <a:gd name="T41" fmla="*/ 14 h 16"/>
                      <a:gd name="T42" fmla="*/ 6 w 10"/>
                      <a:gd name="T43" fmla="*/ 9 h 16"/>
                      <a:gd name="T44" fmla="*/ 9 w 10"/>
                      <a:gd name="T45" fmla="*/ 4 h 16"/>
                      <a:gd name="T46" fmla="*/ 9 w 10"/>
                      <a:gd name="T47"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16">
                        <a:moveTo>
                          <a:pt x="2" y="16"/>
                        </a:moveTo>
                        <a:cubicBezTo>
                          <a:pt x="1" y="16"/>
                          <a:pt x="1" y="16"/>
                          <a:pt x="1" y="16"/>
                        </a:cubicBezTo>
                        <a:cubicBezTo>
                          <a:pt x="1" y="16"/>
                          <a:pt x="1" y="16"/>
                          <a:pt x="1" y="16"/>
                        </a:cubicBezTo>
                        <a:cubicBezTo>
                          <a:pt x="0" y="15"/>
                          <a:pt x="1" y="11"/>
                          <a:pt x="2" y="9"/>
                        </a:cubicBezTo>
                        <a:cubicBezTo>
                          <a:pt x="3" y="6"/>
                          <a:pt x="2" y="5"/>
                          <a:pt x="3" y="2"/>
                        </a:cubicBezTo>
                        <a:cubicBezTo>
                          <a:pt x="4" y="2"/>
                          <a:pt x="4" y="2"/>
                          <a:pt x="5" y="1"/>
                        </a:cubicBezTo>
                        <a:cubicBezTo>
                          <a:pt x="6" y="0"/>
                          <a:pt x="7" y="0"/>
                          <a:pt x="8" y="0"/>
                        </a:cubicBezTo>
                        <a:cubicBezTo>
                          <a:pt x="9" y="1"/>
                          <a:pt x="9" y="2"/>
                          <a:pt x="9" y="2"/>
                        </a:cubicBezTo>
                        <a:cubicBezTo>
                          <a:pt x="9" y="3"/>
                          <a:pt x="10" y="4"/>
                          <a:pt x="7" y="9"/>
                        </a:cubicBezTo>
                        <a:cubicBezTo>
                          <a:pt x="5" y="12"/>
                          <a:pt x="5" y="13"/>
                          <a:pt x="4" y="15"/>
                        </a:cubicBezTo>
                        <a:cubicBezTo>
                          <a:pt x="3" y="15"/>
                          <a:pt x="3" y="16"/>
                          <a:pt x="2" y="16"/>
                        </a:cubicBezTo>
                        <a:close/>
                        <a:moveTo>
                          <a:pt x="9" y="3"/>
                        </a:moveTo>
                        <a:cubicBezTo>
                          <a:pt x="9" y="3"/>
                          <a:pt x="9" y="3"/>
                          <a:pt x="9" y="3"/>
                        </a:cubicBezTo>
                        <a:cubicBezTo>
                          <a:pt x="9" y="3"/>
                          <a:pt x="9" y="3"/>
                          <a:pt x="9" y="3"/>
                        </a:cubicBezTo>
                        <a:cubicBezTo>
                          <a:pt x="9" y="3"/>
                          <a:pt x="8" y="2"/>
                          <a:pt x="7" y="1"/>
                        </a:cubicBezTo>
                        <a:cubicBezTo>
                          <a:pt x="7" y="1"/>
                          <a:pt x="6" y="1"/>
                          <a:pt x="5" y="2"/>
                        </a:cubicBezTo>
                        <a:cubicBezTo>
                          <a:pt x="4" y="2"/>
                          <a:pt x="4" y="2"/>
                          <a:pt x="4" y="3"/>
                        </a:cubicBezTo>
                        <a:cubicBezTo>
                          <a:pt x="3" y="4"/>
                          <a:pt x="4" y="6"/>
                          <a:pt x="3" y="9"/>
                        </a:cubicBezTo>
                        <a:cubicBezTo>
                          <a:pt x="2" y="12"/>
                          <a:pt x="1" y="14"/>
                          <a:pt x="1" y="15"/>
                        </a:cubicBezTo>
                        <a:cubicBezTo>
                          <a:pt x="2" y="15"/>
                          <a:pt x="2" y="15"/>
                          <a:pt x="2" y="15"/>
                        </a:cubicBezTo>
                        <a:cubicBezTo>
                          <a:pt x="3" y="15"/>
                          <a:pt x="3" y="14"/>
                          <a:pt x="3" y="14"/>
                        </a:cubicBezTo>
                        <a:cubicBezTo>
                          <a:pt x="4" y="14"/>
                          <a:pt x="4" y="12"/>
                          <a:pt x="6" y="9"/>
                        </a:cubicBezTo>
                        <a:cubicBezTo>
                          <a:pt x="8" y="6"/>
                          <a:pt x="8" y="5"/>
                          <a:pt x="9" y="4"/>
                        </a:cubicBezTo>
                        <a:cubicBezTo>
                          <a:pt x="9" y="4"/>
                          <a:pt x="9" y="3"/>
                          <a:pt x="9"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40" name="Freeform 7705">
                    <a:extLst>
                      <a:ext uri="{FF2B5EF4-FFF2-40B4-BE49-F238E27FC236}">
                        <a16:creationId xmlns:a16="http://schemas.microsoft.com/office/drawing/2014/main" id="{15B9F4A1-F16F-4D99-B552-62F2143CF09E}"/>
                      </a:ext>
                    </a:extLst>
                  </p:cNvPr>
                  <p:cNvSpPr>
                    <a:spLocks noEditPoints="1"/>
                  </p:cNvSpPr>
                  <p:nvPr/>
                </p:nvSpPr>
                <p:spPr bwMode="auto">
                  <a:xfrm>
                    <a:off x="3909" y="2283"/>
                    <a:ext cx="6" cy="10"/>
                  </a:xfrm>
                  <a:custGeom>
                    <a:avLst/>
                    <a:gdLst>
                      <a:gd name="T0" fmla="*/ 2 w 8"/>
                      <a:gd name="T1" fmla="*/ 11 h 14"/>
                      <a:gd name="T2" fmla="*/ 2 w 8"/>
                      <a:gd name="T3" fmla="*/ 8 h 14"/>
                      <a:gd name="T4" fmla="*/ 4 w 8"/>
                      <a:gd name="T5" fmla="*/ 3 h 14"/>
                      <a:gd name="T6" fmla="*/ 5 w 8"/>
                      <a:gd name="T7" fmla="*/ 2 h 14"/>
                      <a:gd name="T8" fmla="*/ 6 w 8"/>
                      <a:gd name="T9" fmla="*/ 4 h 14"/>
                      <a:gd name="T10" fmla="*/ 5 w 8"/>
                      <a:gd name="T11" fmla="*/ 7 h 14"/>
                      <a:gd name="T12" fmla="*/ 2 w 8"/>
                      <a:gd name="T13" fmla="*/ 11 h 14"/>
                      <a:gd name="T14" fmla="*/ 5 w 8"/>
                      <a:gd name="T15" fmla="*/ 0 h 14"/>
                      <a:gd name="T16" fmla="*/ 4 w 8"/>
                      <a:gd name="T17" fmla="*/ 1 h 14"/>
                      <a:gd name="T18" fmla="*/ 3 w 8"/>
                      <a:gd name="T19" fmla="*/ 2 h 14"/>
                      <a:gd name="T20" fmla="*/ 2 w 8"/>
                      <a:gd name="T21" fmla="*/ 8 h 14"/>
                      <a:gd name="T22" fmla="*/ 0 w 8"/>
                      <a:gd name="T23" fmla="*/ 14 h 14"/>
                      <a:gd name="T24" fmla="*/ 1 w 8"/>
                      <a:gd name="T25" fmla="*/ 14 h 14"/>
                      <a:gd name="T26" fmla="*/ 1 w 8"/>
                      <a:gd name="T27" fmla="*/ 14 h 14"/>
                      <a:gd name="T28" fmla="*/ 2 w 8"/>
                      <a:gd name="T29" fmla="*/ 13 h 14"/>
                      <a:gd name="T30" fmla="*/ 5 w 8"/>
                      <a:gd name="T31" fmla="*/ 8 h 14"/>
                      <a:gd name="T32" fmla="*/ 8 w 8"/>
                      <a:gd name="T33" fmla="*/ 3 h 14"/>
                      <a:gd name="T34" fmla="*/ 8 w 8"/>
                      <a:gd name="T35" fmla="*/ 2 h 14"/>
                      <a:gd name="T36" fmla="*/ 8 w 8"/>
                      <a:gd name="T37" fmla="*/ 2 h 14"/>
                      <a:gd name="T38" fmla="*/ 8 w 8"/>
                      <a:gd name="T39" fmla="*/ 2 h 14"/>
                      <a:gd name="T40" fmla="*/ 8 w 8"/>
                      <a:gd name="T41" fmla="*/ 2 h 14"/>
                      <a:gd name="T42" fmla="*/ 6 w 8"/>
                      <a:gd name="T43" fmla="*/ 0 h 14"/>
                      <a:gd name="T44" fmla="*/ 5 w 8"/>
                      <a:gd name="T4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14">
                        <a:moveTo>
                          <a:pt x="2" y="11"/>
                        </a:moveTo>
                        <a:cubicBezTo>
                          <a:pt x="1" y="11"/>
                          <a:pt x="1" y="10"/>
                          <a:pt x="2" y="8"/>
                        </a:cubicBezTo>
                        <a:cubicBezTo>
                          <a:pt x="3" y="6"/>
                          <a:pt x="4" y="3"/>
                          <a:pt x="4" y="3"/>
                        </a:cubicBezTo>
                        <a:cubicBezTo>
                          <a:pt x="4" y="3"/>
                          <a:pt x="5" y="2"/>
                          <a:pt x="5" y="2"/>
                        </a:cubicBezTo>
                        <a:cubicBezTo>
                          <a:pt x="6" y="2"/>
                          <a:pt x="6" y="2"/>
                          <a:pt x="6" y="4"/>
                        </a:cubicBezTo>
                        <a:cubicBezTo>
                          <a:pt x="6" y="4"/>
                          <a:pt x="7" y="5"/>
                          <a:pt x="5" y="7"/>
                        </a:cubicBezTo>
                        <a:cubicBezTo>
                          <a:pt x="3" y="9"/>
                          <a:pt x="3" y="11"/>
                          <a:pt x="2" y="11"/>
                        </a:cubicBezTo>
                        <a:close/>
                        <a:moveTo>
                          <a:pt x="5" y="0"/>
                        </a:moveTo>
                        <a:cubicBezTo>
                          <a:pt x="5" y="0"/>
                          <a:pt x="5" y="0"/>
                          <a:pt x="4" y="1"/>
                        </a:cubicBezTo>
                        <a:cubicBezTo>
                          <a:pt x="3" y="1"/>
                          <a:pt x="3" y="1"/>
                          <a:pt x="3" y="2"/>
                        </a:cubicBezTo>
                        <a:cubicBezTo>
                          <a:pt x="2" y="3"/>
                          <a:pt x="3" y="5"/>
                          <a:pt x="2" y="8"/>
                        </a:cubicBezTo>
                        <a:cubicBezTo>
                          <a:pt x="1" y="11"/>
                          <a:pt x="0" y="13"/>
                          <a:pt x="0" y="14"/>
                        </a:cubicBezTo>
                        <a:cubicBezTo>
                          <a:pt x="1" y="14"/>
                          <a:pt x="1" y="14"/>
                          <a:pt x="1" y="14"/>
                        </a:cubicBezTo>
                        <a:cubicBezTo>
                          <a:pt x="1" y="14"/>
                          <a:pt x="1" y="14"/>
                          <a:pt x="1" y="14"/>
                        </a:cubicBezTo>
                        <a:cubicBezTo>
                          <a:pt x="2" y="14"/>
                          <a:pt x="2" y="13"/>
                          <a:pt x="2" y="13"/>
                        </a:cubicBezTo>
                        <a:cubicBezTo>
                          <a:pt x="3" y="13"/>
                          <a:pt x="3" y="11"/>
                          <a:pt x="5" y="8"/>
                        </a:cubicBezTo>
                        <a:cubicBezTo>
                          <a:pt x="7" y="5"/>
                          <a:pt x="7" y="4"/>
                          <a:pt x="8" y="3"/>
                        </a:cubicBezTo>
                        <a:cubicBezTo>
                          <a:pt x="8" y="3"/>
                          <a:pt x="8" y="2"/>
                          <a:pt x="8" y="2"/>
                        </a:cubicBezTo>
                        <a:cubicBezTo>
                          <a:pt x="8" y="2"/>
                          <a:pt x="8" y="2"/>
                          <a:pt x="8" y="2"/>
                        </a:cubicBezTo>
                        <a:cubicBezTo>
                          <a:pt x="8" y="2"/>
                          <a:pt x="8" y="2"/>
                          <a:pt x="8" y="2"/>
                        </a:cubicBezTo>
                        <a:cubicBezTo>
                          <a:pt x="8" y="2"/>
                          <a:pt x="8" y="2"/>
                          <a:pt x="8" y="2"/>
                        </a:cubicBezTo>
                        <a:cubicBezTo>
                          <a:pt x="8" y="2"/>
                          <a:pt x="7" y="1"/>
                          <a:pt x="6" y="0"/>
                        </a:cubicBezTo>
                        <a:lnTo>
                          <a:pt x="5"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41" name="Freeform 7706">
                    <a:extLst>
                      <a:ext uri="{FF2B5EF4-FFF2-40B4-BE49-F238E27FC236}">
                        <a16:creationId xmlns:a16="http://schemas.microsoft.com/office/drawing/2014/main" id="{7FEFEA18-48DF-474C-B64B-52C09AC58FBB}"/>
                      </a:ext>
                    </a:extLst>
                  </p:cNvPr>
                  <p:cNvSpPr>
                    <a:spLocks/>
                  </p:cNvSpPr>
                  <p:nvPr/>
                </p:nvSpPr>
                <p:spPr bwMode="auto">
                  <a:xfrm>
                    <a:off x="3908" y="2283"/>
                    <a:ext cx="8" cy="10"/>
                  </a:xfrm>
                  <a:custGeom>
                    <a:avLst/>
                    <a:gdLst>
                      <a:gd name="T0" fmla="*/ 7 w 10"/>
                      <a:gd name="T1" fmla="*/ 0 h 14"/>
                      <a:gd name="T2" fmla="*/ 5 w 10"/>
                      <a:gd name="T3" fmla="*/ 0 h 14"/>
                      <a:gd name="T4" fmla="*/ 2 w 10"/>
                      <a:gd name="T5" fmla="*/ 8 h 14"/>
                      <a:gd name="T6" fmla="*/ 2 w 10"/>
                      <a:gd name="T7" fmla="*/ 14 h 14"/>
                      <a:gd name="T8" fmla="*/ 2 w 10"/>
                      <a:gd name="T9" fmla="*/ 14 h 14"/>
                      <a:gd name="T10" fmla="*/ 7 w 10"/>
                      <a:gd name="T11" fmla="*/ 8 h 14"/>
                      <a:gd name="T12" fmla="*/ 9 w 10"/>
                      <a:gd name="T13" fmla="*/ 2 h 14"/>
                      <a:gd name="T14" fmla="*/ 9 w 10"/>
                      <a:gd name="T15" fmla="*/ 2 h 14"/>
                      <a:gd name="T16" fmla="*/ 9 w 10"/>
                      <a:gd name="T17" fmla="*/ 2 h 14"/>
                      <a:gd name="T18" fmla="*/ 9 w 10"/>
                      <a:gd name="T19" fmla="*/ 3 h 14"/>
                      <a:gd name="T20" fmla="*/ 6 w 10"/>
                      <a:gd name="T21" fmla="*/ 8 h 14"/>
                      <a:gd name="T22" fmla="*/ 3 w 10"/>
                      <a:gd name="T23" fmla="*/ 13 h 14"/>
                      <a:gd name="T24" fmla="*/ 2 w 10"/>
                      <a:gd name="T25" fmla="*/ 14 h 14"/>
                      <a:gd name="T26" fmla="*/ 2 w 10"/>
                      <a:gd name="T27" fmla="*/ 14 h 14"/>
                      <a:gd name="T28" fmla="*/ 1 w 10"/>
                      <a:gd name="T29" fmla="*/ 14 h 14"/>
                      <a:gd name="T30" fmla="*/ 3 w 10"/>
                      <a:gd name="T31" fmla="*/ 8 h 14"/>
                      <a:gd name="T32" fmla="*/ 4 w 10"/>
                      <a:gd name="T33" fmla="*/ 2 h 14"/>
                      <a:gd name="T34" fmla="*/ 5 w 10"/>
                      <a:gd name="T35" fmla="*/ 1 h 14"/>
                      <a:gd name="T36" fmla="*/ 6 w 10"/>
                      <a:gd name="T37" fmla="*/ 0 h 14"/>
                      <a:gd name="T38" fmla="*/ 7 w 10"/>
                      <a:gd name="T39" fmla="*/ 0 h 14"/>
                      <a:gd name="T40" fmla="*/ 9 w 10"/>
                      <a:gd name="T41" fmla="*/ 2 h 14"/>
                      <a:gd name="T42" fmla="*/ 9 w 10"/>
                      <a:gd name="T43" fmla="*/ 2 h 14"/>
                      <a:gd name="T44" fmla="*/ 7 w 10"/>
                      <a:gd name="T4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4">
                        <a:moveTo>
                          <a:pt x="7" y="0"/>
                        </a:moveTo>
                        <a:cubicBezTo>
                          <a:pt x="6" y="0"/>
                          <a:pt x="6" y="0"/>
                          <a:pt x="5" y="0"/>
                        </a:cubicBezTo>
                        <a:cubicBezTo>
                          <a:pt x="2" y="3"/>
                          <a:pt x="4" y="5"/>
                          <a:pt x="2" y="8"/>
                        </a:cubicBezTo>
                        <a:cubicBezTo>
                          <a:pt x="1" y="11"/>
                          <a:pt x="0" y="14"/>
                          <a:pt x="2" y="14"/>
                        </a:cubicBezTo>
                        <a:cubicBezTo>
                          <a:pt x="2" y="14"/>
                          <a:pt x="2" y="14"/>
                          <a:pt x="2" y="14"/>
                        </a:cubicBezTo>
                        <a:cubicBezTo>
                          <a:pt x="4" y="14"/>
                          <a:pt x="3" y="13"/>
                          <a:pt x="7" y="8"/>
                        </a:cubicBezTo>
                        <a:cubicBezTo>
                          <a:pt x="10" y="3"/>
                          <a:pt x="9" y="2"/>
                          <a:pt x="9" y="2"/>
                        </a:cubicBezTo>
                        <a:cubicBezTo>
                          <a:pt x="9" y="2"/>
                          <a:pt x="9" y="2"/>
                          <a:pt x="9" y="2"/>
                        </a:cubicBezTo>
                        <a:cubicBezTo>
                          <a:pt x="9" y="2"/>
                          <a:pt x="9" y="2"/>
                          <a:pt x="9" y="2"/>
                        </a:cubicBezTo>
                        <a:cubicBezTo>
                          <a:pt x="9" y="2"/>
                          <a:pt x="9" y="3"/>
                          <a:pt x="9" y="3"/>
                        </a:cubicBezTo>
                        <a:cubicBezTo>
                          <a:pt x="8" y="4"/>
                          <a:pt x="8" y="5"/>
                          <a:pt x="6" y="8"/>
                        </a:cubicBezTo>
                        <a:cubicBezTo>
                          <a:pt x="4" y="11"/>
                          <a:pt x="4" y="13"/>
                          <a:pt x="3" y="13"/>
                        </a:cubicBezTo>
                        <a:cubicBezTo>
                          <a:pt x="3" y="13"/>
                          <a:pt x="3" y="14"/>
                          <a:pt x="2" y="14"/>
                        </a:cubicBezTo>
                        <a:cubicBezTo>
                          <a:pt x="2" y="14"/>
                          <a:pt x="2" y="14"/>
                          <a:pt x="2" y="14"/>
                        </a:cubicBezTo>
                        <a:cubicBezTo>
                          <a:pt x="1" y="14"/>
                          <a:pt x="1" y="14"/>
                          <a:pt x="1" y="14"/>
                        </a:cubicBezTo>
                        <a:cubicBezTo>
                          <a:pt x="1" y="13"/>
                          <a:pt x="2" y="11"/>
                          <a:pt x="3" y="8"/>
                        </a:cubicBezTo>
                        <a:cubicBezTo>
                          <a:pt x="4" y="5"/>
                          <a:pt x="3" y="3"/>
                          <a:pt x="4" y="2"/>
                        </a:cubicBezTo>
                        <a:cubicBezTo>
                          <a:pt x="4" y="1"/>
                          <a:pt x="4" y="1"/>
                          <a:pt x="5" y="1"/>
                        </a:cubicBezTo>
                        <a:cubicBezTo>
                          <a:pt x="6" y="0"/>
                          <a:pt x="6" y="0"/>
                          <a:pt x="6" y="0"/>
                        </a:cubicBezTo>
                        <a:cubicBezTo>
                          <a:pt x="7" y="0"/>
                          <a:pt x="7" y="0"/>
                          <a:pt x="7" y="0"/>
                        </a:cubicBezTo>
                        <a:cubicBezTo>
                          <a:pt x="8" y="1"/>
                          <a:pt x="9" y="2"/>
                          <a:pt x="9" y="2"/>
                        </a:cubicBezTo>
                        <a:cubicBezTo>
                          <a:pt x="9" y="2"/>
                          <a:pt x="9" y="2"/>
                          <a:pt x="9" y="2"/>
                        </a:cubicBezTo>
                        <a:cubicBezTo>
                          <a:pt x="9" y="2"/>
                          <a:pt x="8" y="0"/>
                          <a:pt x="7"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42" name="Freeform 7707">
                    <a:extLst>
                      <a:ext uri="{FF2B5EF4-FFF2-40B4-BE49-F238E27FC236}">
                        <a16:creationId xmlns:a16="http://schemas.microsoft.com/office/drawing/2014/main" id="{AC1CC3C5-C2D1-48A0-BEDB-8ED641561851}"/>
                      </a:ext>
                    </a:extLst>
                  </p:cNvPr>
                  <p:cNvSpPr>
                    <a:spLocks/>
                  </p:cNvSpPr>
                  <p:nvPr/>
                </p:nvSpPr>
                <p:spPr bwMode="auto">
                  <a:xfrm>
                    <a:off x="3934" y="2216"/>
                    <a:ext cx="22" cy="12"/>
                  </a:xfrm>
                  <a:custGeom>
                    <a:avLst/>
                    <a:gdLst>
                      <a:gd name="T0" fmla="*/ 3 w 30"/>
                      <a:gd name="T1" fmla="*/ 5 h 16"/>
                      <a:gd name="T2" fmla="*/ 19 w 30"/>
                      <a:gd name="T3" fmla="*/ 3 h 16"/>
                      <a:gd name="T4" fmla="*/ 20 w 30"/>
                      <a:gd name="T5" fmla="*/ 14 h 16"/>
                      <a:gd name="T6" fmla="*/ 9 w 30"/>
                      <a:gd name="T7" fmla="*/ 10 h 16"/>
                      <a:gd name="T8" fmla="*/ 3 w 30"/>
                      <a:gd name="T9" fmla="*/ 5 h 16"/>
                    </a:gdLst>
                    <a:ahLst/>
                    <a:cxnLst>
                      <a:cxn ang="0">
                        <a:pos x="T0" y="T1"/>
                      </a:cxn>
                      <a:cxn ang="0">
                        <a:pos x="T2" y="T3"/>
                      </a:cxn>
                      <a:cxn ang="0">
                        <a:pos x="T4" y="T5"/>
                      </a:cxn>
                      <a:cxn ang="0">
                        <a:pos x="T6" y="T7"/>
                      </a:cxn>
                      <a:cxn ang="0">
                        <a:pos x="T8" y="T9"/>
                      </a:cxn>
                    </a:cxnLst>
                    <a:rect l="0" t="0" r="r" b="b"/>
                    <a:pathLst>
                      <a:path w="30" h="16">
                        <a:moveTo>
                          <a:pt x="3" y="5"/>
                        </a:moveTo>
                        <a:cubicBezTo>
                          <a:pt x="3" y="5"/>
                          <a:pt x="9" y="0"/>
                          <a:pt x="19" y="3"/>
                        </a:cubicBezTo>
                        <a:cubicBezTo>
                          <a:pt x="30" y="7"/>
                          <a:pt x="27" y="16"/>
                          <a:pt x="20" y="14"/>
                        </a:cubicBezTo>
                        <a:cubicBezTo>
                          <a:pt x="14" y="11"/>
                          <a:pt x="15" y="10"/>
                          <a:pt x="9" y="10"/>
                        </a:cubicBezTo>
                        <a:cubicBezTo>
                          <a:pt x="2" y="10"/>
                          <a:pt x="0" y="7"/>
                          <a:pt x="3" y="5"/>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43" name="Freeform 7708">
                    <a:extLst>
                      <a:ext uri="{FF2B5EF4-FFF2-40B4-BE49-F238E27FC236}">
                        <a16:creationId xmlns:a16="http://schemas.microsoft.com/office/drawing/2014/main" id="{970AB3C8-D66E-45CD-AFE6-77315B1A1319}"/>
                      </a:ext>
                    </a:extLst>
                  </p:cNvPr>
                  <p:cNvSpPr>
                    <a:spLocks noEditPoints="1"/>
                  </p:cNvSpPr>
                  <p:nvPr/>
                </p:nvSpPr>
                <p:spPr bwMode="auto">
                  <a:xfrm>
                    <a:off x="3934" y="2217"/>
                    <a:ext cx="20" cy="10"/>
                  </a:xfrm>
                  <a:custGeom>
                    <a:avLst/>
                    <a:gdLst>
                      <a:gd name="T0" fmla="*/ 21 w 26"/>
                      <a:gd name="T1" fmla="*/ 14 h 14"/>
                      <a:gd name="T2" fmla="*/ 21 w 26"/>
                      <a:gd name="T3" fmla="*/ 14 h 14"/>
                      <a:gd name="T4" fmla="*/ 19 w 26"/>
                      <a:gd name="T5" fmla="*/ 13 h 14"/>
                      <a:gd name="T6" fmla="*/ 11 w 26"/>
                      <a:gd name="T7" fmla="*/ 10 h 14"/>
                      <a:gd name="T8" fmla="*/ 8 w 26"/>
                      <a:gd name="T9" fmla="*/ 10 h 14"/>
                      <a:gd name="T10" fmla="*/ 6 w 26"/>
                      <a:gd name="T11" fmla="*/ 10 h 14"/>
                      <a:gd name="T12" fmla="*/ 0 w 26"/>
                      <a:gd name="T13" fmla="*/ 6 h 14"/>
                      <a:gd name="T14" fmla="*/ 1 w 26"/>
                      <a:gd name="T15" fmla="*/ 4 h 14"/>
                      <a:gd name="T16" fmla="*/ 13 w 26"/>
                      <a:gd name="T17" fmla="*/ 1 h 14"/>
                      <a:gd name="T18" fmla="*/ 19 w 26"/>
                      <a:gd name="T19" fmla="*/ 2 h 14"/>
                      <a:gd name="T20" fmla="*/ 26 w 26"/>
                      <a:gd name="T21" fmla="*/ 10 h 14"/>
                      <a:gd name="T22" fmla="*/ 21 w 26"/>
                      <a:gd name="T23" fmla="*/ 14 h 14"/>
                      <a:gd name="T24" fmla="*/ 18 w 26"/>
                      <a:gd name="T25" fmla="*/ 3 h 14"/>
                      <a:gd name="T26" fmla="*/ 13 w 26"/>
                      <a:gd name="T27" fmla="*/ 2 h 14"/>
                      <a:gd name="T28" fmla="*/ 5 w 26"/>
                      <a:gd name="T29" fmla="*/ 3 h 14"/>
                      <a:gd name="T30" fmla="*/ 2 w 26"/>
                      <a:gd name="T31" fmla="*/ 5 h 14"/>
                      <a:gd name="T32" fmla="*/ 2 w 26"/>
                      <a:gd name="T33" fmla="*/ 4 h 14"/>
                      <a:gd name="T34" fmla="*/ 2 w 26"/>
                      <a:gd name="T35" fmla="*/ 5 h 14"/>
                      <a:gd name="T36" fmla="*/ 1 w 26"/>
                      <a:gd name="T37" fmla="*/ 6 h 14"/>
                      <a:gd name="T38" fmla="*/ 6 w 26"/>
                      <a:gd name="T39" fmla="*/ 9 h 14"/>
                      <a:gd name="T40" fmla="*/ 8 w 26"/>
                      <a:gd name="T41" fmla="*/ 9 h 14"/>
                      <a:gd name="T42" fmla="*/ 11 w 26"/>
                      <a:gd name="T43" fmla="*/ 9 h 14"/>
                      <a:gd name="T44" fmla="*/ 20 w 26"/>
                      <a:gd name="T45" fmla="*/ 13 h 14"/>
                      <a:gd name="T46" fmla="*/ 21 w 26"/>
                      <a:gd name="T47" fmla="*/ 13 h 14"/>
                      <a:gd name="T48" fmla="*/ 25 w 26"/>
                      <a:gd name="T49" fmla="*/ 10 h 14"/>
                      <a:gd name="T50" fmla="*/ 18 w 26"/>
                      <a:gd name="T5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14">
                        <a:moveTo>
                          <a:pt x="21" y="14"/>
                        </a:moveTo>
                        <a:cubicBezTo>
                          <a:pt x="21" y="14"/>
                          <a:pt x="21" y="14"/>
                          <a:pt x="21" y="14"/>
                        </a:cubicBezTo>
                        <a:cubicBezTo>
                          <a:pt x="20" y="14"/>
                          <a:pt x="20" y="13"/>
                          <a:pt x="19" y="13"/>
                        </a:cubicBezTo>
                        <a:cubicBezTo>
                          <a:pt x="14" y="11"/>
                          <a:pt x="14" y="10"/>
                          <a:pt x="11" y="10"/>
                        </a:cubicBezTo>
                        <a:cubicBezTo>
                          <a:pt x="10" y="10"/>
                          <a:pt x="9" y="10"/>
                          <a:pt x="8" y="10"/>
                        </a:cubicBezTo>
                        <a:cubicBezTo>
                          <a:pt x="7" y="10"/>
                          <a:pt x="6" y="10"/>
                          <a:pt x="6" y="10"/>
                        </a:cubicBezTo>
                        <a:cubicBezTo>
                          <a:pt x="2" y="9"/>
                          <a:pt x="0" y="8"/>
                          <a:pt x="0" y="6"/>
                        </a:cubicBezTo>
                        <a:cubicBezTo>
                          <a:pt x="0" y="5"/>
                          <a:pt x="1" y="5"/>
                          <a:pt x="1" y="4"/>
                        </a:cubicBezTo>
                        <a:cubicBezTo>
                          <a:pt x="2" y="4"/>
                          <a:pt x="6" y="0"/>
                          <a:pt x="13" y="1"/>
                        </a:cubicBezTo>
                        <a:cubicBezTo>
                          <a:pt x="15" y="1"/>
                          <a:pt x="17" y="1"/>
                          <a:pt x="19" y="2"/>
                        </a:cubicBezTo>
                        <a:cubicBezTo>
                          <a:pt x="24" y="4"/>
                          <a:pt x="26" y="7"/>
                          <a:pt x="26" y="10"/>
                        </a:cubicBezTo>
                        <a:cubicBezTo>
                          <a:pt x="25" y="12"/>
                          <a:pt x="24" y="14"/>
                          <a:pt x="21" y="14"/>
                        </a:cubicBezTo>
                        <a:close/>
                        <a:moveTo>
                          <a:pt x="18" y="3"/>
                        </a:moveTo>
                        <a:cubicBezTo>
                          <a:pt x="17" y="2"/>
                          <a:pt x="15" y="2"/>
                          <a:pt x="13" y="2"/>
                        </a:cubicBezTo>
                        <a:cubicBezTo>
                          <a:pt x="10" y="1"/>
                          <a:pt x="7" y="2"/>
                          <a:pt x="5" y="3"/>
                        </a:cubicBezTo>
                        <a:cubicBezTo>
                          <a:pt x="3" y="4"/>
                          <a:pt x="2" y="5"/>
                          <a:pt x="2" y="5"/>
                        </a:cubicBezTo>
                        <a:cubicBezTo>
                          <a:pt x="2" y="4"/>
                          <a:pt x="2" y="4"/>
                          <a:pt x="2" y="4"/>
                        </a:cubicBezTo>
                        <a:cubicBezTo>
                          <a:pt x="2" y="5"/>
                          <a:pt x="2" y="5"/>
                          <a:pt x="2" y="5"/>
                        </a:cubicBezTo>
                        <a:cubicBezTo>
                          <a:pt x="1" y="5"/>
                          <a:pt x="1" y="6"/>
                          <a:pt x="1" y="6"/>
                        </a:cubicBezTo>
                        <a:cubicBezTo>
                          <a:pt x="1" y="7"/>
                          <a:pt x="2" y="9"/>
                          <a:pt x="6" y="9"/>
                        </a:cubicBezTo>
                        <a:cubicBezTo>
                          <a:pt x="6" y="9"/>
                          <a:pt x="7" y="9"/>
                          <a:pt x="8" y="9"/>
                        </a:cubicBezTo>
                        <a:cubicBezTo>
                          <a:pt x="9" y="9"/>
                          <a:pt x="10" y="9"/>
                          <a:pt x="11" y="9"/>
                        </a:cubicBezTo>
                        <a:cubicBezTo>
                          <a:pt x="14" y="9"/>
                          <a:pt x="15" y="11"/>
                          <a:pt x="20" y="13"/>
                        </a:cubicBezTo>
                        <a:cubicBezTo>
                          <a:pt x="20" y="13"/>
                          <a:pt x="21" y="13"/>
                          <a:pt x="21" y="13"/>
                        </a:cubicBezTo>
                        <a:cubicBezTo>
                          <a:pt x="23" y="13"/>
                          <a:pt x="25" y="12"/>
                          <a:pt x="25" y="10"/>
                        </a:cubicBezTo>
                        <a:cubicBezTo>
                          <a:pt x="25" y="7"/>
                          <a:pt x="23" y="4"/>
                          <a:pt x="18"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44" name="Freeform 7709">
                    <a:extLst>
                      <a:ext uri="{FF2B5EF4-FFF2-40B4-BE49-F238E27FC236}">
                        <a16:creationId xmlns:a16="http://schemas.microsoft.com/office/drawing/2014/main" id="{A4C85D2C-D45B-46F7-853A-D6D6A285684E}"/>
                      </a:ext>
                    </a:extLst>
                  </p:cNvPr>
                  <p:cNvSpPr>
                    <a:spLocks noEditPoints="1"/>
                  </p:cNvSpPr>
                  <p:nvPr/>
                </p:nvSpPr>
                <p:spPr bwMode="auto">
                  <a:xfrm>
                    <a:off x="3941" y="2220"/>
                    <a:ext cx="12" cy="6"/>
                  </a:xfrm>
                  <a:custGeom>
                    <a:avLst/>
                    <a:gdLst>
                      <a:gd name="T0" fmla="*/ 13 w 16"/>
                      <a:gd name="T1" fmla="*/ 8 h 9"/>
                      <a:gd name="T2" fmla="*/ 13 w 16"/>
                      <a:gd name="T3" fmla="*/ 8 h 9"/>
                      <a:gd name="T4" fmla="*/ 2 w 16"/>
                      <a:gd name="T5" fmla="*/ 4 h 9"/>
                      <a:gd name="T6" fmla="*/ 0 w 16"/>
                      <a:gd name="T7" fmla="*/ 5 h 9"/>
                      <a:gd name="T8" fmla="*/ 1 w 16"/>
                      <a:gd name="T9" fmla="*/ 5 h 9"/>
                      <a:gd name="T10" fmla="*/ 2 w 16"/>
                      <a:gd name="T11" fmla="*/ 4 h 9"/>
                      <a:gd name="T12" fmla="*/ 4 w 16"/>
                      <a:gd name="T13" fmla="*/ 4 h 9"/>
                      <a:gd name="T14" fmla="*/ 2 w 16"/>
                      <a:gd name="T15" fmla="*/ 4 h 9"/>
                      <a:gd name="T16" fmla="*/ 12 w 16"/>
                      <a:gd name="T17" fmla="*/ 0 h 9"/>
                      <a:gd name="T18" fmla="*/ 11 w 16"/>
                      <a:gd name="T19" fmla="*/ 1 h 9"/>
                      <a:gd name="T20" fmla="*/ 13 w 16"/>
                      <a:gd name="T21" fmla="*/ 5 h 9"/>
                      <a:gd name="T22" fmla="*/ 12 w 16"/>
                      <a:gd name="T23" fmla="*/ 6 h 9"/>
                      <a:gd name="T24" fmla="*/ 13 w 16"/>
                      <a:gd name="T25" fmla="*/ 8 h 9"/>
                      <a:gd name="T26" fmla="*/ 13 w 16"/>
                      <a:gd name="T27" fmla="*/ 9 h 9"/>
                      <a:gd name="T28" fmla="*/ 16 w 16"/>
                      <a:gd name="T29" fmla="*/ 6 h 9"/>
                      <a:gd name="T30" fmla="*/ 12 w 16"/>
                      <a:gd name="T3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3" y="8"/>
                        </a:moveTo>
                        <a:cubicBezTo>
                          <a:pt x="13" y="8"/>
                          <a:pt x="13" y="8"/>
                          <a:pt x="13" y="8"/>
                        </a:cubicBezTo>
                        <a:moveTo>
                          <a:pt x="2" y="4"/>
                        </a:moveTo>
                        <a:cubicBezTo>
                          <a:pt x="1" y="4"/>
                          <a:pt x="1" y="5"/>
                          <a:pt x="0" y="5"/>
                        </a:cubicBezTo>
                        <a:cubicBezTo>
                          <a:pt x="1" y="5"/>
                          <a:pt x="1" y="5"/>
                          <a:pt x="1" y="5"/>
                        </a:cubicBezTo>
                        <a:cubicBezTo>
                          <a:pt x="2" y="5"/>
                          <a:pt x="2" y="5"/>
                          <a:pt x="2" y="4"/>
                        </a:cubicBezTo>
                        <a:cubicBezTo>
                          <a:pt x="3" y="4"/>
                          <a:pt x="3" y="4"/>
                          <a:pt x="4" y="4"/>
                        </a:cubicBezTo>
                        <a:cubicBezTo>
                          <a:pt x="3" y="4"/>
                          <a:pt x="3" y="4"/>
                          <a:pt x="2" y="4"/>
                        </a:cubicBezTo>
                        <a:close/>
                        <a:moveTo>
                          <a:pt x="12" y="0"/>
                        </a:moveTo>
                        <a:cubicBezTo>
                          <a:pt x="11" y="0"/>
                          <a:pt x="11" y="1"/>
                          <a:pt x="11" y="1"/>
                        </a:cubicBezTo>
                        <a:cubicBezTo>
                          <a:pt x="13" y="2"/>
                          <a:pt x="13" y="5"/>
                          <a:pt x="13" y="5"/>
                        </a:cubicBezTo>
                        <a:cubicBezTo>
                          <a:pt x="13" y="5"/>
                          <a:pt x="13" y="6"/>
                          <a:pt x="12" y="6"/>
                        </a:cubicBezTo>
                        <a:cubicBezTo>
                          <a:pt x="13" y="7"/>
                          <a:pt x="13" y="8"/>
                          <a:pt x="13" y="8"/>
                        </a:cubicBezTo>
                        <a:cubicBezTo>
                          <a:pt x="13" y="9"/>
                          <a:pt x="13" y="9"/>
                          <a:pt x="13" y="9"/>
                        </a:cubicBezTo>
                        <a:cubicBezTo>
                          <a:pt x="15" y="8"/>
                          <a:pt x="16" y="7"/>
                          <a:pt x="16" y="6"/>
                        </a:cubicBezTo>
                        <a:cubicBezTo>
                          <a:pt x="16" y="4"/>
                          <a:pt x="15" y="1"/>
                          <a:pt x="1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45" name="Freeform 7710">
                    <a:extLst>
                      <a:ext uri="{FF2B5EF4-FFF2-40B4-BE49-F238E27FC236}">
                        <a16:creationId xmlns:a16="http://schemas.microsoft.com/office/drawing/2014/main" id="{4CE3AD0A-1487-4BD0-9937-B2FC1762267B}"/>
                      </a:ext>
                    </a:extLst>
                  </p:cNvPr>
                  <p:cNvSpPr>
                    <a:spLocks noEditPoints="1"/>
                  </p:cNvSpPr>
                  <p:nvPr/>
                </p:nvSpPr>
                <p:spPr bwMode="auto">
                  <a:xfrm>
                    <a:off x="3940" y="2219"/>
                    <a:ext cx="15" cy="7"/>
                  </a:xfrm>
                  <a:custGeom>
                    <a:avLst/>
                    <a:gdLst>
                      <a:gd name="T0" fmla="*/ 1 w 19"/>
                      <a:gd name="T1" fmla="*/ 6 h 10"/>
                      <a:gd name="T2" fmla="*/ 0 w 19"/>
                      <a:gd name="T3" fmla="*/ 6 h 10"/>
                      <a:gd name="T4" fmla="*/ 1 w 19"/>
                      <a:gd name="T5" fmla="*/ 6 h 10"/>
                      <a:gd name="T6" fmla="*/ 1 w 19"/>
                      <a:gd name="T7" fmla="*/ 6 h 10"/>
                      <a:gd name="T8" fmla="*/ 1 w 19"/>
                      <a:gd name="T9" fmla="*/ 6 h 10"/>
                      <a:gd name="T10" fmla="*/ 2 w 19"/>
                      <a:gd name="T11" fmla="*/ 6 h 10"/>
                      <a:gd name="T12" fmla="*/ 2 w 19"/>
                      <a:gd name="T13" fmla="*/ 6 h 10"/>
                      <a:gd name="T14" fmla="*/ 1 w 19"/>
                      <a:gd name="T15" fmla="*/ 6 h 10"/>
                      <a:gd name="T16" fmla="*/ 13 w 19"/>
                      <a:gd name="T17" fmla="*/ 0 h 10"/>
                      <a:gd name="T18" fmla="*/ 13 w 19"/>
                      <a:gd name="T19" fmla="*/ 1 h 10"/>
                      <a:gd name="T20" fmla="*/ 17 w 19"/>
                      <a:gd name="T21" fmla="*/ 7 h 10"/>
                      <a:gd name="T22" fmla="*/ 14 w 19"/>
                      <a:gd name="T23" fmla="*/ 10 h 10"/>
                      <a:gd name="T24" fmla="*/ 14 w 19"/>
                      <a:gd name="T25" fmla="*/ 10 h 10"/>
                      <a:gd name="T26" fmla="*/ 13 w 19"/>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0">
                        <a:moveTo>
                          <a:pt x="1" y="6"/>
                        </a:moveTo>
                        <a:cubicBezTo>
                          <a:pt x="0" y="6"/>
                          <a:pt x="0" y="6"/>
                          <a:pt x="0"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1" y="6"/>
                        </a:cubicBezTo>
                        <a:close/>
                        <a:moveTo>
                          <a:pt x="13" y="0"/>
                        </a:moveTo>
                        <a:cubicBezTo>
                          <a:pt x="13" y="1"/>
                          <a:pt x="13" y="1"/>
                          <a:pt x="13" y="1"/>
                        </a:cubicBezTo>
                        <a:cubicBezTo>
                          <a:pt x="16" y="2"/>
                          <a:pt x="17" y="5"/>
                          <a:pt x="17" y="7"/>
                        </a:cubicBezTo>
                        <a:cubicBezTo>
                          <a:pt x="17" y="8"/>
                          <a:pt x="16" y="9"/>
                          <a:pt x="14" y="10"/>
                        </a:cubicBezTo>
                        <a:cubicBezTo>
                          <a:pt x="14" y="10"/>
                          <a:pt x="14" y="10"/>
                          <a:pt x="14" y="10"/>
                        </a:cubicBezTo>
                        <a:cubicBezTo>
                          <a:pt x="18" y="9"/>
                          <a:pt x="19" y="3"/>
                          <a:pt x="1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46" name="Freeform 7711">
                    <a:extLst>
                      <a:ext uri="{FF2B5EF4-FFF2-40B4-BE49-F238E27FC236}">
                        <a16:creationId xmlns:a16="http://schemas.microsoft.com/office/drawing/2014/main" id="{CBAB5D75-074A-4936-B8E2-361484866497}"/>
                      </a:ext>
                    </a:extLst>
                  </p:cNvPr>
                  <p:cNvSpPr>
                    <a:spLocks/>
                  </p:cNvSpPr>
                  <p:nvPr/>
                </p:nvSpPr>
                <p:spPr bwMode="auto">
                  <a:xfrm>
                    <a:off x="3945" y="2221"/>
                    <a:ext cx="6" cy="4"/>
                  </a:xfrm>
                  <a:custGeom>
                    <a:avLst/>
                    <a:gdLst>
                      <a:gd name="T0" fmla="*/ 6 w 8"/>
                      <a:gd name="T1" fmla="*/ 3 h 5"/>
                      <a:gd name="T2" fmla="*/ 4 w 8"/>
                      <a:gd name="T3" fmla="*/ 1 h 5"/>
                      <a:gd name="T4" fmla="*/ 1 w 8"/>
                      <a:gd name="T5" fmla="*/ 2 h 5"/>
                      <a:gd name="T6" fmla="*/ 6 w 8"/>
                      <a:gd name="T7" fmla="*/ 3 h 5"/>
                    </a:gdLst>
                    <a:ahLst/>
                    <a:cxnLst>
                      <a:cxn ang="0">
                        <a:pos x="T0" y="T1"/>
                      </a:cxn>
                      <a:cxn ang="0">
                        <a:pos x="T2" y="T3"/>
                      </a:cxn>
                      <a:cxn ang="0">
                        <a:pos x="T4" y="T5"/>
                      </a:cxn>
                      <a:cxn ang="0">
                        <a:pos x="T6" y="T7"/>
                      </a:cxn>
                    </a:cxnLst>
                    <a:rect l="0" t="0" r="r" b="b"/>
                    <a:pathLst>
                      <a:path w="8" h="5">
                        <a:moveTo>
                          <a:pt x="6" y="3"/>
                        </a:moveTo>
                        <a:cubicBezTo>
                          <a:pt x="6" y="3"/>
                          <a:pt x="8" y="1"/>
                          <a:pt x="4" y="1"/>
                        </a:cubicBezTo>
                        <a:cubicBezTo>
                          <a:pt x="0" y="0"/>
                          <a:pt x="0" y="1"/>
                          <a:pt x="1" y="2"/>
                        </a:cubicBezTo>
                        <a:cubicBezTo>
                          <a:pt x="2" y="3"/>
                          <a:pt x="6" y="5"/>
                          <a:pt x="6" y="3"/>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47" name="Freeform 7712">
                    <a:extLst>
                      <a:ext uri="{FF2B5EF4-FFF2-40B4-BE49-F238E27FC236}">
                        <a16:creationId xmlns:a16="http://schemas.microsoft.com/office/drawing/2014/main" id="{B81A7550-190C-4B43-B386-D3004B76E2F0}"/>
                      </a:ext>
                    </a:extLst>
                  </p:cNvPr>
                  <p:cNvSpPr>
                    <a:spLocks/>
                  </p:cNvSpPr>
                  <p:nvPr/>
                </p:nvSpPr>
                <p:spPr bwMode="auto">
                  <a:xfrm>
                    <a:off x="3943" y="2228"/>
                    <a:ext cx="9" cy="13"/>
                  </a:xfrm>
                  <a:custGeom>
                    <a:avLst/>
                    <a:gdLst>
                      <a:gd name="T0" fmla="*/ 5 w 11"/>
                      <a:gd name="T1" fmla="*/ 1 h 17"/>
                      <a:gd name="T2" fmla="*/ 11 w 11"/>
                      <a:gd name="T3" fmla="*/ 8 h 17"/>
                      <a:gd name="T4" fmla="*/ 2 w 11"/>
                      <a:gd name="T5" fmla="*/ 13 h 17"/>
                      <a:gd name="T6" fmla="*/ 2 w 11"/>
                      <a:gd name="T7" fmla="*/ 6 h 17"/>
                      <a:gd name="T8" fmla="*/ 5 w 11"/>
                      <a:gd name="T9" fmla="*/ 1 h 17"/>
                    </a:gdLst>
                    <a:ahLst/>
                    <a:cxnLst>
                      <a:cxn ang="0">
                        <a:pos x="T0" y="T1"/>
                      </a:cxn>
                      <a:cxn ang="0">
                        <a:pos x="T2" y="T3"/>
                      </a:cxn>
                      <a:cxn ang="0">
                        <a:pos x="T4" y="T5"/>
                      </a:cxn>
                      <a:cxn ang="0">
                        <a:pos x="T6" y="T7"/>
                      </a:cxn>
                      <a:cxn ang="0">
                        <a:pos x="T8" y="T9"/>
                      </a:cxn>
                    </a:cxnLst>
                    <a:rect l="0" t="0" r="r" b="b"/>
                    <a:pathLst>
                      <a:path w="11" h="17">
                        <a:moveTo>
                          <a:pt x="5" y="1"/>
                        </a:moveTo>
                        <a:cubicBezTo>
                          <a:pt x="5" y="1"/>
                          <a:pt x="11" y="1"/>
                          <a:pt x="11" y="8"/>
                        </a:cubicBezTo>
                        <a:cubicBezTo>
                          <a:pt x="10" y="14"/>
                          <a:pt x="1" y="17"/>
                          <a:pt x="2" y="13"/>
                        </a:cubicBezTo>
                        <a:cubicBezTo>
                          <a:pt x="3" y="9"/>
                          <a:pt x="4" y="9"/>
                          <a:pt x="2" y="6"/>
                        </a:cubicBezTo>
                        <a:cubicBezTo>
                          <a:pt x="0" y="3"/>
                          <a:pt x="2" y="0"/>
                          <a:pt x="5"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48" name="Freeform 7713">
                    <a:extLst>
                      <a:ext uri="{FF2B5EF4-FFF2-40B4-BE49-F238E27FC236}">
                        <a16:creationId xmlns:a16="http://schemas.microsoft.com/office/drawing/2014/main" id="{E4A1FE7F-D1D2-4AF3-B808-59A1F413BC2F}"/>
                      </a:ext>
                    </a:extLst>
                  </p:cNvPr>
                  <p:cNvSpPr>
                    <a:spLocks noEditPoints="1"/>
                  </p:cNvSpPr>
                  <p:nvPr/>
                </p:nvSpPr>
                <p:spPr bwMode="auto">
                  <a:xfrm>
                    <a:off x="3944" y="2228"/>
                    <a:ext cx="8" cy="11"/>
                  </a:xfrm>
                  <a:custGeom>
                    <a:avLst/>
                    <a:gdLst>
                      <a:gd name="T0" fmla="*/ 1 w 10"/>
                      <a:gd name="T1" fmla="*/ 14 h 15"/>
                      <a:gd name="T2" fmla="*/ 1 w 10"/>
                      <a:gd name="T3" fmla="*/ 14 h 15"/>
                      <a:gd name="T4" fmla="*/ 1 w 10"/>
                      <a:gd name="T5" fmla="*/ 13 h 15"/>
                      <a:gd name="T6" fmla="*/ 1 w 10"/>
                      <a:gd name="T7" fmla="*/ 7 h 15"/>
                      <a:gd name="T8" fmla="*/ 1 w 10"/>
                      <a:gd name="T9" fmla="*/ 6 h 15"/>
                      <a:gd name="T10" fmla="*/ 0 w 10"/>
                      <a:gd name="T11" fmla="*/ 5 h 15"/>
                      <a:gd name="T12" fmla="*/ 2 w 10"/>
                      <a:gd name="T13" fmla="*/ 1 h 15"/>
                      <a:gd name="T14" fmla="*/ 4 w 10"/>
                      <a:gd name="T15" fmla="*/ 0 h 15"/>
                      <a:gd name="T16" fmla="*/ 10 w 10"/>
                      <a:gd name="T17" fmla="*/ 5 h 15"/>
                      <a:gd name="T18" fmla="*/ 10 w 10"/>
                      <a:gd name="T19" fmla="*/ 7 h 15"/>
                      <a:gd name="T20" fmla="*/ 5 w 10"/>
                      <a:gd name="T21" fmla="*/ 14 h 15"/>
                      <a:gd name="T22" fmla="*/ 1 w 10"/>
                      <a:gd name="T23" fmla="*/ 14 h 15"/>
                      <a:gd name="T24" fmla="*/ 9 w 10"/>
                      <a:gd name="T25" fmla="*/ 8 h 15"/>
                      <a:gd name="T26" fmla="*/ 9 w 10"/>
                      <a:gd name="T27" fmla="*/ 5 h 15"/>
                      <a:gd name="T28" fmla="*/ 6 w 10"/>
                      <a:gd name="T29" fmla="*/ 2 h 15"/>
                      <a:gd name="T30" fmla="*/ 3 w 10"/>
                      <a:gd name="T31" fmla="*/ 1 h 15"/>
                      <a:gd name="T32" fmla="*/ 4 w 10"/>
                      <a:gd name="T33" fmla="*/ 1 h 15"/>
                      <a:gd name="T34" fmla="*/ 3 w 10"/>
                      <a:gd name="T35" fmla="*/ 1 h 15"/>
                      <a:gd name="T36" fmla="*/ 2 w 10"/>
                      <a:gd name="T37" fmla="*/ 1 h 15"/>
                      <a:gd name="T38" fmla="*/ 1 w 10"/>
                      <a:gd name="T39" fmla="*/ 5 h 15"/>
                      <a:gd name="T40" fmla="*/ 1 w 10"/>
                      <a:gd name="T41" fmla="*/ 6 h 15"/>
                      <a:gd name="T42" fmla="*/ 2 w 10"/>
                      <a:gd name="T43" fmla="*/ 7 h 15"/>
                      <a:gd name="T44" fmla="*/ 1 w 10"/>
                      <a:gd name="T45" fmla="*/ 13 h 15"/>
                      <a:gd name="T46" fmla="*/ 1 w 10"/>
                      <a:gd name="T47" fmla="*/ 14 h 15"/>
                      <a:gd name="T48" fmla="*/ 5 w 10"/>
                      <a:gd name="T49" fmla="*/ 14 h 15"/>
                      <a:gd name="T50" fmla="*/ 9 w 10"/>
                      <a:gd name="T5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5">
                        <a:moveTo>
                          <a:pt x="1" y="14"/>
                        </a:moveTo>
                        <a:cubicBezTo>
                          <a:pt x="1" y="14"/>
                          <a:pt x="1" y="14"/>
                          <a:pt x="1" y="14"/>
                        </a:cubicBezTo>
                        <a:cubicBezTo>
                          <a:pt x="1" y="14"/>
                          <a:pt x="1" y="14"/>
                          <a:pt x="1" y="13"/>
                        </a:cubicBezTo>
                        <a:cubicBezTo>
                          <a:pt x="1" y="10"/>
                          <a:pt x="2" y="9"/>
                          <a:pt x="1" y="7"/>
                        </a:cubicBezTo>
                        <a:cubicBezTo>
                          <a:pt x="1" y="7"/>
                          <a:pt x="1" y="7"/>
                          <a:pt x="1" y="6"/>
                        </a:cubicBezTo>
                        <a:cubicBezTo>
                          <a:pt x="0" y="5"/>
                          <a:pt x="0" y="5"/>
                          <a:pt x="0" y="5"/>
                        </a:cubicBezTo>
                        <a:cubicBezTo>
                          <a:pt x="0" y="3"/>
                          <a:pt x="0" y="1"/>
                          <a:pt x="2" y="1"/>
                        </a:cubicBezTo>
                        <a:cubicBezTo>
                          <a:pt x="2" y="0"/>
                          <a:pt x="3" y="0"/>
                          <a:pt x="4" y="0"/>
                        </a:cubicBezTo>
                        <a:cubicBezTo>
                          <a:pt x="4" y="0"/>
                          <a:pt x="8" y="1"/>
                          <a:pt x="10" y="5"/>
                        </a:cubicBezTo>
                        <a:cubicBezTo>
                          <a:pt x="10" y="5"/>
                          <a:pt x="10" y="6"/>
                          <a:pt x="10" y="7"/>
                        </a:cubicBezTo>
                        <a:cubicBezTo>
                          <a:pt x="10" y="11"/>
                          <a:pt x="7" y="13"/>
                          <a:pt x="5" y="14"/>
                        </a:cubicBezTo>
                        <a:cubicBezTo>
                          <a:pt x="3" y="15"/>
                          <a:pt x="1" y="15"/>
                          <a:pt x="1" y="14"/>
                        </a:cubicBezTo>
                        <a:close/>
                        <a:moveTo>
                          <a:pt x="9" y="8"/>
                        </a:moveTo>
                        <a:cubicBezTo>
                          <a:pt x="9" y="7"/>
                          <a:pt x="9" y="6"/>
                          <a:pt x="9" y="5"/>
                        </a:cubicBezTo>
                        <a:cubicBezTo>
                          <a:pt x="8" y="3"/>
                          <a:pt x="7" y="2"/>
                          <a:pt x="6" y="2"/>
                        </a:cubicBezTo>
                        <a:cubicBezTo>
                          <a:pt x="4" y="1"/>
                          <a:pt x="3" y="1"/>
                          <a:pt x="3" y="1"/>
                        </a:cubicBezTo>
                        <a:cubicBezTo>
                          <a:pt x="4" y="1"/>
                          <a:pt x="4" y="1"/>
                          <a:pt x="4" y="1"/>
                        </a:cubicBezTo>
                        <a:cubicBezTo>
                          <a:pt x="3" y="1"/>
                          <a:pt x="3" y="1"/>
                          <a:pt x="3" y="1"/>
                        </a:cubicBezTo>
                        <a:cubicBezTo>
                          <a:pt x="3" y="1"/>
                          <a:pt x="2" y="1"/>
                          <a:pt x="2" y="1"/>
                        </a:cubicBezTo>
                        <a:cubicBezTo>
                          <a:pt x="1" y="1"/>
                          <a:pt x="0" y="3"/>
                          <a:pt x="1" y="5"/>
                        </a:cubicBezTo>
                        <a:cubicBezTo>
                          <a:pt x="1" y="6"/>
                          <a:pt x="1" y="6"/>
                          <a:pt x="1" y="6"/>
                        </a:cubicBezTo>
                        <a:cubicBezTo>
                          <a:pt x="2" y="6"/>
                          <a:pt x="2" y="7"/>
                          <a:pt x="2" y="7"/>
                        </a:cubicBezTo>
                        <a:cubicBezTo>
                          <a:pt x="3" y="9"/>
                          <a:pt x="2" y="10"/>
                          <a:pt x="1" y="13"/>
                        </a:cubicBezTo>
                        <a:cubicBezTo>
                          <a:pt x="1" y="14"/>
                          <a:pt x="1" y="14"/>
                          <a:pt x="1" y="14"/>
                        </a:cubicBezTo>
                        <a:cubicBezTo>
                          <a:pt x="2" y="15"/>
                          <a:pt x="3" y="15"/>
                          <a:pt x="5" y="14"/>
                        </a:cubicBezTo>
                        <a:cubicBezTo>
                          <a:pt x="7" y="13"/>
                          <a:pt x="9" y="11"/>
                          <a:pt x="9" y="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49" name="Freeform 7714">
                    <a:extLst>
                      <a:ext uri="{FF2B5EF4-FFF2-40B4-BE49-F238E27FC236}">
                        <a16:creationId xmlns:a16="http://schemas.microsoft.com/office/drawing/2014/main" id="{DD9D6DAB-CD7C-41A9-8365-9094595085DA}"/>
                      </a:ext>
                    </a:extLst>
                  </p:cNvPr>
                  <p:cNvSpPr>
                    <a:spLocks/>
                  </p:cNvSpPr>
                  <p:nvPr/>
                </p:nvSpPr>
                <p:spPr bwMode="auto">
                  <a:xfrm>
                    <a:off x="3945" y="2230"/>
                    <a:ext cx="6" cy="9"/>
                  </a:xfrm>
                  <a:custGeom>
                    <a:avLst/>
                    <a:gdLst>
                      <a:gd name="T0" fmla="*/ 7 w 8"/>
                      <a:gd name="T1" fmla="*/ 0 h 12"/>
                      <a:gd name="T2" fmla="*/ 6 w 8"/>
                      <a:gd name="T3" fmla="*/ 1 h 12"/>
                      <a:gd name="T4" fmla="*/ 5 w 8"/>
                      <a:gd name="T5" fmla="*/ 1 h 12"/>
                      <a:gd name="T6" fmla="*/ 5 w 8"/>
                      <a:gd name="T7" fmla="*/ 1 h 12"/>
                      <a:gd name="T8" fmla="*/ 4 w 8"/>
                      <a:gd name="T9" fmla="*/ 2 h 12"/>
                      <a:gd name="T10" fmla="*/ 7 w 8"/>
                      <a:gd name="T11" fmla="*/ 5 h 12"/>
                      <a:gd name="T12" fmla="*/ 4 w 8"/>
                      <a:gd name="T13" fmla="*/ 9 h 12"/>
                      <a:gd name="T14" fmla="*/ 2 w 8"/>
                      <a:gd name="T15" fmla="*/ 10 h 12"/>
                      <a:gd name="T16" fmla="*/ 2 w 8"/>
                      <a:gd name="T17" fmla="*/ 6 h 12"/>
                      <a:gd name="T18" fmla="*/ 2 w 8"/>
                      <a:gd name="T19" fmla="*/ 4 h 12"/>
                      <a:gd name="T20" fmla="*/ 0 w 8"/>
                      <a:gd name="T21" fmla="*/ 9 h 12"/>
                      <a:gd name="T22" fmla="*/ 0 w 8"/>
                      <a:gd name="T23" fmla="*/ 10 h 12"/>
                      <a:gd name="T24" fmla="*/ 0 w 8"/>
                      <a:gd name="T25" fmla="*/ 11 h 12"/>
                      <a:gd name="T26" fmla="*/ 2 w 8"/>
                      <a:gd name="T27" fmla="*/ 12 h 12"/>
                      <a:gd name="T28" fmla="*/ 4 w 8"/>
                      <a:gd name="T29" fmla="*/ 11 h 12"/>
                      <a:gd name="T30" fmla="*/ 8 w 8"/>
                      <a:gd name="T31" fmla="*/ 5 h 12"/>
                      <a:gd name="T32" fmla="*/ 8 w 8"/>
                      <a:gd name="T33" fmla="*/ 2 h 12"/>
                      <a:gd name="T34" fmla="*/ 7 w 8"/>
                      <a:gd name="T3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2">
                        <a:moveTo>
                          <a:pt x="7" y="0"/>
                        </a:moveTo>
                        <a:cubicBezTo>
                          <a:pt x="7" y="1"/>
                          <a:pt x="6" y="1"/>
                          <a:pt x="6" y="1"/>
                        </a:cubicBezTo>
                        <a:cubicBezTo>
                          <a:pt x="5" y="1"/>
                          <a:pt x="5" y="1"/>
                          <a:pt x="5" y="1"/>
                        </a:cubicBezTo>
                        <a:cubicBezTo>
                          <a:pt x="5" y="1"/>
                          <a:pt x="5" y="1"/>
                          <a:pt x="5" y="1"/>
                        </a:cubicBezTo>
                        <a:cubicBezTo>
                          <a:pt x="4" y="1"/>
                          <a:pt x="4" y="1"/>
                          <a:pt x="4" y="2"/>
                        </a:cubicBezTo>
                        <a:cubicBezTo>
                          <a:pt x="4" y="3"/>
                          <a:pt x="6" y="3"/>
                          <a:pt x="7" y="5"/>
                        </a:cubicBezTo>
                        <a:cubicBezTo>
                          <a:pt x="7" y="8"/>
                          <a:pt x="4" y="9"/>
                          <a:pt x="4" y="9"/>
                        </a:cubicBezTo>
                        <a:cubicBezTo>
                          <a:pt x="3" y="10"/>
                          <a:pt x="3" y="10"/>
                          <a:pt x="2" y="10"/>
                        </a:cubicBezTo>
                        <a:cubicBezTo>
                          <a:pt x="1" y="10"/>
                          <a:pt x="1" y="9"/>
                          <a:pt x="2" y="6"/>
                        </a:cubicBezTo>
                        <a:cubicBezTo>
                          <a:pt x="2" y="5"/>
                          <a:pt x="2" y="5"/>
                          <a:pt x="2" y="4"/>
                        </a:cubicBezTo>
                        <a:cubicBezTo>
                          <a:pt x="2" y="6"/>
                          <a:pt x="1" y="8"/>
                          <a:pt x="0" y="9"/>
                        </a:cubicBezTo>
                        <a:cubicBezTo>
                          <a:pt x="0" y="9"/>
                          <a:pt x="0" y="10"/>
                          <a:pt x="0" y="10"/>
                        </a:cubicBezTo>
                        <a:cubicBezTo>
                          <a:pt x="0" y="11"/>
                          <a:pt x="0" y="11"/>
                          <a:pt x="0" y="11"/>
                        </a:cubicBezTo>
                        <a:cubicBezTo>
                          <a:pt x="1" y="11"/>
                          <a:pt x="1" y="12"/>
                          <a:pt x="2" y="12"/>
                        </a:cubicBezTo>
                        <a:cubicBezTo>
                          <a:pt x="2" y="12"/>
                          <a:pt x="3" y="11"/>
                          <a:pt x="4" y="11"/>
                        </a:cubicBezTo>
                        <a:cubicBezTo>
                          <a:pt x="6" y="10"/>
                          <a:pt x="8" y="8"/>
                          <a:pt x="8" y="5"/>
                        </a:cubicBezTo>
                        <a:cubicBezTo>
                          <a:pt x="8" y="4"/>
                          <a:pt x="8" y="3"/>
                          <a:pt x="8" y="2"/>
                        </a:cubicBezTo>
                        <a:cubicBezTo>
                          <a:pt x="8" y="1"/>
                          <a:pt x="8" y="1"/>
                          <a:pt x="7"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50" name="Freeform 7715">
                    <a:extLst>
                      <a:ext uri="{FF2B5EF4-FFF2-40B4-BE49-F238E27FC236}">
                        <a16:creationId xmlns:a16="http://schemas.microsoft.com/office/drawing/2014/main" id="{D9E1405A-2947-4059-85E5-EF4BD59CB729}"/>
                      </a:ext>
                    </a:extLst>
                  </p:cNvPr>
                  <p:cNvSpPr>
                    <a:spLocks/>
                  </p:cNvSpPr>
                  <p:nvPr/>
                </p:nvSpPr>
                <p:spPr bwMode="auto">
                  <a:xfrm>
                    <a:off x="3945" y="2230"/>
                    <a:ext cx="7" cy="9"/>
                  </a:xfrm>
                  <a:custGeom>
                    <a:avLst/>
                    <a:gdLst>
                      <a:gd name="T0" fmla="*/ 8 w 9"/>
                      <a:gd name="T1" fmla="*/ 0 h 12"/>
                      <a:gd name="T2" fmla="*/ 7 w 9"/>
                      <a:gd name="T3" fmla="*/ 0 h 12"/>
                      <a:gd name="T4" fmla="*/ 8 w 9"/>
                      <a:gd name="T5" fmla="*/ 2 h 12"/>
                      <a:gd name="T6" fmla="*/ 8 w 9"/>
                      <a:gd name="T7" fmla="*/ 5 h 12"/>
                      <a:gd name="T8" fmla="*/ 4 w 9"/>
                      <a:gd name="T9" fmla="*/ 11 h 12"/>
                      <a:gd name="T10" fmla="*/ 2 w 9"/>
                      <a:gd name="T11" fmla="*/ 12 h 12"/>
                      <a:gd name="T12" fmla="*/ 0 w 9"/>
                      <a:gd name="T13" fmla="*/ 11 h 12"/>
                      <a:gd name="T14" fmla="*/ 0 w 9"/>
                      <a:gd name="T15" fmla="*/ 10 h 12"/>
                      <a:gd name="T16" fmla="*/ 0 w 9"/>
                      <a:gd name="T17" fmla="*/ 9 h 12"/>
                      <a:gd name="T18" fmla="*/ 0 w 9"/>
                      <a:gd name="T19" fmla="*/ 9 h 12"/>
                      <a:gd name="T20" fmla="*/ 0 w 9"/>
                      <a:gd name="T21" fmla="*/ 10 h 12"/>
                      <a:gd name="T22" fmla="*/ 0 w 9"/>
                      <a:gd name="T23" fmla="*/ 10 h 12"/>
                      <a:gd name="T24" fmla="*/ 2 w 9"/>
                      <a:gd name="T25" fmla="*/ 12 h 12"/>
                      <a:gd name="T26" fmla="*/ 9 w 9"/>
                      <a:gd name="T27" fmla="*/ 5 h 12"/>
                      <a:gd name="T28" fmla="*/ 8 w 9"/>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2">
                        <a:moveTo>
                          <a:pt x="8" y="0"/>
                        </a:moveTo>
                        <a:cubicBezTo>
                          <a:pt x="7" y="0"/>
                          <a:pt x="7" y="0"/>
                          <a:pt x="7" y="0"/>
                        </a:cubicBezTo>
                        <a:cubicBezTo>
                          <a:pt x="8" y="1"/>
                          <a:pt x="8" y="1"/>
                          <a:pt x="8" y="2"/>
                        </a:cubicBezTo>
                        <a:cubicBezTo>
                          <a:pt x="8" y="3"/>
                          <a:pt x="8" y="4"/>
                          <a:pt x="8" y="5"/>
                        </a:cubicBezTo>
                        <a:cubicBezTo>
                          <a:pt x="8" y="8"/>
                          <a:pt x="6" y="10"/>
                          <a:pt x="4" y="11"/>
                        </a:cubicBezTo>
                        <a:cubicBezTo>
                          <a:pt x="3" y="11"/>
                          <a:pt x="2" y="12"/>
                          <a:pt x="2" y="12"/>
                        </a:cubicBezTo>
                        <a:cubicBezTo>
                          <a:pt x="1" y="12"/>
                          <a:pt x="1" y="11"/>
                          <a:pt x="0" y="11"/>
                        </a:cubicBezTo>
                        <a:cubicBezTo>
                          <a:pt x="0" y="10"/>
                          <a:pt x="0" y="10"/>
                          <a:pt x="0" y="10"/>
                        </a:cubicBezTo>
                        <a:cubicBezTo>
                          <a:pt x="0" y="10"/>
                          <a:pt x="0" y="9"/>
                          <a:pt x="0" y="9"/>
                        </a:cubicBezTo>
                        <a:cubicBezTo>
                          <a:pt x="0" y="9"/>
                          <a:pt x="0" y="9"/>
                          <a:pt x="0" y="9"/>
                        </a:cubicBezTo>
                        <a:cubicBezTo>
                          <a:pt x="0" y="10"/>
                          <a:pt x="0" y="10"/>
                          <a:pt x="0" y="10"/>
                        </a:cubicBezTo>
                        <a:cubicBezTo>
                          <a:pt x="0" y="10"/>
                          <a:pt x="0" y="10"/>
                          <a:pt x="0" y="10"/>
                        </a:cubicBezTo>
                        <a:cubicBezTo>
                          <a:pt x="0" y="11"/>
                          <a:pt x="0" y="12"/>
                          <a:pt x="2" y="12"/>
                        </a:cubicBezTo>
                        <a:cubicBezTo>
                          <a:pt x="4" y="12"/>
                          <a:pt x="8" y="9"/>
                          <a:pt x="9" y="5"/>
                        </a:cubicBezTo>
                        <a:cubicBezTo>
                          <a:pt x="9" y="3"/>
                          <a:pt x="8" y="1"/>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51" name="Freeform 7716">
                    <a:extLst>
                      <a:ext uri="{FF2B5EF4-FFF2-40B4-BE49-F238E27FC236}">
                        <a16:creationId xmlns:a16="http://schemas.microsoft.com/office/drawing/2014/main" id="{29F575F8-2D13-4E8B-A0B7-861B363A5B83}"/>
                      </a:ext>
                    </a:extLst>
                  </p:cNvPr>
                  <p:cNvSpPr>
                    <a:spLocks/>
                  </p:cNvSpPr>
                  <p:nvPr/>
                </p:nvSpPr>
                <p:spPr bwMode="auto">
                  <a:xfrm>
                    <a:off x="3946" y="2233"/>
                    <a:ext cx="3" cy="4"/>
                  </a:xfrm>
                  <a:custGeom>
                    <a:avLst/>
                    <a:gdLst>
                      <a:gd name="T0" fmla="*/ 1 w 3"/>
                      <a:gd name="T1" fmla="*/ 5 h 5"/>
                      <a:gd name="T2" fmla="*/ 3 w 3"/>
                      <a:gd name="T3" fmla="*/ 2 h 5"/>
                      <a:gd name="T4" fmla="*/ 1 w 3"/>
                      <a:gd name="T5" fmla="*/ 2 h 5"/>
                      <a:gd name="T6" fmla="*/ 1 w 3"/>
                      <a:gd name="T7" fmla="*/ 5 h 5"/>
                    </a:gdLst>
                    <a:ahLst/>
                    <a:cxnLst>
                      <a:cxn ang="0">
                        <a:pos x="T0" y="T1"/>
                      </a:cxn>
                      <a:cxn ang="0">
                        <a:pos x="T2" y="T3"/>
                      </a:cxn>
                      <a:cxn ang="0">
                        <a:pos x="T4" y="T5"/>
                      </a:cxn>
                      <a:cxn ang="0">
                        <a:pos x="T6" y="T7"/>
                      </a:cxn>
                    </a:cxnLst>
                    <a:rect l="0" t="0" r="r" b="b"/>
                    <a:pathLst>
                      <a:path w="3" h="5">
                        <a:moveTo>
                          <a:pt x="1" y="5"/>
                        </a:moveTo>
                        <a:cubicBezTo>
                          <a:pt x="1" y="5"/>
                          <a:pt x="3" y="4"/>
                          <a:pt x="3" y="2"/>
                        </a:cubicBezTo>
                        <a:cubicBezTo>
                          <a:pt x="2" y="0"/>
                          <a:pt x="2" y="1"/>
                          <a:pt x="1" y="2"/>
                        </a:cubicBezTo>
                        <a:cubicBezTo>
                          <a:pt x="1" y="3"/>
                          <a:pt x="0" y="5"/>
                          <a:pt x="1" y="5"/>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52" name="Freeform 7717">
                    <a:extLst>
                      <a:ext uri="{FF2B5EF4-FFF2-40B4-BE49-F238E27FC236}">
                        <a16:creationId xmlns:a16="http://schemas.microsoft.com/office/drawing/2014/main" id="{39033365-29ED-40BE-830F-0E6D3B56446B}"/>
                      </a:ext>
                    </a:extLst>
                  </p:cNvPr>
                  <p:cNvSpPr>
                    <a:spLocks/>
                  </p:cNvSpPr>
                  <p:nvPr/>
                </p:nvSpPr>
                <p:spPr bwMode="auto">
                  <a:xfrm>
                    <a:off x="3922" y="2222"/>
                    <a:ext cx="12" cy="13"/>
                  </a:xfrm>
                  <a:custGeom>
                    <a:avLst/>
                    <a:gdLst>
                      <a:gd name="T0" fmla="*/ 5 w 16"/>
                      <a:gd name="T1" fmla="*/ 15 h 17"/>
                      <a:gd name="T2" fmla="*/ 3 w 16"/>
                      <a:gd name="T3" fmla="*/ 5 h 17"/>
                      <a:gd name="T4" fmla="*/ 14 w 16"/>
                      <a:gd name="T5" fmla="*/ 6 h 17"/>
                      <a:gd name="T6" fmla="*/ 10 w 16"/>
                      <a:gd name="T7" fmla="*/ 12 h 17"/>
                      <a:gd name="T8" fmla="*/ 5 w 16"/>
                      <a:gd name="T9" fmla="*/ 15 h 17"/>
                    </a:gdLst>
                    <a:ahLst/>
                    <a:cxnLst>
                      <a:cxn ang="0">
                        <a:pos x="T0" y="T1"/>
                      </a:cxn>
                      <a:cxn ang="0">
                        <a:pos x="T2" y="T3"/>
                      </a:cxn>
                      <a:cxn ang="0">
                        <a:pos x="T4" y="T5"/>
                      </a:cxn>
                      <a:cxn ang="0">
                        <a:pos x="T6" y="T7"/>
                      </a:cxn>
                      <a:cxn ang="0">
                        <a:pos x="T8" y="T9"/>
                      </a:cxn>
                    </a:cxnLst>
                    <a:rect l="0" t="0" r="r" b="b"/>
                    <a:pathLst>
                      <a:path w="16" h="17">
                        <a:moveTo>
                          <a:pt x="5" y="15"/>
                        </a:moveTo>
                        <a:cubicBezTo>
                          <a:pt x="5" y="15"/>
                          <a:pt x="0" y="10"/>
                          <a:pt x="3" y="5"/>
                        </a:cubicBezTo>
                        <a:cubicBezTo>
                          <a:pt x="7" y="0"/>
                          <a:pt x="16" y="4"/>
                          <a:pt x="14" y="6"/>
                        </a:cubicBezTo>
                        <a:cubicBezTo>
                          <a:pt x="11" y="9"/>
                          <a:pt x="10" y="8"/>
                          <a:pt x="10" y="12"/>
                        </a:cubicBezTo>
                        <a:cubicBezTo>
                          <a:pt x="10" y="16"/>
                          <a:pt x="6" y="17"/>
                          <a:pt x="5" y="15"/>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53" name="Freeform 7718">
                    <a:extLst>
                      <a:ext uri="{FF2B5EF4-FFF2-40B4-BE49-F238E27FC236}">
                        <a16:creationId xmlns:a16="http://schemas.microsoft.com/office/drawing/2014/main" id="{3C963A76-5C7F-4116-AC27-0D1D8C62A585}"/>
                      </a:ext>
                    </a:extLst>
                  </p:cNvPr>
                  <p:cNvSpPr>
                    <a:spLocks noEditPoints="1"/>
                  </p:cNvSpPr>
                  <p:nvPr/>
                </p:nvSpPr>
                <p:spPr bwMode="auto">
                  <a:xfrm>
                    <a:off x="3923" y="2223"/>
                    <a:ext cx="11" cy="11"/>
                  </a:xfrm>
                  <a:custGeom>
                    <a:avLst/>
                    <a:gdLst>
                      <a:gd name="T0" fmla="*/ 13 w 14"/>
                      <a:gd name="T1" fmla="*/ 4 h 14"/>
                      <a:gd name="T2" fmla="*/ 13 w 14"/>
                      <a:gd name="T3" fmla="*/ 4 h 14"/>
                      <a:gd name="T4" fmla="*/ 13 w 14"/>
                      <a:gd name="T5" fmla="*/ 5 h 14"/>
                      <a:gd name="T6" fmla="*/ 9 w 14"/>
                      <a:gd name="T7" fmla="*/ 9 h 14"/>
                      <a:gd name="T8" fmla="*/ 9 w 14"/>
                      <a:gd name="T9" fmla="*/ 10 h 14"/>
                      <a:gd name="T10" fmla="*/ 9 w 14"/>
                      <a:gd name="T11" fmla="*/ 11 h 14"/>
                      <a:gd name="T12" fmla="*/ 5 w 14"/>
                      <a:gd name="T13" fmla="*/ 14 h 14"/>
                      <a:gd name="T14" fmla="*/ 4 w 14"/>
                      <a:gd name="T15" fmla="*/ 13 h 14"/>
                      <a:gd name="T16" fmla="*/ 1 w 14"/>
                      <a:gd name="T17" fmla="*/ 5 h 14"/>
                      <a:gd name="T18" fmla="*/ 2 w 14"/>
                      <a:gd name="T19" fmla="*/ 3 h 14"/>
                      <a:gd name="T20" fmla="*/ 10 w 14"/>
                      <a:gd name="T21" fmla="*/ 0 h 14"/>
                      <a:gd name="T22" fmla="*/ 13 w 14"/>
                      <a:gd name="T23" fmla="*/ 4 h 14"/>
                      <a:gd name="T24" fmla="*/ 3 w 14"/>
                      <a:gd name="T25" fmla="*/ 3 h 14"/>
                      <a:gd name="T26" fmla="*/ 2 w 14"/>
                      <a:gd name="T27" fmla="*/ 5 h 14"/>
                      <a:gd name="T28" fmla="*/ 2 w 14"/>
                      <a:gd name="T29" fmla="*/ 10 h 14"/>
                      <a:gd name="T30" fmla="*/ 4 w 14"/>
                      <a:gd name="T31" fmla="*/ 12 h 14"/>
                      <a:gd name="T32" fmla="*/ 4 w 14"/>
                      <a:gd name="T33" fmla="*/ 13 h 14"/>
                      <a:gd name="T34" fmla="*/ 4 w 14"/>
                      <a:gd name="T35" fmla="*/ 12 h 14"/>
                      <a:gd name="T36" fmla="*/ 5 w 14"/>
                      <a:gd name="T37" fmla="*/ 13 h 14"/>
                      <a:gd name="T38" fmla="*/ 8 w 14"/>
                      <a:gd name="T39" fmla="*/ 11 h 14"/>
                      <a:gd name="T40" fmla="*/ 8 w 14"/>
                      <a:gd name="T41" fmla="*/ 10 h 14"/>
                      <a:gd name="T42" fmla="*/ 9 w 14"/>
                      <a:gd name="T43" fmla="*/ 8 h 14"/>
                      <a:gd name="T44" fmla="*/ 12 w 14"/>
                      <a:gd name="T45" fmla="*/ 4 h 14"/>
                      <a:gd name="T46" fmla="*/ 13 w 14"/>
                      <a:gd name="T47" fmla="*/ 4 h 14"/>
                      <a:gd name="T48" fmla="*/ 10 w 14"/>
                      <a:gd name="T49" fmla="*/ 1 h 14"/>
                      <a:gd name="T50" fmla="*/ 3 w 14"/>
                      <a:gd name="T5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4">
                        <a:moveTo>
                          <a:pt x="13" y="4"/>
                        </a:moveTo>
                        <a:cubicBezTo>
                          <a:pt x="13" y="4"/>
                          <a:pt x="13" y="4"/>
                          <a:pt x="13" y="4"/>
                        </a:cubicBezTo>
                        <a:cubicBezTo>
                          <a:pt x="13" y="5"/>
                          <a:pt x="13" y="5"/>
                          <a:pt x="13" y="5"/>
                        </a:cubicBezTo>
                        <a:cubicBezTo>
                          <a:pt x="11" y="7"/>
                          <a:pt x="10" y="7"/>
                          <a:pt x="9" y="9"/>
                        </a:cubicBezTo>
                        <a:cubicBezTo>
                          <a:pt x="9" y="9"/>
                          <a:pt x="9" y="10"/>
                          <a:pt x="9" y="10"/>
                        </a:cubicBezTo>
                        <a:cubicBezTo>
                          <a:pt x="9" y="11"/>
                          <a:pt x="9" y="11"/>
                          <a:pt x="9" y="11"/>
                        </a:cubicBezTo>
                        <a:cubicBezTo>
                          <a:pt x="9" y="13"/>
                          <a:pt x="7" y="14"/>
                          <a:pt x="5" y="14"/>
                        </a:cubicBezTo>
                        <a:cubicBezTo>
                          <a:pt x="5" y="14"/>
                          <a:pt x="4" y="13"/>
                          <a:pt x="4" y="13"/>
                        </a:cubicBezTo>
                        <a:cubicBezTo>
                          <a:pt x="3" y="12"/>
                          <a:pt x="0" y="9"/>
                          <a:pt x="1" y="5"/>
                        </a:cubicBezTo>
                        <a:cubicBezTo>
                          <a:pt x="1" y="4"/>
                          <a:pt x="1" y="3"/>
                          <a:pt x="2" y="3"/>
                        </a:cubicBezTo>
                        <a:cubicBezTo>
                          <a:pt x="4" y="0"/>
                          <a:pt x="7" y="0"/>
                          <a:pt x="10" y="0"/>
                        </a:cubicBezTo>
                        <a:cubicBezTo>
                          <a:pt x="12" y="1"/>
                          <a:pt x="14" y="2"/>
                          <a:pt x="13" y="4"/>
                        </a:cubicBezTo>
                        <a:close/>
                        <a:moveTo>
                          <a:pt x="3" y="3"/>
                        </a:moveTo>
                        <a:cubicBezTo>
                          <a:pt x="2" y="4"/>
                          <a:pt x="2" y="5"/>
                          <a:pt x="2" y="5"/>
                        </a:cubicBezTo>
                        <a:cubicBezTo>
                          <a:pt x="1" y="7"/>
                          <a:pt x="2" y="9"/>
                          <a:pt x="2" y="10"/>
                        </a:cubicBezTo>
                        <a:cubicBezTo>
                          <a:pt x="3" y="12"/>
                          <a:pt x="4" y="12"/>
                          <a:pt x="4" y="12"/>
                        </a:cubicBezTo>
                        <a:cubicBezTo>
                          <a:pt x="4" y="13"/>
                          <a:pt x="4" y="13"/>
                          <a:pt x="4" y="13"/>
                        </a:cubicBezTo>
                        <a:cubicBezTo>
                          <a:pt x="4" y="12"/>
                          <a:pt x="4" y="12"/>
                          <a:pt x="4" y="12"/>
                        </a:cubicBezTo>
                        <a:cubicBezTo>
                          <a:pt x="4" y="13"/>
                          <a:pt x="5" y="13"/>
                          <a:pt x="5" y="13"/>
                        </a:cubicBezTo>
                        <a:cubicBezTo>
                          <a:pt x="6" y="14"/>
                          <a:pt x="8" y="13"/>
                          <a:pt x="8" y="11"/>
                        </a:cubicBezTo>
                        <a:cubicBezTo>
                          <a:pt x="8" y="11"/>
                          <a:pt x="8" y="11"/>
                          <a:pt x="8" y="10"/>
                        </a:cubicBezTo>
                        <a:cubicBezTo>
                          <a:pt x="8" y="9"/>
                          <a:pt x="8" y="9"/>
                          <a:pt x="9" y="8"/>
                        </a:cubicBezTo>
                        <a:cubicBezTo>
                          <a:pt x="9" y="6"/>
                          <a:pt x="10" y="7"/>
                          <a:pt x="12" y="4"/>
                        </a:cubicBezTo>
                        <a:cubicBezTo>
                          <a:pt x="13" y="4"/>
                          <a:pt x="13" y="4"/>
                          <a:pt x="13" y="4"/>
                        </a:cubicBezTo>
                        <a:cubicBezTo>
                          <a:pt x="13" y="2"/>
                          <a:pt x="12" y="1"/>
                          <a:pt x="10" y="1"/>
                        </a:cubicBezTo>
                        <a:cubicBezTo>
                          <a:pt x="8" y="0"/>
                          <a:pt x="5" y="0"/>
                          <a:pt x="3"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54" name="Freeform 7719">
                    <a:extLst>
                      <a:ext uri="{FF2B5EF4-FFF2-40B4-BE49-F238E27FC236}">
                        <a16:creationId xmlns:a16="http://schemas.microsoft.com/office/drawing/2014/main" id="{53ABF6D5-C9D5-4360-A830-BC066DFA572B}"/>
                      </a:ext>
                    </a:extLst>
                  </p:cNvPr>
                  <p:cNvSpPr>
                    <a:spLocks/>
                  </p:cNvSpPr>
                  <p:nvPr/>
                </p:nvSpPr>
                <p:spPr bwMode="auto">
                  <a:xfrm>
                    <a:off x="3924" y="2224"/>
                    <a:ext cx="6" cy="9"/>
                  </a:xfrm>
                  <a:custGeom>
                    <a:avLst/>
                    <a:gdLst>
                      <a:gd name="T0" fmla="*/ 4 w 8"/>
                      <a:gd name="T1" fmla="*/ 0 h 12"/>
                      <a:gd name="T2" fmla="*/ 2 w 8"/>
                      <a:gd name="T3" fmla="*/ 2 h 12"/>
                      <a:gd name="T4" fmla="*/ 1 w 8"/>
                      <a:gd name="T5" fmla="*/ 4 h 12"/>
                      <a:gd name="T6" fmla="*/ 1 w 8"/>
                      <a:gd name="T7" fmla="*/ 9 h 12"/>
                      <a:gd name="T8" fmla="*/ 3 w 8"/>
                      <a:gd name="T9" fmla="*/ 11 h 12"/>
                      <a:gd name="T10" fmla="*/ 3 w 8"/>
                      <a:gd name="T11" fmla="*/ 12 h 12"/>
                      <a:gd name="T12" fmla="*/ 3 w 8"/>
                      <a:gd name="T13" fmla="*/ 11 h 12"/>
                      <a:gd name="T14" fmla="*/ 4 w 8"/>
                      <a:gd name="T15" fmla="*/ 12 h 12"/>
                      <a:gd name="T16" fmla="*/ 5 w 8"/>
                      <a:gd name="T17" fmla="*/ 12 h 12"/>
                      <a:gd name="T18" fmla="*/ 6 w 8"/>
                      <a:gd name="T19" fmla="*/ 12 h 12"/>
                      <a:gd name="T20" fmla="*/ 6 w 8"/>
                      <a:gd name="T21" fmla="*/ 11 h 12"/>
                      <a:gd name="T22" fmla="*/ 7 w 8"/>
                      <a:gd name="T23" fmla="*/ 9 h 12"/>
                      <a:gd name="T24" fmla="*/ 7 w 8"/>
                      <a:gd name="T25" fmla="*/ 8 h 12"/>
                      <a:gd name="T26" fmla="*/ 7 w 8"/>
                      <a:gd name="T27" fmla="*/ 6 h 12"/>
                      <a:gd name="T28" fmla="*/ 6 w 8"/>
                      <a:gd name="T29" fmla="*/ 10 h 12"/>
                      <a:gd name="T30" fmla="*/ 6 w 8"/>
                      <a:gd name="T31" fmla="*/ 11 h 12"/>
                      <a:gd name="T32" fmla="*/ 4 w 8"/>
                      <a:gd name="T33" fmla="*/ 10 h 12"/>
                      <a:gd name="T34" fmla="*/ 3 w 8"/>
                      <a:gd name="T35" fmla="*/ 8 h 12"/>
                      <a:gd name="T36" fmla="*/ 3 w 8"/>
                      <a:gd name="T37" fmla="*/ 7 h 12"/>
                      <a:gd name="T38" fmla="*/ 3 w 8"/>
                      <a:gd name="T39" fmla="*/ 7 h 12"/>
                      <a:gd name="T40" fmla="*/ 4 w 8"/>
                      <a:gd name="T41" fmla="*/ 7 h 12"/>
                      <a:gd name="T42" fmla="*/ 4 w 8"/>
                      <a:gd name="T43" fmla="*/ 7 h 12"/>
                      <a:gd name="T44" fmla="*/ 3 w 8"/>
                      <a:gd name="T45" fmla="*/ 3 h 12"/>
                      <a:gd name="T46" fmla="*/ 4 w 8"/>
                      <a:gd name="T47" fmla="*/ 2 h 12"/>
                      <a:gd name="T48" fmla="*/ 4 w 8"/>
                      <a:gd name="T4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12">
                        <a:moveTo>
                          <a:pt x="4" y="0"/>
                        </a:moveTo>
                        <a:cubicBezTo>
                          <a:pt x="3" y="0"/>
                          <a:pt x="2" y="1"/>
                          <a:pt x="2" y="2"/>
                        </a:cubicBezTo>
                        <a:cubicBezTo>
                          <a:pt x="1" y="3"/>
                          <a:pt x="1" y="4"/>
                          <a:pt x="1" y="4"/>
                        </a:cubicBezTo>
                        <a:cubicBezTo>
                          <a:pt x="0" y="6"/>
                          <a:pt x="1" y="8"/>
                          <a:pt x="1" y="9"/>
                        </a:cubicBezTo>
                        <a:cubicBezTo>
                          <a:pt x="2" y="11"/>
                          <a:pt x="3" y="11"/>
                          <a:pt x="3" y="11"/>
                        </a:cubicBezTo>
                        <a:cubicBezTo>
                          <a:pt x="3" y="12"/>
                          <a:pt x="3" y="12"/>
                          <a:pt x="3" y="12"/>
                        </a:cubicBezTo>
                        <a:cubicBezTo>
                          <a:pt x="3" y="11"/>
                          <a:pt x="3" y="11"/>
                          <a:pt x="3" y="11"/>
                        </a:cubicBezTo>
                        <a:cubicBezTo>
                          <a:pt x="3" y="12"/>
                          <a:pt x="4" y="12"/>
                          <a:pt x="4" y="12"/>
                        </a:cubicBezTo>
                        <a:cubicBezTo>
                          <a:pt x="5" y="12"/>
                          <a:pt x="5" y="12"/>
                          <a:pt x="5" y="12"/>
                        </a:cubicBezTo>
                        <a:cubicBezTo>
                          <a:pt x="5" y="12"/>
                          <a:pt x="6" y="12"/>
                          <a:pt x="6" y="12"/>
                        </a:cubicBezTo>
                        <a:cubicBezTo>
                          <a:pt x="6" y="11"/>
                          <a:pt x="6" y="11"/>
                          <a:pt x="6" y="11"/>
                        </a:cubicBezTo>
                        <a:cubicBezTo>
                          <a:pt x="7" y="10"/>
                          <a:pt x="7" y="10"/>
                          <a:pt x="7" y="9"/>
                        </a:cubicBezTo>
                        <a:cubicBezTo>
                          <a:pt x="7" y="9"/>
                          <a:pt x="7" y="8"/>
                          <a:pt x="7" y="8"/>
                        </a:cubicBezTo>
                        <a:cubicBezTo>
                          <a:pt x="8" y="7"/>
                          <a:pt x="7" y="6"/>
                          <a:pt x="7" y="6"/>
                        </a:cubicBezTo>
                        <a:cubicBezTo>
                          <a:pt x="6" y="7"/>
                          <a:pt x="7" y="9"/>
                          <a:pt x="6" y="10"/>
                        </a:cubicBezTo>
                        <a:cubicBezTo>
                          <a:pt x="6" y="11"/>
                          <a:pt x="6" y="11"/>
                          <a:pt x="6" y="11"/>
                        </a:cubicBezTo>
                        <a:cubicBezTo>
                          <a:pt x="5" y="11"/>
                          <a:pt x="4" y="10"/>
                          <a:pt x="4" y="10"/>
                        </a:cubicBezTo>
                        <a:cubicBezTo>
                          <a:pt x="3" y="10"/>
                          <a:pt x="3" y="9"/>
                          <a:pt x="3" y="8"/>
                        </a:cubicBezTo>
                        <a:cubicBezTo>
                          <a:pt x="2" y="7"/>
                          <a:pt x="3" y="7"/>
                          <a:pt x="3" y="7"/>
                        </a:cubicBezTo>
                        <a:cubicBezTo>
                          <a:pt x="3" y="7"/>
                          <a:pt x="3" y="7"/>
                          <a:pt x="3" y="7"/>
                        </a:cubicBezTo>
                        <a:cubicBezTo>
                          <a:pt x="4" y="7"/>
                          <a:pt x="4" y="7"/>
                          <a:pt x="4" y="7"/>
                        </a:cubicBezTo>
                        <a:cubicBezTo>
                          <a:pt x="4" y="7"/>
                          <a:pt x="4" y="7"/>
                          <a:pt x="4" y="7"/>
                        </a:cubicBezTo>
                        <a:cubicBezTo>
                          <a:pt x="4" y="7"/>
                          <a:pt x="2" y="5"/>
                          <a:pt x="3" y="3"/>
                        </a:cubicBezTo>
                        <a:cubicBezTo>
                          <a:pt x="4" y="2"/>
                          <a:pt x="4" y="2"/>
                          <a:pt x="4" y="2"/>
                        </a:cubicBezTo>
                        <a:cubicBezTo>
                          <a:pt x="4" y="1"/>
                          <a:pt x="4"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55" name="Freeform 7720">
                    <a:extLst>
                      <a:ext uri="{FF2B5EF4-FFF2-40B4-BE49-F238E27FC236}">
                        <a16:creationId xmlns:a16="http://schemas.microsoft.com/office/drawing/2014/main" id="{1C24BC29-B56B-4CB7-BE18-E824552279BD}"/>
                      </a:ext>
                    </a:extLst>
                  </p:cNvPr>
                  <p:cNvSpPr>
                    <a:spLocks noEditPoints="1"/>
                  </p:cNvSpPr>
                  <p:nvPr/>
                </p:nvSpPr>
                <p:spPr bwMode="auto">
                  <a:xfrm>
                    <a:off x="3922" y="2224"/>
                    <a:ext cx="7" cy="10"/>
                  </a:xfrm>
                  <a:custGeom>
                    <a:avLst/>
                    <a:gdLst>
                      <a:gd name="T0" fmla="*/ 5 w 9"/>
                      <a:gd name="T1" fmla="*/ 11 h 13"/>
                      <a:gd name="T2" fmla="*/ 5 w 9"/>
                      <a:gd name="T3" fmla="*/ 12 h 13"/>
                      <a:gd name="T4" fmla="*/ 7 w 9"/>
                      <a:gd name="T5" fmla="*/ 13 h 13"/>
                      <a:gd name="T6" fmla="*/ 9 w 9"/>
                      <a:gd name="T7" fmla="*/ 12 h 13"/>
                      <a:gd name="T8" fmla="*/ 8 w 9"/>
                      <a:gd name="T9" fmla="*/ 12 h 13"/>
                      <a:gd name="T10" fmla="*/ 7 w 9"/>
                      <a:gd name="T11" fmla="*/ 12 h 13"/>
                      <a:gd name="T12" fmla="*/ 6 w 9"/>
                      <a:gd name="T13" fmla="*/ 12 h 13"/>
                      <a:gd name="T14" fmla="*/ 5 w 9"/>
                      <a:gd name="T15" fmla="*/ 11 h 13"/>
                      <a:gd name="T16" fmla="*/ 7 w 9"/>
                      <a:gd name="T17" fmla="*/ 0 h 13"/>
                      <a:gd name="T18" fmla="*/ 3 w 9"/>
                      <a:gd name="T19" fmla="*/ 2 h 13"/>
                      <a:gd name="T20" fmla="*/ 5 w 9"/>
                      <a:gd name="T21" fmla="*/ 12 h 13"/>
                      <a:gd name="T22" fmla="*/ 5 w 9"/>
                      <a:gd name="T23" fmla="*/ 11 h 13"/>
                      <a:gd name="T24" fmla="*/ 3 w 9"/>
                      <a:gd name="T25" fmla="*/ 9 h 13"/>
                      <a:gd name="T26" fmla="*/ 3 w 9"/>
                      <a:gd name="T27" fmla="*/ 4 h 13"/>
                      <a:gd name="T28" fmla="*/ 4 w 9"/>
                      <a:gd name="T29" fmla="*/ 2 h 13"/>
                      <a:gd name="T30" fmla="*/ 6 w 9"/>
                      <a:gd name="T31" fmla="*/ 0 h 13"/>
                      <a:gd name="T32" fmla="*/ 7 w 9"/>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3">
                        <a:moveTo>
                          <a:pt x="5" y="11"/>
                        </a:moveTo>
                        <a:cubicBezTo>
                          <a:pt x="5" y="12"/>
                          <a:pt x="5" y="12"/>
                          <a:pt x="5" y="12"/>
                        </a:cubicBezTo>
                        <a:cubicBezTo>
                          <a:pt x="5" y="12"/>
                          <a:pt x="6" y="13"/>
                          <a:pt x="7" y="13"/>
                        </a:cubicBezTo>
                        <a:cubicBezTo>
                          <a:pt x="8" y="13"/>
                          <a:pt x="8" y="12"/>
                          <a:pt x="9" y="12"/>
                        </a:cubicBezTo>
                        <a:cubicBezTo>
                          <a:pt x="8" y="12"/>
                          <a:pt x="8" y="12"/>
                          <a:pt x="8" y="12"/>
                        </a:cubicBezTo>
                        <a:cubicBezTo>
                          <a:pt x="8" y="12"/>
                          <a:pt x="7" y="12"/>
                          <a:pt x="7" y="12"/>
                        </a:cubicBezTo>
                        <a:cubicBezTo>
                          <a:pt x="6" y="12"/>
                          <a:pt x="6" y="12"/>
                          <a:pt x="6" y="12"/>
                        </a:cubicBezTo>
                        <a:cubicBezTo>
                          <a:pt x="6" y="12"/>
                          <a:pt x="5" y="12"/>
                          <a:pt x="5" y="11"/>
                        </a:cubicBezTo>
                        <a:close/>
                        <a:moveTo>
                          <a:pt x="7" y="0"/>
                        </a:moveTo>
                        <a:cubicBezTo>
                          <a:pt x="5" y="0"/>
                          <a:pt x="4" y="1"/>
                          <a:pt x="3" y="2"/>
                        </a:cubicBezTo>
                        <a:cubicBezTo>
                          <a:pt x="0" y="7"/>
                          <a:pt x="5" y="12"/>
                          <a:pt x="5" y="12"/>
                        </a:cubicBezTo>
                        <a:cubicBezTo>
                          <a:pt x="5" y="11"/>
                          <a:pt x="5" y="11"/>
                          <a:pt x="5" y="11"/>
                        </a:cubicBezTo>
                        <a:cubicBezTo>
                          <a:pt x="5" y="11"/>
                          <a:pt x="4" y="11"/>
                          <a:pt x="3" y="9"/>
                        </a:cubicBezTo>
                        <a:cubicBezTo>
                          <a:pt x="3" y="8"/>
                          <a:pt x="2" y="6"/>
                          <a:pt x="3" y="4"/>
                        </a:cubicBezTo>
                        <a:cubicBezTo>
                          <a:pt x="3" y="4"/>
                          <a:pt x="3" y="3"/>
                          <a:pt x="4" y="2"/>
                        </a:cubicBezTo>
                        <a:cubicBezTo>
                          <a:pt x="4" y="1"/>
                          <a:pt x="5" y="0"/>
                          <a:pt x="6" y="0"/>
                        </a:cubicBezTo>
                        <a:cubicBezTo>
                          <a:pt x="7" y="0"/>
                          <a:pt x="7" y="0"/>
                          <a:pt x="7"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56" name="Freeform 7721">
                    <a:extLst>
                      <a:ext uri="{FF2B5EF4-FFF2-40B4-BE49-F238E27FC236}">
                        <a16:creationId xmlns:a16="http://schemas.microsoft.com/office/drawing/2014/main" id="{1113D437-1C3E-40D4-9EC1-26F069F20804}"/>
                      </a:ext>
                    </a:extLst>
                  </p:cNvPr>
                  <p:cNvSpPr>
                    <a:spLocks/>
                  </p:cNvSpPr>
                  <p:nvPr/>
                </p:nvSpPr>
                <p:spPr bwMode="auto">
                  <a:xfrm>
                    <a:off x="3928" y="2225"/>
                    <a:ext cx="3" cy="3"/>
                  </a:xfrm>
                  <a:custGeom>
                    <a:avLst/>
                    <a:gdLst>
                      <a:gd name="T0" fmla="*/ 3 w 5"/>
                      <a:gd name="T1" fmla="*/ 1 h 4"/>
                      <a:gd name="T2" fmla="*/ 1 w 5"/>
                      <a:gd name="T3" fmla="*/ 2 h 4"/>
                      <a:gd name="T4" fmla="*/ 2 w 5"/>
                      <a:gd name="T5" fmla="*/ 4 h 4"/>
                      <a:gd name="T6" fmla="*/ 3 w 5"/>
                      <a:gd name="T7" fmla="*/ 1 h 4"/>
                    </a:gdLst>
                    <a:ahLst/>
                    <a:cxnLst>
                      <a:cxn ang="0">
                        <a:pos x="T0" y="T1"/>
                      </a:cxn>
                      <a:cxn ang="0">
                        <a:pos x="T2" y="T3"/>
                      </a:cxn>
                      <a:cxn ang="0">
                        <a:pos x="T4" y="T5"/>
                      </a:cxn>
                      <a:cxn ang="0">
                        <a:pos x="T6" y="T7"/>
                      </a:cxn>
                    </a:cxnLst>
                    <a:rect l="0" t="0" r="r" b="b"/>
                    <a:pathLst>
                      <a:path w="5" h="4">
                        <a:moveTo>
                          <a:pt x="3" y="1"/>
                        </a:moveTo>
                        <a:cubicBezTo>
                          <a:pt x="3" y="1"/>
                          <a:pt x="1" y="0"/>
                          <a:pt x="1" y="2"/>
                        </a:cubicBezTo>
                        <a:cubicBezTo>
                          <a:pt x="0" y="4"/>
                          <a:pt x="1" y="4"/>
                          <a:pt x="2" y="4"/>
                        </a:cubicBezTo>
                        <a:cubicBezTo>
                          <a:pt x="3" y="3"/>
                          <a:pt x="5" y="2"/>
                          <a:pt x="3"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57" name="Freeform 7722">
                    <a:extLst>
                      <a:ext uri="{FF2B5EF4-FFF2-40B4-BE49-F238E27FC236}">
                        <a16:creationId xmlns:a16="http://schemas.microsoft.com/office/drawing/2014/main" id="{883DA9FB-D92E-433C-AB81-1527A1E599ED}"/>
                      </a:ext>
                    </a:extLst>
                  </p:cNvPr>
                  <p:cNvSpPr>
                    <a:spLocks/>
                  </p:cNvSpPr>
                  <p:nvPr/>
                </p:nvSpPr>
                <p:spPr bwMode="auto">
                  <a:xfrm>
                    <a:off x="3933" y="2224"/>
                    <a:ext cx="8" cy="13"/>
                  </a:xfrm>
                  <a:custGeom>
                    <a:avLst/>
                    <a:gdLst>
                      <a:gd name="T0" fmla="*/ 4 w 11"/>
                      <a:gd name="T1" fmla="*/ 17 h 17"/>
                      <a:gd name="T2" fmla="*/ 11 w 11"/>
                      <a:gd name="T3" fmla="*/ 11 h 17"/>
                      <a:gd name="T4" fmla="*/ 2 w 11"/>
                      <a:gd name="T5" fmla="*/ 4 h 17"/>
                      <a:gd name="T6" fmla="*/ 2 w 11"/>
                      <a:gd name="T7" fmla="*/ 11 h 17"/>
                      <a:gd name="T8" fmla="*/ 4 w 11"/>
                      <a:gd name="T9" fmla="*/ 17 h 17"/>
                    </a:gdLst>
                    <a:ahLst/>
                    <a:cxnLst>
                      <a:cxn ang="0">
                        <a:pos x="T0" y="T1"/>
                      </a:cxn>
                      <a:cxn ang="0">
                        <a:pos x="T2" y="T3"/>
                      </a:cxn>
                      <a:cxn ang="0">
                        <a:pos x="T4" y="T5"/>
                      </a:cxn>
                      <a:cxn ang="0">
                        <a:pos x="T6" y="T7"/>
                      </a:cxn>
                      <a:cxn ang="0">
                        <a:pos x="T8" y="T9"/>
                      </a:cxn>
                    </a:cxnLst>
                    <a:rect l="0" t="0" r="r" b="b"/>
                    <a:pathLst>
                      <a:path w="11" h="17">
                        <a:moveTo>
                          <a:pt x="4" y="17"/>
                        </a:moveTo>
                        <a:cubicBezTo>
                          <a:pt x="4" y="17"/>
                          <a:pt x="11" y="17"/>
                          <a:pt x="11" y="11"/>
                        </a:cubicBezTo>
                        <a:cubicBezTo>
                          <a:pt x="11" y="4"/>
                          <a:pt x="2" y="0"/>
                          <a:pt x="2" y="4"/>
                        </a:cubicBezTo>
                        <a:cubicBezTo>
                          <a:pt x="3" y="8"/>
                          <a:pt x="4" y="8"/>
                          <a:pt x="2" y="11"/>
                        </a:cubicBezTo>
                        <a:cubicBezTo>
                          <a:pt x="0" y="14"/>
                          <a:pt x="2" y="17"/>
                          <a:pt x="4" y="17"/>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58" name="Freeform 7723">
                    <a:extLst>
                      <a:ext uri="{FF2B5EF4-FFF2-40B4-BE49-F238E27FC236}">
                        <a16:creationId xmlns:a16="http://schemas.microsoft.com/office/drawing/2014/main" id="{F28C35E8-2754-4C65-9883-E7995480A36F}"/>
                      </a:ext>
                    </a:extLst>
                  </p:cNvPr>
                  <p:cNvSpPr>
                    <a:spLocks noEditPoints="1"/>
                  </p:cNvSpPr>
                  <p:nvPr/>
                </p:nvSpPr>
                <p:spPr bwMode="auto">
                  <a:xfrm>
                    <a:off x="3933" y="2225"/>
                    <a:ext cx="8" cy="12"/>
                  </a:xfrm>
                  <a:custGeom>
                    <a:avLst/>
                    <a:gdLst>
                      <a:gd name="T0" fmla="*/ 2 w 11"/>
                      <a:gd name="T1" fmla="*/ 2 h 16"/>
                      <a:gd name="T2" fmla="*/ 7 w 11"/>
                      <a:gd name="T3" fmla="*/ 2 h 16"/>
                      <a:gd name="T4" fmla="*/ 11 w 11"/>
                      <a:gd name="T5" fmla="*/ 10 h 16"/>
                      <a:gd name="T6" fmla="*/ 10 w 11"/>
                      <a:gd name="T7" fmla="*/ 13 h 16"/>
                      <a:gd name="T8" fmla="*/ 4 w 11"/>
                      <a:gd name="T9" fmla="*/ 16 h 16"/>
                      <a:gd name="T10" fmla="*/ 2 w 11"/>
                      <a:gd name="T11" fmla="*/ 16 h 16"/>
                      <a:gd name="T12" fmla="*/ 1 w 11"/>
                      <a:gd name="T13" fmla="*/ 11 h 16"/>
                      <a:gd name="T14" fmla="*/ 1 w 11"/>
                      <a:gd name="T15" fmla="*/ 10 h 16"/>
                      <a:gd name="T16" fmla="*/ 2 w 11"/>
                      <a:gd name="T17" fmla="*/ 9 h 16"/>
                      <a:gd name="T18" fmla="*/ 2 w 11"/>
                      <a:gd name="T19" fmla="*/ 3 h 16"/>
                      <a:gd name="T20" fmla="*/ 2 w 11"/>
                      <a:gd name="T21" fmla="*/ 2 h 16"/>
                      <a:gd name="T22" fmla="*/ 10 w 11"/>
                      <a:gd name="T23" fmla="*/ 9 h 16"/>
                      <a:gd name="T24" fmla="*/ 7 w 11"/>
                      <a:gd name="T25" fmla="*/ 2 h 16"/>
                      <a:gd name="T26" fmla="*/ 3 w 11"/>
                      <a:gd name="T27" fmla="*/ 2 h 16"/>
                      <a:gd name="T28" fmla="*/ 3 w 11"/>
                      <a:gd name="T29" fmla="*/ 3 h 16"/>
                      <a:gd name="T30" fmla="*/ 3 w 11"/>
                      <a:gd name="T31" fmla="*/ 9 h 16"/>
                      <a:gd name="T32" fmla="*/ 2 w 11"/>
                      <a:gd name="T33" fmla="*/ 11 h 16"/>
                      <a:gd name="T34" fmla="*/ 1 w 11"/>
                      <a:gd name="T35" fmla="*/ 11 h 16"/>
                      <a:gd name="T36" fmla="*/ 2 w 11"/>
                      <a:gd name="T37" fmla="*/ 15 h 16"/>
                      <a:gd name="T38" fmla="*/ 4 w 11"/>
                      <a:gd name="T39" fmla="*/ 16 h 16"/>
                      <a:gd name="T40" fmla="*/ 4 w 11"/>
                      <a:gd name="T41" fmla="*/ 16 h 16"/>
                      <a:gd name="T42" fmla="*/ 4 w 11"/>
                      <a:gd name="T43" fmla="*/ 16 h 16"/>
                      <a:gd name="T44" fmla="*/ 4 w 11"/>
                      <a:gd name="T45" fmla="*/ 16 h 16"/>
                      <a:gd name="T46" fmla="*/ 6 w 11"/>
                      <a:gd name="T47" fmla="*/ 15 h 16"/>
                      <a:gd name="T48" fmla="*/ 10 w 11"/>
                      <a:gd name="T49" fmla="*/ 12 h 16"/>
                      <a:gd name="T50" fmla="*/ 10 w 11"/>
                      <a:gd name="T5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 h="16">
                        <a:moveTo>
                          <a:pt x="2" y="2"/>
                        </a:moveTo>
                        <a:cubicBezTo>
                          <a:pt x="3" y="0"/>
                          <a:pt x="5" y="1"/>
                          <a:pt x="7" y="2"/>
                        </a:cubicBezTo>
                        <a:cubicBezTo>
                          <a:pt x="9" y="3"/>
                          <a:pt x="11" y="6"/>
                          <a:pt x="11" y="10"/>
                        </a:cubicBezTo>
                        <a:cubicBezTo>
                          <a:pt x="11" y="11"/>
                          <a:pt x="11" y="12"/>
                          <a:pt x="10" y="13"/>
                        </a:cubicBezTo>
                        <a:cubicBezTo>
                          <a:pt x="9" y="16"/>
                          <a:pt x="5" y="16"/>
                          <a:pt x="4" y="16"/>
                        </a:cubicBezTo>
                        <a:cubicBezTo>
                          <a:pt x="3" y="16"/>
                          <a:pt x="3" y="16"/>
                          <a:pt x="2" y="16"/>
                        </a:cubicBezTo>
                        <a:cubicBezTo>
                          <a:pt x="1" y="15"/>
                          <a:pt x="0" y="13"/>
                          <a:pt x="1" y="11"/>
                        </a:cubicBezTo>
                        <a:cubicBezTo>
                          <a:pt x="1" y="10"/>
                          <a:pt x="1" y="10"/>
                          <a:pt x="1" y="10"/>
                        </a:cubicBezTo>
                        <a:cubicBezTo>
                          <a:pt x="2" y="10"/>
                          <a:pt x="2" y="9"/>
                          <a:pt x="2" y="9"/>
                        </a:cubicBezTo>
                        <a:cubicBezTo>
                          <a:pt x="3" y="7"/>
                          <a:pt x="2" y="6"/>
                          <a:pt x="2" y="3"/>
                        </a:cubicBezTo>
                        <a:cubicBezTo>
                          <a:pt x="2" y="2"/>
                          <a:pt x="2" y="2"/>
                          <a:pt x="2" y="2"/>
                        </a:cubicBezTo>
                        <a:close/>
                        <a:moveTo>
                          <a:pt x="10" y="9"/>
                        </a:moveTo>
                        <a:cubicBezTo>
                          <a:pt x="11" y="6"/>
                          <a:pt x="9" y="4"/>
                          <a:pt x="7" y="2"/>
                        </a:cubicBezTo>
                        <a:cubicBezTo>
                          <a:pt x="5" y="1"/>
                          <a:pt x="3" y="1"/>
                          <a:pt x="3" y="2"/>
                        </a:cubicBezTo>
                        <a:cubicBezTo>
                          <a:pt x="3" y="2"/>
                          <a:pt x="3" y="3"/>
                          <a:pt x="3" y="3"/>
                        </a:cubicBezTo>
                        <a:cubicBezTo>
                          <a:pt x="3" y="6"/>
                          <a:pt x="4" y="7"/>
                          <a:pt x="3" y="9"/>
                        </a:cubicBezTo>
                        <a:cubicBezTo>
                          <a:pt x="3" y="9"/>
                          <a:pt x="2" y="10"/>
                          <a:pt x="2" y="11"/>
                        </a:cubicBezTo>
                        <a:cubicBezTo>
                          <a:pt x="1" y="11"/>
                          <a:pt x="1" y="11"/>
                          <a:pt x="1" y="11"/>
                        </a:cubicBezTo>
                        <a:cubicBezTo>
                          <a:pt x="1" y="13"/>
                          <a:pt x="1" y="15"/>
                          <a:pt x="2" y="15"/>
                        </a:cubicBezTo>
                        <a:cubicBezTo>
                          <a:pt x="3" y="16"/>
                          <a:pt x="3" y="16"/>
                          <a:pt x="4" y="16"/>
                        </a:cubicBezTo>
                        <a:cubicBezTo>
                          <a:pt x="4" y="16"/>
                          <a:pt x="4" y="16"/>
                          <a:pt x="4" y="16"/>
                        </a:cubicBezTo>
                        <a:cubicBezTo>
                          <a:pt x="4" y="16"/>
                          <a:pt x="4" y="16"/>
                          <a:pt x="4" y="16"/>
                        </a:cubicBezTo>
                        <a:cubicBezTo>
                          <a:pt x="4" y="16"/>
                          <a:pt x="4" y="16"/>
                          <a:pt x="4" y="16"/>
                        </a:cubicBezTo>
                        <a:cubicBezTo>
                          <a:pt x="4" y="16"/>
                          <a:pt x="5" y="16"/>
                          <a:pt x="6" y="15"/>
                        </a:cubicBezTo>
                        <a:cubicBezTo>
                          <a:pt x="8" y="15"/>
                          <a:pt x="9" y="14"/>
                          <a:pt x="10" y="12"/>
                        </a:cubicBezTo>
                        <a:cubicBezTo>
                          <a:pt x="10" y="11"/>
                          <a:pt x="10" y="11"/>
                          <a:pt x="10" y="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59" name="Freeform 7724">
                    <a:extLst>
                      <a:ext uri="{FF2B5EF4-FFF2-40B4-BE49-F238E27FC236}">
                        <a16:creationId xmlns:a16="http://schemas.microsoft.com/office/drawing/2014/main" id="{5BA1FB1A-D789-4E64-81CE-EC9CCA07620A}"/>
                      </a:ext>
                    </a:extLst>
                  </p:cNvPr>
                  <p:cNvSpPr>
                    <a:spLocks noEditPoints="1"/>
                  </p:cNvSpPr>
                  <p:nvPr/>
                </p:nvSpPr>
                <p:spPr bwMode="auto">
                  <a:xfrm>
                    <a:off x="3934" y="2228"/>
                    <a:ext cx="6" cy="9"/>
                  </a:xfrm>
                  <a:custGeom>
                    <a:avLst/>
                    <a:gdLst>
                      <a:gd name="T0" fmla="*/ 3 w 9"/>
                      <a:gd name="T1" fmla="*/ 4 h 12"/>
                      <a:gd name="T2" fmla="*/ 0 w 9"/>
                      <a:gd name="T3" fmla="*/ 9 h 12"/>
                      <a:gd name="T4" fmla="*/ 0 w 9"/>
                      <a:gd name="T5" fmla="*/ 9 h 12"/>
                      <a:gd name="T6" fmla="*/ 1 w 9"/>
                      <a:gd name="T7" fmla="*/ 11 h 12"/>
                      <a:gd name="T8" fmla="*/ 2 w 9"/>
                      <a:gd name="T9" fmla="*/ 12 h 12"/>
                      <a:gd name="T10" fmla="*/ 3 w 9"/>
                      <a:gd name="T11" fmla="*/ 12 h 12"/>
                      <a:gd name="T12" fmla="*/ 3 w 9"/>
                      <a:gd name="T13" fmla="*/ 12 h 12"/>
                      <a:gd name="T14" fmla="*/ 3 w 9"/>
                      <a:gd name="T15" fmla="*/ 12 h 12"/>
                      <a:gd name="T16" fmla="*/ 3 w 9"/>
                      <a:gd name="T17" fmla="*/ 12 h 12"/>
                      <a:gd name="T18" fmla="*/ 3 w 9"/>
                      <a:gd name="T19" fmla="*/ 12 h 12"/>
                      <a:gd name="T20" fmla="*/ 5 w 9"/>
                      <a:gd name="T21" fmla="*/ 11 h 12"/>
                      <a:gd name="T22" fmla="*/ 8 w 9"/>
                      <a:gd name="T23" fmla="*/ 9 h 12"/>
                      <a:gd name="T24" fmla="*/ 8 w 9"/>
                      <a:gd name="T25" fmla="*/ 7 h 12"/>
                      <a:gd name="T26" fmla="*/ 8 w 9"/>
                      <a:gd name="T27" fmla="*/ 5 h 12"/>
                      <a:gd name="T28" fmla="*/ 8 w 9"/>
                      <a:gd name="T29" fmla="*/ 5 h 12"/>
                      <a:gd name="T30" fmla="*/ 5 w 9"/>
                      <a:gd name="T31" fmla="*/ 8 h 12"/>
                      <a:gd name="T32" fmla="*/ 5 w 9"/>
                      <a:gd name="T33" fmla="*/ 9 h 12"/>
                      <a:gd name="T34" fmla="*/ 4 w 9"/>
                      <a:gd name="T35" fmla="*/ 10 h 12"/>
                      <a:gd name="T36" fmla="*/ 3 w 9"/>
                      <a:gd name="T37" fmla="*/ 10 h 12"/>
                      <a:gd name="T38" fmla="*/ 1 w 9"/>
                      <a:gd name="T39" fmla="*/ 8 h 12"/>
                      <a:gd name="T40" fmla="*/ 3 w 9"/>
                      <a:gd name="T41" fmla="*/ 4 h 12"/>
                      <a:gd name="T42" fmla="*/ 8 w 9"/>
                      <a:gd name="T43" fmla="*/ 0 h 12"/>
                      <a:gd name="T44" fmla="*/ 6 w 9"/>
                      <a:gd name="T45" fmla="*/ 1 h 12"/>
                      <a:gd name="T46" fmla="*/ 8 w 9"/>
                      <a:gd name="T47" fmla="*/ 3 h 12"/>
                      <a:gd name="T48" fmla="*/ 8 w 9"/>
                      <a:gd name="T49" fmla="*/ 1 h 12"/>
                      <a:gd name="T50" fmla="*/ 8 w 9"/>
                      <a:gd name="T5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2">
                        <a:moveTo>
                          <a:pt x="3" y="4"/>
                        </a:moveTo>
                        <a:cubicBezTo>
                          <a:pt x="3" y="6"/>
                          <a:pt x="2" y="8"/>
                          <a:pt x="0" y="9"/>
                        </a:cubicBezTo>
                        <a:cubicBezTo>
                          <a:pt x="0" y="9"/>
                          <a:pt x="0" y="9"/>
                          <a:pt x="0" y="9"/>
                        </a:cubicBezTo>
                        <a:cubicBezTo>
                          <a:pt x="0" y="10"/>
                          <a:pt x="1" y="11"/>
                          <a:pt x="1" y="11"/>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4" y="12"/>
                          <a:pt x="5" y="11"/>
                        </a:cubicBezTo>
                        <a:cubicBezTo>
                          <a:pt x="6" y="11"/>
                          <a:pt x="7" y="10"/>
                          <a:pt x="8" y="9"/>
                        </a:cubicBezTo>
                        <a:cubicBezTo>
                          <a:pt x="8" y="8"/>
                          <a:pt x="9" y="8"/>
                          <a:pt x="8" y="7"/>
                        </a:cubicBezTo>
                        <a:cubicBezTo>
                          <a:pt x="8" y="6"/>
                          <a:pt x="8" y="6"/>
                          <a:pt x="8" y="5"/>
                        </a:cubicBezTo>
                        <a:cubicBezTo>
                          <a:pt x="8" y="5"/>
                          <a:pt x="8" y="5"/>
                          <a:pt x="8" y="5"/>
                        </a:cubicBezTo>
                        <a:cubicBezTo>
                          <a:pt x="7" y="7"/>
                          <a:pt x="5" y="7"/>
                          <a:pt x="5" y="8"/>
                        </a:cubicBezTo>
                        <a:cubicBezTo>
                          <a:pt x="5" y="8"/>
                          <a:pt x="6" y="9"/>
                          <a:pt x="5" y="9"/>
                        </a:cubicBezTo>
                        <a:cubicBezTo>
                          <a:pt x="5" y="10"/>
                          <a:pt x="4" y="10"/>
                          <a:pt x="4" y="10"/>
                        </a:cubicBezTo>
                        <a:cubicBezTo>
                          <a:pt x="3" y="10"/>
                          <a:pt x="3" y="10"/>
                          <a:pt x="3" y="10"/>
                        </a:cubicBezTo>
                        <a:cubicBezTo>
                          <a:pt x="3" y="9"/>
                          <a:pt x="1" y="10"/>
                          <a:pt x="1" y="8"/>
                        </a:cubicBezTo>
                        <a:cubicBezTo>
                          <a:pt x="2" y="7"/>
                          <a:pt x="4" y="6"/>
                          <a:pt x="3" y="4"/>
                        </a:cubicBezTo>
                        <a:close/>
                        <a:moveTo>
                          <a:pt x="8" y="0"/>
                        </a:moveTo>
                        <a:cubicBezTo>
                          <a:pt x="7" y="0"/>
                          <a:pt x="7" y="0"/>
                          <a:pt x="6" y="1"/>
                        </a:cubicBezTo>
                        <a:cubicBezTo>
                          <a:pt x="7" y="1"/>
                          <a:pt x="7" y="2"/>
                          <a:pt x="8" y="3"/>
                        </a:cubicBezTo>
                        <a:cubicBezTo>
                          <a:pt x="8" y="2"/>
                          <a:pt x="8" y="2"/>
                          <a:pt x="8" y="1"/>
                        </a:cubicBezTo>
                        <a:cubicBezTo>
                          <a:pt x="8" y="0"/>
                          <a:pt x="8" y="0"/>
                          <a:pt x="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60" name="Freeform 7725">
                    <a:extLst>
                      <a:ext uri="{FF2B5EF4-FFF2-40B4-BE49-F238E27FC236}">
                        <a16:creationId xmlns:a16="http://schemas.microsoft.com/office/drawing/2014/main" id="{D049F8C7-15B8-41BB-9FA3-6E17F6BC19F5}"/>
                      </a:ext>
                    </a:extLst>
                  </p:cNvPr>
                  <p:cNvSpPr>
                    <a:spLocks noEditPoints="1"/>
                  </p:cNvSpPr>
                  <p:nvPr/>
                </p:nvSpPr>
                <p:spPr bwMode="auto">
                  <a:xfrm>
                    <a:off x="3934" y="2228"/>
                    <a:ext cx="6" cy="9"/>
                  </a:xfrm>
                  <a:custGeom>
                    <a:avLst/>
                    <a:gdLst>
                      <a:gd name="T0" fmla="*/ 8 w 8"/>
                      <a:gd name="T1" fmla="*/ 9 h 12"/>
                      <a:gd name="T2" fmla="*/ 5 w 8"/>
                      <a:gd name="T3" fmla="*/ 11 h 12"/>
                      <a:gd name="T4" fmla="*/ 3 w 8"/>
                      <a:gd name="T5" fmla="*/ 12 h 12"/>
                      <a:gd name="T6" fmla="*/ 3 w 8"/>
                      <a:gd name="T7" fmla="*/ 12 h 12"/>
                      <a:gd name="T8" fmla="*/ 3 w 8"/>
                      <a:gd name="T9" fmla="*/ 12 h 12"/>
                      <a:gd name="T10" fmla="*/ 3 w 8"/>
                      <a:gd name="T11" fmla="*/ 12 h 12"/>
                      <a:gd name="T12" fmla="*/ 3 w 8"/>
                      <a:gd name="T13" fmla="*/ 12 h 12"/>
                      <a:gd name="T14" fmla="*/ 8 w 8"/>
                      <a:gd name="T15" fmla="*/ 10 h 12"/>
                      <a:gd name="T16" fmla="*/ 8 w 8"/>
                      <a:gd name="T17" fmla="*/ 9 h 12"/>
                      <a:gd name="T18" fmla="*/ 0 w 8"/>
                      <a:gd name="T19" fmla="*/ 9 h 12"/>
                      <a:gd name="T20" fmla="*/ 0 w 8"/>
                      <a:gd name="T21" fmla="*/ 9 h 12"/>
                      <a:gd name="T22" fmla="*/ 2 w 8"/>
                      <a:gd name="T23" fmla="*/ 12 h 12"/>
                      <a:gd name="T24" fmla="*/ 3 w 8"/>
                      <a:gd name="T25" fmla="*/ 12 h 12"/>
                      <a:gd name="T26" fmla="*/ 3 w 8"/>
                      <a:gd name="T27" fmla="*/ 12 h 12"/>
                      <a:gd name="T28" fmla="*/ 2 w 8"/>
                      <a:gd name="T29" fmla="*/ 12 h 12"/>
                      <a:gd name="T30" fmla="*/ 1 w 8"/>
                      <a:gd name="T31" fmla="*/ 11 h 12"/>
                      <a:gd name="T32" fmla="*/ 0 w 8"/>
                      <a:gd name="T33" fmla="*/ 9 h 12"/>
                      <a:gd name="T34" fmla="*/ 8 w 8"/>
                      <a:gd name="T35" fmla="*/ 0 h 12"/>
                      <a:gd name="T36" fmla="*/ 8 w 8"/>
                      <a:gd name="T37" fmla="*/ 1 h 12"/>
                      <a:gd name="T38" fmla="*/ 8 w 8"/>
                      <a:gd name="T39" fmla="*/ 1 h 12"/>
                      <a:gd name="T40" fmla="*/ 8 w 8"/>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12">
                        <a:moveTo>
                          <a:pt x="8" y="9"/>
                        </a:moveTo>
                        <a:cubicBezTo>
                          <a:pt x="7" y="10"/>
                          <a:pt x="6" y="11"/>
                          <a:pt x="5" y="11"/>
                        </a:cubicBezTo>
                        <a:cubicBezTo>
                          <a:pt x="4"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6" y="12"/>
                          <a:pt x="8" y="10"/>
                        </a:cubicBezTo>
                        <a:cubicBezTo>
                          <a:pt x="8" y="9"/>
                          <a:pt x="8" y="9"/>
                          <a:pt x="8" y="9"/>
                        </a:cubicBezTo>
                        <a:close/>
                        <a:moveTo>
                          <a:pt x="0" y="9"/>
                        </a:moveTo>
                        <a:cubicBezTo>
                          <a:pt x="0" y="9"/>
                          <a:pt x="0" y="9"/>
                          <a:pt x="0" y="9"/>
                        </a:cubicBezTo>
                        <a:cubicBezTo>
                          <a:pt x="0" y="11"/>
                          <a:pt x="1" y="12"/>
                          <a:pt x="2" y="12"/>
                        </a:cubicBezTo>
                        <a:cubicBezTo>
                          <a:pt x="3" y="12"/>
                          <a:pt x="3" y="12"/>
                          <a:pt x="3" y="12"/>
                        </a:cubicBezTo>
                        <a:cubicBezTo>
                          <a:pt x="3" y="12"/>
                          <a:pt x="3" y="12"/>
                          <a:pt x="3" y="12"/>
                        </a:cubicBezTo>
                        <a:cubicBezTo>
                          <a:pt x="2" y="12"/>
                          <a:pt x="2" y="12"/>
                          <a:pt x="2" y="12"/>
                        </a:cubicBezTo>
                        <a:cubicBezTo>
                          <a:pt x="2" y="12"/>
                          <a:pt x="2" y="12"/>
                          <a:pt x="1" y="11"/>
                        </a:cubicBezTo>
                        <a:cubicBezTo>
                          <a:pt x="1" y="11"/>
                          <a:pt x="0" y="10"/>
                          <a:pt x="0" y="9"/>
                        </a:cubicBezTo>
                        <a:close/>
                        <a:moveTo>
                          <a:pt x="8" y="0"/>
                        </a:moveTo>
                        <a:cubicBezTo>
                          <a:pt x="8" y="1"/>
                          <a:pt x="8" y="1"/>
                          <a:pt x="8" y="1"/>
                        </a:cubicBezTo>
                        <a:cubicBezTo>
                          <a:pt x="8" y="1"/>
                          <a:pt x="8" y="1"/>
                          <a:pt x="8" y="1"/>
                        </a:cubicBezTo>
                        <a:cubicBezTo>
                          <a:pt x="8" y="0"/>
                          <a:pt x="8" y="0"/>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61" name="Freeform 7726">
                    <a:extLst>
                      <a:ext uri="{FF2B5EF4-FFF2-40B4-BE49-F238E27FC236}">
                        <a16:creationId xmlns:a16="http://schemas.microsoft.com/office/drawing/2014/main" id="{0BAC149F-274C-4675-882E-87C6CF5A1D9F}"/>
                      </a:ext>
                    </a:extLst>
                  </p:cNvPr>
                  <p:cNvSpPr>
                    <a:spLocks/>
                  </p:cNvSpPr>
                  <p:nvPr/>
                </p:nvSpPr>
                <p:spPr bwMode="auto">
                  <a:xfrm>
                    <a:off x="3936" y="2228"/>
                    <a:ext cx="3" cy="4"/>
                  </a:xfrm>
                  <a:custGeom>
                    <a:avLst/>
                    <a:gdLst>
                      <a:gd name="T0" fmla="*/ 2 w 4"/>
                      <a:gd name="T1" fmla="*/ 1 h 6"/>
                      <a:gd name="T2" fmla="*/ 3 w 4"/>
                      <a:gd name="T3" fmla="*/ 3 h 6"/>
                      <a:gd name="T4" fmla="*/ 1 w 4"/>
                      <a:gd name="T5" fmla="*/ 4 h 6"/>
                      <a:gd name="T6" fmla="*/ 2 w 4"/>
                      <a:gd name="T7" fmla="*/ 1 h 6"/>
                    </a:gdLst>
                    <a:ahLst/>
                    <a:cxnLst>
                      <a:cxn ang="0">
                        <a:pos x="T0" y="T1"/>
                      </a:cxn>
                      <a:cxn ang="0">
                        <a:pos x="T2" y="T3"/>
                      </a:cxn>
                      <a:cxn ang="0">
                        <a:pos x="T4" y="T5"/>
                      </a:cxn>
                      <a:cxn ang="0">
                        <a:pos x="T6" y="T7"/>
                      </a:cxn>
                    </a:cxnLst>
                    <a:rect l="0" t="0" r="r" b="b"/>
                    <a:pathLst>
                      <a:path w="4" h="6">
                        <a:moveTo>
                          <a:pt x="2" y="1"/>
                        </a:moveTo>
                        <a:cubicBezTo>
                          <a:pt x="2" y="1"/>
                          <a:pt x="4" y="1"/>
                          <a:pt x="3" y="3"/>
                        </a:cubicBezTo>
                        <a:cubicBezTo>
                          <a:pt x="2" y="6"/>
                          <a:pt x="2" y="5"/>
                          <a:pt x="1" y="4"/>
                        </a:cubicBezTo>
                        <a:cubicBezTo>
                          <a:pt x="1" y="3"/>
                          <a:pt x="0" y="0"/>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62" name="Freeform 7727">
                    <a:extLst>
                      <a:ext uri="{FF2B5EF4-FFF2-40B4-BE49-F238E27FC236}">
                        <a16:creationId xmlns:a16="http://schemas.microsoft.com/office/drawing/2014/main" id="{54F8C3BD-263E-4114-A0A8-F2B100CBD9E0}"/>
                      </a:ext>
                    </a:extLst>
                  </p:cNvPr>
                  <p:cNvSpPr>
                    <a:spLocks/>
                  </p:cNvSpPr>
                  <p:nvPr/>
                </p:nvSpPr>
                <p:spPr bwMode="auto">
                  <a:xfrm>
                    <a:off x="3940" y="2223"/>
                    <a:ext cx="12" cy="8"/>
                  </a:xfrm>
                  <a:custGeom>
                    <a:avLst/>
                    <a:gdLst>
                      <a:gd name="T0" fmla="*/ 15 w 17"/>
                      <a:gd name="T1" fmla="*/ 4 h 11"/>
                      <a:gd name="T2" fmla="*/ 13 w 17"/>
                      <a:gd name="T3" fmla="*/ 11 h 11"/>
                      <a:gd name="T4" fmla="*/ 5 w 17"/>
                      <a:gd name="T5" fmla="*/ 8 h 11"/>
                      <a:gd name="T6" fmla="*/ 5 w 17"/>
                      <a:gd name="T7" fmla="*/ 1 h 11"/>
                      <a:gd name="T8" fmla="*/ 15 w 17"/>
                      <a:gd name="T9" fmla="*/ 4 h 11"/>
                    </a:gdLst>
                    <a:ahLst/>
                    <a:cxnLst>
                      <a:cxn ang="0">
                        <a:pos x="T0" y="T1"/>
                      </a:cxn>
                      <a:cxn ang="0">
                        <a:pos x="T2" y="T3"/>
                      </a:cxn>
                      <a:cxn ang="0">
                        <a:pos x="T4" y="T5"/>
                      </a:cxn>
                      <a:cxn ang="0">
                        <a:pos x="T6" y="T7"/>
                      </a:cxn>
                      <a:cxn ang="0">
                        <a:pos x="T8" y="T9"/>
                      </a:cxn>
                    </a:cxnLst>
                    <a:rect l="0" t="0" r="r" b="b"/>
                    <a:pathLst>
                      <a:path w="17" h="11">
                        <a:moveTo>
                          <a:pt x="15" y="4"/>
                        </a:moveTo>
                        <a:cubicBezTo>
                          <a:pt x="15" y="4"/>
                          <a:pt x="17" y="10"/>
                          <a:pt x="13" y="11"/>
                        </a:cubicBezTo>
                        <a:cubicBezTo>
                          <a:pt x="8" y="11"/>
                          <a:pt x="9" y="8"/>
                          <a:pt x="5" y="8"/>
                        </a:cubicBezTo>
                        <a:cubicBezTo>
                          <a:pt x="0" y="7"/>
                          <a:pt x="0" y="2"/>
                          <a:pt x="5" y="1"/>
                        </a:cubicBezTo>
                        <a:cubicBezTo>
                          <a:pt x="9" y="0"/>
                          <a:pt x="15" y="1"/>
                          <a:pt x="15"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63" name="Freeform 7728">
                    <a:extLst>
                      <a:ext uri="{FF2B5EF4-FFF2-40B4-BE49-F238E27FC236}">
                        <a16:creationId xmlns:a16="http://schemas.microsoft.com/office/drawing/2014/main" id="{1899FBD5-06CE-433B-9724-DFD2811DF696}"/>
                      </a:ext>
                    </a:extLst>
                  </p:cNvPr>
                  <p:cNvSpPr>
                    <a:spLocks noEditPoints="1"/>
                  </p:cNvSpPr>
                  <p:nvPr/>
                </p:nvSpPr>
                <p:spPr bwMode="auto">
                  <a:xfrm>
                    <a:off x="3940" y="2223"/>
                    <a:ext cx="12" cy="8"/>
                  </a:xfrm>
                  <a:custGeom>
                    <a:avLst/>
                    <a:gdLst>
                      <a:gd name="T0" fmla="*/ 12 w 15"/>
                      <a:gd name="T1" fmla="*/ 11 h 11"/>
                      <a:gd name="T2" fmla="*/ 9 w 15"/>
                      <a:gd name="T3" fmla="*/ 11 h 11"/>
                      <a:gd name="T4" fmla="*/ 9 w 15"/>
                      <a:gd name="T5" fmla="*/ 11 h 11"/>
                      <a:gd name="T6" fmla="*/ 6 w 15"/>
                      <a:gd name="T7" fmla="*/ 9 h 11"/>
                      <a:gd name="T8" fmla="*/ 4 w 15"/>
                      <a:gd name="T9" fmla="*/ 8 h 11"/>
                      <a:gd name="T10" fmla="*/ 2 w 15"/>
                      <a:gd name="T11" fmla="*/ 8 h 11"/>
                      <a:gd name="T12" fmla="*/ 0 w 15"/>
                      <a:gd name="T13" fmla="*/ 3 h 11"/>
                      <a:gd name="T14" fmla="*/ 3 w 15"/>
                      <a:gd name="T15" fmla="*/ 0 h 11"/>
                      <a:gd name="T16" fmla="*/ 11 w 15"/>
                      <a:gd name="T17" fmla="*/ 1 h 11"/>
                      <a:gd name="T18" fmla="*/ 14 w 15"/>
                      <a:gd name="T19" fmla="*/ 4 h 11"/>
                      <a:gd name="T20" fmla="*/ 14 w 15"/>
                      <a:gd name="T21" fmla="*/ 9 h 11"/>
                      <a:gd name="T22" fmla="*/ 12 w 15"/>
                      <a:gd name="T23" fmla="*/ 11 h 11"/>
                      <a:gd name="T24" fmla="*/ 14 w 15"/>
                      <a:gd name="T25" fmla="*/ 4 h 11"/>
                      <a:gd name="T26" fmla="*/ 14 w 15"/>
                      <a:gd name="T27" fmla="*/ 4 h 11"/>
                      <a:gd name="T28" fmla="*/ 14 w 15"/>
                      <a:gd name="T29" fmla="*/ 4 h 11"/>
                      <a:gd name="T30" fmla="*/ 11 w 15"/>
                      <a:gd name="T31" fmla="*/ 2 h 11"/>
                      <a:gd name="T32" fmla="*/ 4 w 15"/>
                      <a:gd name="T33" fmla="*/ 1 h 11"/>
                      <a:gd name="T34" fmla="*/ 1 w 15"/>
                      <a:gd name="T35" fmla="*/ 3 h 11"/>
                      <a:gd name="T36" fmla="*/ 2 w 15"/>
                      <a:gd name="T37" fmla="*/ 7 h 11"/>
                      <a:gd name="T38" fmla="*/ 4 w 15"/>
                      <a:gd name="T39" fmla="*/ 7 h 11"/>
                      <a:gd name="T40" fmla="*/ 6 w 15"/>
                      <a:gd name="T41" fmla="*/ 8 h 11"/>
                      <a:gd name="T42" fmla="*/ 9 w 15"/>
                      <a:gd name="T43" fmla="*/ 10 h 11"/>
                      <a:gd name="T44" fmla="*/ 12 w 15"/>
                      <a:gd name="T45" fmla="*/ 10 h 11"/>
                      <a:gd name="T46" fmla="*/ 14 w 15"/>
                      <a:gd name="T47" fmla="*/ 9 h 11"/>
                      <a:gd name="T48" fmla="*/ 14 w 15"/>
                      <a:gd name="T4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 h="11">
                        <a:moveTo>
                          <a:pt x="12" y="11"/>
                        </a:moveTo>
                        <a:cubicBezTo>
                          <a:pt x="10" y="11"/>
                          <a:pt x="9" y="11"/>
                          <a:pt x="9" y="11"/>
                        </a:cubicBezTo>
                        <a:cubicBezTo>
                          <a:pt x="9" y="11"/>
                          <a:pt x="9" y="11"/>
                          <a:pt x="9" y="11"/>
                        </a:cubicBezTo>
                        <a:cubicBezTo>
                          <a:pt x="7" y="10"/>
                          <a:pt x="7" y="9"/>
                          <a:pt x="6" y="9"/>
                        </a:cubicBezTo>
                        <a:cubicBezTo>
                          <a:pt x="5" y="8"/>
                          <a:pt x="4" y="8"/>
                          <a:pt x="4" y="8"/>
                        </a:cubicBezTo>
                        <a:cubicBezTo>
                          <a:pt x="3" y="8"/>
                          <a:pt x="3" y="8"/>
                          <a:pt x="2" y="8"/>
                        </a:cubicBezTo>
                        <a:cubicBezTo>
                          <a:pt x="0" y="7"/>
                          <a:pt x="0" y="5"/>
                          <a:pt x="0" y="3"/>
                        </a:cubicBezTo>
                        <a:cubicBezTo>
                          <a:pt x="1" y="2"/>
                          <a:pt x="2" y="1"/>
                          <a:pt x="3" y="0"/>
                        </a:cubicBezTo>
                        <a:cubicBezTo>
                          <a:pt x="6" y="0"/>
                          <a:pt x="9" y="0"/>
                          <a:pt x="11" y="1"/>
                        </a:cubicBezTo>
                        <a:cubicBezTo>
                          <a:pt x="13" y="2"/>
                          <a:pt x="14" y="3"/>
                          <a:pt x="14" y="4"/>
                        </a:cubicBezTo>
                        <a:cubicBezTo>
                          <a:pt x="14" y="5"/>
                          <a:pt x="15" y="7"/>
                          <a:pt x="14" y="9"/>
                        </a:cubicBezTo>
                        <a:cubicBezTo>
                          <a:pt x="14" y="10"/>
                          <a:pt x="13" y="11"/>
                          <a:pt x="12" y="11"/>
                        </a:cubicBezTo>
                        <a:close/>
                        <a:moveTo>
                          <a:pt x="14" y="4"/>
                        </a:moveTo>
                        <a:cubicBezTo>
                          <a:pt x="14" y="4"/>
                          <a:pt x="14" y="4"/>
                          <a:pt x="14" y="4"/>
                        </a:cubicBezTo>
                        <a:cubicBezTo>
                          <a:pt x="14" y="4"/>
                          <a:pt x="14" y="4"/>
                          <a:pt x="14" y="4"/>
                        </a:cubicBezTo>
                        <a:cubicBezTo>
                          <a:pt x="13" y="3"/>
                          <a:pt x="13" y="2"/>
                          <a:pt x="11" y="2"/>
                        </a:cubicBezTo>
                        <a:cubicBezTo>
                          <a:pt x="9" y="1"/>
                          <a:pt x="6" y="1"/>
                          <a:pt x="4" y="1"/>
                        </a:cubicBezTo>
                        <a:cubicBezTo>
                          <a:pt x="2" y="1"/>
                          <a:pt x="2" y="2"/>
                          <a:pt x="1" y="3"/>
                        </a:cubicBezTo>
                        <a:cubicBezTo>
                          <a:pt x="0" y="5"/>
                          <a:pt x="1" y="6"/>
                          <a:pt x="2" y="7"/>
                        </a:cubicBezTo>
                        <a:cubicBezTo>
                          <a:pt x="3" y="7"/>
                          <a:pt x="3" y="7"/>
                          <a:pt x="4" y="7"/>
                        </a:cubicBezTo>
                        <a:cubicBezTo>
                          <a:pt x="5" y="7"/>
                          <a:pt x="5" y="8"/>
                          <a:pt x="6" y="8"/>
                        </a:cubicBezTo>
                        <a:cubicBezTo>
                          <a:pt x="7" y="9"/>
                          <a:pt x="8" y="10"/>
                          <a:pt x="9" y="10"/>
                        </a:cubicBezTo>
                        <a:cubicBezTo>
                          <a:pt x="10" y="10"/>
                          <a:pt x="10" y="10"/>
                          <a:pt x="12" y="10"/>
                        </a:cubicBezTo>
                        <a:cubicBezTo>
                          <a:pt x="13" y="10"/>
                          <a:pt x="13" y="10"/>
                          <a:pt x="14" y="9"/>
                        </a:cubicBezTo>
                        <a:cubicBezTo>
                          <a:pt x="15" y="7"/>
                          <a:pt x="14" y="4"/>
                          <a:pt x="14"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64" name="Freeform 7729">
                    <a:extLst>
                      <a:ext uri="{FF2B5EF4-FFF2-40B4-BE49-F238E27FC236}">
                        <a16:creationId xmlns:a16="http://schemas.microsoft.com/office/drawing/2014/main" id="{D93E8AFF-4761-4A77-8040-8C0EC96F1780}"/>
                      </a:ext>
                    </a:extLst>
                  </p:cNvPr>
                  <p:cNvSpPr>
                    <a:spLocks/>
                  </p:cNvSpPr>
                  <p:nvPr/>
                </p:nvSpPr>
                <p:spPr bwMode="auto">
                  <a:xfrm>
                    <a:off x="3942" y="2223"/>
                    <a:ext cx="10" cy="7"/>
                  </a:xfrm>
                  <a:custGeom>
                    <a:avLst/>
                    <a:gdLst>
                      <a:gd name="T0" fmla="*/ 4 w 13"/>
                      <a:gd name="T1" fmla="*/ 0 h 9"/>
                      <a:gd name="T2" fmla="*/ 2 w 13"/>
                      <a:gd name="T3" fmla="*/ 0 h 9"/>
                      <a:gd name="T4" fmla="*/ 0 w 13"/>
                      <a:gd name="T5" fmla="*/ 1 h 9"/>
                      <a:gd name="T6" fmla="*/ 1 w 13"/>
                      <a:gd name="T7" fmla="*/ 2 h 9"/>
                      <a:gd name="T8" fmla="*/ 3 w 13"/>
                      <a:gd name="T9" fmla="*/ 1 h 9"/>
                      <a:gd name="T10" fmla="*/ 6 w 13"/>
                      <a:gd name="T11" fmla="*/ 1 h 9"/>
                      <a:gd name="T12" fmla="*/ 9 w 13"/>
                      <a:gd name="T13" fmla="*/ 3 h 9"/>
                      <a:gd name="T14" fmla="*/ 10 w 13"/>
                      <a:gd name="T15" fmla="*/ 7 h 9"/>
                      <a:gd name="T16" fmla="*/ 8 w 13"/>
                      <a:gd name="T17" fmla="*/ 8 h 9"/>
                      <a:gd name="T18" fmla="*/ 6 w 13"/>
                      <a:gd name="T19" fmla="*/ 7 h 9"/>
                      <a:gd name="T20" fmla="*/ 7 w 13"/>
                      <a:gd name="T21" fmla="*/ 4 h 9"/>
                      <a:gd name="T22" fmla="*/ 6 w 13"/>
                      <a:gd name="T23" fmla="*/ 4 h 9"/>
                      <a:gd name="T24" fmla="*/ 4 w 13"/>
                      <a:gd name="T25" fmla="*/ 5 h 9"/>
                      <a:gd name="T26" fmla="*/ 3 w 13"/>
                      <a:gd name="T27" fmla="*/ 6 h 9"/>
                      <a:gd name="T28" fmla="*/ 3 w 13"/>
                      <a:gd name="T29" fmla="*/ 6 h 9"/>
                      <a:gd name="T30" fmla="*/ 5 w 13"/>
                      <a:gd name="T31" fmla="*/ 7 h 9"/>
                      <a:gd name="T32" fmla="*/ 6 w 13"/>
                      <a:gd name="T33" fmla="*/ 8 h 9"/>
                      <a:gd name="T34" fmla="*/ 7 w 13"/>
                      <a:gd name="T35" fmla="*/ 9 h 9"/>
                      <a:gd name="T36" fmla="*/ 9 w 13"/>
                      <a:gd name="T37" fmla="*/ 9 h 9"/>
                      <a:gd name="T38" fmla="*/ 10 w 13"/>
                      <a:gd name="T39" fmla="*/ 9 h 9"/>
                      <a:gd name="T40" fmla="*/ 12 w 13"/>
                      <a:gd name="T41" fmla="*/ 8 h 9"/>
                      <a:gd name="T42" fmla="*/ 12 w 13"/>
                      <a:gd name="T43" fmla="*/ 3 h 9"/>
                      <a:gd name="T44" fmla="*/ 12 w 13"/>
                      <a:gd name="T45" fmla="*/ 3 h 9"/>
                      <a:gd name="T46" fmla="*/ 12 w 13"/>
                      <a:gd name="T47" fmla="*/ 3 h 9"/>
                      <a:gd name="T48" fmla="*/ 9 w 13"/>
                      <a:gd name="T49" fmla="*/ 1 h 9"/>
                      <a:gd name="T50" fmla="*/ 4 w 13"/>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9">
                        <a:moveTo>
                          <a:pt x="4" y="0"/>
                        </a:moveTo>
                        <a:cubicBezTo>
                          <a:pt x="3" y="0"/>
                          <a:pt x="2" y="0"/>
                          <a:pt x="2" y="0"/>
                        </a:cubicBezTo>
                        <a:cubicBezTo>
                          <a:pt x="1" y="0"/>
                          <a:pt x="0" y="1"/>
                          <a:pt x="0" y="1"/>
                        </a:cubicBezTo>
                        <a:cubicBezTo>
                          <a:pt x="0" y="1"/>
                          <a:pt x="1" y="2"/>
                          <a:pt x="1" y="2"/>
                        </a:cubicBezTo>
                        <a:cubicBezTo>
                          <a:pt x="2" y="1"/>
                          <a:pt x="2" y="1"/>
                          <a:pt x="3" y="1"/>
                        </a:cubicBezTo>
                        <a:cubicBezTo>
                          <a:pt x="4" y="1"/>
                          <a:pt x="5" y="1"/>
                          <a:pt x="6" y="1"/>
                        </a:cubicBezTo>
                        <a:cubicBezTo>
                          <a:pt x="7" y="2"/>
                          <a:pt x="9" y="3"/>
                          <a:pt x="9" y="3"/>
                        </a:cubicBezTo>
                        <a:cubicBezTo>
                          <a:pt x="9" y="3"/>
                          <a:pt x="11" y="5"/>
                          <a:pt x="10" y="7"/>
                        </a:cubicBezTo>
                        <a:cubicBezTo>
                          <a:pt x="10" y="7"/>
                          <a:pt x="9" y="8"/>
                          <a:pt x="8" y="8"/>
                        </a:cubicBezTo>
                        <a:cubicBezTo>
                          <a:pt x="7" y="8"/>
                          <a:pt x="6" y="7"/>
                          <a:pt x="6" y="7"/>
                        </a:cubicBezTo>
                        <a:cubicBezTo>
                          <a:pt x="7" y="6"/>
                          <a:pt x="8" y="5"/>
                          <a:pt x="7" y="4"/>
                        </a:cubicBezTo>
                        <a:cubicBezTo>
                          <a:pt x="7" y="4"/>
                          <a:pt x="7" y="4"/>
                          <a:pt x="6" y="4"/>
                        </a:cubicBezTo>
                        <a:cubicBezTo>
                          <a:pt x="6" y="4"/>
                          <a:pt x="5" y="4"/>
                          <a:pt x="4" y="5"/>
                        </a:cubicBezTo>
                        <a:cubicBezTo>
                          <a:pt x="4" y="6"/>
                          <a:pt x="4" y="6"/>
                          <a:pt x="3" y="6"/>
                        </a:cubicBezTo>
                        <a:cubicBezTo>
                          <a:pt x="3" y="6"/>
                          <a:pt x="3" y="6"/>
                          <a:pt x="3" y="6"/>
                        </a:cubicBezTo>
                        <a:cubicBezTo>
                          <a:pt x="4" y="6"/>
                          <a:pt x="4" y="7"/>
                          <a:pt x="5" y="7"/>
                        </a:cubicBezTo>
                        <a:cubicBezTo>
                          <a:pt x="5" y="7"/>
                          <a:pt x="6" y="8"/>
                          <a:pt x="6" y="8"/>
                        </a:cubicBezTo>
                        <a:cubicBezTo>
                          <a:pt x="6" y="9"/>
                          <a:pt x="7" y="9"/>
                          <a:pt x="7" y="9"/>
                        </a:cubicBezTo>
                        <a:cubicBezTo>
                          <a:pt x="7" y="9"/>
                          <a:pt x="8" y="9"/>
                          <a:pt x="9" y="9"/>
                        </a:cubicBezTo>
                        <a:cubicBezTo>
                          <a:pt x="10" y="9"/>
                          <a:pt x="10" y="9"/>
                          <a:pt x="10" y="9"/>
                        </a:cubicBezTo>
                        <a:cubicBezTo>
                          <a:pt x="11" y="9"/>
                          <a:pt x="11" y="9"/>
                          <a:pt x="12" y="8"/>
                        </a:cubicBezTo>
                        <a:cubicBezTo>
                          <a:pt x="13" y="6"/>
                          <a:pt x="12" y="3"/>
                          <a:pt x="12" y="3"/>
                        </a:cubicBezTo>
                        <a:cubicBezTo>
                          <a:pt x="12" y="3"/>
                          <a:pt x="12" y="3"/>
                          <a:pt x="12" y="3"/>
                        </a:cubicBezTo>
                        <a:cubicBezTo>
                          <a:pt x="12" y="3"/>
                          <a:pt x="12" y="3"/>
                          <a:pt x="12" y="3"/>
                        </a:cubicBezTo>
                        <a:cubicBezTo>
                          <a:pt x="11" y="2"/>
                          <a:pt x="11" y="1"/>
                          <a:pt x="9" y="1"/>
                        </a:cubicBezTo>
                        <a:cubicBezTo>
                          <a:pt x="8" y="0"/>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65" name="Freeform 7730">
                    <a:extLst>
                      <a:ext uri="{FF2B5EF4-FFF2-40B4-BE49-F238E27FC236}">
                        <a16:creationId xmlns:a16="http://schemas.microsoft.com/office/drawing/2014/main" id="{B85A9378-DF27-420C-84EF-57A762F867A4}"/>
                      </a:ext>
                    </a:extLst>
                  </p:cNvPr>
                  <p:cNvSpPr>
                    <a:spLocks noEditPoints="1"/>
                  </p:cNvSpPr>
                  <p:nvPr/>
                </p:nvSpPr>
                <p:spPr bwMode="auto">
                  <a:xfrm>
                    <a:off x="3942" y="2223"/>
                    <a:ext cx="10" cy="8"/>
                  </a:xfrm>
                  <a:custGeom>
                    <a:avLst/>
                    <a:gdLst>
                      <a:gd name="T0" fmla="*/ 12 w 14"/>
                      <a:gd name="T1" fmla="*/ 3 h 10"/>
                      <a:gd name="T2" fmla="*/ 12 w 14"/>
                      <a:gd name="T3" fmla="*/ 3 h 10"/>
                      <a:gd name="T4" fmla="*/ 12 w 14"/>
                      <a:gd name="T5" fmla="*/ 8 h 10"/>
                      <a:gd name="T6" fmla="*/ 10 w 14"/>
                      <a:gd name="T7" fmla="*/ 9 h 10"/>
                      <a:gd name="T8" fmla="*/ 9 w 14"/>
                      <a:gd name="T9" fmla="*/ 9 h 10"/>
                      <a:gd name="T10" fmla="*/ 7 w 14"/>
                      <a:gd name="T11" fmla="*/ 9 h 10"/>
                      <a:gd name="T12" fmla="*/ 6 w 14"/>
                      <a:gd name="T13" fmla="*/ 8 h 10"/>
                      <a:gd name="T14" fmla="*/ 6 w 14"/>
                      <a:gd name="T15" fmla="*/ 9 h 10"/>
                      <a:gd name="T16" fmla="*/ 9 w 14"/>
                      <a:gd name="T17" fmla="*/ 10 h 10"/>
                      <a:gd name="T18" fmla="*/ 10 w 14"/>
                      <a:gd name="T19" fmla="*/ 10 h 10"/>
                      <a:gd name="T20" fmla="*/ 12 w 14"/>
                      <a:gd name="T21" fmla="*/ 3 h 10"/>
                      <a:gd name="T22" fmla="*/ 4 w 14"/>
                      <a:gd name="T23" fmla="*/ 0 h 10"/>
                      <a:gd name="T24" fmla="*/ 2 w 14"/>
                      <a:gd name="T25" fmla="*/ 0 h 10"/>
                      <a:gd name="T26" fmla="*/ 0 w 14"/>
                      <a:gd name="T27" fmla="*/ 1 h 10"/>
                      <a:gd name="T28" fmla="*/ 0 w 14"/>
                      <a:gd name="T29" fmla="*/ 1 h 10"/>
                      <a:gd name="T30" fmla="*/ 2 w 14"/>
                      <a:gd name="T31" fmla="*/ 0 h 10"/>
                      <a:gd name="T32" fmla="*/ 4 w 14"/>
                      <a:gd name="T33" fmla="*/ 0 h 10"/>
                      <a:gd name="T34" fmla="*/ 9 w 14"/>
                      <a:gd name="T35" fmla="*/ 1 h 10"/>
                      <a:gd name="T36" fmla="*/ 12 w 14"/>
                      <a:gd name="T37" fmla="*/ 3 h 10"/>
                      <a:gd name="T38" fmla="*/ 12 w 14"/>
                      <a:gd name="T39" fmla="*/ 3 h 10"/>
                      <a:gd name="T40" fmla="*/ 4 w 14"/>
                      <a:gd name="T4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10">
                        <a:moveTo>
                          <a:pt x="12" y="3"/>
                        </a:moveTo>
                        <a:cubicBezTo>
                          <a:pt x="12" y="3"/>
                          <a:pt x="12" y="3"/>
                          <a:pt x="12" y="3"/>
                        </a:cubicBezTo>
                        <a:cubicBezTo>
                          <a:pt x="12" y="3"/>
                          <a:pt x="13" y="6"/>
                          <a:pt x="12" y="8"/>
                        </a:cubicBezTo>
                        <a:cubicBezTo>
                          <a:pt x="11" y="9"/>
                          <a:pt x="11" y="9"/>
                          <a:pt x="10" y="9"/>
                        </a:cubicBezTo>
                        <a:cubicBezTo>
                          <a:pt x="9" y="9"/>
                          <a:pt x="9" y="9"/>
                          <a:pt x="9" y="9"/>
                        </a:cubicBezTo>
                        <a:cubicBezTo>
                          <a:pt x="8" y="9"/>
                          <a:pt x="7" y="9"/>
                          <a:pt x="7" y="9"/>
                        </a:cubicBezTo>
                        <a:cubicBezTo>
                          <a:pt x="7" y="9"/>
                          <a:pt x="6" y="9"/>
                          <a:pt x="6" y="8"/>
                        </a:cubicBezTo>
                        <a:cubicBezTo>
                          <a:pt x="6" y="9"/>
                          <a:pt x="6" y="9"/>
                          <a:pt x="6" y="9"/>
                        </a:cubicBezTo>
                        <a:cubicBezTo>
                          <a:pt x="7" y="9"/>
                          <a:pt x="8" y="10"/>
                          <a:pt x="9" y="10"/>
                        </a:cubicBezTo>
                        <a:cubicBezTo>
                          <a:pt x="9" y="10"/>
                          <a:pt x="9" y="10"/>
                          <a:pt x="10" y="10"/>
                        </a:cubicBezTo>
                        <a:cubicBezTo>
                          <a:pt x="14" y="9"/>
                          <a:pt x="12" y="3"/>
                          <a:pt x="12" y="3"/>
                        </a:cubicBezTo>
                        <a:close/>
                        <a:moveTo>
                          <a:pt x="4" y="0"/>
                        </a:moveTo>
                        <a:cubicBezTo>
                          <a:pt x="3" y="0"/>
                          <a:pt x="2" y="0"/>
                          <a:pt x="2" y="0"/>
                        </a:cubicBezTo>
                        <a:cubicBezTo>
                          <a:pt x="1" y="0"/>
                          <a:pt x="0" y="0"/>
                          <a:pt x="0" y="1"/>
                        </a:cubicBezTo>
                        <a:cubicBezTo>
                          <a:pt x="0" y="1"/>
                          <a:pt x="0" y="1"/>
                          <a:pt x="0" y="1"/>
                        </a:cubicBezTo>
                        <a:cubicBezTo>
                          <a:pt x="0" y="1"/>
                          <a:pt x="1" y="0"/>
                          <a:pt x="2" y="0"/>
                        </a:cubicBezTo>
                        <a:cubicBezTo>
                          <a:pt x="2" y="0"/>
                          <a:pt x="3" y="0"/>
                          <a:pt x="4" y="0"/>
                        </a:cubicBezTo>
                        <a:cubicBezTo>
                          <a:pt x="6" y="0"/>
                          <a:pt x="8" y="0"/>
                          <a:pt x="9" y="1"/>
                        </a:cubicBezTo>
                        <a:cubicBezTo>
                          <a:pt x="11" y="1"/>
                          <a:pt x="11" y="2"/>
                          <a:pt x="12" y="3"/>
                        </a:cubicBezTo>
                        <a:cubicBezTo>
                          <a:pt x="12" y="3"/>
                          <a:pt x="12" y="3"/>
                          <a:pt x="12" y="3"/>
                        </a:cubicBezTo>
                        <a:cubicBezTo>
                          <a:pt x="12" y="1"/>
                          <a:pt x="8" y="0"/>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66" name="Rectangle 7731">
                    <a:extLst>
                      <a:ext uri="{FF2B5EF4-FFF2-40B4-BE49-F238E27FC236}">
                        <a16:creationId xmlns:a16="http://schemas.microsoft.com/office/drawing/2014/main" id="{84AA5279-6127-4237-9CB6-658E804EDEFA}"/>
                      </a:ext>
                    </a:extLst>
                  </p:cNvPr>
                  <p:cNvSpPr>
                    <a:spLocks noChangeArrowheads="1"/>
                  </p:cNvSpPr>
                  <p:nvPr/>
                </p:nvSpPr>
                <p:spPr bwMode="auto">
                  <a:xfrm>
                    <a:off x="3943" y="2227"/>
                    <a:ext cx="1" cy="1"/>
                  </a:xfrm>
                  <a:prstGeom prst="rect">
                    <a:avLst/>
                  </a:prstGeom>
                  <a:solidFill>
                    <a:srgbClr val="D4D7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67" name="Freeform 7732">
                    <a:extLst>
                      <a:ext uri="{FF2B5EF4-FFF2-40B4-BE49-F238E27FC236}">
                        <a16:creationId xmlns:a16="http://schemas.microsoft.com/office/drawing/2014/main" id="{B306FFC5-9C2B-41C8-BECE-481CA457B486}"/>
                      </a:ext>
                    </a:extLst>
                  </p:cNvPr>
                  <p:cNvSpPr>
                    <a:spLocks/>
                  </p:cNvSpPr>
                  <p:nvPr/>
                </p:nvSpPr>
                <p:spPr bwMode="auto">
                  <a:xfrm>
                    <a:off x="3942" y="2224"/>
                    <a:ext cx="4" cy="3"/>
                  </a:xfrm>
                  <a:custGeom>
                    <a:avLst/>
                    <a:gdLst>
                      <a:gd name="T0" fmla="*/ 3 w 6"/>
                      <a:gd name="T1" fmla="*/ 4 h 4"/>
                      <a:gd name="T2" fmla="*/ 5 w 6"/>
                      <a:gd name="T3" fmla="*/ 1 h 4"/>
                      <a:gd name="T4" fmla="*/ 3 w 6"/>
                      <a:gd name="T5" fmla="*/ 4 h 4"/>
                    </a:gdLst>
                    <a:ahLst/>
                    <a:cxnLst>
                      <a:cxn ang="0">
                        <a:pos x="T0" y="T1"/>
                      </a:cxn>
                      <a:cxn ang="0">
                        <a:pos x="T2" y="T3"/>
                      </a:cxn>
                      <a:cxn ang="0">
                        <a:pos x="T4" y="T5"/>
                      </a:cxn>
                    </a:cxnLst>
                    <a:rect l="0" t="0" r="r" b="b"/>
                    <a:pathLst>
                      <a:path w="6" h="4">
                        <a:moveTo>
                          <a:pt x="3" y="4"/>
                        </a:moveTo>
                        <a:cubicBezTo>
                          <a:pt x="3" y="4"/>
                          <a:pt x="6" y="3"/>
                          <a:pt x="5" y="1"/>
                        </a:cubicBezTo>
                        <a:cubicBezTo>
                          <a:pt x="3" y="0"/>
                          <a:pt x="0" y="3"/>
                          <a:pt x="3" y="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68" name="Freeform 7733">
                    <a:extLst>
                      <a:ext uri="{FF2B5EF4-FFF2-40B4-BE49-F238E27FC236}">
                        <a16:creationId xmlns:a16="http://schemas.microsoft.com/office/drawing/2014/main" id="{A96B148D-E88D-4822-BA20-27C00C93D322}"/>
                      </a:ext>
                    </a:extLst>
                  </p:cNvPr>
                  <p:cNvSpPr>
                    <a:spLocks/>
                  </p:cNvSpPr>
                  <p:nvPr/>
                </p:nvSpPr>
                <p:spPr bwMode="auto">
                  <a:xfrm>
                    <a:off x="3947" y="2227"/>
                    <a:ext cx="2" cy="2"/>
                  </a:xfrm>
                  <a:custGeom>
                    <a:avLst/>
                    <a:gdLst>
                      <a:gd name="T0" fmla="*/ 2 w 3"/>
                      <a:gd name="T1" fmla="*/ 0 h 3"/>
                      <a:gd name="T2" fmla="*/ 1 w 3"/>
                      <a:gd name="T3" fmla="*/ 2 h 3"/>
                      <a:gd name="T4" fmla="*/ 2 w 3"/>
                      <a:gd name="T5" fmla="*/ 0 h 3"/>
                    </a:gdLst>
                    <a:ahLst/>
                    <a:cxnLst>
                      <a:cxn ang="0">
                        <a:pos x="T0" y="T1"/>
                      </a:cxn>
                      <a:cxn ang="0">
                        <a:pos x="T2" y="T3"/>
                      </a:cxn>
                      <a:cxn ang="0">
                        <a:pos x="T4" y="T5"/>
                      </a:cxn>
                    </a:cxnLst>
                    <a:rect l="0" t="0" r="r" b="b"/>
                    <a:pathLst>
                      <a:path w="3" h="3">
                        <a:moveTo>
                          <a:pt x="2" y="0"/>
                        </a:moveTo>
                        <a:cubicBezTo>
                          <a:pt x="2" y="0"/>
                          <a:pt x="3" y="1"/>
                          <a:pt x="1" y="2"/>
                        </a:cubicBezTo>
                        <a:cubicBezTo>
                          <a:pt x="0" y="3"/>
                          <a:pt x="0"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69" name="Freeform 7734">
                    <a:extLst>
                      <a:ext uri="{FF2B5EF4-FFF2-40B4-BE49-F238E27FC236}">
                        <a16:creationId xmlns:a16="http://schemas.microsoft.com/office/drawing/2014/main" id="{FA4B9EBE-5F3F-416D-90A6-6A67D6C2A79E}"/>
                      </a:ext>
                    </a:extLst>
                  </p:cNvPr>
                  <p:cNvSpPr>
                    <a:spLocks/>
                  </p:cNvSpPr>
                  <p:nvPr/>
                </p:nvSpPr>
                <p:spPr bwMode="auto">
                  <a:xfrm>
                    <a:off x="3939" y="2226"/>
                    <a:ext cx="8" cy="14"/>
                  </a:xfrm>
                  <a:custGeom>
                    <a:avLst/>
                    <a:gdLst>
                      <a:gd name="T0" fmla="*/ 8 w 11"/>
                      <a:gd name="T1" fmla="*/ 4 h 19"/>
                      <a:gd name="T2" fmla="*/ 2 w 11"/>
                      <a:gd name="T3" fmla="*/ 4 h 19"/>
                      <a:gd name="T4" fmla="*/ 2 w 11"/>
                      <a:gd name="T5" fmla="*/ 13 h 19"/>
                      <a:gd name="T6" fmla="*/ 8 w 11"/>
                      <a:gd name="T7" fmla="*/ 15 h 19"/>
                      <a:gd name="T8" fmla="*/ 8 w 11"/>
                      <a:gd name="T9" fmla="*/ 4 h 19"/>
                    </a:gdLst>
                    <a:ahLst/>
                    <a:cxnLst>
                      <a:cxn ang="0">
                        <a:pos x="T0" y="T1"/>
                      </a:cxn>
                      <a:cxn ang="0">
                        <a:pos x="T2" y="T3"/>
                      </a:cxn>
                      <a:cxn ang="0">
                        <a:pos x="T4" y="T5"/>
                      </a:cxn>
                      <a:cxn ang="0">
                        <a:pos x="T6" y="T7"/>
                      </a:cxn>
                      <a:cxn ang="0">
                        <a:pos x="T8" y="T9"/>
                      </a:cxn>
                    </a:cxnLst>
                    <a:rect l="0" t="0" r="r" b="b"/>
                    <a:pathLst>
                      <a:path w="11" h="19">
                        <a:moveTo>
                          <a:pt x="8" y="4"/>
                        </a:moveTo>
                        <a:cubicBezTo>
                          <a:pt x="8" y="4"/>
                          <a:pt x="4" y="0"/>
                          <a:pt x="2" y="4"/>
                        </a:cubicBezTo>
                        <a:cubicBezTo>
                          <a:pt x="0" y="8"/>
                          <a:pt x="3" y="8"/>
                          <a:pt x="2" y="13"/>
                        </a:cubicBezTo>
                        <a:cubicBezTo>
                          <a:pt x="0" y="17"/>
                          <a:pt x="5" y="19"/>
                          <a:pt x="8" y="15"/>
                        </a:cubicBezTo>
                        <a:cubicBezTo>
                          <a:pt x="10" y="12"/>
                          <a:pt x="11" y="6"/>
                          <a:pt x="8"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70" name="Freeform 7735">
                    <a:extLst>
                      <a:ext uri="{FF2B5EF4-FFF2-40B4-BE49-F238E27FC236}">
                        <a16:creationId xmlns:a16="http://schemas.microsoft.com/office/drawing/2014/main" id="{D694DE3B-AC4A-4E5A-8CDB-DBE85D143BA2}"/>
                      </a:ext>
                    </a:extLst>
                  </p:cNvPr>
                  <p:cNvSpPr>
                    <a:spLocks noEditPoints="1"/>
                  </p:cNvSpPr>
                  <p:nvPr/>
                </p:nvSpPr>
                <p:spPr bwMode="auto">
                  <a:xfrm>
                    <a:off x="3940" y="2227"/>
                    <a:ext cx="7" cy="11"/>
                  </a:xfrm>
                  <a:custGeom>
                    <a:avLst/>
                    <a:gdLst>
                      <a:gd name="T0" fmla="*/ 1 w 10"/>
                      <a:gd name="T1" fmla="*/ 2 h 15"/>
                      <a:gd name="T2" fmla="*/ 3 w 10"/>
                      <a:gd name="T3" fmla="*/ 0 h 15"/>
                      <a:gd name="T4" fmla="*/ 8 w 10"/>
                      <a:gd name="T5" fmla="*/ 2 h 15"/>
                      <a:gd name="T6" fmla="*/ 9 w 10"/>
                      <a:gd name="T7" fmla="*/ 6 h 15"/>
                      <a:gd name="T8" fmla="*/ 7 w 10"/>
                      <a:gd name="T9" fmla="*/ 13 h 15"/>
                      <a:gd name="T10" fmla="*/ 4 w 10"/>
                      <a:gd name="T11" fmla="*/ 15 h 15"/>
                      <a:gd name="T12" fmla="*/ 0 w 10"/>
                      <a:gd name="T13" fmla="*/ 12 h 15"/>
                      <a:gd name="T14" fmla="*/ 0 w 10"/>
                      <a:gd name="T15" fmla="*/ 10 h 15"/>
                      <a:gd name="T16" fmla="*/ 0 w 10"/>
                      <a:gd name="T17" fmla="*/ 8 h 15"/>
                      <a:gd name="T18" fmla="*/ 0 w 10"/>
                      <a:gd name="T19" fmla="*/ 5 h 15"/>
                      <a:gd name="T20" fmla="*/ 1 w 10"/>
                      <a:gd name="T21" fmla="*/ 2 h 15"/>
                      <a:gd name="T22" fmla="*/ 7 w 10"/>
                      <a:gd name="T23" fmla="*/ 2 h 15"/>
                      <a:gd name="T24" fmla="*/ 6 w 10"/>
                      <a:gd name="T25" fmla="*/ 2 h 15"/>
                      <a:gd name="T26" fmla="*/ 3 w 10"/>
                      <a:gd name="T27" fmla="*/ 1 h 15"/>
                      <a:gd name="T28" fmla="*/ 1 w 10"/>
                      <a:gd name="T29" fmla="*/ 2 h 15"/>
                      <a:gd name="T30" fmla="*/ 0 w 10"/>
                      <a:gd name="T31" fmla="*/ 5 h 15"/>
                      <a:gd name="T32" fmla="*/ 1 w 10"/>
                      <a:gd name="T33" fmla="*/ 8 h 15"/>
                      <a:gd name="T34" fmla="*/ 1 w 10"/>
                      <a:gd name="T35" fmla="*/ 11 h 15"/>
                      <a:gd name="T36" fmla="*/ 1 w 10"/>
                      <a:gd name="T37" fmla="*/ 12 h 15"/>
                      <a:gd name="T38" fmla="*/ 4 w 10"/>
                      <a:gd name="T39" fmla="*/ 15 h 15"/>
                      <a:gd name="T40" fmla="*/ 7 w 10"/>
                      <a:gd name="T41" fmla="*/ 13 h 15"/>
                      <a:gd name="T42" fmla="*/ 9 w 10"/>
                      <a:gd name="T43" fmla="*/ 6 h 15"/>
                      <a:gd name="T44" fmla="*/ 7 w 10"/>
                      <a:gd name="T45" fmla="*/ 3 h 15"/>
                      <a:gd name="T46" fmla="*/ 7 w 10"/>
                      <a:gd name="T4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15">
                        <a:moveTo>
                          <a:pt x="1" y="2"/>
                        </a:moveTo>
                        <a:cubicBezTo>
                          <a:pt x="1" y="0"/>
                          <a:pt x="2" y="0"/>
                          <a:pt x="3" y="0"/>
                        </a:cubicBezTo>
                        <a:cubicBezTo>
                          <a:pt x="5" y="0"/>
                          <a:pt x="7" y="2"/>
                          <a:pt x="8" y="2"/>
                        </a:cubicBezTo>
                        <a:cubicBezTo>
                          <a:pt x="9" y="2"/>
                          <a:pt x="9" y="4"/>
                          <a:pt x="9" y="6"/>
                        </a:cubicBezTo>
                        <a:cubicBezTo>
                          <a:pt x="10" y="8"/>
                          <a:pt x="9" y="11"/>
                          <a:pt x="7" y="13"/>
                        </a:cubicBezTo>
                        <a:cubicBezTo>
                          <a:pt x="6" y="15"/>
                          <a:pt x="5" y="15"/>
                          <a:pt x="4" y="15"/>
                        </a:cubicBezTo>
                        <a:cubicBezTo>
                          <a:pt x="2" y="15"/>
                          <a:pt x="0" y="14"/>
                          <a:pt x="0" y="12"/>
                        </a:cubicBezTo>
                        <a:cubicBezTo>
                          <a:pt x="0" y="11"/>
                          <a:pt x="0" y="11"/>
                          <a:pt x="0" y="10"/>
                        </a:cubicBezTo>
                        <a:cubicBezTo>
                          <a:pt x="0" y="10"/>
                          <a:pt x="1" y="9"/>
                          <a:pt x="0" y="8"/>
                        </a:cubicBezTo>
                        <a:cubicBezTo>
                          <a:pt x="0" y="7"/>
                          <a:pt x="0" y="6"/>
                          <a:pt x="0" y="5"/>
                        </a:cubicBezTo>
                        <a:cubicBezTo>
                          <a:pt x="0" y="4"/>
                          <a:pt x="0" y="3"/>
                          <a:pt x="1" y="2"/>
                        </a:cubicBezTo>
                        <a:close/>
                        <a:moveTo>
                          <a:pt x="7" y="2"/>
                        </a:moveTo>
                        <a:cubicBezTo>
                          <a:pt x="7" y="2"/>
                          <a:pt x="7" y="2"/>
                          <a:pt x="6" y="2"/>
                        </a:cubicBezTo>
                        <a:cubicBezTo>
                          <a:pt x="5" y="1"/>
                          <a:pt x="4" y="0"/>
                          <a:pt x="3" y="1"/>
                        </a:cubicBezTo>
                        <a:cubicBezTo>
                          <a:pt x="2" y="1"/>
                          <a:pt x="2" y="1"/>
                          <a:pt x="1" y="2"/>
                        </a:cubicBezTo>
                        <a:cubicBezTo>
                          <a:pt x="1" y="3"/>
                          <a:pt x="0" y="4"/>
                          <a:pt x="0" y="5"/>
                        </a:cubicBezTo>
                        <a:cubicBezTo>
                          <a:pt x="0" y="6"/>
                          <a:pt x="1" y="7"/>
                          <a:pt x="1" y="8"/>
                        </a:cubicBezTo>
                        <a:cubicBezTo>
                          <a:pt x="1" y="9"/>
                          <a:pt x="1" y="10"/>
                          <a:pt x="1" y="11"/>
                        </a:cubicBezTo>
                        <a:cubicBezTo>
                          <a:pt x="1" y="11"/>
                          <a:pt x="1" y="11"/>
                          <a:pt x="1" y="12"/>
                        </a:cubicBezTo>
                        <a:cubicBezTo>
                          <a:pt x="1" y="14"/>
                          <a:pt x="2" y="15"/>
                          <a:pt x="4" y="15"/>
                        </a:cubicBezTo>
                        <a:cubicBezTo>
                          <a:pt x="5" y="15"/>
                          <a:pt x="6" y="14"/>
                          <a:pt x="7" y="13"/>
                        </a:cubicBezTo>
                        <a:cubicBezTo>
                          <a:pt x="8" y="11"/>
                          <a:pt x="9" y="8"/>
                          <a:pt x="9" y="6"/>
                        </a:cubicBezTo>
                        <a:cubicBezTo>
                          <a:pt x="9" y="4"/>
                          <a:pt x="8" y="3"/>
                          <a:pt x="7" y="3"/>
                        </a:cubicBezTo>
                        <a:cubicBezTo>
                          <a:pt x="7" y="2"/>
                          <a:pt x="7" y="2"/>
                          <a:pt x="7"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71" name="Freeform 7736">
                    <a:extLst>
                      <a:ext uri="{FF2B5EF4-FFF2-40B4-BE49-F238E27FC236}">
                        <a16:creationId xmlns:a16="http://schemas.microsoft.com/office/drawing/2014/main" id="{BFF15549-CAF6-4974-800D-7947AA98DB3E}"/>
                      </a:ext>
                    </a:extLst>
                  </p:cNvPr>
                  <p:cNvSpPr>
                    <a:spLocks noEditPoints="1"/>
                  </p:cNvSpPr>
                  <p:nvPr/>
                </p:nvSpPr>
                <p:spPr bwMode="auto">
                  <a:xfrm>
                    <a:off x="3940" y="2228"/>
                    <a:ext cx="6" cy="10"/>
                  </a:xfrm>
                  <a:custGeom>
                    <a:avLst/>
                    <a:gdLst>
                      <a:gd name="T0" fmla="*/ 2 w 9"/>
                      <a:gd name="T1" fmla="*/ 5 h 14"/>
                      <a:gd name="T2" fmla="*/ 2 w 9"/>
                      <a:gd name="T3" fmla="*/ 5 h 14"/>
                      <a:gd name="T4" fmla="*/ 4 w 9"/>
                      <a:gd name="T5" fmla="*/ 1 h 14"/>
                      <a:gd name="T6" fmla="*/ 4 w 9"/>
                      <a:gd name="T7" fmla="*/ 1 h 14"/>
                      <a:gd name="T8" fmla="*/ 7 w 9"/>
                      <a:gd name="T9" fmla="*/ 4 h 14"/>
                      <a:gd name="T10" fmla="*/ 7 w 9"/>
                      <a:gd name="T11" fmla="*/ 8 h 14"/>
                      <a:gd name="T12" fmla="*/ 4 w 9"/>
                      <a:gd name="T13" fmla="*/ 12 h 14"/>
                      <a:gd name="T14" fmla="*/ 4 w 9"/>
                      <a:gd name="T15" fmla="*/ 12 h 14"/>
                      <a:gd name="T16" fmla="*/ 3 w 9"/>
                      <a:gd name="T17" fmla="*/ 8 h 14"/>
                      <a:gd name="T18" fmla="*/ 5 w 9"/>
                      <a:gd name="T19" fmla="*/ 5 h 14"/>
                      <a:gd name="T20" fmla="*/ 4 w 9"/>
                      <a:gd name="T21" fmla="*/ 5 h 14"/>
                      <a:gd name="T22" fmla="*/ 4 w 9"/>
                      <a:gd name="T23" fmla="*/ 5 h 14"/>
                      <a:gd name="T24" fmla="*/ 2 w 9"/>
                      <a:gd name="T25" fmla="*/ 5 h 14"/>
                      <a:gd name="T26" fmla="*/ 3 w 9"/>
                      <a:gd name="T27" fmla="*/ 0 h 14"/>
                      <a:gd name="T28" fmla="*/ 3 w 9"/>
                      <a:gd name="T29" fmla="*/ 0 h 14"/>
                      <a:gd name="T30" fmla="*/ 3 w 9"/>
                      <a:gd name="T31" fmla="*/ 0 h 14"/>
                      <a:gd name="T32" fmla="*/ 2 w 9"/>
                      <a:gd name="T33" fmla="*/ 0 h 14"/>
                      <a:gd name="T34" fmla="*/ 1 w 9"/>
                      <a:gd name="T35" fmla="*/ 1 h 14"/>
                      <a:gd name="T36" fmla="*/ 0 w 9"/>
                      <a:gd name="T37" fmla="*/ 4 h 14"/>
                      <a:gd name="T38" fmla="*/ 1 w 9"/>
                      <a:gd name="T39" fmla="*/ 7 h 14"/>
                      <a:gd name="T40" fmla="*/ 1 w 9"/>
                      <a:gd name="T41" fmla="*/ 10 h 14"/>
                      <a:gd name="T42" fmla="*/ 1 w 9"/>
                      <a:gd name="T43" fmla="*/ 11 h 14"/>
                      <a:gd name="T44" fmla="*/ 4 w 9"/>
                      <a:gd name="T45" fmla="*/ 14 h 14"/>
                      <a:gd name="T46" fmla="*/ 4 w 9"/>
                      <a:gd name="T47" fmla="*/ 14 h 14"/>
                      <a:gd name="T48" fmla="*/ 7 w 9"/>
                      <a:gd name="T49" fmla="*/ 12 h 14"/>
                      <a:gd name="T50" fmla="*/ 9 w 9"/>
                      <a:gd name="T51" fmla="*/ 5 h 14"/>
                      <a:gd name="T52" fmla="*/ 7 w 9"/>
                      <a:gd name="T53" fmla="*/ 2 h 14"/>
                      <a:gd name="T54" fmla="*/ 7 w 9"/>
                      <a:gd name="T55" fmla="*/ 1 h 14"/>
                      <a:gd name="T56" fmla="*/ 7 w 9"/>
                      <a:gd name="T57" fmla="*/ 1 h 14"/>
                      <a:gd name="T58" fmla="*/ 6 w 9"/>
                      <a:gd name="T59" fmla="*/ 1 h 14"/>
                      <a:gd name="T60" fmla="*/ 3 w 9"/>
                      <a:gd name="T6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14">
                        <a:moveTo>
                          <a:pt x="2" y="5"/>
                        </a:moveTo>
                        <a:cubicBezTo>
                          <a:pt x="2" y="5"/>
                          <a:pt x="2" y="5"/>
                          <a:pt x="2" y="5"/>
                        </a:cubicBezTo>
                        <a:cubicBezTo>
                          <a:pt x="1" y="5"/>
                          <a:pt x="2" y="2"/>
                          <a:pt x="4" y="1"/>
                        </a:cubicBezTo>
                        <a:cubicBezTo>
                          <a:pt x="4" y="1"/>
                          <a:pt x="4" y="1"/>
                          <a:pt x="4" y="1"/>
                        </a:cubicBezTo>
                        <a:cubicBezTo>
                          <a:pt x="6" y="1"/>
                          <a:pt x="7" y="4"/>
                          <a:pt x="7" y="4"/>
                        </a:cubicBezTo>
                        <a:cubicBezTo>
                          <a:pt x="7" y="4"/>
                          <a:pt x="7" y="6"/>
                          <a:pt x="7" y="8"/>
                        </a:cubicBezTo>
                        <a:cubicBezTo>
                          <a:pt x="7" y="9"/>
                          <a:pt x="6" y="12"/>
                          <a:pt x="4" y="12"/>
                        </a:cubicBezTo>
                        <a:cubicBezTo>
                          <a:pt x="4" y="12"/>
                          <a:pt x="4" y="12"/>
                          <a:pt x="4" y="12"/>
                        </a:cubicBezTo>
                        <a:cubicBezTo>
                          <a:pt x="2" y="12"/>
                          <a:pt x="1" y="8"/>
                          <a:pt x="3" y="8"/>
                        </a:cubicBezTo>
                        <a:cubicBezTo>
                          <a:pt x="5" y="7"/>
                          <a:pt x="5" y="6"/>
                          <a:pt x="5" y="5"/>
                        </a:cubicBezTo>
                        <a:cubicBezTo>
                          <a:pt x="4" y="5"/>
                          <a:pt x="4" y="5"/>
                          <a:pt x="4" y="5"/>
                        </a:cubicBezTo>
                        <a:cubicBezTo>
                          <a:pt x="4" y="5"/>
                          <a:pt x="4" y="5"/>
                          <a:pt x="4" y="5"/>
                        </a:cubicBezTo>
                        <a:cubicBezTo>
                          <a:pt x="3" y="5"/>
                          <a:pt x="3" y="5"/>
                          <a:pt x="2" y="5"/>
                        </a:cubicBezTo>
                        <a:close/>
                        <a:moveTo>
                          <a:pt x="3" y="0"/>
                        </a:moveTo>
                        <a:cubicBezTo>
                          <a:pt x="3" y="0"/>
                          <a:pt x="3" y="0"/>
                          <a:pt x="3" y="0"/>
                        </a:cubicBezTo>
                        <a:cubicBezTo>
                          <a:pt x="3" y="0"/>
                          <a:pt x="3" y="0"/>
                          <a:pt x="3" y="0"/>
                        </a:cubicBezTo>
                        <a:cubicBezTo>
                          <a:pt x="3" y="0"/>
                          <a:pt x="2" y="0"/>
                          <a:pt x="2" y="0"/>
                        </a:cubicBezTo>
                        <a:cubicBezTo>
                          <a:pt x="1" y="1"/>
                          <a:pt x="1" y="1"/>
                          <a:pt x="1" y="1"/>
                        </a:cubicBezTo>
                        <a:cubicBezTo>
                          <a:pt x="1" y="2"/>
                          <a:pt x="0" y="3"/>
                          <a:pt x="0" y="4"/>
                        </a:cubicBezTo>
                        <a:cubicBezTo>
                          <a:pt x="0" y="5"/>
                          <a:pt x="1" y="6"/>
                          <a:pt x="1" y="7"/>
                        </a:cubicBezTo>
                        <a:cubicBezTo>
                          <a:pt x="1" y="8"/>
                          <a:pt x="1" y="9"/>
                          <a:pt x="1" y="10"/>
                        </a:cubicBezTo>
                        <a:cubicBezTo>
                          <a:pt x="1" y="10"/>
                          <a:pt x="1" y="10"/>
                          <a:pt x="1" y="11"/>
                        </a:cubicBezTo>
                        <a:cubicBezTo>
                          <a:pt x="1" y="13"/>
                          <a:pt x="2" y="14"/>
                          <a:pt x="4" y="14"/>
                        </a:cubicBezTo>
                        <a:cubicBezTo>
                          <a:pt x="4" y="14"/>
                          <a:pt x="4" y="14"/>
                          <a:pt x="4" y="14"/>
                        </a:cubicBezTo>
                        <a:cubicBezTo>
                          <a:pt x="5" y="14"/>
                          <a:pt x="6" y="13"/>
                          <a:pt x="7" y="12"/>
                        </a:cubicBezTo>
                        <a:cubicBezTo>
                          <a:pt x="8" y="10"/>
                          <a:pt x="9" y="7"/>
                          <a:pt x="9" y="5"/>
                        </a:cubicBezTo>
                        <a:cubicBezTo>
                          <a:pt x="9" y="3"/>
                          <a:pt x="8" y="2"/>
                          <a:pt x="7" y="2"/>
                        </a:cubicBezTo>
                        <a:cubicBezTo>
                          <a:pt x="7" y="1"/>
                          <a:pt x="7" y="1"/>
                          <a:pt x="7" y="1"/>
                        </a:cubicBezTo>
                        <a:cubicBezTo>
                          <a:pt x="7" y="1"/>
                          <a:pt x="7" y="1"/>
                          <a:pt x="7" y="1"/>
                        </a:cubicBezTo>
                        <a:cubicBezTo>
                          <a:pt x="7" y="1"/>
                          <a:pt x="7" y="1"/>
                          <a:pt x="6" y="1"/>
                        </a:cubicBezTo>
                        <a:cubicBezTo>
                          <a:pt x="5" y="0"/>
                          <a:pt x="4" y="0"/>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72" name="Freeform 7737">
                    <a:extLst>
                      <a:ext uri="{FF2B5EF4-FFF2-40B4-BE49-F238E27FC236}">
                        <a16:creationId xmlns:a16="http://schemas.microsoft.com/office/drawing/2014/main" id="{EC4C0149-2F06-461F-BB5A-F95D9FF88CA0}"/>
                      </a:ext>
                    </a:extLst>
                  </p:cNvPr>
                  <p:cNvSpPr>
                    <a:spLocks/>
                  </p:cNvSpPr>
                  <p:nvPr/>
                </p:nvSpPr>
                <p:spPr bwMode="auto">
                  <a:xfrm>
                    <a:off x="3939" y="2227"/>
                    <a:ext cx="8" cy="11"/>
                  </a:xfrm>
                  <a:custGeom>
                    <a:avLst/>
                    <a:gdLst>
                      <a:gd name="T0" fmla="*/ 5 w 11"/>
                      <a:gd name="T1" fmla="*/ 0 h 15"/>
                      <a:gd name="T2" fmla="*/ 4 w 11"/>
                      <a:gd name="T3" fmla="*/ 1 h 15"/>
                      <a:gd name="T4" fmla="*/ 4 w 11"/>
                      <a:gd name="T5" fmla="*/ 1 h 15"/>
                      <a:gd name="T6" fmla="*/ 7 w 11"/>
                      <a:gd name="T7" fmla="*/ 2 h 15"/>
                      <a:gd name="T8" fmla="*/ 8 w 11"/>
                      <a:gd name="T9" fmla="*/ 2 h 15"/>
                      <a:gd name="T10" fmla="*/ 8 w 11"/>
                      <a:gd name="T11" fmla="*/ 2 h 15"/>
                      <a:gd name="T12" fmla="*/ 8 w 11"/>
                      <a:gd name="T13" fmla="*/ 3 h 15"/>
                      <a:gd name="T14" fmla="*/ 10 w 11"/>
                      <a:gd name="T15" fmla="*/ 6 h 15"/>
                      <a:gd name="T16" fmla="*/ 8 w 11"/>
                      <a:gd name="T17" fmla="*/ 13 h 15"/>
                      <a:gd name="T18" fmla="*/ 5 w 11"/>
                      <a:gd name="T19" fmla="*/ 15 h 15"/>
                      <a:gd name="T20" fmla="*/ 5 w 11"/>
                      <a:gd name="T21" fmla="*/ 15 h 15"/>
                      <a:gd name="T22" fmla="*/ 2 w 11"/>
                      <a:gd name="T23" fmla="*/ 12 h 15"/>
                      <a:gd name="T24" fmla="*/ 2 w 11"/>
                      <a:gd name="T25" fmla="*/ 11 h 15"/>
                      <a:gd name="T26" fmla="*/ 2 w 11"/>
                      <a:gd name="T27" fmla="*/ 8 h 15"/>
                      <a:gd name="T28" fmla="*/ 1 w 11"/>
                      <a:gd name="T29" fmla="*/ 5 h 15"/>
                      <a:gd name="T30" fmla="*/ 2 w 11"/>
                      <a:gd name="T31" fmla="*/ 2 h 15"/>
                      <a:gd name="T32" fmla="*/ 3 w 11"/>
                      <a:gd name="T33" fmla="*/ 1 h 15"/>
                      <a:gd name="T34" fmla="*/ 2 w 11"/>
                      <a:gd name="T35" fmla="*/ 1 h 15"/>
                      <a:gd name="T36" fmla="*/ 2 w 11"/>
                      <a:gd name="T37" fmla="*/ 2 h 15"/>
                      <a:gd name="T38" fmla="*/ 2 w 11"/>
                      <a:gd name="T39" fmla="*/ 11 h 15"/>
                      <a:gd name="T40" fmla="*/ 5 w 11"/>
                      <a:gd name="T41" fmla="*/ 15 h 15"/>
                      <a:gd name="T42" fmla="*/ 8 w 11"/>
                      <a:gd name="T43" fmla="*/ 13 h 15"/>
                      <a:gd name="T44" fmla="*/ 8 w 11"/>
                      <a:gd name="T45" fmla="*/ 2 h 15"/>
                      <a:gd name="T46" fmla="*/ 5 w 11"/>
                      <a:gd name="T4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5">
                        <a:moveTo>
                          <a:pt x="5" y="0"/>
                        </a:moveTo>
                        <a:cubicBezTo>
                          <a:pt x="4" y="1"/>
                          <a:pt x="4" y="1"/>
                          <a:pt x="4" y="1"/>
                        </a:cubicBezTo>
                        <a:cubicBezTo>
                          <a:pt x="4" y="1"/>
                          <a:pt x="4" y="1"/>
                          <a:pt x="4" y="1"/>
                        </a:cubicBezTo>
                        <a:cubicBezTo>
                          <a:pt x="5" y="1"/>
                          <a:pt x="6" y="1"/>
                          <a:pt x="7" y="2"/>
                        </a:cubicBezTo>
                        <a:cubicBezTo>
                          <a:pt x="8" y="2"/>
                          <a:pt x="8" y="2"/>
                          <a:pt x="8" y="2"/>
                        </a:cubicBezTo>
                        <a:cubicBezTo>
                          <a:pt x="8" y="2"/>
                          <a:pt x="8" y="2"/>
                          <a:pt x="8" y="2"/>
                        </a:cubicBezTo>
                        <a:cubicBezTo>
                          <a:pt x="8" y="3"/>
                          <a:pt x="8" y="3"/>
                          <a:pt x="8" y="3"/>
                        </a:cubicBezTo>
                        <a:cubicBezTo>
                          <a:pt x="9" y="3"/>
                          <a:pt x="10" y="4"/>
                          <a:pt x="10" y="6"/>
                        </a:cubicBezTo>
                        <a:cubicBezTo>
                          <a:pt x="10" y="8"/>
                          <a:pt x="9" y="11"/>
                          <a:pt x="8" y="13"/>
                        </a:cubicBezTo>
                        <a:cubicBezTo>
                          <a:pt x="7" y="14"/>
                          <a:pt x="6" y="15"/>
                          <a:pt x="5" y="15"/>
                        </a:cubicBezTo>
                        <a:cubicBezTo>
                          <a:pt x="5" y="15"/>
                          <a:pt x="5" y="15"/>
                          <a:pt x="5" y="15"/>
                        </a:cubicBezTo>
                        <a:cubicBezTo>
                          <a:pt x="3" y="15"/>
                          <a:pt x="2" y="14"/>
                          <a:pt x="2" y="12"/>
                        </a:cubicBezTo>
                        <a:cubicBezTo>
                          <a:pt x="2" y="11"/>
                          <a:pt x="2" y="11"/>
                          <a:pt x="2" y="11"/>
                        </a:cubicBezTo>
                        <a:cubicBezTo>
                          <a:pt x="2" y="10"/>
                          <a:pt x="2" y="9"/>
                          <a:pt x="2" y="8"/>
                        </a:cubicBezTo>
                        <a:cubicBezTo>
                          <a:pt x="2" y="7"/>
                          <a:pt x="1" y="6"/>
                          <a:pt x="1" y="5"/>
                        </a:cubicBezTo>
                        <a:cubicBezTo>
                          <a:pt x="1" y="4"/>
                          <a:pt x="2" y="3"/>
                          <a:pt x="2" y="2"/>
                        </a:cubicBezTo>
                        <a:cubicBezTo>
                          <a:pt x="3" y="1"/>
                          <a:pt x="3" y="1"/>
                          <a:pt x="3" y="1"/>
                        </a:cubicBezTo>
                        <a:cubicBezTo>
                          <a:pt x="2" y="1"/>
                          <a:pt x="2" y="1"/>
                          <a:pt x="2" y="1"/>
                        </a:cubicBezTo>
                        <a:cubicBezTo>
                          <a:pt x="2" y="2"/>
                          <a:pt x="2" y="2"/>
                          <a:pt x="2" y="2"/>
                        </a:cubicBezTo>
                        <a:cubicBezTo>
                          <a:pt x="0" y="6"/>
                          <a:pt x="3" y="6"/>
                          <a:pt x="2" y="11"/>
                        </a:cubicBezTo>
                        <a:cubicBezTo>
                          <a:pt x="1" y="13"/>
                          <a:pt x="3" y="15"/>
                          <a:pt x="5" y="15"/>
                        </a:cubicBezTo>
                        <a:cubicBezTo>
                          <a:pt x="6" y="15"/>
                          <a:pt x="7" y="14"/>
                          <a:pt x="8" y="13"/>
                        </a:cubicBezTo>
                        <a:cubicBezTo>
                          <a:pt x="10" y="10"/>
                          <a:pt x="11" y="4"/>
                          <a:pt x="8" y="2"/>
                        </a:cubicBezTo>
                        <a:cubicBezTo>
                          <a:pt x="8" y="2"/>
                          <a:pt x="6" y="0"/>
                          <a:pt x="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73" name="Freeform 7738">
                    <a:extLst>
                      <a:ext uri="{FF2B5EF4-FFF2-40B4-BE49-F238E27FC236}">
                        <a16:creationId xmlns:a16="http://schemas.microsoft.com/office/drawing/2014/main" id="{4AD01244-CD16-4D89-B402-A6EF76B9C533}"/>
                      </a:ext>
                    </a:extLst>
                  </p:cNvPr>
                  <p:cNvSpPr>
                    <a:spLocks/>
                  </p:cNvSpPr>
                  <p:nvPr/>
                </p:nvSpPr>
                <p:spPr bwMode="auto">
                  <a:xfrm>
                    <a:off x="3941" y="2233"/>
                    <a:ext cx="4" cy="4"/>
                  </a:xfrm>
                  <a:custGeom>
                    <a:avLst/>
                    <a:gdLst>
                      <a:gd name="T0" fmla="*/ 1 w 5"/>
                      <a:gd name="T1" fmla="*/ 2 h 5"/>
                      <a:gd name="T2" fmla="*/ 4 w 5"/>
                      <a:gd name="T3" fmla="*/ 1 h 5"/>
                      <a:gd name="T4" fmla="*/ 1 w 5"/>
                      <a:gd name="T5" fmla="*/ 2 h 5"/>
                    </a:gdLst>
                    <a:ahLst/>
                    <a:cxnLst>
                      <a:cxn ang="0">
                        <a:pos x="T0" y="T1"/>
                      </a:cxn>
                      <a:cxn ang="0">
                        <a:pos x="T2" y="T3"/>
                      </a:cxn>
                      <a:cxn ang="0">
                        <a:pos x="T4" y="T5"/>
                      </a:cxn>
                    </a:cxnLst>
                    <a:rect l="0" t="0" r="r" b="b"/>
                    <a:pathLst>
                      <a:path w="5" h="5">
                        <a:moveTo>
                          <a:pt x="1" y="2"/>
                        </a:moveTo>
                        <a:cubicBezTo>
                          <a:pt x="1" y="2"/>
                          <a:pt x="3" y="0"/>
                          <a:pt x="4" y="1"/>
                        </a:cubicBezTo>
                        <a:cubicBezTo>
                          <a:pt x="5" y="3"/>
                          <a:pt x="0" y="5"/>
                          <a:pt x="1"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74" name="Freeform 7739">
                    <a:extLst>
                      <a:ext uri="{FF2B5EF4-FFF2-40B4-BE49-F238E27FC236}">
                        <a16:creationId xmlns:a16="http://schemas.microsoft.com/office/drawing/2014/main" id="{0A911583-AE53-4E70-B4D8-77FD72834171}"/>
                      </a:ext>
                    </a:extLst>
                  </p:cNvPr>
                  <p:cNvSpPr>
                    <a:spLocks/>
                  </p:cNvSpPr>
                  <p:nvPr/>
                </p:nvSpPr>
                <p:spPr bwMode="auto">
                  <a:xfrm>
                    <a:off x="3940" y="2229"/>
                    <a:ext cx="3" cy="3"/>
                  </a:xfrm>
                  <a:custGeom>
                    <a:avLst/>
                    <a:gdLst>
                      <a:gd name="T0" fmla="*/ 3 w 3"/>
                      <a:gd name="T1" fmla="*/ 1 h 3"/>
                      <a:gd name="T2" fmla="*/ 2 w 3"/>
                      <a:gd name="T3" fmla="*/ 1 h 3"/>
                      <a:gd name="T4" fmla="*/ 3 w 3"/>
                      <a:gd name="T5" fmla="*/ 1 h 3"/>
                    </a:gdLst>
                    <a:ahLst/>
                    <a:cxnLst>
                      <a:cxn ang="0">
                        <a:pos x="T0" y="T1"/>
                      </a:cxn>
                      <a:cxn ang="0">
                        <a:pos x="T2" y="T3"/>
                      </a:cxn>
                      <a:cxn ang="0">
                        <a:pos x="T4" y="T5"/>
                      </a:cxn>
                    </a:cxnLst>
                    <a:rect l="0" t="0" r="r" b="b"/>
                    <a:pathLst>
                      <a:path w="3" h="3">
                        <a:moveTo>
                          <a:pt x="3" y="1"/>
                        </a:moveTo>
                        <a:cubicBezTo>
                          <a:pt x="3" y="1"/>
                          <a:pt x="3" y="0"/>
                          <a:pt x="2" y="1"/>
                        </a:cubicBezTo>
                        <a:cubicBezTo>
                          <a:pt x="0" y="2"/>
                          <a:pt x="3" y="3"/>
                          <a:pt x="3"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75" name="Freeform 7740">
                    <a:extLst>
                      <a:ext uri="{FF2B5EF4-FFF2-40B4-BE49-F238E27FC236}">
                        <a16:creationId xmlns:a16="http://schemas.microsoft.com/office/drawing/2014/main" id="{71634BCD-FE31-425F-B977-537AA048901D}"/>
                      </a:ext>
                    </a:extLst>
                  </p:cNvPr>
                  <p:cNvSpPr>
                    <a:spLocks/>
                  </p:cNvSpPr>
                  <p:nvPr/>
                </p:nvSpPr>
                <p:spPr bwMode="auto">
                  <a:xfrm>
                    <a:off x="3928" y="2223"/>
                    <a:ext cx="9" cy="13"/>
                  </a:xfrm>
                  <a:custGeom>
                    <a:avLst/>
                    <a:gdLst>
                      <a:gd name="T0" fmla="*/ 10 w 13"/>
                      <a:gd name="T1" fmla="*/ 5 h 18"/>
                      <a:gd name="T2" fmla="*/ 4 w 13"/>
                      <a:gd name="T3" fmla="*/ 3 h 18"/>
                      <a:gd name="T4" fmla="*/ 2 w 13"/>
                      <a:gd name="T5" fmla="*/ 12 h 18"/>
                      <a:gd name="T6" fmla="*/ 8 w 13"/>
                      <a:gd name="T7" fmla="*/ 16 h 18"/>
                      <a:gd name="T8" fmla="*/ 10 w 13"/>
                      <a:gd name="T9" fmla="*/ 5 h 18"/>
                    </a:gdLst>
                    <a:ahLst/>
                    <a:cxnLst>
                      <a:cxn ang="0">
                        <a:pos x="T0" y="T1"/>
                      </a:cxn>
                      <a:cxn ang="0">
                        <a:pos x="T2" y="T3"/>
                      </a:cxn>
                      <a:cxn ang="0">
                        <a:pos x="T4" y="T5"/>
                      </a:cxn>
                      <a:cxn ang="0">
                        <a:pos x="T6" y="T7"/>
                      </a:cxn>
                      <a:cxn ang="0">
                        <a:pos x="T8" y="T9"/>
                      </a:cxn>
                    </a:cxnLst>
                    <a:rect l="0" t="0" r="r" b="b"/>
                    <a:pathLst>
                      <a:path w="13" h="18">
                        <a:moveTo>
                          <a:pt x="10" y="5"/>
                        </a:moveTo>
                        <a:cubicBezTo>
                          <a:pt x="10" y="5"/>
                          <a:pt x="6" y="0"/>
                          <a:pt x="4" y="3"/>
                        </a:cubicBezTo>
                        <a:cubicBezTo>
                          <a:pt x="1" y="7"/>
                          <a:pt x="4" y="8"/>
                          <a:pt x="2" y="12"/>
                        </a:cubicBezTo>
                        <a:cubicBezTo>
                          <a:pt x="0" y="16"/>
                          <a:pt x="5" y="18"/>
                          <a:pt x="8" y="16"/>
                        </a:cubicBezTo>
                        <a:cubicBezTo>
                          <a:pt x="11" y="13"/>
                          <a:pt x="13" y="7"/>
                          <a:pt x="10" y="5"/>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76" name="Freeform 7741">
                    <a:extLst>
                      <a:ext uri="{FF2B5EF4-FFF2-40B4-BE49-F238E27FC236}">
                        <a16:creationId xmlns:a16="http://schemas.microsoft.com/office/drawing/2014/main" id="{80F44136-7E89-4A71-85B1-452E4B0DFC8B}"/>
                      </a:ext>
                    </a:extLst>
                  </p:cNvPr>
                  <p:cNvSpPr>
                    <a:spLocks noEditPoints="1"/>
                  </p:cNvSpPr>
                  <p:nvPr/>
                </p:nvSpPr>
                <p:spPr bwMode="auto">
                  <a:xfrm>
                    <a:off x="3928" y="2224"/>
                    <a:ext cx="9" cy="11"/>
                  </a:xfrm>
                  <a:custGeom>
                    <a:avLst/>
                    <a:gdLst>
                      <a:gd name="T0" fmla="*/ 3 w 11"/>
                      <a:gd name="T1" fmla="*/ 1 h 15"/>
                      <a:gd name="T2" fmla="*/ 5 w 11"/>
                      <a:gd name="T3" fmla="*/ 0 h 15"/>
                      <a:gd name="T4" fmla="*/ 9 w 11"/>
                      <a:gd name="T5" fmla="*/ 3 h 15"/>
                      <a:gd name="T6" fmla="*/ 11 w 11"/>
                      <a:gd name="T7" fmla="*/ 7 h 15"/>
                      <a:gd name="T8" fmla="*/ 7 w 11"/>
                      <a:gd name="T9" fmla="*/ 14 h 15"/>
                      <a:gd name="T10" fmla="*/ 4 w 11"/>
                      <a:gd name="T11" fmla="*/ 15 h 15"/>
                      <a:gd name="T12" fmla="*/ 0 w 11"/>
                      <a:gd name="T13" fmla="*/ 11 h 15"/>
                      <a:gd name="T14" fmla="*/ 1 w 11"/>
                      <a:gd name="T15" fmla="*/ 9 h 15"/>
                      <a:gd name="T16" fmla="*/ 1 w 11"/>
                      <a:gd name="T17" fmla="*/ 8 h 15"/>
                      <a:gd name="T18" fmla="*/ 1 w 11"/>
                      <a:gd name="T19" fmla="*/ 4 h 15"/>
                      <a:gd name="T20" fmla="*/ 1 w 11"/>
                      <a:gd name="T21" fmla="*/ 4 h 15"/>
                      <a:gd name="T22" fmla="*/ 3 w 11"/>
                      <a:gd name="T23" fmla="*/ 1 h 15"/>
                      <a:gd name="T24" fmla="*/ 9 w 11"/>
                      <a:gd name="T25" fmla="*/ 3 h 15"/>
                      <a:gd name="T26" fmla="*/ 5 w 11"/>
                      <a:gd name="T27" fmla="*/ 0 h 15"/>
                      <a:gd name="T28" fmla="*/ 3 w 11"/>
                      <a:gd name="T29" fmla="*/ 1 h 15"/>
                      <a:gd name="T30" fmla="*/ 2 w 11"/>
                      <a:gd name="T31" fmla="*/ 4 h 15"/>
                      <a:gd name="T32" fmla="*/ 2 w 11"/>
                      <a:gd name="T33" fmla="*/ 8 h 15"/>
                      <a:gd name="T34" fmla="*/ 1 w 11"/>
                      <a:gd name="T35" fmla="*/ 10 h 15"/>
                      <a:gd name="T36" fmla="*/ 1 w 11"/>
                      <a:gd name="T37" fmla="*/ 11 h 15"/>
                      <a:gd name="T38" fmla="*/ 4 w 11"/>
                      <a:gd name="T39" fmla="*/ 14 h 15"/>
                      <a:gd name="T40" fmla="*/ 7 w 11"/>
                      <a:gd name="T41" fmla="*/ 13 h 15"/>
                      <a:gd name="T42" fmla="*/ 10 w 11"/>
                      <a:gd name="T43" fmla="*/ 7 h 15"/>
                      <a:gd name="T44" fmla="*/ 9 w 11"/>
                      <a:gd name="T45" fmla="*/ 3 h 15"/>
                      <a:gd name="T46" fmla="*/ 9 w 11"/>
                      <a:gd name="T47"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5">
                        <a:moveTo>
                          <a:pt x="3" y="1"/>
                        </a:moveTo>
                        <a:cubicBezTo>
                          <a:pt x="3" y="0"/>
                          <a:pt x="4" y="0"/>
                          <a:pt x="5" y="0"/>
                        </a:cubicBezTo>
                        <a:cubicBezTo>
                          <a:pt x="7" y="0"/>
                          <a:pt x="9" y="2"/>
                          <a:pt x="9" y="3"/>
                        </a:cubicBezTo>
                        <a:cubicBezTo>
                          <a:pt x="11" y="4"/>
                          <a:pt x="11" y="5"/>
                          <a:pt x="11" y="7"/>
                        </a:cubicBezTo>
                        <a:cubicBezTo>
                          <a:pt x="10" y="9"/>
                          <a:pt x="9" y="12"/>
                          <a:pt x="7" y="14"/>
                        </a:cubicBezTo>
                        <a:cubicBezTo>
                          <a:pt x="6" y="15"/>
                          <a:pt x="5" y="15"/>
                          <a:pt x="4" y="15"/>
                        </a:cubicBezTo>
                        <a:cubicBezTo>
                          <a:pt x="2" y="15"/>
                          <a:pt x="0" y="13"/>
                          <a:pt x="0" y="11"/>
                        </a:cubicBezTo>
                        <a:cubicBezTo>
                          <a:pt x="1" y="10"/>
                          <a:pt x="1" y="10"/>
                          <a:pt x="1" y="9"/>
                        </a:cubicBezTo>
                        <a:cubicBezTo>
                          <a:pt x="1" y="9"/>
                          <a:pt x="1" y="8"/>
                          <a:pt x="1" y="8"/>
                        </a:cubicBezTo>
                        <a:cubicBezTo>
                          <a:pt x="2" y="6"/>
                          <a:pt x="1" y="5"/>
                          <a:pt x="1" y="4"/>
                        </a:cubicBezTo>
                        <a:cubicBezTo>
                          <a:pt x="1" y="4"/>
                          <a:pt x="1" y="4"/>
                          <a:pt x="1" y="4"/>
                        </a:cubicBezTo>
                        <a:cubicBezTo>
                          <a:pt x="1" y="3"/>
                          <a:pt x="2" y="2"/>
                          <a:pt x="3" y="1"/>
                        </a:cubicBezTo>
                        <a:close/>
                        <a:moveTo>
                          <a:pt x="9" y="3"/>
                        </a:moveTo>
                        <a:cubicBezTo>
                          <a:pt x="9" y="3"/>
                          <a:pt x="7" y="1"/>
                          <a:pt x="5" y="0"/>
                        </a:cubicBezTo>
                        <a:cubicBezTo>
                          <a:pt x="5" y="0"/>
                          <a:pt x="4" y="0"/>
                          <a:pt x="3" y="1"/>
                        </a:cubicBezTo>
                        <a:cubicBezTo>
                          <a:pt x="2" y="2"/>
                          <a:pt x="2" y="3"/>
                          <a:pt x="2" y="4"/>
                        </a:cubicBezTo>
                        <a:cubicBezTo>
                          <a:pt x="2" y="5"/>
                          <a:pt x="2" y="6"/>
                          <a:pt x="2" y="8"/>
                        </a:cubicBezTo>
                        <a:cubicBezTo>
                          <a:pt x="2" y="8"/>
                          <a:pt x="2" y="9"/>
                          <a:pt x="1" y="10"/>
                        </a:cubicBezTo>
                        <a:cubicBezTo>
                          <a:pt x="1" y="10"/>
                          <a:pt x="1" y="11"/>
                          <a:pt x="1" y="11"/>
                        </a:cubicBezTo>
                        <a:cubicBezTo>
                          <a:pt x="1" y="13"/>
                          <a:pt x="2" y="14"/>
                          <a:pt x="4" y="14"/>
                        </a:cubicBezTo>
                        <a:cubicBezTo>
                          <a:pt x="5" y="14"/>
                          <a:pt x="6" y="14"/>
                          <a:pt x="7" y="13"/>
                        </a:cubicBezTo>
                        <a:cubicBezTo>
                          <a:pt x="8" y="12"/>
                          <a:pt x="10" y="9"/>
                          <a:pt x="10" y="7"/>
                        </a:cubicBezTo>
                        <a:cubicBezTo>
                          <a:pt x="10" y="5"/>
                          <a:pt x="10" y="4"/>
                          <a:pt x="9" y="3"/>
                        </a:cubicBezTo>
                        <a:cubicBezTo>
                          <a:pt x="9" y="3"/>
                          <a:pt x="9" y="3"/>
                          <a:pt x="9"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77" name="Freeform 7742">
                    <a:extLst>
                      <a:ext uri="{FF2B5EF4-FFF2-40B4-BE49-F238E27FC236}">
                        <a16:creationId xmlns:a16="http://schemas.microsoft.com/office/drawing/2014/main" id="{BEF5863C-2FD4-408B-879C-6E35CE289D02}"/>
                      </a:ext>
                    </a:extLst>
                  </p:cNvPr>
                  <p:cNvSpPr>
                    <a:spLocks/>
                  </p:cNvSpPr>
                  <p:nvPr/>
                </p:nvSpPr>
                <p:spPr bwMode="auto">
                  <a:xfrm>
                    <a:off x="3929" y="2229"/>
                    <a:ext cx="7" cy="6"/>
                  </a:xfrm>
                  <a:custGeom>
                    <a:avLst/>
                    <a:gdLst>
                      <a:gd name="T0" fmla="*/ 1 w 9"/>
                      <a:gd name="T1" fmla="*/ 0 h 8"/>
                      <a:gd name="T2" fmla="*/ 1 w 9"/>
                      <a:gd name="T3" fmla="*/ 2 h 8"/>
                      <a:gd name="T4" fmla="*/ 0 w 9"/>
                      <a:gd name="T5" fmla="*/ 4 h 8"/>
                      <a:gd name="T6" fmla="*/ 0 w 9"/>
                      <a:gd name="T7" fmla="*/ 5 h 8"/>
                      <a:gd name="T8" fmla="*/ 3 w 9"/>
                      <a:gd name="T9" fmla="*/ 8 h 8"/>
                      <a:gd name="T10" fmla="*/ 3 w 9"/>
                      <a:gd name="T11" fmla="*/ 8 h 8"/>
                      <a:gd name="T12" fmla="*/ 6 w 9"/>
                      <a:gd name="T13" fmla="*/ 7 h 8"/>
                      <a:gd name="T14" fmla="*/ 9 w 9"/>
                      <a:gd name="T15" fmla="*/ 1 h 8"/>
                      <a:gd name="T16" fmla="*/ 9 w 9"/>
                      <a:gd name="T17" fmla="*/ 0 h 8"/>
                      <a:gd name="T18" fmla="*/ 7 w 9"/>
                      <a:gd name="T19" fmla="*/ 0 h 8"/>
                      <a:gd name="T20" fmla="*/ 7 w 9"/>
                      <a:gd name="T21" fmla="*/ 3 h 8"/>
                      <a:gd name="T22" fmla="*/ 4 w 9"/>
                      <a:gd name="T23" fmla="*/ 7 h 8"/>
                      <a:gd name="T24" fmla="*/ 3 w 9"/>
                      <a:gd name="T25" fmla="*/ 7 h 8"/>
                      <a:gd name="T26" fmla="*/ 3 w 9"/>
                      <a:gd name="T27" fmla="*/ 2 h 8"/>
                      <a:gd name="T28" fmla="*/ 5 w 9"/>
                      <a:gd name="T29" fmla="*/ 0 h 8"/>
                      <a:gd name="T30" fmla="*/ 5 w 9"/>
                      <a:gd name="T31" fmla="*/ 0 h 8"/>
                      <a:gd name="T32" fmla="*/ 2 w 9"/>
                      <a:gd name="T33" fmla="*/ 0 h 8"/>
                      <a:gd name="T34" fmla="*/ 1 w 9"/>
                      <a:gd name="T3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8">
                        <a:moveTo>
                          <a:pt x="1" y="0"/>
                        </a:moveTo>
                        <a:cubicBezTo>
                          <a:pt x="1" y="0"/>
                          <a:pt x="1" y="1"/>
                          <a:pt x="1" y="2"/>
                        </a:cubicBezTo>
                        <a:cubicBezTo>
                          <a:pt x="1" y="2"/>
                          <a:pt x="1" y="3"/>
                          <a:pt x="0" y="4"/>
                        </a:cubicBezTo>
                        <a:cubicBezTo>
                          <a:pt x="0" y="4"/>
                          <a:pt x="0" y="5"/>
                          <a:pt x="0" y="5"/>
                        </a:cubicBezTo>
                        <a:cubicBezTo>
                          <a:pt x="0" y="7"/>
                          <a:pt x="1" y="8"/>
                          <a:pt x="3" y="8"/>
                        </a:cubicBezTo>
                        <a:cubicBezTo>
                          <a:pt x="3" y="8"/>
                          <a:pt x="3" y="8"/>
                          <a:pt x="3" y="8"/>
                        </a:cubicBezTo>
                        <a:cubicBezTo>
                          <a:pt x="4" y="8"/>
                          <a:pt x="5" y="8"/>
                          <a:pt x="6" y="7"/>
                        </a:cubicBezTo>
                        <a:cubicBezTo>
                          <a:pt x="7" y="6"/>
                          <a:pt x="9" y="3"/>
                          <a:pt x="9" y="1"/>
                        </a:cubicBezTo>
                        <a:cubicBezTo>
                          <a:pt x="9" y="0"/>
                          <a:pt x="9" y="0"/>
                          <a:pt x="9" y="0"/>
                        </a:cubicBezTo>
                        <a:cubicBezTo>
                          <a:pt x="8" y="0"/>
                          <a:pt x="8" y="0"/>
                          <a:pt x="7" y="0"/>
                        </a:cubicBezTo>
                        <a:cubicBezTo>
                          <a:pt x="7" y="1"/>
                          <a:pt x="7" y="2"/>
                          <a:pt x="7" y="3"/>
                        </a:cubicBezTo>
                        <a:cubicBezTo>
                          <a:pt x="6" y="5"/>
                          <a:pt x="6" y="7"/>
                          <a:pt x="4" y="7"/>
                        </a:cubicBezTo>
                        <a:cubicBezTo>
                          <a:pt x="3" y="7"/>
                          <a:pt x="3" y="7"/>
                          <a:pt x="3" y="7"/>
                        </a:cubicBezTo>
                        <a:cubicBezTo>
                          <a:pt x="1" y="6"/>
                          <a:pt x="1" y="2"/>
                          <a:pt x="3" y="2"/>
                        </a:cubicBezTo>
                        <a:cubicBezTo>
                          <a:pt x="5" y="2"/>
                          <a:pt x="5" y="1"/>
                          <a:pt x="5" y="0"/>
                        </a:cubicBezTo>
                        <a:cubicBezTo>
                          <a:pt x="5" y="0"/>
                          <a:pt x="5" y="0"/>
                          <a:pt x="5" y="0"/>
                        </a:cubicBezTo>
                        <a:cubicBezTo>
                          <a:pt x="4" y="0"/>
                          <a:pt x="3" y="0"/>
                          <a:pt x="2" y="0"/>
                        </a:cubicBezTo>
                        <a:lnTo>
                          <a:pt x="1"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78" name="Freeform 7743">
                    <a:extLst>
                      <a:ext uri="{FF2B5EF4-FFF2-40B4-BE49-F238E27FC236}">
                        <a16:creationId xmlns:a16="http://schemas.microsoft.com/office/drawing/2014/main" id="{4B08316E-C963-448E-9D79-CA4CC4A37AE4}"/>
                      </a:ext>
                    </a:extLst>
                  </p:cNvPr>
                  <p:cNvSpPr>
                    <a:spLocks/>
                  </p:cNvSpPr>
                  <p:nvPr/>
                </p:nvSpPr>
                <p:spPr bwMode="auto">
                  <a:xfrm>
                    <a:off x="3928" y="2229"/>
                    <a:ext cx="8" cy="6"/>
                  </a:xfrm>
                  <a:custGeom>
                    <a:avLst/>
                    <a:gdLst>
                      <a:gd name="T0" fmla="*/ 2 w 10"/>
                      <a:gd name="T1" fmla="*/ 0 h 9"/>
                      <a:gd name="T2" fmla="*/ 1 w 10"/>
                      <a:gd name="T3" fmla="*/ 4 h 9"/>
                      <a:gd name="T4" fmla="*/ 4 w 10"/>
                      <a:gd name="T5" fmla="*/ 9 h 9"/>
                      <a:gd name="T6" fmla="*/ 7 w 10"/>
                      <a:gd name="T7" fmla="*/ 8 h 9"/>
                      <a:gd name="T8" fmla="*/ 10 w 10"/>
                      <a:gd name="T9" fmla="*/ 0 h 9"/>
                      <a:gd name="T10" fmla="*/ 10 w 10"/>
                      <a:gd name="T11" fmla="*/ 0 h 9"/>
                      <a:gd name="T12" fmla="*/ 10 w 10"/>
                      <a:gd name="T13" fmla="*/ 1 h 9"/>
                      <a:gd name="T14" fmla="*/ 7 w 10"/>
                      <a:gd name="T15" fmla="*/ 7 h 9"/>
                      <a:gd name="T16" fmla="*/ 4 w 10"/>
                      <a:gd name="T17" fmla="*/ 8 h 9"/>
                      <a:gd name="T18" fmla="*/ 4 w 10"/>
                      <a:gd name="T19" fmla="*/ 8 h 9"/>
                      <a:gd name="T20" fmla="*/ 1 w 10"/>
                      <a:gd name="T21" fmla="*/ 5 h 9"/>
                      <a:gd name="T22" fmla="*/ 1 w 10"/>
                      <a:gd name="T23" fmla="*/ 4 h 9"/>
                      <a:gd name="T24" fmla="*/ 2 w 10"/>
                      <a:gd name="T25" fmla="*/ 2 h 9"/>
                      <a:gd name="T26" fmla="*/ 2 w 10"/>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9">
                        <a:moveTo>
                          <a:pt x="2" y="0"/>
                        </a:moveTo>
                        <a:cubicBezTo>
                          <a:pt x="2" y="1"/>
                          <a:pt x="2" y="2"/>
                          <a:pt x="1" y="4"/>
                        </a:cubicBezTo>
                        <a:cubicBezTo>
                          <a:pt x="0" y="6"/>
                          <a:pt x="2" y="9"/>
                          <a:pt x="4" y="9"/>
                        </a:cubicBezTo>
                        <a:cubicBezTo>
                          <a:pt x="5" y="9"/>
                          <a:pt x="6" y="8"/>
                          <a:pt x="7" y="8"/>
                        </a:cubicBezTo>
                        <a:cubicBezTo>
                          <a:pt x="9" y="6"/>
                          <a:pt x="10" y="2"/>
                          <a:pt x="10" y="0"/>
                        </a:cubicBezTo>
                        <a:cubicBezTo>
                          <a:pt x="10" y="0"/>
                          <a:pt x="10" y="0"/>
                          <a:pt x="10" y="0"/>
                        </a:cubicBezTo>
                        <a:cubicBezTo>
                          <a:pt x="10" y="1"/>
                          <a:pt x="10" y="1"/>
                          <a:pt x="10" y="1"/>
                        </a:cubicBezTo>
                        <a:cubicBezTo>
                          <a:pt x="10" y="3"/>
                          <a:pt x="8" y="6"/>
                          <a:pt x="7" y="7"/>
                        </a:cubicBezTo>
                        <a:cubicBezTo>
                          <a:pt x="6" y="8"/>
                          <a:pt x="5" y="8"/>
                          <a:pt x="4" y="8"/>
                        </a:cubicBezTo>
                        <a:cubicBezTo>
                          <a:pt x="4" y="8"/>
                          <a:pt x="4" y="8"/>
                          <a:pt x="4" y="8"/>
                        </a:cubicBezTo>
                        <a:cubicBezTo>
                          <a:pt x="2" y="8"/>
                          <a:pt x="1" y="7"/>
                          <a:pt x="1" y="5"/>
                        </a:cubicBezTo>
                        <a:cubicBezTo>
                          <a:pt x="1" y="5"/>
                          <a:pt x="1" y="4"/>
                          <a:pt x="1" y="4"/>
                        </a:cubicBezTo>
                        <a:cubicBezTo>
                          <a:pt x="2" y="3"/>
                          <a:pt x="2" y="2"/>
                          <a:pt x="2" y="2"/>
                        </a:cubicBezTo>
                        <a:cubicBezTo>
                          <a:pt x="2" y="1"/>
                          <a:pt x="2" y="0"/>
                          <a:pt x="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79" name="Freeform 7744">
                    <a:extLst>
                      <a:ext uri="{FF2B5EF4-FFF2-40B4-BE49-F238E27FC236}">
                        <a16:creationId xmlns:a16="http://schemas.microsoft.com/office/drawing/2014/main" id="{C7F07172-4E51-4A74-A5B9-EDB15661D9AE}"/>
                      </a:ext>
                    </a:extLst>
                  </p:cNvPr>
                  <p:cNvSpPr>
                    <a:spLocks/>
                  </p:cNvSpPr>
                  <p:nvPr/>
                </p:nvSpPr>
                <p:spPr bwMode="auto">
                  <a:xfrm>
                    <a:off x="3931" y="2230"/>
                    <a:ext cx="3" cy="3"/>
                  </a:xfrm>
                  <a:custGeom>
                    <a:avLst/>
                    <a:gdLst>
                      <a:gd name="T0" fmla="*/ 0 w 4"/>
                      <a:gd name="T1" fmla="*/ 2 h 4"/>
                      <a:gd name="T2" fmla="*/ 4 w 4"/>
                      <a:gd name="T3" fmla="*/ 2 h 4"/>
                      <a:gd name="T4" fmla="*/ 0 w 4"/>
                      <a:gd name="T5" fmla="*/ 2 h 4"/>
                    </a:gdLst>
                    <a:ahLst/>
                    <a:cxnLst>
                      <a:cxn ang="0">
                        <a:pos x="T0" y="T1"/>
                      </a:cxn>
                      <a:cxn ang="0">
                        <a:pos x="T2" y="T3"/>
                      </a:cxn>
                      <a:cxn ang="0">
                        <a:pos x="T4" y="T5"/>
                      </a:cxn>
                    </a:cxnLst>
                    <a:rect l="0" t="0" r="r" b="b"/>
                    <a:pathLst>
                      <a:path w="4" h="4">
                        <a:moveTo>
                          <a:pt x="0" y="2"/>
                        </a:moveTo>
                        <a:cubicBezTo>
                          <a:pt x="0" y="2"/>
                          <a:pt x="3" y="0"/>
                          <a:pt x="4" y="2"/>
                        </a:cubicBezTo>
                        <a:cubicBezTo>
                          <a:pt x="4" y="4"/>
                          <a:pt x="0" y="4"/>
                          <a:pt x="0"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80" name="Freeform 7745">
                    <a:extLst>
                      <a:ext uri="{FF2B5EF4-FFF2-40B4-BE49-F238E27FC236}">
                        <a16:creationId xmlns:a16="http://schemas.microsoft.com/office/drawing/2014/main" id="{A66FC008-88FD-4EA9-97B9-043927B0A247}"/>
                      </a:ext>
                    </a:extLst>
                  </p:cNvPr>
                  <p:cNvSpPr>
                    <a:spLocks/>
                  </p:cNvSpPr>
                  <p:nvPr/>
                </p:nvSpPr>
                <p:spPr bwMode="auto">
                  <a:xfrm>
                    <a:off x="3931" y="2226"/>
                    <a:ext cx="2" cy="3"/>
                  </a:xfrm>
                  <a:custGeom>
                    <a:avLst/>
                    <a:gdLst>
                      <a:gd name="T0" fmla="*/ 3 w 3"/>
                      <a:gd name="T1" fmla="*/ 1 h 3"/>
                      <a:gd name="T2" fmla="*/ 1 w 3"/>
                      <a:gd name="T3" fmla="*/ 1 h 3"/>
                      <a:gd name="T4" fmla="*/ 3 w 3"/>
                      <a:gd name="T5" fmla="*/ 1 h 3"/>
                    </a:gdLst>
                    <a:ahLst/>
                    <a:cxnLst>
                      <a:cxn ang="0">
                        <a:pos x="T0" y="T1"/>
                      </a:cxn>
                      <a:cxn ang="0">
                        <a:pos x="T2" y="T3"/>
                      </a:cxn>
                      <a:cxn ang="0">
                        <a:pos x="T4" y="T5"/>
                      </a:cxn>
                    </a:cxnLst>
                    <a:rect l="0" t="0" r="r" b="b"/>
                    <a:pathLst>
                      <a:path w="3" h="3">
                        <a:moveTo>
                          <a:pt x="3" y="1"/>
                        </a:moveTo>
                        <a:cubicBezTo>
                          <a:pt x="3" y="1"/>
                          <a:pt x="3" y="0"/>
                          <a:pt x="1" y="1"/>
                        </a:cubicBezTo>
                        <a:cubicBezTo>
                          <a:pt x="0" y="2"/>
                          <a:pt x="2" y="3"/>
                          <a:pt x="3"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81" name="Freeform 7746">
                    <a:extLst>
                      <a:ext uri="{FF2B5EF4-FFF2-40B4-BE49-F238E27FC236}">
                        <a16:creationId xmlns:a16="http://schemas.microsoft.com/office/drawing/2014/main" id="{CBE3707D-8EC2-4B51-B05A-D1CC8BC69791}"/>
                      </a:ext>
                    </a:extLst>
                  </p:cNvPr>
                  <p:cNvSpPr>
                    <a:spLocks/>
                  </p:cNvSpPr>
                  <p:nvPr/>
                </p:nvSpPr>
                <p:spPr bwMode="auto">
                  <a:xfrm>
                    <a:off x="3925" y="2222"/>
                    <a:ext cx="20" cy="7"/>
                  </a:xfrm>
                  <a:custGeom>
                    <a:avLst/>
                    <a:gdLst>
                      <a:gd name="T0" fmla="*/ 9 w 26"/>
                      <a:gd name="T1" fmla="*/ 0 h 10"/>
                      <a:gd name="T2" fmla="*/ 3 w 26"/>
                      <a:gd name="T3" fmla="*/ 6 h 10"/>
                      <a:gd name="T4" fmla="*/ 15 w 26"/>
                      <a:gd name="T5" fmla="*/ 9 h 10"/>
                      <a:gd name="T6" fmla="*/ 19 w 26"/>
                      <a:gd name="T7" fmla="*/ 8 h 10"/>
                      <a:gd name="T8" fmla="*/ 20 w 26"/>
                      <a:gd name="T9" fmla="*/ 2 h 10"/>
                      <a:gd name="T10" fmla="*/ 9 w 26"/>
                      <a:gd name="T11" fmla="*/ 0 h 10"/>
                    </a:gdLst>
                    <a:ahLst/>
                    <a:cxnLst>
                      <a:cxn ang="0">
                        <a:pos x="T0" y="T1"/>
                      </a:cxn>
                      <a:cxn ang="0">
                        <a:pos x="T2" y="T3"/>
                      </a:cxn>
                      <a:cxn ang="0">
                        <a:pos x="T4" y="T5"/>
                      </a:cxn>
                      <a:cxn ang="0">
                        <a:pos x="T6" y="T7"/>
                      </a:cxn>
                      <a:cxn ang="0">
                        <a:pos x="T8" y="T9"/>
                      </a:cxn>
                      <a:cxn ang="0">
                        <a:pos x="T10" y="T11"/>
                      </a:cxn>
                    </a:cxnLst>
                    <a:rect l="0" t="0" r="r" b="b"/>
                    <a:pathLst>
                      <a:path w="26" h="10">
                        <a:moveTo>
                          <a:pt x="9" y="0"/>
                        </a:moveTo>
                        <a:cubicBezTo>
                          <a:pt x="9" y="0"/>
                          <a:pt x="0" y="1"/>
                          <a:pt x="3" y="6"/>
                        </a:cubicBezTo>
                        <a:cubicBezTo>
                          <a:pt x="5" y="10"/>
                          <a:pt x="11" y="9"/>
                          <a:pt x="15" y="9"/>
                        </a:cubicBezTo>
                        <a:cubicBezTo>
                          <a:pt x="17" y="8"/>
                          <a:pt x="18" y="8"/>
                          <a:pt x="19" y="8"/>
                        </a:cubicBezTo>
                        <a:cubicBezTo>
                          <a:pt x="22" y="9"/>
                          <a:pt x="26" y="5"/>
                          <a:pt x="20" y="2"/>
                        </a:cubicBezTo>
                        <a:cubicBezTo>
                          <a:pt x="15" y="0"/>
                          <a:pt x="9" y="0"/>
                          <a:pt x="9"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82" name="Freeform 7747">
                    <a:extLst>
                      <a:ext uri="{FF2B5EF4-FFF2-40B4-BE49-F238E27FC236}">
                        <a16:creationId xmlns:a16="http://schemas.microsoft.com/office/drawing/2014/main" id="{1D56F430-AB4D-4032-938C-7497442C0A97}"/>
                      </a:ext>
                    </a:extLst>
                  </p:cNvPr>
                  <p:cNvSpPr>
                    <a:spLocks noEditPoints="1"/>
                  </p:cNvSpPr>
                  <p:nvPr/>
                </p:nvSpPr>
                <p:spPr bwMode="auto">
                  <a:xfrm>
                    <a:off x="3927" y="2221"/>
                    <a:ext cx="16" cy="8"/>
                  </a:xfrm>
                  <a:custGeom>
                    <a:avLst/>
                    <a:gdLst>
                      <a:gd name="T0" fmla="*/ 5 w 22"/>
                      <a:gd name="T1" fmla="*/ 10 h 11"/>
                      <a:gd name="T2" fmla="*/ 5 w 22"/>
                      <a:gd name="T3" fmla="*/ 10 h 11"/>
                      <a:gd name="T4" fmla="*/ 1 w 22"/>
                      <a:gd name="T5" fmla="*/ 7 h 11"/>
                      <a:gd name="T6" fmla="*/ 1 w 22"/>
                      <a:gd name="T7" fmla="*/ 4 h 11"/>
                      <a:gd name="T8" fmla="*/ 7 w 22"/>
                      <a:gd name="T9" fmla="*/ 0 h 11"/>
                      <a:gd name="T10" fmla="*/ 7 w 22"/>
                      <a:gd name="T11" fmla="*/ 0 h 11"/>
                      <a:gd name="T12" fmla="*/ 7 w 22"/>
                      <a:gd name="T13" fmla="*/ 0 h 11"/>
                      <a:gd name="T14" fmla="*/ 7 w 22"/>
                      <a:gd name="T15" fmla="*/ 1 h 11"/>
                      <a:gd name="T16" fmla="*/ 7 w 22"/>
                      <a:gd name="T17" fmla="*/ 0 h 11"/>
                      <a:gd name="T18" fmla="*/ 13 w 22"/>
                      <a:gd name="T19" fmla="*/ 1 h 11"/>
                      <a:gd name="T20" fmla="*/ 19 w 22"/>
                      <a:gd name="T21" fmla="*/ 3 h 11"/>
                      <a:gd name="T22" fmla="*/ 21 w 22"/>
                      <a:gd name="T23" fmla="*/ 7 h 11"/>
                      <a:gd name="T24" fmla="*/ 17 w 22"/>
                      <a:gd name="T25" fmla="*/ 9 h 11"/>
                      <a:gd name="T26" fmla="*/ 13 w 22"/>
                      <a:gd name="T27" fmla="*/ 10 h 11"/>
                      <a:gd name="T28" fmla="*/ 5 w 22"/>
                      <a:gd name="T29" fmla="*/ 10 h 11"/>
                      <a:gd name="T30" fmla="*/ 18 w 22"/>
                      <a:gd name="T31" fmla="*/ 4 h 11"/>
                      <a:gd name="T32" fmla="*/ 13 w 22"/>
                      <a:gd name="T33" fmla="*/ 2 h 11"/>
                      <a:gd name="T34" fmla="*/ 7 w 22"/>
                      <a:gd name="T35" fmla="*/ 1 h 11"/>
                      <a:gd name="T36" fmla="*/ 1 w 22"/>
                      <a:gd name="T37" fmla="*/ 4 h 11"/>
                      <a:gd name="T38" fmla="*/ 2 w 22"/>
                      <a:gd name="T39" fmla="*/ 7 h 11"/>
                      <a:gd name="T40" fmla="*/ 5 w 22"/>
                      <a:gd name="T41" fmla="*/ 9 h 11"/>
                      <a:gd name="T42" fmla="*/ 13 w 22"/>
                      <a:gd name="T43" fmla="*/ 9 h 11"/>
                      <a:gd name="T44" fmla="*/ 17 w 22"/>
                      <a:gd name="T45" fmla="*/ 9 h 11"/>
                      <a:gd name="T46" fmla="*/ 21 w 22"/>
                      <a:gd name="T47" fmla="*/ 7 h 11"/>
                      <a:gd name="T48" fmla="*/ 18 w 22"/>
                      <a:gd name="T4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11">
                        <a:moveTo>
                          <a:pt x="5" y="10"/>
                        </a:moveTo>
                        <a:cubicBezTo>
                          <a:pt x="5" y="10"/>
                          <a:pt x="5" y="10"/>
                          <a:pt x="5" y="10"/>
                        </a:cubicBezTo>
                        <a:cubicBezTo>
                          <a:pt x="3" y="10"/>
                          <a:pt x="2" y="9"/>
                          <a:pt x="1" y="7"/>
                        </a:cubicBezTo>
                        <a:cubicBezTo>
                          <a:pt x="0" y="6"/>
                          <a:pt x="0" y="5"/>
                          <a:pt x="1" y="4"/>
                        </a:cubicBezTo>
                        <a:cubicBezTo>
                          <a:pt x="2" y="1"/>
                          <a:pt x="6" y="0"/>
                          <a:pt x="7" y="0"/>
                        </a:cubicBezTo>
                        <a:cubicBezTo>
                          <a:pt x="7" y="0"/>
                          <a:pt x="7" y="0"/>
                          <a:pt x="7" y="0"/>
                        </a:cubicBezTo>
                        <a:cubicBezTo>
                          <a:pt x="7" y="0"/>
                          <a:pt x="7" y="0"/>
                          <a:pt x="7" y="0"/>
                        </a:cubicBezTo>
                        <a:cubicBezTo>
                          <a:pt x="7" y="1"/>
                          <a:pt x="7" y="1"/>
                          <a:pt x="7" y="1"/>
                        </a:cubicBezTo>
                        <a:cubicBezTo>
                          <a:pt x="7" y="0"/>
                          <a:pt x="7" y="0"/>
                          <a:pt x="7" y="0"/>
                        </a:cubicBezTo>
                        <a:cubicBezTo>
                          <a:pt x="7" y="0"/>
                          <a:pt x="9" y="1"/>
                          <a:pt x="13" y="1"/>
                        </a:cubicBezTo>
                        <a:cubicBezTo>
                          <a:pt x="15" y="2"/>
                          <a:pt x="17" y="2"/>
                          <a:pt x="19" y="3"/>
                        </a:cubicBezTo>
                        <a:cubicBezTo>
                          <a:pt x="21" y="4"/>
                          <a:pt x="22" y="6"/>
                          <a:pt x="21" y="7"/>
                        </a:cubicBezTo>
                        <a:cubicBezTo>
                          <a:pt x="21" y="9"/>
                          <a:pt x="19" y="10"/>
                          <a:pt x="17" y="9"/>
                        </a:cubicBezTo>
                        <a:cubicBezTo>
                          <a:pt x="16" y="9"/>
                          <a:pt x="15" y="10"/>
                          <a:pt x="13" y="10"/>
                        </a:cubicBezTo>
                        <a:cubicBezTo>
                          <a:pt x="10" y="10"/>
                          <a:pt x="7" y="11"/>
                          <a:pt x="5" y="10"/>
                        </a:cubicBezTo>
                        <a:close/>
                        <a:moveTo>
                          <a:pt x="18" y="4"/>
                        </a:moveTo>
                        <a:cubicBezTo>
                          <a:pt x="16" y="3"/>
                          <a:pt x="14" y="2"/>
                          <a:pt x="13" y="2"/>
                        </a:cubicBezTo>
                        <a:cubicBezTo>
                          <a:pt x="10" y="1"/>
                          <a:pt x="7" y="1"/>
                          <a:pt x="7" y="1"/>
                        </a:cubicBezTo>
                        <a:cubicBezTo>
                          <a:pt x="6" y="1"/>
                          <a:pt x="2" y="2"/>
                          <a:pt x="1" y="4"/>
                        </a:cubicBezTo>
                        <a:cubicBezTo>
                          <a:pt x="1" y="5"/>
                          <a:pt x="1" y="6"/>
                          <a:pt x="2" y="7"/>
                        </a:cubicBezTo>
                        <a:cubicBezTo>
                          <a:pt x="2" y="8"/>
                          <a:pt x="3" y="9"/>
                          <a:pt x="5" y="9"/>
                        </a:cubicBezTo>
                        <a:cubicBezTo>
                          <a:pt x="7" y="10"/>
                          <a:pt x="10" y="10"/>
                          <a:pt x="13" y="9"/>
                        </a:cubicBezTo>
                        <a:cubicBezTo>
                          <a:pt x="15" y="9"/>
                          <a:pt x="16" y="9"/>
                          <a:pt x="17" y="9"/>
                        </a:cubicBezTo>
                        <a:cubicBezTo>
                          <a:pt x="18" y="9"/>
                          <a:pt x="20" y="8"/>
                          <a:pt x="21" y="7"/>
                        </a:cubicBezTo>
                        <a:cubicBezTo>
                          <a:pt x="21" y="6"/>
                          <a:pt x="21" y="5"/>
                          <a:pt x="18"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83" name="Freeform 7748">
                    <a:extLst>
                      <a:ext uri="{FF2B5EF4-FFF2-40B4-BE49-F238E27FC236}">
                        <a16:creationId xmlns:a16="http://schemas.microsoft.com/office/drawing/2014/main" id="{D4F72A3A-9ECF-48D0-8103-3D4036CA0C7D}"/>
                      </a:ext>
                    </a:extLst>
                  </p:cNvPr>
                  <p:cNvSpPr>
                    <a:spLocks/>
                  </p:cNvSpPr>
                  <p:nvPr/>
                </p:nvSpPr>
                <p:spPr bwMode="auto">
                  <a:xfrm>
                    <a:off x="3928" y="2222"/>
                    <a:ext cx="15" cy="7"/>
                  </a:xfrm>
                  <a:custGeom>
                    <a:avLst/>
                    <a:gdLst>
                      <a:gd name="T0" fmla="*/ 5 w 20"/>
                      <a:gd name="T1" fmla="*/ 0 h 9"/>
                      <a:gd name="T2" fmla="*/ 0 w 20"/>
                      <a:gd name="T3" fmla="*/ 3 h 9"/>
                      <a:gd name="T4" fmla="*/ 1 w 20"/>
                      <a:gd name="T5" fmla="*/ 6 h 9"/>
                      <a:gd name="T6" fmla="*/ 4 w 20"/>
                      <a:gd name="T7" fmla="*/ 8 h 9"/>
                      <a:gd name="T8" fmla="*/ 7 w 20"/>
                      <a:gd name="T9" fmla="*/ 9 h 9"/>
                      <a:gd name="T10" fmla="*/ 12 w 20"/>
                      <a:gd name="T11" fmla="*/ 8 h 9"/>
                      <a:gd name="T12" fmla="*/ 16 w 20"/>
                      <a:gd name="T13" fmla="*/ 8 h 9"/>
                      <a:gd name="T14" fmla="*/ 16 w 20"/>
                      <a:gd name="T15" fmla="*/ 8 h 9"/>
                      <a:gd name="T16" fmla="*/ 17 w 20"/>
                      <a:gd name="T17" fmla="*/ 8 h 9"/>
                      <a:gd name="T18" fmla="*/ 20 w 20"/>
                      <a:gd name="T19" fmla="*/ 6 h 9"/>
                      <a:gd name="T20" fmla="*/ 17 w 20"/>
                      <a:gd name="T21" fmla="*/ 3 h 9"/>
                      <a:gd name="T22" fmla="*/ 13 w 20"/>
                      <a:gd name="T23" fmla="*/ 1 h 9"/>
                      <a:gd name="T24" fmla="*/ 12 w 20"/>
                      <a:gd name="T25" fmla="*/ 1 h 9"/>
                      <a:gd name="T26" fmla="*/ 11 w 20"/>
                      <a:gd name="T27" fmla="*/ 1 h 9"/>
                      <a:gd name="T28" fmla="*/ 10 w 20"/>
                      <a:gd name="T29" fmla="*/ 1 h 9"/>
                      <a:gd name="T30" fmla="*/ 12 w 20"/>
                      <a:gd name="T31" fmla="*/ 3 h 9"/>
                      <a:gd name="T32" fmla="*/ 15 w 20"/>
                      <a:gd name="T33" fmla="*/ 4 h 9"/>
                      <a:gd name="T34" fmla="*/ 9 w 20"/>
                      <a:gd name="T35" fmla="*/ 8 h 9"/>
                      <a:gd name="T36" fmla="*/ 8 w 20"/>
                      <a:gd name="T37" fmla="*/ 8 h 9"/>
                      <a:gd name="T38" fmla="*/ 2 w 20"/>
                      <a:gd name="T39" fmla="*/ 4 h 9"/>
                      <a:gd name="T40" fmla="*/ 7 w 20"/>
                      <a:gd name="T41" fmla="*/ 1 h 9"/>
                      <a:gd name="T42" fmla="*/ 7 w 20"/>
                      <a:gd name="T43" fmla="*/ 1 h 9"/>
                      <a:gd name="T44" fmla="*/ 7 w 20"/>
                      <a:gd name="T45" fmla="*/ 1 h 9"/>
                      <a:gd name="T46" fmla="*/ 6 w 20"/>
                      <a:gd name="T47" fmla="*/ 0 h 9"/>
                      <a:gd name="T48" fmla="*/ 5 w 20"/>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9">
                        <a:moveTo>
                          <a:pt x="5" y="0"/>
                        </a:moveTo>
                        <a:cubicBezTo>
                          <a:pt x="4" y="0"/>
                          <a:pt x="1" y="1"/>
                          <a:pt x="0" y="3"/>
                        </a:cubicBezTo>
                        <a:cubicBezTo>
                          <a:pt x="0" y="4"/>
                          <a:pt x="0" y="5"/>
                          <a:pt x="1" y="6"/>
                        </a:cubicBezTo>
                        <a:cubicBezTo>
                          <a:pt x="1" y="7"/>
                          <a:pt x="2" y="8"/>
                          <a:pt x="4" y="8"/>
                        </a:cubicBezTo>
                        <a:cubicBezTo>
                          <a:pt x="5" y="9"/>
                          <a:pt x="6" y="9"/>
                          <a:pt x="7" y="9"/>
                        </a:cubicBezTo>
                        <a:cubicBezTo>
                          <a:pt x="8" y="9"/>
                          <a:pt x="10" y="9"/>
                          <a:pt x="12" y="8"/>
                        </a:cubicBezTo>
                        <a:cubicBezTo>
                          <a:pt x="13" y="8"/>
                          <a:pt x="15" y="8"/>
                          <a:pt x="16" y="8"/>
                        </a:cubicBezTo>
                        <a:cubicBezTo>
                          <a:pt x="16" y="8"/>
                          <a:pt x="16" y="8"/>
                          <a:pt x="16" y="8"/>
                        </a:cubicBezTo>
                        <a:cubicBezTo>
                          <a:pt x="17" y="8"/>
                          <a:pt x="17" y="8"/>
                          <a:pt x="17" y="8"/>
                        </a:cubicBezTo>
                        <a:cubicBezTo>
                          <a:pt x="18" y="8"/>
                          <a:pt x="19" y="7"/>
                          <a:pt x="20" y="6"/>
                        </a:cubicBezTo>
                        <a:cubicBezTo>
                          <a:pt x="20" y="5"/>
                          <a:pt x="20" y="4"/>
                          <a:pt x="17" y="3"/>
                        </a:cubicBezTo>
                        <a:cubicBezTo>
                          <a:pt x="16" y="2"/>
                          <a:pt x="14" y="2"/>
                          <a:pt x="13" y="1"/>
                        </a:cubicBezTo>
                        <a:cubicBezTo>
                          <a:pt x="12" y="1"/>
                          <a:pt x="12" y="1"/>
                          <a:pt x="12" y="1"/>
                        </a:cubicBezTo>
                        <a:cubicBezTo>
                          <a:pt x="12" y="1"/>
                          <a:pt x="11" y="1"/>
                          <a:pt x="11" y="1"/>
                        </a:cubicBezTo>
                        <a:cubicBezTo>
                          <a:pt x="10" y="1"/>
                          <a:pt x="10" y="1"/>
                          <a:pt x="10" y="1"/>
                        </a:cubicBezTo>
                        <a:cubicBezTo>
                          <a:pt x="11" y="2"/>
                          <a:pt x="12" y="2"/>
                          <a:pt x="12" y="3"/>
                        </a:cubicBezTo>
                        <a:cubicBezTo>
                          <a:pt x="13" y="4"/>
                          <a:pt x="15" y="4"/>
                          <a:pt x="15" y="4"/>
                        </a:cubicBezTo>
                        <a:cubicBezTo>
                          <a:pt x="15" y="5"/>
                          <a:pt x="12" y="8"/>
                          <a:pt x="9" y="8"/>
                        </a:cubicBezTo>
                        <a:cubicBezTo>
                          <a:pt x="8" y="8"/>
                          <a:pt x="8" y="8"/>
                          <a:pt x="8" y="8"/>
                        </a:cubicBezTo>
                        <a:cubicBezTo>
                          <a:pt x="4" y="7"/>
                          <a:pt x="2" y="6"/>
                          <a:pt x="2" y="4"/>
                        </a:cubicBezTo>
                        <a:cubicBezTo>
                          <a:pt x="2" y="2"/>
                          <a:pt x="5" y="1"/>
                          <a:pt x="7" y="1"/>
                        </a:cubicBezTo>
                        <a:cubicBezTo>
                          <a:pt x="7" y="1"/>
                          <a:pt x="7" y="1"/>
                          <a:pt x="7" y="1"/>
                        </a:cubicBezTo>
                        <a:cubicBezTo>
                          <a:pt x="7" y="1"/>
                          <a:pt x="7" y="1"/>
                          <a:pt x="7" y="1"/>
                        </a:cubicBezTo>
                        <a:cubicBezTo>
                          <a:pt x="7" y="1"/>
                          <a:pt x="6" y="1"/>
                          <a:pt x="6" y="0"/>
                        </a:cubicBezTo>
                        <a:lnTo>
                          <a:pt x="5"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84" name="Freeform 7749">
                    <a:extLst>
                      <a:ext uri="{FF2B5EF4-FFF2-40B4-BE49-F238E27FC236}">
                        <a16:creationId xmlns:a16="http://schemas.microsoft.com/office/drawing/2014/main" id="{109D4ED7-F623-479E-89A5-52A3BFE41720}"/>
                      </a:ext>
                    </a:extLst>
                  </p:cNvPr>
                  <p:cNvSpPr>
                    <a:spLocks/>
                  </p:cNvSpPr>
                  <p:nvPr/>
                </p:nvSpPr>
                <p:spPr bwMode="auto">
                  <a:xfrm>
                    <a:off x="3926" y="2222"/>
                    <a:ext cx="19" cy="7"/>
                  </a:xfrm>
                  <a:custGeom>
                    <a:avLst/>
                    <a:gdLst>
                      <a:gd name="T0" fmla="*/ 7 w 25"/>
                      <a:gd name="T1" fmla="*/ 0 h 9"/>
                      <a:gd name="T2" fmla="*/ 2 w 25"/>
                      <a:gd name="T3" fmla="*/ 6 h 9"/>
                      <a:gd name="T4" fmla="*/ 9 w 25"/>
                      <a:gd name="T5" fmla="*/ 9 h 9"/>
                      <a:gd name="T6" fmla="*/ 14 w 25"/>
                      <a:gd name="T7" fmla="*/ 9 h 9"/>
                      <a:gd name="T8" fmla="*/ 18 w 25"/>
                      <a:gd name="T9" fmla="*/ 8 h 9"/>
                      <a:gd name="T10" fmla="*/ 18 w 25"/>
                      <a:gd name="T11" fmla="*/ 8 h 9"/>
                      <a:gd name="T12" fmla="*/ 19 w 25"/>
                      <a:gd name="T13" fmla="*/ 8 h 9"/>
                      <a:gd name="T14" fmla="*/ 19 w 25"/>
                      <a:gd name="T15" fmla="*/ 2 h 9"/>
                      <a:gd name="T16" fmla="*/ 18 w 25"/>
                      <a:gd name="T17" fmla="*/ 2 h 9"/>
                      <a:gd name="T18" fmla="*/ 17 w 25"/>
                      <a:gd name="T19" fmla="*/ 2 h 9"/>
                      <a:gd name="T20" fmla="*/ 15 w 25"/>
                      <a:gd name="T21" fmla="*/ 1 h 9"/>
                      <a:gd name="T22" fmla="*/ 15 w 25"/>
                      <a:gd name="T23" fmla="*/ 1 h 9"/>
                      <a:gd name="T24" fmla="*/ 19 w 25"/>
                      <a:gd name="T25" fmla="*/ 3 h 9"/>
                      <a:gd name="T26" fmla="*/ 22 w 25"/>
                      <a:gd name="T27" fmla="*/ 6 h 9"/>
                      <a:gd name="T28" fmla="*/ 19 w 25"/>
                      <a:gd name="T29" fmla="*/ 8 h 9"/>
                      <a:gd name="T30" fmla="*/ 18 w 25"/>
                      <a:gd name="T31" fmla="*/ 8 h 9"/>
                      <a:gd name="T32" fmla="*/ 18 w 25"/>
                      <a:gd name="T33" fmla="*/ 8 h 9"/>
                      <a:gd name="T34" fmla="*/ 14 w 25"/>
                      <a:gd name="T35" fmla="*/ 8 h 9"/>
                      <a:gd name="T36" fmla="*/ 9 w 25"/>
                      <a:gd name="T37" fmla="*/ 9 h 9"/>
                      <a:gd name="T38" fmla="*/ 6 w 25"/>
                      <a:gd name="T39" fmla="*/ 8 h 9"/>
                      <a:gd name="T40" fmla="*/ 3 w 25"/>
                      <a:gd name="T41" fmla="*/ 6 h 9"/>
                      <a:gd name="T42" fmla="*/ 2 w 25"/>
                      <a:gd name="T43" fmla="*/ 3 h 9"/>
                      <a:gd name="T44" fmla="*/ 7 w 25"/>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9">
                        <a:moveTo>
                          <a:pt x="7" y="0"/>
                        </a:moveTo>
                        <a:cubicBezTo>
                          <a:pt x="5" y="0"/>
                          <a:pt x="0" y="2"/>
                          <a:pt x="2" y="6"/>
                        </a:cubicBezTo>
                        <a:cubicBezTo>
                          <a:pt x="3" y="8"/>
                          <a:pt x="6" y="9"/>
                          <a:pt x="9" y="9"/>
                        </a:cubicBezTo>
                        <a:cubicBezTo>
                          <a:pt x="10" y="9"/>
                          <a:pt x="12" y="9"/>
                          <a:pt x="14" y="9"/>
                        </a:cubicBezTo>
                        <a:cubicBezTo>
                          <a:pt x="15" y="8"/>
                          <a:pt x="17" y="8"/>
                          <a:pt x="18" y="8"/>
                        </a:cubicBezTo>
                        <a:cubicBezTo>
                          <a:pt x="18" y="8"/>
                          <a:pt x="18" y="8"/>
                          <a:pt x="18" y="8"/>
                        </a:cubicBezTo>
                        <a:cubicBezTo>
                          <a:pt x="19" y="8"/>
                          <a:pt x="19" y="8"/>
                          <a:pt x="19" y="8"/>
                        </a:cubicBezTo>
                        <a:cubicBezTo>
                          <a:pt x="21" y="8"/>
                          <a:pt x="25" y="5"/>
                          <a:pt x="19" y="2"/>
                        </a:cubicBezTo>
                        <a:cubicBezTo>
                          <a:pt x="18" y="2"/>
                          <a:pt x="18" y="2"/>
                          <a:pt x="18" y="2"/>
                        </a:cubicBezTo>
                        <a:cubicBezTo>
                          <a:pt x="18" y="2"/>
                          <a:pt x="17" y="2"/>
                          <a:pt x="17" y="2"/>
                        </a:cubicBezTo>
                        <a:cubicBezTo>
                          <a:pt x="16" y="1"/>
                          <a:pt x="16" y="1"/>
                          <a:pt x="15" y="1"/>
                        </a:cubicBezTo>
                        <a:cubicBezTo>
                          <a:pt x="15" y="1"/>
                          <a:pt x="15" y="1"/>
                          <a:pt x="15" y="1"/>
                        </a:cubicBezTo>
                        <a:cubicBezTo>
                          <a:pt x="16" y="2"/>
                          <a:pt x="18" y="2"/>
                          <a:pt x="19" y="3"/>
                        </a:cubicBezTo>
                        <a:cubicBezTo>
                          <a:pt x="22" y="4"/>
                          <a:pt x="22" y="5"/>
                          <a:pt x="22" y="6"/>
                        </a:cubicBezTo>
                        <a:cubicBezTo>
                          <a:pt x="21" y="7"/>
                          <a:pt x="20" y="8"/>
                          <a:pt x="19" y="8"/>
                        </a:cubicBezTo>
                        <a:cubicBezTo>
                          <a:pt x="18" y="8"/>
                          <a:pt x="18" y="8"/>
                          <a:pt x="18" y="8"/>
                        </a:cubicBezTo>
                        <a:cubicBezTo>
                          <a:pt x="18" y="8"/>
                          <a:pt x="18" y="8"/>
                          <a:pt x="18" y="8"/>
                        </a:cubicBezTo>
                        <a:cubicBezTo>
                          <a:pt x="17" y="8"/>
                          <a:pt x="15" y="8"/>
                          <a:pt x="14" y="8"/>
                        </a:cubicBezTo>
                        <a:cubicBezTo>
                          <a:pt x="12" y="9"/>
                          <a:pt x="10" y="9"/>
                          <a:pt x="9" y="9"/>
                        </a:cubicBezTo>
                        <a:cubicBezTo>
                          <a:pt x="8" y="9"/>
                          <a:pt x="7" y="9"/>
                          <a:pt x="6" y="8"/>
                        </a:cubicBezTo>
                        <a:cubicBezTo>
                          <a:pt x="4" y="8"/>
                          <a:pt x="3" y="7"/>
                          <a:pt x="3" y="6"/>
                        </a:cubicBezTo>
                        <a:cubicBezTo>
                          <a:pt x="2" y="5"/>
                          <a:pt x="2" y="4"/>
                          <a:pt x="2" y="3"/>
                        </a:cubicBezTo>
                        <a:cubicBezTo>
                          <a:pt x="3" y="1"/>
                          <a:pt x="6" y="0"/>
                          <a:pt x="7"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85" name="Freeform 7750">
                    <a:extLst>
                      <a:ext uri="{FF2B5EF4-FFF2-40B4-BE49-F238E27FC236}">
                        <a16:creationId xmlns:a16="http://schemas.microsoft.com/office/drawing/2014/main" id="{744A4D89-E759-4534-901B-0F2756008904}"/>
                      </a:ext>
                    </a:extLst>
                  </p:cNvPr>
                  <p:cNvSpPr>
                    <a:spLocks/>
                  </p:cNvSpPr>
                  <p:nvPr/>
                </p:nvSpPr>
                <p:spPr bwMode="auto">
                  <a:xfrm>
                    <a:off x="3930" y="2223"/>
                    <a:ext cx="5" cy="4"/>
                  </a:xfrm>
                  <a:custGeom>
                    <a:avLst/>
                    <a:gdLst>
                      <a:gd name="T0" fmla="*/ 2 w 7"/>
                      <a:gd name="T1" fmla="*/ 5 h 5"/>
                      <a:gd name="T2" fmla="*/ 6 w 7"/>
                      <a:gd name="T3" fmla="*/ 3 h 5"/>
                      <a:gd name="T4" fmla="*/ 1 w 7"/>
                      <a:gd name="T5" fmla="*/ 2 h 5"/>
                      <a:gd name="T6" fmla="*/ 2 w 7"/>
                      <a:gd name="T7" fmla="*/ 5 h 5"/>
                    </a:gdLst>
                    <a:ahLst/>
                    <a:cxnLst>
                      <a:cxn ang="0">
                        <a:pos x="T0" y="T1"/>
                      </a:cxn>
                      <a:cxn ang="0">
                        <a:pos x="T2" y="T3"/>
                      </a:cxn>
                      <a:cxn ang="0">
                        <a:pos x="T4" y="T5"/>
                      </a:cxn>
                      <a:cxn ang="0">
                        <a:pos x="T6" y="T7"/>
                      </a:cxn>
                    </a:cxnLst>
                    <a:rect l="0" t="0" r="r" b="b"/>
                    <a:pathLst>
                      <a:path w="7" h="5">
                        <a:moveTo>
                          <a:pt x="2" y="5"/>
                        </a:moveTo>
                        <a:cubicBezTo>
                          <a:pt x="2" y="5"/>
                          <a:pt x="7" y="5"/>
                          <a:pt x="6" y="3"/>
                        </a:cubicBezTo>
                        <a:cubicBezTo>
                          <a:pt x="5" y="1"/>
                          <a:pt x="1" y="0"/>
                          <a:pt x="1" y="2"/>
                        </a:cubicBezTo>
                        <a:cubicBezTo>
                          <a:pt x="0" y="4"/>
                          <a:pt x="1" y="4"/>
                          <a:pt x="2" y="5"/>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86" name="Freeform 7751">
                    <a:extLst>
                      <a:ext uri="{FF2B5EF4-FFF2-40B4-BE49-F238E27FC236}">
                        <a16:creationId xmlns:a16="http://schemas.microsoft.com/office/drawing/2014/main" id="{3E90DACB-FADF-4EDB-ACA9-1F02770A77C1}"/>
                      </a:ext>
                    </a:extLst>
                  </p:cNvPr>
                  <p:cNvSpPr>
                    <a:spLocks/>
                  </p:cNvSpPr>
                  <p:nvPr/>
                </p:nvSpPr>
                <p:spPr bwMode="auto">
                  <a:xfrm>
                    <a:off x="3929" y="2214"/>
                    <a:ext cx="16" cy="10"/>
                  </a:xfrm>
                  <a:custGeom>
                    <a:avLst/>
                    <a:gdLst>
                      <a:gd name="T0" fmla="*/ 5 w 21"/>
                      <a:gd name="T1" fmla="*/ 2 h 13"/>
                      <a:gd name="T2" fmla="*/ 4 w 21"/>
                      <a:gd name="T3" fmla="*/ 10 h 13"/>
                      <a:gd name="T4" fmla="*/ 9 w 21"/>
                      <a:gd name="T5" fmla="*/ 11 h 13"/>
                      <a:gd name="T6" fmla="*/ 13 w 21"/>
                      <a:gd name="T7" fmla="*/ 11 h 13"/>
                      <a:gd name="T8" fmla="*/ 17 w 21"/>
                      <a:gd name="T9" fmla="*/ 4 h 13"/>
                      <a:gd name="T10" fmla="*/ 5 w 21"/>
                      <a:gd name="T11" fmla="*/ 2 h 13"/>
                    </a:gdLst>
                    <a:ahLst/>
                    <a:cxnLst>
                      <a:cxn ang="0">
                        <a:pos x="T0" y="T1"/>
                      </a:cxn>
                      <a:cxn ang="0">
                        <a:pos x="T2" y="T3"/>
                      </a:cxn>
                      <a:cxn ang="0">
                        <a:pos x="T4" y="T5"/>
                      </a:cxn>
                      <a:cxn ang="0">
                        <a:pos x="T6" y="T7"/>
                      </a:cxn>
                      <a:cxn ang="0">
                        <a:pos x="T8" y="T9"/>
                      </a:cxn>
                      <a:cxn ang="0">
                        <a:pos x="T10" y="T11"/>
                      </a:cxn>
                    </a:cxnLst>
                    <a:rect l="0" t="0" r="r" b="b"/>
                    <a:pathLst>
                      <a:path w="21" h="13">
                        <a:moveTo>
                          <a:pt x="5" y="2"/>
                        </a:moveTo>
                        <a:cubicBezTo>
                          <a:pt x="5" y="2"/>
                          <a:pt x="0" y="7"/>
                          <a:pt x="4" y="10"/>
                        </a:cubicBezTo>
                        <a:cubicBezTo>
                          <a:pt x="6" y="11"/>
                          <a:pt x="7" y="11"/>
                          <a:pt x="9" y="11"/>
                        </a:cubicBezTo>
                        <a:cubicBezTo>
                          <a:pt x="10" y="11"/>
                          <a:pt x="11" y="10"/>
                          <a:pt x="13" y="11"/>
                        </a:cubicBezTo>
                        <a:cubicBezTo>
                          <a:pt x="18" y="13"/>
                          <a:pt x="21" y="8"/>
                          <a:pt x="17" y="4"/>
                        </a:cubicBezTo>
                        <a:cubicBezTo>
                          <a:pt x="14" y="1"/>
                          <a:pt x="7" y="0"/>
                          <a:pt x="5"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87" name="Freeform 7752">
                    <a:extLst>
                      <a:ext uri="{FF2B5EF4-FFF2-40B4-BE49-F238E27FC236}">
                        <a16:creationId xmlns:a16="http://schemas.microsoft.com/office/drawing/2014/main" id="{3B45656F-A8DF-421F-8A38-3E5D31A54F7C}"/>
                      </a:ext>
                    </a:extLst>
                  </p:cNvPr>
                  <p:cNvSpPr>
                    <a:spLocks noEditPoints="1"/>
                  </p:cNvSpPr>
                  <p:nvPr/>
                </p:nvSpPr>
                <p:spPr bwMode="auto">
                  <a:xfrm>
                    <a:off x="3931" y="2214"/>
                    <a:ext cx="12" cy="9"/>
                  </a:xfrm>
                  <a:custGeom>
                    <a:avLst/>
                    <a:gdLst>
                      <a:gd name="T0" fmla="*/ 2 w 17"/>
                      <a:gd name="T1" fmla="*/ 10 h 12"/>
                      <a:gd name="T2" fmla="*/ 0 w 17"/>
                      <a:gd name="T3" fmla="*/ 7 h 12"/>
                      <a:gd name="T4" fmla="*/ 3 w 17"/>
                      <a:gd name="T5" fmla="*/ 2 h 12"/>
                      <a:gd name="T6" fmla="*/ 7 w 17"/>
                      <a:gd name="T7" fmla="*/ 1 h 12"/>
                      <a:gd name="T8" fmla="*/ 15 w 17"/>
                      <a:gd name="T9" fmla="*/ 4 h 12"/>
                      <a:gd name="T10" fmla="*/ 17 w 17"/>
                      <a:gd name="T11" fmla="*/ 8 h 12"/>
                      <a:gd name="T12" fmla="*/ 13 w 17"/>
                      <a:gd name="T13" fmla="*/ 12 h 12"/>
                      <a:gd name="T14" fmla="*/ 11 w 17"/>
                      <a:gd name="T15" fmla="*/ 12 h 12"/>
                      <a:gd name="T16" fmla="*/ 9 w 17"/>
                      <a:gd name="T17" fmla="*/ 11 h 12"/>
                      <a:gd name="T18" fmla="*/ 7 w 17"/>
                      <a:gd name="T19" fmla="*/ 11 h 12"/>
                      <a:gd name="T20" fmla="*/ 5 w 17"/>
                      <a:gd name="T21" fmla="*/ 12 h 12"/>
                      <a:gd name="T22" fmla="*/ 5 w 17"/>
                      <a:gd name="T23" fmla="*/ 11 h 12"/>
                      <a:gd name="T24" fmla="*/ 2 w 17"/>
                      <a:gd name="T25" fmla="*/ 10 h 12"/>
                      <a:gd name="T26" fmla="*/ 4 w 17"/>
                      <a:gd name="T27" fmla="*/ 3 h 12"/>
                      <a:gd name="T28" fmla="*/ 1 w 17"/>
                      <a:gd name="T29" fmla="*/ 7 h 12"/>
                      <a:gd name="T30" fmla="*/ 2 w 17"/>
                      <a:gd name="T31" fmla="*/ 10 h 12"/>
                      <a:gd name="T32" fmla="*/ 5 w 17"/>
                      <a:gd name="T33" fmla="*/ 11 h 12"/>
                      <a:gd name="T34" fmla="*/ 7 w 17"/>
                      <a:gd name="T35" fmla="*/ 11 h 12"/>
                      <a:gd name="T36" fmla="*/ 9 w 17"/>
                      <a:gd name="T37" fmla="*/ 10 h 12"/>
                      <a:gd name="T38" fmla="*/ 11 w 17"/>
                      <a:gd name="T39" fmla="*/ 11 h 12"/>
                      <a:gd name="T40" fmla="*/ 13 w 17"/>
                      <a:gd name="T41" fmla="*/ 11 h 12"/>
                      <a:gd name="T42" fmla="*/ 16 w 17"/>
                      <a:gd name="T43" fmla="*/ 8 h 12"/>
                      <a:gd name="T44" fmla="*/ 15 w 17"/>
                      <a:gd name="T45" fmla="*/ 5 h 12"/>
                      <a:gd name="T46" fmla="*/ 7 w 17"/>
                      <a:gd name="T47" fmla="*/ 1 h 12"/>
                      <a:gd name="T48" fmla="*/ 4 w 17"/>
                      <a:gd name="T49" fmla="*/ 3 h 12"/>
                      <a:gd name="T50" fmla="*/ 3 w 17"/>
                      <a:gd name="T51" fmla="*/ 2 h 12"/>
                      <a:gd name="T52" fmla="*/ 4 w 17"/>
                      <a:gd name="T5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12">
                        <a:moveTo>
                          <a:pt x="2" y="10"/>
                        </a:moveTo>
                        <a:cubicBezTo>
                          <a:pt x="0" y="9"/>
                          <a:pt x="0" y="8"/>
                          <a:pt x="0" y="7"/>
                        </a:cubicBezTo>
                        <a:cubicBezTo>
                          <a:pt x="0" y="5"/>
                          <a:pt x="3" y="3"/>
                          <a:pt x="3" y="2"/>
                        </a:cubicBezTo>
                        <a:cubicBezTo>
                          <a:pt x="4" y="1"/>
                          <a:pt x="6" y="0"/>
                          <a:pt x="7" y="1"/>
                        </a:cubicBezTo>
                        <a:cubicBezTo>
                          <a:pt x="10" y="1"/>
                          <a:pt x="13" y="2"/>
                          <a:pt x="15" y="4"/>
                        </a:cubicBezTo>
                        <a:cubicBezTo>
                          <a:pt x="17" y="5"/>
                          <a:pt x="17" y="7"/>
                          <a:pt x="17" y="8"/>
                        </a:cubicBezTo>
                        <a:cubicBezTo>
                          <a:pt x="17" y="10"/>
                          <a:pt x="15" y="12"/>
                          <a:pt x="13" y="12"/>
                        </a:cubicBezTo>
                        <a:cubicBezTo>
                          <a:pt x="12" y="12"/>
                          <a:pt x="12" y="12"/>
                          <a:pt x="11" y="12"/>
                        </a:cubicBezTo>
                        <a:cubicBezTo>
                          <a:pt x="10" y="11"/>
                          <a:pt x="10" y="11"/>
                          <a:pt x="9" y="11"/>
                        </a:cubicBezTo>
                        <a:cubicBezTo>
                          <a:pt x="8" y="11"/>
                          <a:pt x="7" y="11"/>
                          <a:pt x="7" y="11"/>
                        </a:cubicBezTo>
                        <a:cubicBezTo>
                          <a:pt x="6" y="11"/>
                          <a:pt x="5" y="12"/>
                          <a:pt x="5" y="12"/>
                        </a:cubicBezTo>
                        <a:cubicBezTo>
                          <a:pt x="5" y="11"/>
                          <a:pt x="5" y="11"/>
                          <a:pt x="5" y="11"/>
                        </a:cubicBezTo>
                        <a:cubicBezTo>
                          <a:pt x="4" y="11"/>
                          <a:pt x="3" y="11"/>
                          <a:pt x="2" y="10"/>
                        </a:cubicBezTo>
                        <a:close/>
                        <a:moveTo>
                          <a:pt x="4" y="3"/>
                        </a:moveTo>
                        <a:cubicBezTo>
                          <a:pt x="4" y="3"/>
                          <a:pt x="1" y="5"/>
                          <a:pt x="1" y="7"/>
                        </a:cubicBezTo>
                        <a:cubicBezTo>
                          <a:pt x="1" y="8"/>
                          <a:pt x="1" y="9"/>
                          <a:pt x="2" y="10"/>
                        </a:cubicBezTo>
                        <a:cubicBezTo>
                          <a:pt x="3" y="10"/>
                          <a:pt x="4" y="11"/>
                          <a:pt x="5" y="11"/>
                        </a:cubicBezTo>
                        <a:cubicBezTo>
                          <a:pt x="5" y="11"/>
                          <a:pt x="6" y="11"/>
                          <a:pt x="7" y="11"/>
                        </a:cubicBezTo>
                        <a:cubicBezTo>
                          <a:pt x="7" y="10"/>
                          <a:pt x="8" y="10"/>
                          <a:pt x="9" y="10"/>
                        </a:cubicBezTo>
                        <a:cubicBezTo>
                          <a:pt x="10" y="10"/>
                          <a:pt x="10" y="11"/>
                          <a:pt x="11" y="11"/>
                        </a:cubicBezTo>
                        <a:cubicBezTo>
                          <a:pt x="12" y="11"/>
                          <a:pt x="12" y="11"/>
                          <a:pt x="13" y="11"/>
                        </a:cubicBezTo>
                        <a:cubicBezTo>
                          <a:pt x="15" y="11"/>
                          <a:pt x="16" y="10"/>
                          <a:pt x="16" y="8"/>
                        </a:cubicBezTo>
                        <a:cubicBezTo>
                          <a:pt x="16" y="7"/>
                          <a:pt x="16" y="6"/>
                          <a:pt x="15" y="5"/>
                        </a:cubicBezTo>
                        <a:cubicBezTo>
                          <a:pt x="13" y="3"/>
                          <a:pt x="10" y="2"/>
                          <a:pt x="7" y="1"/>
                        </a:cubicBezTo>
                        <a:cubicBezTo>
                          <a:pt x="6" y="1"/>
                          <a:pt x="4" y="2"/>
                          <a:pt x="4" y="3"/>
                        </a:cubicBezTo>
                        <a:cubicBezTo>
                          <a:pt x="3" y="2"/>
                          <a:pt x="3" y="2"/>
                          <a:pt x="3" y="2"/>
                        </a:cubicBezTo>
                        <a:lnTo>
                          <a:pt x="4" y="3"/>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88" name="Freeform 7753">
                    <a:extLst>
                      <a:ext uri="{FF2B5EF4-FFF2-40B4-BE49-F238E27FC236}">
                        <a16:creationId xmlns:a16="http://schemas.microsoft.com/office/drawing/2014/main" id="{9A8C0A0C-C9D5-4A52-B191-A4B006D5A684}"/>
                      </a:ext>
                    </a:extLst>
                  </p:cNvPr>
                  <p:cNvSpPr>
                    <a:spLocks/>
                  </p:cNvSpPr>
                  <p:nvPr/>
                </p:nvSpPr>
                <p:spPr bwMode="auto">
                  <a:xfrm>
                    <a:off x="3931" y="2216"/>
                    <a:ext cx="12" cy="7"/>
                  </a:xfrm>
                  <a:custGeom>
                    <a:avLst/>
                    <a:gdLst>
                      <a:gd name="T0" fmla="*/ 3 w 15"/>
                      <a:gd name="T1" fmla="*/ 0 h 9"/>
                      <a:gd name="T2" fmla="*/ 3 w 15"/>
                      <a:gd name="T3" fmla="*/ 1 h 9"/>
                      <a:gd name="T4" fmla="*/ 2 w 15"/>
                      <a:gd name="T5" fmla="*/ 0 h 9"/>
                      <a:gd name="T6" fmla="*/ 3 w 15"/>
                      <a:gd name="T7" fmla="*/ 1 h 9"/>
                      <a:gd name="T8" fmla="*/ 0 w 15"/>
                      <a:gd name="T9" fmla="*/ 5 h 9"/>
                      <a:gd name="T10" fmla="*/ 1 w 15"/>
                      <a:gd name="T11" fmla="*/ 8 h 9"/>
                      <a:gd name="T12" fmla="*/ 4 w 15"/>
                      <a:gd name="T13" fmla="*/ 9 h 9"/>
                      <a:gd name="T14" fmla="*/ 4 w 15"/>
                      <a:gd name="T15" fmla="*/ 9 h 9"/>
                      <a:gd name="T16" fmla="*/ 6 w 15"/>
                      <a:gd name="T17" fmla="*/ 9 h 9"/>
                      <a:gd name="T18" fmla="*/ 7 w 15"/>
                      <a:gd name="T19" fmla="*/ 8 h 9"/>
                      <a:gd name="T20" fmla="*/ 8 w 15"/>
                      <a:gd name="T21" fmla="*/ 8 h 9"/>
                      <a:gd name="T22" fmla="*/ 10 w 15"/>
                      <a:gd name="T23" fmla="*/ 9 h 9"/>
                      <a:gd name="T24" fmla="*/ 12 w 15"/>
                      <a:gd name="T25" fmla="*/ 9 h 9"/>
                      <a:gd name="T26" fmla="*/ 12 w 15"/>
                      <a:gd name="T27" fmla="*/ 9 h 9"/>
                      <a:gd name="T28" fmla="*/ 15 w 15"/>
                      <a:gd name="T29" fmla="*/ 7 h 9"/>
                      <a:gd name="T30" fmla="*/ 13 w 15"/>
                      <a:gd name="T31" fmla="*/ 6 h 9"/>
                      <a:gd name="T32" fmla="*/ 13 w 15"/>
                      <a:gd name="T33" fmla="*/ 6 h 9"/>
                      <a:gd name="T34" fmla="*/ 10 w 15"/>
                      <a:gd name="T35" fmla="*/ 8 h 9"/>
                      <a:gd name="T36" fmla="*/ 8 w 15"/>
                      <a:gd name="T37" fmla="*/ 6 h 9"/>
                      <a:gd name="T38" fmla="*/ 8 w 15"/>
                      <a:gd name="T39" fmla="*/ 6 h 9"/>
                      <a:gd name="T40" fmla="*/ 7 w 15"/>
                      <a:gd name="T41" fmla="*/ 6 h 9"/>
                      <a:gd name="T42" fmla="*/ 7 w 15"/>
                      <a:gd name="T43" fmla="*/ 6 h 9"/>
                      <a:gd name="T44" fmla="*/ 6 w 15"/>
                      <a:gd name="T45" fmla="*/ 5 h 9"/>
                      <a:gd name="T46" fmla="*/ 6 w 15"/>
                      <a:gd name="T47" fmla="*/ 7 h 9"/>
                      <a:gd name="T48" fmla="*/ 5 w 15"/>
                      <a:gd name="T49" fmla="*/ 7 h 9"/>
                      <a:gd name="T50" fmla="*/ 2 w 15"/>
                      <a:gd name="T51" fmla="*/ 5 h 9"/>
                      <a:gd name="T52" fmla="*/ 3 w 15"/>
                      <a:gd name="T53" fmla="*/ 3 h 9"/>
                      <a:gd name="T54" fmla="*/ 3 w 15"/>
                      <a:gd name="T55" fmla="*/ 1 h 9"/>
                      <a:gd name="T56" fmla="*/ 3 w 15"/>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 h="9">
                        <a:moveTo>
                          <a:pt x="3" y="0"/>
                        </a:moveTo>
                        <a:cubicBezTo>
                          <a:pt x="3" y="1"/>
                          <a:pt x="3" y="1"/>
                          <a:pt x="3" y="1"/>
                        </a:cubicBezTo>
                        <a:cubicBezTo>
                          <a:pt x="2" y="0"/>
                          <a:pt x="2" y="0"/>
                          <a:pt x="2" y="0"/>
                        </a:cubicBezTo>
                        <a:cubicBezTo>
                          <a:pt x="3" y="1"/>
                          <a:pt x="3" y="1"/>
                          <a:pt x="3" y="1"/>
                        </a:cubicBezTo>
                        <a:cubicBezTo>
                          <a:pt x="3" y="1"/>
                          <a:pt x="0" y="3"/>
                          <a:pt x="0" y="5"/>
                        </a:cubicBezTo>
                        <a:cubicBezTo>
                          <a:pt x="0" y="6"/>
                          <a:pt x="0" y="7"/>
                          <a:pt x="1" y="8"/>
                        </a:cubicBezTo>
                        <a:cubicBezTo>
                          <a:pt x="2" y="8"/>
                          <a:pt x="3" y="9"/>
                          <a:pt x="4" y="9"/>
                        </a:cubicBezTo>
                        <a:cubicBezTo>
                          <a:pt x="4" y="9"/>
                          <a:pt x="4" y="9"/>
                          <a:pt x="4" y="9"/>
                        </a:cubicBezTo>
                        <a:cubicBezTo>
                          <a:pt x="5" y="9"/>
                          <a:pt x="5" y="9"/>
                          <a:pt x="6" y="9"/>
                        </a:cubicBezTo>
                        <a:cubicBezTo>
                          <a:pt x="6" y="8"/>
                          <a:pt x="7" y="8"/>
                          <a:pt x="7" y="8"/>
                        </a:cubicBezTo>
                        <a:cubicBezTo>
                          <a:pt x="8" y="8"/>
                          <a:pt x="8" y="8"/>
                          <a:pt x="8" y="8"/>
                        </a:cubicBezTo>
                        <a:cubicBezTo>
                          <a:pt x="9" y="8"/>
                          <a:pt x="9" y="9"/>
                          <a:pt x="10" y="9"/>
                        </a:cubicBezTo>
                        <a:cubicBezTo>
                          <a:pt x="11" y="9"/>
                          <a:pt x="11" y="9"/>
                          <a:pt x="12" y="9"/>
                        </a:cubicBezTo>
                        <a:cubicBezTo>
                          <a:pt x="12" y="9"/>
                          <a:pt x="12" y="9"/>
                          <a:pt x="12" y="9"/>
                        </a:cubicBezTo>
                        <a:cubicBezTo>
                          <a:pt x="13" y="9"/>
                          <a:pt x="14" y="9"/>
                          <a:pt x="15" y="7"/>
                        </a:cubicBezTo>
                        <a:cubicBezTo>
                          <a:pt x="14" y="7"/>
                          <a:pt x="14" y="7"/>
                          <a:pt x="13" y="6"/>
                        </a:cubicBezTo>
                        <a:cubicBezTo>
                          <a:pt x="13" y="6"/>
                          <a:pt x="13" y="6"/>
                          <a:pt x="13" y="6"/>
                        </a:cubicBezTo>
                        <a:cubicBezTo>
                          <a:pt x="13" y="7"/>
                          <a:pt x="12" y="8"/>
                          <a:pt x="10" y="8"/>
                        </a:cubicBezTo>
                        <a:cubicBezTo>
                          <a:pt x="9" y="8"/>
                          <a:pt x="9" y="7"/>
                          <a:pt x="8" y="6"/>
                        </a:cubicBezTo>
                        <a:cubicBezTo>
                          <a:pt x="8" y="6"/>
                          <a:pt x="8" y="6"/>
                          <a:pt x="8" y="6"/>
                        </a:cubicBezTo>
                        <a:cubicBezTo>
                          <a:pt x="8" y="6"/>
                          <a:pt x="8" y="6"/>
                          <a:pt x="7" y="6"/>
                        </a:cubicBezTo>
                        <a:cubicBezTo>
                          <a:pt x="7" y="6"/>
                          <a:pt x="7" y="6"/>
                          <a:pt x="7" y="6"/>
                        </a:cubicBezTo>
                        <a:cubicBezTo>
                          <a:pt x="6" y="6"/>
                          <a:pt x="6" y="6"/>
                          <a:pt x="6" y="5"/>
                        </a:cubicBezTo>
                        <a:cubicBezTo>
                          <a:pt x="6" y="6"/>
                          <a:pt x="6" y="6"/>
                          <a:pt x="6" y="7"/>
                        </a:cubicBezTo>
                        <a:cubicBezTo>
                          <a:pt x="6" y="7"/>
                          <a:pt x="6" y="7"/>
                          <a:pt x="5" y="7"/>
                        </a:cubicBezTo>
                        <a:cubicBezTo>
                          <a:pt x="4" y="7"/>
                          <a:pt x="2" y="6"/>
                          <a:pt x="2" y="5"/>
                        </a:cubicBezTo>
                        <a:cubicBezTo>
                          <a:pt x="2" y="4"/>
                          <a:pt x="3" y="3"/>
                          <a:pt x="3" y="3"/>
                        </a:cubicBezTo>
                        <a:cubicBezTo>
                          <a:pt x="3" y="2"/>
                          <a:pt x="3" y="1"/>
                          <a:pt x="3" y="1"/>
                        </a:cubicBezTo>
                        <a:lnTo>
                          <a:pt x="3"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89" name="Freeform 7754">
                    <a:extLst>
                      <a:ext uri="{FF2B5EF4-FFF2-40B4-BE49-F238E27FC236}">
                        <a16:creationId xmlns:a16="http://schemas.microsoft.com/office/drawing/2014/main" id="{77395271-73DE-426C-BA17-DAB9511F2180}"/>
                      </a:ext>
                    </a:extLst>
                  </p:cNvPr>
                  <p:cNvSpPr>
                    <a:spLocks/>
                  </p:cNvSpPr>
                  <p:nvPr/>
                </p:nvSpPr>
                <p:spPr bwMode="auto">
                  <a:xfrm>
                    <a:off x="3929" y="2215"/>
                    <a:ext cx="14" cy="8"/>
                  </a:xfrm>
                  <a:custGeom>
                    <a:avLst/>
                    <a:gdLst>
                      <a:gd name="T0" fmla="*/ 6 w 18"/>
                      <a:gd name="T1" fmla="*/ 0 h 11"/>
                      <a:gd name="T2" fmla="*/ 5 w 18"/>
                      <a:gd name="T3" fmla="*/ 1 h 11"/>
                      <a:gd name="T4" fmla="*/ 4 w 18"/>
                      <a:gd name="T5" fmla="*/ 9 h 11"/>
                      <a:gd name="T6" fmla="*/ 7 w 18"/>
                      <a:gd name="T7" fmla="*/ 10 h 11"/>
                      <a:gd name="T8" fmla="*/ 9 w 18"/>
                      <a:gd name="T9" fmla="*/ 10 h 11"/>
                      <a:gd name="T10" fmla="*/ 10 w 18"/>
                      <a:gd name="T11" fmla="*/ 10 h 11"/>
                      <a:gd name="T12" fmla="*/ 13 w 18"/>
                      <a:gd name="T13" fmla="*/ 10 h 11"/>
                      <a:gd name="T14" fmla="*/ 15 w 18"/>
                      <a:gd name="T15" fmla="*/ 11 h 11"/>
                      <a:gd name="T16" fmla="*/ 18 w 18"/>
                      <a:gd name="T17" fmla="*/ 9 h 11"/>
                      <a:gd name="T18" fmla="*/ 18 w 18"/>
                      <a:gd name="T19" fmla="*/ 8 h 11"/>
                      <a:gd name="T20" fmla="*/ 15 w 18"/>
                      <a:gd name="T21" fmla="*/ 10 h 11"/>
                      <a:gd name="T22" fmla="*/ 15 w 18"/>
                      <a:gd name="T23" fmla="*/ 10 h 11"/>
                      <a:gd name="T24" fmla="*/ 13 w 18"/>
                      <a:gd name="T25" fmla="*/ 10 h 11"/>
                      <a:gd name="T26" fmla="*/ 11 w 18"/>
                      <a:gd name="T27" fmla="*/ 9 h 11"/>
                      <a:gd name="T28" fmla="*/ 10 w 18"/>
                      <a:gd name="T29" fmla="*/ 9 h 11"/>
                      <a:gd name="T30" fmla="*/ 9 w 18"/>
                      <a:gd name="T31" fmla="*/ 10 h 11"/>
                      <a:gd name="T32" fmla="*/ 7 w 18"/>
                      <a:gd name="T33" fmla="*/ 10 h 11"/>
                      <a:gd name="T34" fmla="*/ 7 w 18"/>
                      <a:gd name="T35" fmla="*/ 10 h 11"/>
                      <a:gd name="T36" fmla="*/ 4 w 18"/>
                      <a:gd name="T37" fmla="*/ 9 h 11"/>
                      <a:gd name="T38" fmla="*/ 3 w 18"/>
                      <a:gd name="T39" fmla="*/ 6 h 11"/>
                      <a:gd name="T40" fmla="*/ 6 w 18"/>
                      <a:gd name="T41" fmla="*/ 2 h 11"/>
                      <a:gd name="T42" fmla="*/ 5 w 18"/>
                      <a:gd name="T43" fmla="*/ 1 h 11"/>
                      <a:gd name="T44" fmla="*/ 6 w 18"/>
                      <a:gd name="T45" fmla="*/ 2 h 11"/>
                      <a:gd name="T46" fmla="*/ 6 w 18"/>
                      <a:gd name="T47" fmla="*/ 1 h 11"/>
                      <a:gd name="T48" fmla="*/ 6 w 18"/>
                      <a:gd name="T4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1">
                        <a:moveTo>
                          <a:pt x="6" y="0"/>
                        </a:moveTo>
                        <a:cubicBezTo>
                          <a:pt x="6" y="1"/>
                          <a:pt x="6" y="1"/>
                          <a:pt x="5" y="1"/>
                        </a:cubicBezTo>
                        <a:cubicBezTo>
                          <a:pt x="5" y="1"/>
                          <a:pt x="0" y="6"/>
                          <a:pt x="4" y="9"/>
                        </a:cubicBezTo>
                        <a:cubicBezTo>
                          <a:pt x="5" y="10"/>
                          <a:pt x="6" y="10"/>
                          <a:pt x="7" y="10"/>
                        </a:cubicBezTo>
                        <a:cubicBezTo>
                          <a:pt x="8" y="10"/>
                          <a:pt x="8" y="10"/>
                          <a:pt x="9" y="10"/>
                        </a:cubicBezTo>
                        <a:cubicBezTo>
                          <a:pt x="9" y="10"/>
                          <a:pt x="10" y="10"/>
                          <a:pt x="10" y="10"/>
                        </a:cubicBezTo>
                        <a:cubicBezTo>
                          <a:pt x="11" y="10"/>
                          <a:pt x="12" y="10"/>
                          <a:pt x="13" y="10"/>
                        </a:cubicBezTo>
                        <a:cubicBezTo>
                          <a:pt x="14" y="11"/>
                          <a:pt x="14" y="11"/>
                          <a:pt x="15" y="11"/>
                        </a:cubicBezTo>
                        <a:cubicBezTo>
                          <a:pt x="16" y="11"/>
                          <a:pt x="18" y="10"/>
                          <a:pt x="18" y="9"/>
                        </a:cubicBezTo>
                        <a:cubicBezTo>
                          <a:pt x="18" y="8"/>
                          <a:pt x="18" y="8"/>
                          <a:pt x="18" y="8"/>
                        </a:cubicBezTo>
                        <a:cubicBezTo>
                          <a:pt x="17" y="10"/>
                          <a:pt x="16" y="10"/>
                          <a:pt x="15" y="10"/>
                        </a:cubicBezTo>
                        <a:cubicBezTo>
                          <a:pt x="15" y="10"/>
                          <a:pt x="15" y="10"/>
                          <a:pt x="15" y="10"/>
                        </a:cubicBezTo>
                        <a:cubicBezTo>
                          <a:pt x="14" y="10"/>
                          <a:pt x="14" y="10"/>
                          <a:pt x="13" y="10"/>
                        </a:cubicBezTo>
                        <a:cubicBezTo>
                          <a:pt x="12" y="10"/>
                          <a:pt x="12" y="9"/>
                          <a:pt x="11" y="9"/>
                        </a:cubicBezTo>
                        <a:cubicBezTo>
                          <a:pt x="10" y="9"/>
                          <a:pt x="10" y="9"/>
                          <a:pt x="10" y="9"/>
                        </a:cubicBezTo>
                        <a:cubicBezTo>
                          <a:pt x="10" y="9"/>
                          <a:pt x="9" y="9"/>
                          <a:pt x="9" y="10"/>
                        </a:cubicBezTo>
                        <a:cubicBezTo>
                          <a:pt x="8" y="10"/>
                          <a:pt x="8" y="10"/>
                          <a:pt x="7" y="10"/>
                        </a:cubicBezTo>
                        <a:cubicBezTo>
                          <a:pt x="7" y="10"/>
                          <a:pt x="7" y="10"/>
                          <a:pt x="7" y="10"/>
                        </a:cubicBezTo>
                        <a:cubicBezTo>
                          <a:pt x="6" y="10"/>
                          <a:pt x="5" y="9"/>
                          <a:pt x="4" y="9"/>
                        </a:cubicBezTo>
                        <a:cubicBezTo>
                          <a:pt x="3" y="8"/>
                          <a:pt x="3" y="7"/>
                          <a:pt x="3" y="6"/>
                        </a:cubicBezTo>
                        <a:cubicBezTo>
                          <a:pt x="3" y="4"/>
                          <a:pt x="6" y="2"/>
                          <a:pt x="6" y="2"/>
                        </a:cubicBezTo>
                        <a:cubicBezTo>
                          <a:pt x="5" y="1"/>
                          <a:pt x="5" y="1"/>
                          <a:pt x="5" y="1"/>
                        </a:cubicBezTo>
                        <a:cubicBezTo>
                          <a:pt x="6" y="2"/>
                          <a:pt x="6" y="2"/>
                          <a:pt x="6" y="2"/>
                        </a:cubicBezTo>
                        <a:cubicBezTo>
                          <a:pt x="6" y="1"/>
                          <a:pt x="6" y="1"/>
                          <a:pt x="6" y="1"/>
                        </a:cubicBezTo>
                        <a:lnTo>
                          <a:pt x="6"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90" name="Freeform 7755">
                    <a:extLst>
                      <a:ext uri="{FF2B5EF4-FFF2-40B4-BE49-F238E27FC236}">
                        <a16:creationId xmlns:a16="http://schemas.microsoft.com/office/drawing/2014/main" id="{8BD6D095-A6E5-4BCF-9070-78711A51FF12}"/>
                      </a:ext>
                    </a:extLst>
                  </p:cNvPr>
                  <p:cNvSpPr>
                    <a:spLocks/>
                  </p:cNvSpPr>
                  <p:nvPr/>
                </p:nvSpPr>
                <p:spPr bwMode="auto">
                  <a:xfrm>
                    <a:off x="3937" y="2218"/>
                    <a:ext cx="3" cy="3"/>
                  </a:xfrm>
                  <a:custGeom>
                    <a:avLst/>
                    <a:gdLst>
                      <a:gd name="T0" fmla="*/ 2 w 4"/>
                      <a:gd name="T1" fmla="*/ 4 h 4"/>
                      <a:gd name="T2" fmla="*/ 2 w 4"/>
                      <a:gd name="T3" fmla="*/ 0 h 4"/>
                      <a:gd name="T4" fmla="*/ 4 w 4"/>
                      <a:gd name="T5" fmla="*/ 2 h 4"/>
                      <a:gd name="T6" fmla="*/ 2 w 4"/>
                      <a:gd name="T7" fmla="*/ 4 h 4"/>
                    </a:gdLst>
                    <a:ahLst/>
                    <a:cxnLst>
                      <a:cxn ang="0">
                        <a:pos x="T0" y="T1"/>
                      </a:cxn>
                      <a:cxn ang="0">
                        <a:pos x="T2" y="T3"/>
                      </a:cxn>
                      <a:cxn ang="0">
                        <a:pos x="T4" y="T5"/>
                      </a:cxn>
                      <a:cxn ang="0">
                        <a:pos x="T6" y="T7"/>
                      </a:cxn>
                    </a:cxnLst>
                    <a:rect l="0" t="0" r="r" b="b"/>
                    <a:pathLst>
                      <a:path w="4" h="4">
                        <a:moveTo>
                          <a:pt x="2" y="4"/>
                        </a:moveTo>
                        <a:cubicBezTo>
                          <a:pt x="2" y="4"/>
                          <a:pt x="0" y="1"/>
                          <a:pt x="2" y="0"/>
                        </a:cubicBezTo>
                        <a:cubicBezTo>
                          <a:pt x="3" y="0"/>
                          <a:pt x="4" y="1"/>
                          <a:pt x="4" y="2"/>
                        </a:cubicBezTo>
                        <a:cubicBezTo>
                          <a:pt x="4" y="3"/>
                          <a:pt x="4" y="4"/>
                          <a:pt x="2" y="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91" name="Freeform 7756">
                    <a:extLst>
                      <a:ext uri="{FF2B5EF4-FFF2-40B4-BE49-F238E27FC236}">
                        <a16:creationId xmlns:a16="http://schemas.microsoft.com/office/drawing/2014/main" id="{208A21B7-CBC7-4540-87B1-EAF87843336F}"/>
                      </a:ext>
                    </a:extLst>
                  </p:cNvPr>
                  <p:cNvSpPr>
                    <a:spLocks/>
                  </p:cNvSpPr>
                  <p:nvPr/>
                </p:nvSpPr>
                <p:spPr bwMode="auto">
                  <a:xfrm>
                    <a:off x="3933" y="2219"/>
                    <a:ext cx="3" cy="3"/>
                  </a:xfrm>
                  <a:custGeom>
                    <a:avLst/>
                    <a:gdLst>
                      <a:gd name="T0" fmla="*/ 2 w 4"/>
                      <a:gd name="T1" fmla="*/ 0 h 4"/>
                      <a:gd name="T2" fmla="*/ 2 w 4"/>
                      <a:gd name="T3" fmla="*/ 2 h 4"/>
                      <a:gd name="T4" fmla="*/ 2 w 4"/>
                      <a:gd name="T5" fmla="*/ 0 h 4"/>
                    </a:gdLst>
                    <a:ahLst/>
                    <a:cxnLst>
                      <a:cxn ang="0">
                        <a:pos x="T0" y="T1"/>
                      </a:cxn>
                      <a:cxn ang="0">
                        <a:pos x="T2" y="T3"/>
                      </a:cxn>
                      <a:cxn ang="0">
                        <a:pos x="T4" y="T5"/>
                      </a:cxn>
                    </a:cxnLst>
                    <a:rect l="0" t="0" r="r" b="b"/>
                    <a:pathLst>
                      <a:path w="4" h="4">
                        <a:moveTo>
                          <a:pt x="2" y="0"/>
                        </a:moveTo>
                        <a:cubicBezTo>
                          <a:pt x="2" y="0"/>
                          <a:pt x="0" y="1"/>
                          <a:pt x="2" y="2"/>
                        </a:cubicBezTo>
                        <a:cubicBezTo>
                          <a:pt x="3" y="4"/>
                          <a:pt x="4" y="1"/>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92" name="Freeform 7757">
                    <a:extLst>
                      <a:ext uri="{FF2B5EF4-FFF2-40B4-BE49-F238E27FC236}">
                        <a16:creationId xmlns:a16="http://schemas.microsoft.com/office/drawing/2014/main" id="{BB99380F-7191-4E0D-9242-EA143817D71F}"/>
                      </a:ext>
                    </a:extLst>
                  </p:cNvPr>
                  <p:cNvSpPr>
                    <a:spLocks/>
                  </p:cNvSpPr>
                  <p:nvPr/>
                </p:nvSpPr>
                <p:spPr bwMode="auto">
                  <a:xfrm>
                    <a:off x="3934" y="2064"/>
                    <a:ext cx="36" cy="159"/>
                  </a:xfrm>
                  <a:custGeom>
                    <a:avLst/>
                    <a:gdLst>
                      <a:gd name="T0" fmla="*/ 41 w 48"/>
                      <a:gd name="T1" fmla="*/ 7 h 212"/>
                      <a:gd name="T2" fmla="*/ 33 w 48"/>
                      <a:gd name="T3" fmla="*/ 7 h 212"/>
                      <a:gd name="T4" fmla="*/ 26 w 48"/>
                      <a:gd name="T5" fmla="*/ 42 h 212"/>
                      <a:gd name="T6" fmla="*/ 7 w 48"/>
                      <a:gd name="T7" fmla="*/ 154 h 212"/>
                      <a:gd name="T8" fmla="*/ 2 w 48"/>
                      <a:gd name="T9" fmla="*/ 198 h 212"/>
                      <a:gd name="T10" fmla="*/ 4 w 48"/>
                      <a:gd name="T11" fmla="*/ 207 h 212"/>
                      <a:gd name="T12" fmla="*/ 7 w 48"/>
                      <a:gd name="T13" fmla="*/ 206 h 212"/>
                      <a:gd name="T14" fmla="*/ 11 w 48"/>
                      <a:gd name="T15" fmla="*/ 208 h 212"/>
                      <a:gd name="T16" fmla="*/ 19 w 48"/>
                      <a:gd name="T17" fmla="*/ 207 h 212"/>
                      <a:gd name="T18" fmla="*/ 15 w 48"/>
                      <a:gd name="T19" fmla="*/ 160 h 212"/>
                      <a:gd name="T20" fmla="*/ 34 w 48"/>
                      <a:gd name="T21" fmla="*/ 53 h 212"/>
                      <a:gd name="T22" fmla="*/ 44 w 48"/>
                      <a:gd name="T23" fmla="*/ 20 h 212"/>
                      <a:gd name="T24" fmla="*/ 41 w 48"/>
                      <a:gd name="T25" fmla="*/ 7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212">
                        <a:moveTo>
                          <a:pt x="41" y="7"/>
                        </a:moveTo>
                        <a:cubicBezTo>
                          <a:pt x="41" y="7"/>
                          <a:pt x="37" y="0"/>
                          <a:pt x="33" y="7"/>
                        </a:cubicBezTo>
                        <a:cubicBezTo>
                          <a:pt x="28" y="13"/>
                          <a:pt x="32" y="26"/>
                          <a:pt x="26" y="42"/>
                        </a:cubicBezTo>
                        <a:cubicBezTo>
                          <a:pt x="21" y="59"/>
                          <a:pt x="9" y="122"/>
                          <a:pt x="7" y="154"/>
                        </a:cubicBezTo>
                        <a:cubicBezTo>
                          <a:pt x="4" y="187"/>
                          <a:pt x="4" y="193"/>
                          <a:pt x="2" y="198"/>
                        </a:cubicBezTo>
                        <a:cubicBezTo>
                          <a:pt x="0" y="202"/>
                          <a:pt x="0" y="207"/>
                          <a:pt x="4" y="207"/>
                        </a:cubicBezTo>
                        <a:cubicBezTo>
                          <a:pt x="5" y="207"/>
                          <a:pt x="6" y="207"/>
                          <a:pt x="7" y="206"/>
                        </a:cubicBezTo>
                        <a:cubicBezTo>
                          <a:pt x="8" y="206"/>
                          <a:pt x="8" y="205"/>
                          <a:pt x="11" y="208"/>
                        </a:cubicBezTo>
                        <a:cubicBezTo>
                          <a:pt x="15" y="211"/>
                          <a:pt x="19" y="212"/>
                          <a:pt x="19" y="207"/>
                        </a:cubicBezTo>
                        <a:cubicBezTo>
                          <a:pt x="19" y="202"/>
                          <a:pt x="11" y="186"/>
                          <a:pt x="15" y="160"/>
                        </a:cubicBezTo>
                        <a:cubicBezTo>
                          <a:pt x="18" y="134"/>
                          <a:pt x="31" y="71"/>
                          <a:pt x="34" y="53"/>
                        </a:cubicBezTo>
                        <a:cubicBezTo>
                          <a:pt x="37" y="35"/>
                          <a:pt x="39" y="25"/>
                          <a:pt x="44" y="20"/>
                        </a:cubicBezTo>
                        <a:cubicBezTo>
                          <a:pt x="48" y="16"/>
                          <a:pt x="48" y="9"/>
                          <a:pt x="41" y="7"/>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93" name="Freeform 7758">
                    <a:extLst>
                      <a:ext uri="{FF2B5EF4-FFF2-40B4-BE49-F238E27FC236}">
                        <a16:creationId xmlns:a16="http://schemas.microsoft.com/office/drawing/2014/main" id="{F0B480B2-3A05-4D6B-802C-A2D9812F7009}"/>
                      </a:ext>
                    </a:extLst>
                  </p:cNvPr>
                  <p:cNvSpPr>
                    <a:spLocks noEditPoints="1"/>
                  </p:cNvSpPr>
                  <p:nvPr/>
                </p:nvSpPr>
                <p:spPr bwMode="auto">
                  <a:xfrm>
                    <a:off x="3934" y="2067"/>
                    <a:ext cx="36" cy="156"/>
                  </a:xfrm>
                  <a:custGeom>
                    <a:avLst/>
                    <a:gdLst>
                      <a:gd name="T0" fmla="*/ 10 w 48"/>
                      <a:gd name="T1" fmla="*/ 205 h 209"/>
                      <a:gd name="T2" fmla="*/ 8 w 48"/>
                      <a:gd name="T3" fmla="*/ 204 h 209"/>
                      <a:gd name="T4" fmla="*/ 7 w 48"/>
                      <a:gd name="T5" fmla="*/ 204 h 209"/>
                      <a:gd name="T6" fmla="*/ 4 w 48"/>
                      <a:gd name="T7" fmla="*/ 205 h 209"/>
                      <a:gd name="T8" fmla="*/ 1 w 48"/>
                      <a:gd name="T9" fmla="*/ 203 h 209"/>
                      <a:gd name="T10" fmla="*/ 0 w 48"/>
                      <a:gd name="T11" fmla="*/ 200 h 209"/>
                      <a:gd name="T12" fmla="*/ 2 w 48"/>
                      <a:gd name="T13" fmla="*/ 195 h 209"/>
                      <a:gd name="T14" fmla="*/ 6 w 48"/>
                      <a:gd name="T15" fmla="*/ 151 h 209"/>
                      <a:gd name="T16" fmla="*/ 26 w 48"/>
                      <a:gd name="T17" fmla="*/ 39 h 209"/>
                      <a:gd name="T18" fmla="*/ 32 w 48"/>
                      <a:gd name="T19" fmla="*/ 3 h 209"/>
                      <a:gd name="T20" fmla="*/ 37 w 48"/>
                      <a:gd name="T21" fmla="*/ 0 h 209"/>
                      <a:gd name="T22" fmla="*/ 41 w 48"/>
                      <a:gd name="T23" fmla="*/ 3 h 209"/>
                      <a:gd name="T24" fmla="*/ 47 w 48"/>
                      <a:gd name="T25" fmla="*/ 11 h 209"/>
                      <a:gd name="T26" fmla="*/ 44 w 48"/>
                      <a:gd name="T27" fmla="*/ 18 h 209"/>
                      <a:gd name="T28" fmla="*/ 34 w 48"/>
                      <a:gd name="T29" fmla="*/ 50 h 209"/>
                      <a:gd name="T30" fmla="*/ 15 w 48"/>
                      <a:gd name="T31" fmla="*/ 157 h 209"/>
                      <a:gd name="T32" fmla="*/ 15 w 48"/>
                      <a:gd name="T33" fmla="*/ 165 h 209"/>
                      <a:gd name="T34" fmla="*/ 20 w 48"/>
                      <a:gd name="T35" fmla="*/ 204 h 209"/>
                      <a:gd name="T36" fmla="*/ 20 w 48"/>
                      <a:gd name="T37" fmla="*/ 205 h 209"/>
                      <a:gd name="T38" fmla="*/ 19 w 48"/>
                      <a:gd name="T39" fmla="*/ 208 h 209"/>
                      <a:gd name="T40" fmla="*/ 16 w 48"/>
                      <a:gd name="T41" fmla="*/ 208 h 209"/>
                      <a:gd name="T42" fmla="*/ 10 w 48"/>
                      <a:gd name="T43" fmla="*/ 205 h 209"/>
                      <a:gd name="T44" fmla="*/ 11 w 48"/>
                      <a:gd name="T45" fmla="*/ 204 h 209"/>
                      <a:gd name="T46" fmla="*/ 16 w 48"/>
                      <a:gd name="T47" fmla="*/ 207 h 209"/>
                      <a:gd name="T48" fmla="*/ 18 w 48"/>
                      <a:gd name="T49" fmla="*/ 205 h 209"/>
                      <a:gd name="T50" fmla="*/ 18 w 48"/>
                      <a:gd name="T51" fmla="*/ 204 h 209"/>
                      <a:gd name="T52" fmla="*/ 13 w 48"/>
                      <a:gd name="T53" fmla="*/ 165 h 209"/>
                      <a:gd name="T54" fmla="*/ 14 w 48"/>
                      <a:gd name="T55" fmla="*/ 157 h 209"/>
                      <a:gd name="T56" fmla="*/ 33 w 48"/>
                      <a:gd name="T57" fmla="*/ 50 h 209"/>
                      <a:gd name="T58" fmla="*/ 43 w 48"/>
                      <a:gd name="T59" fmla="*/ 17 h 209"/>
                      <a:gd name="T60" fmla="*/ 46 w 48"/>
                      <a:gd name="T61" fmla="*/ 11 h 209"/>
                      <a:gd name="T62" fmla="*/ 41 w 48"/>
                      <a:gd name="T63" fmla="*/ 4 h 209"/>
                      <a:gd name="T64" fmla="*/ 41 w 48"/>
                      <a:gd name="T65" fmla="*/ 4 h 209"/>
                      <a:gd name="T66" fmla="*/ 41 w 48"/>
                      <a:gd name="T67" fmla="*/ 3 h 209"/>
                      <a:gd name="T68" fmla="*/ 41 w 48"/>
                      <a:gd name="T69" fmla="*/ 4 h 209"/>
                      <a:gd name="T70" fmla="*/ 41 w 48"/>
                      <a:gd name="T71" fmla="*/ 4 h 209"/>
                      <a:gd name="T72" fmla="*/ 40 w 48"/>
                      <a:gd name="T73" fmla="*/ 4 h 209"/>
                      <a:gd name="T74" fmla="*/ 40 w 48"/>
                      <a:gd name="T75" fmla="*/ 4 h 209"/>
                      <a:gd name="T76" fmla="*/ 39 w 48"/>
                      <a:gd name="T77" fmla="*/ 3 h 209"/>
                      <a:gd name="T78" fmla="*/ 37 w 48"/>
                      <a:gd name="T79" fmla="*/ 1 h 209"/>
                      <a:gd name="T80" fmla="*/ 33 w 48"/>
                      <a:gd name="T81" fmla="*/ 4 h 209"/>
                      <a:gd name="T82" fmla="*/ 27 w 48"/>
                      <a:gd name="T83" fmla="*/ 40 h 209"/>
                      <a:gd name="T84" fmla="*/ 7 w 48"/>
                      <a:gd name="T85" fmla="*/ 152 h 209"/>
                      <a:gd name="T86" fmla="*/ 3 w 48"/>
                      <a:gd name="T87" fmla="*/ 195 h 209"/>
                      <a:gd name="T88" fmla="*/ 1 w 48"/>
                      <a:gd name="T89" fmla="*/ 200 h 209"/>
                      <a:gd name="T90" fmla="*/ 4 w 48"/>
                      <a:gd name="T91" fmla="*/ 203 h 209"/>
                      <a:gd name="T92" fmla="*/ 8 w 48"/>
                      <a:gd name="T93" fmla="*/ 202 h 209"/>
                      <a:gd name="T94" fmla="*/ 11 w 48"/>
                      <a:gd name="T95" fmla="*/ 20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209">
                        <a:moveTo>
                          <a:pt x="10" y="205"/>
                        </a:moveTo>
                        <a:cubicBezTo>
                          <a:pt x="9" y="204"/>
                          <a:pt x="8" y="204"/>
                          <a:pt x="8" y="204"/>
                        </a:cubicBezTo>
                        <a:cubicBezTo>
                          <a:pt x="8" y="203"/>
                          <a:pt x="7" y="204"/>
                          <a:pt x="7" y="204"/>
                        </a:cubicBezTo>
                        <a:cubicBezTo>
                          <a:pt x="6" y="204"/>
                          <a:pt x="5" y="205"/>
                          <a:pt x="4" y="205"/>
                        </a:cubicBezTo>
                        <a:cubicBezTo>
                          <a:pt x="3" y="205"/>
                          <a:pt x="2" y="204"/>
                          <a:pt x="1" y="203"/>
                        </a:cubicBezTo>
                        <a:cubicBezTo>
                          <a:pt x="0" y="202"/>
                          <a:pt x="0" y="201"/>
                          <a:pt x="0" y="200"/>
                        </a:cubicBezTo>
                        <a:cubicBezTo>
                          <a:pt x="0" y="198"/>
                          <a:pt x="1" y="196"/>
                          <a:pt x="2" y="195"/>
                        </a:cubicBezTo>
                        <a:cubicBezTo>
                          <a:pt x="4" y="190"/>
                          <a:pt x="4" y="184"/>
                          <a:pt x="6" y="151"/>
                        </a:cubicBezTo>
                        <a:cubicBezTo>
                          <a:pt x="9" y="119"/>
                          <a:pt x="20" y="56"/>
                          <a:pt x="26" y="39"/>
                        </a:cubicBezTo>
                        <a:cubicBezTo>
                          <a:pt x="31" y="23"/>
                          <a:pt x="28" y="11"/>
                          <a:pt x="32" y="3"/>
                        </a:cubicBezTo>
                        <a:cubicBezTo>
                          <a:pt x="34" y="1"/>
                          <a:pt x="35" y="0"/>
                          <a:pt x="37" y="0"/>
                        </a:cubicBezTo>
                        <a:cubicBezTo>
                          <a:pt x="39" y="0"/>
                          <a:pt x="41" y="2"/>
                          <a:pt x="41" y="3"/>
                        </a:cubicBezTo>
                        <a:cubicBezTo>
                          <a:pt x="45" y="4"/>
                          <a:pt x="48" y="8"/>
                          <a:pt x="47" y="11"/>
                        </a:cubicBezTo>
                        <a:cubicBezTo>
                          <a:pt x="47" y="14"/>
                          <a:pt x="46" y="16"/>
                          <a:pt x="44" y="18"/>
                        </a:cubicBezTo>
                        <a:cubicBezTo>
                          <a:pt x="40" y="22"/>
                          <a:pt x="38" y="32"/>
                          <a:pt x="34" y="50"/>
                        </a:cubicBezTo>
                        <a:cubicBezTo>
                          <a:pt x="31" y="69"/>
                          <a:pt x="19" y="131"/>
                          <a:pt x="15" y="157"/>
                        </a:cubicBezTo>
                        <a:cubicBezTo>
                          <a:pt x="15" y="160"/>
                          <a:pt x="15" y="163"/>
                          <a:pt x="15" y="165"/>
                        </a:cubicBezTo>
                        <a:cubicBezTo>
                          <a:pt x="13" y="186"/>
                          <a:pt x="20" y="199"/>
                          <a:pt x="20" y="204"/>
                        </a:cubicBezTo>
                        <a:cubicBezTo>
                          <a:pt x="20" y="205"/>
                          <a:pt x="20" y="205"/>
                          <a:pt x="20" y="205"/>
                        </a:cubicBezTo>
                        <a:cubicBezTo>
                          <a:pt x="20" y="206"/>
                          <a:pt x="19" y="207"/>
                          <a:pt x="19" y="208"/>
                        </a:cubicBezTo>
                        <a:cubicBezTo>
                          <a:pt x="18" y="208"/>
                          <a:pt x="17" y="209"/>
                          <a:pt x="16" y="208"/>
                        </a:cubicBezTo>
                        <a:cubicBezTo>
                          <a:pt x="15" y="208"/>
                          <a:pt x="12" y="207"/>
                          <a:pt x="10" y="205"/>
                        </a:cubicBezTo>
                        <a:close/>
                        <a:moveTo>
                          <a:pt x="11" y="204"/>
                        </a:moveTo>
                        <a:cubicBezTo>
                          <a:pt x="13" y="206"/>
                          <a:pt x="15" y="207"/>
                          <a:pt x="16" y="207"/>
                        </a:cubicBezTo>
                        <a:cubicBezTo>
                          <a:pt x="18" y="207"/>
                          <a:pt x="18" y="207"/>
                          <a:pt x="18" y="205"/>
                        </a:cubicBezTo>
                        <a:cubicBezTo>
                          <a:pt x="18" y="204"/>
                          <a:pt x="18" y="204"/>
                          <a:pt x="18" y="204"/>
                        </a:cubicBezTo>
                        <a:cubicBezTo>
                          <a:pt x="18" y="200"/>
                          <a:pt x="12" y="186"/>
                          <a:pt x="13" y="165"/>
                        </a:cubicBezTo>
                        <a:cubicBezTo>
                          <a:pt x="13" y="162"/>
                          <a:pt x="14" y="160"/>
                          <a:pt x="14" y="157"/>
                        </a:cubicBezTo>
                        <a:cubicBezTo>
                          <a:pt x="18" y="131"/>
                          <a:pt x="30" y="68"/>
                          <a:pt x="33" y="50"/>
                        </a:cubicBezTo>
                        <a:cubicBezTo>
                          <a:pt x="36" y="32"/>
                          <a:pt x="38" y="22"/>
                          <a:pt x="43" y="17"/>
                        </a:cubicBezTo>
                        <a:cubicBezTo>
                          <a:pt x="45" y="15"/>
                          <a:pt x="46" y="13"/>
                          <a:pt x="46" y="11"/>
                        </a:cubicBezTo>
                        <a:cubicBezTo>
                          <a:pt x="46" y="8"/>
                          <a:pt x="45" y="6"/>
                          <a:pt x="41" y="4"/>
                        </a:cubicBezTo>
                        <a:cubicBezTo>
                          <a:pt x="41" y="4"/>
                          <a:pt x="41" y="4"/>
                          <a:pt x="41" y="4"/>
                        </a:cubicBezTo>
                        <a:cubicBezTo>
                          <a:pt x="41" y="3"/>
                          <a:pt x="41" y="3"/>
                          <a:pt x="41" y="3"/>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39" y="3"/>
                        </a:cubicBezTo>
                        <a:cubicBezTo>
                          <a:pt x="38" y="2"/>
                          <a:pt x="38" y="2"/>
                          <a:pt x="37" y="1"/>
                        </a:cubicBezTo>
                        <a:cubicBezTo>
                          <a:pt x="36" y="1"/>
                          <a:pt x="34" y="2"/>
                          <a:pt x="33" y="4"/>
                        </a:cubicBezTo>
                        <a:cubicBezTo>
                          <a:pt x="29" y="10"/>
                          <a:pt x="32" y="23"/>
                          <a:pt x="27" y="40"/>
                        </a:cubicBezTo>
                        <a:cubicBezTo>
                          <a:pt x="21" y="56"/>
                          <a:pt x="10" y="119"/>
                          <a:pt x="7" y="152"/>
                        </a:cubicBezTo>
                        <a:cubicBezTo>
                          <a:pt x="5" y="184"/>
                          <a:pt x="5" y="190"/>
                          <a:pt x="3" y="195"/>
                        </a:cubicBezTo>
                        <a:cubicBezTo>
                          <a:pt x="2" y="197"/>
                          <a:pt x="1" y="199"/>
                          <a:pt x="1" y="200"/>
                        </a:cubicBezTo>
                        <a:cubicBezTo>
                          <a:pt x="1" y="202"/>
                          <a:pt x="2" y="203"/>
                          <a:pt x="4" y="203"/>
                        </a:cubicBezTo>
                        <a:cubicBezTo>
                          <a:pt x="6" y="203"/>
                          <a:pt x="6" y="202"/>
                          <a:pt x="8" y="202"/>
                        </a:cubicBezTo>
                        <a:cubicBezTo>
                          <a:pt x="9" y="202"/>
                          <a:pt x="10" y="203"/>
                          <a:pt x="11" y="20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94" name="Freeform 7759">
                    <a:extLst>
                      <a:ext uri="{FF2B5EF4-FFF2-40B4-BE49-F238E27FC236}">
                        <a16:creationId xmlns:a16="http://schemas.microsoft.com/office/drawing/2014/main" id="{DBC70291-0482-4492-8B84-C2D5C1E281DE}"/>
                      </a:ext>
                    </a:extLst>
                  </p:cNvPr>
                  <p:cNvSpPr>
                    <a:spLocks noEditPoints="1"/>
                  </p:cNvSpPr>
                  <p:nvPr/>
                </p:nvSpPr>
                <p:spPr bwMode="auto">
                  <a:xfrm>
                    <a:off x="3934" y="2069"/>
                    <a:ext cx="27" cy="151"/>
                  </a:xfrm>
                  <a:custGeom>
                    <a:avLst/>
                    <a:gdLst>
                      <a:gd name="T0" fmla="*/ 33 w 35"/>
                      <a:gd name="T1" fmla="*/ 29 h 202"/>
                      <a:gd name="T2" fmla="*/ 29 w 35"/>
                      <a:gd name="T3" fmla="*/ 52 h 202"/>
                      <a:gd name="T4" fmla="*/ 13 w 35"/>
                      <a:gd name="T5" fmla="*/ 139 h 202"/>
                      <a:gd name="T6" fmla="*/ 11 w 35"/>
                      <a:gd name="T7" fmla="*/ 179 h 202"/>
                      <a:gd name="T8" fmla="*/ 12 w 35"/>
                      <a:gd name="T9" fmla="*/ 175 h 202"/>
                      <a:gd name="T10" fmla="*/ 12 w 35"/>
                      <a:gd name="T11" fmla="*/ 162 h 202"/>
                      <a:gd name="T12" fmla="*/ 13 w 35"/>
                      <a:gd name="T13" fmla="*/ 154 h 202"/>
                      <a:gd name="T14" fmla="*/ 32 w 35"/>
                      <a:gd name="T15" fmla="*/ 47 h 202"/>
                      <a:gd name="T16" fmla="*/ 35 w 35"/>
                      <a:gd name="T17" fmla="*/ 33 h 202"/>
                      <a:gd name="T18" fmla="*/ 33 w 35"/>
                      <a:gd name="T19" fmla="*/ 29 h 202"/>
                      <a:gd name="T20" fmla="*/ 29 w 35"/>
                      <a:gd name="T21" fmla="*/ 19 h 202"/>
                      <a:gd name="T22" fmla="*/ 26 w 35"/>
                      <a:gd name="T23" fmla="*/ 37 h 202"/>
                      <a:gd name="T24" fmla="*/ 6 w 35"/>
                      <a:gd name="T25" fmla="*/ 149 h 202"/>
                      <a:gd name="T26" fmla="*/ 2 w 35"/>
                      <a:gd name="T27" fmla="*/ 192 h 202"/>
                      <a:gd name="T28" fmla="*/ 0 w 35"/>
                      <a:gd name="T29" fmla="*/ 197 h 202"/>
                      <a:gd name="T30" fmla="*/ 3 w 35"/>
                      <a:gd name="T31" fmla="*/ 200 h 202"/>
                      <a:gd name="T32" fmla="*/ 3 w 35"/>
                      <a:gd name="T33" fmla="*/ 200 h 202"/>
                      <a:gd name="T34" fmla="*/ 7 w 35"/>
                      <a:gd name="T35" fmla="*/ 199 h 202"/>
                      <a:gd name="T36" fmla="*/ 10 w 35"/>
                      <a:gd name="T37" fmla="*/ 201 h 202"/>
                      <a:gd name="T38" fmla="*/ 12 w 35"/>
                      <a:gd name="T39" fmla="*/ 202 h 202"/>
                      <a:gd name="T40" fmla="*/ 11 w 35"/>
                      <a:gd name="T41" fmla="*/ 199 h 202"/>
                      <a:gd name="T42" fmla="*/ 11 w 35"/>
                      <a:gd name="T43" fmla="*/ 198 h 202"/>
                      <a:gd name="T44" fmla="*/ 10 w 35"/>
                      <a:gd name="T45" fmla="*/ 197 h 202"/>
                      <a:gd name="T46" fmla="*/ 6 w 35"/>
                      <a:gd name="T47" fmla="*/ 194 h 202"/>
                      <a:gd name="T48" fmla="*/ 5 w 35"/>
                      <a:gd name="T49" fmla="*/ 194 h 202"/>
                      <a:gd name="T50" fmla="*/ 4 w 35"/>
                      <a:gd name="T51" fmla="*/ 195 h 202"/>
                      <a:gd name="T52" fmla="*/ 4 w 35"/>
                      <a:gd name="T53" fmla="*/ 192 h 202"/>
                      <a:gd name="T54" fmla="*/ 7 w 35"/>
                      <a:gd name="T55" fmla="*/ 162 h 202"/>
                      <a:gd name="T56" fmla="*/ 18 w 35"/>
                      <a:gd name="T57" fmla="*/ 84 h 202"/>
                      <a:gd name="T58" fmla="*/ 32 w 35"/>
                      <a:gd name="T59" fmla="*/ 26 h 202"/>
                      <a:gd name="T60" fmla="*/ 29 w 35"/>
                      <a:gd name="T61" fmla="*/ 19 h 202"/>
                      <a:gd name="T62" fmla="*/ 33 w 35"/>
                      <a:gd name="T63" fmla="*/ 0 h 202"/>
                      <a:gd name="T64" fmla="*/ 32 w 35"/>
                      <a:gd name="T65" fmla="*/ 1 h 202"/>
                      <a:gd name="T66" fmla="*/ 30 w 35"/>
                      <a:gd name="T67" fmla="*/ 15 h 202"/>
                      <a:gd name="T68" fmla="*/ 30 w 35"/>
                      <a:gd name="T69" fmla="*/ 14 h 202"/>
                      <a:gd name="T70" fmla="*/ 33 w 35"/>
                      <a:gd name="T71" fmla="*/ 8 h 202"/>
                      <a:gd name="T72" fmla="*/ 33 w 35"/>
                      <a:gd name="T73" fmla="*/ 7 h 202"/>
                      <a:gd name="T74" fmla="*/ 35 w 35"/>
                      <a:gd name="T75" fmla="*/ 5 h 202"/>
                      <a:gd name="T76" fmla="*/ 33 w 35"/>
                      <a:gd name="T77" fmla="*/ 1 h 202"/>
                      <a:gd name="T78" fmla="*/ 33 w 35"/>
                      <a:gd name="T79"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202">
                        <a:moveTo>
                          <a:pt x="33" y="29"/>
                        </a:moveTo>
                        <a:cubicBezTo>
                          <a:pt x="32" y="37"/>
                          <a:pt x="31" y="47"/>
                          <a:pt x="29" y="52"/>
                        </a:cubicBezTo>
                        <a:cubicBezTo>
                          <a:pt x="26" y="61"/>
                          <a:pt x="20" y="101"/>
                          <a:pt x="13" y="139"/>
                        </a:cubicBezTo>
                        <a:cubicBezTo>
                          <a:pt x="9" y="162"/>
                          <a:pt x="9" y="172"/>
                          <a:pt x="11" y="179"/>
                        </a:cubicBezTo>
                        <a:cubicBezTo>
                          <a:pt x="11" y="178"/>
                          <a:pt x="12" y="176"/>
                          <a:pt x="12" y="175"/>
                        </a:cubicBezTo>
                        <a:cubicBezTo>
                          <a:pt x="12" y="171"/>
                          <a:pt x="12" y="167"/>
                          <a:pt x="12" y="162"/>
                        </a:cubicBezTo>
                        <a:cubicBezTo>
                          <a:pt x="12" y="159"/>
                          <a:pt x="13" y="157"/>
                          <a:pt x="13" y="154"/>
                        </a:cubicBezTo>
                        <a:cubicBezTo>
                          <a:pt x="17" y="128"/>
                          <a:pt x="29" y="65"/>
                          <a:pt x="32" y="47"/>
                        </a:cubicBezTo>
                        <a:cubicBezTo>
                          <a:pt x="33" y="42"/>
                          <a:pt x="34" y="37"/>
                          <a:pt x="35" y="33"/>
                        </a:cubicBezTo>
                        <a:cubicBezTo>
                          <a:pt x="34" y="31"/>
                          <a:pt x="34" y="30"/>
                          <a:pt x="33" y="29"/>
                        </a:cubicBezTo>
                        <a:close/>
                        <a:moveTo>
                          <a:pt x="29" y="19"/>
                        </a:moveTo>
                        <a:cubicBezTo>
                          <a:pt x="29" y="24"/>
                          <a:pt x="28" y="30"/>
                          <a:pt x="26" y="37"/>
                        </a:cubicBezTo>
                        <a:cubicBezTo>
                          <a:pt x="20" y="53"/>
                          <a:pt x="9" y="116"/>
                          <a:pt x="6" y="149"/>
                        </a:cubicBezTo>
                        <a:cubicBezTo>
                          <a:pt x="4" y="181"/>
                          <a:pt x="4" y="187"/>
                          <a:pt x="2" y="192"/>
                        </a:cubicBezTo>
                        <a:cubicBezTo>
                          <a:pt x="1" y="194"/>
                          <a:pt x="0" y="196"/>
                          <a:pt x="0" y="197"/>
                        </a:cubicBezTo>
                        <a:cubicBezTo>
                          <a:pt x="0" y="199"/>
                          <a:pt x="1" y="200"/>
                          <a:pt x="3" y="200"/>
                        </a:cubicBezTo>
                        <a:cubicBezTo>
                          <a:pt x="3" y="200"/>
                          <a:pt x="3" y="200"/>
                          <a:pt x="3" y="200"/>
                        </a:cubicBezTo>
                        <a:cubicBezTo>
                          <a:pt x="5" y="200"/>
                          <a:pt x="6" y="199"/>
                          <a:pt x="7" y="199"/>
                        </a:cubicBezTo>
                        <a:cubicBezTo>
                          <a:pt x="8" y="199"/>
                          <a:pt x="9" y="200"/>
                          <a:pt x="10" y="201"/>
                        </a:cubicBezTo>
                        <a:cubicBezTo>
                          <a:pt x="11" y="201"/>
                          <a:pt x="11" y="202"/>
                          <a:pt x="12" y="202"/>
                        </a:cubicBezTo>
                        <a:cubicBezTo>
                          <a:pt x="11" y="201"/>
                          <a:pt x="11" y="200"/>
                          <a:pt x="11" y="199"/>
                        </a:cubicBezTo>
                        <a:cubicBezTo>
                          <a:pt x="11" y="199"/>
                          <a:pt x="11" y="198"/>
                          <a:pt x="11" y="198"/>
                        </a:cubicBezTo>
                        <a:cubicBezTo>
                          <a:pt x="11" y="198"/>
                          <a:pt x="11" y="197"/>
                          <a:pt x="10" y="197"/>
                        </a:cubicBezTo>
                        <a:cubicBezTo>
                          <a:pt x="9" y="195"/>
                          <a:pt x="8" y="194"/>
                          <a:pt x="6" y="194"/>
                        </a:cubicBezTo>
                        <a:cubicBezTo>
                          <a:pt x="6" y="194"/>
                          <a:pt x="6" y="194"/>
                          <a:pt x="5" y="194"/>
                        </a:cubicBezTo>
                        <a:cubicBezTo>
                          <a:pt x="4" y="195"/>
                          <a:pt x="4" y="195"/>
                          <a:pt x="4" y="195"/>
                        </a:cubicBezTo>
                        <a:cubicBezTo>
                          <a:pt x="4" y="195"/>
                          <a:pt x="4" y="194"/>
                          <a:pt x="4" y="192"/>
                        </a:cubicBezTo>
                        <a:cubicBezTo>
                          <a:pt x="6" y="186"/>
                          <a:pt x="7" y="179"/>
                          <a:pt x="7" y="162"/>
                        </a:cubicBezTo>
                        <a:cubicBezTo>
                          <a:pt x="7" y="145"/>
                          <a:pt x="15" y="109"/>
                          <a:pt x="18" y="84"/>
                        </a:cubicBezTo>
                        <a:cubicBezTo>
                          <a:pt x="20" y="65"/>
                          <a:pt x="29" y="41"/>
                          <a:pt x="32" y="26"/>
                        </a:cubicBezTo>
                        <a:cubicBezTo>
                          <a:pt x="31" y="24"/>
                          <a:pt x="30" y="22"/>
                          <a:pt x="29" y="19"/>
                        </a:cubicBezTo>
                        <a:close/>
                        <a:moveTo>
                          <a:pt x="33" y="0"/>
                        </a:moveTo>
                        <a:cubicBezTo>
                          <a:pt x="33" y="0"/>
                          <a:pt x="32" y="1"/>
                          <a:pt x="32" y="1"/>
                        </a:cubicBezTo>
                        <a:cubicBezTo>
                          <a:pt x="30" y="4"/>
                          <a:pt x="30" y="9"/>
                          <a:pt x="30" y="15"/>
                        </a:cubicBezTo>
                        <a:cubicBezTo>
                          <a:pt x="30" y="15"/>
                          <a:pt x="30" y="14"/>
                          <a:pt x="30" y="14"/>
                        </a:cubicBezTo>
                        <a:cubicBezTo>
                          <a:pt x="31" y="11"/>
                          <a:pt x="32" y="9"/>
                          <a:pt x="33" y="8"/>
                        </a:cubicBezTo>
                        <a:cubicBezTo>
                          <a:pt x="33" y="7"/>
                          <a:pt x="33" y="7"/>
                          <a:pt x="33" y="7"/>
                        </a:cubicBezTo>
                        <a:cubicBezTo>
                          <a:pt x="34" y="6"/>
                          <a:pt x="35" y="5"/>
                          <a:pt x="35" y="5"/>
                        </a:cubicBezTo>
                        <a:cubicBezTo>
                          <a:pt x="34" y="4"/>
                          <a:pt x="34" y="2"/>
                          <a:pt x="33" y="1"/>
                        </a:cubicBezTo>
                        <a:cubicBezTo>
                          <a:pt x="33" y="1"/>
                          <a:pt x="33" y="0"/>
                          <a:pt x="3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95" name="Freeform 7760">
                    <a:extLst>
                      <a:ext uri="{FF2B5EF4-FFF2-40B4-BE49-F238E27FC236}">
                        <a16:creationId xmlns:a16="http://schemas.microsoft.com/office/drawing/2014/main" id="{E241126A-E50D-4B6D-93E0-377418B63B4A}"/>
                      </a:ext>
                    </a:extLst>
                  </p:cNvPr>
                  <p:cNvSpPr>
                    <a:spLocks noEditPoints="1"/>
                  </p:cNvSpPr>
                  <p:nvPr/>
                </p:nvSpPr>
                <p:spPr bwMode="auto">
                  <a:xfrm>
                    <a:off x="3934" y="2068"/>
                    <a:ext cx="27" cy="155"/>
                  </a:xfrm>
                  <a:custGeom>
                    <a:avLst/>
                    <a:gdLst>
                      <a:gd name="T0" fmla="*/ 19 w 36"/>
                      <a:gd name="T1" fmla="*/ 204 h 206"/>
                      <a:gd name="T2" fmla="*/ 15 w 36"/>
                      <a:gd name="T3" fmla="*/ 205 h 206"/>
                      <a:gd name="T4" fmla="*/ 15 w 36"/>
                      <a:gd name="T5" fmla="*/ 205 h 206"/>
                      <a:gd name="T6" fmla="*/ 17 w 36"/>
                      <a:gd name="T7" fmla="*/ 206 h 206"/>
                      <a:gd name="T8" fmla="*/ 19 w 36"/>
                      <a:gd name="T9" fmla="*/ 204 h 206"/>
                      <a:gd name="T10" fmla="*/ 36 w 36"/>
                      <a:gd name="T11" fmla="*/ 34 h 206"/>
                      <a:gd name="T12" fmla="*/ 33 w 36"/>
                      <a:gd name="T13" fmla="*/ 48 h 206"/>
                      <a:gd name="T14" fmla="*/ 14 w 36"/>
                      <a:gd name="T15" fmla="*/ 155 h 206"/>
                      <a:gd name="T16" fmla="*/ 13 w 36"/>
                      <a:gd name="T17" fmla="*/ 163 h 206"/>
                      <a:gd name="T18" fmla="*/ 13 w 36"/>
                      <a:gd name="T19" fmla="*/ 176 h 206"/>
                      <a:gd name="T20" fmla="*/ 14 w 36"/>
                      <a:gd name="T21" fmla="*/ 175 h 206"/>
                      <a:gd name="T22" fmla="*/ 15 w 36"/>
                      <a:gd name="T23" fmla="*/ 155 h 206"/>
                      <a:gd name="T24" fmla="*/ 34 w 36"/>
                      <a:gd name="T25" fmla="*/ 48 h 206"/>
                      <a:gd name="T26" fmla="*/ 36 w 36"/>
                      <a:gd name="T27" fmla="*/ 35 h 206"/>
                      <a:gd name="T28" fmla="*/ 36 w 36"/>
                      <a:gd name="T29" fmla="*/ 34 h 206"/>
                      <a:gd name="T30" fmla="*/ 34 w 36"/>
                      <a:gd name="T31" fmla="*/ 0 h 206"/>
                      <a:gd name="T32" fmla="*/ 33 w 36"/>
                      <a:gd name="T33" fmla="*/ 2 h 206"/>
                      <a:gd name="T34" fmla="*/ 26 w 36"/>
                      <a:gd name="T35" fmla="*/ 37 h 206"/>
                      <a:gd name="T36" fmla="*/ 7 w 36"/>
                      <a:gd name="T37" fmla="*/ 149 h 206"/>
                      <a:gd name="T38" fmla="*/ 2 w 36"/>
                      <a:gd name="T39" fmla="*/ 193 h 206"/>
                      <a:gd name="T40" fmla="*/ 4 w 36"/>
                      <a:gd name="T41" fmla="*/ 202 h 206"/>
                      <a:gd name="T42" fmla="*/ 4 w 36"/>
                      <a:gd name="T43" fmla="*/ 202 h 206"/>
                      <a:gd name="T44" fmla="*/ 7 w 36"/>
                      <a:gd name="T45" fmla="*/ 201 h 206"/>
                      <a:gd name="T46" fmla="*/ 8 w 36"/>
                      <a:gd name="T47" fmla="*/ 201 h 206"/>
                      <a:gd name="T48" fmla="*/ 11 w 36"/>
                      <a:gd name="T49" fmla="*/ 203 h 206"/>
                      <a:gd name="T50" fmla="*/ 13 w 36"/>
                      <a:gd name="T51" fmla="*/ 205 h 206"/>
                      <a:gd name="T52" fmla="*/ 13 w 36"/>
                      <a:gd name="T53" fmla="*/ 203 h 206"/>
                      <a:gd name="T54" fmla="*/ 11 w 36"/>
                      <a:gd name="T55" fmla="*/ 202 h 206"/>
                      <a:gd name="T56" fmla="*/ 8 w 36"/>
                      <a:gd name="T57" fmla="*/ 200 h 206"/>
                      <a:gd name="T58" fmla="*/ 4 w 36"/>
                      <a:gd name="T59" fmla="*/ 201 h 206"/>
                      <a:gd name="T60" fmla="*/ 4 w 36"/>
                      <a:gd name="T61" fmla="*/ 201 h 206"/>
                      <a:gd name="T62" fmla="*/ 1 w 36"/>
                      <a:gd name="T63" fmla="*/ 198 h 206"/>
                      <a:gd name="T64" fmla="*/ 3 w 36"/>
                      <a:gd name="T65" fmla="*/ 193 h 206"/>
                      <a:gd name="T66" fmla="*/ 7 w 36"/>
                      <a:gd name="T67" fmla="*/ 150 h 206"/>
                      <a:gd name="T68" fmla="*/ 27 w 36"/>
                      <a:gd name="T69" fmla="*/ 38 h 206"/>
                      <a:gd name="T70" fmla="*/ 30 w 36"/>
                      <a:gd name="T71" fmla="*/ 20 h 206"/>
                      <a:gd name="T72" fmla="*/ 30 w 36"/>
                      <a:gd name="T73" fmla="*/ 19 h 206"/>
                      <a:gd name="T74" fmla="*/ 31 w 36"/>
                      <a:gd name="T75" fmla="*/ 16 h 206"/>
                      <a:gd name="T76" fmla="*/ 33 w 36"/>
                      <a:gd name="T77" fmla="*/ 2 h 206"/>
                      <a:gd name="T78" fmla="*/ 34 w 36"/>
                      <a:gd name="T79" fmla="*/ 1 h 206"/>
                      <a:gd name="T80" fmla="*/ 34 w 36"/>
                      <a:gd name="T8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 h="206">
                        <a:moveTo>
                          <a:pt x="19" y="204"/>
                        </a:moveTo>
                        <a:cubicBezTo>
                          <a:pt x="18" y="205"/>
                          <a:pt x="16" y="205"/>
                          <a:pt x="15" y="205"/>
                        </a:cubicBezTo>
                        <a:cubicBezTo>
                          <a:pt x="15" y="205"/>
                          <a:pt x="15" y="205"/>
                          <a:pt x="15" y="205"/>
                        </a:cubicBezTo>
                        <a:cubicBezTo>
                          <a:pt x="16" y="206"/>
                          <a:pt x="16" y="206"/>
                          <a:pt x="17" y="206"/>
                        </a:cubicBezTo>
                        <a:cubicBezTo>
                          <a:pt x="18" y="206"/>
                          <a:pt x="18" y="205"/>
                          <a:pt x="19" y="204"/>
                        </a:cubicBezTo>
                        <a:close/>
                        <a:moveTo>
                          <a:pt x="36" y="34"/>
                        </a:moveTo>
                        <a:cubicBezTo>
                          <a:pt x="35" y="38"/>
                          <a:pt x="34" y="43"/>
                          <a:pt x="33" y="48"/>
                        </a:cubicBezTo>
                        <a:cubicBezTo>
                          <a:pt x="30" y="66"/>
                          <a:pt x="18" y="129"/>
                          <a:pt x="14" y="155"/>
                        </a:cubicBezTo>
                        <a:cubicBezTo>
                          <a:pt x="14" y="158"/>
                          <a:pt x="13" y="160"/>
                          <a:pt x="13" y="163"/>
                        </a:cubicBezTo>
                        <a:cubicBezTo>
                          <a:pt x="13" y="168"/>
                          <a:pt x="13" y="172"/>
                          <a:pt x="13" y="176"/>
                        </a:cubicBezTo>
                        <a:cubicBezTo>
                          <a:pt x="14" y="176"/>
                          <a:pt x="14" y="175"/>
                          <a:pt x="14" y="175"/>
                        </a:cubicBezTo>
                        <a:cubicBezTo>
                          <a:pt x="14" y="169"/>
                          <a:pt x="14" y="162"/>
                          <a:pt x="15" y="155"/>
                        </a:cubicBezTo>
                        <a:cubicBezTo>
                          <a:pt x="18" y="129"/>
                          <a:pt x="31" y="66"/>
                          <a:pt x="34" y="48"/>
                        </a:cubicBezTo>
                        <a:cubicBezTo>
                          <a:pt x="35" y="43"/>
                          <a:pt x="35" y="39"/>
                          <a:pt x="36" y="35"/>
                        </a:cubicBezTo>
                        <a:cubicBezTo>
                          <a:pt x="36" y="35"/>
                          <a:pt x="36" y="34"/>
                          <a:pt x="36" y="34"/>
                        </a:cubicBezTo>
                        <a:close/>
                        <a:moveTo>
                          <a:pt x="34" y="0"/>
                        </a:moveTo>
                        <a:cubicBezTo>
                          <a:pt x="33" y="0"/>
                          <a:pt x="33" y="1"/>
                          <a:pt x="33" y="2"/>
                        </a:cubicBezTo>
                        <a:cubicBezTo>
                          <a:pt x="28" y="8"/>
                          <a:pt x="32" y="21"/>
                          <a:pt x="26" y="37"/>
                        </a:cubicBezTo>
                        <a:cubicBezTo>
                          <a:pt x="21" y="54"/>
                          <a:pt x="9" y="117"/>
                          <a:pt x="7" y="149"/>
                        </a:cubicBezTo>
                        <a:cubicBezTo>
                          <a:pt x="4" y="182"/>
                          <a:pt x="4" y="188"/>
                          <a:pt x="2" y="193"/>
                        </a:cubicBezTo>
                        <a:cubicBezTo>
                          <a:pt x="0" y="197"/>
                          <a:pt x="0" y="202"/>
                          <a:pt x="4" y="202"/>
                        </a:cubicBezTo>
                        <a:cubicBezTo>
                          <a:pt x="4" y="202"/>
                          <a:pt x="4" y="202"/>
                          <a:pt x="4" y="202"/>
                        </a:cubicBezTo>
                        <a:cubicBezTo>
                          <a:pt x="5" y="202"/>
                          <a:pt x="6" y="202"/>
                          <a:pt x="7" y="201"/>
                        </a:cubicBezTo>
                        <a:cubicBezTo>
                          <a:pt x="7" y="201"/>
                          <a:pt x="7" y="201"/>
                          <a:pt x="8" y="201"/>
                        </a:cubicBezTo>
                        <a:cubicBezTo>
                          <a:pt x="9" y="201"/>
                          <a:pt x="9" y="201"/>
                          <a:pt x="11" y="203"/>
                        </a:cubicBezTo>
                        <a:cubicBezTo>
                          <a:pt x="12" y="203"/>
                          <a:pt x="13" y="204"/>
                          <a:pt x="13" y="205"/>
                        </a:cubicBezTo>
                        <a:cubicBezTo>
                          <a:pt x="13" y="204"/>
                          <a:pt x="13" y="204"/>
                          <a:pt x="13" y="203"/>
                        </a:cubicBezTo>
                        <a:cubicBezTo>
                          <a:pt x="12" y="203"/>
                          <a:pt x="12" y="202"/>
                          <a:pt x="11" y="202"/>
                        </a:cubicBezTo>
                        <a:cubicBezTo>
                          <a:pt x="10" y="201"/>
                          <a:pt x="9" y="200"/>
                          <a:pt x="8" y="200"/>
                        </a:cubicBezTo>
                        <a:cubicBezTo>
                          <a:pt x="7" y="200"/>
                          <a:pt x="6" y="201"/>
                          <a:pt x="4" y="201"/>
                        </a:cubicBezTo>
                        <a:cubicBezTo>
                          <a:pt x="4" y="201"/>
                          <a:pt x="4" y="201"/>
                          <a:pt x="4" y="201"/>
                        </a:cubicBezTo>
                        <a:cubicBezTo>
                          <a:pt x="2" y="201"/>
                          <a:pt x="1" y="200"/>
                          <a:pt x="1" y="198"/>
                        </a:cubicBezTo>
                        <a:cubicBezTo>
                          <a:pt x="1" y="197"/>
                          <a:pt x="2" y="195"/>
                          <a:pt x="3" y="193"/>
                        </a:cubicBezTo>
                        <a:cubicBezTo>
                          <a:pt x="5" y="188"/>
                          <a:pt x="5" y="182"/>
                          <a:pt x="7" y="150"/>
                        </a:cubicBezTo>
                        <a:cubicBezTo>
                          <a:pt x="10" y="117"/>
                          <a:pt x="21" y="54"/>
                          <a:pt x="27" y="38"/>
                        </a:cubicBezTo>
                        <a:cubicBezTo>
                          <a:pt x="29" y="31"/>
                          <a:pt x="30" y="25"/>
                          <a:pt x="30" y="20"/>
                        </a:cubicBezTo>
                        <a:cubicBezTo>
                          <a:pt x="30" y="20"/>
                          <a:pt x="30" y="20"/>
                          <a:pt x="30" y="19"/>
                        </a:cubicBezTo>
                        <a:cubicBezTo>
                          <a:pt x="30" y="18"/>
                          <a:pt x="30" y="17"/>
                          <a:pt x="31" y="16"/>
                        </a:cubicBezTo>
                        <a:cubicBezTo>
                          <a:pt x="31" y="10"/>
                          <a:pt x="31" y="5"/>
                          <a:pt x="33" y="2"/>
                        </a:cubicBezTo>
                        <a:cubicBezTo>
                          <a:pt x="33" y="2"/>
                          <a:pt x="34" y="1"/>
                          <a:pt x="34" y="1"/>
                        </a:cubicBezTo>
                        <a:lnTo>
                          <a:pt x="34"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96" name="Freeform 7761">
                    <a:extLst>
                      <a:ext uri="{FF2B5EF4-FFF2-40B4-BE49-F238E27FC236}">
                        <a16:creationId xmlns:a16="http://schemas.microsoft.com/office/drawing/2014/main" id="{1C589E87-B93E-4669-8841-577B391F23FF}"/>
                      </a:ext>
                    </a:extLst>
                  </p:cNvPr>
                  <p:cNvSpPr>
                    <a:spLocks/>
                  </p:cNvSpPr>
                  <p:nvPr/>
                </p:nvSpPr>
                <p:spPr bwMode="auto">
                  <a:xfrm>
                    <a:off x="3939" y="2070"/>
                    <a:ext cx="45" cy="153"/>
                  </a:xfrm>
                  <a:custGeom>
                    <a:avLst/>
                    <a:gdLst>
                      <a:gd name="T0" fmla="*/ 56 w 60"/>
                      <a:gd name="T1" fmla="*/ 3 h 205"/>
                      <a:gd name="T2" fmla="*/ 53 w 60"/>
                      <a:gd name="T3" fmla="*/ 25 h 205"/>
                      <a:gd name="T4" fmla="*/ 30 w 60"/>
                      <a:gd name="T5" fmla="*/ 126 h 205"/>
                      <a:gd name="T6" fmla="*/ 13 w 60"/>
                      <a:gd name="T7" fmla="*/ 201 h 205"/>
                      <a:gd name="T8" fmla="*/ 6 w 60"/>
                      <a:gd name="T9" fmla="*/ 196 h 205"/>
                      <a:gd name="T10" fmla="*/ 5 w 60"/>
                      <a:gd name="T11" fmla="*/ 179 h 205"/>
                      <a:gd name="T12" fmla="*/ 21 w 60"/>
                      <a:gd name="T13" fmla="*/ 121 h 205"/>
                      <a:gd name="T14" fmla="*/ 30 w 60"/>
                      <a:gd name="T15" fmla="*/ 34 h 205"/>
                      <a:gd name="T16" fmla="*/ 25 w 60"/>
                      <a:gd name="T17" fmla="*/ 13 h 205"/>
                      <a:gd name="T18" fmla="*/ 37 w 60"/>
                      <a:gd name="T19" fmla="*/ 0 h 205"/>
                      <a:gd name="T20" fmla="*/ 56 w 60"/>
                      <a:gd name="T21" fmla="*/ 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205">
                        <a:moveTo>
                          <a:pt x="56" y="3"/>
                        </a:moveTo>
                        <a:cubicBezTo>
                          <a:pt x="56" y="3"/>
                          <a:pt x="60" y="10"/>
                          <a:pt x="53" y="25"/>
                        </a:cubicBezTo>
                        <a:cubicBezTo>
                          <a:pt x="47" y="39"/>
                          <a:pt x="34" y="96"/>
                          <a:pt x="30" y="126"/>
                        </a:cubicBezTo>
                        <a:cubicBezTo>
                          <a:pt x="26" y="155"/>
                          <a:pt x="18" y="197"/>
                          <a:pt x="13" y="201"/>
                        </a:cubicBezTo>
                        <a:cubicBezTo>
                          <a:pt x="8" y="205"/>
                          <a:pt x="5" y="203"/>
                          <a:pt x="6" y="196"/>
                        </a:cubicBezTo>
                        <a:cubicBezTo>
                          <a:pt x="7" y="190"/>
                          <a:pt x="0" y="187"/>
                          <a:pt x="5" y="179"/>
                        </a:cubicBezTo>
                        <a:cubicBezTo>
                          <a:pt x="9" y="172"/>
                          <a:pt x="19" y="150"/>
                          <a:pt x="21" y="121"/>
                        </a:cubicBezTo>
                        <a:cubicBezTo>
                          <a:pt x="23" y="92"/>
                          <a:pt x="32" y="46"/>
                          <a:pt x="30" y="34"/>
                        </a:cubicBezTo>
                        <a:cubicBezTo>
                          <a:pt x="28" y="23"/>
                          <a:pt x="22" y="22"/>
                          <a:pt x="25" y="13"/>
                        </a:cubicBezTo>
                        <a:cubicBezTo>
                          <a:pt x="27" y="4"/>
                          <a:pt x="33" y="0"/>
                          <a:pt x="37" y="0"/>
                        </a:cubicBezTo>
                        <a:cubicBezTo>
                          <a:pt x="41" y="0"/>
                          <a:pt x="55" y="1"/>
                          <a:pt x="56"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97" name="Freeform 7762">
                    <a:extLst>
                      <a:ext uri="{FF2B5EF4-FFF2-40B4-BE49-F238E27FC236}">
                        <a16:creationId xmlns:a16="http://schemas.microsoft.com/office/drawing/2014/main" id="{CE04417F-4B0D-46FC-8933-9D518C68FA7C}"/>
                      </a:ext>
                    </a:extLst>
                  </p:cNvPr>
                  <p:cNvSpPr>
                    <a:spLocks noEditPoints="1"/>
                  </p:cNvSpPr>
                  <p:nvPr/>
                </p:nvSpPr>
                <p:spPr bwMode="auto">
                  <a:xfrm>
                    <a:off x="3940" y="2070"/>
                    <a:ext cx="42" cy="152"/>
                  </a:xfrm>
                  <a:custGeom>
                    <a:avLst/>
                    <a:gdLst>
                      <a:gd name="T0" fmla="*/ 3 w 56"/>
                      <a:gd name="T1" fmla="*/ 198 h 203"/>
                      <a:gd name="T2" fmla="*/ 3 w 56"/>
                      <a:gd name="T3" fmla="*/ 196 h 203"/>
                      <a:gd name="T4" fmla="*/ 3 w 56"/>
                      <a:gd name="T5" fmla="*/ 195 h 203"/>
                      <a:gd name="T6" fmla="*/ 0 w 56"/>
                      <a:gd name="T7" fmla="*/ 184 h 203"/>
                      <a:gd name="T8" fmla="*/ 2 w 56"/>
                      <a:gd name="T9" fmla="*/ 179 h 203"/>
                      <a:gd name="T10" fmla="*/ 18 w 56"/>
                      <a:gd name="T11" fmla="*/ 121 h 203"/>
                      <a:gd name="T12" fmla="*/ 28 w 56"/>
                      <a:gd name="T13" fmla="*/ 39 h 203"/>
                      <a:gd name="T14" fmla="*/ 27 w 56"/>
                      <a:gd name="T15" fmla="*/ 34 h 203"/>
                      <a:gd name="T16" fmla="*/ 21 w 56"/>
                      <a:gd name="T17" fmla="*/ 17 h 203"/>
                      <a:gd name="T18" fmla="*/ 22 w 56"/>
                      <a:gd name="T19" fmla="*/ 13 h 203"/>
                      <a:gd name="T20" fmla="*/ 35 w 56"/>
                      <a:gd name="T21" fmla="*/ 0 h 203"/>
                      <a:gd name="T22" fmla="*/ 46 w 56"/>
                      <a:gd name="T23" fmla="*/ 0 h 203"/>
                      <a:gd name="T24" fmla="*/ 55 w 56"/>
                      <a:gd name="T25" fmla="*/ 2 h 203"/>
                      <a:gd name="T26" fmla="*/ 54 w 56"/>
                      <a:gd name="T27" fmla="*/ 3 h 203"/>
                      <a:gd name="T28" fmla="*/ 55 w 56"/>
                      <a:gd name="T29" fmla="*/ 2 h 203"/>
                      <a:gd name="T30" fmla="*/ 55 w 56"/>
                      <a:gd name="T31" fmla="*/ 2 h 203"/>
                      <a:gd name="T32" fmla="*/ 55 w 56"/>
                      <a:gd name="T33" fmla="*/ 2 h 203"/>
                      <a:gd name="T34" fmla="*/ 56 w 56"/>
                      <a:gd name="T35" fmla="*/ 9 h 203"/>
                      <a:gd name="T36" fmla="*/ 52 w 56"/>
                      <a:gd name="T37" fmla="*/ 25 h 203"/>
                      <a:gd name="T38" fmla="*/ 29 w 56"/>
                      <a:gd name="T39" fmla="*/ 126 h 203"/>
                      <a:gd name="T40" fmla="*/ 20 w 56"/>
                      <a:gd name="T41" fmla="*/ 173 h 203"/>
                      <a:gd name="T42" fmla="*/ 11 w 56"/>
                      <a:gd name="T43" fmla="*/ 201 h 203"/>
                      <a:gd name="T44" fmla="*/ 6 w 56"/>
                      <a:gd name="T45" fmla="*/ 203 h 203"/>
                      <a:gd name="T46" fmla="*/ 3 w 56"/>
                      <a:gd name="T47" fmla="*/ 198 h 203"/>
                      <a:gd name="T48" fmla="*/ 23 w 56"/>
                      <a:gd name="T49" fmla="*/ 13 h 203"/>
                      <a:gd name="T50" fmla="*/ 23 w 56"/>
                      <a:gd name="T51" fmla="*/ 17 h 203"/>
                      <a:gd name="T52" fmla="*/ 29 w 56"/>
                      <a:gd name="T53" fmla="*/ 34 h 203"/>
                      <a:gd name="T54" fmla="*/ 29 w 56"/>
                      <a:gd name="T55" fmla="*/ 39 h 203"/>
                      <a:gd name="T56" fmla="*/ 20 w 56"/>
                      <a:gd name="T57" fmla="*/ 121 h 203"/>
                      <a:gd name="T58" fmla="*/ 3 w 56"/>
                      <a:gd name="T59" fmla="*/ 180 h 203"/>
                      <a:gd name="T60" fmla="*/ 2 w 56"/>
                      <a:gd name="T61" fmla="*/ 184 h 203"/>
                      <a:gd name="T62" fmla="*/ 5 w 56"/>
                      <a:gd name="T63" fmla="*/ 195 h 203"/>
                      <a:gd name="T64" fmla="*/ 5 w 56"/>
                      <a:gd name="T65" fmla="*/ 197 h 203"/>
                      <a:gd name="T66" fmla="*/ 5 w 56"/>
                      <a:gd name="T67" fmla="*/ 198 h 203"/>
                      <a:gd name="T68" fmla="*/ 6 w 56"/>
                      <a:gd name="T69" fmla="*/ 202 h 203"/>
                      <a:gd name="T70" fmla="*/ 10 w 56"/>
                      <a:gd name="T71" fmla="*/ 200 h 203"/>
                      <a:gd name="T72" fmla="*/ 19 w 56"/>
                      <a:gd name="T73" fmla="*/ 173 h 203"/>
                      <a:gd name="T74" fmla="*/ 27 w 56"/>
                      <a:gd name="T75" fmla="*/ 126 h 203"/>
                      <a:gd name="T76" fmla="*/ 51 w 56"/>
                      <a:gd name="T77" fmla="*/ 24 h 203"/>
                      <a:gd name="T78" fmla="*/ 54 w 56"/>
                      <a:gd name="T79" fmla="*/ 9 h 203"/>
                      <a:gd name="T80" fmla="*/ 54 w 56"/>
                      <a:gd name="T81" fmla="*/ 3 h 203"/>
                      <a:gd name="T82" fmla="*/ 46 w 56"/>
                      <a:gd name="T83" fmla="*/ 2 h 203"/>
                      <a:gd name="T84" fmla="*/ 35 w 56"/>
                      <a:gd name="T85" fmla="*/ 1 h 203"/>
                      <a:gd name="T86" fmla="*/ 35 w 56"/>
                      <a:gd name="T87" fmla="*/ 1 h 203"/>
                      <a:gd name="T88" fmla="*/ 23 w 56"/>
                      <a:gd name="T89" fmla="*/ 1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203">
                        <a:moveTo>
                          <a:pt x="3" y="198"/>
                        </a:moveTo>
                        <a:cubicBezTo>
                          <a:pt x="3" y="198"/>
                          <a:pt x="3" y="197"/>
                          <a:pt x="3" y="196"/>
                        </a:cubicBezTo>
                        <a:cubicBezTo>
                          <a:pt x="3" y="195"/>
                          <a:pt x="3" y="195"/>
                          <a:pt x="3" y="195"/>
                        </a:cubicBezTo>
                        <a:cubicBezTo>
                          <a:pt x="3" y="192"/>
                          <a:pt x="0" y="189"/>
                          <a:pt x="0" y="184"/>
                        </a:cubicBezTo>
                        <a:cubicBezTo>
                          <a:pt x="0" y="183"/>
                          <a:pt x="1" y="181"/>
                          <a:pt x="2" y="179"/>
                        </a:cubicBezTo>
                        <a:cubicBezTo>
                          <a:pt x="6" y="172"/>
                          <a:pt x="16" y="149"/>
                          <a:pt x="18" y="121"/>
                        </a:cubicBezTo>
                        <a:cubicBezTo>
                          <a:pt x="20" y="95"/>
                          <a:pt x="28" y="55"/>
                          <a:pt x="28" y="39"/>
                        </a:cubicBezTo>
                        <a:cubicBezTo>
                          <a:pt x="28" y="37"/>
                          <a:pt x="28" y="36"/>
                          <a:pt x="27" y="34"/>
                        </a:cubicBezTo>
                        <a:cubicBezTo>
                          <a:pt x="26" y="26"/>
                          <a:pt x="21" y="23"/>
                          <a:pt x="21" y="17"/>
                        </a:cubicBezTo>
                        <a:cubicBezTo>
                          <a:pt x="21" y="16"/>
                          <a:pt x="21" y="15"/>
                          <a:pt x="22" y="13"/>
                        </a:cubicBezTo>
                        <a:cubicBezTo>
                          <a:pt x="25" y="4"/>
                          <a:pt x="31" y="0"/>
                          <a:pt x="35" y="0"/>
                        </a:cubicBezTo>
                        <a:cubicBezTo>
                          <a:pt x="37" y="0"/>
                          <a:pt x="42" y="0"/>
                          <a:pt x="46" y="0"/>
                        </a:cubicBezTo>
                        <a:cubicBezTo>
                          <a:pt x="50" y="1"/>
                          <a:pt x="53" y="1"/>
                          <a:pt x="55" y="2"/>
                        </a:cubicBezTo>
                        <a:cubicBezTo>
                          <a:pt x="54" y="3"/>
                          <a:pt x="54" y="3"/>
                          <a:pt x="54" y="3"/>
                        </a:cubicBezTo>
                        <a:cubicBezTo>
                          <a:pt x="55" y="2"/>
                          <a:pt x="55" y="2"/>
                          <a:pt x="55" y="2"/>
                        </a:cubicBezTo>
                        <a:cubicBezTo>
                          <a:pt x="55" y="2"/>
                          <a:pt x="55" y="2"/>
                          <a:pt x="55" y="2"/>
                        </a:cubicBezTo>
                        <a:cubicBezTo>
                          <a:pt x="55" y="2"/>
                          <a:pt x="55" y="2"/>
                          <a:pt x="55" y="2"/>
                        </a:cubicBezTo>
                        <a:cubicBezTo>
                          <a:pt x="55" y="2"/>
                          <a:pt x="56" y="5"/>
                          <a:pt x="56" y="9"/>
                        </a:cubicBezTo>
                        <a:cubicBezTo>
                          <a:pt x="56" y="12"/>
                          <a:pt x="55" y="18"/>
                          <a:pt x="52" y="25"/>
                        </a:cubicBezTo>
                        <a:cubicBezTo>
                          <a:pt x="45" y="39"/>
                          <a:pt x="33" y="96"/>
                          <a:pt x="29" y="126"/>
                        </a:cubicBezTo>
                        <a:cubicBezTo>
                          <a:pt x="26" y="141"/>
                          <a:pt x="23" y="159"/>
                          <a:pt x="20" y="173"/>
                        </a:cubicBezTo>
                        <a:cubicBezTo>
                          <a:pt x="17" y="188"/>
                          <a:pt x="14" y="199"/>
                          <a:pt x="11" y="201"/>
                        </a:cubicBezTo>
                        <a:cubicBezTo>
                          <a:pt x="9" y="203"/>
                          <a:pt x="8" y="203"/>
                          <a:pt x="6" y="203"/>
                        </a:cubicBezTo>
                        <a:cubicBezTo>
                          <a:pt x="4" y="203"/>
                          <a:pt x="3" y="201"/>
                          <a:pt x="3" y="198"/>
                        </a:cubicBezTo>
                        <a:close/>
                        <a:moveTo>
                          <a:pt x="23" y="13"/>
                        </a:moveTo>
                        <a:cubicBezTo>
                          <a:pt x="23" y="15"/>
                          <a:pt x="23" y="16"/>
                          <a:pt x="23" y="17"/>
                        </a:cubicBezTo>
                        <a:cubicBezTo>
                          <a:pt x="22" y="22"/>
                          <a:pt x="27" y="25"/>
                          <a:pt x="29" y="34"/>
                        </a:cubicBezTo>
                        <a:cubicBezTo>
                          <a:pt x="29" y="35"/>
                          <a:pt x="29" y="37"/>
                          <a:pt x="29" y="39"/>
                        </a:cubicBezTo>
                        <a:cubicBezTo>
                          <a:pt x="29" y="55"/>
                          <a:pt x="22" y="95"/>
                          <a:pt x="20" y="121"/>
                        </a:cubicBezTo>
                        <a:cubicBezTo>
                          <a:pt x="17" y="150"/>
                          <a:pt x="7" y="172"/>
                          <a:pt x="3" y="180"/>
                        </a:cubicBezTo>
                        <a:cubicBezTo>
                          <a:pt x="2" y="182"/>
                          <a:pt x="2" y="183"/>
                          <a:pt x="2" y="184"/>
                        </a:cubicBezTo>
                        <a:cubicBezTo>
                          <a:pt x="2" y="188"/>
                          <a:pt x="5" y="191"/>
                          <a:pt x="5" y="195"/>
                        </a:cubicBezTo>
                        <a:cubicBezTo>
                          <a:pt x="5" y="196"/>
                          <a:pt x="5" y="196"/>
                          <a:pt x="5" y="197"/>
                        </a:cubicBezTo>
                        <a:cubicBezTo>
                          <a:pt x="5" y="197"/>
                          <a:pt x="5" y="198"/>
                          <a:pt x="5" y="198"/>
                        </a:cubicBezTo>
                        <a:cubicBezTo>
                          <a:pt x="5" y="201"/>
                          <a:pt x="5" y="202"/>
                          <a:pt x="6" y="202"/>
                        </a:cubicBezTo>
                        <a:cubicBezTo>
                          <a:pt x="7" y="202"/>
                          <a:pt x="9" y="201"/>
                          <a:pt x="10" y="200"/>
                        </a:cubicBezTo>
                        <a:cubicBezTo>
                          <a:pt x="12" y="199"/>
                          <a:pt x="16" y="187"/>
                          <a:pt x="19" y="173"/>
                        </a:cubicBezTo>
                        <a:cubicBezTo>
                          <a:pt x="22" y="158"/>
                          <a:pt x="25" y="140"/>
                          <a:pt x="27" y="126"/>
                        </a:cubicBezTo>
                        <a:cubicBezTo>
                          <a:pt x="32" y="96"/>
                          <a:pt x="44" y="39"/>
                          <a:pt x="51" y="24"/>
                        </a:cubicBezTo>
                        <a:cubicBezTo>
                          <a:pt x="54" y="17"/>
                          <a:pt x="54" y="12"/>
                          <a:pt x="54" y="9"/>
                        </a:cubicBezTo>
                        <a:cubicBezTo>
                          <a:pt x="54" y="5"/>
                          <a:pt x="54" y="4"/>
                          <a:pt x="54" y="3"/>
                        </a:cubicBezTo>
                        <a:cubicBezTo>
                          <a:pt x="53" y="3"/>
                          <a:pt x="49" y="2"/>
                          <a:pt x="46" y="2"/>
                        </a:cubicBezTo>
                        <a:cubicBezTo>
                          <a:pt x="42" y="1"/>
                          <a:pt x="37" y="1"/>
                          <a:pt x="35" y="1"/>
                        </a:cubicBezTo>
                        <a:cubicBezTo>
                          <a:pt x="35" y="1"/>
                          <a:pt x="35" y="1"/>
                          <a:pt x="35" y="1"/>
                        </a:cubicBezTo>
                        <a:cubicBezTo>
                          <a:pt x="31" y="1"/>
                          <a:pt x="26" y="5"/>
                          <a:pt x="23" y="1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98" name="Freeform 7763">
                    <a:extLst>
                      <a:ext uri="{FF2B5EF4-FFF2-40B4-BE49-F238E27FC236}">
                        <a16:creationId xmlns:a16="http://schemas.microsoft.com/office/drawing/2014/main" id="{1AB1EFA8-3B53-4436-8BD8-0DC039C32D6C}"/>
                      </a:ext>
                    </a:extLst>
                  </p:cNvPr>
                  <p:cNvSpPr>
                    <a:spLocks noEditPoints="1"/>
                  </p:cNvSpPr>
                  <p:nvPr/>
                </p:nvSpPr>
                <p:spPr bwMode="auto">
                  <a:xfrm>
                    <a:off x="3942" y="2071"/>
                    <a:ext cx="39" cy="150"/>
                  </a:xfrm>
                  <a:custGeom>
                    <a:avLst/>
                    <a:gdLst>
                      <a:gd name="T0" fmla="*/ 35 w 52"/>
                      <a:gd name="T1" fmla="*/ 15 h 200"/>
                      <a:gd name="T2" fmla="*/ 36 w 52"/>
                      <a:gd name="T3" fmla="*/ 8 h 200"/>
                      <a:gd name="T4" fmla="*/ 39 w 52"/>
                      <a:gd name="T5" fmla="*/ 4 h 200"/>
                      <a:gd name="T6" fmla="*/ 43 w 52"/>
                      <a:gd name="T7" fmla="*/ 6 h 200"/>
                      <a:gd name="T8" fmla="*/ 43 w 52"/>
                      <a:gd name="T9" fmla="*/ 6 h 200"/>
                      <a:gd name="T10" fmla="*/ 42 w 52"/>
                      <a:gd name="T11" fmla="*/ 22 h 200"/>
                      <a:gd name="T12" fmla="*/ 41 w 52"/>
                      <a:gd name="T13" fmla="*/ 36 h 200"/>
                      <a:gd name="T14" fmla="*/ 31 w 52"/>
                      <a:gd name="T15" fmla="*/ 75 h 200"/>
                      <a:gd name="T16" fmla="*/ 11 w 52"/>
                      <a:gd name="T17" fmla="*/ 184 h 200"/>
                      <a:gd name="T18" fmla="*/ 6 w 52"/>
                      <a:gd name="T19" fmla="*/ 192 h 200"/>
                      <a:gd name="T20" fmla="*/ 5 w 52"/>
                      <a:gd name="T21" fmla="*/ 186 h 200"/>
                      <a:gd name="T22" fmla="*/ 6 w 52"/>
                      <a:gd name="T23" fmla="*/ 180 h 200"/>
                      <a:gd name="T24" fmla="*/ 4 w 52"/>
                      <a:gd name="T25" fmla="*/ 180 h 200"/>
                      <a:gd name="T26" fmla="*/ 3 w 52"/>
                      <a:gd name="T27" fmla="*/ 180 h 200"/>
                      <a:gd name="T28" fmla="*/ 7 w 52"/>
                      <a:gd name="T29" fmla="*/ 171 h 200"/>
                      <a:gd name="T30" fmla="*/ 19 w 52"/>
                      <a:gd name="T31" fmla="*/ 128 h 200"/>
                      <a:gd name="T32" fmla="*/ 27 w 52"/>
                      <a:gd name="T33" fmla="*/ 71 h 200"/>
                      <a:gd name="T34" fmla="*/ 34 w 52"/>
                      <a:gd name="T35" fmla="*/ 31 h 200"/>
                      <a:gd name="T36" fmla="*/ 26 w 52"/>
                      <a:gd name="T37" fmla="*/ 19 h 200"/>
                      <a:gd name="T38" fmla="*/ 32 w 52"/>
                      <a:gd name="T39" fmla="*/ 6 h 200"/>
                      <a:gd name="T40" fmla="*/ 34 w 52"/>
                      <a:gd name="T41" fmla="*/ 10 h 200"/>
                      <a:gd name="T42" fmla="*/ 35 w 52"/>
                      <a:gd name="T43" fmla="*/ 15 h 200"/>
                      <a:gd name="T44" fmla="*/ 40 w 52"/>
                      <a:gd name="T45" fmla="*/ 0 h 200"/>
                      <a:gd name="T46" fmla="*/ 38 w 52"/>
                      <a:gd name="T47" fmla="*/ 1 h 200"/>
                      <a:gd name="T48" fmla="*/ 31 w 52"/>
                      <a:gd name="T49" fmla="*/ 3 h 200"/>
                      <a:gd name="T50" fmla="*/ 30 w 52"/>
                      <a:gd name="T51" fmla="*/ 3 h 200"/>
                      <a:gd name="T52" fmla="*/ 29 w 52"/>
                      <a:gd name="T53" fmla="*/ 3 h 200"/>
                      <a:gd name="T54" fmla="*/ 29 w 52"/>
                      <a:gd name="T55" fmla="*/ 3 h 200"/>
                      <a:gd name="T56" fmla="*/ 26 w 52"/>
                      <a:gd name="T57" fmla="*/ 2 h 200"/>
                      <a:gd name="T58" fmla="*/ 21 w 52"/>
                      <a:gd name="T59" fmla="*/ 11 h 200"/>
                      <a:gd name="T60" fmla="*/ 21 w 52"/>
                      <a:gd name="T61" fmla="*/ 15 h 200"/>
                      <a:gd name="T62" fmla="*/ 27 w 52"/>
                      <a:gd name="T63" fmla="*/ 32 h 200"/>
                      <a:gd name="T64" fmla="*/ 27 w 52"/>
                      <a:gd name="T65" fmla="*/ 37 h 200"/>
                      <a:gd name="T66" fmla="*/ 18 w 52"/>
                      <a:gd name="T67" fmla="*/ 119 h 200"/>
                      <a:gd name="T68" fmla="*/ 1 w 52"/>
                      <a:gd name="T69" fmla="*/ 178 h 200"/>
                      <a:gd name="T70" fmla="*/ 0 w 52"/>
                      <a:gd name="T71" fmla="*/ 182 h 200"/>
                      <a:gd name="T72" fmla="*/ 3 w 52"/>
                      <a:gd name="T73" fmla="*/ 193 h 200"/>
                      <a:gd name="T74" fmla="*/ 3 w 52"/>
                      <a:gd name="T75" fmla="*/ 195 h 200"/>
                      <a:gd name="T76" fmla="*/ 3 w 52"/>
                      <a:gd name="T77" fmla="*/ 196 h 200"/>
                      <a:gd name="T78" fmla="*/ 4 w 52"/>
                      <a:gd name="T79" fmla="*/ 200 h 200"/>
                      <a:gd name="T80" fmla="*/ 4 w 52"/>
                      <a:gd name="T81" fmla="*/ 200 h 200"/>
                      <a:gd name="T82" fmla="*/ 8 w 52"/>
                      <a:gd name="T83" fmla="*/ 198 h 200"/>
                      <a:gd name="T84" fmla="*/ 17 w 52"/>
                      <a:gd name="T85" fmla="*/ 171 h 200"/>
                      <a:gd name="T86" fmla="*/ 25 w 52"/>
                      <a:gd name="T87" fmla="*/ 124 h 200"/>
                      <a:gd name="T88" fmla="*/ 49 w 52"/>
                      <a:gd name="T89" fmla="*/ 22 h 200"/>
                      <a:gd name="T90" fmla="*/ 52 w 52"/>
                      <a:gd name="T91" fmla="*/ 7 h 200"/>
                      <a:gd name="T92" fmla="*/ 52 w 52"/>
                      <a:gd name="T93" fmla="*/ 2 h 200"/>
                      <a:gd name="T94" fmla="*/ 51 w 52"/>
                      <a:gd name="T95" fmla="*/ 2 h 200"/>
                      <a:gd name="T96" fmla="*/ 50 w 52"/>
                      <a:gd name="T97" fmla="*/ 2 h 200"/>
                      <a:gd name="T98" fmla="*/ 43 w 52"/>
                      <a:gd name="T99" fmla="*/ 1 h 200"/>
                      <a:gd name="T100" fmla="*/ 40 w 52"/>
                      <a:gd name="T10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 h="200">
                        <a:moveTo>
                          <a:pt x="35" y="15"/>
                        </a:moveTo>
                        <a:cubicBezTo>
                          <a:pt x="35" y="15"/>
                          <a:pt x="36" y="12"/>
                          <a:pt x="36" y="8"/>
                        </a:cubicBezTo>
                        <a:cubicBezTo>
                          <a:pt x="36" y="5"/>
                          <a:pt x="37" y="4"/>
                          <a:pt x="39" y="4"/>
                        </a:cubicBezTo>
                        <a:cubicBezTo>
                          <a:pt x="40" y="4"/>
                          <a:pt x="43" y="6"/>
                          <a:pt x="43" y="6"/>
                        </a:cubicBezTo>
                        <a:cubicBezTo>
                          <a:pt x="43" y="6"/>
                          <a:pt x="43" y="6"/>
                          <a:pt x="43" y="6"/>
                        </a:cubicBezTo>
                        <a:cubicBezTo>
                          <a:pt x="52" y="6"/>
                          <a:pt x="46" y="19"/>
                          <a:pt x="42" y="22"/>
                        </a:cubicBezTo>
                        <a:cubicBezTo>
                          <a:pt x="38" y="25"/>
                          <a:pt x="45" y="32"/>
                          <a:pt x="41" y="36"/>
                        </a:cubicBezTo>
                        <a:cubicBezTo>
                          <a:pt x="38" y="40"/>
                          <a:pt x="33" y="60"/>
                          <a:pt x="31" y="75"/>
                        </a:cubicBezTo>
                        <a:cubicBezTo>
                          <a:pt x="29" y="90"/>
                          <a:pt x="16" y="170"/>
                          <a:pt x="11" y="184"/>
                        </a:cubicBezTo>
                        <a:cubicBezTo>
                          <a:pt x="9" y="190"/>
                          <a:pt x="8" y="192"/>
                          <a:pt x="6" y="192"/>
                        </a:cubicBezTo>
                        <a:cubicBezTo>
                          <a:pt x="5" y="192"/>
                          <a:pt x="5" y="189"/>
                          <a:pt x="5" y="186"/>
                        </a:cubicBezTo>
                        <a:cubicBezTo>
                          <a:pt x="6" y="183"/>
                          <a:pt x="8" y="180"/>
                          <a:pt x="6" y="180"/>
                        </a:cubicBezTo>
                        <a:cubicBezTo>
                          <a:pt x="6" y="180"/>
                          <a:pt x="5" y="180"/>
                          <a:pt x="4" y="180"/>
                        </a:cubicBezTo>
                        <a:cubicBezTo>
                          <a:pt x="3" y="180"/>
                          <a:pt x="3" y="180"/>
                          <a:pt x="3" y="180"/>
                        </a:cubicBezTo>
                        <a:cubicBezTo>
                          <a:pt x="0" y="180"/>
                          <a:pt x="5" y="175"/>
                          <a:pt x="7" y="171"/>
                        </a:cubicBezTo>
                        <a:cubicBezTo>
                          <a:pt x="9" y="167"/>
                          <a:pt x="18" y="142"/>
                          <a:pt x="19" y="128"/>
                        </a:cubicBezTo>
                        <a:cubicBezTo>
                          <a:pt x="19" y="115"/>
                          <a:pt x="26" y="84"/>
                          <a:pt x="27" y="71"/>
                        </a:cubicBezTo>
                        <a:cubicBezTo>
                          <a:pt x="28" y="58"/>
                          <a:pt x="31" y="34"/>
                          <a:pt x="34" y="31"/>
                        </a:cubicBezTo>
                        <a:cubicBezTo>
                          <a:pt x="38" y="28"/>
                          <a:pt x="29" y="28"/>
                          <a:pt x="26" y="19"/>
                        </a:cubicBezTo>
                        <a:cubicBezTo>
                          <a:pt x="24" y="13"/>
                          <a:pt x="29" y="6"/>
                          <a:pt x="32" y="6"/>
                        </a:cubicBezTo>
                        <a:cubicBezTo>
                          <a:pt x="33" y="6"/>
                          <a:pt x="34" y="7"/>
                          <a:pt x="34" y="10"/>
                        </a:cubicBezTo>
                        <a:cubicBezTo>
                          <a:pt x="34" y="14"/>
                          <a:pt x="34" y="15"/>
                          <a:pt x="35" y="15"/>
                        </a:cubicBezTo>
                        <a:close/>
                        <a:moveTo>
                          <a:pt x="40" y="0"/>
                        </a:moveTo>
                        <a:cubicBezTo>
                          <a:pt x="39" y="0"/>
                          <a:pt x="39" y="0"/>
                          <a:pt x="38" y="1"/>
                        </a:cubicBezTo>
                        <a:cubicBezTo>
                          <a:pt x="37" y="2"/>
                          <a:pt x="35" y="3"/>
                          <a:pt x="31" y="3"/>
                        </a:cubicBezTo>
                        <a:cubicBezTo>
                          <a:pt x="31" y="3"/>
                          <a:pt x="30" y="3"/>
                          <a:pt x="30" y="3"/>
                        </a:cubicBezTo>
                        <a:cubicBezTo>
                          <a:pt x="29" y="3"/>
                          <a:pt x="29" y="3"/>
                          <a:pt x="29" y="3"/>
                        </a:cubicBezTo>
                        <a:cubicBezTo>
                          <a:pt x="29" y="3"/>
                          <a:pt x="29" y="3"/>
                          <a:pt x="29" y="3"/>
                        </a:cubicBezTo>
                        <a:cubicBezTo>
                          <a:pt x="28" y="3"/>
                          <a:pt x="27" y="3"/>
                          <a:pt x="26" y="2"/>
                        </a:cubicBezTo>
                        <a:cubicBezTo>
                          <a:pt x="24" y="4"/>
                          <a:pt x="22" y="7"/>
                          <a:pt x="21" y="11"/>
                        </a:cubicBezTo>
                        <a:cubicBezTo>
                          <a:pt x="21" y="13"/>
                          <a:pt x="21" y="14"/>
                          <a:pt x="21" y="15"/>
                        </a:cubicBezTo>
                        <a:cubicBezTo>
                          <a:pt x="20" y="20"/>
                          <a:pt x="25" y="23"/>
                          <a:pt x="27" y="32"/>
                        </a:cubicBezTo>
                        <a:cubicBezTo>
                          <a:pt x="27" y="33"/>
                          <a:pt x="27" y="35"/>
                          <a:pt x="27" y="37"/>
                        </a:cubicBezTo>
                        <a:cubicBezTo>
                          <a:pt x="27" y="53"/>
                          <a:pt x="20" y="93"/>
                          <a:pt x="18" y="119"/>
                        </a:cubicBezTo>
                        <a:cubicBezTo>
                          <a:pt x="15" y="148"/>
                          <a:pt x="5" y="170"/>
                          <a:pt x="1" y="178"/>
                        </a:cubicBezTo>
                        <a:cubicBezTo>
                          <a:pt x="0" y="180"/>
                          <a:pt x="0" y="181"/>
                          <a:pt x="0" y="182"/>
                        </a:cubicBezTo>
                        <a:cubicBezTo>
                          <a:pt x="0" y="186"/>
                          <a:pt x="3" y="189"/>
                          <a:pt x="3" y="193"/>
                        </a:cubicBezTo>
                        <a:cubicBezTo>
                          <a:pt x="3" y="194"/>
                          <a:pt x="3" y="194"/>
                          <a:pt x="3" y="195"/>
                        </a:cubicBezTo>
                        <a:cubicBezTo>
                          <a:pt x="3" y="195"/>
                          <a:pt x="3" y="196"/>
                          <a:pt x="3" y="196"/>
                        </a:cubicBezTo>
                        <a:cubicBezTo>
                          <a:pt x="3" y="199"/>
                          <a:pt x="3" y="200"/>
                          <a:pt x="4" y="200"/>
                        </a:cubicBezTo>
                        <a:cubicBezTo>
                          <a:pt x="4" y="200"/>
                          <a:pt x="4" y="200"/>
                          <a:pt x="4" y="200"/>
                        </a:cubicBezTo>
                        <a:cubicBezTo>
                          <a:pt x="5" y="200"/>
                          <a:pt x="7" y="199"/>
                          <a:pt x="8" y="198"/>
                        </a:cubicBezTo>
                        <a:cubicBezTo>
                          <a:pt x="10" y="197"/>
                          <a:pt x="14" y="185"/>
                          <a:pt x="17" y="171"/>
                        </a:cubicBezTo>
                        <a:cubicBezTo>
                          <a:pt x="20" y="156"/>
                          <a:pt x="23" y="138"/>
                          <a:pt x="25" y="124"/>
                        </a:cubicBezTo>
                        <a:cubicBezTo>
                          <a:pt x="30" y="94"/>
                          <a:pt x="42" y="37"/>
                          <a:pt x="49" y="22"/>
                        </a:cubicBezTo>
                        <a:cubicBezTo>
                          <a:pt x="52" y="15"/>
                          <a:pt x="52" y="10"/>
                          <a:pt x="52" y="7"/>
                        </a:cubicBezTo>
                        <a:cubicBezTo>
                          <a:pt x="52" y="5"/>
                          <a:pt x="52" y="3"/>
                          <a:pt x="52" y="2"/>
                        </a:cubicBezTo>
                        <a:cubicBezTo>
                          <a:pt x="52" y="2"/>
                          <a:pt x="51" y="2"/>
                          <a:pt x="51" y="2"/>
                        </a:cubicBezTo>
                        <a:cubicBezTo>
                          <a:pt x="50" y="2"/>
                          <a:pt x="50" y="2"/>
                          <a:pt x="50" y="2"/>
                        </a:cubicBezTo>
                        <a:cubicBezTo>
                          <a:pt x="47" y="2"/>
                          <a:pt x="45" y="1"/>
                          <a:pt x="43" y="1"/>
                        </a:cubicBezTo>
                        <a:cubicBezTo>
                          <a:pt x="42" y="0"/>
                          <a:pt x="41" y="0"/>
                          <a:pt x="4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99" name="Freeform 7764">
                    <a:extLst>
                      <a:ext uri="{FF2B5EF4-FFF2-40B4-BE49-F238E27FC236}">
                        <a16:creationId xmlns:a16="http://schemas.microsoft.com/office/drawing/2014/main" id="{C41AA7A8-FE0D-435F-8319-03845AF024E0}"/>
                      </a:ext>
                    </a:extLst>
                  </p:cNvPr>
                  <p:cNvSpPr>
                    <a:spLocks/>
                  </p:cNvSpPr>
                  <p:nvPr/>
                </p:nvSpPr>
                <p:spPr bwMode="auto">
                  <a:xfrm>
                    <a:off x="3939" y="2073"/>
                    <a:ext cx="43" cy="149"/>
                  </a:xfrm>
                  <a:custGeom>
                    <a:avLst/>
                    <a:gdLst>
                      <a:gd name="T0" fmla="*/ 30 w 58"/>
                      <a:gd name="T1" fmla="*/ 0 h 199"/>
                      <a:gd name="T2" fmla="*/ 25 w 58"/>
                      <a:gd name="T3" fmla="*/ 9 h 199"/>
                      <a:gd name="T4" fmla="*/ 30 w 58"/>
                      <a:gd name="T5" fmla="*/ 30 h 199"/>
                      <a:gd name="T6" fmla="*/ 21 w 58"/>
                      <a:gd name="T7" fmla="*/ 117 h 199"/>
                      <a:gd name="T8" fmla="*/ 5 w 58"/>
                      <a:gd name="T9" fmla="*/ 175 h 199"/>
                      <a:gd name="T10" fmla="*/ 6 w 58"/>
                      <a:gd name="T11" fmla="*/ 192 h 199"/>
                      <a:gd name="T12" fmla="*/ 8 w 58"/>
                      <a:gd name="T13" fmla="*/ 199 h 199"/>
                      <a:gd name="T14" fmla="*/ 13 w 58"/>
                      <a:gd name="T15" fmla="*/ 197 h 199"/>
                      <a:gd name="T16" fmla="*/ 30 w 58"/>
                      <a:gd name="T17" fmla="*/ 122 h 199"/>
                      <a:gd name="T18" fmla="*/ 53 w 58"/>
                      <a:gd name="T19" fmla="*/ 21 h 199"/>
                      <a:gd name="T20" fmla="*/ 57 w 58"/>
                      <a:gd name="T21" fmla="*/ 0 h 199"/>
                      <a:gd name="T22" fmla="*/ 56 w 58"/>
                      <a:gd name="T23" fmla="*/ 0 h 199"/>
                      <a:gd name="T24" fmla="*/ 56 w 58"/>
                      <a:gd name="T25" fmla="*/ 5 h 199"/>
                      <a:gd name="T26" fmla="*/ 53 w 58"/>
                      <a:gd name="T27" fmla="*/ 20 h 199"/>
                      <a:gd name="T28" fmla="*/ 29 w 58"/>
                      <a:gd name="T29" fmla="*/ 122 h 199"/>
                      <a:gd name="T30" fmla="*/ 21 w 58"/>
                      <a:gd name="T31" fmla="*/ 169 h 199"/>
                      <a:gd name="T32" fmla="*/ 12 w 58"/>
                      <a:gd name="T33" fmla="*/ 196 h 199"/>
                      <a:gd name="T34" fmla="*/ 8 w 58"/>
                      <a:gd name="T35" fmla="*/ 198 h 199"/>
                      <a:gd name="T36" fmla="*/ 8 w 58"/>
                      <a:gd name="T37" fmla="*/ 198 h 199"/>
                      <a:gd name="T38" fmla="*/ 7 w 58"/>
                      <a:gd name="T39" fmla="*/ 194 h 199"/>
                      <a:gd name="T40" fmla="*/ 7 w 58"/>
                      <a:gd name="T41" fmla="*/ 193 h 199"/>
                      <a:gd name="T42" fmla="*/ 7 w 58"/>
                      <a:gd name="T43" fmla="*/ 191 h 199"/>
                      <a:gd name="T44" fmla="*/ 4 w 58"/>
                      <a:gd name="T45" fmla="*/ 180 h 199"/>
                      <a:gd name="T46" fmla="*/ 5 w 58"/>
                      <a:gd name="T47" fmla="*/ 176 h 199"/>
                      <a:gd name="T48" fmla="*/ 22 w 58"/>
                      <a:gd name="T49" fmla="*/ 117 h 199"/>
                      <a:gd name="T50" fmla="*/ 31 w 58"/>
                      <a:gd name="T51" fmla="*/ 35 h 199"/>
                      <a:gd name="T52" fmla="*/ 31 w 58"/>
                      <a:gd name="T53" fmla="*/ 30 h 199"/>
                      <a:gd name="T54" fmla="*/ 25 w 58"/>
                      <a:gd name="T55" fmla="*/ 13 h 199"/>
                      <a:gd name="T56" fmla="*/ 25 w 58"/>
                      <a:gd name="T57" fmla="*/ 9 h 199"/>
                      <a:gd name="T58" fmla="*/ 30 w 58"/>
                      <a:gd name="T59"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199">
                        <a:moveTo>
                          <a:pt x="30" y="0"/>
                        </a:moveTo>
                        <a:cubicBezTo>
                          <a:pt x="28" y="2"/>
                          <a:pt x="26" y="5"/>
                          <a:pt x="25" y="9"/>
                        </a:cubicBezTo>
                        <a:cubicBezTo>
                          <a:pt x="22" y="18"/>
                          <a:pt x="28" y="19"/>
                          <a:pt x="30" y="30"/>
                        </a:cubicBezTo>
                        <a:cubicBezTo>
                          <a:pt x="32" y="42"/>
                          <a:pt x="23" y="88"/>
                          <a:pt x="21" y="117"/>
                        </a:cubicBezTo>
                        <a:cubicBezTo>
                          <a:pt x="19" y="146"/>
                          <a:pt x="9" y="168"/>
                          <a:pt x="5" y="175"/>
                        </a:cubicBezTo>
                        <a:cubicBezTo>
                          <a:pt x="0" y="183"/>
                          <a:pt x="7" y="186"/>
                          <a:pt x="6" y="192"/>
                        </a:cubicBezTo>
                        <a:cubicBezTo>
                          <a:pt x="5" y="196"/>
                          <a:pt x="6" y="199"/>
                          <a:pt x="8" y="199"/>
                        </a:cubicBezTo>
                        <a:cubicBezTo>
                          <a:pt x="10" y="199"/>
                          <a:pt x="11" y="198"/>
                          <a:pt x="13" y="197"/>
                        </a:cubicBezTo>
                        <a:cubicBezTo>
                          <a:pt x="18" y="193"/>
                          <a:pt x="26" y="151"/>
                          <a:pt x="30" y="122"/>
                        </a:cubicBezTo>
                        <a:cubicBezTo>
                          <a:pt x="34" y="92"/>
                          <a:pt x="47" y="35"/>
                          <a:pt x="53" y="21"/>
                        </a:cubicBezTo>
                        <a:cubicBezTo>
                          <a:pt x="58" y="10"/>
                          <a:pt x="57" y="3"/>
                          <a:pt x="57" y="0"/>
                        </a:cubicBezTo>
                        <a:cubicBezTo>
                          <a:pt x="56" y="0"/>
                          <a:pt x="56" y="0"/>
                          <a:pt x="56" y="0"/>
                        </a:cubicBezTo>
                        <a:cubicBezTo>
                          <a:pt x="56" y="1"/>
                          <a:pt x="56" y="3"/>
                          <a:pt x="56" y="5"/>
                        </a:cubicBezTo>
                        <a:cubicBezTo>
                          <a:pt x="56" y="8"/>
                          <a:pt x="56" y="13"/>
                          <a:pt x="53" y="20"/>
                        </a:cubicBezTo>
                        <a:cubicBezTo>
                          <a:pt x="46" y="35"/>
                          <a:pt x="34" y="92"/>
                          <a:pt x="29" y="122"/>
                        </a:cubicBezTo>
                        <a:cubicBezTo>
                          <a:pt x="27" y="136"/>
                          <a:pt x="24" y="154"/>
                          <a:pt x="21" y="169"/>
                        </a:cubicBezTo>
                        <a:cubicBezTo>
                          <a:pt x="18" y="183"/>
                          <a:pt x="14" y="195"/>
                          <a:pt x="12" y="196"/>
                        </a:cubicBezTo>
                        <a:cubicBezTo>
                          <a:pt x="11" y="197"/>
                          <a:pt x="9" y="198"/>
                          <a:pt x="8" y="198"/>
                        </a:cubicBezTo>
                        <a:cubicBezTo>
                          <a:pt x="8" y="198"/>
                          <a:pt x="8" y="198"/>
                          <a:pt x="8" y="198"/>
                        </a:cubicBezTo>
                        <a:cubicBezTo>
                          <a:pt x="7" y="198"/>
                          <a:pt x="7" y="197"/>
                          <a:pt x="7" y="194"/>
                        </a:cubicBezTo>
                        <a:cubicBezTo>
                          <a:pt x="7" y="194"/>
                          <a:pt x="7" y="193"/>
                          <a:pt x="7" y="193"/>
                        </a:cubicBezTo>
                        <a:cubicBezTo>
                          <a:pt x="7" y="192"/>
                          <a:pt x="7" y="192"/>
                          <a:pt x="7" y="191"/>
                        </a:cubicBezTo>
                        <a:cubicBezTo>
                          <a:pt x="7" y="187"/>
                          <a:pt x="4" y="184"/>
                          <a:pt x="4" y="180"/>
                        </a:cubicBezTo>
                        <a:cubicBezTo>
                          <a:pt x="4" y="179"/>
                          <a:pt x="4" y="178"/>
                          <a:pt x="5" y="176"/>
                        </a:cubicBezTo>
                        <a:cubicBezTo>
                          <a:pt x="9" y="168"/>
                          <a:pt x="19" y="146"/>
                          <a:pt x="22" y="117"/>
                        </a:cubicBezTo>
                        <a:cubicBezTo>
                          <a:pt x="24" y="91"/>
                          <a:pt x="31" y="51"/>
                          <a:pt x="31" y="35"/>
                        </a:cubicBezTo>
                        <a:cubicBezTo>
                          <a:pt x="31" y="33"/>
                          <a:pt x="31" y="31"/>
                          <a:pt x="31" y="30"/>
                        </a:cubicBezTo>
                        <a:cubicBezTo>
                          <a:pt x="29" y="21"/>
                          <a:pt x="24" y="18"/>
                          <a:pt x="25" y="13"/>
                        </a:cubicBezTo>
                        <a:cubicBezTo>
                          <a:pt x="25" y="12"/>
                          <a:pt x="25" y="11"/>
                          <a:pt x="25" y="9"/>
                        </a:cubicBezTo>
                        <a:cubicBezTo>
                          <a:pt x="26" y="5"/>
                          <a:pt x="28" y="2"/>
                          <a:pt x="3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00" name="Freeform 7765">
                    <a:extLst>
                      <a:ext uri="{FF2B5EF4-FFF2-40B4-BE49-F238E27FC236}">
                        <a16:creationId xmlns:a16="http://schemas.microsoft.com/office/drawing/2014/main" id="{E07A07A6-74B5-4D93-855B-B2577ED37603}"/>
                      </a:ext>
                    </a:extLst>
                  </p:cNvPr>
                  <p:cNvSpPr>
                    <a:spLocks/>
                  </p:cNvSpPr>
                  <p:nvPr/>
                </p:nvSpPr>
                <p:spPr bwMode="auto">
                  <a:xfrm>
                    <a:off x="3958" y="2084"/>
                    <a:ext cx="13" cy="82"/>
                  </a:xfrm>
                  <a:custGeom>
                    <a:avLst/>
                    <a:gdLst>
                      <a:gd name="T0" fmla="*/ 11 w 17"/>
                      <a:gd name="T1" fmla="*/ 1 h 109"/>
                      <a:gd name="T2" fmla="*/ 11 w 17"/>
                      <a:gd name="T3" fmla="*/ 7 h 109"/>
                      <a:gd name="T4" fmla="*/ 13 w 17"/>
                      <a:gd name="T5" fmla="*/ 20 h 109"/>
                      <a:gd name="T6" fmla="*/ 0 w 17"/>
                      <a:gd name="T7" fmla="*/ 101 h 109"/>
                      <a:gd name="T8" fmla="*/ 8 w 17"/>
                      <a:gd name="T9" fmla="*/ 53 h 109"/>
                      <a:gd name="T10" fmla="*/ 15 w 17"/>
                      <a:gd name="T11" fmla="*/ 19 h 109"/>
                      <a:gd name="T12" fmla="*/ 16 w 17"/>
                      <a:gd name="T13" fmla="*/ 10 h 109"/>
                      <a:gd name="T14" fmla="*/ 14 w 17"/>
                      <a:gd name="T15" fmla="*/ 3 h 109"/>
                      <a:gd name="T16" fmla="*/ 11 w 17"/>
                      <a:gd name="T17" fmla="*/ 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9">
                        <a:moveTo>
                          <a:pt x="11" y="1"/>
                        </a:moveTo>
                        <a:cubicBezTo>
                          <a:pt x="11" y="1"/>
                          <a:pt x="7" y="3"/>
                          <a:pt x="11" y="7"/>
                        </a:cubicBezTo>
                        <a:cubicBezTo>
                          <a:pt x="15" y="11"/>
                          <a:pt x="16" y="12"/>
                          <a:pt x="13" y="20"/>
                        </a:cubicBezTo>
                        <a:cubicBezTo>
                          <a:pt x="10" y="29"/>
                          <a:pt x="0" y="94"/>
                          <a:pt x="0" y="101"/>
                        </a:cubicBezTo>
                        <a:cubicBezTo>
                          <a:pt x="0" y="109"/>
                          <a:pt x="7" y="60"/>
                          <a:pt x="8" y="53"/>
                        </a:cubicBezTo>
                        <a:cubicBezTo>
                          <a:pt x="8" y="47"/>
                          <a:pt x="13" y="23"/>
                          <a:pt x="15" y="19"/>
                        </a:cubicBezTo>
                        <a:cubicBezTo>
                          <a:pt x="17" y="16"/>
                          <a:pt x="16" y="12"/>
                          <a:pt x="16" y="10"/>
                        </a:cubicBezTo>
                        <a:cubicBezTo>
                          <a:pt x="17" y="8"/>
                          <a:pt x="16" y="4"/>
                          <a:pt x="14" y="3"/>
                        </a:cubicBezTo>
                        <a:cubicBezTo>
                          <a:pt x="13" y="2"/>
                          <a:pt x="12" y="0"/>
                          <a:pt x="1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01" name="Freeform 7766">
                    <a:extLst>
                      <a:ext uri="{FF2B5EF4-FFF2-40B4-BE49-F238E27FC236}">
                        <a16:creationId xmlns:a16="http://schemas.microsoft.com/office/drawing/2014/main" id="{D25C28E0-78E5-4C08-9718-61B82C145605}"/>
                      </a:ext>
                    </a:extLst>
                  </p:cNvPr>
                  <p:cNvSpPr>
                    <a:spLocks/>
                  </p:cNvSpPr>
                  <p:nvPr/>
                </p:nvSpPr>
                <p:spPr bwMode="auto">
                  <a:xfrm>
                    <a:off x="3954" y="1931"/>
                    <a:ext cx="37" cy="144"/>
                  </a:xfrm>
                  <a:custGeom>
                    <a:avLst/>
                    <a:gdLst>
                      <a:gd name="T0" fmla="*/ 29 w 49"/>
                      <a:gd name="T1" fmla="*/ 2 h 192"/>
                      <a:gd name="T2" fmla="*/ 18 w 49"/>
                      <a:gd name="T3" fmla="*/ 11 h 192"/>
                      <a:gd name="T4" fmla="*/ 15 w 49"/>
                      <a:gd name="T5" fmla="*/ 38 h 192"/>
                      <a:gd name="T6" fmla="*/ 13 w 49"/>
                      <a:gd name="T7" fmla="*/ 153 h 192"/>
                      <a:gd name="T8" fmla="*/ 5 w 49"/>
                      <a:gd name="T9" fmla="*/ 176 h 192"/>
                      <a:gd name="T10" fmla="*/ 15 w 49"/>
                      <a:gd name="T11" fmla="*/ 189 h 192"/>
                      <a:gd name="T12" fmla="*/ 27 w 49"/>
                      <a:gd name="T13" fmla="*/ 187 h 192"/>
                      <a:gd name="T14" fmla="*/ 42 w 49"/>
                      <a:gd name="T15" fmla="*/ 178 h 192"/>
                      <a:gd name="T16" fmla="*/ 35 w 49"/>
                      <a:gd name="T17" fmla="*/ 82 h 192"/>
                      <a:gd name="T18" fmla="*/ 48 w 49"/>
                      <a:gd name="T19" fmla="*/ 26 h 192"/>
                      <a:gd name="T20" fmla="*/ 40 w 49"/>
                      <a:gd name="T21" fmla="*/ 9 h 192"/>
                      <a:gd name="T22" fmla="*/ 29 w 49"/>
                      <a:gd name="T23"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92">
                        <a:moveTo>
                          <a:pt x="29" y="2"/>
                        </a:moveTo>
                        <a:cubicBezTo>
                          <a:pt x="29" y="2"/>
                          <a:pt x="18" y="0"/>
                          <a:pt x="18" y="11"/>
                        </a:cubicBezTo>
                        <a:cubicBezTo>
                          <a:pt x="17" y="21"/>
                          <a:pt x="10" y="12"/>
                          <a:pt x="15" y="38"/>
                        </a:cubicBezTo>
                        <a:cubicBezTo>
                          <a:pt x="19" y="63"/>
                          <a:pt x="20" y="139"/>
                          <a:pt x="13" y="153"/>
                        </a:cubicBezTo>
                        <a:cubicBezTo>
                          <a:pt x="6" y="166"/>
                          <a:pt x="0" y="169"/>
                          <a:pt x="5" y="176"/>
                        </a:cubicBezTo>
                        <a:cubicBezTo>
                          <a:pt x="10" y="183"/>
                          <a:pt x="6" y="190"/>
                          <a:pt x="15" y="189"/>
                        </a:cubicBezTo>
                        <a:cubicBezTo>
                          <a:pt x="24" y="189"/>
                          <a:pt x="21" y="185"/>
                          <a:pt x="27" y="187"/>
                        </a:cubicBezTo>
                        <a:cubicBezTo>
                          <a:pt x="33" y="189"/>
                          <a:pt x="42" y="192"/>
                          <a:pt x="42" y="178"/>
                        </a:cubicBezTo>
                        <a:cubicBezTo>
                          <a:pt x="42" y="163"/>
                          <a:pt x="30" y="123"/>
                          <a:pt x="35" y="82"/>
                        </a:cubicBezTo>
                        <a:cubicBezTo>
                          <a:pt x="40" y="41"/>
                          <a:pt x="46" y="34"/>
                          <a:pt x="48" y="26"/>
                        </a:cubicBezTo>
                        <a:cubicBezTo>
                          <a:pt x="49" y="18"/>
                          <a:pt x="44" y="14"/>
                          <a:pt x="40" y="9"/>
                        </a:cubicBezTo>
                        <a:cubicBezTo>
                          <a:pt x="36" y="5"/>
                          <a:pt x="32" y="2"/>
                          <a:pt x="29"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02" name="Freeform 7767">
                    <a:extLst>
                      <a:ext uri="{FF2B5EF4-FFF2-40B4-BE49-F238E27FC236}">
                        <a16:creationId xmlns:a16="http://schemas.microsoft.com/office/drawing/2014/main" id="{32F3A4D1-72FB-4F3B-8E15-CC4B8100D029}"/>
                      </a:ext>
                    </a:extLst>
                  </p:cNvPr>
                  <p:cNvSpPr>
                    <a:spLocks noEditPoints="1"/>
                  </p:cNvSpPr>
                  <p:nvPr/>
                </p:nvSpPr>
                <p:spPr bwMode="auto">
                  <a:xfrm>
                    <a:off x="3956" y="1932"/>
                    <a:ext cx="35" cy="141"/>
                  </a:xfrm>
                  <a:custGeom>
                    <a:avLst/>
                    <a:gdLst>
                      <a:gd name="T0" fmla="*/ 4 w 46"/>
                      <a:gd name="T1" fmla="*/ 183 h 188"/>
                      <a:gd name="T2" fmla="*/ 1 w 46"/>
                      <a:gd name="T3" fmla="*/ 174 h 188"/>
                      <a:gd name="T4" fmla="*/ 0 w 46"/>
                      <a:gd name="T5" fmla="*/ 169 h 188"/>
                      <a:gd name="T6" fmla="*/ 10 w 46"/>
                      <a:gd name="T7" fmla="*/ 150 h 188"/>
                      <a:gd name="T8" fmla="*/ 14 w 46"/>
                      <a:gd name="T9" fmla="*/ 121 h 188"/>
                      <a:gd name="T10" fmla="*/ 11 w 46"/>
                      <a:gd name="T11" fmla="*/ 36 h 188"/>
                      <a:gd name="T12" fmla="*/ 10 w 46"/>
                      <a:gd name="T13" fmla="*/ 21 h 188"/>
                      <a:gd name="T14" fmla="*/ 12 w 46"/>
                      <a:gd name="T15" fmla="*/ 15 h 188"/>
                      <a:gd name="T16" fmla="*/ 14 w 46"/>
                      <a:gd name="T17" fmla="*/ 9 h 188"/>
                      <a:gd name="T18" fmla="*/ 18 w 46"/>
                      <a:gd name="T19" fmla="*/ 1 h 188"/>
                      <a:gd name="T20" fmla="*/ 24 w 46"/>
                      <a:gd name="T21" fmla="*/ 0 h 188"/>
                      <a:gd name="T22" fmla="*/ 26 w 46"/>
                      <a:gd name="T23" fmla="*/ 0 h 188"/>
                      <a:gd name="T24" fmla="*/ 26 w 46"/>
                      <a:gd name="T25" fmla="*/ 0 h 188"/>
                      <a:gd name="T26" fmla="*/ 37 w 46"/>
                      <a:gd name="T27" fmla="*/ 7 h 188"/>
                      <a:gd name="T28" fmla="*/ 46 w 46"/>
                      <a:gd name="T29" fmla="*/ 22 h 188"/>
                      <a:gd name="T30" fmla="*/ 46 w 46"/>
                      <a:gd name="T31" fmla="*/ 24 h 188"/>
                      <a:gd name="T32" fmla="*/ 33 w 46"/>
                      <a:gd name="T33" fmla="*/ 80 h 188"/>
                      <a:gd name="T34" fmla="*/ 32 w 46"/>
                      <a:gd name="T35" fmla="*/ 90 h 188"/>
                      <a:gd name="T36" fmla="*/ 40 w 46"/>
                      <a:gd name="T37" fmla="*/ 176 h 188"/>
                      <a:gd name="T38" fmla="*/ 40 w 46"/>
                      <a:gd name="T39" fmla="*/ 177 h 188"/>
                      <a:gd name="T40" fmla="*/ 37 w 46"/>
                      <a:gd name="T41" fmla="*/ 185 h 188"/>
                      <a:gd name="T42" fmla="*/ 31 w 46"/>
                      <a:gd name="T43" fmla="*/ 187 h 188"/>
                      <a:gd name="T44" fmla="*/ 24 w 46"/>
                      <a:gd name="T45" fmla="*/ 186 h 188"/>
                      <a:gd name="T46" fmla="*/ 21 w 46"/>
                      <a:gd name="T47" fmla="*/ 185 h 188"/>
                      <a:gd name="T48" fmla="*/ 19 w 46"/>
                      <a:gd name="T49" fmla="*/ 186 h 188"/>
                      <a:gd name="T50" fmla="*/ 12 w 46"/>
                      <a:gd name="T51" fmla="*/ 188 h 188"/>
                      <a:gd name="T52" fmla="*/ 10 w 46"/>
                      <a:gd name="T53" fmla="*/ 188 h 188"/>
                      <a:gd name="T54" fmla="*/ 10 w 46"/>
                      <a:gd name="T55" fmla="*/ 188 h 188"/>
                      <a:gd name="T56" fmla="*/ 4 w 46"/>
                      <a:gd name="T57" fmla="*/ 183 h 188"/>
                      <a:gd name="T58" fmla="*/ 16 w 46"/>
                      <a:gd name="T59" fmla="*/ 9 h 188"/>
                      <a:gd name="T60" fmla="*/ 13 w 46"/>
                      <a:gd name="T61" fmla="*/ 16 h 188"/>
                      <a:gd name="T62" fmla="*/ 11 w 46"/>
                      <a:gd name="T63" fmla="*/ 21 h 188"/>
                      <a:gd name="T64" fmla="*/ 12 w 46"/>
                      <a:gd name="T65" fmla="*/ 35 h 188"/>
                      <a:gd name="T66" fmla="*/ 15 w 46"/>
                      <a:gd name="T67" fmla="*/ 121 h 188"/>
                      <a:gd name="T68" fmla="*/ 11 w 46"/>
                      <a:gd name="T69" fmla="*/ 151 h 188"/>
                      <a:gd name="T70" fmla="*/ 1 w 46"/>
                      <a:gd name="T71" fmla="*/ 169 h 188"/>
                      <a:gd name="T72" fmla="*/ 2 w 46"/>
                      <a:gd name="T73" fmla="*/ 174 h 188"/>
                      <a:gd name="T74" fmla="*/ 6 w 46"/>
                      <a:gd name="T75" fmla="*/ 183 h 188"/>
                      <a:gd name="T76" fmla="*/ 10 w 46"/>
                      <a:gd name="T77" fmla="*/ 187 h 188"/>
                      <a:gd name="T78" fmla="*/ 12 w 46"/>
                      <a:gd name="T79" fmla="*/ 187 h 188"/>
                      <a:gd name="T80" fmla="*/ 18 w 46"/>
                      <a:gd name="T81" fmla="*/ 185 h 188"/>
                      <a:gd name="T82" fmla="*/ 21 w 46"/>
                      <a:gd name="T83" fmla="*/ 184 h 188"/>
                      <a:gd name="T84" fmla="*/ 24 w 46"/>
                      <a:gd name="T85" fmla="*/ 184 h 188"/>
                      <a:gd name="T86" fmla="*/ 31 w 46"/>
                      <a:gd name="T87" fmla="*/ 186 h 188"/>
                      <a:gd name="T88" fmla="*/ 38 w 46"/>
                      <a:gd name="T89" fmla="*/ 177 h 188"/>
                      <a:gd name="T90" fmla="*/ 38 w 46"/>
                      <a:gd name="T91" fmla="*/ 176 h 188"/>
                      <a:gd name="T92" fmla="*/ 31 w 46"/>
                      <a:gd name="T93" fmla="*/ 90 h 188"/>
                      <a:gd name="T94" fmla="*/ 31 w 46"/>
                      <a:gd name="T95" fmla="*/ 80 h 188"/>
                      <a:gd name="T96" fmla="*/ 44 w 46"/>
                      <a:gd name="T97" fmla="*/ 24 h 188"/>
                      <a:gd name="T98" fmla="*/ 44 w 46"/>
                      <a:gd name="T99" fmla="*/ 22 h 188"/>
                      <a:gd name="T100" fmla="*/ 36 w 46"/>
                      <a:gd name="T101" fmla="*/ 8 h 188"/>
                      <a:gd name="T102" fmla="*/ 26 w 46"/>
                      <a:gd name="T103" fmla="*/ 1 h 188"/>
                      <a:gd name="T104" fmla="*/ 26 w 46"/>
                      <a:gd name="T105" fmla="*/ 1 h 188"/>
                      <a:gd name="T106" fmla="*/ 26 w 46"/>
                      <a:gd name="T107" fmla="*/ 1 h 188"/>
                      <a:gd name="T108" fmla="*/ 26 w 46"/>
                      <a:gd name="T109" fmla="*/ 1 h 188"/>
                      <a:gd name="T110" fmla="*/ 24 w 46"/>
                      <a:gd name="T111" fmla="*/ 1 h 188"/>
                      <a:gd name="T112" fmla="*/ 16 w 46"/>
                      <a:gd name="T113" fmla="*/ 9 h 188"/>
                      <a:gd name="T114" fmla="*/ 26 w 46"/>
                      <a:gd name="T115" fmla="*/ 0 h 188"/>
                      <a:gd name="T116" fmla="*/ 26 w 46"/>
                      <a:gd name="T11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 h="188">
                        <a:moveTo>
                          <a:pt x="4" y="183"/>
                        </a:moveTo>
                        <a:cubicBezTo>
                          <a:pt x="4" y="181"/>
                          <a:pt x="3" y="177"/>
                          <a:pt x="1" y="174"/>
                        </a:cubicBezTo>
                        <a:cubicBezTo>
                          <a:pt x="0" y="172"/>
                          <a:pt x="0" y="171"/>
                          <a:pt x="0" y="169"/>
                        </a:cubicBezTo>
                        <a:cubicBezTo>
                          <a:pt x="0" y="164"/>
                          <a:pt x="5" y="160"/>
                          <a:pt x="10" y="150"/>
                        </a:cubicBezTo>
                        <a:cubicBezTo>
                          <a:pt x="12" y="146"/>
                          <a:pt x="13" y="135"/>
                          <a:pt x="14" y="121"/>
                        </a:cubicBezTo>
                        <a:cubicBezTo>
                          <a:pt x="16" y="93"/>
                          <a:pt x="14" y="53"/>
                          <a:pt x="11" y="36"/>
                        </a:cubicBezTo>
                        <a:cubicBezTo>
                          <a:pt x="10" y="29"/>
                          <a:pt x="9" y="24"/>
                          <a:pt x="10" y="21"/>
                        </a:cubicBezTo>
                        <a:cubicBezTo>
                          <a:pt x="10" y="17"/>
                          <a:pt x="11" y="16"/>
                          <a:pt x="12" y="15"/>
                        </a:cubicBezTo>
                        <a:cubicBezTo>
                          <a:pt x="13" y="13"/>
                          <a:pt x="14" y="13"/>
                          <a:pt x="14" y="9"/>
                        </a:cubicBezTo>
                        <a:cubicBezTo>
                          <a:pt x="14" y="5"/>
                          <a:pt x="16" y="2"/>
                          <a:pt x="18" y="1"/>
                        </a:cubicBezTo>
                        <a:cubicBezTo>
                          <a:pt x="20" y="0"/>
                          <a:pt x="23" y="0"/>
                          <a:pt x="24" y="0"/>
                        </a:cubicBezTo>
                        <a:cubicBezTo>
                          <a:pt x="25" y="0"/>
                          <a:pt x="26" y="0"/>
                          <a:pt x="26" y="0"/>
                        </a:cubicBezTo>
                        <a:cubicBezTo>
                          <a:pt x="26" y="0"/>
                          <a:pt x="26" y="0"/>
                          <a:pt x="26" y="0"/>
                        </a:cubicBezTo>
                        <a:cubicBezTo>
                          <a:pt x="30" y="0"/>
                          <a:pt x="34" y="3"/>
                          <a:pt x="37" y="7"/>
                        </a:cubicBezTo>
                        <a:cubicBezTo>
                          <a:pt x="41" y="11"/>
                          <a:pt x="46" y="15"/>
                          <a:pt x="46" y="22"/>
                        </a:cubicBezTo>
                        <a:cubicBezTo>
                          <a:pt x="46" y="23"/>
                          <a:pt x="46" y="24"/>
                          <a:pt x="46" y="24"/>
                        </a:cubicBezTo>
                        <a:cubicBezTo>
                          <a:pt x="44" y="33"/>
                          <a:pt x="37" y="39"/>
                          <a:pt x="33" y="80"/>
                        </a:cubicBezTo>
                        <a:cubicBezTo>
                          <a:pt x="32" y="83"/>
                          <a:pt x="32" y="86"/>
                          <a:pt x="32" y="90"/>
                        </a:cubicBezTo>
                        <a:cubicBezTo>
                          <a:pt x="30" y="127"/>
                          <a:pt x="40" y="162"/>
                          <a:pt x="40" y="176"/>
                        </a:cubicBezTo>
                        <a:cubicBezTo>
                          <a:pt x="40" y="176"/>
                          <a:pt x="40" y="177"/>
                          <a:pt x="40" y="177"/>
                        </a:cubicBezTo>
                        <a:cubicBezTo>
                          <a:pt x="39" y="181"/>
                          <a:pt x="38" y="184"/>
                          <a:pt x="37" y="185"/>
                        </a:cubicBezTo>
                        <a:cubicBezTo>
                          <a:pt x="35" y="187"/>
                          <a:pt x="33" y="187"/>
                          <a:pt x="31" y="187"/>
                        </a:cubicBezTo>
                        <a:cubicBezTo>
                          <a:pt x="28" y="187"/>
                          <a:pt x="26" y="186"/>
                          <a:pt x="24" y="186"/>
                        </a:cubicBezTo>
                        <a:cubicBezTo>
                          <a:pt x="23" y="185"/>
                          <a:pt x="22" y="185"/>
                          <a:pt x="21" y="185"/>
                        </a:cubicBezTo>
                        <a:cubicBezTo>
                          <a:pt x="20" y="185"/>
                          <a:pt x="20" y="185"/>
                          <a:pt x="19" y="186"/>
                        </a:cubicBezTo>
                        <a:cubicBezTo>
                          <a:pt x="18" y="187"/>
                          <a:pt x="16" y="188"/>
                          <a:pt x="12" y="188"/>
                        </a:cubicBezTo>
                        <a:cubicBezTo>
                          <a:pt x="11" y="188"/>
                          <a:pt x="11" y="188"/>
                          <a:pt x="10" y="188"/>
                        </a:cubicBezTo>
                        <a:cubicBezTo>
                          <a:pt x="10" y="188"/>
                          <a:pt x="10" y="188"/>
                          <a:pt x="10" y="188"/>
                        </a:cubicBezTo>
                        <a:cubicBezTo>
                          <a:pt x="6" y="188"/>
                          <a:pt x="5" y="186"/>
                          <a:pt x="4" y="183"/>
                        </a:cubicBezTo>
                        <a:close/>
                        <a:moveTo>
                          <a:pt x="16" y="9"/>
                        </a:moveTo>
                        <a:cubicBezTo>
                          <a:pt x="15" y="13"/>
                          <a:pt x="14" y="14"/>
                          <a:pt x="13" y="16"/>
                        </a:cubicBezTo>
                        <a:cubicBezTo>
                          <a:pt x="12" y="17"/>
                          <a:pt x="11" y="18"/>
                          <a:pt x="11" y="21"/>
                        </a:cubicBezTo>
                        <a:cubicBezTo>
                          <a:pt x="11" y="24"/>
                          <a:pt x="11" y="28"/>
                          <a:pt x="12" y="35"/>
                        </a:cubicBezTo>
                        <a:cubicBezTo>
                          <a:pt x="16" y="53"/>
                          <a:pt x="17" y="92"/>
                          <a:pt x="15" y="121"/>
                        </a:cubicBezTo>
                        <a:cubicBezTo>
                          <a:pt x="15" y="135"/>
                          <a:pt x="13" y="146"/>
                          <a:pt x="11" y="151"/>
                        </a:cubicBezTo>
                        <a:cubicBezTo>
                          <a:pt x="6" y="161"/>
                          <a:pt x="1" y="165"/>
                          <a:pt x="1" y="169"/>
                        </a:cubicBezTo>
                        <a:cubicBezTo>
                          <a:pt x="1" y="170"/>
                          <a:pt x="1" y="172"/>
                          <a:pt x="2" y="174"/>
                        </a:cubicBezTo>
                        <a:cubicBezTo>
                          <a:pt x="5" y="177"/>
                          <a:pt x="5" y="180"/>
                          <a:pt x="6" y="183"/>
                        </a:cubicBezTo>
                        <a:cubicBezTo>
                          <a:pt x="6" y="185"/>
                          <a:pt x="7" y="187"/>
                          <a:pt x="10" y="187"/>
                        </a:cubicBezTo>
                        <a:cubicBezTo>
                          <a:pt x="11" y="187"/>
                          <a:pt x="11" y="187"/>
                          <a:pt x="12" y="187"/>
                        </a:cubicBezTo>
                        <a:cubicBezTo>
                          <a:pt x="16" y="186"/>
                          <a:pt x="17" y="186"/>
                          <a:pt x="18" y="185"/>
                        </a:cubicBezTo>
                        <a:cubicBezTo>
                          <a:pt x="19" y="184"/>
                          <a:pt x="20" y="184"/>
                          <a:pt x="21" y="184"/>
                        </a:cubicBezTo>
                        <a:cubicBezTo>
                          <a:pt x="22" y="184"/>
                          <a:pt x="23" y="184"/>
                          <a:pt x="24" y="184"/>
                        </a:cubicBezTo>
                        <a:cubicBezTo>
                          <a:pt x="26" y="185"/>
                          <a:pt x="29" y="186"/>
                          <a:pt x="31" y="186"/>
                        </a:cubicBezTo>
                        <a:cubicBezTo>
                          <a:pt x="35" y="186"/>
                          <a:pt x="38" y="185"/>
                          <a:pt x="38" y="177"/>
                        </a:cubicBezTo>
                        <a:cubicBezTo>
                          <a:pt x="38" y="176"/>
                          <a:pt x="38" y="176"/>
                          <a:pt x="38" y="176"/>
                        </a:cubicBezTo>
                        <a:cubicBezTo>
                          <a:pt x="38" y="163"/>
                          <a:pt x="29" y="127"/>
                          <a:pt x="31" y="90"/>
                        </a:cubicBezTo>
                        <a:cubicBezTo>
                          <a:pt x="31" y="86"/>
                          <a:pt x="31" y="83"/>
                          <a:pt x="31" y="80"/>
                        </a:cubicBezTo>
                        <a:cubicBezTo>
                          <a:pt x="36" y="39"/>
                          <a:pt x="43" y="32"/>
                          <a:pt x="44" y="24"/>
                        </a:cubicBezTo>
                        <a:cubicBezTo>
                          <a:pt x="44" y="23"/>
                          <a:pt x="44" y="23"/>
                          <a:pt x="44" y="22"/>
                        </a:cubicBezTo>
                        <a:cubicBezTo>
                          <a:pt x="45" y="15"/>
                          <a:pt x="40" y="12"/>
                          <a:pt x="36" y="8"/>
                        </a:cubicBezTo>
                        <a:cubicBezTo>
                          <a:pt x="33" y="4"/>
                          <a:pt x="29" y="1"/>
                          <a:pt x="26" y="1"/>
                        </a:cubicBezTo>
                        <a:cubicBezTo>
                          <a:pt x="26" y="1"/>
                          <a:pt x="26" y="1"/>
                          <a:pt x="26" y="1"/>
                        </a:cubicBezTo>
                        <a:cubicBezTo>
                          <a:pt x="26" y="1"/>
                          <a:pt x="26" y="1"/>
                          <a:pt x="26" y="1"/>
                        </a:cubicBezTo>
                        <a:cubicBezTo>
                          <a:pt x="26" y="1"/>
                          <a:pt x="26" y="1"/>
                          <a:pt x="26" y="1"/>
                        </a:cubicBezTo>
                        <a:cubicBezTo>
                          <a:pt x="26" y="1"/>
                          <a:pt x="25" y="1"/>
                          <a:pt x="24" y="1"/>
                        </a:cubicBezTo>
                        <a:cubicBezTo>
                          <a:pt x="21" y="1"/>
                          <a:pt x="16" y="1"/>
                          <a:pt x="16" y="9"/>
                        </a:cubicBezTo>
                        <a:close/>
                        <a:moveTo>
                          <a:pt x="26" y="0"/>
                        </a:moveTo>
                        <a:cubicBezTo>
                          <a:pt x="26" y="0"/>
                          <a:pt x="26" y="0"/>
                          <a:pt x="26" y="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03" name="Freeform 7768">
                    <a:extLst>
                      <a:ext uri="{FF2B5EF4-FFF2-40B4-BE49-F238E27FC236}">
                        <a16:creationId xmlns:a16="http://schemas.microsoft.com/office/drawing/2014/main" id="{A6809495-41B8-4D40-BC37-536BF0A3EEF5}"/>
                      </a:ext>
                    </a:extLst>
                  </p:cNvPr>
                  <p:cNvSpPr>
                    <a:spLocks noEditPoints="1"/>
                  </p:cNvSpPr>
                  <p:nvPr/>
                </p:nvSpPr>
                <p:spPr bwMode="auto">
                  <a:xfrm>
                    <a:off x="3957" y="1934"/>
                    <a:ext cx="32" cy="139"/>
                  </a:xfrm>
                  <a:custGeom>
                    <a:avLst/>
                    <a:gdLst>
                      <a:gd name="T0" fmla="*/ 7 w 43"/>
                      <a:gd name="T1" fmla="*/ 168 h 185"/>
                      <a:gd name="T2" fmla="*/ 17 w 43"/>
                      <a:gd name="T3" fmla="*/ 145 h 185"/>
                      <a:gd name="T4" fmla="*/ 14 w 43"/>
                      <a:gd name="T5" fmla="*/ 27 h 185"/>
                      <a:gd name="T6" fmla="*/ 23 w 43"/>
                      <a:gd name="T7" fmla="*/ 5 h 185"/>
                      <a:gd name="T8" fmla="*/ 25 w 43"/>
                      <a:gd name="T9" fmla="*/ 19 h 185"/>
                      <a:gd name="T10" fmla="*/ 31 w 43"/>
                      <a:gd name="T11" fmla="*/ 12 h 185"/>
                      <a:gd name="T12" fmla="*/ 32 w 43"/>
                      <a:gd name="T13" fmla="*/ 12 h 185"/>
                      <a:gd name="T14" fmla="*/ 27 w 43"/>
                      <a:gd name="T15" fmla="*/ 68 h 185"/>
                      <a:gd name="T16" fmla="*/ 32 w 43"/>
                      <a:gd name="T17" fmla="*/ 160 h 185"/>
                      <a:gd name="T18" fmla="*/ 28 w 43"/>
                      <a:gd name="T19" fmla="*/ 177 h 185"/>
                      <a:gd name="T20" fmla="*/ 22 w 43"/>
                      <a:gd name="T21" fmla="*/ 172 h 185"/>
                      <a:gd name="T22" fmla="*/ 15 w 43"/>
                      <a:gd name="T23" fmla="*/ 179 h 185"/>
                      <a:gd name="T24" fmla="*/ 15 w 43"/>
                      <a:gd name="T25" fmla="*/ 167 h 185"/>
                      <a:gd name="T26" fmla="*/ 11 w 43"/>
                      <a:gd name="T27" fmla="*/ 167 h 185"/>
                      <a:gd name="T28" fmla="*/ 18 w 43"/>
                      <a:gd name="T29" fmla="*/ 0 h 185"/>
                      <a:gd name="T30" fmla="*/ 12 w 43"/>
                      <a:gd name="T31" fmla="*/ 14 h 185"/>
                      <a:gd name="T32" fmla="*/ 11 w 43"/>
                      <a:gd name="T33" fmla="*/ 33 h 185"/>
                      <a:gd name="T34" fmla="*/ 10 w 43"/>
                      <a:gd name="T35" fmla="*/ 149 h 185"/>
                      <a:gd name="T36" fmla="*/ 1 w 43"/>
                      <a:gd name="T37" fmla="*/ 172 h 185"/>
                      <a:gd name="T38" fmla="*/ 9 w 43"/>
                      <a:gd name="T39" fmla="*/ 185 h 185"/>
                      <a:gd name="T40" fmla="*/ 11 w 43"/>
                      <a:gd name="T41" fmla="*/ 185 h 185"/>
                      <a:gd name="T42" fmla="*/ 20 w 43"/>
                      <a:gd name="T43" fmla="*/ 182 h 185"/>
                      <a:gd name="T44" fmla="*/ 23 w 43"/>
                      <a:gd name="T45" fmla="*/ 182 h 185"/>
                      <a:gd name="T46" fmla="*/ 30 w 43"/>
                      <a:gd name="T47" fmla="*/ 184 h 185"/>
                      <a:gd name="T48" fmla="*/ 37 w 43"/>
                      <a:gd name="T49" fmla="*/ 174 h 185"/>
                      <a:gd name="T50" fmla="*/ 30 w 43"/>
                      <a:gd name="T51" fmla="*/ 78 h 185"/>
                      <a:gd name="T52" fmla="*/ 43 w 43"/>
                      <a:gd name="T53" fmla="*/ 20 h 185"/>
                      <a:gd name="T54" fmla="*/ 43 w 43"/>
                      <a:gd name="T55" fmla="*/ 16 h 185"/>
                      <a:gd name="T56" fmla="*/ 42 w 43"/>
                      <a:gd name="T57" fmla="*/ 16 h 185"/>
                      <a:gd name="T58" fmla="*/ 19 w 43"/>
                      <a:gd name="T59" fmla="*/ 0 h 185"/>
                      <a:gd name="T60" fmla="*/ 19 w 43"/>
                      <a:gd name="T61" fmla="*/ 0 h 185"/>
                      <a:gd name="T62" fmla="*/ 18 w 43"/>
                      <a:gd name="T63"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185">
                        <a:moveTo>
                          <a:pt x="7" y="168"/>
                        </a:moveTo>
                        <a:cubicBezTo>
                          <a:pt x="7" y="168"/>
                          <a:pt x="7" y="168"/>
                          <a:pt x="7" y="168"/>
                        </a:cubicBezTo>
                        <a:cubicBezTo>
                          <a:pt x="1" y="167"/>
                          <a:pt x="6" y="158"/>
                          <a:pt x="14" y="158"/>
                        </a:cubicBezTo>
                        <a:cubicBezTo>
                          <a:pt x="22" y="157"/>
                          <a:pt x="19" y="151"/>
                          <a:pt x="17" y="145"/>
                        </a:cubicBezTo>
                        <a:cubicBezTo>
                          <a:pt x="15" y="139"/>
                          <a:pt x="18" y="100"/>
                          <a:pt x="20" y="77"/>
                        </a:cubicBezTo>
                        <a:cubicBezTo>
                          <a:pt x="21" y="55"/>
                          <a:pt x="16" y="43"/>
                          <a:pt x="14" y="27"/>
                        </a:cubicBezTo>
                        <a:cubicBezTo>
                          <a:pt x="12" y="11"/>
                          <a:pt x="21" y="18"/>
                          <a:pt x="19" y="12"/>
                        </a:cubicBezTo>
                        <a:cubicBezTo>
                          <a:pt x="18" y="8"/>
                          <a:pt x="21" y="5"/>
                          <a:pt x="23" y="5"/>
                        </a:cubicBezTo>
                        <a:cubicBezTo>
                          <a:pt x="24" y="5"/>
                          <a:pt x="25" y="6"/>
                          <a:pt x="23" y="9"/>
                        </a:cubicBezTo>
                        <a:cubicBezTo>
                          <a:pt x="21" y="14"/>
                          <a:pt x="24" y="19"/>
                          <a:pt x="25" y="19"/>
                        </a:cubicBezTo>
                        <a:cubicBezTo>
                          <a:pt x="26" y="19"/>
                          <a:pt x="27" y="18"/>
                          <a:pt x="27" y="16"/>
                        </a:cubicBezTo>
                        <a:cubicBezTo>
                          <a:pt x="28" y="12"/>
                          <a:pt x="30" y="12"/>
                          <a:pt x="31" y="12"/>
                        </a:cubicBezTo>
                        <a:cubicBezTo>
                          <a:pt x="31" y="12"/>
                          <a:pt x="32" y="12"/>
                          <a:pt x="32" y="12"/>
                        </a:cubicBezTo>
                        <a:cubicBezTo>
                          <a:pt x="32" y="12"/>
                          <a:pt x="32" y="12"/>
                          <a:pt x="32" y="12"/>
                        </a:cubicBezTo>
                        <a:cubicBezTo>
                          <a:pt x="34" y="12"/>
                          <a:pt x="39" y="17"/>
                          <a:pt x="38" y="24"/>
                        </a:cubicBezTo>
                        <a:cubicBezTo>
                          <a:pt x="38" y="31"/>
                          <a:pt x="29" y="44"/>
                          <a:pt x="27" y="68"/>
                        </a:cubicBezTo>
                        <a:cubicBezTo>
                          <a:pt x="25" y="92"/>
                          <a:pt x="29" y="124"/>
                          <a:pt x="29" y="140"/>
                        </a:cubicBezTo>
                        <a:cubicBezTo>
                          <a:pt x="30" y="155"/>
                          <a:pt x="30" y="157"/>
                          <a:pt x="32" y="160"/>
                        </a:cubicBezTo>
                        <a:cubicBezTo>
                          <a:pt x="34" y="164"/>
                          <a:pt x="38" y="174"/>
                          <a:pt x="30" y="177"/>
                        </a:cubicBezTo>
                        <a:cubicBezTo>
                          <a:pt x="29" y="177"/>
                          <a:pt x="28" y="177"/>
                          <a:pt x="28" y="177"/>
                        </a:cubicBezTo>
                        <a:cubicBezTo>
                          <a:pt x="26" y="177"/>
                          <a:pt x="25" y="176"/>
                          <a:pt x="24" y="175"/>
                        </a:cubicBezTo>
                        <a:cubicBezTo>
                          <a:pt x="23" y="173"/>
                          <a:pt x="22" y="172"/>
                          <a:pt x="22" y="172"/>
                        </a:cubicBezTo>
                        <a:cubicBezTo>
                          <a:pt x="21" y="172"/>
                          <a:pt x="21" y="172"/>
                          <a:pt x="20" y="173"/>
                        </a:cubicBezTo>
                        <a:cubicBezTo>
                          <a:pt x="18" y="177"/>
                          <a:pt x="17" y="179"/>
                          <a:pt x="15" y="179"/>
                        </a:cubicBezTo>
                        <a:cubicBezTo>
                          <a:pt x="13" y="179"/>
                          <a:pt x="12" y="178"/>
                          <a:pt x="11" y="177"/>
                        </a:cubicBezTo>
                        <a:cubicBezTo>
                          <a:pt x="6" y="174"/>
                          <a:pt x="15" y="171"/>
                          <a:pt x="15" y="167"/>
                        </a:cubicBezTo>
                        <a:cubicBezTo>
                          <a:pt x="15" y="166"/>
                          <a:pt x="15" y="166"/>
                          <a:pt x="14" y="166"/>
                        </a:cubicBezTo>
                        <a:cubicBezTo>
                          <a:pt x="13" y="166"/>
                          <a:pt x="12" y="166"/>
                          <a:pt x="11" y="167"/>
                        </a:cubicBezTo>
                        <a:cubicBezTo>
                          <a:pt x="10" y="167"/>
                          <a:pt x="9" y="168"/>
                          <a:pt x="7" y="168"/>
                        </a:cubicBezTo>
                        <a:close/>
                        <a:moveTo>
                          <a:pt x="18" y="0"/>
                        </a:moveTo>
                        <a:cubicBezTo>
                          <a:pt x="16" y="1"/>
                          <a:pt x="15" y="3"/>
                          <a:pt x="15" y="7"/>
                        </a:cubicBezTo>
                        <a:cubicBezTo>
                          <a:pt x="14" y="11"/>
                          <a:pt x="13" y="12"/>
                          <a:pt x="12" y="14"/>
                        </a:cubicBezTo>
                        <a:cubicBezTo>
                          <a:pt x="11" y="15"/>
                          <a:pt x="10" y="16"/>
                          <a:pt x="10" y="19"/>
                        </a:cubicBezTo>
                        <a:cubicBezTo>
                          <a:pt x="10" y="22"/>
                          <a:pt x="10" y="26"/>
                          <a:pt x="11" y="33"/>
                        </a:cubicBezTo>
                        <a:cubicBezTo>
                          <a:pt x="15" y="51"/>
                          <a:pt x="16" y="90"/>
                          <a:pt x="14" y="119"/>
                        </a:cubicBezTo>
                        <a:cubicBezTo>
                          <a:pt x="14" y="133"/>
                          <a:pt x="12" y="144"/>
                          <a:pt x="10" y="149"/>
                        </a:cubicBezTo>
                        <a:cubicBezTo>
                          <a:pt x="5" y="159"/>
                          <a:pt x="0" y="163"/>
                          <a:pt x="0" y="167"/>
                        </a:cubicBezTo>
                        <a:cubicBezTo>
                          <a:pt x="0" y="168"/>
                          <a:pt x="0" y="170"/>
                          <a:pt x="1" y="172"/>
                        </a:cubicBezTo>
                        <a:cubicBezTo>
                          <a:pt x="4" y="175"/>
                          <a:pt x="4" y="178"/>
                          <a:pt x="5" y="181"/>
                        </a:cubicBezTo>
                        <a:cubicBezTo>
                          <a:pt x="5" y="183"/>
                          <a:pt x="6" y="185"/>
                          <a:pt x="9" y="185"/>
                        </a:cubicBezTo>
                        <a:cubicBezTo>
                          <a:pt x="10" y="185"/>
                          <a:pt x="10" y="185"/>
                          <a:pt x="10" y="185"/>
                        </a:cubicBezTo>
                        <a:cubicBezTo>
                          <a:pt x="10" y="185"/>
                          <a:pt x="10" y="185"/>
                          <a:pt x="11" y="185"/>
                        </a:cubicBezTo>
                        <a:cubicBezTo>
                          <a:pt x="15" y="184"/>
                          <a:pt x="16" y="184"/>
                          <a:pt x="17" y="183"/>
                        </a:cubicBezTo>
                        <a:cubicBezTo>
                          <a:pt x="18" y="182"/>
                          <a:pt x="19" y="182"/>
                          <a:pt x="20" y="182"/>
                        </a:cubicBezTo>
                        <a:cubicBezTo>
                          <a:pt x="20" y="182"/>
                          <a:pt x="20" y="182"/>
                          <a:pt x="20" y="182"/>
                        </a:cubicBezTo>
                        <a:cubicBezTo>
                          <a:pt x="21" y="182"/>
                          <a:pt x="22" y="182"/>
                          <a:pt x="23" y="182"/>
                        </a:cubicBezTo>
                        <a:cubicBezTo>
                          <a:pt x="25" y="183"/>
                          <a:pt x="28" y="184"/>
                          <a:pt x="30" y="184"/>
                        </a:cubicBezTo>
                        <a:cubicBezTo>
                          <a:pt x="30" y="184"/>
                          <a:pt x="30" y="184"/>
                          <a:pt x="30" y="184"/>
                        </a:cubicBezTo>
                        <a:cubicBezTo>
                          <a:pt x="34" y="184"/>
                          <a:pt x="37" y="183"/>
                          <a:pt x="37" y="175"/>
                        </a:cubicBezTo>
                        <a:cubicBezTo>
                          <a:pt x="37" y="174"/>
                          <a:pt x="37" y="174"/>
                          <a:pt x="37" y="174"/>
                        </a:cubicBezTo>
                        <a:cubicBezTo>
                          <a:pt x="37" y="161"/>
                          <a:pt x="28" y="125"/>
                          <a:pt x="30" y="88"/>
                        </a:cubicBezTo>
                        <a:cubicBezTo>
                          <a:pt x="30" y="84"/>
                          <a:pt x="30" y="81"/>
                          <a:pt x="30" y="78"/>
                        </a:cubicBezTo>
                        <a:cubicBezTo>
                          <a:pt x="35" y="37"/>
                          <a:pt x="42" y="30"/>
                          <a:pt x="43" y="22"/>
                        </a:cubicBezTo>
                        <a:cubicBezTo>
                          <a:pt x="43" y="21"/>
                          <a:pt x="43" y="21"/>
                          <a:pt x="43" y="20"/>
                        </a:cubicBezTo>
                        <a:cubicBezTo>
                          <a:pt x="43" y="19"/>
                          <a:pt x="43" y="17"/>
                          <a:pt x="43" y="16"/>
                        </a:cubicBezTo>
                        <a:cubicBezTo>
                          <a:pt x="43" y="16"/>
                          <a:pt x="43" y="16"/>
                          <a:pt x="43" y="16"/>
                        </a:cubicBezTo>
                        <a:cubicBezTo>
                          <a:pt x="42" y="16"/>
                          <a:pt x="42" y="16"/>
                          <a:pt x="42" y="16"/>
                        </a:cubicBezTo>
                        <a:cubicBezTo>
                          <a:pt x="42" y="16"/>
                          <a:pt x="42" y="16"/>
                          <a:pt x="42" y="16"/>
                        </a:cubicBezTo>
                        <a:cubicBezTo>
                          <a:pt x="39" y="16"/>
                          <a:pt x="38" y="12"/>
                          <a:pt x="35" y="8"/>
                        </a:cubicBezTo>
                        <a:cubicBezTo>
                          <a:pt x="32" y="5"/>
                          <a:pt x="28" y="2"/>
                          <a:pt x="19" y="0"/>
                        </a:cubicBezTo>
                        <a:cubicBezTo>
                          <a:pt x="19" y="0"/>
                          <a:pt x="19" y="0"/>
                          <a:pt x="19" y="0"/>
                        </a:cubicBezTo>
                        <a:cubicBezTo>
                          <a:pt x="19" y="0"/>
                          <a:pt x="19" y="0"/>
                          <a:pt x="19" y="0"/>
                        </a:cubicBezTo>
                        <a:cubicBezTo>
                          <a:pt x="19" y="0"/>
                          <a:pt x="19" y="0"/>
                          <a:pt x="19" y="0"/>
                        </a:cubicBezTo>
                        <a:lnTo>
                          <a:pt x="1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04" name="Freeform 7769">
                    <a:extLst>
                      <a:ext uri="{FF2B5EF4-FFF2-40B4-BE49-F238E27FC236}">
                        <a16:creationId xmlns:a16="http://schemas.microsoft.com/office/drawing/2014/main" id="{4E5C442A-22C2-451C-852C-D3ED71698BF2}"/>
                      </a:ext>
                    </a:extLst>
                  </p:cNvPr>
                  <p:cNvSpPr>
                    <a:spLocks/>
                  </p:cNvSpPr>
                  <p:nvPr/>
                </p:nvSpPr>
                <p:spPr bwMode="auto">
                  <a:xfrm>
                    <a:off x="3954" y="1933"/>
                    <a:ext cx="36" cy="140"/>
                  </a:xfrm>
                  <a:custGeom>
                    <a:avLst/>
                    <a:gdLst>
                      <a:gd name="T0" fmla="*/ 22 w 48"/>
                      <a:gd name="T1" fmla="*/ 0 h 186"/>
                      <a:gd name="T2" fmla="*/ 18 w 48"/>
                      <a:gd name="T3" fmla="*/ 8 h 186"/>
                      <a:gd name="T4" fmla="*/ 15 w 48"/>
                      <a:gd name="T5" fmla="*/ 35 h 186"/>
                      <a:gd name="T6" fmla="*/ 13 w 48"/>
                      <a:gd name="T7" fmla="*/ 150 h 186"/>
                      <a:gd name="T8" fmla="*/ 5 w 48"/>
                      <a:gd name="T9" fmla="*/ 173 h 186"/>
                      <a:gd name="T10" fmla="*/ 14 w 48"/>
                      <a:gd name="T11" fmla="*/ 186 h 186"/>
                      <a:gd name="T12" fmla="*/ 15 w 48"/>
                      <a:gd name="T13" fmla="*/ 186 h 186"/>
                      <a:gd name="T14" fmla="*/ 24 w 48"/>
                      <a:gd name="T15" fmla="*/ 183 h 186"/>
                      <a:gd name="T16" fmla="*/ 27 w 48"/>
                      <a:gd name="T17" fmla="*/ 184 h 186"/>
                      <a:gd name="T18" fmla="*/ 35 w 48"/>
                      <a:gd name="T19" fmla="*/ 186 h 186"/>
                      <a:gd name="T20" fmla="*/ 42 w 48"/>
                      <a:gd name="T21" fmla="*/ 175 h 186"/>
                      <a:gd name="T22" fmla="*/ 35 w 48"/>
                      <a:gd name="T23" fmla="*/ 79 h 186"/>
                      <a:gd name="T24" fmla="*/ 48 w 48"/>
                      <a:gd name="T25" fmla="*/ 23 h 186"/>
                      <a:gd name="T26" fmla="*/ 48 w 48"/>
                      <a:gd name="T27" fmla="*/ 17 h 186"/>
                      <a:gd name="T28" fmla="*/ 47 w 48"/>
                      <a:gd name="T29" fmla="*/ 17 h 186"/>
                      <a:gd name="T30" fmla="*/ 47 w 48"/>
                      <a:gd name="T31" fmla="*/ 21 h 186"/>
                      <a:gd name="T32" fmla="*/ 47 w 48"/>
                      <a:gd name="T33" fmla="*/ 23 h 186"/>
                      <a:gd name="T34" fmla="*/ 34 w 48"/>
                      <a:gd name="T35" fmla="*/ 79 h 186"/>
                      <a:gd name="T36" fmla="*/ 34 w 48"/>
                      <a:gd name="T37" fmla="*/ 89 h 186"/>
                      <a:gd name="T38" fmla="*/ 41 w 48"/>
                      <a:gd name="T39" fmla="*/ 175 h 186"/>
                      <a:gd name="T40" fmla="*/ 41 w 48"/>
                      <a:gd name="T41" fmla="*/ 176 h 186"/>
                      <a:gd name="T42" fmla="*/ 34 w 48"/>
                      <a:gd name="T43" fmla="*/ 185 h 186"/>
                      <a:gd name="T44" fmla="*/ 34 w 48"/>
                      <a:gd name="T45" fmla="*/ 185 h 186"/>
                      <a:gd name="T46" fmla="*/ 27 w 48"/>
                      <a:gd name="T47" fmla="*/ 183 h 186"/>
                      <a:gd name="T48" fmla="*/ 24 w 48"/>
                      <a:gd name="T49" fmla="*/ 183 h 186"/>
                      <a:gd name="T50" fmla="*/ 24 w 48"/>
                      <a:gd name="T51" fmla="*/ 183 h 186"/>
                      <a:gd name="T52" fmla="*/ 21 w 48"/>
                      <a:gd name="T53" fmla="*/ 184 h 186"/>
                      <a:gd name="T54" fmla="*/ 15 w 48"/>
                      <a:gd name="T55" fmla="*/ 186 h 186"/>
                      <a:gd name="T56" fmla="*/ 14 w 48"/>
                      <a:gd name="T57" fmla="*/ 186 h 186"/>
                      <a:gd name="T58" fmla="*/ 13 w 48"/>
                      <a:gd name="T59" fmla="*/ 186 h 186"/>
                      <a:gd name="T60" fmla="*/ 9 w 48"/>
                      <a:gd name="T61" fmla="*/ 182 h 186"/>
                      <a:gd name="T62" fmla="*/ 5 w 48"/>
                      <a:gd name="T63" fmla="*/ 173 h 186"/>
                      <a:gd name="T64" fmla="*/ 4 w 48"/>
                      <a:gd name="T65" fmla="*/ 168 h 186"/>
                      <a:gd name="T66" fmla="*/ 14 w 48"/>
                      <a:gd name="T67" fmla="*/ 150 h 186"/>
                      <a:gd name="T68" fmla="*/ 18 w 48"/>
                      <a:gd name="T69" fmla="*/ 120 h 186"/>
                      <a:gd name="T70" fmla="*/ 15 w 48"/>
                      <a:gd name="T71" fmla="*/ 34 h 186"/>
                      <a:gd name="T72" fmla="*/ 14 w 48"/>
                      <a:gd name="T73" fmla="*/ 20 h 186"/>
                      <a:gd name="T74" fmla="*/ 16 w 48"/>
                      <a:gd name="T75" fmla="*/ 15 h 186"/>
                      <a:gd name="T76" fmla="*/ 19 w 48"/>
                      <a:gd name="T77" fmla="*/ 8 h 186"/>
                      <a:gd name="T78" fmla="*/ 22 w 48"/>
                      <a:gd name="T79" fmla="*/ 1 h 186"/>
                      <a:gd name="T80" fmla="*/ 22 w 48"/>
                      <a:gd name="T81"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 h="186">
                        <a:moveTo>
                          <a:pt x="22" y="0"/>
                        </a:moveTo>
                        <a:cubicBezTo>
                          <a:pt x="20" y="1"/>
                          <a:pt x="18" y="4"/>
                          <a:pt x="18" y="8"/>
                        </a:cubicBezTo>
                        <a:cubicBezTo>
                          <a:pt x="17" y="18"/>
                          <a:pt x="10" y="9"/>
                          <a:pt x="15" y="35"/>
                        </a:cubicBezTo>
                        <a:cubicBezTo>
                          <a:pt x="19" y="60"/>
                          <a:pt x="20" y="136"/>
                          <a:pt x="13" y="150"/>
                        </a:cubicBezTo>
                        <a:cubicBezTo>
                          <a:pt x="6" y="163"/>
                          <a:pt x="0" y="166"/>
                          <a:pt x="5" y="173"/>
                        </a:cubicBezTo>
                        <a:cubicBezTo>
                          <a:pt x="9" y="180"/>
                          <a:pt x="6" y="186"/>
                          <a:pt x="14" y="186"/>
                        </a:cubicBezTo>
                        <a:cubicBezTo>
                          <a:pt x="14" y="186"/>
                          <a:pt x="15" y="186"/>
                          <a:pt x="15" y="186"/>
                        </a:cubicBezTo>
                        <a:cubicBezTo>
                          <a:pt x="22" y="186"/>
                          <a:pt x="22" y="183"/>
                          <a:pt x="24" y="183"/>
                        </a:cubicBezTo>
                        <a:cubicBezTo>
                          <a:pt x="25" y="183"/>
                          <a:pt x="26" y="184"/>
                          <a:pt x="27" y="184"/>
                        </a:cubicBezTo>
                        <a:cubicBezTo>
                          <a:pt x="29" y="185"/>
                          <a:pt x="32" y="186"/>
                          <a:pt x="35" y="186"/>
                        </a:cubicBezTo>
                        <a:cubicBezTo>
                          <a:pt x="39" y="186"/>
                          <a:pt x="42" y="183"/>
                          <a:pt x="42" y="175"/>
                        </a:cubicBezTo>
                        <a:cubicBezTo>
                          <a:pt x="42" y="160"/>
                          <a:pt x="30" y="120"/>
                          <a:pt x="35" y="79"/>
                        </a:cubicBezTo>
                        <a:cubicBezTo>
                          <a:pt x="40" y="38"/>
                          <a:pt x="46" y="31"/>
                          <a:pt x="48" y="23"/>
                        </a:cubicBezTo>
                        <a:cubicBezTo>
                          <a:pt x="48" y="21"/>
                          <a:pt x="48" y="19"/>
                          <a:pt x="48" y="17"/>
                        </a:cubicBezTo>
                        <a:cubicBezTo>
                          <a:pt x="47" y="17"/>
                          <a:pt x="47" y="17"/>
                          <a:pt x="47" y="17"/>
                        </a:cubicBezTo>
                        <a:cubicBezTo>
                          <a:pt x="47" y="18"/>
                          <a:pt x="47" y="20"/>
                          <a:pt x="47" y="21"/>
                        </a:cubicBezTo>
                        <a:cubicBezTo>
                          <a:pt x="47" y="22"/>
                          <a:pt x="47" y="22"/>
                          <a:pt x="47" y="23"/>
                        </a:cubicBezTo>
                        <a:cubicBezTo>
                          <a:pt x="46" y="31"/>
                          <a:pt x="39" y="38"/>
                          <a:pt x="34" y="79"/>
                        </a:cubicBezTo>
                        <a:cubicBezTo>
                          <a:pt x="34" y="82"/>
                          <a:pt x="34" y="85"/>
                          <a:pt x="34" y="89"/>
                        </a:cubicBezTo>
                        <a:cubicBezTo>
                          <a:pt x="32" y="126"/>
                          <a:pt x="41" y="162"/>
                          <a:pt x="41" y="175"/>
                        </a:cubicBezTo>
                        <a:cubicBezTo>
                          <a:pt x="41" y="175"/>
                          <a:pt x="41" y="175"/>
                          <a:pt x="41" y="176"/>
                        </a:cubicBezTo>
                        <a:cubicBezTo>
                          <a:pt x="41" y="184"/>
                          <a:pt x="38" y="185"/>
                          <a:pt x="34" y="185"/>
                        </a:cubicBezTo>
                        <a:cubicBezTo>
                          <a:pt x="34" y="185"/>
                          <a:pt x="34" y="185"/>
                          <a:pt x="34" y="185"/>
                        </a:cubicBezTo>
                        <a:cubicBezTo>
                          <a:pt x="32" y="185"/>
                          <a:pt x="29" y="184"/>
                          <a:pt x="27" y="183"/>
                        </a:cubicBezTo>
                        <a:cubicBezTo>
                          <a:pt x="26" y="183"/>
                          <a:pt x="25" y="183"/>
                          <a:pt x="24" y="183"/>
                        </a:cubicBezTo>
                        <a:cubicBezTo>
                          <a:pt x="24" y="183"/>
                          <a:pt x="24" y="183"/>
                          <a:pt x="24" y="183"/>
                        </a:cubicBezTo>
                        <a:cubicBezTo>
                          <a:pt x="23" y="183"/>
                          <a:pt x="22" y="183"/>
                          <a:pt x="21" y="184"/>
                        </a:cubicBezTo>
                        <a:cubicBezTo>
                          <a:pt x="20" y="185"/>
                          <a:pt x="19" y="185"/>
                          <a:pt x="15" y="186"/>
                        </a:cubicBezTo>
                        <a:cubicBezTo>
                          <a:pt x="14" y="186"/>
                          <a:pt x="14" y="186"/>
                          <a:pt x="14" y="186"/>
                        </a:cubicBezTo>
                        <a:cubicBezTo>
                          <a:pt x="13" y="186"/>
                          <a:pt x="13" y="186"/>
                          <a:pt x="13" y="186"/>
                        </a:cubicBezTo>
                        <a:cubicBezTo>
                          <a:pt x="10" y="186"/>
                          <a:pt x="9" y="184"/>
                          <a:pt x="9" y="182"/>
                        </a:cubicBezTo>
                        <a:cubicBezTo>
                          <a:pt x="8" y="179"/>
                          <a:pt x="8" y="176"/>
                          <a:pt x="5" y="173"/>
                        </a:cubicBezTo>
                        <a:cubicBezTo>
                          <a:pt x="4" y="171"/>
                          <a:pt x="4" y="169"/>
                          <a:pt x="4" y="168"/>
                        </a:cubicBezTo>
                        <a:cubicBezTo>
                          <a:pt x="4" y="164"/>
                          <a:pt x="9" y="160"/>
                          <a:pt x="14" y="150"/>
                        </a:cubicBezTo>
                        <a:cubicBezTo>
                          <a:pt x="16" y="145"/>
                          <a:pt x="18" y="134"/>
                          <a:pt x="18" y="120"/>
                        </a:cubicBezTo>
                        <a:cubicBezTo>
                          <a:pt x="20" y="91"/>
                          <a:pt x="19" y="52"/>
                          <a:pt x="15" y="34"/>
                        </a:cubicBezTo>
                        <a:cubicBezTo>
                          <a:pt x="14" y="27"/>
                          <a:pt x="14" y="23"/>
                          <a:pt x="14" y="20"/>
                        </a:cubicBezTo>
                        <a:cubicBezTo>
                          <a:pt x="14" y="17"/>
                          <a:pt x="15" y="16"/>
                          <a:pt x="16" y="15"/>
                        </a:cubicBezTo>
                        <a:cubicBezTo>
                          <a:pt x="17" y="13"/>
                          <a:pt x="18" y="12"/>
                          <a:pt x="19" y="8"/>
                        </a:cubicBezTo>
                        <a:cubicBezTo>
                          <a:pt x="19" y="4"/>
                          <a:pt x="20" y="2"/>
                          <a:pt x="22" y="1"/>
                        </a:cubicBezTo>
                        <a:lnTo>
                          <a:pt x="22"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05" name="Freeform 7770">
                    <a:extLst>
                      <a:ext uri="{FF2B5EF4-FFF2-40B4-BE49-F238E27FC236}">
                        <a16:creationId xmlns:a16="http://schemas.microsoft.com/office/drawing/2014/main" id="{3BC74C3E-9BEA-4AFA-8D3B-395DB08412D9}"/>
                      </a:ext>
                    </a:extLst>
                  </p:cNvPr>
                  <p:cNvSpPr>
                    <a:spLocks/>
                  </p:cNvSpPr>
                  <p:nvPr/>
                </p:nvSpPr>
                <p:spPr bwMode="auto">
                  <a:xfrm>
                    <a:off x="3968" y="1947"/>
                    <a:ext cx="14" cy="48"/>
                  </a:xfrm>
                  <a:custGeom>
                    <a:avLst/>
                    <a:gdLst>
                      <a:gd name="T0" fmla="*/ 7 w 18"/>
                      <a:gd name="T1" fmla="*/ 28 h 64"/>
                      <a:gd name="T2" fmla="*/ 6 w 18"/>
                      <a:gd name="T3" fmla="*/ 24 h 64"/>
                      <a:gd name="T4" fmla="*/ 5 w 18"/>
                      <a:gd name="T5" fmla="*/ 4 h 64"/>
                      <a:gd name="T6" fmla="*/ 13 w 18"/>
                      <a:gd name="T7" fmla="*/ 4 h 64"/>
                      <a:gd name="T8" fmla="*/ 16 w 18"/>
                      <a:gd name="T9" fmla="*/ 15 h 64"/>
                      <a:gd name="T10" fmla="*/ 10 w 18"/>
                      <a:gd name="T11" fmla="*/ 55 h 64"/>
                      <a:gd name="T12" fmla="*/ 7 w 18"/>
                      <a:gd name="T13" fmla="*/ 49 h 64"/>
                      <a:gd name="T14" fmla="*/ 7 w 18"/>
                      <a:gd name="T15" fmla="*/ 28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64">
                        <a:moveTo>
                          <a:pt x="7" y="28"/>
                        </a:moveTo>
                        <a:cubicBezTo>
                          <a:pt x="6" y="27"/>
                          <a:pt x="6" y="26"/>
                          <a:pt x="6" y="24"/>
                        </a:cubicBezTo>
                        <a:cubicBezTo>
                          <a:pt x="5" y="19"/>
                          <a:pt x="0" y="9"/>
                          <a:pt x="5" y="4"/>
                        </a:cubicBezTo>
                        <a:cubicBezTo>
                          <a:pt x="10" y="0"/>
                          <a:pt x="7" y="5"/>
                          <a:pt x="13" y="4"/>
                        </a:cubicBezTo>
                        <a:cubicBezTo>
                          <a:pt x="18" y="4"/>
                          <a:pt x="18" y="9"/>
                          <a:pt x="16" y="15"/>
                        </a:cubicBezTo>
                        <a:cubicBezTo>
                          <a:pt x="14" y="21"/>
                          <a:pt x="10" y="45"/>
                          <a:pt x="10" y="55"/>
                        </a:cubicBezTo>
                        <a:cubicBezTo>
                          <a:pt x="9" y="64"/>
                          <a:pt x="5" y="63"/>
                          <a:pt x="7" y="49"/>
                        </a:cubicBezTo>
                        <a:cubicBezTo>
                          <a:pt x="8" y="42"/>
                          <a:pt x="8" y="35"/>
                          <a:pt x="7" y="28"/>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06" name="Freeform 7771">
                    <a:extLst>
                      <a:ext uri="{FF2B5EF4-FFF2-40B4-BE49-F238E27FC236}">
                        <a16:creationId xmlns:a16="http://schemas.microsoft.com/office/drawing/2014/main" id="{B0BBD944-007A-474F-AD3A-ED589815AEA4}"/>
                      </a:ext>
                    </a:extLst>
                  </p:cNvPr>
                  <p:cNvSpPr>
                    <a:spLocks/>
                  </p:cNvSpPr>
                  <p:nvPr/>
                </p:nvSpPr>
                <p:spPr bwMode="auto">
                  <a:xfrm>
                    <a:off x="3964" y="2008"/>
                    <a:ext cx="22" cy="54"/>
                  </a:xfrm>
                  <a:custGeom>
                    <a:avLst/>
                    <a:gdLst>
                      <a:gd name="T0" fmla="*/ 13 w 29"/>
                      <a:gd name="T1" fmla="*/ 12 h 72"/>
                      <a:gd name="T2" fmla="*/ 10 w 29"/>
                      <a:gd name="T3" fmla="*/ 42 h 72"/>
                      <a:gd name="T4" fmla="*/ 8 w 29"/>
                      <a:gd name="T5" fmla="*/ 60 h 72"/>
                      <a:gd name="T6" fmla="*/ 7 w 29"/>
                      <a:gd name="T7" fmla="*/ 65 h 72"/>
                      <a:gd name="T8" fmla="*/ 20 w 29"/>
                      <a:gd name="T9" fmla="*/ 71 h 72"/>
                      <a:gd name="T10" fmla="*/ 16 w 29"/>
                      <a:gd name="T11" fmla="*/ 57 h 72"/>
                      <a:gd name="T12" fmla="*/ 15 w 29"/>
                      <a:gd name="T13" fmla="*/ 29 h 72"/>
                      <a:gd name="T14" fmla="*/ 13 w 29"/>
                      <a:gd name="T15" fmla="*/ 1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72">
                        <a:moveTo>
                          <a:pt x="13" y="12"/>
                        </a:moveTo>
                        <a:cubicBezTo>
                          <a:pt x="13" y="12"/>
                          <a:pt x="8" y="30"/>
                          <a:pt x="10" y="42"/>
                        </a:cubicBezTo>
                        <a:cubicBezTo>
                          <a:pt x="12" y="54"/>
                          <a:pt x="13" y="59"/>
                          <a:pt x="8" y="60"/>
                        </a:cubicBezTo>
                        <a:cubicBezTo>
                          <a:pt x="3" y="62"/>
                          <a:pt x="0" y="65"/>
                          <a:pt x="7" y="65"/>
                        </a:cubicBezTo>
                        <a:cubicBezTo>
                          <a:pt x="14" y="66"/>
                          <a:pt x="11" y="72"/>
                          <a:pt x="20" y="71"/>
                        </a:cubicBezTo>
                        <a:cubicBezTo>
                          <a:pt x="29" y="69"/>
                          <a:pt x="17" y="60"/>
                          <a:pt x="16" y="57"/>
                        </a:cubicBezTo>
                        <a:cubicBezTo>
                          <a:pt x="14" y="49"/>
                          <a:pt x="15" y="38"/>
                          <a:pt x="15" y="29"/>
                        </a:cubicBezTo>
                        <a:cubicBezTo>
                          <a:pt x="16" y="19"/>
                          <a:pt x="14" y="0"/>
                          <a:pt x="13" y="1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07" name="Freeform 7772">
                    <a:extLst>
                      <a:ext uri="{FF2B5EF4-FFF2-40B4-BE49-F238E27FC236}">
                        <a16:creationId xmlns:a16="http://schemas.microsoft.com/office/drawing/2014/main" id="{FC3B98DC-1938-441B-9E22-7C5F685E5F32}"/>
                      </a:ext>
                    </a:extLst>
                  </p:cNvPr>
                  <p:cNvSpPr>
                    <a:spLocks/>
                  </p:cNvSpPr>
                  <p:nvPr/>
                </p:nvSpPr>
                <p:spPr bwMode="auto">
                  <a:xfrm>
                    <a:off x="3969" y="1926"/>
                    <a:ext cx="25" cy="20"/>
                  </a:xfrm>
                  <a:custGeom>
                    <a:avLst/>
                    <a:gdLst>
                      <a:gd name="T0" fmla="*/ 3 w 33"/>
                      <a:gd name="T1" fmla="*/ 11 h 27"/>
                      <a:gd name="T2" fmla="*/ 4 w 33"/>
                      <a:gd name="T3" fmla="*/ 3 h 27"/>
                      <a:gd name="T4" fmla="*/ 26 w 33"/>
                      <a:gd name="T5" fmla="*/ 9 h 27"/>
                      <a:gd name="T6" fmla="*/ 27 w 33"/>
                      <a:gd name="T7" fmla="*/ 27 h 27"/>
                      <a:gd name="T8" fmla="*/ 3 w 33"/>
                      <a:gd name="T9" fmla="*/ 11 h 27"/>
                    </a:gdLst>
                    <a:ahLst/>
                    <a:cxnLst>
                      <a:cxn ang="0">
                        <a:pos x="T0" y="T1"/>
                      </a:cxn>
                      <a:cxn ang="0">
                        <a:pos x="T2" y="T3"/>
                      </a:cxn>
                      <a:cxn ang="0">
                        <a:pos x="T4" y="T5"/>
                      </a:cxn>
                      <a:cxn ang="0">
                        <a:pos x="T6" y="T7"/>
                      </a:cxn>
                      <a:cxn ang="0">
                        <a:pos x="T8" y="T9"/>
                      </a:cxn>
                    </a:cxnLst>
                    <a:rect l="0" t="0" r="r" b="b"/>
                    <a:pathLst>
                      <a:path w="33" h="27">
                        <a:moveTo>
                          <a:pt x="3" y="11"/>
                        </a:moveTo>
                        <a:cubicBezTo>
                          <a:pt x="3" y="11"/>
                          <a:pt x="0" y="7"/>
                          <a:pt x="4" y="3"/>
                        </a:cubicBezTo>
                        <a:cubicBezTo>
                          <a:pt x="8" y="0"/>
                          <a:pt x="21" y="3"/>
                          <a:pt x="26" y="9"/>
                        </a:cubicBezTo>
                        <a:cubicBezTo>
                          <a:pt x="31" y="16"/>
                          <a:pt x="33" y="27"/>
                          <a:pt x="27" y="27"/>
                        </a:cubicBezTo>
                        <a:cubicBezTo>
                          <a:pt x="20" y="27"/>
                          <a:pt x="22" y="14"/>
                          <a:pt x="3" y="1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08" name="Freeform 7773">
                    <a:extLst>
                      <a:ext uri="{FF2B5EF4-FFF2-40B4-BE49-F238E27FC236}">
                        <a16:creationId xmlns:a16="http://schemas.microsoft.com/office/drawing/2014/main" id="{842BA6BA-823D-4325-A08A-7D8ABD6405D6}"/>
                      </a:ext>
                    </a:extLst>
                  </p:cNvPr>
                  <p:cNvSpPr>
                    <a:spLocks/>
                  </p:cNvSpPr>
                  <p:nvPr/>
                </p:nvSpPr>
                <p:spPr bwMode="auto">
                  <a:xfrm>
                    <a:off x="3975" y="192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09" name="Freeform 7774">
                    <a:extLst>
                      <a:ext uri="{FF2B5EF4-FFF2-40B4-BE49-F238E27FC236}">
                        <a16:creationId xmlns:a16="http://schemas.microsoft.com/office/drawing/2014/main" id="{55788B47-703A-4D8F-9183-844422DA1CB6}"/>
                      </a:ext>
                    </a:extLst>
                  </p:cNvPr>
                  <p:cNvSpPr>
                    <a:spLocks/>
                  </p:cNvSpPr>
                  <p:nvPr/>
                </p:nvSpPr>
                <p:spPr bwMode="auto">
                  <a:xfrm>
                    <a:off x="3972" y="1927"/>
                    <a:ext cx="2"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1"/>
                          <a:pt x="0" y="1"/>
                        </a:cubicBezTo>
                        <a:cubicBezTo>
                          <a:pt x="1" y="1"/>
                          <a:pt x="2" y="0"/>
                          <a:pt x="3" y="0"/>
                        </a:cubicBezTo>
                        <a:close/>
                      </a:path>
                    </a:pathLst>
                  </a:custGeom>
                  <a:solidFill>
                    <a:srgbClr val="C5C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10" name="Freeform 7775">
                    <a:extLst>
                      <a:ext uri="{FF2B5EF4-FFF2-40B4-BE49-F238E27FC236}">
                        <a16:creationId xmlns:a16="http://schemas.microsoft.com/office/drawing/2014/main" id="{EC30FC69-2F67-4714-B0A7-6E00F4BD1689}"/>
                      </a:ext>
                    </a:extLst>
                  </p:cNvPr>
                  <p:cNvSpPr>
                    <a:spLocks/>
                  </p:cNvSpPr>
                  <p:nvPr/>
                </p:nvSpPr>
                <p:spPr bwMode="auto">
                  <a:xfrm>
                    <a:off x="3974" y="192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939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11" name="Freeform 7776">
                    <a:extLst>
                      <a:ext uri="{FF2B5EF4-FFF2-40B4-BE49-F238E27FC236}">
                        <a16:creationId xmlns:a16="http://schemas.microsoft.com/office/drawing/2014/main" id="{2C658A8D-BC31-4567-9951-F6542B50ADBA}"/>
                      </a:ext>
                    </a:extLst>
                  </p:cNvPr>
                  <p:cNvSpPr>
                    <a:spLocks noEditPoints="1"/>
                  </p:cNvSpPr>
                  <p:nvPr/>
                </p:nvSpPr>
                <p:spPr bwMode="auto">
                  <a:xfrm>
                    <a:off x="3971" y="1934"/>
                    <a:ext cx="18" cy="12"/>
                  </a:xfrm>
                  <a:custGeom>
                    <a:avLst/>
                    <a:gdLst>
                      <a:gd name="T0" fmla="*/ 23 w 24"/>
                      <a:gd name="T1" fmla="*/ 16 h 16"/>
                      <a:gd name="T2" fmla="*/ 23 w 24"/>
                      <a:gd name="T3" fmla="*/ 16 h 16"/>
                      <a:gd name="T4" fmla="*/ 24 w 24"/>
                      <a:gd name="T5" fmla="*/ 16 h 16"/>
                      <a:gd name="T6" fmla="*/ 23 w 24"/>
                      <a:gd name="T7" fmla="*/ 16 h 16"/>
                      <a:gd name="T8" fmla="*/ 24 w 24"/>
                      <a:gd name="T9" fmla="*/ 16 h 16"/>
                      <a:gd name="T10" fmla="*/ 0 w 24"/>
                      <a:gd name="T11" fmla="*/ 0 h 16"/>
                      <a:gd name="T12" fmla="*/ 16 w 24"/>
                      <a:gd name="T13" fmla="*/ 8 h 16"/>
                      <a:gd name="T14" fmla="*/ 0 w 24"/>
                      <a:gd name="T15" fmla="*/ 0 h 16"/>
                      <a:gd name="T16" fmla="*/ 0 w 24"/>
                      <a:gd name="T17" fmla="*/ 0 h 16"/>
                      <a:gd name="T18" fmla="*/ 0 w 24"/>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6">
                        <a:moveTo>
                          <a:pt x="23" y="16"/>
                        </a:moveTo>
                        <a:cubicBezTo>
                          <a:pt x="23" y="16"/>
                          <a:pt x="23" y="16"/>
                          <a:pt x="23" y="16"/>
                        </a:cubicBezTo>
                        <a:close/>
                        <a:moveTo>
                          <a:pt x="24" y="16"/>
                        </a:moveTo>
                        <a:cubicBezTo>
                          <a:pt x="23" y="16"/>
                          <a:pt x="23" y="16"/>
                          <a:pt x="23" y="16"/>
                        </a:cubicBezTo>
                        <a:lnTo>
                          <a:pt x="24" y="16"/>
                        </a:lnTo>
                        <a:close/>
                        <a:moveTo>
                          <a:pt x="0" y="0"/>
                        </a:moveTo>
                        <a:cubicBezTo>
                          <a:pt x="9" y="2"/>
                          <a:pt x="13" y="5"/>
                          <a:pt x="16" y="8"/>
                        </a:cubicBezTo>
                        <a:cubicBezTo>
                          <a:pt x="13" y="5"/>
                          <a:pt x="9" y="2"/>
                          <a:pt x="0" y="0"/>
                        </a:cubicBezTo>
                        <a:close/>
                        <a:moveTo>
                          <a:pt x="0" y="0"/>
                        </a:moveTo>
                        <a:cubicBezTo>
                          <a:pt x="0" y="0"/>
                          <a:pt x="0" y="0"/>
                          <a:pt x="0" y="0"/>
                        </a:cubicBezTo>
                        <a:close/>
                      </a:path>
                    </a:pathLst>
                  </a:custGeom>
                  <a:solidFill>
                    <a:srgbClr val="C5C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12" name="Freeform 7777">
                    <a:extLst>
                      <a:ext uri="{FF2B5EF4-FFF2-40B4-BE49-F238E27FC236}">
                        <a16:creationId xmlns:a16="http://schemas.microsoft.com/office/drawing/2014/main" id="{4DECA93A-7123-42BD-BEC6-FDB90F55FC50}"/>
                      </a:ext>
                    </a:extLst>
                  </p:cNvPr>
                  <p:cNvSpPr>
                    <a:spLocks noEditPoints="1"/>
                  </p:cNvSpPr>
                  <p:nvPr/>
                </p:nvSpPr>
                <p:spPr bwMode="auto">
                  <a:xfrm>
                    <a:off x="3970" y="1927"/>
                    <a:ext cx="21" cy="19"/>
                  </a:xfrm>
                  <a:custGeom>
                    <a:avLst/>
                    <a:gdLst>
                      <a:gd name="T0" fmla="*/ 23 w 28"/>
                      <a:gd name="T1" fmla="*/ 20 h 25"/>
                      <a:gd name="T2" fmla="*/ 4 w 28"/>
                      <a:gd name="T3" fmla="*/ 9 h 25"/>
                      <a:gd name="T4" fmla="*/ 5 w 28"/>
                      <a:gd name="T5" fmla="*/ 3 h 25"/>
                      <a:gd name="T6" fmla="*/ 9 w 28"/>
                      <a:gd name="T7" fmla="*/ 2 h 25"/>
                      <a:gd name="T8" fmla="*/ 22 w 28"/>
                      <a:gd name="T9" fmla="*/ 7 h 25"/>
                      <a:gd name="T10" fmla="*/ 23 w 28"/>
                      <a:gd name="T11" fmla="*/ 20 h 25"/>
                      <a:gd name="T12" fmla="*/ 7 w 28"/>
                      <a:gd name="T13" fmla="*/ 0 h 25"/>
                      <a:gd name="T14" fmla="*/ 7 w 28"/>
                      <a:gd name="T15" fmla="*/ 0 h 25"/>
                      <a:gd name="T16" fmla="*/ 7 w 28"/>
                      <a:gd name="T17" fmla="*/ 0 h 25"/>
                      <a:gd name="T18" fmla="*/ 6 w 28"/>
                      <a:gd name="T19" fmla="*/ 0 h 25"/>
                      <a:gd name="T20" fmla="*/ 5 w 28"/>
                      <a:gd name="T21" fmla="*/ 0 h 25"/>
                      <a:gd name="T22" fmla="*/ 2 w 28"/>
                      <a:gd name="T23" fmla="*/ 1 h 25"/>
                      <a:gd name="T24" fmla="*/ 2 w 28"/>
                      <a:gd name="T25" fmla="*/ 1 h 25"/>
                      <a:gd name="T26" fmla="*/ 0 w 28"/>
                      <a:gd name="T27" fmla="*/ 6 h 25"/>
                      <a:gd name="T28" fmla="*/ 1 w 28"/>
                      <a:gd name="T29" fmla="*/ 9 h 25"/>
                      <a:gd name="T30" fmla="*/ 1 w 28"/>
                      <a:gd name="T31" fmla="*/ 9 h 25"/>
                      <a:gd name="T32" fmla="*/ 1 w 28"/>
                      <a:gd name="T33" fmla="*/ 9 h 25"/>
                      <a:gd name="T34" fmla="*/ 1 w 28"/>
                      <a:gd name="T35" fmla="*/ 9 h 25"/>
                      <a:gd name="T36" fmla="*/ 17 w 28"/>
                      <a:gd name="T37" fmla="*/ 17 h 25"/>
                      <a:gd name="T38" fmla="*/ 24 w 28"/>
                      <a:gd name="T39" fmla="*/ 25 h 25"/>
                      <a:gd name="T40" fmla="*/ 24 w 28"/>
                      <a:gd name="T41" fmla="*/ 25 h 25"/>
                      <a:gd name="T42" fmla="*/ 25 w 28"/>
                      <a:gd name="T43" fmla="*/ 25 h 25"/>
                      <a:gd name="T44" fmla="*/ 28 w 28"/>
                      <a:gd name="T45" fmla="*/ 20 h 25"/>
                      <a:gd name="T46" fmla="*/ 28 w 28"/>
                      <a:gd name="T47" fmla="*/ 18 h 25"/>
                      <a:gd name="T48" fmla="*/ 26 w 28"/>
                      <a:gd name="T49" fmla="*/ 11 h 25"/>
                      <a:gd name="T50" fmla="*/ 24 w 28"/>
                      <a:gd name="T51" fmla="*/ 7 h 25"/>
                      <a:gd name="T52" fmla="*/ 7 w 28"/>
                      <a:gd name="T53" fmla="*/ 0 h 25"/>
                      <a:gd name="T54" fmla="*/ 7 w 28"/>
                      <a:gd name="T5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5">
                        <a:moveTo>
                          <a:pt x="23" y="20"/>
                        </a:moveTo>
                        <a:cubicBezTo>
                          <a:pt x="18" y="20"/>
                          <a:pt x="19" y="11"/>
                          <a:pt x="4" y="9"/>
                        </a:cubicBezTo>
                        <a:cubicBezTo>
                          <a:pt x="4" y="9"/>
                          <a:pt x="2" y="6"/>
                          <a:pt x="5" y="3"/>
                        </a:cubicBezTo>
                        <a:cubicBezTo>
                          <a:pt x="6" y="2"/>
                          <a:pt x="8" y="2"/>
                          <a:pt x="9" y="2"/>
                        </a:cubicBezTo>
                        <a:cubicBezTo>
                          <a:pt x="14" y="2"/>
                          <a:pt x="20" y="4"/>
                          <a:pt x="22" y="7"/>
                        </a:cubicBezTo>
                        <a:cubicBezTo>
                          <a:pt x="26" y="12"/>
                          <a:pt x="28" y="20"/>
                          <a:pt x="23" y="20"/>
                        </a:cubicBezTo>
                        <a:close/>
                        <a:moveTo>
                          <a:pt x="7" y="0"/>
                        </a:moveTo>
                        <a:cubicBezTo>
                          <a:pt x="7" y="0"/>
                          <a:pt x="7" y="0"/>
                          <a:pt x="7" y="0"/>
                        </a:cubicBezTo>
                        <a:cubicBezTo>
                          <a:pt x="7" y="0"/>
                          <a:pt x="7" y="0"/>
                          <a:pt x="7" y="0"/>
                        </a:cubicBezTo>
                        <a:cubicBezTo>
                          <a:pt x="6" y="0"/>
                          <a:pt x="6" y="0"/>
                          <a:pt x="6" y="0"/>
                        </a:cubicBezTo>
                        <a:cubicBezTo>
                          <a:pt x="5" y="0"/>
                          <a:pt x="5" y="0"/>
                          <a:pt x="5" y="0"/>
                        </a:cubicBezTo>
                        <a:cubicBezTo>
                          <a:pt x="4" y="0"/>
                          <a:pt x="3" y="1"/>
                          <a:pt x="2" y="1"/>
                        </a:cubicBezTo>
                        <a:cubicBezTo>
                          <a:pt x="2" y="1"/>
                          <a:pt x="2" y="1"/>
                          <a:pt x="2" y="1"/>
                        </a:cubicBezTo>
                        <a:cubicBezTo>
                          <a:pt x="0" y="3"/>
                          <a:pt x="0" y="5"/>
                          <a:pt x="0" y="6"/>
                        </a:cubicBezTo>
                        <a:cubicBezTo>
                          <a:pt x="0" y="8"/>
                          <a:pt x="1" y="9"/>
                          <a:pt x="1" y="9"/>
                        </a:cubicBezTo>
                        <a:cubicBezTo>
                          <a:pt x="1" y="9"/>
                          <a:pt x="1" y="9"/>
                          <a:pt x="1" y="9"/>
                        </a:cubicBezTo>
                        <a:cubicBezTo>
                          <a:pt x="1" y="9"/>
                          <a:pt x="1" y="9"/>
                          <a:pt x="1" y="9"/>
                        </a:cubicBezTo>
                        <a:cubicBezTo>
                          <a:pt x="1" y="9"/>
                          <a:pt x="1" y="9"/>
                          <a:pt x="1" y="9"/>
                        </a:cubicBezTo>
                        <a:cubicBezTo>
                          <a:pt x="10" y="11"/>
                          <a:pt x="14" y="14"/>
                          <a:pt x="17" y="17"/>
                        </a:cubicBezTo>
                        <a:cubicBezTo>
                          <a:pt x="20" y="21"/>
                          <a:pt x="21" y="25"/>
                          <a:pt x="24" y="25"/>
                        </a:cubicBezTo>
                        <a:cubicBezTo>
                          <a:pt x="24" y="25"/>
                          <a:pt x="24" y="25"/>
                          <a:pt x="24" y="25"/>
                        </a:cubicBezTo>
                        <a:cubicBezTo>
                          <a:pt x="25" y="25"/>
                          <a:pt x="25" y="25"/>
                          <a:pt x="25" y="25"/>
                        </a:cubicBezTo>
                        <a:cubicBezTo>
                          <a:pt x="27" y="25"/>
                          <a:pt x="28" y="23"/>
                          <a:pt x="28" y="20"/>
                        </a:cubicBezTo>
                        <a:cubicBezTo>
                          <a:pt x="28" y="19"/>
                          <a:pt x="28" y="19"/>
                          <a:pt x="28" y="18"/>
                        </a:cubicBezTo>
                        <a:cubicBezTo>
                          <a:pt x="28" y="16"/>
                          <a:pt x="27" y="13"/>
                          <a:pt x="26" y="11"/>
                        </a:cubicBezTo>
                        <a:cubicBezTo>
                          <a:pt x="25" y="10"/>
                          <a:pt x="25" y="8"/>
                          <a:pt x="24" y="7"/>
                        </a:cubicBezTo>
                        <a:cubicBezTo>
                          <a:pt x="20" y="3"/>
                          <a:pt x="13" y="0"/>
                          <a:pt x="7" y="0"/>
                        </a:cubicBezTo>
                        <a:cubicBezTo>
                          <a:pt x="7" y="0"/>
                          <a:pt x="7" y="0"/>
                          <a:pt x="7"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13" name="Freeform 7778">
                    <a:extLst>
                      <a:ext uri="{FF2B5EF4-FFF2-40B4-BE49-F238E27FC236}">
                        <a16:creationId xmlns:a16="http://schemas.microsoft.com/office/drawing/2014/main" id="{C41A1636-6084-4FFD-8D19-BBC1A1303837}"/>
                      </a:ext>
                    </a:extLst>
                  </p:cNvPr>
                  <p:cNvSpPr>
                    <a:spLocks noEditPoints="1"/>
                  </p:cNvSpPr>
                  <p:nvPr/>
                </p:nvSpPr>
                <p:spPr bwMode="auto">
                  <a:xfrm>
                    <a:off x="3970" y="1926"/>
                    <a:ext cx="22" cy="21"/>
                  </a:xfrm>
                  <a:custGeom>
                    <a:avLst/>
                    <a:gdLst>
                      <a:gd name="T0" fmla="*/ 18 w 30"/>
                      <a:gd name="T1" fmla="*/ 19 h 27"/>
                      <a:gd name="T2" fmla="*/ 1 w 30"/>
                      <a:gd name="T3" fmla="*/ 11 h 27"/>
                      <a:gd name="T4" fmla="*/ 2 w 30"/>
                      <a:gd name="T5" fmla="*/ 10 h 27"/>
                      <a:gd name="T6" fmla="*/ 2 w 30"/>
                      <a:gd name="T7" fmla="*/ 10 h 27"/>
                      <a:gd name="T8" fmla="*/ 2 w 30"/>
                      <a:gd name="T9" fmla="*/ 10 h 27"/>
                      <a:gd name="T10" fmla="*/ 1 w 30"/>
                      <a:gd name="T11" fmla="*/ 11 h 27"/>
                      <a:gd name="T12" fmla="*/ 1 w 30"/>
                      <a:gd name="T13" fmla="*/ 11 h 27"/>
                      <a:gd name="T14" fmla="*/ 1 w 30"/>
                      <a:gd name="T15" fmla="*/ 11 h 27"/>
                      <a:gd name="T16" fmla="*/ 0 w 30"/>
                      <a:gd name="T17" fmla="*/ 7 h 27"/>
                      <a:gd name="T18" fmla="*/ 3 w 30"/>
                      <a:gd name="T19" fmla="*/ 2 h 27"/>
                      <a:gd name="T20" fmla="*/ 9 w 30"/>
                      <a:gd name="T21" fmla="*/ 0 h 27"/>
                      <a:gd name="T22" fmla="*/ 25 w 30"/>
                      <a:gd name="T23" fmla="*/ 8 h 27"/>
                      <a:gd name="T24" fmla="*/ 30 w 30"/>
                      <a:gd name="T25" fmla="*/ 21 h 27"/>
                      <a:gd name="T26" fmla="*/ 26 w 30"/>
                      <a:gd name="T27" fmla="*/ 27 h 27"/>
                      <a:gd name="T28" fmla="*/ 25 w 30"/>
                      <a:gd name="T29" fmla="*/ 27 h 27"/>
                      <a:gd name="T30" fmla="*/ 18 w 30"/>
                      <a:gd name="T31" fmla="*/ 19 h 27"/>
                      <a:gd name="T32" fmla="*/ 19 w 30"/>
                      <a:gd name="T33" fmla="*/ 19 h 27"/>
                      <a:gd name="T34" fmla="*/ 25 w 30"/>
                      <a:gd name="T35" fmla="*/ 25 h 27"/>
                      <a:gd name="T36" fmla="*/ 26 w 30"/>
                      <a:gd name="T37" fmla="*/ 25 h 27"/>
                      <a:gd name="T38" fmla="*/ 29 w 30"/>
                      <a:gd name="T39" fmla="*/ 21 h 27"/>
                      <a:gd name="T40" fmla="*/ 24 w 30"/>
                      <a:gd name="T41" fmla="*/ 9 h 27"/>
                      <a:gd name="T42" fmla="*/ 9 w 30"/>
                      <a:gd name="T43" fmla="*/ 1 h 27"/>
                      <a:gd name="T44" fmla="*/ 3 w 30"/>
                      <a:gd name="T45" fmla="*/ 3 h 27"/>
                      <a:gd name="T46" fmla="*/ 1 w 30"/>
                      <a:gd name="T47" fmla="*/ 7 h 27"/>
                      <a:gd name="T48" fmla="*/ 2 w 30"/>
                      <a:gd name="T49" fmla="*/ 10 h 27"/>
                      <a:gd name="T50" fmla="*/ 19 w 30"/>
                      <a:gd name="T51"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27">
                        <a:moveTo>
                          <a:pt x="18" y="19"/>
                        </a:moveTo>
                        <a:cubicBezTo>
                          <a:pt x="15" y="16"/>
                          <a:pt x="11" y="12"/>
                          <a:pt x="1" y="11"/>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0" y="9"/>
                          <a:pt x="0" y="7"/>
                        </a:cubicBezTo>
                        <a:cubicBezTo>
                          <a:pt x="0" y="5"/>
                          <a:pt x="1" y="3"/>
                          <a:pt x="3" y="2"/>
                        </a:cubicBezTo>
                        <a:cubicBezTo>
                          <a:pt x="4" y="0"/>
                          <a:pt x="7" y="0"/>
                          <a:pt x="9" y="0"/>
                        </a:cubicBezTo>
                        <a:cubicBezTo>
                          <a:pt x="15" y="0"/>
                          <a:pt x="22" y="3"/>
                          <a:pt x="25" y="8"/>
                        </a:cubicBezTo>
                        <a:cubicBezTo>
                          <a:pt x="28" y="12"/>
                          <a:pt x="30" y="17"/>
                          <a:pt x="30" y="21"/>
                        </a:cubicBezTo>
                        <a:cubicBezTo>
                          <a:pt x="30" y="24"/>
                          <a:pt x="29" y="27"/>
                          <a:pt x="26" y="27"/>
                        </a:cubicBezTo>
                        <a:cubicBezTo>
                          <a:pt x="25" y="27"/>
                          <a:pt x="25" y="27"/>
                          <a:pt x="25" y="27"/>
                        </a:cubicBezTo>
                        <a:cubicBezTo>
                          <a:pt x="22" y="26"/>
                          <a:pt x="20" y="23"/>
                          <a:pt x="18" y="19"/>
                        </a:cubicBezTo>
                        <a:close/>
                        <a:moveTo>
                          <a:pt x="19" y="19"/>
                        </a:moveTo>
                        <a:cubicBezTo>
                          <a:pt x="22" y="22"/>
                          <a:pt x="23" y="25"/>
                          <a:pt x="25" y="25"/>
                        </a:cubicBezTo>
                        <a:cubicBezTo>
                          <a:pt x="26" y="25"/>
                          <a:pt x="26" y="25"/>
                          <a:pt x="26" y="25"/>
                        </a:cubicBezTo>
                        <a:cubicBezTo>
                          <a:pt x="28" y="25"/>
                          <a:pt x="29" y="24"/>
                          <a:pt x="29" y="21"/>
                        </a:cubicBezTo>
                        <a:cubicBezTo>
                          <a:pt x="29" y="18"/>
                          <a:pt x="27" y="12"/>
                          <a:pt x="24" y="9"/>
                        </a:cubicBezTo>
                        <a:cubicBezTo>
                          <a:pt x="21" y="5"/>
                          <a:pt x="14" y="2"/>
                          <a:pt x="9" y="1"/>
                        </a:cubicBezTo>
                        <a:cubicBezTo>
                          <a:pt x="7" y="1"/>
                          <a:pt x="5" y="2"/>
                          <a:pt x="3" y="3"/>
                        </a:cubicBezTo>
                        <a:cubicBezTo>
                          <a:pt x="2" y="4"/>
                          <a:pt x="1" y="6"/>
                          <a:pt x="1" y="7"/>
                        </a:cubicBezTo>
                        <a:cubicBezTo>
                          <a:pt x="1" y="8"/>
                          <a:pt x="2" y="9"/>
                          <a:pt x="2" y="10"/>
                        </a:cubicBezTo>
                        <a:cubicBezTo>
                          <a:pt x="11" y="11"/>
                          <a:pt x="16" y="15"/>
                          <a:pt x="19"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14" name="Freeform 7779">
                    <a:extLst>
                      <a:ext uri="{FF2B5EF4-FFF2-40B4-BE49-F238E27FC236}">
                        <a16:creationId xmlns:a16="http://schemas.microsoft.com/office/drawing/2014/main" id="{00336087-E471-4084-9015-3A980BC75475}"/>
                      </a:ext>
                    </a:extLst>
                  </p:cNvPr>
                  <p:cNvSpPr>
                    <a:spLocks/>
                  </p:cNvSpPr>
                  <p:nvPr/>
                </p:nvSpPr>
                <p:spPr bwMode="auto">
                  <a:xfrm>
                    <a:off x="3974" y="1929"/>
                    <a:ext cx="17" cy="11"/>
                  </a:xfrm>
                  <a:custGeom>
                    <a:avLst/>
                    <a:gdLst>
                      <a:gd name="T0" fmla="*/ 3 w 22"/>
                      <a:gd name="T1" fmla="*/ 2 h 14"/>
                      <a:gd name="T2" fmla="*/ 17 w 22"/>
                      <a:gd name="T3" fmla="*/ 6 h 14"/>
                      <a:gd name="T4" fmla="*/ 15 w 22"/>
                      <a:gd name="T5" fmla="*/ 11 h 14"/>
                      <a:gd name="T6" fmla="*/ 8 w 22"/>
                      <a:gd name="T7" fmla="*/ 4 h 14"/>
                      <a:gd name="T8" fmla="*/ 3 w 22"/>
                      <a:gd name="T9" fmla="*/ 2 h 14"/>
                    </a:gdLst>
                    <a:ahLst/>
                    <a:cxnLst>
                      <a:cxn ang="0">
                        <a:pos x="T0" y="T1"/>
                      </a:cxn>
                      <a:cxn ang="0">
                        <a:pos x="T2" y="T3"/>
                      </a:cxn>
                      <a:cxn ang="0">
                        <a:pos x="T4" y="T5"/>
                      </a:cxn>
                      <a:cxn ang="0">
                        <a:pos x="T6" y="T7"/>
                      </a:cxn>
                      <a:cxn ang="0">
                        <a:pos x="T8" y="T9"/>
                      </a:cxn>
                    </a:cxnLst>
                    <a:rect l="0" t="0" r="r" b="b"/>
                    <a:pathLst>
                      <a:path w="22" h="14">
                        <a:moveTo>
                          <a:pt x="3" y="2"/>
                        </a:moveTo>
                        <a:cubicBezTo>
                          <a:pt x="3" y="2"/>
                          <a:pt x="12" y="0"/>
                          <a:pt x="17" y="6"/>
                        </a:cubicBezTo>
                        <a:cubicBezTo>
                          <a:pt x="22" y="13"/>
                          <a:pt x="17" y="14"/>
                          <a:pt x="15" y="11"/>
                        </a:cubicBezTo>
                        <a:cubicBezTo>
                          <a:pt x="14" y="8"/>
                          <a:pt x="15" y="5"/>
                          <a:pt x="8" y="4"/>
                        </a:cubicBezTo>
                        <a:cubicBezTo>
                          <a:pt x="1" y="4"/>
                          <a:pt x="0" y="2"/>
                          <a:pt x="3"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15" name="Freeform 7780">
                    <a:extLst>
                      <a:ext uri="{FF2B5EF4-FFF2-40B4-BE49-F238E27FC236}">
                        <a16:creationId xmlns:a16="http://schemas.microsoft.com/office/drawing/2014/main" id="{D3406408-48B2-4D71-8BB4-8AA66E079EB8}"/>
                      </a:ext>
                    </a:extLst>
                  </p:cNvPr>
                  <p:cNvSpPr>
                    <a:spLocks/>
                  </p:cNvSpPr>
                  <p:nvPr/>
                </p:nvSpPr>
                <p:spPr bwMode="auto">
                  <a:xfrm>
                    <a:off x="4201" y="2263"/>
                    <a:ext cx="8" cy="17"/>
                  </a:xfrm>
                  <a:custGeom>
                    <a:avLst/>
                    <a:gdLst>
                      <a:gd name="T0" fmla="*/ 4 w 10"/>
                      <a:gd name="T1" fmla="*/ 0 h 22"/>
                      <a:gd name="T2" fmla="*/ 7 w 10"/>
                      <a:gd name="T3" fmla="*/ 4 h 22"/>
                      <a:gd name="T4" fmla="*/ 8 w 10"/>
                      <a:gd name="T5" fmla="*/ 12 h 22"/>
                      <a:gd name="T6" fmla="*/ 10 w 10"/>
                      <a:gd name="T7" fmla="*/ 18 h 22"/>
                      <a:gd name="T8" fmla="*/ 8 w 10"/>
                      <a:gd name="T9" fmla="*/ 19 h 22"/>
                      <a:gd name="T10" fmla="*/ 6 w 10"/>
                      <a:gd name="T11" fmla="*/ 20 h 22"/>
                      <a:gd name="T12" fmla="*/ 3 w 10"/>
                      <a:gd name="T13" fmla="*/ 15 h 22"/>
                      <a:gd name="T14" fmla="*/ 2 w 10"/>
                      <a:gd name="T15" fmla="*/ 6 h 22"/>
                      <a:gd name="T16" fmla="*/ 4 w 10"/>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2">
                        <a:moveTo>
                          <a:pt x="4" y="0"/>
                        </a:moveTo>
                        <a:cubicBezTo>
                          <a:pt x="4" y="0"/>
                          <a:pt x="7" y="0"/>
                          <a:pt x="7" y="4"/>
                        </a:cubicBezTo>
                        <a:cubicBezTo>
                          <a:pt x="6" y="9"/>
                          <a:pt x="7" y="10"/>
                          <a:pt x="8" y="12"/>
                        </a:cubicBezTo>
                        <a:cubicBezTo>
                          <a:pt x="9" y="15"/>
                          <a:pt x="10" y="16"/>
                          <a:pt x="10" y="18"/>
                        </a:cubicBezTo>
                        <a:cubicBezTo>
                          <a:pt x="10" y="19"/>
                          <a:pt x="9" y="19"/>
                          <a:pt x="8" y="19"/>
                        </a:cubicBezTo>
                        <a:cubicBezTo>
                          <a:pt x="8" y="19"/>
                          <a:pt x="7" y="19"/>
                          <a:pt x="6" y="20"/>
                        </a:cubicBezTo>
                        <a:cubicBezTo>
                          <a:pt x="5" y="22"/>
                          <a:pt x="3" y="18"/>
                          <a:pt x="3" y="15"/>
                        </a:cubicBezTo>
                        <a:cubicBezTo>
                          <a:pt x="3" y="11"/>
                          <a:pt x="3" y="8"/>
                          <a:pt x="2" y="6"/>
                        </a:cubicBezTo>
                        <a:cubicBezTo>
                          <a:pt x="1" y="5"/>
                          <a:pt x="0" y="0"/>
                          <a:pt x="4"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16" name="Freeform 7781">
                    <a:extLst>
                      <a:ext uri="{FF2B5EF4-FFF2-40B4-BE49-F238E27FC236}">
                        <a16:creationId xmlns:a16="http://schemas.microsoft.com/office/drawing/2014/main" id="{DF6A79F5-B180-4040-9C65-31258F3895C0}"/>
                      </a:ext>
                    </a:extLst>
                  </p:cNvPr>
                  <p:cNvSpPr>
                    <a:spLocks noEditPoints="1"/>
                  </p:cNvSpPr>
                  <p:nvPr/>
                </p:nvSpPr>
                <p:spPr bwMode="auto">
                  <a:xfrm>
                    <a:off x="4202" y="2263"/>
                    <a:ext cx="7" cy="16"/>
                  </a:xfrm>
                  <a:custGeom>
                    <a:avLst/>
                    <a:gdLst>
                      <a:gd name="T0" fmla="*/ 5 w 9"/>
                      <a:gd name="T1" fmla="*/ 20 h 21"/>
                      <a:gd name="T2" fmla="*/ 4 w 9"/>
                      <a:gd name="T3" fmla="*/ 21 h 21"/>
                      <a:gd name="T4" fmla="*/ 2 w 9"/>
                      <a:gd name="T5" fmla="*/ 16 h 21"/>
                      <a:gd name="T6" fmla="*/ 2 w 9"/>
                      <a:gd name="T7" fmla="*/ 15 h 21"/>
                      <a:gd name="T8" fmla="*/ 2 w 9"/>
                      <a:gd name="T9" fmla="*/ 12 h 21"/>
                      <a:gd name="T10" fmla="*/ 1 w 9"/>
                      <a:gd name="T11" fmla="*/ 6 h 21"/>
                      <a:gd name="T12" fmla="*/ 0 w 9"/>
                      <a:gd name="T13" fmla="*/ 4 h 21"/>
                      <a:gd name="T14" fmla="*/ 0 w 9"/>
                      <a:gd name="T15" fmla="*/ 1 h 21"/>
                      <a:gd name="T16" fmla="*/ 2 w 9"/>
                      <a:gd name="T17" fmla="*/ 0 h 21"/>
                      <a:gd name="T18" fmla="*/ 3 w 9"/>
                      <a:gd name="T19" fmla="*/ 0 h 21"/>
                      <a:gd name="T20" fmla="*/ 6 w 9"/>
                      <a:gd name="T21" fmla="*/ 3 h 21"/>
                      <a:gd name="T22" fmla="*/ 6 w 9"/>
                      <a:gd name="T23" fmla="*/ 5 h 21"/>
                      <a:gd name="T24" fmla="*/ 6 w 9"/>
                      <a:gd name="T25" fmla="*/ 7 h 21"/>
                      <a:gd name="T26" fmla="*/ 8 w 9"/>
                      <a:gd name="T27" fmla="*/ 12 h 21"/>
                      <a:gd name="T28" fmla="*/ 9 w 9"/>
                      <a:gd name="T29" fmla="*/ 17 h 21"/>
                      <a:gd name="T30" fmla="*/ 9 w 9"/>
                      <a:gd name="T31" fmla="*/ 18 h 21"/>
                      <a:gd name="T32" fmla="*/ 8 w 9"/>
                      <a:gd name="T33" fmla="*/ 19 h 21"/>
                      <a:gd name="T34" fmla="*/ 7 w 9"/>
                      <a:gd name="T35" fmla="*/ 19 h 21"/>
                      <a:gd name="T36" fmla="*/ 7 w 9"/>
                      <a:gd name="T37" fmla="*/ 19 h 21"/>
                      <a:gd name="T38" fmla="*/ 5 w 9"/>
                      <a:gd name="T39" fmla="*/ 20 h 21"/>
                      <a:gd name="T40" fmla="*/ 5 w 9"/>
                      <a:gd name="T41" fmla="*/ 20 h 21"/>
                      <a:gd name="T42" fmla="*/ 7 w 9"/>
                      <a:gd name="T43" fmla="*/ 18 h 21"/>
                      <a:gd name="T44" fmla="*/ 7 w 9"/>
                      <a:gd name="T45" fmla="*/ 18 h 21"/>
                      <a:gd name="T46" fmla="*/ 7 w 9"/>
                      <a:gd name="T47" fmla="*/ 18 h 21"/>
                      <a:gd name="T48" fmla="*/ 8 w 9"/>
                      <a:gd name="T49" fmla="*/ 18 h 21"/>
                      <a:gd name="T50" fmla="*/ 9 w 9"/>
                      <a:gd name="T51" fmla="*/ 18 h 21"/>
                      <a:gd name="T52" fmla="*/ 9 w 9"/>
                      <a:gd name="T53" fmla="*/ 17 h 21"/>
                      <a:gd name="T54" fmla="*/ 7 w 9"/>
                      <a:gd name="T55" fmla="*/ 13 h 21"/>
                      <a:gd name="T56" fmla="*/ 5 w 9"/>
                      <a:gd name="T57" fmla="*/ 7 h 21"/>
                      <a:gd name="T58" fmla="*/ 5 w 9"/>
                      <a:gd name="T59" fmla="*/ 4 h 21"/>
                      <a:gd name="T60" fmla="*/ 5 w 9"/>
                      <a:gd name="T61" fmla="*/ 3 h 21"/>
                      <a:gd name="T62" fmla="*/ 3 w 9"/>
                      <a:gd name="T63" fmla="*/ 1 h 21"/>
                      <a:gd name="T64" fmla="*/ 3 w 9"/>
                      <a:gd name="T65" fmla="*/ 0 h 21"/>
                      <a:gd name="T66" fmla="*/ 3 w 9"/>
                      <a:gd name="T67" fmla="*/ 1 h 21"/>
                      <a:gd name="T68" fmla="*/ 3 w 9"/>
                      <a:gd name="T69" fmla="*/ 1 h 21"/>
                      <a:gd name="T70" fmla="*/ 0 w 9"/>
                      <a:gd name="T71" fmla="*/ 4 h 21"/>
                      <a:gd name="T72" fmla="*/ 1 w 9"/>
                      <a:gd name="T73" fmla="*/ 6 h 21"/>
                      <a:gd name="T74" fmla="*/ 3 w 9"/>
                      <a:gd name="T75" fmla="*/ 12 h 21"/>
                      <a:gd name="T76" fmla="*/ 3 w 9"/>
                      <a:gd name="T77" fmla="*/ 15 h 21"/>
                      <a:gd name="T78" fmla="*/ 3 w 9"/>
                      <a:gd name="T79" fmla="*/ 16 h 21"/>
                      <a:gd name="T80" fmla="*/ 3 w 9"/>
                      <a:gd name="T81" fmla="*/ 19 h 21"/>
                      <a:gd name="T82" fmla="*/ 4 w 9"/>
                      <a:gd name="T83" fmla="*/ 20 h 21"/>
                      <a:gd name="T84" fmla="*/ 5 w 9"/>
                      <a:gd name="T8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21">
                        <a:moveTo>
                          <a:pt x="5" y="20"/>
                        </a:moveTo>
                        <a:cubicBezTo>
                          <a:pt x="5" y="21"/>
                          <a:pt x="5" y="21"/>
                          <a:pt x="4" y="21"/>
                        </a:cubicBezTo>
                        <a:cubicBezTo>
                          <a:pt x="3" y="21"/>
                          <a:pt x="3" y="18"/>
                          <a:pt x="2" y="16"/>
                        </a:cubicBezTo>
                        <a:cubicBezTo>
                          <a:pt x="2" y="15"/>
                          <a:pt x="2" y="15"/>
                          <a:pt x="2" y="15"/>
                        </a:cubicBezTo>
                        <a:cubicBezTo>
                          <a:pt x="2" y="14"/>
                          <a:pt x="2" y="13"/>
                          <a:pt x="2" y="12"/>
                        </a:cubicBezTo>
                        <a:cubicBezTo>
                          <a:pt x="2" y="10"/>
                          <a:pt x="1" y="7"/>
                          <a:pt x="1" y="6"/>
                        </a:cubicBezTo>
                        <a:cubicBezTo>
                          <a:pt x="0" y="6"/>
                          <a:pt x="0" y="5"/>
                          <a:pt x="0" y="4"/>
                        </a:cubicBezTo>
                        <a:cubicBezTo>
                          <a:pt x="0" y="3"/>
                          <a:pt x="0" y="2"/>
                          <a:pt x="0" y="1"/>
                        </a:cubicBezTo>
                        <a:cubicBezTo>
                          <a:pt x="1" y="1"/>
                          <a:pt x="1" y="0"/>
                          <a:pt x="2" y="0"/>
                        </a:cubicBezTo>
                        <a:cubicBezTo>
                          <a:pt x="3" y="0"/>
                          <a:pt x="3" y="0"/>
                          <a:pt x="3" y="0"/>
                        </a:cubicBezTo>
                        <a:cubicBezTo>
                          <a:pt x="3" y="0"/>
                          <a:pt x="5" y="0"/>
                          <a:pt x="6" y="3"/>
                        </a:cubicBezTo>
                        <a:cubicBezTo>
                          <a:pt x="6" y="4"/>
                          <a:pt x="6" y="4"/>
                          <a:pt x="6" y="5"/>
                        </a:cubicBezTo>
                        <a:cubicBezTo>
                          <a:pt x="6" y="5"/>
                          <a:pt x="6" y="6"/>
                          <a:pt x="6" y="7"/>
                        </a:cubicBezTo>
                        <a:cubicBezTo>
                          <a:pt x="6" y="9"/>
                          <a:pt x="7" y="10"/>
                          <a:pt x="8" y="12"/>
                        </a:cubicBezTo>
                        <a:cubicBezTo>
                          <a:pt x="8" y="15"/>
                          <a:pt x="9" y="15"/>
                          <a:pt x="9" y="17"/>
                        </a:cubicBezTo>
                        <a:cubicBezTo>
                          <a:pt x="9" y="17"/>
                          <a:pt x="9" y="17"/>
                          <a:pt x="9" y="18"/>
                        </a:cubicBezTo>
                        <a:cubicBezTo>
                          <a:pt x="9" y="19"/>
                          <a:pt x="8" y="19"/>
                          <a:pt x="8" y="19"/>
                        </a:cubicBezTo>
                        <a:cubicBezTo>
                          <a:pt x="7" y="19"/>
                          <a:pt x="7" y="19"/>
                          <a:pt x="7" y="19"/>
                        </a:cubicBezTo>
                        <a:cubicBezTo>
                          <a:pt x="7" y="19"/>
                          <a:pt x="7" y="19"/>
                          <a:pt x="7" y="19"/>
                        </a:cubicBezTo>
                        <a:cubicBezTo>
                          <a:pt x="6" y="19"/>
                          <a:pt x="6" y="19"/>
                          <a:pt x="5" y="20"/>
                        </a:cubicBezTo>
                        <a:close/>
                        <a:moveTo>
                          <a:pt x="5" y="20"/>
                        </a:moveTo>
                        <a:cubicBezTo>
                          <a:pt x="6" y="19"/>
                          <a:pt x="6" y="18"/>
                          <a:pt x="7" y="18"/>
                        </a:cubicBezTo>
                        <a:cubicBezTo>
                          <a:pt x="7" y="18"/>
                          <a:pt x="7" y="18"/>
                          <a:pt x="7" y="18"/>
                        </a:cubicBezTo>
                        <a:cubicBezTo>
                          <a:pt x="7" y="18"/>
                          <a:pt x="7" y="18"/>
                          <a:pt x="7" y="18"/>
                        </a:cubicBezTo>
                        <a:cubicBezTo>
                          <a:pt x="8" y="18"/>
                          <a:pt x="8" y="18"/>
                          <a:pt x="8" y="18"/>
                        </a:cubicBezTo>
                        <a:cubicBezTo>
                          <a:pt x="8" y="18"/>
                          <a:pt x="8" y="18"/>
                          <a:pt x="9" y="18"/>
                        </a:cubicBezTo>
                        <a:cubicBezTo>
                          <a:pt x="9" y="17"/>
                          <a:pt x="9" y="17"/>
                          <a:pt x="9" y="17"/>
                        </a:cubicBezTo>
                        <a:cubicBezTo>
                          <a:pt x="9" y="16"/>
                          <a:pt x="8" y="15"/>
                          <a:pt x="7" y="13"/>
                        </a:cubicBezTo>
                        <a:cubicBezTo>
                          <a:pt x="6" y="10"/>
                          <a:pt x="6" y="9"/>
                          <a:pt x="5" y="7"/>
                        </a:cubicBezTo>
                        <a:cubicBezTo>
                          <a:pt x="5" y="6"/>
                          <a:pt x="5" y="5"/>
                          <a:pt x="5" y="4"/>
                        </a:cubicBezTo>
                        <a:cubicBezTo>
                          <a:pt x="5" y="3"/>
                          <a:pt x="5" y="3"/>
                          <a:pt x="5" y="3"/>
                        </a:cubicBezTo>
                        <a:cubicBezTo>
                          <a:pt x="5" y="1"/>
                          <a:pt x="3" y="1"/>
                          <a:pt x="3" y="1"/>
                        </a:cubicBezTo>
                        <a:cubicBezTo>
                          <a:pt x="3" y="0"/>
                          <a:pt x="3" y="0"/>
                          <a:pt x="3" y="0"/>
                        </a:cubicBezTo>
                        <a:cubicBezTo>
                          <a:pt x="3" y="1"/>
                          <a:pt x="3" y="1"/>
                          <a:pt x="3" y="1"/>
                        </a:cubicBezTo>
                        <a:cubicBezTo>
                          <a:pt x="3" y="1"/>
                          <a:pt x="3" y="1"/>
                          <a:pt x="3" y="1"/>
                        </a:cubicBezTo>
                        <a:cubicBezTo>
                          <a:pt x="0" y="1"/>
                          <a:pt x="0" y="2"/>
                          <a:pt x="0" y="4"/>
                        </a:cubicBezTo>
                        <a:cubicBezTo>
                          <a:pt x="0" y="5"/>
                          <a:pt x="1" y="5"/>
                          <a:pt x="1" y="6"/>
                        </a:cubicBezTo>
                        <a:cubicBezTo>
                          <a:pt x="2" y="7"/>
                          <a:pt x="2" y="9"/>
                          <a:pt x="3" y="12"/>
                        </a:cubicBezTo>
                        <a:cubicBezTo>
                          <a:pt x="3" y="13"/>
                          <a:pt x="3" y="14"/>
                          <a:pt x="3" y="15"/>
                        </a:cubicBezTo>
                        <a:cubicBezTo>
                          <a:pt x="3" y="15"/>
                          <a:pt x="3" y="15"/>
                          <a:pt x="3" y="16"/>
                        </a:cubicBezTo>
                        <a:cubicBezTo>
                          <a:pt x="3" y="17"/>
                          <a:pt x="3" y="18"/>
                          <a:pt x="3" y="19"/>
                        </a:cubicBezTo>
                        <a:cubicBezTo>
                          <a:pt x="4" y="20"/>
                          <a:pt x="4" y="20"/>
                          <a:pt x="4" y="20"/>
                        </a:cubicBezTo>
                        <a:cubicBezTo>
                          <a:pt x="5" y="20"/>
                          <a:pt x="5" y="20"/>
                          <a:pt x="5" y="2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17" name="Freeform 7782">
                    <a:extLst>
                      <a:ext uri="{FF2B5EF4-FFF2-40B4-BE49-F238E27FC236}">
                        <a16:creationId xmlns:a16="http://schemas.microsoft.com/office/drawing/2014/main" id="{64A6889B-D0A7-43A5-8FE9-457B8BB24B45}"/>
                      </a:ext>
                    </a:extLst>
                  </p:cNvPr>
                  <p:cNvSpPr>
                    <a:spLocks noEditPoints="1"/>
                  </p:cNvSpPr>
                  <p:nvPr/>
                </p:nvSpPr>
                <p:spPr bwMode="auto">
                  <a:xfrm>
                    <a:off x="4202" y="2264"/>
                    <a:ext cx="7" cy="14"/>
                  </a:xfrm>
                  <a:custGeom>
                    <a:avLst/>
                    <a:gdLst>
                      <a:gd name="T0" fmla="*/ 3 w 9"/>
                      <a:gd name="T1" fmla="*/ 2 h 19"/>
                      <a:gd name="T2" fmla="*/ 3 w 9"/>
                      <a:gd name="T3" fmla="*/ 2 h 19"/>
                      <a:gd name="T4" fmla="*/ 4 w 9"/>
                      <a:gd name="T5" fmla="*/ 1 h 19"/>
                      <a:gd name="T6" fmla="*/ 4 w 9"/>
                      <a:gd name="T7" fmla="*/ 1 h 19"/>
                      <a:gd name="T8" fmla="*/ 5 w 9"/>
                      <a:gd name="T9" fmla="*/ 5 h 19"/>
                      <a:gd name="T10" fmla="*/ 6 w 9"/>
                      <a:gd name="T11" fmla="*/ 10 h 19"/>
                      <a:gd name="T12" fmla="*/ 8 w 9"/>
                      <a:gd name="T13" fmla="*/ 16 h 19"/>
                      <a:gd name="T14" fmla="*/ 7 w 9"/>
                      <a:gd name="T15" fmla="*/ 16 h 19"/>
                      <a:gd name="T16" fmla="*/ 7 w 9"/>
                      <a:gd name="T17" fmla="*/ 16 h 19"/>
                      <a:gd name="T18" fmla="*/ 6 w 9"/>
                      <a:gd name="T19" fmla="*/ 16 h 19"/>
                      <a:gd name="T20" fmla="*/ 5 w 9"/>
                      <a:gd name="T21" fmla="*/ 16 h 19"/>
                      <a:gd name="T22" fmla="*/ 4 w 9"/>
                      <a:gd name="T23" fmla="*/ 17 h 19"/>
                      <a:gd name="T24" fmla="*/ 3 w 9"/>
                      <a:gd name="T25" fmla="*/ 15 h 19"/>
                      <a:gd name="T26" fmla="*/ 2 w 9"/>
                      <a:gd name="T27" fmla="*/ 6 h 19"/>
                      <a:gd name="T28" fmla="*/ 2 w 9"/>
                      <a:gd name="T29" fmla="*/ 2 h 19"/>
                      <a:gd name="T30" fmla="*/ 2 w 9"/>
                      <a:gd name="T31" fmla="*/ 2 h 19"/>
                      <a:gd name="T32" fmla="*/ 3 w 9"/>
                      <a:gd name="T33" fmla="*/ 2 h 19"/>
                      <a:gd name="T34" fmla="*/ 4 w 9"/>
                      <a:gd name="T35" fmla="*/ 0 h 19"/>
                      <a:gd name="T36" fmla="*/ 3 w 9"/>
                      <a:gd name="T37" fmla="*/ 0 h 19"/>
                      <a:gd name="T38" fmla="*/ 1 w 9"/>
                      <a:gd name="T39" fmla="*/ 1 h 19"/>
                      <a:gd name="T40" fmla="*/ 0 w 9"/>
                      <a:gd name="T41" fmla="*/ 1 h 19"/>
                      <a:gd name="T42" fmla="*/ 0 w 9"/>
                      <a:gd name="T43" fmla="*/ 3 h 19"/>
                      <a:gd name="T44" fmla="*/ 1 w 9"/>
                      <a:gd name="T45" fmla="*/ 5 h 19"/>
                      <a:gd name="T46" fmla="*/ 3 w 9"/>
                      <a:gd name="T47" fmla="*/ 11 h 19"/>
                      <a:gd name="T48" fmla="*/ 3 w 9"/>
                      <a:gd name="T49" fmla="*/ 14 h 19"/>
                      <a:gd name="T50" fmla="*/ 3 w 9"/>
                      <a:gd name="T51" fmla="*/ 15 h 19"/>
                      <a:gd name="T52" fmla="*/ 3 w 9"/>
                      <a:gd name="T53" fmla="*/ 18 h 19"/>
                      <a:gd name="T54" fmla="*/ 4 w 9"/>
                      <a:gd name="T55" fmla="*/ 19 h 19"/>
                      <a:gd name="T56" fmla="*/ 4 w 9"/>
                      <a:gd name="T57" fmla="*/ 19 h 19"/>
                      <a:gd name="T58" fmla="*/ 5 w 9"/>
                      <a:gd name="T59" fmla="*/ 19 h 19"/>
                      <a:gd name="T60" fmla="*/ 5 w 9"/>
                      <a:gd name="T61" fmla="*/ 19 h 19"/>
                      <a:gd name="T62" fmla="*/ 6 w 9"/>
                      <a:gd name="T63" fmla="*/ 17 h 19"/>
                      <a:gd name="T64" fmla="*/ 7 w 9"/>
                      <a:gd name="T65" fmla="*/ 17 h 19"/>
                      <a:gd name="T66" fmla="*/ 8 w 9"/>
                      <a:gd name="T67" fmla="*/ 17 h 19"/>
                      <a:gd name="T68" fmla="*/ 9 w 9"/>
                      <a:gd name="T69" fmla="*/ 17 h 19"/>
                      <a:gd name="T70" fmla="*/ 9 w 9"/>
                      <a:gd name="T71" fmla="*/ 16 h 19"/>
                      <a:gd name="T72" fmla="*/ 7 w 9"/>
                      <a:gd name="T73" fmla="*/ 12 h 19"/>
                      <a:gd name="T74" fmla="*/ 5 w 9"/>
                      <a:gd name="T75" fmla="*/ 6 h 19"/>
                      <a:gd name="T76" fmla="*/ 5 w 9"/>
                      <a:gd name="T77" fmla="*/ 3 h 19"/>
                      <a:gd name="T78" fmla="*/ 5 w 9"/>
                      <a:gd name="T79" fmla="*/ 2 h 19"/>
                      <a:gd name="T80" fmla="*/ 4 w 9"/>
                      <a:gd name="T8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9">
                        <a:moveTo>
                          <a:pt x="3" y="2"/>
                        </a:moveTo>
                        <a:cubicBezTo>
                          <a:pt x="3" y="2"/>
                          <a:pt x="3" y="2"/>
                          <a:pt x="3" y="2"/>
                        </a:cubicBezTo>
                        <a:cubicBezTo>
                          <a:pt x="4" y="1"/>
                          <a:pt x="4" y="1"/>
                          <a:pt x="4" y="1"/>
                        </a:cubicBezTo>
                        <a:cubicBezTo>
                          <a:pt x="4" y="1"/>
                          <a:pt x="4" y="1"/>
                          <a:pt x="4" y="1"/>
                        </a:cubicBezTo>
                        <a:cubicBezTo>
                          <a:pt x="4" y="1"/>
                          <a:pt x="5" y="3"/>
                          <a:pt x="5" y="5"/>
                        </a:cubicBezTo>
                        <a:cubicBezTo>
                          <a:pt x="5" y="7"/>
                          <a:pt x="5" y="9"/>
                          <a:pt x="6" y="10"/>
                        </a:cubicBezTo>
                        <a:cubicBezTo>
                          <a:pt x="7" y="12"/>
                          <a:pt x="8" y="15"/>
                          <a:pt x="8" y="16"/>
                        </a:cubicBezTo>
                        <a:cubicBezTo>
                          <a:pt x="7" y="16"/>
                          <a:pt x="7" y="16"/>
                          <a:pt x="7" y="16"/>
                        </a:cubicBezTo>
                        <a:cubicBezTo>
                          <a:pt x="7" y="16"/>
                          <a:pt x="7" y="16"/>
                          <a:pt x="7" y="16"/>
                        </a:cubicBezTo>
                        <a:cubicBezTo>
                          <a:pt x="6" y="16"/>
                          <a:pt x="6" y="16"/>
                          <a:pt x="6" y="16"/>
                        </a:cubicBezTo>
                        <a:cubicBezTo>
                          <a:pt x="6" y="16"/>
                          <a:pt x="5" y="16"/>
                          <a:pt x="5" y="16"/>
                        </a:cubicBezTo>
                        <a:cubicBezTo>
                          <a:pt x="5" y="17"/>
                          <a:pt x="5" y="17"/>
                          <a:pt x="4" y="17"/>
                        </a:cubicBezTo>
                        <a:cubicBezTo>
                          <a:pt x="4" y="17"/>
                          <a:pt x="3" y="16"/>
                          <a:pt x="3" y="15"/>
                        </a:cubicBezTo>
                        <a:cubicBezTo>
                          <a:pt x="3" y="13"/>
                          <a:pt x="3" y="7"/>
                          <a:pt x="2" y="6"/>
                        </a:cubicBezTo>
                        <a:cubicBezTo>
                          <a:pt x="2" y="5"/>
                          <a:pt x="1" y="3"/>
                          <a:pt x="2" y="2"/>
                        </a:cubicBezTo>
                        <a:cubicBezTo>
                          <a:pt x="2" y="2"/>
                          <a:pt x="2" y="2"/>
                          <a:pt x="2" y="2"/>
                        </a:cubicBezTo>
                        <a:cubicBezTo>
                          <a:pt x="2" y="2"/>
                          <a:pt x="2" y="2"/>
                          <a:pt x="3" y="2"/>
                        </a:cubicBezTo>
                        <a:close/>
                        <a:moveTo>
                          <a:pt x="4" y="0"/>
                        </a:moveTo>
                        <a:cubicBezTo>
                          <a:pt x="3" y="0"/>
                          <a:pt x="3" y="0"/>
                          <a:pt x="3" y="0"/>
                        </a:cubicBezTo>
                        <a:cubicBezTo>
                          <a:pt x="2" y="0"/>
                          <a:pt x="1" y="0"/>
                          <a:pt x="1" y="1"/>
                        </a:cubicBezTo>
                        <a:cubicBezTo>
                          <a:pt x="0" y="1"/>
                          <a:pt x="0" y="1"/>
                          <a:pt x="0" y="1"/>
                        </a:cubicBezTo>
                        <a:cubicBezTo>
                          <a:pt x="0" y="2"/>
                          <a:pt x="0" y="2"/>
                          <a:pt x="0" y="3"/>
                        </a:cubicBezTo>
                        <a:cubicBezTo>
                          <a:pt x="0" y="4"/>
                          <a:pt x="1" y="4"/>
                          <a:pt x="1" y="5"/>
                        </a:cubicBezTo>
                        <a:cubicBezTo>
                          <a:pt x="2" y="6"/>
                          <a:pt x="2" y="8"/>
                          <a:pt x="3" y="11"/>
                        </a:cubicBezTo>
                        <a:cubicBezTo>
                          <a:pt x="3" y="12"/>
                          <a:pt x="3" y="13"/>
                          <a:pt x="3" y="14"/>
                        </a:cubicBezTo>
                        <a:cubicBezTo>
                          <a:pt x="3" y="14"/>
                          <a:pt x="3" y="14"/>
                          <a:pt x="3" y="15"/>
                        </a:cubicBezTo>
                        <a:cubicBezTo>
                          <a:pt x="3" y="16"/>
                          <a:pt x="3" y="17"/>
                          <a:pt x="3" y="18"/>
                        </a:cubicBezTo>
                        <a:cubicBezTo>
                          <a:pt x="4" y="19"/>
                          <a:pt x="4" y="19"/>
                          <a:pt x="4" y="19"/>
                        </a:cubicBezTo>
                        <a:cubicBezTo>
                          <a:pt x="4" y="19"/>
                          <a:pt x="4" y="19"/>
                          <a:pt x="4" y="19"/>
                        </a:cubicBezTo>
                        <a:cubicBezTo>
                          <a:pt x="5" y="19"/>
                          <a:pt x="5" y="19"/>
                          <a:pt x="5" y="19"/>
                        </a:cubicBezTo>
                        <a:cubicBezTo>
                          <a:pt x="5" y="19"/>
                          <a:pt x="5" y="19"/>
                          <a:pt x="5" y="19"/>
                        </a:cubicBezTo>
                        <a:cubicBezTo>
                          <a:pt x="5" y="18"/>
                          <a:pt x="5" y="17"/>
                          <a:pt x="6" y="17"/>
                        </a:cubicBezTo>
                        <a:cubicBezTo>
                          <a:pt x="6" y="17"/>
                          <a:pt x="7" y="17"/>
                          <a:pt x="7" y="17"/>
                        </a:cubicBezTo>
                        <a:cubicBezTo>
                          <a:pt x="8" y="17"/>
                          <a:pt x="8" y="17"/>
                          <a:pt x="8" y="17"/>
                        </a:cubicBezTo>
                        <a:cubicBezTo>
                          <a:pt x="9" y="17"/>
                          <a:pt x="9" y="17"/>
                          <a:pt x="9" y="17"/>
                        </a:cubicBezTo>
                        <a:cubicBezTo>
                          <a:pt x="9" y="16"/>
                          <a:pt x="9" y="16"/>
                          <a:pt x="9" y="16"/>
                        </a:cubicBezTo>
                        <a:cubicBezTo>
                          <a:pt x="9" y="15"/>
                          <a:pt x="8" y="14"/>
                          <a:pt x="7" y="12"/>
                        </a:cubicBezTo>
                        <a:cubicBezTo>
                          <a:pt x="6" y="9"/>
                          <a:pt x="6" y="8"/>
                          <a:pt x="5" y="6"/>
                        </a:cubicBezTo>
                        <a:cubicBezTo>
                          <a:pt x="5" y="5"/>
                          <a:pt x="5" y="4"/>
                          <a:pt x="5" y="3"/>
                        </a:cubicBezTo>
                        <a:cubicBezTo>
                          <a:pt x="5" y="2"/>
                          <a:pt x="5" y="2"/>
                          <a:pt x="5" y="2"/>
                        </a:cubicBezTo>
                        <a:cubicBezTo>
                          <a:pt x="5" y="1"/>
                          <a:pt x="4"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18" name="Freeform 7783">
                    <a:extLst>
                      <a:ext uri="{FF2B5EF4-FFF2-40B4-BE49-F238E27FC236}">
                        <a16:creationId xmlns:a16="http://schemas.microsoft.com/office/drawing/2014/main" id="{5F283DB8-D559-47B8-98BD-81B300141919}"/>
                      </a:ext>
                    </a:extLst>
                  </p:cNvPr>
                  <p:cNvSpPr>
                    <a:spLocks noEditPoints="1"/>
                  </p:cNvSpPr>
                  <p:nvPr/>
                </p:nvSpPr>
                <p:spPr bwMode="auto">
                  <a:xfrm>
                    <a:off x="4202" y="2264"/>
                    <a:ext cx="7" cy="15"/>
                  </a:xfrm>
                  <a:custGeom>
                    <a:avLst/>
                    <a:gdLst>
                      <a:gd name="T0" fmla="*/ 5 w 9"/>
                      <a:gd name="T1" fmla="*/ 19 h 20"/>
                      <a:gd name="T2" fmla="*/ 5 w 9"/>
                      <a:gd name="T3" fmla="*/ 19 h 20"/>
                      <a:gd name="T4" fmla="*/ 0 w 9"/>
                      <a:gd name="T5" fmla="*/ 1 h 20"/>
                      <a:gd name="T6" fmla="*/ 0 w 9"/>
                      <a:gd name="T7" fmla="*/ 1 h 20"/>
                      <a:gd name="T8" fmla="*/ 1 w 9"/>
                      <a:gd name="T9" fmla="*/ 5 h 20"/>
                      <a:gd name="T10" fmla="*/ 2 w 9"/>
                      <a:gd name="T11" fmla="*/ 14 h 20"/>
                      <a:gd name="T12" fmla="*/ 4 w 9"/>
                      <a:gd name="T13" fmla="*/ 20 h 20"/>
                      <a:gd name="T14" fmla="*/ 5 w 9"/>
                      <a:gd name="T15" fmla="*/ 20 h 20"/>
                      <a:gd name="T16" fmla="*/ 5 w 9"/>
                      <a:gd name="T17" fmla="*/ 19 h 20"/>
                      <a:gd name="T18" fmla="*/ 4 w 9"/>
                      <a:gd name="T19" fmla="*/ 19 h 20"/>
                      <a:gd name="T20" fmla="*/ 4 w 9"/>
                      <a:gd name="T21" fmla="*/ 19 h 20"/>
                      <a:gd name="T22" fmla="*/ 3 w 9"/>
                      <a:gd name="T23" fmla="*/ 18 h 20"/>
                      <a:gd name="T24" fmla="*/ 3 w 9"/>
                      <a:gd name="T25" fmla="*/ 15 h 20"/>
                      <a:gd name="T26" fmla="*/ 3 w 9"/>
                      <a:gd name="T27" fmla="*/ 14 h 20"/>
                      <a:gd name="T28" fmla="*/ 3 w 9"/>
                      <a:gd name="T29" fmla="*/ 11 h 20"/>
                      <a:gd name="T30" fmla="*/ 1 w 9"/>
                      <a:gd name="T31" fmla="*/ 5 h 20"/>
                      <a:gd name="T32" fmla="*/ 0 w 9"/>
                      <a:gd name="T33" fmla="*/ 3 h 20"/>
                      <a:gd name="T34" fmla="*/ 0 w 9"/>
                      <a:gd name="T35" fmla="*/ 1 h 20"/>
                      <a:gd name="T36" fmla="*/ 4 w 9"/>
                      <a:gd name="T37" fmla="*/ 0 h 20"/>
                      <a:gd name="T38" fmla="*/ 4 w 9"/>
                      <a:gd name="T39" fmla="*/ 0 h 20"/>
                      <a:gd name="T40" fmla="*/ 5 w 9"/>
                      <a:gd name="T41" fmla="*/ 2 h 20"/>
                      <a:gd name="T42" fmla="*/ 5 w 9"/>
                      <a:gd name="T43" fmla="*/ 3 h 20"/>
                      <a:gd name="T44" fmla="*/ 5 w 9"/>
                      <a:gd name="T45" fmla="*/ 6 h 20"/>
                      <a:gd name="T46" fmla="*/ 7 w 9"/>
                      <a:gd name="T47" fmla="*/ 12 h 20"/>
                      <a:gd name="T48" fmla="*/ 9 w 9"/>
                      <a:gd name="T49" fmla="*/ 16 h 20"/>
                      <a:gd name="T50" fmla="*/ 9 w 9"/>
                      <a:gd name="T51" fmla="*/ 17 h 20"/>
                      <a:gd name="T52" fmla="*/ 8 w 9"/>
                      <a:gd name="T53" fmla="*/ 17 h 20"/>
                      <a:gd name="T54" fmla="*/ 9 w 9"/>
                      <a:gd name="T55" fmla="*/ 17 h 20"/>
                      <a:gd name="T56" fmla="*/ 9 w 9"/>
                      <a:gd name="T57" fmla="*/ 17 h 20"/>
                      <a:gd name="T58" fmla="*/ 7 w 9"/>
                      <a:gd name="T59" fmla="*/ 11 h 20"/>
                      <a:gd name="T60" fmla="*/ 6 w 9"/>
                      <a:gd name="T61" fmla="*/ 3 h 20"/>
                      <a:gd name="T62" fmla="*/ 4 w 9"/>
                      <a:gd name="T6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20">
                        <a:moveTo>
                          <a:pt x="5" y="19"/>
                        </a:moveTo>
                        <a:cubicBezTo>
                          <a:pt x="5" y="19"/>
                          <a:pt x="5" y="19"/>
                          <a:pt x="5" y="19"/>
                        </a:cubicBezTo>
                        <a:moveTo>
                          <a:pt x="0" y="1"/>
                        </a:moveTo>
                        <a:cubicBezTo>
                          <a:pt x="0" y="1"/>
                          <a:pt x="0" y="1"/>
                          <a:pt x="0" y="1"/>
                        </a:cubicBezTo>
                        <a:cubicBezTo>
                          <a:pt x="0" y="3"/>
                          <a:pt x="0" y="4"/>
                          <a:pt x="1" y="5"/>
                        </a:cubicBezTo>
                        <a:cubicBezTo>
                          <a:pt x="2" y="7"/>
                          <a:pt x="2" y="10"/>
                          <a:pt x="2" y="14"/>
                        </a:cubicBezTo>
                        <a:cubicBezTo>
                          <a:pt x="2" y="17"/>
                          <a:pt x="3" y="20"/>
                          <a:pt x="4" y="20"/>
                        </a:cubicBezTo>
                        <a:cubicBezTo>
                          <a:pt x="5" y="20"/>
                          <a:pt x="5" y="20"/>
                          <a:pt x="5" y="20"/>
                        </a:cubicBezTo>
                        <a:cubicBezTo>
                          <a:pt x="5" y="19"/>
                          <a:pt x="5" y="19"/>
                          <a:pt x="5" y="19"/>
                        </a:cubicBezTo>
                        <a:cubicBezTo>
                          <a:pt x="4" y="19"/>
                          <a:pt x="4" y="19"/>
                          <a:pt x="4" y="19"/>
                        </a:cubicBezTo>
                        <a:cubicBezTo>
                          <a:pt x="4" y="19"/>
                          <a:pt x="4" y="19"/>
                          <a:pt x="4" y="19"/>
                        </a:cubicBezTo>
                        <a:cubicBezTo>
                          <a:pt x="4" y="19"/>
                          <a:pt x="4" y="19"/>
                          <a:pt x="3" y="18"/>
                        </a:cubicBezTo>
                        <a:cubicBezTo>
                          <a:pt x="3" y="17"/>
                          <a:pt x="3" y="16"/>
                          <a:pt x="3" y="15"/>
                        </a:cubicBezTo>
                        <a:cubicBezTo>
                          <a:pt x="3" y="14"/>
                          <a:pt x="3" y="14"/>
                          <a:pt x="3" y="14"/>
                        </a:cubicBezTo>
                        <a:cubicBezTo>
                          <a:pt x="3" y="13"/>
                          <a:pt x="3" y="12"/>
                          <a:pt x="3" y="11"/>
                        </a:cubicBezTo>
                        <a:cubicBezTo>
                          <a:pt x="2" y="8"/>
                          <a:pt x="2" y="6"/>
                          <a:pt x="1" y="5"/>
                        </a:cubicBezTo>
                        <a:cubicBezTo>
                          <a:pt x="1" y="4"/>
                          <a:pt x="0" y="4"/>
                          <a:pt x="0" y="3"/>
                        </a:cubicBezTo>
                        <a:cubicBezTo>
                          <a:pt x="0" y="2"/>
                          <a:pt x="0" y="2"/>
                          <a:pt x="0" y="1"/>
                        </a:cubicBezTo>
                        <a:close/>
                        <a:moveTo>
                          <a:pt x="4" y="0"/>
                        </a:moveTo>
                        <a:cubicBezTo>
                          <a:pt x="4" y="0"/>
                          <a:pt x="4" y="0"/>
                          <a:pt x="4" y="0"/>
                        </a:cubicBezTo>
                        <a:cubicBezTo>
                          <a:pt x="4" y="0"/>
                          <a:pt x="5" y="1"/>
                          <a:pt x="5" y="2"/>
                        </a:cubicBezTo>
                        <a:cubicBezTo>
                          <a:pt x="5" y="3"/>
                          <a:pt x="5" y="3"/>
                          <a:pt x="5" y="3"/>
                        </a:cubicBezTo>
                        <a:cubicBezTo>
                          <a:pt x="5" y="4"/>
                          <a:pt x="5" y="5"/>
                          <a:pt x="5" y="6"/>
                        </a:cubicBezTo>
                        <a:cubicBezTo>
                          <a:pt x="6" y="8"/>
                          <a:pt x="6" y="9"/>
                          <a:pt x="7" y="12"/>
                        </a:cubicBezTo>
                        <a:cubicBezTo>
                          <a:pt x="8" y="14"/>
                          <a:pt x="9" y="15"/>
                          <a:pt x="9" y="16"/>
                        </a:cubicBezTo>
                        <a:cubicBezTo>
                          <a:pt x="9" y="16"/>
                          <a:pt x="9" y="16"/>
                          <a:pt x="9" y="17"/>
                        </a:cubicBezTo>
                        <a:cubicBezTo>
                          <a:pt x="8" y="17"/>
                          <a:pt x="8" y="17"/>
                          <a:pt x="8" y="17"/>
                        </a:cubicBezTo>
                        <a:cubicBezTo>
                          <a:pt x="9" y="17"/>
                          <a:pt x="9" y="17"/>
                          <a:pt x="9" y="17"/>
                        </a:cubicBezTo>
                        <a:cubicBezTo>
                          <a:pt x="9" y="17"/>
                          <a:pt x="9" y="17"/>
                          <a:pt x="9" y="17"/>
                        </a:cubicBezTo>
                        <a:cubicBezTo>
                          <a:pt x="9" y="15"/>
                          <a:pt x="8" y="14"/>
                          <a:pt x="7" y="11"/>
                        </a:cubicBezTo>
                        <a:cubicBezTo>
                          <a:pt x="6" y="9"/>
                          <a:pt x="5" y="8"/>
                          <a:pt x="6" y="3"/>
                        </a:cubicBezTo>
                        <a:cubicBezTo>
                          <a:pt x="6" y="1"/>
                          <a:pt x="5" y="0"/>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19" name="Freeform 7784">
                    <a:extLst>
                      <a:ext uri="{FF2B5EF4-FFF2-40B4-BE49-F238E27FC236}">
                        <a16:creationId xmlns:a16="http://schemas.microsoft.com/office/drawing/2014/main" id="{1B5EEEA1-71DC-470B-AEC9-4EEF4BC300E8}"/>
                      </a:ext>
                    </a:extLst>
                  </p:cNvPr>
                  <p:cNvSpPr>
                    <a:spLocks/>
                  </p:cNvSpPr>
                  <p:nvPr/>
                </p:nvSpPr>
                <p:spPr bwMode="auto">
                  <a:xfrm>
                    <a:off x="4204" y="2266"/>
                    <a:ext cx="3" cy="10"/>
                  </a:xfrm>
                  <a:custGeom>
                    <a:avLst/>
                    <a:gdLst>
                      <a:gd name="T0" fmla="*/ 0 w 4"/>
                      <a:gd name="T1" fmla="*/ 0 h 13"/>
                      <a:gd name="T2" fmla="*/ 1 w 4"/>
                      <a:gd name="T3" fmla="*/ 2 h 13"/>
                      <a:gd name="T4" fmla="*/ 3 w 4"/>
                      <a:gd name="T5" fmla="*/ 10 h 13"/>
                      <a:gd name="T6" fmla="*/ 3 w 4"/>
                      <a:gd name="T7" fmla="*/ 11 h 13"/>
                      <a:gd name="T8" fmla="*/ 2 w 4"/>
                      <a:gd name="T9" fmla="*/ 12 h 13"/>
                      <a:gd name="T10" fmla="*/ 1 w 4"/>
                      <a:gd name="T11" fmla="*/ 3 h 13"/>
                      <a:gd name="T12" fmla="*/ 0 w 4"/>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0" y="0"/>
                        </a:moveTo>
                        <a:cubicBezTo>
                          <a:pt x="0" y="0"/>
                          <a:pt x="1" y="0"/>
                          <a:pt x="1" y="2"/>
                        </a:cubicBezTo>
                        <a:cubicBezTo>
                          <a:pt x="1" y="4"/>
                          <a:pt x="2" y="8"/>
                          <a:pt x="3" y="10"/>
                        </a:cubicBezTo>
                        <a:cubicBezTo>
                          <a:pt x="4" y="12"/>
                          <a:pt x="3" y="12"/>
                          <a:pt x="3" y="11"/>
                        </a:cubicBezTo>
                        <a:cubicBezTo>
                          <a:pt x="2" y="11"/>
                          <a:pt x="2" y="13"/>
                          <a:pt x="2" y="12"/>
                        </a:cubicBezTo>
                        <a:cubicBezTo>
                          <a:pt x="1" y="11"/>
                          <a:pt x="1" y="4"/>
                          <a:pt x="1" y="3"/>
                        </a:cubicBezTo>
                        <a:cubicBezTo>
                          <a:pt x="1" y="3"/>
                          <a:pt x="0" y="0"/>
                          <a:pt x="0"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20" name="Freeform 7785">
                    <a:extLst>
                      <a:ext uri="{FF2B5EF4-FFF2-40B4-BE49-F238E27FC236}">
                        <a16:creationId xmlns:a16="http://schemas.microsoft.com/office/drawing/2014/main" id="{69840349-34D3-4966-BCC5-3DE992649C79}"/>
                      </a:ext>
                    </a:extLst>
                  </p:cNvPr>
                  <p:cNvSpPr>
                    <a:spLocks/>
                  </p:cNvSpPr>
                  <p:nvPr/>
                </p:nvSpPr>
                <p:spPr bwMode="auto">
                  <a:xfrm>
                    <a:off x="4200" y="2238"/>
                    <a:ext cx="6" cy="27"/>
                  </a:xfrm>
                  <a:custGeom>
                    <a:avLst/>
                    <a:gdLst>
                      <a:gd name="T0" fmla="*/ 4 w 9"/>
                      <a:gd name="T1" fmla="*/ 1 h 36"/>
                      <a:gd name="T2" fmla="*/ 6 w 9"/>
                      <a:gd name="T3" fmla="*/ 8 h 36"/>
                      <a:gd name="T4" fmla="*/ 8 w 9"/>
                      <a:gd name="T5" fmla="*/ 24 h 36"/>
                      <a:gd name="T6" fmla="*/ 6 w 9"/>
                      <a:gd name="T7" fmla="*/ 33 h 36"/>
                      <a:gd name="T8" fmla="*/ 3 w 9"/>
                      <a:gd name="T9" fmla="*/ 35 h 36"/>
                      <a:gd name="T10" fmla="*/ 1 w 9"/>
                      <a:gd name="T11" fmla="*/ 26 h 36"/>
                      <a:gd name="T12" fmla="*/ 1 w 9"/>
                      <a:gd name="T13" fmla="*/ 11 h 36"/>
                      <a:gd name="T14" fmla="*/ 1 w 9"/>
                      <a:gd name="T15" fmla="*/ 2 h 36"/>
                      <a:gd name="T16" fmla="*/ 4 w 9"/>
                      <a:gd name="T17"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6">
                        <a:moveTo>
                          <a:pt x="4" y="1"/>
                        </a:moveTo>
                        <a:cubicBezTo>
                          <a:pt x="4" y="1"/>
                          <a:pt x="6" y="1"/>
                          <a:pt x="6" y="8"/>
                        </a:cubicBezTo>
                        <a:cubicBezTo>
                          <a:pt x="6" y="15"/>
                          <a:pt x="6" y="19"/>
                          <a:pt x="8" y="24"/>
                        </a:cubicBezTo>
                        <a:cubicBezTo>
                          <a:pt x="9" y="30"/>
                          <a:pt x="8" y="33"/>
                          <a:pt x="6" y="33"/>
                        </a:cubicBezTo>
                        <a:cubicBezTo>
                          <a:pt x="5" y="34"/>
                          <a:pt x="4" y="33"/>
                          <a:pt x="3" y="35"/>
                        </a:cubicBezTo>
                        <a:cubicBezTo>
                          <a:pt x="3" y="36"/>
                          <a:pt x="0" y="34"/>
                          <a:pt x="1" y="26"/>
                        </a:cubicBezTo>
                        <a:cubicBezTo>
                          <a:pt x="1" y="18"/>
                          <a:pt x="1" y="13"/>
                          <a:pt x="1" y="11"/>
                        </a:cubicBezTo>
                        <a:cubicBezTo>
                          <a:pt x="1" y="10"/>
                          <a:pt x="0" y="4"/>
                          <a:pt x="1" y="2"/>
                        </a:cubicBezTo>
                        <a:cubicBezTo>
                          <a:pt x="2" y="0"/>
                          <a:pt x="4" y="1"/>
                          <a:pt x="4"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21" name="Freeform 7786">
                    <a:extLst>
                      <a:ext uri="{FF2B5EF4-FFF2-40B4-BE49-F238E27FC236}">
                        <a16:creationId xmlns:a16="http://schemas.microsoft.com/office/drawing/2014/main" id="{878481D1-0530-470D-BBEE-4AFF663D0C2C}"/>
                      </a:ext>
                    </a:extLst>
                  </p:cNvPr>
                  <p:cNvSpPr>
                    <a:spLocks noEditPoints="1"/>
                  </p:cNvSpPr>
                  <p:nvPr/>
                </p:nvSpPr>
                <p:spPr bwMode="auto">
                  <a:xfrm>
                    <a:off x="4200" y="2238"/>
                    <a:ext cx="6" cy="27"/>
                  </a:xfrm>
                  <a:custGeom>
                    <a:avLst/>
                    <a:gdLst>
                      <a:gd name="T0" fmla="*/ 4 w 9"/>
                      <a:gd name="T1" fmla="*/ 35 h 35"/>
                      <a:gd name="T2" fmla="*/ 3 w 9"/>
                      <a:gd name="T3" fmla="*/ 35 h 35"/>
                      <a:gd name="T4" fmla="*/ 1 w 9"/>
                      <a:gd name="T5" fmla="*/ 26 h 35"/>
                      <a:gd name="T6" fmla="*/ 1 w 9"/>
                      <a:gd name="T7" fmla="*/ 26 h 35"/>
                      <a:gd name="T8" fmla="*/ 1 w 9"/>
                      <a:gd name="T9" fmla="*/ 21 h 35"/>
                      <a:gd name="T10" fmla="*/ 1 w 9"/>
                      <a:gd name="T11" fmla="*/ 11 h 35"/>
                      <a:gd name="T12" fmla="*/ 0 w 9"/>
                      <a:gd name="T13" fmla="*/ 4 h 35"/>
                      <a:gd name="T14" fmla="*/ 0 w 9"/>
                      <a:gd name="T15" fmla="*/ 2 h 35"/>
                      <a:gd name="T16" fmla="*/ 3 w 9"/>
                      <a:gd name="T17" fmla="*/ 0 h 35"/>
                      <a:gd name="T18" fmla="*/ 4 w 9"/>
                      <a:gd name="T19" fmla="*/ 1 h 35"/>
                      <a:gd name="T20" fmla="*/ 4 w 9"/>
                      <a:gd name="T21" fmla="*/ 1 h 35"/>
                      <a:gd name="T22" fmla="*/ 6 w 9"/>
                      <a:gd name="T23" fmla="*/ 8 h 35"/>
                      <a:gd name="T24" fmla="*/ 8 w 9"/>
                      <a:gd name="T25" fmla="*/ 24 h 35"/>
                      <a:gd name="T26" fmla="*/ 9 w 9"/>
                      <a:gd name="T27" fmla="*/ 30 h 35"/>
                      <a:gd name="T28" fmla="*/ 6 w 9"/>
                      <a:gd name="T29" fmla="*/ 34 h 35"/>
                      <a:gd name="T30" fmla="*/ 4 w 9"/>
                      <a:gd name="T31" fmla="*/ 35 h 35"/>
                      <a:gd name="T32" fmla="*/ 6 w 9"/>
                      <a:gd name="T33" fmla="*/ 8 h 35"/>
                      <a:gd name="T34" fmla="*/ 4 w 9"/>
                      <a:gd name="T35" fmla="*/ 2 h 35"/>
                      <a:gd name="T36" fmla="*/ 4 w 9"/>
                      <a:gd name="T37" fmla="*/ 2 h 35"/>
                      <a:gd name="T38" fmla="*/ 4 w 9"/>
                      <a:gd name="T39" fmla="*/ 2 h 35"/>
                      <a:gd name="T40" fmla="*/ 4 w 9"/>
                      <a:gd name="T41" fmla="*/ 2 h 35"/>
                      <a:gd name="T42" fmla="*/ 3 w 9"/>
                      <a:gd name="T43" fmla="*/ 1 h 35"/>
                      <a:gd name="T44" fmla="*/ 1 w 9"/>
                      <a:gd name="T45" fmla="*/ 2 h 35"/>
                      <a:gd name="T46" fmla="*/ 1 w 9"/>
                      <a:gd name="T47" fmla="*/ 4 h 35"/>
                      <a:gd name="T48" fmla="*/ 1 w 9"/>
                      <a:gd name="T49" fmla="*/ 11 h 35"/>
                      <a:gd name="T50" fmla="*/ 1 w 9"/>
                      <a:gd name="T51" fmla="*/ 21 h 35"/>
                      <a:gd name="T52" fmla="*/ 1 w 9"/>
                      <a:gd name="T53" fmla="*/ 26 h 35"/>
                      <a:gd name="T54" fmla="*/ 1 w 9"/>
                      <a:gd name="T55" fmla="*/ 26 h 35"/>
                      <a:gd name="T56" fmla="*/ 3 w 9"/>
                      <a:gd name="T57" fmla="*/ 34 h 35"/>
                      <a:gd name="T58" fmla="*/ 3 w 9"/>
                      <a:gd name="T59" fmla="*/ 34 h 35"/>
                      <a:gd name="T60" fmla="*/ 6 w 9"/>
                      <a:gd name="T61" fmla="*/ 33 h 35"/>
                      <a:gd name="T62" fmla="*/ 8 w 9"/>
                      <a:gd name="T63" fmla="*/ 30 h 35"/>
                      <a:gd name="T64" fmla="*/ 7 w 9"/>
                      <a:gd name="T65" fmla="*/ 25 h 35"/>
                      <a:gd name="T66" fmla="*/ 6 w 9"/>
                      <a:gd name="T67" fmla="*/ 8 h 35"/>
                      <a:gd name="T68" fmla="*/ 4 w 9"/>
                      <a:gd name="T69" fmla="*/ 1 h 35"/>
                      <a:gd name="T70" fmla="*/ 4 w 9"/>
                      <a:gd name="T71"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35">
                        <a:moveTo>
                          <a:pt x="4" y="35"/>
                        </a:moveTo>
                        <a:cubicBezTo>
                          <a:pt x="3" y="35"/>
                          <a:pt x="3" y="35"/>
                          <a:pt x="3" y="35"/>
                        </a:cubicBezTo>
                        <a:cubicBezTo>
                          <a:pt x="2" y="35"/>
                          <a:pt x="0" y="32"/>
                          <a:pt x="1" y="26"/>
                        </a:cubicBezTo>
                        <a:cubicBezTo>
                          <a:pt x="1" y="26"/>
                          <a:pt x="1" y="26"/>
                          <a:pt x="1" y="26"/>
                        </a:cubicBezTo>
                        <a:cubicBezTo>
                          <a:pt x="1" y="24"/>
                          <a:pt x="1" y="22"/>
                          <a:pt x="1" y="21"/>
                        </a:cubicBezTo>
                        <a:cubicBezTo>
                          <a:pt x="1" y="17"/>
                          <a:pt x="1" y="12"/>
                          <a:pt x="1" y="11"/>
                        </a:cubicBezTo>
                        <a:cubicBezTo>
                          <a:pt x="1" y="10"/>
                          <a:pt x="0" y="6"/>
                          <a:pt x="0" y="4"/>
                        </a:cubicBezTo>
                        <a:cubicBezTo>
                          <a:pt x="0" y="3"/>
                          <a:pt x="0" y="2"/>
                          <a:pt x="0" y="2"/>
                        </a:cubicBezTo>
                        <a:cubicBezTo>
                          <a:pt x="1" y="1"/>
                          <a:pt x="2" y="0"/>
                          <a:pt x="3" y="0"/>
                        </a:cubicBezTo>
                        <a:cubicBezTo>
                          <a:pt x="4" y="0"/>
                          <a:pt x="4" y="1"/>
                          <a:pt x="4" y="1"/>
                        </a:cubicBezTo>
                        <a:cubicBezTo>
                          <a:pt x="4" y="1"/>
                          <a:pt x="4" y="1"/>
                          <a:pt x="4" y="1"/>
                        </a:cubicBezTo>
                        <a:cubicBezTo>
                          <a:pt x="5" y="1"/>
                          <a:pt x="7" y="2"/>
                          <a:pt x="6" y="8"/>
                        </a:cubicBezTo>
                        <a:cubicBezTo>
                          <a:pt x="6" y="15"/>
                          <a:pt x="6" y="18"/>
                          <a:pt x="8" y="24"/>
                        </a:cubicBezTo>
                        <a:cubicBezTo>
                          <a:pt x="9" y="27"/>
                          <a:pt x="9" y="29"/>
                          <a:pt x="9" y="30"/>
                        </a:cubicBezTo>
                        <a:cubicBezTo>
                          <a:pt x="9" y="33"/>
                          <a:pt x="8" y="34"/>
                          <a:pt x="6" y="34"/>
                        </a:cubicBezTo>
                        <a:cubicBezTo>
                          <a:pt x="5" y="34"/>
                          <a:pt x="4" y="34"/>
                          <a:pt x="4" y="35"/>
                        </a:cubicBezTo>
                        <a:close/>
                        <a:moveTo>
                          <a:pt x="6" y="8"/>
                        </a:moveTo>
                        <a:cubicBezTo>
                          <a:pt x="6" y="2"/>
                          <a:pt x="5" y="2"/>
                          <a:pt x="4" y="2"/>
                        </a:cubicBezTo>
                        <a:cubicBezTo>
                          <a:pt x="4" y="2"/>
                          <a:pt x="4" y="2"/>
                          <a:pt x="4" y="2"/>
                        </a:cubicBezTo>
                        <a:cubicBezTo>
                          <a:pt x="4" y="2"/>
                          <a:pt x="4" y="2"/>
                          <a:pt x="4" y="2"/>
                        </a:cubicBezTo>
                        <a:cubicBezTo>
                          <a:pt x="4" y="2"/>
                          <a:pt x="4" y="2"/>
                          <a:pt x="4" y="2"/>
                        </a:cubicBezTo>
                        <a:cubicBezTo>
                          <a:pt x="4" y="2"/>
                          <a:pt x="4" y="1"/>
                          <a:pt x="3" y="1"/>
                        </a:cubicBezTo>
                        <a:cubicBezTo>
                          <a:pt x="2" y="1"/>
                          <a:pt x="1" y="2"/>
                          <a:pt x="1" y="2"/>
                        </a:cubicBezTo>
                        <a:cubicBezTo>
                          <a:pt x="1" y="2"/>
                          <a:pt x="1" y="3"/>
                          <a:pt x="1" y="4"/>
                        </a:cubicBezTo>
                        <a:cubicBezTo>
                          <a:pt x="0" y="6"/>
                          <a:pt x="1" y="10"/>
                          <a:pt x="1" y="11"/>
                        </a:cubicBezTo>
                        <a:cubicBezTo>
                          <a:pt x="1" y="12"/>
                          <a:pt x="2" y="17"/>
                          <a:pt x="1" y="21"/>
                        </a:cubicBezTo>
                        <a:cubicBezTo>
                          <a:pt x="1" y="22"/>
                          <a:pt x="1" y="24"/>
                          <a:pt x="1" y="26"/>
                        </a:cubicBezTo>
                        <a:cubicBezTo>
                          <a:pt x="1" y="26"/>
                          <a:pt x="1" y="26"/>
                          <a:pt x="1" y="26"/>
                        </a:cubicBezTo>
                        <a:cubicBezTo>
                          <a:pt x="1" y="32"/>
                          <a:pt x="2" y="34"/>
                          <a:pt x="3" y="34"/>
                        </a:cubicBezTo>
                        <a:cubicBezTo>
                          <a:pt x="3" y="34"/>
                          <a:pt x="3" y="34"/>
                          <a:pt x="3" y="34"/>
                        </a:cubicBezTo>
                        <a:cubicBezTo>
                          <a:pt x="4" y="33"/>
                          <a:pt x="5" y="33"/>
                          <a:pt x="6" y="33"/>
                        </a:cubicBezTo>
                        <a:cubicBezTo>
                          <a:pt x="7" y="33"/>
                          <a:pt x="8" y="32"/>
                          <a:pt x="8" y="30"/>
                        </a:cubicBezTo>
                        <a:cubicBezTo>
                          <a:pt x="8" y="29"/>
                          <a:pt x="8" y="27"/>
                          <a:pt x="7" y="25"/>
                        </a:cubicBezTo>
                        <a:cubicBezTo>
                          <a:pt x="6" y="19"/>
                          <a:pt x="5" y="15"/>
                          <a:pt x="6" y="8"/>
                        </a:cubicBezTo>
                        <a:close/>
                        <a:moveTo>
                          <a:pt x="4" y="1"/>
                        </a:moveTo>
                        <a:cubicBezTo>
                          <a:pt x="4" y="1"/>
                          <a:pt x="4" y="1"/>
                          <a:pt x="4"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22" name="Freeform 7787">
                    <a:extLst>
                      <a:ext uri="{FF2B5EF4-FFF2-40B4-BE49-F238E27FC236}">
                        <a16:creationId xmlns:a16="http://schemas.microsoft.com/office/drawing/2014/main" id="{251F919B-B442-4AC2-8C3D-528556147E01}"/>
                      </a:ext>
                    </a:extLst>
                  </p:cNvPr>
                  <p:cNvSpPr>
                    <a:spLocks noEditPoints="1"/>
                  </p:cNvSpPr>
                  <p:nvPr/>
                </p:nvSpPr>
                <p:spPr bwMode="auto">
                  <a:xfrm>
                    <a:off x="4200" y="2240"/>
                    <a:ext cx="6" cy="24"/>
                  </a:xfrm>
                  <a:custGeom>
                    <a:avLst/>
                    <a:gdLst>
                      <a:gd name="T0" fmla="*/ 2 w 8"/>
                      <a:gd name="T1" fmla="*/ 1 h 32"/>
                      <a:gd name="T2" fmla="*/ 3 w 8"/>
                      <a:gd name="T3" fmla="*/ 2 h 32"/>
                      <a:gd name="T4" fmla="*/ 3 w 8"/>
                      <a:gd name="T5" fmla="*/ 2 h 32"/>
                      <a:gd name="T6" fmla="*/ 4 w 8"/>
                      <a:gd name="T7" fmla="*/ 1 h 32"/>
                      <a:gd name="T8" fmla="*/ 3 w 8"/>
                      <a:gd name="T9" fmla="*/ 1 h 32"/>
                      <a:gd name="T10" fmla="*/ 2 w 8"/>
                      <a:gd name="T11" fmla="*/ 1 h 32"/>
                      <a:gd name="T12" fmla="*/ 1 w 8"/>
                      <a:gd name="T13" fmla="*/ 0 h 32"/>
                      <a:gd name="T14" fmla="*/ 1 w 8"/>
                      <a:gd name="T15" fmla="*/ 0 h 32"/>
                      <a:gd name="T16" fmla="*/ 1 w 8"/>
                      <a:gd name="T17" fmla="*/ 2 h 32"/>
                      <a:gd name="T18" fmla="*/ 1 w 8"/>
                      <a:gd name="T19" fmla="*/ 9 h 32"/>
                      <a:gd name="T20" fmla="*/ 1 w 8"/>
                      <a:gd name="T21" fmla="*/ 19 h 32"/>
                      <a:gd name="T22" fmla="*/ 1 w 8"/>
                      <a:gd name="T23" fmla="*/ 24 h 32"/>
                      <a:gd name="T24" fmla="*/ 1 w 8"/>
                      <a:gd name="T25" fmla="*/ 24 h 32"/>
                      <a:gd name="T26" fmla="*/ 3 w 8"/>
                      <a:gd name="T27" fmla="*/ 32 h 32"/>
                      <a:gd name="T28" fmla="*/ 3 w 8"/>
                      <a:gd name="T29" fmla="*/ 32 h 32"/>
                      <a:gd name="T30" fmla="*/ 6 w 8"/>
                      <a:gd name="T31" fmla="*/ 31 h 32"/>
                      <a:gd name="T32" fmla="*/ 8 w 8"/>
                      <a:gd name="T33" fmla="*/ 28 h 32"/>
                      <a:gd name="T34" fmla="*/ 7 w 8"/>
                      <a:gd name="T35" fmla="*/ 23 h 32"/>
                      <a:gd name="T36" fmla="*/ 6 w 8"/>
                      <a:gd name="T37" fmla="*/ 6 h 32"/>
                      <a:gd name="T38" fmla="*/ 5 w 8"/>
                      <a:gd name="T39" fmla="*/ 2 h 32"/>
                      <a:gd name="T40" fmla="*/ 5 w 8"/>
                      <a:gd name="T41" fmla="*/ 2 h 32"/>
                      <a:gd name="T42" fmla="*/ 4 w 8"/>
                      <a:gd name="T43" fmla="*/ 2 h 32"/>
                      <a:gd name="T44" fmla="*/ 5 w 8"/>
                      <a:gd name="T45" fmla="*/ 2 h 32"/>
                      <a:gd name="T46" fmla="*/ 5 w 8"/>
                      <a:gd name="T47" fmla="*/ 8 h 32"/>
                      <a:gd name="T48" fmla="*/ 5 w 8"/>
                      <a:gd name="T49" fmla="*/ 18 h 32"/>
                      <a:gd name="T50" fmla="*/ 7 w 8"/>
                      <a:gd name="T51" fmla="*/ 28 h 32"/>
                      <a:gd name="T52" fmla="*/ 6 w 8"/>
                      <a:gd name="T53" fmla="*/ 29 h 32"/>
                      <a:gd name="T54" fmla="*/ 5 w 8"/>
                      <a:gd name="T55" fmla="*/ 28 h 32"/>
                      <a:gd name="T56" fmla="*/ 5 w 8"/>
                      <a:gd name="T57" fmla="*/ 28 h 32"/>
                      <a:gd name="T58" fmla="*/ 4 w 8"/>
                      <a:gd name="T59" fmla="*/ 28 h 32"/>
                      <a:gd name="T60" fmla="*/ 3 w 8"/>
                      <a:gd name="T61" fmla="*/ 29 h 32"/>
                      <a:gd name="T62" fmla="*/ 2 w 8"/>
                      <a:gd name="T63" fmla="*/ 28 h 32"/>
                      <a:gd name="T64" fmla="*/ 2 w 8"/>
                      <a:gd name="T65" fmla="*/ 10 h 32"/>
                      <a:gd name="T66" fmla="*/ 1 w 8"/>
                      <a:gd name="T67" fmla="*/ 2 h 32"/>
                      <a:gd name="T68" fmla="*/ 2 w 8"/>
                      <a:gd name="T69" fmla="*/ 1 h 32"/>
                      <a:gd name="T70" fmla="*/ 2 w 8"/>
                      <a:gd name="T71" fmla="*/ 1 h 32"/>
                      <a:gd name="T72" fmla="*/ 1 w 8"/>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32">
                        <a:moveTo>
                          <a:pt x="2" y="1"/>
                        </a:moveTo>
                        <a:cubicBezTo>
                          <a:pt x="3" y="1"/>
                          <a:pt x="3" y="1"/>
                          <a:pt x="3" y="2"/>
                        </a:cubicBezTo>
                        <a:cubicBezTo>
                          <a:pt x="3" y="2"/>
                          <a:pt x="3" y="2"/>
                          <a:pt x="3" y="2"/>
                        </a:cubicBezTo>
                        <a:cubicBezTo>
                          <a:pt x="4" y="2"/>
                          <a:pt x="4" y="2"/>
                          <a:pt x="4" y="1"/>
                        </a:cubicBezTo>
                        <a:cubicBezTo>
                          <a:pt x="3" y="1"/>
                          <a:pt x="3" y="1"/>
                          <a:pt x="3" y="1"/>
                        </a:cubicBezTo>
                        <a:lnTo>
                          <a:pt x="2" y="1"/>
                        </a:lnTo>
                        <a:close/>
                        <a:moveTo>
                          <a:pt x="1" y="0"/>
                        </a:moveTo>
                        <a:cubicBezTo>
                          <a:pt x="1" y="0"/>
                          <a:pt x="1" y="0"/>
                          <a:pt x="1" y="0"/>
                        </a:cubicBezTo>
                        <a:cubicBezTo>
                          <a:pt x="1" y="0"/>
                          <a:pt x="1" y="1"/>
                          <a:pt x="1" y="2"/>
                        </a:cubicBezTo>
                        <a:cubicBezTo>
                          <a:pt x="0" y="4"/>
                          <a:pt x="1" y="8"/>
                          <a:pt x="1" y="9"/>
                        </a:cubicBezTo>
                        <a:cubicBezTo>
                          <a:pt x="1" y="10"/>
                          <a:pt x="2" y="15"/>
                          <a:pt x="1" y="19"/>
                        </a:cubicBezTo>
                        <a:cubicBezTo>
                          <a:pt x="1" y="20"/>
                          <a:pt x="1" y="22"/>
                          <a:pt x="1" y="24"/>
                        </a:cubicBezTo>
                        <a:cubicBezTo>
                          <a:pt x="1" y="24"/>
                          <a:pt x="1" y="24"/>
                          <a:pt x="1" y="24"/>
                        </a:cubicBezTo>
                        <a:cubicBezTo>
                          <a:pt x="1" y="30"/>
                          <a:pt x="2" y="32"/>
                          <a:pt x="3" y="32"/>
                        </a:cubicBezTo>
                        <a:cubicBezTo>
                          <a:pt x="3" y="32"/>
                          <a:pt x="3" y="32"/>
                          <a:pt x="3" y="32"/>
                        </a:cubicBezTo>
                        <a:cubicBezTo>
                          <a:pt x="4" y="31"/>
                          <a:pt x="5" y="31"/>
                          <a:pt x="6" y="31"/>
                        </a:cubicBezTo>
                        <a:cubicBezTo>
                          <a:pt x="7" y="31"/>
                          <a:pt x="8" y="30"/>
                          <a:pt x="8" y="28"/>
                        </a:cubicBezTo>
                        <a:cubicBezTo>
                          <a:pt x="8" y="27"/>
                          <a:pt x="8" y="25"/>
                          <a:pt x="7" y="23"/>
                        </a:cubicBezTo>
                        <a:cubicBezTo>
                          <a:pt x="6" y="17"/>
                          <a:pt x="5" y="13"/>
                          <a:pt x="6" y="6"/>
                        </a:cubicBezTo>
                        <a:cubicBezTo>
                          <a:pt x="6" y="4"/>
                          <a:pt x="6" y="3"/>
                          <a:pt x="5" y="2"/>
                        </a:cubicBezTo>
                        <a:cubicBezTo>
                          <a:pt x="5" y="2"/>
                          <a:pt x="5" y="2"/>
                          <a:pt x="5" y="2"/>
                        </a:cubicBezTo>
                        <a:cubicBezTo>
                          <a:pt x="4" y="2"/>
                          <a:pt x="4" y="2"/>
                          <a:pt x="4" y="2"/>
                        </a:cubicBezTo>
                        <a:cubicBezTo>
                          <a:pt x="5" y="2"/>
                          <a:pt x="5" y="2"/>
                          <a:pt x="5" y="2"/>
                        </a:cubicBezTo>
                        <a:cubicBezTo>
                          <a:pt x="5" y="2"/>
                          <a:pt x="5" y="6"/>
                          <a:pt x="5" y="8"/>
                        </a:cubicBezTo>
                        <a:cubicBezTo>
                          <a:pt x="4" y="10"/>
                          <a:pt x="4" y="16"/>
                          <a:pt x="5" y="18"/>
                        </a:cubicBezTo>
                        <a:cubicBezTo>
                          <a:pt x="6" y="20"/>
                          <a:pt x="8" y="27"/>
                          <a:pt x="7" y="28"/>
                        </a:cubicBezTo>
                        <a:cubicBezTo>
                          <a:pt x="6" y="29"/>
                          <a:pt x="6" y="29"/>
                          <a:pt x="6" y="29"/>
                        </a:cubicBezTo>
                        <a:cubicBezTo>
                          <a:pt x="5" y="28"/>
                          <a:pt x="5" y="28"/>
                          <a:pt x="5" y="28"/>
                        </a:cubicBezTo>
                        <a:cubicBezTo>
                          <a:pt x="5" y="28"/>
                          <a:pt x="5" y="28"/>
                          <a:pt x="5" y="28"/>
                        </a:cubicBezTo>
                        <a:cubicBezTo>
                          <a:pt x="4" y="28"/>
                          <a:pt x="4" y="28"/>
                          <a:pt x="4" y="28"/>
                        </a:cubicBezTo>
                        <a:cubicBezTo>
                          <a:pt x="4" y="28"/>
                          <a:pt x="3" y="29"/>
                          <a:pt x="3" y="29"/>
                        </a:cubicBezTo>
                        <a:cubicBezTo>
                          <a:pt x="3" y="29"/>
                          <a:pt x="2" y="29"/>
                          <a:pt x="2" y="28"/>
                        </a:cubicBezTo>
                        <a:cubicBezTo>
                          <a:pt x="1" y="25"/>
                          <a:pt x="2" y="13"/>
                          <a:pt x="2" y="10"/>
                        </a:cubicBezTo>
                        <a:cubicBezTo>
                          <a:pt x="2" y="8"/>
                          <a:pt x="1" y="4"/>
                          <a:pt x="1" y="2"/>
                        </a:cubicBezTo>
                        <a:cubicBezTo>
                          <a:pt x="1" y="1"/>
                          <a:pt x="2" y="1"/>
                          <a:pt x="2" y="1"/>
                        </a:cubicBezTo>
                        <a:cubicBezTo>
                          <a:pt x="2" y="1"/>
                          <a:pt x="2" y="1"/>
                          <a:pt x="2" y="1"/>
                        </a:cubicBezTo>
                        <a:lnTo>
                          <a:pt x="1"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23" name="Freeform 7788">
                    <a:extLst>
                      <a:ext uri="{FF2B5EF4-FFF2-40B4-BE49-F238E27FC236}">
                        <a16:creationId xmlns:a16="http://schemas.microsoft.com/office/drawing/2014/main" id="{029BEC48-EF53-4A52-BE3A-A550EBD8043B}"/>
                      </a:ext>
                    </a:extLst>
                  </p:cNvPr>
                  <p:cNvSpPr>
                    <a:spLocks/>
                  </p:cNvSpPr>
                  <p:nvPr/>
                </p:nvSpPr>
                <p:spPr bwMode="auto">
                  <a:xfrm>
                    <a:off x="4200" y="2240"/>
                    <a:ext cx="6" cy="25"/>
                  </a:xfrm>
                  <a:custGeom>
                    <a:avLst/>
                    <a:gdLst>
                      <a:gd name="T0" fmla="*/ 1 w 9"/>
                      <a:gd name="T1" fmla="*/ 0 h 33"/>
                      <a:gd name="T2" fmla="*/ 1 w 9"/>
                      <a:gd name="T3" fmla="*/ 0 h 33"/>
                      <a:gd name="T4" fmla="*/ 1 w 9"/>
                      <a:gd name="T5" fmla="*/ 9 h 33"/>
                      <a:gd name="T6" fmla="*/ 1 w 9"/>
                      <a:gd name="T7" fmla="*/ 24 h 33"/>
                      <a:gd name="T8" fmla="*/ 3 w 9"/>
                      <a:gd name="T9" fmla="*/ 33 h 33"/>
                      <a:gd name="T10" fmla="*/ 3 w 9"/>
                      <a:gd name="T11" fmla="*/ 33 h 33"/>
                      <a:gd name="T12" fmla="*/ 6 w 9"/>
                      <a:gd name="T13" fmla="*/ 31 h 33"/>
                      <a:gd name="T14" fmla="*/ 8 w 9"/>
                      <a:gd name="T15" fmla="*/ 22 h 33"/>
                      <a:gd name="T16" fmla="*/ 6 w 9"/>
                      <a:gd name="T17" fmla="*/ 6 h 33"/>
                      <a:gd name="T18" fmla="*/ 6 w 9"/>
                      <a:gd name="T19" fmla="*/ 2 h 33"/>
                      <a:gd name="T20" fmla="*/ 5 w 9"/>
                      <a:gd name="T21" fmla="*/ 2 h 33"/>
                      <a:gd name="T22" fmla="*/ 6 w 9"/>
                      <a:gd name="T23" fmla="*/ 6 h 33"/>
                      <a:gd name="T24" fmla="*/ 7 w 9"/>
                      <a:gd name="T25" fmla="*/ 23 h 33"/>
                      <a:gd name="T26" fmla="*/ 8 w 9"/>
                      <a:gd name="T27" fmla="*/ 28 h 33"/>
                      <a:gd name="T28" fmla="*/ 6 w 9"/>
                      <a:gd name="T29" fmla="*/ 31 h 33"/>
                      <a:gd name="T30" fmla="*/ 3 w 9"/>
                      <a:gd name="T31" fmla="*/ 32 h 33"/>
                      <a:gd name="T32" fmla="*/ 3 w 9"/>
                      <a:gd name="T33" fmla="*/ 32 h 33"/>
                      <a:gd name="T34" fmla="*/ 1 w 9"/>
                      <a:gd name="T35" fmla="*/ 24 h 33"/>
                      <a:gd name="T36" fmla="*/ 1 w 9"/>
                      <a:gd name="T37" fmla="*/ 24 h 33"/>
                      <a:gd name="T38" fmla="*/ 1 w 9"/>
                      <a:gd name="T39" fmla="*/ 19 h 33"/>
                      <a:gd name="T40" fmla="*/ 1 w 9"/>
                      <a:gd name="T41" fmla="*/ 9 h 33"/>
                      <a:gd name="T42" fmla="*/ 1 w 9"/>
                      <a:gd name="T43" fmla="*/ 2 h 33"/>
                      <a:gd name="T44" fmla="*/ 1 w 9"/>
                      <a:gd name="T45" fmla="*/ 0 h 33"/>
                      <a:gd name="T46" fmla="*/ 1 w 9"/>
                      <a:gd name="T4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33">
                        <a:moveTo>
                          <a:pt x="1" y="0"/>
                        </a:moveTo>
                        <a:cubicBezTo>
                          <a:pt x="1" y="0"/>
                          <a:pt x="1" y="0"/>
                          <a:pt x="1" y="0"/>
                        </a:cubicBezTo>
                        <a:cubicBezTo>
                          <a:pt x="0" y="2"/>
                          <a:pt x="1" y="8"/>
                          <a:pt x="1" y="9"/>
                        </a:cubicBezTo>
                        <a:cubicBezTo>
                          <a:pt x="1" y="11"/>
                          <a:pt x="1" y="16"/>
                          <a:pt x="1" y="24"/>
                        </a:cubicBezTo>
                        <a:cubicBezTo>
                          <a:pt x="0" y="30"/>
                          <a:pt x="2" y="33"/>
                          <a:pt x="3" y="33"/>
                        </a:cubicBezTo>
                        <a:cubicBezTo>
                          <a:pt x="3" y="33"/>
                          <a:pt x="3" y="33"/>
                          <a:pt x="3" y="33"/>
                        </a:cubicBezTo>
                        <a:cubicBezTo>
                          <a:pt x="4" y="31"/>
                          <a:pt x="5" y="32"/>
                          <a:pt x="6" y="31"/>
                        </a:cubicBezTo>
                        <a:cubicBezTo>
                          <a:pt x="8" y="31"/>
                          <a:pt x="9" y="28"/>
                          <a:pt x="8" y="22"/>
                        </a:cubicBezTo>
                        <a:cubicBezTo>
                          <a:pt x="6" y="17"/>
                          <a:pt x="6" y="13"/>
                          <a:pt x="6" y="6"/>
                        </a:cubicBezTo>
                        <a:cubicBezTo>
                          <a:pt x="6" y="4"/>
                          <a:pt x="6" y="3"/>
                          <a:pt x="6" y="2"/>
                        </a:cubicBezTo>
                        <a:cubicBezTo>
                          <a:pt x="5" y="2"/>
                          <a:pt x="5" y="2"/>
                          <a:pt x="5" y="2"/>
                        </a:cubicBezTo>
                        <a:cubicBezTo>
                          <a:pt x="6" y="3"/>
                          <a:pt x="6" y="4"/>
                          <a:pt x="6" y="6"/>
                        </a:cubicBezTo>
                        <a:cubicBezTo>
                          <a:pt x="5" y="13"/>
                          <a:pt x="6" y="17"/>
                          <a:pt x="7" y="23"/>
                        </a:cubicBezTo>
                        <a:cubicBezTo>
                          <a:pt x="8" y="25"/>
                          <a:pt x="8" y="27"/>
                          <a:pt x="8" y="28"/>
                        </a:cubicBezTo>
                        <a:cubicBezTo>
                          <a:pt x="8" y="30"/>
                          <a:pt x="7" y="31"/>
                          <a:pt x="6" y="31"/>
                        </a:cubicBezTo>
                        <a:cubicBezTo>
                          <a:pt x="5" y="31"/>
                          <a:pt x="4" y="31"/>
                          <a:pt x="3" y="32"/>
                        </a:cubicBezTo>
                        <a:cubicBezTo>
                          <a:pt x="3" y="32"/>
                          <a:pt x="3" y="32"/>
                          <a:pt x="3" y="32"/>
                        </a:cubicBezTo>
                        <a:cubicBezTo>
                          <a:pt x="2" y="32"/>
                          <a:pt x="1" y="30"/>
                          <a:pt x="1" y="24"/>
                        </a:cubicBezTo>
                        <a:cubicBezTo>
                          <a:pt x="1" y="24"/>
                          <a:pt x="1" y="24"/>
                          <a:pt x="1" y="24"/>
                        </a:cubicBezTo>
                        <a:cubicBezTo>
                          <a:pt x="1" y="22"/>
                          <a:pt x="1" y="20"/>
                          <a:pt x="1" y="19"/>
                        </a:cubicBezTo>
                        <a:cubicBezTo>
                          <a:pt x="2" y="15"/>
                          <a:pt x="1" y="10"/>
                          <a:pt x="1" y="9"/>
                        </a:cubicBezTo>
                        <a:cubicBezTo>
                          <a:pt x="1" y="8"/>
                          <a:pt x="0" y="4"/>
                          <a:pt x="1" y="2"/>
                        </a:cubicBezTo>
                        <a:cubicBezTo>
                          <a:pt x="1" y="1"/>
                          <a:pt x="1" y="0"/>
                          <a:pt x="1" y="0"/>
                        </a:cubicBezTo>
                        <a:cubicBezTo>
                          <a:pt x="1" y="0"/>
                          <a:pt x="1" y="0"/>
                          <a:pt x="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24" name="Freeform 7789">
                    <a:extLst>
                      <a:ext uri="{FF2B5EF4-FFF2-40B4-BE49-F238E27FC236}">
                        <a16:creationId xmlns:a16="http://schemas.microsoft.com/office/drawing/2014/main" id="{D4AAEF0D-A432-4609-937B-F67CFE82AC1C}"/>
                      </a:ext>
                    </a:extLst>
                  </p:cNvPr>
                  <p:cNvSpPr>
                    <a:spLocks/>
                  </p:cNvSpPr>
                  <p:nvPr/>
                </p:nvSpPr>
                <p:spPr bwMode="auto">
                  <a:xfrm>
                    <a:off x="4201" y="2242"/>
                    <a:ext cx="4" cy="19"/>
                  </a:xfrm>
                  <a:custGeom>
                    <a:avLst/>
                    <a:gdLst>
                      <a:gd name="T0" fmla="*/ 1 w 5"/>
                      <a:gd name="T1" fmla="*/ 1 h 25"/>
                      <a:gd name="T2" fmla="*/ 2 w 5"/>
                      <a:gd name="T3" fmla="*/ 6 h 25"/>
                      <a:gd name="T4" fmla="*/ 3 w 5"/>
                      <a:gd name="T5" fmla="*/ 18 h 25"/>
                      <a:gd name="T6" fmla="*/ 4 w 5"/>
                      <a:gd name="T7" fmla="*/ 23 h 25"/>
                      <a:gd name="T8" fmla="*/ 1 w 5"/>
                      <a:gd name="T9" fmla="*/ 24 h 25"/>
                      <a:gd name="T10" fmla="*/ 1 w 5"/>
                      <a:gd name="T11" fmla="*/ 18 h 25"/>
                      <a:gd name="T12" fmla="*/ 1 w 5"/>
                      <a:gd name="T13" fmla="*/ 3 h 25"/>
                      <a:gd name="T14" fmla="*/ 1 w 5"/>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5">
                        <a:moveTo>
                          <a:pt x="1" y="1"/>
                        </a:moveTo>
                        <a:cubicBezTo>
                          <a:pt x="1" y="1"/>
                          <a:pt x="2" y="4"/>
                          <a:pt x="2" y="6"/>
                        </a:cubicBezTo>
                        <a:cubicBezTo>
                          <a:pt x="2" y="8"/>
                          <a:pt x="2" y="16"/>
                          <a:pt x="3" y="18"/>
                        </a:cubicBezTo>
                        <a:cubicBezTo>
                          <a:pt x="4" y="20"/>
                          <a:pt x="5" y="24"/>
                          <a:pt x="4" y="23"/>
                        </a:cubicBezTo>
                        <a:cubicBezTo>
                          <a:pt x="2" y="23"/>
                          <a:pt x="2" y="23"/>
                          <a:pt x="1" y="24"/>
                        </a:cubicBezTo>
                        <a:cubicBezTo>
                          <a:pt x="1" y="25"/>
                          <a:pt x="1" y="22"/>
                          <a:pt x="1" y="18"/>
                        </a:cubicBezTo>
                        <a:cubicBezTo>
                          <a:pt x="1" y="15"/>
                          <a:pt x="2" y="6"/>
                          <a:pt x="1" y="3"/>
                        </a:cubicBezTo>
                        <a:cubicBezTo>
                          <a:pt x="0" y="1"/>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25" name="Freeform 7790">
                    <a:extLst>
                      <a:ext uri="{FF2B5EF4-FFF2-40B4-BE49-F238E27FC236}">
                        <a16:creationId xmlns:a16="http://schemas.microsoft.com/office/drawing/2014/main" id="{73D2F877-D82D-45DA-AB9D-D8DBDEF3BBBE}"/>
                      </a:ext>
                    </a:extLst>
                  </p:cNvPr>
                  <p:cNvSpPr>
                    <a:spLocks/>
                  </p:cNvSpPr>
                  <p:nvPr/>
                </p:nvSpPr>
                <p:spPr bwMode="auto">
                  <a:xfrm>
                    <a:off x="4205" y="2276"/>
                    <a:ext cx="7" cy="10"/>
                  </a:xfrm>
                  <a:custGeom>
                    <a:avLst/>
                    <a:gdLst>
                      <a:gd name="T0" fmla="*/ 1 w 9"/>
                      <a:gd name="T1" fmla="*/ 3 h 14"/>
                      <a:gd name="T2" fmla="*/ 3 w 9"/>
                      <a:gd name="T3" fmla="*/ 8 h 14"/>
                      <a:gd name="T4" fmla="*/ 7 w 9"/>
                      <a:gd name="T5" fmla="*/ 14 h 14"/>
                      <a:gd name="T6" fmla="*/ 7 w 9"/>
                      <a:gd name="T7" fmla="*/ 8 h 14"/>
                      <a:gd name="T8" fmla="*/ 5 w 9"/>
                      <a:gd name="T9" fmla="*/ 2 h 14"/>
                      <a:gd name="T10" fmla="*/ 1 w 9"/>
                      <a:gd name="T11" fmla="*/ 3 h 14"/>
                    </a:gdLst>
                    <a:ahLst/>
                    <a:cxnLst>
                      <a:cxn ang="0">
                        <a:pos x="T0" y="T1"/>
                      </a:cxn>
                      <a:cxn ang="0">
                        <a:pos x="T2" y="T3"/>
                      </a:cxn>
                      <a:cxn ang="0">
                        <a:pos x="T4" y="T5"/>
                      </a:cxn>
                      <a:cxn ang="0">
                        <a:pos x="T6" y="T7"/>
                      </a:cxn>
                      <a:cxn ang="0">
                        <a:pos x="T8" y="T9"/>
                      </a:cxn>
                      <a:cxn ang="0">
                        <a:pos x="T10" y="T11"/>
                      </a:cxn>
                    </a:cxnLst>
                    <a:rect l="0" t="0" r="r" b="b"/>
                    <a:pathLst>
                      <a:path w="9" h="14">
                        <a:moveTo>
                          <a:pt x="1" y="3"/>
                        </a:moveTo>
                        <a:cubicBezTo>
                          <a:pt x="1" y="3"/>
                          <a:pt x="0" y="4"/>
                          <a:pt x="3" y="8"/>
                        </a:cubicBezTo>
                        <a:cubicBezTo>
                          <a:pt x="6" y="13"/>
                          <a:pt x="5" y="14"/>
                          <a:pt x="7" y="14"/>
                        </a:cubicBezTo>
                        <a:cubicBezTo>
                          <a:pt x="9" y="14"/>
                          <a:pt x="8" y="11"/>
                          <a:pt x="7" y="8"/>
                        </a:cubicBezTo>
                        <a:cubicBezTo>
                          <a:pt x="6" y="5"/>
                          <a:pt x="7" y="4"/>
                          <a:pt x="5" y="2"/>
                        </a:cubicBezTo>
                        <a:cubicBezTo>
                          <a:pt x="2" y="0"/>
                          <a:pt x="1" y="3"/>
                          <a:pt x="1"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26" name="Freeform 7791">
                    <a:extLst>
                      <a:ext uri="{FF2B5EF4-FFF2-40B4-BE49-F238E27FC236}">
                        <a16:creationId xmlns:a16="http://schemas.microsoft.com/office/drawing/2014/main" id="{0E0D8B95-0D8D-4327-8DF2-C2E14727332A}"/>
                      </a:ext>
                    </a:extLst>
                  </p:cNvPr>
                  <p:cNvSpPr>
                    <a:spLocks noEditPoints="1"/>
                  </p:cNvSpPr>
                  <p:nvPr/>
                </p:nvSpPr>
                <p:spPr bwMode="auto">
                  <a:xfrm>
                    <a:off x="4205" y="2276"/>
                    <a:ext cx="7" cy="10"/>
                  </a:xfrm>
                  <a:custGeom>
                    <a:avLst/>
                    <a:gdLst>
                      <a:gd name="T0" fmla="*/ 7 w 9"/>
                      <a:gd name="T1" fmla="*/ 14 h 14"/>
                      <a:gd name="T2" fmla="*/ 5 w 9"/>
                      <a:gd name="T3" fmla="*/ 13 h 14"/>
                      <a:gd name="T4" fmla="*/ 3 w 9"/>
                      <a:gd name="T5" fmla="*/ 8 h 14"/>
                      <a:gd name="T6" fmla="*/ 1 w 9"/>
                      <a:gd name="T7" fmla="*/ 3 h 14"/>
                      <a:gd name="T8" fmla="*/ 2 w 9"/>
                      <a:gd name="T9" fmla="*/ 1 h 14"/>
                      <a:gd name="T10" fmla="*/ 5 w 9"/>
                      <a:gd name="T11" fmla="*/ 1 h 14"/>
                      <a:gd name="T12" fmla="*/ 6 w 9"/>
                      <a:gd name="T13" fmla="*/ 3 h 14"/>
                      <a:gd name="T14" fmla="*/ 7 w 9"/>
                      <a:gd name="T15" fmla="*/ 8 h 14"/>
                      <a:gd name="T16" fmla="*/ 8 w 9"/>
                      <a:gd name="T17" fmla="*/ 14 h 14"/>
                      <a:gd name="T18" fmla="*/ 8 w 9"/>
                      <a:gd name="T19" fmla="*/ 14 h 14"/>
                      <a:gd name="T20" fmla="*/ 7 w 9"/>
                      <a:gd name="T21" fmla="*/ 14 h 14"/>
                      <a:gd name="T22" fmla="*/ 1 w 9"/>
                      <a:gd name="T23" fmla="*/ 3 h 14"/>
                      <a:gd name="T24" fmla="*/ 1 w 9"/>
                      <a:gd name="T25" fmla="*/ 3 h 14"/>
                      <a:gd name="T26" fmla="*/ 1 w 9"/>
                      <a:gd name="T27" fmla="*/ 4 h 14"/>
                      <a:gd name="T28" fmla="*/ 3 w 9"/>
                      <a:gd name="T29" fmla="*/ 8 h 14"/>
                      <a:gd name="T30" fmla="*/ 6 w 9"/>
                      <a:gd name="T31" fmla="*/ 13 h 14"/>
                      <a:gd name="T32" fmla="*/ 7 w 9"/>
                      <a:gd name="T33" fmla="*/ 14 h 14"/>
                      <a:gd name="T34" fmla="*/ 7 w 9"/>
                      <a:gd name="T35" fmla="*/ 13 h 14"/>
                      <a:gd name="T36" fmla="*/ 6 w 9"/>
                      <a:gd name="T37" fmla="*/ 8 h 14"/>
                      <a:gd name="T38" fmla="*/ 6 w 9"/>
                      <a:gd name="T39" fmla="*/ 3 h 14"/>
                      <a:gd name="T40" fmla="*/ 5 w 9"/>
                      <a:gd name="T41" fmla="*/ 2 h 14"/>
                      <a:gd name="T42" fmla="*/ 3 w 9"/>
                      <a:gd name="T43" fmla="*/ 2 h 14"/>
                      <a:gd name="T44" fmla="*/ 1 w 9"/>
                      <a:gd name="T45" fmla="*/ 3 h 14"/>
                      <a:gd name="T46" fmla="*/ 1 w 9"/>
                      <a:gd name="T4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14">
                        <a:moveTo>
                          <a:pt x="7" y="14"/>
                        </a:moveTo>
                        <a:cubicBezTo>
                          <a:pt x="6" y="14"/>
                          <a:pt x="6" y="14"/>
                          <a:pt x="5" y="13"/>
                        </a:cubicBezTo>
                        <a:cubicBezTo>
                          <a:pt x="5" y="12"/>
                          <a:pt x="4" y="11"/>
                          <a:pt x="3" y="8"/>
                        </a:cubicBezTo>
                        <a:cubicBezTo>
                          <a:pt x="0" y="4"/>
                          <a:pt x="1" y="3"/>
                          <a:pt x="1" y="3"/>
                        </a:cubicBezTo>
                        <a:cubicBezTo>
                          <a:pt x="1" y="2"/>
                          <a:pt x="1" y="1"/>
                          <a:pt x="2" y="1"/>
                        </a:cubicBezTo>
                        <a:cubicBezTo>
                          <a:pt x="3" y="0"/>
                          <a:pt x="4" y="0"/>
                          <a:pt x="5" y="1"/>
                        </a:cubicBezTo>
                        <a:cubicBezTo>
                          <a:pt x="5" y="2"/>
                          <a:pt x="6" y="2"/>
                          <a:pt x="6" y="3"/>
                        </a:cubicBezTo>
                        <a:cubicBezTo>
                          <a:pt x="7" y="5"/>
                          <a:pt x="6" y="6"/>
                          <a:pt x="7" y="8"/>
                        </a:cubicBezTo>
                        <a:cubicBezTo>
                          <a:pt x="8" y="11"/>
                          <a:pt x="9" y="13"/>
                          <a:pt x="8" y="14"/>
                        </a:cubicBezTo>
                        <a:cubicBezTo>
                          <a:pt x="8" y="14"/>
                          <a:pt x="8" y="14"/>
                          <a:pt x="8" y="14"/>
                        </a:cubicBezTo>
                        <a:lnTo>
                          <a:pt x="7" y="14"/>
                        </a:lnTo>
                        <a:close/>
                        <a:moveTo>
                          <a:pt x="1" y="3"/>
                        </a:moveTo>
                        <a:cubicBezTo>
                          <a:pt x="1" y="3"/>
                          <a:pt x="1" y="3"/>
                          <a:pt x="1" y="3"/>
                        </a:cubicBezTo>
                        <a:cubicBezTo>
                          <a:pt x="1" y="4"/>
                          <a:pt x="1" y="4"/>
                          <a:pt x="1" y="4"/>
                        </a:cubicBezTo>
                        <a:cubicBezTo>
                          <a:pt x="1" y="5"/>
                          <a:pt x="2" y="6"/>
                          <a:pt x="3" y="8"/>
                        </a:cubicBezTo>
                        <a:cubicBezTo>
                          <a:pt x="5" y="11"/>
                          <a:pt x="5" y="13"/>
                          <a:pt x="6" y="13"/>
                        </a:cubicBezTo>
                        <a:cubicBezTo>
                          <a:pt x="6" y="13"/>
                          <a:pt x="6" y="14"/>
                          <a:pt x="7" y="14"/>
                        </a:cubicBezTo>
                        <a:cubicBezTo>
                          <a:pt x="7" y="13"/>
                          <a:pt x="7" y="13"/>
                          <a:pt x="7" y="13"/>
                        </a:cubicBezTo>
                        <a:cubicBezTo>
                          <a:pt x="8" y="13"/>
                          <a:pt x="7" y="11"/>
                          <a:pt x="6" y="8"/>
                        </a:cubicBezTo>
                        <a:cubicBezTo>
                          <a:pt x="6" y="6"/>
                          <a:pt x="6" y="4"/>
                          <a:pt x="6" y="3"/>
                        </a:cubicBezTo>
                        <a:cubicBezTo>
                          <a:pt x="5" y="3"/>
                          <a:pt x="5" y="2"/>
                          <a:pt x="5" y="2"/>
                        </a:cubicBezTo>
                        <a:cubicBezTo>
                          <a:pt x="4" y="1"/>
                          <a:pt x="3" y="1"/>
                          <a:pt x="3" y="2"/>
                        </a:cubicBezTo>
                        <a:cubicBezTo>
                          <a:pt x="2" y="2"/>
                          <a:pt x="1" y="3"/>
                          <a:pt x="1" y="3"/>
                        </a:cubicBezTo>
                        <a:cubicBezTo>
                          <a:pt x="1" y="3"/>
                          <a:pt x="1" y="3"/>
                          <a:pt x="1"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27" name="Freeform 7792">
                    <a:extLst>
                      <a:ext uri="{FF2B5EF4-FFF2-40B4-BE49-F238E27FC236}">
                        <a16:creationId xmlns:a16="http://schemas.microsoft.com/office/drawing/2014/main" id="{68CDD077-E21D-4848-B20B-FC793BEB4852}"/>
                      </a:ext>
                    </a:extLst>
                  </p:cNvPr>
                  <p:cNvSpPr>
                    <a:spLocks noEditPoints="1"/>
                  </p:cNvSpPr>
                  <p:nvPr/>
                </p:nvSpPr>
                <p:spPr bwMode="auto">
                  <a:xfrm>
                    <a:off x="4206" y="2277"/>
                    <a:ext cx="5" cy="9"/>
                  </a:xfrm>
                  <a:custGeom>
                    <a:avLst/>
                    <a:gdLst>
                      <a:gd name="T0" fmla="*/ 5 w 7"/>
                      <a:gd name="T1" fmla="*/ 11 h 13"/>
                      <a:gd name="T2" fmla="*/ 5 w 7"/>
                      <a:gd name="T3" fmla="*/ 11 h 13"/>
                      <a:gd name="T4" fmla="*/ 2 w 7"/>
                      <a:gd name="T5" fmla="*/ 6 h 13"/>
                      <a:gd name="T6" fmla="*/ 1 w 7"/>
                      <a:gd name="T7" fmla="*/ 4 h 13"/>
                      <a:gd name="T8" fmla="*/ 3 w 7"/>
                      <a:gd name="T9" fmla="*/ 2 h 13"/>
                      <a:gd name="T10" fmla="*/ 3 w 7"/>
                      <a:gd name="T11" fmla="*/ 3 h 13"/>
                      <a:gd name="T12" fmla="*/ 5 w 7"/>
                      <a:gd name="T13" fmla="*/ 8 h 13"/>
                      <a:gd name="T14" fmla="*/ 5 w 7"/>
                      <a:gd name="T15" fmla="*/ 11 h 13"/>
                      <a:gd name="T16" fmla="*/ 2 w 7"/>
                      <a:gd name="T17" fmla="*/ 0 h 13"/>
                      <a:gd name="T18" fmla="*/ 2 w 7"/>
                      <a:gd name="T19" fmla="*/ 1 h 13"/>
                      <a:gd name="T20" fmla="*/ 0 w 7"/>
                      <a:gd name="T21" fmla="*/ 2 h 13"/>
                      <a:gd name="T22" fmla="*/ 0 w 7"/>
                      <a:gd name="T23" fmla="*/ 2 h 13"/>
                      <a:gd name="T24" fmla="*/ 0 w 7"/>
                      <a:gd name="T25" fmla="*/ 2 h 13"/>
                      <a:gd name="T26" fmla="*/ 0 w 7"/>
                      <a:gd name="T27" fmla="*/ 2 h 13"/>
                      <a:gd name="T28" fmla="*/ 0 w 7"/>
                      <a:gd name="T29" fmla="*/ 3 h 13"/>
                      <a:gd name="T30" fmla="*/ 2 w 7"/>
                      <a:gd name="T31" fmla="*/ 7 h 13"/>
                      <a:gd name="T32" fmla="*/ 5 w 7"/>
                      <a:gd name="T33" fmla="*/ 12 h 13"/>
                      <a:gd name="T34" fmla="*/ 6 w 7"/>
                      <a:gd name="T35" fmla="*/ 13 h 13"/>
                      <a:gd name="T36" fmla="*/ 6 w 7"/>
                      <a:gd name="T37" fmla="*/ 13 h 13"/>
                      <a:gd name="T38" fmla="*/ 6 w 7"/>
                      <a:gd name="T39" fmla="*/ 12 h 13"/>
                      <a:gd name="T40" fmla="*/ 5 w 7"/>
                      <a:gd name="T41" fmla="*/ 7 h 13"/>
                      <a:gd name="T42" fmla="*/ 5 w 7"/>
                      <a:gd name="T43" fmla="*/ 2 h 13"/>
                      <a:gd name="T44" fmla="*/ 4 w 7"/>
                      <a:gd name="T45" fmla="*/ 1 h 13"/>
                      <a:gd name="T46" fmla="*/ 2 w 7"/>
                      <a:gd name="T4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13">
                        <a:moveTo>
                          <a:pt x="5" y="11"/>
                        </a:moveTo>
                        <a:cubicBezTo>
                          <a:pt x="5" y="11"/>
                          <a:pt x="5" y="11"/>
                          <a:pt x="5" y="11"/>
                        </a:cubicBezTo>
                        <a:cubicBezTo>
                          <a:pt x="4" y="11"/>
                          <a:pt x="4" y="8"/>
                          <a:pt x="2" y="6"/>
                        </a:cubicBezTo>
                        <a:cubicBezTo>
                          <a:pt x="1" y="5"/>
                          <a:pt x="1" y="4"/>
                          <a:pt x="1" y="4"/>
                        </a:cubicBezTo>
                        <a:cubicBezTo>
                          <a:pt x="2" y="2"/>
                          <a:pt x="2" y="2"/>
                          <a:pt x="3" y="2"/>
                        </a:cubicBezTo>
                        <a:cubicBezTo>
                          <a:pt x="3" y="2"/>
                          <a:pt x="4" y="3"/>
                          <a:pt x="3" y="3"/>
                        </a:cubicBezTo>
                        <a:cubicBezTo>
                          <a:pt x="3" y="3"/>
                          <a:pt x="4" y="6"/>
                          <a:pt x="5" y="8"/>
                        </a:cubicBezTo>
                        <a:cubicBezTo>
                          <a:pt x="6" y="9"/>
                          <a:pt x="6" y="11"/>
                          <a:pt x="5" y="11"/>
                        </a:cubicBezTo>
                        <a:close/>
                        <a:moveTo>
                          <a:pt x="2" y="0"/>
                        </a:moveTo>
                        <a:cubicBezTo>
                          <a:pt x="2" y="1"/>
                          <a:pt x="2" y="1"/>
                          <a:pt x="2" y="1"/>
                        </a:cubicBezTo>
                        <a:cubicBezTo>
                          <a:pt x="1" y="1"/>
                          <a:pt x="0" y="2"/>
                          <a:pt x="0" y="2"/>
                        </a:cubicBezTo>
                        <a:cubicBezTo>
                          <a:pt x="0" y="2"/>
                          <a:pt x="0" y="2"/>
                          <a:pt x="0" y="2"/>
                        </a:cubicBezTo>
                        <a:cubicBezTo>
                          <a:pt x="0" y="2"/>
                          <a:pt x="0" y="2"/>
                          <a:pt x="0" y="2"/>
                        </a:cubicBezTo>
                        <a:cubicBezTo>
                          <a:pt x="0" y="2"/>
                          <a:pt x="0" y="2"/>
                          <a:pt x="0" y="2"/>
                        </a:cubicBezTo>
                        <a:cubicBezTo>
                          <a:pt x="0" y="3"/>
                          <a:pt x="0" y="3"/>
                          <a:pt x="0" y="3"/>
                        </a:cubicBezTo>
                        <a:cubicBezTo>
                          <a:pt x="0" y="4"/>
                          <a:pt x="1" y="5"/>
                          <a:pt x="2" y="7"/>
                        </a:cubicBezTo>
                        <a:cubicBezTo>
                          <a:pt x="4" y="10"/>
                          <a:pt x="4" y="12"/>
                          <a:pt x="5" y="12"/>
                        </a:cubicBezTo>
                        <a:cubicBezTo>
                          <a:pt x="5" y="12"/>
                          <a:pt x="5" y="13"/>
                          <a:pt x="6" y="13"/>
                        </a:cubicBezTo>
                        <a:cubicBezTo>
                          <a:pt x="6" y="13"/>
                          <a:pt x="6" y="13"/>
                          <a:pt x="6" y="13"/>
                        </a:cubicBezTo>
                        <a:cubicBezTo>
                          <a:pt x="6" y="12"/>
                          <a:pt x="6" y="12"/>
                          <a:pt x="6" y="12"/>
                        </a:cubicBezTo>
                        <a:cubicBezTo>
                          <a:pt x="7" y="12"/>
                          <a:pt x="6" y="10"/>
                          <a:pt x="5" y="7"/>
                        </a:cubicBezTo>
                        <a:cubicBezTo>
                          <a:pt x="5" y="5"/>
                          <a:pt x="5" y="3"/>
                          <a:pt x="5" y="2"/>
                        </a:cubicBezTo>
                        <a:cubicBezTo>
                          <a:pt x="4" y="2"/>
                          <a:pt x="4" y="1"/>
                          <a:pt x="4" y="1"/>
                        </a:cubicBezTo>
                        <a:cubicBezTo>
                          <a:pt x="3" y="1"/>
                          <a:pt x="3" y="0"/>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28" name="Freeform 7793">
                    <a:extLst>
                      <a:ext uri="{FF2B5EF4-FFF2-40B4-BE49-F238E27FC236}">
                        <a16:creationId xmlns:a16="http://schemas.microsoft.com/office/drawing/2014/main" id="{1F8B3943-07D9-4A55-A2F7-038709F2766F}"/>
                      </a:ext>
                    </a:extLst>
                  </p:cNvPr>
                  <p:cNvSpPr>
                    <a:spLocks/>
                  </p:cNvSpPr>
                  <p:nvPr/>
                </p:nvSpPr>
                <p:spPr bwMode="auto">
                  <a:xfrm>
                    <a:off x="4205" y="2277"/>
                    <a:ext cx="7" cy="9"/>
                  </a:xfrm>
                  <a:custGeom>
                    <a:avLst/>
                    <a:gdLst>
                      <a:gd name="T0" fmla="*/ 3 w 9"/>
                      <a:gd name="T1" fmla="*/ 0 h 13"/>
                      <a:gd name="T2" fmla="*/ 1 w 9"/>
                      <a:gd name="T3" fmla="*/ 2 h 13"/>
                      <a:gd name="T4" fmla="*/ 1 w 9"/>
                      <a:gd name="T5" fmla="*/ 2 h 13"/>
                      <a:gd name="T6" fmla="*/ 3 w 9"/>
                      <a:gd name="T7" fmla="*/ 1 h 13"/>
                      <a:gd name="T8" fmla="*/ 3 w 9"/>
                      <a:gd name="T9" fmla="*/ 0 h 13"/>
                      <a:gd name="T10" fmla="*/ 5 w 9"/>
                      <a:gd name="T11" fmla="*/ 1 h 13"/>
                      <a:gd name="T12" fmla="*/ 6 w 9"/>
                      <a:gd name="T13" fmla="*/ 2 h 13"/>
                      <a:gd name="T14" fmla="*/ 6 w 9"/>
                      <a:gd name="T15" fmla="*/ 7 h 13"/>
                      <a:gd name="T16" fmla="*/ 7 w 9"/>
                      <a:gd name="T17" fmla="*/ 12 h 13"/>
                      <a:gd name="T18" fmla="*/ 7 w 9"/>
                      <a:gd name="T19" fmla="*/ 13 h 13"/>
                      <a:gd name="T20" fmla="*/ 7 w 9"/>
                      <a:gd name="T21" fmla="*/ 13 h 13"/>
                      <a:gd name="T22" fmla="*/ 6 w 9"/>
                      <a:gd name="T23" fmla="*/ 12 h 13"/>
                      <a:gd name="T24" fmla="*/ 3 w 9"/>
                      <a:gd name="T25" fmla="*/ 7 h 13"/>
                      <a:gd name="T26" fmla="*/ 1 w 9"/>
                      <a:gd name="T27" fmla="*/ 3 h 13"/>
                      <a:gd name="T28" fmla="*/ 1 w 9"/>
                      <a:gd name="T29" fmla="*/ 2 h 13"/>
                      <a:gd name="T30" fmla="*/ 1 w 9"/>
                      <a:gd name="T31" fmla="*/ 2 h 13"/>
                      <a:gd name="T32" fmla="*/ 1 w 9"/>
                      <a:gd name="T33" fmla="*/ 2 h 13"/>
                      <a:gd name="T34" fmla="*/ 3 w 9"/>
                      <a:gd name="T35" fmla="*/ 7 h 13"/>
                      <a:gd name="T36" fmla="*/ 7 w 9"/>
                      <a:gd name="T37" fmla="*/ 13 h 13"/>
                      <a:gd name="T38" fmla="*/ 7 w 9"/>
                      <a:gd name="T39" fmla="*/ 13 h 13"/>
                      <a:gd name="T40" fmla="*/ 7 w 9"/>
                      <a:gd name="T41" fmla="*/ 7 h 13"/>
                      <a:gd name="T42" fmla="*/ 5 w 9"/>
                      <a:gd name="T43" fmla="*/ 1 h 13"/>
                      <a:gd name="T44" fmla="*/ 3 w 9"/>
                      <a:gd name="T4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13">
                        <a:moveTo>
                          <a:pt x="3" y="0"/>
                        </a:moveTo>
                        <a:cubicBezTo>
                          <a:pt x="2" y="0"/>
                          <a:pt x="1" y="2"/>
                          <a:pt x="1" y="2"/>
                        </a:cubicBezTo>
                        <a:cubicBezTo>
                          <a:pt x="1" y="2"/>
                          <a:pt x="1" y="2"/>
                          <a:pt x="1" y="2"/>
                        </a:cubicBezTo>
                        <a:cubicBezTo>
                          <a:pt x="1" y="2"/>
                          <a:pt x="2" y="1"/>
                          <a:pt x="3" y="1"/>
                        </a:cubicBezTo>
                        <a:cubicBezTo>
                          <a:pt x="3" y="0"/>
                          <a:pt x="3" y="0"/>
                          <a:pt x="3" y="0"/>
                        </a:cubicBezTo>
                        <a:cubicBezTo>
                          <a:pt x="4" y="0"/>
                          <a:pt x="4" y="1"/>
                          <a:pt x="5" y="1"/>
                        </a:cubicBezTo>
                        <a:cubicBezTo>
                          <a:pt x="5" y="1"/>
                          <a:pt x="5" y="2"/>
                          <a:pt x="6" y="2"/>
                        </a:cubicBezTo>
                        <a:cubicBezTo>
                          <a:pt x="6" y="3"/>
                          <a:pt x="6" y="5"/>
                          <a:pt x="6" y="7"/>
                        </a:cubicBezTo>
                        <a:cubicBezTo>
                          <a:pt x="7" y="10"/>
                          <a:pt x="8" y="12"/>
                          <a:pt x="7" y="12"/>
                        </a:cubicBezTo>
                        <a:cubicBezTo>
                          <a:pt x="7" y="13"/>
                          <a:pt x="7" y="13"/>
                          <a:pt x="7" y="13"/>
                        </a:cubicBezTo>
                        <a:cubicBezTo>
                          <a:pt x="7" y="13"/>
                          <a:pt x="7" y="13"/>
                          <a:pt x="7" y="13"/>
                        </a:cubicBezTo>
                        <a:cubicBezTo>
                          <a:pt x="6" y="13"/>
                          <a:pt x="6" y="12"/>
                          <a:pt x="6" y="12"/>
                        </a:cubicBezTo>
                        <a:cubicBezTo>
                          <a:pt x="5" y="12"/>
                          <a:pt x="5" y="10"/>
                          <a:pt x="3" y="7"/>
                        </a:cubicBezTo>
                        <a:cubicBezTo>
                          <a:pt x="2" y="5"/>
                          <a:pt x="1" y="4"/>
                          <a:pt x="1" y="3"/>
                        </a:cubicBezTo>
                        <a:cubicBezTo>
                          <a:pt x="1" y="2"/>
                          <a:pt x="1" y="2"/>
                          <a:pt x="1" y="2"/>
                        </a:cubicBezTo>
                        <a:cubicBezTo>
                          <a:pt x="1" y="2"/>
                          <a:pt x="1" y="2"/>
                          <a:pt x="1" y="2"/>
                        </a:cubicBezTo>
                        <a:cubicBezTo>
                          <a:pt x="1" y="2"/>
                          <a:pt x="1" y="2"/>
                          <a:pt x="1" y="2"/>
                        </a:cubicBezTo>
                        <a:cubicBezTo>
                          <a:pt x="1" y="2"/>
                          <a:pt x="0" y="3"/>
                          <a:pt x="3" y="7"/>
                        </a:cubicBezTo>
                        <a:cubicBezTo>
                          <a:pt x="6" y="12"/>
                          <a:pt x="5" y="13"/>
                          <a:pt x="7" y="13"/>
                        </a:cubicBezTo>
                        <a:cubicBezTo>
                          <a:pt x="7" y="13"/>
                          <a:pt x="7" y="13"/>
                          <a:pt x="7" y="13"/>
                        </a:cubicBezTo>
                        <a:cubicBezTo>
                          <a:pt x="9" y="13"/>
                          <a:pt x="8" y="10"/>
                          <a:pt x="7" y="7"/>
                        </a:cubicBezTo>
                        <a:cubicBezTo>
                          <a:pt x="6" y="4"/>
                          <a:pt x="7" y="3"/>
                          <a:pt x="5" y="1"/>
                        </a:cubicBezTo>
                        <a:cubicBezTo>
                          <a:pt x="4" y="0"/>
                          <a:pt x="4"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29" name="Freeform 7794">
                    <a:extLst>
                      <a:ext uri="{FF2B5EF4-FFF2-40B4-BE49-F238E27FC236}">
                        <a16:creationId xmlns:a16="http://schemas.microsoft.com/office/drawing/2014/main" id="{0F139515-1F32-41DD-A019-5EEFFA1DADD3}"/>
                      </a:ext>
                    </a:extLst>
                  </p:cNvPr>
                  <p:cNvSpPr>
                    <a:spLocks/>
                  </p:cNvSpPr>
                  <p:nvPr/>
                </p:nvSpPr>
                <p:spPr bwMode="auto">
                  <a:xfrm>
                    <a:off x="4237" y="2241"/>
                    <a:ext cx="10" cy="13"/>
                  </a:xfrm>
                  <a:custGeom>
                    <a:avLst/>
                    <a:gdLst>
                      <a:gd name="T0" fmla="*/ 1 w 14"/>
                      <a:gd name="T1" fmla="*/ 4 h 17"/>
                      <a:gd name="T2" fmla="*/ 2 w 14"/>
                      <a:gd name="T3" fmla="*/ 8 h 17"/>
                      <a:gd name="T4" fmla="*/ 7 w 14"/>
                      <a:gd name="T5" fmla="*/ 13 h 17"/>
                      <a:gd name="T6" fmla="*/ 10 w 14"/>
                      <a:gd name="T7" fmla="*/ 16 h 17"/>
                      <a:gd name="T8" fmla="*/ 12 w 14"/>
                      <a:gd name="T9" fmla="*/ 14 h 17"/>
                      <a:gd name="T10" fmla="*/ 10 w 14"/>
                      <a:gd name="T11" fmla="*/ 10 h 17"/>
                      <a:gd name="T12" fmla="*/ 5 w 14"/>
                      <a:gd name="T13" fmla="*/ 4 h 17"/>
                      <a:gd name="T14" fmla="*/ 1 w 14"/>
                      <a:gd name="T15" fmla="*/ 4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1" y="4"/>
                        </a:moveTo>
                        <a:cubicBezTo>
                          <a:pt x="1" y="4"/>
                          <a:pt x="0" y="6"/>
                          <a:pt x="2" y="8"/>
                        </a:cubicBezTo>
                        <a:cubicBezTo>
                          <a:pt x="5" y="9"/>
                          <a:pt x="5" y="11"/>
                          <a:pt x="7" y="13"/>
                        </a:cubicBezTo>
                        <a:cubicBezTo>
                          <a:pt x="8" y="15"/>
                          <a:pt x="8" y="16"/>
                          <a:pt x="10" y="16"/>
                        </a:cubicBezTo>
                        <a:cubicBezTo>
                          <a:pt x="11" y="17"/>
                          <a:pt x="10" y="14"/>
                          <a:pt x="12" y="14"/>
                        </a:cubicBezTo>
                        <a:cubicBezTo>
                          <a:pt x="14" y="14"/>
                          <a:pt x="12" y="11"/>
                          <a:pt x="10" y="10"/>
                        </a:cubicBezTo>
                        <a:cubicBezTo>
                          <a:pt x="8" y="8"/>
                          <a:pt x="6" y="6"/>
                          <a:pt x="5" y="4"/>
                        </a:cubicBezTo>
                        <a:cubicBezTo>
                          <a:pt x="5" y="3"/>
                          <a:pt x="2" y="0"/>
                          <a:pt x="1"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30" name="Freeform 7795">
                    <a:extLst>
                      <a:ext uri="{FF2B5EF4-FFF2-40B4-BE49-F238E27FC236}">
                        <a16:creationId xmlns:a16="http://schemas.microsoft.com/office/drawing/2014/main" id="{934B4CC6-FA6B-4EF7-B793-447C94F046E9}"/>
                      </a:ext>
                    </a:extLst>
                  </p:cNvPr>
                  <p:cNvSpPr>
                    <a:spLocks noEditPoints="1"/>
                  </p:cNvSpPr>
                  <p:nvPr/>
                </p:nvSpPr>
                <p:spPr bwMode="auto">
                  <a:xfrm>
                    <a:off x="4237" y="2243"/>
                    <a:ext cx="10" cy="11"/>
                  </a:xfrm>
                  <a:custGeom>
                    <a:avLst/>
                    <a:gdLst>
                      <a:gd name="T0" fmla="*/ 12 w 14"/>
                      <a:gd name="T1" fmla="*/ 13 h 15"/>
                      <a:gd name="T2" fmla="*/ 11 w 14"/>
                      <a:gd name="T3" fmla="*/ 13 h 15"/>
                      <a:gd name="T4" fmla="*/ 11 w 14"/>
                      <a:gd name="T5" fmla="*/ 14 h 15"/>
                      <a:gd name="T6" fmla="*/ 9 w 14"/>
                      <a:gd name="T7" fmla="*/ 15 h 15"/>
                      <a:gd name="T8" fmla="*/ 9 w 14"/>
                      <a:gd name="T9" fmla="*/ 14 h 15"/>
                      <a:gd name="T10" fmla="*/ 7 w 14"/>
                      <a:gd name="T11" fmla="*/ 11 h 15"/>
                      <a:gd name="T12" fmla="*/ 4 w 14"/>
                      <a:gd name="T13" fmla="*/ 7 h 15"/>
                      <a:gd name="T14" fmla="*/ 2 w 14"/>
                      <a:gd name="T15" fmla="*/ 6 h 15"/>
                      <a:gd name="T16" fmla="*/ 2 w 14"/>
                      <a:gd name="T17" fmla="*/ 5 h 15"/>
                      <a:gd name="T18" fmla="*/ 1 w 14"/>
                      <a:gd name="T19" fmla="*/ 2 h 15"/>
                      <a:gd name="T20" fmla="*/ 1 w 14"/>
                      <a:gd name="T21" fmla="*/ 1 h 15"/>
                      <a:gd name="T22" fmla="*/ 3 w 14"/>
                      <a:gd name="T23" fmla="*/ 0 h 15"/>
                      <a:gd name="T24" fmla="*/ 4 w 14"/>
                      <a:gd name="T25" fmla="*/ 1 h 15"/>
                      <a:gd name="T26" fmla="*/ 6 w 14"/>
                      <a:gd name="T27" fmla="*/ 2 h 15"/>
                      <a:gd name="T28" fmla="*/ 9 w 14"/>
                      <a:gd name="T29" fmla="*/ 6 h 15"/>
                      <a:gd name="T30" fmla="*/ 10 w 14"/>
                      <a:gd name="T31" fmla="*/ 7 h 15"/>
                      <a:gd name="T32" fmla="*/ 11 w 14"/>
                      <a:gd name="T33" fmla="*/ 8 h 15"/>
                      <a:gd name="T34" fmla="*/ 13 w 14"/>
                      <a:gd name="T35" fmla="*/ 12 h 15"/>
                      <a:gd name="T36" fmla="*/ 12 w 14"/>
                      <a:gd name="T37" fmla="*/ 13 h 15"/>
                      <a:gd name="T38" fmla="*/ 12 w 14"/>
                      <a:gd name="T39" fmla="*/ 12 h 15"/>
                      <a:gd name="T40" fmla="*/ 13 w 14"/>
                      <a:gd name="T41" fmla="*/ 12 h 15"/>
                      <a:gd name="T42" fmla="*/ 12 w 14"/>
                      <a:gd name="T43" fmla="*/ 10 h 15"/>
                      <a:gd name="T44" fmla="*/ 11 w 14"/>
                      <a:gd name="T45" fmla="*/ 8 h 15"/>
                      <a:gd name="T46" fmla="*/ 10 w 14"/>
                      <a:gd name="T47" fmla="*/ 8 h 15"/>
                      <a:gd name="T48" fmla="*/ 8 w 14"/>
                      <a:gd name="T49" fmla="*/ 7 h 15"/>
                      <a:gd name="T50" fmla="*/ 5 w 14"/>
                      <a:gd name="T51" fmla="*/ 2 h 15"/>
                      <a:gd name="T52" fmla="*/ 4 w 14"/>
                      <a:gd name="T53" fmla="*/ 1 h 15"/>
                      <a:gd name="T54" fmla="*/ 1 w 14"/>
                      <a:gd name="T55" fmla="*/ 2 h 15"/>
                      <a:gd name="T56" fmla="*/ 1 w 14"/>
                      <a:gd name="T57" fmla="*/ 2 h 15"/>
                      <a:gd name="T58" fmla="*/ 1 w 14"/>
                      <a:gd name="T59" fmla="*/ 2 h 15"/>
                      <a:gd name="T60" fmla="*/ 1 w 14"/>
                      <a:gd name="T61" fmla="*/ 2 h 15"/>
                      <a:gd name="T62" fmla="*/ 2 w 14"/>
                      <a:gd name="T63" fmla="*/ 5 h 15"/>
                      <a:gd name="T64" fmla="*/ 3 w 14"/>
                      <a:gd name="T65" fmla="*/ 5 h 15"/>
                      <a:gd name="T66" fmla="*/ 4 w 14"/>
                      <a:gd name="T67" fmla="*/ 7 h 15"/>
                      <a:gd name="T68" fmla="*/ 7 w 14"/>
                      <a:gd name="T69" fmla="*/ 11 h 15"/>
                      <a:gd name="T70" fmla="*/ 9 w 14"/>
                      <a:gd name="T71" fmla="*/ 14 h 15"/>
                      <a:gd name="T72" fmla="*/ 10 w 14"/>
                      <a:gd name="T73" fmla="*/ 14 h 15"/>
                      <a:gd name="T74" fmla="*/ 10 w 14"/>
                      <a:gd name="T75" fmla="*/ 14 h 15"/>
                      <a:gd name="T76" fmla="*/ 11 w 14"/>
                      <a:gd name="T77" fmla="*/ 13 h 15"/>
                      <a:gd name="T78" fmla="*/ 11 w 14"/>
                      <a:gd name="T79" fmla="*/ 13 h 15"/>
                      <a:gd name="T80" fmla="*/ 12 w 14"/>
                      <a:gd name="T8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5">
                        <a:moveTo>
                          <a:pt x="12" y="13"/>
                        </a:moveTo>
                        <a:cubicBezTo>
                          <a:pt x="12" y="13"/>
                          <a:pt x="11" y="13"/>
                          <a:pt x="11" y="13"/>
                        </a:cubicBezTo>
                        <a:cubicBezTo>
                          <a:pt x="11" y="14"/>
                          <a:pt x="11" y="14"/>
                          <a:pt x="11" y="14"/>
                        </a:cubicBezTo>
                        <a:cubicBezTo>
                          <a:pt x="11" y="15"/>
                          <a:pt x="10" y="15"/>
                          <a:pt x="9" y="15"/>
                        </a:cubicBezTo>
                        <a:cubicBezTo>
                          <a:pt x="9" y="14"/>
                          <a:pt x="9" y="14"/>
                          <a:pt x="9" y="14"/>
                        </a:cubicBezTo>
                        <a:cubicBezTo>
                          <a:pt x="8" y="13"/>
                          <a:pt x="8" y="12"/>
                          <a:pt x="7" y="11"/>
                        </a:cubicBezTo>
                        <a:cubicBezTo>
                          <a:pt x="5" y="9"/>
                          <a:pt x="5" y="8"/>
                          <a:pt x="4" y="7"/>
                        </a:cubicBezTo>
                        <a:cubicBezTo>
                          <a:pt x="3" y="7"/>
                          <a:pt x="3" y="6"/>
                          <a:pt x="2" y="6"/>
                        </a:cubicBezTo>
                        <a:cubicBezTo>
                          <a:pt x="2" y="5"/>
                          <a:pt x="2" y="5"/>
                          <a:pt x="2" y="5"/>
                        </a:cubicBezTo>
                        <a:cubicBezTo>
                          <a:pt x="0" y="4"/>
                          <a:pt x="1" y="2"/>
                          <a:pt x="1" y="2"/>
                        </a:cubicBezTo>
                        <a:cubicBezTo>
                          <a:pt x="1" y="1"/>
                          <a:pt x="1" y="1"/>
                          <a:pt x="1" y="1"/>
                        </a:cubicBezTo>
                        <a:cubicBezTo>
                          <a:pt x="1" y="0"/>
                          <a:pt x="2" y="0"/>
                          <a:pt x="3" y="0"/>
                        </a:cubicBezTo>
                        <a:cubicBezTo>
                          <a:pt x="3" y="0"/>
                          <a:pt x="4" y="0"/>
                          <a:pt x="4" y="1"/>
                        </a:cubicBezTo>
                        <a:cubicBezTo>
                          <a:pt x="5" y="1"/>
                          <a:pt x="5" y="2"/>
                          <a:pt x="6" y="2"/>
                        </a:cubicBezTo>
                        <a:cubicBezTo>
                          <a:pt x="6" y="3"/>
                          <a:pt x="7" y="5"/>
                          <a:pt x="9" y="6"/>
                        </a:cubicBezTo>
                        <a:cubicBezTo>
                          <a:pt x="9" y="7"/>
                          <a:pt x="10" y="7"/>
                          <a:pt x="10" y="7"/>
                        </a:cubicBezTo>
                        <a:cubicBezTo>
                          <a:pt x="11" y="8"/>
                          <a:pt x="11" y="8"/>
                          <a:pt x="11" y="8"/>
                        </a:cubicBezTo>
                        <a:cubicBezTo>
                          <a:pt x="12" y="9"/>
                          <a:pt x="14" y="11"/>
                          <a:pt x="13" y="12"/>
                        </a:cubicBezTo>
                        <a:cubicBezTo>
                          <a:pt x="13" y="12"/>
                          <a:pt x="13" y="13"/>
                          <a:pt x="12" y="13"/>
                        </a:cubicBezTo>
                        <a:close/>
                        <a:moveTo>
                          <a:pt x="12" y="12"/>
                        </a:moveTo>
                        <a:cubicBezTo>
                          <a:pt x="13" y="12"/>
                          <a:pt x="13" y="12"/>
                          <a:pt x="13" y="12"/>
                        </a:cubicBezTo>
                        <a:cubicBezTo>
                          <a:pt x="13" y="11"/>
                          <a:pt x="13" y="11"/>
                          <a:pt x="12" y="10"/>
                        </a:cubicBezTo>
                        <a:cubicBezTo>
                          <a:pt x="12" y="10"/>
                          <a:pt x="11" y="9"/>
                          <a:pt x="11" y="8"/>
                        </a:cubicBezTo>
                        <a:cubicBezTo>
                          <a:pt x="10" y="8"/>
                          <a:pt x="10" y="8"/>
                          <a:pt x="10" y="8"/>
                        </a:cubicBezTo>
                        <a:cubicBezTo>
                          <a:pt x="9" y="7"/>
                          <a:pt x="9" y="7"/>
                          <a:pt x="8" y="7"/>
                        </a:cubicBezTo>
                        <a:cubicBezTo>
                          <a:pt x="7" y="5"/>
                          <a:pt x="6" y="4"/>
                          <a:pt x="5" y="2"/>
                        </a:cubicBezTo>
                        <a:cubicBezTo>
                          <a:pt x="5" y="2"/>
                          <a:pt x="4" y="1"/>
                          <a:pt x="4" y="1"/>
                        </a:cubicBezTo>
                        <a:cubicBezTo>
                          <a:pt x="3" y="0"/>
                          <a:pt x="2" y="0"/>
                          <a:pt x="1" y="2"/>
                        </a:cubicBezTo>
                        <a:cubicBezTo>
                          <a:pt x="1" y="2"/>
                          <a:pt x="1" y="2"/>
                          <a:pt x="1" y="2"/>
                        </a:cubicBezTo>
                        <a:cubicBezTo>
                          <a:pt x="1" y="2"/>
                          <a:pt x="1" y="2"/>
                          <a:pt x="1" y="2"/>
                        </a:cubicBezTo>
                        <a:cubicBezTo>
                          <a:pt x="1" y="2"/>
                          <a:pt x="1" y="2"/>
                          <a:pt x="1" y="2"/>
                        </a:cubicBezTo>
                        <a:cubicBezTo>
                          <a:pt x="1" y="2"/>
                          <a:pt x="0" y="4"/>
                          <a:pt x="2" y="5"/>
                        </a:cubicBezTo>
                        <a:cubicBezTo>
                          <a:pt x="3" y="5"/>
                          <a:pt x="3" y="5"/>
                          <a:pt x="3" y="5"/>
                        </a:cubicBezTo>
                        <a:cubicBezTo>
                          <a:pt x="3" y="6"/>
                          <a:pt x="4" y="6"/>
                          <a:pt x="4" y="7"/>
                        </a:cubicBezTo>
                        <a:cubicBezTo>
                          <a:pt x="5" y="8"/>
                          <a:pt x="6" y="9"/>
                          <a:pt x="7" y="11"/>
                        </a:cubicBezTo>
                        <a:cubicBezTo>
                          <a:pt x="8" y="12"/>
                          <a:pt x="8" y="13"/>
                          <a:pt x="9" y="14"/>
                        </a:cubicBezTo>
                        <a:cubicBezTo>
                          <a:pt x="10" y="14"/>
                          <a:pt x="10" y="14"/>
                          <a:pt x="10" y="14"/>
                        </a:cubicBezTo>
                        <a:cubicBezTo>
                          <a:pt x="10" y="14"/>
                          <a:pt x="10" y="14"/>
                          <a:pt x="10" y="14"/>
                        </a:cubicBezTo>
                        <a:cubicBezTo>
                          <a:pt x="11" y="13"/>
                          <a:pt x="11" y="13"/>
                          <a:pt x="11" y="13"/>
                        </a:cubicBezTo>
                        <a:cubicBezTo>
                          <a:pt x="11" y="13"/>
                          <a:pt x="11" y="13"/>
                          <a:pt x="11" y="13"/>
                        </a:cubicBezTo>
                        <a:cubicBezTo>
                          <a:pt x="11" y="12"/>
                          <a:pt x="11" y="12"/>
                          <a:pt x="12" y="1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31" name="Freeform 7796">
                    <a:extLst>
                      <a:ext uri="{FF2B5EF4-FFF2-40B4-BE49-F238E27FC236}">
                        <a16:creationId xmlns:a16="http://schemas.microsoft.com/office/drawing/2014/main" id="{637C78D8-3268-48D7-9B7F-55D3D6C43A5A}"/>
                      </a:ext>
                    </a:extLst>
                  </p:cNvPr>
                  <p:cNvSpPr>
                    <a:spLocks noEditPoints="1"/>
                  </p:cNvSpPr>
                  <p:nvPr/>
                </p:nvSpPr>
                <p:spPr bwMode="auto">
                  <a:xfrm>
                    <a:off x="4238" y="2243"/>
                    <a:ext cx="9" cy="10"/>
                  </a:xfrm>
                  <a:custGeom>
                    <a:avLst/>
                    <a:gdLst>
                      <a:gd name="T0" fmla="*/ 1 w 12"/>
                      <a:gd name="T1" fmla="*/ 3 h 14"/>
                      <a:gd name="T2" fmla="*/ 2 w 12"/>
                      <a:gd name="T3" fmla="*/ 3 h 14"/>
                      <a:gd name="T4" fmla="*/ 2 w 12"/>
                      <a:gd name="T5" fmla="*/ 2 h 14"/>
                      <a:gd name="T6" fmla="*/ 2 w 12"/>
                      <a:gd name="T7" fmla="*/ 2 h 14"/>
                      <a:gd name="T8" fmla="*/ 4 w 12"/>
                      <a:gd name="T9" fmla="*/ 4 h 14"/>
                      <a:gd name="T10" fmla="*/ 9 w 12"/>
                      <a:gd name="T11" fmla="*/ 9 h 14"/>
                      <a:gd name="T12" fmla="*/ 10 w 12"/>
                      <a:gd name="T13" fmla="*/ 11 h 14"/>
                      <a:gd name="T14" fmla="*/ 10 w 12"/>
                      <a:gd name="T15" fmla="*/ 11 h 14"/>
                      <a:gd name="T16" fmla="*/ 9 w 12"/>
                      <a:gd name="T17" fmla="*/ 11 h 14"/>
                      <a:gd name="T18" fmla="*/ 8 w 12"/>
                      <a:gd name="T19" fmla="*/ 13 h 14"/>
                      <a:gd name="T20" fmla="*/ 8 w 12"/>
                      <a:gd name="T21" fmla="*/ 13 h 14"/>
                      <a:gd name="T22" fmla="*/ 6 w 12"/>
                      <a:gd name="T23" fmla="*/ 9 h 14"/>
                      <a:gd name="T24" fmla="*/ 3 w 12"/>
                      <a:gd name="T25" fmla="*/ 6 h 14"/>
                      <a:gd name="T26" fmla="*/ 1 w 12"/>
                      <a:gd name="T27" fmla="*/ 3 h 14"/>
                      <a:gd name="T28" fmla="*/ 1 w 12"/>
                      <a:gd name="T29" fmla="*/ 3 h 14"/>
                      <a:gd name="T30" fmla="*/ 1 w 12"/>
                      <a:gd name="T31" fmla="*/ 3 h 14"/>
                      <a:gd name="T32" fmla="*/ 2 w 12"/>
                      <a:gd name="T33" fmla="*/ 0 h 14"/>
                      <a:gd name="T34" fmla="*/ 2 w 12"/>
                      <a:gd name="T35" fmla="*/ 0 h 14"/>
                      <a:gd name="T36" fmla="*/ 0 w 12"/>
                      <a:gd name="T37" fmla="*/ 2 h 14"/>
                      <a:gd name="T38" fmla="*/ 0 w 12"/>
                      <a:gd name="T39" fmla="*/ 2 h 14"/>
                      <a:gd name="T40" fmla="*/ 1 w 12"/>
                      <a:gd name="T41" fmla="*/ 5 h 14"/>
                      <a:gd name="T42" fmla="*/ 2 w 12"/>
                      <a:gd name="T43" fmla="*/ 5 h 14"/>
                      <a:gd name="T44" fmla="*/ 3 w 12"/>
                      <a:gd name="T45" fmla="*/ 7 h 14"/>
                      <a:gd name="T46" fmla="*/ 6 w 12"/>
                      <a:gd name="T47" fmla="*/ 11 h 14"/>
                      <a:gd name="T48" fmla="*/ 8 w 12"/>
                      <a:gd name="T49" fmla="*/ 14 h 14"/>
                      <a:gd name="T50" fmla="*/ 9 w 12"/>
                      <a:gd name="T51" fmla="*/ 14 h 14"/>
                      <a:gd name="T52" fmla="*/ 9 w 12"/>
                      <a:gd name="T53" fmla="*/ 14 h 14"/>
                      <a:gd name="T54" fmla="*/ 10 w 12"/>
                      <a:gd name="T55" fmla="*/ 12 h 14"/>
                      <a:gd name="T56" fmla="*/ 11 w 12"/>
                      <a:gd name="T57" fmla="*/ 12 h 14"/>
                      <a:gd name="T58" fmla="*/ 11 w 12"/>
                      <a:gd name="T59" fmla="*/ 12 h 14"/>
                      <a:gd name="T60" fmla="*/ 11 w 12"/>
                      <a:gd name="T61" fmla="*/ 12 h 14"/>
                      <a:gd name="T62" fmla="*/ 12 w 12"/>
                      <a:gd name="T63" fmla="*/ 12 h 14"/>
                      <a:gd name="T64" fmla="*/ 12 w 12"/>
                      <a:gd name="T65" fmla="*/ 12 h 14"/>
                      <a:gd name="T66" fmla="*/ 11 w 12"/>
                      <a:gd name="T67" fmla="*/ 10 h 14"/>
                      <a:gd name="T68" fmla="*/ 10 w 12"/>
                      <a:gd name="T69" fmla="*/ 8 h 14"/>
                      <a:gd name="T70" fmla="*/ 9 w 12"/>
                      <a:gd name="T71" fmla="*/ 8 h 14"/>
                      <a:gd name="T72" fmla="*/ 7 w 12"/>
                      <a:gd name="T73" fmla="*/ 7 h 14"/>
                      <a:gd name="T74" fmla="*/ 4 w 12"/>
                      <a:gd name="T75" fmla="*/ 2 h 14"/>
                      <a:gd name="T76" fmla="*/ 3 w 12"/>
                      <a:gd name="T77" fmla="*/ 1 h 14"/>
                      <a:gd name="T78" fmla="*/ 2 w 12"/>
                      <a:gd name="T7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4">
                        <a:moveTo>
                          <a:pt x="1" y="3"/>
                        </a:moveTo>
                        <a:cubicBezTo>
                          <a:pt x="2" y="3"/>
                          <a:pt x="2" y="3"/>
                          <a:pt x="2" y="3"/>
                        </a:cubicBezTo>
                        <a:cubicBezTo>
                          <a:pt x="2" y="2"/>
                          <a:pt x="1" y="2"/>
                          <a:pt x="2" y="2"/>
                        </a:cubicBezTo>
                        <a:cubicBezTo>
                          <a:pt x="2" y="2"/>
                          <a:pt x="2" y="2"/>
                          <a:pt x="2" y="2"/>
                        </a:cubicBezTo>
                        <a:cubicBezTo>
                          <a:pt x="3" y="2"/>
                          <a:pt x="4" y="3"/>
                          <a:pt x="4" y="4"/>
                        </a:cubicBezTo>
                        <a:cubicBezTo>
                          <a:pt x="5" y="5"/>
                          <a:pt x="8" y="8"/>
                          <a:pt x="9" y="9"/>
                        </a:cubicBezTo>
                        <a:cubicBezTo>
                          <a:pt x="11" y="10"/>
                          <a:pt x="11" y="11"/>
                          <a:pt x="10" y="11"/>
                        </a:cubicBezTo>
                        <a:cubicBezTo>
                          <a:pt x="10" y="11"/>
                          <a:pt x="10" y="11"/>
                          <a:pt x="10" y="11"/>
                        </a:cubicBezTo>
                        <a:cubicBezTo>
                          <a:pt x="9" y="11"/>
                          <a:pt x="9" y="11"/>
                          <a:pt x="9" y="11"/>
                        </a:cubicBezTo>
                        <a:cubicBezTo>
                          <a:pt x="8" y="11"/>
                          <a:pt x="9" y="13"/>
                          <a:pt x="8" y="13"/>
                        </a:cubicBezTo>
                        <a:cubicBezTo>
                          <a:pt x="8" y="13"/>
                          <a:pt x="8" y="13"/>
                          <a:pt x="8" y="13"/>
                        </a:cubicBezTo>
                        <a:cubicBezTo>
                          <a:pt x="7" y="13"/>
                          <a:pt x="6" y="10"/>
                          <a:pt x="6" y="9"/>
                        </a:cubicBezTo>
                        <a:cubicBezTo>
                          <a:pt x="5" y="7"/>
                          <a:pt x="4" y="6"/>
                          <a:pt x="3" y="6"/>
                        </a:cubicBezTo>
                        <a:cubicBezTo>
                          <a:pt x="1" y="5"/>
                          <a:pt x="1" y="3"/>
                          <a:pt x="1" y="3"/>
                        </a:cubicBezTo>
                        <a:cubicBezTo>
                          <a:pt x="1" y="3"/>
                          <a:pt x="1" y="3"/>
                          <a:pt x="1" y="3"/>
                        </a:cubicBezTo>
                        <a:cubicBezTo>
                          <a:pt x="1" y="3"/>
                          <a:pt x="1" y="3"/>
                          <a:pt x="1" y="3"/>
                        </a:cubicBezTo>
                        <a:close/>
                        <a:moveTo>
                          <a:pt x="2" y="0"/>
                        </a:moveTo>
                        <a:cubicBezTo>
                          <a:pt x="2" y="0"/>
                          <a:pt x="2" y="0"/>
                          <a:pt x="2" y="0"/>
                        </a:cubicBezTo>
                        <a:cubicBezTo>
                          <a:pt x="1" y="0"/>
                          <a:pt x="1" y="1"/>
                          <a:pt x="0" y="2"/>
                        </a:cubicBezTo>
                        <a:cubicBezTo>
                          <a:pt x="0" y="2"/>
                          <a:pt x="0" y="2"/>
                          <a:pt x="0" y="2"/>
                        </a:cubicBezTo>
                        <a:cubicBezTo>
                          <a:pt x="0" y="3"/>
                          <a:pt x="0" y="4"/>
                          <a:pt x="1" y="5"/>
                        </a:cubicBezTo>
                        <a:cubicBezTo>
                          <a:pt x="2" y="5"/>
                          <a:pt x="2" y="5"/>
                          <a:pt x="2" y="5"/>
                        </a:cubicBezTo>
                        <a:cubicBezTo>
                          <a:pt x="2" y="6"/>
                          <a:pt x="3" y="6"/>
                          <a:pt x="3" y="7"/>
                        </a:cubicBezTo>
                        <a:cubicBezTo>
                          <a:pt x="4" y="8"/>
                          <a:pt x="5" y="9"/>
                          <a:pt x="6" y="11"/>
                        </a:cubicBezTo>
                        <a:cubicBezTo>
                          <a:pt x="7" y="12"/>
                          <a:pt x="7" y="13"/>
                          <a:pt x="8" y="14"/>
                        </a:cubicBezTo>
                        <a:cubicBezTo>
                          <a:pt x="9" y="14"/>
                          <a:pt x="9" y="14"/>
                          <a:pt x="9" y="14"/>
                        </a:cubicBezTo>
                        <a:cubicBezTo>
                          <a:pt x="9" y="14"/>
                          <a:pt x="9" y="14"/>
                          <a:pt x="9" y="14"/>
                        </a:cubicBezTo>
                        <a:cubicBezTo>
                          <a:pt x="9" y="13"/>
                          <a:pt x="9" y="12"/>
                          <a:pt x="10" y="12"/>
                        </a:cubicBezTo>
                        <a:cubicBezTo>
                          <a:pt x="10"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1"/>
                          <a:pt x="12" y="11"/>
                          <a:pt x="11" y="10"/>
                        </a:cubicBezTo>
                        <a:cubicBezTo>
                          <a:pt x="11" y="10"/>
                          <a:pt x="10" y="9"/>
                          <a:pt x="10" y="8"/>
                        </a:cubicBezTo>
                        <a:cubicBezTo>
                          <a:pt x="9" y="8"/>
                          <a:pt x="9" y="8"/>
                          <a:pt x="9" y="8"/>
                        </a:cubicBezTo>
                        <a:cubicBezTo>
                          <a:pt x="8" y="7"/>
                          <a:pt x="8" y="7"/>
                          <a:pt x="7" y="7"/>
                        </a:cubicBezTo>
                        <a:cubicBezTo>
                          <a:pt x="6" y="5"/>
                          <a:pt x="5" y="4"/>
                          <a:pt x="4" y="2"/>
                        </a:cubicBezTo>
                        <a:cubicBezTo>
                          <a:pt x="4" y="2"/>
                          <a:pt x="3" y="1"/>
                          <a:pt x="3" y="1"/>
                        </a:cubicBezTo>
                        <a:cubicBezTo>
                          <a:pt x="3" y="1"/>
                          <a:pt x="2" y="0"/>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32" name="Freeform 7797">
                    <a:extLst>
                      <a:ext uri="{FF2B5EF4-FFF2-40B4-BE49-F238E27FC236}">
                        <a16:creationId xmlns:a16="http://schemas.microsoft.com/office/drawing/2014/main" id="{0D1020D5-761B-44C3-989D-4081DE062F2C}"/>
                      </a:ext>
                    </a:extLst>
                  </p:cNvPr>
                  <p:cNvSpPr>
                    <a:spLocks noEditPoints="1"/>
                  </p:cNvSpPr>
                  <p:nvPr/>
                </p:nvSpPr>
                <p:spPr bwMode="auto">
                  <a:xfrm>
                    <a:off x="4238" y="2243"/>
                    <a:ext cx="9" cy="10"/>
                  </a:xfrm>
                  <a:custGeom>
                    <a:avLst/>
                    <a:gdLst>
                      <a:gd name="T0" fmla="*/ 11 w 12"/>
                      <a:gd name="T1" fmla="*/ 12 h 14"/>
                      <a:gd name="T2" fmla="*/ 11 w 12"/>
                      <a:gd name="T3" fmla="*/ 12 h 14"/>
                      <a:gd name="T4" fmla="*/ 0 w 12"/>
                      <a:gd name="T5" fmla="*/ 2 h 14"/>
                      <a:gd name="T6" fmla="*/ 0 w 12"/>
                      <a:gd name="T7" fmla="*/ 3 h 14"/>
                      <a:gd name="T8" fmla="*/ 1 w 12"/>
                      <a:gd name="T9" fmla="*/ 6 h 14"/>
                      <a:gd name="T10" fmla="*/ 6 w 12"/>
                      <a:gd name="T11" fmla="*/ 11 h 14"/>
                      <a:gd name="T12" fmla="*/ 9 w 12"/>
                      <a:gd name="T13" fmla="*/ 14 h 14"/>
                      <a:gd name="T14" fmla="*/ 9 w 12"/>
                      <a:gd name="T15" fmla="*/ 14 h 14"/>
                      <a:gd name="T16" fmla="*/ 9 w 12"/>
                      <a:gd name="T17" fmla="*/ 14 h 14"/>
                      <a:gd name="T18" fmla="*/ 9 w 12"/>
                      <a:gd name="T19" fmla="*/ 14 h 14"/>
                      <a:gd name="T20" fmla="*/ 8 w 12"/>
                      <a:gd name="T21" fmla="*/ 14 h 14"/>
                      <a:gd name="T22" fmla="*/ 6 w 12"/>
                      <a:gd name="T23" fmla="*/ 11 h 14"/>
                      <a:gd name="T24" fmla="*/ 3 w 12"/>
                      <a:gd name="T25" fmla="*/ 7 h 14"/>
                      <a:gd name="T26" fmla="*/ 2 w 12"/>
                      <a:gd name="T27" fmla="*/ 5 h 14"/>
                      <a:gd name="T28" fmla="*/ 1 w 12"/>
                      <a:gd name="T29" fmla="*/ 5 h 14"/>
                      <a:gd name="T30" fmla="*/ 0 w 12"/>
                      <a:gd name="T31" fmla="*/ 2 h 14"/>
                      <a:gd name="T32" fmla="*/ 2 w 12"/>
                      <a:gd name="T33" fmla="*/ 0 h 14"/>
                      <a:gd name="T34" fmla="*/ 2 w 12"/>
                      <a:gd name="T35" fmla="*/ 0 h 14"/>
                      <a:gd name="T36" fmla="*/ 3 w 12"/>
                      <a:gd name="T37" fmla="*/ 1 h 14"/>
                      <a:gd name="T38" fmla="*/ 4 w 12"/>
                      <a:gd name="T39" fmla="*/ 2 h 14"/>
                      <a:gd name="T40" fmla="*/ 7 w 12"/>
                      <a:gd name="T41" fmla="*/ 7 h 14"/>
                      <a:gd name="T42" fmla="*/ 9 w 12"/>
                      <a:gd name="T43" fmla="*/ 8 h 14"/>
                      <a:gd name="T44" fmla="*/ 10 w 12"/>
                      <a:gd name="T45" fmla="*/ 8 h 14"/>
                      <a:gd name="T46" fmla="*/ 11 w 12"/>
                      <a:gd name="T47" fmla="*/ 10 h 14"/>
                      <a:gd name="T48" fmla="*/ 12 w 12"/>
                      <a:gd name="T49" fmla="*/ 12 h 14"/>
                      <a:gd name="T50" fmla="*/ 12 w 12"/>
                      <a:gd name="T51" fmla="*/ 12 h 14"/>
                      <a:gd name="T52" fmla="*/ 12 w 12"/>
                      <a:gd name="T53" fmla="*/ 12 h 14"/>
                      <a:gd name="T54" fmla="*/ 9 w 12"/>
                      <a:gd name="T55" fmla="*/ 8 h 14"/>
                      <a:gd name="T56" fmla="*/ 4 w 12"/>
                      <a:gd name="T57" fmla="*/ 2 h 14"/>
                      <a:gd name="T58" fmla="*/ 2 w 12"/>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14">
                        <a:moveTo>
                          <a:pt x="11" y="12"/>
                        </a:moveTo>
                        <a:cubicBezTo>
                          <a:pt x="11" y="12"/>
                          <a:pt x="11" y="12"/>
                          <a:pt x="11" y="12"/>
                        </a:cubicBezTo>
                        <a:moveTo>
                          <a:pt x="0" y="2"/>
                        </a:moveTo>
                        <a:cubicBezTo>
                          <a:pt x="0" y="3"/>
                          <a:pt x="0" y="3"/>
                          <a:pt x="0" y="3"/>
                        </a:cubicBezTo>
                        <a:cubicBezTo>
                          <a:pt x="0" y="4"/>
                          <a:pt x="0" y="5"/>
                          <a:pt x="1" y="6"/>
                        </a:cubicBezTo>
                        <a:cubicBezTo>
                          <a:pt x="4" y="7"/>
                          <a:pt x="4" y="9"/>
                          <a:pt x="6" y="11"/>
                        </a:cubicBezTo>
                        <a:cubicBezTo>
                          <a:pt x="7" y="13"/>
                          <a:pt x="7" y="14"/>
                          <a:pt x="9" y="14"/>
                        </a:cubicBezTo>
                        <a:cubicBezTo>
                          <a:pt x="9" y="14"/>
                          <a:pt x="9" y="14"/>
                          <a:pt x="9" y="14"/>
                        </a:cubicBezTo>
                        <a:cubicBezTo>
                          <a:pt x="9" y="14"/>
                          <a:pt x="9" y="14"/>
                          <a:pt x="9" y="14"/>
                        </a:cubicBezTo>
                        <a:cubicBezTo>
                          <a:pt x="9" y="14"/>
                          <a:pt x="9" y="14"/>
                          <a:pt x="9" y="14"/>
                        </a:cubicBezTo>
                        <a:cubicBezTo>
                          <a:pt x="8" y="14"/>
                          <a:pt x="8" y="14"/>
                          <a:pt x="8" y="14"/>
                        </a:cubicBezTo>
                        <a:cubicBezTo>
                          <a:pt x="7" y="13"/>
                          <a:pt x="7" y="12"/>
                          <a:pt x="6" y="11"/>
                        </a:cubicBezTo>
                        <a:cubicBezTo>
                          <a:pt x="5" y="9"/>
                          <a:pt x="4" y="8"/>
                          <a:pt x="3" y="7"/>
                        </a:cubicBezTo>
                        <a:cubicBezTo>
                          <a:pt x="3" y="6"/>
                          <a:pt x="2" y="6"/>
                          <a:pt x="2" y="5"/>
                        </a:cubicBezTo>
                        <a:cubicBezTo>
                          <a:pt x="1" y="5"/>
                          <a:pt x="1" y="5"/>
                          <a:pt x="1" y="5"/>
                        </a:cubicBezTo>
                        <a:cubicBezTo>
                          <a:pt x="0" y="4"/>
                          <a:pt x="0" y="3"/>
                          <a:pt x="0" y="2"/>
                        </a:cubicBezTo>
                        <a:close/>
                        <a:moveTo>
                          <a:pt x="2" y="0"/>
                        </a:moveTo>
                        <a:cubicBezTo>
                          <a:pt x="2" y="0"/>
                          <a:pt x="2" y="0"/>
                          <a:pt x="2" y="0"/>
                        </a:cubicBezTo>
                        <a:cubicBezTo>
                          <a:pt x="2" y="0"/>
                          <a:pt x="3" y="1"/>
                          <a:pt x="3" y="1"/>
                        </a:cubicBezTo>
                        <a:cubicBezTo>
                          <a:pt x="3" y="1"/>
                          <a:pt x="4" y="2"/>
                          <a:pt x="4" y="2"/>
                        </a:cubicBezTo>
                        <a:cubicBezTo>
                          <a:pt x="5" y="4"/>
                          <a:pt x="6" y="5"/>
                          <a:pt x="7" y="7"/>
                        </a:cubicBezTo>
                        <a:cubicBezTo>
                          <a:pt x="8" y="7"/>
                          <a:pt x="8" y="7"/>
                          <a:pt x="9" y="8"/>
                        </a:cubicBezTo>
                        <a:cubicBezTo>
                          <a:pt x="10" y="8"/>
                          <a:pt x="10" y="8"/>
                          <a:pt x="10" y="8"/>
                        </a:cubicBezTo>
                        <a:cubicBezTo>
                          <a:pt x="10" y="9"/>
                          <a:pt x="11" y="10"/>
                          <a:pt x="11" y="10"/>
                        </a:cubicBezTo>
                        <a:cubicBezTo>
                          <a:pt x="12" y="11"/>
                          <a:pt x="12" y="11"/>
                          <a:pt x="12" y="12"/>
                        </a:cubicBezTo>
                        <a:cubicBezTo>
                          <a:pt x="12" y="12"/>
                          <a:pt x="12" y="12"/>
                          <a:pt x="12" y="12"/>
                        </a:cubicBezTo>
                        <a:cubicBezTo>
                          <a:pt x="12" y="12"/>
                          <a:pt x="12" y="12"/>
                          <a:pt x="12" y="12"/>
                        </a:cubicBezTo>
                        <a:cubicBezTo>
                          <a:pt x="12" y="11"/>
                          <a:pt x="11" y="9"/>
                          <a:pt x="9" y="8"/>
                        </a:cubicBezTo>
                        <a:cubicBezTo>
                          <a:pt x="7" y="6"/>
                          <a:pt x="5" y="4"/>
                          <a:pt x="4" y="2"/>
                        </a:cubicBezTo>
                        <a:cubicBezTo>
                          <a:pt x="4" y="2"/>
                          <a:pt x="3" y="0"/>
                          <a:pt x="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33" name="Freeform 7798">
                    <a:extLst>
                      <a:ext uri="{FF2B5EF4-FFF2-40B4-BE49-F238E27FC236}">
                        <a16:creationId xmlns:a16="http://schemas.microsoft.com/office/drawing/2014/main" id="{5D033E33-4834-419A-B585-7865E3D47C23}"/>
                      </a:ext>
                    </a:extLst>
                  </p:cNvPr>
                  <p:cNvSpPr>
                    <a:spLocks/>
                  </p:cNvSpPr>
                  <p:nvPr/>
                </p:nvSpPr>
                <p:spPr bwMode="auto">
                  <a:xfrm>
                    <a:off x="4239" y="2245"/>
                    <a:ext cx="5" cy="7"/>
                  </a:xfrm>
                  <a:custGeom>
                    <a:avLst/>
                    <a:gdLst>
                      <a:gd name="T0" fmla="*/ 0 w 7"/>
                      <a:gd name="T1" fmla="*/ 1 h 9"/>
                      <a:gd name="T2" fmla="*/ 1 w 7"/>
                      <a:gd name="T3" fmla="*/ 2 h 9"/>
                      <a:gd name="T4" fmla="*/ 5 w 7"/>
                      <a:gd name="T5" fmla="*/ 7 h 9"/>
                      <a:gd name="T6" fmla="*/ 6 w 7"/>
                      <a:gd name="T7" fmla="*/ 8 h 9"/>
                      <a:gd name="T8" fmla="*/ 7 w 7"/>
                      <a:gd name="T9" fmla="*/ 7 h 9"/>
                      <a:gd name="T10" fmla="*/ 2 w 7"/>
                      <a:gd name="T11" fmla="*/ 3 h 9"/>
                      <a:gd name="T12" fmla="*/ 0 w 7"/>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0" y="1"/>
                        </a:moveTo>
                        <a:cubicBezTo>
                          <a:pt x="0" y="1"/>
                          <a:pt x="0" y="1"/>
                          <a:pt x="1" y="2"/>
                        </a:cubicBezTo>
                        <a:cubicBezTo>
                          <a:pt x="2" y="4"/>
                          <a:pt x="5" y="6"/>
                          <a:pt x="5" y="7"/>
                        </a:cubicBezTo>
                        <a:cubicBezTo>
                          <a:pt x="6" y="9"/>
                          <a:pt x="6" y="8"/>
                          <a:pt x="6" y="8"/>
                        </a:cubicBezTo>
                        <a:cubicBezTo>
                          <a:pt x="6" y="7"/>
                          <a:pt x="7" y="8"/>
                          <a:pt x="7" y="7"/>
                        </a:cubicBezTo>
                        <a:cubicBezTo>
                          <a:pt x="6" y="6"/>
                          <a:pt x="2" y="3"/>
                          <a:pt x="2" y="3"/>
                        </a:cubicBezTo>
                        <a:cubicBezTo>
                          <a:pt x="2" y="2"/>
                          <a:pt x="0" y="0"/>
                          <a:pt x="0"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34" name="Freeform 7799">
                    <a:extLst>
                      <a:ext uri="{FF2B5EF4-FFF2-40B4-BE49-F238E27FC236}">
                        <a16:creationId xmlns:a16="http://schemas.microsoft.com/office/drawing/2014/main" id="{CF8C224B-2CB7-421C-A729-4A6E7A0A0864}"/>
                      </a:ext>
                    </a:extLst>
                  </p:cNvPr>
                  <p:cNvSpPr>
                    <a:spLocks/>
                  </p:cNvSpPr>
                  <p:nvPr/>
                </p:nvSpPr>
                <p:spPr bwMode="auto">
                  <a:xfrm>
                    <a:off x="4222" y="2230"/>
                    <a:ext cx="18" cy="16"/>
                  </a:xfrm>
                  <a:custGeom>
                    <a:avLst/>
                    <a:gdLst>
                      <a:gd name="T0" fmla="*/ 1 w 24"/>
                      <a:gd name="T1" fmla="*/ 3 h 21"/>
                      <a:gd name="T2" fmla="*/ 5 w 24"/>
                      <a:gd name="T3" fmla="*/ 7 h 21"/>
                      <a:gd name="T4" fmla="*/ 15 w 24"/>
                      <a:gd name="T5" fmla="*/ 16 h 21"/>
                      <a:gd name="T6" fmla="*/ 21 w 24"/>
                      <a:gd name="T7" fmla="*/ 19 h 21"/>
                      <a:gd name="T8" fmla="*/ 23 w 24"/>
                      <a:gd name="T9" fmla="*/ 17 h 21"/>
                      <a:gd name="T10" fmla="*/ 18 w 24"/>
                      <a:gd name="T11" fmla="*/ 11 h 21"/>
                      <a:gd name="T12" fmla="*/ 9 w 24"/>
                      <a:gd name="T13" fmla="*/ 5 h 21"/>
                      <a:gd name="T14" fmla="*/ 3 w 24"/>
                      <a:gd name="T15" fmla="*/ 0 h 21"/>
                      <a:gd name="T16" fmla="*/ 1 w 24"/>
                      <a:gd name="T1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1">
                        <a:moveTo>
                          <a:pt x="1" y="3"/>
                        </a:moveTo>
                        <a:cubicBezTo>
                          <a:pt x="1" y="3"/>
                          <a:pt x="0" y="4"/>
                          <a:pt x="5" y="7"/>
                        </a:cubicBezTo>
                        <a:cubicBezTo>
                          <a:pt x="9" y="10"/>
                          <a:pt x="12" y="12"/>
                          <a:pt x="15" y="16"/>
                        </a:cubicBezTo>
                        <a:cubicBezTo>
                          <a:pt x="18" y="20"/>
                          <a:pt x="20" y="21"/>
                          <a:pt x="21" y="19"/>
                        </a:cubicBezTo>
                        <a:cubicBezTo>
                          <a:pt x="21" y="18"/>
                          <a:pt x="22" y="17"/>
                          <a:pt x="23" y="17"/>
                        </a:cubicBezTo>
                        <a:cubicBezTo>
                          <a:pt x="24" y="17"/>
                          <a:pt x="23" y="14"/>
                          <a:pt x="18" y="11"/>
                        </a:cubicBezTo>
                        <a:cubicBezTo>
                          <a:pt x="13" y="8"/>
                          <a:pt x="10" y="5"/>
                          <a:pt x="9" y="5"/>
                        </a:cubicBezTo>
                        <a:cubicBezTo>
                          <a:pt x="8" y="4"/>
                          <a:pt x="5" y="0"/>
                          <a:pt x="3" y="0"/>
                        </a:cubicBezTo>
                        <a:cubicBezTo>
                          <a:pt x="2" y="0"/>
                          <a:pt x="1" y="3"/>
                          <a:pt x="1"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35" name="Freeform 7800">
                    <a:extLst>
                      <a:ext uri="{FF2B5EF4-FFF2-40B4-BE49-F238E27FC236}">
                        <a16:creationId xmlns:a16="http://schemas.microsoft.com/office/drawing/2014/main" id="{8D8C1E12-75E5-4CC5-9FAA-9F7845773805}"/>
                      </a:ext>
                    </a:extLst>
                  </p:cNvPr>
                  <p:cNvSpPr>
                    <a:spLocks noEditPoints="1"/>
                  </p:cNvSpPr>
                  <p:nvPr/>
                </p:nvSpPr>
                <p:spPr bwMode="auto">
                  <a:xfrm>
                    <a:off x="4223" y="2230"/>
                    <a:ext cx="17" cy="15"/>
                  </a:xfrm>
                  <a:custGeom>
                    <a:avLst/>
                    <a:gdLst>
                      <a:gd name="T0" fmla="*/ 22 w 23"/>
                      <a:gd name="T1" fmla="*/ 17 h 20"/>
                      <a:gd name="T2" fmla="*/ 20 w 23"/>
                      <a:gd name="T3" fmla="*/ 19 h 20"/>
                      <a:gd name="T4" fmla="*/ 17 w 23"/>
                      <a:gd name="T5" fmla="*/ 20 h 20"/>
                      <a:gd name="T6" fmla="*/ 13 w 23"/>
                      <a:gd name="T7" fmla="*/ 16 h 20"/>
                      <a:gd name="T8" fmla="*/ 4 w 23"/>
                      <a:gd name="T9" fmla="*/ 8 h 20"/>
                      <a:gd name="T10" fmla="*/ 0 w 23"/>
                      <a:gd name="T11" fmla="*/ 3 h 20"/>
                      <a:gd name="T12" fmla="*/ 0 w 23"/>
                      <a:gd name="T13" fmla="*/ 3 h 20"/>
                      <a:gd name="T14" fmla="*/ 0 w 23"/>
                      <a:gd name="T15" fmla="*/ 1 h 20"/>
                      <a:gd name="T16" fmla="*/ 2 w 23"/>
                      <a:gd name="T17" fmla="*/ 0 h 20"/>
                      <a:gd name="T18" fmla="*/ 3 w 23"/>
                      <a:gd name="T19" fmla="*/ 0 h 20"/>
                      <a:gd name="T20" fmla="*/ 8 w 23"/>
                      <a:gd name="T21" fmla="*/ 4 h 20"/>
                      <a:gd name="T22" fmla="*/ 14 w 23"/>
                      <a:gd name="T23" fmla="*/ 9 h 20"/>
                      <a:gd name="T24" fmla="*/ 17 w 23"/>
                      <a:gd name="T25" fmla="*/ 11 h 20"/>
                      <a:gd name="T26" fmla="*/ 17 w 23"/>
                      <a:gd name="T27" fmla="*/ 11 h 20"/>
                      <a:gd name="T28" fmla="*/ 22 w 23"/>
                      <a:gd name="T29" fmla="*/ 17 h 20"/>
                      <a:gd name="T30" fmla="*/ 4 w 23"/>
                      <a:gd name="T31" fmla="*/ 7 h 20"/>
                      <a:gd name="T32" fmla="*/ 14 w 23"/>
                      <a:gd name="T33" fmla="*/ 16 h 20"/>
                      <a:gd name="T34" fmla="*/ 17 w 23"/>
                      <a:gd name="T35" fmla="*/ 19 h 20"/>
                      <a:gd name="T36" fmla="*/ 19 w 23"/>
                      <a:gd name="T37" fmla="*/ 19 h 20"/>
                      <a:gd name="T38" fmla="*/ 21 w 23"/>
                      <a:gd name="T39" fmla="*/ 17 h 20"/>
                      <a:gd name="T40" fmla="*/ 22 w 23"/>
                      <a:gd name="T41" fmla="*/ 17 h 20"/>
                      <a:gd name="T42" fmla="*/ 17 w 23"/>
                      <a:gd name="T43" fmla="*/ 11 h 20"/>
                      <a:gd name="T44" fmla="*/ 17 w 23"/>
                      <a:gd name="T45" fmla="*/ 11 h 20"/>
                      <a:gd name="T46" fmla="*/ 14 w 23"/>
                      <a:gd name="T47" fmla="*/ 9 h 20"/>
                      <a:gd name="T48" fmla="*/ 8 w 23"/>
                      <a:gd name="T49" fmla="*/ 5 h 20"/>
                      <a:gd name="T50" fmla="*/ 3 w 23"/>
                      <a:gd name="T51" fmla="*/ 1 h 20"/>
                      <a:gd name="T52" fmla="*/ 2 w 23"/>
                      <a:gd name="T53" fmla="*/ 1 h 20"/>
                      <a:gd name="T54" fmla="*/ 1 w 23"/>
                      <a:gd name="T55" fmla="*/ 2 h 20"/>
                      <a:gd name="T56" fmla="*/ 1 w 23"/>
                      <a:gd name="T57" fmla="*/ 3 h 20"/>
                      <a:gd name="T58" fmla="*/ 1 w 23"/>
                      <a:gd name="T59" fmla="*/ 3 h 20"/>
                      <a:gd name="T60" fmla="*/ 1 w 23"/>
                      <a:gd name="T61" fmla="*/ 3 h 20"/>
                      <a:gd name="T62" fmla="*/ 1 w 23"/>
                      <a:gd name="T63" fmla="*/ 3 h 20"/>
                      <a:gd name="T64" fmla="*/ 4 w 23"/>
                      <a:gd name="T65" fmla="*/ 7 h 20"/>
                      <a:gd name="T66" fmla="*/ 0 w 23"/>
                      <a:gd name="T67" fmla="*/ 3 h 20"/>
                      <a:gd name="T68" fmla="*/ 0 w 23"/>
                      <a:gd name="T6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0">
                        <a:moveTo>
                          <a:pt x="22" y="17"/>
                        </a:moveTo>
                        <a:cubicBezTo>
                          <a:pt x="21" y="17"/>
                          <a:pt x="21" y="18"/>
                          <a:pt x="20" y="19"/>
                        </a:cubicBezTo>
                        <a:cubicBezTo>
                          <a:pt x="20" y="20"/>
                          <a:pt x="18" y="20"/>
                          <a:pt x="17" y="20"/>
                        </a:cubicBezTo>
                        <a:cubicBezTo>
                          <a:pt x="16" y="19"/>
                          <a:pt x="15" y="18"/>
                          <a:pt x="13" y="16"/>
                        </a:cubicBezTo>
                        <a:cubicBezTo>
                          <a:pt x="10" y="12"/>
                          <a:pt x="8" y="10"/>
                          <a:pt x="4" y="8"/>
                        </a:cubicBezTo>
                        <a:cubicBezTo>
                          <a:pt x="0" y="5"/>
                          <a:pt x="0" y="3"/>
                          <a:pt x="0" y="3"/>
                        </a:cubicBezTo>
                        <a:cubicBezTo>
                          <a:pt x="0" y="3"/>
                          <a:pt x="0" y="3"/>
                          <a:pt x="0" y="3"/>
                        </a:cubicBezTo>
                        <a:cubicBezTo>
                          <a:pt x="0" y="3"/>
                          <a:pt x="0" y="2"/>
                          <a:pt x="0" y="1"/>
                        </a:cubicBezTo>
                        <a:cubicBezTo>
                          <a:pt x="1" y="1"/>
                          <a:pt x="1" y="0"/>
                          <a:pt x="2" y="0"/>
                        </a:cubicBezTo>
                        <a:cubicBezTo>
                          <a:pt x="2" y="0"/>
                          <a:pt x="3" y="0"/>
                          <a:pt x="3" y="0"/>
                        </a:cubicBezTo>
                        <a:cubicBezTo>
                          <a:pt x="5" y="1"/>
                          <a:pt x="7" y="4"/>
                          <a:pt x="8" y="4"/>
                        </a:cubicBezTo>
                        <a:cubicBezTo>
                          <a:pt x="9" y="5"/>
                          <a:pt x="12" y="7"/>
                          <a:pt x="14" y="9"/>
                        </a:cubicBezTo>
                        <a:cubicBezTo>
                          <a:pt x="15" y="9"/>
                          <a:pt x="16" y="10"/>
                          <a:pt x="17" y="11"/>
                        </a:cubicBezTo>
                        <a:cubicBezTo>
                          <a:pt x="17" y="11"/>
                          <a:pt x="17" y="11"/>
                          <a:pt x="17" y="11"/>
                        </a:cubicBezTo>
                        <a:cubicBezTo>
                          <a:pt x="22" y="13"/>
                          <a:pt x="23" y="16"/>
                          <a:pt x="22" y="17"/>
                        </a:cubicBezTo>
                        <a:close/>
                        <a:moveTo>
                          <a:pt x="4" y="7"/>
                        </a:moveTo>
                        <a:cubicBezTo>
                          <a:pt x="8" y="10"/>
                          <a:pt x="11" y="12"/>
                          <a:pt x="14" y="16"/>
                        </a:cubicBezTo>
                        <a:cubicBezTo>
                          <a:pt x="15" y="18"/>
                          <a:pt x="16" y="19"/>
                          <a:pt x="17" y="19"/>
                        </a:cubicBezTo>
                        <a:cubicBezTo>
                          <a:pt x="18" y="20"/>
                          <a:pt x="19" y="20"/>
                          <a:pt x="19" y="19"/>
                        </a:cubicBezTo>
                        <a:cubicBezTo>
                          <a:pt x="20" y="18"/>
                          <a:pt x="20" y="17"/>
                          <a:pt x="21" y="17"/>
                        </a:cubicBezTo>
                        <a:cubicBezTo>
                          <a:pt x="22" y="17"/>
                          <a:pt x="22" y="17"/>
                          <a:pt x="22" y="17"/>
                        </a:cubicBezTo>
                        <a:cubicBezTo>
                          <a:pt x="22" y="16"/>
                          <a:pt x="21" y="14"/>
                          <a:pt x="17" y="11"/>
                        </a:cubicBezTo>
                        <a:cubicBezTo>
                          <a:pt x="17" y="11"/>
                          <a:pt x="17" y="11"/>
                          <a:pt x="17" y="11"/>
                        </a:cubicBezTo>
                        <a:cubicBezTo>
                          <a:pt x="16" y="10"/>
                          <a:pt x="15" y="10"/>
                          <a:pt x="14" y="9"/>
                        </a:cubicBezTo>
                        <a:cubicBezTo>
                          <a:pt x="11" y="8"/>
                          <a:pt x="8" y="5"/>
                          <a:pt x="8" y="5"/>
                        </a:cubicBezTo>
                        <a:cubicBezTo>
                          <a:pt x="7" y="4"/>
                          <a:pt x="5" y="2"/>
                          <a:pt x="3" y="1"/>
                        </a:cubicBezTo>
                        <a:cubicBezTo>
                          <a:pt x="3" y="1"/>
                          <a:pt x="2" y="1"/>
                          <a:pt x="2" y="1"/>
                        </a:cubicBezTo>
                        <a:cubicBezTo>
                          <a:pt x="2" y="1"/>
                          <a:pt x="1" y="1"/>
                          <a:pt x="1" y="2"/>
                        </a:cubicBezTo>
                        <a:cubicBezTo>
                          <a:pt x="1" y="2"/>
                          <a:pt x="1" y="3"/>
                          <a:pt x="1" y="3"/>
                        </a:cubicBezTo>
                        <a:cubicBezTo>
                          <a:pt x="1" y="3"/>
                          <a:pt x="1" y="3"/>
                          <a:pt x="1" y="3"/>
                        </a:cubicBezTo>
                        <a:cubicBezTo>
                          <a:pt x="1" y="3"/>
                          <a:pt x="1" y="3"/>
                          <a:pt x="1" y="3"/>
                        </a:cubicBezTo>
                        <a:cubicBezTo>
                          <a:pt x="1" y="3"/>
                          <a:pt x="1" y="3"/>
                          <a:pt x="1" y="3"/>
                        </a:cubicBezTo>
                        <a:cubicBezTo>
                          <a:pt x="1" y="4"/>
                          <a:pt x="0" y="5"/>
                          <a:pt x="4" y="7"/>
                        </a:cubicBezTo>
                        <a:close/>
                        <a:moveTo>
                          <a:pt x="0" y="3"/>
                        </a:moveTo>
                        <a:cubicBezTo>
                          <a:pt x="0" y="3"/>
                          <a:pt x="0" y="3"/>
                          <a:pt x="0"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36" name="Freeform 7801">
                    <a:extLst>
                      <a:ext uri="{FF2B5EF4-FFF2-40B4-BE49-F238E27FC236}">
                        <a16:creationId xmlns:a16="http://schemas.microsoft.com/office/drawing/2014/main" id="{3C25C7CC-7A9E-4BB5-95DC-A54AB2CE6406}"/>
                      </a:ext>
                    </a:extLst>
                  </p:cNvPr>
                  <p:cNvSpPr>
                    <a:spLocks/>
                  </p:cNvSpPr>
                  <p:nvPr/>
                </p:nvSpPr>
                <p:spPr bwMode="auto">
                  <a:xfrm>
                    <a:off x="4224" y="2231"/>
                    <a:ext cx="15" cy="14"/>
                  </a:xfrm>
                  <a:custGeom>
                    <a:avLst/>
                    <a:gdLst>
                      <a:gd name="T0" fmla="*/ 2 w 20"/>
                      <a:gd name="T1" fmla="*/ 0 h 19"/>
                      <a:gd name="T2" fmla="*/ 2 w 20"/>
                      <a:gd name="T3" fmla="*/ 1 h 19"/>
                      <a:gd name="T4" fmla="*/ 6 w 20"/>
                      <a:gd name="T5" fmla="*/ 5 h 19"/>
                      <a:gd name="T6" fmla="*/ 17 w 20"/>
                      <a:gd name="T7" fmla="*/ 13 h 19"/>
                      <a:gd name="T8" fmla="*/ 16 w 20"/>
                      <a:gd name="T9" fmla="*/ 15 h 19"/>
                      <a:gd name="T10" fmla="*/ 16 w 20"/>
                      <a:gd name="T11" fmla="*/ 17 h 19"/>
                      <a:gd name="T12" fmla="*/ 16 w 20"/>
                      <a:gd name="T13" fmla="*/ 17 h 19"/>
                      <a:gd name="T14" fmla="*/ 10 w 20"/>
                      <a:gd name="T15" fmla="*/ 11 h 19"/>
                      <a:gd name="T16" fmla="*/ 4 w 20"/>
                      <a:gd name="T17" fmla="*/ 6 h 19"/>
                      <a:gd name="T18" fmla="*/ 0 w 20"/>
                      <a:gd name="T19" fmla="*/ 4 h 19"/>
                      <a:gd name="T20" fmla="*/ 0 w 20"/>
                      <a:gd name="T21" fmla="*/ 4 h 19"/>
                      <a:gd name="T22" fmla="*/ 2 w 20"/>
                      <a:gd name="T23" fmla="*/ 6 h 19"/>
                      <a:gd name="T24" fmla="*/ 12 w 20"/>
                      <a:gd name="T25" fmla="*/ 15 h 19"/>
                      <a:gd name="T26" fmla="*/ 15 w 20"/>
                      <a:gd name="T27" fmla="*/ 18 h 19"/>
                      <a:gd name="T28" fmla="*/ 16 w 20"/>
                      <a:gd name="T29" fmla="*/ 19 h 19"/>
                      <a:gd name="T30" fmla="*/ 17 w 20"/>
                      <a:gd name="T31" fmla="*/ 18 h 19"/>
                      <a:gd name="T32" fmla="*/ 19 w 20"/>
                      <a:gd name="T33" fmla="*/ 16 h 19"/>
                      <a:gd name="T34" fmla="*/ 20 w 20"/>
                      <a:gd name="T35" fmla="*/ 16 h 19"/>
                      <a:gd name="T36" fmla="*/ 15 w 20"/>
                      <a:gd name="T37" fmla="*/ 10 h 19"/>
                      <a:gd name="T38" fmla="*/ 15 w 20"/>
                      <a:gd name="T39" fmla="*/ 10 h 19"/>
                      <a:gd name="T40" fmla="*/ 12 w 20"/>
                      <a:gd name="T41" fmla="*/ 8 h 19"/>
                      <a:gd name="T42" fmla="*/ 6 w 20"/>
                      <a:gd name="T43" fmla="*/ 4 h 19"/>
                      <a:gd name="T44" fmla="*/ 2 w 20"/>
                      <a:gd name="T4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19">
                        <a:moveTo>
                          <a:pt x="2" y="0"/>
                        </a:moveTo>
                        <a:cubicBezTo>
                          <a:pt x="2" y="1"/>
                          <a:pt x="2" y="1"/>
                          <a:pt x="2" y="1"/>
                        </a:cubicBezTo>
                        <a:cubicBezTo>
                          <a:pt x="3" y="2"/>
                          <a:pt x="5" y="4"/>
                          <a:pt x="6" y="5"/>
                        </a:cubicBezTo>
                        <a:cubicBezTo>
                          <a:pt x="8" y="6"/>
                          <a:pt x="16" y="11"/>
                          <a:pt x="17" y="13"/>
                        </a:cubicBezTo>
                        <a:cubicBezTo>
                          <a:pt x="19" y="15"/>
                          <a:pt x="17" y="14"/>
                          <a:pt x="16" y="15"/>
                        </a:cubicBezTo>
                        <a:cubicBezTo>
                          <a:pt x="15" y="15"/>
                          <a:pt x="17" y="17"/>
                          <a:pt x="16" y="17"/>
                        </a:cubicBezTo>
                        <a:cubicBezTo>
                          <a:pt x="16" y="17"/>
                          <a:pt x="16" y="17"/>
                          <a:pt x="16" y="17"/>
                        </a:cubicBezTo>
                        <a:cubicBezTo>
                          <a:pt x="14" y="17"/>
                          <a:pt x="11" y="13"/>
                          <a:pt x="10" y="11"/>
                        </a:cubicBezTo>
                        <a:cubicBezTo>
                          <a:pt x="9" y="10"/>
                          <a:pt x="5" y="7"/>
                          <a:pt x="4" y="6"/>
                        </a:cubicBezTo>
                        <a:cubicBezTo>
                          <a:pt x="2" y="6"/>
                          <a:pt x="1" y="4"/>
                          <a:pt x="0" y="4"/>
                        </a:cubicBezTo>
                        <a:cubicBezTo>
                          <a:pt x="0" y="4"/>
                          <a:pt x="0" y="4"/>
                          <a:pt x="0" y="4"/>
                        </a:cubicBezTo>
                        <a:cubicBezTo>
                          <a:pt x="0" y="5"/>
                          <a:pt x="1" y="5"/>
                          <a:pt x="2" y="6"/>
                        </a:cubicBezTo>
                        <a:cubicBezTo>
                          <a:pt x="6" y="9"/>
                          <a:pt x="9" y="11"/>
                          <a:pt x="12" y="15"/>
                        </a:cubicBezTo>
                        <a:cubicBezTo>
                          <a:pt x="13" y="17"/>
                          <a:pt x="14" y="18"/>
                          <a:pt x="15" y="18"/>
                        </a:cubicBezTo>
                        <a:cubicBezTo>
                          <a:pt x="16" y="18"/>
                          <a:pt x="16" y="19"/>
                          <a:pt x="16" y="19"/>
                        </a:cubicBezTo>
                        <a:cubicBezTo>
                          <a:pt x="17" y="19"/>
                          <a:pt x="17" y="18"/>
                          <a:pt x="17" y="18"/>
                        </a:cubicBezTo>
                        <a:cubicBezTo>
                          <a:pt x="18" y="17"/>
                          <a:pt x="18" y="16"/>
                          <a:pt x="19" y="16"/>
                        </a:cubicBezTo>
                        <a:cubicBezTo>
                          <a:pt x="20" y="16"/>
                          <a:pt x="20" y="16"/>
                          <a:pt x="20" y="16"/>
                        </a:cubicBezTo>
                        <a:cubicBezTo>
                          <a:pt x="20" y="15"/>
                          <a:pt x="19" y="13"/>
                          <a:pt x="15" y="10"/>
                        </a:cubicBezTo>
                        <a:cubicBezTo>
                          <a:pt x="15" y="10"/>
                          <a:pt x="15" y="10"/>
                          <a:pt x="15" y="10"/>
                        </a:cubicBezTo>
                        <a:cubicBezTo>
                          <a:pt x="14" y="9"/>
                          <a:pt x="13" y="9"/>
                          <a:pt x="12" y="8"/>
                        </a:cubicBezTo>
                        <a:cubicBezTo>
                          <a:pt x="9" y="7"/>
                          <a:pt x="6" y="4"/>
                          <a:pt x="6" y="4"/>
                        </a:cubicBezTo>
                        <a:cubicBezTo>
                          <a:pt x="5" y="3"/>
                          <a:pt x="3" y="1"/>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37" name="Freeform 7802">
                    <a:extLst>
                      <a:ext uri="{FF2B5EF4-FFF2-40B4-BE49-F238E27FC236}">
                        <a16:creationId xmlns:a16="http://schemas.microsoft.com/office/drawing/2014/main" id="{3487CBCC-E5C3-4021-B18C-D730292A963E}"/>
                      </a:ext>
                    </a:extLst>
                  </p:cNvPr>
                  <p:cNvSpPr>
                    <a:spLocks/>
                  </p:cNvSpPr>
                  <p:nvPr/>
                </p:nvSpPr>
                <p:spPr bwMode="auto">
                  <a:xfrm>
                    <a:off x="4224" y="2231"/>
                    <a:ext cx="16" cy="14"/>
                  </a:xfrm>
                  <a:custGeom>
                    <a:avLst/>
                    <a:gdLst>
                      <a:gd name="T0" fmla="*/ 2 w 21"/>
                      <a:gd name="T1" fmla="*/ 0 h 19"/>
                      <a:gd name="T2" fmla="*/ 2 w 21"/>
                      <a:gd name="T3" fmla="*/ 0 h 19"/>
                      <a:gd name="T4" fmla="*/ 6 w 21"/>
                      <a:gd name="T5" fmla="*/ 4 h 19"/>
                      <a:gd name="T6" fmla="*/ 12 w 21"/>
                      <a:gd name="T7" fmla="*/ 8 h 19"/>
                      <a:gd name="T8" fmla="*/ 15 w 21"/>
                      <a:gd name="T9" fmla="*/ 10 h 19"/>
                      <a:gd name="T10" fmla="*/ 15 w 21"/>
                      <a:gd name="T11" fmla="*/ 10 h 19"/>
                      <a:gd name="T12" fmla="*/ 20 w 21"/>
                      <a:gd name="T13" fmla="*/ 16 h 19"/>
                      <a:gd name="T14" fmla="*/ 19 w 21"/>
                      <a:gd name="T15" fmla="*/ 16 h 19"/>
                      <a:gd name="T16" fmla="*/ 17 w 21"/>
                      <a:gd name="T17" fmla="*/ 18 h 19"/>
                      <a:gd name="T18" fmla="*/ 16 w 21"/>
                      <a:gd name="T19" fmla="*/ 19 h 19"/>
                      <a:gd name="T20" fmla="*/ 15 w 21"/>
                      <a:gd name="T21" fmla="*/ 18 h 19"/>
                      <a:gd name="T22" fmla="*/ 12 w 21"/>
                      <a:gd name="T23" fmla="*/ 15 h 19"/>
                      <a:gd name="T24" fmla="*/ 2 w 21"/>
                      <a:gd name="T25" fmla="*/ 6 h 19"/>
                      <a:gd name="T26" fmla="*/ 0 w 21"/>
                      <a:gd name="T27" fmla="*/ 4 h 19"/>
                      <a:gd name="T28" fmla="*/ 0 w 21"/>
                      <a:gd name="T29" fmla="*/ 5 h 19"/>
                      <a:gd name="T30" fmla="*/ 2 w 21"/>
                      <a:gd name="T31" fmla="*/ 6 h 19"/>
                      <a:gd name="T32" fmla="*/ 12 w 21"/>
                      <a:gd name="T33" fmla="*/ 15 h 19"/>
                      <a:gd name="T34" fmla="*/ 17 w 21"/>
                      <a:gd name="T35" fmla="*/ 19 h 19"/>
                      <a:gd name="T36" fmla="*/ 18 w 21"/>
                      <a:gd name="T37" fmla="*/ 18 h 19"/>
                      <a:gd name="T38" fmla="*/ 20 w 21"/>
                      <a:gd name="T39" fmla="*/ 16 h 19"/>
                      <a:gd name="T40" fmla="*/ 15 w 21"/>
                      <a:gd name="T41" fmla="*/ 10 h 19"/>
                      <a:gd name="T42" fmla="*/ 6 w 21"/>
                      <a:gd name="T43" fmla="*/ 4 h 19"/>
                      <a:gd name="T44" fmla="*/ 2 w 21"/>
                      <a:gd name="T4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19">
                        <a:moveTo>
                          <a:pt x="2" y="0"/>
                        </a:moveTo>
                        <a:cubicBezTo>
                          <a:pt x="2" y="0"/>
                          <a:pt x="2" y="0"/>
                          <a:pt x="2" y="0"/>
                        </a:cubicBezTo>
                        <a:cubicBezTo>
                          <a:pt x="3" y="1"/>
                          <a:pt x="5" y="3"/>
                          <a:pt x="6" y="4"/>
                        </a:cubicBezTo>
                        <a:cubicBezTo>
                          <a:pt x="6" y="4"/>
                          <a:pt x="9" y="7"/>
                          <a:pt x="12" y="8"/>
                        </a:cubicBezTo>
                        <a:cubicBezTo>
                          <a:pt x="13" y="9"/>
                          <a:pt x="14" y="9"/>
                          <a:pt x="15" y="10"/>
                        </a:cubicBezTo>
                        <a:cubicBezTo>
                          <a:pt x="15" y="10"/>
                          <a:pt x="15" y="10"/>
                          <a:pt x="15" y="10"/>
                        </a:cubicBezTo>
                        <a:cubicBezTo>
                          <a:pt x="19" y="13"/>
                          <a:pt x="20" y="15"/>
                          <a:pt x="20" y="16"/>
                        </a:cubicBezTo>
                        <a:cubicBezTo>
                          <a:pt x="19" y="16"/>
                          <a:pt x="19" y="16"/>
                          <a:pt x="19" y="16"/>
                        </a:cubicBezTo>
                        <a:cubicBezTo>
                          <a:pt x="18" y="16"/>
                          <a:pt x="18" y="17"/>
                          <a:pt x="17" y="18"/>
                        </a:cubicBezTo>
                        <a:cubicBezTo>
                          <a:pt x="17" y="18"/>
                          <a:pt x="17" y="19"/>
                          <a:pt x="16" y="19"/>
                        </a:cubicBezTo>
                        <a:cubicBezTo>
                          <a:pt x="16" y="19"/>
                          <a:pt x="16" y="18"/>
                          <a:pt x="15" y="18"/>
                        </a:cubicBezTo>
                        <a:cubicBezTo>
                          <a:pt x="14" y="18"/>
                          <a:pt x="13" y="17"/>
                          <a:pt x="12" y="15"/>
                        </a:cubicBezTo>
                        <a:cubicBezTo>
                          <a:pt x="9" y="11"/>
                          <a:pt x="6" y="9"/>
                          <a:pt x="2" y="6"/>
                        </a:cubicBezTo>
                        <a:cubicBezTo>
                          <a:pt x="1" y="5"/>
                          <a:pt x="0" y="5"/>
                          <a:pt x="0" y="4"/>
                        </a:cubicBezTo>
                        <a:cubicBezTo>
                          <a:pt x="0" y="5"/>
                          <a:pt x="0" y="5"/>
                          <a:pt x="0" y="5"/>
                        </a:cubicBezTo>
                        <a:cubicBezTo>
                          <a:pt x="0" y="5"/>
                          <a:pt x="1" y="6"/>
                          <a:pt x="2" y="6"/>
                        </a:cubicBezTo>
                        <a:cubicBezTo>
                          <a:pt x="6" y="9"/>
                          <a:pt x="9" y="11"/>
                          <a:pt x="12" y="15"/>
                        </a:cubicBezTo>
                        <a:cubicBezTo>
                          <a:pt x="14" y="18"/>
                          <a:pt x="15" y="19"/>
                          <a:pt x="17" y="19"/>
                        </a:cubicBezTo>
                        <a:cubicBezTo>
                          <a:pt x="17" y="19"/>
                          <a:pt x="17" y="19"/>
                          <a:pt x="18" y="18"/>
                        </a:cubicBezTo>
                        <a:cubicBezTo>
                          <a:pt x="18" y="17"/>
                          <a:pt x="19" y="16"/>
                          <a:pt x="20" y="16"/>
                        </a:cubicBezTo>
                        <a:cubicBezTo>
                          <a:pt x="21" y="16"/>
                          <a:pt x="20" y="13"/>
                          <a:pt x="15" y="10"/>
                        </a:cubicBezTo>
                        <a:cubicBezTo>
                          <a:pt x="10" y="7"/>
                          <a:pt x="7" y="4"/>
                          <a:pt x="6" y="4"/>
                        </a:cubicBezTo>
                        <a:cubicBezTo>
                          <a:pt x="5" y="3"/>
                          <a:pt x="3" y="1"/>
                          <a:pt x="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38" name="Freeform 7803">
                    <a:extLst>
                      <a:ext uri="{FF2B5EF4-FFF2-40B4-BE49-F238E27FC236}">
                        <a16:creationId xmlns:a16="http://schemas.microsoft.com/office/drawing/2014/main" id="{F4654F7C-9985-4E5B-B3F6-064DBEEE12AB}"/>
                      </a:ext>
                    </a:extLst>
                  </p:cNvPr>
                  <p:cNvSpPr>
                    <a:spLocks/>
                  </p:cNvSpPr>
                  <p:nvPr/>
                </p:nvSpPr>
                <p:spPr bwMode="auto">
                  <a:xfrm>
                    <a:off x="4225" y="2232"/>
                    <a:ext cx="12" cy="12"/>
                  </a:xfrm>
                  <a:custGeom>
                    <a:avLst/>
                    <a:gdLst>
                      <a:gd name="T0" fmla="*/ 1 w 16"/>
                      <a:gd name="T1" fmla="*/ 1 h 15"/>
                      <a:gd name="T2" fmla="*/ 4 w 16"/>
                      <a:gd name="T3" fmla="*/ 4 h 15"/>
                      <a:gd name="T4" fmla="*/ 11 w 16"/>
                      <a:gd name="T5" fmla="*/ 10 h 15"/>
                      <a:gd name="T6" fmla="*/ 14 w 16"/>
                      <a:gd name="T7" fmla="*/ 13 h 15"/>
                      <a:gd name="T8" fmla="*/ 15 w 16"/>
                      <a:gd name="T9" fmla="*/ 12 h 15"/>
                      <a:gd name="T10" fmla="*/ 12 w 16"/>
                      <a:gd name="T11" fmla="*/ 9 h 15"/>
                      <a:gd name="T12" fmla="*/ 2 w 16"/>
                      <a:gd name="T13" fmla="*/ 2 h 15"/>
                      <a:gd name="T14" fmla="*/ 1 w 16"/>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1" y="1"/>
                        </a:moveTo>
                        <a:cubicBezTo>
                          <a:pt x="1" y="1"/>
                          <a:pt x="2" y="3"/>
                          <a:pt x="4" y="4"/>
                        </a:cubicBezTo>
                        <a:cubicBezTo>
                          <a:pt x="5" y="5"/>
                          <a:pt x="9" y="9"/>
                          <a:pt x="11" y="10"/>
                        </a:cubicBezTo>
                        <a:cubicBezTo>
                          <a:pt x="12" y="12"/>
                          <a:pt x="14" y="15"/>
                          <a:pt x="14" y="13"/>
                        </a:cubicBezTo>
                        <a:cubicBezTo>
                          <a:pt x="14" y="12"/>
                          <a:pt x="14" y="12"/>
                          <a:pt x="15" y="12"/>
                        </a:cubicBezTo>
                        <a:cubicBezTo>
                          <a:pt x="16" y="11"/>
                          <a:pt x="14" y="11"/>
                          <a:pt x="12" y="9"/>
                        </a:cubicBezTo>
                        <a:cubicBezTo>
                          <a:pt x="9" y="7"/>
                          <a:pt x="4" y="4"/>
                          <a:pt x="2" y="2"/>
                        </a:cubicBezTo>
                        <a:cubicBezTo>
                          <a:pt x="1" y="0"/>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39" name="Freeform 7804">
                    <a:extLst>
                      <a:ext uri="{FF2B5EF4-FFF2-40B4-BE49-F238E27FC236}">
                        <a16:creationId xmlns:a16="http://schemas.microsoft.com/office/drawing/2014/main" id="{F3AB6B1B-C696-41C8-9B87-F552159BD276}"/>
                      </a:ext>
                    </a:extLst>
                  </p:cNvPr>
                  <p:cNvSpPr>
                    <a:spLocks/>
                  </p:cNvSpPr>
                  <p:nvPr/>
                </p:nvSpPr>
                <p:spPr bwMode="auto">
                  <a:xfrm>
                    <a:off x="4244" y="2252"/>
                    <a:ext cx="6" cy="9"/>
                  </a:xfrm>
                  <a:custGeom>
                    <a:avLst/>
                    <a:gdLst>
                      <a:gd name="T0" fmla="*/ 2 w 8"/>
                      <a:gd name="T1" fmla="*/ 0 h 12"/>
                      <a:gd name="T2" fmla="*/ 5 w 8"/>
                      <a:gd name="T3" fmla="*/ 4 h 12"/>
                      <a:gd name="T4" fmla="*/ 7 w 8"/>
                      <a:gd name="T5" fmla="*/ 10 h 12"/>
                      <a:gd name="T6" fmla="*/ 3 w 8"/>
                      <a:gd name="T7" fmla="*/ 7 h 12"/>
                      <a:gd name="T8" fmla="*/ 0 w 8"/>
                      <a:gd name="T9" fmla="*/ 3 h 12"/>
                      <a:gd name="T10" fmla="*/ 2 w 8"/>
                      <a:gd name="T11" fmla="*/ 0 h 12"/>
                    </a:gdLst>
                    <a:ahLst/>
                    <a:cxnLst>
                      <a:cxn ang="0">
                        <a:pos x="T0" y="T1"/>
                      </a:cxn>
                      <a:cxn ang="0">
                        <a:pos x="T2" y="T3"/>
                      </a:cxn>
                      <a:cxn ang="0">
                        <a:pos x="T4" y="T5"/>
                      </a:cxn>
                      <a:cxn ang="0">
                        <a:pos x="T6" y="T7"/>
                      </a:cxn>
                      <a:cxn ang="0">
                        <a:pos x="T8" y="T9"/>
                      </a:cxn>
                      <a:cxn ang="0">
                        <a:pos x="T10" y="T11"/>
                      </a:cxn>
                    </a:cxnLst>
                    <a:rect l="0" t="0" r="r" b="b"/>
                    <a:pathLst>
                      <a:path w="8" h="12">
                        <a:moveTo>
                          <a:pt x="2" y="0"/>
                        </a:moveTo>
                        <a:cubicBezTo>
                          <a:pt x="2" y="0"/>
                          <a:pt x="3" y="0"/>
                          <a:pt x="5" y="4"/>
                        </a:cubicBezTo>
                        <a:cubicBezTo>
                          <a:pt x="7" y="8"/>
                          <a:pt x="8" y="8"/>
                          <a:pt x="7" y="10"/>
                        </a:cubicBezTo>
                        <a:cubicBezTo>
                          <a:pt x="6" y="12"/>
                          <a:pt x="5" y="9"/>
                          <a:pt x="3" y="7"/>
                        </a:cubicBezTo>
                        <a:cubicBezTo>
                          <a:pt x="2" y="5"/>
                          <a:pt x="0" y="6"/>
                          <a:pt x="0" y="3"/>
                        </a:cubicBezTo>
                        <a:cubicBezTo>
                          <a:pt x="0" y="0"/>
                          <a:pt x="2" y="0"/>
                          <a:pt x="2"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40" name="Freeform 7805">
                    <a:extLst>
                      <a:ext uri="{FF2B5EF4-FFF2-40B4-BE49-F238E27FC236}">
                        <a16:creationId xmlns:a16="http://schemas.microsoft.com/office/drawing/2014/main" id="{840639FB-2B19-493F-A7E1-2DAB3B13033F}"/>
                      </a:ext>
                    </a:extLst>
                  </p:cNvPr>
                  <p:cNvSpPr>
                    <a:spLocks noEditPoints="1"/>
                  </p:cNvSpPr>
                  <p:nvPr/>
                </p:nvSpPr>
                <p:spPr bwMode="auto">
                  <a:xfrm>
                    <a:off x="4244" y="2252"/>
                    <a:ext cx="6" cy="9"/>
                  </a:xfrm>
                  <a:custGeom>
                    <a:avLst/>
                    <a:gdLst>
                      <a:gd name="T0" fmla="*/ 7 w 8"/>
                      <a:gd name="T1" fmla="*/ 10 h 12"/>
                      <a:gd name="T2" fmla="*/ 7 w 8"/>
                      <a:gd name="T3" fmla="*/ 11 h 12"/>
                      <a:gd name="T4" fmla="*/ 7 w 8"/>
                      <a:gd name="T5" fmla="*/ 11 h 12"/>
                      <a:gd name="T6" fmla="*/ 3 w 8"/>
                      <a:gd name="T7" fmla="*/ 8 h 12"/>
                      <a:gd name="T8" fmla="*/ 0 w 8"/>
                      <a:gd name="T9" fmla="*/ 4 h 12"/>
                      <a:gd name="T10" fmla="*/ 0 w 8"/>
                      <a:gd name="T11" fmla="*/ 3 h 12"/>
                      <a:gd name="T12" fmla="*/ 1 w 8"/>
                      <a:gd name="T13" fmla="*/ 0 h 12"/>
                      <a:gd name="T14" fmla="*/ 2 w 8"/>
                      <a:gd name="T15" fmla="*/ 0 h 12"/>
                      <a:gd name="T16" fmla="*/ 5 w 8"/>
                      <a:gd name="T17" fmla="*/ 4 h 12"/>
                      <a:gd name="T18" fmla="*/ 7 w 8"/>
                      <a:gd name="T19" fmla="*/ 8 h 12"/>
                      <a:gd name="T20" fmla="*/ 7 w 8"/>
                      <a:gd name="T21" fmla="*/ 10 h 12"/>
                      <a:gd name="T22" fmla="*/ 3 w 8"/>
                      <a:gd name="T23" fmla="*/ 1 h 12"/>
                      <a:gd name="T24" fmla="*/ 2 w 8"/>
                      <a:gd name="T25" fmla="*/ 0 h 12"/>
                      <a:gd name="T26" fmla="*/ 2 w 8"/>
                      <a:gd name="T27" fmla="*/ 1 h 12"/>
                      <a:gd name="T28" fmla="*/ 1 w 8"/>
                      <a:gd name="T29" fmla="*/ 1 h 12"/>
                      <a:gd name="T30" fmla="*/ 0 w 8"/>
                      <a:gd name="T31" fmla="*/ 3 h 12"/>
                      <a:gd name="T32" fmla="*/ 1 w 8"/>
                      <a:gd name="T33" fmla="*/ 4 h 12"/>
                      <a:gd name="T34" fmla="*/ 4 w 8"/>
                      <a:gd name="T35" fmla="*/ 7 h 12"/>
                      <a:gd name="T36" fmla="*/ 7 w 8"/>
                      <a:gd name="T37" fmla="*/ 10 h 12"/>
                      <a:gd name="T38" fmla="*/ 7 w 8"/>
                      <a:gd name="T39" fmla="*/ 10 h 12"/>
                      <a:gd name="T40" fmla="*/ 7 w 8"/>
                      <a:gd name="T41" fmla="*/ 9 h 12"/>
                      <a:gd name="T42" fmla="*/ 5 w 8"/>
                      <a:gd name="T43" fmla="*/ 4 h 12"/>
                      <a:gd name="T44" fmla="*/ 3 w 8"/>
                      <a:gd name="T45" fmla="*/ 1 h 12"/>
                      <a:gd name="T46" fmla="*/ 3 w 8"/>
                      <a:gd name="T4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12">
                        <a:moveTo>
                          <a:pt x="7" y="10"/>
                        </a:moveTo>
                        <a:cubicBezTo>
                          <a:pt x="7" y="11"/>
                          <a:pt x="7" y="11"/>
                          <a:pt x="7" y="11"/>
                        </a:cubicBezTo>
                        <a:cubicBezTo>
                          <a:pt x="7" y="11"/>
                          <a:pt x="7" y="11"/>
                          <a:pt x="7" y="11"/>
                        </a:cubicBezTo>
                        <a:cubicBezTo>
                          <a:pt x="6" y="12"/>
                          <a:pt x="5" y="9"/>
                          <a:pt x="3" y="8"/>
                        </a:cubicBezTo>
                        <a:cubicBezTo>
                          <a:pt x="2" y="6"/>
                          <a:pt x="1" y="6"/>
                          <a:pt x="0" y="4"/>
                        </a:cubicBezTo>
                        <a:cubicBezTo>
                          <a:pt x="0" y="4"/>
                          <a:pt x="0" y="3"/>
                          <a:pt x="0" y="3"/>
                        </a:cubicBezTo>
                        <a:cubicBezTo>
                          <a:pt x="0" y="1"/>
                          <a:pt x="0" y="1"/>
                          <a:pt x="1" y="0"/>
                        </a:cubicBezTo>
                        <a:cubicBezTo>
                          <a:pt x="1" y="0"/>
                          <a:pt x="2" y="0"/>
                          <a:pt x="2" y="0"/>
                        </a:cubicBezTo>
                        <a:cubicBezTo>
                          <a:pt x="2" y="0"/>
                          <a:pt x="4" y="0"/>
                          <a:pt x="5" y="4"/>
                        </a:cubicBezTo>
                        <a:cubicBezTo>
                          <a:pt x="6" y="7"/>
                          <a:pt x="7" y="7"/>
                          <a:pt x="7" y="8"/>
                        </a:cubicBezTo>
                        <a:cubicBezTo>
                          <a:pt x="8" y="9"/>
                          <a:pt x="8" y="10"/>
                          <a:pt x="7" y="10"/>
                        </a:cubicBezTo>
                        <a:close/>
                        <a:moveTo>
                          <a:pt x="3" y="1"/>
                        </a:moveTo>
                        <a:cubicBezTo>
                          <a:pt x="2" y="0"/>
                          <a:pt x="2" y="0"/>
                          <a:pt x="2" y="0"/>
                        </a:cubicBezTo>
                        <a:cubicBezTo>
                          <a:pt x="2" y="1"/>
                          <a:pt x="2" y="1"/>
                          <a:pt x="2" y="1"/>
                        </a:cubicBezTo>
                        <a:cubicBezTo>
                          <a:pt x="2" y="1"/>
                          <a:pt x="2" y="0"/>
                          <a:pt x="1" y="1"/>
                        </a:cubicBezTo>
                        <a:cubicBezTo>
                          <a:pt x="0" y="1"/>
                          <a:pt x="0" y="2"/>
                          <a:pt x="0" y="3"/>
                        </a:cubicBezTo>
                        <a:cubicBezTo>
                          <a:pt x="0" y="3"/>
                          <a:pt x="0" y="4"/>
                          <a:pt x="1" y="4"/>
                        </a:cubicBezTo>
                        <a:cubicBezTo>
                          <a:pt x="1" y="5"/>
                          <a:pt x="2" y="5"/>
                          <a:pt x="4" y="7"/>
                        </a:cubicBezTo>
                        <a:cubicBezTo>
                          <a:pt x="5" y="9"/>
                          <a:pt x="6" y="11"/>
                          <a:pt x="7" y="10"/>
                        </a:cubicBezTo>
                        <a:cubicBezTo>
                          <a:pt x="7" y="10"/>
                          <a:pt x="7" y="10"/>
                          <a:pt x="7" y="10"/>
                        </a:cubicBezTo>
                        <a:cubicBezTo>
                          <a:pt x="7" y="9"/>
                          <a:pt x="7" y="9"/>
                          <a:pt x="7" y="9"/>
                        </a:cubicBezTo>
                        <a:cubicBezTo>
                          <a:pt x="7" y="8"/>
                          <a:pt x="6" y="7"/>
                          <a:pt x="5" y="4"/>
                        </a:cubicBezTo>
                        <a:cubicBezTo>
                          <a:pt x="4" y="2"/>
                          <a:pt x="3" y="1"/>
                          <a:pt x="3" y="1"/>
                        </a:cubicBezTo>
                        <a:cubicBezTo>
                          <a:pt x="3" y="1"/>
                          <a:pt x="3" y="1"/>
                          <a:pt x="3"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41" name="Freeform 7806">
                    <a:extLst>
                      <a:ext uri="{FF2B5EF4-FFF2-40B4-BE49-F238E27FC236}">
                        <a16:creationId xmlns:a16="http://schemas.microsoft.com/office/drawing/2014/main" id="{82DD9DAB-9CE3-41FD-BCCE-178200E0005B}"/>
                      </a:ext>
                    </a:extLst>
                  </p:cNvPr>
                  <p:cNvSpPr>
                    <a:spLocks noEditPoints="1"/>
                  </p:cNvSpPr>
                  <p:nvPr/>
                </p:nvSpPr>
                <p:spPr bwMode="auto">
                  <a:xfrm>
                    <a:off x="4244" y="2252"/>
                    <a:ext cx="6" cy="7"/>
                  </a:xfrm>
                  <a:custGeom>
                    <a:avLst/>
                    <a:gdLst>
                      <a:gd name="T0" fmla="*/ 5 w 7"/>
                      <a:gd name="T1" fmla="*/ 9 h 10"/>
                      <a:gd name="T2" fmla="*/ 4 w 7"/>
                      <a:gd name="T3" fmla="*/ 7 h 10"/>
                      <a:gd name="T4" fmla="*/ 2 w 7"/>
                      <a:gd name="T5" fmla="*/ 3 h 10"/>
                      <a:gd name="T6" fmla="*/ 2 w 7"/>
                      <a:gd name="T7" fmla="*/ 2 h 10"/>
                      <a:gd name="T8" fmla="*/ 3 w 7"/>
                      <a:gd name="T9" fmla="*/ 2 h 10"/>
                      <a:gd name="T10" fmla="*/ 4 w 7"/>
                      <a:gd name="T11" fmla="*/ 4 h 10"/>
                      <a:gd name="T12" fmla="*/ 6 w 7"/>
                      <a:gd name="T13" fmla="*/ 8 h 10"/>
                      <a:gd name="T14" fmla="*/ 5 w 7"/>
                      <a:gd name="T15" fmla="*/ 9 h 10"/>
                      <a:gd name="T16" fmla="*/ 2 w 7"/>
                      <a:gd name="T17" fmla="*/ 0 h 10"/>
                      <a:gd name="T18" fmla="*/ 2 w 7"/>
                      <a:gd name="T19" fmla="*/ 0 h 10"/>
                      <a:gd name="T20" fmla="*/ 2 w 7"/>
                      <a:gd name="T21" fmla="*/ 1 h 10"/>
                      <a:gd name="T22" fmla="*/ 2 w 7"/>
                      <a:gd name="T23" fmla="*/ 1 h 10"/>
                      <a:gd name="T24" fmla="*/ 1 w 7"/>
                      <a:gd name="T25" fmla="*/ 1 h 10"/>
                      <a:gd name="T26" fmla="*/ 0 w 7"/>
                      <a:gd name="T27" fmla="*/ 3 h 10"/>
                      <a:gd name="T28" fmla="*/ 1 w 7"/>
                      <a:gd name="T29" fmla="*/ 4 h 10"/>
                      <a:gd name="T30" fmla="*/ 4 w 7"/>
                      <a:gd name="T31" fmla="*/ 7 h 10"/>
                      <a:gd name="T32" fmla="*/ 6 w 7"/>
                      <a:gd name="T33" fmla="*/ 10 h 10"/>
                      <a:gd name="T34" fmla="*/ 7 w 7"/>
                      <a:gd name="T35" fmla="*/ 10 h 10"/>
                      <a:gd name="T36" fmla="*/ 7 w 7"/>
                      <a:gd name="T37" fmla="*/ 10 h 10"/>
                      <a:gd name="T38" fmla="*/ 7 w 7"/>
                      <a:gd name="T39" fmla="*/ 9 h 10"/>
                      <a:gd name="T40" fmla="*/ 5 w 7"/>
                      <a:gd name="T41" fmla="*/ 4 h 10"/>
                      <a:gd name="T42" fmla="*/ 3 w 7"/>
                      <a:gd name="T43" fmla="*/ 1 h 10"/>
                      <a:gd name="T44" fmla="*/ 3 w 7"/>
                      <a:gd name="T45" fmla="*/ 1 h 10"/>
                      <a:gd name="T46" fmla="*/ 3 w 7"/>
                      <a:gd name="T47" fmla="*/ 1 h 10"/>
                      <a:gd name="T48" fmla="*/ 2 w 7"/>
                      <a:gd name="T4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10">
                        <a:moveTo>
                          <a:pt x="5" y="9"/>
                        </a:moveTo>
                        <a:cubicBezTo>
                          <a:pt x="5" y="9"/>
                          <a:pt x="5" y="8"/>
                          <a:pt x="4" y="7"/>
                        </a:cubicBezTo>
                        <a:cubicBezTo>
                          <a:pt x="3" y="5"/>
                          <a:pt x="2" y="4"/>
                          <a:pt x="2" y="3"/>
                        </a:cubicBezTo>
                        <a:cubicBezTo>
                          <a:pt x="1" y="3"/>
                          <a:pt x="1" y="2"/>
                          <a:pt x="2" y="2"/>
                        </a:cubicBezTo>
                        <a:cubicBezTo>
                          <a:pt x="3" y="2"/>
                          <a:pt x="3" y="2"/>
                          <a:pt x="3" y="2"/>
                        </a:cubicBezTo>
                        <a:cubicBezTo>
                          <a:pt x="3" y="2"/>
                          <a:pt x="4" y="2"/>
                          <a:pt x="4" y="4"/>
                        </a:cubicBezTo>
                        <a:cubicBezTo>
                          <a:pt x="5" y="6"/>
                          <a:pt x="6" y="7"/>
                          <a:pt x="6" y="8"/>
                        </a:cubicBezTo>
                        <a:lnTo>
                          <a:pt x="5" y="9"/>
                        </a:lnTo>
                        <a:close/>
                        <a:moveTo>
                          <a:pt x="2" y="0"/>
                        </a:moveTo>
                        <a:cubicBezTo>
                          <a:pt x="2" y="0"/>
                          <a:pt x="2" y="0"/>
                          <a:pt x="2" y="0"/>
                        </a:cubicBezTo>
                        <a:cubicBezTo>
                          <a:pt x="2" y="1"/>
                          <a:pt x="2" y="1"/>
                          <a:pt x="2" y="1"/>
                        </a:cubicBezTo>
                        <a:cubicBezTo>
                          <a:pt x="2" y="1"/>
                          <a:pt x="2" y="1"/>
                          <a:pt x="2" y="1"/>
                        </a:cubicBezTo>
                        <a:cubicBezTo>
                          <a:pt x="2" y="1"/>
                          <a:pt x="1" y="1"/>
                          <a:pt x="1" y="1"/>
                        </a:cubicBezTo>
                        <a:cubicBezTo>
                          <a:pt x="0" y="1"/>
                          <a:pt x="0" y="2"/>
                          <a:pt x="0" y="3"/>
                        </a:cubicBezTo>
                        <a:cubicBezTo>
                          <a:pt x="0" y="3"/>
                          <a:pt x="0" y="4"/>
                          <a:pt x="1" y="4"/>
                        </a:cubicBezTo>
                        <a:cubicBezTo>
                          <a:pt x="1" y="5"/>
                          <a:pt x="2" y="5"/>
                          <a:pt x="4" y="7"/>
                        </a:cubicBezTo>
                        <a:cubicBezTo>
                          <a:pt x="5" y="9"/>
                          <a:pt x="6" y="10"/>
                          <a:pt x="6" y="10"/>
                        </a:cubicBezTo>
                        <a:cubicBezTo>
                          <a:pt x="7" y="10"/>
                          <a:pt x="7" y="10"/>
                          <a:pt x="7" y="10"/>
                        </a:cubicBezTo>
                        <a:cubicBezTo>
                          <a:pt x="7" y="10"/>
                          <a:pt x="7" y="10"/>
                          <a:pt x="7" y="10"/>
                        </a:cubicBezTo>
                        <a:cubicBezTo>
                          <a:pt x="7" y="9"/>
                          <a:pt x="7" y="9"/>
                          <a:pt x="7" y="9"/>
                        </a:cubicBezTo>
                        <a:cubicBezTo>
                          <a:pt x="7" y="8"/>
                          <a:pt x="6" y="7"/>
                          <a:pt x="5" y="4"/>
                        </a:cubicBezTo>
                        <a:cubicBezTo>
                          <a:pt x="4" y="2"/>
                          <a:pt x="3" y="1"/>
                          <a:pt x="3" y="1"/>
                        </a:cubicBezTo>
                        <a:cubicBezTo>
                          <a:pt x="3" y="1"/>
                          <a:pt x="3" y="1"/>
                          <a:pt x="3" y="1"/>
                        </a:cubicBezTo>
                        <a:cubicBezTo>
                          <a:pt x="3" y="1"/>
                          <a:pt x="3" y="1"/>
                          <a:pt x="3" y="1"/>
                        </a:cubicBezTo>
                        <a:lnTo>
                          <a:pt x="2"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42" name="Freeform 7807">
                    <a:extLst>
                      <a:ext uri="{FF2B5EF4-FFF2-40B4-BE49-F238E27FC236}">
                        <a16:creationId xmlns:a16="http://schemas.microsoft.com/office/drawing/2014/main" id="{42F2C173-3A23-42C5-BBA8-666E9E5D2819}"/>
                      </a:ext>
                    </a:extLst>
                  </p:cNvPr>
                  <p:cNvSpPr>
                    <a:spLocks/>
                  </p:cNvSpPr>
                  <p:nvPr/>
                </p:nvSpPr>
                <p:spPr bwMode="auto">
                  <a:xfrm>
                    <a:off x="4244" y="2252"/>
                    <a:ext cx="6" cy="8"/>
                  </a:xfrm>
                  <a:custGeom>
                    <a:avLst/>
                    <a:gdLst>
                      <a:gd name="T0" fmla="*/ 2 w 8"/>
                      <a:gd name="T1" fmla="*/ 0 h 11"/>
                      <a:gd name="T2" fmla="*/ 0 w 8"/>
                      <a:gd name="T3" fmla="*/ 3 h 11"/>
                      <a:gd name="T4" fmla="*/ 3 w 8"/>
                      <a:gd name="T5" fmla="*/ 7 h 11"/>
                      <a:gd name="T6" fmla="*/ 6 w 8"/>
                      <a:gd name="T7" fmla="*/ 11 h 11"/>
                      <a:gd name="T8" fmla="*/ 7 w 8"/>
                      <a:gd name="T9" fmla="*/ 10 h 11"/>
                      <a:gd name="T10" fmla="*/ 5 w 8"/>
                      <a:gd name="T11" fmla="*/ 4 h 11"/>
                      <a:gd name="T12" fmla="*/ 2 w 8"/>
                      <a:gd name="T13" fmla="*/ 0 h 11"/>
                      <a:gd name="T14" fmla="*/ 2 w 8"/>
                      <a:gd name="T15" fmla="*/ 0 h 11"/>
                      <a:gd name="T16" fmla="*/ 3 w 8"/>
                      <a:gd name="T17" fmla="*/ 1 h 11"/>
                      <a:gd name="T18" fmla="*/ 3 w 8"/>
                      <a:gd name="T19" fmla="*/ 1 h 11"/>
                      <a:gd name="T20" fmla="*/ 3 w 8"/>
                      <a:gd name="T21" fmla="*/ 1 h 11"/>
                      <a:gd name="T22" fmla="*/ 5 w 8"/>
                      <a:gd name="T23" fmla="*/ 4 h 11"/>
                      <a:gd name="T24" fmla="*/ 7 w 8"/>
                      <a:gd name="T25" fmla="*/ 9 h 11"/>
                      <a:gd name="T26" fmla="*/ 7 w 8"/>
                      <a:gd name="T27" fmla="*/ 10 h 11"/>
                      <a:gd name="T28" fmla="*/ 7 w 8"/>
                      <a:gd name="T29" fmla="*/ 10 h 11"/>
                      <a:gd name="T30" fmla="*/ 6 w 8"/>
                      <a:gd name="T31" fmla="*/ 10 h 11"/>
                      <a:gd name="T32" fmla="*/ 4 w 8"/>
                      <a:gd name="T33" fmla="*/ 7 h 11"/>
                      <a:gd name="T34" fmla="*/ 1 w 8"/>
                      <a:gd name="T35" fmla="*/ 4 h 11"/>
                      <a:gd name="T36" fmla="*/ 0 w 8"/>
                      <a:gd name="T37" fmla="*/ 3 h 11"/>
                      <a:gd name="T38" fmla="*/ 1 w 8"/>
                      <a:gd name="T39" fmla="*/ 1 h 11"/>
                      <a:gd name="T40" fmla="*/ 2 w 8"/>
                      <a:gd name="T41" fmla="*/ 1 h 11"/>
                      <a:gd name="T42" fmla="*/ 2 w 8"/>
                      <a:gd name="T43" fmla="*/ 1 h 11"/>
                      <a:gd name="T44" fmla="*/ 2 w 8"/>
                      <a:gd name="T4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11">
                        <a:moveTo>
                          <a:pt x="2" y="0"/>
                        </a:moveTo>
                        <a:cubicBezTo>
                          <a:pt x="1" y="0"/>
                          <a:pt x="0" y="0"/>
                          <a:pt x="0" y="3"/>
                        </a:cubicBezTo>
                        <a:cubicBezTo>
                          <a:pt x="0" y="6"/>
                          <a:pt x="2" y="5"/>
                          <a:pt x="3" y="7"/>
                        </a:cubicBezTo>
                        <a:cubicBezTo>
                          <a:pt x="5" y="9"/>
                          <a:pt x="6" y="11"/>
                          <a:pt x="6" y="11"/>
                        </a:cubicBezTo>
                        <a:cubicBezTo>
                          <a:pt x="7" y="11"/>
                          <a:pt x="7" y="10"/>
                          <a:pt x="7" y="10"/>
                        </a:cubicBezTo>
                        <a:cubicBezTo>
                          <a:pt x="8" y="8"/>
                          <a:pt x="7" y="8"/>
                          <a:pt x="5" y="4"/>
                        </a:cubicBezTo>
                        <a:cubicBezTo>
                          <a:pt x="4" y="0"/>
                          <a:pt x="3" y="0"/>
                          <a:pt x="2" y="0"/>
                        </a:cubicBezTo>
                        <a:cubicBezTo>
                          <a:pt x="2" y="0"/>
                          <a:pt x="2" y="0"/>
                          <a:pt x="2" y="0"/>
                        </a:cubicBezTo>
                        <a:cubicBezTo>
                          <a:pt x="3" y="1"/>
                          <a:pt x="3" y="1"/>
                          <a:pt x="3" y="1"/>
                        </a:cubicBezTo>
                        <a:cubicBezTo>
                          <a:pt x="3" y="1"/>
                          <a:pt x="3" y="1"/>
                          <a:pt x="3" y="1"/>
                        </a:cubicBezTo>
                        <a:cubicBezTo>
                          <a:pt x="3" y="1"/>
                          <a:pt x="3" y="1"/>
                          <a:pt x="3" y="1"/>
                        </a:cubicBezTo>
                        <a:cubicBezTo>
                          <a:pt x="3" y="1"/>
                          <a:pt x="4" y="2"/>
                          <a:pt x="5" y="4"/>
                        </a:cubicBezTo>
                        <a:cubicBezTo>
                          <a:pt x="6" y="7"/>
                          <a:pt x="7" y="8"/>
                          <a:pt x="7" y="9"/>
                        </a:cubicBezTo>
                        <a:cubicBezTo>
                          <a:pt x="7" y="9"/>
                          <a:pt x="7" y="9"/>
                          <a:pt x="7" y="10"/>
                        </a:cubicBezTo>
                        <a:cubicBezTo>
                          <a:pt x="7" y="10"/>
                          <a:pt x="7" y="10"/>
                          <a:pt x="7" y="10"/>
                        </a:cubicBezTo>
                        <a:cubicBezTo>
                          <a:pt x="6" y="10"/>
                          <a:pt x="6" y="10"/>
                          <a:pt x="6" y="10"/>
                        </a:cubicBezTo>
                        <a:cubicBezTo>
                          <a:pt x="6" y="10"/>
                          <a:pt x="5" y="9"/>
                          <a:pt x="4" y="7"/>
                        </a:cubicBezTo>
                        <a:cubicBezTo>
                          <a:pt x="2" y="5"/>
                          <a:pt x="1" y="5"/>
                          <a:pt x="1" y="4"/>
                        </a:cubicBezTo>
                        <a:cubicBezTo>
                          <a:pt x="0" y="4"/>
                          <a:pt x="0" y="3"/>
                          <a:pt x="0" y="3"/>
                        </a:cubicBezTo>
                        <a:cubicBezTo>
                          <a:pt x="0" y="2"/>
                          <a:pt x="0" y="1"/>
                          <a:pt x="1" y="1"/>
                        </a:cubicBezTo>
                        <a:cubicBezTo>
                          <a:pt x="1" y="1"/>
                          <a:pt x="2" y="1"/>
                          <a:pt x="2" y="1"/>
                        </a:cubicBezTo>
                        <a:cubicBezTo>
                          <a:pt x="2" y="1"/>
                          <a:pt x="2" y="1"/>
                          <a:pt x="2" y="1"/>
                        </a:cubicBezTo>
                        <a:cubicBezTo>
                          <a:pt x="2" y="0"/>
                          <a:pt x="2" y="0"/>
                          <a:pt x="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43" name="Freeform 7808">
                    <a:extLst>
                      <a:ext uri="{FF2B5EF4-FFF2-40B4-BE49-F238E27FC236}">
                        <a16:creationId xmlns:a16="http://schemas.microsoft.com/office/drawing/2014/main" id="{F624EA30-368B-401D-8E5C-2D609162D729}"/>
                      </a:ext>
                    </a:extLst>
                  </p:cNvPr>
                  <p:cNvSpPr>
                    <a:spLocks/>
                  </p:cNvSpPr>
                  <p:nvPr/>
                </p:nvSpPr>
                <p:spPr bwMode="auto">
                  <a:xfrm>
                    <a:off x="4212" y="2276"/>
                    <a:ext cx="8" cy="16"/>
                  </a:xfrm>
                  <a:custGeom>
                    <a:avLst/>
                    <a:gdLst>
                      <a:gd name="T0" fmla="*/ 4 w 11"/>
                      <a:gd name="T1" fmla="*/ 0 h 21"/>
                      <a:gd name="T2" fmla="*/ 7 w 11"/>
                      <a:gd name="T3" fmla="*/ 4 h 21"/>
                      <a:gd name="T4" fmla="*/ 9 w 11"/>
                      <a:gd name="T5" fmla="*/ 12 h 21"/>
                      <a:gd name="T6" fmla="*/ 10 w 11"/>
                      <a:gd name="T7" fmla="*/ 17 h 21"/>
                      <a:gd name="T8" fmla="*/ 7 w 11"/>
                      <a:gd name="T9" fmla="*/ 19 h 21"/>
                      <a:gd name="T10" fmla="*/ 4 w 11"/>
                      <a:gd name="T11" fmla="*/ 14 h 21"/>
                      <a:gd name="T12" fmla="*/ 2 w 11"/>
                      <a:gd name="T13" fmla="*/ 6 h 21"/>
                      <a:gd name="T14" fmla="*/ 4 w 1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1">
                        <a:moveTo>
                          <a:pt x="4" y="0"/>
                        </a:moveTo>
                        <a:cubicBezTo>
                          <a:pt x="4" y="0"/>
                          <a:pt x="7" y="0"/>
                          <a:pt x="7" y="4"/>
                        </a:cubicBezTo>
                        <a:cubicBezTo>
                          <a:pt x="7" y="8"/>
                          <a:pt x="8" y="9"/>
                          <a:pt x="9" y="12"/>
                        </a:cubicBezTo>
                        <a:cubicBezTo>
                          <a:pt x="10" y="15"/>
                          <a:pt x="11" y="15"/>
                          <a:pt x="10" y="17"/>
                        </a:cubicBezTo>
                        <a:cubicBezTo>
                          <a:pt x="10" y="19"/>
                          <a:pt x="8" y="17"/>
                          <a:pt x="7" y="19"/>
                        </a:cubicBezTo>
                        <a:cubicBezTo>
                          <a:pt x="6" y="21"/>
                          <a:pt x="4" y="18"/>
                          <a:pt x="4" y="14"/>
                        </a:cubicBezTo>
                        <a:cubicBezTo>
                          <a:pt x="4" y="10"/>
                          <a:pt x="3" y="7"/>
                          <a:pt x="2" y="6"/>
                        </a:cubicBezTo>
                        <a:cubicBezTo>
                          <a:pt x="1" y="4"/>
                          <a:pt x="0" y="0"/>
                          <a:pt x="4"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44" name="Freeform 7809">
                    <a:extLst>
                      <a:ext uri="{FF2B5EF4-FFF2-40B4-BE49-F238E27FC236}">
                        <a16:creationId xmlns:a16="http://schemas.microsoft.com/office/drawing/2014/main" id="{D66D8394-9E44-40B6-86DE-01C7F043976C}"/>
                      </a:ext>
                    </a:extLst>
                  </p:cNvPr>
                  <p:cNvSpPr>
                    <a:spLocks noEditPoints="1"/>
                  </p:cNvSpPr>
                  <p:nvPr/>
                </p:nvSpPr>
                <p:spPr bwMode="auto">
                  <a:xfrm>
                    <a:off x="4212" y="2275"/>
                    <a:ext cx="8" cy="16"/>
                  </a:xfrm>
                  <a:custGeom>
                    <a:avLst/>
                    <a:gdLst>
                      <a:gd name="T0" fmla="*/ 6 w 10"/>
                      <a:gd name="T1" fmla="*/ 20 h 21"/>
                      <a:gd name="T2" fmla="*/ 5 w 10"/>
                      <a:gd name="T3" fmla="*/ 21 h 21"/>
                      <a:gd name="T4" fmla="*/ 3 w 10"/>
                      <a:gd name="T5" fmla="*/ 16 h 21"/>
                      <a:gd name="T6" fmla="*/ 3 w 10"/>
                      <a:gd name="T7" fmla="*/ 15 h 21"/>
                      <a:gd name="T8" fmla="*/ 2 w 10"/>
                      <a:gd name="T9" fmla="*/ 13 h 21"/>
                      <a:gd name="T10" fmla="*/ 1 w 10"/>
                      <a:gd name="T11" fmla="*/ 7 h 21"/>
                      <a:gd name="T12" fmla="*/ 0 w 10"/>
                      <a:gd name="T13" fmla="*/ 4 h 21"/>
                      <a:gd name="T14" fmla="*/ 0 w 10"/>
                      <a:gd name="T15" fmla="*/ 2 h 21"/>
                      <a:gd name="T16" fmla="*/ 2 w 10"/>
                      <a:gd name="T17" fmla="*/ 0 h 21"/>
                      <a:gd name="T18" fmla="*/ 3 w 10"/>
                      <a:gd name="T19" fmla="*/ 0 h 21"/>
                      <a:gd name="T20" fmla="*/ 6 w 10"/>
                      <a:gd name="T21" fmla="*/ 4 h 21"/>
                      <a:gd name="T22" fmla="*/ 6 w 10"/>
                      <a:gd name="T23" fmla="*/ 5 h 21"/>
                      <a:gd name="T24" fmla="*/ 6 w 10"/>
                      <a:gd name="T25" fmla="*/ 7 h 21"/>
                      <a:gd name="T26" fmla="*/ 8 w 10"/>
                      <a:gd name="T27" fmla="*/ 13 h 21"/>
                      <a:gd name="T28" fmla="*/ 10 w 10"/>
                      <a:gd name="T29" fmla="*/ 17 h 21"/>
                      <a:gd name="T30" fmla="*/ 10 w 10"/>
                      <a:gd name="T31" fmla="*/ 18 h 21"/>
                      <a:gd name="T32" fmla="*/ 8 w 10"/>
                      <a:gd name="T33" fmla="*/ 19 h 21"/>
                      <a:gd name="T34" fmla="*/ 7 w 10"/>
                      <a:gd name="T35" fmla="*/ 19 h 21"/>
                      <a:gd name="T36" fmla="*/ 6 w 10"/>
                      <a:gd name="T37" fmla="*/ 20 h 21"/>
                      <a:gd name="T38" fmla="*/ 6 w 10"/>
                      <a:gd name="T39" fmla="*/ 20 h 21"/>
                      <a:gd name="T40" fmla="*/ 7 w 10"/>
                      <a:gd name="T41" fmla="*/ 19 h 21"/>
                      <a:gd name="T42" fmla="*/ 7 w 10"/>
                      <a:gd name="T43" fmla="*/ 19 h 21"/>
                      <a:gd name="T44" fmla="*/ 8 w 10"/>
                      <a:gd name="T45" fmla="*/ 19 h 21"/>
                      <a:gd name="T46" fmla="*/ 9 w 10"/>
                      <a:gd name="T47" fmla="*/ 18 h 21"/>
                      <a:gd name="T48" fmla="*/ 9 w 10"/>
                      <a:gd name="T49" fmla="*/ 17 h 21"/>
                      <a:gd name="T50" fmla="*/ 7 w 10"/>
                      <a:gd name="T51" fmla="*/ 13 h 21"/>
                      <a:gd name="T52" fmla="*/ 5 w 10"/>
                      <a:gd name="T53" fmla="*/ 7 h 21"/>
                      <a:gd name="T54" fmla="*/ 5 w 10"/>
                      <a:gd name="T55" fmla="*/ 5 h 21"/>
                      <a:gd name="T56" fmla="*/ 5 w 10"/>
                      <a:gd name="T57" fmla="*/ 4 h 21"/>
                      <a:gd name="T58" fmla="*/ 3 w 10"/>
                      <a:gd name="T59" fmla="*/ 1 h 21"/>
                      <a:gd name="T60" fmla="*/ 3 w 10"/>
                      <a:gd name="T61" fmla="*/ 1 h 21"/>
                      <a:gd name="T62" fmla="*/ 3 w 10"/>
                      <a:gd name="T63" fmla="*/ 1 h 21"/>
                      <a:gd name="T64" fmla="*/ 3 w 10"/>
                      <a:gd name="T65" fmla="*/ 1 h 21"/>
                      <a:gd name="T66" fmla="*/ 0 w 10"/>
                      <a:gd name="T67" fmla="*/ 4 h 21"/>
                      <a:gd name="T68" fmla="*/ 1 w 10"/>
                      <a:gd name="T69" fmla="*/ 6 h 21"/>
                      <a:gd name="T70" fmla="*/ 3 w 10"/>
                      <a:gd name="T71" fmla="*/ 13 h 21"/>
                      <a:gd name="T72" fmla="*/ 3 w 10"/>
                      <a:gd name="T73" fmla="*/ 15 h 21"/>
                      <a:gd name="T74" fmla="*/ 3 w 10"/>
                      <a:gd name="T75" fmla="*/ 16 h 21"/>
                      <a:gd name="T76" fmla="*/ 4 w 10"/>
                      <a:gd name="T77" fmla="*/ 19 h 21"/>
                      <a:gd name="T78" fmla="*/ 5 w 10"/>
                      <a:gd name="T79" fmla="*/ 20 h 21"/>
                      <a:gd name="T80" fmla="*/ 6 w 10"/>
                      <a:gd name="T81"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21">
                        <a:moveTo>
                          <a:pt x="6" y="20"/>
                        </a:moveTo>
                        <a:cubicBezTo>
                          <a:pt x="6" y="21"/>
                          <a:pt x="5" y="21"/>
                          <a:pt x="5" y="21"/>
                        </a:cubicBezTo>
                        <a:cubicBezTo>
                          <a:pt x="4" y="21"/>
                          <a:pt x="3" y="19"/>
                          <a:pt x="3" y="16"/>
                        </a:cubicBezTo>
                        <a:cubicBezTo>
                          <a:pt x="3" y="16"/>
                          <a:pt x="3" y="15"/>
                          <a:pt x="3" y="15"/>
                        </a:cubicBezTo>
                        <a:cubicBezTo>
                          <a:pt x="3" y="14"/>
                          <a:pt x="3" y="13"/>
                          <a:pt x="2" y="13"/>
                        </a:cubicBezTo>
                        <a:cubicBezTo>
                          <a:pt x="2" y="10"/>
                          <a:pt x="1" y="8"/>
                          <a:pt x="1" y="7"/>
                        </a:cubicBezTo>
                        <a:cubicBezTo>
                          <a:pt x="0" y="6"/>
                          <a:pt x="0" y="5"/>
                          <a:pt x="0" y="4"/>
                        </a:cubicBezTo>
                        <a:cubicBezTo>
                          <a:pt x="0" y="3"/>
                          <a:pt x="0" y="2"/>
                          <a:pt x="0" y="2"/>
                        </a:cubicBezTo>
                        <a:cubicBezTo>
                          <a:pt x="1" y="1"/>
                          <a:pt x="1" y="1"/>
                          <a:pt x="2" y="0"/>
                        </a:cubicBezTo>
                        <a:cubicBezTo>
                          <a:pt x="3" y="0"/>
                          <a:pt x="3" y="0"/>
                          <a:pt x="3" y="0"/>
                        </a:cubicBezTo>
                        <a:cubicBezTo>
                          <a:pt x="3" y="0"/>
                          <a:pt x="5" y="0"/>
                          <a:pt x="6" y="4"/>
                        </a:cubicBezTo>
                        <a:cubicBezTo>
                          <a:pt x="6" y="4"/>
                          <a:pt x="6" y="4"/>
                          <a:pt x="6" y="5"/>
                        </a:cubicBezTo>
                        <a:cubicBezTo>
                          <a:pt x="6" y="6"/>
                          <a:pt x="6" y="6"/>
                          <a:pt x="6" y="7"/>
                        </a:cubicBezTo>
                        <a:cubicBezTo>
                          <a:pt x="6" y="9"/>
                          <a:pt x="7" y="10"/>
                          <a:pt x="8" y="13"/>
                        </a:cubicBezTo>
                        <a:cubicBezTo>
                          <a:pt x="9" y="15"/>
                          <a:pt x="9" y="15"/>
                          <a:pt x="10" y="17"/>
                        </a:cubicBezTo>
                        <a:cubicBezTo>
                          <a:pt x="10" y="17"/>
                          <a:pt x="10" y="17"/>
                          <a:pt x="10" y="18"/>
                        </a:cubicBezTo>
                        <a:cubicBezTo>
                          <a:pt x="9" y="19"/>
                          <a:pt x="9" y="19"/>
                          <a:pt x="8" y="19"/>
                        </a:cubicBezTo>
                        <a:cubicBezTo>
                          <a:pt x="7" y="19"/>
                          <a:pt x="7" y="19"/>
                          <a:pt x="7" y="19"/>
                        </a:cubicBezTo>
                        <a:cubicBezTo>
                          <a:pt x="7" y="19"/>
                          <a:pt x="6" y="20"/>
                          <a:pt x="6" y="20"/>
                        </a:cubicBezTo>
                        <a:close/>
                        <a:moveTo>
                          <a:pt x="6" y="20"/>
                        </a:moveTo>
                        <a:cubicBezTo>
                          <a:pt x="6" y="19"/>
                          <a:pt x="7" y="19"/>
                          <a:pt x="7" y="19"/>
                        </a:cubicBezTo>
                        <a:cubicBezTo>
                          <a:pt x="7" y="19"/>
                          <a:pt x="7" y="19"/>
                          <a:pt x="7" y="19"/>
                        </a:cubicBezTo>
                        <a:cubicBezTo>
                          <a:pt x="8" y="19"/>
                          <a:pt x="8" y="19"/>
                          <a:pt x="8" y="19"/>
                        </a:cubicBezTo>
                        <a:cubicBezTo>
                          <a:pt x="9" y="18"/>
                          <a:pt x="9" y="18"/>
                          <a:pt x="9" y="18"/>
                        </a:cubicBezTo>
                        <a:cubicBezTo>
                          <a:pt x="9" y="17"/>
                          <a:pt x="9" y="17"/>
                          <a:pt x="9" y="17"/>
                        </a:cubicBezTo>
                        <a:cubicBezTo>
                          <a:pt x="9" y="16"/>
                          <a:pt x="8" y="15"/>
                          <a:pt x="7" y="13"/>
                        </a:cubicBezTo>
                        <a:cubicBezTo>
                          <a:pt x="7" y="11"/>
                          <a:pt x="6" y="10"/>
                          <a:pt x="5" y="7"/>
                        </a:cubicBezTo>
                        <a:cubicBezTo>
                          <a:pt x="5" y="6"/>
                          <a:pt x="5" y="6"/>
                          <a:pt x="5" y="5"/>
                        </a:cubicBezTo>
                        <a:cubicBezTo>
                          <a:pt x="5" y="4"/>
                          <a:pt x="5" y="4"/>
                          <a:pt x="5" y="4"/>
                        </a:cubicBezTo>
                        <a:cubicBezTo>
                          <a:pt x="5" y="1"/>
                          <a:pt x="3" y="1"/>
                          <a:pt x="3" y="1"/>
                        </a:cubicBezTo>
                        <a:cubicBezTo>
                          <a:pt x="3" y="1"/>
                          <a:pt x="3" y="1"/>
                          <a:pt x="3" y="1"/>
                        </a:cubicBezTo>
                        <a:cubicBezTo>
                          <a:pt x="3" y="1"/>
                          <a:pt x="3" y="1"/>
                          <a:pt x="3" y="1"/>
                        </a:cubicBezTo>
                        <a:cubicBezTo>
                          <a:pt x="3" y="1"/>
                          <a:pt x="3" y="1"/>
                          <a:pt x="3" y="1"/>
                        </a:cubicBezTo>
                        <a:cubicBezTo>
                          <a:pt x="1" y="1"/>
                          <a:pt x="0" y="3"/>
                          <a:pt x="0" y="4"/>
                        </a:cubicBezTo>
                        <a:cubicBezTo>
                          <a:pt x="0" y="5"/>
                          <a:pt x="1" y="6"/>
                          <a:pt x="1" y="6"/>
                        </a:cubicBezTo>
                        <a:cubicBezTo>
                          <a:pt x="2" y="8"/>
                          <a:pt x="3" y="10"/>
                          <a:pt x="3" y="13"/>
                        </a:cubicBezTo>
                        <a:cubicBezTo>
                          <a:pt x="3" y="13"/>
                          <a:pt x="3" y="14"/>
                          <a:pt x="3" y="15"/>
                        </a:cubicBezTo>
                        <a:cubicBezTo>
                          <a:pt x="3" y="15"/>
                          <a:pt x="3" y="16"/>
                          <a:pt x="3" y="16"/>
                        </a:cubicBezTo>
                        <a:cubicBezTo>
                          <a:pt x="3" y="17"/>
                          <a:pt x="4" y="18"/>
                          <a:pt x="4" y="19"/>
                        </a:cubicBezTo>
                        <a:cubicBezTo>
                          <a:pt x="4" y="20"/>
                          <a:pt x="5" y="20"/>
                          <a:pt x="5" y="20"/>
                        </a:cubicBezTo>
                        <a:cubicBezTo>
                          <a:pt x="5" y="20"/>
                          <a:pt x="5" y="20"/>
                          <a:pt x="6" y="2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45" name="Freeform 7810">
                    <a:extLst>
                      <a:ext uri="{FF2B5EF4-FFF2-40B4-BE49-F238E27FC236}">
                        <a16:creationId xmlns:a16="http://schemas.microsoft.com/office/drawing/2014/main" id="{8DA7126B-E6B1-46F1-AD41-B63739649562}"/>
                      </a:ext>
                    </a:extLst>
                  </p:cNvPr>
                  <p:cNvSpPr>
                    <a:spLocks noEditPoints="1"/>
                  </p:cNvSpPr>
                  <p:nvPr/>
                </p:nvSpPr>
                <p:spPr bwMode="auto">
                  <a:xfrm>
                    <a:off x="4212" y="2276"/>
                    <a:ext cx="7" cy="14"/>
                  </a:xfrm>
                  <a:custGeom>
                    <a:avLst/>
                    <a:gdLst>
                      <a:gd name="T0" fmla="*/ 3 w 9"/>
                      <a:gd name="T1" fmla="*/ 3 h 19"/>
                      <a:gd name="T2" fmla="*/ 3 w 9"/>
                      <a:gd name="T3" fmla="*/ 2 h 19"/>
                      <a:gd name="T4" fmla="*/ 4 w 9"/>
                      <a:gd name="T5" fmla="*/ 2 h 19"/>
                      <a:gd name="T6" fmla="*/ 4 w 9"/>
                      <a:gd name="T7" fmla="*/ 2 h 19"/>
                      <a:gd name="T8" fmla="*/ 5 w 9"/>
                      <a:gd name="T9" fmla="*/ 5 h 19"/>
                      <a:gd name="T10" fmla="*/ 6 w 9"/>
                      <a:gd name="T11" fmla="*/ 10 h 19"/>
                      <a:gd name="T12" fmla="*/ 8 w 9"/>
                      <a:gd name="T13" fmla="*/ 16 h 19"/>
                      <a:gd name="T14" fmla="*/ 8 w 9"/>
                      <a:gd name="T15" fmla="*/ 16 h 19"/>
                      <a:gd name="T16" fmla="*/ 7 w 9"/>
                      <a:gd name="T17" fmla="*/ 16 h 19"/>
                      <a:gd name="T18" fmla="*/ 7 w 9"/>
                      <a:gd name="T19" fmla="*/ 16 h 19"/>
                      <a:gd name="T20" fmla="*/ 6 w 9"/>
                      <a:gd name="T21" fmla="*/ 17 h 19"/>
                      <a:gd name="T22" fmla="*/ 5 w 9"/>
                      <a:gd name="T23" fmla="*/ 18 h 19"/>
                      <a:gd name="T24" fmla="*/ 4 w 9"/>
                      <a:gd name="T25" fmla="*/ 15 h 19"/>
                      <a:gd name="T26" fmla="*/ 3 w 9"/>
                      <a:gd name="T27" fmla="*/ 6 h 19"/>
                      <a:gd name="T28" fmla="*/ 2 w 9"/>
                      <a:gd name="T29" fmla="*/ 3 h 19"/>
                      <a:gd name="T30" fmla="*/ 2 w 9"/>
                      <a:gd name="T31" fmla="*/ 2 h 19"/>
                      <a:gd name="T32" fmla="*/ 3 w 9"/>
                      <a:gd name="T33" fmla="*/ 3 h 19"/>
                      <a:gd name="T34" fmla="*/ 4 w 9"/>
                      <a:gd name="T35" fmla="*/ 0 h 19"/>
                      <a:gd name="T36" fmla="*/ 4 w 9"/>
                      <a:gd name="T37" fmla="*/ 1 h 19"/>
                      <a:gd name="T38" fmla="*/ 4 w 9"/>
                      <a:gd name="T39" fmla="*/ 1 h 19"/>
                      <a:gd name="T40" fmla="*/ 3 w 9"/>
                      <a:gd name="T41" fmla="*/ 1 h 19"/>
                      <a:gd name="T42" fmla="*/ 3 w 9"/>
                      <a:gd name="T43" fmla="*/ 1 h 19"/>
                      <a:gd name="T44" fmla="*/ 3 w 9"/>
                      <a:gd name="T45" fmla="*/ 1 h 19"/>
                      <a:gd name="T46" fmla="*/ 1 w 9"/>
                      <a:gd name="T47" fmla="*/ 2 h 19"/>
                      <a:gd name="T48" fmla="*/ 0 w 9"/>
                      <a:gd name="T49" fmla="*/ 2 h 19"/>
                      <a:gd name="T50" fmla="*/ 0 w 9"/>
                      <a:gd name="T51" fmla="*/ 2 h 19"/>
                      <a:gd name="T52" fmla="*/ 0 w 9"/>
                      <a:gd name="T53" fmla="*/ 3 h 19"/>
                      <a:gd name="T54" fmla="*/ 1 w 9"/>
                      <a:gd name="T55" fmla="*/ 5 h 19"/>
                      <a:gd name="T56" fmla="*/ 3 w 9"/>
                      <a:gd name="T57" fmla="*/ 12 h 19"/>
                      <a:gd name="T58" fmla="*/ 3 w 9"/>
                      <a:gd name="T59" fmla="*/ 14 h 19"/>
                      <a:gd name="T60" fmla="*/ 3 w 9"/>
                      <a:gd name="T61" fmla="*/ 15 h 19"/>
                      <a:gd name="T62" fmla="*/ 4 w 9"/>
                      <a:gd name="T63" fmla="*/ 18 h 19"/>
                      <a:gd name="T64" fmla="*/ 5 w 9"/>
                      <a:gd name="T65" fmla="*/ 19 h 19"/>
                      <a:gd name="T66" fmla="*/ 6 w 9"/>
                      <a:gd name="T67" fmla="*/ 18 h 19"/>
                      <a:gd name="T68" fmla="*/ 7 w 9"/>
                      <a:gd name="T69" fmla="*/ 17 h 19"/>
                      <a:gd name="T70" fmla="*/ 9 w 9"/>
                      <a:gd name="T71" fmla="*/ 17 h 19"/>
                      <a:gd name="T72" fmla="*/ 9 w 9"/>
                      <a:gd name="T73" fmla="*/ 17 h 19"/>
                      <a:gd name="T74" fmla="*/ 9 w 9"/>
                      <a:gd name="T75" fmla="*/ 16 h 19"/>
                      <a:gd name="T76" fmla="*/ 7 w 9"/>
                      <a:gd name="T77" fmla="*/ 12 h 19"/>
                      <a:gd name="T78" fmla="*/ 5 w 9"/>
                      <a:gd name="T79" fmla="*/ 6 h 19"/>
                      <a:gd name="T80" fmla="*/ 5 w 9"/>
                      <a:gd name="T81" fmla="*/ 4 h 19"/>
                      <a:gd name="T82" fmla="*/ 5 w 9"/>
                      <a:gd name="T83" fmla="*/ 3 h 19"/>
                      <a:gd name="T84" fmla="*/ 4 w 9"/>
                      <a:gd name="T8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9">
                        <a:moveTo>
                          <a:pt x="3" y="3"/>
                        </a:moveTo>
                        <a:cubicBezTo>
                          <a:pt x="3" y="2"/>
                          <a:pt x="3" y="2"/>
                          <a:pt x="3" y="2"/>
                        </a:cubicBezTo>
                        <a:cubicBezTo>
                          <a:pt x="4" y="2"/>
                          <a:pt x="4" y="2"/>
                          <a:pt x="4" y="2"/>
                        </a:cubicBezTo>
                        <a:cubicBezTo>
                          <a:pt x="4" y="2"/>
                          <a:pt x="4" y="2"/>
                          <a:pt x="4" y="2"/>
                        </a:cubicBezTo>
                        <a:cubicBezTo>
                          <a:pt x="4" y="2"/>
                          <a:pt x="5" y="3"/>
                          <a:pt x="5" y="5"/>
                        </a:cubicBezTo>
                        <a:cubicBezTo>
                          <a:pt x="5" y="7"/>
                          <a:pt x="5" y="9"/>
                          <a:pt x="6" y="10"/>
                        </a:cubicBezTo>
                        <a:cubicBezTo>
                          <a:pt x="7" y="12"/>
                          <a:pt x="9" y="15"/>
                          <a:pt x="8" y="16"/>
                        </a:cubicBezTo>
                        <a:cubicBezTo>
                          <a:pt x="8" y="16"/>
                          <a:pt x="8" y="16"/>
                          <a:pt x="8" y="16"/>
                        </a:cubicBezTo>
                        <a:cubicBezTo>
                          <a:pt x="7" y="16"/>
                          <a:pt x="7" y="16"/>
                          <a:pt x="7" y="16"/>
                        </a:cubicBezTo>
                        <a:cubicBezTo>
                          <a:pt x="7" y="16"/>
                          <a:pt x="7" y="16"/>
                          <a:pt x="7" y="16"/>
                        </a:cubicBezTo>
                        <a:cubicBezTo>
                          <a:pt x="6" y="16"/>
                          <a:pt x="6" y="16"/>
                          <a:pt x="6" y="17"/>
                        </a:cubicBezTo>
                        <a:cubicBezTo>
                          <a:pt x="5" y="17"/>
                          <a:pt x="5" y="18"/>
                          <a:pt x="5" y="18"/>
                        </a:cubicBezTo>
                        <a:cubicBezTo>
                          <a:pt x="4" y="18"/>
                          <a:pt x="4" y="16"/>
                          <a:pt x="4" y="15"/>
                        </a:cubicBezTo>
                        <a:cubicBezTo>
                          <a:pt x="4" y="13"/>
                          <a:pt x="3" y="7"/>
                          <a:pt x="3" y="6"/>
                        </a:cubicBezTo>
                        <a:cubicBezTo>
                          <a:pt x="2" y="5"/>
                          <a:pt x="1" y="4"/>
                          <a:pt x="2" y="3"/>
                        </a:cubicBezTo>
                        <a:cubicBezTo>
                          <a:pt x="2" y="2"/>
                          <a:pt x="2" y="2"/>
                          <a:pt x="2" y="2"/>
                        </a:cubicBezTo>
                        <a:cubicBezTo>
                          <a:pt x="2" y="2"/>
                          <a:pt x="2" y="2"/>
                          <a:pt x="3" y="3"/>
                        </a:cubicBezTo>
                        <a:close/>
                        <a:moveTo>
                          <a:pt x="4" y="0"/>
                        </a:move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2" y="1"/>
                          <a:pt x="2" y="1"/>
                          <a:pt x="1" y="2"/>
                        </a:cubicBezTo>
                        <a:cubicBezTo>
                          <a:pt x="1" y="2"/>
                          <a:pt x="1" y="2"/>
                          <a:pt x="0" y="2"/>
                        </a:cubicBezTo>
                        <a:cubicBezTo>
                          <a:pt x="0" y="2"/>
                          <a:pt x="0" y="2"/>
                          <a:pt x="0" y="2"/>
                        </a:cubicBezTo>
                        <a:cubicBezTo>
                          <a:pt x="0" y="3"/>
                          <a:pt x="0" y="3"/>
                          <a:pt x="0" y="3"/>
                        </a:cubicBezTo>
                        <a:cubicBezTo>
                          <a:pt x="0" y="4"/>
                          <a:pt x="1" y="5"/>
                          <a:pt x="1" y="5"/>
                        </a:cubicBezTo>
                        <a:cubicBezTo>
                          <a:pt x="2" y="7"/>
                          <a:pt x="3" y="9"/>
                          <a:pt x="3" y="12"/>
                        </a:cubicBezTo>
                        <a:cubicBezTo>
                          <a:pt x="3" y="12"/>
                          <a:pt x="3" y="13"/>
                          <a:pt x="3" y="14"/>
                        </a:cubicBezTo>
                        <a:cubicBezTo>
                          <a:pt x="3" y="14"/>
                          <a:pt x="3" y="15"/>
                          <a:pt x="3" y="15"/>
                        </a:cubicBezTo>
                        <a:cubicBezTo>
                          <a:pt x="3" y="16"/>
                          <a:pt x="4" y="17"/>
                          <a:pt x="4" y="18"/>
                        </a:cubicBezTo>
                        <a:cubicBezTo>
                          <a:pt x="4" y="19"/>
                          <a:pt x="5" y="19"/>
                          <a:pt x="5" y="19"/>
                        </a:cubicBezTo>
                        <a:cubicBezTo>
                          <a:pt x="5" y="19"/>
                          <a:pt x="5" y="18"/>
                          <a:pt x="6" y="18"/>
                        </a:cubicBezTo>
                        <a:cubicBezTo>
                          <a:pt x="6" y="17"/>
                          <a:pt x="7" y="17"/>
                          <a:pt x="7" y="17"/>
                        </a:cubicBezTo>
                        <a:cubicBezTo>
                          <a:pt x="8" y="17"/>
                          <a:pt x="8" y="17"/>
                          <a:pt x="9" y="17"/>
                        </a:cubicBezTo>
                        <a:cubicBezTo>
                          <a:pt x="9" y="17"/>
                          <a:pt x="9" y="17"/>
                          <a:pt x="9" y="17"/>
                        </a:cubicBezTo>
                        <a:cubicBezTo>
                          <a:pt x="9" y="16"/>
                          <a:pt x="9" y="16"/>
                          <a:pt x="9" y="16"/>
                        </a:cubicBezTo>
                        <a:cubicBezTo>
                          <a:pt x="9" y="15"/>
                          <a:pt x="8" y="14"/>
                          <a:pt x="7" y="12"/>
                        </a:cubicBezTo>
                        <a:cubicBezTo>
                          <a:pt x="7" y="10"/>
                          <a:pt x="6" y="9"/>
                          <a:pt x="5" y="6"/>
                        </a:cubicBezTo>
                        <a:cubicBezTo>
                          <a:pt x="5" y="5"/>
                          <a:pt x="5" y="5"/>
                          <a:pt x="5" y="4"/>
                        </a:cubicBezTo>
                        <a:cubicBezTo>
                          <a:pt x="5" y="3"/>
                          <a:pt x="5" y="3"/>
                          <a:pt x="5" y="3"/>
                        </a:cubicBezTo>
                        <a:cubicBezTo>
                          <a:pt x="5" y="1"/>
                          <a:pt x="5" y="1"/>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46" name="Freeform 7811">
                    <a:extLst>
                      <a:ext uri="{FF2B5EF4-FFF2-40B4-BE49-F238E27FC236}">
                        <a16:creationId xmlns:a16="http://schemas.microsoft.com/office/drawing/2014/main" id="{4C0E65F3-4A69-4041-ABF4-EBC2CF68257F}"/>
                      </a:ext>
                    </a:extLst>
                  </p:cNvPr>
                  <p:cNvSpPr>
                    <a:spLocks noEditPoints="1"/>
                  </p:cNvSpPr>
                  <p:nvPr/>
                </p:nvSpPr>
                <p:spPr bwMode="auto">
                  <a:xfrm>
                    <a:off x="4212" y="2276"/>
                    <a:ext cx="8" cy="15"/>
                  </a:xfrm>
                  <a:custGeom>
                    <a:avLst/>
                    <a:gdLst>
                      <a:gd name="T0" fmla="*/ 0 w 10"/>
                      <a:gd name="T1" fmla="*/ 2 h 20"/>
                      <a:gd name="T2" fmla="*/ 1 w 10"/>
                      <a:gd name="T3" fmla="*/ 6 h 20"/>
                      <a:gd name="T4" fmla="*/ 3 w 10"/>
                      <a:gd name="T5" fmla="*/ 14 h 20"/>
                      <a:gd name="T6" fmla="*/ 5 w 10"/>
                      <a:gd name="T7" fmla="*/ 20 h 20"/>
                      <a:gd name="T8" fmla="*/ 5 w 10"/>
                      <a:gd name="T9" fmla="*/ 20 h 20"/>
                      <a:gd name="T10" fmla="*/ 5 w 10"/>
                      <a:gd name="T11" fmla="*/ 19 h 20"/>
                      <a:gd name="T12" fmla="*/ 4 w 10"/>
                      <a:gd name="T13" fmla="*/ 18 h 20"/>
                      <a:gd name="T14" fmla="*/ 3 w 10"/>
                      <a:gd name="T15" fmla="*/ 15 h 20"/>
                      <a:gd name="T16" fmla="*/ 3 w 10"/>
                      <a:gd name="T17" fmla="*/ 14 h 20"/>
                      <a:gd name="T18" fmla="*/ 3 w 10"/>
                      <a:gd name="T19" fmla="*/ 12 h 20"/>
                      <a:gd name="T20" fmla="*/ 1 w 10"/>
                      <a:gd name="T21" fmla="*/ 5 h 20"/>
                      <a:gd name="T22" fmla="*/ 0 w 10"/>
                      <a:gd name="T23" fmla="*/ 3 h 20"/>
                      <a:gd name="T24" fmla="*/ 0 w 10"/>
                      <a:gd name="T25" fmla="*/ 2 h 20"/>
                      <a:gd name="T26" fmla="*/ 4 w 10"/>
                      <a:gd name="T27" fmla="*/ 0 h 20"/>
                      <a:gd name="T28" fmla="*/ 4 w 10"/>
                      <a:gd name="T29" fmla="*/ 0 h 20"/>
                      <a:gd name="T30" fmla="*/ 5 w 10"/>
                      <a:gd name="T31" fmla="*/ 3 h 20"/>
                      <a:gd name="T32" fmla="*/ 5 w 10"/>
                      <a:gd name="T33" fmla="*/ 4 h 20"/>
                      <a:gd name="T34" fmla="*/ 5 w 10"/>
                      <a:gd name="T35" fmla="*/ 6 h 20"/>
                      <a:gd name="T36" fmla="*/ 7 w 10"/>
                      <a:gd name="T37" fmla="*/ 12 h 20"/>
                      <a:gd name="T38" fmla="*/ 9 w 10"/>
                      <a:gd name="T39" fmla="*/ 16 h 20"/>
                      <a:gd name="T40" fmla="*/ 9 w 10"/>
                      <a:gd name="T41" fmla="*/ 17 h 20"/>
                      <a:gd name="T42" fmla="*/ 9 w 10"/>
                      <a:gd name="T43" fmla="*/ 17 h 20"/>
                      <a:gd name="T44" fmla="*/ 9 w 10"/>
                      <a:gd name="T45" fmla="*/ 18 h 20"/>
                      <a:gd name="T46" fmla="*/ 9 w 10"/>
                      <a:gd name="T47" fmla="*/ 18 h 20"/>
                      <a:gd name="T48" fmla="*/ 9 w 10"/>
                      <a:gd name="T49" fmla="*/ 17 h 20"/>
                      <a:gd name="T50" fmla="*/ 8 w 10"/>
                      <a:gd name="T51" fmla="*/ 12 h 20"/>
                      <a:gd name="T52" fmla="*/ 6 w 10"/>
                      <a:gd name="T53" fmla="*/ 4 h 20"/>
                      <a:gd name="T54" fmla="*/ 4 w 10"/>
                      <a:gd name="T5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20">
                        <a:moveTo>
                          <a:pt x="0" y="2"/>
                        </a:moveTo>
                        <a:cubicBezTo>
                          <a:pt x="0" y="3"/>
                          <a:pt x="0" y="5"/>
                          <a:pt x="1" y="6"/>
                        </a:cubicBezTo>
                        <a:cubicBezTo>
                          <a:pt x="2" y="7"/>
                          <a:pt x="3" y="10"/>
                          <a:pt x="3" y="14"/>
                        </a:cubicBezTo>
                        <a:cubicBezTo>
                          <a:pt x="3" y="17"/>
                          <a:pt x="4" y="19"/>
                          <a:pt x="5" y="20"/>
                        </a:cubicBezTo>
                        <a:cubicBezTo>
                          <a:pt x="5" y="20"/>
                          <a:pt x="5" y="20"/>
                          <a:pt x="5" y="20"/>
                        </a:cubicBezTo>
                        <a:cubicBezTo>
                          <a:pt x="5" y="19"/>
                          <a:pt x="5" y="19"/>
                          <a:pt x="5" y="19"/>
                        </a:cubicBezTo>
                        <a:cubicBezTo>
                          <a:pt x="5" y="19"/>
                          <a:pt x="4" y="19"/>
                          <a:pt x="4" y="18"/>
                        </a:cubicBezTo>
                        <a:cubicBezTo>
                          <a:pt x="4" y="17"/>
                          <a:pt x="3" y="16"/>
                          <a:pt x="3" y="15"/>
                        </a:cubicBezTo>
                        <a:cubicBezTo>
                          <a:pt x="3" y="15"/>
                          <a:pt x="3" y="14"/>
                          <a:pt x="3" y="14"/>
                        </a:cubicBezTo>
                        <a:cubicBezTo>
                          <a:pt x="3" y="13"/>
                          <a:pt x="3" y="12"/>
                          <a:pt x="3" y="12"/>
                        </a:cubicBezTo>
                        <a:cubicBezTo>
                          <a:pt x="3" y="9"/>
                          <a:pt x="2" y="7"/>
                          <a:pt x="1" y="5"/>
                        </a:cubicBezTo>
                        <a:cubicBezTo>
                          <a:pt x="1" y="5"/>
                          <a:pt x="0" y="4"/>
                          <a:pt x="0" y="3"/>
                        </a:cubicBezTo>
                        <a:cubicBezTo>
                          <a:pt x="0" y="2"/>
                          <a:pt x="0" y="2"/>
                          <a:pt x="0" y="2"/>
                        </a:cubicBezTo>
                        <a:close/>
                        <a:moveTo>
                          <a:pt x="4" y="0"/>
                        </a:moveTo>
                        <a:cubicBezTo>
                          <a:pt x="4" y="0"/>
                          <a:pt x="4" y="0"/>
                          <a:pt x="4" y="0"/>
                        </a:cubicBezTo>
                        <a:cubicBezTo>
                          <a:pt x="5" y="1"/>
                          <a:pt x="5" y="1"/>
                          <a:pt x="5" y="3"/>
                        </a:cubicBezTo>
                        <a:cubicBezTo>
                          <a:pt x="5" y="4"/>
                          <a:pt x="5" y="4"/>
                          <a:pt x="5" y="4"/>
                        </a:cubicBezTo>
                        <a:cubicBezTo>
                          <a:pt x="5" y="5"/>
                          <a:pt x="5" y="5"/>
                          <a:pt x="5" y="6"/>
                        </a:cubicBezTo>
                        <a:cubicBezTo>
                          <a:pt x="6" y="9"/>
                          <a:pt x="7" y="10"/>
                          <a:pt x="7" y="12"/>
                        </a:cubicBezTo>
                        <a:cubicBezTo>
                          <a:pt x="8" y="14"/>
                          <a:pt x="9" y="15"/>
                          <a:pt x="9" y="16"/>
                        </a:cubicBezTo>
                        <a:cubicBezTo>
                          <a:pt x="9" y="16"/>
                          <a:pt x="9" y="16"/>
                          <a:pt x="9" y="17"/>
                        </a:cubicBezTo>
                        <a:cubicBezTo>
                          <a:pt x="9" y="17"/>
                          <a:pt x="9" y="17"/>
                          <a:pt x="9" y="17"/>
                        </a:cubicBezTo>
                        <a:cubicBezTo>
                          <a:pt x="9" y="18"/>
                          <a:pt x="9" y="18"/>
                          <a:pt x="9" y="18"/>
                        </a:cubicBezTo>
                        <a:cubicBezTo>
                          <a:pt x="9" y="18"/>
                          <a:pt x="9" y="18"/>
                          <a:pt x="9" y="18"/>
                        </a:cubicBezTo>
                        <a:cubicBezTo>
                          <a:pt x="9" y="18"/>
                          <a:pt x="9" y="17"/>
                          <a:pt x="9" y="17"/>
                        </a:cubicBezTo>
                        <a:cubicBezTo>
                          <a:pt x="10" y="15"/>
                          <a:pt x="9" y="15"/>
                          <a:pt x="8" y="12"/>
                        </a:cubicBezTo>
                        <a:cubicBezTo>
                          <a:pt x="7" y="9"/>
                          <a:pt x="6" y="8"/>
                          <a:pt x="6" y="4"/>
                        </a:cubicBezTo>
                        <a:cubicBezTo>
                          <a:pt x="6" y="2"/>
                          <a:pt x="5" y="1"/>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47" name="Freeform 7812">
                    <a:extLst>
                      <a:ext uri="{FF2B5EF4-FFF2-40B4-BE49-F238E27FC236}">
                        <a16:creationId xmlns:a16="http://schemas.microsoft.com/office/drawing/2014/main" id="{DBC57ECF-E5D6-4B70-B6F4-9F75E1FF5DC4}"/>
                      </a:ext>
                    </a:extLst>
                  </p:cNvPr>
                  <p:cNvSpPr>
                    <a:spLocks/>
                  </p:cNvSpPr>
                  <p:nvPr/>
                </p:nvSpPr>
                <p:spPr bwMode="auto">
                  <a:xfrm>
                    <a:off x="4215" y="2278"/>
                    <a:ext cx="3" cy="10"/>
                  </a:xfrm>
                  <a:custGeom>
                    <a:avLst/>
                    <a:gdLst>
                      <a:gd name="T0" fmla="*/ 0 w 5"/>
                      <a:gd name="T1" fmla="*/ 1 h 13"/>
                      <a:gd name="T2" fmla="*/ 1 w 5"/>
                      <a:gd name="T3" fmla="*/ 3 h 13"/>
                      <a:gd name="T4" fmla="*/ 4 w 5"/>
                      <a:gd name="T5" fmla="*/ 10 h 13"/>
                      <a:gd name="T6" fmla="*/ 3 w 5"/>
                      <a:gd name="T7" fmla="*/ 12 h 13"/>
                      <a:gd name="T8" fmla="*/ 2 w 5"/>
                      <a:gd name="T9" fmla="*/ 12 h 13"/>
                      <a:gd name="T10" fmla="*/ 1 w 5"/>
                      <a:gd name="T11" fmla="*/ 4 h 13"/>
                      <a:gd name="T12" fmla="*/ 0 w 5"/>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5" h="13">
                        <a:moveTo>
                          <a:pt x="0" y="1"/>
                        </a:moveTo>
                        <a:cubicBezTo>
                          <a:pt x="0" y="1"/>
                          <a:pt x="1" y="1"/>
                          <a:pt x="1" y="3"/>
                        </a:cubicBezTo>
                        <a:cubicBezTo>
                          <a:pt x="2" y="5"/>
                          <a:pt x="3" y="9"/>
                          <a:pt x="4" y="10"/>
                        </a:cubicBezTo>
                        <a:cubicBezTo>
                          <a:pt x="5" y="12"/>
                          <a:pt x="4" y="12"/>
                          <a:pt x="3" y="12"/>
                        </a:cubicBezTo>
                        <a:cubicBezTo>
                          <a:pt x="3" y="12"/>
                          <a:pt x="3" y="13"/>
                          <a:pt x="2" y="12"/>
                        </a:cubicBezTo>
                        <a:cubicBezTo>
                          <a:pt x="2" y="11"/>
                          <a:pt x="1" y="4"/>
                          <a:pt x="1" y="4"/>
                        </a:cubicBezTo>
                        <a:cubicBezTo>
                          <a:pt x="1" y="3"/>
                          <a:pt x="0" y="0"/>
                          <a:pt x="0"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48" name="Freeform 7813">
                    <a:extLst>
                      <a:ext uri="{FF2B5EF4-FFF2-40B4-BE49-F238E27FC236}">
                        <a16:creationId xmlns:a16="http://schemas.microsoft.com/office/drawing/2014/main" id="{C5632812-3932-4645-AFB1-8989375FC31C}"/>
                      </a:ext>
                    </a:extLst>
                  </p:cNvPr>
                  <p:cNvSpPr>
                    <a:spLocks/>
                  </p:cNvSpPr>
                  <p:nvPr/>
                </p:nvSpPr>
                <p:spPr bwMode="auto">
                  <a:xfrm>
                    <a:off x="4209" y="2262"/>
                    <a:ext cx="7" cy="17"/>
                  </a:xfrm>
                  <a:custGeom>
                    <a:avLst/>
                    <a:gdLst>
                      <a:gd name="T0" fmla="*/ 4 w 10"/>
                      <a:gd name="T1" fmla="*/ 0 h 22"/>
                      <a:gd name="T2" fmla="*/ 6 w 10"/>
                      <a:gd name="T3" fmla="*/ 4 h 22"/>
                      <a:gd name="T4" fmla="*/ 8 w 10"/>
                      <a:gd name="T5" fmla="*/ 12 h 22"/>
                      <a:gd name="T6" fmla="*/ 10 w 10"/>
                      <a:gd name="T7" fmla="*/ 17 h 22"/>
                      <a:gd name="T8" fmla="*/ 8 w 10"/>
                      <a:gd name="T9" fmla="*/ 18 h 22"/>
                      <a:gd name="T10" fmla="*/ 6 w 10"/>
                      <a:gd name="T11" fmla="*/ 19 h 22"/>
                      <a:gd name="T12" fmla="*/ 3 w 10"/>
                      <a:gd name="T13" fmla="*/ 14 h 22"/>
                      <a:gd name="T14" fmla="*/ 2 w 10"/>
                      <a:gd name="T15" fmla="*/ 6 h 22"/>
                      <a:gd name="T16" fmla="*/ 4 w 10"/>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2">
                        <a:moveTo>
                          <a:pt x="4" y="0"/>
                        </a:moveTo>
                        <a:cubicBezTo>
                          <a:pt x="4" y="0"/>
                          <a:pt x="7" y="0"/>
                          <a:pt x="6" y="4"/>
                        </a:cubicBezTo>
                        <a:cubicBezTo>
                          <a:pt x="6" y="8"/>
                          <a:pt x="7" y="9"/>
                          <a:pt x="8" y="12"/>
                        </a:cubicBezTo>
                        <a:cubicBezTo>
                          <a:pt x="9" y="15"/>
                          <a:pt x="10" y="15"/>
                          <a:pt x="10" y="17"/>
                        </a:cubicBezTo>
                        <a:cubicBezTo>
                          <a:pt x="10" y="18"/>
                          <a:pt x="9" y="18"/>
                          <a:pt x="8" y="18"/>
                        </a:cubicBezTo>
                        <a:cubicBezTo>
                          <a:pt x="8" y="18"/>
                          <a:pt x="7" y="18"/>
                          <a:pt x="6" y="19"/>
                        </a:cubicBezTo>
                        <a:cubicBezTo>
                          <a:pt x="5" y="22"/>
                          <a:pt x="3" y="18"/>
                          <a:pt x="3" y="14"/>
                        </a:cubicBezTo>
                        <a:cubicBezTo>
                          <a:pt x="3" y="10"/>
                          <a:pt x="3" y="7"/>
                          <a:pt x="2" y="6"/>
                        </a:cubicBezTo>
                        <a:cubicBezTo>
                          <a:pt x="1" y="4"/>
                          <a:pt x="0" y="0"/>
                          <a:pt x="4"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49" name="Freeform 7814">
                    <a:extLst>
                      <a:ext uri="{FF2B5EF4-FFF2-40B4-BE49-F238E27FC236}">
                        <a16:creationId xmlns:a16="http://schemas.microsoft.com/office/drawing/2014/main" id="{53D19F87-DB30-45AE-9D03-B611FBF00FE4}"/>
                      </a:ext>
                    </a:extLst>
                  </p:cNvPr>
                  <p:cNvSpPr>
                    <a:spLocks noEditPoints="1"/>
                  </p:cNvSpPr>
                  <p:nvPr/>
                </p:nvSpPr>
                <p:spPr bwMode="auto">
                  <a:xfrm>
                    <a:off x="4209" y="2262"/>
                    <a:ext cx="7" cy="15"/>
                  </a:xfrm>
                  <a:custGeom>
                    <a:avLst/>
                    <a:gdLst>
                      <a:gd name="T0" fmla="*/ 5 w 9"/>
                      <a:gd name="T1" fmla="*/ 20 h 20"/>
                      <a:gd name="T2" fmla="*/ 4 w 9"/>
                      <a:gd name="T3" fmla="*/ 20 h 20"/>
                      <a:gd name="T4" fmla="*/ 2 w 9"/>
                      <a:gd name="T5" fmla="*/ 15 h 20"/>
                      <a:gd name="T6" fmla="*/ 2 w 9"/>
                      <a:gd name="T7" fmla="*/ 14 h 20"/>
                      <a:gd name="T8" fmla="*/ 2 w 9"/>
                      <a:gd name="T9" fmla="*/ 12 h 20"/>
                      <a:gd name="T10" fmla="*/ 1 w 9"/>
                      <a:gd name="T11" fmla="*/ 6 h 20"/>
                      <a:gd name="T12" fmla="*/ 0 w 9"/>
                      <a:gd name="T13" fmla="*/ 3 h 20"/>
                      <a:gd name="T14" fmla="*/ 0 w 9"/>
                      <a:gd name="T15" fmla="*/ 1 h 20"/>
                      <a:gd name="T16" fmla="*/ 2 w 9"/>
                      <a:gd name="T17" fmla="*/ 0 h 20"/>
                      <a:gd name="T18" fmla="*/ 3 w 9"/>
                      <a:gd name="T19" fmla="*/ 0 h 20"/>
                      <a:gd name="T20" fmla="*/ 6 w 9"/>
                      <a:gd name="T21" fmla="*/ 3 h 20"/>
                      <a:gd name="T22" fmla="*/ 6 w 9"/>
                      <a:gd name="T23" fmla="*/ 4 h 20"/>
                      <a:gd name="T24" fmla="*/ 6 w 9"/>
                      <a:gd name="T25" fmla="*/ 6 h 20"/>
                      <a:gd name="T26" fmla="*/ 7 w 9"/>
                      <a:gd name="T27" fmla="*/ 12 h 20"/>
                      <a:gd name="T28" fmla="*/ 9 w 9"/>
                      <a:gd name="T29" fmla="*/ 16 h 20"/>
                      <a:gd name="T30" fmla="*/ 9 w 9"/>
                      <a:gd name="T31" fmla="*/ 17 h 20"/>
                      <a:gd name="T32" fmla="*/ 8 w 9"/>
                      <a:gd name="T33" fmla="*/ 19 h 20"/>
                      <a:gd name="T34" fmla="*/ 7 w 9"/>
                      <a:gd name="T35" fmla="*/ 19 h 20"/>
                      <a:gd name="T36" fmla="*/ 7 w 9"/>
                      <a:gd name="T37" fmla="*/ 19 h 20"/>
                      <a:gd name="T38" fmla="*/ 5 w 9"/>
                      <a:gd name="T39" fmla="*/ 20 h 20"/>
                      <a:gd name="T40" fmla="*/ 5 w 9"/>
                      <a:gd name="T41" fmla="*/ 19 h 20"/>
                      <a:gd name="T42" fmla="*/ 7 w 9"/>
                      <a:gd name="T43" fmla="*/ 18 h 20"/>
                      <a:gd name="T44" fmla="*/ 7 w 9"/>
                      <a:gd name="T45" fmla="*/ 18 h 20"/>
                      <a:gd name="T46" fmla="*/ 7 w 9"/>
                      <a:gd name="T47" fmla="*/ 18 h 20"/>
                      <a:gd name="T48" fmla="*/ 8 w 9"/>
                      <a:gd name="T49" fmla="*/ 18 h 20"/>
                      <a:gd name="T50" fmla="*/ 9 w 9"/>
                      <a:gd name="T51" fmla="*/ 17 h 20"/>
                      <a:gd name="T52" fmla="*/ 9 w 9"/>
                      <a:gd name="T53" fmla="*/ 16 h 20"/>
                      <a:gd name="T54" fmla="*/ 7 w 9"/>
                      <a:gd name="T55" fmla="*/ 12 h 20"/>
                      <a:gd name="T56" fmla="*/ 5 w 9"/>
                      <a:gd name="T57" fmla="*/ 6 h 20"/>
                      <a:gd name="T58" fmla="*/ 5 w 9"/>
                      <a:gd name="T59" fmla="*/ 4 h 20"/>
                      <a:gd name="T60" fmla="*/ 5 w 9"/>
                      <a:gd name="T61" fmla="*/ 3 h 20"/>
                      <a:gd name="T62" fmla="*/ 3 w 9"/>
                      <a:gd name="T63" fmla="*/ 0 h 20"/>
                      <a:gd name="T64" fmla="*/ 3 w 9"/>
                      <a:gd name="T65" fmla="*/ 0 h 20"/>
                      <a:gd name="T66" fmla="*/ 3 w 9"/>
                      <a:gd name="T67" fmla="*/ 0 h 20"/>
                      <a:gd name="T68" fmla="*/ 2 w 9"/>
                      <a:gd name="T69" fmla="*/ 0 h 20"/>
                      <a:gd name="T70" fmla="*/ 0 w 9"/>
                      <a:gd name="T71" fmla="*/ 3 h 20"/>
                      <a:gd name="T72" fmla="*/ 1 w 9"/>
                      <a:gd name="T73" fmla="*/ 5 h 20"/>
                      <a:gd name="T74" fmla="*/ 2 w 9"/>
                      <a:gd name="T75" fmla="*/ 12 h 20"/>
                      <a:gd name="T76" fmla="*/ 3 w 9"/>
                      <a:gd name="T77" fmla="*/ 14 h 20"/>
                      <a:gd name="T78" fmla="*/ 3 w 9"/>
                      <a:gd name="T79" fmla="*/ 15 h 20"/>
                      <a:gd name="T80" fmla="*/ 3 w 9"/>
                      <a:gd name="T81" fmla="*/ 18 h 20"/>
                      <a:gd name="T82" fmla="*/ 4 w 9"/>
                      <a:gd name="T83" fmla="*/ 20 h 20"/>
                      <a:gd name="T84" fmla="*/ 5 w 9"/>
                      <a:gd name="T85"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20">
                        <a:moveTo>
                          <a:pt x="5" y="20"/>
                        </a:moveTo>
                        <a:cubicBezTo>
                          <a:pt x="5" y="20"/>
                          <a:pt x="5" y="20"/>
                          <a:pt x="4" y="20"/>
                        </a:cubicBezTo>
                        <a:cubicBezTo>
                          <a:pt x="3" y="20"/>
                          <a:pt x="2" y="18"/>
                          <a:pt x="2" y="15"/>
                        </a:cubicBezTo>
                        <a:cubicBezTo>
                          <a:pt x="2" y="15"/>
                          <a:pt x="2" y="14"/>
                          <a:pt x="2" y="14"/>
                        </a:cubicBezTo>
                        <a:cubicBezTo>
                          <a:pt x="2" y="13"/>
                          <a:pt x="2" y="12"/>
                          <a:pt x="2" y="12"/>
                        </a:cubicBezTo>
                        <a:cubicBezTo>
                          <a:pt x="2" y="9"/>
                          <a:pt x="1" y="7"/>
                          <a:pt x="1" y="6"/>
                        </a:cubicBezTo>
                        <a:cubicBezTo>
                          <a:pt x="0" y="5"/>
                          <a:pt x="0" y="4"/>
                          <a:pt x="0" y="3"/>
                        </a:cubicBezTo>
                        <a:cubicBezTo>
                          <a:pt x="0" y="2"/>
                          <a:pt x="0" y="1"/>
                          <a:pt x="0" y="1"/>
                        </a:cubicBezTo>
                        <a:cubicBezTo>
                          <a:pt x="1" y="0"/>
                          <a:pt x="1" y="0"/>
                          <a:pt x="2" y="0"/>
                        </a:cubicBezTo>
                        <a:cubicBezTo>
                          <a:pt x="3" y="0"/>
                          <a:pt x="3" y="0"/>
                          <a:pt x="3" y="0"/>
                        </a:cubicBezTo>
                        <a:cubicBezTo>
                          <a:pt x="3" y="0"/>
                          <a:pt x="5" y="0"/>
                          <a:pt x="6" y="3"/>
                        </a:cubicBezTo>
                        <a:cubicBezTo>
                          <a:pt x="6" y="3"/>
                          <a:pt x="6" y="4"/>
                          <a:pt x="6" y="4"/>
                        </a:cubicBezTo>
                        <a:cubicBezTo>
                          <a:pt x="6" y="5"/>
                          <a:pt x="6" y="6"/>
                          <a:pt x="6" y="6"/>
                        </a:cubicBezTo>
                        <a:cubicBezTo>
                          <a:pt x="6" y="8"/>
                          <a:pt x="7" y="9"/>
                          <a:pt x="7" y="12"/>
                        </a:cubicBezTo>
                        <a:cubicBezTo>
                          <a:pt x="8" y="14"/>
                          <a:pt x="9" y="14"/>
                          <a:pt x="9" y="16"/>
                        </a:cubicBezTo>
                        <a:cubicBezTo>
                          <a:pt x="9" y="16"/>
                          <a:pt x="9" y="17"/>
                          <a:pt x="9" y="17"/>
                        </a:cubicBezTo>
                        <a:cubicBezTo>
                          <a:pt x="9" y="18"/>
                          <a:pt x="8" y="19"/>
                          <a:pt x="8" y="19"/>
                        </a:cubicBezTo>
                        <a:cubicBezTo>
                          <a:pt x="7" y="19"/>
                          <a:pt x="7" y="19"/>
                          <a:pt x="7" y="19"/>
                        </a:cubicBezTo>
                        <a:cubicBezTo>
                          <a:pt x="7" y="19"/>
                          <a:pt x="7" y="19"/>
                          <a:pt x="7" y="19"/>
                        </a:cubicBezTo>
                        <a:cubicBezTo>
                          <a:pt x="6" y="19"/>
                          <a:pt x="6" y="19"/>
                          <a:pt x="5" y="20"/>
                        </a:cubicBezTo>
                        <a:close/>
                        <a:moveTo>
                          <a:pt x="5" y="19"/>
                        </a:moveTo>
                        <a:cubicBezTo>
                          <a:pt x="5" y="18"/>
                          <a:pt x="6" y="18"/>
                          <a:pt x="7" y="18"/>
                        </a:cubicBezTo>
                        <a:cubicBezTo>
                          <a:pt x="7" y="18"/>
                          <a:pt x="7" y="18"/>
                          <a:pt x="7" y="18"/>
                        </a:cubicBezTo>
                        <a:cubicBezTo>
                          <a:pt x="7" y="18"/>
                          <a:pt x="7" y="18"/>
                          <a:pt x="7" y="18"/>
                        </a:cubicBezTo>
                        <a:cubicBezTo>
                          <a:pt x="8" y="18"/>
                          <a:pt x="8" y="18"/>
                          <a:pt x="8" y="18"/>
                        </a:cubicBezTo>
                        <a:cubicBezTo>
                          <a:pt x="8" y="18"/>
                          <a:pt x="8" y="18"/>
                          <a:pt x="9" y="17"/>
                        </a:cubicBezTo>
                        <a:cubicBezTo>
                          <a:pt x="9" y="17"/>
                          <a:pt x="9" y="16"/>
                          <a:pt x="9" y="16"/>
                        </a:cubicBezTo>
                        <a:cubicBezTo>
                          <a:pt x="9" y="15"/>
                          <a:pt x="8" y="14"/>
                          <a:pt x="7" y="12"/>
                        </a:cubicBezTo>
                        <a:cubicBezTo>
                          <a:pt x="6" y="10"/>
                          <a:pt x="5" y="9"/>
                          <a:pt x="5" y="6"/>
                        </a:cubicBezTo>
                        <a:cubicBezTo>
                          <a:pt x="5" y="5"/>
                          <a:pt x="5" y="5"/>
                          <a:pt x="5" y="4"/>
                        </a:cubicBezTo>
                        <a:cubicBezTo>
                          <a:pt x="5" y="3"/>
                          <a:pt x="5" y="3"/>
                          <a:pt x="5" y="3"/>
                        </a:cubicBezTo>
                        <a:cubicBezTo>
                          <a:pt x="5" y="0"/>
                          <a:pt x="3" y="0"/>
                          <a:pt x="3" y="0"/>
                        </a:cubicBezTo>
                        <a:cubicBezTo>
                          <a:pt x="3" y="0"/>
                          <a:pt x="3" y="0"/>
                          <a:pt x="3" y="0"/>
                        </a:cubicBezTo>
                        <a:cubicBezTo>
                          <a:pt x="3" y="0"/>
                          <a:pt x="3" y="0"/>
                          <a:pt x="3" y="0"/>
                        </a:cubicBezTo>
                        <a:cubicBezTo>
                          <a:pt x="2" y="0"/>
                          <a:pt x="2" y="0"/>
                          <a:pt x="2" y="0"/>
                        </a:cubicBezTo>
                        <a:cubicBezTo>
                          <a:pt x="0" y="0"/>
                          <a:pt x="0" y="2"/>
                          <a:pt x="0" y="3"/>
                        </a:cubicBezTo>
                        <a:cubicBezTo>
                          <a:pt x="0" y="4"/>
                          <a:pt x="1" y="5"/>
                          <a:pt x="1" y="5"/>
                        </a:cubicBezTo>
                        <a:cubicBezTo>
                          <a:pt x="2" y="7"/>
                          <a:pt x="2" y="9"/>
                          <a:pt x="2" y="12"/>
                        </a:cubicBezTo>
                        <a:cubicBezTo>
                          <a:pt x="3" y="12"/>
                          <a:pt x="3" y="13"/>
                          <a:pt x="3" y="14"/>
                        </a:cubicBezTo>
                        <a:cubicBezTo>
                          <a:pt x="3" y="14"/>
                          <a:pt x="3" y="15"/>
                          <a:pt x="3" y="15"/>
                        </a:cubicBezTo>
                        <a:cubicBezTo>
                          <a:pt x="3" y="16"/>
                          <a:pt x="3" y="18"/>
                          <a:pt x="3" y="18"/>
                        </a:cubicBezTo>
                        <a:cubicBezTo>
                          <a:pt x="4" y="19"/>
                          <a:pt x="4" y="20"/>
                          <a:pt x="4" y="20"/>
                        </a:cubicBezTo>
                        <a:cubicBezTo>
                          <a:pt x="5" y="20"/>
                          <a:pt x="5" y="19"/>
                          <a:pt x="5"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50" name="Freeform 7815">
                    <a:extLst>
                      <a:ext uri="{FF2B5EF4-FFF2-40B4-BE49-F238E27FC236}">
                        <a16:creationId xmlns:a16="http://schemas.microsoft.com/office/drawing/2014/main" id="{A345A9DD-FA4E-4A75-BA2D-655B8D4BF2AE}"/>
                      </a:ext>
                    </a:extLst>
                  </p:cNvPr>
                  <p:cNvSpPr>
                    <a:spLocks noEditPoints="1"/>
                  </p:cNvSpPr>
                  <p:nvPr/>
                </p:nvSpPr>
                <p:spPr bwMode="auto">
                  <a:xfrm>
                    <a:off x="4209" y="2262"/>
                    <a:ext cx="7" cy="15"/>
                  </a:xfrm>
                  <a:custGeom>
                    <a:avLst/>
                    <a:gdLst>
                      <a:gd name="T0" fmla="*/ 3 w 9"/>
                      <a:gd name="T1" fmla="*/ 3 h 20"/>
                      <a:gd name="T2" fmla="*/ 3 w 9"/>
                      <a:gd name="T3" fmla="*/ 2 h 20"/>
                      <a:gd name="T4" fmla="*/ 4 w 9"/>
                      <a:gd name="T5" fmla="*/ 2 h 20"/>
                      <a:gd name="T6" fmla="*/ 4 w 9"/>
                      <a:gd name="T7" fmla="*/ 2 h 20"/>
                      <a:gd name="T8" fmla="*/ 5 w 9"/>
                      <a:gd name="T9" fmla="*/ 5 h 20"/>
                      <a:gd name="T10" fmla="*/ 6 w 9"/>
                      <a:gd name="T11" fmla="*/ 11 h 20"/>
                      <a:gd name="T12" fmla="*/ 8 w 9"/>
                      <a:gd name="T13" fmla="*/ 16 h 20"/>
                      <a:gd name="T14" fmla="*/ 7 w 9"/>
                      <a:gd name="T15" fmla="*/ 16 h 20"/>
                      <a:gd name="T16" fmla="*/ 7 w 9"/>
                      <a:gd name="T17" fmla="*/ 16 h 20"/>
                      <a:gd name="T18" fmla="*/ 6 w 9"/>
                      <a:gd name="T19" fmla="*/ 16 h 20"/>
                      <a:gd name="T20" fmla="*/ 5 w 9"/>
                      <a:gd name="T21" fmla="*/ 17 h 20"/>
                      <a:gd name="T22" fmla="*/ 4 w 9"/>
                      <a:gd name="T23" fmla="*/ 18 h 20"/>
                      <a:gd name="T24" fmla="*/ 3 w 9"/>
                      <a:gd name="T25" fmla="*/ 15 h 20"/>
                      <a:gd name="T26" fmla="*/ 2 w 9"/>
                      <a:gd name="T27" fmla="*/ 6 h 20"/>
                      <a:gd name="T28" fmla="*/ 2 w 9"/>
                      <a:gd name="T29" fmla="*/ 3 h 20"/>
                      <a:gd name="T30" fmla="*/ 2 w 9"/>
                      <a:gd name="T31" fmla="*/ 2 h 20"/>
                      <a:gd name="T32" fmla="*/ 3 w 9"/>
                      <a:gd name="T33" fmla="*/ 3 h 20"/>
                      <a:gd name="T34" fmla="*/ 4 w 9"/>
                      <a:gd name="T35" fmla="*/ 0 h 20"/>
                      <a:gd name="T36" fmla="*/ 1 w 9"/>
                      <a:gd name="T37" fmla="*/ 1 h 20"/>
                      <a:gd name="T38" fmla="*/ 0 w 9"/>
                      <a:gd name="T39" fmla="*/ 2 h 20"/>
                      <a:gd name="T40" fmla="*/ 0 w 9"/>
                      <a:gd name="T41" fmla="*/ 2 h 20"/>
                      <a:gd name="T42" fmla="*/ 0 w 9"/>
                      <a:gd name="T43" fmla="*/ 3 h 20"/>
                      <a:gd name="T44" fmla="*/ 1 w 9"/>
                      <a:gd name="T45" fmla="*/ 5 h 20"/>
                      <a:gd name="T46" fmla="*/ 2 w 9"/>
                      <a:gd name="T47" fmla="*/ 12 h 20"/>
                      <a:gd name="T48" fmla="*/ 3 w 9"/>
                      <a:gd name="T49" fmla="*/ 14 h 20"/>
                      <a:gd name="T50" fmla="*/ 3 w 9"/>
                      <a:gd name="T51" fmla="*/ 15 h 20"/>
                      <a:gd name="T52" fmla="*/ 3 w 9"/>
                      <a:gd name="T53" fmla="*/ 18 h 20"/>
                      <a:gd name="T54" fmla="*/ 4 w 9"/>
                      <a:gd name="T55" fmla="*/ 20 h 20"/>
                      <a:gd name="T56" fmla="*/ 4 w 9"/>
                      <a:gd name="T57" fmla="*/ 20 h 20"/>
                      <a:gd name="T58" fmla="*/ 5 w 9"/>
                      <a:gd name="T59" fmla="*/ 19 h 20"/>
                      <a:gd name="T60" fmla="*/ 7 w 9"/>
                      <a:gd name="T61" fmla="*/ 18 h 20"/>
                      <a:gd name="T62" fmla="*/ 7 w 9"/>
                      <a:gd name="T63" fmla="*/ 18 h 20"/>
                      <a:gd name="T64" fmla="*/ 7 w 9"/>
                      <a:gd name="T65" fmla="*/ 18 h 20"/>
                      <a:gd name="T66" fmla="*/ 7 w 9"/>
                      <a:gd name="T67" fmla="*/ 18 h 20"/>
                      <a:gd name="T68" fmla="*/ 7 w 9"/>
                      <a:gd name="T69" fmla="*/ 18 h 20"/>
                      <a:gd name="T70" fmla="*/ 8 w 9"/>
                      <a:gd name="T71" fmla="*/ 18 h 20"/>
                      <a:gd name="T72" fmla="*/ 9 w 9"/>
                      <a:gd name="T73" fmla="*/ 17 h 20"/>
                      <a:gd name="T74" fmla="*/ 9 w 9"/>
                      <a:gd name="T75" fmla="*/ 16 h 20"/>
                      <a:gd name="T76" fmla="*/ 7 w 9"/>
                      <a:gd name="T77" fmla="*/ 12 h 20"/>
                      <a:gd name="T78" fmla="*/ 5 w 9"/>
                      <a:gd name="T79" fmla="*/ 6 h 20"/>
                      <a:gd name="T80" fmla="*/ 5 w 9"/>
                      <a:gd name="T81" fmla="*/ 4 h 20"/>
                      <a:gd name="T82" fmla="*/ 5 w 9"/>
                      <a:gd name="T83" fmla="*/ 3 h 20"/>
                      <a:gd name="T84" fmla="*/ 4 w 9"/>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20">
                        <a:moveTo>
                          <a:pt x="3" y="3"/>
                        </a:moveTo>
                        <a:cubicBezTo>
                          <a:pt x="3" y="2"/>
                          <a:pt x="3" y="2"/>
                          <a:pt x="3" y="2"/>
                        </a:cubicBezTo>
                        <a:cubicBezTo>
                          <a:pt x="4" y="2"/>
                          <a:pt x="4" y="2"/>
                          <a:pt x="4" y="2"/>
                        </a:cubicBezTo>
                        <a:cubicBezTo>
                          <a:pt x="4" y="2"/>
                          <a:pt x="4" y="2"/>
                          <a:pt x="4" y="2"/>
                        </a:cubicBezTo>
                        <a:cubicBezTo>
                          <a:pt x="4" y="2"/>
                          <a:pt x="5" y="3"/>
                          <a:pt x="5" y="5"/>
                        </a:cubicBezTo>
                        <a:cubicBezTo>
                          <a:pt x="5" y="7"/>
                          <a:pt x="5" y="9"/>
                          <a:pt x="6" y="11"/>
                        </a:cubicBezTo>
                        <a:cubicBezTo>
                          <a:pt x="7" y="12"/>
                          <a:pt x="8" y="15"/>
                          <a:pt x="8" y="16"/>
                        </a:cubicBezTo>
                        <a:cubicBezTo>
                          <a:pt x="7" y="16"/>
                          <a:pt x="7" y="16"/>
                          <a:pt x="7" y="16"/>
                        </a:cubicBezTo>
                        <a:cubicBezTo>
                          <a:pt x="7" y="16"/>
                          <a:pt x="7" y="16"/>
                          <a:pt x="7" y="16"/>
                        </a:cubicBezTo>
                        <a:cubicBezTo>
                          <a:pt x="6" y="16"/>
                          <a:pt x="6" y="16"/>
                          <a:pt x="6" y="16"/>
                        </a:cubicBezTo>
                        <a:cubicBezTo>
                          <a:pt x="6" y="16"/>
                          <a:pt x="5" y="16"/>
                          <a:pt x="5" y="17"/>
                        </a:cubicBezTo>
                        <a:cubicBezTo>
                          <a:pt x="5" y="17"/>
                          <a:pt x="5" y="18"/>
                          <a:pt x="4" y="18"/>
                        </a:cubicBezTo>
                        <a:cubicBezTo>
                          <a:pt x="4" y="18"/>
                          <a:pt x="3" y="16"/>
                          <a:pt x="3" y="15"/>
                        </a:cubicBezTo>
                        <a:cubicBezTo>
                          <a:pt x="3" y="13"/>
                          <a:pt x="3" y="7"/>
                          <a:pt x="2" y="6"/>
                        </a:cubicBezTo>
                        <a:cubicBezTo>
                          <a:pt x="2" y="5"/>
                          <a:pt x="1" y="4"/>
                          <a:pt x="2" y="3"/>
                        </a:cubicBezTo>
                        <a:cubicBezTo>
                          <a:pt x="2" y="2"/>
                          <a:pt x="2" y="2"/>
                          <a:pt x="2" y="2"/>
                        </a:cubicBezTo>
                        <a:cubicBezTo>
                          <a:pt x="2" y="2"/>
                          <a:pt x="2" y="3"/>
                          <a:pt x="3" y="3"/>
                        </a:cubicBezTo>
                        <a:close/>
                        <a:moveTo>
                          <a:pt x="4" y="0"/>
                        </a:moveTo>
                        <a:cubicBezTo>
                          <a:pt x="2" y="1"/>
                          <a:pt x="2" y="1"/>
                          <a:pt x="1" y="1"/>
                        </a:cubicBezTo>
                        <a:cubicBezTo>
                          <a:pt x="1" y="2"/>
                          <a:pt x="1" y="2"/>
                          <a:pt x="0" y="2"/>
                        </a:cubicBezTo>
                        <a:cubicBezTo>
                          <a:pt x="0" y="2"/>
                          <a:pt x="0" y="2"/>
                          <a:pt x="0" y="2"/>
                        </a:cubicBezTo>
                        <a:cubicBezTo>
                          <a:pt x="0" y="2"/>
                          <a:pt x="0" y="3"/>
                          <a:pt x="0" y="3"/>
                        </a:cubicBezTo>
                        <a:cubicBezTo>
                          <a:pt x="0" y="4"/>
                          <a:pt x="1" y="5"/>
                          <a:pt x="1" y="5"/>
                        </a:cubicBezTo>
                        <a:cubicBezTo>
                          <a:pt x="2" y="7"/>
                          <a:pt x="2" y="9"/>
                          <a:pt x="2" y="12"/>
                        </a:cubicBezTo>
                        <a:cubicBezTo>
                          <a:pt x="3" y="12"/>
                          <a:pt x="3" y="13"/>
                          <a:pt x="3" y="14"/>
                        </a:cubicBezTo>
                        <a:cubicBezTo>
                          <a:pt x="3" y="14"/>
                          <a:pt x="3" y="15"/>
                          <a:pt x="3" y="15"/>
                        </a:cubicBezTo>
                        <a:cubicBezTo>
                          <a:pt x="3" y="16"/>
                          <a:pt x="3" y="18"/>
                          <a:pt x="3" y="18"/>
                        </a:cubicBezTo>
                        <a:cubicBezTo>
                          <a:pt x="4" y="19"/>
                          <a:pt x="4" y="20"/>
                          <a:pt x="4" y="20"/>
                        </a:cubicBezTo>
                        <a:cubicBezTo>
                          <a:pt x="4" y="20"/>
                          <a:pt x="4" y="20"/>
                          <a:pt x="4" y="20"/>
                        </a:cubicBezTo>
                        <a:cubicBezTo>
                          <a:pt x="5" y="20"/>
                          <a:pt x="5" y="19"/>
                          <a:pt x="5" y="19"/>
                        </a:cubicBezTo>
                        <a:cubicBezTo>
                          <a:pt x="5" y="18"/>
                          <a:pt x="6"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9" y="17"/>
                        </a:cubicBezTo>
                        <a:cubicBezTo>
                          <a:pt x="9" y="17"/>
                          <a:pt x="9" y="16"/>
                          <a:pt x="9" y="16"/>
                        </a:cubicBezTo>
                        <a:cubicBezTo>
                          <a:pt x="9" y="15"/>
                          <a:pt x="8" y="14"/>
                          <a:pt x="7" y="12"/>
                        </a:cubicBezTo>
                        <a:cubicBezTo>
                          <a:pt x="6" y="10"/>
                          <a:pt x="5" y="9"/>
                          <a:pt x="5" y="6"/>
                        </a:cubicBezTo>
                        <a:cubicBezTo>
                          <a:pt x="5" y="5"/>
                          <a:pt x="5" y="5"/>
                          <a:pt x="5" y="4"/>
                        </a:cubicBezTo>
                        <a:cubicBezTo>
                          <a:pt x="5" y="3"/>
                          <a:pt x="5" y="3"/>
                          <a:pt x="5" y="3"/>
                        </a:cubicBezTo>
                        <a:cubicBezTo>
                          <a:pt x="5" y="1"/>
                          <a:pt x="4" y="1"/>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51" name="Freeform 7816">
                    <a:extLst>
                      <a:ext uri="{FF2B5EF4-FFF2-40B4-BE49-F238E27FC236}">
                        <a16:creationId xmlns:a16="http://schemas.microsoft.com/office/drawing/2014/main" id="{AABAA0AA-7F68-47A3-8344-4280340F34C9}"/>
                      </a:ext>
                    </a:extLst>
                  </p:cNvPr>
                  <p:cNvSpPr>
                    <a:spLocks/>
                  </p:cNvSpPr>
                  <p:nvPr/>
                </p:nvSpPr>
                <p:spPr bwMode="auto">
                  <a:xfrm>
                    <a:off x="4209" y="2262"/>
                    <a:ext cx="7" cy="15"/>
                  </a:xfrm>
                  <a:custGeom>
                    <a:avLst/>
                    <a:gdLst>
                      <a:gd name="T0" fmla="*/ 4 w 9"/>
                      <a:gd name="T1" fmla="*/ 0 h 20"/>
                      <a:gd name="T2" fmla="*/ 4 w 9"/>
                      <a:gd name="T3" fmla="*/ 0 h 20"/>
                      <a:gd name="T4" fmla="*/ 4 w 9"/>
                      <a:gd name="T5" fmla="*/ 0 h 20"/>
                      <a:gd name="T6" fmla="*/ 5 w 9"/>
                      <a:gd name="T7" fmla="*/ 3 h 20"/>
                      <a:gd name="T8" fmla="*/ 5 w 9"/>
                      <a:gd name="T9" fmla="*/ 4 h 20"/>
                      <a:gd name="T10" fmla="*/ 5 w 9"/>
                      <a:gd name="T11" fmla="*/ 6 h 20"/>
                      <a:gd name="T12" fmla="*/ 7 w 9"/>
                      <a:gd name="T13" fmla="*/ 12 h 20"/>
                      <a:gd name="T14" fmla="*/ 9 w 9"/>
                      <a:gd name="T15" fmla="*/ 16 h 20"/>
                      <a:gd name="T16" fmla="*/ 9 w 9"/>
                      <a:gd name="T17" fmla="*/ 17 h 20"/>
                      <a:gd name="T18" fmla="*/ 8 w 9"/>
                      <a:gd name="T19" fmla="*/ 18 h 20"/>
                      <a:gd name="T20" fmla="*/ 7 w 9"/>
                      <a:gd name="T21" fmla="*/ 18 h 20"/>
                      <a:gd name="T22" fmla="*/ 7 w 9"/>
                      <a:gd name="T23" fmla="*/ 18 h 20"/>
                      <a:gd name="T24" fmla="*/ 7 w 9"/>
                      <a:gd name="T25" fmla="*/ 18 h 20"/>
                      <a:gd name="T26" fmla="*/ 7 w 9"/>
                      <a:gd name="T27" fmla="*/ 18 h 20"/>
                      <a:gd name="T28" fmla="*/ 7 w 9"/>
                      <a:gd name="T29" fmla="*/ 18 h 20"/>
                      <a:gd name="T30" fmla="*/ 5 w 9"/>
                      <a:gd name="T31" fmla="*/ 19 h 20"/>
                      <a:gd name="T32" fmla="*/ 4 w 9"/>
                      <a:gd name="T33" fmla="*/ 20 h 20"/>
                      <a:gd name="T34" fmla="*/ 4 w 9"/>
                      <a:gd name="T35" fmla="*/ 20 h 20"/>
                      <a:gd name="T36" fmla="*/ 3 w 9"/>
                      <a:gd name="T37" fmla="*/ 18 h 20"/>
                      <a:gd name="T38" fmla="*/ 3 w 9"/>
                      <a:gd name="T39" fmla="*/ 15 h 20"/>
                      <a:gd name="T40" fmla="*/ 3 w 9"/>
                      <a:gd name="T41" fmla="*/ 14 h 20"/>
                      <a:gd name="T42" fmla="*/ 2 w 9"/>
                      <a:gd name="T43" fmla="*/ 12 h 20"/>
                      <a:gd name="T44" fmla="*/ 1 w 9"/>
                      <a:gd name="T45" fmla="*/ 5 h 20"/>
                      <a:gd name="T46" fmla="*/ 0 w 9"/>
                      <a:gd name="T47" fmla="*/ 3 h 20"/>
                      <a:gd name="T48" fmla="*/ 0 w 9"/>
                      <a:gd name="T49" fmla="*/ 2 h 20"/>
                      <a:gd name="T50" fmla="*/ 0 w 9"/>
                      <a:gd name="T51" fmla="*/ 2 h 20"/>
                      <a:gd name="T52" fmla="*/ 1 w 9"/>
                      <a:gd name="T53" fmla="*/ 6 h 20"/>
                      <a:gd name="T54" fmla="*/ 2 w 9"/>
                      <a:gd name="T55" fmla="*/ 14 h 20"/>
                      <a:gd name="T56" fmla="*/ 4 w 9"/>
                      <a:gd name="T57" fmla="*/ 20 h 20"/>
                      <a:gd name="T58" fmla="*/ 5 w 9"/>
                      <a:gd name="T59" fmla="*/ 19 h 20"/>
                      <a:gd name="T60" fmla="*/ 7 w 9"/>
                      <a:gd name="T61" fmla="*/ 18 h 20"/>
                      <a:gd name="T62" fmla="*/ 7 w 9"/>
                      <a:gd name="T63" fmla="*/ 18 h 20"/>
                      <a:gd name="T64" fmla="*/ 7 w 9"/>
                      <a:gd name="T65" fmla="*/ 18 h 20"/>
                      <a:gd name="T66" fmla="*/ 9 w 9"/>
                      <a:gd name="T67" fmla="*/ 17 h 20"/>
                      <a:gd name="T68" fmla="*/ 7 w 9"/>
                      <a:gd name="T69" fmla="*/ 12 h 20"/>
                      <a:gd name="T70" fmla="*/ 5 w 9"/>
                      <a:gd name="T71" fmla="*/ 4 h 20"/>
                      <a:gd name="T72" fmla="*/ 4 w 9"/>
                      <a:gd name="T7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20">
                        <a:moveTo>
                          <a:pt x="4" y="0"/>
                        </a:moveTo>
                        <a:cubicBezTo>
                          <a:pt x="4" y="0"/>
                          <a:pt x="4" y="0"/>
                          <a:pt x="4" y="0"/>
                        </a:cubicBezTo>
                        <a:cubicBezTo>
                          <a:pt x="4" y="0"/>
                          <a:pt x="4" y="0"/>
                          <a:pt x="4" y="0"/>
                        </a:cubicBezTo>
                        <a:cubicBezTo>
                          <a:pt x="4" y="1"/>
                          <a:pt x="5" y="1"/>
                          <a:pt x="5" y="3"/>
                        </a:cubicBezTo>
                        <a:cubicBezTo>
                          <a:pt x="5" y="4"/>
                          <a:pt x="5" y="4"/>
                          <a:pt x="5" y="4"/>
                        </a:cubicBezTo>
                        <a:cubicBezTo>
                          <a:pt x="5" y="5"/>
                          <a:pt x="5" y="5"/>
                          <a:pt x="5" y="6"/>
                        </a:cubicBezTo>
                        <a:cubicBezTo>
                          <a:pt x="5" y="9"/>
                          <a:pt x="6" y="10"/>
                          <a:pt x="7" y="12"/>
                        </a:cubicBezTo>
                        <a:cubicBezTo>
                          <a:pt x="8" y="14"/>
                          <a:pt x="9" y="15"/>
                          <a:pt x="9" y="16"/>
                        </a:cubicBezTo>
                        <a:cubicBezTo>
                          <a:pt x="9" y="16"/>
                          <a:pt x="9" y="17"/>
                          <a:pt x="9" y="17"/>
                        </a:cubicBezTo>
                        <a:cubicBezTo>
                          <a:pt x="8" y="18"/>
                          <a:pt x="8" y="18"/>
                          <a:pt x="8"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6" y="18"/>
                          <a:pt x="5" y="18"/>
                          <a:pt x="5" y="19"/>
                        </a:cubicBezTo>
                        <a:cubicBezTo>
                          <a:pt x="5" y="19"/>
                          <a:pt x="5" y="20"/>
                          <a:pt x="4" y="20"/>
                        </a:cubicBezTo>
                        <a:cubicBezTo>
                          <a:pt x="4" y="20"/>
                          <a:pt x="4" y="20"/>
                          <a:pt x="4" y="20"/>
                        </a:cubicBezTo>
                        <a:cubicBezTo>
                          <a:pt x="4" y="20"/>
                          <a:pt x="4" y="19"/>
                          <a:pt x="3" y="18"/>
                        </a:cubicBezTo>
                        <a:cubicBezTo>
                          <a:pt x="3" y="18"/>
                          <a:pt x="3" y="16"/>
                          <a:pt x="3" y="15"/>
                        </a:cubicBezTo>
                        <a:cubicBezTo>
                          <a:pt x="3" y="15"/>
                          <a:pt x="3" y="14"/>
                          <a:pt x="3" y="14"/>
                        </a:cubicBezTo>
                        <a:cubicBezTo>
                          <a:pt x="3" y="13"/>
                          <a:pt x="3" y="12"/>
                          <a:pt x="2" y="12"/>
                        </a:cubicBezTo>
                        <a:cubicBezTo>
                          <a:pt x="2" y="9"/>
                          <a:pt x="2" y="7"/>
                          <a:pt x="1" y="5"/>
                        </a:cubicBezTo>
                        <a:cubicBezTo>
                          <a:pt x="1" y="5"/>
                          <a:pt x="0" y="4"/>
                          <a:pt x="0" y="3"/>
                        </a:cubicBezTo>
                        <a:cubicBezTo>
                          <a:pt x="0" y="3"/>
                          <a:pt x="0" y="2"/>
                          <a:pt x="0" y="2"/>
                        </a:cubicBezTo>
                        <a:cubicBezTo>
                          <a:pt x="0" y="2"/>
                          <a:pt x="0" y="2"/>
                          <a:pt x="0" y="2"/>
                        </a:cubicBezTo>
                        <a:cubicBezTo>
                          <a:pt x="0" y="3"/>
                          <a:pt x="0" y="5"/>
                          <a:pt x="1" y="6"/>
                        </a:cubicBezTo>
                        <a:cubicBezTo>
                          <a:pt x="2" y="7"/>
                          <a:pt x="2" y="10"/>
                          <a:pt x="2" y="14"/>
                        </a:cubicBezTo>
                        <a:cubicBezTo>
                          <a:pt x="2" y="17"/>
                          <a:pt x="3" y="20"/>
                          <a:pt x="4" y="20"/>
                        </a:cubicBezTo>
                        <a:cubicBezTo>
                          <a:pt x="5" y="20"/>
                          <a:pt x="5" y="20"/>
                          <a:pt x="5" y="19"/>
                        </a:cubicBezTo>
                        <a:cubicBezTo>
                          <a:pt x="6" y="18"/>
                          <a:pt x="6" y="18"/>
                          <a:pt x="7" y="18"/>
                        </a:cubicBezTo>
                        <a:cubicBezTo>
                          <a:pt x="7" y="18"/>
                          <a:pt x="7" y="18"/>
                          <a:pt x="7" y="18"/>
                        </a:cubicBezTo>
                        <a:cubicBezTo>
                          <a:pt x="7" y="18"/>
                          <a:pt x="7" y="18"/>
                          <a:pt x="7" y="18"/>
                        </a:cubicBezTo>
                        <a:cubicBezTo>
                          <a:pt x="8" y="18"/>
                          <a:pt x="9" y="18"/>
                          <a:pt x="9" y="17"/>
                        </a:cubicBezTo>
                        <a:cubicBezTo>
                          <a:pt x="9" y="15"/>
                          <a:pt x="8" y="15"/>
                          <a:pt x="7" y="12"/>
                        </a:cubicBezTo>
                        <a:cubicBezTo>
                          <a:pt x="6" y="9"/>
                          <a:pt x="5" y="8"/>
                          <a:pt x="5" y="4"/>
                        </a:cubicBezTo>
                        <a:cubicBezTo>
                          <a:pt x="6" y="2"/>
                          <a:pt x="5" y="1"/>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52" name="Freeform 7817">
                    <a:extLst>
                      <a:ext uri="{FF2B5EF4-FFF2-40B4-BE49-F238E27FC236}">
                        <a16:creationId xmlns:a16="http://schemas.microsoft.com/office/drawing/2014/main" id="{D81CC992-6A22-4D2E-9D86-AE9ACEFAE3C4}"/>
                      </a:ext>
                    </a:extLst>
                  </p:cNvPr>
                  <p:cNvSpPr>
                    <a:spLocks/>
                  </p:cNvSpPr>
                  <p:nvPr/>
                </p:nvSpPr>
                <p:spPr bwMode="auto">
                  <a:xfrm>
                    <a:off x="4211" y="2265"/>
                    <a:ext cx="4" cy="9"/>
                  </a:xfrm>
                  <a:custGeom>
                    <a:avLst/>
                    <a:gdLst>
                      <a:gd name="T0" fmla="*/ 1 w 5"/>
                      <a:gd name="T1" fmla="*/ 1 h 13"/>
                      <a:gd name="T2" fmla="*/ 2 w 5"/>
                      <a:gd name="T3" fmla="*/ 3 h 13"/>
                      <a:gd name="T4" fmla="*/ 4 w 5"/>
                      <a:gd name="T5" fmla="*/ 10 h 13"/>
                      <a:gd name="T6" fmla="*/ 4 w 5"/>
                      <a:gd name="T7" fmla="*/ 12 h 13"/>
                      <a:gd name="T8" fmla="*/ 3 w 5"/>
                      <a:gd name="T9" fmla="*/ 12 h 13"/>
                      <a:gd name="T10" fmla="*/ 2 w 5"/>
                      <a:gd name="T11" fmla="*/ 4 h 13"/>
                      <a:gd name="T12" fmla="*/ 1 w 5"/>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5" h="13">
                        <a:moveTo>
                          <a:pt x="1" y="1"/>
                        </a:moveTo>
                        <a:cubicBezTo>
                          <a:pt x="1" y="1"/>
                          <a:pt x="2" y="1"/>
                          <a:pt x="2" y="3"/>
                        </a:cubicBezTo>
                        <a:cubicBezTo>
                          <a:pt x="2" y="5"/>
                          <a:pt x="3" y="9"/>
                          <a:pt x="4" y="10"/>
                        </a:cubicBezTo>
                        <a:cubicBezTo>
                          <a:pt x="5" y="12"/>
                          <a:pt x="4" y="12"/>
                          <a:pt x="4" y="12"/>
                        </a:cubicBezTo>
                        <a:cubicBezTo>
                          <a:pt x="3" y="12"/>
                          <a:pt x="3" y="13"/>
                          <a:pt x="3" y="12"/>
                        </a:cubicBezTo>
                        <a:cubicBezTo>
                          <a:pt x="2" y="11"/>
                          <a:pt x="2" y="4"/>
                          <a:pt x="2" y="4"/>
                        </a:cubicBezTo>
                        <a:cubicBezTo>
                          <a:pt x="2" y="4"/>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53" name="Freeform 7818">
                    <a:extLst>
                      <a:ext uri="{FF2B5EF4-FFF2-40B4-BE49-F238E27FC236}">
                        <a16:creationId xmlns:a16="http://schemas.microsoft.com/office/drawing/2014/main" id="{A4A53D86-BC20-41FC-A9AB-72820D720E29}"/>
                      </a:ext>
                    </a:extLst>
                  </p:cNvPr>
                  <p:cNvSpPr>
                    <a:spLocks/>
                  </p:cNvSpPr>
                  <p:nvPr/>
                </p:nvSpPr>
                <p:spPr bwMode="auto">
                  <a:xfrm>
                    <a:off x="4206" y="2238"/>
                    <a:ext cx="8" cy="26"/>
                  </a:xfrm>
                  <a:custGeom>
                    <a:avLst/>
                    <a:gdLst>
                      <a:gd name="T0" fmla="*/ 5 w 11"/>
                      <a:gd name="T1" fmla="*/ 1 h 35"/>
                      <a:gd name="T2" fmla="*/ 7 w 11"/>
                      <a:gd name="T3" fmla="*/ 7 h 35"/>
                      <a:gd name="T4" fmla="*/ 9 w 11"/>
                      <a:gd name="T5" fmla="*/ 24 h 35"/>
                      <a:gd name="T6" fmla="*/ 9 w 11"/>
                      <a:gd name="T7" fmla="*/ 33 h 35"/>
                      <a:gd name="T8" fmla="*/ 6 w 11"/>
                      <a:gd name="T9" fmla="*/ 34 h 35"/>
                      <a:gd name="T10" fmla="*/ 3 w 11"/>
                      <a:gd name="T11" fmla="*/ 26 h 35"/>
                      <a:gd name="T12" fmla="*/ 2 w 11"/>
                      <a:gd name="T13" fmla="*/ 11 h 35"/>
                      <a:gd name="T14" fmla="*/ 1 w 11"/>
                      <a:gd name="T15" fmla="*/ 2 h 35"/>
                      <a:gd name="T16" fmla="*/ 5 w 11"/>
                      <a:gd name="T1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5">
                        <a:moveTo>
                          <a:pt x="5" y="1"/>
                        </a:moveTo>
                        <a:cubicBezTo>
                          <a:pt x="5" y="1"/>
                          <a:pt x="7" y="0"/>
                          <a:pt x="7" y="7"/>
                        </a:cubicBezTo>
                        <a:cubicBezTo>
                          <a:pt x="7" y="14"/>
                          <a:pt x="7" y="18"/>
                          <a:pt x="9" y="24"/>
                        </a:cubicBezTo>
                        <a:cubicBezTo>
                          <a:pt x="11" y="30"/>
                          <a:pt x="10" y="33"/>
                          <a:pt x="9" y="33"/>
                        </a:cubicBezTo>
                        <a:cubicBezTo>
                          <a:pt x="7" y="33"/>
                          <a:pt x="6" y="33"/>
                          <a:pt x="6" y="34"/>
                        </a:cubicBezTo>
                        <a:cubicBezTo>
                          <a:pt x="5" y="35"/>
                          <a:pt x="3" y="34"/>
                          <a:pt x="3" y="26"/>
                        </a:cubicBezTo>
                        <a:cubicBezTo>
                          <a:pt x="3" y="17"/>
                          <a:pt x="2" y="12"/>
                          <a:pt x="2" y="11"/>
                        </a:cubicBezTo>
                        <a:cubicBezTo>
                          <a:pt x="2" y="10"/>
                          <a:pt x="0" y="4"/>
                          <a:pt x="1" y="2"/>
                        </a:cubicBezTo>
                        <a:cubicBezTo>
                          <a:pt x="2" y="0"/>
                          <a:pt x="5" y="1"/>
                          <a:pt x="5"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54" name="Freeform 7819">
                    <a:extLst>
                      <a:ext uri="{FF2B5EF4-FFF2-40B4-BE49-F238E27FC236}">
                        <a16:creationId xmlns:a16="http://schemas.microsoft.com/office/drawing/2014/main" id="{BFCE4DA9-7977-427E-A581-1E018C89E780}"/>
                      </a:ext>
                    </a:extLst>
                  </p:cNvPr>
                  <p:cNvSpPr>
                    <a:spLocks noEditPoints="1"/>
                  </p:cNvSpPr>
                  <p:nvPr/>
                </p:nvSpPr>
                <p:spPr bwMode="auto">
                  <a:xfrm>
                    <a:off x="4206" y="2238"/>
                    <a:ext cx="8" cy="26"/>
                  </a:xfrm>
                  <a:custGeom>
                    <a:avLst/>
                    <a:gdLst>
                      <a:gd name="T0" fmla="*/ 6 w 11"/>
                      <a:gd name="T1" fmla="*/ 34 h 35"/>
                      <a:gd name="T2" fmla="*/ 5 w 11"/>
                      <a:gd name="T3" fmla="*/ 35 h 35"/>
                      <a:gd name="T4" fmla="*/ 2 w 11"/>
                      <a:gd name="T5" fmla="*/ 26 h 35"/>
                      <a:gd name="T6" fmla="*/ 2 w 11"/>
                      <a:gd name="T7" fmla="*/ 26 h 35"/>
                      <a:gd name="T8" fmla="*/ 2 w 11"/>
                      <a:gd name="T9" fmla="*/ 21 h 35"/>
                      <a:gd name="T10" fmla="*/ 2 w 11"/>
                      <a:gd name="T11" fmla="*/ 11 h 35"/>
                      <a:gd name="T12" fmla="*/ 1 w 11"/>
                      <a:gd name="T13" fmla="*/ 3 h 35"/>
                      <a:gd name="T14" fmla="*/ 1 w 11"/>
                      <a:gd name="T15" fmla="*/ 1 h 35"/>
                      <a:gd name="T16" fmla="*/ 3 w 11"/>
                      <a:gd name="T17" fmla="*/ 0 h 35"/>
                      <a:gd name="T18" fmla="*/ 5 w 11"/>
                      <a:gd name="T19" fmla="*/ 0 h 35"/>
                      <a:gd name="T20" fmla="*/ 5 w 11"/>
                      <a:gd name="T21" fmla="*/ 0 h 35"/>
                      <a:gd name="T22" fmla="*/ 7 w 11"/>
                      <a:gd name="T23" fmla="*/ 7 h 35"/>
                      <a:gd name="T24" fmla="*/ 10 w 11"/>
                      <a:gd name="T25" fmla="*/ 24 h 35"/>
                      <a:gd name="T26" fmla="*/ 11 w 11"/>
                      <a:gd name="T27" fmla="*/ 30 h 35"/>
                      <a:gd name="T28" fmla="*/ 9 w 11"/>
                      <a:gd name="T29" fmla="*/ 33 h 35"/>
                      <a:gd name="T30" fmla="*/ 6 w 11"/>
                      <a:gd name="T31" fmla="*/ 34 h 35"/>
                      <a:gd name="T32" fmla="*/ 6 w 11"/>
                      <a:gd name="T33" fmla="*/ 7 h 35"/>
                      <a:gd name="T34" fmla="*/ 5 w 11"/>
                      <a:gd name="T35" fmla="*/ 1 h 35"/>
                      <a:gd name="T36" fmla="*/ 5 w 11"/>
                      <a:gd name="T37" fmla="*/ 1 h 35"/>
                      <a:gd name="T38" fmla="*/ 5 w 11"/>
                      <a:gd name="T39" fmla="*/ 1 h 35"/>
                      <a:gd name="T40" fmla="*/ 5 w 11"/>
                      <a:gd name="T41" fmla="*/ 1 h 35"/>
                      <a:gd name="T42" fmla="*/ 3 w 11"/>
                      <a:gd name="T43" fmla="*/ 1 h 35"/>
                      <a:gd name="T44" fmla="*/ 1 w 11"/>
                      <a:gd name="T45" fmla="*/ 2 h 35"/>
                      <a:gd name="T46" fmla="*/ 1 w 11"/>
                      <a:gd name="T47" fmla="*/ 3 h 35"/>
                      <a:gd name="T48" fmla="*/ 2 w 11"/>
                      <a:gd name="T49" fmla="*/ 11 h 35"/>
                      <a:gd name="T50" fmla="*/ 3 w 11"/>
                      <a:gd name="T51" fmla="*/ 21 h 35"/>
                      <a:gd name="T52" fmla="*/ 3 w 11"/>
                      <a:gd name="T53" fmla="*/ 26 h 35"/>
                      <a:gd name="T54" fmla="*/ 3 w 11"/>
                      <a:gd name="T55" fmla="*/ 26 h 35"/>
                      <a:gd name="T56" fmla="*/ 5 w 11"/>
                      <a:gd name="T57" fmla="*/ 34 h 35"/>
                      <a:gd name="T58" fmla="*/ 6 w 11"/>
                      <a:gd name="T59" fmla="*/ 34 h 35"/>
                      <a:gd name="T60" fmla="*/ 9 w 11"/>
                      <a:gd name="T61" fmla="*/ 32 h 35"/>
                      <a:gd name="T62" fmla="*/ 10 w 11"/>
                      <a:gd name="T63" fmla="*/ 30 h 35"/>
                      <a:gd name="T64" fmla="*/ 9 w 11"/>
                      <a:gd name="T65" fmla="*/ 24 h 35"/>
                      <a:gd name="T66" fmla="*/ 6 w 11"/>
                      <a:gd name="T67" fmla="*/ 7 h 35"/>
                      <a:gd name="T68" fmla="*/ 5 w 11"/>
                      <a:gd name="T69" fmla="*/ 1 h 35"/>
                      <a:gd name="T70" fmla="*/ 5 w 11"/>
                      <a:gd name="T71" fmla="*/ 0 h 35"/>
                      <a:gd name="T72" fmla="*/ 5 w 11"/>
                      <a:gd name="T7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35">
                        <a:moveTo>
                          <a:pt x="6" y="34"/>
                        </a:moveTo>
                        <a:cubicBezTo>
                          <a:pt x="6" y="35"/>
                          <a:pt x="6" y="35"/>
                          <a:pt x="5" y="35"/>
                        </a:cubicBezTo>
                        <a:cubicBezTo>
                          <a:pt x="4" y="35"/>
                          <a:pt x="2" y="32"/>
                          <a:pt x="2" y="26"/>
                        </a:cubicBezTo>
                        <a:cubicBezTo>
                          <a:pt x="2" y="26"/>
                          <a:pt x="2" y="26"/>
                          <a:pt x="2" y="26"/>
                        </a:cubicBezTo>
                        <a:cubicBezTo>
                          <a:pt x="2" y="24"/>
                          <a:pt x="2" y="22"/>
                          <a:pt x="2" y="21"/>
                        </a:cubicBezTo>
                        <a:cubicBezTo>
                          <a:pt x="2" y="17"/>
                          <a:pt x="2" y="12"/>
                          <a:pt x="2" y="11"/>
                        </a:cubicBezTo>
                        <a:cubicBezTo>
                          <a:pt x="1" y="10"/>
                          <a:pt x="0" y="6"/>
                          <a:pt x="1" y="3"/>
                        </a:cubicBezTo>
                        <a:cubicBezTo>
                          <a:pt x="1" y="3"/>
                          <a:pt x="1" y="2"/>
                          <a:pt x="1" y="1"/>
                        </a:cubicBezTo>
                        <a:cubicBezTo>
                          <a:pt x="1" y="0"/>
                          <a:pt x="2" y="0"/>
                          <a:pt x="3" y="0"/>
                        </a:cubicBezTo>
                        <a:cubicBezTo>
                          <a:pt x="4" y="0"/>
                          <a:pt x="4" y="0"/>
                          <a:pt x="5" y="0"/>
                        </a:cubicBezTo>
                        <a:cubicBezTo>
                          <a:pt x="5" y="0"/>
                          <a:pt x="5" y="0"/>
                          <a:pt x="5" y="0"/>
                        </a:cubicBezTo>
                        <a:cubicBezTo>
                          <a:pt x="5" y="0"/>
                          <a:pt x="7" y="1"/>
                          <a:pt x="7" y="7"/>
                        </a:cubicBezTo>
                        <a:cubicBezTo>
                          <a:pt x="7" y="14"/>
                          <a:pt x="8" y="18"/>
                          <a:pt x="10" y="24"/>
                        </a:cubicBezTo>
                        <a:cubicBezTo>
                          <a:pt x="10" y="26"/>
                          <a:pt x="11" y="28"/>
                          <a:pt x="11" y="30"/>
                        </a:cubicBezTo>
                        <a:cubicBezTo>
                          <a:pt x="11" y="32"/>
                          <a:pt x="10" y="33"/>
                          <a:pt x="9" y="33"/>
                        </a:cubicBezTo>
                        <a:cubicBezTo>
                          <a:pt x="7" y="34"/>
                          <a:pt x="7" y="34"/>
                          <a:pt x="6" y="34"/>
                        </a:cubicBezTo>
                        <a:close/>
                        <a:moveTo>
                          <a:pt x="6" y="7"/>
                        </a:moveTo>
                        <a:cubicBezTo>
                          <a:pt x="6" y="1"/>
                          <a:pt x="5" y="1"/>
                          <a:pt x="5" y="1"/>
                        </a:cubicBezTo>
                        <a:cubicBezTo>
                          <a:pt x="5" y="1"/>
                          <a:pt x="5" y="1"/>
                          <a:pt x="5" y="1"/>
                        </a:cubicBezTo>
                        <a:cubicBezTo>
                          <a:pt x="5" y="1"/>
                          <a:pt x="5" y="1"/>
                          <a:pt x="5" y="1"/>
                        </a:cubicBezTo>
                        <a:cubicBezTo>
                          <a:pt x="5" y="1"/>
                          <a:pt x="5" y="1"/>
                          <a:pt x="5" y="1"/>
                        </a:cubicBezTo>
                        <a:cubicBezTo>
                          <a:pt x="5" y="1"/>
                          <a:pt x="4" y="1"/>
                          <a:pt x="3" y="1"/>
                        </a:cubicBezTo>
                        <a:cubicBezTo>
                          <a:pt x="3" y="1"/>
                          <a:pt x="2" y="1"/>
                          <a:pt x="1" y="2"/>
                        </a:cubicBezTo>
                        <a:cubicBezTo>
                          <a:pt x="1" y="2"/>
                          <a:pt x="1" y="3"/>
                          <a:pt x="1" y="3"/>
                        </a:cubicBezTo>
                        <a:cubicBezTo>
                          <a:pt x="1" y="6"/>
                          <a:pt x="2" y="10"/>
                          <a:pt x="2" y="11"/>
                        </a:cubicBezTo>
                        <a:cubicBezTo>
                          <a:pt x="2" y="12"/>
                          <a:pt x="3" y="17"/>
                          <a:pt x="3" y="21"/>
                        </a:cubicBezTo>
                        <a:cubicBezTo>
                          <a:pt x="3" y="22"/>
                          <a:pt x="3" y="24"/>
                          <a:pt x="3" y="26"/>
                        </a:cubicBezTo>
                        <a:cubicBezTo>
                          <a:pt x="3" y="26"/>
                          <a:pt x="3" y="26"/>
                          <a:pt x="3" y="26"/>
                        </a:cubicBezTo>
                        <a:cubicBezTo>
                          <a:pt x="3" y="32"/>
                          <a:pt x="5" y="34"/>
                          <a:pt x="5" y="34"/>
                        </a:cubicBezTo>
                        <a:cubicBezTo>
                          <a:pt x="6" y="34"/>
                          <a:pt x="6" y="34"/>
                          <a:pt x="6" y="34"/>
                        </a:cubicBezTo>
                        <a:cubicBezTo>
                          <a:pt x="6" y="33"/>
                          <a:pt x="7" y="33"/>
                          <a:pt x="9" y="32"/>
                        </a:cubicBezTo>
                        <a:cubicBezTo>
                          <a:pt x="10" y="32"/>
                          <a:pt x="10" y="32"/>
                          <a:pt x="10" y="30"/>
                        </a:cubicBezTo>
                        <a:cubicBezTo>
                          <a:pt x="10" y="28"/>
                          <a:pt x="10" y="26"/>
                          <a:pt x="9" y="24"/>
                        </a:cubicBezTo>
                        <a:cubicBezTo>
                          <a:pt x="7" y="18"/>
                          <a:pt x="6" y="14"/>
                          <a:pt x="6" y="7"/>
                        </a:cubicBezTo>
                        <a:close/>
                        <a:moveTo>
                          <a:pt x="5" y="1"/>
                        </a:moveTo>
                        <a:cubicBezTo>
                          <a:pt x="5" y="0"/>
                          <a:pt x="5" y="0"/>
                          <a:pt x="5" y="0"/>
                        </a:cubicBezTo>
                        <a:lnTo>
                          <a:pt x="5"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55" name="Freeform 7820">
                    <a:extLst>
                      <a:ext uri="{FF2B5EF4-FFF2-40B4-BE49-F238E27FC236}">
                        <a16:creationId xmlns:a16="http://schemas.microsoft.com/office/drawing/2014/main" id="{B24892C7-0FF3-4093-B6ED-D17139C35829}"/>
                      </a:ext>
                    </a:extLst>
                  </p:cNvPr>
                  <p:cNvSpPr>
                    <a:spLocks noEditPoints="1"/>
                  </p:cNvSpPr>
                  <p:nvPr/>
                </p:nvSpPr>
                <p:spPr bwMode="auto">
                  <a:xfrm>
                    <a:off x="4206" y="2239"/>
                    <a:ext cx="7" cy="24"/>
                  </a:xfrm>
                  <a:custGeom>
                    <a:avLst/>
                    <a:gdLst>
                      <a:gd name="T0" fmla="*/ 3 w 9"/>
                      <a:gd name="T1" fmla="*/ 1 h 32"/>
                      <a:gd name="T2" fmla="*/ 3 w 9"/>
                      <a:gd name="T3" fmla="*/ 1 h 32"/>
                      <a:gd name="T4" fmla="*/ 3 w 9"/>
                      <a:gd name="T5" fmla="*/ 2 h 32"/>
                      <a:gd name="T6" fmla="*/ 3 w 9"/>
                      <a:gd name="T7" fmla="*/ 1 h 32"/>
                      <a:gd name="T8" fmla="*/ 4 w 9"/>
                      <a:gd name="T9" fmla="*/ 0 h 32"/>
                      <a:gd name="T10" fmla="*/ 4 w 9"/>
                      <a:gd name="T11" fmla="*/ 1 h 32"/>
                      <a:gd name="T12" fmla="*/ 4 w 9"/>
                      <a:gd name="T13" fmla="*/ 2 h 32"/>
                      <a:gd name="T14" fmla="*/ 5 w 9"/>
                      <a:gd name="T15" fmla="*/ 8 h 32"/>
                      <a:gd name="T16" fmla="*/ 6 w 9"/>
                      <a:gd name="T17" fmla="*/ 18 h 32"/>
                      <a:gd name="T18" fmla="*/ 8 w 9"/>
                      <a:gd name="T19" fmla="*/ 28 h 32"/>
                      <a:gd name="T20" fmla="*/ 7 w 9"/>
                      <a:gd name="T21" fmla="*/ 28 h 32"/>
                      <a:gd name="T22" fmla="*/ 6 w 9"/>
                      <a:gd name="T23" fmla="*/ 28 h 32"/>
                      <a:gd name="T24" fmla="*/ 6 w 9"/>
                      <a:gd name="T25" fmla="*/ 27 h 32"/>
                      <a:gd name="T26" fmla="*/ 5 w 9"/>
                      <a:gd name="T27" fmla="*/ 27 h 32"/>
                      <a:gd name="T28" fmla="*/ 4 w 9"/>
                      <a:gd name="T29" fmla="*/ 29 h 32"/>
                      <a:gd name="T30" fmla="*/ 3 w 9"/>
                      <a:gd name="T31" fmla="*/ 28 h 32"/>
                      <a:gd name="T32" fmla="*/ 2 w 9"/>
                      <a:gd name="T33" fmla="*/ 10 h 32"/>
                      <a:gd name="T34" fmla="*/ 1 w 9"/>
                      <a:gd name="T35" fmla="*/ 2 h 32"/>
                      <a:gd name="T36" fmla="*/ 0 w 9"/>
                      <a:gd name="T37" fmla="*/ 2 h 32"/>
                      <a:gd name="T38" fmla="*/ 1 w 9"/>
                      <a:gd name="T39" fmla="*/ 9 h 32"/>
                      <a:gd name="T40" fmla="*/ 2 w 9"/>
                      <a:gd name="T41" fmla="*/ 19 h 32"/>
                      <a:gd name="T42" fmla="*/ 2 w 9"/>
                      <a:gd name="T43" fmla="*/ 24 h 32"/>
                      <a:gd name="T44" fmla="*/ 2 w 9"/>
                      <a:gd name="T45" fmla="*/ 24 h 32"/>
                      <a:gd name="T46" fmla="*/ 4 w 9"/>
                      <a:gd name="T47" fmla="*/ 32 h 32"/>
                      <a:gd name="T48" fmla="*/ 5 w 9"/>
                      <a:gd name="T49" fmla="*/ 32 h 32"/>
                      <a:gd name="T50" fmla="*/ 8 w 9"/>
                      <a:gd name="T51" fmla="*/ 30 h 32"/>
                      <a:gd name="T52" fmla="*/ 9 w 9"/>
                      <a:gd name="T53" fmla="*/ 28 h 32"/>
                      <a:gd name="T54" fmla="*/ 8 w 9"/>
                      <a:gd name="T55" fmla="*/ 22 h 32"/>
                      <a:gd name="T56" fmla="*/ 5 w 9"/>
                      <a:gd name="T57" fmla="*/ 5 h 32"/>
                      <a:gd name="T58" fmla="*/ 4 w 9"/>
                      <a:gd name="T5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32">
                        <a:moveTo>
                          <a:pt x="3" y="1"/>
                        </a:moveTo>
                        <a:cubicBezTo>
                          <a:pt x="3" y="1"/>
                          <a:pt x="3" y="1"/>
                          <a:pt x="3" y="1"/>
                        </a:cubicBezTo>
                        <a:cubicBezTo>
                          <a:pt x="3" y="2"/>
                          <a:pt x="3" y="2"/>
                          <a:pt x="3" y="2"/>
                        </a:cubicBezTo>
                        <a:cubicBezTo>
                          <a:pt x="3" y="2"/>
                          <a:pt x="3" y="1"/>
                          <a:pt x="3" y="1"/>
                        </a:cubicBezTo>
                        <a:close/>
                        <a:moveTo>
                          <a:pt x="4" y="0"/>
                        </a:moveTo>
                        <a:cubicBezTo>
                          <a:pt x="4" y="0"/>
                          <a:pt x="4" y="0"/>
                          <a:pt x="4" y="1"/>
                        </a:cubicBezTo>
                        <a:cubicBezTo>
                          <a:pt x="4" y="1"/>
                          <a:pt x="4" y="1"/>
                          <a:pt x="4" y="2"/>
                        </a:cubicBezTo>
                        <a:cubicBezTo>
                          <a:pt x="4" y="2"/>
                          <a:pt x="5" y="5"/>
                          <a:pt x="5" y="8"/>
                        </a:cubicBezTo>
                        <a:cubicBezTo>
                          <a:pt x="4" y="10"/>
                          <a:pt x="5" y="16"/>
                          <a:pt x="6" y="18"/>
                        </a:cubicBezTo>
                        <a:cubicBezTo>
                          <a:pt x="7" y="20"/>
                          <a:pt x="9" y="26"/>
                          <a:pt x="8" y="28"/>
                        </a:cubicBezTo>
                        <a:cubicBezTo>
                          <a:pt x="7" y="28"/>
                          <a:pt x="7" y="28"/>
                          <a:pt x="7" y="28"/>
                        </a:cubicBezTo>
                        <a:cubicBezTo>
                          <a:pt x="6" y="28"/>
                          <a:pt x="6" y="28"/>
                          <a:pt x="6" y="28"/>
                        </a:cubicBezTo>
                        <a:cubicBezTo>
                          <a:pt x="6" y="27"/>
                          <a:pt x="6" y="27"/>
                          <a:pt x="6" y="27"/>
                        </a:cubicBezTo>
                        <a:cubicBezTo>
                          <a:pt x="5" y="27"/>
                          <a:pt x="5" y="27"/>
                          <a:pt x="5" y="27"/>
                        </a:cubicBezTo>
                        <a:cubicBezTo>
                          <a:pt x="5" y="28"/>
                          <a:pt x="5" y="29"/>
                          <a:pt x="4" y="29"/>
                        </a:cubicBezTo>
                        <a:cubicBezTo>
                          <a:pt x="4" y="29"/>
                          <a:pt x="4" y="29"/>
                          <a:pt x="3" y="28"/>
                        </a:cubicBezTo>
                        <a:cubicBezTo>
                          <a:pt x="2" y="25"/>
                          <a:pt x="2" y="13"/>
                          <a:pt x="2" y="10"/>
                        </a:cubicBezTo>
                        <a:cubicBezTo>
                          <a:pt x="2" y="8"/>
                          <a:pt x="1" y="4"/>
                          <a:pt x="1" y="2"/>
                        </a:cubicBezTo>
                        <a:cubicBezTo>
                          <a:pt x="0" y="2"/>
                          <a:pt x="0" y="2"/>
                          <a:pt x="0" y="2"/>
                        </a:cubicBezTo>
                        <a:cubicBezTo>
                          <a:pt x="0" y="4"/>
                          <a:pt x="1" y="8"/>
                          <a:pt x="1" y="9"/>
                        </a:cubicBezTo>
                        <a:cubicBezTo>
                          <a:pt x="1" y="10"/>
                          <a:pt x="2" y="15"/>
                          <a:pt x="2" y="19"/>
                        </a:cubicBezTo>
                        <a:cubicBezTo>
                          <a:pt x="2" y="20"/>
                          <a:pt x="2" y="22"/>
                          <a:pt x="2" y="24"/>
                        </a:cubicBezTo>
                        <a:cubicBezTo>
                          <a:pt x="2" y="24"/>
                          <a:pt x="2" y="24"/>
                          <a:pt x="2" y="24"/>
                        </a:cubicBezTo>
                        <a:cubicBezTo>
                          <a:pt x="2" y="30"/>
                          <a:pt x="4" y="32"/>
                          <a:pt x="4" y="32"/>
                        </a:cubicBezTo>
                        <a:cubicBezTo>
                          <a:pt x="5" y="32"/>
                          <a:pt x="5" y="32"/>
                          <a:pt x="5" y="32"/>
                        </a:cubicBezTo>
                        <a:cubicBezTo>
                          <a:pt x="5" y="31"/>
                          <a:pt x="6" y="31"/>
                          <a:pt x="8" y="30"/>
                        </a:cubicBezTo>
                        <a:cubicBezTo>
                          <a:pt x="9" y="30"/>
                          <a:pt x="9" y="30"/>
                          <a:pt x="9" y="28"/>
                        </a:cubicBezTo>
                        <a:cubicBezTo>
                          <a:pt x="9" y="26"/>
                          <a:pt x="9" y="24"/>
                          <a:pt x="8" y="22"/>
                        </a:cubicBezTo>
                        <a:cubicBezTo>
                          <a:pt x="6" y="16"/>
                          <a:pt x="5" y="12"/>
                          <a:pt x="5" y="5"/>
                        </a:cubicBezTo>
                        <a:cubicBezTo>
                          <a:pt x="5" y="1"/>
                          <a:pt x="5"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56" name="Freeform 7821">
                    <a:extLst>
                      <a:ext uri="{FF2B5EF4-FFF2-40B4-BE49-F238E27FC236}">
                        <a16:creationId xmlns:a16="http://schemas.microsoft.com/office/drawing/2014/main" id="{C36708ED-170B-4C58-B259-0CEAE670AD1B}"/>
                      </a:ext>
                    </a:extLst>
                  </p:cNvPr>
                  <p:cNvSpPr>
                    <a:spLocks/>
                  </p:cNvSpPr>
                  <p:nvPr/>
                </p:nvSpPr>
                <p:spPr bwMode="auto">
                  <a:xfrm>
                    <a:off x="4206" y="2238"/>
                    <a:ext cx="8" cy="26"/>
                  </a:xfrm>
                  <a:custGeom>
                    <a:avLst/>
                    <a:gdLst>
                      <a:gd name="T0" fmla="*/ 4 w 10"/>
                      <a:gd name="T1" fmla="*/ 0 h 34"/>
                      <a:gd name="T2" fmla="*/ 4 w 10"/>
                      <a:gd name="T3" fmla="*/ 1 h 34"/>
                      <a:gd name="T4" fmla="*/ 5 w 10"/>
                      <a:gd name="T5" fmla="*/ 6 h 34"/>
                      <a:gd name="T6" fmla="*/ 8 w 10"/>
                      <a:gd name="T7" fmla="*/ 23 h 34"/>
                      <a:gd name="T8" fmla="*/ 9 w 10"/>
                      <a:gd name="T9" fmla="*/ 29 h 34"/>
                      <a:gd name="T10" fmla="*/ 8 w 10"/>
                      <a:gd name="T11" fmla="*/ 31 h 34"/>
                      <a:gd name="T12" fmla="*/ 5 w 10"/>
                      <a:gd name="T13" fmla="*/ 33 h 34"/>
                      <a:gd name="T14" fmla="*/ 4 w 10"/>
                      <a:gd name="T15" fmla="*/ 33 h 34"/>
                      <a:gd name="T16" fmla="*/ 2 w 10"/>
                      <a:gd name="T17" fmla="*/ 25 h 34"/>
                      <a:gd name="T18" fmla="*/ 2 w 10"/>
                      <a:gd name="T19" fmla="*/ 25 h 34"/>
                      <a:gd name="T20" fmla="*/ 2 w 10"/>
                      <a:gd name="T21" fmla="*/ 20 h 34"/>
                      <a:gd name="T22" fmla="*/ 1 w 10"/>
                      <a:gd name="T23" fmla="*/ 10 h 34"/>
                      <a:gd name="T24" fmla="*/ 0 w 10"/>
                      <a:gd name="T25" fmla="*/ 3 h 34"/>
                      <a:gd name="T26" fmla="*/ 0 w 10"/>
                      <a:gd name="T27" fmla="*/ 3 h 34"/>
                      <a:gd name="T28" fmla="*/ 1 w 10"/>
                      <a:gd name="T29" fmla="*/ 10 h 34"/>
                      <a:gd name="T30" fmla="*/ 2 w 10"/>
                      <a:gd name="T31" fmla="*/ 25 h 34"/>
                      <a:gd name="T32" fmla="*/ 4 w 10"/>
                      <a:gd name="T33" fmla="*/ 34 h 34"/>
                      <a:gd name="T34" fmla="*/ 5 w 10"/>
                      <a:gd name="T35" fmla="*/ 33 h 34"/>
                      <a:gd name="T36" fmla="*/ 8 w 10"/>
                      <a:gd name="T37" fmla="*/ 32 h 34"/>
                      <a:gd name="T38" fmla="*/ 8 w 10"/>
                      <a:gd name="T39" fmla="*/ 23 h 34"/>
                      <a:gd name="T40" fmla="*/ 6 w 10"/>
                      <a:gd name="T41" fmla="*/ 6 h 34"/>
                      <a:gd name="T42" fmla="*/ 4 w 10"/>
                      <a:gd name="T4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34">
                        <a:moveTo>
                          <a:pt x="4" y="0"/>
                        </a:moveTo>
                        <a:cubicBezTo>
                          <a:pt x="4" y="1"/>
                          <a:pt x="4" y="1"/>
                          <a:pt x="4" y="1"/>
                        </a:cubicBezTo>
                        <a:cubicBezTo>
                          <a:pt x="5" y="1"/>
                          <a:pt x="5" y="2"/>
                          <a:pt x="5" y="6"/>
                        </a:cubicBezTo>
                        <a:cubicBezTo>
                          <a:pt x="5" y="13"/>
                          <a:pt x="6" y="17"/>
                          <a:pt x="8" y="23"/>
                        </a:cubicBezTo>
                        <a:cubicBezTo>
                          <a:pt x="9" y="25"/>
                          <a:pt x="9" y="27"/>
                          <a:pt x="9" y="29"/>
                        </a:cubicBezTo>
                        <a:cubicBezTo>
                          <a:pt x="9" y="31"/>
                          <a:pt x="9" y="31"/>
                          <a:pt x="8" y="31"/>
                        </a:cubicBezTo>
                        <a:cubicBezTo>
                          <a:pt x="6" y="32"/>
                          <a:pt x="5" y="32"/>
                          <a:pt x="5" y="33"/>
                        </a:cubicBezTo>
                        <a:cubicBezTo>
                          <a:pt x="4" y="33"/>
                          <a:pt x="4" y="33"/>
                          <a:pt x="4" y="33"/>
                        </a:cubicBezTo>
                        <a:cubicBezTo>
                          <a:pt x="4" y="33"/>
                          <a:pt x="2" y="31"/>
                          <a:pt x="2" y="25"/>
                        </a:cubicBezTo>
                        <a:cubicBezTo>
                          <a:pt x="2" y="25"/>
                          <a:pt x="2" y="25"/>
                          <a:pt x="2" y="25"/>
                        </a:cubicBezTo>
                        <a:cubicBezTo>
                          <a:pt x="2" y="23"/>
                          <a:pt x="2" y="21"/>
                          <a:pt x="2" y="20"/>
                        </a:cubicBezTo>
                        <a:cubicBezTo>
                          <a:pt x="2" y="16"/>
                          <a:pt x="1" y="11"/>
                          <a:pt x="1" y="10"/>
                        </a:cubicBezTo>
                        <a:cubicBezTo>
                          <a:pt x="1" y="9"/>
                          <a:pt x="0" y="5"/>
                          <a:pt x="0" y="3"/>
                        </a:cubicBezTo>
                        <a:cubicBezTo>
                          <a:pt x="0" y="3"/>
                          <a:pt x="0" y="3"/>
                          <a:pt x="0" y="3"/>
                        </a:cubicBezTo>
                        <a:cubicBezTo>
                          <a:pt x="0" y="5"/>
                          <a:pt x="1" y="9"/>
                          <a:pt x="1" y="10"/>
                        </a:cubicBezTo>
                        <a:cubicBezTo>
                          <a:pt x="1" y="11"/>
                          <a:pt x="2" y="16"/>
                          <a:pt x="2" y="25"/>
                        </a:cubicBezTo>
                        <a:cubicBezTo>
                          <a:pt x="2" y="31"/>
                          <a:pt x="3" y="34"/>
                          <a:pt x="4" y="34"/>
                        </a:cubicBezTo>
                        <a:cubicBezTo>
                          <a:pt x="5" y="33"/>
                          <a:pt x="5" y="33"/>
                          <a:pt x="5" y="33"/>
                        </a:cubicBezTo>
                        <a:cubicBezTo>
                          <a:pt x="5" y="32"/>
                          <a:pt x="6" y="32"/>
                          <a:pt x="8" y="32"/>
                        </a:cubicBezTo>
                        <a:cubicBezTo>
                          <a:pt x="9" y="32"/>
                          <a:pt x="10" y="29"/>
                          <a:pt x="8" y="23"/>
                        </a:cubicBezTo>
                        <a:cubicBezTo>
                          <a:pt x="6" y="17"/>
                          <a:pt x="6" y="13"/>
                          <a:pt x="6" y="6"/>
                        </a:cubicBezTo>
                        <a:cubicBezTo>
                          <a:pt x="6" y="2"/>
                          <a:pt x="5" y="1"/>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57" name="Freeform 7822">
                    <a:extLst>
                      <a:ext uri="{FF2B5EF4-FFF2-40B4-BE49-F238E27FC236}">
                        <a16:creationId xmlns:a16="http://schemas.microsoft.com/office/drawing/2014/main" id="{E5389D14-67D3-4364-BF5C-E24F1E5D1C9C}"/>
                      </a:ext>
                    </a:extLst>
                  </p:cNvPr>
                  <p:cNvSpPr>
                    <a:spLocks/>
                  </p:cNvSpPr>
                  <p:nvPr/>
                </p:nvSpPr>
                <p:spPr bwMode="auto">
                  <a:xfrm>
                    <a:off x="4208" y="2241"/>
                    <a:ext cx="4" cy="18"/>
                  </a:xfrm>
                  <a:custGeom>
                    <a:avLst/>
                    <a:gdLst>
                      <a:gd name="T0" fmla="*/ 1 w 6"/>
                      <a:gd name="T1" fmla="*/ 1 h 24"/>
                      <a:gd name="T2" fmla="*/ 2 w 6"/>
                      <a:gd name="T3" fmla="*/ 6 h 24"/>
                      <a:gd name="T4" fmla="*/ 4 w 6"/>
                      <a:gd name="T5" fmla="*/ 17 h 24"/>
                      <a:gd name="T6" fmla="*/ 5 w 6"/>
                      <a:gd name="T7" fmla="*/ 23 h 24"/>
                      <a:gd name="T8" fmla="*/ 2 w 6"/>
                      <a:gd name="T9" fmla="*/ 24 h 24"/>
                      <a:gd name="T10" fmla="*/ 2 w 6"/>
                      <a:gd name="T11" fmla="*/ 18 h 24"/>
                      <a:gd name="T12" fmla="*/ 1 w 6"/>
                      <a:gd name="T13" fmla="*/ 3 h 24"/>
                      <a:gd name="T14" fmla="*/ 1 w 6"/>
                      <a:gd name="T15" fmla="*/ 1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4">
                        <a:moveTo>
                          <a:pt x="1" y="1"/>
                        </a:moveTo>
                        <a:cubicBezTo>
                          <a:pt x="1" y="1"/>
                          <a:pt x="2" y="4"/>
                          <a:pt x="2" y="6"/>
                        </a:cubicBezTo>
                        <a:cubicBezTo>
                          <a:pt x="2" y="8"/>
                          <a:pt x="3" y="15"/>
                          <a:pt x="4" y="17"/>
                        </a:cubicBezTo>
                        <a:cubicBezTo>
                          <a:pt x="5" y="20"/>
                          <a:pt x="6" y="23"/>
                          <a:pt x="5" y="23"/>
                        </a:cubicBezTo>
                        <a:cubicBezTo>
                          <a:pt x="3" y="22"/>
                          <a:pt x="3" y="23"/>
                          <a:pt x="2" y="24"/>
                        </a:cubicBezTo>
                        <a:cubicBezTo>
                          <a:pt x="2" y="24"/>
                          <a:pt x="2" y="22"/>
                          <a:pt x="2" y="18"/>
                        </a:cubicBezTo>
                        <a:cubicBezTo>
                          <a:pt x="2" y="14"/>
                          <a:pt x="2" y="5"/>
                          <a:pt x="1" y="3"/>
                        </a:cubicBezTo>
                        <a:cubicBezTo>
                          <a:pt x="0" y="1"/>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58" name="Freeform 7823">
                    <a:extLst>
                      <a:ext uri="{FF2B5EF4-FFF2-40B4-BE49-F238E27FC236}">
                        <a16:creationId xmlns:a16="http://schemas.microsoft.com/office/drawing/2014/main" id="{B93251A7-F385-41E9-87B7-6EB3D63BB545}"/>
                      </a:ext>
                    </a:extLst>
                  </p:cNvPr>
                  <p:cNvSpPr>
                    <a:spLocks/>
                  </p:cNvSpPr>
                  <p:nvPr/>
                </p:nvSpPr>
                <p:spPr bwMode="auto">
                  <a:xfrm>
                    <a:off x="4216" y="2288"/>
                    <a:ext cx="7" cy="10"/>
                  </a:xfrm>
                  <a:custGeom>
                    <a:avLst/>
                    <a:gdLst>
                      <a:gd name="T0" fmla="*/ 0 w 10"/>
                      <a:gd name="T1" fmla="*/ 4 h 14"/>
                      <a:gd name="T2" fmla="*/ 3 w 10"/>
                      <a:gd name="T3" fmla="*/ 9 h 14"/>
                      <a:gd name="T4" fmla="*/ 8 w 10"/>
                      <a:gd name="T5" fmla="*/ 14 h 14"/>
                      <a:gd name="T6" fmla="*/ 7 w 10"/>
                      <a:gd name="T7" fmla="*/ 8 h 14"/>
                      <a:gd name="T8" fmla="*/ 4 w 10"/>
                      <a:gd name="T9" fmla="*/ 2 h 14"/>
                      <a:gd name="T10" fmla="*/ 0 w 10"/>
                      <a:gd name="T11" fmla="*/ 4 h 14"/>
                    </a:gdLst>
                    <a:ahLst/>
                    <a:cxnLst>
                      <a:cxn ang="0">
                        <a:pos x="T0" y="T1"/>
                      </a:cxn>
                      <a:cxn ang="0">
                        <a:pos x="T2" y="T3"/>
                      </a:cxn>
                      <a:cxn ang="0">
                        <a:pos x="T4" y="T5"/>
                      </a:cxn>
                      <a:cxn ang="0">
                        <a:pos x="T6" y="T7"/>
                      </a:cxn>
                      <a:cxn ang="0">
                        <a:pos x="T8" y="T9"/>
                      </a:cxn>
                      <a:cxn ang="0">
                        <a:pos x="T10" y="T11"/>
                      </a:cxn>
                    </a:cxnLst>
                    <a:rect l="0" t="0" r="r" b="b"/>
                    <a:pathLst>
                      <a:path w="10" h="14">
                        <a:moveTo>
                          <a:pt x="0" y="4"/>
                        </a:moveTo>
                        <a:cubicBezTo>
                          <a:pt x="0" y="4"/>
                          <a:pt x="0" y="5"/>
                          <a:pt x="3" y="9"/>
                        </a:cubicBezTo>
                        <a:cubicBezTo>
                          <a:pt x="7" y="13"/>
                          <a:pt x="6" y="14"/>
                          <a:pt x="8" y="14"/>
                        </a:cubicBezTo>
                        <a:cubicBezTo>
                          <a:pt x="10" y="13"/>
                          <a:pt x="8" y="11"/>
                          <a:pt x="7" y="8"/>
                        </a:cubicBezTo>
                        <a:cubicBezTo>
                          <a:pt x="5" y="5"/>
                          <a:pt x="7" y="3"/>
                          <a:pt x="4" y="2"/>
                        </a:cubicBezTo>
                        <a:cubicBezTo>
                          <a:pt x="1" y="0"/>
                          <a:pt x="0" y="4"/>
                          <a:pt x="0"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59" name="Freeform 7824">
                    <a:extLst>
                      <a:ext uri="{FF2B5EF4-FFF2-40B4-BE49-F238E27FC236}">
                        <a16:creationId xmlns:a16="http://schemas.microsoft.com/office/drawing/2014/main" id="{F749B264-8928-4449-A71C-FD9E746A46BB}"/>
                      </a:ext>
                    </a:extLst>
                  </p:cNvPr>
                  <p:cNvSpPr>
                    <a:spLocks noEditPoints="1"/>
                  </p:cNvSpPr>
                  <p:nvPr/>
                </p:nvSpPr>
                <p:spPr bwMode="auto">
                  <a:xfrm>
                    <a:off x="4215" y="2289"/>
                    <a:ext cx="8" cy="9"/>
                  </a:xfrm>
                  <a:custGeom>
                    <a:avLst/>
                    <a:gdLst>
                      <a:gd name="T0" fmla="*/ 9 w 11"/>
                      <a:gd name="T1" fmla="*/ 13 h 13"/>
                      <a:gd name="T2" fmla="*/ 7 w 11"/>
                      <a:gd name="T3" fmla="*/ 12 h 13"/>
                      <a:gd name="T4" fmla="*/ 4 w 11"/>
                      <a:gd name="T5" fmla="*/ 8 h 13"/>
                      <a:gd name="T6" fmla="*/ 1 w 11"/>
                      <a:gd name="T7" fmla="*/ 3 h 13"/>
                      <a:gd name="T8" fmla="*/ 2 w 11"/>
                      <a:gd name="T9" fmla="*/ 1 h 13"/>
                      <a:gd name="T10" fmla="*/ 5 w 11"/>
                      <a:gd name="T11" fmla="*/ 1 h 13"/>
                      <a:gd name="T12" fmla="*/ 6 w 11"/>
                      <a:gd name="T13" fmla="*/ 1 h 13"/>
                      <a:gd name="T14" fmla="*/ 8 w 11"/>
                      <a:gd name="T15" fmla="*/ 7 h 13"/>
                      <a:gd name="T16" fmla="*/ 10 w 11"/>
                      <a:gd name="T17" fmla="*/ 13 h 13"/>
                      <a:gd name="T18" fmla="*/ 9 w 11"/>
                      <a:gd name="T19" fmla="*/ 13 h 13"/>
                      <a:gd name="T20" fmla="*/ 2 w 11"/>
                      <a:gd name="T21" fmla="*/ 3 h 13"/>
                      <a:gd name="T22" fmla="*/ 2 w 11"/>
                      <a:gd name="T23" fmla="*/ 3 h 13"/>
                      <a:gd name="T24" fmla="*/ 2 w 11"/>
                      <a:gd name="T25" fmla="*/ 4 h 13"/>
                      <a:gd name="T26" fmla="*/ 4 w 11"/>
                      <a:gd name="T27" fmla="*/ 8 h 13"/>
                      <a:gd name="T28" fmla="*/ 8 w 11"/>
                      <a:gd name="T29" fmla="*/ 12 h 13"/>
                      <a:gd name="T30" fmla="*/ 9 w 11"/>
                      <a:gd name="T31" fmla="*/ 12 h 13"/>
                      <a:gd name="T32" fmla="*/ 9 w 11"/>
                      <a:gd name="T33" fmla="*/ 12 h 13"/>
                      <a:gd name="T34" fmla="*/ 8 w 11"/>
                      <a:gd name="T35" fmla="*/ 7 h 13"/>
                      <a:gd name="T36" fmla="*/ 6 w 11"/>
                      <a:gd name="T37" fmla="*/ 2 h 13"/>
                      <a:gd name="T38" fmla="*/ 5 w 11"/>
                      <a:gd name="T39" fmla="*/ 1 h 13"/>
                      <a:gd name="T40" fmla="*/ 3 w 11"/>
                      <a:gd name="T41" fmla="*/ 1 h 13"/>
                      <a:gd name="T42" fmla="*/ 2 w 11"/>
                      <a:gd name="T43" fmla="*/ 3 h 13"/>
                      <a:gd name="T44" fmla="*/ 1 w 11"/>
                      <a:gd name="T45" fmla="*/ 3 h 13"/>
                      <a:gd name="T46" fmla="*/ 2 w 11"/>
                      <a:gd name="T4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3">
                        <a:moveTo>
                          <a:pt x="9" y="13"/>
                        </a:moveTo>
                        <a:cubicBezTo>
                          <a:pt x="9" y="13"/>
                          <a:pt x="8" y="13"/>
                          <a:pt x="7" y="12"/>
                        </a:cubicBezTo>
                        <a:cubicBezTo>
                          <a:pt x="7" y="12"/>
                          <a:pt x="6" y="10"/>
                          <a:pt x="4" y="8"/>
                        </a:cubicBezTo>
                        <a:cubicBezTo>
                          <a:pt x="0" y="4"/>
                          <a:pt x="1" y="3"/>
                          <a:pt x="1" y="3"/>
                        </a:cubicBezTo>
                        <a:cubicBezTo>
                          <a:pt x="1" y="2"/>
                          <a:pt x="1" y="1"/>
                          <a:pt x="2" y="1"/>
                        </a:cubicBezTo>
                        <a:cubicBezTo>
                          <a:pt x="2" y="0"/>
                          <a:pt x="3" y="0"/>
                          <a:pt x="5" y="1"/>
                        </a:cubicBezTo>
                        <a:cubicBezTo>
                          <a:pt x="5" y="1"/>
                          <a:pt x="6" y="1"/>
                          <a:pt x="6" y="1"/>
                        </a:cubicBezTo>
                        <a:cubicBezTo>
                          <a:pt x="8" y="3"/>
                          <a:pt x="7" y="5"/>
                          <a:pt x="8" y="7"/>
                        </a:cubicBezTo>
                        <a:cubicBezTo>
                          <a:pt x="9" y="9"/>
                          <a:pt x="11" y="12"/>
                          <a:pt x="10" y="13"/>
                        </a:cubicBezTo>
                        <a:lnTo>
                          <a:pt x="9" y="13"/>
                        </a:lnTo>
                        <a:close/>
                        <a:moveTo>
                          <a:pt x="2" y="3"/>
                        </a:moveTo>
                        <a:cubicBezTo>
                          <a:pt x="2" y="3"/>
                          <a:pt x="2" y="3"/>
                          <a:pt x="2" y="3"/>
                        </a:cubicBezTo>
                        <a:cubicBezTo>
                          <a:pt x="2" y="4"/>
                          <a:pt x="2" y="4"/>
                          <a:pt x="2" y="4"/>
                        </a:cubicBezTo>
                        <a:cubicBezTo>
                          <a:pt x="2" y="5"/>
                          <a:pt x="3" y="6"/>
                          <a:pt x="4" y="8"/>
                        </a:cubicBezTo>
                        <a:cubicBezTo>
                          <a:pt x="7" y="10"/>
                          <a:pt x="7" y="12"/>
                          <a:pt x="8" y="12"/>
                        </a:cubicBezTo>
                        <a:cubicBezTo>
                          <a:pt x="8" y="12"/>
                          <a:pt x="8" y="12"/>
                          <a:pt x="9" y="12"/>
                        </a:cubicBezTo>
                        <a:cubicBezTo>
                          <a:pt x="9" y="12"/>
                          <a:pt x="9" y="12"/>
                          <a:pt x="9" y="12"/>
                        </a:cubicBezTo>
                        <a:cubicBezTo>
                          <a:pt x="10" y="11"/>
                          <a:pt x="9" y="9"/>
                          <a:pt x="8" y="7"/>
                        </a:cubicBezTo>
                        <a:cubicBezTo>
                          <a:pt x="6" y="5"/>
                          <a:pt x="7" y="3"/>
                          <a:pt x="6" y="2"/>
                        </a:cubicBezTo>
                        <a:cubicBezTo>
                          <a:pt x="5" y="2"/>
                          <a:pt x="5" y="1"/>
                          <a:pt x="5" y="1"/>
                        </a:cubicBezTo>
                        <a:cubicBezTo>
                          <a:pt x="4" y="1"/>
                          <a:pt x="3" y="1"/>
                          <a:pt x="3" y="1"/>
                        </a:cubicBezTo>
                        <a:cubicBezTo>
                          <a:pt x="2" y="2"/>
                          <a:pt x="2" y="3"/>
                          <a:pt x="2" y="3"/>
                        </a:cubicBezTo>
                        <a:cubicBezTo>
                          <a:pt x="1" y="3"/>
                          <a:pt x="1" y="3"/>
                          <a:pt x="1" y="3"/>
                        </a:cubicBezTo>
                        <a:lnTo>
                          <a:pt x="2" y="3"/>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60" name="Freeform 7825">
                    <a:extLst>
                      <a:ext uri="{FF2B5EF4-FFF2-40B4-BE49-F238E27FC236}">
                        <a16:creationId xmlns:a16="http://schemas.microsoft.com/office/drawing/2014/main" id="{A2EA53CF-BD2D-430B-BE5B-AE1BF8A82FA0}"/>
                      </a:ext>
                    </a:extLst>
                  </p:cNvPr>
                  <p:cNvSpPr>
                    <a:spLocks noEditPoints="1"/>
                  </p:cNvSpPr>
                  <p:nvPr/>
                </p:nvSpPr>
                <p:spPr bwMode="auto">
                  <a:xfrm>
                    <a:off x="4216" y="2289"/>
                    <a:ext cx="7" cy="9"/>
                  </a:xfrm>
                  <a:custGeom>
                    <a:avLst/>
                    <a:gdLst>
                      <a:gd name="T0" fmla="*/ 7 w 9"/>
                      <a:gd name="T1" fmla="*/ 9 h 11"/>
                      <a:gd name="T2" fmla="*/ 4 w 9"/>
                      <a:gd name="T3" fmla="*/ 6 h 11"/>
                      <a:gd name="T4" fmla="*/ 2 w 9"/>
                      <a:gd name="T5" fmla="*/ 3 h 11"/>
                      <a:gd name="T6" fmla="*/ 3 w 9"/>
                      <a:gd name="T7" fmla="*/ 2 h 11"/>
                      <a:gd name="T8" fmla="*/ 4 w 9"/>
                      <a:gd name="T9" fmla="*/ 2 h 11"/>
                      <a:gd name="T10" fmla="*/ 6 w 9"/>
                      <a:gd name="T11" fmla="*/ 6 h 11"/>
                      <a:gd name="T12" fmla="*/ 7 w 9"/>
                      <a:gd name="T13" fmla="*/ 9 h 11"/>
                      <a:gd name="T14" fmla="*/ 3 w 9"/>
                      <a:gd name="T15" fmla="*/ 0 h 11"/>
                      <a:gd name="T16" fmla="*/ 2 w 9"/>
                      <a:gd name="T17" fmla="*/ 0 h 11"/>
                      <a:gd name="T18" fmla="*/ 1 w 9"/>
                      <a:gd name="T19" fmla="*/ 2 h 11"/>
                      <a:gd name="T20" fmla="*/ 0 w 9"/>
                      <a:gd name="T21" fmla="*/ 2 h 11"/>
                      <a:gd name="T22" fmla="*/ 1 w 9"/>
                      <a:gd name="T23" fmla="*/ 2 h 11"/>
                      <a:gd name="T24" fmla="*/ 1 w 9"/>
                      <a:gd name="T25" fmla="*/ 2 h 11"/>
                      <a:gd name="T26" fmla="*/ 1 w 9"/>
                      <a:gd name="T27" fmla="*/ 3 h 11"/>
                      <a:gd name="T28" fmla="*/ 3 w 9"/>
                      <a:gd name="T29" fmla="*/ 7 h 11"/>
                      <a:gd name="T30" fmla="*/ 7 w 9"/>
                      <a:gd name="T31" fmla="*/ 11 h 11"/>
                      <a:gd name="T32" fmla="*/ 7 w 9"/>
                      <a:gd name="T33" fmla="*/ 11 h 11"/>
                      <a:gd name="T34" fmla="*/ 8 w 9"/>
                      <a:gd name="T35" fmla="*/ 11 h 11"/>
                      <a:gd name="T36" fmla="*/ 8 w 9"/>
                      <a:gd name="T37" fmla="*/ 11 h 11"/>
                      <a:gd name="T38" fmla="*/ 7 w 9"/>
                      <a:gd name="T39" fmla="*/ 6 h 11"/>
                      <a:gd name="T40" fmla="*/ 5 w 9"/>
                      <a:gd name="T41" fmla="*/ 1 h 11"/>
                      <a:gd name="T42" fmla="*/ 4 w 9"/>
                      <a:gd name="T43" fmla="*/ 0 h 11"/>
                      <a:gd name="T44" fmla="*/ 3 w 9"/>
                      <a:gd name="T4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11">
                        <a:moveTo>
                          <a:pt x="7" y="9"/>
                        </a:moveTo>
                        <a:cubicBezTo>
                          <a:pt x="5" y="9"/>
                          <a:pt x="5" y="7"/>
                          <a:pt x="4" y="6"/>
                        </a:cubicBezTo>
                        <a:cubicBezTo>
                          <a:pt x="2" y="4"/>
                          <a:pt x="2" y="3"/>
                          <a:pt x="2" y="3"/>
                        </a:cubicBezTo>
                        <a:cubicBezTo>
                          <a:pt x="2" y="2"/>
                          <a:pt x="3" y="2"/>
                          <a:pt x="3" y="2"/>
                        </a:cubicBezTo>
                        <a:cubicBezTo>
                          <a:pt x="3" y="2"/>
                          <a:pt x="4" y="2"/>
                          <a:pt x="4" y="2"/>
                        </a:cubicBezTo>
                        <a:cubicBezTo>
                          <a:pt x="4" y="3"/>
                          <a:pt x="5" y="5"/>
                          <a:pt x="6" y="6"/>
                        </a:cubicBezTo>
                        <a:cubicBezTo>
                          <a:pt x="7" y="8"/>
                          <a:pt x="8" y="9"/>
                          <a:pt x="7" y="9"/>
                        </a:cubicBezTo>
                        <a:close/>
                        <a:moveTo>
                          <a:pt x="3" y="0"/>
                        </a:moveTo>
                        <a:cubicBezTo>
                          <a:pt x="2" y="0"/>
                          <a:pt x="2" y="0"/>
                          <a:pt x="2" y="0"/>
                        </a:cubicBezTo>
                        <a:cubicBezTo>
                          <a:pt x="1" y="1"/>
                          <a:pt x="1" y="2"/>
                          <a:pt x="1" y="2"/>
                        </a:cubicBezTo>
                        <a:cubicBezTo>
                          <a:pt x="0" y="2"/>
                          <a:pt x="0" y="2"/>
                          <a:pt x="0" y="2"/>
                        </a:cubicBezTo>
                        <a:cubicBezTo>
                          <a:pt x="1" y="2"/>
                          <a:pt x="1" y="2"/>
                          <a:pt x="1" y="2"/>
                        </a:cubicBezTo>
                        <a:cubicBezTo>
                          <a:pt x="1" y="2"/>
                          <a:pt x="1" y="2"/>
                          <a:pt x="1" y="2"/>
                        </a:cubicBezTo>
                        <a:cubicBezTo>
                          <a:pt x="1" y="3"/>
                          <a:pt x="1" y="3"/>
                          <a:pt x="1" y="3"/>
                        </a:cubicBezTo>
                        <a:cubicBezTo>
                          <a:pt x="1" y="4"/>
                          <a:pt x="2" y="5"/>
                          <a:pt x="3" y="7"/>
                        </a:cubicBezTo>
                        <a:cubicBezTo>
                          <a:pt x="6" y="9"/>
                          <a:pt x="6" y="11"/>
                          <a:pt x="7" y="11"/>
                        </a:cubicBezTo>
                        <a:cubicBezTo>
                          <a:pt x="7" y="11"/>
                          <a:pt x="7" y="11"/>
                          <a:pt x="7" y="11"/>
                        </a:cubicBezTo>
                        <a:cubicBezTo>
                          <a:pt x="8" y="11"/>
                          <a:pt x="8" y="11"/>
                          <a:pt x="8" y="11"/>
                        </a:cubicBezTo>
                        <a:cubicBezTo>
                          <a:pt x="8" y="11"/>
                          <a:pt x="8" y="11"/>
                          <a:pt x="8" y="11"/>
                        </a:cubicBezTo>
                        <a:cubicBezTo>
                          <a:pt x="9" y="10"/>
                          <a:pt x="8" y="8"/>
                          <a:pt x="7" y="6"/>
                        </a:cubicBezTo>
                        <a:cubicBezTo>
                          <a:pt x="5" y="4"/>
                          <a:pt x="6" y="2"/>
                          <a:pt x="5" y="1"/>
                        </a:cubicBezTo>
                        <a:cubicBezTo>
                          <a:pt x="4" y="1"/>
                          <a:pt x="4" y="0"/>
                          <a:pt x="4" y="0"/>
                        </a:cubicBezTo>
                        <a:cubicBezTo>
                          <a:pt x="3" y="0"/>
                          <a:pt x="3" y="0"/>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61" name="Freeform 7826">
                    <a:extLst>
                      <a:ext uri="{FF2B5EF4-FFF2-40B4-BE49-F238E27FC236}">
                        <a16:creationId xmlns:a16="http://schemas.microsoft.com/office/drawing/2014/main" id="{E213AED2-85DB-48A4-952A-0DAB19454A82}"/>
                      </a:ext>
                    </a:extLst>
                  </p:cNvPr>
                  <p:cNvSpPr>
                    <a:spLocks/>
                  </p:cNvSpPr>
                  <p:nvPr/>
                </p:nvSpPr>
                <p:spPr bwMode="auto">
                  <a:xfrm>
                    <a:off x="4216" y="2289"/>
                    <a:ext cx="7" cy="9"/>
                  </a:xfrm>
                  <a:custGeom>
                    <a:avLst/>
                    <a:gdLst>
                      <a:gd name="T0" fmla="*/ 2 w 10"/>
                      <a:gd name="T1" fmla="*/ 0 h 12"/>
                      <a:gd name="T2" fmla="*/ 0 w 10"/>
                      <a:gd name="T3" fmla="*/ 2 h 12"/>
                      <a:gd name="T4" fmla="*/ 1 w 10"/>
                      <a:gd name="T5" fmla="*/ 2 h 12"/>
                      <a:gd name="T6" fmla="*/ 2 w 10"/>
                      <a:gd name="T7" fmla="*/ 0 h 12"/>
                      <a:gd name="T8" fmla="*/ 3 w 10"/>
                      <a:gd name="T9" fmla="*/ 0 h 12"/>
                      <a:gd name="T10" fmla="*/ 4 w 10"/>
                      <a:gd name="T11" fmla="*/ 0 h 12"/>
                      <a:gd name="T12" fmla="*/ 5 w 10"/>
                      <a:gd name="T13" fmla="*/ 1 h 12"/>
                      <a:gd name="T14" fmla="*/ 7 w 10"/>
                      <a:gd name="T15" fmla="*/ 6 h 12"/>
                      <a:gd name="T16" fmla="*/ 8 w 10"/>
                      <a:gd name="T17" fmla="*/ 11 h 12"/>
                      <a:gd name="T18" fmla="*/ 8 w 10"/>
                      <a:gd name="T19" fmla="*/ 11 h 12"/>
                      <a:gd name="T20" fmla="*/ 7 w 10"/>
                      <a:gd name="T21" fmla="*/ 11 h 12"/>
                      <a:gd name="T22" fmla="*/ 7 w 10"/>
                      <a:gd name="T23" fmla="*/ 11 h 12"/>
                      <a:gd name="T24" fmla="*/ 3 w 10"/>
                      <a:gd name="T25" fmla="*/ 7 h 12"/>
                      <a:gd name="T26" fmla="*/ 1 w 10"/>
                      <a:gd name="T27" fmla="*/ 3 h 12"/>
                      <a:gd name="T28" fmla="*/ 1 w 10"/>
                      <a:gd name="T29" fmla="*/ 2 h 12"/>
                      <a:gd name="T30" fmla="*/ 1 w 10"/>
                      <a:gd name="T31" fmla="*/ 2 h 12"/>
                      <a:gd name="T32" fmla="*/ 0 w 10"/>
                      <a:gd name="T33" fmla="*/ 2 h 12"/>
                      <a:gd name="T34" fmla="*/ 3 w 10"/>
                      <a:gd name="T35" fmla="*/ 7 h 12"/>
                      <a:gd name="T36" fmla="*/ 8 w 10"/>
                      <a:gd name="T37" fmla="*/ 12 h 12"/>
                      <a:gd name="T38" fmla="*/ 8 w 10"/>
                      <a:gd name="T39" fmla="*/ 12 h 12"/>
                      <a:gd name="T40" fmla="*/ 7 w 10"/>
                      <a:gd name="T41" fmla="*/ 6 h 12"/>
                      <a:gd name="T42" fmla="*/ 4 w 10"/>
                      <a:gd name="T43" fmla="*/ 0 h 12"/>
                      <a:gd name="T44" fmla="*/ 2 w 10"/>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2">
                        <a:moveTo>
                          <a:pt x="2" y="0"/>
                        </a:moveTo>
                        <a:cubicBezTo>
                          <a:pt x="1" y="0"/>
                          <a:pt x="0" y="2"/>
                          <a:pt x="0" y="2"/>
                        </a:cubicBezTo>
                        <a:cubicBezTo>
                          <a:pt x="1" y="2"/>
                          <a:pt x="1" y="2"/>
                          <a:pt x="1" y="2"/>
                        </a:cubicBezTo>
                        <a:cubicBezTo>
                          <a:pt x="1" y="2"/>
                          <a:pt x="1" y="1"/>
                          <a:pt x="2" y="0"/>
                        </a:cubicBezTo>
                        <a:cubicBezTo>
                          <a:pt x="2" y="0"/>
                          <a:pt x="2" y="0"/>
                          <a:pt x="3" y="0"/>
                        </a:cubicBezTo>
                        <a:cubicBezTo>
                          <a:pt x="3" y="0"/>
                          <a:pt x="3" y="0"/>
                          <a:pt x="4" y="0"/>
                        </a:cubicBezTo>
                        <a:cubicBezTo>
                          <a:pt x="4" y="0"/>
                          <a:pt x="4" y="1"/>
                          <a:pt x="5" y="1"/>
                        </a:cubicBezTo>
                        <a:cubicBezTo>
                          <a:pt x="6" y="2"/>
                          <a:pt x="5" y="4"/>
                          <a:pt x="7" y="6"/>
                        </a:cubicBezTo>
                        <a:cubicBezTo>
                          <a:pt x="8" y="8"/>
                          <a:pt x="9" y="10"/>
                          <a:pt x="8" y="11"/>
                        </a:cubicBezTo>
                        <a:cubicBezTo>
                          <a:pt x="8" y="11"/>
                          <a:pt x="8" y="11"/>
                          <a:pt x="8" y="11"/>
                        </a:cubicBezTo>
                        <a:cubicBezTo>
                          <a:pt x="7" y="11"/>
                          <a:pt x="7" y="11"/>
                          <a:pt x="7" y="11"/>
                        </a:cubicBezTo>
                        <a:cubicBezTo>
                          <a:pt x="7" y="11"/>
                          <a:pt x="7" y="11"/>
                          <a:pt x="7" y="11"/>
                        </a:cubicBezTo>
                        <a:cubicBezTo>
                          <a:pt x="6" y="11"/>
                          <a:pt x="6" y="9"/>
                          <a:pt x="3" y="7"/>
                        </a:cubicBezTo>
                        <a:cubicBezTo>
                          <a:pt x="2" y="5"/>
                          <a:pt x="1" y="4"/>
                          <a:pt x="1" y="3"/>
                        </a:cubicBezTo>
                        <a:cubicBezTo>
                          <a:pt x="1" y="2"/>
                          <a:pt x="1" y="2"/>
                          <a:pt x="1" y="2"/>
                        </a:cubicBezTo>
                        <a:cubicBezTo>
                          <a:pt x="1" y="2"/>
                          <a:pt x="1" y="2"/>
                          <a:pt x="1" y="2"/>
                        </a:cubicBezTo>
                        <a:cubicBezTo>
                          <a:pt x="0" y="2"/>
                          <a:pt x="0" y="2"/>
                          <a:pt x="0" y="2"/>
                        </a:cubicBezTo>
                        <a:cubicBezTo>
                          <a:pt x="0" y="2"/>
                          <a:pt x="0" y="3"/>
                          <a:pt x="3" y="7"/>
                        </a:cubicBezTo>
                        <a:cubicBezTo>
                          <a:pt x="6" y="10"/>
                          <a:pt x="6" y="12"/>
                          <a:pt x="8" y="12"/>
                        </a:cubicBezTo>
                        <a:cubicBezTo>
                          <a:pt x="8" y="12"/>
                          <a:pt x="8" y="12"/>
                          <a:pt x="8" y="12"/>
                        </a:cubicBezTo>
                        <a:cubicBezTo>
                          <a:pt x="10" y="11"/>
                          <a:pt x="8" y="9"/>
                          <a:pt x="7" y="6"/>
                        </a:cubicBezTo>
                        <a:cubicBezTo>
                          <a:pt x="5" y="3"/>
                          <a:pt x="7" y="1"/>
                          <a:pt x="4" y="0"/>
                        </a:cubicBezTo>
                        <a:cubicBezTo>
                          <a:pt x="3" y="0"/>
                          <a:pt x="3" y="0"/>
                          <a:pt x="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62" name="Freeform 7827">
                    <a:extLst>
                      <a:ext uri="{FF2B5EF4-FFF2-40B4-BE49-F238E27FC236}">
                        <a16:creationId xmlns:a16="http://schemas.microsoft.com/office/drawing/2014/main" id="{FF46E09B-66B2-42E9-B6BE-32130C21BCB3}"/>
                      </a:ext>
                    </a:extLst>
                  </p:cNvPr>
                  <p:cNvSpPr>
                    <a:spLocks/>
                  </p:cNvSpPr>
                  <p:nvPr/>
                </p:nvSpPr>
                <p:spPr bwMode="auto">
                  <a:xfrm>
                    <a:off x="4221" y="2277"/>
                    <a:ext cx="8" cy="19"/>
                  </a:xfrm>
                  <a:custGeom>
                    <a:avLst/>
                    <a:gdLst>
                      <a:gd name="T0" fmla="*/ 4 w 11"/>
                      <a:gd name="T1" fmla="*/ 0 h 26"/>
                      <a:gd name="T2" fmla="*/ 7 w 11"/>
                      <a:gd name="T3" fmla="*/ 5 h 26"/>
                      <a:gd name="T4" fmla="*/ 9 w 11"/>
                      <a:gd name="T5" fmla="*/ 15 h 26"/>
                      <a:gd name="T6" fmla="*/ 11 w 11"/>
                      <a:gd name="T7" fmla="*/ 21 h 26"/>
                      <a:gd name="T8" fmla="*/ 7 w 11"/>
                      <a:gd name="T9" fmla="*/ 23 h 26"/>
                      <a:gd name="T10" fmla="*/ 4 w 11"/>
                      <a:gd name="T11" fmla="*/ 17 h 26"/>
                      <a:gd name="T12" fmla="*/ 2 w 11"/>
                      <a:gd name="T13" fmla="*/ 7 h 26"/>
                      <a:gd name="T14" fmla="*/ 4 w 11"/>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6">
                        <a:moveTo>
                          <a:pt x="4" y="0"/>
                        </a:moveTo>
                        <a:cubicBezTo>
                          <a:pt x="4" y="0"/>
                          <a:pt x="6" y="0"/>
                          <a:pt x="7" y="5"/>
                        </a:cubicBezTo>
                        <a:cubicBezTo>
                          <a:pt x="7" y="10"/>
                          <a:pt x="8" y="11"/>
                          <a:pt x="9" y="15"/>
                        </a:cubicBezTo>
                        <a:cubicBezTo>
                          <a:pt x="10" y="18"/>
                          <a:pt x="11" y="18"/>
                          <a:pt x="11" y="21"/>
                        </a:cubicBezTo>
                        <a:cubicBezTo>
                          <a:pt x="10" y="23"/>
                          <a:pt x="8" y="21"/>
                          <a:pt x="7" y="23"/>
                        </a:cubicBezTo>
                        <a:cubicBezTo>
                          <a:pt x="6" y="26"/>
                          <a:pt x="4" y="22"/>
                          <a:pt x="4" y="17"/>
                        </a:cubicBezTo>
                        <a:cubicBezTo>
                          <a:pt x="4" y="13"/>
                          <a:pt x="3" y="9"/>
                          <a:pt x="2" y="7"/>
                        </a:cubicBezTo>
                        <a:cubicBezTo>
                          <a:pt x="1" y="5"/>
                          <a:pt x="0" y="0"/>
                          <a:pt x="4"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63" name="Freeform 7828">
                    <a:extLst>
                      <a:ext uri="{FF2B5EF4-FFF2-40B4-BE49-F238E27FC236}">
                        <a16:creationId xmlns:a16="http://schemas.microsoft.com/office/drawing/2014/main" id="{168135E2-F3F6-467F-919A-97D173F8F33F}"/>
                      </a:ext>
                    </a:extLst>
                  </p:cNvPr>
                  <p:cNvSpPr>
                    <a:spLocks noEditPoints="1"/>
                  </p:cNvSpPr>
                  <p:nvPr/>
                </p:nvSpPr>
                <p:spPr bwMode="auto">
                  <a:xfrm>
                    <a:off x="4221" y="2277"/>
                    <a:ext cx="8" cy="18"/>
                  </a:xfrm>
                  <a:custGeom>
                    <a:avLst/>
                    <a:gdLst>
                      <a:gd name="T0" fmla="*/ 7 w 11"/>
                      <a:gd name="T1" fmla="*/ 24 h 25"/>
                      <a:gd name="T2" fmla="*/ 6 w 11"/>
                      <a:gd name="T3" fmla="*/ 25 h 25"/>
                      <a:gd name="T4" fmla="*/ 4 w 11"/>
                      <a:gd name="T5" fmla="*/ 19 h 25"/>
                      <a:gd name="T6" fmla="*/ 4 w 11"/>
                      <a:gd name="T7" fmla="*/ 17 h 25"/>
                      <a:gd name="T8" fmla="*/ 3 w 11"/>
                      <a:gd name="T9" fmla="*/ 14 h 25"/>
                      <a:gd name="T10" fmla="*/ 2 w 11"/>
                      <a:gd name="T11" fmla="*/ 7 h 25"/>
                      <a:gd name="T12" fmla="*/ 1 w 11"/>
                      <a:gd name="T13" fmla="*/ 4 h 25"/>
                      <a:gd name="T14" fmla="*/ 1 w 11"/>
                      <a:gd name="T15" fmla="*/ 1 h 25"/>
                      <a:gd name="T16" fmla="*/ 3 w 11"/>
                      <a:gd name="T17" fmla="*/ 0 h 25"/>
                      <a:gd name="T18" fmla="*/ 4 w 11"/>
                      <a:gd name="T19" fmla="*/ 0 h 25"/>
                      <a:gd name="T20" fmla="*/ 7 w 11"/>
                      <a:gd name="T21" fmla="*/ 4 h 25"/>
                      <a:gd name="T22" fmla="*/ 7 w 11"/>
                      <a:gd name="T23" fmla="*/ 5 h 25"/>
                      <a:gd name="T24" fmla="*/ 7 w 11"/>
                      <a:gd name="T25" fmla="*/ 8 h 25"/>
                      <a:gd name="T26" fmla="*/ 9 w 11"/>
                      <a:gd name="T27" fmla="*/ 14 h 25"/>
                      <a:gd name="T28" fmla="*/ 11 w 11"/>
                      <a:gd name="T29" fmla="*/ 19 h 25"/>
                      <a:gd name="T30" fmla="*/ 11 w 11"/>
                      <a:gd name="T31" fmla="*/ 21 h 25"/>
                      <a:gd name="T32" fmla="*/ 10 w 11"/>
                      <a:gd name="T33" fmla="*/ 22 h 25"/>
                      <a:gd name="T34" fmla="*/ 9 w 11"/>
                      <a:gd name="T35" fmla="*/ 23 h 25"/>
                      <a:gd name="T36" fmla="*/ 7 w 11"/>
                      <a:gd name="T37" fmla="*/ 24 h 25"/>
                      <a:gd name="T38" fmla="*/ 7 w 11"/>
                      <a:gd name="T39" fmla="*/ 23 h 25"/>
                      <a:gd name="T40" fmla="*/ 8 w 11"/>
                      <a:gd name="T41" fmla="*/ 22 h 25"/>
                      <a:gd name="T42" fmla="*/ 8 w 11"/>
                      <a:gd name="T43" fmla="*/ 22 h 25"/>
                      <a:gd name="T44" fmla="*/ 10 w 11"/>
                      <a:gd name="T45" fmla="*/ 22 h 25"/>
                      <a:gd name="T46" fmla="*/ 10 w 11"/>
                      <a:gd name="T47" fmla="*/ 21 h 25"/>
                      <a:gd name="T48" fmla="*/ 10 w 11"/>
                      <a:gd name="T49" fmla="*/ 19 h 25"/>
                      <a:gd name="T50" fmla="*/ 8 w 11"/>
                      <a:gd name="T51" fmla="*/ 15 h 25"/>
                      <a:gd name="T52" fmla="*/ 6 w 11"/>
                      <a:gd name="T53" fmla="*/ 8 h 25"/>
                      <a:gd name="T54" fmla="*/ 6 w 11"/>
                      <a:gd name="T55" fmla="*/ 5 h 25"/>
                      <a:gd name="T56" fmla="*/ 6 w 11"/>
                      <a:gd name="T57" fmla="*/ 4 h 25"/>
                      <a:gd name="T58" fmla="*/ 4 w 11"/>
                      <a:gd name="T59" fmla="*/ 1 h 25"/>
                      <a:gd name="T60" fmla="*/ 4 w 11"/>
                      <a:gd name="T61" fmla="*/ 0 h 25"/>
                      <a:gd name="T62" fmla="*/ 4 w 11"/>
                      <a:gd name="T63" fmla="*/ 1 h 25"/>
                      <a:gd name="T64" fmla="*/ 3 w 11"/>
                      <a:gd name="T65" fmla="*/ 1 h 25"/>
                      <a:gd name="T66" fmla="*/ 1 w 11"/>
                      <a:gd name="T67" fmla="*/ 4 h 25"/>
                      <a:gd name="T68" fmla="*/ 2 w 11"/>
                      <a:gd name="T69" fmla="*/ 7 h 25"/>
                      <a:gd name="T70" fmla="*/ 4 w 11"/>
                      <a:gd name="T71" fmla="*/ 14 h 25"/>
                      <a:gd name="T72" fmla="*/ 4 w 11"/>
                      <a:gd name="T73" fmla="*/ 17 h 25"/>
                      <a:gd name="T74" fmla="*/ 4 w 11"/>
                      <a:gd name="T75" fmla="*/ 19 h 25"/>
                      <a:gd name="T76" fmla="*/ 5 w 11"/>
                      <a:gd name="T77" fmla="*/ 22 h 25"/>
                      <a:gd name="T78" fmla="*/ 6 w 11"/>
                      <a:gd name="T79" fmla="*/ 24 h 25"/>
                      <a:gd name="T80" fmla="*/ 7 w 11"/>
                      <a:gd name="T8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25">
                        <a:moveTo>
                          <a:pt x="7" y="24"/>
                        </a:moveTo>
                        <a:cubicBezTo>
                          <a:pt x="7" y="24"/>
                          <a:pt x="7" y="25"/>
                          <a:pt x="6" y="25"/>
                        </a:cubicBezTo>
                        <a:cubicBezTo>
                          <a:pt x="5" y="25"/>
                          <a:pt x="4" y="22"/>
                          <a:pt x="4" y="19"/>
                        </a:cubicBezTo>
                        <a:cubicBezTo>
                          <a:pt x="4" y="18"/>
                          <a:pt x="4" y="18"/>
                          <a:pt x="4" y="17"/>
                        </a:cubicBezTo>
                        <a:cubicBezTo>
                          <a:pt x="3" y="16"/>
                          <a:pt x="3" y="15"/>
                          <a:pt x="3" y="14"/>
                        </a:cubicBezTo>
                        <a:cubicBezTo>
                          <a:pt x="3" y="11"/>
                          <a:pt x="2" y="9"/>
                          <a:pt x="2" y="7"/>
                        </a:cubicBezTo>
                        <a:cubicBezTo>
                          <a:pt x="1" y="7"/>
                          <a:pt x="1" y="6"/>
                          <a:pt x="1" y="4"/>
                        </a:cubicBezTo>
                        <a:cubicBezTo>
                          <a:pt x="0" y="3"/>
                          <a:pt x="1" y="2"/>
                          <a:pt x="1" y="1"/>
                        </a:cubicBezTo>
                        <a:cubicBezTo>
                          <a:pt x="1" y="1"/>
                          <a:pt x="2" y="0"/>
                          <a:pt x="3" y="0"/>
                        </a:cubicBezTo>
                        <a:cubicBezTo>
                          <a:pt x="4" y="0"/>
                          <a:pt x="4" y="0"/>
                          <a:pt x="4" y="0"/>
                        </a:cubicBezTo>
                        <a:cubicBezTo>
                          <a:pt x="4" y="0"/>
                          <a:pt x="6" y="0"/>
                          <a:pt x="7" y="4"/>
                        </a:cubicBezTo>
                        <a:cubicBezTo>
                          <a:pt x="7" y="4"/>
                          <a:pt x="7" y="5"/>
                          <a:pt x="7" y="5"/>
                        </a:cubicBezTo>
                        <a:cubicBezTo>
                          <a:pt x="7" y="6"/>
                          <a:pt x="7" y="7"/>
                          <a:pt x="7" y="8"/>
                        </a:cubicBezTo>
                        <a:cubicBezTo>
                          <a:pt x="7" y="10"/>
                          <a:pt x="8" y="12"/>
                          <a:pt x="9" y="14"/>
                        </a:cubicBezTo>
                        <a:cubicBezTo>
                          <a:pt x="10" y="17"/>
                          <a:pt x="11" y="18"/>
                          <a:pt x="11" y="19"/>
                        </a:cubicBezTo>
                        <a:cubicBezTo>
                          <a:pt x="11" y="20"/>
                          <a:pt x="11" y="20"/>
                          <a:pt x="11" y="21"/>
                        </a:cubicBezTo>
                        <a:cubicBezTo>
                          <a:pt x="11" y="22"/>
                          <a:pt x="10" y="22"/>
                          <a:pt x="10" y="22"/>
                        </a:cubicBezTo>
                        <a:cubicBezTo>
                          <a:pt x="9" y="23"/>
                          <a:pt x="9" y="22"/>
                          <a:pt x="9" y="23"/>
                        </a:cubicBezTo>
                        <a:cubicBezTo>
                          <a:pt x="8" y="23"/>
                          <a:pt x="7" y="23"/>
                          <a:pt x="7" y="24"/>
                        </a:cubicBezTo>
                        <a:close/>
                        <a:moveTo>
                          <a:pt x="7" y="23"/>
                        </a:moveTo>
                        <a:cubicBezTo>
                          <a:pt x="7" y="22"/>
                          <a:pt x="8" y="22"/>
                          <a:pt x="8" y="22"/>
                        </a:cubicBezTo>
                        <a:cubicBezTo>
                          <a:pt x="8" y="22"/>
                          <a:pt x="8" y="22"/>
                          <a:pt x="8" y="22"/>
                        </a:cubicBezTo>
                        <a:cubicBezTo>
                          <a:pt x="9" y="22"/>
                          <a:pt x="9" y="22"/>
                          <a:pt x="10" y="22"/>
                        </a:cubicBezTo>
                        <a:cubicBezTo>
                          <a:pt x="10" y="21"/>
                          <a:pt x="10" y="21"/>
                          <a:pt x="10" y="21"/>
                        </a:cubicBezTo>
                        <a:cubicBezTo>
                          <a:pt x="10" y="20"/>
                          <a:pt x="10" y="20"/>
                          <a:pt x="10" y="19"/>
                        </a:cubicBezTo>
                        <a:cubicBezTo>
                          <a:pt x="10" y="18"/>
                          <a:pt x="9" y="17"/>
                          <a:pt x="8" y="15"/>
                        </a:cubicBezTo>
                        <a:cubicBezTo>
                          <a:pt x="8" y="12"/>
                          <a:pt x="7" y="11"/>
                          <a:pt x="6" y="8"/>
                        </a:cubicBezTo>
                        <a:cubicBezTo>
                          <a:pt x="6" y="7"/>
                          <a:pt x="6" y="6"/>
                          <a:pt x="6" y="5"/>
                        </a:cubicBezTo>
                        <a:cubicBezTo>
                          <a:pt x="6" y="5"/>
                          <a:pt x="6" y="4"/>
                          <a:pt x="6" y="4"/>
                        </a:cubicBezTo>
                        <a:cubicBezTo>
                          <a:pt x="6" y="1"/>
                          <a:pt x="4" y="1"/>
                          <a:pt x="4" y="1"/>
                        </a:cubicBezTo>
                        <a:cubicBezTo>
                          <a:pt x="4" y="0"/>
                          <a:pt x="4" y="0"/>
                          <a:pt x="4" y="0"/>
                        </a:cubicBezTo>
                        <a:cubicBezTo>
                          <a:pt x="4" y="1"/>
                          <a:pt x="4" y="1"/>
                          <a:pt x="4" y="1"/>
                        </a:cubicBezTo>
                        <a:cubicBezTo>
                          <a:pt x="3" y="1"/>
                          <a:pt x="3" y="1"/>
                          <a:pt x="3" y="1"/>
                        </a:cubicBezTo>
                        <a:cubicBezTo>
                          <a:pt x="1" y="1"/>
                          <a:pt x="1" y="3"/>
                          <a:pt x="1" y="4"/>
                        </a:cubicBezTo>
                        <a:cubicBezTo>
                          <a:pt x="1" y="5"/>
                          <a:pt x="2" y="6"/>
                          <a:pt x="2" y="7"/>
                        </a:cubicBezTo>
                        <a:cubicBezTo>
                          <a:pt x="3" y="8"/>
                          <a:pt x="3" y="11"/>
                          <a:pt x="4" y="14"/>
                        </a:cubicBezTo>
                        <a:cubicBezTo>
                          <a:pt x="4" y="15"/>
                          <a:pt x="4" y="16"/>
                          <a:pt x="4" y="17"/>
                        </a:cubicBezTo>
                        <a:cubicBezTo>
                          <a:pt x="4" y="18"/>
                          <a:pt x="4" y="18"/>
                          <a:pt x="4" y="19"/>
                        </a:cubicBezTo>
                        <a:cubicBezTo>
                          <a:pt x="4" y="20"/>
                          <a:pt x="5" y="21"/>
                          <a:pt x="5" y="22"/>
                        </a:cubicBezTo>
                        <a:cubicBezTo>
                          <a:pt x="5" y="23"/>
                          <a:pt x="6" y="24"/>
                          <a:pt x="6" y="24"/>
                        </a:cubicBezTo>
                        <a:cubicBezTo>
                          <a:pt x="6" y="24"/>
                          <a:pt x="6" y="24"/>
                          <a:pt x="7" y="2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64" name="Freeform 7829">
                    <a:extLst>
                      <a:ext uri="{FF2B5EF4-FFF2-40B4-BE49-F238E27FC236}">
                        <a16:creationId xmlns:a16="http://schemas.microsoft.com/office/drawing/2014/main" id="{F3F8C7B6-ED97-4C7C-9749-6DBCABE934F8}"/>
                      </a:ext>
                    </a:extLst>
                  </p:cNvPr>
                  <p:cNvSpPr>
                    <a:spLocks noEditPoints="1"/>
                  </p:cNvSpPr>
                  <p:nvPr/>
                </p:nvSpPr>
                <p:spPr bwMode="auto">
                  <a:xfrm>
                    <a:off x="4222" y="2277"/>
                    <a:ext cx="7" cy="18"/>
                  </a:xfrm>
                  <a:custGeom>
                    <a:avLst/>
                    <a:gdLst>
                      <a:gd name="T0" fmla="*/ 3 w 9"/>
                      <a:gd name="T1" fmla="*/ 3 h 23"/>
                      <a:gd name="T2" fmla="*/ 3 w 9"/>
                      <a:gd name="T3" fmla="*/ 2 h 23"/>
                      <a:gd name="T4" fmla="*/ 4 w 9"/>
                      <a:gd name="T5" fmla="*/ 2 h 23"/>
                      <a:gd name="T6" fmla="*/ 4 w 9"/>
                      <a:gd name="T7" fmla="*/ 2 h 23"/>
                      <a:gd name="T8" fmla="*/ 5 w 9"/>
                      <a:gd name="T9" fmla="*/ 6 h 23"/>
                      <a:gd name="T10" fmla="*/ 6 w 9"/>
                      <a:gd name="T11" fmla="*/ 12 h 23"/>
                      <a:gd name="T12" fmla="*/ 8 w 9"/>
                      <a:gd name="T13" fmla="*/ 19 h 23"/>
                      <a:gd name="T14" fmla="*/ 8 w 9"/>
                      <a:gd name="T15" fmla="*/ 19 h 23"/>
                      <a:gd name="T16" fmla="*/ 7 w 9"/>
                      <a:gd name="T17" fmla="*/ 19 h 23"/>
                      <a:gd name="T18" fmla="*/ 7 w 9"/>
                      <a:gd name="T19" fmla="*/ 18 h 23"/>
                      <a:gd name="T20" fmla="*/ 6 w 9"/>
                      <a:gd name="T21" fmla="*/ 19 h 23"/>
                      <a:gd name="T22" fmla="*/ 5 w 9"/>
                      <a:gd name="T23" fmla="*/ 21 h 23"/>
                      <a:gd name="T24" fmla="*/ 4 w 9"/>
                      <a:gd name="T25" fmla="*/ 17 h 23"/>
                      <a:gd name="T26" fmla="*/ 2 w 9"/>
                      <a:gd name="T27" fmla="*/ 7 h 23"/>
                      <a:gd name="T28" fmla="*/ 1 w 9"/>
                      <a:gd name="T29" fmla="*/ 3 h 23"/>
                      <a:gd name="T30" fmla="*/ 2 w 9"/>
                      <a:gd name="T31" fmla="*/ 2 h 23"/>
                      <a:gd name="T32" fmla="*/ 3 w 9"/>
                      <a:gd name="T33" fmla="*/ 3 h 23"/>
                      <a:gd name="T34" fmla="*/ 4 w 9"/>
                      <a:gd name="T35" fmla="*/ 0 h 23"/>
                      <a:gd name="T36" fmla="*/ 3 w 9"/>
                      <a:gd name="T37" fmla="*/ 0 h 23"/>
                      <a:gd name="T38" fmla="*/ 3 w 9"/>
                      <a:gd name="T39" fmla="*/ 0 h 23"/>
                      <a:gd name="T40" fmla="*/ 3 w 9"/>
                      <a:gd name="T41" fmla="*/ 0 h 23"/>
                      <a:gd name="T42" fmla="*/ 2 w 9"/>
                      <a:gd name="T43" fmla="*/ 0 h 23"/>
                      <a:gd name="T44" fmla="*/ 2 w 9"/>
                      <a:gd name="T45" fmla="*/ 0 h 23"/>
                      <a:gd name="T46" fmla="*/ 0 w 9"/>
                      <a:gd name="T47" fmla="*/ 2 h 23"/>
                      <a:gd name="T48" fmla="*/ 0 w 9"/>
                      <a:gd name="T49" fmla="*/ 2 h 23"/>
                      <a:gd name="T50" fmla="*/ 0 w 9"/>
                      <a:gd name="T51" fmla="*/ 3 h 23"/>
                      <a:gd name="T52" fmla="*/ 1 w 9"/>
                      <a:gd name="T53" fmla="*/ 6 h 23"/>
                      <a:gd name="T54" fmla="*/ 3 w 9"/>
                      <a:gd name="T55" fmla="*/ 13 h 23"/>
                      <a:gd name="T56" fmla="*/ 3 w 9"/>
                      <a:gd name="T57" fmla="*/ 16 h 23"/>
                      <a:gd name="T58" fmla="*/ 3 w 9"/>
                      <a:gd name="T59" fmla="*/ 18 h 23"/>
                      <a:gd name="T60" fmla="*/ 4 w 9"/>
                      <a:gd name="T61" fmla="*/ 21 h 23"/>
                      <a:gd name="T62" fmla="*/ 5 w 9"/>
                      <a:gd name="T63" fmla="*/ 23 h 23"/>
                      <a:gd name="T64" fmla="*/ 6 w 9"/>
                      <a:gd name="T65" fmla="*/ 21 h 23"/>
                      <a:gd name="T66" fmla="*/ 7 w 9"/>
                      <a:gd name="T67" fmla="*/ 20 h 23"/>
                      <a:gd name="T68" fmla="*/ 8 w 9"/>
                      <a:gd name="T69" fmla="*/ 21 h 23"/>
                      <a:gd name="T70" fmla="*/ 9 w 9"/>
                      <a:gd name="T71" fmla="*/ 21 h 23"/>
                      <a:gd name="T72" fmla="*/ 9 w 9"/>
                      <a:gd name="T73" fmla="*/ 20 h 23"/>
                      <a:gd name="T74" fmla="*/ 9 w 9"/>
                      <a:gd name="T75" fmla="*/ 18 h 23"/>
                      <a:gd name="T76" fmla="*/ 7 w 9"/>
                      <a:gd name="T77" fmla="*/ 14 h 23"/>
                      <a:gd name="T78" fmla="*/ 5 w 9"/>
                      <a:gd name="T79" fmla="*/ 7 h 23"/>
                      <a:gd name="T80" fmla="*/ 5 w 9"/>
                      <a:gd name="T81" fmla="*/ 4 h 23"/>
                      <a:gd name="T82" fmla="*/ 5 w 9"/>
                      <a:gd name="T83" fmla="*/ 3 h 23"/>
                      <a:gd name="T84" fmla="*/ 4 w 9"/>
                      <a:gd name="T8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23">
                        <a:moveTo>
                          <a:pt x="3" y="3"/>
                        </a:moveTo>
                        <a:cubicBezTo>
                          <a:pt x="3" y="2"/>
                          <a:pt x="3" y="2"/>
                          <a:pt x="3" y="2"/>
                        </a:cubicBezTo>
                        <a:cubicBezTo>
                          <a:pt x="4" y="2"/>
                          <a:pt x="4" y="2"/>
                          <a:pt x="4" y="2"/>
                        </a:cubicBezTo>
                        <a:cubicBezTo>
                          <a:pt x="4" y="2"/>
                          <a:pt x="4" y="2"/>
                          <a:pt x="4" y="2"/>
                        </a:cubicBezTo>
                        <a:cubicBezTo>
                          <a:pt x="4" y="2"/>
                          <a:pt x="5" y="3"/>
                          <a:pt x="5" y="6"/>
                        </a:cubicBezTo>
                        <a:cubicBezTo>
                          <a:pt x="5" y="8"/>
                          <a:pt x="5" y="10"/>
                          <a:pt x="6" y="12"/>
                        </a:cubicBezTo>
                        <a:cubicBezTo>
                          <a:pt x="7" y="14"/>
                          <a:pt x="9" y="17"/>
                          <a:pt x="8" y="19"/>
                        </a:cubicBezTo>
                        <a:cubicBezTo>
                          <a:pt x="8" y="19"/>
                          <a:pt x="8" y="19"/>
                          <a:pt x="8" y="19"/>
                        </a:cubicBezTo>
                        <a:cubicBezTo>
                          <a:pt x="7" y="19"/>
                          <a:pt x="7" y="19"/>
                          <a:pt x="7" y="19"/>
                        </a:cubicBezTo>
                        <a:cubicBezTo>
                          <a:pt x="7" y="18"/>
                          <a:pt x="7" y="18"/>
                          <a:pt x="7" y="18"/>
                        </a:cubicBezTo>
                        <a:cubicBezTo>
                          <a:pt x="6" y="18"/>
                          <a:pt x="6" y="19"/>
                          <a:pt x="6" y="19"/>
                        </a:cubicBezTo>
                        <a:cubicBezTo>
                          <a:pt x="6" y="20"/>
                          <a:pt x="5" y="21"/>
                          <a:pt x="5" y="21"/>
                        </a:cubicBezTo>
                        <a:cubicBezTo>
                          <a:pt x="4" y="21"/>
                          <a:pt x="4" y="19"/>
                          <a:pt x="4" y="17"/>
                        </a:cubicBezTo>
                        <a:cubicBezTo>
                          <a:pt x="4" y="15"/>
                          <a:pt x="3" y="8"/>
                          <a:pt x="2" y="7"/>
                        </a:cubicBezTo>
                        <a:cubicBezTo>
                          <a:pt x="2" y="6"/>
                          <a:pt x="1" y="4"/>
                          <a:pt x="1" y="3"/>
                        </a:cubicBezTo>
                        <a:cubicBezTo>
                          <a:pt x="2" y="2"/>
                          <a:pt x="2" y="2"/>
                          <a:pt x="2" y="2"/>
                        </a:cubicBezTo>
                        <a:cubicBezTo>
                          <a:pt x="2" y="2"/>
                          <a:pt x="2" y="2"/>
                          <a:pt x="3" y="3"/>
                        </a:cubicBezTo>
                        <a:close/>
                        <a:moveTo>
                          <a:pt x="4" y="0"/>
                        </a:move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1" y="0"/>
                          <a:pt x="1" y="1"/>
                          <a:pt x="0" y="2"/>
                        </a:cubicBezTo>
                        <a:cubicBezTo>
                          <a:pt x="0" y="2"/>
                          <a:pt x="0" y="2"/>
                          <a:pt x="0" y="2"/>
                        </a:cubicBezTo>
                        <a:cubicBezTo>
                          <a:pt x="0" y="2"/>
                          <a:pt x="0" y="3"/>
                          <a:pt x="0" y="3"/>
                        </a:cubicBezTo>
                        <a:cubicBezTo>
                          <a:pt x="0" y="4"/>
                          <a:pt x="1" y="5"/>
                          <a:pt x="1" y="6"/>
                        </a:cubicBezTo>
                        <a:cubicBezTo>
                          <a:pt x="2" y="7"/>
                          <a:pt x="2" y="10"/>
                          <a:pt x="3" y="13"/>
                        </a:cubicBezTo>
                        <a:cubicBezTo>
                          <a:pt x="3" y="14"/>
                          <a:pt x="3" y="15"/>
                          <a:pt x="3" y="16"/>
                        </a:cubicBezTo>
                        <a:cubicBezTo>
                          <a:pt x="3" y="17"/>
                          <a:pt x="3" y="17"/>
                          <a:pt x="3" y="18"/>
                        </a:cubicBezTo>
                        <a:cubicBezTo>
                          <a:pt x="3" y="19"/>
                          <a:pt x="4" y="20"/>
                          <a:pt x="4" y="21"/>
                        </a:cubicBezTo>
                        <a:cubicBezTo>
                          <a:pt x="4" y="22"/>
                          <a:pt x="4" y="22"/>
                          <a:pt x="5" y="23"/>
                        </a:cubicBezTo>
                        <a:cubicBezTo>
                          <a:pt x="5" y="22"/>
                          <a:pt x="5" y="21"/>
                          <a:pt x="6" y="21"/>
                        </a:cubicBezTo>
                        <a:cubicBezTo>
                          <a:pt x="7" y="20"/>
                          <a:pt x="7" y="20"/>
                          <a:pt x="7" y="20"/>
                        </a:cubicBezTo>
                        <a:cubicBezTo>
                          <a:pt x="8" y="20"/>
                          <a:pt x="8" y="20"/>
                          <a:pt x="8" y="21"/>
                        </a:cubicBezTo>
                        <a:cubicBezTo>
                          <a:pt x="9" y="21"/>
                          <a:pt x="9" y="21"/>
                          <a:pt x="9" y="21"/>
                        </a:cubicBezTo>
                        <a:cubicBezTo>
                          <a:pt x="9" y="20"/>
                          <a:pt x="9" y="20"/>
                          <a:pt x="9" y="20"/>
                        </a:cubicBezTo>
                        <a:cubicBezTo>
                          <a:pt x="9" y="19"/>
                          <a:pt x="9" y="19"/>
                          <a:pt x="9" y="18"/>
                        </a:cubicBezTo>
                        <a:cubicBezTo>
                          <a:pt x="9" y="17"/>
                          <a:pt x="8" y="16"/>
                          <a:pt x="7" y="14"/>
                        </a:cubicBezTo>
                        <a:cubicBezTo>
                          <a:pt x="7" y="11"/>
                          <a:pt x="6" y="10"/>
                          <a:pt x="5" y="7"/>
                        </a:cubicBezTo>
                        <a:cubicBezTo>
                          <a:pt x="5" y="6"/>
                          <a:pt x="5" y="5"/>
                          <a:pt x="5" y="4"/>
                        </a:cubicBezTo>
                        <a:cubicBezTo>
                          <a:pt x="5" y="4"/>
                          <a:pt x="5" y="3"/>
                          <a:pt x="5" y="3"/>
                        </a:cubicBezTo>
                        <a:cubicBezTo>
                          <a:pt x="5" y="1"/>
                          <a:pt x="4"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65" name="Freeform 7830">
                    <a:extLst>
                      <a:ext uri="{FF2B5EF4-FFF2-40B4-BE49-F238E27FC236}">
                        <a16:creationId xmlns:a16="http://schemas.microsoft.com/office/drawing/2014/main" id="{4E7131ED-E16C-4316-B23A-71F54A7DD101}"/>
                      </a:ext>
                    </a:extLst>
                  </p:cNvPr>
                  <p:cNvSpPr>
                    <a:spLocks noEditPoints="1"/>
                  </p:cNvSpPr>
                  <p:nvPr/>
                </p:nvSpPr>
                <p:spPr bwMode="auto">
                  <a:xfrm>
                    <a:off x="4222" y="2277"/>
                    <a:ext cx="7" cy="18"/>
                  </a:xfrm>
                  <a:custGeom>
                    <a:avLst/>
                    <a:gdLst>
                      <a:gd name="T0" fmla="*/ 5 w 10"/>
                      <a:gd name="T1" fmla="*/ 23 h 23"/>
                      <a:gd name="T2" fmla="*/ 5 w 10"/>
                      <a:gd name="T3" fmla="*/ 23 h 23"/>
                      <a:gd name="T4" fmla="*/ 0 w 10"/>
                      <a:gd name="T5" fmla="*/ 2 h 23"/>
                      <a:gd name="T6" fmla="*/ 0 w 10"/>
                      <a:gd name="T7" fmla="*/ 2 h 23"/>
                      <a:gd name="T8" fmla="*/ 1 w 10"/>
                      <a:gd name="T9" fmla="*/ 6 h 23"/>
                      <a:gd name="T10" fmla="*/ 3 w 10"/>
                      <a:gd name="T11" fmla="*/ 16 h 23"/>
                      <a:gd name="T12" fmla="*/ 4 w 10"/>
                      <a:gd name="T13" fmla="*/ 23 h 23"/>
                      <a:gd name="T14" fmla="*/ 5 w 10"/>
                      <a:gd name="T15" fmla="*/ 23 h 23"/>
                      <a:gd name="T16" fmla="*/ 5 w 10"/>
                      <a:gd name="T17" fmla="*/ 23 h 23"/>
                      <a:gd name="T18" fmla="*/ 4 w 10"/>
                      <a:gd name="T19" fmla="*/ 21 h 23"/>
                      <a:gd name="T20" fmla="*/ 3 w 10"/>
                      <a:gd name="T21" fmla="*/ 18 h 23"/>
                      <a:gd name="T22" fmla="*/ 3 w 10"/>
                      <a:gd name="T23" fmla="*/ 16 h 23"/>
                      <a:gd name="T24" fmla="*/ 3 w 10"/>
                      <a:gd name="T25" fmla="*/ 13 h 23"/>
                      <a:gd name="T26" fmla="*/ 1 w 10"/>
                      <a:gd name="T27" fmla="*/ 6 h 23"/>
                      <a:gd name="T28" fmla="*/ 0 w 10"/>
                      <a:gd name="T29" fmla="*/ 3 h 23"/>
                      <a:gd name="T30" fmla="*/ 0 w 10"/>
                      <a:gd name="T31" fmla="*/ 2 h 23"/>
                      <a:gd name="T32" fmla="*/ 4 w 10"/>
                      <a:gd name="T33" fmla="*/ 0 h 23"/>
                      <a:gd name="T34" fmla="*/ 4 w 10"/>
                      <a:gd name="T35" fmla="*/ 0 h 23"/>
                      <a:gd name="T36" fmla="*/ 5 w 10"/>
                      <a:gd name="T37" fmla="*/ 3 h 23"/>
                      <a:gd name="T38" fmla="*/ 5 w 10"/>
                      <a:gd name="T39" fmla="*/ 4 h 23"/>
                      <a:gd name="T40" fmla="*/ 5 w 10"/>
                      <a:gd name="T41" fmla="*/ 7 h 23"/>
                      <a:gd name="T42" fmla="*/ 7 w 10"/>
                      <a:gd name="T43" fmla="*/ 14 h 23"/>
                      <a:gd name="T44" fmla="*/ 9 w 10"/>
                      <a:gd name="T45" fmla="*/ 18 h 23"/>
                      <a:gd name="T46" fmla="*/ 9 w 10"/>
                      <a:gd name="T47" fmla="*/ 20 h 23"/>
                      <a:gd name="T48" fmla="*/ 9 w 10"/>
                      <a:gd name="T49" fmla="*/ 21 h 23"/>
                      <a:gd name="T50" fmla="*/ 8 w 10"/>
                      <a:gd name="T51" fmla="*/ 21 h 23"/>
                      <a:gd name="T52" fmla="*/ 9 w 10"/>
                      <a:gd name="T53" fmla="*/ 21 h 23"/>
                      <a:gd name="T54" fmla="*/ 10 w 10"/>
                      <a:gd name="T55" fmla="*/ 20 h 23"/>
                      <a:gd name="T56" fmla="*/ 8 w 10"/>
                      <a:gd name="T57" fmla="*/ 14 h 23"/>
                      <a:gd name="T58" fmla="*/ 6 w 10"/>
                      <a:gd name="T59" fmla="*/ 4 h 23"/>
                      <a:gd name="T60" fmla="*/ 4 w 10"/>
                      <a:gd name="T6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 h="23">
                        <a:moveTo>
                          <a:pt x="5" y="23"/>
                        </a:moveTo>
                        <a:cubicBezTo>
                          <a:pt x="5" y="23"/>
                          <a:pt x="5" y="23"/>
                          <a:pt x="5" y="23"/>
                        </a:cubicBezTo>
                        <a:moveTo>
                          <a:pt x="0" y="2"/>
                        </a:moveTo>
                        <a:cubicBezTo>
                          <a:pt x="0" y="2"/>
                          <a:pt x="0" y="2"/>
                          <a:pt x="0" y="2"/>
                        </a:cubicBezTo>
                        <a:cubicBezTo>
                          <a:pt x="0" y="4"/>
                          <a:pt x="0" y="5"/>
                          <a:pt x="1" y="6"/>
                        </a:cubicBezTo>
                        <a:cubicBezTo>
                          <a:pt x="2" y="8"/>
                          <a:pt x="3" y="12"/>
                          <a:pt x="3" y="16"/>
                        </a:cubicBezTo>
                        <a:cubicBezTo>
                          <a:pt x="3" y="19"/>
                          <a:pt x="4" y="22"/>
                          <a:pt x="4" y="23"/>
                        </a:cubicBezTo>
                        <a:cubicBezTo>
                          <a:pt x="5" y="23"/>
                          <a:pt x="5" y="23"/>
                          <a:pt x="5" y="23"/>
                        </a:cubicBezTo>
                        <a:cubicBezTo>
                          <a:pt x="5" y="23"/>
                          <a:pt x="5" y="23"/>
                          <a:pt x="5" y="23"/>
                        </a:cubicBezTo>
                        <a:cubicBezTo>
                          <a:pt x="4" y="22"/>
                          <a:pt x="4" y="22"/>
                          <a:pt x="4" y="21"/>
                        </a:cubicBezTo>
                        <a:cubicBezTo>
                          <a:pt x="4" y="20"/>
                          <a:pt x="3" y="19"/>
                          <a:pt x="3" y="18"/>
                        </a:cubicBezTo>
                        <a:cubicBezTo>
                          <a:pt x="3" y="17"/>
                          <a:pt x="3" y="17"/>
                          <a:pt x="3" y="16"/>
                        </a:cubicBezTo>
                        <a:cubicBezTo>
                          <a:pt x="3" y="15"/>
                          <a:pt x="3" y="14"/>
                          <a:pt x="3" y="13"/>
                        </a:cubicBezTo>
                        <a:cubicBezTo>
                          <a:pt x="2" y="10"/>
                          <a:pt x="2" y="7"/>
                          <a:pt x="1" y="6"/>
                        </a:cubicBezTo>
                        <a:cubicBezTo>
                          <a:pt x="1" y="5"/>
                          <a:pt x="0" y="4"/>
                          <a:pt x="0" y="3"/>
                        </a:cubicBezTo>
                        <a:cubicBezTo>
                          <a:pt x="0" y="3"/>
                          <a:pt x="0" y="2"/>
                          <a:pt x="0" y="2"/>
                        </a:cubicBezTo>
                        <a:close/>
                        <a:moveTo>
                          <a:pt x="4" y="0"/>
                        </a:moveTo>
                        <a:cubicBezTo>
                          <a:pt x="4" y="0"/>
                          <a:pt x="4" y="0"/>
                          <a:pt x="4" y="0"/>
                        </a:cubicBezTo>
                        <a:cubicBezTo>
                          <a:pt x="4" y="0"/>
                          <a:pt x="5" y="1"/>
                          <a:pt x="5" y="3"/>
                        </a:cubicBezTo>
                        <a:cubicBezTo>
                          <a:pt x="5" y="3"/>
                          <a:pt x="5" y="4"/>
                          <a:pt x="5" y="4"/>
                        </a:cubicBezTo>
                        <a:cubicBezTo>
                          <a:pt x="5" y="5"/>
                          <a:pt x="5" y="6"/>
                          <a:pt x="5" y="7"/>
                        </a:cubicBezTo>
                        <a:cubicBezTo>
                          <a:pt x="6" y="10"/>
                          <a:pt x="7" y="11"/>
                          <a:pt x="7" y="14"/>
                        </a:cubicBezTo>
                        <a:cubicBezTo>
                          <a:pt x="8" y="16"/>
                          <a:pt x="9" y="17"/>
                          <a:pt x="9" y="18"/>
                        </a:cubicBezTo>
                        <a:cubicBezTo>
                          <a:pt x="9" y="19"/>
                          <a:pt x="9" y="19"/>
                          <a:pt x="9" y="20"/>
                        </a:cubicBezTo>
                        <a:cubicBezTo>
                          <a:pt x="9" y="20"/>
                          <a:pt x="9" y="20"/>
                          <a:pt x="9" y="21"/>
                        </a:cubicBezTo>
                        <a:cubicBezTo>
                          <a:pt x="8" y="21"/>
                          <a:pt x="8" y="21"/>
                          <a:pt x="8" y="21"/>
                        </a:cubicBezTo>
                        <a:cubicBezTo>
                          <a:pt x="9" y="21"/>
                          <a:pt x="9" y="21"/>
                          <a:pt x="9" y="21"/>
                        </a:cubicBezTo>
                        <a:cubicBezTo>
                          <a:pt x="9" y="21"/>
                          <a:pt x="9" y="20"/>
                          <a:pt x="10" y="20"/>
                        </a:cubicBezTo>
                        <a:cubicBezTo>
                          <a:pt x="10" y="17"/>
                          <a:pt x="9" y="17"/>
                          <a:pt x="8" y="14"/>
                        </a:cubicBezTo>
                        <a:cubicBezTo>
                          <a:pt x="7" y="10"/>
                          <a:pt x="6" y="9"/>
                          <a:pt x="6" y="4"/>
                        </a:cubicBezTo>
                        <a:cubicBezTo>
                          <a:pt x="6" y="1"/>
                          <a:pt x="5" y="0"/>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66" name="Freeform 7831">
                    <a:extLst>
                      <a:ext uri="{FF2B5EF4-FFF2-40B4-BE49-F238E27FC236}">
                        <a16:creationId xmlns:a16="http://schemas.microsoft.com/office/drawing/2014/main" id="{882FA4DD-B0CB-4AA5-8DE1-9CDE988AE94C}"/>
                      </a:ext>
                    </a:extLst>
                  </p:cNvPr>
                  <p:cNvSpPr>
                    <a:spLocks/>
                  </p:cNvSpPr>
                  <p:nvPr/>
                </p:nvSpPr>
                <p:spPr bwMode="auto">
                  <a:xfrm>
                    <a:off x="4223" y="2280"/>
                    <a:ext cx="5" cy="12"/>
                  </a:xfrm>
                  <a:custGeom>
                    <a:avLst/>
                    <a:gdLst>
                      <a:gd name="T0" fmla="*/ 1 w 6"/>
                      <a:gd name="T1" fmla="*/ 1 h 16"/>
                      <a:gd name="T2" fmla="*/ 2 w 6"/>
                      <a:gd name="T3" fmla="*/ 3 h 16"/>
                      <a:gd name="T4" fmla="*/ 5 w 6"/>
                      <a:gd name="T5" fmla="*/ 12 h 16"/>
                      <a:gd name="T6" fmla="*/ 4 w 6"/>
                      <a:gd name="T7" fmla="*/ 14 h 16"/>
                      <a:gd name="T8" fmla="*/ 3 w 6"/>
                      <a:gd name="T9" fmla="*/ 14 h 16"/>
                      <a:gd name="T10" fmla="*/ 2 w 6"/>
                      <a:gd name="T11" fmla="*/ 5 h 16"/>
                      <a:gd name="T12" fmla="*/ 1 w 6"/>
                      <a:gd name="T13" fmla="*/ 1 h 16"/>
                    </a:gdLst>
                    <a:ahLst/>
                    <a:cxnLst>
                      <a:cxn ang="0">
                        <a:pos x="T0" y="T1"/>
                      </a:cxn>
                      <a:cxn ang="0">
                        <a:pos x="T2" y="T3"/>
                      </a:cxn>
                      <a:cxn ang="0">
                        <a:pos x="T4" y="T5"/>
                      </a:cxn>
                      <a:cxn ang="0">
                        <a:pos x="T6" y="T7"/>
                      </a:cxn>
                      <a:cxn ang="0">
                        <a:pos x="T8" y="T9"/>
                      </a:cxn>
                      <a:cxn ang="0">
                        <a:pos x="T10" y="T11"/>
                      </a:cxn>
                      <a:cxn ang="0">
                        <a:pos x="T12" y="T13"/>
                      </a:cxn>
                    </a:cxnLst>
                    <a:rect l="0" t="0" r="r" b="b"/>
                    <a:pathLst>
                      <a:path w="6" h="16">
                        <a:moveTo>
                          <a:pt x="1" y="1"/>
                        </a:moveTo>
                        <a:cubicBezTo>
                          <a:pt x="1" y="1"/>
                          <a:pt x="2" y="1"/>
                          <a:pt x="2" y="3"/>
                        </a:cubicBezTo>
                        <a:cubicBezTo>
                          <a:pt x="3" y="6"/>
                          <a:pt x="4" y="10"/>
                          <a:pt x="5" y="12"/>
                        </a:cubicBezTo>
                        <a:cubicBezTo>
                          <a:pt x="6" y="14"/>
                          <a:pt x="5" y="14"/>
                          <a:pt x="4" y="14"/>
                        </a:cubicBezTo>
                        <a:cubicBezTo>
                          <a:pt x="4" y="14"/>
                          <a:pt x="4" y="16"/>
                          <a:pt x="3" y="14"/>
                        </a:cubicBezTo>
                        <a:cubicBezTo>
                          <a:pt x="3" y="13"/>
                          <a:pt x="2" y="5"/>
                          <a:pt x="2" y="5"/>
                        </a:cubicBezTo>
                        <a:cubicBezTo>
                          <a:pt x="2" y="4"/>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67" name="Freeform 7832">
                    <a:extLst>
                      <a:ext uri="{FF2B5EF4-FFF2-40B4-BE49-F238E27FC236}">
                        <a16:creationId xmlns:a16="http://schemas.microsoft.com/office/drawing/2014/main" id="{2ECFC345-689A-4897-B780-6A3EBB293E7D}"/>
                      </a:ext>
                    </a:extLst>
                  </p:cNvPr>
                  <p:cNvSpPr>
                    <a:spLocks/>
                  </p:cNvSpPr>
                  <p:nvPr/>
                </p:nvSpPr>
                <p:spPr bwMode="auto">
                  <a:xfrm>
                    <a:off x="4218" y="2262"/>
                    <a:ext cx="7" cy="18"/>
                  </a:xfrm>
                  <a:custGeom>
                    <a:avLst/>
                    <a:gdLst>
                      <a:gd name="T0" fmla="*/ 4 w 10"/>
                      <a:gd name="T1" fmla="*/ 0 h 25"/>
                      <a:gd name="T2" fmla="*/ 6 w 10"/>
                      <a:gd name="T3" fmla="*/ 4 h 25"/>
                      <a:gd name="T4" fmla="*/ 8 w 10"/>
                      <a:gd name="T5" fmla="*/ 14 h 25"/>
                      <a:gd name="T6" fmla="*/ 10 w 10"/>
                      <a:gd name="T7" fmla="*/ 20 h 25"/>
                      <a:gd name="T8" fmla="*/ 8 w 10"/>
                      <a:gd name="T9" fmla="*/ 21 h 25"/>
                      <a:gd name="T10" fmla="*/ 6 w 10"/>
                      <a:gd name="T11" fmla="*/ 22 h 25"/>
                      <a:gd name="T12" fmla="*/ 3 w 10"/>
                      <a:gd name="T13" fmla="*/ 16 h 25"/>
                      <a:gd name="T14" fmla="*/ 1 w 10"/>
                      <a:gd name="T15" fmla="*/ 6 h 25"/>
                      <a:gd name="T16" fmla="*/ 4 w 10"/>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5">
                        <a:moveTo>
                          <a:pt x="4" y="0"/>
                        </a:moveTo>
                        <a:cubicBezTo>
                          <a:pt x="4" y="0"/>
                          <a:pt x="7" y="0"/>
                          <a:pt x="6" y="4"/>
                        </a:cubicBezTo>
                        <a:cubicBezTo>
                          <a:pt x="6" y="9"/>
                          <a:pt x="7" y="10"/>
                          <a:pt x="8" y="14"/>
                        </a:cubicBezTo>
                        <a:cubicBezTo>
                          <a:pt x="9" y="17"/>
                          <a:pt x="10" y="17"/>
                          <a:pt x="10" y="20"/>
                        </a:cubicBezTo>
                        <a:cubicBezTo>
                          <a:pt x="10" y="21"/>
                          <a:pt x="9" y="21"/>
                          <a:pt x="8" y="21"/>
                        </a:cubicBezTo>
                        <a:cubicBezTo>
                          <a:pt x="8" y="21"/>
                          <a:pt x="7" y="21"/>
                          <a:pt x="6" y="22"/>
                        </a:cubicBezTo>
                        <a:cubicBezTo>
                          <a:pt x="5" y="25"/>
                          <a:pt x="3" y="20"/>
                          <a:pt x="3" y="16"/>
                        </a:cubicBezTo>
                        <a:cubicBezTo>
                          <a:pt x="3" y="12"/>
                          <a:pt x="2" y="8"/>
                          <a:pt x="1" y="6"/>
                        </a:cubicBezTo>
                        <a:cubicBezTo>
                          <a:pt x="0" y="5"/>
                          <a:pt x="0" y="0"/>
                          <a:pt x="4"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68" name="Freeform 7833">
                    <a:extLst>
                      <a:ext uri="{FF2B5EF4-FFF2-40B4-BE49-F238E27FC236}">
                        <a16:creationId xmlns:a16="http://schemas.microsoft.com/office/drawing/2014/main" id="{EA7FE0DA-C4E5-493A-96A9-1873EDE650E3}"/>
                      </a:ext>
                    </a:extLst>
                  </p:cNvPr>
                  <p:cNvSpPr>
                    <a:spLocks noEditPoints="1"/>
                  </p:cNvSpPr>
                  <p:nvPr/>
                </p:nvSpPr>
                <p:spPr bwMode="auto">
                  <a:xfrm>
                    <a:off x="4218" y="2261"/>
                    <a:ext cx="7" cy="18"/>
                  </a:xfrm>
                  <a:custGeom>
                    <a:avLst/>
                    <a:gdLst>
                      <a:gd name="T0" fmla="*/ 6 w 10"/>
                      <a:gd name="T1" fmla="*/ 24 h 24"/>
                      <a:gd name="T2" fmla="*/ 5 w 10"/>
                      <a:gd name="T3" fmla="*/ 24 h 24"/>
                      <a:gd name="T4" fmla="*/ 3 w 10"/>
                      <a:gd name="T5" fmla="*/ 18 h 24"/>
                      <a:gd name="T6" fmla="*/ 3 w 10"/>
                      <a:gd name="T7" fmla="*/ 17 h 24"/>
                      <a:gd name="T8" fmla="*/ 3 w 10"/>
                      <a:gd name="T9" fmla="*/ 14 h 24"/>
                      <a:gd name="T10" fmla="*/ 1 w 10"/>
                      <a:gd name="T11" fmla="*/ 8 h 24"/>
                      <a:gd name="T12" fmla="*/ 0 w 10"/>
                      <a:gd name="T13" fmla="*/ 5 h 24"/>
                      <a:gd name="T14" fmla="*/ 1 w 10"/>
                      <a:gd name="T15" fmla="*/ 2 h 24"/>
                      <a:gd name="T16" fmla="*/ 3 w 10"/>
                      <a:gd name="T17" fmla="*/ 0 h 24"/>
                      <a:gd name="T18" fmla="*/ 4 w 10"/>
                      <a:gd name="T19" fmla="*/ 0 h 24"/>
                      <a:gd name="T20" fmla="*/ 7 w 10"/>
                      <a:gd name="T21" fmla="*/ 4 h 24"/>
                      <a:gd name="T22" fmla="*/ 7 w 10"/>
                      <a:gd name="T23" fmla="*/ 5 h 24"/>
                      <a:gd name="T24" fmla="*/ 7 w 10"/>
                      <a:gd name="T25" fmla="*/ 8 h 24"/>
                      <a:gd name="T26" fmla="*/ 9 w 10"/>
                      <a:gd name="T27" fmla="*/ 14 h 24"/>
                      <a:gd name="T28" fmla="*/ 10 w 10"/>
                      <a:gd name="T29" fmla="*/ 19 h 24"/>
                      <a:gd name="T30" fmla="*/ 10 w 10"/>
                      <a:gd name="T31" fmla="*/ 21 h 24"/>
                      <a:gd name="T32" fmla="*/ 9 w 10"/>
                      <a:gd name="T33" fmla="*/ 22 h 24"/>
                      <a:gd name="T34" fmla="*/ 9 w 10"/>
                      <a:gd name="T35" fmla="*/ 22 h 24"/>
                      <a:gd name="T36" fmla="*/ 8 w 10"/>
                      <a:gd name="T37" fmla="*/ 22 h 24"/>
                      <a:gd name="T38" fmla="*/ 6 w 10"/>
                      <a:gd name="T39" fmla="*/ 24 h 24"/>
                      <a:gd name="T40" fmla="*/ 6 w 10"/>
                      <a:gd name="T41" fmla="*/ 23 h 24"/>
                      <a:gd name="T42" fmla="*/ 8 w 10"/>
                      <a:gd name="T43" fmla="*/ 22 h 24"/>
                      <a:gd name="T44" fmla="*/ 8 w 10"/>
                      <a:gd name="T45" fmla="*/ 22 h 24"/>
                      <a:gd name="T46" fmla="*/ 8 w 10"/>
                      <a:gd name="T47" fmla="*/ 22 h 24"/>
                      <a:gd name="T48" fmla="*/ 9 w 10"/>
                      <a:gd name="T49" fmla="*/ 22 h 24"/>
                      <a:gd name="T50" fmla="*/ 10 w 10"/>
                      <a:gd name="T51" fmla="*/ 21 h 24"/>
                      <a:gd name="T52" fmla="*/ 10 w 10"/>
                      <a:gd name="T53" fmla="*/ 19 h 24"/>
                      <a:gd name="T54" fmla="*/ 8 w 10"/>
                      <a:gd name="T55" fmla="*/ 15 h 24"/>
                      <a:gd name="T56" fmla="*/ 6 w 10"/>
                      <a:gd name="T57" fmla="*/ 8 h 24"/>
                      <a:gd name="T58" fmla="*/ 6 w 10"/>
                      <a:gd name="T59" fmla="*/ 5 h 24"/>
                      <a:gd name="T60" fmla="*/ 6 w 10"/>
                      <a:gd name="T61" fmla="*/ 4 h 24"/>
                      <a:gd name="T62" fmla="*/ 4 w 10"/>
                      <a:gd name="T63" fmla="*/ 1 h 24"/>
                      <a:gd name="T64" fmla="*/ 4 w 10"/>
                      <a:gd name="T65" fmla="*/ 1 h 24"/>
                      <a:gd name="T66" fmla="*/ 4 w 10"/>
                      <a:gd name="T67" fmla="*/ 1 h 24"/>
                      <a:gd name="T68" fmla="*/ 3 w 10"/>
                      <a:gd name="T69" fmla="*/ 1 h 24"/>
                      <a:gd name="T70" fmla="*/ 1 w 10"/>
                      <a:gd name="T71" fmla="*/ 5 h 24"/>
                      <a:gd name="T72" fmla="*/ 2 w 10"/>
                      <a:gd name="T73" fmla="*/ 7 h 24"/>
                      <a:gd name="T74" fmla="*/ 3 w 10"/>
                      <a:gd name="T75" fmla="*/ 14 h 24"/>
                      <a:gd name="T76" fmla="*/ 3 w 10"/>
                      <a:gd name="T77" fmla="*/ 17 h 24"/>
                      <a:gd name="T78" fmla="*/ 3 w 10"/>
                      <a:gd name="T79" fmla="*/ 18 h 24"/>
                      <a:gd name="T80" fmla="*/ 4 w 10"/>
                      <a:gd name="T81" fmla="*/ 22 h 24"/>
                      <a:gd name="T82" fmla="*/ 5 w 10"/>
                      <a:gd name="T83" fmla="*/ 24 h 24"/>
                      <a:gd name="T84" fmla="*/ 6 w 10"/>
                      <a:gd name="T85"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24">
                        <a:moveTo>
                          <a:pt x="6" y="24"/>
                        </a:moveTo>
                        <a:cubicBezTo>
                          <a:pt x="6" y="24"/>
                          <a:pt x="6" y="24"/>
                          <a:pt x="5" y="24"/>
                        </a:cubicBezTo>
                        <a:cubicBezTo>
                          <a:pt x="4" y="24"/>
                          <a:pt x="3" y="21"/>
                          <a:pt x="3" y="18"/>
                        </a:cubicBezTo>
                        <a:cubicBezTo>
                          <a:pt x="3" y="18"/>
                          <a:pt x="3" y="18"/>
                          <a:pt x="3" y="17"/>
                        </a:cubicBezTo>
                        <a:cubicBezTo>
                          <a:pt x="3" y="16"/>
                          <a:pt x="3" y="15"/>
                          <a:pt x="3" y="14"/>
                        </a:cubicBezTo>
                        <a:cubicBezTo>
                          <a:pt x="3" y="11"/>
                          <a:pt x="2" y="9"/>
                          <a:pt x="1" y="8"/>
                        </a:cubicBezTo>
                        <a:cubicBezTo>
                          <a:pt x="1" y="7"/>
                          <a:pt x="0" y="6"/>
                          <a:pt x="0" y="5"/>
                        </a:cubicBezTo>
                        <a:cubicBezTo>
                          <a:pt x="0" y="4"/>
                          <a:pt x="0" y="3"/>
                          <a:pt x="1" y="2"/>
                        </a:cubicBezTo>
                        <a:cubicBezTo>
                          <a:pt x="1" y="1"/>
                          <a:pt x="2" y="0"/>
                          <a:pt x="3" y="0"/>
                        </a:cubicBezTo>
                        <a:cubicBezTo>
                          <a:pt x="4" y="0"/>
                          <a:pt x="4" y="0"/>
                          <a:pt x="4" y="0"/>
                        </a:cubicBezTo>
                        <a:cubicBezTo>
                          <a:pt x="4" y="0"/>
                          <a:pt x="6" y="0"/>
                          <a:pt x="7" y="4"/>
                        </a:cubicBezTo>
                        <a:cubicBezTo>
                          <a:pt x="7" y="5"/>
                          <a:pt x="7" y="5"/>
                          <a:pt x="7" y="5"/>
                        </a:cubicBezTo>
                        <a:cubicBezTo>
                          <a:pt x="7" y="6"/>
                          <a:pt x="7" y="7"/>
                          <a:pt x="7" y="8"/>
                        </a:cubicBezTo>
                        <a:cubicBezTo>
                          <a:pt x="7" y="11"/>
                          <a:pt x="8" y="12"/>
                          <a:pt x="9" y="14"/>
                        </a:cubicBezTo>
                        <a:cubicBezTo>
                          <a:pt x="9" y="17"/>
                          <a:pt x="10" y="18"/>
                          <a:pt x="10" y="19"/>
                        </a:cubicBezTo>
                        <a:cubicBezTo>
                          <a:pt x="10" y="20"/>
                          <a:pt x="10" y="20"/>
                          <a:pt x="10" y="21"/>
                        </a:cubicBezTo>
                        <a:cubicBezTo>
                          <a:pt x="10" y="22"/>
                          <a:pt x="10" y="22"/>
                          <a:pt x="9" y="22"/>
                        </a:cubicBezTo>
                        <a:cubicBezTo>
                          <a:pt x="9" y="22"/>
                          <a:pt x="9" y="22"/>
                          <a:pt x="9" y="22"/>
                        </a:cubicBezTo>
                        <a:cubicBezTo>
                          <a:pt x="8" y="22"/>
                          <a:pt x="8" y="22"/>
                          <a:pt x="8" y="22"/>
                        </a:cubicBezTo>
                        <a:cubicBezTo>
                          <a:pt x="7" y="22"/>
                          <a:pt x="7" y="23"/>
                          <a:pt x="6" y="24"/>
                        </a:cubicBezTo>
                        <a:close/>
                        <a:moveTo>
                          <a:pt x="6" y="23"/>
                        </a:moveTo>
                        <a:cubicBezTo>
                          <a:pt x="7" y="22"/>
                          <a:pt x="7" y="22"/>
                          <a:pt x="8" y="22"/>
                        </a:cubicBezTo>
                        <a:cubicBezTo>
                          <a:pt x="8" y="22"/>
                          <a:pt x="8" y="22"/>
                          <a:pt x="8" y="22"/>
                        </a:cubicBezTo>
                        <a:cubicBezTo>
                          <a:pt x="8" y="22"/>
                          <a:pt x="8" y="22"/>
                          <a:pt x="8" y="22"/>
                        </a:cubicBezTo>
                        <a:cubicBezTo>
                          <a:pt x="9" y="22"/>
                          <a:pt x="9" y="22"/>
                          <a:pt x="9" y="22"/>
                        </a:cubicBezTo>
                        <a:cubicBezTo>
                          <a:pt x="9" y="21"/>
                          <a:pt x="10" y="21"/>
                          <a:pt x="10" y="21"/>
                        </a:cubicBezTo>
                        <a:cubicBezTo>
                          <a:pt x="10" y="20"/>
                          <a:pt x="10" y="20"/>
                          <a:pt x="10" y="19"/>
                        </a:cubicBezTo>
                        <a:cubicBezTo>
                          <a:pt x="10" y="18"/>
                          <a:pt x="9" y="18"/>
                          <a:pt x="8" y="15"/>
                        </a:cubicBezTo>
                        <a:cubicBezTo>
                          <a:pt x="7" y="12"/>
                          <a:pt x="6" y="11"/>
                          <a:pt x="6" y="8"/>
                        </a:cubicBezTo>
                        <a:cubicBezTo>
                          <a:pt x="6" y="7"/>
                          <a:pt x="6" y="6"/>
                          <a:pt x="6" y="5"/>
                        </a:cubicBezTo>
                        <a:cubicBezTo>
                          <a:pt x="6" y="5"/>
                          <a:pt x="6" y="4"/>
                          <a:pt x="6" y="4"/>
                        </a:cubicBezTo>
                        <a:cubicBezTo>
                          <a:pt x="6" y="1"/>
                          <a:pt x="4" y="1"/>
                          <a:pt x="4" y="1"/>
                        </a:cubicBezTo>
                        <a:cubicBezTo>
                          <a:pt x="4" y="1"/>
                          <a:pt x="4" y="1"/>
                          <a:pt x="4" y="1"/>
                        </a:cubicBezTo>
                        <a:cubicBezTo>
                          <a:pt x="4" y="1"/>
                          <a:pt x="4" y="1"/>
                          <a:pt x="4" y="1"/>
                        </a:cubicBezTo>
                        <a:cubicBezTo>
                          <a:pt x="3" y="1"/>
                          <a:pt x="3" y="1"/>
                          <a:pt x="3" y="1"/>
                        </a:cubicBezTo>
                        <a:cubicBezTo>
                          <a:pt x="1" y="1"/>
                          <a:pt x="1" y="3"/>
                          <a:pt x="1" y="5"/>
                        </a:cubicBezTo>
                        <a:cubicBezTo>
                          <a:pt x="1" y="5"/>
                          <a:pt x="1" y="6"/>
                          <a:pt x="2" y="7"/>
                        </a:cubicBezTo>
                        <a:cubicBezTo>
                          <a:pt x="2" y="8"/>
                          <a:pt x="3" y="11"/>
                          <a:pt x="3" y="14"/>
                        </a:cubicBezTo>
                        <a:cubicBezTo>
                          <a:pt x="3" y="15"/>
                          <a:pt x="3" y="16"/>
                          <a:pt x="3" y="17"/>
                        </a:cubicBezTo>
                        <a:cubicBezTo>
                          <a:pt x="3" y="18"/>
                          <a:pt x="3" y="18"/>
                          <a:pt x="3" y="18"/>
                        </a:cubicBezTo>
                        <a:cubicBezTo>
                          <a:pt x="4" y="20"/>
                          <a:pt x="4" y="21"/>
                          <a:pt x="4" y="22"/>
                        </a:cubicBezTo>
                        <a:cubicBezTo>
                          <a:pt x="5" y="23"/>
                          <a:pt x="5" y="24"/>
                          <a:pt x="5" y="24"/>
                        </a:cubicBezTo>
                        <a:cubicBezTo>
                          <a:pt x="5" y="24"/>
                          <a:pt x="6" y="23"/>
                          <a:pt x="6" y="2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69" name="Freeform 7834">
                    <a:extLst>
                      <a:ext uri="{FF2B5EF4-FFF2-40B4-BE49-F238E27FC236}">
                        <a16:creationId xmlns:a16="http://schemas.microsoft.com/office/drawing/2014/main" id="{14D9EEBB-F6B7-47DE-A4EA-67A46CF2A6C0}"/>
                      </a:ext>
                    </a:extLst>
                  </p:cNvPr>
                  <p:cNvSpPr>
                    <a:spLocks noEditPoints="1"/>
                  </p:cNvSpPr>
                  <p:nvPr/>
                </p:nvSpPr>
                <p:spPr bwMode="auto">
                  <a:xfrm>
                    <a:off x="4218" y="2262"/>
                    <a:ext cx="7" cy="17"/>
                  </a:xfrm>
                  <a:custGeom>
                    <a:avLst/>
                    <a:gdLst>
                      <a:gd name="T0" fmla="*/ 3 w 9"/>
                      <a:gd name="T1" fmla="*/ 3 h 23"/>
                      <a:gd name="T2" fmla="*/ 3 w 9"/>
                      <a:gd name="T3" fmla="*/ 3 h 23"/>
                      <a:gd name="T4" fmla="*/ 4 w 9"/>
                      <a:gd name="T5" fmla="*/ 2 h 23"/>
                      <a:gd name="T6" fmla="*/ 4 w 9"/>
                      <a:gd name="T7" fmla="*/ 2 h 23"/>
                      <a:gd name="T8" fmla="*/ 5 w 9"/>
                      <a:gd name="T9" fmla="*/ 6 h 23"/>
                      <a:gd name="T10" fmla="*/ 6 w 9"/>
                      <a:gd name="T11" fmla="*/ 12 h 23"/>
                      <a:gd name="T12" fmla="*/ 8 w 9"/>
                      <a:gd name="T13" fmla="*/ 19 h 23"/>
                      <a:gd name="T14" fmla="*/ 7 w 9"/>
                      <a:gd name="T15" fmla="*/ 19 h 23"/>
                      <a:gd name="T16" fmla="*/ 7 w 9"/>
                      <a:gd name="T17" fmla="*/ 19 h 23"/>
                      <a:gd name="T18" fmla="*/ 6 w 9"/>
                      <a:gd name="T19" fmla="*/ 18 h 23"/>
                      <a:gd name="T20" fmla="*/ 5 w 9"/>
                      <a:gd name="T21" fmla="*/ 19 h 23"/>
                      <a:gd name="T22" fmla="*/ 4 w 9"/>
                      <a:gd name="T23" fmla="*/ 20 h 23"/>
                      <a:gd name="T24" fmla="*/ 3 w 9"/>
                      <a:gd name="T25" fmla="*/ 17 h 23"/>
                      <a:gd name="T26" fmla="*/ 2 w 9"/>
                      <a:gd name="T27" fmla="*/ 7 h 23"/>
                      <a:gd name="T28" fmla="*/ 1 w 9"/>
                      <a:gd name="T29" fmla="*/ 3 h 23"/>
                      <a:gd name="T30" fmla="*/ 2 w 9"/>
                      <a:gd name="T31" fmla="*/ 2 h 23"/>
                      <a:gd name="T32" fmla="*/ 2 w 9"/>
                      <a:gd name="T33" fmla="*/ 3 h 23"/>
                      <a:gd name="T34" fmla="*/ 3 w 9"/>
                      <a:gd name="T35" fmla="*/ 3 h 23"/>
                      <a:gd name="T36" fmla="*/ 4 w 9"/>
                      <a:gd name="T37" fmla="*/ 0 h 23"/>
                      <a:gd name="T38" fmla="*/ 3 w 9"/>
                      <a:gd name="T39" fmla="*/ 1 h 23"/>
                      <a:gd name="T40" fmla="*/ 0 w 9"/>
                      <a:gd name="T41" fmla="*/ 2 h 23"/>
                      <a:gd name="T42" fmla="*/ 0 w 9"/>
                      <a:gd name="T43" fmla="*/ 3 h 23"/>
                      <a:gd name="T44" fmla="*/ 0 w 9"/>
                      <a:gd name="T45" fmla="*/ 4 h 23"/>
                      <a:gd name="T46" fmla="*/ 1 w 9"/>
                      <a:gd name="T47" fmla="*/ 6 h 23"/>
                      <a:gd name="T48" fmla="*/ 2 w 9"/>
                      <a:gd name="T49" fmla="*/ 13 h 23"/>
                      <a:gd name="T50" fmla="*/ 2 w 9"/>
                      <a:gd name="T51" fmla="*/ 16 h 23"/>
                      <a:gd name="T52" fmla="*/ 2 w 9"/>
                      <a:gd name="T53" fmla="*/ 17 h 23"/>
                      <a:gd name="T54" fmla="*/ 3 w 9"/>
                      <a:gd name="T55" fmla="*/ 21 h 23"/>
                      <a:gd name="T56" fmla="*/ 4 w 9"/>
                      <a:gd name="T57" fmla="*/ 23 h 23"/>
                      <a:gd name="T58" fmla="*/ 4 w 9"/>
                      <a:gd name="T59" fmla="*/ 23 h 23"/>
                      <a:gd name="T60" fmla="*/ 5 w 9"/>
                      <a:gd name="T61" fmla="*/ 22 h 23"/>
                      <a:gd name="T62" fmla="*/ 7 w 9"/>
                      <a:gd name="T63" fmla="*/ 21 h 23"/>
                      <a:gd name="T64" fmla="*/ 7 w 9"/>
                      <a:gd name="T65" fmla="*/ 21 h 23"/>
                      <a:gd name="T66" fmla="*/ 7 w 9"/>
                      <a:gd name="T67" fmla="*/ 21 h 23"/>
                      <a:gd name="T68" fmla="*/ 7 w 9"/>
                      <a:gd name="T69" fmla="*/ 21 h 23"/>
                      <a:gd name="T70" fmla="*/ 8 w 9"/>
                      <a:gd name="T71" fmla="*/ 21 h 23"/>
                      <a:gd name="T72" fmla="*/ 8 w 9"/>
                      <a:gd name="T73" fmla="*/ 21 h 23"/>
                      <a:gd name="T74" fmla="*/ 9 w 9"/>
                      <a:gd name="T75" fmla="*/ 20 h 23"/>
                      <a:gd name="T76" fmla="*/ 9 w 9"/>
                      <a:gd name="T77" fmla="*/ 18 h 23"/>
                      <a:gd name="T78" fmla="*/ 7 w 9"/>
                      <a:gd name="T79" fmla="*/ 14 h 23"/>
                      <a:gd name="T80" fmla="*/ 5 w 9"/>
                      <a:gd name="T81" fmla="*/ 7 h 23"/>
                      <a:gd name="T82" fmla="*/ 5 w 9"/>
                      <a:gd name="T83" fmla="*/ 4 h 23"/>
                      <a:gd name="T84" fmla="*/ 5 w 9"/>
                      <a:gd name="T85" fmla="*/ 3 h 23"/>
                      <a:gd name="T86" fmla="*/ 4 w 9"/>
                      <a:gd name="T8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 h="23">
                        <a:moveTo>
                          <a:pt x="3" y="3"/>
                        </a:moveTo>
                        <a:cubicBezTo>
                          <a:pt x="3" y="3"/>
                          <a:pt x="3" y="3"/>
                          <a:pt x="3" y="3"/>
                        </a:cubicBezTo>
                        <a:cubicBezTo>
                          <a:pt x="4" y="2"/>
                          <a:pt x="4" y="2"/>
                          <a:pt x="4" y="2"/>
                        </a:cubicBezTo>
                        <a:cubicBezTo>
                          <a:pt x="4" y="2"/>
                          <a:pt x="4" y="2"/>
                          <a:pt x="4" y="2"/>
                        </a:cubicBezTo>
                        <a:cubicBezTo>
                          <a:pt x="4" y="2"/>
                          <a:pt x="5" y="4"/>
                          <a:pt x="5" y="6"/>
                        </a:cubicBezTo>
                        <a:cubicBezTo>
                          <a:pt x="5" y="8"/>
                          <a:pt x="5" y="10"/>
                          <a:pt x="6" y="12"/>
                        </a:cubicBezTo>
                        <a:cubicBezTo>
                          <a:pt x="7" y="14"/>
                          <a:pt x="8" y="17"/>
                          <a:pt x="8" y="19"/>
                        </a:cubicBezTo>
                        <a:cubicBezTo>
                          <a:pt x="7" y="19"/>
                          <a:pt x="7" y="19"/>
                          <a:pt x="7" y="19"/>
                        </a:cubicBezTo>
                        <a:cubicBezTo>
                          <a:pt x="7" y="19"/>
                          <a:pt x="7" y="19"/>
                          <a:pt x="7" y="19"/>
                        </a:cubicBezTo>
                        <a:cubicBezTo>
                          <a:pt x="6" y="18"/>
                          <a:pt x="6" y="18"/>
                          <a:pt x="6" y="18"/>
                        </a:cubicBezTo>
                        <a:cubicBezTo>
                          <a:pt x="6" y="18"/>
                          <a:pt x="5" y="19"/>
                          <a:pt x="5" y="19"/>
                        </a:cubicBezTo>
                        <a:cubicBezTo>
                          <a:pt x="5" y="20"/>
                          <a:pt x="5" y="20"/>
                          <a:pt x="4" y="20"/>
                        </a:cubicBezTo>
                        <a:cubicBezTo>
                          <a:pt x="4" y="20"/>
                          <a:pt x="3" y="19"/>
                          <a:pt x="3" y="17"/>
                        </a:cubicBezTo>
                        <a:cubicBezTo>
                          <a:pt x="3" y="15"/>
                          <a:pt x="3" y="8"/>
                          <a:pt x="2" y="7"/>
                        </a:cubicBezTo>
                        <a:cubicBezTo>
                          <a:pt x="1" y="6"/>
                          <a:pt x="1" y="4"/>
                          <a:pt x="1" y="3"/>
                        </a:cubicBezTo>
                        <a:cubicBezTo>
                          <a:pt x="2" y="3"/>
                          <a:pt x="2" y="2"/>
                          <a:pt x="2" y="2"/>
                        </a:cubicBezTo>
                        <a:cubicBezTo>
                          <a:pt x="2" y="2"/>
                          <a:pt x="2" y="3"/>
                          <a:pt x="2" y="3"/>
                        </a:cubicBezTo>
                        <a:lnTo>
                          <a:pt x="3" y="3"/>
                        </a:lnTo>
                        <a:close/>
                        <a:moveTo>
                          <a:pt x="4" y="0"/>
                        </a:moveTo>
                        <a:cubicBezTo>
                          <a:pt x="3" y="1"/>
                          <a:pt x="3" y="1"/>
                          <a:pt x="3" y="1"/>
                        </a:cubicBezTo>
                        <a:cubicBezTo>
                          <a:pt x="1" y="1"/>
                          <a:pt x="1" y="1"/>
                          <a:pt x="0" y="2"/>
                        </a:cubicBezTo>
                        <a:cubicBezTo>
                          <a:pt x="0" y="3"/>
                          <a:pt x="0" y="3"/>
                          <a:pt x="0" y="3"/>
                        </a:cubicBezTo>
                        <a:cubicBezTo>
                          <a:pt x="0" y="4"/>
                          <a:pt x="0" y="4"/>
                          <a:pt x="0" y="4"/>
                        </a:cubicBezTo>
                        <a:cubicBezTo>
                          <a:pt x="0" y="4"/>
                          <a:pt x="0" y="5"/>
                          <a:pt x="1" y="6"/>
                        </a:cubicBezTo>
                        <a:cubicBezTo>
                          <a:pt x="1" y="7"/>
                          <a:pt x="2" y="10"/>
                          <a:pt x="2" y="13"/>
                        </a:cubicBezTo>
                        <a:cubicBezTo>
                          <a:pt x="2" y="14"/>
                          <a:pt x="2" y="15"/>
                          <a:pt x="2" y="16"/>
                        </a:cubicBezTo>
                        <a:cubicBezTo>
                          <a:pt x="2" y="17"/>
                          <a:pt x="2" y="17"/>
                          <a:pt x="2" y="17"/>
                        </a:cubicBezTo>
                        <a:cubicBezTo>
                          <a:pt x="3" y="19"/>
                          <a:pt x="3" y="20"/>
                          <a:pt x="3" y="21"/>
                        </a:cubicBezTo>
                        <a:cubicBezTo>
                          <a:pt x="4" y="22"/>
                          <a:pt x="4" y="23"/>
                          <a:pt x="4" y="23"/>
                        </a:cubicBezTo>
                        <a:cubicBezTo>
                          <a:pt x="4" y="23"/>
                          <a:pt x="4" y="23"/>
                          <a:pt x="4" y="23"/>
                        </a:cubicBezTo>
                        <a:cubicBezTo>
                          <a:pt x="4" y="23"/>
                          <a:pt x="5" y="22"/>
                          <a:pt x="5" y="22"/>
                        </a:cubicBezTo>
                        <a:cubicBezTo>
                          <a:pt x="6" y="21"/>
                          <a:pt x="6"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0"/>
                          <a:pt x="9" y="20"/>
                          <a:pt x="9" y="20"/>
                        </a:cubicBezTo>
                        <a:cubicBezTo>
                          <a:pt x="9" y="19"/>
                          <a:pt x="9" y="19"/>
                          <a:pt x="9" y="18"/>
                        </a:cubicBezTo>
                        <a:cubicBezTo>
                          <a:pt x="9" y="17"/>
                          <a:pt x="8" y="17"/>
                          <a:pt x="7" y="14"/>
                        </a:cubicBezTo>
                        <a:cubicBezTo>
                          <a:pt x="6" y="11"/>
                          <a:pt x="5" y="10"/>
                          <a:pt x="5" y="7"/>
                        </a:cubicBezTo>
                        <a:cubicBezTo>
                          <a:pt x="5" y="6"/>
                          <a:pt x="5" y="5"/>
                          <a:pt x="5" y="4"/>
                        </a:cubicBezTo>
                        <a:cubicBezTo>
                          <a:pt x="5" y="4"/>
                          <a:pt x="5" y="3"/>
                          <a:pt x="5" y="3"/>
                        </a:cubicBezTo>
                        <a:cubicBezTo>
                          <a:pt x="5" y="2"/>
                          <a:pt x="4" y="1"/>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70" name="Freeform 7835">
                    <a:extLst>
                      <a:ext uri="{FF2B5EF4-FFF2-40B4-BE49-F238E27FC236}">
                        <a16:creationId xmlns:a16="http://schemas.microsoft.com/office/drawing/2014/main" id="{25CDD3C7-8DAF-4F34-B06D-A43D49F50DDB}"/>
                      </a:ext>
                    </a:extLst>
                  </p:cNvPr>
                  <p:cNvSpPr>
                    <a:spLocks/>
                  </p:cNvSpPr>
                  <p:nvPr/>
                </p:nvSpPr>
                <p:spPr bwMode="auto">
                  <a:xfrm>
                    <a:off x="4218" y="2262"/>
                    <a:ext cx="7" cy="17"/>
                  </a:xfrm>
                  <a:custGeom>
                    <a:avLst/>
                    <a:gdLst>
                      <a:gd name="T0" fmla="*/ 4 w 9"/>
                      <a:gd name="T1" fmla="*/ 0 h 23"/>
                      <a:gd name="T2" fmla="*/ 4 w 9"/>
                      <a:gd name="T3" fmla="*/ 0 h 23"/>
                      <a:gd name="T4" fmla="*/ 5 w 9"/>
                      <a:gd name="T5" fmla="*/ 3 h 23"/>
                      <a:gd name="T6" fmla="*/ 5 w 9"/>
                      <a:gd name="T7" fmla="*/ 4 h 23"/>
                      <a:gd name="T8" fmla="*/ 5 w 9"/>
                      <a:gd name="T9" fmla="*/ 7 h 23"/>
                      <a:gd name="T10" fmla="*/ 7 w 9"/>
                      <a:gd name="T11" fmla="*/ 14 h 23"/>
                      <a:gd name="T12" fmla="*/ 9 w 9"/>
                      <a:gd name="T13" fmla="*/ 18 h 23"/>
                      <a:gd name="T14" fmla="*/ 9 w 9"/>
                      <a:gd name="T15" fmla="*/ 20 h 23"/>
                      <a:gd name="T16" fmla="*/ 8 w 9"/>
                      <a:gd name="T17" fmla="*/ 21 h 23"/>
                      <a:gd name="T18" fmla="*/ 8 w 9"/>
                      <a:gd name="T19" fmla="*/ 21 h 23"/>
                      <a:gd name="T20" fmla="*/ 7 w 9"/>
                      <a:gd name="T21" fmla="*/ 21 h 23"/>
                      <a:gd name="T22" fmla="*/ 7 w 9"/>
                      <a:gd name="T23" fmla="*/ 21 h 23"/>
                      <a:gd name="T24" fmla="*/ 7 w 9"/>
                      <a:gd name="T25" fmla="*/ 21 h 23"/>
                      <a:gd name="T26" fmla="*/ 7 w 9"/>
                      <a:gd name="T27" fmla="*/ 21 h 23"/>
                      <a:gd name="T28" fmla="*/ 5 w 9"/>
                      <a:gd name="T29" fmla="*/ 22 h 23"/>
                      <a:gd name="T30" fmla="*/ 4 w 9"/>
                      <a:gd name="T31" fmla="*/ 23 h 23"/>
                      <a:gd name="T32" fmla="*/ 4 w 9"/>
                      <a:gd name="T33" fmla="*/ 23 h 23"/>
                      <a:gd name="T34" fmla="*/ 3 w 9"/>
                      <a:gd name="T35" fmla="*/ 21 h 23"/>
                      <a:gd name="T36" fmla="*/ 2 w 9"/>
                      <a:gd name="T37" fmla="*/ 17 h 23"/>
                      <a:gd name="T38" fmla="*/ 2 w 9"/>
                      <a:gd name="T39" fmla="*/ 16 h 23"/>
                      <a:gd name="T40" fmla="*/ 2 w 9"/>
                      <a:gd name="T41" fmla="*/ 13 h 23"/>
                      <a:gd name="T42" fmla="*/ 1 w 9"/>
                      <a:gd name="T43" fmla="*/ 6 h 23"/>
                      <a:gd name="T44" fmla="*/ 0 w 9"/>
                      <a:gd name="T45" fmla="*/ 4 h 23"/>
                      <a:gd name="T46" fmla="*/ 0 w 9"/>
                      <a:gd name="T47" fmla="*/ 3 h 23"/>
                      <a:gd name="T48" fmla="*/ 0 w 9"/>
                      <a:gd name="T49" fmla="*/ 3 h 23"/>
                      <a:gd name="T50" fmla="*/ 0 w 9"/>
                      <a:gd name="T51" fmla="*/ 3 h 23"/>
                      <a:gd name="T52" fmla="*/ 0 w 9"/>
                      <a:gd name="T53" fmla="*/ 3 h 23"/>
                      <a:gd name="T54" fmla="*/ 0 w 9"/>
                      <a:gd name="T55" fmla="*/ 6 h 23"/>
                      <a:gd name="T56" fmla="*/ 2 w 9"/>
                      <a:gd name="T57" fmla="*/ 16 h 23"/>
                      <a:gd name="T58" fmla="*/ 4 w 9"/>
                      <a:gd name="T59" fmla="*/ 23 h 23"/>
                      <a:gd name="T60" fmla="*/ 5 w 9"/>
                      <a:gd name="T61" fmla="*/ 22 h 23"/>
                      <a:gd name="T62" fmla="*/ 7 w 9"/>
                      <a:gd name="T63" fmla="*/ 21 h 23"/>
                      <a:gd name="T64" fmla="*/ 7 w 9"/>
                      <a:gd name="T65" fmla="*/ 21 h 23"/>
                      <a:gd name="T66" fmla="*/ 8 w 9"/>
                      <a:gd name="T67" fmla="*/ 21 h 23"/>
                      <a:gd name="T68" fmla="*/ 9 w 9"/>
                      <a:gd name="T69" fmla="*/ 20 h 23"/>
                      <a:gd name="T70" fmla="*/ 7 w 9"/>
                      <a:gd name="T71" fmla="*/ 14 h 23"/>
                      <a:gd name="T72" fmla="*/ 5 w 9"/>
                      <a:gd name="T73" fmla="*/ 4 h 23"/>
                      <a:gd name="T74" fmla="*/ 4 w 9"/>
                      <a:gd name="T7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 h="23">
                        <a:moveTo>
                          <a:pt x="4" y="0"/>
                        </a:moveTo>
                        <a:cubicBezTo>
                          <a:pt x="4" y="0"/>
                          <a:pt x="4" y="0"/>
                          <a:pt x="4" y="0"/>
                        </a:cubicBezTo>
                        <a:cubicBezTo>
                          <a:pt x="4" y="1"/>
                          <a:pt x="5" y="2"/>
                          <a:pt x="5" y="3"/>
                        </a:cubicBezTo>
                        <a:cubicBezTo>
                          <a:pt x="5" y="3"/>
                          <a:pt x="5" y="4"/>
                          <a:pt x="5" y="4"/>
                        </a:cubicBezTo>
                        <a:cubicBezTo>
                          <a:pt x="5" y="5"/>
                          <a:pt x="5" y="6"/>
                          <a:pt x="5" y="7"/>
                        </a:cubicBezTo>
                        <a:cubicBezTo>
                          <a:pt x="5" y="10"/>
                          <a:pt x="6" y="11"/>
                          <a:pt x="7" y="14"/>
                        </a:cubicBezTo>
                        <a:cubicBezTo>
                          <a:pt x="8" y="17"/>
                          <a:pt x="9" y="17"/>
                          <a:pt x="9" y="18"/>
                        </a:cubicBezTo>
                        <a:cubicBezTo>
                          <a:pt x="9" y="19"/>
                          <a:pt x="9" y="19"/>
                          <a:pt x="9" y="20"/>
                        </a:cubicBezTo>
                        <a:cubicBezTo>
                          <a:pt x="9" y="20"/>
                          <a:pt x="8" y="20"/>
                          <a:pt x="8" y="21"/>
                        </a:cubicBezTo>
                        <a:cubicBezTo>
                          <a:pt x="8" y="21"/>
                          <a:pt x="8" y="21"/>
                          <a:pt x="8" y="21"/>
                        </a:cubicBezTo>
                        <a:cubicBezTo>
                          <a:pt x="7" y="21"/>
                          <a:pt x="7" y="21"/>
                          <a:pt x="7" y="21"/>
                        </a:cubicBezTo>
                        <a:cubicBezTo>
                          <a:pt x="7" y="21"/>
                          <a:pt x="7" y="21"/>
                          <a:pt x="7" y="21"/>
                        </a:cubicBezTo>
                        <a:cubicBezTo>
                          <a:pt x="7" y="21"/>
                          <a:pt x="7" y="21"/>
                          <a:pt x="7" y="21"/>
                        </a:cubicBezTo>
                        <a:cubicBezTo>
                          <a:pt x="7" y="21"/>
                          <a:pt x="7" y="21"/>
                          <a:pt x="7" y="21"/>
                        </a:cubicBezTo>
                        <a:cubicBezTo>
                          <a:pt x="6" y="21"/>
                          <a:pt x="6" y="21"/>
                          <a:pt x="5" y="22"/>
                        </a:cubicBezTo>
                        <a:cubicBezTo>
                          <a:pt x="5" y="22"/>
                          <a:pt x="4" y="23"/>
                          <a:pt x="4" y="23"/>
                        </a:cubicBezTo>
                        <a:cubicBezTo>
                          <a:pt x="4" y="23"/>
                          <a:pt x="4" y="23"/>
                          <a:pt x="4" y="23"/>
                        </a:cubicBezTo>
                        <a:cubicBezTo>
                          <a:pt x="4" y="23"/>
                          <a:pt x="4" y="22"/>
                          <a:pt x="3" y="21"/>
                        </a:cubicBezTo>
                        <a:cubicBezTo>
                          <a:pt x="3" y="20"/>
                          <a:pt x="3" y="19"/>
                          <a:pt x="2" y="17"/>
                        </a:cubicBezTo>
                        <a:cubicBezTo>
                          <a:pt x="2" y="17"/>
                          <a:pt x="2" y="17"/>
                          <a:pt x="2" y="16"/>
                        </a:cubicBezTo>
                        <a:cubicBezTo>
                          <a:pt x="2" y="15"/>
                          <a:pt x="2" y="14"/>
                          <a:pt x="2" y="13"/>
                        </a:cubicBezTo>
                        <a:cubicBezTo>
                          <a:pt x="2" y="10"/>
                          <a:pt x="1" y="7"/>
                          <a:pt x="1" y="6"/>
                        </a:cubicBezTo>
                        <a:cubicBezTo>
                          <a:pt x="0" y="5"/>
                          <a:pt x="0" y="4"/>
                          <a:pt x="0" y="4"/>
                        </a:cubicBezTo>
                        <a:cubicBezTo>
                          <a:pt x="0" y="3"/>
                          <a:pt x="0" y="3"/>
                          <a:pt x="0" y="3"/>
                        </a:cubicBezTo>
                        <a:cubicBezTo>
                          <a:pt x="0" y="3"/>
                          <a:pt x="0" y="3"/>
                          <a:pt x="0" y="3"/>
                        </a:cubicBezTo>
                        <a:cubicBezTo>
                          <a:pt x="0" y="3"/>
                          <a:pt x="0" y="3"/>
                          <a:pt x="0" y="3"/>
                        </a:cubicBezTo>
                        <a:cubicBezTo>
                          <a:pt x="0" y="3"/>
                          <a:pt x="0" y="3"/>
                          <a:pt x="0" y="3"/>
                        </a:cubicBezTo>
                        <a:cubicBezTo>
                          <a:pt x="0" y="4"/>
                          <a:pt x="0" y="6"/>
                          <a:pt x="0" y="6"/>
                        </a:cubicBezTo>
                        <a:cubicBezTo>
                          <a:pt x="1" y="8"/>
                          <a:pt x="2" y="12"/>
                          <a:pt x="2" y="16"/>
                        </a:cubicBezTo>
                        <a:cubicBezTo>
                          <a:pt x="2" y="20"/>
                          <a:pt x="3" y="23"/>
                          <a:pt x="4" y="23"/>
                        </a:cubicBezTo>
                        <a:cubicBezTo>
                          <a:pt x="5" y="23"/>
                          <a:pt x="5" y="23"/>
                          <a:pt x="5" y="22"/>
                        </a:cubicBezTo>
                        <a:cubicBezTo>
                          <a:pt x="6" y="21"/>
                          <a:pt x="7" y="21"/>
                          <a:pt x="7" y="21"/>
                        </a:cubicBezTo>
                        <a:cubicBezTo>
                          <a:pt x="7" y="21"/>
                          <a:pt x="7" y="21"/>
                          <a:pt x="7" y="21"/>
                        </a:cubicBezTo>
                        <a:cubicBezTo>
                          <a:pt x="8" y="21"/>
                          <a:pt x="8" y="21"/>
                          <a:pt x="8" y="21"/>
                        </a:cubicBezTo>
                        <a:cubicBezTo>
                          <a:pt x="8" y="21"/>
                          <a:pt x="9" y="21"/>
                          <a:pt x="9" y="20"/>
                        </a:cubicBezTo>
                        <a:cubicBezTo>
                          <a:pt x="9" y="17"/>
                          <a:pt x="8" y="17"/>
                          <a:pt x="7" y="14"/>
                        </a:cubicBezTo>
                        <a:cubicBezTo>
                          <a:pt x="6" y="10"/>
                          <a:pt x="5" y="9"/>
                          <a:pt x="5" y="4"/>
                        </a:cubicBezTo>
                        <a:cubicBezTo>
                          <a:pt x="6" y="2"/>
                          <a:pt x="5" y="1"/>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71" name="Freeform 7836">
                    <a:extLst>
                      <a:ext uri="{FF2B5EF4-FFF2-40B4-BE49-F238E27FC236}">
                        <a16:creationId xmlns:a16="http://schemas.microsoft.com/office/drawing/2014/main" id="{AAD22183-5688-4906-AFC4-B5AA18A8CB08}"/>
                      </a:ext>
                    </a:extLst>
                  </p:cNvPr>
                  <p:cNvSpPr>
                    <a:spLocks/>
                  </p:cNvSpPr>
                  <p:nvPr/>
                </p:nvSpPr>
                <p:spPr bwMode="auto">
                  <a:xfrm>
                    <a:off x="4220" y="2265"/>
                    <a:ext cx="3" cy="10"/>
                  </a:xfrm>
                  <a:custGeom>
                    <a:avLst/>
                    <a:gdLst>
                      <a:gd name="T0" fmla="*/ 1 w 5"/>
                      <a:gd name="T1" fmla="*/ 0 h 14"/>
                      <a:gd name="T2" fmla="*/ 2 w 5"/>
                      <a:gd name="T3" fmla="*/ 2 h 14"/>
                      <a:gd name="T4" fmla="*/ 4 w 5"/>
                      <a:gd name="T5" fmla="*/ 11 h 14"/>
                      <a:gd name="T6" fmla="*/ 4 w 5"/>
                      <a:gd name="T7" fmla="*/ 13 h 14"/>
                      <a:gd name="T8" fmla="*/ 3 w 5"/>
                      <a:gd name="T9" fmla="*/ 13 h 14"/>
                      <a:gd name="T10" fmla="*/ 2 w 5"/>
                      <a:gd name="T11" fmla="*/ 4 h 14"/>
                      <a:gd name="T12" fmla="*/ 1 w 5"/>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5" h="14">
                        <a:moveTo>
                          <a:pt x="1" y="0"/>
                        </a:moveTo>
                        <a:cubicBezTo>
                          <a:pt x="1" y="0"/>
                          <a:pt x="2" y="0"/>
                          <a:pt x="2" y="2"/>
                        </a:cubicBezTo>
                        <a:cubicBezTo>
                          <a:pt x="2" y="5"/>
                          <a:pt x="3" y="10"/>
                          <a:pt x="4" y="11"/>
                        </a:cubicBezTo>
                        <a:cubicBezTo>
                          <a:pt x="5" y="13"/>
                          <a:pt x="4" y="13"/>
                          <a:pt x="4" y="13"/>
                        </a:cubicBezTo>
                        <a:cubicBezTo>
                          <a:pt x="3" y="13"/>
                          <a:pt x="3" y="14"/>
                          <a:pt x="3" y="13"/>
                        </a:cubicBezTo>
                        <a:cubicBezTo>
                          <a:pt x="2" y="12"/>
                          <a:pt x="2" y="4"/>
                          <a:pt x="2" y="4"/>
                        </a:cubicBezTo>
                        <a:cubicBezTo>
                          <a:pt x="1" y="3"/>
                          <a:pt x="0" y="0"/>
                          <a:pt x="1"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72" name="Freeform 7837">
                    <a:extLst>
                      <a:ext uri="{FF2B5EF4-FFF2-40B4-BE49-F238E27FC236}">
                        <a16:creationId xmlns:a16="http://schemas.microsoft.com/office/drawing/2014/main" id="{008C5D08-04DE-41F8-B638-2C9122E80699}"/>
                      </a:ext>
                    </a:extLst>
                  </p:cNvPr>
                  <p:cNvSpPr>
                    <a:spLocks/>
                  </p:cNvSpPr>
                  <p:nvPr/>
                </p:nvSpPr>
                <p:spPr bwMode="auto">
                  <a:xfrm>
                    <a:off x="4212" y="2235"/>
                    <a:ext cx="10" cy="29"/>
                  </a:xfrm>
                  <a:custGeom>
                    <a:avLst/>
                    <a:gdLst>
                      <a:gd name="T0" fmla="*/ 4 w 13"/>
                      <a:gd name="T1" fmla="*/ 0 h 38"/>
                      <a:gd name="T2" fmla="*/ 7 w 13"/>
                      <a:gd name="T3" fmla="*/ 7 h 38"/>
                      <a:gd name="T4" fmla="*/ 11 w 13"/>
                      <a:gd name="T5" fmla="*/ 25 h 38"/>
                      <a:gd name="T6" fmla="*/ 11 w 13"/>
                      <a:gd name="T7" fmla="*/ 35 h 38"/>
                      <a:gd name="T8" fmla="*/ 8 w 13"/>
                      <a:gd name="T9" fmla="*/ 37 h 38"/>
                      <a:gd name="T10" fmla="*/ 4 w 13"/>
                      <a:gd name="T11" fmla="*/ 28 h 38"/>
                      <a:gd name="T12" fmla="*/ 2 w 13"/>
                      <a:gd name="T13" fmla="*/ 12 h 38"/>
                      <a:gd name="T14" fmla="*/ 1 w 13"/>
                      <a:gd name="T15" fmla="*/ 2 h 38"/>
                      <a:gd name="T16" fmla="*/ 4 w 13"/>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38">
                        <a:moveTo>
                          <a:pt x="4" y="0"/>
                        </a:moveTo>
                        <a:cubicBezTo>
                          <a:pt x="4" y="0"/>
                          <a:pt x="6" y="0"/>
                          <a:pt x="7" y="7"/>
                        </a:cubicBezTo>
                        <a:cubicBezTo>
                          <a:pt x="7" y="15"/>
                          <a:pt x="8" y="19"/>
                          <a:pt x="11" y="25"/>
                        </a:cubicBezTo>
                        <a:cubicBezTo>
                          <a:pt x="13" y="31"/>
                          <a:pt x="13" y="35"/>
                          <a:pt x="11" y="35"/>
                        </a:cubicBezTo>
                        <a:cubicBezTo>
                          <a:pt x="9" y="36"/>
                          <a:pt x="9" y="36"/>
                          <a:pt x="8" y="37"/>
                        </a:cubicBezTo>
                        <a:cubicBezTo>
                          <a:pt x="8" y="38"/>
                          <a:pt x="5" y="37"/>
                          <a:pt x="4" y="28"/>
                        </a:cubicBezTo>
                        <a:cubicBezTo>
                          <a:pt x="4" y="19"/>
                          <a:pt x="3" y="13"/>
                          <a:pt x="2" y="12"/>
                        </a:cubicBezTo>
                        <a:cubicBezTo>
                          <a:pt x="2" y="10"/>
                          <a:pt x="0" y="4"/>
                          <a:pt x="1" y="2"/>
                        </a:cubicBezTo>
                        <a:cubicBezTo>
                          <a:pt x="1" y="0"/>
                          <a:pt x="4" y="0"/>
                          <a:pt x="4"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73" name="Freeform 7838">
                    <a:extLst>
                      <a:ext uri="{FF2B5EF4-FFF2-40B4-BE49-F238E27FC236}">
                        <a16:creationId xmlns:a16="http://schemas.microsoft.com/office/drawing/2014/main" id="{099ED58A-E996-43EF-BCED-AB8F2FBC4FA2}"/>
                      </a:ext>
                    </a:extLst>
                  </p:cNvPr>
                  <p:cNvSpPr>
                    <a:spLocks noEditPoints="1"/>
                  </p:cNvSpPr>
                  <p:nvPr/>
                </p:nvSpPr>
                <p:spPr bwMode="auto">
                  <a:xfrm>
                    <a:off x="4212" y="2235"/>
                    <a:ext cx="10" cy="29"/>
                  </a:xfrm>
                  <a:custGeom>
                    <a:avLst/>
                    <a:gdLst>
                      <a:gd name="T0" fmla="*/ 8 w 13"/>
                      <a:gd name="T1" fmla="*/ 37 h 38"/>
                      <a:gd name="T2" fmla="*/ 8 w 13"/>
                      <a:gd name="T3" fmla="*/ 38 h 38"/>
                      <a:gd name="T4" fmla="*/ 4 w 13"/>
                      <a:gd name="T5" fmla="*/ 28 h 38"/>
                      <a:gd name="T6" fmla="*/ 4 w 13"/>
                      <a:gd name="T7" fmla="*/ 28 h 38"/>
                      <a:gd name="T8" fmla="*/ 4 w 13"/>
                      <a:gd name="T9" fmla="*/ 22 h 38"/>
                      <a:gd name="T10" fmla="*/ 2 w 13"/>
                      <a:gd name="T11" fmla="*/ 12 h 38"/>
                      <a:gd name="T12" fmla="*/ 0 w 13"/>
                      <a:gd name="T13" fmla="*/ 4 h 38"/>
                      <a:gd name="T14" fmla="*/ 0 w 13"/>
                      <a:gd name="T15" fmla="*/ 1 h 38"/>
                      <a:gd name="T16" fmla="*/ 3 w 13"/>
                      <a:gd name="T17" fmla="*/ 0 h 38"/>
                      <a:gd name="T18" fmla="*/ 4 w 13"/>
                      <a:gd name="T19" fmla="*/ 0 h 38"/>
                      <a:gd name="T20" fmla="*/ 4 w 13"/>
                      <a:gd name="T21" fmla="*/ 0 h 38"/>
                      <a:gd name="T22" fmla="*/ 7 w 13"/>
                      <a:gd name="T23" fmla="*/ 7 h 38"/>
                      <a:gd name="T24" fmla="*/ 11 w 13"/>
                      <a:gd name="T25" fmla="*/ 25 h 38"/>
                      <a:gd name="T26" fmla="*/ 13 w 13"/>
                      <a:gd name="T27" fmla="*/ 32 h 38"/>
                      <a:gd name="T28" fmla="*/ 11 w 13"/>
                      <a:gd name="T29" fmla="*/ 36 h 38"/>
                      <a:gd name="T30" fmla="*/ 8 w 13"/>
                      <a:gd name="T31" fmla="*/ 37 h 38"/>
                      <a:gd name="T32" fmla="*/ 6 w 13"/>
                      <a:gd name="T33" fmla="*/ 7 h 38"/>
                      <a:gd name="T34" fmla="*/ 4 w 13"/>
                      <a:gd name="T35" fmla="*/ 1 h 38"/>
                      <a:gd name="T36" fmla="*/ 4 w 13"/>
                      <a:gd name="T37" fmla="*/ 1 h 38"/>
                      <a:gd name="T38" fmla="*/ 4 w 13"/>
                      <a:gd name="T39" fmla="*/ 1 h 38"/>
                      <a:gd name="T40" fmla="*/ 4 w 13"/>
                      <a:gd name="T41" fmla="*/ 1 h 38"/>
                      <a:gd name="T42" fmla="*/ 3 w 13"/>
                      <a:gd name="T43" fmla="*/ 1 h 38"/>
                      <a:gd name="T44" fmla="*/ 1 w 13"/>
                      <a:gd name="T45" fmla="*/ 2 h 38"/>
                      <a:gd name="T46" fmla="*/ 1 w 13"/>
                      <a:gd name="T47" fmla="*/ 4 h 38"/>
                      <a:gd name="T48" fmla="*/ 2 w 13"/>
                      <a:gd name="T49" fmla="*/ 12 h 38"/>
                      <a:gd name="T50" fmla="*/ 4 w 13"/>
                      <a:gd name="T51" fmla="*/ 22 h 38"/>
                      <a:gd name="T52" fmla="*/ 4 w 13"/>
                      <a:gd name="T53" fmla="*/ 28 h 38"/>
                      <a:gd name="T54" fmla="*/ 5 w 13"/>
                      <a:gd name="T55" fmla="*/ 28 h 38"/>
                      <a:gd name="T56" fmla="*/ 8 w 13"/>
                      <a:gd name="T57" fmla="*/ 37 h 38"/>
                      <a:gd name="T58" fmla="*/ 8 w 13"/>
                      <a:gd name="T59" fmla="*/ 37 h 38"/>
                      <a:gd name="T60" fmla="*/ 11 w 13"/>
                      <a:gd name="T61" fmla="*/ 35 h 38"/>
                      <a:gd name="T62" fmla="*/ 12 w 13"/>
                      <a:gd name="T63" fmla="*/ 32 h 38"/>
                      <a:gd name="T64" fmla="*/ 11 w 13"/>
                      <a:gd name="T65" fmla="*/ 26 h 38"/>
                      <a:gd name="T66" fmla="*/ 6 w 13"/>
                      <a:gd name="T67" fmla="*/ 7 h 38"/>
                      <a:gd name="T68" fmla="*/ 4 w 13"/>
                      <a:gd name="T69" fmla="*/ 0 h 38"/>
                      <a:gd name="T70" fmla="*/ 4 w 13"/>
                      <a:gd name="T7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38">
                        <a:moveTo>
                          <a:pt x="8" y="37"/>
                        </a:moveTo>
                        <a:cubicBezTo>
                          <a:pt x="8" y="38"/>
                          <a:pt x="8" y="38"/>
                          <a:pt x="8" y="38"/>
                        </a:cubicBezTo>
                        <a:cubicBezTo>
                          <a:pt x="6" y="38"/>
                          <a:pt x="4" y="35"/>
                          <a:pt x="4" y="28"/>
                        </a:cubicBezTo>
                        <a:cubicBezTo>
                          <a:pt x="4" y="28"/>
                          <a:pt x="4" y="28"/>
                          <a:pt x="4" y="28"/>
                        </a:cubicBezTo>
                        <a:cubicBezTo>
                          <a:pt x="4" y="25"/>
                          <a:pt x="4" y="24"/>
                          <a:pt x="4" y="22"/>
                        </a:cubicBezTo>
                        <a:cubicBezTo>
                          <a:pt x="3" y="18"/>
                          <a:pt x="2" y="13"/>
                          <a:pt x="2" y="12"/>
                        </a:cubicBezTo>
                        <a:cubicBezTo>
                          <a:pt x="2" y="11"/>
                          <a:pt x="0" y="7"/>
                          <a:pt x="0" y="4"/>
                        </a:cubicBezTo>
                        <a:cubicBezTo>
                          <a:pt x="0" y="3"/>
                          <a:pt x="0" y="2"/>
                          <a:pt x="0" y="1"/>
                        </a:cubicBezTo>
                        <a:cubicBezTo>
                          <a:pt x="1" y="0"/>
                          <a:pt x="2" y="0"/>
                          <a:pt x="3" y="0"/>
                        </a:cubicBezTo>
                        <a:cubicBezTo>
                          <a:pt x="3" y="0"/>
                          <a:pt x="4" y="0"/>
                          <a:pt x="4" y="0"/>
                        </a:cubicBezTo>
                        <a:cubicBezTo>
                          <a:pt x="4" y="0"/>
                          <a:pt x="4" y="0"/>
                          <a:pt x="4" y="0"/>
                        </a:cubicBezTo>
                        <a:cubicBezTo>
                          <a:pt x="5" y="0"/>
                          <a:pt x="7" y="1"/>
                          <a:pt x="7" y="7"/>
                        </a:cubicBezTo>
                        <a:cubicBezTo>
                          <a:pt x="8" y="15"/>
                          <a:pt x="9" y="19"/>
                          <a:pt x="11" y="25"/>
                        </a:cubicBezTo>
                        <a:cubicBezTo>
                          <a:pt x="12" y="28"/>
                          <a:pt x="13" y="30"/>
                          <a:pt x="13" y="32"/>
                        </a:cubicBezTo>
                        <a:cubicBezTo>
                          <a:pt x="13" y="34"/>
                          <a:pt x="12" y="36"/>
                          <a:pt x="11" y="36"/>
                        </a:cubicBezTo>
                        <a:cubicBezTo>
                          <a:pt x="9" y="36"/>
                          <a:pt x="9" y="36"/>
                          <a:pt x="8" y="37"/>
                        </a:cubicBezTo>
                        <a:close/>
                        <a:moveTo>
                          <a:pt x="6" y="7"/>
                        </a:moveTo>
                        <a:cubicBezTo>
                          <a:pt x="6" y="1"/>
                          <a:pt x="5" y="1"/>
                          <a:pt x="4" y="1"/>
                        </a:cubicBezTo>
                        <a:cubicBezTo>
                          <a:pt x="4" y="1"/>
                          <a:pt x="4" y="1"/>
                          <a:pt x="4" y="1"/>
                        </a:cubicBezTo>
                        <a:cubicBezTo>
                          <a:pt x="4" y="1"/>
                          <a:pt x="4" y="1"/>
                          <a:pt x="4" y="1"/>
                        </a:cubicBezTo>
                        <a:cubicBezTo>
                          <a:pt x="4" y="1"/>
                          <a:pt x="4" y="1"/>
                          <a:pt x="4" y="1"/>
                        </a:cubicBezTo>
                        <a:cubicBezTo>
                          <a:pt x="4" y="1"/>
                          <a:pt x="3" y="1"/>
                          <a:pt x="3" y="1"/>
                        </a:cubicBezTo>
                        <a:cubicBezTo>
                          <a:pt x="2" y="1"/>
                          <a:pt x="1" y="1"/>
                          <a:pt x="1" y="2"/>
                        </a:cubicBezTo>
                        <a:cubicBezTo>
                          <a:pt x="1" y="2"/>
                          <a:pt x="1" y="3"/>
                          <a:pt x="1" y="4"/>
                        </a:cubicBezTo>
                        <a:cubicBezTo>
                          <a:pt x="1" y="6"/>
                          <a:pt x="2" y="11"/>
                          <a:pt x="2" y="12"/>
                        </a:cubicBezTo>
                        <a:cubicBezTo>
                          <a:pt x="3" y="13"/>
                          <a:pt x="4" y="18"/>
                          <a:pt x="4" y="22"/>
                        </a:cubicBezTo>
                        <a:cubicBezTo>
                          <a:pt x="4" y="24"/>
                          <a:pt x="4" y="25"/>
                          <a:pt x="4" y="28"/>
                        </a:cubicBezTo>
                        <a:cubicBezTo>
                          <a:pt x="5" y="28"/>
                          <a:pt x="5" y="28"/>
                          <a:pt x="5" y="28"/>
                        </a:cubicBezTo>
                        <a:cubicBezTo>
                          <a:pt x="5" y="35"/>
                          <a:pt x="7" y="37"/>
                          <a:pt x="8" y="37"/>
                        </a:cubicBezTo>
                        <a:cubicBezTo>
                          <a:pt x="8" y="37"/>
                          <a:pt x="8" y="37"/>
                          <a:pt x="8" y="37"/>
                        </a:cubicBezTo>
                        <a:cubicBezTo>
                          <a:pt x="8" y="35"/>
                          <a:pt x="9" y="35"/>
                          <a:pt x="11" y="35"/>
                        </a:cubicBezTo>
                        <a:cubicBezTo>
                          <a:pt x="12" y="35"/>
                          <a:pt x="12" y="34"/>
                          <a:pt x="12" y="32"/>
                        </a:cubicBezTo>
                        <a:cubicBezTo>
                          <a:pt x="12" y="30"/>
                          <a:pt x="12" y="28"/>
                          <a:pt x="11" y="26"/>
                        </a:cubicBezTo>
                        <a:cubicBezTo>
                          <a:pt x="8" y="19"/>
                          <a:pt x="7" y="15"/>
                          <a:pt x="6" y="7"/>
                        </a:cubicBezTo>
                        <a:close/>
                        <a:moveTo>
                          <a:pt x="4" y="0"/>
                        </a:moveTo>
                        <a:cubicBezTo>
                          <a:pt x="4" y="0"/>
                          <a:pt x="4" y="0"/>
                          <a:pt x="4" y="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74" name="Freeform 7839">
                    <a:extLst>
                      <a:ext uri="{FF2B5EF4-FFF2-40B4-BE49-F238E27FC236}">
                        <a16:creationId xmlns:a16="http://schemas.microsoft.com/office/drawing/2014/main" id="{E4B9A071-CE4C-4F59-8DD3-36088B390594}"/>
                      </a:ext>
                    </a:extLst>
                  </p:cNvPr>
                  <p:cNvSpPr>
                    <a:spLocks/>
                  </p:cNvSpPr>
                  <p:nvPr/>
                </p:nvSpPr>
                <p:spPr bwMode="auto">
                  <a:xfrm>
                    <a:off x="4213" y="2237"/>
                    <a:ext cx="8" cy="26"/>
                  </a:xfrm>
                  <a:custGeom>
                    <a:avLst/>
                    <a:gdLst>
                      <a:gd name="T0" fmla="*/ 4 w 11"/>
                      <a:gd name="T1" fmla="*/ 0 h 35"/>
                      <a:gd name="T2" fmla="*/ 4 w 11"/>
                      <a:gd name="T3" fmla="*/ 1 h 35"/>
                      <a:gd name="T4" fmla="*/ 4 w 11"/>
                      <a:gd name="T5" fmla="*/ 2 h 35"/>
                      <a:gd name="T6" fmla="*/ 5 w 11"/>
                      <a:gd name="T7" fmla="*/ 8 h 35"/>
                      <a:gd name="T8" fmla="*/ 7 w 11"/>
                      <a:gd name="T9" fmla="*/ 19 h 35"/>
                      <a:gd name="T10" fmla="*/ 10 w 11"/>
                      <a:gd name="T11" fmla="*/ 30 h 35"/>
                      <a:gd name="T12" fmla="*/ 9 w 11"/>
                      <a:gd name="T13" fmla="*/ 30 h 35"/>
                      <a:gd name="T14" fmla="*/ 8 w 11"/>
                      <a:gd name="T15" fmla="*/ 30 h 35"/>
                      <a:gd name="T16" fmla="*/ 8 w 11"/>
                      <a:gd name="T17" fmla="*/ 29 h 35"/>
                      <a:gd name="T18" fmla="*/ 7 w 11"/>
                      <a:gd name="T19" fmla="*/ 30 h 35"/>
                      <a:gd name="T20" fmla="*/ 6 w 11"/>
                      <a:gd name="T21" fmla="*/ 31 h 35"/>
                      <a:gd name="T22" fmla="*/ 5 w 11"/>
                      <a:gd name="T23" fmla="*/ 30 h 35"/>
                      <a:gd name="T24" fmla="*/ 3 w 11"/>
                      <a:gd name="T25" fmla="*/ 11 h 35"/>
                      <a:gd name="T26" fmla="*/ 0 w 11"/>
                      <a:gd name="T27" fmla="*/ 3 h 35"/>
                      <a:gd name="T28" fmla="*/ 0 w 11"/>
                      <a:gd name="T29" fmla="*/ 3 h 35"/>
                      <a:gd name="T30" fmla="*/ 1 w 11"/>
                      <a:gd name="T31" fmla="*/ 10 h 35"/>
                      <a:gd name="T32" fmla="*/ 3 w 11"/>
                      <a:gd name="T33" fmla="*/ 20 h 35"/>
                      <a:gd name="T34" fmla="*/ 3 w 11"/>
                      <a:gd name="T35" fmla="*/ 26 h 35"/>
                      <a:gd name="T36" fmla="*/ 4 w 11"/>
                      <a:gd name="T37" fmla="*/ 26 h 35"/>
                      <a:gd name="T38" fmla="*/ 7 w 11"/>
                      <a:gd name="T39" fmla="*/ 35 h 35"/>
                      <a:gd name="T40" fmla="*/ 7 w 11"/>
                      <a:gd name="T41" fmla="*/ 35 h 35"/>
                      <a:gd name="T42" fmla="*/ 7 w 11"/>
                      <a:gd name="T43" fmla="*/ 35 h 35"/>
                      <a:gd name="T44" fmla="*/ 10 w 11"/>
                      <a:gd name="T45" fmla="*/ 33 h 35"/>
                      <a:gd name="T46" fmla="*/ 11 w 11"/>
                      <a:gd name="T47" fmla="*/ 30 h 35"/>
                      <a:gd name="T48" fmla="*/ 10 w 11"/>
                      <a:gd name="T49" fmla="*/ 24 h 35"/>
                      <a:gd name="T50" fmla="*/ 5 w 11"/>
                      <a:gd name="T51" fmla="*/ 5 h 35"/>
                      <a:gd name="T52" fmla="*/ 4 w 11"/>
                      <a:gd name="T5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35">
                        <a:moveTo>
                          <a:pt x="4" y="0"/>
                        </a:moveTo>
                        <a:cubicBezTo>
                          <a:pt x="4" y="0"/>
                          <a:pt x="4" y="1"/>
                          <a:pt x="4" y="1"/>
                        </a:cubicBezTo>
                        <a:cubicBezTo>
                          <a:pt x="4" y="2"/>
                          <a:pt x="4" y="2"/>
                          <a:pt x="4" y="2"/>
                        </a:cubicBezTo>
                        <a:cubicBezTo>
                          <a:pt x="4" y="2"/>
                          <a:pt x="5" y="5"/>
                          <a:pt x="5" y="8"/>
                        </a:cubicBezTo>
                        <a:cubicBezTo>
                          <a:pt x="5" y="10"/>
                          <a:pt x="6" y="17"/>
                          <a:pt x="7" y="19"/>
                        </a:cubicBezTo>
                        <a:cubicBezTo>
                          <a:pt x="8" y="21"/>
                          <a:pt x="11" y="28"/>
                          <a:pt x="10" y="30"/>
                        </a:cubicBezTo>
                        <a:cubicBezTo>
                          <a:pt x="9" y="30"/>
                          <a:pt x="9" y="30"/>
                          <a:pt x="9" y="30"/>
                        </a:cubicBezTo>
                        <a:cubicBezTo>
                          <a:pt x="8" y="30"/>
                          <a:pt x="8" y="30"/>
                          <a:pt x="8" y="30"/>
                        </a:cubicBezTo>
                        <a:cubicBezTo>
                          <a:pt x="8" y="29"/>
                          <a:pt x="8" y="29"/>
                          <a:pt x="8" y="29"/>
                        </a:cubicBezTo>
                        <a:cubicBezTo>
                          <a:pt x="7" y="30"/>
                          <a:pt x="7" y="30"/>
                          <a:pt x="7" y="30"/>
                        </a:cubicBezTo>
                        <a:cubicBezTo>
                          <a:pt x="7" y="30"/>
                          <a:pt x="7" y="31"/>
                          <a:pt x="6" y="31"/>
                        </a:cubicBezTo>
                        <a:cubicBezTo>
                          <a:pt x="6" y="31"/>
                          <a:pt x="6" y="31"/>
                          <a:pt x="5" y="30"/>
                        </a:cubicBezTo>
                        <a:cubicBezTo>
                          <a:pt x="4" y="27"/>
                          <a:pt x="3" y="14"/>
                          <a:pt x="3" y="11"/>
                        </a:cubicBezTo>
                        <a:cubicBezTo>
                          <a:pt x="2" y="9"/>
                          <a:pt x="1" y="5"/>
                          <a:pt x="0" y="3"/>
                        </a:cubicBezTo>
                        <a:cubicBezTo>
                          <a:pt x="0" y="3"/>
                          <a:pt x="0" y="3"/>
                          <a:pt x="0" y="3"/>
                        </a:cubicBezTo>
                        <a:cubicBezTo>
                          <a:pt x="0" y="5"/>
                          <a:pt x="1" y="9"/>
                          <a:pt x="1" y="10"/>
                        </a:cubicBezTo>
                        <a:cubicBezTo>
                          <a:pt x="2" y="11"/>
                          <a:pt x="3" y="16"/>
                          <a:pt x="3" y="20"/>
                        </a:cubicBezTo>
                        <a:cubicBezTo>
                          <a:pt x="3" y="22"/>
                          <a:pt x="3" y="23"/>
                          <a:pt x="3" y="26"/>
                        </a:cubicBezTo>
                        <a:cubicBezTo>
                          <a:pt x="4" y="26"/>
                          <a:pt x="4" y="26"/>
                          <a:pt x="4" y="26"/>
                        </a:cubicBezTo>
                        <a:cubicBezTo>
                          <a:pt x="4" y="33"/>
                          <a:pt x="6" y="35"/>
                          <a:pt x="7" y="35"/>
                        </a:cubicBezTo>
                        <a:cubicBezTo>
                          <a:pt x="7" y="35"/>
                          <a:pt x="7" y="35"/>
                          <a:pt x="7" y="35"/>
                        </a:cubicBezTo>
                        <a:cubicBezTo>
                          <a:pt x="7" y="35"/>
                          <a:pt x="7" y="35"/>
                          <a:pt x="7" y="35"/>
                        </a:cubicBezTo>
                        <a:cubicBezTo>
                          <a:pt x="7" y="33"/>
                          <a:pt x="8" y="33"/>
                          <a:pt x="10" y="33"/>
                        </a:cubicBezTo>
                        <a:cubicBezTo>
                          <a:pt x="11" y="33"/>
                          <a:pt x="11" y="32"/>
                          <a:pt x="11" y="30"/>
                        </a:cubicBezTo>
                        <a:cubicBezTo>
                          <a:pt x="11" y="28"/>
                          <a:pt x="11" y="26"/>
                          <a:pt x="10" y="24"/>
                        </a:cubicBezTo>
                        <a:cubicBezTo>
                          <a:pt x="7" y="17"/>
                          <a:pt x="6" y="13"/>
                          <a:pt x="5" y="5"/>
                        </a:cubicBezTo>
                        <a:cubicBezTo>
                          <a:pt x="5" y="2"/>
                          <a:pt x="5" y="1"/>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75" name="Freeform 7840">
                    <a:extLst>
                      <a:ext uri="{FF2B5EF4-FFF2-40B4-BE49-F238E27FC236}">
                        <a16:creationId xmlns:a16="http://schemas.microsoft.com/office/drawing/2014/main" id="{4C8CAC26-00DB-4005-B635-820F32A4F0CB}"/>
                      </a:ext>
                    </a:extLst>
                  </p:cNvPr>
                  <p:cNvSpPr>
                    <a:spLocks/>
                  </p:cNvSpPr>
                  <p:nvPr/>
                </p:nvSpPr>
                <p:spPr bwMode="auto">
                  <a:xfrm>
                    <a:off x="4212" y="2237"/>
                    <a:ext cx="10" cy="26"/>
                  </a:xfrm>
                  <a:custGeom>
                    <a:avLst/>
                    <a:gdLst>
                      <a:gd name="T0" fmla="*/ 5 w 13"/>
                      <a:gd name="T1" fmla="*/ 0 h 35"/>
                      <a:gd name="T2" fmla="*/ 6 w 13"/>
                      <a:gd name="T3" fmla="*/ 5 h 35"/>
                      <a:gd name="T4" fmla="*/ 11 w 13"/>
                      <a:gd name="T5" fmla="*/ 24 h 35"/>
                      <a:gd name="T6" fmla="*/ 12 w 13"/>
                      <a:gd name="T7" fmla="*/ 30 h 35"/>
                      <a:gd name="T8" fmla="*/ 11 w 13"/>
                      <a:gd name="T9" fmla="*/ 33 h 35"/>
                      <a:gd name="T10" fmla="*/ 8 w 13"/>
                      <a:gd name="T11" fmla="*/ 35 h 35"/>
                      <a:gd name="T12" fmla="*/ 8 w 13"/>
                      <a:gd name="T13" fmla="*/ 35 h 35"/>
                      <a:gd name="T14" fmla="*/ 8 w 13"/>
                      <a:gd name="T15" fmla="*/ 35 h 35"/>
                      <a:gd name="T16" fmla="*/ 5 w 13"/>
                      <a:gd name="T17" fmla="*/ 26 h 35"/>
                      <a:gd name="T18" fmla="*/ 4 w 13"/>
                      <a:gd name="T19" fmla="*/ 26 h 35"/>
                      <a:gd name="T20" fmla="*/ 4 w 13"/>
                      <a:gd name="T21" fmla="*/ 20 h 35"/>
                      <a:gd name="T22" fmla="*/ 2 w 13"/>
                      <a:gd name="T23" fmla="*/ 10 h 35"/>
                      <a:gd name="T24" fmla="*/ 1 w 13"/>
                      <a:gd name="T25" fmla="*/ 3 h 35"/>
                      <a:gd name="T26" fmla="*/ 0 w 13"/>
                      <a:gd name="T27" fmla="*/ 3 h 35"/>
                      <a:gd name="T28" fmla="*/ 2 w 13"/>
                      <a:gd name="T29" fmla="*/ 10 h 35"/>
                      <a:gd name="T30" fmla="*/ 4 w 13"/>
                      <a:gd name="T31" fmla="*/ 26 h 35"/>
                      <a:gd name="T32" fmla="*/ 8 w 13"/>
                      <a:gd name="T33" fmla="*/ 35 h 35"/>
                      <a:gd name="T34" fmla="*/ 8 w 13"/>
                      <a:gd name="T35" fmla="*/ 35 h 35"/>
                      <a:gd name="T36" fmla="*/ 11 w 13"/>
                      <a:gd name="T37" fmla="*/ 33 h 35"/>
                      <a:gd name="T38" fmla="*/ 11 w 13"/>
                      <a:gd name="T39" fmla="*/ 23 h 35"/>
                      <a:gd name="T40" fmla="*/ 7 w 13"/>
                      <a:gd name="T41" fmla="*/ 5 h 35"/>
                      <a:gd name="T42" fmla="*/ 6 w 13"/>
                      <a:gd name="T43" fmla="*/ 0 h 35"/>
                      <a:gd name="T44" fmla="*/ 5 w 13"/>
                      <a:gd name="T4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35">
                        <a:moveTo>
                          <a:pt x="5" y="0"/>
                        </a:moveTo>
                        <a:cubicBezTo>
                          <a:pt x="6" y="1"/>
                          <a:pt x="6" y="2"/>
                          <a:pt x="6" y="5"/>
                        </a:cubicBezTo>
                        <a:cubicBezTo>
                          <a:pt x="7" y="13"/>
                          <a:pt x="8" y="17"/>
                          <a:pt x="11" y="24"/>
                        </a:cubicBezTo>
                        <a:cubicBezTo>
                          <a:pt x="12" y="26"/>
                          <a:pt x="12" y="28"/>
                          <a:pt x="12" y="30"/>
                        </a:cubicBezTo>
                        <a:cubicBezTo>
                          <a:pt x="12" y="32"/>
                          <a:pt x="12" y="33"/>
                          <a:pt x="11" y="33"/>
                        </a:cubicBezTo>
                        <a:cubicBezTo>
                          <a:pt x="9" y="33"/>
                          <a:pt x="8" y="33"/>
                          <a:pt x="8" y="35"/>
                        </a:cubicBezTo>
                        <a:cubicBezTo>
                          <a:pt x="8" y="35"/>
                          <a:pt x="8" y="35"/>
                          <a:pt x="8" y="35"/>
                        </a:cubicBezTo>
                        <a:cubicBezTo>
                          <a:pt x="8" y="35"/>
                          <a:pt x="8" y="35"/>
                          <a:pt x="8" y="35"/>
                        </a:cubicBezTo>
                        <a:cubicBezTo>
                          <a:pt x="7" y="35"/>
                          <a:pt x="5" y="33"/>
                          <a:pt x="5" y="26"/>
                        </a:cubicBezTo>
                        <a:cubicBezTo>
                          <a:pt x="4" y="26"/>
                          <a:pt x="4" y="26"/>
                          <a:pt x="4" y="26"/>
                        </a:cubicBezTo>
                        <a:cubicBezTo>
                          <a:pt x="4" y="23"/>
                          <a:pt x="4" y="22"/>
                          <a:pt x="4" y="20"/>
                        </a:cubicBezTo>
                        <a:cubicBezTo>
                          <a:pt x="4" y="16"/>
                          <a:pt x="3" y="11"/>
                          <a:pt x="2" y="10"/>
                        </a:cubicBezTo>
                        <a:cubicBezTo>
                          <a:pt x="2" y="9"/>
                          <a:pt x="1" y="5"/>
                          <a:pt x="1" y="3"/>
                        </a:cubicBezTo>
                        <a:cubicBezTo>
                          <a:pt x="0" y="3"/>
                          <a:pt x="0" y="3"/>
                          <a:pt x="0" y="3"/>
                        </a:cubicBezTo>
                        <a:cubicBezTo>
                          <a:pt x="1" y="5"/>
                          <a:pt x="2" y="9"/>
                          <a:pt x="2" y="10"/>
                        </a:cubicBezTo>
                        <a:cubicBezTo>
                          <a:pt x="3" y="11"/>
                          <a:pt x="4" y="17"/>
                          <a:pt x="4" y="26"/>
                        </a:cubicBezTo>
                        <a:cubicBezTo>
                          <a:pt x="5" y="33"/>
                          <a:pt x="7" y="35"/>
                          <a:pt x="8" y="35"/>
                        </a:cubicBezTo>
                        <a:cubicBezTo>
                          <a:pt x="8" y="35"/>
                          <a:pt x="8" y="35"/>
                          <a:pt x="8" y="35"/>
                        </a:cubicBezTo>
                        <a:cubicBezTo>
                          <a:pt x="9" y="34"/>
                          <a:pt x="9" y="34"/>
                          <a:pt x="11" y="33"/>
                        </a:cubicBezTo>
                        <a:cubicBezTo>
                          <a:pt x="13" y="33"/>
                          <a:pt x="13" y="29"/>
                          <a:pt x="11" y="23"/>
                        </a:cubicBezTo>
                        <a:cubicBezTo>
                          <a:pt x="8" y="17"/>
                          <a:pt x="7" y="13"/>
                          <a:pt x="7" y="5"/>
                        </a:cubicBezTo>
                        <a:cubicBezTo>
                          <a:pt x="7" y="3"/>
                          <a:pt x="6" y="1"/>
                          <a:pt x="6" y="0"/>
                        </a:cubicBezTo>
                        <a:lnTo>
                          <a:pt x="5"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76" name="Freeform 7841">
                    <a:extLst>
                      <a:ext uri="{FF2B5EF4-FFF2-40B4-BE49-F238E27FC236}">
                        <a16:creationId xmlns:a16="http://schemas.microsoft.com/office/drawing/2014/main" id="{522A895B-E92E-40F1-8CFD-B853722E6C50}"/>
                      </a:ext>
                    </a:extLst>
                  </p:cNvPr>
                  <p:cNvSpPr>
                    <a:spLocks/>
                  </p:cNvSpPr>
                  <p:nvPr/>
                </p:nvSpPr>
                <p:spPr bwMode="auto">
                  <a:xfrm>
                    <a:off x="4215" y="2239"/>
                    <a:ext cx="6" cy="20"/>
                  </a:xfrm>
                  <a:custGeom>
                    <a:avLst/>
                    <a:gdLst>
                      <a:gd name="T0" fmla="*/ 1 w 8"/>
                      <a:gd name="T1" fmla="*/ 1 h 27"/>
                      <a:gd name="T2" fmla="*/ 2 w 8"/>
                      <a:gd name="T3" fmla="*/ 6 h 27"/>
                      <a:gd name="T4" fmla="*/ 5 w 8"/>
                      <a:gd name="T5" fmla="*/ 19 h 27"/>
                      <a:gd name="T6" fmla="*/ 6 w 8"/>
                      <a:gd name="T7" fmla="*/ 25 h 27"/>
                      <a:gd name="T8" fmla="*/ 4 w 8"/>
                      <a:gd name="T9" fmla="*/ 26 h 27"/>
                      <a:gd name="T10" fmla="*/ 3 w 8"/>
                      <a:gd name="T11" fmla="*/ 20 h 27"/>
                      <a:gd name="T12" fmla="*/ 1 w 8"/>
                      <a:gd name="T13" fmla="*/ 3 h 27"/>
                      <a:gd name="T14" fmla="*/ 1 w 8"/>
                      <a:gd name="T15" fmla="*/ 1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7">
                        <a:moveTo>
                          <a:pt x="1" y="1"/>
                        </a:moveTo>
                        <a:cubicBezTo>
                          <a:pt x="1" y="1"/>
                          <a:pt x="2" y="4"/>
                          <a:pt x="2" y="6"/>
                        </a:cubicBezTo>
                        <a:cubicBezTo>
                          <a:pt x="2" y="8"/>
                          <a:pt x="4" y="17"/>
                          <a:pt x="5" y="19"/>
                        </a:cubicBezTo>
                        <a:cubicBezTo>
                          <a:pt x="6" y="21"/>
                          <a:pt x="8" y="25"/>
                          <a:pt x="6" y="25"/>
                        </a:cubicBezTo>
                        <a:cubicBezTo>
                          <a:pt x="5" y="24"/>
                          <a:pt x="5" y="25"/>
                          <a:pt x="4" y="26"/>
                        </a:cubicBezTo>
                        <a:cubicBezTo>
                          <a:pt x="4" y="27"/>
                          <a:pt x="4" y="24"/>
                          <a:pt x="3" y="20"/>
                        </a:cubicBezTo>
                        <a:cubicBezTo>
                          <a:pt x="3" y="16"/>
                          <a:pt x="2" y="6"/>
                          <a:pt x="1" y="3"/>
                        </a:cubicBezTo>
                        <a:cubicBezTo>
                          <a:pt x="0" y="1"/>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77" name="Freeform 7842">
                    <a:extLst>
                      <a:ext uri="{FF2B5EF4-FFF2-40B4-BE49-F238E27FC236}">
                        <a16:creationId xmlns:a16="http://schemas.microsoft.com/office/drawing/2014/main" id="{B334A4D6-9030-4FE7-9A7C-BB17E77C85D5}"/>
                      </a:ext>
                    </a:extLst>
                  </p:cNvPr>
                  <p:cNvSpPr>
                    <a:spLocks/>
                  </p:cNvSpPr>
                  <p:nvPr/>
                </p:nvSpPr>
                <p:spPr bwMode="auto">
                  <a:xfrm>
                    <a:off x="4225" y="2292"/>
                    <a:ext cx="7" cy="14"/>
                  </a:xfrm>
                  <a:custGeom>
                    <a:avLst/>
                    <a:gdLst>
                      <a:gd name="T0" fmla="*/ 1 w 10"/>
                      <a:gd name="T1" fmla="*/ 4 h 19"/>
                      <a:gd name="T2" fmla="*/ 3 w 10"/>
                      <a:gd name="T3" fmla="*/ 11 h 19"/>
                      <a:gd name="T4" fmla="*/ 8 w 10"/>
                      <a:gd name="T5" fmla="*/ 19 h 19"/>
                      <a:gd name="T6" fmla="*/ 8 w 10"/>
                      <a:gd name="T7" fmla="*/ 11 h 19"/>
                      <a:gd name="T8" fmla="*/ 5 w 10"/>
                      <a:gd name="T9" fmla="*/ 3 h 19"/>
                      <a:gd name="T10" fmla="*/ 1 w 10"/>
                      <a:gd name="T11" fmla="*/ 4 h 19"/>
                    </a:gdLst>
                    <a:ahLst/>
                    <a:cxnLst>
                      <a:cxn ang="0">
                        <a:pos x="T0" y="T1"/>
                      </a:cxn>
                      <a:cxn ang="0">
                        <a:pos x="T2" y="T3"/>
                      </a:cxn>
                      <a:cxn ang="0">
                        <a:pos x="T4" y="T5"/>
                      </a:cxn>
                      <a:cxn ang="0">
                        <a:pos x="T6" y="T7"/>
                      </a:cxn>
                      <a:cxn ang="0">
                        <a:pos x="T8" y="T9"/>
                      </a:cxn>
                      <a:cxn ang="0">
                        <a:pos x="T10" y="T11"/>
                      </a:cxn>
                    </a:cxnLst>
                    <a:rect l="0" t="0" r="r" b="b"/>
                    <a:pathLst>
                      <a:path w="10" h="19">
                        <a:moveTo>
                          <a:pt x="1" y="4"/>
                        </a:moveTo>
                        <a:cubicBezTo>
                          <a:pt x="1" y="4"/>
                          <a:pt x="0" y="5"/>
                          <a:pt x="3" y="11"/>
                        </a:cubicBezTo>
                        <a:cubicBezTo>
                          <a:pt x="6" y="17"/>
                          <a:pt x="5" y="18"/>
                          <a:pt x="8" y="19"/>
                        </a:cubicBezTo>
                        <a:cubicBezTo>
                          <a:pt x="10" y="19"/>
                          <a:pt x="9" y="15"/>
                          <a:pt x="8" y="11"/>
                        </a:cubicBezTo>
                        <a:cubicBezTo>
                          <a:pt x="6" y="8"/>
                          <a:pt x="8" y="6"/>
                          <a:pt x="5" y="3"/>
                        </a:cubicBezTo>
                        <a:cubicBezTo>
                          <a:pt x="3" y="0"/>
                          <a:pt x="1" y="4"/>
                          <a:pt x="1"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grpSp>
              <p:nvGrpSpPr>
                <p:cNvPr id="369" name="Group 8044">
                  <a:extLst>
                    <a:ext uri="{FF2B5EF4-FFF2-40B4-BE49-F238E27FC236}">
                      <a16:creationId xmlns:a16="http://schemas.microsoft.com/office/drawing/2014/main" id="{A4967CEC-B10B-48E6-89B0-1608466E5376}"/>
                    </a:ext>
                  </a:extLst>
                </p:cNvPr>
                <p:cNvGrpSpPr>
                  <a:grpSpLocks/>
                </p:cNvGrpSpPr>
                <p:nvPr/>
              </p:nvGrpSpPr>
              <p:grpSpPr bwMode="auto">
                <a:xfrm>
                  <a:off x="6599238" y="2782888"/>
                  <a:ext cx="574675" cy="1465263"/>
                  <a:chOff x="4157" y="1753"/>
                  <a:chExt cx="362" cy="923"/>
                </a:xfrm>
              </p:grpSpPr>
              <p:sp>
                <p:nvSpPr>
                  <p:cNvPr id="778" name="Freeform 7844">
                    <a:extLst>
                      <a:ext uri="{FF2B5EF4-FFF2-40B4-BE49-F238E27FC236}">
                        <a16:creationId xmlns:a16="http://schemas.microsoft.com/office/drawing/2014/main" id="{BCE3A799-F270-4D04-9EFB-A237611DCA26}"/>
                      </a:ext>
                    </a:extLst>
                  </p:cNvPr>
                  <p:cNvSpPr>
                    <a:spLocks noEditPoints="1"/>
                  </p:cNvSpPr>
                  <p:nvPr/>
                </p:nvSpPr>
                <p:spPr bwMode="auto">
                  <a:xfrm>
                    <a:off x="4225" y="2292"/>
                    <a:ext cx="7" cy="14"/>
                  </a:xfrm>
                  <a:custGeom>
                    <a:avLst/>
                    <a:gdLst>
                      <a:gd name="T0" fmla="*/ 8 w 10"/>
                      <a:gd name="T1" fmla="*/ 18 h 18"/>
                      <a:gd name="T2" fmla="*/ 6 w 10"/>
                      <a:gd name="T3" fmla="*/ 17 h 18"/>
                      <a:gd name="T4" fmla="*/ 3 w 10"/>
                      <a:gd name="T5" fmla="*/ 10 h 18"/>
                      <a:gd name="T6" fmla="*/ 1 w 10"/>
                      <a:gd name="T7" fmla="*/ 3 h 18"/>
                      <a:gd name="T8" fmla="*/ 2 w 10"/>
                      <a:gd name="T9" fmla="*/ 1 h 18"/>
                      <a:gd name="T10" fmla="*/ 6 w 10"/>
                      <a:gd name="T11" fmla="*/ 2 h 18"/>
                      <a:gd name="T12" fmla="*/ 7 w 10"/>
                      <a:gd name="T13" fmla="*/ 3 h 18"/>
                      <a:gd name="T14" fmla="*/ 8 w 10"/>
                      <a:gd name="T15" fmla="*/ 11 h 18"/>
                      <a:gd name="T16" fmla="*/ 9 w 10"/>
                      <a:gd name="T17" fmla="*/ 18 h 18"/>
                      <a:gd name="T18" fmla="*/ 9 w 10"/>
                      <a:gd name="T19" fmla="*/ 18 h 18"/>
                      <a:gd name="T20" fmla="*/ 8 w 10"/>
                      <a:gd name="T21" fmla="*/ 18 h 18"/>
                      <a:gd name="T22" fmla="*/ 1 w 10"/>
                      <a:gd name="T23" fmla="*/ 4 h 18"/>
                      <a:gd name="T24" fmla="*/ 1 w 10"/>
                      <a:gd name="T25" fmla="*/ 4 h 18"/>
                      <a:gd name="T26" fmla="*/ 1 w 10"/>
                      <a:gd name="T27" fmla="*/ 5 h 18"/>
                      <a:gd name="T28" fmla="*/ 3 w 10"/>
                      <a:gd name="T29" fmla="*/ 10 h 18"/>
                      <a:gd name="T30" fmla="*/ 6 w 10"/>
                      <a:gd name="T31" fmla="*/ 17 h 18"/>
                      <a:gd name="T32" fmla="*/ 7 w 10"/>
                      <a:gd name="T33" fmla="*/ 17 h 18"/>
                      <a:gd name="T34" fmla="*/ 8 w 10"/>
                      <a:gd name="T35" fmla="*/ 17 h 18"/>
                      <a:gd name="T36" fmla="*/ 7 w 10"/>
                      <a:gd name="T37" fmla="*/ 10 h 18"/>
                      <a:gd name="T38" fmla="*/ 6 w 10"/>
                      <a:gd name="T39" fmla="*/ 4 h 18"/>
                      <a:gd name="T40" fmla="*/ 5 w 10"/>
                      <a:gd name="T41" fmla="*/ 2 h 18"/>
                      <a:gd name="T42" fmla="*/ 3 w 10"/>
                      <a:gd name="T43" fmla="*/ 2 h 18"/>
                      <a:gd name="T44" fmla="*/ 1 w 10"/>
                      <a:gd name="T45" fmla="*/ 4 h 18"/>
                      <a:gd name="T46" fmla="*/ 1 w 10"/>
                      <a:gd name="T47" fmla="*/ 3 h 18"/>
                      <a:gd name="T48" fmla="*/ 1 w 10"/>
                      <a:gd name="T4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18">
                        <a:moveTo>
                          <a:pt x="8" y="18"/>
                        </a:moveTo>
                        <a:cubicBezTo>
                          <a:pt x="7" y="18"/>
                          <a:pt x="6" y="18"/>
                          <a:pt x="6" y="17"/>
                        </a:cubicBezTo>
                        <a:cubicBezTo>
                          <a:pt x="5" y="16"/>
                          <a:pt x="5" y="14"/>
                          <a:pt x="3" y="10"/>
                        </a:cubicBezTo>
                        <a:cubicBezTo>
                          <a:pt x="0" y="5"/>
                          <a:pt x="0" y="3"/>
                          <a:pt x="1" y="3"/>
                        </a:cubicBezTo>
                        <a:cubicBezTo>
                          <a:pt x="1" y="2"/>
                          <a:pt x="1" y="1"/>
                          <a:pt x="2" y="1"/>
                        </a:cubicBezTo>
                        <a:cubicBezTo>
                          <a:pt x="3" y="0"/>
                          <a:pt x="4" y="0"/>
                          <a:pt x="6" y="2"/>
                        </a:cubicBezTo>
                        <a:cubicBezTo>
                          <a:pt x="6" y="2"/>
                          <a:pt x="7" y="3"/>
                          <a:pt x="7" y="3"/>
                        </a:cubicBezTo>
                        <a:cubicBezTo>
                          <a:pt x="8" y="6"/>
                          <a:pt x="7" y="8"/>
                          <a:pt x="8" y="11"/>
                        </a:cubicBezTo>
                        <a:cubicBezTo>
                          <a:pt x="9" y="14"/>
                          <a:pt x="10" y="17"/>
                          <a:pt x="9" y="18"/>
                        </a:cubicBezTo>
                        <a:cubicBezTo>
                          <a:pt x="9" y="18"/>
                          <a:pt x="9" y="18"/>
                          <a:pt x="9" y="18"/>
                        </a:cubicBezTo>
                        <a:cubicBezTo>
                          <a:pt x="9" y="18"/>
                          <a:pt x="8" y="18"/>
                          <a:pt x="8" y="18"/>
                        </a:cubicBezTo>
                        <a:close/>
                        <a:moveTo>
                          <a:pt x="1" y="4"/>
                        </a:moveTo>
                        <a:cubicBezTo>
                          <a:pt x="1" y="4"/>
                          <a:pt x="1" y="4"/>
                          <a:pt x="1" y="4"/>
                        </a:cubicBezTo>
                        <a:cubicBezTo>
                          <a:pt x="1" y="4"/>
                          <a:pt x="1" y="4"/>
                          <a:pt x="1" y="5"/>
                        </a:cubicBezTo>
                        <a:cubicBezTo>
                          <a:pt x="1" y="5"/>
                          <a:pt x="2" y="7"/>
                          <a:pt x="3" y="10"/>
                        </a:cubicBezTo>
                        <a:cubicBezTo>
                          <a:pt x="5" y="14"/>
                          <a:pt x="6" y="16"/>
                          <a:pt x="6" y="17"/>
                        </a:cubicBezTo>
                        <a:cubicBezTo>
                          <a:pt x="6" y="17"/>
                          <a:pt x="7" y="17"/>
                          <a:pt x="7" y="17"/>
                        </a:cubicBezTo>
                        <a:cubicBezTo>
                          <a:pt x="8" y="17"/>
                          <a:pt x="8" y="17"/>
                          <a:pt x="8" y="17"/>
                        </a:cubicBezTo>
                        <a:cubicBezTo>
                          <a:pt x="9" y="17"/>
                          <a:pt x="8" y="14"/>
                          <a:pt x="7" y="10"/>
                        </a:cubicBezTo>
                        <a:cubicBezTo>
                          <a:pt x="6" y="7"/>
                          <a:pt x="7" y="5"/>
                          <a:pt x="6" y="4"/>
                        </a:cubicBezTo>
                        <a:cubicBezTo>
                          <a:pt x="6" y="3"/>
                          <a:pt x="6" y="3"/>
                          <a:pt x="5" y="2"/>
                        </a:cubicBezTo>
                        <a:cubicBezTo>
                          <a:pt x="4" y="1"/>
                          <a:pt x="4" y="1"/>
                          <a:pt x="3" y="2"/>
                        </a:cubicBezTo>
                        <a:cubicBezTo>
                          <a:pt x="2" y="2"/>
                          <a:pt x="1" y="4"/>
                          <a:pt x="1" y="4"/>
                        </a:cubicBezTo>
                        <a:cubicBezTo>
                          <a:pt x="1" y="3"/>
                          <a:pt x="1" y="3"/>
                          <a:pt x="1" y="3"/>
                        </a:cubicBezTo>
                        <a:lnTo>
                          <a:pt x="1" y="4"/>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79" name="Freeform 7845">
                    <a:extLst>
                      <a:ext uri="{FF2B5EF4-FFF2-40B4-BE49-F238E27FC236}">
                        <a16:creationId xmlns:a16="http://schemas.microsoft.com/office/drawing/2014/main" id="{17223638-008A-4ECA-ABC1-8ED68C1F2F86}"/>
                      </a:ext>
                    </a:extLst>
                  </p:cNvPr>
                  <p:cNvSpPr>
                    <a:spLocks noEditPoints="1"/>
                  </p:cNvSpPr>
                  <p:nvPr/>
                </p:nvSpPr>
                <p:spPr bwMode="auto">
                  <a:xfrm>
                    <a:off x="4226" y="2293"/>
                    <a:ext cx="6" cy="12"/>
                  </a:xfrm>
                  <a:custGeom>
                    <a:avLst/>
                    <a:gdLst>
                      <a:gd name="T0" fmla="*/ 6 w 8"/>
                      <a:gd name="T1" fmla="*/ 14 h 16"/>
                      <a:gd name="T2" fmla="*/ 6 w 8"/>
                      <a:gd name="T3" fmla="*/ 14 h 16"/>
                      <a:gd name="T4" fmla="*/ 3 w 8"/>
                      <a:gd name="T5" fmla="*/ 8 h 16"/>
                      <a:gd name="T6" fmla="*/ 1 w 8"/>
                      <a:gd name="T7" fmla="*/ 4 h 16"/>
                      <a:gd name="T8" fmla="*/ 3 w 8"/>
                      <a:gd name="T9" fmla="*/ 3 h 16"/>
                      <a:gd name="T10" fmla="*/ 4 w 8"/>
                      <a:gd name="T11" fmla="*/ 4 h 16"/>
                      <a:gd name="T12" fmla="*/ 6 w 8"/>
                      <a:gd name="T13" fmla="*/ 10 h 16"/>
                      <a:gd name="T14" fmla="*/ 6 w 8"/>
                      <a:gd name="T15" fmla="*/ 14 h 16"/>
                      <a:gd name="T16" fmla="*/ 3 w 8"/>
                      <a:gd name="T17" fmla="*/ 0 h 16"/>
                      <a:gd name="T18" fmla="*/ 2 w 8"/>
                      <a:gd name="T19" fmla="*/ 1 h 16"/>
                      <a:gd name="T20" fmla="*/ 0 w 8"/>
                      <a:gd name="T21" fmla="*/ 3 h 16"/>
                      <a:gd name="T22" fmla="*/ 0 w 8"/>
                      <a:gd name="T23" fmla="*/ 2 h 16"/>
                      <a:gd name="T24" fmla="*/ 0 w 8"/>
                      <a:gd name="T25" fmla="*/ 3 h 16"/>
                      <a:gd name="T26" fmla="*/ 0 w 8"/>
                      <a:gd name="T27" fmla="*/ 3 h 16"/>
                      <a:gd name="T28" fmla="*/ 0 w 8"/>
                      <a:gd name="T29" fmla="*/ 4 h 16"/>
                      <a:gd name="T30" fmla="*/ 2 w 8"/>
                      <a:gd name="T31" fmla="*/ 9 h 16"/>
                      <a:gd name="T32" fmla="*/ 5 w 8"/>
                      <a:gd name="T33" fmla="*/ 16 h 16"/>
                      <a:gd name="T34" fmla="*/ 6 w 8"/>
                      <a:gd name="T35" fmla="*/ 16 h 16"/>
                      <a:gd name="T36" fmla="*/ 7 w 8"/>
                      <a:gd name="T37" fmla="*/ 16 h 16"/>
                      <a:gd name="T38" fmla="*/ 7 w 8"/>
                      <a:gd name="T39" fmla="*/ 16 h 16"/>
                      <a:gd name="T40" fmla="*/ 6 w 8"/>
                      <a:gd name="T41" fmla="*/ 9 h 16"/>
                      <a:gd name="T42" fmla="*/ 5 w 8"/>
                      <a:gd name="T43" fmla="*/ 3 h 16"/>
                      <a:gd name="T44" fmla="*/ 4 w 8"/>
                      <a:gd name="T45" fmla="*/ 1 h 16"/>
                      <a:gd name="T46" fmla="*/ 3 w 8"/>
                      <a:gd name="T4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16">
                        <a:moveTo>
                          <a:pt x="6" y="14"/>
                        </a:moveTo>
                        <a:cubicBezTo>
                          <a:pt x="6" y="14"/>
                          <a:pt x="6" y="14"/>
                          <a:pt x="6" y="14"/>
                        </a:cubicBezTo>
                        <a:cubicBezTo>
                          <a:pt x="4" y="13"/>
                          <a:pt x="4" y="10"/>
                          <a:pt x="3" y="8"/>
                        </a:cubicBezTo>
                        <a:cubicBezTo>
                          <a:pt x="1" y="5"/>
                          <a:pt x="1" y="4"/>
                          <a:pt x="1" y="4"/>
                        </a:cubicBezTo>
                        <a:cubicBezTo>
                          <a:pt x="2" y="3"/>
                          <a:pt x="2" y="3"/>
                          <a:pt x="3" y="3"/>
                        </a:cubicBezTo>
                        <a:cubicBezTo>
                          <a:pt x="4" y="3"/>
                          <a:pt x="4" y="3"/>
                          <a:pt x="4" y="4"/>
                        </a:cubicBezTo>
                        <a:cubicBezTo>
                          <a:pt x="4" y="4"/>
                          <a:pt x="5" y="8"/>
                          <a:pt x="6" y="10"/>
                        </a:cubicBezTo>
                        <a:cubicBezTo>
                          <a:pt x="6" y="12"/>
                          <a:pt x="7" y="14"/>
                          <a:pt x="6" y="14"/>
                        </a:cubicBezTo>
                        <a:close/>
                        <a:moveTo>
                          <a:pt x="3" y="0"/>
                        </a:moveTo>
                        <a:cubicBezTo>
                          <a:pt x="2" y="1"/>
                          <a:pt x="2" y="1"/>
                          <a:pt x="2" y="1"/>
                        </a:cubicBezTo>
                        <a:cubicBezTo>
                          <a:pt x="1" y="1"/>
                          <a:pt x="0" y="3"/>
                          <a:pt x="0" y="3"/>
                        </a:cubicBezTo>
                        <a:cubicBezTo>
                          <a:pt x="0" y="2"/>
                          <a:pt x="0" y="2"/>
                          <a:pt x="0" y="2"/>
                        </a:cubicBezTo>
                        <a:cubicBezTo>
                          <a:pt x="0" y="3"/>
                          <a:pt x="0" y="3"/>
                          <a:pt x="0" y="3"/>
                        </a:cubicBezTo>
                        <a:cubicBezTo>
                          <a:pt x="0" y="3"/>
                          <a:pt x="0" y="3"/>
                          <a:pt x="0" y="3"/>
                        </a:cubicBezTo>
                        <a:cubicBezTo>
                          <a:pt x="0" y="3"/>
                          <a:pt x="0" y="3"/>
                          <a:pt x="0" y="4"/>
                        </a:cubicBezTo>
                        <a:cubicBezTo>
                          <a:pt x="0" y="4"/>
                          <a:pt x="1" y="6"/>
                          <a:pt x="2" y="9"/>
                        </a:cubicBezTo>
                        <a:cubicBezTo>
                          <a:pt x="4" y="13"/>
                          <a:pt x="5" y="15"/>
                          <a:pt x="5" y="16"/>
                        </a:cubicBezTo>
                        <a:cubicBezTo>
                          <a:pt x="5" y="16"/>
                          <a:pt x="6" y="16"/>
                          <a:pt x="6" y="16"/>
                        </a:cubicBezTo>
                        <a:cubicBezTo>
                          <a:pt x="7" y="16"/>
                          <a:pt x="7" y="16"/>
                          <a:pt x="7" y="16"/>
                        </a:cubicBezTo>
                        <a:cubicBezTo>
                          <a:pt x="7" y="16"/>
                          <a:pt x="7" y="16"/>
                          <a:pt x="7" y="16"/>
                        </a:cubicBezTo>
                        <a:cubicBezTo>
                          <a:pt x="8" y="16"/>
                          <a:pt x="7" y="13"/>
                          <a:pt x="6" y="9"/>
                        </a:cubicBezTo>
                        <a:cubicBezTo>
                          <a:pt x="5" y="6"/>
                          <a:pt x="6" y="4"/>
                          <a:pt x="5" y="3"/>
                        </a:cubicBezTo>
                        <a:cubicBezTo>
                          <a:pt x="5" y="2"/>
                          <a:pt x="5" y="2"/>
                          <a:pt x="4" y="1"/>
                        </a:cubicBezTo>
                        <a:cubicBezTo>
                          <a:pt x="4" y="1"/>
                          <a:pt x="3" y="0"/>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80" name="Freeform 7846">
                    <a:extLst>
                      <a:ext uri="{FF2B5EF4-FFF2-40B4-BE49-F238E27FC236}">
                        <a16:creationId xmlns:a16="http://schemas.microsoft.com/office/drawing/2014/main" id="{138BB944-8DC4-4930-8FD6-1197DC0182A3}"/>
                      </a:ext>
                    </a:extLst>
                  </p:cNvPr>
                  <p:cNvSpPr>
                    <a:spLocks/>
                  </p:cNvSpPr>
                  <p:nvPr/>
                </p:nvSpPr>
                <p:spPr bwMode="auto">
                  <a:xfrm>
                    <a:off x="4225" y="2293"/>
                    <a:ext cx="7" cy="13"/>
                  </a:xfrm>
                  <a:custGeom>
                    <a:avLst/>
                    <a:gdLst>
                      <a:gd name="T0" fmla="*/ 3 w 10"/>
                      <a:gd name="T1" fmla="*/ 0 h 17"/>
                      <a:gd name="T2" fmla="*/ 1 w 10"/>
                      <a:gd name="T3" fmla="*/ 2 h 17"/>
                      <a:gd name="T4" fmla="*/ 1 w 10"/>
                      <a:gd name="T5" fmla="*/ 3 h 17"/>
                      <a:gd name="T6" fmla="*/ 3 w 10"/>
                      <a:gd name="T7" fmla="*/ 1 h 17"/>
                      <a:gd name="T8" fmla="*/ 4 w 10"/>
                      <a:gd name="T9" fmla="*/ 0 h 17"/>
                      <a:gd name="T10" fmla="*/ 5 w 10"/>
                      <a:gd name="T11" fmla="*/ 1 h 17"/>
                      <a:gd name="T12" fmla="*/ 6 w 10"/>
                      <a:gd name="T13" fmla="*/ 3 h 17"/>
                      <a:gd name="T14" fmla="*/ 7 w 10"/>
                      <a:gd name="T15" fmla="*/ 9 h 17"/>
                      <a:gd name="T16" fmla="*/ 8 w 10"/>
                      <a:gd name="T17" fmla="*/ 16 h 17"/>
                      <a:gd name="T18" fmla="*/ 8 w 10"/>
                      <a:gd name="T19" fmla="*/ 16 h 17"/>
                      <a:gd name="T20" fmla="*/ 7 w 10"/>
                      <a:gd name="T21" fmla="*/ 16 h 17"/>
                      <a:gd name="T22" fmla="*/ 6 w 10"/>
                      <a:gd name="T23" fmla="*/ 16 h 17"/>
                      <a:gd name="T24" fmla="*/ 3 w 10"/>
                      <a:gd name="T25" fmla="*/ 9 h 17"/>
                      <a:gd name="T26" fmla="*/ 1 w 10"/>
                      <a:gd name="T27" fmla="*/ 4 h 17"/>
                      <a:gd name="T28" fmla="*/ 1 w 10"/>
                      <a:gd name="T29" fmla="*/ 3 h 17"/>
                      <a:gd name="T30" fmla="*/ 1 w 10"/>
                      <a:gd name="T31" fmla="*/ 3 h 17"/>
                      <a:gd name="T32" fmla="*/ 1 w 10"/>
                      <a:gd name="T33" fmla="*/ 2 h 17"/>
                      <a:gd name="T34" fmla="*/ 3 w 10"/>
                      <a:gd name="T35" fmla="*/ 9 h 17"/>
                      <a:gd name="T36" fmla="*/ 8 w 10"/>
                      <a:gd name="T37" fmla="*/ 17 h 17"/>
                      <a:gd name="T38" fmla="*/ 8 w 10"/>
                      <a:gd name="T39" fmla="*/ 17 h 17"/>
                      <a:gd name="T40" fmla="*/ 8 w 10"/>
                      <a:gd name="T41" fmla="*/ 9 h 17"/>
                      <a:gd name="T42" fmla="*/ 5 w 10"/>
                      <a:gd name="T43" fmla="*/ 1 h 17"/>
                      <a:gd name="T44" fmla="*/ 3 w 10"/>
                      <a:gd name="T4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7">
                        <a:moveTo>
                          <a:pt x="3" y="0"/>
                        </a:moveTo>
                        <a:cubicBezTo>
                          <a:pt x="2" y="0"/>
                          <a:pt x="1" y="2"/>
                          <a:pt x="1" y="2"/>
                        </a:cubicBezTo>
                        <a:cubicBezTo>
                          <a:pt x="1" y="3"/>
                          <a:pt x="1" y="3"/>
                          <a:pt x="1" y="3"/>
                        </a:cubicBezTo>
                        <a:cubicBezTo>
                          <a:pt x="1" y="3"/>
                          <a:pt x="2" y="1"/>
                          <a:pt x="3" y="1"/>
                        </a:cubicBezTo>
                        <a:cubicBezTo>
                          <a:pt x="4" y="0"/>
                          <a:pt x="4" y="0"/>
                          <a:pt x="4" y="0"/>
                        </a:cubicBezTo>
                        <a:cubicBezTo>
                          <a:pt x="4" y="0"/>
                          <a:pt x="5" y="1"/>
                          <a:pt x="5" y="1"/>
                        </a:cubicBezTo>
                        <a:cubicBezTo>
                          <a:pt x="6" y="2"/>
                          <a:pt x="6" y="2"/>
                          <a:pt x="6" y="3"/>
                        </a:cubicBezTo>
                        <a:cubicBezTo>
                          <a:pt x="7" y="4"/>
                          <a:pt x="6" y="6"/>
                          <a:pt x="7" y="9"/>
                        </a:cubicBezTo>
                        <a:cubicBezTo>
                          <a:pt x="8" y="13"/>
                          <a:pt x="9" y="16"/>
                          <a:pt x="8" y="16"/>
                        </a:cubicBezTo>
                        <a:cubicBezTo>
                          <a:pt x="8" y="16"/>
                          <a:pt x="8" y="16"/>
                          <a:pt x="8" y="16"/>
                        </a:cubicBezTo>
                        <a:cubicBezTo>
                          <a:pt x="7" y="16"/>
                          <a:pt x="7" y="16"/>
                          <a:pt x="7" y="16"/>
                        </a:cubicBezTo>
                        <a:cubicBezTo>
                          <a:pt x="7" y="16"/>
                          <a:pt x="6" y="16"/>
                          <a:pt x="6" y="16"/>
                        </a:cubicBezTo>
                        <a:cubicBezTo>
                          <a:pt x="6" y="15"/>
                          <a:pt x="5" y="13"/>
                          <a:pt x="3" y="9"/>
                        </a:cubicBezTo>
                        <a:cubicBezTo>
                          <a:pt x="2" y="6"/>
                          <a:pt x="1" y="4"/>
                          <a:pt x="1" y="4"/>
                        </a:cubicBezTo>
                        <a:cubicBezTo>
                          <a:pt x="1" y="3"/>
                          <a:pt x="1" y="3"/>
                          <a:pt x="1" y="3"/>
                        </a:cubicBezTo>
                        <a:cubicBezTo>
                          <a:pt x="1" y="3"/>
                          <a:pt x="1" y="3"/>
                          <a:pt x="1" y="3"/>
                        </a:cubicBezTo>
                        <a:cubicBezTo>
                          <a:pt x="1" y="2"/>
                          <a:pt x="1" y="2"/>
                          <a:pt x="1" y="2"/>
                        </a:cubicBezTo>
                        <a:cubicBezTo>
                          <a:pt x="1" y="2"/>
                          <a:pt x="0" y="3"/>
                          <a:pt x="3" y="9"/>
                        </a:cubicBezTo>
                        <a:cubicBezTo>
                          <a:pt x="6" y="15"/>
                          <a:pt x="5" y="16"/>
                          <a:pt x="8" y="17"/>
                        </a:cubicBezTo>
                        <a:cubicBezTo>
                          <a:pt x="8" y="17"/>
                          <a:pt x="8" y="17"/>
                          <a:pt x="8" y="17"/>
                        </a:cubicBezTo>
                        <a:cubicBezTo>
                          <a:pt x="10" y="17"/>
                          <a:pt x="9" y="13"/>
                          <a:pt x="8" y="9"/>
                        </a:cubicBezTo>
                        <a:cubicBezTo>
                          <a:pt x="6" y="6"/>
                          <a:pt x="8" y="4"/>
                          <a:pt x="5" y="1"/>
                        </a:cubicBezTo>
                        <a:cubicBezTo>
                          <a:pt x="5" y="0"/>
                          <a:pt x="4"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81" name="Freeform 7847">
                    <a:extLst>
                      <a:ext uri="{FF2B5EF4-FFF2-40B4-BE49-F238E27FC236}">
                        <a16:creationId xmlns:a16="http://schemas.microsoft.com/office/drawing/2014/main" id="{6F98B9D7-C0B6-4FB4-A386-DF579D21E426}"/>
                      </a:ext>
                    </a:extLst>
                  </p:cNvPr>
                  <p:cNvSpPr>
                    <a:spLocks/>
                  </p:cNvSpPr>
                  <p:nvPr/>
                </p:nvSpPr>
                <p:spPr bwMode="auto">
                  <a:xfrm>
                    <a:off x="4229" y="2270"/>
                    <a:ext cx="9" cy="17"/>
                  </a:xfrm>
                  <a:custGeom>
                    <a:avLst/>
                    <a:gdLst>
                      <a:gd name="T0" fmla="*/ 3 w 11"/>
                      <a:gd name="T1" fmla="*/ 0 h 23"/>
                      <a:gd name="T2" fmla="*/ 6 w 11"/>
                      <a:gd name="T3" fmla="*/ 4 h 23"/>
                      <a:gd name="T4" fmla="*/ 9 w 11"/>
                      <a:gd name="T5" fmla="*/ 13 h 23"/>
                      <a:gd name="T6" fmla="*/ 11 w 11"/>
                      <a:gd name="T7" fmla="*/ 18 h 23"/>
                      <a:gd name="T8" fmla="*/ 8 w 11"/>
                      <a:gd name="T9" fmla="*/ 21 h 23"/>
                      <a:gd name="T10" fmla="*/ 4 w 11"/>
                      <a:gd name="T11" fmla="*/ 15 h 23"/>
                      <a:gd name="T12" fmla="*/ 2 w 11"/>
                      <a:gd name="T13" fmla="*/ 7 h 23"/>
                      <a:gd name="T14" fmla="*/ 3 w 11"/>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3">
                        <a:moveTo>
                          <a:pt x="3" y="0"/>
                        </a:moveTo>
                        <a:cubicBezTo>
                          <a:pt x="3" y="0"/>
                          <a:pt x="6" y="0"/>
                          <a:pt x="6" y="4"/>
                        </a:cubicBezTo>
                        <a:cubicBezTo>
                          <a:pt x="6" y="9"/>
                          <a:pt x="7" y="10"/>
                          <a:pt x="9" y="13"/>
                        </a:cubicBezTo>
                        <a:cubicBezTo>
                          <a:pt x="10" y="16"/>
                          <a:pt x="11" y="16"/>
                          <a:pt x="11" y="18"/>
                        </a:cubicBezTo>
                        <a:cubicBezTo>
                          <a:pt x="11" y="20"/>
                          <a:pt x="9" y="18"/>
                          <a:pt x="8" y="21"/>
                        </a:cubicBezTo>
                        <a:cubicBezTo>
                          <a:pt x="7" y="23"/>
                          <a:pt x="5" y="19"/>
                          <a:pt x="4" y="15"/>
                        </a:cubicBezTo>
                        <a:cubicBezTo>
                          <a:pt x="4" y="11"/>
                          <a:pt x="3" y="8"/>
                          <a:pt x="2" y="7"/>
                        </a:cubicBezTo>
                        <a:cubicBezTo>
                          <a:pt x="1" y="5"/>
                          <a:pt x="0" y="1"/>
                          <a:pt x="3"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82" name="Freeform 7848">
                    <a:extLst>
                      <a:ext uri="{FF2B5EF4-FFF2-40B4-BE49-F238E27FC236}">
                        <a16:creationId xmlns:a16="http://schemas.microsoft.com/office/drawing/2014/main" id="{0ADEB2CE-B9FA-4332-AEB5-063AEBD67BA3}"/>
                      </a:ext>
                    </a:extLst>
                  </p:cNvPr>
                  <p:cNvSpPr>
                    <a:spLocks noEditPoints="1"/>
                  </p:cNvSpPr>
                  <p:nvPr/>
                </p:nvSpPr>
                <p:spPr bwMode="auto">
                  <a:xfrm>
                    <a:off x="4229" y="2270"/>
                    <a:ext cx="9" cy="16"/>
                  </a:xfrm>
                  <a:custGeom>
                    <a:avLst/>
                    <a:gdLst>
                      <a:gd name="T0" fmla="*/ 8 w 11"/>
                      <a:gd name="T1" fmla="*/ 21 h 22"/>
                      <a:gd name="T2" fmla="*/ 7 w 11"/>
                      <a:gd name="T3" fmla="*/ 22 h 22"/>
                      <a:gd name="T4" fmla="*/ 4 w 11"/>
                      <a:gd name="T5" fmla="*/ 17 h 22"/>
                      <a:gd name="T6" fmla="*/ 4 w 11"/>
                      <a:gd name="T7" fmla="*/ 15 h 22"/>
                      <a:gd name="T8" fmla="*/ 4 w 11"/>
                      <a:gd name="T9" fmla="*/ 13 h 22"/>
                      <a:gd name="T10" fmla="*/ 2 w 11"/>
                      <a:gd name="T11" fmla="*/ 7 h 22"/>
                      <a:gd name="T12" fmla="*/ 1 w 11"/>
                      <a:gd name="T13" fmla="*/ 4 h 22"/>
                      <a:gd name="T14" fmla="*/ 1 w 11"/>
                      <a:gd name="T15" fmla="*/ 2 h 22"/>
                      <a:gd name="T16" fmla="*/ 3 w 11"/>
                      <a:gd name="T17" fmla="*/ 0 h 22"/>
                      <a:gd name="T18" fmla="*/ 3 w 11"/>
                      <a:gd name="T19" fmla="*/ 0 h 22"/>
                      <a:gd name="T20" fmla="*/ 6 w 11"/>
                      <a:gd name="T21" fmla="*/ 3 h 22"/>
                      <a:gd name="T22" fmla="*/ 6 w 11"/>
                      <a:gd name="T23" fmla="*/ 5 h 22"/>
                      <a:gd name="T24" fmla="*/ 7 w 11"/>
                      <a:gd name="T25" fmla="*/ 7 h 22"/>
                      <a:gd name="T26" fmla="*/ 9 w 11"/>
                      <a:gd name="T27" fmla="*/ 13 h 22"/>
                      <a:gd name="T28" fmla="*/ 11 w 11"/>
                      <a:gd name="T29" fmla="*/ 17 h 22"/>
                      <a:gd name="T30" fmla="*/ 11 w 11"/>
                      <a:gd name="T31" fmla="*/ 18 h 22"/>
                      <a:gd name="T32" fmla="*/ 10 w 11"/>
                      <a:gd name="T33" fmla="*/ 20 h 22"/>
                      <a:gd name="T34" fmla="*/ 9 w 11"/>
                      <a:gd name="T35" fmla="*/ 20 h 22"/>
                      <a:gd name="T36" fmla="*/ 8 w 11"/>
                      <a:gd name="T37" fmla="*/ 21 h 22"/>
                      <a:gd name="T38" fmla="*/ 7 w 11"/>
                      <a:gd name="T39" fmla="*/ 20 h 22"/>
                      <a:gd name="T40" fmla="*/ 9 w 11"/>
                      <a:gd name="T41" fmla="*/ 19 h 22"/>
                      <a:gd name="T42" fmla="*/ 9 w 11"/>
                      <a:gd name="T43" fmla="*/ 19 h 22"/>
                      <a:gd name="T44" fmla="*/ 10 w 11"/>
                      <a:gd name="T45" fmla="*/ 19 h 22"/>
                      <a:gd name="T46" fmla="*/ 10 w 11"/>
                      <a:gd name="T47" fmla="*/ 18 h 22"/>
                      <a:gd name="T48" fmla="*/ 10 w 11"/>
                      <a:gd name="T49" fmla="*/ 17 h 22"/>
                      <a:gd name="T50" fmla="*/ 8 w 11"/>
                      <a:gd name="T51" fmla="*/ 13 h 22"/>
                      <a:gd name="T52" fmla="*/ 6 w 11"/>
                      <a:gd name="T53" fmla="*/ 7 h 22"/>
                      <a:gd name="T54" fmla="*/ 6 w 11"/>
                      <a:gd name="T55" fmla="*/ 4 h 22"/>
                      <a:gd name="T56" fmla="*/ 6 w 11"/>
                      <a:gd name="T57" fmla="*/ 3 h 22"/>
                      <a:gd name="T58" fmla="*/ 3 w 11"/>
                      <a:gd name="T59" fmla="*/ 1 h 22"/>
                      <a:gd name="T60" fmla="*/ 3 w 11"/>
                      <a:gd name="T61" fmla="*/ 1 h 22"/>
                      <a:gd name="T62" fmla="*/ 3 w 11"/>
                      <a:gd name="T63" fmla="*/ 0 h 22"/>
                      <a:gd name="T64" fmla="*/ 3 w 11"/>
                      <a:gd name="T65" fmla="*/ 1 h 22"/>
                      <a:gd name="T66" fmla="*/ 3 w 11"/>
                      <a:gd name="T67" fmla="*/ 1 h 22"/>
                      <a:gd name="T68" fmla="*/ 1 w 11"/>
                      <a:gd name="T69" fmla="*/ 4 h 22"/>
                      <a:gd name="T70" fmla="*/ 2 w 11"/>
                      <a:gd name="T71" fmla="*/ 6 h 22"/>
                      <a:gd name="T72" fmla="*/ 4 w 11"/>
                      <a:gd name="T73" fmla="*/ 13 h 22"/>
                      <a:gd name="T74" fmla="*/ 5 w 11"/>
                      <a:gd name="T75" fmla="*/ 15 h 22"/>
                      <a:gd name="T76" fmla="*/ 5 w 11"/>
                      <a:gd name="T77" fmla="*/ 16 h 22"/>
                      <a:gd name="T78" fmla="*/ 6 w 11"/>
                      <a:gd name="T79" fmla="*/ 20 h 22"/>
                      <a:gd name="T80" fmla="*/ 7 w 11"/>
                      <a:gd name="T81" fmla="*/ 21 h 22"/>
                      <a:gd name="T82" fmla="*/ 7 w 11"/>
                      <a:gd name="T83"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22">
                        <a:moveTo>
                          <a:pt x="8" y="21"/>
                        </a:moveTo>
                        <a:cubicBezTo>
                          <a:pt x="8" y="21"/>
                          <a:pt x="7" y="22"/>
                          <a:pt x="7" y="22"/>
                        </a:cubicBezTo>
                        <a:cubicBezTo>
                          <a:pt x="6" y="22"/>
                          <a:pt x="5" y="19"/>
                          <a:pt x="4" y="17"/>
                        </a:cubicBezTo>
                        <a:cubicBezTo>
                          <a:pt x="4" y="16"/>
                          <a:pt x="4" y="16"/>
                          <a:pt x="4" y="15"/>
                        </a:cubicBezTo>
                        <a:cubicBezTo>
                          <a:pt x="4" y="14"/>
                          <a:pt x="4" y="14"/>
                          <a:pt x="4" y="13"/>
                        </a:cubicBezTo>
                        <a:cubicBezTo>
                          <a:pt x="3" y="10"/>
                          <a:pt x="2" y="8"/>
                          <a:pt x="2" y="7"/>
                        </a:cubicBezTo>
                        <a:cubicBezTo>
                          <a:pt x="1" y="6"/>
                          <a:pt x="1" y="5"/>
                          <a:pt x="1" y="4"/>
                        </a:cubicBezTo>
                        <a:cubicBezTo>
                          <a:pt x="0" y="3"/>
                          <a:pt x="0" y="2"/>
                          <a:pt x="1" y="2"/>
                        </a:cubicBezTo>
                        <a:cubicBezTo>
                          <a:pt x="1" y="1"/>
                          <a:pt x="2" y="0"/>
                          <a:pt x="3" y="0"/>
                        </a:cubicBezTo>
                        <a:cubicBezTo>
                          <a:pt x="3" y="0"/>
                          <a:pt x="3" y="0"/>
                          <a:pt x="3" y="0"/>
                        </a:cubicBezTo>
                        <a:cubicBezTo>
                          <a:pt x="3" y="0"/>
                          <a:pt x="5" y="0"/>
                          <a:pt x="6" y="3"/>
                        </a:cubicBezTo>
                        <a:cubicBezTo>
                          <a:pt x="6" y="4"/>
                          <a:pt x="6" y="4"/>
                          <a:pt x="6" y="5"/>
                        </a:cubicBezTo>
                        <a:cubicBezTo>
                          <a:pt x="6" y="5"/>
                          <a:pt x="6" y="6"/>
                          <a:pt x="7" y="7"/>
                        </a:cubicBezTo>
                        <a:cubicBezTo>
                          <a:pt x="7" y="9"/>
                          <a:pt x="8" y="10"/>
                          <a:pt x="9" y="13"/>
                        </a:cubicBezTo>
                        <a:cubicBezTo>
                          <a:pt x="10" y="15"/>
                          <a:pt x="11" y="15"/>
                          <a:pt x="11" y="17"/>
                        </a:cubicBezTo>
                        <a:cubicBezTo>
                          <a:pt x="11" y="17"/>
                          <a:pt x="11" y="18"/>
                          <a:pt x="11" y="18"/>
                        </a:cubicBezTo>
                        <a:cubicBezTo>
                          <a:pt x="11" y="19"/>
                          <a:pt x="10" y="19"/>
                          <a:pt x="10" y="20"/>
                        </a:cubicBezTo>
                        <a:cubicBezTo>
                          <a:pt x="9" y="20"/>
                          <a:pt x="9" y="20"/>
                          <a:pt x="9" y="20"/>
                        </a:cubicBezTo>
                        <a:cubicBezTo>
                          <a:pt x="9" y="20"/>
                          <a:pt x="8" y="20"/>
                          <a:pt x="8" y="21"/>
                        </a:cubicBezTo>
                        <a:close/>
                        <a:moveTo>
                          <a:pt x="7" y="20"/>
                        </a:moveTo>
                        <a:cubicBezTo>
                          <a:pt x="8" y="19"/>
                          <a:pt x="8" y="19"/>
                          <a:pt x="9" y="19"/>
                        </a:cubicBezTo>
                        <a:cubicBezTo>
                          <a:pt x="9" y="19"/>
                          <a:pt x="9" y="19"/>
                          <a:pt x="9" y="19"/>
                        </a:cubicBezTo>
                        <a:cubicBezTo>
                          <a:pt x="9" y="19"/>
                          <a:pt x="10" y="19"/>
                          <a:pt x="10" y="19"/>
                        </a:cubicBezTo>
                        <a:cubicBezTo>
                          <a:pt x="10" y="19"/>
                          <a:pt x="10" y="19"/>
                          <a:pt x="10" y="18"/>
                        </a:cubicBezTo>
                        <a:cubicBezTo>
                          <a:pt x="10" y="17"/>
                          <a:pt x="10" y="17"/>
                          <a:pt x="10" y="17"/>
                        </a:cubicBezTo>
                        <a:cubicBezTo>
                          <a:pt x="10" y="16"/>
                          <a:pt x="9" y="15"/>
                          <a:pt x="8" y="13"/>
                        </a:cubicBezTo>
                        <a:cubicBezTo>
                          <a:pt x="8" y="11"/>
                          <a:pt x="7" y="9"/>
                          <a:pt x="6" y="7"/>
                        </a:cubicBezTo>
                        <a:cubicBezTo>
                          <a:pt x="6" y="6"/>
                          <a:pt x="6" y="5"/>
                          <a:pt x="6" y="4"/>
                        </a:cubicBezTo>
                        <a:cubicBezTo>
                          <a:pt x="6" y="3"/>
                          <a:pt x="6" y="3"/>
                          <a:pt x="6" y="3"/>
                        </a:cubicBezTo>
                        <a:cubicBezTo>
                          <a:pt x="5" y="1"/>
                          <a:pt x="4" y="1"/>
                          <a:pt x="3" y="1"/>
                        </a:cubicBezTo>
                        <a:cubicBezTo>
                          <a:pt x="3" y="1"/>
                          <a:pt x="3" y="1"/>
                          <a:pt x="3" y="1"/>
                        </a:cubicBezTo>
                        <a:cubicBezTo>
                          <a:pt x="3" y="0"/>
                          <a:pt x="3" y="0"/>
                          <a:pt x="3" y="0"/>
                        </a:cubicBezTo>
                        <a:cubicBezTo>
                          <a:pt x="3" y="1"/>
                          <a:pt x="3" y="1"/>
                          <a:pt x="3" y="1"/>
                        </a:cubicBezTo>
                        <a:cubicBezTo>
                          <a:pt x="3" y="1"/>
                          <a:pt x="3" y="1"/>
                          <a:pt x="3" y="1"/>
                        </a:cubicBezTo>
                        <a:cubicBezTo>
                          <a:pt x="1" y="1"/>
                          <a:pt x="1" y="3"/>
                          <a:pt x="1" y="4"/>
                        </a:cubicBezTo>
                        <a:cubicBezTo>
                          <a:pt x="1" y="5"/>
                          <a:pt x="2" y="6"/>
                          <a:pt x="2" y="6"/>
                        </a:cubicBezTo>
                        <a:cubicBezTo>
                          <a:pt x="3" y="8"/>
                          <a:pt x="4" y="10"/>
                          <a:pt x="4" y="13"/>
                        </a:cubicBezTo>
                        <a:cubicBezTo>
                          <a:pt x="4" y="14"/>
                          <a:pt x="4" y="14"/>
                          <a:pt x="5" y="15"/>
                        </a:cubicBezTo>
                        <a:cubicBezTo>
                          <a:pt x="5" y="16"/>
                          <a:pt x="5" y="16"/>
                          <a:pt x="5" y="16"/>
                        </a:cubicBezTo>
                        <a:cubicBezTo>
                          <a:pt x="5" y="18"/>
                          <a:pt x="5" y="19"/>
                          <a:pt x="6" y="20"/>
                        </a:cubicBezTo>
                        <a:cubicBezTo>
                          <a:pt x="6" y="21"/>
                          <a:pt x="7" y="21"/>
                          <a:pt x="7" y="21"/>
                        </a:cubicBezTo>
                        <a:cubicBezTo>
                          <a:pt x="7" y="21"/>
                          <a:pt x="7" y="21"/>
                          <a:pt x="7" y="2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83" name="Freeform 7849">
                    <a:extLst>
                      <a:ext uri="{FF2B5EF4-FFF2-40B4-BE49-F238E27FC236}">
                        <a16:creationId xmlns:a16="http://schemas.microsoft.com/office/drawing/2014/main" id="{D5125D27-7CC3-47E9-8DD3-660B06410E6D}"/>
                      </a:ext>
                    </a:extLst>
                  </p:cNvPr>
                  <p:cNvSpPr>
                    <a:spLocks noEditPoints="1"/>
                  </p:cNvSpPr>
                  <p:nvPr/>
                </p:nvSpPr>
                <p:spPr bwMode="auto">
                  <a:xfrm>
                    <a:off x="4230" y="2271"/>
                    <a:ext cx="7" cy="15"/>
                  </a:xfrm>
                  <a:custGeom>
                    <a:avLst/>
                    <a:gdLst>
                      <a:gd name="T0" fmla="*/ 3 w 9"/>
                      <a:gd name="T1" fmla="*/ 3 h 20"/>
                      <a:gd name="T2" fmla="*/ 3 w 9"/>
                      <a:gd name="T3" fmla="*/ 2 h 20"/>
                      <a:gd name="T4" fmla="*/ 3 w 9"/>
                      <a:gd name="T5" fmla="*/ 1 h 20"/>
                      <a:gd name="T6" fmla="*/ 3 w 9"/>
                      <a:gd name="T7" fmla="*/ 1 h 20"/>
                      <a:gd name="T8" fmla="*/ 4 w 9"/>
                      <a:gd name="T9" fmla="*/ 5 h 20"/>
                      <a:gd name="T10" fmla="*/ 6 w 9"/>
                      <a:gd name="T11" fmla="*/ 10 h 20"/>
                      <a:gd name="T12" fmla="*/ 8 w 9"/>
                      <a:gd name="T13" fmla="*/ 16 h 20"/>
                      <a:gd name="T14" fmla="*/ 8 w 9"/>
                      <a:gd name="T15" fmla="*/ 16 h 20"/>
                      <a:gd name="T16" fmla="*/ 8 w 9"/>
                      <a:gd name="T17" fmla="*/ 16 h 20"/>
                      <a:gd name="T18" fmla="*/ 7 w 9"/>
                      <a:gd name="T19" fmla="*/ 16 h 20"/>
                      <a:gd name="T20" fmla="*/ 6 w 9"/>
                      <a:gd name="T21" fmla="*/ 17 h 20"/>
                      <a:gd name="T22" fmla="*/ 6 w 9"/>
                      <a:gd name="T23" fmla="*/ 18 h 20"/>
                      <a:gd name="T24" fmla="*/ 4 w 9"/>
                      <a:gd name="T25" fmla="*/ 15 h 20"/>
                      <a:gd name="T26" fmla="*/ 3 w 9"/>
                      <a:gd name="T27" fmla="*/ 6 h 20"/>
                      <a:gd name="T28" fmla="*/ 1 w 9"/>
                      <a:gd name="T29" fmla="*/ 3 h 20"/>
                      <a:gd name="T30" fmla="*/ 2 w 9"/>
                      <a:gd name="T31" fmla="*/ 2 h 20"/>
                      <a:gd name="T32" fmla="*/ 2 w 9"/>
                      <a:gd name="T33" fmla="*/ 3 h 20"/>
                      <a:gd name="T34" fmla="*/ 3 w 9"/>
                      <a:gd name="T35" fmla="*/ 3 h 20"/>
                      <a:gd name="T36" fmla="*/ 3 w 9"/>
                      <a:gd name="T37" fmla="*/ 0 h 20"/>
                      <a:gd name="T38" fmla="*/ 3 w 9"/>
                      <a:gd name="T39" fmla="*/ 0 h 20"/>
                      <a:gd name="T40" fmla="*/ 2 w 9"/>
                      <a:gd name="T41" fmla="*/ 1 h 20"/>
                      <a:gd name="T42" fmla="*/ 0 w 9"/>
                      <a:gd name="T43" fmla="*/ 2 h 20"/>
                      <a:gd name="T44" fmla="*/ 0 w 9"/>
                      <a:gd name="T45" fmla="*/ 2 h 20"/>
                      <a:gd name="T46" fmla="*/ 0 w 9"/>
                      <a:gd name="T47" fmla="*/ 3 h 20"/>
                      <a:gd name="T48" fmla="*/ 1 w 9"/>
                      <a:gd name="T49" fmla="*/ 5 h 20"/>
                      <a:gd name="T50" fmla="*/ 3 w 9"/>
                      <a:gd name="T51" fmla="*/ 12 h 20"/>
                      <a:gd name="T52" fmla="*/ 4 w 9"/>
                      <a:gd name="T53" fmla="*/ 14 h 20"/>
                      <a:gd name="T54" fmla="*/ 4 w 9"/>
                      <a:gd name="T55" fmla="*/ 15 h 20"/>
                      <a:gd name="T56" fmla="*/ 5 w 9"/>
                      <a:gd name="T57" fmla="*/ 19 h 20"/>
                      <a:gd name="T58" fmla="*/ 5 w 9"/>
                      <a:gd name="T59" fmla="*/ 20 h 20"/>
                      <a:gd name="T60" fmla="*/ 7 w 9"/>
                      <a:gd name="T61" fmla="*/ 18 h 20"/>
                      <a:gd name="T62" fmla="*/ 8 w 9"/>
                      <a:gd name="T63" fmla="*/ 18 h 20"/>
                      <a:gd name="T64" fmla="*/ 9 w 9"/>
                      <a:gd name="T65" fmla="*/ 18 h 20"/>
                      <a:gd name="T66" fmla="*/ 9 w 9"/>
                      <a:gd name="T67" fmla="*/ 18 h 20"/>
                      <a:gd name="T68" fmla="*/ 9 w 9"/>
                      <a:gd name="T69" fmla="*/ 17 h 20"/>
                      <a:gd name="T70" fmla="*/ 9 w 9"/>
                      <a:gd name="T71" fmla="*/ 16 h 20"/>
                      <a:gd name="T72" fmla="*/ 7 w 9"/>
                      <a:gd name="T73" fmla="*/ 12 h 20"/>
                      <a:gd name="T74" fmla="*/ 5 w 9"/>
                      <a:gd name="T75" fmla="*/ 6 h 20"/>
                      <a:gd name="T76" fmla="*/ 5 w 9"/>
                      <a:gd name="T77" fmla="*/ 3 h 20"/>
                      <a:gd name="T78" fmla="*/ 5 w 9"/>
                      <a:gd name="T79" fmla="*/ 2 h 20"/>
                      <a:gd name="T80" fmla="*/ 3 w 9"/>
                      <a:gd name="T8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0">
                        <a:moveTo>
                          <a:pt x="3" y="3"/>
                        </a:moveTo>
                        <a:cubicBezTo>
                          <a:pt x="3" y="2"/>
                          <a:pt x="3" y="2"/>
                          <a:pt x="3" y="2"/>
                        </a:cubicBezTo>
                        <a:cubicBezTo>
                          <a:pt x="3" y="1"/>
                          <a:pt x="3" y="1"/>
                          <a:pt x="3" y="1"/>
                        </a:cubicBezTo>
                        <a:cubicBezTo>
                          <a:pt x="3" y="1"/>
                          <a:pt x="3" y="1"/>
                          <a:pt x="3" y="1"/>
                        </a:cubicBezTo>
                        <a:cubicBezTo>
                          <a:pt x="3" y="1"/>
                          <a:pt x="4" y="3"/>
                          <a:pt x="4" y="5"/>
                        </a:cubicBezTo>
                        <a:cubicBezTo>
                          <a:pt x="5" y="7"/>
                          <a:pt x="5" y="9"/>
                          <a:pt x="6" y="10"/>
                        </a:cubicBezTo>
                        <a:cubicBezTo>
                          <a:pt x="7" y="12"/>
                          <a:pt x="9" y="15"/>
                          <a:pt x="8" y="16"/>
                        </a:cubicBezTo>
                        <a:cubicBezTo>
                          <a:pt x="8" y="16"/>
                          <a:pt x="8" y="16"/>
                          <a:pt x="8" y="16"/>
                        </a:cubicBezTo>
                        <a:cubicBezTo>
                          <a:pt x="8" y="16"/>
                          <a:pt x="8" y="16"/>
                          <a:pt x="8" y="16"/>
                        </a:cubicBezTo>
                        <a:cubicBezTo>
                          <a:pt x="7" y="16"/>
                          <a:pt x="7" y="16"/>
                          <a:pt x="7" y="16"/>
                        </a:cubicBezTo>
                        <a:cubicBezTo>
                          <a:pt x="7" y="16"/>
                          <a:pt x="6" y="16"/>
                          <a:pt x="6" y="17"/>
                        </a:cubicBezTo>
                        <a:cubicBezTo>
                          <a:pt x="6" y="18"/>
                          <a:pt x="6" y="18"/>
                          <a:pt x="6" y="18"/>
                        </a:cubicBezTo>
                        <a:cubicBezTo>
                          <a:pt x="5" y="18"/>
                          <a:pt x="4" y="17"/>
                          <a:pt x="4" y="15"/>
                        </a:cubicBezTo>
                        <a:cubicBezTo>
                          <a:pt x="4" y="13"/>
                          <a:pt x="3" y="7"/>
                          <a:pt x="3" y="6"/>
                        </a:cubicBezTo>
                        <a:cubicBezTo>
                          <a:pt x="2" y="5"/>
                          <a:pt x="1" y="4"/>
                          <a:pt x="1" y="3"/>
                        </a:cubicBezTo>
                        <a:cubicBezTo>
                          <a:pt x="2" y="2"/>
                          <a:pt x="2" y="2"/>
                          <a:pt x="2" y="2"/>
                        </a:cubicBezTo>
                        <a:cubicBezTo>
                          <a:pt x="2" y="2"/>
                          <a:pt x="2" y="2"/>
                          <a:pt x="2" y="3"/>
                        </a:cubicBezTo>
                        <a:lnTo>
                          <a:pt x="3" y="3"/>
                        </a:lnTo>
                        <a:close/>
                        <a:moveTo>
                          <a:pt x="3" y="0"/>
                        </a:moveTo>
                        <a:cubicBezTo>
                          <a:pt x="3" y="0"/>
                          <a:pt x="3" y="0"/>
                          <a:pt x="3" y="0"/>
                        </a:cubicBezTo>
                        <a:cubicBezTo>
                          <a:pt x="2" y="1"/>
                          <a:pt x="2" y="1"/>
                          <a:pt x="2" y="1"/>
                        </a:cubicBezTo>
                        <a:cubicBezTo>
                          <a:pt x="1" y="1"/>
                          <a:pt x="1" y="1"/>
                          <a:pt x="0" y="2"/>
                        </a:cubicBezTo>
                        <a:cubicBezTo>
                          <a:pt x="0" y="2"/>
                          <a:pt x="0" y="2"/>
                          <a:pt x="0" y="2"/>
                        </a:cubicBezTo>
                        <a:cubicBezTo>
                          <a:pt x="0" y="2"/>
                          <a:pt x="0" y="3"/>
                          <a:pt x="0" y="3"/>
                        </a:cubicBezTo>
                        <a:cubicBezTo>
                          <a:pt x="0" y="4"/>
                          <a:pt x="1" y="5"/>
                          <a:pt x="1" y="5"/>
                        </a:cubicBezTo>
                        <a:cubicBezTo>
                          <a:pt x="2" y="7"/>
                          <a:pt x="3" y="9"/>
                          <a:pt x="3" y="12"/>
                        </a:cubicBezTo>
                        <a:cubicBezTo>
                          <a:pt x="3" y="13"/>
                          <a:pt x="3" y="13"/>
                          <a:pt x="4" y="14"/>
                        </a:cubicBezTo>
                        <a:cubicBezTo>
                          <a:pt x="4" y="15"/>
                          <a:pt x="4" y="15"/>
                          <a:pt x="4" y="15"/>
                        </a:cubicBezTo>
                        <a:cubicBezTo>
                          <a:pt x="4" y="17"/>
                          <a:pt x="4" y="18"/>
                          <a:pt x="5" y="19"/>
                        </a:cubicBezTo>
                        <a:cubicBezTo>
                          <a:pt x="5" y="19"/>
                          <a:pt x="5" y="20"/>
                          <a:pt x="5" y="20"/>
                        </a:cubicBezTo>
                        <a:cubicBezTo>
                          <a:pt x="6" y="19"/>
                          <a:pt x="6" y="18"/>
                          <a:pt x="7" y="18"/>
                        </a:cubicBezTo>
                        <a:cubicBezTo>
                          <a:pt x="7" y="18"/>
                          <a:pt x="7" y="18"/>
                          <a:pt x="8" y="18"/>
                        </a:cubicBezTo>
                        <a:cubicBezTo>
                          <a:pt x="9" y="18"/>
                          <a:pt x="9" y="18"/>
                          <a:pt x="9" y="18"/>
                        </a:cubicBezTo>
                        <a:cubicBezTo>
                          <a:pt x="9" y="18"/>
                          <a:pt x="9" y="18"/>
                          <a:pt x="9" y="18"/>
                        </a:cubicBezTo>
                        <a:cubicBezTo>
                          <a:pt x="9" y="18"/>
                          <a:pt x="9" y="18"/>
                          <a:pt x="9" y="17"/>
                        </a:cubicBezTo>
                        <a:cubicBezTo>
                          <a:pt x="9" y="16"/>
                          <a:pt x="9" y="16"/>
                          <a:pt x="9" y="16"/>
                        </a:cubicBezTo>
                        <a:cubicBezTo>
                          <a:pt x="9" y="15"/>
                          <a:pt x="8" y="14"/>
                          <a:pt x="7" y="12"/>
                        </a:cubicBezTo>
                        <a:cubicBezTo>
                          <a:pt x="7" y="10"/>
                          <a:pt x="6" y="8"/>
                          <a:pt x="5" y="6"/>
                        </a:cubicBezTo>
                        <a:cubicBezTo>
                          <a:pt x="5" y="5"/>
                          <a:pt x="5" y="4"/>
                          <a:pt x="5" y="3"/>
                        </a:cubicBezTo>
                        <a:cubicBezTo>
                          <a:pt x="5" y="2"/>
                          <a:pt x="5" y="2"/>
                          <a:pt x="5" y="2"/>
                        </a:cubicBezTo>
                        <a:cubicBezTo>
                          <a:pt x="4" y="1"/>
                          <a:pt x="4" y="0"/>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84" name="Freeform 7850">
                    <a:extLst>
                      <a:ext uri="{FF2B5EF4-FFF2-40B4-BE49-F238E27FC236}">
                        <a16:creationId xmlns:a16="http://schemas.microsoft.com/office/drawing/2014/main" id="{37C948F9-8336-4B06-9D01-F721A2F978DB}"/>
                      </a:ext>
                    </a:extLst>
                  </p:cNvPr>
                  <p:cNvSpPr>
                    <a:spLocks noEditPoints="1"/>
                  </p:cNvSpPr>
                  <p:nvPr/>
                </p:nvSpPr>
                <p:spPr bwMode="auto">
                  <a:xfrm>
                    <a:off x="4230" y="2271"/>
                    <a:ext cx="8" cy="15"/>
                  </a:xfrm>
                  <a:custGeom>
                    <a:avLst/>
                    <a:gdLst>
                      <a:gd name="T0" fmla="*/ 6 w 10"/>
                      <a:gd name="T1" fmla="*/ 20 h 20"/>
                      <a:gd name="T2" fmla="*/ 6 w 10"/>
                      <a:gd name="T3" fmla="*/ 20 h 20"/>
                      <a:gd name="T4" fmla="*/ 0 w 10"/>
                      <a:gd name="T5" fmla="*/ 2 h 20"/>
                      <a:gd name="T6" fmla="*/ 0 w 10"/>
                      <a:gd name="T7" fmla="*/ 2 h 20"/>
                      <a:gd name="T8" fmla="*/ 1 w 10"/>
                      <a:gd name="T9" fmla="*/ 6 h 20"/>
                      <a:gd name="T10" fmla="*/ 3 w 10"/>
                      <a:gd name="T11" fmla="*/ 14 h 20"/>
                      <a:gd name="T12" fmla="*/ 5 w 10"/>
                      <a:gd name="T13" fmla="*/ 20 h 20"/>
                      <a:gd name="T14" fmla="*/ 5 w 10"/>
                      <a:gd name="T15" fmla="*/ 20 h 20"/>
                      <a:gd name="T16" fmla="*/ 5 w 10"/>
                      <a:gd name="T17" fmla="*/ 20 h 20"/>
                      <a:gd name="T18" fmla="*/ 5 w 10"/>
                      <a:gd name="T19" fmla="*/ 19 h 20"/>
                      <a:gd name="T20" fmla="*/ 4 w 10"/>
                      <a:gd name="T21" fmla="*/ 15 h 20"/>
                      <a:gd name="T22" fmla="*/ 4 w 10"/>
                      <a:gd name="T23" fmla="*/ 14 h 20"/>
                      <a:gd name="T24" fmla="*/ 3 w 10"/>
                      <a:gd name="T25" fmla="*/ 12 h 20"/>
                      <a:gd name="T26" fmla="*/ 1 w 10"/>
                      <a:gd name="T27" fmla="*/ 5 h 20"/>
                      <a:gd name="T28" fmla="*/ 0 w 10"/>
                      <a:gd name="T29" fmla="*/ 3 h 20"/>
                      <a:gd name="T30" fmla="*/ 0 w 10"/>
                      <a:gd name="T31" fmla="*/ 2 h 20"/>
                      <a:gd name="T32" fmla="*/ 3 w 10"/>
                      <a:gd name="T33" fmla="*/ 0 h 20"/>
                      <a:gd name="T34" fmla="*/ 3 w 10"/>
                      <a:gd name="T35" fmla="*/ 0 h 20"/>
                      <a:gd name="T36" fmla="*/ 5 w 10"/>
                      <a:gd name="T37" fmla="*/ 2 h 20"/>
                      <a:gd name="T38" fmla="*/ 5 w 10"/>
                      <a:gd name="T39" fmla="*/ 3 h 20"/>
                      <a:gd name="T40" fmla="*/ 5 w 10"/>
                      <a:gd name="T41" fmla="*/ 6 h 20"/>
                      <a:gd name="T42" fmla="*/ 7 w 10"/>
                      <a:gd name="T43" fmla="*/ 12 h 20"/>
                      <a:gd name="T44" fmla="*/ 9 w 10"/>
                      <a:gd name="T45" fmla="*/ 16 h 20"/>
                      <a:gd name="T46" fmla="*/ 9 w 10"/>
                      <a:gd name="T47" fmla="*/ 17 h 20"/>
                      <a:gd name="T48" fmla="*/ 9 w 10"/>
                      <a:gd name="T49" fmla="*/ 18 h 20"/>
                      <a:gd name="T50" fmla="*/ 9 w 10"/>
                      <a:gd name="T51" fmla="*/ 18 h 20"/>
                      <a:gd name="T52" fmla="*/ 9 w 10"/>
                      <a:gd name="T53" fmla="*/ 18 h 20"/>
                      <a:gd name="T54" fmla="*/ 10 w 10"/>
                      <a:gd name="T55" fmla="*/ 17 h 20"/>
                      <a:gd name="T56" fmla="*/ 8 w 10"/>
                      <a:gd name="T57" fmla="*/ 12 h 20"/>
                      <a:gd name="T58" fmla="*/ 5 w 10"/>
                      <a:gd name="T59" fmla="*/ 3 h 20"/>
                      <a:gd name="T60" fmla="*/ 3 w 10"/>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 h="20">
                        <a:moveTo>
                          <a:pt x="6" y="20"/>
                        </a:moveTo>
                        <a:cubicBezTo>
                          <a:pt x="6" y="20"/>
                          <a:pt x="6" y="20"/>
                          <a:pt x="6" y="20"/>
                        </a:cubicBezTo>
                        <a:moveTo>
                          <a:pt x="0" y="2"/>
                        </a:moveTo>
                        <a:cubicBezTo>
                          <a:pt x="0" y="2"/>
                          <a:pt x="0" y="2"/>
                          <a:pt x="0" y="2"/>
                        </a:cubicBezTo>
                        <a:cubicBezTo>
                          <a:pt x="0" y="4"/>
                          <a:pt x="0" y="5"/>
                          <a:pt x="1" y="6"/>
                        </a:cubicBezTo>
                        <a:cubicBezTo>
                          <a:pt x="2" y="7"/>
                          <a:pt x="3" y="10"/>
                          <a:pt x="3" y="14"/>
                        </a:cubicBezTo>
                        <a:cubicBezTo>
                          <a:pt x="4" y="17"/>
                          <a:pt x="4" y="19"/>
                          <a:pt x="5" y="20"/>
                        </a:cubicBezTo>
                        <a:cubicBezTo>
                          <a:pt x="5" y="20"/>
                          <a:pt x="5" y="20"/>
                          <a:pt x="5" y="20"/>
                        </a:cubicBezTo>
                        <a:cubicBezTo>
                          <a:pt x="5" y="20"/>
                          <a:pt x="5" y="20"/>
                          <a:pt x="5" y="20"/>
                        </a:cubicBezTo>
                        <a:cubicBezTo>
                          <a:pt x="5" y="20"/>
                          <a:pt x="5" y="19"/>
                          <a:pt x="5" y="19"/>
                        </a:cubicBezTo>
                        <a:cubicBezTo>
                          <a:pt x="4" y="18"/>
                          <a:pt x="4" y="17"/>
                          <a:pt x="4" y="15"/>
                        </a:cubicBezTo>
                        <a:cubicBezTo>
                          <a:pt x="4" y="15"/>
                          <a:pt x="4" y="15"/>
                          <a:pt x="4" y="14"/>
                        </a:cubicBezTo>
                        <a:cubicBezTo>
                          <a:pt x="3" y="13"/>
                          <a:pt x="3" y="13"/>
                          <a:pt x="3" y="12"/>
                        </a:cubicBezTo>
                        <a:cubicBezTo>
                          <a:pt x="3" y="9"/>
                          <a:pt x="2" y="7"/>
                          <a:pt x="1" y="5"/>
                        </a:cubicBezTo>
                        <a:cubicBezTo>
                          <a:pt x="1" y="5"/>
                          <a:pt x="0" y="4"/>
                          <a:pt x="0" y="3"/>
                        </a:cubicBezTo>
                        <a:cubicBezTo>
                          <a:pt x="0" y="3"/>
                          <a:pt x="0" y="2"/>
                          <a:pt x="0" y="2"/>
                        </a:cubicBezTo>
                        <a:close/>
                        <a:moveTo>
                          <a:pt x="3" y="0"/>
                        </a:moveTo>
                        <a:cubicBezTo>
                          <a:pt x="3" y="0"/>
                          <a:pt x="3" y="0"/>
                          <a:pt x="3" y="0"/>
                        </a:cubicBezTo>
                        <a:cubicBezTo>
                          <a:pt x="4" y="0"/>
                          <a:pt x="4" y="1"/>
                          <a:pt x="5" y="2"/>
                        </a:cubicBezTo>
                        <a:cubicBezTo>
                          <a:pt x="5" y="3"/>
                          <a:pt x="5" y="3"/>
                          <a:pt x="5" y="3"/>
                        </a:cubicBezTo>
                        <a:cubicBezTo>
                          <a:pt x="5" y="4"/>
                          <a:pt x="5" y="5"/>
                          <a:pt x="5" y="6"/>
                        </a:cubicBezTo>
                        <a:cubicBezTo>
                          <a:pt x="6" y="8"/>
                          <a:pt x="7" y="10"/>
                          <a:pt x="7" y="12"/>
                        </a:cubicBezTo>
                        <a:cubicBezTo>
                          <a:pt x="8" y="14"/>
                          <a:pt x="9" y="15"/>
                          <a:pt x="9" y="16"/>
                        </a:cubicBezTo>
                        <a:cubicBezTo>
                          <a:pt x="9" y="16"/>
                          <a:pt x="9" y="16"/>
                          <a:pt x="9" y="17"/>
                        </a:cubicBezTo>
                        <a:cubicBezTo>
                          <a:pt x="9" y="18"/>
                          <a:pt x="9" y="18"/>
                          <a:pt x="9" y="18"/>
                        </a:cubicBezTo>
                        <a:cubicBezTo>
                          <a:pt x="9" y="18"/>
                          <a:pt x="9" y="18"/>
                          <a:pt x="9" y="18"/>
                        </a:cubicBezTo>
                        <a:cubicBezTo>
                          <a:pt x="9" y="18"/>
                          <a:pt x="9" y="18"/>
                          <a:pt x="9" y="18"/>
                        </a:cubicBezTo>
                        <a:cubicBezTo>
                          <a:pt x="10" y="18"/>
                          <a:pt x="10" y="18"/>
                          <a:pt x="10" y="17"/>
                        </a:cubicBezTo>
                        <a:cubicBezTo>
                          <a:pt x="10" y="15"/>
                          <a:pt x="9" y="15"/>
                          <a:pt x="8" y="12"/>
                        </a:cubicBezTo>
                        <a:cubicBezTo>
                          <a:pt x="6" y="9"/>
                          <a:pt x="5" y="8"/>
                          <a:pt x="5" y="3"/>
                        </a:cubicBezTo>
                        <a:cubicBezTo>
                          <a:pt x="5" y="1"/>
                          <a:pt x="4"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85" name="Freeform 7851">
                    <a:extLst>
                      <a:ext uri="{FF2B5EF4-FFF2-40B4-BE49-F238E27FC236}">
                        <a16:creationId xmlns:a16="http://schemas.microsoft.com/office/drawing/2014/main" id="{05A04066-89E0-473E-985C-7EBD39D9F984}"/>
                      </a:ext>
                    </a:extLst>
                  </p:cNvPr>
                  <p:cNvSpPr>
                    <a:spLocks/>
                  </p:cNvSpPr>
                  <p:nvPr/>
                </p:nvSpPr>
                <p:spPr bwMode="auto">
                  <a:xfrm>
                    <a:off x="4232" y="2273"/>
                    <a:ext cx="4" cy="10"/>
                  </a:xfrm>
                  <a:custGeom>
                    <a:avLst/>
                    <a:gdLst>
                      <a:gd name="T0" fmla="*/ 1 w 6"/>
                      <a:gd name="T1" fmla="*/ 1 h 13"/>
                      <a:gd name="T2" fmla="*/ 2 w 6"/>
                      <a:gd name="T3" fmla="*/ 2 h 13"/>
                      <a:gd name="T4" fmla="*/ 5 w 6"/>
                      <a:gd name="T5" fmla="*/ 10 h 13"/>
                      <a:gd name="T6" fmla="*/ 5 w 6"/>
                      <a:gd name="T7" fmla="*/ 12 h 13"/>
                      <a:gd name="T8" fmla="*/ 4 w 6"/>
                      <a:gd name="T9" fmla="*/ 12 h 13"/>
                      <a:gd name="T10" fmla="*/ 2 w 6"/>
                      <a:gd name="T11" fmla="*/ 4 h 13"/>
                      <a:gd name="T12" fmla="*/ 1 w 6"/>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1" y="1"/>
                        </a:moveTo>
                        <a:cubicBezTo>
                          <a:pt x="1" y="1"/>
                          <a:pt x="2" y="0"/>
                          <a:pt x="2" y="2"/>
                        </a:cubicBezTo>
                        <a:cubicBezTo>
                          <a:pt x="3" y="5"/>
                          <a:pt x="4" y="9"/>
                          <a:pt x="5" y="10"/>
                        </a:cubicBezTo>
                        <a:cubicBezTo>
                          <a:pt x="6" y="12"/>
                          <a:pt x="5" y="12"/>
                          <a:pt x="5" y="12"/>
                        </a:cubicBezTo>
                        <a:cubicBezTo>
                          <a:pt x="4" y="12"/>
                          <a:pt x="4" y="13"/>
                          <a:pt x="4" y="12"/>
                        </a:cubicBezTo>
                        <a:cubicBezTo>
                          <a:pt x="3" y="11"/>
                          <a:pt x="2" y="4"/>
                          <a:pt x="2" y="4"/>
                        </a:cubicBezTo>
                        <a:cubicBezTo>
                          <a:pt x="2" y="3"/>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86" name="Freeform 7852">
                    <a:extLst>
                      <a:ext uri="{FF2B5EF4-FFF2-40B4-BE49-F238E27FC236}">
                        <a16:creationId xmlns:a16="http://schemas.microsoft.com/office/drawing/2014/main" id="{EA3F8EE2-668B-4055-A4FE-F7CCAF16D74E}"/>
                      </a:ext>
                    </a:extLst>
                  </p:cNvPr>
                  <p:cNvSpPr>
                    <a:spLocks/>
                  </p:cNvSpPr>
                  <p:nvPr/>
                </p:nvSpPr>
                <p:spPr bwMode="auto">
                  <a:xfrm>
                    <a:off x="4225" y="2257"/>
                    <a:ext cx="8" cy="17"/>
                  </a:xfrm>
                  <a:custGeom>
                    <a:avLst/>
                    <a:gdLst>
                      <a:gd name="T0" fmla="*/ 4 w 11"/>
                      <a:gd name="T1" fmla="*/ 0 h 22"/>
                      <a:gd name="T2" fmla="*/ 6 w 11"/>
                      <a:gd name="T3" fmla="*/ 4 h 22"/>
                      <a:gd name="T4" fmla="*/ 9 w 11"/>
                      <a:gd name="T5" fmla="*/ 12 h 22"/>
                      <a:gd name="T6" fmla="*/ 10 w 11"/>
                      <a:gd name="T7" fmla="*/ 17 h 22"/>
                      <a:gd name="T8" fmla="*/ 7 w 11"/>
                      <a:gd name="T9" fmla="*/ 19 h 22"/>
                      <a:gd name="T10" fmla="*/ 4 w 11"/>
                      <a:gd name="T11" fmla="*/ 14 h 22"/>
                      <a:gd name="T12" fmla="*/ 2 w 11"/>
                      <a:gd name="T13" fmla="*/ 6 h 22"/>
                      <a:gd name="T14" fmla="*/ 4 w 1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2">
                        <a:moveTo>
                          <a:pt x="4" y="0"/>
                        </a:moveTo>
                        <a:cubicBezTo>
                          <a:pt x="4" y="0"/>
                          <a:pt x="6" y="0"/>
                          <a:pt x="6" y="4"/>
                        </a:cubicBezTo>
                        <a:cubicBezTo>
                          <a:pt x="6" y="8"/>
                          <a:pt x="7" y="9"/>
                          <a:pt x="9" y="12"/>
                        </a:cubicBezTo>
                        <a:cubicBezTo>
                          <a:pt x="10" y="15"/>
                          <a:pt x="11" y="15"/>
                          <a:pt x="10" y="17"/>
                        </a:cubicBezTo>
                        <a:cubicBezTo>
                          <a:pt x="10" y="19"/>
                          <a:pt x="8" y="17"/>
                          <a:pt x="7" y="19"/>
                        </a:cubicBezTo>
                        <a:cubicBezTo>
                          <a:pt x="6" y="22"/>
                          <a:pt x="4" y="18"/>
                          <a:pt x="4" y="14"/>
                        </a:cubicBezTo>
                        <a:cubicBezTo>
                          <a:pt x="4" y="11"/>
                          <a:pt x="3" y="7"/>
                          <a:pt x="2" y="6"/>
                        </a:cubicBezTo>
                        <a:cubicBezTo>
                          <a:pt x="1" y="4"/>
                          <a:pt x="0" y="0"/>
                          <a:pt x="4"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87" name="Freeform 7853">
                    <a:extLst>
                      <a:ext uri="{FF2B5EF4-FFF2-40B4-BE49-F238E27FC236}">
                        <a16:creationId xmlns:a16="http://schemas.microsoft.com/office/drawing/2014/main" id="{6EA71829-3987-4766-8856-86DE986DD8CC}"/>
                      </a:ext>
                    </a:extLst>
                  </p:cNvPr>
                  <p:cNvSpPr>
                    <a:spLocks noEditPoints="1"/>
                  </p:cNvSpPr>
                  <p:nvPr/>
                </p:nvSpPr>
                <p:spPr bwMode="auto">
                  <a:xfrm>
                    <a:off x="4226" y="2256"/>
                    <a:ext cx="7" cy="17"/>
                  </a:xfrm>
                  <a:custGeom>
                    <a:avLst/>
                    <a:gdLst>
                      <a:gd name="T0" fmla="*/ 6 w 10"/>
                      <a:gd name="T1" fmla="*/ 21 h 22"/>
                      <a:gd name="T2" fmla="*/ 5 w 10"/>
                      <a:gd name="T3" fmla="*/ 21 h 22"/>
                      <a:gd name="T4" fmla="*/ 3 w 10"/>
                      <a:gd name="T5" fmla="*/ 16 h 22"/>
                      <a:gd name="T6" fmla="*/ 3 w 10"/>
                      <a:gd name="T7" fmla="*/ 15 h 22"/>
                      <a:gd name="T8" fmla="*/ 2 w 10"/>
                      <a:gd name="T9" fmla="*/ 13 h 22"/>
                      <a:gd name="T10" fmla="*/ 1 w 10"/>
                      <a:gd name="T11" fmla="*/ 7 h 22"/>
                      <a:gd name="T12" fmla="*/ 0 w 10"/>
                      <a:gd name="T13" fmla="*/ 4 h 22"/>
                      <a:gd name="T14" fmla="*/ 0 w 10"/>
                      <a:gd name="T15" fmla="*/ 2 h 22"/>
                      <a:gd name="T16" fmla="*/ 2 w 10"/>
                      <a:gd name="T17" fmla="*/ 0 h 22"/>
                      <a:gd name="T18" fmla="*/ 2 w 10"/>
                      <a:gd name="T19" fmla="*/ 0 h 22"/>
                      <a:gd name="T20" fmla="*/ 5 w 10"/>
                      <a:gd name="T21" fmla="*/ 4 h 22"/>
                      <a:gd name="T22" fmla="*/ 5 w 10"/>
                      <a:gd name="T23" fmla="*/ 5 h 22"/>
                      <a:gd name="T24" fmla="*/ 6 w 10"/>
                      <a:gd name="T25" fmla="*/ 7 h 22"/>
                      <a:gd name="T26" fmla="*/ 8 w 10"/>
                      <a:gd name="T27" fmla="*/ 13 h 22"/>
                      <a:gd name="T28" fmla="*/ 10 w 10"/>
                      <a:gd name="T29" fmla="*/ 17 h 22"/>
                      <a:gd name="T30" fmla="*/ 10 w 10"/>
                      <a:gd name="T31" fmla="*/ 18 h 22"/>
                      <a:gd name="T32" fmla="*/ 9 w 10"/>
                      <a:gd name="T33" fmla="*/ 19 h 22"/>
                      <a:gd name="T34" fmla="*/ 8 w 10"/>
                      <a:gd name="T35" fmla="*/ 20 h 22"/>
                      <a:gd name="T36" fmla="*/ 6 w 10"/>
                      <a:gd name="T37" fmla="*/ 21 h 22"/>
                      <a:gd name="T38" fmla="*/ 6 w 10"/>
                      <a:gd name="T39" fmla="*/ 20 h 22"/>
                      <a:gd name="T40" fmla="*/ 7 w 10"/>
                      <a:gd name="T41" fmla="*/ 19 h 22"/>
                      <a:gd name="T42" fmla="*/ 7 w 10"/>
                      <a:gd name="T43" fmla="*/ 19 h 22"/>
                      <a:gd name="T44" fmla="*/ 9 w 10"/>
                      <a:gd name="T45" fmla="*/ 19 h 22"/>
                      <a:gd name="T46" fmla="*/ 9 w 10"/>
                      <a:gd name="T47" fmla="*/ 18 h 22"/>
                      <a:gd name="T48" fmla="*/ 9 w 10"/>
                      <a:gd name="T49" fmla="*/ 17 h 22"/>
                      <a:gd name="T50" fmla="*/ 7 w 10"/>
                      <a:gd name="T51" fmla="*/ 13 h 22"/>
                      <a:gd name="T52" fmla="*/ 5 w 10"/>
                      <a:gd name="T53" fmla="*/ 7 h 22"/>
                      <a:gd name="T54" fmla="*/ 5 w 10"/>
                      <a:gd name="T55" fmla="*/ 5 h 22"/>
                      <a:gd name="T56" fmla="*/ 5 w 10"/>
                      <a:gd name="T57" fmla="*/ 4 h 22"/>
                      <a:gd name="T58" fmla="*/ 3 w 10"/>
                      <a:gd name="T59" fmla="*/ 1 h 22"/>
                      <a:gd name="T60" fmla="*/ 3 w 10"/>
                      <a:gd name="T61" fmla="*/ 1 h 22"/>
                      <a:gd name="T62" fmla="*/ 3 w 10"/>
                      <a:gd name="T63" fmla="*/ 1 h 22"/>
                      <a:gd name="T64" fmla="*/ 3 w 10"/>
                      <a:gd name="T65" fmla="*/ 1 h 22"/>
                      <a:gd name="T66" fmla="*/ 2 w 10"/>
                      <a:gd name="T67" fmla="*/ 1 h 22"/>
                      <a:gd name="T68" fmla="*/ 0 w 10"/>
                      <a:gd name="T69" fmla="*/ 4 h 22"/>
                      <a:gd name="T70" fmla="*/ 1 w 10"/>
                      <a:gd name="T71" fmla="*/ 6 h 22"/>
                      <a:gd name="T72" fmla="*/ 3 w 10"/>
                      <a:gd name="T73" fmla="*/ 13 h 22"/>
                      <a:gd name="T74" fmla="*/ 3 w 10"/>
                      <a:gd name="T75" fmla="*/ 15 h 22"/>
                      <a:gd name="T76" fmla="*/ 3 w 10"/>
                      <a:gd name="T77" fmla="*/ 16 h 22"/>
                      <a:gd name="T78" fmla="*/ 4 w 10"/>
                      <a:gd name="T79" fmla="*/ 20 h 22"/>
                      <a:gd name="T80" fmla="*/ 5 w 10"/>
                      <a:gd name="T81" fmla="*/ 21 h 22"/>
                      <a:gd name="T82" fmla="*/ 6 w 10"/>
                      <a:gd name="T83"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 h="22">
                        <a:moveTo>
                          <a:pt x="6" y="21"/>
                        </a:moveTo>
                        <a:cubicBezTo>
                          <a:pt x="6" y="21"/>
                          <a:pt x="6" y="21"/>
                          <a:pt x="5" y="21"/>
                        </a:cubicBezTo>
                        <a:cubicBezTo>
                          <a:pt x="4" y="22"/>
                          <a:pt x="3" y="19"/>
                          <a:pt x="3" y="16"/>
                        </a:cubicBezTo>
                        <a:cubicBezTo>
                          <a:pt x="3" y="16"/>
                          <a:pt x="3" y="16"/>
                          <a:pt x="3" y="15"/>
                        </a:cubicBezTo>
                        <a:cubicBezTo>
                          <a:pt x="3" y="14"/>
                          <a:pt x="3" y="14"/>
                          <a:pt x="2" y="13"/>
                        </a:cubicBezTo>
                        <a:cubicBezTo>
                          <a:pt x="2" y="10"/>
                          <a:pt x="1" y="8"/>
                          <a:pt x="1" y="7"/>
                        </a:cubicBezTo>
                        <a:cubicBezTo>
                          <a:pt x="0" y="6"/>
                          <a:pt x="0" y="5"/>
                          <a:pt x="0" y="4"/>
                        </a:cubicBezTo>
                        <a:cubicBezTo>
                          <a:pt x="0" y="4"/>
                          <a:pt x="0" y="3"/>
                          <a:pt x="0" y="2"/>
                        </a:cubicBezTo>
                        <a:cubicBezTo>
                          <a:pt x="0" y="1"/>
                          <a:pt x="1" y="1"/>
                          <a:pt x="2" y="0"/>
                        </a:cubicBezTo>
                        <a:cubicBezTo>
                          <a:pt x="2" y="0"/>
                          <a:pt x="2" y="0"/>
                          <a:pt x="2" y="0"/>
                        </a:cubicBezTo>
                        <a:cubicBezTo>
                          <a:pt x="3" y="0"/>
                          <a:pt x="5" y="0"/>
                          <a:pt x="5" y="4"/>
                        </a:cubicBezTo>
                        <a:cubicBezTo>
                          <a:pt x="5" y="4"/>
                          <a:pt x="5" y="4"/>
                          <a:pt x="5" y="5"/>
                        </a:cubicBezTo>
                        <a:cubicBezTo>
                          <a:pt x="6" y="6"/>
                          <a:pt x="6" y="6"/>
                          <a:pt x="6" y="7"/>
                        </a:cubicBezTo>
                        <a:cubicBezTo>
                          <a:pt x="6" y="9"/>
                          <a:pt x="7" y="10"/>
                          <a:pt x="8" y="13"/>
                        </a:cubicBezTo>
                        <a:cubicBezTo>
                          <a:pt x="9" y="15"/>
                          <a:pt x="9" y="15"/>
                          <a:pt x="10" y="17"/>
                        </a:cubicBezTo>
                        <a:cubicBezTo>
                          <a:pt x="10" y="17"/>
                          <a:pt x="10" y="18"/>
                          <a:pt x="10" y="18"/>
                        </a:cubicBezTo>
                        <a:cubicBezTo>
                          <a:pt x="10" y="19"/>
                          <a:pt x="9" y="19"/>
                          <a:pt x="9" y="19"/>
                        </a:cubicBezTo>
                        <a:cubicBezTo>
                          <a:pt x="8" y="20"/>
                          <a:pt x="8" y="20"/>
                          <a:pt x="8" y="20"/>
                        </a:cubicBezTo>
                        <a:cubicBezTo>
                          <a:pt x="7" y="20"/>
                          <a:pt x="7" y="20"/>
                          <a:pt x="6" y="21"/>
                        </a:cubicBezTo>
                        <a:close/>
                        <a:moveTo>
                          <a:pt x="6" y="20"/>
                        </a:moveTo>
                        <a:cubicBezTo>
                          <a:pt x="6" y="19"/>
                          <a:pt x="7" y="19"/>
                          <a:pt x="7" y="19"/>
                        </a:cubicBezTo>
                        <a:cubicBezTo>
                          <a:pt x="7" y="19"/>
                          <a:pt x="7" y="19"/>
                          <a:pt x="7" y="19"/>
                        </a:cubicBezTo>
                        <a:cubicBezTo>
                          <a:pt x="8" y="19"/>
                          <a:pt x="8" y="19"/>
                          <a:pt x="9" y="19"/>
                        </a:cubicBezTo>
                        <a:cubicBezTo>
                          <a:pt x="9" y="19"/>
                          <a:pt x="9" y="19"/>
                          <a:pt x="9" y="18"/>
                        </a:cubicBezTo>
                        <a:cubicBezTo>
                          <a:pt x="9" y="17"/>
                          <a:pt x="9" y="17"/>
                          <a:pt x="9" y="17"/>
                        </a:cubicBezTo>
                        <a:cubicBezTo>
                          <a:pt x="9" y="16"/>
                          <a:pt x="8" y="15"/>
                          <a:pt x="7" y="13"/>
                        </a:cubicBezTo>
                        <a:cubicBezTo>
                          <a:pt x="6" y="11"/>
                          <a:pt x="6" y="10"/>
                          <a:pt x="5" y="7"/>
                        </a:cubicBezTo>
                        <a:cubicBezTo>
                          <a:pt x="5" y="6"/>
                          <a:pt x="5" y="6"/>
                          <a:pt x="5" y="5"/>
                        </a:cubicBezTo>
                        <a:cubicBezTo>
                          <a:pt x="5" y="4"/>
                          <a:pt x="5" y="4"/>
                          <a:pt x="5" y="4"/>
                        </a:cubicBezTo>
                        <a:cubicBezTo>
                          <a:pt x="5" y="1"/>
                          <a:pt x="3" y="1"/>
                          <a:pt x="3" y="1"/>
                        </a:cubicBezTo>
                        <a:cubicBezTo>
                          <a:pt x="3" y="1"/>
                          <a:pt x="3" y="1"/>
                          <a:pt x="3" y="1"/>
                        </a:cubicBezTo>
                        <a:cubicBezTo>
                          <a:pt x="3" y="1"/>
                          <a:pt x="3" y="1"/>
                          <a:pt x="3" y="1"/>
                        </a:cubicBezTo>
                        <a:cubicBezTo>
                          <a:pt x="3" y="1"/>
                          <a:pt x="3" y="1"/>
                          <a:pt x="3" y="1"/>
                        </a:cubicBezTo>
                        <a:cubicBezTo>
                          <a:pt x="2" y="1"/>
                          <a:pt x="2" y="1"/>
                          <a:pt x="2" y="1"/>
                        </a:cubicBezTo>
                        <a:cubicBezTo>
                          <a:pt x="0" y="2"/>
                          <a:pt x="0" y="3"/>
                          <a:pt x="0" y="4"/>
                        </a:cubicBezTo>
                        <a:cubicBezTo>
                          <a:pt x="0" y="5"/>
                          <a:pt x="1" y="6"/>
                          <a:pt x="1" y="6"/>
                        </a:cubicBezTo>
                        <a:cubicBezTo>
                          <a:pt x="2" y="8"/>
                          <a:pt x="2" y="10"/>
                          <a:pt x="3" y="13"/>
                        </a:cubicBezTo>
                        <a:cubicBezTo>
                          <a:pt x="3" y="14"/>
                          <a:pt x="3" y="14"/>
                          <a:pt x="3" y="15"/>
                        </a:cubicBezTo>
                        <a:cubicBezTo>
                          <a:pt x="3" y="16"/>
                          <a:pt x="3" y="16"/>
                          <a:pt x="3" y="16"/>
                        </a:cubicBezTo>
                        <a:cubicBezTo>
                          <a:pt x="4" y="18"/>
                          <a:pt x="4" y="19"/>
                          <a:pt x="4" y="20"/>
                        </a:cubicBezTo>
                        <a:cubicBezTo>
                          <a:pt x="5" y="20"/>
                          <a:pt x="5" y="21"/>
                          <a:pt x="5" y="21"/>
                        </a:cubicBezTo>
                        <a:cubicBezTo>
                          <a:pt x="5" y="21"/>
                          <a:pt x="6" y="21"/>
                          <a:pt x="6" y="2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88" name="Freeform 7854">
                    <a:extLst>
                      <a:ext uri="{FF2B5EF4-FFF2-40B4-BE49-F238E27FC236}">
                        <a16:creationId xmlns:a16="http://schemas.microsoft.com/office/drawing/2014/main" id="{27377A28-06A0-4E18-B305-035FF98FC421}"/>
                      </a:ext>
                    </a:extLst>
                  </p:cNvPr>
                  <p:cNvSpPr>
                    <a:spLocks noEditPoints="1"/>
                  </p:cNvSpPr>
                  <p:nvPr/>
                </p:nvSpPr>
                <p:spPr bwMode="auto">
                  <a:xfrm>
                    <a:off x="4226" y="2257"/>
                    <a:ext cx="6" cy="15"/>
                  </a:xfrm>
                  <a:custGeom>
                    <a:avLst/>
                    <a:gdLst>
                      <a:gd name="T0" fmla="*/ 3 w 9"/>
                      <a:gd name="T1" fmla="*/ 3 h 20"/>
                      <a:gd name="T2" fmla="*/ 3 w 9"/>
                      <a:gd name="T3" fmla="*/ 2 h 20"/>
                      <a:gd name="T4" fmla="*/ 3 w 9"/>
                      <a:gd name="T5" fmla="*/ 2 h 20"/>
                      <a:gd name="T6" fmla="*/ 4 w 9"/>
                      <a:gd name="T7" fmla="*/ 2 h 20"/>
                      <a:gd name="T8" fmla="*/ 5 w 9"/>
                      <a:gd name="T9" fmla="*/ 5 h 20"/>
                      <a:gd name="T10" fmla="*/ 6 w 9"/>
                      <a:gd name="T11" fmla="*/ 10 h 20"/>
                      <a:gd name="T12" fmla="*/ 8 w 9"/>
                      <a:gd name="T13" fmla="*/ 16 h 20"/>
                      <a:gd name="T14" fmla="*/ 8 w 9"/>
                      <a:gd name="T15" fmla="*/ 16 h 20"/>
                      <a:gd name="T16" fmla="*/ 7 w 9"/>
                      <a:gd name="T17" fmla="*/ 16 h 20"/>
                      <a:gd name="T18" fmla="*/ 7 w 9"/>
                      <a:gd name="T19" fmla="*/ 16 h 20"/>
                      <a:gd name="T20" fmla="*/ 6 w 9"/>
                      <a:gd name="T21" fmla="*/ 17 h 20"/>
                      <a:gd name="T22" fmla="*/ 5 w 9"/>
                      <a:gd name="T23" fmla="*/ 18 h 20"/>
                      <a:gd name="T24" fmla="*/ 4 w 9"/>
                      <a:gd name="T25" fmla="*/ 15 h 20"/>
                      <a:gd name="T26" fmla="*/ 2 w 9"/>
                      <a:gd name="T27" fmla="*/ 6 h 20"/>
                      <a:gd name="T28" fmla="*/ 1 w 9"/>
                      <a:gd name="T29" fmla="*/ 3 h 20"/>
                      <a:gd name="T30" fmla="*/ 2 w 9"/>
                      <a:gd name="T31" fmla="*/ 2 h 20"/>
                      <a:gd name="T32" fmla="*/ 2 w 9"/>
                      <a:gd name="T33" fmla="*/ 3 h 20"/>
                      <a:gd name="T34" fmla="*/ 3 w 9"/>
                      <a:gd name="T35" fmla="*/ 3 h 20"/>
                      <a:gd name="T36" fmla="*/ 4 w 9"/>
                      <a:gd name="T37" fmla="*/ 0 h 20"/>
                      <a:gd name="T38" fmla="*/ 3 w 9"/>
                      <a:gd name="T39" fmla="*/ 1 h 20"/>
                      <a:gd name="T40" fmla="*/ 1 w 9"/>
                      <a:gd name="T41" fmla="*/ 2 h 20"/>
                      <a:gd name="T42" fmla="*/ 0 w 9"/>
                      <a:gd name="T43" fmla="*/ 3 h 20"/>
                      <a:gd name="T44" fmla="*/ 0 w 9"/>
                      <a:gd name="T45" fmla="*/ 3 h 20"/>
                      <a:gd name="T46" fmla="*/ 1 w 9"/>
                      <a:gd name="T47" fmla="*/ 5 h 20"/>
                      <a:gd name="T48" fmla="*/ 3 w 9"/>
                      <a:gd name="T49" fmla="*/ 12 h 20"/>
                      <a:gd name="T50" fmla="*/ 3 w 9"/>
                      <a:gd name="T51" fmla="*/ 14 h 20"/>
                      <a:gd name="T52" fmla="*/ 3 w 9"/>
                      <a:gd name="T53" fmla="*/ 15 h 20"/>
                      <a:gd name="T54" fmla="*/ 4 w 9"/>
                      <a:gd name="T55" fmla="*/ 19 h 20"/>
                      <a:gd name="T56" fmla="*/ 5 w 9"/>
                      <a:gd name="T57" fmla="*/ 20 h 20"/>
                      <a:gd name="T58" fmla="*/ 5 w 9"/>
                      <a:gd name="T59" fmla="*/ 20 h 20"/>
                      <a:gd name="T60" fmla="*/ 6 w 9"/>
                      <a:gd name="T61" fmla="*/ 19 h 20"/>
                      <a:gd name="T62" fmla="*/ 7 w 9"/>
                      <a:gd name="T63" fmla="*/ 18 h 20"/>
                      <a:gd name="T64" fmla="*/ 7 w 9"/>
                      <a:gd name="T65" fmla="*/ 18 h 20"/>
                      <a:gd name="T66" fmla="*/ 9 w 9"/>
                      <a:gd name="T67" fmla="*/ 18 h 20"/>
                      <a:gd name="T68" fmla="*/ 9 w 9"/>
                      <a:gd name="T69" fmla="*/ 17 h 20"/>
                      <a:gd name="T70" fmla="*/ 9 w 9"/>
                      <a:gd name="T71" fmla="*/ 16 h 20"/>
                      <a:gd name="T72" fmla="*/ 7 w 9"/>
                      <a:gd name="T73" fmla="*/ 12 h 20"/>
                      <a:gd name="T74" fmla="*/ 5 w 9"/>
                      <a:gd name="T75" fmla="*/ 6 h 20"/>
                      <a:gd name="T76" fmla="*/ 5 w 9"/>
                      <a:gd name="T77" fmla="*/ 4 h 20"/>
                      <a:gd name="T78" fmla="*/ 5 w 9"/>
                      <a:gd name="T79" fmla="*/ 3 h 20"/>
                      <a:gd name="T80" fmla="*/ 4 w 9"/>
                      <a:gd name="T8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0">
                        <a:moveTo>
                          <a:pt x="3" y="3"/>
                        </a:moveTo>
                        <a:cubicBezTo>
                          <a:pt x="3" y="2"/>
                          <a:pt x="3" y="2"/>
                          <a:pt x="3" y="2"/>
                        </a:cubicBezTo>
                        <a:cubicBezTo>
                          <a:pt x="3" y="2"/>
                          <a:pt x="3" y="2"/>
                          <a:pt x="3" y="2"/>
                        </a:cubicBezTo>
                        <a:cubicBezTo>
                          <a:pt x="4" y="2"/>
                          <a:pt x="4" y="2"/>
                          <a:pt x="4" y="2"/>
                        </a:cubicBezTo>
                        <a:cubicBezTo>
                          <a:pt x="4" y="2"/>
                          <a:pt x="4" y="3"/>
                          <a:pt x="5" y="5"/>
                        </a:cubicBezTo>
                        <a:cubicBezTo>
                          <a:pt x="5" y="7"/>
                          <a:pt x="5" y="9"/>
                          <a:pt x="6" y="10"/>
                        </a:cubicBezTo>
                        <a:cubicBezTo>
                          <a:pt x="7" y="12"/>
                          <a:pt x="9" y="15"/>
                          <a:pt x="8" y="16"/>
                        </a:cubicBezTo>
                        <a:cubicBezTo>
                          <a:pt x="8" y="16"/>
                          <a:pt x="8" y="16"/>
                          <a:pt x="8" y="16"/>
                        </a:cubicBezTo>
                        <a:cubicBezTo>
                          <a:pt x="7" y="16"/>
                          <a:pt x="7" y="16"/>
                          <a:pt x="7" y="16"/>
                        </a:cubicBezTo>
                        <a:cubicBezTo>
                          <a:pt x="7" y="16"/>
                          <a:pt x="7" y="16"/>
                          <a:pt x="7" y="16"/>
                        </a:cubicBezTo>
                        <a:cubicBezTo>
                          <a:pt x="6" y="16"/>
                          <a:pt x="6" y="16"/>
                          <a:pt x="6" y="17"/>
                        </a:cubicBezTo>
                        <a:cubicBezTo>
                          <a:pt x="6" y="18"/>
                          <a:pt x="5" y="18"/>
                          <a:pt x="5" y="18"/>
                        </a:cubicBezTo>
                        <a:cubicBezTo>
                          <a:pt x="5" y="18"/>
                          <a:pt x="4" y="17"/>
                          <a:pt x="4" y="15"/>
                        </a:cubicBezTo>
                        <a:cubicBezTo>
                          <a:pt x="4" y="13"/>
                          <a:pt x="3" y="7"/>
                          <a:pt x="2" y="6"/>
                        </a:cubicBezTo>
                        <a:cubicBezTo>
                          <a:pt x="2" y="5"/>
                          <a:pt x="1" y="4"/>
                          <a:pt x="1" y="3"/>
                        </a:cubicBezTo>
                        <a:cubicBezTo>
                          <a:pt x="2" y="2"/>
                          <a:pt x="2" y="2"/>
                          <a:pt x="2" y="2"/>
                        </a:cubicBezTo>
                        <a:cubicBezTo>
                          <a:pt x="2" y="2"/>
                          <a:pt x="2" y="3"/>
                          <a:pt x="2" y="3"/>
                        </a:cubicBezTo>
                        <a:lnTo>
                          <a:pt x="3" y="3"/>
                        </a:lnTo>
                        <a:close/>
                        <a:moveTo>
                          <a:pt x="4" y="0"/>
                        </a:moveTo>
                        <a:cubicBezTo>
                          <a:pt x="3" y="1"/>
                          <a:pt x="3" y="1"/>
                          <a:pt x="3" y="1"/>
                        </a:cubicBezTo>
                        <a:cubicBezTo>
                          <a:pt x="1" y="1"/>
                          <a:pt x="1" y="1"/>
                          <a:pt x="1" y="2"/>
                        </a:cubicBezTo>
                        <a:cubicBezTo>
                          <a:pt x="0" y="3"/>
                          <a:pt x="0" y="3"/>
                          <a:pt x="0" y="3"/>
                        </a:cubicBezTo>
                        <a:cubicBezTo>
                          <a:pt x="0" y="3"/>
                          <a:pt x="0" y="3"/>
                          <a:pt x="0" y="3"/>
                        </a:cubicBezTo>
                        <a:cubicBezTo>
                          <a:pt x="0" y="4"/>
                          <a:pt x="1" y="5"/>
                          <a:pt x="1" y="5"/>
                        </a:cubicBezTo>
                        <a:cubicBezTo>
                          <a:pt x="2" y="7"/>
                          <a:pt x="2" y="9"/>
                          <a:pt x="3" y="12"/>
                        </a:cubicBezTo>
                        <a:cubicBezTo>
                          <a:pt x="3" y="13"/>
                          <a:pt x="3" y="13"/>
                          <a:pt x="3" y="14"/>
                        </a:cubicBezTo>
                        <a:cubicBezTo>
                          <a:pt x="3" y="15"/>
                          <a:pt x="3" y="15"/>
                          <a:pt x="3" y="15"/>
                        </a:cubicBezTo>
                        <a:cubicBezTo>
                          <a:pt x="4" y="17"/>
                          <a:pt x="4" y="18"/>
                          <a:pt x="4" y="19"/>
                        </a:cubicBezTo>
                        <a:cubicBezTo>
                          <a:pt x="5" y="19"/>
                          <a:pt x="5" y="20"/>
                          <a:pt x="5" y="20"/>
                        </a:cubicBezTo>
                        <a:cubicBezTo>
                          <a:pt x="5" y="20"/>
                          <a:pt x="5" y="20"/>
                          <a:pt x="5" y="20"/>
                        </a:cubicBezTo>
                        <a:cubicBezTo>
                          <a:pt x="5" y="20"/>
                          <a:pt x="6" y="20"/>
                          <a:pt x="6" y="19"/>
                        </a:cubicBezTo>
                        <a:cubicBezTo>
                          <a:pt x="6" y="18"/>
                          <a:pt x="7" y="18"/>
                          <a:pt x="7" y="18"/>
                        </a:cubicBezTo>
                        <a:cubicBezTo>
                          <a:pt x="7" y="18"/>
                          <a:pt x="7" y="18"/>
                          <a:pt x="7" y="18"/>
                        </a:cubicBezTo>
                        <a:cubicBezTo>
                          <a:pt x="8" y="18"/>
                          <a:pt x="8" y="18"/>
                          <a:pt x="9" y="18"/>
                        </a:cubicBezTo>
                        <a:cubicBezTo>
                          <a:pt x="9" y="18"/>
                          <a:pt x="9" y="18"/>
                          <a:pt x="9" y="17"/>
                        </a:cubicBezTo>
                        <a:cubicBezTo>
                          <a:pt x="9" y="16"/>
                          <a:pt x="9" y="16"/>
                          <a:pt x="9" y="16"/>
                        </a:cubicBezTo>
                        <a:cubicBezTo>
                          <a:pt x="9" y="15"/>
                          <a:pt x="8" y="14"/>
                          <a:pt x="7" y="12"/>
                        </a:cubicBezTo>
                        <a:cubicBezTo>
                          <a:pt x="6" y="10"/>
                          <a:pt x="6" y="9"/>
                          <a:pt x="5" y="6"/>
                        </a:cubicBezTo>
                        <a:cubicBezTo>
                          <a:pt x="5" y="5"/>
                          <a:pt x="5" y="5"/>
                          <a:pt x="5" y="4"/>
                        </a:cubicBezTo>
                        <a:cubicBezTo>
                          <a:pt x="5" y="3"/>
                          <a:pt x="5" y="3"/>
                          <a:pt x="5" y="3"/>
                        </a:cubicBezTo>
                        <a:cubicBezTo>
                          <a:pt x="5" y="1"/>
                          <a:pt x="4" y="1"/>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89" name="Freeform 7855">
                    <a:extLst>
                      <a:ext uri="{FF2B5EF4-FFF2-40B4-BE49-F238E27FC236}">
                        <a16:creationId xmlns:a16="http://schemas.microsoft.com/office/drawing/2014/main" id="{97F8FC8A-A16A-4657-BB1C-24FD0F317C32}"/>
                      </a:ext>
                    </a:extLst>
                  </p:cNvPr>
                  <p:cNvSpPr>
                    <a:spLocks/>
                  </p:cNvSpPr>
                  <p:nvPr/>
                </p:nvSpPr>
                <p:spPr bwMode="auto">
                  <a:xfrm>
                    <a:off x="4226" y="2257"/>
                    <a:ext cx="7" cy="15"/>
                  </a:xfrm>
                  <a:custGeom>
                    <a:avLst/>
                    <a:gdLst>
                      <a:gd name="T0" fmla="*/ 4 w 10"/>
                      <a:gd name="T1" fmla="*/ 0 h 20"/>
                      <a:gd name="T2" fmla="*/ 4 w 10"/>
                      <a:gd name="T3" fmla="*/ 0 h 20"/>
                      <a:gd name="T4" fmla="*/ 5 w 10"/>
                      <a:gd name="T5" fmla="*/ 3 h 20"/>
                      <a:gd name="T6" fmla="*/ 5 w 10"/>
                      <a:gd name="T7" fmla="*/ 4 h 20"/>
                      <a:gd name="T8" fmla="*/ 5 w 10"/>
                      <a:gd name="T9" fmla="*/ 6 h 20"/>
                      <a:gd name="T10" fmla="*/ 7 w 10"/>
                      <a:gd name="T11" fmla="*/ 12 h 20"/>
                      <a:gd name="T12" fmla="*/ 9 w 10"/>
                      <a:gd name="T13" fmla="*/ 16 h 20"/>
                      <a:gd name="T14" fmla="*/ 9 w 10"/>
                      <a:gd name="T15" fmla="*/ 17 h 20"/>
                      <a:gd name="T16" fmla="*/ 9 w 10"/>
                      <a:gd name="T17" fmla="*/ 18 h 20"/>
                      <a:gd name="T18" fmla="*/ 7 w 10"/>
                      <a:gd name="T19" fmla="*/ 18 h 20"/>
                      <a:gd name="T20" fmla="*/ 7 w 10"/>
                      <a:gd name="T21" fmla="*/ 18 h 20"/>
                      <a:gd name="T22" fmla="*/ 6 w 10"/>
                      <a:gd name="T23" fmla="*/ 19 h 20"/>
                      <a:gd name="T24" fmla="*/ 5 w 10"/>
                      <a:gd name="T25" fmla="*/ 20 h 20"/>
                      <a:gd name="T26" fmla="*/ 5 w 10"/>
                      <a:gd name="T27" fmla="*/ 20 h 20"/>
                      <a:gd name="T28" fmla="*/ 4 w 10"/>
                      <a:gd name="T29" fmla="*/ 19 h 20"/>
                      <a:gd name="T30" fmla="*/ 3 w 10"/>
                      <a:gd name="T31" fmla="*/ 15 h 20"/>
                      <a:gd name="T32" fmla="*/ 3 w 10"/>
                      <a:gd name="T33" fmla="*/ 14 h 20"/>
                      <a:gd name="T34" fmla="*/ 3 w 10"/>
                      <a:gd name="T35" fmla="*/ 12 h 20"/>
                      <a:gd name="T36" fmla="*/ 1 w 10"/>
                      <a:gd name="T37" fmla="*/ 5 h 20"/>
                      <a:gd name="T38" fmla="*/ 0 w 10"/>
                      <a:gd name="T39" fmla="*/ 3 h 20"/>
                      <a:gd name="T40" fmla="*/ 0 w 10"/>
                      <a:gd name="T41" fmla="*/ 3 h 20"/>
                      <a:gd name="T42" fmla="*/ 0 w 10"/>
                      <a:gd name="T43" fmla="*/ 3 h 20"/>
                      <a:gd name="T44" fmla="*/ 0 w 10"/>
                      <a:gd name="T45" fmla="*/ 3 h 20"/>
                      <a:gd name="T46" fmla="*/ 0 w 10"/>
                      <a:gd name="T47" fmla="*/ 3 h 20"/>
                      <a:gd name="T48" fmla="*/ 0 w 10"/>
                      <a:gd name="T49" fmla="*/ 3 h 20"/>
                      <a:gd name="T50" fmla="*/ 1 w 10"/>
                      <a:gd name="T51" fmla="*/ 6 h 20"/>
                      <a:gd name="T52" fmla="*/ 3 w 10"/>
                      <a:gd name="T53" fmla="*/ 14 h 20"/>
                      <a:gd name="T54" fmla="*/ 5 w 10"/>
                      <a:gd name="T55" fmla="*/ 20 h 20"/>
                      <a:gd name="T56" fmla="*/ 6 w 10"/>
                      <a:gd name="T57" fmla="*/ 19 h 20"/>
                      <a:gd name="T58" fmla="*/ 9 w 10"/>
                      <a:gd name="T59" fmla="*/ 17 h 20"/>
                      <a:gd name="T60" fmla="*/ 8 w 10"/>
                      <a:gd name="T61" fmla="*/ 12 h 20"/>
                      <a:gd name="T62" fmla="*/ 5 w 10"/>
                      <a:gd name="T63" fmla="*/ 4 h 20"/>
                      <a:gd name="T64" fmla="*/ 4 w 10"/>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20">
                        <a:moveTo>
                          <a:pt x="4" y="0"/>
                        </a:moveTo>
                        <a:cubicBezTo>
                          <a:pt x="4" y="0"/>
                          <a:pt x="4" y="0"/>
                          <a:pt x="4" y="0"/>
                        </a:cubicBezTo>
                        <a:cubicBezTo>
                          <a:pt x="4" y="1"/>
                          <a:pt x="5" y="1"/>
                          <a:pt x="5" y="3"/>
                        </a:cubicBezTo>
                        <a:cubicBezTo>
                          <a:pt x="5" y="3"/>
                          <a:pt x="5" y="3"/>
                          <a:pt x="5" y="4"/>
                        </a:cubicBezTo>
                        <a:cubicBezTo>
                          <a:pt x="5" y="5"/>
                          <a:pt x="5" y="5"/>
                          <a:pt x="5" y="6"/>
                        </a:cubicBezTo>
                        <a:cubicBezTo>
                          <a:pt x="6" y="9"/>
                          <a:pt x="6" y="10"/>
                          <a:pt x="7" y="12"/>
                        </a:cubicBezTo>
                        <a:cubicBezTo>
                          <a:pt x="8" y="14"/>
                          <a:pt x="9" y="15"/>
                          <a:pt x="9" y="16"/>
                        </a:cubicBezTo>
                        <a:cubicBezTo>
                          <a:pt x="9" y="16"/>
                          <a:pt x="9" y="16"/>
                          <a:pt x="9" y="17"/>
                        </a:cubicBezTo>
                        <a:cubicBezTo>
                          <a:pt x="9" y="18"/>
                          <a:pt x="9" y="18"/>
                          <a:pt x="9" y="18"/>
                        </a:cubicBezTo>
                        <a:cubicBezTo>
                          <a:pt x="8" y="18"/>
                          <a:pt x="8" y="18"/>
                          <a:pt x="7" y="18"/>
                        </a:cubicBezTo>
                        <a:cubicBezTo>
                          <a:pt x="7" y="18"/>
                          <a:pt x="7" y="18"/>
                          <a:pt x="7" y="18"/>
                        </a:cubicBezTo>
                        <a:cubicBezTo>
                          <a:pt x="7" y="18"/>
                          <a:pt x="6" y="18"/>
                          <a:pt x="6" y="19"/>
                        </a:cubicBezTo>
                        <a:cubicBezTo>
                          <a:pt x="6" y="20"/>
                          <a:pt x="5" y="20"/>
                          <a:pt x="5" y="20"/>
                        </a:cubicBezTo>
                        <a:cubicBezTo>
                          <a:pt x="5" y="20"/>
                          <a:pt x="5" y="20"/>
                          <a:pt x="5" y="20"/>
                        </a:cubicBezTo>
                        <a:cubicBezTo>
                          <a:pt x="5" y="20"/>
                          <a:pt x="5" y="19"/>
                          <a:pt x="4" y="19"/>
                        </a:cubicBezTo>
                        <a:cubicBezTo>
                          <a:pt x="4" y="18"/>
                          <a:pt x="4" y="17"/>
                          <a:pt x="3" y="15"/>
                        </a:cubicBezTo>
                        <a:cubicBezTo>
                          <a:pt x="3" y="15"/>
                          <a:pt x="3" y="15"/>
                          <a:pt x="3" y="14"/>
                        </a:cubicBezTo>
                        <a:cubicBezTo>
                          <a:pt x="3" y="13"/>
                          <a:pt x="3" y="13"/>
                          <a:pt x="3" y="12"/>
                        </a:cubicBezTo>
                        <a:cubicBezTo>
                          <a:pt x="2" y="9"/>
                          <a:pt x="2" y="7"/>
                          <a:pt x="1" y="5"/>
                        </a:cubicBezTo>
                        <a:cubicBezTo>
                          <a:pt x="1" y="5"/>
                          <a:pt x="0" y="4"/>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5"/>
                          <a:pt x="1" y="6"/>
                        </a:cubicBezTo>
                        <a:cubicBezTo>
                          <a:pt x="2" y="7"/>
                          <a:pt x="3" y="11"/>
                          <a:pt x="3" y="14"/>
                        </a:cubicBezTo>
                        <a:cubicBezTo>
                          <a:pt x="3" y="17"/>
                          <a:pt x="4" y="20"/>
                          <a:pt x="5" y="20"/>
                        </a:cubicBezTo>
                        <a:cubicBezTo>
                          <a:pt x="6" y="20"/>
                          <a:pt x="6" y="20"/>
                          <a:pt x="6" y="19"/>
                        </a:cubicBezTo>
                        <a:cubicBezTo>
                          <a:pt x="7" y="17"/>
                          <a:pt x="9" y="19"/>
                          <a:pt x="9" y="17"/>
                        </a:cubicBezTo>
                        <a:cubicBezTo>
                          <a:pt x="10" y="15"/>
                          <a:pt x="9" y="15"/>
                          <a:pt x="8" y="12"/>
                        </a:cubicBezTo>
                        <a:cubicBezTo>
                          <a:pt x="6" y="9"/>
                          <a:pt x="5" y="8"/>
                          <a:pt x="5" y="4"/>
                        </a:cubicBezTo>
                        <a:cubicBezTo>
                          <a:pt x="5" y="2"/>
                          <a:pt x="4" y="1"/>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90" name="Freeform 7856">
                    <a:extLst>
                      <a:ext uri="{FF2B5EF4-FFF2-40B4-BE49-F238E27FC236}">
                        <a16:creationId xmlns:a16="http://schemas.microsoft.com/office/drawing/2014/main" id="{6ACB4BF1-48C9-4E81-B41D-A12311CA6657}"/>
                      </a:ext>
                    </a:extLst>
                  </p:cNvPr>
                  <p:cNvSpPr>
                    <a:spLocks/>
                  </p:cNvSpPr>
                  <p:nvPr/>
                </p:nvSpPr>
                <p:spPr bwMode="auto">
                  <a:xfrm>
                    <a:off x="4227" y="2259"/>
                    <a:ext cx="5" cy="10"/>
                  </a:xfrm>
                  <a:custGeom>
                    <a:avLst/>
                    <a:gdLst>
                      <a:gd name="T0" fmla="*/ 1 w 6"/>
                      <a:gd name="T1" fmla="*/ 1 h 13"/>
                      <a:gd name="T2" fmla="*/ 2 w 6"/>
                      <a:gd name="T3" fmla="*/ 3 h 13"/>
                      <a:gd name="T4" fmla="*/ 5 w 6"/>
                      <a:gd name="T5" fmla="*/ 10 h 13"/>
                      <a:gd name="T6" fmla="*/ 4 w 6"/>
                      <a:gd name="T7" fmla="*/ 12 h 13"/>
                      <a:gd name="T8" fmla="*/ 3 w 6"/>
                      <a:gd name="T9" fmla="*/ 12 h 13"/>
                      <a:gd name="T10" fmla="*/ 2 w 6"/>
                      <a:gd name="T11" fmla="*/ 4 h 13"/>
                      <a:gd name="T12" fmla="*/ 1 w 6"/>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1" y="1"/>
                        </a:moveTo>
                        <a:cubicBezTo>
                          <a:pt x="1" y="1"/>
                          <a:pt x="2" y="1"/>
                          <a:pt x="2" y="3"/>
                        </a:cubicBezTo>
                        <a:cubicBezTo>
                          <a:pt x="3" y="5"/>
                          <a:pt x="4" y="9"/>
                          <a:pt x="5" y="10"/>
                        </a:cubicBezTo>
                        <a:cubicBezTo>
                          <a:pt x="6" y="12"/>
                          <a:pt x="5" y="12"/>
                          <a:pt x="4" y="12"/>
                        </a:cubicBezTo>
                        <a:cubicBezTo>
                          <a:pt x="4" y="12"/>
                          <a:pt x="4" y="13"/>
                          <a:pt x="3" y="12"/>
                        </a:cubicBezTo>
                        <a:cubicBezTo>
                          <a:pt x="3" y="11"/>
                          <a:pt x="2" y="4"/>
                          <a:pt x="2" y="4"/>
                        </a:cubicBezTo>
                        <a:cubicBezTo>
                          <a:pt x="2" y="4"/>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91" name="Freeform 7857">
                    <a:extLst>
                      <a:ext uri="{FF2B5EF4-FFF2-40B4-BE49-F238E27FC236}">
                        <a16:creationId xmlns:a16="http://schemas.microsoft.com/office/drawing/2014/main" id="{EF61BAAD-3D34-4C2A-BB1B-9DBDE1334126}"/>
                      </a:ext>
                    </a:extLst>
                  </p:cNvPr>
                  <p:cNvSpPr>
                    <a:spLocks/>
                  </p:cNvSpPr>
                  <p:nvPr/>
                </p:nvSpPr>
                <p:spPr bwMode="auto">
                  <a:xfrm>
                    <a:off x="4219" y="2234"/>
                    <a:ext cx="10" cy="25"/>
                  </a:xfrm>
                  <a:custGeom>
                    <a:avLst/>
                    <a:gdLst>
                      <a:gd name="T0" fmla="*/ 3 w 14"/>
                      <a:gd name="T1" fmla="*/ 1 h 34"/>
                      <a:gd name="T2" fmla="*/ 6 w 14"/>
                      <a:gd name="T3" fmla="*/ 7 h 34"/>
                      <a:gd name="T4" fmla="*/ 11 w 14"/>
                      <a:gd name="T5" fmla="*/ 23 h 34"/>
                      <a:gd name="T6" fmla="*/ 12 w 14"/>
                      <a:gd name="T7" fmla="*/ 31 h 34"/>
                      <a:gd name="T8" fmla="*/ 9 w 14"/>
                      <a:gd name="T9" fmla="*/ 33 h 34"/>
                      <a:gd name="T10" fmla="*/ 5 w 14"/>
                      <a:gd name="T11" fmla="*/ 25 h 34"/>
                      <a:gd name="T12" fmla="*/ 2 w 14"/>
                      <a:gd name="T13" fmla="*/ 11 h 34"/>
                      <a:gd name="T14" fmla="*/ 0 w 14"/>
                      <a:gd name="T15" fmla="*/ 3 h 34"/>
                      <a:gd name="T16" fmla="*/ 3 w 14"/>
                      <a:gd name="T17"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4">
                        <a:moveTo>
                          <a:pt x="3" y="1"/>
                        </a:moveTo>
                        <a:cubicBezTo>
                          <a:pt x="3" y="1"/>
                          <a:pt x="5" y="0"/>
                          <a:pt x="6" y="7"/>
                        </a:cubicBezTo>
                        <a:cubicBezTo>
                          <a:pt x="7" y="14"/>
                          <a:pt x="8" y="17"/>
                          <a:pt x="11" y="23"/>
                        </a:cubicBezTo>
                        <a:cubicBezTo>
                          <a:pt x="14" y="28"/>
                          <a:pt x="13" y="31"/>
                          <a:pt x="12" y="31"/>
                        </a:cubicBezTo>
                        <a:cubicBezTo>
                          <a:pt x="10" y="32"/>
                          <a:pt x="10" y="32"/>
                          <a:pt x="9" y="33"/>
                        </a:cubicBezTo>
                        <a:cubicBezTo>
                          <a:pt x="9" y="34"/>
                          <a:pt x="6" y="33"/>
                          <a:pt x="5" y="25"/>
                        </a:cubicBezTo>
                        <a:cubicBezTo>
                          <a:pt x="4" y="17"/>
                          <a:pt x="3" y="13"/>
                          <a:pt x="2" y="11"/>
                        </a:cubicBezTo>
                        <a:cubicBezTo>
                          <a:pt x="2" y="10"/>
                          <a:pt x="0" y="5"/>
                          <a:pt x="0" y="3"/>
                        </a:cubicBezTo>
                        <a:cubicBezTo>
                          <a:pt x="1" y="1"/>
                          <a:pt x="3" y="1"/>
                          <a:pt x="3"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92" name="Freeform 7858">
                    <a:extLst>
                      <a:ext uri="{FF2B5EF4-FFF2-40B4-BE49-F238E27FC236}">
                        <a16:creationId xmlns:a16="http://schemas.microsoft.com/office/drawing/2014/main" id="{B6737A66-A8EA-4042-89E4-070A4F7EB82C}"/>
                      </a:ext>
                    </a:extLst>
                  </p:cNvPr>
                  <p:cNvSpPr>
                    <a:spLocks noEditPoints="1"/>
                  </p:cNvSpPr>
                  <p:nvPr/>
                </p:nvSpPr>
                <p:spPr bwMode="auto">
                  <a:xfrm>
                    <a:off x="4219" y="2235"/>
                    <a:ext cx="10" cy="24"/>
                  </a:xfrm>
                  <a:custGeom>
                    <a:avLst/>
                    <a:gdLst>
                      <a:gd name="T0" fmla="*/ 10 w 13"/>
                      <a:gd name="T1" fmla="*/ 32 h 33"/>
                      <a:gd name="T2" fmla="*/ 9 w 13"/>
                      <a:gd name="T3" fmla="*/ 33 h 33"/>
                      <a:gd name="T4" fmla="*/ 9 w 13"/>
                      <a:gd name="T5" fmla="*/ 33 h 33"/>
                      <a:gd name="T6" fmla="*/ 5 w 13"/>
                      <a:gd name="T7" fmla="*/ 24 h 33"/>
                      <a:gd name="T8" fmla="*/ 5 w 13"/>
                      <a:gd name="T9" fmla="*/ 24 h 33"/>
                      <a:gd name="T10" fmla="*/ 4 w 13"/>
                      <a:gd name="T11" fmla="*/ 20 h 33"/>
                      <a:gd name="T12" fmla="*/ 2 w 13"/>
                      <a:gd name="T13" fmla="*/ 11 h 33"/>
                      <a:gd name="T14" fmla="*/ 0 w 13"/>
                      <a:gd name="T15" fmla="*/ 3 h 33"/>
                      <a:gd name="T16" fmla="*/ 0 w 13"/>
                      <a:gd name="T17" fmla="*/ 1 h 33"/>
                      <a:gd name="T18" fmla="*/ 2 w 13"/>
                      <a:gd name="T19" fmla="*/ 0 h 33"/>
                      <a:gd name="T20" fmla="*/ 3 w 13"/>
                      <a:gd name="T21" fmla="*/ 0 h 33"/>
                      <a:gd name="T22" fmla="*/ 3 w 13"/>
                      <a:gd name="T23" fmla="*/ 0 h 33"/>
                      <a:gd name="T24" fmla="*/ 6 w 13"/>
                      <a:gd name="T25" fmla="*/ 6 h 33"/>
                      <a:gd name="T26" fmla="*/ 11 w 13"/>
                      <a:gd name="T27" fmla="*/ 21 h 33"/>
                      <a:gd name="T28" fmla="*/ 13 w 13"/>
                      <a:gd name="T29" fmla="*/ 27 h 33"/>
                      <a:gd name="T30" fmla="*/ 12 w 13"/>
                      <a:gd name="T31" fmla="*/ 31 h 33"/>
                      <a:gd name="T32" fmla="*/ 10 w 13"/>
                      <a:gd name="T33" fmla="*/ 32 h 33"/>
                      <a:gd name="T34" fmla="*/ 6 w 13"/>
                      <a:gd name="T35" fmla="*/ 6 h 33"/>
                      <a:gd name="T36" fmla="*/ 4 w 13"/>
                      <a:gd name="T37" fmla="*/ 1 h 33"/>
                      <a:gd name="T38" fmla="*/ 3 w 13"/>
                      <a:gd name="T39" fmla="*/ 1 h 33"/>
                      <a:gd name="T40" fmla="*/ 3 w 13"/>
                      <a:gd name="T41" fmla="*/ 1 h 33"/>
                      <a:gd name="T42" fmla="*/ 3 w 13"/>
                      <a:gd name="T43" fmla="*/ 1 h 33"/>
                      <a:gd name="T44" fmla="*/ 2 w 13"/>
                      <a:gd name="T45" fmla="*/ 1 h 33"/>
                      <a:gd name="T46" fmla="*/ 0 w 13"/>
                      <a:gd name="T47" fmla="*/ 2 h 33"/>
                      <a:gd name="T48" fmla="*/ 0 w 13"/>
                      <a:gd name="T49" fmla="*/ 3 h 33"/>
                      <a:gd name="T50" fmla="*/ 3 w 13"/>
                      <a:gd name="T51" fmla="*/ 10 h 33"/>
                      <a:gd name="T52" fmla="*/ 5 w 13"/>
                      <a:gd name="T53" fmla="*/ 19 h 33"/>
                      <a:gd name="T54" fmla="*/ 5 w 13"/>
                      <a:gd name="T55" fmla="*/ 24 h 33"/>
                      <a:gd name="T56" fmla="*/ 5 w 13"/>
                      <a:gd name="T57" fmla="*/ 24 h 33"/>
                      <a:gd name="T58" fmla="*/ 9 w 13"/>
                      <a:gd name="T59" fmla="*/ 32 h 33"/>
                      <a:gd name="T60" fmla="*/ 9 w 13"/>
                      <a:gd name="T61" fmla="*/ 32 h 33"/>
                      <a:gd name="T62" fmla="*/ 12 w 13"/>
                      <a:gd name="T63" fmla="*/ 30 h 33"/>
                      <a:gd name="T64" fmla="*/ 13 w 13"/>
                      <a:gd name="T65" fmla="*/ 27 h 33"/>
                      <a:gd name="T66" fmla="*/ 11 w 13"/>
                      <a:gd name="T67" fmla="*/ 22 h 33"/>
                      <a:gd name="T68" fmla="*/ 6 w 13"/>
                      <a:gd name="T69" fmla="*/ 6 h 33"/>
                      <a:gd name="T70" fmla="*/ 3 w 13"/>
                      <a:gd name="T71" fmla="*/ 0 h 33"/>
                      <a:gd name="T72" fmla="*/ 3 w 13"/>
                      <a:gd name="T7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 h="33">
                        <a:moveTo>
                          <a:pt x="10" y="32"/>
                        </a:moveTo>
                        <a:cubicBezTo>
                          <a:pt x="9" y="33"/>
                          <a:pt x="9" y="33"/>
                          <a:pt x="9" y="33"/>
                        </a:cubicBezTo>
                        <a:cubicBezTo>
                          <a:pt x="9" y="33"/>
                          <a:pt x="9" y="33"/>
                          <a:pt x="9" y="33"/>
                        </a:cubicBezTo>
                        <a:cubicBezTo>
                          <a:pt x="8" y="33"/>
                          <a:pt x="6" y="31"/>
                          <a:pt x="5" y="24"/>
                        </a:cubicBezTo>
                        <a:cubicBezTo>
                          <a:pt x="5" y="24"/>
                          <a:pt x="5" y="24"/>
                          <a:pt x="5" y="24"/>
                        </a:cubicBezTo>
                        <a:cubicBezTo>
                          <a:pt x="5" y="22"/>
                          <a:pt x="4" y="21"/>
                          <a:pt x="4" y="20"/>
                        </a:cubicBezTo>
                        <a:cubicBezTo>
                          <a:pt x="4" y="16"/>
                          <a:pt x="2" y="11"/>
                          <a:pt x="2" y="11"/>
                        </a:cubicBezTo>
                        <a:cubicBezTo>
                          <a:pt x="2" y="10"/>
                          <a:pt x="0" y="6"/>
                          <a:pt x="0" y="3"/>
                        </a:cubicBezTo>
                        <a:cubicBezTo>
                          <a:pt x="0" y="3"/>
                          <a:pt x="0" y="2"/>
                          <a:pt x="0" y="1"/>
                        </a:cubicBezTo>
                        <a:cubicBezTo>
                          <a:pt x="0" y="0"/>
                          <a:pt x="1" y="0"/>
                          <a:pt x="2" y="0"/>
                        </a:cubicBezTo>
                        <a:cubicBezTo>
                          <a:pt x="3" y="0"/>
                          <a:pt x="3" y="0"/>
                          <a:pt x="3" y="0"/>
                        </a:cubicBezTo>
                        <a:cubicBezTo>
                          <a:pt x="3" y="0"/>
                          <a:pt x="3" y="0"/>
                          <a:pt x="3" y="0"/>
                        </a:cubicBezTo>
                        <a:cubicBezTo>
                          <a:pt x="4" y="0"/>
                          <a:pt x="6" y="0"/>
                          <a:pt x="6" y="6"/>
                        </a:cubicBezTo>
                        <a:cubicBezTo>
                          <a:pt x="8" y="13"/>
                          <a:pt x="9" y="16"/>
                          <a:pt x="11" y="21"/>
                        </a:cubicBezTo>
                        <a:cubicBezTo>
                          <a:pt x="12" y="24"/>
                          <a:pt x="13" y="25"/>
                          <a:pt x="13" y="27"/>
                        </a:cubicBezTo>
                        <a:cubicBezTo>
                          <a:pt x="13" y="29"/>
                          <a:pt x="13" y="31"/>
                          <a:pt x="12" y="31"/>
                        </a:cubicBezTo>
                        <a:cubicBezTo>
                          <a:pt x="10" y="31"/>
                          <a:pt x="10" y="31"/>
                          <a:pt x="10" y="32"/>
                        </a:cubicBezTo>
                        <a:close/>
                        <a:moveTo>
                          <a:pt x="6" y="6"/>
                        </a:moveTo>
                        <a:cubicBezTo>
                          <a:pt x="5" y="1"/>
                          <a:pt x="4" y="1"/>
                          <a:pt x="4" y="1"/>
                        </a:cubicBezTo>
                        <a:cubicBezTo>
                          <a:pt x="3" y="1"/>
                          <a:pt x="3" y="1"/>
                          <a:pt x="3" y="1"/>
                        </a:cubicBezTo>
                        <a:cubicBezTo>
                          <a:pt x="3" y="1"/>
                          <a:pt x="3" y="1"/>
                          <a:pt x="3" y="1"/>
                        </a:cubicBezTo>
                        <a:cubicBezTo>
                          <a:pt x="3" y="1"/>
                          <a:pt x="3" y="1"/>
                          <a:pt x="3" y="1"/>
                        </a:cubicBezTo>
                        <a:cubicBezTo>
                          <a:pt x="3" y="1"/>
                          <a:pt x="3" y="1"/>
                          <a:pt x="2" y="1"/>
                        </a:cubicBezTo>
                        <a:cubicBezTo>
                          <a:pt x="1" y="1"/>
                          <a:pt x="1" y="1"/>
                          <a:pt x="0" y="2"/>
                        </a:cubicBezTo>
                        <a:cubicBezTo>
                          <a:pt x="0" y="2"/>
                          <a:pt x="0" y="3"/>
                          <a:pt x="0" y="3"/>
                        </a:cubicBezTo>
                        <a:cubicBezTo>
                          <a:pt x="1" y="6"/>
                          <a:pt x="2" y="9"/>
                          <a:pt x="3" y="10"/>
                        </a:cubicBezTo>
                        <a:cubicBezTo>
                          <a:pt x="3" y="11"/>
                          <a:pt x="4" y="16"/>
                          <a:pt x="5" y="19"/>
                        </a:cubicBezTo>
                        <a:cubicBezTo>
                          <a:pt x="5" y="21"/>
                          <a:pt x="5" y="22"/>
                          <a:pt x="5" y="24"/>
                        </a:cubicBezTo>
                        <a:cubicBezTo>
                          <a:pt x="5" y="24"/>
                          <a:pt x="5" y="24"/>
                          <a:pt x="5" y="24"/>
                        </a:cubicBezTo>
                        <a:cubicBezTo>
                          <a:pt x="6" y="30"/>
                          <a:pt x="8" y="32"/>
                          <a:pt x="9" y="32"/>
                        </a:cubicBezTo>
                        <a:cubicBezTo>
                          <a:pt x="9" y="32"/>
                          <a:pt x="9" y="32"/>
                          <a:pt x="9" y="32"/>
                        </a:cubicBezTo>
                        <a:cubicBezTo>
                          <a:pt x="9" y="30"/>
                          <a:pt x="10" y="30"/>
                          <a:pt x="12" y="30"/>
                        </a:cubicBezTo>
                        <a:cubicBezTo>
                          <a:pt x="12" y="30"/>
                          <a:pt x="13" y="29"/>
                          <a:pt x="13" y="27"/>
                        </a:cubicBezTo>
                        <a:cubicBezTo>
                          <a:pt x="12" y="26"/>
                          <a:pt x="12" y="24"/>
                          <a:pt x="11" y="22"/>
                        </a:cubicBezTo>
                        <a:cubicBezTo>
                          <a:pt x="8" y="17"/>
                          <a:pt x="7" y="13"/>
                          <a:pt x="6" y="6"/>
                        </a:cubicBezTo>
                        <a:close/>
                        <a:moveTo>
                          <a:pt x="3" y="0"/>
                        </a:moveTo>
                        <a:cubicBezTo>
                          <a:pt x="3" y="0"/>
                          <a:pt x="3" y="0"/>
                          <a:pt x="3" y="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93" name="Freeform 7859">
                    <a:extLst>
                      <a:ext uri="{FF2B5EF4-FFF2-40B4-BE49-F238E27FC236}">
                        <a16:creationId xmlns:a16="http://schemas.microsoft.com/office/drawing/2014/main" id="{1FB08D1A-5D9F-4D5E-AFF2-FA0E061882D0}"/>
                      </a:ext>
                    </a:extLst>
                  </p:cNvPr>
                  <p:cNvSpPr>
                    <a:spLocks noEditPoints="1"/>
                  </p:cNvSpPr>
                  <p:nvPr/>
                </p:nvSpPr>
                <p:spPr bwMode="auto">
                  <a:xfrm>
                    <a:off x="4219" y="2235"/>
                    <a:ext cx="10" cy="24"/>
                  </a:xfrm>
                  <a:custGeom>
                    <a:avLst/>
                    <a:gdLst>
                      <a:gd name="T0" fmla="*/ 3 w 13"/>
                      <a:gd name="T1" fmla="*/ 2 h 31"/>
                      <a:gd name="T2" fmla="*/ 3 w 13"/>
                      <a:gd name="T3" fmla="*/ 1 h 31"/>
                      <a:gd name="T4" fmla="*/ 4 w 13"/>
                      <a:gd name="T5" fmla="*/ 1 h 31"/>
                      <a:gd name="T6" fmla="*/ 4 w 13"/>
                      <a:gd name="T7" fmla="*/ 2 h 31"/>
                      <a:gd name="T8" fmla="*/ 6 w 13"/>
                      <a:gd name="T9" fmla="*/ 7 h 31"/>
                      <a:gd name="T10" fmla="*/ 8 w 13"/>
                      <a:gd name="T11" fmla="*/ 17 h 31"/>
                      <a:gd name="T12" fmla="*/ 11 w 13"/>
                      <a:gd name="T13" fmla="*/ 26 h 31"/>
                      <a:gd name="T14" fmla="*/ 11 w 13"/>
                      <a:gd name="T15" fmla="*/ 27 h 31"/>
                      <a:gd name="T16" fmla="*/ 10 w 13"/>
                      <a:gd name="T17" fmla="*/ 26 h 31"/>
                      <a:gd name="T18" fmla="*/ 9 w 13"/>
                      <a:gd name="T19" fmla="*/ 26 h 31"/>
                      <a:gd name="T20" fmla="*/ 9 w 13"/>
                      <a:gd name="T21" fmla="*/ 26 h 31"/>
                      <a:gd name="T22" fmla="*/ 8 w 13"/>
                      <a:gd name="T23" fmla="*/ 28 h 31"/>
                      <a:gd name="T24" fmla="*/ 7 w 13"/>
                      <a:gd name="T25" fmla="*/ 27 h 31"/>
                      <a:gd name="T26" fmla="*/ 4 w 13"/>
                      <a:gd name="T27" fmla="*/ 10 h 31"/>
                      <a:gd name="T28" fmla="*/ 1 w 13"/>
                      <a:gd name="T29" fmla="*/ 2 h 31"/>
                      <a:gd name="T30" fmla="*/ 2 w 13"/>
                      <a:gd name="T31" fmla="*/ 1 h 31"/>
                      <a:gd name="T32" fmla="*/ 3 w 13"/>
                      <a:gd name="T33" fmla="*/ 2 h 31"/>
                      <a:gd name="T34" fmla="*/ 2 w 13"/>
                      <a:gd name="T35" fmla="*/ 0 h 31"/>
                      <a:gd name="T36" fmla="*/ 0 w 13"/>
                      <a:gd name="T37" fmla="*/ 2 h 31"/>
                      <a:gd name="T38" fmla="*/ 0 w 13"/>
                      <a:gd name="T39" fmla="*/ 2 h 31"/>
                      <a:gd name="T40" fmla="*/ 3 w 13"/>
                      <a:gd name="T41" fmla="*/ 9 h 31"/>
                      <a:gd name="T42" fmla="*/ 5 w 13"/>
                      <a:gd name="T43" fmla="*/ 18 h 31"/>
                      <a:gd name="T44" fmla="*/ 5 w 13"/>
                      <a:gd name="T45" fmla="*/ 23 h 31"/>
                      <a:gd name="T46" fmla="*/ 5 w 13"/>
                      <a:gd name="T47" fmla="*/ 23 h 31"/>
                      <a:gd name="T48" fmla="*/ 9 w 13"/>
                      <a:gd name="T49" fmla="*/ 31 h 31"/>
                      <a:gd name="T50" fmla="*/ 9 w 13"/>
                      <a:gd name="T51" fmla="*/ 31 h 31"/>
                      <a:gd name="T52" fmla="*/ 9 w 13"/>
                      <a:gd name="T53" fmla="*/ 31 h 31"/>
                      <a:gd name="T54" fmla="*/ 12 w 13"/>
                      <a:gd name="T55" fmla="*/ 29 h 31"/>
                      <a:gd name="T56" fmla="*/ 13 w 13"/>
                      <a:gd name="T57" fmla="*/ 26 h 31"/>
                      <a:gd name="T58" fmla="*/ 11 w 13"/>
                      <a:gd name="T59" fmla="*/ 21 h 31"/>
                      <a:gd name="T60" fmla="*/ 6 w 13"/>
                      <a:gd name="T61" fmla="*/ 5 h 31"/>
                      <a:gd name="T62" fmla="*/ 4 w 13"/>
                      <a:gd name="T63" fmla="*/ 0 h 31"/>
                      <a:gd name="T64" fmla="*/ 4 w 13"/>
                      <a:gd name="T65" fmla="*/ 0 h 31"/>
                      <a:gd name="T66" fmla="*/ 4 w 13"/>
                      <a:gd name="T67" fmla="*/ 0 h 31"/>
                      <a:gd name="T68" fmla="*/ 2 w 13"/>
                      <a:gd name="T6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31">
                        <a:moveTo>
                          <a:pt x="3" y="2"/>
                        </a:moveTo>
                        <a:cubicBezTo>
                          <a:pt x="3" y="1"/>
                          <a:pt x="3" y="1"/>
                          <a:pt x="3" y="1"/>
                        </a:cubicBezTo>
                        <a:cubicBezTo>
                          <a:pt x="4" y="1"/>
                          <a:pt x="4" y="1"/>
                          <a:pt x="4" y="1"/>
                        </a:cubicBezTo>
                        <a:cubicBezTo>
                          <a:pt x="4" y="1"/>
                          <a:pt x="4" y="1"/>
                          <a:pt x="4" y="2"/>
                        </a:cubicBezTo>
                        <a:cubicBezTo>
                          <a:pt x="4" y="2"/>
                          <a:pt x="6" y="5"/>
                          <a:pt x="6" y="7"/>
                        </a:cubicBezTo>
                        <a:cubicBezTo>
                          <a:pt x="6" y="10"/>
                          <a:pt x="7" y="15"/>
                          <a:pt x="8" y="17"/>
                        </a:cubicBezTo>
                        <a:cubicBezTo>
                          <a:pt x="9" y="19"/>
                          <a:pt x="12" y="25"/>
                          <a:pt x="11" y="26"/>
                        </a:cubicBezTo>
                        <a:cubicBezTo>
                          <a:pt x="11" y="27"/>
                          <a:pt x="11" y="27"/>
                          <a:pt x="11" y="27"/>
                        </a:cubicBezTo>
                        <a:cubicBezTo>
                          <a:pt x="10" y="26"/>
                          <a:pt x="10" y="26"/>
                          <a:pt x="10" y="26"/>
                        </a:cubicBezTo>
                        <a:cubicBezTo>
                          <a:pt x="9" y="26"/>
                          <a:pt x="9" y="26"/>
                          <a:pt x="9" y="26"/>
                        </a:cubicBezTo>
                        <a:cubicBezTo>
                          <a:pt x="9" y="26"/>
                          <a:pt x="9" y="26"/>
                          <a:pt x="9" y="26"/>
                        </a:cubicBezTo>
                        <a:cubicBezTo>
                          <a:pt x="9" y="27"/>
                          <a:pt x="9" y="28"/>
                          <a:pt x="8" y="28"/>
                        </a:cubicBezTo>
                        <a:cubicBezTo>
                          <a:pt x="8" y="28"/>
                          <a:pt x="8" y="28"/>
                          <a:pt x="7" y="27"/>
                        </a:cubicBezTo>
                        <a:cubicBezTo>
                          <a:pt x="6" y="24"/>
                          <a:pt x="4" y="13"/>
                          <a:pt x="4" y="10"/>
                        </a:cubicBezTo>
                        <a:cubicBezTo>
                          <a:pt x="3" y="8"/>
                          <a:pt x="1" y="4"/>
                          <a:pt x="1" y="2"/>
                        </a:cubicBezTo>
                        <a:cubicBezTo>
                          <a:pt x="1" y="2"/>
                          <a:pt x="1" y="1"/>
                          <a:pt x="2" y="1"/>
                        </a:cubicBezTo>
                        <a:cubicBezTo>
                          <a:pt x="2" y="1"/>
                          <a:pt x="2" y="1"/>
                          <a:pt x="3" y="2"/>
                        </a:cubicBezTo>
                        <a:close/>
                        <a:moveTo>
                          <a:pt x="2" y="0"/>
                        </a:moveTo>
                        <a:cubicBezTo>
                          <a:pt x="2" y="1"/>
                          <a:pt x="1" y="2"/>
                          <a:pt x="0" y="2"/>
                        </a:cubicBezTo>
                        <a:cubicBezTo>
                          <a:pt x="0" y="2"/>
                          <a:pt x="0" y="2"/>
                          <a:pt x="0" y="2"/>
                        </a:cubicBezTo>
                        <a:cubicBezTo>
                          <a:pt x="1" y="5"/>
                          <a:pt x="2" y="8"/>
                          <a:pt x="3" y="9"/>
                        </a:cubicBezTo>
                        <a:cubicBezTo>
                          <a:pt x="3" y="10"/>
                          <a:pt x="4" y="15"/>
                          <a:pt x="5" y="18"/>
                        </a:cubicBezTo>
                        <a:cubicBezTo>
                          <a:pt x="5" y="20"/>
                          <a:pt x="5" y="21"/>
                          <a:pt x="5" y="23"/>
                        </a:cubicBezTo>
                        <a:cubicBezTo>
                          <a:pt x="5" y="23"/>
                          <a:pt x="5" y="23"/>
                          <a:pt x="5" y="23"/>
                        </a:cubicBezTo>
                        <a:cubicBezTo>
                          <a:pt x="6" y="29"/>
                          <a:pt x="8" y="31"/>
                          <a:pt x="9" y="31"/>
                        </a:cubicBezTo>
                        <a:cubicBezTo>
                          <a:pt x="9" y="31"/>
                          <a:pt x="9" y="31"/>
                          <a:pt x="9" y="31"/>
                        </a:cubicBezTo>
                        <a:cubicBezTo>
                          <a:pt x="9" y="31"/>
                          <a:pt x="9" y="31"/>
                          <a:pt x="9" y="31"/>
                        </a:cubicBezTo>
                        <a:cubicBezTo>
                          <a:pt x="9" y="29"/>
                          <a:pt x="10" y="29"/>
                          <a:pt x="12" y="29"/>
                        </a:cubicBezTo>
                        <a:cubicBezTo>
                          <a:pt x="12" y="29"/>
                          <a:pt x="13" y="28"/>
                          <a:pt x="13" y="26"/>
                        </a:cubicBezTo>
                        <a:cubicBezTo>
                          <a:pt x="12" y="25"/>
                          <a:pt x="12" y="23"/>
                          <a:pt x="11" y="21"/>
                        </a:cubicBezTo>
                        <a:cubicBezTo>
                          <a:pt x="8" y="16"/>
                          <a:pt x="7" y="12"/>
                          <a:pt x="6" y="5"/>
                        </a:cubicBezTo>
                        <a:cubicBezTo>
                          <a:pt x="5" y="2"/>
                          <a:pt x="5" y="1"/>
                          <a:pt x="4" y="0"/>
                        </a:cubicBezTo>
                        <a:cubicBezTo>
                          <a:pt x="4" y="0"/>
                          <a:pt x="4" y="0"/>
                          <a:pt x="4" y="0"/>
                        </a:cubicBezTo>
                        <a:cubicBezTo>
                          <a:pt x="4" y="0"/>
                          <a:pt x="4" y="0"/>
                          <a:pt x="4" y="0"/>
                        </a:cubicBezTo>
                        <a:cubicBezTo>
                          <a:pt x="3" y="0"/>
                          <a:pt x="2" y="0"/>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94" name="Freeform 7860">
                    <a:extLst>
                      <a:ext uri="{FF2B5EF4-FFF2-40B4-BE49-F238E27FC236}">
                        <a16:creationId xmlns:a16="http://schemas.microsoft.com/office/drawing/2014/main" id="{8E87A916-3F86-447D-B4E2-F28E32BB48C9}"/>
                      </a:ext>
                    </a:extLst>
                  </p:cNvPr>
                  <p:cNvSpPr>
                    <a:spLocks/>
                  </p:cNvSpPr>
                  <p:nvPr/>
                </p:nvSpPr>
                <p:spPr bwMode="auto">
                  <a:xfrm>
                    <a:off x="4219" y="2235"/>
                    <a:ext cx="10" cy="24"/>
                  </a:xfrm>
                  <a:custGeom>
                    <a:avLst/>
                    <a:gdLst>
                      <a:gd name="T0" fmla="*/ 5 w 14"/>
                      <a:gd name="T1" fmla="*/ 0 h 31"/>
                      <a:gd name="T2" fmla="*/ 4 w 14"/>
                      <a:gd name="T3" fmla="*/ 0 h 31"/>
                      <a:gd name="T4" fmla="*/ 6 w 14"/>
                      <a:gd name="T5" fmla="*/ 5 h 31"/>
                      <a:gd name="T6" fmla="*/ 11 w 14"/>
                      <a:gd name="T7" fmla="*/ 21 h 31"/>
                      <a:gd name="T8" fmla="*/ 13 w 14"/>
                      <a:gd name="T9" fmla="*/ 26 h 31"/>
                      <a:gd name="T10" fmla="*/ 12 w 14"/>
                      <a:gd name="T11" fmla="*/ 29 h 31"/>
                      <a:gd name="T12" fmla="*/ 9 w 14"/>
                      <a:gd name="T13" fmla="*/ 31 h 31"/>
                      <a:gd name="T14" fmla="*/ 9 w 14"/>
                      <a:gd name="T15" fmla="*/ 31 h 31"/>
                      <a:gd name="T16" fmla="*/ 9 w 14"/>
                      <a:gd name="T17" fmla="*/ 31 h 31"/>
                      <a:gd name="T18" fmla="*/ 5 w 14"/>
                      <a:gd name="T19" fmla="*/ 23 h 31"/>
                      <a:gd name="T20" fmla="*/ 5 w 14"/>
                      <a:gd name="T21" fmla="*/ 23 h 31"/>
                      <a:gd name="T22" fmla="*/ 5 w 14"/>
                      <a:gd name="T23" fmla="*/ 18 h 31"/>
                      <a:gd name="T24" fmla="*/ 3 w 14"/>
                      <a:gd name="T25" fmla="*/ 9 h 31"/>
                      <a:gd name="T26" fmla="*/ 0 w 14"/>
                      <a:gd name="T27" fmla="*/ 2 h 31"/>
                      <a:gd name="T28" fmla="*/ 0 w 14"/>
                      <a:gd name="T29" fmla="*/ 2 h 31"/>
                      <a:gd name="T30" fmla="*/ 0 w 14"/>
                      <a:gd name="T31" fmla="*/ 2 h 31"/>
                      <a:gd name="T32" fmla="*/ 2 w 14"/>
                      <a:gd name="T33" fmla="*/ 9 h 31"/>
                      <a:gd name="T34" fmla="*/ 5 w 14"/>
                      <a:gd name="T35" fmla="*/ 23 h 31"/>
                      <a:gd name="T36" fmla="*/ 9 w 14"/>
                      <a:gd name="T37" fmla="*/ 31 h 31"/>
                      <a:gd name="T38" fmla="*/ 9 w 14"/>
                      <a:gd name="T39" fmla="*/ 31 h 31"/>
                      <a:gd name="T40" fmla="*/ 12 w 14"/>
                      <a:gd name="T41" fmla="*/ 29 h 31"/>
                      <a:gd name="T42" fmla="*/ 11 w 14"/>
                      <a:gd name="T43" fmla="*/ 21 h 31"/>
                      <a:gd name="T44" fmla="*/ 6 w 14"/>
                      <a:gd name="T45" fmla="*/ 5 h 31"/>
                      <a:gd name="T46" fmla="*/ 5 w 14"/>
                      <a:gd name="T4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31">
                        <a:moveTo>
                          <a:pt x="5" y="0"/>
                        </a:moveTo>
                        <a:cubicBezTo>
                          <a:pt x="4" y="0"/>
                          <a:pt x="4" y="0"/>
                          <a:pt x="4" y="0"/>
                        </a:cubicBezTo>
                        <a:cubicBezTo>
                          <a:pt x="5" y="1"/>
                          <a:pt x="5" y="2"/>
                          <a:pt x="6" y="5"/>
                        </a:cubicBezTo>
                        <a:cubicBezTo>
                          <a:pt x="7" y="12"/>
                          <a:pt x="8" y="16"/>
                          <a:pt x="11" y="21"/>
                        </a:cubicBezTo>
                        <a:cubicBezTo>
                          <a:pt x="12" y="23"/>
                          <a:pt x="12" y="25"/>
                          <a:pt x="13" y="26"/>
                        </a:cubicBezTo>
                        <a:cubicBezTo>
                          <a:pt x="13" y="28"/>
                          <a:pt x="12" y="29"/>
                          <a:pt x="12" y="29"/>
                        </a:cubicBezTo>
                        <a:cubicBezTo>
                          <a:pt x="10" y="29"/>
                          <a:pt x="9" y="29"/>
                          <a:pt x="9" y="31"/>
                        </a:cubicBezTo>
                        <a:cubicBezTo>
                          <a:pt x="9" y="31"/>
                          <a:pt x="9" y="31"/>
                          <a:pt x="9" y="31"/>
                        </a:cubicBezTo>
                        <a:cubicBezTo>
                          <a:pt x="9" y="31"/>
                          <a:pt x="9" y="31"/>
                          <a:pt x="9" y="31"/>
                        </a:cubicBezTo>
                        <a:cubicBezTo>
                          <a:pt x="8" y="31"/>
                          <a:pt x="6" y="29"/>
                          <a:pt x="5" y="23"/>
                        </a:cubicBezTo>
                        <a:cubicBezTo>
                          <a:pt x="5" y="23"/>
                          <a:pt x="5" y="23"/>
                          <a:pt x="5" y="23"/>
                        </a:cubicBezTo>
                        <a:cubicBezTo>
                          <a:pt x="5" y="21"/>
                          <a:pt x="5" y="20"/>
                          <a:pt x="5" y="18"/>
                        </a:cubicBezTo>
                        <a:cubicBezTo>
                          <a:pt x="4" y="15"/>
                          <a:pt x="3" y="10"/>
                          <a:pt x="3" y="9"/>
                        </a:cubicBezTo>
                        <a:cubicBezTo>
                          <a:pt x="2" y="8"/>
                          <a:pt x="1" y="5"/>
                          <a:pt x="0" y="2"/>
                        </a:cubicBezTo>
                        <a:cubicBezTo>
                          <a:pt x="0" y="2"/>
                          <a:pt x="0" y="2"/>
                          <a:pt x="0" y="2"/>
                        </a:cubicBezTo>
                        <a:cubicBezTo>
                          <a:pt x="0" y="2"/>
                          <a:pt x="0" y="2"/>
                          <a:pt x="0" y="2"/>
                        </a:cubicBezTo>
                        <a:cubicBezTo>
                          <a:pt x="0" y="5"/>
                          <a:pt x="2" y="8"/>
                          <a:pt x="2" y="9"/>
                        </a:cubicBezTo>
                        <a:cubicBezTo>
                          <a:pt x="3" y="11"/>
                          <a:pt x="4" y="15"/>
                          <a:pt x="5" y="23"/>
                        </a:cubicBezTo>
                        <a:cubicBezTo>
                          <a:pt x="6" y="29"/>
                          <a:pt x="8" y="31"/>
                          <a:pt x="9" y="31"/>
                        </a:cubicBezTo>
                        <a:cubicBezTo>
                          <a:pt x="9" y="31"/>
                          <a:pt x="9" y="31"/>
                          <a:pt x="9" y="31"/>
                        </a:cubicBezTo>
                        <a:cubicBezTo>
                          <a:pt x="10" y="30"/>
                          <a:pt x="10" y="30"/>
                          <a:pt x="12" y="29"/>
                        </a:cubicBezTo>
                        <a:cubicBezTo>
                          <a:pt x="13" y="29"/>
                          <a:pt x="14" y="26"/>
                          <a:pt x="11" y="21"/>
                        </a:cubicBezTo>
                        <a:cubicBezTo>
                          <a:pt x="8" y="15"/>
                          <a:pt x="7" y="12"/>
                          <a:pt x="6" y="5"/>
                        </a:cubicBezTo>
                        <a:cubicBezTo>
                          <a:pt x="6" y="2"/>
                          <a:pt x="5" y="1"/>
                          <a:pt x="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95" name="Freeform 7861">
                    <a:extLst>
                      <a:ext uri="{FF2B5EF4-FFF2-40B4-BE49-F238E27FC236}">
                        <a16:creationId xmlns:a16="http://schemas.microsoft.com/office/drawing/2014/main" id="{7BE8963A-6DD6-4631-926E-3488F3493EF6}"/>
                      </a:ext>
                    </a:extLst>
                  </p:cNvPr>
                  <p:cNvSpPr>
                    <a:spLocks/>
                  </p:cNvSpPr>
                  <p:nvPr/>
                </p:nvSpPr>
                <p:spPr bwMode="auto">
                  <a:xfrm>
                    <a:off x="4221" y="2238"/>
                    <a:ext cx="6" cy="17"/>
                  </a:xfrm>
                  <a:custGeom>
                    <a:avLst/>
                    <a:gdLst>
                      <a:gd name="T0" fmla="*/ 0 w 8"/>
                      <a:gd name="T1" fmla="*/ 1 h 23"/>
                      <a:gd name="T2" fmla="*/ 2 w 8"/>
                      <a:gd name="T3" fmla="*/ 6 h 23"/>
                      <a:gd name="T4" fmla="*/ 6 w 8"/>
                      <a:gd name="T5" fmla="*/ 17 h 23"/>
                      <a:gd name="T6" fmla="*/ 7 w 8"/>
                      <a:gd name="T7" fmla="*/ 22 h 23"/>
                      <a:gd name="T8" fmla="*/ 5 w 8"/>
                      <a:gd name="T9" fmla="*/ 23 h 23"/>
                      <a:gd name="T10" fmla="*/ 4 w 8"/>
                      <a:gd name="T11" fmla="*/ 17 h 23"/>
                      <a:gd name="T12" fmla="*/ 1 w 8"/>
                      <a:gd name="T13" fmla="*/ 3 h 23"/>
                      <a:gd name="T14" fmla="*/ 0 w 8"/>
                      <a:gd name="T15" fmla="*/ 1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3">
                        <a:moveTo>
                          <a:pt x="0" y="1"/>
                        </a:moveTo>
                        <a:cubicBezTo>
                          <a:pt x="0" y="1"/>
                          <a:pt x="1" y="4"/>
                          <a:pt x="2" y="6"/>
                        </a:cubicBezTo>
                        <a:cubicBezTo>
                          <a:pt x="2" y="8"/>
                          <a:pt x="4" y="15"/>
                          <a:pt x="6" y="17"/>
                        </a:cubicBezTo>
                        <a:cubicBezTo>
                          <a:pt x="7" y="18"/>
                          <a:pt x="8" y="22"/>
                          <a:pt x="7" y="22"/>
                        </a:cubicBezTo>
                        <a:cubicBezTo>
                          <a:pt x="6" y="21"/>
                          <a:pt x="5" y="22"/>
                          <a:pt x="5" y="23"/>
                        </a:cubicBezTo>
                        <a:cubicBezTo>
                          <a:pt x="5" y="23"/>
                          <a:pt x="5" y="21"/>
                          <a:pt x="4" y="17"/>
                        </a:cubicBezTo>
                        <a:cubicBezTo>
                          <a:pt x="3" y="14"/>
                          <a:pt x="2" y="6"/>
                          <a:pt x="1" y="3"/>
                        </a:cubicBezTo>
                        <a:cubicBezTo>
                          <a:pt x="0" y="1"/>
                          <a:pt x="0" y="0"/>
                          <a:pt x="0"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96" name="Freeform 7862">
                    <a:extLst>
                      <a:ext uri="{FF2B5EF4-FFF2-40B4-BE49-F238E27FC236}">
                        <a16:creationId xmlns:a16="http://schemas.microsoft.com/office/drawing/2014/main" id="{16A1FE4E-3E52-449A-829B-6ABCCD7E0A86}"/>
                      </a:ext>
                    </a:extLst>
                  </p:cNvPr>
                  <p:cNvSpPr>
                    <a:spLocks/>
                  </p:cNvSpPr>
                  <p:nvPr/>
                </p:nvSpPr>
                <p:spPr bwMode="auto">
                  <a:xfrm>
                    <a:off x="4234" y="2283"/>
                    <a:ext cx="7" cy="12"/>
                  </a:xfrm>
                  <a:custGeom>
                    <a:avLst/>
                    <a:gdLst>
                      <a:gd name="T0" fmla="*/ 1 w 10"/>
                      <a:gd name="T1" fmla="*/ 3 h 16"/>
                      <a:gd name="T2" fmla="*/ 3 w 10"/>
                      <a:gd name="T3" fmla="*/ 9 h 16"/>
                      <a:gd name="T4" fmla="*/ 8 w 10"/>
                      <a:gd name="T5" fmla="*/ 16 h 16"/>
                      <a:gd name="T6" fmla="*/ 7 w 10"/>
                      <a:gd name="T7" fmla="*/ 9 h 16"/>
                      <a:gd name="T8" fmla="*/ 5 w 10"/>
                      <a:gd name="T9" fmla="*/ 2 h 16"/>
                      <a:gd name="T10" fmla="*/ 1 w 10"/>
                      <a:gd name="T11" fmla="*/ 3 h 16"/>
                    </a:gdLst>
                    <a:ahLst/>
                    <a:cxnLst>
                      <a:cxn ang="0">
                        <a:pos x="T0" y="T1"/>
                      </a:cxn>
                      <a:cxn ang="0">
                        <a:pos x="T2" y="T3"/>
                      </a:cxn>
                      <a:cxn ang="0">
                        <a:pos x="T4" y="T5"/>
                      </a:cxn>
                      <a:cxn ang="0">
                        <a:pos x="T6" y="T7"/>
                      </a:cxn>
                      <a:cxn ang="0">
                        <a:pos x="T8" y="T9"/>
                      </a:cxn>
                      <a:cxn ang="0">
                        <a:pos x="T10" y="T11"/>
                      </a:cxn>
                    </a:cxnLst>
                    <a:rect l="0" t="0" r="r" b="b"/>
                    <a:pathLst>
                      <a:path w="10" h="16">
                        <a:moveTo>
                          <a:pt x="1" y="3"/>
                        </a:moveTo>
                        <a:cubicBezTo>
                          <a:pt x="1" y="3"/>
                          <a:pt x="0" y="4"/>
                          <a:pt x="3" y="9"/>
                        </a:cubicBezTo>
                        <a:cubicBezTo>
                          <a:pt x="6" y="14"/>
                          <a:pt x="5" y="15"/>
                          <a:pt x="8" y="16"/>
                        </a:cubicBezTo>
                        <a:cubicBezTo>
                          <a:pt x="10" y="16"/>
                          <a:pt x="9" y="12"/>
                          <a:pt x="7" y="9"/>
                        </a:cubicBezTo>
                        <a:cubicBezTo>
                          <a:pt x="6" y="6"/>
                          <a:pt x="8" y="4"/>
                          <a:pt x="5" y="2"/>
                        </a:cubicBezTo>
                        <a:cubicBezTo>
                          <a:pt x="2" y="0"/>
                          <a:pt x="1" y="3"/>
                          <a:pt x="1"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97" name="Freeform 7863">
                    <a:extLst>
                      <a:ext uri="{FF2B5EF4-FFF2-40B4-BE49-F238E27FC236}">
                        <a16:creationId xmlns:a16="http://schemas.microsoft.com/office/drawing/2014/main" id="{565A0ECD-2F0D-4553-8FCE-B2FDBC8ECBBF}"/>
                      </a:ext>
                    </a:extLst>
                  </p:cNvPr>
                  <p:cNvSpPr>
                    <a:spLocks noEditPoints="1"/>
                  </p:cNvSpPr>
                  <p:nvPr/>
                </p:nvSpPr>
                <p:spPr bwMode="auto">
                  <a:xfrm>
                    <a:off x="4234" y="2283"/>
                    <a:ext cx="7" cy="12"/>
                  </a:xfrm>
                  <a:custGeom>
                    <a:avLst/>
                    <a:gdLst>
                      <a:gd name="T0" fmla="*/ 8 w 10"/>
                      <a:gd name="T1" fmla="*/ 16 h 16"/>
                      <a:gd name="T2" fmla="*/ 6 w 10"/>
                      <a:gd name="T3" fmla="*/ 15 h 16"/>
                      <a:gd name="T4" fmla="*/ 3 w 10"/>
                      <a:gd name="T5" fmla="*/ 9 h 16"/>
                      <a:gd name="T6" fmla="*/ 0 w 10"/>
                      <a:gd name="T7" fmla="*/ 3 h 16"/>
                      <a:gd name="T8" fmla="*/ 2 w 10"/>
                      <a:gd name="T9" fmla="*/ 1 h 16"/>
                      <a:gd name="T10" fmla="*/ 5 w 10"/>
                      <a:gd name="T11" fmla="*/ 2 h 16"/>
                      <a:gd name="T12" fmla="*/ 6 w 10"/>
                      <a:gd name="T13" fmla="*/ 3 h 16"/>
                      <a:gd name="T14" fmla="*/ 8 w 10"/>
                      <a:gd name="T15" fmla="*/ 9 h 16"/>
                      <a:gd name="T16" fmla="*/ 9 w 10"/>
                      <a:gd name="T17" fmla="*/ 16 h 16"/>
                      <a:gd name="T18" fmla="*/ 9 w 10"/>
                      <a:gd name="T19" fmla="*/ 16 h 16"/>
                      <a:gd name="T20" fmla="*/ 8 w 10"/>
                      <a:gd name="T21" fmla="*/ 16 h 16"/>
                      <a:gd name="T22" fmla="*/ 1 w 10"/>
                      <a:gd name="T23" fmla="*/ 4 h 16"/>
                      <a:gd name="T24" fmla="*/ 1 w 10"/>
                      <a:gd name="T25" fmla="*/ 4 h 16"/>
                      <a:gd name="T26" fmla="*/ 1 w 10"/>
                      <a:gd name="T27" fmla="*/ 4 h 16"/>
                      <a:gd name="T28" fmla="*/ 3 w 10"/>
                      <a:gd name="T29" fmla="*/ 9 h 16"/>
                      <a:gd name="T30" fmla="*/ 6 w 10"/>
                      <a:gd name="T31" fmla="*/ 15 h 16"/>
                      <a:gd name="T32" fmla="*/ 8 w 10"/>
                      <a:gd name="T33" fmla="*/ 15 h 16"/>
                      <a:gd name="T34" fmla="*/ 8 w 10"/>
                      <a:gd name="T35" fmla="*/ 15 h 16"/>
                      <a:gd name="T36" fmla="*/ 7 w 10"/>
                      <a:gd name="T37" fmla="*/ 9 h 16"/>
                      <a:gd name="T38" fmla="*/ 6 w 10"/>
                      <a:gd name="T39" fmla="*/ 3 h 16"/>
                      <a:gd name="T40" fmla="*/ 5 w 10"/>
                      <a:gd name="T41" fmla="*/ 2 h 16"/>
                      <a:gd name="T42" fmla="*/ 2 w 10"/>
                      <a:gd name="T43" fmla="*/ 2 h 16"/>
                      <a:gd name="T44" fmla="*/ 1 w 10"/>
                      <a:gd name="T45" fmla="*/ 4 h 16"/>
                      <a:gd name="T46" fmla="*/ 1 w 10"/>
                      <a:gd name="T47" fmla="*/ 3 h 16"/>
                      <a:gd name="T48" fmla="*/ 1 w 10"/>
                      <a:gd name="T4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16">
                        <a:moveTo>
                          <a:pt x="8" y="16"/>
                        </a:moveTo>
                        <a:cubicBezTo>
                          <a:pt x="7" y="16"/>
                          <a:pt x="6" y="16"/>
                          <a:pt x="6" y="15"/>
                        </a:cubicBezTo>
                        <a:cubicBezTo>
                          <a:pt x="5" y="14"/>
                          <a:pt x="5" y="12"/>
                          <a:pt x="3" y="9"/>
                        </a:cubicBezTo>
                        <a:cubicBezTo>
                          <a:pt x="0" y="5"/>
                          <a:pt x="0" y="3"/>
                          <a:pt x="0" y="3"/>
                        </a:cubicBezTo>
                        <a:cubicBezTo>
                          <a:pt x="0" y="3"/>
                          <a:pt x="1" y="2"/>
                          <a:pt x="2" y="1"/>
                        </a:cubicBezTo>
                        <a:cubicBezTo>
                          <a:pt x="2" y="0"/>
                          <a:pt x="4" y="0"/>
                          <a:pt x="5" y="2"/>
                        </a:cubicBezTo>
                        <a:cubicBezTo>
                          <a:pt x="5" y="2"/>
                          <a:pt x="6" y="2"/>
                          <a:pt x="6" y="3"/>
                        </a:cubicBezTo>
                        <a:cubicBezTo>
                          <a:pt x="8" y="5"/>
                          <a:pt x="7" y="7"/>
                          <a:pt x="8" y="9"/>
                        </a:cubicBezTo>
                        <a:cubicBezTo>
                          <a:pt x="9" y="12"/>
                          <a:pt x="10" y="15"/>
                          <a:pt x="9" y="16"/>
                        </a:cubicBezTo>
                        <a:cubicBezTo>
                          <a:pt x="9" y="16"/>
                          <a:pt x="9" y="16"/>
                          <a:pt x="9" y="16"/>
                        </a:cubicBezTo>
                        <a:cubicBezTo>
                          <a:pt x="9" y="16"/>
                          <a:pt x="8" y="16"/>
                          <a:pt x="8" y="16"/>
                        </a:cubicBezTo>
                        <a:close/>
                        <a:moveTo>
                          <a:pt x="1" y="4"/>
                        </a:moveTo>
                        <a:cubicBezTo>
                          <a:pt x="1" y="4"/>
                          <a:pt x="1" y="4"/>
                          <a:pt x="1" y="4"/>
                        </a:cubicBezTo>
                        <a:cubicBezTo>
                          <a:pt x="1" y="4"/>
                          <a:pt x="1" y="4"/>
                          <a:pt x="1" y="4"/>
                        </a:cubicBezTo>
                        <a:cubicBezTo>
                          <a:pt x="1" y="5"/>
                          <a:pt x="2" y="7"/>
                          <a:pt x="3" y="9"/>
                        </a:cubicBezTo>
                        <a:cubicBezTo>
                          <a:pt x="5" y="12"/>
                          <a:pt x="6" y="14"/>
                          <a:pt x="6" y="15"/>
                        </a:cubicBezTo>
                        <a:cubicBezTo>
                          <a:pt x="7" y="15"/>
                          <a:pt x="7" y="15"/>
                          <a:pt x="8" y="15"/>
                        </a:cubicBezTo>
                        <a:cubicBezTo>
                          <a:pt x="8" y="15"/>
                          <a:pt x="8" y="15"/>
                          <a:pt x="8" y="15"/>
                        </a:cubicBezTo>
                        <a:cubicBezTo>
                          <a:pt x="9" y="15"/>
                          <a:pt x="8" y="12"/>
                          <a:pt x="7" y="9"/>
                        </a:cubicBezTo>
                        <a:cubicBezTo>
                          <a:pt x="6" y="6"/>
                          <a:pt x="7" y="5"/>
                          <a:pt x="6" y="3"/>
                        </a:cubicBezTo>
                        <a:cubicBezTo>
                          <a:pt x="5" y="3"/>
                          <a:pt x="5" y="3"/>
                          <a:pt x="5" y="2"/>
                        </a:cubicBezTo>
                        <a:cubicBezTo>
                          <a:pt x="4" y="1"/>
                          <a:pt x="3" y="1"/>
                          <a:pt x="2" y="2"/>
                        </a:cubicBezTo>
                        <a:cubicBezTo>
                          <a:pt x="2" y="2"/>
                          <a:pt x="1" y="4"/>
                          <a:pt x="1" y="4"/>
                        </a:cubicBezTo>
                        <a:cubicBezTo>
                          <a:pt x="1" y="3"/>
                          <a:pt x="1" y="3"/>
                          <a:pt x="1" y="3"/>
                        </a:cubicBezTo>
                        <a:lnTo>
                          <a:pt x="1" y="4"/>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98" name="Freeform 7864">
                    <a:extLst>
                      <a:ext uri="{FF2B5EF4-FFF2-40B4-BE49-F238E27FC236}">
                        <a16:creationId xmlns:a16="http://schemas.microsoft.com/office/drawing/2014/main" id="{90CD133B-1905-4692-AEF2-EB41A11342CD}"/>
                      </a:ext>
                    </a:extLst>
                  </p:cNvPr>
                  <p:cNvSpPr>
                    <a:spLocks noEditPoints="1"/>
                  </p:cNvSpPr>
                  <p:nvPr/>
                </p:nvSpPr>
                <p:spPr bwMode="auto">
                  <a:xfrm>
                    <a:off x="4235" y="2285"/>
                    <a:ext cx="6" cy="10"/>
                  </a:xfrm>
                  <a:custGeom>
                    <a:avLst/>
                    <a:gdLst>
                      <a:gd name="T0" fmla="*/ 6 w 8"/>
                      <a:gd name="T1" fmla="*/ 11 h 13"/>
                      <a:gd name="T2" fmla="*/ 6 w 8"/>
                      <a:gd name="T3" fmla="*/ 11 h 13"/>
                      <a:gd name="T4" fmla="*/ 3 w 8"/>
                      <a:gd name="T5" fmla="*/ 6 h 13"/>
                      <a:gd name="T6" fmla="*/ 1 w 8"/>
                      <a:gd name="T7" fmla="*/ 3 h 13"/>
                      <a:gd name="T8" fmla="*/ 3 w 8"/>
                      <a:gd name="T9" fmla="*/ 1 h 13"/>
                      <a:gd name="T10" fmla="*/ 4 w 8"/>
                      <a:gd name="T11" fmla="*/ 2 h 13"/>
                      <a:gd name="T12" fmla="*/ 5 w 8"/>
                      <a:gd name="T13" fmla="*/ 8 h 13"/>
                      <a:gd name="T14" fmla="*/ 6 w 8"/>
                      <a:gd name="T15" fmla="*/ 11 h 13"/>
                      <a:gd name="T16" fmla="*/ 2 w 8"/>
                      <a:gd name="T17" fmla="*/ 0 h 13"/>
                      <a:gd name="T18" fmla="*/ 1 w 8"/>
                      <a:gd name="T19" fmla="*/ 0 h 13"/>
                      <a:gd name="T20" fmla="*/ 0 w 8"/>
                      <a:gd name="T21" fmla="*/ 2 h 13"/>
                      <a:gd name="T22" fmla="*/ 0 w 8"/>
                      <a:gd name="T23" fmla="*/ 1 h 13"/>
                      <a:gd name="T24" fmla="*/ 0 w 8"/>
                      <a:gd name="T25" fmla="*/ 2 h 13"/>
                      <a:gd name="T26" fmla="*/ 0 w 8"/>
                      <a:gd name="T27" fmla="*/ 2 h 13"/>
                      <a:gd name="T28" fmla="*/ 0 w 8"/>
                      <a:gd name="T29" fmla="*/ 2 h 13"/>
                      <a:gd name="T30" fmla="*/ 2 w 8"/>
                      <a:gd name="T31" fmla="*/ 7 h 13"/>
                      <a:gd name="T32" fmla="*/ 5 w 8"/>
                      <a:gd name="T33" fmla="*/ 13 h 13"/>
                      <a:gd name="T34" fmla="*/ 7 w 8"/>
                      <a:gd name="T35" fmla="*/ 13 h 13"/>
                      <a:gd name="T36" fmla="*/ 7 w 8"/>
                      <a:gd name="T37" fmla="*/ 13 h 13"/>
                      <a:gd name="T38" fmla="*/ 7 w 8"/>
                      <a:gd name="T39" fmla="*/ 13 h 13"/>
                      <a:gd name="T40" fmla="*/ 6 w 8"/>
                      <a:gd name="T41" fmla="*/ 7 h 13"/>
                      <a:gd name="T42" fmla="*/ 5 w 8"/>
                      <a:gd name="T43" fmla="*/ 1 h 13"/>
                      <a:gd name="T44" fmla="*/ 4 w 8"/>
                      <a:gd name="T45" fmla="*/ 0 h 13"/>
                      <a:gd name="T46" fmla="*/ 2 w 8"/>
                      <a:gd name="T4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13">
                        <a:moveTo>
                          <a:pt x="6" y="11"/>
                        </a:moveTo>
                        <a:cubicBezTo>
                          <a:pt x="6" y="11"/>
                          <a:pt x="6" y="11"/>
                          <a:pt x="6" y="11"/>
                        </a:cubicBezTo>
                        <a:cubicBezTo>
                          <a:pt x="4" y="11"/>
                          <a:pt x="4" y="8"/>
                          <a:pt x="3" y="6"/>
                        </a:cubicBezTo>
                        <a:cubicBezTo>
                          <a:pt x="1" y="4"/>
                          <a:pt x="1" y="3"/>
                          <a:pt x="1" y="3"/>
                        </a:cubicBezTo>
                        <a:cubicBezTo>
                          <a:pt x="2" y="2"/>
                          <a:pt x="2" y="1"/>
                          <a:pt x="3" y="1"/>
                        </a:cubicBezTo>
                        <a:cubicBezTo>
                          <a:pt x="3" y="1"/>
                          <a:pt x="4" y="2"/>
                          <a:pt x="4" y="2"/>
                        </a:cubicBezTo>
                        <a:cubicBezTo>
                          <a:pt x="3" y="3"/>
                          <a:pt x="4" y="6"/>
                          <a:pt x="5" y="8"/>
                        </a:cubicBezTo>
                        <a:cubicBezTo>
                          <a:pt x="6" y="9"/>
                          <a:pt x="7" y="11"/>
                          <a:pt x="6" y="11"/>
                        </a:cubicBezTo>
                        <a:close/>
                        <a:moveTo>
                          <a:pt x="2" y="0"/>
                        </a:moveTo>
                        <a:cubicBezTo>
                          <a:pt x="1" y="0"/>
                          <a:pt x="1" y="0"/>
                          <a:pt x="1" y="0"/>
                        </a:cubicBezTo>
                        <a:cubicBezTo>
                          <a:pt x="1" y="0"/>
                          <a:pt x="0" y="2"/>
                          <a:pt x="0" y="2"/>
                        </a:cubicBezTo>
                        <a:cubicBezTo>
                          <a:pt x="0" y="1"/>
                          <a:pt x="0" y="1"/>
                          <a:pt x="0" y="1"/>
                        </a:cubicBezTo>
                        <a:cubicBezTo>
                          <a:pt x="0" y="2"/>
                          <a:pt x="0" y="2"/>
                          <a:pt x="0" y="2"/>
                        </a:cubicBezTo>
                        <a:cubicBezTo>
                          <a:pt x="0" y="2"/>
                          <a:pt x="0" y="2"/>
                          <a:pt x="0" y="2"/>
                        </a:cubicBezTo>
                        <a:cubicBezTo>
                          <a:pt x="0" y="2"/>
                          <a:pt x="0" y="2"/>
                          <a:pt x="0" y="2"/>
                        </a:cubicBezTo>
                        <a:cubicBezTo>
                          <a:pt x="0" y="3"/>
                          <a:pt x="1" y="5"/>
                          <a:pt x="2" y="7"/>
                        </a:cubicBezTo>
                        <a:cubicBezTo>
                          <a:pt x="4" y="10"/>
                          <a:pt x="5" y="12"/>
                          <a:pt x="5" y="13"/>
                        </a:cubicBezTo>
                        <a:cubicBezTo>
                          <a:pt x="6" y="13"/>
                          <a:pt x="6" y="13"/>
                          <a:pt x="7" y="13"/>
                        </a:cubicBezTo>
                        <a:cubicBezTo>
                          <a:pt x="7" y="13"/>
                          <a:pt x="7" y="13"/>
                          <a:pt x="7" y="13"/>
                        </a:cubicBezTo>
                        <a:cubicBezTo>
                          <a:pt x="7" y="13"/>
                          <a:pt x="7" y="13"/>
                          <a:pt x="7" y="13"/>
                        </a:cubicBezTo>
                        <a:cubicBezTo>
                          <a:pt x="8" y="13"/>
                          <a:pt x="7" y="10"/>
                          <a:pt x="6" y="7"/>
                        </a:cubicBezTo>
                        <a:cubicBezTo>
                          <a:pt x="5" y="4"/>
                          <a:pt x="6" y="3"/>
                          <a:pt x="5" y="1"/>
                        </a:cubicBezTo>
                        <a:cubicBezTo>
                          <a:pt x="4" y="1"/>
                          <a:pt x="4" y="1"/>
                          <a:pt x="4" y="0"/>
                        </a:cubicBezTo>
                        <a:cubicBezTo>
                          <a:pt x="3" y="0"/>
                          <a:pt x="3" y="0"/>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99" name="Freeform 7865">
                    <a:extLst>
                      <a:ext uri="{FF2B5EF4-FFF2-40B4-BE49-F238E27FC236}">
                        <a16:creationId xmlns:a16="http://schemas.microsoft.com/office/drawing/2014/main" id="{767C45F4-F1C3-40B3-8AB4-DFF8DC8FCF1A}"/>
                      </a:ext>
                    </a:extLst>
                  </p:cNvPr>
                  <p:cNvSpPr>
                    <a:spLocks/>
                  </p:cNvSpPr>
                  <p:nvPr/>
                </p:nvSpPr>
                <p:spPr bwMode="auto">
                  <a:xfrm>
                    <a:off x="4234" y="2284"/>
                    <a:ext cx="7" cy="11"/>
                  </a:xfrm>
                  <a:custGeom>
                    <a:avLst/>
                    <a:gdLst>
                      <a:gd name="T0" fmla="*/ 3 w 10"/>
                      <a:gd name="T1" fmla="*/ 0 h 15"/>
                      <a:gd name="T2" fmla="*/ 1 w 10"/>
                      <a:gd name="T3" fmla="*/ 2 h 15"/>
                      <a:gd name="T4" fmla="*/ 1 w 10"/>
                      <a:gd name="T5" fmla="*/ 3 h 15"/>
                      <a:gd name="T6" fmla="*/ 2 w 10"/>
                      <a:gd name="T7" fmla="*/ 1 h 15"/>
                      <a:gd name="T8" fmla="*/ 3 w 10"/>
                      <a:gd name="T9" fmla="*/ 1 h 15"/>
                      <a:gd name="T10" fmla="*/ 5 w 10"/>
                      <a:gd name="T11" fmla="*/ 1 h 15"/>
                      <a:gd name="T12" fmla="*/ 6 w 10"/>
                      <a:gd name="T13" fmla="*/ 2 h 15"/>
                      <a:gd name="T14" fmla="*/ 7 w 10"/>
                      <a:gd name="T15" fmla="*/ 8 h 15"/>
                      <a:gd name="T16" fmla="*/ 8 w 10"/>
                      <a:gd name="T17" fmla="*/ 14 h 15"/>
                      <a:gd name="T18" fmla="*/ 8 w 10"/>
                      <a:gd name="T19" fmla="*/ 14 h 15"/>
                      <a:gd name="T20" fmla="*/ 8 w 10"/>
                      <a:gd name="T21" fmla="*/ 14 h 15"/>
                      <a:gd name="T22" fmla="*/ 6 w 10"/>
                      <a:gd name="T23" fmla="*/ 14 h 15"/>
                      <a:gd name="T24" fmla="*/ 3 w 10"/>
                      <a:gd name="T25" fmla="*/ 8 h 15"/>
                      <a:gd name="T26" fmla="*/ 1 w 10"/>
                      <a:gd name="T27" fmla="*/ 3 h 15"/>
                      <a:gd name="T28" fmla="*/ 1 w 10"/>
                      <a:gd name="T29" fmla="*/ 3 h 15"/>
                      <a:gd name="T30" fmla="*/ 1 w 10"/>
                      <a:gd name="T31" fmla="*/ 3 h 15"/>
                      <a:gd name="T32" fmla="*/ 1 w 10"/>
                      <a:gd name="T33" fmla="*/ 2 h 15"/>
                      <a:gd name="T34" fmla="*/ 3 w 10"/>
                      <a:gd name="T35" fmla="*/ 8 h 15"/>
                      <a:gd name="T36" fmla="*/ 8 w 10"/>
                      <a:gd name="T37" fmla="*/ 15 h 15"/>
                      <a:gd name="T38" fmla="*/ 8 w 10"/>
                      <a:gd name="T39" fmla="*/ 15 h 15"/>
                      <a:gd name="T40" fmla="*/ 7 w 10"/>
                      <a:gd name="T41" fmla="*/ 8 h 15"/>
                      <a:gd name="T42" fmla="*/ 5 w 10"/>
                      <a:gd name="T43" fmla="*/ 1 h 15"/>
                      <a:gd name="T44" fmla="*/ 3 w 10"/>
                      <a:gd name="T4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5">
                        <a:moveTo>
                          <a:pt x="3" y="0"/>
                        </a:moveTo>
                        <a:cubicBezTo>
                          <a:pt x="1" y="0"/>
                          <a:pt x="1" y="2"/>
                          <a:pt x="1" y="2"/>
                        </a:cubicBezTo>
                        <a:cubicBezTo>
                          <a:pt x="1" y="3"/>
                          <a:pt x="1" y="3"/>
                          <a:pt x="1" y="3"/>
                        </a:cubicBezTo>
                        <a:cubicBezTo>
                          <a:pt x="1" y="3"/>
                          <a:pt x="2" y="1"/>
                          <a:pt x="2" y="1"/>
                        </a:cubicBezTo>
                        <a:cubicBezTo>
                          <a:pt x="3" y="1"/>
                          <a:pt x="3" y="1"/>
                          <a:pt x="3" y="1"/>
                        </a:cubicBezTo>
                        <a:cubicBezTo>
                          <a:pt x="4" y="1"/>
                          <a:pt x="4" y="1"/>
                          <a:pt x="5" y="1"/>
                        </a:cubicBezTo>
                        <a:cubicBezTo>
                          <a:pt x="5" y="2"/>
                          <a:pt x="5" y="2"/>
                          <a:pt x="6" y="2"/>
                        </a:cubicBezTo>
                        <a:cubicBezTo>
                          <a:pt x="7" y="4"/>
                          <a:pt x="6" y="5"/>
                          <a:pt x="7" y="8"/>
                        </a:cubicBezTo>
                        <a:cubicBezTo>
                          <a:pt x="8" y="11"/>
                          <a:pt x="9" y="14"/>
                          <a:pt x="8" y="14"/>
                        </a:cubicBezTo>
                        <a:cubicBezTo>
                          <a:pt x="8" y="14"/>
                          <a:pt x="8" y="14"/>
                          <a:pt x="8" y="14"/>
                        </a:cubicBezTo>
                        <a:cubicBezTo>
                          <a:pt x="8" y="14"/>
                          <a:pt x="8" y="14"/>
                          <a:pt x="8" y="14"/>
                        </a:cubicBezTo>
                        <a:cubicBezTo>
                          <a:pt x="7" y="14"/>
                          <a:pt x="7" y="14"/>
                          <a:pt x="6" y="14"/>
                        </a:cubicBezTo>
                        <a:cubicBezTo>
                          <a:pt x="6" y="13"/>
                          <a:pt x="5" y="11"/>
                          <a:pt x="3" y="8"/>
                        </a:cubicBezTo>
                        <a:cubicBezTo>
                          <a:pt x="2" y="6"/>
                          <a:pt x="1" y="4"/>
                          <a:pt x="1" y="3"/>
                        </a:cubicBezTo>
                        <a:cubicBezTo>
                          <a:pt x="1" y="3"/>
                          <a:pt x="1" y="3"/>
                          <a:pt x="1" y="3"/>
                        </a:cubicBezTo>
                        <a:cubicBezTo>
                          <a:pt x="1" y="3"/>
                          <a:pt x="1" y="3"/>
                          <a:pt x="1" y="3"/>
                        </a:cubicBezTo>
                        <a:cubicBezTo>
                          <a:pt x="1" y="2"/>
                          <a:pt x="1" y="2"/>
                          <a:pt x="1" y="2"/>
                        </a:cubicBezTo>
                        <a:cubicBezTo>
                          <a:pt x="1" y="2"/>
                          <a:pt x="0" y="3"/>
                          <a:pt x="3" y="8"/>
                        </a:cubicBezTo>
                        <a:cubicBezTo>
                          <a:pt x="6" y="13"/>
                          <a:pt x="5" y="14"/>
                          <a:pt x="8" y="15"/>
                        </a:cubicBezTo>
                        <a:cubicBezTo>
                          <a:pt x="8" y="15"/>
                          <a:pt x="8" y="15"/>
                          <a:pt x="8" y="15"/>
                        </a:cubicBezTo>
                        <a:cubicBezTo>
                          <a:pt x="10" y="15"/>
                          <a:pt x="9" y="11"/>
                          <a:pt x="7" y="8"/>
                        </a:cubicBezTo>
                        <a:cubicBezTo>
                          <a:pt x="6" y="5"/>
                          <a:pt x="8" y="3"/>
                          <a:pt x="5" y="1"/>
                        </a:cubicBezTo>
                        <a:cubicBezTo>
                          <a:pt x="4" y="0"/>
                          <a:pt x="4"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00" name="Freeform 7866">
                    <a:extLst>
                      <a:ext uri="{FF2B5EF4-FFF2-40B4-BE49-F238E27FC236}">
                        <a16:creationId xmlns:a16="http://schemas.microsoft.com/office/drawing/2014/main" id="{07A1F4F6-45A2-4FEA-B53B-87784DE136B5}"/>
                      </a:ext>
                    </a:extLst>
                  </p:cNvPr>
                  <p:cNvSpPr>
                    <a:spLocks/>
                  </p:cNvSpPr>
                  <p:nvPr/>
                </p:nvSpPr>
                <p:spPr bwMode="auto">
                  <a:xfrm>
                    <a:off x="4194" y="2217"/>
                    <a:ext cx="22" cy="13"/>
                  </a:xfrm>
                  <a:custGeom>
                    <a:avLst/>
                    <a:gdLst>
                      <a:gd name="T0" fmla="*/ 27 w 30"/>
                      <a:gd name="T1" fmla="*/ 6 h 17"/>
                      <a:gd name="T2" fmla="*/ 10 w 30"/>
                      <a:gd name="T3" fmla="*/ 4 h 17"/>
                      <a:gd name="T4" fmla="*/ 9 w 30"/>
                      <a:gd name="T5" fmla="*/ 14 h 17"/>
                      <a:gd name="T6" fmla="*/ 21 w 30"/>
                      <a:gd name="T7" fmla="*/ 11 h 17"/>
                      <a:gd name="T8" fmla="*/ 27 w 30"/>
                      <a:gd name="T9" fmla="*/ 6 h 17"/>
                    </a:gdLst>
                    <a:ahLst/>
                    <a:cxnLst>
                      <a:cxn ang="0">
                        <a:pos x="T0" y="T1"/>
                      </a:cxn>
                      <a:cxn ang="0">
                        <a:pos x="T2" y="T3"/>
                      </a:cxn>
                      <a:cxn ang="0">
                        <a:pos x="T4" y="T5"/>
                      </a:cxn>
                      <a:cxn ang="0">
                        <a:pos x="T6" y="T7"/>
                      </a:cxn>
                      <a:cxn ang="0">
                        <a:pos x="T8" y="T9"/>
                      </a:cxn>
                    </a:cxnLst>
                    <a:rect l="0" t="0" r="r" b="b"/>
                    <a:pathLst>
                      <a:path w="30" h="17">
                        <a:moveTo>
                          <a:pt x="27" y="6"/>
                        </a:moveTo>
                        <a:cubicBezTo>
                          <a:pt x="27" y="6"/>
                          <a:pt x="21" y="0"/>
                          <a:pt x="10" y="4"/>
                        </a:cubicBezTo>
                        <a:cubicBezTo>
                          <a:pt x="0" y="7"/>
                          <a:pt x="3" y="17"/>
                          <a:pt x="9" y="14"/>
                        </a:cubicBezTo>
                        <a:cubicBezTo>
                          <a:pt x="15" y="12"/>
                          <a:pt x="14" y="11"/>
                          <a:pt x="21" y="11"/>
                        </a:cubicBezTo>
                        <a:cubicBezTo>
                          <a:pt x="28" y="11"/>
                          <a:pt x="30" y="7"/>
                          <a:pt x="27" y="6"/>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01" name="Freeform 7867">
                    <a:extLst>
                      <a:ext uri="{FF2B5EF4-FFF2-40B4-BE49-F238E27FC236}">
                        <a16:creationId xmlns:a16="http://schemas.microsoft.com/office/drawing/2014/main" id="{A1C2F4B9-2527-4EE4-8CC5-06F20D11ED33}"/>
                      </a:ext>
                    </a:extLst>
                  </p:cNvPr>
                  <p:cNvSpPr>
                    <a:spLocks noEditPoints="1"/>
                  </p:cNvSpPr>
                  <p:nvPr/>
                </p:nvSpPr>
                <p:spPr bwMode="auto">
                  <a:xfrm>
                    <a:off x="4196" y="2219"/>
                    <a:ext cx="19" cy="10"/>
                  </a:xfrm>
                  <a:custGeom>
                    <a:avLst/>
                    <a:gdLst>
                      <a:gd name="T0" fmla="*/ 5 w 26"/>
                      <a:gd name="T1" fmla="*/ 13 h 13"/>
                      <a:gd name="T2" fmla="*/ 0 w 26"/>
                      <a:gd name="T3" fmla="*/ 9 h 13"/>
                      <a:gd name="T4" fmla="*/ 7 w 26"/>
                      <a:gd name="T5" fmla="*/ 1 h 13"/>
                      <a:gd name="T6" fmla="*/ 12 w 26"/>
                      <a:gd name="T7" fmla="*/ 0 h 13"/>
                      <a:gd name="T8" fmla="*/ 24 w 26"/>
                      <a:gd name="T9" fmla="*/ 4 h 13"/>
                      <a:gd name="T10" fmla="*/ 26 w 26"/>
                      <a:gd name="T11" fmla="*/ 5 h 13"/>
                      <a:gd name="T12" fmla="*/ 20 w 26"/>
                      <a:gd name="T13" fmla="*/ 9 h 13"/>
                      <a:gd name="T14" fmla="*/ 18 w 26"/>
                      <a:gd name="T15" fmla="*/ 9 h 13"/>
                      <a:gd name="T16" fmla="*/ 15 w 26"/>
                      <a:gd name="T17" fmla="*/ 9 h 13"/>
                      <a:gd name="T18" fmla="*/ 6 w 26"/>
                      <a:gd name="T19" fmla="*/ 13 h 13"/>
                      <a:gd name="T20" fmla="*/ 5 w 26"/>
                      <a:gd name="T21" fmla="*/ 13 h 13"/>
                      <a:gd name="T22" fmla="*/ 7 w 26"/>
                      <a:gd name="T23" fmla="*/ 2 h 13"/>
                      <a:gd name="T24" fmla="*/ 1 w 26"/>
                      <a:gd name="T25" fmla="*/ 9 h 13"/>
                      <a:gd name="T26" fmla="*/ 5 w 26"/>
                      <a:gd name="T27" fmla="*/ 12 h 13"/>
                      <a:gd name="T28" fmla="*/ 6 w 26"/>
                      <a:gd name="T29" fmla="*/ 12 h 13"/>
                      <a:gd name="T30" fmla="*/ 15 w 26"/>
                      <a:gd name="T31" fmla="*/ 8 h 13"/>
                      <a:gd name="T32" fmla="*/ 18 w 26"/>
                      <a:gd name="T33" fmla="*/ 8 h 13"/>
                      <a:gd name="T34" fmla="*/ 20 w 26"/>
                      <a:gd name="T35" fmla="*/ 8 h 13"/>
                      <a:gd name="T36" fmla="*/ 25 w 26"/>
                      <a:gd name="T37" fmla="*/ 6 h 13"/>
                      <a:gd name="T38" fmla="*/ 24 w 26"/>
                      <a:gd name="T39" fmla="*/ 4 h 13"/>
                      <a:gd name="T40" fmla="*/ 24 w 26"/>
                      <a:gd name="T41" fmla="*/ 4 h 13"/>
                      <a:gd name="T42" fmla="*/ 24 w 26"/>
                      <a:gd name="T43" fmla="*/ 4 h 13"/>
                      <a:gd name="T44" fmla="*/ 21 w 26"/>
                      <a:gd name="T45" fmla="*/ 2 h 13"/>
                      <a:gd name="T46" fmla="*/ 12 w 26"/>
                      <a:gd name="T47" fmla="*/ 1 h 13"/>
                      <a:gd name="T48" fmla="*/ 7 w 26"/>
                      <a:gd name="T4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3">
                        <a:moveTo>
                          <a:pt x="5" y="13"/>
                        </a:moveTo>
                        <a:cubicBezTo>
                          <a:pt x="2" y="13"/>
                          <a:pt x="0" y="11"/>
                          <a:pt x="0" y="9"/>
                        </a:cubicBezTo>
                        <a:cubicBezTo>
                          <a:pt x="0" y="7"/>
                          <a:pt x="2" y="3"/>
                          <a:pt x="7" y="1"/>
                        </a:cubicBezTo>
                        <a:cubicBezTo>
                          <a:pt x="9" y="1"/>
                          <a:pt x="11" y="0"/>
                          <a:pt x="12" y="0"/>
                        </a:cubicBezTo>
                        <a:cubicBezTo>
                          <a:pt x="19" y="0"/>
                          <a:pt x="24" y="3"/>
                          <a:pt x="24" y="4"/>
                        </a:cubicBezTo>
                        <a:cubicBezTo>
                          <a:pt x="25" y="4"/>
                          <a:pt x="26" y="5"/>
                          <a:pt x="26" y="5"/>
                        </a:cubicBezTo>
                        <a:cubicBezTo>
                          <a:pt x="26" y="7"/>
                          <a:pt x="24" y="9"/>
                          <a:pt x="20" y="9"/>
                        </a:cubicBezTo>
                        <a:cubicBezTo>
                          <a:pt x="19" y="9"/>
                          <a:pt x="19" y="9"/>
                          <a:pt x="18" y="9"/>
                        </a:cubicBezTo>
                        <a:cubicBezTo>
                          <a:pt x="17" y="9"/>
                          <a:pt x="16" y="9"/>
                          <a:pt x="15" y="9"/>
                        </a:cubicBezTo>
                        <a:cubicBezTo>
                          <a:pt x="12" y="9"/>
                          <a:pt x="11" y="11"/>
                          <a:pt x="6" y="13"/>
                        </a:cubicBezTo>
                        <a:cubicBezTo>
                          <a:pt x="6" y="13"/>
                          <a:pt x="5" y="13"/>
                          <a:pt x="5" y="13"/>
                        </a:cubicBezTo>
                        <a:close/>
                        <a:moveTo>
                          <a:pt x="7" y="2"/>
                        </a:moveTo>
                        <a:cubicBezTo>
                          <a:pt x="2" y="4"/>
                          <a:pt x="1" y="7"/>
                          <a:pt x="1" y="9"/>
                        </a:cubicBezTo>
                        <a:cubicBezTo>
                          <a:pt x="1" y="11"/>
                          <a:pt x="3" y="13"/>
                          <a:pt x="5" y="12"/>
                        </a:cubicBezTo>
                        <a:cubicBezTo>
                          <a:pt x="5" y="12"/>
                          <a:pt x="5" y="12"/>
                          <a:pt x="6" y="12"/>
                        </a:cubicBezTo>
                        <a:cubicBezTo>
                          <a:pt x="11" y="10"/>
                          <a:pt x="11" y="9"/>
                          <a:pt x="15" y="8"/>
                        </a:cubicBezTo>
                        <a:cubicBezTo>
                          <a:pt x="16" y="8"/>
                          <a:pt x="17" y="8"/>
                          <a:pt x="18" y="8"/>
                        </a:cubicBezTo>
                        <a:cubicBezTo>
                          <a:pt x="19" y="8"/>
                          <a:pt x="19" y="8"/>
                          <a:pt x="20" y="8"/>
                        </a:cubicBezTo>
                        <a:cubicBezTo>
                          <a:pt x="23" y="8"/>
                          <a:pt x="25" y="7"/>
                          <a:pt x="25" y="6"/>
                        </a:cubicBezTo>
                        <a:cubicBezTo>
                          <a:pt x="25" y="5"/>
                          <a:pt x="24" y="5"/>
                          <a:pt x="24" y="4"/>
                        </a:cubicBezTo>
                        <a:cubicBezTo>
                          <a:pt x="24" y="4"/>
                          <a:pt x="24" y="4"/>
                          <a:pt x="24" y="4"/>
                        </a:cubicBezTo>
                        <a:cubicBezTo>
                          <a:pt x="24" y="4"/>
                          <a:pt x="24" y="4"/>
                          <a:pt x="24" y="4"/>
                        </a:cubicBezTo>
                        <a:cubicBezTo>
                          <a:pt x="24" y="4"/>
                          <a:pt x="23" y="3"/>
                          <a:pt x="21" y="2"/>
                        </a:cubicBezTo>
                        <a:cubicBezTo>
                          <a:pt x="19" y="1"/>
                          <a:pt x="16" y="1"/>
                          <a:pt x="12" y="1"/>
                        </a:cubicBezTo>
                        <a:cubicBezTo>
                          <a:pt x="11" y="1"/>
                          <a:pt x="9" y="1"/>
                          <a:pt x="7"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02" name="Line 7868">
                    <a:extLst>
                      <a:ext uri="{FF2B5EF4-FFF2-40B4-BE49-F238E27FC236}">
                        <a16:creationId xmlns:a16="http://schemas.microsoft.com/office/drawing/2014/main" id="{3E9F5D2E-8BB4-41BE-BBCB-AD2230C868B2}"/>
                      </a:ext>
                    </a:extLst>
                  </p:cNvPr>
                  <p:cNvSpPr>
                    <a:spLocks noChangeShapeType="1"/>
                  </p:cNvSpPr>
                  <p:nvPr/>
                </p:nvSpPr>
                <p:spPr bwMode="auto">
                  <a:xfrm>
                    <a:off x="4199" y="222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03" name="Line 7869">
                    <a:extLst>
                      <a:ext uri="{FF2B5EF4-FFF2-40B4-BE49-F238E27FC236}">
                        <a16:creationId xmlns:a16="http://schemas.microsoft.com/office/drawing/2014/main" id="{EF2180D5-2B28-4C11-B7D1-30A78298CF7A}"/>
                      </a:ext>
                    </a:extLst>
                  </p:cNvPr>
                  <p:cNvSpPr>
                    <a:spLocks noChangeShapeType="1"/>
                  </p:cNvSpPr>
                  <p:nvPr/>
                </p:nvSpPr>
                <p:spPr bwMode="auto">
                  <a:xfrm>
                    <a:off x="4199" y="222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04" name="Freeform 7870">
                    <a:extLst>
                      <a:ext uri="{FF2B5EF4-FFF2-40B4-BE49-F238E27FC236}">
                        <a16:creationId xmlns:a16="http://schemas.microsoft.com/office/drawing/2014/main" id="{8E0DC651-A65B-4622-AE02-3CCEF331E15B}"/>
                      </a:ext>
                    </a:extLst>
                  </p:cNvPr>
                  <p:cNvSpPr>
                    <a:spLocks noEditPoints="1"/>
                  </p:cNvSpPr>
                  <p:nvPr/>
                </p:nvSpPr>
                <p:spPr bwMode="auto">
                  <a:xfrm>
                    <a:off x="4197" y="2220"/>
                    <a:ext cx="12" cy="8"/>
                  </a:xfrm>
                  <a:custGeom>
                    <a:avLst/>
                    <a:gdLst>
                      <a:gd name="T0" fmla="*/ 14 w 16"/>
                      <a:gd name="T1" fmla="*/ 5 h 10"/>
                      <a:gd name="T2" fmla="*/ 12 w 16"/>
                      <a:gd name="T3" fmla="*/ 6 h 10"/>
                      <a:gd name="T4" fmla="*/ 13 w 16"/>
                      <a:gd name="T5" fmla="*/ 6 h 10"/>
                      <a:gd name="T6" fmla="*/ 14 w 16"/>
                      <a:gd name="T7" fmla="*/ 6 h 10"/>
                      <a:gd name="T8" fmla="*/ 16 w 16"/>
                      <a:gd name="T9" fmla="*/ 6 h 10"/>
                      <a:gd name="T10" fmla="*/ 14 w 16"/>
                      <a:gd name="T11" fmla="*/ 5 h 10"/>
                      <a:gd name="T12" fmla="*/ 6 w 16"/>
                      <a:gd name="T13" fmla="*/ 0 h 10"/>
                      <a:gd name="T14" fmla="*/ 6 w 16"/>
                      <a:gd name="T15" fmla="*/ 0 h 10"/>
                      <a:gd name="T16" fmla="*/ 0 w 16"/>
                      <a:gd name="T17" fmla="*/ 7 h 10"/>
                      <a:gd name="T18" fmla="*/ 2 w 16"/>
                      <a:gd name="T19" fmla="*/ 10 h 10"/>
                      <a:gd name="T20" fmla="*/ 2 w 16"/>
                      <a:gd name="T21" fmla="*/ 10 h 10"/>
                      <a:gd name="T22" fmla="*/ 3 w 16"/>
                      <a:gd name="T23" fmla="*/ 8 h 10"/>
                      <a:gd name="T24" fmla="*/ 3 w 16"/>
                      <a:gd name="T25" fmla="*/ 6 h 10"/>
                      <a:gd name="T26" fmla="*/ 7 w 16"/>
                      <a:gd name="T27" fmla="*/ 2 h 10"/>
                      <a:gd name="T28" fmla="*/ 8 w 16"/>
                      <a:gd name="T29" fmla="*/ 2 h 10"/>
                      <a:gd name="T30" fmla="*/ 7 w 16"/>
                      <a:gd name="T31" fmla="*/ 1 h 10"/>
                      <a:gd name="T32" fmla="*/ 7 w 16"/>
                      <a:gd name="T33" fmla="*/ 0 h 10"/>
                      <a:gd name="T34" fmla="*/ 6 w 16"/>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0">
                        <a:moveTo>
                          <a:pt x="14" y="5"/>
                        </a:moveTo>
                        <a:cubicBezTo>
                          <a:pt x="13" y="5"/>
                          <a:pt x="12" y="5"/>
                          <a:pt x="12" y="6"/>
                        </a:cubicBezTo>
                        <a:cubicBezTo>
                          <a:pt x="12" y="6"/>
                          <a:pt x="13" y="6"/>
                          <a:pt x="13" y="6"/>
                        </a:cubicBezTo>
                        <a:cubicBezTo>
                          <a:pt x="14" y="6"/>
                          <a:pt x="14" y="6"/>
                          <a:pt x="14" y="6"/>
                        </a:cubicBezTo>
                        <a:cubicBezTo>
                          <a:pt x="15" y="6"/>
                          <a:pt x="15" y="6"/>
                          <a:pt x="16" y="6"/>
                        </a:cubicBezTo>
                        <a:cubicBezTo>
                          <a:pt x="15" y="6"/>
                          <a:pt x="14" y="6"/>
                          <a:pt x="14" y="5"/>
                        </a:cubicBezTo>
                        <a:close/>
                        <a:moveTo>
                          <a:pt x="6" y="0"/>
                        </a:moveTo>
                        <a:cubicBezTo>
                          <a:pt x="6" y="0"/>
                          <a:pt x="6" y="0"/>
                          <a:pt x="6" y="0"/>
                        </a:cubicBezTo>
                        <a:cubicBezTo>
                          <a:pt x="1" y="2"/>
                          <a:pt x="0" y="5"/>
                          <a:pt x="0" y="7"/>
                        </a:cubicBezTo>
                        <a:cubicBezTo>
                          <a:pt x="0" y="9"/>
                          <a:pt x="1" y="10"/>
                          <a:pt x="2" y="10"/>
                        </a:cubicBezTo>
                        <a:cubicBezTo>
                          <a:pt x="2" y="10"/>
                          <a:pt x="2" y="10"/>
                          <a:pt x="2" y="10"/>
                        </a:cubicBezTo>
                        <a:cubicBezTo>
                          <a:pt x="3" y="9"/>
                          <a:pt x="3" y="8"/>
                          <a:pt x="3" y="8"/>
                        </a:cubicBezTo>
                        <a:cubicBezTo>
                          <a:pt x="3" y="7"/>
                          <a:pt x="3" y="7"/>
                          <a:pt x="3" y="6"/>
                        </a:cubicBezTo>
                        <a:cubicBezTo>
                          <a:pt x="3" y="6"/>
                          <a:pt x="2" y="3"/>
                          <a:pt x="7" y="2"/>
                        </a:cubicBezTo>
                        <a:cubicBezTo>
                          <a:pt x="8" y="2"/>
                          <a:pt x="8" y="2"/>
                          <a:pt x="8" y="2"/>
                        </a:cubicBezTo>
                        <a:cubicBezTo>
                          <a:pt x="7" y="1"/>
                          <a:pt x="7" y="1"/>
                          <a:pt x="7" y="1"/>
                        </a:cubicBezTo>
                        <a:cubicBezTo>
                          <a:pt x="7" y="0"/>
                          <a:pt x="7" y="0"/>
                          <a:pt x="7" y="0"/>
                        </a:cubicBezTo>
                        <a:lnTo>
                          <a:pt x="6"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05" name="Freeform 7871">
                    <a:extLst>
                      <a:ext uri="{FF2B5EF4-FFF2-40B4-BE49-F238E27FC236}">
                        <a16:creationId xmlns:a16="http://schemas.microsoft.com/office/drawing/2014/main" id="{31B1816B-913A-41FD-B769-BD3C93444EF9}"/>
                      </a:ext>
                    </a:extLst>
                  </p:cNvPr>
                  <p:cNvSpPr>
                    <a:spLocks noEditPoints="1"/>
                  </p:cNvSpPr>
                  <p:nvPr/>
                </p:nvSpPr>
                <p:spPr bwMode="auto">
                  <a:xfrm>
                    <a:off x="4195" y="2220"/>
                    <a:ext cx="14" cy="9"/>
                  </a:xfrm>
                  <a:custGeom>
                    <a:avLst/>
                    <a:gdLst>
                      <a:gd name="T0" fmla="*/ 18 w 18"/>
                      <a:gd name="T1" fmla="*/ 6 h 11"/>
                      <a:gd name="T2" fmla="*/ 16 w 18"/>
                      <a:gd name="T3" fmla="*/ 6 h 11"/>
                      <a:gd name="T4" fmla="*/ 17 w 18"/>
                      <a:gd name="T5" fmla="*/ 7 h 11"/>
                      <a:gd name="T6" fmla="*/ 18 w 18"/>
                      <a:gd name="T7" fmla="*/ 7 h 11"/>
                      <a:gd name="T8" fmla="*/ 18 w 18"/>
                      <a:gd name="T9" fmla="*/ 7 h 11"/>
                      <a:gd name="T10" fmla="*/ 18 w 18"/>
                      <a:gd name="T11" fmla="*/ 7 h 11"/>
                      <a:gd name="T12" fmla="*/ 18 w 18"/>
                      <a:gd name="T13" fmla="*/ 7 h 11"/>
                      <a:gd name="T14" fmla="*/ 18 w 18"/>
                      <a:gd name="T15" fmla="*/ 6 h 11"/>
                      <a:gd name="T16" fmla="*/ 8 w 18"/>
                      <a:gd name="T17" fmla="*/ 0 h 11"/>
                      <a:gd name="T18" fmla="*/ 4 w 18"/>
                      <a:gd name="T19" fmla="*/ 11 h 11"/>
                      <a:gd name="T20" fmla="*/ 4 w 18"/>
                      <a:gd name="T21" fmla="*/ 10 h 11"/>
                      <a:gd name="T22" fmla="*/ 2 w 18"/>
                      <a:gd name="T23" fmla="*/ 7 h 11"/>
                      <a:gd name="T24" fmla="*/ 8 w 18"/>
                      <a:gd name="T25" fmla="*/ 0 h 11"/>
                      <a:gd name="T26" fmla="*/ 8 w 18"/>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1">
                        <a:moveTo>
                          <a:pt x="18" y="6"/>
                        </a:moveTo>
                        <a:cubicBezTo>
                          <a:pt x="17" y="6"/>
                          <a:pt x="17" y="6"/>
                          <a:pt x="16" y="6"/>
                        </a:cubicBezTo>
                        <a:cubicBezTo>
                          <a:pt x="17" y="7"/>
                          <a:pt x="17" y="7"/>
                          <a:pt x="17" y="7"/>
                        </a:cubicBezTo>
                        <a:cubicBezTo>
                          <a:pt x="18" y="7"/>
                          <a:pt x="18" y="7"/>
                          <a:pt x="18" y="7"/>
                        </a:cubicBezTo>
                        <a:cubicBezTo>
                          <a:pt x="18" y="7"/>
                          <a:pt x="18" y="7"/>
                          <a:pt x="18" y="7"/>
                        </a:cubicBezTo>
                        <a:cubicBezTo>
                          <a:pt x="18" y="7"/>
                          <a:pt x="18" y="7"/>
                          <a:pt x="18" y="7"/>
                        </a:cubicBezTo>
                        <a:cubicBezTo>
                          <a:pt x="18" y="7"/>
                          <a:pt x="18" y="7"/>
                          <a:pt x="18" y="7"/>
                        </a:cubicBezTo>
                        <a:lnTo>
                          <a:pt x="18" y="6"/>
                        </a:lnTo>
                        <a:close/>
                        <a:moveTo>
                          <a:pt x="8" y="0"/>
                        </a:moveTo>
                        <a:cubicBezTo>
                          <a:pt x="0" y="3"/>
                          <a:pt x="0" y="10"/>
                          <a:pt x="4" y="11"/>
                        </a:cubicBezTo>
                        <a:cubicBezTo>
                          <a:pt x="4" y="10"/>
                          <a:pt x="4" y="10"/>
                          <a:pt x="4" y="10"/>
                        </a:cubicBezTo>
                        <a:cubicBezTo>
                          <a:pt x="3" y="10"/>
                          <a:pt x="2" y="9"/>
                          <a:pt x="2" y="7"/>
                        </a:cubicBezTo>
                        <a:cubicBezTo>
                          <a:pt x="2" y="5"/>
                          <a:pt x="3" y="2"/>
                          <a:pt x="8" y="0"/>
                        </a:cubicBezTo>
                        <a:cubicBezTo>
                          <a:pt x="8" y="0"/>
                          <a:pt x="8" y="0"/>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06" name="Freeform 7872">
                    <a:extLst>
                      <a:ext uri="{FF2B5EF4-FFF2-40B4-BE49-F238E27FC236}">
                        <a16:creationId xmlns:a16="http://schemas.microsoft.com/office/drawing/2014/main" id="{69B7073E-6068-4CE3-93F2-EF92F2A8D705}"/>
                      </a:ext>
                    </a:extLst>
                  </p:cNvPr>
                  <p:cNvSpPr>
                    <a:spLocks/>
                  </p:cNvSpPr>
                  <p:nvPr/>
                </p:nvSpPr>
                <p:spPr bwMode="auto">
                  <a:xfrm>
                    <a:off x="4199" y="2223"/>
                    <a:ext cx="6" cy="3"/>
                  </a:xfrm>
                  <a:custGeom>
                    <a:avLst/>
                    <a:gdLst>
                      <a:gd name="T0" fmla="*/ 2 w 8"/>
                      <a:gd name="T1" fmla="*/ 4 h 5"/>
                      <a:gd name="T2" fmla="*/ 4 w 8"/>
                      <a:gd name="T3" fmla="*/ 1 h 5"/>
                      <a:gd name="T4" fmla="*/ 6 w 8"/>
                      <a:gd name="T5" fmla="*/ 2 h 5"/>
                      <a:gd name="T6" fmla="*/ 2 w 8"/>
                      <a:gd name="T7" fmla="*/ 4 h 5"/>
                    </a:gdLst>
                    <a:ahLst/>
                    <a:cxnLst>
                      <a:cxn ang="0">
                        <a:pos x="T0" y="T1"/>
                      </a:cxn>
                      <a:cxn ang="0">
                        <a:pos x="T2" y="T3"/>
                      </a:cxn>
                      <a:cxn ang="0">
                        <a:pos x="T4" y="T5"/>
                      </a:cxn>
                      <a:cxn ang="0">
                        <a:pos x="T6" y="T7"/>
                      </a:cxn>
                    </a:cxnLst>
                    <a:rect l="0" t="0" r="r" b="b"/>
                    <a:pathLst>
                      <a:path w="8" h="5">
                        <a:moveTo>
                          <a:pt x="2" y="4"/>
                        </a:moveTo>
                        <a:cubicBezTo>
                          <a:pt x="2" y="4"/>
                          <a:pt x="0" y="2"/>
                          <a:pt x="4" y="1"/>
                        </a:cubicBezTo>
                        <a:cubicBezTo>
                          <a:pt x="8" y="0"/>
                          <a:pt x="7" y="1"/>
                          <a:pt x="6" y="2"/>
                        </a:cubicBezTo>
                        <a:cubicBezTo>
                          <a:pt x="6" y="3"/>
                          <a:pt x="2" y="5"/>
                          <a:pt x="2" y="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07" name="Freeform 7873">
                    <a:extLst>
                      <a:ext uri="{FF2B5EF4-FFF2-40B4-BE49-F238E27FC236}">
                        <a16:creationId xmlns:a16="http://schemas.microsoft.com/office/drawing/2014/main" id="{B024F7E9-B81F-4A1A-8A6A-769282A57EBF}"/>
                      </a:ext>
                    </a:extLst>
                  </p:cNvPr>
                  <p:cNvSpPr>
                    <a:spLocks/>
                  </p:cNvSpPr>
                  <p:nvPr/>
                </p:nvSpPr>
                <p:spPr bwMode="auto">
                  <a:xfrm>
                    <a:off x="4198" y="2229"/>
                    <a:ext cx="8" cy="14"/>
                  </a:xfrm>
                  <a:custGeom>
                    <a:avLst/>
                    <a:gdLst>
                      <a:gd name="T0" fmla="*/ 6 w 11"/>
                      <a:gd name="T1" fmla="*/ 1 h 18"/>
                      <a:gd name="T2" fmla="*/ 0 w 11"/>
                      <a:gd name="T3" fmla="*/ 8 h 18"/>
                      <a:gd name="T4" fmla="*/ 9 w 11"/>
                      <a:gd name="T5" fmla="*/ 14 h 18"/>
                      <a:gd name="T6" fmla="*/ 9 w 11"/>
                      <a:gd name="T7" fmla="*/ 6 h 18"/>
                      <a:gd name="T8" fmla="*/ 6 w 11"/>
                      <a:gd name="T9" fmla="*/ 1 h 18"/>
                    </a:gdLst>
                    <a:ahLst/>
                    <a:cxnLst>
                      <a:cxn ang="0">
                        <a:pos x="T0" y="T1"/>
                      </a:cxn>
                      <a:cxn ang="0">
                        <a:pos x="T2" y="T3"/>
                      </a:cxn>
                      <a:cxn ang="0">
                        <a:pos x="T4" y="T5"/>
                      </a:cxn>
                      <a:cxn ang="0">
                        <a:pos x="T6" y="T7"/>
                      </a:cxn>
                      <a:cxn ang="0">
                        <a:pos x="T8" y="T9"/>
                      </a:cxn>
                    </a:cxnLst>
                    <a:rect l="0" t="0" r="r" b="b"/>
                    <a:pathLst>
                      <a:path w="11" h="18">
                        <a:moveTo>
                          <a:pt x="6" y="1"/>
                        </a:moveTo>
                        <a:cubicBezTo>
                          <a:pt x="6" y="1"/>
                          <a:pt x="0" y="2"/>
                          <a:pt x="0" y="8"/>
                        </a:cubicBezTo>
                        <a:cubicBezTo>
                          <a:pt x="0" y="15"/>
                          <a:pt x="9" y="18"/>
                          <a:pt x="9" y="14"/>
                        </a:cubicBezTo>
                        <a:cubicBezTo>
                          <a:pt x="8" y="9"/>
                          <a:pt x="7" y="9"/>
                          <a:pt x="9" y="6"/>
                        </a:cubicBezTo>
                        <a:cubicBezTo>
                          <a:pt x="11" y="3"/>
                          <a:pt x="8" y="0"/>
                          <a:pt x="6"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08" name="Freeform 7874">
                    <a:extLst>
                      <a:ext uri="{FF2B5EF4-FFF2-40B4-BE49-F238E27FC236}">
                        <a16:creationId xmlns:a16="http://schemas.microsoft.com/office/drawing/2014/main" id="{B69AC3F2-6828-4BBF-B90F-E98040B76A9A}"/>
                      </a:ext>
                    </a:extLst>
                  </p:cNvPr>
                  <p:cNvSpPr>
                    <a:spLocks noEditPoints="1"/>
                  </p:cNvSpPr>
                  <p:nvPr/>
                </p:nvSpPr>
                <p:spPr bwMode="auto">
                  <a:xfrm>
                    <a:off x="4198" y="2230"/>
                    <a:ext cx="8" cy="11"/>
                  </a:xfrm>
                  <a:custGeom>
                    <a:avLst/>
                    <a:gdLst>
                      <a:gd name="T0" fmla="*/ 9 w 10"/>
                      <a:gd name="T1" fmla="*/ 14 h 15"/>
                      <a:gd name="T2" fmla="*/ 5 w 10"/>
                      <a:gd name="T3" fmla="*/ 14 h 15"/>
                      <a:gd name="T4" fmla="*/ 0 w 10"/>
                      <a:gd name="T5" fmla="*/ 7 h 15"/>
                      <a:gd name="T6" fmla="*/ 0 w 10"/>
                      <a:gd name="T7" fmla="*/ 4 h 15"/>
                      <a:gd name="T8" fmla="*/ 6 w 10"/>
                      <a:gd name="T9" fmla="*/ 0 h 15"/>
                      <a:gd name="T10" fmla="*/ 8 w 10"/>
                      <a:gd name="T11" fmla="*/ 0 h 15"/>
                      <a:gd name="T12" fmla="*/ 9 w 10"/>
                      <a:gd name="T13" fmla="*/ 5 h 15"/>
                      <a:gd name="T14" fmla="*/ 9 w 10"/>
                      <a:gd name="T15" fmla="*/ 5 h 15"/>
                      <a:gd name="T16" fmla="*/ 8 w 10"/>
                      <a:gd name="T17" fmla="*/ 7 h 15"/>
                      <a:gd name="T18" fmla="*/ 9 w 10"/>
                      <a:gd name="T19" fmla="*/ 13 h 15"/>
                      <a:gd name="T20" fmla="*/ 9 w 10"/>
                      <a:gd name="T21" fmla="*/ 14 h 15"/>
                      <a:gd name="T22" fmla="*/ 0 w 10"/>
                      <a:gd name="T23" fmla="*/ 7 h 15"/>
                      <a:gd name="T24" fmla="*/ 5 w 10"/>
                      <a:gd name="T25" fmla="*/ 14 h 15"/>
                      <a:gd name="T26" fmla="*/ 8 w 10"/>
                      <a:gd name="T27" fmla="*/ 13 h 15"/>
                      <a:gd name="T28" fmla="*/ 8 w 10"/>
                      <a:gd name="T29" fmla="*/ 12 h 15"/>
                      <a:gd name="T30" fmla="*/ 8 w 10"/>
                      <a:gd name="T31" fmla="*/ 7 h 15"/>
                      <a:gd name="T32" fmla="*/ 8 w 10"/>
                      <a:gd name="T33" fmla="*/ 5 h 15"/>
                      <a:gd name="T34" fmla="*/ 9 w 10"/>
                      <a:gd name="T35" fmla="*/ 4 h 15"/>
                      <a:gd name="T36" fmla="*/ 8 w 10"/>
                      <a:gd name="T37" fmla="*/ 1 h 15"/>
                      <a:gd name="T38" fmla="*/ 6 w 10"/>
                      <a:gd name="T39" fmla="*/ 0 h 15"/>
                      <a:gd name="T40" fmla="*/ 6 w 10"/>
                      <a:gd name="T41" fmla="*/ 0 h 15"/>
                      <a:gd name="T42" fmla="*/ 6 w 10"/>
                      <a:gd name="T43" fmla="*/ 0 h 15"/>
                      <a:gd name="T44" fmla="*/ 4 w 10"/>
                      <a:gd name="T45" fmla="*/ 1 h 15"/>
                      <a:gd name="T46" fmla="*/ 1 w 10"/>
                      <a:gd name="T47" fmla="*/ 4 h 15"/>
                      <a:gd name="T48" fmla="*/ 0 w 10"/>
                      <a:gd name="T4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15">
                        <a:moveTo>
                          <a:pt x="9" y="14"/>
                        </a:moveTo>
                        <a:cubicBezTo>
                          <a:pt x="8" y="15"/>
                          <a:pt x="6" y="15"/>
                          <a:pt x="5" y="14"/>
                        </a:cubicBezTo>
                        <a:cubicBezTo>
                          <a:pt x="2" y="13"/>
                          <a:pt x="0" y="10"/>
                          <a:pt x="0" y="7"/>
                        </a:cubicBezTo>
                        <a:cubicBezTo>
                          <a:pt x="0" y="6"/>
                          <a:pt x="0" y="5"/>
                          <a:pt x="0" y="4"/>
                        </a:cubicBezTo>
                        <a:cubicBezTo>
                          <a:pt x="1" y="0"/>
                          <a:pt x="6" y="0"/>
                          <a:pt x="6" y="0"/>
                        </a:cubicBezTo>
                        <a:cubicBezTo>
                          <a:pt x="7" y="0"/>
                          <a:pt x="7" y="0"/>
                          <a:pt x="8" y="0"/>
                        </a:cubicBezTo>
                        <a:cubicBezTo>
                          <a:pt x="9" y="1"/>
                          <a:pt x="10" y="3"/>
                          <a:pt x="9" y="5"/>
                        </a:cubicBezTo>
                        <a:cubicBezTo>
                          <a:pt x="9" y="5"/>
                          <a:pt x="9" y="5"/>
                          <a:pt x="9" y="5"/>
                        </a:cubicBezTo>
                        <a:cubicBezTo>
                          <a:pt x="9" y="6"/>
                          <a:pt x="8" y="7"/>
                          <a:pt x="8" y="7"/>
                        </a:cubicBezTo>
                        <a:cubicBezTo>
                          <a:pt x="8" y="9"/>
                          <a:pt x="9" y="9"/>
                          <a:pt x="9" y="13"/>
                        </a:cubicBezTo>
                        <a:cubicBezTo>
                          <a:pt x="9" y="13"/>
                          <a:pt x="9" y="13"/>
                          <a:pt x="9" y="14"/>
                        </a:cubicBezTo>
                        <a:close/>
                        <a:moveTo>
                          <a:pt x="0" y="7"/>
                        </a:moveTo>
                        <a:cubicBezTo>
                          <a:pt x="0" y="10"/>
                          <a:pt x="3" y="13"/>
                          <a:pt x="5" y="14"/>
                        </a:cubicBezTo>
                        <a:cubicBezTo>
                          <a:pt x="6" y="14"/>
                          <a:pt x="8" y="14"/>
                          <a:pt x="8" y="13"/>
                        </a:cubicBezTo>
                        <a:cubicBezTo>
                          <a:pt x="8" y="13"/>
                          <a:pt x="8" y="13"/>
                          <a:pt x="8" y="12"/>
                        </a:cubicBezTo>
                        <a:cubicBezTo>
                          <a:pt x="8" y="9"/>
                          <a:pt x="7" y="8"/>
                          <a:pt x="8" y="7"/>
                        </a:cubicBezTo>
                        <a:cubicBezTo>
                          <a:pt x="8" y="6"/>
                          <a:pt x="8" y="6"/>
                          <a:pt x="8" y="5"/>
                        </a:cubicBezTo>
                        <a:cubicBezTo>
                          <a:pt x="9" y="4"/>
                          <a:pt x="9" y="4"/>
                          <a:pt x="9" y="4"/>
                        </a:cubicBezTo>
                        <a:cubicBezTo>
                          <a:pt x="9" y="2"/>
                          <a:pt x="9" y="1"/>
                          <a:pt x="8" y="1"/>
                        </a:cubicBezTo>
                        <a:cubicBezTo>
                          <a:pt x="7" y="0"/>
                          <a:pt x="7" y="0"/>
                          <a:pt x="6" y="0"/>
                        </a:cubicBezTo>
                        <a:cubicBezTo>
                          <a:pt x="6" y="0"/>
                          <a:pt x="6" y="0"/>
                          <a:pt x="6" y="0"/>
                        </a:cubicBezTo>
                        <a:cubicBezTo>
                          <a:pt x="6" y="0"/>
                          <a:pt x="6" y="0"/>
                          <a:pt x="6" y="0"/>
                        </a:cubicBezTo>
                        <a:cubicBezTo>
                          <a:pt x="6" y="0"/>
                          <a:pt x="5" y="0"/>
                          <a:pt x="4" y="1"/>
                        </a:cubicBezTo>
                        <a:cubicBezTo>
                          <a:pt x="3" y="2"/>
                          <a:pt x="1" y="2"/>
                          <a:pt x="1" y="4"/>
                        </a:cubicBezTo>
                        <a:cubicBezTo>
                          <a:pt x="0" y="5"/>
                          <a:pt x="0" y="6"/>
                          <a:pt x="0" y="7"/>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09" name="Freeform 7875">
                    <a:extLst>
                      <a:ext uri="{FF2B5EF4-FFF2-40B4-BE49-F238E27FC236}">
                        <a16:creationId xmlns:a16="http://schemas.microsoft.com/office/drawing/2014/main" id="{4A0FA3E5-6F75-4C8E-AF81-5E23E98CAC73}"/>
                      </a:ext>
                    </a:extLst>
                  </p:cNvPr>
                  <p:cNvSpPr>
                    <a:spLocks/>
                  </p:cNvSpPr>
                  <p:nvPr/>
                </p:nvSpPr>
                <p:spPr bwMode="auto">
                  <a:xfrm>
                    <a:off x="4198" y="2232"/>
                    <a:ext cx="6" cy="9"/>
                  </a:xfrm>
                  <a:custGeom>
                    <a:avLst/>
                    <a:gdLst>
                      <a:gd name="T0" fmla="*/ 1 w 8"/>
                      <a:gd name="T1" fmla="*/ 0 h 11"/>
                      <a:gd name="T2" fmla="*/ 1 w 8"/>
                      <a:gd name="T3" fmla="*/ 1 h 11"/>
                      <a:gd name="T4" fmla="*/ 0 w 8"/>
                      <a:gd name="T5" fmla="*/ 4 h 11"/>
                      <a:gd name="T6" fmla="*/ 5 w 8"/>
                      <a:gd name="T7" fmla="*/ 11 h 11"/>
                      <a:gd name="T8" fmla="*/ 7 w 8"/>
                      <a:gd name="T9" fmla="*/ 11 h 11"/>
                      <a:gd name="T10" fmla="*/ 8 w 8"/>
                      <a:gd name="T11" fmla="*/ 10 h 11"/>
                      <a:gd name="T12" fmla="*/ 8 w 8"/>
                      <a:gd name="T13" fmla="*/ 9 h 11"/>
                      <a:gd name="T14" fmla="*/ 8 w 8"/>
                      <a:gd name="T15" fmla="*/ 8 h 11"/>
                      <a:gd name="T16" fmla="*/ 6 w 8"/>
                      <a:gd name="T17" fmla="*/ 4 h 11"/>
                      <a:gd name="T18" fmla="*/ 7 w 8"/>
                      <a:gd name="T19" fmla="*/ 5 h 11"/>
                      <a:gd name="T20" fmla="*/ 6 w 8"/>
                      <a:gd name="T21" fmla="*/ 9 h 11"/>
                      <a:gd name="T22" fmla="*/ 4 w 8"/>
                      <a:gd name="T23" fmla="*/ 9 h 11"/>
                      <a:gd name="T24" fmla="*/ 2 w 8"/>
                      <a:gd name="T25" fmla="*/ 5 h 11"/>
                      <a:gd name="T26" fmla="*/ 5 w 8"/>
                      <a:gd name="T27" fmla="*/ 1 h 11"/>
                      <a:gd name="T28" fmla="*/ 4 w 8"/>
                      <a:gd name="T29" fmla="*/ 0 h 11"/>
                      <a:gd name="T30" fmla="*/ 4 w 8"/>
                      <a:gd name="T31" fmla="*/ 0 h 11"/>
                      <a:gd name="T32" fmla="*/ 3 w 8"/>
                      <a:gd name="T33" fmla="*/ 0 h 11"/>
                      <a:gd name="T34" fmla="*/ 1 w 8"/>
                      <a:gd name="T3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1">
                        <a:moveTo>
                          <a:pt x="1" y="0"/>
                        </a:moveTo>
                        <a:cubicBezTo>
                          <a:pt x="1" y="0"/>
                          <a:pt x="1" y="1"/>
                          <a:pt x="1" y="1"/>
                        </a:cubicBezTo>
                        <a:cubicBezTo>
                          <a:pt x="0" y="2"/>
                          <a:pt x="0" y="3"/>
                          <a:pt x="0" y="4"/>
                        </a:cubicBezTo>
                        <a:cubicBezTo>
                          <a:pt x="0" y="7"/>
                          <a:pt x="3" y="10"/>
                          <a:pt x="5" y="11"/>
                        </a:cubicBezTo>
                        <a:cubicBezTo>
                          <a:pt x="6" y="11"/>
                          <a:pt x="6" y="11"/>
                          <a:pt x="7" y="11"/>
                        </a:cubicBezTo>
                        <a:cubicBezTo>
                          <a:pt x="8" y="11"/>
                          <a:pt x="8" y="11"/>
                          <a:pt x="8" y="10"/>
                        </a:cubicBezTo>
                        <a:cubicBezTo>
                          <a:pt x="8" y="10"/>
                          <a:pt x="8" y="10"/>
                          <a:pt x="8" y="9"/>
                        </a:cubicBezTo>
                        <a:cubicBezTo>
                          <a:pt x="8" y="9"/>
                          <a:pt x="8" y="9"/>
                          <a:pt x="8" y="8"/>
                        </a:cubicBezTo>
                        <a:cubicBezTo>
                          <a:pt x="7" y="7"/>
                          <a:pt x="7" y="5"/>
                          <a:pt x="6" y="4"/>
                        </a:cubicBezTo>
                        <a:cubicBezTo>
                          <a:pt x="6" y="4"/>
                          <a:pt x="6" y="5"/>
                          <a:pt x="7" y="5"/>
                        </a:cubicBezTo>
                        <a:cubicBezTo>
                          <a:pt x="8" y="8"/>
                          <a:pt x="7" y="9"/>
                          <a:pt x="6" y="9"/>
                        </a:cubicBezTo>
                        <a:cubicBezTo>
                          <a:pt x="6" y="9"/>
                          <a:pt x="5" y="9"/>
                          <a:pt x="4" y="9"/>
                        </a:cubicBezTo>
                        <a:cubicBezTo>
                          <a:pt x="4" y="9"/>
                          <a:pt x="2" y="7"/>
                          <a:pt x="2" y="5"/>
                        </a:cubicBezTo>
                        <a:cubicBezTo>
                          <a:pt x="2" y="2"/>
                          <a:pt x="5" y="2"/>
                          <a:pt x="5" y="1"/>
                        </a:cubicBezTo>
                        <a:cubicBezTo>
                          <a:pt x="5" y="1"/>
                          <a:pt x="4" y="1"/>
                          <a:pt x="4" y="0"/>
                        </a:cubicBezTo>
                        <a:cubicBezTo>
                          <a:pt x="4" y="0"/>
                          <a:pt x="4" y="0"/>
                          <a:pt x="4" y="0"/>
                        </a:cubicBezTo>
                        <a:cubicBezTo>
                          <a:pt x="4" y="0"/>
                          <a:pt x="3" y="0"/>
                          <a:pt x="3" y="0"/>
                        </a:cubicBezTo>
                        <a:cubicBezTo>
                          <a:pt x="2" y="0"/>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10" name="Freeform 7876">
                    <a:extLst>
                      <a:ext uri="{FF2B5EF4-FFF2-40B4-BE49-F238E27FC236}">
                        <a16:creationId xmlns:a16="http://schemas.microsoft.com/office/drawing/2014/main" id="{E194F118-460D-4A03-B0CD-640BB1672E7E}"/>
                      </a:ext>
                    </a:extLst>
                  </p:cNvPr>
                  <p:cNvSpPr>
                    <a:spLocks/>
                  </p:cNvSpPr>
                  <p:nvPr/>
                </p:nvSpPr>
                <p:spPr bwMode="auto">
                  <a:xfrm>
                    <a:off x="4198" y="2232"/>
                    <a:ext cx="7" cy="9"/>
                  </a:xfrm>
                  <a:custGeom>
                    <a:avLst/>
                    <a:gdLst>
                      <a:gd name="T0" fmla="*/ 1 w 9"/>
                      <a:gd name="T1" fmla="*/ 0 h 11"/>
                      <a:gd name="T2" fmla="*/ 0 w 9"/>
                      <a:gd name="T3" fmla="*/ 4 h 11"/>
                      <a:gd name="T4" fmla="*/ 7 w 9"/>
                      <a:gd name="T5" fmla="*/ 11 h 11"/>
                      <a:gd name="T6" fmla="*/ 9 w 9"/>
                      <a:gd name="T7" fmla="*/ 10 h 11"/>
                      <a:gd name="T8" fmla="*/ 9 w 9"/>
                      <a:gd name="T9" fmla="*/ 9 h 11"/>
                      <a:gd name="T10" fmla="*/ 9 w 9"/>
                      <a:gd name="T11" fmla="*/ 9 h 11"/>
                      <a:gd name="T12" fmla="*/ 8 w 9"/>
                      <a:gd name="T13" fmla="*/ 8 h 11"/>
                      <a:gd name="T14" fmla="*/ 8 w 9"/>
                      <a:gd name="T15" fmla="*/ 9 h 11"/>
                      <a:gd name="T16" fmla="*/ 8 w 9"/>
                      <a:gd name="T17" fmla="*/ 10 h 11"/>
                      <a:gd name="T18" fmla="*/ 7 w 9"/>
                      <a:gd name="T19" fmla="*/ 11 h 11"/>
                      <a:gd name="T20" fmla="*/ 5 w 9"/>
                      <a:gd name="T21" fmla="*/ 11 h 11"/>
                      <a:gd name="T22" fmla="*/ 0 w 9"/>
                      <a:gd name="T23" fmla="*/ 4 h 11"/>
                      <a:gd name="T24" fmla="*/ 1 w 9"/>
                      <a:gd name="T25" fmla="*/ 1 h 11"/>
                      <a:gd name="T26" fmla="*/ 1 w 9"/>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1">
                        <a:moveTo>
                          <a:pt x="1" y="0"/>
                        </a:moveTo>
                        <a:cubicBezTo>
                          <a:pt x="0" y="1"/>
                          <a:pt x="0" y="2"/>
                          <a:pt x="0" y="4"/>
                        </a:cubicBezTo>
                        <a:cubicBezTo>
                          <a:pt x="0" y="9"/>
                          <a:pt x="5" y="11"/>
                          <a:pt x="7" y="11"/>
                        </a:cubicBezTo>
                        <a:cubicBezTo>
                          <a:pt x="8" y="11"/>
                          <a:pt x="9" y="11"/>
                          <a:pt x="9" y="10"/>
                        </a:cubicBezTo>
                        <a:cubicBezTo>
                          <a:pt x="9" y="9"/>
                          <a:pt x="9" y="9"/>
                          <a:pt x="9" y="9"/>
                        </a:cubicBezTo>
                        <a:cubicBezTo>
                          <a:pt x="9" y="9"/>
                          <a:pt x="9" y="9"/>
                          <a:pt x="9" y="9"/>
                        </a:cubicBezTo>
                        <a:cubicBezTo>
                          <a:pt x="8" y="8"/>
                          <a:pt x="8" y="8"/>
                          <a:pt x="8" y="8"/>
                        </a:cubicBezTo>
                        <a:cubicBezTo>
                          <a:pt x="8" y="9"/>
                          <a:pt x="8" y="9"/>
                          <a:pt x="8" y="9"/>
                        </a:cubicBezTo>
                        <a:cubicBezTo>
                          <a:pt x="8" y="10"/>
                          <a:pt x="8" y="10"/>
                          <a:pt x="8" y="10"/>
                        </a:cubicBezTo>
                        <a:cubicBezTo>
                          <a:pt x="8" y="11"/>
                          <a:pt x="8" y="11"/>
                          <a:pt x="7" y="11"/>
                        </a:cubicBezTo>
                        <a:cubicBezTo>
                          <a:pt x="6" y="11"/>
                          <a:pt x="6" y="11"/>
                          <a:pt x="5" y="11"/>
                        </a:cubicBezTo>
                        <a:cubicBezTo>
                          <a:pt x="3" y="10"/>
                          <a:pt x="0" y="7"/>
                          <a:pt x="0" y="4"/>
                        </a:cubicBezTo>
                        <a:cubicBezTo>
                          <a:pt x="0" y="3"/>
                          <a:pt x="0" y="2"/>
                          <a:pt x="1" y="1"/>
                        </a:cubicBezTo>
                        <a:cubicBezTo>
                          <a:pt x="1" y="1"/>
                          <a:pt x="1" y="0"/>
                          <a:pt x="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11" name="Freeform 7877">
                    <a:extLst>
                      <a:ext uri="{FF2B5EF4-FFF2-40B4-BE49-F238E27FC236}">
                        <a16:creationId xmlns:a16="http://schemas.microsoft.com/office/drawing/2014/main" id="{5FE3597A-8716-497E-8B6E-19F6F1680BDA}"/>
                      </a:ext>
                    </a:extLst>
                  </p:cNvPr>
                  <p:cNvSpPr>
                    <a:spLocks/>
                  </p:cNvSpPr>
                  <p:nvPr/>
                </p:nvSpPr>
                <p:spPr bwMode="auto">
                  <a:xfrm>
                    <a:off x="4200" y="2235"/>
                    <a:ext cx="3" cy="4"/>
                  </a:xfrm>
                  <a:custGeom>
                    <a:avLst/>
                    <a:gdLst>
                      <a:gd name="T0" fmla="*/ 2 w 4"/>
                      <a:gd name="T1" fmla="*/ 5 h 6"/>
                      <a:gd name="T2" fmla="*/ 1 w 4"/>
                      <a:gd name="T3" fmla="*/ 3 h 6"/>
                      <a:gd name="T4" fmla="*/ 3 w 4"/>
                      <a:gd name="T5" fmla="*/ 2 h 6"/>
                      <a:gd name="T6" fmla="*/ 2 w 4"/>
                      <a:gd name="T7" fmla="*/ 5 h 6"/>
                    </a:gdLst>
                    <a:ahLst/>
                    <a:cxnLst>
                      <a:cxn ang="0">
                        <a:pos x="T0" y="T1"/>
                      </a:cxn>
                      <a:cxn ang="0">
                        <a:pos x="T2" y="T3"/>
                      </a:cxn>
                      <a:cxn ang="0">
                        <a:pos x="T4" y="T5"/>
                      </a:cxn>
                      <a:cxn ang="0">
                        <a:pos x="T6" y="T7"/>
                      </a:cxn>
                    </a:cxnLst>
                    <a:rect l="0" t="0" r="r" b="b"/>
                    <a:pathLst>
                      <a:path w="4" h="6">
                        <a:moveTo>
                          <a:pt x="2" y="5"/>
                        </a:moveTo>
                        <a:cubicBezTo>
                          <a:pt x="2" y="5"/>
                          <a:pt x="0" y="5"/>
                          <a:pt x="1" y="3"/>
                        </a:cubicBezTo>
                        <a:cubicBezTo>
                          <a:pt x="1" y="0"/>
                          <a:pt x="2" y="1"/>
                          <a:pt x="3" y="2"/>
                        </a:cubicBezTo>
                        <a:cubicBezTo>
                          <a:pt x="3" y="3"/>
                          <a:pt x="4" y="6"/>
                          <a:pt x="2" y="5"/>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12" name="Freeform 7878">
                    <a:extLst>
                      <a:ext uri="{FF2B5EF4-FFF2-40B4-BE49-F238E27FC236}">
                        <a16:creationId xmlns:a16="http://schemas.microsoft.com/office/drawing/2014/main" id="{A4D90B41-83E3-4244-A0F8-84F1FDC1FA58}"/>
                      </a:ext>
                    </a:extLst>
                  </p:cNvPr>
                  <p:cNvSpPr>
                    <a:spLocks/>
                  </p:cNvSpPr>
                  <p:nvPr/>
                </p:nvSpPr>
                <p:spPr bwMode="auto">
                  <a:xfrm>
                    <a:off x="4215" y="2223"/>
                    <a:ext cx="12" cy="13"/>
                  </a:xfrm>
                  <a:custGeom>
                    <a:avLst/>
                    <a:gdLst>
                      <a:gd name="T0" fmla="*/ 12 w 17"/>
                      <a:gd name="T1" fmla="*/ 15 h 17"/>
                      <a:gd name="T2" fmla="*/ 13 w 17"/>
                      <a:gd name="T3" fmla="*/ 5 h 17"/>
                      <a:gd name="T4" fmla="*/ 3 w 17"/>
                      <a:gd name="T5" fmla="*/ 7 h 17"/>
                      <a:gd name="T6" fmla="*/ 7 w 17"/>
                      <a:gd name="T7" fmla="*/ 13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2" y="15"/>
                          <a:pt x="17" y="10"/>
                          <a:pt x="13" y="5"/>
                        </a:cubicBezTo>
                        <a:cubicBezTo>
                          <a:pt x="10" y="0"/>
                          <a:pt x="0" y="4"/>
                          <a:pt x="3" y="7"/>
                        </a:cubicBezTo>
                        <a:cubicBezTo>
                          <a:pt x="6" y="10"/>
                          <a:pt x="7" y="9"/>
                          <a:pt x="7" y="13"/>
                        </a:cubicBezTo>
                        <a:cubicBezTo>
                          <a:pt x="7" y="16"/>
                          <a:pt x="10" y="17"/>
                          <a:pt x="12" y="15"/>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13" name="Freeform 7879">
                    <a:extLst>
                      <a:ext uri="{FF2B5EF4-FFF2-40B4-BE49-F238E27FC236}">
                        <a16:creationId xmlns:a16="http://schemas.microsoft.com/office/drawing/2014/main" id="{FADD61B0-31F6-4D98-ACBB-5AA58A16AAAD}"/>
                      </a:ext>
                    </a:extLst>
                  </p:cNvPr>
                  <p:cNvSpPr>
                    <a:spLocks noEditPoints="1"/>
                  </p:cNvSpPr>
                  <p:nvPr/>
                </p:nvSpPr>
                <p:spPr bwMode="auto">
                  <a:xfrm>
                    <a:off x="4216" y="2225"/>
                    <a:ext cx="10" cy="11"/>
                  </a:xfrm>
                  <a:custGeom>
                    <a:avLst/>
                    <a:gdLst>
                      <a:gd name="T0" fmla="*/ 0 w 14"/>
                      <a:gd name="T1" fmla="*/ 4 h 15"/>
                      <a:gd name="T2" fmla="*/ 4 w 14"/>
                      <a:gd name="T3" fmla="*/ 1 h 15"/>
                      <a:gd name="T4" fmla="*/ 12 w 14"/>
                      <a:gd name="T5" fmla="*/ 3 h 15"/>
                      <a:gd name="T6" fmla="*/ 13 w 14"/>
                      <a:gd name="T7" fmla="*/ 6 h 15"/>
                      <a:gd name="T8" fmla="*/ 10 w 14"/>
                      <a:gd name="T9" fmla="*/ 13 h 15"/>
                      <a:gd name="T10" fmla="*/ 8 w 14"/>
                      <a:gd name="T11" fmla="*/ 14 h 15"/>
                      <a:gd name="T12" fmla="*/ 5 w 14"/>
                      <a:gd name="T13" fmla="*/ 12 h 15"/>
                      <a:gd name="T14" fmla="*/ 5 w 14"/>
                      <a:gd name="T15" fmla="*/ 11 h 15"/>
                      <a:gd name="T16" fmla="*/ 4 w 14"/>
                      <a:gd name="T17" fmla="*/ 9 h 15"/>
                      <a:gd name="T18" fmla="*/ 1 w 14"/>
                      <a:gd name="T19" fmla="*/ 5 h 15"/>
                      <a:gd name="T20" fmla="*/ 0 w 14"/>
                      <a:gd name="T21" fmla="*/ 4 h 15"/>
                      <a:gd name="T22" fmla="*/ 11 w 14"/>
                      <a:gd name="T23" fmla="*/ 3 h 15"/>
                      <a:gd name="T24" fmla="*/ 4 w 14"/>
                      <a:gd name="T25" fmla="*/ 1 h 15"/>
                      <a:gd name="T26" fmla="*/ 1 w 14"/>
                      <a:gd name="T27" fmla="*/ 4 h 15"/>
                      <a:gd name="T28" fmla="*/ 1 w 14"/>
                      <a:gd name="T29" fmla="*/ 5 h 15"/>
                      <a:gd name="T30" fmla="*/ 5 w 14"/>
                      <a:gd name="T31" fmla="*/ 9 h 15"/>
                      <a:gd name="T32" fmla="*/ 5 w 14"/>
                      <a:gd name="T33" fmla="*/ 11 h 15"/>
                      <a:gd name="T34" fmla="*/ 5 w 14"/>
                      <a:gd name="T35" fmla="*/ 12 h 15"/>
                      <a:gd name="T36" fmla="*/ 8 w 14"/>
                      <a:gd name="T37" fmla="*/ 14 h 15"/>
                      <a:gd name="T38" fmla="*/ 10 w 14"/>
                      <a:gd name="T39" fmla="*/ 13 h 15"/>
                      <a:gd name="T40" fmla="*/ 10 w 14"/>
                      <a:gd name="T41" fmla="*/ 13 h 15"/>
                      <a:gd name="T42" fmla="*/ 10 w 14"/>
                      <a:gd name="T43" fmla="*/ 13 h 15"/>
                      <a:gd name="T44" fmla="*/ 11 w 14"/>
                      <a:gd name="T45" fmla="*/ 11 h 15"/>
                      <a:gd name="T46" fmla="*/ 12 w 14"/>
                      <a:gd name="T47" fmla="*/ 6 h 15"/>
                      <a:gd name="T48" fmla="*/ 11 w 14"/>
                      <a:gd name="T49"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0" y="4"/>
                        </a:moveTo>
                        <a:cubicBezTo>
                          <a:pt x="0" y="3"/>
                          <a:pt x="2" y="1"/>
                          <a:pt x="4" y="1"/>
                        </a:cubicBezTo>
                        <a:cubicBezTo>
                          <a:pt x="6" y="0"/>
                          <a:pt x="10" y="0"/>
                          <a:pt x="12" y="3"/>
                        </a:cubicBezTo>
                        <a:cubicBezTo>
                          <a:pt x="12" y="4"/>
                          <a:pt x="13" y="5"/>
                          <a:pt x="13" y="6"/>
                        </a:cubicBezTo>
                        <a:cubicBezTo>
                          <a:pt x="14" y="10"/>
                          <a:pt x="10" y="13"/>
                          <a:pt x="10" y="13"/>
                        </a:cubicBezTo>
                        <a:cubicBezTo>
                          <a:pt x="10" y="14"/>
                          <a:pt x="9" y="14"/>
                          <a:pt x="8" y="14"/>
                        </a:cubicBezTo>
                        <a:cubicBezTo>
                          <a:pt x="7" y="15"/>
                          <a:pt x="5" y="14"/>
                          <a:pt x="5" y="12"/>
                        </a:cubicBezTo>
                        <a:cubicBezTo>
                          <a:pt x="5" y="12"/>
                          <a:pt x="5" y="11"/>
                          <a:pt x="5" y="11"/>
                        </a:cubicBezTo>
                        <a:cubicBezTo>
                          <a:pt x="5" y="10"/>
                          <a:pt x="5" y="9"/>
                          <a:pt x="4" y="9"/>
                        </a:cubicBezTo>
                        <a:cubicBezTo>
                          <a:pt x="4" y="7"/>
                          <a:pt x="3" y="7"/>
                          <a:pt x="1" y="5"/>
                        </a:cubicBezTo>
                        <a:cubicBezTo>
                          <a:pt x="0" y="4"/>
                          <a:pt x="0" y="4"/>
                          <a:pt x="0" y="4"/>
                        </a:cubicBezTo>
                        <a:close/>
                        <a:moveTo>
                          <a:pt x="11" y="3"/>
                        </a:moveTo>
                        <a:cubicBezTo>
                          <a:pt x="9" y="1"/>
                          <a:pt x="6" y="1"/>
                          <a:pt x="4" y="1"/>
                        </a:cubicBezTo>
                        <a:cubicBezTo>
                          <a:pt x="2" y="2"/>
                          <a:pt x="1" y="3"/>
                          <a:pt x="1" y="4"/>
                        </a:cubicBezTo>
                        <a:cubicBezTo>
                          <a:pt x="1" y="5"/>
                          <a:pt x="1" y="5"/>
                          <a:pt x="1" y="5"/>
                        </a:cubicBezTo>
                        <a:cubicBezTo>
                          <a:pt x="3" y="7"/>
                          <a:pt x="5" y="7"/>
                          <a:pt x="5" y="9"/>
                        </a:cubicBezTo>
                        <a:cubicBezTo>
                          <a:pt x="5" y="9"/>
                          <a:pt x="5" y="10"/>
                          <a:pt x="5" y="11"/>
                        </a:cubicBezTo>
                        <a:cubicBezTo>
                          <a:pt x="5" y="11"/>
                          <a:pt x="5" y="11"/>
                          <a:pt x="5" y="12"/>
                        </a:cubicBezTo>
                        <a:cubicBezTo>
                          <a:pt x="6" y="14"/>
                          <a:pt x="7" y="14"/>
                          <a:pt x="8" y="14"/>
                        </a:cubicBezTo>
                        <a:cubicBezTo>
                          <a:pt x="9" y="14"/>
                          <a:pt x="9" y="13"/>
                          <a:pt x="10" y="13"/>
                        </a:cubicBezTo>
                        <a:cubicBezTo>
                          <a:pt x="10" y="13"/>
                          <a:pt x="10" y="13"/>
                          <a:pt x="10" y="13"/>
                        </a:cubicBezTo>
                        <a:cubicBezTo>
                          <a:pt x="10" y="13"/>
                          <a:pt x="10" y="13"/>
                          <a:pt x="10" y="13"/>
                        </a:cubicBezTo>
                        <a:cubicBezTo>
                          <a:pt x="10" y="13"/>
                          <a:pt x="10" y="12"/>
                          <a:pt x="11" y="11"/>
                        </a:cubicBezTo>
                        <a:cubicBezTo>
                          <a:pt x="12" y="10"/>
                          <a:pt x="13" y="8"/>
                          <a:pt x="12" y="6"/>
                        </a:cubicBezTo>
                        <a:cubicBezTo>
                          <a:pt x="12" y="5"/>
                          <a:pt x="12" y="4"/>
                          <a:pt x="11"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14" name="Freeform 7880">
                    <a:extLst>
                      <a:ext uri="{FF2B5EF4-FFF2-40B4-BE49-F238E27FC236}">
                        <a16:creationId xmlns:a16="http://schemas.microsoft.com/office/drawing/2014/main" id="{FA22C64D-F16F-41CD-A529-BC98F8AACFAF}"/>
                      </a:ext>
                    </a:extLst>
                  </p:cNvPr>
                  <p:cNvSpPr>
                    <a:spLocks/>
                  </p:cNvSpPr>
                  <p:nvPr/>
                </p:nvSpPr>
                <p:spPr bwMode="auto">
                  <a:xfrm>
                    <a:off x="4220" y="2226"/>
                    <a:ext cx="6" cy="9"/>
                  </a:xfrm>
                  <a:custGeom>
                    <a:avLst/>
                    <a:gdLst>
                      <a:gd name="T0" fmla="*/ 3 w 8"/>
                      <a:gd name="T1" fmla="*/ 0 h 13"/>
                      <a:gd name="T2" fmla="*/ 3 w 8"/>
                      <a:gd name="T3" fmla="*/ 2 h 13"/>
                      <a:gd name="T4" fmla="*/ 4 w 8"/>
                      <a:gd name="T5" fmla="*/ 3 h 13"/>
                      <a:gd name="T6" fmla="*/ 4 w 8"/>
                      <a:gd name="T7" fmla="*/ 8 h 13"/>
                      <a:gd name="T8" fmla="*/ 4 w 8"/>
                      <a:gd name="T9" fmla="*/ 8 h 13"/>
                      <a:gd name="T10" fmla="*/ 4 w 8"/>
                      <a:gd name="T11" fmla="*/ 8 h 13"/>
                      <a:gd name="T12" fmla="*/ 5 w 8"/>
                      <a:gd name="T13" fmla="*/ 8 h 13"/>
                      <a:gd name="T14" fmla="*/ 5 w 8"/>
                      <a:gd name="T15" fmla="*/ 8 h 13"/>
                      <a:gd name="T16" fmla="*/ 4 w 8"/>
                      <a:gd name="T17" fmla="*/ 10 h 13"/>
                      <a:gd name="T18" fmla="*/ 2 w 8"/>
                      <a:gd name="T19" fmla="*/ 11 h 13"/>
                      <a:gd name="T20" fmla="*/ 1 w 8"/>
                      <a:gd name="T21" fmla="*/ 11 h 13"/>
                      <a:gd name="T22" fmla="*/ 0 w 8"/>
                      <a:gd name="T23" fmla="*/ 6 h 13"/>
                      <a:gd name="T24" fmla="*/ 0 w 8"/>
                      <a:gd name="T25" fmla="*/ 8 h 13"/>
                      <a:gd name="T26" fmla="*/ 1 w 8"/>
                      <a:gd name="T27" fmla="*/ 10 h 13"/>
                      <a:gd name="T28" fmla="*/ 1 w 8"/>
                      <a:gd name="T29" fmla="*/ 11 h 13"/>
                      <a:gd name="T30" fmla="*/ 1 w 8"/>
                      <a:gd name="T31" fmla="*/ 12 h 13"/>
                      <a:gd name="T32" fmla="*/ 3 w 8"/>
                      <a:gd name="T33" fmla="*/ 13 h 13"/>
                      <a:gd name="T34" fmla="*/ 3 w 8"/>
                      <a:gd name="T35" fmla="*/ 13 h 13"/>
                      <a:gd name="T36" fmla="*/ 5 w 8"/>
                      <a:gd name="T37" fmla="*/ 12 h 13"/>
                      <a:gd name="T38" fmla="*/ 5 w 8"/>
                      <a:gd name="T39" fmla="*/ 12 h 13"/>
                      <a:gd name="T40" fmla="*/ 5 w 8"/>
                      <a:gd name="T41" fmla="*/ 12 h 13"/>
                      <a:gd name="T42" fmla="*/ 6 w 8"/>
                      <a:gd name="T43" fmla="*/ 10 h 13"/>
                      <a:gd name="T44" fmla="*/ 7 w 8"/>
                      <a:gd name="T45" fmla="*/ 5 h 13"/>
                      <a:gd name="T46" fmla="*/ 6 w 8"/>
                      <a:gd name="T47" fmla="*/ 2 h 13"/>
                      <a:gd name="T48" fmla="*/ 3 w 8"/>
                      <a:gd name="T4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13">
                        <a:moveTo>
                          <a:pt x="3" y="0"/>
                        </a:moveTo>
                        <a:cubicBezTo>
                          <a:pt x="3" y="1"/>
                          <a:pt x="3" y="1"/>
                          <a:pt x="3" y="2"/>
                        </a:cubicBezTo>
                        <a:cubicBezTo>
                          <a:pt x="4" y="2"/>
                          <a:pt x="4" y="3"/>
                          <a:pt x="4" y="3"/>
                        </a:cubicBezTo>
                        <a:cubicBezTo>
                          <a:pt x="5" y="5"/>
                          <a:pt x="3" y="7"/>
                          <a:pt x="4" y="8"/>
                        </a:cubicBezTo>
                        <a:cubicBezTo>
                          <a:pt x="4" y="8"/>
                          <a:pt x="4" y="8"/>
                          <a:pt x="4" y="8"/>
                        </a:cubicBezTo>
                        <a:cubicBezTo>
                          <a:pt x="4" y="8"/>
                          <a:pt x="4" y="8"/>
                          <a:pt x="4" y="8"/>
                        </a:cubicBezTo>
                        <a:cubicBezTo>
                          <a:pt x="5" y="8"/>
                          <a:pt x="5" y="8"/>
                          <a:pt x="5" y="8"/>
                        </a:cubicBezTo>
                        <a:cubicBezTo>
                          <a:pt x="5" y="8"/>
                          <a:pt x="5" y="8"/>
                          <a:pt x="5" y="8"/>
                        </a:cubicBezTo>
                        <a:cubicBezTo>
                          <a:pt x="5" y="10"/>
                          <a:pt x="5" y="10"/>
                          <a:pt x="4" y="10"/>
                        </a:cubicBezTo>
                        <a:cubicBezTo>
                          <a:pt x="4" y="10"/>
                          <a:pt x="3" y="11"/>
                          <a:pt x="2" y="11"/>
                        </a:cubicBezTo>
                        <a:cubicBezTo>
                          <a:pt x="2" y="11"/>
                          <a:pt x="2" y="11"/>
                          <a:pt x="1" y="11"/>
                        </a:cubicBezTo>
                        <a:cubicBezTo>
                          <a:pt x="1" y="9"/>
                          <a:pt x="2" y="7"/>
                          <a:pt x="0" y="6"/>
                        </a:cubicBezTo>
                        <a:cubicBezTo>
                          <a:pt x="0" y="7"/>
                          <a:pt x="0" y="7"/>
                          <a:pt x="0" y="8"/>
                        </a:cubicBezTo>
                        <a:cubicBezTo>
                          <a:pt x="0" y="9"/>
                          <a:pt x="0" y="9"/>
                          <a:pt x="1" y="10"/>
                        </a:cubicBezTo>
                        <a:cubicBezTo>
                          <a:pt x="1" y="10"/>
                          <a:pt x="1" y="11"/>
                          <a:pt x="1" y="11"/>
                        </a:cubicBezTo>
                        <a:cubicBezTo>
                          <a:pt x="1" y="12"/>
                          <a:pt x="1" y="12"/>
                          <a:pt x="1" y="12"/>
                        </a:cubicBezTo>
                        <a:cubicBezTo>
                          <a:pt x="2" y="13"/>
                          <a:pt x="2" y="13"/>
                          <a:pt x="3" y="13"/>
                        </a:cubicBezTo>
                        <a:cubicBezTo>
                          <a:pt x="3" y="13"/>
                          <a:pt x="3" y="13"/>
                          <a:pt x="3" y="13"/>
                        </a:cubicBezTo>
                        <a:cubicBezTo>
                          <a:pt x="4" y="13"/>
                          <a:pt x="4" y="12"/>
                          <a:pt x="5" y="12"/>
                        </a:cubicBezTo>
                        <a:cubicBezTo>
                          <a:pt x="5" y="12"/>
                          <a:pt x="5" y="12"/>
                          <a:pt x="5" y="12"/>
                        </a:cubicBezTo>
                        <a:cubicBezTo>
                          <a:pt x="5" y="12"/>
                          <a:pt x="5" y="12"/>
                          <a:pt x="5" y="12"/>
                        </a:cubicBezTo>
                        <a:cubicBezTo>
                          <a:pt x="5" y="12"/>
                          <a:pt x="5" y="11"/>
                          <a:pt x="6" y="10"/>
                        </a:cubicBezTo>
                        <a:cubicBezTo>
                          <a:pt x="7" y="9"/>
                          <a:pt x="8" y="7"/>
                          <a:pt x="7" y="5"/>
                        </a:cubicBezTo>
                        <a:cubicBezTo>
                          <a:pt x="7" y="4"/>
                          <a:pt x="7" y="3"/>
                          <a:pt x="6" y="2"/>
                        </a:cubicBezTo>
                        <a:cubicBezTo>
                          <a:pt x="5" y="1"/>
                          <a:pt x="4" y="1"/>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15" name="Freeform 7881">
                    <a:extLst>
                      <a:ext uri="{FF2B5EF4-FFF2-40B4-BE49-F238E27FC236}">
                        <a16:creationId xmlns:a16="http://schemas.microsoft.com/office/drawing/2014/main" id="{5CCD4E30-CBAC-4638-91FE-055A2E6E6A01}"/>
                      </a:ext>
                    </a:extLst>
                  </p:cNvPr>
                  <p:cNvSpPr>
                    <a:spLocks noEditPoints="1"/>
                  </p:cNvSpPr>
                  <p:nvPr/>
                </p:nvSpPr>
                <p:spPr bwMode="auto">
                  <a:xfrm>
                    <a:off x="4221" y="2226"/>
                    <a:ext cx="6" cy="9"/>
                  </a:xfrm>
                  <a:custGeom>
                    <a:avLst/>
                    <a:gdLst>
                      <a:gd name="T0" fmla="*/ 4 w 9"/>
                      <a:gd name="T1" fmla="*/ 12 h 13"/>
                      <a:gd name="T2" fmla="*/ 2 w 9"/>
                      <a:gd name="T3" fmla="*/ 13 h 13"/>
                      <a:gd name="T4" fmla="*/ 2 w 9"/>
                      <a:gd name="T5" fmla="*/ 13 h 13"/>
                      <a:gd name="T6" fmla="*/ 0 w 9"/>
                      <a:gd name="T7" fmla="*/ 12 h 13"/>
                      <a:gd name="T8" fmla="*/ 0 w 9"/>
                      <a:gd name="T9" fmla="*/ 13 h 13"/>
                      <a:gd name="T10" fmla="*/ 2 w 9"/>
                      <a:gd name="T11" fmla="*/ 13 h 13"/>
                      <a:gd name="T12" fmla="*/ 4 w 9"/>
                      <a:gd name="T13" fmla="*/ 12 h 13"/>
                      <a:gd name="T14" fmla="*/ 2 w 9"/>
                      <a:gd name="T15" fmla="*/ 0 h 13"/>
                      <a:gd name="T16" fmla="*/ 2 w 9"/>
                      <a:gd name="T17" fmla="*/ 0 h 13"/>
                      <a:gd name="T18" fmla="*/ 2 w 9"/>
                      <a:gd name="T19" fmla="*/ 0 h 13"/>
                      <a:gd name="T20" fmla="*/ 5 w 9"/>
                      <a:gd name="T21" fmla="*/ 2 h 13"/>
                      <a:gd name="T22" fmla="*/ 6 w 9"/>
                      <a:gd name="T23" fmla="*/ 5 h 13"/>
                      <a:gd name="T24" fmla="*/ 5 w 9"/>
                      <a:gd name="T25" fmla="*/ 10 h 13"/>
                      <a:gd name="T26" fmla="*/ 4 w 9"/>
                      <a:gd name="T27" fmla="*/ 12 h 13"/>
                      <a:gd name="T28" fmla="*/ 4 w 9"/>
                      <a:gd name="T29" fmla="*/ 12 h 13"/>
                      <a:gd name="T30" fmla="*/ 5 w 9"/>
                      <a:gd name="T31" fmla="*/ 2 h 13"/>
                      <a:gd name="T32" fmla="*/ 2 w 9"/>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3">
                        <a:moveTo>
                          <a:pt x="4" y="12"/>
                        </a:moveTo>
                        <a:cubicBezTo>
                          <a:pt x="3" y="12"/>
                          <a:pt x="3" y="13"/>
                          <a:pt x="2" y="13"/>
                        </a:cubicBezTo>
                        <a:cubicBezTo>
                          <a:pt x="2" y="13"/>
                          <a:pt x="2" y="13"/>
                          <a:pt x="2" y="13"/>
                        </a:cubicBezTo>
                        <a:cubicBezTo>
                          <a:pt x="1" y="13"/>
                          <a:pt x="1" y="13"/>
                          <a:pt x="0" y="12"/>
                        </a:cubicBezTo>
                        <a:cubicBezTo>
                          <a:pt x="0" y="13"/>
                          <a:pt x="0" y="13"/>
                          <a:pt x="0" y="13"/>
                        </a:cubicBezTo>
                        <a:cubicBezTo>
                          <a:pt x="1" y="13"/>
                          <a:pt x="1" y="13"/>
                          <a:pt x="2" y="13"/>
                        </a:cubicBezTo>
                        <a:cubicBezTo>
                          <a:pt x="2" y="13"/>
                          <a:pt x="3" y="13"/>
                          <a:pt x="4" y="12"/>
                        </a:cubicBezTo>
                        <a:close/>
                        <a:moveTo>
                          <a:pt x="2" y="0"/>
                        </a:moveTo>
                        <a:cubicBezTo>
                          <a:pt x="2" y="0"/>
                          <a:pt x="2" y="0"/>
                          <a:pt x="2" y="0"/>
                        </a:cubicBezTo>
                        <a:cubicBezTo>
                          <a:pt x="2" y="0"/>
                          <a:pt x="2" y="0"/>
                          <a:pt x="2" y="0"/>
                        </a:cubicBezTo>
                        <a:cubicBezTo>
                          <a:pt x="3" y="1"/>
                          <a:pt x="4" y="1"/>
                          <a:pt x="5" y="2"/>
                        </a:cubicBezTo>
                        <a:cubicBezTo>
                          <a:pt x="6" y="3"/>
                          <a:pt x="6" y="4"/>
                          <a:pt x="6" y="5"/>
                        </a:cubicBezTo>
                        <a:cubicBezTo>
                          <a:pt x="7" y="7"/>
                          <a:pt x="6" y="9"/>
                          <a:pt x="5" y="10"/>
                        </a:cubicBezTo>
                        <a:cubicBezTo>
                          <a:pt x="4" y="11"/>
                          <a:pt x="4" y="12"/>
                          <a:pt x="4" y="12"/>
                        </a:cubicBezTo>
                        <a:cubicBezTo>
                          <a:pt x="4" y="12"/>
                          <a:pt x="4" y="12"/>
                          <a:pt x="4" y="12"/>
                        </a:cubicBezTo>
                        <a:cubicBezTo>
                          <a:pt x="4" y="12"/>
                          <a:pt x="9" y="7"/>
                          <a:pt x="5" y="2"/>
                        </a:cubicBezTo>
                        <a:cubicBezTo>
                          <a:pt x="4" y="1"/>
                          <a:pt x="3" y="0"/>
                          <a:pt x="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16" name="Freeform 7882">
                    <a:extLst>
                      <a:ext uri="{FF2B5EF4-FFF2-40B4-BE49-F238E27FC236}">
                        <a16:creationId xmlns:a16="http://schemas.microsoft.com/office/drawing/2014/main" id="{0BFC82FA-571E-4FE6-B66E-57C97214FBFD}"/>
                      </a:ext>
                    </a:extLst>
                  </p:cNvPr>
                  <p:cNvSpPr>
                    <a:spLocks/>
                  </p:cNvSpPr>
                  <p:nvPr/>
                </p:nvSpPr>
                <p:spPr bwMode="auto">
                  <a:xfrm>
                    <a:off x="4218" y="2226"/>
                    <a:ext cx="4" cy="4"/>
                  </a:xfrm>
                  <a:custGeom>
                    <a:avLst/>
                    <a:gdLst>
                      <a:gd name="T0" fmla="*/ 2 w 5"/>
                      <a:gd name="T1" fmla="*/ 2 h 5"/>
                      <a:gd name="T2" fmla="*/ 4 w 5"/>
                      <a:gd name="T3" fmla="*/ 3 h 5"/>
                      <a:gd name="T4" fmla="*/ 3 w 5"/>
                      <a:gd name="T5" fmla="*/ 4 h 5"/>
                      <a:gd name="T6" fmla="*/ 2 w 5"/>
                      <a:gd name="T7" fmla="*/ 2 h 5"/>
                    </a:gdLst>
                    <a:ahLst/>
                    <a:cxnLst>
                      <a:cxn ang="0">
                        <a:pos x="T0" y="T1"/>
                      </a:cxn>
                      <a:cxn ang="0">
                        <a:pos x="T2" y="T3"/>
                      </a:cxn>
                      <a:cxn ang="0">
                        <a:pos x="T4" y="T5"/>
                      </a:cxn>
                      <a:cxn ang="0">
                        <a:pos x="T6" y="T7"/>
                      </a:cxn>
                    </a:cxnLst>
                    <a:rect l="0" t="0" r="r" b="b"/>
                    <a:pathLst>
                      <a:path w="5" h="5">
                        <a:moveTo>
                          <a:pt x="2" y="2"/>
                        </a:moveTo>
                        <a:cubicBezTo>
                          <a:pt x="2" y="2"/>
                          <a:pt x="3" y="0"/>
                          <a:pt x="4" y="3"/>
                        </a:cubicBezTo>
                        <a:cubicBezTo>
                          <a:pt x="5" y="5"/>
                          <a:pt x="4" y="5"/>
                          <a:pt x="3" y="4"/>
                        </a:cubicBezTo>
                        <a:cubicBezTo>
                          <a:pt x="2" y="4"/>
                          <a:pt x="0" y="2"/>
                          <a:pt x="2"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17" name="Freeform 7883">
                    <a:extLst>
                      <a:ext uri="{FF2B5EF4-FFF2-40B4-BE49-F238E27FC236}">
                        <a16:creationId xmlns:a16="http://schemas.microsoft.com/office/drawing/2014/main" id="{0B4A5F41-F427-4BDA-9295-F059EF6CAFBD}"/>
                      </a:ext>
                    </a:extLst>
                  </p:cNvPr>
                  <p:cNvSpPr>
                    <a:spLocks/>
                  </p:cNvSpPr>
                  <p:nvPr/>
                </p:nvSpPr>
                <p:spPr bwMode="auto">
                  <a:xfrm>
                    <a:off x="4209" y="2226"/>
                    <a:ext cx="8" cy="13"/>
                  </a:xfrm>
                  <a:custGeom>
                    <a:avLst/>
                    <a:gdLst>
                      <a:gd name="T0" fmla="*/ 7 w 11"/>
                      <a:gd name="T1" fmla="*/ 17 h 18"/>
                      <a:gd name="T2" fmla="*/ 0 w 11"/>
                      <a:gd name="T3" fmla="*/ 11 h 18"/>
                      <a:gd name="T4" fmla="*/ 8 w 11"/>
                      <a:gd name="T5" fmla="*/ 4 h 18"/>
                      <a:gd name="T6" fmla="*/ 9 w 11"/>
                      <a:gd name="T7" fmla="*/ 12 h 18"/>
                      <a:gd name="T8" fmla="*/ 7 w 11"/>
                      <a:gd name="T9" fmla="*/ 17 h 18"/>
                    </a:gdLst>
                    <a:ahLst/>
                    <a:cxnLst>
                      <a:cxn ang="0">
                        <a:pos x="T0" y="T1"/>
                      </a:cxn>
                      <a:cxn ang="0">
                        <a:pos x="T2" y="T3"/>
                      </a:cxn>
                      <a:cxn ang="0">
                        <a:pos x="T4" y="T5"/>
                      </a:cxn>
                      <a:cxn ang="0">
                        <a:pos x="T6" y="T7"/>
                      </a:cxn>
                      <a:cxn ang="0">
                        <a:pos x="T8" y="T9"/>
                      </a:cxn>
                    </a:cxnLst>
                    <a:rect l="0" t="0" r="r" b="b"/>
                    <a:pathLst>
                      <a:path w="11" h="18">
                        <a:moveTo>
                          <a:pt x="7" y="17"/>
                        </a:moveTo>
                        <a:cubicBezTo>
                          <a:pt x="7" y="17"/>
                          <a:pt x="0" y="18"/>
                          <a:pt x="0" y="11"/>
                        </a:cubicBezTo>
                        <a:cubicBezTo>
                          <a:pt x="0" y="4"/>
                          <a:pt x="9" y="0"/>
                          <a:pt x="8" y="4"/>
                        </a:cubicBezTo>
                        <a:cubicBezTo>
                          <a:pt x="8" y="9"/>
                          <a:pt x="7" y="9"/>
                          <a:pt x="9" y="12"/>
                        </a:cubicBezTo>
                        <a:cubicBezTo>
                          <a:pt x="11" y="15"/>
                          <a:pt x="9" y="18"/>
                          <a:pt x="7" y="17"/>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18" name="Freeform 7884">
                    <a:extLst>
                      <a:ext uri="{FF2B5EF4-FFF2-40B4-BE49-F238E27FC236}">
                        <a16:creationId xmlns:a16="http://schemas.microsoft.com/office/drawing/2014/main" id="{8AB6DE6C-D793-4792-B4C4-E82ACF915648}"/>
                      </a:ext>
                    </a:extLst>
                  </p:cNvPr>
                  <p:cNvSpPr>
                    <a:spLocks noEditPoints="1"/>
                  </p:cNvSpPr>
                  <p:nvPr/>
                </p:nvSpPr>
                <p:spPr bwMode="auto">
                  <a:xfrm>
                    <a:off x="4208" y="2227"/>
                    <a:ext cx="9" cy="12"/>
                  </a:xfrm>
                  <a:custGeom>
                    <a:avLst/>
                    <a:gdLst>
                      <a:gd name="T0" fmla="*/ 9 w 12"/>
                      <a:gd name="T1" fmla="*/ 1 h 16"/>
                      <a:gd name="T2" fmla="*/ 9 w 12"/>
                      <a:gd name="T3" fmla="*/ 1 h 16"/>
                      <a:gd name="T4" fmla="*/ 10 w 12"/>
                      <a:gd name="T5" fmla="*/ 2 h 16"/>
                      <a:gd name="T6" fmla="*/ 9 w 12"/>
                      <a:gd name="T7" fmla="*/ 8 h 16"/>
                      <a:gd name="T8" fmla="*/ 10 w 12"/>
                      <a:gd name="T9" fmla="*/ 10 h 16"/>
                      <a:gd name="T10" fmla="*/ 11 w 12"/>
                      <a:gd name="T11" fmla="*/ 11 h 16"/>
                      <a:gd name="T12" fmla="*/ 10 w 12"/>
                      <a:gd name="T13" fmla="*/ 15 h 16"/>
                      <a:gd name="T14" fmla="*/ 8 w 12"/>
                      <a:gd name="T15" fmla="*/ 16 h 16"/>
                      <a:gd name="T16" fmla="*/ 1 w 12"/>
                      <a:gd name="T17" fmla="*/ 12 h 16"/>
                      <a:gd name="T18" fmla="*/ 1 w 12"/>
                      <a:gd name="T19" fmla="*/ 9 h 16"/>
                      <a:gd name="T20" fmla="*/ 5 w 12"/>
                      <a:gd name="T21" fmla="*/ 1 h 16"/>
                      <a:gd name="T22" fmla="*/ 9 w 12"/>
                      <a:gd name="T23" fmla="*/ 1 h 16"/>
                      <a:gd name="T24" fmla="*/ 1 w 12"/>
                      <a:gd name="T25" fmla="*/ 9 h 16"/>
                      <a:gd name="T26" fmla="*/ 2 w 12"/>
                      <a:gd name="T27" fmla="*/ 12 h 16"/>
                      <a:gd name="T28" fmla="*/ 5 w 12"/>
                      <a:gd name="T29" fmla="*/ 15 h 16"/>
                      <a:gd name="T30" fmla="*/ 8 w 12"/>
                      <a:gd name="T31" fmla="*/ 15 h 16"/>
                      <a:gd name="T32" fmla="*/ 8 w 12"/>
                      <a:gd name="T33" fmla="*/ 15 h 16"/>
                      <a:gd name="T34" fmla="*/ 8 w 12"/>
                      <a:gd name="T35" fmla="*/ 15 h 16"/>
                      <a:gd name="T36" fmla="*/ 8 w 12"/>
                      <a:gd name="T37" fmla="*/ 15 h 16"/>
                      <a:gd name="T38" fmla="*/ 9 w 12"/>
                      <a:gd name="T39" fmla="*/ 15 h 16"/>
                      <a:gd name="T40" fmla="*/ 10 w 12"/>
                      <a:gd name="T41" fmla="*/ 11 h 16"/>
                      <a:gd name="T42" fmla="*/ 10 w 12"/>
                      <a:gd name="T43" fmla="*/ 10 h 16"/>
                      <a:gd name="T44" fmla="*/ 9 w 12"/>
                      <a:gd name="T45" fmla="*/ 9 h 16"/>
                      <a:gd name="T46" fmla="*/ 9 w 12"/>
                      <a:gd name="T47" fmla="*/ 2 h 16"/>
                      <a:gd name="T48" fmla="*/ 9 w 12"/>
                      <a:gd name="T49" fmla="*/ 2 h 16"/>
                      <a:gd name="T50" fmla="*/ 5 w 12"/>
                      <a:gd name="T51" fmla="*/ 2 h 16"/>
                      <a:gd name="T52" fmla="*/ 1 w 12"/>
                      <a:gd name="T5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6">
                        <a:moveTo>
                          <a:pt x="9" y="1"/>
                        </a:moveTo>
                        <a:cubicBezTo>
                          <a:pt x="9" y="1"/>
                          <a:pt x="9" y="1"/>
                          <a:pt x="9" y="1"/>
                        </a:cubicBezTo>
                        <a:cubicBezTo>
                          <a:pt x="10" y="2"/>
                          <a:pt x="10" y="2"/>
                          <a:pt x="10" y="2"/>
                        </a:cubicBezTo>
                        <a:cubicBezTo>
                          <a:pt x="9" y="6"/>
                          <a:pt x="9" y="7"/>
                          <a:pt x="9" y="8"/>
                        </a:cubicBezTo>
                        <a:cubicBezTo>
                          <a:pt x="10" y="9"/>
                          <a:pt x="10" y="9"/>
                          <a:pt x="10" y="10"/>
                        </a:cubicBezTo>
                        <a:cubicBezTo>
                          <a:pt x="11" y="11"/>
                          <a:pt x="11" y="11"/>
                          <a:pt x="11" y="11"/>
                        </a:cubicBezTo>
                        <a:cubicBezTo>
                          <a:pt x="12" y="12"/>
                          <a:pt x="11" y="14"/>
                          <a:pt x="10" y="15"/>
                        </a:cubicBezTo>
                        <a:cubicBezTo>
                          <a:pt x="9" y="16"/>
                          <a:pt x="8" y="16"/>
                          <a:pt x="8" y="16"/>
                        </a:cubicBezTo>
                        <a:cubicBezTo>
                          <a:pt x="7" y="16"/>
                          <a:pt x="3" y="16"/>
                          <a:pt x="1" y="12"/>
                        </a:cubicBezTo>
                        <a:cubicBezTo>
                          <a:pt x="1" y="11"/>
                          <a:pt x="1" y="10"/>
                          <a:pt x="1" y="9"/>
                        </a:cubicBezTo>
                        <a:cubicBezTo>
                          <a:pt x="0" y="6"/>
                          <a:pt x="3" y="3"/>
                          <a:pt x="5" y="1"/>
                        </a:cubicBezTo>
                        <a:cubicBezTo>
                          <a:pt x="7" y="0"/>
                          <a:pt x="9" y="0"/>
                          <a:pt x="9" y="1"/>
                        </a:cubicBezTo>
                        <a:close/>
                        <a:moveTo>
                          <a:pt x="1" y="9"/>
                        </a:moveTo>
                        <a:cubicBezTo>
                          <a:pt x="1" y="10"/>
                          <a:pt x="1" y="11"/>
                          <a:pt x="2" y="12"/>
                        </a:cubicBezTo>
                        <a:cubicBezTo>
                          <a:pt x="3" y="14"/>
                          <a:pt x="4" y="14"/>
                          <a:pt x="5" y="15"/>
                        </a:cubicBezTo>
                        <a:cubicBezTo>
                          <a:pt x="7" y="15"/>
                          <a:pt x="8" y="15"/>
                          <a:pt x="8" y="15"/>
                        </a:cubicBezTo>
                        <a:cubicBezTo>
                          <a:pt x="8" y="15"/>
                          <a:pt x="8" y="15"/>
                          <a:pt x="8" y="15"/>
                        </a:cubicBezTo>
                        <a:cubicBezTo>
                          <a:pt x="8" y="15"/>
                          <a:pt x="8" y="15"/>
                          <a:pt x="8" y="15"/>
                        </a:cubicBezTo>
                        <a:cubicBezTo>
                          <a:pt x="8" y="15"/>
                          <a:pt x="8" y="15"/>
                          <a:pt x="8" y="15"/>
                        </a:cubicBezTo>
                        <a:cubicBezTo>
                          <a:pt x="8" y="15"/>
                          <a:pt x="9" y="15"/>
                          <a:pt x="9" y="15"/>
                        </a:cubicBezTo>
                        <a:cubicBezTo>
                          <a:pt x="10" y="14"/>
                          <a:pt x="11" y="13"/>
                          <a:pt x="10" y="11"/>
                        </a:cubicBezTo>
                        <a:cubicBezTo>
                          <a:pt x="10" y="10"/>
                          <a:pt x="10" y="10"/>
                          <a:pt x="10" y="10"/>
                        </a:cubicBezTo>
                        <a:cubicBezTo>
                          <a:pt x="9" y="9"/>
                          <a:pt x="9" y="9"/>
                          <a:pt x="9" y="9"/>
                        </a:cubicBezTo>
                        <a:cubicBezTo>
                          <a:pt x="8" y="7"/>
                          <a:pt x="9" y="6"/>
                          <a:pt x="9" y="2"/>
                        </a:cubicBezTo>
                        <a:cubicBezTo>
                          <a:pt x="9" y="2"/>
                          <a:pt x="9" y="2"/>
                          <a:pt x="9" y="2"/>
                        </a:cubicBezTo>
                        <a:cubicBezTo>
                          <a:pt x="8" y="1"/>
                          <a:pt x="7" y="1"/>
                          <a:pt x="5" y="2"/>
                        </a:cubicBezTo>
                        <a:cubicBezTo>
                          <a:pt x="3" y="3"/>
                          <a:pt x="1" y="6"/>
                          <a:pt x="1" y="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19" name="Freeform 7885">
                    <a:extLst>
                      <a:ext uri="{FF2B5EF4-FFF2-40B4-BE49-F238E27FC236}">
                        <a16:creationId xmlns:a16="http://schemas.microsoft.com/office/drawing/2014/main" id="{717B4793-2F18-4710-963D-C99FCFEC8114}"/>
                      </a:ext>
                    </a:extLst>
                  </p:cNvPr>
                  <p:cNvSpPr>
                    <a:spLocks noEditPoints="1"/>
                  </p:cNvSpPr>
                  <p:nvPr/>
                </p:nvSpPr>
                <p:spPr bwMode="auto">
                  <a:xfrm>
                    <a:off x="4209" y="2230"/>
                    <a:ext cx="7" cy="8"/>
                  </a:xfrm>
                  <a:custGeom>
                    <a:avLst/>
                    <a:gdLst>
                      <a:gd name="T0" fmla="*/ 6 w 9"/>
                      <a:gd name="T1" fmla="*/ 3 h 11"/>
                      <a:gd name="T2" fmla="*/ 8 w 9"/>
                      <a:gd name="T3" fmla="*/ 8 h 11"/>
                      <a:gd name="T4" fmla="*/ 5 w 9"/>
                      <a:gd name="T5" fmla="*/ 9 h 11"/>
                      <a:gd name="T6" fmla="*/ 5 w 9"/>
                      <a:gd name="T7" fmla="*/ 10 h 11"/>
                      <a:gd name="T8" fmla="*/ 3 w 9"/>
                      <a:gd name="T9" fmla="*/ 9 h 11"/>
                      <a:gd name="T10" fmla="*/ 4 w 9"/>
                      <a:gd name="T11" fmla="*/ 7 h 11"/>
                      <a:gd name="T12" fmla="*/ 1 w 9"/>
                      <a:gd name="T13" fmla="*/ 4 h 11"/>
                      <a:gd name="T14" fmla="*/ 1 w 9"/>
                      <a:gd name="T15" fmla="*/ 4 h 11"/>
                      <a:gd name="T16" fmla="*/ 0 w 9"/>
                      <a:gd name="T17" fmla="*/ 7 h 11"/>
                      <a:gd name="T18" fmla="*/ 0 w 9"/>
                      <a:gd name="T19" fmla="*/ 9 h 11"/>
                      <a:gd name="T20" fmla="*/ 3 w 9"/>
                      <a:gd name="T21" fmla="*/ 11 h 11"/>
                      <a:gd name="T22" fmla="*/ 6 w 9"/>
                      <a:gd name="T23" fmla="*/ 11 h 11"/>
                      <a:gd name="T24" fmla="*/ 6 w 9"/>
                      <a:gd name="T25" fmla="*/ 11 h 11"/>
                      <a:gd name="T26" fmla="*/ 6 w 9"/>
                      <a:gd name="T27" fmla="*/ 11 h 11"/>
                      <a:gd name="T28" fmla="*/ 6 w 9"/>
                      <a:gd name="T29" fmla="*/ 11 h 11"/>
                      <a:gd name="T30" fmla="*/ 6 w 9"/>
                      <a:gd name="T31" fmla="*/ 11 h 11"/>
                      <a:gd name="T32" fmla="*/ 6 w 9"/>
                      <a:gd name="T33" fmla="*/ 11 h 11"/>
                      <a:gd name="T34" fmla="*/ 7 w 9"/>
                      <a:gd name="T35" fmla="*/ 11 h 11"/>
                      <a:gd name="T36" fmla="*/ 9 w 9"/>
                      <a:gd name="T37" fmla="*/ 8 h 11"/>
                      <a:gd name="T38" fmla="*/ 8 w 9"/>
                      <a:gd name="T39" fmla="*/ 8 h 11"/>
                      <a:gd name="T40" fmla="*/ 6 w 9"/>
                      <a:gd name="T41" fmla="*/ 3 h 11"/>
                      <a:gd name="T42" fmla="*/ 1 w 9"/>
                      <a:gd name="T43" fmla="*/ 0 h 11"/>
                      <a:gd name="T44" fmla="*/ 1 w 9"/>
                      <a:gd name="T45" fmla="*/ 0 h 11"/>
                      <a:gd name="T46" fmla="*/ 0 w 9"/>
                      <a:gd name="T47" fmla="*/ 1 h 11"/>
                      <a:gd name="T48" fmla="*/ 1 w 9"/>
                      <a:gd name="T49" fmla="*/ 2 h 11"/>
                      <a:gd name="T50" fmla="*/ 3 w 9"/>
                      <a:gd name="T51" fmla="*/ 0 h 11"/>
                      <a:gd name="T52" fmla="*/ 1 w 9"/>
                      <a:gd name="T5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1">
                        <a:moveTo>
                          <a:pt x="6" y="3"/>
                        </a:moveTo>
                        <a:cubicBezTo>
                          <a:pt x="5" y="6"/>
                          <a:pt x="7" y="6"/>
                          <a:pt x="8" y="8"/>
                        </a:cubicBezTo>
                        <a:cubicBezTo>
                          <a:pt x="8" y="10"/>
                          <a:pt x="6" y="9"/>
                          <a:pt x="5" y="9"/>
                        </a:cubicBezTo>
                        <a:cubicBezTo>
                          <a:pt x="5" y="10"/>
                          <a:pt x="5" y="10"/>
                          <a:pt x="5" y="10"/>
                        </a:cubicBezTo>
                        <a:cubicBezTo>
                          <a:pt x="4" y="10"/>
                          <a:pt x="4" y="9"/>
                          <a:pt x="3" y="9"/>
                        </a:cubicBezTo>
                        <a:cubicBezTo>
                          <a:pt x="3" y="8"/>
                          <a:pt x="4" y="8"/>
                          <a:pt x="4" y="7"/>
                        </a:cubicBezTo>
                        <a:cubicBezTo>
                          <a:pt x="4" y="6"/>
                          <a:pt x="1" y="7"/>
                          <a:pt x="1" y="4"/>
                        </a:cubicBezTo>
                        <a:cubicBezTo>
                          <a:pt x="1" y="4"/>
                          <a:pt x="1" y="4"/>
                          <a:pt x="1" y="4"/>
                        </a:cubicBezTo>
                        <a:cubicBezTo>
                          <a:pt x="1" y="5"/>
                          <a:pt x="0" y="6"/>
                          <a:pt x="0" y="7"/>
                        </a:cubicBezTo>
                        <a:cubicBezTo>
                          <a:pt x="0" y="7"/>
                          <a:pt x="0" y="8"/>
                          <a:pt x="0" y="9"/>
                        </a:cubicBezTo>
                        <a:cubicBezTo>
                          <a:pt x="1" y="10"/>
                          <a:pt x="2" y="10"/>
                          <a:pt x="3" y="11"/>
                        </a:cubicBezTo>
                        <a:cubicBezTo>
                          <a:pt x="4" y="11"/>
                          <a:pt x="5"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8" y="10"/>
                          <a:pt x="9" y="10"/>
                          <a:pt x="9" y="8"/>
                        </a:cubicBezTo>
                        <a:cubicBezTo>
                          <a:pt x="8" y="8"/>
                          <a:pt x="8" y="8"/>
                          <a:pt x="8" y="8"/>
                        </a:cubicBezTo>
                        <a:cubicBezTo>
                          <a:pt x="7" y="7"/>
                          <a:pt x="6" y="5"/>
                          <a:pt x="6" y="3"/>
                        </a:cubicBezTo>
                        <a:close/>
                        <a:moveTo>
                          <a:pt x="1" y="0"/>
                        </a:moveTo>
                        <a:cubicBezTo>
                          <a:pt x="1" y="0"/>
                          <a:pt x="1" y="0"/>
                          <a:pt x="1" y="0"/>
                        </a:cubicBezTo>
                        <a:cubicBezTo>
                          <a:pt x="0" y="1"/>
                          <a:pt x="0" y="1"/>
                          <a:pt x="0" y="1"/>
                        </a:cubicBezTo>
                        <a:cubicBezTo>
                          <a:pt x="1" y="1"/>
                          <a:pt x="1" y="2"/>
                          <a:pt x="1" y="2"/>
                        </a:cubicBezTo>
                        <a:cubicBezTo>
                          <a:pt x="1" y="1"/>
                          <a:pt x="2" y="0"/>
                          <a:pt x="3" y="0"/>
                        </a:cubicBezTo>
                        <a:cubicBezTo>
                          <a:pt x="2" y="0"/>
                          <a:pt x="1"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20" name="Freeform 7886">
                    <a:extLst>
                      <a:ext uri="{FF2B5EF4-FFF2-40B4-BE49-F238E27FC236}">
                        <a16:creationId xmlns:a16="http://schemas.microsoft.com/office/drawing/2014/main" id="{73BBA68A-CB8A-4B97-890E-F0A6A50E7B3C}"/>
                      </a:ext>
                    </a:extLst>
                  </p:cNvPr>
                  <p:cNvSpPr>
                    <a:spLocks noEditPoints="1"/>
                  </p:cNvSpPr>
                  <p:nvPr/>
                </p:nvSpPr>
                <p:spPr bwMode="auto">
                  <a:xfrm>
                    <a:off x="4209" y="2230"/>
                    <a:ext cx="7" cy="8"/>
                  </a:xfrm>
                  <a:custGeom>
                    <a:avLst/>
                    <a:gdLst>
                      <a:gd name="T0" fmla="*/ 0 w 9"/>
                      <a:gd name="T1" fmla="*/ 9 h 11"/>
                      <a:gd name="T2" fmla="*/ 0 w 9"/>
                      <a:gd name="T3" fmla="*/ 9 h 11"/>
                      <a:gd name="T4" fmla="*/ 1 w 9"/>
                      <a:gd name="T5" fmla="*/ 9 h 11"/>
                      <a:gd name="T6" fmla="*/ 6 w 9"/>
                      <a:gd name="T7" fmla="*/ 11 h 11"/>
                      <a:gd name="T8" fmla="*/ 6 w 9"/>
                      <a:gd name="T9" fmla="*/ 11 h 11"/>
                      <a:gd name="T10" fmla="*/ 6 w 9"/>
                      <a:gd name="T11" fmla="*/ 11 h 11"/>
                      <a:gd name="T12" fmla="*/ 6 w 9"/>
                      <a:gd name="T13" fmla="*/ 11 h 11"/>
                      <a:gd name="T14" fmla="*/ 6 w 9"/>
                      <a:gd name="T15" fmla="*/ 11 h 11"/>
                      <a:gd name="T16" fmla="*/ 3 w 9"/>
                      <a:gd name="T17" fmla="*/ 11 h 11"/>
                      <a:gd name="T18" fmla="*/ 0 w 9"/>
                      <a:gd name="T19" fmla="*/ 9 h 11"/>
                      <a:gd name="T20" fmla="*/ 9 w 9"/>
                      <a:gd name="T21" fmla="*/ 8 h 11"/>
                      <a:gd name="T22" fmla="*/ 7 w 9"/>
                      <a:gd name="T23" fmla="*/ 11 h 11"/>
                      <a:gd name="T24" fmla="*/ 6 w 9"/>
                      <a:gd name="T25" fmla="*/ 11 h 11"/>
                      <a:gd name="T26" fmla="*/ 6 w 9"/>
                      <a:gd name="T27" fmla="*/ 11 h 11"/>
                      <a:gd name="T28" fmla="*/ 6 w 9"/>
                      <a:gd name="T29" fmla="*/ 11 h 11"/>
                      <a:gd name="T30" fmla="*/ 6 w 9"/>
                      <a:gd name="T31" fmla="*/ 11 h 11"/>
                      <a:gd name="T32" fmla="*/ 9 w 9"/>
                      <a:gd name="T33" fmla="*/ 9 h 11"/>
                      <a:gd name="T34" fmla="*/ 9 w 9"/>
                      <a:gd name="T35" fmla="*/ 8 h 11"/>
                      <a:gd name="T36" fmla="*/ 1 w 9"/>
                      <a:gd name="T37" fmla="*/ 0 h 11"/>
                      <a:gd name="T38" fmla="*/ 1 w 9"/>
                      <a:gd name="T39" fmla="*/ 0 h 11"/>
                      <a:gd name="T40" fmla="*/ 0 w 9"/>
                      <a:gd name="T41" fmla="*/ 0 h 11"/>
                      <a:gd name="T42" fmla="*/ 0 w 9"/>
                      <a:gd name="T43" fmla="*/ 1 h 11"/>
                      <a:gd name="T44" fmla="*/ 1 w 9"/>
                      <a:gd name="T4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11">
                        <a:moveTo>
                          <a:pt x="0" y="9"/>
                        </a:moveTo>
                        <a:cubicBezTo>
                          <a:pt x="0" y="9"/>
                          <a:pt x="0" y="9"/>
                          <a:pt x="0" y="9"/>
                        </a:cubicBezTo>
                        <a:cubicBezTo>
                          <a:pt x="1" y="9"/>
                          <a:pt x="1" y="9"/>
                          <a:pt x="1" y="9"/>
                        </a:cubicBezTo>
                        <a:cubicBezTo>
                          <a:pt x="2" y="11"/>
                          <a:pt x="5" y="11"/>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4" y="11"/>
                          <a:pt x="3" y="11"/>
                        </a:cubicBezTo>
                        <a:cubicBezTo>
                          <a:pt x="2" y="10"/>
                          <a:pt x="1" y="10"/>
                          <a:pt x="0" y="9"/>
                        </a:cubicBezTo>
                        <a:close/>
                        <a:moveTo>
                          <a:pt x="9" y="8"/>
                        </a:moveTo>
                        <a:cubicBezTo>
                          <a:pt x="9" y="10"/>
                          <a:pt x="8" y="10"/>
                          <a:pt x="7" y="11"/>
                        </a:cubicBezTo>
                        <a:cubicBezTo>
                          <a:pt x="7" y="11"/>
                          <a:pt x="7" y="11"/>
                          <a:pt x="6" y="11"/>
                        </a:cubicBezTo>
                        <a:cubicBezTo>
                          <a:pt x="6" y="11"/>
                          <a:pt x="6" y="11"/>
                          <a:pt x="6" y="11"/>
                        </a:cubicBezTo>
                        <a:cubicBezTo>
                          <a:pt x="6" y="11"/>
                          <a:pt x="6" y="11"/>
                          <a:pt x="6" y="11"/>
                        </a:cubicBezTo>
                        <a:cubicBezTo>
                          <a:pt x="6" y="11"/>
                          <a:pt x="6" y="11"/>
                          <a:pt x="6" y="11"/>
                        </a:cubicBezTo>
                        <a:cubicBezTo>
                          <a:pt x="8" y="11"/>
                          <a:pt x="9" y="10"/>
                          <a:pt x="9" y="9"/>
                        </a:cubicBezTo>
                        <a:lnTo>
                          <a:pt x="9" y="8"/>
                        </a:lnTo>
                        <a:close/>
                        <a:moveTo>
                          <a:pt x="1" y="0"/>
                        </a:moveTo>
                        <a:cubicBezTo>
                          <a:pt x="1" y="0"/>
                          <a:pt x="1" y="0"/>
                          <a:pt x="1" y="0"/>
                        </a:cubicBezTo>
                        <a:cubicBezTo>
                          <a:pt x="0" y="0"/>
                          <a:pt x="0" y="0"/>
                          <a:pt x="0" y="0"/>
                        </a:cubicBezTo>
                        <a:cubicBezTo>
                          <a:pt x="0" y="1"/>
                          <a:pt x="0" y="1"/>
                          <a:pt x="0" y="1"/>
                        </a:cubicBezTo>
                        <a:lnTo>
                          <a:pt x="1"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21" name="Freeform 7887">
                    <a:extLst>
                      <a:ext uri="{FF2B5EF4-FFF2-40B4-BE49-F238E27FC236}">
                        <a16:creationId xmlns:a16="http://schemas.microsoft.com/office/drawing/2014/main" id="{373B054F-3A23-4868-833F-A7B74069FB73}"/>
                      </a:ext>
                    </a:extLst>
                  </p:cNvPr>
                  <p:cNvSpPr>
                    <a:spLocks/>
                  </p:cNvSpPr>
                  <p:nvPr/>
                </p:nvSpPr>
                <p:spPr bwMode="auto">
                  <a:xfrm>
                    <a:off x="4211" y="2230"/>
                    <a:ext cx="3" cy="4"/>
                  </a:xfrm>
                  <a:custGeom>
                    <a:avLst/>
                    <a:gdLst>
                      <a:gd name="T0" fmla="*/ 2 w 4"/>
                      <a:gd name="T1" fmla="*/ 0 h 5"/>
                      <a:gd name="T2" fmla="*/ 1 w 4"/>
                      <a:gd name="T3" fmla="*/ 3 h 5"/>
                      <a:gd name="T4" fmla="*/ 2 w 4"/>
                      <a:gd name="T5" fmla="*/ 3 h 5"/>
                      <a:gd name="T6" fmla="*/ 2 w 4"/>
                      <a:gd name="T7" fmla="*/ 0 h 5"/>
                    </a:gdLst>
                    <a:ahLst/>
                    <a:cxnLst>
                      <a:cxn ang="0">
                        <a:pos x="T0" y="T1"/>
                      </a:cxn>
                      <a:cxn ang="0">
                        <a:pos x="T2" y="T3"/>
                      </a:cxn>
                      <a:cxn ang="0">
                        <a:pos x="T4" y="T5"/>
                      </a:cxn>
                      <a:cxn ang="0">
                        <a:pos x="T6" y="T7"/>
                      </a:cxn>
                    </a:cxnLst>
                    <a:rect l="0" t="0" r="r" b="b"/>
                    <a:pathLst>
                      <a:path w="4" h="5">
                        <a:moveTo>
                          <a:pt x="2" y="0"/>
                        </a:moveTo>
                        <a:cubicBezTo>
                          <a:pt x="2" y="0"/>
                          <a:pt x="0" y="1"/>
                          <a:pt x="1" y="3"/>
                        </a:cubicBezTo>
                        <a:cubicBezTo>
                          <a:pt x="1" y="5"/>
                          <a:pt x="2" y="4"/>
                          <a:pt x="2" y="3"/>
                        </a:cubicBezTo>
                        <a:cubicBezTo>
                          <a:pt x="3" y="2"/>
                          <a:pt x="4"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22" name="Freeform 7888">
                    <a:extLst>
                      <a:ext uri="{FF2B5EF4-FFF2-40B4-BE49-F238E27FC236}">
                        <a16:creationId xmlns:a16="http://schemas.microsoft.com/office/drawing/2014/main" id="{2D088A6A-D711-4027-8D29-752D58AC836E}"/>
                      </a:ext>
                    </a:extLst>
                  </p:cNvPr>
                  <p:cNvSpPr>
                    <a:spLocks/>
                  </p:cNvSpPr>
                  <p:nvPr/>
                </p:nvSpPr>
                <p:spPr bwMode="auto">
                  <a:xfrm>
                    <a:off x="4197" y="2224"/>
                    <a:ext cx="12" cy="9"/>
                  </a:xfrm>
                  <a:custGeom>
                    <a:avLst/>
                    <a:gdLst>
                      <a:gd name="T0" fmla="*/ 2 w 16"/>
                      <a:gd name="T1" fmla="*/ 5 h 12"/>
                      <a:gd name="T2" fmla="*/ 4 w 16"/>
                      <a:gd name="T3" fmla="*/ 11 h 12"/>
                      <a:gd name="T4" fmla="*/ 12 w 16"/>
                      <a:gd name="T5" fmla="*/ 8 h 12"/>
                      <a:gd name="T6" fmla="*/ 12 w 16"/>
                      <a:gd name="T7" fmla="*/ 1 h 12"/>
                      <a:gd name="T8" fmla="*/ 2 w 16"/>
                      <a:gd name="T9" fmla="*/ 5 h 12"/>
                    </a:gdLst>
                    <a:ahLst/>
                    <a:cxnLst>
                      <a:cxn ang="0">
                        <a:pos x="T0" y="T1"/>
                      </a:cxn>
                      <a:cxn ang="0">
                        <a:pos x="T2" y="T3"/>
                      </a:cxn>
                      <a:cxn ang="0">
                        <a:pos x="T4" y="T5"/>
                      </a:cxn>
                      <a:cxn ang="0">
                        <a:pos x="T6" y="T7"/>
                      </a:cxn>
                      <a:cxn ang="0">
                        <a:pos x="T8" y="T9"/>
                      </a:cxn>
                    </a:cxnLst>
                    <a:rect l="0" t="0" r="r" b="b"/>
                    <a:pathLst>
                      <a:path w="16" h="12">
                        <a:moveTo>
                          <a:pt x="2" y="5"/>
                        </a:moveTo>
                        <a:cubicBezTo>
                          <a:pt x="2" y="5"/>
                          <a:pt x="0" y="11"/>
                          <a:pt x="4" y="11"/>
                        </a:cubicBezTo>
                        <a:cubicBezTo>
                          <a:pt x="8" y="12"/>
                          <a:pt x="8" y="9"/>
                          <a:pt x="12" y="8"/>
                        </a:cubicBezTo>
                        <a:cubicBezTo>
                          <a:pt x="16" y="8"/>
                          <a:pt x="16" y="2"/>
                          <a:pt x="12" y="1"/>
                        </a:cubicBezTo>
                        <a:cubicBezTo>
                          <a:pt x="8" y="0"/>
                          <a:pt x="2" y="2"/>
                          <a:pt x="2" y="5"/>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23" name="Freeform 7889">
                    <a:extLst>
                      <a:ext uri="{FF2B5EF4-FFF2-40B4-BE49-F238E27FC236}">
                        <a16:creationId xmlns:a16="http://schemas.microsoft.com/office/drawing/2014/main" id="{7BB64B73-8430-48D3-BBB0-5BB01131A516}"/>
                      </a:ext>
                    </a:extLst>
                  </p:cNvPr>
                  <p:cNvSpPr>
                    <a:spLocks noEditPoints="1"/>
                  </p:cNvSpPr>
                  <p:nvPr/>
                </p:nvSpPr>
                <p:spPr bwMode="auto">
                  <a:xfrm>
                    <a:off x="4197" y="2224"/>
                    <a:ext cx="12" cy="9"/>
                  </a:xfrm>
                  <a:custGeom>
                    <a:avLst/>
                    <a:gdLst>
                      <a:gd name="T0" fmla="*/ 4 w 16"/>
                      <a:gd name="T1" fmla="*/ 11 h 12"/>
                      <a:gd name="T2" fmla="*/ 1 w 16"/>
                      <a:gd name="T3" fmla="*/ 10 h 12"/>
                      <a:gd name="T4" fmla="*/ 1 w 16"/>
                      <a:gd name="T5" fmla="*/ 5 h 12"/>
                      <a:gd name="T6" fmla="*/ 4 w 16"/>
                      <a:gd name="T7" fmla="*/ 2 h 12"/>
                      <a:gd name="T8" fmla="*/ 12 w 16"/>
                      <a:gd name="T9" fmla="*/ 1 h 12"/>
                      <a:gd name="T10" fmla="*/ 15 w 16"/>
                      <a:gd name="T11" fmla="*/ 3 h 12"/>
                      <a:gd name="T12" fmla="*/ 14 w 16"/>
                      <a:gd name="T13" fmla="*/ 8 h 12"/>
                      <a:gd name="T14" fmla="*/ 12 w 16"/>
                      <a:gd name="T15" fmla="*/ 8 h 12"/>
                      <a:gd name="T16" fmla="*/ 10 w 16"/>
                      <a:gd name="T17" fmla="*/ 9 h 12"/>
                      <a:gd name="T18" fmla="*/ 7 w 16"/>
                      <a:gd name="T19" fmla="*/ 11 h 12"/>
                      <a:gd name="T20" fmla="*/ 4 w 16"/>
                      <a:gd name="T21" fmla="*/ 11 h 12"/>
                      <a:gd name="T22" fmla="*/ 2 w 16"/>
                      <a:gd name="T23" fmla="*/ 5 h 12"/>
                      <a:gd name="T24" fmla="*/ 2 w 16"/>
                      <a:gd name="T25" fmla="*/ 9 h 12"/>
                      <a:gd name="T26" fmla="*/ 4 w 16"/>
                      <a:gd name="T27" fmla="*/ 11 h 12"/>
                      <a:gd name="T28" fmla="*/ 7 w 16"/>
                      <a:gd name="T29" fmla="*/ 10 h 12"/>
                      <a:gd name="T30" fmla="*/ 10 w 16"/>
                      <a:gd name="T31" fmla="*/ 8 h 12"/>
                      <a:gd name="T32" fmla="*/ 12 w 16"/>
                      <a:gd name="T33" fmla="*/ 8 h 12"/>
                      <a:gd name="T34" fmla="*/ 13 w 16"/>
                      <a:gd name="T35" fmla="*/ 7 h 12"/>
                      <a:gd name="T36" fmla="*/ 15 w 16"/>
                      <a:gd name="T37" fmla="*/ 4 h 12"/>
                      <a:gd name="T38" fmla="*/ 12 w 16"/>
                      <a:gd name="T39" fmla="*/ 2 h 12"/>
                      <a:gd name="T40" fmla="*/ 5 w 16"/>
                      <a:gd name="T41" fmla="*/ 2 h 12"/>
                      <a:gd name="T42" fmla="*/ 2 w 16"/>
                      <a:gd name="T43" fmla="*/ 5 h 12"/>
                      <a:gd name="T44" fmla="*/ 2 w 16"/>
                      <a:gd name="T45"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12">
                        <a:moveTo>
                          <a:pt x="4" y="11"/>
                        </a:moveTo>
                        <a:cubicBezTo>
                          <a:pt x="2" y="11"/>
                          <a:pt x="2" y="11"/>
                          <a:pt x="1" y="10"/>
                        </a:cubicBezTo>
                        <a:cubicBezTo>
                          <a:pt x="0" y="8"/>
                          <a:pt x="1" y="5"/>
                          <a:pt x="1" y="5"/>
                        </a:cubicBezTo>
                        <a:cubicBezTo>
                          <a:pt x="2" y="3"/>
                          <a:pt x="3" y="2"/>
                          <a:pt x="4" y="2"/>
                        </a:cubicBezTo>
                        <a:cubicBezTo>
                          <a:pt x="7" y="1"/>
                          <a:pt x="10" y="0"/>
                          <a:pt x="12" y="1"/>
                        </a:cubicBezTo>
                        <a:cubicBezTo>
                          <a:pt x="14" y="1"/>
                          <a:pt x="15" y="2"/>
                          <a:pt x="15" y="3"/>
                        </a:cubicBezTo>
                        <a:cubicBezTo>
                          <a:pt x="16" y="5"/>
                          <a:pt x="16" y="7"/>
                          <a:pt x="14" y="8"/>
                        </a:cubicBezTo>
                        <a:cubicBezTo>
                          <a:pt x="13" y="8"/>
                          <a:pt x="13" y="8"/>
                          <a:pt x="12" y="8"/>
                        </a:cubicBezTo>
                        <a:cubicBezTo>
                          <a:pt x="11" y="9"/>
                          <a:pt x="11" y="9"/>
                          <a:pt x="10" y="9"/>
                        </a:cubicBezTo>
                        <a:cubicBezTo>
                          <a:pt x="9" y="10"/>
                          <a:pt x="8" y="10"/>
                          <a:pt x="7" y="11"/>
                        </a:cubicBezTo>
                        <a:cubicBezTo>
                          <a:pt x="6" y="11"/>
                          <a:pt x="5" y="12"/>
                          <a:pt x="4" y="11"/>
                        </a:cubicBezTo>
                        <a:close/>
                        <a:moveTo>
                          <a:pt x="2" y="5"/>
                        </a:moveTo>
                        <a:cubicBezTo>
                          <a:pt x="2" y="5"/>
                          <a:pt x="1" y="8"/>
                          <a:pt x="2" y="9"/>
                        </a:cubicBezTo>
                        <a:cubicBezTo>
                          <a:pt x="2" y="10"/>
                          <a:pt x="3" y="11"/>
                          <a:pt x="4" y="11"/>
                        </a:cubicBezTo>
                        <a:cubicBezTo>
                          <a:pt x="5" y="11"/>
                          <a:pt x="6" y="11"/>
                          <a:pt x="7" y="10"/>
                        </a:cubicBezTo>
                        <a:cubicBezTo>
                          <a:pt x="8" y="10"/>
                          <a:pt x="8" y="9"/>
                          <a:pt x="10" y="8"/>
                        </a:cubicBezTo>
                        <a:cubicBezTo>
                          <a:pt x="10" y="8"/>
                          <a:pt x="11" y="8"/>
                          <a:pt x="12" y="8"/>
                        </a:cubicBezTo>
                        <a:cubicBezTo>
                          <a:pt x="12" y="8"/>
                          <a:pt x="13" y="8"/>
                          <a:pt x="13" y="7"/>
                        </a:cubicBezTo>
                        <a:cubicBezTo>
                          <a:pt x="15" y="7"/>
                          <a:pt x="15" y="5"/>
                          <a:pt x="15" y="4"/>
                        </a:cubicBezTo>
                        <a:cubicBezTo>
                          <a:pt x="14" y="3"/>
                          <a:pt x="13" y="2"/>
                          <a:pt x="12" y="2"/>
                        </a:cubicBezTo>
                        <a:cubicBezTo>
                          <a:pt x="10" y="1"/>
                          <a:pt x="7" y="1"/>
                          <a:pt x="5" y="2"/>
                        </a:cubicBezTo>
                        <a:cubicBezTo>
                          <a:pt x="3" y="3"/>
                          <a:pt x="2" y="4"/>
                          <a:pt x="2" y="5"/>
                        </a:cubicBezTo>
                        <a:cubicBezTo>
                          <a:pt x="2" y="5"/>
                          <a:pt x="2" y="5"/>
                          <a:pt x="2" y="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24" name="Freeform 7890">
                    <a:extLst>
                      <a:ext uri="{FF2B5EF4-FFF2-40B4-BE49-F238E27FC236}">
                        <a16:creationId xmlns:a16="http://schemas.microsoft.com/office/drawing/2014/main" id="{35823771-E54B-47D0-AB5A-F06E825C78BC}"/>
                      </a:ext>
                    </a:extLst>
                  </p:cNvPr>
                  <p:cNvSpPr>
                    <a:spLocks/>
                  </p:cNvSpPr>
                  <p:nvPr/>
                </p:nvSpPr>
                <p:spPr bwMode="auto">
                  <a:xfrm>
                    <a:off x="4198" y="2225"/>
                    <a:ext cx="10" cy="7"/>
                  </a:xfrm>
                  <a:custGeom>
                    <a:avLst/>
                    <a:gdLst>
                      <a:gd name="T0" fmla="*/ 8 w 13"/>
                      <a:gd name="T1" fmla="*/ 0 h 10"/>
                      <a:gd name="T2" fmla="*/ 4 w 13"/>
                      <a:gd name="T3" fmla="*/ 1 h 10"/>
                      <a:gd name="T4" fmla="*/ 1 w 13"/>
                      <a:gd name="T5" fmla="*/ 4 h 10"/>
                      <a:gd name="T6" fmla="*/ 1 w 13"/>
                      <a:gd name="T7" fmla="*/ 4 h 10"/>
                      <a:gd name="T8" fmla="*/ 1 w 13"/>
                      <a:gd name="T9" fmla="*/ 4 h 10"/>
                      <a:gd name="T10" fmla="*/ 1 w 13"/>
                      <a:gd name="T11" fmla="*/ 8 h 10"/>
                      <a:gd name="T12" fmla="*/ 3 w 13"/>
                      <a:gd name="T13" fmla="*/ 10 h 10"/>
                      <a:gd name="T14" fmla="*/ 4 w 13"/>
                      <a:gd name="T15" fmla="*/ 10 h 10"/>
                      <a:gd name="T16" fmla="*/ 6 w 13"/>
                      <a:gd name="T17" fmla="*/ 9 h 10"/>
                      <a:gd name="T18" fmla="*/ 7 w 13"/>
                      <a:gd name="T19" fmla="*/ 9 h 10"/>
                      <a:gd name="T20" fmla="*/ 8 w 13"/>
                      <a:gd name="T21" fmla="*/ 7 h 10"/>
                      <a:gd name="T22" fmla="*/ 10 w 13"/>
                      <a:gd name="T23" fmla="*/ 6 h 10"/>
                      <a:gd name="T24" fmla="*/ 9 w 13"/>
                      <a:gd name="T25" fmla="*/ 6 h 10"/>
                      <a:gd name="T26" fmla="*/ 8 w 13"/>
                      <a:gd name="T27" fmla="*/ 6 h 10"/>
                      <a:gd name="T28" fmla="*/ 6 w 13"/>
                      <a:gd name="T29" fmla="*/ 4 h 10"/>
                      <a:gd name="T30" fmla="*/ 5 w 13"/>
                      <a:gd name="T31" fmla="*/ 5 h 10"/>
                      <a:gd name="T32" fmla="*/ 7 w 13"/>
                      <a:gd name="T33" fmla="*/ 7 h 10"/>
                      <a:gd name="T34" fmla="*/ 4 w 13"/>
                      <a:gd name="T35" fmla="*/ 8 h 10"/>
                      <a:gd name="T36" fmla="*/ 3 w 13"/>
                      <a:gd name="T37" fmla="*/ 7 h 10"/>
                      <a:gd name="T38" fmla="*/ 4 w 13"/>
                      <a:gd name="T39" fmla="*/ 3 h 10"/>
                      <a:gd name="T40" fmla="*/ 7 w 13"/>
                      <a:gd name="T41" fmla="*/ 2 h 10"/>
                      <a:gd name="T42" fmla="*/ 10 w 13"/>
                      <a:gd name="T43" fmla="*/ 2 h 10"/>
                      <a:gd name="T44" fmla="*/ 12 w 13"/>
                      <a:gd name="T45" fmla="*/ 3 h 10"/>
                      <a:gd name="T46" fmla="*/ 13 w 13"/>
                      <a:gd name="T47" fmla="*/ 1 h 10"/>
                      <a:gd name="T48" fmla="*/ 11 w 13"/>
                      <a:gd name="T49" fmla="*/ 1 h 10"/>
                      <a:gd name="T50" fmla="*/ 8 w 13"/>
                      <a:gd name="T5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10">
                        <a:moveTo>
                          <a:pt x="8" y="0"/>
                        </a:moveTo>
                        <a:cubicBezTo>
                          <a:pt x="7" y="0"/>
                          <a:pt x="5" y="1"/>
                          <a:pt x="4" y="1"/>
                        </a:cubicBezTo>
                        <a:cubicBezTo>
                          <a:pt x="2" y="2"/>
                          <a:pt x="1" y="3"/>
                          <a:pt x="1" y="4"/>
                        </a:cubicBezTo>
                        <a:cubicBezTo>
                          <a:pt x="1" y="4"/>
                          <a:pt x="1" y="4"/>
                          <a:pt x="1" y="4"/>
                        </a:cubicBezTo>
                        <a:cubicBezTo>
                          <a:pt x="1" y="4"/>
                          <a:pt x="1" y="4"/>
                          <a:pt x="1" y="4"/>
                        </a:cubicBezTo>
                        <a:cubicBezTo>
                          <a:pt x="1" y="4"/>
                          <a:pt x="0" y="7"/>
                          <a:pt x="1" y="8"/>
                        </a:cubicBezTo>
                        <a:cubicBezTo>
                          <a:pt x="1" y="9"/>
                          <a:pt x="2" y="10"/>
                          <a:pt x="3" y="10"/>
                        </a:cubicBezTo>
                        <a:cubicBezTo>
                          <a:pt x="4" y="10"/>
                          <a:pt x="4" y="10"/>
                          <a:pt x="4" y="10"/>
                        </a:cubicBezTo>
                        <a:cubicBezTo>
                          <a:pt x="5" y="10"/>
                          <a:pt x="5" y="10"/>
                          <a:pt x="6" y="9"/>
                        </a:cubicBezTo>
                        <a:cubicBezTo>
                          <a:pt x="6" y="9"/>
                          <a:pt x="6" y="9"/>
                          <a:pt x="7" y="9"/>
                        </a:cubicBezTo>
                        <a:cubicBezTo>
                          <a:pt x="7" y="8"/>
                          <a:pt x="8" y="8"/>
                          <a:pt x="8" y="7"/>
                        </a:cubicBezTo>
                        <a:cubicBezTo>
                          <a:pt x="8" y="7"/>
                          <a:pt x="9" y="7"/>
                          <a:pt x="10" y="6"/>
                        </a:cubicBezTo>
                        <a:cubicBezTo>
                          <a:pt x="9" y="6"/>
                          <a:pt x="9" y="6"/>
                          <a:pt x="9" y="6"/>
                        </a:cubicBezTo>
                        <a:cubicBezTo>
                          <a:pt x="9" y="6"/>
                          <a:pt x="9" y="6"/>
                          <a:pt x="8" y="6"/>
                        </a:cubicBezTo>
                        <a:cubicBezTo>
                          <a:pt x="8" y="5"/>
                          <a:pt x="7" y="4"/>
                          <a:pt x="6" y="4"/>
                        </a:cubicBezTo>
                        <a:cubicBezTo>
                          <a:pt x="6" y="4"/>
                          <a:pt x="6" y="5"/>
                          <a:pt x="5" y="5"/>
                        </a:cubicBezTo>
                        <a:cubicBezTo>
                          <a:pt x="4" y="5"/>
                          <a:pt x="6" y="6"/>
                          <a:pt x="7" y="7"/>
                        </a:cubicBezTo>
                        <a:cubicBezTo>
                          <a:pt x="7" y="8"/>
                          <a:pt x="6" y="8"/>
                          <a:pt x="4" y="8"/>
                        </a:cubicBezTo>
                        <a:cubicBezTo>
                          <a:pt x="4" y="8"/>
                          <a:pt x="3" y="8"/>
                          <a:pt x="3" y="7"/>
                        </a:cubicBezTo>
                        <a:cubicBezTo>
                          <a:pt x="1" y="6"/>
                          <a:pt x="4" y="3"/>
                          <a:pt x="4" y="3"/>
                        </a:cubicBezTo>
                        <a:cubicBezTo>
                          <a:pt x="4" y="3"/>
                          <a:pt x="5" y="2"/>
                          <a:pt x="7" y="2"/>
                        </a:cubicBezTo>
                        <a:cubicBezTo>
                          <a:pt x="8" y="2"/>
                          <a:pt x="9" y="2"/>
                          <a:pt x="10" y="2"/>
                        </a:cubicBezTo>
                        <a:cubicBezTo>
                          <a:pt x="10" y="2"/>
                          <a:pt x="11" y="2"/>
                          <a:pt x="12" y="3"/>
                        </a:cubicBezTo>
                        <a:cubicBezTo>
                          <a:pt x="12" y="2"/>
                          <a:pt x="12" y="2"/>
                          <a:pt x="13" y="1"/>
                        </a:cubicBezTo>
                        <a:cubicBezTo>
                          <a:pt x="12" y="1"/>
                          <a:pt x="12" y="1"/>
                          <a:pt x="11" y="1"/>
                        </a:cubicBezTo>
                        <a:cubicBezTo>
                          <a:pt x="10" y="0"/>
                          <a:pt x="9" y="0"/>
                          <a:pt x="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25" name="Freeform 7891">
                    <a:extLst>
                      <a:ext uri="{FF2B5EF4-FFF2-40B4-BE49-F238E27FC236}">
                        <a16:creationId xmlns:a16="http://schemas.microsoft.com/office/drawing/2014/main" id="{97488EB7-AD7E-47A0-9721-7A02081E2880}"/>
                      </a:ext>
                    </a:extLst>
                  </p:cNvPr>
                  <p:cNvSpPr>
                    <a:spLocks noEditPoints="1"/>
                  </p:cNvSpPr>
                  <p:nvPr/>
                </p:nvSpPr>
                <p:spPr bwMode="auto">
                  <a:xfrm>
                    <a:off x="4197" y="2225"/>
                    <a:ext cx="11" cy="7"/>
                  </a:xfrm>
                  <a:custGeom>
                    <a:avLst/>
                    <a:gdLst>
                      <a:gd name="T0" fmla="*/ 2 w 14"/>
                      <a:gd name="T1" fmla="*/ 4 h 10"/>
                      <a:gd name="T2" fmla="*/ 2 w 14"/>
                      <a:gd name="T3" fmla="*/ 4 h 10"/>
                      <a:gd name="T4" fmla="*/ 4 w 14"/>
                      <a:gd name="T5" fmla="*/ 10 h 10"/>
                      <a:gd name="T6" fmla="*/ 5 w 14"/>
                      <a:gd name="T7" fmla="*/ 10 h 10"/>
                      <a:gd name="T8" fmla="*/ 8 w 14"/>
                      <a:gd name="T9" fmla="*/ 9 h 10"/>
                      <a:gd name="T10" fmla="*/ 8 w 14"/>
                      <a:gd name="T11" fmla="*/ 9 h 10"/>
                      <a:gd name="T12" fmla="*/ 7 w 14"/>
                      <a:gd name="T13" fmla="*/ 9 h 10"/>
                      <a:gd name="T14" fmla="*/ 5 w 14"/>
                      <a:gd name="T15" fmla="*/ 10 h 10"/>
                      <a:gd name="T16" fmla="*/ 4 w 14"/>
                      <a:gd name="T17" fmla="*/ 10 h 10"/>
                      <a:gd name="T18" fmla="*/ 2 w 14"/>
                      <a:gd name="T19" fmla="*/ 8 h 10"/>
                      <a:gd name="T20" fmla="*/ 2 w 14"/>
                      <a:gd name="T21" fmla="*/ 4 h 10"/>
                      <a:gd name="T22" fmla="*/ 9 w 14"/>
                      <a:gd name="T23" fmla="*/ 0 h 10"/>
                      <a:gd name="T24" fmla="*/ 2 w 14"/>
                      <a:gd name="T25" fmla="*/ 4 h 10"/>
                      <a:gd name="T26" fmla="*/ 2 w 14"/>
                      <a:gd name="T27" fmla="*/ 4 h 10"/>
                      <a:gd name="T28" fmla="*/ 5 w 14"/>
                      <a:gd name="T29" fmla="*/ 1 h 10"/>
                      <a:gd name="T30" fmla="*/ 9 w 14"/>
                      <a:gd name="T31" fmla="*/ 0 h 10"/>
                      <a:gd name="T32" fmla="*/ 12 w 14"/>
                      <a:gd name="T33" fmla="*/ 1 h 10"/>
                      <a:gd name="T34" fmla="*/ 14 w 14"/>
                      <a:gd name="T35" fmla="*/ 1 h 10"/>
                      <a:gd name="T36" fmla="*/ 14 w 14"/>
                      <a:gd name="T37" fmla="*/ 1 h 10"/>
                      <a:gd name="T38" fmla="*/ 12 w 14"/>
                      <a:gd name="T39" fmla="*/ 0 h 10"/>
                      <a:gd name="T40" fmla="*/ 9 w 14"/>
                      <a:gd name="T4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10">
                        <a:moveTo>
                          <a:pt x="2" y="4"/>
                        </a:moveTo>
                        <a:cubicBezTo>
                          <a:pt x="2" y="4"/>
                          <a:pt x="2" y="4"/>
                          <a:pt x="2" y="4"/>
                        </a:cubicBezTo>
                        <a:cubicBezTo>
                          <a:pt x="2" y="4"/>
                          <a:pt x="0" y="10"/>
                          <a:pt x="4" y="10"/>
                        </a:cubicBezTo>
                        <a:cubicBezTo>
                          <a:pt x="4" y="10"/>
                          <a:pt x="5" y="10"/>
                          <a:pt x="5" y="10"/>
                        </a:cubicBezTo>
                        <a:cubicBezTo>
                          <a:pt x="6" y="10"/>
                          <a:pt x="7" y="10"/>
                          <a:pt x="8" y="9"/>
                        </a:cubicBezTo>
                        <a:cubicBezTo>
                          <a:pt x="8" y="9"/>
                          <a:pt x="8" y="9"/>
                          <a:pt x="8" y="9"/>
                        </a:cubicBezTo>
                        <a:cubicBezTo>
                          <a:pt x="7" y="9"/>
                          <a:pt x="7" y="9"/>
                          <a:pt x="7" y="9"/>
                        </a:cubicBezTo>
                        <a:cubicBezTo>
                          <a:pt x="6" y="10"/>
                          <a:pt x="6" y="10"/>
                          <a:pt x="5" y="10"/>
                        </a:cubicBezTo>
                        <a:cubicBezTo>
                          <a:pt x="4" y="10"/>
                          <a:pt x="4" y="10"/>
                          <a:pt x="4" y="10"/>
                        </a:cubicBezTo>
                        <a:cubicBezTo>
                          <a:pt x="3" y="10"/>
                          <a:pt x="2" y="9"/>
                          <a:pt x="2" y="8"/>
                        </a:cubicBezTo>
                        <a:cubicBezTo>
                          <a:pt x="1" y="7"/>
                          <a:pt x="2" y="4"/>
                          <a:pt x="2" y="4"/>
                        </a:cubicBezTo>
                        <a:close/>
                        <a:moveTo>
                          <a:pt x="9" y="0"/>
                        </a:moveTo>
                        <a:cubicBezTo>
                          <a:pt x="6" y="0"/>
                          <a:pt x="2" y="1"/>
                          <a:pt x="2" y="4"/>
                        </a:cubicBezTo>
                        <a:cubicBezTo>
                          <a:pt x="2" y="4"/>
                          <a:pt x="2" y="4"/>
                          <a:pt x="2" y="4"/>
                        </a:cubicBezTo>
                        <a:cubicBezTo>
                          <a:pt x="2" y="3"/>
                          <a:pt x="3" y="2"/>
                          <a:pt x="5" y="1"/>
                        </a:cubicBezTo>
                        <a:cubicBezTo>
                          <a:pt x="6" y="1"/>
                          <a:pt x="8" y="0"/>
                          <a:pt x="9" y="0"/>
                        </a:cubicBezTo>
                        <a:cubicBezTo>
                          <a:pt x="10" y="0"/>
                          <a:pt x="11" y="0"/>
                          <a:pt x="12" y="1"/>
                        </a:cubicBezTo>
                        <a:cubicBezTo>
                          <a:pt x="13" y="1"/>
                          <a:pt x="13" y="1"/>
                          <a:pt x="14" y="1"/>
                        </a:cubicBezTo>
                        <a:cubicBezTo>
                          <a:pt x="14" y="1"/>
                          <a:pt x="14" y="1"/>
                          <a:pt x="14" y="1"/>
                        </a:cubicBezTo>
                        <a:cubicBezTo>
                          <a:pt x="14" y="1"/>
                          <a:pt x="13" y="0"/>
                          <a:pt x="12" y="0"/>
                        </a:cubicBezTo>
                        <a:cubicBezTo>
                          <a:pt x="11" y="0"/>
                          <a:pt x="10" y="0"/>
                          <a:pt x="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26" name="Freeform 7892">
                    <a:extLst>
                      <a:ext uri="{FF2B5EF4-FFF2-40B4-BE49-F238E27FC236}">
                        <a16:creationId xmlns:a16="http://schemas.microsoft.com/office/drawing/2014/main" id="{456E45BF-67F3-4639-8911-FE632C0024F3}"/>
                      </a:ext>
                    </a:extLst>
                  </p:cNvPr>
                  <p:cNvSpPr>
                    <a:spLocks/>
                  </p:cNvSpPr>
                  <p:nvPr/>
                </p:nvSpPr>
                <p:spPr bwMode="auto">
                  <a:xfrm>
                    <a:off x="4206" y="2229"/>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27" name="Freeform 7893">
                    <a:extLst>
                      <a:ext uri="{FF2B5EF4-FFF2-40B4-BE49-F238E27FC236}">
                        <a16:creationId xmlns:a16="http://schemas.microsoft.com/office/drawing/2014/main" id="{AE196C9D-5D81-4525-A022-A172998EAA54}"/>
                      </a:ext>
                    </a:extLst>
                  </p:cNvPr>
                  <p:cNvSpPr>
                    <a:spLocks/>
                  </p:cNvSpPr>
                  <p:nvPr/>
                </p:nvSpPr>
                <p:spPr bwMode="auto">
                  <a:xfrm>
                    <a:off x="4203" y="2226"/>
                    <a:ext cx="5" cy="3"/>
                  </a:xfrm>
                  <a:custGeom>
                    <a:avLst/>
                    <a:gdLst>
                      <a:gd name="T0" fmla="*/ 3 w 6"/>
                      <a:gd name="T1" fmla="*/ 4 h 4"/>
                      <a:gd name="T2" fmla="*/ 1 w 6"/>
                      <a:gd name="T3" fmla="*/ 2 h 4"/>
                      <a:gd name="T4" fmla="*/ 3 w 6"/>
                      <a:gd name="T5" fmla="*/ 4 h 4"/>
                    </a:gdLst>
                    <a:ahLst/>
                    <a:cxnLst>
                      <a:cxn ang="0">
                        <a:pos x="T0" y="T1"/>
                      </a:cxn>
                      <a:cxn ang="0">
                        <a:pos x="T2" y="T3"/>
                      </a:cxn>
                      <a:cxn ang="0">
                        <a:pos x="T4" y="T5"/>
                      </a:cxn>
                    </a:cxnLst>
                    <a:rect l="0" t="0" r="r" b="b"/>
                    <a:pathLst>
                      <a:path w="6" h="4">
                        <a:moveTo>
                          <a:pt x="3" y="4"/>
                        </a:moveTo>
                        <a:cubicBezTo>
                          <a:pt x="3" y="4"/>
                          <a:pt x="0" y="3"/>
                          <a:pt x="1" y="2"/>
                        </a:cubicBezTo>
                        <a:cubicBezTo>
                          <a:pt x="2" y="0"/>
                          <a:pt x="6" y="4"/>
                          <a:pt x="3" y="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28" name="Freeform 7894">
                    <a:extLst>
                      <a:ext uri="{FF2B5EF4-FFF2-40B4-BE49-F238E27FC236}">
                        <a16:creationId xmlns:a16="http://schemas.microsoft.com/office/drawing/2014/main" id="{2CAE09D3-6CA6-4363-AB3F-73B1790B29F8}"/>
                      </a:ext>
                    </a:extLst>
                  </p:cNvPr>
                  <p:cNvSpPr>
                    <a:spLocks/>
                  </p:cNvSpPr>
                  <p:nvPr/>
                </p:nvSpPr>
                <p:spPr bwMode="auto">
                  <a:xfrm>
                    <a:off x="4200" y="2229"/>
                    <a:ext cx="3" cy="2"/>
                  </a:xfrm>
                  <a:custGeom>
                    <a:avLst/>
                    <a:gdLst>
                      <a:gd name="T0" fmla="*/ 1 w 3"/>
                      <a:gd name="T1" fmla="*/ 1 h 3"/>
                      <a:gd name="T2" fmla="*/ 1 w 3"/>
                      <a:gd name="T3" fmla="*/ 3 h 3"/>
                      <a:gd name="T4" fmla="*/ 1 w 3"/>
                      <a:gd name="T5" fmla="*/ 1 h 3"/>
                    </a:gdLst>
                    <a:ahLst/>
                    <a:cxnLst>
                      <a:cxn ang="0">
                        <a:pos x="T0" y="T1"/>
                      </a:cxn>
                      <a:cxn ang="0">
                        <a:pos x="T2" y="T3"/>
                      </a:cxn>
                      <a:cxn ang="0">
                        <a:pos x="T4" y="T5"/>
                      </a:cxn>
                    </a:cxnLst>
                    <a:rect l="0" t="0" r="r" b="b"/>
                    <a:pathLst>
                      <a:path w="3" h="3">
                        <a:moveTo>
                          <a:pt x="1" y="1"/>
                        </a:moveTo>
                        <a:cubicBezTo>
                          <a:pt x="1" y="1"/>
                          <a:pt x="0" y="2"/>
                          <a:pt x="1" y="3"/>
                        </a:cubicBezTo>
                        <a:cubicBezTo>
                          <a:pt x="3" y="3"/>
                          <a:pt x="3"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29" name="Freeform 7895">
                    <a:extLst>
                      <a:ext uri="{FF2B5EF4-FFF2-40B4-BE49-F238E27FC236}">
                        <a16:creationId xmlns:a16="http://schemas.microsoft.com/office/drawing/2014/main" id="{0A15D417-1C51-4209-8FFC-C985AAB940BD}"/>
                      </a:ext>
                    </a:extLst>
                  </p:cNvPr>
                  <p:cNvSpPr>
                    <a:spLocks/>
                  </p:cNvSpPr>
                  <p:nvPr/>
                </p:nvSpPr>
                <p:spPr bwMode="auto">
                  <a:xfrm>
                    <a:off x="4203" y="2227"/>
                    <a:ext cx="8" cy="14"/>
                  </a:xfrm>
                  <a:custGeom>
                    <a:avLst/>
                    <a:gdLst>
                      <a:gd name="T0" fmla="*/ 2 w 11"/>
                      <a:gd name="T1" fmla="*/ 5 h 19"/>
                      <a:gd name="T2" fmla="*/ 9 w 11"/>
                      <a:gd name="T3" fmla="*/ 4 h 19"/>
                      <a:gd name="T4" fmla="*/ 9 w 11"/>
                      <a:gd name="T5" fmla="*/ 13 h 19"/>
                      <a:gd name="T6" fmla="*/ 3 w 11"/>
                      <a:gd name="T7" fmla="*/ 16 h 19"/>
                      <a:gd name="T8" fmla="*/ 2 w 11"/>
                      <a:gd name="T9" fmla="*/ 5 h 19"/>
                    </a:gdLst>
                    <a:ahLst/>
                    <a:cxnLst>
                      <a:cxn ang="0">
                        <a:pos x="T0" y="T1"/>
                      </a:cxn>
                      <a:cxn ang="0">
                        <a:pos x="T2" y="T3"/>
                      </a:cxn>
                      <a:cxn ang="0">
                        <a:pos x="T4" y="T5"/>
                      </a:cxn>
                      <a:cxn ang="0">
                        <a:pos x="T6" y="T7"/>
                      </a:cxn>
                      <a:cxn ang="0">
                        <a:pos x="T8" y="T9"/>
                      </a:cxn>
                    </a:cxnLst>
                    <a:rect l="0" t="0" r="r" b="b"/>
                    <a:pathLst>
                      <a:path w="11" h="19">
                        <a:moveTo>
                          <a:pt x="2" y="5"/>
                        </a:moveTo>
                        <a:cubicBezTo>
                          <a:pt x="2" y="5"/>
                          <a:pt x="7" y="0"/>
                          <a:pt x="9" y="4"/>
                        </a:cubicBezTo>
                        <a:cubicBezTo>
                          <a:pt x="11" y="8"/>
                          <a:pt x="8" y="9"/>
                          <a:pt x="9" y="13"/>
                        </a:cubicBezTo>
                        <a:cubicBezTo>
                          <a:pt x="10" y="17"/>
                          <a:pt x="5" y="19"/>
                          <a:pt x="3" y="16"/>
                        </a:cubicBezTo>
                        <a:cubicBezTo>
                          <a:pt x="0" y="12"/>
                          <a:pt x="0" y="6"/>
                          <a:pt x="2" y="5"/>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30" name="Freeform 7896">
                    <a:extLst>
                      <a:ext uri="{FF2B5EF4-FFF2-40B4-BE49-F238E27FC236}">
                        <a16:creationId xmlns:a16="http://schemas.microsoft.com/office/drawing/2014/main" id="{91C13E8B-EFB2-4D36-B5D1-BDBA6DE86BA0}"/>
                      </a:ext>
                    </a:extLst>
                  </p:cNvPr>
                  <p:cNvSpPr>
                    <a:spLocks noEditPoints="1"/>
                  </p:cNvSpPr>
                  <p:nvPr/>
                </p:nvSpPr>
                <p:spPr bwMode="auto">
                  <a:xfrm>
                    <a:off x="4203" y="2229"/>
                    <a:ext cx="7" cy="12"/>
                  </a:xfrm>
                  <a:custGeom>
                    <a:avLst/>
                    <a:gdLst>
                      <a:gd name="T0" fmla="*/ 9 w 10"/>
                      <a:gd name="T1" fmla="*/ 2 h 16"/>
                      <a:gd name="T2" fmla="*/ 10 w 10"/>
                      <a:gd name="T3" fmla="*/ 5 h 16"/>
                      <a:gd name="T4" fmla="*/ 10 w 10"/>
                      <a:gd name="T5" fmla="*/ 5 h 16"/>
                      <a:gd name="T6" fmla="*/ 9 w 10"/>
                      <a:gd name="T7" fmla="*/ 9 h 16"/>
                      <a:gd name="T8" fmla="*/ 9 w 10"/>
                      <a:gd name="T9" fmla="*/ 11 h 16"/>
                      <a:gd name="T10" fmla="*/ 10 w 10"/>
                      <a:gd name="T11" fmla="*/ 12 h 16"/>
                      <a:gd name="T12" fmla="*/ 6 w 10"/>
                      <a:gd name="T13" fmla="*/ 16 h 16"/>
                      <a:gd name="T14" fmla="*/ 3 w 10"/>
                      <a:gd name="T15" fmla="*/ 14 h 16"/>
                      <a:gd name="T16" fmla="*/ 0 w 10"/>
                      <a:gd name="T17" fmla="*/ 6 h 16"/>
                      <a:gd name="T18" fmla="*/ 2 w 10"/>
                      <a:gd name="T19" fmla="*/ 2 h 16"/>
                      <a:gd name="T20" fmla="*/ 7 w 10"/>
                      <a:gd name="T21" fmla="*/ 0 h 16"/>
                      <a:gd name="T22" fmla="*/ 9 w 10"/>
                      <a:gd name="T23" fmla="*/ 2 h 16"/>
                      <a:gd name="T24" fmla="*/ 3 w 10"/>
                      <a:gd name="T25" fmla="*/ 3 h 16"/>
                      <a:gd name="T26" fmla="*/ 2 w 10"/>
                      <a:gd name="T27" fmla="*/ 3 h 16"/>
                      <a:gd name="T28" fmla="*/ 2 w 10"/>
                      <a:gd name="T29" fmla="*/ 3 h 16"/>
                      <a:gd name="T30" fmla="*/ 1 w 10"/>
                      <a:gd name="T31" fmla="*/ 6 h 16"/>
                      <a:gd name="T32" fmla="*/ 3 w 10"/>
                      <a:gd name="T33" fmla="*/ 13 h 16"/>
                      <a:gd name="T34" fmla="*/ 6 w 10"/>
                      <a:gd name="T35" fmla="*/ 15 h 16"/>
                      <a:gd name="T36" fmla="*/ 9 w 10"/>
                      <a:gd name="T37" fmla="*/ 12 h 16"/>
                      <a:gd name="T38" fmla="*/ 9 w 10"/>
                      <a:gd name="T39" fmla="*/ 11 h 16"/>
                      <a:gd name="T40" fmla="*/ 8 w 10"/>
                      <a:gd name="T41" fmla="*/ 9 h 16"/>
                      <a:gd name="T42" fmla="*/ 9 w 10"/>
                      <a:gd name="T43" fmla="*/ 5 h 16"/>
                      <a:gd name="T44" fmla="*/ 9 w 10"/>
                      <a:gd name="T45" fmla="*/ 3 h 16"/>
                      <a:gd name="T46" fmla="*/ 7 w 10"/>
                      <a:gd name="T47" fmla="*/ 1 h 16"/>
                      <a:gd name="T48" fmla="*/ 4 w 10"/>
                      <a:gd name="T49" fmla="*/ 2 h 16"/>
                      <a:gd name="T50" fmla="*/ 3 w 10"/>
                      <a:gd name="T5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6">
                        <a:moveTo>
                          <a:pt x="9" y="2"/>
                        </a:moveTo>
                        <a:cubicBezTo>
                          <a:pt x="10" y="3"/>
                          <a:pt x="10" y="4"/>
                          <a:pt x="10" y="5"/>
                        </a:cubicBezTo>
                        <a:cubicBezTo>
                          <a:pt x="10" y="5"/>
                          <a:pt x="10" y="5"/>
                          <a:pt x="10" y="5"/>
                        </a:cubicBezTo>
                        <a:cubicBezTo>
                          <a:pt x="10" y="7"/>
                          <a:pt x="9" y="7"/>
                          <a:pt x="9" y="9"/>
                        </a:cubicBezTo>
                        <a:cubicBezTo>
                          <a:pt x="9" y="9"/>
                          <a:pt x="9" y="10"/>
                          <a:pt x="9" y="11"/>
                        </a:cubicBezTo>
                        <a:cubicBezTo>
                          <a:pt x="10" y="11"/>
                          <a:pt x="10" y="12"/>
                          <a:pt x="10" y="12"/>
                        </a:cubicBezTo>
                        <a:cubicBezTo>
                          <a:pt x="9" y="15"/>
                          <a:pt x="8" y="16"/>
                          <a:pt x="6" y="16"/>
                        </a:cubicBezTo>
                        <a:cubicBezTo>
                          <a:pt x="5" y="16"/>
                          <a:pt x="3" y="15"/>
                          <a:pt x="3" y="14"/>
                        </a:cubicBezTo>
                        <a:cubicBezTo>
                          <a:pt x="1" y="12"/>
                          <a:pt x="0" y="9"/>
                          <a:pt x="0" y="6"/>
                        </a:cubicBezTo>
                        <a:cubicBezTo>
                          <a:pt x="0" y="4"/>
                          <a:pt x="1" y="3"/>
                          <a:pt x="2" y="2"/>
                        </a:cubicBezTo>
                        <a:cubicBezTo>
                          <a:pt x="2" y="2"/>
                          <a:pt x="4" y="0"/>
                          <a:pt x="7" y="0"/>
                        </a:cubicBezTo>
                        <a:cubicBezTo>
                          <a:pt x="8" y="0"/>
                          <a:pt x="8" y="1"/>
                          <a:pt x="9" y="2"/>
                        </a:cubicBezTo>
                        <a:close/>
                        <a:moveTo>
                          <a:pt x="3" y="3"/>
                        </a:moveTo>
                        <a:cubicBezTo>
                          <a:pt x="2" y="3"/>
                          <a:pt x="2" y="3"/>
                          <a:pt x="2" y="3"/>
                        </a:cubicBezTo>
                        <a:cubicBezTo>
                          <a:pt x="2" y="3"/>
                          <a:pt x="2" y="3"/>
                          <a:pt x="2" y="3"/>
                        </a:cubicBezTo>
                        <a:cubicBezTo>
                          <a:pt x="2" y="3"/>
                          <a:pt x="1" y="5"/>
                          <a:pt x="1" y="6"/>
                        </a:cubicBezTo>
                        <a:cubicBezTo>
                          <a:pt x="1" y="8"/>
                          <a:pt x="2" y="11"/>
                          <a:pt x="3" y="13"/>
                        </a:cubicBezTo>
                        <a:cubicBezTo>
                          <a:pt x="4" y="14"/>
                          <a:pt x="5" y="15"/>
                          <a:pt x="6" y="15"/>
                        </a:cubicBezTo>
                        <a:cubicBezTo>
                          <a:pt x="7" y="15"/>
                          <a:pt x="9" y="14"/>
                          <a:pt x="9" y="12"/>
                        </a:cubicBezTo>
                        <a:cubicBezTo>
                          <a:pt x="9" y="12"/>
                          <a:pt x="9" y="12"/>
                          <a:pt x="9" y="11"/>
                        </a:cubicBezTo>
                        <a:cubicBezTo>
                          <a:pt x="9" y="10"/>
                          <a:pt x="8" y="9"/>
                          <a:pt x="8" y="9"/>
                        </a:cubicBezTo>
                        <a:cubicBezTo>
                          <a:pt x="9" y="7"/>
                          <a:pt x="9" y="6"/>
                          <a:pt x="9" y="5"/>
                        </a:cubicBezTo>
                        <a:cubicBezTo>
                          <a:pt x="9" y="4"/>
                          <a:pt x="9" y="4"/>
                          <a:pt x="9" y="3"/>
                        </a:cubicBezTo>
                        <a:cubicBezTo>
                          <a:pt x="8" y="1"/>
                          <a:pt x="7" y="1"/>
                          <a:pt x="7" y="1"/>
                        </a:cubicBezTo>
                        <a:cubicBezTo>
                          <a:pt x="6" y="1"/>
                          <a:pt x="5" y="1"/>
                          <a:pt x="4" y="2"/>
                        </a:cubicBezTo>
                        <a:cubicBezTo>
                          <a:pt x="3" y="2"/>
                          <a:pt x="3" y="3"/>
                          <a:pt x="3"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31" name="Freeform 7897">
                    <a:extLst>
                      <a:ext uri="{FF2B5EF4-FFF2-40B4-BE49-F238E27FC236}">
                        <a16:creationId xmlns:a16="http://schemas.microsoft.com/office/drawing/2014/main" id="{9D5BB663-EAB7-457C-8721-0D2711C09607}"/>
                      </a:ext>
                    </a:extLst>
                  </p:cNvPr>
                  <p:cNvSpPr>
                    <a:spLocks noEditPoints="1"/>
                  </p:cNvSpPr>
                  <p:nvPr/>
                </p:nvSpPr>
                <p:spPr bwMode="auto">
                  <a:xfrm>
                    <a:off x="4203" y="2229"/>
                    <a:ext cx="6" cy="11"/>
                  </a:xfrm>
                  <a:custGeom>
                    <a:avLst/>
                    <a:gdLst>
                      <a:gd name="T0" fmla="*/ 5 w 8"/>
                      <a:gd name="T1" fmla="*/ 12 h 14"/>
                      <a:gd name="T2" fmla="*/ 5 w 8"/>
                      <a:gd name="T3" fmla="*/ 12 h 14"/>
                      <a:gd name="T4" fmla="*/ 2 w 8"/>
                      <a:gd name="T5" fmla="*/ 8 h 14"/>
                      <a:gd name="T6" fmla="*/ 2 w 8"/>
                      <a:gd name="T7" fmla="*/ 4 h 14"/>
                      <a:gd name="T8" fmla="*/ 5 w 8"/>
                      <a:gd name="T9" fmla="*/ 2 h 14"/>
                      <a:gd name="T10" fmla="*/ 5 w 8"/>
                      <a:gd name="T11" fmla="*/ 2 h 14"/>
                      <a:gd name="T12" fmla="*/ 6 w 8"/>
                      <a:gd name="T13" fmla="*/ 6 h 14"/>
                      <a:gd name="T14" fmla="*/ 6 w 8"/>
                      <a:gd name="T15" fmla="*/ 6 h 14"/>
                      <a:gd name="T16" fmla="*/ 5 w 8"/>
                      <a:gd name="T17" fmla="*/ 5 h 14"/>
                      <a:gd name="T18" fmla="*/ 4 w 8"/>
                      <a:gd name="T19" fmla="*/ 5 h 14"/>
                      <a:gd name="T20" fmla="*/ 4 w 8"/>
                      <a:gd name="T21" fmla="*/ 5 h 14"/>
                      <a:gd name="T22" fmla="*/ 6 w 8"/>
                      <a:gd name="T23" fmla="*/ 8 h 14"/>
                      <a:gd name="T24" fmla="*/ 5 w 8"/>
                      <a:gd name="T25" fmla="*/ 12 h 14"/>
                      <a:gd name="T26" fmla="*/ 5 w 8"/>
                      <a:gd name="T27" fmla="*/ 0 h 14"/>
                      <a:gd name="T28" fmla="*/ 3 w 8"/>
                      <a:gd name="T29" fmla="*/ 1 h 14"/>
                      <a:gd name="T30" fmla="*/ 2 w 8"/>
                      <a:gd name="T31" fmla="*/ 2 h 14"/>
                      <a:gd name="T32" fmla="*/ 1 w 8"/>
                      <a:gd name="T33" fmla="*/ 2 h 14"/>
                      <a:gd name="T34" fmla="*/ 1 w 8"/>
                      <a:gd name="T35" fmla="*/ 2 h 14"/>
                      <a:gd name="T36" fmla="*/ 0 w 8"/>
                      <a:gd name="T37" fmla="*/ 5 h 14"/>
                      <a:gd name="T38" fmla="*/ 2 w 8"/>
                      <a:gd name="T39" fmla="*/ 12 h 14"/>
                      <a:gd name="T40" fmla="*/ 5 w 8"/>
                      <a:gd name="T41" fmla="*/ 14 h 14"/>
                      <a:gd name="T42" fmla="*/ 5 w 8"/>
                      <a:gd name="T43" fmla="*/ 14 h 14"/>
                      <a:gd name="T44" fmla="*/ 8 w 8"/>
                      <a:gd name="T45" fmla="*/ 11 h 14"/>
                      <a:gd name="T46" fmla="*/ 8 w 8"/>
                      <a:gd name="T47" fmla="*/ 10 h 14"/>
                      <a:gd name="T48" fmla="*/ 7 w 8"/>
                      <a:gd name="T49" fmla="*/ 8 h 14"/>
                      <a:gd name="T50" fmla="*/ 8 w 8"/>
                      <a:gd name="T51" fmla="*/ 4 h 14"/>
                      <a:gd name="T52" fmla="*/ 8 w 8"/>
                      <a:gd name="T53" fmla="*/ 2 h 14"/>
                      <a:gd name="T54" fmla="*/ 7 w 8"/>
                      <a:gd name="T55" fmla="*/ 1 h 14"/>
                      <a:gd name="T56" fmla="*/ 6 w 8"/>
                      <a:gd name="T57" fmla="*/ 0 h 14"/>
                      <a:gd name="T58" fmla="*/ 5 w 8"/>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14">
                        <a:moveTo>
                          <a:pt x="5" y="12"/>
                        </a:moveTo>
                        <a:cubicBezTo>
                          <a:pt x="5" y="12"/>
                          <a:pt x="5" y="12"/>
                          <a:pt x="5" y="12"/>
                        </a:cubicBezTo>
                        <a:cubicBezTo>
                          <a:pt x="2" y="12"/>
                          <a:pt x="2" y="10"/>
                          <a:pt x="2" y="8"/>
                        </a:cubicBezTo>
                        <a:cubicBezTo>
                          <a:pt x="2" y="6"/>
                          <a:pt x="2" y="4"/>
                          <a:pt x="2" y="4"/>
                        </a:cubicBezTo>
                        <a:cubicBezTo>
                          <a:pt x="2" y="4"/>
                          <a:pt x="3" y="2"/>
                          <a:pt x="5" y="2"/>
                        </a:cubicBezTo>
                        <a:cubicBezTo>
                          <a:pt x="5" y="2"/>
                          <a:pt x="5" y="2"/>
                          <a:pt x="5" y="2"/>
                        </a:cubicBezTo>
                        <a:cubicBezTo>
                          <a:pt x="7" y="2"/>
                          <a:pt x="7" y="6"/>
                          <a:pt x="6" y="6"/>
                        </a:cubicBezTo>
                        <a:cubicBezTo>
                          <a:pt x="6" y="6"/>
                          <a:pt x="6" y="6"/>
                          <a:pt x="6" y="6"/>
                        </a:cubicBezTo>
                        <a:cubicBezTo>
                          <a:pt x="5" y="5"/>
                          <a:pt x="5" y="5"/>
                          <a:pt x="5" y="5"/>
                        </a:cubicBezTo>
                        <a:cubicBezTo>
                          <a:pt x="4" y="5"/>
                          <a:pt x="4" y="5"/>
                          <a:pt x="4" y="5"/>
                        </a:cubicBezTo>
                        <a:cubicBezTo>
                          <a:pt x="4" y="5"/>
                          <a:pt x="4" y="5"/>
                          <a:pt x="4" y="5"/>
                        </a:cubicBezTo>
                        <a:cubicBezTo>
                          <a:pt x="4" y="7"/>
                          <a:pt x="4" y="7"/>
                          <a:pt x="6" y="8"/>
                        </a:cubicBezTo>
                        <a:cubicBezTo>
                          <a:pt x="8" y="9"/>
                          <a:pt x="7" y="12"/>
                          <a:pt x="5" y="12"/>
                        </a:cubicBezTo>
                        <a:close/>
                        <a:moveTo>
                          <a:pt x="5" y="0"/>
                        </a:moveTo>
                        <a:cubicBezTo>
                          <a:pt x="4" y="0"/>
                          <a:pt x="4" y="1"/>
                          <a:pt x="3" y="1"/>
                        </a:cubicBezTo>
                        <a:cubicBezTo>
                          <a:pt x="2" y="1"/>
                          <a:pt x="2" y="2"/>
                          <a:pt x="2" y="2"/>
                        </a:cubicBezTo>
                        <a:cubicBezTo>
                          <a:pt x="1" y="2"/>
                          <a:pt x="1" y="2"/>
                          <a:pt x="1" y="2"/>
                        </a:cubicBezTo>
                        <a:cubicBezTo>
                          <a:pt x="1" y="2"/>
                          <a:pt x="1" y="2"/>
                          <a:pt x="1" y="2"/>
                        </a:cubicBezTo>
                        <a:cubicBezTo>
                          <a:pt x="1" y="2"/>
                          <a:pt x="0" y="4"/>
                          <a:pt x="0" y="5"/>
                        </a:cubicBezTo>
                        <a:cubicBezTo>
                          <a:pt x="0" y="7"/>
                          <a:pt x="1" y="10"/>
                          <a:pt x="2" y="12"/>
                        </a:cubicBezTo>
                        <a:cubicBezTo>
                          <a:pt x="3" y="13"/>
                          <a:pt x="4" y="14"/>
                          <a:pt x="5" y="14"/>
                        </a:cubicBezTo>
                        <a:cubicBezTo>
                          <a:pt x="5" y="14"/>
                          <a:pt x="5" y="14"/>
                          <a:pt x="5" y="14"/>
                        </a:cubicBezTo>
                        <a:cubicBezTo>
                          <a:pt x="7" y="14"/>
                          <a:pt x="8" y="13"/>
                          <a:pt x="8" y="11"/>
                        </a:cubicBezTo>
                        <a:cubicBezTo>
                          <a:pt x="8" y="11"/>
                          <a:pt x="8" y="11"/>
                          <a:pt x="8" y="10"/>
                        </a:cubicBezTo>
                        <a:cubicBezTo>
                          <a:pt x="8" y="9"/>
                          <a:pt x="7" y="8"/>
                          <a:pt x="7" y="8"/>
                        </a:cubicBezTo>
                        <a:cubicBezTo>
                          <a:pt x="8" y="6"/>
                          <a:pt x="8" y="5"/>
                          <a:pt x="8" y="4"/>
                        </a:cubicBezTo>
                        <a:cubicBezTo>
                          <a:pt x="8" y="3"/>
                          <a:pt x="8" y="3"/>
                          <a:pt x="8" y="2"/>
                        </a:cubicBezTo>
                        <a:cubicBezTo>
                          <a:pt x="7" y="1"/>
                          <a:pt x="7" y="1"/>
                          <a:pt x="7" y="1"/>
                        </a:cubicBezTo>
                        <a:cubicBezTo>
                          <a:pt x="6" y="1"/>
                          <a:pt x="6" y="0"/>
                          <a:pt x="6" y="0"/>
                        </a:cubicBezTo>
                        <a:lnTo>
                          <a:pt x="5"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32" name="Freeform 7898">
                    <a:extLst>
                      <a:ext uri="{FF2B5EF4-FFF2-40B4-BE49-F238E27FC236}">
                        <a16:creationId xmlns:a16="http://schemas.microsoft.com/office/drawing/2014/main" id="{FA66D397-08DC-4605-B8FE-E2E29193E142}"/>
                      </a:ext>
                    </a:extLst>
                  </p:cNvPr>
                  <p:cNvSpPr>
                    <a:spLocks/>
                  </p:cNvSpPr>
                  <p:nvPr/>
                </p:nvSpPr>
                <p:spPr bwMode="auto">
                  <a:xfrm>
                    <a:off x="4203" y="2229"/>
                    <a:ext cx="8" cy="11"/>
                  </a:xfrm>
                  <a:custGeom>
                    <a:avLst/>
                    <a:gdLst>
                      <a:gd name="T0" fmla="*/ 6 w 11"/>
                      <a:gd name="T1" fmla="*/ 0 h 14"/>
                      <a:gd name="T2" fmla="*/ 2 w 11"/>
                      <a:gd name="T3" fmla="*/ 2 h 14"/>
                      <a:gd name="T4" fmla="*/ 3 w 11"/>
                      <a:gd name="T5" fmla="*/ 13 h 14"/>
                      <a:gd name="T6" fmla="*/ 6 w 11"/>
                      <a:gd name="T7" fmla="*/ 14 h 14"/>
                      <a:gd name="T8" fmla="*/ 9 w 11"/>
                      <a:gd name="T9" fmla="*/ 10 h 14"/>
                      <a:gd name="T10" fmla="*/ 9 w 11"/>
                      <a:gd name="T11" fmla="*/ 1 h 14"/>
                      <a:gd name="T12" fmla="*/ 9 w 11"/>
                      <a:gd name="T13" fmla="*/ 1 h 14"/>
                      <a:gd name="T14" fmla="*/ 8 w 11"/>
                      <a:gd name="T15" fmla="*/ 1 h 14"/>
                      <a:gd name="T16" fmla="*/ 9 w 11"/>
                      <a:gd name="T17" fmla="*/ 2 h 14"/>
                      <a:gd name="T18" fmla="*/ 9 w 11"/>
                      <a:gd name="T19" fmla="*/ 4 h 14"/>
                      <a:gd name="T20" fmla="*/ 8 w 11"/>
                      <a:gd name="T21" fmla="*/ 8 h 14"/>
                      <a:gd name="T22" fmla="*/ 9 w 11"/>
                      <a:gd name="T23" fmla="*/ 10 h 14"/>
                      <a:gd name="T24" fmla="*/ 9 w 11"/>
                      <a:gd name="T25" fmla="*/ 11 h 14"/>
                      <a:gd name="T26" fmla="*/ 6 w 11"/>
                      <a:gd name="T27" fmla="*/ 14 h 14"/>
                      <a:gd name="T28" fmla="*/ 6 w 11"/>
                      <a:gd name="T29" fmla="*/ 14 h 14"/>
                      <a:gd name="T30" fmla="*/ 3 w 11"/>
                      <a:gd name="T31" fmla="*/ 12 h 14"/>
                      <a:gd name="T32" fmla="*/ 1 w 11"/>
                      <a:gd name="T33" fmla="*/ 5 h 14"/>
                      <a:gd name="T34" fmla="*/ 2 w 11"/>
                      <a:gd name="T35" fmla="*/ 2 h 14"/>
                      <a:gd name="T36" fmla="*/ 2 w 11"/>
                      <a:gd name="T37" fmla="*/ 2 h 14"/>
                      <a:gd name="T38" fmla="*/ 3 w 11"/>
                      <a:gd name="T39" fmla="*/ 2 h 14"/>
                      <a:gd name="T40" fmla="*/ 4 w 11"/>
                      <a:gd name="T41" fmla="*/ 1 h 14"/>
                      <a:gd name="T42" fmla="*/ 6 w 11"/>
                      <a:gd name="T43" fmla="*/ 0 h 14"/>
                      <a:gd name="T44" fmla="*/ 7 w 11"/>
                      <a:gd name="T45" fmla="*/ 0 h 14"/>
                      <a:gd name="T46" fmla="*/ 6 w 11"/>
                      <a:gd name="T4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4">
                        <a:moveTo>
                          <a:pt x="6" y="0"/>
                        </a:moveTo>
                        <a:cubicBezTo>
                          <a:pt x="4" y="0"/>
                          <a:pt x="2" y="2"/>
                          <a:pt x="2" y="2"/>
                        </a:cubicBezTo>
                        <a:cubicBezTo>
                          <a:pt x="0" y="3"/>
                          <a:pt x="0" y="9"/>
                          <a:pt x="3" y="13"/>
                        </a:cubicBezTo>
                        <a:cubicBezTo>
                          <a:pt x="4" y="14"/>
                          <a:pt x="5" y="14"/>
                          <a:pt x="6" y="14"/>
                        </a:cubicBezTo>
                        <a:cubicBezTo>
                          <a:pt x="8" y="14"/>
                          <a:pt x="10" y="13"/>
                          <a:pt x="9" y="10"/>
                        </a:cubicBezTo>
                        <a:cubicBezTo>
                          <a:pt x="8" y="6"/>
                          <a:pt x="11" y="5"/>
                          <a:pt x="9" y="1"/>
                        </a:cubicBezTo>
                        <a:cubicBezTo>
                          <a:pt x="9" y="1"/>
                          <a:pt x="9" y="1"/>
                          <a:pt x="9" y="1"/>
                        </a:cubicBezTo>
                        <a:cubicBezTo>
                          <a:pt x="8" y="1"/>
                          <a:pt x="8" y="1"/>
                          <a:pt x="8" y="1"/>
                        </a:cubicBezTo>
                        <a:cubicBezTo>
                          <a:pt x="9" y="2"/>
                          <a:pt x="9" y="2"/>
                          <a:pt x="9" y="2"/>
                        </a:cubicBezTo>
                        <a:cubicBezTo>
                          <a:pt x="9" y="3"/>
                          <a:pt x="9" y="3"/>
                          <a:pt x="9" y="4"/>
                        </a:cubicBezTo>
                        <a:cubicBezTo>
                          <a:pt x="9" y="5"/>
                          <a:pt x="9" y="6"/>
                          <a:pt x="8" y="8"/>
                        </a:cubicBezTo>
                        <a:cubicBezTo>
                          <a:pt x="8" y="8"/>
                          <a:pt x="9" y="9"/>
                          <a:pt x="9" y="10"/>
                        </a:cubicBezTo>
                        <a:cubicBezTo>
                          <a:pt x="9" y="11"/>
                          <a:pt x="9" y="11"/>
                          <a:pt x="9" y="11"/>
                        </a:cubicBezTo>
                        <a:cubicBezTo>
                          <a:pt x="9" y="13"/>
                          <a:pt x="8" y="14"/>
                          <a:pt x="6" y="14"/>
                        </a:cubicBezTo>
                        <a:cubicBezTo>
                          <a:pt x="6" y="14"/>
                          <a:pt x="6" y="14"/>
                          <a:pt x="6" y="14"/>
                        </a:cubicBezTo>
                        <a:cubicBezTo>
                          <a:pt x="5" y="14"/>
                          <a:pt x="4" y="13"/>
                          <a:pt x="3" y="12"/>
                        </a:cubicBezTo>
                        <a:cubicBezTo>
                          <a:pt x="2" y="10"/>
                          <a:pt x="1" y="7"/>
                          <a:pt x="1" y="5"/>
                        </a:cubicBezTo>
                        <a:cubicBezTo>
                          <a:pt x="1" y="4"/>
                          <a:pt x="2" y="2"/>
                          <a:pt x="2" y="2"/>
                        </a:cubicBezTo>
                        <a:cubicBezTo>
                          <a:pt x="2" y="2"/>
                          <a:pt x="2" y="2"/>
                          <a:pt x="2" y="2"/>
                        </a:cubicBezTo>
                        <a:cubicBezTo>
                          <a:pt x="3" y="2"/>
                          <a:pt x="3" y="2"/>
                          <a:pt x="3" y="2"/>
                        </a:cubicBezTo>
                        <a:cubicBezTo>
                          <a:pt x="3" y="2"/>
                          <a:pt x="3" y="1"/>
                          <a:pt x="4" y="1"/>
                        </a:cubicBezTo>
                        <a:cubicBezTo>
                          <a:pt x="5" y="1"/>
                          <a:pt x="5" y="0"/>
                          <a:pt x="6" y="0"/>
                        </a:cubicBezTo>
                        <a:cubicBezTo>
                          <a:pt x="7" y="0"/>
                          <a:pt x="7" y="0"/>
                          <a:pt x="7" y="0"/>
                        </a:cubicBezTo>
                        <a:lnTo>
                          <a:pt x="6"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33" name="Freeform 7899">
                    <a:extLst>
                      <a:ext uri="{FF2B5EF4-FFF2-40B4-BE49-F238E27FC236}">
                        <a16:creationId xmlns:a16="http://schemas.microsoft.com/office/drawing/2014/main" id="{5139BA6A-B6CB-4B53-9FDC-F6B6BEC5E5A4}"/>
                      </a:ext>
                    </a:extLst>
                  </p:cNvPr>
                  <p:cNvSpPr>
                    <a:spLocks/>
                  </p:cNvSpPr>
                  <p:nvPr/>
                </p:nvSpPr>
                <p:spPr bwMode="auto">
                  <a:xfrm>
                    <a:off x="4205" y="2235"/>
                    <a:ext cx="3" cy="3"/>
                  </a:xfrm>
                  <a:custGeom>
                    <a:avLst/>
                    <a:gdLst>
                      <a:gd name="T0" fmla="*/ 4 w 4"/>
                      <a:gd name="T1" fmla="*/ 3 h 5"/>
                      <a:gd name="T2" fmla="*/ 1 w 4"/>
                      <a:gd name="T3" fmla="*/ 2 h 5"/>
                      <a:gd name="T4" fmla="*/ 4 w 4"/>
                      <a:gd name="T5" fmla="*/ 3 h 5"/>
                    </a:gdLst>
                    <a:ahLst/>
                    <a:cxnLst>
                      <a:cxn ang="0">
                        <a:pos x="T0" y="T1"/>
                      </a:cxn>
                      <a:cxn ang="0">
                        <a:pos x="T2" y="T3"/>
                      </a:cxn>
                      <a:cxn ang="0">
                        <a:pos x="T4" y="T5"/>
                      </a:cxn>
                    </a:cxnLst>
                    <a:rect l="0" t="0" r="r" b="b"/>
                    <a:pathLst>
                      <a:path w="4" h="5">
                        <a:moveTo>
                          <a:pt x="4" y="3"/>
                        </a:moveTo>
                        <a:cubicBezTo>
                          <a:pt x="4" y="3"/>
                          <a:pt x="2" y="0"/>
                          <a:pt x="1" y="2"/>
                        </a:cubicBezTo>
                        <a:cubicBezTo>
                          <a:pt x="0" y="4"/>
                          <a:pt x="4" y="5"/>
                          <a:pt x="4" y="3"/>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34" name="Freeform 7900">
                    <a:extLst>
                      <a:ext uri="{FF2B5EF4-FFF2-40B4-BE49-F238E27FC236}">
                        <a16:creationId xmlns:a16="http://schemas.microsoft.com/office/drawing/2014/main" id="{6CF46E5F-1BA1-497F-B4B3-B60524AF8E2E}"/>
                      </a:ext>
                    </a:extLst>
                  </p:cNvPr>
                  <p:cNvSpPr>
                    <a:spLocks/>
                  </p:cNvSpPr>
                  <p:nvPr/>
                </p:nvSpPr>
                <p:spPr bwMode="auto">
                  <a:xfrm>
                    <a:off x="4206" y="2231"/>
                    <a:ext cx="3" cy="2"/>
                  </a:xfrm>
                  <a:custGeom>
                    <a:avLst/>
                    <a:gdLst>
                      <a:gd name="T0" fmla="*/ 0 w 3"/>
                      <a:gd name="T1" fmla="*/ 2 h 3"/>
                      <a:gd name="T2" fmla="*/ 2 w 3"/>
                      <a:gd name="T3" fmla="*/ 2 h 3"/>
                      <a:gd name="T4" fmla="*/ 0 w 3"/>
                      <a:gd name="T5" fmla="*/ 2 h 3"/>
                    </a:gdLst>
                    <a:ahLst/>
                    <a:cxnLst>
                      <a:cxn ang="0">
                        <a:pos x="T0" y="T1"/>
                      </a:cxn>
                      <a:cxn ang="0">
                        <a:pos x="T2" y="T3"/>
                      </a:cxn>
                      <a:cxn ang="0">
                        <a:pos x="T4" y="T5"/>
                      </a:cxn>
                    </a:cxnLst>
                    <a:rect l="0" t="0" r="r" b="b"/>
                    <a:pathLst>
                      <a:path w="3" h="3">
                        <a:moveTo>
                          <a:pt x="0" y="2"/>
                        </a:moveTo>
                        <a:cubicBezTo>
                          <a:pt x="0" y="2"/>
                          <a:pt x="1" y="0"/>
                          <a:pt x="2" y="2"/>
                        </a:cubicBezTo>
                        <a:cubicBezTo>
                          <a:pt x="3" y="3"/>
                          <a:pt x="0" y="3"/>
                          <a:pt x="0"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35" name="Freeform 7901">
                    <a:extLst>
                      <a:ext uri="{FF2B5EF4-FFF2-40B4-BE49-F238E27FC236}">
                        <a16:creationId xmlns:a16="http://schemas.microsoft.com/office/drawing/2014/main" id="{EA017361-326A-47F4-B480-358518E7AFBF}"/>
                      </a:ext>
                    </a:extLst>
                  </p:cNvPr>
                  <p:cNvSpPr>
                    <a:spLocks/>
                  </p:cNvSpPr>
                  <p:nvPr/>
                </p:nvSpPr>
                <p:spPr bwMode="auto">
                  <a:xfrm>
                    <a:off x="4212" y="2224"/>
                    <a:ext cx="9" cy="14"/>
                  </a:xfrm>
                  <a:custGeom>
                    <a:avLst/>
                    <a:gdLst>
                      <a:gd name="T0" fmla="*/ 2 w 12"/>
                      <a:gd name="T1" fmla="*/ 5 h 19"/>
                      <a:gd name="T2" fmla="*/ 9 w 12"/>
                      <a:gd name="T3" fmla="*/ 4 h 19"/>
                      <a:gd name="T4" fmla="*/ 10 w 12"/>
                      <a:gd name="T5" fmla="*/ 12 h 19"/>
                      <a:gd name="T6" fmla="*/ 5 w 12"/>
                      <a:gd name="T7" fmla="*/ 16 h 19"/>
                      <a:gd name="T8" fmla="*/ 2 w 12"/>
                      <a:gd name="T9" fmla="*/ 5 h 19"/>
                    </a:gdLst>
                    <a:ahLst/>
                    <a:cxnLst>
                      <a:cxn ang="0">
                        <a:pos x="T0" y="T1"/>
                      </a:cxn>
                      <a:cxn ang="0">
                        <a:pos x="T2" y="T3"/>
                      </a:cxn>
                      <a:cxn ang="0">
                        <a:pos x="T4" y="T5"/>
                      </a:cxn>
                      <a:cxn ang="0">
                        <a:pos x="T6" y="T7"/>
                      </a:cxn>
                      <a:cxn ang="0">
                        <a:pos x="T8" y="T9"/>
                      </a:cxn>
                    </a:cxnLst>
                    <a:rect l="0" t="0" r="r" b="b"/>
                    <a:pathLst>
                      <a:path w="12" h="19">
                        <a:moveTo>
                          <a:pt x="2" y="5"/>
                        </a:moveTo>
                        <a:cubicBezTo>
                          <a:pt x="2" y="5"/>
                          <a:pt x="6" y="0"/>
                          <a:pt x="9" y="4"/>
                        </a:cubicBezTo>
                        <a:cubicBezTo>
                          <a:pt x="12" y="7"/>
                          <a:pt x="9" y="8"/>
                          <a:pt x="10" y="12"/>
                        </a:cubicBezTo>
                        <a:cubicBezTo>
                          <a:pt x="12" y="16"/>
                          <a:pt x="8" y="19"/>
                          <a:pt x="5" y="16"/>
                        </a:cubicBezTo>
                        <a:cubicBezTo>
                          <a:pt x="2" y="13"/>
                          <a:pt x="0" y="7"/>
                          <a:pt x="2" y="5"/>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36" name="Freeform 7902">
                    <a:extLst>
                      <a:ext uri="{FF2B5EF4-FFF2-40B4-BE49-F238E27FC236}">
                        <a16:creationId xmlns:a16="http://schemas.microsoft.com/office/drawing/2014/main" id="{57FFCFDE-A6F5-4C58-AC55-41E22E68078F}"/>
                      </a:ext>
                    </a:extLst>
                  </p:cNvPr>
                  <p:cNvSpPr>
                    <a:spLocks noEditPoints="1"/>
                  </p:cNvSpPr>
                  <p:nvPr/>
                </p:nvSpPr>
                <p:spPr bwMode="auto">
                  <a:xfrm>
                    <a:off x="4213" y="2226"/>
                    <a:ext cx="8" cy="12"/>
                  </a:xfrm>
                  <a:custGeom>
                    <a:avLst/>
                    <a:gdLst>
                      <a:gd name="T0" fmla="*/ 8 w 10"/>
                      <a:gd name="T1" fmla="*/ 1 h 16"/>
                      <a:gd name="T2" fmla="*/ 9 w 10"/>
                      <a:gd name="T3" fmla="*/ 4 h 16"/>
                      <a:gd name="T4" fmla="*/ 9 w 10"/>
                      <a:gd name="T5" fmla="*/ 4 h 16"/>
                      <a:gd name="T6" fmla="*/ 9 w 10"/>
                      <a:gd name="T7" fmla="*/ 8 h 16"/>
                      <a:gd name="T8" fmla="*/ 10 w 10"/>
                      <a:gd name="T9" fmla="*/ 10 h 16"/>
                      <a:gd name="T10" fmla="*/ 10 w 10"/>
                      <a:gd name="T11" fmla="*/ 11 h 16"/>
                      <a:gd name="T12" fmla="*/ 7 w 10"/>
                      <a:gd name="T13" fmla="*/ 16 h 16"/>
                      <a:gd name="T14" fmla="*/ 3 w 10"/>
                      <a:gd name="T15" fmla="*/ 14 h 16"/>
                      <a:gd name="T16" fmla="*/ 0 w 10"/>
                      <a:gd name="T17" fmla="*/ 7 h 16"/>
                      <a:gd name="T18" fmla="*/ 1 w 10"/>
                      <a:gd name="T19" fmla="*/ 3 h 16"/>
                      <a:gd name="T20" fmla="*/ 5 w 10"/>
                      <a:gd name="T21" fmla="*/ 0 h 16"/>
                      <a:gd name="T22" fmla="*/ 8 w 10"/>
                      <a:gd name="T23" fmla="*/ 1 h 16"/>
                      <a:gd name="T24" fmla="*/ 2 w 10"/>
                      <a:gd name="T25" fmla="*/ 4 h 16"/>
                      <a:gd name="T26" fmla="*/ 1 w 10"/>
                      <a:gd name="T27" fmla="*/ 3 h 16"/>
                      <a:gd name="T28" fmla="*/ 2 w 10"/>
                      <a:gd name="T29" fmla="*/ 4 h 16"/>
                      <a:gd name="T30" fmla="*/ 1 w 10"/>
                      <a:gd name="T31" fmla="*/ 7 h 16"/>
                      <a:gd name="T32" fmla="*/ 4 w 10"/>
                      <a:gd name="T33" fmla="*/ 14 h 16"/>
                      <a:gd name="T34" fmla="*/ 7 w 10"/>
                      <a:gd name="T35" fmla="*/ 15 h 16"/>
                      <a:gd name="T36" fmla="*/ 9 w 10"/>
                      <a:gd name="T37" fmla="*/ 11 h 16"/>
                      <a:gd name="T38" fmla="*/ 9 w 10"/>
                      <a:gd name="T39" fmla="*/ 10 h 16"/>
                      <a:gd name="T40" fmla="*/ 9 w 10"/>
                      <a:gd name="T41" fmla="*/ 8 h 16"/>
                      <a:gd name="T42" fmla="*/ 9 w 10"/>
                      <a:gd name="T43" fmla="*/ 4 h 16"/>
                      <a:gd name="T44" fmla="*/ 8 w 10"/>
                      <a:gd name="T45" fmla="*/ 2 h 16"/>
                      <a:gd name="T46" fmla="*/ 5 w 10"/>
                      <a:gd name="T47" fmla="*/ 1 h 16"/>
                      <a:gd name="T48" fmla="*/ 2 w 10"/>
                      <a:gd name="T4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16">
                        <a:moveTo>
                          <a:pt x="8" y="1"/>
                        </a:moveTo>
                        <a:cubicBezTo>
                          <a:pt x="9" y="2"/>
                          <a:pt x="9" y="3"/>
                          <a:pt x="9" y="4"/>
                        </a:cubicBezTo>
                        <a:cubicBezTo>
                          <a:pt x="9" y="4"/>
                          <a:pt x="9" y="4"/>
                          <a:pt x="9" y="4"/>
                        </a:cubicBezTo>
                        <a:cubicBezTo>
                          <a:pt x="10" y="6"/>
                          <a:pt x="9" y="7"/>
                          <a:pt x="9" y="8"/>
                        </a:cubicBezTo>
                        <a:cubicBezTo>
                          <a:pt x="9" y="9"/>
                          <a:pt x="9" y="9"/>
                          <a:pt x="10" y="10"/>
                        </a:cubicBezTo>
                        <a:cubicBezTo>
                          <a:pt x="10" y="10"/>
                          <a:pt x="10" y="11"/>
                          <a:pt x="10" y="11"/>
                        </a:cubicBezTo>
                        <a:cubicBezTo>
                          <a:pt x="10" y="14"/>
                          <a:pt x="9" y="15"/>
                          <a:pt x="7" y="16"/>
                        </a:cubicBezTo>
                        <a:cubicBezTo>
                          <a:pt x="6" y="16"/>
                          <a:pt x="5" y="15"/>
                          <a:pt x="3" y="14"/>
                        </a:cubicBezTo>
                        <a:cubicBezTo>
                          <a:pt x="2" y="13"/>
                          <a:pt x="0" y="10"/>
                          <a:pt x="0" y="7"/>
                        </a:cubicBezTo>
                        <a:cubicBezTo>
                          <a:pt x="0" y="6"/>
                          <a:pt x="0" y="4"/>
                          <a:pt x="1" y="3"/>
                        </a:cubicBezTo>
                        <a:cubicBezTo>
                          <a:pt x="2" y="3"/>
                          <a:pt x="3" y="1"/>
                          <a:pt x="5" y="0"/>
                        </a:cubicBezTo>
                        <a:cubicBezTo>
                          <a:pt x="6" y="0"/>
                          <a:pt x="7" y="0"/>
                          <a:pt x="8" y="1"/>
                        </a:cubicBezTo>
                        <a:close/>
                        <a:moveTo>
                          <a:pt x="2" y="4"/>
                        </a:moveTo>
                        <a:cubicBezTo>
                          <a:pt x="1" y="3"/>
                          <a:pt x="1" y="3"/>
                          <a:pt x="1" y="3"/>
                        </a:cubicBezTo>
                        <a:cubicBezTo>
                          <a:pt x="2" y="4"/>
                          <a:pt x="2" y="4"/>
                          <a:pt x="2" y="4"/>
                        </a:cubicBezTo>
                        <a:cubicBezTo>
                          <a:pt x="1" y="4"/>
                          <a:pt x="1" y="6"/>
                          <a:pt x="1" y="7"/>
                        </a:cubicBezTo>
                        <a:cubicBezTo>
                          <a:pt x="1" y="9"/>
                          <a:pt x="2" y="12"/>
                          <a:pt x="4" y="14"/>
                        </a:cubicBezTo>
                        <a:cubicBezTo>
                          <a:pt x="5" y="15"/>
                          <a:pt x="6" y="15"/>
                          <a:pt x="7" y="15"/>
                        </a:cubicBezTo>
                        <a:cubicBezTo>
                          <a:pt x="8" y="15"/>
                          <a:pt x="10" y="13"/>
                          <a:pt x="9" y="11"/>
                        </a:cubicBezTo>
                        <a:cubicBezTo>
                          <a:pt x="9" y="11"/>
                          <a:pt x="9" y="11"/>
                          <a:pt x="9" y="10"/>
                        </a:cubicBezTo>
                        <a:cubicBezTo>
                          <a:pt x="9" y="9"/>
                          <a:pt x="9" y="9"/>
                          <a:pt x="9" y="8"/>
                        </a:cubicBezTo>
                        <a:cubicBezTo>
                          <a:pt x="8" y="6"/>
                          <a:pt x="9" y="5"/>
                          <a:pt x="9" y="4"/>
                        </a:cubicBezTo>
                        <a:cubicBezTo>
                          <a:pt x="9" y="4"/>
                          <a:pt x="8" y="3"/>
                          <a:pt x="8" y="2"/>
                        </a:cubicBezTo>
                        <a:cubicBezTo>
                          <a:pt x="7" y="1"/>
                          <a:pt x="6" y="1"/>
                          <a:pt x="5" y="1"/>
                        </a:cubicBezTo>
                        <a:cubicBezTo>
                          <a:pt x="4" y="1"/>
                          <a:pt x="2" y="4"/>
                          <a:pt x="2"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37" name="Freeform 7903">
                    <a:extLst>
                      <a:ext uri="{FF2B5EF4-FFF2-40B4-BE49-F238E27FC236}">
                        <a16:creationId xmlns:a16="http://schemas.microsoft.com/office/drawing/2014/main" id="{500D12E7-2F8A-46D2-9CB2-D4E365A09280}"/>
                      </a:ext>
                    </a:extLst>
                  </p:cNvPr>
                  <p:cNvSpPr>
                    <a:spLocks/>
                  </p:cNvSpPr>
                  <p:nvPr/>
                </p:nvSpPr>
                <p:spPr bwMode="auto">
                  <a:xfrm>
                    <a:off x="4214" y="2230"/>
                    <a:ext cx="7" cy="7"/>
                  </a:xfrm>
                  <a:custGeom>
                    <a:avLst/>
                    <a:gdLst>
                      <a:gd name="T0" fmla="*/ 8 w 9"/>
                      <a:gd name="T1" fmla="*/ 0 h 9"/>
                      <a:gd name="T2" fmla="*/ 7 w 9"/>
                      <a:gd name="T3" fmla="*/ 0 h 9"/>
                      <a:gd name="T4" fmla="*/ 7 w 9"/>
                      <a:gd name="T5" fmla="*/ 0 h 9"/>
                      <a:gd name="T6" fmla="*/ 4 w 9"/>
                      <a:gd name="T7" fmla="*/ 1 h 9"/>
                      <a:gd name="T8" fmla="*/ 4 w 9"/>
                      <a:gd name="T9" fmla="*/ 1 h 9"/>
                      <a:gd name="T10" fmla="*/ 6 w 9"/>
                      <a:gd name="T11" fmla="*/ 3 h 9"/>
                      <a:gd name="T12" fmla="*/ 5 w 9"/>
                      <a:gd name="T13" fmla="*/ 7 h 9"/>
                      <a:gd name="T14" fmla="*/ 5 w 9"/>
                      <a:gd name="T15" fmla="*/ 7 h 9"/>
                      <a:gd name="T16" fmla="*/ 2 w 9"/>
                      <a:gd name="T17" fmla="*/ 4 h 9"/>
                      <a:gd name="T18" fmla="*/ 2 w 9"/>
                      <a:gd name="T19" fmla="*/ 1 h 9"/>
                      <a:gd name="T20" fmla="*/ 0 w 9"/>
                      <a:gd name="T21" fmla="*/ 0 h 9"/>
                      <a:gd name="T22" fmla="*/ 0 w 9"/>
                      <a:gd name="T23" fmla="*/ 1 h 9"/>
                      <a:gd name="T24" fmla="*/ 3 w 9"/>
                      <a:gd name="T25" fmla="*/ 8 h 9"/>
                      <a:gd name="T26" fmla="*/ 5 w 9"/>
                      <a:gd name="T27" fmla="*/ 9 h 9"/>
                      <a:gd name="T28" fmla="*/ 6 w 9"/>
                      <a:gd name="T29" fmla="*/ 9 h 9"/>
                      <a:gd name="T30" fmla="*/ 8 w 9"/>
                      <a:gd name="T31" fmla="*/ 5 h 9"/>
                      <a:gd name="T32" fmla="*/ 8 w 9"/>
                      <a:gd name="T33" fmla="*/ 4 h 9"/>
                      <a:gd name="T34" fmla="*/ 8 w 9"/>
                      <a:gd name="T35" fmla="*/ 2 h 9"/>
                      <a:gd name="T36" fmla="*/ 8 w 9"/>
                      <a:gd name="T3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9">
                        <a:moveTo>
                          <a:pt x="8" y="0"/>
                        </a:moveTo>
                        <a:cubicBezTo>
                          <a:pt x="7" y="0"/>
                          <a:pt x="7" y="0"/>
                          <a:pt x="7" y="0"/>
                        </a:cubicBezTo>
                        <a:cubicBezTo>
                          <a:pt x="7" y="0"/>
                          <a:pt x="7" y="0"/>
                          <a:pt x="7" y="0"/>
                        </a:cubicBezTo>
                        <a:cubicBezTo>
                          <a:pt x="6" y="1"/>
                          <a:pt x="5" y="1"/>
                          <a:pt x="4" y="1"/>
                        </a:cubicBezTo>
                        <a:cubicBezTo>
                          <a:pt x="4" y="1"/>
                          <a:pt x="4" y="1"/>
                          <a:pt x="4" y="1"/>
                        </a:cubicBezTo>
                        <a:cubicBezTo>
                          <a:pt x="4" y="2"/>
                          <a:pt x="4" y="2"/>
                          <a:pt x="6" y="3"/>
                        </a:cubicBezTo>
                        <a:cubicBezTo>
                          <a:pt x="8" y="3"/>
                          <a:pt x="7" y="7"/>
                          <a:pt x="5" y="7"/>
                        </a:cubicBezTo>
                        <a:cubicBezTo>
                          <a:pt x="5" y="7"/>
                          <a:pt x="5" y="7"/>
                          <a:pt x="5" y="7"/>
                        </a:cubicBezTo>
                        <a:cubicBezTo>
                          <a:pt x="3" y="7"/>
                          <a:pt x="3" y="5"/>
                          <a:pt x="2" y="4"/>
                        </a:cubicBezTo>
                        <a:cubicBezTo>
                          <a:pt x="2" y="3"/>
                          <a:pt x="2" y="1"/>
                          <a:pt x="2" y="1"/>
                        </a:cubicBezTo>
                        <a:cubicBezTo>
                          <a:pt x="1" y="1"/>
                          <a:pt x="0" y="1"/>
                          <a:pt x="0" y="0"/>
                        </a:cubicBezTo>
                        <a:cubicBezTo>
                          <a:pt x="0" y="1"/>
                          <a:pt x="0" y="1"/>
                          <a:pt x="0" y="1"/>
                        </a:cubicBezTo>
                        <a:cubicBezTo>
                          <a:pt x="0" y="3"/>
                          <a:pt x="1" y="6"/>
                          <a:pt x="3" y="8"/>
                        </a:cubicBezTo>
                        <a:cubicBezTo>
                          <a:pt x="4" y="9"/>
                          <a:pt x="5" y="9"/>
                          <a:pt x="5" y="9"/>
                        </a:cubicBezTo>
                        <a:cubicBezTo>
                          <a:pt x="6" y="9"/>
                          <a:pt x="6" y="9"/>
                          <a:pt x="6" y="9"/>
                        </a:cubicBezTo>
                        <a:cubicBezTo>
                          <a:pt x="7" y="9"/>
                          <a:pt x="9" y="7"/>
                          <a:pt x="8" y="5"/>
                        </a:cubicBezTo>
                        <a:cubicBezTo>
                          <a:pt x="8" y="5"/>
                          <a:pt x="8" y="5"/>
                          <a:pt x="8" y="4"/>
                        </a:cubicBezTo>
                        <a:cubicBezTo>
                          <a:pt x="8" y="3"/>
                          <a:pt x="8" y="3"/>
                          <a:pt x="8" y="2"/>
                        </a:cubicBezTo>
                        <a:cubicBezTo>
                          <a:pt x="7" y="1"/>
                          <a:pt x="8" y="1"/>
                          <a:pt x="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38" name="Freeform 7904">
                    <a:extLst>
                      <a:ext uri="{FF2B5EF4-FFF2-40B4-BE49-F238E27FC236}">
                        <a16:creationId xmlns:a16="http://schemas.microsoft.com/office/drawing/2014/main" id="{0900BE1C-3F03-428C-AA47-A4E315C876F4}"/>
                      </a:ext>
                    </a:extLst>
                  </p:cNvPr>
                  <p:cNvSpPr>
                    <a:spLocks/>
                  </p:cNvSpPr>
                  <p:nvPr/>
                </p:nvSpPr>
                <p:spPr bwMode="auto">
                  <a:xfrm>
                    <a:off x="4213" y="2230"/>
                    <a:ext cx="8" cy="7"/>
                  </a:xfrm>
                  <a:custGeom>
                    <a:avLst/>
                    <a:gdLst>
                      <a:gd name="T0" fmla="*/ 9 w 11"/>
                      <a:gd name="T1" fmla="*/ 0 h 9"/>
                      <a:gd name="T2" fmla="*/ 9 w 11"/>
                      <a:gd name="T3" fmla="*/ 0 h 9"/>
                      <a:gd name="T4" fmla="*/ 9 w 11"/>
                      <a:gd name="T5" fmla="*/ 2 h 9"/>
                      <a:gd name="T6" fmla="*/ 9 w 11"/>
                      <a:gd name="T7" fmla="*/ 4 h 9"/>
                      <a:gd name="T8" fmla="*/ 9 w 11"/>
                      <a:gd name="T9" fmla="*/ 5 h 9"/>
                      <a:gd name="T10" fmla="*/ 7 w 11"/>
                      <a:gd name="T11" fmla="*/ 9 h 9"/>
                      <a:gd name="T12" fmla="*/ 6 w 11"/>
                      <a:gd name="T13" fmla="*/ 9 h 9"/>
                      <a:gd name="T14" fmla="*/ 4 w 11"/>
                      <a:gd name="T15" fmla="*/ 8 h 9"/>
                      <a:gd name="T16" fmla="*/ 1 w 11"/>
                      <a:gd name="T17" fmla="*/ 1 h 9"/>
                      <a:gd name="T18" fmla="*/ 1 w 11"/>
                      <a:gd name="T19" fmla="*/ 0 h 9"/>
                      <a:gd name="T20" fmla="*/ 0 w 11"/>
                      <a:gd name="T21" fmla="*/ 0 h 9"/>
                      <a:gd name="T22" fmla="*/ 4 w 11"/>
                      <a:gd name="T23" fmla="*/ 8 h 9"/>
                      <a:gd name="T24" fmla="*/ 6 w 11"/>
                      <a:gd name="T25" fmla="*/ 9 h 9"/>
                      <a:gd name="T26" fmla="*/ 9 w 11"/>
                      <a:gd name="T27" fmla="*/ 4 h 9"/>
                      <a:gd name="T28" fmla="*/ 9 w 11"/>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9">
                        <a:moveTo>
                          <a:pt x="9" y="0"/>
                        </a:moveTo>
                        <a:cubicBezTo>
                          <a:pt x="9" y="0"/>
                          <a:pt x="9" y="0"/>
                          <a:pt x="9" y="0"/>
                        </a:cubicBezTo>
                        <a:cubicBezTo>
                          <a:pt x="9" y="1"/>
                          <a:pt x="8" y="1"/>
                          <a:pt x="9" y="2"/>
                        </a:cubicBezTo>
                        <a:cubicBezTo>
                          <a:pt x="9" y="3"/>
                          <a:pt x="9" y="3"/>
                          <a:pt x="9" y="4"/>
                        </a:cubicBezTo>
                        <a:cubicBezTo>
                          <a:pt x="9" y="5"/>
                          <a:pt x="9" y="5"/>
                          <a:pt x="9" y="5"/>
                        </a:cubicBezTo>
                        <a:cubicBezTo>
                          <a:pt x="10" y="7"/>
                          <a:pt x="8" y="9"/>
                          <a:pt x="7" y="9"/>
                        </a:cubicBezTo>
                        <a:cubicBezTo>
                          <a:pt x="6" y="9"/>
                          <a:pt x="6" y="9"/>
                          <a:pt x="6" y="9"/>
                        </a:cubicBezTo>
                        <a:cubicBezTo>
                          <a:pt x="6" y="9"/>
                          <a:pt x="5" y="9"/>
                          <a:pt x="4" y="8"/>
                        </a:cubicBezTo>
                        <a:cubicBezTo>
                          <a:pt x="2" y="6"/>
                          <a:pt x="1" y="3"/>
                          <a:pt x="1" y="1"/>
                        </a:cubicBezTo>
                        <a:cubicBezTo>
                          <a:pt x="1" y="0"/>
                          <a:pt x="1" y="0"/>
                          <a:pt x="1" y="0"/>
                        </a:cubicBezTo>
                        <a:cubicBezTo>
                          <a:pt x="0" y="0"/>
                          <a:pt x="0" y="0"/>
                          <a:pt x="0" y="0"/>
                        </a:cubicBezTo>
                        <a:cubicBezTo>
                          <a:pt x="0" y="3"/>
                          <a:pt x="2" y="6"/>
                          <a:pt x="4" y="8"/>
                        </a:cubicBezTo>
                        <a:cubicBezTo>
                          <a:pt x="5" y="9"/>
                          <a:pt x="5" y="9"/>
                          <a:pt x="6" y="9"/>
                        </a:cubicBezTo>
                        <a:cubicBezTo>
                          <a:pt x="9" y="9"/>
                          <a:pt x="11" y="7"/>
                          <a:pt x="9" y="4"/>
                        </a:cubicBezTo>
                        <a:cubicBezTo>
                          <a:pt x="9" y="2"/>
                          <a:pt x="9" y="1"/>
                          <a:pt x="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39" name="Freeform 7905">
                    <a:extLst>
                      <a:ext uri="{FF2B5EF4-FFF2-40B4-BE49-F238E27FC236}">
                        <a16:creationId xmlns:a16="http://schemas.microsoft.com/office/drawing/2014/main" id="{71B75906-BDA6-4710-A009-3E95397DFC4F}"/>
                      </a:ext>
                    </a:extLst>
                  </p:cNvPr>
                  <p:cNvSpPr>
                    <a:spLocks/>
                  </p:cNvSpPr>
                  <p:nvPr/>
                </p:nvSpPr>
                <p:spPr bwMode="auto">
                  <a:xfrm>
                    <a:off x="4216" y="2232"/>
                    <a:ext cx="3" cy="3"/>
                  </a:xfrm>
                  <a:custGeom>
                    <a:avLst/>
                    <a:gdLst>
                      <a:gd name="T0" fmla="*/ 3 w 4"/>
                      <a:gd name="T1" fmla="*/ 2 h 5"/>
                      <a:gd name="T2" fmla="*/ 0 w 4"/>
                      <a:gd name="T3" fmla="*/ 2 h 5"/>
                      <a:gd name="T4" fmla="*/ 3 w 4"/>
                      <a:gd name="T5" fmla="*/ 2 h 5"/>
                    </a:gdLst>
                    <a:ahLst/>
                    <a:cxnLst>
                      <a:cxn ang="0">
                        <a:pos x="T0" y="T1"/>
                      </a:cxn>
                      <a:cxn ang="0">
                        <a:pos x="T2" y="T3"/>
                      </a:cxn>
                      <a:cxn ang="0">
                        <a:pos x="T4" y="T5"/>
                      </a:cxn>
                    </a:cxnLst>
                    <a:rect l="0" t="0" r="r" b="b"/>
                    <a:pathLst>
                      <a:path w="4" h="5">
                        <a:moveTo>
                          <a:pt x="3" y="2"/>
                        </a:moveTo>
                        <a:cubicBezTo>
                          <a:pt x="3" y="2"/>
                          <a:pt x="1" y="0"/>
                          <a:pt x="0" y="2"/>
                        </a:cubicBezTo>
                        <a:cubicBezTo>
                          <a:pt x="0" y="4"/>
                          <a:pt x="4" y="5"/>
                          <a:pt x="3"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40" name="Freeform 7906">
                    <a:extLst>
                      <a:ext uri="{FF2B5EF4-FFF2-40B4-BE49-F238E27FC236}">
                        <a16:creationId xmlns:a16="http://schemas.microsoft.com/office/drawing/2014/main" id="{25E0F3E3-09AE-4C77-B5FC-8BD171ADF605}"/>
                      </a:ext>
                    </a:extLst>
                  </p:cNvPr>
                  <p:cNvSpPr>
                    <a:spLocks/>
                  </p:cNvSpPr>
                  <p:nvPr/>
                </p:nvSpPr>
                <p:spPr bwMode="auto">
                  <a:xfrm>
                    <a:off x="4217" y="2228"/>
                    <a:ext cx="2" cy="2"/>
                  </a:xfrm>
                  <a:custGeom>
                    <a:avLst/>
                    <a:gdLst>
                      <a:gd name="T0" fmla="*/ 0 w 3"/>
                      <a:gd name="T1" fmla="*/ 2 h 3"/>
                      <a:gd name="T2" fmla="*/ 1 w 3"/>
                      <a:gd name="T3" fmla="*/ 1 h 3"/>
                      <a:gd name="T4" fmla="*/ 0 w 3"/>
                      <a:gd name="T5" fmla="*/ 2 h 3"/>
                    </a:gdLst>
                    <a:ahLst/>
                    <a:cxnLst>
                      <a:cxn ang="0">
                        <a:pos x="T0" y="T1"/>
                      </a:cxn>
                      <a:cxn ang="0">
                        <a:pos x="T2" y="T3"/>
                      </a:cxn>
                      <a:cxn ang="0">
                        <a:pos x="T4" y="T5"/>
                      </a:cxn>
                    </a:cxnLst>
                    <a:rect l="0" t="0" r="r" b="b"/>
                    <a:pathLst>
                      <a:path w="3" h="3">
                        <a:moveTo>
                          <a:pt x="0" y="2"/>
                        </a:moveTo>
                        <a:cubicBezTo>
                          <a:pt x="0" y="2"/>
                          <a:pt x="0" y="0"/>
                          <a:pt x="1" y="1"/>
                        </a:cubicBezTo>
                        <a:cubicBezTo>
                          <a:pt x="3" y="2"/>
                          <a:pt x="0" y="3"/>
                          <a:pt x="0"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41" name="Freeform 7907">
                    <a:extLst>
                      <a:ext uri="{FF2B5EF4-FFF2-40B4-BE49-F238E27FC236}">
                        <a16:creationId xmlns:a16="http://schemas.microsoft.com/office/drawing/2014/main" id="{A464B3DB-B3D4-4EA3-8E6E-E04BC0B84E4F}"/>
                      </a:ext>
                    </a:extLst>
                  </p:cNvPr>
                  <p:cNvSpPr>
                    <a:spLocks/>
                  </p:cNvSpPr>
                  <p:nvPr/>
                </p:nvSpPr>
                <p:spPr bwMode="auto">
                  <a:xfrm>
                    <a:off x="4205" y="2223"/>
                    <a:ext cx="18" cy="8"/>
                  </a:xfrm>
                  <a:custGeom>
                    <a:avLst/>
                    <a:gdLst>
                      <a:gd name="T0" fmla="*/ 17 w 25"/>
                      <a:gd name="T1" fmla="*/ 0 h 10"/>
                      <a:gd name="T2" fmla="*/ 22 w 25"/>
                      <a:gd name="T3" fmla="*/ 7 h 10"/>
                      <a:gd name="T4" fmla="*/ 11 w 25"/>
                      <a:gd name="T5" fmla="*/ 9 h 10"/>
                      <a:gd name="T6" fmla="*/ 6 w 25"/>
                      <a:gd name="T7" fmla="*/ 9 h 10"/>
                      <a:gd name="T8" fmla="*/ 5 w 25"/>
                      <a:gd name="T9" fmla="*/ 3 h 10"/>
                      <a:gd name="T10" fmla="*/ 17 w 25"/>
                      <a:gd name="T11" fmla="*/ 0 h 10"/>
                    </a:gdLst>
                    <a:ahLst/>
                    <a:cxnLst>
                      <a:cxn ang="0">
                        <a:pos x="T0" y="T1"/>
                      </a:cxn>
                      <a:cxn ang="0">
                        <a:pos x="T2" y="T3"/>
                      </a:cxn>
                      <a:cxn ang="0">
                        <a:pos x="T4" y="T5"/>
                      </a:cxn>
                      <a:cxn ang="0">
                        <a:pos x="T6" y="T7"/>
                      </a:cxn>
                      <a:cxn ang="0">
                        <a:pos x="T8" y="T9"/>
                      </a:cxn>
                      <a:cxn ang="0">
                        <a:pos x="T10" y="T11"/>
                      </a:cxn>
                    </a:cxnLst>
                    <a:rect l="0" t="0" r="r" b="b"/>
                    <a:pathLst>
                      <a:path w="25" h="10">
                        <a:moveTo>
                          <a:pt x="17" y="0"/>
                        </a:moveTo>
                        <a:cubicBezTo>
                          <a:pt x="17" y="0"/>
                          <a:pt x="25" y="1"/>
                          <a:pt x="22" y="7"/>
                        </a:cubicBezTo>
                        <a:cubicBezTo>
                          <a:pt x="21" y="10"/>
                          <a:pt x="15" y="10"/>
                          <a:pt x="11" y="9"/>
                        </a:cubicBezTo>
                        <a:cubicBezTo>
                          <a:pt x="9" y="9"/>
                          <a:pt x="7" y="8"/>
                          <a:pt x="6" y="9"/>
                        </a:cubicBezTo>
                        <a:cubicBezTo>
                          <a:pt x="4" y="9"/>
                          <a:pt x="0" y="5"/>
                          <a:pt x="5" y="3"/>
                        </a:cubicBezTo>
                        <a:cubicBezTo>
                          <a:pt x="11" y="1"/>
                          <a:pt x="17" y="0"/>
                          <a:pt x="1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42" name="Freeform 7908">
                    <a:extLst>
                      <a:ext uri="{FF2B5EF4-FFF2-40B4-BE49-F238E27FC236}">
                        <a16:creationId xmlns:a16="http://schemas.microsoft.com/office/drawing/2014/main" id="{1EA39851-90DF-443F-AA90-99BB0568F6A3}"/>
                      </a:ext>
                    </a:extLst>
                  </p:cNvPr>
                  <p:cNvSpPr>
                    <a:spLocks noEditPoints="1"/>
                  </p:cNvSpPr>
                  <p:nvPr/>
                </p:nvSpPr>
                <p:spPr bwMode="auto">
                  <a:xfrm>
                    <a:off x="4206" y="2223"/>
                    <a:ext cx="17" cy="8"/>
                  </a:xfrm>
                  <a:custGeom>
                    <a:avLst/>
                    <a:gdLst>
                      <a:gd name="T0" fmla="*/ 17 w 22"/>
                      <a:gd name="T1" fmla="*/ 9 h 10"/>
                      <a:gd name="T2" fmla="*/ 9 w 22"/>
                      <a:gd name="T3" fmla="*/ 9 h 10"/>
                      <a:gd name="T4" fmla="*/ 5 w 22"/>
                      <a:gd name="T5" fmla="*/ 9 h 10"/>
                      <a:gd name="T6" fmla="*/ 0 w 22"/>
                      <a:gd name="T7" fmla="*/ 7 h 10"/>
                      <a:gd name="T8" fmla="*/ 3 w 22"/>
                      <a:gd name="T9" fmla="*/ 3 h 10"/>
                      <a:gd name="T10" fmla="*/ 9 w 22"/>
                      <a:gd name="T11" fmla="*/ 1 h 10"/>
                      <a:gd name="T12" fmla="*/ 15 w 22"/>
                      <a:gd name="T13" fmla="*/ 0 h 10"/>
                      <a:gd name="T14" fmla="*/ 15 w 22"/>
                      <a:gd name="T15" fmla="*/ 0 h 10"/>
                      <a:gd name="T16" fmla="*/ 15 w 22"/>
                      <a:gd name="T17" fmla="*/ 0 h 10"/>
                      <a:gd name="T18" fmla="*/ 15 w 22"/>
                      <a:gd name="T19" fmla="*/ 0 h 10"/>
                      <a:gd name="T20" fmla="*/ 15 w 22"/>
                      <a:gd name="T21" fmla="*/ 0 h 10"/>
                      <a:gd name="T22" fmla="*/ 21 w 22"/>
                      <a:gd name="T23" fmla="*/ 3 h 10"/>
                      <a:gd name="T24" fmla="*/ 21 w 22"/>
                      <a:gd name="T25" fmla="*/ 7 h 10"/>
                      <a:gd name="T26" fmla="*/ 17 w 22"/>
                      <a:gd name="T27" fmla="*/ 9 h 10"/>
                      <a:gd name="T28" fmla="*/ 3 w 22"/>
                      <a:gd name="T29" fmla="*/ 3 h 10"/>
                      <a:gd name="T30" fmla="*/ 1 w 22"/>
                      <a:gd name="T31" fmla="*/ 7 h 10"/>
                      <a:gd name="T32" fmla="*/ 4 w 22"/>
                      <a:gd name="T33" fmla="*/ 8 h 10"/>
                      <a:gd name="T34" fmla="*/ 9 w 22"/>
                      <a:gd name="T35" fmla="*/ 9 h 10"/>
                      <a:gd name="T36" fmla="*/ 17 w 22"/>
                      <a:gd name="T37" fmla="*/ 9 h 10"/>
                      <a:gd name="T38" fmla="*/ 20 w 22"/>
                      <a:gd name="T39" fmla="*/ 7 h 10"/>
                      <a:gd name="T40" fmla="*/ 20 w 22"/>
                      <a:gd name="T41" fmla="*/ 3 h 10"/>
                      <a:gd name="T42" fmla="*/ 15 w 22"/>
                      <a:gd name="T43" fmla="*/ 0 h 10"/>
                      <a:gd name="T44" fmla="*/ 9 w 22"/>
                      <a:gd name="T45" fmla="*/ 1 h 10"/>
                      <a:gd name="T46" fmla="*/ 3 w 22"/>
                      <a:gd name="T4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10">
                        <a:moveTo>
                          <a:pt x="17" y="9"/>
                        </a:moveTo>
                        <a:cubicBezTo>
                          <a:pt x="15" y="10"/>
                          <a:pt x="11" y="10"/>
                          <a:pt x="9" y="9"/>
                        </a:cubicBezTo>
                        <a:cubicBezTo>
                          <a:pt x="7" y="9"/>
                          <a:pt x="5" y="9"/>
                          <a:pt x="5" y="9"/>
                        </a:cubicBezTo>
                        <a:cubicBezTo>
                          <a:pt x="3" y="9"/>
                          <a:pt x="1" y="8"/>
                          <a:pt x="0" y="7"/>
                        </a:cubicBezTo>
                        <a:cubicBezTo>
                          <a:pt x="0" y="5"/>
                          <a:pt x="0" y="4"/>
                          <a:pt x="3" y="3"/>
                        </a:cubicBezTo>
                        <a:cubicBezTo>
                          <a:pt x="5" y="2"/>
                          <a:pt x="7" y="1"/>
                          <a:pt x="9" y="1"/>
                        </a:cubicBezTo>
                        <a:cubicBezTo>
                          <a:pt x="12"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20" y="0"/>
                          <a:pt x="21" y="3"/>
                        </a:cubicBezTo>
                        <a:cubicBezTo>
                          <a:pt x="22" y="4"/>
                          <a:pt x="22" y="5"/>
                          <a:pt x="21" y="7"/>
                        </a:cubicBezTo>
                        <a:cubicBezTo>
                          <a:pt x="20" y="8"/>
                          <a:pt x="19" y="9"/>
                          <a:pt x="17" y="9"/>
                        </a:cubicBezTo>
                        <a:close/>
                        <a:moveTo>
                          <a:pt x="3" y="3"/>
                        </a:moveTo>
                        <a:cubicBezTo>
                          <a:pt x="1" y="4"/>
                          <a:pt x="1" y="6"/>
                          <a:pt x="1" y="7"/>
                        </a:cubicBezTo>
                        <a:cubicBezTo>
                          <a:pt x="2" y="8"/>
                          <a:pt x="3" y="9"/>
                          <a:pt x="4" y="8"/>
                        </a:cubicBezTo>
                        <a:cubicBezTo>
                          <a:pt x="5" y="8"/>
                          <a:pt x="7" y="8"/>
                          <a:pt x="9" y="9"/>
                        </a:cubicBezTo>
                        <a:cubicBezTo>
                          <a:pt x="11" y="9"/>
                          <a:pt x="14" y="10"/>
                          <a:pt x="17" y="9"/>
                        </a:cubicBezTo>
                        <a:cubicBezTo>
                          <a:pt x="18" y="9"/>
                          <a:pt x="19" y="8"/>
                          <a:pt x="20" y="7"/>
                        </a:cubicBezTo>
                        <a:cubicBezTo>
                          <a:pt x="21" y="5"/>
                          <a:pt x="21" y="4"/>
                          <a:pt x="20" y="3"/>
                        </a:cubicBezTo>
                        <a:cubicBezTo>
                          <a:pt x="20" y="1"/>
                          <a:pt x="16" y="0"/>
                          <a:pt x="15" y="0"/>
                        </a:cubicBezTo>
                        <a:cubicBezTo>
                          <a:pt x="15" y="0"/>
                          <a:pt x="12" y="1"/>
                          <a:pt x="9" y="1"/>
                        </a:cubicBezTo>
                        <a:cubicBezTo>
                          <a:pt x="7" y="2"/>
                          <a:pt x="5" y="2"/>
                          <a:pt x="3"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43" name="Freeform 7909">
                    <a:extLst>
                      <a:ext uri="{FF2B5EF4-FFF2-40B4-BE49-F238E27FC236}">
                        <a16:creationId xmlns:a16="http://schemas.microsoft.com/office/drawing/2014/main" id="{C4873A7E-940D-4C4D-907F-ACB6F8D87479}"/>
                      </a:ext>
                    </a:extLst>
                  </p:cNvPr>
                  <p:cNvSpPr>
                    <a:spLocks/>
                  </p:cNvSpPr>
                  <p:nvPr/>
                </p:nvSpPr>
                <p:spPr bwMode="auto">
                  <a:xfrm>
                    <a:off x="4207" y="2223"/>
                    <a:ext cx="15" cy="7"/>
                  </a:xfrm>
                  <a:custGeom>
                    <a:avLst/>
                    <a:gdLst>
                      <a:gd name="T0" fmla="*/ 14 w 20"/>
                      <a:gd name="T1" fmla="*/ 0 h 9"/>
                      <a:gd name="T2" fmla="*/ 14 w 20"/>
                      <a:gd name="T3" fmla="*/ 1 h 9"/>
                      <a:gd name="T4" fmla="*/ 13 w 20"/>
                      <a:gd name="T5" fmla="*/ 2 h 9"/>
                      <a:gd name="T6" fmla="*/ 13 w 20"/>
                      <a:gd name="T7" fmla="*/ 2 h 9"/>
                      <a:gd name="T8" fmla="*/ 13 w 20"/>
                      <a:gd name="T9" fmla="*/ 2 h 9"/>
                      <a:gd name="T10" fmla="*/ 17 w 20"/>
                      <a:gd name="T11" fmla="*/ 4 h 9"/>
                      <a:gd name="T12" fmla="*/ 12 w 20"/>
                      <a:gd name="T13" fmla="*/ 8 h 9"/>
                      <a:gd name="T14" fmla="*/ 11 w 20"/>
                      <a:gd name="T15" fmla="*/ 8 h 9"/>
                      <a:gd name="T16" fmla="*/ 4 w 20"/>
                      <a:gd name="T17" fmla="*/ 5 h 9"/>
                      <a:gd name="T18" fmla="*/ 8 w 20"/>
                      <a:gd name="T19" fmla="*/ 3 h 9"/>
                      <a:gd name="T20" fmla="*/ 10 w 20"/>
                      <a:gd name="T21" fmla="*/ 2 h 9"/>
                      <a:gd name="T22" fmla="*/ 9 w 20"/>
                      <a:gd name="T23" fmla="*/ 2 h 9"/>
                      <a:gd name="T24" fmla="*/ 7 w 20"/>
                      <a:gd name="T25" fmla="*/ 2 h 9"/>
                      <a:gd name="T26" fmla="*/ 7 w 20"/>
                      <a:gd name="T27" fmla="*/ 2 h 9"/>
                      <a:gd name="T28" fmla="*/ 2 w 20"/>
                      <a:gd name="T29" fmla="*/ 3 h 9"/>
                      <a:gd name="T30" fmla="*/ 0 w 20"/>
                      <a:gd name="T31" fmla="*/ 7 h 9"/>
                      <a:gd name="T32" fmla="*/ 3 w 20"/>
                      <a:gd name="T33" fmla="*/ 8 h 9"/>
                      <a:gd name="T34" fmla="*/ 3 w 20"/>
                      <a:gd name="T35" fmla="*/ 8 h 9"/>
                      <a:gd name="T36" fmla="*/ 4 w 20"/>
                      <a:gd name="T37" fmla="*/ 8 h 9"/>
                      <a:gd name="T38" fmla="*/ 8 w 20"/>
                      <a:gd name="T39" fmla="*/ 9 h 9"/>
                      <a:gd name="T40" fmla="*/ 13 w 20"/>
                      <a:gd name="T41" fmla="*/ 9 h 9"/>
                      <a:gd name="T42" fmla="*/ 16 w 20"/>
                      <a:gd name="T43" fmla="*/ 9 h 9"/>
                      <a:gd name="T44" fmla="*/ 19 w 20"/>
                      <a:gd name="T45" fmla="*/ 7 h 9"/>
                      <a:gd name="T46" fmla="*/ 19 w 20"/>
                      <a:gd name="T47" fmla="*/ 3 h 9"/>
                      <a:gd name="T48" fmla="*/ 14 w 20"/>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9">
                        <a:moveTo>
                          <a:pt x="14" y="0"/>
                        </a:moveTo>
                        <a:cubicBezTo>
                          <a:pt x="14" y="1"/>
                          <a:pt x="14" y="1"/>
                          <a:pt x="14" y="1"/>
                        </a:cubicBezTo>
                        <a:cubicBezTo>
                          <a:pt x="14" y="1"/>
                          <a:pt x="13" y="1"/>
                          <a:pt x="13" y="2"/>
                        </a:cubicBezTo>
                        <a:cubicBezTo>
                          <a:pt x="13" y="2"/>
                          <a:pt x="13" y="2"/>
                          <a:pt x="13" y="2"/>
                        </a:cubicBezTo>
                        <a:cubicBezTo>
                          <a:pt x="13" y="2"/>
                          <a:pt x="13" y="2"/>
                          <a:pt x="13" y="2"/>
                        </a:cubicBezTo>
                        <a:cubicBezTo>
                          <a:pt x="14" y="2"/>
                          <a:pt x="17" y="2"/>
                          <a:pt x="17" y="4"/>
                        </a:cubicBezTo>
                        <a:cubicBezTo>
                          <a:pt x="18" y="6"/>
                          <a:pt x="15" y="8"/>
                          <a:pt x="12" y="8"/>
                        </a:cubicBezTo>
                        <a:cubicBezTo>
                          <a:pt x="11" y="8"/>
                          <a:pt x="11" y="8"/>
                          <a:pt x="11" y="8"/>
                        </a:cubicBezTo>
                        <a:cubicBezTo>
                          <a:pt x="8" y="8"/>
                          <a:pt x="4" y="5"/>
                          <a:pt x="4" y="5"/>
                        </a:cubicBezTo>
                        <a:cubicBezTo>
                          <a:pt x="4" y="4"/>
                          <a:pt x="7" y="4"/>
                          <a:pt x="8" y="3"/>
                        </a:cubicBezTo>
                        <a:cubicBezTo>
                          <a:pt x="8" y="3"/>
                          <a:pt x="9" y="2"/>
                          <a:pt x="10" y="2"/>
                        </a:cubicBezTo>
                        <a:cubicBezTo>
                          <a:pt x="10" y="2"/>
                          <a:pt x="9" y="2"/>
                          <a:pt x="9" y="2"/>
                        </a:cubicBezTo>
                        <a:cubicBezTo>
                          <a:pt x="8" y="2"/>
                          <a:pt x="8" y="2"/>
                          <a:pt x="7" y="2"/>
                        </a:cubicBezTo>
                        <a:cubicBezTo>
                          <a:pt x="7" y="2"/>
                          <a:pt x="7" y="2"/>
                          <a:pt x="7" y="2"/>
                        </a:cubicBezTo>
                        <a:cubicBezTo>
                          <a:pt x="6" y="2"/>
                          <a:pt x="4" y="3"/>
                          <a:pt x="2" y="3"/>
                        </a:cubicBezTo>
                        <a:cubicBezTo>
                          <a:pt x="0" y="4"/>
                          <a:pt x="0" y="6"/>
                          <a:pt x="0" y="7"/>
                        </a:cubicBezTo>
                        <a:cubicBezTo>
                          <a:pt x="1" y="8"/>
                          <a:pt x="2" y="8"/>
                          <a:pt x="3" y="8"/>
                        </a:cubicBezTo>
                        <a:cubicBezTo>
                          <a:pt x="3" y="8"/>
                          <a:pt x="3" y="8"/>
                          <a:pt x="3" y="8"/>
                        </a:cubicBezTo>
                        <a:cubicBezTo>
                          <a:pt x="4" y="8"/>
                          <a:pt x="4" y="8"/>
                          <a:pt x="4" y="8"/>
                        </a:cubicBezTo>
                        <a:cubicBezTo>
                          <a:pt x="5" y="8"/>
                          <a:pt x="6" y="9"/>
                          <a:pt x="8" y="9"/>
                        </a:cubicBezTo>
                        <a:cubicBezTo>
                          <a:pt x="10" y="9"/>
                          <a:pt x="11" y="9"/>
                          <a:pt x="13" y="9"/>
                        </a:cubicBezTo>
                        <a:cubicBezTo>
                          <a:pt x="14" y="9"/>
                          <a:pt x="15" y="9"/>
                          <a:pt x="16" y="9"/>
                        </a:cubicBezTo>
                        <a:cubicBezTo>
                          <a:pt x="17" y="9"/>
                          <a:pt x="18" y="8"/>
                          <a:pt x="19" y="7"/>
                        </a:cubicBezTo>
                        <a:cubicBezTo>
                          <a:pt x="20" y="5"/>
                          <a:pt x="20" y="4"/>
                          <a:pt x="19" y="3"/>
                        </a:cubicBezTo>
                        <a:cubicBezTo>
                          <a:pt x="19" y="1"/>
                          <a:pt x="15" y="1"/>
                          <a:pt x="1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44" name="Freeform 7910">
                    <a:extLst>
                      <a:ext uri="{FF2B5EF4-FFF2-40B4-BE49-F238E27FC236}">
                        <a16:creationId xmlns:a16="http://schemas.microsoft.com/office/drawing/2014/main" id="{28F73CB6-E976-4E53-987F-755889064267}"/>
                      </a:ext>
                    </a:extLst>
                  </p:cNvPr>
                  <p:cNvSpPr>
                    <a:spLocks/>
                  </p:cNvSpPr>
                  <p:nvPr/>
                </p:nvSpPr>
                <p:spPr bwMode="auto">
                  <a:xfrm>
                    <a:off x="4205" y="2223"/>
                    <a:ext cx="18" cy="8"/>
                  </a:xfrm>
                  <a:custGeom>
                    <a:avLst/>
                    <a:gdLst>
                      <a:gd name="T0" fmla="*/ 18 w 25"/>
                      <a:gd name="T1" fmla="*/ 0 h 10"/>
                      <a:gd name="T2" fmla="*/ 17 w 25"/>
                      <a:gd name="T3" fmla="*/ 0 h 10"/>
                      <a:gd name="T4" fmla="*/ 22 w 25"/>
                      <a:gd name="T5" fmla="*/ 3 h 10"/>
                      <a:gd name="T6" fmla="*/ 22 w 25"/>
                      <a:gd name="T7" fmla="*/ 7 h 10"/>
                      <a:gd name="T8" fmla="*/ 19 w 25"/>
                      <a:gd name="T9" fmla="*/ 9 h 10"/>
                      <a:gd name="T10" fmla="*/ 16 w 25"/>
                      <a:gd name="T11" fmla="*/ 9 h 10"/>
                      <a:gd name="T12" fmla="*/ 11 w 25"/>
                      <a:gd name="T13" fmla="*/ 9 h 10"/>
                      <a:gd name="T14" fmla="*/ 7 w 25"/>
                      <a:gd name="T15" fmla="*/ 8 h 10"/>
                      <a:gd name="T16" fmla="*/ 6 w 25"/>
                      <a:gd name="T17" fmla="*/ 8 h 10"/>
                      <a:gd name="T18" fmla="*/ 6 w 25"/>
                      <a:gd name="T19" fmla="*/ 8 h 10"/>
                      <a:gd name="T20" fmla="*/ 3 w 25"/>
                      <a:gd name="T21" fmla="*/ 7 h 10"/>
                      <a:gd name="T22" fmla="*/ 5 w 25"/>
                      <a:gd name="T23" fmla="*/ 3 h 10"/>
                      <a:gd name="T24" fmla="*/ 10 w 25"/>
                      <a:gd name="T25" fmla="*/ 2 h 10"/>
                      <a:gd name="T26" fmla="*/ 10 w 25"/>
                      <a:gd name="T27" fmla="*/ 2 h 10"/>
                      <a:gd name="T28" fmla="*/ 8 w 25"/>
                      <a:gd name="T29" fmla="*/ 2 h 10"/>
                      <a:gd name="T30" fmla="*/ 6 w 25"/>
                      <a:gd name="T31" fmla="*/ 3 h 10"/>
                      <a:gd name="T32" fmla="*/ 5 w 25"/>
                      <a:gd name="T33" fmla="*/ 3 h 10"/>
                      <a:gd name="T34" fmla="*/ 6 w 25"/>
                      <a:gd name="T35" fmla="*/ 9 h 10"/>
                      <a:gd name="T36" fmla="*/ 6 w 25"/>
                      <a:gd name="T37" fmla="*/ 9 h 10"/>
                      <a:gd name="T38" fmla="*/ 7 w 25"/>
                      <a:gd name="T39" fmla="*/ 9 h 10"/>
                      <a:gd name="T40" fmla="*/ 11 w 25"/>
                      <a:gd name="T41" fmla="*/ 9 h 10"/>
                      <a:gd name="T42" fmla="*/ 16 w 25"/>
                      <a:gd name="T43" fmla="*/ 10 h 10"/>
                      <a:gd name="T44" fmla="*/ 22 w 25"/>
                      <a:gd name="T45" fmla="*/ 7 h 10"/>
                      <a:gd name="T46" fmla="*/ 18 w 25"/>
                      <a:gd name="T4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10">
                        <a:moveTo>
                          <a:pt x="18" y="0"/>
                        </a:moveTo>
                        <a:cubicBezTo>
                          <a:pt x="17" y="0"/>
                          <a:pt x="17" y="0"/>
                          <a:pt x="17" y="0"/>
                        </a:cubicBezTo>
                        <a:cubicBezTo>
                          <a:pt x="18" y="1"/>
                          <a:pt x="22" y="1"/>
                          <a:pt x="22" y="3"/>
                        </a:cubicBezTo>
                        <a:cubicBezTo>
                          <a:pt x="23" y="4"/>
                          <a:pt x="23" y="5"/>
                          <a:pt x="22" y="7"/>
                        </a:cubicBezTo>
                        <a:cubicBezTo>
                          <a:pt x="21" y="8"/>
                          <a:pt x="20" y="9"/>
                          <a:pt x="19" y="9"/>
                        </a:cubicBezTo>
                        <a:cubicBezTo>
                          <a:pt x="18" y="9"/>
                          <a:pt x="17" y="9"/>
                          <a:pt x="16" y="9"/>
                        </a:cubicBezTo>
                        <a:cubicBezTo>
                          <a:pt x="14" y="9"/>
                          <a:pt x="13" y="9"/>
                          <a:pt x="11" y="9"/>
                        </a:cubicBezTo>
                        <a:cubicBezTo>
                          <a:pt x="9" y="9"/>
                          <a:pt x="8" y="8"/>
                          <a:pt x="7" y="8"/>
                        </a:cubicBezTo>
                        <a:cubicBezTo>
                          <a:pt x="6" y="8"/>
                          <a:pt x="6" y="8"/>
                          <a:pt x="6" y="8"/>
                        </a:cubicBezTo>
                        <a:cubicBezTo>
                          <a:pt x="6" y="8"/>
                          <a:pt x="6" y="8"/>
                          <a:pt x="6" y="8"/>
                        </a:cubicBezTo>
                        <a:cubicBezTo>
                          <a:pt x="5" y="8"/>
                          <a:pt x="4" y="8"/>
                          <a:pt x="3" y="7"/>
                        </a:cubicBezTo>
                        <a:cubicBezTo>
                          <a:pt x="3" y="6"/>
                          <a:pt x="3" y="4"/>
                          <a:pt x="5" y="3"/>
                        </a:cubicBezTo>
                        <a:cubicBezTo>
                          <a:pt x="7" y="3"/>
                          <a:pt x="9" y="2"/>
                          <a:pt x="10" y="2"/>
                        </a:cubicBezTo>
                        <a:cubicBezTo>
                          <a:pt x="10" y="2"/>
                          <a:pt x="10" y="2"/>
                          <a:pt x="10" y="2"/>
                        </a:cubicBezTo>
                        <a:cubicBezTo>
                          <a:pt x="9" y="2"/>
                          <a:pt x="8" y="2"/>
                          <a:pt x="8" y="2"/>
                        </a:cubicBezTo>
                        <a:cubicBezTo>
                          <a:pt x="7" y="2"/>
                          <a:pt x="7" y="2"/>
                          <a:pt x="6" y="3"/>
                        </a:cubicBezTo>
                        <a:cubicBezTo>
                          <a:pt x="5" y="3"/>
                          <a:pt x="5" y="3"/>
                          <a:pt x="5" y="3"/>
                        </a:cubicBezTo>
                        <a:cubicBezTo>
                          <a:pt x="0" y="5"/>
                          <a:pt x="3" y="9"/>
                          <a:pt x="6" y="9"/>
                        </a:cubicBezTo>
                        <a:cubicBezTo>
                          <a:pt x="6" y="9"/>
                          <a:pt x="6" y="9"/>
                          <a:pt x="6" y="9"/>
                        </a:cubicBezTo>
                        <a:cubicBezTo>
                          <a:pt x="7" y="9"/>
                          <a:pt x="7" y="9"/>
                          <a:pt x="7" y="9"/>
                        </a:cubicBezTo>
                        <a:cubicBezTo>
                          <a:pt x="8" y="9"/>
                          <a:pt x="9" y="9"/>
                          <a:pt x="11" y="9"/>
                        </a:cubicBezTo>
                        <a:cubicBezTo>
                          <a:pt x="12" y="9"/>
                          <a:pt x="14" y="10"/>
                          <a:pt x="16" y="10"/>
                        </a:cubicBezTo>
                        <a:cubicBezTo>
                          <a:pt x="19" y="10"/>
                          <a:pt x="21" y="9"/>
                          <a:pt x="22" y="7"/>
                        </a:cubicBezTo>
                        <a:cubicBezTo>
                          <a:pt x="25" y="2"/>
                          <a:pt x="19" y="1"/>
                          <a:pt x="1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45" name="Freeform 7911">
                    <a:extLst>
                      <a:ext uri="{FF2B5EF4-FFF2-40B4-BE49-F238E27FC236}">
                        <a16:creationId xmlns:a16="http://schemas.microsoft.com/office/drawing/2014/main" id="{4379529A-3E43-47CA-B8D5-F2D833C58428}"/>
                      </a:ext>
                    </a:extLst>
                  </p:cNvPr>
                  <p:cNvSpPr>
                    <a:spLocks/>
                  </p:cNvSpPr>
                  <p:nvPr/>
                </p:nvSpPr>
                <p:spPr bwMode="auto">
                  <a:xfrm>
                    <a:off x="4215" y="2226"/>
                    <a:ext cx="5" cy="3"/>
                  </a:xfrm>
                  <a:custGeom>
                    <a:avLst/>
                    <a:gdLst>
                      <a:gd name="T0" fmla="*/ 4 w 7"/>
                      <a:gd name="T1" fmla="*/ 4 h 4"/>
                      <a:gd name="T2" fmla="*/ 1 w 7"/>
                      <a:gd name="T3" fmla="*/ 2 h 4"/>
                      <a:gd name="T4" fmla="*/ 6 w 7"/>
                      <a:gd name="T5" fmla="*/ 1 h 4"/>
                      <a:gd name="T6" fmla="*/ 4 w 7"/>
                      <a:gd name="T7" fmla="*/ 4 h 4"/>
                    </a:gdLst>
                    <a:ahLst/>
                    <a:cxnLst>
                      <a:cxn ang="0">
                        <a:pos x="T0" y="T1"/>
                      </a:cxn>
                      <a:cxn ang="0">
                        <a:pos x="T2" y="T3"/>
                      </a:cxn>
                      <a:cxn ang="0">
                        <a:pos x="T4" y="T5"/>
                      </a:cxn>
                      <a:cxn ang="0">
                        <a:pos x="T6" y="T7"/>
                      </a:cxn>
                    </a:cxnLst>
                    <a:rect l="0" t="0" r="r" b="b"/>
                    <a:pathLst>
                      <a:path w="7" h="4">
                        <a:moveTo>
                          <a:pt x="4" y="4"/>
                        </a:moveTo>
                        <a:cubicBezTo>
                          <a:pt x="4" y="4"/>
                          <a:pt x="0" y="4"/>
                          <a:pt x="1" y="2"/>
                        </a:cubicBezTo>
                        <a:cubicBezTo>
                          <a:pt x="2" y="1"/>
                          <a:pt x="5" y="0"/>
                          <a:pt x="6" y="1"/>
                        </a:cubicBezTo>
                        <a:cubicBezTo>
                          <a:pt x="7" y="3"/>
                          <a:pt x="5" y="4"/>
                          <a:pt x="4" y="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46" name="Freeform 7912">
                    <a:extLst>
                      <a:ext uri="{FF2B5EF4-FFF2-40B4-BE49-F238E27FC236}">
                        <a16:creationId xmlns:a16="http://schemas.microsoft.com/office/drawing/2014/main" id="{FB4C56B9-C445-4AC8-A434-180CA4012011}"/>
                      </a:ext>
                    </a:extLst>
                  </p:cNvPr>
                  <p:cNvSpPr>
                    <a:spLocks/>
                  </p:cNvSpPr>
                  <p:nvPr/>
                </p:nvSpPr>
                <p:spPr bwMode="auto">
                  <a:xfrm>
                    <a:off x="4205" y="2216"/>
                    <a:ext cx="16" cy="10"/>
                  </a:xfrm>
                  <a:custGeom>
                    <a:avLst/>
                    <a:gdLst>
                      <a:gd name="T0" fmla="*/ 15 w 21"/>
                      <a:gd name="T1" fmla="*/ 3 h 14"/>
                      <a:gd name="T2" fmla="*/ 17 w 21"/>
                      <a:gd name="T3" fmla="*/ 10 h 14"/>
                      <a:gd name="T4" fmla="*/ 12 w 21"/>
                      <a:gd name="T5" fmla="*/ 11 h 14"/>
                      <a:gd name="T6" fmla="*/ 7 w 21"/>
                      <a:gd name="T7" fmla="*/ 12 h 14"/>
                      <a:gd name="T8" fmla="*/ 4 w 21"/>
                      <a:gd name="T9" fmla="*/ 5 h 14"/>
                      <a:gd name="T10" fmla="*/ 15 w 21"/>
                      <a:gd name="T11" fmla="*/ 3 h 14"/>
                    </a:gdLst>
                    <a:ahLst/>
                    <a:cxnLst>
                      <a:cxn ang="0">
                        <a:pos x="T0" y="T1"/>
                      </a:cxn>
                      <a:cxn ang="0">
                        <a:pos x="T2" y="T3"/>
                      </a:cxn>
                      <a:cxn ang="0">
                        <a:pos x="T4" y="T5"/>
                      </a:cxn>
                      <a:cxn ang="0">
                        <a:pos x="T6" y="T7"/>
                      </a:cxn>
                      <a:cxn ang="0">
                        <a:pos x="T8" y="T9"/>
                      </a:cxn>
                      <a:cxn ang="0">
                        <a:pos x="T10" y="T11"/>
                      </a:cxn>
                    </a:cxnLst>
                    <a:rect l="0" t="0" r="r" b="b"/>
                    <a:pathLst>
                      <a:path w="21" h="14">
                        <a:moveTo>
                          <a:pt x="15" y="3"/>
                        </a:moveTo>
                        <a:cubicBezTo>
                          <a:pt x="15" y="3"/>
                          <a:pt x="21" y="7"/>
                          <a:pt x="17" y="10"/>
                        </a:cubicBezTo>
                        <a:cubicBezTo>
                          <a:pt x="15" y="12"/>
                          <a:pt x="13" y="12"/>
                          <a:pt x="12" y="11"/>
                        </a:cubicBezTo>
                        <a:cubicBezTo>
                          <a:pt x="11" y="11"/>
                          <a:pt x="9" y="11"/>
                          <a:pt x="7" y="12"/>
                        </a:cubicBezTo>
                        <a:cubicBezTo>
                          <a:pt x="3" y="14"/>
                          <a:pt x="0" y="8"/>
                          <a:pt x="4" y="5"/>
                        </a:cubicBezTo>
                        <a:cubicBezTo>
                          <a:pt x="7" y="2"/>
                          <a:pt x="13" y="0"/>
                          <a:pt x="15"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47" name="Freeform 7913">
                    <a:extLst>
                      <a:ext uri="{FF2B5EF4-FFF2-40B4-BE49-F238E27FC236}">
                        <a16:creationId xmlns:a16="http://schemas.microsoft.com/office/drawing/2014/main" id="{9001D3F6-2B62-438E-BF91-609BA5C5C22B}"/>
                      </a:ext>
                    </a:extLst>
                  </p:cNvPr>
                  <p:cNvSpPr>
                    <a:spLocks noEditPoints="1"/>
                  </p:cNvSpPr>
                  <p:nvPr/>
                </p:nvSpPr>
                <p:spPr bwMode="auto">
                  <a:xfrm>
                    <a:off x="4206" y="2217"/>
                    <a:ext cx="13" cy="9"/>
                  </a:xfrm>
                  <a:custGeom>
                    <a:avLst/>
                    <a:gdLst>
                      <a:gd name="T0" fmla="*/ 15 w 17"/>
                      <a:gd name="T1" fmla="*/ 10 h 12"/>
                      <a:gd name="T2" fmla="*/ 12 w 17"/>
                      <a:gd name="T3" fmla="*/ 11 h 12"/>
                      <a:gd name="T4" fmla="*/ 12 w 17"/>
                      <a:gd name="T5" fmla="*/ 11 h 12"/>
                      <a:gd name="T6" fmla="*/ 10 w 17"/>
                      <a:gd name="T7" fmla="*/ 11 h 12"/>
                      <a:gd name="T8" fmla="*/ 8 w 17"/>
                      <a:gd name="T9" fmla="*/ 11 h 12"/>
                      <a:gd name="T10" fmla="*/ 6 w 17"/>
                      <a:gd name="T11" fmla="*/ 11 h 12"/>
                      <a:gd name="T12" fmla="*/ 4 w 17"/>
                      <a:gd name="T13" fmla="*/ 12 h 12"/>
                      <a:gd name="T14" fmla="*/ 0 w 17"/>
                      <a:gd name="T15" fmla="*/ 8 h 12"/>
                      <a:gd name="T16" fmla="*/ 1 w 17"/>
                      <a:gd name="T17" fmla="*/ 4 h 12"/>
                      <a:gd name="T18" fmla="*/ 9 w 17"/>
                      <a:gd name="T19" fmla="*/ 0 h 12"/>
                      <a:gd name="T20" fmla="*/ 14 w 17"/>
                      <a:gd name="T21" fmla="*/ 2 h 12"/>
                      <a:gd name="T22" fmla="*/ 17 w 17"/>
                      <a:gd name="T23" fmla="*/ 6 h 12"/>
                      <a:gd name="T24" fmla="*/ 15 w 17"/>
                      <a:gd name="T25" fmla="*/ 10 h 12"/>
                      <a:gd name="T26" fmla="*/ 13 w 17"/>
                      <a:gd name="T27" fmla="*/ 2 h 12"/>
                      <a:gd name="T28" fmla="*/ 13 w 17"/>
                      <a:gd name="T29" fmla="*/ 2 h 12"/>
                      <a:gd name="T30" fmla="*/ 13 w 17"/>
                      <a:gd name="T31" fmla="*/ 2 h 12"/>
                      <a:gd name="T32" fmla="*/ 9 w 17"/>
                      <a:gd name="T33" fmla="*/ 1 h 12"/>
                      <a:gd name="T34" fmla="*/ 2 w 17"/>
                      <a:gd name="T35" fmla="*/ 4 h 12"/>
                      <a:gd name="T36" fmla="*/ 0 w 17"/>
                      <a:gd name="T37" fmla="*/ 8 h 12"/>
                      <a:gd name="T38" fmla="*/ 4 w 17"/>
                      <a:gd name="T39" fmla="*/ 11 h 12"/>
                      <a:gd name="T40" fmla="*/ 5 w 17"/>
                      <a:gd name="T41" fmla="*/ 10 h 12"/>
                      <a:gd name="T42" fmla="*/ 8 w 17"/>
                      <a:gd name="T43" fmla="*/ 10 h 12"/>
                      <a:gd name="T44" fmla="*/ 10 w 17"/>
                      <a:gd name="T45" fmla="*/ 10 h 12"/>
                      <a:gd name="T46" fmla="*/ 12 w 17"/>
                      <a:gd name="T47" fmla="*/ 10 h 12"/>
                      <a:gd name="T48" fmla="*/ 15 w 17"/>
                      <a:gd name="T49" fmla="*/ 9 h 12"/>
                      <a:gd name="T50" fmla="*/ 16 w 17"/>
                      <a:gd name="T51" fmla="*/ 7 h 12"/>
                      <a:gd name="T52" fmla="*/ 13 w 17"/>
                      <a:gd name="T5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12">
                        <a:moveTo>
                          <a:pt x="15" y="10"/>
                        </a:moveTo>
                        <a:cubicBezTo>
                          <a:pt x="14" y="11"/>
                          <a:pt x="13" y="11"/>
                          <a:pt x="12" y="11"/>
                        </a:cubicBezTo>
                        <a:cubicBezTo>
                          <a:pt x="12" y="11"/>
                          <a:pt x="12" y="11"/>
                          <a:pt x="12" y="11"/>
                        </a:cubicBezTo>
                        <a:cubicBezTo>
                          <a:pt x="11" y="11"/>
                          <a:pt x="11" y="11"/>
                          <a:pt x="10" y="11"/>
                        </a:cubicBezTo>
                        <a:cubicBezTo>
                          <a:pt x="9" y="11"/>
                          <a:pt x="9" y="11"/>
                          <a:pt x="8" y="11"/>
                        </a:cubicBezTo>
                        <a:cubicBezTo>
                          <a:pt x="7" y="11"/>
                          <a:pt x="6" y="11"/>
                          <a:pt x="6" y="11"/>
                        </a:cubicBezTo>
                        <a:cubicBezTo>
                          <a:pt x="5" y="11"/>
                          <a:pt x="5" y="12"/>
                          <a:pt x="4" y="12"/>
                        </a:cubicBezTo>
                        <a:cubicBezTo>
                          <a:pt x="2" y="12"/>
                          <a:pt x="0" y="10"/>
                          <a:pt x="0" y="8"/>
                        </a:cubicBezTo>
                        <a:cubicBezTo>
                          <a:pt x="0" y="6"/>
                          <a:pt x="0" y="5"/>
                          <a:pt x="1" y="4"/>
                        </a:cubicBezTo>
                        <a:cubicBezTo>
                          <a:pt x="3" y="2"/>
                          <a:pt x="7" y="0"/>
                          <a:pt x="9" y="0"/>
                        </a:cubicBezTo>
                        <a:cubicBezTo>
                          <a:pt x="11" y="0"/>
                          <a:pt x="13" y="0"/>
                          <a:pt x="14" y="2"/>
                        </a:cubicBezTo>
                        <a:cubicBezTo>
                          <a:pt x="14" y="2"/>
                          <a:pt x="16" y="4"/>
                          <a:pt x="17" y="6"/>
                        </a:cubicBezTo>
                        <a:cubicBezTo>
                          <a:pt x="17" y="8"/>
                          <a:pt x="16" y="9"/>
                          <a:pt x="15" y="10"/>
                        </a:cubicBezTo>
                        <a:close/>
                        <a:moveTo>
                          <a:pt x="13" y="2"/>
                        </a:moveTo>
                        <a:cubicBezTo>
                          <a:pt x="13" y="2"/>
                          <a:pt x="13" y="2"/>
                          <a:pt x="13" y="2"/>
                        </a:cubicBezTo>
                        <a:cubicBezTo>
                          <a:pt x="13" y="2"/>
                          <a:pt x="13" y="2"/>
                          <a:pt x="13" y="2"/>
                        </a:cubicBezTo>
                        <a:cubicBezTo>
                          <a:pt x="12" y="1"/>
                          <a:pt x="11" y="1"/>
                          <a:pt x="9" y="1"/>
                        </a:cubicBezTo>
                        <a:cubicBezTo>
                          <a:pt x="7" y="1"/>
                          <a:pt x="4" y="2"/>
                          <a:pt x="2" y="4"/>
                        </a:cubicBezTo>
                        <a:cubicBezTo>
                          <a:pt x="1" y="5"/>
                          <a:pt x="0" y="7"/>
                          <a:pt x="0" y="8"/>
                        </a:cubicBezTo>
                        <a:cubicBezTo>
                          <a:pt x="1" y="9"/>
                          <a:pt x="2" y="11"/>
                          <a:pt x="4" y="11"/>
                        </a:cubicBezTo>
                        <a:cubicBezTo>
                          <a:pt x="4" y="11"/>
                          <a:pt x="5" y="11"/>
                          <a:pt x="5" y="10"/>
                        </a:cubicBezTo>
                        <a:cubicBezTo>
                          <a:pt x="6" y="10"/>
                          <a:pt x="7" y="10"/>
                          <a:pt x="8" y="10"/>
                        </a:cubicBezTo>
                        <a:cubicBezTo>
                          <a:pt x="9" y="10"/>
                          <a:pt x="9" y="10"/>
                          <a:pt x="10" y="10"/>
                        </a:cubicBezTo>
                        <a:cubicBezTo>
                          <a:pt x="11" y="10"/>
                          <a:pt x="11" y="10"/>
                          <a:pt x="12" y="10"/>
                        </a:cubicBezTo>
                        <a:cubicBezTo>
                          <a:pt x="13" y="10"/>
                          <a:pt x="13" y="10"/>
                          <a:pt x="15" y="9"/>
                        </a:cubicBezTo>
                        <a:cubicBezTo>
                          <a:pt x="16" y="8"/>
                          <a:pt x="16" y="7"/>
                          <a:pt x="16" y="7"/>
                        </a:cubicBezTo>
                        <a:cubicBezTo>
                          <a:pt x="16" y="4"/>
                          <a:pt x="13" y="2"/>
                          <a:pt x="13"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48" name="Freeform 7914">
                    <a:extLst>
                      <a:ext uri="{FF2B5EF4-FFF2-40B4-BE49-F238E27FC236}">
                        <a16:creationId xmlns:a16="http://schemas.microsoft.com/office/drawing/2014/main" id="{333F5327-21FB-403B-A76D-AC9D2611F204}"/>
                      </a:ext>
                    </a:extLst>
                  </p:cNvPr>
                  <p:cNvSpPr>
                    <a:spLocks/>
                  </p:cNvSpPr>
                  <p:nvPr/>
                </p:nvSpPr>
                <p:spPr bwMode="auto">
                  <a:xfrm>
                    <a:off x="4206" y="2218"/>
                    <a:ext cx="12" cy="7"/>
                  </a:xfrm>
                  <a:custGeom>
                    <a:avLst/>
                    <a:gdLst>
                      <a:gd name="T0" fmla="*/ 13 w 16"/>
                      <a:gd name="T1" fmla="*/ 0 h 9"/>
                      <a:gd name="T2" fmla="*/ 13 w 16"/>
                      <a:gd name="T3" fmla="*/ 1 h 9"/>
                      <a:gd name="T4" fmla="*/ 12 w 16"/>
                      <a:gd name="T5" fmla="*/ 2 h 9"/>
                      <a:gd name="T6" fmla="*/ 14 w 16"/>
                      <a:gd name="T7" fmla="*/ 4 h 9"/>
                      <a:gd name="T8" fmla="*/ 11 w 16"/>
                      <a:gd name="T9" fmla="*/ 7 h 9"/>
                      <a:gd name="T10" fmla="*/ 10 w 16"/>
                      <a:gd name="T11" fmla="*/ 6 h 9"/>
                      <a:gd name="T12" fmla="*/ 10 w 16"/>
                      <a:gd name="T13" fmla="*/ 3 h 9"/>
                      <a:gd name="T14" fmla="*/ 9 w 16"/>
                      <a:gd name="T15" fmla="*/ 3 h 9"/>
                      <a:gd name="T16" fmla="*/ 7 w 16"/>
                      <a:gd name="T17" fmla="*/ 6 h 9"/>
                      <a:gd name="T18" fmla="*/ 5 w 16"/>
                      <a:gd name="T19" fmla="*/ 7 h 9"/>
                      <a:gd name="T20" fmla="*/ 2 w 16"/>
                      <a:gd name="T21" fmla="*/ 5 h 9"/>
                      <a:gd name="T22" fmla="*/ 2 w 16"/>
                      <a:gd name="T23" fmla="*/ 4 h 9"/>
                      <a:gd name="T24" fmla="*/ 0 w 16"/>
                      <a:gd name="T25" fmla="*/ 5 h 9"/>
                      <a:gd name="T26" fmla="*/ 0 w 16"/>
                      <a:gd name="T27" fmla="*/ 6 h 9"/>
                      <a:gd name="T28" fmla="*/ 4 w 16"/>
                      <a:gd name="T29" fmla="*/ 9 h 9"/>
                      <a:gd name="T30" fmla="*/ 4 w 16"/>
                      <a:gd name="T31" fmla="*/ 9 h 9"/>
                      <a:gd name="T32" fmla="*/ 5 w 16"/>
                      <a:gd name="T33" fmla="*/ 8 h 9"/>
                      <a:gd name="T34" fmla="*/ 8 w 16"/>
                      <a:gd name="T35" fmla="*/ 8 h 9"/>
                      <a:gd name="T36" fmla="*/ 8 w 16"/>
                      <a:gd name="T37" fmla="*/ 8 h 9"/>
                      <a:gd name="T38" fmla="*/ 10 w 16"/>
                      <a:gd name="T39" fmla="*/ 8 h 9"/>
                      <a:gd name="T40" fmla="*/ 12 w 16"/>
                      <a:gd name="T41" fmla="*/ 8 h 9"/>
                      <a:gd name="T42" fmla="*/ 12 w 16"/>
                      <a:gd name="T43" fmla="*/ 8 h 9"/>
                      <a:gd name="T44" fmla="*/ 15 w 16"/>
                      <a:gd name="T45" fmla="*/ 7 h 9"/>
                      <a:gd name="T46" fmla="*/ 16 w 16"/>
                      <a:gd name="T47" fmla="*/ 5 h 9"/>
                      <a:gd name="T48" fmla="*/ 13 w 16"/>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9">
                        <a:moveTo>
                          <a:pt x="13" y="0"/>
                        </a:moveTo>
                        <a:cubicBezTo>
                          <a:pt x="13" y="1"/>
                          <a:pt x="13" y="1"/>
                          <a:pt x="13" y="1"/>
                        </a:cubicBezTo>
                        <a:cubicBezTo>
                          <a:pt x="12" y="2"/>
                          <a:pt x="12" y="2"/>
                          <a:pt x="12" y="2"/>
                        </a:cubicBezTo>
                        <a:cubicBezTo>
                          <a:pt x="13" y="2"/>
                          <a:pt x="14" y="3"/>
                          <a:pt x="14" y="4"/>
                        </a:cubicBezTo>
                        <a:cubicBezTo>
                          <a:pt x="14" y="6"/>
                          <a:pt x="12" y="7"/>
                          <a:pt x="11" y="7"/>
                        </a:cubicBezTo>
                        <a:cubicBezTo>
                          <a:pt x="10" y="7"/>
                          <a:pt x="10" y="7"/>
                          <a:pt x="10" y="6"/>
                        </a:cubicBezTo>
                        <a:cubicBezTo>
                          <a:pt x="9" y="5"/>
                          <a:pt x="11" y="3"/>
                          <a:pt x="10" y="3"/>
                        </a:cubicBezTo>
                        <a:cubicBezTo>
                          <a:pt x="9" y="3"/>
                          <a:pt x="9" y="3"/>
                          <a:pt x="9" y="3"/>
                        </a:cubicBezTo>
                        <a:cubicBezTo>
                          <a:pt x="8" y="3"/>
                          <a:pt x="8" y="4"/>
                          <a:pt x="7" y="6"/>
                        </a:cubicBezTo>
                        <a:cubicBezTo>
                          <a:pt x="7" y="7"/>
                          <a:pt x="6" y="7"/>
                          <a:pt x="5" y="7"/>
                        </a:cubicBezTo>
                        <a:cubicBezTo>
                          <a:pt x="4" y="7"/>
                          <a:pt x="2" y="6"/>
                          <a:pt x="2" y="5"/>
                        </a:cubicBezTo>
                        <a:cubicBezTo>
                          <a:pt x="2" y="4"/>
                          <a:pt x="2" y="4"/>
                          <a:pt x="2" y="4"/>
                        </a:cubicBezTo>
                        <a:cubicBezTo>
                          <a:pt x="2" y="5"/>
                          <a:pt x="1" y="5"/>
                          <a:pt x="0" y="5"/>
                        </a:cubicBezTo>
                        <a:cubicBezTo>
                          <a:pt x="0" y="6"/>
                          <a:pt x="0" y="6"/>
                          <a:pt x="0" y="6"/>
                        </a:cubicBezTo>
                        <a:cubicBezTo>
                          <a:pt x="1" y="7"/>
                          <a:pt x="2" y="9"/>
                          <a:pt x="4" y="9"/>
                        </a:cubicBezTo>
                        <a:cubicBezTo>
                          <a:pt x="4" y="9"/>
                          <a:pt x="4" y="9"/>
                          <a:pt x="4" y="9"/>
                        </a:cubicBezTo>
                        <a:cubicBezTo>
                          <a:pt x="4" y="9"/>
                          <a:pt x="5" y="9"/>
                          <a:pt x="5" y="8"/>
                        </a:cubicBezTo>
                        <a:cubicBezTo>
                          <a:pt x="6" y="8"/>
                          <a:pt x="7" y="8"/>
                          <a:pt x="8" y="8"/>
                        </a:cubicBezTo>
                        <a:cubicBezTo>
                          <a:pt x="8" y="8"/>
                          <a:pt x="8" y="8"/>
                          <a:pt x="8" y="8"/>
                        </a:cubicBezTo>
                        <a:cubicBezTo>
                          <a:pt x="9" y="8"/>
                          <a:pt x="9" y="8"/>
                          <a:pt x="10" y="8"/>
                        </a:cubicBezTo>
                        <a:cubicBezTo>
                          <a:pt x="11" y="8"/>
                          <a:pt x="11" y="8"/>
                          <a:pt x="12" y="8"/>
                        </a:cubicBezTo>
                        <a:cubicBezTo>
                          <a:pt x="12" y="8"/>
                          <a:pt x="12" y="8"/>
                          <a:pt x="12" y="8"/>
                        </a:cubicBezTo>
                        <a:cubicBezTo>
                          <a:pt x="13" y="8"/>
                          <a:pt x="13" y="8"/>
                          <a:pt x="15" y="7"/>
                        </a:cubicBezTo>
                        <a:cubicBezTo>
                          <a:pt x="16" y="6"/>
                          <a:pt x="16" y="5"/>
                          <a:pt x="16" y="5"/>
                        </a:cubicBezTo>
                        <a:cubicBezTo>
                          <a:pt x="16" y="3"/>
                          <a:pt x="14" y="1"/>
                          <a:pt x="1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49" name="Freeform 7915">
                    <a:extLst>
                      <a:ext uri="{FF2B5EF4-FFF2-40B4-BE49-F238E27FC236}">
                        <a16:creationId xmlns:a16="http://schemas.microsoft.com/office/drawing/2014/main" id="{67851AC8-44FF-4EBD-A1F5-E60874257DAD}"/>
                      </a:ext>
                    </a:extLst>
                  </p:cNvPr>
                  <p:cNvSpPr>
                    <a:spLocks/>
                  </p:cNvSpPr>
                  <p:nvPr/>
                </p:nvSpPr>
                <p:spPr bwMode="auto">
                  <a:xfrm>
                    <a:off x="4206" y="2218"/>
                    <a:ext cx="14" cy="7"/>
                  </a:xfrm>
                  <a:custGeom>
                    <a:avLst/>
                    <a:gdLst>
                      <a:gd name="T0" fmla="*/ 14 w 18"/>
                      <a:gd name="T1" fmla="*/ 0 h 9"/>
                      <a:gd name="T2" fmla="*/ 13 w 18"/>
                      <a:gd name="T3" fmla="*/ 0 h 9"/>
                      <a:gd name="T4" fmla="*/ 16 w 18"/>
                      <a:gd name="T5" fmla="*/ 5 h 9"/>
                      <a:gd name="T6" fmla="*/ 15 w 18"/>
                      <a:gd name="T7" fmla="*/ 7 h 9"/>
                      <a:gd name="T8" fmla="*/ 12 w 18"/>
                      <a:gd name="T9" fmla="*/ 8 h 9"/>
                      <a:gd name="T10" fmla="*/ 12 w 18"/>
                      <a:gd name="T11" fmla="*/ 8 h 9"/>
                      <a:gd name="T12" fmla="*/ 10 w 18"/>
                      <a:gd name="T13" fmla="*/ 8 h 9"/>
                      <a:gd name="T14" fmla="*/ 8 w 18"/>
                      <a:gd name="T15" fmla="*/ 8 h 9"/>
                      <a:gd name="T16" fmla="*/ 8 w 18"/>
                      <a:gd name="T17" fmla="*/ 8 h 9"/>
                      <a:gd name="T18" fmla="*/ 5 w 18"/>
                      <a:gd name="T19" fmla="*/ 8 h 9"/>
                      <a:gd name="T20" fmla="*/ 4 w 18"/>
                      <a:gd name="T21" fmla="*/ 9 h 9"/>
                      <a:gd name="T22" fmla="*/ 4 w 18"/>
                      <a:gd name="T23" fmla="*/ 9 h 9"/>
                      <a:gd name="T24" fmla="*/ 0 w 18"/>
                      <a:gd name="T25" fmla="*/ 6 h 9"/>
                      <a:gd name="T26" fmla="*/ 0 w 18"/>
                      <a:gd name="T27" fmla="*/ 5 h 9"/>
                      <a:gd name="T28" fmla="*/ 0 w 18"/>
                      <a:gd name="T29" fmla="*/ 6 h 9"/>
                      <a:gd name="T30" fmla="*/ 4 w 18"/>
                      <a:gd name="T31" fmla="*/ 9 h 9"/>
                      <a:gd name="T32" fmla="*/ 5 w 18"/>
                      <a:gd name="T33" fmla="*/ 9 h 9"/>
                      <a:gd name="T34" fmla="*/ 8 w 18"/>
                      <a:gd name="T35" fmla="*/ 8 h 9"/>
                      <a:gd name="T36" fmla="*/ 10 w 18"/>
                      <a:gd name="T37" fmla="*/ 8 h 9"/>
                      <a:gd name="T38" fmla="*/ 12 w 18"/>
                      <a:gd name="T39" fmla="*/ 9 h 9"/>
                      <a:gd name="T40" fmla="*/ 15 w 18"/>
                      <a:gd name="T41" fmla="*/ 7 h 9"/>
                      <a:gd name="T42" fmla="*/ 14 w 18"/>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9">
                        <a:moveTo>
                          <a:pt x="14" y="0"/>
                        </a:moveTo>
                        <a:cubicBezTo>
                          <a:pt x="13" y="0"/>
                          <a:pt x="13" y="0"/>
                          <a:pt x="13" y="0"/>
                        </a:cubicBezTo>
                        <a:cubicBezTo>
                          <a:pt x="14" y="1"/>
                          <a:pt x="16" y="3"/>
                          <a:pt x="16" y="5"/>
                        </a:cubicBezTo>
                        <a:cubicBezTo>
                          <a:pt x="16" y="5"/>
                          <a:pt x="16" y="6"/>
                          <a:pt x="15" y="7"/>
                        </a:cubicBezTo>
                        <a:cubicBezTo>
                          <a:pt x="13" y="8"/>
                          <a:pt x="13" y="8"/>
                          <a:pt x="12" y="8"/>
                        </a:cubicBezTo>
                        <a:cubicBezTo>
                          <a:pt x="12" y="8"/>
                          <a:pt x="12" y="8"/>
                          <a:pt x="12" y="8"/>
                        </a:cubicBezTo>
                        <a:cubicBezTo>
                          <a:pt x="11" y="8"/>
                          <a:pt x="11" y="8"/>
                          <a:pt x="10" y="8"/>
                        </a:cubicBezTo>
                        <a:cubicBezTo>
                          <a:pt x="9" y="8"/>
                          <a:pt x="9" y="8"/>
                          <a:pt x="8" y="8"/>
                        </a:cubicBezTo>
                        <a:cubicBezTo>
                          <a:pt x="8" y="8"/>
                          <a:pt x="8" y="8"/>
                          <a:pt x="8" y="8"/>
                        </a:cubicBezTo>
                        <a:cubicBezTo>
                          <a:pt x="7" y="8"/>
                          <a:pt x="6" y="8"/>
                          <a:pt x="5" y="8"/>
                        </a:cubicBezTo>
                        <a:cubicBezTo>
                          <a:pt x="5" y="9"/>
                          <a:pt x="4" y="9"/>
                          <a:pt x="4" y="9"/>
                        </a:cubicBezTo>
                        <a:cubicBezTo>
                          <a:pt x="4" y="9"/>
                          <a:pt x="4" y="9"/>
                          <a:pt x="4" y="9"/>
                        </a:cubicBezTo>
                        <a:cubicBezTo>
                          <a:pt x="2" y="9"/>
                          <a:pt x="1" y="7"/>
                          <a:pt x="0" y="6"/>
                        </a:cubicBezTo>
                        <a:cubicBezTo>
                          <a:pt x="0" y="5"/>
                          <a:pt x="0" y="5"/>
                          <a:pt x="0" y="5"/>
                        </a:cubicBezTo>
                        <a:cubicBezTo>
                          <a:pt x="0" y="6"/>
                          <a:pt x="0" y="6"/>
                          <a:pt x="0" y="6"/>
                        </a:cubicBezTo>
                        <a:cubicBezTo>
                          <a:pt x="0" y="8"/>
                          <a:pt x="2" y="9"/>
                          <a:pt x="4" y="9"/>
                        </a:cubicBezTo>
                        <a:cubicBezTo>
                          <a:pt x="4" y="9"/>
                          <a:pt x="5" y="9"/>
                          <a:pt x="5" y="9"/>
                        </a:cubicBezTo>
                        <a:cubicBezTo>
                          <a:pt x="7" y="8"/>
                          <a:pt x="7" y="8"/>
                          <a:pt x="8" y="8"/>
                        </a:cubicBezTo>
                        <a:cubicBezTo>
                          <a:pt x="9" y="8"/>
                          <a:pt x="9" y="8"/>
                          <a:pt x="10" y="8"/>
                        </a:cubicBezTo>
                        <a:cubicBezTo>
                          <a:pt x="10" y="9"/>
                          <a:pt x="11" y="9"/>
                          <a:pt x="12" y="9"/>
                        </a:cubicBezTo>
                        <a:cubicBezTo>
                          <a:pt x="12" y="9"/>
                          <a:pt x="13" y="8"/>
                          <a:pt x="15" y="7"/>
                        </a:cubicBezTo>
                        <a:cubicBezTo>
                          <a:pt x="18" y="5"/>
                          <a:pt x="14" y="1"/>
                          <a:pt x="1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50" name="Freeform 7916">
                    <a:extLst>
                      <a:ext uri="{FF2B5EF4-FFF2-40B4-BE49-F238E27FC236}">
                        <a16:creationId xmlns:a16="http://schemas.microsoft.com/office/drawing/2014/main" id="{2BB38063-B7F7-48A2-9ED6-046C020C7182}"/>
                      </a:ext>
                    </a:extLst>
                  </p:cNvPr>
                  <p:cNvSpPr>
                    <a:spLocks/>
                  </p:cNvSpPr>
                  <p:nvPr/>
                </p:nvSpPr>
                <p:spPr bwMode="auto">
                  <a:xfrm>
                    <a:off x="4210" y="222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51" name="Freeform 7917">
                    <a:extLst>
                      <a:ext uri="{FF2B5EF4-FFF2-40B4-BE49-F238E27FC236}">
                        <a16:creationId xmlns:a16="http://schemas.microsoft.com/office/drawing/2014/main" id="{AAF741B1-07E5-4F7E-8A6C-D334E3893860}"/>
                      </a:ext>
                    </a:extLst>
                  </p:cNvPr>
                  <p:cNvSpPr>
                    <a:spLocks/>
                  </p:cNvSpPr>
                  <p:nvPr/>
                </p:nvSpPr>
                <p:spPr bwMode="auto">
                  <a:xfrm>
                    <a:off x="4209" y="2220"/>
                    <a:ext cx="3" cy="3"/>
                  </a:xfrm>
                  <a:custGeom>
                    <a:avLst/>
                    <a:gdLst>
                      <a:gd name="T0" fmla="*/ 1 w 4"/>
                      <a:gd name="T1" fmla="*/ 4 h 5"/>
                      <a:gd name="T2" fmla="*/ 2 w 4"/>
                      <a:gd name="T3" fmla="*/ 1 h 5"/>
                      <a:gd name="T4" fmla="*/ 0 w 4"/>
                      <a:gd name="T5" fmla="*/ 2 h 5"/>
                      <a:gd name="T6" fmla="*/ 1 w 4"/>
                      <a:gd name="T7" fmla="*/ 4 h 5"/>
                    </a:gdLst>
                    <a:ahLst/>
                    <a:cxnLst>
                      <a:cxn ang="0">
                        <a:pos x="T0" y="T1"/>
                      </a:cxn>
                      <a:cxn ang="0">
                        <a:pos x="T2" y="T3"/>
                      </a:cxn>
                      <a:cxn ang="0">
                        <a:pos x="T4" y="T5"/>
                      </a:cxn>
                      <a:cxn ang="0">
                        <a:pos x="T6" y="T7"/>
                      </a:cxn>
                    </a:cxnLst>
                    <a:rect l="0" t="0" r="r" b="b"/>
                    <a:pathLst>
                      <a:path w="4" h="5">
                        <a:moveTo>
                          <a:pt x="1" y="4"/>
                        </a:moveTo>
                        <a:cubicBezTo>
                          <a:pt x="1" y="4"/>
                          <a:pt x="4" y="1"/>
                          <a:pt x="2" y="1"/>
                        </a:cubicBezTo>
                        <a:cubicBezTo>
                          <a:pt x="1" y="0"/>
                          <a:pt x="0" y="1"/>
                          <a:pt x="0" y="2"/>
                        </a:cubicBezTo>
                        <a:cubicBezTo>
                          <a:pt x="0" y="4"/>
                          <a:pt x="0" y="5"/>
                          <a:pt x="1" y="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52" name="Freeform 7918">
                    <a:extLst>
                      <a:ext uri="{FF2B5EF4-FFF2-40B4-BE49-F238E27FC236}">
                        <a16:creationId xmlns:a16="http://schemas.microsoft.com/office/drawing/2014/main" id="{1B57DE07-8CF3-4461-BE5D-39C734389C7A}"/>
                      </a:ext>
                    </a:extLst>
                  </p:cNvPr>
                  <p:cNvSpPr>
                    <a:spLocks/>
                  </p:cNvSpPr>
                  <p:nvPr/>
                </p:nvSpPr>
                <p:spPr bwMode="auto">
                  <a:xfrm>
                    <a:off x="4214" y="2221"/>
                    <a:ext cx="2" cy="2"/>
                  </a:xfrm>
                  <a:custGeom>
                    <a:avLst/>
                    <a:gdLst>
                      <a:gd name="T0" fmla="*/ 1 w 3"/>
                      <a:gd name="T1" fmla="*/ 0 h 3"/>
                      <a:gd name="T2" fmla="*/ 2 w 3"/>
                      <a:gd name="T3" fmla="*/ 2 h 3"/>
                      <a:gd name="T4" fmla="*/ 1 w 3"/>
                      <a:gd name="T5" fmla="*/ 0 h 3"/>
                    </a:gdLst>
                    <a:ahLst/>
                    <a:cxnLst>
                      <a:cxn ang="0">
                        <a:pos x="T0" y="T1"/>
                      </a:cxn>
                      <a:cxn ang="0">
                        <a:pos x="T2" y="T3"/>
                      </a:cxn>
                      <a:cxn ang="0">
                        <a:pos x="T4" y="T5"/>
                      </a:cxn>
                    </a:cxnLst>
                    <a:rect l="0" t="0" r="r" b="b"/>
                    <a:pathLst>
                      <a:path w="3" h="3">
                        <a:moveTo>
                          <a:pt x="1" y="0"/>
                        </a:moveTo>
                        <a:cubicBezTo>
                          <a:pt x="1" y="0"/>
                          <a:pt x="3" y="0"/>
                          <a:pt x="2" y="2"/>
                        </a:cubicBezTo>
                        <a:cubicBezTo>
                          <a:pt x="1" y="3"/>
                          <a:pt x="0" y="0"/>
                          <a:pt x="1"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53" name="Freeform 7919">
                    <a:extLst>
                      <a:ext uri="{FF2B5EF4-FFF2-40B4-BE49-F238E27FC236}">
                        <a16:creationId xmlns:a16="http://schemas.microsoft.com/office/drawing/2014/main" id="{D04261DE-836F-4EDF-B3F6-035E97228E42}"/>
                      </a:ext>
                    </a:extLst>
                  </p:cNvPr>
                  <p:cNvSpPr>
                    <a:spLocks/>
                  </p:cNvSpPr>
                  <p:nvPr/>
                </p:nvSpPr>
                <p:spPr bwMode="auto">
                  <a:xfrm>
                    <a:off x="4180" y="2064"/>
                    <a:ext cx="37" cy="159"/>
                  </a:xfrm>
                  <a:custGeom>
                    <a:avLst/>
                    <a:gdLst>
                      <a:gd name="T0" fmla="*/ 8 w 49"/>
                      <a:gd name="T1" fmla="*/ 7 h 212"/>
                      <a:gd name="T2" fmla="*/ 16 w 49"/>
                      <a:gd name="T3" fmla="*/ 7 h 212"/>
                      <a:gd name="T4" fmla="*/ 23 w 49"/>
                      <a:gd name="T5" fmla="*/ 42 h 212"/>
                      <a:gd name="T6" fmla="*/ 42 w 49"/>
                      <a:gd name="T7" fmla="*/ 154 h 212"/>
                      <a:gd name="T8" fmla="*/ 47 w 49"/>
                      <a:gd name="T9" fmla="*/ 198 h 212"/>
                      <a:gd name="T10" fmla="*/ 45 w 49"/>
                      <a:gd name="T11" fmla="*/ 207 h 212"/>
                      <a:gd name="T12" fmla="*/ 42 w 49"/>
                      <a:gd name="T13" fmla="*/ 206 h 212"/>
                      <a:gd name="T14" fmla="*/ 38 w 49"/>
                      <a:gd name="T15" fmla="*/ 208 h 212"/>
                      <a:gd name="T16" fmla="*/ 30 w 49"/>
                      <a:gd name="T17" fmla="*/ 207 h 212"/>
                      <a:gd name="T18" fmla="*/ 34 w 49"/>
                      <a:gd name="T19" fmla="*/ 160 h 212"/>
                      <a:gd name="T20" fmla="*/ 15 w 49"/>
                      <a:gd name="T21" fmla="*/ 53 h 212"/>
                      <a:gd name="T22" fmla="*/ 5 w 49"/>
                      <a:gd name="T23" fmla="*/ 20 h 212"/>
                      <a:gd name="T24" fmla="*/ 8 w 49"/>
                      <a:gd name="T25" fmla="*/ 7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212">
                        <a:moveTo>
                          <a:pt x="8" y="7"/>
                        </a:moveTo>
                        <a:cubicBezTo>
                          <a:pt x="8" y="7"/>
                          <a:pt x="12" y="0"/>
                          <a:pt x="16" y="7"/>
                        </a:cubicBezTo>
                        <a:cubicBezTo>
                          <a:pt x="21" y="13"/>
                          <a:pt x="17" y="26"/>
                          <a:pt x="23" y="42"/>
                        </a:cubicBezTo>
                        <a:cubicBezTo>
                          <a:pt x="28" y="59"/>
                          <a:pt x="40" y="122"/>
                          <a:pt x="42" y="154"/>
                        </a:cubicBezTo>
                        <a:cubicBezTo>
                          <a:pt x="45" y="187"/>
                          <a:pt x="45" y="193"/>
                          <a:pt x="47" y="198"/>
                        </a:cubicBezTo>
                        <a:cubicBezTo>
                          <a:pt x="49" y="202"/>
                          <a:pt x="49" y="207"/>
                          <a:pt x="45" y="207"/>
                        </a:cubicBezTo>
                        <a:cubicBezTo>
                          <a:pt x="44" y="207"/>
                          <a:pt x="43" y="207"/>
                          <a:pt x="42" y="206"/>
                        </a:cubicBezTo>
                        <a:cubicBezTo>
                          <a:pt x="41" y="206"/>
                          <a:pt x="41" y="205"/>
                          <a:pt x="38" y="208"/>
                        </a:cubicBezTo>
                        <a:cubicBezTo>
                          <a:pt x="34" y="211"/>
                          <a:pt x="30" y="212"/>
                          <a:pt x="30" y="207"/>
                        </a:cubicBezTo>
                        <a:cubicBezTo>
                          <a:pt x="30" y="202"/>
                          <a:pt x="38" y="186"/>
                          <a:pt x="34" y="160"/>
                        </a:cubicBezTo>
                        <a:cubicBezTo>
                          <a:pt x="31" y="134"/>
                          <a:pt x="18" y="71"/>
                          <a:pt x="15" y="53"/>
                        </a:cubicBezTo>
                        <a:cubicBezTo>
                          <a:pt x="12" y="35"/>
                          <a:pt x="10" y="25"/>
                          <a:pt x="5" y="20"/>
                        </a:cubicBezTo>
                        <a:cubicBezTo>
                          <a:pt x="0" y="16"/>
                          <a:pt x="1" y="9"/>
                          <a:pt x="8" y="7"/>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54" name="Freeform 7920">
                    <a:extLst>
                      <a:ext uri="{FF2B5EF4-FFF2-40B4-BE49-F238E27FC236}">
                        <a16:creationId xmlns:a16="http://schemas.microsoft.com/office/drawing/2014/main" id="{0D1A997B-B821-4534-A721-049C064CCD4D}"/>
                      </a:ext>
                    </a:extLst>
                  </p:cNvPr>
                  <p:cNvSpPr>
                    <a:spLocks noEditPoints="1"/>
                  </p:cNvSpPr>
                  <p:nvPr/>
                </p:nvSpPr>
                <p:spPr bwMode="auto">
                  <a:xfrm>
                    <a:off x="4181" y="2067"/>
                    <a:ext cx="36" cy="156"/>
                  </a:xfrm>
                  <a:custGeom>
                    <a:avLst/>
                    <a:gdLst>
                      <a:gd name="T0" fmla="*/ 37 w 48"/>
                      <a:gd name="T1" fmla="*/ 205 h 209"/>
                      <a:gd name="T2" fmla="*/ 32 w 48"/>
                      <a:gd name="T3" fmla="*/ 208 h 209"/>
                      <a:gd name="T4" fmla="*/ 29 w 48"/>
                      <a:gd name="T5" fmla="*/ 208 h 209"/>
                      <a:gd name="T6" fmla="*/ 28 w 48"/>
                      <a:gd name="T7" fmla="*/ 205 h 209"/>
                      <a:gd name="T8" fmla="*/ 28 w 48"/>
                      <a:gd name="T9" fmla="*/ 204 h 209"/>
                      <a:gd name="T10" fmla="*/ 33 w 48"/>
                      <a:gd name="T11" fmla="*/ 165 h 209"/>
                      <a:gd name="T12" fmla="*/ 33 w 48"/>
                      <a:gd name="T13" fmla="*/ 157 h 209"/>
                      <a:gd name="T14" fmla="*/ 13 w 48"/>
                      <a:gd name="T15" fmla="*/ 50 h 209"/>
                      <a:gd name="T16" fmla="*/ 4 w 48"/>
                      <a:gd name="T17" fmla="*/ 18 h 209"/>
                      <a:gd name="T18" fmla="*/ 0 w 48"/>
                      <a:gd name="T19" fmla="*/ 11 h 209"/>
                      <a:gd name="T20" fmla="*/ 7 w 48"/>
                      <a:gd name="T21" fmla="*/ 3 h 209"/>
                      <a:gd name="T22" fmla="*/ 11 w 48"/>
                      <a:gd name="T23" fmla="*/ 0 h 209"/>
                      <a:gd name="T24" fmla="*/ 16 w 48"/>
                      <a:gd name="T25" fmla="*/ 3 h 209"/>
                      <a:gd name="T26" fmla="*/ 22 w 48"/>
                      <a:gd name="T27" fmla="*/ 39 h 209"/>
                      <a:gd name="T28" fmla="*/ 42 w 48"/>
                      <a:gd name="T29" fmla="*/ 151 h 209"/>
                      <a:gd name="T30" fmla="*/ 46 w 48"/>
                      <a:gd name="T31" fmla="*/ 195 h 209"/>
                      <a:gd name="T32" fmla="*/ 48 w 48"/>
                      <a:gd name="T33" fmla="*/ 200 h 209"/>
                      <a:gd name="T34" fmla="*/ 47 w 48"/>
                      <a:gd name="T35" fmla="*/ 203 h 209"/>
                      <a:gd name="T36" fmla="*/ 44 w 48"/>
                      <a:gd name="T37" fmla="*/ 205 h 209"/>
                      <a:gd name="T38" fmla="*/ 41 w 48"/>
                      <a:gd name="T39" fmla="*/ 204 h 209"/>
                      <a:gd name="T40" fmla="*/ 40 w 48"/>
                      <a:gd name="T41" fmla="*/ 204 h 209"/>
                      <a:gd name="T42" fmla="*/ 37 w 48"/>
                      <a:gd name="T43" fmla="*/ 205 h 209"/>
                      <a:gd name="T44" fmla="*/ 37 w 48"/>
                      <a:gd name="T45" fmla="*/ 204 h 209"/>
                      <a:gd name="T46" fmla="*/ 40 w 48"/>
                      <a:gd name="T47" fmla="*/ 202 h 209"/>
                      <a:gd name="T48" fmla="*/ 44 w 48"/>
                      <a:gd name="T49" fmla="*/ 203 h 209"/>
                      <a:gd name="T50" fmla="*/ 47 w 48"/>
                      <a:gd name="T51" fmla="*/ 200 h 209"/>
                      <a:gd name="T52" fmla="*/ 45 w 48"/>
                      <a:gd name="T53" fmla="*/ 195 h 209"/>
                      <a:gd name="T54" fmla="*/ 41 w 48"/>
                      <a:gd name="T55" fmla="*/ 152 h 209"/>
                      <a:gd name="T56" fmla="*/ 21 w 48"/>
                      <a:gd name="T57" fmla="*/ 40 h 209"/>
                      <a:gd name="T58" fmla="*/ 15 w 48"/>
                      <a:gd name="T59" fmla="*/ 4 h 209"/>
                      <a:gd name="T60" fmla="*/ 11 w 48"/>
                      <a:gd name="T61" fmla="*/ 1 h 209"/>
                      <a:gd name="T62" fmla="*/ 9 w 48"/>
                      <a:gd name="T63" fmla="*/ 3 h 209"/>
                      <a:gd name="T64" fmla="*/ 8 w 48"/>
                      <a:gd name="T65" fmla="*/ 4 h 209"/>
                      <a:gd name="T66" fmla="*/ 8 w 48"/>
                      <a:gd name="T67" fmla="*/ 4 h 209"/>
                      <a:gd name="T68" fmla="*/ 7 w 48"/>
                      <a:gd name="T69" fmla="*/ 4 h 209"/>
                      <a:gd name="T70" fmla="*/ 7 w 48"/>
                      <a:gd name="T71" fmla="*/ 4 h 209"/>
                      <a:gd name="T72" fmla="*/ 7 w 48"/>
                      <a:gd name="T73" fmla="*/ 3 h 209"/>
                      <a:gd name="T74" fmla="*/ 7 w 48"/>
                      <a:gd name="T75" fmla="*/ 4 h 209"/>
                      <a:gd name="T76" fmla="*/ 7 w 48"/>
                      <a:gd name="T77" fmla="*/ 4 h 209"/>
                      <a:gd name="T78" fmla="*/ 2 w 48"/>
                      <a:gd name="T79" fmla="*/ 11 h 209"/>
                      <a:gd name="T80" fmla="*/ 4 w 48"/>
                      <a:gd name="T81" fmla="*/ 17 h 209"/>
                      <a:gd name="T82" fmla="*/ 15 w 48"/>
                      <a:gd name="T83" fmla="*/ 50 h 209"/>
                      <a:gd name="T84" fmla="*/ 34 w 48"/>
                      <a:gd name="T85" fmla="*/ 157 h 209"/>
                      <a:gd name="T86" fmla="*/ 35 w 48"/>
                      <a:gd name="T87" fmla="*/ 165 h 209"/>
                      <a:gd name="T88" fmla="*/ 29 w 48"/>
                      <a:gd name="T89" fmla="*/ 204 h 209"/>
                      <a:gd name="T90" fmla="*/ 29 w 48"/>
                      <a:gd name="T91" fmla="*/ 205 h 209"/>
                      <a:gd name="T92" fmla="*/ 31 w 48"/>
                      <a:gd name="T93" fmla="*/ 207 h 209"/>
                      <a:gd name="T94" fmla="*/ 37 w 48"/>
                      <a:gd name="T95" fmla="*/ 20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209">
                        <a:moveTo>
                          <a:pt x="37" y="205"/>
                        </a:moveTo>
                        <a:cubicBezTo>
                          <a:pt x="35" y="207"/>
                          <a:pt x="33" y="208"/>
                          <a:pt x="32" y="208"/>
                        </a:cubicBezTo>
                        <a:cubicBezTo>
                          <a:pt x="31" y="209"/>
                          <a:pt x="30" y="208"/>
                          <a:pt x="29" y="208"/>
                        </a:cubicBezTo>
                        <a:cubicBezTo>
                          <a:pt x="29" y="207"/>
                          <a:pt x="28" y="206"/>
                          <a:pt x="28" y="205"/>
                        </a:cubicBezTo>
                        <a:cubicBezTo>
                          <a:pt x="28" y="204"/>
                          <a:pt x="28" y="204"/>
                          <a:pt x="28" y="204"/>
                        </a:cubicBezTo>
                        <a:cubicBezTo>
                          <a:pt x="28" y="199"/>
                          <a:pt x="35" y="186"/>
                          <a:pt x="33" y="165"/>
                        </a:cubicBezTo>
                        <a:cubicBezTo>
                          <a:pt x="33" y="163"/>
                          <a:pt x="33" y="160"/>
                          <a:pt x="33" y="157"/>
                        </a:cubicBezTo>
                        <a:cubicBezTo>
                          <a:pt x="29" y="131"/>
                          <a:pt x="17" y="69"/>
                          <a:pt x="13" y="50"/>
                        </a:cubicBezTo>
                        <a:cubicBezTo>
                          <a:pt x="10" y="32"/>
                          <a:pt x="8" y="22"/>
                          <a:pt x="4" y="18"/>
                        </a:cubicBezTo>
                        <a:cubicBezTo>
                          <a:pt x="2" y="16"/>
                          <a:pt x="1" y="14"/>
                          <a:pt x="0" y="11"/>
                        </a:cubicBezTo>
                        <a:cubicBezTo>
                          <a:pt x="0" y="8"/>
                          <a:pt x="2" y="4"/>
                          <a:pt x="7" y="3"/>
                        </a:cubicBezTo>
                        <a:cubicBezTo>
                          <a:pt x="7" y="2"/>
                          <a:pt x="9" y="0"/>
                          <a:pt x="11" y="0"/>
                        </a:cubicBezTo>
                        <a:cubicBezTo>
                          <a:pt x="13" y="0"/>
                          <a:pt x="14" y="1"/>
                          <a:pt x="16" y="3"/>
                        </a:cubicBezTo>
                        <a:cubicBezTo>
                          <a:pt x="20" y="11"/>
                          <a:pt x="17" y="23"/>
                          <a:pt x="22" y="39"/>
                        </a:cubicBezTo>
                        <a:cubicBezTo>
                          <a:pt x="28" y="56"/>
                          <a:pt x="39" y="119"/>
                          <a:pt x="42" y="151"/>
                        </a:cubicBezTo>
                        <a:cubicBezTo>
                          <a:pt x="44" y="184"/>
                          <a:pt x="44" y="190"/>
                          <a:pt x="46" y="195"/>
                        </a:cubicBezTo>
                        <a:cubicBezTo>
                          <a:pt x="47" y="196"/>
                          <a:pt x="48" y="198"/>
                          <a:pt x="48" y="200"/>
                        </a:cubicBezTo>
                        <a:cubicBezTo>
                          <a:pt x="48" y="201"/>
                          <a:pt x="48" y="202"/>
                          <a:pt x="47" y="203"/>
                        </a:cubicBezTo>
                        <a:cubicBezTo>
                          <a:pt x="46" y="204"/>
                          <a:pt x="45" y="205"/>
                          <a:pt x="44" y="205"/>
                        </a:cubicBezTo>
                        <a:cubicBezTo>
                          <a:pt x="43" y="205"/>
                          <a:pt x="42" y="204"/>
                          <a:pt x="41" y="204"/>
                        </a:cubicBezTo>
                        <a:cubicBezTo>
                          <a:pt x="41" y="204"/>
                          <a:pt x="40" y="203"/>
                          <a:pt x="40" y="204"/>
                        </a:cubicBezTo>
                        <a:cubicBezTo>
                          <a:pt x="40" y="204"/>
                          <a:pt x="39" y="204"/>
                          <a:pt x="37" y="205"/>
                        </a:cubicBezTo>
                        <a:close/>
                        <a:moveTo>
                          <a:pt x="37" y="204"/>
                        </a:moveTo>
                        <a:cubicBezTo>
                          <a:pt x="38" y="203"/>
                          <a:pt x="39" y="202"/>
                          <a:pt x="40" y="202"/>
                        </a:cubicBezTo>
                        <a:cubicBezTo>
                          <a:pt x="41" y="202"/>
                          <a:pt x="42" y="203"/>
                          <a:pt x="44" y="203"/>
                        </a:cubicBezTo>
                        <a:cubicBezTo>
                          <a:pt x="46" y="203"/>
                          <a:pt x="47" y="202"/>
                          <a:pt x="47" y="200"/>
                        </a:cubicBezTo>
                        <a:cubicBezTo>
                          <a:pt x="46" y="199"/>
                          <a:pt x="46" y="197"/>
                          <a:pt x="45" y="195"/>
                        </a:cubicBezTo>
                        <a:cubicBezTo>
                          <a:pt x="43" y="190"/>
                          <a:pt x="43" y="184"/>
                          <a:pt x="41" y="152"/>
                        </a:cubicBezTo>
                        <a:cubicBezTo>
                          <a:pt x="38" y="119"/>
                          <a:pt x="27" y="56"/>
                          <a:pt x="21" y="40"/>
                        </a:cubicBezTo>
                        <a:cubicBezTo>
                          <a:pt x="15" y="23"/>
                          <a:pt x="19" y="10"/>
                          <a:pt x="15" y="4"/>
                        </a:cubicBezTo>
                        <a:cubicBezTo>
                          <a:pt x="13" y="2"/>
                          <a:pt x="12" y="1"/>
                          <a:pt x="11" y="1"/>
                        </a:cubicBezTo>
                        <a:cubicBezTo>
                          <a:pt x="10" y="2"/>
                          <a:pt x="9" y="2"/>
                          <a:pt x="9" y="3"/>
                        </a:cubicBezTo>
                        <a:cubicBezTo>
                          <a:pt x="8" y="4"/>
                          <a:pt x="8" y="4"/>
                          <a:pt x="8" y="4"/>
                        </a:cubicBezTo>
                        <a:cubicBezTo>
                          <a:pt x="8" y="4"/>
                          <a:pt x="8" y="4"/>
                          <a:pt x="8" y="4"/>
                        </a:cubicBezTo>
                        <a:cubicBezTo>
                          <a:pt x="7" y="4"/>
                          <a:pt x="7" y="4"/>
                          <a:pt x="7" y="4"/>
                        </a:cubicBezTo>
                        <a:cubicBezTo>
                          <a:pt x="7" y="4"/>
                          <a:pt x="7" y="4"/>
                          <a:pt x="7" y="4"/>
                        </a:cubicBezTo>
                        <a:cubicBezTo>
                          <a:pt x="7" y="3"/>
                          <a:pt x="7" y="3"/>
                          <a:pt x="7" y="3"/>
                        </a:cubicBezTo>
                        <a:cubicBezTo>
                          <a:pt x="7" y="4"/>
                          <a:pt x="7" y="4"/>
                          <a:pt x="7" y="4"/>
                        </a:cubicBezTo>
                        <a:cubicBezTo>
                          <a:pt x="7" y="4"/>
                          <a:pt x="7" y="4"/>
                          <a:pt x="7" y="4"/>
                        </a:cubicBezTo>
                        <a:cubicBezTo>
                          <a:pt x="3" y="6"/>
                          <a:pt x="2" y="8"/>
                          <a:pt x="2" y="11"/>
                        </a:cubicBezTo>
                        <a:cubicBezTo>
                          <a:pt x="2" y="13"/>
                          <a:pt x="3" y="15"/>
                          <a:pt x="4" y="17"/>
                        </a:cubicBezTo>
                        <a:cubicBezTo>
                          <a:pt x="9" y="22"/>
                          <a:pt x="11" y="32"/>
                          <a:pt x="15" y="50"/>
                        </a:cubicBezTo>
                        <a:cubicBezTo>
                          <a:pt x="18" y="68"/>
                          <a:pt x="30" y="131"/>
                          <a:pt x="34" y="157"/>
                        </a:cubicBezTo>
                        <a:cubicBezTo>
                          <a:pt x="34" y="160"/>
                          <a:pt x="35" y="162"/>
                          <a:pt x="35" y="165"/>
                        </a:cubicBezTo>
                        <a:cubicBezTo>
                          <a:pt x="36" y="186"/>
                          <a:pt x="29" y="200"/>
                          <a:pt x="29" y="204"/>
                        </a:cubicBezTo>
                        <a:cubicBezTo>
                          <a:pt x="29" y="205"/>
                          <a:pt x="29" y="205"/>
                          <a:pt x="29" y="205"/>
                        </a:cubicBezTo>
                        <a:cubicBezTo>
                          <a:pt x="30" y="207"/>
                          <a:pt x="30" y="207"/>
                          <a:pt x="31" y="207"/>
                        </a:cubicBezTo>
                        <a:cubicBezTo>
                          <a:pt x="33" y="207"/>
                          <a:pt x="35" y="206"/>
                          <a:pt x="37" y="20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55" name="Freeform 7921">
                    <a:extLst>
                      <a:ext uri="{FF2B5EF4-FFF2-40B4-BE49-F238E27FC236}">
                        <a16:creationId xmlns:a16="http://schemas.microsoft.com/office/drawing/2014/main" id="{DBC773DE-2477-42BA-8002-CDDB802B965A}"/>
                      </a:ext>
                    </a:extLst>
                  </p:cNvPr>
                  <p:cNvSpPr>
                    <a:spLocks noEditPoints="1"/>
                  </p:cNvSpPr>
                  <p:nvPr/>
                </p:nvSpPr>
                <p:spPr bwMode="auto">
                  <a:xfrm>
                    <a:off x="4190" y="2069"/>
                    <a:ext cx="26" cy="151"/>
                  </a:xfrm>
                  <a:custGeom>
                    <a:avLst/>
                    <a:gdLst>
                      <a:gd name="T0" fmla="*/ 2 w 35"/>
                      <a:gd name="T1" fmla="*/ 29 h 202"/>
                      <a:gd name="T2" fmla="*/ 0 w 35"/>
                      <a:gd name="T3" fmla="*/ 33 h 202"/>
                      <a:gd name="T4" fmla="*/ 3 w 35"/>
                      <a:gd name="T5" fmla="*/ 47 h 202"/>
                      <a:gd name="T6" fmla="*/ 22 w 35"/>
                      <a:gd name="T7" fmla="*/ 154 h 202"/>
                      <a:gd name="T8" fmla="*/ 23 w 35"/>
                      <a:gd name="T9" fmla="*/ 162 h 202"/>
                      <a:gd name="T10" fmla="*/ 22 w 35"/>
                      <a:gd name="T11" fmla="*/ 175 h 202"/>
                      <a:gd name="T12" fmla="*/ 24 w 35"/>
                      <a:gd name="T13" fmla="*/ 179 h 202"/>
                      <a:gd name="T14" fmla="*/ 22 w 35"/>
                      <a:gd name="T15" fmla="*/ 139 h 202"/>
                      <a:gd name="T16" fmla="*/ 6 w 35"/>
                      <a:gd name="T17" fmla="*/ 52 h 202"/>
                      <a:gd name="T18" fmla="*/ 2 w 35"/>
                      <a:gd name="T19" fmla="*/ 29 h 202"/>
                      <a:gd name="T20" fmla="*/ 6 w 35"/>
                      <a:gd name="T21" fmla="*/ 19 h 202"/>
                      <a:gd name="T22" fmla="*/ 3 w 35"/>
                      <a:gd name="T23" fmla="*/ 26 h 202"/>
                      <a:gd name="T24" fmla="*/ 17 w 35"/>
                      <a:gd name="T25" fmla="*/ 84 h 202"/>
                      <a:gd name="T26" fmla="*/ 28 w 35"/>
                      <a:gd name="T27" fmla="*/ 162 h 202"/>
                      <a:gd name="T28" fmla="*/ 31 w 35"/>
                      <a:gd name="T29" fmla="*/ 192 h 202"/>
                      <a:gd name="T30" fmla="*/ 30 w 35"/>
                      <a:gd name="T31" fmla="*/ 195 h 202"/>
                      <a:gd name="T32" fmla="*/ 30 w 35"/>
                      <a:gd name="T33" fmla="*/ 194 h 202"/>
                      <a:gd name="T34" fmla="*/ 29 w 35"/>
                      <a:gd name="T35" fmla="*/ 194 h 202"/>
                      <a:gd name="T36" fmla="*/ 25 w 35"/>
                      <a:gd name="T37" fmla="*/ 197 h 202"/>
                      <a:gd name="T38" fmla="*/ 24 w 35"/>
                      <a:gd name="T39" fmla="*/ 198 h 202"/>
                      <a:gd name="T40" fmla="*/ 24 w 35"/>
                      <a:gd name="T41" fmla="*/ 199 h 202"/>
                      <a:gd name="T42" fmla="*/ 23 w 35"/>
                      <a:gd name="T43" fmla="*/ 202 h 202"/>
                      <a:gd name="T44" fmla="*/ 25 w 35"/>
                      <a:gd name="T45" fmla="*/ 201 h 202"/>
                      <a:gd name="T46" fmla="*/ 28 w 35"/>
                      <a:gd name="T47" fmla="*/ 199 h 202"/>
                      <a:gd name="T48" fmla="*/ 32 w 35"/>
                      <a:gd name="T49" fmla="*/ 200 h 202"/>
                      <a:gd name="T50" fmla="*/ 32 w 35"/>
                      <a:gd name="T51" fmla="*/ 200 h 202"/>
                      <a:gd name="T52" fmla="*/ 35 w 35"/>
                      <a:gd name="T53" fmla="*/ 197 h 202"/>
                      <a:gd name="T54" fmla="*/ 33 w 35"/>
                      <a:gd name="T55" fmla="*/ 192 h 202"/>
                      <a:gd name="T56" fmla="*/ 29 w 35"/>
                      <a:gd name="T57" fmla="*/ 149 h 202"/>
                      <a:gd name="T58" fmla="*/ 9 w 35"/>
                      <a:gd name="T59" fmla="*/ 37 h 202"/>
                      <a:gd name="T60" fmla="*/ 6 w 35"/>
                      <a:gd name="T61" fmla="*/ 19 h 202"/>
                      <a:gd name="T62" fmla="*/ 2 w 35"/>
                      <a:gd name="T63" fmla="*/ 0 h 202"/>
                      <a:gd name="T64" fmla="*/ 1 w 35"/>
                      <a:gd name="T65" fmla="*/ 1 h 202"/>
                      <a:gd name="T66" fmla="*/ 0 w 35"/>
                      <a:gd name="T67" fmla="*/ 5 h 202"/>
                      <a:gd name="T68" fmla="*/ 2 w 35"/>
                      <a:gd name="T69" fmla="*/ 7 h 202"/>
                      <a:gd name="T70" fmla="*/ 2 w 35"/>
                      <a:gd name="T71" fmla="*/ 8 h 202"/>
                      <a:gd name="T72" fmla="*/ 5 w 35"/>
                      <a:gd name="T73" fmla="*/ 14 h 202"/>
                      <a:gd name="T74" fmla="*/ 5 w 35"/>
                      <a:gd name="T75" fmla="*/ 15 h 202"/>
                      <a:gd name="T76" fmla="*/ 3 w 35"/>
                      <a:gd name="T77" fmla="*/ 1 h 202"/>
                      <a:gd name="T78" fmla="*/ 2 w 35"/>
                      <a:gd name="T79"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202">
                        <a:moveTo>
                          <a:pt x="2" y="29"/>
                        </a:moveTo>
                        <a:cubicBezTo>
                          <a:pt x="1" y="30"/>
                          <a:pt x="1" y="31"/>
                          <a:pt x="0" y="33"/>
                        </a:cubicBezTo>
                        <a:cubicBezTo>
                          <a:pt x="1" y="37"/>
                          <a:pt x="2" y="42"/>
                          <a:pt x="3" y="47"/>
                        </a:cubicBezTo>
                        <a:cubicBezTo>
                          <a:pt x="6" y="65"/>
                          <a:pt x="18" y="128"/>
                          <a:pt x="22" y="154"/>
                        </a:cubicBezTo>
                        <a:cubicBezTo>
                          <a:pt x="22" y="157"/>
                          <a:pt x="23" y="159"/>
                          <a:pt x="23" y="162"/>
                        </a:cubicBezTo>
                        <a:cubicBezTo>
                          <a:pt x="23" y="167"/>
                          <a:pt x="23" y="171"/>
                          <a:pt x="22" y="175"/>
                        </a:cubicBezTo>
                        <a:cubicBezTo>
                          <a:pt x="23" y="176"/>
                          <a:pt x="24" y="178"/>
                          <a:pt x="24" y="179"/>
                        </a:cubicBezTo>
                        <a:cubicBezTo>
                          <a:pt x="25" y="172"/>
                          <a:pt x="26" y="162"/>
                          <a:pt x="22" y="139"/>
                        </a:cubicBezTo>
                        <a:cubicBezTo>
                          <a:pt x="15" y="101"/>
                          <a:pt x="8" y="61"/>
                          <a:pt x="6" y="52"/>
                        </a:cubicBezTo>
                        <a:cubicBezTo>
                          <a:pt x="4" y="47"/>
                          <a:pt x="3" y="37"/>
                          <a:pt x="2" y="29"/>
                        </a:cubicBezTo>
                        <a:close/>
                        <a:moveTo>
                          <a:pt x="6" y="19"/>
                        </a:moveTo>
                        <a:cubicBezTo>
                          <a:pt x="5" y="22"/>
                          <a:pt x="4" y="24"/>
                          <a:pt x="3" y="26"/>
                        </a:cubicBezTo>
                        <a:cubicBezTo>
                          <a:pt x="6" y="41"/>
                          <a:pt x="15" y="65"/>
                          <a:pt x="17" y="84"/>
                        </a:cubicBezTo>
                        <a:cubicBezTo>
                          <a:pt x="19" y="109"/>
                          <a:pt x="28" y="145"/>
                          <a:pt x="28" y="162"/>
                        </a:cubicBezTo>
                        <a:cubicBezTo>
                          <a:pt x="28" y="179"/>
                          <a:pt x="29" y="186"/>
                          <a:pt x="31" y="192"/>
                        </a:cubicBezTo>
                        <a:cubicBezTo>
                          <a:pt x="31" y="194"/>
                          <a:pt x="31" y="195"/>
                          <a:pt x="30" y="195"/>
                        </a:cubicBezTo>
                        <a:cubicBezTo>
                          <a:pt x="30" y="194"/>
                          <a:pt x="30" y="194"/>
                          <a:pt x="30" y="194"/>
                        </a:cubicBezTo>
                        <a:cubicBezTo>
                          <a:pt x="29" y="194"/>
                          <a:pt x="29" y="194"/>
                          <a:pt x="29" y="194"/>
                        </a:cubicBezTo>
                        <a:cubicBezTo>
                          <a:pt x="27" y="194"/>
                          <a:pt x="26" y="195"/>
                          <a:pt x="25" y="197"/>
                        </a:cubicBezTo>
                        <a:cubicBezTo>
                          <a:pt x="24" y="197"/>
                          <a:pt x="24" y="198"/>
                          <a:pt x="24" y="198"/>
                        </a:cubicBezTo>
                        <a:cubicBezTo>
                          <a:pt x="24" y="198"/>
                          <a:pt x="24" y="199"/>
                          <a:pt x="24" y="199"/>
                        </a:cubicBezTo>
                        <a:cubicBezTo>
                          <a:pt x="24" y="200"/>
                          <a:pt x="24" y="201"/>
                          <a:pt x="23" y="202"/>
                        </a:cubicBezTo>
                        <a:cubicBezTo>
                          <a:pt x="24" y="202"/>
                          <a:pt x="24" y="201"/>
                          <a:pt x="25" y="201"/>
                        </a:cubicBezTo>
                        <a:cubicBezTo>
                          <a:pt x="26" y="200"/>
                          <a:pt x="27" y="199"/>
                          <a:pt x="28" y="199"/>
                        </a:cubicBezTo>
                        <a:cubicBezTo>
                          <a:pt x="29" y="199"/>
                          <a:pt x="30" y="200"/>
                          <a:pt x="32" y="200"/>
                        </a:cubicBezTo>
                        <a:cubicBezTo>
                          <a:pt x="32" y="200"/>
                          <a:pt x="32" y="200"/>
                          <a:pt x="32" y="200"/>
                        </a:cubicBezTo>
                        <a:cubicBezTo>
                          <a:pt x="34" y="200"/>
                          <a:pt x="35" y="199"/>
                          <a:pt x="35" y="197"/>
                        </a:cubicBezTo>
                        <a:cubicBezTo>
                          <a:pt x="34" y="196"/>
                          <a:pt x="34" y="194"/>
                          <a:pt x="33" y="192"/>
                        </a:cubicBezTo>
                        <a:cubicBezTo>
                          <a:pt x="31" y="187"/>
                          <a:pt x="31" y="181"/>
                          <a:pt x="29" y="149"/>
                        </a:cubicBezTo>
                        <a:cubicBezTo>
                          <a:pt x="26" y="116"/>
                          <a:pt x="15" y="53"/>
                          <a:pt x="9" y="37"/>
                        </a:cubicBezTo>
                        <a:cubicBezTo>
                          <a:pt x="7" y="30"/>
                          <a:pt x="6" y="24"/>
                          <a:pt x="6" y="19"/>
                        </a:cubicBezTo>
                        <a:close/>
                        <a:moveTo>
                          <a:pt x="2" y="0"/>
                        </a:moveTo>
                        <a:cubicBezTo>
                          <a:pt x="2" y="0"/>
                          <a:pt x="2" y="1"/>
                          <a:pt x="1" y="1"/>
                        </a:cubicBezTo>
                        <a:cubicBezTo>
                          <a:pt x="1" y="2"/>
                          <a:pt x="1" y="4"/>
                          <a:pt x="0" y="5"/>
                        </a:cubicBezTo>
                        <a:cubicBezTo>
                          <a:pt x="0" y="5"/>
                          <a:pt x="1" y="6"/>
                          <a:pt x="2" y="7"/>
                        </a:cubicBezTo>
                        <a:cubicBezTo>
                          <a:pt x="2" y="7"/>
                          <a:pt x="2" y="7"/>
                          <a:pt x="2" y="8"/>
                        </a:cubicBezTo>
                        <a:cubicBezTo>
                          <a:pt x="3" y="9"/>
                          <a:pt x="4" y="11"/>
                          <a:pt x="5" y="14"/>
                        </a:cubicBezTo>
                        <a:cubicBezTo>
                          <a:pt x="5" y="14"/>
                          <a:pt x="5" y="15"/>
                          <a:pt x="5" y="15"/>
                        </a:cubicBezTo>
                        <a:cubicBezTo>
                          <a:pt x="5" y="9"/>
                          <a:pt x="5" y="4"/>
                          <a:pt x="3" y="1"/>
                        </a:cubicBezTo>
                        <a:cubicBezTo>
                          <a:pt x="3" y="1"/>
                          <a:pt x="2" y="0"/>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56" name="Freeform 7922">
                    <a:extLst>
                      <a:ext uri="{FF2B5EF4-FFF2-40B4-BE49-F238E27FC236}">
                        <a16:creationId xmlns:a16="http://schemas.microsoft.com/office/drawing/2014/main" id="{FE4BB225-2EB6-4586-90CA-EB8D757F606A}"/>
                      </a:ext>
                    </a:extLst>
                  </p:cNvPr>
                  <p:cNvSpPr>
                    <a:spLocks noEditPoints="1"/>
                  </p:cNvSpPr>
                  <p:nvPr/>
                </p:nvSpPr>
                <p:spPr bwMode="auto">
                  <a:xfrm>
                    <a:off x="4190" y="2068"/>
                    <a:ext cx="27" cy="155"/>
                  </a:xfrm>
                  <a:custGeom>
                    <a:avLst/>
                    <a:gdLst>
                      <a:gd name="T0" fmla="*/ 17 w 36"/>
                      <a:gd name="T1" fmla="*/ 204 h 206"/>
                      <a:gd name="T2" fmla="*/ 19 w 36"/>
                      <a:gd name="T3" fmla="*/ 206 h 206"/>
                      <a:gd name="T4" fmla="*/ 21 w 36"/>
                      <a:gd name="T5" fmla="*/ 205 h 206"/>
                      <a:gd name="T6" fmla="*/ 20 w 36"/>
                      <a:gd name="T7" fmla="*/ 205 h 206"/>
                      <a:gd name="T8" fmla="*/ 17 w 36"/>
                      <a:gd name="T9" fmla="*/ 204 h 206"/>
                      <a:gd name="T10" fmla="*/ 0 w 36"/>
                      <a:gd name="T11" fmla="*/ 34 h 206"/>
                      <a:gd name="T12" fmla="*/ 0 w 36"/>
                      <a:gd name="T13" fmla="*/ 35 h 206"/>
                      <a:gd name="T14" fmla="*/ 2 w 36"/>
                      <a:gd name="T15" fmla="*/ 48 h 206"/>
                      <a:gd name="T16" fmla="*/ 21 w 36"/>
                      <a:gd name="T17" fmla="*/ 155 h 206"/>
                      <a:gd name="T18" fmla="*/ 22 w 36"/>
                      <a:gd name="T19" fmla="*/ 175 h 206"/>
                      <a:gd name="T20" fmla="*/ 22 w 36"/>
                      <a:gd name="T21" fmla="*/ 176 h 206"/>
                      <a:gd name="T22" fmla="*/ 23 w 36"/>
                      <a:gd name="T23" fmla="*/ 163 h 206"/>
                      <a:gd name="T24" fmla="*/ 22 w 36"/>
                      <a:gd name="T25" fmla="*/ 155 h 206"/>
                      <a:gd name="T26" fmla="*/ 3 w 36"/>
                      <a:gd name="T27" fmla="*/ 48 h 206"/>
                      <a:gd name="T28" fmla="*/ 0 w 36"/>
                      <a:gd name="T29" fmla="*/ 34 h 206"/>
                      <a:gd name="T30" fmla="*/ 2 w 36"/>
                      <a:gd name="T31" fmla="*/ 0 h 206"/>
                      <a:gd name="T32" fmla="*/ 2 w 36"/>
                      <a:gd name="T33" fmla="*/ 1 h 206"/>
                      <a:gd name="T34" fmla="*/ 3 w 36"/>
                      <a:gd name="T35" fmla="*/ 2 h 206"/>
                      <a:gd name="T36" fmla="*/ 5 w 36"/>
                      <a:gd name="T37" fmla="*/ 16 h 206"/>
                      <a:gd name="T38" fmla="*/ 6 w 36"/>
                      <a:gd name="T39" fmla="*/ 19 h 206"/>
                      <a:gd name="T40" fmla="*/ 6 w 36"/>
                      <a:gd name="T41" fmla="*/ 20 h 206"/>
                      <a:gd name="T42" fmla="*/ 9 w 36"/>
                      <a:gd name="T43" fmla="*/ 38 h 206"/>
                      <a:gd name="T44" fmla="*/ 29 w 36"/>
                      <a:gd name="T45" fmla="*/ 150 h 206"/>
                      <a:gd name="T46" fmla="*/ 33 w 36"/>
                      <a:gd name="T47" fmla="*/ 193 h 206"/>
                      <a:gd name="T48" fmla="*/ 35 w 36"/>
                      <a:gd name="T49" fmla="*/ 198 h 206"/>
                      <a:gd name="T50" fmla="*/ 32 w 36"/>
                      <a:gd name="T51" fmla="*/ 201 h 206"/>
                      <a:gd name="T52" fmla="*/ 32 w 36"/>
                      <a:gd name="T53" fmla="*/ 201 h 206"/>
                      <a:gd name="T54" fmla="*/ 28 w 36"/>
                      <a:gd name="T55" fmla="*/ 200 h 206"/>
                      <a:gd name="T56" fmla="*/ 25 w 36"/>
                      <a:gd name="T57" fmla="*/ 202 h 206"/>
                      <a:gd name="T58" fmla="*/ 23 w 36"/>
                      <a:gd name="T59" fmla="*/ 203 h 206"/>
                      <a:gd name="T60" fmla="*/ 23 w 36"/>
                      <a:gd name="T61" fmla="*/ 205 h 206"/>
                      <a:gd name="T62" fmla="*/ 25 w 36"/>
                      <a:gd name="T63" fmla="*/ 203 h 206"/>
                      <a:gd name="T64" fmla="*/ 28 w 36"/>
                      <a:gd name="T65" fmla="*/ 201 h 206"/>
                      <a:gd name="T66" fmla="*/ 29 w 36"/>
                      <a:gd name="T67" fmla="*/ 201 h 206"/>
                      <a:gd name="T68" fmla="*/ 32 w 36"/>
                      <a:gd name="T69" fmla="*/ 202 h 206"/>
                      <a:gd name="T70" fmla="*/ 32 w 36"/>
                      <a:gd name="T71" fmla="*/ 202 h 206"/>
                      <a:gd name="T72" fmla="*/ 34 w 36"/>
                      <a:gd name="T73" fmla="*/ 193 h 206"/>
                      <a:gd name="T74" fmla="*/ 29 w 36"/>
                      <a:gd name="T75" fmla="*/ 149 h 206"/>
                      <a:gd name="T76" fmla="*/ 10 w 36"/>
                      <a:gd name="T77" fmla="*/ 37 h 206"/>
                      <a:gd name="T78" fmla="*/ 3 w 36"/>
                      <a:gd name="T79" fmla="*/ 2 h 206"/>
                      <a:gd name="T80" fmla="*/ 2 w 36"/>
                      <a:gd name="T8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 h="206">
                        <a:moveTo>
                          <a:pt x="17" y="204"/>
                        </a:moveTo>
                        <a:cubicBezTo>
                          <a:pt x="18" y="205"/>
                          <a:pt x="18" y="206"/>
                          <a:pt x="19" y="206"/>
                        </a:cubicBezTo>
                        <a:cubicBezTo>
                          <a:pt x="20" y="206"/>
                          <a:pt x="20" y="206"/>
                          <a:pt x="21" y="205"/>
                        </a:cubicBezTo>
                        <a:cubicBezTo>
                          <a:pt x="20" y="205"/>
                          <a:pt x="20" y="205"/>
                          <a:pt x="20" y="205"/>
                        </a:cubicBezTo>
                        <a:cubicBezTo>
                          <a:pt x="20" y="205"/>
                          <a:pt x="18" y="205"/>
                          <a:pt x="17" y="204"/>
                        </a:cubicBezTo>
                        <a:close/>
                        <a:moveTo>
                          <a:pt x="0" y="34"/>
                        </a:moveTo>
                        <a:cubicBezTo>
                          <a:pt x="0" y="34"/>
                          <a:pt x="0" y="35"/>
                          <a:pt x="0" y="35"/>
                        </a:cubicBezTo>
                        <a:cubicBezTo>
                          <a:pt x="1" y="39"/>
                          <a:pt x="1" y="43"/>
                          <a:pt x="2" y="48"/>
                        </a:cubicBezTo>
                        <a:cubicBezTo>
                          <a:pt x="5" y="66"/>
                          <a:pt x="18" y="129"/>
                          <a:pt x="21" y="155"/>
                        </a:cubicBezTo>
                        <a:cubicBezTo>
                          <a:pt x="22" y="162"/>
                          <a:pt x="22" y="169"/>
                          <a:pt x="22" y="175"/>
                        </a:cubicBezTo>
                        <a:cubicBezTo>
                          <a:pt x="22" y="175"/>
                          <a:pt x="22" y="176"/>
                          <a:pt x="22" y="176"/>
                        </a:cubicBezTo>
                        <a:cubicBezTo>
                          <a:pt x="23" y="172"/>
                          <a:pt x="23" y="168"/>
                          <a:pt x="23" y="163"/>
                        </a:cubicBezTo>
                        <a:cubicBezTo>
                          <a:pt x="23" y="160"/>
                          <a:pt x="22" y="158"/>
                          <a:pt x="22" y="155"/>
                        </a:cubicBezTo>
                        <a:cubicBezTo>
                          <a:pt x="18" y="129"/>
                          <a:pt x="6" y="66"/>
                          <a:pt x="3" y="48"/>
                        </a:cubicBezTo>
                        <a:cubicBezTo>
                          <a:pt x="2" y="43"/>
                          <a:pt x="1" y="38"/>
                          <a:pt x="0" y="34"/>
                        </a:cubicBezTo>
                        <a:close/>
                        <a:moveTo>
                          <a:pt x="2" y="0"/>
                        </a:moveTo>
                        <a:cubicBezTo>
                          <a:pt x="2" y="1"/>
                          <a:pt x="2" y="1"/>
                          <a:pt x="2" y="1"/>
                        </a:cubicBezTo>
                        <a:cubicBezTo>
                          <a:pt x="2" y="1"/>
                          <a:pt x="3" y="2"/>
                          <a:pt x="3" y="2"/>
                        </a:cubicBezTo>
                        <a:cubicBezTo>
                          <a:pt x="5" y="5"/>
                          <a:pt x="5" y="10"/>
                          <a:pt x="5" y="16"/>
                        </a:cubicBezTo>
                        <a:cubicBezTo>
                          <a:pt x="6" y="17"/>
                          <a:pt x="6" y="18"/>
                          <a:pt x="6" y="19"/>
                        </a:cubicBezTo>
                        <a:cubicBezTo>
                          <a:pt x="6" y="20"/>
                          <a:pt x="6" y="20"/>
                          <a:pt x="6" y="20"/>
                        </a:cubicBezTo>
                        <a:cubicBezTo>
                          <a:pt x="6" y="25"/>
                          <a:pt x="7" y="31"/>
                          <a:pt x="9" y="38"/>
                        </a:cubicBezTo>
                        <a:cubicBezTo>
                          <a:pt x="15" y="54"/>
                          <a:pt x="26" y="117"/>
                          <a:pt x="29" y="150"/>
                        </a:cubicBezTo>
                        <a:cubicBezTo>
                          <a:pt x="31" y="182"/>
                          <a:pt x="31" y="188"/>
                          <a:pt x="33" y="193"/>
                        </a:cubicBezTo>
                        <a:cubicBezTo>
                          <a:pt x="34" y="195"/>
                          <a:pt x="34" y="197"/>
                          <a:pt x="35" y="198"/>
                        </a:cubicBezTo>
                        <a:cubicBezTo>
                          <a:pt x="35" y="200"/>
                          <a:pt x="34" y="201"/>
                          <a:pt x="32" y="201"/>
                        </a:cubicBezTo>
                        <a:cubicBezTo>
                          <a:pt x="32" y="201"/>
                          <a:pt x="32" y="201"/>
                          <a:pt x="32" y="201"/>
                        </a:cubicBezTo>
                        <a:cubicBezTo>
                          <a:pt x="30" y="201"/>
                          <a:pt x="29" y="200"/>
                          <a:pt x="28" y="200"/>
                        </a:cubicBezTo>
                        <a:cubicBezTo>
                          <a:pt x="27" y="200"/>
                          <a:pt x="26" y="201"/>
                          <a:pt x="25" y="202"/>
                        </a:cubicBezTo>
                        <a:cubicBezTo>
                          <a:pt x="24" y="202"/>
                          <a:pt x="24" y="203"/>
                          <a:pt x="23" y="203"/>
                        </a:cubicBezTo>
                        <a:cubicBezTo>
                          <a:pt x="23" y="204"/>
                          <a:pt x="23" y="204"/>
                          <a:pt x="23" y="205"/>
                        </a:cubicBezTo>
                        <a:cubicBezTo>
                          <a:pt x="23" y="204"/>
                          <a:pt x="24" y="203"/>
                          <a:pt x="25" y="203"/>
                        </a:cubicBezTo>
                        <a:cubicBezTo>
                          <a:pt x="27" y="201"/>
                          <a:pt x="27" y="201"/>
                          <a:pt x="28" y="201"/>
                        </a:cubicBezTo>
                        <a:cubicBezTo>
                          <a:pt x="28" y="201"/>
                          <a:pt x="29" y="201"/>
                          <a:pt x="29" y="201"/>
                        </a:cubicBezTo>
                        <a:cubicBezTo>
                          <a:pt x="30" y="202"/>
                          <a:pt x="31" y="202"/>
                          <a:pt x="32" y="202"/>
                        </a:cubicBezTo>
                        <a:cubicBezTo>
                          <a:pt x="32" y="202"/>
                          <a:pt x="32" y="202"/>
                          <a:pt x="32" y="202"/>
                        </a:cubicBezTo>
                        <a:cubicBezTo>
                          <a:pt x="36" y="202"/>
                          <a:pt x="36" y="197"/>
                          <a:pt x="34" y="193"/>
                        </a:cubicBezTo>
                        <a:cubicBezTo>
                          <a:pt x="32" y="188"/>
                          <a:pt x="32" y="182"/>
                          <a:pt x="29" y="149"/>
                        </a:cubicBezTo>
                        <a:cubicBezTo>
                          <a:pt x="27" y="117"/>
                          <a:pt x="15" y="54"/>
                          <a:pt x="10" y="37"/>
                        </a:cubicBezTo>
                        <a:cubicBezTo>
                          <a:pt x="4" y="21"/>
                          <a:pt x="8" y="8"/>
                          <a:pt x="3" y="2"/>
                        </a:cubicBezTo>
                        <a:cubicBezTo>
                          <a:pt x="3" y="1"/>
                          <a:pt x="2" y="0"/>
                          <a:pt x="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57" name="Freeform 7923">
                    <a:extLst>
                      <a:ext uri="{FF2B5EF4-FFF2-40B4-BE49-F238E27FC236}">
                        <a16:creationId xmlns:a16="http://schemas.microsoft.com/office/drawing/2014/main" id="{E3AD5DC5-447D-4E6D-AACE-CE97B5CFB381}"/>
                      </a:ext>
                    </a:extLst>
                  </p:cNvPr>
                  <p:cNvSpPr>
                    <a:spLocks/>
                  </p:cNvSpPr>
                  <p:nvPr/>
                </p:nvSpPr>
                <p:spPr bwMode="auto">
                  <a:xfrm>
                    <a:off x="4167" y="2070"/>
                    <a:ext cx="44" cy="153"/>
                  </a:xfrm>
                  <a:custGeom>
                    <a:avLst/>
                    <a:gdLst>
                      <a:gd name="T0" fmla="*/ 4 w 59"/>
                      <a:gd name="T1" fmla="*/ 3 h 205"/>
                      <a:gd name="T2" fmla="*/ 7 w 59"/>
                      <a:gd name="T3" fmla="*/ 25 h 205"/>
                      <a:gd name="T4" fmla="*/ 30 w 59"/>
                      <a:gd name="T5" fmla="*/ 126 h 205"/>
                      <a:gd name="T6" fmla="*/ 47 w 59"/>
                      <a:gd name="T7" fmla="*/ 201 h 205"/>
                      <a:gd name="T8" fmla="*/ 54 w 59"/>
                      <a:gd name="T9" fmla="*/ 196 h 205"/>
                      <a:gd name="T10" fmla="*/ 55 w 59"/>
                      <a:gd name="T11" fmla="*/ 179 h 205"/>
                      <a:gd name="T12" fmla="*/ 39 w 59"/>
                      <a:gd name="T13" fmla="*/ 121 h 205"/>
                      <a:gd name="T14" fmla="*/ 30 w 59"/>
                      <a:gd name="T15" fmla="*/ 34 h 205"/>
                      <a:gd name="T16" fmla="*/ 35 w 59"/>
                      <a:gd name="T17" fmla="*/ 13 h 205"/>
                      <a:gd name="T18" fmla="*/ 23 w 59"/>
                      <a:gd name="T19" fmla="*/ 0 h 205"/>
                      <a:gd name="T20" fmla="*/ 4 w 59"/>
                      <a:gd name="T21" fmla="*/ 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05">
                        <a:moveTo>
                          <a:pt x="4" y="3"/>
                        </a:moveTo>
                        <a:cubicBezTo>
                          <a:pt x="4" y="3"/>
                          <a:pt x="0" y="10"/>
                          <a:pt x="7" y="25"/>
                        </a:cubicBezTo>
                        <a:cubicBezTo>
                          <a:pt x="13" y="39"/>
                          <a:pt x="26" y="96"/>
                          <a:pt x="30" y="126"/>
                        </a:cubicBezTo>
                        <a:cubicBezTo>
                          <a:pt x="34" y="155"/>
                          <a:pt x="42" y="197"/>
                          <a:pt x="47" y="201"/>
                        </a:cubicBezTo>
                        <a:cubicBezTo>
                          <a:pt x="52" y="205"/>
                          <a:pt x="55" y="203"/>
                          <a:pt x="54" y="196"/>
                        </a:cubicBezTo>
                        <a:cubicBezTo>
                          <a:pt x="53" y="190"/>
                          <a:pt x="59" y="187"/>
                          <a:pt x="55" y="179"/>
                        </a:cubicBezTo>
                        <a:cubicBezTo>
                          <a:pt x="51" y="172"/>
                          <a:pt x="41" y="150"/>
                          <a:pt x="39" y="121"/>
                        </a:cubicBezTo>
                        <a:cubicBezTo>
                          <a:pt x="37" y="92"/>
                          <a:pt x="28" y="46"/>
                          <a:pt x="30" y="34"/>
                        </a:cubicBezTo>
                        <a:cubicBezTo>
                          <a:pt x="32" y="23"/>
                          <a:pt x="38" y="22"/>
                          <a:pt x="35" y="13"/>
                        </a:cubicBezTo>
                        <a:cubicBezTo>
                          <a:pt x="33" y="4"/>
                          <a:pt x="27" y="0"/>
                          <a:pt x="23" y="0"/>
                        </a:cubicBezTo>
                        <a:cubicBezTo>
                          <a:pt x="19" y="0"/>
                          <a:pt x="5" y="1"/>
                          <a:pt x="4"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58" name="Freeform 7924">
                    <a:extLst>
                      <a:ext uri="{FF2B5EF4-FFF2-40B4-BE49-F238E27FC236}">
                        <a16:creationId xmlns:a16="http://schemas.microsoft.com/office/drawing/2014/main" id="{C41C0E16-FEC9-485A-9896-B62FA2120F60}"/>
                      </a:ext>
                    </a:extLst>
                  </p:cNvPr>
                  <p:cNvSpPr>
                    <a:spLocks noEditPoints="1"/>
                  </p:cNvSpPr>
                  <p:nvPr/>
                </p:nvSpPr>
                <p:spPr bwMode="auto">
                  <a:xfrm>
                    <a:off x="4168" y="2070"/>
                    <a:ext cx="42" cy="152"/>
                  </a:xfrm>
                  <a:custGeom>
                    <a:avLst/>
                    <a:gdLst>
                      <a:gd name="T0" fmla="*/ 53 w 56"/>
                      <a:gd name="T1" fmla="*/ 198 h 203"/>
                      <a:gd name="T2" fmla="*/ 49 w 56"/>
                      <a:gd name="T3" fmla="*/ 203 h 203"/>
                      <a:gd name="T4" fmla="*/ 45 w 56"/>
                      <a:gd name="T5" fmla="*/ 201 h 203"/>
                      <a:gd name="T6" fmla="*/ 36 w 56"/>
                      <a:gd name="T7" fmla="*/ 173 h 203"/>
                      <a:gd name="T8" fmla="*/ 27 w 56"/>
                      <a:gd name="T9" fmla="*/ 126 h 203"/>
                      <a:gd name="T10" fmla="*/ 4 w 56"/>
                      <a:gd name="T11" fmla="*/ 25 h 203"/>
                      <a:gd name="T12" fmla="*/ 0 w 56"/>
                      <a:gd name="T13" fmla="*/ 9 h 203"/>
                      <a:gd name="T14" fmla="*/ 1 w 56"/>
                      <a:gd name="T15" fmla="*/ 2 h 203"/>
                      <a:gd name="T16" fmla="*/ 1 w 56"/>
                      <a:gd name="T17" fmla="*/ 2 h 203"/>
                      <a:gd name="T18" fmla="*/ 1 w 56"/>
                      <a:gd name="T19" fmla="*/ 2 h 203"/>
                      <a:gd name="T20" fmla="*/ 2 w 56"/>
                      <a:gd name="T21" fmla="*/ 3 h 203"/>
                      <a:gd name="T22" fmla="*/ 1 w 56"/>
                      <a:gd name="T23" fmla="*/ 2 h 203"/>
                      <a:gd name="T24" fmla="*/ 10 w 56"/>
                      <a:gd name="T25" fmla="*/ 0 h 203"/>
                      <a:gd name="T26" fmla="*/ 21 w 56"/>
                      <a:gd name="T27" fmla="*/ 0 h 203"/>
                      <a:gd name="T28" fmla="*/ 34 w 56"/>
                      <a:gd name="T29" fmla="*/ 13 h 203"/>
                      <a:gd name="T30" fmla="*/ 35 w 56"/>
                      <a:gd name="T31" fmla="*/ 17 h 203"/>
                      <a:gd name="T32" fmla="*/ 29 w 56"/>
                      <a:gd name="T33" fmla="*/ 34 h 203"/>
                      <a:gd name="T34" fmla="*/ 28 w 56"/>
                      <a:gd name="T35" fmla="*/ 39 h 203"/>
                      <a:gd name="T36" fmla="*/ 38 w 56"/>
                      <a:gd name="T37" fmla="*/ 121 h 203"/>
                      <a:gd name="T38" fmla="*/ 54 w 56"/>
                      <a:gd name="T39" fmla="*/ 179 h 203"/>
                      <a:gd name="T40" fmla="*/ 56 w 56"/>
                      <a:gd name="T41" fmla="*/ 184 h 203"/>
                      <a:gd name="T42" fmla="*/ 53 w 56"/>
                      <a:gd name="T43" fmla="*/ 195 h 203"/>
                      <a:gd name="T44" fmla="*/ 53 w 56"/>
                      <a:gd name="T45" fmla="*/ 196 h 203"/>
                      <a:gd name="T46" fmla="*/ 53 w 56"/>
                      <a:gd name="T47" fmla="*/ 198 h 203"/>
                      <a:gd name="T48" fmla="*/ 33 w 56"/>
                      <a:gd name="T49" fmla="*/ 13 h 203"/>
                      <a:gd name="T50" fmla="*/ 21 w 56"/>
                      <a:gd name="T51" fmla="*/ 1 h 203"/>
                      <a:gd name="T52" fmla="*/ 21 w 56"/>
                      <a:gd name="T53" fmla="*/ 1 h 203"/>
                      <a:gd name="T54" fmla="*/ 10 w 56"/>
                      <a:gd name="T55" fmla="*/ 2 h 203"/>
                      <a:gd name="T56" fmla="*/ 2 w 56"/>
                      <a:gd name="T57" fmla="*/ 3 h 203"/>
                      <a:gd name="T58" fmla="*/ 1 w 56"/>
                      <a:gd name="T59" fmla="*/ 9 h 203"/>
                      <a:gd name="T60" fmla="*/ 5 w 56"/>
                      <a:gd name="T61" fmla="*/ 24 h 203"/>
                      <a:gd name="T62" fmla="*/ 29 w 56"/>
                      <a:gd name="T63" fmla="*/ 126 h 203"/>
                      <a:gd name="T64" fmla="*/ 37 w 56"/>
                      <a:gd name="T65" fmla="*/ 173 h 203"/>
                      <a:gd name="T66" fmla="*/ 46 w 56"/>
                      <a:gd name="T67" fmla="*/ 200 h 203"/>
                      <a:gd name="T68" fmla="*/ 50 w 56"/>
                      <a:gd name="T69" fmla="*/ 202 h 203"/>
                      <a:gd name="T70" fmla="*/ 51 w 56"/>
                      <a:gd name="T71" fmla="*/ 198 h 203"/>
                      <a:gd name="T72" fmla="*/ 51 w 56"/>
                      <a:gd name="T73" fmla="*/ 197 h 203"/>
                      <a:gd name="T74" fmla="*/ 51 w 56"/>
                      <a:gd name="T75" fmla="*/ 195 h 203"/>
                      <a:gd name="T76" fmla="*/ 54 w 56"/>
                      <a:gd name="T77" fmla="*/ 184 h 203"/>
                      <a:gd name="T78" fmla="*/ 53 w 56"/>
                      <a:gd name="T79" fmla="*/ 180 h 203"/>
                      <a:gd name="T80" fmla="*/ 36 w 56"/>
                      <a:gd name="T81" fmla="*/ 121 h 203"/>
                      <a:gd name="T82" fmla="*/ 27 w 56"/>
                      <a:gd name="T83" fmla="*/ 39 h 203"/>
                      <a:gd name="T84" fmla="*/ 27 w 56"/>
                      <a:gd name="T85" fmla="*/ 34 h 203"/>
                      <a:gd name="T86" fmla="*/ 33 w 56"/>
                      <a:gd name="T87" fmla="*/ 17 h 203"/>
                      <a:gd name="T88" fmla="*/ 33 w 56"/>
                      <a:gd name="T89" fmla="*/ 1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203">
                        <a:moveTo>
                          <a:pt x="53" y="198"/>
                        </a:moveTo>
                        <a:cubicBezTo>
                          <a:pt x="53" y="201"/>
                          <a:pt x="52" y="203"/>
                          <a:pt x="49" y="203"/>
                        </a:cubicBezTo>
                        <a:cubicBezTo>
                          <a:pt x="48" y="203"/>
                          <a:pt x="47" y="203"/>
                          <a:pt x="45" y="201"/>
                        </a:cubicBezTo>
                        <a:cubicBezTo>
                          <a:pt x="42" y="199"/>
                          <a:pt x="39" y="188"/>
                          <a:pt x="36" y="173"/>
                        </a:cubicBezTo>
                        <a:cubicBezTo>
                          <a:pt x="32" y="159"/>
                          <a:pt x="29" y="141"/>
                          <a:pt x="27" y="126"/>
                        </a:cubicBezTo>
                        <a:cubicBezTo>
                          <a:pt x="23" y="96"/>
                          <a:pt x="10" y="39"/>
                          <a:pt x="4" y="25"/>
                        </a:cubicBezTo>
                        <a:cubicBezTo>
                          <a:pt x="1" y="18"/>
                          <a:pt x="0" y="12"/>
                          <a:pt x="0" y="9"/>
                        </a:cubicBezTo>
                        <a:cubicBezTo>
                          <a:pt x="0" y="5"/>
                          <a:pt x="1" y="2"/>
                          <a:pt x="1" y="2"/>
                        </a:cubicBezTo>
                        <a:cubicBezTo>
                          <a:pt x="1" y="2"/>
                          <a:pt x="1" y="2"/>
                          <a:pt x="1" y="2"/>
                        </a:cubicBezTo>
                        <a:cubicBezTo>
                          <a:pt x="1" y="2"/>
                          <a:pt x="1" y="2"/>
                          <a:pt x="1" y="2"/>
                        </a:cubicBezTo>
                        <a:cubicBezTo>
                          <a:pt x="2" y="3"/>
                          <a:pt x="2" y="3"/>
                          <a:pt x="2" y="3"/>
                        </a:cubicBezTo>
                        <a:cubicBezTo>
                          <a:pt x="1" y="2"/>
                          <a:pt x="1" y="2"/>
                          <a:pt x="1" y="2"/>
                        </a:cubicBezTo>
                        <a:cubicBezTo>
                          <a:pt x="2" y="1"/>
                          <a:pt x="6" y="1"/>
                          <a:pt x="10" y="0"/>
                        </a:cubicBezTo>
                        <a:cubicBezTo>
                          <a:pt x="14" y="0"/>
                          <a:pt x="19" y="0"/>
                          <a:pt x="21" y="0"/>
                        </a:cubicBezTo>
                        <a:cubicBezTo>
                          <a:pt x="25" y="0"/>
                          <a:pt x="31" y="4"/>
                          <a:pt x="34" y="13"/>
                        </a:cubicBezTo>
                        <a:cubicBezTo>
                          <a:pt x="35" y="15"/>
                          <a:pt x="35" y="16"/>
                          <a:pt x="35" y="17"/>
                        </a:cubicBezTo>
                        <a:cubicBezTo>
                          <a:pt x="35" y="23"/>
                          <a:pt x="30" y="26"/>
                          <a:pt x="29" y="34"/>
                        </a:cubicBezTo>
                        <a:cubicBezTo>
                          <a:pt x="28" y="36"/>
                          <a:pt x="28" y="37"/>
                          <a:pt x="28" y="39"/>
                        </a:cubicBezTo>
                        <a:cubicBezTo>
                          <a:pt x="28" y="55"/>
                          <a:pt x="35" y="95"/>
                          <a:pt x="38" y="121"/>
                        </a:cubicBezTo>
                        <a:cubicBezTo>
                          <a:pt x="40" y="149"/>
                          <a:pt x="50" y="172"/>
                          <a:pt x="54" y="179"/>
                        </a:cubicBezTo>
                        <a:cubicBezTo>
                          <a:pt x="55" y="181"/>
                          <a:pt x="56" y="183"/>
                          <a:pt x="56" y="184"/>
                        </a:cubicBezTo>
                        <a:cubicBezTo>
                          <a:pt x="55" y="189"/>
                          <a:pt x="53" y="192"/>
                          <a:pt x="53" y="195"/>
                        </a:cubicBezTo>
                        <a:cubicBezTo>
                          <a:pt x="53" y="196"/>
                          <a:pt x="53" y="196"/>
                          <a:pt x="53" y="196"/>
                        </a:cubicBezTo>
                        <a:cubicBezTo>
                          <a:pt x="53" y="197"/>
                          <a:pt x="53" y="198"/>
                          <a:pt x="53" y="198"/>
                        </a:cubicBezTo>
                        <a:close/>
                        <a:moveTo>
                          <a:pt x="33" y="13"/>
                        </a:moveTo>
                        <a:cubicBezTo>
                          <a:pt x="30" y="5"/>
                          <a:pt x="25" y="1"/>
                          <a:pt x="21" y="1"/>
                        </a:cubicBezTo>
                        <a:cubicBezTo>
                          <a:pt x="21" y="1"/>
                          <a:pt x="21" y="1"/>
                          <a:pt x="21" y="1"/>
                        </a:cubicBezTo>
                        <a:cubicBezTo>
                          <a:pt x="19" y="1"/>
                          <a:pt x="14" y="1"/>
                          <a:pt x="10" y="2"/>
                        </a:cubicBezTo>
                        <a:cubicBezTo>
                          <a:pt x="7" y="2"/>
                          <a:pt x="3" y="3"/>
                          <a:pt x="2" y="3"/>
                        </a:cubicBezTo>
                        <a:cubicBezTo>
                          <a:pt x="2" y="4"/>
                          <a:pt x="1" y="5"/>
                          <a:pt x="1" y="9"/>
                        </a:cubicBezTo>
                        <a:cubicBezTo>
                          <a:pt x="1" y="12"/>
                          <a:pt x="2" y="17"/>
                          <a:pt x="5" y="24"/>
                        </a:cubicBezTo>
                        <a:cubicBezTo>
                          <a:pt x="12" y="39"/>
                          <a:pt x="24" y="96"/>
                          <a:pt x="29" y="126"/>
                        </a:cubicBezTo>
                        <a:cubicBezTo>
                          <a:pt x="31" y="140"/>
                          <a:pt x="34" y="158"/>
                          <a:pt x="37" y="173"/>
                        </a:cubicBezTo>
                        <a:cubicBezTo>
                          <a:pt x="40" y="187"/>
                          <a:pt x="43" y="199"/>
                          <a:pt x="46" y="200"/>
                        </a:cubicBezTo>
                        <a:cubicBezTo>
                          <a:pt x="47" y="201"/>
                          <a:pt x="49" y="202"/>
                          <a:pt x="50" y="202"/>
                        </a:cubicBezTo>
                        <a:cubicBezTo>
                          <a:pt x="51" y="202"/>
                          <a:pt x="51" y="201"/>
                          <a:pt x="51" y="198"/>
                        </a:cubicBezTo>
                        <a:cubicBezTo>
                          <a:pt x="51" y="198"/>
                          <a:pt x="51" y="197"/>
                          <a:pt x="51" y="197"/>
                        </a:cubicBezTo>
                        <a:cubicBezTo>
                          <a:pt x="51" y="196"/>
                          <a:pt x="51" y="196"/>
                          <a:pt x="51" y="195"/>
                        </a:cubicBezTo>
                        <a:cubicBezTo>
                          <a:pt x="51" y="191"/>
                          <a:pt x="54" y="188"/>
                          <a:pt x="54" y="184"/>
                        </a:cubicBezTo>
                        <a:cubicBezTo>
                          <a:pt x="54" y="183"/>
                          <a:pt x="54" y="182"/>
                          <a:pt x="53" y="180"/>
                        </a:cubicBezTo>
                        <a:cubicBezTo>
                          <a:pt x="49" y="172"/>
                          <a:pt x="38" y="150"/>
                          <a:pt x="36" y="121"/>
                        </a:cubicBezTo>
                        <a:cubicBezTo>
                          <a:pt x="34" y="95"/>
                          <a:pt x="27" y="55"/>
                          <a:pt x="27" y="39"/>
                        </a:cubicBezTo>
                        <a:cubicBezTo>
                          <a:pt x="27" y="37"/>
                          <a:pt x="27" y="35"/>
                          <a:pt x="27" y="34"/>
                        </a:cubicBezTo>
                        <a:cubicBezTo>
                          <a:pt x="29" y="25"/>
                          <a:pt x="34" y="22"/>
                          <a:pt x="33" y="17"/>
                        </a:cubicBezTo>
                        <a:cubicBezTo>
                          <a:pt x="33" y="16"/>
                          <a:pt x="33" y="15"/>
                          <a:pt x="33" y="1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59" name="Freeform 7925">
                    <a:extLst>
                      <a:ext uri="{FF2B5EF4-FFF2-40B4-BE49-F238E27FC236}">
                        <a16:creationId xmlns:a16="http://schemas.microsoft.com/office/drawing/2014/main" id="{CB96862B-7E8D-4D93-90F8-D27DD6F2ED8C}"/>
                      </a:ext>
                    </a:extLst>
                  </p:cNvPr>
                  <p:cNvSpPr>
                    <a:spLocks noEditPoints="1"/>
                  </p:cNvSpPr>
                  <p:nvPr/>
                </p:nvSpPr>
                <p:spPr bwMode="auto">
                  <a:xfrm>
                    <a:off x="4169" y="2071"/>
                    <a:ext cx="40" cy="150"/>
                  </a:xfrm>
                  <a:custGeom>
                    <a:avLst/>
                    <a:gdLst>
                      <a:gd name="T0" fmla="*/ 10 w 53"/>
                      <a:gd name="T1" fmla="*/ 6 h 200"/>
                      <a:gd name="T2" fmla="*/ 12 w 53"/>
                      <a:gd name="T3" fmla="*/ 5 h 200"/>
                      <a:gd name="T4" fmla="*/ 16 w 53"/>
                      <a:gd name="T5" fmla="*/ 11 h 200"/>
                      <a:gd name="T6" fmla="*/ 17 w 53"/>
                      <a:gd name="T7" fmla="*/ 12 h 200"/>
                      <a:gd name="T8" fmla="*/ 19 w 53"/>
                      <a:gd name="T9" fmla="*/ 10 h 200"/>
                      <a:gd name="T10" fmla="*/ 20 w 53"/>
                      <a:gd name="T11" fmla="*/ 6 h 200"/>
                      <a:gd name="T12" fmla="*/ 27 w 53"/>
                      <a:gd name="T13" fmla="*/ 19 h 200"/>
                      <a:gd name="T14" fmla="*/ 18 w 53"/>
                      <a:gd name="T15" fmla="*/ 31 h 200"/>
                      <a:gd name="T16" fmla="*/ 26 w 53"/>
                      <a:gd name="T17" fmla="*/ 71 h 200"/>
                      <a:gd name="T18" fmla="*/ 34 w 53"/>
                      <a:gd name="T19" fmla="*/ 128 h 200"/>
                      <a:gd name="T20" fmla="*/ 46 w 53"/>
                      <a:gd name="T21" fmla="*/ 171 h 200"/>
                      <a:gd name="T22" fmla="*/ 50 w 53"/>
                      <a:gd name="T23" fmla="*/ 180 h 200"/>
                      <a:gd name="T24" fmla="*/ 49 w 53"/>
                      <a:gd name="T25" fmla="*/ 180 h 200"/>
                      <a:gd name="T26" fmla="*/ 47 w 53"/>
                      <a:gd name="T27" fmla="*/ 180 h 200"/>
                      <a:gd name="T28" fmla="*/ 48 w 53"/>
                      <a:gd name="T29" fmla="*/ 186 h 200"/>
                      <a:gd name="T30" fmla="*/ 46 w 53"/>
                      <a:gd name="T31" fmla="*/ 192 h 200"/>
                      <a:gd name="T32" fmla="*/ 42 w 53"/>
                      <a:gd name="T33" fmla="*/ 184 h 200"/>
                      <a:gd name="T34" fmla="*/ 22 w 53"/>
                      <a:gd name="T35" fmla="*/ 75 h 200"/>
                      <a:gd name="T36" fmla="*/ 12 w 53"/>
                      <a:gd name="T37" fmla="*/ 36 h 200"/>
                      <a:gd name="T38" fmla="*/ 11 w 53"/>
                      <a:gd name="T39" fmla="*/ 22 h 200"/>
                      <a:gd name="T40" fmla="*/ 10 w 53"/>
                      <a:gd name="T41" fmla="*/ 6 h 200"/>
                      <a:gd name="T42" fmla="*/ 13 w 53"/>
                      <a:gd name="T43" fmla="*/ 0 h 200"/>
                      <a:gd name="T44" fmla="*/ 13 w 53"/>
                      <a:gd name="T45" fmla="*/ 0 h 200"/>
                      <a:gd name="T46" fmla="*/ 10 w 53"/>
                      <a:gd name="T47" fmla="*/ 1 h 200"/>
                      <a:gd name="T48" fmla="*/ 3 w 53"/>
                      <a:gd name="T49" fmla="*/ 2 h 200"/>
                      <a:gd name="T50" fmla="*/ 2 w 53"/>
                      <a:gd name="T51" fmla="*/ 2 h 200"/>
                      <a:gd name="T52" fmla="*/ 1 w 53"/>
                      <a:gd name="T53" fmla="*/ 2 h 200"/>
                      <a:gd name="T54" fmla="*/ 0 w 53"/>
                      <a:gd name="T55" fmla="*/ 7 h 200"/>
                      <a:gd name="T56" fmla="*/ 4 w 53"/>
                      <a:gd name="T57" fmla="*/ 22 h 200"/>
                      <a:gd name="T58" fmla="*/ 28 w 53"/>
                      <a:gd name="T59" fmla="*/ 124 h 200"/>
                      <a:gd name="T60" fmla="*/ 36 w 53"/>
                      <a:gd name="T61" fmla="*/ 171 h 200"/>
                      <a:gd name="T62" fmla="*/ 45 w 53"/>
                      <a:gd name="T63" fmla="*/ 198 h 200"/>
                      <a:gd name="T64" fmla="*/ 48 w 53"/>
                      <a:gd name="T65" fmla="*/ 200 h 200"/>
                      <a:gd name="T66" fmla="*/ 49 w 53"/>
                      <a:gd name="T67" fmla="*/ 200 h 200"/>
                      <a:gd name="T68" fmla="*/ 50 w 53"/>
                      <a:gd name="T69" fmla="*/ 196 h 200"/>
                      <a:gd name="T70" fmla="*/ 50 w 53"/>
                      <a:gd name="T71" fmla="*/ 195 h 200"/>
                      <a:gd name="T72" fmla="*/ 50 w 53"/>
                      <a:gd name="T73" fmla="*/ 193 h 200"/>
                      <a:gd name="T74" fmla="*/ 53 w 53"/>
                      <a:gd name="T75" fmla="*/ 182 h 200"/>
                      <a:gd name="T76" fmla="*/ 52 w 53"/>
                      <a:gd name="T77" fmla="*/ 178 h 200"/>
                      <a:gd name="T78" fmla="*/ 35 w 53"/>
                      <a:gd name="T79" fmla="*/ 119 h 200"/>
                      <a:gd name="T80" fmla="*/ 26 w 53"/>
                      <a:gd name="T81" fmla="*/ 37 h 200"/>
                      <a:gd name="T82" fmla="*/ 26 w 53"/>
                      <a:gd name="T83" fmla="*/ 32 h 200"/>
                      <a:gd name="T84" fmla="*/ 32 w 53"/>
                      <a:gd name="T85" fmla="*/ 15 h 200"/>
                      <a:gd name="T86" fmla="*/ 32 w 53"/>
                      <a:gd name="T87" fmla="*/ 11 h 200"/>
                      <a:gd name="T88" fmla="*/ 27 w 53"/>
                      <a:gd name="T89" fmla="*/ 2 h 200"/>
                      <a:gd name="T90" fmla="*/ 24 w 53"/>
                      <a:gd name="T91" fmla="*/ 3 h 200"/>
                      <a:gd name="T92" fmla="*/ 24 w 53"/>
                      <a:gd name="T93" fmla="*/ 3 h 200"/>
                      <a:gd name="T94" fmla="*/ 23 w 53"/>
                      <a:gd name="T95" fmla="*/ 3 h 200"/>
                      <a:gd name="T96" fmla="*/ 22 w 53"/>
                      <a:gd name="T97" fmla="*/ 3 h 200"/>
                      <a:gd name="T98" fmla="*/ 15 w 53"/>
                      <a:gd name="T99" fmla="*/ 1 h 200"/>
                      <a:gd name="T100" fmla="*/ 13 w 53"/>
                      <a:gd name="T10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 h="200">
                        <a:moveTo>
                          <a:pt x="10" y="6"/>
                        </a:moveTo>
                        <a:cubicBezTo>
                          <a:pt x="10" y="6"/>
                          <a:pt x="11" y="5"/>
                          <a:pt x="12" y="5"/>
                        </a:cubicBezTo>
                        <a:cubicBezTo>
                          <a:pt x="14" y="5"/>
                          <a:pt x="17" y="6"/>
                          <a:pt x="16" y="11"/>
                        </a:cubicBezTo>
                        <a:cubicBezTo>
                          <a:pt x="16" y="12"/>
                          <a:pt x="16" y="12"/>
                          <a:pt x="17" y="12"/>
                        </a:cubicBezTo>
                        <a:cubicBezTo>
                          <a:pt x="18" y="12"/>
                          <a:pt x="19" y="11"/>
                          <a:pt x="19" y="10"/>
                        </a:cubicBezTo>
                        <a:cubicBezTo>
                          <a:pt x="18" y="7"/>
                          <a:pt x="19" y="6"/>
                          <a:pt x="20" y="6"/>
                        </a:cubicBezTo>
                        <a:cubicBezTo>
                          <a:pt x="23" y="6"/>
                          <a:pt x="29" y="13"/>
                          <a:pt x="27" y="19"/>
                        </a:cubicBezTo>
                        <a:cubicBezTo>
                          <a:pt x="23" y="28"/>
                          <a:pt x="15" y="28"/>
                          <a:pt x="18" y="31"/>
                        </a:cubicBezTo>
                        <a:cubicBezTo>
                          <a:pt x="22" y="34"/>
                          <a:pt x="25" y="58"/>
                          <a:pt x="26" y="71"/>
                        </a:cubicBezTo>
                        <a:cubicBezTo>
                          <a:pt x="27" y="84"/>
                          <a:pt x="34" y="115"/>
                          <a:pt x="34" y="128"/>
                        </a:cubicBezTo>
                        <a:cubicBezTo>
                          <a:pt x="35" y="142"/>
                          <a:pt x="44" y="167"/>
                          <a:pt x="46" y="171"/>
                        </a:cubicBezTo>
                        <a:cubicBezTo>
                          <a:pt x="48" y="175"/>
                          <a:pt x="53" y="180"/>
                          <a:pt x="50" y="180"/>
                        </a:cubicBezTo>
                        <a:cubicBezTo>
                          <a:pt x="50" y="180"/>
                          <a:pt x="50" y="180"/>
                          <a:pt x="49" y="180"/>
                        </a:cubicBezTo>
                        <a:cubicBezTo>
                          <a:pt x="48" y="180"/>
                          <a:pt x="47" y="180"/>
                          <a:pt x="47" y="180"/>
                        </a:cubicBezTo>
                        <a:cubicBezTo>
                          <a:pt x="44" y="180"/>
                          <a:pt x="46" y="183"/>
                          <a:pt x="48" y="186"/>
                        </a:cubicBezTo>
                        <a:cubicBezTo>
                          <a:pt x="48" y="189"/>
                          <a:pt x="48" y="192"/>
                          <a:pt x="46" y="192"/>
                        </a:cubicBezTo>
                        <a:cubicBezTo>
                          <a:pt x="45" y="192"/>
                          <a:pt x="44" y="190"/>
                          <a:pt x="42" y="184"/>
                        </a:cubicBezTo>
                        <a:cubicBezTo>
                          <a:pt x="37" y="170"/>
                          <a:pt x="24" y="90"/>
                          <a:pt x="22" y="75"/>
                        </a:cubicBezTo>
                        <a:cubicBezTo>
                          <a:pt x="20" y="60"/>
                          <a:pt x="15" y="40"/>
                          <a:pt x="12" y="36"/>
                        </a:cubicBezTo>
                        <a:cubicBezTo>
                          <a:pt x="8" y="32"/>
                          <a:pt x="15" y="25"/>
                          <a:pt x="11" y="22"/>
                        </a:cubicBezTo>
                        <a:cubicBezTo>
                          <a:pt x="7" y="19"/>
                          <a:pt x="1" y="6"/>
                          <a:pt x="10" y="6"/>
                        </a:cubicBezTo>
                        <a:close/>
                        <a:moveTo>
                          <a:pt x="13" y="0"/>
                        </a:moveTo>
                        <a:cubicBezTo>
                          <a:pt x="13" y="0"/>
                          <a:pt x="13" y="0"/>
                          <a:pt x="13" y="0"/>
                        </a:cubicBezTo>
                        <a:cubicBezTo>
                          <a:pt x="12" y="0"/>
                          <a:pt x="11" y="0"/>
                          <a:pt x="10" y="1"/>
                        </a:cubicBezTo>
                        <a:cubicBezTo>
                          <a:pt x="8" y="1"/>
                          <a:pt x="6" y="2"/>
                          <a:pt x="3" y="2"/>
                        </a:cubicBezTo>
                        <a:cubicBezTo>
                          <a:pt x="2" y="2"/>
                          <a:pt x="2" y="2"/>
                          <a:pt x="2" y="2"/>
                        </a:cubicBezTo>
                        <a:cubicBezTo>
                          <a:pt x="2" y="2"/>
                          <a:pt x="1" y="2"/>
                          <a:pt x="1" y="2"/>
                        </a:cubicBezTo>
                        <a:cubicBezTo>
                          <a:pt x="1" y="3"/>
                          <a:pt x="0" y="5"/>
                          <a:pt x="0" y="7"/>
                        </a:cubicBezTo>
                        <a:cubicBezTo>
                          <a:pt x="0" y="10"/>
                          <a:pt x="1" y="15"/>
                          <a:pt x="4" y="22"/>
                        </a:cubicBezTo>
                        <a:cubicBezTo>
                          <a:pt x="11" y="37"/>
                          <a:pt x="23" y="94"/>
                          <a:pt x="28" y="124"/>
                        </a:cubicBezTo>
                        <a:cubicBezTo>
                          <a:pt x="30" y="138"/>
                          <a:pt x="33" y="156"/>
                          <a:pt x="36" y="171"/>
                        </a:cubicBezTo>
                        <a:cubicBezTo>
                          <a:pt x="39" y="185"/>
                          <a:pt x="42" y="197"/>
                          <a:pt x="45" y="198"/>
                        </a:cubicBezTo>
                        <a:cubicBezTo>
                          <a:pt x="46" y="199"/>
                          <a:pt x="48" y="200"/>
                          <a:pt x="48" y="200"/>
                        </a:cubicBezTo>
                        <a:cubicBezTo>
                          <a:pt x="49" y="200"/>
                          <a:pt x="49" y="200"/>
                          <a:pt x="49" y="200"/>
                        </a:cubicBezTo>
                        <a:cubicBezTo>
                          <a:pt x="50" y="200"/>
                          <a:pt x="50" y="199"/>
                          <a:pt x="50" y="196"/>
                        </a:cubicBezTo>
                        <a:cubicBezTo>
                          <a:pt x="50" y="196"/>
                          <a:pt x="50" y="195"/>
                          <a:pt x="50" y="195"/>
                        </a:cubicBezTo>
                        <a:cubicBezTo>
                          <a:pt x="50" y="194"/>
                          <a:pt x="50" y="194"/>
                          <a:pt x="50" y="193"/>
                        </a:cubicBezTo>
                        <a:cubicBezTo>
                          <a:pt x="50" y="189"/>
                          <a:pt x="53" y="186"/>
                          <a:pt x="53" y="182"/>
                        </a:cubicBezTo>
                        <a:cubicBezTo>
                          <a:pt x="53" y="181"/>
                          <a:pt x="53" y="180"/>
                          <a:pt x="52" y="178"/>
                        </a:cubicBezTo>
                        <a:cubicBezTo>
                          <a:pt x="48" y="170"/>
                          <a:pt x="37" y="148"/>
                          <a:pt x="35" y="119"/>
                        </a:cubicBezTo>
                        <a:cubicBezTo>
                          <a:pt x="33" y="93"/>
                          <a:pt x="26" y="53"/>
                          <a:pt x="26" y="37"/>
                        </a:cubicBezTo>
                        <a:cubicBezTo>
                          <a:pt x="26" y="35"/>
                          <a:pt x="26" y="33"/>
                          <a:pt x="26" y="32"/>
                        </a:cubicBezTo>
                        <a:cubicBezTo>
                          <a:pt x="28" y="23"/>
                          <a:pt x="33" y="20"/>
                          <a:pt x="32" y="15"/>
                        </a:cubicBezTo>
                        <a:cubicBezTo>
                          <a:pt x="32" y="14"/>
                          <a:pt x="32" y="13"/>
                          <a:pt x="32" y="11"/>
                        </a:cubicBezTo>
                        <a:cubicBezTo>
                          <a:pt x="31" y="7"/>
                          <a:pt x="29" y="4"/>
                          <a:pt x="27" y="2"/>
                        </a:cubicBezTo>
                        <a:cubicBezTo>
                          <a:pt x="26" y="3"/>
                          <a:pt x="25" y="3"/>
                          <a:pt x="24" y="3"/>
                        </a:cubicBezTo>
                        <a:cubicBezTo>
                          <a:pt x="24" y="3"/>
                          <a:pt x="24" y="3"/>
                          <a:pt x="24" y="3"/>
                        </a:cubicBezTo>
                        <a:cubicBezTo>
                          <a:pt x="23" y="3"/>
                          <a:pt x="23" y="3"/>
                          <a:pt x="23" y="3"/>
                        </a:cubicBezTo>
                        <a:cubicBezTo>
                          <a:pt x="23" y="3"/>
                          <a:pt x="22" y="3"/>
                          <a:pt x="22" y="3"/>
                        </a:cubicBezTo>
                        <a:cubicBezTo>
                          <a:pt x="18" y="3"/>
                          <a:pt x="16" y="2"/>
                          <a:pt x="15" y="1"/>
                        </a:cubicBezTo>
                        <a:cubicBezTo>
                          <a:pt x="14" y="0"/>
                          <a:pt x="14" y="0"/>
                          <a:pt x="1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60" name="Freeform 7926">
                    <a:extLst>
                      <a:ext uri="{FF2B5EF4-FFF2-40B4-BE49-F238E27FC236}">
                        <a16:creationId xmlns:a16="http://schemas.microsoft.com/office/drawing/2014/main" id="{CFB71F89-5943-48F6-9C39-018D529B35B5}"/>
                      </a:ext>
                    </a:extLst>
                  </p:cNvPr>
                  <p:cNvSpPr>
                    <a:spLocks/>
                  </p:cNvSpPr>
                  <p:nvPr/>
                </p:nvSpPr>
                <p:spPr bwMode="auto">
                  <a:xfrm>
                    <a:off x="4168" y="2073"/>
                    <a:ext cx="43" cy="149"/>
                  </a:xfrm>
                  <a:custGeom>
                    <a:avLst/>
                    <a:gdLst>
                      <a:gd name="T0" fmla="*/ 28 w 57"/>
                      <a:gd name="T1" fmla="*/ 0 h 199"/>
                      <a:gd name="T2" fmla="*/ 28 w 57"/>
                      <a:gd name="T3" fmla="*/ 0 h 199"/>
                      <a:gd name="T4" fmla="*/ 33 w 57"/>
                      <a:gd name="T5" fmla="*/ 9 h 199"/>
                      <a:gd name="T6" fmla="*/ 33 w 57"/>
                      <a:gd name="T7" fmla="*/ 13 h 199"/>
                      <a:gd name="T8" fmla="*/ 27 w 57"/>
                      <a:gd name="T9" fmla="*/ 30 h 199"/>
                      <a:gd name="T10" fmla="*/ 27 w 57"/>
                      <a:gd name="T11" fmla="*/ 35 h 199"/>
                      <a:gd name="T12" fmla="*/ 36 w 57"/>
                      <a:gd name="T13" fmla="*/ 117 h 199"/>
                      <a:gd name="T14" fmla="*/ 53 w 57"/>
                      <a:gd name="T15" fmla="*/ 176 h 199"/>
                      <a:gd name="T16" fmla="*/ 54 w 57"/>
                      <a:gd name="T17" fmla="*/ 180 h 199"/>
                      <a:gd name="T18" fmla="*/ 51 w 57"/>
                      <a:gd name="T19" fmla="*/ 191 h 199"/>
                      <a:gd name="T20" fmla="*/ 51 w 57"/>
                      <a:gd name="T21" fmla="*/ 193 h 199"/>
                      <a:gd name="T22" fmla="*/ 51 w 57"/>
                      <a:gd name="T23" fmla="*/ 194 h 199"/>
                      <a:gd name="T24" fmla="*/ 50 w 57"/>
                      <a:gd name="T25" fmla="*/ 198 h 199"/>
                      <a:gd name="T26" fmla="*/ 49 w 57"/>
                      <a:gd name="T27" fmla="*/ 198 h 199"/>
                      <a:gd name="T28" fmla="*/ 46 w 57"/>
                      <a:gd name="T29" fmla="*/ 196 h 199"/>
                      <a:gd name="T30" fmla="*/ 37 w 57"/>
                      <a:gd name="T31" fmla="*/ 169 h 199"/>
                      <a:gd name="T32" fmla="*/ 29 w 57"/>
                      <a:gd name="T33" fmla="*/ 122 h 199"/>
                      <a:gd name="T34" fmla="*/ 5 w 57"/>
                      <a:gd name="T35" fmla="*/ 20 h 199"/>
                      <a:gd name="T36" fmla="*/ 1 w 57"/>
                      <a:gd name="T37" fmla="*/ 5 h 199"/>
                      <a:gd name="T38" fmla="*/ 2 w 57"/>
                      <a:gd name="T39" fmla="*/ 0 h 199"/>
                      <a:gd name="T40" fmla="*/ 1 w 57"/>
                      <a:gd name="T41" fmla="*/ 0 h 199"/>
                      <a:gd name="T42" fmla="*/ 5 w 57"/>
                      <a:gd name="T43" fmla="*/ 21 h 199"/>
                      <a:gd name="T44" fmla="*/ 28 w 57"/>
                      <a:gd name="T45" fmla="*/ 122 h 199"/>
                      <a:gd name="T46" fmla="*/ 45 w 57"/>
                      <a:gd name="T47" fmla="*/ 197 h 199"/>
                      <a:gd name="T48" fmla="*/ 50 w 57"/>
                      <a:gd name="T49" fmla="*/ 199 h 199"/>
                      <a:gd name="T50" fmla="*/ 52 w 57"/>
                      <a:gd name="T51" fmla="*/ 192 h 199"/>
                      <a:gd name="T52" fmla="*/ 53 w 57"/>
                      <a:gd name="T53" fmla="*/ 175 h 199"/>
                      <a:gd name="T54" fmla="*/ 37 w 57"/>
                      <a:gd name="T55" fmla="*/ 117 h 199"/>
                      <a:gd name="T56" fmla="*/ 28 w 57"/>
                      <a:gd name="T57" fmla="*/ 30 h 199"/>
                      <a:gd name="T58" fmla="*/ 33 w 57"/>
                      <a:gd name="T59" fmla="*/ 9 h 199"/>
                      <a:gd name="T60" fmla="*/ 28 w 57"/>
                      <a:gd name="T6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7" h="199">
                        <a:moveTo>
                          <a:pt x="28" y="0"/>
                        </a:moveTo>
                        <a:cubicBezTo>
                          <a:pt x="28" y="0"/>
                          <a:pt x="28" y="0"/>
                          <a:pt x="28" y="0"/>
                        </a:cubicBezTo>
                        <a:cubicBezTo>
                          <a:pt x="30" y="2"/>
                          <a:pt x="32" y="5"/>
                          <a:pt x="33" y="9"/>
                        </a:cubicBezTo>
                        <a:cubicBezTo>
                          <a:pt x="33" y="11"/>
                          <a:pt x="33" y="12"/>
                          <a:pt x="33" y="13"/>
                        </a:cubicBezTo>
                        <a:cubicBezTo>
                          <a:pt x="34" y="18"/>
                          <a:pt x="29" y="21"/>
                          <a:pt x="27" y="30"/>
                        </a:cubicBezTo>
                        <a:cubicBezTo>
                          <a:pt x="27" y="31"/>
                          <a:pt x="27" y="33"/>
                          <a:pt x="27" y="35"/>
                        </a:cubicBezTo>
                        <a:cubicBezTo>
                          <a:pt x="27" y="51"/>
                          <a:pt x="34" y="91"/>
                          <a:pt x="36" y="117"/>
                        </a:cubicBezTo>
                        <a:cubicBezTo>
                          <a:pt x="38" y="146"/>
                          <a:pt x="49" y="168"/>
                          <a:pt x="53" y="176"/>
                        </a:cubicBezTo>
                        <a:cubicBezTo>
                          <a:pt x="54" y="178"/>
                          <a:pt x="54" y="179"/>
                          <a:pt x="54" y="180"/>
                        </a:cubicBezTo>
                        <a:cubicBezTo>
                          <a:pt x="54" y="184"/>
                          <a:pt x="51" y="187"/>
                          <a:pt x="51" y="191"/>
                        </a:cubicBezTo>
                        <a:cubicBezTo>
                          <a:pt x="51" y="192"/>
                          <a:pt x="51" y="192"/>
                          <a:pt x="51" y="193"/>
                        </a:cubicBezTo>
                        <a:cubicBezTo>
                          <a:pt x="51" y="193"/>
                          <a:pt x="51" y="194"/>
                          <a:pt x="51" y="194"/>
                        </a:cubicBezTo>
                        <a:cubicBezTo>
                          <a:pt x="51" y="197"/>
                          <a:pt x="51" y="198"/>
                          <a:pt x="50" y="198"/>
                        </a:cubicBezTo>
                        <a:cubicBezTo>
                          <a:pt x="49" y="198"/>
                          <a:pt x="49" y="198"/>
                          <a:pt x="49" y="198"/>
                        </a:cubicBezTo>
                        <a:cubicBezTo>
                          <a:pt x="49" y="198"/>
                          <a:pt x="47" y="197"/>
                          <a:pt x="46" y="196"/>
                        </a:cubicBezTo>
                        <a:cubicBezTo>
                          <a:pt x="43" y="195"/>
                          <a:pt x="40" y="183"/>
                          <a:pt x="37" y="169"/>
                        </a:cubicBezTo>
                        <a:cubicBezTo>
                          <a:pt x="34" y="154"/>
                          <a:pt x="31" y="136"/>
                          <a:pt x="29" y="122"/>
                        </a:cubicBezTo>
                        <a:cubicBezTo>
                          <a:pt x="24" y="92"/>
                          <a:pt x="12" y="35"/>
                          <a:pt x="5" y="20"/>
                        </a:cubicBezTo>
                        <a:cubicBezTo>
                          <a:pt x="2" y="13"/>
                          <a:pt x="1" y="8"/>
                          <a:pt x="1" y="5"/>
                        </a:cubicBezTo>
                        <a:cubicBezTo>
                          <a:pt x="1" y="3"/>
                          <a:pt x="2" y="1"/>
                          <a:pt x="2" y="0"/>
                        </a:cubicBezTo>
                        <a:cubicBezTo>
                          <a:pt x="1" y="0"/>
                          <a:pt x="1" y="0"/>
                          <a:pt x="1" y="0"/>
                        </a:cubicBezTo>
                        <a:cubicBezTo>
                          <a:pt x="1" y="3"/>
                          <a:pt x="0" y="10"/>
                          <a:pt x="5" y="21"/>
                        </a:cubicBezTo>
                        <a:cubicBezTo>
                          <a:pt x="11" y="35"/>
                          <a:pt x="24" y="92"/>
                          <a:pt x="28" y="122"/>
                        </a:cubicBezTo>
                        <a:cubicBezTo>
                          <a:pt x="32" y="151"/>
                          <a:pt x="40" y="193"/>
                          <a:pt x="45" y="197"/>
                        </a:cubicBezTo>
                        <a:cubicBezTo>
                          <a:pt x="47" y="198"/>
                          <a:pt x="48" y="199"/>
                          <a:pt x="50" y="199"/>
                        </a:cubicBezTo>
                        <a:cubicBezTo>
                          <a:pt x="52" y="199"/>
                          <a:pt x="52" y="196"/>
                          <a:pt x="52" y="192"/>
                        </a:cubicBezTo>
                        <a:cubicBezTo>
                          <a:pt x="51" y="186"/>
                          <a:pt x="57" y="183"/>
                          <a:pt x="53" y="175"/>
                        </a:cubicBezTo>
                        <a:cubicBezTo>
                          <a:pt x="49" y="168"/>
                          <a:pt x="39" y="146"/>
                          <a:pt x="37" y="117"/>
                        </a:cubicBezTo>
                        <a:cubicBezTo>
                          <a:pt x="35" y="88"/>
                          <a:pt x="26" y="42"/>
                          <a:pt x="28" y="30"/>
                        </a:cubicBezTo>
                        <a:cubicBezTo>
                          <a:pt x="30" y="19"/>
                          <a:pt x="36" y="18"/>
                          <a:pt x="33" y="9"/>
                        </a:cubicBezTo>
                        <a:cubicBezTo>
                          <a:pt x="32" y="5"/>
                          <a:pt x="30" y="2"/>
                          <a:pt x="2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61" name="Freeform 7927">
                    <a:extLst>
                      <a:ext uri="{FF2B5EF4-FFF2-40B4-BE49-F238E27FC236}">
                        <a16:creationId xmlns:a16="http://schemas.microsoft.com/office/drawing/2014/main" id="{7FBB0801-1853-4291-8ACF-1F7EA8A1FE57}"/>
                      </a:ext>
                    </a:extLst>
                  </p:cNvPr>
                  <p:cNvSpPr>
                    <a:spLocks/>
                  </p:cNvSpPr>
                  <p:nvPr/>
                </p:nvSpPr>
                <p:spPr bwMode="auto">
                  <a:xfrm>
                    <a:off x="4179" y="2084"/>
                    <a:ext cx="13" cy="82"/>
                  </a:xfrm>
                  <a:custGeom>
                    <a:avLst/>
                    <a:gdLst>
                      <a:gd name="T0" fmla="*/ 6 w 17"/>
                      <a:gd name="T1" fmla="*/ 1 h 109"/>
                      <a:gd name="T2" fmla="*/ 6 w 17"/>
                      <a:gd name="T3" fmla="*/ 7 h 109"/>
                      <a:gd name="T4" fmla="*/ 4 w 17"/>
                      <a:gd name="T5" fmla="*/ 20 h 109"/>
                      <a:gd name="T6" fmla="*/ 17 w 17"/>
                      <a:gd name="T7" fmla="*/ 101 h 109"/>
                      <a:gd name="T8" fmla="*/ 9 w 17"/>
                      <a:gd name="T9" fmla="*/ 53 h 109"/>
                      <a:gd name="T10" fmla="*/ 2 w 17"/>
                      <a:gd name="T11" fmla="*/ 19 h 109"/>
                      <a:gd name="T12" fmla="*/ 1 w 17"/>
                      <a:gd name="T13" fmla="*/ 10 h 109"/>
                      <a:gd name="T14" fmla="*/ 3 w 17"/>
                      <a:gd name="T15" fmla="*/ 3 h 109"/>
                      <a:gd name="T16" fmla="*/ 6 w 17"/>
                      <a:gd name="T17" fmla="*/ 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9">
                        <a:moveTo>
                          <a:pt x="6" y="1"/>
                        </a:moveTo>
                        <a:cubicBezTo>
                          <a:pt x="6" y="1"/>
                          <a:pt x="10" y="3"/>
                          <a:pt x="6" y="7"/>
                        </a:cubicBezTo>
                        <a:cubicBezTo>
                          <a:pt x="2" y="11"/>
                          <a:pt x="1" y="12"/>
                          <a:pt x="4" y="20"/>
                        </a:cubicBezTo>
                        <a:cubicBezTo>
                          <a:pt x="7" y="29"/>
                          <a:pt x="17" y="94"/>
                          <a:pt x="17" y="101"/>
                        </a:cubicBezTo>
                        <a:cubicBezTo>
                          <a:pt x="17" y="109"/>
                          <a:pt x="10" y="60"/>
                          <a:pt x="9" y="53"/>
                        </a:cubicBezTo>
                        <a:cubicBezTo>
                          <a:pt x="9" y="47"/>
                          <a:pt x="4" y="23"/>
                          <a:pt x="2" y="19"/>
                        </a:cubicBezTo>
                        <a:cubicBezTo>
                          <a:pt x="0" y="16"/>
                          <a:pt x="1" y="12"/>
                          <a:pt x="1" y="10"/>
                        </a:cubicBezTo>
                        <a:cubicBezTo>
                          <a:pt x="0" y="8"/>
                          <a:pt x="1" y="4"/>
                          <a:pt x="3" y="3"/>
                        </a:cubicBezTo>
                        <a:cubicBezTo>
                          <a:pt x="4" y="2"/>
                          <a:pt x="4" y="0"/>
                          <a:pt x="6"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62" name="Freeform 7928">
                    <a:extLst>
                      <a:ext uri="{FF2B5EF4-FFF2-40B4-BE49-F238E27FC236}">
                        <a16:creationId xmlns:a16="http://schemas.microsoft.com/office/drawing/2014/main" id="{1042A45C-A112-4F19-AF31-6BF3DCD75D66}"/>
                      </a:ext>
                    </a:extLst>
                  </p:cNvPr>
                  <p:cNvSpPr>
                    <a:spLocks/>
                  </p:cNvSpPr>
                  <p:nvPr/>
                </p:nvSpPr>
                <p:spPr bwMode="auto">
                  <a:xfrm>
                    <a:off x="4160" y="1931"/>
                    <a:ext cx="37" cy="144"/>
                  </a:xfrm>
                  <a:custGeom>
                    <a:avLst/>
                    <a:gdLst>
                      <a:gd name="T0" fmla="*/ 20 w 49"/>
                      <a:gd name="T1" fmla="*/ 2 h 192"/>
                      <a:gd name="T2" fmla="*/ 31 w 49"/>
                      <a:gd name="T3" fmla="*/ 11 h 192"/>
                      <a:gd name="T4" fmla="*/ 34 w 49"/>
                      <a:gd name="T5" fmla="*/ 38 h 192"/>
                      <a:gd name="T6" fmla="*/ 36 w 49"/>
                      <a:gd name="T7" fmla="*/ 153 h 192"/>
                      <a:gd name="T8" fmla="*/ 44 w 49"/>
                      <a:gd name="T9" fmla="*/ 176 h 192"/>
                      <a:gd name="T10" fmla="*/ 34 w 49"/>
                      <a:gd name="T11" fmla="*/ 189 h 192"/>
                      <a:gd name="T12" fmla="*/ 22 w 49"/>
                      <a:gd name="T13" fmla="*/ 187 h 192"/>
                      <a:gd name="T14" fmla="*/ 7 w 49"/>
                      <a:gd name="T15" fmla="*/ 178 h 192"/>
                      <a:gd name="T16" fmla="*/ 14 w 49"/>
                      <a:gd name="T17" fmla="*/ 82 h 192"/>
                      <a:gd name="T18" fmla="*/ 1 w 49"/>
                      <a:gd name="T19" fmla="*/ 26 h 192"/>
                      <a:gd name="T20" fmla="*/ 9 w 49"/>
                      <a:gd name="T21" fmla="*/ 9 h 192"/>
                      <a:gd name="T22" fmla="*/ 20 w 49"/>
                      <a:gd name="T23"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92">
                        <a:moveTo>
                          <a:pt x="20" y="2"/>
                        </a:moveTo>
                        <a:cubicBezTo>
                          <a:pt x="20" y="2"/>
                          <a:pt x="30" y="0"/>
                          <a:pt x="31" y="11"/>
                        </a:cubicBezTo>
                        <a:cubicBezTo>
                          <a:pt x="32" y="21"/>
                          <a:pt x="39" y="12"/>
                          <a:pt x="34" y="38"/>
                        </a:cubicBezTo>
                        <a:cubicBezTo>
                          <a:pt x="29" y="63"/>
                          <a:pt x="29" y="139"/>
                          <a:pt x="36" y="153"/>
                        </a:cubicBezTo>
                        <a:cubicBezTo>
                          <a:pt x="42" y="166"/>
                          <a:pt x="49" y="169"/>
                          <a:pt x="44" y="176"/>
                        </a:cubicBezTo>
                        <a:cubicBezTo>
                          <a:pt x="39" y="183"/>
                          <a:pt x="43" y="190"/>
                          <a:pt x="34" y="189"/>
                        </a:cubicBezTo>
                        <a:cubicBezTo>
                          <a:pt x="25" y="189"/>
                          <a:pt x="28" y="185"/>
                          <a:pt x="22" y="187"/>
                        </a:cubicBezTo>
                        <a:cubicBezTo>
                          <a:pt x="16" y="189"/>
                          <a:pt x="7" y="192"/>
                          <a:pt x="7" y="178"/>
                        </a:cubicBezTo>
                        <a:cubicBezTo>
                          <a:pt x="7" y="163"/>
                          <a:pt x="18" y="123"/>
                          <a:pt x="14" y="82"/>
                        </a:cubicBezTo>
                        <a:cubicBezTo>
                          <a:pt x="9" y="41"/>
                          <a:pt x="3" y="34"/>
                          <a:pt x="1" y="26"/>
                        </a:cubicBezTo>
                        <a:cubicBezTo>
                          <a:pt x="0" y="18"/>
                          <a:pt x="5" y="14"/>
                          <a:pt x="9" y="9"/>
                        </a:cubicBezTo>
                        <a:cubicBezTo>
                          <a:pt x="13" y="5"/>
                          <a:pt x="17" y="2"/>
                          <a:pt x="20"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63" name="Freeform 7929">
                    <a:extLst>
                      <a:ext uri="{FF2B5EF4-FFF2-40B4-BE49-F238E27FC236}">
                        <a16:creationId xmlns:a16="http://schemas.microsoft.com/office/drawing/2014/main" id="{B7A0D1C4-DDD1-48D4-A278-4CC55FCB7F7D}"/>
                      </a:ext>
                    </a:extLst>
                  </p:cNvPr>
                  <p:cNvSpPr>
                    <a:spLocks noEditPoints="1"/>
                  </p:cNvSpPr>
                  <p:nvPr/>
                </p:nvSpPr>
                <p:spPr bwMode="auto">
                  <a:xfrm>
                    <a:off x="4160" y="1932"/>
                    <a:ext cx="34" cy="141"/>
                  </a:xfrm>
                  <a:custGeom>
                    <a:avLst/>
                    <a:gdLst>
                      <a:gd name="T0" fmla="*/ 41 w 46"/>
                      <a:gd name="T1" fmla="*/ 183 h 188"/>
                      <a:gd name="T2" fmla="*/ 36 w 46"/>
                      <a:gd name="T3" fmla="*/ 188 h 188"/>
                      <a:gd name="T4" fmla="*/ 36 w 46"/>
                      <a:gd name="T5" fmla="*/ 188 h 188"/>
                      <a:gd name="T6" fmla="*/ 34 w 46"/>
                      <a:gd name="T7" fmla="*/ 188 h 188"/>
                      <a:gd name="T8" fmla="*/ 27 w 46"/>
                      <a:gd name="T9" fmla="*/ 186 h 188"/>
                      <a:gd name="T10" fmla="*/ 25 w 46"/>
                      <a:gd name="T11" fmla="*/ 185 h 188"/>
                      <a:gd name="T12" fmla="*/ 22 w 46"/>
                      <a:gd name="T13" fmla="*/ 186 h 188"/>
                      <a:gd name="T14" fmla="*/ 15 w 46"/>
                      <a:gd name="T15" fmla="*/ 187 h 188"/>
                      <a:gd name="T16" fmla="*/ 9 w 46"/>
                      <a:gd name="T17" fmla="*/ 185 h 188"/>
                      <a:gd name="T18" fmla="*/ 6 w 46"/>
                      <a:gd name="T19" fmla="*/ 177 h 188"/>
                      <a:gd name="T20" fmla="*/ 6 w 46"/>
                      <a:gd name="T21" fmla="*/ 176 h 188"/>
                      <a:gd name="T22" fmla="*/ 14 w 46"/>
                      <a:gd name="T23" fmla="*/ 90 h 188"/>
                      <a:gd name="T24" fmla="*/ 13 w 46"/>
                      <a:gd name="T25" fmla="*/ 80 h 188"/>
                      <a:gd name="T26" fmla="*/ 0 w 46"/>
                      <a:gd name="T27" fmla="*/ 24 h 188"/>
                      <a:gd name="T28" fmla="*/ 0 w 46"/>
                      <a:gd name="T29" fmla="*/ 22 h 188"/>
                      <a:gd name="T30" fmla="*/ 8 w 46"/>
                      <a:gd name="T31" fmla="*/ 7 h 188"/>
                      <a:gd name="T32" fmla="*/ 20 w 46"/>
                      <a:gd name="T33" fmla="*/ 0 h 188"/>
                      <a:gd name="T34" fmla="*/ 20 w 46"/>
                      <a:gd name="T35" fmla="*/ 0 h 188"/>
                      <a:gd name="T36" fmla="*/ 22 w 46"/>
                      <a:gd name="T37" fmla="*/ 0 h 188"/>
                      <a:gd name="T38" fmla="*/ 28 w 46"/>
                      <a:gd name="T39" fmla="*/ 1 h 188"/>
                      <a:gd name="T40" fmla="*/ 32 w 46"/>
                      <a:gd name="T41" fmla="*/ 9 h 188"/>
                      <a:gd name="T42" fmla="*/ 34 w 46"/>
                      <a:gd name="T43" fmla="*/ 15 h 188"/>
                      <a:gd name="T44" fmla="*/ 36 w 46"/>
                      <a:gd name="T45" fmla="*/ 21 h 188"/>
                      <a:gd name="T46" fmla="*/ 35 w 46"/>
                      <a:gd name="T47" fmla="*/ 36 h 188"/>
                      <a:gd name="T48" fmla="*/ 32 w 46"/>
                      <a:gd name="T49" fmla="*/ 121 h 188"/>
                      <a:gd name="T50" fmla="*/ 36 w 46"/>
                      <a:gd name="T51" fmla="*/ 150 h 188"/>
                      <a:gd name="T52" fmla="*/ 46 w 46"/>
                      <a:gd name="T53" fmla="*/ 169 h 188"/>
                      <a:gd name="T54" fmla="*/ 45 w 46"/>
                      <a:gd name="T55" fmla="*/ 174 h 188"/>
                      <a:gd name="T56" fmla="*/ 41 w 46"/>
                      <a:gd name="T57" fmla="*/ 183 h 188"/>
                      <a:gd name="T58" fmla="*/ 30 w 46"/>
                      <a:gd name="T59" fmla="*/ 9 h 188"/>
                      <a:gd name="T60" fmla="*/ 22 w 46"/>
                      <a:gd name="T61" fmla="*/ 1 h 188"/>
                      <a:gd name="T62" fmla="*/ 20 w 46"/>
                      <a:gd name="T63" fmla="*/ 1 h 188"/>
                      <a:gd name="T64" fmla="*/ 20 w 46"/>
                      <a:gd name="T65" fmla="*/ 1 h 188"/>
                      <a:gd name="T66" fmla="*/ 20 w 46"/>
                      <a:gd name="T67" fmla="*/ 1 h 188"/>
                      <a:gd name="T68" fmla="*/ 20 w 46"/>
                      <a:gd name="T69" fmla="*/ 1 h 188"/>
                      <a:gd name="T70" fmla="*/ 9 w 46"/>
                      <a:gd name="T71" fmla="*/ 8 h 188"/>
                      <a:gd name="T72" fmla="*/ 2 w 46"/>
                      <a:gd name="T73" fmla="*/ 22 h 188"/>
                      <a:gd name="T74" fmla="*/ 2 w 46"/>
                      <a:gd name="T75" fmla="*/ 24 h 188"/>
                      <a:gd name="T76" fmla="*/ 15 w 46"/>
                      <a:gd name="T77" fmla="*/ 80 h 188"/>
                      <a:gd name="T78" fmla="*/ 15 w 46"/>
                      <a:gd name="T79" fmla="*/ 90 h 188"/>
                      <a:gd name="T80" fmla="*/ 8 w 46"/>
                      <a:gd name="T81" fmla="*/ 176 h 188"/>
                      <a:gd name="T82" fmla="*/ 8 w 46"/>
                      <a:gd name="T83" fmla="*/ 177 h 188"/>
                      <a:gd name="T84" fmla="*/ 15 w 46"/>
                      <a:gd name="T85" fmla="*/ 186 h 188"/>
                      <a:gd name="T86" fmla="*/ 22 w 46"/>
                      <a:gd name="T87" fmla="*/ 184 h 188"/>
                      <a:gd name="T88" fmla="*/ 25 w 46"/>
                      <a:gd name="T89" fmla="*/ 184 h 188"/>
                      <a:gd name="T90" fmla="*/ 28 w 46"/>
                      <a:gd name="T91" fmla="*/ 185 h 188"/>
                      <a:gd name="T92" fmla="*/ 34 w 46"/>
                      <a:gd name="T93" fmla="*/ 187 h 188"/>
                      <a:gd name="T94" fmla="*/ 36 w 46"/>
                      <a:gd name="T95" fmla="*/ 187 h 188"/>
                      <a:gd name="T96" fmla="*/ 40 w 46"/>
                      <a:gd name="T97" fmla="*/ 183 h 188"/>
                      <a:gd name="T98" fmla="*/ 43 w 46"/>
                      <a:gd name="T99" fmla="*/ 174 h 188"/>
                      <a:gd name="T100" fmla="*/ 45 w 46"/>
                      <a:gd name="T101" fmla="*/ 169 h 188"/>
                      <a:gd name="T102" fmla="*/ 35 w 46"/>
                      <a:gd name="T103" fmla="*/ 151 h 188"/>
                      <a:gd name="T104" fmla="*/ 31 w 46"/>
                      <a:gd name="T105" fmla="*/ 121 h 188"/>
                      <a:gd name="T106" fmla="*/ 34 w 46"/>
                      <a:gd name="T107" fmla="*/ 35 h 188"/>
                      <a:gd name="T108" fmla="*/ 35 w 46"/>
                      <a:gd name="T109" fmla="*/ 21 h 188"/>
                      <a:gd name="T110" fmla="*/ 33 w 46"/>
                      <a:gd name="T111" fmla="*/ 16 h 188"/>
                      <a:gd name="T112" fmla="*/ 30 w 46"/>
                      <a:gd name="T113" fmla="*/ 9 h 188"/>
                      <a:gd name="T114" fmla="*/ 20 w 46"/>
                      <a:gd name="T115" fmla="*/ 0 h 188"/>
                      <a:gd name="T116" fmla="*/ 20 w 46"/>
                      <a:gd name="T11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 h="188">
                        <a:moveTo>
                          <a:pt x="41" y="183"/>
                        </a:moveTo>
                        <a:cubicBezTo>
                          <a:pt x="41" y="186"/>
                          <a:pt x="40" y="188"/>
                          <a:pt x="36" y="188"/>
                        </a:cubicBezTo>
                        <a:cubicBezTo>
                          <a:pt x="36" y="188"/>
                          <a:pt x="36" y="188"/>
                          <a:pt x="36" y="188"/>
                        </a:cubicBezTo>
                        <a:cubicBezTo>
                          <a:pt x="35" y="188"/>
                          <a:pt x="35" y="188"/>
                          <a:pt x="34" y="188"/>
                        </a:cubicBezTo>
                        <a:cubicBezTo>
                          <a:pt x="30" y="188"/>
                          <a:pt x="28" y="187"/>
                          <a:pt x="27" y="186"/>
                        </a:cubicBezTo>
                        <a:cubicBezTo>
                          <a:pt x="26" y="185"/>
                          <a:pt x="26" y="185"/>
                          <a:pt x="25" y="185"/>
                        </a:cubicBezTo>
                        <a:cubicBezTo>
                          <a:pt x="24" y="185"/>
                          <a:pt x="23" y="185"/>
                          <a:pt x="22" y="186"/>
                        </a:cubicBezTo>
                        <a:cubicBezTo>
                          <a:pt x="20" y="186"/>
                          <a:pt x="18" y="187"/>
                          <a:pt x="15" y="187"/>
                        </a:cubicBezTo>
                        <a:cubicBezTo>
                          <a:pt x="13" y="187"/>
                          <a:pt x="11" y="187"/>
                          <a:pt x="9" y="185"/>
                        </a:cubicBezTo>
                        <a:cubicBezTo>
                          <a:pt x="8" y="184"/>
                          <a:pt x="6" y="181"/>
                          <a:pt x="6" y="177"/>
                        </a:cubicBezTo>
                        <a:cubicBezTo>
                          <a:pt x="6" y="177"/>
                          <a:pt x="6" y="176"/>
                          <a:pt x="6" y="176"/>
                        </a:cubicBezTo>
                        <a:cubicBezTo>
                          <a:pt x="6" y="162"/>
                          <a:pt x="16" y="127"/>
                          <a:pt x="14" y="90"/>
                        </a:cubicBezTo>
                        <a:cubicBezTo>
                          <a:pt x="14" y="86"/>
                          <a:pt x="14" y="83"/>
                          <a:pt x="13" y="80"/>
                        </a:cubicBezTo>
                        <a:cubicBezTo>
                          <a:pt x="9" y="39"/>
                          <a:pt x="2" y="33"/>
                          <a:pt x="0" y="24"/>
                        </a:cubicBezTo>
                        <a:cubicBezTo>
                          <a:pt x="0" y="24"/>
                          <a:pt x="0" y="23"/>
                          <a:pt x="0" y="22"/>
                        </a:cubicBezTo>
                        <a:cubicBezTo>
                          <a:pt x="0" y="15"/>
                          <a:pt x="5" y="11"/>
                          <a:pt x="8" y="7"/>
                        </a:cubicBezTo>
                        <a:cubicBezTo>
                          <a:pt x="12" y="3"/>
                          <a:pt x="16" y="0"/>
                          <a:pt x="20" y="0"/>
                        </a:cubicBezTo>
                        <a:cubicBezTo>
                          <a:pt x="20" y="0"/>
                          <a:pt x="20" y="0"/>
                          <a:pt x="20" y="0"/>
                        </a:cubicBezTo>
                        <a:cubicBezTo>
                          <a:pt x="20" y="0"/>
                          <a:pt x="21" y="0"/>
                          <a:pt x="22" y="0"/>
                        </a:cubicBezTo>
                        <a:cubicBezTo>
                          <a:pt x="23" y="0"/>
                          <a:pt x="25" y="0"/>
                          <a:pt x="28" y="1"/>
                        </a:cubicBezTo>
                        <a:cubicBezTo>
                          <a:pt x="30" y="2"/>
                          <a:pt x="31" y="5"/>
                          <a:pt x="32" y="9"/>
                        </a:cubicBezTo>
                        <a:cubicBezTo>
                          <a:pt x="32" y="13"/>
                          <a:pt x="33" y="13"/>
                          <a:pt x="34" y="15"/>
                        </a:cubicBezTo>
                        <a:cubicBezTo>
                          <a:pt x="35" y="16"/>
                          <a:pt x="36" y="17"/>
                          <a:pt x="36" y="21"/>
                        </a:cubicBezTo>
                        <a:cubicBezTo>
                          <a:pt x="37" y="24"/>
                          <a:pt x="36" y="29"/>
                          <a:pt x="35" y="36"/>
                        </a:cubicBezTo>
                        <a:cubicBezTo>
                          <a:pt x="32" y="53"/>
                          <a:pt x="30" y="93"/>
                          <a:pt x="32" y="121"/>
                        </a:cubicBezTo>
                        <a:cubicBezTo>
                          <a:pt x="33" y="135"/>
                          <a:pt x="34" y="146"/>
                          <a:pt x="36" y="150"/>
                        </a:cubicBezTo>
                        <a:cubicBezTo>
                          <a:pt x="41" y="160"/>
                          <a:pt x="46" y="164"/>
                          <a:pt x="46" y="169"/>
                        </a:cubicBezTo>
                        <a:cubicBezTo>
                          <a:pt x="46" y="171"/>
                          <a:pt x="46" y="172"/>
                          <a:pt x="45" y="174"/>
                        </a:cubicBezTo>
                        <a:cubicBezTo>
                          <a:pt x="43" y="177"/>
                          <a:pt x="42" y="181"/>
                          <a:pt x="41" y="183"/>
                        </a:cubicBezTo>
                        <a:close/>
                        <a:moveTo>
                          <a:pt x="30" y="9"/>
                        </a:moveTo>
                        <a:cubicBezTo>
                          <a:pt x="30" y="1"/>
                          <a:pt x="24" y="1"/>
                          <a:pt x="22" y="1"/>
                        </a:cubicBezTo>
                        <a:cubicBezTo>
                          <a:pt x="21" y="1"/>
                          <a:pt x="20" y="1"/>
                          <a:pt x="20" y="1"/>
                        </a:cubicBezTo>
                        <a:cubicBezTo>
                          <a:pt x="20" y="1"/>
                          <a:pt x="20" y="1"/>
                          <a:pt x="20" y="1"/>
                        </a:cubicBezTo>
                        <a:cubicBezTo>
                          <a:pt x="20" y="1"/>
                          <a:pt x="20" y="1"/>
                          <a:pt x="20" y="1"/>
                        </a:cubicBezTo>
                        <a:cubicBezTo>
                          <a:pt x="20" y="1"/>
                          <a:pt x="20" y="1"/>
                          <a:pt x="20" y="1"/>
                        </a:cubicBezTo>
                        <a:cubicBezTo>
                          <a:pt x="17" y="1"/>
                          <a:pt x="13" y="4"/>
                          <a:pt x="9" y="8"/>
                        </a:cubicBezTo>
                        <a:cubicBezTo>
                          <a:pt x="6" y="12"/>
                          <a:pt x="1" y="15"/>
                          <a:pt x="2" y="22"/>
                        </a:cubicBezTo>
                        <a:cubicBezTo>
                          <a:pt x="2" y="23"/>
                          <a:pt x="2" y="23"/>
                          <a:pt x="2" y="24"/>
                        </a:cubicBezTo>
                        <a:cubicBezTo>
                          <a:pt x="3" y="32"/>
                          <a:pt x="10" y="39"/>
                          <a:pt x="15" y="80"/>
                        </a:cubicBezTo>
                        <a:cubicBezTo>
                          <a:pt x="15" y="83"/>
                          <a:pt x="15" y="86"/>
                          <a:pt x="15" y="90"/>
                        </a:cubicBezTo>
                        <a:cubicBezTo>
                          <a:pt x="17" y="127"/>
                          <a:pt x="7" y="163"/>
                          <a:pt x="8" y="176"/>
                        </a:cubicBezTo>
                        <a:cubicBezTo>
                          <a:pt x="8" y="176"/>
                          <a:pt x="8" y="176"/>
                          <a:pt x="8" y="177"/>
                        </a:cubicBezTo>
                        <a:cubicBezTo>
                          <a:pt x="8" y="185"/>
                          <a:pt x="11" y="186"/>
                          <a:pt x="15" y="186"/>
                        </a:cubicBezTo>
                        <a:cubicBezTo>
                          <a:pt x="17" y="186"/>
                          <a:pt x="20" y="185"/>
                          <a:pt x="22" y="184"/>
                        </a:cubicBezTo>
                        <a:cubicBezTo>
                          <a:pt x="23" y="184"/>
                          <a:pt x="24" y="184"/>
                          <a:pt x="25" y="184"/>
                        </a:cubicBezTo>
                        <a:cubicBezTo>
                          <a:pt x="26" y="184"/>
                          <a:pt x="27" y="184"/>
                          <a:pt x="28" y="185"/>
                        </a:cubicBezTo>
                        <a:cubicBezTo>
                          <a:pt x="29" y="186"/>
                          <a:pt x="30" y="186"/>
                          <a:pt x="34" y="187"/>
                        </a:cubicBezTo>
                        <a:cubicBezTo>
                          <a:pt x="35" y="187"/>
                          <a:pt x="35" y="187"/>
                          <a:pt x="36" y="187"/>
                        </a:cubicBezTo>
                        <a:cubicBezTo>
                          <a:pt x="39" y="187"/>
                          <a:pt x="39" y="185"/>
                          <a:pt x="40" y="183"/>
                        </a:cubicBezTo>
                        <a:cubicBezTo>
                          <a:pt x="41" y="180"/>
                          <a:pt x="41" y="177"/>
                          <a:pt x="43" y="174"/>
                        </a:cubicBezTo>
                        <a:cubicBezTo>
                          <a:pt x="45" y="172"/>
                          <a:pt x="45" y="170"/>
                          <a:pt x="45" y="169"/>
                        </a:cubicBezTo>
                        <a:cubicBezTo>
                          <a:pt x="45" y="165"/>
                          <a:pt x="40" y="161"/>
                          <a:pt x="35" y="151"/>
                        </a:cubicBezTo>
                        <a:cubicBezTo>
                          <a:pt x="33" y="146"/>
                          <a:pt x="31" y="135"/>
                          <a:pt x="31" y="121"/>
                        </a:cubicBezTo>
                        <a:cubicBezTo>
                          <a:pt x="29" y="92"/>
                          <a:pt x="30" y="53"/>
                          <a:pt x="34" y="35"/>
                        </a:cubicBezTo>
                        <a:cubicBezTo>
                          <a:pt x="35" y="28"/>
                          <a:pt x="35" y="24"/>
                          <a:pt x="35" y="21"/>
                        </a:cubicBezTo>
                        <a:cubicBezTo>
                          <a:pt x="35" y="18"/>
                          <a:pt x="34" y="17"/>
                          <a:pt x="33" y="16"/>
                        </a:cubicBezTo>
                        <a:cubicBezTo>
                          <a:pt x="32" y="14"/>
                          <a:pt x="31" y="13"/>
                          <a:pt x="30" y="9"/>
                        </a:cubicBezTo>
                        <a:close/>
                        <a:moveTo>
                          <a:pt x="20" y="0"/>
                        </a:moveTo>
                        <a:cubicBezTo>
                          <a:pt x="20" y="0"/>
                          <a:pt x="20" y="0"/>
                          <a:pt x="20" y="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64" name="Freeform 7930">
                    <a:extLst>
                      <a:ext uri="{FF2B5EF4-FFF2-40B4-BE49-F238E27FC236}">
                        <a16:creationId xmlns:a16="http://schemas.microsoft.com/office/drawing/2014/main" id="{B60470D2-C5D7-4FA6-817C-E8ADFDCBC2AE}"/>
                      </a:ext>
                    </a:extLst>
                  </p:cNvPr>
                  <p:cNvSpPr>
                    <a:spLocks noEditPoints="1"/>
                  </p:cNvSpPr>
                  <p:nvPr/>
                </p:nvSpPr>
                <p:spPr bwMode="auto">
                  <a:xfrm>
                    <a:off x="4161" y="1934"/>
                    <a:ext cx="33" cy="139"/>
                  </a:xfrm>
                  <a:custGeom>
                    <a:avLst/>
                    <a:gdLst>
                      <a:gd name="T0" fmla="*/ 18 w 44"/>
                      <a:gd name="T1" fmla="*/ 19 h 185"/>
                      <a:gd name="T2" fmla="*/ 20 w 44"/>
                      <a:gd name="T3" fmla="*/ 9 h 185"/>
                      <a:gd name="T4" fmla="*/ 21 w 44"/>
                      <a:gd name="T5" fmla="*/ 5 h 185"/>
                      <a:gd name="T6" fmla="*/ 25 w 44"/>
                      <a:gd name="T7" fmla="*/ 12 h 185"/>
                      <a:gd name="T8" fmla="*/ 30 w 44"/>
                      <a:gd name="T9" fmla="*/ 27 h 185"/>
                      <a:gd name="T10" fmla="*/ 24 w 44"/>
                      <a:gd name="T11" fmla="*/ 77 h 185"/>
                      <a:gd name="T12" fmla="*/ 27 w 44"/>
                      <a:gd name="T13" fmla="*/ 145 h 185"/>
                      <a:gd name="T14" fmla="*/ 30 w 44"/>
                      <a:gd name="T15" fmla="*/ 158 h 185"/>
                      <a:gd name="T16" fmla="*/ 37 w 44"/>
                      <a:gd name="T17" fmla="*/ 168 h 185"/>
                      <a:gd name="T18" fmla="*/ 37 w 44"/>
                      <a:gd name="T19" fmla="*/ 168 h 185"/>
                      <a:gd name="T20" fmla="*/ 33 w 44"/>
                      <a:gd name="T21" fmla="*/ 167 h 185"/>
                      <a:gd name="T22" fmla="*/ 30 w 44"/>
                      <a:gd name="T23" fmla="*/ 166 h 185"/>
                      <a:gd name="T24" fmla="*/ 29 w 44"/>
                      <a:gd name="T25" fmla="*/ 167 h 185"/>
                      <a:gd name="T26" fmla="*/ 33 w 44"/>
                      <a:gd name="T27" fmla="*/ 177 h 185"/>
                      <a:gd name="T28" fmla="*/ 29 w 44"/>
                      <a:gd name="T29" fmla="*/ 179 h 185"/>
                      <a:gd name="T30" fmla="*/ 24 w 44"/>
                      <a:gd name="T31" fmla="*/ 173 h 185"/>
                      <a:gd name="T32" fmla="*/ 22 w 44"/>
                      <a:gd name="T33" fmla="*/ 172 h 185"/>
                      <a:gd name="T34" fmla="*/ 20 w 44"/>
                      <a:gd name="T35" fmla="*/ 175 h 185"/>
                      <a:gd name="T36" fmla="*/ 16 w 44"/>
                      <a:gd name="T37" fmla="*/ 177 h 185"/>
                      <a:gd name="T38" fmla="*/ 14 w 44"/>
                      <a:gd name="T39" fmla="*/ 177 h 185"/>
                      <a:gd name="T40" fmla="*/ 12 w 44"/>
                      <a:gd name="T41" fmla="*/ 160 h 185"/>
                      <a:gd name="T42" fmla="*/ 14 w 44"/>
                      <a:gd name="T43" fmla="*/ 140 h 185"/>
                      <a:gd name="T44" fmla="*/ 17 w 44"/>
                      <a:gd name="T45" fmla="*/ 68 h 185"/>
                      <a:gd name="T46" fmla="*/ 6 w 44"/>
                      <a:gd name="T47" fmla="*/ 24 h 185"/>
                      <a:gd name="T48" fmla="*/ 12 w 44"/>
                      <a:gd name="T49" fmla="*/ 12 h 185"/>
                      <a:gd name="T50" fmla="*/ 12 w 44"/>
                      <a:gd name="T51" fmla="*/ 12 h 185"/>
                      <a:gd name="T52" fmla="*/ 13 w 44"/>
                      <a:gd name="T53" fmla="*/ 12 h 185"/>
                      <a:gd name="T54" fmla="*/ 17 w 44"/>
                      <a:gd name="T55" fmla="*/ 16 h 185"/>
                      <a:gd name="T56" fmla="*/ 18 w 44"/>
                      <a:gd name="T57" fmla="*/ 19 h 185"/>
                      <a:gd name="T58" fmla="*/ 26 w 44"/>
                      <a:gd name="T59" fmla="*/ 0 h 185"/>
                      <a:gd name="T60" fmla="*/ 25 w 44"/>
                      <a:gd name="T61" fmla="*/ 0 h 185"/>
                      <a:gd name="T62" fmla="*/ 2 w 44"/>
                      <a:gd name="T63" fmla="*/ 16 h 185"/>
                      <a:gd name="T64" fmla="*/ 1 w 44"/>
                      <a:gd name="T65" fmla="*/ 16 h 185"/>
                      <a:gd name="T66" fmla="*/ 1 w 44"/>
                      <a:gd name="T67" fmla="*/ 16 h 185"/>
                      <a:gd name="T68" fmla="*/ 1 w 44"/>
                      <a:gd name="T69" fmla="*/ 20 h 185"/>
                      <a:gd name="T70" fmla="*/ 1 w 44"/>
                      <a:gd name="T71" fmla="*/ 22 h 185"/>
                      <a:gd name="T72" fmla="*/ 14 w 44"/>
                      <a:gd name="T73" fmla="*/ 78 h 185"/>
                      <a:gd name="T74" fmla="*/ 14 w 44"/>
                      <a:gd name="T75" fmla="*/ 88 h 185"/>
                      <a:gd name="T76" fmla="*/ 7 w 44"/>
                      <a:gd name="T77" fmla="*/ 174 h 185"/>
                      <a:gd name="T78" fmla="*/ 7 w 44"/>
                      <a:gd name="T79" fmla="*/ 175 h 185"/>
                      <a:gd name="T80" fmla="*/ 14 w 44"/>
                      <a:gd name="T81" fmla="*/ 184 h 185"/>
                      <a:gd name="T82" fmla="*/ 14 w 44"/>
                      <a:gd name="T83" fmla="*/ 184 h 185"/>
                      <a:gd name="T84" fmla="*/ 21 w 44"/>
                      <a:gd name="T85" fmla="*/ 182 h 185"/>
                      <a:gd name="T86" fmla="*/ 24 w 44"/>
                      <a:gd name="T87" fmla="*/ 182 h 185"/>
                      <a:gd name="T88" fmla="*/ 24 w 44"/>
                      <a:gd name="T89" fmla="*/ 182 h 185"/>
                      <a:gd name="T90" fmla="*/ 27 w 44"/>
                      <a:gd name="T91" fmla="*/ 183 h 185"/>
                      <a:gd name="T92" fmla="*/ 33 w 44"/>
                      <a:gd name="T93" fmla="*/ 185 h 185"/>
                      <a:gd name="T94" fmla="*/ 34 w 44"/>
                      <a:gd name="T95" fmla="*/ 185 h 185"/>
                      <a:gd name="T96" fmla="*/ 35 w 44"/>
                      <a:gd name="T97" fmla="*/ 185 h 185"/>
                      <a:gd name="T98" fmla="*/ 39 w 44"/>
                      <a:gd name="T99" fmla="*/ 181 h 185"/>
                      <a:gd name="T100" fmla="*/ 42 w 44"/>
                      <a:gd name="T101" fmla="*/ 172 h 185"/>
                      <a:gd name="T102" fmla="*/ 44 w 44"/>
                      <a:gd name="T103" fmla="*/ 167 h 185"/>
                      <a:gd name="T104" fmla="*/ 34 w 44"/>
                      <a:gd name="T105" fmla="*/ 149 h 185"/>
                      <a:gd name="T106" fmla="*/ 30 w 44"/>
                      <a:gd name="T107" fmla="*/ 119 h 185"/>
                      <a:gd name="T108" fmla="*/ 33 w 44"/>
                      <a:gd name="T109" fmla="*/ 33 h 185"/>
                      <a:gd name="T110" fmla="*/ 34 w 44"/>
                      <a:gd name="T111" fmla="*/ 19 h 185"/>
                      <a:gd name="T112" fmla="*/ 32 w 44"/>
                      <a:gd name="T113" fmla="*/ 14 h 185"/>
                      <a:gd name="T114" fmla="*/ 29 w 44"/>
                      <a:gd name="T115" fmla="*/ 7 h 185"/>
                      <a:gd name="T116" fmla="*/ 26 w 44"/>
                      <a:gd name="T117"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 h="185">
                        <a:moveTo>
                          <a:pt x="18" y="19"/>
                        </a:moveTo>
                        <a:cubicBezTo>
                          <a:pt x="20" y="19"/>
                          <a:pt x="23" y="14"/>
                          <a:pt x="20" y="9"/>
                        </a:cubicBezTo>
                        <a:cubicBezTo>
                          <a:pt x="19" y="6"/>
                          <a:pt x="20" y="5"/>
                          <a:pt x="21" y="5"/>
                        </a:cubicBezTo>
                        <a:cubicBezTo>
                          <a:pt x="23" y="5"/>
                          <a:pt x="26" y="8"/>
                          <a:pt x="25" y="12"/>
                        </a:cubicBezTo>
                        <a:cubicBezTo>
                          <a:pt x="23" y="18"/>
                          <a:pt x="32" y="11"/>
                          <a:pt x="30" y="27"/>
                        </a:cubicBezTo>
                        <a:cubicBezTo>
                          <a:pt x="28" y="43"/>
                          <a:pt x="23" y="55"/>
                          <a:pt x="24" y="77"/>
                        </a:cubicBezTo>
                        <a:cubicBezTo>
                          <a:pt x="26" y="100"/>
                          <a:pt x="29" y="139"/>
                          <a:pt x="27" y="145"/>
                        </a:cubicBezTo>
                        <a:cubicBezTo>
                          <a:pt x="25" y="151"/>
                          <a:pt x="22" y="157"/>
                          <a:pt x="30" y="158"/>
                        </a:cubicBezTo>
                        <a:cubicBezTo>
                          <a:pt x="38" y="158"/>
                          <a:pt x="42" y="167"/>
                          <a:pt x="37" y="168"/>
                        </a:cubicBezTo>
                        <a:cubicBezTo>
                          <a:pt x="37" y="168"/>
                          <a:pt x="37" y="168"/>
                          <a:pt x="37" y="168"/>
                        </a:cubicBezTo>
                        <a:cubicBezTo>
                          <a:pt x="35" y="168"/>
                          <a:pt x="34" y="167"/>
                          <a:pt x="33" y="167"/>
                        </a:cubicBezTo>
                        <a:cubicBezTo>
                          <a:pt x="31" y="166"/>
                          <a:pt x="30" y="166"/>
                          <a:pt x="30" y="166"/>
                        </a:cubicBezTo>
                        <a:cubicBezTo>
                          <a:pt x="29" y="166"/>
                          <a:pt x="29" y="166"/>
                          <a:pt x="29" y="167"/>
                        </a:cubicBezTo>
                        <a:cubicBezTo>
                          <a:pt x="29" y="171"/>
                          <a:pt x="38" y="174"/>
                          <a:pt x="33" y="177"/>
                        </a:cubicBezTo>
                        <a:cubicBezTo>
                          <a:pt x="32" y="178"/>
                          <a:pt x="30" y="179"/>
                          <a:pt x="29" y="179"/>
                        </a:cubicBezTo>
                        <a:cubicBezTo>
                          <a:pt x="27" y="179"/>
                          <a:pt x="26" y="177"/>
                          <a:pt x="24" y="173"/>
                        </a:cubicBezTo>
                        <a:cubicBezTo>
                          <a:pt x="23" y="172"/>
                          <a:pt x="23" y="172"/>
                          <a:pt x="22" y="172"/>
                        </a:cubicBezTo>
                        <a:cubicBezTo>
                          <a:pt x="21" y="172"/>
                          <a:pt x="21" y="173"/>
                          <a:pt x="20" y="175"/>
                        </a:cubicBezTo>
                        <a:cubicBezTo>
                          <a:pt x="19" y="176"/>
                          <a:pt x="18" y="177"/>
                          <a:pt x="16" y="177"/>
                        </a:cubicBezTo>
                        <a:cubicBezTo>
                          <a:pt x="16" y="177"/>
                          <a:pt x="15" y="177"/>
                          <a:pt x="14" y="177"/>
                        </a:cubicBezTo>
                        <a:cubicBezTo>
                          <a:pt x="6" y="174"/>
                          <a:pt x="10" y="164"/>
                          <a:pt x="12" y="160"/>
                        </a:cubicBezTo>
                        <a:cubicBezTo>
                          <a:pt x="14" y="157"/>
                          <a:pt x="14" y="155"/>
                          <a:pt x="14" y="140"/>
                        </a:cubicBezTo>
                        <a:cubicBezTo>
                          <a:pt x="15" y="124"/>
                          <a:pt x="19" y="92"/>
                          <a:pt x="17" y="68"/>
                        </a:cubicBezTo>
                        <a:cubicBezTo>
                          <a:pt x="15" y="44"/>
                          <a:pt x="6" y="31"/>
                          <a:pt x="6" y="24"/>
                        </a:cubicBezTo>
                        <a:cubicBezTo>
                          <a:pt x="5" y="17"/>
                          <a:pt x="10" y="12"/>
                          <a:pt x="12" y="12"/>
                        </a:cubicBezTo>
                        <a:cubicBezTo>
                          <a:pt x="12" y="12"/>
                          <a:pt x="12" y="12"/>
                          <a:pt x="12" y="12"/>
                        </a:cubicBezTo>
                        <a:cubicBezTo>
                          <a:pt x="12" y="12"/>
                          <a:pt x="13" y="12"/>
                          <a:pt x="13" y="12"/>
                        </a:cubicBezTo>
                        <a:cubicBezTo>
                          <a:pt x="14" y="12"/>
                          <a:pt x="16" y="12"/>
                          <a:pt x="17" y="16"/>
                        </a:cubicBezTo>
                        <a:cubicBezTo>
                          <a:pt x="17" y="18"/>
                          <a:pt x="18" y="19"/>
                          <a:pt x="18" y="19"/>
                        </a:cubicBezTo>
                        <a:close/>
                        <a:moveTo>
                          <a:pt x="26" y="0"/>
                        </a:moveTo>
                        <a:cubicBezTo>
                          <a:pt x="25" y="0"/>
                          <a:pt x="25" y="0"/>
                          <a:pt x="25" y="0"/>
                        </a:cubicBezTo>
                        <a:cubicBezTo>
                          <a:pt x="7" y="3"/>
                          <a:pt x="7" y="16"/>
                          <a:pt x="2" y="16"/>
                        </a:cubicBezTo>
                        <a:cubicBezTo>
                          <a:pt x="1" y="16"/>
                          <a:pt x="1" y="16"/>
                          <a:pt x="1" y="16"/>
                        </a:cubicBezTo>
                        <a:cubicBezTo>
                          <a:pt x="1" y="16"/>
                          <a:pt x="1" y="16"/>
                          <a:pt x="1" y="16"/>
                        </a:cubicBezTo>
                        <a:cubicBezTo>
                          <a:pt x="1" y="17"/>
                          <a:pt x="0" y="19"/>
                          <a:pt x="1" y="20"/>
                        </a:cubicBezTo>
                        <a:cubicBezTo>
                          <a:pt x="1" y="21"/>
                          <a:pt x="1" y="21"/>
                          <a:pt x="1" y="22"/>
                        </a:cubicBezTo>
                        <a:cubicBezTo>
                          <a:pt x="2" y="30"/>
                          <a:pt x="9" y="37"/>
                          <a:pt x="14" y="78"/>
                        </a:cubicBezTo>
                        <a:cubicBezTo>
                          <a:pt x="14" y="81"/>
                          <a:pt x="14" y="84"/>
                          <a:pt x="14" y="88"/>
                        </a:cubicBezTo>
                        <a:cubicBezTo>
                          <a:pt x="16" y="125"/>
                          <a:pt x="6" y="161"/>
                          <a:pt x="7" y="174"/>
                        </a:cubicBezTo>
                        <a:cubicBezTo>
                          <a:pt x="7" y="174"/>
                          <a:pt x="7" y="174"/>
                          <a:pt x="7" y="175"/>
                        </a:cubicBezTo>
                        <a:cubicBezTo>
                          <a:pt x="7" y="183"/>
                          <a:pt x="10" y="184"/>
                          <a:pt x="14" y="184"/>
                        </a:cubicBezTo>
                        <a:cubicBezTo>
                          <a:pt x="14" y="184"/>
                          <a:pt x="14" y="184"/>
                          <a:pt x="14" y="184"/>
                        </a:cubicBezTo>
                        <a:cubicBezTo>
                          <a:pt x="16" y="184"/>
                          <a:pt x="19" y="183"/>
                          <a:pt x="21" y="182"/>
                        </a:cubicBezTo>
                        <a:cubicBezTo>
                          <a:pt x="22" y="182"/>
                          <a:pt x="23" y="182"/>
                          <a:pt x="24" y="182"/>
                        </a:cubicBezTo>
                        <a:cubicBezTo>
                          <a:pt x="24" y="182"/>
                          <a:pt x="24" y="182"/>
                          <a:pt x="24" y="182"/>
                        </a:cubicBezTo>
                        <a:cubicBezTo>
                          <a:pt x="25" y="182"/>
                          <a:pt x="26" y="182"/>
                          <a:pt x="27" y="183"/>
                        </a:cubicBezTo>
                        <a:cubicBezTo>
                          <a:pt x="28" y="184"/>
                          <a:pt x="29" y="184"/>
                          <a:pt x="33" y="185"/>
                        </a:cubicBezTo>
                        <a:cubicBezTo>
                          <a:pt x="33" y="185"/>
                          <a:pt x="34" y="185"/>
                          <a:pt x="34" y="185"/>
                        </a:cubicBezTo>
                        <a:cubicBezTo>
                          <a:pt x="35" y="185"/>
                          <a:pt x="35" y="185"/>
                          <a:pt x="35" y="185"/>
                        </a:cubicBezTo>
                        <a:cubicBezTo>
                          <a:pt x="38" y="185"/>
                          <a:pt x="38" y="183"/>
                          <a:pt x="39" y="181"/>
                        </a:cubicBezTo>
                        <a:cubicBezTo>
                          <a:pt x="40" y="178"/>
                          <a:pt x="40" y="175"/>
                          <a:pt x="42" y="172"/>
                        </a:cubicBezTo>
                        <a:cubicBezTo>
                          <a:pt x="44" y="170"/>
                          <a:pt x="44" y="168"/>
                          <a:pt x="44" y="167"/>
                        </a:cubicBezTo>
                        <a:cubicBezTo>
                          <a:pt x="44" y="163"/>
                          <a:pt x="39" y="159"/>
                          <a:pt x="34" y="149"/>
                        </a:cubicBezTo>
                        <a:cubicBezTo>
                          <a:pt x="32" y="144"/>
                          <a:pt x="30" y="133"/>
                          <a:pt x="30" y="119"/>
                        </a:cubicBezTo>
                        <a:cubicBezTo>
                          <a:pt x="28" y="90"/>
                          <a:pt x="29" y="51"/>
                          <a:pt x="33" y="33"/>
                        </a:cubicBezTo>
                        <a:cubicBezTo>
                          <a:pt x="34" y="26"/>
                          <a:pt x="34" y="22"/>
                          <a:pt x="34" y="19"/>
                        </a:cubicBezTo>
                        <a:cubicBezTo>
                          <a:pt x="34" y="16"/>
                          <a:pt x="33" y="15"/>
                          <a:pt x="32" y="14"/>
                        </a:cubicBezTo>
                        <a:cubicBezTo>
                          <a:pt x="31" y="12"/>
                          <a:pt x="30" y="11"/>
                          <a:pt x="29" y="7"/>
                        </a:cubicBezTo>
                        <a:cubicBezTo>
                          <a:pt x="29" y="3"/>
                          <a:pt x="28" y="1"/>
                          <a:pt x="26"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65" name="Freeform 7931">
                    <a:extLst>
                      <a:ext uri="{FF2B5EF4-FFF2-40B4-BE49-F238E27FC236}">
                        <a16:creationId xmlns:a16="http://schemas.microsoft.com/office/drawing/2014/main" id="{8C449061-FD89-4BF3-937D-A92551CC425A}"/>
                      </a:ext>
                    </a:extLst>
                  </p:cNvPr>
                  <p:cNvSpPr>
                    <a:spLocks/>
                  </p:cNvSpPr>
                  <p:nvPr/>
                </p:nvSpPr>
                <p:spPr bwMode="auto">
                  <a:xfrm>
                    <a:off x="4161" y="1933"/>
                    <a:ext cx="36" cy="140"/>
                  </a:xfrm>
                  <a:custGeom>
                    <a:avLst/>
                    <a:gdLst>
                      <a:gd name="T0" fmla="*/ 26 w 48"/>
                      <a:gd name="T1" fmla="*/ 0 h 186"/>
                      <a:gd name="T2" fmla="*/ 26 w 48"/>
                      <a:gd name="T3" fmla="*/ 1 h 186"/>
                      <a:gd name="T4" fmla="*/ 29 w 48"/>
                      <a:gd name="T5" fmla="*/ 8 h 186"/>
                      <a:gd name="T6" fmla="*/ 32 w 48"/>
                      <a:gd name="T7" fmla="*/ 15 h 186"/>
                      <a:gd name="T8" fmla="*/ 34 w 48"/>
                      <a:gd name="T9" fmla="*/ 20 h 186"/>
                      <a:gd name="T10" fmla="*/ 33 w 48"/>
                      <a:gd name="T11" fmla="*/ 34 h 186"/>
                      <a:gd name="T12" fmla="*/ 30 w 48"/>
                      <a:gd name="T13" fmla="*/ 120 h 186"/>
                      <a:gd name="T14" fmla="*/ 34 w 48"/>
                      <a:gd name="T15" fmla="*/ 150 h 186"/>
                      <a:gd name="T16" fmla="*/ 44 w 48"/>
                      <a:gd name="T17" fmla="*/ 168 h 186"/>
                      <a:gd name="T18" fmla="*/ 42 w 48"/>
                      <a:gd name="T19" fmla="*/ 173 h 186"/>
                      <a:gd name="T20" fmla="*/ 39 w 48"/>
                      <a:gd name="T21" fmla="*/ 182 h 186"/>
                      <a:gd name="T22" fmla="*/ 35 w 48"/>
                      <a:gd name="T23" fmla="*/ 186 h 186"/>
                      <a:gd name="T24" fmla="*/ 34 w 48"/>
                      <a:gd name="T25" fmla="*/ 186 h 186"/>
                      <a:gd name="T26" fmla="*/ 33 w 48"/>
                      <a:gd name="T27" fmla="*/ 186 h 186"/>
                      <a:gd name="T28" fmla="*/ 27 w 48"/>
                      <a:gd name="T29" fmla="*/ 184 h 186"/>
                      <a:gd name="T30" fmla="*/ 24 w 48"/>
                      <a:gd name="T31" fmla="*/ 183 h 186"/>
                      <a:gd name="T32" fmla="*/ 24 w 48"/>
                      <a:gd name="T33" fmla="*/ 183 h 186"/>
                      <a:gd name="T34" fmla="*/ 21 w 48"/>
                      <a:gd name="T35" fmla="*/ 183 h 186"/>
                      <a:gd name="T36" fmla="*/ 14 w 48"/>
                      <a:gd name="T37" fmla="*/ 185 h 186"/>
                      <a:gd name="T38" fmla="*/ 14 w 48"/>
                      <a:gd name="T39" fmla="*/ 185 h 186"/>
                      <a:gd name="T40" fmla="*/ 7 w 48"/>
                      <a:gd name="T41" fmla="*/ 176 h 186"/>
                      <a:gd name="T42" fmla="*/ 7 w 48"/>
                      <a:gd name="T43" fmla="*/ 175 h 186"/>
                      <a:gd name="T44" fmla="*/ 14 w 48"/>
                      <a:gd name="T45" fmla="*/ 89 h 186"/>
                      <a:gd name="T46" fmla="*/ 14 w 48"/>
                      <a:gd name="T47" fmla="*/ 79 h 186"/>
                      <a:gd name="T48" fmla="*/ 1 w 48"/>
                      <a:gd name="T49" fmla="*/ 23 h 186"/>
                      <a:gd name="T50" fmla="*/ 1 w 48"/>
                      <a:gd name="T51" fmla="*/ 21 h 186"/>
                      <a:gd name="T52" fmla="*/ 1 w 48"/>
                      <a:gd name="T53" fmla="*/ 17 h 186"/>
                      <a:gd name="T54" fmla="*/ 0 w 48"/>
                      <a:gd name="T55" fmla="*/ 17 h 186"/>
                      <a:gd name="T56" fmla="*/ 0 w 48"/>
                      <a:gd name="T57" fmla="*/ 23 h 186"/>
                      <a:gd name="T58" fmla="*/ 13 w 48"/>
                      <a:gd name="T59" fmla="*/ 79 h 186"/>
                      <a:gd name="T60" fmla="*/ 6 w 48"/>
                      <a:gd name="T61" fmla="*/ 175 h 186"/>
                      <a:gd name="T62" fmla="*/ 13 w 48"/>
                      <a:gd name="T63" fmla="*/ 186 h 186"/>
                      <a:gd name="T64" fmla="*/ 21 w 48"/>
                      <a:gd name="T65" fmla="*/ 184 h 186"/>
                      <a:gd name="T66" fmla="*/ 24 w 48"/>
                      <a:gd name="T67" fmla="*/ 183 h 186"/>
                      <a:gd name="T68" fmla="*/ 33 w 48"/>
                      <a:gd name="T69" fmla="*/ 186 h 186"/>
                      <a:gd name="T70" fmla="*/ 34 w 48"/>
                      <a:gd name="T71" fmla="*/ 186 h 186"/>
                      <a:gd name="T72" fmla="*/ 43 w 48"/>
                      <a:gd name="T73" fmla="*/ 173 h 186"/>
                      <a:gd name="T74" fmla="*/ 35 w 48"/>
                      <a:gd name="T75" fmla="*/ 150 h 186"/>
                      <a:gd name="T76" fmla="*/ 33 w 48"/>
                      <a:gd name="T77" fmla="*/ 35 h 186"/>
                      <a:gd name="T78" fmla="*/ 30 w 48"/>
                      <a:gd name="T79" fmla="*/ 8 h 186"/>
                      <a:gd name="T80" fmla="*/ 26 w 48"/>
                      <a:gd name="T81"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 h="186">
                        <a:moveTo>
                          <a:pt x="26" y="0"/>
                        </a:moveTo>
                        <a:cubicBezTo>
                          <a:pt x="26" y="1"/>
                          <a:pt x="26" y="1"/>
                          <a:pt x="26" y="1"/>
                        </a:cubicBezTo>
                        <a:cubicBezTo>
                          <a:pt x="28" y="2"/>
                          <a:pt x="29" y="4"/>
                          <a:pt x="29" y="8"/>
                        </a:cubicBezTo>
                        <a:cubicBezTo>
                          <a:pt x="30" y="12"/>
                          <a:pt x="31" y="13"/>
                          <a:pt x="32" y="15"/>
                        </a:cubicBezTo>
                        <a:cubicBezTo>
                          <a:pt x="33" y="16"/>
                          <a:pt x="34" y="17"/>
                          <a:pt x="34" y="20"/>
                        </a:cubicBezTo>
                        <a:cubicBezTo>
                          <a:pt x="34" y="23"/>
                          <a:pt x="34" y="27"/>
                          <a:pt x="33" y="34"/>
                        </a:cubicBezTo>
                        <a:cubicBezTo>
                          <a:pt x="29" y="52"/>
                          <a:pt x="28" y="91"/>
                          <a:pt x="30" y="120"/>
                        </a:cubicBezTo>
                        <a:cubicBezTo>
                          <a:pt x="30" y="134"/>
                          <a:pt x="32" y="145"/>
                          <a:pt x="34" y="150"/>
                        </a:cubicBezTo>
                        <a:cubicBezTo>
                          <a:pt x="39" y="160"/>
                          <a:pt x="44" y="164"/>
                          <a:pt x="44" y="168"/>
                        </a:cubicBezTo>
                        <a:cubicBezTo>
                          <a:pt x="44" y="169"/>
                          <a:pt x="44" y="171"/>
                          <a:pt x="42" y="173"/>
                        </a:cubicBezTo>
                        <a:cubicBezTo>
                          <a:pt x="40" y="176"/>
                          <a:pt x="40" y="179"/>
                          <a:pt x="39" y="182"/>
                        </a:cubicBezTo>
                        <a:cubicBezTo>
                          <a:pt x="38" y="184"/>
                          <a:pt x="38" y="186"/>
                          <a:pt x="35" y="186"/>
                        </a:cubicBezTo>
                        <a:cubicBezTo>
                          <a:pt x="34" y="186"/>
                          <a:pt x="34" y="186"/>
                          <a:pt x="34" y="186"/>
                        </a:cubicBezTo>
                        <a:cubicBezTo>
                          <a:pt x="34" y="186"/>
                          <a:pt x="33" y="186"/>
                          <a:pt x="33" y="186"/>
                        </a:cubicBezTo>
                        <a:cubicBezTo>
                          <a:pt x="29" y="185"/>
                          <a:pt x="28" y="185"/>
                          <a:pt x="27" y="184"/>
                        </a:cubicBezTo>
                        <a:cubicBezTo>
                          <a:pt x="26" y="183"/>
                          <a:pt x="25" y="183"/>
                          <a:pt x="24" y="183"/>
                        </a:cubicBezTo>
                        <a:cubicBezTo>
                          <a:pt x="24" y="183"/>
                          <a:pt x="24" y="183"/>
                          <a:pt x="24" y="183"/>
                        </a:cubicBezTo>
                        <a:cubicBezTo>
                          <a:pt x="23" y="183"/>
                          <a:pt x="22" y="183"/>
                          <a:pt x="21" y="183"/>
                        </a:cubicBezTo>
                        <a:cubicBezTo>
                          <a:pt x="19" y="184"/>
                          <a:pt x="16" y="185"/>
                          <a:pt x="14" y="185"/>
                        </a:cubicBezTo>
                        <a:cubicBezTo>
                          <a:pt x="14" y="185"/>
                          <a:pt x="14" y="185"/>
                          <a:pt x="14" y="185"/>
                        </a:cubicBezTo>
                        <a:cubicBezTo>
                          <a:pt x="10" y="185"/>
                          <a:pt x="7" y="184"/>
                          <a:pt x="7" y="176"/>
                        </a:cubicBezTo>
                        <a:cubicBezTo>
                          <a:pt x="7" y="175"/>
                          <a:pt x="7" y="175"/>
                          <a:pt x="7" y="175"/>
                        </a:cubicBezTo>
                        <a:cubicBezTo>
                          <a:pt x="6" y="162"/>
                          <a:pt x="16" y="126"/>
                          <a:pt x="14" y="89"/>
                        </a:cubicBezTo>
                        <a:cubicBezTo>
                          <a:pt x="14" y="85"/>
                          <a:pt x="14" y="82"/>
                          <a:pt x="14" y="79"/>
                        </a:cubicBezTo>
                        <a:cubicBezTo>
                          <a:pt x="9" y="38"/>
                          <a:pt x="2" y="31"/>
                          <a:pt x="1" y="23"/>
                        </a:cubicBezTo>
                        <a:cubicBezTo>
                          <a:pt x="1" y="22"/>
                          <a:pt x="1" y="22"/>
                          <a:pt x="1" y="21"/>
                        </a:cubicBezTo>
                        <a:cubicBezTo>
                          <a:pt x="0" y="20"/>
                          <a:pt x="1" y="18"/>
                          <a:pt x="1" y="17"/>
                        </a:cubicBezTo>
                        <a:cubicBezTo>
                          <a:pt x="0" y="17"/>
                          <a:pt x="0" y="17"/>
                          <a:pt x="0" y="17"/>
                        </a:cubicBezTo>
                        <a:cubicBezTo>
                          <a:pt x="0" y="19"/>
                          <a:pt x="0" y="21"/>
                          <a:pt x="0" y="23"/>
                        </a:cubicBezTo>
                        <a:cubicBezTo>
                          <a:pt x="2" y="31"/>
                          <a:pt x="8" y="38"/>
                          <a:pt x="13" y="79"/>
                        </a:cubicBezTo>
                        <a:cubicBezTo>
                          <a:pt x="17" y="120"/>
                          <a:pt x="6" y="160"/>
                          <a:pt x="6" y="175"/>
                        </a:cubicBezTo>
                        <a:cubicBezTo>
                          <a:pt x="6" y="183"/>
                          <a:pt x="9" y="186"/>
                          <a:pt x="13" y="186"/>
                        </a:cubicBezTo>
                        <a:cubicBezTo>
                          <a:pt x="16" y="186"/>
                          <a:pt x="19" y="185"/>
                          <a:pt x="21" y="184"/>
                        </a:cubicBezTo>
                        <a:cubicBezTo>
                          <a:pt x="22" y="184"/>
                          <a:pt x="23" y="183"/>
                          <a:pt x="24" y="183"/>
                        </a:cubicBezTo>
                        <a:cubicBezTo>
                          <a:pt x="26" y="183"/>
                          <a:pt x="26" y="186"/>
                          <a:pt x="33" y="186"/>
                        </a:cubicBezTo>
                        <a:cubicBezTo>
                          <a:pt x="33" y="186"/>
                          <a:pt x="34" y="186"/>
                          <a:pt x="34" y="186"/>
                        </a:cubicBezTo>
                        <a:cubicBezTo>
                          <a:pt x="42" y="186"/>
                          <a:pt x="39" y="180"/>
                          <a:pt x="43" y="173"/>
                        </a:cubicBezTo>
                        <a:cubicBezTo>
                          <a:pt x="48" y="166"/>
                          <a:pt x="41" y="163"/>
                          <a:pt x="35" y="150"/>
                        </a:cubicBezTo>
                        <a:cubicBezTo>
                          <a:pt x="28" y="136"/>
                          <a:pt x="28" y="60"/>
                          <a:pt x="33" y="35"/>
                        </a:cubicBezTo>
                        <a:cubicBezTo>
                          <a:pt x="38" y="9"/>
                          <a:pt x="31" y="18"/>
                          <a:pt x="30" y="8"/>
                        </a:cubicBezTo>
                        <a:cubicBezTo>
                          <a:pt x="30" y="4"/>
                          <a:pt x="28" y="1"/>
                          <a:pt x="2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66" name="Freeform 7932">
                    <a:extLst>
                      <a:ext uri="{FF2B5EF4-FFF2-40B4-BE49-F238E27FC236}">
                        <a16:creationId xmlns:a16="http://schemas.microsoft.com/office/drawing/2014/main" id="{A7F38C29-00F1-4E83-9D76-DDE41A07AC8A}"/>
                      </a:ext>
                    </a:extLst>
                  </p:cNvPr>
                  <p:cNvSpPr>
                    <a:spLocks/>
                  </p:cNvSpPr>
                  <p:nvPr/>
                </p:nvSpPr>
                <p:spPr bwMode="auto">
                  <a:xfrm>
                    <a:off x="4169" y="1947"/>
                    <a:ext cx="13" cy="48"/>
                  </a:xfrm>
                  <a:custGeom>
                    <a:avLst/>
                    <a:gdLst>
                      <a:gd name="T0" fmla="*/ 11 w 18"/>
                      <a:gd name="T1" fmla="*/ 28 h 64"/>
                      <a:gd name="T2" fmla="*/ 12 w 18"/>
                      <a:gd name="T3" fmla="*/ 24 h 64"/>
                      <a:gd name="T4" fmla="*/ 13 w 18"/>
                      <a:gd name="T5" fmla="*/ 4 h 64"/>
                      <a:gd name="T6" fmla="*/ 5 w 18"/>
                      <a:gd name="T7" fmla="*/ 4 h 64"/>
                      <a:gd name="T8" fmla="*/ 2 w 18"/>
                      <a:gd name="T9" fmla="*/ 15 h 64"/>
                      <a:gd name="T10" fmla="*/ 8 w 18"/>
                      <a:gd name="T11" fmla="*/ 55 h 64"/>
                      <a:gd name="T12" fmla="*/ 11 w 18"/>
                      <a:gd name="T13" fmla="*/ 49 h 64"/>
                      <a:gd name="T14" fmla="*/ 11 w 18"/>
                      <a:gd name="T15" fmla="*/ 28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64">
                        <a:moveTo>
                          <a:pt x="11" y="28"/>
                        </a:moveTo>
                        <a:cubicBezTo>
                          <a:pt x="11" y="27"/>
                          <a:pt x="12" y="26"/>
                          <a:pt x="12" y="24"/>
                        </a:cubicBezTo>
                        <a:cubicBezTo>
                          <a:pt x="13" y="19"/>
                          <a:pt x="18" y="9"/>
                          <a:pt x="13" y="4"/>
                        </a:cubicBezTo>
                        <a:cubicBezTo>
                          <a:pt x="8" y="0"/>
                          <a:pt x="11" y="5"/>
                          <a:pt x="5" y="4"/>
                        </a:cubicBezTo>
                        <a:cubicBezTo>
                          <a:pt x="0" y="4"/>
                          <a:pt x="0" y="9"/>
                          <a:pt x="2" y="15"/>
                        </a:cubicBezTo>
                        <a:cubicBezTo>
                          <a:pt x="3" y="21"/>
                          <a:pt x="8" y="45"/>
                          <a:pt x="8" y="55"/>
                        </a:cubicBezTo>
                        <a:cubicBezTo>
                          <a:pt x="8" y="64"/>
                          <a:pt x="13" y="63"/>
                          <a:pt x="11" y="49"/>
                        </a:cubicBezTo>
                        <a:cubicBezTo>
                          <a:pt x="10" y="42"/>
                          <a:pt x="10" y="35"/>
                          <a:pt x="11" y="28"/>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67" name="Freeform 7933">
                    <a:extLst>
                      <a:ext uri="{FF2B5EF4-FFF2-40B4-BE49-F238E27FC236}">
                        <a16:creationId xmlns:a16="http://schemas.microsoft.com/office/drawing/2014/main" id="{ACAB29DB-9044-40AB-AB87-BEDB8262E0F7}"/>
                      </a:ext>
                    </a:extLst>
                  </p:cNvPr>
                  <p:cNvSpPr>
                    <a:spLocks/>
                  </p:cNvSpPr>
                  <p:nvPr/>
                </p:nvSpPr>
                <p:spPr bwMode="auto">
                  <a:xfrm>
                    <a:off x="4164" y="2008"/>
                    <a:ext cx="22" cy="54"/>
                  </a:xfrm>
                  <a:custGeom>
                    <a:avLst/>
                    <a:gdLst>
                      <a:gd name="T0" fmla="*/ 16 w 29"/>
                      <a:gd name="T1" fmla="*/ 12 h 72"/>
                      <a:gd name="T2" fmla="*/ 19 w 29"/>
                      <a:gd name="T3" fmla="*/ 42 h 72"/>
                      <a:gd name="T4" fmla="*/ 21 w 29"/>
                      <a:gd name="T5" fmla="*/ 60 h 72"/>
                      <a:gd name="T6" fmla="*/ 22 w 29"/>
                      <a:gd name="T7" fmla="*/ 65 h 72"/>
                      <a:gd name="T8" fmla="*/ 9 w 29"/>
                      <a:gd name="T9" fmla="*/ 71 h 72"/>
                      <a:gd name="T10" fmla="*/ 13 w 29"/>
                      <a:gd name="T11" fmla="*/ 57 h 72"/>
                      <a:gd name="T12" fmla="*/ 14 w 29"/>
                      <a:gd name="T13" fmla="*/ 29 h 72"/>
                      <a:gd name="T14" fmla="*/ 16 w 29"/>
                      <a:gd name="T15" fmla="*/ 1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72">
                        <a:moveTo>
                          <a:pt x="16" y="12"/>
                        </a:moveTo>
                        <a:cubicBezTo>
                          <a:pt x="16" y="12"/>
                          <a:pt x="21" y="30"/>
                          <a:pt x="19" y="42"/>
                        </a:cubicBezTo>
                        <a:cubicBezTo>
                          <a:pt x="17" y="54"/>
                          <a:pt x="16" y="59"/>
                          <a:pt x="21" y="60"/>
                        </a:cubicBezTo>
                        <a:cubicBezTo>
                          <a:pt x="26" y="62"/>
                          <a:pt x="29" y="65"/>
                          <a:pt x="22" y="65"/>
                        </a:cubicBezTo>
                        <a:cubicBezTo>
                          <a:pt x="15" y="66"/>
                          <a:pt x="18" y="72"/>
                          <a:pt x="9" y="71"/>
                        </a:cubicBezTo>
                        <a:cubicBezTo>
                          <a:pt x="0" y="69"/>
                          <a:pt x="12" y="60"/>
                          <a:pt x="13" y="57"/>
                        </a:cubicBezTo>
                        <a:cubicBezTo>
                          <a:pt x="15" y="49"/>
                          <a:pt x="14" y="38"/>
                          <a:pt x="14" y="29"/>
                        </a:cubicBezTo>
                        <a:cubicBezTo>
                          <a:pt x="13" y="19"/>
                          <a:pt x="15" y="0"/>
                          <a:pt x="16" y="1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68" name="Freeform 7934">
                    <a:extLst>
                      <a:ext uri="{FF2B5EF4-FFF2-40B4-BE49-F238E27FC236}">
                        <a16:creationId xmlns:a16="http://schemas.microsoft.com/office/drawing/2014/main" id="{FA069FB2-01D1-4E7C-BB8F-1EEC039736E5}"/>
                      </a:ext>
                    </a:extLst>
                  </p:cNvPr>
                  <p:cNvSpPr>
                    <a:spLocks/>
                  </p:cNvSpPr>
                  <p:nvPr/>
                </p:nvSpPr>
                <p:spPr bwMode="auto">
                  <a:xfrm>
                    <a:off x="4157" y="1926"/>
                    <a:ext cx="25" cy="20"/>
                  </a:xfrm>
                  <a:custGeom>
                    <a:avLst/>
                    <a:gdLst>
                      <a:gd name="T0" fmla="*/ 30 w 33"/>
                      <a:gd name="T1" fmla="*/ 11 h 27"/>
                      <a:gd name="T2" fmla="*/ 29 w 33"/>
                      <a:gd name="T3" fmla="*/ 3 h 27"/>
                      <a:gd name="T4" fmla="*/ 7 w 33"/>
                      <a:gd name="T5" fmla="*/ 9 h 27"/>
                      <a:gd name="T6" fmla="*/ 6 w 33"/>
                      <a:gd name="T7" fmla="*/ 27 h 27"/>
                      <a:gd name="T8" fmla="*/ 30 w 33"/>
                      <a:gd name="T9" fmla="*/ 11 h 27"/>
                    </a:gdLst>
                    <a:ahLst/>
                    <a:cxnLst>
                      <a:cxn ang="0">
                        <a:pos x="T0" y="T1"/>
                      </a:cxn>
                      <a:cxn ang="0">
                        <a:pos x="T2" y="T3"/>
                      </a:cxn>
                      <a:cxn ang="0">
                        <a:pos x="T4" y="T5"/>
                      </a:cxn>
                      <a:cxn ang="0">
                        <a:pos x="T6" y="T7"/>
                      </a:cxn>
                      <a:cxn ang="0">
                        <a:pos x="T8" y="T9"/>
                      </a:cxn>
                    </a:cxnLst>
                    <a:rect l="0" t="0" r="r" b="b"/>
                    <a:pathLst>
                      <a:path w="33" h="27">
                        <a:moveTo>
                          <a:pt x="30" y="11"/>
                        </a:moveTo>
                        <a:cubicBezTo>
                          <a:pt x="30" y="11"/>
                          <a:pt x="33" y="7"/>
                          <a:pt x="29" y="3"/>
                        </a:cubicBezTo>
                        <a:cubicBezTo>
                          <a:pt x="25" y="0"/>
                          <a:pt x="12" y="3"/>
                          <a:pt x="7" y="9"/>
                        </a:cubicBezTo>
                        <a:cubicBezTo>
                          <a:pt x="2" y="16"/>
                          <a:pt x="0" y="27"/>
                          <a:pt x="6" y="27"/>
                        </a:cubicBezTo>
                        <a:cubicBezTo>
                          <a:pt x="12" y="27"/>
                          <a:pt x="11" y="14"/>
                          <a:pt x="30" y="1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69" name="Freeform 7935">
                    <a:extLst>
                      <a:ext uri="{FF2B5EF4-FFF2-40B4-BE49-F238E27FC236}">
                        <a16:creationId xmlns:a16="http://schemas.microsoft.com/office/drawing/2014/main" id="{1D375C94-B072-4B8C-B65F-6183B17BA8F5}"/>
                      </a:ext>
                    </a:extLst>
                  </p:cNvPr>
                  <p:cNvSpPr>
                    <a:spLocks noEditPoints="1"/>
                  </p:cNvSpPr>
                  <p:nvPr/>
                </p:nvSpPr>
                <p:spPr bwMode="auto">
                  <a:xfrm>
                    <a:off x="4159" y="1927"/>
                    <a:ext cx="21" cy="19"/>
                  </a:xfrm>
                  <a:custGeom>
                    <a:avLst/>
                    <a:gdLst>
                      <a:gd name="T0" fmla="*/ 5 w 28"/>
                      <a:gd name="T1" fmla="*/ 20 h 25"/>
                      <a:gd name="T2" fmla="*/ 5 w 28"/>
                      <a:gd name="T3" fmla="*/ 20 h 25"/>
                      <a:gd name="T4" fmla="*/ 6 w 28"/>
                      <a:gd name="T5" fmla="*/ 7 h 25"/>
                      <a:gd name="T6" fmla="*/ 19 w 28"/>
                      <a:gd name="T7" fmla="*/ 2 h 25"/>
                      <a:gd name="T8" fmla="*/ 23 w 28"/>
                      <a:gd name="T9" fmla="*/ 3 h 25"/>
                      <a:gd name="T10" fmla="*/ 24 w 28"/>
                      <a:gd name="T11" fmla="*/ 9 h 25"/>
                      <a:gd name="T12" fmla="*/ 5 w 28"/>
                      <a:gd name="T13" fmla="*/ 20 h 25"/>
                      <a:gd name="T14" fmla="*/ 21 w 28"/>
                      <a:gd name="T15" fmla="*/ 0 h 25"/>
                      <a:gd name="T16" fmla="*/ 4 w 28"/>
                      <a:gd name="T17" fmla="*/ 7 h 25"/>
                      <a:gd name="T18" fmla="*/ 2 w 28"/>
                      <a:gd name="T19" fmla="*/ 11 h 25"/>
                      <a:gd name="T20" fmla="*/ 0 w 28"/>
                      <a:gd name="T21" fmla="*/ 18 h 25"/>
                      <a:gd name="T22" fmla="*/ 0 w 28"/>
                      <a:gd name="T23" fmla="*/ 20 h 25"/>
                      <a:gd name="T24" fmla="*/ 3 w 28"/>
                      <a:gd name="T25" fmla="*/ 25 h 25"/>
                      <a:gd name="T26" fmla="*/ 4 w 28"/>
                      <a:gd name="T27" fmla="*/ 25 h 25"/>
                      <a:gd name="T28" fmla="*/ 27 w 28"/>
                      <a:gd name="T29" fmla="*/ 9 h 25"/>
                      <a:gd name="T30" fmla="*/ 28 w 28"/>
                      <a:gd name="T31" fmla="*/ 6 h 25"/>
                      <a:gd name="T32" fmla="*/ 26 w 28"/>
                      <a:gd name="T33" fmla="*/ 1 h 25"/>
                      <a:gd name="T34" fmla="*/ 23 w 28"/>
                      <a:gd name="T35" fmla="*/ 0 h 25"/>
                      <a:gd name="T36" fmla="*/ 22 w 28"/>
                      <a:gd name="T37" fmla="*/ 0 h 25"/>
                      <a:gd name="T38" fmla="*/ 21 w 28"/>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5">
                        <a:moveTo>
                          <a:pt x="5" y="20"/>
                        </a:moveTo>
                        <a:cubicBezTo>
                          <a:pt x="5" y="20"/>
                          <a:pt x="5" y="20"/>
                          <a:pt x="5" y="20"/>
                        </a:cubicBezTo>
                        <a:cubicBezTo>
                          <a:pt x="0" y="20"/>
                          <a:pt x="2" y="12"/>
                          <a:pt x="6" y="7"/>
                        </a:cubicBezTo>
                        <a:cubicBezTo>
                          <a:pt x="8" y="4"/>
                          <a:pt x="14" y="2"/>
                          <a:pt x="19" y="2"/>
                        </a:cubicBezTo>
                        <a:cubicBezTo>
                          <a:pt x="20" y="2"/>
                          <a:pt x="22" y="2"/>
                          <a:pt x="23" y="3"/>
                        </a:cubicBezTo>
                        <a:cubicBezTo>
                          <a:pt x="26" y="6"/>
                          <a:pt x="24" y="9"/>
                          <a:pt x="24" y="9"/>
                        </a:cubicBezTo>
                        <a:cubicBezTo>
                          <a:pt x="9" y="11"/>
                          <a:pt x="10" y="20"/>
                          <a:pt x="5" y="20"/>
                        </a:cubicBezTo>
                        <a:close/>
                        <a:moveTo>
                          <a:pt x="21" y="0"/>
                        </a:moveTo>
                        <a:cubicBezTo>
                          <a:pt x="15" y="0"/>
                          <a:pt x="8" y="3"/>
                          <a:pt x="4" y="7"/>
                        </a:cubicBezTo>
                        <a:cubicBezTo>
                          <a:pt x="3" y="8"/>
                          <a:pt x="3" y="10"/>
                          <a:pt x="2" y="11"/>
                        </a:cubicBezTo>
                        <a:cubicBezTo>
                          <a:pt x="1" y="13"/>
                          <a:pt x="0" y="16"/>
                          <a:pt x="0" y="18"/>
                        </a:cubicBezTo>
                        <a:cubicBezTo>
                          <a:pt x="0" y="19"/>
                          <a:pt x="0" y="19"/>
                          <a:pt x="0" y="20"/>
                        </a:cubicBezTo>
                        <a:cubicBezTo>
                          <a:pt x="0" y="23"/>
                          <a:pt x="1" y="25"/>
                          <a:pt x="3" y="25"/>
                        </a:cubicBezTo>
                        <a:cubicBezTo>
                          <a:pt x="4" y="25"/>
                          <a:pt x="4" y="25"/>
                          <a:pt x="4" y="25"/>
                        </a:cubicBezTo>
                        <a:cubicBezTo>
                          <a:pt x="9" y="25"/>
                          <a:pt x="9" y="12"/>
                          <a:pt x="27" y="9"/>
                        </a:cubicBezTo>
                        <a:cubicBezTo>
                          <a:pt x="27" y="9"/>
                          <a:pt x="28" y="8"/>
                          <a:pt x="28" y="6"/>
                        </a:cubicBezTo>
                        <a:cubicBezTo>
                          <a:pt x="28" y="5"/>
                          <a:pt x="28" y="3"/>
                          <a:pt x="26" y="1"/>
                        </a:cubicBezTo>
                        <a:cubicBezTo>
                          <a:pt x="25" y="1"/>
                          <a:pt x="24" y="0"/>
                          <a:pt x="23" y="0"/>
                        </a:cubicBezTo>
                        <a:cubicBezTo>
                          <a:pt x="22" y="0"/>
                          <a:pt x="22" y="0"/>
                          <a:pt x="22" y="0"/>
                        </a:cubicBezTo>
                        <a:cubicBezTo>
                          <a:pt x="21" y="0"/>
                          <a:pt x="21" y="0"/>
                          <a:pt x="2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70" name="Freeform 7936">
                    <a:extLst>
                      <a:ext uri="{FF2B5EF4-FFF2-40B4-BE49-F238E27FC236}">
                        <a16:creationId xmlns:a16="http://schemas.microsoft.com/office/drawing/2014/main" id="{C8C0E2CF-CD3C-4BEE-94B5-D1BC5250BFB5}"/>
                      </a:ext>
                    </a:extLst>
                  </p:cNvPr>
                  <p:cNvSpPr>
                    <a:spLocks noEditPoints="1"/>
                  </p:cNvSpPr>
                  <p:nvPr/>
                </p:nvSpPr>
                <p:spPr bwMode="auto">
                  <a:xfrm>
                    <a:off x="4158" y="1926"/>
                    <a:ext cx="23" cy="21"/>
                  </a:xfrm>
                  <a:custGeom>
                    <a:avLst/>
                    <a:gdLst>
                      <a:gd name="T0" fmla="*/ 12 w 30"/>
                      <a:gd name="T1" fmla="*/ 19 h 27"/>
                      <a:gd name="T2" fmla="*/ 5 w 30"/>
                      <a:gd name="T3" fmla="*/ 27 h 27"/>
                      <a:gd name="T4" fmla="*/ 4 w 30"/>
                      <a:gd name="T5" fmla="*/ 27 h 27"/>
                      <a:gd name="T6" fmla="*/ 0 w 30"/>
                      <a:gd name="T7" fmla="*/ 21 h 27"/>
                      <a:gd name="T8" fmla="*/ 5 w 30"/>
                      <a:gd name="T9" fmla="*/ 8 h 27"/>
                      <a:gd name="T10" fmla="*/ 21 w 30"/>
                      <a:gd name="T11" fmla="*/ 0 h 27"/>
                      <a:gd name="T12" fmla="*/ 27 w 30"/>
                      <a:gd name="T13" fmla="*/ 2 h 27"/>
                      <a:gd name="T14" fmla="*/ 30 w 30"/>
                      <a:gd name="T15" fmla="*/ 7 h 27"/>
                      <a:gd name="T16" fmla="*/ 29 w 30"/>
                      <a:gd name="T17" fmla="*/ 11 h 27"/>
                      <a:gd name="T18" fmla="*/ 29 w 30"/>
                      <a:gd name="T19" fmla="*/ 11 h 27"/>
                      <a:gd name="T20" fmla="*/ 28 w 30"/>
                      <a:gd name="T21" fmla="*/ 11 h 27"/>
                      <a:gd name="T22" fmla="*/ 28 w 30"/>
                      <a:gd name="T23" fmla="*/ 10 h 27"/>
                      <a:gd name="T24" fmla="*/ 28 w 30"/>
                      <a:gd name="T25" fmla="*/ 10 h 27"/>
                      <a:gd name="T26" fmla="*/ 28 w 30"/>
                      <a:gd name="T27" fmla="*/ 10 h 27"/>
                      <a:gd name="T28" fmla="*/ 28 w 30"/>
                      <a:gd name="T29" fmla="*/ 11 h 27"/>
                      <a:gd name="T30" fmla="*/ 12 w 30"/>
                      <a:gd name="T31" fmla="*/ 19 h 27"/>
                      <a:gd name="T32" fmla="*/ 11 w 30"/>
                      <a:gd name="T33" fmla="*/ 19 h 27"/>
                      <a:gd name="T34" fmla="*/ 28 w 30"/>
                      <a:gd name="T35" fmla="*/ 10 h 27"/>
                      <a:gd name="T36" fmla="*/ 29 w 30"/>
                      <a:gd name="T37" fmla="*/ 7 h 27"/>
                      <a:gd name="T38" fmla="*/ 26 w 30"/>
                      <a:gd name="T39" fmla="*/ 3 h 27"/>
                      <a:gd name="T40" fmla="*/ 21 w 30"/>
                      <a:gd name="T41" fmla="*/ 1 h 27"/>
                      <a:gd name="T42" fmla="*/ 6 w 30"/>
                      <a:gd name="T43" fmla="*/ 9 h 27"/>
                      <a:gd name="T44" fmla="*/ 1 w 30"/>
                      <a:gd name="T45" fmla="*/ 21 h 27"/>
                      <a:gd name="T46" fmla="*/ 4 w 30"/>
                      <a:gd name="T47" fmla="*/ 25 h 27"/>
                      <a:gd name="T48" fmla="*/ 5 w 30"/>
                      <a:gd name="T49" fmla="*/ 25 h 27"/>
                      <a:gd name="T50" fmla="*/ 11 w 30"/>
                      <a:gd name="T51"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27">
                        <a:moveTo>
                          <a:pt x="12" y="19"/>
                        </a:moveTo>
                        <a:cubicBezTo>
                          <a:pt x="9" y="23"/>
                          <a:pt x="8" y="26"/>
                          <a:pt x="5" y="27"/>
                        </a:cubicBezTo>
                        <a:cubicBezTo>
                          <a:pt x="4" y="27"/>
                          <a:pt x="4" y="27"/>
                          <a:pt x="4" y="27"/>
                        </a:cubicBezTo>
                        <a:cubicBezTo>
                          <a:pt x="1" y="27"/>
                          <a:pt x="0" y="24"/>
                          <a:pt x="0" y="21"/>
                        </a:cubicBezTo>
                        <a:cubicBezTo>
                          <a:pt x="0" y="17"/>
                          <a:pt x="2" y="12"/>
                          <a:pt x="5" y="8"/>
                        </a:cubicBezTo>
                        <a:cubicBezTo>
                          <a:pt x="8" y="3"/>
                          <a:pt x="15" y="0"/>
                          <a:pt x="21" y="0"/>
                        </a:cubicBezTo>
                        <a:cubicBezTo>
                          <a:pt x="23" y="0"/>
                          <a:pt x="26" y="0"/>
                          <a:pt x="27" y="2"/>
                        </a:cubicBezTo>
                        <a:cubicBezTo>
                          <a:pt x="29" y="3"/>
                          <a:pt x="30" y="5"/>
                          <a:pt x="30" y="7"/>
                        </a:cubicBezTo>
                        <a:cubicBezTo>
                          <a:pt x="30" y="9"/>
                          <a:pt x="29" y="11"/>
                          <a:pt x="29" y="11"/>
                        </a:cubicBezTo>
                        <a:cubicBezTo>
                          <a:pt x="29" y="11"/>
                          <a:pt x="29" y="11"/>
                          <a:pt x="29" y="11"/>
                        </a:cubicBezTo>
                        <a:cubicBezTo>
                          <a:pt x="28" y="11"/>
                          <a:pt x="28" y="11"/>
                          <a:pt x="28" y="11"/>
                        </a:cubicBezTo>
                        <a:cubicBezTo>
                          <a:pt x="28" y="10"/>
                          <a:pt x="28" y="10"/>
                          <a:pt x="28" y="10"/>
                        </a:cubicBezTo>
                        <a:cubicBezTo>
                          <a:pt x="28" y="10"/>
                          <a:pt x="28" y="10"/>
                          <a:pt x="28" y="10"/>
                        </a:cubicBezTo>
                        <a:cubicBezTo>
                          <a:pt x="28" y="10"/>
                          <a:pt x="28" y="10"/>
                          <a:pt x="28" y="10"/>
                        </a:cubicBezTo>
                        <a:cubicBezTo>
                          <a:pt x="28" y="11"/>
                          <a:pt x="28" y="11"/>
                          <a:pt x="28" y="11"/>
                        </a:cubicBezTo>
                        <a:cubicBezTo>
                          <a:pt x="19" y="12"/>
                          <a:pt x="15" y="16"/>
                          <a:pt x="12" y="19"/>
                        </a:cubicBezTo>
                        <a:close/>
                        <a:moveTo>
                          <a:pt x="11" y="19"/>
                        </a:moveTo>
                        <a:cubicBezTo>
                          <a:pt x="14" y="15"/>
                          <a:pt x="19" y="11"/>
                          <a:pt x="28" y="10"/>
                        </a:cubicBezTo>
                        <a:cubicBezTo>
                          <a:pt x="28" y="9"/>
                          <a:pt x="29" y="8"/>
                          <a:pt x="29" y="7"/>
                        </a:cubicBezTo>
                        <a:cubicBezTo>
                          <a:pt x="29" y="6"/>
                          <a:pt x="28" y="4"/>
                          <a:pt x="26" y="3"/>
                        </a:cubicBezTo>
                        <a:cubicBezTo>
                          <a:pt x="25" y="2"/>
                          <a:pt x="23" y="1"/>
                          <a:pt x="21" y="1"/>
                        </a:cubicBezTo>
                        <a:cubicBezTo>
                          <a:pt x="16" y="2"/>
                          <a:pt x="9" y="5"/>
                          <a:pt x="6" y="9"/>
                        </a:cubicBezTo>
                        <a:cubicBezTo>
                          <a:pt x="3" y="12"/>
                          <a:pt x="1" y="18"/>
                          <a:pt x="1" y="21"/>
                        </a:cubicBezTo>
                        <a:cubicBezTo>
                          <a:pt x="1" y="24"/>
                          <a:pt x="2" y="25"/>
                          <a:pt x="4" y="25"/>
                        </a:cubicBezTo>
                        <a:cubicBezTo>
                          <a:pt x="5" y="25"/>
                          <a:pt x="5" y="25"/>
                          <a:pt x="5" y="25"/>
                        </a:cubicBezTo>
                        <a:cubicBezTo>
                          <a:pt x="7" y="25"/>
                          <a:pt x="8" y="22"/>
                          <a:pt x="11"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71" name="Freeform 7937">
                    <a:extLst>
                      <a:ext uri="{FF2B5EF4-FFF2-40B4-BE49-F238E27FC236}">
                        <a16:creationId xmlns:a16="http://schemas.microsoft.com/office/drawing/2014/main" id="{46FA33BD-15A1-4C21-AF3E-E0C6ED61CF64}"/>
                      </a:ext>
                    </a:extLst>
                  </p:cNvPr>
                  <p:cNvSpPr>
                    <a:spLocks/>
                  </p:cNvSpPr>
                  <p:nvPr/>
                </p:nvSpPr>
                <p:spPr bwMode="auto">
                  <a:xfrm>
                    <a:off x="4160" y="1929"/>
                    <a:ext cx="16" cy="11"/>
                  </a:xfrm>
                  <a:custGeom>
                    <a:avLst/>
                    <a:gdLst>
                      <a:gd name="T0" fmla="*/ 19 w 22"/>
                      <a:gd name="T1" fmla="*/ 2 h 14"/>
                      <a:gd name="T2" fmla="*/ 5 w 22"/>
                      <a:gd name="T3" fmla="*/ 6 h 14"/>
                      <a:gd name="T4" fmla="*/ 7 w 22"/>
                      <a:gd name="T5" fmla="*/ 11 h 14"/>
                      <a:gd name="T6" fmla="*/ 14 w 22"/>
                      <a:gd name="T7" fmla="*/ 4 h 14"/>
                      <a:gd name="T8" fmla="*/ 19 w 22"/>
                      <a:gd name="T9" fmla="*/ 2 h 14"/>
                    </a:gdLst>
                    <a:ahLst/>
                    <a:cxnLst>
                      <a:cxn ang="0">
                        <a:pos x="T0" y="T1"/>
                      </a:cxn>
                      <a:cxn ang="0">
                        <a:pos x="T2" y="T3"/>
                      </a:cxn>
                      <a:cxn ang="0">
                        <a:pos x="T4" y="T5"/>
                      </a:cxn>
                      <a:cxn ang="0">
                        <a:pos x="T6" y="T7"/>
                      </a:cxn>
                      <a:cxn ang="0">
                        <a:pos x="T8" y="T9"/>
                      </a:cxn>
                    </a:cxnLst>
                    <a:rect l="0" t="0" r="r" b="b"/>
                    <a:pathLst>
                      <a:path w="22" h="14">
                        <a:moveTo>
                          <a:pt x="19" y="2"/>
                        </a:moveTo>
                        <a:cubicBezTo>
                          <a:pt x="19" y="2"/>
                          <a:pt x="10" y="0"/>
                          <a:pt x="5" y="6"/>
                        </a:cubicBezTo>
                        <a:cubicBezTo>
                          <a:pt x="0" y="13"/>
                          <a:pt x="5" y="14"/>
                          <a:pt x="7" y="11"/>
                        </a:cubicBezTo>
                        <a:cubicBezTo>
                          <a:pt x="8" y="8"/>
                          <a:pt x="7" y="5"/>
                          <a:pt x="14" y="4"/>
                        </a:cubicBezTo>
                        <a:cubicBezTo>
                          <a:pt x="20" y="4"/>
                          <a:pt x="22" y="2"/>
                          <a:pt x="19"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72" name="Freeform 7938">
                    <a:extLst>
                      <a:ext uri="{FF2B5EF4-FFF2-40B4-BE49-F238E27FC236}">
                        <a16:creationId xmlns:a16="http://schemas.microsoft.com/office/drawing/2014/main" id="{05392F17-1FD7-4346-AB4F-19AF26367C68}"/>
                      </a:ext>
                    </a:extLst>
                  </p:cNvPr>
                  <p:cNvSpPr>
                    <a:spLocks/>
                  </p:cNvSpPr>
                  <p:nvPr/>
                </p:nvSpPr>
                <p:spPr bwMode="auto">
                  <a:xfrm>
                    <a:off x="4416" y="1755"/>
                    <a:ext cx="4" cy="12"/>
                  </a:xfrm>
                  <a:custGeom>
                    <a:avLst/>
                    <a:gdLst>
                      <a:gd name="T0" fmla="*/ 5 w 6"/>
                      <a:gd name="T1" fmla="*/ 5 h 15"/>
                      <a:gd name="T2" fmla="*/ 0 w 6"/>
                      <a:gd name="T3" fmla="*/ 0 h 15"/>
                      <a:gd name="T4" fmla="*/ 0 w 6"/>
                      <a:gd name="T5" fmla="*/ 1 h 15"/>
                      <a:gd name="T6" fmla="*/ 3 w 6"/>
                      <a:gd name="T7" fmla="*/ 3 h 15"/>
                      <a:gd name="T8" fmla="*/ 5 w 6"/>
                      <a:gd name="T9" fmla="*/ 6 h 15"/>
                      <a:gd name="T10" fmla="*/ 5 w 6"/>
                      <a:gd name="T11" fmla="*/ 15 h 15"/>
                      <a:gd name="T12" fmla="*/ 5 w 6"/>
                      <a:gd name="T13" fmla="*/ 15 h 15"/>
                      <a:gd name="T14" fmla="*/ 5 w 6"/>
                      <a:gd name="T15" fmla="*/ 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5">
                        <a:moveTo>
                          <a:pt x="5" y="5"/>
                        </a:moveTo>
                        <a:cubicBezTo>
                          <a:pt x="4" y="3"/>
                          <a:pt x="3" y="1"/>
                          <a:pt x="0" y="0"/>
                        </a:cubicBezTo>
                        <a:cubicBezTo>
                          <a:pt x="0" y="1"/>
                          <a:pt x="0" y="1"/>
                          <a:pt x="0" y="1"/>
                        </a:cubicBezTo>
                        <a:cubicBezTo>
                          <a:pt x="1" y="1"/>
                          <a:pt x="2" y="2"/>
                          <a:pt x="3" y="3"/>
                        </a:cubicBezTo>
                        <a:cubicBezTo>
                          <a:pt x="4" y="4"/>
                          <a:pt x="4" y="5"/>
                          <a:pt x="5" y="6"/>
                        </a:cubicBezTo>
                        <a:cubicBezTo>
                          <a:pt x="5" y="9"/>
                          <a:pt x="5" y="12"/>
                          <a:pt x="5" y="15"/>
                        </a:cubicBezTo>
                        <a:cubicBezTo>
                          <a:pt x="5" y="15"/>
                          <a:pt x="5" y="15"/>
                          <a:pt x="5" y="15"/>
                        </a:cubicBezTo>
                        <a:cubicBezTo>
                          <a:pt x="6" y="12"/>
                          <a:pt x="6" y="8"/>
                          <a:pt x="5" y="5"/>
                        </a:cubicBezTo>
                        <a:close/>
                      </a:path>
                    </a:pathLst>
                  </a:custGeom>
                  <a:solidFill>
                    <a:srgbClr val="EF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73" name="Freeform 7939">
                    <a:extLst>
                      <a:ext uri="{FF2B5EF4-FFF2-40B4-BE49-F238E27FC236}">
                        <a16:creationId xmlns:a16="http://schemas.microsoft.com/office/drawing/2014/main" id="{E99BFFF8-4770-444A-81B0-9F031430D737}"/>
                      </a:ext>
                    </a:extLst>
                  </p:cNvPr>
                  <p:cNvSpPr>
                    <a:spLocks/>
                  </p:cNvSpPr>
                  <p:nvPr/>
                </p:nvSpPr>
                <p:spPr bwMode="auto">
                  <a:xfrm>
                    <a:off x="4422" y="1753"/>
                    <a:ext cx="2" cy="5"/>
                  </a:xfrm>
                  <a:custGeom>
                    <a:avLst/>
                    <a:gdLst>
                      <a:gd name="T0" fmla="*/ 3 w 3"/>
                      <a:gd name="T1" fmla="*/ 2 h 7"/>
                      <a:gd name="T2" fmla="*/ 1 w 3"/>
                      <a:gd name="T3" fmla="*/ 6 h 7"/>
                      <a:gd name="T4" fmla="*/ 1 w 3"/>
                      <a:gd name="T5" fmla="*/ 0 h 7"/>
                      <a:gd name="T6" fmla="*/ 1 w 3"/>
                      <a:gd name="T7" fmla="*/ 0 h 7"/>
                      <a:gd name="T8" fmla="*/ 1 w 3"/>
                      <a:gd name="T9" fmla="*/ 7 h 7"/>
                      <a:gd name="T10" fmla="*/ 1 w 3"/>
                      <a:gd name="T11" fmla="*/ 7 h 7"/>
                      <a:gd name="T12" fmla="*/ 3 w 3"/>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3" y="2"/>
                        </a:moveTo>
                        <a:cubicBezTo>
                          <a:pt x="2" y="3"/>
                          <a:pt x="1" y="4"/>
                          <a:pt x="1" y="6"/>
                        </a:cubicBezTo>
                        <a:cubicBezTo>
                          <a:pt x="1" y="4"/>
                          <a:pt x="0" y="2"/>
                          <a:pt x="1" y="0"/>
                        </a:cubicBezTo>
                        <a:cubicBezTo>
                          <a:pt x="1" y="0"/>
                          <a:pt x="1" y="0"/>
                          <a:pt x="1" y="0"/>
                        </a:cubicBezTo>
                        <a:cubicBezTo>
                          <a:pt x="0" y="2"/>
                          <a:pt x="0" y="5"/>
                          <a:pt x="1" y="7"/>
                        </a:cubicBezTo>
                        <a:cubicBezTo>
                          <a:pt x="1" y="7"/>
                          <a:pt x="1" y="7"/>
                          <a:pt x="1" y="7"/>
                        </a:cubicBezTo>
                        <a:cubicBezTo>
                          <a:pt x="1" y="5"/>
                          <a:pt x="2" y="3"/>
                          <a:pt x="3" y="2"/>
                        </a:cubicBezTo>
                        <a:close/>
                      </a:path>
                    </a:pathLst>
                  </a:custGeom>
                  <a:solidFill>
                    <a:srgbClr val="EF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74" name="Freeform 7940">
                    <a:extLst>
                      <a:ext uri="{FF2B5EF4-FFF2-40B4-BE49-F238E27FC236}">
                        <a16:creationId xmlns:a16="http://schemas.microsoft.com/office/drawing/2014/main" id="{325D7D14-3826-4731-861D-E49F368CB03C}"/>
                      </a:ext>
                    </a:extLst>
                  </p:cNvPr>
                  <p:cNvSpPr>
                    <a:spLocks/>
                  </p:cNvSpPr>
                  <p:nvPr/>
                </p:nvSpPr>
                <p:spPr bwMode="auto">
                  <a:xfrm>
                    <a:off x="4420" y="1753"/>
                    <a:ext cx="1" cy="4"/>
                  </a:xfrm>
                  <a:custGeom>
                    <a:avLst/>
                    <a:gdLst>
                      <a:gd name="T0" fmla="*/ 2 w 2"/>
                      <a:gd name="T1" fmla="*/ 0 h 5"/>
                      <a:gd name="T2" fmla="*/ 2 w 2"/>
                      <a:gd name="T3" fmla="*/ 0 h 5"/>
                      <a:gd name="T4" fmla="*/ 2 w 2"/>
                      <a:gd name="T5" fmla="*/ 2 h 5"/>
                      <a:gd name="T6" fmla="*/ 2 w 2"/>
                      <a:gd name="T7" fmla="*/ 5 h 5"/>
                      <a:gd name="T8" fmla="*/ 2 w 2"/>
                      <a:gd name="T9" fmla="*/ 4 h 5"/>
                      <a:gd name="T10" fmla="*/ 1 w 2"/>
                      <a:gd name="T11" fmla="*/ 2 h 5"/>
                      <a:gd name="T12" fmla="*/ 0 w 2"/>
                      <a:gd name="T13" fmla="*/ 2 h 5"/>
                      <a:gd name="T14" fmla="*/ 2 w 2"/>
                      <a:gd name="T15" fmla="*/ 5 h 5"/>
                      <a:gd name="T16" fmla="*/ 2 w 2"/>
                      <a:gd name="T17" fmla="*/ 5 h 5"/>
                      <a:gd name="T18" fmla="*/ 2 w 2"/>
                      <a:gd name="T19" fmla="*/ 3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0"/>
                          <a:pt x="2" y="0"/>
                          <a:pt x="2" y="0"/>
                        </a:cubicBezTo>
                        <a:cubicBezTo>
                          <a:pt x="2" y="1"/>
                          <a:pt x="2" y="2"/>
                          <a:pt x="2" y="2"/>
                        </a:cubicBezTo>
                        <a:cubicBezTo>
                          <a:pt x="2" y="3"/>
                          <a:pt x="2" y="4"/>
                          <a:pt x="2" y="5"/>
                        </a:cubicBezTo>
                        <a:cubicBezTo>
                          <a:pt x="2" y="4"/>
                          <a:pt x="2" y="4"/>
                          <a:pt x="2" y="4"/>
                        </a:cubicBezTo>
                        <a:cubicBezTo>
                          <a:pt x="1" y="3"/>
                          <a:pt x="1" y="3"/>
                          <a:pt x="1" y="2"/>
                        </a:cubicBezTo>
                        <a:cubicBezTo>
                          <a:pt x="0" y="2"/>
                          <a:pt x="0" y="2"/>
                          <a:pt x="0" y="2"/>
                        </a:cubicBezTo>
                        <a:cubicBezTo>
                          <a:pt x="1" y="3"/>
                          <a:pt x="1" y="5"/>
                          <a:pt x="2" y="5"/>
                        </a:cubicBezTo>
                        <a:cubicBezTo>
                          <a:pt x="2" y="5"/>
                          <a:pt x="2" y="5"/>
                          <a:pt x="2" y="5"/>
                        </a:cubicBezTo>
                        <a:cubicBezTo>
                          <a:pt x="2" y="5"/>
                          <a:pt x="2" y="4"/>
                          <a:pt x="2" y="3"/>
                        </a:cubicBezTo>
                        <a:cubicBezTo>
                          <a:pt x="2" y="2"/>
                          <a:pt x="2" y="1"/>
                          <a:pt x="2" y="0"/>
                        </a:cubicBezTo>
                        <a:close/>
                      </a:path>
                    </a:pathLst>
                  </a:custGeom>
                  <a:solidFill>
                    <a:srgbClr val="EF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75" name="Freeform 7941">
                    <a:extLst>
                      <a:ext uri="{FF2B5EF4-FFF2-40B4-BE49-F238E27FC236}">
                        <a16:creationId xmlns:a16="http://schemas.microsoft.com/office/drawing/2014/main" id="{9420321F-4EA2-4C0C-9335-EBFDE82187AA}"/>
                      </a:ext>
                    </a:extLst>
                  </p:cNvPr>
                  <p:cNvSpPr>
                    <a:spLocks/>
                  </p:cNvSpPr>
                  <p:nvPr/>
                </p:nvSpPr>
                <p:spPr bwMode="auto">
                  <a:xfrm>
                    <a:off x="4417" y="1755"/>
                    <a:ext cx="3" cy="4"/>
                  </a:xfrm>
                  <a:custGeom>
                    <a:avLst/>
                    <a:gdLst>
                      <a:gd name="T0" fmla="*/ 4 w 5"/>
                      <a:gd name="T1" fmla="*/ 0 h 6"/>
                      <a:gd name="T2" fmla="*/ 4 w 5"/>
                      <a:gd name="T3" fmla="*/ 0 h 6"/>
                      <a:gd name="T4" fmla="*/ 5 w 5"/>
                      <a:gd name="T5" fmla="*/ 5 h 6"/>
                      <a:gd name="T6" fmla="*/ 0 w 5"/>
                      <a:gd name="T7" fmla="*/ 1 h 6"/>
                      <a:gd name="T8" fmla="*/ 0 w 5"/>
                      <a:gd name="T9" fmla="*/ 1 h 6"/>
                      <a:gd name="T10" fmla="*/ 5 w 5"/>
                      <a:gd name="T11" fmla="*/ 6 h 6"/>
                      <a:gd name="T12" fmla="*/ 5 w 5"/>
                      <a:gd name="T13" fmla="*/ 6 h 6"/>
                      <a:gd name="T14" fmla="*/ 4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4" y="0"/>
                        </a:moveTo>
                        <a:cubicBezTo>
                          <a:pt x="4" y="0"/>
                          <a:pt x="4" y="0"/>
                          <a:pt x="4" y="0"/>
                        </a:cubicBezTo>
                        <a:cubicBezTo>
                          <a:pt x="4" y="2"/>
                          <a:pt x="5" y="4"/>
                          <a:pt x="5" y="5"/>
                        </a:cubicBezTo>
                        <a:cubicBezTo>
                          <a:pt x="4" y="3"/>
                          <a:pt x="2" y="1"/>
                          <a:pt x="0" y="1"/>
                        </a:cubicBezTo>
                        <a:cubicBezTo>
                          <a:pt x="0" y="1"/>
                          <a:pt x="0" y="1"/>
                          <a:pt x="0" y="1"/>
                        </a:cubicBezTo>
                        <a:cubicBezTo>
                          <a:pt x="2" y="2"/>
                          <a:pt x="4" y="4"/>
                          <a:pt x="5" y="6"/>
                        </a:cubicBezTo>
                        <a:cubicBezTo>
                          <a:pt x="5" y="6"/>
                          <a:pt x="5" y="6"/>
                          <a:pt x="5" y="6"/>
                        </a:cubicBezTo>
                        <a:cubicBezTo>
                          <a:pt x="5" y="4"/>
                          <a:pt x="4" y="2"/>
                          <a:pt x="4" y="0"/>
                        </a:cubicBezTo>
                        <a:close/>
                      </a:path>
                    </a:pathLst>
                  </a:custGeom>
                  <a:solidFill>
                    <a:srgbClr val="EF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76" name="Freeform 7942">
                    <a:extLst>
                      <a:ext uri="{FF2B5EF4-FFF2-40B4-BE49-F238E27FC236}">
                        <a16:creationId xmlns:a16="http://schemas.microsoft.com/office/drawing/2014/main" id="{2EA73A00-278C-44FB-9D11-A31C1035F540}"/>
                      </a:ext>
                    </a:extLst>
                  </p:cNvPr>
                  <p:cNvSpPr>
                    <a:spLocks/>
                  </p:cNvSpPr>
                  <p:nvPr/>
                </p:nvSpPr>
                <p:spPr bwMode="auto">
                  <a:xfrm>
                    <a:off x="4421" y="1763"/>
                    <a:ext cx="2" cy="4"/>
                  </a:xfrm>
                  <a:custGeom>
                    <a:avLst/>
                    <a:gdLst>
                      <a:gd name="T0" fmla="*/ 2 w 3"/>
                      <a:gd name="T1" fmla="*/ 2 h 5"/>
                      <a:gd name="T2" fmla="*/ 1 w 3"/>
                      <a:gd name="T3" fmla="*/ 0 h 5"/>
                      <a:gd name="T4" fmla="*/ 0 w 3"/>
                      <a:gd name="T5" fmla="*/ 0 h 5"/>
                      <a:gd name="T6" fmla="*/ 0 w 3"/>
                      <a:gd name="T7" fmla="*/ 4 h 5"/>
                      <a:gd name="T8" fmla="*/ 0 w 3"/>
                      <a:gd name="T9" fmla="*/ 4 h 5"/>
                      <a:gd name="T10" fmla="*/ 1 w 3"/>
                      <a:gd name="T11" fmla="*/ 1 h 5"/>
                      <a:gd name="T12" fmla="*/ 2 w 3"/>
                      <a:gd name="T13" fmla="*/ 2 h 5"/>
                      <a:gd name="T14" fmla="*/ 3 w 3"/>
                      <a:gd name="T15" fmla="*/ 5 h 5"/>
                      <a:gd name="T16" fmla="*/ 3 w 3"/>
                      <a:gd name="T17" fmla="*/ 4 h 5"/>
                      <a:gd name="T18" fmla="*/ 2 w 3"/>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2" y="2"/>
                        </a:moveTo>
                        <a:cubicBezTo>
                          <a:pt x="2" y="1"/>
                          <a:pt x="1" y="0"/>
                          <a:pt x="1" y="0"/>
                        </a:cubicBezTo>
                        <a:cubicBezTo>
                          <a:pt x="0" y="0"/>
                          <a:pt x="0" y="0"/>
                          <a:pt x="0" y="0"/>
                        </a:cubicBezTo>
                        <a:cubicBezTo>
                          <a:pt x="0" y="1"/>
                          <a:pt x="0" y="3"/>
                          <a:pt x="0" y="4"/>
                        </a:cubicBezTo>
                        <a:cubicBezTo>
                          <a:pt x="0" y="4"/>
                          <a:pt x="0" y="4"/>
                          <a:pt x="0" y="4"/>
                        </a:cubicBezTo>
                        <a:cubicBezTo>
                          <a:pt x="1" y="3"/>
                          <a:pt x="1" y="2"/>
                          <a:pt x="1" y="1"/>
                        </a:cubicBezTo>
                        <a:cubicBezTo>
                          <a:pt x="1" y="1"/>
                          <a:pt x="1" y="2"/>
                          <a:pt x="2" y="2"/>
                        </a:cubicBezTo>
                        <a:cubicBezTo>
                          <a:pt x="2" y="3"/>
                          <a:pt x="2" y="4"/>
                          <a:pt x="3" y="5"/>
                        </a:cubicBezTo>
                        <a:cubicBezTo>
                          <a:pt x="3" y="4"/>
                          <a:pt x="3" y="4"/>
                          <a:pt x="3" y="4"/>
                        </a:cubicBezTo>
                        <a:cubicBezTo>
                          <a:pt x="3" y="3"/>
                          <a:pt x="2" y="2"/>
                          <a:pt x="2" y="2"/>
                        </a:cubicBezTo>
                        <a:close/>
                      </a:path>
                    </a:pathLst>
                  </a:custGeom>
                  <a:solidFill>
                    <a:srgbClr val="EF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77" name="Freeform 7943">
                    <a:extLst>
                      <a:ext uri="{FF2B5EF4-FFF2-40B4-BE49-F238E27FC236}">
                        <a16:creationId xmlns:a16="http://schemas.microsoft.com/office/drawing/2014/main" id="{3B6A7B20-1B49-4641-A9C1-D67CA4B0CE14}"/>
                      </a:ext>
                    </a:extLst>
                  </p:cNvPr>
                  <p:cNvSpPr>
                    <a:spLocks/>
                  </p:cNvSpPr>
                  <p:nvPr/>
                </p:nvSpPr>
                <p:spPr bwMode="auto">
                  <a:xfrm>
                    <a:off x="4416" y="1815"/>
                    <a:ext cx="2" cy="1"/>
                  </a:xfrm>
                  <a:custGeom>
                    <a:avLst/>
                    <a:gdLst>
                      <a:gd name="T0" fmla="*/ 3 w 3"/>
                      <a:gd name="T1" fmla="*/ 0 h 1"/>
                      <a:gd name="T2" fmla="*/ 0 w 3"/>
                      <a:gd name="T3" fmla="*/ 1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1" y="0"/>
                          <a:pt x="0" y="0"/>
                          <a:pt x="0" y="1"/>
                        </a:cubicBezTo>
                        <a:cubicBezTo>
                          <a:pt x="0" y="1"/>
                          <a:pt x="0" y="1"/>
                          <a:pt x="0" y="1"/>
                        </a:cubicBezTo>
                        <a:cubicBezTo>
                          <a:pt x="1" y="1"/>
                          <a:pt x="2" y="0"/>
                          <a:pt x="3" y="0"/>
                        </a:cubicBezTo>
                        <a:close/>
                      </a:path>
                    </a:pathLst>
                  </a:custGeom>
                  <a:solidFill>
                    <a:srgbClr val="DB85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78" name="Freeform 7944">
                    <a:extLst>
                      <a:ext uri="{FF2B5EF4-FFF2-40B4-BE49-F238E27FC236}">
                        <a16:creationId xmlns:a16="http://schemas.microsoft.com/office/drawing/2014/main" id="{CC97FD4F-C3EF-44B6-9B25-79B73BBB3792}"/>
                      </a:ext>
                    </a:extLst>
                  </p:cNvPr>
                  <p:cNvSpPr>
                    <a:spLocks/>
                  </p:cNvSpPr>
                  <p:nvPr/>
                </p:nvSpPr>
                <p:spPr bwMode="auto">
                  <a:xfrm>
                    <a:off x="4415" y="1818"/>
                    <a:ext cx="4" cy="1"/>
                  </a:xfrm>
                  <a:custGeom>
                    <a:avLst/>
                    <a:gdLst>
                      <a:gd name="T0" fmla="*/ 5 w 5"/>
                      <a:gd name="T1" fmla="*/ 0 h 2"/>
                      <a:gd name="T2" fmla="*/ 0 w 5"/>
                      <a:gd name="T3" fmla="*/ 2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3" y="0"/>
                          <a:pt x="1" y="1"/>
                          <a:pt x="0" y="2"/>
                        </a:cubicBezTo>
                        <a:cubicBezTo>
                          <a:pt x="0" y="2"/>
                          <a:pt x="0" y="2"/>
                          <a:pt x="0" y="2"/>
                        </a:cubicBezTo>
                        <a:cubicBezTo>
                          <a:pt x="1" y="1"/>
                          <a:pt x="3" y="1"/>
                          <a:pt x="5" y="0"/>
                        </a:cubicBezTo>
                        <a:close/>
                      </a:path>
                    </a:pathLst>
                  </a:custGeom>
                  <a:solidFill>
                    <a:srgbClr val="DB85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79" name="Freeform 7945">
                    <a:extLst>
                      <a:ext uri="{FF2B5EF4-FFF2-40B4-BE49-F238E27FC236}">
                        <a16:creationId xmlns:a16="http://schemas.microsoft.com/office/drawing/2014/main" id="{260DE4E5-E39D-4169-A779-4736766A720F}"/>
                      </a:ext>
                    </a:extLst>
                  </p:cNvPr>
                  <p:cNvSpPr>
                    <a:spLocks/>
                  </p:cNvSpPr>
                  <p:nvPr/>
                </p:nvSpPr>
                <p:spPr bwMode="auto">
                  <a:xfrm>
                    <a:off x="4367" y="1812"/>
                    <a:ext cx="2" cy="14"/>
                  </a:xfrm>
                  <a:custGeom>
                    <a:avLst/>
                    <a:gdLst>
                      <a:gd name="T0" fmla="*/ 3 w 3"/>
                      <a:gd name="T1" fmla="*/ 0 h 18"/>
                      <a:gd name="T2" fmla="*/ 1 w 3"/>
                      <a:gd name="T3" fmla="*/ 18 h 18"/>
                      <a:gd name="T4" fmla="*/ 1 w 3"/>
                      <a:gd name="T5" fmla="*/ 18 h 18"/>
                      <a:gd name="T6" fmla="*/ 3 w 3"/>
                      <a:gd name="T7" fmla="*/ 0 h 18"/>
                    </a:gdLst>
                    <a:ahLst/>
                    <a:cxnLst>
                      <a:cxn ang="0">
                        <a:pos x="T0" y="T1"/>
                      </a:cxn>
                      <a:cxn ang="0">
                        <a:pos x="T2" y="T3"/>
                      </a:cxn>
                      <a:cxn ang="0">
                        <a:pos x="T4" y="T5"/>
                      </a:cxn>
                      <a:cxn ang="0">
                        <a:pos x="T6" y="T7"/>
                      </a:cxn>
                    </a:cxnLst>
                    <a:rect l="0" t="0" r="r" b="b"/>
                    <a:pathLst>
                      <a:path w="3" h="18">
                        <a:moveTo>
                          <a:pt x="3" y="0"/>
                        </a:moveTo>
                        <a:cubicBezTo>
                          <a:pt x="0" y="5"/>
                          <a:pt x="1" y="12"/>
                          <a:pt x="1" y="18"/>
                        </a:cubicBezTo>
                        <a:cubicBezTo>
                          <a:pt x="1" y="18"/>
                          <a:pt x="1" y="18"/>
                          <a:pt x="1" y="18"/>
                        </a:cubicBezTo>
                        <a:cubicBezTo>
                          <a:pt x="1" y="12"/>
                          <a:pt x="1" y="6"/>
                          <a:pt x="3" y="0"/>
                        </a:cubicBezTo>
                        <a:close/>
                      </a:path>
                    </a:pathLst>
                  </a:custGeom>
                  <a:solidFill>
                    <a:srgbClr val="CA8C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80" name="Freeform 7946">
                    <a:extLst>
                      <a:ext uri="{FF2B5EF4-FFF2-40B4-BE49-F238E27FC236}">
                        <a16:creationId xmlns:a16="http://schemas.microsoft.com/office/drawing/2014/main" id="{E41DDDBD-F31E-467A-B90C-45C450547494}"/>
                      </a:ext>
                    </a:extLst>
                  </p:cNvPr>
                  <p:cNvSpPr>
                    <a:spLocks/>
                  </p:cNvSpPr>
                  <p:nvPr/>
                </p:nvSpPr>
                <p:spPr bwMode="auto">
                  <a:xfrm>
                    <a:off x="4361" y="1817"/>
                    <a:ext cx="2" cy="17"/>
                  </a:xfrm>
                  <a:custGeom>
                    <a:avLst/>
                    <a:gdLst>
                      <a:gd name="T0" fmla="*/ 2 w 2"/>
                      <a:gd name="T1" fmla="*/ 0 h 23"/>
                      <a:gd name="T2" fmla="*/ 1 w 2"/>
                      <a:gd name="T3" fmla="*/ 11 h 23"/>
                      <a:gd name="T4" fmla="*/ 1 w 2"/>
                      <a:gd name="T5" fmla="*/ 16 h 23"/>
                      <a:gd name="T6" fmla="*/ 0 w 2"/>
                      <a:gd name="T7" fmla="*/ 23 h 23"/>
                      <a:gd name="T8" fmla="*/ 1 w 2"/>
                      <a:gd name="T9" fmla="*/ 23 h 23"/>
                      <a:gd name="T10" fmla="*/ 1 w 2"/>
                      <a:gd name="T11" fmla="*/ 18 h 23"/>
                      <a:gd name="T12" fmla="*/ 1 w 2"/>
                      <a:gd name="T13" fmla="*/ 12 h 23"/>
                      <a:gd name="T14" fmla="*/ 2 w 2"/>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3">
                        <a:moveTo>
                          <a:pt x="2" y="0"/>
                        </a:moveTo>
                        <a:cubicBezTo>
                          <a:pt x="1" y="3"/>
                          <a:pt x="1" y="7"/>
                          <a:pt x="1" y="11"/>
                        </a:cubicBezTo>
                        <a:cubicBezTo>
                          <a:pt x="1" y="13"/>
                          <a:pt x="1" y="15"/>
                          <a:pt x="1" y="16"/>
                        </a:cubicBezTo>
                        <a:cubicBezTo>
                          <a:pt x="1" y="19"/>
                          <a:pt x="1" y="21"/>
                          <a:pt x="0" y="23"/>
                        </a:cubicBezTo>
                        <a:cubicBezTo>
                          <a:pt x="1" y="23"/>
                          <a:pt x="1" y="23"/>
                          <a:pt x="1" y="23"/>
                        </a:cubicBezTo>
                        <a:cubicBezTo>
                          <a:pt x="1" y="21"/>
                          <a:pt x="1" y="20"/>
                          <a:pt x="1" y="18"/>
                        </a:cubicBezTo>
                        <a:cubicBezTo>
                          <a:pt x="1" y="16"/>
                          <a:pt x="1" y="14"/>
                          <a:pt x="1" y="12"/>
                        </a:cubicBezTo>
                        <a:cubicBezTo>
                          <a:pt x="1" y="8"/>
                          <a:pt x="1" y="4"/>
                          <a:pt x="2" y="0"/>
                        </a:cubicBezTo>
                        <a:close/>
                      </a:path>
                    </a:pathLst>
                  </a:custGeom>
                  <a:solidFill>
                    <a:srgbClr val="CA8C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81" name="Freeform 7947">
                    <a:extLst>
                      <a:ext uri="{FF2B5EF4-FFF2-40B4-BE49-F238E27FC236}">
                        <a16:creationId xmlns:a16="http://schemas.microsoft.com/office/drawing/2014/main" id="{32913586-5D30-42AE-9F01-D06F8726A7D0}"/>
                      </a:ext>
                    </a:extLst>
                  </p:cNvPr>
                  <p:cNvSpPr>
                    <a:spLocks/>
                  </p:cNvSpPr>
                  <p:nvPr/>
                </p:nvSpPr>
                <p:spPr bwMode="auto">
                  <a:xfrm>
                    <a:off x="4376" y="1816"/>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solidFill>
                    <a:srgbClr val="CA8C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82" name="Freeform 7948">
                    <a:extLst>
                      <a:ext uri="{FF2B5EF4-FFF2-40B4-BE49-F238E27FC236}">
                        <a16:creationId xmlns:a16="http://schemas.microsoft.com/office/drawing/2014/main" id="{F5FB5738-A6CF-46A5-ADEF-CFA53F88F289}"/>
                      </a:ext>
                    </a:extLst>
                  </p:cNvPr>
                  <p:cNvSpPr>
                    <a:spLocks/>
                  </p:cNvSpPr>
                  <p:nvPr/>
                </p:nvSpPr>
                <p:spPr bwMode="auto">
                  <a:xfrm>
                    <a:off x="4373" y="1816"/>
                    <a:ext cx="1" cy="2"/>
                  </a:xfrm>
                  <a:custGeom>
                    <a:avLst/>
                    <a:gdLst>
                      <a:gd name="T0" fmla="*/ 1 w 1"/>
                      <a:gd name="T1" fmla="*/ 0 h 3"/>
                      <a:gd name="T2" fmla="*/ 1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0" y="2"/>
                          <a:pt x="1" y="3"/>
                        </a:cubicBezTo>
                        <a:cubicBezTo>
                          <a:pt x="1" y="2"/>
                          <a:pt x="1" y="2"/>
                          <a:pt x="1" y="2"/>
                        </a:cubicBezTo>
                        <a:cubicBezTo>
                          <a:pt x="1" y="1"/>
                          <a:pt x="1" y="1"/>
                          <a:pt x="1" y="0"/>
                        </a:cubicBezTo>
                        <a:close/>
                      </a:path>
                    </a:pathLst>
                  </a:custGeom>
                  <a:solidFill>
                    <a:srgbClr val="CA8C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83" name="Freeform 7949">
                    <a:extLst>
                      <a:ext uri="{FF2B5EF4-FFF2-40B4-BE49-F238E27FC236}">
                        <a16:creationId xmlns:a16="http://schemas.microsoft.com/office/drawing/2014/main" id="{2034F5F1-BC92-44D2-B16E-42612D664A08}"/>
                      </a:ext>
                    </a:extLst>
                  </p:cNvPr>
                  <p:cNvSpPr>
                    <a:spLocks/>
                  </p:cNvSpPr>
                  <p:nvPr/>
                </p:nvSpPr>
                <p:spPr bwMode="auto">
                  <a:xfrm>
                    <a:off x="4372" y="1816"/>
                    <a:ext cx="1" cy="3"/>
                  </a:xfrm>
                  <a:custGeom>
                    <a:avLst/>
                    <a:gdLst>
                      <a:gd name="T0" fmla="*/ 1 w 1"/>
                      <a:gd name="T1" fmla="*/ 0 h 4"/>
                      <a:gd name="T2" fmla="*/ 1 w 1"/>
                      <a:gd name="T3" fmla="*/ 0 h 4"/>
                      <a:gd name="T4" fmla="*/ 1 w 1"/>
                      <a:gd name="T5" fmla="*/ 4 h 4"/>
                      <a:gd name="T6" fmla="*/ 1 w 1"/>
                      <a:gd name="T7" fmla="*/ 4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1" y="0"/>
                          <a:pt x="1" y="0"/>
                          <a:pt x="1" y="0"/>
                        </a:cubicBezTo>
                        <a:cubicBezTo>
                          <a:pt x="0" y="1"/>
                          <a:pt x="0" y="3"/>
                          <a:pt x="1" y="4"/>
                        </a:cubicBezTo>
                        <a:cubicBezTo>
                          <a:pt x="1" y="4"/>
                          <a:pt x="1" y="4"/>
                          <a:pt x="1" y="4"/>
                        </a:cubicBezTo>
                        <a:cubicBezTo>
                          <a:pt x="1" y="3"/>
                          <a:pt x="1" y="1"/>
                          <a:pt x="1" y="0"/>
                        </a:cubicBezTo>
                        <a:close/>
                      </a:path>
                    </a:pathLst>
                  </a:custGeom>
                  <a:solidFill>
                    <a:srgbClr val="CA8C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84" name="Freeform 7950">
                    <a:extLst>
                      <a:ext uri="{FF2B5EF4-FFF2-40B4-BE49-F238E27FC236}">
                        <a16:creationId xmlns:a16="http://schemas.microsoft.com/office/drawing/2014/main" id="{342F8324-F5AB-4E79-9674-0F8A5B363EE4}"/>
                      </a:ext>
                    </a:extLst>
                  </p:cNvPr>
                  <p:cNvSpPr>
                    <a:spLocks/>
                  </p:cNvSpPr>
                  <p:nvPr/>
                </p:nvSpPr>
                <p:spPr bwMode="auto">
                  <a:xfrm>
                    <a:off x="4388" y="1793"/>
                    <a:ext cx="29" cy="52"/>
                  </a:xfrm>
                  <a:custGeom>
                    <a:avLst/>
                    <a:gdLst>
                      <a:gd name="T0" fmla="*/ 22 w 39"/>
                      <a:gd name="T1" fmla="*/ 1 h 70"/>
                      <a:gd name="T2" fmla="*/ 24 w 39"/>
                      <a:gd name="T3" fmla="*/ 9 h 70"/>
                      <a:gd name="T4" fmla="*/ 19 w 39"/>
                      <a:gd name="T5" fmla="*/ 18 h 70"/>
                      <a:gd name="T6" fmla="*/ 16 w 39"/>
                      <a:gd name="T7" fmla="*/ 21 h 70"/>
                      <a:gd name="T8" fmla="*/ 6 w 39"/>
                      <a:gd name="T9" fmla="*/ 30 h 70"/>
                      <a:gd name="T10" fmla="*/ 3 w 39"/>
                      <a:gd name="T11" fmla="*/ 43 h 70"/>
                      <a:gd name="T12" fmla="*/ 10 w 39"/>
                      <a:gd name="T13" fmla="*/ 57 h 70"/>
                      <a:gd name="T14" fmla="*/ 12 w 39"/>
                      <a:gd name="T15" fmla="*/ 58 h 70"/>
                      <a:gd name="T16" fmla="*/ 14 w 39"/>
                      <a:gd name="T17" fmla="*/ 59 h 70"/>
                      <a:gd name="T18" fmla="*/ 17 w 39"/>
                      <a:gd name="T19" fmla="*/ 60 h 70"/>
                      <a:gd name="T20" fmla="*/ 22 w 39"/>
                      <a:gd name="T21" fmla="*/ 60 h 70"/>
                      <a:gd name="T22" fmla="*/ 32 w 39"/>
                      <a:gd name="T23" fmla="*/ 64 h 70"/>
                      <a:gd name="T24" fmla="*/ 38 w 39"/>
                      <a:gd name="T25" fmla="*/ 68 h 70"/>
                      <a:gd name="T26" fmla="*/ 39 w 39"/>
                      <a:gd name="T27" fmla="*/ 70 h 70"/>
                      <a:gd name="T28" fmla="*/ 37 w 39"/>
                      <a:gd name="T29" fmla="*/ 69 h 70"/>
                      <a:gd name="T30" fmla="*/ 32 w 39"/>
                      <a:gd name="T31" fmla="*/ 65 h 70"/>
                      <a:gd name="T32" fmla="*/ 29 w 39"/>
                      <a:gd name="T33" fmla="*/ 63 h 70"/>
                      <a:gd name="T34" fmla="*/ 26 w 39"/>
                      <a:gd name="T35" fmla="*/ 62 h 70"/>
                      <a:gd name="T36" fmla="*/ 17 w 39"/>
                      <a:gd name="T37" fmla="*/ 62 h 70"/>
                      <a:gd name="T38" fmla="*/ 14 w 39"/>
                      <a:gd name="T39" fmla="*/ 61 h 70"/>
                      <a:gd name="T40" fmla="*/ 10 w 39"/>
                      <a:gd name="T41" fmla="*/ 60 h 70"/>
                      <a:gd name="T42" fmla="*/ 5 w 39"/>
                      <a:gd name="T43" fmla="*/ 57 h 70"/>
                      <a:gd name="T44" fmla="*/ 3 w 39"/>
                      <a:gd name="T45" fmla="*/ 54 h 70"/>
                      <a:gd name="T46" fmla="*/ 2 w 39"/>
                      <a:gd name="T47" fmla="*/ 53 h 70"/>
                      <a:gd name="T48" fmla="*/ 0 w 39"/>
                      <a:gd name="T49" fmla="*/ 41 h 70"/>
                      <a:gd name="T50" fmla="*/ 0 w 39"/>
                      <a:gd name="T51" fmla="*/ 39 h 70"/>
                      <a:gd name="T52" fmla="*/ 0 w 39"/>
                      <a:gd name="T53" fmla="*/ 39 h 70"/>
                      <a:gd name="T54" fmla="*/ 0 w 39"/>
                      <a:gd name="T55" fmla="*/ 38 h 70"/>
                      <a:gd name="T56" fmla="*/ 4 w 39"/>
                      <a:gd name="T57" fmla="*/ 28 h 70"/>
                      <a:gd name="T58" fmla="*/ 7 w 39"/>
                      <a:gd name="T59" fmla="*/ 25 h 70"/>
                      <a:gd name="T60" fmla="*/ 16 w 39"/>
                      <a:gd name="T61" fmla="*/ 18 h 70"/>
                      <a:gd name="T62" fmla="*/ 17 w 39"/>
                      <a:gd name="T63" fmla="*/ 17 h 70"/>
                      <a:gd name="T64" fmla="*/ 23 w 39"/>
                      <a:gd name="T65" fmla="*/ 9 h 70"/>
                      <a:gd name="T66" fmla="*/ 22 w 39"/>
                      <a:gd name="T67"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70">
                        <a:moveTo>
                          <a:pt x="22" y="0"/>
                        </a:moveTo>
                        <a:cubicBezTo>
                          <a:pt x="22" y="0"/>
                          <a:pt x="22" y="0"/>
                          <a:pt x="22" y="1"/>
                        </a:cubicBezTo>
                        <a:cubicBezTo>
                          <a:pt x="23" y="1"/>
                          <a:pt x="23" y="2"/>
                          <a:pt x="23" y="4"/>
                        </a:cubicBezTo>
                        <a:cubicBezTo>
                          <a:pt x="24" y="5"/>
                          <a:pt x="24" y="7"/>
                          <a:pt x="24" y="9"/>
                        </a:cubicBezTo>
                        <a:cubicBezTo>
                          <a:pt x="23" y="11"/>
                          <a:pt x="23" y="13"/>
                          <a:pt x="21" y="15"/>
                        </a:cubicBezTo>
                        <a:cubicBezTo>
                          <a:pt x="21" y="16"/>
                          <a:pt x="20" y="17"/>
                          <a:pt x="19" y="18"/>
                        </a:cubicBezTo>
                        <a:cubicBezTo>
                          <a:pt x="18" y="19"/>
                          <a:pt x="18" y="19"/>
                          <a:pt x="17" y="20"/>
                        </a:cubicBezTo>
                        <a:cubicBezTo>
                          <a:pt x="17" y="20"/>
                          <a:pt x="16" y="21"/>
                          <a:pt x="16" y="21"/>
                        </a:cubicBezTo>
                        <a:cubicBezTo>
                          <a:pt x="13" y="23"/>
                          <a:pt x="11" y="25"/>
                          <a:pt x="9" y="26"/>
                        </a:cubicBezTo>
                        <a:cubicBezTo>
                          <a:pt x="8" y="27"/>
                          <a:pt x="7" y="29"/>
                          <a:pt x="6" y="30"/>
                        </a:cubicBezTo>
                        <a:cubicBezTo>
                          <a:pt x="5" y="31"/>
                          <a:pt x="5" y="32"/>
                          <a:pt x="4" y="33"/>
                        </a:cubicBezTo>
                        <a:cubicBezTo>
                          <a:pt x="3" y="36"/>
                          <a:pt x="3" y="39"/>
                          <a:pt x="3" y="43"/>
                        </a:cubicBezTo>
                        <a:cubicBezTo>
                          <a:pt x="3" y="46"/>
                          <a:pt x="4" y="49"/>
                          <a:pt x="5" y="51"/>
                        </a:cubicBezTo>
                        <a:cubicBezTo>
                          <a:pt x="6" y="54"/>
                          <a:pt x="8" y="56"/>
                          <a:pt x="10" y="57"/>
                        </a:cubicBezTo>
                        <a:cubicBezTo>
                          <a:pt x="11" y="58"/>
                          <a:pt x="11" y="58"/>
                          <a:pt x="11" y="58"/>
                        </a:cubicBezTo>
                        <a:cubicBezTo>
                          <a:pt x="12" y="58"/>
                          <a:pt x="12" y="58"/>
                          <a:pt x="12" y="58"/>
                        </a:cubicBezTo>
                        <a:cubicBezTo>
                          <a:pt x="13" y="59"/>
                          <a:pt x="13" y="59"/>
                          <a:pt x="13" y="59"/>
                        </a:cubicBezTo>
                        <a:cubicBezTo>
                          <a:pt x="14" y="59"/>
                          <a:pt x="14" y="59"/>
                          <a:pt x="14" y="59"/>
                        </a:cubicBezTo>
                        <a:cubicBezTo>
                          <a:pt x="15" y="59"/>
                          <a:pt x="16" y="59"/>
                          <a:pt x="16" y="59"/>
                        </a:cubicBezTo>
                        <a:cubicBezTo>
                          <a:pt x="17" y="60"/>
                          <a:pt x="17" y="60"/>
                          <a:pt x="17" y="60"/>
                        </a:cubicBezTo>
                        <a:cubicBezTo>
                          <a:pt x="18" y="60"/>
                          <a:pt x="18" y="60"/>
                          <a:pt x="18" y="60"/>
                        </a:cubicBezTo>
                        <a:cubicBezTo>
                          <a:pt x="20" y="60"/>
                          <a:pt x="21" y="60"/>
                          <a:pt x="22" y="60"/>
                        </a:cubicBezTo>
                        <a:cubicBezTo>
                          <a:pt x="24" y="60"/>
                          <a:pt x="25" y="60"/>
                          <a:pt x="26" y="61"/>
                        </a:cubicBezTo>
                        <a:cubicBezTo>
                          <a:pt x="29" y="61"/>
                          <a:pt x="31" y="63"/>
                          <a:pt x="32" y="64"/>
                        </a:cubicBezTo>
                        <a:cubicBezTo>
                          <a:pt x="34" y="65"/>
                          <a:pt x="35" y="66"/>
                          <a:pt x="36" y="67"/>
                        </a:cubicBezTo>
                        <a:cubicBezTo>
                          <a:pt x="37" y="67"/>
                          <a:pt x="37" y="68"/>
                          <a:pt x="38" y="68"/>
                        </a:cubicBezTo>
                        <a:cubicBezTo>
                          <a:pt x="38" y="69"/>
                          <a:pt x="38" y="69"/>
                          <a:pt x="39" y="69"/>
                        </a:cubicBezTo>
                        <a:cubicBezTo>
                          <a:pt x="39" y="70"/>
                          <a:pt x="39" y="70"/>
                          <a:pt x="39" y="70"/>
                        </a:cubicBezTo>
                        <a:cubicBezTo>
                          <a:pt x="39" y="70"/>
                          <a:pt x="39" y="70"/>
                          <a:pt x="38" y="70"/>
                        </a:cubicBezTo>
                        <a:cubicBezTo>
                          <a:pt x="38" y="69"/>
                          <a:pt x="38" y="69"/>
                          <a:pt x="37" y="69"/>
                        </a:cubicBezTo>
                        <a:cubicBezTo>
                          <a:pt x="37" y="68"/>
                          <a:pt x="36" y="68"/>
                          <a:pt x="36" y="67"/>
                        </a:cubicBezTo>
                        <a:cubicBezTo>
                          <a:pt x="35" y="67"/>
                          <a:pt x="33" y="66"/>
                          <a:pt x="32" y="65"/>
                        </a:cubicBezTo>
                        <a:cubicBezTo>
                          <a:pt x="31" y="64"/>
                          <a:pt x="31" y="64"/>
                          <a:pt x="30" y="64"/>
                        </a:cubicBezTo>
                        <a:cubicBezTo>
                          <a:pt x="30" y="64"/>
                          <a:pt x="29" y="64"/>
                          <a:pt x="29" y="63"/>
                        </a:cubicBezTo>
                        <a:cubicBezTo>
                          <a:pt x="28" y="63"/>
                          <a:pt x="28" y="63"/>
                          <a:pt x="27" y="63"/>
                        </a:cubicBezTo>
                        <a:cubicBezTo>
                          <a:pt x="27" y="63"/>
                          <a:pt x="26" y="63"/>
                          <a:pt x="26" y="62"/>
                        </a:cubicBezTo>
                        <a:cubicBezTo>
                          <a:pt x="23" y="62"/>
                          <a:pt x="21" y="62"/>
                          <a:pt x="18" y="62"/>
                        </a:cubicBezTo>
                        <a:cubicBezTo>
                          <a:pt x="18" y="62"/>
                          <a:pt x="17" y="62"/>
                          <a:pt x="17" y="62"/>
                        </a:cubicBezTo>
                        <a:cubicBezTo>
                          <a:pt x="16" y="62"/>
                          <a:pt x="16" y="62"/>
                          <a:pt x="16" y="62"/>
                        </a:cubicBezTo>
                        <a:cubicBezTo>
                          <a:pt x="15" y="62"/>
                          <a:pt x="14" y="61"/>
                          <a:pt x="14" y="61"/>
                        </a:cubicBezTo>
                        <a:cubicBezTo>
                          <a:pt x="13" y="61"/>
                          <a:pt x="12" y="61"/>
                          <a:pt x="11" y="61"/>
                        </a:cubicBezTo>
                        <a:cubicBezTo>
                          <a:pt x="11" y="61"/>
                          <a:pt x="11" y="60"/>
                          <a:pt x="10" y="60"/>
                        </a:cubicBezTo>
                        <a:cubicBezTo>
                          <a:pt x="10" y="60"/>
                          <a:pt x="10" y="60"/>
                          <a:pt x="9" y="60"/>
                        </a:cubicBezTo>
                        <a:cubicBezTo>
                          <a:pt x="8" y="59"/>
                          <a:pt x="6" y="58"/>
                          <a:pt x="5" y="57"/>
                        </a:cubicBezTo>
                        <a:cubicBezTo>
                          <a:pt x="5" y="56"/>
                          <a:pt x="4" y="55"/>
                          <a:pt x="4" y="55"/>
                        </a:cubicBezTo>
                        <a:cubicBezTo>
                          <a:pt x="3" y="54"/>
                          <a:pt x="3" y="54"/>
                          <a:pt x="3" y="54"/>
                        </a:cubicBezTo>
                        <a:cubicBezTo>
                          <a:pt x="2" y="53"/>
                          <a:pt x="2" y="53"/>
                          <a:pt x="2" y="53"/>
                        </a:cubicBezTo>
                        <a:cubicBezTo>
                          <a:pt x="2" y="53"/>
                          <a:pt x="2" y="53"/>
                          <a:pt x="2" y="53"/>
                        </a:cubicBezTo>
                        <a:cubicBezTo>
                          <a:pt x="1" y="49"/>
                          <a:pt x="0" y="46"/>
                          <a:pt x="0" y="43"/>
                        </a:cubicBezTo>
                        <a:cubicBezTo>
                          <a:pt x="0" y="41"/>
                          <a:pt x="0" y="41"/>
                          <a:pt x="0" y="41"/>
                        </a:cubicBezTo>
                        <a:cubicBezTo>
                          <a:pt x="0" y="41"/>
                          <a:pt x="0" y="40"/>
                          <a:pt x="0" y="40"/>
                        </a:cubicBezTo>
                        <a:cubicBezTo>
                          <a:pt x="0" y="39"/>
                          <a:pt x="0" y="39"/>
                          <a:pt x="0" y="39"/>
                        </a:cubicBezTo>
                        <a:cubicBezTo>
                          <a:pt x="0" y="39"/>
                          <a:pt x="0" y="39"/>
                          <a:pt x="0" y="39"/>
                        </a:cubicBezTo>
                        <a:cubicBezTo>
                          <a:pt x="0" y="39"/>
                          <a:pt x="0" y="39"/>
                          <a:pt x="0" y="39"/>
                        </a:cubicBezTo>
                        <a:cubicBezTo>
                          <a:pt x="0" y="39"/>
                          <a:pt x="0" y="39"/>
                          <a:pt x="0" y="39"/>
                        </a:cubicBezTo>
                        <a:cubicBezTo>
                          <a:pt x="0" y="38"/>
                          <a:pt x="0" y="38"/>
                          <a:pt x="0" y="38"/>
                        </a:cubicBezTo>
                        <a:cubicBezTo>
                          <a:pt x="0" y="36"/>
                          <a:pt x="1" y="34"/>
                          <a:pt x="1" y="33"/>
                        </a:cubicBezTo>
                        <a:cubicBezTo>
                          <a:pt x="2" y="31"/>
                          <a:pt x="3" y="29"/>
                          <a:pt x="4" y="28"/>
                        </a:cubicBezTo>
                        <a:cubicBezTo>
                          <a:pt x="4" y="27"/>
                          <a:pt x="5" y="27"/>
                          <a:pt x="5" y="26"/>
                        </a:cubicBezTo>
                        <a:cubicBezTo>
                          <a:pt x="6" y="26"/>
                          <a:pt x="7" y="25"/>
                          <a:pt x="7" y="25"/>
                        </a:cubicBezTo>
                        <a:cubicBezTo>
                          <a:pt x="10" y="22"/>
                          <a:pt x="12" y="21"/>
                          <a:pt x="14" y="19"/>
                        </a:cubicBezTo>
                        <a:cubicBezTo>
                          <a:pt x="15" y="19"/>
                          <a:pt x="15" y="18"/>
                          <a:pt x="16" y="18"/>
                        </a:cubicBezTo>
                        <a:cubicBezTo>
                          <a:pt x="17" y="18"/>
                          <a:pt x="17" y="18"/>
                          <a:pt x="17" y="18"/>
                        </a:cubicBezTo>
                        <a:cubicBezTo>
                          <a:pt x="17" y="17"/>
                          <a:pt x="17" y="17"/>
                          <a:pt x="17" y="17"/>
                        </a:cubicBezTo>
                        <a:cubicBezTo>
                          <a:pt x="18" y="16"/>
                          <a:pt x="19" y="15"/>
                          <a:pt x="20" y="14"/>
                        </a:cubicBezTo>
                        <a:cubicBezTo>
                          <a:pt x="21" y="13"/>
                          <a:pt x="22" y="11"/>
                          <a:pt x="23" y="9"/>
                        </a:cubicBezTo>
                        <a:cubicBezTo>
                          <a:pt x="23" y="7"/>
                          <a:pt x="23" y="5"/>
                          <a:pt x="23" y="4"/>
                        </a:cubicBezTo>
                        <a:cubicBezTo>
                          <a:pt x="23" y="2"/>
                          <a:pt x="22" y="1"/>
                          <a:pt x="22" y="1"/>
                        </a:cubicBezTo>
                        <a:cubicBezTo>
                          <a:pt x="22" y="0"/>
                          <a:pt x="22" y="0"/>
                          <a:pt x="22" y="0"/>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85" name="Freeform 7951">
                    <a:extLst>
                      <a:ext uri="{FF2B5EF4-FFF2-40B4-BE49-F238E27FC236}">
                        <a16:creationId xmlns:a16="http://schemas.microsoft.com/office/drawing/2014/main" id="{CF0655E2-E0A9-4FED-AC71-5CB92B1686DC}"/>
                      </a:ext>
                    </a:extLst>
                  </p:cNvPr>
                  <p:cNvSpPr>
                    <a:spLocks/>
                  </p:cNvSpPr>
                  <p:nvPr/>
                </p:nvSpPr>
                <p:spPr bwMode="auto">
                  <a:xfrm>
                    <a:off x="4390" y="1825"/>
                    <a:ext cx="24" cy="6"/>
                  </a:xfrm>
                  <a:custGeom>
                    <a:avLst/>
                    <a:gdLst>
                      <a:gd name="T0" fmla="*/ 33 w 33"/>
                      <a:gd name="T1" fmla="*/ 4 h 8"/>
                      <a:gd name="T2" fmla="*/ 33 w 33"/>
                      <a:gd name="T3" fmla="*/ 3 h 8"/>
                      <a:gd name="T4" fmla="*/ 32 w 33"/>
                      <a:gd name="T5" fmla="*/ 3 h 8"/>
                      <a:gd name="T6" fmla="*/ 32 w 33"/>
                      <a:gd name="T7" fmla="*/ 3 h 8"/>
                      <a:gd name="T8" fmla="*/ 30 w 33"/>
                      <a:gd name="T9" fmla="*/ 4 h 8"/>
                      <a:gd name="T10" fmla="*/ 29 w 33"/>
                      <a:gd name="T11" fmla="*/ 4 h 8"/>
                      <a:gd name="T12" fmla="*/ 28 w 33"/>
                      <a:gd name="T13" fmla="*/ 4 h 8"/>
                      <a:gd name="T14" fmla="*/ 27 w 33"/>
                      <a:gd name="T15" fmla="*/ 5 h 8"/>
                      <a:gd name="T16" fmla="*/ 25 w 33"/>
                      <a:gd name="T17" fmla="*/ 5 h 8"/>
                      <a:gd name="T18" fmla="*/ 19 w 33"/>
                      <a:gd name="T19" fmla="*/ 3 h 8"/>
                      <a:gd name="T20" fmla="*/ 18 w 33"/>
                      <a:gd name="T21" fmla="*/ 2 h 8"/>
                      <a:gd name="T22" fmla="*/ 18 w 33"/>
                      <a:gd name="T23" fmla="*/ 2 h 8"/>
                      <a:gd name="T24" fmla="*/ 18 w 33"/>
                      <a:gd name="T25" fmla="*/ 2 h 8"/>
                      <a:gd name="T26" fmla="*/ 18 w 33"/>
                      <a:gd name="T27" fmla="*/ 2 h 8"/>
                      <a:gd name="T28" fmla="*/ 17 w 33"/>
                      <a:gd name="T29" fmla="*/ 2 h 8"/>
                      <a:gd name="T30" fmla="*/ 17 w 33"/>
                      <a:gd name="T31" fmla="*/ 2 h 8"/>
                      <a:gd name="T32" fmla="*/ 13 w 33"/>
                      <a:gd name="T33" fmla="*/ 3 h 8"/>
                      <a:gd name="T34" fmla="*/ 8 w 33"/>
                      <a:gd name="T35" fmla="*/ 7 h 8"/>
                      <a:gd name="T36" fmla="*/ 3 w 33"/>
                      <a:gd name="T37" fmla="*/ 8 h 8"/>
                      <a:gd name="T38" fmla="*/ 1 w 33"/>
                      <a:gd name="T39" fmla="*/ 7 h 8"/>
                      <a:gd name="T40" fmla="*/ 0 w 33"/>
                      <a:gd name="T41" fmla="*/ 6 h 8"/>
                      <a:gd name="T42" fmla="*/ 1 w 33"/>
                      <a:gd name="T43" fmla="*/ 7 h 8"/>
                      <a:gd name="T44" fmla="*/ 5 w 33"/>
                      <a:gd name="T45" fmla="*/ 7 h 8"/>
                      <a:gd name="T46" fmla="*/ 10 w 33"/>
                      <a:gd name="T47" fmla="*/ 3 h 8"/>
                      <a:gd name="T48" fmla="*/ 16 w 33"/>
                      <a:gd name="T49" fmla="*/ 0 h 8"/>
                      <a:gd name="T50" fmla="*/ 18 w 33"/>
                      <a:gd name="T51" fmla="*/ 0 h 8"/>
                      <a:gd name="T52" fmla="*/ 19 w 33"/>
                      <a:gd name="T53" fmla="*/ 0 h 8"/>
                      <a:gd name="T54" fmla="*/ 19 w 33"/>
                      <a:gd name="T55" fmla="*/ 0 h 8"/>
                      <a:gd name="T56" fmla="*/ 19 w 33"/>
                      <a:gd name="T57" fmla="*/ 0 h 8"/>
                      <a:gd name="T58" fmla="*/ 20 w 33"/>
                      <a:gd name="T59" fmla="*/ 1 h 8"/>
                      <a:gd name="T60" fmla="*/ 25 w 33"/>
                      <a:gd name="T61" fmla="*/ 3 h 8"/>
                      <a:gd name="T62" fmla="*/ 27 w 33"/>
                      <a:gd name="T63" fmla="*/ 3 h 8"/>
                      <a:gd name="T64" fmla="*/ 28 w 33"/>
                      <a:gd name="T65" fmla="*/ 3 h 8"/>
                      <a:gd name="T66" fmla="*/ 30 w 33"/>
                      <a:gd name="T67" fmla="*/ 3 h 8"/>
                      <a:gd name="T68" fmla="*/ 32 w 33"/>
                      <a:gd name="T69" fmla="*/ 3 h 8"/>
                      <a:gd name="T70" fmla="*/ 33 w 33"/>
                      <a:gd name="T71" fmla="*/ 3 h 8"/>
                      <a:gd name="T72" fmla="*/ 33 w 33"/>
                      <a:gd name="T7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 h="8">
                        <a:moveTo>
                          <a:pt x="33" y="4"/>
                        </a:moveTo>
                        <a:cubicBezTo>
                          <a:pt x="33" y="4"/>
                          <a:pt x="33" y="4"/>
                          <a:pt x="33" y="4"/>
                        </a:cubicBezTo>
                        <a:cubicBezTo>
                          <a:pt x="33" y="3"/>
                          <a:pt x="33" y="3"/>
                          <a:pt x="33" y="3"/>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1" y="3"/>
                          <a:pt x="31" y="3"/>
                          <a:pt x="31" y="3"/>
                        </a:cubicBezTo>
                        <a:cubicBezTo>
                          <a:pt x="30" y="4"/>
                          <a:pt x="30" y="4"/>
                          <a:pt x="30" y="4"/>
                        </a:cubicBezTo>
                        <a:cubicBezTo>
                          <a:pt x="30" y="4"/>
                          <a:pt x="30" y="4"/>
                          <a:pt x="30" y="4"/>
                        </a:cubicBezTo>
                        <a:cubicBezTo>
                          <a:pt x="29" y="4"/>
                          <a:pt x="29" y="4"/>
                          <a:pt x="29" y="4"/>
                        </a:cubicBezTo>
                        <a:cubicBezTo>
                          <a:pt x="29" y="4"/>
                          <a:pt x="29" y="4"/>
                          <a:pt x="29" y="4"/>
                        </a:cubicBezTo>
                        <a:cubicBezTo>
                          <a:pt x="28" y="4"/>
                          <a:pt x="28" y="4"/>
                          <a:pt x="28" y="4"/>
                        </a:cubicBezTo>
                        <a:cubicBezTo>
                          <a:pt x="28" y="5"/>
                          <a:pt x="28" y="5"/>
                          <a:pt x="28" y="5"/>
                        </a:cubicBezTo>
                        <a:cubicBezTo>
                          <a:pt x="27" y="5"/>
                          <a:pt x="27" y="5"/>
                          <a:pt x="27" y="5"/>
                        </a:cubicBezTo>
                        <a:cubicBezTo>
                          <a:pt x="26" y="5"/>
                          <a:pt x="26" y="5"/>
                          <a:pt x="26" y="5"/>
                        </a:cubicBezTo>
                        <a:cubicBezTo>
                          <a:pt x="25" y="5"/>
                          <a:pt x="25" y="5"/>
                          <a:pt x="25" y="5"/>
                        </a:cubicBezTo>
                        <a:cubicBezTo>
                          <a:pt x="24" y="5"/>
                          <a:pt x="23" y="5"/>
                          <a:pt x="22" y="4"/>
                        </a:cubicBezTo>
                        <a:cubicBezTo>
                          <a:pt x="21" y="4"/>
                          <a:pt x="20" y="3"/>
                          <a:pt x="19"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5" y="2"/>
                          <a:pt x="14" y="3"/>
                          <a:pt x="13" y="3"/>
                        </a:cubicBezTo>
                        <a:cubicBezTo>
                          <a:pt x="13" y="4"/>
                          <a:pt x="12" y="4"/>
                          <a:pt x="11" y="5"/>
                        </a:cubicBezTo>
                        <a:cubicBezTo>
                          <a:pt x="10" y="6"/>
                          <a:pt x="9" y="6"/>
                          <a:pt x="8" y="7"/>
                        </a:cubicBezTo>
                        <a:cubicBezTo>
                          <a:pt x="7" y="7"/>
                          <a:pt x="6" y="7"/>
                          <a:pt x="5" y="8"/>
                        </a:cubicBezTo>
                        <a:cubicBezTo>
                          <a:pt x="5" y="8"/>
                          <a:pt x="4" y="8"/>
                          <a:pt x="3" y="8"/>
                        </a:cubicBezTo>
                        <a:cubicBezTo>
                          <a:pt x="2" y="8"/>
                          <a:pt x="2" y="8"/>
                          <a:pt x="1" y="8"/>
                        </a:cubicBezTo>
                        <a:cubicBezTo>
                          <a:pt x="1" y="7"/>
                          <a:pt x="1" y="7"/>
                          <a:pt x="1" y="7"/>
                        </a:cubicBezTo>
                        <a:cubicBezTo>
                          <a:pt x="1" y="7"/>
                          <a:pt x="1" y="7"/>
                          <a:pt x="1" y="7"/>
                        </a:cubicBezTo>
                        <a:cubicBezTo>
                          <a:pt x="0" y="6"/>
                          <a:pt x="0" y="6"/>
                          <a:pt x="0" y="6"/>
                        </a:cubicBezTo>
                        <a:cubicBezTo>
                          <a:pt x="1" y="7"/>
                          <a:pt x="1" y="7"/>
                          <a:pt x="1" y="7"/>
                        </a:cubicBezTo>
                        <a:cubicBezTo>
                          <a:pt x="1" y="7"/>
                          <a:pt x="1" y="7"/>
                          <a:pt x="1" y="7"/>
                        </a:cubicBezTo>
                        <a:cubicBezTo>
                          <a:pt x="2" y="8"/>
                          <a:pt x="2" y="8"/>
                          <a:pt x="3" y="8"/>
                        </a:cubicBezTo>
                        <a:cubicBezTo>
                          <a:pt x="4" y="7"/>
                          <a:pt x="4" y="7"/>
                          <a:pt x="5" y="7"/>
                        </a:cubicBezTo>
                        <a:cubicBezTo>
                          <a:pt x="6" y="6"/>
                          <a:pt x="6" y="6"/>
                          <a:pt x="7" y="5"/>
                        </a:cubicBezTo>
                        <a:cubicBezTo>
                          <a:pt x="8" y="5"/>
                          <a:pt x="9" y="4"/>
                          <a:pt x="10" y="3"/>
                        </a:cubicBezTo>
                        <a:cubicBezTo>
                          <a:pt x="11" y="3"/>
                          <a:pt x="12" y="2"/>
                          <a:pt x="13" y="2"/>
                        </a:cubicBezTo>
                        <a:cubicBezTo>
                          <a:pt x="14" y="1"/>
                          <a:pt x="15" y="1"/>
                          <a:pt x="16" y="0"/>
                        </a:cubicBezTo>
                        <a:cubicBezTo>
                          <a:pt x="17" y="0"/>
                          <a:pt x="17" y="0"/>
                          <a:pt x="17" y="0"/>
                        </a:cubicBezTo>
                        <a:cubicBezTo>
                          <a:pt x="18" y="0"/>
                          <a:pt x="18" y="0"/>
                          <a:pt x="18" y="0"/>
                        </a:cubicBezTo>
                        <a:cubicBezTo>
                          <a:pt x="18" y="0"/>
                          <a:pt x="18" y="0"/>
                          <a:pt x="18"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1"/>
                          <a:pt x="19" y="1"/>
                          <a:pt x="19" y="1"/>
                        </a:cubicBezTo>
                        <a:cubicBezTo>
                          <a:pt x="20" y="1"/>
                          <a:pt x="20" y="1"/>
                          <a:pt x="20" y="1"/>
                        </a:cubicBezTo>
                        <a:cubicBezTo>
                          <a:pt x="21" y="1"/>
                          <a:pt x="22" y="2"/>
                          <a:pt x="23" y="3"/>
                        </a:cubicBezTo>
                        <a:cubicBezTo>
                          <a:pt x="24" y="3"/>
                          <a:pt x="24" y="3"/>
                          <a:pt x="25" y="3"/>
                        </a:cubicBezTo>
                        <a:cubicBezTo>
                          <a:pt x="26" y="3"/>
                          <a:pt x="26" y="3"/>
                          <a:pt x="26" y="3"/>
                        </a:cubicBezTo>
                        <a:cubicBezTo>
                          <a:pt x="27" y="3"/>
                          <a:pt x="27" y="3"/>
                          <a:pt x="27" y="3"/>
                        </a:cubicBezTo>
                        <a:cubicBezTo>
                          <a:pt x="27" y="3"/>
                          <a:pt x="27" y="3"/>
                          <a:pt x="27" y="3"/>
                        </a:cubicBezTo>
                        <a:cubicBezTo>
                          <a:pt x="28" y="3"/>
                          <a:pt x="28" y="3"/>
                          <a:pt x="28" y="3"/>
                        </a:cubicBezTo>
                        <a:cubicBezTo>
                          <a:pt x="28" y="3"/>
                          <a:pt x="29" y="3"/>
                          <a:pt x="29" y="3"/>
                        </a:cubicBezTo>
                        <a:cubicBezTo>
                          <a:pt x="30" y="3"/>
                          <a:pt x="30" y="3"/>
                          <a:pt x="30" y="3"/>
                        </a:cubicBezTo>
                        <a:cubicBezTo>
                          <a:pt x="30" y="3"/>
                          <a:pt x="30" y="3"/>
                          <a:pt x="30" y="3"/>
                        </a:cubicBezTo>
                        <a:cubicBezTo>
                          <a:pt x="31" y="3"/>
                          <a:pt x="32" y="3"/>
                          <a:pt x="32" y="3"/>
                        </a:cubicBezTo>
                        <a:cubicBezTo>
                          <a:pt x="33" y="3"/>
                          <a:pt x="33" y="3"/>
                          <a:pt x="33" y="3"/>
                        </a:cubicBezTo>
                        <a:cubicBezTo>
                          <a:pt x="33" y="3"/>
                          <a:pt x="33" y="3"/>
                          <a:pt x="33" y="3"/>
                        </a:cubicBezTo>
                        <a:cubicBezTo>
                          <a:pt x="33" y="3"/>
                          <a:pt x="33" y="3"/>
                          <a:pt x="33" y="3"/>
                        </a:cubicBezTo>
                        <a:lnTo>
                          <a:pt x="33" y="4"/>
                        </a:ln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86" name="Freeform 7952">
                    <a:extLst>
                      <a:ext uri="{FF2B5EF4-FFF2-40B4-BE49-F238E27FC236}">
                        <a16:creationId xmlns:a16="http://schemas.microsoft.com/office/drawing/2014/main" id="{ACD3510B-2EAC-4A01-8D75-36B5A5262507}"/>
                      </a:ext>
                    </a:extLst>
                  </p:cNvPr>
                  <p:cNvSpPr>
                    <a:spLocks/>
                  </p:cNvSpPr>
                  <p:nvPr/>
                </p:nvSpPr>
                <p:spPr bwMode="auto">
                  <a:xfrm>
                    <a:off x="4408" y="1828"/>
                    <a:ext cx="3" cy="4"/>
                  </a:xfrm>
                  <a:custGeom>
                    <a:avLst/>
                    <a:gdLst>
                      <a:gd name="T0" fmla="*/ 5 w 5"/>
                      <a:gd name="T1" fmla="*/ 5 h 5"/>
                      <a:gd name="T2" fmla="*/ 4 w 5"/>
                      <a:gd name="T3" fmla="*/ 5 h 5"/>
                      <a:gd name="T4" fmla="*/ 4 w 5"/>
                      <a:gd name="T5" fmla="*/ 5 h 5"/>
                      <a:gd name="T6" fmla="*/ 2 w 5"/>
                      <a:gd name="T7" fmla="*/ 5 h 5"/>
                      <a:gd name="T8" fmla="*/ 2 w 5"/>
                      <a:gd name="T9" fmla="*/ 4 h 5"/>
                      <a:gd name="T10" fmla="*/ 1 w 5"/>
                      <a:gd name="T11" fmla="*/ 4 h 5"/>
                      <a:gd name="T12" fmla="*/ 0 w 5"/>
                      <a:gd name="T13" fmla="*/ 3 h 5"/>
                      <a:gd name="T14" fmla="*/ 0 w 5"/>
                      <a:gd name="T15" fmla="*/ 2 h 5"/>
                      <a:gd name="T16" fmla="*/ 0 w 5"/>
                      <a:gd name="T17" fmla="*/ 2 h 5"/>
                      <a:gd name="T18" fmla="*/ 0 w 5"/>
                      <a:gd name="T19" fmla="*/ 1 h 5"/>
                      <a:gd name="T20" fmla="*/ 0 w 5"/>
                      <a:gd name="T21" fmla="*/ 0 h 5"/>
                      <a:gd name="T22" fmla="*/ 0 w 5"/>
                      <a:gd name="T23" fmla="*/ 0 h 5"/>
                      <a:gd name="T24" fmla="*/ 0 w 5"/>
                      <a:gd name="T25" fmla="*/ 0 h 5"/>
                      <a:gd name="T26" fmla="*/ 0 w 5"/>
                      <a:gd name="T27" fmla="*/ 1 h 5"/>
                      <a:gd name="T28" fmla="*/ 1 w 5"/>
                      <a:gd name="T29" fmla="*/ 1 h 5"/>
                      <a:gd name="T30" fmla="*/ 1 w 5"/>
                      <a:gd name="T31" fmla="*/ 2 h 5"/>
                      <a:gd name="T32" fmla="*/ 2 w 5"/>
                      <a:gd name="T33" fmla="*/ 2 h 5"/>
                      <a:gd name="T34" fmla="*/ 2 w 5"/>
                      <a:gd name="T35" fmla="*/ 3 h 5"/>
                      <a:gd name="T36" fmla="*/ 4 w 5"/>
                      <a:gd name="T37" fmla="*/ 4 h 5"/>
                      <a:gd name="T38" fmla="*/ 5 w 5"/>
                      <a:gd name="T3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5" y="5"/>
                        </a:moveTo>
                        <a:cubicBezTo>
                          <a:pt x="4" y="5"/>
                          <a:pt x="4" y="5"/>
                          <a:pt x="4" y="5"/>
                        </a:cubicBezTo>
                        <a:cubicBezTo>
                          <a:pt x="4" y="5"/>
                          <a:pt x="4" y="5"/>
                          <a:pt x="4" y="5"/>
                        </a:cubicBezTo>
                        <a:cubicBezTo>
                          <a:pt x="3" y="5"/>
                          <a:pt x="3" y="5"/>
                          <a:pt x="2" y="5"/>
                        </a:cubicBezTo>
                        <a:cubicBezTo>
                          <a:pt x="2" y="4"/>
                          <a:pt x="2" y="4"/>
                          <a:pt x="2" y="4"/>
                        </a:cubicBezTo>
                        <a:cubicBezTo>
                          <a:pt x="1" y="4"/>
                          <a:pt x="1" y="4"/>
                          <a:pt x="1" y="4"/>
                        </a:cubicBezTo>
                        <a:cubicBezTo>
                          <a:pt x="0" y="3"/>
                          <a:pt x="0" y="3"/>
                          <a:pt x="0" y="3"/>
                        </a:cubicBezTo>
                        <a:cubicBezTo>
                          <a:pt x="0" y="2"/>
                          <a:pt x="0" y="2"/>
                          <a:pt x="0" y="2"/>
                        </a:cubicBezTo>
                        <a:cubicBezTo>
                          <a:pt x="0" y="2"/>
                          <a:pt x="0" y="2"/>
                          <a:pt x="0" y="2"/>
                        </a:cubicBezTo>
                        <a:cubicBezTo>
                          <a:pt x="0" y="1"/>
                          <a:pt x="0" y="1"/>
                          <a:pt x="0" y="1"/>
                        </a:cubicBezTo>
                        <a:cubicBezTo>
                          <a:pt x="0" y="1"/>
                          <a:pt x="0" y="0"/>
                          <a:pt x="0" y="0"/>
                        </a:cubicBezTo>
                        <a:cubicBezTo>
                          <a:pt x="0" y="0"/>
                          <a:pt x="0" y="0"/>
                          <a:pt x="0" y="0"/>
                        </a:cubicBezTo>
                        <a:cubicBezTo>
                          <a:pt x="0" y="0"/>
                          <a:pt x="0" y="0"/>
                          <a:pt x="0" y="0"/>
                        </a:cubicBezTo>
                        <a:cubicBezTo>
                          <a:pt x="0" y="1"/>
                          <a:pt x="0" y="1"/>
                          <a:pt x="0" y="1"/>
                        </a:cubicBezTo>
                        <a:cubicBezTo>
                          <a:pt x="1" y="1"/>
                          <a:pt x="1" y="1"/>
                          <a:pt x="1" y="1"/>
                        </a:cubicBezTo>
                        <a:cubicBezTo>
                          <a:pt x="1" y="2"/>
                          <a:pt x="1" y="2"/>
                          <a:pt x="1" y="2"/>
                        </a:cubicBezTo>
                        <a:cubicBezTo>
                          <a:pt x="2" y="2"/>
                          <a:pt x="2" y="2"/>
                          <a:pt x="2" y="2"/>
                        </a:cubicBezTo>
                        <a:cubicBezTo>
                          <a:pt x="2" y="3"/>
                          <a:pt x="2" y="3"/>
                          <a:pt x="2" y="3"/>
                        </a:cubicBezTo>
                        <a:cubicBezTo>
                          <a:pt x="3" y="3"/>
                          <a:pt x="3" y="4"/>
                          <a:pt x="4" y="4"/>
                        </a:cubicBezTo>
                        <a:cubicBezTo>
                          <a:pt x="5" y="5"/>
                          <a:pt x="5" y="5"/>
                          <a:pt x="5" y="5"/>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87" name="Freeform 7953">
                    <a:extLst>
                      <a:ext uri="{FF2B5EF4-FFF2-40B4-BE49-F238E27FC236}">
                        <a16:creationId xmlns:a16="http://schemas.microsoft.com/office/drawing/2014/main" id="{FC9977BB-C81F-4CCF-8309-65C1CC76F15C}"/>
                      </a:ext>
                    </a:extLst>
                  </p:cNvPr>
                  <p:cNvSpPr>
                    <a:spLocks/>
                  </p:cNvSpPr>
                  <p:nvPr/>
                </p:nvSpPr>
                <p:spPr bwMode="auto">
                  <a:xfrm>
                    <a:off x="4396" y="1837"/>
                    <a:ext cx="16" cy="20"/>
                  </a:xfrm>
                  <a:custGeom>
                    <a:avLst/>
                    <a:gdLst>
                      <a:gd name="T0" fmla="*/ 22 w 22"/>
                      <a:gd name="T1" fmla="*/ 26 h 26"/>
                      <a:gd name="T2" fmla="*/ 22 w 22"/>
                      <a:gd name="T3" fmla="*/ 26 h 26"/>
                      <a:gd name="T4" fmla="*/ 21 w 22"/>
                      <a:gd name="T5" fmla="*/ 25 h 26"/>
                      <a:gd name="T6" fmla="*/ 20 w 22"/>
                      <a:gd name="T7" fmla="*/ 23 h 26"/>
                      <a:gd name="T8" fmla="*/ 20 w 22"/>
                      <a:gd name="T9" fmla="*/ 22 h 26"/>
                      <a:gd name="T10" fmla="*/ 20 w 22"/>
                      <a:gd name="T11" fmla="*/ 22 h 26"/>
                      <a:gd name="T12" fmla="*/ 20 w 22"/>
                      <a:gd name="T13" fmla="*/ 21 h 26"/>
                      <a:gd name="T14" fmla="*/ 20 w 22"/>
                      <a:gd name="T15" fmla="*/ 21 h 26"/>
                      <a:gd name="T16" fmla="*/ 20 w 22"/>
                      <a:gd name="T17" fmla="*/ 20 h 26"/>
                      <a:gd name="T18" fmla="*/ 20 w 22"/>
                      <a:gd name="T19" fmla="*/ 20 h 26"/>
                      <a:gd name="T20" fmla="*/ 20 w 22"/>
                      <a:gd name="T21" fmla="*/ 20 h 26"/>
                      <a:gd name="T22" fmla="*/ 19 w 22"/>
                      <a:gd name="T23" fmla="*/ 19 h 26"/>
                      <a:gd name="T24" fmla="*/ 19 w 22"/>
                      <a:gd name="T25" fmla="*/ 19 h 26"/>
                      <a:gd name="T26" fmla="*/ 17 w 22"/>
                      <a:gd name="T27" fmla="*/ 16 h 26"/>
                      <a:gd name="T28" fmla="*/ 15 w 22"/>
                      <a:gd name="T29" fmla="*/ 15 h 26"/>
                      <a:gd name="T30" fmla="*/ 13 w 22"/>
                      <a:gd name="T31" fmla="*/ 14 h 26"/>
                      <a:gd name="T32" fmla="*/ 12 w 22"/>
                      <a:gd name="T33" fmla="*/ 14 h 26"/>
                      <a:gd name="T34" fmla="*/ 8 w 22"/>
                      <a:gd name="T35" fmla="*/ 12 h 26"/>
                      <a:gd name="T36" fmla="*/ 5 w 22"/>
                      <a:gd name="T37" fmla="*/ 10 h 26"/>
                      <a:gd name="T38" fmla="*/ 3 w 22"/>
                      <a:gd name="T39" fmla="*/ 8 h 26"/>
                      <a:gd name="T40" fmla="*/ 2 w 22"/>
                      <a:gd name="T41" fmla="*/ 7 h 26"/>
                      <a:gd name="T42" fmla="*/ 1 w 22"/>
                      <a:gd name="T43" fmla="*/ 5 h 26"/>
                      <a:gd name="T44" fmla="*/ 0 w 22"/>
                      <a:gd name="T45" fmla="*/ 3 h 26"/>
                      <a:gd name="T46" fmla="*/ 0 w 22"/>
                      <a:gd name="T47" fmla="*/ 2 h 26"/>
                      <a:gd name="T48" fmla="*/ 0 w 22"/>
                      <a:gd name="T49" fmla="*/ 1 h 26"/>
                      <a:gd name="T50" fmla="*/ 0 w 22"/>
                      <a:gd name="T51" fmla="*/ 1 h 26"/>
                      <a:gd name="T52" fmla="*/ 0 w 22"/>
                      <a:gd name="T53" fmla="*/ 1 h 26"/>
                      <a:gd name="T54" fmla="*/ 0 w 22"/>
                      <a:gd name="T55" fmla="*/ 0 h 26"/>
                      <a:gd name="T56" fmla="*/ 0 w 22"/>
                      <a:gd name="T57" fmla="*/ 0 h 26"/>
                      <a:gd name="T58" fmla="*/ 0 w 22"/>
                      <a:gd name="T59" fmla="*/ 0 h 26"/>
                      <a:gd name="T60" fmla="*/ 0 w 22"/>
                      <a:gd name="T61" fmla="*/ 0 h 26"/>
                      <a:gd name="T62" fmla="*/ 0 w 22"/>
                      <a:gd name="T63" fmla="*/ 1 h 26"/>
                      <a:gd name="T64" fmla="*/ 0 w 22"/>
                      <a:gd name="T65" fmla="*/ 1 h 26"/>
                      <a:gd name="T66" fmla="*/ 0 w 22"/>
                      <a:gd name="T67" fmla="*/ 2 h 26"/>
                      <a:gd name="T68" fmla="*/ 1 w 22"/>
                      <a:gd name="T69" fmla="*/ 3 h 26"/>
                      <a:gd name="T70" fmla="*/ 2 w 22"/>
                      <a:gd name="T71" fmla="*/ 5 h 26"/>
                      <a:gd name="T72" fmla="*/ 3 w 22"/>
                      <a:gd name="T73" fmla="*/ 6 h 26"/>
                      <a:gd name="T74" fmla="*/ 4 w 22"/>
                      <a:gd name="T75" fmla="*/ 7 h 26"/>
                      <a:gd name="T76" fmla="*/ 6 w 22"/>
                      <a:gd name="T77" fmla="*/ 9 h 26"/>
                      <a:gd name="T78" fmla="*/ 9 w 22"/>
                      <a:gd name="T79" fmla="*/ 10 h 26"/>
                      <a:gd name="T80" fmla="*/ 12 w 22"/>
                      <a:gd name="T81" fmla="*/ 12 h 26"/>
                      <a:gd name="T82" fmla="*/ 14 w 22"/>
                      <a:gd name="T83" fmla="*/ 12 h 26"/>
                      <a:gd name="T84" fmla="*/ 16 w 22"/>
                      <a:gd name="T85" fmla="*/ 13 h 26"/>
                      <a:gd name="T86" fmla="*/ 19 w 22"/>
                      <a:gd name="T87" fmla="*/ 15 h 26"/>
                      <a:gd name="T88" fmla="*/ 20 w 22"/>
                      <a:gd name="T89" fmla="*/ 16 h 26"/>
                      <a:gd name="T90" fmla="*/ 21 w 22"/>
                      <a:gd name="T91" fmla="*/ 18 h 26"/>
                      <a:gd name="T92" fmla="*/ 21 w 22"/>
                      <a:gd name="T93" fmla="*/ 19 h 26"/>
                      <a:gd name="T94" fmla="*/ 21 w 22"/>
                      <a:gd name="T95" fmla="*/ 19 h 26"/>
                      <a:gd name="T96" fmla="*/ 21 w 22"/>
                      <a:gd name="T97" fmla="*/ 20 h 26"/>
                      <a:gd name="T98" fmla="*/ 21 w 22"/>
                      <a:gd name="T99" fmla="*/ 20 h 26"/>
                      <a:gd name="T100" fmla="*/ 21 w 22"/>
                      <a:gd name="T101" fmla="*/ 20 h 26"/>
                      <a:gd name="T102" fmla="*/ 21 w 22"/>
                      <a:gd name="T103" fmla="*/ 21 h 26"/>
                      <a:gd name="T104" fmla="*/ 21 w 22"/>
                      <a:gd name="T105" fmla="*/ 21 h 26"/>
                      <a:gd name="T106" fmla="*/ 21 w 22"/>
                      <a:gd name="T107" fmla="*/ 22 h 26"/>
                      <a:gd name="T108" fmla="*/ 21 w 22"/>
                      <a:gd name="T109" fmla="*/ 22 h 26"/>
                      <a:gd name="T110" fmla="*/ 21 w 22"/>
                      <a:gd name="T111" fmla="*/ 23 h 26"/>
                      <a:gd name="T112" fmla="*/ 21 w 22"/>
                      <a:gd name="T113" fmla="*/ 25 h 26"/>
                      <a:gd name="T114" fmla="*/ 22 w 22"/>
                      <a:gd name="T11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 h="26">
                        <a:moveTo>
                          <a:pt x="22" y="26"/>
                        </a:moveTo>
                        <a:cubicBezTo>
                          <a:pt x="22" y="26"/>
                          <a:pt x="22" y="26"/>
                          <a:pt x="22" y="26"/>
                        </a:cubicBezTo>
                        <a:cubicBezTo>
                          <a:pt x="22" y="26"/>
                          <a:pt x="21" y="26"/>
                          <a:pt x="21" y="25"/>
                        </a:cubicBezTo>
                        <a:cubicBezTo>
                          <a:pt x="21" y="25"/>
                          <a:pt x="20" y="24"/>
                          <a:pt x="20" y="23"/>
                        </a:cubicBezTo>
                        <a:cubicBezTo>
                          <a:pt x="20" y="23"/>
                          <a:pt x="20" y="23"/>
                          <a:pt x="20" y="22"/>
                        </a:cubicBezTo>
                        <a:cubicBezTo>
                          <a:pt x="20" y="22"/>
                          <a:pt x="20" y="22"/>
                          <a:pt x="20" y="22"/>
                        </a:cubicBezTo>
                        <a:cubicBezTo>
                          <a:pt x="20" y="21"/>
                          <a:pt x="20" y="21"/>
                          <a:pt x="20" y="21"/>
                        </a:cubicBezTo>
                        <a:cubicBezTo>
                          <a:pt x="20" y="21"/>
                          <a:pt x="20" y="21"/>
                          <a:pt x="20" y="21"/>
                        </a:cubicBezTo>
                        <a:cubicBezTo>
                          <a:pt x="20" y="20"/>
                          <a:pt x="20" y="20"/>
                          <a:pt x="20" y="20"/>
                        </a:cubicBezTo>
                        <a:cubicBezTo>
                          <a:pt x="20" y="20"/>
                          <a:pt x="20" y="20"/>
                          <a:pt x="20" y="20"/>
                        </a:cubicBezTo>
                        <a:cubicBezTo>
                          <a:pt x="20" y="20"/>
                          <a:pt x="20" y="20"/>
                          <a:pt x="20" y="20"/>
                        </a:cubicBezTo>
                        <a:cubicBezTo>
                          <a:pt x="19" y="19"/>
                          <a:pt x="19" y="19"/>
                          <a:pt x="19" y="19"/>
                        </a:cubicBezTo>
                        <a:cubicBezTo>
                          <a:pt x="19" y="19"/>
                          <a:pt x="19" y="19"/>
                          <a:pt x="19" y="19"/>
                        </a:cubicBezTo>
                        <a:cubicBezTo>
                          <a:pt x="19" y="18"/>
                          <a:pt x="18" y="17"/>
                          <a:pt x="17" y="16"/>
                        </a:cubicBezTo>
                        <a:cubicBezTo>
                          <a:pt x="17" y="16"/>
                          <a:pt x="16" y="15"/>
                          <a:pt x="15" y="15"/>
                        </a:cubicBezTo>
                        <a:cubicBezTo>
                          <a:pt x="14" y="15"/>
                          <a:pt x="14" y="14"/>
                          <a:pt x="13" y="14"/>
                        </a:cubicBezTo>
                        <a:cubicBezTo>
                          <a:pt x="13" y="14"/>
                          <a:pt x="12" y="14"/>
                          <a:pt x="12" y="14"/>
                        </a:cubicBezTo>
                        <a:cubicBezTo>
                          <a:pt x="10" y="13"/>
                          <a:pt x="9" y="13"/>
                          <a:pt x="8" y="12"/>
                        </a:cubicBezTo>
                        <a:cubicBezTo>
                          <a:pt x="7" y="12"/>
                          <a:pt x="6" y="11"/>
                          <a:pt x="5" y="10"/>
                        </a:cubicBezTo>
                        <a:cubicBezTo>
                          <a:pt x="4" y="9"/>
                          <a:pt x="4" y="9"/>
                          <a:pt x="3" y="8"/>
                        </a:cubicBezTo>
                        <a:cubicBezTo>
                          <a:pt x="3" y="7"/>
                          <a:pt x="2" y="7"/>
                          <a:pt x="2" y="7"/>
                        </a:cubicBezTo>
                        <a:cubicBezTo>
                          <a:pt x="2" y="6"/>
                          <a:pt x="1" y="6"/>
                          <a:pt x="1" y="5"/>
                        </a:cubicBezTo>
                        <a:cubicBezTo>
                          <a:pt x="1" y="5"/>
                          <a:pt x="0" y="4"/>
                          <a:pt x="0" y="3"/>
                        </a:cubicBezTo>
                        <a:cubicBezTo>
                          <a:pt x="0" y="3"/>
                          <a:pt x="0" y="2"/>
                          <a:pt x="0" y="2"/>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2"/>
                          <a:pt x="0" y="2"/>
                          <a:pt x="0" y="2"/>
                        </a:cubicBezTo>
                        <a:cubicBezTo>
                          <a:pt x="1" y="3"/>
                          <a:pt x="1" y="3"/>
                          <a:pt x="1" y="3"/>
                        </a:cubicBezTo>
                        <a:cubicBezTo>
                          <a:pt x="1" y="3"/>
                          <a:pt x="2" y="4"/>
                          <a:pt x="2" y="5"/>
                        </a:cubicBezTo>
                        <a:cubicBezTo>
                          <a:pt x="3" y="6"/>
                          <a:pt x="3" y="6"/>
                          <a:pt x="3" y="6"/>
                        </a:cubicBezTo>
                        <a:cubicBezTo>
                          <a:pt x="4" y="7"/>
                          <a:pt x="4" y="7"/>
                          <a:pt x="4" y="7"/>
                        </a:cubicBezTo>
                        <a:cubicBezTo>
                          <a:pt x="5" y="7"/>
                          <a:pt x="5" y="8"/>
                          <a:pt x="6" y="9"/>
                        </a:cubicBezTo>
                        <a:cubicBezTo>
                          <a:pt x="7" y="9"/>
                          <a:pt x="8" y="10"/>
                          <a:pt x="9" y="10"/>
                        </a:cubicBezTo>
                        <a:cubicBezTo>
                          <a:pt x="10" y="11"/>
                          <a:pt x="11" y="11"/>
                          <a:pt x="12" y="12"/>
                        </a:cubicBezTo>
                        <a:cubicBezTo>
                          <a:pt x="13" y="12"/>
                          <a:pt x="13" y="12"/>
                          <a:pt x="14" y="12"/>
                        </a:cubicBezTo>
                        <a:cubicBezTo>
                          <a:pt x="14" y="13"/>
                          <a:pt x="15" y="13"/>
                          <a:pt x="16" y="13"/>
                        </a:cubicBezTo>
                        <a:cubicBezTo>
                          <a:pt x="17" y="14"/>
                          <a:pt x="18" y="14"/>
                          <a:pt x="19" y="15"/>
                        </a:cubicBezTo>
                        <a:cubicBezTo>
                          <a:pt x="19" y="15"/>
                          <a:pt x="19" y="16"/>
                          <a:pt x="20" y="16"/>
                        </a:cubicBezTo>
                        <a:cubicBezTo>
                          <a:pt x="20" y="17"/>
                          <a:pt x="20" y="17"/>
                          <a:pt x="21" y="18"/>
                        </a:cubicBezTo>
                        <a:cubicBezTo>
                          <a:pt x="21" y="19"/>
                          <a:pt x="21" y="19"/>
                          <a:pt x="21" y="19"/>
                        </a:cubicBezTo>
                        <a:cubicBezTo>
                          <a:pt x="21" y="19"/>
                          <a:pt x="21" y="19"/>
                          <a:pt x="21" y="19"/>
                        </a:cubicBezTo>
                        <a:cubicBezTo>
                          <a:pt x="21" y="20"/>
                          <a:pt x="21" y="20"/>
                          <a:pt x="21" y="20"/>
                        </a:cubicBezTo>
                        <a:cubicBezTo>
                          <a:pt x="21" y="20"/>
                          <a:pt x="21" y="20"/>
                          <a:pt x="21" y="20"/>
                        </a:cubicBezTo>
                        <a:cubicBezTo>
                          <a:pt x="21" y="20"/>
                          <a:pt x="21" y="20"/>
                          <a:pt x="21" y="20"/>
                        </a:cubicBezTo>
                        <a:cubicBezTo>
                          <a:pt x="21" y="21"/>
                          <a:pt x="21" y="21"/>
                          <a:pt x="21" y="21"/>
                        </a:cubicBezTo>
                        <a:cubicBezTo>
                          <a:pt x="21" y="21"/>
                          <a:pt x="21" y="21"/>
                          <a:pt x="21" y="21"/>
                        </a:cubicBezTo>
                        <a:cubicBezTo>
                          <a:pt x="21" y="22"/>
                          <a:pt x="21" y="22"/>
                          <a:pt x="21" y="22"/>
                        </a:cubicBezTo>
                        <a:cubicBezTo>
                          <a:pt x="21" y="22"/>
                          <a:pt x="21" y="22"/>
                          <a:pt x="21" y="22"/>
                        </a:cubicBezTo>
                        <a:cubicBezTo>
                          <a:pt x="21" y="23"/>
                          <a:pt x="21" y="23"/>
                          <a:pt x="21" y="23"/>
                        </a:cubicBezTo>
                        <a:cubicBezTo>
                          <a:pt x="21" y="24"/>
                          <a:pt x="21" y="25"/>
                          <a:pt x="21" y="25"/>
                        </a:cubicBezTo>
                        <a:cubicBezTo>
                          <a:pt x="21" y="25"/>
                          <a:pt x="22" y="26"/>
                          <a:pt x="22" y="26"/>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88" name="Freeform 7954">
                    <a:extLst>
                      <a:ext uri="{FF2B5EF4-FFF2-40B4-BE49-F238E27FC236}">
                        <a16:creationId xmlns:a16="http://schemas.microsoft.com/office/drawing/2014/main" id="{F04663F1-CB98-4D3A-8EC5-1CD3134785CD}"/>
                      </a:ext>
                    </a:extLst>
                  </p:cNvPr>
                  <p:cNvSpPr>
                    <a:spLocks/>
                  </p:cNvSpPr>
                  <p:nvPr/>
                </p:nvSpPr>
                <p:spPr bwMode="auto">
                  <a:xfrm>
                    <a:off x="4397" y="1842"/>
                    <a:ext cx="5" cy="13"/>
                  </a:xfrm>
                  <a:custGeom>
                    <a:avLst/>
                    <a:gdLst>
                      <a:gd name="T0" fmla="*/ 6 w 6"/>
                      <a:gd name="T1" fmla="*/ 17 h 17"/>
                      <a:gd name="T2" fmla="*/ 5 w 6"/>
                      <a:gd name="T3" fmla="*/ 17 h 17"/>
                      <a:gd name="T4" fmla="*/ 4 w 6"/>
                      <a:gd name="T5" fmla="*/ 16 h 17"/>
                      <a:gd name="T6" fmla="*/ 3 w 6"/>
                      <a:gd name="T7" fmla="*/ 16 h 17"/>
                      <a:gd name="T8" fmla="*/ 2 w 6"/>
                      <a:gd name="T9" fmla="*/ 15 h 17"/>
                      <a:gd name="T10" fmla="*/ 2 w 6"/>
                      <a:gd name="T11" fmla="*/ 15 h 17"/>
                      <a:gd name="T12" fmla="*/ 1 w 6"/>
                      <a:gd name="T13" fmla="*/ 13 h 17"/>
                      <a:gd name="T14" fmla="*/ 0 w 6"/>
                      <a:gd name="T15" fmla="*/ 13 h 17"/>
                      <a:gd name="T16" fmla="*/ 0 w 6"/>
                      <a:gd name="T17" fmla="*/ 12 h 17"/>
                      <a:gd name="T18" fmla="*/ 0 w 6"/>
                      <a:gd name="T19" fmla="*/ 12 h 17"/>
                      <a:gd name="T20" fmla="*/ 0 w 6"/>
                      <a:gd name="T21" fmla="*/ 11 h 17"/>
                      <a:gd name="T22" fmla="*/ 0 w 6"/>
                      <a:gd name="T23" fmla="*/ 10 h 17"/>
                      <a:gd name="T24" fmla="*/ 0 w 6"/>
                      <a:gd name="T25" fmla="*/ 10 h 17"/>
                      <a:gd name="T26" fmla="*/ 0 w 6"/>
                      <a:gd name="T27" fmla="*/ 10 h 17"/>
                      <a:gd name="T28" fmla="*/ 0 w 6"/>
                      <a:gd name="T29" fmla="*/ 9 h 17"/>
                      <a:gd name="T30" fmla="*/ 0 w 6"/>
                      <a:gd name="T31" fmla="*/ 8 h 17"/>
                      <a:gd name="T32" fmla="*/ 0 w 6"/>
                      <a:gd name="T33" fmla="*/ 7 h 17"/>
                      <a:gd name="T34" fmla="*/ 1 w 6"/>
                      <a:gd name="T35" fmla="*/ 6 h 17"/>
                      <a:gd name="T36" fmla="*/ 1 w 6"/>
                      <a:gd name="T37" fmla="*/ 4 h 17"/>
                      <a:gd name="T38" fmla="*/ 2 w 6"/>
                      <a:gd name="T39" fmla="*/ 3 h 17"/>
                      <a:gd name="T40" fmla="*/ 2 w 6"/>
                      <a:gd name="T41" fmla="*/ 3 h 17"/>
                      <a:gd name="T42" fmla="*/ 2 w 6"/>
                      <a:gd name="T43" fmla="*/ 2 h 17"/>
                      <a:gd name="T44" fmla="*/ 2 w 6"/>
                      <a:gd name="T45" fmla="*/ 2 h 17"/>
                      <a:gd name="T46" fmla="*/ 1 w 6"/>
                      <a:gd name="T47" fmla="*/ 1 h 17"/>
                      <a:gd name="T48" fmla="*/ 1 w 6"/>
                      <a:gd name="T49" fmla="*/ 0 h 17"/>
                      <a:gd name="T50" fmla="*/ 1 w 6"/>
                      <a:gd name="T51" fmla="*/ 0 h 17"/>
                      <a:gd name="T52" fmla="*/ 2 w 6"/>
                      <a:gd name="T53" fmla="*/ 1 h 17"/>
                      <a:gd name="T54" fmla="*/ 2 w 6"/>
                      <a:gd name="T55" fmla="*/ 1 h 17"/>
                      <a:gd name="T56" fmla="*/ 2 w 6"/>
                      <a:gd name="T57" fmla="*/ 2 h 17"/>
                      <a:gd name="T58" fmla="*/ 2 w 6"/>
                      <a:gd name="T59" fmla="*/ 2 h 17"/>
                      <a:gd name="T60" fmla="*/ 2 w 6"/>
                      <a:gd name="T61" fmla="*/ 3 h 17"/>
                      <a:gd name="T62" fmla="*/ 2 w 6"/>
                      <a:gd name="T63" fmla="*/ 4 h 17"/>
                      <a:gd name="T64" fmla="*/ 2 w 6"/>
                      <a:gd name="T65" fmla="*/ 6 h 17"/>
                      <a:gd name="T66" fmla="*/ 1 w 6"/>
                      <a:gd name="T67" fmla="*/ 8 h 17"/>
                      <a:gd name="T68" fmla="*/ 1 w 6"/>
                      <a:gd name="T69" fmla="*/ 9 h 17"/>
                      <a:gd name="T70" fmla="*/ 1 w 6"/>
                      <a:gd name="T71" fmla="*/ 9 h 17"/>
                      <a:gd name="T72" fmla="*/ 1 w 6"/>
                      <a:gd name="T73" fmla="*/ 10 h 17"/>
                      <a:gd name="T74" fmla="*/ 1 w 6"/>
                      <a:gd name="T75" fmla="*/ 10 h 17"/>
                      <a:gd name="T76" fmla="*/ 1 w 6"/>
                      <a:gd name="T77" fmla="*/ 10 h 17"/>
                      <a:gd name="T78" fmla="*/ 1 w 6"/>
                      <a:gd name="T79" fmla="*/ 11 h 17"/>
                      <a:gd name="T80" fmla="*/ 1 w 6"/>
                      <a:gd name="T81" fmla="*/ 12 h 17"/>
                      <a:gd name="T82" fmla="*/ 2 w 6"/>
                      <a:gd name="T83" fmla="*/ 12 h 17"/>
                      <a:gd name="T84" fmla="*/ 2 w 6"/>
                      <a:gd name="T85" fmla="*/ 13 h 17"/>
                      <a:gd name="T86" fmla="*/ 2 w 6"/>
                      <a:gd name="T87" fmla="*/ 14 h 17"/>
                      <a:gd name="T88" fmla="*/ 3 w 6"/>
                      <a:gd name="T89" fmla="*/ 15 h 17"/>
                      <a:gd name="T90" fmla="*/ 3 w 6"/>
                      <a:gd name="T91" fmla="*/ 15 h 17"/>
                      <a:gd name="T92" fmla="*/ 4 w 6"/>
                      <a:gd name="T93" fmla="*/ 16 h 17"/>
                      <a:gd name="T94" fmla="*/ 5 w 6"/>
                      <a:gd name="T95" fmla="*/ 17 h 17"/>
                      <a:gd name="T96" fmla="*/ 6 w 6"/>
                      <a:gd name="T9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 h="17">
                        <a:moveTo>
                          <a:pt x="6" y="17"/>
                        </a:moveTo>
                        <a:cubicBezTo>
                          <a:pt x="6" y="17"/>
                          <a:pt x="5" y="17"/>
                          <a:pt x="5" y="17"/>
                        </a:cubicBezTo>
                        <a:cubicBezTo>
                          <a:pt x="4" y="16"/>
                          <a:pt x="4" y="16"/>
                          <a:pt x="4" y="16"/>
                        </a:cubicBezTo>
                        <a:cubicBezTo>
                          <a:pt x="4" y="16"/>
                          <a:pt x="3" y="16"/>
                          <a:pt x="3" y="16"/>
                        </a:cubicBezTo>
                        <a:cubicBezTo>
                          <a:pt x="2" y="15"/>
                          <a:pt x="2" y="15"/>
                          <a:pt x="2" y="15"/>
                        </a:cubicBezTo>
                        <a:cubicBezTo>
                          <a:pt x="2" y="15"/>
                          <a:pt x="2" y="15"/>
                          <a:pt x="2" y="15"/>
                        </a:cubicBezTo>
                        <a:cubicBezTo>
                          <a:pt x="1" y="14"/>
                          <a:pt x="1" y="14"/>
                          <a:pt x="1" y="13"/>
                        </a:cubicBezTo>
                        <a:cubicBezTo>
                          <a:pt x="0" y="13"/>
                          <a:pt x="0" y="13"/>
                          <a:pt x="0" y="13"/>
                        </a:cubicBezTo>
                        <a:cubicBezTo>
                          <a:pt x="0" y="12"/>
                          <a:pt x="0" y="12"/>
                          <a:pt x="0" y="12"/>
                        </a:cubicBezTo>
                        <a:cubicBezTo>
                          <a:pt x="0" y="12"/>
                          <a:pt x="0" y="12"/>
                          <a:pt x="0" y="12"/>
                        </a:cubicBezTo>
                        <a:cubicBezTo>
                          <a:pt x="0" y="11"/>
                          <a:pt x="0" y="11"/>
                          <a:pt x="0" y="11"/>
                        </a:cubicBezTo>
                        <a:cubicBezTo>
                          <a:pt x="0" y="10"/>
                          <a:pt x="0" y="10"/>
                          <a:pt x="0" y="10"/>
                        </a:cubicBezTo>
                        <a:cubicBezTo>
                          <a:pt x="0" y="10"/>
                          <a:pt x="0" y="10"/>
                          <a:pt x="0" y="10"/>
                        </a:cubicBezTo>
                        <a:cubicBezTo>
                          <a:pt x="0" y="10"/>
                          <a:pt x="0" y="10"/>
                          <a:pt x="0" y="10"/>
                        </a:cubicBezTo>
                        <a:cubicBezTo>
                          <a:pt x="0" y="9"/>
                          <a:pt x="0" y="9"/>
                          <a:pt x="0" y="9"/>
                        </a:cubicBezTo>
                        <a:cubicBezTo>
                          <a:pt x="0" y="8"/>
                          <a:pt x="0" y="8"/>
                          <a:pt x="0" y="8"/>
                        </a:cubicBezTo>
                        <a:cubicBezTo>
                          <a:pt x="0" y="7"/>
                          <a:pt x="0" y="7"/>
                          <a:pt x="0" y="7"/>
                        </a:cubicBezTo>
                        <a:cubicBezTo>
                          <a:pt x="0" y="7"/>
                          <a:pt x="0" y="6"/>
                          <a:pt x="1" y="6"/>
                        </a:cubicBezTo>
                        <a:cubicBezTo>
                          <a:pt x="1" y="5"/>
                          <a:pt x="1" y="5"/>
                          <a:pt x="1" y="4"/>
                        </a:cubicBezTo>
                        <a:cubicBezTo>
                          <a:pt x="1" y="4"/>
                          <a:pt x="2" y="3"/>
                          <a:pt x="2" y="3"/>
                        </a:cubicBezTo>
                        <a:cubicBezTo>
                          <a:pt x="2" y="3"/>
                          <a:pt x="2" y="3"/>
                          <a:pt x="2" y="3"/>
                        </a:cubicBezTo>
                        <a:cubicBezTo>
                          <a:pt x="2" y="2"/>
                          <a:pt x="2" y="2"/>
                          <a:pt x="2" y="2"/>
                        </a:cubicBezTo>
                        <a:cubicBezTo>
                          <a:pt x="2" y="2"/>
                          <a:pt x="2" y="2"/>
                          <a:pt x="2" y="2"/>
                        </a:cubicBezTo>
                        <a:cubicBezTo>
                          <a:pt x="1" y="1"/>
                          <a:pt x="1" y="1"/>
                          <a:pt x="1" y="1"/>
                        </a:cubicBezTo>
                        <a:cubicBezTo>
                          <a:pt x="1" y="0"/>
                          <a:pt x="1" y="0"/>
                          <a:pt x="1" y="0"/>
                        </a:cubicBezTo>
                        <a:cubicBezTo>
                          <a:pt x="1" y="0"/>
                          <a:pt x="1" y="0"/>
                          <a:pt x="1" y="0"/>
                        </a:cubicBezTo>
                        <a:cubicBezTo>
                          <a:pt x="2" y="1"/>
                          <a:pt x="2" y="1"/>
                          <a:pt x="2" y="1"/>
                        </a:cubicBezTo>
                        <a:cubicBezTo>
                          <a:pt x="2" y="1"/>
                          <a:pt x="2" y="1"/>
                          <a:pt x="2" y="1"/>
                        </a:cubicBezTo>
                        <a:cubicBezTo>
                          <a:pt x="2" y="2"/>
                          <a:pt x="2" y="2"/>
                          <a:pt x="2" y="2"/>
                        </a:cubicBezTo>
                        <a:cubicBezTo>
                          <a:pt x="2" y="2"/>
                          <a:pt x="2" y="2"/>
                          <a:pt x="2" y="2"/>
                        </a:cubicBezTo>
                        <a:cubicBezTo>
                          <a:pt x="2" y="3"/>
                          <a:pt x="2" y="3"/>
                          <a:pt x="2" y="3"/>
                        </a:cubicBezTo>
                        <a:cubicBezTo>
                          <a:pt x="2" y="3"/>
                          <a:pt x="2" y="4"/>
                          <a:pt x="2" y="4"/>
                        </a:cubicBezTo>
                        <a:cubicBezTo>
                          <a:pt x="2" y="5"/>
                          <a:pt x="2" y="6"/>
                          <a:pt x="2" y="6"/>
                        </a:cubicBezTo>
                        <a:cubicBezTo>
                          <a:pt x="2" y="7"/>
                          <a:pt x="2" y="7"/>
                          <a:pt x="1" y="8"/>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1"/>
                          <a:pt x="1" y="11"/>
                          <a:pt x="1" y="11"/>
                        </a:cubicBezTo>
                        <a:cubicBezTo>
                          <a:pt x="1" y="12"/>
                          <a:pt x="1" y="12"/>
                          <a:pt x="1" y="12"/>
                        </a:cubicBezTo>
                        <a:cubicBezTo>
                          <a:pt x="2" y="12"/>
                          <a:pt x="2" y="12"/>
                          <a:pt x="2" y="12"/>
                        </a:cubicBezTo>
                        <a:cubicBezTo>
                          <a:pt x="2" y="13"/>
                          <a:pt x="2" y="13"/>
                          <a:pt x="2" y="13"/>
                        </a:cubicBezTo>
                        <a:cubicBezTo>
                          <a:pt x="2" y="13"/>
                          <a:pt x="2" y="14"/>
                          <a:pt x="2" y="14"/>
                        </a:cubicBezTo>
                        <a:cubicBezTo>
                          <a:pt x="3" y="15"/>
                          <a:pt x="3" y="15"/>
                          <a:pt x="3" y="15"/>
                        </a:cubicBezTo>
                        <a:cubicBezTo>
                          <a:pt x="3" y="15"/>
                          <a:pt x="3" y="15"/>
                          <a:pt x="3" y="15"/>
                        </a:cubicBezTo>
                        <a:cubicBezTo>
                          <a:pt x="4" y="16"/>
                          <a:pt x="4" y="16"/>
                          <a:pt x="4" y="16"/>
                        </a:cubicBezTo>
                        <a:cubicBezTo>
                          <a:pt x="5" y="17"/>
                          <a:pt x="5" y="17"/>
                          <a:pt x="5" y="17"/>
                        </a:cubicBezTo>
                        <a:cubicBezTo>
                          <a:pt x="5" y="17"/>
                          <a:pt x="6" y="17"/>
                          <a:pt x="6" y="17"/>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89" name="Freeform 7955">
                    <a:extLst>
                      <a:ext uri="{FF2B5EF4-FFF2-40B4-BE49-F238E27FC236}">
                        <a16:creationId xmlns:a16="http://schemas.microsoft.com/office/drawing/2014/main" id="{EDE43AE5-24E6-4CBB-A183-14B7FAEF601F}"/>
                      </a:ext>
                    </a:extLst>
                  </p:cNvPr>
                  <p:cNvSpPr>
                    <a:spLocks/>
                  </p:cNvSpPr>
                  <p:nvPr/>
                </p:nvSpPr>
                <p:spPr bwMode="auto">
                  <a:xfrm>
                    <a:off x="4397" y="1853"/>
                    <a:ext cx="1" cy="4"/>
                  </a:xfrm>
                  <a:custGeom>
                    <a:avLst/>
                    <a:gdLst>
                      <a:gd name="T0" fmla="*/ 0 w 1"/>
                      <a:gd name="T1" fmla="*/ 4 h 4"/>
                      <a:gd name="T2" fmla="*/ 0 w 1"/>
                      <a:gd name="T3" fmla="*/ 4 h 4"/>
                      <a:gd name="T4" fmla="*/ 0 w 1"/>
                      <a:gd name="T5" fmla="*/ 4 h 4"/>
                      <a:gd name="T6" fmla="*/ 0 w 1"/>
                      <a:gd name="T7" fmla="*/ 3 h 4"/>
                      <a:gd name="T8" fmla="*/ 0 w 1"/>
                      <a:gd name="T9" fmla="*/ 3 h 4"/>
                      <a:gd name="T10" fmla="*/ 0 w 1"/>
                      <a:gd name="T11" fmla="*/ 2 h 4"/>
                      <a:gd name="T12" fmla="*/ 0 w 1"/>
                      <a:gd name="T13" fmla="*/ 2 h 4"/>
                      <a:gd name="T14" fmla="*/ 0 w 1"/>
                      <a:gd name="T15" fmla="*/ 1 h 4"/>
                      <a:gd name="T16" fmla="*/ 0 w 1"/>
                      <a:gd name="T17" fmla="*/ 1 h 4"/>
                      <a:gd name="T18" fmla="*/ 0 w 1"/>
                      <a:gd name="T19" fmla="*/ 1 h 4"/>
                      <a:gd name="T20" fmla="*/ 0 w 1"/>
                      <a:gd name="T21" fmla="*/ 1 h 4"/>
                      <a:gd name="T22" fmla="*/ 1 w 1"/>
                      <a:gd name="T23" fmla="*/ 0 h 4"/>
                      <a:gd name="T24" fmla="*/ 1 w 1"/>
                      <a:gd name="T25" fmla="*/ 0 h 4"/>
                      <a:gd name="T26" fmla="*/ 1 w 1"/>
                      <a:gd name="T27" fmla="*/ 0 h 4"/>
                      <a:gd name="T28" fmla="*/ 1 w 1"/>
                      <a:gd name="T29" fmla="*/ 0 h 4"/>
                      <a:gd name="T30" fmla="*/ 1 w 1"/>
                      <a:gd name="T31" fmla="*/ 1 h 4"/>
                      <a:gd name="T32" fmla="*/ 1 w 1"/>
                      <a:gd name="T33" fmla="*/ 1 h 4"/>
                      <a:gd name="T34" fmla="*/ 1 w 1"/>
                      <a:gd name="T35" fmla="*/ 1 h 4"/>
                      <a:gd name="T36" fmla="*/ 1 w 1"/>
                      <a:gd name="T37" fmla="*/ 1 h 4"/>
                      <a:gd name="T38" fmla="*/ 1 w 1"/>
                      <a:gd name="T39" fmla="*/ 2 h 4"/>
                      <a:gd name="T40" fmla="*/ 1 w 1"/>
                      <a:gd name="T41" fmla="*/ 2 h 4"/>
                      <a:gd name="T42" fmla="*/ 1 w 1"/>
                      <a:gd name="T43" fmla="*/ 3 h 4"/>
                      <a:gd name="T44" fmla="*/ 1 w 1"/>
                      <a:gd name="T45" fmla="*/ 3 h 4"/>
                      <a:gd name="T46" fmla="*/ 1 w 1"/>
                      <a:gd name="T47" fmla="*/ 4 h 4"/>
                      <a:gd name="T48" fmla="*/ 1 w 1"/>
                      <a:gd name="T49" fmla="*/ 4 h 4"/>
                      <a:gd name="T50" fmla="*/ 0 w 1"/>
                      <a:gd name="T5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 h="4">
                        <a:moveTo>
                          <a:pt x="0" y="4"/>
                        </a:moveTo>
                        <a:lnTo>
                          <a:pt x="0" y="4"/>
                        </a:lnTo>
                        <a:lnTo>
                          <a:pt x="0" y="4"/>
                        </a:lnTo>
                        <a:lnTo>
                          <a:pt x="0" y="3"/>
                        </a:lnTo>
                        <a:lnTo>
                          <a:pt x="0" y="3"/>
                        </a:lnTo>
                        <a:lnTo>
                          <a:pt x="0" y="2"/>
                        </a:lnTo>
                        <a:lnTo>
                          <a:pt x="0" y="2"/>
                        </a:lnTo>
                        <a:lnTo>
                          <a:pt x="0" y="1"/>
                        </a:lnTo>
                        <a:lnTo>
                          <a:pt x="0" y="1"/>
                        </a:lnTo>
                        <a:lnTo>
                          <a:pt x="0" y="1"/>
                        </a:lnTo>
                        <a:lnTo>
                          <a:pt x="0" y="1"/>
                        </a:lnTo>
                        <a:lnTo>
                          <a:pt x="1" y="0"/>
                        </a:lnTo>
                        <a:lnTo>
                          <a:pt x="1" y="0"/>
                        </a:lnTo>
                        <a:lnTo>
                          <a:pt x="1" y="0"/>
                        </a:lnTo>
                        <a:lnTo>
                          <a:pt x="1" y="0"/>
                        </a:lnTo>
                        <a:lnTo>
                          <a:pt x="1" y="1"/>
                        </a:lnTo>
                        <a:lnTo>
                          <a:pt x="1" y="1"/>
                        </a:lnTo>
                        <a:lnTo>
                          <a:pt x="1" y="1"/>
                        </a:lnTo>
                        <a:lnTo>
                          <a:pt x="1" y="1"/>
                        </a:lnTo>
                        <a:lnTo>
                          <a:pt x="1" y="2"/>
                        </a:lnTo>
                        <a:lnTo>
                          <a:pt x="1" y="2"/>
                        </a:lnTo>
                        <a:lnTo>
                          <a:pt x="1" y="3"/>
                        </a:lnTo>
                        <a:lnTo>
                          <a:pt x="1" y="3"/>
                        </a:lnTo>
                        <a:lnTo>
                          <a:pt x="1" y="4"/>
                        </a:lnTo>
                        <a:lnTo>
                          <a:pt x="1" y="4"/>
                        </a:lnTo>
                        <a:lnTo>
                          <a:pt x="0" y="4"/>
                        </a:ln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90" name="Freeform 7956">
                    <a:extLst>
                      <a:ext uri="{FF2B5EF4-FFF2-40B4-BE49-F238E27FC236}">
                        <a16:creationId xmlns:a16="http://schemas.microsoft.com/office/drawing/2014/main" id="{8BA0C29E-F0BE-4116-B3F0-6C139A1CF8F7}"/>
                      </a:ext>
                    </a:extLst>
                  </p:cNvPr>
                  <p:cNvSpPr>
                    <a:spLocks/>
                  </p:cNvSpPr>
                  <p:nvPr/>
                </p:nvSpPr>
                <p:spPr bwMode="auto">
                  <a:xfrm>
                    <a:off x="4369" y="1819"/>
                    <a:ext cx="21" cy="56"/>
                  </a:xfrm>
                  <a:custGeom>
                    <a:avLst/>
                    <a:gdLst>
                      <a:gd name="T0" fmla="*/ 20 w 28"/>
                      <a:gd name="T1" fmla="*/ 75 h 75"/>
                      <a:gd name="T2" fmla="*/ 14 w 28"/>
                      <a:gd name="T3" fmla="*/ 70 h 75"/>
                      <a:gd name="T4" fmla="*/ 10 w 28"/>
                      <a:gd name="T5" fmla="*/ 63 h 75"/>
                      <a:gd name="T6" fmla="*/ 10 w 28"/>
                      <a:gd name="T7" fmla="*/ 58 h 75"/>
                      <a:gd name="T8" fmla="*/ 5 w 28"/>
                      <a:gd name="T9" fmla="*/ 43 h 75"/>
                      <a:gd name="T10" fmla="*/ 3 w 28"/>
                      <a:gd name="T11" fmla="*/ 41 h 75"/>
                      <a:gd name="T12" fmla="*/ 2 w 28"/>
                      <a:gd name="T13" fmla="*/ 40 h 75"/>
                      <a:gd name="T14" fmla="*/ 1 w 28"/>
                      <a:gd name="T15" fmla="*/ 38 h 75"/>
                      <a:gd name="T16" fmla="*/ 1 w 28"/>
                      <a:gd name="T17" fmla="*/ 36 h 75"/>
                      <a:gd name="T18" fmla="*/ 1 w 28"/>
                      <a:gd name="T19" fmla="*/ 26 h 75"/>
                      <a:gd name="T20" fmla="*/ 8 w 28"/>
                      <a:gd name="T21" fmla="*/ 17 h 75"/>
                      <a:gd name="T22" fmla="*/ 11 w 28"/>
                      <a:gd name="T23" fmla="*/ 15 h 75"/>
                      <a:gd name="T24" fmla="*/ 19 w 28"/>
                      <a:gd name="T25" fmla="*/ 10 h 75"/>
                      <a:gd name="T26" fmla="*/ 26 w 28"/>
                      <a:gd name="T27" fmla="*/ 3 h 75"/>
                      <a:gd name="T28" fmla="*/ 27 w 28"/>
                      <a:gd name="T29" fmla="*/ 2 h 75"/>
                      <a:gd name="T30" fmla="*/ 28 w 28"/>
                      <a:gd name="T31" fmla="*/ 0 h 75"/>
                      <a:gd name="T32" fmla="*/ 27 w 28"/>
                      <a:gd name="T33" fmla="*/ 4 h 75"/>
                      <a:gd name="T34" fmla="*/ 20 w 28"/>
                      <a:gd name="T35" fmla="*/ 12 h 75"/>
                      <a:gd name="T36" fmla="*/ 13 w 28"/>
                      <a:gd name="T37" fmla="*/ 17 h 75"/>
                      <a:gd name="T38" fmla="*/ 10 w 28"/>
                      <a:gd name="T39" fmla="*/ 19 h 75"/>
                      <a:gd name="T40" fmla="*/ 8 w 28"/>
                      <a:gd name="T41" fmla="*/ 21 h 75"/>
                      <a:gd name="T42" fmla="*/ 3 w 28"/>
                      <a:gd name="T43" fmla="*/ 35 h 75"/>
                      <a:gd name="T44" fmla="*/ 4 w 28"/>
                      <a:gd name="T45" fmla="*/ 36 h 75"/>
                      <a:gd name="T46" fmla="*/ 4 w 28"/>
                      <a:gd name="T47" fmla="*/ 37 h 75"/>
                      <a:gd name="T48" fmla="*/ 5 w 28"/>
                      <a:gd name="T49" fmla="*/ 39 h 75"/>
                      <a:gd name="T50" fmla="*/ 6 w 28"/>
                      <a:gd name="T51" fmla="*/ 40 h 75"/>
                      <a:gd name="T52" fmla="*/ 8 w 28"/>
                      <a:gd name="T53" fmla="*/ 43 h 75"/>
                      <a:gd name="T54" fmla="*/ 9 w 28"/>
                      <a:gd name="T55" fmla="*/ 45 h 75"/>
                      <a:gd name="T56" fmla="*/ 10 w 28"/>
                      <a:gd name="T57" fmla="*/ 47 h 75"/>
                      <a:gd name="T58" fmla="*/ 12 w 28"/>
                      <a:gd name="T59" fmla="*/ 58 h 75"/>
                      <a:gd name="T60" fmla="*/ 12 w 28"/>
                      <a:gd name="T61" fmla="*/ 63 h 75"/>
                      <a:gd name="T62" fmla="*/ 15 w 28"/>
                      <a:gd name="T63" fmla="*/ 69 h 75"/>
                      <a:gd name="T64" fmla="*/ 20 w 28"/>
                      <a:gd name="T65" fmla="*/ 7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75">
                        <a:moveTo>
                          <a:pt x="21" y="75"/>
                        </a:moveTo>
                        <a:cubicBezTo>
                          <a:pt x="21" y="75"/>
                          <a:pt x="21" y="75"/>
                          <a:pt x="20" y="75"/>
                        </a:cubicBezTo>
                        <a:cubicBezTo>
                          <a:pt x="19" y="74"/>
                          <a:pt x="19" y="74"/>
                          <a:pt x="17" y="73"/>
                        </a:cubicBezTo>
                        <a:cubicBezTo>
                          <a:pt x="16" y="72"/>
                          <a:pt x="15" y="72"/>
                          <a:pt x="14" y="70"/>
                        </a:cubicBezTo>
                        <a:cubicBezTo>
                          <a:pt x="13" y="69"/>
                          <a:pt x="11" y="67"/>
                          <a:pt x="11" y="65"/>
                        </a:cubicBezTo>
                        <a:cubicBezTo>
                          <a:pt x="11" y="64"/>
                          <a:pt x="11" y="64"/>
                          <a:pt x="10" y="63"/>
                        </a:cubicBezTo>
                        <a:cubicBezTo>
                          <a:pt x="10" y="62"/>
                          <a:pt x="10" y="62"/>
                          <a:pt x="10" y="61"/>
                        </a:cubicBezTo>
                        <a:cubicBezTo>
                          <a:pt x="10" y="60"/>
                          <a:pt x="10" y="59"/>
                          <a:pt x="10" y="58"/>
                        </a:cubicBezTo>
                        <a:cubicBezTo>
                          <a:pt x="10" y="55"/>
                          <a:pt x="9" y="53"/>
                          <a:pt x="8" y="50"/>
                        </a:cubicBezTo>
                        <a:cubicBezTo>
                          <a:pt x="8" y="48"/>
                          <a:pt x="6" y="46"/>
                          <a:pt x="5" y="43"/>
                        </a:cubicBezTo>
                        <a:cubicBezTo>
                          <a:pt x="4" y="43"/>
                          <a:pt x="4" y="42"/>
                          <a:pt x="3" y="42"/>
                        </a:cubicBezTo>
                        <a:cubicBezTo>
                          <a:pt x="3" y="41"/>
                          <a:pt x="3" y="41"/>
                          <a:pt x="3" y="41"/>
                        </a:cubicBezTo>
                        <a:cubicBezTo>
                          <a:pt x="2" y="40"/>
                          <a:pt x="2" y="40"/>
                          <a:pt x="2" y="40"/>
                        </a:cubicBezTo>
                        <a:cubicBezTo>
                          <a:pt x="2" y="40"/>
                          <a:pt x="2" y="40"/>
                          <a:pt x="2" y="40"/>
                        </a:cubicBezTo>
                        <a:cubicBezTo>
                          <a:pt x="2" y="39"/>
                          <a:pt x="2" y="39"/>
                          <a:pt x="2" y="39"/>
                        </a:cubicBezTo>
                        <a:cubicBezTo>
                          <a:pt x="1" y="38"/>
                          <a:pt x="1" y="38"/>
                          <a:pt x="1" y="38"/>
                        </a:cubicBezTo>
                        <a:cubicBezTo>
                          <a:pt x="1" y="37"/>
                          <a:pt x="1" y="37"/>
                          <a:pt x="1" y="37"/>
                        </a:cubicBezTo>
                        <a:cubicBezTo>
                          <a:pt x="1" y="36"/>
                          <a:pt x="1" y="36"/>
                          <a:pt x="1" y="36"/>
                        </a:cubicBezTo>
                        <a:cubicBezTo>
                          <a:pt x="1" y="36"/>
                          <a:pt x="1" y="36"/>
                          <a:pt x="1" y="35"/>
                        </a:cubicBezTo>
                        <a:cubicBezTo>
                          <a:pt x="0" y="32"/>
                          <a:pt x="0" y="29"/>
                          <a:pt x="1" y="26"/>
                        </a:cubicBezTo>
                        <a:cubicBezTo>
                          <a:pt x="2" y="23"/>
                          <a:pt x="4" y="21"/>
                          <a:pt x="6" y="19"/>
                        </a:cubicBezTo>
                        <a:cubicBezTo>
                          <a:pt x="7" y="18"/>
                          <a:pt x="7" y="18"/>
                          <a:pt x="8" y="17"/>
                        </a:cubicBezTo>
                        <a:cubicBezTo>
                          <a:pt x="9" y="17"/>
                          <a:pt x="9" y="17"/>
                          <a:pt x="10" y="16"/>
                        </a:cubicBezTo>
                        <a:cubicBezTo>
                          <a:pt x="10" y="16"/>
                          <a:pt x="11" y="15"/>
                          <a:pt x="11" y="15"/>
                        </a:cubicBezTo>
                        <a:cubicBezTo>
                          <a:pt x="12" y="15"/>
                          <a:pt x="12" y="14"/>
                          <a:pt x="13" y="14"/>
                        </a:cubicBezTo>
                        <a:cubicBezTo>
                          <a:pt x="15" y="13"/>
                          <a:pt x="17" y="11"/>
                          <a:pt x="19" y="10"/>
                        </a:cubicBezTo>
                        <a:cubicBezTo>
                          <a:pt x="21" y="9"/>
                          <a:pt x="22" y="8"/>
                          <a:pt x="23" y="7"/>
                        </a:cubicBezTo>
                        <a:cubicBezTo>
                          <a:pt x="25" y="6"/>
                          <a:pt x="26" y="4"/>
                          <a:pt x="26" y="3"/>
                        </a:cubicBezTo>
                        <a:cubicBezTo>
                          <a:pt x="27" y="3"/>
                          <a:pt x="27" y="3"/>
                          <a:pt x="27" y="3"/>
                        </a:cubicBezTo>
                        <a:cubicBezTo>
                          <a:pt x="27" y="2"/>
                          <a:pt x="27" y="2"/>
                          <a:pt x="27" y="2"/>
                        </a:cubicBezTo>
                        <a:cubicBezTo>
                          <a:pt x="27" y="2"/>
                          <a:pt x="28" y="1"/>
                          <a:pt x="28" y="1"/>
                        </a:cubicBezTo>
                        <a:cubicBezTo>
                          <a:pt x="28" y="0"/>
                          <a:pt x="28" y="0"/>
                          <a:pt x="28" y="0"/>
                        </a:cubicBezTo>
                        <a:cubicBezTo>
                          <a:pt x="28" y="0"/>
                          <a:pt x="28" y="0"/>
                          <a:pt x="28" y="1"/>
                        </a:cubicBezTo>
                        <a:cubicBezTo>
                          <a:pt x="28" y="2"/>
                          <a:pt x="27" y="3"/>
                          <a:pt x="27" y="4"/>
                        </a:cubicBezTo>
                        <a:cubicBezTo>
                          <a:pt x="26" y="5"/>
                          <a:pt x="25" y="6"/>
                          <a:pt x="24" y="8"/>
                        </a:cubicBezTo>
                        <a:cubicBezTo>
                          <a:pt x="23" y="9"/>
                          <a:pt x="22" y="10"/>
                          <a:pt x="20" y="12"/>
                        </a:cubicBezTo>
                        <a:cubicBezTo>
                          <a:pt x="18" y="13"/>
                          <a:pt x="16" y="14"/>
                          <a:pt x="14" y="16"/>
                        </a:cubicBezTo>
                        <a:cubicBezTo>
                          <a:pt x="14" y="16"/>
                          <a:pt x="13" y="17"/>
                          <a:pt x="13" y="17"/>
                        </a:cubicBezTo>
                        <a:cubicBezTo>
                          <a:pt x="12" y="17"/>
                          <a:pt x="12" y="18"/>
                          <a:pt x="11" y="18"/>
                        </a:cubicBezTo>
                        <a:cubicBezTo>
                          <a:pt x="10" y="19"/>
                          <a:pt x="10" y="19"/>
                          <a:pt x="10" y="19"/>
                        </a:cubicBezTo>
                        <a:cubicBezTo>
                          <a:pt x="10" y="19"/>
                          <a:pt x="10" y="19"/>
                          <a:pt x="10" y="19"/>
                        </a:cubicBezTo>
                        <a:cubicBezTo>
                          <a:pt x="9" y="20"/>
                          <a:pt x="9" y="20"/>
                          <a:pt x="8" y="21"/>
                        </a:cubicBezTo>
                        <a:cubicBezTo>
                          <a:pt x="6" y="22"/>
                          <a:pt x="5" y="25"/>
                          <a:pt x="4" y="27"/>
                        </a:cubicBezTo>
                        <a:cubicBezTo>
                          <a:pt x="3" y="29"/>
                          <a:pt x="3" y="32"/>
                          <a:pt x="3" y="35"/>
                        </a:cubicBezTo>
                        <a:cubicBezTo>
                          <a:pt x="4" y="36"/>
                          <a:pt x="4" y="36"/>
                          <a:pt x="4" y="36"/>
                        </a:cubicBezTo>
                        <a:cubicBezTo>
                          <a:pt x="4" y="36"/>
                          <a:pt x="4" y="36"/>
                          <a:pt x="4" y="36"/>
                        </a:cubicBezTo>
                        <a:cubicBezTo>
                          <a:pt x="4" y="37"/>
                          <a:pt x="4" y="37"/>
                          <a:pt x="4" y="37"/>
                        </a:cubicBezTo>
                        <a:cubicBezTo>
                          <a:pt x="4" y="37"/>
                          <a:pt x="4" y="37"/>
                          <a:pt x="4" y="37"/>
                        </a:cubicBezTo>
                        <a:cubicBezTo>
                          <a:pt x="5" y="38"/>
                          <a:pt x="5" y="38"/>
                          <a:pt x="5" y="38"/>
                        </a:cubicBezTo>
                        <a:cubicBezTo>
                          <a:pt x="5" y="39"/>
                          <a:pt x="5" y="39"/>
                          <a:pt x="5" y="39"/>
                        </a:cubicBezTo>
                        <a:cubicBezTo>
                          <a:pt x="5" y="39"/>
                          <a:pt x="5" y="39"/>
                          <a:pt x="5" y="39"/>
                        </a:cubicBezTo>
                        <a:cubicBezTo>
                          <a:pt x="6" y="40"/>
                          <a:pt x="6" y="40"/>
                          <a:pt x="6" y="40"/>
                        </a:cubicBezTo>
                        <a:cubicBezTo>
                          <a:pt x="6" y="41"/>
                          <a:pt x="7" y="41"/>
                          <a:pt x="7" y="42"/>
                        </a:cubicBezTo>
                        <a:cubicBezTo>
                          <a:pt x="8" y="43"/>
                          <a:pt x="8" y="43"/>
                          <a:pt x="8" y="43"/>
                        </a:cubicBezTo>
                        <a:cubicBezTo>
                          <a:pt x="8" y="44"/>
                          <a:pt x="8" y="44"/>
                          <a:pt x="8" y="44"/>
                        </a:cubicBezTo>
                        <a:cubicBezTo>
                          <a:pt x="9" y="45"/>
                          <a:pt x="9" y="45"/>
                          <a:pt x="9" y="45"/>
                        </a:cubicBezTo>
                        <a:cubicBezTo>
                          <a:pt x="9" y="46"/>
                          <a:pt x="9" y="46"/>
                          <a:pt x="9" y="46"/>
                        </a:cubicBezTo>
                        <a:cubicBezTo>
                          <a:pt x="10" y="46"/>
                          <a:pt x="10" y="47"/>
                          <a:pt x="10" y="47"/>
                        </a:cubicBezTo>
                        <a:cubicBezTo>
                          <a:pt x="10" y="48"/>
                          <a:pt x="11" y="49"/>
                          <a:pt x="11" y="50"/>
                        </a:cubicBezTo>
                        <a:cubicBezTo>
                          <a:pt x="12" y="52"/>
                          <a:pt x="12" y="55"/>
                          <a:pt x="12" y="58"/>
                        </a:cubicBezTo>
                        <a:cubicBezTo>
                          <a:pt x="12" y="59"/>
                          <a:pt x="12" y="60"/>
                          <a:pt x="12" y="61"/>
                        </a:cubicBezTo>
                        <a:cubicBezTo>
                          <a:pt x="12" y="62"/>
                          <a:pt x="12" y="62"/>
                          <a:pt x="12" y="63"/>
                        </a:cubicBezTo>
                        <a:cubicBezTo>
                          <a:pt x="12" y="63"/>
                          <a:pt x="12" y="64"/>
                          <a:pt x="12" y="64"/>
                        </a:cubicBezTo>
                        <a:cubicBezTo>
                          <a:pt x="13" y="66"/>
                          <a:pt x="14" y="68"/>
                          <a:pt x="15" y="69"/>
                        </a:cubicBezTo>
                        <a:cubicBezTo>
                          <a:pt x="16" y="71"/>
                          <a:pt x="17" y="72"/>
                          <a:pt x="18" y="73"/>
                        </a:cubicBezTo>
                        <a:cubicBezTo>
                          <a:pt x="19" y="73"/>
                          <a:pt x="20" y="74"/>
                          <a:pt x="20" y="74"/>
                        </a:cubicBezTo>
                        <a:cubicBezTo>
                          <a:pt x="21" y="75"/>
                          <a:pt x="21" y="75"/>
                          <a:pt x="21" y="75"/>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91" name="Freeform 7957">
                    <a:extLst>
                      <a:ext uri="{FF2B5EF4-FFF2-40B4-BE49-F238E27FC236}">
                        <a16:creationId xmlns:a16="http://schemas.microsoft.com/office/drawing/2014/main" id="{2C41B0B5-4585-42FB-AA97-D6BE4E412938}"/>
                      </a:ext>
                    </a:extLst>
                  </p:cNvPr>
                  <p:cNvSpPr>
                    <a:spLocks/>
                  </p:cNvSpPr>
                  <p:nvPr/>
                </p:nvSpPr>
                <p:spPr bwMode="auto">
                  <a:xfrm>
                    <a:off x="4374" y="1853"/>
                    <a:ext cx="20" cy="15"/>
                  </a:xfrm>
                  <a:custGeom>
                    <a:avLst/>
                    <a:gdLst>
                      <a:gd name="T0" fmla="*/ 26 w 26"/>
                      <a:gd name="T1" fmla="*/ 20 h 20"/>
                      <a:gd name="T2" fmla="*/ 26 w 26"/>
                      <a:gd name="T3" fmla="*/ 19 h 20"/>
                      <a:gd name="T4" fmla="*/ 26 w 26"/>
                      <a:gd name="T5" fmla="*/ 18 h 20"/>
                      <a:gd name="T6" fmla="*/ 25 w 26"/>
                      <a:gd name="T7" fmla="*/ 17 h 20"/>
                      <a:gd name="T8" fmla="*/ 24 w 26"/>
                      <a:gd name="T9" fmla="*/ 15 h 20"/>
                      <a:gd name="T10" fmla="*/ 23 w 26"/>
                      <a:gd name="T11" fmla="*/ 14 h 20"/>
                      <a:gd name="T12" fmla="*/ 22 w 26"/>
                      <a:gd name="T13" fmla="*/ 13 h 20"/>
                      <a:gd name="T14" fmla="*/ 21 w 26"/>
                      <a:gd name="T15" fmla="*/ 13 h 20"/>
                      <a:gd name="T16" fmla="*/ 21 w 26"/>
                      <a:gd name="T17" fmla="*/ 13 h 20"/>
                      <a:gd name="T18" fmla="*/ 20 w 26"/>
                      <a:gd name="T19" fmla="*/ 12 h 20"/>
                      <a:gd name="T20" fmla="*/ 19 w 26"/>
                      <a:gd name="T21" fmla="*/ 12 h 20"/>
                      <a:gd name="T22" fmla="*/ 18 w 26"/>
                      <a:gd name="T23" fmla="*/ 11 h 20"/>
                      <a:gd name="T24" fmla="*/ 17 w 26"/>
                      <a:gd name="T25" fmla="*/ 11 h 20"/>
                      <a:gd name="T26" fmla="*/ 15 w 26"/>
                      <a:gd name="T27" fmla="*/ 10 h 20"/>
                      <a:gd name="T28" fmla="*/ 15 w 26"/>
                      <a:gd name="T29" fmla="*/ 10 h 20"/>
                      <a:gd name="T30" fmla="*/ 15 w 26"/>
                      <a:gd name="T31" fmla="*/ 10 h 20"/>
                      <a:gd name="T32" fmla="*/ 15 w 26"/>
                      <a:gd name="T33" fmla="*/ 10 h 20"/>
                      <a:gd name="T34" fmla="*/ 15 w 26"/>
                      <a:gd name="T35" fmla="*/ 10 h 20"/>
                      <a:gd name="T36" fmla="*/ 14 w 26"/>
                      <a:gd name="T37" fmla="*/ 10 h 20"/>
                      <a:gd name="T38" fmla="*/ 11 w 26"/>
                      <a:gd name="T39" fmla="*/ 9 h 20"/>
                      <a:gd name="T40" fmla="*/ 9 w 26"/>
                      <a:gd name="T41" fmla="*/ 8 h 20"/>
                      <a:gd name="T42" fmla="*/ 8 w 26"/>
                      <a:gd name="T43" fmla="*/ 8 h 20"/>
                      <a:gd name="T44" fmla="*/ 5 w 26"/>
                      <a:gd name="T45" fmla="*/ 6 h 20"/>
                      <a:gd name="T46" fmla="*/ 3 w 26"/>
                      <a:gd name="T47" fmla="*/ 4 h 20"/>
                      <a:gd name="T48" fmla="*/ 2 w 26"/>
                      <a:gd name="T49" fmla="*/ 2 h 20"/>
                      <a:gd name="T50" fmla="*/ 1 w 26"/>
                      <a:gd name="T51" fmla="*/ 1 h 20"/>
                      <a:gd name="T52" fmla="*/ 0 w 26"/>
                      <a:gd name="T53" fmla="*/ 0 h 20"/>
                      <a:gd name="T54" fmla="*/ 0 w 26"/>
                      <a:gd name="T55" fmla="*/ 0 h 20"/>
                      <a:gd name="T56" fmla="*/ 1 w 26"/>
                      <a:gd name="T57" fmla="*/ 1 h 20"/>
                      <a:gd name="T58" fmla="*/ 2 w 26"/>
                      <a:gd name="T59" fmla="*/ 2 h 20"/>
                      <a:gd name="T60" fmla="*/ 4 w 26"/>
                      <a:gd name="T61" fmla="*/ 4 h 20"/>
                      <a:gd name="T62" fmla="*/ 4 w 26"/>
                      <a:gd name="T63" fmla="*/ 4 h 20"/>
                      <a:gd name="T64" fmla="*/ 5 w 26"/>
                      <a:gd name="T65" fmla="*/ 4 h 20"/>
                      <a:gd name="T66" fmla="*/ 6 w 26"/>
                      <a:gd name="T67" fmla="*/ 5 h 20"/>
                      <a:gd name="T68" fmla="*/ 8 w 26"/>
                      <a:gd name="T69" fmla="*/ 6 h 20"/>
                      <a:gd name="T70" fmla="*/ 10 w 26"/>
                      <a:gd name="T71" fmla="*/ 7 h 20"/>
                      <a:gd name="T72" fmla="*/ 11 w 26"/>
                      <a:gd name="T73" fmla="*/ 7 h 20"/>
                      <a:gd name="T74" fmla="*/ 14 w 26"/>
                      <a:gd name="T75" fmla="*/ 8 h 20"/>
                      <a:gd name="T76" fmla="*/ 15 w 26"/>
                      <a:gd name="T77" fmla="*/ 8 h 20"/>
                      <a:gd name="T78" fmla="*/ 15 w 26"/>
                      <a:gd name="T79" fmla="*/ 9 h 20"/>
                      <a:gd name="T80" fmla="*/ 15 w 26"/>
                      <a:gd name="T81" fmla="*/ 9 h 20"/>
                      <a:gd name="T82" fmla="*/ 16 w 26"/>
                      <a:gd name="T83" fmla="*/ 9 h 20"/>
                      <a:gd name="T84" fmla="*/ 17 w 26"/>
                      <a:gd name="T85" fmla="*/ 9 h 20"/>
                      <a:gd name="T86" fmla="*/ 19 w 26"/>
                      <a:gd name="T87" fmla="*/ 10 h 20"/>
                      <a:gd name="T88" fmla="*/ 20 w 26"/>
                      <a:gd name="T89" fmla="*/ 11 h 20"/>
                      <a:gd name="T90" fmla="*/ 21 w 26"/>
                      <a:gd name="T91" fmla="*/ 11 h 20"/>
                      <a:gd name="T92" fmla="*/ 21 w 26"/>
                      <a:gd name="T93" fmla="*/ 12 h 20"/>
                      <a:gd name="T94" fmla="*/ 22 w 26"/>
                      <a:gd name="T95" fmla="*/ 12 h 20"/>
                      <a:gd name="T96" fmla="*/ 23 w 26"/>
                      <a:gd name="T97" fmla="*/ 13 h 20"/>
                      <a:gd name="T98" fmla="*/ 24 w 26"/>
                      <a:gd name="T99" fmla="*/ 15 h 20"/>
                      <a:gd name="T100" fmla="*/ 25 w 26"/>
                      <a:gd name="T101" fmla="*/ 17 h 20"/>
                      <a:gd name="T102" fmla="*/ 26 w 26"/>
                      <a:gd name="T103" fmla="*/ 18 h 20"/>
                      <a:gd name="T104" fmla="*/ 26 w 26"/>
                      <a:gd name="T105" fmla="*/ 18 h 20"/>
                      <a:gd name="T106" fmla="*/ 26 w 26"/>
                      <a:gd name="T107" fmla="*/ 19 h 20"/>
                      <a:gd name="T108" fmla="*/ 26 w 26"/>
                      <a:gd name="T10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20">
                        <a:moveTo>
                          <a:pt x="26" y="20"/>
                        </a:moveTo>
                        <a:cubicBezTo>
                          <a:pt x="26" y="19"/>
                          <a:pt x="26" y="19"/>
                          <a:pt x="26" y="19"/>
                        </a:cubicBezTo>
                        <a:cubicBezTo>
                          <a:pt x="26" y="19"/>
                          <a:pt x="26" y="19"/>
                          <a:pt x="26" y="18"/>
                        </a:cubicBezTo>
                        <a:cubicBezTo>
                          <a:pt x="25" y="18"/>
                          <a:pt x="25" y="18"/>
                          <a:pt x="25" y="17"/>
                        </a:cubicBezTo>
                        <a:cubicBezTo>
                          <a:pt x="24" y="16"/>
                          <a:pt x="24" y="16"/>
                          <a:pt x="24" y="15"/>
                        </a:cubicBezTo>
                        <a:cubicBezTo>
                          <a:pt x="23" y="14"/>
                          <a:pt x="23" y="14"/>
                          <a:pt x="23" y="14"/>
                        </a:cubicBezTo>
                        <a:cubicBezTo>
                          <a:pt x="22" y="14"/>
                          <a:pt x="22" y="14"/>
                          <a:pt x="22" y="13"/>
                        </a:cubicBezTo>
                        <a:cubicBezTo>
                          <a:pt x="21" y="13"/>
                          <a:pt x="21" y="13"/>
                          <a:pt x="21" y="13"/>
                        </a:cubicBezTo>
                        <a:cubicBezTo>
                          <a:pt x="21" y="13"/>
                          <a:pt x="21" y="13"/>
                          <a:pt x="21" y="13"/>
                        </a:cubicBezTo>
                        <a:cubicBezTo>
                          <a:pt x="20" y="12"/>
                          <a:pt x="20" y="12"/>
                          <a:pt x="20" y="12"/>
                        </a:cubicBezTo>
                        <a:cubicBezTo>
                          <a:pt x="19" y="12"/>
                          <a:pt x="19" y="12"/>
                          <a:pt x="19" y="12"/>
                        </a:cubicBezTo>
                        <a:cubicBezTo>
                          <a:pt x="19" y="12"/>
                          <a:pt x="19" y="11"/>
                          <a:pt x="18" y="11"/>
                        </a:cubicBezTo>
                        <a:cubicBezTo>
                          <a:pt x="18" y="11"/>
                          <a:pt x="17" y="11"/>
                          <a:pt x="17" y="11"/>
                        </a:cubicBezTo>
                        <a:cubicBezTo>
                          <a:pt x="16" y="10"/>
                          <a:pt x="16"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4" y="10"/>
                          <a:pt x="14" y="10"/>
                          <a:pt x="14" y="10"/>
                        </a:cubicBezTo>
                        <a:cubicBezTo>
                          <a:pt x="13" y="10"/>
                          <a:pt x="12" y="9"/>
                          <a:pt x="11" y="9"/>
                        </a:cubicBezTo>
                        <a:cubicBezTo>
                          <a:pt x="10" y="9"/>
                          <a:pt x="10" y="8"/>
                          <a:pt x="9" y="8"/>
                        </a:cubicBezTo>
                        <a:cubicBezTo>
                          <a:pt x="9" y="8"/>
                          <a:pt x="8" y="8"/>
                          <a:pt x="8" y="8"/>
                        </a:cubicBezTo>
                        <a:cubicBezTo>
                          <a:pt x="7" y="7"/>
                          <a:pt x="6" y="7"/>
                          <a:pt x="5" y="6"/>
                        </a:cubicBezTo>
                        <a:cubicBezTo>
                          <a:pt x="4" y="5"/>
                          <a:pt x="4" y="5"/>
                          <a:pt x="3" y="4"/>
                        </a:cubicBezTo>
                        <a:cubicBezTo>
                          <a:pt x="2" y="4"/>
                          <a:pt x="2" y="3"/>
                          <a:pt x="2" y="2"/>
                        </a:cubicBezTo>
                        <a:cubicBezTo>
                          <a:pt x="1" y="2"/>
                          <a:pt x="1" y="1"/>
                          <a:pt x="1" y="1"/>
                        </a:cubicBezTo>
                        <a:cubicBezTo>
                          <a:pt x="0" y="0"/>
                          <a:pt x="0" y="0"/>
                          <a:pt x="0" y="0"/>
                        </a:cubicBezTo>
                        <a:cubicBezTo>
                          <a:pt x="0" y="0"/>
                          <a:pt x="0" y="0"/>
                          <a:pt x="0" y="0"/>
                        </a:cubicBezTo>
                        <a:cubicBezTo>
                          <a:pt x="0" y="0"/>
                          <a:pt x="0" y="0"/>
                          <a:pt x="1" y="1"/>
                        </a:cubicBezTo>
                        <a:cubicBezTo>
                          <a:pt x="1" y="1"/>
                          <a:pt x="2" y="1"/>
                          <a:pt x="2" y="2"/>
                        </a:cubicBezTo>
                        <a:cubicBezTo>
                          <a:pt x="3" y="2"/>
                          <a:pt x="3" y="3"/>
                          <a:pt x="4" y="4"/>
                        </a:cubicBezTo>
                        <a:cubicBezTo>
                          <a:pt x="4" y="4"/>
                          <a:pt x="4" y="4"/>
                          <a:pt x="4" y="4"/>
                        </a:cubicBezTo>
                        <a:cubicBezTo>
                          <a:pt x="5" y="4"/>
                          <a:pt x="5" y="4"/>
                          <a:pt x="5" y="4"/>
                        </a:cubicBezTo>
                        <a:cubicBezTo>
                          <a:pt x="5" y="5"/>
                          <a:pt x="5" y="5"/>
                          <a:pt x="6" y="5"/>
                        </a:cubicBezTo>
                        <a:cubicBezTo>
                          <a:pt x="6" y="6"/>
                          <a:pt x="7" y="6"/>
                          <a:pt x="8" y="6"/>
                        </a:cubicBezTo>
                        <a:cubicBezTo>
                          <a:pt x="9" y="7"/>
                          <a:pt x="9" y="7"/>
                          <a:pt x="10" y="7"/>
                        </a:cubicBezTo>
                        <a:cubicBezTo>
                          <a:pt x="10" y="7"/>
                          <a:pt x="10" y="7"/>
                          <a:pt x="11" y="7"/>
                        </a:cubicBezTo>
                        <a:cubicBezTo>
                          <a:pt x="12" y="8"/>
                          <a:pt x="13" y="8"/>
                          <a:pt x="14" y="8"/>
                        </a:cubicBezTo>
                        <a:cubicBezTo>
                          <a:pt x="15" y="8"/>
                          <a:pt x="15" y="8"/>
                          <a:pt x="15" y="8"/>
                        </a:cubicBezTo>
                        <a:cubicBezTo>
                          <a:pt x="15" y="9"/>
                          <a:pt x="15" y="9"/>
                          <a:pt x="15" y="9"/>
                        </a:cubicBezTo>
                        <a:cubicBezTo>
                          <a:pt x="15" y="9"/>
                          <a:pt x="15" y="9"/>
                          <a:pt x="15" y="9"/>
                        </a:cubicBezTo>
                        <a:cubicBezTo>
                          <a:pt x="16" y="9"/>
                          <a:pt x="16" y="9"/>
                          <a:pt x="16" y="9"/>
                        </a:cubicBezTo>
                        <a:cubicBezTo>
                          <a:pt x="16" y="9"/>
                          <a:pt x="17" y="9"/>
                          <a:pt x="17" y="9"/>
                        </a:cubicBezTo>
                        <a:cubicBezTo>
                          <a:pt x="18" y="9"/>
                          <a:pt x="18" y="10"/>
                          <a:pt x="19" y="10"/>
                        </a:cubicBezTo>
                        <a:cubicBezTo>
                          <a:pt x="19" y="10"/>
                          <a:pt x="20" y="10"/>
                          <a:pt x="20" y="11"/>
                        </a:cubicBezTo>
                        <a:cubicBezTo>
                          <a:pt x="21" y="11"/>
                          <a:pt x="21" y="11"/>
                          <a:pt x="21" y="11"/>
                        </a:cubicBezTo>
                        <a:cubicBezTo>
                          <a:pt x="21" y="12"/>
                          <a:pt x="21" y="12"/>
                          <a:pt x="21" y="12"/>
                        </a:cubicBezTo>
                        <a:cubicBezTo>
                          <a:pt x="22" y="12"/>
                          <a:pt x="22" y="12"/>
                          <a:pt x="22" y="12"/>
                        </a:cubicBezTo>
                        <a:cubicBezTo>
                          <a:pt x="23" y="13"/>
                          <a:pt x="23" y="13"/>
                          <a:pt x="23" y="13"/>
                        </a:cubicBezTo>
                        <a:cubicBezTo>
                          <a:pt x="23" y="13"/>
                          <a:pt x="24" y="14"/>
                          <a:pt x="24" y="15"/>
                        </a:cubicBezTo>
                        <a:cubicBezTo>
                          <a:pt x="25" y="15"/>
                          <a:pt x="25" y="16"/>
                          <a:pt x="25" y="17"/>
                        </a:cubicBezTo>
                        <a:cubicBezTo>
                          <a:pt x="26" y="18"/>
                          <a:pt x="26" y="18"/>
                          <a:pt x="26" y="18"/>
                        </a:cubicBezTo>
                        <a:cubicBezTo>
                          <a:pt x="26" y="18"/>
                          <a:pt x="26" y="18"/>
                          <a:pt x="26" y="18"/>
                        </a:cubicBezTo>
                        <a:cubicBezTo>
                          <a:pt x="26" y="19"/>
                          <a:pt x="26" y="19"/>
                          <a:pt x="26" y="19"/>
                        </a:cubicBezTo>
                        <a:lnTo>
                          <a:pt x="26" y="20"/>
                        </a:ln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92" name="Freeform 7958">
                    <a:extLst>
                      <a:ext uri="{FF2B5EF4-FFF2-40B4-BE49-F238E27FC236}">
                        <a16:creationId xmlns:a16="http://schemas.microsoft.com/office/drawing/2014/main" id="{1631FB89-98D8-432E-B90C-D455AD6A2EF5}"/>
                      </a:ext>
                    </a:extLst>
                  </p:cNvPr>
                  <p:cNvSpPr>
                    <a:spLocks/>
                  </p:cNvSpPr>
                  <p:nvPr/>
                </p:nvSpPr>
                <p:spPr bwMode="auto">
                  <a:xfrm>
                    <a:off x="4362" y="1833"/>
                    <a:ext cx="13" cy="36"/>
                  </a:xfrm>
                  <a:custGeom>
                    <a:avLst/>
                    <a:gdLst>
                      <a:gd name="T0" fmla="*/ 10 w 17"/>
                      <a:gd name="T1" fmla="*/ 47 h 47"/>
                      <a:gd name="T2" fmla="*/ 9 w 17"/>
                      <a:gd name="T3" fmla="*/ 47 h 47"/>
                      <a:gd name="T4" fmla="*/ 8 w 17"/>
                      <a:gd name="T5" fmla="*/ 46 h 47"/>
                      <a:gd name="T6" fmla="*/ 7 w 17"/>
                      <a:gd name="T7" fmla="*/ 43 h 47"/>
                      <a:gd name="T8" fmla="*/ 4 w 17"/>
                      <a:gd name="T9" fmla="*/ 41 h 47"/>
                      <a:gd name="T10" fmla="*/ 4 w 17"/>
                      <a:gd name="T11" fmla="*/ 40 h 47"/>
                      <a:gd name="T12" fmla="*/ 3 w 17"/>
                      <a:gd name="T13" fmla="*/ 40 h 47"/>
                      <a:gd name="T14" fmla="*/ 3 w 17"/>
                      <a:gd name="T15" fmla="*/ 39 h 47"/>
                      <a:gd name="T16" fmla="*/ 3 w 17"/>
                      <a:gd name="T17" fmla="*/ 39 h 47"/>
                      <a:gd name="T18" fmla="*/ 3 w 17"/>
                      <a:gd name="T19" fmla="*/ 38 h 47"/>
                      <a:gd name="T20" fmla="*/ 2 w 17"/>
                      <a:gd name="T21" fmla="*/ 37 h 47"/>
                      <a:gd name="T22" fmla="*/ 1 w 17"/>
                      <a:gd name="T23" fmla="*/ 33 h 47"/>
                      <a:gd name="T24" fmla="*/ 0 w 17"/>
                      <a:gd name="T25" fmla="*/ 27 h 47"/>
                      <a:gd name="T26" fmla="*/ 2 w 17"/>
                      <a:gd name="T27" fmla="*/ 22 h 47"/>
                      <a:gd name="T28" fmla="*/ 2 w 17"/>
                      <a:gd name="T29" fmla="*/ 21 h 47"/>
                      <a:gd name="T30" fmla="*/ 3 w 17"/>
                      <a:gd name="T31" fmla="*/ 20 h 47"/>
                      <a:gd name="T32" fmla="*/ 4 w 17"/>
                      <a:gd name="T33" fmla="*/ 18 h 47"/>
                      <a:gd name="T34" fmla="*/ 5 w 17"/>
                      <a:gd name="T35" fmla="*/ 16 h 47"/>
                      <a:gd name="T36" fmla="*/ 6 w 17"/>
                      <a:gd name="T37" fmla="*/ 13 h 47"/>
                      <a:gd name="T38" fmla="*/ 8 w 17"/>
                      <a:gd name="T39" fmla="*/ 9 h 47"/>
                      <a:gd name="T40" fmla="*/ 10 w 17"/>
                      <a:gd name="T41" fmla="*/ 5 h 47"/>
                      <a:gd name="T42" fmla="*/ 11 w 17"/>
                      <a:gd name="T43" fmla="*/ 5 h 47"/>
                      <a:gd name="T44" fmla="*/ 11 w 17"/>
                      <a:gd name="T45" fmla="*/ 4 h 47"/>
                      <a:gd name="T46" fmla="*/ 12 w 17"/>
                      <a:gd name="T47" fmla="*/ 3 h 47"/>
                      <a:gd name="T48" fmla="*/ 14 w 17"/>
                      <a:gd name="T49" fmla="*/ 2 h 47"/>
                      <a:gd name="T50" fmla="*/ 15 w 17"/>
                      <a:gd name="T51" fmla="*/ 1 h 47"/>
                      <a:gd name="T52" fmla="*/ 15 w 17"/>
                      <a:gd name="T53" fmla="*/ 1 h 47"/>
                      <a:gd name="T54" fmla="*/ 16 w 17"/>
                      <a:gd name="T55" fmla="*/ 1 h 47"/>
                      <a:gd name="T56" fmla="*/ 17 w 17"/>
                      <a:gd name="T57" fmla="*/ 0 h 47"/>
                      <a:gd name="T58" fmla="*/ 16 w 17"/>
                      <a:gd name="T59" fmla="*/ 1 h 47"/>
                      <a:gd name="T60" fmla="*/ 16 w 17"/>
                      <a:gd name="T61" fmla="*/ 1 h 47"/>
                      <a:gd name="T62" fmla="*/ 15 w 17"/>
                      <a:gd name="T63" fmla="*/ 2 h 47"/>
                      <a:gd name="T64" fmla="*/ 14 w 17"/>
                      <a:gd name="T65" fmla="*/ 2 h 47"/>
                      <a:gd name="T66" fmla="*/ 13 w 17"/>
                      <a:gd name="T67" fmla="*/ 3 h 47"/>
                      <a:gd name="T68" fmla="*/ 12 w 17"/>
                      <a:gd name="T69" fmla="*/ 5 h 47"/>
                      <a:gd name="T70" fmla="*/ 11 w 17"/>
                      <a:gd name="T71" fmla="*/ 6 h 47"/>
                      <a:gd name="T72" fmla="*/ 9 w 17"/>
                      <a:gd name="T73" fmla="*/ 10 h 47"/>
                      <a:gd name="T74" fmla="*/ 8 w 17"/>
                      <a:gd name="T75" fmla="*/ 14 h 47"/>
                      <a:gd name="T76" fmla="*/ 6 w 17"/>
                      <a:gd name="T77" fmla="*/ 19 h 47"/>
                      <a:gd name="T78" fmla="*/ 5 w 17"/>
                      <a:gd name="T79" fmla="*/ 21 h 47"/>
                      <a:gd name="T80" fmla="*/ 4 w 17"/>
                      <a:gd name="T81" fmla="*/ 22 h 47"/>
                      <a:gd name="T82" fmla="*/ 4 w 17"/>
                      <a:gd name="T83" fmla="*/ 23 h 47"/>
                      <a:gd name="T84" fmla="*/ 2 w 17"/>
                      <a:gd name="T85" fmla="*/ 28 h 47"/>
                      <a:gd name="T86" fmla="*/ 2 w 17"/>
                      <a:gd name="T87" fmla="*/ 32 h 47"/>
                      <a:gd name="T88" fmla="*/ 3 w 17"/>
                      <a:gd name="T89" fmla="*/ 37 h 47"/>
                      <a:gd name="T90" fmla="*/ 4 w 17"/>
                      <a:gd name="T91" fmla="*/ 38 h 47"/>
                      <a:gd name="T92" fmla="*/ 4 w 17"/>
                      <a:gd name="T93" fmla="*/ 38 h 47"/>
                      <a:gd name="T94" fmla="*/ 4 w 17"/>
                      <a:gd name="T95" fmla="*/ 38 h 47"/>
                      <a:gd name="T96" fmla="*/ 5 w 17"/>
                      <a:gd name="T97" fmla="*/ 39 h 47"/>
                      <a:gd name="T98" fmla="*/ 5 w 17"/>
                      <a:gd name="T99" fmla="*/ 39 h 47"/>
                      <a:gd name="T100" fmla="*/ 5 w 17"/>
                      <a:gd name="T101" fmla="*/ 40 h 47"/>
                      <a:gd name="T102" fmla="*/ 7 w 17"/>
                      <a:gd name="T103" fmla="*/ 43 h 47"/>
                      <a:gd name="T104" fmla="*/ 9 w 17"/>
                      <a:gd name="T105" fmla="*/ 45 h 47"/>
                      <a:gd name="T106" fmla="*/ 9 w 17"/>
                      <a:gd name="T107" fmla="*/ 47 h 47"/>
                      <a:gd name="T108" fmla="*/ 10 w 17"/>
                      <a:gd name="T10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47">
                        <a:moveTo>
                          <a:pt x="10" y="47"/>
                        </a:moveTo>
                        <a:cubicBezTo>
                          <a:pt x="9" y="47"/>
                          <a:pt x="9" y="47"/>
                          <a:pt x="9" y="47"/>
                        </a:cubicBezTo>
                        <a:cubicBezTo>
                          <a:pt x="9" y="47"/>
                          <a:pt x="9" y="46"/>
                          <a:pt x="8" y="46"/>
                        </a:cubicBezTo>
                        <a:cubicBezTo>
                          <a:pt x="8" y="45"/>
                          <a:pt x="7" y="44"/>
                          <a:pt x="7" y="43"/>
                        </a:cubicBezTo>
                        <a:cubicBezTo>
                          <a:pt x="6" y="43"/>
                          <a:pt x="5" y="42"/>
                          <a:pt x="4" y="41"/>
                        </a:cubicBezTo>
                        <a:cubicBezTo>
                          <a:pt x="4" y="40"/>
                          <a:pt x="4" y="40"/>
                          <a:pt x="4" y="40"/>
                        </a:cubicBezTo>
                        <a:cubicBezTo>
                          <a:pt x="3" y="40"/>
                          <a:pt x="3" y="40"/>
                          <a:pt x="3" y="40"/>
                        </a:cubicBezTo>
                        <a:cubicBezTo>
                          <a:pt x="3" y="39"/>
                          <a:pt x="3" y="39"/>
                          <a:pt x="3" y="39"/>
                        </a:cubicBezTo>
                        <a:cubicBezTo>
                          <a:pt x="3" y="39"/>
                          <a:pt x="3" y="39"/>
                          <a:pt x="3" y="39"/>
                        </a:cubicBezTo>
                        <a:cubicBezTo>
                          <a:pt x="3" y="38"/>
                          <a:pt x="3" y="38"/>
                          <a:pt x="3" y="38"/>
                        </a:cubicBezTo>
                        <a:cubicBezTo>
                          <a:pt x="2" y="37"/>
                          <a:pt x="2" y="37"/>
                          <a:pt x="2" y="37"/>
                        </a:cubicBezTo>
                        <a:cubicBezTo>
                          <a:pt x="1" y="36"/>
                          <a:pt x="1" y="34"/>
                          <a:pt x="1" y="33"/>
                        </a:cubicBezTo>
                        <a:cubicBezTo>
                          <a:pt x="0" y="31"/>
                          <a:pt x="0" y="29"/>
                          <a:pt x="0" y="27"/>
                        </a:cubicBezTo>
                        <a:cubicBezTo>
                          <a:pt x="1" y="26"/>
                          <a:pt x="1" y="24"/>
                          <a:pt x="2" y="22"/>
                        </a:cubicBezTo>
                        <a:cubicBezTo>
                          <a:pt x="2" y="21"/>
                          <a:pt x="2" y="21"/>
                          <a:pt x="2" y="21"/>
                        </a:cubicBezTo>
                        <a:cubicBezTo>
                          <a:pt x="3" y="21"/>
                          <a:pt x="3" y="20"/>
                          <a:pt x="3" y="20"/>
                        </a:cubicBezTo>
                        <a:cubicBezTo>
                          <a:pt x="3" y="19"/>
                          <a:pt x="4" y="18"/>
                          <a:pt x="4" y="18"/>
                        </a:cubicBezTo>
                        <a:cubicBezTo>
                          <a:pt x="4" y="17"/>
                          <a:pt x="5" y="16"/>
                          <a:pt x="5" y="16"/>
                        </a:cubicBezTo>
                        <a:cubicBezTo>
                          <a:pt x="5" y="15"/>
                          <a:pt x="6" y="14"/>
                          <a:pt x="6" y="13"/>
                        </a:cubicBezTo>
                        <a:cubicBezTo>
                          <a:pt x="6" y="12"/>
                          <a:pt x="7" y="10"/>
                          <a:pt x="8" y="9"/>
                        </a:cubicBezTo>
                        <a:cubicBezTo>
                          <a:pt x="8" y="8"/>
                          <a:pt x="9" y="7"/>
                          <a:pt x="10" y="5"/>
                        </a:cubicBezTo>
                        <a:cubicBezTo>
                          <a:pt x="11" y="5"/>
                          <a:pt x="11" y="5"/>
                          <a:pt x="11" y="5"/>
                        </a:cubicBezTo>
                        <a:cubicBezTo>
                          <a:pt x="11" y="4"/>
                          <a:pt x="11" y="4"/>
                          <a:pt x="11" y="4"/>
                        </a:cubicBezTo>
                        <a:cubicBezTo>
                          <a:pt x="12" y="4"/>
                          <a:pt x="12" y="3"/>
                          <a:pt x="12" y="3"/>
                        </a:cubicBezTo>
                        <a:cubicBezTo>
                          <a:pt x="13" y="3"/>
                          <a:pt x="13" y="2"/>
                          <a:pt x="14" y="2"/>
                        </a:cubicBezTo>
                        <a:cubicBezTo>
                          <a:pt x="14" y="2"/>
                          <a:pt x="14" y="2"/>
                          <a:pt x="15" y="1"/>
                        </a:cubicBezTo>
                        <a:cubicBezTo>
                          <a:pt x="15" y="1"/>
                          <a:pt x="15" y="1"/>
                          <a:pt x="15" y="1"/>
                        </a:cubicBezTo>
                        <a:cubicBezTo>
                          <a:pt x="16" y="1"/>
                          <a:pt x="16" y="1"/>
                          <a:pt x="16" y="1"/>
                        </a:cubicBezTo>
                        <a:cubicBezTo>
                          <a:pt x="17" y="0"/>
                          <a:pt x="17" y="0"/>
                          <a:pt x="17" y="0"/>
                        </a:cubicBezTo>
                        <a:cubicBezTo>
                          <a:pt x="16" y="1"/>
                          <a:pt x="16" y="1"/>
                          <a:pt x="16" y="1"/>
                        </a:cubicBezTo>
                        <a:cubicBezTo>
                          <a:pt x="16" y="1"/>
                          <a:pt x="16" y="1"/>
                          <a:pt x="16" y="1"/>
                        </a:cubicBezTo>
                        <a:cubicBezTo>
                          <a:pt x="15" y="2"/>
                          <a:pt x="15" y="2"/>
                          <a:pt x="15" y="2"/>
                        </a:cubicBezTo>
                        <a:cubicBezTo>
                          <a:pt x="14" y="2"/>
                          <a:pt x="14" y="2"/>
                          <a:pt x="14" y="2"/>
                        </a:cubicBezTo>
                        <a:cubicBezTo>
                          <a:pt x="13" y="3"/>
                          <a:pt x="13" y="3"/>
                          <a:pt x="13" y="3"/>
                        </a:cubicBezTo>
                        <a:cubicBezTo>
                          <a:pt x="13" y="4"/>
                          <a:pt x="12" y="4"/>
                          <a:pt x="12" y="5"/>
                        </a:cubicBezTo>
                        <a:cubicBezTo>
                          <a:pt x="12" y="5"/>
                          <a:pt x="11" y="6"/>
                          <a:pt x="11" y="6"/>
                        </a:cubicBezTo>
                        <a:cubicBezTo>
                          <a:pt x="10" y="7"/>
                          <a:pt x="10" y="8"/>
                          <a:pt x="9" y="10"/>
                        </a:cubicBezTo>
                        <a:cubicBezTo>
                          <a:pt x="9" y="11"/>
                          <a:pt x="8" y="12"/>
                          <a:pt x="8" y="14"/>
                        </a:cubicBezTo>
                        <a:cubicBezTo>
                          <a:pt x="7" y="15"/>
                          <a:pt x="7" y="17"/>
                          <a:pt x="6" y="19"/>
                        </a:cubicBezTo>
                        <a:cubicBezTo>
                          <a:pt x="5" y="19"/>
                          <a:pt x="5" y="20"/>
                          <a:pt x="5" y="21"/>
                        </a:cubicBezTo>
                        <a:cubicBezTo>
                          <a:pt x="5" y="21"/>
                          <a:pt x="4" y="22"/>
                          <a:pt x="4" y="22"/>
                        </a:cubicBezTo>
                        <a:cubicBezTo>
                          <a:pt x="4" y="23"/>
                          <a:pt x="4" y="23"/>
                          <a:pt x="4" y="23"/>
                        </a:cubicBezTo>
                        <a:cubicBezTo>
                          <a:pt x="3" y="25"/>
                          <a:pt x="3" y="26"/>
                          <a:pt x="2" y="28"/>
                        </a:cubicBezTo>
                        <a:cubicBezTo>
                          <a:pt x="2" y="29"/>
                          <a:pt x="2" y="31"/>
                          <a:pt x="2" y="32"/>
                        </a:cubicBezTo>
                        <a:cubicBezTo>
                          <a:pt x="3" y="34"/>
                          <a:pt x="3" y="35"/>
                          <a:pt x="3" y="37"/>
                        </a:cubicBezTo>
                        <a:cubicBezTo>
                          <a:pt x="4" y="38"/>
                          <a:pt x="4" y="38"/>
                          <a:pt x="4" y="38"/>
                        </a:cubicBezTo>
                        <a:cubicBezTo>
                          <a:pt x="4" y="38"/>
                          <a:pt x="4" y="38"/>
                          <a:pt x="4" y="38"/>
                        </a:cubicBezTo>
                        <a:cubicBezTo>
                          <a:pt x="4" y="38"/>
                          <a:pt x="4" y="38"/>
                          <a:pt x="4" y="38"/>
                        </a:cubicBezTo>
                        <a:cubicBezTo>
                          <a:pt x="5" y="39"/>
                          <a:pt x="5" y="39"/>
                          <a:pt x="5" y="39"/>
                        </a:cubicBezTo>
                        <a:cubicBezTo>
                          <a:pt x="5" y="39"/>
                          <a:pt x="5" y="39"/>
                          <a:pt x="5" y="39"/>
                        </a:cubicBezTo>
                        <a:cubicBezTo>
                          <a:pt x="5" y="40"/>
                          <a:pt x="5" y="40"/>
                          <a:pt x="5" y="40"/>
                        </a:cubicBezTo>
                        <a:cubicBezTo>
                          <a:pt x="6" y="41"/>
                          <a:pt x="7" y="42"/>
                          <a:pt x="7" y="43"/>
                        </a:cubicBezTo>
                        <a:cubicBezTo>
                          <a:pt x="8" y="44"/>
                          <a:pt x="8" y="45"/>
                          <a:pt x="9" y="45"/>
                        </a:cubicBezTo>
                        <a:cubicBezTo>
                          <a:pt x="9" y="46"/>
                          <a:pt x="9" y="46"/>
                          <a:pt x="9" y="47"/>
                        </a:cubicBezTo>
                        <a:lnTo>
                          <a:pt x="10" y="47"/>
                        </a:ln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93" name="Freeform 7959">
                    <a:extLst>
                      <a:ext uri="{FF2B5EF4-FFF2-40B4-BE49-F238E27FC236}">
                        <a16:creationId xmlns:a16="http://schemas.microsoft.com/office/drawing/2014/main" id="{AFA66D61-707A-4113-AD97-9B1096619E44}"/>
                      </a:ext>
                    </a:extLst>
                  </p:cNvPr>
                  <p:cNvSpPr>
                    <a:spLocks/>
                  </p:cNvSpPr>
                  <p:nvPr/>
                </p:nvSpPr>
                <p:spPr bwMode="auto">
                  <a:xfrm>
                    <a:off x="4365" y="1846"/>
                    <a:ext cx="5" cy="18"/>
                  </a:xfrm>
                  <a:custGeom>
                    <a:avLst/>
                    <a:gdLst>
                      <a:gd name="T0" fmla="*/ 6 w 6"/>
                      <a:gd name="T1" fmla="*/ 24 h 24"/>
                      <a:gd name="T2" fmla="*/ 6 w 6"/>
                      <a:gd name="T3" fmla="*/ 23 h 24"/>
                      <a:gd name="T4" fmla="*/ 5 w 6"/>
                      <a:gd name="T5" fmla="*/ 20 h 24"/>
                      <a:gd name="T6" fmla="*/ 4 w 6"/>
                      <a:gd name="T7" fmla="*/ 19 h 24"/>
                      <a:gd name="T8" fmla="*/ 4 w 6"/>
                      <a:gd name="T9" fmla="*/ 19 h 24"/>
                      <a:gd name="T10" fmla="*/ 4 w 6"/>
                      <a:gd name="T11" fmla="*/ 18 h 24"/>
                      <a:gd name="T12" fmla="*/ 3 w 6"/>
                      <a:gd name="T13" fmla="*/ 18 h 24"/>
                      <a:gd name="T14" fmla="*/ 3 w 6"/>
                      <a:gd name="T15" fmla="*/ 17 h 24"/>
                      <a:gd name="T16" fmla="*/ 2 w 6"/>
                      <a:gd name="T17" fmla="*/ 15 h 24"/>
                      <a:gd name="T18" fmla="*/ 1 w 6"/>
                      <a:gd name="T19" fmla="*/ 13 h 24"/>
                      <a:gd name="T20" fmla="*/ 1 w 6"/>
                      <a:gd name="T21" fmla="*/ 12 h 24"/>
                      <a:gd name="T22" fmla="*/ 0 w 6"/>
                      <a:gd name="T23" fmla="*/ 11 h 24"/>
                      <a:gd name="T24" fmla="*/ 0 w 6"/>
                      <a:gd name="T25" fmla="*/ 8 h 24"/>
                      <a:gd name="T26" fmla="*/ 0 w 6"/>
                      <a:gd name="T27" fmla="*/ 7 h 24"/>
                      <a:gd name="T28" fmla="*/ 0 w 6"/>
                      <a:gd name="T29" fmla="*/ 6 h 24"/>
                      <a:gd name="T30" fmla="*/ 0 w 6"/>
                      <a:gd name="T31" fmla="*/ 5 h 24"/>
                      <a:gd name="T32" fmla="*/ 0 w 6"/>
                      <a:gd name="T33" fmla="*/ 4 h 24"/>
                      <a:gd name="T34" fmla="*/ 0 w 6"/>
                      <a:gd name="T35" fmla="*/ 2 h 24"/>
                      <a:gd name="T36" fmla="*/ 1 w 6"/>
                      <a:gd name="T37" fmla="*/ 1 h 24"/>
                      <a:gd name="T38" fmla="*/ 1 w 6"/>
                      <a:gd name="T39" fmla="*/ 0 h 24"/>
                      <a:gd name="T40" fmla="*/ 1 w 6"/>
                      <a:gd name="T41" fmla="*/ 1 h 24"/>
                      <a:gd name="T42" fmla="*/ 1 w 6"/>
                      <a:gd name="T43" fmla="*/ 3 h 24"/>
                      <a:gd name="T44" fmla="*/ 1 w 6"/>
                      <a:gd name="T45" fmla="*/ 3 h 24"/>
                      <a:gd name="T46" fmla="*/ 1 w 6"/>
                      <a:gd name="T47" fmla="*/ 4 h 24"/>
                      <a:gd name="T48" fmla="*/ 1 w 6"/>
                      <a:gd name="T49" fmla="*/ 4 h 24"/>
                      <a:gd name="T50" fmla="*/ 1 w 6"/>
                      <a:gd name="T51" fmla="*/ 5 h 24"/>
                      <a:gd name="T52" fmla="*/ 1 w 6"/>
                      <a:gd name="T53" fmla="*/ 6 h 24"/>
                      <a:gd name="T54" fmla="*/ 1 w 6"/>
                      <a:gd name="T55" fmla="*/ 7 h 24"/>
                      <a:gd name="T56" fmla="*/ 1 w 6"/>
                      <a:gd name="T57" fmla="*/ 7 h 24"/>
                      <a:gd name="T58" fmla="*/ 2 w 6"/>
                      <a:gd name="T59" fmla="*/ 8 h 24"/>
                      <a:gd name="T60" fmla="*/ 2 w 6"/>
                      <a:gd name="T61" fmla="*/ 10 h 24"/>
                      <a:gd name="T62" fmla="*/ 2 w 6"/>
                      <a:gd name="T63" fmla="*/ 11 h 24"/>
                      <a:gd name="T64" fmla="*/ 3 w 6"/>
                      <a:gd name="T65" fmla="*/ 12 h 24"/>
                      <a:gd name="T66" fmla="*/ 4 w 6"/>
                      <a:gd name="T67" fmla="*/ 14 h 24"/>
                      <a:gd name="T68" fmla="*/ 4 w 6"/>
                      <a:gd name="T69" fmla="*/ 15 h 24"/>
                      <a:gd name="T70" fmla="*/ 4 w 6"/>
                      <a:gd name="T71" fmla="*/ 16 h 24"/>
                      <a:gd name="T72" fmla="*/ 5 w 6"/>
                      <a:gd name="T73" fmla="*/ 17 h 24"/>
                      <a:gd name="T74" fmla="*/ 5 w 6"/>
                      <a:gd name="T75" fmla="*/ 17 h 24"/>
                      <a:gd name="T76" fmla="*/ 5 w 6"/>
                      <a:gd name="T77" fmla="*/ 17 h 24"/>
                      <a:gd name="T78" fmla="*/ 5 w 6"/>
                      <a:gd name="T79" fmla="*/ 17 h 24"/>
                      <a:gd name="T80" fmla="*/ 5 w 6"/>
                      <a:gd name="T81" fmla="*/ 17 h 24"/>
                      <a:gd name="T82" fmla="*/ 5 w 6"/>
                      <a:gd name="T83" fmla="*/ 17 h 24"/>
                      <a:gd name="T84" fmla="*/ 5 w 6"/>
                      <a:gd name="T85" fmla="*/ 17 h 24"/>
                      <a:gd name="T86" fmla="*/ 5 w 6"/>
                      <a:gd name="T87" fmla="*/ 17 h 24"/>
                      <a:gd name="T88" fmla="*/ 5 w 6"/>
                      <a:gd name="T89" fmla="*/ 17 h 24"/>
                      <a:gd name="T90" fmla="*/ 6 w 6"/>
                      <a:gd name="T91" fmla="*/ 18 h 24"/>
                      <a:gd name="T92" fmla="*/ 6 w 6"/>
                      <a:gd name="T93" fmla="*/ 20 h 24"/>
                      <a:gd name="T94" fmla="*/ 6 w 6"/>
                      <a:gd name="T95" fmla="*/ 22 h 24"/>
                      <a:gd name="T96" fmla="*/ 6 w 6"/>
                      <a:gd name="T97" fmla="*/ 23 h 24"/>
                      <a:gd name="T98" fmla="*/ 6 w 6"/>
                      <a:gd name="T9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24">
                        <a:moveTo>
                          <a:pt x="6" y="24"/>
                        </a:moveTo>
                        <a:cubicBezTo>
                          <a:pt x="6" y="24"/>
                          <a:pt x="6" y="24"/>
                          <a:pt x="6" y="23"/>
                        </a:cubicBezTo>
                        <a:cubicBezTo>
                          <a:pt x="6" y="22"/>
                          <a:pt x="6" y="21"/>
                          <a:pt x="5" y="20"/>
                        </a:cubicBezTo>
                        <a:cubicBezTo>
                          <a:pt x="5" y="20"/>
                          <a:pt x="5" y="19"/>
                          <a:pt x="4" y="19"/>
                        </a:cubicBezTo>
                        <a:cubicBezTo>
                          <a:pt x="4" y="19"/>
                          <a:pt x="4" y="19"/>
                          <a:pt x="4" y="19"/>
                        </a:cubicBezTo>
                        <a:cubicBezTo>
                          <a:pt x="4" y="18"/>
                          <a:pt x="4" y="18"/>
                          <a:pt x="4" y="18"/>
                        </a:cubicBezTo>
                        <a:cubicBezTo>
                          <a:pt x="3" y="18"/>
                          <a:pt x="3" y="18"/>
                          <a:pt x="3" y="18"/>
                        </a:cubicBezTo>
                        <a:cubicBezTo>
                          <a:pt x="3" y="17"/>
                          <a:pt x="3" y="17"/>
                          <a:pt x="3" y="17"/>
                        </a:cubicBezTo>
                        <a:cubicBezTo>
                          <a:pt x="3" y="16"/>
                          <a:pt x="2" y="16"/>
                          <a:pt x="2" y="15"/>
                        </a:cubicBezTo>
                        <a:cubicBezTo>
                          <a:pt x="1" y="14"/>
                          <a:pt x="1" y="14"/>
                          <a:pt x="1" y="13"/>
                        </a:cubicBezTo>
                        <a:cubicBezTo>
                          <a:pt x="1" y="12"/>
                          <a:pt x="1" y="12"/>
                          <a:pt x="1" y="12"/>
                        </a:cubicBezTo>
                        <a:cubicBezTo>
                          <a:pt x="0" y="11"/>
                          <a:pt x="0" y="11"/>
                          <a:pt x="0" y="11"/>
                        </a:cubicBezTo>
                        <a:cubicBezTo>
                          <a:pt x="0" y="10"/>
                          <a:pt x="0" y="9"/>
                          <a:pt x="0" y="8"/>
                        </a:cubicBezTo>
                        <a:cubicBezTo>
                          <a:pt x="0" y="8"/>
                          <a:pt x="0" y="7"/>
                          <a:pt x="0" y="7"/>
                        </a:cubicBezTo>
                        <a:cubicBezTo>
                          <a:pt x="0" y="7"/>
                          <a:pt x="0" y="6"/>
                          <a:pt x="0" y="6"/>
                        </a:cubicBezTo>
                        <a:cubicBezTo>
                          <a:pt x="0" y="5"/>
                          <a:pt x="0" y="5"/>
                          <a:pt x="0" y="5"/>
                        </a:cubicBezTo>
                        <a:cubicBezTo>
                          <a:pt x="0" y="4"/>
                          <a:pt x="0" y="4"/>
                          <a:pt x="0" y="4"/>
                        </a:cubicBezTo>
                        <a:cubicBezTo>
                          <a:pt x="0" y="3"/>
                          <a:pt x="0" y="3"/>
                          <a:pt x="0" y="2"/>
                        </a:cubicBezTo>
                        <a:cubicBezTo>
                          <a:pt x="0" y="2"/>
                          <a:pt x="1" y="2"/>
                          <a:pt x="1" y="1"/>
                        </a:cubicBezTo>
                        <a:cubicBezTo>
                          <a:pt x="1" y="1"/>
                          <a:pt x="1" y="0"/>
                          <a:pt x="1" y="0"/>
                        </a:cubicBezTo>
                        <a:cubicBezTo>
                          <a:pt x="1" y="0"/>
                          <a:pt x="1" y="1"/>
                          <a:pt x="1" y="1"/>
                        </a:cubicBezTo>
                        <a:cubicBezTo>
                          <a:pt x="1" y="2"/>
                          <a:pt x="1" y="2"/>
                          <a:pt x="1" y="3"/>
                        </a:cubicBezTo>
                        <a:cubicBezTo>
                          <a:pt x="1" y="3"/>
                          <a:pt x="1" y="3"/>
                          <a:pt x="1" y="3"/>
                        </a:cubicBezTo>
                        <a:cubicBezTo>
                          <a:pt x="1" y="4"/>
                          <a:pt x="1" y="4"/>
                          <a:pt x="1" y="4"/>
                        </a:cubicBezTo>
                        <a:cubicBezTo>
                          <a:pt x="1" y="4"/>
                          <a:pt x="1" y="4"/>
                          <a:pt x="1" y="4"/>
                        </a:cubicBezTo>
                        <a:cubicBezTo>
                          <a:pt x="1" y="5"/>
                          <a:pt x="1" y="5"/>
                          <a:pt x="1" y="5"/>
                        </a:cubicBezTo>
                        <a:cubicBezTo>
                          <a:pt x="1" y="6"/>
                          <a:pt x="1" y="6"/>
                          <a:pt x="1" y="6"/>
                        </a:cubicBezTo>
                        <a:cubicBezTo>
                          <a:pt x="1" y="7"/>
                          <a:pt x="1" y="7"/>
                          <a:pt x="1" y="7"/>
                        </a:cubicBezTo>
                        <a:cubicBezTo>
                          <a:pt x="1" y="7"/>
                          <a:pt x="1" y="7"/>
                          <a:pt x="1" y="7"/>
                        </a:cubicBezTo>
                        <a:cubicBezTo>
                          <a:pt x="2" y="8"/>
                          <a:pt x="2" y="8"/>
                          <a:pt x="2" y="8"/>
                        </a:cubicBezTo>
                        <a:cubicBezTo>
                          <a:pt x="2" y="9"/>
                          <a:pt x="2" y="9"/>
                          <a:pt x="2" y="10"/>
                        </a:cubicBezTo>
                        <a:cubicBezTo>
                          <a:pt x="2" y="11"/>
                          <a:pt x="2" y="11"/>
                          <a:pt x="2" y="11"/>
                        </a:cubicBezTo>
                        <a:cubicBezTo>
                          <a:pt x="3" y="11"/>
                          <a:pt x="3" y="12"/>
                          <a:pt x="3" y="12"/>
                        </a:cubicBezTo>
                        <a:cubicBezTo>
                          <a:pt x="3" y="13"/>
                          <a:pt x="3" y="14"/>
                          <a:pt x="4" y="14"/>
                        </a:cubicBezTo>
                        <a:cubicBezTo>
                          <a:pt x="4" y="15"/>
                          <a:pt x="4" y="15"/>
                          <a:pt x="4" y="15"/>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8"/>
                          <a:pt x="6" y="18"/>
                          <a:pt x="6" y="18"/>
                        </a:cubicBezTo>
                        <a:cubicBezTo>
                          <a:pt x="6" y="19"/>
                          <a:pt x="6" y="19"/>
                          <a:pt x="6" y="20"/>
                        </a:cubicBezTo>
                        <a:cubicBezTo>
                          <a:pt x="6" y="21"/>
                          <a:pt x="6" y="21"/>
                          <a:pt x="6" y="22"/>
                        </a:cubicBezTo>
                        <a:cubicBezTo>
                          <a:pt x="6" y="22"/>
                          <a:pt x="6" y="23"/>
                          <a:pt x="6" y="23"/>
                        </a:cubicBezTo>
                        <a:cubicBezTo>
                          <a:pt x="6" y="24"/>
                          <a:pt x="6" y="24"/>
                          <a:pt x="6" y="24"/>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94" name="Freeform 7960">
                    <a:extLst>
                      <a:ext uri="{FF2B5EF4-FFF2-40B4-BE49-F238E27FC236}">
                        <a16:creationId xmlns:a16="http://schemas.microsoft.com/office/drawing/2014/main" id="{2AE695A1-C4BC-4911-86A3-64241700EBCC}"/>
                      </a:ext>
                    </a:extLst>
                  </p:cNvPr>
                  <p:cNvSpPr>
                    <a:spLocks/>
                  </p:cNvSpPr>
                  <p:nvPr/>
                </p:nvSpPr>
                <p:spPr bwMode="auto">
                  <a:xfrm>
                    <a:off x="4360" y="1843"/>
                    <a:ext cx="7" cy="15"/>
                  </a:xfrm>
                  <a:custGeom>
                    <a:avLst/>
                    <a:gdLst>
                      <a:gd name="T0" fmla="*/ 2 w 10"/>
                      <a:gd name="T1" fmla="*/ 20 h 20"/>
                      <a:gd name="T2" fmla="*/ 2 w 10"/>
                      <a:gd name="T3" fmla="*/ 20 h 20"/>
                      <a:gd name="T4" fmla="*/ 2 w 10"/>
                      <a:gd name="T5" fmla="*/ 19 h 20"/>
                      <a:gd name="T6" fmla="*/ 1 w 10"/>
                      <a:gd name="T7" fmla="*/ 18 h 20"/>
                      <a:gd name="T8" fmla="*/ 0 w 10"/>
                      <a:gd name="T9" fmla="*/ 17 h 20"/>
                      <a:gd name="T10" fmla="*/ 0 w 10"/>
                      <a:gd name="T11" fmla="*/ 16 h 20"/>
                      <a:gd name="T12" fmla="*/ 0 w 10"/>
                      <a:gd name="T13" fmla="*/ 15 h 20"/>
                      <a:gd name="T14" fmla="*/ 1 w 10"/>
                      <a:gd name="T15" fmla="*/ 15 h 20"/>
                      <a:gd name="T16" fmla="*/ 1 w 10"/>
                      <a:gd name="T17" fmla="*/ 14 h 20"/>
                      <a:gd name="T18" fmla="*/ 1 w 10"/>
                      <a:gd name="T19" fmla="*/ 13 h 20"/>
                      <a:gd name="T20" fmla="*/ 2 w 10"/>
                      <a:gd name="T21" fmla="*/ 12 h 20"/>
                      <a:gd name="T22" fmla="*/ 2 w 10"/>
                      <a:gd name="T23" fmla="*/ 11 h 20"/>
                      <a:gd name="T24" fmla="*/ 3 w 10"/>
                      <a:gd name="T25" fmla="*/ 10 h 20"/>
                      <a:gd name="T26" fmla="*/ 4 w 10"/>
                      <a:gd name="T27" fmla="*/ 10 h 20"/>
                      <a:gd name="T28" fmla="*/ 5 w 10"/>
                      <a:gd name="T29" fmla="*/ 8 h 20"/>
                      <a:gd name="T30" fmla="*/ 6 w 10"/>
                      <a:gd name="T31" fmla="*/ 6 h 20"/>
                      <a:gd name="T32" fmla="*/ 7 w 10"/>
                      <a:gd name="T33" fmla="*/ 5 h 20"/>
                      <a:gd name="T34" fmla="*/ 8 w 10"/>
                      <a:gd name="T35" fmla="*/ 3 h 20"/>
                      <a:gd name="T36" fmla="*/ 9 w 10"/>
                      <a:gd name="T37" fmla="*/ 2 h 20"/>
                      <a:gd name="T38" fmla="*/ 9 w 10"/>
                      <a:gd name="T39" fmla="*/ 1 h 20"/>
                      <a:gd name="T40" fmla="*/ 10 w 10"/>
                      <a:gd name="T41" fmla="*/ 0 h 20"/>
                      <a:gd name="T42" fmla="*/ 10 w 10"/>
                      <a:gd name="T43" fmla="*/ 1 h 20"/>
                      <a:gd name="T44" fmla="*/ 9 w 10"/>
                      <a:gd name="T45" fmla="*/ 2 h 20"/>
                      <a:gd name="T46" fmla="*/ 9 w 10"/>
                      <a:gd name="T47" fmla="*/ 4 h 20"/>
                      <a:gd name="T48" fmla="*/ 8 w 10"/>
                      <a:gd name="T49" fmla="*/ 5 h 20"/>
                      <a:gd name="T50" fmla="*/ 7 w 10"/>
                      <a:gd name="T51" fmla="*/ 7 h 20"/>
                      <a:gd name="T52" fmla="*/ 6 w 10"/>
                      <a:gd name="T53" fmla="*/ 9 h 20"/>
                      <a:gd name="T54" fmla="*/ 5 w 10"/>
                      <a:gd name="T55" fmla="*/ 11 h 20"/>
                      <a:gd name="T56" fmla="*/ 5 w 10"/>
                      <a:gd name="T57" fmla="*/ 12 h 20"/>
                      <a:gd name="T58" fmla="*/ 4 w 10"/>
                      <a:gd name="T59" fmla="*/ 12 h 20"/>
                      <a:gd name="T60" fmla="*/ 3 w 10"/>
                      <a:gd name="T61" fmla="*/ 13 h 20"/>
                      <a:gd name="T62" fmla="*/ 3 w 10"/>
                      <a:gd name="T63" fmla="*/ 14 h 20"/>
                      <a:gd name="T64" fmla="*/ 2 w 10"/>
                      <a:gd name="T65" fmla="*/ 15 h 20"/>
                      <a:gd name="T66" fmla="*/ 2 w 10"/>
                      <a:gd name="T67" fmla="*/ 15 h 20"/>
                      <a:gd name="T68" fmla="*/ 2 w 10"/>
                      <a:gd name="T69" fmla="*/ 15 h 20"/>
                      <a:gd name="T70" fmla="*/ 2 w 10"/>
                      <a:gd name="T71" fmla="*/ 17 h 20"/>
                      <a:gd name="T72" fmla="*/ 2 w 10"/>
                      <a:gd name="T73" fmla="*/ 18 h 20"/>
                      <a:gd name="T74" fmla="*/ 2 w 10"/>
                      <a:gd name="T75" fmla="*/ 19 h 20"/>
                      <a:gd name="T76" fmla="*/ 2 w 10"/>
                      <a:gd name="T7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 h="20">
                        <a:moveTo>
                          <a:pt x="2" y="20"/>
                        </a:moveTo>
                        <a:cubicBezTo>
                          <a:pt x="2" y="20"/>
                          <a:pt x="2" y="20"/>
                          <a:pt x="2" y="20"/>
                        </a:cubicBezTo>
                        <a:cubicBezTo>
                          <a:pt x="2" y="19"/>
                          <a:pt x="2" y="19"/>
                          <a:pt x="2" y="19"/>
                        </a:cubicBezTo>
                        <a:cubicBezTo>
                          <a:pt x="1" y="19"/>
                          <a:pt x="1" y="19"/>
                          <a:pt x="1" y="18"/>
                        </a:cubicBezTo>
                        <a:cubicBezTo>
                          <a:pt x="1" y="18"/>
                          <a:pt x="1" y="17"/>
                          <a:pt x="0" y="17"/>
                        </a:cubicBezTo>
                        <a:cubicBezTo>
                          <a:pt x="0" y="16"/>
                          <a:pt x="0" y="16"/>
                          <a:pt x="0" y="16"/>
                        </a:cubicBezTo>
                        <a:cubicBezTo>
                          <a:pt x="0" y="15"/>
                          <a:pt x="0" y="15"/>
                          <a:pt x="0" y="15"/>
                        </a:cubicBezTo>
                        <a:cubicBezTo>
                          <a:pt x="1" y="15"/>
                          <a:pt x="1" y="15"/>
                          <a:pt x="1" y="15"/>
                        </a:cubicBezTo>
                        <a:cubicBezTo>
                          <a:pt x="1" y="14"/>
                          <a:pt x="1" y="14"/>
                          <a:pt x="1" y="14"/>
                        </a:cubicBezTo>
                        <a:cubicBezTo>
                          <a:pt x="1" y="13"/>
                          <a:pt x="1" y="13"/>
                          <a:pt x="1" y="13"/>
                        </a:cubicBezTo>
                        <a:cubicBezTo>
                          <a:pt x="2" y="12"/>
                          <a:pt x="2" y="12"/>
                          <a:pt x="2" y="12"/>
                        </a:cubicBezTo>
                        <a:cubicBezTo>
                          <a:pt x="2" y="11"/>
                          <a:pt x="2" y="11"/>
                          <a:pt x="2" y="11"/>
                        </a:cubicBezTo>
                        <a:cubicBezTo>
                          <a:pt x="3" y="10"/>
                          <a:pt x="3" y="10"/>
                          <a:pt x="3" y="10"/>
                        </a:cubicBezTo>
                        <a:cubicBezTo>
                          <a:pt x="4" y="10"/>
                          <a:pt x="4" y="10"/>
                          <a:pt x="4" y="10"/>
                        </a:cubicBezTo>
                        <a:cubicBezTo>
                          <a:pt x="4" y="9"/>
                          <a:pt x="4" y="8"/>
                          <a:pt x="5" y="8"/>
                        </a:cubicBezTo>
                        <a:cubicBezTo>
                          <a:pt x="5" y="7"/>
                          <a:pt x="5" y="7"/>
                          <a:pt x="6" y="6"/>
                        </a:cubicBezTo>
                        <a:cubicBezTo>
                          <a:pt x="6" y="6"/>
                          <a:pt x="7" y="5"/>
                          <a:pt x="7" y="5"/>
                        </a:cubicBezTo>
                        <a:cubicBezTo>
                          <a:pt x="7" y="4"/>
                          <a:pt x="8" y="4"/>
                          <a:pt x="8" y="3"/>
                        </a:cubicBezTo>
                        <a:cubicBezTo>
                          <a:pt x="8" y="3"/>
                          <a:pt x="8" y="2"/>
                          <a:pt x="9" y="2"/>
                        </a:cubicBezTo>
                        <a:cubicBezTo>
                          <a:pt x="9" y="1"/>
                          <a:pt x="9" y="1"/>
                          <a:pt x="9" y="1"/>
                        </a:cubicBezTo>
                        <a:cubicBezTo>
                          <a:pt x="10" y="1"/>
                          <a:pt x="10" y="0"/>
                          <a:pt x="10" y="0"/>
                        </a:cubicBezTo>
                        <a:cubicBezTo>
                          <a:pt x="10" y="0"/>
                          <a:pt x="10" y="1"/>
                          <a:pt x="10" y="1"/>
                        </a:cubicBezTo>
                        <a:cubicBezTo>
                          <a:pt x="10" y="2"/>
                          <a:pt x="10" y="2"/>
                          <a:pt x="9" y="2"/>
                        </a:cubicBezTo>
                        <a:cubicBezTo>
                          <a:pt x="9" y="3"/>
                          <a:pt x="9" y="3"/>
                          <a:pt x="9" y="4"/>
                        </a:cubicBezTo>
                        <a:cubicBezTo>
                          <a:pt x="9" y="4"/>
                          <a:pt x="9" y="5"/>
                          <a:pt x="8" y="5"/>
                        </a:cubicBezTo>
                        <a:cubicBezTo>
                          <a:pt x="8" y="6"/>
                          <a:pt x="8" y="7"/>
                          <a:pt x="7" y="7"/>
                        </a:cubicBezTo>
                        <a:cubicBezTo>
                          <a:pt x="7" y="8"/>
                          <a:pt x="7" y="8"/>
                          <a:pt x="6" y="9"/>
                        </a:cubicBezTo>
                        <a:cubicBezTo>
                          <a:pt x="6" y="10"/>
                          <a:pt x="6" y="10"/>
                          <a:pt x="5" y="11"/>
                        </a:cubicBezTo>
                        <a:cubicBezTo>
                          <a:pt x="5" y="12"/>
                          <a:pt x="5" y="12"/>
                          <a:pt x="5" y="12"/>
                        </a:cubicBezTo>
                        <a:cubicBezTo>
                          <a:pt x="4" y="12"/>
                          <a:pt x="4" y="12"/>
                          <a:pt x="4" y="12"/>
                        </a:cubicBezTo>
                        <a:cubicBezTo>
                          <a:pt x="3" y="13"/>
                          <a:pt x="3" y="13"/>
                          <a:pt x="3" y="13"/>
                        </a:cubicBezTo>
                        <a:cubicBezTo>
                          <a:pt x="3" y="14"/>
                          <a:pt x="3" y="14"/>
                          <a:pt x="3" y="14"/>
                        </a:cubicBezTo>
                        <a:cubicBezTo>
                          <a:pt x="2" y="15"/>
                          <a:pt x="2" y="15"/>
                          <a:pt x="2" y="15"/>
                        </a:cubicBezTo>
                        <a:cubicBezTo>
                          <a:pt x="2" y="15"/>
                          <a:pt x="2" y="15"/>
                          <a:pt x="2" y="15"/>
                        </a:cubicBezTo>
                        <a:cubicBezTo>
                          <a:pt x="2" y="15"/>
                          <a:pt x="2" y="15"/>
                          <a:pt x="2" y="15"/>
                        </a:cubicBezTo>
                        <a:cubicBezTo>
                          <a:pt x="2" y="16"/>
                          <a:pt x="2" y="16"/>
                          <a:pt x="2" y="17"/>
                        </a:cubicBezTo>
                        <a:cubicBezTo>
                          <a:pt x="2" y="17"/>
                          <a:pt x="2" y="18"/>
                          <a:pt x="2" y="18"/>
                        </a:cubicBezTo>
                        <a:cubicBezTo>
                          <a:pt x="2" y="19"/>
                          <a:pt x="2" y="19"/>
                          <a:pt x="2" y="19"/>
                        </a:cubicBezTo>
                        <a:cubicBezTo>
                          <a:pt x="2" y="20"/>
                          <a:pt x="2" y="20"/>
                          <a:pt x="2" y="20"/>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95" name="Freeform 7961">
                    <a:extLst>
                      <a:ext uri="{FF2B5EF4-FFF2-40B4-BE49-F238E27FC236}">
                        <a16:creationId xmlns:a16="http://schemas.microsoft.com/office/drawing/2014/main" id="{9CE8D822-82D0-4814-9E04-BFEB97A497B7}"/>
                      </a:ext>
                    </a:extLst>
                  </p:cNvPr>
                  <p:cNvSpPr>
                    <a:spLocks/>
                  </p:cNvSpPr>
                  <p:nvPr/>
                </p:nvSpPr>
                <p:spPr bwMode="auto">
                  <a:xfrm>
                    <a:off x="4447" y="1874"/>
                    <a:ext cx="8" cy="11"/>
                  </a:xfrm>
                  <a:custGeom>
                    <a:avLst/>
                    <a:gdLst>
                      <a:gd name="T0" fmla="*/ 10 w 10"/>
                      <a:gd name="T1" fmla="*/ 15 h 15"/>
                      <a:gd name="T2" fmla="*/ 9 w 10"/>
                      <a:gd name="T3" fmla="*/ 14 h 15"/>
                      <a:gd name="T4" fmla="*/ 9 w 10"/>
                      <a:gd name="T5" fmla="*/ 14 h 15"/>
                      <a:gd name="T6" fmla="*/ 8 w 10"/>
                      <a:gd name="T7" fmla="*/ 13 h 15"/>
                      <a:gd name="T8" fmla="*/ 8 w 10"/>
                      <a:gd name="T9" fmla="*/ 12 h 15"/>
                      <a:gd name="T10" fmla="*/ 8 w 10"/>
                      <a:gd name="T11" fmla="*/ 12 h 15"/>
                      <a:gd name="T12" fmla="*/ 7 w 10"/>
                      <a:gd name="T13" fmla="*/ 11 h 15"/>
                      <a:gd name="T14" fmla="*/ 7 w 10"/>
                      <a:gd name="T15" fmla="*/ 11 h 15"/>
                      <a:gd name="T16" fmla="*/ 6 w 10"/>
                      <a:gd name="T17" fmla="*/ 11 h 15"/>
                      <a:gd name="T18" fmla="*/ 6 w 10"/>
                      <a:gd name="T19" fmla="*/ 10 h 15"/>
                      <a:gd name="T20" fmla="*/ 5 w 10"/>
                      <a:gd name="T21" fmla="*/ 10 h 15"/>
                      <a:gd name="T22" fmla="*/ 4 w 10"/>
                      <a:gd name="T23" fmla="*/ 9 h 15"/>
                      <a:gd name="T24" fmla="*/ 3 w 10"/>
                      <a:gd name="T25" fmla="*/ 9 h 15"/>
                      <a:gd name="T26" fmla="*/ 3 w 10"/>
                      <a:gd name="T27" fmla="*/ 8 h 15"/>
                      <a:gd name="T28" fmla="*/ 2 w 10"/>
                      <a:gd name="T29" fmla="*/ 8 h 15"/>
                      <a:gd name="T30" fmla="*/ 1 w 10"/>
                      <a:gd name="T31" fmla="*/ 7 h 15"/>
                      <a:gd name="T32" fmla="*/ 1 w 10"/>
                      <a:gd name="T33" fmla="*/ 6 h 15"/>
                      <a:gd name="T34" fmla="*/ 0 w 10"/>
                      <a:gd name="T35" fmla="*/ 4 h 15"/>
                      <a:gd name="T36" fmla="*/ 0 w 10"/>
                      <a:gd name="T37" fmla="*/ 3 h 15"/>
                      <a:gd name="T38" fmla="*/ 1 w 10"/>
                      <a:gd name="T39" fmla="*/ 2 h 15"/>
                      <a:gd name="T40" fmla="*/ 1 w 10"/>
                      <a:gd name="T41" fmla="*/ 1 h 15"/>
                      <a:gd name="T42" fmla="*/ 2 w 10"/>
                      <a:gd name="T43" fmla="*/ 0 h 15"/>
                      <a:gd name="T44" fmla="*/ 2 w 10"/>
                      <a:gd name="T45" fmla="*/ 0 h 15"/>
                      <a:gd name="T46" fmla="*/ 2 w 10"/>
                      <a:gd name="T47" fmla="*/ 0 h 15"/>
                      <a:gd name="T48" fmla="*/ 2 w 10"/>
                      <a:gd name="T49" fmla="*/ 1 h 15"/>
                      <a:gd name="T50" fmla="*/ 1 w 10"/>
                      <a:gd name="T51" fmla="*/ 2 h 15"/>
                      <a:gd name="T52" fmla="*/ 1 w 10"/>
                      <a:gd name="T53" fmla="*/ 3 h 15"/>
                      <a:gd name="T54" fmla="*/ 1 w 10"/>
                      <a:gd name="T55" fmla="*/ 4 h 15"/>
                      <a:gd name="T56" fmla="*/ 2 w 10"/>
                      <a:gd name="T57" fmla="*/ 5 h 15"/>
                      <a:gd name="T58" fmla="*/ 2 w 10"/>
                      <a:gd name="T59" fmla="*/ 5 h 15"/>
                      <a:gd name="T60" fmla="*/ 2 w 10"/>
                      <a:gd name="T61" fmla="*/ 5 h 15"/>
                      <a:gd name="T62" fmla="*/ 2 w 10"/>
                      <a:gd name="T63" fmla="*/ 6 h 15"/>
                      <a:gd name="T64" fmla="*/ 3 w 10"/>
                      <a:gd name="T65" fmla="*/ 7 h 15"/>
                      <a:gd name="T66" fmla="*/ 4 w 10"/>
                      <a:gd name="T67" fmla="*/ 7 h 15"/>
                      <a:gd name="T68" fmla="*/ 4 w 10"/>
                      <a:gd name="T69" fmla="*/ 8 h 15"/>
                      <a:gd name="T70" fmla="*/ 6 w 10"/>
                      <a:gd name="T71" fmla="*/ 8 h 15"/>
                      <a:gd name="T72" fmla="*/ 7 w 10"/>
                      <a:gd name="T73" fmla="*/ 9 h 15"/>
                      <a:gd name="T74" fmla="*/ 7 w 10"/>
                      <a:gd name="T75" fmla="*/ 10 h 15"/>
                      <a:gd name="T76" fmla="*/ 8 w 10"/>
                      <a:gd name="T77" fmla="*/ 10 h 15"/>
                      <a:gd name="T78" fmla="*/ 8 w 10"/>
                      <a:gd name="T79" fmla="*/ 11 h 15"/>
                      <a:gd name="T80" fmla="*/ 9 w 10"/>
                      <a:gd name="T81" fmla="*/ 12 h 15"/>
                      <a:gd name="T82" fmla="*/ 10 w 10"/>
                      <a:gd name="T83" fmla="*/ 13 h 15"/>
                      <a:gd name="T84" fmla="*/ 10 w 10"/>
                      <a:gd name="T85" fmla="*/ 14 h 15"/>
                      <a:gd name="T86" fmla="*/ 10 w 10"/>
                      <a:gd name="T8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15">
                        <a:moveTo>
                          <a:pt x="10" y="15"/>
                        </a:moveTo>
                        <a:cubicBezTo>
                          <a:pt x="10" y="15"/>
                          <a:pt x="10" y="15"/>
                          <a:pt x="9" y="14"/>
                        </a:cubicBezTo>
                        <a:cubicBezTo>
                          <a:pt x="9" y="14"/>
                          <a:pt x="9" y="14"/>
                          <a:pt x="9" y="14"/>
                        </a:cubicBezTo>
                        <a:cubicBezTo>
                          <a:pt x="8" y="13"/>
                          <a:pt x="8" y="13"/>
                          <a:pt x="8" y="13"/>
                        </a:cubicBezTo>
                        <a:cubicBezTo>
                          <a:pt x="8" y="12"/>
                          <a:pt x="8" y="12"/>
                          <a:pt x="8" y="12"/>
                        </a:cubicBezTo>
                        <a:cubicBezTo>
                          <a:pt x="8" y="12"/>
                          <a:pt x="8" y="12"/>
                          <a:pt x="8" y="12"/>
                        </a:cubicBezTo>
                        <a:cubicBezTo>
                          <a:pt x="7" y="11"/>
                          <a:pt x="7" y="11"/>
                          <a:pt x="7" y="11"/>
                        </a:cubicBezTo>
                        <a:cubicBezTo>
                          <a:pt x="7" y="11"/>
                          <a:pt x="7" y="11"/>
                          <a:pt x="7" y="11"/>
                        </a:cubicBezTo>
                        <a:cubicBezTo>
                          <a:pt x="6" y="11"/>
                          <a:pt x="6" y="11"/>
                          <a:pt x="6" y="11"/>
                        </a:cubicBezTo>
                        <a:cubicBezTo>
                          <a:pt x="6" y="10"/>
                          <a:pt x="6" y="10"/>
                          <a:pt x="6" y="10"/>
                        </a:cubicBezTo>
                        <a:cubicBezTo>
                          <a:pt x="5" y="10"/>
                          <a:pt x="5" y="10"/>
                          <a:pt x="5" y="10"/>
                        </a:cubicBezTo>
                        <a:cubicBezTo>
                          <a:pt x="4" y="9"/>
                          <a:pt x="4" y="9"/>
                          <a:pt x="4" y="9"/>
                        </a:cubicBezTo>
                        <a:cubicBezTo>
                          <a:pt x="3" y="9"/>
                          <a:pt x="3" y="9"/>
                          <a:pt x="3" y="9"/>
                        </a:cubicBezTo>
                        <a:cubicBezTo>
                          <a:pt x="3" y="8"/>
                          <a:pt x="3" y="8"/>
                          <a:pt x="3" y="8"/>
                        </a:cubicBezTo>
                        <a:cubicBezTo>
                          <a:pt x="2" y="8"/>
                          <a:pt x="2" y="8"/>
                          <a:pt x="2" y="8"/>
                        </a:cubicBezTo>
                        <a:cubicBezTo>
                          <a:pt x="1" y="7"/>
                          <a:pt x="1" y="7"/>
                          <a:pt x="1" y="7"/>
                        </a:cubicBezTo>
                        <a:cubicBezTo>
                          <a:pt x="1" y="6"/>
                          <a:pt x="1" y="6"/>
                          <a:pt x="1" y="6"/>
                        </a:cubicBezTo>
                        <a:cubicBezTo>
                          <a:pt x="1" y="6"/>
                          <a:pt x="0" y="5"/>
                          <a:pt x="0" y="4"/>
                        </a:cubicBezTo>
                        <a:cubicBezTo>
                          <a:pt x="0" y="4"/>
                          <a:pt x="0" y="3"/>
                          <a:pt x="0" y="3"/>
                        </a:cubicBezTo>
                        <a:cubicBezTo>
                          <a:pt x="0" y="2"/>
                          <a:pt x="1" y="2"/>
                          <a:pt x="1" y="2"/>
                        </a:cubicBezTo>
                        <a:cubicBezTo>
                          <a:pt x="1" y="1"/>
                          <a:pt x="1" y="1"/>
                          <a:pt x="1" y="1"/>
                        </a:cubicBezTo>
                        <a:cubicBezTo>
                          <a:pt x="2" y="0"/>
                          <a:pt x="2" y="0"/>
                          <a:pt x="2" y="0"/>
                        </a:cubicBezTo>
                        <a:cubicBezTo>
                          <a:pt x="2" y="0"/>
                          <a:pt x="2" y="0"/>
                          <a:pt x="2" y="0"/>
                        </a:cubicBezTo>
                        <a:cubicBezTo>
                          <a:pt x="2" y="0"/>
                          <a:pt x="2" y="0"/>
                          <a:pt x="2" y="0"/>
                        </a:cubicBezTo>
                        <a:cubicBezTo>
                          <a:pt x="2" y="1"/>
                          <a:pt x="2" y="1"/>
                          <a:pt x="2" y="1"/>
                        </a:cubicBezTo>
                        <a:cubicBezTo>
                          <a:pt x="1" y="2"/>
                          <a:pt x="1" y="2"/>
                          <a:pt x="1" y="2"/>
                        </a:cubicBezTo>
                        <a:cubicBezTo>
                          <a:pt x="1" y="2"/>
                          <a:pt x="1" y="2"/>
                          <a:pt x="1" y="3"/>
                        </a:cubicBezTo>
                        <a:cubicBezTo>
                          <a:pt x="1" y="3"/>
                          <a:pt x="1" y="4"/>
                          <a:pt x="1" y="4"/>
                        </a:cubicBezTo>
                        <a:cubicBezTo>
                          <a:pt x="2" y="5"/>
                          <a:pt x="2" y="5"/>
                          <a:pt x="2" y="5"/>
                        </a:cubicBezTo>
                        <a:cubicBezTo>
                          <a:pt x="2" y="5"/>
                          <a:pt x="2" y="5"/>
                          <a:pt x="2" y="5"/>
                        </a:cubicBezTo>
                        <a:cubicBezTo>
                          <a:pt x="2" y="5"/>
                          <a:pt x="2" y="5"/>
                          <a:pt x="2" y="5"/>
                        </a:cubicBezTo>
                        <a:cubicBezTo>
                          <a:pt x="2" y="6"/>
                          <a:pt x="2" y="6"/>
                          <a:pt x="2" y="6"/>
                        </a:cubicBezTo>
                        <a:cubicBezTo>
                          <a:pt x="3" y="7"/>
                          <a:pt x="3" y="7"/>
                          <a:pt x="3" y="7"/>
                        </a:cubicBezTo>
                        <a:cubicBezTo>
                          <a:pt x="4" y="7"/>
                          <a:pt x="4" y="7"/>
                          <a:pt x="4" y="7"/>
                        </a:cubicBezTo>
                        <a:cubicBezTo>
                          <a:pt x="4" y="8"/>
                          <a:pt x="4" y="8"/>
                          <a:pt x="4" y="8"/>
                        </a:cubicBezTo>
                        <a:cubicBezTo>
                          <a:pt x="5" y="8"/>
                          <a:pt x="5" y="8"/>
                          <a:pt x="6" y="8"/>
                        </a:cubicBezTo>
                        <a:cubicBezTo>
                          <a:pt x="7" y="9"/>
                          <a:pt x="7" y="9"/>
                          <a:pt x="7" y="9"/>
                        </a:cubicBezTo>
                        <a:cubicBezTo>
                          <a:pt x="7" y="10"/>
                          <a:pt x="7" y="10"/>
                          <a:pt x="7" y="10"/>
                        </a:cubicBezTo>
                        <a:cubicBezTo>
                          <a:pt x="8" y="10"/>
                          <a:pt x="8" y="10"/>
                          <a:pt x="8" y="10"/>
                        </a:cubicBezTo>
                        <a:cubicBezTo>
                          <a:pt x="8" y="11"/>
                          <a:pt x="8" y="11"/>
                          <a:pt x="8" y="11"/>
                        </a:cubicBezTo>
                        <a:cubicBezTo>
                          <a:pt x="9" y="11"/>
                          <a:pt x="9" y="12"/>
                          <a:pt x="9" y="12"/>
                        </a:cubicBezTo>
                        <a:cubicBezTo>
                          <a:pt x="9" y="13"/>
                          <a:pt x="9" y="13"/>
                          <a:pt x="10" y="13"/>
                        </a:cubicBezTo>
                        <a:cubicBezTo>
                          <a:pt x="10" y="14"/>
                          <a:pt x="10" y="14"/>
                          <a:pt x="10" y="14"/>
                        </a:cubicBezTo>
                        <a:cubicBezTo>
                          <a:pt x="10" y="15"/>
                          <a:pt x="10" y="15"/>
                          <a:pt x="10" y="15"/>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96" name="Freeform 7962">
                    <a:extLst>
                      <a:ext uri="{FF2B5EF4-FFF2-40B4-BE49-F238E27FC236}">
                        <a16:creationId xmlns:a16="http://schemas.microsoft.com/office/drawing/2014/main" id="{FC680263-8FE8-436C-89F6-CA57F04F3223}"/>
                      </a:ext>
                    </a:extLst>
                  </p:cNvPr>
                  <p:cNvSpPr>
                    <a:spLocks/>
                  </p:cNvSpPr>
                  <p:nvPr/>
                </p:nvSpPr>
                <p:spPr bwMode="auto">
                  <a:xfrm>
                    <a:off x="4450" y="1880"/>
                    <a:ext cx="2" cy="10"/>
                  </a:xfrm>
                  <a:custGeom>
                    <a:avLst/>
                    <a:gdLst>
                      <a:gd name="T0" fmla="*/ 2 w 3"/>
                      <a:gd name="T1" fmla="*/ 14 h 14"/>
                      <a:gd name="T2" fmla="*/ 2 w 3"/>
                      <a:gd name="T3" fmla="*/ 13 h 14"/>
                      <a:gd name="T4" fmla="*/ 1 w 3"/>
                      <a:gd name="T5" fmla="*/ 13 h 14"/>
                      <a:gd name="T6" fmla="*/ 1 w 3"/>
                      <a:gd name="T7" fmla="*/ 12 h 14"/>
                      <a:gd name="T8" fmla="*/ 1 w 3"/>
                      <a:gd name="T9" fmla="*/ 11 h 14"/>
                      <a:gd name="T10" fmla="*/ 0 w 3"/>
                      <a:gd name="T11" fmla="*/ 10 h 14"/>
                      <a:gd name="T12" fmla="*/ 0 w 3"/>
                      <a:gd name="T13" fmla="*/ 9 h 14"/>
                      <a:gd name="T14" fmla="*/ 0 w 3"/>
                      <a:gd name="T15" fmla="*/ 9 h 14"/>
                      <a:gd name="T16" fmla="*/ 1 w 3"/>
                      <a:gd name="T17" fmla="*/ 8 h 14"/>
                      <a:gd name="T18" fmla="*/ 1 w 3"/>
                      <a:gd name="T19" fmla="*/ 7 h 14"/>
                      <a:gd name="T20" fmla="*/ 1 w 3"/>
                      <a:gd name="T21" fmla="*/ 6 h 14"/>
                      <a:gd name="T22" fmla="*/ 2 w 3"/>
                      <a:gd name="T23" fmla="*/ 5 h 14"/>
                      <a:gd name="T24" fmla="*/ 2 w 3"/>
                      <a:gd name="T25" fmla="*/ 5 h 14"/>
                      <a:gd name="T26" fmla="*/ 2 w 3"/>
                      <a:gd name="T27" fmla="*/ 4 h 14"/>
                      <a:gd name="T28" fmla="*/ 2 w 3"/>
                      <a:gd name="T29" fmla="*/ 3 h 14"/>
                      <a:gd name="T30" fmla="*/ 2 w 3"/>
                      <a:gd name="T31" fmla="*/ 2 h 14"/>
                      <a:gd name="T32" fmla="*/ 1 w 3"/>
                      <a:gd name="T33" fmla="*/ 1 h 14"/>
                      <a:gd name="T34" fmla="*/ 1 w 3"/>
                      <a:gd name="T35" fmla="*/ 1 h 14"/>
                      <a:gd name="T36" fmla="*/ 1 w 3"/>
                      <a:gd name="T37" fmla="*/ 0 h 14"/>
                      <a:gd name="T38" fmla="*/ 1 w 3"/>
                      <a:gd name="T39" fmla="*/ 0 h 14"/>
                      <a:gd name="T40" fmla="*/ 1 w 3"/>
                      <a:gd name="T41" fmla="*/ 0 h 14"/>
                      <a:gd name="T42" fmla="*/ 2 w 3"/>
                      <a:gd name="T43" fmla="*/ 1 h 14"/>
                      <a:gd name="T44" fmla="*/ 2 w 3"/>
                      <a:gd name="T45" fmla="*/ 2 h 14"/>
                      <a:gd name="T46" fmla="*/ 3 w 3"/>
                      <a:gd name="T47" fmla="*/ 3 h 14"/>
                      <a:gd name="T48" fmla="*/ 3 w 3"/>
                      <a:gd name="T49" fmla="*/ 4 h 14"/>
                      <a:gd name="T50" fmla="*/ 3 w 3"/>
                      <a:gd name="T51" fmla="*/ 6 h 14"/>
                      <a:gd name="T52" fmla="*/ 3 w 3"/>
                      <a:gd name="T53" fmla="*/ 6 h 14"/>
                      <a:gd name="T54" fmla="*/ 2 w 3"/>
                      <a:gd name="T55" fmla="*/ 7 h 14"/>
                      <a:gd name="T56" fmla="*/ 2 w 3"/>
                      <a:gd name="T57" fmla="*/ 8 h 14"/>
                      <a:gd name="T58" fmla="*/ 2 w 3"/>
                      <a:gd name="T59" fmla="*/ 8 h 14"/>
                      <a:gd name="T60" fmla="*/ 2 w 3"/>
                      <a:gd name="T61" fmla="*/ 9 h 14"/>
                      <a:gd name="T62" fmla="*/ 2 w 3"/>
                      <a:gd name="T63" fmla="*/ 10 h 14"/>
                      <a:gd name="T64" fmla="*/ 2 w 3"/>
                      <a:gd name="T65" fmla="*/ 11 h 14"/>
                      <a:gd name="T66" fmla="*/ 2 w 3"/>
                      <a:gd name="T67" fmla="*/ 12 h 14"/>
                      <a:gd name="T68" fmla="*/ 2 w 3"/>
                      <a:gd name="T69" fmla="*/ 12 h 14"/>
                      <a:gd name="T70" fmla="*/ 2 w 3"/>
                      <a:gd name="T71" fmla="*/ 13 h 14"/>
                      <a:gd name="T72" fmla="*/ 2 w 3"/>
                      <a:gd name="T7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 h="14">
                        <a:moveTo>
                          <a:pt x="2" y="14"/>
                        </a:moveTo>
                        <a:cubicBezTo>
                          <a:pt x="2" y="13"/>
                          <a:pt x="2" y="13"/>
                          <a:pt x="2" y="13"/>
                        </a:cubicBezTo>
                        <a:cubicBezTo>
                          <a:pt x="1" y="13"/>
                          <a:pt x="1" y="13"/>
                          <a:pt x="1" y="13"/>
                        </a:cubicBezTo>
                        <a:cubicBezTo>
                          <a:pt x="1" y="12"/>
                          <a:pt x="1" y="12"/>
                          <a:pt x="1" y="12"/>
                        </a:cubicBezTo>
                        <a:cubicBezTo>
                          <a:pt x="1" y="11"/>
                          <a:pt x="1" y="11"/>
                          <a:pt x="1" y="11"/>
                        </a:cubicBezTo>
                        <a:cubicBezTo>
                          <a:pt x="0" y="10"/>
                          <a:pt x="0" y="10"/>
                          <a:pt x="0" y="10"/>
                        </a:cubicBezTo>
                        <a:cubicBezTo>
                          <a:pt x="0" y="9"/>
                          <a:pt x="0" y="9"/>
                          <a:pt x="0" y="9"/>
                        </a:cubicBezTo>
                        <a:cubicBezTo>
                          <a:pt x="0" y="9"/>
                          <a:pt x="0" y="9"/>
                          <a:pt x="0" y="9"/>
                        </a:cubicBezTo>
                        <a:cubicBezTo>
                          <a:pt x="1" y="8"/>
                          <a:pt x="1" y="8"/>
                          <a:pt x="1" y="8"/>
                        </a:cubicBezTo>
                        <a:cubicBezTo>
                          <a:pt x="1" y="7"/>
                          <a:pt x="1" y="7"/>
                          <a:pt x="1" y="7"/>
                        </a:cubicBezTo>
                        <a:cubicBezTo>
                          <a:pt x="1" y="6"/>
                          <a:pt x="1" y="6"/>
                          <a:pt x="1" y="6"/>
                        </a:cubicBezTo>
                        <a:cubicBezTo>
                          <a:pt x="1" y="6"/>
                          <a:pt x="1" y="6"/>
                          <a:pt x="2" y="5"/>
                        </a:cubicBezTo>
                        <a:cubicBezTo>
                          <a:pt x="2" y="5"/>
                          <a:pt x="2" y="5"/>
                          <a:pt x="2" y="5"/>
                        </a:cubicBezTo>
                        <a:cubicBezTo>
                          <a:pt x="2" y="4"/>
                          <a:pt x="2" y="4"/>
                          <a:pt x="2" y="4"/>
                        </a:cubicBezTo>
                        <a:cubicBezTo>
                          <a:pt x="2" y="4"/>
                          <a:pt x="2" y="3"/>
                          <a:pt x="2" y="3"/>
                        </a:cubicBezTo>
                        <a:cubicBezTo>
                          <a:pt x="2" y="2"/>
                          <a:pt x="2" y="2"/>
                          <a:pt x="2" y="2"/>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2" y="1"/>
                          <a:pt x="2" y="1"/>
                          <a:pt x="2" y="1"/>
                        </a:cubicBezTo>
                        <a:cubicBezTo>
                          <a:pt x="2" y="2"/>
                          <a:pt x="2" y="2"/>
                          <a:pt x="2" y="2"/>
                        </a:cubicBezTo>
                        <a:cubicBezTo>
                          <a:pt x="3" y="2"/>
                          <a:pt x="3" y="2"/>
                          <a:pt x="3" y="3"/>
                        </a:cubicBezTo>
                        <a:cubicBezTo>
                          <a:pt x="3" y="3"/>
                          <a:pt x="3" y="4"/>
                          <a:pt x="3" y="4"/>
                        </a:cubicBezTo>
                        <a:cubicBezTo>
                          <a:pt x="3" y="5"/>
                          <a:pt x="3" y="5"/>
                          <a:pt x="3" y="6"/>
                        </a:cubicBezTo>
                        <a:cubicBezTo>
                          <a:pt x="3" y="6"/>
                          <a:pt x="3" y="6"/>
                          <a:pt x="3" y="6"/>
                        </a:cubicBezTo>
                        <a:cubicBezTo>
                          <a:pt x="2" y="7"/>
                          <a:pt x="2" y="7"/>
                          <a:pt x="2" y="7"/>
                        </a:cubicBezTo>
                        <a:cubicBezTo>
                          <a:pt x="2" y="8"/>
                          <a:pt x="2" y="8"/>
                          <a:pt x="2" y="8"/>
                        </a:cubicBezTo>
                        <a:cubicBezTo>
                          <a:pt x="2" y="8"/>
                          <a:pt x="2" y="8"/>
                          <a:pt x="2" y="8"/>
                        </a:cubicBezTo>
                        <a:cubicBezTo>
                          <a:pt x="2" y="9"/>
                          <a:pt x="2" y="9"/>
                          <a:pt x="2" y="9"/>
                        </a:cubicBezTo>
                        <a:cubicBezTo>
                          <a:pt x="2" y="10"/>
                          <a:pt x="2" y="10"/>
                          <a:pt x="2" y="10"/>
                        </a:cubicBezTo>
                        <a:cubicBezTo>
                          <a:pt x="2" y="11"/>
                          <a:pt x="2" y="11"/>
                          <a:pt x="2" y="11"/>
                        </a:cubicBezTo>
                        <a:cubicBezTo>
                          <a:pt x="2" y="11"/>
                          <a:pt x="2" y="11"/>
                          <a:pt x="2" y="12"/>
                        </a:cubicBezTo>
                        <a:cubicBezTo>
                          <a:pt x="2" y="12"/>
                          <a:pt x="2" y="12"/>
                          <a:pt x="2" y="12"/>
                        </a:cubicBezTo>
                        <a:cubicBezTo>
                          <a:pt x="2" y="13"/>
                          <a:pt x="2" y="13"/>
                          <a:pt x="2" y="13"/>
                        </a:cubicBezTo>
                        <a:cubicBezTo>
                          <a:pt x="2" y="14"/>
                          <a:pt x="2" y="14"/>
                          <a:pt x="2" y="14"/>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97" name="Freeform 7963">
                    <a:extLst>
                      <a:ext uri="{FF2B5EF4-FFF2-40B4-BE49-F238E27FC236}">
                        <a16:creationId xmlns:a16="http://schemas.microsoft.com/office/drawing/2014/main" id="{B15855DD-FAC6-4BDB-9973-4693D1D342AA}"/>
                      </a:ext>
                    </a:extLst>
                  </p:cNvPr>
                  <p:cNvSpPr>
                    <a:spLocks/>
                  </p:cNvSpPr>
                  <p:nvPr/>
                </p:nvSpPr>
                <p:spPr bwMode="auto">
                  <a:xfrm>
                    <a:off x="4455" y="1868"/>
                    <a:ext cx="19" cy="6"/>
                  </a:xfrm>
                  <a:custGeom>
                    <a:avLst/>
                    <a:gdLst>
                      <a:gd name="T0" fmla="*/ 25 w 25"/>
                      <a:gd name="T1" fmla="*/ 8 h 8"/>
                      <a:gd name="T2" fmla="*/ 25 w 25"/>
                      <a:gd name="T3" fmla="*/ 8 h 8"/>
                      <a:gd name="T4" fmla="*/ 24 w 25"/>
                      <a:gd name="T5" fmla="*/ 8 h 8"/>
                      <a:gd name="T6" fmla="*/ 23 w 25"/>
                      <a:gd name="T7" fmla="*/ 7 h 8"/>
                      <a:gd name="T8" fmla="*/ 21 w 25"/>
                      <a:gd name="T9" fmla="*/ 7 h 8"/>
                      <a:gd name="T10" fmla="*/ 19 w 25"/>
                      <a:gd name="T11" fmla="*/ 7 h 8"/>
                      <a:gd name="T12" fmla="*/ 17 w 25"/>
                      <a:gd name="T13" fmla="*/ 6 h 8"/>
                      <a:gd name="T14" fmla="*/ 14 w 25"/>
                      <a:gd name="T15" fmla="*/ 6 h 8"/>
                      <a:gd name="T16" fmla="*/ 13 w 25"/>
                      <a:gd name="T17" fmla="*/ 6 h 8"/>
                      <a:gd name="T18" fmla="*/ 12 w 25"/>
                      <a:gd name="T19" fmla="*/ 6 h 8"/>
                      <a:gd name="T20" fmla="*/ 10 w 25"/>
                      <a:gd name="T21" fmla="*/ 6 h 8"/>
                      <a:gd name="T22" fmla="*/ 9 w 25"/>
                      <a:gd name="T23" fmla="*/ 6 h 8"/>
                      <a:gd name="T24" fmla="*/ 8 w 25"/>
                      <a:gd name="T25" fmla="*/ 5 h 8"/>
                      <a:gd name="T26" fmla="*/ 8 w 25"/>
                      <a:gd name="T27" fmla="*/ 5 h 8"/>
                      <a:gd name="T28" fmla="*/ 7 w 25"/>
                      <a:gd name="T29" fmla="*/ 4 h 8"/>
                      <a:gd name="T30" fmla="*/ 5 w 25"/>
                      <a:gd name="T31" fmla="*/ 3 h 8"/>
                      <a:gd name="T32" fmla="*/ 3 w 25"/>
                      <a:gd name="T33" fmla="*/ 1 h 8"/>
                      <a:gd name="T34" fmla="*/ 3 w 25"/>
                      <a:gd name="T35" fmla="*/ 1 h 8"/>
                      <a:gd name="T36" fmla="*/ 3 w 25"/>
                      <a:gd name="T37" fmla="*/ 1 h 8"/>
                      <a:gd name="T38" fmla="*/ 2 w 25"/>
                      <a:gd name="T39" fmla="*/ 1 h 8"/>
                      <a:gd name="T40" fmla="*/ 2 w 25"/>
                      <a:gd name="T41" fmla="*/ 0 h 8"/>
                      <a:gd name="T42" fmla="*/ 1 w 25"/>
                      <a:gd name="T43" fmla="*/ 0 h 8"/>
                      <a:gd name="T44" fmla="*/ 0 w 25"/>
                      <a:gd name="T45" fmla="*/ 0 h 8"/>
                      <a:gd name="T46" fmla="*/ 0 w 25"/>
                      <a:gd name="T47" fmla="*/ 0 h 8"/>
                      <a:gd name="T48" fmla="*/ 1 w 25"/>
                      <a:gd name="T49" fmla="*/ 0 h 8"/>
                      <a:gd name="T50" fmla="*/ 2 w 25"/>
                      <a:gd name="T51" fmla="*/ 0 h 8"/>
                      <a:gd name="T52" fmla="*/ 3 w 25"/>
                      <a:gd name="T53" fmla="*/ 0 h 8"/>
                      <a:gd name="T54" fmla="*/ 3 w 25"/>
                      <a:gd name="T55" fmla="*/ 0 h 8"/>
                      <a:gd name="T56" fmla="*/ 4 w 25"/>
                      <a:gd name="T57" fmla="*/ 0 h 8"/>
                      <a:gd name="T58" fmla="*/ 4 w 25"/>
                      <a:gd name="T59" fmla="*/ 1 h 8"/>
                      <a:gd name="T60" fmla="*/ 5 w 25"/>
                      <a:gd name="T61" fmla="*/ 1 h 8"/>
                      <a:gd name="T62" fmla="*/ 6 w 25"/>
                      <a:gd name="T63" fmla="*/ 2 h 8"/>
                      <a:gd name="T64" fmla="*/ 7 w 25"/>
                      <a:gd name="T65" fmla="*/ 3 h 8"/>
                      <a:gd name="T66" fmla="*/ 8 w 25"/>
                      <a:gd name="T67" fmla="*/ 4 h 8"/>
                      <a:gd name="T68" fmla="*/ 9 w 25"/>
                      <a:gd name="T69" fmla="*/ 4 h 8"/>
                      <a:gd name="T70" fmla="*/ 10 w 25"/>
                      <a:gd name="T71" fmla="*/ 4 h 8"/>
                      <a:gd name="T72" fmla="*/ 11 w 25"/>
                      <a:gd name="T73" fmla="*/ 4 h 8"/>
                      <a:gd name="T74" fmla="*/ 12 w 25"/>
                      <a:gd name="T75" fmla="*/ 5 h 8"/>
                      <a:gd name="T76" fmla="*/ 13 w 25"/>
                      <a:gd name="T77" fmla="*/ 5 h 8"/>
                      <a:gd name="T78" fmla="*/ 14 w 25"/>
                      <a:gd name="T79" fmla="*/ 5 h 8"/>
                      <a:gd name="T80" fmla="*/ 17 w 25"/>
                      <a:gd name="T81" fmla="*/ 5 h 8"/>
                      <a:gd name="T82" fmla="*/ 19 w 25"/>
                      <a:gd name="T83" fmla="*/ 6 h 8"/>
                      <a:gd name="T84" fmla="*/ 21 w 25"/>
                      <a:gd name="T85" fmla="*/ 6 h 8"/>
                      <a:gd name="T86" fmla="*/ 23 w 25"/>
                      <a:gd name="T87" fmla="*/ 7 h 8"/>
                      <a:gd name="T88" fmla="*/ 24 w 25"/>
                      <a:gd name="T89" fmla="*/ 7 h 8"/>
                      <a:gd name="T90" fmla="*/ 25 w 25"/>
                      <a:gd name="T9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8">
                        <a:moveTo>
                          <a:pt x="25" y="8"/>
                        </a:moveTo>
                        <a:cubicBezTo>
                          <a:pt x="25" y="8"/>
                          <a:pt x="25" y="8"/>
                          <a:pt x="25" y="8"/>
                        </a:cubicBezTo>
                        <a:cubicBezTo>
                          <a:pt x="24" y="8"/>
                          <a:pt x="24" y="8"/>
                          <a:pt x="24" y="8"/>
                        </a:cubicBezTo>
                        <a:cubicBezTo>
                          <a:pt x="23" y="7"/>
                          <a:pt x="23" y="7"/>
                          <a:pt x="23" y="7"/>
                        </a:cubicBezTo>
                        <a:cubicBezTo>
                          <a:pt x="22" y="7"/>
                          <a:pt x="21" y="7"/>
                          <a:pt x="21" y="7"/>
                        </a:cubicBezTo>
                        <a:cubicBezTo>
                          <a:pt x="20" y="7"/>
                          <a:pt x="20" y="7"/>
                          <a:pt x="19" y="7"/>
                        </a:cubicBezTo>
                        <a:cubicBezTo>
                          <a:pt x="18" y="7"/>
                          <a:pt x="17" y="7"/>
                          <a:pt x="17" y="6"/>
                        </a:cubicBezTo>
                        <a:cubicBezTo>
                          <a:pt x="16" y="6"/>
                          <a:pt x="15" y="6"/>
                          <a:pt x="14" y="6"/>
                        </a:cubicBezTo>
                        <a:cubicBezTo>
                          <a:pt x="14" y="6"/>
                          <a:pt x="13" y="6"/>
                          <a:pt x="13" y="6"/>
                        </a:cubicBezTo>
                        <a:cubicBezTo>
                          <a:pt x="12" y="6"/>
                          <a:pt x="12" y="6"/>
                          <a:pt x="12" y="6"/>
                        </a:cubicBezTo>
                        <a:cubicBezTo>
                          <a:pt x="11" y="6"/>
                          <a:pt x="11" y="6"/>
                          <a:pt x="10" y="6"/>
                        </a:cubicBezTo>
                        <a:cubicBezTo>
                          <a:pt x="10" y="6"/>
                          <a:pt x="9" y="6"/>
                          <a:pt x="9" y="6"/>
                        </a:cubicBezTo>
                        <a:cubicBezTo>
                          <a:pt x="8" y="5"/>
                          <a:pt x="8" y="5"/>
                          <a:pt x="8" y="5"/>
                        </a:cubicBezTo>
                        <a:cubicBezTo>
                          <a:pt x="8" y="5"/>
                          <a:pt x="8" y="5"/>
                          <a:pt x="8" y="5"/>
                        </a:cubicBezTo>
                        <a:cubicBezTo>
                          <a:pt x="7" y="5"/>
                          <a:pt x="7" y="4"/>
                          <a:pt x="7" y="4"/>
                        </a:cubicBezTo>
                        <a:cubicBezTo>
                          <a:pt x="6" y="4"/>
                          <a:pt x="5" y="3"/>
                          <a:pt x="5" y="3"/>
                        </a:cubicBezTo>
                        <a:cubicBezTo>
                          <a:pt x="4" y="2"/>
                          <a:pt x="4" y="2"/>
                          <a:pt x="3" y="1"/>
                        </a:cubicBezTo>
                        <a:cubicBezTo>
                          <a:pt x="3" y="1"/>
                          <a:pt x="3" y="1"/>
                          <a:pt x="3" y="1"/>
                        </a:cubicBezTo>
                        <a:cubicBezTo>
                          <a:pt x="3" y="1"/>
                          <a:pt x="3" y="1"/>
                          <a:pt x="3" y="1"/>
                        </a:cubicBezTo>
                        <a:cubicBezTo>
                          <a:pt x="2" y="1"/>
                          <a:pt x="2" y="1"/>
                          <a:pt x="2" y="1"/>
                        </a:cubicBezTo>
                        <a:cubicBezTo>
                          <a:pt x="2" y="0"/>
                          <a:pt x="2" y="0"/>
                          <a:pt x="2" y="0"/>
                        </a:cubicBezTo>
                        <a:cubicBezTo>
                          <a:pt x="2" y="0"/>
                          <a:pt x="1" y="0"/>
                          <a:pt x="1" y="0"/>
                        </a:cubicBezTo>
                        <a:cubicBezTo>
                          <a:pt x="0" y="0"/>
                          <a:pt x="0" y="0"/>
                          <a:pt x="0" y="0"/>
                        </a:cubicBezTo>
                        <a:cubicBezTo>
                          <a:pt x="0" y="0"/>
                          <a:pt x="0" y="0"/>
                          <a:pt x="0" y="0"/>
                        </a:cubicBezTo>
                        <a:cubicBezTo>
                          <a:pt x="0" y="0"/>
                          <a:pt x="0" y="0"/>
                          <a:pt x="1" y="0"/>
                        </a:cubicBezTo>
                        <a:cubicBezTo>
                          <a:pt x="1" y="0"/>
                          <a:pt x="2" y="0"/>
                          <a:pt x="2" y="0"/>
                        </a:cubicBezTo>
                        <a:cubicBezTo>
                          <a:pt x="3" y="0"/>
                          <a:pt x="3" y="0"/>
                          <a:pt x="3" y="0"/>
                        </a:cubicBezTo>
                        <a:cubicBezTo>
                          <a:pt x="3" y="0"/>
                          <a:pt x="3" y="0"/>
                          <a:pt x="3" y="0"/>
                        </a:cubicBezTo>
                        <a:cubicBezTo>
                          <a:pt x="4" y="0"/>
                          <a:pt x="4" y="0"/>
                          <a:pt x="4" y="0"/>
                        </a:cubicBezTo>
                        <a:cubicBezTo>
                          <a:pt x="4" y="1"/>
                          <a:pt x="4" y="1"/>
                          <a:pt x="4" y="1"/>
                        </a:cubicBezTo>
                        <a:cubicBezTo>
                          <a:pt x="5" y="1"/>
                          <a:pt x="5" y="1"/>
                          <a:pt x="5" y="1"/>
                        </a:cubicBezTo>
                        <a:cubicBezTo>
                          <a:pt x="6" y="2"/>
                          <a:pt x="6" y="2"/>
                          <a:pt x="6" y="2"/>
                        </a:cubicBezTo>
                        <a:cubicBezTo>
                          <a:pt x="6" y="2"/>
                          <a:pt x="7" y="3"/>
                          <a:pt x="7" y="3"/>
                        </a:cubicBezTo>
                        <a:cubicBezTo>
                          <a:pt x="8" y="4"/>
                          <a:pt x="8" y="4"/>
                          <a:pt x="8" y="4"/>
                        </a:cubicBezTo>
                        <a:cubicBezTo>
                          <a:pt x="9" y="4"/>
                          <a:pt x="9" y="4"/>
                          <a:pt x="9" y="4"/>
                        </a:cubicBezTo>
                        <a:cubicBezTo>
                          <a:pt x="10" y="4"/>
                          <a:pt x="10" y="4"/>
                          <a:pt x="10" y="4"/>
                        </a:cubicBezTo>
                        <a:cubicBezTo>
                          <a:pt x="10" y="4"/>
                          <a:pt x="10" y="4"/>
                          <a:pt x="11" y="4"/>
                        </a:cubicBezTo>
                        <a:cubicBezTo>
                          <a:pt x="11" y="5"/>
                          <a:pt x="11" y="5"/>
                          <a:pt x="12" y="5"/>
                        </a:cubicBezTo>
                        <a:cubicBezTo>
                          <a:pt x="12" y="5"/>
                          <a:pt x="13" y="5"/>
                          <a:pt x="13" y="5"/>
                        </a:cubicBezTo>
                        <a:cubicBezTo>
                          <a:pt x="13" y="5"/>
                          <a:pt x="14" y="5"/>
                          <a:pt x="14" y="5"/>
                        </a:cubicBezTo>
                        <a:cubicBezTo>
                          <a:pt x="15" y="5"/>
                          <a:pt x="16" y="5"/>
                          <a:pt x="17" y="5"/>
                        </a:cubicBezTo>
                        <a:cubicBezTo>
                          <a:pt x="18" y="5"/>
                          <a:pt x="18" y="5"/>
                          <a:pt x="19" y="6"/>
                        </a:cubicBezTo>
                        <a:cubicBezTo>
                          <a:pt x="20" y="6"/>
                          <a:pt x="20" y="6"/>
                          <a:pt x="21" y="6"/>
                        </a:cubicBezTo>
                        <a:cubicBezTo>
                          <a:pt x="22" y="6"/>
                          <a:pt x="22" y="7"/>
                          <a:pt x="23" y="7"/>
                        </a:cubicBezTo>
                        <a:cubicBezTo>
                          <a:pt x="23" y="7"/>
                          <a:pt x="24" y="7"/>
                          <a:pt x="24" y="7"/>
                        </a:cubicBezTo>
                        <a:cubicBezTo>
                          <a:pt x="25" y="8"/>
                          <a:pt x="25" y="8"/>
                          <a:pt x="25" y="8"/>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98" name="Freeform 7964">
                    <a:extLst>
                      <a:ext uri="{FF2B5EF4-FFF2-40B4-BE49-F238E27FC236}">
                        <a16:creationId xmlns:a16="http://schemas.microsoft.com/office/drawing/2014/main" id="{3AB3F0F9-9FA4-4B01-85F8-B3990BCCFF8F}"/>
                      </a:ext>
                    </a:extLst>
                  </p:cNvPr>
                  <p:cNvSpPr>
                    <a:spLocks/>
                  </p:cNvSpPr>
                  <p:nvPr/>
                </p:nvSpPr>
                <p:spPr bwMode="auto">
                  <a:xfrm>
                    <a:off x="4466" y="1872"/>
                    <a:ext cx="4" cy="3"/>
                  </a:xfrm>
                  <a:custGeom>
                    <a:avLst/>
                    <a:gdLst>
                      <a:gd name="T0" fmla="*/ 4 w 4"/>
                      <a:gd name="T1" fmla="*/ 3 h 3"/>
                      <a:gd name="T2" fmla="*/ 3 w 4"/>
                      <a:gd name="T3" fmla="*/ 3 h 3"/>
                      <a:gd name="T4" fmla="*/ 3 w 4"/>
                      <a:gd name="T5" fmla="*/ 2 h 3"/>
                      <a:gd name="T6" fmla="*/ 2 w 4"/>
                      <a:gd name="T7" fmla="*/ 2 h 3"/>
                      <a:gd name="T8" fmla="*/ 2 w 4"/>
                      <a:gd name="T9" fmla="*/ 2 h 3"/>
                      <a:gd name="T10" fmla="*/ 2 w 4"/>
                      <a:gd name="T11" fmla="*/ 1 h 3"/>
                      <a:gd name="T12" fmla="*/ 2 w 4"/>
                      <a:gd name="T13" fmla="*/ 1 h 3"/>
                      <a:gd name="T14" fmla="*/ 1 w 4"/>
                      <a:gd name="T15" fmla="*/ 1 h 3"/>
                      <a:gd name="T16" fmla="*/ 1 w 4"/>
                      <a:gd name="T17" fmla="*/ 1 h 3"/>
                      <a:gd name="T18" fmla="*/ 1 w 4"/>
                      <a:gd name="T19" fmla="*/ 0 h 3"/>
                      <a:gd name="T20" fmla="*/ 0 w 4"/>
                      <a:gd name="T21" fmla="*/ 0 h 3"/>
                      <a:gd name="T22" fmla="*/ 0 w 4"/>
                      <a:gd name="T23" fmla="*/ 0 h 3"/>
                      <a:gd name="T24" fmla="*/ 0 w 4"/>
                      <a:gd name="T25" fmla="*/ 0 h 3"/>
                      <a:gd name="T26" fmla="*/ 1 w 4"/>
                      <a:gd name="T27" fmla="*/ 0 h 3"/>
                      <a:gd name="T28" fmla="*/ 1 w 4"/>
                      <a:gd name="T29" fmla="*/ 0 h 3"/>
                      <a:gd name="T30" fmla="*/ 2 w 4"/>
                      <a:gd name="T31" fmla="*/ 0 h 3"/>
                      <a:gd name="T32" fmla="*/ 2 w 4"/>
                      <a:gd name="T33" fmla="*/ 0 h 3"/>
                      <a:gd name="T34" fmla="*/ 2 w 4"/>
                      <a:gd name="T35" fmla="*/ 0 h 3"/>
                      <a:gd name="T36" fmla="*/ 2 w 4"/>
                      <a:gd name="T37" fmla="*/ 0 h 3"/>
                      <a:gd name="T38" fmla="*/ 3 w 4"/>
                      <a:gd name="T39" fmla="*/ 1 h 3"/>
                      <a:gd name="T40" fmla="*/ 3 w 4"/>
                      <a:gd name="T41" fmla="*/ 1 h 3"/>
                      <a:gd name="T42" fmla="*/ 3 w 4"/>
                      <a:gd name="T43" fmla="*/ 2 h 3"/>
                      <a:gd name="T44" fmla="*/ 4 w 4"/>
                      <a:gd name="T45" fmla="*/ 2 h 3"/>
                      <a:gd name="T46" fmla="*/ 4 w 4"/>
                      <a:gd name="T4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3">
                        <a:moveTo>
                          <a:pt x="4" y="3"/>
                        </a:moveTo>
                        <a:lnTo>
                          <a:pt x="3" y="3"/>
                        </a:lnTo>
                        <a:lnTo>
                          <a:pt x="3" y="2"/>
                        </a:lnTo>
                        <a:lnTo>
                          <a:pt x="2" y="2"/>
                        </a:lnTo>
                        <a:lnTo>
                          <a:pt x="2" y="2"/>
                        </a:lnTo>
                        <a:lnTo>
                          <a:pt x="2" y="1"/>
                        </a:lnTo>
                        <a:lnTo>
                          <a:pt x="2" y="1"/>
                        </a:lnTo>
                        <a:lnTo>
                          <a:pt x="1" y="1"/>
                        </a:lnTo>
                        <a:lnTo>
                          <a:pt x="1" y="1"/>
                        </a:lnTo>
                        <a:lnTo>
                          <a:pt x="1" y="0"/>
                        </a:lnTo>
                        <a:lnTo>
                          <a:pt x="0" y="0"/>
                        </a:lnTo>
                        <a:lnTo>
                          <a:pt x="0" y="0"/>
                        </a:lnTo>
                        <a:lnTo>
                          <a:pt x="0" y="0"/>
                        </a:lnTo>
                        <a:lnTo>
                          <a:pt x="1" y="0"/>
                        </a:lnTo>
                        <a:lnTo>
                          <a:pt x="1" y="0"/>
                        </a:lnTo>
                        <a:lnTo>
                          <a:pt x="2" y="0"/>
                        </a:lnTo>
                        <a:lnTo>
                          <a:pt x="2" y="0"/>
                        </a:lnTo>
                        <a:lnTo>
                          <a:pt x="2" y="0"/>
                        </a:lnTo>
                        <a:lnTo>
                          <a:pt x="2" y="0"/>
                        </a:lnTo>
                        <a:lnTo>
                          <a:pt x="3" y="1"/>
                        </a:lnTo>
                        <a:lnTo>
                          <a:pt x="3" y="1"/>
                        </a:lnTo>
                        <a:lnTo>
                          <a:pt x="3" y="2"/>
                        </a:lnTo>
                        <a:lnTo>
                          <a:pt x="4" y="2"/>
                        </a:lnTo>
                        <a:lnTo>
                          <a:pt x="4" y="3"/>
                        </a:ln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99" name="Freeform 7965">
                    <a:extLst>
                      <a:ext uri="{FF2B5EF4-FFF2-40B4-BE49-F238E27FC236}">
                        <a16:creationId xmlns:a16="http://schemas.microsoft.com/office/drawing/2014/main" id="{AC551153-7D6A-4378-B0BD-2D25A6028281}"/>
                      </a:ext>
                    </a:extLst>
                  </p:cNvPr>
                  <p:cNvSpPr>
                    <a:spLocks/>
                  </p:cNvSpPr>
                  <p:nvPr/>
                </p:nvSpPr>
                <p:spPr bwMode="auto">
                  <a:xfrm>
                    <a:off x="4457" y="1845"/>
                    <a:ext cx="7" cy="10"/>
                  </a:xfrm>
                  <a:custGeom>
                    <a:avLst/>
                    <a:gdLst>
                      <a:gd name="T0" fmla="*/ 9 w 9"/>
                      <a:gd name="T1" fmla="*/ 14 h 14"/>
                      <a:gd name="T2" fmla="*/ 9 w 9"/>
                      <a:gd name="T3" fmla="*/ 13 h 14"/>
                      <a:gd name="T4" fmla="*/ 8 w 9"/>
                      <a:gd name="T5" fmla="*/ 11 h 14"/>
                      <a:gd name="T6" fmla="*/ 8 w 9"/>
                      <a:gd name="T7" fmla="*/ 10 h 14"/>
                      <a:gd name="T8" fmla="*/ 8 w 9"/>
                      <a:gd name="T9" fmla="*/ 10 h 14"/>
                      <a:gd name="T10" fmla="*/ 7 w 9"/>
                      <a:gd name="T11" fmla="*/ 9 h 14"/>
                      <a:gd name="T12" fmla="*/ 7 w 9"/>
                      <a:gd name="T13" fmla="*/ 8 h 14"/>
                      <a:gd name="T14" fmla="*/ 6 w 9"/>
                      <a:gd name="T15" fmla="*/ 8 h 14"/>
                      <a:gd name="T16" fmla="*/ 6 w 9"/>
                      <a:gd name="T17" fmla="*/ 7 h 14"/>
                      <a:gd name="T18" fmla="*/ 5 w 9"/>
                      <a:gd name="T19" fmla="*/ 7 h 14"/>
                      <a:gd name="T20" fmla="*/ 4 w 9"/>
                      <a:gd name="T21" fmla="*/ 6 h 14"/>
                      <a:gd name="T22" fmla="*/ 3 w 9"/>
                      <a:gd name="T23" fmla="*/ 5 h 14"/>
                      <a:gd name="T24" fmla="*/ 2 w 9"/>
                      <a:gd name="T25" fmla="*/ 4 h 14"/>
                      <a:gd name="T26" fmla="*/ 1 w 9"/>
                      <a:gd name="T27" fmla="*/ 3 h 14"/>
                      <a:gd name="T28" fmla="*/ 0 w 9"/>
                      <a:gd name="T29" fmla="*/ 2 h 14"/>
                      <a:gd name="T30" fmla="*/ 0 w 9"/>
                      <a:gd name="T31" fmla="*/ 1 h 14"/>
                      <a:gd name="T32" fmla="*/ 0 w 9"/>
                      <a:gd name="T33" fmla="*/ 1 h 14"/>
                      <a:gd name="T34" fmla="*/ 0 w 9"/>
                      <a:gd name="T35" fmla="*/ 0 h 14"/>
                      <a:gd name="T36" fmla="*/ 0 w 9"/>
                      <a:gd name="T37" fmla="*/ 1 h 14"/>
                      <a:gd name="T38" fmla="*/ 0 w 9"/>
                      <a:gd name="T39" fmla="*/ 1 h 14"/>
                      <a:gd name="T40" fmla="*/ 0 w 9"/>
                      <a:gd name="T41" fmla="*/ 1 h 14"/>
                      <a:gd name="T42" fmla="*/ 1 w 9"/>
                      <a:gd name="T43" fmla="*/ 2 h 14"/>
                      <a:gd name="T44" fmla="*/ 1 w 9"/>
                      <a:gd name="T45" fmla="*/ 2 h 14"/>
                      <a:gd name="T46" fmla="*/ 1 w 9"/>
                      <a:gd name="T47" fmla="*/ 2 h 14"/>
                      <a:gd name="T48" fmla="*/ 4 w 9"/>
                      <a:gd name="T49" fmla="*/ 4 h 14"/>
                      <a:gd name="T50" fmla="*/ 5 w 9"/>
                      <a:gd name="T51" fmla="*/ 5 h 14"/>
                      <a:gd name="T52" fmla="*/ 6 w 9"/>
                      <a:gd name="T53" fmla="*/ 6 h 14"/>
                      <a:gd name="T54" fmla="*/ 7 w 9"/>
                      <a:gd name="T55" fmla="*/ 6 h 14"/>
                      <a:gd name="T56" fmla="*/ 8 w 9"/>
                      <a:gd name="T57" fmla="*/ 7 h 14"/>
                      <a:gd name="T58" fmla="*/ 8 w 9"/>
                      <a:gd name="T59" fmla="*/ 8 h 14"/>
                      <a:gd name="T60" fmla="*/ 8 w 9"/>
                      <a:gd name="T61" fmla="*/ 8 h 14"/>
                      <a:gd name="T62" fmla="*/ 9 w 9"/>
                      <a:gd name="T63" fmla="*/ 9 h 14"/>
                      <a:gd name="T64" fmla="*/ 9 w 9"/>
                      <a:gd name="T65" fmla="*/ 10 h 14"/>
                      <a:gd name="T66" fmla="*/ 9 w 9"/>
                      <a:gd name="T67" fmla="*/ 11 h 14"/>
                      <a:gd name="T68" fmla="*/ 9 w 9"/>
                      <a:gd name="T69" fmla="*/ 13 h 14"/>
                      <a:gd name="T70" fmla="*/ 9 w 9"/>
                      <a:gd name="T7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14">
                        <a:moveTo>
                          <a:pt x="9" y="14"/>
                        </a:moveTo>
                        <a:cubicBezTo>
                          <a:pt x="9" y="14"/>
                          <a:pt x="9" y="14"/>
                          <a:pt x="9" y="13"/>
                        </a:cubicBezTo>
                        <a:cubicBezTo>
                          <a:pt x="9" y="13"/>
                          <a:pt x="9" y="12"/>
                          <a:pt x="8" y="11"/>
                        </a:cubicBezTo>
                        <a:cubicBezTo>
                          <a:pt x="8" y="11"/>
                          <a:pt x="8" y="11"/>
                          <a:pt x="8" y="10"/>
                        </a:cubicBezTo>
                        <a:cubicBezTo>
                          <a:pt x="8" y="10"/>
                          <a:pt x="8" y="10"/>
                          <a:pt x="8" y="10"/>
                        </a:cubicBezTo>
                        <a:cubicBezTo>
                          <a:pt x="7" y="9"/>
                          <a:pt x="7" y="9"/>
                          <a:pt x="7" y="9"/>
                        </a:cubicBezTo>
                        <a:cubicBezTo>
                          <a:pt x="7" y="8"/>
                          <a:pt x="7" y="8"/>
                          <a:pt x="7" y="8"/>
                        </a:cubicBezTo>
                        <a:cubicBezTo>
                          <a:pt x="6" y="8"/>
                          <a:pt x="6" y="8"/>
                          <a:pt x="6" y="8"/>
                        </a:cubicBezTo>
                        <a:cubicBezTo>
                          <a:pt x="6" y="7"/>
                          <a:pt x="6" y="7"/>
                          <a:pt x="6" y="7"/>
                        </a:cubicBezTo>
                        <a:cubicBezTo>
                          <a:pt x="5" y="7"/>
                          <a:pt x="5" y="7"/>
                          <a:pt x="5" y="7"/>
                        </a:cubicBezTo>
                        <a:cubicBezTo>
                          <a:pt x="5" y="6"/>
                          <a:pt x="5" y="6"/>
                          <a:pt x="4" y="6"/>
                        </a:cubicBezTo>
                        <a:cubicBezTo>
                          <a:pt x="4" y="5"/>
                          <a:pt x="3" y="5"/>
                          <a:pt x="3" y="5"/>
                        </a:cubicBezTo>
                        <a:cubicBezTo>
                          <a:pt x="3" y="5"/>
                          <a:pt x="2" y="4"/>
                          <a:pt x="2" y="4"/>
                        </a:cubicBezTo>
                        <a:cubicBezTo>
                          <a:pt x="1" y="4"/>
                          <a:pt x="1" y="3"/>
                          <a:pt x="1" y="3"/>
                        </a:cubicBezTo>
                        <a:cubicBezTo>
                          <a:pt x="0" y="2"/>
                          <a:pt x="0" y="2"/>
                          <a:pt x="0" y="2"/>
                        </a:cubicBezTo>
                        <a:cubicBezTo>
                          <a:pt x="0" y="1"/>
                          <a:pt x="0" y="1"/>
                          <a:pt x="0" y="1"/>
                        </a:cubicBezTo>
                        <a:cubicBezTo>
                          <a:pt x="0" y="1"/>
                          <a:pt x="0" y="1"/>
                          <a:pt x="0" y="1"/>
                        </a:cubicBezTo>
                        <a:cubicBezTo>
                          <a:pt x="0" y="0"/>
                          <a:pt x="0" y="0"/>
                          <a:pt x="0" y="0"/>
                        </a:cubicBezTo>
                        <a:cubicBezTo>
                          <a:pt x="0" y="1"/>
                          <a:pt x="0" y="1"/>
                          <a:pt x="0" y="1"/>
                        </a:cubicBezTo>
                        <a:cubicBezTo>
                          <a:pt x="0" y="1"/>
                          <a:pt x="0" y="1"/>
                          <a:pt x="0" y="1"/>
                        </a:cubicBezTo>
                        <a:cubicBezTo>
                          <a:pt x="0" y="1"/>
                          <a:pt x="0" y="1"/>
                          <a:pt x="0" y="1"/>
                        </a:cubicBezTo>
                        <a:cubicBezTo>
                          <a:pt x="1" y="2"/>
                          <a:pt x="1" y="2"/>
                          <a:pt x="1" y="2"/>
                        </a:cubicBezTo>
                        <a:cubicBezTo>
                          <a:pt x="1" y="2"/>
                          <a:pt x="1" y="2"/>
                          <a:pt x="1" y="2"/>
                        </a:cubicBezTo>
                        <a:cubicBezTo>
                          <a:pt x="1" y="2"/>
                          <a:pt x="1" y="2"/>
                          <a:pt x="1" y="2"/>
                        </a:cubicBezTo>
                        <a:cubicBezTo>
                          <a:pt x="2" y="3"/>
                          <a:pt x="3" y="3"/>
                          <a:pt x="4" y="4"/>
                        </a:cubicBezTo>
                        <a:cubicBezTo>
                          <a:pt x="4" y="4"/>
                          <a:pt x="5" y="4"/>
                          <a:pt x="5" y="5"/>
                        </a:cubicBezTo>
                        <a:cubicBezTo>
                          <a:pt x="6" y="5"/>
                          <a:pt x="6" y="5"/>
                          <a:pt x="6" y="6"/>
                        </a:cubicBezTo>
                        <a:cubicBezTo>
                          <a:pt x="7" y="6"/>
                          <a:pt x="7" y="6"/>
                          <a:pt x="7" y="6"/>
                        </a:cubicBezTo>
                        <a:cubicBezTo>
                          <a:pt x="8" y="7"/>
                          <a:pt x="8" y="7"/>
                          <a:pt x="8" y="7"/>
                        </a:cubicBezTo>
                        <a:cubicBezTo>
                          <a:pt x="8" y="8"/>
                          <a:pt x="8" y="8"/>
                          <a:pt x="8" y="8"/>
                        </a:cubicBezTo>
                        <a:cubicBezTo>
                          <a:pt x="8" y="8"/>
                          <a:pt x="8" y="8"/>
                          <a:pt x="8" y="8"/>
                        </a:cubicBezTo>
                        <a:cubicBezTo>
                          <a:pt x="9" y="9"/>
                          <a:pt x="9" y="9"/>
                          <a:pt x="9" y="9"/>
                        </a:cubicBezTo>
                        <a:cubicBezTo>
                          <a:pt x="9" y="10"/>
                          <a:pt x="9" y="10"/>
                          <a:pt x="9" y="10"/>
                        </a:cubicBezTo>
                        <a:cubicBezTo>
                          <a:pt x="9" y="10"/>
                          <a:pt x="9" y="11"/>
                          <a:pt x="9" y="11"/>
                        </a:cubicBezTo>
                        <a:cubicBezTo>
                          <a:pt x="9" y="12"/>
                          <a:pt x="9" y="13"/>
                          <a:pt x="9" y="13"/>
                        </a:cubicBezTo>
                        <a:cubicBezTo>
                          <a:pt x="9" y="14"/>
                          <a:pt x="9" y="14"/>
                          <a:pt x="9" y="14"/>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00" name="Freeform 7966">
                    <a:extLst>
                      <a:ext uri="{FF2B5EF4-FFF2-40B4-BE49-F238E27FC236}">
                        <a16:creationId xmlns:a16="http://schemas.microsoft.com/office/drawing/2014/main" id="{97D80D6C-BAA8-40E6-9F3B-6C169ABC1699}"/>
                      </a:ext>
                    </a:extLst>
                  </p:cNvPr>
                  <p:cNvSpPr>
                    <a:spLocks/>
                  </p:cNvSpPr>
                  <p:nvPr/>
                </p:nvSpPr>
                <p:spPr bwMode="auto">
                  <a:xfrm>
                    <a:off x="4429" y="1842"/>
                    <a:ext cx="6" cy="8"/>
                  </a:xfrm>
                  <a:custGeom>
                    <a:avLst/>
                    <a:gdLst>
                      <a:gd name="T0" fmla="*/ 7 w 8"/>
                      <a:gd name="T1" fmla="*/ 11 h 11"/>
                      <a:gd name="T2" fmla="*/ 7 w 8"/>
                      <a:gd name="T3" fmla="*/ 11 h 11"/>
                      <a:gd name="T4" fmla="*/ 7 w 8"/>
                      <a:gd name="T5" fmla="*/ 11 h 11"/>
                      <a:gd name="T6" fmla="*/ 7 w 8"/>
                      <a:gd name="T7" fmla="*/ 10 h 11"/>
                      <a:gd name="T8" fmla="*/ 7 w 8"/>
                      <a:gd name="T9" fmla="*/ 9 h 11"/>
                      <a:gd name="T10" fmla="*/ 7 w 8"/>
                      <a:gd name="T11" fmla="*/ 9 h 11"/>
                      <a:gd name="T12" fmla="*/ 6 w 8"/>
                      <a:gd name="T13" fmla="*/ 8 h 11"/>
                      <a:gd name="T14" fmla="*/ 6 w 8"/>
                      <a:gd name="T15" fmla="*/ 8 h 11"/>
                      <a:gd name="T16" fmla="*/ 6 w 8"/>
                      <a:gd name="T17" fmla="*/ 7 h 11"/>
                      <a:gd name="T18" fmla="*/ 5 w 8"/>
                      <a:gd name="T19" fmla="*/ 6 h 11"/>
                      <a:gd name="T20" fmla="*/ 4 w 8"/>
                      <a:gd name="T21" fmla="*/ 6 h 11"/>
                      <a:gd name="T22" fmla="*/ 4 w 8"/>
                      <a:gd name="T23" fmla="*/ 6 h 11"/>
                      <a:gd name="T24" fmla="*/ 4 w 8"/>
                      <a:gd name="T25" fmla="*/ 6 h 11"/>
                      <a:gd name="T26" fmla="*/ 3 w 8"/>
                      <a:gd name="T27" fmla="*/ 5 h 11"/>
                      <a:gd name="T28" fmla="*/ 2 w 8"/>
                      <a:gd name="T29" fmla="*/ 4 h 11"/>
                      <a:gd name="T30" fmla="*/ 1 w 8"/>
                      <a:gd name="T31" fmla="*/ 3 h 11"/>
                      <a:gd name="T32" fmla="*/ 0 w 8"/>
                      <a:gd name="T33" fmla="*/ 3 h 11"/>
                      <a:gd name="T34" fmla="*/ 0 w 8"/>
                      <a:gd name="T35" fmla="*/ 2 h 11"/>
                      <a:gd name="T36" fmla="*/ 0 w 8"/>
                      <a:gd name="T37" fmla="*/ 1 h 11"/>
                      <a:gd name="T38" fmla="*/ 1 w 8"/>
                      <a:gd name="T39" fmla="*/ 0 h 11"/>
                      <a:gd name="T40" fmla="*/ 1 w 8"/>
                      <a:gd name="T41" fmla="*/ 0 h 11"/>
                      <a:gd name="T42" fmla="*/ 1 w 8"/>
                      <a:gd name="T43" fmla="*/ 0 h 11"/>
                      <a:gd name="T44" fmla="*/ 1 w 8"/>
                      <a:gd name="T45" fmla="*/ 1 h 11"/>
                      <a:gd name="T46" fmla="*/ 1 w 8"/>
                      <a:gd name="T47" fmla="*/ 1 h 11"/>
                      <a:gd name="T48" fmla="*/ 1 w 8"/>
                      <a:gd name="T49" fmla="*/ 2 h 11"/>
                      <a:gd name="T50" fmla="*/ 1 w 8"/>
                      <a:gd name="T51" fmla="*/ 3 h 11"/>
                      <a:gd name="T52" fmla="*/ 2 w 8"/>
                      <a:gd name="T53" fmla="*/ 3 h 11"/>
                      <a:gd name="T54" fmla="*/ 3 w 8"/>
                      <a:gd name="T55" fmla="*/ 4 h 11"/>
                      <a:gd name="T56" fmla="*/ 5 w 8"/>
                      <a:gd name="T57" fmla="*/ 4 h 11"/>
                      <a:gd name="T58" fmla="*/ 5 w 8"/>
                      <a:gd name="T59" fmla="*/ 5 h 11"/>
                      <a:gd name="T60" fmla="*/ 5 w 8"/>
                      <a:gd name="T61" fmla="*/ 5 h 11"/>
                      <a:gd name="T62" fmla="*/ 6 w 8"/>
                      <a:gd name="T63" fmla="*/ 5 h 11"/>
                      <a:gd name="T64" fmla="*/ 7 w 8"/>
                      <a:gd name="T65" fmla="*/ 6 h 11"/>
                      <a:gd name="T66" fmla="*/ 7 w 8"/>
                      <a:gd name="T67" fmla="*/ 7 h 11"/>
                      <a:gd name="T68" fmla="*/ 8 w 8"/>
                      <a:gd name="T69" fmla="*/ 8 h 11"/>
                      <a:gd name="T70" fmla="*/ 8 w 8"/>
                      <a:gd name="T71" fmla="*/ 9 h 11"/>
                      <a:gd name="T72" fmla="*/ 8 w 8"/>
                      <a:gd name="T73" fmla="*/ 10 h 11"/>
                      <a:gd name="T74" fmla="*/ 7 w 8"/>
                      <a:gd name="T75" fmla="*/ 11 h 11"/>
                      <a:gd name="T76" fmla="*/ 7 w 8"/>
                      <a:gd name="T7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11">
                        <a:moveTo>
                          <a:pt x="7" y="11"/>
                        </a:moveTo>
                        <a:cubicBezTo>
                          <a:pt x="7" y="11"/>
                          <a:pt x="7" y="11"/>
                          <a:pt x="7" y="11"/>
                        </a:cubicBezTo>
                        <a:cubicBezTo>
                          <a:pt x="7" y="11"/>
                          <a:pt x="7" y="11"/>
                          <a:pt x="7" y="11"/>
                        </a:cubicBezTo>
                        <a:cubicBezTo>
                          <a:pt x="7" y="10"/>
                          <a:pt x="7" y="10"/>
                          <a:pt x="7" y="10"/>
                        </a:cubicBezTo>
                        <a:cubicBezTo>
                          <a:pt x="7" y="9"/>
                          <a:pt x="7" y="9"/>
                          <a:pt x="7" y="9"/>
                        </a:cubicBezTo>
                        <a:cubicBezTo>
                          <a:pt x="7" y="9"/>
                          <a:pt x="7" y="9"/>
                          <a:pt x="7" y="9"/>
                        </a:cubicBezTo>
                        <a:cubicBezTo>
                          <a:pt x="6" y="8"/>
                          <a:pt x="6" y="8"/>
                          <a:pt x="6" y="8"/>
                        </a:cubicBezTo>
                        <a:cubicBezTo>
                          <a:pt x="6" y="8"/>
                          <a:pt x="6" y="8"/>
                          <a:pt x="6" y="8"/>
                        </a:cubicBezTo>
                        <a:cubicBezTo>
                          <a:pt x="6" y="7"/>
                          <a:pt x="6" y="7"/>
                          <a:pt x="6" y="7"/>
                        </a:cubicBezTo>
                        <a:cubicBezTo>
                          <a:pt x="5" y="6"/>
                          <a:pt x="5" y="6"/>
                          <a:pt x="5" y="6"/>
                        </a:cubicBezTo>
                        <a:cubicBezTo>
                          <a:pt x="4" y="6"/>
                          <a:pt x="4" y="6"/>
                          <a:pt x="4" y="6"/>
                        </a:cubicBezTo>
                        <a:cubicBezTo>
                          <a:pt x="4" y="6"/>
                          <a:pt x="4" y="6"/>
                          <a:pt x="4" y="6"/>
                        </a:cubicBezTo>
                        <a:cubicBezTo>
                          <a:pt x="4" y="6"/>
                          <a:pt x="4" y="6"/>
                          <a:pt x="4" y="6"/>
                        </a:cubicBezTo>
                        <a:cubicBezTo>
                          <a:pt x="4" y="5"/>
                          <a:pt x="3" y="5"/>
                          <a:pt x="3" y="5"/>
                        </a:cubicBezTo>
                        <a:cubicBezTo>
                          <a:pt x="2" y="5"/>
                          <a:pt x="2" y="5"/>
                          <a:pt x="2" y="4"/>
                        </a:cubicBezTo>
                        <a:cubicBezTo>
                          <a:pt x="1" y="4"/>
                          <a:pt x="1" y="4"/>
                          <a:pt x="1" y="3"/>
                        </a:cubicBezTo>
                        <a:cubicBezTo>
                          <a:pt x="0" y="3"/>
                          <a:pt x="0" y="3"/>
                          <a:pt x="0" y="3"/>
                        </a:cubicBezTo>
                        <a:cubicBezTo>
                          <a:pt x="0" y="2"/>
                          <a:pt x="0" y="2"/>
                          <a:pt x="0" y="2"/>
                        </a:cubicBezTo>
                        <a:cubicBezTo>
                          <a:pt x="0" y="2"/>
                          <a:pt x="0" y="1"/>
                          <a:pt x="0" y="1"/>
                        </a:cubicBezTo>
                        <a:cubicBezTo>
                          <a:pt x="1" y="0"/>
                          <a:pt x="1" y="0"/>
                          <a:pt x="1" y="0"/>
                        </a:cubicBezTo>
                        <a:cubicBezTo>
                          <a:pt x="1" y="0"/>
                          <a:pt x="1" y="0"/>
                          <a:pt x="1" y="0"/>
                        </a:cubicBezTo>
                        <a:cubicBezTo>
                          <a:pt x="1" y="0"/>
                          <a:pt x="1" y="0"/>
                          <a:pt x="1" y="0"/>
                        </a:cubicBezTo>
                        <a:cubicBezTo>
                          <a:pt x="1" y="0"/>
                          <a:pt x="1" y="0"/>
                          <a:pt x="1" y="1"/>
                        </a:cubicBezTo>
                        <a:cubicBezTo>
                          <a:pt x="1" y="1"/>
                          <a:pt x="1" y="1"/>
                          <a:pt x="1" y="1"/>
                        </a:cubicBezTo>
                        <a:cubicBezTo>
                          <a:pt x="1" y="2"/>
                          <a:pt x="1" y="2"/>
                          <a:pt x="1" y="2"/>
                        </a:cubicBezTo>
                        <a:cubicBezTo>
                          <a:pt x="1" y="3"/>
                          <a:pt x="1" y="3"/>
                          <a:pt x="1" y="3"/>
                        </a:cubicBezTo>
                        <a:cubicBezTo>
                          <a:pt x="2" y="3"/>
                          <a:pt x="2" y="3"/>
                          <a:pt x="2" y="3"/>
                        </a:cubicBezTo>
                        <a:cubicBezTo>
                          <a:pt x="3" y="3"/>
                          <a:pt x="3" y="4"/>
                          <a:pt x="3" y="4"/>
                        </a:cubicBezTo>
                        <a:cubicBezTo>
                          <a:pt x="4" y="4"/>
                          <a:pt x="4" y="4"/>
                          <a:pt x="5" y="4"/>
                        </a:cubicBezTo>
                        <a:cubicBezTo>
                          <a:pt x="5" y="5"/>
                          <a:pt x="5" y="5"/>
                          <a:pt x="5" y="5"/>
                        </a:cubicBezTo>
                        <a:cubicBezTo>
                          <a:pt x="5" y="5"/>
                          <a:pt x="5" y="5"/>
                          <a:pt x="5" y="5"/>
                        </a:cubicBezTo>
                        <a:cubicBezTo>
                          <a:pt x="6" y="5"/>
                          <a:pt x="6" y="5"/>
                          <a:pt x="6" y="5"/>
                        </a:cubicBezTo>
                        <a:cubicBezTo>
                          <a:pt x="6" y="6"/>
                          <a:pt x="7" y="6"/>
                          <a:pt x="7" y="6"/>
                        </a:cubicBezTo>
                        <a:cubicBezTo>
                          <a:pt x="7" y="7"/>
                          <a:pt x="7" y="7"/>
                          <a:pt x="7" y="7"/>
                        </a:cubicBezTo>
                        <a:cubicBezTo>
                          <a:pt x="8" y="8"/>
                          <a:pt x="8" y="8"/>
                          <a:pt x="8" y="8"/>
                        </a:cubicBezTo>
                        <a:cubicBezTo>
                          <a:pt x="8" y="8"/>
                          <a:pt x="8" y="9"/>
                          <a:pt x="8" y="9"/>
                        </a:cubicBezTo>
                        <a:cubicBezTo>
                          <a:pt x="8" y="9"/>
                          <a:pt x="8" y="10"/>
                          <a:pt x="8" y="10"/>
                        </a:cubicBezTo>
                        <a:cubicBezTo>
                          <a:pt x="7" y="11"/>
                          <a:pt x="7" y="11"/>
                          <a:pt x="7" y="11"/>
                        </a:cubicBezTo>
                        <a:cubicBezTo>
                          <a:pt x="7" y="11"/>
                          <a:pt x="7" y="11"/>
                          <a:pt x="7" y="11"/>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01" name="Freeform 7967">
                    <a:extLst>
                      <a:ext uri="{FF2B5EF4-FFF2-40B4-BE49-F238E27FC236}">
                        <a16:creationId xmlns:a16="http://schemas.microsoft.com/office/drawing/2014/main" id="{5B52BECB-AB32-436C-B07A-5DC98E2E5F10}"/>
                      </a:ext>
                    </a:extLst>
                  </p:cNvPr>
                  <p:cNvSpPr>
                    <a:spLocks/>
                  </p:cNvSpPr>
                  <p:nvPr/>
                </p:nvSpPr>
                <p:spPr bwMode="auto">
                  <a:xfrm>
                    <a:off x="4460" y="1815"/>
                    <a:ext cx="13" cy="36"/>
                  </a:xfrm>
                  <a:custGeom>
                    <a:avLst/>
                    <a:gdLst>
                      <a:gd name="T0" fmla="*/ 17 w 17"/>
                      <a:gd name="T1" fmla="*/ 47 h 47"/>
                      <a:gd name="T2" fmla="*/ 17 w 17"/>
                      <a:gd name="T3" fmla="*/ 46 h 47"/>
                      <a:gd name="T4" fmla="*/ 16 w 17"/>
                      <a:gd name="T5" fmla="*/ 45 h 47"/>
                      <a:gd name="T6" fmla="*/ 16 w 17"/>
                      <a:gd name="T7" fmla="*/ 43 h 47"/>
                      <a:gd name="T8" fmla="*/ 15 w 17"/>
                      <a:gd name="T9" fmla="*/ 42 h 47"/>
                      <a:gd name="T10" fmla="*/ 15 w 17"/>
                      <a:gd name="T11" fmla="*/ 41 h 47"/>
                      <a:gd name="T12" fmla="*/ 14 w 17"/>
                      <a:gd name="T13" fmla="*/ 39 h 47"/>
                      <a:gd name="T14" fmla="*/ 13 w 17"/>
                      <a:gd name="T15" fmla="*/ 39 h 47"/>
                      <a:gd name="T16" fmla="*/ 13 w 17"/>
                      <a:gd name="T17" fmla="*/ 38 h 47"/>
                      <a:gd name="T18" fmla="*/ 12 w 17"/>
                      <a:gd name="T19" fmla="*/ 36 h 47"/>
                      <a:gd name="T20" fmla="*/ 11 w 17"/>
                      <a:gd name="T21" fmla="*/ 35 h 47"/>
                      <a:gd name="T22" fmla="*/ 10 w 17"/>
                      <a:gd name="T23" fmla="*/ 34 h 47"/>
                      <a:gd name="T24" fmla="*/ 10 w 17"/>
                      <a:gd name="T25" fmla="*/ 33 h 47"/>
                      <a:gd name="T26" fmla="*/ 10 w 17"/>
                      <a:gd name="T27" fmla="*/ 32 h 47"/>
                      <a:gd name="T28" fmla="*/ 9 w 17"/>
                      <a:gd name="T29" fmla="*/ 30 h 47"/>
                      <a:gd name="T30" fmla="*/ 8 w 17"/>
                      <a:gd name="T31" fmla="*/ 27 h 47"/>
                      <a:gd name="T32" fmla="*/ 8 w 17"/>
                      <a:gd name="T33" fmla="*/ 25 h 47"/>
                      <a:gd name="T34" fmla="*/ 8 w 17"/>
                      <a:gd name="T35" fmla="*/ 22 h 47"/>
                      <a:gd name="T36" fmla="*/ 9 w 17"/>
                      <a:gd name="T37" fmla="*/ 18 h 47"/>
                      <a:gd name="T38" fmla="*/ 8 w 17"/>
                      <a:gd name="T39" fmla="*/ 13 h 47"/>
                      <a:gd name="T40" fmla="*/ 7 w 17"/>
                      <a:gd name="T41" fmla="*/ 9 h 47"/>
                      <a:gd name="T42" fmla="*/ 7 w 17"/>
                      <a:gd name="T43" fmla="*/ 8 h 47"/>
                      <a:gd name="T44" fmla="*/ 6 w 17"/>
                      <a:gd name="T45" fmla="*/ 7 h 47"/>
                      <a:gd name="T46" fmla="*/ 6 w 17"/>
                      <a:gd name="T47" fmla="*/ 7 h 47"/>
                      <a:gd name="T48" fmla="*/ 6 w 17"/>
                      <a:gd name="T49" fmla="*/ 6 h 47"/>
                      <a:gd name="T50" fmla="*/ 5 w 17"/>
                      <a:gd name="T51" fmla="*/ 6 h 47"/>
                      <a:gd name="T52" fmla="*/ 4 w 17"/>
                      <a:gd name="T53" fmla="*/ 4 h 47"/>
                      <a:gd name="T54" fmla="*/ 3 w 17"/>
                      <a:gd name="T55" fmla="*/ 3 h 47"/>
                      <a:gd name="T56" fmla="*/ 2 w 17"/>
                      <a:gd name="T57" fmla="*/ 2 h 47"/>
                      <a:gd name="T58" fmla="*/ 2 w 17"/>
                      <a:gd name="T59" fmla="*/ 1 h 47"/>
                      <a:gd name="T60" fmla="*/ 0 w 17"/>
                      <a:gd name="T61" fmla="*/ 0 h 47"/>
                      <a:gd name="T62" fmla="*/ 0 w 17"/>
                      <a:gd name="T63" fmla="*/ 0 h 47"/>
                      <a:gd name="T64" fmla="*/ 2 w 17"/>
                      <a:gd name="T65" fmla="*/ 1 h 47"/>
                      <a:gd name="T66" fmla="*/ 3 w 17"/>
                      <a:gd name="T67" fmla="*/ 2 h 47"/>
                      <a:gd name="T68" fmla="*/ 4 w 17"/>
                      <a:gd name="T69" fmla="*/ 3 h 47"/>
                      <a:gd name="T70" fmla="*/ 5 w 17"/>
                      <a:gd name="T71" fmla="*/ 4 h 47"/>
                      <a:gd name="T72" fmla="*/ 6 w 17"/>
                      <a:gd name="T73" fmla="*/ 5 h 47"/>
                      <a:gd name="T74" fmla="*/ 7 w 17"/>
                      <a:gd name="T75" fmla="*/ 6 h 47"/>
                      <a:gd name="T76" fmla="*/ 7 w 17"/>
                      <a:gd name="T77" fmla="*/ 6 h 47"/>
                      <a:gd name="T78" fmla="*/ 7 w 17"/>
                      <a:gd name="T79" fmla="*/ 7 h 47"/>
                      <a:gd name="T80" fmla="*/ 8 w 17"/>
                      <a:gd name="T81" fmla="*/ 8 h 47"/>
                      <a:gd name="T82" fmla="*/ 8 w 17"/>
                      <a:gd name="T83" fmla="*/ 8 h 47"/>
                      <a:gd name="T84" fmla="*/ 10 w 17"/>
                      <a:gd name="T85" fmla="*/ 13 h 47"/>
                      <a:gd name="T86" fmla="*/ 10 w 17"/>
                      <a:gd name="T87" fmla="*/ 18 h 47"/>
                      <a:gd name="T88" fmla="*/ 10 w 17"/>
                      <a:gd name="T89" fmla="*/ 22 h 47"/>
                      <a:gd name="T90" fmla="*/ 10 w 17"/>
                      <a:gd name="T91" fmla="*/ 25 h 47"/>
                      <a:gd name="T92" fmla="*/ 10 w 17"/>
                      <a:gd name="T93" fmla="*/ 27 h 47"/>
                      <a:gd name="T94" fmla="*/ 10 w 17"/>
                      <a:gd name="T95" fmla="*/ 28 h 47"/>
                      <a:gd name="T96" fmla="*/ 10 w 17"/>
                      <a:gd name="T97" fmla="*/ 29 h 47"/>
                      <a:gd name="T98" fmla="*/ 11 w 17"/>
                      <a:gd name="T99" fmla="*/ 32 h 47"/>
                      <a:gd name="T100" fmla="*/ 11 w 17"/>
                      <a:gd name="T101" fmla="*/ 33 h 47"/>
                      <a:gd name="T102" fmla="*/ 12 w 17"/>
                      <a:gd name="T103" fmla="*/ 34 h 47"/>
                      <a:gd name="T104" fmla="*/ 12 w 17"/>
                      <a:gd name="T105" fmla="*/ 35 h 47"/>
                      <a:gd name="T106" fmla="*/ 13 w 17"/>
                      <a:gd name="T107" fmla="*/ 35 h 47"/>
                      <a:gd name="T108" fmla="*/ 14 w 17"/>
                      <a:gd name="T109" fmla="*/ 37 h 47"/>
                      <a:gd name="T110" fmla="*/ 14 w 17"/>
                      <a:gd name="T111" fmla="*/ 38 h 47"/>
                      <a:gd name="T112" fmla="*/ 15 w 17"/>
                      <a:gd name="T113" fmla="*/ 39 h 47"/>
                      <a:gd name="T114" fmla="*/ 15 w 17"/>
                      <a:gd name="T115" fmla="*/ 40 h 47"/>
                      <a:gd name="T116" fmla="*/ 16 w 17"/>
                      <a:gd name="T117" fmla="*/ 42 h 47"/>
                      <a:gd name="T118" fmla="*/ 16 w 17"/>
                      <a:gd name="T119" fmla="*/ 43 h 47"/>
                      <a:gd name="T120" fmla="*/ 17 w 17"/>
                      <a:gd name="T121" fmla="*/ 45 h 47"/>
                      <a:gd name="T122" fmla="*/ 17 w 17"/>
                      <a:gd name="T123"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 h="47">
                        <a:moveTo>
                          <a:pt x="17" y="47"/>
                        </a:moveTo>
                        <a:cubicBezTo>
                          <a:pt x="17" y="46"/>
                          <a:pt x="17" y="46"/>
                          <a:pt x="17" y="46"/>
                        </a:cubicBezTo>
                        <a:cubicBezTo>
                          <a:pt x="17" y="46"/>
                          <a:pt x="17" y="45"/>
                          <a:pt x="16" y="45"/>
                        </a:cubicBezTo>
                        <a:cubicBezTo>
                          <a:pt x="16" y="44"/>
                          <a:pt x="16" y="44"/>
                          <a:pt x="16" y="43"/>
                        </a:cubicBezTo>
                        <a:cubicBezTo>
                          <a:pt x="16" y="43"/>
                          <a:pt x="16" y="43"/>
                          <a:pt x="15" y="42"/>
                        </a:cubicBezTo>
                        <a:cubicBezTo>
                          <a:pt x="15" y="42"/>
                          <a:pt x="15" y="41"/>
                          <a:pt x="15" y="41"/>
                        </a:cubicBezTo>
                        <a:cubicBezTo>
                          <a:pt x="14" y="40"/>
                          <a:pt x="14" y="40"/>
                          <a:pt x="14" y="39"/>
                        </a:cubicBezTo>
                        <a:cubicBezTo>
                          <a:pt x="13" y="39"/>
                          <a:pt x="13" y="39"/>
                          <a:pt x="13" y="39"/>
                        </a:cubicBezTo>
                        <a:cubicBezTo>
                          <a:pt x="13" y="38"/>
                          <a:pt x="13" y="38"/>
                          <a:pt x="13" y="38"/>
                        </a:cubicBezTo>
                        <a:cubicBezTo>
                          <a:pt x="12" y="37"/>
                          <a:pt x="12" y="37"/>
                          <a:pt x="12" y="36"/>
                        </a:cubicBezTo>
                        <a:cubicBezTo>
                          <a:pt x="11" y="35"/>
                          <a:pt x="11" y="35"/>
                          <a:pt x="11" y="35"/>
                        </a:cubicBezTo>
                        <a:cubicBezTo>
                          <a:pt x="10" y="34"/>
                          <a:pt x="10" y="34"/>
                          <a:pt x="10" y="34"/>
                        </a:cubicBezTo>
                        <a:cubicBezTo>
                          <a:pt x="10" y="33"/>
                          <a:pt x="10" y="33"/>
                          <a:pt x="10" y="33"/>
                        </a:cubicBezTo>
                        <a:cubicBezTo>
                          <a:pt x="10" y="32"/>
                          <a:pt x="10" y="32"/>
                          <a:pt x="10" y="32"/>
                        </a:cubicBezTo>
                        <a:cubicBezTo>
                          <a:pt x="9" y="31"/>
                          <a:pt x="9" y="31"/>
                          <a:pt x="9" y="30"/>
                        </a:cubicBezTo>
                        <a:cubicBezTo>
                          <a:pt x="9" y="29"/>
                          <a:pt x="8" y="28"/>
                          <a:pt x="8" y="27"/>
                        </a:cubicBezTo>
                        <a:cubicBezTo>
                          <a:pt x="8" y="27"/>
                          <a:pt x="8" y="26"/>
                          <a:pt x="8" y="25"/>
                        </a:cubicBezTo>
                        <a:cubicBezTo>
                          <a:pt x="8" y="24"/>
                          <a:pt x="8" y="23"/>
                          <a:pt x="8" y="22"/>
                        </a:cubicBezTo>
                        <a:cubicBezTo>
                          <a:pt x="8" y="21"/>
                          <a:pt x="8" y="19"/>
                          <a:pt x="9" y="18"/>
                        </a:cubicBezTo>
                        <a:cubicBezTo>
                          <a:pt x="9" y="16"/>
                          <a:pt x="8" y="14"/>
                          <a:pt x="8" y="13"/>
                        </a:cubicBezTo>
                        <a:cubicBezTo>
                          <a:pt x="8" y="12"/>
                          <a:pt x="8" y="10"/>
                          <a:pt x="7" y="9"/>
                        </a:cubicBezTo>
                        <a:cubicBezTo>
                          <a:pt x="7" y="8"/>
                          <a:pt x="7" y="8"/>
                          <a:pt x="7" y="8"/>
                        </a:cubicBezTo>
                        <a:cubicBezTo>
                          <a:pt x="6" y="7"/>
                          <a:pt x="6" y="7"/>
                          <a:pt x="6" y="7"/>
                        </a:cubicBezTo>
                        <a:cubicBezTo>
                          <a:pt x="6" y="7"/>
                          <a:pt x="6" y="7"/>
                          <a:pt x="6" y="7"/>
                        </a:cubicBezTo>
                        <a:cubicBezTo>
                          <a:pt x="6" y="6"/>
                          <a:pt x="6" y="6"/>
                          <a:pt x="6" y="6"/>
                        </a:cubicBezTo>
                        <a:cubicBezTo>
                          <a:pt x="5" y="6"/>
                          <a:pt x="5" y="6"/>
                          <a:pt x="5" y="6"/>
                        </a:cubicBezTo>
                        <a:cubicBezTo>
                          <a:pt x="5" y="5"/>
                          <a:pt x="5" y="5"/>
                          <a:pt x="4" y="4"/>
                        </a:cubicBezTo>
                        <a:cubicBezTo>
                          <a:pt x="4" y="4"/>
                          <a:pt x="4" y="3"/>
                          <a:pt x="3" y="3"/>
                        </a:cubicBezTo>
                        <a:cubicBezTo>
                          <a:pt x="3" y="3"/>
                          <a:pt x="3" y="2"/>
                          <a:pt x="2" y="2"/>
                        </a:cubicBezTo>
                        <a:cubicBezTo>
                          <a:pt x="2" y="1"/>
                          <a:pt x="2" y="1"/>
                          <a:pt x="2" y="1"/>
                        </a:cubicBezTo>
                        <a:cubicBezTo>
                          <a:pt x="0" y="0"/>
                          <a:pt x="0" y="0"/>
                          <a:pt x="0" y="0"/>
                        </a:cubicBezTo>
                        <a:cubicBezTo>
                          <a:pt x="0" y="0"/>
                          <a:pt x="0" y="0"/>
                          <a:pt x="0" y="0"/>
                        </a:cubicBezTo>
                        <a:cubicBezTo>
                          <a:pt x="1" y="0"/>
                          <a:pt x="1" y="0"/>
                          <a:pt x="2" y="1"/>
                        </a:cubicBezTo>
                        <a:cubicBezTo>
                          <a:pt x="3" y="2"/>
                          <a:pt x="3" y="2"/>
                          <a:pt x="3" y="2"/>
                        </a:cubicBezTo>
                        <a:cubicBezTo>
                          <a:pt x="3" y="2"/>
                          <a:pt x="3" y="2"/>
                          <a:pt x="4" y="3"/>
                        </a:cubicBezTo>
                        <a:cubicBezTo>
                          <a:pt x="4" y="3"/>
                          <a:pt x="4" y="3"/>
                          <a:pt x="5" y="4"/>
                        </a:cubicBezTo>
                        <a:cubicBezTo>
                          <a:pt x="5" y="4"/>
                          <a:pt x="6" y="5"/>
                          <a:pt x="6" y="5"/>
                        </a:cubicBezTo>
                        <a:cubicBezTo>
                          <a:pt x="7" y="6"/>
                          <a:pt x="7" y="6"/>
                          <a:pt x="7" y="6"/>
                        </a:cubicBezTo>
                        <a:cubicBezTo>
                          <a:pt x="7" y="6"/>
                          <a:pt x="7" y="6"/>
                          <a:pt x="7" y="6"/>
                        </a:cubicBezTo>
                        <a:cubicBezTo>
                          <a:pt x="7" y="7"/>
                          <a:pt x="7" y="7"/>
                          <a:pt x="7" y="7"/>
                        </a:cubicBezTo>
                        <a:cubicBezTo>
                          <a:pt x="8" y="8"/>
                          <a:pt x="8" y="8"/>
                          <a:pt x="8" y="8"/>
                        </a:cubicBezTo>
                        <a:cubicBezTo>
                          <a:pt x="8" y="8"/>
                          <a:pt x="8" y="8"/>
                          <a:pt x="8" y="8"/>
                        </a:cubicBezTo>
                        <a:cubicBezTo>
                          <a:pt x="9" y="10"/>
                          <a:pt x="9" y="11"/>
                          <a:pt x="10" y="13"/>
                        </a:cubicBezTo>
                        <a:cubicBezTo>
                          <a:pt x="10" y="14"/>
                          <a:pt x="10" y="16"/>
                          <a:pt x="10" y="18"/>
                        </a:cubicBezTo>
                        <a:cubicBezTo>
                          <a:pt x="10" y="19"/>
                          <a:pt x="10" y="21"/>
                          <a:pt x="10" y="22"/>
                        </a:cubicBezTo>
                        <a:cubicBezTo>
                          <a:pt x="10" y="23"/>
                          <a:pt x="10" y="24"/>
                          <a:pt x="10" y="25"/>
                        </a:cubicBezTo>
                        <a:cubicBezTo>
                          <a:pt x="10" y="26"/>
                          <a:pt x="10" y="26"/>
                          <a:pt x="10" y="27"/>
                        </a:cubicBezTo>
                        <a:cubicBezTo>
                          <a:pt x="10" y="28"/>
                          <a:pt x="10" y="28"/>
                          <a:pt x="10" y="28"/>
                        </a:cubicBezTo>
                        <a:cubicBezTo>
                          <a:pt x="10" y="29"/>
                          <a:pt x="10" y="29"/>
                          <a:pt x="10" y="29"/>
                        </a:cubicBezTo>
                        <a:cubicBezTo>
                          <a:pt x="10" y="30"/>
                          <a:pt x="10" y="31"/>
                          <a:pt x="11" y="32"/>
                        </a:cubicBezTo>
                        <a:cubicBezTo>
                          <a:pt x="11" y="33"/>
                          <a:pt x="11" y="33"/>
                          <a:pt x="11" y="33"/>
                        </a:cubicBezTo>
                        <a:cubicBezTo>
                          <a:pt x="12" y="34"/>
                          <a:pt x="12" y="34"/>
                          <a:pt x="12" y="34"/>
                        </a:cubicBezTo>
                        <a:cubicBezTo>
                          <a:pt x="12" y="35"/>
                          <a:pt x="12" y="35"/>
                          <a:pt x="12" y="35"/>
                        </a:cubicBezTo>
                        <a:cubicBezTo>
                          <a:pt x="13" y="35"/>
                          <a:pt x="13" y="35"/>
                          <a:pt x="13" y="35"/>
                        </a:cubicBezTo>
                        <a:cubicBezTo>
                          <a:pt x="13" y="36"/>
                          <a:pt x="13" y="37"/>
                          <a:pt x="14" y="37"/>
                        </a:cubicBezTo>
                        <a:cubicBezTo>
                          <a:pt x="14" y="38"/>
                          <a:pt x="14" y="38"/>
                          <a:pt x="14" y="38"/>
                        </a:cubicBezTo>
                        <a:cubicBezTo>
                          <a:pt x="15" y="39"/>
                          <a:pt x="15" y="39"/>
                          <a:pt x="15" y="39"/>
                        </a:cubicBezTo>
                        <a:cubicBezTo>
                          <a:pt x="15" y="39"/>
                          <a:pt x="15" y="40"/>
                          <a:pt x="15" y="40"/>
                        </a:cubicBezTo>
                        <a:cubicBezTo>
                          <a:pt x="16" y="41"/>
                          <a:pt x="16" y="42"/>
                          <a:pt x="16" y="42"/>
                        </a:cubicBezTo>
                        <a:cubicBezTo>
                          <a:pt x="16" y="42"/>
                          <a:pt x="16" y="43"/>
                          <a:pt x="16" y="43"/>
                        </a:cubicBezTo>
                        <a:cubicBezTo>
                          <a:pt x="16" y="44"/>
                          <a:pt x="16" y="44"/>
                          <a:pt x="17" y="45"/>
                        </a:cubicBezTo>
                        <a:cubicBezTo>
                          <a:pt x="17" y="46"/>
                          <a:pt x="17" y="47"/>
                          <a:pt x="17" y="47"/>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02" name="Freeform 7968">
                    <a:extLst>
                      <a:ext uri="{FF2B5EF4-FFF2-40B4-BE49-F238E27FC236}">
                        <a16:creationId xmlns:a16="http://schemas.microsoft.com/office/drawing/2014/main" id="{A5ABD43B-76A6-4397-AE8C-E97870E5B467}"/>
                      </a:ext>
                    </a:extLst>
                  </p:cNvPr>
                  <p:cNvSpPr>
                    <a:spLocks/>
                  </p:cNvSpPr>
                  <p:nvPr/>
                </p:nvSpPr>
                <p:spPr bwMode="auto">
                  <a:xfrm>
                    <a:off x="4467" y="1830"/>
                    <a:ext cx="5" cy="12"/>
                  </a:xfrm>
                  <a:custGeom>
                    <a:avLst/>
                    <a:gdLst>
                      <a:gd name="T0" fmla="*/ 7 w 7"/>
                      <a:gd name="T1" fmla="*/ 15 h 15"/>
                      <a:gd name="T2" fmla="*/ 6 w 7"/>
                      <a:gd name="T3" fmla="*/ 15 h 15"/>
                      <a:gd name="T4" fmla="*/ 6 w 7"/>
                      <a:gd name="T5" fmla="*/ 13 h 15"/>
                      <a:gd name="T6" fmla="*/ 5 w 7"/>
                      <a:gd name="T7" fmla="*/ 10 h 15"/>
                      <a:gd name="T8" fmla="*/ 4 w 7"/>
                      <a:gd name="T9" fmla="*/ 9 h 15"/>
                      <a:gd name="T10" fmla="*/ 3 w 7"/>
                      <a:gd name="T11" fmla="*/ 8 h 15"/>
                      <a:gd name="T12" fmla="*/ 2 w 7"/>
                      <a:gd name="T13" fmla="*/ 8 h 15"/>
                      <a:gd name="T14" fmla="*/ 2 w 7"/>
                      <a:gd name="T15" fmla="*/ 7 h 15"/>
                      <a:gd name="T16" fmla="*/ 1 w 7"/>
                      <a:gd name="T17" fmla="*/ 5 h 15"/>
                      <a:gd name="T18" fmla="*/ 0 w 7"/>
                      <a:gd name="T19" fmla="*/ 4 h 15"/>
                      <a:gd name="T20" fmla="*/ 0 w 7"/>
                      <a:gd name="T21" fmla="*/ 3 h 15"/>
                      <a:gd name="T22" fmla="*/ 0 w 7"/>
                      <a:gd name="T23" fmla="*/ 2 h 15"/>
                      <a:gd name="T24" fmla="*/ 0 w 7"/>
                      <a:gd name="T25" fmla="*/ 1 h 15"/>
                      <a:gd name="T26" fmla="*/ 0 w 7"/>
                      <a:gd name="T27" fmla="*/ 0 h 15"/>
                      <a:gd name="T28" fmla="*/ 0 w 7"/>
                      <a:gd name="T29" fmla="*/ 1 h 15"/>
                      <a:gd name="T30" fmla="*/ 1 w 7"/>
                      <a:gd name="T31" fmla="*/ 1 h 15"/>
                      <a:gd name="T32" fmla="*/ 1 w 7"/>
                      <a:gd name="T33" fmla="*/ 2 h 15"/>
                      <a:gd name="T34" fmla="*/ 2 w 7"/>
                      <a:gd name="T35" fmla="*/ 5 h 15"/>
                      <a:gd name="T36" fmla="*/ 3 w 7"/>
                      <a:gd name="T37" fmla="*/ 6 h 15"/>
                      <a:gd name="T38" fmla="*/ 3 w 7"/>
                      <a:gd name="T39" fmla="*/ 7 h 15"/>
                      <a:gd name="T40" fmla="*/ 4 w 7"/>
                      <a:gd name="T41" fmla="*/ 7 h 15"/>
                      <a:gd name="T42" fmla="*/ 6 w 7"/>
                      <a:gd name="T43" fmla="*/ 10 h 15"/>
                      <a:gd name="T44" fmla="*/ 7 w 7"/>
                      <a:gd name="T45" fmla="*/ 13 h 15"/>
                      <a:gd name="T46" fmla="*/ 7 w 7"/>
                      <a:gd name="T47" fmla="*/ 15 h 15"/>
                      <a:gd name="T48" fmla="*/ 7 w 7"/>
                      <a:gd name="T4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15">
                        <a:moveTo>
                          <a:pt x="7" y="15"/>
                        </a:moveTo>
                        <a:cubicBezTo>
                          <a:pt x="7" y="15"/>
                          <a:pt x="7" y="15"/>
                          <a:pt x="6" y="15"/>
                        </a:cubicBezTo>
                        <a:cubicBezTo>
                          <a:pt x="6" y="14"/>
                          <a:pt x="6" y="14"/>
                          <a:pt x="6" y="13"/>
                        </a:cubicBezTo>
                        <a:cubicBezTo>
                          <a:pt x="5" y="12"/>
                          <a:pt x="5" y="11"/>
                          <a:pt x="5" y="10"/>
                        </a:cubicBezTo>
                        <a:cubicBezTo>
                          <a:pt x="4" y="10"/>
                          <a:pt x="4" y="10"/>
                          <a:pt x="4" y="9"/>
                        </a:cubicBezTo>
                        <a:cubicBezTo>
                          <a:pt x="3" y="9"/>
                          <a:pt x="3" y="8"/>
                          <a:pt x="3" y="8"/>
                        </a:cubicBezTo>
                        <a:cubicBezTo>
                          <a:pt x="2" y="8"/>
                          <a:pt x="2" y="8"/>
                          <a:pt x="2" y="8"/>
                        </a:cubicBezTo>
                        <a:cubicBezTo>
                          <a:pt x="2" y="7"/>
                          <a:pt x="2" y="7"/>
                          <a:pt x="2" y="7"/>
                        </a:cubicBezTo>
                        <a:cubicBezTo>
                          <a:pt x="1" y="6"/>
                          <a:pt x="1" y="6"/>
                          <a:pt x="1" y="5"/>
                        </a:cubicBezTo>
                        <a:cubicBezTo>
                          <a:pt x="1" y="5"/>
                          <a:pt x="0" y="4"/>
                          <a:pt x="0" y="4"/>
                        </a:cubicBezTo>
                        <a:cubicBezTo>
                          <a:pt x="0" y="4"/>
                          <a:pt x="0" y="3"/>
                          <a:pt x="0" y="3"/>
                        </a:cubicBezTo>
                        <a:cubicBezTo>
                          <a:pt x="0" y="2"/>
                          <a:pt x="0" y="2"/>
                          <a:pt x="0" y="2"/>
                        </a:cubicBezTo>
                        <a:cubicBezTo>
                          <a:pt x="0" y="1"/>
                          <a:pt x="0" y="1"/>
                          <a:pt x="0" y="1"/>
                        </a:cubicBezTo>
                        <a:cubicBezTo>
                          <a:pt x="0" y="0"/>
                          <a:pt x="0" y="0"/>
                          <a:pt x="0" y="0"/>
                        </a:cubicBezTo>
                        <a:cubicBezTo>
                          <a:pt x="0" y="0"/>
                          <a:pt x="0" y="0"/>
                          <a:pt x="0" y="1"/>
                        </a:cubicBezTo>
                        <a:cubicBezTo>
                          <a:pt x="1" y="1"/>
                          <a:pt x="1" y="1"/>
                          <a:pt x="1" y="1"/>
                        </a:cubicBezTo>
                        <a:cubicBezTo>
                          <a:pt x="1" y="2"/>
                          <a:pt x="1" y="2"/>
                          <a:pt x="1" y="2"/>
                        </a:cubicBezTo>
                        <a:cubicBezTo>
                          <a:pt x="1" y="3"/>
                          <a:pt x="2" y="4"/>
                          <a:pt x="2" y="5"/>
                        </a:cubicBezTo>
                        <a:cubicBezTo>
                          <a:pt x="2" y="5"/>
                          <a:pt x="3" y="6"/>
                          <a:pt x="3" y="6"/>
                        </a:cubicBezTo>
                        <a:cubicBezTo>
                          <a:pt x="3" y="7"/>
                          <a:pt x="3" y="7"/>
                          <a:pt x="3" y="7"/>
                        </a:cubicBezTo>
                        <a:cubicBezTo>
                          <a:pt x="4" y="7"/>
                          <a:pt x="4" y="7"/>
                          <a:pt x="4" y="7"/>
                        </a:cubicBezTo>
                        <a:cubicBezTo>
                          <a:pt x="5" y="8"/>
                          <a:pt x="5" y="9"/>
                          <a:pt x="6" y="10"/>
                        </a:cubicBezTo>
                        <a:cubicBezTo>
                          <a:pt x="6" y="11"/>
                          <a:pt x="6" y="12"/>
                          <a:pt x="7" y="13"/>
                        </a:cubicBezTo>
                        <a:cubicBezTo>
                          <a:pt x="7" y="13"/>
                          <a:pt x="7" y="14"/>
                          <a:pt x="7" y="15"/>
                        </a:cubicBezTo>
                        <a:cubicBezTo>
                          <a:pt x="7" y="15"/>
                          <a:pt x="7" y="15"/>
                          <a:pt x="7" y="15"/>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03" name="Freeform 7969">
                    <a:extLst>
                      <a:ext uri="{FF2B5EF4-FFF2-40B4-BE49-F238E27FC236}">
                        <a16:creationId xmlns:a16="http://schemas.microsoft.com/office/drawing/2014/main" id="{EB88D8A1-4078-405F-8C75-FC7322E8AACC}"/>
                      </a:ext>
                    </a:extLst>
                  </p:cNvPr>
                  <p:cNvSpPr>
                    <a:spLocks/>
                  </p:cNvSpPr>
                  <p:nvPr/>
                </p:nvSpPr>
                <p:spPr bwMode="auto">
                  <a:xfrm>
                    <a:off x="4422" y="1790"/>
                    <a:ext cx="42" cy="26"/>
                  </a:xfrm>
                  <a:custGeom>
                    <a:avLst/>
                    <a:gdLst>
                      <a:gd name="T0" fmla="*/ 56 w 56"/>
                      <a:gd name="T1" fmla="*/ 26 h 35"/>
                      <a:gd name="T2" fmla="*/ 55 w 56"/>
                      <a:gd name="T3" fmla="*/ 31 h 35"/>
                      <a:gd name="T4" fmla="*/ 54 w 56"/>
                      <a:gd name="T5" fmla="*/ 32 h 35"/>
                      <a:gd name="T6" fmla="*/ 54 w 56"/>
                      <a:gd name="T7" fmla="*/ 33 h 35"/>
                      <a:gd name="T8" fmla="*/ 54 w 56"/>
                      <a:gd name="T9" fmla="*/ 33 h 35"/>
                      <a:gd name="T10" fmla="*/ 53 w 56"/>
                      <a:gd name="T11" fmla="*/ 33 h 35"/>
                      <a:gd name="T12" fmla="*/ 50 w 56"/>
                      <a:gd name="T13" fmla="*/ 35 h 35"/>
                      <a:gd name="T14" fmla="*/ 41 w 56"/>
                      <a:gd name="T15" fmla="*/ 31 h 35"/>
                      <a:gd name="T16" fmla="*/ 36 w 56"/>
                      <a:gd name="T17" fmla="*/ 26 h 35"/>
                      <a:gd name="T18" fmla="*/ 31 w 56"/>
                      <a:gd name="T19" fmla="*/ 24 h 35"/>
                      <a:gd name="T20" fmla="*/ 27 w 56"/>
                      <a:gd name="T21" fmla="*/ 24 h 35"/>
                      <a:gd name="T22" fmla="*/ 25 w 56"/>
                      <a:gd name="T23" fmla="*/ 24 h 35"/>
                      <a:gd name="T24" fmla="*/ 24 w 56"/>
                      <a:gd name="T25" fmla="*/ 24 h 35"/>
                      <a:gd name="T26" fmla="*/ 22 w 56"/>
                      <a:gd name="T27" fmla="*/ 23 h 35"/>
                      <a:gd name="T28" fmla="*/ 20 w 56"/>
                      <a:gd name="T29" fmla="*/ 23 h 35"/>
                      <a:gd name="T30" fmla="*/ 14 w 56"/>
                      <a:gd name="T31" fmla="*/ 19 h 35"/>
                      <a:gd name="T32" fmla="*/ 7 w 56"/>
                      <a:gd name="T33" fmla="*/ 13 h 35"/>
                      <a:gd name="T34" fmla="*/ 3 w 56"/>
                      <a:gd name="T35" fmla="*/ 9 h 35"/>
                      <a:gd name="T36" fmla="*/ 0 w 56"/>
                      <a:gd name="T37" fmla="*/ 4 h 35"/>
                      <a:gd name="T38" fmla="*/ 0 w 56"/>
                      <a:gd name="T39" fmla="*/ 2 h 35"/>
                      <a:gd name="T40" fmla="*/ 0 w 56"/>
                      <a:gd name="T41" fmla="*/ 1 h 35"/>
                      <a:gd name="T42" fmla="*/ 0 w 56"/>
                      <a:gd name="T43" fmla="*/ 1 h 35"/>
                      <a:gd name="T44" fmla="*/ 0 w 56"/>
                      <a:gd name="T45" fmla="*/ 2 h 35"/>
                      <a:gd name="T46" fmla="*/ 1 w 56"/>
                      <a:gd name="T47" fmla="*/ 3 h 35"/>
                      <a:gd name="T48" fmla="*/ 6 w 56"/>
                      <a:gd name="T49" fmla="*/ 9 h 35"/>
                      <a:gd name="T50" fmla="*/ 9 w 56"/>
                      <a:gd name="T51" fmla="*/ 12 h 35"/>
                      <a:gd name="T52" fmla="*/ 16 w 56"/>
                      <a:gd name="T53" fmla="*/ 17 h 35"/>
                      <a:gd name="T54" fmla="*/ 22 w 56"/>
                      <a:gd name="T55" fmla="*/ 20 h 35"/>
                      <a:gd name="T56" fmla="*/ 23 w 56"/>
                      <a:gd name="T57" fmla="*/ 21 h 35"/>
                      <a:gd name="T58" fmla="*/ 25 w 56"/>
                      <a:gd name="T59" fmla="*/ 21 h 35"/>
                      <a:gd name="T60" fmla="*/ 26 w 56"/>
                      <a:gd name="T61" fmla="*/ 21 h 35"/>
                      <a:gd name="T62" fmla="*/ 29 w 56"/>
                      <a:gd name="T63" fmla="*/ 21 h 35"/>
                      <a:gd name="T64" fmla="*/ 35 w 56"/>
                      <a:gd name="T65" fmla="*/ 22 h 35"/>
                      <a:gd name="T66" fmla="*/ 36 w 56"/>
                      <a:gd name="T67" fmla="*/ 23 h 35"/>
                      <a:gd name="T68" fmla="*/ 38 w 56"/>
                      <a:gd name="T69" fmla="*/ 24 h 35"/>
                      <a:gd name="T70" fmla="*/ 43 w 56"/>
                      <a:gd name="T71" fmla="*/ 29 h 35"/>
                      <a:gd name="T72" fmla="*/ 47 w 56"/>
                      <a:gd name="T73" fmla="*/ 33 h 35"/>
                      <a:gd name="T74" fmla="*/ 52 w 56"/>
                      <a:gd name="T75" fmla="*/ 33 h 35"/>
                      <a:gd name="T76" fmla="*/ 53 w 56"/>
                      <a:gd name="T77" fmla="*/ 32 h 35"/>
                      <a:gd name="T78" fmla="*/ 55 w 56"/>
                      <a:gd name="T79" fmla="*/ 30 h 35"/>
                      <a:gd name="T80" fmla="*/ 56 w 56"/>
                      <a:gd name="T81" fmla="*/ 2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 h="35">
                        <a:moveTo>
                          <a:pt x="56" y="26"/>
                        </a:moveTo>
                        <a:cubicBezTo>
                          <a:pt x="56" y="26"/>
                          <a:pt x="56" y="26"/>
                          <a:pt x="56" y="26"/>
                        </a:cubicBezTo>
                        <a:cubicBezTo>
                          <a:pt x="56" y="27"/>
                          <a:pt x="56" y="28"/>
                          <a:pt x="56" y="29"/>
                        </a:cubicBezTo>
                        <a:cubicBezTo>
                          <a:pt x="56" y="29"/>
                          <a:pt x="56" y="30"/>
                          <a:pt x="55" y="31"/>
                        </a:cubicBezTo>
                        <a:cubicBezTo>
                          <a:pt x="55" y="31"/>
                          <a:pt x="55" y="32"/>
                          <a:pt x="54" y="32"/>
                        </a:cubicBezTo>
                        <a:cubicBezTo>
                          <a:pt x="54" y="32"/>
                          <a:pt x="54" y="32"/>
                          <a:pt x="54" y="32"/>
                        </a:cubicBezTo>
                        <a:cubicBezTo>
                          <a:pt x="54" y="33"/>
                          <a:pt x="54" y="33"/>
                          <a:pt x="54" y="33"/>
                        </a:cubicBezTo>
                        <a:cubicBezTo>
                          <a:pt x="54" y="33"/>
                          <a:pt x="54" y="33"/>
                          <a:pt x="54" y="33"/>
                        </a:cubicBezTo>
                        <a:cubicBezTo>
                          <a:pt x="54" y="33"/>
                          <a:pt x="54" y="33"/>
                          <a:pt x="54" y="33"/>
                        </a:cubicBezTo>
                        <a:cubicBezTo>
                          <a:pt x="54" y="33"/>
                          <a:pt x="54" y="33"/>
                          <a:pt x="54" y="33"/>
                        </a:cubicBezTo>
                        <a:cubicBezTo>
                          <a:pt x="54" y="33"/>
                          <a:pt x="54" y="33"/>
                          <a:pt x="54" y="33"/>
                        </a:cubicBezTo>
                        <a:cubicBezTo>
                          <a:pt x="53" y="33"/>
                          <a:pt x="53" y="33"/>
                          <a:pt x="53" y="33"/>
                        </a:cubicBezTo>
                        <a:cubicBezTo>
                          <a:pt x="53" y="33"/>
                          <a:pt x="53" y="34"/>
                          <a:pt x="52" y="34"/>
                        </a:cubicBezTo>
                        <a:cubicBezTo>
                          <a:pt x="52" y="34"/>
                          <a:pt x="51" y="35"/>
                          <a:pt x="50" y="35"/>
                        </a:cubicBezTo>
                        <a:cubicBezTo>
                          <a:pt x="48" y="35"/>
                          <a:pt x="45" y="34"/>
                          <a:pt x="44" y="33"/>
                        </a:cubicBezTo>
                        <a:cubicBezTo>
                          <a:pt x="43" y="33"/>
                          <a:pt x="42" y="32"/>
                          <a:pt x="41" y="31"/>
                        </a:cubicBezTo>
                        <a:cubicBezTo>
                          <a:pt x="40" y="30"/>
                          <a:pt x="39" y="29"/>
                          <a:pt x="39" y="29"/>
                        </a:cubicBezTo>
                        <a:cubicBezTo>
                          <a:pt x="38" y="28"/>
                          <a:pt x="37" y="27"/>
                          <a:pt x="36" y="26"/>
                        </a:cubicBezTo>
                        <a:cubicBezTo>
                          <a:pt x="36" y="25"/>
                          <a:pt x="35" y="25"/>
                          <a:pt x="34" y="25"/>
                        </a:cubicBezTo>
                        <a:cubicBezTo>
                          <a:pt x="33" y="24"/>
                          <a:pt x="32" y="24"/>
                          <a:pt x="31" y="24"/>
                        </a:cubicBezTo>
                        <a:cubicBezTo>
                          <a:pt x="30" y="24"/>
                          <a:pt x="30" y="24"/>
                          <a:pt x="29" y="24"/>
                        </a:cubicBezTo>
                        <a:cubicBezTo>
                          <a:pt x="27" y="24"/>
                          <a:pt x="27" y="24"/>
                          <a:pt x="27" y="24"/>
                        </a:cubicBezTo>
                        <a:cubicBezTo>
                          <a:pt x="26" y="24"/>
                          <a:pt x="26" y="24"/>
                          <a:pt x="26" y="24"/>
                        </a:cubicBezTo>
                        <a:cubicBezTo>
                          <a:pt x="25" y="24"/>
                          <a:pt x="25" y="24"/>
                          <a:pt x="25" y="24"/>
                        </a:cubicBezTo>
                        <a:cubicBezTo>
                          <a:pt x="25" y="24"/>
                          <a:pt x="25" y="24"/>
                          <a:pt x="25" y="24"/>
                        </a:cubicBezTo>
                        <a:cubicBezTo>
                          <a:pt x="24" y="24"/>
                          <a:pt x="24" y="24"/>
                          <a:pt x="24" y="24"/>
                        </a:cubicBezTo>
                        <a:cubicBezTo>
                          <a:pt x="23" y="24"/>
                          <a:pt x="23" y="24"/>
                          <a:pt x="23" y="24"/>
                        </a:cubicBezTo>
                        <a:cubicBezTo>
                          <a:pt x="22" y="23"/>
                          <a:pt x="22" y="23"/>
                          <a:pt x="22" y="23"/>
                        </a:cubicBezTo>
                        <a:cubicBezTo>
                          <a:pt x="21" y="23"/>
                          <a:pt x="21" y="23"/>
                          <a:pt x="21" y="23"/>
                        </a:cubicBezTo>
                        <a:cubicBezTo>
                          <a:pt x="20" y="23"/>
                          <a:pt x="20" y="23"/>
                          <a:pt x="20" y="23"/>
                        </a:cubicBezTo>
                        <a:cubicBezTo>
                          <a:pt x="19" y="22"/>
                          <a:pt x="18" y="22"/>
                          <a:pt x="17" y="21"/>
                        </a:cubicBezTo>
                        <a:cubicBezTo>
                          <a:pt x="16" y="20"/>
                          <a:pt x="15" y="20"/>
                          <a:pt x="14" y="19"/>
                        </a:cubicBezTo>
                        <a:cubicBezTo>
                          <a:pt x="12" y="17"/>
                          <a:pt x="11" y="16"/>
                          <a:pt x="9" y="15"/>
                        </a:cubicBezTo>
                        <a:cubicBezTo>
                          <a:pt x="9" y="14"/>
                          <a:pt x="8" y="13"/>
                          <a:pt x="7" y="13"/>
                        </a:cubicBezTo>
                        <a:cubicBezTo>
                          <a:pt x="6" y="12"/>
                          <a:pt x="6" y="11"/>
                          <a:pt x="5" y="11"/>
                        </a:cubicBezTo>
                        <a:cubicBezTo>
                          <a:pt x="4" y="10"/>
                          <a:pt x="4" y="10"/>
                          <a:pt x="3" y="9"/>
                        </a:cubicBezTo>
                        <a:cubicBezTo>
                          <a:pt x="2" y="8"/>
                          <a:pt x="2" y="8"/>
                          <a:pt x="2" y="7"/>
                        </a:cubicBezTo>
                        <a:cubicBezTo>
                          <a:pt x="1" y="6"/>
                          <a:pt x="0" y="5"/>
                          <a:pt x="0" y="4"/>
                        </a:cubicBezTo>
                        <a:cubicBezTo>
                          <a:pt x="0" y="3"/>
                          <a:pt x="0" y="3"/>
                          <a:pt x="0" y="3"/>
                        </a:cubicBezTo>
                        <a:cubicBezTo>
                          <a:pt x="0" y="2"/>
                          <a:pt x="0" y="2"/>
                          <a:pt x="0" y="2"/>
                        </a:cubicBezTo>
                        <a:cubicBezTo>
                          <a:pt x="0" y="2"/>
                          <a:pt x="0" y="2"/>
                          <a:pt x="0" y="2"/>
                        </a:cubicBezTo>
                        <a:cubicBezTo>
                          <a:pt x="0" y="1"/>
                          <a:pt x="0" y="1"/>
                          <a:pt x="0" y="1"/>
                        </a:cubicBezTo>
                        <a:cubicBezTo>
                          <a:pt x="0" y="1"/>
                          <a:pt x="0" y="0"/>
                          <a:pt x="0" y="0"/>
                        </a:cubicBezTo>
                        <a:cubicBezTo>
                          <a:pt x="0" y="0"/>
                          <a:pt x="0" y="1"/>
                          <a:pt x="0" y="1"/>
                        </a:cubicBezTo>
                        <a:cubicBezTo>
                          <a:pt x="0" y="2"/>
                          <a:pt x="0" y="2"/>
                          <a:pt x="0" y="2"/>
                        </a:cubicBezTo>
                        <a:cubicBezTo>
                          <a:pt x="0" y="2"/>
                          <a:pt x="0" y="2"/>
                          <a:pt x="0" y="2"/>
                        </a:cubicBezTo>
                        <a:cubicBezTo>
                          <a:pt x="0" y="3"/>
                          <a:pt x="0" y="3"/>
                          <a:pt x="0" y="3"/>
                        </a:cubicBezTo>
                        <a:cubicBezTo>
                          <a:pt x="1" y="3"/>
                          <a:pt x="1" y="3"/>
                          <a:pt x="1" y="3"/>
                        </a:cubicBezTo>
                        <a:cubicBezTo>
                          <a:pt x="1" y="4"/>
                          <a:pt x="2" y="5"/>
                          <a:pt x="2" y="6"/>
                        </a:cubicBezTo>
                        <a:cubicBezTo>
                          <a:pt x="3" y="8"/>
                          <a:pt x="5" y="9"/>
                          <a:pt x="6" y="9"/>
                        </a:cubicBezTo>
                        <a:cubicBezTo>
                          <a:pt x="7" y="10"/>
                          <a:pt x="7" y="10"/>
                          <a:pt x="8" y="11"/>
                        </a:cubicBezTo>
                        <a:cubicBezTo>
                          <a:pt x="9" y="11"/>
                          <a:pt x="9" y="12"/>
                          <a:pt x="9" y="12"/>
                        </a:cubicBezTo>
                        <a:cubicBezTo>
                          <a:pt x="10" y="12"/>
                          <a:pt x="10" y="12"/>
                          <a:pt x="11" y="13"/>
                        </a:cubicBezTo>
                        <a:cubicBezTo>
                          <a:pt x="12" y="14"/>
                          <a:pt x="14" y="15"/>
                          <a:pt x="16" y="17"/>
                        </a:cubicBezTo>
                        <a:cubicBezTo>
                          <a:pt x="17" y="18"/>
                          <a:pt x="19" y="19"/>
                          <a:pt x="21" y="20"/>
                        </a:cubicBezTo>
                        <a:cubicBezTo>
                          <a:pt x="22" y="20"/>
                          <a:pt x="22" y="20"/>
                          <a:pt x="22" y="20"/>
                        </a:cubicBezTo>
                        <a:cubicBezTo>
                          <a:pt x="23" y="20"/>
                          <a:pt x="23" y="20"/>
                          <a:pt x="23" y="20"/>
                        </a:cubicBezTo>
                        <a:cubicBezTo>
                          <a:pt x="23" y="21"/>
                          <a:pt x="23" y="21"/>
                          <a:pt x="23" y="21"/>
                        </a:cubicBezTo>
                        <a:cubicBezTo>
                          <a:pt x="24" y="21"/>
                          <a:pt x="24" y="21"/>
                          <a:pt x="24" y="21"/>
                        </a:cubicBezTo>
                        <a:cubicBezTo>
                          <a:pt x="25" y="21"/>
                          <a:pt x="25" y="21"/>
                          <a:pt x="25" y="21"/>
                        </a:cubicBezTo>
                        <a:cubicBezTo>
                          <a:pt x="25" y="21"/>
                          <a:pt x="25" y="21"/>
                          <a:pt x="25" y="21"/>
                        </a:cubicBezTo>
                        <a:cubicBezTo>
                          <a:pt x="26" y="21"/>
                          <a:pt x="26" y="21"/>
                          <a:pt x="26" y="21"/>
                        </a:cubicBezTo>
                        <a:cubicBezTo>
                          <a:pt x="28" y="21"/>
                          <a:pt x="28" y="21"/>
                          <a:pt x="28" y="21"/>
                        </a:cubicBezTo>
                        <a:cubicBezTo>
                          <a:pt x="29" y="21"/>
                          <a:pt x="29" y="21"/>
                          <a:pt x="29" y="21"/>
                        </a:cubicBezTo>
                        <a:cubicBezTo>
                          <a:pt x="30" y="21"/>
                          <a:pt x="31" y="21"/>
                          <a:pt x="31" y="21"/>
                        </a:cubicBezTo>
                        <a:cubicBezTo>
                          <a:pt x="32" y="21"/>
                          <a:pt x="34" y="21"/>
                          <a:pt x="35" y="22"/>
                        </a:cubicBezTo>
                        <a:cubicBezTo>
                          <a:pt x="36" y="22"/>
                          <a:pt x="36" y="22"/>
                          <a:pt x="36" y="22"/>
                        </a:cubicBezTo>
                        <a:cubicBezTo>
                          <a:pt x="36" y="23"/>
                          <a:pt x="36" y="23"/>
                          <a:pt x="36" y="23"/>
                        </a:cubicBezTo>
                        <a:cubicBezTo>
                          <a:pt x="37" y="23"/>
                          <a:pt x="37" y="23"/>
                          <a:pt x="37" y="23"/>
                        </a:cubicBezTo>
                        <a:cubicBezTo>
                          <a:pt x="37" y="23"/>
                          <a:pt x="38" y="24"/>
                          <a:pt x="38" y="24"/>
                        </a:cubicBezTo>
                        <a:cubicBezTo>
                          <a:pt x="39" y="25"/>
                          <a:pt x="40" y="26"/>
                          <a:pt x="41" y="27"/>
                        </a:cubicBezTo>
                        <a:cubicBezTo>
                          <a:pt x="41" y="28"/>
                          <a:pt x="42" y="29"/>
                          <a:pt x="43" y="29"/>
                        </a:cubicBezTo>
                        <a:cubicBezTo>
                          <a:pt x="43" y="30"/>
                          <a:pt x="44" y="31"/>
                          <a:pt x="45" y="31"/>
                        </a:cubicBezTo>
                        <a:cubicBezTo>
                          <a:pt x="46" y="32"/>
                          <a:pt x="46" y="32"/>
                          <a:pt x="47" y="33"/>
                        </a:cubicBezTo>
                        <a:cubicBezTo>
                          <a:pt x="48" y="33"/>
                          <a:pt x="49" y="33"/>
                          <a:pt x="49" y="33"/>
                        </a:cubicBezTo>
                        <a:cubicBezTo>
                          <a:pt x="50" y="33"/>
                          <a:pt x="51" y="33"/>
                          <a:pt x="52" y="33"/>
                        </a:cubicBezTo>
                        <a:cubicBezTo>
                          <a:pt x="53" y="32"/>
                          <a:pt x="53" y="32"/>
                          <a:pt x="53" y="32"/>
                        </a:cubicBezTo>
                        <a:cubicBezTo>
                          <a:pt x="53" y="32"/>
                          <a:pt x="53" y="32"/>
                          <a:pt x="53" y="32"/>
                        </a:cubicBezTo>
                        <a:cubicBezTo>
                          <a:pt x="53" y="31"/>
                          <a:pt x="53" y="31"/>
                          <a:pt x="53" y="31"/>
                        </a:cubicBezTo>
                        <a:cubicBezTo>
                          <a:pt x="54" y="31"/>
                          <a:pt x="54" y="31"/>
                          <a:pt x="55" y="30"/>
                        </a:cubicBezTo>
                        <a:cubicBezTo>
                          <a:pt x="55" y="30"/>
                          <a:pt x="55" y="29"/>
                          <a:pt x="56" y="29"/>
                        </a:cubicBezTo>
                        <a:cubicBezTo>
                          <a:pt x="56" y="28"/>
                          <a:pt x="56" y="27"/>
                          <a:pt x="56" y="26"/>
                        </a:cubicBezTo>
                        <a:cubicBezTo>
                          <a:pt x="56" y="26"/>
                          <a:pt x="56" y="26"/>
                          <a:pt x="56" y="26"/>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04" name="Freeform 7970">
                    <a:extLst>
                      <a:ext uri="{FF2B5EF4-FFF2-40B4-BE49-F238E27FC236}">
                        <a16:creationId xmlns:a16="http://schemas.microsoft.com/office/drawing/2014/main" id="{978B582F-478B-44C6-9B1D-CC00A66DEFA0}"/>
                      </a:ext>
                    </a:extLst>
                  </p:cNvPr>
                  <p:cNvSpPr>
                    <a:spLocks/>
                  </p:cNvSpPr>
                  <p:nvPr/>
                </p:nvSpPr>
                <p:spPr bwMode="auto">
                  <a:xfrm>
                    <a:off x="4334" y="1959"/>
                    <a:ext cx="166" cy="192"/>
                  </a:xfrm>
                  <a:custGeom>
                    <a:avLst/>
                    <a:gdLst>
                      <a:gd name="T0" fmla="*/ 169 w 221"/>
                      <a:gd name="T1" fmla="*/ 45 h 257"/>
                      <a:gd name="T2" fmla="*/ 158 w 221"/>
                      <a:gd name="T3" fmla="*/ 47 h 257"/>
                      <a:gd name="T4" fmla="*/ 146 w 221"/>
                      <a:gd name="T5" fmla="*/ 52 h 257"/>
                      <a:gd name="T6" fmla="*/ 135 w 221"/>
                      <a:gd name="T7" fmla="*/ 62 h 257"/>
                      <a:gd name="T8" fmla="*/ 132 w 221"/>
                      <a:gd name="T9" fmla="*/ 64 h 257"/>
                      <a:gd name="T10" fmla="*/ 131 w 221"/>
                      <a:gd name="T11" fmla="*/ 64 h 257"/>
                      <a:gd name="T12" fmla="*/ 130 w 221"/>
                      <a:gd name="T13" fmla="*/ 64 h 257"/>
                      <a:gd name="T14" fmla="*/ 130 w 221"/>
                      <a:gd name="T15" fmla="*/ 64 h 257"/>
                      <a:gd name="T16" fmla="*/ 125 w 221"/>
                      <a:gd name="T17" fmla="*/ 56 h 257"/>
                      <a:gd name="T18" fmla="*/ 123 w 221"/>
                      <a:gd name="T19" fmla="*/ 0 h 257"/>
                      <a:gd name="T20" fmla="*/ 106 w 221"/>
                      <a:gd name="T21" fmla="*/ 1 h 257"/>
                      <a:gd name="T22" fmla="*/ 108 w 221"/>
                      <a:gd name="T23" fmla="*/ 58 h 257"/>
                      <a:gd name="T24" fmla="*/ 118 w 221"/>
                      <a:gd name="T25" fmla="*/ 84 h 257"/>
                      <a:gd name="T26" fmla="*/ 120 w 221"/>
                      <a:gd name="T27" fmla="*/ 87 h 257"/>
                      <a:gd name="T28" fmla="*/ 125 w 221"/>
                      <a:gd name="T29" fmla="*/ 97 h 257"/>
                      <a:gd name="T30" fmla="*/ 95 w 221"/>
                      <a:gd name="T31" fmla="*/ 135 h 257"/>
                      <a:gd name="T32" fmla="*/ 1 w 221"/>
                      <a:gd name="T33" fmla="*/ 195 h 257"/>
                      <a:gd name="T34" fmla="*/ 10 w 221"/>
                      <a:gd name="T35" fmla="*/ 230 h 257"/>
                      <a:gd name="T36" fmla="*/ 55 w 221"/>
                      <a:gd name="T37" fmla="*/ 246 h 257"/>
                      <a:gd name="T38" fmla="*/ 56 w 221"/>
                      <a:gd name="T39" fmla="*/ 246 h 257"/>
                      <a:gd name="T40" fmla="*/ 87 w 221"/>
                      <a:gd name="T41" fmla="*/ 240 h 257"/>
                      <a:gd name="T42" fmla="*/ 111 w 221"/>
                      <a:gd name="T43" fmla="*/ 240 h 257"/>
                      <a:gd name="T44" fmla="*/ 115 w 221"/>
                      <a:gd name="T45" fmla="*/ 256 h 257"/>
                      <a:gd name="T46" fmla="*/ 115 w 221"/>
                      <a:gd name="T47" fmla="*/ 257 h 257"/>
                      <a:gd name="T48" fmla="*/ 144 w 221"/>
                      <a:gd name="T49" fmla="*/ 254 h 257"/>
                      <a:gd name="T50" fmla="*/ 143 w 221"/>
                      <a:gd name="T51" fmla="*/ 236 h 257"/>
                      <a:gd name="T52" fmla="*/ 131 w 221"/>
                      <a:gd name="T53" fmla="*/ 219 h 257"/>
                      <a:gd name="T54" fmla="*/ 95 w 221"/>
                      <a:gd name="T55" fmla="*/ 215 h 257"/>
                      <a:gd name="T56" fmla="*/ 57 w 221"/>
                      <a:gd name="T57" fmla="*/ 225 h 257"/>
                      <a:gd name="T58" fmla="*/ 37 w 221"/>
                      <a:gd name="T59" fmla="*/ 218 h 257"/>
                      <a:gd name="T60" fmla="*/ 34 w 221"/>
                      <a:gd name="T61" fmla="*/ 211 h 257"/>
                      <a:gd name="T62" fmla="*/ 31 w 221"/>
                      <a:gd name="T63" fmla="*/ 204 h 257"/>
                      <a:gd name="T64" fmla="*/ 30 w 221"/>
                      <a:gd name="T65" fmla="*/ 203 h 257"/>
                      <a:gd name="T66" fmla="*/ 30 w 221"/>
                      <a:gd name="T67" fmla="*/ 203 h 257"/>
                      <a:gd name="T68" fmla="*/ 34 w 221"/>
                      <a:gd name="T69" fmla="*/ 190 h 257"/>
                      <a:gd name="T70" fmla="*/ 45 w 221"/>
                      <a:gd name="T71" fmla="*/ 193 h 257"/>
                      <a:gd name="T72" fmla="*/ 53 w 221"/>
                      <a:gd name="T73" fmla="*/ 191 h 257"/>
                      <a:gd name="T74" fmla="*/ 56 w 221"/>
                      <a:gd name="T75" fmla="*/ 189 h 257"/>
                      <a:gd name="T76" fmla="*/ 87 w 221"/>
                      <a:gd name="T77" fmla="*/ 205 h 257"/>
                      <a:gd name="T78" fmla="*/ 172 w 221"/>
                      <a:gd name="T79" fmla="*/ 185 h 257"/>
                      <a:gd name="T80" fmla="*/ 204 w 221"/>
                      <a:gd name="T81" fmla="*/ 148 h 257"/>
                      <a:gd name="T82" fmla="*/ 209 w 221"/>
                      <a:gd name="T83" fmla="*/ 73 h 257"/>
                      <a:gd name="T84" fmla="*/ 180 w 221"/>
                      <a:gd name="T85" fmla="*/ 46 h 257"/>
                      <a:gd name="T86" fmla="*/ 169 w 221"/>
                      <a:gd name="T87" fmla="*/ 4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1" h="257">
                        <a:moveTo>
                          <a:pt x="169" y="45"/>
                        </a:moveTo>
                        <a:cubicBezTo>
                          <a:pt x="166" y="46"/>
                          <a:pt x="162" y="46"/>
                          <a:pt x="158" y="47"/>
                        </a:cubicBezTo>
                        <a:cubicBezTo>
                          <a:pt x="154" y="48"/>
                          <a:pt x="150" y="50"/>
                          <a:pt x="146" y="52"/>
                        </a:cubicBezTo>
                        <a:cubicBezTo>
                          <a:pt x="142" y="54"/>
                          <a:pt x="138" y="58"/>
                          <a:pt x="135" y="62"/>
                        </a:cubicBezTo>
                        <a:cubicBezTo>
                          <a:pt x="134" y="62"/>
                          <a:pt x="133" y="64"/>
                          <a:pt x="132" y="64"/>
                        </a:cubicBezTo>
                        <a:cubicBezTo>
                          <a:pt x="132" y="64"/>
                          <a:pt x="131" y="64"/>
                          <a:pt x="131" y="64"/>
                        </a:cubicBezTo>
                        <a:cubicBezTo>
                          <a:pt x="130" y="64"/>
                          <a:pt x="130" y="64"/>
                          <a:pt x="130" y="64"/>
                        </a:cubicBezTo>
                        <a:cubicBezTo>
                          <a:pt x="130" y="64"/>
                          <a:pt x="130" y="64"/>
                          <a:pt x="130" y="64"/>
                        </a:cubicBezTo>
                        <a:cubicBezTo>
                          <a:pt x="130" y="64"/>
                          <a:pt x="126" y="64"/>
                          <a:pt x="125" y="56"/>
                        </a:cubicBezTo>
                        <a:cubicBezTo>
                          <a:pt x="123" y="0"/>
                          <a:pt x="123" y="0"/>
                          <a:pt x="123" y="0"/>
                        </a:cubicBezTo>
                        <a:cubicBezTo>
                          <a:pt x="106" y="1"/>
                          <a:pt x="106" y="1"/>
                          <a:pt x="106" y="1"/>
                        </a:cubicBezTo>
                        <a:cubicBezTo>
                          <a:pt x="108" y="58"/>
                          <a:pt x="108" y="58"/>
                          <a:pt x="108" y="58"/>
                        </a:cubicBezTo>
                        <a:cubicBezTo>
                          <a:pt x="108" y="58"/>
                          <a:pt x="108" y="75"/>
                          <a:pt x="118" y="84"/>
                        </a:cubicBezTo>
                        <a:cubicBezTo>
                          <a:pt x="118" y="85"/>
                          <a:pt x="119" y="86"/>
                          <a:pt x="120" y="87"/>
                        </a:cubicBezTo>
                        <a:cubicBezTo>
                          <a:pt x="123" y="88"/>
                          <a:pt x="125" y="92"/>
                          <a:pt x="125" y="97"/>
                        </a:cubicBezTo>
                        <a:cubicBezTo>
                          <a:pt x="125" y="115"/>
                          <a:pt x="112" y="131"/>
                          <a:pt x="95" y="135"/>
                        </a:cubicBezTo>
                        <a:cubicBezTo>
                          <a:pt x="60" y="143"/>
                          <a:pt x="7" y="151"/>
                          <a:pt x="1" y="195"/>
                        </a:cubicBezTo>
                        <a:cubicBezTo>
                          <a:pt x="0" y="207"/>
                          <a:pt x="2" y="221"/>
                          <a:pt x="10" y="230"/>
                        </a:cubicBezTo>
                        <a:cubicBezTo>
                          <a:pt x="21" y="242"/>
                          <a:pt x="40" y="246"/>
                          <a:pt x="55" y="246"/>
                        </a:cubicBezTo>
                        <a:cubicBezTo>
                          <a:pt x="56" y="246"/>
                          <a:pt x="56" y="246"/>
                          <a:pt x="56" y="246"/>
                        </a:cubicBezTo>
                        <a:cubicBezTo>
                          <a:pt x="67" y="245"/>
                          <a:pt x="77" y="242"/>
                          <a:pt x="87" y="240"/>
                        </a:cubicBezTo>
                        <a:cubicBezTo>
                          <a:pt x="95" y="238"/>
                          <a:pt x="105" y="235"/>
                          <a:pt x="111" y="240"/>
                        </a:cubicBezTo>
                        <a:cubicBezTo>
                          <a:pt x="116" y="243"/>
                          <a:pt x="116" y="250"/>
                          <a:pt x="115" y="256"/>
                        </a:cubicBezTo>
                        <a:cubicBezTo>
                          <a:pt x="115" y="256"/>
                          <a:pt x="115" y="256"/>
                          <a:pt x="115" y="257"/>
                        </a:cubicBezTo>
                        <a:cubicBezTo>
                          <a:pt x="124" y="256"/>
                          <a:pt x="134" y="255"/>
                          <a:pt x="144" y="254"/>
                        </a:cubicBezTo>
                        <a:cubicBezTo>
                          <a:pt x="149" y="253"/>
                          <a:pt x="145" y="239"/>
                          <a:pt x="143" y="236"/>
                        </a:cubicBezTo>
                        <a:cubicBezTo>
                          <a:pt x="140" y="228"/>
                          <a:pt x="138" y="224"/>
                          <a:pt x="131" y="219"/>
                        </a:cubicBezTo>
                        <a:cubicBezTo>
                          <a:pt x="120" y="212"/>
                          <a:pt x="107" y="212"/>
                          <a:pt x="95" y="215"/>
                        </a:cubicBezTo>
                        <a:cubicBezTo>
                          <a:pt x="82" y="217"/>
                          <a:pt x="70" y="224"/>
                          <a:pt x="57" y="225"/>
                        </a:cubicBezTo>
                        <a:cubicBezTo>
                          <a:pt x="50" y="225"/>
                          <a:pt x="43" y="223"/>
                          <a:pt x="37" y="218"/>
                        </a:cubicBezTo>
                        <a:cubicBezTo>
                          <a:pt x="36" y="217"/>
                          <a:pt x="34" y="215"/>
                          <a:pt x="34" y="211"/>
                        </a:cubicBezTo>
                        <a:cubicBezTo>
                          <a:pt x="34" y="208"/>
                          <a:pt x="33" y="206"/>
                          <a:pt x="31" y="204"/>
                        </a:cubicBezTo>
                        <a:cubicBezTo>
                          <a:pt x="31" y="204"/>
                          <a:pt x="30" y="204"/>
                          <a:pt x="30" y="203"/>
                        </a:cubicBezTo>
                        <a:cubicBezTo>
                          <a:pt x="30" y="203"/>
                          <a:pt x="30" y="203"/>
                          <a:pt x="30" y="203"/>
                        </a:cubicBezTo>
                        <a:cubicBezTo>
                          <a:pt x="34" y="201"/>
                          <a:pt x="33" y="193"/>
                          <a:pt x="34" y="190"/>
                        </a:cubicBezTo>
                        <a:cubicBezTo>
                          <a:pt x="37" y="193"/>
                          <a:pt x="42" y="193"/>
                          <a:pt x="45" y="193"/>
                        </a:cubicBezTo>
                        <a:cubicBezTo>
                          <a:pt x="49" y="194"/>
                          <a:pt x="52" y="192"/>
                          <a:pt x="53" y="191"/>
                        </a:cubicBezTo>
                        <a:cubicBezTo>
                          <a:pt x="55" y="188"/>
                          <a:pt x="55" y="186"/>
                          <a:pt x="56" y="189"/>
                        </a:cubicBezTo>
                        <a:cubicBezTo>
                          <a:pt x="59" y="200"/>
                          <a:pt x="77" y="204"/>
                          <a:pt x="87" y="205"/>
                        </a:cubicBezTo>
                        <a:cubicBezTo>
                          <a:pt x="116" y="210"/>
                          <a:pt x="147" y="202"/>
                          <a:pt x="172" y="185"/>
                        </a:cubicBezTo>
                        <a:cubicBezTo>
                          <a:pt x="185" y="176"/>
                          <a:pt x="197" y="163"/>
                          <a:pt x="204" y="148"/>
                        </a:cubicBezTo>
                        <a:cubicBezTo>
                          <a:pt x="214" y="126"/>
                          <a:pt x="221" y="96"/>
                          <a:pt x="209" y="73"/>
                        </a:cubicBezTo>
                        <a:cubicBezTo>
                          <a:pt x="203" y="61"/>
                          <a:pt x="193" y="49"/>
                          <a:pt x="180" y="46"/>
                        </a:cubicBezTo>
                        <a:cubicBezTo>
                          <a:pt x="176" y="46"/>
                          <a:pt x="173" y="45"/>
                          <a:pt x="169" y="45"/>
                        </a:cubicBezTo>
                      </a:path>
                    </a:pathLst>
                  </a:custGeom>
                  <a:solidFill>
                    <a:srgbClr val="F8C4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05" name="Freeform 7971">
                    <a:extLst>
                      <a:ext uri="{FF2B5EF4-FFF2-40B4-BE49-F238E27FC236}">
                        <a16:creationId xmlns:a16="http://schemas.microsoft.com/office/drawing/2014/main" id="{ABD72FB2-37A5-4907-9877-1CDD4D39276C}"/>
                      </a:ext>
                    </a:extLst>
                  </p:cNvPr>
                  <p:cNvSpPr>
                    <a:spLocks noEditPoints="1"/>
                  </p:cNvSpPr>
                  <p:nvPr/>
                </p:nvSpPr>
                <p:spPr bwMode="auto">
                  <a:xfrm>
                    <a:off x="4334" y="1959"/>
                    <a:ext cx="168" cy="192"/>
                  </a:xfrm>
                  <a:custGeom>
                    <a:avLst/>
                    <a:gdLst>
                      <a:gd name="T0" fmla="*/ 116 w 225"/>
                      <a:gd name="T1" fmla="*/ 255 h 257"/>
                      <a:gd name="T2" fmla="*/ 91 w 225"/>
                      <a:gd name="T3" fmla="*/ 240 h 257"/>
                      <a:gd name="T4" fmla="*/ 58 w 225"/>
                      <a:gd name="T5" fmla="*/ 246 h 257"/>
                      <a:gd name="T6" fmla="*/ 32 w 225"/>
                      <a:gd name="T7" fmla="*/ 243 h 257"/>
                      <a:gd name="T8" fmla="*/ 33 w 225"/>
                      <a:gd name="T9" fmla="*/ 154 h 257"/>
                      <a:gd name="T10" fmla="*/ 117 w 225"/>
                      <a:gd name="T11" fmla="*/ 121 h 257"/>
                      <a:gd name="T12" fmla="*/ 118 w 225"/>
                      <a:gd name="T13" fmla="*/ 84 h 257"/>
                      <a:gd name="T14" fmla="*/ 124 w 225"/>
                      <a:gd name="T15" fmla="*/ 0 h 257"/>
                      <a:gd name="T16" fmla="*/ 131 w 225"/>
                      <a:gd name="T17" fmla="*/ 64 h 257"/>
                      <a:gd name="T18" fmla="*/ 133 w 225"/>
                      <a:gd name="T19" fmla="*/ 64 h 257"/>
                      <a:gd name="T20" fmla="*/ 147 w 225"/>
                      <a:gd name="T21" fmla="*/ 52 h 257"/>
                      <a:gd name="T22" fmla="*/ 170 w 225"/>
                      <a:gd name="T23" fmla="*/ 45 h 257"/>
                      <a:gd name="T24" fmla="*/ 216 w 225"/>
                      <a:gd name="T25" fmla="*/ 111 h 257"/>
                      <a:gd name="T26" fmla="*/ 108 w 225"/>
                      <a:gd name="T27" fmla="*/ 207 h 257"/>
                      <a:gd name="T28" fmla="*/ 56 w 225"/>
                      <a:gd name="T29" fmla="*/ 188 h 257"/>
                      <a:gd name="T30" fmla="*/ 46 w 225"/>
                      <a:gd name="T31" fmla="*/ 194 h 257"/>
                      <a:gd name="T32" fmla="*/ 31 w 225"/>
                      <a:gd name="T33" fmla="*/ 203 h 257"/>
                      <a:gd name="T34" fmla="*/ 39 w 225"/>
                      <a:gd name="T35" fmla="*/ 218 h 257"/>
                      <a:gd name="T36" fmla="*/ 96 w 225"/>
                      <a:gd name="T37" fmla="*/ 214 h 257"/>
                      <a:gd name="T38" fmla="*/ 140 w 225"/>
                      <a:gd name="T39" fmla="*/ 226 h 257"/>
                      <a:gd name="T40" fmla="*/ 145 w 225"/>
                      <a:gd name="T41" fmla="*/ 255 h 257"/>
                      <a:gd name="T42" fmla="*/ 116 w 225"/>
                      <a:gd name="T43" fmla="*/ 257 h 257"/>
                      <a:gd name="T44" fmla="*/ 113 w 225"/>
                      <a:gd name="T45" fmla="*/ 240 h 257"/>
                      <a:gd name="T46" fmla="*/ 135 w 225"/>
                      <a:gd name="T47" fmla="*/ 255 h 257"/>
                      <a:gd name="T48" fmla="*/ 144 w 225"/>
                      <a:gd name="T49" fmla="*/ 236 h 257"/>
                      <a:gd name="T50" fmla="*/ 96 w 225"/>
                      <a:gd name="T51" fmla="*/ 215 h 257"/>
                      <a:gd name="T52" fmla="*/ 38 w 225"/>
                      <a:gd name="T53" fmla="*/ 218 h 257"/>
                      <a:gd name="T54" fmla="*/ 31 w 225"/>
                      <a:gd name="T55" fmla="*/ 204 h 257"/>
                      <a:gd name="T56" fmla="*/ 34 w 225"/>
                      <a:gd name="T57" fmla="*/ 192 h 257"/>
                      <a:gd name="T58" fmla="*/ 35 w 225"/>
                      <a:gd name="T59" fmla="*/ 190 h 257"/>
                      <a:gd name="T60" fmla="*/ 56 w 225"/>
                      <a:gd name="T61" fmla="*/ 188 h 257"/>
                      <a:gd name="T62" fmla="*/ 88 w 225"/>
                      <a:gd name="T63" fmla="*/ 205 h 257"/>
                      <a:gd name="T64" fmla="*/ 205 w 225"/>
                      <a:gd name="T65" fmla="*/ 148 h 257"/>
                      <a:gd name="T66" fmla="*/ 170 w 225"/>
                      <a:gd name="T67" fmla="*/ 46 h 257"/>
                      <a:gd name="T68" fmla="*/ 148 w 225"/>
                      <a:gd name="T69" fmla="*/ 52 h 257"/>
                      <a:gd name="T70" fmla="*/ 133 w 225"/>
                      <a:gd name="T71" fmla="*/ 64 h 257"/>
                      <a:gd name="T72" fmla="*/ 131 w 225"/>
                      <a:gd name="T73" fmla="*/ 65 h 257"/>
                      <a:gd name="T74" fmla="*/ 123 w 225"/>
                      <a:gd name="T75" fmla="*/ 1 h 257"/>
                      <a:gd name="T76" fmla="*/ 119 w 225"/>
                      <a:gd name="T77" fmla="*/ 84 h 257"/>
                      <a:gd name="T78" fmla="*/ 118 w 225"/>
                      <a:gd name="T79" fmla="*/ 121 h 257"/>
                      <a:gd name="T80" fmla="*/ 33 w 225"/>
                      <a:gd name="T81" fmla="*/ 154 h 257"/>
                      <a:gd name="T82" fmla="*/ 32 w 225"/>
                      <a:gd name="T83" fmla="*/ 242 h 257"/>
                      <a:gd name="T84" fmla="*/ 57 w 225"/>
                      <a:gd name="T85" fmla="*/ 245 h 257"/>
                      <a:gd name="T86" fmla="*/ 91 w 225"/>
                      <a:gd name="T87" fmla="*/ 23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57">
                        <a:moveTo>
                          <a:pt x="115" y="257"/>
                        </a:moveTo>
                        <a:cubicBezTo>
                          <a:pt x="115" y="257"/>
                          <a:pt x="115" y="257"/>
                          <a:pt x="115" y="257"/>
                        </a:cubicBezTo>
                        <a:cubicBezTo>
                          <a:pt x="115" y="256"/>
                          <a:pt x="115" y="256"/>
                          <a:pt x="116" y="255"/>
                        </a:cubicBezTo>
                        <a:cubicBezTo>
                          <a:pt x="116" y="250"/>
                          <a:pt x="117" y="243"/>
                          <a:pt x="112" y="240"/>
                        </a:cubicBezTo>
                        <a:cubicBezTo>
                          <a:pt x="110" y="238"/>
                          <a:pt x="107" y="237"/>
                          <a:pt x="103" y="237"/>
                        </a:cubicBezTo>
                        <a:cubicBezTo>
                          <a:pt x="99" y="238"/>
                          <a:pt x="95" y="239"/>
                          <a:pt x="91" y="240"/>
                        </a:cubicBezTo>
                        <a:cubicBezTo>
                          <a:pt x="90" y="240"/>
                          <a:pt x="89" y="240"/>
                          <a:pt x="88" y="240"/>
                        </a:cubicBezTo>
                        <a:cubicBezTo>
                          <a:pt x="87" y="241"/>
                          <a:pt x="86" y="241"/>
                          <a:pt x="85" y="241"/>
                        </a:cubicBezTo>
                        <a:cubicBezTo>
                          <a:pt x="76" y="243"/>
                          <a:pt x="67" y="246"/>
                          <a:pt x="58" y="246"/>
                        </a:cubicBezTo>
                        <a:cubicBezTo>
                          <a:pt x="57" y="246"/>
                          <a:pt x="57" y="246"/>
                          <a:pt x="56" y="246"/>
                        </a:cubicBezTo>
                        <a:cubicBezTo>
                          <a:pt x="56" y="246"/>
                          <a:pt x="56" y="246"/>
                          <a:pt x="56" y="246"/>
                        </a:cubicBezTo>
                        <a:cubicBezTo>
                          <a:pt x="48" y="246"/>
                          <a:pt x="39" y="245"/>
                          <a:pt x="32" y="243"/>
                        </a:cubicBezTo>
                        <a:cubicBezTo>
                          <a:pt x="23" y="240"/>
                          <a:pt x="16" y="236"/>
                          <a:pt x="11" y="231"/>
                        </a:cubicBezTo>
                        <a:cubicBezTo>
                          <a:pt x="4" y="222"/>
                          <a:pt x="0" y="209"/>
                          <a:pt x="2" y="195"/>
                        </a:cubicBezTo>
                        <a:cubicBezTo>
                          <a:pt x="4" y="177"/>
                          <a:pt x="14" y="164"/>
                          <a:pt x="33" y="154"/>
                        </a:cubicBezTo>
                        <a:cubicBezTo>
                          <a:pt x="49" y="145"/>
                          <a:pt x="69" y="141"/>
                          <a:pt x="86" y="137"/>
                        </a:cubicBezTo>
                        <a:cubicBezTo>
                          <a:pt x="89" y="136"/>
                          <a:pt x="92" y="136"/>
                          <a:pt x="96" y="135"/>
                        </a:cubicBezTo>
                        <a:cubicBezTo>
                          <a:pt x="104" y="133"/>
                          <a:pt x="112" y="128"/>
                          <a:pt x="117" y="121"/>
                        </a:cubicBezTo>
                        <a:cubicBezTo>
                          <a:pt x="123" y="114"/>
                          <a:pt x="126" y="105"/>
                          <a:pt x="126" y="97"/>
                        </a:cubicBezTo>
                        <a:cubicBezTo>
                          <a:pt x="125" y="92"/>
                          <a:pt x="124" y="88"/>
                          <a:pt x="121" y="87"/>
                        </a:cubicBezTo>
                        <a:cubicBezTo>
                          <a:pt x="120" y="86"/>
                          <a:pt x="119" y="85"/>
                          <a:pt x="118" y="84"/>
                        </a:cubicBezTo>
                        <a:cubicBezTo>
                          <a:pt x="109" y="75"/>
                          <a:pt x="108" y="58"/>
                          <a:pt x="108" y="58"/>
                        </a:cubicBezTo>
                        <a:cubicBezTo>
                          <a:pt x="107" y="1"/>
                          <a:pt x="107" y="1"/>
                          <a:pt x="107" y="1"/>
                        </a:cubicBezTo>
                        <a:cubicBezTo>
                          <a:pt x="124" y="0"/>
                          <a:pt x="124" y="0"/>
                          <a:pt x="124" y="0"/>
                        </a:cubicBezTo>
                        <a:cubicBezTo>
                          <a:pt x="126" y="56"/>
                          <a:pt x="126" y="56"/>
                          <a:pt x="126" y="56"/>
                        </a:cubicBezTo>
                        <a:cubicBezTo>
                          <a:pt x="127" y="63"/>
                          <a:pt x="131" y="64"/>
                          <a:pt x="131" y="64"/>
                        </a:cubicBezTo>
                        <a:cubicBezTo>
                          <a:pt x="131" y="64"/>
                          <a:pt x="131" y="64"/>
                          <a:pt x="131" y="64"/>
                        </a:cubicBezTo>
                        <a:cubicBezTo>
                          <a:pt x="131" y="64"/>
                          <a:pt x="131" y="64"/>
                          <a:pt x="131" y="64"/>
                        </a:cubicBezTo>
                        <a:cubicBezTo>
                          <a:pt x="132" y="64"/>
                          <a:pt x="132" y="64"/>
                          <a:pt x="132" y="64"/>
                        </a:cubicBezTo>
                        <a:cubicBezTo>
                          <a:pt x="132" y="64"/>
                          <a:pt x="133" y="64"/>
                          <a:pt x="133" y="64"/>
                        </a:cubicBezTo>
                        <a:cubicBezTo>
                          <a:pt x="134" y="64"/>
                          <a:pt x="135" y="63"/>
                          <a:pt x="135" y="62"/>
                        </a:cubicBezTo>
                        <a:cubicBezTo>
                          <a:pt x="136" y="62"/>
                          <a:pt x="136" y="62"/>
                          <a:pt x="136" y="62"/>
                        </a:cubicBezTo>
                        <a:cubicBezTo>
                          <a:pt x="139" y="58"/>
                          <a:pt x="143" y="54"/>
                          <a:pt x="147" y="52"/>
                        </a:cubicBezTo>
                        <a:cubicBezTo>
                          <a:pt x="151" y="50"/>
                          <a:pt x="155" y="48"/>
                          <a:pt x="159" y="47"/>
                        </a:cubicBezTo>
                        <a:cubicBezTo>
                          <a:pt x="163" y="46"/>
                          <a:pt x="167" y="45"/>
                          <a:pt x="170" y="45"/>
                        </a:cubicBezTo>
                        <a:cubicBezTo>
                          <a:pt x="170" y="45"/>
                          <a:pt x="170" y="45"/>
                          <a:pt x="170" y="45"/>
                        </a:cubicBezTo>
                        <a:cubicBezTo>
                          <a:pt x="174" y="45"/>
                          <a:pt x="177" y="45"/>
                          <a:pt x="181" y="46"/>
                        </a:cubicBezTo>
                        <a:cubicBezTo>
                          <a:pt x="198" y="50"/>
                          <a:pt x="207" y="66"/>
                          <a:pt x="211" y="73"/>
                        </a:cubicBezTo>
                        <a:cubicBezTo>
                          <a:pt x="216" y="83"/>
                          <a:pt x="218" y="96"/>
                          <a:pt x="216" y="111"/>
                        </a:cubicBezTo>
                        <a:cubicBezTo>
                          <a:pt x="214" y="126"/>
                          <a:pt x="209" y="140"/>
                          <a:pt x="205" y="149"/>
                        </a:cubicBezTo>
                        <a:cubicBezTo>
                          <a:pt x="199" y="162"/>
                          <a:pt x="187" y="175"/>
                          <a:pt x="173" y="185"/>
                        </a:cubicBezTo>
                        <a:cubicBezTo>
                          <a:pt x="153" y="198"/>
                          <a:pt x="130" y="206"/>
                          <a:pt x="108" y="207"/>
                        </a:cubicBezTo>
                        <a:cubicBezTo>
                          <a:pt x="101" y="207"/>
                          <a:pt x="94" y="207"/>
                          <a:pt x="88" y="206"/>
                        </a:cubicBezTo>
                        <a:cubicBezTo>
                          <a:pt x="70" y="203"/>
                          <a:pt x="59" y="197"/>
                          <a:pt x="57" y="189"/>
                        </a:cubicBezTo>
                        <a:cubicBezTo>
                          <a:pt x="57" y="188"/>
                          <a:pt x="56" y="188"/>
                          <a:pt x="56" y="188"/>
                        </a:cubicBezTo>
                        <a:cubicBezTo>
                          <a:pt x="56" y="189"/>
                          <a:pt x="56" y="189"/>
                          <a:pt x="56" y="189"/>
                        </a:cubicBezTo>
                        <a:cubicBezTo>
                          <a:pt x="55" y="190"/>
                          <a:pt x="53" y="194"/>
                          <a:pt x="47" y="194"/>
                        </a:cubicBezTo>
                        <a:cubicBezTo>
                          <a:pt x="47" y="194"/>
                          <a:pt x="46" y="194"/>
                          <a:pt x="46" y="194"/>
                        </a:cubicBezTo>
                        <a:cubicBezTo>
                          <a:pt x="44" y="194"/>
                          <a:pt x="38" y="193"/>
                          <a:pt x="35" y="190"/>
                        </a:cubicBezTo>
                        <a:cubicBezTo>
                          <a:pt x="35" y="191"/>
                          <a:pt x="35" y="192"/>
                          <a:pt x="35" y="192"/>
                        </a:cubicBezTo>
                        <a:cubicBezTo>
                          <a:pt x="35" y="196"/>
                          <a:pt x="34" y="201"/>
                          <a:pt x="31" y="203"/>
                        </a:cubicBezTo>
                        <a:cubicBezTo>
                          <a:pt x="32" y="204"/>
                          <a:pt x="32" y="204"/>
                          <a:pt x="32" y="204"/>
                        </a:cubicBezTo>
                        <a:cubicBezTo>
                          <a:pt x="34" y="205"/>
                          <a:pt x="35" y="207"/>
                          <a:pt x="35" y="211"/>
                        </a:cubicBezTo>
                        <a:cubicBezTo>
                          <a:pt x="36" y="215"/>
                          <a:pt x="37" y="217"/>
                          <a:pt x="39" y="218"/>
                        </a:cubicBezTo>
                        <a:cubicBezTo>
                          <a:pt x="44" y="222"/>
                          <a:pt x="51" y="225"/>
                          <a:pt x="58" y="224"/>
                        </a:cubicBezTo>
                        <a:cubicBezTo>
                          <a:pt x="66" y="224"/>
                          <a:pt x="73" y="221"/>
                          <a:pt x="80" y="219"/>
                        </a:cubicBezTo>
                        <a:cubicBezTo>
                          <a:pt x="85" y="217"/>
                          <a:pt x="90" y="215"/>
                          <a:pt x="96" y="214"/>
                        </a:cubicBezTo>
                        <a:cubicBezTo>
                          <a:pt x="100" y="214"/>
                          <a:pt x="103" y="213"/>
                          <a:pt x="107" y="213"/>
                        </a:cubicBezTo>
                        <a:cubicBezTo>
                          <a:pt x="117" y="213"/>
                          <a:pt x="126" y="215"/>
                          <a:pt x="132" y="219"/>
                        </a:cubicBezTo>
                        <a:cubicBezTo>
                          <a:pt x="136" y="221"/>
                          <a:pt x="138" y="223"/>
                          <a:pt x="140" y="226"/>
                        </a:cubicBezTo>
                        <a:cubicBezTo>
                          <a:pt x="142" y="229"/>
                          <a:pt x="143" y="232"/>
                          <a:pt x="145" y="236"/>
                        </a:cubicBezTo>
                        <a:cubicBezTo>
                          <a:pt x="145" y="237"/>
                          <a:pt x="149" y="248"/>
                          <a:pt x="147" y="253"/>
                        </a:cubicBezTo>
                        <a:cubicBezTo>
                          <a:pt x="147" y="254"/>
                          <a:pt x="146" y="254"/>
                          <a:pt x="145" y="255"/>
                        </a:cubicBezTo>
                        <a:cubicBezTo>
                          <a:pt x="145" y="255"/>
                          <a:pt x="145" y="255"/>
                          <a:pt x="145" y="255"/>
                        </a:cubicBezTo>
                        <a:cubicBezTo>
                          <a:pt x="142" y="255"/>
                          <a:pt x="139" y="255"/>
                          <a:pt x="135" y="255"/>
                        </a:cubicBezTo>
                        <a:cubicBezTo>
                          <a:pt x="129" y="256"/>
                          <a:pt x="122" y="257"/>
                          <a:pt x="116" y="257"/>
                        </a:cubicBezTo>
                        <a:cubicBezTo>
                          <a:pt x="115" y="257"/>
                          <a:pt x="115" y="257"/>
                          <a:pt x="115" y="257"/>
                        </a:cubicBezTo>
                        <a:moveTo>
                          <a:pt x="103" y="237"/>
                        </a:moveTo>
                        <a:cubicBezTo>
                          <a:pt x="107" y="237"/>
                          <a:pt x="110" y="238"/>
                          <a:pt x="113" y="240"/>
                        </a:cubicBezTo>
                        <a:cubicBezTo>
                          <a:pt x="118" y="243"/>
                          <a:pt x="117" y="250"/>
                          <a:pt x="116" y="256"/>
                        </a:cubicBezTo>
                        <a:cubicBezTo>
                          <a:pt x="116" y="256"/>
                          <a:pt x="116" y="256"/>
                          <a:pt x="116" y="256"/>
                        </a:cubicBezTo>
                        <a:cubicBezTo>
                          <a:pt x="122" y="256"/>
                          <a:pt x="129" y="256"/>
                          <a:pt x="135" y="255"/>
                        </a:cubicBezTo>
                        <a:cubicBezTo>
                          <a:pt x="139" y="255"/>
                          <a:pt x="142" y="254"/>
                          <a:pt x="145" y="254"/>
                        </a:cubicBezTo>
                        <a:cubicBezTo>
                          <a:pt x="146" y="254"/>
                          <a:pt x="146" y="253"/>
                          <a:pt x="147" y="253"/>
                        </a:cubicBezTo>
                        <a:cubicBezTo>
                          <a:pt x="149" y="248"/>
                          <a:pt x="145" y="237"/>
                          <a:pt x="144" y="236"/>
                        </a:cubicBezTo>
                        <a:cubicBezTo>
                          <a:pt x="141" y="228"/>
                          <a:pt x="139" y="224"/>
                          <a:pt x="132" y="220"/>
                        </a:cubicBezTo>
                        <a:cubicBezTo>
                          <a:pt x="125" y="215"/>
                          <a:pt x="117" y="213"/>
                          <a:pt x="107" y="213"/>
                        </a:cubicBezTo>
                        <a:cubicBezTo>
                          <a:pt x="103" y="214"/>
                          <a:pt x="100" y="214"/>
                          <a:pt x="96" y="215"/>
                        </a:cubicBezTo>
                        <a:cubicBezTo>
                          <a:pt x="90" y="216"/>
                          <a:pt x="85" y="218"/>
                          <a:pt x="80" y="219"/>
                        </a:cubicBezTo>
                        <a:cubicBezTo>
                          <a:pt x="73" y="222"/>
                          <a:pt x="66" y="224"/>
                          <a:pt x="58" y="225"/>
                        </a:cubicBezTo>
                        <a:cubicBezTo>
                          <a:pt x="51" y="225"/>
                          <a:pt x="44" y="223"/>
                          <a:pt x="38" y="218"/>
                        </a:cubicBezTo>
                        <a:cubicBezTo>
                          <a:pt x="37" y="217"/>
                          <a:pt x="35" y="215"/>
                          <a:pt x="35" y="211"/>
                        </a:cubicBezTo>
                        <a:cubicBezTo>
                          <a:pt x="35" y="208"/>
                          <a:pt x="33" y="206"/>
                          <a:pt x="32" y="205"/>
                        </a:cubicBezTo>
                        <a:cubicBezTo>
                          <a:pt x="32" y="204"/>
                          <a:pt x="31" y="204"/>
                          <a:pt x="31" y="204"/>
                        </a:cubicBezTo>
                        <a:cubicBezTo>
                          <a:pt x="30" y="203"/>
                          <a:pt x="30" y="203"/>
                          <a:pt x="30" y="203"/>
                        </a:cubicBezTo>
                        <a:cubicBezTo>
                          <a:pt x="31" y="203"/>
                          <a:pt x="31" y="203"/>
                          <a:pt x="31" y="203"/>
                        </a:cubicBezTo>
                        <a:cubicBezTo>
                          <a:pt x="34" y="201"/>
                          <a:pt x="34" y="196"/>
                          <a:pt x="34" y="192"/>
                        </a:cubicBezTo>
                        <a:cubicBezTo>
                          <a:pt x="34" y="191"/>
                          <a:pt x="34" y="191"/>
                          <a:pt x="35" y="190"/>
                        </a:cubicBezTo>
                        <a:cubicBezTo>
                          <a:pt x="35" y="189"/>
                          <a:pt x="35" y="189"/>
                          <a:pt x="35" y="189"/>
                        </a:cubicBezTo>
                        <a:cubicBezTo>
                          <a:pt x="35" y="190"/>
                          <a:pt x="35" y="190"/>
                          <a:pt x="35" y="190"/>
                        </a:cubicBezTo>
                        <a:cubicBezTo>
                          <a:pt x="38" y="193"/>
                          <a:pt x="44" y="193"/>
                          <a:pt x="46" y="193"/>
                        </a:cubicBezTo>
                        <a:cubicBezTo>
                          <a:pt x="46" y="193"/>
                          <a:pt x="47" y="193"/>
                          <a:pt x="47" y="193"/>
                        </a:cubicBezTo>
                        <a:cubicBezTo>
                          <a:pt x="53" y="193"/>
                          <a:pt x="55" y="190"/>
                          <a:pt x="56" y="188"/>
                        </a:cubicBezTo>
                        <a:cubicBezTo>
                          <a:pt x="56" y="188"/>
                          <a:pt x="56" y="187"/>
                          <a:pt x="56" y="187"/>
                        </a:cubicBezTo>
                        <a:cubicBezTo>
                          <a:pt x="57" y="187"/>
                          <a:pt x="57" y="188"/>
                          <a:pt x="57" y="189"/>
                        </a:cubicBezTo>
                        <a:cubicBezTo>
                          <a:pt x="60" y="196"/>
                          <a:pt x="70" y="202"/>
                          <a:pt x="88" y="205"/>
                        </a:cubicBezTo>
                        <a:cubicBezTo>
                          <a:pt x="94" y="206"/>
                          <a:pt x="101" y="207"/>
                          <a:pt x="108" y="206"/>
                        </a:cubicBezTo>
                        <a:cubicBezTo>
                          <a:pt x="130" y="206"/>
                          <a:pt x="153" y="198"/>
                          <a:pt x="172" y="185"/>
                        </a:cubicBezTo>
                        <a:cubicBezTo>
                          <a:pt x="187" y="175"/>
                          <a:pt x="198" y="162"/>
                          <a:pt x="205" y="148"/>
                        </a:cubicBezTo>
                        <a:cubicBezTo>
                          <a:pt x="210" y="138"/>
                          <a:pt x="225" y="101"/>
                          <a:pt x="210" y="73"/>
                        </a:cubicBezTo>
                        <a:cubicBezTo>
                          <a:pt x="203" y="59"/>
                          <a:pt x="192" y="49"/>
                          <a:pt x="180" y="47"/>
                        </a:cubicBezTo>
                        <a:cubicBezTo>
                          <a:pt x="177" y="46"/>
                          <a:pt x="174" y="46"/>
                          <a:pt x="170" y="46"/>
                        </a:cubicBezTo>
                        <a:cubicBezTo>
                          <a:pt x="170" y="46"/>
                          <a:pt x="170" y="46"/>
                          <a:pt x="170" y="46"/>
                        </a:cubicBezTo>
                        <a:cubicBezTo>
                          <a:pt x="167" y="46"/>
                          <a:pt x="163" y="46"/>
                          <a:pt x="159" y="47"/>
                        </a:cubicBezTo>
                        <a:cubicBezTo>
                          <a:pt x="155" y="48"/>
                          <a:pt x="151" y="50"/>
                          <a:pt x="148" y="52"/>
                        </a:cubicBezTo>
                        <a:cubicBezTo>
                          <a:pt x="143" y="55"/>
                          <a:pt x="139" y="58"/>
                          <a:pt x="136" y="62"/>
                        </a:cubicBezTo>
                        <a:cubicBezTo>
                          <a:pt x="136" y="62"/>
                          <a:pt x="136" y="62"/>
                          <a:pt x="136" y="62"/>
                        </a:cubicBezTo>
                        <a:cubicBezTo>
                          <a:pt x="135" y="63"/>
                          <a:pt x="134" y="64"/>
                          <a:pt x="133" y="64"/>
                        </a:cubicBezTo>
                        <a:cubicBezTo>
                          <a:pt x="133" y="65"/>
                          <a:pt x="132" y="65"/>
                          <a:pt x="132" y="65"/>
                        </a:cubicBezTo>
                        <a:cubicBezTo>
                          <a:pt x="131" y="65"/>
                          <a:pt x="131" y="65"/>
                          <a:pt x="131" y="65"/>
                        </a:cubicBezTo>
                        <a:cubicBezTo>
                          <a:pt x="131" y="65"/>
                          <a:pt x="131" y="65"/>
                          <a:pt x="131" y="65"/>
                        </a:cubicBezTo>
                        <a:cubicBezTo>
                          <a:pt x="131" y="64"/>
                          <a:pt x="131" y="64"/>
                          <a:pt x="131" y="64"/>
                        </a:cubicBezTo>
                        <a:cubicBezTo>
                          <a:pt x="130" y="64"/>
                          <a:pt x="127" y="63"/>
                          <a:pt x="125" y="56"/>
                        </a:cubicBezTo>
                        <a:cubicBezTo>
                          <a:pt x="123" y="1"/>
                          <a:pt x="123" y="1"/>
                          <a:pt x="123" y="1"/>
                        </a:cubicBezTo>
                        <a:cubicBezTo>
                          <a:pt x="107" y="1"/>
                          <a:pt x="107" y="1"/>
                          <a:pt x="107" y="1"/>
                        </a:cubicBezTo>
                        <a:cubicBezTo>
                          <a:pt x="109" y="58"/>
                          <a:pt x="109" y="58"/>
                          <a:pt x="109" y="58"/>
                        </a:cubicBezTo>
                        <a:cubicBezTo>
                          <a:pt x="109" y="58"/>
                          <a:pt x="109" y="75"/>
                          <a:pt x="119" y="84"/>
                        </a:cubicBezTo>
                        <a:cubicBezTo>
                          <a:pt x="120" y="85"/>
                          <a:pt x="121" y="86"/>
                          <a:pt x="122" y="86"/>
                        </a:cubicBezTo>
                        <a:cubicBezTo>
                          <a:pt x="124" y="88"/>
                          <a:pt x="126" y="91"/>
                          <a:pt x="126" y="97"/>
                        </a:cubicBezTo>
                        <a:cubicBezTo>
                          <a:pt x="126" y="105"/>
                          <a:pt x="123" y="114"/>
                          <a:pt x="118" y="121"/>
                        </a:cubicBezTo>
                        <a:cubicBezTo>
                          <a:pt x="112" y="128"/>
                          <a:pt x="104" y="133"/>
                          <a:pt x="96" y="135"/>
                        </a:cubicBezTo>
                        <a:cubicBezTo>
                          <a:pt x="93" y="136"/>
                          <a:pt x="89" y="137"/>
                          <a:pt x="86" y="138"/>
                        </a:cubicBezTo>
                        <a:cubicBezTo>
                          <a:pt x="69" y="141"/>
                          <a:pt x="49" y="146"/>
                          <a:pt x="33" y="154"/>
                        </a:cubicBezTo>
                        <a:cubicBezTo>
                          <a:pt x="15" y="164"/>
                          <a:pt x="5" y="177"/>
                          <a:pt x="2" y="195"/>
                        </a:cubicBezTo>
                        <a:cubicBezTo>
                          <a:pt x="1" y="209"/>
                          <a:pt x="4" y="222"/>
                          <a:pt x="11" y="230"/>
                        </a:cubicBezTo>
                        <a:cubicBezTo>
                          <a:pt x="16" y="236"/>
                          <a:pt x="23" y="240"/>
                          <a:pt x="32" y="242"/>
                        </a:cubicBezTo>
                        <a:cubicBezTo>
                          <a:pt x="39" y="244"/>
                          <a:pt x="48" y="246"/>
                          <a:pt x="56" y="245"/>
                        </a:cubicBezTo>
                        <a:cubicBezTo>
                          <a:pt x="56" y="245"/>
                          <a:pt x="56" y="245"/>
                          <a:pt x="56" y="245"/>
                        </a:cubicBezTo>
                        <a:cubicBezTo>
                          <a:pt x="57" y="245"/>
                          <a:pt x="57" y="245"/>
                          <a:pt x="57" y="245"/>
                        </a:cubicBezTo>
                        <a:cubicBezTo>
                          <a:pt x="67" y="245"/>
                          <a:pt x="76" y="243"/>
                          <a:pt x="85" y="241"/>
                        </a:cubicBezTo>
                        <a:cubicBezTo>
                          <a:pt x="86" y="240"/>
                          <a:pt x="87" y="240"/>
                          <a:pt x="88" y="240"/>
                        </a:cubicBezTo>
                        <a:cubicBezTo>
                          <a:pt x="89" y="240"/>
                          <a:pt x="90" y="239"/>
                          <a:pt x="91" y="239"/>
                        </a:cubicBezTo>
                        <a:cubicBezTo>
                          <a:pt x="94" y="238"/>
                          <a:pt x="99" y="237"/>
                          <a:pt x="103" y="237"/>
                        </a:cubicBezTo>
                      </a:path>
                    </a:pathLst>
                  </a:custGeom>
                  <a:solidFill>
                    <a:srgbClr val="CA6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06" name="Freeform 7972">
                    <a:extLst>
                      <a:ext uri="{FF2B5EF4-FFF2-40B4-BE49-F238E27FC236}">
                        <a16:creationId xmlns:a16="http://schemas.microsoft.com/office/drawing/2014/main" id="{A79721A3-286B-42AE-AF43-B4EF4F8B8D5C}"/>
                      </a:ext>
                    </a:extLst>
                  </p:cNvPr>
                  <p:cNvSpPr>
                    <a:spLocks/>
                  </p:cNvSpPr>
                  <p:nvPr/>
                </p:nvSpPr>
                <p:spPr bwMode="auto">
                  <a:xfrm>
                    <a:off x="4340" y="1959"/>
                    <a:ext cx="162" cy="183"/>
                  </a:xfrm>
                  <a:custGeom>
                    <a:avLst/>
                    <a:gdLst>
                      <a:gd name="T0" fmla="*/ 108 w 216"/>
                      <a:gd name="T1" fmla="*/ 0 h 244"/>
                      <a:gd name="T2" fmla="*/ 116 w 216"/>
                      <a:gd name="T3" fmla="*/ 66 h 244"/>
                      <a:gd name="T4" fmla="*/ 113 w 216"/>
                      <a:gd name="T5" fmla="*/ 75 h 244"/>
                      <a:gd name="T6" fmla="*/ 110 w 216"/>
                      <a:gd name="T7" fmla="*/ 83 h 244"/>
                      <a:gd name="T8" fmla="*/ 117 w 216"/>
                      <a:gd name="T9" fmla="*/ 96 h 244"/>
                      <a:gd name="T10" fmla="*/ 120 w 216"/>
                      <a:gd name="T11" fmla="*/ 102 h 244"/>
                      <a:gd name="T12" fmla="*/ 151 w 216"/>
                      <a:gd name="T13" fmla="*/ 61 h 244"/>
                      <a:gd name="T14" fmla="*/ 128 w 216"/>
                      <a:gd name="T15" fmla="*/ 174 h 244"/>
                      <a:gd name="T16" fmla="*/ 50 w 216"/>
                      <a:gd name="T17" fmla="*/ 161 h 244"/>
                      <a:gd name="T18" fmla="*/ 24 w 216"/>
                      <a:gd name="T19" fmla="*/ 153 h 244"/>
                      <a:gd name="T20" fmla="*/ 31 w 216"/>
                      <a:gd name="T21" fmla="*/ 152 h 244"/>
                      <a:gd name="T22" fmla="*/ 37 w 216"/>
                      <a:gd name="T23" fmla="*/ 179 h 244"/>
                      <a:gd name="T24" fmla="*/ 16 w 216"/>
                      <a:gd name="T25" fmla="*/ 171 h 244"/>
                      <a:gd name="T26" fmla="*/ 2 w 216"/>
                      <a:gd name="T27" fmla="*/ 206 h 244"/>
                      <a:gd name="T28" fmla="*/ 47 w 216"/>
                      <a:gd name="T29" fmla="*/ 232 h 244"/>
                      <a:gd name="T30" fmla="*/ 47 w 216"/>
                      <a:gd name="T31" fmla="*/ 239 h 244"/>
                      <a:gd name="T32" fmla="*/ 27 w 216"/>
                      <a:gd name="T33" fmla="*/ 235 h 244"/>
                      <a:gd name="T34" fmla="*/ 1 w 216"/>
                      <a:gd name="T35" fmla="*/ 227 h 244"/>
                      <a:gd name="T36" fmla="*/ 23 w 216"/>
                      <a:gd name="T37" fmla="*/ 241 h 244"/>
                      <a:gd name="T38" fmla="*/ 47 w 216"/>
                      <a:gd name="T39" fmla="*/ 244 h 244"/>
                      <a:gd name="T40" fmla="*/ 48 w 216"/>
                      <a:gd name="T41" fmla="*/ 244 h 244"/>
                      <a:gd name="T42" fmla="*/ 59 w 216"/>
                      <a:gd name="T43" fmla="*/ 240 h 244"/>
                      <a:gd name="T44" fmla="*/ 89 w 216"/>
                      <a:gd name="T45" fmla="*/ 229 h 244"/>
                      <a:gd name="T46" fmla="*/ 104 w 216"/>
                      <a:gd name="T47" fmla="*/ 213 h 244"/>
                      <a:gd name="T48" fmla="*/ 98 w 216"/>
                      <a:gd name="T49" fmla="*/ 212 h 244"/>
                      <a:gd name="T50" fmla="*/ 71 w 216"/>
                      <a:gd name="T51" fmla="*/ 218 h 244"/>
                      <a:gd name="T52" fmla="*/ 48 w 216"/>
                      <a:gd name="T53" fmla="*/ 224 h 244"/>
                      <a:gd name="T54" fmla="*/ 26 w 216"/>
                      <a:gd name="T55" fmla="*/ 210 h 244"/>
                      <a:gd name="T56" fmla="*/ 22 w 216"/>
                      <a:gd name="T57" fmla="*/ 203 h 244"/>
                      <a:gd name="T58" fmla="*/ 22 w 216"/>
                      <a:gd name="T59" fmla="*/ 202 h 244"/>
                      <a:gd name="T60" fmla="*/ 26 w 216"/>
                      <a:gd name="T61" fmla="*/ 189 h 244"/>
                      <a:gd name="T62" fmla="*/ 26 w 216"/>
                      <a:gd name="T63" fmla="*/ 189 h 244"/>
                      <a:gd name="T64" fmla="*/ 38 w 216"/>
                      <a:gd name="T65" fmla="*/ 192 h 244"/>
                      <a:gd name="T66" fmla="*/ 47 w 216"/>
                      <a:gd name="T67" fmla="*/ 187 h 244"/>
                      <a:gd name="T68" fmla="*/ 47 w 216"/>
                      <a:gd name="T69" fmla="*/ 186 h 244"/>
                      <a:gd name="T70" fmla="*/ 79 w 216"/>
                      <a:gd name="T71" fmla="*/ 204 h 244"/>
                      <a:gd name="T72" fmla="*/ 99 w 216"/>
                      <a:gd name="T73" fmla="*/ 205 h 244"/>
                      <a:gd name="T74" fmla="*/ 196 w 216"/>
                      <a:gd name="T75" fmla="*/ 147 h 244"/>
                      <a:gd name="T76" fmla="*/ 171 w 216"/>
                      <a:gd name="T77" fmla="*/ 46 h 244"/>
                      <a:gd name="T78" fmla="*/ 161 w 216"/>
                      <a:gd name="T79" fmla="*/ 45 h 244"/>
                      <a:gd name="T80" fmla="*/ 150 w 216"/>
                      <a:gd name="T81" fmla="*/ 46 h 244"/>
                      <a:gd name="T82" fmla="*/ 127 w 216"/>
                      <a:gd name="T83" fmla="*/ 61 h 244"/>
                      <a:gd name="T84" fmla="*/ 124 w 216"/>
                      <a:gd name="T85" fmla="*/ 63 h 244"/>
                      <a:gd name="T86" fmla="*/ 122 w 216"/>
                      <a:gd name="T87" fmla="*/ 64 h 244"/>
                      <a:gd name="T88" fmla="*/ 122 w 216"/>
                      <a:gd name="T89" fmla="*/ 63 h 244"/>
                      <a:gd name="T90" fmla="*/ 114 w 216"/>
                      <a:gd name="T9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6" h="244">
                        <a:moveTo>
                          <a:pt x="114" y="0"/>
                        </a:moveTo>
                        <a:cubicBezTo>
                          <a:pt x="108" y="0"/>
                          <a:pt x="108" y="0"/>
                          <a:pt x="108" y="0"/>
                        </a:cubicBezTo>
                        <a:cubicBezTo>
                          <a:pt x="110" y="55"/>
                          <a:pt x="110" y="55"/>
                          <a:pt x="110" y="55"/>
                        </a:cubicBezTo>
                        <a:cubicBezTo>
                          <a:pt x="110" y="55"/>
                          <a:pt x="110" y="63"/>
                          <a:pt x="116" y="66"/>
                        </a:cubicBezTo>
                        <a:cubicBezTo>
                          <a:pt x="116" y="66"/>
                          <a:pt x="119" y="69"/>
                          <a:pt x="118" y="72"/>
                        </a:cubicBezTo>
                        <a:cubicBezTo>
                          <a:pt x="118" y="74"/>
                          <a:pt x="116" y="75"/>
                          <a:pt x="113" y="75"/>
                        </a:cubicBezTo>
                        <a:cubicBezTo>
                          <a:pt x="110" y="75"/>
                          <a:pt x="104" y="72"/>
                          <a:pt x="100" y="58"/>
                        </a:cubicBezTo>
                        <a:cubicBezTo>
                          <a:pt x="100" y="62"/>
                          <a:pt x="101" y="75"/>
                          <a:pt x="110" y="83"/>
                        </a:cubicBezTo>
                        <a:cubicBezTo>
                          <a:pt x="111" y="84"/>
                          <a:pt x="112" y="85"/>
                          <a:pt x="113" y="85"/>
                        </a:cubicBezTo>
                        <a:cubicBezTo>
                          <a:pt x="115" y="87"/>
                          <a:pt x="117" y="90"/>
                          <a:pt x="117" y="96"/>
                        </a:cubicBezTo>
                        <a:cubicBezTo>
                          <a:pt x="117" y="104"/>
                          <a:pt x="115" y="112"/>
                          <a:pt x="110" y="118"/>
                        </a:cubicBezTo>
                        <a:cubicBezTo>
                          <a:pt x="113" y="116"/>
                          <a:pt x="118" y="110"/>
                          <a:pt x="120" y="102"/>
                        </a:cubicBezTo>
                        <a:cubicBezTo>
                          <a:pt x="123" y="90"/>
                          <a:pt x="120" y="67"/>
                          <a:pt x="146" y="62"/>
                        </a:cubicBezTo>
                        <a:cubicBezTo>
                          <a:pt x="148" y="61"/>
                          <a:pt x="150" y="61"/>
                          <a:pt x="151" y="61"/>
                        </a:cubicBezTo>
                        <a:cubicBezTo>
                          <a:pt x="174" y="61"/>
                          <a:pt x="189" y="93"/>
                          <a:pt x="174" y="131"/>
                        </a:cubicBezTo>
                        <a:cubicBezTo>
                          <a:pt x="174" y="131"/>
                          <a:pt x="164" y="158"/>
                          <a:pt x="128" y="174"/>
                        </a:cubicBezTo>
                        <a:cubicBezTo>
                          <a:pt x="117" y="180"/>
                          <a:pt x="104" y="182"/>
                          <a:pt x="92" y="182"/>
                        </a:cubicBezTo>
                        <a:cubicBezTo>
                          <a:pt x="69" y="182"/>
                          <a:pt x="51" y="173"/>
                          <a:pt x="50" y="161"/>
                        </a:cubicBezTo>
                        <a:cubicBezTo>
                          <a:pt x="50" y="145"/>
                          <a:pt x="65" y="139"/>
                          <a:pt x="71" y="138"/>
                        </a:cubicBezTo>
                        <a:cubicBezTo>
                          <a:pt x="55" y="141"/>
                          <a:pt x="38" y="146"/>
                          <a:pt x="24" y="153"/>
                        </a:cubicBezTo>
                        <a:cubicBezTo>
                          <a:pt x="18" y="157"/>
                          <a:pt x="13" y="160"/>
                          <a:pt x="8" y="165"/>
                        </a:cubicBezTo>
                        <a:cubicBezTo>
                          <a:pt x="15" y="159"/>
                          <a:pt x="25" y="152"/>
                          <a:pt x="31" y="152"/>
                        </a:cubicBezTo>
                        <a:cubicBezTo>
                          <a:pt x="32" y="152"/>
                          <a:pt x="32" y="152"/>
                          <a:pt x="32" y="152"/>
                        </a:cubicBezTo>
                        <a:cubicBezTo>
                          <a:pt x="45" y="152"/>
                          <a:pt x="46" y="174"/>
                          <a:pt x="37" y="179"/>
                        </a:cubicBezTo>
                        <a:cubicBezTo>
                          <a:pt x="36" y="180"/>
                          <a:pt x="34" y="180"/>
                          <a:pt x="33" y="180"/>
                        </a:cubicBezTo>
                        <a:cubicBezTo>
                          <a:pt x="25" y="180"/>
                          <a:pt x="17" y="172"/>
                          <a:pt x="16" y="171"/>
                        </a:cubicBezTo>
                        <a:cubicBezTo>
                          <a:pt x="16" y="171"/>
                          <a:pt x="23" y="203"/>
                          <a:pt x="0" y="207"/>
                        </a:cubicBezTo>
                        <a:cubicBezTo>
                          <a:pt x="0" y="206"/>
                          <a:pt x="1" y="206"/>
                          <a:pt x="2" y="206"/>
                        </a:cubicBezTo>
                        <a:cubicBezTo>
                          <a:pt x="6" y="206"/>
                          <a:pt x="12" y="207"/>
                          <a:pt x="15" y="213"/>
                        </a:cubicBezTo>
                        <a:cubicBezTo>
                          <a:pt x="18" y="221"/>
                          <a:pt x="30" y="232"/>
                          <a:pt x="47" y="232"/>
                        </a:cubicBezTo>
                        <a:cubicBezTo>
                          <a:pt x="51" y="232"/>
                          <a:pt x="56" y="232"/>
                          <a:pt x="60" y="230"/>
                        </a:cubicBezTo>
                        <a:cubicBezTo>
                          <a:pt x="60" y="230"/>
                          <a:pt x="50" y="234"/>
                          <a:pt x="47" y="239"/>
                        </a:cubicBezTo>
                        <a:cubicBezTo>
                          <a:pt x="47" y="239"/>
                          <a:pt x="41" y="234"/>
                          <a:pt x="33" y="234"/>
                        </a:cubicBezTo>
                        <a:cubicBezTo>
                          <a:pt x="31" y="234"/>
                          <a:pt x="29" y="234"/>
                          <a:pt x="27" y="235"/>
                        </a:cubicBezTo>
                        <a:cubicBezTo>
                          <a:pt x="27" y="235"/>
                          <a:pt x="23" y="227"/>
                          <a:pt x="7" y="227"/>
                        </a:cubicBezTo>
                        <a:cubicBezTo>
                          <a:pt x="5" y="227"/>
                          <a:pt x="3" y="227"/>
                          <a:pt x="1" y="227"/>
                        </a:cubicBezTo>
                        <a:cubicBezTo>
                          <a:pt x="1" y="228"/>
                          <a:pt x="2" y="229"/>
                          <a:pt x="2" y="229"/>
                        </a:cubicBezTo>
                        <a:cubicBezTo>
                          <a:pt x="7" y="235"/>
                          <a:pt x="14" y="239"/>
                          <a:pt x="23" y="241"/>
                        </a:cubicBezTo>
                        <a:cubicBezTo>
                          <a:pt x="30" y="243"/>
                          <a:pt x="38" y="244"/>
                          <a:pt x="46" y="244"/>
                        </a:cubicBezTo>
                        <a:cubicBezTo>
                          <a:pt x="46" y="244"/>
                          <a:pt x="47" y="244"/>
                          <a:pt x="47" y="244"/>
                        </a:cubicBezTo>
                        <a:cubicBezTo>
                          <a:pt x="47" y="244"/>
                          <a:pt x="47" y="244"/>
                          <a:pt x="47" y="244"/>
                        </a:cubicBezTo>
                        <a:cubicBezTo>
                          <a:pt x="48" y="244"/>
                          <a:pt x="48" y="244"/>
                          <a:pt x="48" y="244"/>
                        </a:cubicBezTo>
                        <a:cubicBezTo>
                          <a:pt x="51" y="244"/>
                          <a:pt x="54" y="244"/>
                          <a:pt x="57" y="244"/>
                        </a:cubicBezTo>
                        <a:cubicBezTo>
                          <a:pt x="58" y="242"/>
                          <a:pt x="58" y="241"/>
                          <a:pt x="59" y="240"/>
                        </a:cubicBezTo>
                        <a:cubicBezTo>
                          <a:pt x="64" y="230"/>
                          <a:pt x="74" y="228"/>
                          <a:pt x="81" y="228"/>
                        </a:cubicBezTo>
                        <a:cubicBezTo>
                          <a:pt x="86" y="228"/>
                          <a:pt x="89" y="229"/>
                          <a:pt x="89" y="229"/>
                        </a:cubicBezTo>
                        <a:cubicBezTo>
                          <a:pt x="91" y="222"/>
                          <a:pt x="101" y="221"/>
                          <a:pt x="101" y="221"/>
                        </a:cubicBezTo>
                        <a:cubicBezTo>
                          <a:pt x="101" y="217"/>
                          <a:pt x="103" y="215"/>
                          <a:pt x="104" y="213"/>
                        </a:cubicBezTo>
                        <a:cubicBezTo>
                          <a:pt x="103" y="212"/>
                          <a:pt x="101" y="212"/>
                          <a:pt x="100" y="212"/>
                        </a:cubicBezTo>
                        <a:cubicBezTo>
                          <a:pt x="99" y="212"/>
                          <a:pt x="99" y="212"/>
                          <a:pt x="98" y="212"/>
                        </a:cubicBezTo>
                        <a:cubicBezTo>
                          <a:pt x="94" y="213"/>
                          <a:pt x="91" y="213"/>
                          <a:pt x="87" y="214"/>
                        </a:cubicBezTo>
                        <a:cubicBezTo>
                          <a:pt x="81" y="215"/>
                          <a:pt x="76" y="217"/>
                          <a:pt x="71" y="218"/>
                        </a:cubicBezTo>
                        <a:cubicBezTo>
                          <a:pt x="64" y="221"/>
                          <a:pt x="57" y="223"/>
                          <a:pt x="49" y="224"/>
                        </a:cubicBezTo>
                        <a:cubicBezTo>
                          <a:pt x="49" y="224"/>
                          <a:pt x="48" y="224"/>
                          <a:pt x="48" y="224"/>
                        </a:cubicBezTo>
                        <a:cubicBezTo>
                          <a:pt x="41" y="224"/>
                          <a:pt x="34" y="222"/>
                          <a:pt x="29" y="217"/>
                        </a:cubicBezTo>
                        <a:cubicBezTo>
                          <a:pt x="28" y="216"/>
                          <a:pt x="26" y="214"/>
                          <a:pt x="26" y="210"/>
                        </a:cubicBezTo>
                        <a:cubicBezTo>
                          <a:pt x="26" y="207"/>
                          <a:pt x="24" y="205"/>
                          <a:pt x="23" y="204"/>
                        </a:cubicBezTo>
                        <a:cubicBezTo>
                          <a:pt x="23" y="203"/>
                          <a:pt x="22" y="203"/>
                          <a:pt x="22" y="203"/>
                        </a:cubicBezTo>
                        <a:cubicBezTo>
                          <a:pt x="21" y="202"/>
                          <a:pt x="21" y="202"/>
                          <a:pt x="21" y="202"/>
                        </a:cubicBezTo>
                        <a:cubicBezTo>
                          <a:pt x="22" y="202"/>
                          <a:pt x="22" y="202"/>
                          <a:pt x="22" y="202"/>
                        </a:cubicBezTo>
                        <a:cubicBezTo>
                          <a:pt x="25" y="200"/>
                          <a:pt x="25" y="195"/>
                          <a:pt x="25" y="191"/>
                        </a:cubicBezTo>
                        <a:cubicBezTo>
                          <a:pt x="25" y="190"/>
                          <a:pt x="25" y="190"/>
                          <a:pt x="26" y="189"/>
                        </a:cubicBezTo>
                        <a:cubicBezTo>
                          <a:pt x="26" y="188"/>
                          <a:pt x="26" y="188"/>
                          <a:pt x="26" y="188"/>
                        </a:cubicBezTo>
                        <a:cubicBezTo>
                          <a:pt x="26" y="189"/>
                          <a:pt x="26" y="189"/>
                          <a:pt x="26" y="189"/>
                        </a:cubicBezTo>
                        <a:cubicBezTo>
                          <a:pt x="29" y="192"/>
                          <a:pt x="35" y="192"/>
                          <a:pt x="37" y="192"/>
                        </a:cubicBezTo>
                        <a:cubicBezTo>
                          <a:pt x="37" y="192"/>
                          <a:pt x="37" y="192"/>
                          <a:pt x="38" y="192"/>
                        </a:cubicBezTo>
                        <a:cubicBezTo>
                          <a:pt x="38" y="192"/>
                          <a:pt x="38" y="192"/>
                          <a:pt x="38" y="192"/>
                        </a:cubicBezTo>
                        <a:cubicBezTo>
                          <a:pt x="44" y="192"/>
                          <a:pt x="46" y="189"/>
                          <a:pt x="47" y="187"/>
                        </a:cubicBezTo>
                        <a:cubicBezTo>
                          <a:pt x="47" y="187"/>
                          <a:pt x="47" y="186"/>
                          <a:pt x="47" y="186"/>
                        </a:cubicBezTo>
                        <a:cubicBezTo>
                          <a:pt x="47" y="186"/>
                          <a:pt x="47" y="186"/>
                          <a:pt x="47" y="186"/>
                        </a:cubicBezTo>
                        <a:cubicBezTo>
                          <a:pt x="48" y="186"/>
                          <a:pt x="48" y="187"/>
                          <a:pt x="48" y="188"/>
                        </a:cubicBezTo>
                        <a:cubicBezTo>
                          <a:pt x="51" y="195"/>
                          <a:pt x="61" y="201"/>
                          <a:pt x="79" y="204"/>
                        </a:cubicBezTo>
                        <a:cubicBezTo>
                          <a:pt x="84" y="205"/>
                          <a:pt x="90" y="205"/>
                          <a:pt x="95" y="205"/>
                        </a:cubicBezTo>
                        <a:cubicBezTo>
                          <a:pt x="97" y="205"/>
                          <a:pt x="98" y="205"/>
                          <a:pt x="99" y="205"/>
                        </a:cubicBezTo>
                        <a:cubicBezTo>
                          <a:pt x="121" y="205"/>
                          <a:pt x="144" y="197"/>
                          <a:pt x="163" y="184"/>
                        </a:cubicBezTo>
                        <a:cubicBezTo>
                          <a:pt x="178" y="174"/>
                          <a:pt x="189" y="161"/>
                          <a:pt x="196" y="147"/>
                        </a:cubicBezTo>
                        <a:cubicBezTo>
                          <a:pt x="201" y="137"/>
                          <a:pt x="216" y="100"/>
                          <a:pt x="201" y="72"/>
                        </a:cubicBezTo>
                        <a:cubicBezTo>
                          <a:pt x="194" y="58"/>
                          <a:pt x="183" y="48"/>
                          <a:pt x="171" y="46"/>
                        </a:cubicBezTo>
                        <a:cubicBezTo>
                          <a:pt x="168" y="45"/>
                          <a:pt x="166" y="45"/>
                          <a:pt x="162" y="45"/>
                        </a:cubicBezTo>
                        <a:cubicBezTo>
                          <a:pt x="162" y="45"/>
                          <a:pt x="162" y="45"/>
                          <a:pt x="161" y="45"/>
                        </a:cubicBezTo>
                        <a:cubicBezTo>
                          <a:pt x="161" y="45"/>
                          <a:pt x="161" y="45"/>
                          <a:pt x="161" y="45"/>
                        </a:cubicBezTo>
                        <a:cubicBezTo>
                          <a:pt x="158" y="45"/>
                          <a:pt x="154" y="45"/>
                          <a:pt x="150" y="46"/>
                        </a:cubicBezTo>
                        <a:cubicBezTo>
                          <a:pt x="146" y="47"/>
                          <a:pt x="142" y="49"/>
                          <a:pt x="139" y="51"/>
                        </a:cubicBezTo>
                        <a:cubicBezTo>
                          <a:pt x="134" y="54"/>
                          <a:pt x="130" y="57"/>
                          <a:pt x="127" y="61"/>
                        </a:cubicBezTo>
                        <a:cubicBezTo>
                          <a:pt x="127" y="61"/>
                          <a:pt x="127" y="61"/>
                          <a:pt x="127" y="61"/>
                        </a:cubicBezTo>
                        <a:cubicBezTo>
                          <a:pt x="126" y="62"/>
                          <a:pt x="125" y="63"/>
                          <a:pt x="124" y="63"/>
                        </a:cubicBezTo>
                        <a:cubicBezTo>
                          <a:pt x="124" y="64"/>
                          <a:pt x="123" y="64"/>
                          <a:pt x="123" y="64"/>
                        </a:cubicBezTo>
                        <a:cubicBezTo>
                          <a:pt x="122" y="64"/>
                          <a:pt x="122" y="64"/>
                          <a:pt x="122" y="64"/>
                        </a:cubicBezTo>
                        <a:cubicBezTo>
                          <a:pt x="122" y="64"/>
                          <a:pt x="122" y="64"/>
                          <a:pt x="122" y="64"/>
                        </a:cubicBezTo>
                        <a:cubicBezTo>
                          <a:pt x="122" y="63"/>
                          <a:pt x="122" y="63"/>
                          <a:pt x="122" y="63"/>
                        </a:cubicBezTo>
                        <a:cubicBezTo>
                          <a:pt x="121" y="63"/>
                          <a:pt x="118" y="62"/>
                          <a:pt x="116" y="55"/>
                        </a:cubicBezTo>
                        <a:cubicBezTo>
                          <a:pt x="114" y="0"/>
                          <a:pt x="114" y="0"/>
                          <a:pt x="114" y="0"/>
                        </a:cubicBezTo>
                      </a:path>
                    </a:pathLst>
                  </a:custGeom>
                  <a:solidFill>
                    <a:srgbClr val="F29E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07" name="Freeform 7973">
                    <a:extLst>
                      <a:ext uri="{FF2B5EF4-FFF2-40B4-BE49-F238E27FC236}">
                        <a16:creationId xmlns:a16="http://schemas.microsoft.com/office/drawing/2014/main" id="{A9A2A260-02D3-454A-9A37-C2FE69A3D77B}"/>
                      </a:ext>
                    </a:extLst>
                  </p:cNvPr>
                  <p:cNvSpPr>
                    <a:spLocks noEditPoints="1"/>
                  </p:cNvSpPr>
                  <p:nvPr/>
                </p:nvSpPr>
                <p:spPr bwMode="auto">
                  <a:xfrm>
                    <a:off x="4340" y="1959"/>
                    <a:ext cx="162" cy="184"/>
                  </a:xfrm>
                  <a:custGeom>
                    <a:avLst/>
                    <a:gdLst>
                      <a:gd name="T0" fmla="*/ 57 w 216"/>
                      <a:gd name="T1" fmla="*/ 245 h 246"/>
                      <a:gd name="T2" fmla="*/ 1 w 216"/>
                      <a:gd name="T3" fmla="*/ 228 h 246"/>
                      <a:gd name="T4" fmla="*/ 2 w 216"/>
                      <a:gd name="T5" fmla="*/ 230 h 246"/>
                      <a:gd name="T6" fmla="*/ 47 w 216"/>
                      <a:gd name="T7" fmla="*/ 246 h 246"/>
                      <a:gd name="T8" fmla="*/ 57 w 216"/>
                      <a:gd name="T9" fmla="*/ 245 h 246"/>
                      <a:gd name="T10" fmla="*/ 48 w 216"/>
                      <a:gd name="T11" fmla="*/ 245 h 246"/>
                      <a:gd name="T12" fmla="*/ 47 w 216"/>
                      <a:gd name="T13" fmla="*/ 245 h 246"/>
                      <a:gd name="T14" fmla="*/ 23 w 216"/>
                      <a:gd name="T15" fmla="*/ 242 h 246"/>
                      <a:gd name="T16" fmla="*/ 1 w 216"/>
                      <a:gd name="T17" fmla="*/ 228 h 246"/>
                      <a:gd name="T18" fmla="*/ 123 w 216"/>
                      <a:gd name="T19" fmla="*/ 219 h 246"/>
                      <a:gd name="T20" fmla="*/ 74 w 216"/>
                      <a:gd name="T21" fmla="*/ 138 h 246"/>
                      <a:gd name="T22" fmla="*/ 8 w 216"/>
                      <a:gd name="T23" fmla="*/ 166 h 246"/>
                      <a:gd name="T24" fmla="*/ 71 w 216"/>
                      <a:gd name="T25" fmla="*/ 139 h 246"/>
                      <a:gd name="T26" fmla="*/ 74 w 216"/>
                      <a:gd name="T27" fmla="*/ 138 h 246"/>
                      <a:gd name="T28" fmla="*/ 110 w 216"/>
                      <a:gd name="T29" fmla="*/ 84 h 246"/>
                      <a:gd name="T30" fmla="*/ 117 w 216"/>
                      <a:gd name="T31" fmla="*/ 97 h 246"/>
                      <a:gd name="T32" fmla="*/ 110 w 216"/>
                      <a:gd name="T33" fmla="*/ 119 h 246"/>
                      <a:gd name="T34" fmla="*/ 113 w 216"/>
                      <a:gd name="T35" fmla="*/ 86 h 246"/>
                      <a:gd name="T36" fmla="*/ 100 w 216"/>
                      <a:gd name="T37" fmla="*/ 59 h 246"/>
                      <a:gd name="T38" fmla="*/ 115 w 216"/>
                      <a:gd name="T39" fmla="*/ 0 h 246"/>
                      <a:gd name="T40" fmla="*/ 108 w 216"/>
                      <a:gd name="T41" fmla="*/ 1 h 246"/>
                      <a:gd name="T42" fmla="*/ 116 w 216"/>
                      <a:gd name="T43" fmla="*/ 56 h 246"/>
                      <a:gd name="T44" fmla="*/ 122 w 216"/>
                      <a:gd name="T45" fmla="*/ 65 h 246"/>
                      <a:gd name="T46" fmla="*/ 123 w 216"/>
                      <a:gd name="T47" fmla="*/ 65 h 246"/>
                      <a:gd name="T48" fmla="*/ 127 w 216"/>
                      <a:gd name="T49" fmla="*/ 62 h 246"/>
                      <a:gd name="T50" fmla="*/ 139 w 216"/>
                      <a:gd name="T51" fmla="*/ 52 h 246"/>
                      <a:gd name="T52" fmla="*/ 161 w 216"/>
                      <a:gd name="T53" fmla="*/ 46 h 246"/>
                      <a:gd name="T54" fmla="*/ 162 w 216"/>
                      <a:gd name="T55" fmla="*/ 46 h 246"/>
                      <a:gd name="T56" fmla="*/ 201 w 216"/>
                      <a:gd name="T57" fmla="*/ 73 h 246"/>
                      <a:gd name="T58" fmla="*/ 163 w 216"/>
                      <a:gd name="T59" fmla="*/ 185 h 246"/>
                      <a:gd name="T60" fmla="*/ 95 w 216"/>
                      <a:gd name="T61" fmla="*/ 206 h 246"/>
                      <a:gd name="T62" fmla="*/ 48 w 216"/>
                      <a:gd name="T63" fmla="*/ 189 h 246"/>
                      <a:gd name="T64" fmla="*/ 47 w 216"/>
                      <a:gd name="T65" fmla="*/ 187 h 246"/>
                      <a:gd name="T66" fmla="*/ 38 w 216"/>
                      <a:gd name="T67" fmla="*/ 193 h 246"/>
                      <a:gd name="T68" fmla="*/ 37 w 216"/>
                      <a:gd name="T69" fmla="*/ 193 h 246"/>
                      <a:gd name="T70" fmla="*/ 26 w 216"/>
                      <a:gd name="T71" fmla="*/ 189 h 246"/>
                      <a:gd name="T72" fmla="*/ 25 w 216"/>
                      <a:gd name="T73" fmla="*/ 192 h 246"/>
                      <a:gd name="T74" fmla="*/ 21 w 216"/>
                      <a:gd name="T75" fmla="*/ 203 h 246"/>
                      <a:gd name="T76" fmla="*/ 23 w 216"/>
                      <a:gd name="T77" fmla="*/ 205 h 246"/>
                      <a:gd name="T78" fmla="*/ 29 w 216"/>
                      <a:gd name="T79" fmla="*/ 218 h 246"/>
                      <a:gd name="T80" fmla="*/ 49 w 216"/>
                      <a:gd name="T81" fmla="*/ 225 h 246"/>
                      <a:gd name="T82" fmla="*/ 87 w 216"/>
                      <a:gd name="T83" fmla="*/ 215 h 246"/>
                      <a:gd name="T84" fmla="*/ 100 w 216"/>
                      <a:gd name="T85" fmla="*/ 213 h 246"/>
                      <a:gd name="T86" fmla="*/ 104 w 216"/>
                      <a:gd name="T87" fmla="*/ 213 h 246"/>
                      <a:gd name="T88" fmla="*/ 87 w 216"/>
                      <a:gd name="T89" fmla="*/ 215 h 246"/>
                      <a:gd name="T90" fmla="*/ 48 w 216"/>
                      <a:gd name="T91" fmla="*/ 225 h 246"/>
                      <a:gd name="T92" fmla="*/ 26 w 216"/>
                      <a:gd name="T93" fmla="*/ 211 h 246"/>
                      <a:gd name="T94" fmla="*/ 22 w 216"/>
                      <a:gd name="T95" fmla="*/ 203 h 246"/>
                      <a:gd name="T96" fmla="*/ 26 w 216"/>
                      <a:gd name="T97" fmla="*/ 190 h 246"/>
                      <a:gd name="T98" fmla="*/ 38 w 216"/>
                      <a:gd name="T99" fmla="*/ 193 h 246"/>
                      <a:gd name="T100" fmla="*/ 47 w 216"/>
                      <a:gd name="T101" fmla="*/ 188 h 246"/>
                      <a:gd name="T102" fmla="*/ 79 w 216"/>
                      <a:gd name="T103" fmla="*/ 205 h 246"/>
                      <a:gd name="T104" fmla="*/ 164 w 216"/>
                      <a:gd name="T105" fmla="*/ 185 h 246"/>
                      <a:gd name="T106" fmla="*/ 201 w 216"/>
                      <a:gd name="T107" fmla="*/ 73 h 246"/>
                      <a:gd name="T108" fmla="*/ 163 w 216"/>
                      <a:gd name="T109" fmla="*/ 45 h 246"/>
                      <a:gd name="T110" fmla="*/ 150 w 216"/>
                      <a:gd name="T111" fmla="*/ 47 h 246"/>
                      <a:gd name="T112" fmla="*/ 127 w 216"/>
                      <a:gd name="T113" fmla="*/ 62 h 246"/>
                      <a:gd name="T114" fmla="*/ 123 w 216"/>
                      <a:gd name="T115" fmla="*/ 64 h 246"/>
                      <a:gd name="T116" fmla="*/ 122 w 216"/>
                      <a:gd name="T117" fmla="*/ 64 h 246"/>
                      <a:gd name="T118" fmla="*/ 115 w 216"/>
                      <a:gd name="T119"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246">
                        <a:moveTo>
                          <a:pt x="68" y="243"/>
                        </a:moveTo>
                        <a:cubicBezTo>
                          <a:pt x="65" y="244"/>
                          <a:pt x="61" y="244"/>
                          <a:pt x="57" y="245"/>
                        </a:cubicBezTo>
                        <a:cubicBezTo>
                          <a:pt x="61" y="244"/>
                          <a:pt x="65" y="244"/>
                          <a:pt x="68" y="243"/>
                        </a:cubicBezTo>
                        <a:moveTo>
                          <a:pt x="1" y="228"/>
                        </a:moveTo>
                        <a:cubicBezTo>
                          <a:pt x="1" y="228"/>
                          <a:pt x="1" y="228"/>
                          <a:pt x="0" y="228"/>
                        </a:cubicBezTo>
                        <a:cubicBezTo>
                          <a:pt x="1" y="229"/>
                          <a:pt x="2" y="230"/>
                          <a:pt x="2" y="230"/>
                        </a:cubicBezTo>
                        <a:cubicBezTo>
                          <a:pt x="12" y="242"/>
                          <a:pt x="31" y="246"/>
                          <a:pt x="46" y="246"/>
                        </a:cubicBezTo>
                        <a:cubicBezTo>
                          <a:pt x="46" y="246"/>
                          <a:pt x="47" y="246"/>
                          <a:pt x="47" y="246"/>
                        </a:cubicBezTo>
                        <a:cubicBezTo>
                          <a:pt x="48" y="246"/>
                          <a:pt x="48" y="246"/>
                          <a:pt x="48" y="246"/>
                        </a:cubicBezTo>
                        <a:cubicBezTo>
                          <a:pt x="51" y="246"/>
                          <a:pt x="54" y="245"/>
                          <a:pt x="57" y="245"/>
                        </a:cubicBezTo>
                        <a:cubicBezTo>
                          <a:pt x="57" y="245"/>
                          <a:pt x="57" y="245"/>
                          <a:pt x="57" y="245"/>
                        </a:cubicBezTo>
                        <a:cubicBezTo>
                          <a:pt x="54" y="245"/>
                          <a:pt x="51" y="245"/>
                          <a:pt x="48" y="245"/>
                        </a:cubicBezTo>
                        <a:cubicBezTo>
                          <a:pt x="48" y="245"/>
                          <a:pt x="48" y="245"/>
                          <a:pt x="47" y="245"/>
                        </a:cubicBezTo>
                        <a:cubicBezTo>
                          <a:pt x="47" y="245"/>
                          <a:pt x="47" y="245"/>
                          <a:pt x="47" y="245"/>
                        </a:cubicBezTo>
                        <a:cubicBezTo>
                          <a:pt x="47" y="245"/>
                          <a:pt x="46" y="245"/>
                          <a:pt x="46" y="245"/>
                        </a:cubicBezTo>
                        <a:cubicBezTo>
                          <a:pt x="38" y="245"/>
                          <a:pt x="30" y="244"/>
                          <a:pt x="23" y="242"/>
                        </a:cubicBezTo>
                        <a:cubicBezTo>
                          <a:pt x="14" y="240"/>
                          <a:pt x="7" y="236"/>
                          <a:pt x="2" y="230"/>
                        </a:cubicBezTo>
                        <a:cubicBezTo>
                          <a:pt x="2" y="230"/>
                          <a:pt x="1" y="229"/>
                          <a:pt x="1" y="228"/>
                        </a:cubicBezTo>
                        <a:moveTo>
                          <a:pt x="123" y="219"/>
                        </a:moveTo>
                        <a:cubicBezTo>
                          <a:pt x="123" y="219"/>
                          <a:pt x="123" y="219"/>
                          <a:pt x="123" y="219"/>
                        </a:cubicBezTo>
                        <a:cubicBezTo>
                          <a:pt x="123" y="219"/>
                          <a:pt x="123" y="219"/>
                          <a:pt x="123" y="219"/>
                        </a:cubicBezTo>
                        <a:moveTo>
                          <a:pt x="74" y="138"/>
                        </a:moveTo>
                        <a:cubicBezTo>
                          <a:pt x="50" y="143"/>
                          <a:pt x="22" y="150"/>
                          <a:pt x="6" y="167"/>
                        </a:cubicBezTo>
                        <a:cubicBezTo>
                          <a:pt x="7" y="167"/>
                          <a:pt x="7" y="166"/>
                          <a:pt x="8" y="166"/>
                        </a:cubicBezTo>
                        <a:cubicBezTo>
                          <a:pt x="13" y="161"/>
                          <a:pt x="18" y="158"/>
                          <a:pt x="24" y="154"/>
                        </a:cubicBezTo>
                        <a:cubicBezTo>
                          <a:pt x="38" y="147"/>
                          <a:pt x="55" y="142"/>
                          <a:pt x="71" y="139"/>
                        </a:cubicBezTo>
                        <a:cubicBezTo>
                          <a:pt x="72" y="139"/>
                          <a:pt x="72" y="139"/>
                          <a:pt x="73" y="139"/>
                        </a:cubicBezTo>
                        <a:cubicBezTo>
                          <a:pt x="74" y="138"/>
                          <a:pt x="74" y="138"/>
                          <a:pt x="74" y="138"/>
                        </a:cubicBezTo>
                        <a:moveTo>
                          <a:pt x="100" y="58"/>
                        </a:moveTo>
                        <a:cubicBezTo>
                          <a:pt x="100" y="58"/>
                          <a:pt x="100" y="75"/>
                          <a:pt x="110" y="84"/>
                        </a:cubicBezTo>
                        <a:cubicBezTo>
                          <a:pt x="110" y="85"/>
                          <a:pt x="111" y="86"/>
                          <a:pt x="112" y="87"/>
                        </a:cubicBezTo>
                        <a:cubicBezTo>
                          <a:pt x="115" y="88"/>
                          <a:pt x="117" y="92"/>
                          <a:pt x="117" y="97"/>
                        </a:cubicBezTo>
                        <a:cubicBezTo>
                          <a:pt x="117" y="105"/>
                          <a:pt x="114" y="113"/>
                          <a:pt x="109" y="120"/>
                        </a:cubicBezTo>
                        <a:cubicBezTo>
                          <a:pt x="110" y="120"/>
                          <a:pt x="110" y="120"/>
                          <a:pt x="110" y="119"/>
                        </a:cubicBezTo>
                        <a:cubicBezTo>
                          <a:pt x="115" y="113"/>
                          <a:pt x="117" y="105"/>
                          <a:pt x="117" y="97"/>
                        </a:cubicBezTo>
                        <a:cubicBezTo>
                          <a:pt x="117" y="91"/>
                          <a:pt x="115" y="88"/>
                          <a:pt x="113" y="86"/>
                        </a:cubicBezTo>
                        <a:cubicBezTo>
                          <a:pt x="112" y="86"/>
                          <a:pt x="111" y="85"/>
                          <a:pt x="110" y="84"/>
                        </a:cubicBezTo>
                        <a:cubicBezTo>
                          <a:pt x="101" y="76"/>
                          <a:pt x="100" y="63"/>
                          <a:pt x="100" y="59"/>
                        </a:cubicBezTo>
                        <a:cubicBezTo>
                          <a:pt x="100" y="59"/>
                          <a:pt x="100" y="58"/>
                          <a:pt x="100" y="58"/>
                        </a:cubicBezTo>
                        <a:moveTo>
                          <a:pt x="115" y="0"/>
                        </a:moveTo>
                        <a:cubicBezTo>
                          <a:pt x="108" y="0"/>
                          <a:pt x="108" y="0"/>
                          <a:pt x="108" y="0"/>
                        </a:cubicBezTo>
                        <a:cubicBezTo>
                          <a:pt x="108" y="1"/>
                          <a:pt x="108" y="1"/>
                          <a:pt x="108" y="1"/>
                        </a:cubicBezTo>
                        <a:cubicBezTo>
                          <a:pt x="114" y="1"/>
                          <a:pt x="114" y="1"/>
                          <a:pt x="114" y="1"/>
                        </a:cubicBezTo>
                        <a:cubicBezTo>
                          <a:pt x="116" y="56"/>
                          <a:pt x="116" y="56"/>
                          <a:pt x="116" y="56"/>
                        </a:cubicBezTo>
                        <a:cubicBezTo>
                          <a:pt x="118" y="63"/>
                          <a:pt x="121" y="64"/>
                          <a:pt x="122" y="64"/>
                        </a:cubicBezTo>
                        <a:cubicBezTo>
                          <a:pt x="122" y="65"/>
                          <a:pt x="122" y="65"/>
                          <a:pt x="122" y="65"/>
                        </a:cubicBezTo>
                        <a:cubicBezTo>
                          <a:pt x="122" y="65"/>
                          <a:pt x="122" y="65"/>
                          <a:pt x="122" y="65"/>
                        </a:cubicBezTo>
                        <a:cubicBezTo>
                          <a:pt x="123" y="65"/>
                          <a:pt x="123" y="65"/>
                          <a:pt x="123" y="65"/>
                        </a:cubicBezTo>
                        <a:cubicBezTo>
                          <a:pt x="123" y="65"/>
                          <a:pt x="124" y="65"/>
                          <a:pt x="124" y="64"/>
                        </a:cubicBezTo>
                        <a:cubicBezTo>
                          <a:pt x="125" y="64"/>
                          <a:pt x="126" y="63"/>
                          <a:pt x="127" y="62"/>
                        </a:cubicBezTo>
                        <a:cubicBezTo>
                          <a:pt x="127" y="62"/>
                          <a:pt x="127" y="62"/>
                          <a:pt x="127" y="62"/>
                        </a:cubicBezTo>
                        <a:cubicBezTo>
                          <a:pt x="130" y="58"/>
                          <a:pt x="134" y="55"/>
                          <a:pt x="139" y="52"/>
                        </a:cubicBezTo>
                        <a:cubicBezTo>
                          <a:pt x="142" y="50"/>
                          <a:pt x="146" y="48"/>
                          <a:pt x="150" y="47"/>
                        </a:cubicBezTo>
                        <a:cubicBezTo>
                          <a:pt x="154" y="46"/>
                          <a:pt x="158" y="46"/>
                          <a:pt x="161" y="46"/>
                        </a:cubicBezTo>
                        <a:cubicBezTo>
                          <a:pt x="161" y="46"/>
                          <a:pt x="161" y="46"/>
                          <a:pt x="161" y="46"/>
                        </a:cubicBezTo>
                        <a:cubicBezTo>
                          <a:pt x="162" y="46"/>
                          <a:pt x="162" y="46"/>
                          <a:pt x="162" y="46"/>
                        </a:cubicBezTo>
                        <a:cubicBezTo>
                          <a:pt x="166" y="46"/>
                          <a:pt x="168" y="46"/>
                          <a:pt x="171" y="47"/>
                        </a:cubicBezTo>
                        <a:cubicBezTo>
                          <a:pt x="183" y="49"/>
                          <a:pt x="194" y="59"/>
                          <a:pt x="201" y="73"/>
                        </a:cubicBezTo>
                        <a:cubicBezTo>
                          <a:pt x="216" y="101"/>
                          <a:pt x="201" y="138"/>
                          <a:pt x="196" y="148"/>
                        </a:cubicBezTo>
                        <a:cubicBezTo>
                          <a:pt x="189" y="162"/>
                          <a:pt x="178" y="175"/>
                          <a:pt x="163" y="185"/>
                        </a:cubicBezTo>
                        <a:cubicBezTo>
                          <a:pt x="144" y="198"/>
                          <a:pt x="121" y="206"/>
                          <a:pt x="99" y="206"/>
                        </a:cubicBezTo>
                        <a:cubicBezTo>
                          <a:pt x="98" y="206"/>
                          <a:pt x="97" y="206"/>
                          <a:pt x="95" y="206"/>
                        </a:cubicBezTo>
                        <a:cubicBezTo>
                          <a:pt x="90" y="206"/>
                          <a:pt x="84" y="206"/>
                          <a:pt x="79" y="205"/>
                        </a:cubicBezTo>
                        <a:cubicBezTo>
                          <a:pt x="61" y="202"/>
                          <a:pt x="51" y="196"/>
                          <a:pt x="48" y="189"/>
                        </a:cubicBezTo>
                        <a:cubicBezTo>
                          <a:pt x="48" y="188"/>
                          <a:pt x="48" y="187"/>
                          <a:pt x="47" y="187"/>
                        </a:cubicBezTo>
                        <a:cubicBezTo>
                          <a:pt x="47" y="187"/>
                          <a:pt x="47" y="187"/>
                          <a:pt x="47" y="187"/>
                        </a:cubicBezTo>
                        <a:cubicBezTo>
                          <a:pt x="47" y="187"/>
                          <a:pt x="47" y="188"/>
                          <a:pt x="47" y="188"/>
                        </a:cubicBezTo>
                        <a:cubicBezTo>
                          <a:pt x="46" y="190"/>
                          <a:pt x="44" y="193"/>
                          <a:pt x="38" y="193"/>
                        </a:cubicBezTo>
                        <a:cubicBezTo>
                          <a:pt x="38" y="193"/>
                          <a:pt x="38" y="193"/>
                          <a:pt x="38" y="193"/>
                        </a:cubicBezTo>
                        <a:cubicBezTo>
                          <a:pt x="37" y="193"/>
                          <a:pt x="37" y="193"/>
                          <a:pt x="37" y="193"/>
                        </a:cubicBezTo>
                        <a:cubicBezTo>
                          <a:pt x="35" y="193"/>
                          <a:pt x="29" y="193"/>
                          <a:pt x="26" y="190"/>
                        </a:cubicBezTo>
                        <a:cubicBezTo>
                          <a:pt x="26" y="189"/>
                          <a:pt x="26" y="189"/>
                          <a:pt x="26" y="189"/>
                        </a:cubicBezTo>
                        <a:cubicBezTo>
                          <a:pt x="26" y="190"/>
                          <a:pt x="26" y="190"/>
                          <a:pt x="26" y="190"/>
                        </a:cubicBezTo>
                        <a:cubicBezTo>
                          <a:pt x="25" y="191"/>
                          <a:pt x="25" y="191"/>
                          <a:pt x="25" y="192"/>
                        </a:cubicBezTo>
                        <a:cubicBezTo>
                          <a:pt x="25" y="196"/>
                          <a:pt x="25" y="201"/>
                          <a:pt x="22" y="203"/>
                        </a:cubicBezTo>
                        <a:cubicBezTo>
                          <a:pt x="21" y="203"/>
                          <a:pt x="21" y="203"/>
                          <a:pt x="21" y="203"/>
                        </a:cubicBezTo>
                        <a:cubicBezTo>
                          <a:pt x="22" y="204"/>
                          <a:pt x="22" y="204"/>
                          <a:pt x="22" y="204"/>
                        </a:cubicBezTo>
                        <a:cubicBezTo>
                          <a:pt x="22" y="204"/>
                          <a:pt x="23" y="204"/>
                          <a:pt x="23" y="205"/>
                        </a:cubicBezTo>
                        <a:cubicBezTo>
                          <a:pt x="24" y="206"/>
                          <a:pt x="26" y="208"/>
                          <a:pt x="26" y="211"/>
                        </a:cubicBezTo>
                        <a:cubicBezTo>
                          <a:pt x="26" y="215"/>
                          <a:pt x="28" y="217"/>
                          <a:pt x="29" y="218"/>
                        </a:cubicBezTo>
                        <a:cubicBezTo>
                          <a:pt x="34" y="223"/>
                          <a:pt x="41" y="225"/>
                          <a:pt x="48" y="225"/>
                        </a:cubicBezTo>
                        <a:cubicBezTo>
                          <a:pt x="48" y="225"/>
                          <a:pt x="49" y="225"/>
                          <a:pt x="49" y="225"/>
                        </a:cubicBezTo>
                        <a:cubicBezTo>
                          <a:pt x="57" y="224"/>
                          <a:pt x="64" y="222"/>
                          <a:pt x="71" y="219"/>
                        </a:cubicBezTo>
                        <a:cubicBezTo>
                          <a:pt x="76" y="218"/>
                          <a:pt x="81" y="216"/>
                          <a:pt x="87" y="215"/>
                        </a:cubicBezTo>
                        <a:cubicBezTo>
                          <a:pt x="91" y="214"/>
                          <a:pt x="94" y="214"/>
                          <a:pt x="98" y="213"/>
                        </a:cubicBezTo>
                        <a:cubicBezTo>
                          <a:pt x="99" y="213"/>
                          <a:pt x="99" y="213"/>
                          <a:pt x="100" y="213"/>
                        </a:cubicBezTo>
                        <a:cubicBezTo>
                          <a:pt x="101" y="213"/>
                          <a:pt x="103" y="213"/>
                          <a:pt x="104" y="214"/>
                        </a:cubicBezTo>
                        <a:cubicBezTo>
                          <a:pt x="104" y="214"/>
                          <a:pt x="104" y="213"/>
                          <a:pt x="104" y="213"/>
                        </a:cubicBezTo>
                        <a:cubicBezTo>
                          <a:pt x="103" y="213"/>
                          <a:pt x="101" y="213"/>
                          <a:pt x="100" y="213"/>
                        </a:cubicBezTo>
                        <a:cubicBezTo>
                          <a:pt x="96" y="213"/>
                          <a:pt x="91" y="214"/>
                          <a:pt x="87" y="215"/>
                        </a:cubicBezTo>
                        <a:cubicBezTo>
                          <a:pt x="74" y="217"/>
                          <a:pt x="62" y="224"/>
                          <a:pt x="49" y="225"/>
                        </a:cubicBezTo>
                        <a:cubicBezTo>
                          <a:pt x="49" y="225"/>
                          <a:pt x="48" y="225"/>
                          <a:pt x="48" y="225"/>
                        </a:cubicBezTo>
                        <a:cubicBezTo>
                          <a:pt x="41" y="225"/>
                          <a:pt x="35" y="222"/>
                          <a:pt x="29" y="218"/>
                        </a:cubicBezTo>
                        <a:cubicBezTo>
                          <a:pt x="28" y="217"/>
                          <a:pt x="26" y="215"/>
                          <a:pt x="26" y="211"/>
                        </a:cubicBezTo>
                        <a:cubicBezTo>
                          <a:pt x="26" y="208"/>
                          <a:pt x="25" y="206"/>
                          <a:pt x="23" y="204"/>
                        </a:cubicBezTo>
                        <a:cubicBezTo>
                          <a:pt x="23" y="204"/>
                          <a:pt x="22" y="204"/>
                          <a:pt x="22" y="203"/>
                        </a:cubicBezTo>
                        <a:cubicBezTo>
                          <a:pt x="22" y="203"/>
                          <a:pt x="22" y="203"/>
                          <a:pt x="22" y="203"/>
                        </a:cubicBezTo>
                        <a:cubicBezTo>
                          <a:pt x="26" y="201"/>
                          <a:pt x="25" y="193"/>
                          <a:pt x="26" y="190"/>
                        </a:cubicBezTo>
                        <a:cubicBezTo>
                          <a:pt x="29" y="193"/>
                          <a:pt x="34" y="193"/>
                          <a:pt x="37" y="193"/>
                        </a:cubicBezTo>
                        <a:cubicBezTo>
                          <a:pt x="37" y="193"/>
                          <a:pt x="38" y="193"/>
                          <a:pt x="38" y="193"/>
                        </a:cubicBezTo>
                        <a:cubicBezTo>
                          <a:pt x="42" y="193"/>
                          <a:pt x="44" y="192"/>
                          <a:pt x="45" y="191"/>
                        </a:cubicBezTo>
                        <a:cubicBezTo>
                          <a:pt x="47" y="189"/>
                          <a:pt x="47" y="188"/>
                          <a:pt x="47" y="188"/>
                        </a:cubicBezTo>
                        <a:cubicBezTo>
                          <a:pt x="48" y="188"/>
                          <a:pt x="48" y="188"/>
                          <a:pt x="48" y="189"/>
                        </a:cubicBezTo>
                        <a:cubicBezTo>
                          <a:pt x="51" y="200"/>
                          <a:pt x="69" y="204"/>
                          <a:pt x="79" y="205"/>
                        </a:cubicBezTo>
                        <a:cubicBezTo>
                          <a:pt x="84" y="206"/>
                          <a:pt x="90" y="207"/>
                          <a:pt x="95" y="207"/>
                        </a:cubicBezTo>
                        <a:cubicBezTo>
                          <a:pt x="119" y="207"/>
                          <a:pt x="144" y="198"/>
                          <a:pt x="164" y="185"/>
                        </a:cubicBezTo>
                        <a:cubicBezTo>
                          <a:pt x="177" y="176"/>
                          <a:pt x="189" y="163"/>
                          <a:pt x="196" y="148"/>
                        </a:cubicBezTo>
                        <a:cubicBezTo>
                          <a:pt x="206" y="126"/>
                          <a:pt x="213" y="96"/>
                          <a:pt x="201" y="73"/>
                        </a:cubicBezTo>
                        <a:cubicBezTo>
                          <a:pt x="195" y="61"/>
                          <a:pt x="185" y="49"/>
                          <a:pt x="172" y="46"/>
                        </a:cubicBezTo>
                        <a:cubicBezTo>
                          <a:pt x="168" y="46"/>
                          <a:pt x="166" y="45"/>
                          <a:pt x="163" y="45"/>
                        </a:cubicBezTo>
                        <a:cubicBezTo>
                          <a:pt x="162" y="45"/>
                          <a:pt x="162" y="45"/>
                          <a:pt x="161" y="45"/>
                        </a:cubicBezTo>
                        <a:cubicBezTo>
                          <a:pt x="158" y="46"/>
                          <a:pt x="154" y="46"/>
                          <a:pt x="150" y="47"/>
                        </a:cubicBezTo>
                        <a:cubicBezTo>
                          <a:pt x="146" y="48"/>
                          <a:pt x="142" y="50"/>
                          <a:pt x="138" y="52"/>
                        </a:cubicBezTo>
                        <a:cubicBezTo>
                          <a:pt x="134" y="54"/>
                          <a:pt x="130" y="58"/>
                          <a:pt x="127" y="62"/>
                        </a:cubicBezTo>
                        <a:cubicBezTo>
                          <a:pt x="126" y="62"/>
                          <a:pt x="125" y="64"/>
                          <a:pt x="124" y="64"/>
                        </a:cubicBezTo>
                        <a:cubicBezTo>
                          <a:pt x="124" y="64"/>
                          <a:pt x="123" y="64"/>
                          <a:pt x="123" y="64"/>
                        </a:cubicBezTo>
                        <a:cubicBezTo>
                          <a:pt x="122" y="64"/>
                          <a:pt x="122" y="64"/>
                          <a:pt x="122" y="64"/>
                        </a:cubicBezTo>
                        <a:cubicBezTo>
                          <a:pt x="122" y="64"/>
                          <a:pt x="122" y="64"/>
                          <a:pt x="122" y="64"/>
                        </a:cubicBezTo>
                        <a:cubicBezTo>
                          <a:pt x="122" y="64"/>
                          <a:pt x="118" y="64"/>
                          <a:pt x="117" y="56"/>
                        </a:cubicBezTo>
                        <a:cubicBezTo>
                          <a:pt x="115" y="0"/>
                          <a:pt x="115" y="0"/>
                          <a:pt x="115" y="0"/>
                        </a:cubicBezTo>
                      </a:path>
                    </a:pathLst>
                  </a:custGeom>
                  <a:solidFill>
                    <a:srgbClr val="C858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08" name="Freeform 7974">
                    <a:extLst>
                      <a:ext uri="{FF2B5EF4-FFF2-40B4-BE49-F238E27FC236}">
                        <a16:creationId xmlns:a16="http://schemas.microsoft.com/office/drawing/2014/main" id="{C353B448-7665-4428-9C7B-87E3D0D4E5F0}"/>
                      </a:ext>
                    </a:extLst>
                  </p:cNvPr>
                  <p:cNvSpPr>
                    <a:spLocks/>
                  </p:cNvSpPr>
                  <p:nvPr/>
                </p:nvSpPr>
                <p:spPr bwMode="auto">
                  <a:xfrm>
                    <a:off x="4414" y="1960"/>
                    <a:ext cx="8" cy="53"/>
                  </a:xfrm>
                  <a:custGeom>
                    <a:avLst/>
                    <a:gdLst>
                      <a:gd name="T0" fmla="*/ 2 w 10"/>
                      <a:gd name="T1" fmla="*/ 0 h 71"/>
                      <a:gd name="T2" fmla="*/ 0 w 10"/>
                      <a:gd name="T3" fmla="*/ 0 h 71"/>
                      <a:gd name="T4" fmla="*/ 2 w 10"/>
                      <a:gd name="T5" fmla="*/ 53 h 71"/>
                      <a:gd name="T6" fmla="*/ 10 w 10"/>
                      <a:gd name="T7" fmla="*/ 71 h 71"/>
                      <a:gd name="T8" fmla="*/ 3 w 10"/>
                      <a:gd name="T9" fmla="*/ 50 h 71"/>
                      <a:gd name="T10" fmla="*/ 2 w 10"/>
                      <a:gd name="T11" fmla="*/ 0 h 71"/>
                    </a:gdLst>
                    <a:ahLst/>
                    <a:cxnLst>
                      <a:cxn ang="0">
                        <a:pos x="T0" y="T1"/>
                      </a:cxn>
                      <a:cxn ang="0">
                        <a:pos x="T2" y="T3"/>
                      </a:cxn>
                      <a:cxn ang="0">
                        <a:pos x="T4" y="T5"/>
                      </a:cxn>
                      <a:cxn ang="0">
                        <a:pos x="T6" y="T7"/>
                      </a:cxn>
                      <a:cxn ang="0">
                        <a:pos x="T8" y="T9"/>
                      </a:cxn>
                      <a:cxn ang="0">
                        <a:pos x="T10" y="T11"/>
                      </a:cxn>
                    </a:cxnLst>
                    <a:rect l="0" t="0" r="r" b="b"/>
                    <a:pathLst>
                      <a:path w="10" h="71">
                        <a:moveTo>
                          <a:pt x="2" y="0"/>
                        </a:moveTo>
                        <a:cubicBezTo>
                          <a:pt x="0" y="0"/>
                          <a:pt x="0" y="0"/>
                          <a:pt x="0" y="0"/>
                        </a:cubicBezTo>
                        <a:cubicBezTo>
                          <a:pt x="2" y="53"/>
                          <a:pt x="2" y="53"/>
                          <a:pt x="2" y="53"/>
                        </a:cubicBezTo>
                        <a:cubicBezTo>
                          <a:pt x="2" y="53"/>
                          <a:pt x="3" y="63"/>
                          <a:pt x="10" y="71"/>
                        </a:cubicBezTo>
                        <a:cubicBezTo>
                          <a:pt x="10" y="71"/>
                          <a:pt x="4" y="61"/>
                          <a:pt x="3" y="50"/>
                        </a:cubicBezTo>
                        <a:cubicBezTo>
                          <a:pt x="2" y="0"/>
                          <a:pt x="2" y="0"/>
                          <a:pt x="2" y="0"/>
                        </a:cubicBezTo>
                      </a:path>
                    </a:pathLst>
                  </a:custGeom>
                  <a:solidFill>
                    <a:srgbClr val="FDE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09" name="Freeform 7975">
                    <a:extLst>
                      <a:ext uri="{FF2B5EF4-FFF2-40B4-BE49-F238E27FC236}">
                        <a16:creationId xmlns:a16="http://schemas.microsoft.com/office/drawing/2014/main" id="{7CE510D6-F7AA-44E2-8B17-8CF65B8AD0E6}"/>
                      </a:ext>
                    </a:extLst>
                  </p:cNvPr>
                  <p:cNvSpPr>
                    <a:spLocks/>
                  </p:cNvSpPr>
                  <p:nvPr/>
                </p:nvSpPr>
                <p:spPr bwMode="auto">
                  <a:xfrm>
                    <a:off x="4394" y="2010"/>
                    <a:ext cx="49" cy="54"/>
                  </a:xfrm>
                  <a:custGeom>
                    <a:avLst/>
                    <a:gdLst>
                      <a:gd name="T0" fmla="*/ 65 w 65"/>
                      <a:gd name="T1" fmla="*/ 0 h 71"/>
                      <a:gd name="T2" fmla="*/ 51 w 65"/>
                      <a:gd name="T3" fmla="*/ 23 h 71"/>
                      <a:gd name="T4" fmla="*/ 0 w 65"/>
                      <a:gd name="T5" fmla="*/ 71 h 71"/>
                      <a:gd name="T6" fmla="*/ 4 w 65"/>
                      <a:gd name="T7" fmla="*/ 71 h 71"/>
                      <a:gd name="T8" fmla="*/ 32 w 65"/>
                      <a:gd name="T9" fmla="*/ 62 h 71"/>
                      <a:gd name="T10" fmla="*/ 46 w 65"/>
                      <a:gd name="T11" fmla="*/ 46 h 71"/>
                      <a:gd name="T12" fmla="*/ 65 w 65"/>
                      <a:gd name="T13" fmla="*/ 0 h 71"/>
                    </a:gdLst>
                    <a:ahLst/>
                    <a:cxnLst>
                      <a:cxn ang="0">
                        <a:pos x="T0" y="T1"/>
                      </a:cxn>
                      <a:cxn ang="0">
                        <a:pos x="T2" y="T3"/>
                      </a:cxn>
                      <a:cxn ang="0">
                        <a:pos x="T4" y="T5"/>
                      </a:cxn>
                      <a:cxn ang="0">
                        <a:pos x="T6" y="T7"/>
                      </a:cxn>
                      <a:cxn ang="0">
                        <a:pos x="T8" y="T9"/>
                      </a:cxn>
                      <a:cxn ang="0">
                        <a:pos x="T10" y="T11"/>
                      </a:cxn>
                      <a:cxn ang="0">
                        <a:pos x="T12" y="T13"/>
                      </a:cxn>
                    </a:cxnLst>
                    <a:rect l="0" t="0" r="r" b="b"/>
                    <a:pathLst>
                      <a:path w="65" h="71">
                        <a:moveTo>
                          <a:pt x="65" y="0"/>
                        </a:moveTo>
                        <a:cubicBezTo>
                          <a:pt x="65" y="0"/>
                          <a:pt x="55" y="2"/>
                          <a:pt x="51" y="23"/>
                        </a:cubicBezTo>
                        <a:cubicBezTo>
                          <a:pt x="47" y="45"/>
                          <a:pt x="41" y="67"/>
                          <a:pt x="0" y="71"/>
                        </a:cubicBezTo>
                        <a:cubicBezTo>
                          <a:pt x="0" y="71"/>
                          <a:pt x="2" y="71"/>
                          <a:pt x="4" y="71"/>
                        </a:cubicBezTo>
                        <a:cubicBezTo>
                          <a:pt x="10" y="71"/>
                          <a:pt x="22" y="70"/>
                          <a:pt x="32" y="62"/>
                        </a:cubicBezTo>
                        <a:cubicBezTo>
                          <a:pt x="32" y="62"/>
                          <a:pt x="42" y="55"/>
                          <a:pt x="46" y="46"/>
                        </a:cubicBezTo>
                        <a:cubicBezTo>
                          <a:pt x="54" y="28"/>
                          <a:pt x="52" y="11"/>
                          <a:pt x="65" y="0"/>
                        </a:cubicBezTo>
                      </a:path>
                    </a:pathLst>
                  </a:custGeom>
                  <a:solidFill>
                    <a:srgbClr val="FDE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10" name="Freeform 7976">
                    <a:extLst>
                      <a:ext uri="{FF2B5EF4-FFF2-40B4-BE49-F238E27FC236}">
                        <a16:creationId xmlns:a16="http://schemas.microsoft.com/office/drawing/2014/main" id="{D88310AA-B8DB-4B9F-B9FA-6D3FDDB6CD71}"/>
                      </a:ext>
                    </a:extLst>
                  </p:cNvPr>
                  <p:cNvSpPr>
                    <a:spLocks noEditPoints="1"/>
                  </p:cNvSpPr>
                  <p:nvPr/>
                </p:nvSpPr>
                <p:spPr bwMode="auto">
                  <a:xfrm>
                    <a:off x="4327" y="2078"/>
                    <a:ext cx="28" cy="50"/>
                  </a:xfrm>
                  <a:custGeom>
                    <a:avLst/>
                    <a:gdLst>
                      <a:gd name="T0" fmla="*/ 18 w 37"/>
                      <a:gd name="T1" fmla="*/ 65 h 67"/>
                      <a:gd name="T2" fmla="*/ 19 w 37"/>
                      <a:gd name="T3" fmla="*/ 67 h 67"/>
                      <a:gd name="T4" fmla="*/ 18 w 37"/>
                      <a:gd name="T5" fmla="*/ 65 h 67"/>
                      <a:gd name="T6" fmla="*/ 37 w 37"/>
                      <a:gd name="T7" fmla="*/ 0 h 67"/>
                      <a:gd name="T8" fmla="*/ 18 w 37"/>
                      <a:gd name="T9" fmla="*/ 65 h 67"/>
                      <a:gd name="T10" fmla="*/ 37 w 37"/>
                      <a:gd name="T11" fmla="*/ 0 h 67"/>
                    </a:gdLst>
                    <a:ahLst/>
                    <a:cxnLst>
                      <a:cxn ang="0">
                        <a:pos x="T0" y="T1"/>
                      </a:cxn>
                      <a:cxn ang="0">
                        <a:pos x="T2" y="T3"/>
                      </a:cxn>
                      <a:cxn ang="0">
                        <a:pos x="T4" y="T5"/>
                      </a:cxn>
                      <a:cxn ang="0">
                        <a:pos x="T6" y="T7"/>
                      </a:cxn>
                      <a:cxn ang="0">
                        <a:pos x="T8" y="T9"/>
                      </a:cxn>
                      <a:cxn ang="0">
                        <a:pos x="T10" y="T11"/>
                      </a:cxn>
                    </a:cxnLst>
                    <a:rect l="0" t="0" r="r" b="b"/>
                    <a:pathLst>
                      <a:path w="37" h="67">
                        <a:moveTo>
                          <a:pt x="18" y="65"/>
                        </a:moveTo>
                        <a:cubicBezTo>
                          <a:pt x="18" y="66"/>
                          <a:pt x="19" y="67"/>
                          <a:pt x="19" y="67"/>
                        </a:cubicBezTo>
                        <a:cubicBezTo>
                          <a:pt x="18" y="66"/>
                          <a:pt x="18" y="66"/>
                          <a:pt x="18" y="65"/>
                        </a:cubicBezTo>
                        <a:moveTo>
                          <a:pt x="37" y="0"/>
                        </a:moveTo>
                        <a:cubicBezTo>
                          <a:pt x="37" y="0"/>
                          <a:pt x="0" y="25"/>
                          <a:pt x="18" y="65"/>
                        </a:cubicBezTo>
                        <a:cubicBezTo>
                          <a:pt x="15" y="59"/>
                          <a:pt x="5" y="29"/>
                          <a:pt x="37" y="0"/>
                        </a:cubicBezTo>
                      </a:path>
                    </a:pathLst>
                  </a:custGeom>
                  <a:solidFill>
                    <a:srgbClr val="FDE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11" name="Freeform 7977">
                    <a:extLst>
                      <a:ext uri="{FF2B5EF4-FFF2-40B4-BE49-F238E27FC236}">
                        <a16:creationId xmlns:a16="http://schemas.microsoft.com/office/drawing/2014/main" id="{A872DDE2-037B-468B-B3A6-EBF9460D100D}"/>
                      </a:ext>
                    </a:extLst>
                  </p:cNvPr>
                  <p:cNvSpPr>
                    <a:spLocks noEditPoints="1"/>
                  </p:cNvSpPr>
                  <p:nvPr/>
                </p:nvSpPr>
                <p:spPr bwMode="auto">
                  <a:xfrm>
                    <a:off x="4383" y="2118"/>
                    <a:ext cx="61" cy="27"/>
                  </a:xfrm>
                  <a:custGeom>
                    <a:avLst/>
                    <a:gdLst>
                      <a:gd name="T0" fmla="*/ 0 w 82"/>
                      <a:gd name="T1" fmla="*/ 32 h 36"/>
                      <a:gd name="T2" fmla="*/ 0 w 82"/>
                      <a:gd name="T3" fmla="*/ 32 h 36"/>
                      <a:gd name="T4" fmla="*/ 0 w 82"/>
                      <a:gd name="T5" fmla="*/ 32 h 36"/>
                      <a:gd name="T6" fmla="*/ 0 w 82"/>
                      <a:gd name="T7" fmla="*/ 32 h 36"/>
                      <a:gd name="T8" fmla="*/ 22 w 82"/>
                      <a:gd name="T9" fmla="*/ 27 h 36"/>
                      <a:gd name="T10" fmla="*/ 11 w 82"/>
                      <a:gd name="T11" fmla="*/ 30 h 36"/>
                      <a:gd name="T12" fmla="*/ 22 w 82"/>
                      <a:gd name="T13" fmla="*/ 27 h 36"/>
                      <a:gd name="T14" fmla="*/ 66 w 82"/>
                      <a:gd name="T15" fmla="*/ 6 h 36"/>
                      <a:gd name="T16" fmla="*/ 66 w 82"/>
                      <a:gd name="T17" fmla="*/ 6 h 36"/>
                      <a:gd name="T18" fmla="*/ 78 w 82"/>
                      <a:gd name="T19" fmla="*/ 23 h 36"/>
                      <a:gd name="T20" fmla="*/ 82 w 82"/>
                      <a:gd name="T21" fmla="*/ 36 h 36"/>
                      <a:gd name="T22" fmla="*/ 78 w 82"/>
                      <a:gd name="T23" fmla="*/ 23 h 36"/>
                      <a:gd name="T24" fmla="*/ 66 w 82"/>
                      <a:gd name="T25" fmla="*/ 6 h 36"/>
                      <a:gd name="T26" fmla="*/ 66 w 82"/>
                      <a:gd name="T27" fmla="*/ 6 h 36"/>
                      <a:gd name="T28" fmla="*/ 47 w 82"/>
                      <a:gd name="T29" fmla="*/ 0 h 36"/>
                      <a:gd name="T30" fmla="*/ 47 w 82"/>
                      <a:gd name="T31" fmla="*/ 0 h 36"/>
                      <a:gd name="T32" fmla="*/ 66 w 82"/>
                      <a:gd name="T33" fmla="*/ 6 h 36"/>
                      <a:gd name="T34" fmla="*/ 47 w 82"/>
                      <a:gd name="T3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36">
                        <a:moveTo>
                          <a:pt x="0" y="32"/>
                        </a:moveTo>
                        <a:cubicBezTo>
                          <a:pt x="0" y="32"/>
                          <a:pt x="0" y="32"/>
                          <a:pt x="0" y="32"/>
                        </a:cubicBezTo>
                        <a:cubicBezTo>
                          <a:pt x="0" y="32"/>
                          <a:pt x="0" y="32"/>
                          <a:pt x="0" y="32"/>
                        </a:cubicBezTo>
                        <a:cubicBezTo>
                          <a:pt x="0" y="32"/>
                          <a:pt x="0" y="32"/>
                          <a:pt x="0" y="32"/>
                        </a:cubicBezTo>
                        <a:moveTo>
                          <a:pt x="22" y="27"/>
                        </a:moveTo>
                        <a:cubicBezTo>
                          <a:pt x="19" y="28"/>
                          <a:pt x="15" y="29"/>
                          <a:pt x="11" y="30"/>
                        </a:cubicBezTo>
                        <a:cubicBezTo>
                          <a:pt x="15" y="29"/>
                          <a:pt x="19" y="28"/>
                          <a:pt x="22" y="27"/>
                        </a:cubicBezTo>
                        <a:moveTo>
                          <a:pt x="66" y="6"/>
                        </a:moveTo>
                        <a:cubicBezTo>
                          <a:pt x="66" y="6"/>
                          <a:pt x="66" y="6"/>
                          <a:pt x="66" y="6"/>
                        </a:cubicBezTo>
                        <a:cubicBezTo>
                          <a:pt x="73" y="11"/>
                          <a:pt x="75" y="15"/>
                          <a:pt x="78" y="23"/>
                        </a:cubicBezTo>
                        <a:cubicBezTo>
                          <a:pt x="79" y="25"/>
                          <a:pt x="82" y="31"/>
                          <a:pt x="82" y="36"/>
                        </a:cubicBezTo>
                        <a:cubicBezTo>
                          <a:pt x="82" y="31"/>
                          <a:pt x="79" y="25"/>
                          <a:pt x="78" y="23"/>
                        </a:cubicBezTo>
                        <a:cubicBezTo>
                          <a:pt x="75" y="15"/>
                          <a:pt x="73" y="11"/>
                          <a:pt x="66" y="6"/>
                        </a:cubicBezTo>
                        <a:cubicBezTo>
                          <a:pt x="66" y="6"/>
                          <a:pt x="66" y="6"/>
                          <a:pt x="66" y="6"/>
                        </a:cubicBezTo>
                        <a:moveTo>
                          <a:pt x="47" y="0"/>
                        </a:moveTo>
                        <a:cubicBezTo>
                          <a:pt x="47" y="0"/>
                          <a:pt x="47" y="0"/>
                          <a:pt x="47" y="0"/>
                        </a:cubicBezTo>
                        <a:cubicBezTo>
                          <a:pt x="54" y="1"/>
                          <a:pt x="60" y="3"/>
                          <a:pt x="66" y="6"/>
                        </a:cubicBezTo>
                        <a:cubicBezTo>
                          <a:pt x="60" y="3"/>
                          <a:pt x="54" y="1"/>
                          <a:pt x="47" y="0"/>
                        </a:cubicBezTo>
                      </a:path>
                    </a:pathLst>
                  </a:custGeom>
                  <a:solidFill>
                    <a:srgbClr val="C35F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12" name="Freeform 7978">
                    <a:extLst>
                      <a:ext uri="{FF2B5EF4-FFF2-40B4-BE49-F238E27FC236}">
                        <a16:creationId xmlns:a16="http://schemas.microsoft.com/office/drawing/2014/main" id="{CC61D647-B31C-44EB-8895-9EFA9C2927A4}"/>
                      </a:ext>
                    </a:extLst>
                  </p:cNvPr>
                  <p:cNvSpPr>
                    <a:spLocks/>
                  </p:cNvSpPr>
                  <p:nvPr/>
                </p:nvSpPr>
                <p:spPr bwMode="auto">
                  <a:xfrm>
                    <a:off x="4383" y="2119"/>
                    <a:ext cx="62" cy="32"/>
                  </a:xfrm>
                  <a:custGeom>
                    <a:avLst/>
                    <a:gdLst>
                      <a:gd name="T0" fmla="*/ 47 w 83"/>
                      <a:gd name="T1" fmla="*/ 0 h 42"/>
                      <a:gd name="T2" fmla="*/ 44 w 83"/>
                      <a:gd name="T3" fmla="*/ 8 h 42"/>
                      <a:gd name="T4" fmla="*/ 32 w 83"/>
                      <a:gd name="T5" fmla="*/ 16 h 42"/>
                      <a:gd name="T6" fmla="*/ 24 w 83"/>
                      <a:gd name="T7" fmla="*/ 15 h 42"/>
                      <a:gd name="T8" fmla="*/ 2 w 83"/>
                      <a:gd name="T9" fmla="*/ 27 h 42"/>
                      <a:gd name="T10" fmla="*/ 0 w 83"/>
                      <a:gd name="T11" fmla="*/ 31 h 42"/>
                      <a:gd name="T12" fmla="*/ 19 w 83"/>
                      <a:gd name="T13" fmla="*/ 27 h 42"/>
                      <a:gd name="T14" fmla="*/ 22 w 83"/>
                      <a:gd name="T15" fmla="*/ 26 h 42"/>
                      <a:gd name="T16" fmla="*/ 25 w 83"/>
                      <a:gd name="T17" fmla="*/ 25 h 42"/>
                      <a:gd name="T18" fmla="*/ 37 w 83"/>
                      <a:gd name="T19" fmla="*/ 23 h 42"/>
                      <a:gd name="T20" fmla="*/ 38 w 83"/>
                      <a:gd name="T21" fmla="*/ 23 h 42"/>
                      <a:gd name="T22" fmla="*/ 47 w 83"/>
                      <a:gd name="T23" fmla="*/ 26 h 42"/>
                      <a:gd name="T24" fmla="*/ 50 w 83"/>
                      <a:gd name="T25" fmla="*/ 42 h 42"/>
                      <a:gd name="T26" fmla="*/ 50 w 83"/>
                      <a:gd name="T27" fmla="*/ 42 h 42"/>
                      <a:gd name="T28" fmla="*/ 69 w 83"/>
                      <a:gd name="T29" fmla="*/ 41 h 42"/>
                      <a:gd name="T30" fmla="*/ 79 w 83"/>
                      <a:gd name="T31" fmla="*/ 40 h 42"/>
                      <a:gd name="T32" fmla="*/ 81 w 83"/>
                      <a:gd name="T33" fmla="*/ 39 h 42"/>
                      <a:gd name="T34" fmla="*/ 78 w 83"/>
                      <a:gd name="T35" fmla="*/ 22 h 42"/>
                      <a:gd name="T36" fmla="*/ 66 w 83"/>
                      <a:gd name="T37" fmla="*/ 6 h 42"/>
                      <a:gd name="T38" fmla="*/ 47 w 83"/>
                      <a:gd name="T3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3" h="42">
                        <a:moveTo>
                          <a:pt x="47" y="0"/>
                        </a:moveTo>
                        <a:cubicBezTo>
                          <a:pt x="46" y="2"/>
                          <a:pt x="44" y="4"/>
                          <a:pt x="44" y="8"/>
                        </a:cubicBezTo>
                        <a:cubicBezTo>
                          <a:pt x="44" y="8"/>
                          <a:pt x="34" y="9"/>
                          <a:pt x="32" y="16"/>
                        </a:cubicBezTo>
                        <a:cubicBezTo>
                          <a:pt x="32" y="16"/>
                          <a:pt x="29" y="15"/>
                          <a:pt x="24" y="15"/>
                        </a:cubicBezTo>
                        <a:cubicBezTo>
                          <a:pt x="17" y="15"/>
                          <a:pt x="7" y="17"/>
                          <a:pt x="2" y="27"/>
                        </a:cubicBezTo>
                        <a:cubicBezTo>
                          <a:pt x="1" y="28"/>
                          <a:pt x="1" y="29"/>
                          <a:pt x="0" y="31"/>
                        </a:cubicBezTo>
                        <a:cubicBezTo>
                          <a:pt x="6" y="30"/>
                          <a:pt x="13" y="28"/>
                          <a:pt x="19" y="27"/>
                        </a:cubicBezTo>
                        <a:cubicBezTo>
                          <a:pt x="20" y="26"/>
                          <a:pt x="21" y="26"/>
                          <a:pt x="22" y="26"/>
                        </a:cubicBezTo>
                        <a:cubicBezTo>
                          <a:pt x="23" y="26"/>
                          <a:pt x="24" y="25"/>
                          <a:pt x="25" y="25"/>
                        </a:cubicBezTo>
                        <a:cubicBezTo>
                          <a:pt x="28" y="24"/>
                          <a:pt x="33" y="23"/>
                          <a:pt x="37" y="23"/>
                        </a:cubicBezTo>
                        <a:cubicBezTo>
                          <a:pt x="37" y="23"/>
                          <a:pt x="37" y="23"/>
                          <a:pt x="38" y="23"/>
                        </a:cubicBezTo>
                        <a:cubicBezTo>
                          <a:pt x="41" y="23"/>
                          <a:pt x="44" y="24"/>
                          <a:pt x="47" y="26"/>
                        </a:cubicBezTo>
                        <a:cubicBezTo>
                          <a:pt x="52" y="29"/>
                          <a:pt x="51" y="36"/>
                          <a:pt x="50" y="42"/>
                        </a:cubicBezTo>
                        <a:cubicBezTo>
                          <a:pt x="50" y="42"/>
                          <a:pt x="50" y="42"/>
                          <a:pt x="50" y="42"/>
                        </a:cubicBezTo>
                        <a:cubicBezTo>
                          <a:pt x="56" y="42"/>
                          <a:pt x="63" y="42"/>
                          <a:pt x="69" y="41"/>
                        </a:cubicBezTo>
                        <a:cubicBezTo>
                          <a:pt x="73" y="41"/>
                          <a:pt x="76" y="40"/>
                          <a:pt x="79" y="40"/>
                        </a:cubicBezTo>
                        <a:cubicBezTo>
                          <a:pt x="80" y="40"/>
                          <a:pt x="80" y="39"/>
                          <a:pt x="81" y="39"/>
                        </a:cubicBezTo>
                        <a:cubicBezTo>
                          <a:pt x="83" y="34"/>
                          <a:pt x="79" y="23"/>
                          <a:pt x="78" y="22"/>
                        </a:cubicBezTo>
                        <a:cubicBezTo>
                          <a:pt x="75" y="14"/>
                          <a:pt x="73" y="10"/>
                          <a:pt x="66" y="6"/>
                        </a:cubicBezTo>
                        <a:cubicBezTo>
                          <a:pt x="61" y="2"/>
                          <a:pt x="54" y="0"/>
                          <a:pt x="47" y="0"/>
                        </a:cubicBezTo>
                      </a:path>
                    </a:pathLst>
                  </a:custGeom>
                  <a:solidFill>
                    <a:srgbClr val="F08F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13" name="Freeform 7979">
                    <a:extLst>
                      <a:ext uri="{FF2B5EF4-FFF2-40B4-BE49-F238E27FC236}">
                        <a16:creationId xmlns:a16="http://schemas.microsoft.com/office/drawing/2014/main" id="{E5568669-4CEC-4D4C-A633-6A39CEFE4EC2}"/>
                      </a:ext>
                    </a:extLst>
                  </p:cNvPr>
                  <p:cNvSpPr>
                    <a:spLocks/>
                  </p:cNvSpPr>
                  <p:nvPr/>
                </p:nvSpPr>
                <p:spPr bwMode="auto">
                  <a:xfrm>
                    <a:off x="4383" y="2118"/>
                    <a:ext cx="62" cy="33"/>
                  </a:xfrm>
                  <a:custGeom>
                    <a:avLst/>
                    <a:gdLst>
                      <a:gd name="T0" fmla="*/ 47 w 83"/>
                      <a:gd name="T1" fmla="*/ 0 h 44"/>
                      <a:gd name="T2" fmla="*/ 47 w 83"/>
                      <a:gd name="T3" fmla="*/ 1 h 44"/>
                      <a:gd name="T4" fmla="*/ 66 w 83"/>
                      <a:gd name="T5" fmla="*/ 7 h 44"/>
                      <a:gd name="T6" fmla="*/ 78 w 83"/>
                      <a:gd name="T7" fmla="*/ 23 h 44"/>
                      <a:gd name="T8" fmla="*/ 81 w 83"/>
                      <a:gd name="T9" fmla="*/ 40 h 44"/>
                      <a:gd name="T10" fmla="*/ 79 w 83"/>
                      <a:gd name="T11" fmla="*/ 41 h 44"/>
                      <a:gd name="T12" fmla="*/ 69 w 83"/>
                      <a:gd name="T13" fmla="*/ 42 h 44"/>
                      <a:gd name="T14" fmla="*/ 50 w 83"/>
                      <a:gd name="T15" fmla="*/ 43 h 44"/>
                      <a:gd name="T16" fmla="*/ 50 w 83"/>
                      <a:gd name="T17" fmla="*/ 43 h 44"/>
                      <a:gd name="T18" fmla="*/ 47 w 83"/>
                      <a:gd name="T19" fmla="*/ 27 h 44"/>
                      <a:gd name="T20" fmla="*/ 38 w 83"/>
                      <a:gd name="T21" fmla="*/ 24 h 44"/>
                      <a:gd name="T22" fmla="*/ 37 w 83"/>
                      <a:gd name="T23" fmla="*/ 24 h 44"/>
                      <a:gd name="T24" fmla="*/ 25 w 83"/>
                      <a:gd name="T25" fmla="*/ 26 h 44"/>
                      <a:gd name="T26" fmla="*/ 22 w 83"/>
                      <a:gd name="T27" fmla="*/ 27 h 44"/>
                      <a:gd name="T28" fmla="*/ 19 w 83"/>
                      <a:gd name="T29" fmla="*/ 28 h 44"/>
                      <a:gd name="T30" fmla="*/ 0 w 83"/>
                      <a:gd name="T31" fmla="*/ 32 h 44"/>
                      <a:gd name="T32" fmla="*/ 0 w 83"/>
                      <a:gd name="T33" fmla="*/ 32 h 44"/>
                      <a:gd name="T34" fmla="*/ 0 w 83"/>
                      <a:gd name="T35" fmla="*/ 32 h 44"/>
                      <a:gd name="T36" fmla="*/ 11 w 83"/>
                      <a:gd name="T37" fmla="*/ 30 h 44"/>
                      <a:gd name="T38" fmla="*/ 22 w 83"/>
                      <a:gd name="T39" fmla="*/ 27 h 44"/>
                      <a:gd name="T40" fmla="*/ 22 w 83"/>
                      <a:gd name="T41" fmla="*/ 27 h 44"/>
                      <a:gd name="T42" fmla="*/ 38 w 83"/>
                      <a:gd name="T43" fmla="*/ 24 h 44"/>
                      <a:gd name="T44" fmla="*/ 46 w 83"/>
                      <a:gd name="T45" fmla="*/ 27 h 44"/>
                      <a:gd name="T46" fmla="*/ 50 w 83"/>
                      <a:gd name="T47" fmla="*/ 36 h 44"/>
                      <a:gd name="T48" fmla="*/ 50 w 83"/>
                      <a:gd name="T49" fmla="*/ 43 h 44"/>
                      <a:gd name="T50" fmla="*/ 50 w 83"/>
                      <a:gd name="T51" fmla="*/ 44 h 44"/>
                      <a:gd name="T52" fmla="*/ 79 w 83"/>
                      <a:gd name="T53" fmla="*/ 41 h 44"/>
                      <a:gd name="T54" fmla="*/ 82 w 83"/>
                      <a:gd name="T55" fmla="*/ 36 h 44"/>
                      <a:gd name="T56" fmla="*/ 78 w 83"/>
                      <a:gd name="T57" fmla="*/ 23 h 44"/>
                      <a:gd name="T58" fmla="*/ 66 w 83"/>
                      <a:gd name="T59" fmla="*/ 6 h 44"/>
                      <a:gd name="T60" fmla="*/ 66 w 83"/>
                      <a:gd name="T61" fmla="*/ 6 h 44"/>
                      <a:gd name="T62" fmla="*/ 66 w 83"/>
                      <a:gd name="T63" fmla="*/ 6 h 44"/>
                      <a:gd name="T64" fmla="*/ 47 w 83"/>
                      <a:gd name="T6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44">
                        <a:moveTo>
                          <a:pt x="47" y="0"/>
                        </a:moveTo>
                        <a:cubicBezTo>
                          <a:pt x="47" y="0"/>
                          <a:pt x="47" y="1"/>
                          <a:pt x="47" y="1"/>
                        </a:cubicBezTo>
                        <a:cubicBezTo>
                          <a:pt x="54" y="1"/>
                          <a:pt x="61" y="3"/>
                          <a:pt x="66" y="7"/>
                        </a:cubicBezTo>
                        <a:cubicBezTo>
                          <a:pt x="73" y="11"/>
                          <a:pt x="75" y="15"/>
                          <a:pt x="78" y="23"/>
                        </a:cubicBezTo>
                        <a:cubicBezTo>
                          <a:pt x="79" y="24"/>
                          <a:pt x="83" y="35"/>
                          <a:pt x="81" y="40"/>
                        </a:cubicBezTo>
                        <a:cubicBezTo>
                          <a:pt x="80" y="40"/>
                          <a:pt x="80" y="41"/>
                          <a:pt x="79" y="41"/>
                        </a:cubicBezTo>
                        <a:cubicBezTo>
                          <a:pt x="76" y="41"/>
                          <a:pt x="73" y="42"/>
                          <a:pt x="69" y="42"/>
                        </a:cubicBezTo>
                        <a:cubicBezTo>
                          <a:pt x="63" y="43"/>
                          <a:pt x="56" y="43"/>
                          <a:pt x="50" y="43"/>
                        </a:cubicBezTo>
                        <a:cubicBezTo>
                          <a:pt x="50" y="43"/>
                          <a:pt x="50" y="43"/>
                          <a:pt x="50" y="43"/>
                        </a:cubicBezTo>
                        <a:cubicBezTo>
                          <a:pt x="51" y="37"/>
                          <a:pt x="52" y="30"/>
                          <a:pt x="47" y="27"/>
                        </a:cubicBezTo>
                        <a:cubicBezTo>
                          <a:pt x="44" y="25"/>
                          <a:pt x="41" y="24"/>
                          <a:pt x="38" y="24"/>
                        </a:cubicBezTo>
                        <a:cubicBezTo>
                          <a:pt x="37" y="24"/>
                          <a:pt x="37" y="24"/>
                          <a:pt x="37" y="24"/>
                        </a:cubicBezTo>
                        <a:cubicBezTo>
                          <a:pt x="33" y="24"/>
                          <a:pt x="28" y="25"/>
                          <a:pt x="25" y="26"/>
                        </a:cubicBezTo>
                        <a:cubicBezTo>
                          <a:pt x="24" y="26"/>
                          <a:pt x="23" y="27"/>
                          <a:pt x="22" y="27"/>
                        </a:cubicBezTo>
                        <a:cubicBezTo>
                          <a:pt x="21" y="27"/>
                          <a:pt x="20" y="27"/>
                          <a:pt x="19" y="28"/>
                        </a:cubicBezTo>
                        <a:cubicBezTo>
                          <a:pt x="13" y="29"/>
                          <a:pt x="6" y="31"/>
                          <a:pt x="0" y="32"/>
                        </a:cubicBezTo>
                        <a:cubicBezTo>
                          <a:pt x="0" y="32"/>
                          <a:pt x="0" y="32"/>
                          <a:pt x="0" y="32"/>
                        </a:cubicBezTo>
                        <a:cubicBezTo>
                          <a:pt x="0" y="32"/>
                          <a:pt x="0" y="32"/>
                          <a:pt x="0" y="32"/>
                        </a:cubicBezTo>
                        <a:cubicBezTo>
                          <a:pt x="4" y="31"/>
                          <a:pt x="8" y="31"/>
                          <a:pt x="11" y="30"/>
                        </a:cubicBezTo>
                        <a:cubicBezTo>
                          <a:pt x="15" y="29"/>
                          <a:pt x="19" y="28"/>
                          <a:pt x="22" y="27"/>
                        </a:cubicBezTo>
                        <a:cubicBezTo>
                          <a:pt x="22" y="27"/>
                          <a:pt x="22" y="27"/>
                          <a:pt x="22" y="27"/>
                        </a:cubicBezTo>
                        <a:cubicBezTo>
                          <a:pt x="27" y="26"/>
                          <a:pt x="32" y="24"/>
                          <a:pt x="38" y="24"/>
                        </a:cubicBezTo>
                        <a:cubicBezTo>
                          <a:pt x="41" y="24"/>
                          <a:pt x="44" y="25"/>
                          <a:pt x="46" y="27"/>
                        </a:cubicBezTo>
                        <a:cubicBezTo>
                          <a:pt x="49" y="29"/>
                          <a:pt x="50" y="33"/>
                          <a:pt x="50" y="36"/>
                        </a:cubicBezTo>
                        <a:cubicBezTo>
                          <a:pt x="50" y="38"/>
                          <a:pt x="50" y="41"/>
                          <a:pt x="50" y="43"/>
                        </a:cubicBezTo>
                        <a:cubicBezTo>
                          <a:pt x="50" y="43"/>
                          <a:pt x="50" y="43"/>
                          <a:pt x="50" y="44"/>
                        </a:cubicBezTo>
                        <a:cubicBezTo>
                          <a:pt x="59" y="43"/>
                          <a:pt x="69" y="42"/>
                          <a:pt x="79" y="41"/>
                        </a:cubicBezTo>
                        <a:cubicBezTo>
                          <a:pt x="81" y="41"/>
                          <a:pt x="82" y="39"/>
                          <a:pt x="82" y="36"/>
                        </a:cubicBezTo>
                        <a:cubicBezTo>
                          <a:pt x="82" y="31"/>
                          <a:pt x="79" y="25"/>
                          <a:pt x="78" y="23"/>
                        </a:cubicBezTo>
                        <a:cubicBezTo>
                          <a:pt x="75" y="15"/>
                          <a:pt x="73" y="11"/>
                          <a:pt x="66" y="6"/>
                        </a:cubicBezTo>
                        <a:cubicBezTo>
                          <a:pt x="66" y="6"/>
                          <a:pt x="66" y="6"/>
                          <a:pt x="66" y="6"/>
                        </a:cubicBezTo>
                        <a:cubicBezTo>
                          <a:pt x="66" y="6"/>
                          <a:pt x="66" y="6"/>
                          <a:pt x="66" y="6"/>
                        </a:cubicBezTo>
                        <a:cubicBezTo>
                          <a:pt x="60" y="3"/>
                          <a:pt x="54" y="1"/>
                          <a:pt x="47" y="0"/>
                        </a:cubicBezTo>
                      </a:path>
                    </a:pathLst>
                  </a:custGeom>
                  <a:solidFill>
                    <a:srgbClr val="C14E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14" name="Freeform 7980">
                    <a:extLst>
                      <a:ext uri="{FF2B5EF4-FFF2-40B4-BE49-F238E27FC236}">
                        <a16:creationId xmlns:a16="http://schemas.microsoft.com/office/drawing/2014/main" id="{D545BD71-7B10-4C7E-974A-4A696027CBA0}"/>
                      </a:ext>
                    </a:extLst>
                  </p:cNvPr>
                  <p:cNvSpPr>
                    <a:spLocks/>
                  </p:cNvSpPr>
                  <p:nvPr/>
                </p:nvSpPr>
                <p:spPr bwMode="auto">
                  <a:xfrm>
                    <a:off x="4313" y="2424"/>
                    <a:ext cx="206" cy="252"/>
                  </a:xfrm>
                  <a:custGeom>
                    <a:avLst/>
                    <a:gdLst>
                      <a:gd name="T0" fmla="*/ 126 w 275"/>
                      <a:gd name="T1" fmla="*/ 262 h 335"/>
                      <a:gd name="T2" fmla="*/ 128 w 275"/>
                      <a:gd name="T3" fmla="*/ 288 h 335"/>
                      <a:gd name="T4" fmla="*/ 139 w 275"/>
                      <a:gd name="T5" fmla="*/ 308 h 335"/>
                      <a:gd name="T6" fmla="*/ 143 w 275"/>
                      <a:gd name="T7" fmla="*/ 330 h 335"/>
                      <a:gd name="T8" fmla="*/ 158 w 275"/>
                      <a:gd name="T9" fmla="*/ 329 h 335"/>
                      <a:gd name="T10" fmla="*/ 159 w 275"/>
                      <a:gd name="T11" fmla="*/ 309 h 335"/>
                      <a:gd name="T12" fmla="*/ 168 w 275"/>
                      <a:gd name="T13" fmla="*/ 273 h 335"/>
                      <a:gd name="T14" fmla="*/ 200 w 275"/>
                      <a:gd name="T15" fmla="*/ 280 h 335"/>
                      <a:gd name="T16" fmla="*/ 229 w 275"/>
                      <a:gd name="T17" fmla="*/ 262 h 335"/>
                      <a:gd name="T18" fmla="*/ 244 w 275"/>
                      <a:gd name="T19" fmla="*/ 240 h 335"/>
                      <a:gd name="T20" fmla="*/ 252 w 275"/>
                      <a:gd name="T21" fmla="*/ 219 h 335"/>
                      <a:gd name="T22" fmla="*/ 257 w 275"/>
                      <a:gd name="T23" fmla="*/ 201 h 335"/>
                      <a:gd name="T24" fmla="*/ 264 w 275"/>
                      <a:gd name="T25" fmla="*/ 180 h 335"/>
                      <a:gd name="T26" fmla="*/ 264 w 275"/>
                      <a:gd name="T27" fmla="*/ 152 h 335"/>
                      <a:gd name="T28" fmla="*/ 263 w 275"/>
                      <a:gd name="T29" fmla="*/ 134 h 335"/>
                      <a:gd name="T30" fmla="*/ 258 w 275"/>
                      <a:gd name="T31" fmla="*/ 115 h 335"/>
                      <a:gd name="T32" fmla="*/ 255 w 275"/>
                      <a:gd name="T33" fmla="*/ 96 h 335"/>
                      <a:gd name="T34" fmla="*/ 253 w 275"/>
                      <a:gd name="T35" fmla="*/ 74 h 335"/>
                      <a:gd name="T36" fmla="*/ 254 w 275"/>
                      <a:gd name="T37" fmla="*/ 61 h 335"/>
                      <a:gd name="T38" fmla="*/ 256 w 275"/>
                      <a:gd name="T39" fmla="*/ 48 h 335"/>
                      <a:gd name="T40" fmla="*/ 263 w 275"/>
                      <a:gd name="T41" fmla="*/ 29 h 335"/>
                      <a:gd name="T42" fmla="*/ 259 w 275"/>
                      <a:gd name="T43" fmla="*/ 6 h 335"/>
                      <a:gd name="T44" fmla="*/ 245 w 275"/>
                      <a:gd name="T45" fmla="*/ 5 h 335"/>
                      <a:gd name="T46" fmla="*/ 239 w 275"/>
                      <a:gd name="T47" fmla="*/ 6 h 335"/>
                      <a:gd name="T48" fmla="*/ 220 w 275"/>
                      <a:gd name="T49" fmla="*/ 2 h 335"/>
                      <a:gd name="T50" fmla="*/ 212 w 275"/>
                      <a:gd name="T51" fmla="*/ 15 h 335"/>
                      <a:gd name="T52" fmla="*/ 204 w 275"/>
                      <a:gd name="T53" fmla="*/ 28 h 335"/>
                      <a:gd name="T54" fmla="*/ 193 w 275"/>
                      <a:gd name="T55" fmla="*/ 41 h 335"/>
                      <a:gd name="T56" fmla="*/ 182 w 275"/>
                      <a:gd name="T57" fmla="*/ 55 h 335"/>
                      <a:gd name="T58" fmla="*/ 167 w 275"/>
                      <a:gd name="T59" fmla="*/ 67 h 335"/>
                      <a:gd name="T60" fmla="*/ 147 w 275"/>
                      <a:gd name="T61" fmla="*/ 69 h 335"/>
                      <a:gd name="T62" fmla="*/ 123 w 275"/>
                      <a:gd name="T63" fmla="*/ 73 h 335"/>
                      <a:gd name="T64" fmla="*/ 103 w 275"/>
                      <a:gd name="T65" fmla="*/ 70 h 335"/>
                      <a:gd name="T66" fmla="*/ 85 w 275"/>
                      <a:gd name="T67" fmla="*/ 66 h 335"/>
                      <a:gd name="T68" fmla="*/ 68 w 275"/>
                      <a:gd name="T69" fmla="*/ 60 h 335"/>
                      <a:gd name="T70" fmla="*/ 50 w 275"/>
                      <a:gd name="T71" fmla="*/ 57 h 335"/>
                      <a:gd name="T72" fmla="*/ 34 w 275"/>
                      <a:gd name="T73" fmla="*/ 62 h 335"/>
                      <a:gd name="T74" fmla="*/ 16 w 275"/>
                      <a:gd name="T75" fmla="*/ 70 h 335"/>
                      <a:gd name="T76" fmla="*/ 16 w 275"/>
                      <a:gd name="T77" fmla="*/ 86 h 335"/>
                      <a:gd name="T78" fmla="*/ 12 w 275"/>
                      <a:gd name="T79" fmla="*/ 96 h 335"/>
                      <a:gd name="T80" fmla="*/ 8 w 275"/>
                      <a:gd name="T81" fmla="*/ 111 h 335"/>
                      <a:gd name="T82" fmla="*/ 6 w 275"/>
                      <a:gd name="T83" fmla="*/ 127 h 335"/>
                      <a:gd name="T84" fmla="*/ 5 w 275"/>
                      <a:gd name="T85" fmla="*/ 147 h 335"/>
                      <a:gd name="T86" fmla="*/ 7 w 275"/>
                      <a:gd name="T87" fmla="*/ 167 h 335"/>
                      <a:gd name="T88" fmla="*/ 10 w 275"/>
                      <a:gd name="T89" fmla="*/ 189 h 335"/>
                      <a:gd name="T90" fmla="*/ 31 w 275"/>
                      <a:gd name="T91" fmla="*/ 220 h 335"/>
                      <a:gd name="T92" fmla="*/ 61 w 275"/>
                      <a:gd name="T93" fmla="*/ 233 h 335"/>
                      <a:gd name="T94" fmla="*/ 90 w 275"/>
                      <a:gd name="T95" fmla="*/ 238 h 335"/>
                      <a:gd name="T96" fmla="*/ 85 w 275"/>
                      <a:gd name="T97" fmla="*/ 170 h 335"/>
                      <a:gd name="T98" fmla="*/ 43 w 275"/>
                      <a:gd name="T99" fmla="*/ 117 h 335"/>
                      <a:gd name="T100" fmla="*/ 77 w 275"/>
                      <a:gd name="T101" fmla="*/ 102 h 335"/>
                      <a:gd name="T102" fmla="*/ 201 w 275"/>
                      <a:gd name="T103" fmla="*/ 90 h 335"/>
                      <a:gd name="T104" fmla="*/ 221 w 275"/>
                      <a:gd name="T105" fmla="*/ 165 h 335"/>
                      <a:gd name="T106" fmla="*/ 217 w 275"/>
                      <a:gd name="T107" fmla="*/ 205 h 335"/>
                      <a:gd name="T108" fmla="*/ 210 w 275"/>
                      <a:gd name="T109" fmla="*/ 213 h 335"/>
                      <a:gd name="T110" fmla="*/ 191 w 275"/>
                      <a:gd name="T111" fmla="*/ 229 h 335"/>
                      <a:gd name="T112" fmla="*/ 168 w 275"/>
                      <a:gd name="T113" fmla="*/ 224 h 335"/>
                      <a:gd name="T114" fmla="*/ 140 w 275"/>
                      <a:gd name="T115" fmla="*/ 225 h 335"/>
                      <a:gd name="T116" fmla="*/ 126 w 275"/>
                      <a:gd name="T117" fmla="*/ 262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5" h="335">
                        <a:moveTo>
                          <a:pt x="126" y="262"/>
                        </a:moveTo>
                        <a:cubicBezTo>
                          <a:pt x="126" y="262"/>
                          <a:pt x="122" y="276"/>
                          <a:pt x="128" y="288"/>
                        </a:cubicBezTo>
                        <a:cubicBezTo>
                          <a:pt x="135" y="302"/>
                          <a:pt x="139" y="298"/>
                          <a:pt x="139" y="308"/>
                        </a:cubicBezTo>
                        <a:cubicBezTo>
                          <a:pt x="138" y="319"/>
                          <a:pt x="141" y="325"/>
                          <a:pt x="143" y="330"/>
                        </a:cubicBezTo>
                        <a:cubicBezTo>
                          <a:pt x="145" y="335"/>
                          <a:pt x="157" y="335"/>
                          <a:pt x="158" y="329"/>
                        </a:cubicBezTo>
                        <a:cubicBezTo>
                          <a:pt x="160" y="324"/>
                          <a:pt x="160" y="314"/>
                          <a:pt x="159" y="309"/>
                        </a:cubicBezTo>
                        <a:cubicBezTo>
                          <a:pt x="158" y="304"/>
                          <a:pt x="170" y="290"/>
                          <a:pt x="168" y="273"/>
                        </a:cubicBezTo>
                        <a:cubicBezTo>
                          <a:pt x="168" y="273"/>
                          <a:pt x="181" y="291"/>
                          <a:pt x="200" y="280"/>
                        </a:cubicBezTo>
                        <a:cubicBezTo>
                          <a:pt x="200" y="280"/>
                          <a:pt x="225" y="286"/>
                          <a:pt x="229" y="262"/>
                        </a:cubicBezTo>
                        <a:cubicBezTo>
                          <a:pt x="229" y="262"/>
                          <a:pt x="244" y="263"/>
                          <a:pt x="244" y="240"/>
                        </a:cubicBezTo>
                        <a:cubicBezTo>
                          <a:pt x="244" y="240"/>
                          <a:pt x="255" y="239"/>
                          <a:pt x="252" y="219"/>
                        </a:cubicBezTo>
                        <a:cubicBezTo>
                          <a:pt x="252" y="219"/>
                          <a:pt x="261" y="214"/>
                          <a:pt x="257" y="201"/>
                        </a:cubicBezTo>
                        <a:cubicBezTo>
                          <a:pt x="257" y="201"/>
                          <a:pt x="268" y="197"/>
                          <a:pt x="264" y="180"/>
                        </a:cubicBezTo>
                        <a:cubicBezTo>
                          <a:pt x="264" y="180"/>
                          <a:pt x="275" y="174"/>
                          <a:pt x="264" y="152"/>
                        </a:cubicBezTo>
                        <a:cubicBezTo>
                          <a:pt x="264" y="152"/>
                          <a:pt x="269" y="142"/>
                          <a:pt x="263" y="134"/>
                        </a:cubicBezTo>
                        <a:cubicBezTo>
                          <a:pt x="263" y="134"/>
                          <a:pt x="268" y="126"/>
                          <a:pt x="258" y="115"/>
                        </a:cubicBezTo>
                        <a:cubicBezTo>
                          <a:pt x="258" y="115"/>
                          <a:pt x="264" y="108"/>
                          <a:pt x="255" y="96"/>
                        </a:cubicBezTo>
                        <a:cubicBezTo>
                          <a:pt x="255" y="96"/>
                          <a:pt x="260" y="86"/>
                          <a:pt x="253" y="74"/>
                        </a:cubicBezTo>
                        <a:cubicBezTo>
                          <a:pt x="253" y="74"/>
                          <a:pt x="258" y="70"/>
                          <a:pt x="254" y="61"/>
                        </a:cubicBezTo>
                        <a:cubicBezTo>
                          <a:pt x="254" y="61"/>
                          <a:pt x="259" y="57"/>
                          <a:pt x="256" y="48"/>
                        </a:cubicBezTo>
                        <a:cubicBezTo>
                          <a:pt x="256" y="48"/>
                          <a:pt x="267" y="43"/>
                          <a:pt x="263" y="29"/>
                        </a:cubicBezTo>
                        <a:cubicBezTo>
                          <a:pt x="263" y="29"/>
                          <a:pt x="269" y="11"/>
                          <a:pt x="259" y="6"/>
                        </a:cubicBezTo>
                        <a:cubicBezTo>
                          <a:pt x="253" y="3"/>
                          <a:pt x="249" y="4"/>
                          <a:pt x="245" y="5"/>
                        </a:cubicBezTo>
                        <a:cubicBezTo>
                          <a:pt x="243" y="6"/>
                          <a:pt x="241" y="6"/>
                          <a:pt x="239" y="6"/>
                        </a:cubicBezTo>
                        <a:cubicBezTo>
                          <a:pt x="234" y="5"/>
                          <a:pt x="227" y="0"/>
                          <a:pt x="220" y="2"/>
                        </a:cubicBezTo>
                        <a:cubicBezTo>
                          <a:pt x="212" y="5"/>
                          <a:pt x="212" y="12"/>
                          <a:pt x="212" y="15"/>
                        </a:cubicBezTo>
                        <a:cubicBezTo>
                          <a:pt x="212" y="15"/>
                          <a:pt x="202" y="19"/>
                          <a:pt x="204" y="28"/>
                        </a:cubicBezTo>
                        <a:cubicBezTo>
                          <a:pt x="204" y="28"/>
                          <a:pt x="194" y="30"/>
                          <a:pt x="193" y="41"/>
                        </a:cubicBezTo>
                        <a:cubicBezTo>
                          <a:pt x="193" y="41"/>
                          <a:pt x="182" y="42"/>
                          <a:pt x="182" y="55"/>
                        </a:cubicBezTo>
                        <a:cubicBezTo>
                          <a:pt x="182" y="55"/>
                          <a:pt x="168" y="56"/>
                          <a:pt x="167" y="67"/>
                        </a:cubicBezTo>
                        <a:cubicBezTo>
                          <a:pt x="167" y="67"/>
                          <a:pt x="154" y="64"/>
                          <a:pt x="147" y="69"/>
                        </a:cubicBezTo>
                        <a:cubicBezTo>
                          <a:pt x="147" y="69"/>
                          <a:pt x="130" y="66"/>
                          <a:pt x="123" y="73"/>
                        </a:cubicBezTo>
                        <a:cubicBezTo>
                          <a:pt x="123" y="73"/>
                          <a:pt x="115" y="65"/>
                          <a:pt x="103" y="70"/>
                        </a:cubicBezTo>
                        <a:cubicBezTo>
                          <a:pt x="103" y="70"/>
                          <a:pt x="94" y="63"/>
                          <a:pt x="85" y="66"/>
                        </a:cubicBezTo>
                        <a:cubicBezTo>
                          <a:pt x="85" y="66"/>
                          <a:pt x="82" y="58"/>
                          <a:pt x="68" y="60"/>
                        </a:cubicBezTo>
                        <a:cubicBezTo>
                          <a:pt x="68" y="60"/>
                          <a:pt x="64" y="54"/>
                          <a:pt x="50" y="57"/>
                        </a:cubicBezTo>
                        <a:cubicBezTo>
                          <a:pt x="50" y="57"/>
                          <a:pt x="41" y="52"/>
                          <a:pt x="34" y="62"/>
                        </a:cubicBezTo>
                        <a:cubicBezTo>
                          <a:pt x="34" y="62"/>
                          <a:pt x="22" y="61"/>
                          <a:pt x="16" y="70"/>
                        </a:cubicBezTo>
                        <a:cubicBezTo>
                          <a:pt x="11" y="80"/>
                          <a:pt x="16" y="86"/>
                          <a:pt x="16" y="86"/>
                        </a:cubicBezTo>
                        <a:cubicBezTo>
                          <a:pt x="16" y="86"/>
                          <a:pt x="10" y="88"/>
                          <a:pt x="12" y="96"/>
                        </a:cubicBezTo>
                        <a:cubicBezTo>
                          <a:pt x="12" y="96"/>
                          <a:pt x="6" y="101"/>
                          <a:pt x="8" y="111"/>
                        </a:cubicBezTo>
                        <a:cubicBezTo>
                          <a:pt x="8" y="111"/>
                          <a:pt x="5" y="115"/>
                          <a:pt x="6" y="127"/>
                        </a:cubicBezTo>
                        <a:cubicBezTo>
                          <a:pt x="6" y="127"/>
                          <a:pt x="0" y="136"/>
                          <a:pt x="5" y="147"/>
                        </a:cubicBezTo>
                        <a:cubicBezTo>
                          <a:pt x="5" y="147"/>
                          <a:pt x="2" y="152"/>
                          <a:pt x="7" y="167"/>
                        </a:cubicBezTo>
                        <a:cubicBezTo>
                          <a:pt x="7" y="167"/>
                          <a:pt x="0" y="178"/>
                          <a:pt x="10" y="189"/>
                        </a:cubicBezTo>
                        <a:cubicBezTo>
                          <a:pt x="10" y="189"/>
                          <a:pt x="6" y="217"/>
                          <a:pt x="31" y="220"/>
                        </a:cubicBezTo>
                        <a:cubicBezTo>
                          <a:pt x="31" y="220"/>
                          <a:pt x="38" y="239"/>
                          <a:pt x="61" y="233"/>
                        </a:cubicBezTo>
                        <a:cubicBezTo>
                          <a:pt x="61" y="233"/>
                          <a:pt x="67" y="248"/>
                          <a:pt x="90" y="238"/>
                        </a:cubicBezTo>
                        <a:cubicBezTo>
                          <a:pt x="113" y="229"/>
                          <a:pt x="100" y="191"/>
                          <a:pt x="85" y="170"/>
                        </a:cubicBezTo>
                        <a:cubicBezTo>
                          <a:pt x="69" y="149"/>
                          <a:pt x="39" y="131"/>
                          <a:pt x="43" y="117"/>
                        </a:cubicBezTo>
                        <a:cubicBezTo>
                          <a:pt x="47" y="103"/>
                          <a:pt x="68" y="101"/>
                          <a:pt x="77" y="102"/>
                        </a:cubicBezTo>
                        <a:cubicBezTo>
                          <a:pt x="86" y="102"/>
                          <a:pt x="178" y="103"/>
                          <a:pt x="201" y="90"/>
                        </a:cubicBezTo>
                        <a:cubicBezTo>
                          <a:pt x="224" y="78"/>
                          <a:pt x="229" y="146"/>
                          <a:pt x="221" y="165"/>
                        </a:cubicBezTo>
                        <a:cubicBezTo>
                          <a:pt x="218" y="172"/>
                          <a:pt x="214" y="196"/>
                          <a:pt x="217" y="205"/>
                        </a:cubicBezTo>
                        <a:cubicBezTo>
                          <a:pt x="219" y="207"/>
                          <a:pt x="210" y="210"/>
                          <a:pt x="210" y="213"/>
                        </a:cubicBezTo>
                        <a:cubicBezTo>
                          <a:pt x="205" y="227"/>
                          <a:pt x="201" y="228"/>
                          <a:pt x="191" y="229"/>
                        </a:cubicBezTo>
                        <a:cubicBezTo>
                          <a:pt x="184" y="230"/>
                          <a:pt x="176" y="227"/>
                          <a:pt x="168" y="224"/>
                        </a:cubicBezTo>
                        <a:cubicBezTo>
                          <a:pt x="156" y="220"/>
                          <a:pt x="146" y="215"/>
                          <a:pt x="140" y="225"/>
                        </a:cubicBezTo>
                        <a:cubicBezTo>
                          <a:pt x="130" y="240"/>
                          <a:pt x="126" y="262"/>
                          <a:pt x="126" y="262"/>
                        </a:cubicBezTo>
                      </a:path>
                    </a:pathLst>
                  </a:custGeom>
                  <a:solidFill>
                    <a:srgbClr val="F4A0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15" name="Freeform 7981">
                    <a:extLst>
                      <a:ext uri="{FF2B5EF4-FFF2-40B4-BE49-F238E27FC236}">
                        <a16:creationId xmlns:a16="http://schemas.microsoft.com/office/drawing/2014/main" id="{4ADF8515-62BA-4E2A-B7AF-73372FA1252A}"/>
                      </a:ext>
                    </a:extLst>
                  </p:cNvPr>
                  <p:cNvSpPr>
                    <a:spLocks noEditPoints="1"/>
                  </p:cNvSpPr>
                  <p:nvPr/>
                </p:nvSpPr>
                <p:spPr bwMode="auto">
                  <a:xfrm>
                    <a:off x="4313" y="2425"/>
                    <a:ext cx="203" cy="250"/>
                  </a:xfrm>
                  <a:custGeom>
                    <a:avLst/>
                    <a:gdLst>
                      <a:gd name="T0" fmla="*/ 135 w 271"/>
                      <a:gd name="T1" fmla="*/ 298 h 333"/>
                      <a:gd name="T2" fmla="*/ 167 w 271"/>
                      <a:gd name="T3" fmla="*/ 223 h 333"/>
                      <a:gd name="T4" fmla="*/ 213 w 271"/>
                      <a:gd name="T5" fmla="*/ 208 h 333"/>
                      <a:gd name="T6" fmla="*/ 117 w 271"/>
                      <a:gd name="T7" fmla="*/ 101 h 333"/>
                      <a:gd name="T8" fmla="*/ 85 w 271"/>
                      <a:gd name="T9" fmla="*/ 169 h 333"/>
                      <a:gd name="T10" fmla="*/ 53 w 271"/>
                      <a:gd name="T11" fmla="*/ 233 h 333"/>
                      <a:gd name="T12" fmla="*/ 6 w 271"/>
                      <a:gd name="T13" fmla="*/ 166 h 333"/>
                      <a:gd name="T14" fmla="*/ 16 w 271"/>
                      <a:gd name="T15" fmla="*/ 85 h 333"/>
                      <a:gd name="T16" fmla="*/ 50 w 271"/>
                      <a:gd name="T17" fmla="*/ 56 h 333"/>
                      <a:gd name="T18" fmla="*/ 89 w 271"/>
                      <a:gd name="T19" fmla="*/ 64 h 333"/>
                      <a:gd name="T20" fmla="*/ 147 w 271"/>
                      <a:gd name="T21" fmla="*/ 67 h 333"/>
                      <a:gd name="T22" fmla="*/ 203 w 271"/>
                      <a:gd name="T23" fmla="*/ 27 h 333"/>
                      <a:gd name="T24" fmla="*/ 239 w 271"/>
                      <a:gd name="T25" fmla="*/ 5 h 333"/>
                      <a:gd name="T26" fmla="*/ 259 w 271"/>
                      <a:gd name="T27" fmla="*/ 5 h 333"/>
                      <a:gd name="T28" fmla="*/ 256 w 271"/>
                      <a:gd name="T29" fmla="*/ 95 h 333"/>
                      <a:gd name="T30" fmla="*/ 264 w 271"/>
                      <a:gd name="T31" fmla="*/ 179 h 333"/>
                      <a:gd name="T32" fmla="*/ 244 w 271"/>
                      <a:gd name="T33" fmla="*/ 239 h 333"/>
                      <a:gd name="T34" fmla="*/ 200 w 271"/>
                      <a:gd name="T35" fmla="*/ 279 h 333"/>
                      <a:gd name="T36" fmla="*/ 159 w 271"/>
                      <a:gd name="T37" fmla="*/ 328 h 333"/>
                      <a:gd name="T38" fmla="*/ 128 w 271"/>
                      <a:gd name="T39" fmla="*/ 286 h 333"/>
                      <a:gd name="T40" fmla="*/ 150 w 271"/>
                      <a:gd name="T41" fmla="*/ 332 h 333"/>
                      <a:gd name="T42" fmla="*/ 168 w 271"/>
                      <a:gd name="T43" fmla="*/ 271 h 333"/>
                      <a:gd name="T44" fmla="*/ 200 w 271"/>
                      <a:gd name="T45" fmla="*/ 279 h 333"/>
                      <a:gd name="T46" fmla="*/ 229 w 271"/>
                      <a:gd name="T47" fmla="*/ 261 h 333"/>
                      <a:gd name="T48" fmla="*/ 252 w 271"/>
                      <a:gd name="T49" fmla="*/ 218 h 333"/>
                      <a:gd name="T50" fmla="*/ 257 w 271"/>
                      <a:gd name="T51" fmla="*/ 200 h 333"/>
                      <a:gd name="T52" fmla="*/ 264 w 271"/>
                      <a:gd name="T53" fmla="*/ 151 h 333"/>
                      <a:gd name="T54" fmla="*/ 263 w 271"/>
                      <a:gd name="T55" fmla="*/ 133 h 333"/>
                      <a:gd name="T56" fmla="*/ 255 w 271"/>
                      <a:gd name="T57" fmla="*/ 95 h 333"/>
                      <a:gd name="T58" fmla="*/ 254 w 271"/>
                      <a:gd name="T59" fmla="*/ 60 h 333"/>
                      <a:gd name="T60" fmla="*/ 256 w 271"/>
                      <a:gd name="T61" fmla="*/ 47 h 333"/>
                      <a:gd name="T62" fmla="*/ 251 w 271"/>
                      <a:gd name="T63" fmla="*/ 3 h 333"/>
                      <a:gd name="T64" fmla="*/ 234 w 271"/>
                      <a:gd name="T65" fmla="*/ 3 h 333"/>
                      <a:gd name="T66" fmla="*/ 212 w 271"/>
                      <a:gd name="T67" fmla="*/ 14 h 333"/>
                      <a:gd name="T68" fmla="*/ 193 w 271"/>
                      <a:gd name="T69" fmla="*/ 40 h 333"/>
                      <a:gd name="T70" fmla="*/ 167 w 271"/>
                      <a:gd name="T71" fmla="*/ 66 h 333"/>
                      <a:gd name="T72" fmla="*/ 147 w 271"/>
                      <a:gd name="T73" fmla="*/ 68 h 333"/>
                      <a:gd name="T74" fmla="*/ 123 w 271"/>
                      <a:gd name="T75" fmla="*/ 72 h 333"/>
                      <a:gd name="T76" fmla="*/ 89 w 271"/>
                      <a:gd name="T77" fmla="*/ 64 h 333"/>
                      <a:gd name="T78" fmla="*/ 68 w 271"/>
                      <a:gd name="T79" fmla="*/ 60 h 333"/>
                      <a:gd name="T80" fmla="*/ 50 w 271"/>
                      <a:gd name="T81" fmla="*/ 56 h 333"/>
                      <a:gd name="T82" fmla="*/ 34 w 271"/>
                      <a:gd name="T83" fmla="*/ 61 h 333"/>
                      <a:gd name="T84" fmla="*/ 16 w 271"/>
                      <a:gd name="T85" fmla="*/ 85 h 333"/>
                      <a:gd name="T86" fmla="*/ 9 w 271"/>
                      <a:gd name="T87" fmla="*/ 110 h 333"/>
                      <a:gd name="T88" fmla="*/ 5 w 271"/>
                      <a:gd name="T89" fmla="*/ 146 h 333"/>
                      <a:gd name="T90" fmla="*/ 7 w 271"/>
                      <a:gd name="T91" fmla="*/ 166 h 333"/>
                      <a:gd name="T92" fmla="*/ 31 w 271"/>
                      <a:gd name="T93" fmla="*/ 218 h 333"/>
                      <a:gd name="T94" fmla="*/ 61 w 271"/>
                      <a:gd name="T95" fmla="*/ 231 h 333"/>
                      <a:gd name="T96" fmla="*/ 84 w 271"/>
                      <a:gd name="T97" fmla="*/ 169 h 333"/>
                      <a:gd name="T98" fmla="*/ 117 w 271"/>
                      <a:gd name="T99" fmla="*/ 100 h 333"/>
                      <a:gd name="T100" fmla="*/ 213 w 271"/>
                      <a:gd name="T101" fmla="*/ 209 h 333"/>
                      <a:gd name="T102" fmla="*/ 167 w 271"/>
                      <a:gd name="T103" fmla="*/ 22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1" h="333">
                        <a:moveTo>
                          <a:pt x="150" y="333"/>
                        </a:moveTo>
                        <a:cubicBezTo>
                          <a:pt x="146" y="333"/>
                          <a:pt x="143" y="332"/>
                          <a:pt x="143" y="329"/>
                        </a:cubicBezTo>
                        <a:cubicBezTo>
                          <a:pt x="142" y="329"/>
                          <a:pt x="142" y="329"/>
                          <a:pt x="142" y="329"/>
                        </a:cubicBezTo>
                        <a:cubicBezTo>
                          <a:pt x="141" y="324"/>
                          <a:pt x="138" y="318"/>
                          <a:pt x="138" y="307"/>
                        </a:cubicBezTo>
                        <a:cubicBezTo>
                          <a:pt x="139" y="302"/>
                          <a:pt x="138" y="300"/>
                          <a:pt x="135" y="298"/>
                        </a:cubicBezTo>
                        <a:cubicBezTo>
                          <a:pt x="133" y="296"/>
                          <a:pt x="131" y="293"/>
                          <a:pt x="128" y="287"/>
                        </a:cubicBezTo>
                        <a:cubicBezTo>
                          <a:pt x="122" y="275"/>
                          <a:pt x="126" y="261"/>
                          <a:pt x="126" y="261"/>
                        </a:cubicBezTo>
                        <a:cubicBezTo>
                          <a:pt x="126" y="261"/>
                          <a:pt x="130" y="239"/>
                          <a:pt x="139" y="224"/>
                        </a:cubicBezTo>
                        <a:cubicBezTo>
                          <a:pt x="142" y="220"/>
                          <a:pt x="145" y="218"/>
                          <a:pt x="149" y="218"/>
                        </a:cubicBezTo>
                        <a:cubicBezTo>
                          <a:pt x="155" y="218"/>
                          <a:pt x="161" y="220"/>
                          <a:pt x="167" y="223"/>
                        </a:cubicBezTo>
                        <a:cubicBezTo>
                          <a:pt x="168" y="223"/>
                          <a:pt x="168" y="223"/>
                          <a:pt x="168" y="223"/>
                        </a:cubicBezTo>
                        <a:cubicBezTo>
                          <a:pt x="176" y="226"/>
                          <a:pt x="183" y="228"/>
                          <a:pt x="189" y="228"/>
                        </a:cubicBezTo>
                        <a:cubicBezTo>
                          <a:pt x="190" y="228"/>
                          <a:pt x="190" y="228"/>
                          <a:pt x="191" y="228"/>
                        </a:cubicBezTo>
                        <a:cubicBezTo>
                          <a:pt x="201" y="227"/>
                          <a:pt x="205" y="226"/>
                          <a:pt x="209" y="211"/>
                        </a:cubicBezTo>
                        <a:cubicBezTo>
                          <a:pt x="210" y="211"/>
                          <a:pt x="211" y="209"/>
                          <a:pt x="213" y="208"/>
                        </a:cubicBezTo>
                        <a:cubicBezTo>
                          <a:pt x="215" y="207"/>
                          <a:pt x="218" y="205"/>
                          <a:pt x="217" y="204"/>
                        </a:cubicBezTo>
                        <a:cubicBezTo>
                          <a:pt x="214" y="196"/>
                          <a:pt x="218" y="172"/>
                          <a:pt x="221" y="164"/>
                        </a:cubicBezTo>
                        <a:cubicBezTo>
                          <a:pt x="226" y="150"/>
                          <a:pt x="226" y="108"/>
                          <a:pt x="215" y="93"/>
                        </a:cubicBezTo>
                        <a:cubicBezTo>
                          <a:pt x="211" y="88"/>
                          <a:pt x="207" y="86"/>
                          <a:pt x="201" y="89"/>
                        </a:cubicBezTo>
                        <a:cubicBezTo>
                          <a:pt x="186" y="97"/>
                          <a:pt x="142" y="100"/>
                          <a:pt x="117" y="101"/>
                        </a:cubicBezTo>
                        <a:cubicBezTo>
                          <a:pt x="97" y="101"/>
                          <a:pt x="80" y="101"/>
                          <a:pt x="77" y="101"/>
                        </a:cubicBezTo>
                        <a:cubicBezTo>
                          <a:pt x="76" y="101"/>
                          <a:pt x="74" y="101"/>
                          <a:pt x="72" y="101"/>
                        </a:cubicBezTo>
                        <a:cubicBezTo>
                          <a:pt x="66" y="101"/>
                          <a:pt x="47" y="103"/>
                          <a:pt x="43" y="116"/>
                        </a:cubicBezTo>
                        <a:cubicBezTo>
                          <a:pt x="40" y="125"/>
                          <a:pt x="51" y="135"/>
                          <a:pt x="63" y="147"/>
                        </a:cubicBezTo>
                        <a:cubicBezTo>
                          <a:pt x="71" y="154"/>
                          <a:pt x="79" y="161"/>
                          <a:pt x="85" y="169"/>
                        </a:cubicBezTo>
                        <a:cubicBezTo>
                          <a:pt x="96" y="185"/>
                          <a:pt x="106" y="209"/>
                          <a:pt x="101" y="225"/>
                        </a:cubicBezTo>
                        <a:cubicBezTo>
                          <a:pt x="100" y="231"/>
                          <a:pt x="96" y="235"/>
                          <a:pt x="90" y="238"/>
                        </a:cubicBezTo>
                        <a:cubicBezTo>
                          <a:pt x="85" y="240"/>
                          <a:pt x="81" y="241"/>
                          <a:pt x="77" y="241"/>
                        </a:cubicBezTo>
                        <a:cubicBezTo>
                          <a:pt x="65" y="241"/>
                          <a:pt x="61" y="233"/>
                          <a:pt x="60" y="232"/>
                        </a:cubicBezTo>
                        <a:cubicBezTo>
                          <a:pt x="58" y="233"/>
                          <a:pt x="55" y="233"/>
                          <a:pt x="53" y="233"/>
                        </a:cubicBezTo>
                        <a:cubicBezTo>
                          <a:pt x="37" y="234"/>
                          <a:pt x="32" y="220"/>
                          <a:pt x="31" y="219"/>
                        </a:cubicBezTo>
                        <a:cubicBezTo>
                          <a:pt x="24" y="218"/>
                          <a:pt x="18" y="215"/>
                          <a:pt x="15" y="210"/>
                        </a:cubicBezTo>
                        <a:cubicBezTo>
                          <a:pt x="8" y="202"/>
                          <a:pt x="10" y="189"/>
                          <a:pt x="10" y="188"/>
                        </a:cubicBezTo>
                        <a:cubicBezTo>
                          <a:pt x="5" y="182"/>
                          <a:pt x="4" y="177"/>
                          <a:pt x="4" y="173"/>
                        </a:cubicBezTo>
                        <a:cubicBezTo>
                          <a:pt x="5" y="169"/>
                          <a:pt x="6" y="167"/>
                          <a:pt x="6" y="166"/>
                        </a:cubicBezTo>
                        <a:cubicBezTo>
                          <a:pt x="2" y="152"/>
                          <a:pt x="4" y="146"/>
                          <a:pt x="5" y="146"/>
                        </a:cubicBezTo>
                        <a:cubicBezTo>
                          <a:pt x="0" y="136"/>
                          <a:pt x="6" y="127"/>
                          <a:pt x="6" y="126"/>
                        </a:cubicBezTo>
                        <a:cubicBezTo>
                          <a:pt x="5" y="115"/>
                          <a:pt x="8" y="111"/>
                          <a:pt x="8" y="110"/>
                        </a:cubicBezTo>
                        <a:cubicBezTo>
                          <a:pt x="7" y="102"/>
                          <a:pt x="10" y="97"/>
                          <a:pt x="12" y="95"/>
                        </a:cubicBezTo>
                        <a:cubicBezTo>
                          <a:pt x="10" y="89"/>
                          <a:pt x="13" y="86"/>
                          <a:pt x="16" y="85"/>
                        </a:cubicBezTo>
                        <a:cubicBezTo>
                          <a:pt x="14" y="82"/>
                          <a:pt x="12" y="76"/>
                          <a:pt x="16" y="69"/>
                        </a:cubicBezTo>
                        <a:cubicBezTo>
                          <a:pt x="18" y="66"/>
                          <a:pt x="22" y="61"/>
                          <a:pt x="31" y="61"/>
                        </a:cubicBezTo>
                        <a:cubicBezTo>
                          <a:pt x="32" y="61"/>
                          <a:pt x="33" y="61"/>
                          <a:pt x="33" y="61"/>
                        </a:cubicBezTo>
                        <a:cubicBezTo>
                          <a:pt x="36" y="57"/>
                          <a:pt x="40" y="54"/>
                          <a:pt x="44" y="54"/>
                        </a:cubicBezTo>
                        <a:cubicBezTo>
                          <a:pt x="47" y="54"/>
                          <a:pt x="50" y="55"/>
                          <a:pt x="50" y="56"/>
                        </a:cubicBezTo>
                        <a:cubicBezTo>
                          <a:pt x="52" y="55"/>
                          <a:pt x="54" y="55"/>
                          <a:pt x="56" y="55"/>
                        </a:cubicBezTo>
                        <a:cubicBezTo>
                          <a:pt x="64" y="55"/>
                          <a:pt x="67" y="58"/>
                          <a:pt x="68" y="59"/>
                        </a:cubicBezTo>
                        <a:cubicBezTo>
                          <a:pt x="69" y="59"/>
                          <a:pt x="71" y="59"/>
                          <a:pt x="72" y="59"/>
                        </a:cubicBezTo>
                        <a:cubicBezTo>
                          <a:pt x="81" y="58"/>
                          <a:pt x="85" y="62"/>
                          <a:pt x="86" y="64"/>
                        </a:cubicBezTo>
                        <a:cubicBezTo>
                          <a:pt x="87" y="64"/>
                          <a:pt x="88" y="64"/>
                          <a:pt x="89" y="64"/>
                        </a:cubicBezTo>
                        <a:cubicBezTo>
                          <a:pt x="96" y="64"/>
                          <a:pt x="102" y="68"/>
                          <a:pt x="103" y="68"/>
                        </a:cubicBezTo>
                        <a:cubicBezTo>
                          <a:pt x="105" y="67"/>
                          <a:pt x="108" y="67"/>
                          <a:pt x="110" y="67"/>
                        </a:cubicBezTo>
                        <a:cubicBezTo>
                          <a:pt x="117" y="67"/>
                          <a:pt x="122" y="71"/>
                          <a:pt x="123" y="72"/>
                        </a:cubicBezTo>
                        <a:cubicBezTo>
                          <a:pt x="127" y="68"/>
                          <a:pt x="134" y="67"/>
                          <a:pt x="139" y="67"/>
                        </a:cubicBezTo>
                        <a:cubicBezTo>
                          <a:pt x="143" y="67"/>
                          <a:pt x="147" y="67"/>
                          <a:pt x="147" y="67"/>
                        </a:cubicBezTo>
                        <a:cubicBezTo>
                          <a:pt x="149" y="66"/>
                          <a:pt x="152" y="65"/>
                          <a:pt x="156" y="65"/>
                        </a:cubicBezTo>
                        <a:cubicBezTo>
                          <a:pt x="161" y="65"/>
                          <a:pt x="166" y="66"/>
                          <a:pt x="167" y="66"/>
                        </a:cubicBezTo>
                        <a:cubicBezTo>
                          <a:pt x="168" y="56"/>
                          <a:pt x="180" y="54"/>
                          <a:pt x="182" y="54"/>
                        </a:cubicBezTo>
                        <a:cubicBezTo>
                          <a:pt x="182" y="42"/>
                          <a:pt x="192" y="40"/>
                          <a:pt x="193" y="40"/>
                        </a:cubicBezTo>
                        <a:cubicBezTo>
                          <a:pt x="194" y="30"/>
                          <a:pt x="202" y="27"/>
                          <a:pt x="203" y="27"/>
                        </a:cubicBezTo>
                        <a:cubicBezTo>
                          <a:pt x="202" y="19"/>
                          <a:pt x="211" y="14"/>
                          <a:pt x="212" y="14"/>
                        </a:cubicBezTo>
                        <a:cubicBezTo>
                          <a:pt x="212" y="10"/>
                          <a:pt x="213" y="4"/>
                          <a:pt x="220" y="1"/>
                        </a:cubicBezTo>
                        <a:cubicBezTo>
                          <a:pt x="221" y="1"/>
                          <a:pt x="222" y="0"/>
                          <a:pt x="224" y="0"/>
                        </a:cubicBezTo>
                        <a:cubicBezTo>
                          <a:pt x="228" y="0"/>
                          <a:pt x="231" y="2"/>
                          <a:pt x="234" y="3"/>
                        </a:cubicBezTo>
                        <a:cubicBezTo>
                          <a:pt x="236" y="4"/>
                          <a:pt x="237" y="4"/>
                          <a:pt x="239" y="5"/>
                        </a:cubicBezTo>
                        <a:cubicBezTo>
                          <a:pt x="239" y="5"/>
                          <a:pt x="240" y="5"/>
                          <a:pt x="240" y="5"/>
                        </a:cubicBezTo>
                        <a:cubicBezTo>
                          <a:pt x="242" y="5"/>
                          <a:pt x="243" y="4"/>
                          <a:pt x="245" y="4"/>
                        </a:cubicBezTo>
                        <a:cubicBezTo>
                          <a:pt x="245" y="4"/>
                          <a:pt x="245" y="4"/>
                          <a:pt x="245" y="4"/>
                        </a:cubicBezTo>
                        <a:cubicBezTo>
                          <a:pt x="247" y="3"/>
                          <a:pt x="249" y="3"/>
                          <a:pt x="251" y="3"/>
                        </a:cubicBezTo>
                        <a:cubicBezTo>
                          <a:pt x="254" y="3"/>
                          <a:pt x="256" y="3"/>
                          <a:pt x="259" y="5"/>
                        </a:cubicBezTo>
                        <a:cubicBezTo>
                          <a:pt x="269" y="9"/>
                          <a:pt x="264" y="27"/>
                          <a:pt x="263" y="28"/>
                        </a:cubicBezTo>
                        <a:cubicBezTo>
                          <a:pt x="267" y="41"/>
                          <a:pt x="258" y="47"/>
                          <a:pt x="256" y="47"/>
                        </a:cubicBezTo>
                        <a:cubicBezTo>
                          <a:pt x="258" y="55"/>
                          <a:pt x="255" y="60"/>
                          <a:pt x="254" y="60"/>
                        </a:cubicBezTo>
                        <a:cubicBezTo>
                          <a:pt x="257" y="68"/>
                          <a:pt x="254" y="72"/>
                          <a:pt x="253" y="73"/>
                        </a:cubicBezTo>
                        <a:cubicBezTo>
                          <a:pt x="259" y="83"/>
                          <a:pt x="257" y="91"/>
                          <a:pt x="256" y="95"/>
                        </a:cubicBezTo>
                        <a:cubicBezTo>
                          <a:pt x="263" y="106"/>
                          <a:pt x="259" y="112"/>
                          <a:pt x="258" y="114"/>
                        </a:cubicBezTo>
                        <a:cubicBezTo>
                          <a:pt x="267" y="124"/>
                          <a:pt x="264" y="132"/>
                          <a:pt x="263" y="133"/>
                        </a:cubicBezTo>
                        <a:cubicBezTo>
                          <a:pt x="269" y="141"/>
                          <a:pt x="265" y="150"/>
                          <a:pt x="265" y="151"/>
                        </a:cubicBezTo>
                        <a:cubicBezTo>
                          <a:pt x="268" y="157"/>
                          <a:pt x="271" y="166"/>
                          <a:pt x="268" y="173"/>
                        </a:cubicBezTo>
                        <a:cubicBezTo>
                          <a:pt x="267" y="177"/>
                          <a:pt x="265" y="178"/>
                          <a:pt x="264" y="179"/>
                        </a:cubicBezTo>
                        <a:cubicBezTo>
                          <a:pt x="266" y="188"/>
                          <a:pt x="264" y="193"/>
                          <a:pt x="262" y="196"/>
                        </a:cubicBezTo>
                        <a:cubicBezTo>
                          <a:pt x="261" y="198"/>
                          <a:pt x="258" y="200"/>
                          <a:pt x="258" y="200"/>
                        </a:cubicBezTo>
                        <a:cubicBezTo>
                          <a:pt x="261" y="212"/>
                          <a:pt x="253" y="218"/>
                          <a:pt x="252" y="218"/>
                        </a:cubicBezTo>
                        <a:cubicBezTo>
                          <a:pt x="254" y="226"/>
                          <a:pt x="253" y="232"/>
                          <a:pt x="250" y="236"/>
                        </a:cubicBezTo>
                        <a:cubicBezTo>
                          <a:pt x="248" y="238"/>
                          <a:pt x="245" y="239"/>
                          <a:pt x="244" y="239"/>
                        </a:cubicBezTo>
                        <a:cubicBezTo>
                          <a:pt x="244" y="248"/>
                          <a:pt x="242" y="254"/>
                          <a:pt x="238" y="257"/>
                        </a:cubicBezTo>
                        <a:cubicBezTo>
                          <a:pt x="235" y="260"/>
                          <a:pt x="231" y="261"/>
                          <a:pt x="229" y="261"/>
                        </a:cubicBezTo>
                        <a:cubicBezTo>
                          <a:pt x="229" y="261"/>
                          <a:pt x="229" y="261"/>
                          <a:pt x="229" y="261"/>
                        </a:cubicBezTo>
                        <a:cubicBezTo>
                          <a:pt x="227" y="276"/>
                          <a:pt x="216" y="280"/>
                          <a:pt x="208" y="280"/>
                        </a:cubicBezTo>
                        <a:cubicBezTo>
                          <a:pt x="204" y="280"/>
                          <a:pt x="200" y="279"/>
                          <a:pt x="200" y="279"/>
                        </a:cubicBezTo>
                        <a:cubicBezTo>
                          <a:pt x="196" y="281"/>
                          <a:pt x="192" y="282"/>
                          <a:pt x="189" y="283"/>
                        </a:cubicBezTo>
                        <a:cubicBezTo>
                          <a:pt x="178" y="283"/>
                          <a:pt x="170" y="275"/>
                          <a:pt x="168" y="272"/>
                        </a:cubicBezTo>
                        <a:cubicBezTo>
                          <a:pt x="170" y="283"/>
                          <a:pt x="165" y="292"/>
                          <a:pt x="162" y="299"/>
                        </a:cubicBezTo>
                        <a:cubicBezTo>
                          <a:pt x="161" y="303"/>
                          <a:pt x="159" y="306"/>
                          <a:pt x="160" y="308"/>
                        </a:cubicBezTo>
                        <a:cubicBezTo>
                          <a:pt x="161" y="312"/>
                          <a:pt x="160" y="322"/>
                          <a:pt x="159" y="328"/>
                        </a:cubicBezTo>
                        <a:cubicBezTo>
                          <a:pt x="158" y="331"/>
                          <a:pt x="154" y="333"/>
                          <a:pt x="150" y="333"/>
                        </a:cubicBezTo>
                        <a:moveTo>
                          <a:pt x="149" y="218"/>
                        </a:moveTo>
                        <a:cubicBezTo>
                          <a:pt x="145" y="218"/>
                          <a:pt x="142" y="220"/>
                          <a:pt x="140" y="224"/>
                        </a:cubicBezTo>
                        <a:cubicBezTo>
                          <a:pt x="130" y="239"/>
                          <a:pt x="126" y="261"/>
                          <a:pt x="126" y="261"/>
                        </a:cubicBezTo>
                        <a:cubicBezTo>
                          <a:pt x="126" y="261"/>
                          <a:pt x="122" y="275"/>
                          <a:pt x="128" y="286"/>
                        </a:cubicBezTo>
                        <a:cubicBezTo>
                          <a:pt x="131" y="293"/>
                          <a:pt x="134" y="296"/>
                          <a:pt x="136" y="298"/>
                        </a:cubicBezTo>
                        <a:cubicBezTo>
                          <a:pt x="138" y="300"/>
                          <a:pt x="139" y="301"/>
                          <a:pt x="139" y="307"/>
                        </a:cubicBezTo>
                        <a:cubicBezTo>
                          <a:pt x="139" y="317"/>
                          <a:pt x="141" y="324"/>
                          <a:pt x="143" y="329"/>
                        </a:cubicBezTo>
                        <a:cubicBezTo>
                          <a:pt x="143" y="329"/>
                          <a:pt x="143" y="329"/>
                          <a:pt x="143" y="329"/>
                        </a:cubicBezTo>
                        <a:cubicBezTo>
                          <a:pt x="144" y="331"/>
                          <a:pt x="146" y="333"/>
                          <a:pt x="150" y="332"/>
                        </a:cubicBezTo>
                        <a:cubicBezTo>
                          <a:pt x="153" y="332"/>
                          <a:pt x="157" y="331"/>
                          <a:pt x="158" y="328"/>
                        </a:cubicBezTo>
                        <a:cubicBezTo>
                          <a:pt x="160" y="323"/>
                          <a:pt x="160" y="312"/>
                          <a:pt x="159" y="308"/>
                        </a:cubicBezTo>
                        <a:cubicBezTo>
                          <a:pt x="159" y="306"/>
                          <a:pt x="160" y="303"/>
                          <a:pt x="162" y="299"/>
                        </a:cubicBezTo>
                        <a:cubicBezTo>
                          <a:pt x="165" y="292"/>
                          <a:pt x="169" y="282"/>
                          <a:pt x="168" y="272"/>
                        </a:cubicBezTo>
                        <a:cubicBezTo>
                          <a:pt x="168" y="271"/>
                          <a:pt x="168" y="271"/>
                          <a:pt x="168" y="271"/>
                        </a:cubicBezTo>
                        <a:cubicBezTo>
                          <a:pt x="168" y="271"/>
                          <a:pt x="168" y="271"/>
                          <a:pt x="168" y="271"/>
                        </a:cubicBezTo>
                        <a:cubicBezTo>
                          <a:pt x="168" y="271"/>
                          <a:pt x="177" y="283"/>
                          <a:pt x="189" y="282"/>
                        </a:cubicBezTo>
                        <a:cubicBezTo>
                          <a:pt x="192" y="282"/>
                          <a:pt x="196" y="281"/>
                          <a:pt x="200" y="279"/>
                        </a:cubicBezTo>
                        <a:cubicBezTo>
                          <a:pt x="200" y="279"/>
                          <a:pt x="200" y="279"/>
                          <a:pt x="200" y="279"/>
                        </a:cubicBezTo>
                        <a:cubicBezTo>
                          <a:pt x="200" y="279"/>
                          <a:pt x="200" y="279"/>
                          <a:pt x="200" y="279"/>
                        </a:cubicBezTo>
                        <a:cubicBezTo>
                          <a:pt x="200" y="279"/>
                          <a:pt x="203" y="280"/>
                          <a:pt x="208" y="279"/>
                        </a:cubicBezTo>
                        <a:cubicBezTo>
                          <a:pt x="216" y="279"/>
                          <a:pt x="226" y="276"/>
                          <a:pt x="229" y="261"/>
                        </a:cubicBezTo>
                        <a:cubicBezTo>
                          <a:pt x="229" y="260"/>
                          <a:pt x="229" y="260"/>
                          <a:pt x="229" y="260"/>
                        </a:cubicBezTo>
                        <a:cubicBezTo>
                          <a:pt x="229" y="261"/>
                          <a:pt x="229" y="261"/>
                          <a:pt x="229" y="261"/>
                        </a:cubicBezTo>
                        <a:cubicBezTo>
                          <a:pt x="229" y="261"/>
                          <a:pt x="229" y="261"/>
                          <a:pt x="229" y="261"/>
                        </a:cubicBezTo>
                        <a:cubicBezTo>
                          <a:pt x="233" y="260"/>
                          <a:pt x="244" y="259"/>
                          <a:pt x="244" y="239"/>
                        </a:cubicBezTo>
                        <a:cubicBezTo>
                          <a:pt x="244" y="239"/>
                          <a:pt x="244" y="239"/>
                          <a:pt x="244" y="239"/>
                        </a:cubicBezTo>
                        <a:cubicBezTo>
                          <a:pt x="244" y="239"/>
                          <a:pt x="244" y="239"/>
                          <a:pt x="244" y="239"/>
                        </a:cubicBezTo>
                        <a:cubicBezTo>
                          <a:pt x="244" y="239"/>
                          <a:pt x="247" y="238"/>
                          <a:pt x="250" y="235"/>
                        </a:cubicBezTo>
                        <a:cubicBezTo>
                          <a:pt x="252" y="232"/>
                          <a:pt x="253" y="226"/>
                          <a:pt x="252" y="218"/>
                        </a:cubicBezTo>
                        <a:cubicBezTo>
                          <a:pt x="252" y="218"/>
                          <a:pt x="252" y="218"/>
                          <a:pt x="252" y="218"/>
                        </a:cubicBezTo>
                        <a:cubicBezTo>
                          <a:pt x="252" y="218"/>
                          <a:pt x="252" y="218"/>
                          <a:pt x="252" y="218"/>
                        </a:cubicBezTo>
                        <a:cubicBezTo>
                          <a:pt x="252" y="218"/>
                          <a:pt x="261" y="213"/>
                          <a:pt x="257" y="200"/>
                        </a:cubicBezTo>
                        <a:cubicBezTo>
                          <a:pt x="257" y="200"/>
                          <a:pt x="257" y="200"/>
                          <a:pt x="257" y="200"/>
                        </a:cubicBezTo>
                        <a:cubicBezTo>
                          <a:pt x="257" y="200"/>
                          <a:pt x="257" y="200"/>
                          <a:pt x="257" y="200"/>
                        </a:cubicBezTo>
                        <a:cubicBezTo>
                          <a:pt x="257" y="200"/>
                          <a:pt x="268" y="195"/>
                          <a:pt x="263" y="179"/>
                        </a:cubicBezTo>
                        <a:cubicBezTo>
                          <a:pt x="263" y="179"/>
                          <a:pt x="263" y="179"/>
                          <a:pt x="263" y="179"/>
                        </a:cubicBezTo>
                        <a:cubicBezTo>
                          <a:pt x="264" y="179"/>
                          <a:pt x="264" y="179"/>
                          <a:pt x="264" y="179"/>
                        </a:cubicBezTo>
                        <a:cubicBezTo>
                          <a:pt x="264" y="179"/>
                          <a:pt x="266" y="177"/>
                          <a:pt x="268" y="173"/>
                        </a:cubicBezTo>
                        <a:cubicBezTo>
                          <a:pt x="271" y="166"/>
                          <a:pt x="267" y="157"/>
                          <a:pt x="264" y="151"/>
                        </a:cubicBezTo>
                        <a:cubicBezTo>
                          <a:pt x="264" y="151"/>
                          <a:pt x="264" y="151"/>
                          <a:pt x="264" y="151"/>
                        </a:cubicBezTo>
                        <a:cubicBezTo>
                          <a:pt x="264" y="151"/>
                          <a:pt x="264" y="151"/>
                          <a:pt x="264" y="151"/>
                        </a:cubicBezTo>
                        <a:cubicBezTo>
                          <a:pt x="264" y="151"/>
                          <a:pt x="268" y="141"/>
                          <a:pt x="263" y="133"/>
                        </a:cubicBezTo>
                        <a:cubicBezTo>
                          <a:pt x="263" y="133"/>
                          <a:pt x="263" y="133"/>
                          <a:pt x="263" y="133"/>
                        </a:cubicBezTo>
                        <a:cubicBezTo>
                          <a:pt x="263" y="133"/>
                          <a:pt x="263" y="133"/>
                          <a:pt x="263" y="133"/>
                        </a:cubicBezTo>
                        <a:cubicBezTo>
                          <a:pt x="263" y="133"/>
                          <a:pt x="267" y="125"/>
                          <a:pt x="258" y="114"/>
                        </a:cubicBezTo>
                        <a:cubicBezTo>
                          <a:pt x="258" y="114"/>
                          <a:pt x="258" y="114"/>
                          <a:pt x="258" y="114"/>
                        </a:cubicBezTo>
                        <a:cubicBezTo>
                          <a:pt x="258" y="113"/>
                          <a:pt x="258" y="113"/>
                          <a:pt x="258" y="113"/>
                        </a:cubicBezTo>
                        <a:cubicBezTo>
                          <a:pt x="260" y="111"/>
                          <a:pt x="262" y="104"/>
                          <a:pt x="255" y="95"/>
                        </a:cubicBezTo>
                        <a:cubicBezTo>
                          <a:pt x="255" y="95"/>
                          <a:pt x="255" y="95"/>
                          <a:pt x="255" y="95"/>
                        </a:cubicBezTo>
                        <a:cubicBezTo>
                          <a:pt x="255" y="94"/>
                          <a:pt x="255" y="94"/>
                          <a:pt x="255" y="94"/>
                        </a:cubicBezTo>
                        <a:cubicBezTo>
                          <a:pt x="257" y="91"/>
                          <a:pt x="258" y="83"/>
                          <a:pt x="253" y="73"/>
                        </a:cubicBezTo>
                        <a:cubicBezTo>
                          <a:pt x="253" y="73"/>
                          <a:pt x="253" y="73"/>
                          <a:pt x="253" y="73"/>
                        </a:cubicBezTo>
                        <a:cubicBezTo>
                          <a:pt x="253" y="73"/>
                          <a:pt x="253" y="73"/>
                          <a:pt x="253" y="73"/>
                        </a:cubicBezTo>
                        <a:cubicBezTo>
                          <a:pt x="253" y="73"/>
                          <a:pt x="257" y="69"/>
                          <a:pt x="254" y="60"/>
                        </a:cubicBezTo>
                        <a:cubicBezTo>
                          <a:pt x="254" y="60"/>
                          <a:pt x="254" y="60"/>
                          <a:pt x="254" y="60"/>
                        </a:cubicBezTo>
                        <a:cubicBezTo>
                          <a:pt x="254" y="60"/>
                          <a:pt x="254" y="60"/>
                          <a:pt x="254" y="60"/>
                        </a:cubicBezTo>
                        <a:cubicBezTo>
                          <a:pt x="254" y="60"/>
                          <a:pt x="258" y="56"/>
                          <a:pt x="256" y="47"/>
                        </a:cubicBezTo>
                        <a:cubicBezTo>
                          <a:pt x="256" y="47"/>
                          <a:pt x="256" y="47"/>
                          <a:pt x="256" y="47"/>
                        </a:cubicBezTo>
                        <a:cubicBezTo>
                          <a:pt x="256" y="47"/>
                          <a:pt x="256" y="47"/>
                          <a:pt x="256" y="47"/>
                        </a:cubicBezTo>
                        <a:cubicBezTo>
                          <a:pt x="256" y="47"/>
                          <a:pt x="267" y="42"/>
                          <a:pt x="263" y="28"/>
                        </a:cubicBezTo>
                        <a:cubicBezTo>
                          <a:pt x="263" y="28"/>
                          <a:pt x="263" y="28"/>
                          <a:pt x="263" y="28"/>
                        </a:cubicBezTo>
                        <a:cubicBezTo>
                          <a:pt x="263" y="28"/>
                          <a:pt x="263" y="28"/>
                          <a:pt x="263" y="28"/>
                        </a:cubicBezTo>
                        <a:cubicBezTo>
                          <a:pt x="263" y="28"/>
                          <a:pt x="269" y="10"/>
                          <a:pt x="259" y="5"/>
                        </a:cubicBezTo>
                        <a:cubicBezTo>
                          <a:pt x="256" y="4"/>
                          <a:pt x="253" y="3"/>
                          <a:pt x="251" y="3"/>
                        </a:cubicBezTo>
                        <a:cubicBezTo>
                          <a:pt x="249" y="3"/>
                          <a:pt x="247" y="4"/>
                          <a:pt x="245" y="4"/>
                        </a:cubicBezTo>
                        <a:cubicBezTo>
                          <a:pt x="245" y="4"/>
                          <a:pt x="245" y="4"/>
                          <a:pt x="245" y="4"/>
                        </a:cubicBezTo>
                        <a:cubicBezTo>
                          <a:pt x="243" y="5"/>
                          <a:pt x="242" y="5"/>
                          <a:pt x="240" y="5"/>
                        </a:cubicBezTo>
                        <a:cubicBezTo>
                          <a:pt x="240" y="5"/>
                          <a:pt x="239" y="5"/>
                          <a:pt x="239" y="5"/>
                        </a:cubicBezTo>
                        <a:cubicBezTo>
                          <a:pt x="237" y="5"/>
                          <a:pt x="235" y="4"/>
                          <a:pt x="234" y="3"/>
                        </a:cubicBezTo>
                        <a:cubicBezTo>
                          <a:pt x="231" y="2"/>
                          <a:pt x="227" y="1"/>
                          <a:pt x="224" y="1"/>
                        </a:cubicBezTo>
                        <a:cubicBezTo>
                          <a:pt x="223" y="1"/>
                          <a:pt x="221" y="1"/>
                          <a:pt x="220" y="2"/>
                        </a:cubicBezTo>
                        <a:cubicBezTo>
                          <a:pt x="213" y="4"/>
                          <a:pt x="212" y="10"/>
                          <a:pt x="213" y="14"/>
                        </a:cubicBezTo>
                        <a:cubicBezTo>
                          <a:pt x="213" y="14"/>
                          <a:pt x="213" y="14"/>
                          <a:pt x="213" y="14"/>
                        </a:cubicBezTo>
                        <a:cubicBezTo>
                          <a:pt x="212" y="14"/>
                          <a:pt x="212" y="14"/>
                          <a:pt x="212" y="14"/>
                        </a:cubicBezTo>
                        <a:cubicBezTo>
                          <a:pt x="212" y="14"/>
                          <a:pt x="202" y="18"/>
                          <a:pt x="204" y="27"/>
                        </a:cubicBezTo>
                        <a:cubicBezTo>
                          <a:pt x="204" y="27"/>
                          <a:pt x="204" y="27"/>
                          <a:pt x="204" y="27"/>
                        </a:cubicBezTo>
                        <a:cubicBezTo>
                          <a:pt x="204" y="27"/>
                          <a:pt x="204" y="27"/>
                          <a:pt x="204" y="27"/>
                        </a:cubicBezTo>
                        <a:cubicBezTo>
                          <a:pt x="203" y="27"/>
                          <a:pt x="194" y="30"/>
                          <a:pt x="193" y="40"/>
                        </a:cubicBezTo>
                        <a:cubicBezTo>
                          <a:pt x="193" y="40"/>
                          <a:pt x="193" y="40"/>
                          <a:pt x="193" y="40"/>
                        </a:cubicBezTo>
                        <a:cubicBezTo>
                          <a:pt x="193" y="40"/>
                          <a:pt x="193" y="40"/>
                          <a:pt x="193" y="40"/>
                        </a:cubicBezTo>
                        <a:cubicBezTo>
                          <a:pt x="193" y="40"/>
                          <a:pt x="183" y="42"/>
                          <a:pt x="182" y="54"/>
                        </a:cubicBezTo>
                        <a:cubicBezTo>
                          <a:pt x="182" y="54"/>
                          <a:pt x="182" y="54"/>
                          <a:pt x="182" y="54"/>
                        </a:cubicBezTo>
                        <a:cubicBezTo>
                          <a:pt x="182" y="54"/>
                          <a:pt x="182" y="54"/>
                          <a:pt x="182" y="54"/>
                        </a:cubicBezTo>
                        <a:cubicBezTo>
                          <a:pt x="182" y="54"/>
                          <a:pt x="168" y="55"/>
                          <a:pt x="167" y="66"/>
                        </a:cubicBezTo>
                        <a:cubicBezTo>
                          <a:pt x="167" y="66"/>
                          <a:pt x="167" y="66"/>
                          <a:pt x="167" y="66"/>
                        </a:cubicBezTo>
                        <a:cubicBezTo>
                          <a:pt x="167" y="66"/>
                          <a:pt x="167" y="66"/>
                          <a:pt x="167" y="66"/>
                        </a:cubicBezTo>
                        <a:cubicBezTo>
                          <a:pt x="167" y="66"/>
                          <a:pt x="162" y="65"/>
                          <a:pt x="156" y="65"/>
                        </a:cubicBezTo>
                        <a:cubicBezTo>
                          <a:pt x="153" y="65"/>
                          <a:pt x="149" y="66"/>
                          <a:pt x="147" y="68"/>
                        </a:cubicBezTo>
                        <a:cubicBezTo>
                          <a:pt x="147" y="68"/>
                          <a:pt x="147" y="68"/>
                          <a:pt x="147" y="68"/>
                        </a:cubicBezTo>
                        <a:cubicBezTo>
                          <a:pt x="147" y="68"/>
                          <a:pt x="147" y="68"/>
                          <a:pt x="147" y="68"/>
                        </a:cubicBezTo>
                        <a:cubicBezTo>
                          <a:pt x="147" y="68"/>
                          <a:pt x="144" y="67"/>
                          <a:pt x="139" y="67"/>
                        </a:cubicBezTo>
                        <a:cubicBezTo>
                          <a:pt x="134" y="68"/>
                          <a:pt x="127" y="69"/>
                          <a:pt x="123" y="72"/>
                        </a:cubicBezTo>
                        <a:cubicBezTo>
                          <a:pt x="123" y="73"/>
                          <a:pt x="123" y="73"/>
                          <a:pt x="123" y="73"/>
                        </a:cubicBezTo>
                        <a:cubicBezTo>
                          <a:pt x="123" y="72"/>
                          <a:pt x="123" y="72"/>
                          <a:pt x="123" y="72"/>
                        </a:cubicBezTo>
                        <a:cubicBezTo>
                          <a:pt x="123" y="72"/>
                          <a:pt x="118" y="67"/>
                          <a:pt x="110" y="67"/>
                        </a:cubicBezTo>
                        <a:cubicBezTo>
                          <a:pt x="108" y="67"/>
                          <a:pt x="105" y="68"/>
                          <a:pt x="103" y="69"/>
                        </a:cubicBezTo>
                        <a:cubicBezTo>
                          <a:pt x="103" y="69"/>
                          <a:pt x="103" y="69"/>
                          <a:pt x="103" y="69"/>
                        </a:cubicBezTo>
                        <a:cubicBezTo>
                          <a:pt x="103" y="69"/>
                          <a:pt x="103" y="69"/>
                          <a:pt x="103" y="69"/>
                        </a:cubicBezTo>
                        <a:cubicBezTo>
                          <a:pt x="103" y="69"/>
                          <a:pt x="96" y="64"/>
                          <a:pt x="89" y="64"/>
                        </a:cubicBezTo>
                        <a:cubicBezTo>
                          <a:pt x="88" y="64"/>
                          <a:pt x="87" y="64"/>
                          <a:pt x="85" y="65"/>
                        </a:cubicBezTo>
                        <a:cubicBezTo>
                          <a:pt x="85" y="65"/>
                          <a:pt x="85" y="65"/>
                          <a:pt x="85" y="65"/>
                        </a:cubicBezTo>
                        <a:cubicBezTo>
                          <a:pt x="85" y="65"/>
                          <a:pt x="85" y="65"/>
                          <a:pt x="85" y="65"/>
                        </a:cubicBezTo>
                        <a:cubicBezTo>
                          <a:pt x="84" y="63"/>
                          <a:pt x="81" y="59"/>
                          <a:pt x="72" y="59"/>
                        </a:cubicBezTo>
                        <a:cubicBezTo>
                          <a:pt x="71" y="59"/>
                          <a:pt x="69" y="59"/>
                          <a:pt x="68" y="60"/>
                        </a:cubicBezTo>
                        <a:cubicBezTo>
                          <a:pt x="67" y="60"/>
                          <a:pt x="67" y="60"/>
                          <a:pt x="67" y="60"/>
                        </a:cubicBezTo>
                        <a:cubicBezTo>
                          <a:pt x="67" y="59"/>
                          <a:pt x="67" y="59"/>
                          <a:pt x="67" y="59"/>
                        </a:cubicBezTo>
                        <a:cubicBezTo>
                          <a:pt x="67" y="59"/>
                          <a:pt x="65" y="55"/>
                          <a:pt x="56" y="55"/>
                        </a:cubicBezTo>
                        <a:cubicBezTo>
                          <a:pt x="54" y="55"/>
                          <a:pt x="52" y="56"/>
                          <a:pt x="50" y="56"/>
                        </a:cubicBezTo>
                        <a:cubicBezTo>
                          <a:pt x="50" y="56"/>
                          <a:pt x="50" y="56"/>
                          <a:pt x="50" y="56"/>
                        </a:cubicBezTo>
                        <a:cubicBezTo>
                          <a:pt x="50" y="56"/>
                          <a:pt x="50" y="56"/>
                          <a:pt x="50" y="56"/>
                        </a:cubicBezTo>
                        <a:cubicBezTo>
                          <a:pt x="50" y="56"/>
                          <a:pt x="48" y="55"/>
                          <a:pt x="44" y="55"/>
                        </a:cubicBezTo>
                        <a:cubicBezTo>
                          <a:pt x="40" y="55"/>
                          <a:pt x="37" y="57"/>
                          <a:pt x="34" y="61"/>
                        </a:cubicBezTo>
                        <a:cubicBezTo>
                          <a:pt x="34" y="61"/>
                          <a:pt x="34" y="61"/>
                          <a:pt x="34" y="61"/>
                        </a:cubicBezTo>
                        <a:cubicBezTo>
                          <a:pt x="34" y="61"/>
                          <a:pt x="34" y="61"/>
                          <a:pt x="34" y="61"/>
                        </a:cubicBezTo>
                        <a:cubicBezTo>
                          <a:pt x="34" y="61"/>
                          <a:pt x="33" y="61"/>
                          <a:pt x="31" y="61"/>
                        </a:cubicBezTo>
                        <a:cubicBezTo>
                          <a:pt x="22" y="61"/>
                          <a:pt x="18" y="66"/>
                          <a:pt x="16" y="69"/>
                        </a:cubicBezTo>
                        <a:cubicBezTo>
                          <a:pt x="12" y="77"/>
                          <a:pt x="14" y="83"/>
                          <a:pt x="16" y="85"/>
                        </a:cubicBezTo>
                        <a:cubicBezTo>
                          <a:pt x="16" y="85"/>
                          <a:pt x="16" y="85"/>
                          <a:pt x="16" y="85"/>
                        </a:cubicBezTo>
                        <a:cubicBezTo>
                          <a:pt x="16" y="85"/>
                          <a:pt x="16" y="85"/>
                          <a:pt x="16" y="85"/>
                        </a:cubicBezTo>
                        <a:cubicBezTo>
                          <a:pt x="16" y="85"/>
                          <a:pt x="10" y="87"/>
                          <a:pt x="12" y="95"/>
                        </a:cubicBezTo>
                        <a:cubicBezTo>
                          <a:pt x="12" y="95"/>
                          <a:pt x="12" y="95"/>
                          <a:pt x="12" y="95"/>
                        </a:cubicBezTo>
                        <a:cubicBezTo>
                          <a:pt x="12" y="95"/>
                          <a:pt x="12" y="95"/>
                          <a:pt x="12" y="95"/>
                        </a:cubicBezTo>
                        <a:cubicBezTo>
                          <a:pt x="12" y="95"/>
                          <a:pt x="7" y="100"/>
                          <a:pt x="9" y="110"/>
                        </a:cubicBezTo>
                        <a:cubicBezTo>
                          <a:pt x="9" y="110"/>
                          <a:pt x="9" y="110"/>
                          <a:pt x="9" y="110"/>
                        </a:cubicBezTo>
                        <a:cubicBezTo>
                          <a:pt x="9" y="110"/>
                          <a:pt x="9" y="110"/>
                          <a:pt x="9" y="110"/>
                        </a:cubicBezTo>
                        <a:cubicBezTo>
                          <a:pt x="9" y="110"/>
                          <a:pt x="5" y="114"/>
                          <a:pt x="7" y="126"/>
                        </a:cubicBezTo>
                        <a:cubicBezTo>
                          <a:pt x="7" y="126"/>
                          <a:pt x="7" y="126"/>
                          <a:pt x="7" y="126"/>
                        </a:cubicBezTo>
                        <a:cubicBezTo>
                          <a:pt x="7" y="126"/>
                          <a:pt x="7" y="126"/>
                          <a:pt x="7" y="126"/>
                        </a:cubicBezTo>
                        <a:cubicBezTo>
                          <a:pt x="7" y="126"/>
                          <a:pt x="1" y="135"/>
                          <a:pt x="5" y="146"/>
                        </a:cubicBezTo>
                        <a:cubicBezTo>
                          <a:pt x="5" y="146"/>
                          <a:pt x="5" y="146"/>
                          <a:pt x="5" y="146"/>
                        </a:cubicBezTo>
                        <a:cubicBezTo>
                          <a:pt x="5" y="146"/>
                          <a:pt x="5" y="146"/>
                          <a:pt x="5" y="146"/>
                        </a:cubicBezTo>
                        <a:cubicBezTo>
                          <a:pt x="5" y="146"/>
                          <a:pt x="2" y="152"/>
                          <a:pt x="7" y="166"/>
                        </a:cubicBezTo>
                        <a:cubicBezTo>
                          <a:pt x="7" y="166"/>
                          <a:pt x="7" y="166"/>
                          <a:pt x="7" y="166"/>
                        </a:cubicBezTo>
                        <a:cubicBezTo>
                          <a:pt x="7" y="166"/>
                          <a:pt x="7" y="166"/>
                          <a:pt x="7" y="166"/>
                        </a:cubicBezTo>
                        <a:cubicBezTo>
                          <a:pt x="7" y="166"/>
                          <a:pt x="0" y="177"/>
                          <a:pt x="10" y="188"/>
                        </a:cubicBezTo>
                        <a:cubicBezTo>
                          <a:pt x="10" y="188"/>
                          <a:pt x="10" y="188"/>
                          <a:pt x="10" y="188"/>
                        </a:cubicBezTo>
                        <a:cubicBezTo>
                          <a:pt x="10" y="188"/>
                          <a:pt x="10" y="188"/>
                          <a:pt x="10" y="188"/>
                        </a:cubicBezTo>
                        <a:cubicBezTo>
                          <a:pt x="10" y="188"/>
                          <a:pt x="8" y="201"/>
                          <a:pt x="15" y="210"/>
                        </a:cubicBezTo>
                        <a:cubicBezTo>
                          <a:pt x="19" y="215"/>
                          <a:pt x="24" y="218"/>
                          <a:pt x="31" y="218"/>
                        </a:cubicBezTo>
                        <a:cubicBezTo>
                          <a:pt x="31" y="218"/>
                          <a:pt x="31" y="218"/>
                          <a:pt x="31" y="218"/>
                        </a:cubicBezTo>
                        <a:cubicBezTo>
                          <a:pt x="31" y="218"/>
                          <a:pt x="31" y="218"/>
                          <a:pt x="31" y="218"/>
                        </a:cubicBezTo>
                        <a:cubicBezTo>
                          <a:pt x="32" y="219"/>
                          <a:pt x="36" y="233"/>
                          <a:pt x="53" y="233"/>
                        </a:cubicBezTo>
                        <a:cubicBezTo>
                          <a:pt x="55" y="232"/>
                          <a:pt x="58" y="232"/>
                          <a:pt x="60" y="231"/>
                        </a:cubicBezTo>
                        <a:cubicBezTo>
                          <a:pt x="61" y="231"/>
                          <a:pt x="61" y="231"/>
                          <a:pt x="61" y="231"/>
                        </a:cubicBezTo>
                        <a:cubicBezTo>
                          <a:pt x="61" y="232"/>
                          <a:pt x="61" y="232"/>
                          <a:pt x="61" y="232"/>
                        </a:cubicBezTo>
                        <a:cubicBezTo>
                          <a:pt x="61" y="232"/>
                          <a:pt x="65" y="241"/>
                          <a:pt x="77" y="240"/>
                        </a:cubicBezTo>
                        <a:cubicBezTo>
                          <a:pt x="81" y="240"/>
                          <a:pt x="85" y="239"/>
                          <a:pt x="90" y="237"/>
                        </a:cubicBezTo>
                        <a:cubicBezTo>
                          <a:pt x="96" y="235"/>
                          <a:pt x="99" y="231"/>
                          <a:pt x="101" y="224"/>
                        </a:cubicBezTo>
                        <a:cubicBezTo>
                          <a:pt x="105" y="209"/>
                          <a:pt x="96" y="185"/>
                          <a:pt x="84" y="169"/>
                        </a:cubicBezTo>
                        <a:cubicBezTo>
                          <a:pt x="79" y="161"/>
                          <a:pt x="71" y="154"/>
                          <a:pt x="63" y="147"/>
                        </a:cubicBezTo>
                        <a:cubicBezTo>
                          <a:pt x="51" y="135"/>
                          <a:pt x="40" y="125"/>
                          <a:pt x="42" y="116"/>
                        </a:cubicBezTo>
                        <a:cubicBezTo>
                          <a:pt x="46" y="103"/>
                          <a:pt x="66" y="101"/>
                          <a:pt x="72" y="101"/>
                        </a:cubicBezTo>
                        <a:cubicBezTo>
                          <a:pt x="74" y="101"/>
                          <a:pt x="76" y="101"/>
                          <a:pt x="77" y="101"/>
                        </a:cubicBezTo>
                        <a:cubicBezTo>
                          <a:pt x="80" y="101"/>
                          <a:pt x="97" y="101"/>
                          <a:pt x="117" y="100"/>
                        </a:cubicBezTo>
                        <a:cubicBezTo>
                          <a:pt x="142" y="99"/>
                          <a:pt x="186" y="97"/>
                          <a:pt x="201" y="89"/>
                        </a:cubicBezTo>
                        <a:cubicBezTo>
                          <a:pt x="207" y="86"/>
                          <a:pt x="212" y="87"/>
                          <a:pt x="215" y="93"/>
                        </a:cubicBezTo>
                        <a:cubicBezTo>
                          <a:pt x="226" y="108"/>
                          <a:pt x="227" y="150"/>
                          <a:pt x="221" y="164"/>
                        </a:cubicBezTo>
                        <a:cubicBezTo>
                          <a:pt x="218" y="172"/>
                          <a:pt x="214" y="196"/>
                          <a:pt x="218" y="204"/>
                        </a:cubicBezTo>
                        <a:cubicBezTo>
                          <a:pt x="218" y="205"/>
                          <a:pt x="216" y="207"/>
                          <a:pt x="213" y="209"/>
                        </a:cubicBezTo>
                        <a:cubicBezTo>
                          <a:pt x="212" y="210"/>
                          <a:pt x="210" y="211"/>
                          <a:pt x="210" y="212"/>
                        </a:cubicBezTo>
                        <a:cubicBezTo>
                          <a:pt x="205" y="227"/>
                          <a:pt x="201" y="227"/>
                          <a:pt x="191" y="228"/>
                        </a:cubicBezTo>
                        <a:cubicBezTo>
                          <a:pt x="190" y="228"/>
                          <a:pt x="190" y="228"/>
                          <a:pt x="189" y="228"/>
                        </a:cubicBezTo>
                        <a:cubicBezTo>
                          <a:pt x="183" y="229"/>
                          <a:pt x="176" y="226"/>
                          <a:pt x="168" y="223"/>
                        </a:cubicBezTo>
                        <a:cubicBezTo>
                          <a:pt x="167" y="223"/>
                          <a:pt x="167" y="223"/>
                          <a:pt x="167" y="223"/>
                        </a:cubicBezTo>
                        <a:cubicBezTo>
                          <a:pt x="161" y="220"/>
                          <a:pt x="154" y="218"/>
                          <a:pt x="149" y="218"/>
                        </a:cubicBezTo>
                      </a:path>
                    </a:pathLst>
                  </a:custGeom>
                  <a:solidFill>
                    <a:srgbClr val="DA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16" name="Freeform 7982">
                    <a:extLst>
                      <a:ext uri="{FF2B5EF4-FFF2-40B4-BE49-F238E27FC236}">
                        <a16:creationId xmlns:a16="http://schemas.microsoft.com/office/drawing/2014/main" id="{897A805C-3988-441F-9E60-180A9E6CE00E}"/>
                      </a:ext>
                    </a:extLst>
                  </p:cNvPr>
                  <p:cNvSpPr>
                    <a:spLocks/>
                  </p:cNvSpPr>
                  <p:nvPr/>
                </p:nvSpPr>
                <p:spPr bwMode="auto">
                  <a:xfrm>
                    <a:off x="4413" y="2643"/>
                    <a:ext cx="23" cy="5"/>
                  </a:xfrm>
                  <a:custGeom>
                    <a:avLst/>
                    <a:gdLst>
                      <a:gd name="T0" fmla="*/ 27 w 31"/>
                      <a:gd name="T1" fmla="*/ 2 h 7"/>
                      <a:gd name="T2" fmla="*/ 17 w 31"/>
                      <a:gd name="T3" fmla="*/ 6 h 7"/>
                      <a:gd name="T4" fmla="*/ 6 w 31"/>
                      <a:gd name="T5" fmla="*/ 5 h 7"/>
                      <a:gd name="T6" fmla="*/ 3 w 31"/>
                      <a:gd name="T7" fmla="*/ 4 h 7"/>
                      <a:gd name="T8" fmla="*/ 0 w 31"/>
                      <a:gd name="T9" fmla="*/ 3 h 7"/>
                      <a:gd name="T10" fmla="*/ 5 w 31"/>
                      <a:gd name="T11" fmla="*/ 6 h 7"/>
                      <a:gd name="T12" fmla="*/ 17 w 31"/>
                      <a:gd name="T13" fmla="*/ 7 h 7"/>
                      <a:gd name="T14" fmla="*/ 31 w 31"/>
                      <a:gd name="T15" fmla="*/ 0 h 7"/>
                      <a:gd name="T16" fmla="*/ 27 w 31"/>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7">
                        <a:moveTo>
                          <a:pt x="27" y="2"/>
                        </a:moveTo>
                        <a:cubicBezTo>
                          <a:pt x="25" y="4"/>
                          <a:pt x="21" y="6"/>
                          <a:pt x="17" y="6"/>
                        </a:cubicBezTo>
                        <a:cubicBezTo>
                          <a:pt x="13" y="7"/>
                          <a:pt x="9" y="6"/>
                          <a:pt x="6" y="5"/>
                        </a:cubicBezTo>
                        <a:cubicBezTo>
                          <a:pt x="5" y="5"/>
                          <a:pt x="4" y="5"/>
                          <a:pt x="3" y="4"/>
                        </a:cubicBezTo>
                        <a:cubicBezTo>
                          <a:pt x="2" y="4"/>
                          <a:pt x="1" y="3"/>
                          <a:pt x="0" y="3"/>
                        </a:cubicBezTo>
                        <a:cubicBezTo>
                          <a:pt x="1" y="4"/>
                          <a:pt x="3" y="5"/>
                          <a:pt x="5" y="6"/>
                        </a:cubicBezTo>
                        <a:cubicBezTo>
                          <a:pt x="9" y="7"/>
                          <a:pt x="13" y="7"/>
                          <a:pt x="17" y="7"/>
                        </a:cubicBezTo>
                        <a:cubicBezTo>
                          <a:pt x="22" y="6"/>
                          <a:pt x="27" y="4"/>
                          <a:pt x="31" y="0"/>
                        </a:cubicBezTo>
                        <a:cubicBezTo>
                          <a:pt x="30" y="1"/>
                          <a:pt x="29" y="1"/>
                          <a:pt x="27" y="2"/>
                        </a:cubicBezTo>
                      </a:path>
                    </a:pathLst>
                  </a:custGeom>
                  <a:solidFill>
                    <a:srgbClr val="C95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17" name="Freeform 7983">
                    <a:extLst>
                      <a:ext uri="{FF2B5EF4-FFF2-40B4-BE49-F238E27FC236}">
                        <a16:creationId xmlns:a16="http://schemas.microsoft.com/office/drawing/2014/main" id="{363891B9-092D-4483-B541-F50CAC95A262}"/>
                      </a:ext>
                    </a:extLst>
                  </p:cNvPr>
                  <p:cNvSpPr>
                    <a:spLocks/>
                  </p:cNvSpPr>
                  <p:nvPr/>
                </p:nvSpPr>
                <p:spPr bwMode="auto">
                  <a:xfrm>
                    <a:off x="4498" y="2553"/>
                    <a:ext cx="13" cy="7"/>
                  </a:xfrm>
                  <a:custGeom>
                    <a:avLst/>
                    <a:gdLst>
                      <a:gd name="T0" fmla="*/ 18 w 18"/>
                      <a:gd name="T1" fmla="*/ 10 h 10"/>
                      <a:gd name="T2" fmla="*/ 10 w 18"/>
                      <a:gd name="T3" fmla="*/ 2 h 10"/>
                      <a:gd name="T4" fmla="*/ 0 w 18"/>
                      <a:gd name="T5" fmla="*/ 2 h 10"/>
                      <a:gd name="T6" fmla="*/ 0 w 18"/>
                      <a:gd name="T7" fmla="*/ 3 h 10"/>
                      <a:gd name="T8" fmla="*/ 11 w 18"/>
                      <a:gd name="T9" fmla="*/ 3 h 10"/>
                      <a:gd name="T10" fmla="*/ 18 w 18"/>
                      <a:gd name="T11" fmla="*/ 10 h 10"/>
                      <a:gd name="T12" fmla="*/ 18 w 18"/>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8" h="10">
                        <a:moveTo>
                          <a:pt x="18" y="10"/>
                        </a:moveTo>
                        <a:cubicBezTo>
                          <a:pt x="17" y="6"/>
                          <a:pt x="14" y="3"/>
                          <a:pt x="10" y="2"/>
                        </a:cubicBezTo>
                        <a:cubicBezTo>
                          <a:pt x="7" y="1"/>
                          <a:pt x="2" y="0"/>
                          <a:pt x="0" y="2"/>
                        </a:cubicBezTo>
                        <a:cubicBezTo>
                          <a:pt x="0" y="3"/>
                          <a:pt x="0" y="3"/>
                          <a:pt x="0" y="3"/>
                        </a:cubicBezTo>
                        <a:cubicBezTo>
                          <a:pt x="3" y="0"/>
                          <a:pt x="8" y="1"/>
                          <a:pt x="11" y="3"/>
                        </a:cubicBezTo>
                        <a:cubicBezTo>
                          <a:pt x="14" y="4"/>
                          <a:pt x="16" y="7"/>
                          <a:pt x="18" y="10"/>
                        </a:cubicBezTo>
                        <a:cubicBezTo>
                          <a:pt x="18" y="10"/>
                          <a:pt x="18" y="10"/>
                          <a:pt x="18" y="10"/>
                        </a:cubicBezTo>
                      </a:path>
                    </a:pathLst>
                  </a:custGeom>
                  <a:solidFill>
                    <a:srgbClr val="C95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18" name="Freeform 7984">
                    <a:extLst>
                      <a:ext uri="{FF2B5EF4-FFF2-40B4-BE49-F238E27FC236}">
                        <a16:creationId xmlns:a16="http://schemas.microsoft.com/office/drawing/2014/main" id="{B6285A3B-14B9-4133-8869-289595E9CC77}"/>
                      </a:ext>
                    </a:extLst>
                  </p:cNvPr>
                  <p:cNvSpPr>
                    <a:spLocks/>
                  </p:cNvSpPr>
                  <p:nvPr/>
                </p:nvSpPr>
                <p:spPr bwMode="auto">
                  <a:xfrm>
                    <a:off x="4497" y="2538"/>
                    <a:ext cx="15" cy="8"/>
                  </a:xfrm>
                  <a:custGeom>
                    <a:avLst/>
                    <a:gdLst>
                      <a:gd name="T0" fmla="*/ 20 w 20"/>
                      <a:gd name="T1" fmla="*/ 0 h 11"/>
                      <a:gd name="T2" fmla="*/ 16 w 20"/>
                      <a:gd name="T3" fmla="*/ 5 h 11"/>
                      <a:gd name="T4" fmla="*/ 10 w 20"/>
                      <a:gd name="T5" fmla="*/ 9 h 11"/>
                      <a:gd name="T6" fmla="*/ 0 w 20"/>
                      <a:gd name="T7" fmla="*/ 8 h 11"/>
                      <a:gd name="T8" fmla="*/ 0 w 20"/>
                      <a:gd name="T9" fmla="*/ 8 h 11"/>
                      <a:gd name="T10" fmla="*/ 9 w 20"/>
                      <a:gd name="T11" fmla="*/ 9 h 11"/>
                      <a:gd name="T12" fmla="*/ 20 w 20"/>
                      <a:gd name="T13" fmla="*/ 0 h 11"/>
                      <a:gd name="T14" fmla="*/ 20 w 20"/>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1">
                        <a:moveTo>
                          <a:pt x="20" y="0"/>
                        </a:moveTo>
                        <a:cubicBezTo>
                          <a:pt x="18" y="2"/>
                          <a:pt x="17" y="4"/>
                          <a:pt x="16" y="5"/>
                        </a:cubicBezTo>
                        <a:cubicBezTo>
                          <a:pt x="14" y="6"/>
                          <a:pt x="12" y="8"/>
                          <a:pt x="10" y="9"/>
                        </a:cubicBezTo>
                        <a:cubicBezTo>
                          <a:pt x="8" y="9"/>
                          <a:pt x="1" y="11"/>
                          <a:pt x="0" y="8"/>
                        </a:cubicBezTo>
                        <a:cubicBezTo>
                          <a:pt x="0" y="8"/>
                          <a:pt x="0" y="8"/>
                          <a:pt x="0" y="8"/>
                        </a:cubicBezTo>
                        <a:cubicBezTo>
                          <a:pt x="1" y="11"/>
                          <a:pt x="7" y="10"/>
                          <a:pt x="9" y="9"/>
                        </a:cubicBezTo>
                        <a:cubicBezTo>
                          <a:pt x="14" y="8"/>
                          <a:pt x="17" y="4"/>
                          <a:pt x="20" y="0"/>
                        </a:cubicBezTo>
                        <a:cubicBezTo>
                          <a:pt x="20" y="0"/>
                          <a:pt x="20" y="0"/>
                          <a:pt x="20" y="0"/>
                        </a:cubicBezTo>
                      </a:path>
                    </a:pathLst>
                  </a:custGeom>
                  <a:solidFill>
                    <a:srgbClr val="C95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19" name="Freeform 7985">
                    <a:extLst>
                      <a:ext uri="{FF2B5EF4-FFF2-40B4-BE49-F238E27FC236}">
                        <a16:creationId xmlns:a16="http://schemas.microsoft.com/office/drawing/2014/main" id="{206F382D-3407-4C3E-94E5-DD3CBF6D796F}"/>
                      </a:ext>
                    </a:extLst>
                  </p:cNvPr>
                  <p:cNvSpPr>
                    <a:spLocks/>
                  </p:cNvSpPr>
                  <p:nvPr/>
                </p:nvSpPr>
                <p:spPr bwMode="auto">
                  <a:xfrm>
                    <a:off x="4495" y="2524"/>
                    <a:ext cx="16" cy="12"/>
                  </a:xfrm>
                  <a:custGeom>
                    <a:avLst/>
                    <a:gdLst>
                      <a:gd name="T0" fmla="*/ 20 w 21"/>
                      <a:gd name="T1" fmla="*/ 0 h 16"/>
                      <a:gd name="T2" fmla="*/ 12 w 21"/>
                      <a:gd name="T3" fmla="*/ 11 h 16"/>
                      <a:gd name="T4" fmla="*/ 1 w 21"/>
                      <a:gd name="T5" fmla="*/ 12 h 16"/>
                      <a:gd name="T6" fmla="*/ 0 w 21"/>
                      <a:gd name="T7" fmla="*/ 13 h 16"/>
                      <a:gd name="T8" fmla="*/ 10 w 21"/>
                      <a:gd name="T9" fmla="*/ 13 h 16"/>
                      <a:gd name="T10" fmla="*/ 21 w 21"/>
                      <a:gd name="T11" fmla="*/ 0 h 16"/>
                      <a:gd name="T12" fmla="*/ 20 w 21"/>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21" h="16">
                        <a:moveTo>
                          <a:pt x="20" y="0"/>
                        </a:moveTo>
                        <a:cubicBezTo>
                          <a:pt x="19" y="5"/>
                          <a:pt x="16" y="8"/>
                          <a:pt x="12" y="11"/>
                        </a:cubicBezTo>
                        <a:cubicBezTo>
                          <a:pt x="9" y="13"/>
                          <a:pt x="3" y="16"/>
                          <a:pt x="1" y="12"/>
                        </a:cubicBezTo>
                        <a:cubicBezTo>
                          <a:pt x="0" y="13"/>
                          <a:pt x="0" y="13"/>
                          <a:pt x="0" y="13"/>
                        </a:cubicBezTo>
                        <a:cubicBezTo>
                          <a:pt x="2" y="16"/>
                          <a:pt x="8" y="14"/>
                          <a:pt x="10" y="13"/>
                        </a:cubicBezTo>
                        <a:cubicBezTo>
                          <a:pt x="15" y="10"/>
                          <a:pt x="19" y="6"/>
                          <a:pt x="21" y="0"/>
                        </a:cubicBezTo>
                        <a:cubicBezTo>
                          <a:pt x="20" y="0"/>
                          <a:pt x="20" y="0"/>
                          <a:pt x="20" y="0"/>
                        </a:cubicBezTo>
                      </a:path>
                    </a:pathLst>
                  </a:custGeom>
                  <a:solidFill>
                    <a:srgbClr val="C95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20" name="Freeform 7986">
                    <a:extLst>
                      <a:ext uri="{FF2B5EF4-FFF2-40B4-BE49-F238E27FC236}">
                        <a16:creationId xmlns:a16="http://schemas.microsoft.com/office/drawing/2014/main" id="{45E35689-6C24-4D45-95C9-AD2F54F82F7E}"/>
                      </a:ext>
                    </a:extLst>
                  </p:cNvPr>
                  <p:cNvSpPr>
                    <a:spLocks/>
                  </p:cNvSpPr>
                  <p:nvPr/>
                </p:nvSpPr>
                <p:spPr bwMode="auto">
                  <a:xfrm>
                    <a:off x="4316" y="2533"/>
                    <a:ext cx="34" cy="7"/>
                  </a:xfrm>
                  <a:custGeom>
                    <a:avLst/>
                    <a:gdLst>
                      <a:gd name="T0" fmla="*/ 45 w 45"/>
                      <a:gd name="T1" fmla="*/ 2 h 9"/>
                      <a:gd name="T2" fmla="*/ 34 w 45"/>
                      <a:gd name="T3" fmla="*/ 7 h 9"/>
                      <a:gd name="T4" fmla="*/ 26 w 45"/>
                      <a:gd name="T5" fmla="*/ 4 h 9"/>
                      <a:gd name="T6" fmla="*/ 26 w 45"/>
                      <a:gd name="T7" fmla="*/ 4 h 9"/>
                      <a:gd name="T8" fmla="*/ 26 w 45"/>
                      <a:gd name="T9" fmla="*/ 4 h 9"/>
                      <a:gd name="T10" fmla="*/ 26 w 45"/>
                      <a:gd name="T11" fmla="*/ 4 h 9"/>
                      <a:gd name="T12" fmla="*/ 25 w 45"/>
                      <a:gd name="T13" fmla="*/ 2 h 9"/>
                      <a:gd name="T14" fmla="*/ 25 w 45"/>
                      <a:gd name="T15" fmla="*/ 2 h 9"/>
                      <a:gd name="T16" fmla="*/ 26 w 45"/>
                      <a:gd name="T17" fmla="*/ 4 h 9"/>
                      <a:gd name="T18" fmla="*/ 11 w 45"/>
                      <a:gd name="T19" fmla="*/ 7 h 9"/>
                      <a:gd name="T20" fmla="*/ 0 w 45"/>
                      <a:gd name="T21" fmla="*/ 0 h 9"/>
                      <a:gd name="T22" fmla="*/ 0 w 45"/>
                      <a:gd name="T23" fmla="*/ 0 h 9"/>
                      <a:gd name="T24" fmla="*/ 12 w 45"/>
                      <a:gd name="T25" fmla="*/ 8 h 9"/>
                      <a:gd name="T26" fmla="*/ 26 w 45"/>
                      <a:gd name="T27" fmla="*/ 4 h 9"/>
                      <a:gd name="T28" fmla="*/ 34 w 45"/>
                      <a:gd name="T29" fmla="*/ 8 h 9"/>
                      <a:gd name="T30" fmla="*/ 45 w 45"/>
                      <a:gd name="T31" fmla="*/ 2 h 9"/>
                      <a:gd name="T32" fmla="*/ 45 w 45"/>
                      <a:gd name="T3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9">
                        <a:moveTo>
                          <a:pt x="45" y="2"/>
                        </a:moveTo>
                        <a:cubicBezTo>
                          <a:pt x="42" y="5"/>
                          <a:pt x="38" y="7"/>
                          <a:pt x="34" y="7"/>
                        </a:cubicBezTo>
                        <a:cubicBezTo>
                          <a:pt x="32" y="7"/>
                          <a:pt x="28" y="6"/>
                          <a:pt x="26" y="4"/>
                        </a:cubicBezTo>
                        <a:cubicBezTo>
                          <a:pt x="26" y="4"/>
                          <a:pt x="26" y="4"/>
                          <a:pt x="26" y="4"/>
                        </a:cubicBezTo>
                        <a:cubicBezTo>
                          <a:pt x="26" y="4"/>
                          <a:pt x="26" y="4"/>
                          <a:pt x="26" y="4"/>
                        </a:cubicBezTo>
                        <a:cubicBezTo>
                          <a:pt x="26" y="4"/>
                          <a:pt x="26" y="4"/>
                          <a:pt x="26" y="4"/>
                        </a:cubicBezTo>
                        <a:cubicBezTo>
                          <a:pt x="26" y="3"/>
                          <a:pt x="25" y="3"/>
                          <a:pt x="25" y="2"/>
                        </a:cubicBezTo>
                        <a:cubicBezTo>
                          <a:pt x="25" y="2"/>
                          <a:pt x="25" y="2"/>
                          <a:pt x="25" y="2"/>
                        </a:cubicBezTo>
                        <a:cubicBezTo>
                          <a:pt x="25" y="3"/>
                          <a:pt x="25" y="4"/>
                          <a:pt x="26" y="4"/>
                        </a:cubicBezTo>
                        <a:cubicBezTo>
                          <a:pt x="22" y="8"/>
                          <a:pt x="16" y="9"/>
                          <a:pt x="11" y="7"/>
                        </a:cubicBezTo>
                        <a:cubicBezTo>
                          <a:pt x="7" y="6"/>
                          <a:pt x="2" y="4"/>
                          <a:pt x="0" y="0"/>
                        </a:cubicBezTo>
                        <a:cubicBezTo>
                          <a:pt x="0" y="0"/>
                          <a:pt x="0" y="0"/>
                          <a:pt x="0" y="0"/>
                        </a:cubicBezTo>
                        <a:cubicBezTo>
                          <a:pt x="2" y="5"/>
                          <a:pt x="8" y="7"/>
                          <a:pt x="12" y="8"/>
                        </a:cubicBezTo>
                        <a:cubicBezTo>
                          <a:pt x="17" y="9"/>
                          <a:pt x="22" y="8"/>
                          <a:pt x="26" y="4"/>
                        </a:cubicBezTo>
                        <a:cubicBezTo>
                          <a:pt x="28" y="7"/>
                          <a:pt x="31" y="8"/>
                          <a:pt x="34" y="8"/>
                        </a:cubicBezTo>
                        <a:cubicBezTo>
                          <a:pt x="38" y="8"/>
                          <a:pt x="42" y="5"/>
                          <a:pt x="45" y="2"/>
                        </a:cubicBezTo>
                        <a:cubicBezTo>
                          <a:pt x="45" y="2"/>
                          <a:pt x="45" y="2"/>
                          <a:pt x="45" y="2"/>
                        </a:cubicBezTo>
                      </a:path>
                    </a:pathLst>
                  </a:custGeom>
                  <a:solidFill>
                    <a:srgbClr val="C95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21" name="Freeform 7987">
                    <a:extLst>
                      <a:ext uri="{FF2B5EF4-FFF2-40B4-BE49-F238E27FC236}">
                        <a16:creationId xmlns:a16="http://schemas.microsoft.com/office/drawing/2014/main" id="{60AF95A6-B53C-4EF4-8F7F-6BB767DF5396}"/>
                      </a:ext>
                    </a:extLst>
                  </p:cNvPr>
                  <p:cNvSpPr>
                    <a:spLocks/>
                  </p:cNvSpPr>
                  <p:nvPr/>
                </p:nvSpPr>
                <p:spPr bwMode="auto">
                  <a:xfrm>
                    <a:off x="4318" y="2539"/>
                    <a:ext cx="33" cy="15"/>
                  </a:xfrm>
                  <a:custGeom>
                    <a:avLst/>
                    <a:gdLst>
                      <a:gd name="T0" fmla="*/ 44 w 44"/>
                      <a:gd name="T1" fmla="*/ 0 h 20"/>
                      <a:gd name="T2" fmla="*/ 36 w 44"/>
                      <a:gd name="T3" fmla="*/ 10 h 20"/>
                      <a:gd name="T4" fmla="*/ 29 w 44"/>
                      <a:gd name="T5" fmla="*/ 11 h 20"/>
                      <a:gd name="T6" fmla="*/ 30 w 44"/>
                      <a:gd name="T7" fmla="*/ 11 h 20"/>
                      <a:gd name="T8" fmla="*/ 29 w 44"/>
                      <a:gd name="T9" fmla="*/ 11 h 20"/>
                      <a:gd name="T10" fmla="*/ 29 w 44"/>
                      <a:gd name="T11" fmla="*/ 11 h 20"/>
                      <a:gd name="T12" fmla="*/ 27 w 44"/>
                      <a:gd name="T13" fmla="*/ 10 h 20"/>
                      <a:gd name="T14" fmla="*/ 26 w 44"/>
                      <a:gd name="T15" fmla="*/ 10 h 20"/>
                      <a:gd name="T16" fmla="*/ 29 w 44"/>
                      <a:gd name="T17" fmla="*/ 12 h 20"/>
                      <a:gd name="T18" fmla="*/ 0 w 44"/>
                      <a:gd name="T19" fmla="*/ 13 h 20"/>
                      <a:gd name="T20" fmla="*/ 0 w 44"/>
                      <a:gd name="T21" fmla="*/ 13 h 20"/>
                      <a:gd name="T22" fmla="*/ 16 w 44"/>
                      <a:gd name="T23" fmla="*/ 18 h 20"/>
                      <a:gd name="T24" fmla="*/ 29 w 44"/>
                      <a:gd name="T25" fmla="*/ 12 h 20"/>
                      <a:gd name="T26" fmla="*/ 37 w 44"/>
                      <a:gd name="T27" fmla="*/ 10 h 20"/>
                      <a:gd name="T28" fmla="*/ 44 w 44"/>
                      <a:gd name="T29" fmla="*/ 0 h 20"/>
                      <a:gd name="T30" fmla="*/ 44 w 44"/>
                      <a:gd name="T3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20">
                        <a:moveTo>
                          <a:pt x="44" y="0"/>
                        </a:moveTo>
                        <a:cubicBezTo>
                          <a:pt x="43" y="4"/>
                          <a:pt x="40" y="8"/>
                          <a:pt x="36" y="10"/>
                        </a:cubicBezTo>
                        <a:cubicBezTo>
                          <a:pt x="34" y="11"/>
                          <a:pt x="32" y="11"/>
                          <a:pt x="29" y="11"/>
                        </a:cubicBezTo>
                        <a:cubicBezTo>
                          <a:pt x="30" y="11"/>
                          <a:pt x="30" y="11"/>
                          <a:pt x="30" y="11"/>
                        </a:cubicBezTo>
                        <a:cubicBezTo>
                          <a:pt x="29" y="11"/>
                          <a:pt x="29" y="11"/>
                          <a:pt x="29" y="11"/>
                        </a:cubicBezTo>
                        <a:cubicBezTo>
                          <a:pt x="29" y="11"/>
                          <a:pt x="29" y="11"/>
                          <a:pt x="29" y="11"/>
                        </a:cubicBezTo>
                        <a:cubicBezTo>
                          <a:pt x="28" y="11"/>
                          <a:pt x="27" y="11"/>
                          <a:pt x="27" y="10"/>
                        </a:cubicBezTo>
                        <a:cubicBezTo>
                          <a:pt x="26" y="10"/>
                          <a:pt x="26" y="10"/>
                          <a:pt x="26" y="10"/>
                        </a:cubicBezTo>
                        <a:cubicBezTo>
                          <a:pt x="27" y="11"/>
                          <a:pt x="28" y="11"/>
                          <a:pt x="29" y="12"/>
                        </a:cubicBezTo>
                        <a:cubicBezTo>
                          <a:pt x="22" y="19"/>
                          <a:pt x="8" y="20"/>
                          <a:pt x="0" y="13"/>
                        </a:cubicBezTo>
                        <a:cubicBezTo>
                          <a:pt x="0" y="13"/>
                          <a:pt x="0" y="13"/>
                          <a:pt x="0" y="13"/>
                        </a:cubicBezTo>
                        <a:cubicBezTo>
                          <a:pt x="3" y="17"/>
                          <a:pt x="11" y="19"/>
                          <a:pt x="16" y="18"/>
                        </a:cubicBezTo>
                        <a:cubicBezTo>
                          <a:pt x="21" y="18"/>
                          <a:pt x="26" y="16"/>
                          <a:pt x="29" y="12"/>
                        </a:cubicBezTo>
                        <a:cubicBezTo>
                          <a:pt x="32" y="12"/>
                          <a:pt x="35" y="11"/>
                          <a:pt x="37" y="10"/>
                        </a:cubicBezTo>
                        <a:cubicBezTo>
                          <a:pt x="40" y="8"/>
                          <a:pt x="43" y="4"/>
                          <a:pt x="44" y="0"/>
                        </a:cubicBezTo>
                        <a:cubicBezTo>
                          <a:pt x="44" y="0"/>
                          <a:pt x="44" y="0"/>
                          <a:pt x="44" y="0"/>
                        </a:cubicBezTo>
                      </a:path>
                    </a:pathLst>
                  </a:custGeom>
                  <a:solidFill>
                    <a:srgbClr val="C95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22" name="Freeform 7988">
                    <a:extLst>
                      <a:ext uri="{FF2B5EF4-FFF2-40B4-BE49-F238E27FC236}">
                        <a16:creationId xmlns:a16="http://schemas.microsoft.com/office/drawing/2014/main" id="{F8E81651-8CF8-4116-A659-88D188507A88}"/>
                      </a:ext>
                    </a:extLst>
                  </p:cNvPr>
                  <p:cNvSpPr>
                    <a:spLocks/>
                  </p:cNvSpPr>
                  <p:nvPr/>
                </p:nvSpPr>
                <p:spPr bwMode="auto">
                  <a:xfrm>
                    <a:off x="4319" y="2549"/>
                    <a:ext cx="35" cy="20"/>
                  </a:xfrm>
                  <a:custGeom>
                    <a:avLst/>
                    <a:gdLst>
                      <a:gd name="T0" fmla="*/ 46 w 46"/>
                      <a:gd name="T1" fmla="*/ 0 h 27"/>
                      <a:gd name="T2" fmla="*/ 46 w 46"/>
                      <a:gd name="T3" fmla="*/ 0 h 27"/>
                      <a:gd name="T4" fmla="*/ 42 w 46"/>
                      <a:gd name="T5" fmla="*/ 11 h 27"/>
                      <a:gd name="T6" fmla="*/ 35 w 46"/>
                      <a:gd name="T7" fmla="*/ 15 h 27"/>
                      <a:gd name="T8" fmla="*/ 35 w 46"/>
                      <a:gd name="T9" fmla="*/ 14 h 27"/>
                      <a:gd name="T10" fmla="*/ 34 w 46"/>
                      <a:gd name="T11" fmla="*/ 14 h 27"/>
                      <a:gd name="T12" fmla="*/ 34 w 46"/>
                      <a:gd name="T13" fmla="*/ 15 h 27"/>
                      <a:gd name="T14" fmla="*/ 31 w 46"/>
                      <a:gd name="T15" fmla="*/ 15 h 27"/>
                      <a:gd name="T16" fmla="*/ 31 w 46"/>
                      <a:gd name="T17" fmla="*/ 15 h 27"/>
                      <a:gd name="T18" fmla="*/ 34 w 46"/>
                      <a:gd name="T19" fmla="*/ 15 h 27"/>
                      <a:gd name="T20" fmla="*/ 29 w 46"/>
                      <a:gd name="T21" fmla="*/ 22 h 27"/>
                      <a:gd name="T22" fmla="*/ 18 w 46"/>
                      <a:gd name="T23" fmla="*/ 26 h 27"/>
                      <a:gd name="T24" fmla="*/ 0 w 46"/>
                      <a:gd name="T25" fmla="*/ 21 h 27"/>
                      <a:gd name="T26" fmla="*/ 0 w 46"/>
                      <a:gd name="T27" fmla="*/ 21 h 27"/>
                      <a:gd name="T28" fmla="*/ 20 w 46"/>
                      <a:gd name="T29" fmla="*/ 26 h 27"/>
                      <a:gd name="T30" fmla="*/ 34 w 46"/>
                      <a:gd name="T31" fmla="*/ 15 h 27"/>
                      <a:gd name="T32" fmla="*/ 42 w 46"/>
                      <a:gd name="T33" fmla="*/ 12 h 27"/>
                      <a:gd name="T34" fmla="*/ 46 w 46"/>
                      <a:gd name="T3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27">
                        <a:moveTo>
                          <a:pt x="46" y="0"/>
                        </a:moveTo>
                        <a:cubicBezTo>
                          <a:pt x="46" y="0"/>
                          <a:pt x="46" y="0"/>
                          <a:pt x="46" y="0"/>
                        </a:cubicBezTo>
                        <a:cubicBezTo>
                          <a:pt x="46" y="4"/>
                          <a:pt x="45" y="8"/>
                          <a:pt x="42" y="11"/>
                        </a:cubicBezTo>
                        <a:cubicBezTo>
                          <a:pt x="41" y="13"/>
                          <a:pt x="38" y="15"/>
                          <a:pt x="35" y="15"/>
                        </a:cubicBezTo>
                        <a:cubicBezTo>
                          <a:pt x="35" y="14"/>
                          <a:pt x="35" y="14"/>
                          <a:pt x="35" y="14"/>
                        </a:cubicBezTo>
                        <a:cubicBezTo>
                          <a:pt x="34" y="14"/>
                          <a:pt x="34" y="14"/>
                          <a:pt x="34" y="14"/>
                        </a:cubicBezTo>
                        <a:cubicBezTo>
                          <a:pt x="34" y="15"/>
                          <a:pt x="34" y="15"/>
                          <a:pt x="34" y="15"/>
                        </a:cubicBezTo>
                        <a:cubicBezTo>
                          <a:pt x="33" y="15"/>
                          <a:pt x="32" y="15"/>
                          <a:pt x="31" y="15"/>
                        </a:cubicBezTo>
                        <a:cubicBezTo>
                          <a:pt x="31" y="15"/>
                          <a:pt x="31" y="15"/>
                          <a:pt x="31" y="15"/>
                        </a:cubicBezTo>
                        <a:cubicBezTo>
                          <a:pt x="32" y="15"/>
                          <a:pt x="33" y="15"/>
                          <a:pt x="34" y="15"/>
                        </a:cubicBezTo>
                        <a:cubicBezTo>
                          <a:pt x="33" y="18"/>
                          <a:pt x="31" y="20"/>
                          <a:pt x="29" y="22"/>
                        </a:cubicBezTo>
                        <a:cubicBezTo>
                          <a:pt x="25" y="24"/>
                          <a:pt x="22" y="25"/>
                          <a:pt x="18" y="26"/>
                        </a:cubicBezTo>
                        <a:cubicBezTo>
                          <a:pt x="12" y="26"/>
                          <a:pt x="5" y="25"/>
                          <a:pt x="0" y="21"/>
                        </a:cubicBezTo>
                        <a:cubicBezTo>
                          <a:pt x="0" y="21"/>
                          <a:pt x="0" y="21"/>
                          <a:pt x="0" y="21"/>
                        </a:cubicBezTo>
                        <a:cubicBezTo>
                          <a:pt x="5" y="26"/>
                          <a:pt x="13" y="27"/>
                          <a:pt x="20" y="26"/>
                        </a:cubicBezTo>
                        <a:cubicBezTo>
                          <a:pt x="26" y="25"/>
                          <a:pt x="32" y="21"/>
                          <a:pt x="34" y="15"/>
                        </a:cubicBezTo>
                        <a:cubicBezTo>
                          <a:pt x="37" y="15"/>
                          <a:pt x="40" y="13"/>
                          <a:pt x="42" y="12"/>
                        </a:cubicBezTo>
                        <a:cubicBezTo>
                          <a:pt x="45" y="9"/>
                          <a:pt x="46" y="4"/>
                          <a:pt x="46" y="0"/>
                        </a:cubicBezTo>
                      </a:path>
                    </a:pathLst>
                  </a:custGeom>
                  <a:solidFill>
                    <a:srgbClr val="C95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23" name="Freeform 7989">
                    <a:extLst>
                      <a:ext uri="{FF2B5EF4-FFF2-40B4-BE49-F238E27FC236}">
                        <a16:creationId xmlns:a16="http://schemas.microsoft.com/office/drawing/2014/main" id="{44A4F3A8-95CC-427B-8F31-27D810116AF0}"/>
                      </a:ext>
                    </a:extLst>
                  </p:cNvPr>
                  <p:cNvSpPr>
                    <a:spLocks/>
                  </p:cNvSpPr>
                  <p:nvPr/>
                </p:nvSpPr>
                <p:spPr bwMode="auto">
                  <a:xfrm>
                    <a:off x="4336" y="2562"/>
                    <a:ext cx="34" cy="27"/>
                  </a:xfrm>
                  <a:custGeom>
                    <a:avLst/>
                    <a:gdLst>
                      <a:gd name="T0" fmla="*/ 44 w 45"/>
                      <a:gd name="T1" fmla="*/ 0 h 37"/>
                      <a:gd name="T2" fmla="*/ 44 w 45"/>
                      <a:gd name="T3" fmla="*/ 1 h 37"/>
                      <a:gd name="T4" fmla="*/ 25 w 45"/>
                      <a:gd name="T5" fmla="*/ 14 h 37"/>
                      <a:gd name="T6" fmla="*/ 24 w 45"/>
                      <a:gd name="T7" fmla="*/ 13 h 37"/>
                      <a:gd name="T8" fmla="*/ 24 w 45"/>
                      <a:gd name="T9" fmla="*/ 13 h 37"/>
                      <a:gd name="T10" fmla="*/ 17 w 45"/>
                      <a:gd name="T11" fmla="*/ 29 h 37"/>
                      <a:gd name="T12" fmla="*/ 10 w 45"/>
                      <a:gd name="T13" fmla="*/ 34 h 37"/>
                      <a:gd name="T14" fmla="*/ 0 w 45"/>
                      <a:gd name="T15" fmla="*/ 36 h 37"/>
                      <a:gd name="T16" fmla="*/ 0 w 45"/>
                      <a:gd name="T17" fmla="*/ 36 h 37"/>
                      <a:gd name="T18" fmla="*/ 9 w 45"/>
                      <a:gd name="T19" fmla="*/ 35 h 37"/>
                      <a:gd name="T20" fmla="*/ 18 w 45"/>
                      <a:gd name="T21" fmla="*/ 29 h 37"/>
                      <a:gd name="T22" fmla="*/ 24 w 45"/>
                      <a:gd name="T23" fmla="*/ 21 h 37"/>
                      <a:gd name="T24" fmla="*/ 25 w 45"/>
                      <a:gd name="T25" fmla="*/ 15 h 37"/>
                      <a:gd name="T26" fmla="*/ 30 w 45"/>
                      <a:gd name="T27" fmla="*/ 15 h 37"/>
                      <a:gd name="T28" fmla="*/ 37 w 45"/>
                      <a:gd name="T29" fmla="*/ 12 h 37"/>
                      <a:gd name="T30" fmla="*/ 44 w 45"/>
                      <a:gd name="T3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37">
                        <a:moveTo>
                          <a:pt x="44" y="0"/>
                        </a:moveTo>
                        <a:cubicBezTo>
                          <a:pt x="44" y="1"/>
                          <a:pt x="44" y="1"/>
                          <a:pt x="44" y="1"/>
                        </a:cubicBezTo>
                        <a:cubicBezTo>
                          <a:pt x="44" y="10"/>
                          <a:pt x="33" y="16"/>
                          <a:pt x="25" y="14"/>
                        </a:cubicBezTo>
                        <a:cubicBezTo>
                          <a:pt x="25" y="14"/>
                          <a:pt x="25" y="13"/>
                          <a:pt x="24" y="13"/>
                        </a:cubicBezTo>
                        <a:cubicBezTo>
                          <a:pt x="24" y="13"/>
                          <a:pt x="24" y="13"/>
                          <a:pt x="24" y="13"/>
                        </a:cubicBezTo>
                        <a:cubicBezTo>
                          <a:pt x="26" y="19"/>
                          <a:pt x="21" y="26"/>
                          <a:pt x="17" y="29"/>
                        </a:cubicBezTo>
                        <a:cubicBezTo>
                          <a:pt x="15" y="31"/>
                          <a:pt x="12" y="33"/>
                          <a:pt x="10" y="34"/>
                        </a:cubicBezTo>
                        <a:cubicBezTo>
                          <a:pt x="7" y="35"/>
                          <a:pt x="3" y="36"/>
                          <a:pt x="0" y="36"/>
                        </a:cubicBezTo>
                        <a:cubicBezTo>
                          <a:pt x="0" y="36"/>
                          <a:pt x="0" y="36"/>
                          <a:pt x="0" y="36"/>
                        </a:cubicBezTo>
                        <a:cubicBezTo>
                          <a:pt x="3" y="37"/>
                          <a:pt x="6" y="36"/>
                          <a:pt x="9" y="35"/>
                        </a:cubicBezTo>
                        <a:cubicBezTo>
                          <a:pt x="12" y="33"/>
                          <a:pt x="15" y="32"/>
                          <a:pt x="18" y="29"/>
                        </a:cubicBezTo>
                        <a:cubicBezTo>
                          <a:pt x="20" y="27"/>
                          <a:pt x="22" y="24"/>
                          <a:pt x="24" y="21"/>
                        </a:cubicBezTo>
                        <a:cubicBezTo>
                          <a:pt x="25" y="19"/>
                          <a:pt x="25" y="17"/>
                          <a:pt x="25" y="15"/>
                        </a:cubicBezTo>
                        <a:cubicBezTo>
                          <a:pt x="26" y="15"/>
                          <a:pt x="29" y="15"/>
                          <a:pt x="30" y="15"/>
                        </a:cubicBezTo>
                        <a:cubicBezTo>
                          <a:pt x="33" y="14"/>
                          <a:pt x="35" y="13"/>
                          <a:pt x="37" y="12"/>
                        </a:cubicBezTo>
                        <a:cubicBezTo>
                          <a:pt x="41" y="10"/>
                          <a:pt x="45" y="5"/>
                          <a:pt x="44" y="0"/>
                        </a:cubicBezTo>
                      </a:path>
                    </a:pathLst>
                  </a:custGeom>
                  <a:solidFill>
                    <a:srgbClr val="C95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24" name="Freeform 7990">
                    <a:extLst>
                      <a:ext uri="{FF2B5EF4-FFF2-40B4-BE49-F238E27FC236}">
                        <a16:creationId xmlns:a16="http://schemas.microsoft.com/office/drawing/2014/main" id="{0CEEE126-BAB3-400D-954F-3569EF3C180D}"/>
                      </a:ext>
                    </a:extLst>
                  </p:cNvPr>
                  <p:cNvSpPr>
                    <a:spLocks/>
                  </p:cNvSpPr>
                  <p:nvPr/>
                </p:nvSpPr>
                <p:spPr bwMode="auto">
                  <a:xfrm>
                    <a:off x="4358" y="2568"/>
                    <a:ext cx="21" cy="31"/>
                  </a:xfrm>
                  <a:custGeom>
                    <a:avLst/>
                    <a:gdLst>
                      <a:gd name="T0" fmla="*/ 26 w 28"/>
                      <a:gd name="T1" fmla="*/ 0 h 41"/>
                      <a:gd name="T2" fmla="*/ 26 w 28"/>
                      <a:gd name="T3" fmla="*/ 0 h 41"/>
                      <a:gd name="T4" fmla="*/ 24 w 28"/>
                      <a:gd name="T5" fmla="*/ 13 h 41"/>
                      <a:gd name="T6" fmla="*/ 12 w 28"/>
                      <a:gd name="T7" fmla="*/ 17 h 41"/>
                      <a:gd name="T8" fmla="*/ 11 w 28"/>
                      <a:gd name="T9" fmla="*/ 14 h 41"/>
                      <a:gd name="T10" fmla="*/ 11 w 28"/>
                      <a:gd name="T11" fmla="*/ 14 h 41"/>
                      <a:gd name="T12" fmla="*/ 12 w 28"/>
                      <a:gd name="T13" fmla="*/ 17 h 41"/>
                      <a:gd name="T14" fmla="*/ 12 w 28"/>
                      <a:gd name="T15" fmla="*/ 17 h 41"/>
                      <a:gd name="T16" fmla="*/ 12 w 28"/>
                      <a:gd name="T17" fmla="*/ 17 h 41"/>
                      <a:gd name="T18" fmla="*/ 12 w 28"/>
                      <a:gd name="T19" fmla="*/ 17 h 41"/>
                      <a:gd name="T20" fmla="*/ 10 w 28"/>
                      <a:gd name="T21" fmla="*/ 30 h 41"/>
                      <a:gd name="T22" fmla="*/ 6 w 28"/>
                      <a:gd name="T23" fmla="*/ 36 h 41"/>
                      <a:gd name="T24" fmla="*/ 0 w 28"/>
                      <a:gd name="T25" fmla="*/ 41 h 41"/>
                      <a:gd name="T26" fmla="*/ 0 w 28"/>
                      <a:gd name="T27" fmla="*/ 41 h 41"/>
                      <a:gd name="T28" fmla="*/ 4 w 28"/>
                      <a:gd name="T29" fmla="*/ 38 h 41"/>
                      <a:gd name="T30" fmla="*/ 10 w 28"/>
                      <a:gd name="T31" fmla="*/ 31 h 41"/>
                      <a:gd name="T32" fmla="*/ 12 w 28"/>
                      <a:gd name="T33" fmla="*/ 18 h 41"/>
                      <a:gd name="T34" fmla="*/ 24 w 28"/>
                      <a:gd name="T35" fmla="*/ 13 h 41"/>
                      <a:gd name="T36" fmla="*/ 26 w 28"/>
                      <a:gd name="T3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41">
                        <a:moveTo>
                          <a:pt x="26" y="0"/>
                        </a:moveTo>
                        <a:cubicBezTo>
                          <a:pt x="26" y="0"/>
                          <a:pt x="26" y="0"/>
                          <a:pt x="26" y="0"/>
                        </a:cubicBezTo>
                        <a:cubicBezTo>
                          <a:pt x="28" y="4"/>
                          <a:pt x="26" y="9"/>
                          <a:pt x="24" y="13"/>
                        </a:cubicBezTo>
                        <a:cubicBezTo>
                          <a:pt x="21" y="17"/>
                          <a:pt x="17" y="18"/>
                          <a:pt x="12" y="17"/>
                        </a:cubicBezTo>
                        <a:cubicBezTo>
                          <a:pt x="12" y="16"/>
                          <a:pt x="12" y="15"/>
                          <a:pt x="11" y="14"/>
                        </a:cubicBezTo>
                        <a:cubicBezTo>
                          <a:pt x="11" y="14"/>
                          <a:pt x="11" y="14"/>
                          <a:pt x="11" y="14"/>
                        </a:cubicBezTo>
                        <a:cubicBezTo>
                          <a:pt x="11" y="15"/>
                          <a:pt x="12" y="16"/>
                          <a:pt x="12" y="17"/>
                        </a:cubicBezTo>
                        <a:cubicBezTo>
                          <a:pt x="12" y="17"/>
                          <a:pt x="12" y="17"/>
                          <a:pt x="12" y="17"/>
                        </a:cubicBezTo>
                        <a:cubicBezTo>
                          <a:pt x="12" y="17"/>
                          <a:pt x="12" y="17"/>
                          <a:pt x="12" y="17"/>
                        </a:cubicBezTo>
                        <a:cubicBezTo>
                          <a:pt x="12" y="17"/>
                          <a:pt x="12" y="17"/>
                          <a:pt x="12" y="17"/>
                        </a:cubicBezTo>
                        <a:cubicBezTo>
                          <a:pt x="13" y="22"/>
                          <a:pt x="12" y="26"/>
                          <a:pt x="10" y="30"/>
                        </a:cubicBezTo>
                        <a:cubicBezTo>
                          <a:pt x="9" y="32"/>
                          <a:pt x="8" y="34"/>
                          <a:pt x="6" y="36"/>
                        </a:cubicBezTo>
                        <a:cubicBezTo>
                          <a:pt x="5" y="37"/>
                          <a:pt x="2" y="40"/>
                          <a:pt x="0" y="41"/>
                        </a:cubicBezTo>
                        <a:cubicBezTo>
                          <a:pt x="0" y="41"/>
                          <a:pt x="0" y="41"/>
                          <a:pt x="0" y="41"/>
                        </a:cubicBezTo>
                        <a:cubicBezTo>
                          <a:pt x="1" y="41"/>
                          <a:pt x="3" y="39"/>
                          <a:pt x="4" y="38"/>
                        </a:cubicBezTo>
                        <a:cubicBezTo>
                          <a:pt x="7" y="36"/>
                          <a:pt x="9" y="34"/>
                          <a:pt x="10" y="31"/>
                        </a:cubicBezTo>
                        <a:cubicBezTo>
                          <a:pt x="12" y="28"/>
                          <a:pt x="13" y="22"/>
                          <a:pt x="12" y="18"/>
                        </a:cubicBezTo>
                        <a:cubicBezTo>
                          <a:pt x="17" y="19"/>
                          <a:pt x="21" y="17"/>
                          <a:pt x="24" y="13"/>
                        </a:cubicBezTo>
                        <a:cubicBezTo>
                          <a:pt x="27" y="10"/>
                          <a:pt x="28" y="4"/>
                          <a:pt x="26" y="0"/>
                        </a:cubicBezTo>
                      </a:path>
                    </a:pathLst>
                  </a:custGeom>
                  <a:solidFill>
                    <a:srgbClr val="C95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25" name="Freeform 7991">
                    <a:extLst>
                      <a:ext uri="{FF2B5EF4-FFF2-40B4-BE49-F238E27FC236}">
                        <a16:creationId xmlns:a16="http://schemas.microsoft.com/office/drawing/2014/main" id="{55D9DF3E-EFF4-4311-8199-6B66E49C71D6}"/>
                      </a:ext>
                    </a:extLst>
                  </p:cNvPr>
                  <p:cNvSpPr>
                    <a:spLocks noEditPoints="1"/>
                  </p:cNvSpPr>
                  <p:nvPr/>
                </p:nvSpPr>
                <p:spPr bwMode="auto">
                  <a:xfrm>
                    <a:off x="4314" y="2446"/>
                    <a:ext cx="202" cy="228"/>
                  </a:xfrm>
                  <a:custGeom>
                    <a:avLst/>
                    <a:gdLst>
                      <a:gd name="T0" fmla="*/ 149 w 270"/>
                      <a:gd name="T1" fmla="*/ 268 h 304"/>
                      <a:gd name="T2" fmla="*/ 163 w 270"/>
                      <a:gd name="T3" fmla="*/ 224 h 304"/>
                      <a:gd name="T4" fmla="*/ 137 w 270"/>
                      <a:gd name="T5" fmla="*/ 273 h 304"/>
                      <a:gd name="T6" fmla="*/ 167 w 270"/>
                      <a:gd name="T7" fmla="*/ 244 h 304"/>
                      <a:gd name="T8" fmla="*/ 167 w 270"/>
                      <a:gd name="T9" fmla="*/ 243 h 304"/>
                      <a:gd name="T10" fmla="*/ 208 w 270"/>
                      <a:gd name="T11" fmla="*/ 248 h 304"/>
                      <a:gd name="T12" fmla="*/ 199 w 270"/>
                      <a:gd name="T13" fmla="*/ 250 h 304"/>
                      <a:gd name="T14" fmla="*/ 167 w 270"/>
                      <a:gd name="T15" fmla="*/ 243 h 304"/>
                      <a:gd name="T16" fmla="*/ 228 w 270"/>
                      <a:gd name="T17" fmla="*/ 233 h 304"/>
                      <a:gd name="T18" fmla="*/ 201 w 270"/>
                      <a:gd name="T19" fmla="*/ 223 h 304"/>
                      <a:gd name="T20" fmla="*/ 168 w 270"/>
                      <a:gd name="T21" fmla="*/ 198 h 304"/>
                      <a:gd name="T22" fmla="*/ 66 w 270"/>
                      <a:gd name="T23" fmla="*/ 207 h 304"/>
                      <a:gd name="T24" fmla="*/ 72 w 270"/>
                      <a:gd name="T25" fmla="*/ 184 h 304"/>
                      <a:gd name="T26" fmla="*/ 232 w 270"/>
                      <a:gd name="T27" fmla="*/ 226 h 304"/>
                      <a:gd name="T28" fmla="*/ 249 w 270"/>
                      <a:gd name="T29" fmla="*/ 196 h 304"/>
                      <a:gd name="T30" fmla="*/ 229 w 270"/>
                      <a:gd name="T31" fmla="*/ 196 h 304"/>
                      <a:gd name="T32" fmla="*/ 251 w 270"/>
                      <a:gd name="T33" fmla="*/ 190 h 304"/>
                      <a:gd name="T34" fmla="*/ 232 w 270"/>
                      <a:gd name="T35" fmla="*/ 176 h 304"/>
                      <a:gd name="T36" fmla="*/ 45 w 270"/>
                      <a:gd name="T37" fmla="*/ 198 h 304"/>
                      <a:gd name="T38" fmla="*/ 69 w 270"/>
                      <a:gd name="T39" fmla="*/ 193 h 304"/>
                      <a:gd name="T40" fmla="*/ 249 w 270"/>
                      <a:gd name="T41" fmla="*/ 166 h 304"/>
                      <a:gd name="T42" fmla="*/ 251 w 270"/>
                      <a:gd name="T43" fmla="*/ 190 h 304"/>
                      <a:gd name="T44" fmla="*/ 19 w 270"/>
                      <a:gd name="T45" fmla="*/ 165 h 304"/>
                      <a:gd name="T46" fmla="*/ 9 w 270"/>
                      <a:gd name="T47" fmla="*/ 160 h 304"/>
                      <a:gd name="T48" fmla="*/ 255 w 270"/>
                      <a:gd name="T49" fmla="*/ 147 h 304"/>
                      <a:gd name="T50" fmla="*/ 251 w 270"/>
                      <a:gd name="T51" fmla="*/ 163 h 304"/>
                      <a:gd name="T52" fmla="*/ 76 w 270"/>
                      <a:gd name="T53" fmla="*/ 158 h 304"/>
                      <a:gd name="T54" fmla="*/ 55 w 270"/>
                      <a:gd name="T55" fmla="*/ 152 h 304"/>
                      <a:gd name="T56" fmla="*/ 60 w 270"/>
                      <a:gd name="T57" fmla="*/ 169 h 304"/>
                      <a:gd name="T58" fmla="*/ 88 w 270"/>
                      <a:gd name="T59" fmla="*/ 156 h 304"/>
                      <a:gd name="T60" fmla="*/ 11 w 270"/>
                      <a:gd name="T61" fmla="*/ 143 h 304"/>
                      <a:gd name="T62" fmla="*/ 25 w 270"/>
                      <a:gd name="T63" fmla="*/ 163 h 304"/>
                      <a:gd name="T64" fmla="*/ 261 w 270"/>
                      <a:gd name="T65" fmla="*/ 131 h 304"/>
                      <a:gd name="T66" fmla="*/ 263 w 270"/>
                      <a:gd name="T67" fmla="*/ 151 h 304"/>
                      <a:gd name="T68" fmla="*/ 45 w 270"/>
                      <a:gd name="T69" fmla="*/ 146 h 304"/>
                      <a:gd name="T70" fmla="*/ 37 w 270"/>
                      <a:gd name="T71" fmla="*/ 124 h 304"/>
                      <a:gd name="T72" fmla="*/ 43 w 270"/>
                      <a:gd name="T73" fmla="*/ 152 h 304"/>
                      <a:gd name="T74" fmla="*/ 16 w 270"/>
                      <a:gd name="T75" fmla="*/ 127 h 304"/>
                      <a:gd name="T76" fmla="*/ 31 w 270"/>
                      <a:gd name="T77" fmla="*/ 108 h 304"/>
                      <a:gd name="T78" fmla="*/ 259 w 270"/>
                      <a:gd name="T79" fmla="*/ 114 h 304"/>
                      <a:gd name="T80" fmla="*/ 254 w 270"/>
                      <a:gd name="T81" fmla="*/ 131 h 304"/>
                      <a:gd name="T82" fmla="*/ 239 w 270"/>
                      <a:gd name="T83" fmla="*/ 113 h 304"/>
                      <a:gd name="T84" fmla="*/ 25 w 270"/>
                      <a:gd name="T85" fmla="*/ 107 h 304"/>
                      <a:gd name="T86" fmla="*/ 37 w 270"/>
                      <a:gd name="T87" fmla="*/ 92 h 304"/>
                      <a:gd name="T88" fmla="*/ 257 w 270"/>
                      <a:gd name="T89" fmla="*/ 86 h 304"/>
                      <a:gd name="T90" fmla="*/ 262 w 270"/>
                      <a:gd name="T91" fmla="*/ 105 h 304"/>
                      <a:gd name="T92" fmla="*/ 25 w 270"/>
                      <a:gd name="T93" fmla="*/ 101 h 304"/>
                      <a:gd name="T94" fmla="*/ 26 w 270"/>
                      <a:gd name="T95" fmla="*/ 73 h 304"/>
                      <a:gd name="T96" fmla="*/ 254 w 270"/>
                      <a:gd name="T97" fmla="*/ 67 h 304"/>
                      <a:gd name="T98" fmla="*/ 257 w 270"/>
                      <a:gd name="T99" fmla="*/ 85 h 304"/>
                      <a:gd name="T100" fmla="*/ 39 w 270"/>
                      <a:gd name="T101" fmla="*/ 77 h 304"/>
                      <a:gd name="T102" fmla="*/ 39 w 270"/>
                      <a:gd name="T103" fmla="*/ 61 h 304"/>
                      <a:gd name="T104" fmla="*/ 30 w 270"/>
                      <a:gd name="T105" fmla="*/ 92 h 304"/>
                      <a:gd name="T106" fmla="*/ 22 w 270"/>
                      <a:gd name="T107" fmla="*/ 61 h 304"/>
                      <a:gd name="T108" fmla="*/ 246 w 270"/>
                      <a:gd name="T109" fmla="*/ 70 h 304"/>
                      <a:gd name="T110" fmla="*/ 252 w 270"/>
                      <a:gd name="T111" fmla="*/ 45 h 304"/>
                      <a:gd name="T112" fmla="*/ 20 w 270"/>
                      <a:gd name="T113" fmla="*/ 37 h 304"/>
                      <a:gd name="T114" fmla="*/ 23 w 270"/>
                      <a:gd name="T115" fmla="*/ 35 h 304"/>
                      <a:gd name="T116" fmla="*/ 235 w 270"/>
                      <a:gd name="T117" fmla="*/ 44 h 304"/>
                      <a:gd name="T118" fmla="*/ 253 w 270"/>
                      <a:gd name="T119" fmla="*/ 32 h 304"/>
                      <a:gd name="T120" fmla="*/ 234 w 270"/>
                      <a:gd name="T121" fmla="*/ 37 h 304"/>
                      <a:gd name="T122" fmla="*/ 250 w 270"/>
                      <a:gd name="T123" fmla="*/ 20 h 304"/>
                      <a:gd name="T124" fmla="*/ 258 w 270"/>
                      <a:gd name="T125" fmla="*/ 1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 h="304">
                        <a:moveTo>
                          <a:pt x="163" y="262"/>
                        </a:moveTo>
                        <a:cubicBezTo>
                          <a:pt x="163" y="262"/>
                          <a:pt x="163" y="262"/>
                          <a:pt x="163" y="262"/>
                        </a:cubicBezTo>
                        <a:cubicBezTo>
                          <a:pt x="163" y="262"/>
                          <a:pt x="163" y="262"/>
                          <a:pt x="163" y="262"/>
                        </a:cubicBezTo>
                        <a:cubicBezTo>
                          <a:pt x="159" y="266"/>
                          <a:pt x="154" y="268"/>
                          <a:pt x="149" y="269"/>
                        </a:cubicBezTo>
                        <a:cubicBezTo>
                          <a:pt x="147" y="269"/>
                          <a:pt x="146" y="269"/>
                          <a:pt x="145" y="269"/>
                        </a:cubicBezTo>
                        <a:cubicBezTo>
                          <a:pt x="142" y="269"/>
                          <a:pt x="139" y="269"/>
                          <a:pt x="137" y="268"/>
                        </a:cubicBezTo>
                        <a:cubicBezTo>
                          <a:pt x="135" y="267"/>
                          <a:pt x="133" y="266"/>
                          <a:pt x="132" y="265"/>
                        </a:cubicBezTo>
                        <a:cubicBezTo>
                          <a:pt x="133" y="265"/>
                          <a:pt x="134" y="266"/>
                          <a:pt x="135" y="266"/>
                        </a:cubicBezTo>
                        <a:cubicBezTo>
                          <a:pt x="136" y="267"/>
                          <a:pt x="137" y="267"/>
                          <a:pt x="138" y="267"/>
                        </a:cubicBezTo>
                        <a:cubicBezTo>
                          <a:pt x="140" y="268"/>
                          <a:pt x="143" y="268"/>
                          <a:pt x="145" y="268"/>
                        </a:cubicBezTo>
                        <a:cubicBezTo>
                          <a:pt x="147" y="268"/>
                          <a:pt x="148" y="268"/>
                          <a:pt x="149" y="268"/>
                        </a:cubicBezTo>
                        <a:cubicBezTo>
                          <a:pt x="153" y="268"/>
                          <a:pt x="157" y="266"/>
                          <a:pt x="159" y="264"/>
                        </a:cubicBezTo>
                        <a:cubicBezTo>
                          <a:pt x="161" y="263"/>
                          <a:pt x="162" y="263"/>
                          <a:pt x="163" y="262"/>
                        </a:cubicBezTo>
                        <a:moveTo>
                          <a:pt x="144" y="266"/>
                        </a:moveTo>
                        <a:cubicBezTo>
                          <a:pt x="134" y="266"/>
                          <a:pt x="131" y="258"/>
                          <a:pt x="130" y="254"/>
                        </a:cubicBezTo>
                        <a:cubicBezTo>
                          <a:pt x="130" y="249"/>
                          <a:pt x="137" y="249"/>
                          <a:pt x="137" y="249"/>
                        </a:cubicBezTo>
                        <a:cubicBezTo>
                          <a:pt x="138" y="249"/>
                          <a:pt x="142" y="248"/>
                          <a:pt x="146" y="248"/>
                        </a:cubicBezTo>
                        <a:cubicBezTo>
                          <a:pt x="151" y="248"/>
                          <a:pt x="155" y="249"/>
                          <a:pt x="156" y="251"/>
                        </a:cubicBezTo>
                        <a:cubicBezTo>
                          <a:pt x="158" y="255"/>
                          <a:pt x="155" y="266"/>
                          <a:pt x="144" y="266"/>
                        </a:cubicBezTo>
                        <a:moveTo>
                          <a:pt x="156" y="241"/>
                        </a:moveTo>
                        <a:cubicBezTo>
                          <a:pt x="155" y="241"/>
                          <a:pt x="154" y="241"/>
                          <a:pt x="153" y="241"/>
                        </a:cubicBezTo>
                        <a:cubicBezTo>
                          <a:pt x="146" y="239"/>
                          <a:pt x="156" y="226"/>
                          <a:pt x="163" y="224"/>
                        </a:cubicBezTo>
                        <a:cubicBezTo>
                          <a:pt x="164" y="224"/>
                          <a:pt x="164" y="224"/>
                          <a:pt x="165" y="224"/>
                        </a:cubicBezTo>
                        <a:cubicBezTo>
                          <a:pt x="170" y="224"/>
                          <a:pt x="172" y="229"/>
                          <a:pt x="172" y="229"/>
                        </a:cubicBezTo>
                        <a:cubicBezTo>
                          <a:pt x="175" y="236"/>
                          <a:pt x="163" y="241"/>
                          <a:pt x="156" y="241"/>
                        </a:cubicBezTo>
                        <a:moveTo>
                          <a:pt x="160" y="214"/>
                        </a:moveTo>
                        <a:cubicBezTo>
                          <a:pt x="160" y="215"/>
                          <a:pt x="159" y="215"/>
                          <a:pt x="159" y="216"/>
                        </a:cubicBezTo>
                        <a:cubicBezTo>
                          <a:pt x="159" y="217"/>
                          <a:pt x="158" y="218"/>
                          <a:pt x="158" y="219"/>
                        </a:cubicBezTo>
                        <a:cubicBezTo>
                          <a:pt x="151" y="234"/>
                          <a:pt x="138" y="246"/>
                          <a:pt x="124" y="247"/>
                        </a:cubicBezTo>
                        <a:cubicBezTo>
                          <a:pt x="124" y="251"/>
                          <a:pt x="125" y="255"/>
                          <a:pt x="127" y="258"/>
                        </a:cubicBezTo>
                        <a:cubicBezTo>
                          <a:pt x="130" y="265"/>
                          <a:pt x="133" y="268"/>
                          <a:pt x="135" y="270"/>
                        </a:cubicBezTo>
                        <a:cubicBezTo>
                          <a:pt x="136" y="271"/>
                          <a:pt x="137" y="272"/>
                          <a:pt x="137" y="273"/>
                        </a:cubicBezTo>
                        <a:cubicBezTo>
                          <a:pt x="137" y="273"/>
                          <a:pt x="137" y="273"/>
                          <a:pt x="137" y="273"/>
                        </a:cubicBezTo>
                        <a:cubicBezTo>
                          <a:pt x="137" y="272"/>
                          <a:pt x="137" y="272"/>
                          <a:pt x="137" y="272"/>
                        </a:cubicBezTo>
                        <a:cubicBezTo>
                          <a:pt x="138" y="272"/>
                          <a:pt x="139" y="272"/>
                          <a:pt x="140" y="273"/>
                        </a:cubicBezTo>
                        <a:cubicBezTo>
                          <a:pt x="141" y="273"/>
                          <a:pt x="142" y="273"/>
                          <a:pt x="144" y="273"/>
                        </a:cubicBezTo>
                        <a:cubicBezTo>
                          <a:pt x="145" y="273"/>
                          <a:pt x="146" y="273"/>
                          <a:pt x="147" y="272"/>
                        </a:cubicBezTo>
                        <a:cubicBezTo>
                          <a:pt x="148" y="272"/>
                          <a:pt x="149" y="272"/>
                          <a:pt x="149" y="272"/>
                        </a:cubicBezTo>
                        <a:cubicBezTo>
                          <a:pt x="152" y="272"/>
                          <a:pt x="151" y="274"/>
                          <a:pt x="150" y="278"/>
                        </a:cubicBezTo>
                        <a:cubicBezTo>
                          <a:pt x="148" y="283"/>
                          <a:pt x="153" y="296"/>
                          <a:pt x="151" y="304"/>
                        </a:cubicBezTo>
                        <a:cubicBezTo>
                          <a:pt x="153" y="304"/>
                          <a:pt x="156" y="303"/>
                          <a:pt x="157" y="300"/>
                        </a:cubicBezTo>
                        <a:cubicBezTo>
                          <a:pt x="159" y="295"/>
                          <a:pt x="159" y="284"/>
                          <a:pt x="158" y="280"/>
                        </a:cubicBezTo>
                        <a:cubicBezTo>
                          <a:pt x="158" y="278"/>
                          <a:pt x="159" y="275"/>
                          <a:pt x="161" y="271"/>
                        </a:cubicBezTo>
                        <a:cubicBezTo>
                          <a:pt x="164" y="264"/>
                          <a:pt x="168" y="254"/>
                          <a:pt x="167" y="244"/>
                        </a:cubicBezTo>
                        <a:cubicBezTo>
                          <a:pt x="167" y="243"/>
                          <a:pt x="167" y="243"/>
                          <a:pt x="167" y="243"/>
                        </a:cubicBezTo>
                        <a:cubicBezTo>
                          <a:pt x="165" y="244"/>
                          <a:pt x="164" y="244"/>
                          <a:pt x="162" y="244"/>
                        </a:cubicBezTo>
                        <a:cubicBezTo>
                          <a:pt x="161" y="245"/>
                          <a:pt x="159" y="245"/>
                          <a:pt x="158" y="245"/>
                        </a:cubicBezTo>
                        <a:cubicBezTo>
                          <a:pt x="157" y="245"/>
                          <a:pt x="156" y="245"/>
                          <a:pt x="155" y="245"/>
                        </a:cubicBezTo>
                        <a:cubicBezTo>
                          <a:pt x="154" y="244"/>
                          <a:pt x="152" y="243"/>
                          <a:pt x="150" y="243"/>
                        </a:cubicBezTo>
                        <a:cubicBezTo>
                          <a:pt x="150" y="242"/>
                          <a:pt x="150" y="242"/>
                          <a:pt x="150" y="242"/>
                        </a:cubicBezTo>
                        <a:cubicBezTo>
                          <a:pt x="153" y="244"/>
                          <a:pt x="156" y="244"/>
                          <a:pt x="159" y="244"/>
                        </a:cubicBezTo>
                        <a:cubicBezTo>
                          <a:pt x="160" y="244"/>
                          <a:pt x="161" y="244"/>
                          <a:pt x="162" y="244"/>
                        </a:cubicBezTo>
                        <a:cubicBezTo>
                          <a:pt x="164" y="244"/>
                          <a:pt x="165" y="243"/>
                          <a:pt x="167" y="243"/>
                        </a:cubicBezTo>
                        <a:cubicBezTo>
                          <a:pt x="167" y="243"/>
                          <a:pt x="167" y="243"/>
                          <a:pt x="167" y="243"/>
                        </a:cubicBezTo>
                        <a:cubicBezTo>
                          <a:pt x="167" y="243"/>
                          <a:pt x="167" y="243"/>
                          <a:pt x="167" y="243"/>
                        </a:cubicBezTo>
                        <a:cubicBezTo>
                          <a:pt x="169" y="242"/>
                          <a:pt x="171" y="241"/>
                          <a:pt x="172" y="240"/>
                        </a:cubicBezTo>
                        <a:cubicBezTo>
                          <a:pt x="177" y="236"/>
                          <a:pt x="181" y="230"/>
                          <a:pt x="180" y="224"/>
                        </a:cubicBezTo>
                        <a:cubicBezTo>
                          <a:pt x="174" y="222"/>
                          <a:pt x="170" y="219"/>
                          <a:pt x="169" y="218"/>
                        </a:cubicBezTo>
                        <a:cubicBezTo>
                          <a:pt x="164" y="215"/>
                          <a:pt x="161" y="214"/>
                          <a:pt x="160" y="214"/>
                        </a:cubicBezTo>
                        <a:moveTo>
                          <a:pt x="188" y="249"/>
                        </a:moveTo>
                        <a:cubicBezTo>
                          <a:pt x="181" y="249"/>
                          <a:pt x="175" y="245"/>
                          <a:pt x="177" y="241"/>
                        </a:cubicBezTo>
                        <a:cubicBezTo>
                          <a:pt x="178" y="236"/>
                          <a:pt x="184" y="234"/>
                          <a:pt x="189" y="234"/>
                        </a:cubicBezTo>
                        <a:cubicBezTo>
                          <a:pt x="192" y="234"/>
                          <a:pt x="194" y="234"/>
                          <a:pt x="196" y="235"/>
                        </a:cubicBezTo>
                        <a:cubicBezTo>
                          <a:pt x="201" y="238"/>
                          <a:pt x="200" y="240"/>
                          <a:pt x="200" y="240"/>
                        </a:cubicBezTo>
                        <a:cubicBezTo>
                          <a:pt x="198" y="247"/>
                          <a:pt x="193" y="249"/>
                          <a:pt x="188" y="249"/>
                        </a:cubicBezTo>
                        <a:moveTo>
                          <a:pt x="208" y="248"/>
                        </a:moveTo>
                        <a:cubicBezTo>
                          <a:pt x="208" y="248"/>
                          <a:pt x="208" y="248"/>
                          <a:pt x="208" y="248"/>
                        </a:cubicBezTo>
                        <a:cubicBezTo>
                          <a:pt x="201" y="248"/>
                          <a:pt x="213" y="230"/>
                          <a:pt x="218" y="227"/>
                        </a:cubicBezTo>
                        <a:cubicBezTo>
                          <a:pt x="219" y="227"/>
                          <a:pt x="220" y="227"/>
                          <a:pt x="221" y="227"/>
                        </a:cubicBezTo>
                        <a:cubicBezTo>
                          <a:pt x="224" y="227"/>
                          <a:pt x="224" y="231"/>
                          <a:pt x="224" y="231"/>
                        </a:cubicBezTo>
                        <a:cubicBezTo>
                          <a:pt x="224" y="239"/>
                          <a:pt x="215" y="248"/>
                          <a:pt x="208" y="248"/>
                        </a:cubicBezTo>
                        <a:moveTo>
                          <a:pt x="220" y="213"/>
                        </a:moveTo>
                        <a:cubicBezTo>
                          <a:pt x="218" y="215"/>
                          <a:pt x="217" y="218"/>
                          <a:pt x="215" y="220"/>
                        </a:cubicBezTo>
                        <a:cubicBezTo>
                          <a:pt x="212" y="224"/>
                          <a:pt x="208" y="227"/>
                          <a:pt x="203" y="228"/>
                        </a:cubicBezTo>
                        <a:cubicBezTo>
                          <a:pt x="205" y="231"/>
                          <a:pt x="205" y="234"/>
                          <a:pt x="205" y="236"/>
                        </a:cubicBezTo>
                        <a:cubicBezTo>
                          <a:pt x="205" y="239"/>
                          <a:pt x="204" y="242"/>
                          <a:pt x="202" y="245"/>
                        </a:cubicBezTo>
                        <a:cubicBezTo>
                          <a:pt x="202" y="247"/>
                          <a:pt x="200" y="249"/>
                          <a:pt x="199" y="250"/>
                        </a:cubicBezTo>
                        <a:cubicBezTo>
                          <a:pt x="199" y="250"/>
                          <a:pt x="199" y="250"/>
                          <a:pt x="199" y="250"/>
                        </a:cubicBezTo>
                        <a:cubicBezTo>
                          <a:pt x="202" y="247"/>
                          <a:pt x="205" y="241"/>
                          <a:pt x="204" y="236"/>
                        </a:cubicBezTo>
                        <a:cubicBezTo>
                          <a:pt x="204" y="233"/>
                          <a:pt x="204" y="231"/>
                          <a:pt x="203" y="229"/>
                        </a:cubicBezTo>
                        <a:cubicBezTo>
                          <a:pt x="202" y="229"/>
                          <a:pt x="202" y="229"/>
                          <a:pt x="202" y="229"/>
                        </a:cubicBezTo>
                        <a:cubicBezTo>
                          <a:pt x="201" y="229"/>
                          <a:pt x="200" y="229"/>
                          <a:pt x="199" y="229"/>
                        </a:cubicBezTo>
                        <a:cubicBezTo>
                          <a:pt x="198" y="229"/>
                          <a:pt x="198" y="229"/>
                          <a:pt x="198" y="229"/>
                        </a:cubicBezTo>
                        <a:cubicBezTo>
                          <a:pt x="193" y="229"/>
                          <a:pt x="188" y="228"/>
                          <a:pt x="183" y="226"/>
                        </a:cubicBezTo>
                        <a:cubicBezTo>
                          <a:pt x="182" y="225"/>
                          <a:pt x="181" y="225"/>
                          <a:pt x="180" y="225"/>
                        </a:cubicBezTo>
                        <a:cubicBezTo>
                          <a:pt x="181" y="230"/>
                          <a:pt x="178" y="236"/>
                          <a:pt x="173" y="240"/>
                        </a:cubicBezTo>
                        <a:cubicBezTo>
                          <a:pt x="171" y="241"/>
                          <a:pt x="169" y="242"/>
                          <a:pt x="167" y="243"/>
                        </a:cubicBezTo>
                        <a:cubicBezTo>
                          <a:pt x="167" y="243"/>
                          <a:pt x="167" y="243"/>
                          <a:pt x="167" y="243"/>
                        </a:cubicBezTo>
                        <a:cubicBezTo>
                          <a:pt x="167" y="243"/>
                          <a:pt x="175" y="254"/>
                          <a:pt x="187" y="254"/>
                        </a:cubicBezTo>
                        <a:cubicBezTo>
                          <a:pt x="187" y="254"/>
                          <a:pt x="187" y="254"/>
                          <a:pt x="188" y="254"/>
                        </a:cubicBezTo>
                        <a:cubicBezTo>
                          <a:pt x="191" y="254"/>
                          <a:pt x="195" y="253"/>
                          <a:pt x="199" y="251"/>
                        </a:cubicBezTo>
                        <a:cubicBezTo>
                          <a:pt x="199" y="251"/>
                          <a:pt x="199" y="251"/>
                          <a:pt x="199" y="251"/>
                        </a:cubicBezTo>
                        <a:cubicBezTo>
                          <a:pt x="199" y="251"/>
                          <a:pt x="199" y="251"/>
                          <a:pt x="199" y="251"/>
                        </a:cubicBezTo>
                        <a:cubicBezTo>
                          <a:pt x="199" y="251"/>
                          <a:pt x="202" y="251"/>
                          <a:pt x="206" y="251"/>
                        </a:cubicBezTo>
                        <a:cubicBezTo>
                          <a:pt x="206" y="251"/>
                          <a:pt x="207" y="251"/>
                          <a:pt x="207" y="251"/>
                        </a:cubicBezTo>
                        <a:cubicBezTo>
                          <a:pt x="215" y="251"/>
                          <a:pt x="225" y="248"/>
                          <a:pt x="228" y="233"/>
                        </a:cubicBezTo>
                        <a:cubicBezTo>
                          <a:pt x="228" y="232"/>
                          <a:pt x="228" y="232"/>
                          <a:pt x="228" y="232"/>
                        </a:cubicBezTo>
                        <a:cubicBezTo>
                          <a:pt x="228" y="233"/>
                          <a:pt x="228" y="233"/>
                          <a:pt x="228" y="233"/>
                        </a:cubicBezTo>
                        <a:cubicBezTo>
                          <a:pt x="228" y="233"/>
                          <a:pt x="228" y="233"/>
                          <a:pt x="228" y="233"/>
                        </a:cubicBezTo>
                        <a:cubicBezTo>
                          <a:pt x="228" y="228"/>
                          <a:pt x="227" y="224"/>
                          <a:pt x="226" y="220"/>
                        </a:cubicBezTo>
                        <a:cubicBezTo>
                          <a:pt x="225" y="217"/>
                          <a:pt x="223" y="214"/>
                          <a:pt x="220" y="213"/>
                        </a:cubicBezTo>
                        <a:moveTo>
                          <a:pt x="202" y="211"/>
                        </a:moveTo>
                        <a:cubicBezTo>
                          <a:pt x="198" y="213"/>
                          <a:pt x="195" y="213"/>
                          <a:pt x="191" y="213"/>
                        </a:cubicBezTo>
                        <a:cubicBezTo>
                          <a:pt x="191" y="213"/>
                          <a:pt x="191" y="213"/>
                          <a:pt x="191" y="213"/>
                        </a:cubicBezTo>
                        <a:cubicBezTo>
                          <a:pt x="190" y="213"/>
                          <a:pt x="189" y="213"/>
                          <a:pt x="188" y="213"/>
                        </a:cubicBezTo>
                        <a:cubicBezTo>
                          <a:pt x="187" y="215"/>
                          <a:pt x="186" y="216"/>
                          <a:pt x="185" y="217"/>
                        </a:cubicBezTo>
                        <a:cubicBezTo>
                          <a:pt x="184" y="218"/>
                          <a:pt x="183" y="219"/>
                          <a:pt x="182" y="219"/>
                        </a:cubicBezTo>
                        <a:cubicBezTo>
                          <a:pt x="187" y="222"/>
                          <a:pt x="193" y="223"/>
                          <a:pt x="198" y="223"/>
                        </a:cubicBezTo>
                        <a:cubicBezTo>
                          <a:pt x="198" y="223"/>
                          <a:pt x="198" y="223"/>
                          <a:pt x="199" y="223"/>
                        </a:cubicBezTo>
                        <a:cubicBezTo>
                          <a:pt x="199" y="223"/>
                          <a:pt x="200" y="223"/>
                          <a:pt x="201" y="223"/>
                        </a:cubicBezTo>
                        <a:cubicBezTo>
                          <a:pt x="201" y="223"/>
                          <a:pt x="202" y="223"/>
                          <a:pt x="202" y="223"/>
                        </a:cubicBezTo>
                        <a:cubicBezTo>
                          <a:pt x="204" y="219"/>
                          <a:pt x="204" y="214"/>
                          <a:pt x="202" y="211"/>
                        </a:cubicBezTo>
                        <a:moveTo>
                          <a:pt x="161" y="194"/>
                        </a:moveTo>
                        <a:cubicBezTo>
                          <a:pt x="162" y="195"/>
                          <a:pt x="164" y="200"/>
                          <a:pt x="162" y="209"/>
                        </a:cubicBezTo>
                        <a:cubicBezTo>
                          <a:pt x="164" y="209"/>
                          <a:pt x="168" y="210"/>
                          <a:pt x="172" y="213"/>
                        </a:cubicBezTo>
                        <a:cubicBezTo>
                          <a:pt x="174" y="215"/>
                          <a:pt x="178" y="217"/>
                          <a:pt x="182" y="219"/>
                        </a:cubicBezTo>
                        <a:cubicBezTo>
                          <a:pt x="183" y="218"/>
                          <a:pt x="184" y="218"/>
                          <a:pt x="185" y="217"/>
                        </a:cubicBezTo>
                        <a:cubicBezTo>
                          <a:pt x="186" y="216"/>
                          <a:pt x="186" y="214"/>
                          <a:pt x="187" y="213"/>
                        </a:cubicBezTo>
                        <a:cubicBezTo>
                          <a:pt x="187" y="213"/>
                          <a:pt x="186" y="213"/>
                          <a:pt x="186" y="213"/>
                        </a:cubicBezTo>
                        <a:cubicBezTo>
                          <a:pt x="178" y="211"/>
                          <a:pt x="173" y="205"/>
                          <a:pt x="170" y="201"/>
                        </a:cubicBezTo>
                        <a:cubicBezTo>
                          <a:pt x="169" y="200"/>
                          <a:pt x="169" y="199"/>
                          <a:pt x="168" y="198"/>
                        </a:cubicBezTo>
                        <a:cubicBezTo>
                          <a:pt x="166" y="196"/>
                          <a:pt x="163" y="195"/>
                          <a:pt x="161" y="194"/>
                        </a:cubicBezTo>
                        <a:cubicBezTo>
                          <a:pt x="161" y="194"/>
                          <a:pt x="161" y="194"/>
                          <a:pt x="161" y="194"/>
                        </a:cubicBezTo>
                        <a:moveTo>
                          <a:pt x="216" y="185"/>
                        </a:moveTo>
                        <a:cubicBezTo>
                          <a:pt x="217" y="190"/>
                          <a:pt x="217" y="195"/>
                          <a:pt x="216" y="199"/>
                        </a:cubicBezTo>
                        <a:cubicBezTo>
                          <a:pt x="213" y="205"/>
                          <a:pt x="208" y="209"/>
                          <a:pt x="202" y="211"/>
                        </a:cubicBezTo>
                        <a:cubicBezTo>
                          <a:pt x="204" y="214"/>
                          <a:pt x="204" y="219"/>
                          <a:pt x="203" y="223"/>
                        </a:cubicBezTo>
                        <a:cubicBezTo>
                          <a:pt x="206" y="222"/>
                          <a:pt x="209" y="220"/>
                          <a:pt x="211" y="217"/>
                        </a:cubicBezTo>
                        <a:cubicBezTo>
                          <a:pt x="215" y="211"/>
                          <a:pt x="220" y="202"/>
                          <a:pt x="225" y="193"/>
                        </a:cubicBezTo>
                        <a:cubicBezTo>
                          <a:pt x="223" y="189"/>
                          <a:pt x="220" y="186"/>
                          <a:pt x="216" y="185"/>
                        </a:cubicBezTo>
                        <a:moveTo>
                          <a:pt x="73" y="210"/>
                        </a:moveTo>
                        <a:cubicBezTo>
                          <a:pt x="70" y="210"/>
                          <a:pt x="67" y="209"/>
                          <a:pt x="66" y="207"/>
                        </a:cubicBezTo>
                        <a:cubicBezTo>
                          <a:pt x="65" y="205"/>
                          <a:pt x="66" y="204"/>
                          <a:pt x="67" y="202"/>
                        </a:cubicBezTo>
                        <a:cubicBezTo>
                          <a:pt x="68" y="201"/>
                          <a:pt x="69" y="200"/>
                          <a:pt x="69" y="199"/>
                        </a:cubicBezTo>
                        <a:cubicBezTo>
                          <a:pt x="70" y="199"/>
                          <a:pt x="70" y="199"/>
                          <a:pt x="70" y="199"/>
                        </a:cubicBezTo>
                        <a:cubicBezTo>
                          <a:pt x="70" y="198"/>
                          <a:pt x="71" y="196"/>
                          <a:pt x="72" y="195"/>
                        </a:cubicBezTo>
                        <a:cubicBezTo>
                          <a:pt x="72" y="195"/>
                          <a:pt x="72" y="195"/>
                          <a:pt x="72" y="195"/>
                        </a:cubicBezTo>
                        <a:cubicBezTo>
                          <a:pt x="72" y="195"/>
                          <a:pt x="72" y="195"/>
                          <a:pt x="72" y="195"/>
                        </a:cubicBezTo>
                        <a:cubicBezTo>
                          <a:pt x="73" y="195"/>
                          <a:pt x="73" y="194"/>
                          <a:pt x="74" y="194"/>
                        </a:cubicBezTo>
                        <a:cubicBezTo>
                          <a:pt x="75" y="194"/>
                          <a:pt x="76" y="195"/>
                          <a:pt x="77" y="197"/>
                        </a:cubicBezTo>
                        <a:cubicBezTo>
                          <a:pt x="78" y="200"/>
                          <a:pt x="79" y="206"/>
                          <a:pt x="76" y="209"/>
                        </a:cubicBezTo>
                        <a:cubicBezTo>
                          <a:pt x="75" y="210"/>
                          <a:pt x="74" y="210"/>
                          <a:pt x="73" y="210"/>
                        </a:cubicBezTo>
                        <a:moveTo>
                          <a:pt x="72" y="184"/>
                        </a:moveTo>
                        <a:cubicBezTo>
                          <a:pt x="72" y="188"/>
                          <a:pt x="71" y="191"/>
                          <a:pt x="69" y="194"/>
                        </a:cubicBezTo>
                        <a:cubicBezTo>
                          <a:pt x="68" y="197"/>
                          <a:pt x="66" y="199"/>
                          <a:pt x="63" y="201"/>
                        </a:cubicBezTo>
                        <a:cubicBezTo>
                          <a:pt x="62" y="202"/>
                          <a:pt x="61" y="203"/>
                          <a:pt x="60" y="204"/>
                        </a:cubicBezTo>
                        <a:cubicBezTo>
                          <a:pt x="60" y="204"/>
                          <a:pt x="64" y="212"/>
                          <a:pt x="75" y="212"/>
                        </a:cubicBezTo>
                        <a:cubicBezTo>
                          <a:pt x="76" y="212"/>
                          <a:pt x="76" y="212"/>
                          <a:pt x="76" y="212"/>
                        </a:cubicBezTo>
                        <a:cubicBezTo>
                          <a:pt x="79" y="212"/>
                          <a:pt x="82" y="212"/>
                          <a:pt x="86" y="210"/>
                        </a:cubicBezTo>
                        <a:cubicBezTo>
                          <a:pt x="84" y="208"/>
                          <a:pt x="83" y="206"/>
                          <a:pt x="82" y="202"/>
                        </a:cubicBezTo>
                        <a:cubicBezTo>
                          <a:pt x="82" y="200"/>
                          <a:pt x="81" y="198"/>
                          <a:pt x="81" y="196"/>
                        </a:cubicBezTo>
                        <a:cubicBezTo>
                          <a:pt x="79" y="194"/>
                          <a:pt x="77" y="192"/>
                          <a:pt x="75" y="188"/>
                        </a:cubicBezTo>
                        <a:cubicBezTo>
                          <a:pt x="74" y="187"/>
                          <a:pt x="73" y="185"/>
                          <a:pt x="72" y="184"/>
                        </a:cubicBezTo>
                        <a:moveTo>
                          <a:pt x="232" y="226"/>
                        </a:moveTo>
                        <a:cubicBezTo>
                          <a:pt x="232" y="226"/>
                          <a:pt x="231" y="226"/>
                          <a:pt x="231" y="226"/>
                        </a:cubicBezTo>
                        <a:cubicBezTo>
                          <a:pt x="226" y="224"/>
                          <a:pt x="231" y="203"/>
                          <a:pt x="235" y="201"/>
                        </a:cubicBezTo>
                        <a:cubicBezTo>
                          <a:pt x="236" y="201"/>
                          <a:pt x="236" y="201"/>
                          <a:pt x="236" y="201"/>
                        </a:cubicBezTo>
                        <a:cubicBezTo>
                          <a:pt x="240" y="201"/>
                          <a:pt x="241" y="208"/>
                          <a:pt x="241" y="208"/>
                        </a:cubicBezTo>
                        <a:cubicBezTo>
                          <a:pt x="242" y="218"/>
                          <a:pt x="237" y="226"/>
                          <a:pt x="232" y="226"/>
                        </a:cubicBezTo>
                        <a:moveTo>
                          <a:pt x="245" y="202"/>
                        </a:moveTo>
                        <a:cubicBezTo>
                          <a:pt x="244" y="202"/>
                          <a:pt x="244" y="202"/>
                          <a:pt x="243" y="201"/>
                        </a:cubicBezTo>
                        <a:cubicBezTo>
                          <a:pt x="238" y="197"/>
                          <a:pt x="236" y="183"/>
                          <a:pt x="241" y="183"/>
                        </a:cubicBezTo>
                        <a:cubicBezTo>
                          <a:pt x="241" y="183"/>
                          <a:pt x="241" y="183"/>
                          <a:pt x="242" y="183"/>
                        </a:cubicBezTo>
                        <a:cubicBezTo>
                          <a:pt x="245" y="183"/>
                          <a:pt x="247" y="185"/>
                          <a:pt x="248" y="188"/>
                        </a:cubicBezTo>
                        <a:cubicBezTo>
                          <a:pt x="249" y="191"/>
                          <a:pt x="249" y="194"/>
                          <a:pt x="249" y="196"/>
                        </a:cubicBezTo>
                        <a:cubicBezTo>
                          <a:pt x="249" y="198"/>
                          <a:pt x="247" y="202"/>
                          <a:pt x="245" y="202"/>
                        </a:cubicBezTo>
                        <a:moveTo>
                          <a:pt x="238" y="179"/>
                        </a:moveTo>
                        <a:cubicBezTo>
                          <a:pt x="238" y="179"/>
                          <a:pt x="237" y="179"/>
                          <a:pt x="237" y="179"/>
                        </a:cubicBezTo>
                        <a:cubicBezTo>
                          <a:pt x="235" y="185"/>
                          <a:pt x="232" y="190"/>
                          <a:pt x="230" y="195"/>
                        </a:cubicBezTo>
                        <a:cubicBezTo>
                          <a:pt x="230" y="195"/>
                          <a:pt x="230" y="195"/>
                          <a:pt x="230" y="195"/>
                        </a:cubicBezTo>
                        <a:cubicBezTo>
                          <a:pt x="232" y="195"/>
                          <a:pt x="235" y="196"/>
                          <a:pt x="237" y="197"/>
                        </a:cubicBezTo>
                        <a:cubicBezTo>
                          <a:pt x="241" y="200"/>
                          <a:pt x="243" y="204"/>
                          <a:pt x="243" y="210"/>
                        </a:cubicBezTo>
                        <a:cubicBezTo>
                          <a:pt x="243" y="210"/>
                          <a:pt x="243" y="210"/>
                          <a:pt x="243" y="210"/>
                        </a:cubicBezTo>
                        <a:cubicBezTo>
                          <a:pt x="243" y="205"/>
                          <a:pt x="241" y="201"/>
                          <a:pt x="238" y="199"/>
                        </a:cubicBezTo>
                        <a:cubicBezTo>
                          <a:pt x="235" y="197"/>
                          <a:pt x="233" y="196"/>
                          <a:pt x="230" y="196"/>
                        </a:cubicBezTo>
                        <a:cubicBezTo>
                          <a:pt x="230" y="196"/>
                          <a:pt x="230" y="196"/>
                          <a:pt x="229" y="196"/>
                        </a:cubicBezTo>
                        <a:cubicBezTo>
                          <a:pt x="226" y="202"/>
                          <a:pt x="223" y="208"/>
                          <a:pt x="220" y="212"/>
                        </a:cubicBezTo>
                        <a:cubicBezTo>
                          <a:pt x="223" y="214"/>
                          <a:pt x="225" y="216"/>
                          <a:pt x="226" y="220"/>
                        </a:cubicBezTo>
                        <a:cubicBezTo>
                          <a:pt x="228" y="224"/>
                          <a:pt x="229" y="228"/>
                          <a:pt x="228" y="233"/>
                        </a:cubicBezTo>
                        <a:cubicBezTo>
                          <a:pt x="228" y="233"/>
                          <a:pt x="228" y="233"/>
                          <a:pt x="228" y="233"/>
                        </a:cubicBezTo>
                        <a:cubicBezTo>
                          <a:pt x="232" y="232"/>
                          <a:pt x="243" y="231"/>
                          <a:pt x="243" y="211"/>
                        </a:cubicBezTo>
                        <a:cubicBezTo>
                          <a:pt x="243" y="211"/>
                          <a:pt x="243" y="211"/>
                          <a:pt x="243" y="211"/>
                        </a:cubicBezTo>
                        <a:cubicBezTo>
                          <a:pt x="243" y="211"/>
                          <a:pt x="243" y="211"/>
                          <a:pt x="243" y="211"/>
                        </a:cubicBezTo>
                        <a:cubicBezTo>
                          <a:pt x="243" y="211"/>
                          <a:pt x="246" y="210"/>
                          <a:pt x="249" y="207"/>
                        </a:cubicBezTo>
                        <a:cubicBezTo>
                          <a:pt x="251" y="204"/>
                          <a:pt x="252" y="198"/>
                          <a:pt x="251" y="190"/>
                        </a:cubicBezTo>
                        <a:cubicBezTo>
                          <a:pt x="251" y="190"/>
                          <a:pt x="251" y="190"/>
                          <a:pt x="251" y="190"/>
                        </a:cubicBezTo>
                        <a:cubicBezTo>
                          <a:pt x="251" y="190"/>
                          <a:pt x="251" y="190"/>
                          <a:pt x="251" y="190"/>
                        </a:cubicBezTo>
                        <a:cubicBezTo>
                          <a:pt x="251" y="190"/>
                          <a:pt x="251" y="190"/>
                          <a:pt x="251" y="190"/>
                        </a:cubicBezTo>
                        <a:cubicBezTo>
                          <a:pt x="250" y="187"/>
                          <a:pt x="247" y="184"/>
                          <a:pt x="245" y="182"/>
                        </a:cubicBezTo>
                        <a:cubicBezTo>
                          <a:pt x="243" y="180"/>
                          <a:pt x="241" y="179"/>
                          <a:pt x="239" y="179"/>
                        </a:cubicBezTo>
                        <a:cubicBezTo>
                          <a:pt x="238" y="179"/>
                          <a:pt x="238" y="179"/>
                          <a:pt x="238" y="179"/>
                        </a:cubicBezTo>
                        <a:moveTo>
                          <a:pt x="226" y="173"/>
                        </a:moveTo>
                        <a:cubicBezTo>
                          <a:pt x="222" y="174"/>
                          <a:pt x="219" y="174"/>
                          <a:pt x="216" y="174"/>
                        </a:cubicBezTo>
                        <a:cubicBezTo>
                          <a:pt x="216" y="175"/>
                          <a:pt x="217" y="175"/>
                          <a:pt x="217" y="176"/>
                        </a:cubicBezTo>
                        <a:cubicBezTo>
                          <a:pt x="217" y="177"/>
                          <a:pt x="216" y="178"/>
                          <a:pt x="214" y="179"/>
                        </a:cubicBezTo>
                        <a:cubicBezTo>
                          <a:pt x="215" y="181"/>
                          <a:pt x="216" y="183"/>
                          <a:pt x="216" y="185"/>
                        </a:cubicBezTo>
                        <a:cubicBezTo>
                          <a:pt x="220" y="186"/>
                          <a:pt x="223" y="188"/>
                          <a:pt x="225" y="192"/>
                        </a:cubicBezTo>
                        <a:cubicBezTo>
                          <a:pt x="227" y="187"/>
                          <a:pt x="230" y="182"/>
                          <a:pt x="232" y="176"/>
                        </a:cubicBezTo>
                        <a:cubicBezTo>
                          <a:pt x="232" y="176"/>
                          <a:pt x="231" y="175"/>
                          <a:pt x="231" y="175"/>
                        </a:cubicBezTo>
                        <a:cubicBezTo>
                          <a:pt x="229" y="174"/>
                          <a:pt x="227" y="173"/>
                          <a:pt x="226" y="173"/>
                        </a:cubicBezTo>
                        <a:moveTo>
                          <a:pt x="45" y="198"/>
                        </a:moveTo>
                        <a:cubicBezTo>
                          <a:pt x="45" y="198"/>
                          <a:pt x="45" y="198"/>
                          <a:pt x="45" y="198"/>
                        </a:cubicBezTo>
                        <a:cubicBezTo>
                          <a:pt x="42" y="198"/>
                          <a:pt x="36" y="195"/>
                          <a:pt x="39" y="191"/>
                        </a:cubicBezTo>
                        <a:cubicBezTo>
                          <a:pt x="40" y="190"/>
                          <a:pt x="41" y="190"/>
                          <a:pt x="42" y="189"/>
                        </a:cubicBezTo>
                        <a:cubicBezTo>
                          <a:pt x="44" y="188"/>
                          <a:pt x="47" y="188"/>
                          <a:pt x="49" y="187"/>
                        </a:cubicBezTo>
                        <a:cubicBezTo>
                          <a:pt x="50" y="187"/>
                          <a:pt x="53" y="186"/>
                          <a:pt x="56" y="186"/>
                        </a:cubicBezTo>
                        <a:cubicBezTo>
                          <a:pt x="58" y="186"/>
                          <a:pt x="60" y="186"/>
                          <a:pt x="59" y="189"/>
                        </a:cubicBezTo>
                        <a:cubicBezTo>
                          <a:pt x="59" y="191"/>
                          <a:pt x="57" y="193"/>
                          <a:pt x="56" y="194"/>
                        </a:cubicBezTo>
                        <a:cubicBezTo>
                          <a:pt x="53" y="196"/>
                          <a:pt x="49" y="198"/>
                          <a:pt x="45" y="198"/>
                        </a:cubicBezTo>
                        <a:moveTo>
                          <a:pt x="54" y="171"/>
                        </a:moveTo>
                        <a:cubicBezTo>
                          <a:pt x="54" y="172"/>
                          <a:pt x="53" y="174"/>
                          <a:pt x="53" y="175"/>
                        </a:cubicBezTo>
                        <a:cubicBezTo>
                          <a:pt x="51" y="178"/>
                          <a:pt x="49" y="181"/>
                          <a:pt x="47" y="183"/>
                        </a:cubicBezTo>
                        <a:cubicBezTo>
                          <a:pt x="44" y="186"/>
                          <a:pt x="41" y="187"/>
                          <a:pt x="38" y="189"/>
                        </a:cubicBezTo>
                        <a:cubicBezTo>
                          <a:pt x="36" y="189"/>
                          <a:pt x="33" y="190"/>
                          <a:pt x="30" y="191"/>
                        </a:cubicBezTo>
                        <a:cubicBezTo>
                          <a:pt x="31" y="192"/>
                          <a:pt x="36" y="205"/>
                          <a:pt x="51" y="205"/>
                        </a:cubicBezTo>
                        <a:cubicBezTo>
                          <a:pt x="51" y="205"/>
                          <a:pt x="52" y="205"/>
                          <a:pt x="52" y="205"/>
                        </a:cubicBezTo>
                        <a:cubicBezTo>
                          <a:pt x="54" y="204"/>
                          <a:pt x="57" y="204"/>
                          <a:pt x="59" y="203"/>
                        </a:cubicBezTo>
                        <a:cubicBezTo>
                          <a:pt x="60" y="203"/>
                          <a:pt x="60" y="203"/>
                          <a:pt x="60" y="203"/>
                        </a:cubicBezTo>
                        <a:cubicBezTo>
                          <a:pt x="62" y="203"/>
                          <a:pt x="64" y="200"/>
                          <a:pt x="65" y="199"/>
                        </a:cubicBezTo>
                        <a:cubicBezTo>
                          <a:pt x="67" y="197"/>
                          <a:pt x="68" y="195"/>
                          <a:pt x="69" y="193"/>
                        </a:cubicBezTo>
                        <a:cubicBezTo>
                          <a:pt x="70" y="190"/>
                          <a:pt x="71" y="186"/>
                          <a:pt x="71" y="183"/>
                        </a:cubicBezTo>
                        <a:cubicBezTo>
                          <a:pt x="68" y="180"/>
                          <a:pt x="65" y="178"/>
                          <a:pt x="60" y="175"/>
                        </a:cubicBezTo>
                        <a:cubicBezTo>
                          <a:pt x="58" y="174"/>
                          <a:pt x="56" y="173"/>
                          <a:pt x="54" y="171"/>
                        </a:cubicBezTo>
                        <a:moveTo>
                          <a:pt x="234" y="169"/>
                        </a:moveTo>
                        <a:cubicBezTo>
                          <a:pt x="232" y="171"/>
                          <a:pt x="229" y="172"/>
                          <a:pt x="227" y="173"/>
                        </a:cubicBezTo>
                        <a:cubicBezTo>
                          <a:pt x="229" y="173"/>
                          <a:pt x="231" y="174"/>
                          <a:pt x="232" y="175"/>
                        </a:cubicBezTo>
                        <a:cubicBezTo>
                          <a:pt x="232" y="175"/>
                          <a:pt x="232" y="175"/>
                          <a:pt x="232" y="175"/>
                        </a:cubicBezTo>
                        <a:cubicBezTo>
                          <a:pt x="233" y="173"/>
                          <a:pt x="234" y="171"/>
                          <a:pt x="234" y="169"/>
                        </a:cubicBezTo>
                        <a:moveTo>
                          <a:pt x="250" y="183"/>
                        </a:moveTo>
                        <a:cubicBezTo>
                          <a:pt x="249" y="183"/>
                          <a:pt x="248" y="182"/>
                          <a:pt x="247" y="180"/>
                        </a:cubicBezTo>
                        <a:cubicBezTo>
                          <a:pt x="243" y="174"/>
                          <a:pt x="244" y="166"/>
                          <a:pt x="249" y="166"/>
                        </a:cubicBezTo>
                        <a:cubicBezTo>
                          <a:pt x="249" y="166"/>
                          <a:pt x="249" y="166"/>
                          <a:pt x="249" y="166"/>
                        </a:cubicBezTo>
                        <a:cubicBezTo>
                          <a:pt x="255" y="167"/>
                          <a:pt x="255" y="172"/>
                          <a:pt x="255" y="172"/>
                        </a:cubicBezTo>
                        <a:cubicBezTo>
                          <a:pt x="256" y="178"/>
                          <a:pt x="253" y="183"/>
                          <a:pt x="250" y="183"/>
                        </a:cubicBezTo>
                        <a:moveTo>
                          <a:pt x="245" y="161"/>
                        </a:moveTo>
                        <a:cubicBezTo>
                          <a:pt x="244" y="161"/>
                          <a:pt x="244" y="161"/>
                          <a:pt x="243" y="161"/>
                        </a:cubicBezTo>
                        <a:cubicBezTo>
                          <a:pt x="243" y="161"/>
                          <a:pt x="243" y="161"/>
                          <a:pt x="243" y="162"/>
                        </a:cubicBezTo>
                        <a:cubicBezTo>
                          <a:pt x="241" y="167"/>
                          <a:pt x="240" y="172"/>
                          <a:pt x="237" y="177"/>
                        </a:cubicBezTo>
                        <a:cubicBezTo>
                          <a:pt x="237" y="178"/>
                          <a:pt x="237" y="178"/>
                          <a:pt x="237" y="179"/>
                        </a:cubicBezTo>
                        <a:cubicBezTo>
                          <a:pt x="238" y="179"/>
                          <a:pt x="238" y="179"/>
                          <a:pt x="239" y="179"/>
                        </a:cubicBezTo>
                        <a:cubicBezTo>
                          <a:pt x="240" y="179"/>
                          <a:pt x="242" y="179"/>
                          <a:pt x="244" y="180"/>
                        </a:cubicBezTo>
                        <a:cubicBezTo>
                          <a:pt x="247" y="183"/>
                          <a:pt x="250" y="186"/>
                          <a:pt x="251" y="190"/>
                        </a:cubicBezTo>
                        <a:cubicBezTo>
                          <a:pt x="253" y="189"/>
                          <a:pt x="259" y="183"/>
                          <a:pt x="256" y="172"/>
                        </a:cubicBezTo>
                        <a:cubicBezTo>
                          <a:pt x="256" y="172"/>
                          <a:pt x="256" y="172"/>
                          <a:pt x="256" y="172"/>
                        </a:cubicBezTo>
                        <a:cubicBezTo>
                          <a:pt x="256" y="172"/>
                          <a:pt x="256" y="172"/>
                          <a:pt x="256" y="172"/>
                        </a:cubicBezTo>
                        <a:cubicBezTo>
                          <a:pt x="255" y="169"/>
                          <a:pt x="253" y="166"/>
                          <a:pt x="251" y="164"/>
                        </a:cubicBezTo>
                        <a:cubicBezTo>
                          <a:pt x="249" y="162"/>
                          <a:pt x="247" y="161"/>
                          <a:pt x="245" y="161"/>
                        </a:cubicBezTo>
                        <a:moveTo>
                          <a:pt x="27" y="184"/>
                        </a:moveTo>
                        <a:cubicBezTo>
                          <a:pt x="26" y="184"/>
                          <a:pt x="26" y="183"/>
                          <a:pt x="25" y="183"/>
                        </a:cubicBezTo>
                        <a:cubicBezTo>
                          <a:pt x="21" y="183"/>
                          <a:pt x="18" y="180"/>
                          <a:pt x="15" y="177"/>
                        </a:cubicBezTo>
                        <a:cubicBezTo>
                          <a:pt x="13" y="174"/>
                          <a:pt x="10" y="170"/>
                          <a:pt x="13" y="168"/>
                        </a:cubicBezTo>
                        <a:cubicBezTo>
                          <a:pt x="13" y="167"/>
                          <a:pt x="14" y="167"/>
                          <a:pt x="14" y="166"/>
                        </a:cubicBezTo>
                        <a:cubicBezTo>
                          <a:pt x="15" y="166"/>
                          <a:pt x="17" y="165"/>
                          <a:pt x="19" y="165"/>
                        </a:cubicBezTo>
                        <a:cubicBezTo>
                          <a:pt x="21" y="165"/>
                          <a:pt x="23" y="166"/>
                          <a:pt x="24" y="166"/>
                        </a:cubicBezTo>
                        <a:cubicBezTo>
                          <a:pt x="30" y="166"/>
                          <a:pt x="35" y="168"/>
                          <a:pt x="37" y="174"/>
                        </a:cubicBezTo>
                        <a:cubicBezTo>
                          <a:pt x="39" y="177"/>
                          <a:pt x="36" y="181"/>
                          <a:pt x="33" y="182"/>
                        </a:cubicBezTo>
                        <a:cubicBezTo>
                          <a:pt x="31" y="183"/>
                          <a:pt x="29" y="184"/>
                          <a:pt x="27" y="184"/>
                        </a:cubicBezTo>
                        <a:moveTo>
                          <a:pt x="39" y="156"/>
                        </a:moveTo>
                        <a:cubicBezTo>
                          <a:pt x="36" y="160"/>
                          <a:pt x="32" y="162"/>
                          <a:pt x="27" y="163"/>
                        </a:cubicBezTo>
                        <a:cubicBezTo>
                          <a:pt x="25" y="163"/>
                          <a:pt x="23" y="163"/>
                          <a:pt x="22" y="163"/>
                        </a:cubicBezTo>
                        <a:cubicBezTo>
                          <a:pt x="17" y="163"/>
                          <a:pt x="13" y="162"/>
                          <a:pt x="9" y="160"/>
                        </a:cubicBezTo>
                        <a:cubicBezTo>
                          <a:pt x="9" y="160"/>
                          <a:pt x="9" y="160"/>
                          <a:pt x="9" y="160"/>
                        </a:cubicBezTo>
                        <a:cubicBezTo>
                          <a:pt x="9" y="160"/>
                          <a:pt x="9" y="160"/>
                          <a:pt x="9" y="160"/>
                        </a:cubicBezTo>
                        <a:cubicBezTo>
                          <a:pt x="9" y="160"/>
                          <a:pt x="9" y="160"/>
                          <a:pt x="9" y="160"/>
                        </a:cubicBezTo>
                        <a:cubicBezTo>
                          <a:pt x="9" y="160"/>
                          <a:pt x="7" y="173"/>
                          <a:pt x="14" y="182"/>
                        </a:cubicBezTo>
                        <a:cubicBezTo>
                          <a:pt x="18" y="187"/>
                          <a:pt x="23" y="189"/>
                          <a:pt x="30" y="190"/>
                        </a:cubicBezTo>
                        <a:cubicBezTo>
                          <a:pt x="30" y="190"/>
                          <a:pt x="30" y="190"/>
                          <a:pt x="30" y="190"/>
                        </a:cubicBezTo>
                        <a:cubicBezTo>
                          <a:pt x="33" y="190"/>
                          <a:pt x="36" y="189"/>
                          <a:pt x="39" y="188"/>
                        </a:cubicBezTo>
                        <a:cubicBezTo>
                          <a:pt x="41" y="187"/>
                          <a:pt x="44" y="185"/>
                          <a:pt x="46" y="183"/>
                        </a:cubicBezTo>
                        <a:cubicBezTo>
                          <a:pt x="49" y="180"/>
                          <a:pt x="53" y="176"/>
                          <a:pt x="53" y="171"/>
                        </a:cubicBezTo>
                        <a:cubicBezTo>
                          <a:pt x="52" y="170"/>
                          <a:pt x="51" y="169"/>
                          <a:pt x="49" y="167"/>
                        </a:cubicBezTo>
                        <a:cubicBezTo>
                          <a:pt x="46" y="165"/>
                          <a:pt x="42" y="161"/>
                          <a:pt x="39" y="156"/>
                        </a:cubicBezTo>
                        <a:moveTo>
                          <a:pt x="257" y="165"/>
                        </a:moveTo>
                        <a:cubicBezTo>
                          <a:pt x="256" y="165"/>
                          <a:pt x="255" y="164"/>
                          <a:pt x="255" y="164"/>
                        </a:cubicBezTo>
                        <a:cubicBezTo>
                          <a:pt x="251" y="161"/>
                          <a:pt x="250" y="149"/>
                          <a:pt x="255" y="147"/>
                        </a:cubicBezTo>
                        <a:cubicBezTo>
                          <a:pt x="255" y="147"/>
                          <a:pt x="255" y="147"/>
                          <a:pt x="255" y="147"/>
                        </a:cubicBezTo>
                        <a:cubicBezTo>
                          <a:pt x="259" y="147"/>
                          <a:pt x="261" y="154"/>
                          <a:pt x="261" y="154"/>
                        </a:cubicBezTo>
                        <a:cubicBezTo>
                          <a:pt x="262" y="161"/>
                          <a:pt x="260" y="165"/>
                          <a:pt x="257" y="165"/>
                        </a:cubicBezTo>
                        <a:moveTo>
                          <a:pt x="250" y="143"/>
                        </a:moveTo>
                        <a:cubicBezTo>
                          <a:pt x="249" y="143"/>
                          <a:pt x="248" y="143"/>
                          <a:pt x="247" y="144"/>
                        </a:cubicBezTo>
                        <a:cubicBezTo>
                          <a:pt x="248" y="147"/>
                          <a:pt x="247" y="151"/>
                          <a:pt x="246" y="155"/>
                        </a:cubicBezTo>
                        <a:cubicBezTo>
                          <a:pt x="246" y="156"/>
                          <a:pt x="246" y="156"/>
                          <a:pt x="245" y="157"/>
                        </a:cubicBezTo>
                        <a:cubicBezTo>
                          <a:pt x="245" y="158"/>
                          <a:pt x="244" y="159"/>
                          <a:pt x="243" y="161"/>
                        </a:cubicBezTo>
                        <a:cubicBezTo>
                          <a:pt x="244" y="161"/>
                          <a:pt x="244" y="161"/>
                          <a:pt x="245" y="161"/>
                        </a:cubicBezTo>
                        <a:cubicBezTo>
                          <a:pt x="245" y="161"/>
                          <a:pt x="246" y="161"/>
                          <a:pt x="246" y="161"/>
                        </a:cubicBezTo>
                        <a:cubicBezTo>
                          <a:pt x="248" y="161"/>
                          <a:pt x="249" y="162"/>
                          <a:pt x="251" y="163"/>
                        </a:cubicBezTo>
                        <a:cubicBezTo>
                          <a:pt x="254" y="165"/>
                          <a:pt x="255" y="168"/>
                          <a:pt x="256" y="172"/>
                        </a:cubicBezTo>
                        <a:cubicBezTo>
                          <a:pt x="257" y="171"/>
                          <a:pt x="266" y="167"/>
                          <a:pt x="263" y="151"/>
                        </a:cubicBezTo>
                        <a:cubicBezTo>
                          <a:pt x="261" y="149"/>
                          <a:pt x="259" y="146"/>
                          <a:pt x="256" y="145"/>
                        </a:cubicBezTo>
                        <a:cubicBezTo>
                          <a:pt x="254" y="144"/>
                          <a:pt x="252" y="143"/>
                          <a:pt x="250" y="143"/>
                        </a:cubicBezTo>
                        <a:moveTo>
                          <a:pt x="73" y="173"/>
                        </a:moveTo>
                        <a:cubicBezTo>
                          <a:pt x="72" y="173"/>
                          <a:pt x="71" y="173"/>
                          <a:pt x="70" y="172"/>
                        </a:cubicBezTo>
                        <a:cubicBezTo>
                          <a:pt x="69" y="171"/>
                          <a:pt x="68" y="169"/>
                          <a:pt x="69" y="168"/>
                        </a:cubicBezTo>
                        <a:cubicBezTo>
                          <a:pt x="70" y="167"/>
                          <a:pt x="71" y="166"/>
                          <a:pt x="71" y="165"/>
                        </a:cubicBezTo>
                        <a:cubicBezTo>
                          <a:pt x="72" y="164"/>
                          <a:pt x="73" y="163"/>
                          <a:pt x="73" y="161"/>
                        </a:cubicBezTo>
                        <a:cubicBezTo>
                          <a:pt x="73" y="160"/>
                          <a:pt x="74" y="159"/>
                          <a:pt x="75" y="158"/>
                        </a:cubicBezTo>
                        <a:cubicBezTo>
                          <a:pt x="75" y="158"/>
                          <a:pt x="75" y="158"/>
                          <a:pt x="76" y="158"/>
                        </a:cubicBezTo>
                        <a:cubicBezTo>
                          <a:pt x="77" y="158"/>
                          <a:pt x="78" y="159"/>
                          <a:pt x="78" y="160"/>
                        </a:cubicBezTo>
                        <a:cubicBezTo>
                          <a:pt x="80" y="163"/>
                          <a:pt x="80" y="167"/>
                          <a:pt x="78" y="170"/>
                        </a:cubicBezTo>
                        <a:cubicBezTo>
                          <a:pt x="77" y="172"/>
                          <a:pt x="75" y="173"/>
                          <a:pt x="73" y="173"/>
                        </a:cubicBezTo>
                        <a:moveTo>
                          <a:pt x="55" y="162"/>
                        </a:moveTo>
                        <a:cubicBezTo>
                          <a:pt x="55" y="162"/>
                          <a:pt x="55" y="162"/>
                          <a:pt x="55" y="162"/>
                        </a:cubicBezTo>
                        <a:cubicBezTo>
                          <a:pt x="54" y="162"/>
                          <a:pt x="52" y="159"/>
                          <a:pt x="51" y="158"/>
                        </a:cubicBezTo>
                        <a:cubicBezTo>
                          <a:pt x="50" y="157"/>
                          <a:pt x="49" y="155"/>
                          <a:pt x="50" y="153"/>
                        </a:cubicBezTo>
                        <a:cubicBezTo>
                          <a:pt x="49" y="153"/>
                          <a:pt x="49" y="153"/>
                          <a:pt x="49" y="153"/>
                        </a:cubicBezTo>
                        <a:cubicBezTo>
                          <a:pt x="50" y="152"/>
                          <a:pt x="51" y="146"/>
                          <a:pt x="54" y="146"/>
                        </a:cubicBezTo>
                        <a:cubicBezTo>
                          <a:pt x="54" y="146"/>
                          <a:pt x="54" y="146"/>
                          <a:pt x="54" y="147"/>
                        </a:cubicBezTo>
                        <a:cubicBezTo>
                          <a:pt x="56" y="147"/>
                          <a:pt x="55" y="150"/>
                          <a:pt x="55" y="152"/>
                        </a:cubicBezTo>
                        <a:cubicBezTo>
                          <a:pt x="56" y="155"/>
                          <a:pt x="57" y="158"/>
                          <a:pt x="57" y="161"/>
                        </a:cubicBezTo>
                        <a:cubicBezTo>
                          <a:pt x="57" y="162"/>
                          <a:pt x="56" y="162"/>
                          <a:pt x="55" y="162"/>
                        </a:cubicBezTo>
                        <a:moveTo>
                          <a:pt x="53" y="141"/>
                        </a:moveTo>
                        <a:cubicBezTo>
                          <a:pt x="52" y="144"/>
                          <a:pt x="51" y="146"/>
                          <a:pt x="49" y="149"/>
                        </a:cubicBezTo>
                        <a:cubicBezTo>
                          <a:pt x="48" y="150"/>
                          <a:pt x="46" y="151"/>
                          <a:pt x="43" y="152"/>
                        </a:cubicBezTo>
                        <a:cubicBezTo>
                          <a:pt x="46" y="157"/>
                          <a:pt x="50" y="161"/>
                          <a:pt x="53" y="163"/>
                        </a:cubicBezTo>
                        <a:cubicBezTo>
                          <a:pt x="55" y="165"/>
                          <a:pt x="58" y="167"/>
                          <a:pt x="60" y="168"/>
                        </a:cubicBezTo>
                        <a:cubicBezTo>
                          <a:pt x="67" y="167"/>
                          <a:pt x="73" y="161"/>
                          <a:pt x="73" y="155"/>
                        </a:cubicBezTo>
                        <a:cubicBezTo>
                          <a:pt x="73" y="154"/>
                          <a:pt x="73" y="154"/>
                          <a:pt x="73" y="154"/>
                        </a:cubicBezTo>
                        <a:cubicBezTo>
                          <a:pt x="74" y="159"/>
                          <a:pt x="70" y="164"/>
                          <a:pt x="66" y="166"/>
                        </a:cubicBezTo>
                        <a:cubicBezTo>
                          <a:pt x="65" y="167"/>
                          <a:pt x="63" y="168"/>
                          <a:pt x="60" y="169"/>
                        </a:cubicBezTo>
                        <a:cubicBezTo>
                          <a:pt x="61" y="169"/>
                          <a:pt x="62" y="170"/>
                          <a:pt x="63" y="171"/>
                        </a:cubicBezTo>
                        <a:cubicBezTo>
                          <a:pt x="68" y="174"/>
                          <a:pt x="73" y="176"/>
                          <a:pt x="76" y="180"/>
                        </a:cubicBezTo>
                        <a:cubicBezTo>
                          <a:pt x="79" y="180"/>
                          <a:pt x="81" y="178"/>
                          <a:pt x="83" y="176"/>
                        </a:cubicBezTo>
                        <a:cubicBezTo>
                          <a:pt x="85" y="172"/>
                          <a:pt x="87" y="167"/>
                          <a:pt x="85" y="163"/>
                        </a:cubicBezTo>
                        <a:cubicBezTo>
                          <a:pt x="85" y="163"/>
                          <a:pt x="85" y="163"/>
                          <a:pt x="85" y="163"/>
                        </a:cubicBezTo>
                        <a:cubicBezTo>
                          <a:pt x="87" y="167"/>
                          <a:pt x="86" y="173"/>
                          <a:pt x="83" y="176"/>
                        </a:cubicBezTo>
                        <a:cubicBezTo>
                          <a:pt x="81" y="179"/>
                          <a:pt x="79" y="180"/>
                          <a:pt x="77" y="181"/>
                        </a:cubicBezTo>
                        <a:cubicBezTo>
                          <a:pt x="78" y="182"/>
                          <a:pt x="79" y="184"/>
                          <a:pt x="80" y="186"/>
                        </a:cubicBezTo>
                        <a:cubicBezTo>
                          <a:pt x="81" y="187"/>
                          <a:pt x="81" y="188"/>
                          <a:pt x="82" y="188"/>
                        </a:cubicBezTo>
                        <a:cubicBezTo>
                          <a:pt x="82" y="184"/>
                          <a:pt x="84" y="179"/>
                          <a:pt x="86" y="174"/>
                        </a:cubicBezTo>
                        <a:cubicBezTo>
                          <a:pt x="90" y="166"/>
                          <a:pt x="90" y="159"/>
                          <a:pt x="88" y="156"/>
                        </a:cubicBezTo>
                        <a:cubicBezTo>
                          <a:pt x="86" y="154"/>
                          <a:pt x="84" y="153"/>
                          <a:pt x="82" y="153"/>
                        </a:cubicBezTo>
                        <a:cubicBezTo>
                          <a:pt x="81" y="152"/>
                          <a:pt x="81" y="152"/>
                          <a:pt x="80" y="152"/>
                        </a:cubicBezTo>
                        <a:cubicBezTo>
                          <a:pt x="80" y="152"/>
                          <a:pt x="79" y="152"/>
                          <a:pt x="79" y="152"/>
                        </a:cubicBezTo>
                        <a:cubicBezTo>
                          <a:pt x="79" y="152"/>
                          <a:pt x="79" y="153"/>
                          <a:pt x="77" y="153"/>
                        </a:cubicBezTo>
                        <a:cubicBezTo>
                          <a:pt x="75" y="153"/>
                          <a:pt x="73" y="152"/>
                          <a:pt x="71" y="152"/>
                        </a:cubicBezTo>
                        <a:cubicBezTo>
                          <a:pt x="66" y="151"/>
                          <a:pt x="61" y="149"/>
                          <a:pt x="56" y="144"/>
                        </a:cubicBezTo>
                        <a:cubicBezTo>
                          <a:pt x="55" y="143"/>
                          <a:pt x="54" y="142"/>
                          <a:pt x="53" y="141"/>
                        </a:cubicBezTo>
                        <a:moveTo>
                          <a:pt x="19" y="159"/>
                        </a:moveTo>
                        <a:cubicBezTo>
                          <a:pt x="11" y="159"/>
                          <a:pt x="7" y="153"/>
                          <a:pt x="6" y="149"/>
                        </a:cubicBezTo>
                        <a:cubicBezTo>
                          <a:pt x="6" y="145"/>
                          <a:pt x="8" y="144"/>
                          <a:pt x="8" y="144"/>
                        </a:cubicBezTo>
                        <a:cubicBezTo>
                          <a:pt x="9" y="143"/>
                          <a:pt x="10" y="143"/>
                          <a:pt x="11" y="143"/>
                        </a:cubicBezTo>
                        <a:cubicBezTo>
                          <a:pt x="14" y="143"/>
                          <a:pt x="17" y="144"/>
                          <a:pt x="19" y="145"/>
                        </a:cubicBezTo>
                        <a:cubicBezTo>
                          <a:pt x="23" y="146"/>
                          <a:pt x="25" y="149"/>
                          <a:pt x="25" y="153"/>
                        </a:cubicBezTo>
                        <a:cubicBezTo>
                          <a:pt x="26" y="157"/>
                          <a:pt x="23" y="159"/>
                          <a:pt x="20" y="159"/>
                        </a:cubicBezTo>
                        <a:cubicBezTo>
                          <a:pt x="20" y="159"/>
                          <a:pt x="19" y="159"/>
                          <a:pt x="19" y="159"/>
                        </a:cubicBezTo>
                        <a:moveTo>
                          <a:pt x="6" y="137"/>
                        </a:moveTo>
                        <a:cubicBezTo>
                          <a:pt x="6" y="138"/>
                          <a:pt x="6" y="138"/>
                          <a:pt x="6" y="138"/>
                        </a:cubicBezTo>
                        <a:cubicBezTo>
                          <a:pt x="6" y="138"/>
                          <a:pt x="6" y="138"/>
                          <a:pt x="6" y="138"/>
                        </a:cubicBezTo>
                        <a:cubicBezTo>
                          <a:pt x="6" y="138"/>
                          <a:pt x="6" y="138"/>
                          <a:pt x="6" y="138"/>
                        </a:cubicBezTo>
                        <a:cubicBezTo>
                          <a:pt x="6" y="138"/>
                          <a:pt x="0" y="148"/>
                          <a:pt x="8" y="158"/>
                        </a:cubicBezTo>
                        <a:cubicBezTo>
                          <a:pt x="12" y="161"/>
                          <a:pt x="17" y="163"/>
                          <a:pt x="22" y="163"/>
                        </a:cubicBezTo>
                        <a:cubicBezTo>
                          <a:pt x="23" y="163"/>
                          <a:pt x="24" y="163"/>
                          <a:pt x="25" y="163"/>
                        </a:cubicBezTo>
                        <a:cubicBezTo>
                          <a:pt x="29" y="162"/>
                          <a:pt x="32" y="161"/>
                          <a:pt x="36" y="159"/>
                        </a:cubicBezTo>
                        <a:cubicBezTo>
                          <a:pt x="37" y="158"/>
                          <a:pt x="38" y="157"/>
                          <a:pt x="39" y="156"/>
                        </a:cubicBezTo>
                        <a:cubicBezTo>
                          <a:pt x="37" y="152"/>
                          <a:pt x="34" y="148"/>
                          <a:pt x="33" y="143"/>
                        </a:cubicBezTo>
                        <a:cubicBezTo>
                          <a:pt x="32" y="142"/>
                          <a:pt x="31" y="140"/>
                          <a:pt x="31" y="139"/>
                        </a:cubicBezTo>
                        <a:cubicBezTo>
                          <a:pt x="28" y="141"/>
                          <a:pt x="25" y="142"/>
                          <a:pt x="21" y="142"/>
                        </a:cubicBezTo>
                        <a:cubicBezTo>
                          <a:pt x="20" y="142"/>
                          <a:pt x="19" y="142"/>
                          <a:pt x="19" y="142"/>
                        </a:cubicBezTo>
                        <a:cubicBezTo>
                          <a:pt x="14" y="142"/>
                          <a:pt x="9" y="141"/>
                          <a:pt x="6" y="137"/>
                        </a:cubicBezTo>
                        <a:moveTo>
                          <a:pt x="261" y="143"/>
                        </a:moveTo>
                        <a:cubicBezTo>
                          <a:pt x="260" y="143"/>
                          <a:pt x="258" y="142"/>
                          <a:pt x="256" y="140"/>
                        </a:cubicBezTo>
                        <a:cubicBezTo>
                          <a:pt x="253" y="137"/>
                          <a:pt x="254" y="133"/>
                          <a:pt x="259" y="131"/>
                        </a:cubicBezTo>
                        <a:cubicBezTo>
                          <a:pt x="260" y="131"/>
                          <a:pt x="261" y="131"/>
                          <a:pt x="261" y="131"/>
                        </a:cubicBezTo>
                        <a:cubicBezTo>
                          <a:pt x="264" y="131"/>
                          <a:pt x="265" y="135"/>
                          <a:pt x="265" y="135"/>
                        </a:cubicBezTo>
                        <a:cubicBezTo>
                          <a:pt x="265" y="141"/>
                          <a:pt x="264" y="143"/>
                          <a:pt x="261" y="143"/>
                        </a:cubicBezTo>
                        <a:moveTo>
                          <a:pt x="263" y="123"/>
                        </a:moveTo>
                        <a:cubicBezTo>
                          <a:pt x="261" y="127"/>
                          <a:pt x="258" y="130"/>
                          <a:pt x="253" y="131"/>
                        </a:cubicBezTo>
                        <a:cubicBezTo>
                          <a:pt x="252" y="132"/>
                          <a:pt x="250" y="132"/>
                          <a:pt x="248" y="132"/>
                        </a:cubicBezTo>
                        <a:cubicBezTo>
                          <a:pt x="248" y="132"/>
                          <a:pt x="248" y="132"/>
                          <a:pt x="247" y="132"/>
                        </a:cubicBezTo>
                        <a:cubicBezTo>
                          <a:pt x="247" y="135"/>
                          <a:pt x="247" y="138"/>
                          <a:pt x="247" y="142"/>
                        </a:cubicBezTo>
                        <a:cubicBezTo>
                          <a:pt x="247" y="142"/>
                          <a:pt x="247" y="143"/>
                          <a:pt x="247" y="143"/>
                        </a:cubicBezTo>
                        <a:cubicBezTo>
                          <a:pt x="248" y="143"/>
                          <a:pt x="249" y="143"/>
                          <a:pt x="250" y="143"/>
                        </a:cubicBezTo>
                        <a:cubicBezTo>
                          <a:pt x="252" y="143"/>
                          <a:pt x="254" y="143"/>
                          <a:pt x="255" y="144"/>
                        </a:cubicBezTo>
                        <a:cubicBezTo>
                          <a:pt x="258" y="145"/>
                          <a:pt x="261" y="147"/>
                          <a:pt x="263" y="151"/>
                        </a:cubicBezTo>
                        <a:cubicBezTo>
                          <a:pt x="263" y="150"/>
                          <a:pt x="266" y="149"/>
                          <a:pt x="267" y="145"/>
                        </a:cubicBezTo>
                        <a:cubicBezTo>
                          <a:pt x="270" y="138"/>
                          <a:pt x="266" y="129"/>
                          <a:pt x="263" y="123"/>
                        </a:cubicBezTo>
                        <a:cubicBezTo>
                          <a:pt x="263" y="123"/>
                          <a:pt x="263" y="123"/>
                          <a:pt x="263" y="123"/>
                        </a:cubicBezTo>
                        <a:moveTo>
                          <a:pt x="44" y="146"/>
                        </a:moveTo>
                        <a:cubicBezTo>
                          <a:pt x="41" y="146"/>
                          <a:pt x="40" y="141"/>
                          <a:pt x="40" y="140"/>
                        </a:cubicBezTo>
                        <a:cubicBezTo>
                          <a:pt x="40" y="138"/>
                          <a:pt x="41" y="137"/>
                          <a:pt x="42" y="136"/>
                        </a:cubicBezTo>
                        <a:cubicBezTo>
                          <a:pt x="42" y="136"/>
                          <a:pt x="42" y="136"/>
                          <a:pt x="42" y="136"/>
                        </a:cubicBezTo>
                        <a:cubicBezTo>
                          <a:pt x="43" y="135"/>
                          <a:pt x="44" y="134"/>
                          <a:pt x="45" y="134"/>
                        </a:cubicBezTo>
                        <a:cubicBezTo>
                          <a:pt x="46" y="134"/>
                          <a:pt x="46" y="134"/>
                          <a:pt x="47" y="135"/>
                        </a:cubicBezTo>
                        <a:cubicBezTo>
                          <a:pt x="48" y="135"/>
                          <a:pt x="48" y="137"/>
                          <a:pt x="48" y="138"/>
                        </a:cubicBezTo>
                        <a:cubicBezTo>
                          <a:pt x="48" y="141"/>
                          <a:pt x="47" y="144"/>
                          <a:pt x="45" y="146"/>
                        </a:cubicBezTo>
                        <a:cubicBezTo>
                          <a:pt x="44" y="146"/>
                          <a:pt x="44" y="146"/>
                          <a:pt x="44" y="146"/>
                        </a:cubicBezTo>
                        <a:moveTo>
                          <a:pt x="39" y="130"/>
                        </a:moveTo>
                        <a:cubicBezTo>
                          <a:pt x="38" y="130"/>
                          <a:pt x="38" y="130"/>
                          <a:pt x="37" y="130"/>
                        </a:cubicBezTo>
                        <a:cubicBezTo>
                          <a:pt x="36" y="129"/>
                          <a:pt x="36" y="127"/>
                          <a:pt x="37" y="126"/>
                        </a:cubicBezTo>
                        <a:cubicBezTo>
                          <a:pt x="37" y="124"/>
                          <a:pt x="39" y="124"/>
                          <a:pt x="41" y="124"/>
                        </a:cubicBezTo>
                        <a:cubicBezTo>
                          <a:pt x="41" y="124"/>
                          <a:pt x="41" y="124"/>
                          <a:pt x="41" y="124"/>
                        </a:cubicBezTo>
                        <a:cubicBezTo>
                          <a:pt x="42" y="124"/>
                          <a:pt x="43" y="124"/>
                          <a:pt x="44" y="125"/>
                        </a:cubicBezTo>
                        <a:cubicBezTo>
                          <a:pt x="44" y="126"/>
                          <a:pt x="44" y="127"/>
                          <a:pt x="43" y="128"/>
                        </a:cubicBezTo>
                        <a:cubicBezTo>
                          <a:pt x="42" y="129"/>
                          <a:pt x="40" y="130"/>
                          <a:pt x="39" y="130"/>
                        </a:cubicBezTo>
                        <a:moveTo>
                          <a:pt x="47" y="119"/>
                        </a:moveTo>
                        <a:cubicBezTo>
                          <a:pt x="45" y="121"/>
                          <a:pt x="41" y="124"/>
                          <a:pt x="37" y="124"/>
                        </a:cubicBezTo>
                        <a:cubicBezTo>
                          <a:pt x="37" y="124"/>
                          <a:pt x="37" y="124"/>
                          <a:pt x="37" y="124"/>
                        </a:cubicBezTo>
                        <a:cubicBezTo>
                          <a:pt x="35" y="124"/>
                          <a:pt x="34" y="123"/>
                          <a:pt x="33" y="123"/>
                        </a:cubicBezTo>
                        <a:cubicBezTo>
                          <a:pt x="33" y="127"/>
                          <a:pt x="34" y="131"/>
                          <a:pt x="36" y="135"/>
                        </a:cubicBezTo>
                        <a:cubicBezTo>
                          <a:pt x="36" y="135"/>
                          <a:pt x="36" y="135"/>
                          <a:pt x="36" y="135"/>
                        </a:cubicBezTo>
                        <a:cubicBezTo>
                          <a:pt x="38" y="135"/>
                          <a:pt x="40" y="135"/>
                          <a:pt x="41" y="134"/>
                        </a:cubicBezTo>
                        <a:cubicBezTo>
                          <a:pt x="45" y="132"/>
                          <a:pt x="48" y="128"/>
                          <a:pt x="49" y="124"/>
                        </a:cubicBezTo>
                        <a:cubicBezTo>
                          <a:pt x="49" y="124"/>
                          <a:pt x="49" y="124"/>
                          <a:pt x="49" y="124"/>
                        </a:cubicBezTo>
                        <a:cubicBezTo>
                          <a:pt x="49" y="124"/>
                          <a:pt x="49" y="124"/>
                          <a:pt x="49" y="124"/>
                        </a:cubicBezTo>
                        <a:cubicBezTo>
                          <a:pt x="48" y="128"/>
                          <a:pt x="45" y="132"/>
                          <a:pt x="42" y="134"/>
                        </a:cubicBezTo>
                        <a:cubicBezTo>
                          <a:pt x="40" y="135"/>
                          <a:pt x="38" y="136"/>
                          <a:pt x="36" y="136"/>
                        </a:cubicBezTo>
                        <a:cubicBezTo>
                          <a:pt x="38" y="142"/>
                          <a:pt x="40" y="147"/>
                          <a:pt x="43" y="152"/>
                        </a:cubicBezTo>
                        <a:cubicBezTo>
                          <a:pt x="45" y="151"/>
                          <a:pt x="48" y="149"/>
                          <a:pt x="49" y="148"/>
                        </a:cubicBezTo>
                        <a:cubicBezTo>
                          <a:pt x="51" y="145"/>
                          <a:pt x="52" y="143"/>
                          <a:pt x="52" y="140"/>
                        </a:cubicBezTo>
                        <a:cubicBezTo>
                          <a:pt x="48" y="132"/>
                          <a:pt x="51" y="121"/>
                          <a:pt x="52" y="119"/>
                        </a:cubicBezTo>
                        <a:cubicBezTo>
                          <a:pt x="52" y="119"/>
                          <a:pt x="52" y="119"/>
                          <a:pt x="51" y="119"/>
                        </a:cubicBezTo>
                        <a:cubicBezTo>
                          <a:pt x="50" y="119"/>
                          <a:pt x="49" y="119"/>
                          <a:pt x="48" y="119"/>
                        </a:cubicBezTo>
                        <a:cubicBezTo>
                          <a:pt x="48" y="119"/>
                          <a:pt x="47" y="119"/>
                          <a:pt x="47" y="119"/>
                        </a:cubicBezTo>
                        <a:moveTo>
                          <a:pt x="18" y="140"/>
                        </a:moveTo>
                        <a:cubicBezTo>
                          <a:pt x="16" y="140"/>
                          <a:pt x="13" y="140"/>
                          <a:pt x="11" y="138"/>
                        </a:cubicBezTo>
                        <a:cubicBezTo>
                          <a:pt x="4" y="133"/>
                          <a:pt x="3" y="127"/>
                          <a:pt x="6" y="124"/>
                        </a:cubicBezTo>
                        <a:cubicBezTo>
                          <a:pt x="6" y="124"/>
                          <a:pt x="7" y="123"/>
                          <a:pt x="8" y="123"/>
                        </a:cubicBezTo>
                        <a:cubicBezTo>
                          <a:pt x="11" y="123"/>
                          <a:pt x="16" y="127"/>
                          <a:pt x="16" y="127"/>
                        </a:cubicBezTo>
                        <a:cubicBezTo>
                          <a:pt x="16" y="127"/>
                          <a:pt x="23" y="132"/>
                          <a:pt x="24" y="136"/>
                        </a:cubicBezTo>
                        <a:cubicBezTo>
                          <a:pt x="24" y="138"/>
                          <a:pt x="22" y="140"/>
                          <a:pt x="18" y="140"/>
                        </a:cubicBezTo>
                        <a:moveTo>
                          <a:pt x="4" y="118"/>
                        </a:moveTo>
                        <a:cubicBezTo>
                          <a:pt x="3" y="119"/>
                          <a:pt x="2" y="125"/>
                          <a:pt x="5" y="137"/>
                        </a:cubicBezTo>
                        <a:cubicBezTo>
                          <a:pt x="9" y="140"/>
                          <a:pt x="14" y="142"/>
                          <a:pt x="19" y="142"/>
                        </a:cubicBezTo>
                        <a:cubicBezTo>
                          <a:pt x="23" y="142"/>
                          <a:pt x="27" y="141"/>
                          <a:pt x="31" y="138"/>
                        </a:cubicBezTo>
                        <a:cubicBezTo>
                          <a:pt x="29" y="133"/>
                          <a:pt x="28" y="128"/>
                          <a:pt x="27" y="122"/>
                        </a:cubicBezTo>
                        <a:cubicBezTo>
                          <a:pt x="24" y="124"/>
                          <a:pt x="22" y="124"/>
                          <a:pt x="19" y="124"/>
                        </a:cubicBezTo>
                        <a:cubicBezTo>
                          <a:pt x="18" y="124"/>
                          <a:pt x="17" y="124"/>
                          <a:pt x="15" y="124"/>
                        </a:cubicBezTo>
                        <a:cubicBezTo>
                          <a:pt x="11" y="123"/>
                          <a:pt x="6" y="121"/>
                          <a:pt x="4" y="118"/>
                        </a:cubicBezTo>
                        <a:moveTo>
                          <a:pt x="31" y="108"/>
                        </a:moveTo>
                        <a:cubicBezTo>
                          <a:pt x="31" y="113"/>
                          <a:pt x="32" y="118"/>
                          <a:pt x="32" y="122"/>
                        </a:cubicBezTo>
                        <a:cubicBezTo>
                          <a:pt x="34" y="123"/>
                          <a:pt x="35" y="123"/>
                          <a:pt x="37" y="123"/>
                        </a:cubicBezTo>
                        <a:cubicBezTo>
                          <a:pt x="37" y="123"/>
                          <a:pt x="37" y="123"/>
                          <a:pt x="37" y="123"/>
                        </a:cubicBezTo>
                        <a:cubicBezTo>
                          <a:pt x="41" y="123"/>
                          <a:pt x="44" y="121"/>
                          <a:pt x="47" y="119"/>
                        </a:cubicBezTo>
                        <a:cubicBezTo>
                          <a:pt x="44" y="117"/>
                          <a:pt x="40" y="115"/>
                          <a:pt x="38" y="109"/>
                        </a:cubicBezTo>
                        <a:cubicBezTo>
                          <a:pt x="37" y="109"/>
                          <a:pt x="36" y="109"/>
                          <a:pt x="35" y="109"/>
                        </a:cubicBezTo>
                        <a:cubicBezTo>
                          <a:pt x="34" y="109"/>
                          <a:pt x="34" y="109"/>
                          <a:pt x="34" y="109"/>
                        </a:cubicBezTo>
                        <a:cubicBezTo>
                          <a:pt x="33" y="109"/>
                          <a:pt x="32" y="109"/>
                          <a:pt x="31" y="108"/>
                        </a:cubicBezTo>
                        <a:moveTo>
                          <a:pt x="253" y="127"/>
                        </a:moveTo>
                        <a:cubicBezTo>
                          <a:pt x="253" y="127"/>
                          <a:pt x="252" y="127"/>
                          <a:pt x="251" y="127"/>
                        </a:cubicBezTo>
                        <a:cubicBezTo>
                          <a:pt x="249" y="124"/>
                          <a:pt x="256" y="116"/>
                          <a:pt x="259" y="114"/>
                        </a:cubicBezTo>
                        <a:cubicBezTo>
                          <a:pt x="259" y="113"/>
                          <a:pt x="260" y="113"/>
                          <a:pt x="260" y="113"/>
                        </a:cubicBezTo>
                        <a:cubicBezTo>
                          <a:pt x="262" y="113"/>
                          <a:pt x="262" y="114"/>
                          <a:pt x="262" y="114"/>
                        </a:cubicBezTo>
                        <a:cubicBezTo>
                          <a:pt x="263" y="122"/>
                          <a:pt x="257" y="127"/>
                          <a:pt x="253" y="127"/>
                        </a:cubicBezTo>
                        <a:moveTo>
                          <a:pt x="262" y="106"/>
                        </a:moveTo>
                        <a:cubicBezTo>
                          <a:pt x="260" y="110"/>
                          <a:pt x="256" y="114"/>
                          <a:pt x="252" y="117"/>
                        </a:cubicBezTo>
                        <a:cubicBezTo>
                          <a:pt x="251" y="118"/>
                          <a:pt x="249" y="118"/>
                          <a:pt x="247" y="118"/>
                        </a:cubicBezTo>
                        <a:cubicBezTo>
                          <a:pt x="246" y="118"/>
                          <a:pt x="246" y="118"/>
                          <a:pt x="246" y="118"/>
                        </a:cubicBezTo>
                        <a:cubicBezTo>
                          <a:pt x="246" y="119"/>
                          <a:pt x="246" y="120"/>
                          <a:pt x="246" y="121"/>
                        </a:cubicBezTo>
                        <a:cubicBezTo>
                          <a:pt x="247" y="124"/>
                          <a:pt x="247" y="128"/>
                          <a:pt x="247" y="131"/>
                        </a:cubicBezTo>
                        <a:cubicBezTo>
                          <a:pt x="248" y="132"/>
                          <a:pt x="248" y="132"/>
                          <a:pt x="248" y="132"/>
                        </a:cubicBezTo>
                        <a:cubicBezTo>
                          <a:pt x="251" y="132"/>
                          <a:pt x="253" y="131"/>
                          <a:pt x="254" y="131"/>
                        </a:cubicBezTo>
                        <a:cubicBezTo>
                          <a:pt x="256" y="130"/>
                          <a:pt x="258" y="128"/>
                          <a:pt x="260" y="127"/>
                        </a:cubicBezTo>
                        <a:cubicBezTo>
                          <a:pt x="261" y="126"/>
                          <a:pt x="262" y="124"/>
                          <a:pt x="263" y="122"/>
                        </a:cubicBezTo>
                        <a:cubicBezTo>
                          <a:pt x="264" y="120"/>
                          <a:pt x="267" y="112"/>
                          <a:pt x="262" y="106"/>
                        </a:cubicBezTo>
                        <a:moveTo>
                          <a:pt x="237" y="106"/>
                        </a:moveTo>
                        <a:cubicBezTo>
                          <a:pt x="236" y="107"/>
                          <a:pt x="236" y="108"/>
                          <a:pt x="235" y="108"/>
                        </a:cubicBezTo>
                        <a:cubicBezTo>
                          <a:pt x="238" y="111"/>
                          <a:pt x="239" y="115"/>
                          <a:pt x="237" y="121"/>
                        </a:cubicBezTo>
                        <a:cubicBezTo>
                          <a:pt x="237" y="122"/>
                          <a:pt x="237" y="123"/>
                          <a:pt x="236" y="124"/>
                        </a:cubicBezTo>
                        <a:cubicBezTo>
                          <a:pt x="236" y="126"/>
                          <a:pt x="235" y="128"/>
                          <a:pt x="235" y="128"/>
                        </a:cubicBezTo>
                        <a:cubicBezTo>
                          <a:pt x="235" y="129"/>
                          <a:pt x="239" y="130"/>
                          <a:pt x="242" y="133"/>
                        </a:cubicBezTo>
                        <a:cubicBezTo>
                          <a:pt x="242" y="129"/>
                          <a:pt x="241" y="125"/>
                          <a:pt x="241" y="122"/>
                        </a:cubicBezTo>
                        <a:cubicBezTo>
                          <a:pt x="240" y="119"/>
                          <a:pt x="239" y="116"/>
                          <a:pt x="239" y="113"/>
                        </a:cubicBezTo>
                        <a:cubicBezTo>
                          <a:pt x="238" y="111"/>
                          <a:pt x="238" y="108"/>
                          <a:pt x="237" y="106"/>
                        </a:cubicBezTo>
                        <a:moveTo>
                          <a:pt x="7" y="100"/>
                        </a:moveTo>
                        <a:cubicBezTo>
                          <a:pt x="7" y="102"/>
                          <a:pt x="8" y="105"/>
                          <a:pt x="12" y="108"/>
                        </a:cubicBezTo>
                        <a:cubicBezTo>
                          <a:pt x="17" y="112"/>
                          <a:pt x="19" y="119"/>
                          <a:pt x="14" y="120"/>
                        </a:cubicBezTo>
                        <a:cubicBezTo>
                          <a:pt x="13" y="121"/>
                          <a:pt x="13" y="121"/>
                          <a:pt x="12" y="121"/>
                        </a:cubicBezTo>
                        <a:cubicBezTo>
                          <a:pt x="9" y="121"/>
                          <a:pt x="5" y="117"/>
                          <a:pt x="3" y="112"/>
                        </a:cubicBezTo>
                        <a:cubicBezTo>
                          <a:pt x="3" y="114"/>
                          <a:pt x="3" y="116"/>
                          <a:pt x="4" y="117"/>
                        </a:cubicBezTo>
                        <a:cubicBezTo>
                          <a:pt x="6" y="120"/>
                          <a:pt x="10" y="122"/>
                          <a:pt x="14" y="123"/>
                        </a:cubicBezTo>
                        <a:cubicBezTo>
                          <a:pt x="16" y="124"/>
                          <a:pt x="17" y="124"/>
                          <a:pt x="19" y="124"/>
                        </a:cubicBezTo>
                        <a:cubicBezTo>
                          <a:pt x="22" y="124"/>
                          <a:pt x="24" y="123"/>
                          <a:pt x="27" y="122"/>
                        </a:cubicBezTo>
                        <a:cubicBezTo>
                          <a:pt x="26" y="117"/>
                          <a:pt x="25" y="112"/>
                          <a:pt x="25" y="107"/>
                        </a:cubicBezTo>
                        <a:cubicBezTo>
                          <a:pt x="23" y="107"/>
                          <a:pt x="22" y="108"/>
                          <a:pt x="20" y="108"/>
                        </a:cubicBezTo>
                        <a:cubicBezTo>
                          <a:pt x="18" y="108"/>
                          <a:pt x="17" y="107"/>
                          <a:pt x="15" y="107"/>
                        </a:cubicBezTo>
                        <a:cubicBezTo>
                          <a:pt x="12" y="106"/>
                          <a:pt x="9" y="103"/>
                          <a:pt x="7" y="100"/>
                        </a:cubicBezTo>
                        <a:moveTo>
                          <a:pt x="30" y="92"/>
                        </a:moveTo>
                        <a:cubicBezTo>
                          <a:pt x="30" y="95"/>
                          <a:pt x="30" y="98"/>
                          <a:pt x="30" y="101"/>
                        </a:cubicBezTo>
                        <a:cubicBezTo>
                          <a:pt x="30" y="103"/>
                          <a:pt x="30" y="105"/>
                          <a:pt x="31" y="108"/>
                        </a:cubicBezTo>
                        <a:cubicBezTo>
                          <a:pt x="32" y="108"/>
                          <a:pt x="33" y="109"/>
                          <a:pt x="34" y="109"/>
                        </a:cubicBezTo>
                        <a:cubicBezTo>
                          <a:pt x="34" y="109"/>
                          <a:pt x="34" y="109"/>
                          <a:pt x="35" y="109"/>
                        </a:cubicBezTo>
                        <a:cubicBezTo>
                          <a:pt x="36" y="109"/>
                          <a:pt x="37" y="108"/>
                          <a:pt x="38" y="108"/>
                        </a:cubicBezTo>
                        <a:cubicBezTo>
                          <a:pt x="38" y="106"/>
                          <a:pt x="37" y="105"/>
                          <a:pt x="37" y="102"/>
                        </a:cubicBezTo>
                        <a:cubicBezTo>
                          <a:pt x="36" y="99"/>
                          <a:pt x="37" y="95"/>
                          <a:pt x="37" y="92"/>
                        </a:cubicBezTo>
                        <a:cubicBezTo>
                          <a:pt x="36" y="93"/>
                          <a:pt x="35" y="93"/>
                          <a:pt x="34" y="93"/>
                        </a:cubicBezTo>
                        <a:cubicBezTo>
                          <a:pt x="33" y="93"/>
                          <a:pt x="31" y="93"/>
                          <a:pt x="30" y="92"/>
                        </a:cubicBezTo>
                        <a:moveTo>
                          <a:pt x="250" y="113"/>
                        </a:moveTo>
                        <a:cubicBezTo>
                          <a:pt x="250" y="113"/>
                          <a:pt x="249" y="113"/>
                          <a:pt x="249" y="112"/>
                        </a:cubicBezTo>
                        <a:cubicBezTo>
                          <a:pt x="245" y="110"/>
                          <a:pt x="249" y="97"/>
                          <a:pt x="254" y="93"/>
                        </a:cubicBezTo>
                        <a:cubicBezTo>
                          <a:pt x="254" y="92"/>
                          <a:pt x="255" y="91"/>
                          <a:pt x="256" y="91"/>
                        </a:cubicBezTo>
                        <a:cubicBezTo>
                          <a:pt x="258" y="91"/>
                          <a:pt x="259" y="93"/>
                          <a:pt x="260" y="95"/>
                        </a:cubicBezTo>
                        <a:cubicBezTo>
                          <a:pt x="260" y="95"/>
                          <a:pt x="260" y="96"/>
                          <a:pt x="260" y="96"/>
                        </a:cubicBezTo>
                        <a:cubicBezTo>
                          <a:pt x="261" y="100"/>
                          <a:pt x="260" y="104"/>
                          <a:pt x="258" y="107"/>
                        </a:cubicBezTo>
                        <a:cubicBezTo>
                          <a:pt x="256" y="109"/>
                          <a:pt x="253" y="113"/>
                          <a:pt x="250" y="113"/>
                        </a:cubicBezTo>
                        <a:moveTo>
                          <a:pt x="257" y="86"/>
                        </a:moveTo>
                        <a:cubicBezTo>
                          <a:pt x="255" y="90"/>
                          <a:pt x="251" y="94"/>
                          <a:pt x="247" y="96"/>
                        </a:cubicBezTo>
                        <a:cubicBezTo>
                          <a:pt x="246" y="96"/>
                          <a:pt x="244" y="97"/>
                          <a:pt x="242" y="97"/>
                        </a:cubicBezTo>
                        <a:cubicBezTo>
                          <a:pt x="242" y="97"/>
                          <a:pt x="241" y="97"/>
                          <a:pt x="241" y="97"/>
                        </a:cubicBezTo>
                        <a:cubicBezTo>
                          <a:pt x="242" y="101"/>
                          <a:pt x="243" y="106"/>
                          <a:pt x="244" y="112"/>
                        </a:cubicBezTo>
                        <a:cubicBezTo>
                          <a:pt x="244" y="113"/>
                          <a:pt x="244" y="113"/>
                          <a:pt x="244" y="113"/>
                        </a:cubicBezTo>
                        <a:cubicBezTo>
                          <a:pt x="245" y="115"/>
                          <a:pt x="245" y="116"/>
                          <a:pt x="245" y="118"/>
                        </a:cubicBezTo>
                        <a:cubicBezTo>
                          <a:pt x="246" y="118"/>
                          <a:pt x="246" y="118"/>
                          <a:pt x="246" y="118"/>
                        </a:cubicBezTo>
                        <a:cubicBezTo>
                          <a:pt x="249" y="118"/>
                          <a:pt x="252" y="117"/>
                          <a:pt x="254" y="115"/>
                        </a:cubicBezTo>
                        <a:cubicBezTo>
                          <a:pt x="257" y="112"/>
                          <a:pt x="260" y="109"/>
                          <a:pt x="262" y="105"/>
                        </a:cubicBezTo>
                        <a:cubicBezTo>
                          <a:pt x="262" y="105"/>
                          <a:pt x="262" y="105"/>
                          <a:pt x="262" y="105"/>
                        </a:cubicBezTo>
                        <a:cubicBezTo>
                          <a:pt x="262" y="105"/>
                          <a:pt x="262" y="105"/>
                          <a:pt x="262" y="105"/>
                        </a:cubicBezTo>
                        <a:cubicBezTo>
                          <a:pt x="262" y="105"/>
                          <a:pt x="262" y="105"/>
                          <a:pt x="262" y="105"/>
                        </a:cubicBezTo>
                        <a:cubicBezTo>
                          <a:pt x="262" y="105"/>
                          <a:pt x="266" y="97"/>
                          <a:pt x="257" y="86"/>
                        </a:cubicBezTo>
                        <a:moveTo>
                          <a:pt x="10" y="86"/>
                        </a:moveTo>
                        <a:cubicBezTo>
                          <a:pt x="10" y="87"/>
                          <a:pt x="11" y="89"/>
                          <a:pt x="13" y="91"/>
                        </a:cubicBezTo>
                        <a:cubicBezTo>
                          <a:pt x="16" y="94"/>
                          <a:pt x="20" y="100"/>
                          <a:pt x="16" y="103"/>
                        </a:cubicBezTo>
                        <a:cubicBezTo>
                          <a:pt x="16" y="104"/>
                          <a:pt x="15" y="104"/>
                          <a:pt x="14" y="104"/>
                        </a:cubicBezTo>
                        <a:cubicBezTo>
                          <a:pt x="11" y="104"/>
                          <a:pt x="9" y="102"/>
                          <a:pt x="7" y="100"/>
                        </a:cubicBezTo>
                        <a:cubicBezTo>
                          <a:pt x="9" y="103"/>
                          <a:pt x="11" y="105"/>
                          <a:pt x="14" y="106"/>
                        </a:cubicBezTo>
                        <a:cubicBezTo>
                          <a:pt x="16" y="107"/>
                          <a:pt x="18" y="107"/>
                          <a:pt x="20" y="107"/>
                        </a:cubicBezTo>
                        <a:cubicBezTo>
                          <a:pt x="22" y="107"/>
                          <a:pt x="23" y="107"/>
                          <a:pt x="25" y="106"/>
                        </a:cubicBezTo>
                        <a:cubicBezTo>
                          <a:pt x="25" y="104"/>
                          <a:pt x="25" y="103"/>
                          <a:pt x="25" y="101"/>
                        </a:cubicBezTo>
                        <a:cubicBezTo>
                          <a:pt x="25" y="97"/>
                          <a:pt x="25" y="94"/>
                          <a:pt x="25" y="91"/>
                        </a:cubicBezTo>
                        <a:cubicBezTo>
                          <a:pt x="24" y="92"/>
                          <a:pt x="23" y="92"/>
                          <a:pt x="22" y="92"/>
                        </a:cubicBezTo>
                        <a:cubicBezTo>
                          <a:pt x="18" y="92"/>
                          <a:pt x="13" y="89"/>
                          <a:pt x="10" y="86"/>
                        </a:cubicBezTo>
                        <a:moveTo>
                          <a:pt x="16" y="71"/>
                        </a:moveTo>
                        <a:cubicBezTo>
                          <a:pt x="18" y="73"/>
                          <a:pt x="21" y="78"/>
                          <a:pt x="19" y="83"/>
                        </a:cubicBezTo>
                        <a:cubicBezTo>
                          <a:pt x="18" y="86"/>
                          <a:pt x="16" y="87"/>
                          <a:pt x="14" y="87"/>
                        </a:cubicBezTo>
                        <a:cubicBezTo>
                          <a:pt x="13" y="87"/>
                          <a:pt x="12" y="87"/>
                          <a:pt x="11" y="86"/>
                        </a:cubicBezTo>
                        <a:cubicBezTo>
                          <a:pt x="13" y="88"/>
                          <a:pt x="14" y="88"/>
                          <a:pt x="15" y="89"/>
                        </a:cubicBezTo>
                        <a:cubicBezTo>
                          <a:pt x="18" y="90"/>
                          <a:pt x="20" y="91"/>
                          <a:pt x="22" y="91"/>
                        </a:cubicBezTo>
                        <a:cubicBezTo>
                          <a:pt x="23" y="91"/>
                          <a:pt x="24" y="91"/>
                          <a:pt x="25" y="91"/>
                        </a:cubicBezTo>
                        <a:cubicBezTo>
                          <a:pt x="25" y="84"/>
                          <a:pt x="26" y="78"/>
                          <a:pt x="26" y="73"/>
                        </a:cubicBezTo>
                        <a:cubicBezTo>
                          <a:pt x="25" y="73"/>
                          <a:pt x="25" y="73"/>
                          <a:pt x="24" y="73"/>
                        </a:cubicBezTo>
                        <a:cubicBezTo>
                          <a:pt x="22" y="73"/>
                          <a:pt x="21" y="73"/>
                          <a:pt x="19" y="72"/>
                        </a:cubicBezTo>
                        <a:cubicBezTo>
                          <a:pt x="18" y="72"/>
                          <a:pt x="17" y="72"/>
                          <a:pt x="16" y="71"/>
                        </a:cubicBezTo>
                        <a:moveTo>
                          <a:pt x="246" y="92"/>
                        </a:moveTo>
                        <a:cubicBezTo>
                          <a:pt x="246" y="92"/>
                          <a:pt x="245" y="91"/>
                          <a:pt x="244" y="90"/>
                        </a:cubicBezTo>
                        <a:cubicBezTo>
                          <a:pt x="242" y="84"/>
                          <a:pt x="247" y="75"/>
                          <a:pt x="251" y="72"/>
                        </a:cubicBezTo>
                        <a:cubicBezTo>
                          <a:pt x="252" y="72"/>
                          <a:pt x="252" y="72"/>
                          <a:pt x="253" y="72"/>
                        </a:cubicBezTo>
                        <a:cubicBezTo>
                          <a:pt x="254" y="72"/>
                          <a:pt x="254" y="72"/>
                          <a:pt x="255" y="73"/>
                        </a:cubicBezTo>
                        <a:cubicBezTo>
                          <a:pt x="258" y="78"/>
                          <a:pt x="255" y="85"/>
                          <a:pt x="252" y="89"/>
                        </a:cubicBezTo>
                        <a:cubicBezTo>
                          <a:pt x="250" y="90"/>
                          <a:pt x="248" y="92"/>
                          <a:pt x="246" y="92"/>
                        </a:cubicBezTo>
                        <a:moveTo>
                          <a:pt x="254" y="67"/>
                        </a:moveTo>
                        <a:cubicBezTo>
                          <a:pt x="252" y="70"/>
                          <a:pt x="249" y="72"/>
                          <a:pt x="245" y="73"/>
                        </a:cubicBezTo>
                        <a:cubicBezTo>
                          <a:pt x="244" y="74"/>
                          <a:pt x="243" y="74"/>
                          <a:pt x="242" y="74"/>
                        </a:cubicBezTo>
                        <a:cubicBezTo>
                          <a:pt x="240" y="74"/>
                          <a:pt x="238" y="73"/>
                          <a:pt x="237" y="72"/>
                        </a:cubicBezTo>
                        <a:cubicBezTo>
                          <a:pt x="237" y="75"/>
                          <a:pt x="238" y="78"/>
                          <a:pt x="238" y="81"/>
                        </a:cubicBezTo>
                        <a:cubicBezTo>
                          <a:pt x="239" y="82"/>
                          <a:pt x="239" y="83"/>
                          <a:pt x="240" y="85"/>
                        </a:cubicBezTo>
                        <a:cubicBezTo>
                          <a:pt x="241" y="89"/>
                          <a:pt x="242" y="93"/>
                          <a:pt x="241" y="96"/>
                        </a:cubicBezTo>
                        <a:cubicBezTo>
                          <a:pt x="242" y="96"/>
                          <a:pt x="242" y="96"/>
                          <a:pt x="243" y="96"/>
                        </a:cubicBezTo>
                        <a:cubicBezTo>
                          <a:pt x="245" y="96"/>
                          <a:pt x="247" y="95"/>
                          <a:pt x="248" y="94"/>
                        </a:cubicBezTo>
                        <a:cubicBezTo>
                          <a:pt x="252" y="92"/>
                          <a:pt x="255" y="89"/>
                          <a:pt x="257" y="86"/>
                        </a:cubicBezTo>
                        <a:cubicBezTo>
                          <a:pt x="257" y="86"/>
                          <a:pt x="257" y="86"/>
                          <a:pt x="257" y="86"/>
                        </a:cubicBezTo>
                        <a:cubicBezTo>
                          <a:pt x="257" y="85"/>
                          <a:pt x="257" y="85"/>
                          <a:pt x="257" y="85"/>
                        </a:cubicBezTo>
                        <a:cubicBezTo>
                          <a:pt x="259" y="83"/>
                          <a:pt x="261" y="76"/>
                          <a:pt x="254" y="67"/>
                        </a:cubicBezTo>
                        <a:moveTo>
                          <a:pt x="34" y="84"/>
                        </a:moveTo>
                        <a:cubicBezTo>
                          <a:pt x="34" y="84"/>
                          <a:pt x="33" y="84"/>
                          <a:pt x="33" y="83"/>
                        </a:cubicBezTo>
                        <a:cubicBezTo>
                          <a:pt x="32" y="82"/>
                          <a:pt x="32" y="80"/>
                          <a:pt x="33" y="78"/>
                        </a:cubicBezTo>
                        <a:cubicBezTo>
                          <a:pt x="33" y="78"/>
                          <a:pt x="33" y="78"/>
                          <a:pt x="34" y="77"/>
                        </a:cubicBezTo>
                        <a:cubicBezTo>
                          <a:pt x="34" y="77"/>
                          <a:pt x="34" y="77"/>
                          <a:pt x="34" y="77"/>
                        </a:cubicBezTo>
                        <a:cubicBezTo>
                          <a:pt x="34" y="77"/>
                          <a:pt x="34" y="77"/>
                          <a:pt x="34" y="77"/>
                        </a:cubicBezTo>
                        <a:cubicBezTo>
                          <a:pt x="34" y="77"/>
                          <a:pt x="34" y="77"/>
                          <a:pt x="34" y="77"/>
                        </a:cubicBezTo>
                        <a:cubicBezTo>
                          <a:pt x="34" y="77"/>
                          <a:pt x="34" y="77"/>
                          <a:pt x="34" y="77"/>
                        </a:cubicBezTo>
                        <a:cubicBezTo>
                          <a:pt x="35" y="77"/>
                          <a:pt x="37" y="77"/>
                          <a:pt x="38" y="77"/>
                        </a:cubicBezTo>
                        <a:cubicBezTo>
                          <a:pt x="38" y="77"/>
                          <a:pt x="38" y="77"/>
                          <a:pt x="39" y="77"/>
                        </a:cubicBezTo>
                        <a:cubicBezTo>
                          <a:pt x="39" y="77"/>
                          <a:pt x="40" y="77"/>
                          <a:pt x="40" y="77"/>
                        </a:cubicBezTo>
                        <a:cubicBezTo>
                          <a:pt x="41" y="77"/>
                          <a:pt x="41" y="77"/>
                          <a:pt x="41" y="78"/>
                        </a:cubicBezTo>
                        <a:cubicBezTo>
                          <a:pt x="42" y="78"/>
                          <a:pt x="41" y="78"/>
                          <a:pt x="41" y="79"/>
                        </a:cubicBezTo>
                        <a:cubicBezTo>
                          <a:pt x="40" y="79"/>
                          <a:pt x="39" y="80"/>
                          <a:pt x="39" y="81"/>
                        </a:cubicBezTo>
                        <a:cubicBezTo>
                          <a:pt x="38" y="82"/>
                          <a:pt x="37" y="83"/>
                          <a:pt x="36" y="84"/>
                        </a:cubicBezTo>
                        <a:cubicBezTo>
                          <a:pt x="35" y="84"/>
                          <a:pt x="35" y="84"/>
                          <a:pt x="34" y="84"/>
                        </a:cubicBezTo>
                        <a:moveTo>
                          <a:pt x="37" y="71"/>
                        </a:moveTo>
                        <a:cubicBezTo>
                          <a:pt x="36" y="71"/>
                          <a:pt x="35" y="70"/>
                          <a:pt x="35" y="69"/>
                        </a:cubicBezTo>
                        <a:cubicBezTo>
                          <a:pt x="34" y="67"/>
                          <a:pt x="35" y="64"/>
                          <a:pt x="37" y="62"/>
                        </a:cubicBezTo>
                        <a:cubicBezTo>
                          <a:pt x="37" y="62"/>
                          <a:pt x="37" y="62"/>
                          <a:pt x="37" y="62"/>
                        </a:cubicBezTo>
                        <a:cubicBezTo>
                          <a:pt x="37" y="62"/>
                          <a:pt x="38" y="61"/>
                          <a:pt x="39" y="61"/>
                        </a:cubicBezTo>
                        <a:cubicBezTo>
                          <a:pt x="40" y="61"/>
                          <a:pt x="40" y="61"/>
                          <a:pt x="41" y="62"/>
                        </a:cubicBezTo>
                        <a:cubicBezTo>
                          <a:pt x="43" y="63"/>
                          <a:pt x="42" y="67"/>
                          <a:pt x="40" y="68"/>
                        </a:cubicBezTo>
                        <a:cubicBezTo>
                          <a:pt x="40" y="69"/>
                          <a:pt x="38" y="71"/>
                          <a:pt x="37" y="71"/>
                        </a:cubicBezTo>
                        <a:moveTo>
                          <a:pt x="35" y="59"/>
                        </a:moveTo>
                        <a:cubicBezTo>
                          <a:pt x="34" y="62"/>
                          <a:pt x="33" y="67"/>
                          <a:pt x="32" y="74"/>
                        </a:cubicBezTo>
                        <a:cubicBezTo>
                          <a:pt x="34" y="75"/>
                          <a:pt x="36" y="75"/>
                          <a:pt x="38" y="75"/>
                        </a:cubicBezTo>
                        <a:cubicBezTo>
                          <a:pt x="40" y="75"/>
                          <a:pt x="42" y="75"/>
                          <a:pt x="44" y="74"/>
                        </a:cubicBezTo>
                        <a:cubicBezTo>
                          <a:pt x="44" y="75"/>
                          <a:pt x="44" y="75"/>
                          <a:pt x="44" y="75"/>
                        </a:cubicBezTo>
                        <a:cubicBezTo>
                          <a:pt x="42" y="75"/>
                          <a:pt x="40" y="76"/>
                          <a:pt x="38" y="76"/>
                        </a:cubicBezTo>
                        <a:cubicBezTo>
                          <a:pt x="36" y="76"/>
                          <a:pt x="34" y="75"/>
                          <a:pt x="32" y="74"/>
                        </a:cubicBezTo>
                        <a:cubicBezTo>
                          <a:pt x="31" y="79"/>
                          <a:pt x="31" y="85"/>
                          <a:pt x="30" y="92"/>
                        </a:cubicBezTo>
                        <a:cubicBezTo>
                          <a:pt x="31" y="92"/>
                          <a:pt x="33" y="92"/>
                          <a:pt x="34" y="92"/>
                        </a:cubicBezTo>
                        <a:cubicBezTo>
                          <a:pt x="35" y="92"/>
                          <a:pt x="36" y="92"/>
                          <a:pt x="38" y="92"/>
                        </a:cubicBezTo>
                        <a:cubicBezTo>
                          <a:pt x="39" y="88"/>
                          <a:pt x="41" y="84"/>
                          <a:pt x="42" y="82"/>
                        </a:cubicBezTo>
                        <a:cubicBezTo>
                          <a:pt x="45" y="79"/>
                          <a:pt x="48" y="77"/>
                          <a:pt x="49" y="77"/>
                        </a:cubicBezTo>
                        <a:cubicBezTo>
                          <a:pt x="45" y="71"/>
                          <a:pt x="44" y="65"/>
                          <a:pt x="44" y="62"/>
                        </a:cubicBezTo>
                        <a:cubicBezTo>
                          <a:pt x="44" y="61"/>
                          <a:pt x="44" y="61"/>
                          <a:pt x="44" y="61"/>
                        </a:cubicBezTo>
                        <a:cubicBezTo>
                          <a:pt x="41" y="60"/>
                          <a:pt x="38" y="60"/>
                          <a:pt x="35" y="59"/>
                        </a:cubicBezTo>
                        <a:moveTo>
                          <a:pt x="30" y="58"/>
                        </a:moveTo>
                        <a:cubicBezTo>
                          <a:pt x="27" y="59"/>
                          <a:pt x="25" y="60"/>
                          <a:pt x="23" y="60"/>
                        </a:cubicBezTo>
                        <a:cubicBezTo>
                          <a:pt x="21" y="60"/>
                          <a:pt x="20" y="59"/>
                          <a:pt x="18" y="59"/>
                        </a:cubicBezTo>
                        <a:cubicBezTo>
                          <a:pt x="19" y="59"/>
                          <a:pt x="20" y="60"/>
                          <a:pt x="22" y="61"/>
                        </a:cubicBezTo>
                        <a:cubicBezTo>
                          <a:pt x="25" y="62"/>
                          <a:pt x="23" y="71"/>
                          <a:pt x="18" y="71"/>
                        </a:cubicBezTo>
                        <a:cubicBezTo>
                          <a:pt x="17" y="71"/>
                          <a:pt x="17" y="71"/>
                          <a:pt x="16" y="71"/>
                        </a:cubicBezTo>
                        <a:cubicBezTo>
                          <a:pt x="19" y="72"/>
                          <a:pt x="21" y="73"/>
                          <a:pt x="24" y="73"/>
                        </a:cubicBezTo>
                        <a:cubicBezTo>
                          <a:pt x="25" y="73"/>
                          <a:pt x="26" y="73"/>
                          <a:pt x="26" y="72"/>
                        </a:cubicBezTo>
                        <a:cubicBezTo>
                          <a:pt x="27" y="66"/>
                          <a:pt x="29" y="62"/>
                          <a:pt x="30" y="58"/>
                        </a:cubicBezTo>
                        <a:moveTo>
                          <a:pt x="245" y="70"/>
                        </a:moveTo>
                        <a:cubicBezTo>
                          <a:pt x="238" y="70"/>
                          <a:pt x="243" y="56"/>
                          <a:pt x="247" y="53"/>
                        </a:cubicBezTo>
                        <a:cubicBezTo>
                          <a:pt x="249" y="52"/>
                          <a:pt x="250" y="52"/>
                          <a:pt x="250" y="52"/>
                        </a:cubicBezTo>
                        <a:cubicBezTo>
                          <a:pt x="251" y="52"/>
                          <a:pt x="251" y="52"/>
                          <a:pt x="252" y="52"/>
                        </a:cubicBezTo>
                        <a:cubicBezTo>
                          <a:pt x="254" y="55"/>
                          <a:pt x="253" y="60"/>
                          <a:pt x="252" y="63"/>
                        </a:cubicBezTo>
                        <a:cubicBezTo>
                          <a:pt x="252" y="66"/>
                          <a:pt x="249" y="69"/>
                          <a:pt x="246" y="70"/>
                        </a:cubicBezTo>
                        <a:cubicBezTo>
                          <a:pt x="245" y="70"/>
                          <a:pt x="245" y="70"/>
                          <a:pt x="245" y="70"/>
                        </a:cubicBezTo>
                        <a:moveTo>
                          <a:pt x="252" y="45"/>
                        </a:moveTo>
                        <a:cubicBezTo>
                          <a:pt x="250" y="49"/>
                          <a:pt x="246" y="52"/>
                          <a:pt x="242" y="54"/>
                        </a:cubicBezTo>
                        <a:cubicBezTo>
                          <a:pt x="241" y="55"/>
                          <a:pt x="239" y="56"/>
                          <a:pt x="237" y="56"/>
                        </a:cubicBezTo>
                        <a:cubicBezTo>
                          <a:pt x="238" y="60"/>
                          <a:pt x="237" y="65"/>
                          <a:pt x="236" y="68"/>
                        </a:cubicBezTo>
                        <a:cubicBezTo>
                          <a:pt x="236" y="69"/>
                          <a:pt x="237" y="71"/>
                          <a:pt x="237" y="72"/>
                        </a:cubicBezTo>
                        <a:cubicBezTo>
                          <a:pt x="238" y="73"/>
                          <a:pt x="239" y="73"/>
                          <a:pt x="240" y="73"/>
                        </a:cubicBezTo>
                        <a:cubicBezTo>
                          <a:pt x="240" y="73"/>
                          <a:pt x="241" y="73"/>
                          <a:pt x="241" y="73"/>
                        </a:cubicBezTo>
                        <a:cubicBezTo>
                          <a:pt x="243" y="73"/>
                          <a:pt x="244" y="73"/>
                          <a:pt x="246" y="72"/>
                        </a:cubicBezTo>
                        <a:cubicBezTo>
                          <a:pt x="249" y="71"/>
                          <a:pt x="252" y="69"/>
                          <a:pt x="254" y="66"/>
                        </a:cubicBezTo>
                        <a:cubicBezTo>
                          <a:pt x="256" y="63"/>
                          <a:pt x="257" y="55"/>
                          <a:pt x="252" y="45"/>
                        </a:cubicBezTo>
                        <a:moveTo>
                          <a:pt x="121" y="44"/>
                        </a:moveTo>
                        <a:cubicBezTo>
                          <a:pt x="121" y="44"/>
                          <a:pt x="121" y="44"/>
                          <a:pt x="121" y="44"/>
                        </a:cubicBezTo>
                        <a:cubicBezTo>
                          <a:pt x="121" y="44"/>
                          <a:pt x="121" y="44"/>
                          <a:pt x="121" y="44"/>
                        </a:cubicBezTo>
                        <a:cubicBezTo>
                          <a:pt x="121" y="44"/>
                          <a:pt x="121" y="44"/>
                          <a:pt x="121" y="44"/>
                        </a:cubicBezTo>
                        <a:moveTo>
                          <a:pt x="228" y="36"/>
                        </a:moveTo>
                        <a:cubicBezTo>
                          <a:pt x="228" y="37"/>
                          <a:pt x="227" y="37"/>
                          <a:pt x="226" y="37"/>
                        </a:cubicBezTo>
                        <a:cubicBezTo>
                          <a:pt x="227" y="38"/>
                          <a:pt x="228" y="38"/>
                          <a:pt x="229" y="39"/>
                        </a:cubicBezTo>
                        <a:cubicBezTo>
                          <a:pt x="229" y="38"/>
                          <a:pt x="229" y="37"/>
                          <a:pt x="228" y="36"/>
                        </a:cubicBezTo>
                        <a:moveTo>
                          <a:pt x="23" y="35"/>
                        </a:moveTo>
                        <a:cubicBezTo>
                          <a:pt x="21" y="35"/>
                          <a:pt x="19" y="37"/>
                          <a:pt x="18" y="38"/>
                        </a:cubicBezTo>
                        <a:cubicBezTo>
                          <a:pt x="19" y="37"/>
                          <a:pt x="20" y="37"/>
                          <a:pt x="20" y="37"/>
                        </a:cubicBezTo>
                        <a:cubicBezTo>
                          <a:pt x="21" y="37"/>
                          <a:pt x="22" y="37"/>
                          <a:pt x="23" y="38"/>
                        </a:cubicBezTo>
                        <a:cubicBezTo>
                          <a:pt x="30" y="39"/>
                          <a:pt x="27" y="58"/>
                          <a:pt x="19" y="58"/>
                        </a:cubicBezTo>
                        <a:cubicBezTo>
                          <a:pt x="18" y="58"/>
                          <a:pt x="18" y="58"/>
                          <a:pt x="18" y="58"/>
                        </a:cubicBezTo>
                        <a:cubicBezTo>
                          <a:pt x="20" y="59"/>
                          <a:pt x="21" y="59"/>
                          <a:pt x="23" y="59"/>
                        </a:cubicBezTo>
                        <a:cubicBezTo>
                          <a:pt x="25" y="59"/>
                          <a:pt x="28" y="59"/>
                          <a:pt x="30" y="58"/>
                        </a:cubicBezTo>
                        <a:cubicBezTo>
                          <a:pt x="30" y="57"/>
                          <a:pt x="30" y="56"/>
                          <a:pt x="31" y="55"/>
                        </a:cubicBezTo>
                        <a:cubicBezTo>
                          <a:pt x="31" y="55"/>
                          <a:pt x="31" y="54"/>
                          <a:pt x="30" y="54"/>
                        </a:cubicBezTo>
                        <a:cubicBezTo>
                          <a:pt x="28" y="51"/>
                          <a:pt x="28" y="47"/>
                          <a:pt x="30" y="44"/>
                        </a:cubicBezTo>
                        <a:cubicBezTo>
                          <a:pt x="31" y="41"/>
                          <a:pt x="34" y="39"/>
                          <a:pt x="37" y="38"/>
                        </a:cubicBezTo>
                        <a:cubicBezTo>
                          <a:pt x="29" y="36"/>
                          <a:pt x="23" y="35"/>
                          <a:pt x="23" y="35"/>
                        </a:cubicBezTo>
                        <a:cubicBezTo>
                          <a:pt x="23" y="35"/>
                          <a:pt x="23" y="35"/>
                          <a:pt x="23" y="35"/>
                        </a:cubicBezTo>
                        <a:moveTo>
                          <a:pt x="241" y="50"/>
                        </a:moveTo>
                        <a:cubicBezTo>
                          <a:pt x="240" y="50"/>
                          <a:pt x="240" y="50"/>
                          <a:pt x="240" y="49"/>
                        </a:cubicBezTo>
                        <a:cubicBezTo>
                          <a:pt x="239" y="44"/>
                          <a:pt x="244" y="39"/>
                          <a:pt x="249" y="37"/>
                        </a:cubicBezTo>
                        <a:cubicBezTo>
                          <a:pt x="250" y="36"/>
                          <a:pt x="251" y="36"/>
                          <a:pt x="251" y="36"/>
                        </a:cubicBezTo>
                        <a:cubicBezTo>
                          <a:pt x="254" y="36"/>
                          <a:pt x="253" y="39"/>
                          <a:pt x="253" y="39"/>
                        </a:cubicBezTo>
                        <a:cubicBezTo>
                          <a:pt x="251" y="46"/>
                          <a:pt x="244" y="50"/>
                          <a:pt x="241" y="50"/>
                        </a:cubicBezTo>
                        <a:moveTo>
                          <a:pt x="253" y="32"/>
                        </a:moveTo>
                        <a:cubicBezTo>
                          <a:pt x="249" y="35"/>
                          <a:pt x="245" y="37"/>
                          <a:pt x="241" y="38"/>
                        </a:cubicBezTo>
                        <a:cubicBezTo>
                          <a:pt x="240" y="38"/>
                          <a:pt x="239" y="38"/>
                          <a:pt x="238" y="38"/>
                        </a:cubicBezTo>
                        <a:cubicBezTo>
                          <a:pt x="237" y="38"/>
                          <a:pt x="235" y="38"/>
                          <a:pt x="234" y="37"/>
                        </a:cubicBezTo>
                        <a:cubicBezTo>
                          <a:pt x="234" y="39"/>
                          <a:pt x="234" y="41"/>
                          <a:pt x="235" y="44"/>
                        </a:cubicBezTo>
                        <a:cubicBezTo>
                          <a:pt x="235" y="45"/>
                          <a:pt x="235" y="45"/>
                          <a:pt x="235" y="45"/>
                        </a:cubicBezTo>
                        <a:cubicBezTo>
                          <a:pt x="235" y="45"/>
                          <a:pt x="235" y="46"/>
                          <a:pt x="235" y="47"/>
                        </a:cubicBezTo>
                        <a:cubicBezTo>
                          <a:pt x="236" y="49"/>
                          <a:pt x="236" y="51"/>
                          <a:pt x="237" y="54"/>
                        </a:cubicBezTo>
                        <a:cubicBezTo>
                          <a:pt x="237" y="54"/>
                          <a:pt x="237" y="55"/>
                          <a:pt x="237" y="55"/>
                        </a:cubicBezTo>
                        <a:cubicBezTo>
                          <a:pt x="239" y="55"/>
                          <a:pt x="241" y="54"/>
                          <a:pt x="243" y="53"/>
                        </a:cubicBezTo>
                        <a:cubicBezTo>
                          <a:pt x="247" y="51"/>
                          <a:pt x="250" y="48"/>
                          <a:pt x="252" y="45"/>
                        </a:cubicBezTo>
                        <a:cubicBezTo>
                          <a:pt x="252" y="45"/>
                          <a:pt x="252" y="45"/>
                          <a:pt x="252" y="45"/>
                        </a:cubicBezTo>
                        <a:cubicBezTo>
                          <a:pt x="252" y="45"/>
                          <a:pt x="252" y="45"/>
                          <a:pt x="252" y="45"/>
                        </a:cubicBezTo>
                        <a:cubicBezTo>
                          <a:pt x="252" y="45"/>
                          <a:pt x="252" y="45"/>
                          <a:pt x="252" y="45"/>
                        </a:cubicBezTo>
                        <a:cubicBezTo>
                          <a:pt x="252" y="45"/>
                          <a:pt x="256" y="41"/>
                          <a:pt x="253" y="32"/>
                        </a:cubicBezTo>
                        <a:cubicBezTo>
                          <a:pt x="253" y="32"/>
                          <a:pt x="253" y="32"/>
                          <a:pt x="253" y="32"/>
                        </a:cubicBezTo>
                        <a:moveTo>
                          <a:pt x="43" y="27"/>
                        </a:moveTo>
                        <a:cubicBezTo>
                          <a:pt x="43" y="27"/>
                          <a:pt x="43" y="27"/>
                          <a:pt x="43" y="27"/>
                        </a:cubicBezTo>
                        <a:cubicBezTo>
                          <a:pt x="40" y="27"/>
                          <a:pt x="37" y="28"/>
                          <a:pt x="34" y="31"/>
                        </a:cubicBezTo>
                        <a:cubicBezTo>
                          <a:pt x="36" y="32"/>
                          <a:pt x="39" y="32"/>
                          <a:pt x="42" y="33"/>
                        </a:cubicBezTo>
                        <a:cubicBezTo>
                          <a:pt x="42" y="32"/>
                          <a:pt x="42" y="32"/>
                          <a:pt x="43" y="31"/>
                        </a:cubicBezTo>
                        <a:cubicBezTo>
                          <a:pt x="44" y="29"/>
                          <a:pt x="45" y="28"/>
                          <a:pt x="48" y="27"/>
                        </a:cubicBezTo>
                        <a:cubicBezTo>
                          <a:pt x="47" y="27"/>
                          <a:pt x="45" y="27"/>
                          <a:pt x="43" y="27"/>
                        </a:cubicBezTo>
                        <a:moveTo>
                          <a:pt x="242" y="18"/>
                        </a:moveTo>
                        <a:cubicBezTo>
                          <a:pt x="240" y="19"/>
                          <a:pt x="239" y="20"/>
                          <a:pt x="238" y="20"/>
                        </a:cubicBezTo>
                        <a:cubicBezTo>
                          <a:pt x="238" y="26"/>
                          <a:pt x="236" y="29"/>
                          <a:pt x="234" y="32"/>
                        </a:cubicBezTo>
                        <a:cubicBezTo>
                          <a:pt x="234" y="33"/>
                          <a:pt x="234" y="35"/>
                          <a:pt x="234" y="37"/>
                        </a:cubicBezTo>
                        <a:cubicBezTo>
                          <a:pt x="235" y="37"/>
                          <a:pt x="237" y="37"/>
                          <a:pt x="238" y="37"/>
                        </a:cubicBezTo>
                        <a:cubicBezTo>
                          <a:pt x="240" y="37"/>
                          <a:pt x="242" y="37"/>
                          <a:pt x="243" y="37"/>
                        </a:cubicBezTo>
                        <a:cubicBezTo>
                          <a:pt x="247" y="36"/>
                          <a:pt x="250" y="34"/>
                          <a:pt x="253" y="32"/>
                        </a:cubicBezTo>
                        <a:cubicBezTo>
                          <a:pt x="253" y="32"/>
                          <a:pt x="254" y="31"/>
                          <a:pt x="255" y="29"/>
                        </a:cubicBezTo>
                        <a:cubicBezTo>
                          <a:pt x="252" y="32"/>
                          <a:pt x="246" y="34"/>
                          <a:pt x="242" y="34"/>
                        </a:cubicBezTo>
                        <a:cubicBezTo>
                          <a:pt x="242" y="34"/>
                          <a:pt x="241" y="34"/>
                          <a:pt x="240" y="34"/>
                        </a:cubicBezTo>
                        <a:cubicBezTo>
                          <a:pt x="237" y="32"/>
                          <a:pt x="243" y="25"/>
                          <a:pt x="249" y="22"/>
                        </a:cubicBezTo>
                        <a:cubicBezTo>
                          <a:pt x="251" y="22"/>
                          <a:pt x="252" y="22"/>
                          <a:pt x="253" y="22"/>
                        </a:cubicBezTo>
                        <a:cubicBezTo>
                          <a:pt x="254" y="22"/>
                          <a:pt x="255" y="22"/>
                          <a:pt x="256" y="22"/>
                        </a:cubicBezTo>
                        <a:cubicBezTo>
                          <a:pt x="255" y="21"/>
                          <a:pt x="255" y="20"/>
                          <a:pt x="255" y="19"/>
                        </a:cubicBezTo>
                        <a:cubicBezTo>
                          <a:pt x="254" y="20"/>
                          <a:pt x="252" y="20"/>
                          <a:pt x="250" y="20"/>
                        </a:cubicBezTo>
                        <a:cubicBezTo>
                          <a:pt x="249" y="20"/>
                          <a:pt x="248" y="20"/>
                          <a:pt x="247" y="20"/>
                        </a:cubicBezTo>
                        <a:cubicBezTo>
                          <a:pt x="246" y="20"/>
                          <a:pt x="244" y="19"/>
                          <a:pt x="242" y="18"/>
                        </a:cubicBezTo>
                        <a:moveTo>
                          <a:pt x="262" y="0"/>
                        </a:moveTo>
                        <a:cubicBezTo>
                          <a:pt x="258" y="2"/>
                          <a:pt x="255" y="3"/>
                          <a:pt x="253" y="3"/>
                        </a:cubicBezTo>
                        <a:cubicBezTo>
                          <a:pt x="253" y="3"/>
                          <a:pt x="253" y="3"/>
                          <a:pt x="253" y="3"/>
                        </a:cubicBezTo>
                        <a:cubicBezTo>
                          <a:pt x="253" y="3"/>
                          <a:pt x="252" y="3"/>
                          <a:pt x="252" y="3"/>
                        </a:cubicBezTo>
                        <a:cubicBezTo>
                          <a:pt x="251" y="12"/>
                          <a:pt x="247" y="16"/>
                          <a:pt x="243" y="18"/>
                        </a:cubicBezTo>
                        <a:cubicBezTo>
                          <a:pt x="245" y="19"/>
                          <a:pt x="247" y="19"/>
                          <a:pt x="248" y="19"/>
                        </a:cubicBezTo>
                        <a:cubicBezTo>
                          <a:pt x="249" y="19"/>
                          <a:pt x="250" y="20"/>
                          <a:pt x="250" y="20"/>
                        </a:cubicBezTo>
                        <a:cubicBezTo>
                          <a:pt x="252" y="20"/>
                          <a:pt x="254" y="19"/>
                          <a:pt x="256" y="19"/>
                        </a:cubicBezTo>
                        <a:cubicBezTo>
                          <a:pt x="256" y="18"/>
                          <a:pt x="257" y="18"/>
                          <a:pt x="258" y="17"/>
                        </a:cubicBezTo>
                        <a:cubicBezTo>
                          <a:pt x="257" y="17"/>
                          <a:pt x="256" y="17"/>
                          <a:pt x="255" y="17"/>
                        </a:cubicBezTo>
                        <a:cubicBezTo>
                          <a:pt x="254" y="17"/>
                          <a:pt x="252" y="17"/>
                          <a:pt x="252" y="15"/>
                        </a:cubicBezTo>
                        <a:cubicBezTo>
                          <a:pt x="251" y="12"/>
                          <a:pt x="256" y="6"/>
                          <a:pt x="259" y="5"/>
                        </a:cubicBezTo>
                        <a:cubicBezTo>
                          <a:pt x="260" y="5"/>
                          <a:pt x="260" y="5"/>
                          <a:pt x="260" y="5"/>
                        </a:cubicBezTo>
                        <a:cubicBezTo>
                          <a:pt x="262" y="5"/>
                          <a:pt x="262" y="6"/>
                          <a:pt x="263" y="6"/>
                        </a:cubicBezTo>
                        <a:cubicBezTo>
                          <a:pt x="263" y="5"/>
                          <a:pt x="262" y="3"/>
                          <a:pt x="262" y="0"/>
                        </a:cubicBezTo>
                        <a:cubicBezTo>
                          <a:pt x="262" y="0"/>
                          <a:pt x="262" y="0"/>
                          <a:pt x="262" y="0"/>
                        </a:cubicBezTo>
                        <a:cubicBezTo>
                          <a:pt x="262" y="0"/>
                          <a:pt x="262" y="0"/>
                          <a:pt x="262" y="0"/>
                        </a:cubicBezTo>
                        <a:cubicBezTo>
                          <a:pt x="262" y="0"/>
                          <a:pt x="262" y="0"/>
                          <a:pt x="262" y="0"/>
                        </a:cubicBezTo>
                      </a:path>
                    </a:pathLst>
                  </a:custGeom>
                  <a:solidFill>
                    <a:srgbClr val="F084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26" name="Freeform 7992">
                    <a:extLst>
                      <a:ext uri="{FF2B5EF4-FFF2-40B4-BE49-F238E27FC236}">
                        <a16:creationId xmlns:a16="http://schemas.microsoft.com/office/drawing/2014/main" id="{7C453324-7F2E-4137-BE4E-965E9E3F2D6E}"/>
                      </a:ext>
                    </a:extLst>
                  </p:cNvPr>
                  <p:cNvSpPr>
                    <a:spLocks noEditPoints="1"/>
                  </p:cNvSpPr>
                  <p:nvPr/>
                </p:nvSpPr>
                <p:spPr bwMode="auto">
                  <a:xfrm>
                    <a:off x="4314" y="2446"/>
                    <a:ext cx="205" cy="229"/>
                  </a:xfrm>
                  <a:custGeom>
                    <a:avLst/>
                    <a:gdLst>
                      <a:gd name="T0" fmla="*/ 137 w 274"/>
                      <a:gd name="T1" fmla="*/ 274 h 305"/>
                      <a:gd name="T2" fmla="*/ 124 w 274"/>
                      <a:gd name="T3" fmla="*/ 247 h 305"/>
                      <a:gd name="T4" fmla="*/ 167 w 274"/>
                      <a:gd name="T5" fmla="*/ 243 h 305"/>
                      <a:gd name="T6" fmla="*/ 206 w 274"/>
                      <a:gd name="T7" fmla="*/ 251 h 305"/>
                      <a:gd name="T8" fmla="*/ 188 w 274"/>
                      <a:gd name="T9" fmla="*/ 254 h 305"/>
                      <a:gd name="T10" fmla="*/ 167 w 274"/>
                      <a:gd name="T11" fmla="*/ 243 h 305"/>
                      <a:gd name="T12" fmla="*/ 157 w 274"/>
                      <a:gd name="T13" fmla="*/ 300 h 305"/>
                      <a:gd name="T14" fmla="*/ 158 w 274"/>
                      <a:gd name="T15" fmla="*/ 280 h 305"/>
                      <a:gd name="T16" fmla="*/ 206 w 274"/>
                      <a:gd name="T17" fmla="*/ 252 h 305"/>
                      <a:gd name="T18" fmla="*/ 228 w 274"/>
                      <a:gd name="T19" fmla="*/ 233 h 305"/>
                      <a:gd name="T20" fmla="*/ 75 w 274"/>
                      <a:gd name="T21" fmla="*/ 213 h 305"/>
                      <a:gd name="T22" fmla="*/ 75 w 274"/>
                      <a:gd name="T23" fmla="*/ 212 h 305"/>
                      <a:gd name="T24" fmla="*/ 59 w 274"/>
                      <a:gd name="T25" fmla="*/ 204 h 305"/>
                      <a:gd name="T26" fmla="*/ 59 w 274"/>
                      <a:gd name="T27" fmla="*/ 203 h 305"/>
                      <a:gd name="T28" fmla="*/ 30 w 274"/>
                      <a:gd name="T29" fmla="*/ 191 h 305"/>
                      <a:gd name="T30" fmla="*/ 251 w 274"/>
                      <a:gd name="T31" fmla="*/ 190 h 305"/>
                      <a:gd name="T32" fmla="*/ 243 w 274"/>
                      <a:gd name="T33" fmla="*/ 211 h 305"/>
                      <a:gd name="T34" fmla="*/ 228 w 274"/>
                      <a:gd name="T35" fmla="*/ 233 h 305"/>
                      <a:gd name="T36" fmla="*/ 251 w 274"/>
                      <a:gd name="T37" fmla="*/ 190 h 305"/>
                      <a:gd name="T38" fmla="*/ 214 w 274"/>
                      <a:gd name="T39" fmla="*/ 179 h 305"/>
                      <a:gd name="T40" fmla="*/ 256 w 274"/>
                      <a:gd name="T41" fmla="*/ 172 h 305"/>
                      <a:gd name="T42" fmla="*/ 251 w 274"/>
                      <a:gd name="T43" fmla="*/ 190 h 305"/>
                      <a:gd name="T44" fmla="*/ 8 w 274"/>
                      <a:gd name="T45" fmla="*/ 158 h 305"/>
                      <a:gd name="T46" fmla="*/ 30 w 274"/>
                      <a:gd name="T47" fmla="*/ 190 h 305"/>
                      <a:gd name="T48" fmla="*/ 9 w 274"/>
                      <a:gd name="T49" fmla="*/ 160 h 305"/>
                      <a:gd name="T50" fmla="*/ 256 w 274"/>
                      <a:gd name="T51" fmla="*/ 172 h 305"/>
                      <a:gd name="T52" fmla="*/ 263 w 274"/>
                      <a:gd name="T53" fmla="*/ 151 h 305"/>
                      <a:gd name="T54" fmla="*/ 7 w 274"/>
                      <a:gd name="T55" fmla="*/ 158 h 305"/>
                      <a:gd name="T56" fmla="*/ 6 w 274"/>
                      <a:gd name="T57" fmla="*/ 138 h 305"/>
                      <a:gd name="T58" fmla="*/ 263 w 274"/>
                      <a:gd name="T59" fmla="*/ 123 h 305"/>
                      <a:gd name="T60" fmla="*/ 263 w 274"/>
                      <a:gd name="T61" fmla="*/ 151 h 305"/>
                      <a:gd name="T62" fmla="*/ 5 w 274"/>
                      <a:gd name="T63" fmla="*/ 137 h 305"/>
                      <a:gd name="T64" fmla="*/ 4 w 274"/>
                      <a:gd name="T65" fmla="*/ 118 h 305"/>
                      <a:gd name="T66" fmla="*/ 3 w 274"/>
                      <a:gd name="T67" fmla="*/ 112 h 305"/>
                      <a:gd name="T68" fmla="*/ 263 w 274"/>
                      <a:gd name="T69" fmla="*/ 122 h 305"/>
                      <a:gd name="T70" fmla="*/ 257 w 274"/>
                      <a:gd name="T71" fmla="*/ 86 h 305"/>
                      <a:gd name="T72" fmla="*/ 262 w 274"/>
                      <a:gd name="T73" fmla="*/ 105 h 305"/>
                      <a:gd name="T74" fmla="*/ 257 w 274"/>
                      <a:gd name="T75" fmla="*/ 86 h 305"/>
                      <a:gd name="T76" fmla="*/ 257 w 274"/>
                      <a:gd name="T77" fmla="*/ 86 h 305"/>
                      <a:gd name="T78" fmla="*/ 255 w 274"/>
                      <a:gd name="T79" fmla="*/ 67 h 305"/>
                      <a:gd name="T80" fmla="*/ 255 w 274"/>
                      <a:gd name="T81" fmla="*/ 66 h 305"/>
                      <a:gd name="T82" fmla="*/ 121 w 274"/>
                      <a:gd name="T83" fmla="*/ 44 h 305"/>
                      <a:gd name="T84" fmla="*/ 101 w 274"/>
                      <a:gd name="T85" fmla="*/ 40 h 305"/>
                      <a:gd name="T86" fmla="*/ 22 w 274"/>
                      <a:gd name="T87" fmla="*/ 35 h 305"/>
                      <a:gd name="T88" fmla="*/ 23 w 274"/>
                      <a:gd name="T89" fmla="*/ 35 h 305"/>
                      <a:gd name="T90" fmla="*/ 66 w 274"/>
                      <a:gd name="T91" fmla="*/ 31 h 305"/>
                      <a:gd name="T92" fmla="*/ 255 w 274"/>
                      <a:gd name="T93" fmla="*/ 29 h 305"/>
                      <a:gd name="T94" fmla="*/ 253 w 274"/>
                      <a:gd name="T95" fmla="*/ 32 h 305"/>
                      <a:gd name="T96" fmla="*/ 252 w 274"/>
                      <a:gd name="T97" fmla="*/ 45 h 305"/>
                      <a:gd name="T98" fmla="*/ 253 w 274"/>
                      <a:gd name="T99" fmla="*/ 32 h 305"/>
                      <a:gd name="T100" fmla="*/ 34 w 274"/>
                      <a:gd name="T101" fmla="*/ 31 h 305"/>
                      <a:gd name="T102" fmla="*/ 48 w 274"/>
                      <a:gd name="T103" fmla="*/ 27 h 305"/>
                      <a:gd name="T104" fmla="*/ 255 w 274"/>
                      <a:gd name="T105" fmla="*/ 19 h 305"/>
                      <a:gd name="T106" fmla="*/ 259 w 274"/>
                      <a:gd name="T107" fmla="*/ 17 h 305"/>
                      <a:gd name="T108" fmla="*/ 259 w 274"/>
                      <a:gd name="T109" fmla="*/ 17 h 305"/>
                      <a:gd name="T110" fmla="*/ 262 w 274"/>
                      <a:gd name="T111" fmla="*/ 0 h 305"/>
                      <a:gd name="T112" fmla="*/ 263 w 274"/>
                      <a:gd name="T113" fmla="*/ 7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4" h="305">
                        <a:moveTo>
                          <a:pt x="124" y="247"/>
                        </a:moveTo>
                        <a:cubicBezTo>
                          <a:pt x="124" y="247"/>
                          <a:pt x="124" y="247"/>
                          <a:pt x="124" y="247"/>
                        </a:cubicBezTo>
                        <a:cubicBezTo>
                          <a:pt x="124" y="251"/>
                          <a:pt x="125" y="255"/>
                          <a:pt x="127" y="259"/>
                        </a:cubicBezTo>
                        <a:cubicBezTo>
                          <a:pt x="132" y="270"/>
                          <a:pt x="136" y="270"/>
                          <a:pt x="137" y="274"/>
                        </a:cubicBezTo>
                        <a:cubicBezTo>
                          <a:pt x="137" y="274"/>
                          <a:pt x="137" y="273"/>
                          <a:pt x="137" y="273"/>
                        </a:cubicBezTo>
                        <a:cubicBezTo>
                          <a:pt x="137" y="272"/>
                          <a:pt x="136" y="271"/>
                          <a:pt x="135" y="270"/>
                        </a:cubicBezTo>
                        <a:cubicBezTo>
                          <a:pt x="133" y="268"/>
                          <a:pt x="130" y="265"/>
                          <a:pt x="127" y="258"/>
                        </a:cubicBezTo>
                        <a:cubicBezTo>
                          <a:pt x="125" y="255"/>
                          <a:pt x="124" y="251"/>
                          <a:pt x="124" y="247"/>
                        </a:cubicBezTo>
                        <a:moveTo>
                          <a:pt x="167" y="243"/>
                        </a:moveTo>
                        <a:cubicBezTo>
                          <a:pt x="167" y="243"/>
                          <a:pt x="167" y="243"/>
                          <a:pt x="167" y="243"/>
                        </a:cubicBezTo>
                        <a:cubicBezTo>
                          <a:pt x="167" y="243"/>
                          <a:pt x="167" y="243"/>
                          <a:pt x="167" y="243"/>
                        </a:cubicBezTo>
                        <a:cubicBezTo>
                          <a:pt x="167" y="243"/>
                          <a:pt x="167" y="243"/>
                          <a:pt x="167" y="243"/>
                        </a:cubicBezTo>
                        <a:moveTo>
                          <a:pt x="228" y="232"/>
                        </a:moveTo>
                        <a:cubicBezTo>
                          <a:pt x="228" y="233"/>
                          <a:pt x="228" y="233"/>
                          <a:pt x="228" y="233"/>
                        </a:cubicBezTo>
                        <a:cubicBezTo>
                          <a:pt x="225" y="248"/>
                          <a:pt x="215" y="251"/>
                          <a:pt x="207" y="251"/>
                        </a:cubicBezTo>
                        <a:cubicBezTo>
                          <a:pt x="207" y="251"/>
                          <a:pt x="206" y="251"/>
                          <a:pt x="206" y="251"/>
                        </a:cubicBezTo>
                        <a:cubicBezTo>
                          <a:pt x="202" y="251"/>
                          <a:pt x="199" y="251"/>
                          <a:pt x="199" y="251"/>
                        </a:cubicBezTo>
                        <a:cubicBezTo>
                          <a:pt x="199" y="251"/>
                          <a:pt x="199" y="251"/>
                          <a:pt x="199" y="251"/>
                        </a:cubicBezTo>
                        <a:cubicBezTo>
                          <a:pt x="199" y="251"/>
                          <a:pt x="199" y="251"/>
                          <a:pt x="199" y="251"/>
                        </a:cubicBezTo>
                        <a:cubicBezTo>
                          <a:pt x="195" y="253"/>
                          <a:pt x="191" y="254"/>
                          <a:pt x="188" y="254"/>
                        </a:cubicBezTo>
                        <a:cubicBezTo>
                          <a:pt x="187" y="254"/>
                          <a:pt x="187" y="254"/>
                          <a:pt x="187" y="254"/>
                        </a:cubicBezTo>
                        <a:cubicBezTo>
                          <a:pt x="175" y="254"/>
                          <a:pt x="167" y="243"/>
                          <a:pt x="167" y="243"/>
                        </a:cubicBezTo>
                        <a:cubicBezTo>
                          <a:pt x="167" y="243"/>
                          <a:pt x="167" y="243"/>
                          <a:pt x="167" y="243"/>
                        </a:cubicBezTo>
                        <a:cubicBezTo>
                          <a:pt x="167" y="243"/>
                          <a:pt x="167" y="243"/>
                          <a:pt x="167" y="243"/>
                        </a:cubicBezTo>
                        <a:cubicBezTo>
                          <a:pt x="167" y="244"/>
                          <a:pt x="167" y="244"/>
                          <a:pt x="167" y="244"/>
                        </a:cubicBezTo>
                        <a:cubicBezTo>
                          <a:pt x="168" y="254"/>
                          <a:pt x="164" y="264"/>
                          <a:pt x="161" y="271"/>
                        </a:cubicBezTo>
                        <a:cubicBezTo>
                          <a:pt x="159" y="275"/>
                          <a:pt x="158" y="278"/>
                          <a:pt x="158" y="280"/>
                        </a:cubicBezTo>
                        <a:cubicBezTo>
                          <a:pt x="159" y="284"/>
                          <a:pt x="159" y="295"/>
                          <a:pt x="157" y="300"/>
                        </a:cubicBezTo>
                        <a:cubicBezTo>
                          <a:pt x="156" y="303"/>
                          <a:pt x="153" y="304"/>
                          <a:pt x="151" y="304"/>
                        </a:cubicBezTo>
                        <a:cubicBezTo>
                          <a:pt x="150" y="304"/>
                          <a:pt x="150" y="304"/>
                          <a:pt x="150" y="305"/>
                        </a:cubicBezTo>
                        <a:cubicBezTo>
                          <a:pt x="154" y="304"/>
                          <a:pt x="157" y="303"/>
                          <a:pt x="157" y="300"/>
                        </a:cubicBezTo>
                        <a:cubicBezTo>
                          <a:pt x="159" y="295"/>
                          <a:pt x="159" y="285"/>
                          <a:pt x="158" y="280"/>
                        </a:cubicBezTo>
                        <a:cubicBezTo>
                          <a:pt x="157" y="275"/>
                          <a:pt x="169" y="261"/>
                          <a:pt x="167" y="244"/>
                        </a:cubicBezTo>
                        <a:cubicBezTo>
                          <a:pt x="167" y="244"/>
                          <a:pt x="175" y="254"/>
                          <a:pt x="187" y="254"/>
                        </a:cubicBezTo>
                        <a:cubicBezTo>
                          <a:pt x="191" y="254"/>
                          <a:pt x="194" y="253"/>
                          <a:pt x="199" y="251"/>
                        </a:cubicBezTo>
                        <a:cubicBezTo>
                          <a:pt x="199" y="251"/>
                          <a:pt x="202" y="252"/>
                          <a:pt x="206" y="252"/>
                        </a:cubicBezTo>
                        <a:cubicBezTo>
                          <a:pt x="214" y="252"/>
                          <a:pt x="225" y="249"/>
                          <a:pt x="228" y="233"/>
                        </a:cubicBezTo>
                        <a:cubicBezTo>
                          <a:pt x="228" y="233"/>
                          <a:pt x="228" y="233"/>
                          <a:pt x="228" y="233"/>
                        </a:cubicBezTo>
                        <a:cubicBezTo>
                          <a:pt x="228" y="233"/>
                          <a:pt x="228" y="233"/>
                          <a:pt x="228" y="233"/>
                        </a:cubicBezTo>
                        <a:cubicBezTo>
                          <a:pt x="228" y="233"/>
                          <a:pt x="228" y="233"/>
                          <a:pt x="228" y="233"/>
                        </a:cubicBezTo>
                        <a:cubicBezTo>
                          <a:pt x="228" y="232"/>
                          <a:pt x="228" y="232"/>
                          <a:pt x="228" y="232"/>
                        </a:cubicBezTo>
                        <a:moveTo>
                          <a:pt x="60" y="204"/>
                        </a:moveTo>
                        <a:cubicBezTo>
                          <a:pt x="60" y="204"/>
                          <a:pt x="60" y="204"/>
                          <a:pt x="60" y="204"/>
                        </a:cubicBezTo>
                        <a:cubicBezTo>
                          <a:pt x="60" y="204"/>
                          <a:pt x="64" y="213"/>
                          <a:pt x="75" y="213"/>
                        </a:cubicBezTo>
                        <a:cubicBezTo>
                          <a:pt x="78" y="213"/>
                          <a:pt x="82" y="212"/>
                          <a:pt x="86" y="211"/>
                        </a:cubicBezTo>
                        <a:cubicBezTo>
                          <a:pt x="86" y="211"/>
                          <a:pt x="86" y="210"/>
                          <a:pt x="86" y="210"/>
                        </a:cubicBezTo>
                        <a:cubicBezTo>
                          <a:pt x="82" y="212"/>
                          <a:pt x="79" y="212"/>
                          <a:pt x="76" y="212"/>
                        </a:cubicBezTo>
                        <a:cubicBezTo>
                          <a:pt x="76" y="212"/>
                          <a:pt x="76" y="212"/>
                          <a:pt x="75" y="212"/>
                        </a:cubicBezTo>
                        <a:cubicBezTo>
                          <a:pt x="64" y="212"/>
                          <a:pt x="60" y="204"/>
                          <a:pt x="60" y="204"/>
                        </a:cubicBezTo>
                        <a:moveTo>
                          <a:pt x="30" y="191"/>
                        </a:moveTo>
                        <a:cubicBezTo>
                          <a:pt x="30" y="191"/>
                          <a:pt x="35" y="205"/>
                          <a:pt x="51" y="205"/>
                        </a:cubicBezTo>
                        <a:cubicBezTo>
                          <a:pt x="53" y="205"/>
                          <a:pt x="56" y="205"/>
                          <a:pt x="59" y="204"/>
                        </a:cubicBezTo>
                        <a:cubicBezTo>
                          <a:pt x="59" y="204"/>
                          <a:pt x="59" y="204"/>
                          <a:pt x="59" y="204"/>
                        </a:cubicBezTo>
                        <a:cubicBezTo>
                          <a:pt x="59" y="204"/>
                          <a:pt x="59" y="204"/>
                          <a:pt x="59" y="204"/>
                        </a:cubicBezTo>
                        <a:cubicBezTo>
                          <a:pt x="59" y="204"/>
                          <a:pt x="59" y="204"/>
                          <a:pt x="60" y="203"/>
                        </a:cubicBezTo>
                        <a:cubicBezTo>
                          <a:pt x="59" y="203"/>
                          <a:pt x="59" y="203"/>
                          <a:pt x="59" y="203"/>
                        </a:cubicBezTo>
                        <a:cubicBezTo>
                          <a:pt x="57" y="204"/>
                          <a:pt x="54" y="204"/>
                          <a:pt x="52" y="205"/>
                        </a:cubicBezTo>
                        <a:cubicBezTo>
                          <a:pt x="52" y="205"/>
                          <a:pt x="51" y="205"/>
                          <a:pt x="51" y="205"/>
                        </a:cubicBezTo>
                        <a:cubicBezTo>
                          <a:pt x="36" y="205"/>
                          <a:pt x="31" y="192"/>
                          <a:pt x="30" y="191"/>
                        </a:cubicBezTo>
                        <a:cubicBezTo>
                          <a:pt x="30" y="191"/>
                          <a:pt x="30" y="191"/>
                          <a:pt x="30" y="191"/>
                        </a:cubicBezTo>
                        <a:cubicBezTo>
                          <a:pt x="30" y="191"/>
                          <a:pt x="30" y="191"/>
                          <a:pt x="30" y="191"/>
                        </a:cubicBezTo>
                        <a:moveTo>
                          <a:pt x="251" y="190"/>
                        </a:moveTo>
                        <a:cubicBezTo>
                          <a:pt x="251" y="190"/>
                          <a:pt x="251" y="190"/>
                          <a:pt x="251" y="190"/>
                        </a:cubicBezTo>
                        <a:cubicBezTo>
                          <a:pt x="251" y="190"/>
                          <a:pt x="251" y="190"/>
                          <a:pt x="251" y="190"/>
                        </a:cubicBezTo>
                        <a:cubicBezTo>
                          <a:pt x="251" y="190"/>
                          <a:pt x="251" y="190"/>
                          <a:pt x="251" y="190"/>
                        </a:cubicBezTo>
                        <a:cubicBezTo>
                          <a:pt x="252" y="198"/>
                          <a:pt x="251" y="204"/>
                          <a:pt x="249" y="207"/>
                        </a:cubicBezTo>
                        <a:cubicBezTo>
                          <a:pt x="246" y="210"/>
                          <a:pt x="243" y="211"/>
                          <a:pt x="243" y="211"/>
                        </a:cubicBezTo>
                        <a:cubicBezTo>
                          <a:pt x="243" y="211"/>
                          <a:pt x="243" y="211"/>
                          <a:pt x="243" y="211"/>
                        </a:cubicBezTo>
                        <a:cubicBezTo>
                          <a:pt x="243" y="211"/>
                          <a:pt x="243" y="211"/>
                          <a:pt x="243" y="211"/>
                        </a:cubicBezTo>
                        <a:cubicBezTo>
                          <a:pt x="243" y="231"/>
                          <a:pt x="232" y="232"/>
                          <a:pt x="228" y="233"/>
                        </a:cubicBezTo>
                        <a:cubicBezTo>
                          <a:pt x="228" y="233"/>
                          <a:pt x="228" y="233"/>
                          <a:pt x="228" y="233"/>
                        </a:cubicBezTo>
                        <a:cubicBezTo>
                          <a:pt x="228" y="233"/>
                          <a:pt x="228" y="233"/>
                          <a:pt x="228" y="233"/>
                        </a:cubicBezTo>
                        <a:cubicBezTo>
                          <a:pt x="228" y="233"/>
                          <a:pt x="228" y="233"/>
                          <a:pt x="228" y="233"/>
                        </a:cubicBezTo>
                        <a:cubicBezTo>
                          <a:pt x="230" y="233"/>
                          <a:pt x="243" y="232"/>
                          <a:pt x="243" y="211"/>
                        </a:cubicBezTo>
                        <a:cubicBezTo>
                          <a:pt x="243" y="211"/>
                          <a:pt x="254" y="210"/>
                          <a:pt x="251" y="190"/>
                        </a:cubicBezTo>
                        <a:cubicBezTo>
                          <a:pt x="251" y="190"/>
                          <a:pt x="251" y="190"/>
                          <a:pt x="251" y="190"/>
                        </a:cubicBezTo>
                        <a:moveTo>
                          <a:pt x="216" y="174"/>
                        </a:moveTo>
                        <a:cubicBezTo>
                          <a:pt x="216" y="174"/>
                          <a:pt x="216" y="174"/>
                          <a:pt x="216" y="174"/>
                        </a:cubicBezTo>
                        <a:cubicBezTo>
                          <a:pt x="216" y="175"/>
                          <a:pt x="216" y="175"/>
                          <a:pt x="216" y="176"/>
                        </a:cubicBezTo>
                        <a:cubicBezTo>
                          <a:pt x="217" y="177"/>
                          <a:pt x="216" y="178"/>
                          <a:pt x="214" y="179"/>
                        </a:cubicBezTo>
                        <a:cubicBezTo>
                          <a:pt x="214" y="179"/>
                          <a:pt x="214" y="179"/>
                          <a:pt x="214" y="179"/>
                        </a:cubicBezTo>
                        <a:cubicBezTo>
                          <a:pt x="216" y="178"/>
                          <a:pt x="217" y="177"/>
                          <a:pt x="217" y="176"/>
                        </a:cubicBezTo>
                        <a:cubicBezTo>
                          <a:pt x="217" y="175"/>
                          <a:pt x="216" y="175"/>
                          <a:pt x="216" y="174"/>
                        </a:cubicBezTo>
                        <a:moveTo>
                          <a:pt x="256" y="172"/>
                        </a:moveTo>
                        <a:cubicBezTo>
                          <a:pt x="256" y="172"/>
                          <a:pt x="256" y="172"/>
                          <a:pt x="256" y="172"/>
                        </a:cubicBezTo>
                        <a:cubicBezTo>
                          <a:pt x="256" y="172"/>
                          <a:pt x="256" y="172"/>
                          <a:pt x="256" y="172"/>
                        </a:cubicBezTo>
                        <a:cubicBezTo>
                          <a:pt x="259" y="183"/>
                          <a:pt x="253" y="189"/>
                          <a:pt x="251" y="190"/>
                        </a:cubicBezTo>
                        <a:cubicBezTo>
                          <a:pt x="251" y="190"/>
                          <a:pt x="251" y="190"/>
                          <a:pt x="251" y="190"/>
                        </a:cubicBezTo>
                        <a:cubicBezTo>
                          <a:pt x="253" y="189"/>
                          <a:pt x="259" y="184"/>
                          <a:pt x="256" y="172"/>
                        </a:cubicBezTo>
                        <a:cubicBezTo>
                          <a:pt x="256" y="172"/>
                          <a:pt x="256" y="172"/>
                          <a:pt x="256" y="172"/>
                        </a:cubicBezTo>
                        <a:cubicBezTo>
                          <a:pt x="256" y="172"/>
                          <a:pt x="256" y="172"/>
                          <a:pt x="256" y="172"/>
                        </a:cubicBezTo>
                        <a:moveTo>
                          <a:pt x="8" y="158"/>
                        </a:moveTo>
                        <a:cubicBezTo>
                          <a:pt x="8" y="159"/>
                          <a:pt x="9" y="159"/>
                          <a:pt x="9" y="160"/>
                        </a:cubicBezTo>
                        <a:cubicBezTo>
                          <a:pt x="9" y="160"/>
                          <a:pt x="5" y="187"/>
                          <a:pt x="29" y="190"/>
                        </a:cubicBezTo>
                        <a:cubicBezTo>
                          <a:pt x="29" y="190"/>
                          <a:pt x="29" y="190"/>
                          <a:pt x="29" y="190"/>
                        </a:cubicBezTo>
                        <a:cubicBezTo>
                          <a:pt x="29" y="190"/>
                          <a:pt x="29" y="190"/>
                          <a:pt x="30" y="190"/>
                        </a:cubicBezTo>
                        <a:cubicBezTo>
                          <a:pt x="23" y="189"/>
                          <a:pt x="18" y="187"/>
                          <a:pt x="14" y="182"/>
                        </a:cubicBezTo>
                        <a:cubicBezTo>
                          <a:pt x="7" y="173"/>
                          <a:pt x="9" y="160"/>
                          <a:pt x="9" y="160"/>
                        </a:cubicBezTo>
                        <a:cubicBezTo>
                          <a:pt x="9" y="160"/>
                          <a:pt x="9" y="160"/>
                          <a:pt x="9" y="160"/>
                        </a:cubicBezTo>
                        <a:cubicBezTo>
                          <a:pt x="9" y="160"/>
                          <a:pt x="9" y="160"/>
                          <a:pt x="9" y="160"/>
                        </a:cubicBezTo>
                        <a:cubicBezTo>
                          <a:pt x="9" y="160"/>
                          <a:pt x="9" y="160"/>
                          <a:pt x="9" y="160"/>
                        </a:cubicBezTo>
                        <a:cubicBezTo>
                          <a:pt x="9" y="159"/>
                          <a:pt x="8" y="159"/>
                          <a:pt x="8" y="158"/>
                        </a:cubicBezTo>
                        <a:moveTo>
                          <a:pt x="263" y="151"/>
                        </a:moveTo>
                        <a:cubicBezTo>
                          <a:pt x="266" y="167"/>
                          <a:pt x="257" y="171"/>
                          <a:pt x="256" y="172"/>
                        </a:cubicBezTo>
                        <a:cubicBezTo>
                          <a:pt x="256" y="172"/>
                          <a:pt x="256" y="172"/>
                          <a:pt x="256" y="172"/>
                        </a:cubicBezTo>
                        <a:cubicBezTo>
                          <a:pt x="258" y="171"/>
                          <a:pt x="267" y="167"/>
                          <a:pt x="263" y="152"/>
                        </a:cubicBezTo>
                        <a:cubicBezTo>
                          <a:pt x="263" y="152"/>
                          <a:pt x="263" y="152"/>
                          <a:pt x="263" y="152"/>
                        </a:cubicBezTo>
                        <a:cubicBezTo>
                          <a:pt x="263" y="152"/>
                          <a:pt x="263" y="152"/>
                          <a:pt x="263" y="151"/>
                        </a:cubicBezTo>
                        <a:moveTo>
                          <a:pt x="5" y="137"/>
                        </a:moveTo>
                        <a:cubicBezTo>
                          <a:pt x="5" y="137"/>
                          <a:pt x="6" y="138"/>
                          <a:pt x="6" y="138"/>
                        </a:cubicBezTo>
                        <a:cubicBezTo>
                          <a:pt x="6" y="138"/>
                          <a:pt x="0" y="148"/>
                          <a:pt x="7" y="158"/>
                        </a:cubicBezTo>
                        <a:cubicBezTo>
                          <a:pt x="7" y="158"/>
                          <a:pt x="7" y="158"/>
                          <a:pt x="7" y="158"/>
                        </a:cubicBezTo>
                        <a:cubicBezTo>
                          <a:pt x="8" y="158"/>
                          <a:pt x="8" y="158"/>
                          <a:pt x="8" y="158"/>
                        </a:cubicBezTo>
                        <a:cubicBezTo>
                          <a:pt x="0" y="148"/>
                          <a:pt x="6" y="138"/>
                          <a:pt x="6" y="138"/>
                        </a:cubicBezTo>
                        <a:cubicBezTo>
                          <a:pt x="6" y="138"/>
                          <a:pt x="6" y="138"/>
                          <a:pt x="6" y="138"/>
                        </a:cubicBezTo>
                        <a:cubicBezTo>
                          <a:pt x="6" y="138"/>
                          <a:pt x="6" y="138"/>
                          <a:pt x="6" y="138"/>
                        </a:cubicBezTo>
                        <a:cubicBezTo>
                          <a:pt x="6" y="138"/>
                          <a:pt x="6" y="138"/>
                          <a:pt x="6" y="137"/>
                        </a:cubicBezTo>
                        <a:cubicBezTo>
                          <a:pt x="5" y="137"/>
                          <a:pt x="5" y="137"/>
                          <a:pt x="5" y="137"/>
                        </a:cubicBezTo>
                        <a:moveTo>
                          <a:pt x="264" y="122"/>
                        </a:moveTo>
                        <a:cubicBezTo>
                          <a:pt x="263" y="123"/>
                          <a:pt x="263" y="123"/>
                          <a:pt x="263" y="123"/>
                        </a:cubicBezTo>
                        <a:cubicBezTo>
                          <a:pt x="263" y="123"/>
                          <a:pt x="263" y="123"/>
                          <a:pt x="263" y="123"/>
                        </a:cubicBezTo>
                        <a:cubicBezTo>
                          <a:pt x="266" y="129"/>
                          <a:pt x="270" y="138"/>
                          <a:pt x="267" y="145"/>
                        </a:cubicBezTo>
                        <a:cubicBezTo>
                          <a:pt x="266" y="149"/>
                          <a:pt x="263" y="150"/>
                          <a:pt x="263" y="151"/>
                        </a:cubicBezTo>
                        <a:cubicBezTo>
                          <a:pt x="263" y="151"/>
                          <a:pt x="263" y="151"/>
                          <a:pt x="263" y="151"/>
                        </a:cubicBezTo>
                        <a:cubicBezTo>
                          <a:pt x="264" y="150"/>
                          <a:pt x="274" y="144"/>
                          <a:pt x="263" y="123"/>
                        </a:cubicBezTo>
                        <a:cubicBezTo>
                          <a:pt x="263" y="123"/>
                          <a:pt x="263" y="123"/>
                          <a:pt x="264" y="122"/>
                        </a:cubicBezTo>
                        <a:moveTo>
                          <a:pt x="4" y="118"/>
                        </a:moveTo>
                        <a:cubicBezTo>
                          <a:pt x="3" y="119"/>
                          <a:pt x="1" y="124"/>
                          <a:pt x="5" y="137"/>
                        </a:cubicBezTo>
                        <a:cubicBezTo>
                          <a:pt x="5" y="137"/>
                          <a:pt x="5" y="137"/>
                          <a:pt x="5" y="137"/>
                        </a:cubicBezTo>
                        <a:cubicBezTo>
                          <a:pt x="5" y="137"/>
                          <a:pt x="5" y="137"/>
                          <a:pt x="5" y="137"/>
                        </a:cubicBezTo>
                        <a:cubicBezTo>
                          <a:pt x="2" y="125"/>
                          <a:pt x="3" y="119"/>
                          <a:pt x="4" y="118"/>
                        </a:cubicBezTo>
                        <a:cubicBezTo>
                          <a:pt x="4" y="118"/>
                          <a:pt x="4" y="118"/>
                          <a:pt x="4" y="118"/>
                        </a:cubicBezTo>
                        <a:moveTo>
                          <a:pt x="2" y="112"/>
                        </a:moveTo>
                        <a:cubicBezTo>
                          <a:pt x="2" y="113"/>
                          <a:pt x="3" y="115"/>
                          <a:pt x="3" y="117"/>
                        </a:cubicBezTo>
                        <a:cubicBezTo>
                          <a:pt x="4" y="117"/>
                          <a:pt x="4" y="117"/>
                          <a:pt x="4" y="117"/>
                        </a:cubicBezTo>
                        <a:cubicBezTo>
                          <a:pt x="3" y="116"/>
                          <a:pt x="3" y="114"/>
                          <a:pt x="3" y="112"/>
                        </a:cubicBezTo>
                        <a:cubicBezTo>
                          <a:pt x="2" y="112"/>
                          <a:pt x="2" y="112"/>
                          <a:pt x="2" y="112"/>
                        </a:cubicBezTo>
                        <a:moveTo>
                          <a:pt x="262" y="105"/>
                        </a:moveTo>
                        <a:cubicBezTo>
                          <a:pt x="262" y="106"/>
                          <a:pt x="262" y="106"/>
                          <a:pt x="262" y="106"/>
                        </a:cubicBezTo>
                        <a:cubicBezTo>
                          <a:pt x="267" y="112"/>
                          <a:pt x="264" y="120"/>
                          <a:pt x="263" y="122"/>
                        </a:cubicBezTo>
                        <a:cubicBezTo>
                          <a:pt x="263" y="122"/>
                          <a:pt x="264" y="122"/>
                          <a:pt x="264" y="122"/>
                        </a:cubicBezTo>
                        <a:cubicBezTo>
                          <a:pt x="264" y="122"/>
                          <a:pt x="264" y="122"/>
                          <a:pt x="264" y="122"/>
                        </a:cubicBezTo>
                        <a:cubicBezTo>
                          <a:pt x="265" y="119"/>
                          <a:pt x="267" y="112"/>
                          <a:pt x="262" y="105"/>
                        </a:cubicBezTo>
                        <a:moveTo>
                          <a:pt x="257" y="86"/>
                        </a:moveTo>
                        <a:cubicBezTo>
                          <a:pt x="257" y="86"/>
                          <a:pt x="257" y="86"/>
                          <a:pt x="257" y="86"/>
                        </a:cubicBezTo>
                        <a:cubicBezTo>
                          <a:pt x="266" y="97"/>
                          <a:pt x="262" y="105"/>
                          <a:pt x="262" y="105"/>
                        </a:cubicBezTo>
                        <a:cubicBezTo>
                          <a:pt x="262" y="105"/>
                          <a:pt x="262" y="105"/>
                          <a:pt x="262" y="105"/>
                        </a:cubicBezTo>
                        <a:cubicBezTo>
                          <a:pt x="262" y="105"/>
                          <a:pt x="262" y="105"/>
                          <a:pt x="262" y="105"/>
                        </a:cubicBezTo>
                        <a:cubicBezTo>
                          <a:pt x="262" y="105"/>
                          <a:pt x="262" y="105"/>
                          <a:pt x="262" y="105"/>
                        </a:cubicBezTo>
                        <a:cubicBezTo>
                          <a:pt x="262" y="105"/>
                          <a:pt x="262" y="105"/>
                          <a:pt x="262" y="104"/>
                        </a:cubicBezTo>
                        <a:cubicBezTo>
                          <a:pt x="262" y="104"/>
                          <a:pt x="262" y="104"/>
                          <a:pt x="262" y="104"/>
                        </a:cubicBezTo>
                        <a:cubicBezTo>
                          <a:pt x="263" y="102"/>
                          <a:pt x="265" y="95"/>
                          <a:pt x="257" y="86"/>
                        </a:cubicBezTo>
                        <a:moveTo>
                          <a:pt x="255" y="67"/>
                        </a:moveTo>
                        <a:cubicBezTo>
                          <a:pt x="254" y="67"/>
                          <a:pt x="254" y="67"/>
                          <a:pt x="254" y="67"/>
                        </a:cubicBezTo>
                        <a:cubicBezTo>
                          <a:pt x="261" y="76"/>
                          <a:pt x="259" y="83"/>
                          <a:pt x="257" y="85"/>
                        </a:cubicBezTo>
                        <a:cubicBezTo>
                          <a:pt x="257" y="86"/>
                          <a:pt x="257" y="86"/>
                          <a:pt x="257" y="86"/>
                        </a:cubicBezTo>
                        <a:cubicBezTo>
                          <a:pt x="257" y="86"/>
                          <a:pt x="257" y="86"/>
                          <a:pt x="257" y="86"/>
                        </a:cubicBezTo>
                        <a:cubicBezTo>
                          <a:pt x="257" y="85"/>
                          <a:pt x="257" y="85"/>
                          <a:pt x="257" y="85"/>
                        </a:cubicBezTo>
                        <a:cubicBezTo>
                          <a:pt x="257" y="85"/>
                          <a:pt x="257" y="85"/>
                          <a:pt x="257" y="85"/>
                        </a:cubicBezTo>
                        <a:cubicBezTo>
                          <a:pt x="259" y="83"/>
                          <a:pt x="261" y="77"/>
                          <a:pt x="255" y="67"/>
                        </a:cubicBezTo>
                        <a:moveTo>
                          <a:pt x="252" y="45"/>
                        </a:moveTo>
                        <a:cubicBezTo>
                          <a:pt x="252" y="45"/>
                          <a:pt x="252" y="45"/>
                          <a:pt x="252" y="45"/>
                        </a:cubicBezTo>
                        <a:cubicBezTo>
                          <a:pt x="257" y="55"/>
                          <a:pt x="256" y="63"/>
                          <a:pt x="254" y="66"/>
                        </a:cubicBezTo>
                        <a:cubicBezTo>
                          <a:pt x="255" y="66"/>
                          <a:pt x="255" y="66"/>
                          <a:pt x="255" y="66"/>
                        </a:cubicBezTo>
                        <a:cubicBezTo>
                          <a:pt x="255" y="66"/>
                          <a:pt x="255" y="66"/>
                          <a:pt x="255" y="66"/>
                        </a:cubicBezTo>
                        <a:cubicBezTo>
                          <a:pt x="256" y="63"/>
                          <a:pt x="258" y="55"/>
                          <a:pt x="252" y="45"/>
                        </a:cubicBezTo>
                        <a:moveTo>
                          <a:pt x="117" y="41"/>
                        </a:moveTo>
                        <a:cubicBezTo>
                          <a:pt x="119" y="42"/>
                          <a:pt x="121" y="43"/>
                          <a:pt x="121" y="44"/>
                        </a:cubicBezTo>
                        <a:cubicBezTo>
                          <a:pt x="121" y="44"/>
                          <a:pt x="121" y="44"/>
                          <a:pt x="121" y="44"/>
                        </a:cubicBezTo>
                        <a:cubicBezTo>
                          <a:pt x="121" y="44"/>
                          <a:pt x="122" y="44"/>
                          <a:pt x="122" y="44"/>
                        </a:cubicBezTo>
                        <a:cubicBezTo>
                          <a:pt x="121" y="43"/>
                          <a:pt x="119" y="42"/>
                          <a:pt x="117" y="41"/>
                        </a:cubicBezTo>
                        <a:moveTo>
                          <a:pt x="101" y="40"/>
                        </a:moveTo>
                        <a:cubicBezTo>
                          <a:pt x="101" y="40"/>
                          <a:pt x="101" y="40"/>
                          <a:pt x="101" y="40"/>
                        </a:cubicBezTo>
                        <a:cubicBezTo>
                          <a:pt x="101" y="40"/>
                          <a:pt x="101" y="40"/>
                          <a:pt x="101" y="40"/>
                        </a:cubicBezTo>
                        <a:cubicBezTo>
                          <a:pt x="101" y="40"/>
                          <a:pt x="101" y="40"/>
                          <a:pt x="101" y="40"/>
                        </a:cubicBezTo>
                        <a:moveTo>
                          <a:pt x="22" y="35"/>
                        </a:moveTo>
                        <a:cubicBezTo>
                          <a:pt x="21" y="35"/>
                          <a:pt x="19" y="36"/>
                          <a:pt x="18" y="38"/>
                        </a:cubicBezTo>
                        <a:cubicBezTo>
                          <a:pt x="18" y="38"/>
                          <a:pt x="18" y="38"/>
                          <a:pt x="18" y="38"/>
                        </a:cubicBezTo>
                        <a:cubicBezTo>
                          <a:pt x="19" y="37"/>
                          <a:pt x="21" y="35"/>
                          <a:pt x="23" y="35"/>
                        </a:cubicBezTo>
                        <a:cubicBezTo>
                          <a:pt x="23" y="35"/>
                          <a:pt x="23" y="35"/>
                          <a:pt x="23" y="35"/>
                        </a:cubicBezTo>
                        <a:cubicBezTo>
                          <a:pt x="22" y="35"/>
                          <a:pt x="22" y="35"/>
                          <a:pt x="22" y="35"/>
                        </a:cubicBezTo>
                        <a:moveTo>
                          <a:pt x="65" y="30"/>
                        </a:moveTo>
                        <a:cubicBezTo>
                          <a:pt x="66" y="30"/>
                          <a:pt x="66" y="31"/>
                          <a:pt x="66" y="31"/>
                        </a:cubicBezTo>
                        <a:cubicBezTo>
                          <a:pt x="66" y="31"/>
                          <a:pt x="66" y="31"/>
                          <a:pt x="66" y="31"/>
                        </a:cubicBezTo>
                        <a:cubicBezTo>
                          <a:pt x="66" y="31"/>
                          <a:pt x="66" y="31"/>
                          <a:pt x="66" y="31"/>
                        </a:cubicBezTo>
                        <a:cubicBezTo>
                          <a:pt x="66" y="30"/>
                          <a:pt x="66" y="30"/>
                          <a:pt x="65" y="30"/>
                        </a:cubicBezTo>
                        <a:moveTo>
                          <a:pt x="255" y="28"/>
                        </a:moveTo>
                        <a:cubicBezTo>
                          <a:pt x="255" y="29"/>
                          <a:pt x="255" y="29"/>
                          <a:pt x="255" y="29"/>
                        </a:cubicBezTo>
                        <a:cubicBezTo>
                          <a:pt x="254" y="31"/>
                          <a:pt x="253" y="32"/>
                          <a:pt x="253" y="32"/>
                        </a:cubicBezTo>
                        <a:cubicBezTo>
                          <a:pt x="253" y="32"/>
                          <a:pt x="253" y="32"/>
                          <a:pt x="253" y="32"/>
                        </a:cubicBezTo>
                        <a:cubicBezTo>
                          <a:pt x="253" y="32"/>
                          <a:pt x="253" y="32"/>
                          <a:pt x="253" y="32"/>
                        </a:cubicBezTo>
                        <a:cubicBezTo>
                          <a:pt x="253" y="32"/>
                          <a:pt x="253" y="32"/>
                          <a:pt x="253" y="32"/>
                        </a:cubicBezTo>
                        <a:cubicBezTo>
                          <a:pt x="253" y="32"/>
                          <a:pt x="253" y="32"/>
                          <a:pt x="253" y="32"/>
                        </a:cubicBezTo>
                        <a:cubicBezTo>
                          <a:pt x="256" y="41"/>
                          <a:pt x="252" y="45"/>
                          <a:pt x="252" y="45"/>
                        </a:cubicBezTo>
                        <a:cubicBezTo>
                          <a:pt x="252" y="45"/>
                          <a:pt x="252" y="45"/>
                          <a:pt x="252" y="45"/>
                        </a:cubicBezTo>
                        <a:cubicBezTo>
                          <a:pt x="252" y="45"/>
                          <a:pt x="252" y="45"/>
                          <a:pt x="252" y="45"/>
                        </a:cubicBezTo>
                        <a:cubicBezTo>
                          <a:pt x="252" y="45"/>
                          <a:pt x="252" y="45"/>
                          <a:pt x="252" y="45"/>
                        </a:cubicBezTo>
                        <a:cubicBezTo>
                          <a:pt x="252" y="45"/>
                          <a:pt x="252" y="45"/>
                          <a:pt x="252" y="45"/>
                        </a:cubicBezTo>
                        <a:cubicBezTo>
                          <a:pt x="252" y="45"/>
                          <a:pt x="252" y="45"/>
                          <a:pt x="252" y="45"/>
                        </a:cubicBezTo>
                        <a:cubicBezTo>
                          <a:pt x="252" y="45"/>
                          <a:pt x="257" y="41"/>
                          <a:pt x="253" y="32"/>
                        </a:cubicBezTo>
                        <a:cubicBezTo>
                          <a:pt x="253" y="32"/>
                          <a:pt x="254" y="31"/>
                          <a:pt x="255" y="28"/>
                        </a:cubicBezTo>
                        <a:moveTo>
                          <a:pt x="43" y="26"/>
                        </a:moveTo>
                        <a:cubicBezTo>
                          <a:pt x="41" y="26"/>
                          <a:pt x="37" y="27"/>
                          <a:pt x="34" y="31"/>
                        </a:cubicBezTo>
                        <a:cubicBezTo>
                          <a:pt x="34" y="31"/>
                          <a:pt x="34" y="31"/>
                          <a:pt x="34" y="31"/>
                        </a:cubicBezTo>
                        <a:cubicBezTo>
                          <a:pt x="37" y="28"/>
                          <a:pt x="40" y="27"/>
                          <a:pt x="43" y="27"/>
                        </a:cubicBezTo>
                        <a:cubicBezTo>
                          <a:pt x="43" y="27"/>
                          <a:pt x="43" y="27"/>
                          <a:pt x="43" y="27"/>
                        </a:cubicBezTo>
                        <a:cubicBezTo>
                          <a:pt x="45" y="27"/>
                          <a:pt x="47" y="27"/>
                          <a:pt x="48" y="27"/>
                        </a:cubicBezTo>
                        <a:cubicBezTo>
                          <a:pt x="48" y="27"/>
                          <a:pt x="48" y="27"/>
                          <a:pt x="48" y="27"/>
                        </a:cubicBezTo>
                        <a:cubicBezTo>
                          <a:pt x="48" y="27"/>
                          <a:pt x="48" y="27"/>
                          <a:pt x="48" y="27"/>
                        </a:cubicBezTo>
                        <a:cubicBezTo>
                          <a:pt x="47" y="27"/>
                          <a:pt x="45" y="26"/>
                          <a:pt x="43" y="26"/>
                        </a:cubicBezTo>
                        <a:moveTo>
                          <a:pt x="255" y="19"/>
                        </a:moveTo>
                        <a:cubicBezTo>
                          <a:pt x="255" y="19"/>
                          <a:pt x="255" y="19"/>
                          <a:pt x="255" y="19"/>
                        </a:cubicBezTo>
                        <a:cubicBezTo>
                          <a:pt x="255" y="20"/>
                          <a:pt x="255" y="21"/>
                          <a:pt x="256" y="22"/>
                        </a:cubicBezTo>
                        <a:cubicBezTo>
                          <a:pt x="256" y="22"/>
                          <a:pt x="256" y="22"/>
                          <a:pt x="256" y="22"/>
                        </a:cubicBezTo>
                        <a:cubicBezTo>
                          <a:pt x="256" y="21"/>
                          <a:pt x="256" y="20"/>
                          <a:pt x="255" y="19"/>
                        </a:cubicBezTo>
                        <a:moveTo>
                          <a:pt x="259" y="17"/>
                        </a:moveTo>
                        <a:cubicBezTo>
                          <a:pt x="258" y="17"/>
                          <a:pt x="258" y="17"/>
                          <a:pt x="258" y="17"/>
                        </a:cubicBezTo>
                        <a:cubicBezTo>
                          <a:pt x="257" y="18"/>
                          <a:pt x="256" y="18"/>
                          <a:pt x="256" y="19"/>
                        </a:cubicBezTo>
                        <a:cubicBezTo>
                          <a:pt x="256" y="19"/>
                          <a:pt x="256" y="19"/>
                          <a:pt x="256" y="18"/>
                        </a:cubicBezTo>
                        <a:cubicBezTo>
                          <a:pt x="257" y="18"/>
                          <a:pt x="258" y="17"/>
                          <a:pt x="259" y="17"/>
                        </a:cubicBezTo>
                        <a:moveTo>
                          <a:pt x="262" y="0"/>
                        </a:moveTo>
                        <a:cubicBezTo>
                          <a:pt x="262" y="0"/>
                          <a:pt x="262" y="0"/>
                          <a:pt x="262" y="0"/>
                        </a:cubicBezTo>
                        <a:cubicBezTo>
                          <a:pt x="262" y="0"/>
                          <a:pt x="262" y="0"/>
                          <a:pt x="262" y="0"/>
                        </a:cubicBezTo>
                        <a:cubicBezTo>
                          <a:pt x="262" y="0"/>
                          <a:pt x="262" y="0"/>
                          <a:pt x="262" y="0"/>
                        </a:cubicBezTo>
                        <a:cubicBezTo>
                          <a:pt x="262" y="0"/>
                          <a:pt x="262" y="0"/>
                          <a:pt x="262" y="0"/>
                        </a:cubicBezTo>
                        <a:cubicBezTo>
                          <a:pt x="262" y="0"/>
                          <a:pt x="262" y="0"/>
                          <a:pt x="262" y="0"/>
                        </a:cubicBezTo>
                        <a:cubicBezTo>
                          <a:pt x="262" y="3"/>
                          <a:pt x="263" y="5"/>
                          <a:pt x="263" y="6"/>
                        </a:cubicBezTo>
                        <a:cubicBezTo>
                          <a:pt x="263" y="7"/>
                          <a:pt x="263" y="7"/>
                          <a:pt x="263" y="7"/>
                        </a:cubicBezTo>
                        <a:cubicBezTo>
                          <a:pt x="263" y="5"/>
                          <a:pt x="263" y="3"/>
                          <a:pt x="262" y="0"/>
                        </a:cubicBezTo>
                        <a:cubicBezTo>
                          <a:pt x="262" y="0"/>
                          <a:pt x="262" y="0"/>
                          <a:pt x="262" y="0"/>
                        </a:cubicBezTo>
                      </a:path>
                    </a:pathLst>
                  </a:custGeom>
                  <a:solidFill>
                    <a:srgbClr val="D85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27" name="Freeform 7993">
                    <a:extLst>
                      <a:ext uri="{FF2B5EF4-FFF2-40B4-BE49-F238E27FC236}">
                        <a16:creationId xmlns:a16="http://schemas.microsoft.com/office/drawing/2014/main" id="{84F8AAF9-9C75-466D-A718-8067F5D015A9}"/>
                      </a:ext>
                    </a:extLst>
                  </p:cNvPr>
                  <p:cNvSpPr>
                    <a:spLocks/>
                  </p:cNvSpPr>
                  <p:nvPr/>
                </p:nvSpPr>
                <p:spPr bwMode="auto">
                  <a:xfrm>
                    <a:off x="4413" y="2643"/>
                    <a:ext cx="23" cy="5"/>
                  </a:xfrm>
                  <a:custGeom>
                    <a:avLst/>
                    <a:gdLst>
                      <a:gd name="T0" fmla="*/ 31 w 31"/>
                      <a:gd name="T1" fmla="*/ 0 h 7"/>
                      <a:gd name="T2" fmla="*/ 27 w 31"/>
                      <a:gd name="T3" fmla="*/ 2 h 7"/>
                      <a:gd name="T4" fmla="*/ 17 w 31"/>
                      <a:gd name="T5" fmla="*/ 6 h 7"/>
                      <a:gd name="T6" fmla="*/ 13 w 31"/>
                      <a:gd name="T7" fmla="*/ 6 h 7"/>
                      <a:gd name="T8" fmla="*/ 6 w 31"/>
                      <a:gd name="T9" fmla="*/ 5 h 7"/>
                      <a:gd name="T10" fmla="*/ 3 w 31"/>
                      <a:gd name="T11" fmla="*/ 4 h 7"/>
                      <a:gd name="T12" fmla="*/ 0 w 31"/>
                      <a:gd name="T13" fmla="*/ 3 h 7"/>
                      <a:gd name="T14" fmla="*/ 5 w 31"/>
                      <a:gd name="T15" fmla="*/ 6 h 7"/>
                      <a:gd name="T16" fmla="*/ 13 w 31"/>
                      <a:gd name="T17" fmla="*/ 7 h 7"/>
                      <a:gd name="T18" fmla="*/ 17 w 31"/>
                      <a:gd name="T19" fmla="*/ 7 h 7"/>
                      <a:gd name="T20" fmla="*/ 31 w 31"/>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7">
                        <a:moveTo>
                          <a:pt x="31" y="0"/>
                        </a:moveTo>
                        <a:cubicBezTo>
                          <a:pt x="30" y="1"/>
                          <a:pt x="29" y="1"/>
                          <a:pt x="27" y="2"/>
                        </a:cubicBezTo>
                        <a:cubicBezTo>
                          <a:pt x="25" y="4"/>
                          <a:pt x="21" y="6"/>
                          <a:pt x="17" y="6"/>
                        </a:cubicBezTo>
                        <a:cubicBezTo>
                          <a:pt x="16" y="6"/>
                          <a:pt x="15" y="6"/>
                          <a:pt x="13" y="6"/>
                        </a:cubicBezTo>
                        <a:cubicBezTo>
                          <a:pt x="11" y="6"/>
                          <a:pt x="8" y="6"/>
                          <a:pt x="6" y="5"/>
                        </a:cubicBezTo>
                        <a:cubicBezTo>
                          <a:pt x="5" y="5"/>
                          <a:pt x="4" y="5"/>
                          <a:pt x="3" y="4"/>
                        </a:cubicBezTo>
                        <a:cubicBezTo>
                          <a:pt x="2" y="4"/>
                          <a:pt x="1" y="3"/>
                          <a:pt x="0" y="3"/>
                        </a:cubicBezTo>
                        <a:cubicBezTo>
                          <a:pt x="1" y="4"/>
                          <a:pt x="3" y="5"/>
                          <a:pt x="5" y="6"/>
                        </a:cubicBezTo>
                        <a:cubicBezTo>
                          <a:pt x="7" y="7"/>
                          <a:pt x="10" y="7"/>
                          <a:pt x="13" y="7"/>
                        </a:cubicBezTo>
                        <a:cubicBezTo>
                          <a:pt x="14" y="7"/>
                          <a:pt x="15" y="7"/>
                          <a:pt x="17" y="7"/>
                        </a:cubicBezTo>
                        <a:cubicBezTo>
                          <a:pt x="22" y="6"/>
                          <a:pt x="27" y="4"/>
                          <a:pt x="31" y="0"/>
                        </a:cubicBezTo>
                      </a:path>
                    </a:pathLst>
                  </a:custGeom>
                  <a:solidFill>
                    <a:srgbClr val="C7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28" name="Freeform 7994">
                    <a:extLst>
                      <a:ext uri="{FF2B5EF4-FFF2-40B4-BE49-F238E27FC236}">
                        <a16:creationId xmlns:a16="http://schemas.microsoft.com/office/drawing/2014/main" id="{14FF79AF-3A92-4CDE-BEA4-2516EDA1EA2C}"/>
                      </a:ext>
                    </a:extLst>
                  </p:cNvPr>
                  <p:cNvSpPr>
                    <a:spLocks/>
                  </p:cNvSpPr>
                  <p:nvPr/>
                </p:nvSpPr>
                <p:spPr bwMode="auto">
                  <a:xfrm>
                    <a:off x="4499" y="2553"/>
                    <a:ext cx="12" cy="7"/>
                  </a:xfrm>
                  <a:custGeom>
                    <a:avLst/>
                    <a:gdLst>
                      <a:gd name="T0" fmla="*/ 3 w 16"/>
                      <a:gd name="T1" fmla="*/ 0 h 9"/>
                      <a:gd name="T2" fmla="*/ 0 w 16"/>
                      <a:gd name="T3" fmla="*/ 0 h 9"/>
                      <a:gd name="T4" fmla="*/ 0 w 16"/>
                      <a:gd name="T5" fmla="*/ 1 h 9"/>
                      <a:gd name="T6" fmla="*/ 3 w 16"/>
                      <a:gd name="T7" fmla="*/ 0 h 9"/>
                      <a:gd name="T8" fmla="*/ 9 w 16"/>
                      <a:gd name="T9" fmla="*/ 2 h 9"/>
                      <a:gd name="T10" fmla="*/ 16 w 16"/>
                      <a:gd name="T11" fmla="*/ 8 h 9"/>
                      <a:gd name="T12" fmla="*/ 16 w 16"/>
                      <a:gd name="T13" fmla="*/ 9 h 9"/>
                      <a:gd name="T14" fmla="*/ 16 w 16"/>
                      <a:gd name="T15" fmla="*/ 9 h 9"/>
                      <a:gd name="T16" fmla="*/ 16 w 16"/>
                      <a:gd name="T17" fmla="*/ 8 h 9"/>
                      <a:gd name="T18" fmla="*/ 16 w 16"/>
                      <a:gd name="T19" fmla="*/ 8 h 9"/>
                      <a:gd name="T20" fmla="*/ 16 w 16"/>
                      <a:gd name="T21" fmla="*/ 8 h 9"/>
                      <a:gd name="T22" fmla="*/ 8 w 16"/>
                      <a:gd name="T23" fmla="*/ 1 h 9"/>
                      <a:gd name="T24" fmla="*/ 3 w 16"/>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9">
                        <a:moveTo>
                          <a:pt x="3" y="0"/>
                        </a:moveTo>
                        <a:cubicBezTo>
                          <a:pt x="2" y="0"/>
                          <a:pt x="1" y="0"/>
                          <a:pt x="0" y="0"/>
                        </a:cubicBezTo>
                        <a:cubicBezTo>
                          <a:pt x="0" y="0"/>
                          <a:pt x="0" y="1"/>
                          <a:pt x="0" y="1"/>
                        </a:cubicBezTo>
                        <a:cubicBezTo>
                          <a:pt x="1" y="0"/>
                          <a:pt x="2" y="0"/>
                          <a:pt x="3" y="0"/>
                        </a:cubicBezTo>
                        <a:cubicBezTo>
                          <a:pt x="5" y="0"/>
                          <a:pt x="7" y="1"/>
                          <a:pt x="9" y="2"/>
                        </a:cubicBezTo>
                        <a:cubicBezTo>
                          <a:pt x="12" y="3"/>
                          <a:pt x="14" y="6"/>
                          <a:pt x="16" y="8"/>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4" y="4"/>
                          <a:pt x="11" y="2"/>
                          <a:pt x="8" y="1"/>
                        </a:cubicBezTo>
                        <a:cubicBezTo>
                          <a:pt x="7" y="0"/>
                          <a:pt x="5" y="0"/>
                          <a:pt x="3" y="0"/>
                        </a:cubicBezTo>
                      </a:path>
                    </a:pathLst>
                  </a:custGeom>
                  <a:solidFill>
                    <a:srgbClr val="C7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29" name="Freeform 7995">
                    <a:extLst>
                      <a:ext uri="{FF2B5EF4-FFF2-40B4-BE49-F238E27FC236}">
                        <a16:creationId xmlns:a16="http://schemas.microsoft.com/office/drawing/2014/main" id="{99FFBD46-E441-41F7-904A-B64689F888B8}"/>
                      </a:ext>
                    </a:extLst>
                  </p:cNvPr>
                  <p:cNvSpPr>
                    <a:spLocks/>
                  </p:cNvSpPr>
                  <p:nvPr/>
                </p:nvSpPr>
                <p:spPr bwMode="auto">
                  <a:xfrm>
                    <a:off x="4499" y="2538"/>
                    <a:ext cx="13" cy="7"/>
                  </a:xfrm>
                  <a:custGeom>
                    <a:avLst/>
                    <a:gdLst>
                      <a:gd name="T0" fmla="*/ 17 w 17"/>
                      <a:gd name="T1" fmla="*/ 0 h 10"/>
                      <a:gd name="T2" fmla="*/ 16 w 17"/>
                      <a:gd name="T3" fmla="*/ 0 h 10"/>
                      <a:gd name="T4" fmla="*/ 13 w 17"/>
                      <a:gd name="T5" fmla="*/ 5 h 10"/>
                      <a:gd name="T6" fmla="*/ 7 w 17"/>
                      <a:gd name="T7" fmla="*/ 9 h 10"/>
                      <a:gd name="T8" fmla="*/ 1 w 17"/>
                      <a:gd name="T9" fmla="*/ 10 h 10"/>
                      <a:gd name="T10" fmla="*/ 0 w 17"/>
                      <a:gd name="T11" fmla="*/ 9 h 10"/>
                      <a:gd name="T12" fmla="*/ 0 w 17"/>
                      <a:gd name="T13" fmla="*/ 10 h 10"/>
                      <a:gd name="T14" fmla="*/ 1 w 17"/>
                      <a:gd name="T15" fmla="*/ 10 h 10"/>
                      <a:gd name="T16" fmla="*/ 6 w 17"/>
                      <a:gd name="T17" fmla="*/ 9 h 10"/>
                      <a:gd name="T18" fmla="*/ 16 w 17"/>
                      <a:gd name="T19" fmla="*/ 1 h 10"/>
                      <a:gd name="T20" fmla="*/ 17 w 17"/>
                      <a:gd name="T21" fmla="*/ 0 h 10"/>
                      <a:gd name="T22" fmla="*/ 17 w 17"/>
                      <a:gd name="T23" fmla="*/ 0 h 10"/>
                      <a:gd name="T24" fmla="*/ 17 w 17"/>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0">
                        <a:moveTo>
                          <a:pt x="17" y="0"/>
                        </a:moveTo>
                        <a:cubicBezTo>
                          <a:pt x="17" y="0"/>
                          <a:pt x="16" y="0"/>
                          <a:pt x="16" y="0"/>
                        </a:cubicBezTo>
                        <a:cubicBezTo>
                          <a:pt x="15" y="2"/>
                          <a:pt x="14" y="4"/>
                          <a:pt x="13" y="5"/>
                        </a:cubicBezTo>
                        <a:cubicBezTo>
                          <a:pt x="11" y="6"/>
                          <a:pt x="9" y="8"/>
                          <a:pt x="7" y="9"/>
                        </a:cubicBezTo>
                        <a:cubicBezTo>
                          <a:pt x="6" y="9"/>
                          <a:pt x="4" y="10"/>
                          <a:pt x="1" y="10"/>
                        </a:cubicBezTo>
                        <a:cubicBezTo>
                          <a:pt x="1" y="10"/>
                          <a:pt x="1" y="10"/>
                          <a:pt x="0" y="9"/>
                        </a:cubicBezTo>
                        <a:cubicBezTo>
                          <a:pt x="0" y="10"/>
                          <a:pt x="0" y="10"/>
                          <a:pt x="0" y="10"/>
                        </a:cubicBezTo>
                        <a:cubicBezTo>
                          <a:pt x="1" y="10"/>
                          <a:pt x="1" y="10"/>
                          <a:pt x="1" y="10"/>
                        </a:cubicBezTo>
                        <a:cubicBezTo>
                          <a:pt x="3" y="10"/>
                          <a:pt x="5" y="10"/>
                          <a:pt x="6" y="9"/>
                        </a:cubicBezTo>
                        <a:cubicBezTo>
                          <a:pt x="11" y="8"/>
                          <a:pt x="14" y="5"/>
                          <a:pt x="16" y="1"/>
                        </a:cubicBezTo>
                        <a:cubicBezTo>
                          <a:pt x="16" y="1"/>
                          <a:pt x="16" y="1"/>
                          <a:pt x="17" y="0"/>
                        </a:cubicBezTo>
                        <a:cubicBezTo>
                          <a:pt x="17" y="0"/>
                          <a:pt x="17" y="0"/>
                          <a:pt x="17" y="0"/>
                        </a:cubicBezTo>
                        <a:cubicBezTo>
                          <a:pt x="17" y="0"/>
                          <a:pt x="17" y="0"/>
                          <a:pt x="17" y="0"/>
                        </a:cubicBezTo>
                      </a:path>
                    </a:pathLst>
                  </a:custGeom>
                  <a:solidFill>
                    <a:srgbClr val="C7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30" name="Freeform 7996">
                    <a:extLst>
                      <a:ext uri="{FF2B5EF4-FFF2-40B4-BE49-F238E27FC236}">
                        <a16:creationId xmlns:a16="http://schemas.microsoft.com/office/drawing/2014/main" id="{9E755522-4721-41C6-9F19-7ADDA7423876}"/>
                      </a:ext>
                    </a:extLst>
                  </p:cNvPr>
                  <p:cNvSpPr>
                    <a:spLocks/>
                  </p:cNvSpPr>
                  <p:nvPr/>
                </p:nvSpPr>
                <p:spPr bwMode="auto">
                  <a:xfrm>
                    <a:off x="4498" y="2524"/>
                    <a:ext cx="12" cy="11"/>
                  </a:xfrm>
                  <a:custGeom>
                    <a:avLst/>
                    <a:gdLst>
                      <a:gd name="T0" fmla="*/ 17 w 17"/>
                      <a:gd name="T1" fmla="*/ 0 h 14"/>
                      <a:gd name="T2" fmla="*/ 17 w 17"/>
                      <a:gd name="T3" fmla="*/ 1 h 14"/>
                      <a:gd name="T4" fmla="*/ 9 w 17"/>
                      <a:gd name="T5" fmla="*/ 11 h 14"/>
                      <a:gd name="T6" fmla="*/ 1 w 17"/>
                      <a:gd name="T7" fmla="*/ 14 h 14"/>
                      <a:gd name="T8" fmla="*/ 0 w 17"/>
                      <a:gd name="T9" fmla="*/ 14 h 14"/>
                      <a:gd name="T10" fmla="*/ 1 w 17"/>
                      <a:gd name="T11" fmla="*/ 14 h 14"/>
                      <a:gd name="T12" fmla="*/ 2 w 17"/>
                      <a:gd name="T13" fmla="*/ 14 h 14"/>
                      <a:gd name="T14" fmla="*/ 7 w 17"/>
                      <a:gd name="T15" fmla="*/ 13 h 14"/>
                      <a:gd name="T16" fmla="*/ 17 w 17"/>
                      <a:gd name="T17" fmla="*/ 2 h 14"/>
                      <a:gd name="T18" fmla="*/ 17 w 17"/>
                      <a:gd name="T19" fmla="*/ 1 h 14"/>
                      <a:gd name="T20" fmla="*/ 17 w 17"/>
                      <a:gd name="T21" fmla="*/ 1 h 14"/>
                      <a:gd name="T22" fmla="*/ 17 w 17"/>
                      <a:gd name="T23" fmla="*/ 0 h 14"/>
                      <a:gd name="T24" fmla="*/ 17 w 17"/>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7" y="0"/>
                        </a:moveTo>
                        <a:cubicBezTo>
                          <a:pt x="17" y="1"/>
                          <a:pt x="17" y="1"/>
                          <a:pt x="17" y="1"/>
                        </a:cubicBezTo>
                        <a:cubicBezTo>
                          <a:pt x="15" y="5"/>
                          <a:pt x="12" y="8"/>
                          <a:pt x="9" y="11"/>
                        </a:cubicBezTo>
                        <a:cubicBezTo>
                          <a:pt x="7" y="13"/>
                          <a:pt x="4" y="14"/>
                          <a:pt x="1" y="14"/>
                        </a:cubicBezTo>
                        <a:cubicBezTo>
                          <a:pt x="1" y="14"/>
                          <a:pt x="1" y="14"/>
                          <a:pt x="0" y="14"/>
                        </a:cubicBezTo>
                        <a:cubicBezTo>
                          <a:pt x="0" y="14"/>
                          <a:pt x="0" y="14"/>
                          <a:pt x="1" y="14"/>
                        </a:cubicBezTo>
                        <a:cubicBezTo>
                          <a:pt x="1" y="14"/>
                          <a:pt x="1" y="14"/>
                          <a:pt x="2" y="14"/>
                        </a:cubicBezTo>
                        <a:cubicBezTo>
                          <a:pt x="4" y="14"/>
                          <a:pt x="6" y="14"/>
                          <a:pt x="7" y="13"/>
                        </a:cubicBezTo>
                        <a:cubicBezTo>
                          <a:pt x="11" y="10"/>
                          <a:pt x="15" y="6"/>
                          <a:pt x="17" y="2"/>
                        </a:cubicBezTo>
                        <a:cubicBezTo>
                          <a:pt x="17" y="2"/>
                          <a:pt x="17" y="2"/>
                          <a:pt x="17" y="1"/>
                        </a:cubicBezTo>
                        <a:cubicBezTo>
                          <a:pt x="17" y="1"/>
                          <a:pt x="17" y="1"/>
                          <a:pt x="17" y="1"/>
                        </a:cubicBezTo>
                        <a:cubicBezTo>
                          <a:pt x="17" y="1"/>
                          <a:pt x="17" y="1"/>
                          <a:pt x="17" y="0"/>
                        </a:cubicBezTo>
                        <a:cubicBezTo>
                          <a:pt x="17" y="0"/>
                          <a:pt x="17" y="0"/>
                          <a:pt x="17" y="0"/>
                        </a:cubicBezTo>
                      </a:path>
                    </a:pathLst>
                  </a:custGeom>
                  <a:solidFill>
                    <a:srgbClr val="C7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31" name="Freeform 7997">
                    <a:extLst>
                      <a:ext uri="{FF2B5EF4-FFF2-40B4-BE49-F238E27FC236}">
                        <a16:creationId xmlns:a16="http://schemas.microsoft.com/office/drawing/2014/main" id="{C931EB74-4815-42A4-86E4-93149142091E}"/>
                      </a:ext>
                    </a:extLst>
                  </p:cNvPr>
                  <p:cNvSpPr>
                    <a:spLocks noEditPoints="1"/>
                  </p:cNvSpPr>
                  <p:nvPr/>
                </p:nvSpPr>
                <p:spPr bwMode="auto">
                  <a:xfrm>
                    <a:off x="4316" y="2534"/>
                    <a:ext cx="33" cy="5"/>
                  </a:xfrm>
                  <a:custGeom>
                    <a:avLst/>
                    <a:gdLst>
                      <a:gd name="T0" fmla="*/ 44 w 44"/>
                      <a:gd name="T1" fmla="*/ 2 h 7"/>
                      <a:gd name="T2" fmla="*/ 34 w 44"/>
                      <a:gd name="T3" fmla="*/ 6 h 7"/>
                      <a:gd name="T4" fmla="*/ 34 w 44"/>
                      <a:gd name="T5" fmla="*/ 6 h 7"/>
                      <a:gd name="T6" fmla="*/ 29 w 44"/>
                      <a:gd name="T7" fmla="*/ 5 h 7"/>
                      <a:gd name="T8" fmla="*/ 30 w 44"/>
                      <a:gd name="T9" fmla="*/ 6 h 7"/>
                      <a:gd name="T10" fmla="*/ 34 w 44"/>
                      <a:gd name="T11" fmla="*/ 7 h 7"/>
                      <a:gd name="T12" fmla="*/ 34 w 44"/>
                      <a:gd name="T13" fmla="*/ 7 h 7"/>
                      <a:gd name="T14" fmla="*/ 44 w 44"/>
                      <a:gd name="T15" fmla="*/ 2 h 7"/>
                      <a:gd name="T16" fmla="*/ 44 w 44"/>
                      <a:gd name="T17" fmla="*/ 2 h 7"/>
                      <a:gd name="T18" fmla="*/ 0 w 44"/>
                      <a:gd name="T19" fmla="*/ 0 h 7"/>
                      <a:gd name="T20" fmla="*/ 1 w 44"/>
                      <a:gd name="T21" fmla="*/ 1 h 7"/>
                      <a:gd name="T22" fmla="*/ 1 w 44"/>
                      <a:gd name="T23" fmla="*/ 1 h 7"/>
                      <a:gd name="T24" fmla="*/ 1 w 44"/>
                      <a:gd name="T25" fmla="*/ 1 h 7"/>
                      <a:gd name="T26" fmla="*/ 12 w 44"/>
                      <a:gd name="T27" fmla="*/ 7 h 7"/>
                      <a:gd name="T28" fmla="*/ 16 w 44"/>
                      <a:gd name="T29" fmla="*/ 7 h 7"/>
                      <a:gd name="T30" fmla="*/ 24 w 44"/>
                      <a:gd name="T31" fmla="*/ 5 h 7"/>
                      <a:gd name="T32" fmla="*/ 24 w 44"/>
                      <a:gd name="T33" fmla="*/ 5 h 7"/>
                      <a:gd name="T34" fmla="*/ 16 w 44"/>
                      <a:gd name="T35" fmla="*/ 7 h 7"/>
                      <a:gd name="T36" fmla="*/ 11 w 44"/>
                      <a:gd name="T37" fmla="*/ 6 h 7"/>
                      <a:gd name="T38" fmla="*/ 1 w 44"/>
                      <a:gd name="T39" fmla="*/ 0 h 7"/>
                      <a:gd name="T40" fmla="*/ 0 w 44"/>
                      <a:gd name="T4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7">
                        <a:moveTo>
                          <a:pt x="44" y="2"/>
                        </a:moveTo>
                        <a:cubicBezTo>
                          <a:pt x="41" y="4"/>
                          <a:pt x="38" y="6"/>
                          <a:pt x="34" y="6"/>
                        </a:cubicBezTo>
                        <a:cubicBezTo>
                          <a:pt x="34" y="6"/>
                          <a:pt x="34" y="6"/>
                          <a:pt x="34" y="6"/>
                        </a:cubicBezTo>
                        <a:cubicBezTo>
                          <a:pt x="32" y="6"/>
                          <a:pt x="31" y="6"/>
                          <a:pt x="29" y="5"/>
                        </a:cubicBezTo>
                        <a:cubicBezTo>
                          <a:pt x="29" y="5"/>
                          <a:pt x="29" y="6"/>
                          <a:pt x="30" y="6"/>
                        </a:cubicBezTo>
                        <a:cubicBezTo>
                          <a:pt x="31" y="6"/>
                          <a:pt x="32" y="7"/>
                          <a:pt x="34" y="7"/>
                        </a:cubicBezTo>
                        <a:cubicBezTo>
                          <a:pt x="34" y="7"/>
                          <a:pt x="34" y="7"/>
                          <a:pt x="34" y="7"/>
                        </a:cubicBezTo>
                        <a:cubicBezTo>
                          <a:pt x="38" y="7"/>
                          <a:pt x="42" y="4"/>
                          <a:pt x="44" y="2"/>
                        </a:cubicBezTo>
                        <a:cubicBezTo>
                          <a:pt x="44" y="2"/>
                          <a:pt x="44" y="2"/>
                          <a:pt x="44" y="2"/>
                        </a:cubicBezTo>
                        <a:moveTo>
                          <a:pt x="0" y="0"/>
                        </a:moveTo>
                        <a:cubicBezTo>
                          <a:pt x="0" y="0"/>
                          <a:pt x="1" y="0"/>
                          <a:pt x="1" y="1"/>
                        </a:cubicBezTo>
                        <a:cubicBezTo>
                          <a:pt x="1" y="1"/>
                          <a:pt x="1" y="1"/>
                          <a:pt x="1" y="1"/>
                        </a:cubicBezTo>
                        <a:cubicBezTo>
                          <a:pt x="1" y="1"/>
                          <a:pt x="1" y="1"/>
                          <a:pt x="1" y="1"/>
                        </a:cubicBezTo>
                        <a:cubicBezTo>
                          <a:pt x="3" y="4"/>
                          <a:pt x="8" y="6"/>
                          <a:pt x="12" y="7"/>
                        </a:cubicBezTo>
                        <a:cubicBezTo>
                          <a:pt x="14" y="7"/>
                          <a:pt x="15" y="7"/>
                          <a:pt x="16" y="7"/>
                        </a:cubicBezTo>
                        <a:cubicBezTo>
                          <a:pt x="19" y="7"/>
                          <a:pt x="21" y="7"/>
                          <a:pt x="24" y="5"/>
                        </a:cubicBezTo>
                        <a:cubicBezTo>
                          <a:pt x="24" y="5"/>
                          <a:pt x="24" y="5"/>
                          <a:pt x="24" y="5"/>
                        </a:cubicBezTo>
                        <a:cubicBezTo>
                          <a:pt x="21" y="6"/>
                          <a:pt x="19" y="7"/>
                          <a:pt x="16" y="7"/>
                        </a:cubicBezTo>
                        <a:cubicBezTo>
                          <a:pt x="14" y="7"/>
                          <a:pt x="13" y="7"/>
                          <a:pt x="11" y="6"/>
                        </a:cubicBezTo>
                        <a:cubicBezTo>
                          <a:pt x="7" y="5"/>
                          <a:pt x="3" y="3"/>
                          <a:pt x="1" y="0"/>
                        </a:cubicBezTo>
                        <a:cubicBezTo>
                          <a:pt x="1" y="0"/>
                          <a:pt x="1" y="0"/>
                          <a:pt x="0" y="0"/>
                        </a:cubicBezTo>
                      </a:path>
                    </a:pathLst>
                  </a:custGeom>
                  <a:solidFill>
                    <a:srgbClr val="C7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32" name="Freeform 7998">
                    <a:extLst>
                      <a:ext uri="{FF2B5EF4-FFF2-40B4-BE49-F238E27FC236}">
                        <a16:creationId xmlns:a16="http://schemas.microsoft.com/office/drawing/2014/main" id="{2F493632-4635-4FAB-90B0-BC847D042471}"/>
                      </a:ext>
                    </a:extLst>
                  </p:cNvPr>
                  <p:cNvSpPr>
                    <a:spLocks noEditPoints="1"/>
                  </p:cNvSpPr>
                  <p:nvPr/>
                </p:nvSpPr>
                <p:spPr bwMode="auto">
                  <a:xfrm>
                    <a:off x="4318" y="2539"/>
                    <a:ext cx="33" cy="14"/>
                  </a:xfrm>
                  <a:custGeom>
                    <a:avLst/>
                    <a:gdLst>
                      <a:gd name="T0" fmla="*/ 0 w 44"/>
                      <a:gd name="T1" fmla="*/ 13 h 18"/>
                      <a:gd name="T2" fmla="*/ 0 w 44"/>
                      <a:gd name="T3" fmla="*/ 13 h 18"/>
                      <a:gd name="T4" fmla="*/ 0 w 44"/>
                      <a:gd name="T5" fmla="*/ 13 h 18"/>
                      <a:gd name="T6" fmla="*/ 1 w 44"/>
                      <a:gd name="T7" fmla="*/ 13 h 18"/>
                      <a:gd name="T8" fmla="*/ 14 w 44"/>
                      <a:gd name="T9" fmla="*/ 18 h 18"/>
                      <a:gd name="T10" fmla="*/ 16 w 44"/>
                      <a:gd name="T11" fmla="*/ 18 h 18"/>
                      <a:gd name="T12" fmla="*/ 26 w 44"/>
                      <a:gd name="T13" fmla="*/ 15 h 18"/>
                      <a:gd name="T14" fmla="*/ 26 w 44"/>
                      <a:gd name="T15" fmla="*/ 14 h 18"/>
                      <a:gd name="T16" fmla="*/ 14 w 44"/>
                      <a:gd name="T17" fmla="*/ 18 h 18"/>
                      <a:gd name="T18" fmla="*/ 0 w 44"/>
                      <a:gd name="T19" fmla="*/ 13 h 18"/>
                      <a:gd name="T20" fmla="*/ 0 w 44"/>
                      <a:gd name="T21" fmla="*/ 13 h 18"/>
                      <a:gd name="T22" fmla="*/ 44 w 44"/>
                      <a:gd name="T23" fmla="*/ 0 h 18"/>
                      <a:gd name="T24" fmla="*/ 44 w 44"/>
                      <a:gd name="T25" fmla="*/ 0 h 18"/>
                      <a:gd name="T26" fmla="*/ 36 w 44"/>
                      <a:gd name="T27" fmla="*/ 10 h 18"/>
                      <a:gd name="T28" fmla="*/ 31 w 44"/>
                      <a:gd name="T29" fmla="*/ 11 h 18"/>
                      <a:gd name="T30" fmla="*/ 31 w 44"/>
                      <a:gd name="T31" fmla="*/ 11 h 18"/>
                      <a:gd name="T32" fmla="*/ 31 w 44"/>
                      <a:gd name="T33" fmla="*/ 12 h 18"/>
                      <a:gd name="T34" fmla="*/ 37 w 44"/>
                      <a:gd name="T35" fmla="*/ 10 h 18"/>
                      <a:gd name="T36" fmla="*/ 44 w 44"/>
                      <a:gd name="T3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18">
                        <a:moveTo>
                          <a:pt x="0" y="13"/>
                        </a:moveTo>
                        <a:cubicBezTo>
                          <a:pt x="0" y="13"/>
                          <a:pt x="0" y="13"/>
                          <a:pt x="0" y="13"/>
                        </a:cubicBezTo>
                        <a:cubicBezTo>
                          <a:pt x="0" y="13"/>
                          <a:pt x="0" y="13"/>
                          <a:pt x="0" y="13"/>
                        </a:cubicBezTo>
                        <a:cubicBezTo>
                          <a:pt x="0" y="13"/>
                          <a:pt x="0" y="13"/>
                          <a:pt x="1" y="13"/>
                        </a:cubicBezTo>
                        <a:cubicBezTo>
                          <a:pt x="4" y="17"/>
                          <a:pt x="9" y="18"/>
                          <a:pt x="14" y="18"/>
                        </a:cubicBezTo>
                        <a:cubicBezTo>
                          <a:pt x="14" y="18"/>
                          <a:pt x="15" y="18"/>
                          <a:pt x="16" y="18"/>
                        </a:cubicBezTo>
                        <a:cubicBezTo>
                          <a:pt x="20" y="18"/>
                          <a:pt x="23" y="17"/>
                          <a:pt x="26" y="15"/>
                        </a:cubicBezTo>
                        <a:cubicBezTo>
                          <a:pt x="26" y="14"/>
                          <a:pt x="26" y="14"/>
                          <a:pt x="26" y="14"/>
                        </a:cubicBezTo>
                        <a:cubicBezTo>
                          <a:pt x="22" y="17"/>
                          <a:pt x="18" y="18"/>
                          <a:pt x="14" y="18"/>
                        </a:cubicBezTo>
                        <a:cubicBezTo>
                          <a:pt x="9" y="18"/>
                          <a:pt x="4" y="16"/>
                          <a:pt x="0" y="13"/>
                        </a:cubicBezTo>
                        <a:cubicBezTo>
                          <a:pt x="0" y="13"/>
                          <a:pt x="0" y="13"/>
                          <a:pt x="0" y="13"/>
                        </a:cubicBezTo>
                        <a:moveTo>
                          <a:pt x="44" y="0"/>
                        </a:moveTo>
                        <a:cubicBezTo>
                          <a:pt x="44" y="0"/>
                          <a:pt x="44" y="0"/>
                          <a:pt x="44" y="0"/>
                        </a:cubicBezTo>
                        <a:cubicBezTo>
                          <a:pt x="43" y="4"/>
                          <a:pt x="40" y="8"/>
                          <a:pt x="36" y="10"/>
                        </a:cubicBezTo>
                        <a:cubicBezTo>
                          <a:pt x="35" y="11"/>
                          <a:pt x="33" y="11"/>
                          <a:pt x="31" y="11"/>
                        </a:cubicBezTo>
                        <a:cubicBezTo>
                          <a:pt x="31" y="11"/>
                          <a:pt x="31" y="11"/>
                          <a:pt x="31" y="11"/>
                        </a:cubicBezTo>
                        <a:cubicBezTo>
                          <a:pt x="31" y="11"/>
                          <a:pt x="31" y="12"/>
                          <a:pt x="31" y="12"/>
                        </a:cubicBezTo>
                        <a:cubicBezTo>
                          <a:pt x="33" y="12"/>
                          <a:pt x="35" y="11"/>
                          <a:pt x="37" y="10"/>
                        </a:cubicBezTo>
                        <a:cubicBezTo>
                          <a:pt x="40" y="8"/>
                          <a:pt x="43" y="4"/>
                          <a:pt x="44" y="0"/>
                        </a:cubicBezTo>
                      </a:path>
                    </a:pathLst>
                  </a:custGeom>
                  <a:solidFill>
                    <a:srgbClr val="C7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33" name="Freeform 7999">
                    <a:extLst>
                      <a:ext uri="{FF2B5EF4-FFF2-40B4-BE49-F238E27FC236}">
                        <a16:creationId xmlns:a16="http://schemas.microsoft.com/office/drawing/2014/main" id="{6BD4DF51-A415-45B1-A9F5-73F71639848E}"/>
                      </a:ext>
                    </a:extLst>
                  </p:cNvPr>
                  <p:cNvSpPr>
                    <a:spLocks noEditPoints="1"/>
                  </p:cNvSpPr>
                  <p:nvPr/>
                </p:nvSpPr>
                <p:spPr bwMode="auto">
                  <a:xfrm>
                    <a:off x="4319" y="2551"/>
                    <a:ext cx="35" cy="17"/>
                  </a:xfrm>
                  <a:custGeom>
                    <a:avLst/>
                    <a:gdLst>
                      <a:gd name="T0" fmla="*/ 32 w 46"/>
                      <a:gd name="T1" fmla="*/ 16 h 23"/>
                      <a:gd name="T2" fmla="*/ 29 w 46"/>
                      <a:gd name="T3" fmla="*/ 19 h 23"/>
                      <a:gd name="T4" fmla="*/ 18 w 46"/>
                      <a:gd name="T5" fmla="*/ 23 h 23"/>
                      <a:gd name="T6" fmla="*/ 15 w 46"/>
                      <a:gd name="T7" fmla="*/ 23 h 23"/>
                      <a:gd name="T8" fmla="*/ 1 w 46"/>
                      <a:gd name="T9" fmla="*/ 18 h 23"/>
                      <a:gd name="T10" fmla="*/ 0 w 46"/>
                      <a:gd name="T11" fmla="*/ 18 h 23"/>
                      <a:gd name="T12" fmla="*/ 0 w 46"/>
                      <a:gd name="T13" fmla="*/ 18 h 23"/>
                      <a:gd name="T14" fmla="*/ 1 w 46"/>
                      <a:gd name="T15" fmla="*/ 18 h 23"/>
                      <a:gd name="T16" fmla="*/ 2 w 46"/>
                      <a:gd name="T17" fmla="*/ 20 h 23"/>
                      <a:gd name="T18" fmla="*/ 15 w 46"/>
                      <a:gd name="T19" fmla="*/ 23 h 23"/>
                      <a:gd name="T20" fmla="*/ 20 w 46"/>
                      <a:gd name="T21" fmla="*/ 23 h 23"/>
                      <a:gd name="T22" fmla="*/ 32 w 46"/>
                      <a:gd name="T23" fmla="*/ 16 h 23"/>
                      <a:gd name="T24" fmla="*/ 32 w 46"/>
                      <a:gd name="T25" fmla="*/ 16 h 23"/>
                      <a:gd name="T26" fmla="*/ 45 w 46"/>
                      <a:gd name="T27" fmla="*/ 0 h 23"/>
                      <a:gd name="T28" fmla="*/ 42 w 46"/>
                      <a:gd name="T29" fmla="*/ 8 h 23"/>
                      <a:gd name="T30" fmla="*/ 36 w 46"/>
                      <a:gd name="T31" fmla="*/ 12 h 23"/>
                      <a:gd name="T32" fmla="*/ 36 w 46"/>
                      <a:gd name="T33" fmla="*/ 12 h 23"/>
                      <a:gd name="T34" fmla="*/ 42 w 46"/>
                      <a:gd name="T35" fmla="*/ 9 h 23"/>
                      <a:gd name="T36" fmla="*/ 46 w 46"/>
                      <a:gd name="T37" fmla="*/ 1 h 23"/>
                      <a:gd name="T38" fmla="*/ 45 w 46"/>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 h="23">
                        <a:moveTo>
                          <a:pt x="32" y="16"/>
                        </a:moveTo>
                        <a:cubicBezTo>
                          <a:pt x="31" y="17"/>
                          <a:pt x="30" y="18"/>
                          <a:pt x="29" y="19"/>
                        </a:cubicBezTo>
                        <a:cubicBezTo>
                          <a:pt x="25" y="21"/>
                          <a:pt x="22" y="22"/>
                          <a:pt x="18" y="23"/>
                        </a:cubicBezTo>
                        <a:cubicBezTo>
                          <a:pt x="17" y="23"/>
                          <a:pt x="16" y="23"/>
                          <a:pt x="15" y="23"/>
                        </a:cubicBezTo>
                        <a:cubicBezTo>
                          <a:pt x="10" y="23"/>
                          <a:pt x="5" y="21"/>
                          <a:pt x="1" y="18"/>
                        </a:cubicBezTo>
                        <a:cubicBezTo>
                          <a:pt x="1" y="18"/>
                          <a:pt x="1" y="18"/>
                          <a:pt x="0" y="18"/>
                        </a:cubicBezTo>
                        <a:cubicBezTo>
                          <a:pt x="0" y="18"/>
                          <a:pt x="0" y="18"/>
                          <a:pt x="0" y="18"/>
                        </a:cubicBezTo>
                        <a:cubicBezTo>
                          <a:pt x="1" y="18"/>
                          <a:pt x="1" y="18"/>
                          <a:pt x="1" y="18"/>
                        </a:cubicBezTo>
                        <a:cubicBezTo>
                          <a:pt x="1" y="19"/>
                          <a:pt x="2" y="19"/>
                          <a:pt x="2" y="20"/>
                        </a:cubicBezTo>
                        <a:cubicBezTo>
                          <a:pt x="6" y="22"/>
                          <a:pt x="10" y="23"/>
                          <a:pt x="15" y="23"/>
                        </a:cubicBezTo>
                        <a:cubicBezTo>
                          <a:pt x="16" y="23"/>
                          <a:pt x="18" y="23"/>
                          <a:pt x="20" y="23"/>
                        </a:cubicBezTo>
                        <a:cubicBezTo>
                          <a:pt x="25" y="22"/>
                          <a:pt x="29" y="20"/>
                          <a:pt x="32" y="16"/>
                        </a:cubicBezTo>
                        <a:cubicBezTo>
                          <a:pt x="32" y="16"/>
                          <a:pt x="32" y="16"/>
                          <a:pt x="32" y="16"/>
                        </a:cubicBezTo>
                        <a:moveTo>
                          <a:pt x="45" y="0"/>
                        </a:moveTo>
                        <a:cubicBezTo>
                          <a:pt x="45" y="3"/>
                          <a:pt x="44" y="5"/>
                          <a:pt x="42" y="8"/>
                        </a:cubicBezTo>
                        <a:cubicBezTo>
                          <a:pt x="41" y="9"/>
                          <a:pt x="38" y="11"/>
                          <a:pt x="36" y="12"/>
                        </a:cubicBezTo>
                        <a:cubicBezTo>
                          <a:pt x="36" y="12"/>
                          <a:pt x="36" y="12"/>
                          <a:pt x="36" y="12"/>
                        </a:cubicBezTo>
                        <a:cubicBezTo>
                          <a:pt x="39" y="11"/>
                          <a:pt x="41" y="10"/>
                          <a:pt x="42" y="9"/>
                        </a:cubicBezTo>
                        <a:cubicBezTo>
                          <a:pt x="44" y="6"/>
                          <a:pt x="45" y="4"/>
                          <a:pt x="46" y="1"/>
                        </a:cubicBezTo>
                        <a:cubicBezTo>
                          <a:pt x="46" y="0"/>
                          <a:pt x="46" y="0"/>
                          <a:pt x="45" y="0"/>
                        </a:cubicBezTo>
                      </a:path>
                    </a:pathLst>
                  </a:custGeom>
                  <a:solidFill>
                    <a:srgbClr val="C7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34" name="Freeform 8000">
                    <a:extLst>
                      <a:ext uri="{FF2B5EF4-FFF2-40B4-BE49-F238E27FC236}">
                        <a16:creationId xmlns:a16="http://schemas.microsoft.com/office/drawing/2014/main" id="{05C9C910-8A68-4B00-80AE-F8394C4020D7}"/>
                      </a:ext>
                    </a:extLst>
                  </p:cNvPr>
                  <p:cNvSpPr>
                    <a:spLocks noEditPoints="1"/>
                  </p:cNvSpPr>
                  <p:nvPr/>
                </p:nvSpPr>
                <p:spPr bwMode="auto">
                  <a:xfrm>
                    <a:off x="4336" y="2562"/>
                    <a:ext cx="34" cy="27"/>
                  </a:xfrm>
                  <a:custGeom>
                    <a:avLst/>
                    <a:gdLst>
                      <a:gd name="T0" fmla="*/ 24 w 45"/>
                      <a:gd name="T1" fmla="*/ 17 h 37"/>
                      <a:gd name="T2" fmla="*/ 17 w 45"/>
                      <a:gd name="T3" fmla="*/ 29 h 37"/>
                      <a:gd name="T4" fmla="*/ 10 w 45"/>
                      <a:gd name="T5" fmla="*/ 34 h 37"/>
                      <a:gd name="T6" fmla="*/ 1 w 45"/>
                      <a:gd name="T7" fmla="*/ 36 h 37"/>
                      <a:gd name="T8" fmla="*/ 1 w 45"/>
                      <a:gd name="T9" fmla="*/ 36 h 37"/>
                      <a:gd name="T10" fmla="*/ 0 w 45"/>
                      <a:gd name="T11" fmla="*/ 36 h 37"/>
                      <a:gd name="T12" fmla="*/ 0 w 45"/>
                      <a:gd name="T13" fmla="*/ 36 h 37"/>
                      <a:gd name="T14" fmla="*/ 1 w 45"/>
                      <a:gd name="T15" fmla="*/ 37 h 37"/>
                      <a:gd name="T16" fmla="*/ 1 w 45"/>
                      <a:gd name="T17" fmla="*/ 37 h 37"/>
                      <a:gd name="T18" fmla="*/ 1 w 45"/>
                      <a:gd name="T19" fmla="*/ 37 h 37"/>
                      <a:gd name="T20" fmla="*/ 1 w 45"/>
                      <a:gd name="T21" fmla="*/ 37 h 37"/>
                      <a:gd name="T22" fmla="*/ 9 w 45"/>
                      <a:gd name="T23" fmla="*/ 35 h 37"/>
                      <a:gd name="T24" fmla="*/ 18 w 45"/>
                      <a:gd name="T25" fmla="*/ 29 h 37"/>
                      <a:gd name="T26" fmla="*/ 24 w 45"/>
                      <a:gd name="T27" fmla="*/ 21 h 37"/>
                      <a:gd name="T28" fmla="*/ 25 w 45"/>
                      <a:gd name="T29" fmla="*/ 17 h 37"/>
                      <a:gd name="T30" fmla="*/ 24 w 45"/>
                      <a:gd name="T31" fmla="*/ 17 h 37"/>
                      <a:gd name="T32" fmla="*/ 44 w 45"/>
                      <a:gd name="T33" fmla="*/ 0 h 37"/>
                      <a:gd name="T34" fmla="*/ 44 w 45"/>
                      <a:gd name="T35" fmla="*/ 1 h 37"/>
                      <a:gd name="T36" fmla="*/ 31 w 45"/>
                      <a:gd name="T37" fmla="*/ 14 h 37"/>
                      <a:gd name="T38" fmla="*/ 31 w 45"/>
                      <a:gd name="T39" fmla="*/ 15 h 37"/>
                      <a:gd name="T40" fmla="*/ 37 w 45"/>
                      <a:gd name="T41" fmla="*/ 12 h 37"/>
                      <a:gd name="T42" fmla="*/ 44 w 45"/>
                      <a:gd name="T4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37">
                        <a:moveTo>
                          <a:pt x="24" y="17"/>
                        </a:moveTo>
                        <a:cubicBezTo>
                          <a:pt x="24" y="22"/>
                          <a:pt x="20" y="26"/>
                          <a:pt x="17" y="29"/>
                        </a:cubicBezTo>
                        <a:cubicBezTo>
                          <a:pt x="15" y="31"/>
                          <a:pt x="12" y="33"/>
                          <a:pt x="10" y="34"/>
                        </a:cubicBezTo>
                        <a:cubicBezTo>
                          <a:pt x="7" y="35"/>
                          <a:pt x="4" y="36"/>
                          <a:pt x="1" y="36"/>
                        </a:cubicBezTo>
                        <a:cubicBezTo>
                          <a:pt x="1" y="36"/>
                          <a:pt x="1" y="36"/>
                          <a:pt x="1" y="36"/>
                        </a:cubicBezTo>
                        <a:cubicBezTo>
                          <a:pt x="0" y="36"/>
                          <a:pt x="0" y="36"/>
                          <a:pt x="0" y="36"/>
                        </a:cubicBezTo>
                        <a:cubicBezTo>
                          <a:pt x="0" y="36"/>
                          <a:pt x="0" y="36"/>
                          <a:pt x="0" y="36"/>
                        </a:cubicBezTo>
                        <a:cubicBezTo>
                          <a:pt x="0" y="36"/>
                          <a:pt x="1" y="36"/>
                          <a:pt x="1" y="37"/>
                        </a:cubicBezTo>
                        <a:cubicBezTo>
                          <a:pt x="1" y="37"/>
                          <a:pt x="1" y="37"/>
                          <a:pt x="1" y="37"/>
                        </a:cubicBezTo>
                        <a:cubicBezTo>
                          <a:pt x="1" y="37"/>
                          <a:pt x="1" y="37"/>
                          <a:pt x="1" y="37"/>
                        </a:cubicBezTo>
                        <a:cubicBezTo>
                          <a:pt x="1" y="37"/>
                          <a:pt x="1" y="37"/>
                          <a:pt x="1" y="37"/>
                        </a:cubicBezTo>
                        <a:cubicBezTo>
                          <a:pt x="4" y="36"/>
                          <a:pt x="7" y="35"/>
                          <a:pt x="9" y="35"/>
                        </a:cubicBezTo>
                        <a:cubicBezTo>
                          <a:pt x="12" y="33"/>
                          <a:pt x="15" y="32"/>
                          <a:pt x="18" y="29"/>
                        </a:cubicBezTo>
                        <a:cubicBezTo>
                          <a:pt x="20" y="27"/>
                          <a:pt x="22" y="24"/>
                          <a:pt x="24" y="21"/>
                        </a:cubicBezTo>
                        <a:cubicBezTo>
                          <a:pt x="24" y="20"/>
                          <a:pt x="25" y="18"/>
                          <a:pt x="25" y="17"/>
                        </a:cubicBezTo>
                        <a:cubicBezTo>
                          <a:pt x="25" y="17"/>
                          <a:pt x="25" y="17"/>
                          <a:pt x="24" y="17"/>
                        </a:cubicBezTo>
                        <a:moveTo>
                          <a:pt x="44" y="0"/>
                        </a:moveTo>
                        <a:cubicBezTo>
                          <a:pt x="44" y="1"/>
                          <a:pt x="44" y="1"/>
                          <a:pt x="44" y="1"/>
                        </a:cubicBezTo>
                        <a:cubicBezTo>
                          <a:pt x="44" y="7"/>
                          <a:pt x="38" y="13"/>
                          <a:pt x="31" y="14"/>
                        </a:cubicBezTo>
                        <a:cubicBezTo>
                          <a:pt x="31" y="14"/>
                          <a:pt x="31" y="14"/>
                          <a:pt x="31" y="15"/>
                        </a:cubicBezTo>
                        <a:cubicBezTo>
                          <a:pt x="34" y="14"/>
                          <a:pt x="36" y="13"/>
                          <a:pt x="37" y="12"/>
                        </a:cubicBezTo>
                        <a:cubicBezTo>
                          <a:pt x="41" y="10"/>
                          <a:pt x="45" y="5"/>
                          <a:pt x="44" y="0"/>
                        </a:cubicBezTo>
                      </a:path>
                    </a:pathLst>
                  </a:custGeom>
                  <a:solidFill>
                    <a:srgbClr val="C7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35" name="Freeform 8001">
                    <a:extLst>
                      <a:ext uri="{FF2B5EF4-FFF2-40B4-BE49-F238E27FC236}">
                        <a16:creationId xmlns:a16="http://schemas.microsoft.com/office/drawing/2014/main" id="{799F6133-66BB-4674-AD23-F6D255796598}"/>
                      </a:ext>
                    </a:extLst>
                  </p:cNvPr>
                  <p:cNvSpPr>
                    <a:spLocks noEditPoints="1"/>
                  </p:cNvSpPr>
                  <p:nvPr/>
                </p:nvSpPr>
                <p:spPr bwMode="auto">
                  <a:xfrm>
                    <a:off x="4358" y="2568"/>
                    <a:ext cx="21" cy="31"/>
                  </a:xfrm>
                  <a:custGeom>
                    <a:avLst/>
                    <a:gdLst>
                      <a:gd name="T0" fmla="*/ 12 w 28"/>
                      <a:gd name="T1" fmla="*/ 20 h 41"/>
                      <a:gd name="T2" fmla="*/ 10 w 28"/>
                      <a:gd name="T3" fmla="*/ 30 h 41"/>
                      <a:gd name="T4" fmla="*/ 6 w 28"/>
                      <a:gd name="T5" fmla="*/ 36 h 41"/>
                      <a:gd name="T6" fmla="*/ 1 w 28"/>
                      <a:gd name="T7" fmla="*/ 40 h 41"/>
                      <a:gd name="T8" fmla="*/ 0 w 28"/>
                      <a:gd name="T9" fmla="*/ 41 h 41"/>
                      <a:gd name="T10" fmla="*/ 0 w 28"/>
                      <a:gd name="T11" fmla="*/ 41 h 41"/>
                      <a:gd name="T12" fmla="*/ 0 w 28"/>
                      <a:gd name="T13" fmla="*/ 41 h 41"/>
                      <a:gd name="T14" fmla="*/ 1 w 28"/>
                      <a:gd name="T15" fmla="*/ 41 h 41"/>
                      <a:gd name="T16" fmla="*/ 1 w 28"/>
                      <a:gd name="T17" fmla="*/ 41 h 41"/>
                      <a:gd name="T18" fmla="*/ 1 w 28"/>
                      <a:gd name="T19" fmla="*/ 41 h 41"/>
                      <a:gd name="T20" fmla="*/ 4 w 28"/>
                      <a:gd name="T21" fmla="*/ 38 h 41"/>
                      <a:gd name="T22" fmla="*/ 10 w 28"/>
                      <a:gd name="T23" fmla="*/ 31 h 41"/>
                      <a:gd name="T24" fmla="*/ 13 w 28"/>
                      <a:gd name="T25" fmla="*/ 21 h 41"/>
                      <a:gd name="T26" fmla="*/ 12 w 28"/>
                      <a:gd name="T27" fmla="*/ 20 h 41"/>
                      <a:gd name="T28" fmla="*/ 26 w 28"/>
                      <a:gd name="T29" fmla="*/ 0 h 41"/>
                      <a:gd name="T30" fmla="*/ 26 w 28"/>
                      <a:gd name="T31" fmla="*/ 0 h 41"/>
                      <a:gd name="T32" fmla="*/ 24 w 28"/>
                      <a:gd name="T33" fmla="*/ 13 h 41"/>
                      <a:gd name="T34" fmla="*/ 17 w 28"/>
                      <a:gd name="T35" fmla="*/ 17 h 41"/>
                      <a:gd name="T36" fmla="*/ 18 w 28"/>
                      <a:gd name="T37" fmla="*/ 18 h 41"/>
                      <a:gd name="T38" fmla="*/ 24 w 28"/>
                      <a:gd name="T39" fmla="*/ 13 h 41"/>
                      <a:gd name="T40" fmla="*/ 26 w 28"/>
                      <a:gd name="T4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41">
                        <a:moveTo>
                          <a:pt x="12" y="20"/>
                        </a:moveTo>
                        <a:cubicBezTo>
                          <a:pt x="12" y="23"/>
                          <a:pt x="11" y="27"/>
                          <a:pt x="10" y="30"/>
                        </a:cubicBezTo>
                        <a:cubicBezTo>
                          <a:pt x="9" y="32"/>
                          <a:pt x="8" y="34"/>
                          <a:pt x="6" y="36"/>
                        </a:cubicBezTo>
                        <a:cubicBezTo>
                          <a:pt x="5" y="37"/>
                          <a:pt x="3" y="40"/>
                          <a:pt x="1" y="40"/>
                        </a:cubicBezTo>
                        <a:cubicBezTo>
                          <a:pt x="0" y="41"/>
                          <a:pt x="0" y="41"/>
                          <a:pt x="0" y="41"/>
                        </a:cubicBezTo>
                        <a:cubicBezTo>
                          <a:pt x="0" y="41"/>
                          <a:pt x="0" y="41"/>
                          <a:pt x="0" y="41"/>
                        </a:cubicBezTo>
                        <a:cubicBezTo>
                          <a:pt x="0" y="41"/>
                          <a:pt x="0" y="41"/>
                          <a:pt x="0" y="41"/>
                        </a:cubicBezTo>
                        <a:cubicBezTo>
                          <a:pt x="0" y="41"/>
                          <a:pt x="0" y="41"/>
                          <a:pt x="1" y="41"/>
                        </a:cubicBezTo>
                        <a:cubicBezTo>
                          <a:pt x="1" y="41"/>
                          <a:pt x="1" y="41"/>
                          <a:pt x="1" y="41"/>
                        </a:cubicBezTo>
                        <a:cubicBezTo>
                          <a:pt x="1" y="41"/>
                          <a:pt x="1" y="41"/>
                          <a:pt x="1" y="41"/>
                        </a:cubicBezTo>
                        <a:cubicBezTo>
                          <a:pt x="2" y="40"/>
                          <a:pt x="3" y="39"/>
                          <a:pt x="4" y="38"/>
                        </a:cubicBezTo>
                        <a:cubicBezTo>
                          <a:pt x="7" y="36"/>
                          <a:pt x="9" y="34"/>
                          <a:pt x="10" y="31"/>
                        </a:cubicBezTo>
                        <a:cubicBezTo>
                          <a:pt x="12" y="28"/>
                          <a:pt x="13" y="25"/>
                          <a:pt x="13" y="21"/>
                        </a:cubicBezTo>
                        <a:cubicBezTo>
                          <a:pt x="13" y="21"/>
                          <a:pt x="12" y="20"/>
                          <a:pt x="12" y="20"/>
                        </a:cubicBezTo>
                        <a:moveTo>
                          <a:pt x="26" y="0"/>
                        </a:moveTo>
                        <a:cubicBezTo>
                          <a:pt x="26" y="0"/>
                          <a:pt x="26" y="0"/>
                          <a:pt x="26" y="0"/>
                        </a:cubicBezTo>
                        <a:cubicBezTo>
                          <a:pt x="28" y="4"/>
                          <a:pt x="26" y="9"/>
                          <a:pt x="24" y="13"/>
                        </a:cubicBezTo>
                        <a:cubicBezTo>
                          <a:pt x="22" y="15"/>
                          <a:pt x="20" y="17"/>
                          <a:pt x="17" y="17"/>
                        </a:cubicBezTo>
                        <a:cubicBezTo>
                          <a:pt x="17" y="17"/>
                          <a:pt x="17" y="18"/>
                          <a:pt x="18" y="18"/>
                        </a:cubicBezTo>
                        <a:cubicBezTo>
                          <a:pt x="20" y="17"/>
                          <a:pt x="22" y="16"/>
                          <a:pt x="24" y="13"/>
                        </a:cubicBezTo>
                        <a:cubicBezTo>
                          <a:pt x="27" y="10"/>
                          <a:pt x="28" y="4"/>
                          <a:pt x="26" y="0"/>
                        </a:cubicBezTo>
                      </a:path>
                    </a:pathLst>
                  </a:custGeom>
                  <a:solidFill>
                    <a:srgbClr val="C7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36" name="Freeform 8002">
                    <a:extLst>
                      <a:ext uri="{FF2B5EF4-FFF2-40B4-BE49-F238E27FC236}">
                        <a16:creationId xmlns:a16="http://schemas.microsoft.com/office/drawing/2014/main" id="{E0FA4544-2E65-4F59-8EB0-10966691D807}"/>
                      </a:ext>
                    </a:extLst>
                  </p:cNvPr>
                  <p:cNvSpPr>
                    <a:spLocks/>
                  </p:cNvSpPr>
                  <p:nvPr/>
                </p:nvSpPr>
                <p:spPr bwMode="auto">
                  <a:xfrm>
                    <a:off x="4332" y="2484"/>
                    <a:ext cx="50" cy="110"/>
                  </a:xfrm>
                  <a:custGeom>
                    <a:avLst/>
                    <a:gdLst>
                      <a:gd name="T0" fmla="*/ 62 w 67"/>
                      <a:gd name="T1" fmla="*/ 146 h 147"/>
                      <a:gd name="T2" fmla="*/ 51 w 67"/>
                      <a:gd name="T3" fmla="*/ 138 h 147"/>
                      <a:gd name="T4" fmla="*/ 37 w 67"/>
                      <a:gd name="T5" fmla="*/ 125 h 147"/>
                      <a:gd name="T6" fmla="*/ 25 w 67"/>
                      <a:gd name="T7" fmla="*/ 117 h 147"/>
                      <a:gd name="T8" fmla="*/ 9 w 67"/>
                      <a:gd name="T9" fmla="*/ 93 h 147"/>
                      <a:gd name="T10" fmla="*/ 1 w 67"/>
                      <a:gd name="T11" fmla="*/ 51 h 147"/>
                      <a:gd name="T12" fmla="*/ 8 w 67"/>
                      <a:gd name="T13" fmla="*/ 2 h 147"/>
                      <a:gd name="T14" fmla="*/ 12 w 67"/>
                      <a:gd name="T15" fmla="*/ 1 h 147"/>
                      <a:gd name="T16" fmla="*/ 13 w 67"/>
                      <a:gd name="T17" fmla="*/ 4 h 147"/>
                      <a:gd name="T18" fmla="*/ 6 w 67"/>
                      <a:gd name="T19" fmla="*/ 51 h 147"/>
                      <a:gd name="T20" fmla="*/ 29 w 67"/>
                      <a:gd name="T21" fmla="*/ 113 h 147"/>
                      <a:gd name="T22" fmla="*/ 39 w 67"/>
                      <a:gd name="T23" fmla="*/ 121 h 147"/>
                      <a:gd name="T24" fmla="*/ 56 w 67"/>
                      <a:gd name="T25" fmla="*/ 136 h 147"/>
                      <a:gd name="T26" fmla="*/ 63 w 67"/>
                      <a:gd name="T27" fmla="*/ 141 h 147"/>
                      <a:gd name="T28" fmla="*/ 65 w 67"/>
                      <a:gd name="T29" fmla="*/ 141 h 147"/>
                      <a:gd name="T30" fmla="*/ 67 w 67"/>
                      <a:gd name="T31" fmla="*/ 145 h 147"/>
                      <a:gd name="T32" fmla="*/ 64 w 67"/>
                      <a:gd name="T33" fmla="*/ 146 h 147"/>
                      <a:gd name="T34" fmla="*/ 64 w 67"/>
                      <a:gd name="T35" fmla="*/ 146 h 147"/>
                      <a:gd name="T36" fmla="*/ 62 w 67"/>
                      <a:gd name="T37"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147">
                        <a:moveTo>
                          <a:pt x="62" y="146"/>
                        </a:moveTo>
                        <a:cubicBezTo>
                          <a:pt x="59" y="147"/>
                          <a:pt x="55" y="145"/>
                          <a:pt x="51" y="138"/>
                        </a:cubicBezTo>
                        <a:cubicBezTo>
                          <a:pt x="48" y="132"/>
                          <a:pt x="43" y="129"/>
                          <a:pt x="37" y="125"/>
                        </a:cubicBezTo>
                        <a:cubicBezTo>
                          <a:pt x="33" y="123"/>
                          <a:pt x="29" y="120"/>
                          <a:pt x="25" y="117"/>
                        </a:cubicBezTo>
                        <a:cubicBezTo>
                          <a:pt x="19" y="112"/>
                          <a:pt x="13" y="104"/>
                          <a:pt x="9" y="93"/>
                        </a:cubicBezTo>
                        <a:cubicBezTo>
                          <a:pt x="4" y="81"/>
                          <a:pt x="1" y="66"/>
                          <a:pt x="1" y="51"/>
                        </a:cubicBezTo>
                        <a:cubicBezTo>
                          <a:pt x="0" y="17"/>
                          <a:pt x="8" y="2"/>
                          <a:pt x="8" y="2"/>
                        </a:cubicBezTo>
                        <a:cubicBezTo>
                          <a:pt x="9" y="1"/>
                          <a:pt x="11" y="0"/>
                          <a:pt x="12" y="1"/>
                        </a:cubicBezTo>
                        <a:cubicBezTo>
                          <a:pt x="13" y="1"/>
                          <a:pt x="14" y="3"/>
                          <a:pt x="13" y="4"/>
                        </a:cubicBezTo>
                        <a:cubicBezTo>
                          <a:pt x="13" y="4"/>
                          <a:pt x="5" y="19"/>
                          <a:pt x="6" y="51"/>
                        </a:cubicBezTo>
                        <a:cubicBezTo>
                          <a:pt x="7" y="84"/>
                          <a:pt x="19" y="105"/>
                          <a:pt x="29" y="113"/>
                        </a:cubicBezTo>
                        <a:cubicBezTo>
                          <a:pt x="32" y="116"/>
                          <a:pt x="36" y="119"/>
                          <a:pt x="39" y="121"/>
                        </a:cubicBezTo>
                        <a:cubicBezTo>
                          <a:pt x="46" y="125"/>
                          <a:pt x="52" y="129"/>
                          <a:pt x="56" y="136"/>
                        </a:cubicBezTo>
                        <a:cubicBezTo>
                          <a:pt x="59" y="142"/>
                          <a:pt x="61" y="141"/>
                          <a:pt x="63" y="141"/>
                        </a:cubicBezTo>
                        <a:cubicBezTo>
                          <a:pt x="63" y="141"/>
                          <a:pt x="64" y="141"/>
                          <a:pt x="65" y="141"/>
                        </a:cubicBezTo>
                        <a:cubicBezTo>
                          <a:pt x="67" y="142"/>
                          <a:pt x="67" y="143"/>
                          <a:pt x="67" y="145"/>
                        </a:cubicBezTo>
                        <a:cubicBezTo>
                          <a:pt x="66" y="146"/>
                          <a:pt x="65" y="146"/>
                          <a:pt x="64" y="146"/>
                        </a:cubicBezTo>
                        <a:cubicBezTo>
                          <a:pt x="64" y="146"/>
                          <a:pt x="64" y="146"/>
                          <a:pt x="64" y="146"/>
                        </a:cubicBezTo>
                        <a:cubicBezTo>
                          <a:pt x="63" y="146"/>
                          <a:pt x="62" y="146"/>
                          <a:pt x="62" y="146"/>
                        </a:cubicBezTo>
                      </a:path>
                    </a:pathLst>
                  </a:custGeom>
                  <a:solidFill>
                    <a:srgbClr val="F8C4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37" name="Freeform 8003">
                    <a:extLst>
                      <a:ext uri="{FF2B5EF4-FFF2-40B4-BE49-F238E27FC236}">
                        <a16:creationId xmlns:a16="http://schemas.microsoft.com/office/drawing/2014/main" id="{1723C0CD-D712-4B25-B248-98C4114E55C2}"/>
                      </a:ext>
                    </a:extLst>
                  </p:cNvPr>
                  <p:cNvSpPr>
                    <a:spLocks noEditPoints="1"/>
                  </p:cNvSpPr>
                  <p:nvPr/>
                </p:nvSpPr>
                <p:spPr bwMode="auto">
                  <a:xfrm>
                    <a:off x="4332" y="2484"/>
                    <a:ext cx="51" cy="110"/>
                  </a:xfrm>
                  <a:custGeom>
                    <a:avLst/>
                    <a:gdLst>
                      <a:gd name="T0" fmla="*/ 62 w 68"/>
                      <a:gd name="T1" fmla="*/ 147 h 147"/>
                      <a:gd name="T2" fmla="*/ 51 w 68"/>
                      <a:gd name="T3" fmla="*/ 138 h 147"/>
                      <a:gd name="T4" fmla="*/ 36 w 68"/>
                      <a:gd name="T5" fmla="*/ 125 h 147"/>
                      <a:gd name="T6" fmla="*/ 25 w 68"/>
                      <a:gd name="T7" fmla="*/ 117 h 147"/>
                      <a:gd name="T8" fmla="*/ 9 w 68"/>
                      <a:gd name="T9" fmla="*/ 93 h 147"/>
                      <a:gd name="T10" fmla="*/ 1 w 68"/>
                      <a:gd name="T11" fmla="*/ 51 h 147"/>
                      <a:gd name="T12" fmla="*/ 8 w 68"/>
                      <a:gd name="T13" fmla="*/ 2 h 147"/>
                      <a:gd name="T14" fmla="*/ 11 w 68"/>
                      <a:gd name="T15" fmla="*/ 0 h 147"/>
                      <a:gd name="T16" fmla="*/ 12 w 68"/>
                      <a:gd name="T17" fmla="*/ 1 h 147"/>
                      <a:gd name="T18" fmla="*/ 13 w 68"/>
                      <a:gd name="T19" fmla="*/ 4 h 147"/>
                      <a:gd name="T20" fmla="*/ 6 w 68"/>
                      <a:gd name="T21" fmla="*/ 51 h 147"/>
                      <a:gd name="T22" fmla="*/ 29 w 68"/>
                      <a:gd name="T23" fmla="*/ 113 h 147"/>
                      <a:gd name="T24" fmla="*/ 39 w 68"/>
                      <a:gd name="T25" fmla="*/ 121 h 147"/>
                      <a:gd name="T26" fmla="*/ 56 w 68"/>
                      <a:gd name="T27" fmla="*/ 136 h 147"/>
                      <a:gd name="T28" fmla="*/ 62 w 68"/>
                      <a:gd name="T29" fmla="*/ 141 h 147"/>
                      <a:gd name="T30" fmla="*/ 63 w 68"/>
                      <a:gd name="T31" fmla="*/ 141 h 147"/>
                      <a:gd name="T32" fmla="*/ 64 w 68"/>
                      <a:gd name="T33" fmla="*/ 141 h 147"/>
                      <a:gd name="T34" fmla="*/ 66 w 68"/>
                      <a:gd name="T35" fmla="*/ 141 h 147"/>
                      <a:gd name="T36" fmla="*/ 67 w 68"/>
                      <a:gd name="T37" fmla="*/ 145 h 147"/>
                      <a:gd name="T38" fmla="*/ 64 w 68"/>
                      <a:gd name="T39" fmla="*/ 146 h 147"/>
                      <a:gd name="T40" fmla="*/ 64 w 68"/>
                      <a:gd name="T41" fmla="*/ 146 h 147"/>
                      <a:gd name="T42" fmla="*/ 62 w 68"/>
                      <a:gd name="T43" fmla="*/ 147 h 147"/>
                      <a:gd name="T44" fmla="*/ 11 w 68"/>
                      <a:gd name="T45" fmla="*/ 1 h 147"/>
                      <a:gd name="T46" fmla="*/ 9 w 68"/>
                      <a:gd name="T47" fmla="*/ 2 h 147"/>
                      <a:gd name="T48" fmla="*/ 1 w 68"/>
                      <a:gd name="T49" fmla="*/ 51 h 147"/>
                      <a:gd name="T50" fmla="*/ 9 w 68"/>
                      <a:gd name="T51" fmla="*/ 93 h 147"/>
                      <a:gd name="T52" fmla="*/ 25 w 68"/>
                      <a:gd name="T53" fmla="*/ 117 h 147"/>
                      <a:gd name="T54" fmla="*/ 37 w 68"/>
                      <a:gd name="T55" fmla="*/ 125 h 147"/>
                      <a:gd name="T56" fmla="*/ 51 w 68"/>
                      <a:gd name="T57" fmla="*/ 138 h 147"/>
                      <a:gd name="T58" fmla="*/ 62 w 68"/>
                      <a:gd name="T59" fmla="*/ 146 h 147"/>
                      <a:gd name="T60" fmla="*/ 64 w 68"/>
                      <a:gd name="T61" fmla="*/ 146 h 147"/>
                      <a:gd name="T62" fmla="*/ 64 w 68"/>
                      <a:gd name="T63" fmla="*/ 146 h 147"/>
                      <a:gd name="T64" fmla="*/ 64 w 68"/>
                      <a:gd name="T65" fmla="*/ 146 h 147"/>
                      <a:gd name="T66" fmla="*/ 67 w 68"/>
                      <a:gd name="T67" fmla="*/ 145 h 147"/>
                      <a:gd name="T68" fmla="*/ 65 w 68"/>
                      <a:gd name="T69" fmla="*/ 141 h 147"/>
                      <a:gd name="T70" fmla="*/ 64 w 68"/>
                      <a:gd name="T71" fmla="*/ 141 h 147"/>
                      <a:gd name="T72" fmla="*/ 63 w 68"/>
                      <a:gd name="T73" fmla="*/ 141 h 147"/>
                      <a:gd name="T74" fmla="*/ 62 w 68"/>
                      <a:gd name="T75" fmla="*/ 142 h 147"/>
                      <a:gd name="T76" fmla="*/ 56 w 68"/>
                      <a:gd name="T77" fmla="*/ 136 h 147"/>
                      <a:gd name="T78" fmla="*/ 39 w 68"/>
                      <a:gd name="T79" fmla="*/ 121 h 147"/>
                      <a:gd name="T80" fmla="*/ 28 w 68"/>
                      <a:gd name="T81" fmla="*/ 113 h 147"/>
                      <a:gd name="T82" fmla="*/ 6 w 68"/>
                      <a:gd name="T83" fmla="*/ 51 h 147"/>
                      <a:gd name="T84" fmla="*/ 13 w 68"/>
                      <a:gd name="T85" fmla="*/ 4 h 147"/>
                      <a:gd name="T86" fmla="*/ 12 w 68"/>
                      <a:gd name="T87" fmla="*/ 1 h 147"/>
                      <a:gd name="T88" fmla="*/ 11 w 68"/>
                      <a:gd name="T89" fmla="*/ 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147">
                        <a:moveTo>
                          <a:pt x="62" y="147"/>
                        </a:moveTo>
                        <a:cubicBezTo>
                          <a:pt x="58" y="147"/>
                          <a:pt x="54" y="144"/>
                          <a:pt x="51" y="138"/>
                        </a:cubicBezTo>
                        <a:cubicBezTo>
                          <a:pt x="48" y="133"/>
                          <a:pt x="43" y="129"/>
                          <a:pt x="36" y="125"/>
                        </a:cubicBezTo>
                        <a:cubicBezTo>
                          <a:pt x="33" y="123"/>
                          <a:pt x="29" y="121"/>
                          <a:pt x="25" y="117"/>
                        </a:cubicBezTo>
                        <a:cubicBezTo>
                          <a:pt x="19" y="112"/>
                          <a:pt x="13" y="104"/>
                          <a:pt x="9" y="93"/>
                        </a:cubicBezTo>
                        <a:cubicBezTo>
                          <a:pt x="4" y="81"/>
                          <a:pt x="1" y="66"/>
                          <a:pt x="1" y="51"/>
                        </a:cubicBezTo>
                        <a:cubicBezTo>
                          <a:pt x="0" y="17"/>
                          <a:pt x="8" y="2"/>
                          <a:pt x="8" y="2"/>
                        </a:cubicBezTo>
                        <a:cubicBezTo>
                          <a:pt x="9" y="1"/>
                          <a:pt x="10" y="0"/>
                          <a:pt x="11" y="0"/>
                        </a:cubicBezTo>
                        <a:cubicBezTo>
                          <a:pt x="11" y="0"/>
                          <a:pt x="12" y="0"/>
                          <a:pt x="12" y="1"/>
                        </a:cubicBezTo>
                        <a:cubicBezTo>
                          <a:pt x="13" y="1"/>
                          <a:pt x="14" y="3"/>
                          <a:pt x="13" y="4"/>
                        </a:cubicBezTo>
                        <a:cubicBezTo>
                          <a:pt x="13" y="5"/>
                          <a:pt x="6" y="19"/>
                          <a:pt x="6" y="51"/>
                        </a:cubicBezTo>
                        <a:cubicBezTo>
                          <a:pt x="7" y="84"/>
                          <a:pt x="19" y="105"/>
                          <a:pt x="29" y="113"/>
                        </a:cubicBezTo>
                        <a:cubicBezTo>
                          <a:pt x="32" y="116"/>
                          <a:pt x="36" y="118"/>
                          <a:pt x="39" y="121"/>
                        </a:cubicBezTo>
                        <a:cubicBezTo>
                          <a:pt x="46" y="125"/>
                          <a:pt x="52" y="129"/>
                          <a:pt x="56" y="136"/>
                        </a:cubicBezTo>
                        <a:cubicBezTo>
                          <a:pt x="59" y="141"/>
                          <a:pt x="60" y="141"/>
                          <a:pt x="62" y="141"/>
                        </a:cubicBezTo>
                        <a:cubicBezTo>
                          <a:pt x="62" y="141"/>
                          <a:pt x="62" y="141"/>
                          <a:pt x="63" y="141"/>
                        </a:cubicBezTo>
                        <a:cubicBezTo>
                          <a:pt x="63" y="141"/>
                          <a:pt x="64" y="141"/>
                          <a:pt x="64" y="141"/>
                        </a:cubicBezTo>
                        <a:cubicBezTo>
                          <a:pt x="65" y="141"/>
                          <a:pt x="65" y="141"/>
                          <a:pt x="66" y="141"/>
                        </a:cubicBezTo>
                        <a:cubicBezTo>
                          <a:pt x="67" y="142"/>
                          <a:pt x="68" y="143"/>
                          <a:pt x="67" y="145"/>
                        </a:cubicBezTo>
                        <a:cubicBezTo>
                          <a:pt x="66" y="146"/>
                          <a:pt x="65" y="146"/>
                          <a:pt x="64" y="146"/>
                        </a:cubicBezTo>
                        <a:cubicBezTo>
                          <a:pt x="64" y="146"/>
                          <a:pt x="64" y="146"/>
                          <a:pt x="64" y="146"/>
                        </a:cubicBezTo>
                        <a:cubicBezTo>
                          <a:pt x="63" y="147"/>
                          <a:pt x="62" y="147"/>
                          <a:pt x="62" y="147"/>
                        </a:cubicBezTo>
                        <a:moveTo>
                          <a:pt x="11" y="1"/>
                        </a:moveTo>
                        <a:cubicBezTo>
                          <a:pt x="10" y="1"/>
                          <a:pt x="9" y="1"/>
                          <a:pt x="9" y="2"/>
                        </a:cubicBezTo>
                        <a:cubicBezTo>
                          <a:pt x="8" y="3"/>
                          <a:pt x="0" y="17"/>
                          <a:pt x="1" y="51"/>
                        </a:cubicBezTo>
                        <a:cubicBezTo>
                          <a:pt x="1" y="66"/>
                          <a:pt x="4" y="81"/>
                          <a:pt x="9" y="93"/>
                        </a:cubicBezTo>
                        <a:cubicBezTo>
                          <a:pt x="13" y="103"/>
                          <a:pt x="19" y="112"/>
                          <a:pt x="25" y="117"/>
                        </a:cubicBezTo>
                        <a:cubicBezTo>
                          <a:pt x="29" y="120"/>
                          <a:pt x="33" y="123"/>
                          <a:pt x="37" y="125"/>
                        </a:cubicBezTo>
                        <a:cubicBezTo>
                          <a:pt x="43" y="129"/>
                          <a:pt x="48" y="132"/>
                          <a:pt x="51" y="138"/>
                        </a:cubicBezTo>
                        <a:cubicBezTo>
                          <a:pt x="54" y="144"/>
                          <a:pt x="58" y="146"/>
                          <a:pt x="62" y="146"/>
                        </a:cubicBezTo>
                        <a:cubicBezTo>
                          <a:pt x="62" y="146"/>
                          <a:pt x="63" y="146"/>
                          <a:pt x="64" y="146"/>
                        </a:cubicBezTo>
                        <a:cubicBezTo>
                          <a:pt x="64" y="146"/>
                          <a:pt x="64" y="146"/>
                          <a:pt x="64" y="146"/>
                        </a:cubicBezTo>
                        <a:cubicBezTo>
                          <a:pt x="64" y="146"/>
                          <a:pt x="64" y="146"/>
                          <a:pt x="64" y="146"/>
                        </a:cubicBezTo>
                        <a:cubicBezTo>
                          <a:pt x="65" y="146"/>
                          <a:pt x="66" y="145"/>
                          <a:pt x="67" y="145"/>
                        </a:cubicBezTo>
                        <a:cubicBezTo>
                          <a:pt x="67" y="143"/>
                          <a:pt x="67" y="142"/>
                          <a:pt x="65" y="141"/>
                        </a:cubicBezTo>
                        <a:cubicBezTo>
                          <a:pt x="65" y="141"/>
                          <a:pt x="65" y="141"/>
                          <a:pt x="64" y="141"/>
                        </a:cubicBezTo>
                        <a:cubicBezTo>
                          <a:pt x="64" y="141"/>
                          <a:pt x="63" y="141"/>
                          <a:pt x="63" y="141"/>
                        </a:cubicBezTo>
                        <a:cubicBezTo>
                          <a:pt x="62" y="141"/>
                          <a:pt x="62" y="142"/>
                          <a:pt x="62" y="142"/>
                        </a:cubicBezTo>
                        <a:cubicBezTo>
                          <a:pt x="60" y="142"/>
                          <a:pt x="58" y="141"/>
                          <a:pt x="56" y="136"/>
                        </a:cubicBezTo>
                        <a:cubicBezTo>
                          <a:pt x="52" y="129"/>
                          <a:pt x="46" y="125"/>
                          <a:pt x="39" y="121"/>
                        </a:cubicBezTo>
                        <a:cubicBezTo>
                          <a:pt x="36" y="119"/>
                          <a:pt x="32" y="116"/>
                          <a:pt x="28" y="113"/>
                        </a:cubicBezTo>
                        <a:cubicBezTo>
                          <a:pt x="18" y="105"/>
                          <a:pt x="6" y="84"/>
                          <a:pt x="6" y="51"/>
                        </a:cubicBezTo>
                        <a:cubicBezTo>
                          <a:pt x="5" y="19"/>
                          <a:pt x="13" y="4"/>
                          <a:pt x="13" y="4"/>
                        </a:cubicBezTo>
                        <a:cubicBezTo>
                          <a:pt x="13" y="3"/>
                          <a:pt x="13" y="2"/>
                          <a:pt x="12" y="1"/>
                        </a:cubicBezTo>
                        <a:cubicBezTo>
                          <a:pt x="11" y="1"/>
                          <a:pt x="11" y="1"/>
                          <a:pt x="11" y="1"/>
                        </a:cubicBezTo>
                      </a:path>
                    </a:pathLst>
                  </a:custGeom>
                  <a:solidFill>
                    <a:srgbClr val="CA6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38" name="Freeform 8004">
                    <a:extLst>
                      <a:ext uri="{FF2B5EF4-FFF2-40B4-BE49-F238E27FC236}">
                        <a16:creationId xmlns:a16="http://schemas.microsoft.com/office/drawing/2014/main" id="{CDC3C8CB-4F9E-4694-BB78-7664BA12E43A}"/>
                      </a:ext>
                    </a:extLst>
                  </p:cNvPr>
                  <p:cNvSpPr>
                    <a:spLocks noEditPoints="1"/>
                  </p:cNvSpPr>
                  <p:nvPr/>
                </p:nvSpPr>
                <p:spPr bwMode="auto">
                  <a:xfrm>
                    <a:off x="4334" y="2487"/>
                    <a:ext cx="41" cy="105"/>
                  </a:xfrm>
                  <a:custGeom>
                    <a:avLst/>
                    <a:gdLst>
                      <a:gd name="T0" fmla="*/ 1 w 54"/>
                      <a:gd name="T1" fmla="*/ 51 h 140"/>
                      <a:gd name="T2" fmla="*/ 3 w 54"/>
                      <a:gd name="T3" fmla="*/ 71 h 140"/>
                      <a:gd name="T4" fmla="*/ 31 w 54"/>
                      <a:gd name="T5" fmla="*/ 115 h 140"/>
                      <a:gd name="T6" fmla="*/ 51 w 54"/>
                      <a:gd name="T7" fmla="*/ 132 h 140"/>
                      <a:gd name="T8" fmla="*/ 51 w 54"/>
                      <a:gd name="T9" fmla="*/ 135 h 140"/>
                      <a:gd name="T10" fmla="*/ 50 w 54"/>
                      <a:gd name="T11" fmla="*/ 135 h 140"/>
                      <a:gd name="T12" fmla="*/ 50 w 54"/>
                      <a:gd name="T13" fmla="*/ 135 h 140"/>
                      <a:gd name="T14" fmla="*/ 54 w 54"/>
                      <a:gd name="T15" fmla="*/ 140 h 140"/>
                      <a:gd name="T16" fmla="*/ 54 w 54"/>
                      <a:gd name="T17" fmla="*/ 134 h 140"/>
                      <a:gd name="T18" fmla="*/ 53 w 54"/>
                      <a:gd name="T19" fmla="*/ 131 h 140"/>
                      <a:gd name="T20" fmla="*/ 36 w 54"/>
                      <a:gd name="T21" fmla="*/ 116 h 140"/>
                      <a:gd name="T22" fmla="*/ 25 w 54"/>
                      <a:gd name="T23" fmla="*/ 108 h 140"/>
                      <a:gd name="T24" fmla="*/ 3 w 54"/>
                      <a:gd name="T25" fmla="*/ 53 h 140"/>
                      <a:gd name="T26" fmla="*/ 1 w 54"/>
                      <a:gd name="T27" fmla="*/ 51 h 140"/>
                      <a:gd name="T28" fmla="*/ 1 w 54"/>
                      <a:gd name="T29" fmla="*/ 36 h 140"/>
                      <a:gd name="T30" fmla="*/ 1 w 54"/>
                      <a:gd name="T31" fmla="*/ 50 h 140"/>
                      <a:gd name="T32" fmla="*/ 1 w 54"/>
                      <a:gd name="T33" fmla="*/ 50 h 140"/>
                      <a:gd name="T34" fmla="*/ 1 w 54"/>
                      <a:gd name="T35" fmla="*/ 50 h 140"/>
                      <a:gd name="T36" fmla="*/ 1 w 54"/>
                      <a:gd name="T37" fmla="*/ 50 h 140"/>
                      <a:gd name="T38" fmla="*/ 1 w 54"/>
                      <a:gd name="T39" fmla="*/ 51 h 140"/>
                      <a:gd name="T40" fmla="*/ 3 w 54"/>
                      <a:gd name="T41" fmla="*/ 52 h 140"/>
                      <a:gd name="T42" fmla="*/ 3 w 54"/>
                      <a:gd name="T43" fmla="*/ 46 h 140"/>
                      <a:gd name="T44" fmla="*/ 3 w 54"/>
                      <a:gd name="T45" fmla="*/ 37 h 140"/>
                      <a:gd name="T46" fmla="*/ 1 w 54"/>
                      <a:gd name="T47" fmla="*/ 36 h 140"/>
                      <a:gd name="T48" fmla="*/ 3 w 54"/>
                      <a:gd name="T49" fmla="*/ 17 h 140"/>
                      <a:gd name="T50" fmla="*/ 1 w 54"/>
                      <a:gd name="T51" fmla="*/ 35 h 140"/>
                      <a:gd name="T52" fmla="*/ 3 w 54"/>
                      <a:gd name="T53" fmla="*/ 37 h 140"/>
                      <a:gd name="T54" fmla="*/ 4 w 54"/>
                      <a:gd name="T55" fmla="*/ 19 h 140"/>
                      <a:gd name="T56" fmla="*/ 3 w 54"/>
                      <a:gd name="T57" fmla="*/ 17 h 140"/>
                      <a:gd name="T58" fmla="*/ 6 w 54"/>
                      <a:gd name="T59" fmla="*/ 2 h 140"/>
                      <a:gd name="T60" fmla="*/ 3 w 54"/>
                      <a:gd name="T61" fmla="*/ 3 h 140"/>
                      <a:gd name="T62" fmla="*/ 2 w 54"/>
                      <a:gd name="T63" fmla="*/ 7 h 140"/>
                      <a:gd name="T64" fmla="*/ 3 w 54"/>
                      <a:gd name="T65" fmla="*/ 6 h 140"/>
                      <a:gd name="T66" fmla="*/ 3 w 54"/>
                      <a:gd name="T67" fmla="*/ 6 h 140"/>
                      <a:gd name="T68" fmla="*/ 4 w 54"/>
                      <a:gd name="T69" fmla="*/ 6 h 140"/>
                      <a:gd name="T70" fmla="*/ 5 w 54"/>
                      <a:gd name="T71" fmla="*/ 8 h 140"/>
                      <a:gd name="T72" fmla="*/ 3 w 54"/>
                      <a:gd name="T73" fmla="*/ 16 h 140"/>
                      <a:gd name="T74" fmla="*/ 5 w 54"/>
                      <a:gd name="T75" fmla="*/ 18 h 140"/>
                      <a:gd name="T76" fmla="*/ 8 w 54"/>
                      <a:gd name="T77" fmla="*/ 3 h 140"/>
                      <a:gd name="T78" fmla="*/ 6 w 54"/>
                      <a:gd name="T79" fmla="*/ 2 h 140"/>
                      <a:gd name="T80" fmla="*/ 4 w 54"/>
                      <a:gd name="T81" fmla="*/ 0 h 140"/>
                      <a:gd name="T82" fmla="*/ 3 w 54"/>
                      <a:gd name="T83" fmla="*/ 3 h 140"/>
                      <a:gd name="T84" fmla="*/ 5 w 54"/>
                      <a:gd name="T85" fmla="*/ 2 h 140"/>
                      <a:gd name="T86" fmla="*/ 4 w 54"/>
                      <a:gd name="T8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140">
                        <a:moveTo>
                          <a:pt x="1" y="51"/>
                        </a:moveTo>
                        <a:cubicBezTo>
                          <a:pt x="1" y="58"/>
                          <a:pt x="2" y="64"/>
                          <a:pt x="3" y="71"/>
                        </a:cubicBezTo>
                        <a:cubicBezTo>
                          <a:pt x="10" y="104"/>
                          <a:pt x="24" y="110"/>
                          <a:pt x="31" y="115"/>
                        </a:cubicBezTo>
                        <a:cubicBezTo>
                          <a:pt x="37" y="121"/>
                          <a:pt x="47" y="122"/>
                          <a:pt x="51" y="132"/>
                        </a:cubicBezTo>
                        <a:cubicBezTo>
                          <a:pt x="51" y="132"/>
                          <a:pt x="52" y="135"/>
                          <a:pt x="51" y="135"/>
                        </a:cubicBezTo>
                        <a:cubicBezTo>
                          <a:pt x="51" y="135"/>
                          <a:pt x="50" y="135"/>
                          <a:pt x="50" y="135"/>
                        </a:cubicBezTo>
                        <a:cubicBezTo>
                          <a:pt x="50" y="135"/>
                          <a:pt x="50" y="135"/>
                          <a:pt x="50" y="135"/>
                        </a:cubicBezTo>
                        <a:cubicBezTo>
                          <a:pt x="51" y="138"/>
                          <a:pt x="53" y="139"/>
                          <a:pt x="54" y="140"/>
                        </a:cubicBezTo>
                        <a:cubicBezTo>
                          <a:pt x="54" y="138"/>
                          <a:pt x="54" y="136"/>
                          <a:pt x="54" y="134"/>
                        </a:cubicBezTo>
                        <a:cubicBezTo>
                          <a:pt x="54" y="133"/>
                          <a:pt x="53" y="132"/>
                          <a:pt x="53" y="131"/>
                        </a:cubicBezTo>
                        <a:cubicBezTo>
                          <a:pt x="49" y="124"/>
                          <a:pt x="43" y="120"/>
                          <a:pt x="36" y="116"/>
                        </a:cubicBezTo>
                        <a:cubicBezTo>
                          <a:pt x="33" y="114"/>
                          <a:pt x="29" y="111"/>
                          <a:pt x="25" y="108"/>
                        </a:cubicBezTo>
                        <a:cubicBezTo>
                          <a:pt x="16" y="101"/>
                          <a:pt x="5" y="82"/>
                          <a:pt x="3" y="53"/>
                        </a:cubicBezTo>
                        <a:cubicBezTo>
                          <a:pt x="2" y="53"/>
                          <a:pt x="1" y="52"/>
                          <a:pt x="1" y="51"/>
                        </a:cubicBezTo>
                        <a:moveTo>
                          <a:pt x="1" y="36"/>
                        </a:moveTo>
                        <a:cubicBezTo>
                          <a:pt x="0" y="40"/>
                          <a:pt x="0" y="45"/>
                          <a:pt x="1" y="50"/>
                        </a:cubicBezTo>
                        <a:cubicBezTo>
                          <a:pt x="1" y="50"/>
                          <a:pt x="1" y="50"/>
                          <a:pt x="1" y="50"/>
                        </a:cubicBezTo>
                        <a:cubicBezTo>
                          <a:pt x="1" y="50"/>
                          <a:pt x="1" y="50"/>
                          <a:pt x="1" y="50"/>
                        </a:cubicBezTo>
                        <a:cubicBezTo>
                          <a:pt x="1" y="50"/>
                          <a:pt x="1" y="50"/>
                          <a:pt x="1" y="50"/>
                        </a:cubicBezTo>
                        <a:cubicBezTo>
                          <a:pt x="1" y="50"/>
                          <a:pt x="1" y="50"/>
                          <a:pt x="1" y="51"/>
                        </a:cubicBezTo>
                        <a:cubicBezTo>
                          <a:pt x="1" y="51"/>
                          <a:pt x="2" y="52"/>
                          <a:pt x="3" y="52"/>
                        </a:cubicBezTo>
                        <a:cubicBezTo>
                          <a:pt x="3" y="50"/>
                          <a:pt x="3" y="48"/>
                          <a:pt x="3" y="46"/>
                        </a:cubicBezTo>
                        <a:cubicBezTo>
                          <a:pt x="3" y="43"/>
                          <a:pt x="3" y="40"/>
                          <a:pt x="3" y="37"/>
                        </a:cubicBezTo>
                        <a:cubicBezTo>
                          <a:pt x="2" y="37"/>
                          <a:pt x="1" y="36"/>
                          <a:pt x="1" y="36"/>
                        </a:cubicBezTo>
                        <a:moveTo>
                          <a:pt x="3" y="17"/>
                        </a:moveTo>
                        <a:cubicBezTo>
                          <a:pt x="2" y="22"/>
                          <a:pt x="1" y="28"/>
                          <a:pt x="1" y="35"/>
                        </a:cubicBezTo>
                        <a:cubicBezTo>
                          <a:pt x="1" y="36"/>
                          <a:pt x="2" y="36"/>
                          <a:pt x="3" y="37"/>
                        </a:cubicBezTo>
                        <a:cubicBezTo>
                          <a:pt x="3" y="30"/>
                          <a:pt x="4" y="24"/>
                          <a:pt x="4" y="19"/>
                        </a:cubicBezTo>
                        <a:cubicBezTo>
                          <a:pt x="4" y="19"/>
                          <a:pt x="3" y="18"/>
                          <a:pt x="3" y="17"/>
                        </a:cubicBezTo>
                        <a:moveTo>
                          <a:pt x="6" y="2"/>
                        </a:moveTo>
                        <a:cubicBezTo>
                          <a:pt x="5" y="2"/>
                          <a:pt x="4" y="3"/>
                          <a:pt x="3" y="3"/>
                        </a:cubicBezTo>
                        <a:cubicBezTo>
                          <a:pt x="3" y="4"/>
                          <a:pt x="2" y="5"/>
                          <a:pt x="2" y="7"/>
                        </a:cubicBezTo>
                        <a:cubicBezTo>
                          <a:pt x="2" y="6"/>
                          <a:pt x="3" y="6"/>
                          <a:pt x="3" y="6"/>
                        </a:cubicBezTo>
                        <a:cubicBezTo>
                          <a:pt x="3" y="6"/>
                          <a:pt x="3" y="6"/>
                          <a:pt x="3" y="6"/>
                        </a:cubicBezTo>
                        <a:cubicBezTo>
                          <a:pt x="3" y="6"/>
                          <a:pt x="4" y="6"/>
                          <a:pt x="4" y="6"/>
                        </a:cubicBezTo>
                        <a:cubicBezTo>
                          <a:pt x="4" y="6"/>
                          <a:pt x="5" y="6"/>
                          <a:pt x="5" y="8"/>
                        </a:cubicBezTo>
                        <a:cubicBezTo>
                          <a:pt x="4" y="8"/>
                          <a:pt x="4" y="11"/>
                          <a:pt x="3" y="16"/>
                        </a:cubicBezTo>
                        <a:cubicBezTo>
                          <a:pt x="3" y="17"/>
                          <a:pt x="4" y="18"/>
                          <a:pt x="5" y="18"/>
                        </a:cubicBezTo>
                        <a:cubicBezTo>
                          <a:pt x="6" y="12"/>
                          <a:pt x="7" y="7"/>
                          <a:pt x="8" y="3"/>
                        </a:cubicBezTo>
                        <a:cubicBezTo>
                          <a:pt x="7" y="3"/>
                          <a:pt x="6" y="2"/>
                          <a:pt x="6" y="2"/>
                        </a:cubicBezTo>
                        <a:moveTo>
                          <a:pt x="4" y="0"/>
                        </a:moveTo>
                        <a:cubicBezTo>
                          <a:pt x="4" y="1"/>
                          <a:pt x="4" y="2"/>
                          <a:pt x="3" y="3"/>
                        </a:cubicBezTo>
                        <a:cubicBezTo>
                          <a:pt x="4" y="2"/>
                          <a:pt x="5" y="2"/>
                          <a:pt x="5" y="2"/>
                        </a:cubicBezTo>
                        <a:cubicBezTo>
                          <a:pt x="5" y="1"/>
                          <a:pt x="5" y="1"/>
                          <a:pt x="4" y="0"/>
                        </a:cubicBezTo>
                      </a:path>
                    </a:pathLst>
                  </a:custGeom>
                  <a:solidFill>
                    <a:srgbClr val="F29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39" name="Freeform 8005">
                    <a:extLst>
                      <a:ext uri="{FF2B5EF4-FFF2-40B4-BE49-F238E27FC236}">
                        <a16:creationId xmlns:a16="http://schemas.microsoft.com/office/drawing/2014/main" id="{0EBF2668-2F99-4C7C-B20C-6158F490B688}"/>
                      </a:ext>
                    </a:extLst>
                  </p:cNvPr>
                  <p:cNvSpPr>
                    <a:spLocks noEditPoints="1"/>
                  </p:cNvSpPr>
                  <p:nvPr/>
                </p:nvSpPr>
                <p:spPr bwMode="auto">
                  <a:xfrm>
                    <a:off x="4336" y="2487"/>
                    <a:ext cx="39" cy="105"/>
                  </a:xfrm>
                  <a:custGeom>
                    <a:avLst/>
                    <a:gdLst>
                      <a:gd name="T0" fmla="*/ 47 w 52"/>
                      <a:gd name="T1" fmla="*/ 135 h 140"/>
                      <a:gd name="T2" fmla="*/ 52 w 52"/>
                      <a:gd name="T3" fmla="*/ 140 h 140"/>
                      <a:gd name="T4" fmla="*/ 52 w 52"/>
                      <a:gd name="T5" fmla="*/ 140 h 140"/>
                      <a:gd name="T6" fmla="*/ 48 w 52"/>
                      <a:gd name="T7" fmla="*/ 135 h 140"/>
                      <a:gd name="T8" fmla="*/ 47 w 52"/>
                      <a:gd name="T9" fmla="*/ 135 h 140"/>
                      <a:gd name="T10" fmla="*/ 1 w 52"/>
                      <a:gd name="T11" fmla="*/ 53 h 140"/>
                      <a:gd name="T12" fmla="*/ 23 w 52"/>
                      <a:gd name="T13" fmla="*/ 108 h 140"/>
                      <a:gd name="T14" fmla="*/ 34 w 52"/>
                      <a:gd name="T15" fmla="*/ 116 h 140"/>
                      <a:gd name="T16" fmla="*/ 51 w 52"/>
                      <a:gd name="T17" fmla="*/ 131 h 140"/>
                      <a:gd name="T18" fmla="*/ 52 w 52"/>
                      <a:gd name="T19" fmla="*/ 134 h 140"/>
                      <a:gd name="T20" fmla="*/ 52 w 52"/>
                      <a:gd name="T21" fmla="*/ 134 h 140"/>
                      <a:gd name="T22" fmla="*/ 51 w 52"/>
                      <a:gd name="T23" fmla="*/ 131 h 140"/>
                      <a:gd name="T24" fmla="*/ 34 w 52"/>
                      <a:gd name="T25" fmla="*/ 116 h 140"/>
                      <a:gd name="T26" fmla="*/ 24 w 52"/>
                      <a:gd name="T27" fmla="*/ 108 h 140"/>
                      <a:gd name="T28" fmla="*/ 1 w 52"/>
                      <a:gd name="T29" fmla="*/ 53 h 140"/>
                      <a:gd name="T30" fmla="*/ 1 w 52"/>
                      <a:gd name="T31" fmla="*/ 53 h 140"/>
                      <a:gd name="T32" fmla="*/ 1 w 52"/>
                      <a:gd name="T33" fmla="*/ 37 h 140"/>
                      <a:gd name="T34" fmla="*/ 1 w 52"/>
                      <a:gd name="T35" fmla="*/ 46 h 140"/>
                      <a:gd name="T36" fmla="*/ 1 w 52"/>
                      <a:gd name="T37" fmla="*/ 52 h 140"/>
                      <a:gd name="T38" fmla="*/ 1 w 52"/>
                      <a:gd name="T39" fmla="*/ 53 h 140"/>
                      <a:gd name="T40" fmla="*/ 1 w 52"/>
                      <a:gd name="T41" fmla="*/ 46 h 140"/>
                      <a:gd name="T42" fmla="*/ 1 w 52"/>
                      <a:gd name="T43" fmla="*/ 37 h 140"/>
                      <a:gd name="T44" fmla="*/ 1 w 52"/>
                      <a:gd name="T45" fmla="*/ 37 h 140"/>
                      <a:gd name="T46" fmla="*/ 2 w 52"/>
                      <a:gd name="T47" fmla="*/ 19 h 140"/>
                      <a:gd name="T48" fmla="*/ 1 w 52"/>
                      <a:gd name="T49" fmla="*/ 37 h 140"/>
                      <a:gd name="T50" fmla="*/ 1 w 52"/>
                      <a:gd name="T51" fmla="*/ 37 h 140"/>
                      <a:gd name="T52" fmla="*/ 3 w 52"/>
                      <a:gd name="T53" fmla="*/ 19 h 140"/>
                      <a:gd name="T54" fmla="*/ 2 w 52"/>
                      <a:gd name="T55" fmla="*/ 19 h 140"/>
                      <a:gd name="T56" fmla="*/ 6 w 52"/>
                      <a:gd name="T57" fmla="*/ 3 h 140"/>
                      <a:gd name="T58" fmla="*/ 3 w 52"/>
                      <a:gd name="T59" fmla="*/ 18 h 140"/>
                      <a:gd name="T60" fmla="*/ 3 w 52"/>
                      <a:gd name="T61" fmla="*/ 18 h 140"/>
                      <a:gd name="T62" fmla="*/ 6 w 52"/>
                      <a:gd name="T63" fmla="*/ 4 h 140"/>
                      <a:gd name="T64" fmla="*/ 6 w 52"/>
                      <a:gd name="T65" fmla="*/ 3 h 140"/>
                      <a:gd name="T66" fmla="*/ 1 w 52"/>
                      <a:gd name="T67" fmla="*/ 3 h 140"/>
                      <a:gd name="T68" fmla="*/ 1 w 52"/>
                      <a:gd name="T69" fmla="*/ 3 h 140"/>
                      <a:gd name="T70" fmla="*/ 0 w 52"/>
                      <a:gd name="T71" fmla="*/ 7 h 140"/>
                      <a:gd name="T72" fmla="*/ 0 w 52"/>
                      <a:gd name="T73" fmla="*/ 7 h 140"/>
                      <a:gd name="T74" fmla="*/ 1 w 52"/>
                      <a:gd name="T75" fmla="*/ 3 h 140"/>
                      <a:gd name="T76" fmla="*/ 2 w 52"/>
                      <a:gd name="T77" fmla="*/ 0 h 140"/>
                      <a:gd name="T78" fmla="*/ 1 w 52"/>
                      <a:gd name="T79" fmla="*/ 3 h 140"/>
                      <a:gd name="T80" fmla="*/ 1 w 52"/>
                      <a:gd name="T81" fmla="*/ 3 h 140"/>
                      <a:gd name="T82" fmla="*/ 2 w 52"/>
                      <a:gd name="T83" fmla="*/ 0 h 140"/>
                      <a:gd name="T84" fmla="*/ 2 w 52"/>
                      <a:gd name="T8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 h="140">
                        <a:moveTo>
                          <a:pt x="47" y="135"/>
                        </a:moveTo>
                        <a:cubicBezTo>
                          <a:pt x="49" y="138"/>
                          <a:pt x="51" y="139"/>
                          <a:pt x="52" y="140"/>
                        </a:cubicBezTo>
                        <a:cubicBezTo>
                          <a:pt x="52" y="140"/>
                          <a:pt x="52" y="140"/>
                          <a:pt x="52" y="140"/>
                        </a:cubicBezTo>
                        <a:cubicBezTo>
                          <a:pt x="51" y="139"/>
                          <a:pt x="49" y="138"/>
                          <a:pt x="48" y="135"/>
                        </a:cubicBezTo>
                        <a:cubicBezTo>
                          <a:pt x="48" y="135"/>
                          <a:pt x="47" y="135"/>
                          <a:pt x="47" y="135"/>
                        </a:cubicBezTo>
                        <a:moveTo>
                          <a:pt x="1" y="53"/>
                        </a:moveTo>
                        <a:cubicBezTo>
                          <a:pt x="3" y="82"/>
                          <a:pt x="14" y="101"/>
                          <a:pt x="23" y="108"/>
                        </a:cubicBezTo>
                        <a:cubicBezTo>
                          <a:pt x="27" y="111"/>
                          <a:pt x="31" y="114"/>
                          <a:pt x="34" y="116"/>
                        </a:cubicBezTo>
                        <a:cubicBezTo>
                          <a:pt x="41" y="120"/>
                          <a:pt x="47" y="124"/>
                          <a:pt x="51" y="131"/>
                        </a:cubicBezTo>
                        <a:cubicBezTo>
                          <a:pt x="51" y="132"/>
                          <a:pt x="52" y="133"/>
                          <a:pt x="52" y="134"/>
                        </a:cubicBezTo>
                        <a:cubicBezTo>
                          <a:pt x="52" y="134"/>
                          <a:pt x="52" y="134"/>
                          <a:pt x="52" y="134"/>
                        </a:cubicBezTo>
                        <a:cubicBezTo>
                          <a:pt x="52" y="133"/>
                          <a:pt x="51" y="132"/>
                          <a:pt x="51" y="131"/>
                        </a:cubicBezTo>
                        <a:cubicBezTo>
                          <a:pt x="47" y="124"/>
                          <a:pt x="41" y="120"/>
                          <a:pt x="34" y="116"/>
                        </a:cubicBezTo>
                        <a:cubicBezTo>
                          <a:pt x="31" y="114"/>
                          <a:pt x="27" y="111"/>
                          <a:pt x="24" y="108"/>
                        </a:cubicBezTo>
                        <a:cubicBezTo>
                          <a:pt x="14" y="101"/>
                          <a:pt x="4" y="82"/>
                          <a:pt x="1" y="53"/>
                        </a:cubicBezTo>
                        <a:cubicBezTo>
                          <a:pt x="1" y="53"/>
                          <a:pt x="1" y="53"/>
                          <a:pt x="1" y="53"/>
                        </a:cubicBezTo>
                        <a:moveTo>
                          <a:pt x="1" y="37"/>
                        </a:moveTo>
                        <a:cubicBezTo>
                          <a:pt x="1" y="40"/>
                          <a:pt x="1" y="43"/>
                          <a:pt x="1" y="46"/>
                        </a:cubicBezTo>
                        <a:cubicBezTo>
                          <a:pt x="1" y="48"/>
                          <a:pt x="1" y="50"/>
                          <a:pt x="1" y="52"/>
                        </a:cubicBezTo>
                        <a:cubicBezTo>
                          <a:pt x="1" y="53"/>
                          <a:pt x="1" y="53"/>
                          <a:pt x="1" y="53"/>
                        </a:cubicBezTo>
                        <a:cubicBezTo>
                          <a:pt x="1" y="50"/>
                          <a:pt x="1" y="48"/>
                          <a:pt x="1" y="46"/>
                        </a:cubicBezTo>
                        <a:cubicBezTo>
                          <a:pt x="1" y="43"/>
                          <a:pt x="1" y="40"/>
                          <a:pt x="1" y="37"/>
                        </a:cubicBezTo>
                        <a:cubicBezTo>
                          <a:pt x="1" y="37"/>
                          <a:pt x="1" y="37"/>
                          <a:pt x="1" y="37"/>
                        </a:cubicBezTo>
                        <a:moveTo>
                          <a:pt x="2" y="19"/>
                        </a:moveTo>
                        <a:cubicBezTo>
                          <a:pt x="2" y="24"/>
                          <a:pt x="1" y="30"/>
                          <a:pt x="1" y="37"/>
                        </a:cubicBezTo>
                        <a:cubicBezTo>
                          <a:pt x="1" y="37"/>
                          <a:pt x="1" y="37"/>
                          <a:pt x="1" y="37"/>
                        </a:cubicBezTo>
                        <a:cubicBezTo>
                          <a:pt x="1" y="30"/>
                          <a:pt x="2" y="24"/>
                          <a:pt x="3" y="19"/>
                        </a:cubicBezTo>
                        <a:cubicBezTo>
                          <a:pt x="3" y="19"/>
                          <a:pt x="2" y="19"/>
                          <a:pt x="2" y="19"/>
                        </a:cubicBezTo>
                        <a:moveTo>
                          <a:pt x="6" y="3"/>
                        </a:moveTo>
                        <a:cubicBezTo>
                          <a:pt x="5" y="7"/>
                          <a:pt x="4" y="12"/>
                          <a:pt x="3" y="18"/>
                        </a:cubicBezTo>
                        <a:cubicBezTo>
                          <a:pt x="3" y="18"/>
                          <a:pt x="3" y="18"/>
                          <a:pt x="3" y="18"/>
                        </a:cubicBezTo>
                        <a:cubicBezTo>
                          <a:pt x="4" y="12"/>
                          <a:pt x="5" y="7"/>
                          <a:pt x="6" y="4"/>
                        </a:cubicBezTo>
                        <a:cubicBezTo>
                          <a:pt x="6" y="3"/>
                          <a:pt x="6" y="3"/>
                          <a:pt x="6" y="3"/>
                        </a:cubicBezTo>
                        <a:moveTo>
                          <a:pt x="1" y="3"/>
                        </a:moveTo>
                        <a:cubicBezTo>
                          <a:pt x="1" y="3"/>
                          <a:pt x="1" y="3"/>
                          <a:pt x="1" y="3"/>
                        </a:cubicBezTo>
                        <a:cubicBezTo>
                          <a:pt x="1" y="4"/>
                          <a:pt x="0" y="5"/>
                          <a:pt x="0" y="7"/>
                        </a:cubicBezTo>
                        <a:cubicBezTo>
                          <a:pt x="0" y="7"/>
                          <a:pt x="0" y="7"/>
                          <a:pt x="0" y="7"/>
                        </a:cubicBezTo>
                        <a:cubicBezTo>
                          <a:pt x="0" y="5"/>
                          <a:pt x="1" y="4"/>
                          <a:pt x="1" y="3"/>
                        </a:cubicBezTo>
                        <a:moveTo>
                          <a:pt x="2" y="0"/>
                        </a:moveTo>
                        <a:cubicBezTo>
                          <a:pt x="2" y="1"/>
                          <a:pt x="1" y="2"/>
                          <a:pt x="1" y="3"/>
                        </a:cubicBezTo>
                        <a:cubicBezTo>
                          <a:pt x="1" y="3"/>
                          <a:pt x="1" y="3"/>
                          <a:pt x="1" y="3"/>
                        </a:cubicBezTo>
                        <a:cubicBezTo>
                          <a:pt x="2" y="2"/>
                          <a:pt x="2" y="1"/>
                          <a:pt x="2" y="0"/>
                        </a:cubicBezTo>
                        <a:cubicBezTo>
                          <a:pt x="2" y="0"/>
                          <a:pt x="2" y="0"/>
                          <a:pt x="2" y="0"/>
                        </a:cubicBezTo>
                      </a:path>
                    </a:pathLst>
                  </a:custGeom>
                  <a:solidFill>
                    <a:srgbClr val="C856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40" name="Freeform 8006">
                    <a:extLst>
                      <a:ext uri="{FF2B5EF4-FFF2-40B4-BE49-F238E27FC236}">
                        <a16:creationId xmlns:a16="http://schemas.microsoft.com/office/drawing/2014/main" id="{7383E66D-5DA4-44CA-8E0B-8CB505AD8480}"/>
                      </a:ext>
                    </a:extLst>
                  </p:cNvPr>
                  <p:cNvSpPr>
                    <a:spLocks/>
                  </p:cNvSpPr>
                  <p:nvPr/>
                </p:nvSpPr>
                <p:spPr bwMode="auto">
                  <a:xfrm>
                    <a:off x="4333" y="2499"/>
                    <a:ext cx="38" cy="87"/>
                  </a:xfrm>
                  <a:custGeom>
                    <a:avLst/>
                    <a:gdLst>
                      <a:gd name="T0" fmla="*/ 3 w 51"/>
                      <a:gd name="T1" fmla="*/ 0 h 116"/>
                      <a:gd name="T2" fmla="*/ 3 w 51"/>
                      <a:gd name="T3" fmla="*/ 1 h 116"/>
                      <a:gd name="T4" fmla="*/ 2 w 51"/>
                      <a:gd name="T5" fmla="*/ 3 h 116"/>
                      <a:gd name="T6" fmla="*/ 2 w 51"/>
                      <a:gd name="T7" fmla="*/ 6 h 116"/>
                      <a:gd name="T8" fmla="*/ 2 w 51"/>
                      <a:gd name="T9" fmla="*/ 9 h 116"/>
                      <a:gd name="T10" fmla="*/ 1 w 51"/>
                      <a:gd name="T11" fmla="*/ 12 h 116"/>
                      <a:gd name="T12" fmla="*/ 1 w 51"/>
                      <a:gd name="T13" fmla="*/ 16 h 116"/>
                      <a:gd name="T14" fmla="*/ 1 w 51"/>
                      <a:gd name="T15" fmla="*/ 21 h 116"/>
                      <a:gd name="T16" fmla="*/ 1 w 51"/>
                      <a:gd name="T17" fmla="*/ 26 h 116"/>
                      <a:gd name="T18" fmla="*/ 1 w 51"/>
                      <a:gd name="T19" fmla="*/ 31 h 116"/>
                      <a:gd name="T20" fmla="*/ 1 w 51"/>
                      <a:gd name="T21" fmla="*/ 34 h 116"/>
                      <a:gd name="T22" fmla="*/ 2 w 51"/>
                      <a:gd name="T23" fmla="*/ 37 h 116"/>
                      <a:gd name="T24" fmla="*/ 2 w 51"/>
                      <a:gd name="T25" fmla="*/ 40 h 116"/>
                      <a:gd name="T26" fmla="*/ 2 w 51"/>
                      <a:gd name="T27" fmla="*/ 42 h 116"/>
                      <a:gd name="T28" fmla="*/ 4 w 51"/>
                      <a:gd name="T29" fmla="*/ 54 h 116"/>
                      <a:gd name="T30" fmla="*/ 6 w 51"/>
                      <a:gd name="T31" fmla="*/ 61 h 116"/>
                      <a:gd name="T32" fmla="*/ 6 w 51"/>
                      <a:gd name="T33" fmla="*/ 64 h 116"/>
                      <a:gd name="T34" fmla="*/ 7 w 51"/>
                      <a:gd name="T35" fmla="*/ 65 h 116"/>
                      <a:gd name="T36" fmla="*/ 7 w 51"/>
                      <a:gd name="T37" fmla="*/ 67 h 116"/>
                      <a:gd name="T38" fmla="*/ 12 w 51"/>
                      <a:gd name="T39" fmla="*/ 78 h 116"/>
                      <a:gd name="T40" fmla="*/ 19 w 51"/>
                      <a:gd name="T41" fmla="*/ 88 h 116"/>
                      <a:gd name="T42" fmla="*/ 23 w 51"/>
                      <a:gd name="T43" fmla="*/ 93 h 116"/>
                      <a:gd name="T44" fmla="*/ 27 w 51"/>
                      <a:gd name="T45" fmla="*/ 96 h 116"/>
                      <a:gd name="T46" fmla="*/ 31 w 51"/>
                      <a:gd name="T47" fmla="*/ 99 h 116"/>
                      <a:gd name="T48" fmla="*/ 35 w 51"/>
                      <a:gd name="T49" fmla="*/ 102 h 116"/>
                      <a:gd name="T50" fmla="*/ 43 w 51"/>
                      <a:gd name="T51" fmla="*/ 107 h 116"/>
                      <a:gd name="T52" fmla="*/ 48 w 51"/>
                      <a:gd name="T53" fmla="*/ 111 h 116"/>
                      <a:gd name="T54" fmla="*/ 50 w 51"/>
                      <a:gd name="T55" fmla="*/ 114 h 116"/>
                      <a:gd name="T56" fmla="*/ 51 w 51"/>
                      <a:gd name="T57" fmla="*/ 115 h 116"/>
                      <a:gd name="T58" fmla="*/ 51 w 51"/>
                      <a:gd name="T59" fmla="*/ 116 h 116"/>
                      <a:gd name="T60" fmla="*/ 51 w 51"/>
                      <a:gd name="T61" fmla="*/ 115 h 116"/>
                      <a:gd name="T62" fmla="*/ 50 w 51"/>
                      <a:gd name="T63" fmla="*/ 114 h 116"/>
                      <a:gd name="T64" fmla="*/ 47 w 51"/>
                      <a:gd name="T65" fmla="*/ 111 h 116"/>
                      <a:gd name="T66" fmla="*/ 42 w 51"/>
                      <a:gd name="T67" fmla="*/ 107 h 116"/>
                      <a:gd name="T68" fmla="*/ 39 w 51"/>
                      <a:gd name="T69" fmla="*/ 105 h 116"/>
                      <a:gd name="T70" fmla="*/ 35 w 51"/>
                      <a:gd name="T71" fmla="*/ 102 h 116"/>
                      <a:gd name="T72" fmla="*/ 31 w 51"/>
                      <a:gd name="T73" fmla="*/ 100 h 116"/>
                      <a:gd name="T74" fmla="*/ 26 w 51"/>
                      <a:gd name="T75" fmla="*/ 97 h 116"/>
                      <a:gd name="T76" fmla="*/ 22 w 51"/>
                      <a:gd name="T77" fmla="*/ 93 h 116"/>
                      <a:gd name="T78" fmla="*/ 18 w 51"/>
                      <a:gd name="T79" fmla="*/ 89 h 116"/>
                      <a:gd name="T80" fmla="*/ 11 w 51"/>
                      <a:gd name="T81" fmla="*/ 79 h 116"/>
                      <a:gd name="T82" fmla="*/ 6 w 51"/>
                      <a:gd name="T83" fmla="*/ 67 h 116"/>
                      <a:gd name="T84" fmla="*/ 6 w 51"/>
                      <a:gd name="T85" fmla="*/ 65 h 116"/>
                      <a:gd name="T86" fmla="*/ 5 w 51"/>
                      <a:gd name="T87" fmla="*/ 64 h 116"/>
                      <a:gd name="T88" fmla="*/ 5 w 51"/>
                      <a:gd name="T89" fmla="*/ 61 h 116"/>
                      <a:gd name="T90" fmla="*/ 3 w 51"/>
                      <a:gd name="T91" fmla="*/ 55 h 116"/>
                      <a:gd name="T92" fmla="*/ 1 w 51"/>
                      <a:gd name="T93" fmla="*/ 43 h 116"/>
                      <a:gd name="T94" fmla="*/ 1 w 51"/>
                      <a:gd name="T95" fmla="*/ 40 h 116"/>
                      <a:gd name="T96" fmla="*/ 1 w 51"/>
                      <a:gd name="T97" fmla="*/ 37 h 116"/>
                      <a:gd name="T98" fmla="*/ 1 w 51"/>
                      <a:gd name="T99" fmla="*/ 34 h 116"/>
                      <a:gd name="T100" fmla="*/ 0 w 51"/>
                      <a:gd name="T101" fmla="*/ 31 h 116"/>
                      <a:gd name="T102" fmla="*/ 0 w 51"/>
                      <a:gd name="T103" fmla="*/ 26 h 116"/>
                      <a:gd name="T104" fmla="*/ 1 w 51"/>
                      <a:gd name="T105" fmla="*/ 21 h 116"/>
                      <a:gd name="T106" fmla="*/ 1 w 51"/>
                      <a:gd name="T107" fmla="*/ 16 h 116"/>
                      <a:gd name="T108" fmla="*/ 1 w 51"/>
                      <a:gd name="T109" fmla="*/ 12 h 116"/>
                      <a:gd name="T110" fmla="*/ 1 w 51"/>
                      <a:gd name="T111" fmla="*/ 9 h 116"/>
                      <a:gd name="T112" fmla="*/ 2 w 51"/>
                      <a:gd name="T113" fmla="*/ 6 h 116"/>
                      <a:gd name="T114" fmla="*/ 2 w 51"/>
                      <a:gd name="T115" fmla="*/ 3 h 116"/>
                      <a:gd name="T116" fmla="*/ 3 w 51"/>
                      <a:gd name="T117" fmla="*/ 1 h 116"/>
                      <a:gd name="T118" fmla="*/ 3 w 51"/>
                      <a:gd name="T11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116">
                        <a:moveTo>
                          <a:pt x="3" y="0"/>
                        </a:moveTo>
                        <a:cubicBezTo>
                          <a:pt x="3" y="0"/>
                          <a:pt x="3" y="0"/>
                          <a:pt x="3" y="1"/>
                        </a:cubicBezTo>
                        <a:cubicBezTo>
                          <a:pt x="3" y="2"/>
                          <a:pt x="2" y="3"/>
                          <a:pt x="2" y="3"/>
                        </a:cubicBezTo>
                        <a:cubicBezTo>
                          <a:pt x="2" y="4"/>
                          <a:pt x="2" y="5"/>
                          <a:pt x="2" y="6"/>
                        </a:cubicBezTo>
                        <a:cubicBezTo>
                          <a:pt x="2" y="7"/>
                          <a:pt x="2" y="8"/>
                          <a:pt x="2" y="9"/>
                        </a:cubicBezTo>
                        <a:cubicBezTo>
                          <a:pt x="2" y="10"/>
                          <a:pt x="2" y="11"/>
                          <a:pt x="1" y="12"/>
                        </a:cubicBezTo>
                        <a:cubicBezTo>
                          <a:pt x="1" y="14"/>
                          <a:pt x="1" y="15"/>
                          <a:pt x="1" y="16"/>
                        </a:cubicBezTo>
                        <a:cubicBezTo>
                          <a:pt x="1" y="18"/>
                          <a:pt x="1" y="19"/>
                          <a:pt x="1" y="21"/>
                        </a:cubicBezTo>
                        <a:cubicBezTo>
                          <a:pt x="1" y="22"/>
                          <a:pt x="1" y="24"/>
                          <a:pt x="1" y="26"/>
                        </a:cubicBezTo>
                        <a:cubicBezTo>
                          <a:pt x="1" y="28"/>
                          <a:pt x="1" y="29"/>
                          <a:pt x="1" y="31"/>
                        </a:cubicBezTo>
                        <a:cubicBezTo>
                          <a:pt x="1" y="32"/>
                          <a:pt x="1" y="33"/>
                          <a:pt x="1" y="34"/>
                        </a:cubicBezTo>
                        <a:cubicBezTo>
                          <a:pt x="1" y="35"/>
                          <a:pt x="1" y="36"/>
                          <a:pt x="2" y="37"/>
                        </a:cubicBezTo>
                        <a:cubicBezTo>
                          <a:pt x="2" y="38"/>
                          <a:pt x="2" y="39"/>
                          <a:pt x="2" y="40"/>
                        </a:cubicBezTo>
                        <a:cubicBezTo>
                          <a:pt x="2" y="41"/>
                          <a:pt x="2" y="41"/>
                          <a:pt x="2" y="42"/>
                        </a:cubicBezTo>
                        <a:cubicBezTo>
                          <a:pt x="3" y="46"/>
                          <a:pt x="3" y="50"/>
                          <a:pt x="4" y="54"/>
                        </a:cubicBezTo>
                        <a:cubicBezTo>
                          <a:pt x="5" y="56"/>
                          <a:pt x="5" y="59"/>
                          <a:pt x="6" y="61"/>
                        </a:cubicBezTo>
                        <a:cubicBezTo>
                          <a:pt x="6" y="62"/>
                          <a:pt x="6" y="63"/>
                          <a:pt x="6" y="64"/>
                        </a:cubicBezTo>
                        <a:cubicBezTo>
                          <a:pt x="7" y="65"/>
                          <a:pt x="7" y="65"/>
                          <a:pt x="7" y="65"/>
                        </a:cubicBezTo>
                        <a:cubicBezTo>
                          <a:pt x="7" y="66"/>
                          <a:pt x="7" y="66"/>
                          <a:pt x="7" y="67"/>
                        </a:cubicBezTo>
                        <a:cubicBezTo>
                          <a:pt x="9" y="71"/>
                          <a:pt x="10" y="74"/>
                          <a:pt x="12" y="78"/>
                        </a:cubicBezTo>
                        <a:cubicBezTo>
                          <a:pt x="14" y="82"/>
                          <a:pt x="16" y="85"/>
                          <a:pt x="19" y="88"/>
                        </a:cubicBezTo>
                        <a:cubicBezTo>
                          <a:pt x="20" y="90"/>
                          <a:pt x="21" y="91"/>
                          <a:pt x="23" y="93"/>
                        </a:cubicBezTo>
                        <a:cubicBezTo>
                          <a:pt x="24" y="94"/>
                          <a:pt x="25" y="95"/>
                          <a:pt x="27" y="96"/>
                        </a:cubicBezTo>
                        <a:cubicBezTo>
                          <a:pt x="28" y="97"/>
                          <a:pt x="30" y="98"/>
                          <a:pt x="31" y="99"/>
                        </a:cubicBezTo>
                        <a:cubicBezTo>
                          <a:pt x="33" y="100"/>
                          <a:pt x="34" y="101"/>
                          <a:pt x="35" y="102"/>
                        </a:cubicBezTo>
                        <a:cubicBezTo>
                          <a:pt x="38" y="104"/>
                          <a:pt x="40" y="105"/>
                          <a:pt x="43" y="107"/>
                        </a:cubicBezTo>
                        <a:cubicBezTo>
                          <a:pt x="45" y="108"/>
                          <a:pt x="46" y="110"/>
                          <a:pt x="48" y="111"/>
                        </a:cubicBezTo>
                        <a:cubicBezTo>
                          <a:pt x="49" y="112"/>
                          <a:pt x="50" y="114"/>
                          <a:pt x="50" y="114"/>
                        </a:cubicBezTo>
                        <a:cubicBezTo>
                          <a:pt x="50" y="115"/>
                          <a:pt x="50" y="115"/>
                          <a:pt x="51" y="115"/>
                        </a:cubicBezTo>
                        <a:cubicBezTo>
                          <a:pt x="51" y="116"/>
                          <a:pt x="51" y="116"/>
                          <a:pt x="51" y="116"/>
                        </a:cubicBezTo>
                        <a:cubicBezTo>
                          <a:pt x="51" y="115"/>
                          <a:pt x="51" y="115"/>
                          <a:pt x="51" y="115"/>
                        </a:cubicBezTo>
                        <a:cubicBezTo>
                          <a:pt x="50" y="115"/>
                          <a:pt x="50" y="115"/>
                          <a:pt x="50" y="114"/>
                        </a:cubicBezTo>
                        <a:cubicBezTo>
                          <a:pt x="49" y="114"/>
                          <a:pt x="49" y="112"/>
                          <a:pt x="47" y="111"/>
                        </a:cubicBezTo>
                        <a:cubicBezTo>
                          <a:pt x="46" y="110"/>
                          <a:pt x="44" y="108"/>
                          <a:pt x="42" y="107"/>
                        </a:cubicBezTo>
                        <a:cubicBezTo>
                          <a:pt x="41" y="106"/>
                          <a:pt x="40" y="105"/>
                          <a:pt x="39" y="105"/>
                        </a:cubicBezTo>
                        <a:cubicBezTo>
                          <a:pt x="38" y="104"/>
                          <a:pt x="36" y="103"/>
                          <a:pt x="35" y="102"/>
                        </a:cubicBezTo>
                        <a:cubicBezTo>
                          <a:pt x="34" y="102"/>
                          <a:pt x="32" y="101"/>
                          <a:pt x="31" y="100"/>
                        </a:cubicBezTo>
                        <a:cubicBezTo>
                          <a:pt x="29" y="99"/>
                          <a:pt x="28" y="98"/>
                          <a:pt x="26" y="97"/>
                        </a:cubicBezTo>
                        <a:cubicBezTo>
                          <a:pt x="25" y="96"/>
                          <a:pt x="23" y="95"/>
                          <a:pt x="22" y="93"/>
                        </a:cubicBezTo>
                        <a:cubicBezTo>
                          <a:pt x="21" y="92"/>
                          <a:pt x="19" y="90"/>
                          <a:pt x="18" y="89"/>
                        </a:cubicBezTo>
                        <a:cubicBezTo>
                          <a:pt x="16" y="86"/>
                          <a:pt x="13" y="82"/>
                          <a:pt x="11" y="79"/>
                        </a:cubicBezTo>
                        <a:cubicBezTo>
                          <a:pt x="9" y="75"/>
                          <a:pt x="8" y="71"/>
                          <a:pt x="6" y="67"/>
                        </a:cubicBezTo>
                        <a:cubicBezTo>
                          <a:pt x="6" y="66"/>
                          <a:pt x="6" y="66"/>
                          <a:pt x="6" y="65"/>
                        </a:cubicBezTo>
                        <a:cubicBezTo>
                          <a:pt x="5" y="64"/>
                          <a:pt x="5" y="64"/>
                          <a:pt x="5" y="64"/>
                        </a:cubicBezTo>
                        <a:cubicBezTo>
                          <a:pt x="5" y="63"/>
                          <a:pt x="5" y="62"/>
                          <a:pt x="5" y="61"/>
                        </a:cubicBezTo>
                        <a:cubicBezTo>
                          <a:pt x="4" y="59"/>
                          <a:pt x="4" y="57"/>
                          <a:pt x="3" y="55"/>
                        </a:cubicBezTo>
                        <a:cubicBezTo>
                          <a:pt x="2" y="51"/>
                          <a:pt x="2" y="47"/>
                          <a:pt x="1" y="43"/>
                        </a:cubicBezTo>
                        <a:cubicBezTo>
                          <a:pt x="1" y="42"/>
                          <a:pt x="1" y="41"/>
                          <a:pt x="1" y="40"/>
                        </a:cubicBezTo>
                        <a:cubicBezTo>
                          <a:pt x="1" y="39"/>
                          <a:pt x="1" y="38"/>
                          <a:pt x="1" y="37"/>
                        </a:cubicBezTo>
                        <a:cubicBezTo>
                          <a:pt x="1" y="36"/>
                          <a:pt x="1" y="35"/>
                          <a:pt x="1" y="34"/>
                        </a:cubicBezTo>
                        <a:cubicBezTo>
                          <a:pt x="1" y="33"/>
                          <a:pt x="1" y="32"/>
                          <a:pt x="0" y="31"/>
                        </a:cubicBezTo>
                        <a:cubicBezTo>
                          <a:pt x="0" y="29"/>
                          <a:pt x="0" y="28"/>
                          <a:pt x="0" y="26"/>
                        </a:cubicBezTo>
                        <a:cubicBezTo>
                          <a:pt x="0" y="24"/>
                          <a:pt x="1" y="22"/>
                          <a:pt x="1" y="21"/>
                        </a:cubicBezTo>
                        <a:cubicBezTo>
                          <a:pt x="1" y="19"/>
                          <a:pt x="1" y="18"/>
                          <a:pt x="1" y="16"/>
                        </a:cubicBezTo>
                        <a:cubicBezTo>
                          <a:pt x="1" y="15"/>
                          <a:pt x="1" y="14"/>
                          <a:pt x="1" y="12"/>
                        </a:cubicBezTo>
                        <a:cubicBezTo>
                          <a:pt x="1" y="11"/>
                          <a:pt x="1" y="10"/>
                          <a:pt x="1" y="9"/>
                        </a:cubicBezTo>
                        <a:cubicBezTo>
                          <a:pt x="2" y="8"/>
                          <a:pt x="2" y="7"/>
                          <a:pt x="2" y="6"/>
                        </a:cubicBezTo>
                        <a:cubicBezTo>
                          <a:pt x="2" y="5"/>
                          <a:pt x="2" y="4"/>
                          <a:pt x="2" y="3"/>
                        </a:cubicBezTo>
                        <a:cubicBezTo>
                          <a:pt x="2" y="2"/>
                          <a:pt x="2" y="2"/>
                          <a:pt x="3" y="1"/>
                        </a:cubicBezTo>
                        <a:cubicBezTo>
                          <a:pt x="3" y="0"/>
                          <a:pt x="3" y="0"/>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41" name="Freeform 8007">
                    <a:extLst>
                      <a:ext uri="{FF2B5EF4-FFF2-40B4-BE49-F238E27FC236}">
                        <a16:creationId xmlns:a16="http://schemas.microsoft.com/office/drawing/2014/main" id="{6515A6F4-3496-4B4D-9227-72486FB50559}"/>
                      </a:ext>
                    </a:extLst>
                  </p:cNvPr>
                  <p:cNvSpPr>
                    <a:spLocks/>
                  </p:cNvSpPr>
                  <p:nvPr/>
                </p:nvSpPr>
                <p:spPr bwMode="auto">
                  <a:xfrm>
                    <a:off x="4340" y="2472"/>
                    <a:ext cx="163" cy="165"/>
                  </a:xfrm>
                  <a:custGeom>
                    <a:avLst/>
                    <a:gdLst>
                      <a:gd name="T0" fmla="*/ 10 w 217"/>
                      <a:gd name="T1" fmla="*/ 21 h 221"/>
                      <a:gd name="T2" fmla="*/ 15 w 217"/>
                      <a:gd name="T3" fmla="*/ 43 h 221"/>
                      <a:gd name="T4" fmla="*/ 2 w 217"/>
                      <a:gd name="T5" fmla="*/ 68 h 221"/>
                      <a:gd name="T6" fmla="*/ 17 w 217"/>
                      <a:gd name="T7" fmla="*/ 85 h 221"/>
                      <a:gd name="T8" fmla="*/ 21 w 217"/>
                      <a:gd name="T9" fmla="*/ 110 h 221"/>
                      <a:gd name="T10" fmla="*/ 44 w 217"/>
                      <a:gd name="T11" fmla="*/ 118 h 221"/>
                      <a:gd name="T12" fmla="*/ 51 w 217"/>
                      <a:gd name="T13" fmla="*/ 140 h 221"/>
                      <a:gd name="T14" fmla="*/ 48 w 217"/>
                      <a:gd name="T15" fmla="*/ 168 h 221"/>
                      <a:gd name="T16" fmla="*/ 53 w 217"/>
                      <a:gd name="T17" fmla="*/ 178 h 221"/>
                      <a:gd name="T18" fmla="*/ 63 w 217"/>
                      <a:gd name="T19" fmla="*/ 183 h 221"/>
                      <a:gd name="T20" fmla="*/ 73 w 217"/>
                      <a:gd name="T21" fmla="*/ 209 h 221"/>
                      <a:gd name="T22" fmla="*/ 123 w 217"/>
                      <a:gd name="T23" fmla="*/ 185 h 221"/>
                      <a:gd name="T24" fmla="*/ 125 w 217"/>
                      <a:gd name="T25" fmla="*/ 159 h 221"/>
                      <a:gd name="T26" fmla="*/ 133 w 217"/>
                      <a:gd name="T27" fmla="*/ 164 h 221"/>
                      <a:gd name="T28" fmla="*/ 156 w 217"/>
                      <a:gd name="T29" fmla="*/ 179 h 221"/>
                      <a:gd name="T30" fmla="*/ 176 w 217"/>
                      <a:gd name="T31" fmla="*/ 140 h 221"/>
                      <a:gd name="T32" fmla="*/ 211 w 217"/>
                      <a:gd name="T33" fmla="*/ 121 h 221"/>
                      <a:gd name="T34" fmla="*/ 199 w 217"/>
                      <a:gd name="T35" fmla="*/ 94 h 221"/>
                      <a:gd name="T36" fmla="*/ 200 w 217"/>
                      <a:gd name="T37" fmla="*/ 74 h 221"/>
                      <a:gd name="T38" fmla="*/ 205 w 217"/>
                      <a:gd name="T39" fmla="*/ 51 h 221"/>
                      <a:gd name="T40" fmla="*/ 198 w 217"/>
                      <a:gd name="T41" fmla="*/ 42 h 221"/>
                      <a:gd name="T42" fmla="*/ 201 w 217"/>
                      <a:gd name="T43" fmla="*/ 20 h 221"/>
                      <a:gd name="T44" fmla="*/ 184 w 217"/>
                      <a:gd name="T45" fmla="*/ 0 h 221"/>
                      <a:gd name="T46" fmla="*/ 96 w 217"/>
                      <a:gd name="T47" fmla="*/ 23 h 221"/>
                      <a:gd name="T48" fmla="*/ 10 w 217"/>
                      <a:gd name="T49" fmla="*/ 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7" h="221">
                        <a:moveTo>
                          <a:pt x="10" y="21"/>
                        </a:moveTo>
                        <a:cubicBezTo>
                          <a:pt x="10" y="21"/>
                          <a:pt x="7" y="32"/>
                          <a:pt x="15" y="43"/>
                        </a:cubicBezTo>
                        <a:cubicBezTo>
                          <a:pt x="15" y="43"/>
                          <a:pt x="0" y="49"/>
                          <a:pt x="2" y="68"/>
                        </a:cubicBezTo>
                        <a:cubicBezTo>
                          <a:pt x="5" y="87"/>
                          <a:pt x="17" y="85"/>
                          <a:pt x="17" y="85"/>
                        </a:cubicBezTo>
                        <a:cubicBezTo>
                          <a:pt x="17" y="85"/>
                          <a:pt x="11" y="101"/>
                          <a:pt x="21" y="110"/>
                        </a:cubicBezTo>
                        <a:cubicBezTo>
                          <a:pt x="31" y="120"/>
                          <a:pt x="44" y="118"/>
                          <a:pt x="44" y="118"/>
                        </a:cubicBezTo>
                        <a:cubicBezTo>
                          <a:pt x="44" y="118"/>
                          <a:pt x="62" y="116"/>
                          <a:pt x="51" y="140"/>
                        </a:cubicBezTo>
                        <a:cubicBezTo>
                          <a:pt x="47" y="151"/>
                          <a:pt x="45" y="158"/>
                          <a:pt x="48" y="168"/>
                        </a:cubicBezTo>
                        <a:cubicBezTo>
                          <a:pt x="49" y="172"/>
                          <a:pt x="50" y="176"/>
                          <a:pt x="53" y="178"/>
                        </a:cubicBezTo>
                        <a:cubicBezTo>
                          <a:pt x="56" y="181"/>
                          <a:pt x="61" y="183"/>
                          <a:pt x="63" y="183"/>
                        </a:cubicBezTo>
                        <a:cubicBezTo>
                          <a:pt x="63" y="183"/>
                          <a:pt x="61" y="203"/>
                          <a:pt x="73" y="209"/>
                        </a:cubicBezTo>
                        <a:cubicBezTo>
                          <a:pt x="93" y="221"/>
                          <a:pt x="113" y="205"/>
                          <a:pt x="123" y="185"/>
                        </a:cubicBezTo>
                        <a:cubicBezTo>
                          <a:pt x="132" y="166"/>
                          <a:pt x="125" y="159"/>
                          <a:pt x="125" y="159"/>
                        </a:cubicBezTo>
                        <a:cubicBezTo>
                          <a:pt x="125" y="159"/>
                          <a:pt x="130" y="161"/>
                          <a:pt x="133" y="164"/>
                        </a:cubicBezTo>
                        <a:cubicBezTo>
                          <a:pt x="136" y="167"/>
                          <a:pt x="141" y="180"/>
                          <a:pt x="156" y="179"/>
                        </a:cubicBezTo>
                        <a:cubicBezTo>
                          <a:pt x="171" y="179"/>
                          <a:pt x="192" y="166"/>
                          <a:pt x="176" y="140"/>
                        </a:cubicBezTo>
                        <a:cubicBezTo>
                          <a:pt x="176" y="140"/>
                          <a:pt x="204" y="142"/>
                          <a:pt x="211" y="121"/>
                        </a:cubicBezTo>
                        <a:cubicBezTo>
                          <a:pt x="217" y="101"/>
                          <a:pt x="199" y="94"/>
                          <a:pt x="199" y="94"/>
                        </a:cubicBezTo>
                        <a:cubicBezTo>
                          <a:pt x="199" y="94"/>
                          <a:pt x="207" y="81"/>
                          <a:pt x="200" y="74"/>
                        </a:cubicBezTo>
                        <a:cubicBezTo>
                          <a:pt x="200" y="74"/>
                          <a:pt x="210" y="65"/>
                          <a:pt x="205" y="51"/>
                        </a:cubicBezTo>
                        <a:cubicBezTo>
                          <a:pt x="202" y="42"/>
                          <a:pt x="198" y="42"/>
                          <a:pt x="198" y="42"/>
                        </a:cubicBezTo>
                        <a:cubicBezTo>
                          <a:pt x="198" y="42"/>
                          <a:pt x="204" y="33"/>
                          <a:pt x="201" y="20"/>
                        </a:cubicBezTo>
                        <a:cubicBezTo>
                          <a:pt x="198" y="4"/>
                          <a:pt x="184" y="0"/>
                          <a:pt x="184" y="0"/>
                        </a:cubicBezTo>
                        <a:cubicBezTo>
                          <a:pt x="184" y="0"/>
                          <a:pt x="161" y="23"/>
                          <a:pt x="96" y="23"/>
                        </a:cubicBezTo>
                        <a:cubicBezTo>
                          <a:pt x="31" y="23"/>
                          <a:pt x="10" y="21"/>
                          <a:pt x="10" y="21"/>
                        </a:cubicBezTo>
                      </a:path>
                    </a:pathLst>
                  </a:custGeom>
                  <a:solidFill>
                    <a:srgbClr val="DA68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42" name="Freeform 8008">
                    <a:extLst>
                      <a:ext uri="{FF2B5EF4-FFF2-40B4-BE49-F238E27FC236}">
                        <a16:creationId xmlns:a16="http://schemas.microsoft.com/office/drawing/2014/main" id="{087AEE84-C5C1-4B97-9883-A54D9A2F74C0}"/>
                      </a:ext>
                    </a:extLst>
                  </p:cNvPr>
                  <p:cNvSpPr>
                    <a:spLocks noEditPoints="1"/>
                  </p:cNvSpPr>
                  <p:nvPr/>
                </p:nvSpPr>
                <p:spPr bwMode="auto">
                  <a:xfrm>
                    <a:off x="4340" y="2472"/>
                    <a:ext cx="163" cy="159"/>
                  </a:xfrm>
                  <a:custGeom>
                    <a:avLst/>
                    <a:gdLst>
                      <a:gd name="T0" fmla="*/ 72 w 217"/>
                      <a:gd name="T1" fmla="*/ 209 h 213"/>
                      <a:gd name="T2" fmla="*/ 53 w 217"/>
                      <a:gd name="T3" fmla="*/ 178 h 213"/>
                      <a:gd name="T4" fmla="*/ 51 w 217"/>
                      <a:gd name="T5" fmla="*/ 140 h 213"/>
                      <a:gd name="T6" fmla="*/ 45 w 217"/>
                      <a:gd name="T7" fmla="*/ 118 h 213"/>
                      <a:gd name="T8" fmla="*/ 43 w 217"/>
                      <a:gd name="T9" fmla="*/ 119 h 213"/>
                      <a:gd name="T10" fmla="*/ 17 w 217"/>
                      <a:gd name="T11" fmla="*/ 85 h 213"/>
                      <a:gd name="T12" fmla="*/ 2 w 217"/>
                      <a:gd name="T13" fmla="*/ 68 h 213"/>
                      <a:gd name="T14" fmla="*/ 14 w 217"/>
                      <a:gd name="T15" fmla="*/ 43 h 213"/>
                      <a:gd name="T16" fmla="*/ 10 w 217"/>
                      <a:gd name="T17" fmla="*/ 21 h 213"/>
                      <a:gd name="T18" fmla="*/ 96 w 217"/>
                      <a:gd name="T19" fmla="*/ 23 h 213"/>
                      <a:gd name="T20" fmla="*/ 166 w 217"/>
                      <a:gd name="T21" fmla="*/ 11 h 213"/>
                      <a:gd name="T22" fmla="*/ 184 w 217"/>
                      <a:gd name="T23" fmla="*/ 0 h 213"/>
                      <a:gd name="T24" fmla="*/ 198 w 217"/>
                      <a:gd name="T25" fmla="*/ 42 h 213"/>
                      <a:gd name="T26" fmla="*/ 200 w 217"/>
                      <a:gd name="T27" fmla="*/ 74 h 213"/>
                      <a:gd name="T28" fmla="*/ 200 w 217"/>
                      <a:gd name="T29" fmla="*/ 94 h 213"/>
                      <a:gd name="T30" fmla="*/ 179 w 217"/>
                      <a:gd name="T31" fmla="*/ 141 h 213"/>
                      <a:gd name="T32" fmla="*/ 180 w 217"/>
                      <a:gd name="T33" fmla="*/ 167 h 213"/>
                      <a:gd name="T34" fmla="*/ 135 w 217"/>
                      <a:gd name="T35" fmla="*/ 167 h 213"/>
                      <a:gd name="T36" fmla="*/ 126 w 217"/>
                      <a:gd name="T37" fmla="*/ 160 h 213"/>
                      <a:gd name="T38" fmla="*/ 87 w 217"/>
                      <a:gd name="T39" fmla="*/ 213 h 213"/>
                      <a:gd name="T40" fmla="*/ 53 w 217"/>
                      <a:gd name="T41" fmla="*/ 122 h 213"/>
                      <a:gd name="T42" fmla="*/ 48 w 217"/>
                      <a:gd name="T43" fmla="*/ 168 h 213"/>
                      <a:gd name="T44" fmla="*/ 64 w 217"/>
                      <a:gd name="T45" fmla="*/ 183 h 213"/>
                      <a:gd name="T46" fmla="*/ 64 w 217"/>
                      <a:gd name="T47" fmla="*/ 183 h 213"/>
                      <a:gd name="T48" fmla="*/ 87 w 217"/>
                      <a:gd name="T49" fmla="*/ 213 h 213"/>
                      <a:gd name="T50" fmla="*/ 127 w 217"/>
                      <a:gd name="T51" fmla="*/ 165 h 213"/>
                      <a:gd name="T52" fmla="*/ 125 w 217"/>
                      <a:gd name="T53" fmla="*/ 159 h 213"/>
                      <a:gd name="T54" fmla="*/ 133 w 217"/>
                      <a:gd name="T55" fmla="*/ 164 h 213"/>
                      <a:gd name="T56" fmla="*/ 156 w 217"/>
                      <a:gd name="T57" fmla="*/ 179 h 213"/>
                      <a:gd name="T58" fmla="*/ 176 w 217"/>
                      <a:gd name="T59" fmla="*/ 140 h 213"/>
                      <a:gd name="T60" fmla="*/ 176 w 217"/>
                      <a:gd name="T61" fmla="*/ 140 h 213"/>
                      <a:gd name="T62" fmla="*/ 210 w 217"/>
                      <a:gd name="T63" fmla="*/ 121 h 213"/>
                      <a:gd name="T64" fmla="*/ 199 w 217"/>
                      <a:gd name="T65" fmla="*/ 94 h 213"/>
                      <a:gd name="T66" fmla="*/ 199 w 217"/>
                      <a:gd name="T67" fmla="*/ 94 h 213"/>
                      <a:gd name="T68" fmla="*/ 200 w 217"/>
                      <a:gd name="T69" fmla="*/ 74 h 213"/>
                      <a:gd name="T70" fmla="*/ 205 w 217"/>
                      <a:gd name="T71" fmla="*/ 51 h 213"/>
                      <a:gd name="T72" fmla="*/ 197 w 217"/>
                      <a:gd name="T73" fmla="*/ 42 h 213"/>
                      <a:gd name="T74" fmla="*/ 201 w 217"/>
                      <a:gd name="T75" fmla="*/ 20 h 213"/>
                      <a:gd name="T76" fmla="*/ 167 w 217"/>
                      <a:gd name="T77" fmla="*/ 11 h 213"/>
                      <a:gd name="T78" fmla="*/ 96 w 217"/>
                      <a:gd name="T79" fmla="*/ 24 h 213"/>
                      <a:gd name="T80" fmla="*/ 15 w 217"/>
                      <a:gd name="T81" fmla="*/ 43 h 213"/>
                      <a:gd name="T82" fmla="*/ 15 w 217"/>
                      <a:gd name="T83" fmla="*/ 43 h 213"/>
                      <a:gd name="T84" fmla="*/ 16 w 217"/>
                      <a:gd name="T85" fmla="*/ 85 h 213"/>
                      <a:gd name="T86" fmla="*/ 18 w 217"/>
                      <a:gd name="T87" fmla="*/ 85 h 213"/>
                      <a:gd name="T88" fmla="*/ 21 w 217"/>
                      <a:gd name="T89" fmla="*/ 110 h 213"/>
                      <a:gd name="T90" fmla="*/ 44 w 217"/>
                      <a:gd name="T91" fmla="*/ 11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213">
                        <a:moveTo>
                          <a:pt x="87" y="213"/>
                        </a:moveTo>
                        <a:cubicBezTo>
                          <a:pt x="82" y="213"/>
                          <a:pt x="77" y="212"/>
                          <a:pt x="72" y="209"/>
                        </a:cubicBezTo>
                        <a:cubicBezTo>
                          <a:pt x="61" y="203"/>
                          <a:pt x="63" y="185"/>
                          <a:pt x="63" y="183"/>
                        </a:cubicBezTo>
                        <a:cubicBezTo>
                          <a:pt x="61" y="183"/>
                          <a:pt x="56" y="181"/>
                          <a:pt x="53" y="178"/>
                        </a:cubicBezTo>
                        <a:cubicBezTo>
                          <a:pt x="50" y="176"/>
                          <a:pt x="49" y="173"/>
                          <a:pt x="47" y="168"/>
                        </a:cubicBezTo>
                        <a:cubicBezTo>
                          <a:pt x="45" y="158"/>
                          <a:pt x="47" y="150"/>
                          <a:pt x="51" y="140"/>
                        </a:cubicBezTo>
                        <a:cubicBezTo>
                          <a:pt x="55" y="132"/>
                          <a:pt x="55" y="125"/>
                          <a:pt x="53" y="122"/>
                        </a:cubicBezTo>
                        <a:cubicBezTo>
                          <a:pt x="51" y="118"/>
                          <a:pt x="46" y="118"/>
                          <a:pt x="45" y="118"/>
                        </a:cubicBezTo>
                        <a:cubicBezTo>
                          <a:pt x="44" y="118"/>
                          <a:pt x="44" y="118"/>
                          <a:pt x="44" y="118"/>
                        </a:cubicBezTo>
                        <a:cubicBezTo>
                          <a:pt x="44" y="118"/>
                          <a:pt x="44" y="119"/>
                          <a:pt x="43" y="119"/>
                        </a:cubicBezTo>
                        <a:cubicBezTo>
                          <a:pt x="39" y="119"/>
                          <a:pt x="29" y="118"/>
                          <a:pt x="21" y="110"/>
                        </a:cubicBezTo>
                        <a:cubicBezTo>
                          <a:pt x="11" y="102"/>
                          <a:pt x="16" y="88"/>
                          <a:pt x="17" y="85"/>
                        </a:cubicBezTo>
                        <a:cubicBezTo>
                          <a:pt x="16" y="85"/>
                          <a:pt x="16" y="85"/>
                          <a:pt x="16" y="85"/>
                        </a:cubicBezTo>
                        <a:cubicBezTo>
                          <a:pt x="14" y="85"/>
                          <a:pt x="4" y="84"/>
                          <a:pt x="2" y="68"/>
                        </a:cubicBezTo>
                        <a:cubicBezTo>
                          <a:pt x="1" y="58"/>
                          <a:pt x="4" y="52"/>
                          <a:pt x="7" y="48"/>
                        </a:cubicBezTo>
                        <a:cubicBezTo>
                          <a:pt x="10" y="45"/>
                          <a:pt x="13" y="43"/>
                          <a:pt x="14" y="43"/>
                        </a:cubicBezTo>
                        <a:cubicBezTo>
                          <a:pt x="10" y="37"/>
                          <a:pt x="9" y="31"/>
                          <a:pt x="9" y="28"/>
                        </a:cubicBezTo>
                        <a:cubicBezTo>
                          <a:pt x="9" y="24"/>
                          <a:pt x="10" y="21"/>
                          <a:pt x="10" y="21"/>
                        </a:cubicBezTo>
                        <a:cubicBezTo>
                          <a:pt x="10" y="21"/>
                          <a:pt x="10" y="21"/>
                          <a:pt x="10" y="21"/>
                        </a:cubicBezTo>
                        <a:cubicBezTo>
                          <a:pt x="11" y="21"/>
                          <a:pt x="31" y="23"/>
                          <a:pt x="96" y="23"/>
                        </a:cubicBezTo>
                        <a:cubicBezTo>
                          <a:pt x="99" y="23"/>
                          <a:pt x="102" y="23"/>
                          <a:pt x="105" y="23"/>
                        </a:cubicBezTo>
                        <a:cubicBezTo>
                          <a:pt x="135" y="22"/>
                          <a:pt x="155" y="16"/>
                          <a:pt x="166" y="11"/>
                        </a:cubicBezTo>
                        <a:cubicBezTo>
                          <a:pt x="179" y="5"/>
                          <a:pt x="184" y="0"/>
                          <a:pt x="184" y="0"/>
                        </a:cubicBezTo>
                        <a:cubicBezTo>
                          <a:pt x="184" y="0"/>
                          <a:pt x="184" y="0"/>
                          <a:pt x="184" y="0"/>
                        </a:cubicBezTo>
                        <a:cubicBezTo>
                          <a:pt x="184" y="0"/>
                          <a:pt x="199" y="4"/>
                          <a:pt x="202" y="20"/>
                        </a:cubicBezTo>
                        <a:cubicBezTo>
                          <a:pt x="204" y="32"/>
                          <a:pt x="199" y="40"/>
                          <a:pt x="198" y="42"/>
                        </a:cubicBezTo>
                        <a:cubicBezTo>
                          <a:pt x="199" y="42"/>
                          <a:pt x="202" y="43"/>
                          <a:pt x="205" y="51"/>
                        </a:cubicBezTo>
                        <a:cubicBezTo>
                          <a:pt x="209" y="64"/>
                          <a:pt x="201" y="73"/>
                          <a:pt x="200" y="74"/>
                        </a:cubicBezTo>
                        <a:cubicBezTo>
                          <a:pt x="203" y="77"/>
                          <a:pt x="204" y="81"/>
                          <a:pt x="202" y="87"/>
                        </a:cubicBezTo>
                        <a:cubicBezTo>
                          <a:pt x="202" y="90"/>
                          <a:pt x="200" y="93"/>
                          <a:pt x="200" y="94"/>
                        </a:cubicBezTo>
                        <a:cubicBezTo>
                          <a:pt x="202" y="95"/>
                          <a:pt x="217" y="102"/>
                          <a:pt x="211" y="121"/>
                        </a:cubicBezTo>
                        <a:cubicBezTo>
                          <a:pt x="205" y="138"/>
                          <a:pt x="187" y="140"/>
                          <a:pt x="179" y="141"/>
                        </a:cubicBezTo>
                        <a:cubicBezTo>
                          <a:pt x="178" y="141"/>
                          <a:pt x="177" y="141"/>
                          <a:pt x="177" y="141"/>
                        </a:cubicBezTo>
                        <a:cubicBezTo>
                          <a:pt x="183" y="150"/>
                          <a:pt x="184" y="159"/>
                          <a:pt x="180" y="167"/>
                        </a:cubicBezTo>
                        <a:cubicBezTo>
                          <a:pt x="175" y="175"/>
                          <a:pt x="165" y="179"/>
                          <a:pt x="156" y="179"/>
                        </a:cubicBezTo>
                        <a:cubicBezTo>
                          <a:pt x="144" y="180"/>
                          <a:pt x="139" y="172"/>
                          <a:pt x="135" y="167"/>
                        </a:cubicBezTo>
                        <a:cubicBezTo>
                          <a:pt x="134" y="166"/>
                          <a:pt x="134" y="165"/>
                          <a:pt x="133" y="164"/>
                        </a:cubicBezTo>
                        <a:cubicBezTo>
                          <a:pt x="130" y="162"/>
                          <a:pt x="127" y="160"/>
                          <a:pt x="126" y="160"/>
                        </a:cubicBezTo>
                        <a:cubicBezTo>
                          <a:pt x="127" y="162"/>
                          <a:pt x="131" y="169"/>
                          <a:pt x="123" y="185"/>
                        </a:cubicBezTo>
                        <a:cubicBezTo>
                          <a:pt x="115" y="202"/>
                          <a:pt x="101" y="213"/>
                          <a:pt x="87" y="213"/>
                        </a:cubicBezTo>
                        <a:moveTo>
                          <a:pt x="45" y="118"/>
                        </a:moveTo>
                        <a:cubicBezTo>
                          <a:pt x="46" y="118"/>
                          <a:pt x="51" y="118"/>
                          <a:pt x="53" y="122"/>
                        </a:cubicBezTo>
                        <a:cubicBezTo>
                          <a:pt x="56" y="125"/>
                          <a:pt x="55" y="132"/>
                          <a:pt x="51" y="140"/>
                        </a:cubicBezTo>
                        <a:cubicBezTo>
                          <a:pt x="47" y="150"/>
                          <a:pt x="45" y="158"/>
                          <a:pt x="48" y="168"/>
                        </a:cubicBezTo>
                        <a:cubicBezTo>
                          <a:pt x="49" y="172"/>
                          <a:pt x="51" y="176"/>
                          <a:pt x="53" y="178"/>
                        </a:cubicBezTo>
                        <a:cubicBezTo>
                          <a:pt x="56" y="181"/>
                          <a:pt x="61" y="182"/>
                          <a:pt x="64" y="183"/>
                        </a:cubicBezTo>
                        <a:cubicBezTo>
                          <a:pt x="64" y="183"/>
                          <a:pt x="64" y="183"/>
                          <a:pt x="64" y="183"/>
                        </a:cubicBezTo>
                        <a:cubicBezTo>
                          <a:pt x="64" y="183"/>
                          <a:pt x="64" y="183"/>
                          <a:pt x="64" y="183"/>
                        </a:cubicBezTo>
                        <a:cubicBezTo>
                          <a:pt x="64" y="183"/>
                          <a:pt x="61" y="203"/>
                          <a:pt x="73" y="209"/>
                        </a:cubicBezTo>
                        <a:cubicBezTo>
                          <a:pt x="77" y="212"/>
                          <a:pt x="82" y="213"/>
                          <a:pt x="87" y="213"/>
                        </a:cubicBezTo>
                        <a:cubicBezTo>
                          <a:pt x="101" y="212"/>
                          <a:pt x="114" y="201"/>
                          <a:pt x="122" y="185"/>
                        </a:cubicBezTo>
                        <a:cubicBezTo>
                          <a:pt x="127" y="175"/>
                          <a:pt x="128" y="169"/>
                          <a:pt x="127" y="165"/>
                        </a:cubicBezTo>
                        <a:cubicBezTo>
                          <a:pt x="126" y="161"/>
                          <a:pt x="125" y="160"/>
                          <a:pt x="125" y="160"/>
                        </a:cubicBezTo>
                        <a:cubicBezTo>
                          <a:pt x="125" y="159"/>
                          <a:pt x="125" y="159"/>
                          <a:pt x="125" y="159"/>
                        </a:cubicBezTo>
                        <a:cubicBezTo>
                          <a:pt x="125" y="159"/>
                          <a:pt x="125" y="159"/>
                          <a:pt x="125" y="159"/>
                        </a:cubicBezTo>
                        <a:cubicBezTo>
                          <a:pt x="125" y="159"/>
                          <a:pt x="130" y="161"/>
                          <a:pt x="133" y="164"/>
                        </a:cubicBezTo>
                        <a:cubicBezTo>
                          <a:pt x="134" y="164"/>
                          <a:pt x="135" y="165"/>
                          <a:pt x="136" y="167"/>
                        </a:cubicBezTo>
                        <a:cubicBezTo>
                          <a:pt x="139" y="171"/>
                          <a:pt x="145" y="179"/>
                          <a:pt x="156" y="179"/>
                        </a:cubicBezTo>
                        <a:cubicBezTo>
                          <a:pt x="164" y="179"/>
                          <a:pt x="175" y="175"/>
                          <a:pt x="179" y="166"/>
                        </a:cubicBezTo>
                        <a:cubicBezTo>
                          <a:pt x="183" y="159"/>
                          <a:pt x="182" y="150"/>
                          <a:pt x="176" y="140"/>
                        </a:cubicBezTo>
                        <a:cubicBezTo>
                          <a:pt x="176" y="140"/>
                          <a:pt x="176" y="140"/>
                          <a:pt x="176" y="140"/>
                        </a:cubicBezTo>
                        <a:cubicBezTo>
                          <a:pt x="176" y="140"/>
                          <a:pt x="176" y="140"/>
                          <a:pt x="176" y="140"/>
                        </a:cubicBezTo>
                        <a:cubicBezTo>
                          <a:pt x="176" y="140"/>
                          <a:pt x="178" y="140"/>
                          <a:pt x="179" y="140"/>
                        </a:cubicBezTo>
                        <a:cubicBezTo>
                          <a:pt x="187" y="140"/>
                          <a:pt x="205" y="137"/>
                          <a:pt x="210" y="121"/>
                        </a:cubicBezTo>
                        <a:cubicBezTo>
                          <a:pt x="212" y="115"/>
                          <a:pt x="213" y="107"/>
                          <a:pt x="207" y="100"/>
                        </a:cubicBezTo>
                        <a:cubicBezTo>
                          <a:pt x="204" y="96"/>
                          <a:pt x="199" y="94"/>
                          <a:pt x="199" y="94"/>
                        </a:cubicBezTo>
                        <a:cubicBezTo>
                          <a:pt x="199" y="94"/>
                          <a:pt x="199" y="94"/>
                          <a:pt x="199" y="94"/>
                        </a:cubicBezTo>
                        <a:cubicBezTo>
                          <a:pt x="199" y="94"/>
                          <a:pt x="199" y="94"/>
                          <a:pt x="199" y="94"/>
                        </a:cubicBezTo>
                        <a:cubicBezTo>
                          <a:pt x="199" y="94"/>
                          <a:pt x="207" y="81"/>
                          <a:pt x="200" y="74"/>
                        </a:cubicBezTo>
                        <a:cubicBezTo>
                          <a:pt x="200" y="74"/>
                          <a:pt x="200" y="74"/>
                          <a:pt x="200" y="74"/>
                        </a:cubicBezTo>
                        <a:cubicBezTo>
                          <a:pt x="200" y="74"/>
                          <a:pt x="200" y="74"/>
                          <a:pt x="200" y="74"/>
                        </a:cubicBezTo>
                        <a:cubicBezTo>
                          <a:pt x="200" y="74"/>
                          <a:pt x="209" y="65"/>
                          <a:pt x="205" y="51"/>
                        </a:cubicBezTo>
                        <a:cubicBezTo>
                          <a:pt x="202" y="42"/>
                          <a:pt x="198" y="42"/>
                          <a:pt x="198" y="42"/>
                        </a:cubicBezTo>
                        <a:cubicBezTo>
                          <a:pt x="197" y="42"/>
                          <a:pt x="197" y="42"/>
                          <a:pt x="197" y="42"/>
                        </a:cubicBezTo>
                        <a:cubicBezTo>
                          <a:pt x="197" y="42"/>
                          <a:pt x="197" y="42"/>
                          <a:pt x="197" y="42"/>
                        </a:cubicBezTo>
                        <a:cubicBezTo>
                          <a:pt x="197" y="42"/>
                          <a:pt x="204" y="33"/>
                          <a:pt x="201" y="20"/>
                        </a:cubicBezTo>
                        <a:cubicBezTo>
                          <a:pt x="198" y="5"/>
                          <a:pt x="186" y="1"/>
                          <a:pt x="184" y="0"/>
                        </a:cubicBezTo>
                        <a:cubicBezTo>
                          <a:pt x="184" y="1"/>
                          <a:pt x="178" y="6"/>
                          <a:pt x="167" y="11"/>
                        </a:cubicBezTo>
                        <a:cubicBezTo>
                          <a:pt x="155" y="16"/>
                          <a:pt x="135" y="22"/>
                          <a:pt x="105" y="23"/>
                        </a:cubicBezTo>
                        <a:cubicBezTo>
                          <a:pt x="102" y="24"/>
                          <a:pt x="99" y="24"/>
                          <a:pt x="96" y="24"/>
                        </a:cubicBezTo>
                        <a:cubicBezTo>
                          <a:pt x="35" y="24"/>
                          <a:pt x="13" y="22"/>
                          <a:pt x="10" y="21"/>
                        </a:cubicBezTo>
                        <a:cubicBezTo>
                          <a:pt x="10" y="23"/>
                          <a:pt x="8" y="32"/>
                          <a:pt x="15" y="43"/>
                        </a:cubicBezTo>
                        <a:cubicBezTo>
                          <a:pt x="15" y="43"/>
                          <a:pt x="15" y="43"/>
                          <a:pt x="15" y="43"/>
                        </a:cubicBezTo>
                        <a:cubicBezTo>
                          <a:pt x="15" y="43"/>
                          <a:pt x="15" y="43"/>
                          <a:pt x="15" y="43"/>
                        </a:cubicBezTo>
                        <a:cubicBezTo>
                          <a:pt x="15" y="43"/>
                          <a:pt x="0" y="50"/>
                          <a:pt x="2" y="68"/>
                        </a:cubicBezTo>
                        <a:cubicBezTo>
                          <a:pt x="3" y="72"/>
                          <a:pt x="5" y="85"/>
                          <a:pt x="16" y="85"/>
                        </a:cubicBezTo>
                        <a:cubicBezTo>
                          <a:pt x="17" y="85"/>
                          <a:pt x="17" y="85"/>
                          <a:pt x="17" y="85"/>
                        </a:cubicBezTo>
                        <a:cubicBezTo>
                          <a:pt x="18" y="85"/>
                          <a:pt x="18" y="85"/>
                          <a:pt x="18" y="85"/>
                        </a:cubicBezTo>
                        <a:cubicBezTo>
                          <a:pt x="18" y="85"/>
                          <a:pt x="18" y="85"/>
                          <a:pt x="18" y="85"/>
                        </a:cubicBezTo>
                        <a:cubicBezTo>
                          <a:pt x="18" y="85"/>
                          <a:pt x="11" y="101"/>
                          <a:pt x="21" y="110"/>
                        </a:cubicBezTo>
                        <a:cubicBezTo>
                          <a:pt x="29" y="118"/>
                          <a:pt x="39" y="118"/>
                          <a:pt x="43" y="118"/>
                        </a:cubicBezTo>
                        <a:cubicBezTo>
                          <a:pt x="44" y="118"/>
                          <a:pt x="44" y="118"/>
                          <a:pt x="44" y="118"/>
                        </a:cubicBezTo>
                        <a:cubicBezTo>
                          <a:pt x="45" y="118"/>
                          <a:pt x="45" y="118"/>
                          <a:pt x="45" y="118"/>
                        </a:cubicBezTo>
                      </a:path>
                    </a:pathLst>
                  </a:custGeom>
                  <a:solidFill>
                    <a:srgbClr val="811C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43" name="Freeform 8009">
                    <a:extLst>
                      <a:ext uri="{FF2B5EF4-FFF2-40B4-BE49-F238E27FC236}">
                        <a16:creationId xmlns:a16="http://schemas.microsoft.com/office/drawing/2014/main" id="{67921745-422D-4CF7-ABE3-401938E88A7D}"/>
                      </a:ext>
                    </a:extLst>
                  </p:cNvPr>
                  <p:cNvSpPr>
                    <a:spLocks/>
                  </p:cNvSpPr>
                  <p:nvPr/>
                </p:nvSpPr>
                <p:spPr bwMode="auto">
                  <a:xfrm>
                    <a:off x="4387" y="2592"/>
                    <a:ext cx="30" cy="18"/>
                  </a:xfrm>
                  <a:custGeom>
                    <a:avLst/>
                    <a:gdLst>
                      <a:gd name="T0" fmla="*/ 40 w 40"/>
                      <a:gd name="T1" fmla="*/ 5 h 25"/>
                      <a:gd name="T2" fmla="*/ 32 w 40"/>
                      <a:gd name="T3" fmla="*/ 7 h 25"/>
                      <a:gd name="T4" fmla="*/ 27 w 40"/>
                      <a:gd name="T5" fmla="*/ 11 h 25"/>
                      <a:gd name="T6" fmla="*/ 30 w 40"/>
                      <a:gd name="T7" fmla="*/ 0 h 25"/>
                      <a:gd name="T8" fmla="*/ 30 w 40"/>
                      <a:gd name="T9" fmla="*/ 0 h 25"/>
                      <a:gd name="T10" fmla="*/ 0 w 40"/>
                      <a:gd name="T11" fmla="*/ 22 h 25"/>
                      <a:gd name="T12" fmla="*/ 0 w 40"/>
                      <a:gd name="T13" fmla="*/ 23 h 25"/>
                      <a:gd name="T14" fmla="*/ 21 w 40"/>
                      <a:gd name="T15" fmla="*/ 17 h 25"/>
                      <a:gd name="T16" fmla="*/ 25 w 40"/>
                      <a:gd name="T17" fmla="*/ 14 h 25"/>
                      <a:gd name="T18" fmla="*/ 40 w 40"/>
                      <a:gd name="T19" fmla="*/ 5 h 25"/>
                      <a:gd name="T20" fmla="*/ 40 w 40"/>
                      <a:gd name="T21"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25">
                        <a:moveTo>
                          <a:pt x="40" y="5"/>
                        </a:moveTo>
                        <a:cubicBezTo>
                          <a:pt x="37" y="5"/>
                          <a:pt x="34" y="6"/>
                          <a:pt x="32" y="7"/>
                        </a:cubicBezTo>
                        <a:cubicBezTo>
                          <a:pt x="30" y="8"/>
                          <a:pt x="29" y="10"/>
                          <a:pt x="27" y="11"/>
                        </a:cubicBezTo>
                        <a:cubicBezTo>
                          <a:pt x="29" y="7"/>
                          <a:pt x="30" y="4"/>
                          <a:pt x="30" y="0"/>
                        </a:cubicBezTo>
                        <a:cubicBezTo>
                          <a:pt x="30" y="0"/>
                          <a:pt x="30" y="0"/>
                          <a:pt x="30" y="0"/>
                        </a:cubicBezTo>
                        <a:cubicBezTo>
                          <a:pt x="30" y="15"/>
                          <a:pt x="14" y="24"/>
                          <a:pt x="0" y="22"/>
                        </a:cubicBezTo>
                        <a:cubicBezTo>
                          <a:pt x="0" y="23"/>
                          <a:pt x="0" y="23"/>
                          <a:pt x="0" y="23"/>
                        </a:cubicBezTo>
                        <a:cubicBezTo>
                          <a:pt x="7" y="25"/>
                          <a:pt x="16" y="22"/>
                          <a:pt x="21" y="17"/>
                        </a:cubicBezTo>
                        <a:cubicBezTo>
                          <a:pt x="23" y="16"/>
                          <a:pt x="24" y="15"/>
                          <a:pt x="25" y="14"/>
                        </a:cubicBezTo>
                        <a:cubicBezTo>
                          <a:pt x="29" y="10"/>
                          <a:pt x="34" y="6"/>
                          <a:pt x="40" y="5"/>
                        </a:cubicBezTo>
                        <a:cubicBezTo>
                          <a:pt x="40" y="5"/>
                          <a:pt x="40" y="5"/>
                          <a:pt x="40" y="5"/>
                        </a:cubicBezTo>
                      </a:path>
                    </a:pathLst>
                  </a:custGeom>
                  <a:solidFill>
                    <a:srgbClr val="B632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44" name="Freeform 8010">
                    <a:extLst>
                      <a:ext uri="{FF2B5EF4-FFF2-40B4-BE49-F238E27FC236}">
                        <a16:creationId xmlns:a16="http://schemas.microsoft.com/office/drawing/2014/main" id="{C56D287D-F1A2-43AB-A596-AC7362A82A5F}"/>
                      </a:ext>
                    </a:extLst>
                  </p:cNvPr>
                  <p:cNvSpPr>
                    <a:spLocks/>
                  </p:cNvSpPr>
                  <p:nvPr/>
                </p:nvSpPr>
                <p:spPr bwMode="auto">
                  <a:xfrm>
                    <a:off x="4352" y="2487"/>
                    <a:ext cx="129" cy="131"/>
                  </a:xfrm>
                  <a:custGeom>
                    <a:avLst/>
                    <a:gdLst>
                      <a:gd name="T0" fmla="*/ 166 w 172"/>
                      <a:gd name="T1" fmla="*/ 54 h 174"/>
                      <a:gd name="T2" fmla="*/ 166 w 172"/>
                      <a:gd name="T3" fmla="*/ 41 h 174"/>
                      <a:gd name="T4" fmla="*/ 162 w 172"/>
                      <a:gd name="T5" fmla="*/ 27 h 174"/>
                      <a:gd name="T6" fmla="*/ 167 w 172"/>
                      <a:gd name="T7" fmla="*/ 1 h 174"/>
                      <a:gd name="T8" fmla="*/ 160 w 172"/>
                      <a:gd name="T9" fmla="*/ 11 h 174"/>
                      <a:gd name="T10" fmla="*/ 159 w 172"/>
                      <a:gd name="T11" fmla="*/ 11 h 174"/>
                      <a:gd name="T12" fmla="*/ 132 w 172"/>
                      <a:gd name="T13" fmla="*/ 26 h 174"/>
                      <a:gd name="T14" fmla="*/ 130 w 172"/>
                      <a:gd name="T15" fmla="*/ 26 h 174"/>
                      <a:gd name="T16" fmla="*/ 146 w 172"/>
                      <a:gd name="T17" fmla="*/ 24 h 174"/>
                      <a:gd name="T18" fmla="*/ 160 w 172"/>
                      <a:gd name="T19" fmla="*/ 54 h 174"/>
                      <a:gd name="T20" fmla="*/ 117 w 172"/>
                      <a:gd name="T21" fmla="*/ 62 h 174"/>
                      <a:gd name="T22" fmla="*/ 130 w 172"/>
                      <a:gd name="T23" fmla="*/ 50 h 174"/>
                      <a:gd name="T24" fmla="*/ 152 w 172"/>
                      <a:gd name="T25" fmla="*/ 53 h 174"/>
                      <a:gd name="T26" fmla="*/ 141 w 172"/>
                      <a:gd name="T27" fmla="*/ 48 h 174"/>
                      <a:gd name="T28" fmla="*/ 139 w 172"/>
                      <a:gd name="T29" fmla="*/ 48 h 174"/>
                      <a:gd name="T30" fmla="*/ 111 w 172"/>
                      <a:gd name="T31" fmla="*/ 45 h 174"/>
                      <a:gd name="T32" fmla="*/ 98 w 172"/>
                      <a:gd name="T33" fmla="*/ 13 h 174"/>
                      <a:gd name="T34" fmla="*/ 96 w 172"/>
                      <a:gd name="T35" fmla="*/ 43 h 174"/>
                      <a:gd name="T36" fmla="*/ 25 w 172"/>
                      <a:gd name="T37" fmla="*/ 56 h 174"/>
                      <a:gd name="T38" fmla="*/ 0 w 172"/>
                      <a:gd name="T39" fmla="*/ 64 h 174"/>
                      <a:gd name="T40" fmla="*/ 22 w 172"/>
                      <a:gd name="T41" fmla="*/ 57 h 174"/>
                      <a:gd name="T42" fmla="*/ 65 w 172"/>
                      <a:gd name="T43" fmla="*/ 57 h 174"/>
                      <a:gd name="T44" fmla="*/ 88 w 172"/>
                      <a:gd name="T45" fmla="*/ 60 h 174"/>
                      <a:gd name="T46" fmla="*/ 100 w 172"/>
                      <a:gd name="T47" fmla="*/ 68 h 174"/>
                      <a:gd name="T48" fmla="*/ 101 w 172"/>
                      <a:gd name="T49" fmla="*/ 53 h 174"/>
                      <a:gd name="T50" fmla="*/ 75 w 172"/>
                      <a:gd name="T51" fmla="*/ 59 h 174"/>
                      <a:gd name="T52" fmla="*/ 100 w 172"/>
                      <a:gd name="T53" fmla="*/ 38 h 174"/>
                      <a:gd name="T54" fmla="*/ 108 w 172"/>
                      <a:gd name="T55" fmla="*/ 76 h 174"/>
                      <a:gd name="T56" fmla="*/ 70 w 172"/>
                      <a:gd name="T57" fmla="*/ 81 h 174"/>
                      <a:gd name="T58" fmla="*/ 29 w 172"/>
                      <a:gd name="T59" fmla="*/ 73 h 174"/>
                      <a:gd name="T60" fmla="*/ 14 w 172"/>
                      <a:gd name="T61" fmla="*/ 81 h 174"/>
                      <a:gd name="T62" fmla="*/ 47 w 172"/>
                      <a:gd name="T63" fmla="*/ 76 h 174"/>
                      <a:gd name="T64" fmla="*/ 38 w 172"/>
                      <a:gd name="T65" fmla="*/ 93 h 174"/>
                      <a:gd name="T66" fmla="*/ 28 w 172"/>
                      <a:gd name="T67" fmla="*/ 97 h 174"/>
                      <a:gd name="T68" fmla="*/ 48 w 172"/>
                      <a:gd name="T69" fmla="*/ 76 h 174"/>
                      <a:gd name="T70" fmla="*/ 69 w 172"/>
                      <a:gd name="T71" fmla="*/ 108 h 174"/>
                      <a:gd name="T72" fmla="*/ 56 w 172"/>
                      <a:gd name="T73" fmla="*/ 139 h 174"/>
                      <a:gd name="T74" fmla="*/ 94 w 172"/>
                      <a:gd name="T75" fmla="*/ 128 h 174"/>
                      <a:gd name="T76" fmla="*/ 100 w 172"/>
                      <a:gd name="T77" fmla="*/ 138 h 174"/>
                      <a:gd name="T78" fmla="*/ 71 w 172"/>
                      <a:gd name="T79" fmla="*/ 174 h 174"/>
                      <a:gd name="T80" fmla="*/ 99 w 172"/>
                      <a:gd name="T81" fmla="*/ 134 h 174"/>
                      <a:gd name="T82" fmla="*/ 103 w 172"/>
                      <a:gd name="T83" fmla="*/ 136 h 174"/>
                      <a:gd name="T84" fmla="*/ 88 w 172"/>
                      <a:gd name="T85" fmla="*/ 122 h 174"/>
                      <a:gd name="T86" fmla="*/ 88 w 172"/>
                      <a:gd name="T87" fmla="*/ 123 h 174"/>
                      <a:gd name="T88" fmla="*/ 64 w 172"/>
                      <a:gd name="T89" fmla="*/ 129 h 174"/>
                      <a:gd name="T90" fmla="*/ 67 w 172"/>
                      <a:gd name="T91" fmla="*/ 93 h 174"/>
                      <a:gd name="T92" fmla="*/ 67 w 172"/>
                      <a:gd name="T93" fmla="*/ 81 h 174"/>
                      <a:gd name="T94" fmla="*/ 88 w 172"/>
                      <a:gd name="T95" fmla="*/ 82 h 174"/>
                      <a:gd name="T96" fmla="*/ 106 w 172"/>
                      <a:gd name="T97" fmla="*/ 77 h 174"/>
                      <a:gd name="T98" fmla="*/ 125 w 172"/>
                      <a:gd name="T99" fmla="*/ 84 h 174"/>
                      <a:gd name="T100" fmla="*/ 140 w 172"/>
                      <a:gd name="T101" fmla="*/ 90 h 174"/>
                      <a:gd name="T102" fmla="*/ 144 w 172"/>
                      <a:gd name="T103" fmla="*/ 79 h 174"/>
                      <a:gd name="T104" fmla="*/ 107 w 172"/>
                      <a:gd name="T105" fmla="*/ 77 h 174"/>
                      <a:gd name="T106" fmla="*/ 117 w 172"/>
                      <a:gd name="T107" fmla="*/ 62 h 174"/>
                      <a:gd name="T108" fmla="*/ 162 w 172"/>
                      <a:gd name="T109" fmla="*/ 54 h 174"/>
                      <a:gd name="T110" fmla="*/ 164 w 172"/>
                      <a:gd name="T111" fmla="*/ 59 h 174"/>
                      <a:gd name="T112" fmla="*/ 164 w 172"/>
                      <a:gd name="T113" fmla="*/ 61 h 174"/>
                      <a:gd name="T114" fmla="*/ 172 w 172"/>
                      <a:gd name="T115" fmla="*/ 6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2" h="174">
                        <a:moveTo>
                          <a:pt x="172" y="65"/>
                        </a:moveTo>
                        <a:cubicBezTo>
                          <a:pt x="168" y="65"/>
                          <a:pt x="166" y="61"/>
                          <a:pt x="165" y="57"/>
                        </a:cubicBezTo>
                        <a:cubicBezTo>
                          <a:pt x="166" y="56"/>
                          <a:pt x="166" y="55"/>
                          <a:pt x="166" y="54"/>
                        </a:cubicBezTo>
                        <a:cubicBezTo>
                          <a:pt x="166" y="53"/>
                          <a:pt x="166" y="52"/>
                          <a:pt x="166" y="51"/>
                        </a:cubicBezTo>
                        <a:cubicBezTo>
                          <a:pt x="166" y="50"/>
                          <a:pt x="165" y="49"/>
                          <a:pt x="165" y="48"/>
                        </a:cubicBezTo>
                        <a:cubicBezTo>
                          <a:pt x="166" y="46"/>
                          <a:pt x="166" y="43"/>
                          <a:pt x="166" y="41"/>
                        </a:cubicBezTo>
                        <a:cubicBezTo>
                          <a:pt x="167" y="36"/>
                          <a:pt x="167" y="31"/>
                          <a:pt x="163" y="28"/>
                        </a:cubicBezTo>
                        <a:cubicBezTo>
                          <a:pt x="162" y="27"/>
                          <a:pt x="162" y="27"/>
                          <a:pt x="162" y="27"/>
                        </a:cubicBezTo>
                        <a:cubicBezTo>
                          <a:pt x="162" y="27"/>
                          <a:pt x="162" y="27"/>
                          <a:pt x="162" y="27"/>
                        </a:cubicBezTo>
                        <a:cubicBezTo>
                          <a:pt x="162" y="24"/>
                          <a:pt x="162" y="21"/>
                          <a:pt x="162" y="19"/>
                        </a:cubicBezTo>
                        <a:cubicBezTo>
                          <a:pt x="162" y="16"/>
                          <a:pt x="161" y="13"/>
                          <a:pt x="162" y="10"/>
                        </a:cubicBezTo>
                        <a:cubicBezTo>
                          <a:pt x="162" y="6"/>
                          <a:pt x="164" y="3"/>
                          <a:pt x="167" y="1"/>
                        </a:cubicBezTo>
                        <a:cubicBezTo>
                          <a:pt x="167" y="1"/>
                          <a:pt x="167" y="1"/>
                          <a:pt x="167" y="1"/>
                        </a:cubicBezTo>
                        <a:cubicBezTo>
                          <a:pt x="162" y="4"/>
                          <a:pt x="161" y="10"/>
                          <a:pt x="161" y="15"/>
                        </a:cubicBezTo>
                        <a:cubicBezTo>
                          <a:pt x="161" y="14"/>
                          <a:pt x="160" y="12"/>
                          <a:pt x="160" y="11"/>
                        </a:cubicBezTo>
                        <a:cubicBezTo>
                          <a:pt x="158" y="6"/>
                          <a:pt x="154" y="1"/>
                          <a:pt x="149" y="0"/>
                        </a:cubicBezTo>
                        <a:cubicBezTo>
                          <a:pt x="149" y="0"/>
                          <a:pt x="149" y="0"/>
                          <a:pt x="149" y="0"/>
                        </a:cubicBezTo>
                        <a:cubicBezTo>
                          <a:pt x="154" y="2"/>
                          <a:pt x="158" y="7"/>
                          <a:pt x="159" y="11"/>
                        </a:cubicBezTo>
                        <a:cubicBezTo>
                          <a:pt x="161" y="16"/>
                          <a:pt x="162" y="21"/>
                          <a:pt x="162" y="27"/>
                        </a:cubicBezTo>
                        <a:cubicBezTo>
                          <a:pt x="158" y="24"/>
                          <a:pt x="153" y="24"/>
                          <a:pt x="149" y="23"/>
                        </a:cubicBezTo>
                        <a:cubicBezTo>
                          <a:pt x="143" y="23"/>
                          <a:pt x="138" y="24"/>
                          <a:pt x="132" y="26"/>
                        </a:cubicBezTo>
                        <a:cubicBezTo>
                          <a:pt x="128" y="27"/>
                          <a:pt x="124" y="26"/>
                          <a:pt x="122" y="22"/>
                        </a:cubicBezTo>
                        <a:cubicBezTo>
                          <a:pt x="121" y="22"/>
                          <a:pt x="121" y="22"/>
                          <a:pt x="121" y="22"/>
                        </a:cubicBezTo>
                        <a:cubicBezTo>
                          <a:pt x="123" y="26"/>
                          <a:pt x="127" y="27"/>
                          <a:pt x="130" y="26"/>
                        </a:cubicBezTo>
                        <a:cubicBezTo>
                          <a:pt x="126" y="28"/>
                          <a:pt x="122" y="31"/>
                          <a:pt x="118" y="34"/>
                        </a:cubicBezTo>
                        <a:cubicBezTo>
                          <a:pt x="118" y="34"/>
                          <a:pt x="118" y="34"/>
                          <a:pt x="118" y="34"/>
                        </a:cubicBezTo>
                        <a:cubicBezTo>
                          <a:pt x="127" y="28"/>
                          <a:pt x="136" y="24"/>
                          <a:pt x="146" y="24"/>
                        </a:cubicBezTo>
                        <a:cubicBezTo>
                          <a:pt x="151" y="24"/>
                          <a:pt x="156" y="25"/>
                          <a:pt x="160" y="27"/>
                        </a:cubicBezTo>
                        <a:cubicBezTo>
                          <a:pt x="165" y="29"/>
                          <a:pt x="166" y="34"/>
                          <a:pt x="166" y="40"/>
                        </a:cubicBezTo>
                        <a:cubicBezTo>
                          <a:pt x="165" y="45"/>
                          <a:pt x="165" y="50"/>
                          <a:pt x="160" y="54"/>
                        </a:cubicBezTo>
                        <a:cubicBezTo>
                          <a:pt x="157" y="57"/>
                          <a:pt x="152" y="60"/>
                          <a:pt x="148" y="61"/>
                        </a:cubicBezTo>
                        <a:cubicBezTo>
                          <a:pt x="143" y="63"/>
                          <a:pt x="138" y="64"/>
                          <a:pt x="133" y="65"/>
                        </a:cubicBezTo>
                        <a:cubicBezTo>
                          <a:pt x="127" y="65"/>
                          <a:pt x="122" y="63"/>
                          <a:pt x="117" y="62"/>
                        </a:cubicBezTo>
                        <a:cubicBezTo>
                          <a:pt x="117" y="59"/>
                          <a:pt x="117" y="56"/>
                          <a:pt x="116" y="53"/>
                        </a:cubicBezTo>
                        <a:cubicBezTo>
                          <a:pt x="115" y="50"/>
                          <a:pt x="114" y="48"/>
                          <a:pt x="112" y="46"/>
                        </a:cubicBezTo>
                        <a:cubicBezTo>
                          <a:pt x="118" y="49"/>
                          <a:pt x="123" y="51"/>
                          <a:pt x="130" y="50"/>
                        </a:cubicBezTo>
                        <a:cubicBezTo>
                          <a:pt x="133" y="50"/>
                          <a:pt x="136" y="49"/>
                          <a:pt x="139" y="48"/>
                        </a:cubicBezTo>
                        <a:cubicBezTo>
                          <a:pt x="141" y="48"/>
                          <a:pt x="143" y="48"/>
                          <a:pt x="145" y="49"/>
                        </a:cubicBezTo>
                        <a:cubicBezTo>
                          <a:pt x="147" y="50"/>
                          <a:pt x="151" y="51"/>
                          <a:pt x="152" y="53"/>
                        </a:cubicBezTo>
                        <a:cubicBezTo>
                          <a:pt x="152" y="53"/>
                          <a:pt x="152" y="53"/>
                          <a:pt x="152" y="53"/>
                        </a:cubicBezTo>
                        <a:cubicBezTo>
                          <a:pt x="151" y="50"/>
                          <a:pt x="147" y="49"/>
                          <a:pt x="145" y="48"/>
                        </a:cubicBezTo>
                        <a:cubicBezTo>
                          <a:pt x="143" y="48"/>
                          <a:pt x="142" y="48"/>
                          <a:pt x="141" y="48"/>
                        </a:cubicBezTo>
                        <a:cubicBezTo>
                          <a:pt x="144" y="46"/>
                          <a:pt x="147" y="44"/>
                          <a:pt x="150" y="41"/>
                        </a:cubicBezTo>
                        <a:cubicBezTo>
                          <a:pt x="150" y="41"/>
                          <a:pt x="150" y="41"/>
                          <a:pt x="150" y="41"/>
                        </a:cubicBezTo>
                        <a:cubicBezTo>
                          <a:pt x="147" y="44"/>
                          <a:pt x="143" y="46"/>
                          <a:pt x="139" y="48"/>
                        </a:cubicBezTo>
                        <a:cubicBezTo>
                          <a:pt x="138" y="48"/>
                          <a:pt x="137" y="48"/>
                          <a:pt x="135" y="49"/>
                        </a:cubicBezTo>
                        <a:cubicBezTo>
                          <a:pt x="133" y="49"/>
                          <a:pt x="131" y="50"/>
                          <a:pt x="129" y="50"/>
                        </a:cubicBezTo>
                        <a:cubicBezTo>
                          <a:pt x="122" y="50"/>
                          <a:pt x="116" y="48"/>
                          <a:pt x="111" y="45"/>
                        </a:cubicBezTo>
                        <a:cubicBezTo>
                          <a:pt x="108" y="42"/>
                          <a:pt x="104" y="40"/>
                          <a:pt x="100" y="38"/>
                        </a:cubicBezTo>
                        <a:cubicBezTo>
                          <a:pt x="104" y="31"/>
                          <a:pt x="102" y="20"/>
                          <a:pt x="98" y="13"/>
                        </a:cubicBezTo>
                        <a:cubicBezTo>
                          <a:pt x="98" y="13"/>
                          <a:pt x="98" y="13"/>
                          <a:pt x="98" y="13"/>
                        </a:cubicBezTo>
                        <a:cubicBezTo>
                          <a:pt x="100" y="18"/>
                          <a:pt x="101" y="22"/>
                          <a:pt x="102" y="27"/>
                        </a:cubicBezTo>
                        <a:cubicBezTo>
                          <a:pt x="102" y="33"/>
                          <a:pt x="100" y="38"/>
                          <a:pt x="96" y="43"/>
                        </a:cubicBezTo>
                        <a:cubicBezTo>
                          <a:pt x="96" y="43"/>
                          <a:pt x="96" y="43"/>
                          <a:pt x="96" y="43"/>
                        </a:cubicBezTo>
                        <a:cubicBezTo>
                          <a:pt x="85" y="55"/>
                          <a:pt x="66" y="58"/>
                          <a:pt x="50" y="55"/>
                        </a:cubicBezTo>
                        <a:cubicBezTo>
                          <a:pt x="46" y="55"/>
                          <a:pt x="42" y="54"/>
                          <a:pt x="37" y="54"/>
                        </a:cubicBezTo>
                        <a:cubicBezTo>
                          <a:pt x="33" y="54"/>
                          <a:pt x="29" y="55"/>
                          <a:pt x="25" y="56"/>
                        </a:cubicBezTo>
                        <a:cubicBezTo>
                          <a:pt x="21" y="57"/>
                          <a:pt x="17" y="59"/>
                          <a:pt x="13" y="60"/>
                        </a:cubicBezTo>
                        <a:cubicBezTo>
                          <a:pt x="11" y="61"/>
                          <a:pt x="9" y="62"/>
                          <a:pt x="7" y="63"/>
                        </a:cubicBezTo>
                        <a:cubicBezTo>
                          <a:pt x="5" y="63"/>
                          <a:pt x="2" y="65"/>
                          <a:pt x="0" y="64"/>
                        </a:cubicBezTo>
                        <a:cubicBezTo>
                          <a:pt x="0" y="64"/>
                          <a:pt x="0" y="64"/>
                          <a:pt x="0" y="64"/>
                        </a:cubicBezTo>
                        <a:cubicBezTo>
                          <a:pt x="3" y="65"/>
                          <a:pt x="6" y="63"/>
                          <a:pt x="9" y="63"/>
                        </a:cubicBezTo>
                        <a:cubicBezTo>
                          <a:pt x="14" y="61"/>
                          <a:pt x="18" y="59"/>
                          <a:pt x="22" y="57"/>
                        </a:cubicBezTo>
                        <a:cubicBezTo>
                          <a:pt x="27" y="55"/>
                          <a:pt x="33" y="54"/>
                          <a:pt x="39" y="54"/>
                        </a:cubicBezTo>
                        <a:cubicBezTo>
                          <a:pt x="44" y="55"/>
                          <a:pt x="49" y="56"/>
                          <a:pt x="54" y="56"/>
                        </a:cubicBezTo>
                        <a:cubicBezTo>
                          <a:pt x="57" y="57"/>
                          <a:pt x="61" y="57"/>
                          <a:pt x="65" y="57"/>
                        </a:cubicBezTo>
                        <a:cubicBezTo>
                          <a:pt x="69" y="57"/>
                          <a:pt x="72" y="59"/>
                          <a:pt x="76" y="60"/>
                        </a:cubicBezTo>
                        <a:cubicBezTo>
                          <a:pt x="79" y="60"/>
                          <a:pt x="83" y="60"/>
                          <a:pt x="87" y="60"/>
                        </a:cubicBezTo>
                        <a:cubicBezTo>
                          <a:pt x="88" y="60"/>
                          <a:pt x="88" y="60"/>
                          <a:pt x="88" y="60"/>
                        </a:cubicBezTo>
                        <a:cubicBezTo>
                          <a:pt x="90" y="60"/>
                          <a:pt x="92" y="61"/>
                          <a:pt x="95" y="62"/>
                        </a:cubicBezTo>
                        <a:cubicBezTo>
                          <a:pt x="96" y="64"/>
                          <a:pt x="100" y="66"/>
                          <a:pt x="99" y="68"/>
                        </a:cubicBezTo>
                        <a:cubicBezTo>
                          <a:pt x="100" y="68"/>
                          <a:pt x="100" y="68"/>
                          <a:pt x="100" y="68"/>
                        </a:cubicBezTo>
                        <a:cubicBezTo>
                          <a:pt x="100" y="66"/>
                          <a:pt x="97" y="64"/>
                          <a:pt x="96" y="62"/>
                        </a:cubicBezTo>
                        <a:cubicBezTo>
                          <a:pt x="94" y="61"/>
                          <a:pt x="92" y="60"/>
                          <a:pt x="90" y="60"/>
                        </a:cubicBezTo>
                        <a:cubicBezTo>
                          <a:pt x="94" y="59"/>
                          <a:pt x="98" y="57"/>
                          <a:pt x="101" y="53"/>
                        </a:cubicBezTo>
                        <a:cubicBezTo>
                          <a:pt x="101" y="53"/>
                          <a:pt x="101" y="53"/>
                          <a:pt x="101" y="53"/>
                        </a:cubicBezTo>
                        <a:cubicBezTo>
                          <a:pt x="97" y="58"/>
                          <a:pt x="90" y="60"/>
                          <a:pt x="85" y="60"/>
                        </a:cubicBezTo>
                        <a:cubicBezTo>
                          <a:pt x="81" y="60"/>
                          <a:pt x="78" y="59"/>
                          <a:pt x="75" y="59"/>
                        </a:cubicBezTo>
                        <a:cubicBezTo>
                          <a:pt x="72" y="59"/>
                          <a:pt x="69" y="57"/>
                          <a:pt x="66" y="57"/>
                        </a:cubicBezTo>
                        <a:cubicBezTo>
                          <a:pt x="79" y="56"/>
                          <a:pt x="91" y="51"/>
                          <a:pt x="98" y="41"/>
                        </a:cubicBezTo>
                        <a:cubicBezTo>
                          <a:pt x="99" y="40"/>
                          <a:pt x="99" y="39"/>
                          <a:pt x="100" y="38"/>
                        </a:cubicBezTo>
                        <a:cubicBezTo>
                          <a:pt x="105" y="42"/>
                          <a:pt x="112" y="45"/>
                          <a:pt x="115" y="51"/>
                        </a:cubicBezTo>
                        <a:cubicBezTo>
                          <a:pt x="116" y="55"/>
                          <a:pt x="117" y="60"/>
                          <a:pt x="116" y="64"/>
                        </a:cubicBezTo>
                        <a:cubicBezTo>
                          <a:pt x="116" y="69"/>
                          <a:pt x="112" y="73"/>
                          <a:pt x="108" y="76"/>
                        </a:cubicBezTo>
                        <a:cubicBezTo>
                          <a:pt x="101" y="81"/>
                          <a:pt x="92" y="82"/>
                          <a:pt x="83" y="82"/>
                        </a:cubicBezTo>
                        <a:cubicBezTo>
                          <a:pt x="80" y="82"/>
                          <a:pt x="77" y="82"/>
                          <a:pt x="73" y="82"/>
                        </a:cubicBezTo>
                        <a:cubicBezTo>
                          <a:pt x="72" y="81"/>
                          <a:pt x="71" y="81"/>
                          <a:pt x="70" y="81"/>
                        </a:cubicBezTo>
                        <a:cubicBezTo>
                          <a:pt x="66" y="80"/>
                          <a:pt x="63" y="79"/>
                          <a:pt x="59" y="78"/>
                        </a:cubicBezTo>
                        <a:cubicBezTo>
                          <a:pt x="56" y="77"/>
                          <a:pt x="52" y="76"/>
                          <a:pt x="48" y="75"/>
                        </a:cubicBezTo>
                        <a:cubicBezTo>
                          <a:pt x="42" y="74"/>
                          <a:pt x="35" y="72"/>
                          <a:pt x="29" y="73"/>
                        </a:cubicBezTo>
                        <a:cubicBezTo>
                          <a:pt x="26" y="73"/>
                          <a:pt x="23" y="74"/>
                          <a:pt x="20" y="75"/>
                        </a:cubicBezTo>
                        <a:cubicBezTo>
                          <a:pt x="18" y="77"/>
                          <a:pt x="16" y="79"/>
                          <a:pt x="14" y="81"/>
                        </a:cubicBezTo>
                        <a:cubicBezTo>
                          <a:pt x="14" y="81"/>
                          <a:pt x="14" y="81"/>
                          <a:pt x="14" y="81"/>
                        </a:cubicBezTo>
                        <a:cubicBezTo>
                          <a:pt x="17" y="78"/>
                          <a:pt x="20" y="76"/>
                          <a:pt x="23" y="75"/>
                        </a:cubicBezTo>
                        <a:cubicBezTo>
                          <a:pt x="26" y="74"/>
                          <a:pt x="29" y="74"/>
                          <a:pt x="32" y="74"/>
                        </a:cubicBezTo>
                        <a:cubicBezTo>
                          <a:pt x="37" y="74"/>
                          <a:pt x="43" y="75"/>
                          <a:pt x="47" y="76"/>
                        </a:cubicBezTo>
                        <a:cubicBezTo>
                          <a:pt x="49" y="80"/>
                          <a:pt x="47" y="84"/>
                          <a:pt x="45" y="87"/>
                        </a:cubicBezTo>
                        <a:cubicBezTo>
                          <a:pt x="45" y="88"/>
                          <a:pt x="45" y="88"/>
                          <a:pt x="45" y="88"/>
                        </a:cubicBezTo>
                        <a:cubicBezTo>
                          <a:pt x="43" y="90"/>
                          <a:pt x="40" y="92"/>
                          <a:pt x="38" y="93"/>
                        </a:cubicBezTo>
                        <a:cubicBezTo>
                          <a:pt x="33" y="96"/>
                          <a:pt x="25" y="98"/>
                          <a:pt x="19" y="96"/>
                        </a:cubicBezTo>
                        <a:cubicBezTo>
                          <a:pt x="19" y="97"/>
                          <a:pt x="19" y="97"/>
                          <a:pt x="19" y="97"/>
                        </a:cubicBezTo>
                        <a:cubicBezTo>
                          <a:pt x="22" y="98"/>
                          <a:pt x="26" y="97"/>
                          <a:pt x="28" y="97"/>
                        </a:cubicBezTo>
                        <a:cubicBezTo>
                          <a:pt x="32" y="96"/>
                          <a:pt x="36" y="95"/>
                          <a:pt x="39" y="93"/>
                        </a:cubicBezTo>
                        <a:cubicBezTo>
                          <a:pt x="43" y="91"/>
                          <a:pt x="46" y="88"/>
                          <a:pt x="48" y="83"/>
                        </a:cubicBezTo>
                        <a:cubicBezTo>
                          <a:pt x="49" y="81"/>
                          <a:pt x="50" y="78"/>
                          <a:pt x="48" y="76"/>
                        </a:cubicBezTo>
                        <a:cubicBezTo>
                          <a:pt x="50" y="76"/>
                          <a:pt x="52" y="77"/>
                          <a:pt x="53" y="77"/>
                        </a:cubicBezTo>
                        <a:cubicBezTo>
                          <a:pt x="55" y="78"/>
                          <a:pt x="57" y="78"/>
                          <a:pt x="58" y="79"/>
                        </a:cubicBezTo>
                        <a:cubicBezTo>
                          <a:pt x="66" y="85"/>
                          <a:pt x="69" y="98"/>
                          <a:pt x="69" y="108"/>
                        </a:cubicBezTo>
                        <a:cubicBezTo>
                          <a:pt x="69" y="114"/>
                          <a:pt x="68" y="119"/>
                          <a:pt x="66" y="124"/>
                        </a:cubicBezTo>
                        <a:cubicBezTo>
                          <a:pt x="63" y="130"/>
                          <a:pt x="60" y="134"/>
                          <a:pt x="56" y="138"/>
                        </a:cubicBezTo>
                        <a:cubicBezTo>
                          <a:pt x="56" y="139"/>
                          <a:pt x="56" y="139"/>
                          <a:pt x="56" y="139"/>
                        </a:cubicBezTo>
                        <a:cubicBezTo>
                          <a:pt x="59" y="136"/>
                          <a:pt x="61" y="133"/>
                          <a:pt x="64" y="129"/>
                        </a:cubicBezTo>
                        <a:cubicBezTo>
                          <a:pt x="69" y="125"/>
                          <a:pt x="77" y="123"/>
                          <a:pt x="85" y="124"/>
                        </a:cubicBezTo>
                        <a:cubicBezTo>
                          <a:pt x="88" y="125"/>
                          <a:pt x="91" y="126"/>
                          <a:pt x="94" y="128"/>
                        </a:cubicBezTo>
                        <a:cubicBezTo>
                          <a:pt x="94" y="129"/>
                          <a:pt x="95" y="129"/>
                          <a:pt x="95" y="130"/>
                        </a:cubicBezTo>
                        <a:cubicBezTo>
                          <a:pt x="96" y="131"/>
                          <a:pt x="96" y="131"/>
                          <a:pt x="97" y="132"/>
                        </a:cubicBezTo>
                        <a:cubicBezTo>
                          <a:pt x="98" y="134"/>
                          <a:pt x="100" y="136"/>
                          <a:pt x="100" y="138"/>
                        </a:cubicBezTo>
                        <a:cubicBezTo>
                          <a:pt x="103" y="146"/>
                          <a:pt x="98" y="155"/>
                          <a:pt x="93" y="161"/>
                        </a:cubicBezTo>
                        <a:cubicBezTo>
                          <a:pt x="87" y="168"/>
                          <a:pt x="79" y="171"/>
                          <a:pt x="71" y="173"/>
                        </a:cubicBezTo>
                        <a:cubicBezTo>
                          <a:pt x="71" y="174"/>
                          <a:pt x="71" y="174"/>
                          <a:pt x="71" y="174"/>
                        </a:cubicBezTo>
                        <a:cubicBezTo>
                          <a:pt x="80" y="172"/>
                          <a:pt x="87" y="168"/>
                          <a:pt x="93" y="161"/>
                        </a:cubicBezTo>
                        <a:cubicBezTo>
                          <a:pt x="99" y="155"/>
                          <a:pt x="103" y="147"/>
                          <a:pt x="101" y="138"/>
                        </a:cubicBezTo>
                        <a:cubicBezTo>
                          <a:pt x="101" y="137"/>
                          <a:pt x="100" y="135"/>
                          <a:pt x="99" y="134"/>
                        </a:cubicBezTo>
                        <a:cubicBezTo>
                          <a:pt x="103" y="136"/>
                          <a:pt x="107" y="138"/>
                          <a:pt x="111" y="139"/>
                        </a:cubicBezTo>
                        <a:cubicBezTo>
                          <a:pt x="111" y="139"/>
                          <a:pt x="111" y="139"/>
                          <a:pt x="111" y="139"/>
                        </a:cubicBezTo>
                        <a:cubicBezTo>
                          <a:pt x="109" y="138"/>
                          <a:pt x="106" y="137"/>
                          <a:pt x="103" y="136"/>
                        </a:cubicBezTo>
                        <a:cubicBezTo>
                          <a:pt x="101" y="135"/>
                          <a:pt x="100" y="133"/>
                          <a:pt x="98" y="132"/>
                        </a:cubicBezTo>
                        <a:cubicBezTo>
                          <a:pt x="97" y="130"/>
                          <a:pt x="96" y="129"/>
                          <a:pt x="94" y="127"/>
                        </a:cubicBezTo>
                        <a:cubicBezTo>
                          <a:pt x="92" y="125"/>
                          <a:pt x="90" y="124"/>
                          <a:pt x="88" y="122"/>
                        </a:cubicBezTo>
                        <a:cubicBezTo>
                          <a:pt x="86" y="120"/>
                          <a:pt x="83" y="119"/>
                          <a:pt x="80" y="118"/>
                        </a:cubicBezTo>
                        <a:cubicBezTo>
                          <a:pt x="80" y="118"/>
                          <a:pt x="80" y="118"/>
                          <a:pt x="80" y="118"/>
                        </a:cubicBezTo>
                        <a:cubicBezTo>
                          <a:pt x="83" y="120"/>
                          <a:pt x="86" y="121"/>
                          <a:pt x="88" y="123"/>
                        </a:cubicBezTo>
                        <a:cubicBezTo>
                          <a:pt x="89" y="124"/>
                          <a:pt x="90" y="125"/>
                          <a:pt x="91" y="126"/>
                        </a:cubicBezTo>
                        <a:cubicBezTo>
                          <a:pt x="89" y="125"/>
                          <a:pt x="88" y="124"/>
                          <a:pt x="86" y="124"/>
                        </a:cubicBezTo>
                        <a:cubicBezTo>
                          <a:pt x="79" y="122"/>
                          <a:pt x="69" y="124"/>
                          <a:pt x="64" y="129"/>
                        </a:cubicBezTo>
                        <a:cubicBezTo>
                          <a:pt x="64" y="128"/>
                          <a:pt x="65" y="127"/>
                          <a:pt x="65" y="126"/>
                        </a:cubicBezTo>
                        <a:cubicBezTo>
                          <a:pt x="68" y="121"/>
                          <a:pt x="70" y="116"/>
                          <a:pt x="70" y="110"/>
                        </a:cubicBezTo>
                        <a:cubicBezTo>
                          <a:pt x="70" y="104"/>
                          <a:pt x="69" y="98"/>
                          <a:pt x="67" y="93"/>
                        </a:cubicBezTo>
                        <a:cubicBezTo>
                          <a:pt x="66" y="88"/>
                          <a:pt x="63" y="82"/>
                          <a:pt x="59" y="79"/>
                        </a:cubicBezTo>
                        <a:cubicBezTo>
                          <a:pt x="60" y="79"/>
                          <a:pt x="60" y="79"/>
                          <a:pt x="60" y="79"/>
                        </a:cubicBezTo>
                        <a:cubicBezTo>
                          <a:pt x="62" y="80"/>
                          <a:pt x="65" y="80"/>
                          <a:pt x="67" y="81"/>
                        </a:cubicBezTo>
                        <a:cubicBezTo>
                          <a:pt x="72" y="81"/>
                          <a:pt x="76" y="82"/>
                          <a:pt x="81" y="82"/>
                        </a:cubicBezTo>
                        <a:cubicBezTo>
                          <a:pt x="82" y="83"/>
                          <a:pt x="83" y="83"/>
                          <a:pt x="84" y="83"/>
                        </a:cubicBezTo>
                        <a:cubicBezTo>
                          <a:pt x="86" y="82"/>
                          <a:pt x="87" y="82"/>
                          <a:pt x="88" y="82"/>
                        </a:cubicBezTo>
                        <a:cubicBezTo>
                          <a:pt x="94" y="82"/>
                          <a:pt x="101" y="81"/>
                          <a:pt x="106" y="78"/>
                        </a:cubicBezTo>
                        <a:cubicBezTo>
                          <a:pt x="106" y="78"/>
                          <a:pt x="106" y="78"/>
                          <a:pt x="106" y="78"/>
                        </a:cubicBezTo>
                        <a:cubicBezTo>
                          <a:pt x="106" y="77"/>
                          <a:pt x="106" y="77"/>
                          <a:pt x="106" y="77"/>
                        </a:cubicBezTo>
                        <a:cubicBezTo>
                          <a:pt x="106" y="77"/>
                          <a:pt x="106" y="77"/>
                          <a:pt x="106" y="77"/>
                        </a:cubicBezTo>
                        <a:cubicBezTo>
                          <a:pt x="107" y="80"/>
                          <a:pt x="112" y="82"/>
                          <a:pt x="114" y="82"/>
                        </a:cubicBezTo>
                        <a:cubicBezTo>
                          <a:pt x="118" y="83"/>
                          <a:pt x="121" y="84"/>
                          <a:pt x="125" y="84"/>
                        </a:cubicBezTo>
                        <a:cubicBezTo>
                          <a:pt x="126" y="84"/>
                          <a:pt x="127" y="84"/>
                          <a:pt x="128" y="84"/>
                        </a:cubicBezTo>
                        <a:cubicBezTo>
                          <a:pt x="133" y="84"/>
                          <a:pt x="139" y="86"/>
                          <a:pt x="140" y="90"/>
                        </a:cubicBezTo>
                        <a:cubicBezTo>
                          <a:pt x="140" y="90"/>
                          <a:pt x="140" y="90"/>
                          <a:pt x="140" y="90"/>
                        </a:cubicBezTo>
                        <a:cubicBezTo>
                          <a:pt x="139" y="87"/>
                          <a:pt x="135" y="84"/>
                          <a:pt x="131" y="84"/>
                        </a:cubicBezTo>
                        <a:cubicBezTo>
                          <a:pt x="135" y="83"/>
                          <a:pt x="140" y="81"/>
                          <a:pt x="144" y="79"/>
                        </a:cubicBezTo>
                        <a:cubicBezTo>
                          <a:pt x="144" y="79"/>
                          <a:pt x="144" y="79"/>
                          <a:pt x="144" y="79"/>
                        </a:cubicBezTo>
                        <a:cubicBezTo>
                          <a:pt x="138" y="82"/>
                          <a:pt x="131" y="84"/>
                          <a:pt x="125" y="83"/>
                        </a:cubicBezTo>
                        <a:cubicBezTo>
                          <a:pt x="122" y="83"/>
                          <a:pt x="118" y="83"/>
                          <a:pt x="115" y="82"/>
                        </a:cubicBezTo>
                        <a:cubicBezTo>
                          <a:pt x="112" y="81"/>
                          <a:pt x="109" y="79"/>
                          <a:pt x="107" y="77"/>
                        </a:cubicBezTo>
                        <a:cubicBezTo>
                          <a:pt x="108" y="77"/>
                          <a:pt x="109" y="76"/>
                          <a:pt x="110" y="75"/>
                        </a:cubicBezTo>
                        <a:cubicBezTo>
                          <a:pt x="113" y="72"/>
                          <a:pt x="116" y="69"/>
                          <a:pt x="117" y="66"/>
                        </a:cubicBezTo>
                        <a:cubicBezTo>
                          <a:pt x="117" y="65"/>
                          <a:pt x="117" y="64"/>
                          <a:pt x="117" y="62"/>
                        </a:cubicBezTo>
                        <a:cubicBezTo>
                          <a:pt x="122" y="64"/>
                          <a:pt x="128" y="65"/>
                          <a:pt x="133" y="65"/>
                        </a:cubicBezTo>
                        <a:cubicBezTo>
                          <a:pt x="138" y="65"/>
                          <a:pt x="144" y="63"/>
                          <a:pt x="149" y="62"/>
                        </a:cubicBezTo>
                        <a:cubicBezTo>
                          <a:pt x="153" y="60"/>
                          <a:pt x="158" y="57"/>
                          <a:pt x="162" y="54"/>
                        </a:cubicBezTo>
                        <a:cubicBezTo>
                          <a:pt x="163" y="52"/>
                          <a:pt x="164" y="50"/>
                          <a:pt x="165" y="49"/>
                        </a:cubicBezTo>
                        <a:cubicBezTo>
                          <a:pt x="165" y="49"/>
                          <a:pt x="165" y="50"/>
                          <a:pt x="165" y="51"/>
                        </a:cubicBezTo>
                        <a:cubicBezTo>
                          <a:pt x="166" y="54"/>
                          <a:pt x="165" y="57"/>
                          <a:pt x="164" y="59"/>
                        </a:cubicBezTo>
                        <a:cubicBezTo>
                          <a:pt x="163" y="64"/>
                          <a:pt x="160" y="68"/>
                          <a:pt x="156" y="70"/>
                        </a:cubicBezTo>
                        <a:cubicBezTo>
                          <a:pt x="156" y="70"/>
                          <a:pt x="156" y="70"/>
                          <a:pt x="156" y="70"/>
                        </a:cubicBezTo>
                        <a:cubicBezTo>
                          <a:pt x="159" y="68"/>
                          <a:pt x="162" y="65"/>
                          <a:pt x="164" y="61"/>
                        </a:cubicBezTo>
                        <a:cubicBezTo>
                          <a:pt x="165" y="60"/>
                          <a:pt x="165" y="59"/>
                          <a:pt x="165" y="58"/>
                        </a:cubicBezTo>
                        <a:cubicBezTo>
                          <a:pt x="166" y="62"/>
                          <a:pt x="168" y="65"/>
                          <a:pt x="172" y="66"/>
                        </a:cubicBezTo>
                        <a:cubicBezTo>
                          <a:pt x="172" y="65"/>
                          <a:pt x="172" y="65"/>
                          <a:pt x="172" y="65"/>
                        </a:cubicBezTo>
                      </a:path>
                    </a:pathLst>
                  </a:custGeom>
                  <a:solidFill>
                    <a:srgbClr val="B632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45" name="Freeform 8011">
                    <a:extLst>
                      <a:ext uri="{FF2B5EF4-FFF2-40B4-BE49-F238E27FC236}">
                        <a16:creationId xmlns:a16="http://schemas.microsoft.com/office/drawing/2014/main" id="{C3CFA7AD-2CB3-4D74-8269-FA19E6B9A2F7}"/>
                      </a:ext>
                    </a:extLst>
                  </p:cNvPr>
                  <p:cNvSpPr>
                    <a:spLocks noEditPoints="1"/>
                  </p:cNvSpPr>
                  <p:nvPr/>
                </p:nvSpPr>
                <p:spPr bwMode="auto">
                  <a:xfrm>
                    <a:off x="4388" y="2577"/>
                    <a:ext cx="88" cy="54"/>
                  </a:xfrm>
                  <a:custGeom>
                    <a:avLst/>
                    <a:gdLst>
                      <a:gd name="T0" fmla="*/ 19 w 118"/>
                      <a:gd name="T1" fmla="*/ 73 h 73"/>
                      <a:gd name="T2" fmla="*/ 24 w 118"/>
                      <a:gd name="T3" fmla="*/ 73 h 73"/>
                      <a:gd name="T4" fmla="*/ 25 w 118"/>
                      <a:gd name="T5" fmla="*/ 73 h 73"/>
                      <a:gd name="T6" fmla="*/ 25 w 118"/>
                      <a:gd name="T7" fmla="*/ 73 h 73"/>
                      <a:gd name="T8" fmla="*/ 24 w 118"/>
                      <a:gd name="T9" fmla="*/ 73 h 73"/>
                      <a:gd name="T10" fmla="*/ 24 w 118"/>
                      <a:gd name="T11" fmla="*/ 73 h 73"/>
                      <a:gd name="T12" fmla="*/ 19 w 118"/>
                      <a:gd name="T13" fmla="*/ 73 h 73"/>
                      <a:gd name="T14" fmla="*/ 0 w 118"/>
                      <a:gd name="T15" fmla="*/ 43 h 73"/>
                      <a:gd name="T16" fmla="*/ 0 w 118"/>
                      <a:gd name="T17" fmla="*/ 43 h 73"/>
                      <a:gd name="T18" fmla="*/ 0 w 118"/>
                      <a:gd name="T19" fmla="*/ 43 h 73"/>
                      <a:gd name="T20" fmla="*/ 0 w 118"/>
                      <a:gd name="T21" fmla="*/ 43 h 73"/>
                      <a:gd name="T22" fmla="*/ 118 w 118"/>
                      <a:gd name="T23" fmla="*/ 0 h 73"/>
                      <a:gd name="T24" fmla="*/ 116 w 118"/>
                      <a:gd name="T25" fmla="*/ 1 h 73"/>
                      <a:gd name="T26" fmla="*/ 115 w 118"/>
                      <a:gd name="T27" fmla="*/ 1 h 73"/>
                      <a:gd name="T28" fmla="*/ 114 w 118"/>
                      <a:gd name="T29" fmla="*/ 1 h 73"/>
                      <a:gd name="T30" fmla="*/ 114 w 118"/>
                      <a:gd name="T31" fmla="*/ 1 h 73"/>
                      <a:gd name="T32" fmla="*/ 115 w 118"/>
                      <a:gd name="T33" fmla="*/ 1 h 73"/>
                      <a:gd name="T34" fmla="*/ 118 w 118"/>
                      <a:gd name="T35" fmla="*/ 0 h 73"/>
                      <a:gd name="T36" fmla="*/ 118 w 118"/>
                      <a:gd name="T3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73">
                        <a:moveTo>
                          <a:pt x="19" y="73"/>
                        </a:moveTo>
                        <a:cubicBezTo>
                          <a:pt x="21" y="73"/>
                          <a:pt x="22" y="73"/>
                          <a:pt x="24" y="73"/>
                        </a:cubicBezTo>
                        <a:cubicBezTo>
                          <a:pt x="24" y="73"/>
                          <a:pt x="25" y="73"/>
                          <a:pt x="25" y="73"/>
                        </a:cubicBezTo>
                        <a:cubicBezTo>
                          <a:pt x="25" y="73"/>
                          <a:pt x="25" y="73"/>
                          <a:pt x="25" y="73"/>
                        </a:cubicBezTo>
                        <a:cubicBezTo>
                          <a:pt x="25" y="73"/>
                          <a:pt x="25" y="73"/>
                          <a:pt x="24" y="73"/>
                        </a:cubicBezTo>
                        <a:cubicBezTo>
                          <a:pt x="24" y="73"/>
                          <a:pt x="24" y="73"/>
                          <a:pt x="24" y="73"/>
                        </a:cubicBezTo>
                        <a:cubicBezTo>
                          <a:pt x="22" y="73"/>
                          <a:pt x="21" y="73"/>
                          <a:pt x="19" y="73"/>
                        </a:cubicBezTo>
                        <a:moveTo>
                          <a:pt x="0" y="43"/>
                        </a:moveTo>
                        <a:cubicBezTo>
                          <a:pt x="0" y="43"/>
                          <a:pt x="0" y="43"/>
                          <a:pt x="0" y="43"/>
                        </a:cubicBezTo>
                        <a:cubicBezTo>
                          <a:pt x="0" y="43"/>
                          <a:pt x="0" y="43"/>
                          <a:pt x="0" y="43"/>
                        </a:cubicBezTo>
                        <a:cubicBezTo>
                          <a:pt x="0" y="43"/>
                          <a:pt x="0" y="43"/>
                          <a:pt x="0" y="43"/>
                        </a:cubicBezTo>
                        <a:moveTo>
                          <a:pt x="118" y="0"/>
                        </a:moveTo>
                        <a:cubicBezTo>
                          <a:pt x="117" y="0"/>
                          <a:pt x="117" y="1"/>
                          <a:pt x="116" y="1"/>
                        </a:cubicBezTo>
                        <a:cubicBezTo>
                          <a:pt x="116" y="1"/>
                          <a:pt x="115" y="1"/>
                          <a:pt x="115" y="1"/>
                        </a:cubicBezTo>
                        <a:cubicBezTo>
                          <a:pt x="115" y="1"/>
                          <a:pt x="114" y="1"/>
                          <a:pt x="114" y="1"/>
                        </a:cubicBezTo>
                        <a:cubicBezTo>
                          <a:pt x="114" y="1"/>
                          <a:pt x="114" y="1"/>
                          <a:pt x="114" y="1"/>
                        </a:cubicBezTo>
                        <a:cubicBezTo>
                          <a:pt x="114" y="1"/>
                          <a:pt x="115" y="1"/>
                          <a:pt x="115" y="1"/>
                        </a:cubicBezTo>
                        <a:cubicBezTo>
                          <a:pt x="116" y="1"/>
                          <a:pt x="117" y="1"/>
                          <a:pt x="118" y="0"/>
                        </a:cubicBezTo>
                        <a:cubicBezTo>
                          <a:pt x="118" y="0"/>
                          <a:pt x="118" y="0"/>
                          <a:pt x="118" y="0"/>
                        </a:cubicBezTo>
                      </a:path>
                    </a:pathLst>
                  </a:custGeom>
                  <a:solidFill>
                    <a:srgbClr val="EBC5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46" name="Freeform 8012">
                    <a:extLst>
                      <a:ext uri="{FF2B5EF4-FFF2-40B4-BE49-F238E27FC236}">
                        <a16:creationId xmlns:a16="http://schemas.microsoft.com/office/drawing/2014/main" id="{A96EEC87-84BD-4554-A33A-6C77DBB939B7}"/>
                      </a:ext>
                    </a:extLst>
                  </p:cNvPr>
                  <p:cNvSpPr>
                    <a:spLocks noEditPoints="1"/>
                  </p:cNvSpPr>
                  <p:nvPr/>
                </p:nvSpPr>
                <p:spPr bwMode="auto">
                  <a:xfrm>
                    <a:off x="4406" y="2577"/>
                    <a:ext cx="70" cy="54"/>
                  </a:xfrm>
                  <a:custGeom>
                    <a:avLst/>
                    <a:gdLst>
                      <a:gd name="T0" fmla="*/ 1 w 93"/>
                      <a:gd name="T1" fmla="*/ 73 h 73"/>
                      <a:gd name="T2" fmla="*/ 0 w 93"/>
                      <a:gd name="T3" fmla="*/ 73 h 73"/>
                      <a:gd name="T4" fmla="*/ 0 w 93"/>
                      <a:gd name="T5" fmla="*/ 73 h 73"/>
                      <a:gd name="T6" fmla="*/ 1 w 93"/>
                      <a:gd name="T7" fmla="*/ 73 h 73"/>
                      <a:gd name="T8" fmla="*/ 1 w 93"/>
                      <a:gd name="T9" fmla="*/ 73 h 73"/>
                      <a:gd name="T10" fmla="*/ 93 w 93"/>
                      <a:gd name="T11" fmla="*/ 0 h 73"/>
                      <a:gd name="T12" fmla="*/ 93 w 93"/>
                      <a:gd name="T13" fmla="*/ 0 h 73"/>
                      <a:gd name="T14" fmla="*/ 93 w 93"/>
                      <a:gd name="T15" fmla="*/ 0 h 73"/>
                      <a:gd name="T16" fmla="*/ 93 w 93"/>
                      <a:gd name="T17" fmla="*/ 0 h 73"/>
                      <a:gd name="T18" fmla="*/ 93 w 93"/>
                      <a:gd name="T1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73">
                        <a:moveTo>
                          <a:pt x="1" y="73"/>
                        </a:moveTo>
                        <a:cubicBezTo>
                          <a:pt x="1" y="73"/>
                          <a:pt x="1" y="73"/>
                          <a:pt x="0" y="73"/>
                        </a:cubicBezTo>
                        <a:cubicBezTo>
                          <a:pt x="0" y="73"/>
                          <a:pt x="0" y="73"/>
                          <a:pt x="0" y="73"/>
                        </a:cubicBezTo>
                        <a:cubicBezTo>
                          <a:pt x="1" y="73"/>
                          <a:pt x="1" y="73"/>
                          <a:pt x="1" y="73"/>
                        </a:cubicBezTo>
                        <a:cubicBezTo>
                          <a:pt x="1" y="73"/>
                          <a:pt x="1" y="73"/>
                          <a:pt x="1" y="73"/>
                        </a:cubicBezTo>
                        <a:moveTo>
                          <a:pt x="93" y="0"/>
                        </a:moveTo>
                        <a:cubicBezTo>
                          <a:pt x="93" y="0"/>
                          <a:pt x="93" y="0"/>
                          <a:pt x="93" y="0"/>
                        </a:cubicBezTo>
                        <a:cubicBezTo>
                          <a:pt x="93" y="0"/>
                          <a:pt x="93" y="0"/>
                          <a:pt x="93" y="0"/>
                        </a:cubicBezTo>
                        <a:cubicBezTo>
                          <a:pt x="93" y="0"/>
                          <a:pt x="93" y="0"/>
                          <a:pt x="93" y="0"/>
                        </a:cubicBezTo>
                        <a:cubicBezTo>
                          <a:pt x="93" y="0"/>
                          <a:pt x="93" y="0"/>
                          <a:pt x="93" y="0"/>
                        </a:cubicBezTo>
                      </a:path>
                    </a:pathLst>
                  </a:custGeom>
                  <a:solidFill>
                    <a:srgbClr val="CD5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47" name="Freeform 8013">
                    <a:extLst>
                      <a:ext uri="{FF2B5EF4-FFF2-40B4-BE49-F238E27FC236}">
                        <a16:creationId xmlns:a16="http://schemas.microsoft.com/office/drawing/2014/main" id="{A5AF97B3-88A0-4348-A7DC-5311155EA840}"/>
                      </a:ext>
                    </a:extLst>
                  </p:cNvPr>
                  <p:cNvSpPr>
                    <a:spLocks noEditPoints="1"/>
                  </p:cNvSpPr>
                  <p:nvPr/>
                </p:nvSpPr>
                <p:spPr bwMode="auto">
                  <a:xfrm>
                    <a:off x="4350" y="2525"/>
                    <a:ext cx="148" cy="106"/>
                  </a:xfrm>
                  <a:custGeom>
                    <a:avLst/>
                    <a:gdLst>
                      <a:gd name="T0" fmla="*/ 110 w 197"/>
                      <a:gd name="T1" fmla="*/ 114 h 142"/>
                      <a:gd name="T2" fmla="*/ 76 w 197"/>
                      <a:gd name="T3" fmla="*/ 142 h 142"/>
                      <a:gd name="T4" fmla="*/ 111 w 197"/>
                      <a:gd name="T5" fmla="*/ 111 h 142"/>
                      <a:gd name="T6" fmla="*/ 139 w 197"/>
                      <a:gd name="T7" fmla="*/ 108 h 142"/>
                      <a:gd name="T8" fmla="*/ 138 w 197"/>
                      <a:gd name="T9" fmla="*/ 108 h 142"/>
                      <a:gd name="T10" fmla="*/ 143 w 197"/>
                      <a:gd name="T11" fmla="*/ 108 h 142"/>
                      <a:gd name="T12" fmla="*/ 140 w 197"/>
                      <a:gd name="T13" fmla="*/ 108 h 142"/>
                      <a:gd name="T14" fmla="*/ 143 w 197"/>
                      <a:gd name="T15" fmla="*/ 108 h 142"/>
                      <a:gd name="T16" fmla="*/ 154 w 197"/>
                      <a:gd name="T17" fmla="*/ 106 h 142"/>
                      <a:gd name="T18" fmla="*/ 168 w 197"/>
                      <a:gd name="T19" fmla="*/ 94 h 142"/>
                      <a:gd name="T20" fmla="*/ 154 w 197"/>
                      <a:gd name="T21" fmla="*/ 106 h 142"/>
                      <a:gd name="T22" fmla="*/ 168 w 197"/>
                      <a:gd name="T23" fmla="*/ 94 h 142"/>
                      <a:gd name="T24" fmla="*/ 168 w 197"/>
                      <a:gd name="T25" fmla="*/ 69 h 142"/>
                      <a:gd name="T26" fmla="*/ 178 w 197"/>
                      <a:gd name="T27" fmla="*/ 68 h 142"/>
                      <a:gd name="T28" fmla="*/ 186 w 197"/>
                      <a:gd name="T29" fmla="*/ 64 h 142"/>
                      <a:gd name="T30" fmla="*/ 179 w 197"/>
                      <a:gd name="T31" fmla="*/ 68 h 142"/>
                      <a:gd name="T32" fmla="*/ 186 w 197"/>
                      <a:gd name="T33" fmla="*/ 64 h 142"/>
                      <a:gd name="T34" fmla="*/ 195 w 197"/>
                      <a:gd name="T35" fmla="*/ 56 h 142"/>
                      <a:gd name="T36" fmla="*/ 195 w 197"/>
                      <a:gd name="T37" fmla="*/ 57 h 142"/>
                      <a:gd name="T38" fmla="*/ 197 w 197"/>
                      <a:gd name="T39" fmla="*/ 52 h 142"/>
                      <a:gd name="T40" fmla="*/ 195 w 197"/>
                      <a:gd name="T41" fmla="*/ 56 h 142"/>
                      <a:gd name="T42" fmla="*/ 23 w 197"/>
                      <a:gd name="T43" fmla="*/ 47 h 142"/>
                      <a:gd name="T44" fmla="*/ 31 w 197"/>
                      <a:gd name="T45" fmla="*/ 47 h 142"/>
                      <a:gd name="T46" fmla="*/ 34 w 197"/>
                      <a:gd name="T47" fmla="*/ 48 h 142"/>
                      <a:gd name="T48" fmla="*/ 32 w 197"/>
                      <a:gd name="T49" fmla="*/ 47 h 142"/>
                      <a:gd name="T50" fmla="*/ 30 w 197"/>
                      <a:gd name="T51" fmla="*/ 48 h 142"/>
                      <a:gd name="T52" fmla="*/ 25 w 197"/>
                      <a:gd name="T53" fmla="*/ 47 h 142"/>
                      <a:gd name="T54" fmla="*/ 23 w 197"/>
                      <a:gd name="T55" fmla="*/ 47 h 142"/>
                      <a:gd name="T56" fmla="*/ 187 w 197"/>
                      <a:gd name="T57" fmla="*/ 23 h 142"/>
                      <a:gd name="T58" fmla="*/ 188 w 197"/>
                      <a:gd name="T59" fmla="*/ 19 h 142"/>
                      <a:gd name="T60" fmla="*/ 3 w 197"/>
                      <a:gd name="T61" fmla="*/ 14 h 142"/>
                      <a:gd name="T62" fmla="*/ 4 w 197"/>
                      <a:gd name="T63" fmla="*/ 14 h 142"/>
                      <a:gd name="T64" fmla="*/ 3 w 197"/>
                      <a:gd name="T65" fmla="*/ 14 h 142"/>
                      <a:gd name="T66" fmla="*/ 0 w 197"/>
                      <a:gd name="T67" fmla="*/ 14 h 142"/>
                      <a:gd name="T68" fmla="*/ 187 w 197"/>
                      <a:gd name="T69" fmla="*/ 3 h 142"/>
                      <a:gd name="T70" fmla="*/ 189 w 197"/>
                      <a:gd name="T71" fmla="*/ 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7" h="142">
                        <a:moveTo>
                          <a:pt x="111" y="111"/>
                        </a:moveTo>
                        <a:cubicBezTo>
                          <a:pt x="111" y="112"/>
                          <a:pt x="110" y="113"/>
                          <a:pt x="110" y="114"/>
                        </a:cubicBezTo>
                        <a:cubicBezTo>
                          <a:pt x="102" y="130"/>
                          <a:pt x="89" y="141"/>
                          <a:pt x="76" y="142"/>
                        </a:cubicBezTo>
                        <a:cubicBezTo>
                          <a:pt x="76" y="142"/>
                          <a:pt x="76" y="142"/>
                          <a:pt x="76" y="142"/>
                        </a:cubicBezTo>
                        <a:cubicBezTo>
                          <a:pt x="90" y="141"/>
                          <a:pt x="103" y="129"/>
                          <a:pt x="110" y="114"/>
                        </a:cubicBezTo>
                        <a:cubicBezTo>
                          <a:pt x="110" y="113"/>
                          <a:pt x="111" y="112"/>
                          <a:pt x="111" y="111"/>
                        </a:cubicBezTo>
                        <a:moveTo>
                          <a:pt x="138" y="108"/>
                        </a:moveTo>
                        <a:cubicBezTo>
                          <a:pt x="138" y="108"/>
                          <a:pt x="139" y="108"/>
                          <a:pt x="139" y="108"/>
                        </a:cubicBezTo>
                        <a:cubicBezTo>
                          <a:pt x="139" y="108"/>
                          <a:pt x="139" y="108"/>
                          <a:pt x="139" y="108"/>
                        </a:cubicBezTo>
                        <a:cubicBezTo>
                          <a:pt x="139" y="108"/>
                          <a:pt x="138" y="108"/>
                          <a:pt x="138" y="108"/>
                        </a:cubicBezTo>
                        <a:moveTo>
                          <a:pt x="154" y="106"/>
                        </a:moveTo>
                        <a:cubicBezTo>
                          <a:pt x="150" y="108"/>
                          <a:pt x="147" y="108"/>
                          <a:pt x="143" y="108"/>
                        </a:cubicBezTo>
                        <a:cubicBezTo>
                          <a:pt x="143" y="108"/>
                          <a:pt x="143" y="108"/>
                          <a:pt x="142" y="108"/>
                        </a:cubicBezTo>
                        <a:cubicBezTo>
                          <a:pt x="141" y="108"/>
                          <a:pt x="140" y="108"/>
                          <a:pt x="140" y="108"/>
                        </a:cubicBezTo>
                        <a:cubicBezTo>
                          <a:pt x="140" y="108"/>
                          <a:pt x="140" y="108"/>
                          <a:pt x="140" y="108"/>
                        </a:cubicBezTo>
                        <a:cubicBezTo>
                          <a:pt x="141" y="108"/>
                          <a:pt x="142" y="108"/>
                          <a:pt x="143" y="108"/>
                        </a:cubicBezTo>
                        <a:cubicBezTo>
                          <a:pt x="143" y="108"/>
                          <a:pt x="143" y="108"/>
                          <a:pt x="143" y="108"/>
                        </a:cubicBezTo>
                        <a:cubicBezTo>
                          <a:pt x="147" y="108"/>
                          <a:pt x="150" y="108"/>
                          <a:pt x="154" y="106"/>
                        </a:cubicBezTo>
                        <a:cubicBezTo>
                          <a:pt x="154" y="106"/>
                          <a:pt x="154" y="106"/>
                          <a:pt x="154" y="106"/>
                        </a:cubicBezTo>
                        <a:moveTo>
                          <a:pt x="168" y="94"/>
                        </a:moveTo>
                        <a:cubicBezTo>
                          <a:pt x="167" y="94"/>
                          <a:pt x="167" y="95"/>
                          <a:pt x="167" y="96"/>
                        </a:cubicBezTo>
                        <a:cubicBezTo>
                          <a:pt x="164" y="101"/>
                          <a:pt x="159" y="104"/>
                          <a:pt x="154" y="106"/>
                        </a:cubicBezTo>
                        <a:cubicBezTo>
                          <a:pt x="154" y="106"/>
                          <a:pt x="154" y="106"/>
                          <a:pt x="154" y="106"/>
                        </a:cubicBezTo>
                        <a:cubicBezTo>
                          <a:pt x="160" y="104"/>
                          <a:pt x="165" y="100"/>
                          <a:pt x="168" y="94"/>
                        </a:cubicBezTo>
                        <a:moveTo>
                          <a:pt x="177" y="68"/>
                        </a:moveTo>
                        <a:cubicBezTo>
                          <a:pt x="174" y="69"/>
                          <a:pt x="171" y="69"/>
                          <a:pt x="168" y="69"/>
                        </a:cubicBezTo>
                        <a:cubicBezTo>
                          <a:pt x="168" y="69"/>
                          <a:pt x="168" y="69"/>
                          <a:pt x="168" y="69"/>
                        </a:cubicBezTo>
                        <a:cubicBezTo>
                          <a:pt x="171" y="69"/>
                          <a:pt x="174" y="69"/>
                          <a:pt x="178" y="68"/>
                        </a:cubicBezTo>
                        <a:cubicBezTo>
                          <a:pt x="178" y="68"/>
                          <a:pt x="177" y="68"/>
                          <a:pt x="177" y="68"/>
                        </a:cubicBezTo>
                        <a:moveTo>
                          <a:pt x="186" y="64"/>
                        </a:moveTo>
                        <a:cubicBezTo>
                          <a:pt x="184" y="66"/>
                          <a:pt x="181" y="67"/>
                          <a:pt x="179" y="68"/>
                        </a:cubicBezTo>
                        <a:cubicBezTo>
                          <a:pt x="179" y="68"/>
                          <a:pt x="179" y="68"/>
                          <a:pt x="179" y="68"/>
                        </a:cubicBezTo>
                        <a:cubicBezTo>
                          <a:pt x="181" y="67"/>
                          <a:pt x="184" y="66"/>
                          <a:pt x="186" y="64"/>
                        </a:cubicBezTo>
                        <a:cubicBezTo>
                          <a:pt x="186" y="64"/>
                          <a:pt x="186" y="64"/>
                          <a:pt x="186" y="64"/>
                        </a:cubicBezTo>
                        <a:moveTo>
                          <a:pt x="195" y="56"/>
                        </a:moveTo>
                        <a:cubicBezTo>
                          <a:pt x="195" y="56"/>
                          <a:pt x="195" y="56"/>
                          <a:pt x="195" y="56"/>
                        </a:cubicBezTo>
                        <a:cubicBezTo>
                          <a:pt x="195" y="56"/>
                          <a:pt x="195" y="56"/>
                          <a:pt x="195" y="57"/>
                        </a:cubicBezTo>
                        <a:cubicBezTo>
                          <a:pt x="195" y="57"/>
                          <a:pt x="195" y="57"/>
                          <a:pt x="195" y="57"/>
                        </a:cubicBezTo>
                        <a:cubicBezTo>
                          <a:pt x="195" y="56"/>
                          <a:pt x="195" y="56"/>
                          <a:pt x="195" y="56"/>
                        </a:cubicBezTo>
                        <a:moveTo>
                          <a:pt x="197" y="52"/>
                        </a:moveTo>
                        <a:cubicBezTo>
                          <a:pt x="197" y="53"/>
                          <a:pt x="196" y="54"/>
                          <a:pt x="195" y="56"/>
                        </a:cubicBezTo>
                        <a:cubicBezTo>
                          <a:pt x="195" y="56"/>
                          <a:pt x="195" y="56"/>
                          <a:pt x="195" y="56"/>
                        </a:cubicBezTo>
                        <a:cubicBezTo>
                          <a:pt x="196" y="54"/>
                          <a:pt x="197" y="53"/>
                          <a:pt x="197" y="52"/>
                        </a:cubicBezTo>
                        <a:moveTo>
                          <a:pt x="23" y="47"/>
                        </a:moveTo>
                        <a:cubicBezTo>
                          <a:pt x="25" y="47"/>
                          <a:pt x="27" y="48"/>
                          <a:pt x="29" y="48"/>
                        </a:cubicBezTo>
                        <a:cubicBezTo>
                          <a:pt x="31" y="48"/>
                          <a:pt x="31" y="47"/>
                          <a:pt x="31" y="47"/>
                        </a:cubicBezTo>
                        <a:cubicBezTo>
                          <a:pt x="31" y="47"/>
                          <a:pt x="32" y="47"/>
                          <a:pt x="32" y="47"/>
                        </a:cubicBezTo>
                        <a:cubicBezTo>
                          <a:pt x="33" y="47"/>
                          <a:pt x="33" y="47"/>
                          <a:pt x="34" y="48"/>
                        </a:cubicBezTo>
                        <a:cubicBezTo>
                          <a:pt x="33" y="47"/>
                          <a:pt x="33" y="47"/>
                          <a:pt x="32" y="47"/>
                        </a:cubicBezTo>
                        <a:cubicBezTo>
                          <a:pt x="32" y="47"/>
                          <a:pt x="32" y="47"/>
                          <a:pt x="32" y="47"/>
                        </a:cubicBezTo>
                        <a:cubicBezTo>
                          <a:pt x="31" y="47"/>
                          <a:pt x="31" y="47"/>
                          <a:pt x="31" y="47"/>
                        </a:cubicBezTo>
                        <a:cubicBezTo>
                          <a:pt x="31" y="47"/>
                          <a:pt x="31" y="48"/>
                          <a:pt x="30" y="48"/>
                        </a:cubicBezTo>
                        <a:cubicBezTo>
                          <a:pt x="30" y="48"/>
                          <a:pt x="29" y="48"/>
                          <a:pt x="29" y="48"/>
                        </a:cubicBezTo>
                        <a:cubicBezTo>
                          <a:pt x="28" y="48"/>
                          <a:pt x="27" y="47"/>
                          <a:pt x="25" y="47"/>
                        </a:cubicBezTo>
                        <a:cubicBezTo>
                          <a:pt x="25" y="47"/>
                          <a:pt x="24" y="47"/>
                          <a:pt x="24" y="47"/>
                        </a:cubicBezTo>
                        <a:cubicBezTo>
                          <a:pt x="24" y="47"/>
                          <a:pt x="23" y="47"/>
                          <a:pt x="23" y="47"/>
                        </a:cubicBezTo>
                        <a:moveTo>
                          <a:pt x="188" y="19"/>
                        </a:moveTo>
                        <a:cubicBezTo>
                          <a:pt x="188" y="21"/>
                          <a:pt x="187" y="23"/>
                          <a:pt x="187" y="23"/>
                        </a:cubicBezTo>
                        <a:cubicBezTo>
                          <a:pt x="187" y="23"/>
                          <a:pt x="187" y="23"/>
                          <a:pt x="187" y="23"/>
                        </a:cubicBezTo>
                        <a:cubicBezTo>
                          <a:pt x="187" y="23"/>
                          <a:pt x="188" y="21"/>
                          <a:pt x="188" y="19"/>
                        </a:cubicBezTo>
                        <a:moveTo>
                          <a:pt x="0" y="14"/>
                        </a:moveTo>
                        <a:cubicBezTo>
                          <a:pt x="1" y="14"/>
                          <a:pt x="2" y="14"/>
                          <a:pt x="3" y="14"/>
                        </a:cubicBezTo>
                        <a:cubicBezTo>
                          <a:pt x="4" y="14"/>
                          <a:pt x="4" y="14"/>
                          <a:pt x="4" y="14"/>
                        </a:cubicBezTo>
                        <a:cubicBezTo>
                          <a:pt x="4" y="14"/>
                          <a:pt x="4" y="14"/>
                          <a:pt x="4" y="14"/>
                        </a:cubicBezTo>
                        <a:cubicBezTo>
                          <a:pt x="4" y="14"/>
                          <a:pt x="4" y="14"/>
                          <a:pt x="4" y="14"/>
                        </a:cubicBezTo>
                        <a:cubicBezTo>
                          <a:pt x="3" y="14"/>
                          <a:pt x="3" y="14"/>
                          <a:pt x="3" y="14"/>
                        </a:cubicBezTo>
                        <a:cubicBezTo>
                          <a:pt x="3" y="14"/>
                          <a:pt x="3" y="14"/>
                          <a:pt x="3" y="14"/>
                        </a:cubicBezTo>
                        <a:cubicBezTo>
                          <a:pt x="2" y="14"/>
                          <a:pt x="1" y="14"/>
                          <a:pt x="0" y="14"/>
                        </a:cubicBezTo>
                        <a:moveTo>
                          <a:pt x="189" y="0"/>
                        </a:moveTo>
                        <a:cubicBezTo>
                          <a:pt x="188" y="2"/>
                          <a:pt x="188" y="2"/>
                          <a:pt x="187" y="3"/>
                        </a:cubicBezTo>
                        <a:cubicBezTo>
                          <a:pt x="187" y="3"/>
                          <a:pt x="187" y="3"/>
                          <a:pt x="187" y="3"/>
                        </a:cubicBezTo>
                        <a:cubicBezTo>
                          <a:pt x="188" y="3"/>
                          <a:pt x="188" y="2"/>
                          <a:pt x="189" y="1"/>
                        </a:cubicBezTo>
                        <a:cubicBezTo>
                          <a:pt x="189" y="1"/>
                          <a:pt x="189" y="1"/>
                          <a:pt x="189" y="0"/>
                        </a:cubicBezTo>
                      </a:path>
                    </a:pathLst>
                  </a:custGeom>
                  <a:solidFill>
                    <a:srgbClr val="E067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48" name="Freeform 8014">
                    <a:extLst>
                      <a:ext uri="{FF2B5EF4-FFF2-40B4-BE49-F238E27FC236}">
                        <a16:creationId xmlns:a16="http://schemas.microsoft.com/office/drawing/2014/main" id="{323C3C77-3F0A-479E-A06F-7CE1CA99DC7D}"/>
                      </a:ext>
                    </a:extLst>
                  </p:cNvPr>
                  <p:cNvSpPr>
                    <a:spLocks noEditPoints="1"/>
                  </p:cNvSpPr>
                  <p:nvPr/>
                </p:nvSpPr>
                <p:spPr bwMode="auto">
                  <a:xfrm>
                    <a:off x="4407" y="2577"/>
                    <a:ext cx="69" cy="54"/>
                  </a:xfrm>
                  <a:custGeom>
                    <a:avLst/>
                    <a:gdLst>
                      <a:gd name="T0" fmla="*/ 0 w 92"/>
                      <a:gd name="T1" fmla="*/ 73 h 73"/>
                      <a:gd name="T2" fmla="*/ 0 w 92"/>
                      <a:gd name="T3" fmla="*/ 73 h 73"/>
                      <a:gd name="T4" fmla="*/ 0 w 92"/>
                      <a:gd name="T5" fmla="*/ 73 h 73"/>
                      <a:gd name="T6" fmla="*/ 0 w 92"/>
                      <a:gd name="T7" fmla="*/ 73 h 73"/>
                      <a:gd name="T8" fmla="*/ 0 w 92"/>
                      <a:gd name="T9" fmla="*/ 73 h 73"/>
                      <a:gd name="T10" fmla="*/ 92 w 92"/>
                      <a:gd name="T11" fmla="*/ 0 h 73"/>
                      <a:gd name="T12" fmla="*/ 92 w 92"/>
                      <a:gd name="T13" fmla="*/ 0 h 73"/>
                      <a:gd name="T14" fmla="*/ 92 w 92"/>
                      <a:gd name="T15" fmla="*/ 0 h 73"/>
                      <a:gd name="T16" fmla="*/ 92 w 92"/>
                      <a:gd name="T17" fmla="*/ 0 h 73"/>
                      <a:gd name="T18" fmla="*/ 92 w 92"/>
                      <a:gd name="T1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73">
                        <a:moveTo>
                          <a:pt x="0" y="73"/>
                        </a:moveTo>
                        <a:cubicBezTo>
                          <a:pt x="0" y="73"/>
                          <a:pt x="0" y="73"/>
                          <a:pt x="0" y="73"/>
                        </a:cubicBezTo>
                        <a:cubicBezTo>
                          <a:pt x="0" y="73"/>
                          <a:pt x="0" y="73"/>
                          <a:pt x="0" y="73"/>
                        </a:cubicBezTo>
                        <a:cubicBezTo>
                          <a:pt x="0" y="73"/>
                          <a:pt x="0" y="73"/>
                          <a:pt x="0" y="73"/>
                        </a:cubicBezTo>
                        <a:cubicBezTo>
                          <a:pt x="0" y="73"/>
                          <a:pt x="0" y="73"/>
                          <a:pt x="0" y="73"/>
                        </a:cubicBezTo>
                        <a:moveTo>
                          <a:pt x="92" y="0"/>
                        </a:moveTo>
                        <a:cubicBezTo>
                          <a:pt x="92" y="0"/>
                          <a:pt x="92" y="0"/>
                          <a:pt x="92" y="0"/>
                        </a:cubicBezTo>
                        <a:cubicBezTo>
                          <a:pt x="92" y="0"/>
                          <a:pt x="92" y="0"/>
                          <a:pt x="92" y="0"/>
                        </a:cubicBezTo>
                        <a:cubicBezTo>
                          <a:pt x="92" y="0"/>
                          <a:pt x="92" y="0"/>
                          <a:pt x="92" y="0"/>
                        </a:cubicBezTo>
                        <a:cubicBezTo>
                          <a:pt x="92" y="0"/>
                          <a:pt x="92" y="0"/>
                          <a:pt x="92" y="0"/>
                        </a:cubicBezTo>
                      </a:path>
                    </a:pathLst>
                  </a:custGeom>
                  <a:solidFill>
                    <a:srgbClr val="CB4B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49" name="Freeform 8015">
                    <a:extLst>
                      <a:ext uri="{FF2B5EF4-FFF2-40B4-BE49-F238E27FC236}">
                        <a16:creationId xmlns:a16="http://schemas.microsoft.com/office/drawing/2014/main" id="{6595FE92-AEF3-4D23-937E-C7B8FBE28063}"/>
                      </a:ext>
                    </a:extLst>
                  </p:cNvPr>
                  <p:cNvSpPr>
                    <a:spLocks noEditPoints="1"/>
                  </p:cNvSpPr>
                  <p:nvPr/>
                </p:nvSpPr>
                <p:spPr bwMode="auto">
                  <a:xfrm>
                    <a:off x="4342" y="2474"/>
                    <a:ext cx="157" cy="157"/>
                  </a:xfrm>
                  <a:custGeom>
                    <a:avLst/>
                    <a:gdLst>
                      <a:gd name="T0" fmla="*/ 86 w 210"/>
                      <a:gd name="T1" fmla="*/ 177 h 210"/>
                      <a:gd name="T2" fmla="*/ 86 w 210"/>
                      <a:gd name="T3" fmla="*/ 208 h 210"/>
                      <a:gd name="T4" fmla="*/ 77 w 210"/>
                      <a:gd name="T5" fmla="*/ 124 h 210"/>
                      <a:gd name="T6" fmla="*/ 41 w 210"/>
                      <a:gd name="T7" fmla="*/ 115 h 210"/>
                      <a:gd name="T8" fmla="*/ 62 w 210"/>
                      <a:gd name="T9" fmla="*/ 180 h 210"/>
                      <a:gd name="T10" fmla="*/ 100 w 210"/>
                      <a:gd name="T11" fmla="*/ 162 h 210"/>
                      <a:gd name="T12" fmla="*/ 122 w 210"/>
                      <a:gd name="T13" fmla="*/ 177 h 210"/>
                      <a:gd name="T14" fmla="*/ 113 w 210"/>
                      <a:gd name="T15" fmla="*/ 152 h 210"/>
                      <a:gd name="T16" fmla="*/ 99 w 210"/>
                      <a:gd name="T17" fmla="*/ 142 h 210"/>
                      <a:gd name="T18" fmla="*/ 37 w 210"/>
                      <a:gd name="T19" fmla="*/ 113 h 210"/>
                      <a:gd name="T20" fmla="*/ 115 w 210"/>
                      <a:gd name="T21" fmla="*/ 60 h 210"/>
                      <a:gd name="T22" fmla="*/ 115 w 210"/>
                      <a:gd name="T23" fmla="*/ 71 h 210"/>
                      <a:gd name="T24" fmla="*/ 79 w 210"/>
                      <a:gd name="T25" fmla="*/ 75 h 210"/>
                      <a:gd name="T26" fmla="*/ 14 w 210"/>
                      <a:gd name="T27" fmla="*/ 96 h 210"/>
                      <a:gd name="T28" fmla="*/ 19 w 210"/>
                      <a:gd name="T29" fmla="*/ 105 h 210"/>
                      <a:gd name="T30" fmla="*/ 45 w 210"/>
                      <a:gd name="T31" fmla="*/ 92 h 210"/>
                      <a:gd name="T32" fmla="*/ 87 w 210"/>
                      <a:gd name="T33" fmla="*/ 100 h 210"/>
                      <a:gd name="T34" fmla="*/ 201 w 210"/>
                      <a:gd name="T35" fmla="*/ 45 h 210"/>
                      <a:gd name="T36" fmla="*/ 17 w 210"/>
                      <a:gd name="T37" fmla="*/ 67 h 210"/>
                      <a:gd name="T38" fmla="*/ 89 w 210"/>
                      <a:gd name="T39" fmla="*/ 50 h 210"/>
                      <a:gd name="T40" fmla="*/ 17 w 210"/>
                      <a:gd name="T41" fmla="*/ 59 h 210"/>
                      <a:gd name="T42" fmla="*/ 28 w 210"/>
                      <a:gd name="T43" fmla="*/ 51 h 210"/>
                      <a:gd name="T44" fmla="*/ 2 w 210"/>
                      <a:gd name="T45" fmla="*/ 71 h 210"/>
                      <a:gd name="T46" fmla="*/ 16 w 210"/>
                      <a:gd name="T47" fmla="*/ 82 h 210"/>
                      <a:gd name="T48" fmla="*/ 75 w 210"/>
                      <a:gd name="T49" fmla="*/ 74 h 210"/>
                      <a:gd name="T50" fmla="*/ 71 w 210"/>
                      <a:gd name="T51" fmla="*/ 41 h 210"/>
                      <a:gd name="T52" fmla="*/ 12 w 210"/>
                      <a:gd name="T53" fmla="*/ 39 h 210"/>
                      <a:gd name="T54" fmla="*/ 69 w 210"/>
                      <a:gd name="T55" fmla="*/ 38 h 210"/>
                      <a:gd name="T56" fmla="*/ 31 w 210"/>
                      <a:gd name="T57" fmla="*/ 28 h 210"/>
                      <a:gd name="T58" fmla="*/ 147 w 210"/>
                      <a:gd name="T59" fmla="*/ 81 h 210"/>
                      <a:gd name="T60" fmla="*/ 156 w 210"/>
                      <a:gd name="T61" fmla="*/ 44 h 210"/>
                      <a:gd name="T62" fmla="*/ 136 w 210"/>
                      <a:gd name="T63" fmla="*/ 28 h 210"/>
                      <a:gd name="T64" fmla="*/ 143 w 210"/>
                      <a:gd name="T65" fmla="*/ 68 h 210"/>
                      <a:gd name="T66" fmla="*/ 159 w 210"/>
                      <a:gd name="T67" fmla="*/ 67 h 210"/>
                      <a:gd name="T68" fmla="*/ 162 w 210"/>
                      <a:gd name="T69" fmla="*/ 79 h 210"/>
                      <a:gd name="T70" fmla="*/ 135 w 210"/>
                      <a:gd name="T71" fmla="*/ 40 h 210"/>
                      <a:gd name="T72" fmla="*/ 198 w 210"/>
                      <a:gd name="T73" fmla="*/ 18 h 210"/>
                      <a:gd name="T74" fmla="*/ 164 w 210"/>
                      <a:gd name="T75" fmla="*/ 151 h 210"/>
                      <a:gd name="T76" fmla="*/ 114 w 210"/>
                      <a:gd name="T77" fmla="*/ 122 h 210"/>
                      <a:gd name="T78" fmla="*/ 173 w 210"/>
                      <a:gd name="T79" fmla="*/ 103 h 210"/>
                      <a:gd name="T80" fmla="*/ 174 w 210"/>
                      <a:gd name="T81" fmla="*/ 120 h 210"/>
                      <a:gd name="T82" fmla="*/ 172 w 210"/>
                      <a:gd name="T83" fmla="*/ 149 h 210"/>
                      <a:gd name="T84" fmla="*/ 95 w 210"/>
                      <a:gd name="T85" fmla="*/ 112 h 210"/>
                      <a:gd name="T86" fmla="*/ 110 w 210"/>
                      <a:gd name="T87" fmla="*/ 112 h 210"/>
                      <a:gd name="T88" fmla="*/ 146 w 210"/>
                      <a:gd name="T89" fmla="*/ 119 h 210"/>
                      <a:gd name="T90" fmla="*/ 178 w 210"/>
                      <a:gd name="T91" fmla="*/ 118 h 210"/>
                      <a:gd name="T92" fmla="*/ 134 w 210"/>
                      <a:gd name="T93" fmla="*/ 96 h 210"/>
                      <a:gd name="T94" fmla="*/ 175 w 210"/>
                      <a:gd name="T95" fmla="*/ 33 h 210"/>
                      <a:gd name="T96" fmla="*/ 180 w 210"/>
                      <a:gd name="T97" fmla="*/ 69 h 210"/>
                      <a:gd name="T98" fmla="*/ 179 w 210"/>
                      <a:gd name="T99" fmla="*/ 69 h 210"/>
                      <a:gd name="T100" fmla="*/ 129 w 210"/>
                      <a:gd name="T101" fmla="*/ 100 h 210"/>
                      <a:gd name="T102" fmla="*/ 139 w 210"/>
                      <a:gd name="T103" fmla="*/ 102 h 210"/>
                      <a:gd name="T104" fmla="*/ 74 w 210"/>
                      <a:gd name="T105" fmla="*/ 97 h 210"/>
                      <a:gd name="T106" fmla="*/ 94 w 210"/>
                      <a:gd name="T107" fmla="*/ 136 h 210"/>
                      <a:gd name="T108" fmla="*/ 150 w 210"/>
                      <a:gd name="T109" fmla="*/ 176 h 210"/>
                      <a:gd name="T110" fmla="*/ 177 w 210"/>
                      <a:gd name="T111" fmla="*/ 163 h 210"/>
                      <a:gd name="T112" fmla="*/ 149 w 210"/>
                      <a:gd name="T113" fmla="*/ 127 h 210"/>
                      <a:gd name="T114" fmla="*/ 198 w 210"/>
                      <a:gd name="T115" fmla="*/ 132 h 210"/>
                      <a:gd name="T116" fmla="*/ 198 w 210"/>
                      <a:gd name="T117" fmla="*/ 90 h 210"/>
                      <a:gd name="T118" fmla="*/ 190 w 210"/>
                      <a:gd name="T119" fmla="*/ 72 h 210"/>
                      <a:gd name="T120" fmla="*/ 195 w 210"/>
                      <a:gd name="T121" fmla="*/ 39 h 210"/>
                      <a:gd name="T122" fmla="*/ 192 w 210"/>
                      <a:gd name="T123" fmla="*/ 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0" h="210">
                        <a:moveTo>
                          <a:pt x="210" y="106"/>
                        </a:moveTo>
                        <a:cubicBezTo>
                          <a:pt x="209" y="112"/>
                          <a:pt x="208" y="117"/>
                          <a:pt x="206" y="123"/>
                        </a:cubicBezTo>
                        <a:cubicBezTo>
                          <a:pt x="207" y="122"/>
                          <a:pt x="208" y="120"/>
                          <a:pt x="208" y="118"/>
                        </a:cubicBezTo>
                        <a:cubicBezTo>
                          <a:pt x="209" y="115"/>
                          <a:pt x="210" y="111"/>
                          <a:pt x="210" y="106"/>
                        </a:cubicBezTo>
                        <a:moveTo>
                          <a:pt x="86" y="208"/>
                        </a:moveTo>
                        <a:cubicBezTo>
                          <a:pt x="78" y="208"/>
                          <a:pt x="70" y="205"/>
                          <a:pt x="66" y="199"/>
                        </a:cubicBezTo>
                        <a:cubicBezTo>
                          <a:pt x="63" y="195"/>
                          <a:pt x="60" y="186"/>
                          <a:pt x="66" y="183"/>
                        </a:cubicBezTo>
                        <a:cubicBezTo>
                          <a:pt x="68" y="183"/>
                          <a:pt x="70" y="183"/>
                          <a:pt x="72" y="182"/>
                        </a:cubicBezTo>
                        <a:cubicBezTo>
                          <a:pt x="74" y="181"/>
                          <a:pt x="77" y="180"/>
                          <a:pt x="80" y="179"/>
                        </a:cubicBezTo>
                        <a:cubicBezTo>
                          <a:pt x="82" y="178"/>
                          <a:pt x="85" y="177"/>
                          <a:pt x="86" y="177"/>
                        </a:cubicBezTo>
                        <a:cubicBezTo>
                          <a:pt x="93" y="177"/>
                          <a:pt x="96" y="183"/>
                          <a:pt x="88" y="188"/>
                        </a:cubicBezTo>
                        <a:cubicBezTo>
                          <a:pt x="81" y="193"/>
                          <a:pt x="76" y="194"/>
                          <a:pt x="74" y="194"/>
                        </a:cubicBezTo>
                        <a:cubicBezTo>
                          <a:pt x="74" y="194"/>
                          <a:pt x="73" y="194"/>
                          <a:pt x="73" y="194"/>
                        </a:cubicBezTo>
                        <a:cubicBezTo>
                          <a:pt x="75" y="194"/>
                          <a:pt x="77" y="194"/>
                          <a:pt x="79" y="194"/>
                        </a:cubicBezTo>
                        <a:cubicBezTo>
                          <a:pt x="88" y="194"/>
                          <a:pt x="94" y="190"/>
                          <a:pt x="101" y="188"/>
                        </a:cubicBezTo>
                        <a:cubicBezTo>
                          <a:pt x="101" y="187"/>
                          <a:pt x="102" y="187"/>
                          <a:pt x="102" y="187"/>
                        </a:cubicBezTo>
                        <a:cubicBezTo>
                          <a:pt x="104" y="187"/>
                          <a:pt x="105" y="189"/>
                          <a:pt x="106" y="190"/>
                        </a:cubicBezTo>
                        <a:cubicBezTo>
                          <a:pt x="107" y="194"/>
                          <a:pt x="106" y="197"/>
                          <a:pt x="104" y="200"/>
                        </a:cubicBezTo>
                        <a:cubicBezTo>
                          <a:pt x="102" y="202"/>
                          <a:pt x="100" y="204"/>
                          <a:pt x="97" y="206"/>
                        </a:cubicBezTo>
                        <a:cubicBezTo>
                          <a:pt x="94" y="207"/>
                          <a:pt x="90" y="208"/>
                          <a:pt x="86" y="208"/>
                        </a:cubicBezTo>
                        <a:moveTo>
                          <a:pt x="65" y="177"/>
                        </a:moveTo>
                        <a:cubicBezTo>
                          <a:pt x="61" y="177"/>
                          <a:pt x="57" y="176"/>
                          <a:pt x="54" y="173"/>
                        </a:cubicBezTo>
                        <a:cubicBezTo>
                          <a:pt x="44" y="165"/>
                          <a:pt x="49" y="145"/>
                          <a:pt x="53" y="137"/>
                        </a:cubicBezTo>
                        <a:cubicBezTo>
                          <a:pt x="55" y="133"/>
                          <a:pt x="57" y="127"/>
                          <a:pt x="56" y="122"/>
                        </a:cubicBezTo>
                        <a:cubicBezTo>
                          <a:pt x="56" y="120"/>
                          <a:pt x="55" y="119"/>
                          <a:pt x="54" y="117"/>
                        </a:cubicBezTo>
                        <a:cubicBezTo>
                          <a:pt x="54" y="116"/>
                          <a:pt x="56" y="114"/>
                          <a:pt x="57" y="113"/>
                        </a:cubicBezTo>
                        <a:cubicBezTo>
                          <a:pt x="57" y="112"/>
                          <a:pt x="58" y="111"/>
                          <a:pt x="60" y="110"/>
                        </a:cubicBezTo>
                        <a:cubicBezTo>
                          <a:pt x="61" y="110"/>
                          <a:pt x="62" y="110"/>
                          <a:pt x="63" y="110"/>
                        </a:cubicBezTo>
                        <a:cubicBezTo>
                          <a:pt x="66" y="110"/>
                          <a:pt x="69" y="111"/>
                          <a:pt x="71" y="112"/>
                        </a:cubicBezTo>
                        <a:cubicBezTo>
                          <a:pt x="75" y="115"/>
                          <a:pt x="77" y="119"/>
                          <a:pt x="77" y="124"/>
                        </a:cubicBezTo>
                        <a:cubicBezTo>
                          <a:pt x="77" y="133"/>
                          <a:pt x="75" y="141"/>
                          <a:pt x="72" y="148"/>
                        </a:cubicBezTo>
                        <a:cubicBezTo>
                          <a:pt x="68" y="159"/>
                          <a:pt x="62" y="163"/>
                          <a:pt x="62" y="163"/>
                        </a:cubicBezTo>
                        <a:cubicBezTo>
                          <a:pt x="71" y="160"/>
                          <a:pt x="78" y="152"/>
                          <a:pt x="78" y="152"/>
                        </a:cubicBezTo>
                        <a:cubicBezTo>
                          <a:pt x="78" y="152"/>
                          <a:pt x="88" y="152"/>
                          <a:pt x="83" y="165"/>
                        </a:cubicBezTo>
                        <a:cubicBezTo>
                          <a:pt x="80" y="173"/>
                          <a:pt x="73" y="177"/>
                          <a:pt x="65" y="177"/>
                        </a:cubicBezTo>
                        <a:moveTo>
                          <a:pt x="62" y="94"/>
                        </a:moveTo>
                        <a:cubicBezTo>
                          <a:pt x="64" y="96"/>
                          <a:pt x="63" y="99"/>
                          <a:pt x="62" y="101"/>
                        </a:cubicBezTo>
                        <a:cubicBezTo>
                          <a:pt x="60" y="106"/>
                          <a:pt x="57" y="109"/>
                          <a:pt x="53" y="111"/>
                        </a:cubicBezTo>
                        <a:cubicBezTo>
                          <a:pt x="50" y="113"/>
                          <a:pt x="46" y="114"/>
                          <a:pt x="42" y="115"/>
                        </a:cubicBezTo>
                        <a:cubicBezTo>
                          <a:pt x="42" y="115"/>
                          <a:pt x="41" y="115"/>
                          <a:pt x="41" y="115"/>
                        </a:cubicBezTo>
                        <a:cubicBezTo>
                          <a:pt x="42" y="115"/>
                          <a:pt x="42" y="115"/>
                          <a:pt x="42" y="115"/>
                        </a:cubicBezTo>
                        <a:cubicBezTo>
                          <a:pt x="43" y="115"/>
                          <a:pt x="43" y="115"/>
                          <a:pt x="43" y="115"/>
                        </a:cubicBezTo>
                        <a:cubicBezTo>
                          <a:pt x="43" y="115"/>
                          <a:pt x="43" y="115"/>
                          <a:pt x="43" y="115"/>
                        </a:cubicBezTo>
                        <a:cubicBezTo>
                          <a:pt x="45" y="115"/>
                          <a:pt x="49" y="115"/>
                          <a:pt x="51" y="119"/>
                        </a:cubicBezTo>
                        <a:cubicBezTo>
                          <a:pt x="54" y="122"/>
                          <a:pt x="53" y="127"/>
                          <a:pt x="51" y="134"/>
                        </a:cubicBezTo>
                        <a:cubicBezTo>
                          <a:pt x="50" y="135"/>
                          <a:pt x="50" y="136"/>
                          <a:pt x="49" y="137"/>
                        </a:cubicBezTo>
                        <a:cubicBezTo>
                          <a:pt x="48" y="141"/>
                          <a:pt x="47" y="144"/>
                          <a:pt x="46" y="148"/>
                        </a:cubicBezTo>
                        <a:cubicBezTo>
                          <a:pt x="44" y="153"/>
                          <a:pt x="44" y="159"/>
                          <a:pt x="46" y="165"/>
                        </a:cubicBezTo>
                        <a:cubicBezTo>
                          <a:pt x="47" y="169"/>
                          <a:pt x="49" y="173"/>
                          <a:pt x="51" y="175"/>
                        </a:cubicBezTo>
                        <a:cubicBezTo>
                          <a:pt x="54" y="178"/>
                          <a:pt x="59" y="179"/>
                          <a:pt x="62" y="180"/>
                        </a:cubicBezTo>
                        <a:cubicBezTo>
                          <a:pt x="62" y="180"/>
                          <a:pt x="62" y="180"/>
                          <a:pt x="62" y="180"/>
                        </a:cubicBezTo>
                        <a:cubicBezTo>
                          <a:pt x="62" y="180"/>
                          <a:pt x="63" y="180"/>
                          <a:pt x="64" y="180"/>
                        </a:cubicBezTo>
                        <a:cubicBezTo>
                          <a:pt x="76" y="180"/>
                          <a:pt x="90" y="170"/>
                          <a:pt x="90" y="157"/>
                        </a:cubicBezTo>
                        <a:cubicBezTo>
                          <a:pt x="90" y="157"/>
                          <a:pt x="90" y="157"/>
                          <a:pt x="90" y="157"/>
                        </a:cubicBezTo>
                        <a:cubicBezTo>
                          <a:pt x="90" y="161"/>
                          <a:pt x="89" y="164"/>
                          <a:pt x="87" y="168"/>
                        </a:cubicBezTo>
                        <a:cubicBezTo>
                          <a:pt x="89" y="167"/>
                          <a:pt x="90" y="165"/>
                          <a:pt x="92" y="164"/>
                        </a:cubicBezTo>
                        <a:cubicBezTo>
                          <a:pt x="94" y="163"/>
                          <a:pt x="97" y="162"/>
                          <a:pt x="100" y="162"/>
                        </a:cubicBezTo>
                        <a:cubicBezTo>
                          <a:pt x="100" y="162"/>
                          <a:pt x="100" y="162"/>
                          <a:pt x="100" y="162"/>
                        </a:cubicBezTo>
                        <a:cubicBezTo>
                          <a:pt x="100" y="162"/>
                          <a:pt x="100" y="162"/>
                          <a:pt x="100" y="162"/>
                        </a:cubicBezTo>
                        <a:cubicBezTo>
                          <a:pt x="100" y="162"/>
                          <a:pt x="100" y="162"/>
                          <a:pt x="100" y="162"/>
                        </a:cubicBezTo>
                        <a:cubicBezTo>
                          <a:pt x="94" y="163"/>
                          <a:pt x="89" y="167"/>
                          <a:pt x="85" y="171"/>
                        </a:cubicBezTo>
                        <a:cubicBezTo>
                          <a:pt x="84" y="172"/>
                          <a:pt x="83" y="173"/>
                          <a:pt x="81" y="174"/>
                        </a:cubicBezTo>
                        <a:cubicBezTo>
                          <a:pt x="77" y="178"/>
                          <a:pt x="71" y="180"/>
                          <a:pt x="65" y="180"/>
                        </a:cubicBezTo>
                        <a:cubicBezTo>
                          <a:pt x="64" y="180"/>
                          <a:pt x="63" y="180"/>
                          <a:pt x="62" y="180"/>
                        </a:cubicBezTo>
                        <a:cubicBezTo>
                          <a:pt x="61" y="182"/>
                          <a:pt x="60" y="200"/>
                          <a:pt x="71" y="206"/>
                        </a:cubicBezTo>
                        <a:cubicBezTo>
                          <a:pt x="75" y="209"/>
                          <a:pt x="80" y="210"/>
                          <a:pt x="85" y="210"/>
                        </a:cubicBezTo>
                        <a:cubicBezTo>
                          <a:pt x="85" y="210"/>
                          <a:pt x="85" y="210"/>
                          <a:pt x="85" y="210"/>
                        </a:cubicBezTo>
                        <a:cubicBezTo>
                          <a:pt x="99" y="209"/>
                          <a:pt x="112" y="198"/>
                          <a:pt x="120" y="182"/>
                        </a:cubicBezTo>
                        <a:cubicBezTo>
                          <a:pt x="121" y="180"/>
                          <a:pt x="122" y="179"/>
                          <a:pt x="123" y="177"/>
                        </a:cubicBezTo>
                        <a:cubicBezTo>
                          <a:pt x="122" y="177"/>
                          <a:pt x="122" y="177"/>
                          <a:pt x="122" y="177"/>
                        </a:cubicBezTo>
                        <a:cubicBezTo>
                          <a:pt x="122" y="177"/>
                          <a:pt x="122" y="177"/>
                          <a:pt x="122" y="177"/>
                        </a:cubicBezTo>
                        <a:cubicBezTo>
                          <a:pt x="122" y="177"/>
                          <a:pt x="122" y="177"/>
                          <a:pt x="122" y="177"/>
                        </a:cubicBezTo>
                        <a:cubicBezTo>
                          <a:pt x="119" y="172"/>
                          <a:pt x="119" y="172"/>
                          <a:pt x="119" y="172"/>
                        </a:cubicBezTo>
                        <a:cubicBezTo>
                          <a:pt x="119" y="172"/>
                          <a:pt x="119" y="172"/>
                          <a:pt x="119" y="172"/>
                        </a:cubicBezTo>
                        <a:cubicBezTo>
                          <a:pt x="120" y="172"/>
                          <a:pt x="121" y="172"/>
                          <a:pt x="122" y="171"/>
                        </a:cubicBezTo>
                        <a:cubicBezTo>
                          <a:pt x="123" y="171"/>
                          <a:pt x="123" y="171"/>
                          <a:pt x="123" y="171"/>
                        </a:cubicBezTo>
                        <a:cubicBezTo>
                          <a:pt x="123" y="171"/>
                          <a:pt x="124" y="171"/>
                          <a:pt x="124" y="172"/>
                        </a:cubicBezTo>
                        <a:cubicBezTo>
                          <a:pt x="125" y="167"/>
                          <a:pt x="125" y="164"/>
                          <a:pt x="125" y="162"/>
                        </a:cubicBezTo>
                        <a:cubicBezTo>
                          <a:pt x="125" y="159"/>
                          <a:pt x="123" y="157"/>
                          <a:pt x="123" y="157"/>
                        </a:cubicBezTo>
                        <a:cubicBezTo>
                          <a:pt x="119" y="156"/>
                          <a:pt x="116" y="154"/>
                          <a:pt x="113" y="152"/>
                        </a:cubicBezTo>
                        <a:cubicBezTo>
                          <a:pt x="114" y="153"/>
                          <a:pt x="115" y="155"/>
                          <a:pt x="115" y="156"/>
                        </a:cubicBezTo>
                        <a:cubicBezTo>
                          <a:pt x="117" y="165"/>
                          <a:pt x="113" y="173"/>
                          <a:pt x="107" y="179"/>
                        </a:cubicBezTo>
                        <a:cubicBezTo>
                          <a:pt x="101" y="186"/>
                          <a:pt x="94" y="190"/>
                          <a:pt x="85" y="192"/>
                        </a:cubicBezTo>
                        <a:cubicBezTo>
                          <a:pt x="85" y="191"/>
                          <a:pt x="85" y="191"/>
                          <a:pt x="85" y="191"/>
                        </a:cubicBezTo>
                        <a:cubicBezTo>
                          <a:pt x="93" y="189"/>
                          <a:pt x="101" y="186"/>
                          <a:pt x="107" y="179"/>
                        </a:cubicBezTo>
                        <a:cubicBezTo>
                          <a:pt x="112" y="173"/>
                          <a:pt x="117" y="164"/>
                          <a:pt x="114" y="156"/>
                        </a:cubicBezTo>
                        <a:cubicBezTo>
                          <a:pt x="114" y="154"/>
                          <a:pt x="112" y="152"/>
                          <a:pt x="111" y="150"/>
                        </a:cubicBezTo>
                        <a:cubicBezTo>
                          <a:pt x="110" y="149"/>
                          <a:pt x="110" y="149"/>
                          <a:pt x="109" y="148"/>
                        </a:cubicBezTo>
                        <a:cubicBezTo>
                          <a:pt x="109" y="147"/>
                          <a:pt x="108" y="147"/>
                          <a:pt x="108" y="146"/>
                        </a:cubicBezTo>
                        <a:cubicBezTo>
                          <a:pt x="105" y="144"/>
                          <a:pt x="102" y="143"/>
                          <a:pt x="99" y="142"/>
                        </a:cubicBezTo>
                        <a:cubicBezTo>
                          <a:pt x="97" y="142"/>
                          <a:pt x="96" y="142"/>
                          <a:pt x="95" y="142"/>
                        </a:cubicBezTo>
                        <a:cubicBezTo>
                          <a:pt x="89" y="142"/>
                          <a:pt x="82" y="144"/>
                          <a:pt x="78" y="147"/>
                        </a:cubicBezTo>
                        <a:cubicBezTo>
                          <a:pt x="75" y="151"/>
                          <a:pt x="73" y="154"/>
                          <a:pt x="70" y="157"/>
                        </a:cubicBezTo>
                        <a:cubicBezTo>
                          <a:pt x="70" y="156"/>
                          <a:pt x="70" y="156"/>
                          <a:pt x="70" y="156"/>
                        </a:cubicBezTo>
                        <a:cubicBezTo>
                          <a:pt x="74" y="152"/>
                          <a:pt x="77" y="148"/>
                          <a:pt x="80" y="142"/>
                        </a:cubicBezTo>
                        <a:cubicBezTo>
                          <a:pt x="82" y="137"/>
                          <a:pt x="83" y="132"/>
                          <a:pt x="83" y="126"/>
                        </a:cubicBezTo>
                        <a:cubicBezTo>
                          <a:pt x="83" y="116"/>
                          <a:pt x="80" y="103"/>
                          <a:pt x="72" y="97"/>
                        </a:cubicBezTo>
                        <a:cubicBezTo>
                          <a:pt x="71" y="96"/>
                          <a:pt x="69" y="96"/>
                          <a:pt x="67" y="95"/>
                        </a:cubicBezTo>
                        <a:cubicBezTo>
                          <a:pt x="66" y="95"/>
                          <a:pt x="64" y="94"/>
                          <a:pt x="62" y="94"/>
                        </a:cubicBezTo>
                        <a:moveTo>
                          <a:pt x="37" y="113"/>
                        </a:moveTo>
                        <a:cubicBezTo>
                          <a:pt x="34" y="113"/>
                          <a:pt x="31" y="113"/>
                          <a:pt x="29" y="111"/>
                        </a:cubicBezTo>
                        <a:cubicBezTo>
                          <a:pt x="23" y="107"/>
                          <a:pt x="31" y="99"/>
                          <a:pt x="31" y="99"/>
                        </a:cubicBezTo>
                        <a:cubicBezTo>
                          <a:pt x="34" y="96"/>
                          <a:pt x="38" y="95"/>
                          <a:pt x="41" y="95"/>
                        </a:cubicBezTo>
                        <a:cubicBezTo>
                          <a:pt x="50" y="95"/>
                          <a:pt x="56" y="105"/>
                          <a:pt x="51" y="109"/>
                        </a:cubicBezTo>
                        <a:cubicBezTo>
                          <a:pt x="48" y="112"/>
                          <a:pt x="42" y="113"/>
                          <a:pt x="37" y="113"/>
                        </a:cubicBezTo>
                        <a:moveTo>
                          <a:pt x="105" y="74"/>
                        </a:moveTo>
                        <a:cubicBezTo>
                          <a:pt x="104" y="74"/>
                          <a:pt x="103" y="74"/>
                          <a:pt x="102" y="74"/>
                        </a:cubicBezTo>
                        <a:cubicBezTo>
                          <a:pt x="101" y="72"/>
                          <a:pt x="103" y="72"/>
                          <a:pt x="103" y="72"/>
                        </a:cubicBezTo>
                        <a:cubicBezTo>
                          <a:pt x="110" y="69"/>
                          <a:pt x="113" y="62"/>
                          <a:pt x="113" y="62"/>
                        </a:cubicBezTo>
                        <a:cubicBezTo>
                          <a:pt x="114" y="61"/>
                          <a:pt x="114" y="60"/>
                          <a:pt x="115" y="60"/>
                        </a:cubicBezTo>
                        <a:cubicBezTo>
                          <a:pt x="117" y="60"/>
                          <a:pt x="119" y="64"/>
                          <a:pt x="116" y="69"/>
                        </a:cubicBezTo>
                        <a:cubicBezTo>
                          <a:pt x="113" y="73"/>
                          <a:pt x="108" y="74"/>
                          <a:pt x="105" y="74"/>
                        </a:cubicBezTo>
                        <a:moveTo>
                          <a:pt x="114" y="56"/>
                        </a:moveTo>
                        <a:cubicBezTo>
                          <a:pt x="113" y="57"/>
                          <a:pt x="113" y="58"/>
                          <a:pt x="112" y="59"/>
                        </a:cubicBezTo>
                        <a:cubicBezTo>
                          <a:pt x="105" y="69"/>
                          <a:pt x="93" y="74"/>
                          <a:pt x="80" y="75"/>
                        </a:cubicBezTo>
                        <a:cubicBezTo>
                          <a:pt x="83" y="75"/>
                          <a:pt x="86" y="77"/>
                          <a:pt x="89" y="77"/>
                        </a:cubicBezTo>
                        <a:cubicBezTo>
                          <a:pt x="92" y="77"/>
                          <a:pt x="95" y="78"/>
                          <a:pt x="99" y="78"/>
                        </a:cubicBezTo>
                        <a:cubicBezTo>
                          <a:pt x="99" y="78"/>
                          <a:pt x="99" y="78"/>
                          <a:pt x="99" y="78"/>
                        </a:cubicBezTo>
                        <a:cubicBezTo>
                          <a:pt x="105" y="78"/>
                          <a:pt x="111" y="76"/>
                          <a:pt x="115" y="71"/>
                        </a:cubicBezTo>
                        <a:cubicBezTo>
                          <a:pt x="115" y="71"/>
                          <a:pt x="115" y="71"/>
                          <a:pt x="115" y="71"/>
                        </a:cubicBezTo>
                        <a:cubicBezTo>
                          <a:pt x="112" y="75"/>
                          <a:pt x="108" y="77"/>
                          <a:pt x="104" y="78"/>
                        </a:cubicBezTo>
                        <a:cubicBezTo>
                          <a:pt x="106" y="78"/>
                          <a:pt x="108" y="79"/>
                          <a:pt x="110" y="80"/>
                        </a:cubicBezTo>
                        <a:cubicBezTo>
                          <a:pt x="111" y="82"/>
                          <a:pt x="114" y="84"/>
                          <a:pt x="114" y="86"/>
                        </a:cubicBezTo>
                        <a:cubicBezTo>
                          <a:pt x="113" y="86"/>
                          <a:pt x="113" y="86"/>
                          <a:pt x="113" y="86"/>
                        </a:cubicBezTo>
                        <a:cubicBezTo>
                          <a:pt x="114" y="84"/>
                          <a:pt x="110" y="82"/>
                          <a:pt x="109" y="80"/>
                        </a:cubicBezTo>
                        <a:cubicBezTo>
                          <a:pt x="106" y="79"/>
                          <a:pt x="104" y="78"/>
                          <a:pt x="102" y="78"/>
                        </a:cubicBezTo>
                        <a:cubicBezTo>
                          <a:pt x="101" y="78"/>
                          <a:pt x="101" y="78"/>
                          <a:pt x="101" y="78"/>
                        </a:cubicBezTo>
                        <a:cubicBezTo>
                          <a:pt x="100" y="78"/>
                          <a:pt x="99" y="78"/>
                          <a:pt x="98" y="78"/>
                        </a:cubicBezTo>
                        <a:cubicBezTo>
                          <a:pt x="95" y="78"/>
                          <a:pt x="92" y="78"/>
                          <a:pt x="90" y="78"/>
                        </a:cubicBezTo>
                        <a:cubicBezTo>
                          <a:pt x="86" y="77"/>
                          <a:pt x="83" y="75"/>
                          <a:pt x="79" y="75"/>
                        </a:cubicBezTo>
                        <a:cubicBezTo>
                          <a:pt x="77" y="75"/>
                          <a:pt x="76" y="75"/>
                          <a:pt x="74" y="75"/>
                        </a:cubicBezTo>
                        <a:cubicBezTo>
                          <a:pt x="72" y="75"/>
                          <a:pt x="70" y="75"/>
                          <a:pt x="68" y="74"/>
                        </a:cubicBezTo>
                        <a:cubicBezTo>
                          <a:pt x="63" y="74"/>
                          <a:pt x="58" y="73"/>
                          <a:pt x="53" y="72"/>
                        </a:cubicBezTo>
                        <a:cubicBezTo>
                          <a:pt x="52" y="72"/>
                          <a:pt x="52" y="72"/>
                          <a:pt x="52" y="72"/>
                        </a:cubicBezTo>
                        <a:cubicBezTo>
                          <a:pt x="47" y="72"/>
                          <a:pt x="41" y="73"/>
                          <a:pt x="36" y="75"/>
                        </a:cubicBezTo>
                        <a:cubicBezTo>
                          <a:pt x="32" y="77"/>
                          <a:pt x="28" y="79"/>
                          <a:pt x="23" y="81"/>
                        </a:cubicBezTo>
                        <a:cubicBezTo>
                          <a:pt x="21" y="81"/>
                          <a:pt x="19" y="82"/>
                          <a:pt x="16" y="82"/>
                        </a:cubicBezTo>
                        <a:cubicBezTo>
                          <a:pt x="16" y="82"/>
                          <a:pt x="16" y="82"/>
                          <a:pt x="16" y="82"/>
                        </a:cubicBezTo>
                        <a:cubicBezTo>
                          <a:pt x="16" y="82"/>
                          <a:pt x="16" y="82"/>
                          <a:pt x="16" y="82"/>
                        </a:cubicBezTo>
                        <a:cubicBezTo>
                          <a:pt x="15" y="84"/>
                          <a:pt x="13" y="90"/>
                          <a:pt x="14" y="96"/>
                        </a:cubicBezTo>
                        <a:cubicBezTo>
                          <a:pt x="15" y="89"/>
                          <a:pt x="22" y="81"/>
                          <a:pt x="36" y="77"/>
                        </a:cubicBezTo>
                        <a:cubicBezTo>
                          <a:pt x="41" y="76"/>
                          <a:pt x="46" y="75"/>
                          <a:pt x="52" y="75"/>
                        </a:cubicBezTo>
                        <a:cubicBezTo>
                          <a:pt x="60" y="75"/>
                          <a:pt x="69" y="77"/>
                          <a:pt x="80" y="78"/>
                        </a:cubicBezTo>
                        <a:cubicBezTo>
                          <a:pt x="96" y="80"/>
                          <a:pt x="100" y="93"/>
                          <a:pt x="88" y="95"/>
                        </a:cubicBezTo>
                        <a:cubicBezTo>
                          <a:pt x="87" y="95"/>
                          <a:pt x="86" y="95"/>
                          <a:pt x="85" y="95"/>
                        </a:cubicBezTo>
                        <a:cubicBezTo>
                          <a:pt x="80" y="95"/>
                          <a:pt x="74" y="93"/>
                          <a:pt x="67" y="92"/>
                        </a:cubicBezTo>
                        <a:cubicBezTo>
                          <a:pt x="61" y="90"/>
                          <a:pt x="54" y="88"/>
                          <a:pt x="47" y="88"/>
                        </a:cubicBezTo>
                        <a:cubicBezTo>
                          <a:pt x="45" y="88"/>
                          <a:pt x="44" y="88"/>
                          <a:pt x="43" y="88"/>
                        </a:cubicBezTo>
                        <a:cubicBezTo>
                          <a:pt x="26" y="89"/>
                          <a:pt x="24" y="102"/>
                          <a:pt x="21" y="104"/>
                        </a:cubicBezTo>
                        <a:cubicBezTo>
                          <a:pt x="20" y="105"/>
                          <a:pt x="20" y="105"/>
                          <a:pt x="19" y="105"/>
                        </a:cubicBezTo>
                        <a:cubicBezTo>
                          <a:pt x="18" y="105"/>
                          <a:pt x="17" y="105"/>
                          <a:pt x="17" y="105"/>
                        </a:cubicBezTo>
                        <a:cubicBezTo>
                          <a:pt x="18" y="105"/>
                          <a:pt x="18" y="106"/>
                          <a:pt x="19" y="107"/>
                        </a:cubicBezTo>
                        <a:cubicBezTo>
                          <a:pt x="25" y="113"/>
                          <a:pt x="32" y="114"/>
                          <a:pt x="37" y="115"/>
                        </a:cubicBezTo>
                        <a:cubicBezTo>
                          <a:pt x="37" y="115"/>
                          <a:pt x="37" y="115"/>
                          <a:pt x="38" y="115"/>
                        </a:cubicBezTo>
                        <a:cubicBezTo>
                          <a:pt x="42" y="115"/>
                          <a:pt x="48" y="113"/>
                          <a:pt x="52" y="111"/>
                        </a:cubicBezTo>
                        <a:cubicBezTo>
                          <a:pt x="54" y="110"/>
                          <a:pt x="57" y="108"/>
                          <a:pt x="59" y="106"/>
                        </a:cubicBezTo>
                        <a:cubicBezTo>
                          <a:pt x="59" y="105"/>
                          <a:pt x="59" y="105"/>
                          <a:pt x="59" y="105"/>
                        </a:cubicBezTo>
                        <a:cubicBezTo>
                          <a:pt x="61" y="102"/>
                          <a:pt x="63" y="98"/>
                          <a:pt x="61" y="94"/>
                        </a:cubicBezTo>
                        <a:cubicBezTo>
                          <a:pt x="57" y="93"/>
                          <a:pt x="51" y="92"/>
                          <a:pt x="46" y="92"/>
                        </a:cubicBezTo>
                        <a:cubicBezTo>
                          <a:pt x="46" y="92"/>
                          <a:pt x="46" y="92"/>
                          <a:pt x="45" y="92"/>
                        </a:cubicBezTo>
                        <a:cubicBezTo>
                          <a:pt x="43" y="92"/>
                          <a:pt x="40" y="92"/>
                          <a:pt x="37" y="93"/>
                        </a:cubicBezTo>
                        <a:cubicBezTo>
                          <a:pt x="34" y="94"/>
                          <a:pt x="31" y="96"/>
                          <a:pt x="28" y="99"/>
                        </a:cubicBezTo>
                        <a:cubicBezTo>
                          <a:pt x="28" y="99"/>
                          <a:pt x="28" y="99"/>
                          <a:pt x="28" y="99"/>
                        </a:cubicBezTo>
                        <a:cubicBezTo>
                          <a:pt x="30" y="97"/>
                          <a:pt x="32" y="95"/>
                          <a:pt x="34" y="93"/>
                        </a:cubicBezTo>
                        <a:cubicBezTo>
                          <a:pt x="37" y="92"/>
                          <a:pt x="40" y="91"/>
                          <a:pt x="43" y="91"/>
                        </a:cubicBezTo>
                        <a:cubicBezTo>
                          <a:pt x="44" y="91"/>
                          <a:pt x="45" y="91"/>
                          <a:pt x="47" y="91"/>
                        </a:cubicBezTo>
                        <a:cubicBezTo>
                          <a:pt x="52" y="91"/>
                          <a:pt x="57" y="92"/>
                          <a:pt x="62" y="93"/>
                        </a:cubicBezTo>
                        <a:cubicBezTo>
                          <a:pt x="66" y="94"/>
                          <a:pt x="70" y="95"/>
                          <a:pt x="73" y="96"/>
                        </a:cubicBezTo>
                        <a:cubicBezTo>
                          <a:pt x="77" y="97"/>
                          <a:pt x="80" y="98"/>
                          <a:pt x="84" y="99"/>
                        </a:cubicBezTo>
                        <a:cubicBezTo>
                          <a:pt x="85" y="99"/>
                          <a:pt x="86" y="99"/>
                          <a:pt x="87" y="100"/>
                        </a:cubicBezTo>
                        <a:cubicBezTo>
                          <a:pt x="90" y="100"/>
                          <a:pt x="93" y="100"/>
                          <a:pt x="96" y="100"/>
                        </a:cubicBezTo>
                        <a:cubicBezTo>
                          <a:pt x="96" y="100"/>
                          <a:pt x="97" y="100"/>
                          <a:pt x="97" y="100"/>
                        </a:cubicBezTo>
                        <a:cubicBezTo>
                          <a:pt x="106" y="100"/>
                          <a:pt x="115" y="99"/>
                          <a:pt x="122" y="94"/>
                        </a:cubicBezTo>
                        <a:cubicBezTo>
                          <a:pt x="126" y="91"/>
                          <a:pt x="130" y="87"/>
                          <a:pt x="130" y="82"/>
                        </a:cubicBezTo>
                        <a:cubicBezTo>
                          <a:pt x="131" y="78"/>
                          <a:pt x="130" y="73"/>
                          <a:pt x="129" y="69"/>
                        </a:cubicBezTo>
                        <a:cubicBezTo>
                          <a:pt x="126" y="63"/>
                          <a:pt x="119" y="60"/>
                          <a:pt x="114" y="56"/>
                        </a:cubicBezTo>
                        <a:moveTo>
                          <a:pt x="201" y="45"/>
                        </a:moveTo>
                        <a:cubicBezTo>
                          <a:pt x="202" y="49"/>
                          <a:pt x="203" y="53"/>
                          <a:pt x="204" y="58"/>
                        </a:cubicBezTo>
                        <a:cubicBezTo>
                          <a:pt x="204" y="55"/>
                          <a:pt x="204" y="52"/>
                          <a:pt x="203" y="48"/>
                        </a:cubicBezTo>
                        <a:cubicBezTo>
                          <a:pt x="202" y="47"/>
                          <a:pt x="202" y="46"/>
                          <a:pt x="201" y="45"/>
                        </a:cubicBezTo>
                        <a:moveTo>
                          <a:pt x="50" y="59"/>
                        </a:moveTo>
                        <a:cubicBezTo>
                          <a:pt x="57" y="59"/>
                          <a:pt x="65" y="58"/>
                          <a:pt x="72" y="56"/>
                        </a:cubicBezTo>
                        <a:cubicBezTo>
                          <a:pt x="74" y="55"/>
                          <a:pt x="77" y="55"/>
                          <a:pt x="79" y="55"/>
                        </a:cubicBezTo>
                        <a:cubicBezTo>
                          <a:pt x="88" y="55"/>
                          <a:pt x="96" y="58"/>
                          <a:pt x="93" y="63"/>
                        </a:cubicBezTo>
                        <a:cubicBezTo>
                          <a:pt x="91" y="67"/>
                          <a:pt x="84" y="69"/>
                          <a:pt x="75" y="69"/>
                        </a:cubicBezTo>
                        <a:cubicBezTo>
                          <a:pt x="71" y="69"/>
                          <a:pt x="66" y="69"/>
                          <a:pt x="62" y="68"/>
                        </a:cubicBezTo>
                        <a:cubicBezTo>
                          <a:pt x="56" y="66"/>
                          <a:pt x="51" y="66"/>
                          <a:pt x="47" y="66"/>
                        </a:cubicBezTo>
                        <a:cubicBezTo>
                          <a:pt x="40" y="66"/>
                          <a:pt x="35" y="67"/>
                          <a:pt x="31" y="68"/>
                        </a:cubicBezTo>
                        <a:cubicBezTo>
                          <a:pt x="27" y="70"/>
                          <a:pt x="23" y="71"/>
                          <a:pt x="20" y="71"/>
                        </a:cubicBezTo>
                        <a:cubicBezTo>
                          <a:pt x="18" y="71"/>
                          <a:pt x="16" y="70"/>
                          <a:pt x="17" y="67"/>
                        </a:cubicBezTo>
                        <a:cubicBezTo>
                          <a:pt x="18" y="60"/>
                          <a:pt x="23" y="58"/>
                          <a:pt x="23" y="58"/>
                        </a:cubicBezTo>
                        <a:cubicBezTo>
                          <a:pt x="25" y="57"/>
                          <a:pt x="26" y="56"/>
                          <a:pt x="28" y="56"/>
                        </a:cubicBezTo>
                        <a:cubicBezTo>
                          <a:pt x="30" y="56"/>
                          <a:pt x="33" y="56"/>
                          <a:pt x="37" y="58"/>
                        </a:cubicBezTo>
                        <a:cubicBezTo>
                          <a:pt x="41" y="59"/>
                          <a:pt x="46" y="59"/>
                          <a:pt x="50" y="59"/>
                        </a:cubicBezTo>
                        <a:moveTo>
                          <a:pt x="114" y="35"/>
                        </a:moveTo>
                        <a:cubicBezTo>
                          <a:pt x="110" y="38"/>
                          <a:pt x="105" y="40"/>
                          <a:pt x="101" y="40"/>
                        </a:cubicBezTo>
                        <a:cubicBezTo>
                          <a:pt x="98" y="44"/>
                          <a:pt x="93" y="47"/>
                          <a:pt x="89" y="49"/>
                        </a:cubicBezTo>
                        <a:cubicBezTo>
                          <a:pt x="89" y="49"/>
                          <a:pt x="89" y="49"/>
                          <a:pt x="89" y="49"/>
                        </a:cubicBezTo>
                        <a:cubicBezTo>
                          <a:pt x="88" y="49"/>
                          <a:pt x="87" y="49"/>
                          <a:pt x="86" y="50"/>
                        </a:cubicBezTo>
                        <a:cubicBezTo>
                          <a:pt x="87" y="50"/>
                          <a:pt x="88" y="50"/>
                          <a:pt x="89" y="50"/>
                        </a:cubicBezTo>
                        <a:cubicBezTo>
                          <a:pt x="90" y="50"/>
                          <a:pt x="92" y="50"/>
                          <a:pt x="93" y="51"/>
                        </a:cubicBezTo>
                        <a:cubicBezTo>
                          <a:pt x="96" y="52"/>
                          <a:pt x="98" y="53"/>
                          <a:pt x="99" y="55"/>
                        </a:cubicBezTo>
                        <a:cubicBezTo>
                          <a:pt x="99" y="56"/>
                          <a:pt x="99" y="56"/>
                          <a:pt x="99" y="56"/>
                        </a:cubicBezTo>
                        <a:cubicBezTo>
                          <a:pt x="97" y="52"/>
                          <a:pt x="92" y="50"/>
                          <a:pt x="88" y="50"/>
                        </a:cubicBezTo>
                        <a:cubicBezTo>
                          <a:pt x="86" y="50"/>
                          <a:pt x="85" y="50"/>
                          <a:pt x="84" y="51"/>
                        </a:cubicBezTo>
                        <a:cubicBezTo>
                          <a:pt x="81" y="51"/>
                          <a:pt x="79" y="52"/>
                          <a:pt x="77" y="53"/>
                        </a:cubicBezTo>
                        <a:cubicBezTo>
                          <a:pt x="70" y="54"/>
                          <a:pt x="63" y="55"/>
                          <a:pt x="56" y="55"/>
                        </a:cubicBezTo>
                        <a:cubicBezTo>
                          <a:pt x="55" y="55"/>
                          <a:pt x="53" y="55"/>
                          <a:pt x="52" y="55"/>
                        </a:cubicBezTo>
                        <a:cubicBezTo>
                          <a:pt x="45" y="55"/>
                          <a:pt x="37" y="54"/>
                          <a:pt x="30" y="51"/>
                        </a:cubicBezTo>
                        <a:cubicBezTo>
                          <a:pt x="25" y="52"/>
                          <a:pt x="20" y="55"/>
                          <a:pt x="17" y="59"/>
                        </a:cubicBezTo>
                        <a:cubicBezTo>
                          <a:pt x="14" y="63"/>
                          <a:pt x="12" y="68"/>
                          <a:pt x="14" y="73"/>
                        </a:cubicBezTo>
                        <a:cubicBezTo>
                          <a:pt x="14" y="73"/>
                          <a:pt x="14" y="73"/>
                          <a:pt x="14" y="73"/>
                        </a:cubicBezTo>
                        <a:cubicBezTo>
                          <a:pt x="11" y="67"/>
                          <a:pt x="14" y="60"/>
                          <a:pt x="19" y="56"/>
                        </a:cubicBezTo>
                        <a:cubicBezTo>
                          <a:pt x="17" y="56"/>
                          <a:pt x="15" y="57"/>
                          <a:pt x="13" y="57"/>
                        </a:cubicBezTo>
                        <a:cubicBezTo>
                          <a:pt x="12" y="58"/>
                          <a:pt x="10" y="59"/>
                          <a:pt x="9" y="60"/>
                        </a:cubicBezTo>
                        <a:cubicBezTo>
                          <a:pt x="9" y="60"/>
                          <a:pt x="9" y="60"/>
                          <a:pt x="9" y="60"/>
                        </a:cubicBezTo>
                        <a:cubicBezTo>
                          <a:pt x="12" y="57"/>
                          <a:pt x="15" y="56"/>
                          <a:pt x="19" y="56"/>
                        </a:cubicBezTo>
                        <a:cubicBezTo>
                          <a:pt x="19" y="56"/>
                          <a:pt x="19" y="56"/>
                          <a:pt x="19" y="56"/>
                        </a:cubicBezTo>
                        <a:cubicBezTo>
                          <a:pt x="22" y="53"/>
                          <a:pt x="26" y="52"/>
                          <a:pt x="29" y="51"/>
                        </a:cubicBezTo>
                        <a:cubicBezTo>
                          <a:pt x="29" y="51"/>
                          <a:pt x="29" y="51"/>
                          <a:pt x="28" y="51"/>
                        </a:cubicBezTo>
                        <a:cubicBezTo>
                          <a:pt x="23" y="48"/>
                          <a:pt x="17" y="45"/>
                          <a:pt x="13" y="40"/>
                        </a:cubicBezTo>
                        <a:cubicBezTo>
                          <a:pt x="13" y="40"/>
                          <a:pt x="13" y="40"/>
                          <a:pt x="13" y="40"/>
                        </a:cubicBezTo>
                        <a:cubicBezTo>
                          <a:pt x="13" y="40"/>
                          <a:pt x="13" y="40"/>
                          <a:pt x="13" y="40"/>
                        </a:cubicBezTo>
                        <a:cubicBezTo>
                          <a:pt x="13" y="40"/>
                          <a:pt x="8" y="42"/>
                          <a:pt x="4" y="48"/>
                        </a:cubicBezTo>
                        <a:cubicBezTo>
                          <a:pt x="3" y="50"/>
                          <a:pt x="2" y="52"/>
                          <a:pt x="1" y="55"/>
                        </a:cubicBezTo>
                        <a:cubicBezTo>
                          <a:pt x="2" y="54"/>
                          <a:pt x="3" y="54"/>
                          <a:pt x="4" y="53"/>
                        </a:cubicBezTo>
                        <a:cubicBezTo>
                          <a:pt x="4" y="53"/>
                          <a:pt x="4" y="53"/>
                          <a:pt x="4" y="53"/>
                        </a:cubicBezTo>
                        <a:cubicBezTo>
                          <a:pt x="3" y="54"/>
                          <a:pt x="2" y="55"/>
                          <a:pt x="1" y="55"/>
                        </a:cubicBezTo>
                        <a:cubicBezTo>
                          <a:pt x="0" y="58"/>
                          <a:pt x="0" y="61"/>
                          <a:pt x="0" y="65"/>
                        </a:cubicBezTo>
                        <a:cubicBezTo>
                          <a:pt x="1" y="67"/>
                          <a:pt x="1" y="69"/>
                          <a:pt x="2" y="71"/>
                        </a:cubicBezTo>
                        <a:cubicBezTo>
                          <a:pt x="3" y="70"/>
                          <a:pt x="5" y="69"/>
                          <a:pt x="6" y="68"/>
                        </a:cubicBezTo>
                        <a:cubicBezTo>
                          <a:pt x="6" y="68"/>
                          <a:pt x="6" y="68"/>
                          <a:pt x="6" y="68"/>
                        </a:cubicBezTo>
                        <a:cubicBezTo>
                          <a:pt x="5" y="69"/>
                          <a:pt x="4" y="71"/>
                          <a:pt x="2" y="71"/>
                        </a:cubicBezTo>
                        <a:cubicBezTo>
                          <a:pt x="3" y="76"/>
                          <a:pt x="7" y="82"/>
                          <a:pt x="14" y="82"/>
                        </a:cubicBezTo>
                        <a:cubicBezTo>
                          <a:pt x="14" y="82"/>
                          <a:pt x="14" y="82"/>
                          <a:pt x="14" y="82"/>
                        </a:cubicBezTo>
                        <a:cubicBezTo>
                          <a:pt x="14" y="82"/>
                          <a:pt x="14" y="82"/>
                          <a:pt x="14" y="82"/>
                        </a:cubicBezTo>
                        <a:cubicBezTo>
                          <a:pt x="14" y="82"/>
                          <a:pt x="14" y="82"/>
                          <a:pt x="14" y="82"/>
                        </a:cubicBezTo>
                        <a:cubicBezTo>
                          <a:pt x="14" y="82"/>
                          <a:pt x="14" y="82"/>
                          <a:pt x="14" y="82"/>
                        </a:cubicBezTo>
                        <a:cubicBezTo>
                          <a:pt x="15" y="82"/>
                          <a:pt x="15" y="82"/>
                          <a:pt x="15" y="82"/>
                        </a:cubicBezTo>
                        <a:cubicBezTo>
                          <a:pt x="16" y="82"/>
                          <a:pt x="16" y="82"/>
                          <a:pt x="16" y="82"/>
                        </a:cubicBezTo>
                        <a:cubicBezTo>
                          <a:pt x="16" y="82"/>
                          <a:pt x="16" y="82"/>
                          <a:pt x="16" y="82"/>
                        </a:cubicBezTo>
                        <a:cubicBezTo>
                          <a:pt x="16" y="82"/>
                          <a:pt x="16" y="82"/>
                          <a:pt x="16" y="82"/>
                        </a:cubicBezTo>
                        <a:cubicBezTo>
                          <a:pt x="16" y="82"/>
                          <a:pt x="16" y="82"/>
                          <a:pt x="16" y="82"/>
                        </a:cubicBezTo>
                        <a:cubicBezTo>
                          <a:pt x="18" y="82"/>
                          <a:pt x="20" y="81"/>
                          <a:pt x="21" y="81"/>
                        </a:cubicBezTo>
                        <a:cubicBezTo>
                          <a:pt x="23" y="80"/>
                          <a:pt x="25" y="79"/>
                          <a:pt x="27" y="78"/>
                        </a:cubicBezTo>
                        <a:cubicBezTo>
                          <a:pt x="31" y="77"/>
                          <a:pt x="35" y="75"/>
                          <a:pt x="39" y="74"/>
                        </a:cubicBezTo>
                        <a:cubicBezTo>
                          <a:pt x="43" y="73"/>
                          <a:pt x="47" y="72"/>
                          <a:pt x="51" y="72"/>
                        </a:cubicBezTo>
                        <a:cubicBezTo>
                          <a:pt x="51" y="72"/>
                          <a:pt x="51" y="72"/>
                          <a:pt x="52" y="72"/>
                        </a:cubicBezTo>
                        <a:cubicBezTo>
                          <a:pt x="56" y="72"/>
                          <a:pt x="60" y="73"/>
                          <a:pt x="64" y="73"/>
                        </a:cubicBezTo>
                        <a:cubicBezTo>
                          <a:pt x="68" y="74"/>
                          <a:pt x="71" y="74"/>
                          <a:pt x="75" y="74"/>
                        </a:cubicBezTo>
                        <a:cubicBezTo>
                          <a:pt x="88" y="74"/>
                          <a:pt x="102" y="71"/>
                          <a:pt x="110" y="61"/>
                        </a:cubicBezTo>
                        <a:cubicBezTo>
                          <a:pt x="110" y="61"/>
                          <a:pt x="110" y="61"/>
                          <a:pt x="110" y="61"/>
                        </a:cubicBezTo>
                        <a:cubicBezTo>
                          <a:pt x="114" y="56"/>
                          <a:pt x="116" y="51"/>
                          <a:pt x="116" y="45"/>
                        </a:cubicBezTo>
                        <a:cubicBezTo>
                          <a:pt x="115" y="42"/>
                          <a:pt x="115" y="39"/>
                          <a:pt x="114" y="35"/>
                        </a:cubicBezTo>
                        <a:moveTo>
                          <a:pt x="25" y="35"/>
                        </a:moveTo>
                        <a:cubicBezTo>
                          <a:pt x="25" y="35"/>
                          <a:pt x="25" y="35"/>
                          <a:pt x="25" y="35"/>
                        </a:cubicBezTo>
                        <a:cubicBezTo>
                          <a:pt x="28" y="35"/>
                          <a:pt x="30" y="35"/>
                          <a:pt x="30" y="35"/>
                        </a:cubicBezTo>
                        <a:cubicBezTo>
                          <a:pt x="34" y="39"/>
                          <a:pt x="39" y="40"/>
                          <a:pt x="44" y="40"/>
                        </a:cubicBezTo>
                        <a:cubicBezTo>
                          <a:pt x="50" y="40"/>
                          <a:pt x="55" y="38"/>
                          <a:pt x="55" y="38"/>
                        </a:cubicBezTo>
                        <a:cubicBezTo>
                          <a:pt x="58" y="41"/>
                          <a:pt x="66" y="41"/>
                          <a:pt x="71" y="41"/>
                        </a:cubicBezTo>
                        <a:cubicBezTo>
                          <a:pt x="75" y="41"/>
                          <a:pt x="74" y="44"/>
                          <a:pt x="74" y="44"/>
                        </a:cubicBezTo>
                        <a:cubicBezTo>
                          <a:pt x="72" y="50"/>
                          <a:pt x="61" y="51"/>
                          <a:pt x="61" y="51"/>
                        </a:cubicBezTo>
                        <a:cubicBezTo>
                          <a:pt x="57" y="51"/>
                          <a:pt x="53" y="52"/>
                          <a:pt x="50" y="52"/>
                        </a:cubicBezTo>
                        <a:cubicBezTo>
                          <a:pt x="27" y="52"/>
                          <a:pt x="18" y="42"/>
                          <a:pt x="19" y="38"/>
                        </a:cubicBezTo>
                        <a:cubicBezTo>
                          <a:pt x="19" y="35"/>
                          <a:pt x="23" y="35"/>
                          <a:pt x="25" y="35"/>
                        </a:cubicBezTo>
                        <a:cubicBezTo>
                          <a:pt x="25" y="35"/>
                          <a:pt x="25" y="35"/>
                          <a:pt x="25" y="35"/>
                        </a:cubicBezTo>
                        <a:moveTo>
                          <a:pt x="12" y="24"/>
                        </a:moveTo>
                        <a:cubicBezTo>
                          <a:pt x="11" y="24"/>
                          <a:pt x="10" y="24"/>
                          <a:pt x="9" y="24"/>
                        </a:cubicBezTo>
                        <a:cubicBezTo>
                          <a:pt x="8" y="24"/>
                          <a:pt x="8" y="24"/>
                          <a:pt x="8" y="24"/>
                        </a:cubicBezTo>
                        <a:cubicBezTo>
                          <a:pt x="8" y="28"/>
                          <a:pt x="9" y="33"/>
                          <a:pt x="12" y="39"/>
                        </a:cubicBezTo>
                        <a:cubicBezTo>
                          <a:pt x="17" y="44"/>
                          <a:pt x="23" y="48"/>
                          <a:pt x="29" y="51"/>
                        </a:cubicBezTo>
                        <a:cubicBezTo>
                          <a:pt x="36" y="54"/>
                          <a:pt x="45" y="55"/>
                          <a:pt x="52" y="55"/>
                        </a:cubicBezTo>
                        <a:cubicBezTo>
                          <a:pt x="53" y="55"/>
                          <a:pt x="54" y="55"/>
                          <a:pt x="55" y="55"/>
                        </a:cubicBezTo>
                        <a:cubicBezTo>
                          <a:pt x="69" y="55"/>
                          <a:pt x="84" y="52"/>
                          <a:pt x="96" y="44"/>
                        </a:cubicBezTo>
                        <a:cubicBezTo>
                          <a:pt x="98" y="43"/>
                          <a:pt x="99" y="42"/>
                          <a:pt x="100" y="40"/>
                        </a:cubicBezTo>
                        <a:cubicBezTo>
                          <a:pt x="99" y="41"/>
                          <a:pt x="98" y="41"/>
                          <a:pt x="96" y="41"/>
                        </a:cubicBezTo>
                        <a:cubicBezTo>
                          <a:pt x="96" y="41"/>
                          <a:pt x="95" y="41"/>
                          <a:pt x="95" y="41"/>
                        </a:cubicBezTo>
                        <a:cubicBezTo>
                          <a:pt x="88" y="41"/>
                          <a:pt x="82" y="39"/>
                          <a:pt x="79" y="36"/>
                        </a:cubicBezTo>
                        <a:cubicBezTo>
                          <a:pt x="78" y="37"/>
                          <a:pt x="74" y="38"/>
                          <a:pt x="70" y="38"/>
                        </a:cubicBezTo>
                        <a:cubicBezTo>
                          <a:pt x="70" y="38"/>
                          <a:pt x="69" y="38"/>
                          <a:pt x="69" y="38"/>
                        </a:cubicBezTo>
                        <a:cubicBezTo>
                          <a:pt x="65" y="38"/>
                          <a:pt x="62" y="37"/>
                          <a:pt x="61" y="36"/>
                        </a:cubicBezTo>
                        <a:cubicBezTo>
                          <a:pt x="59" y="35"/>
                          <a:pt x="57" y="33"/>
                          <a:pt x="56" y="32"/>
                        </a:cubicBezTo>
                        <a:cubicBezTo>
                          <a:pt x="56" y="32"/>
                          <a:pt x="56" y="33"/>
                          <a:pt x="56" y="33"/>
                        </a:cubicBezTo>
                        <a:cubicBezTo>
                          <a:pt x="56" y="33"/>
                          <a:pt x="56" y="33"/>
                          <a:pt x="56" y="33"/>
                        </a:cubicBezTo>
                        <a:cubicBezTo>
                          <a:pt x="56" y="33"/>
                          <a:pt x="56" y="32"/>
                          <a:pt x="55" y="32"/>
                        </a:cubicBezTo>
                        <a:cubicBezTo>
                          <a:pt x="52" y="34"/>
                          <a:pt x="49" y="35"/>
                          <a:pt x="46" y="35"/>
                        </a:cubicBezTo>
                        <a:cubicBezTo>
                          <a:pt x="45" y="35"/>
                          <a:pt x="45" y="35"/>
                          <a:pt x="45" y="35"/>
                        </a:cubicBezTo>
                        <a:cubicBezTo>
                          <a:pt x="38" y="35"/>
                          <a:pt x="33" y="30"/>
                          <a:pt x="32" y="29"/>
                        </a:cubicBezTo>
                        <a:cubicBezTo>
                          <a:pt x="32" y="29"/>
                          <a:pt x="32" y="29"/>
                          <a:pt x="32" y="29"/>
                        </a:cubicBezTo>
                        <a:cubicBezTo>
                          <a:pt x="31" y="29"/>
                          <a:pt x="31" y="28"/>
                          <a:pt x="31" y="28"/>
                        </a:cubicBezTo>
                        <a:cubicBezTo>
                          <a:pt x="29" y="28"/>
                          <a:pt x="28" y="29"/>
                          <a:pt x="26" y="29"/>
                        </a:cubicBezTo>
                        <a:cubicBezTo>
                          <a:pt x="26" y="29"/>
                          <a:pt x="25" y="29"/>
                          <a:pt x="25" y="29"/>
                        </a:cubicBezTo>
                        <a:cubicBezTo>
                          <a:pt x="16" y="29"/>
                          <a:pt x="12" y="24"/>
                          <a:pt x="12" y="24"/>
                        </a:cubicBezTo>
                        <a:moveTo>
                          <a:pt x="198" y="19"/>
                        </a:moveTo>
                        <a:cubicBezTo>
                          <a:pt x="198" y="19"/>
                          <a:pt x="198" y="20"/>
                          <a:pt x="198" y="21"/>
                        </a:cubicBezTo>
                        <a:cubicBezTo>
                          <a:pt x="199" y="24"/>
                          <a:pt x="199" y="27"/>
                          <a:pt x="199" y="30"/>
                        </a:cubicBezTo>
                        <a:cubicBezTo>
                          <a:pt x="200" y="27"/>
                          <a:pt x="200" y="23"/>
                          <a:pt x="200" y="19"/>
                        </a:cubicBezTo>
                        <a:cubicBezTo>
                          <a:pt x="200" y="19"/>
                          <a:pt x="199" y="19"/>
                          <a:pt x="199" y="19"/>
                        </a:cubicBezTo>
                        <a:cubicBezTo>
                          <a:pt x="199" y="19"/>
                          <a:pt x="199" y="19"/>
                          <a:pt x="198" y="19"/>
                        </a:cubicBezTo>
                        <a:moveTo>
                          <a:pt x="147" y="81"/>
                        </a:moveTo>
                        <a:cubicBezTo>
                          <a:pt x="143" y="81"/>
                          <a:pt x="139" y="80"/>
                          <a:pt x="136" y="78"/>
                        </a:cubicBezTo>
                        <a:cubicBezTo>
                          <a:pt x="133" y="75"/>
                          <a:pt x="138" y="71"/>
                          <a:pt x="152" y="69"/>
                        </a:cubicBezTo>
                        <a:cubicBezTo>
                          <a:pt x="153" y="69"/>
                          <a:pt x="154" y="69"/>
                          <a:pt x="155" y="69"/>
                        </a:cubicBezTo>
                        <a:cubicBezTo>
                          <a:pt x="162" y="69"/>
                          <a:pt x="163" y="74"/>
                          <a:pt x="163" y="74"/>
                        </a:cubicBezTo>
                        <a:cubicBezTo>
                          <a:pt x="164" y="78"/>
                          <a:pt x="155" y="81"/>
                          <a:pt x="147" y="81"/>
                        </a:cubicBezTo>
                        <a:moveTo>
                          <a:pt x="144" y="67"/>
                        </a:moveTo>
                        <a:cubicBezTo>
                          <a:pt x="141" y="67"/>
                          <a:pt x="139" y="66"/>
                          <a:pt x="137" y="66"/>
                        </a:cubicBezTo>
                        <a:cubicBezTo>
                          <a:pt x="126" y="62"/>
                          <a:pt x="131" y="56"/>
                          <a:pt x="134" y="53"/>
                        </a:cubicBezTo>
                        <a:cubicBezTo>
                          <a:pt x="134" y="53"/>
                          <a:pt x="144" y="44"/>
                          <a:pt x="155" y="44"/>
                        </a:cubicBezTo>
                        <a:cubicBezTo>
                          <a:pt x="156" y="44"/>
                          <a:pt x="156" y="44"/>
                          <a:pt x="156" y="44"/>
                        </a:cubicBezTo>
                        <a:cubicBezTo>
                          <a:pt x="166" y="44"/>
                          <a:pt x="168" y="50"/>
                          <a:pt x="164" y="56"/>
                        </a:cubicBezTo>
                        <a:cubicBezTo>
                          <a:pt x="160" y="60"/>
                          <a:pt x="153" y="67"/>
                          <a:pt x="144" y="67"/>
                        </a:cubicBezTo>
                        <a:moveTo>
                          <a:pt x="164" y="19"/>
                        </a:moveTo>
                        <a:cubicBezTo>
                          <a:pt x="164" y="19"/>
                          <a:pt x="164" y="19"/>
                          <a:pt x="164" y="19"/>
                        </a:cubicBezTo>
                        <a:cubicBezTo>
                          <a:pt x="162" y="23"/>
                          <a:pt x="160" y="26"/>
                          <a:pt x="156" y="28"/>
                        </a:cubicBezTo>
                        <a:cubicBezTo>
                          <a:pt x="152" y="30"/>
                          <a:pt x="149" y="30"/>
                          <a:pt x="146" y="30"/>
                        </a:cubicBezTo>
                        <a:cubicBezTo>
                          <a:pt x="146" y="30"/>
                          <a:pt x="146" y="30"/>
                          <a:pt x="146" y="30"/>
                        </a:cubicBezTo>
                        <a:cubicBezTo>
                          <a:pt x="146" y="30"/>
                          <a:pt x="146" y="30"/>
                          <a:pt x="145" y="30"/>
                        </a:cubicBezTo>
                        <a:cubicBezTo>
                          <a:pt x="140" y="30"/>
                          <a:pt x="137" y="29"/>
                          <a:pt x="137" y="28"/>
                        </a:cubicBezTo>
                        <a:cubicBezTo>
                          <a:pt x="137" y="28"/>
                          <a:pt x="137" y="28"/>
                          <a:pt x="136" y="28"/>
                        </a:cubicBezTo>
                        <a:cubicBezTo>
                          <a:pt x="136" y="30"/>
                          <a:pt x="134" y="32"/>
                          <a:pt x="133" y="34"/>
                        </a:cubicBezTo>
                        <a:cubicBezTo>
                          <a:pt x="132" y="34"/>
                          <a:pt x="132" y="34"/>
                          <a:pt x="132" y="34"/>
                        </a:cubicBezTo>
                        <a:cubicBezTo>
                          <a:pt x="133" y="33"/>
                          <a:pt x="133" y="33"/>
                          <a:pt x="133" y="33"/>
                        </a:cubicBezTo>
                        <a:cubicBezTo>
                          <a:pt x="130" y="36"/>
                          <a:pt x="126" y="37"/>
                          <a:pt x="122" y="37"/>
                        </a:cubicBezTo>
                        <a:cubicBezTo>
                          <a:pt x="122" y="37"/>
                          <a:pt x="122" y="37"/>
                          <a:pt x="122" y="37"/>
                        </a:cubicBezTo>
                        <a:cubicBezTo>
                          <a:pt x="118" y="37"/>
                          <a:pt x="115" y="36"/>
                          <a:pt x="114" y="36"/>
                        </a:cubicBezTo>
                        <a:cubicBezTo>
                          <a:pt x="117" y="42"/>
                          <a:pt x="117" y="50"/>
                          <a:pt x="114" y="56"/>
                        </a:cubicBezTo>
                        <a:cubicBezTo>
                          <a:pt x="118" y="58"/>
                          <a:pt x="122" y="60"/>
                          <a:pt x="125" y="63"/>
                        </a:cubicBezTo>
                        <a:cubicBezTo>
                          <a:pt x="130" y="66"/>
                          <a:pt x="135" y="68"/>
                          <a:pt x="141" y="68"/>
                        </a:cubicBezTo>
                        <a:cubicBezTo>
                          <a:pt x="142" y="68"/>
                          <a:pt x="142" y="68"/>
                          <a:pt x="143" y="68"/>
                        </a:cubicBezTo>
                        <a:cubicBezTo>
                          <a:pt x="145" y="68"/>
                          <a:pt x="147" y="67"/>
                          <a:pt x="149" y="67"/>
                        </a:cubicBezTo>
                        <a:cubicBezTo>
                          <a:pt x="151" y="66"/>
                          <a:pt x="152" y="66"/>
                          <a:pt x="153" y="66"/>
                        </a:cubicBezTo>
                        <a:cubicBezTo>
                          <a:pt x="157" y="64"/>
                          <a:pt x="161" y="62"/>
                          <a:pt x="164" y="59"/>
                        </a:cubicBezTo>
                        <a:cubicBezTo>
                          <a:pt x="164" y="59"/>
                          <a:pt x="164" y="59"/>
                          <a:pt x="164" y="59"/>
                        </a:cubicBezTo>
                        <a:cubicBezTo>
                          <a:pt x="161" y="62"/>
                          <a:pt x="158" y="64"/>
                          <a:pt x="155" y="66"/>
                        </a:cubicBezTo>
                        <a:cubicBezTo>
                          <a:pt x="155" y="66"/>
                          <a:pt x="155" y="66"/>
                          <a:pt x="155" y="66"/>
                        </a:cubicBezTo>
                        <a:cubicBezTo>
                          <a:pt x="156" y="66"/>
                          <a:pt x="157" y="66"/>
                          <a:pt x="159" y="66"/>
                        </a:cubicBezTo>
                        <a:cubicBezTo>
                          <a:pt x="161" y="67"/>
                          <a:pt x="165" y="68"/>
                          <a:pt x="166" y="71"/>
                        </a:cubicBezTo>
                        <a:cubicBezTo>
                          <a:pt x="166" y="71"/>
                          <a:pt x="166" y="71"/>
                          <a:pt x="166" y="71"/>
                        </a:cubicBezTo>
                        <a:cubicBezTo>
                          <a:pt x="165" y="69"/>
                          <a:pt x="161" y="68"/>
                          <a:pt x="159" y="67"/>
                        </a:cubicBezTo>
                        <a:cubicBezTo>
                          <a:pt x="157" y="67"/>
                          <a:pt x="156" y="66"/>
                          <a:pt x="154" y="66"/>
                        </a:cubicBezTo>
                        <a:cubicBezTo>
                          <a:pt x="154" y="66"/>
                          <a:pt x="154" y="66"/>
                          <a:pt x="153" y="66"/>
                        </a:cubicBezTo>
                        <a:cubicBezTo>
                          <a:pt x="150" y="67"/>
                          <a:pt x="147" y="68"/>
                          <a:pt x="144" y="68"/>
                        </a:cubicBezTo>
                        <a:cubicBezTo>
                          <a:pt x="143" y="68"/>
                          <a:pt x="143" y="68"/>
                          <a:pt x="142" y="68"/>
                        </a:cubicBezTo>
                        <a:cubicBezTo>
                          <a:pt x="136" y="68"/>
                          <a:pt x="131" y="67"/>
                          <a:pt x="126" y="64"/>
                        </a:cubicBezTo>
                        <a:cubicBezTo>
                          <a:pt x="128" y="66"/>
                          <a:pt x="129" y="68"/>
                          <a:pt x="130" y="71"/>
                        </a:cubicBezTo>
                        <a:cubicBezTo>
                          <a:pt x="131" y="74"/>
                          <a:pt x="131" y="77"/>
                          <a:pt x="131" y="80"/>
                        </a:cubicBezTo>
                        <a:cubicBezTo>
                          <a:pt x="136" y="81"/>
                          <a:pt x="140" y="83"/>
                          <a:pt x="145" y="83"/>
                        </a:cubicBezTo>
                        <a:cubicBezTo>
                          <a:pt x="146" y="83"/>
                          <a:pt x="146" y="83"/>
                          <a:pt x="147" y="83"/>
                        </a:cubicBezTo>
                        <a:cubicBezTo>
                          <a:pt x="152" y="82"/>
                          <a:pt x="157" y="81"/>
                          <a:pt x="162" y="79"/>
                        </a:cubicBezTo>
                        <a:cubicBezTo>
                          <a:pt x="166" y="78"/>
                          <a:pt x="171" y="75"/>
                          <a:pt x="174" y="72"/>
                        </a:cubicBezTo>
                        <a:cubicBezTo>
                          <a:pt x="179" y="68"/>
                          <a:pt x="179" y="63"/>
                          <a:pt x="180" y="58"/>
                        </a:cubicBezTo>
                        <a:cubicBezTo>
                          <a:pt x="180" y="52"/>
                          <a:pt x="179" y="47"/>
                          <a:pt x="174" y="45"/>
                        </a:cubicBezTo>
                        <a:cubicBezTo>
                          <a:pt x="170" y="43"/>
                          <a:pt x="165" y="42"/>
                          <a:pt x="160" y="42"/>
                        </a:cubicBezTo>
                        <a:cubicBezTo>
                          <a:pt x="160" y="42"/>
                          <a:pt x="160" y="42"/>
                          <a:pt x="160" y="42"/>
                        </a:cubicBezTo>
                        <a:cubicBezTo>
                          <a:pt x="149" y="42"/>
                          <a:pt x="141" y="46"/>
                          <a:pt x="132" y="52"/>
                        </a:cubicBezTo>
                        <a:cubicBezTo>
                          <a:pt x="132" y="52"/>
                          <a:pt x="132" y="52"/>
                          <a:pt x="132" y="52"/>
                        </a:cubicBezTo>
                        <a:cubicBezTo>
                          <a:pt x="136" y="49"/>
                          <a:pt x="140" y="46"/>
                          <a:pt x="144" y="44"/>
                        </a:cubicBezTo>
                        <a:cubicBezTo>
                          <a:pt x="144" y="44"/>
                          <a:pt x="143" y="45"/>
                          <a:pt x="143" y="45"/>
                        </a:cubicBezTo>
                        <a:cubicBezTo>
                          <a:pt x="140" y="45"/>
                          <a:pt x="137" y="43"/>
                          <a:pt x="135" y="40"/>
                        </a:cubicBezTo>
                        <a:cubicBezTo>
                          <a:pt x="136" y="40"/>
                          <a:pt x="136" y="40"/>
                          <a:pt x="136" y="40"/>
                        </a:cubicBezTo>
                        <a:cubicBezTo>
                          <a:pt x="137" y="43"/>
                          <a:pt x="140" y="44"/>
                          <a:pt x="143" y="44"/>
                        </a:cubicBezTo>
                        <a:cubicBezTo>
                          <a:pt x="144" y="44"/>
                          <a:pt x="145" y="44"/>
                          <a:pt x="146" y="44"/>
                        </a:cubicBezTo>
                        <a:cubicBezTo>
                          <a:pt x="151" y="42"/>
                          <a:pt x="155" y="41"/>
                          <a:pt x="160" y="41"/>
                        </a:cubicBezTo>
                        <a:cubicBezTo>
                          <a:pt x="161" y="41"/>
                          <a:pt x="162" y="41"/>
                          <a:pt x="163" y="41"/>
                        </a:cubicBezTo>
                        <a:cubicBezTo>
                          <a:pt x="167" y="42"/>
                          <a:pt x="172" y="42"/>
                          <a:pt x="176" y="45"/>
                        </a:cubicBezTo>
                        <a:cubicBezTo>
                          <a:pt x="176" y="39"/>
                          <a:pt x="175" y="34"/>
                          <a:pt x="173" y="29"/>
                        </a:cubicBezTo>
                        <a:cubicBezTo>
                          <a:pt x="172" y="25"/>
                          <a:pt x="169" y="20"/>
                          <a:pt x="164" y="19"/>
                        </a:cubicBezTo>
                        <a:moveTo>
                          <a:pt x="198" y="12"/>
                        </a:moveTo>
                        <a:cubicBezTo>
                          <a:pt x="198" y="14"/>
                          <a:pt x="198" y="16"/>
                          <a:pt x="198" y="18"/>
                        </a:cubicBezTo>
                        <a:cubicBezTo>
                          <a:pt x="199" y="18"/>
                          <a:pt x="199" y="18"/>
                          <a:pt x="199" y="18"/>
                        </a:cubicBezTo>
                        <a:cubicBezTo>
                          <a:pt x="199" y="18"/>
                          <a:pt x="199" y="18"/>
                          <a:pt x="200" y="18"/>
                        </a:cubicBezTo>
                        <a:cubicBezTo>
                          <a:pt x="199" y="18"/>
                          <a:pt x="199" y="17"/>
                          <a:pt x="199" y="17"/>
                        </a:cubicBezTo>
                        <a:cubicBezTo>
                          <a:pt x="199" y="15"/>
                          <a:pt x="198" y="13"/>
                          <a:pt x="198" y="12"/>
                        </a:cubicBezTo>
                        <a:moveTo>
                          <a:pt x="164" y="151"/>
                        </a:moveTo>
                        <a:cubicBezTo>
                          <a:pt x="164" y="151"/>
                          <a:pt x="163" y="151"/>
                          <a:pt x="163" y="151"/>
                        </a:cubicBezTo>
                        <a:cubicBezTo>
                          <a:pt x="152" y="149"/>
                          <a:pt x="149" y="138"/>
                          <a:pt x="151" y="133"/>
                        </a:cubicBezTo>
                        <a:cubicBezTo>
                          <a:pt x="152" y="131"/>
                          <a:pt x="154" y="130"/>
                          <a:pt x="157" y="130"/>
                        </a:cubicBezTo>
                        <a:cubicBezTo>
                          <a:pt x="159" y="130"/>
                          <a:pt x="161" y="131"/>
                          <a:pt x="161" y="131"/>
                        </a:cubicBezTo>
                        <a:cubicBezTo>
                          <a:pt x="176" y="137"/>
                          <a:pt x="174" y="151"/>
                          <a:pt x="164" y="151"/>
                        </a:cubicBezTo>
                        <a:moveTo>
                          <a:pt x="148" y="165"/>
                        </a:moveTo>
                        <a:cubicBezTo>
                          <a:pt x="147" y="165"/>
                          <a:pt x="147" y="165"/>
                          <a:pt x="146" y="164"/>
                        </a:cubicBezTo>
                        <a:cubicBezTo>
                          <a:pt x="142" y="163"/>
                          <a:pt x="139" y="159"/>
                          <a:pt x="136" y="156"/>
                        </a:cubicBezTo>
                        <a:cubicBezTo>
                          <a:pt x="133" y="153"/>
                          <a:pt x="129" y="152"/>
                          <a:pt x="125" y="150"/>
                        </a:cubicBezTo>
                        <a:cubicBezTo>
                          <a:pt x="120" y="149"/>
                          <a:pt x="117" y="147"/>
                          <a:pt x="114" y="144"/>
                        </a:cubicBezTo>
                        <a:cubicBezTo>
                          <a:pt x="110" y="140"/>
                          <a:pt x="106" y="136"/>
                          <a:pt x="102" y="133"/>
                        </a:cubicBezTo>
                        <a:cubicBezTo>
                          <a:pt x="99" y="130"/>
                          <a:pt x="96" y="127"/>
                          <a:pt x="96" y="122"/>
                        </a:cubicBezTo>
                        <a:cubicBezTo>
                          <a:pt x="96" y="119"/>
                          <a:pt x="98" y="117"/>
                          <a:pt x="101" y="117"/>
                        </a:cubicBezTo>
                        <a:cubicBezTo>
                          <a:pt x="102" y="117"/>
                          <a:pt x="102" y="117"/>
                          <a:pt x="103" y="117"/>
                        </a:cubicBezTo>
                        <a:cubicBezTo>
                          <a:pt x="107" y="117"/>
                          <a:pt x="111" y="119"/>
                          <a:pt x="114" y="122"/>
                        </a:cubicBezTo>
                        <a:cubicBezTo>
                          <a:pt x="119" y="126"/>
                          <a:pt x="122" y="130"/>
                          <a:pt x="127" y="134"/>
                        </a:cubicBezTo>
                        <a:cubicBezTo>
                          <a:pt x="131" y="136"/>
                          <a:pt x="135" y="137"/>
                          <a:pt x="138" y="139"/>
                        </a:cubicBezTo>
                        <a:cubicBezTo>
                          <a:pt x="143" y="141"/>
                          <a:pt x="146" y="144"/>
                          <a:pt x="149" y="148"/>
                        </a:cubicBezTo>
                        <a:cubicBezTo>
                          <a:pt x="152" y="151"/>
                          <a:pt x="155" y="157"/>
                          <a:pt x="153" y="161"/>
                        </a:cubicBezTo>
                        <a:cubicBezTo>
                          <a:pt x="152" y="163"/>
                          <a:pt x="150" y="165"/>
                          <a:pt x="148" y="165"/>
                        </a:cubicBezTo>
                        <a:moveTo>
                          <a:pt x="139" y="124"/>
                        </a:moveTo>
                        <a:cubicBezTo>
                          <a:pt x="142" y="124"/>
                          <a:pt x="144" y="123"/>
                          <a:pt x="146" y="123"/>
                        </a:cubicBezTo>
                        <a:cubicBezTo>
                          <a:pt x="151" y="122"/>
                          <a:pt x="158" y="120"/>
                          <a:pt x="162" y="117"/>
                        </a:cubicBezTo>
                        <a:cubicBezTo>
                          <a:pt x="167" y="113"/>
                          <a:pt x="170" y="108"/>
                          <a:pt x="172" y="103"/>
                        </a:cubicBezTo>
                        <a:cubicBezTo>
                          <a:pt x="173" y="103"/>
                          <a:pt x="173" y="103"/>
                          <a:pt x="173" y="103"/>
                        </a:cubicBezTo>
                        <a:cubicBezTo>
                          <a:pt x="171" y="109"/>
                          <a:pt x="167" y="113"/>
                          <a:pt x="163" y="117"/>
                        </a:cubicBezTo>
                        <a:cubicBezTo>
                          <a:pt x="167" y="119"/>
                          <a:pt x="171" y="120"/>
                          <a:pt x="175" y="120"/>
                        </a:cubicBezTo>
                        <a:cubicBezTo>
                          <a:pt x="184" y="120"/>
                          <a:pt x="192" y="116"/>
                          <a:pt x="197" y="110"/>
                        </a:cubicBezTo>
                        <a:cubicBezTo>
                          <a:pt x="197" y="110"/>
                          <a:pt x="197" y="110"/>
                          <a:pt x="197" y="110"/>
                        </a:cubicBezTo>
                        <a:cubicBezTo>
                          <a:pt x="195" y="113"/>
                          <a:pt x="191" y="116"/>
                          <a:pt x="187" y="118"/>
                        </a:cubicBezTo>
                        <a:cubicBezTo>
                          <a:pt x="191" y="118"/>
                          <a:pt x="193" y="121"/>
                          <a:pt x="193" y="125"/>
                        </a:cubicBezTo>
                        <a:cubicBezTo>
                          <a:pt x="193" y="125"/>
                          <a:pt x="193" y="125"/>
                          <a:pt x="193" y="125"/>
                        </a:cubicBezTo>
                        <a:cubicBezTo>
                          <a:pt x="192" y="121"/>
                          <a:pt x="191" y="118"/>
                          <a:pt x="186" y="118"/>
                        </a:cubicBezTo>
                        <a:cubicBezTo>
                          <a:pt x="185" y="118"/>
                          <a:pt x="184" y="119"/>
                          <a:pt x="183" y="119"/>
                        </a:cubicBezTo>
                        <a:cubicBezTo>
                          <a:pt x="180" y="120"/>
                          <a:pt x="177" y="120"/>
                          <a:pt x="174" y="120"/>
                        </a:cubicBezTo>
                        <a:cubicBezTo>
                          <a:pt x="170" y="120"/>
                          <a:pt x="166" y="119"/>
                          <a:pt x="163" y="117"/>
                        </a:cubicBezTo>
                        <a:cubicBezTo>
                          <a:pt x="156" y="122"/>
                          <a:pt x="148" y="124"/>
                          <a:pt x="138" y="124"/>
                        </a:cubicBezTo>
                        <a:cubicBezTo>
                          <a:pt x="130" y="124"/>
                          <a:pt x="121" y="122"/>
                          <a:pt x="114" y="119"/>
                        </a:cubicBezTo>
                        <a:cubicBezTo>
                          <a:pt x="119" y="123"/>
                          <a:pt x="123" y="128"/>
                          <a:pt x="129" y="131"/>
                        </a:cubicBezTo>
                        <a:cubicBezTo>
                          <a:pt x="137" y="135"/>
                          <a:pt x="145" y="138"/>
                          <a:pt x="151" y="145"/>
                        </a:cubicBezTo>
                        <a:cubicBezTo>
                          <a:pt x="152" y="146"/>
                          <a:pt x="153" y="148"/>
                          <a:pt x="154" y="149"/>
                        </a:cubicBezTo>
                        <a:cubicBezTo>
                          <a:pt x="156" y="151"/>
                          <a:pt x="158" y="153"/>
                          <a:pt x="160" y="154"/>
                        </a:cubicBezTo>
                        <a:cubicBezTo>
                          <a:pt x="161" y="154"/>
                          <a:pt x="162" y="154"/>
                          <a:pt x="162" y="154"/>
                        </a:cubicBezTo>
                        <a:cubicBezTo>
                          <a:pt x="166" y="154"/>
                          <a:pt x="171" y="152"/>
                          <a:pt x="172" y="149"/>
                        </a:cubicBezTo>
                        <a:cubicBezTo>
                          <a:pt x="172" y="149"/>
                          <a:pt x="172" y="149"/>
                          <a:pt x="172" y="149"/>
                        </a:cubicBezTo>
                        <a:cubicBezTo>
                          <a:pt x="171" y="153"/>
                          <a:pt x="166" y="155"/>
                          <a:pt x="163" y="155"/>
                        </a:cubicBezTo>
                        <a:cubicBezTo>
                          <a:pt x="163" y="155"/>
                          <a:pt x="163" y="155"/>
                          <a:pt x="163" y="155"/>
                        </a:cubicBezTo>
                        <a:cubicBezTo>
                          <a:pt x="160" y="155"/>
                          <a:pt x="157" y="153"/>
                          <a:pt x="155" y="151"/>
                        </a:cubicBezTo>
                        <a:cubicBezTo>
                          <a:pt x="157" y="156"/>
                          <a:pt x="158" y="161"/>
                          <a:pt x="157" y="166"/>
                        </a:cubicBezTo>
                        <a:cubicBezTo>
                          <a:pt x="157" y="166"/>
                          <a:pt x="157" y="166"/>
                          <a:pt x="157" y="166"/>
                        </a:cubicBezTo>
                        <a:cubicBezTo>
                          <a:pt x="158" y="157"/>
                          <a:pt x="154" y="149"/>
                          <a:pt x="148" y="143"/>
                        </a:cubicBezTo>
                        <a:cubicBezTo>
                          <a:pt x="145" y="140"/>
                          <a:pt x="142" y="138"/>
                          <a:pt x="138" y="136"/>
                        </a:cubicBezTo>
                        <a:cubicBezTo>
                          <a:pt x="134" y="134"/>
                          <a:pt x="131" y="133"/>
                          <a:pt x="128" y="131"/>
                        </a:cubicBezTo>
                        <a:cubicBezTo>
                          <a:pt x="121" y="127"/>
                          <a:pt x="117" y="121"/>
                          <a:pt x="111" y="117"/>
                        </a:cubicBezTo>
                        <a:cubicBezTo>
                          <a:pt x="106" y="114"/>
                          <a:pt x="101" y="112"/>
                          <a:pt x="95" y="112"/>
                        </a:cubicBezTo>
                        <a:cubicBezTo>
                          <a:pt x="92" y="112"/>
                          <a:pt x="89" y="113"/>
                          <a:pt x="86" y="115"/>
                        </a:cubicBezTo>
                        <a:cubicBezTo>
                          <a:pt x="86" y="114"/>
                          <a:pt x="86" y="114"/>
                          <a:pt x="86" y="114"/>
                        </a:cubicBezTo>
                        <a:cubicBezTo>
                          <a:pt x="89" y="113"/>
                          <a:pt x="92" y="112"/>
                          <a:pt x="96" y="112"/>
                        </a:cubicBezTo>
                        <a:cubicBezTo>
                          <a:pt x="101" y="112"/>
                          <a:pt x="105" y="113"/>
                          <a:pt x="109" y="115"/>
                        </a:cubicBezTo>
                        <a:cubicBezTo>
                          <a:pt x="110" y="116"/>
                          <a:pt x="112" y="117"/>
                          <a:pt x="113" y="117"/>
                        </a:cubicBezTo>
                        <a:cubicBezTo>
                          <a:pt x="118" y="120"/>
                          <a:pt x="123" y="122"/>
                          <a:pt x="128" y="123"/>
                        </a:cubicBezTo>
                        <a:cubicBezTo>
                          <a:pt x="132" y="123"/>
                          <a:pt x="136" y="124"/>
                          <a:pt x="139" y="124"/>
                        </a:cubicBezTo>
                        <a:moveTo>
                          <a:pt x="135" y="121"/>
                        </a:moveTo>
                        <a:cubicBezTo>
                          <a:pt x="134" y="121"/>
                          <a:pt x="133" y="121"/>
                          <a:pt x="133" y="121"/>
                        </a:cubicBezTo>
                        <a:cubicBezTo>
                          <a:pt x="125" y="121"/>
                          <a:pt x="115" y="119"/>
                          <a:pt x="110" y="112"/>
                        </a:cubicBezTo>
                        <a:cubicBezTo>
                          <a:pt x="109" y="111"/>
                          <a:pt x="108" y="107"/>
                          <a:pt x="109" y="105"/>
                        </a:cubicBezTo>
                        <a:cubicBezTo>
                          <a:pt x="110" y="102"/>
                          <a:pt x="113" y="101"/>
                          <a:pt x="116" y="101"/>
                        </a:cubicBezTo>
                        <a:cubicBezTo>
                          <a:pt x="120" y="101"/>
                          <a:pt x="123" y="102"/>
                          <a:pt x="125" y="103"/>
                        </a:cubicBezTo>
                        <a:cubicBezTo>
                          <a:pt x="128" y="104"/>
                          <a:pt x="129" y="105"/>
                          <a:pt x="131" y="105"/>
                        </a:cubicBezTo>
                        <a:cubicBezTo>
                          <a:pt x="132" y="105"/>
                          <a:pt x="133" y="104"/>
                          <a:pt x="134" y="104"/>
                        </a:cubicBezTo>
                        <a:cubicBezTo>
                          <a:pt x="135" y="104"/>
                          <a:pt x="136" y="104"/>
                          <a:pt x="137" y="104"/>
                        </a:cubicBezTo>
                        <a:cubicBezTo>
                          <a:pt x="139" y="104"/>
                          <a:pt x="141" y="104"/>
                          <a:pt x="143" y="104"/>
                        </a:cubicBezTo>
                        <a:cubicBezTo>
                          <a:pt x="146" y="105"/>
                          <a:pt x="151" y="106"/>
                          <a:pt x="152" y="110"/>
                        </a:cubicBezTo>
                        <a:cubicBezTo>
                          <a:pt x="153" y="111"/>
                          <a:pt x="153" y="111"/>
                          <a:pt x="153" y="112"/>
                        </a:cubicBezTo>
                        <a:cubicBezTo>
                          <a:pt x="152" y="115"/>
                          <a:pt x="149" y="118"/>
                          <a:pt x="146" y="119"/>
                        </a:cubicBezTo>
                        <a:cubicBezTo>
                          <a:pt x="143" y="121"/>
                          <a:pt x="139" y="121"/>
                          <a:pt x="135" y="121"/>
                        </a:cubicBezTo>
                        <a:moveTo>
                          <a:pt x="176" y="118"/>
                        </a:moveTo>
                        <a:cubicBezTo>
                          <a:pt x="175" y="118"/>
                          <a:pt x="173" y="118"/>
                          <a:pt x="171" y="117"/>
                        </a:cubicBezTo>
                        <a:cubicBezTo>
                          <a:pt x="170" y="116"/>
                          <a:pt x="169" y="114"/>
                          <a:pt x="170" y="112"/>
                        </a:cubicBezTo>
                        <a:cubicBezTo>
                          <a:pt x="173" y="104"/>
                          <a:pt x="184" y="102"/>
                          <a:pt x="191" y="100"/>
                        </a:cubicBezTo>
                        <a:cubicBezTo>
                          <a:pt x="192" y="100"/>
                          <a:pt x="194" y="100"/>
                          <a:pt x="195" y="100"/>
                        </a:cubicBezTo>
                        <a:cubicBezTo>
                          <a:pt x="196" y="100"/>
                          <a:pt x="197" y="100"/>
                          <a:pt x="198" y="101"/>
                        </a:cubicBezTo>
                        <a:cubicBezTo>
                          <a:pt x="201" y="103"/>
                          <a:pt x="196" y="108"/>
                          <a:pt x="195" y="110"/>
                        </a:cubicBezTo>
                        <a:cubicBezTo>
                          <a:pt x="192" y="113"/>
                          <a:pt x="188" y="115"/>
                          <a:pt x="185" y="117"/>
                        </a:cubicBezTo>
                        <a:cubicBezTo>
                          <a:pt x="183" y="118"/>
                          <a:pt x="181" y="118"/>
                          <a:pt x="178" y="118"/>
                        </a:cubicBezTo>
                        <a:cubicBezTo>
                          <a:pt x="178" y="118"/>
                          <a:pt x="177" y="118"/>
                          <a:pt x="176" y="118"/>
                        </a:cubicBezTo>
                        <a:moveTo>
                          <a:pt x="145" y="86"/>
                        </a:moveTo>
                        <a:cubicBezTo>
                          <a:pt x="149" y="86"/>
                          <a:pt x="154" y="86"/>
                          <a:pt x="158" y="84"/>
                        </a:cubicBezTo>
                        <a:cubicBezTo>
                          <a:pt x="161" y="83"/>
                          <a:pt x="165" y="80"/>
                          <a:pt x="168" y="80"/>
                        </a:cubicBezTo>
                        <a:cubicBezTo>
                          <a:pt x="169" y="80"/>
                          <a:pt x="169" y="80"/>
                          <a:pt x="169" y="80"/>
                        </a:cubicBezTo>
                        <a:cubicBezTo>
                          <a:pt x="172" y="80"/>
                          <a:pt x="170" y="83"/>
                          <a:pt x="170" y="84"/>
                        </a:cubicBezTo>
                        <a:cubicBezTo>
                          <a:pt x="169" y="85"/>
                          <a:pt x="169" y="85"/>
                          <a:pt x="168" y="86"/>
                        </a:cubicBezTo>
                        <a:cubicBezTo>
                          <a:pt x="163" y="91"/>
                          <a:pt x="157" y="94"/>
                          <a:pt x="150" y="96"/>
                        </a:cubicBezTo>
                        <a:cubicBezTo>
                          <a:pt x="148" y="97"/>
                          <a:pt x="145" y="97"/>
                          <a:pt x="141" y="97"/>
                        </a:cubicBezTo>
                        <a:cubicBezTo>
                          <a:pt x="139" y="97"/>
                          <a:pt x="136" y="97"/>
                          <a:pt x="134" y="96"/>
                        </a:cubicBezTo>
                        <a:cubicBezTo>
                          <a:pt x="129" y="92"/>
                          <a:pt x="130" y="86"/>
                          <a:pt x="140" y="86"/>
                        </a:cubicBezTo>
                        <a:cubicBezTo>
                          <a:pt x="140" y="86"/>
                          <a:pt x="141" y="86"/>
                          <a:pt x="142" y="86"/>
                        </a:cubicBezTo>
                        <a:cubicBezTo>
                          <a:pt x="143" y="86"/>
                          <a:pt x="144" y="86"/>
                          <a:pt x="145" y="86"/>
                        </a:cubicBezTo>
                        <a:moveTo>
                          <a:pt x="188" y="0"/>
                        </a:moveTo>
                        <a:cubicBezTo>
                          <a:pt x="188" y="0"/>
                          <a:pt x="187" y="0"/>
                          <a:pt x="186" y="0"/>
                        </a:cubicBezTo>
                        <a:cubicBezTo>
                          <a:pt x="186" y="0"/>
                          <a:pt x="186" y="0"/>
                          <a:pt x="186" y="0"/>
                        </a:cubicBezTo>
                        <a:cubicBezTo>
                          <a:pt x="186" y="0"/>
                          <a:pt x="185" y="0"/>
                          <a:pt x="185" y="0"/>
                        </a:cubicBezTo>
                        <a:cubicBezTo>
                          <a:pt x="182" y="17"/>
                          <a:pt x="167" y="18"/>
                          <a:pt x="164" y="18"/>
                        </a:cubicBezTo>
                        <a:cubicBezTo>
                          <a:pt x="169" y="20"/>
                          <a:pt x="172" y="24"/>
                          <a:pt x="174" y="29"/>
                        </a:cubicBezTo>
                        <a:cubicBezTo>
                          <a:pt x="174" y="30"/>
                          <a:pt x="175" y="32"/>
                          <a:pt x="175" y="33"/>
                        </a:cubicBezTo>
                        <a:cubicBezTo>
                          <a:pt x="175" y="28"/>
                          <a:pt x="176" y="22"/>
                          <a:pt x="181" y="19"/>
                        </a:cubicBezTo>
                        <a:cubicBezTo>
                          <a:pt x="181" y="19"/>
                          <a:pt x="181" y="19"/>
                          <a:pt x="181" y="19"/>
                        </a:cubicBezTo>
                        <a:cubicBezTo>
                          <a:pt x="178" y="21"/>
                          <a:pt x="176" y="24"/>
                          <a:pt x="176" y="28"/>
                        </a:cubicBezTo>
                        <a:cubicBezTo>
                          <a:pt x="175" y="31"/>
                          <a:pt x="176" y="34"/>
                          <a:pt x="176" y="37"/>
                        </a:cubicBezTo>
                        <a:cubicBezTo>
                          <a:pt x="176" y="39"/>
                          <a:pt x="176" y="42"/>
                          <a:pt x="176" y="45"/>
                        </a:cubicBezTo>
                        <a:cubicBezTo>
                          <a:pt x="176" y="45"/>
                          <a:pt x="176" y="45"/>
                          <a:pt x="176" y="45"/>
                        </a:cubicBezTo>
                        <a:cubicBezTo>
                          <a:pt x="177" y="46"/>
                          <a:pt x="177" y="46"/>
                          <a:pt x="177" y="46"/>
                        </a:cubicBezTo>
                        <a:cubicBezTo>
                          <a:pt x="181" y="49"/>
                          <a:pt x="181" y="54"/>
                          <a:pt x="180" y="59"/>
                        </a:cubicBezTo>
                        <a:cubicBezTo>
                          <a:pt x="180" y="61"/>
                          <a:pt x="180" y="64"/>
                          <a:pt x="179" y="66"/>
                        </a:cubicBezTo>
                        <a:cubicBezTo>
                          <a:pt x="179" y="67"/>
                          <a:pt x="180" y="68"/>
                          <a:pt x="180" y="69"/>
                        </a:cubicBezTo>
                        <a:cubicBezTo>
                          <a:pt x="180" y="70"/>
                          <a:pt x="180" y="71"/>
                          <a:pt x="180" y="72"/>
                        </a:cubicBezTo>
                        <a:cubicBezTo>
                          <a:pt x="180" y="73"/>
                          <a:pt x="180" y="74"/>
                          <a:pt x="179" y="75"/>
                        </a:cubicBezTo>
                        <a:cubicBezTo>
                          <a:pt x="180" y="79"/>
                          <a:pt x="182" y="83"/>
                          <a:pt x="186" y="83"/>
                        </a:cubicBezTo>
                        <a:cubicBezTo>
                          <a:pt x="186" y="84"/>
                          <a:pt x="186" y="84"/>
                          <a:pt x="186" y="84"/>
                        </a:cubicBezTo>
                        <a:cubicBezTo>
                          <a:pt x="182" y="83"/>
                          <a:pt x="180" y="80"/>
                          <a:pt x="179" y="76"/>
                        </a:cubicBezTo>
                        <a:cubicBezTo>
                          <a:pt x="179" y="77"/>
                          <a:pt x="179" y="78"/>
                          <a:pt x="178" y="79"/>
                        </a:cubicBezTo>
                        <a:cubicBezTo>
                          <a:pt x="176" y="83"/>
                          <a:pt x="173" y="86"/>
                          <a:pt x="170" y="88"/>
                        </a:cubicBezTo>
                        <a:cubicBezTo>
                          <a:pt x="170" y="88"/>
                          <a:pt x="170" y="88"/>
                          <a:pt x="170" y="88"/>
                        </a:cubicBezTo>
                        <a:cubicBezTo>
                          <a:pt x="174" y="86"/>
                          <a:pt x="177" y="82"/>
                          <a:pt x="178" y="77"/>
                        </a:cubicBezTo>
                        <a:cubicBezTo>
                          <a:pt x="179" y="75"/>
                          <a:pt x="180" y="72"/>
                          <a:pt x="179" y="69"/>
                        </a:cubicBezTo>
                        <a:cubicBezTo>
                          <a:pt x="179" y="68"/>
                          <a:pt x="179" y="67"/>
                          <a:pt x="179" y="67"/>
                        </a:cubicBezTo>
                        <a:cubicBezTo>
                          <a:pt x="178" y="68"/>
                          <a:pt x="177" y="70"/>
                          <a:pt x="176" y="72"/>
                        </a:cubicBezTo>
                        <a:cubicBezTo>
                          <a:pt x="172" y="75"/>
                          <a:pt x="167" y="78"/>
                          <a:pt x="163" y="80"/>
                        </a:cubicBezTo>
                        <a:cubicBezTo>
                          <a:pt x="158" y="81"/>
                          <a:pt x="152" y="83"/>
                          <a:pt x="147" y="83"/>
                        </a:cubicBezTo>
                        <a:cubicBezTo>
                          <a:pt x="147" y="83"/>
                          <a:pt x="146" y="83"/>
                          <a:pt x="146" y="83"/>
                        </a:cubicBezTo>
                        <a:cubicBezTo>
                          <a:pt x="141" y="83"/>
                          <a:pt x="136" y="82"/>
                          <a:pt x="131" y="80"/>
                        </a:cubicBezTo>
                        <a:cubicBezTo>
                          <a:pt x="131" y="82"/>
                          <a:pt x="131" y="83"/>
                          <a:pt x="131" y="84"/>
                        </a:cubicBezTo>
                        <a:cubicBezTo>
                          <a:pt x="130" y="87"/>
                          <a:pt x="127" y="90"/>
                          <a:pt x="124" y="93"/>
                        </a:cubicBezTo>
                        <a:cubicBezTo>
                          <a:pt x="123" y="94"/>
                          <a:pt x="122" y="95"/>
                          <a:pt x="121" y="95"/>
                        </a:cubicBezTo>
                        <a:cubicBezTo>
                          <a:pt x="123" y="97"/>
                          <a:pt x="126" y="99"/>
                          <a:pt x="129" y="100"/>
                        </a:cubicBezTo>
                        <a:cubicBezTo>
                          <a:pt x="132" y="101"/>
                          <a:pt x="136" y="101"/>
                          <a:pt x="139" y="101"/>
                        </a:cubicBezTo>
                        <a:cubicBezTo>
                          <a:pt x="139" y="101"/>
                          <a:pt x="140" y="101"/>
                          <a:pt x="140" y="101"/>
                        </a:cubicBezTo>
                        <a:cubicBezTo>
                          <a:pt x="146" y="101"/>
                          <a:pt x="152" y="100"/>
                          <a:pt x="158" y="97"/>
                        </a:cubicBezTo>
                        <a:cubicBezTo>
                          <a:pt x="158" y="97"/>
                          <a:pt x="158" y="97"/>
                          <a:pt x="158" y="97"/>
                        </a:cubicBezTo>
                        <a:cubicBezTo>
                          <a:pt x="154" y="99"/>
                          <a:pt x="149" y="101"/>
                          <a:pt x="145" y="102"/>
                        </a:cubicBezTo>
                        <a:cubicBezTo>
                          <a:pt x="149" y="102"/>
                          <a:pt x="153" y="105"/>
                          <a:pt x="154" y="108"/>
                        </a:cubicBezTo>
                        <a:cubicBezTo>
                          <a:pt x="154" y="108"/>
                          <a:pt x="154" y="108"/>
                          <a:pt x="154" y="108"/>
                        </a:cubicBezTo>
                        <a:cubicBezTo>
                          <a:pt x="153" y="104"/>
                          <a:pt x="147" y="102"/>
                          <a:pt x="142" y="102"/>
                        </a:cubicBezTo>
                        <a:cubicBezTo>
                          <a:pt x="142" y="102"/>
                          <a:pt x="141" y="102"/>
                          <a:pt x="140" y="102"/>
                        </a:cubicBezTo>
                        <a:cubicBezTo>
                          <a:pt x="140" y="102"/>
                          <a:pt x="139" y="102"/>
                          <a:pt x="139" y="102"/>
                        </a:cubicBezTo>
                        <a:cubicBezTo>
                          <a:pt x="135" y="102"/>
                          <a:pt x="132" y="101"/>
                          <a:pt x="128" y="100"/>
                        </a:cubicBezTo>
                        <a:cubicBezTo>
                          <a:pt x="126" y="100"/>
                          <a:pt x="121" y="98"/>
                          <a:pt x="120" y="95"/>
                        </a:cubicBezTo>
                        <a:cubicBezTo>
                          <a:pt x="120" y="95"/>
                          <a:pt x="120" y="95"/>
                          <a:pt x="120" y="95"/>
                        </a:cubicBezTo>
                        <a:cubicBezTo>
                          <a:pt x="120" y="96"/>
                          <a:pt x="120" y="96"/>
                          <a:pt x="120" y="96"/>
                        </a:cubicBezTo>
                        <a:cubicBezTo>
                          <a:pt x="120" y="96"/>
                          <a:pt x="120" y="96"/>
                          <a:pt x="120" y="96"/>
                        </a:cubicBezTo>
                        <a:cubicBezTo>
                          <a:pt x="115" y="99"/>
                          <a:pt x="108" y="100"/>
                          <a:pt x="102" y="100"/>
                        </a:cubicBezTo>
                        <a:cubicBezTo>
                          <a:pt x="101" y="100"/>
                          <a:pt x="100" y="100"/>
                          <a:pt x="98" y="101"/>
                        </a:cubicBezTo>
                        <a:cubicBezTo>
                          <a:pt x="97" y="101"/>
                          <a:pt x="96" y="101"/>
                          <a:pt x="95" y="100"/>
                        </a:cubicBezTo>
                        <a:cubicBezTo>
                          <a:pt x="90" y="100"/>
                          <a:pt x="86" y="99"/>
                          <a:pt x="81" y="99"/>
                        </a:cubicBezTo>
                        <a:cubicBezTo>
                          <a:pt x="79" y="98"/>
                          <a:pt x="76" y="98"/>
                          <a:pt x="74" y="97"/>
                        </a:cubicBezTo>
                        <a:cubicBezTo>
                          <a:pt x="73" y="97"/>
                          <a:pt x="73" y="97"/>
                          <a:pt x="73" y="97"/>
                        </a:cubicBezTo>
                        <a:cubicBezTo>
                          <a:pt x="77" y="100"/>
                          <a:pt x="80" y="106"/>
                          <a:pt x="81" y="111"/>
                        </a:cubicBezTo>
                        <a:cubicBezTo>
                          <a:pt x="83" y="116"/>
                          <a:pt x="84" y="122"/>
                          <a:pt x="84" y="128"/>
                        </a:cubicBezTo>
                        <a:cubicBezTo>
                          <a:pt x="84" y="134"/>
                          <a:pt x="82" y="139"/>
                          <a:pt x="79" y="144"/>
                        </a:cubicBezTo>
                        <a:cubicBezTo>
                          <a:pt x="79" y="145"/>
                          <a:pt x="78" y="146"/>
                          <a:pt x="78" y="147"/>
                        </a:cubicBezTo>
                        <a:cubicBezTo>
                          <a:pt x="82" y="143"/>
                          <a:pt x="89" y="141"/>
                          <a:pt x="95" y="141"/>
                        </a:cubicBezTo>
                        <a:cubicBezTo>
                          <a:pt x="96" y="141"/>
                          <a:pt x="98" y="141"/>
                          <a:pt x="100" y="142"/>
                        </a:cubicBezTo>
                        <a:cubicBezTo>
                          <a:pt x="102" y="142"/>
                          <a:pt x="103" y="143"/>
                          <a:pt x="105" y="144"/>
                        </a:cubicBezTo>
                        <a:cubicBezTo>
                          <a:pt x="104" y="143"/>
                          <a:pt x="103" y="142"/>
                          <a:pt x="102" y="141"/>
                        </a:cubicBezTo>
                        <a:cubicBezTo>
                          <a:pt x="100" y="139"/>
                          <a:pt x="97" y="138"/>
                          <a:pt x="94" y="136"/>
                        </a:cubicBezTo>
                        <a:cubicBezTo>
                          <a:pt x="94" y="136"/>
                          <a:pt x="94" y="136"/>
                          <a:pt x="94" y="136"/>
                        </a:cubicBezTo>
                        <a:cubicBezTo>
                          <a:pt x="97" y="137"/>
                          <a:pt x="100" y="138"/>
                          <a:pt x="102" y="140"/>
                        </a:cubicBezTo>
                        <a:cubicBezTo>
                          <a:pt x="104" y="142"/>
                          <a:pt x="106" y="143"/>
                          <a:pt x="108" y="145"/>
                        </a:cubicBezTo>
                        <a:cubicBezTo>
                          <a:pt x="110" y="147"/>
                          <a:pt x="111" y="148"/>
                          <a:pt x="112" y="150"/>
                        </a:cubicBezTo>
                        <a:cubicBezTo>
                          <a:pt x="114" y="151"/>
                          <a:pt x="115" y="153"/>
                          <a:pt x="117" y="154"/>
                        </a:cubicBezTo>
                        <a:cubicBezTo>
                          <a:pt x="119" y="155"/>
                          <a:pt x="121" y="156"/>
                          <a:pt x="123" y="156"/>
                        </a:cubicBezTo>
                        <a:cubicBezTo>
                          <a:pt x="123" y="156"/>
                          <a:pt x="123" y="156"/>
                          <a:pt x="123" y="156"/>
                        </a:cubicBezTo>
                        <a:cubicBezTo>
                          <a:pt x="123" y="156"/>
                          <a:pt x="128" y="158"/>
                          <a:pt x="131" y="161"/>
                        </a:cubicBezTo>
                        <a:cubicBezTo>
                          <a:pt x="132" y="161"/>
                          <a:pt x="133" y="162"/>
                          <a:pt x="134" y="164"/>
                        </a:cubicBezTo>
                        <a:cubicBezTo>
                          <a:pt x="137" y="168"/>
                          <a:pt x="141" y="174"/>
                          <a:pt x="150" y="176"/>
                        </a:cubicBezTo>
                        <a:cubicBezTo>
                          <a:pt x="150" y="175"/>
                          <a:pt x="151" y="174"/>
                          <a:pt x="151" y="174"/>
                        </a:cubicBezTo>
                        <a:cubicBezTo>
                          <a:pt x="151" y="174"/>
                          <a:pt x="151" y="174"/>
                          <a:pt x="151" y="174"/>
                        </a:cubicBezTo>
                        <a:cubicBezTo>
                          <a:pt x="151" y="174"/>
                          <a:pt x="151" y="175"/>
                          <a:pt x="151" y="176"/>
                        </a:cubicBezTo>
                        <a:cubicBezTo>
                          <a:pt x="152" y="176"/>
                          <a:pt x="152" y="176"/>
                          <a:pt x="153" y="176"/>
                        </a:cubicBezTo>
                        <a:cubicBezTo>
                          <a:pt x="154" y="176"/>
                          <a:pt x="154" y="176"/>
                          <a:pt x="154" y="176"/>
                        </a:cubicBezTo>
                        <a:cubicBezTo>
                          <a:pt x="157" y="176"/>
                          <a:pt x="161" y="175"/>
                          <a:pt x="164" y="174"/>
                        </a:cubicBezTo>
                        <a:cubicBezTo>
                          <a:pt x="164" y="173"/>
                          <a:pt x="164" y="173"/>
                          <a:pt x="163" y="173"/>
                        </a:cubicBezTo>
                        <a:cubicBezTo>
                          <a:pt x="164" y="173"/>
                          <a:pt x="164" y="173"/>
                          <a:pt x="164" y="173"/>
                        </a:cubicBezTo>
                        <a:cubicBezTo>
                          <a:pt x="164" y="173"/>
                          <a:pt x="164" y="173"/>
                          <a:pt x="165" y="174"/>
                        </a:cubicBezTo>
                        <a:cubicBezTo>
                          <a:pt x="170" y="172"/>
                          <a:pt x="175" y="168"/>
                          <a:pt x="177" y="163"/>
                        </a:cubicBezTo>
                        <a:cubicBezTo>
                          <a:pt x="180" y="159"/>
                          <a:pt x="180" y="154"/>
                          <a:pt x="179" y="148"/>
                        </a:cubicBezTo>
                        <a:cubicBezTo>
                          <a:pt x="178" y="148"/>
                          <a:pt x="177" y="148"/>
                          <a:pt x="176" y="148"/>
                        </a:cubicBezTo>
                        <a:cubicBezTo>
                          <a:pt x="176" y="148"/>
                          <a:pt x="175" y="148"/>
                          <a:pt x="175" y="148"/>
                        </a:cubicBezTo>
                        <a:cubicBezTo>
                          <a:pt x="175" y="147"/>
                          <a:pt x="175" y="147"/>
                          <a:pt x="175" y="147"/>
                        </a:cubicBezTo>
                        <a:cubicBezTo>
                          <a:pt x="175" y="147"/>
                          <a:pt x="176" y="147"/>
                          <a:pt x="177" y="147"/>
                        </a:cubicBezTo>
                        <a:cubicBezTo>
                          <a:pt x="177" y="147"/>
                          <a:pt x="178" y="147"/>
                          <a:pt x="179" y="148"/>
                        </a:cubicBezTo>
                        <a:cubicBezTo>
                          <a:pt x="178" y="145"/>
                          <a:pt x="177" y="142"/>
                          <a:pt x="175" y="139"/>
                        </a:cubicBezTo>
                        <a:cubicBezTo>
                          <a:pt x="172" y="135"/>
                          <a:pt x="168" y="132"/>
                          <a:pt x="164" y="131"/>
                        </a:cubicBezTo>
                        <a:cubicBezTo>
                          <a:pt x="159" y="129"/>
                          <a:pt x="154" y="128"/>
                          <a:pt x="149" y="128"/>
                        </a:cubicBezTo>
                        <a:cubicBezTo>
                          <a:pt x="149" y="127"/>
                          <a:pt x="149" y="127"/>
                          <a:pt x="149" y="127"/>
                        </a:cubicBezTo>
                        <a:cubicBezTo>
                          <a:pt x="150" y="127"/>
                          <a:pt x="150" y="127"/>
                          <a:pt x="151" y="127"/>
                        </a:cubicBezTo>
                        <a:cubicBezTo>
                          <a:pt x="156" y="127"/>
                          <a:pt x="161" y="128"/>
                          <a:pt x="166" y="131"/>
                        </a:cubicBezTo>
                        <a:cubicBezTo>
                          <a:pt x="169" y="132"/>
                          <a:pt x="172" y="134"/>
                          <a:pt x="174" y="137"/>
                        </a:cubicBezTo>
                        <a:cubicBezTo>
                          <a:pt x="174" y="137"/>
                          <a:pt x="174" y="137"/>
                          <a:pt x="174" y="137"/>
                        </a:cubicBezTo>
                        <a:cubicBezTo>
                          <a:pt x="174" y="137"/>
                          <a:pt x="175" y="137"/>
                          <a:pt x="176" y="137"/>
                        </a:cubicBezTo>
                        <a:cubicBezTo>
                          <a:pt x="176" y="137"/>
                          <a:pt x="177" y="137"/>
                          <a:pt x="177" y="137"/>
                        </a:cubicBezTo>
                        <a:cubicBezTo>
                          <a:pt x="179" y="137"/>
                          <a:pt x="182" y="137"/>
                          <a:pt x="184" y="136"/>
                        </a:cubicBezTo>
                        <a:cubicBezTo>
                          <a:pt x="186" y="136"/>
                          <a:pt x="187" y="135"/>
                          <a:pt x="188" y="135"/>
                        </a:cubicBezTo>
                        <a:cubicBezTo>
                          <a:pt x="188" y="135"/>
                          <a:pt x="188" y="135"/>
                          <a:pt x="188" y="135"/>
                        </a:cubicBezTo>
                        <a:cubicBezTo>
                          <a:pt x="192" y="135"/>
                          <a:pt x="195" y="133"/>
                          <a:pt x="198" y="132"/>
                        </a:cubicBezTo>
                        <a:cubicBezTo>
                          <a:pt x="202" y="118"/>
                          <a:pt x="205" y="107"/>
                          <a:pt x="205" y="96"/>
                        </a:cubicBezTo>
                        <a:cubicBezTo>
                          <a:pt x="201" y="93"/>
                          <a:pt x="197" y="91"/>
                          <a:pt x="197" y="91"/>
                        </a:cubicBezTo>
                        <a:cubicBezTo>
                          <a:pt x="197" y="91"/>
                          <a:pt x="197" y="91"/>
                          <a:pt x="197" y="91"/>
                        </a:cubicBezTo>
                        <a:cubicBezTo>
                          <a:pt x="197" y="91"/>
                          <a:pt x="197" y="91"/>
                          <a:pt x="197" y="91"/>
                        </a:cubicBezTo>
                        <a:cubicBezTo>
                          <a:pt x="195" y="95"/>
                          <a:pt x="190" y="97"/>
                          <a:pt x="187" y="97"/>
                        </a:cubicBezTo>
                        <a:cubicBezTo>
                          <a:pt x="184" y="97"/>
                          <a:pt x="181" y="96"/>
                          <a:pt x="179" y="93"/>
                        </a:cubicBezTo>
                        <a:cubicBezTo>
                          <a:pt x="179" y="93"/>
                          <a:pt x="179" y="93"/>
                          <a:pt x="179" y="93"/>
                        </a:cubicBezTo>
                        <a:cubicBezTo>
                          <a:pt x="181" y="95"/>
                          <a:pt x="184" y="96"/>
                          <a:pt x="186" y="96"/>
                        </a:cubicBezTo>
                        <a:cubicBezTo>
                          <a:pt x="191" y="96"/>
                          <a:pt x="195" y="94"/>
                          <a:pt x="198" y="90"/>
                        </a:cubicBezTo>
                        <a:cubicBezTo>
                          <a:pt x="198" y="90"/>
                          <a:pt x="198" y="90"/>
                          <a:pt x="198" y="90"/>
                        </a:cubicBezTo>
                        <a:cubicBezTo>
                          <a:pt x="199" y="87"/>
                          <a:pt x="203" y="77"/>
                          <a:pt x="198" y="71"/>
                        </a:cubicBezTo>
                        <a:cubicBezTo>
                          <a:pt x="196" y="73"/>
                          <a:pt x="193" y="75"/>
                          <a:pt x="190" y="75"/>
                        </a:cubicBezTo>
                        <a:cubicBezTo>
                          <a:pt x="188" y="75"/>
                          <a:pt x="186" y="74"/>
                          <a:pt x="185" y="71"/>
                        </a:cubicBezTo>
                        <a:cubicBezTo>
                          <a:pt x="185" y="71"/>
                          <a:pt x="185" y="71"/>
                          <a:pt x="185" y="71"/>
                        </a:cubicBezTo>
                        <a:cubicBezTo>
                          <a:pt x="186" y="73"/>
                          <a:pt x="188" y="74"/>
                          <a:pt x="190" y="74"/>
                        </a:cubicBezTo>
                        <a:cubicBezTo>
                          <a:pt x="193" y="74"/>
                          <a:pt x="196" y="72"/>
                          <a:pt x="198" y="70"/>
                        </a:cubicBezTo>
                        <a:cubicBezTo>
                          <a:pt x="199" y="69"/>
                          <a:pt x="199" y="69"/>
                          <a:pt x="200" y="68"/>
                        </a:cubicBezTo>
                        <a:cubicBezTo>
                          <a:pt x="200" y="66"/>
                          <a:pt x="199" y="64"/>
                          <a:pt x="199" y="63"/>
                        </a:cubicBezTo>
                        <a:cubicBezTo>
                          <a:pt x="198" y="66"/>
                          <a:pt x="195" y="71"/>
                          <a:pt x="191" y="72"/>
                        </a:cubicBezTo>
                        <a:cubicBezTo>
                          <a:pt x="191" y="72"/>
                          <a:pt x="191" y="72"/>
                          <a:pt x="190" y="72"/>
                        </a:cubicBezTo>
                        <a:cubicBezTo>
                          <a:pt x="185" y="72"/>
                          <a:pt x="183" y="61"/>
                          <a:pt x="183" y="55"/>
                        </a:cubicBezTo>
                        <a:cubicBezTo>
                          <a:pt x="184" y="52"/>
                          <a:pt x="185" y="49"/>
                          <a:pt x="188" y="48"/>
                        </a:cubicBezTo>
                        <a:cubicBezTo>
                          <a:pt x="188" y="47"/>
                          <a:pt x="189" y="47"/>
                          <a:pt x="190" y="47"/>
                        </a:cubicBezTo>
                        <a:cubicBezTo>
                          <a:pt x="190" y="47"/>
                          <a:pt x="191" y="47"/>
                          <a:pt x="191" y="47"/>
                        </a:cubicBezTo>
                        <a:cubicBezTo>
                          <a:pt x="193" y="47"/>
                          <a:pt x="195" y="48"/>
                          <a:pt x="196" y="49"/>
                        </a:cubicBezTo>
                        <a:cubicBezTo>
                          <a:pt x="196" y="46"/>
                          <a:pt x="195" y="43"/>
                          <a:pt x="195" y="40"/>
                        </a:cubicBezTo>
                        <a:cubicBezTo>
                          <a:pt x="192" y="43"/>
                          <a:pt x="188" y="44"/>
                          <a:pt x="184" y="44"/>
                        </a:cubicBezTo>
                        <a:cubicBezTo>
                          <a:pt x="183" y="44"/>
                          <a:pt x="183" y="44"/>
                          <a:pt x="183" y="44"/>
                        </a:cubicBezTo>
                        <a:cubicBezTo>
                          <a:pt x="183" y="44"/>
                          <a:pt x="183" y="44"/>
                          <a:pt x="183" y="44"/>
                        </a:cubicBezTo>
                        <a:cubicBezTo>
                          <a:pt x="187" y="44"/>
                          <a:pt x="192" y="42"/>
                          <a:pt x="195" y="39"/>
                        </a:cubicBezTo>
                        <a:cubicBezTo>
                          <a:pt x="195" y="38"/>
                          <a:pt x="194" y="37"/>
                          <a:pt x="194" y="35"/>
                        </a:cubicBezTo>
                        <a:cubicBezTo>
                          <a:pt x="192" y="39"/>
                          <a:pt x="188" y="40"/>
                          <a:pt x="185" y="41"/>
                        </a:cubicBezTo>
                        <a:cubicBezTo>
                          <a:pt x="184" y="42"/>
                          <a:pt x="184" y="42"/>
                          <a:pt x="183" y="42"/>
                        </a:cubicBezTo>
                        <a:cubicBezTo>
                          <a:pt x="179" y="42"/>
                          <a:pt x="176" y="37"/>
                          <a:pt x="178" y="29"/>
                        </a:cubicBezTo>
                        <a:cubicBezTo>
                          <a:pt x="179" y="19"/>
                          <a:pt x="186" y="19"/>
                          <a:pt x="186" y="19"/>
                        </a:cubicBezTo>
                        <a:cubicBezTo>
                          <a:pt x="187" y="19"/>
                          <a:pt x="187" y="19"/>
                          <a:pt x="188" y="19"/>
                        </a:cubicBezTo>
                        <a:cubicBezTo>
                          <a:pt x="189" y="19"/>
                          <a:pt x="191" y="19"/>
                          <a:pt x="193" y="20"/>
                        </a:cubicBezTo>
                        <a:cubicBezTo>
                          <a:pt x="192" y="16"/>
                          <a:pt x="192" y="12"/>
                          <a:pt x="192" y="8"/>
                        </a:cubicBezTo>
                        <a:cubicBezTo>
                          <a:pt x="192" y="7"/>
                          <a:pt x="192" y="7"/>
                          <a:pt x="192" y="7"/>
                        </a:cubicBezTo>
                        <a:cubicBezTo>
                          <a:pt x="192" y="6"/>
                          <a:pt x="192" y="4"/>
                          <a:pt x="192" y="3"/>
                        </a:cubicBezTo>
                        <a:cubicBezTo>
                          <a:pt x="191" y="2"/>
                          <a:pt x="189" y="1"/>
                          <a:pt x="188" y="0"/>
                        </a:cubicBezTo>
                      </a:path>
                    </a:pathLst>
                  </a:custGeom>
                  <a:solidFill>
                    <a:srgbClr val="CD53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50" name="Freeform 8016">
                    <a:extLst>
                      <a:ext uri="{FF2B5EF4-FFF2-40B4-BE49-F238E27FC236}">
                        <a16:creationId xmlns:a16="http://schemas.microsoft.com/office/drawing/2014/main" id="{61592805-604B-440E-A123-9481839CE48C}"/>
                      </a:ext>
                    </a:extLst>
                  </p:cNvPr>
                  <p:cNvSpPr>
                    <a:spLocks noEditPoints="1"/>
                  </p:cNvSpPr>
                  <p:nvPr/>
                </p:nvSpPr>
                <p:spPr bwMode="auto">
                  <a:xfrm>
                    <a:off x="4342" y="2474"/>
                    <a:ext cx="158" cy="157"/>
                  </a:xfrm>
                  <a:custGeom>
                    <a:avLst/>
                    <a:gdLst>
                      <a:gd name="T0" fmla="*/ 120 w 211"/>
                      <a:gd name="T1" fmla="*/ 182 h 210"/>
                      <a:gd name="T2" fmla="*/ 62 w 211"/>
                      <a:gd name="T3" fmla="*/ 180 h 210"/>
                      <a:gd name="T4" fmla="*/ 85 w 211"/>
                      <a:gd name="T5" fmla="*/ 210 h 210"/>
                      <a:gd name="T6" fmla="*/ 87 w 211"/>
                      <a:gd name="T7" fmla="*/ 210 h 210"/>
                      <a:gd name="T8" fmla="*/ 123 w 211"/>
                      <a:gd name="T9" fmla="*/ 177 h 210"/>
                      <a:gd name="T10" fmla="*/ 151 w 211"/>
                      <a:gd name="T11" fmla="*/ 176 h 210"/>
                      <a:gd name="T12" fmla="*/ 165 w 211"/>
                      <a:gd name="T13" fmla="*/ 174 h 210"/>
                      <a:gd name="T14" fmla="*/ 124 w 211"/>
                      <a:gd name="T15" fmla="*/ 172 h 210"/>
                      <a:gd name="T16" fmla="*/ 123 w 211"/>
                      <a:gd name="T17" fmla="*/ 156 h 210"/>
                      <a:gd name="T18" fmla="*/ 125 w 211"/>
                      <a:gd name="T19" fmla="*/ 157 h 210"/>
                      <a:gd name="T20" fmla="*/ 150 w 211"/>
                      <a:gd name="T21" fmla="*/ 176 h 210"/>
                      <a:gd name="T22" fmla="*/ 179 w 211"/>
                      <a:gd name="T23" fmla="*/ 148 h 210"/>
                      <a:gd name="T24" fmla="*/ 178 w 211"/>
                      <a:gd name="T25" fmla="*/ 164 h 210"/>
                      <a:gd name="T26" fmla="*/ 46 w 211"/>
                      <a:gd name="T27" fmla="*/ 148 h 210"/>
                      <a:gd name="T28" fmla="*/ 61 w 211"/>
                      <a:gd name="T29" fmla="*/ 180 h 210"/>
                      <a:gd name="T30" fmla="*/ 60 w 211"/>
                      <a:gd name="T31" fmla="*/ 179 h 210"/>
                      <a:gd name="T32" fmla="*/ 46 w 211"/>
                      <a:gd name="T33" fmla="*/ 165 h 210"/>
                      <a:gd name="T34" fmla="*/ 179 w 211"/>
                      <a:gd name="T35" fmla="*/ 148 h 210"/>
                      <a:gd name="T36" fmla="*/ 188 w 211"/>
                      <a:gd name="T37" fmla="*/ 136 h 210"/>
                      <a:gd name="T38" fmla="*/ 177 w 211"/>
                      <a:gd name="T39" fmla="*/ 137 h 210"/>
                      <a:gd name="T40" fmla="*/ 175 w 211"/>
                      <a:gd name="T41" fmla="*/ 138 h 210"/>
                      <a:gd name="T42" fmla="*/ 177 w 211"/>
                      <a:gd name="T43" fmla="*/ 138 h 210"/>
                      <a:gd name="T44" fmla="*/ 188 w 211"/>
                      <a:gd name="T45" fmla="*/ 136 h 210"/>
                      <a:gd name="T46" fmla="*/ 190 w 211"/>
                      <a:gd name="T47" fmla="*/ 136 h 210"/>
                      <a:gd name="T48" fmla="*/ 206 w 211"/>
                      <a:gd name="T49" fmla="*/ 124 h 210"/>
                      <a:gd name="T50" fmla="*/ 43 w 211"/>
                      <a:gd name="T51" fmla="*/ 115 h 210"/>
                      <a:gd name="T52" fmla="*/ 36 w 211"/>
                      <a:gd name="T53" fmla="*/ 115 h 210"/>
                      <a:gd name="T54" fmla="*/ 43 w 211"/>
                      <a:gd name="T55" fmla="*/ 115 h 210"/>
                      <a:gd name="T56" fmla="*/ 51 w 211"/>
                      <a:gd name="T57" fmla="*/ 119 h 210"/>
                      <a:gd name="T58" fmla="*/ 208 w 211"/>
                      <a:gd name="T59" fmla="*/ 118 h 210"/>
                      <a:gd name="T60" fmla="*/ 208 w 211"/>
                      <a:gd name="T61" fmla="*/ 120 h 210"/>
                      <a:gd name="T62" fmla="*/ 19 w 211"/>
                      <a:gd name="T63" fmla="*/ 108 h 210"/>
                      <a:gd name="T64" fmla="*/ 33 w 211"/>
                      <a:gd name="T65" fmla="*/ 114 h 210"/>
                      <a:gd name="T66" fmla="*/ 16 w 211"/>
                      <a:gd name="T67" fmla="*/ 104 h 210"/>
                      <a:gd name="T68" fmla="*/ 16 w 211"/>
                      <a:gd name="T69" fmla="*/ 82 h 210"/>
                      <a:gd name="T70" fmla="*/ 15 w 211"/>
                      <a:gd name="T71" fmla="*/ 82 h 210"/>
                      <a:gd name="T72" fmla="*/ 16 w 211"/>
                      <a:gd name="T73" fmla="*/ 82 h 210"/>
                      <a:gd name="T74" fmla="*/ 2 w 211"/>
                      <a:gd name="T75" fmla="*/ 71 h 210"/>
                      <a:gd name="T76" fmla="*/ 14 w 211"/>
                      <a:gd name="T77" fmla="*/ 82 h 210"/>
                      <a:gd name="T78" fmla="*/ 14 w 211"/>
                      <a:gd name="T79" fmla="*/ 82 h 210"/>
                      <a:gd name="T80" fmla="*/ 199 w 211"/>
                      <a:gd name="T81" fmla="*/ 70 h 210"/>
                      <a:gd name="T82" fmla="*/ 198 w 211"/>
                      <a:gd name="T83" fmla="*/ 90 h 210"/>
                      <a:gd name="T84" fmla="*/ 205 w 211"/>
                      <a:gd name="T85" fmla="*/ 96 h 210"/>
                      <a:gd name="T86" fmla="*/ 198 w 211"/>
                      <a:gd name="T87" fmla="*/ 91 h 210"/>
                      <a:gd name="T88" fmla="*/ 198 w 211"/>
                      <a:gd name="T89" fmla="*/ 71 h 210"/>
                      <a:gd name="T90" fmla="*/ 1 w 211"/>
                      <a:gd name="T91" fmla="*/ 55 h 210"/>
                      <a:gd name="T92" fmla="*/ 0 w 211"/>
                      <a:gd name="T93" fmla="*/ 65 h 210"/>
                      <a:gd name="T94" fmla="*/ 1 w 211"/>
                      <a:gd name="T95" fmla="*/ 55 h 210"/>
                      <a:gd name="T96" fmla="*/ 203 w 211"/>
                      <a:gd name="T97" fmla="*/ 48 h 210"/>
                      <a:gd name="T98" fmla="*/ 203 w 211"/>
                      <a:gd name="T99" fmla="*/ 48 h 210"/>
                      <a:gd name="T100" fmla="*/ 13 w 211"/>
                      <a:gd name="T101" fmla="*/ 40 h 210"/>
                      <a:gd name="T102" fmla="*/ 12 w 211"/>
                      <a:gd name="T103" fmla="*/ 38 h 210"/>
                      <a:gd name="T104" fmla="*/ 200 w 211"/>
                      <a:gd name="T105" fmla="*/ 19 h 210"/>
                      <a:gd name="T106" fmla="*/ 200 w 211"/>
                      <a:gd name="T107" fmla="*/ 19 h 210"/>
                      <a:gd name="T108" fmla="*/ 200 w 211"/>
                      <a:gd name="T109" fmla="*/ 18 h 210"/>
                      <a:gd name="T110" fmla="*/ 189 w 211"/>
                      <a:gd name="T111" fmla="*/ 0 h 210"/>
                      <a:gd name="T112" fmla="*/ 189 w 211"/>
                      <a:gd name="T113"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1" h="210">
                        <a:moveTo>
                          <a:pt x="123" y="177"/>
                        </a:moveTo>
                        <a:cubicBezTo>
                          <a:pt x="123" y="177"/>
                          <a:pt x="123" y="177"/>
                          <a:pt x="123" y="177"/>
                        </a:cubicBezTo>
                        <a:cubicBezTo>
                          <a:pt x="123" y="177"/>
                          <a:pt x="123" y="177"/>
                          <a:pt x="123" y="177"/>
                        </a:cubicBezTo>
                        <a:cubicBezTo>
                          <a:pt x="122" y="179"/>
                          <a:pt x="121" y="180"/>
                          <a:pt x="120" y="182"/>
                        </a:cubicBezTo>
                        <a:cubicBezTo>
                          <a:pt x="112" y="198"/>
                          <a:pt x="99" y="209"/>
                          <a:pt x="85" y="210"/>
                        </a:cubicBezTo>
                        <a:cubicBezTo>
                          <a:pt x="85" y="210"/>
                          <a:pt x="85" y="210"/>
                          <a:pt x="85" y="210"/>
                        </a:cubicBezTo>
                        <a:cubicBezTo>
                          <a:pt x="80" y="210"/>
                          <a:pt x="75" y="209"/>
                          <a:pt x="71" y="206"/>
                        </a:cubicBezTo>
                        <a:cubicBezTo>
                          <a:pt x="60" y="200"/>
                          <a:pt x="61" y="182"/>
                          <a:pt x="62" y="180"/>
                        </a:cubicBezTo>
                        <a:cubicBezTo>
                          <a:pt x="62" y="180"/>
                          <a:pt x="62" y="180"/>
                          <a:pt x="62" y="180"/>
                        </a:cubicBezTo>
                        <a:cubicBezTo>
                          <a:pt x="62" y="181"/>
                          <a:pt x="59" y="200"/>
                          <a:pt x="71" y="206"/>
                        </a:cubicBezTo>
                        <a:cubicBezTo>
                          <a:pt x="74" y="208"/>
                          <a:pt x="77" y="209"/>
                          <a:pt x="80" y="210"/>
                        </a:cubicBezTo>
                        <a:cubicBezTo>
                          <a:pt x="82" y="210"/>
                          <a:pt x="83" y="210"/>
                          <a:pt x="85" y="210"/>
                        </a:cubicBezTo>
                        <a:cubicBezTo>
                          <a:pt x="85" y="210"/>
                          <a:pt x="85" y="210"/>
                          <a:pt x="85" y="210"/>
                        </a:cubicBezTo>
                        <a:cubicBezTo>
                          <a:pt x="86" y="210"/>
                          <a:pt x="86" y="210"/>
                          <a:pt x="86" y="210"/>
                        </a:cubicBezTo>
                        <a:cubicBezTo>
                          <a:pt x="87" y="210"/>
                          <a:pt x="87" y="210"/>
                          <a:pt x="87" y="210"/>
                        </a:cubicBezTo>
                        <a:cubicBezTo>
                          <a:pt x="87" y="210"/>
                          <a:pt x="87" y="210"/>
                          <a:pt x="87" y="210"/>
                        </a:cubicBezTo>
                        <a:cubicBezTo>
                          <a:pt x="100" y="209"/>
                          <a:pt x="113" y="198"/>
                          <a:pt x="121" y="182"/>
                        </a:cubicBezTo>
                        <a:cubicBezTo>
                          <a:pt x="121" y="181"/>
                          <a:pt x="122" y="180"/>
                          <a:pt x="122" y="179"/>
                        </a:cubicBezTo>
                        <a:cubicBezTo>
                          <a:pt x="122" y="178"/>
                          <a:pt x="123" y="178"/>
                          <a:pt x="123" y="177"/>
                        </a:cubicBezTo>
                        <a:cubicBezTo>
                          <a:pt x="123" y="177"/>
                          <a:pt x="123" y="177"/>
                          <a:pt x="123" y="177"/>
                        </a:cubicBezTo>
                        <a:moveTo>
                          <a:pt x="164" y="174"/>
                        </a:moveTo>
                        <a:cubicBezTo>
                          <a:pt x="161" y="175"/>
                          <a:pt x="157" y="176"/>
                          <a:pt x="154" y="176"/>
                        </a:cubicBezTo>
                        <a:cubicBezTo>
                          <a:pt x="154" y="176"/>
                          <a:pt x="154" y="176"/>
                          <a:pt x="153" y="176"/>
                        </a:cubicBezTo>
                        <a:cubicBezTo>
                          <a:pt x="152" y="176"/>
                          <a:pt x="152" y="176"/>
                          <a:pt x="151" y="176"/>
                        </a:cubicBezTo>
                        <a:cubicBezTo>
                          <a:pt x="151" y="176"/>
                          <a:pt x="151" y="176"/>
                          <a:pt x="151" y="176"/>
                        </a:cubicBezTo>
                        <a:cubicBezTo>
                          <a:pt x="151" y="176"/>
                          <a:pt x="152" y="176"/>
                          <a:pt x="153" y="176"/>
                        </a:cubicBezTo>
                        <a:cubicBezTo>
                          <a:pt x="154" y="176"/>
                          <a:pt x="154" y="176"/>
                          <a:pt x="154" y="176"/>
                        </a:cubicBezTo>
                        <a:cubicBezTo>
                          <a:pt x="158" y="176"/>
                          <a:pt x="161" y="176"/>
                          <a:pt x="165" y="174"/>
                        </a:cubicBezTo>
                        <a:cubicBezTo>
                          <a:pt x="165" y="174"/>
                          <a:pt x="165" y="174"/>
                          <a:pt x="164" y="174"/>
                        </a:cubicBezTo>
                        <a:moveTo>
                          <a:pt x="123" y="157"/>
                        </a:moveTo>
                        <a:cubicBezTo>
                          <a:pt x="123" y="157"/>
                          <a:pt x="125" y="159"/>
                          <a:pt x="125" y="162"/>
                        </a:cubicBezTo>
                        <a:cubicBezTo>
                          <a:pt x="125" y="164"/>
                          <a:pt x="125" y="167"/>
                          <a:pt x="124" y="172"/>
                        </a:cubicBezTo>
                        <a:cubicBezTo>
                          <a:pt x="124" y="172"/>
                          <a:pt x="125" y="172"/>
                          <a:pt x="125" y="172"/>
                        </a:cubicBezTo>
                        <a:cubicBezTo>
                          <a:pt x="127" y="162"/>
                          <a:pt x="124" y="158"/>
                          <a:pt x="123" y="157"/>
                        </a:cubicBezTo>
                        <a:cubicBezTo>
                          <a:pt x="123" y="157"/>
                          <a:pt x="123" y="157"/>
                          <a:pt x="123" y="157"/>
                        </a:cubicBezTo>
                        <a:moveTo>
                          <a:pt x="123" y="156"/>
                        </a:moveTo>
                        <a:cubicBezTo>
                          <a:pt x="123" y="156"/>
                          <a:pt x="123" y="156"/>
                          <a:pt x="123" y="156"/>
                        </a:cubicBezTo>
                        <a:cubicBezTo>
                          <a:pt x="124" y="157"/>
                          <a:pt x="125" y="157"/>
                          <a:pt x="125" y="157"/>
                        </a:cubicBezTo>
                        <a:cubicBezTo>
                          <a:pt x="125" y="157"/>
                          <a:pt x="125" y="157"/>
                          <a:pt x="125" y="157"/>
                        </a:cubicBezTo>
                        <a:cubicBezTo>
                          <a:pt x="125" y="157"/>
                          <a:pt x="125" y="157"/>
                          <a:pt x="125" y="157"/>
                        </a:cubicBezTo>
                        <a:cubicBezTo>
                          <a:pt x="127" y="158"/>
                          <a:pt x="129" y="159"/>
                          <a:pt x="131" y="161"/>
                        </a:cubicBezTo>
                        <a:cubicBezTo>
                          <a:pt x="134" y="164"/>
                          <a:pt x="138" y="174"/>
                          <a:pt x="149" y="176"/>
                        </a:cubicBezTo>
                        <a:cubicBezTo>
                          <a:pt x="149" y="176"/>
                          <a:pt x="150" y="176"/>
                          <a:pt x="150" y="176"/>
                        </a:cubicBezTo>
                        <a:cubicBezTo>
                          <a:pt x="150" y="176"/>
                          <a:pt x="150" y="176"/>
                          <a:pt x="150" y="176"/>
                        </a:cubicBezTo>
                        <a:cubicBezTo>
                          <a:pt x="141" y="174"/>
                          <a:pt x="137" y="168"/>
                          <a:pt x="134" y="164"/>
                        </a:cubicBezTo>
                        <a:cubicBezTo>
                          <a:pt x="133" y="162"/>
                          <a:pt x="132" y="161"/>
                          <a:pt x="131" y="161"/>
                        </a:cubicBezTo>
                        <a:cubicBezTo>
                          <a:pt x="128" y="158"/>
                          <a:pt x="123" y="156"/>
                          <a:pt x="123" y="156"/>
                        </a:cubicBezTo>
                        <a:moveTo>
                          <a:pt x="179" y="148"/>
                        </a:moveTo>
                        <a:cubicBezTo>
                          <a:pt x="180" y="154"/>
                          <a:pt x="180" y="159"/>
                          <a:pt x="177" y="163"/>
                        </a:cubicBezTo>
                        <a:cubicBezTo>
                          <a:pt x="175" y="168"/>
                          <a:pt x="170" y="172"/>
                          <a:pt x="165" y="174"/>
                        </a:cubicBezTo>
                        <a:cubicBezTo>
                          <a:pt x="165" y="174"/>
                          <a:pt x="165" y="174"/>
                          <a:pt x="165" y="174"/>
                        </a:cubicBezTo>
                        <a:cubicBezTo>
                          <a:pt x="170" y="172"/>
                          <a:pt x="175" y="169"/>
                          <a:pt x="178" y="164"/>
                        </a:cubicBezTo>
                        <a:cubicBezTo>
                          <a:pt x="178" y="163"/>
                          <a:pt x="178" y="162"/>
                          <a:pt x="179" y="162"/>
                        </a:cubicBezTo>
                        <a:cubicBezTo>
                          <a:pt x="180" y="158"/>
                          <a:pt x="180" y="153"/>
                          <a:pt x="179" y="148"/>
                        </a:cubicBezTo>
                        <a:cubicBezTo>
                          <a:pt x="179" y="148"/>
                          <a:pt x="179" y="148"/>
                          <a:pt x="179" y="148"/>
                        </a:cubicBezTo>
                        <a:moveTo>
                          <a:pt x="46" y="148"/>
                        </a:moveTo>
                        <a:cubicBezTo>
                          <a:pt x="44" y="154"/>
                          <a:pt x="44" y="159"/>
                          <a:pt x="46" y="166"/>
                        </a:cubicBezTo>
                        <a:cubicBezTo>
                          <a:pt x="47" y="169"/>
                          <a:pt x="48" y="173"/>
                          <a:pt x="51" y="176"/>
                        </a:cubicBezTo>
                        <a:cubicBezTo>
                          <a:pt x="54" y="178"/>
                          <a:pt x="58" y="180"/>
                          <a:pt x="61" y="180"/>
                        </a:cubicBezTo>
                        <a:cubicBezTo>
                          <a:pt x="61" y="180"/>
                          <a:pt x="61" y="180"/>
                          <a:pt x="61" y="180"/>
                        </a:cubicBezTo>
                        <a:cubicBezTo>
                          <a:pt x="61" y="180"/>
                          <a:pt x="61" y="180"/>
                          <a:pt x="61" y="180"/>
                        </a:cubicBezTo>
                        <a:cubicBezTo>
                          <a:pt x="61" y="180"/>
                          <a:pt x="61" y="180"/>
                          <a:pt x="61" y="180"/>
                        </a:cubicBezTo>
                        <a:cubicBezTo>
                          <a:pt x="61" y="180"/>
                          <a:pt x="60" y="180"/>
                          <a:pt x="60" y="180"/>
                        </a:cubicBezTo>
                        <a:cubicBezTo>
                          <a:pt x="60" y="179"/>
                          <a:pt x="60" y="179"/>
                          <a:pt x="60" y="179"/>
                        </a:cubicBezTo>
                        <a:cubicBezTo>
                          <a:pt x="61" y="180"/>
                          <a:pt x="61" y="180"/>
                          <a:pt x="62" y="180"/>
                        </a:cubicBezTo>
                        <a:cubicBezTo>
                          <a:pt x="62" y="180"/>
                          <a:pt x="62" y="180"/>
                          <a:pt x="62" y="180"/>
                        </a:cubicBezTo>
                        <a:cubicBezTo>
                          <a:pt x="59" y="179"/>
                          <a:pt x="54" y="178"/>
                          <a:pt x="51" y="175"/>
                        </a:cubicBezTo>
                        <a:cubicBezTo>
                          <a:pt x="49" y="173"/>
                          <a:pt x="47" y="169"/>
                          <a:pt x="46" y="165"/>
                        </a:cubicBezTo>
                        <a:cubicBezTo>
                          <a:pt x="44" y="159"/>
                          <a:pt x="44" y="153"/>
                          <a:pt x="46" y="148"/>
                        </a:cubicBezTo>
                        <a:moveTo>
                          <a:pt x="175" y="139"/>
                        </a:moveTo>
                        <a:cubicBezTo>
                          <a:pt x="177" y="142"/>
                          <a:pt x="178" y="145"/>
                          <a:pt x="179" y="148"/>
                        </a:cubicBezTo>
                        <a:cubicBezTo>
                          <a:pt x="179" y="148"/>
                          <a:pt x="179" y="148"/>
                          <a:pt x="179" y="148"/>
                        </a:cubicBezTo>
                        <a:cubicBezTo>
                          <a:pt x="178" y="145"/>
                          <a:pt x="177" y="143"/>
                          <a:pt x="176" y="140"/>
                        </a:cubicBezTo>
                        <a:cubicBezTo>
                          <a:pt x="176" y="140"/>
                          <a:pt x="176" y="140"/>
                          <a:pt x="176" y="140"/>
                        </a:cubicBezTo>
                        <a:cubicBezTo>
                          <a:pt x="176" y="140"/>
                          <a:pt x="175" y="139"/>
                          <a:pt x="175" y="139"/>
                        </a:cubicBezTo>
                        <a:moveTo>
                          <a:pt x="188" y="136"/>
                        </a:moveTo>
                        <a:cubicBezTo>
                          <a:pt x="186" y="136"/>
                          <a:pt x="185" y="136"/>
                          <a:pt x="184" y="137"/>
                        </a:cubicBezTo>
                        <a:cubicBezTo>
                          <a:pt x="184" y="137"/>
                          <a:pt x="184" y="137"/>
                          <a:pt x="184" y="137"/>
                        </a:cubicBezTo>
                        <a:cubicBezTo>
                          <a:pt x="184" y="137"/>
                          <a:pt x="184" y="136"/>
                          <a:pt x="184" y="136"/>
                        </a:cubicBezTo>
                        <a:cubicBezTo>
                          <a:pt x="182" y="137"/>
                          <a:pt x="179" y="137"/>
                          <a:pt x="177" y="137"/>
                        </a:cubicBezTo>
                        <a:cubicBezTo>
                          <a:pt x="177" y="137"/>
                          <a:pt x="176" y="137"/>
                          <a:pt x="176" y="137"/>
                        </a:cubicBezTo>
                        <a:cubicBezTo>
                          <a:pt x="175" y="137"/>
                          <a:pt x="174" y="137"/>
                          <a:pt x="174" y="137"/>
                        </a:cubicBezTo>
                        <a:cubicBezTo>
                          <a:pt x="174" y="137"/>
                          <a:pt x="174" y="137"/>
                          <a:pt x="174" y="137"/>
                        </a:cubicBezTo>
                        <a:cubicBezTo>
                          <a:pt x="174" y="137"/>
                          <a:pt x="175" y="137"/>
                          <a:pt x="175" y="138"/>
                        </a:cubicBezTo>
                        <a:cubicBezTo>
                          <a:pt x="175" y="138"/>
                          <a:pt x="175" y="138"/>
                          <a:pt x="175" y="138"/>
                        </a:cubicBezTo>
                        <a:cubicBezTo>
                          <a:pt x="175" y="138"/>
                          <a:pt x="175" y="138"/>
                          <a:pt x="175" y="138"/>
                        </a:cubicBezTo>
                        <a:cubicBezTo>
                          <a:pt x="175" y="138"/>
                          <a:pt x="176" y="138"/>
                          <a:pt x="176" y="138"/>
                        </a:cubicBezTo>
                        <a:cubicBezTo>
                          <a:pt x="176" y="138"/>
                          <a:pt x="177" y="138"/>
                          <a:pt x="177" y="138"/>
                        </a:cubicBezTo>
                        <a:cubicBezTo>
                          <a:pt x="178" y="138"/>
                          <a:pt x="178" y="137"/>
                          <a:pt x="179" y="137"/>
                        </a:cubicBezTo>
                        <a:cubicBezTo>
                          <a:pt x="179" y="137"/>
                          <a:pt x="179" y="137"/>
                          <a:pt x="179" y="137"/>
                        </a:cubicBezTo>
                        <a:cubicBezTo>
                          <a:pt x="179" y="137"/>
                          <a:pt x="179" y="137"/>
                          <a:pt x="179" y="137"/>
                        </a:cubicBezTo>
                        <a:cubicBezTo>
                          <a:pt x="182" y="137"/>
                          <a:pt x="185" y="137"/>
                          <a:pt x="188" y="136"/>
                        </a:cubicBezTo>
                        <a:cubicBezTo>
                          <a:pt x="188" y="136"/>
                          <a:pt x="188" y="136"/>
                          <a:pt x="188" y="136"/>
                        </a:cubicBezTo>
                        <a:moveTo>
                          <a:pt x="198" y="132"/>
                        </a:moveTo>
                        <a:cubicBezTo>
                          <a:pt x="195" y="133"/>
                          <a:pt x="192" y="135"/>
                          <a:pt x="188" y="135"/>
                        </a:cubicBezTo>
                        <a:cubicBezTo>
                          <a:pt x="189" y="135"/>
                          <a:pt x="189" y="136"/>
                          <a:pt x="190" y="136"/>
                        </a:cubicBezTo>
                        <a:cubicBezTo>
                          <a:pt x="192" y="135"/>
                          <a:pt x="195" y="134"/>
                          <a:pt x="197" y="132"/>
                        </a:cubicBezTo>
                        <a:cubicBezTo>
                          <a:pt x="198" y="132"/>
                          <a:pt x="198" y="132"/>
                          <a:pt x="198" y="132"/>
                        </a:cubicBezTo>
                        <a:moveTo>
                          <a:pt x="206" y="124"/>
                        </a:moveTo>
                        <a:cubicBezTo>
                          <a:pt x="206" y="124"/>
                          <a:pt x="206" y="124"/>
                          <a:pt x="206" y="124"/>
                        </a:cubicBezTo>
                        <a:cubicBezTo>
                          <a:pt x="206" y="124"/>
                          <a:pt x="206" y="124"/>
                          <a:pt x="206" y="125"/>
                        </a:cubicBezTo>
                        <a:cubicBezTo>
                          <a:pt x="206" y="124"/>
                          <a:pt x="206" y="124"/>
                          <a:pt x="206" y="124"/>
                        </a:cubicBezTo>
                        <a:moveTo>
                          <a:pt x="43" y="115"/>
                        </a:moveTo>
                        <a:cubicBezTo>
                          <a:pt x="43" y="115"/>
                          <a:pt x="43" y="115"/>
                          <a:pt x="43" y="115"/>
                        </a:cubicBezTo>
                        <a:cubicBezTo>
                          <a:pt x="42" y="115"/>
                          <a:pt x="42" y="115"/>
                          <a:pt x="42" y="115"/>
                        </a:cubicBezTo>
                        <a:cubicBezTo>
                          <a:pt x="42" y="115"/>
                          <a:pt x="42" y="115"/>
                          <a:pt x="41" y="115"/>
                        </a:cubicBezTo>
                        <a:cubicBezTo>
                          <a:pt x="40" y="115"/>
                          <a:pt x="39" y="115"/>
                          <a:pt x="37" y="115"/>
                        </a:cubicBezTo>
                        <a:cubicBezTo>
                          <a:pt x="37" y="115"/>
                          <a:pt x="36" y="115"/>
                          <a:pt x="36" y="115"/>
                        </a:cubicBezTo>
                        <a:cubicBezTo>
                          <a:pt x="38" y="115"/>
                          <a:pt x="39" y="116"/>
                          <a:pt x="40" y="116"/>
                        </a:cubicBezTo>
                        <a:cubicBezTo>
                          <a:pt x="40" y="116"/>
                          <a:pt x="41" y="116"/>
                          <a:pt x="41" y="116"/>
                        </a:cubicBezTo>
                        <a:cubicBezTo>
                          <a:pt x="42" y="116"/>
                          <a:pt x="42" y="115"/>
                          <a:pt x="42" y="115"/>
                        </a:cubicBezTo>
                        <a:cubicBezTo>
                          <a:pt x="43" y="115"/>
                          <a:pt x="43" y="115"/>
                          <a:pt x="43" y="115"/>
                        </a:cubicBezTo>
                        <a:cubicBezTo>
                          <a:pt x="43" y="115"/>
                          <a:pt x="43" y="115"/>
                          <a:pt x="43" y="115"/>
                        </a:cubicBezTo>
                        <a:cubicBezTo>
                          <a:pt x="44" y="115"/>
                          <a:pt x="44" y="115"/>
                          <a:pt x="45" y="116"/>
                        </a:cubicBezTo>
                        <a:cubicBezTo>
                          <a:pt x="49" y="116"/>
                          <a:pt x="56" y="119"/>
                          <a:pt x="51" y="134"/>
                        </a:cubicBezTo>
                        <a:cubicBezTo>
                          <a:pt x="53" y="127"/>
                          <a:pt x="54" y="122"/>
                          <a:pt x="51" y="119"/>
                        </a:cubicBezTo>
                        <a:cubicBezTo>
                          <a:pt x="49" y="115"/>
                          <a:pt x="45" y="115"/>
                          <a:pt x="43" y="115"/>
                        </a:cubicBezTo>
                        <a:moveTo>
                          <a:pt x="210" y="105"/>
                        </a:moveTo>
                        <a:cubicBezTo>
                          <a:pt x="210" y="106"/>
                          <a:pt x="210" y="106"/>
                          <a:pt x="210" y="106"/>
                        </a:cubicBezTo>
                        <a:cubicBezTo>
                          <a:pt x="210" y="111"/>
                          <a:pt x="209" y="115"/>
                          <a:pt x="208" y="118"/>
                        </a:cubicBezTo>
                        <a:cubicBezTo>
                          <a:pt x="208" y="120"/>
                          <a:pt x="207" y="122"/>
                          <a:pt x="206" y="123"/>
                        </a:cubicBezTo>
                        <a:cubicBezTo>
                          <a:pt x="206" y="123"/>
                          <a:pt x="206" y="124"/>
                          <a:pt x="206" y="124"/>
                        </a:cubicBezTo>
                        <a:cubicBezTo>
                          <a:pt x="206" y="124"/>
                          <a:pt x="206" y="124"/>
                          <a:pt x="206" y="124"/>
                        </a:cubicBezTo>
                        <a:cubicBezTo>
                          <a:pt x="207" y="122"/>
                          <a:pt x="208" y="121"/>
                          <a:pt x="208" y="120"/>
                        </a:cubicBezTo>
                        <a:cubicBezTo>
                          <a:pt x="209" y="119"/>
                          <a:pt x="209" y="119"/>
                          <a:pt x="209" y="119"/>
                        </a:cubicBezTo>
                        <a:cubicBezTo>
                          <a:pt x="210" y="113"/>
                          <a:pt x="211" y="109"/>
                          <a:pt x="210" y="105"/>
                        </a:cubicBezTo>
                        <a:moveTo>
                          <a:pt x="16" y="104"/>
                        </a:moveTo>
                        <a:cubicBezTo>
                          <a:pt x="17" y="105"/>
                          <a:pt x="18" y="106"/>
                          <a:pt x="19" y="108"/>
                        </a:cubicBezTo>
                        <a:cubicBezTo>
                          <a:pt x="24" y="112"/>
                          <a:pt x="29" y="114"/>
                          <a:pt x="34" y="115"/>
                        </a:cubicBezTo>
                        <a:cubicBezTo>
                          <a:pt x="34" y="115"/>
                          <a:pt x="35" y="115"/>
                          <a:pt x="35" y="115"/>
                        </a:cubicBezTo>
                        <a:cubicBezTo>
                          <a:pt x="34" y="115"/>
                          <a:pt x="34" y="115"/>
                          <a:pt x="33" y="115"/>
                        </a:cubicBezTo>
                        <a:cubicBezTo>
                          <a:pt x="33" y="114"/>
                          <a:pt x="33" y="114"/>
                          <a:pt x="33" y="114"/>
                        </a:cubicBezTo>
                        <a:cubicBezTo>
                          <a:pt x="34" y="115"/>
                          <a:pt x="36" y="115"/>
                          <a:pt x="37" y="115"/>
                        </a:cubicBezTo>
                        <a:cubicBezTo>
                          <a:pt x="32" y="114"/>
                          <a:pt x="25" y="113"/>
                          <a:pt x="19" y="107"/>
                        </a:cubicBezTo>
                        <a:cubicBezTo>
                          <a:pt x="18" y="106"/>
                          <a:pt x="18" y="105"/>
                          <a:pt x="17" y="105"/>
                        </a:cubicBezTo>
                        <a:cubicBezTo>
                          <a:pt x="17" y="104"/>
                          <a:pt x="17" y="104"/>
                          <a:pt x="16" y="104"/>
                        </a:cubicBezTo>
                        <a:moveTo>
                          <a:pt x="16" y="82"/>
                        </a:moveTo>
                        <a:cubicBezTo>
                          <a:pt x="15" y="83"/>
                          <a:pt x="13" y="90"/>
                          <a:pt x="14" y="97"/>
                        </a:cubicBezTo>
                        <a:cubicBezTo>
                          <a:pt x="14" y="96"/>
                          <a:pt x="14" y="96"/>
                          <a:pt x="14" y="96"/>
                        </a:cubicBezTo>
                        <a:cubicBezTo>
                          <a:pt x="13" y="90"/>
                          <a:pt x="15" y="84"/>
                          <a:pt x="16" y="82"/>
                        </a:cubicBezTo>
                        <a:moveTo>
                          <a:pt x="15" y="82"/>
                        </a:moveTo>
                        <a:cubicBezTo>
                          <a:pt x="15" y="82"/>
                          <a:pt x="15" y="82"/>
                          <a:pt x="15" y="82"/>
                        </a:cubicBezTo>
                        <a:cubicBezTo>
                          <a:pt x="15" y="82"/>
                          <a:pt x="15" y="82"/>
                          <a:pt x="15" y="82"/>
                        </a:cubicBezTo>
                        <a:cubicBezTo>
                          <a:pt x="15" y="82"/>
                          <a:pt x="15" y="82"/>
                          <a:pt x="15" y="82"/>
                        </a:cubicBezTo>
                        <a:moveTo>
                          <a:pt x="15" y="82"/>
                        </a:moveTo>
                        <a:cubicBezTo>
                          <a:pt x="15" y="82"/>
                          <a:pt x="15" y="82"/>
                          <a:pt x="14" y="82"/>
                        </a:cubicBezTo>
                        <a:cubicBezTo>
                          <a:pt x="14" y="82"/>
                          <a:pt x="14" y="82"/>
                          <a:pt x="14" y="82"/>
                        </a:cubicBezTo>
                        <a:cubicBezTo>
                          <a:pt x="15" y="82"/>
                          <a:pt x="15" y="82"/>
                          <a:pt x="16" y="82"/>
                        </a:cubicBezTo>
                        <a:cubicBezTo>
                          <a:pt x="16" y="82"/>
                          <a:pt x="16" y="82"/>
                          <a:pt x="16" y="82"/>
                        </a:cubicBezTo>
                        <a:cubicBezTo>
                          <a:pt x="16" y="82"/>
                          <a:pt x="16" y="82"/>
                          <a:pt x="16" y="82"/>
                        </a:cubicBezTo>
                        <a:cubicBezTo>
                          <a:pt x="15" y="82"/>
                          <a:pt x="15" y="82"/>
                          <a:pt x="15" y="82"/>
                        </a:cubicBezTo>
                        <a:moveTo>
                          <a:pt x="2" y="71"/>
                        </a:moveTo>
                        <a:cubicBezTo>
                          <a:pt x="2" y="71"/>
                          <a:pt x="2" y="71"/>
                          <a:pt x="2" y="72"/>
                        </a:cubicBezTo>
                        <a:cubicBezTo>
                          <a:pt x="4" y="78"/>
                          <a:pt x="8" y="81"/>
                          <a:pt x="11" y="82"/>
                        </a:cubicBezTo>
                        <a:cubicBezTo>
                          <a:pt x="12" y="82"/>
                          <a:pt x="13" y="82"/>
                          <a:pt x="14" y="82"/>
                        </a:cubicBezTo>
                        <a:cubicBezTo>
                          <a:pt x="14" y="82"/>
                          <a:pt x="14" y="82"/>
                          <a:pt x="14" y="82"/>
                        </a:cubicBezTo>
                        <a:cubicBezTo>
                          <a:pt x="15" y="82"/>
                          <a:pt x="15" y="82"/>
                          <a:pt x="15" y="82"/>
                        </a:cubicBezTo>
                        <a:cubicBezTo>
                          <a:pt x="15" y="82"/>
                          <a:pt x="14" y="82"/>
                          <a:pt x="14" y="82"/>
                        </a:cubicBezTo>
                        <a:cubicBezTo>
                          <a:pt x="14" y="82"/>
                          <a:pt x="14" y="82"/>
                          <a:pt x="14" y="82"/>
                        </a:cubicBezTo>
                        <a:cubicBezTo>
                          <a:pt x="14" y="82"/>
                          <a:pt x="14" y="82"/>
                          <a:pt x="14" y="82"/>
                        </a:cubicBezTo>
                        <a:cubicBezTo>
                          <a:pt x="7" y="82"/>
                          <a:pt x="3" y="76"/>
                          <a:pt x="2" y="71"/>
                        </a:cubicBezTo>
                        <a:moveTo>
                          <a:pt x="200" y="68"/>
                        </a:moveTo>
                        <a:cubicBezTo>
                          <a:pt x="199" y="69"/>
                          <a:pt x="199" y="69"/>
                          <a:pt x="198" y="70"/>
                        </a:cubicBezTo>
                        <a:cubicBezTo>
                          <a:pt x="199" y="70"/>
                          <a:pt x="199" y="70"/>
                          <a:pt x="199" y="70"/>
                        </a:cubicBezTo>
                        <a:cubicBezTo>
                          <a:pt x="199" y="70"/>
                          <a:pt x="199" y="70"/>
                          <a:pt x="199" y="70"/>
                        </a:cubicBezTo>
                        <a:cubicBezTo>
                          <a:pt x="199" y="70"/>
                          <a:pt x="198" y="71"/>
                          <a:pt x="198" y="71"/>
                        </a:cubicBezTo>
                        <a:cubicBezTo>
                          <a:pt x="203" y="77"/>
                          <a:pt x="199" y="87"/>
                          <a:pt x="198" y="90"/>
                        </a:cubicBezTo>
                        <a:cubicBezTo>
                          <a:pt x="198" y="90"/>
                          <a:pt x="198" y="90"/>
                          <a:pt x="198" y="90"/>
                        </a:cubicBezTo>
                        <a:cubicBezTo>
                          <a:pt x="198" y="90"/>
                          <a:pt x="197" y="91"/>
                          <a:pt x="197" y="91"/>
                        </a:cubicBezTo>
                        <a:cubicBezTo>
                          <a:pt x="197" y="91"/>
                          <a:pt x="197" y="91"/>
                          <a:pt x="197" y="91"/>
                        </a:cubicBezTo>
                        <a:cubicBezTo>
                          <a:pt x="197" y="91"/>
                          <a:pt x="197" y="91"/>
                          <a:pt x="197" y="91"/>
                        </a:cubicBezTo>
                        <a:cubicBezTo>
                          <a:pt x="197" y="91"/>
                          <a:pt x="201" y="93"/>
                          <a:pt x="205" y="96"/>
                        </a:cubicBezTo>
                        <a:cubicBezTo>
                          <a:pt x="205" y="96"/>
                          <a:pt x="205" y="96"/>
                          <a:pt x="205" y="96"/>
                        </a:cubicBezTo>
                        <a:cubicBezTo>
                          <a:pt x="201" y="93"/>
                          <a:pt x="197" y="92"/>
                          <a:pt x="197" y="92"/>
                        </a:cubicBezTo>
                        <a:cubicBezTo>
                          <a:pt x="197" y="92"/>
                          <a:pt x="197" y="91"/>
                          <a:pt x="198" y="91"/>
                        </a:cubicBezTo>
                        <a:cubicBezTo>
                          <a:pt x="198" y="91"/>
                          <a:pt x="198" y="91"/>
                          <a:pt x="198" y="91"/>
                        </a:cubicBezTo>
                        <a:cubicBezTo>
                          <a:pt x="198" y="91"/>
                          <a:pt x="199" y="89"/>
                          <a:pt x="199" y="87"/>
                        </a:cubicBezTo>
                        <a:cubicBezTo>
                          <a:pt x="201" y="83"/>
                          <a:pt x="203" y="76"/>
                          <a:pt x="198" y="71"/>
                        </a:cubicBezTo>
                        <a:cubicBezTo>
                          <a:pt x="198" y="71"/>
                          <a:pt x="198" y="71"/>
                          <a:pt x="198" y="71"/>
                        </a:cubicBezTo>
                        <a:cubicBezTo>
                          <a:pt x="198" y="71"/>
                          <a:pt x="198" y="71"/>
                          <a:pt x="198" y="71"/>
                        </a:cubicBezTo>
                        <a:cubicBezTo>
                          <a:pt x="199" y="70"/>
                          <a:pt x="199" y="70"/>
                          <a:pt x="200" y="68"/>
                        </a:cubicBezTo>
                        <a:cubicBezTo>
                          <a:pt x="200" y="68"/>
                          <a:pt x="200" y="68"/>
                          <a:pt x="200" y="68"/>
                        </a:cubicBezTo>
                        <a:moveTo>
                          <a:pt x="1" y="55"/>
                        </a:moveTo>
                        <a:cubicBezTo>
                          <a:pt x="1" y="55"/>
                          <a:pt x="1" y="55"/>
                          <a:pt x="1" y="55"/>
                        </a:cubicBezTo>
                        <a:cubicBezTo>
                          <a:pt x="0" y="58"/>
                          <a:pt x="0" y="62"/>
                          <a:pt x="0" y="66"/>
                        </a:cubicBezTo>
                        <a:cubicBezTo>
                          <a:pt x="1" y="68"/>
                          <a:pt x="1" y="69"/>
                          <a:pt x="1" y="71"/>
                        </a:cubicBezTo>
                        <a:cubicBezTo>
                          <a:pt x="1" y="71"/>
                          <a:pt x="2" y="71"/>
                          <a:pt x="2" y="71"/>
                        </a:cubicBezTo>
                        <a:cubicBezTo>
                          <a:pt x="1" y="69"/>
                          <a:pt x="1" y="67"/>
                          <a:pt x="0" y="65"/>
                        </a:cubicBezTo>
                        <a:cubicBezTo>
                          <a:pt x="0" y="61"/>
                          <a:pt x="0" y="58"/>
                          <a:pt x="1" y="55"/>
                        </a:cubicBezTo>
                        <a:moveTo>
                          <a:pt x="4" y="48"/>
                        </a:moveTo>
                        <a:cubicBezTo>
                          <a:pt x="3" y="50"/>
                          <a:pt x="2" y="52"/>
                          <a:pt x="1" y="55"/>
                        </a:cubicBezTo>
                        <a:cubicBezTo>
                          <a:pt x="1" y="55"/>
                          <a:pt x="1" y="55"/>
                          <a:pt x="1" y="55"/>
                        </a:cubicBezTo>
                        <a:cubicBezTo>
                          <a:pt x="2" y="52"/>
                          <a:pt x="3" y="50"/>
                          <a:pt x="4" y="48"/>
                        </a:cubicBezTo>
                        <a:moveTo>
                          <a:pt x="201" y="44"/>
                        </a:moveTo>
                        <a:cubicBezTo>
                          <a:pt x="201" y="44"/>
                          <a:pt x="201" y="45"/>
                          <a:pt x="201" y="45"/>
                        </a:cubicBezTo>
                        <a:cubicBezTo>
                          <a:pt x="202" y="46"/>
                          <a:pt x="202" y="47"/>
                          <a:pt x="203" y="48"/>
                        </a:cubicBezTo>
                        <a:cubicBezTo>
                          <a:pt x="204" y="52"/>
                          <a:pt x="204" y="55"/>
                          <a:pt x="204" y="58"/>
                        </a:cubicBezTo>
                        <a:cubicBezTo>
                          <a:pt x="204" y="58"/>
                          <a:pt x="204" y="59"/>
                          <a:pt x="204" y="59"/>
                        </a:cubicBezTo>
                        <a:cubicBezTo>
                          <a:pt x="204" y="59"/>
                          <a:pt x="204" y="59"/>
                          <a:pt x="204" y="59"/>
                        </a:cubicBezTo>
                        <a:cubicBezTo>
                          <a:pt x="204" y="56"/>
                          <a:pt x="204" y="52"/>
                          <a:pt x="203" y="48"/>
                        </a:cubicBezTo>
                        <a:cubicBezTo>
                          <a:pt x="202" y="47"/>
                          <a:pt x="202" y="45"/>
                          <a:pt x="201" y="44"/>
                        </a:cubicBezTo>
                        <a:moveTo>
                          <a:pt x="12" y="39"/>
                        </a:moveTo>
                        <a:cubicBezTo>
                          <a:pt x="12" y="40"/>
                          <a:pt x="13" y="40"/>
                          <a:pt x="13" y="40"/>
                        </a:cubicBezTo>
                        <a:cubicBezTo>
                          <a:pt x="13" y="40"/>
                          <a:pt x="13" y="40"/>
                          <a:pt x="13" y="40"/>
                        </a:cubicBezTo>
                        <a:cubicBezTo>
                          <a:pt x="13" y="40"/>
                          <a:pt x="12" y="40"/>
                          <a:pt x="12" y="39"/>
                        </a:cubicBezTo>
                        <a:moveTo>
                          <a:pt x="8" y="24"/>
                        </a:moveTo>
                        <a:cubicBezTo>
                          <a:pt x="8" y="27"/>
                          <a:pt x="8" y="33"/>
                          <a:pt x="12" y="38"/>
                        </a:cubicBezTo>
                        <a:cubicBezTo>
                          <a:pt x="12" y="38"/>
                          <a:pt x="12" y="38"/>
                          <a:pt x="12" y="38"/>
                        </a:cubicBezTo>
                        <a:cubicBezTo>
                          <a:pt x="12" y="38"/>
                          <a:pt x="12" y="39"/>
                          <a:pt x="12" y="39"/>
                        </a:cubicBezTo>
                        <a:cubicBezTo>
                          <a:pt x="9" y="33"/>
                          <a:pt x="8" y="28"/>
                          <a:pt x="8" y="24"/>
                        </a:cubicBezTo>
                        <a:cubicBezTo>
                          <a:pt x="8" y="24"/>
                          <a:pt x="8" y="24"/>
                          <a:pt x="8" y="24"/>
                        </a:cubicBezTo>
                        <a:moveTo>
                          <a:pt x="200" y="19"/>
                        </a:moveTo>
                        <a:cubicBezTo>
                          <a:pt x="200" y="19"/>
                          <a:pt x="200" y="19"/>
                          <a:pt x="200" y="19"/>
                        </a:cubicBezTo>
                        <a:cubicBezTo>
                          <a:pt x="200" y="23"/>
                          <a:pt x="200" y="27"/>
                          <a:pt x="199" y="30"/>
                        </a:cubicBezTo>
                        <a:cubicBezTo>
                          <a:pt x="199" y="30"/>
                          <a:pt x="199" y="30"/>
                          <a:pt x="199" y="31"/>
                        </a:cubicBezTo>
                        <a:cubicBezTo>
                          <a:pt x="200" y="28"/>
                          <a:pt x="201" y="23"/>
                          <a:pt x="200" y="19"/>
                        </a:cubicBezTo>
                        <a:moveTo>
                          <a:pt x="198" y="11"/>
                        </a:moveTo>
                        <a:cubicBezTo>
                          <a:pt x="198" y="11"/>
                          <a:pt x="198" y="12"/>
                          <a:pt x="198" y="12"/>
                        </a:cubicBezTo>
                        <a:cubicBezTo>
                          <a:pt x="198" y="13"/>
                          <a:pt x="199" y="15"/>
                          <a:pt x="199" y="17"/>
                        </a:cubicBezTo>
                        <a:cubicBezTo>
                          <a:pt x="199" y="17"/>
                          <a:pt x="199" y="18"/>
                          <a:pt x="200" y="18"/>
                        </a:cubicBezTo>
                        <a:cubicBezTo>
                          <a:pt x="200" y="18"/>
                          <a:pt x="200" y="18"/>
                          <a:pt x="200" y="18"/>
                        </a:cubicBezTo>
                        <a:cubicBezTo>
                          <a:pt x="200" y="18"/>
                          <a:pt x="200" y="18"/>
                          <a:pt x="200" y="17"/>
                        </a:cubicBezTo>
                        <a:cubicBezTo>
                          <a:pt x="199" y="15"/>
                          <a:pt x="199" y="13"/>
                          <a:pt x="198" y="11"/>
                        </a:cubicBezTo>
                        <a:moveTo>
                          <a:pt x="189" y="0"/>
                        </a:moveTo>
                        <a:cubicBezTo>
                          <a:pt x="189" y="0"/>
                          <a:pt x="188" y="0"/>
                          <a:pt x="188" y="0"/>
                        </a:cubicBezTo>
                        <a:cubicBezTo>
                          <a:pt x="189" y="1"/>
                          <a:pt x="191" y="2"/>
                          <a:pt x="192" y="3"/>
                        </a:cubicBezTo>
                        <a:cubicBezTo>
                          <a:pt x="192" y="3"/>
                          <a:pt x="192" y="3"/>
                          <a:pt x="192" y="3"/>
                        </a:cubicBezTo>
                        <a:cubicBezTo>
                          <a:pt x="191" y="2"/>
                          <a:pt x="190" y="1"/>
                          <a:pt x="189" y="0"/>
                        </a:cubicBezTo>
                      </a:path>
                    </a:pathLst>
                  </a:custGeom>
                  <a:solidFill>
                    <a:srgbClr val="7A1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51" name="Freeform 8017">
                    <a:extLst>
                      <a:ext uri="{FF2B5EF4-FFF2-40B4-BE49-F238E27FC236}">
                        <a16:creationId xmlns:a16="http://schemas.microsoft.com/office/drawing/2014/main" id="{0AF29823-9AE9-4AC9-B57D-6E809A1380BB}"/>
                      </a:ext>
                    </a:extLst>
                  </p:cNvPr>
                  <p:cNvSpPr>
                    <a:spLocks/>
                  </p:cNvSpPr>
                  <p:nvPr/>
                </p:nvSpPr>
                <p:spPr bwMode="auto">
                  <a:xfrm>
                    <a:off x="4387" y="2592"/>
                    <a:ext cx="30" cy="17"/>
                  </a:xfrm>
                  <a:custGeom>
                    <a:avLst/>
                    <a:gdLst>
                      <a:gd name="T0" fmla="*/ 30 w 40"/>
                      <a:gd name="T1" fmla="*/ 0 h 23"/>
                      <a:gd name="T2" fmla="*/ 30 w 40"/>
                      <a:gd name="T3" fmla="*/ 0 h 23"/>
                      <a:gd name="T4" fmla="*/ 4 w 40"/>
                      <a:gd name="T5" fmla="*/ 23 h 23"/>
                      <a:gd name="T6" fmla="*/ 2 w 40"/>
                      <a:gd name="T7" fmla="*/ 23 h 23"/>
                      <a:gd name="T8" fmla="*/ 0 w 40"/>
                      <a:gd name="T9" fmla="*/ 22 h 23"/>
                      <a:gd name="T10" fmla="*/ 0 w 40"/>
                      <a:gd name="T11" fmla="*/ 23 h 23"/>
                      <a:gd name="T12" fmla="*/ 1 w 40"/>
                      <a:gd name="T13" fmla="*/ 23 h 23"/>
                      <a:gd name="T14" fmla="*/ 2 w 40"/>
                      <a:gd name="T15" fmla="*/ 23 h 23"/>
                      <a:gd name="T16" fmla="*/ 2 w 40"/>
                      <a:gd name="T17" fmla="*/ 23 h 23"/>
                      <a:gd name="T18" fmla="*/ 2 w 40"/>
                      <a:gd name="T19" fmla="*/ 23 h 23"/>
                      <a:gd name="T20" fmla="*/ 5 w 40"/>
                      <a:gd name="T21" fmla="*/ 23 h 23"/>
                      <a:gd name="T22" fmla="*/ 21 w 40"/>
                      <a:gd name="T23" fmla="*/ 17 h 23"/>
                      <a:gd name="T24" fmla="*/ 25 w 40"/>
                      <a:gd name="T25" fmla="*/ 14 h 23"/>
                      <a:gd name="T26" fmla="*/ 40 w 40"/>
                      <a:gd name="T27" fmla="*/ 5 h 23"/>
                      <a:gd name="T28" fmla="*/ 40 w 40"/>
                      <a:gd name="T29" fmla="*/ 5 h 23"/>
                      <a:gd name="T30" fmla="*/ 32 w 40"/>
                      <a:gd name="T31" fmla="*/ 7 h 23"/>
                      <a:gd name="T32" fmla="*/ 27 w 40"/>
                      <a:gd name="T33" fmla="*/ 11 h 23"/>
                      <a:gd name="T34" fmla="*/ 30 w 4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23">
                        <a:moveTo>
                          <a:pt x="30" y="0"/>
                        </a:moveTo>
                        <a:cubicBezTo>
                          <a:pt x="30" y="0"/>
                          <a:pt x="30" y="0"/>
                          <a:pt x="30" y="0"/>
                        </a:cubicBezTo>
                        <a:cubicBezTo>
                          <a:pt x="30" y="13"/>
                          <a:pt x="16" y="23"/>
                          <a:pt x="4" y="23"/>
                        </a:cubicBezTo>
                        <a:cubicBezTo>
                          <a:pt x="3" y="23"/>
                          <a:pt x="2" y="23"/>
                          <a:pt x="2" y="23"/>
                        </a:cubicBezTo>
                        <a:cubicBezTo>
                          <a:pt x="1" y="23"/>
                          <a:pt x="1" y="23"/>
                          <a:pt x="0" y="22"/>
                        </a:cubicBezTo>
                        <a:cubicBezTo>
                          <a:pt x="0" y="23"/>
                          <a:pt x="0" y="23"/>
                          <a:pt x="0" y="23"/>
                        </a:cubicBezTo>
                        <a:cubicBezTo>
                          <a:pt x="0" y="23"/>
                          <a:pt x="1" y="23"/>
                          <a:pt x="1" y="23"/>
                        </a:cubicBezTo>
                        <a:cubicBezTo>
                          <a:pt x="1" y="23"/>
                          <a:pt x="2" y="23"/>
                          <a:pt x="2" y="23"/>
                        </a:cubicBezTo>
                        <a:cubicBezTo>
                          <a:pt x="2" y="23"/>
                          <a:pt x="2" y="23"/>
                          <a:pt x="2" y="23"/>
                        </a:cubicBezTo>
                        <a:cubicBezTo>
                          <a:pt x="2" y="23"/>
                          <a:pt x="2" y="23"/>
                          <a:pt x="2" y="23"/>
                        </a:cubicBezTo>
                        <a:cubicBezTo>
                          <a:pt x="3" y="23"/>
                          <a:pt x="4" y="23"/>
                          <a:pt x="5" y="23"/>
                        </a:cubicBezTo>
                        <a:cubicBezTo>
                          <a:pt x="11" y="23"/>
                          <a:pt x="17" y="21"/>
                          <a:pt x="21" y="17"/>
                        </a:cubicBezTo>
                        <a:cubicBezTo>
                          <a:pt x="23" y="16"/>
                          <a:pt x="24" y="15"/>
                          <a:pt x="25" y="14"/>
                        </a:cubicBezTo>
                        <a:cubicBezTo>
                          <a:pt x="29" y="10"/>
                          <a:pt x="34" y="6"/>
                          <a:pt x="40" y="5"/>
                        </a:cubicBezTo>
                        <a:cubicBezTo>
                          <a:pt x="40" y="5"/>
                          <a:pt x="40" y="5"/>
                          <a:pt x="40" y="5"/>
                        </a:cubicBezTo>
                        <a:cubicBezTo>
                          <a:pt x="37" y="5"/>
                          <a:pt x="34" y="6"/>
                          <a:pt x="32" y="7"/>
                        </a:cubicBezTo>
                        <a:cubicBezTo>
                          <a:pt x="30" y="8"/>
                          <a:pt x="29" y="10"/>
                          <a:pt x="27" y="11"/>
                        </a:cubicBezTo>
                        <a:cubicBezTo>
                          <a:pt x="29" y="7"/>
                          <a:pt x="30" y="4"/>
                          <a:pt x="30" y="0"/>
                        </a:cubicBezTo>
                      </a:path>
                    </a:pathLst>
                  </a:custGeom>
                  <a:solidFill>
                    <a:srgbClr val="AB2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52" name="Freeform 8018">
                    <a:extLst>
                      <a:ext uri="{FF2B5EF4-FFF2-40B4-BE49-F238E27FC236}">
                        <a16:creationId xmlns:a16="http://schemas.microsoft.com/office/drawing/2014/main" id="{3BBE99F4-2F25-4ED4-A971-C01845E54E20}"/>
                      </a:ext>
                    </a:extLst>
                  </p:cNvPr>
                  <p:cNvSpPr>
                    <a:spLocks/>
                  </p:cNvSpPr>
                  <p:nvPr/>
                </p:nvSpPr>
                <p:spPr bwMode="auto">
                  <a:xfrm>
                    <a:off x="4352" y="2487"/>
                    <a:ext cx="129" cy="131"/>
                  </a:xfrm>
                  <a:custGeom>
                    <a:avLst/>
                    <a:gdLst>
                      <a:gd name="T0" fmla="*/ 159 w 172"/>
                      <a:gd name="T1" fmla="*/ 11 h 174"/>
                      <a:gd name="T2" fmla="*/ 132 w 172"/>
                      <a:gd name="T3" fmla="*/ 26 h 174"/>
                      <a:gd name="T4" fmla="*/ 129 w 172"/>
                      <a:gd name="T5" fmla="*/ 27 h 174"/>
                      <a:gd name="T6" fmla="*/ 146 w 172"/>
                      <a:gd name="T7" fmla="*/ 24 h 174"/>
                      <a:gd name="T8" fmla="*/ 160 w 172"/>
                      <a:gd name="T9" fmla="*/ 54 h 174"/>
                      <a:gd name="T10" fmla="*/ 117 w 172"/>
                      <a:gd name="T11" fmla="*/ 62 h 174"/>
                      <a:gd name="T12" fmla="*/ 130 w 172"/>
                      <a:gd name="T13" fmla="*/ 50 h 174"/>
                      <a:gd name="T14" fmla="*/ 152 w 172"/>
                      <a:gd name="T15" fmla="*/ 53 h 174"/>
                      <a:gd name="T16" fmla="*/ 141 w 172"/>
                      <a:gd name="T17" fmla="*/ 48 h 174"/>
                      <a:gd name="T18" fmla="*/ 135 w 172"/>
                      <a:gd name="T19" fmla="*/ 49 h 174"/>
                      <a:gd name="T20" fmla="*/ 100 w 172"/>
                      <a:gd name="T21" fmla="*/ 38 h 174"/>
                      <a:gd name="T22" fmla="*/ 102 w 172"/>
                      <a:gd name="T23" fmla="*/ 27 h 174"/>
                      <a:gd name="T24" fmla="*/ 50 w 172"/>
                      <a:gd name="T25" fmla="*/ 55 h 174"/>
                      <a:gd name="T26" fmla="*/ 13 w 172"/>
                      <a:gd name="T27" fmla="*/ 60 h 174"/>
                      <a:gd name="T28" fmla="*/ 0 w 172"/>
                      <a:gd name="T29" fmla="*/ 64 h 174"/>
                      <a:gd name="T30" fmla="*/ 1 w 172"/>
                      <a:gd name="T31" fmla="*/ 64 h 174"/>
                      <a:gd name="T32" fmla="*/ 2 w 172"/>
                      <a:gd name="T33" fmla="*/ 64 h 174"/>
                      <a:gd name="T34" fmla="*/ 38 w 172"/>
                      <a:gd name="T35" fmla="*/ 54 h 174"/>
                      <a:gd name="T36" fmla="*/ 65 w 172"/>
                      <a:gd name="T37" fmla="*/ 57 h 174"/>
                      <a:gd name="T38" fmla="*/ 88 w 172"/>
                      <a:gd name="T39" fmla="*/ 60 h 174"/>
                      <a:gd name="T40" fmla="*/ 96 w 172"/>
                      <a:gd name="T41" fmla="*/ 62 h 174"/>
                      <a:gd name="T42" fmla="*/ 85 w 172"/>
                      <a:gd name="T43" fmla="*/ 60 h 174"/>
                      <a:gd name="T44" fmla="*/ 98 w 172"/>
                      <a:gd name="T45" fmla="*/ 41 h 174"/>
                      <a:gd name="T46" fmla="*/ 108 w 172"/>
                      <a:gd name="T47" fmla="*/ 76 h 174"/>
                      <a:gd name="T48" fmla="*/ 70 w 172"/>
                      <a:gd name="T49" fmla="*/ 81 h 174"/>
                      <a:gd name="T50" fmla="*/ 29 w 172"/>
                      <a:gd name="T51" fmla="*/ 73 h 174"/>
                      <a:gd name="T52" fmla="*/ 23 w 172"/>
                      <a:gd name="T53" fmla="*/ 75 h 174"/>
                      <a:gd name="T54" fmla="*/ 45 w 172"/>
                      <a:gd name="T55" fmla="*/ 87 h 174"/>
                      <a:gd name="T56" fmla="*/ 23 w 172"/>
                      <a:gd name="T57" fmla="*/ 97 h 174"/>
                      <a:gd name="T58" fmla="*/ 22 w 172"/>
                      <a:gd name="T59" fmla="*/ 97 h 174"/>
                      <a:gd name="T60" fmla="*/ 39 w 172"/>
                      <a:gd name="T61" fmla="*/ 93 h 174"/>
                      <a:gd name="T62" fmla="*/ 58 w 172"/>
                      <a:gd name="T63" fmla="*/ 79 h 174"/>
                      <a:gd name="T64" fmla="*/ 56 w 172"/>
                      <a:gd name="T65" fmla="*/ 139 h 174"/>
                      <a:gd name="T66" fmla="*/ 94 w 172"/>
                      <a:gd name="T67" fmla="*/ 128 h 174"/>
                      <a:gd name="T68" fmla="*/ 93 w 172"/>
                      <a:gd name="T69" fmla="*/ 161 h 174"/>
                      <a:gd name="T70" fmla="*/ 101 w 172"/>
                      <a:gd name="T71" fmla="*/ 138 h 174"/>
                      <a:gd name="T72" fmla="*/ 109 w 172"/>
                      <a:gd name="T73" fmla="*/ 139 h 174"/>
                      <a:gd name="T74" fmla="*/ 109 w 172"/>
                      <a:gd name="T75" fmla="*/ 138 h 174"/>
                      <a:gd name="T76" fmla="*/ 88 w 172"/>
                      <a:gd name="T77" fmla="*/ 122 h 174"/>
                      <a:gd name="T78" fmla="*/ 91 w 172"/>
                      <a:gd name="T79" fmla="*/ 126 h 174"/>
                      <a:gd name="T80" fmla="*/ 65 w 172"/>
                      <a:gd name="T81" fmla="*/ 126 h 174"/>
                      <a:gd name="T82" fmla="*/ 60 w 172"/>
                      <a:gd name="T83" fmla="*/ 79 h 174"/>
                      <a:gd name="T84" fmla="*/ 88 w 172"/>
                      <a:gd name="T85" fmla="*/ 82 h 174"/>
                      <a:gd name="T86" fmla="*/ 106 w 172"/>
                      <a:gd name="T87" fmla="*/ 77 h 174"/>
                      <a:gd name="T88" fmla="*/ 128 w 172"/>
                      <a:gd name="T89" fmla="*/ 84 h 174"/>
                      <a:gd name="T90" fmla="*/ 144 w 172"/>
                      <a:gd name="T91" fmla="*/ 79 h 174"/>
                      <a:gd name="T92" fmla="*/ 115 w 172"/>
                      <a:gd name="T93" fmla="*/ 82 h 174"/>
                      <a:gd name="T94" fmla="*/ 117 w 172"/>
                      <a:gd name="T95" fmla="*/ 62 h 174"/>
                      <a:gd name="T96" fmla="*/ 162 w 172"/>
                      <a:gd name="T97" fmla="*/ 54 h 174"/>
                      <a:gd name="T98" fmla="*/ 156 w 172"/>
                      <a:gd name="T99" fmla="*/ 70 h 174"/>
                      <a:gd name="T100" fmla="*/ 172 w 172"/>
                      <a:gd name="T101" fmla="*/ 66 h 174"/>
                      <a:gd name="T102" fmla="*/ 166 w 172"/>
                      <a:gd name="T103" fmla="*/ 51 h 174"/>
                      <a:gd name="T104" fmla="*/ 162 w 172"/>
                      <a:gd name="T105" fmla="*/ 27 h 174"/>
                      <a:gd name="T106" fmla="*/ 167 w 172"/>
                      <a:gd name="T107" fmla="*/ 1 h 174"/>
                      <a:gd name="T108" fmla="*/ 150 w 172"/>
                      <a:gd name="T10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74">
                        <a:moveTo>
                          <a:pt x="150" y="0"/>
                        </a:moveTo>
                        <a:cubicBezTo>
                          <a:pt x="150" y="0"/>
                          <a:pt x="150" y="0"/>
                          <a:pt x="150" y="0"/>
                        </a:cubicBezTo>
                        <a:cubicBezTo>
                          <a:pt x="150" y="1"/>
                          <a:pt x="150" y="1"/>
                          <a:pt x="150" y="1"/>
                        </a:cubicBezTo>
                        <a:cubicBezTo>
                          <a:pt x="155" y="2"/>
                          <a:pt x="158" y="7"/>
                          <a:pt x="159" y="11"/>
                        </a:cubicBezTo>
                        <a:cubicBezTo>
                          <a:pt x="161" y="16"/>
                          <a:pt x="162" y="21"/>
                          <a:pt x="162" y="27"/>
                        </a:cubicBezTo>
                        <a:cubicBezTo>
                          <a:pt x="158" y="24"/>
                          <a:pt x="153" y="24"/>
                          <a:pt x="149" y="23"/>
                        </a:cubicBezTo>
                        <a:cubicBezTo>
                          <a:pt x="148" y="23"/>
                          <a:pt x="147" y="23"/>
                          <a:pt x="146" y="23"/>
                        </a:cubicBezTo>
                        <a:cubicBezTo>
                          <a:pt x="141" y="23"/>
                          <a:pt x="137" y="24"/>
                          <a:pt x="132" y="26"/>
                        </a:cubicBezTo>
                        <a:cubicBezTo>
                          <a:pt x="131" y="26"/>
                          <a:pt x="130" y="26"/>
                          <a:pt x="129" y="26"/>
                        </a:cubicBezTo>
                        <a:cubicBezTo>
                          <a:pt x="126" y="26"/>
                          <a:pt x="123" y="25"/>
                          <a:pt x="122" y="22"/>
                        </a:cubicBezTo>
                        <a:cubicBezTo>
                          <a:pt x="121" y="22"/>
                          <a:pt x="121" y="22"/>
                          <a:pt x="121" y="22"/>
                        </a:cubicBezTo>
                        <a:cubicBezTo>
                          <a:pt x="123" y="25"/>
                          <a:pt x="126" y="27"/>
                          <a:pt x="129" y="27"/>
                        </a:cubicBezTo>
                        <a:cubicBezTo>
                          <a:pt x="129" y="27"/>
                          <a:pt x="130" y="26"/>
                          <a:pt x="130" y="26"/>
                        </a:cubicBezTo>
                        <a:cubicBezTo>
                          <a:pt x="126" y="28"/>
                          <a:pt x="122" y="31"/>
                          <a:pt x="118" y="34"/>
                        </a:cubicBezTo>
                        <a:cubicBezTo>
                          <a:pt x="118" y="34"/>
                          <a:pt x="118" y="34"/>
                          <a:pt x="118" y="34"/>
                        </a:cubicBezTo>
                        <a:cubicBezTo>
                          <a:pt x="127" y="28"/>
                          <a:pt x="135" y="24"/>
                          <a:pt x="146" y="24"/>
                        </a:cubicBezTo>
                        <a:cubicBezTo>
                          <a:pt x="146" y="24"/>
                          <a:pt x="146" y="24"/>
                          <a:pt x="146" y="24"/>
                        </a:cubicBezTo>
                        <a:cubicBezTo>
                          <a:pt x="151" y="24"/>
                          <a:pt x="156" y="25"/>
                          <a:pt x="160" y="27"/>
                        </a:cubicBezTo>
                        <a:cubicBezTo>
                          <a:pt x="165" y="29"/>
                          <a:pt x="166" y="34"/>
                          <a:pt x="166" y="40"/>
                        </a:cubicBezTo>
                        <a:cubicBezTo>
                          <a:pt x="165" y="45"/>
                          <a:pt x="165" y="50"/>
                          <a:pt x="160" y="54"/>
                        </a:cubicBezTo>
                        <a:cubicBezTo>
                          <a:pt x="157" y="57"/>
                          <a:pt x="152" y="60"/>
                          <a:pt x="148" y="61"/>
                        </a:cubicBezTo>
                        <a:cubicBezTo>
                          <a:pt x="143" y="63"/>
                          <a:pt x="138" y="64"/>
                          <a:pt x="133" y="65"/>
                        </a:cubicBezTo>
                        <a:cubicBezTo>
                          <a:pt x="132" y="65"/>
                          <a:pt x="132" y="65"/>
                          <a:pt x="131" y="65"/>
                        </a:cubicBezTo>
                        <a:cubicBezTo>
                          <a:pt x="126" y="65"/>
                          <a:pt x="122" y="63"/>
                          <a:pt x="117" y="62"/>
                        </a:cubicBezTo>
                        <a:cubicBezTo>
                          <a:pt x="117" y="59"/>
                          <a:pt x="117" y="56"/>
                          <a:pt x="116" y="53"/>
                        </a:cubicBezTo>
                        <a:cubicBezTo>
                          <a:pt x="115" y="50"/>
                          <a:pt x="114" y="48"/>
                          <a:pt x="112" y="46"/>
                        </a:cubicBezTo>
                        <a:cubicBezTo>
                          <a:pt x="117" y="49"/>
                          <a:pt x="122" y="50"/>
                          <a:pt x="128" y="50"/>
                        </a:cubicBezTo>
                        <a:cubicBezTo>
                          <a:pt x="129" y="50"/>
                          <a:pt x="129" y="50"/>
                          <a:pt x="130" y="50"/>
                        </a:cubicBezTo>
                        <a:cubicBezTo>
                          <a:pt x="133" y="50"/>
                          <a:pt x="136" y="49"/>
                          <a:pt x="139" y="48"/>
                        </a:cubicBezTo>
                        <a:cubicBezTo>
                          <a:pt x="140" y="48"/>
                          <a:pt x="140" y="48"/>
                          <a:pt x="140" y="48"/>
                        </a:cubicBezTo>
                        <a:cubicBezTo>
                          <a:pt x="142" y="48"/>
                          <a:pt x="143" y="49"/>
                          <a:pt x="145" y="49"/>
                        </a:cubicBezTo>
                        <a:cubicBezTo>
                          <a:pt x="147" y="50"/>
                          <a:pt x="151" y="51"/>
                          <a:pt x="152" y="53"/>
                        </a:cubicBezTo>
                        <a:cubicBezTo>
                          <a:pt x="152" y="53"/>
                          <a:pt x="152" y="53"/>
                          <a:pt x="152" y="53"/>
                        </a:cubicBezTo>
                        <a:cubicBezTo>
                          <a:pt x="151" y="50"/>
                          <a:pt x="147" y="49"/>
                          <a:pt x="145" y="48"/>
                        </a:cubicBezTo>
                        <a:cubicBezTo>
                          <a:pt x="143" y="48"/>
                          <a:pt x="142" y="48"/>
                          <a:pt x="141" y="48"/>
                        </a:cubicBezTo>
                        <a:cubicBezTo>
                          <a:pt x="141" y="48"/>
                          <a:pt x="141" y="48"/>
                          <a:pt x="141" y="48"/>
                        </a:cubicBezTo>
                        <a:cubicBezTo>
                          <a:pt x="144" y="46"/>
                          <a:pt x="147" y="44"/>
                          <a:pt x="150" y="41"/>
                        </a:cubicBezTo>
                        <a:cubicBezTo>
                          <a:pt x="150" y="41"/>
                          <a:pt x="150" y="41"/>
                          <a:pt x="150" y="41"/>
                        </a:cubicBezTo>
                        <a:cubicBezTo>
                          <a:pt x="147" y="44"/>
                          <a:pt x="143" y="46"/>
                          <a:pt x="139" y="48"/>
                        </a:cubicBezTo>
                        <a:cubicBezTo>
                          <a:pt x="138" y="48"/>
                          <a:pt x="137" y="48"/>
                          <a:pt x="135" y="49"/>
                        </a:cubicBezTo>
                        <a:cubicBezTo>
                          <a:pt x="133" y="49"/>
                          <a:pt x="131" y="50"/>
                          <a:pt x="129" y="50"/>
                        </a:cubicBezTo>
                        <a:cubicBezTo>
                          <a:pt x="128" y="50"/>
                          <a:pt x="128" y="50"/>
                          <a:pt x="127" y="50"/>
                        </a:cubicBezTo>
                        <a:cubicBezTo>
                          <a:pt x="121" y="50"/>
                          <a:pt x="116" y="48"/>
                          <a:pt x="111" y="45"/>
                        </a:cubicBezTo>
                        <a:cubicBezTo>
                          <a:pt x="108" y="42"/>
                          <a:pt x="104" y="40"/>
                          <a:pt x="100" y="38"/>
                        </a:cubicBezTo>
                        <a:cubicBezTo>
                          <a:pt x="103" y="32"/>
                          <a:pt x="103" y="24"/>
                          <a:pt x="100" y="18"/>
                        </a:cubicBezTo>
                        <a:cubicBezTo>
                          <a:pt x="100" y="18"/>
                          <a:pt x="100" y="18"/>
                          <a:pt x="100" y="17"/>
                        </a:cubicBezTo>
                        <a:cubicBezTo>
                          <a:pt x="100" y="17"/>
                          <a:pt x="100" y="17"/>
                          <a:pt x="100" y="17"/>
                        </a:cubicBezTo>
                        <a:cubicBezTo>
                          <a:pt x="101" y="21"/>
                          <a:pt x="101" y="24"/>
                          <a:pt x="102" y="27"/>
                        </a:cubicBezTo>
                        <a:cubicBezTo>
                          <a:pt x="102" y="33"/>
                          <a:pt x="100" y="38"/>
                          <a:pt x="96" y="43"/>
                        </a:cubicBezTo>
                        <a:cubicBezTo>
                          <a:pt x="96" y="43"/>
                          <a:pt x="96" y="43"/>
                          <a:pt x="96" y="43"/>
                        </a:cubicBezTo>
                        <a:cubicBezTo>
                          <a:pt x="88" y="53"/>
                          <a:pt x="74" y="56"/>
                          <a:pt x="61" y="56"/>
                        </a:cubicBezTo>
                        <a:cubicBezTo>
                          <a:pt x="57" y="56"/>
                          <a:pt x="54" y="56"/>
                          <a:pt x="50" y="55"/>
                        </a:cubicBezTo>
                        <a:cubicBezTo>
                          <a:pt x="46" y="55"/>
                          <a:pt x="42" y="54"/>
                          <a:pt x="38" y="54"/>
                        </a:cubicBezTo>
                        <a:cubicBezTo>
                          <a:pt x="37" y="54"/>
                          <a:pt x="37" y="54"/>
                          <a:pt x="37" y="54"/>
                        </a:cubicBezTo>
                        <a:cubicBezTo>
                          <a:pt x="33" y="54"/>
                          <a:pt x="29" y="55"/>
                          <a:pt x="25" y="56"/>
                        </a:cubicBezTo>
                        <a:cubicBezTo>
                          <a:pt x="21" y="57"/>
                          <a:pt x="17" y="59"/>
                          <a:pt x="13" y="60"/>
                        </a:cubicBezTo>
                        <a:cubicBezTo>
                          <a:pt x="11" y="61"/>
                          <a:pt x="9" y="62"/>
                          <a:pt x="7" y="63"/>
                        </a:cubicBezTo>
                        <a:cubicBezTo>
                          <a:pt x="6" y="63"/>
                          <a:pt x="4" y="64"/>
                          <a:pt x="2" y="64"/>
                        </a:cubicBezTo>
                        <a:cubicBezTo>
                          <a:pt x="2" y="64"/>
                          <a:pt x="2" y="64"/>
                          <a:pt x="2" y="64"/>
                        </a:cubicBezTo>
                        <a:cubicBezTo>
                          <a:pt x="1" y="64"/>
                          <a:pt x="1" y="64"/>
                          <a:pt x="0" y="64"/>
                        </a:cubicBezTo>
                        <a:cubicBezTo>
                          <a:pt x="0" y="64"/>
                          <a:pt x="0" y="64"/>
                          <a:pt x="0" y="64"/>
                        </a:cubicBezTo>
                        <a:cubicBezTo>
                          <a:pt x="0" y="64"/>
                          <a:pt x="0" y="64"/>
                          <a:pt x="0" y="64"/>
                        </a:cubicBezTo>
                        <a:cubicBezTo>
                          <a:pt x="0" y="64"/>
                          <a:pt x="0" y="64"/>
                          <a:pt x="0" y="64"/>
                        </a:cubicBezTo>
                        <a:cubicBezTo>
                          <a:pt x="0" y="64"/>
                          <a:pt x="1" y="64"/>
                          <a:pt x="1" y="64"/>
                        </a:cubicBezTo>
                        <a:cubicBezTo>
                          <a:pt x="1" y="64"/>
                          <a:pt x="1" y="64"/>
                          <a:pt x="1" y="64"/>
                        </a:cubicBezTo>
                        <a:cubicBezTo>
                          <a:pt x="1" y="64"/>
                          <a:pt x="1" y="64"/>
                          <a:pt x="1" y="64"/>
                        </a:cubicBezTo>
                        <a:cubicBezTo>
                          <a:pt x="1" y="64"/>
                          <a:pt x="2" y="64"/>
                          <a:pt x="2" y="64"/>
                        </a:cubicBezTo>
                        <a:cubicBezTo>
                          <a:pt x="2" y="64"/>
                          <a:pt x="2" y="64"/>
                          <a:pt x="2" y="64"/>
                        </a:cubicBezTo>
                        <a:cubicBezTo>
                          <a:pt x="2" y="64"/>
                          <a:pt x="2" y="64"/>
                          <a:pt x="2" y="64"/>
                        </a:cubicBezTo>
                        <a:cubicBezTo>
                          <a:pt x="5" y="64"/>
                          <a:pt x="7" y="63"/>
                          <a:pt x="9" y="63"/>
                        </a:cubicBezTo>
                        <a:cubicBezTo>
                          <a:pt x="14" y="61"/>
                          <a:pt x="18" y="59"/>
                          <a:pt x="22" y="57"/>
                        </a:cubicBezTo>
                        <a:cubicBezTo>
                          <a:pt x="27" y="55"/>
                          <a:pt x="33" y="54"/>
                          <a:pt x="38" y="54"/>
                        </a:cubicBezTo>
                        <a:cubicBezTo>
                          <a:pt x="38" y="54"/>
                          <a:pt x="38" y="54"/>
                          <a:pt x="39" y="54"/>
                        </a:cubicBezTo>
                        <a:cubicBezTo>
                          <a:pt x="44" y="55"/>
                          <a:pt x="49" y="56"/>
                          <a:pt x="54" y="56"/>
                        </a:cubicBezTo>
                        <a:cubicBezTo>
                          <a:pt x="56" y="57"/>
                          <a:pt x="58" y="57"/>
                          <a:pt x="60" y="57"/>
                        </a:cubicBezTo>
                        <a:cubicBezTo>
                          <a:pt x="62" y="57"/>
                          <a:pt x="63" y="57"/>
                          <a:pt x="65" y="57"/>
                        </a:cubicBezTo>
                        <a:cubicBezTo>
                          <a:pt x="69" y="57"/>
                          <a:pt x="72" y="59"/>
                          <a:pt x="76" y="60"/>
                        </a:cubicBezTo>
                        <a:cubicBezTo>
                          <a:pt x="78" y="60"/>
                          <a:pt x="81" y="60"/>
                          <a:pt x="84" y="60"/>
                        </a:cubicBezTo>
                        <a:cubicBezTo>
                          <a:pt x="85" y="60"/>
                          <a:pt x="86" y="60"/>
                          <a:pt x="87" y="60"/>
                        </a:cubicBezTo>
                        <a:cubicBezTo>
                          <a:pt x="88" y="60"/>
                          <a:pt x="88" y="60"/>
                          <a:pt x="88" y="60"/>
                        </a:cubicBezTo>
                        <a:cubicBezTo>
                          <a:pt x="90" y="60"/>
                          <a:pt x="92" y="61"/>
                          <a:pt x="95" y="62"/>
                        </a:cubicBezTo>
                        <a:cubicBezTo>
                          <a:pt x="96" y="64"/>
                          <a:pt x="100" y="66"/>
                          <a:pt x="99" y="68"/>
                        </a:cubicBezTo>
                        <a:cubicBezTo>
                          <a:pt x="100" y="68"/>
                          <a:pt x="100" y="68"/>
                          <a:pt x="100" y="68"/>
                        </a:cubicBezTo>
                        <a:cubicBezTo>
                          <a:pt x="100" y="66"/>
                          <a:pt x="97" y="64"/>
                          <a:pt x="96" y="62"/>
                        </a:cubicBezTo>
                        <a:cubicBezTo>
                          <a:pt x="94" y="61"/>
                          <a:pt x="92" y="60"/>
                          <a:pt x="90" y="60"/>
                        </a:cubicBezTo>
                        <a:cubicBezTo>
                          <a:pt x="94" y="59"/>
                          <a:pt x="98" y="57"/>
                          <a:pt x="101" y="53"/>
                        </a:cubicBezTo>
                        <a:cubicBezTo>
                          <a:pt x="101" y="53"/>
                          <a:pt x="101" y="53"/>
                          <a:pt x="101" y="53"/>
                        </a:cubicBezTo>
                        <a:cubicBezTo>
                          <a:pt x="97" y="58"/>
                          <a:pt x="91" y="60"/>
                          <a:pt x="85" y="60"/>
                        </a:cubicBezTo>
                        <a:cubicBezTo>
                          <a:pt x="85" y="60"/>
                          <a:pt x="85" y="60"/>
                          <a:pt x="85" y="60"/>
                        </a:cubicBezTo>
                        <a:cubicBezTo>
                          <a:pt x="81" y="60"/>
                          <a:pt x="78" y="59"/>
                          <a:pt x="75" y="59"/>
                        </a:cubicBezTo>
                        <a:cubicBezTo>
                          <a:pt x="72" y="59"/>
                          <a:pt x="69" y="57"/>
                          <a:pt x="66" y="57"/>
                        </a:cubicBezTo>
                        <a:cubicBezTo>
                          <a:pt x="79" y="56"/>
                          <a:pt x="91" y="51"/>
                          <a:pt x="98" y="41"/>
                        </a:cubicBezTo>
                        <a:cubicBezTo>
                          <a:pt x="99" y="40"/>
                          <a:pt x="99" y="39"/>
                          <a:pt x="100" y="38"/>
                        </a:cubicBezTo>
                        <a:cubicBezTo>
                          <a:pt x="105" y="42"/>
                          <a:pt x="112" y="45"/>
                          <a:pt x="115" y="51"/>
                        </a:cubicBezTo>
                        <a:cubicBezTo>
                          <a:pt x="116" y="55"/>
                          <a:pt x="117" y="60"/>
                          <a:pt x="116" y="64"/>
                        </a:cubicBezTo>
                        <a:cubicBezTo>
                          <a:pt x="116" y="69"/>
                          <a:pt x="112" y="73"/>
                          <a:pt x="108" y="76"/>
                        </a:cubicBezTo>
                        <a:cubicBezTo>
                          <a:pt x="101" y="81"/>
                          <a:pt x="92" y="82"/>
                          <a:pt x="83" y="82"/>
                        </a:cubicBezTo>
                        <a:cubicBezTo>
                          <a:pt x="83" y="82"/>
                          <a:pt x="82" y="82"/>
                          <a:pt x="82" y="82"/>
                        </a:cubicBezTo>
                        <a:cubicBezTo>
                          <a:pt x="79" y="82"/>
                          <a:pt x="76" y="82"/>
                          <a:pt x="73" y="82"/>
                        </a:cubicBezTo>
                        <a:cubicBezTo>
                          <a:pt x="72" y="81"/>
                          <a:pt x="71" y="81"/>
                          <a:pt x="70" y="81"/>
                        </a:cubicBezTo>
                        <a:cubicBezTo>
                          <a:pt x="66" y="80"/>
                          <a:pt x="63" y="79"/>
                          <a:pt x="59" y="78"/>
                        </a:cubicBezTo>
                        <a:cubicBezTo>
                          <a:pt x="56" y="77"/>
                          <a:pt x="52" y="76"/>
                          <a:pt x="48" y="75"/>
                        </a:cubicBezTo>
                        <a:cubicBezTo>
                          <a:pt x="43" y="74"/>
                          <a:pt x="38" y="73"/>
                          <a:pt x="33" y="73"/>
                        </a:cubicBezTo>
                        <a:cubicBezTo>
                          <a:pt x="31" y="73"/>
                          <a:pt x="30" y="73"/>
                          <a:pt x="29" y="73"/>
                        </a:cubicBezTo>
                        <a:cubicBezTo>
                          <a:pt x="26" y="73"/>
                          <a:pt x="23" y="74"/>
                          <a:pt x="20" y="75"/>
                        </a:cubicBezTo>
                        <a:cubicBezTo>
                          <a:pt x="18" y="77"/>
                          <a:pt x="16" y="79"/>
                          <a:pt x="14" y="81"/>
                        </a:cubicBezTo>
                        <a:cubicBezTo>
                          <a:pt x="14" y="81"/>
                          <a:pt x="14" y="81"/>
                          <a:pt x="14" y="81"/>
                        </a:cubicBezTo>
                        <a:cubicBezTo>
                          <a:pt x="17" y="78"/>
                          <a:pt x="20" y="76"/>
                          <a:pt x="23" y="75"/>
                        </a:cubicBezTo>
                        <a:cubicBezTo>
                          <a:pt x="26" y="74"/>
                          <a:pt x="29" y="74"/>
                          <a:pt x="31" y="74"/>
                        </a:cubicBezTo>
                        <a:cubicBezTo>
                          <a:pt x="32" y="74"/>
                          <a:pt x="32" y="74"/>
                          <a:pt x="32" y="74"/>
                        </a:cubicBezTo>
                        <a:cubicBezTo>
                          <a:pt x="37" y="74"/>
                          <a:pt x="43" y="75"/>
                          <a:pt x="47" y="76"/>
                        </a:cubicBezTo>
                        <a:cubicBezTo>
                          <a:pt x="49" y="80"/>
                          <a:pt x="47" y="84"/>
                          <a:pt x="45" y="87"/>
                        </a:cubicBezTo>
                        <a:cubicBezTo>
                          <a:pt x="45" y="88"/>
                          <a:pt x="45" y="88"/>
                          <a:pt x="45" y="88"/>
                        </a:cubicBezTo>
                        <a:cubicBezTo>
                          <a:pt x="43" y="90"/>
                          <a:pt x="40" y="92"/>
                          <a:pt x="38" y="93"/>
                        </a:cubicBezTo>
                        <a:cubicBezTo>
                          <a:pt x="34" y="95"/>
                          <a:pt x="28" y="97"/>
                          <a:pt x="24" y="97"/>
                        </a:cubicBezTo>
                        <a:cubicBezTo>
                          <a:pt x="23" y="97"/>
                          <a:pt x="23" y="97"/>
                          <a:pt x="23" y="97"/>
                        </a:cubicBezTo>
                        <a:cubicBezTo>
                          <a:pt x="22" y="97"/>
                          <a:pt x="20" y="97"/>
                          <a:pt x="19" y="96"/>
                        </a:cubicBezTo>
                        <a:cubicBezTo>
                          <a:pt x="19" y="97"/>
                          <a:pt x="19" y="97"/>
                          <a:pt x="19" y="97"/>
                        </a:cubicBezTo>
                        <a:cubicBezTo>
                          <a:pt x="20" y="97"/>
                          <a:pt x="20" y="97"/>
                          <a:pt x="21" y="97"/>
                        </a:cubicBezTo>
                        <a:cubicBezTo>
                          <a:pt x="21" y="97"/>
                          <a:pt x="22" y="97"/>
                          <a:pt x="22" y="97"/>
                        </a:cubicBezTo>
                        <a:cubicBezTo>
                          <a:pt x="22" y="97"/>
                          <a:pt x="23" y="97"/>
                          <a:pt x="23" y="97"/>
                        </a:cubicBezTo>
                        <a:cubicBezTo>
                          <a:pt x="25" y="97"/>
                          <a:pt x="26" y="97"/>
                          <a:pt x="27" y="97"/>
                        </a:cubicBezTo>
                        <a:cubicBezTo>
                          <a:pt x="27" y="97"/>
                          <a:pt x="28" y="97"/>
                          <a:pt x="28" y="97"/>
                        </a:cubicBezTo>
                        <a:cubicBezTo>
                          <a:pt x="32" y="96"/>
                          <a:pt x="36" y="95"/>
                          <a:pt x="39" y="93"/>
                        </a:cubicBezTo>
                        <a:cubicBezTo>
                          <a:pt x="43" y="91"/>
                          <a:pt x="46" y="88"/>
                          <a:pt x="48" y="83"/>
                        </a:cubicBezTo>
                        <a:cubicBezTo>
                          <a:pt x="49" y="81"/>
                          <a:pt x="50" y="78"/>
                          <a:pt x="48" y="76"/>
                        </a:cubicBezTo>
                        <a:cubicBezTo>
                          <a:pt x="50" y="76"/>
                          <a:pt x="52" y="77"/>
                          <a:pt x="53" y="77"/>
                        </a:cubicBezTo>
                        <a:cubicBezTo>
                          <a:pt x="55" y="78"/>
                          <a:pt x="57" y="78"/>
                          <a:pt x="58" y="79"/>
                        </a:cubicBezTo>
                        <a:cubicBezTo>
                          <a:pt x="66" y="85"/>
                          <a:pt x="69" y="98"/>
                          <a:pt x="69" y="108"/>
                        </a:cubicBezTo>
                        <a:cubicBezTo>
                          <a:pt x="69" y="114"/>
                          <a:pt x="68" y="119"/>
                          <a:pt x="66" y="124"/>
                        </a:cubicBezTo>
                        <a:cubicBezTo>
                          <a:pt x="63" y="130"/>
                          <a:pt x="60" y="134"/>
                          <a:pt x="56" y="138"/>
                        </a:cubicBezTo>
                        <a:cubicBezTo>
                          <a:pt x="56" y="139"/>
                          <a:pt x="56" y="139"/>
                          <a:pt x="56" y="139"/>
                        </a:cubicBezTo>
                        <a:cubicBezTo>
                          <a:pt x="59" y="136"/>
                          <a:pt x="61" y="133"/>
                          <a:pt x="64" y="129"/>
                        </a:cubicBezTo>
                        <a:cubicBezTo>
                          <a:pt x="68" y="126"/>
                          <a:pt x="75" y="124"/>
                          <a:pt x="81" y="124"/>
                        </a:cubicBezTo>
                        <a:cubicBezTo>
                          <a:pt x="82" y="124"/>
                          <a:pt x="83" y="124"/>
                          <a:pt x="85" y="124"/>
                        </a:cubicBezTo>
                        <a:cubicBezTo>
                          <a:pt x="88" y="125"/>
                          <a:pt x="91" y="126"/>
                          <a:pt x="94" y="128"/>
                        </a:cubicBezTo>
                        <a:cubicBezTo>
                          <a:pt x="94" y="129"/>
                          <a:pt x="95" y="129"/>
                          <a:pt x="95" y="130"/>
                        </a:cubicBezTo>
                        <a:cubicBezTo>
                          <a:pt x="96" y="131"/>
                          <a:pt x="96" y="131"/>
                          <a:pt x="97" y="132"/>
                        </a:cubicBezTo>
                        <a:cubicBezTo>
                          <a:pt x="98" y="134"/>
                          <a:pt x="100" y="136"/>
                          <a:pt x="100" y="138"/>
                        </a:cubicBezTo>
                        <a:cubicBezTo>
                          <a:pt x="103" y="146"/>
                          <a:pt x="98" y="155"/>
                          <a:pt x="93" y="161"/>
                        </a:cubicBezTo>
                        <a:cubicBezTo>
                          <a:pt x="87" y="168"/>
                          <a:pt x="79" y="171"/>
                          <a:pt x="71" y="173"/>
                        </a:cubicBezTo>
                        <a:cubicBezTo>
                          <a:pt x="71" y="174"/>
                          <a:pt x="71" y="174"/>
                          <a:pt x="71" y="174"/>
                        </a:cubicBezTo>
                        <a:cubicBezTo>
                          <a:pt x="80" y="172"/>
                          <a:pt x="87" y="168"/>
                          <a:pt x="93" y="161"/>
                        </a:cubicBezTo>
                        <a:cubicBezTo>
                          <a:pt x="99" y="155"/>
                          <a:pt x="103" y="147"/>
                          <a:pt x="101" y="138"/>
                        </a:cubicBezTo>
                        <a:cubicBezTo>
                          <a:pt x="101" y="137"/>
                          <a:pt x="100" y="135"/>
                          <a:pt x="99" y="134"/>
                        </a:cubicBezTo>
                        <a:cubicBezTo>
                          <a:pt x="102" y="136"/>
                          <a:pt x="105" y="138"/>
                          <a:pt x="109" y="139"/>
                        </a:cubicBezTo>
                        <a:cubicBezTo>
                          <a:pt x="109" y="139"/>
                          <a:pt x="109" y="139"/>
                          <a:pt x="109" y="139"/>
                        </a:cubicBezTo>
                        <a:cubicBezTo>
                          <a:pt x="109" y="139"/>
                          <a:pt x="109" y="139"/>
                          <a:pt x="109" y="139"/>
                        </a:cubicBezTo>
                        <a:cubicBezTo>
                          <a:pt x="109" y="139"/>
                          <a:pt x="110" y="139"/>
                          <a:pt x="111" y="139"/>
                        </a:cubicBezTo>
                        <a:cubicBezTo>
                          <a:pt x="111" y="139"/>
                          <a:pt x="111" y="139"/>
                          <a:pt x="111" y="139"/>
                        </a:cubicBezTo>
                        <a:cubicBezTo>
                          <a:pt x="111" y="139"/>
                          <a:pt x="111" y="139"/>
                          <a:pt x="111" y="139"/>
                        </a:cubicBezTo>
                        <a:cubicBezTo>
                          <a:pt x="111" y="139"/>
                          <a:pt x="110" y="139"/>
                          <a:pt x="109" y="138"/>
                        </a:cubicBezTo>
                        <a:cubicBezTo>
                          <a:pt x="107" y="138"/>
                          <a:pt x="105" y="137"/>
                          <a:pt x="103" y="136"/>
                        </a:cubicBezTo>
                        <a:cubicBezTo>
                          <a:pt x="101" y="135"/>
                          <a:pt x="100" y="133"/>
                          <a:pt x="98" y="132"/>
                        </a:cubicBezTo>
                        <a:cubicBezTo>
                          <a:pt x="97" y="130"/>
                          <a:pt x="96" y="129"/>
                          <a:pt x="94" y="127"/>
                        </a:cubicBezTo>
                        <a:cubicBezTo>
                          <a:pt x="92" y="125"/>
                          <a:pt x="90" y="124"/>
                          <a:pt x="88" y="122"/>
                        </a:cubicBezTo>
                        <a:cubicBezTo>
                          <a:pt x="86" y="120"/>
                          <a:pt x="83" y="119"/>
                          <a:pt x="80" y="118"/>
                        </a:cubicBezTo>
                        <a:cubicBezTo>
                          <a:pt x="80" y="118"/>
                          <a:pt x="80" y="118"/>
                          <a:pt x="80" y="118"/>
                        </a:cubicBezTo>
                        <a:cubicBezTo>
                          <a:pt x="83" y="120"/>
                          <a:pt x="86" y="121"/>
                          <a:pt x="88" y="123"/>
                        </a:cubicBezTo>
                        <a:cubicBezTo>
                          <a:pt x="89" y="124"/>
                          <a:pt x="90" y="125"/>
                          <a:pt x="91" y="126"/>
                        </a:cubicBezTo>
                        <a:cubicBezTo>
                          <a:pt x="89" y="125"/>
                          <a:pt x="88" y="124"/>
                          <a:pt x="86" y="124"/>
                        </a:cubicBezTo>
                        <a:cubicBezTo>
                          <a:pt x="84" y="123"/>
                          <a:pt x="82" y="123"/>
                          <a:pt x="81" y="123"/>
                        </a:cubicBezTo>
                        <a:cubicBezTo>
                          <a:pt x="75" y="123"/>
                          <a:pt x="68" y="125"/>
                          <a:pt x="64" y="129"/>
                        </a:cubicBezTo>
                        <a:cubicBezTo>
                          <a:pt x="64" y="128"/>
                          <a:pt x="65" y="127"/>
                          <a:pt x="65" y="126"/>
                        </a:cubicBezTo>
                        <a:cubicBezTo>
                          <a:pt x="68" y="121"/>
                          <a:pt x="70" y="116"/>
                          <a:pt x="70" y="110"/>
                        </a:cubicBezTo>
                        <a:cubicBezTo>
                          <a:pt x="70" y="104"/>
                          <a:pt x="69" y="98"/>
                          <a:pt x="67" y="93"/>
                        </a:cubicBezTo>
                        <a:cubicBezTo>
                          <a:pt x="66" y="88"/>
                          <a:pt x="63" y="82"/>
                          <a:pt x="59" y="79"/>
                        </a:cubicBezTo>
                        <a:cubicBezTo>
                          <a:pt x="60" y="79"/>
                          <a:pt x="60" y="79"/>
                          <a:pt x="60" y="79"/>
                        </a:cubicBezTo>
                        <a:cubicBezTo>
                          <a:pt x="62" y="80"/>
                          <a:pt x="65" y="80"/>
                          <a:pt x="67" y="81"/>
                        </a:cubicBezTo>
                        <a:cubicBezTo>
                          <a:pt x="72" y="81"/>
                          <a:pt x="76" y="82"/>
                          <a:pt x="81" y="82"/>
                        </a:cubicBezTo>
                        <a:cubicBezTo>
                          <a:pt x="82" y="83"/>
                          <a:pt x="83" y="83"/>
                          <a:pt x="84" y="83"/>
                        </a:cubicBezTo>
                        <a:cubicBezTo>
                          <a:pt x="86" y="82"/>
                          <a:pt x="87" y="82"/>
                          <a:pt x="88" y="82"/>
                        </a:cubicBezTo>
                        <a:cubicBezTo>
                          <a:pt x="94" y="82"/>
                          <a:pt x="101" y="81"/>
                          <a:pt x="106" y="78"/>
                        </a:cubicBezTo>
                        <a:cubicBezTo>
                          <a:pt x="106" y="78"/>
                          <a:pt x="106" y="78"/>
                          <a:pt x="106" y="78"/>
                        </a:cubicBezTo>
                        <a:cubicBezTo>
                          <a:pt x="106" y="77"/>
                          <a:pt x="106" y="77"/>
                          <a:pt x="106" y="77"/>
                        </a:cubicBezTo>
                        <a:cubicBezTo>
                          <a:pt x="106" y="77"/>
                          <a:pt x="106" y="77"/>
                          <a:pt x="106" y="77"/>
                        </a:cubicBezTo>
                        <a:cubicBezTo>
                          <a:pt x="107" y="80"/>
                          <a:pt x="112" y="82"/>
                          <a:pt x="114" y="82"/>
                        </a:cubicBezTo>
                        <a:cubicBezTo>
                          <a:pt x="118" y="83"/>
                          <a:pt x="121" y="84"/>
                          <a:pt x="125" y="84"/>
                        </a:cubicBezTo>
                        <a:cubicBezTo>
                          <a:pt x="125" y="84"/>
                          <a:pt x="126" y="84"/>
                          <a:pt x="126" y="84"/>
                        </a:cubicBezTo>
                        <a:cubicBezTo>
                          <a:pt x="127" y="84"/>
                          <a:pt x="128" y="84"/>
                          <a:pt x="128" y="84"/>
                        </a:cubicBezTo>
                        <a:cubicBezTo>
                          <a:pt x="133" y="84"/>
                          <a:pt x="139" y="86"/>
                          <a:pt x="140" y="90"/>
                        </a:cubicBezTo>
                        <a:cubicBezTo>
                          <a:pt x="140" y="90"/>
                          <a:pt x="140" y="90"/>
                          <a:pt x="140" y="90"/>
                        </a:cubicBezTo>
                        <a:cubicBezTo>
                          <a:pt x="139" y="87"/>
                          <a:pt x="135" y="84"/>
                          <a:pt x="131" y="84"/>
                        </a:cubicBezTo>
                        <a:cubicBezTo>
                          <a:pt x="135" y="83"/>
                          <a:pt x="140" y="81"/>
                          <a:pt x="144" y="79"/>
                        </a:cubicBezTo>
                        <a:cubicBezTo>
                          <a:pt x="144" y="79"/>
                          <a:pt x="144" y="79"/>
                          <a:pt x="144" y="79"/>
                        </a:cubicBezTo>
                        <a:cubicBezTo>
                          <a:pt x="138" y="82"/>
                          <a:pt x="132" y="83"/>
                          <a:pt x="126" y="83"/>
                        </a:cubicBezTo>
                        <a:cubicBezTo>
                          <a:pt x="126" y="83"/>
                          <a:pt x="125" y="83"/>
                          <a:pt x="125" y="83"/>
                        </a:cubicBezTo>
                        <a:cubicBezTo>
                          <a:pt x="122" y="83"/>
                          <a:pt x="118" y="83"/>
                          <a:pt x="115" y="82"/>
                        </a:cubicBezTo>
                        <a:cubicBezTo>
                          <a:pt x="112" y="81"/>
                          <a:pt x="109" y="79"/>
                          <a:pt x="107" y="77"/>
                        </a:cubicBezTo>
                        <a:cubicBezTo>
                          <a:pt x="108" y="77"/>
                          <a:pt x="109" y="76"/>
                          <a:pt x="110" y="75"/>
                        </a:cubicBezTo>
                        <a:cubicBezTo>
                          <a:pt x="113" y="72"/>
                          <a:pt x="116" y="69"/>
                          <a:pt x="117" y="66"/>
                        </a:cubicBezTo>
                        <a:cubicBezTo>
                          <a:pt x="117" y="65"/>
                          <a:pt x="117" y="64"/>
                          <a:pt x="117" y="62"/>
                        </a:cubicBezTo>
                        <a:cubicBezTo>
                          <a:pt x="122" y="64"/>
                          <a:pt x="127" y="65"/>
                          <a:pt x="132" y="65"/>
                        </a:cubicBezTo>
                        <a:cubicBezTo>
                          <a:pt x="132" y="65"/>
                          <a:pt x="133" y="65"/>
                          <a:pt x="133" y="65"/>
                        </a:cubicBezTo>
                        <a:cubicBezTo>
                          <a:pt x="138" y="65"/>
                          <a:pt x="144" y="63"/>
                          <a:pt x="149" y="62"/>
                        </a:cubicBezTo>
                        <a:cubicBezTo>
                          <a:pt x="153" y="60"/>
                          <a:pt x="158" y="57"/>
                          <a:pt x="162" y="54"/>
                        </a:cubicBezTo>
                        <a:cubicBezTo>
                          <a:pt x="163" y="52"/>
                          <a:pt x="164" y="50"/>
                          <a:pt x="165" y="49"/>
                        </a:cubicBezTo>
                        <a:cubicBezTo>
                          <a:pt x="165" y="49"/>
                          <a:pt x="165" y="50"/>
                          <a:pt x="165" y="51"/>
                        </a:cubicBezTo>
                        <a:cubicBezTo>
                          <a:pt x="166" y="54"/>
                          <a:pt x="165" y="57"/>
                          <a:pt x="164" y="59"/>
                        </a:cubicBezTo>
                        <a:cubicBezTo>
                          <a:pt x="163" y="64"/>
                          <a:pt x="160" y="68"/>
                          <a:pt x="156" y="70"/>
                        </a:cubicBezTo>
                        <a:cubicBezTo>
                          <a:pt x="156" y="70"/>
                          <a:pt x="156" y="70"/>
                          <a:pt x="156" y="70"/>
                        </a:cubicBezTo>
                        <a:cubicBezTo>
                          <a:pt x="159" y="68"/>
                          <a:pt x="162" y="65"/>
                          <a:pt x="164" y="61"/>
                        </a:cubicBezTo>
                        <a:cubicBezTo>
                          <a:pt x="165" y="60"/>
                          <a:pt x="165" y="59"/>
                          <a:pt x="165" y="58"/>
                        </a:cubicBezTo>
                        <a:cubicBezTo>
                          <a:pt x="166" y="62"/>
                          <a:pt x="168" y="65"/>
                          <a:pt x="172" y="66"/>
                        </a:cubicBezTo>
                        <a:cubicBezTo>
                          <a:pt x="172" y="65"/>
                          <a:pt x="172" y="65"/>
                          <a:pt x="172" y="65"/>
                        </a:cubicBezTo>
                        <a:cubicBezTo>
                          <a:pt x="168" y="65"/>
                          <a:pt x="166" y="61"/>
                          <a:pt x="165" y="57"/>
                        </a:cubicBezTo>
                        <a:cubicBezTo>
                          <a:pt x="166" y="56"/>
                          <a:pt x="166" y="55"/>
                          <a:pt x="166" y="54"/>
                        </a:cubicBezTo>
                        <a:cubicBezTo>
                          <a:pt x="166" y="53"/>
                          <a:pt x="166" y="52"/>
                          <a:pt x="166" y="51"/>
                        </a:cubicBezTo>
                        <a:cubicBezTo>
                          <a:pt x="166" y="50"/>
                          <a:pt x="165" y="49"/>
                          <a:pt x="165" y="48"/>
                        </a:cubicBezTo>
                        <a:cubicBezTo>
                          <a:pt x="166" y="46"/>
                          <a:pt x="166" y="43"/>
                          <a:pt x="166" y="41"/>
                        </a:cubicBezTo>
                        <a:cubicBezTo>
                          <a:pt x="167" y="36"/>
                          <a:pt x="167" y="31"/>
                          <a:pt x="163" y="28"/>
                        </a:cubicBezTo>
                        <a:cubicBezTo>
                          <a:pt x="162" y="27"/>
                          <a:pt x="162" y="27"/>
                          <a:pt x="162" y="27"/>
                        </a:cubicBezTo>
                        <a:cubicBezTo>
                          <a:pt x="162" y="27"/>
                          <a:pt x="162" y="27"/>
                          <a:pt x="162" y="27"/>
                        </a:cubicBezTo>
                        <a:cubicBezTo>
                          <a:pt x="162" y="24"/>
                          <a:pt x="162" y="21"/>
                          <a:pt x="162" y="19"/>
                        </a:cubicBezTo>
                        <a:cubicBezTo>
                          <a:pt x="162" y="16"/>
                          <a:pt x="161" y="13"/>
                          <a:pt x="162" y="10"/>
                        </a:cubicBezTo>
                        <a:cubicBezTo>
                          <a:pt x="162" y="6"/>
                          <a:pt x="164" y="3"/>
                          <a:pt x="167" y="1"/>
                        </a:cubicBezTo>
                        <a:cubicBezTo>
                          <a:pt x="167" y="1"/>
                          <a:pt x="167" y="1"/>
                          <a:pt x="167" y="1"/>
                        </a:cubicBezTo>
                        <a:cubicBezTo>
                          <a:pt x="162" y="4"/>
                          <a:pt x="161" y="10"/>
                          <a:pt x="161" y="15"/>
                        </a:cubicBezTo>
                        <a:cubicBezTo>
                          <a:pt x="161" y="14"/>
                          <a:pt x="160" y="12"/>
                          <a:pt x="160" y="11"/>
                        </a:cubicBezTo>
                        <a:cubicBezTo>
                          <a:pt x="158" y="6"/>
                          <a:pt x="155" y="2"/>
                          <a:pt x="150" y="0"/>
                        </a:cubicBezTo>
                      </a:path>
                    </a:pathLst>
                  </a:custGeom>
                  <a:solidFill>
                    <a:srgbClr val="AB2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53" name="Freeform 8019">
                    <a:extLst>
                      <a:ext uri="{FF2B5EF4-FFF2-40B4-BE49-F238E27FC236}">
                        <a16:creationId xmlns:a16="http://schemas.microsoft.com/office/drawing/2014/main" id="{1577AF82-673A-4425-8B6E-9A71DF278F49}"/>
                      </a:ext>
                    </a:extLst>
                  </p:cNvPr>
                  <p:cNvSpPr>
                    <a:spLocks/>
                  </p:cNvSpPr>
                  <p:nvPr/>
                </p:nvSpPr>
                <p:spPr bwMode="auto">
                  <a:xfrm>
                    <a:off x="4397" y="26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BF42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54" name="Freeform 8020">
                    <a:extLst>
                      <a:ext uri="{FF2B5EF4-FFF2-40B4-BE49-F238E27FC236}">
                        <a16:creationId xmlns:a16="http://schemas.microsoft.com/office/drawing/2014/main" id="{FBDDD7A3-1090-436F-A3C6-BD8ECE1934E7}"/>
                      </a:ext>
                    </a:extLst>
                  </p:cNvPr>
                  <p:cNvSpPr>
                    <a:spLocks/>
                  </p:cNvSpPr>
                  <p:nvPr/>
                </p:nvSpPr>
                <p:spPr bwMode="auto">
                  <a:xfrm>
                    <a:off x="4373" y="2571"/>
                    <a:ext cx="19" cy="35"/>
                  </a:xfrm>
                  <a:custGeom>
                    <a:avLst/>
                    <a:gdLst>
                      <a:gd name="T0" fmla="*/ 16 w 25"/>
                      <a:gd name="T1" fmla="*/ 0 h 46"/>
                      <a:gd name="T2" fmla="*/ 13 w 25"/>
                      <a:gd name="T3" fmla="*/ 42 h 46"/>
                      <a:gd name="T4" fmla="*/ 22 w 25"/>
                      <a:gd name="T5" fmla="*/ 46 h 46"/>
                      <a:gd name="T6" fmla="*/ 25 w 25"/>
                      <a:gd name="T7" fmla="*/ 46 h 46"/>
                      <a:gd name="T8" fmla="*/ 25 w 25"/>
                      <a:gd name="T9" fmla="*/ 46 h 46"/>
                      <a:gd name="T10" fmla="*/ 11 w 25"/>
                      <a:gd name="T11" fmla="*/ 37 h 46"/>
                      <a:gd name="T12" fmla="*/ 16 w 25"/>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25" h="46">
                        <a:moveTo>
                          <a:pt x="16" y="0"/>
                        </a:moveTo>
                        <a:cubicBezTo>
                          <a:pt x="16" y="0"/>
                          <a:pt x="0" y="29"/>
                          <a:pt x="13" y="42"/>
                        </a:cubicBezTo>
                        <a:cubicBezTo>
                          <a:pt x="13" y="42"/>
                          <a:pt x="16" y="46"/>
                          <a:pt x="22" y="46"/>
                        </a:cubicBezTo>
                        <a:cubicBezTo>
                          <a:pt x="23" y="46"/>
                          <a:pt x="24" y="46"/>
                          <a:pt x="25" y="46"/>
                        </a:cubicBezTo>
                        <a:cubicBezTo>
                          <a:pt x="25" y="46"/>
                          <a:pt x="25" y="46"/>
                          <a:pt x="25" y="46"/>
                        </a:cubicBezTo>
                        <a:cubicBezTo>
                          <a:pt x="24" y="46"/>
                          <a:pt x="15" y="45"/>
                          <a:pt x="11" y="37"/>
                        </a:cubicBezTo>
                        <a:cubicBezTo>
                          <a:pt x="7" y="28"/>
                          <a:pt x="10" y="13"/>
                          <a:pt x="16" y="0"/>
                        </a:cubicBezTo>
                      </a:path>
                    </a:pathLst>
                  </a:custGeom>
                  <a:solidFill>
                    <a:srgbClr val="F39F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55" name="Freeform 8021">
                    <a:extLst>
                      <a:ext uri="{FF2B5EF4-FFF2-40B4-BE49-F238E27FC236}">
                        <a16:creationId xmlns:a16="http://schemas.microsoft.com/office/drawing/2014/main" id="{0E065D8E-8131-40BB-A15C-484EDC9411A2}"/>
                      </a:ext>
                    </a:extLst>
                  </p:cNvPr>
                  <p:cNvSpPr>
                    <a:spLocks/>
                  </p:cNvSpPr>
                  <p:nvPr/>
                </p:nvSpPr>
                <p:spPr bwMode="auto">
                  <a:xfrm>
                    <a:off x="4389" y="2615"/>
                    <a:ext cx="29" cy="14"/>
                  </a:xfrm>
                  <a:custGeom>
                    <a:avLst/>
                    <a:gdLst>
                      <a:gd name="T0" fmla="*/ 1 w 39"/>
                      <a:gd name="T1" fmla="*/ 0 h 19"/>
                      <a:gd name="T2" fmla="*/ 11 w 39"/>
                      <a:gd name="T3" fmla="*/ 16 h 19"/>
                      <a:gd name="T4" fmla="*/ 22 w 39"/>
                      <a:gd name="T5" fmla="*/ 19 h 19"/>
                      <a:gd name="T6" fmla="*/ 39 w 39"/>
                      <a:gd name="T7" fmla="*/ 12 h 19"/>
                      <a:gd name="T8" fmla="*/ 21 w 39"/>
                      <a:gd name="T9" fmla="*/ 18 h 19"/>
                      <a:gd name="T10" fmla="*/ 18 w 39"/>
                      <a:gd name="T11" fmla="*/ 18 h 19"/>
                      <a:gd name="T12" fmla="*/ 1 w 39"/>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39" h="19">
                        <a:moveTo>
                          <a:pt x="1" y="0"/>
                        </a:moveTo>
                        <a:cubicBezTo>
                          <a:pt x="1" y="0"/>
                          <a:pt x="0" y="11"/>
                          <a:pt x="11" y="16"/>
                        </a:cubicBezTo>
                        <a:cubicBezTo>
                          <a:pt x="14" y="18"/>
                          <a:pt x="18" y="19"/>
                          <a:pt x="22" y="19"/>
                        </a:cubicBezTo>
                        <a:cubicBezTo>
                          <a:pt x="29" y="19"/>
                          <a:pt x="35" y="16"/>
                          <a:pt x="39" y="12"/>
                        </a:cubicBezTo>
                        <a:cubicBezTo>
                          <a:pt x="39" y="12"/>
                          <a:pt x="32" y="18"/>
                          <a:pt x="21" y="18"/>
                        </a:cubicBezTo>
                        <a:cubicBezTo>
                          <a:pt x="20" y="18"/>
                          <a:pt x="19" y="18"/>
                          <a:pt x="18" y="18"/>
                        </a:cubicBezTo>
                        <a:cubicBezTo>
                          <a:pt x="5" y="17"/>
                          <a:pt x="1" y="3"/>
                          <a:pt x="1" y="0"/>
                        </a:cubicBezTo>
                      </a:path>
                    </a:pathLst>
                  </a:custGeom>
                  <a:solidFill>
                    <a:srgbClr val="F39F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56" name="Freeform 8022">
                    <a:extLst>
                      <a:ext uri="{FF2B5EF4-FFF2-40B4-BE49-F238E27FC236}">
                        <a16:creationId xmlns:a16="http://schemas.microsoft.com/office/drawing/2014/main" id="{2999A032-6D92-4ED9-8214-46D42AF7CA9D}"/>
                      </a:ext>
                    </a:extLst>
                  </p:cNvPr>
                  <p:cNvSpPr>
                    <a:spLocks/>
                  </p:cNvSpPr>
                  <p:nvPr/>
                </p:nvSpPr>
                <p:spPr bwMode="auto">
                  <a:xfrm>
                    <a:off x="4352" y="2531"/>
                    <a:ext cx="51" cy="19"/>
                  </a:xfrm>
                  <a:custGeom>
                    <a:avLst/>
                    <a:gdLst>
                      <a:gd name="T0" fmla="*/ 39 w 67"/>
                      <a:gd name="T1" fmla="*/ 0 h 26"/>
                      <a:gd name="T2" fmla="*/ 22 w 67"/>
                      <a:gd name="T3" fmla="*/ 2 h 26"/>
                      <a:gd name="T4" fmla="*/ 3 w 67"/>
                      <a:gd name="T5" fmla="*/ 17 h 26"/>
                      <a:gd name="T6" fmla="*/ 3 w 67"/>
                      <a:gd name="T7" fmla="*/ 26 h 26"/>
                      <a:gd name="T8" fmla="*/ 23 w 67"/>
                      <a:gd name="T9" fmla="*/ 3 h 26"/>
                      <a:gd name="T10" fmla="*/ 40 w 67"/>
                      <a:gd name="T11" fmla="*/ 1 h 26"/>
                      <a:gd name="T12" fmla="*/ 67 w 67"/>
                      <a:gd name="T13" fmla="*/ 3 h 26"/>
                      <a:gd name="T14" fmla="*/ 39 w 67"/>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26">
                        <a:moveTo>
                          <a:pt x="39" y="0"/>
                        </a:moveTo>
                        <a:cubicBezTo>
                          <a:pt x="33" y="0"/>
                          <a:pt x="27" y="0"/>
                          <a:pt x="22" y="2"/>
                        </a:cubicBezTo>
                        <a:cubicBezTo>
                          <a:pt x="12" y="5"/>
                          <a:pt x="6" y="11"/>
                          <a:pt x="3" y="17"/>
                        </a:cubicBezTo>
                        <a:cubicBezTo>
                          <a:pt x="0" y="22"/>
                          <a:pt x="3" y="26"/>
                          <a:pt x="3" y="26"/>
                        </a:cubicBezTo>
                        <a:cubicBezTo>
                          <a:pt x="0" y="19"/>
                          <a:pt x="6" y="8"/>
                          <a:pt x="23" y="3"/>
                        </a:cubicBezTo>
                        <a:cubicBezTo>
                          <a:pt x="28" y="1"/>
                          <a:pt x="34" y="1"/>
                          <a:pt x="40" y="1"/>
                        </a:cubicBezTo>
                        <a:cubicBezTo>
                          <a:pt x="54" y="1"/>
                          <a:pt x="67" y="3"/>
                          <a:pt x="67" y="3"/>
                        </a:cubicBezTo>
                        <a:cubicBezTo>
                          <a:pt x="60" y="2"/>
                          <a:pt x="49" y="0"/>
                          <a:pt x="39" y="0"/>
                        </a:cubicBezTo>
                      </a:path>
                    </a:pathLst>
                  </a:custGeom>
                  <a:solidFill>
                    <a:srgbClr val="F39F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57" name="Freeform 8023">
                    <a:extLst>
                      <a:ext uri="{FF2B5EF4-FFF2-40B4-BE49-F238E27FC236}">
                        <a16:creationId xmlns:a16="http://schemas.microsoft.com/office/drawing/2014/main" id="{6A17C965-9B52-486B-9C4A-E91CDF7C3536}"/>
                      </a:ext>
                    </a:extLst>
                  </p:cNvPr>
                  <p:cNvSpPr>
                    <a:spLocks/>
                  </p:cNvSpPr>
                  <p:nvPr/>
                </p:nvSpPr>
                <p:spPr bwMode="auto">
                  <a:xfrm>
                    <a:off x="4365" y="2553"/>
                    <a:ext cx="16" cy="6"/>
                  </a:xfrm>
                  <a:custGeom>
                    <a:avLst/>
                    <a:gdLst>
                      <a:gd name="T0" fmla="*/ 21 w 21"/>
                      <a:gd name="T1" fmla="*/ 0 h 7"/>
                      <a:gd name="T2" fmla="*/ 5 w 21"/>
                      <a:gd name="T3" fmla="*/ 6 h 7"/>
                      <a:gd name="T4" fmla="*/ 0 w 21"/>
                      <a:gd name="T5" fmla="*/ 5 h 7"/>
                      <a:gd name="T6" fmla="*/ 7 w 21"/>
                      <a:gd name="T7" fmla="*/ 7 h 7"/>
                      <a:gd name="T8" fmla="*/ 21 w 21"/>
                      <a:gd name="T9" fmla="*/ 0 h 7"/>
                    </a:gdLst>
                    <a:ahLst/>
                    <a:cxnLst>
                      <a:cxn ang="0">
                        <a:pos x="T0" y="T1"/>
                      </a:cxn>
                      <a:cxn ang="0">
                        <a:pos x="T2" y="T3"/>
                      </a:cxn>
                      <a:cxn ang="0">
                        <a:pos x="T4" y="T5"/>
                      </a:cxn>
                      <a:cxn ang="0">
                        <a:pos x="T6" y="T7"/>
                      </a:cxn>
                      <a:cxn ang="0">
                        <a:pos x="T8" y="T9"/>
                      </a:cxn>
                    </a:cxnLst>
                    <a:rect l="0" t="0" r="r" b="b"/>
                    <a:pathLst>
                      <a:path w="21" h="7">
                        <a:moveTo>
                          <a:pt x="21" y="0"/>
                        </a:moveTo>
                        <a:cubicBezTo>
                          <a:pt x="15" y="5"/>
                          <a:pt x="9" y="6"/>
                          <a:pt x="5" y="6"/>
                        </a:cubicBezTo>
                        <a:cubicBezTo>
                          <a:pt x="2" y="6"/>
                          <a:pt x="0" y="5"/>
                          <a:pt x="0" y="5"/>
                        </a:cubicBezTo>
                        <a:cubicBezTo>
                          <a:pt x="3" y="6"/>
                          <a:pt x="5" y="7"/>
                          <a:pt x="7" y="7"/>
                        </a:cubicBezTo>
                        <a:cubicBezTo>
                          <a:pt x="16" y="7"/>
                          <a:pt x="21" y="0"/>
                          <a:pt x="21" y="0"/>
                        </a:cubicBezTo>
                      </a:path>
                    </a:pathLst>
                  </a:custGeom>
                  <a:solidFill>
                    <a:srgbClr val="F39F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58" name="Freeform 8024">
                    <a:extLst>
                      <a:ext uri="{FF2B5EF4-FFF2-40B4-BE49-F238E27FC236}">
                        <a16:creationId xmlns:a16="http://schemas.microsoft.com/office/drawing/2014/main" id="{68BF0E3D-205E-4656-A0BC-0888C77A539B}"/>
                      </a:ext>
                    </a:extLst>
                  </p:cNvPr>
                  <p:cNvSpPr>
                    <a:spLocks/>
                  </p:cNvSpPr>
                  <p:nvPr/>
                </p:nvSpPr>
                <p:spPr bwMode="auto">
                  <a:xfrm>
                    <a:off x="4334" y="2424"/>
                    <a:ext cx="182" cy="82"/>
                  </a:xfrm>
                  <a:custGeom>
                    <a:avLst/>
                    <a:gdLst>
                      <a:gd name="T0" fmla="*/ 174 w 243"/>
                      <a:gd name="T1" fmla="*/ 85 h 110"/>
                      <a:gd name="T2" fmla="*/ 195 w 243"/>
                      <a:gd name="T3" fmla="*/ 67 h 110"/>
                      <a:gd name="T4" fmla="*/ 211 w 243"/>
                      <a:gd name="T5" fmla="*/ 50 h 110"/>
                      <a:gd name="T6" fmla="*/ 225 w 243"/>
                      <a:gd name="T7" fmla="*/ 33 h 110"/>
                      <a:gd name="T8" fmla="*/ 235 w 243"/>
                      <a:gd name="T9" fmla="*/ 30 h 110"/>
                      <a:gd name="T10" fmla="*/ 232 w 243"/>
                      <a:gd name="T11" fmla="*/ 6 h 110"/>
                      <a:gd name="T12" fmla="*/ 217 w 243"/>
                      <a:gd name="T13" fmla="*/ 5 h 110"/>
                      <a:gd name="T14" fmla="*/ 211 w 243"/>
                      <a:gd name="T15" fmla="*/ 6 h 110"/>
                      <a:gd name="T16" fmla="*/ 192 w 243"/>
                      <a:gd name="T17" fmla="*/ 3 h 110"/>
                      <a:gd name="T18" fmla="*/ 184 w 243"/>
                      <a:gd name="T19" fmla="*/ 15 h 110"/>
                      <a:gd name="T20" fmla="*/ 175 w 243"/>
                      <a:gd name="T21" fmla="*/ 29 h 110"/>
                      <a:gd name="T22" fmla="*/ 165 w 243"/>
                      <a:gd name="T23" fmla="*/ 41 h 110"/>
                      <a:gd name="T24" fmla="*/ 154 w 243"/>
                      <a:gd name="T25" fmla="*/ 56 h 110"/>
                      <a:gd name="T26" fmla="*/ 138 w 243"/>
                      <a:gd name="T27" fmla="*/ 68 h 110"/>
                      <a:gd name="T28" fmla="*/ 119 w 243"/>
                      <a:gd name="T29" fmla="*/ 69 h 110"/>
                      <a:gd name="T30" fmla="*/ 94 w 243"/>
                      <a:gd name="T31" fmla="*/ 74 h 110"/>
                      <a:gd name="T32" fmla="*/ 74 w 243"/>
                      <a:gd name="T33" fmla="*/ 70 h 110"/>
                      <a:gd name="T34" fmla="*/ 57 w 243"/>
                      <a:gd name="T35" fmla="*/ 66 h 110"/>
                      <a:gd name="T36" fmla="*/ 39 w 243"/>
                      <a:gd name="T37" fmla="*/ 61 h 110"/>
                      <a:gd name="T38" fmla="*/ 21 w 243"/>
                      <a:gd name="T39" fmla="*/ 58 h 110"/>
                      <a:gd name="T40" fmla="*/ 16 w 243"/>
                      <a:gd name="T41" fmla="*/ 66 h 110"/>
                      <a:gd name="T42" fmla="*/ 3 w 243"/>
                      <a:gd name="T43" fmla="*/ 74 h 110"/>
                      <a:gd name="T44" fmla="*/ 22 w 243"/>
                      <a:gd name="T45" fmla="*/ 90 h 110"/>
                      <a:gd name="T46" fmla="*/ 41 w 243"/>
                      <a:gd name="T47" fmla="*/ 95 h 110"/>
                      <a:gd name="T48" fmla="*/ 66 w 243"/>
                      <a:gd name="T49" fmla="*/ 99 h 110"/>
                      <a:gd name="T50" fmla="*/ 71 w 243"/>
                      <a:gd name="T51" fmla="*/ 103 h 110"/>
                      <a:gd name="T52" fmla="*/ 89 w 243"/>
                      <a:gd name="T53" fmla="*/ 103 h 110"/>
                      <a:gd name="T54" fmla="*/ 124 w 243"/>
                      <a:gd name="T55" fmla="*/ 102 h 110"/>
                      <a:gd name="T56" fmla="*/ 144 w 243"/>
                      <a:gd name="T57" fmla="*/ 98 h 110"/>
                      <a:gd name="T58" fmla="*/ 147 w 243"/>
                      <a:gd name="T59" fmla="*/ 95 h 110"/>
                      <a:gd name="T60" fmla="*/ 166 w 243"/>
                      <a:gd name="T61" fmla="*/ 95 h 110"/>
                      <a:gd name="T62" fmla="*/ 174 w 243"/>
                      <a:gd name="T63" fmla="*/ 86 h 110"/>
                      <a:gd name="T64" fmla="*/ 174 w 243"/>
                      <a:gd name="T65" fmla="*/ 8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3" h="110">
                        <a:moveTo>
                          <a:pt x="174" y="85"/>
                        </a:moveTo>
                        <a:cubicBezTo>
                          <a:pt x="174" y="85"/>
                          <a:pt x="191" y="85"/>
                          <a:pt x="195" y="67"/>
                        </a:cubicBezTo>
                        <a:cubicBezTo>
                          <a:pt x="195" y="67"/>
                          <a:pt x="209" y="69"/>
                          <a:pt x="211" y="50"/>
                        </a:cubicBezTo>
                        <a:cubicBezTo>
                          <a:pt x="211" y="50"/>
                          <a:pt x="223" y="48"/>
                          <a:pt x="225" y="33"/>
                        </a:cubicBezTo>
                        <a:cubicBezTo>
                          <a:pt x="225" y="33"/>
                          <a:pt x="229" y="33"/>
                          <a:pt x="235" y="30"/>
                        </a:cubicBezTo>
                        <a:cubicBezTo>
                          <a:pt x="237" y="28"/>
                          <a:pt x="243" y="12"/>
                          <a:pt x="232" y="6"/>
                        </a:cubicBezTo>
                        <a:cubicBezTo>
                          <a:pt x="225" y="3"/>
                          <a:pt x="221" y="4"/>
                          <a:pt x="217" y="5"/>
                        </a:cubicBezTo>
                        <a:cubicBezTo>
                          <a:pt x="215" y="6"/>
                          <a:pt x="213" y="7"/>
                          <a:pt x="211" y="6"/>
                        </a:cubicBezTo>
                        <a:cubicBezTo>
                          <a:pt x="206" y="5"/>
                          <a:pt x="200" y="0"/>
                          <a:pt x="192" y="3"/>
                        </a:cubicBezTo>
                        <a:cubicBezTo>
                          <a:pt x="184" y="6"/>
                          <a:pt x="184" y="13"/>
                          <a:pt x="184" y="15"/>
                        </a:cubicBezTo>
                        <a:cubicBezTo>
                          <a:pt x="184" y="15"/>
                          <a:pt x="173" y="20"/>
                          <a:pt x="175" y="29"/>
                        </a:cubicBezTo>
                        <a:cubicBezTo>
                          <a:pt x="175" y="29"/>
                          <a:pt x="166" y="31"/>
                          <a:pt x="165" y="41"/>
                        </a:cubicBezTo>
                        <a:cubicBezTo>
                          <a:pt x="165" y="41"/>
                          <a:pt x="154" y="43"/>
                          <a:pt x="154" y="56"/>
                        </a:cubicBezTo>
                        <a:cubicBezTo>
                          <a:pt x="154" y="56"/>
                          <a:pt x="140" y="57"/>
                          <a:pt x="138" y="68"/>
                        </a:cubicBezTo>
                        <a:cubicBezTo>
                          <a:pt x="138" y="68"/>
                          <a:pt x="125" y="65"/>
                          <a:pt x="119" y="69"/>
                        </a:cubicBezTo>
                        <a:cubicBezTo>
                          <a:pt x="119" y="69"/>
                          <a:pt x="101" y="67"/>
                          <a:pt x="94" y="74"/>
                        </a:cubicBezTo>
                        <a:cubicBezTo>
                          <a:pt x="94" y="74"/>
                          <a:pt x="86" y="65"/>
                          <a:pt x="74" y="70"/>
                        </a:cubicBezTo>
                        <a:cubicBezTo>
                          <a:pt x="74" y="70"/>
                          <a:pt x="68" y="62"/>
                          <a:pt x="57" y="66"/>
                        </a:cubicBezTo>
                        <a:cubicBezTo>
                          <a:pt x="57" y="66"/>
                          <a:pt x="55" y="58"/>
                          <a:pt x="39" y="61"/>
                        </a:cubicBezTo>
                        <a:cubicBezTo>
                          <a:pt x="39" y="61"/>
                          <a:pt x="34" y="54"/>
                          <a:pt x="21" y="58"/>
                        </a:cubicBezTo>
                        <a:cubicBezTo>
                          <a:pt x="17" y="59"/>
                          <a:pt x="14" y="61"/>
                          <a:pt x="16" y="66"/>
                        </a:cubicBezTo>
                        <a:cubicBezTo>
                          <a:pt x="16" y="66"/>
                          <a:pt x="6" y="67"/>
                          <a:pt x="3" y="74"/>
                        </a:cubicBezTo>
                        <a:cubicBezTo>
                          <a:pt x="0" y="81"/>
                          <a:pt x="4" y="92"/>
                          <a:pt x="22" y="90"/>
                        </a:cubicBezTo>
                        <a:cubicBezTo>
                          <a:pt x="22" y="90"/>
                          <a:pt x="26" y="97"/>
                          <a:pt x="41" y="95"/>
                        </a:cubicBezTo>
                        <a:cubicBezTo>
                          <a:pt x="41" y="95"/>
                          <a:pt x="50" y="107"/>
                          <a:pt x="66" y="99"/>
                        </a:cubicBezTo>
                        <a:cubicBezTo>
                          <a:pt x="66" y="99"/>
                          <a:pt x="68" y="101"/>
                          <a:pt x="71" y="103"/>
                        </a:cubicBezTo>
                        <a:cubicBezTo>
                          <a:pt x="75" y="106"/>
                          <a:pt x="86" y="105"/>
                          <a:pt x="89" y="103"/>
                        </a:cubicBezTo>
                        <a:cubicBezTo>
                          <a:pt x="94" y="108"/>
                          <a:pt x="112" y="110"/>
                          <a:pt x="124" y="102"/>
                        </a:cubicBezTo>
                        <a:cubicBezTo>
                          <a:pt x="123" y="102"/>
                          <a:pt x="136" y="108"/>
                          <a:pt x="144" y="98"/>
                        </a:cubicBezTo>
                        <a:cubicBezTo>
                          <a:pt x="145" y="98"/>
                          <a:pt x="146" y="96"/>
                          <a:pt x="147" y="95"/>
                        </a:cubicBezTo>
                        <a:cubicBezTo>
                          <a:pt x="147" y="95"/>
                          <a:pt x="153" y="100"/>
                          <a:pt x="166" y="95"/>
                        </a:cubicBezTo>
                        <a:cubicBezTo>
                          <a:pt x="170" y="93"/>
                          <a:pt x="172" y="90"/>
                          <a:pt x="174" y="86"/>
                        </a:cubicBezTo>
                        <a:cubicBezTo>
                          <a:pt x="174" y="85"/>
                          <a:pt x="174" y="85"/>
                          <a:pt x="174" y="85"/>
                        </a:cubicBezTo>
                      </a:path>
                    </a:pathLst>
                  </a:custGeom>
                  <a:solidFill>
                    <a:srgbClr val="F4A0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59" name="Freeform 8025">
                    <a:extLst>
                      <a:ext uri="{FF2B5EF4-FFF2-40B4-BE49-F238E27FC236}">
                        <a16:creationId xmlns:a16="http://schemas.microsoft.com/office/drawing/2014/main" id="{0317830F-2B4A-4ABD-9F29-93488C873352}"/>
                      </a:ext>
                    </a:extLst>
                  </p:cNvPr>
                  <p:cNvSpPr>
                    <a:spLocks noEditPoints="1"/>
                  </p:cNvSpPr>
                  <p:nvPr/>
                </p:nvSpPr>
                <p:spPr bwMode="auto">
                  <a:xfrm>
                    <a:off x="4335" y="2425"/>
                    <a:ext cx="178" cy="80"/>
                  </a:xfrm>
                  <a:custGeom>
                    <a:avLst/>
                    <a:gdLst>
                      <a:gd name="T0" fmla="*/ 79 w 238"/>
                      <a:gd name="T1" fmla="*/ 103 h 106"/>
                      <a:gd name="T2" fmla="*/ 55 w 238"/>
                      <a:gd name="T3" fmla="*/ 100 h 106"/>
                      <a:gd name="T4" fmla="*/ 21 w 238"/>
                      <a:gd name="T5" fmla="*/ 89 h 106"/>
                      <a:gd name="T6" fmla="*/ 14 w 238"/>
                      <a:gd name="T7" fmla="*/ 64 h 106"/>
                      <a:gd name="T8" fmla="*/ 26 w 238"/>
                      <a:gd name="T9" fmla="*/ 54 h 106"/>
                      <a:gd name="T10" fmla="*/ 56 w 238"/>
                      <a:gd name="T11" fmla="*/ 64 h 106"/>
                      <a:gd name="T12" fmla="*/ 80 w 238"/>
                      <a:gd name="T13" fmla="*/ 67 h 106"/>
                      <a:gd name="T14" fmla="*/ 117 w 238"/>
                      <a:gd name="T15" fmla="*/ 67 h 106"/>
                      <a:gd name="T16" fmla="*/ 145 w 238"/>
                      <a:gd name="T17" fmla="*/ 55 h 106"/>
                      <a:gd name="T18" fmla="*/ 164 w 238"/>
                      <a:gd name="T19" fmla="*/ 39 h 106"/>
                      <a:gd name="T20" fmla="*/ 183 w 238"/>
                      <a:gd name="T21" fmla="*/ 13 h 106"/>
                      <a:gd name="T22" fmla="*/ 205 w 238"/>
                      <a:gd name="T23" fmla="*/ 2 h 106"/>
                      <a:gd name="T24" fmla="*/ 216 w 238"/>
                      <a:gd name="T25" fmla="*/ 3 h 106"/>
                      <a:gd name="T26" fmla="*/ 231 w 238"/>
                      <a:gd name="T27" fmla="*/ 4 h 106"/>
                      <a:gd name="T28" fmla="*/ 225 w 238"/>
                      <a:gd name="T29" fmla="*/ 31 h 106"/>
                      <a:gd name="T30" fmla="*/ 195 w 238"/>
                      <a:gd name="T31" fmla="*/ 65 h 106"/>
                      <a:gd name="T32" fmla="*/ 173 w 238"/>
                      <a:gd name="T33" fmla="*/ 84 h 106"/>
                      <a:gd name="T34" fmla="*/ 155 w 238"/>
                      <a:gd name="T35" fmla="*/ 95 h 106"/>
                      <a:gd name="T36" fmla="*/ 144 w 238"/>
                      <a:gd name="T37" fmla="*/ 96 h 106"/>
                      <a:gd name="T38" fmla="*/ 105 w 238"/>
                      <a:gd name="T39" fmla="*/ 106 h 106"/>
                      <a:gd name="T40" fmla="*/ 105 w 238"/>
                      <a:gd name="T41" fmla="*/ 105 h 106"/>
                      <a:gd name="T42" fmla="*/ 123 w 238"/>
                      <a:gd name="T43" fmla="*/ 100 h 106"/>
                      <a:gd name="T44" fmla="*/ 144 w 238"/>
                      <a:gd name="T45" fmla="*/ 94 h 106"/>
                      <a:gd name="T46" fmla="*/ 146 w 238"/>
                      <a:gd name="T47" fmla="*/ 92 h 106"/>
                      <a:gd name="T48" fmla="*/ 172 w 238"/>
                      <a:gd name="T49" fmla="*/ 84 h 106"/>
                      <a:gd name="T50" fmla="*/ 173 w 238"/>
                      <a:gd name="T51" fmla="*/ 83 h 106"/>
                      <a:gd name="T52" fmla="*/ 194 w 238"/>
                      <a:gd name="T53" fmla="*/ 65 h 106"/>
                      <a:gd name="T54" fmla="*/ 210 w 238"/>
                      <a:gd name="T55" fmla="*/ 47 h 106"/>
                      <a:gd name="T56" fmla="*/ 224 w 238"/>
                      <a:gd name="T57" fmla="*/ 30 h 106"/>
                      <a:gd name="T58" fmla="*/ 234 w 238"/>
                      <a:gd name="T59" fmla="*/ 27 h 106"/>
                      <a:gd name="T60" fmla="*/ 222 w 238"/>
                      <a:gd name="T61" fmla="*/ 3 h 106"/>
                      <a:gd name="T62" fmla="*/ 212 w 238"/>
                      <a:gd name="T63" fmla="*/ 5 h 106"/>
                      <a:gd name="T64" fmla="*/ 195 w 238"/>
                      <a:gd name="T65" fmla="*/ 0 h 106"/>
                      <a:gd name="T66" fmla="*/ 183 w 238"/>
                      <a:gd name="T67" fmla="*/ 13 h 106"/>
                      <a:gd name="T68" fmla="*/ 175 w 238"/>
                      <a:gd name="T69" fmla="*/ 27 h 106"/>
                      <a:gd name="T70" fmla="*/ 164 w 238"/>
                      <a:gd name="T71" fmla="*/ 40 h 106"/>
                      <a:gd name="T72" fmla="*/ 153 w 238"/>
                      <a:gd name="T73" fmla="*/ 54 h 106"/>
                      <a:gd name="T74" fmla="*/ 146 w 238"/>
                      <a:gd name="T75" fmla="*/ 56 h 106"/>
                      <a:gd name="T76" fmla="*/ 137 w 238"/>
                      <a:gd name="T77" fmla="*/ 66 h 106"/>
                      <a:gd name="T78" fmla="*/ 118 w 238"/>
                      <a:gd name="T79" fmla="*/ 67 h 106"/>
                      <a:gd name="T80" fmla="*/ 94 w 238"/>
                      <a:gd name="T81" fmla="*/ 72 h 106"/>
                      <a:gd name="T82" fmla="*/ 80 w 238"/>
                      <a:gd name="T83" fmla="*/ 67 h 106"/>
                      <a:gd name="T84" fmla="*/ 73 w 238"/>
                      <a:gd name="T85" fmla="*/ 68 h 106"/>
                      <a:gd name="T86" fmla="*/ 56 w 238"/>
                      <a:gd name="T87" fmla="*/ 64 h 106"/>
                      <a:gd name="T88" fmla="*/ 38 w 238"/>
                      <a:gd name="T89" fmla="*/ 59 h 106"/>
                      <a:gd name="T90" fmla="*/ 26 w 238"/>
                      <a:gd name="T91" fmla="*/ 55 h 106"/>
                      <a:gd name="T92" fmla="*/ 15 w 238"/>
                      <a:gd name="T93" fmla="*/ 64 h 106"/>
                      <a:gd name="T94" fmla="*/ 2 w 238"/>
                      <a:gd name="T95" fmla="*/ 72 h 106"/>
                      <a:gd name="T96" fmla="*/ 21 w 238"/>
                      <a:gd name="T97" fmla="*/ 88 h 106"/>
                      <a:gd name="T98" fmla="*/ 40 w 238"/>
                      <a:gd name="T99" fmla="*/ 93 h 106"/>
                      <a:gd name="T100" fmla="*/ 55 w 238"/>
                      <a:gd name="T101" fmla="*/ 99 h 106"/>
                      <a:gd name="T102" fmla="*/ 65 w 238"/>
                      <a:gd name="T103" fmla="*/ 96 h 106"/>
                      <a:gd name="T104" fmla="*/ 79 w 238"/>
                      <a:gd name="T105" fmla="*/ 10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8" h="106">
                        <a:moveTo>
                          <a:pt x="105" y="106"/>
                        </a:moveTo>
                        <a:cubicBezTo>
                          <a:pt x="98" y="106"/>
                          <a:pt x="91" y="104"/>
                          <a:pt x="88" y="101"/>
                        </a:cubicBezTo>
                        <a:cubicBezTo>
                          <a:pt x="87" y="102"/>
                          <a:pt x="83" y="103"/>
                          <a:pt x="79" y="103"/>
                        </a:cubicBezTo>
                        <a:cubicBezTo>
                          <a:pt x="75" y="103"/>
                          <a:pt x="71" y="102"/>
                          <a:pt x="70" y="101"/>
                        </a:cubicBezTo>
                        <a:cubicBezTo>
                          <a:pt x="67" y="99"/>
                          <a:pt x="65" y="97"/>
                          <a:pt x="65" y="97"/>
                        </a:cubicBezTo>
                        <a:cubicBezTo>
                          <a:pt x="61" y="99"/>
                          <a:pt x="58" y="100"/>
                          <a:pt x="55" y="100"/>
                        </a:cubicBezTo>
                        <a:cubicBezTo>
                          <a:pt x="46" y="100"/>
                          <a:pt x="41" y="94"/>
                          <a:pt x="40" y="93"/>
                        </a:cubicBezTo>
                        <a:cubicBezTo>
                          <a:pt x="38" y="93"/>
                          <a:pt x="37" y="94"/>
                          <a:pt x="35" y="94"/>
                        </a:cubicBezTo>
                        <a:cubicBezTo>
                          <a:pt x="25" y="94"/>
                          <a:pt x="21" y="89"/>
                          <a:pt x="21" y="89"/>
                        </a:cubicBezTo>
                        <a:cubicBezTo>
                          <a:pt x="12" y="89"/>
                          <a:pt x="5" y="87"/>
                          <a:pt x="2" y="82"/>
                        </a:cubicBezTo>
                        <a:cubicBezTo>
                          <a:pt x="0" y="79"/>
                          <a:pt x="0" y="75"/>
                          <a:pt x="2" y="72"/>
                        </a:cubicBezTo>
                        <a:cubicBezTo>
                          <a:pt x="5" y="66"/>
                          <a:pt x="13" y="64"/>
                          <a:pt x="14" y="64"/>
                        </a:cubicBezTo>
                        <a:cubicBezTo>
                          <a:pt x="14" y="62"/>
                          <a:pt x="14" y="60"/>
                          <a:pt x="15" y="59"/>
                        </a:cubicBezTo>
                        <a:cubicBezTo>
                          <a:pt x="16" y="57"/>
                          <a:pt x="17" y="56"/>
                          <a:pt x="20" y="55"/>
                        </a:cubicBezTo>
                        <a:cubicBezTo>
                          <a:pt x="22" y="55"/>
                          <a:pt x="24" y="54"/>
                          <a:pt x="26" y="54"/>
                        </a:cubicBezTo>
                        <a:cubicBezTo>
                          <a:pt x="34" y="54"/>
                          <a:pt x="37" y="58"/>
                          <a:pt x="38" y="59"/>
                        </a:cubicBezTo>
                        <a:cubicBezTo>
                          <a:pt x="40" y="58"/>
                          <a:pt x="42" y="58"/>
                          <a:pt x="43" y="58"/>
                        </a:cubicBezTo>
                        <a:cubicBezTo>
                          <a:pt x="53" y="58"/>
                          <a:pt x="56" y="63"/>
                          <a:pt x="56" y="64"/>
                        </a:cubicBezTo>
                        <a:cubicBezTo>
                          <a:pt x="58" y="63"/>
                          <a:pt x="60" y="63"/>
                          <a:pt x="61" y="63"/>
                        </a:cubicBezTo>
                        <a:cubicBezTo>
                          <a:pt x="68" y="62"/>
                          <a:pt x="72" y="67"/>
                          <a:pt x="73" y="68"/>
                        </a:cubicBezTo>
                        <a:cubicBezTo>
                          <a:pt x="75" y="67"/>
                          <a:pt x="78" y="67"/>
                          <a:pt x="80" y="67"/>
                        </a:cubicBezTo>
                        <a:cubicBezTo>
                          <a:pt x="87" y="66"/>
                          <a:pt x="92" y="71"/>
                          <a:pt x="93" y="72"/>
                        </a:cubicBezTo>
                        <a:cubicBezTo>
                          <a:pt x="97" y="68"/>
                          <a:pt x="104" y="67"/>
                          <a:pt x="110" y="67"/>
                        </a:cubicBezTo>
                        <a:cubicBezTo>
                          <a:pt x="114" y="67"/>
                          <a:pt x="117" y="67"/>
                          <a:pt x="117" y="67"/>
                        </a:cubicBezTo>
                        <a:cubicBezTo>
                          <a:pt x="120" y="65"/>
                          <a:pt x="123" y="65"/>
                          <a:pt x="127" y="65"/>
                        </a:cubicBezTo>
                        <a:cubicBezTo>
                          <a:pt x="132" y="64"/>
                          <a:pt x="136" y="65"/>
                          <a:pt x="137" y="66"/>
                        </a:cubicBezTo>
                        <a:cubicBezTo>
                          <a:pt x="138" y="61"/>
                          <a:pt x="141" y="58"/>
                          <a:pt x="145" y="55"/>
                        </a:cubicBezTo>
                        <a:cubicBezTo>
                          <a:pt x="149" y="54"/>
                          <a:pt x="152" y="53"/>
                          <a:pt x="152" y="53"/>
                        </a:cubicBezTo>
                        <a:cubicBezTo>
                          <a:pt x="153" y="47"/>
                          <a:pt x="156" y="43"/>
                          <a:pt x="158" y="42"/>
                        </a:cubicBezTo>
                        <a:cubicBezTo>
                          <a:pt x="161" y="40"/>
                          <a:pt x="163" y="39"/>
                          <a:pt x="164" y="39"/>
                        </a:cubicBezTo>
                        <a:cubicBezTo>
                          <a:pt x="165" y="30"/>
                          <a:pt x="173" y="27"/>
                          <a:pt x="174" y="26"/>
                        </a:cubicBezTo>
                        <a:cubicBezTo>
                          <a:pt x="173" y="23"/>
                          <a:pt x="175" y="19"/>
                          <a:pt x="178" y="16"/>
                        </a:cubicBezTo>
                        <a:cubicBezTo>
                          <a:pt x="180" y="14"/>
                          <a:pt x="182" y="13"/>
                          <a:pt x="183" y="13"/>
                        </a:cubicBezTo>
                        <a:cubicBezTo>
                          <a:pt x="183" y="9"/>
                          <a:pt x="184" y="3"/>
                          <a:pt x="191" y="1"/>
                        </a:cubicBezTo>
                        <a:cubicBezTo>
                          <a:pt x="192" y="0"/>
                          <a:pt x="194" y="0"/>
                          <a:pt x="195" y="0"/>
                        </a:cubicBezTo>
                        <a:cubicBezTo>
                          <a:pt x="199" y="0"/>
                          <a:pt x="202" y="1"/>
                          <a:pt x="205" y="2"/>
                        </a:cubicBezTo>
                        <a:cubicBezTo>
                          <a:pt x="207" y="3"/>
                          <a:pt x="209" y="4"/>
                          <a:pt x="210" y="4"/>
                        </a:cubicBezTo>
                        <a:cubicBezTo>
                          <a:pt x="211" y="4"/>
                          <a:pt x="211" y="4"/>
                          <a:pt x="212" y="4"/>
                        </a:cubicBezTo>
                        <a:cubicBezTo>
                          <a:pt x="213" y="4"/>
                          <a:pt x="214" y="4"/>
                          <a:pt x="216" y="3"/>
                        </a:cubicBezTo>
                        <a:cubicBezTo>
                          <a:pt x="216" y="3"/>
                          <a:pt x="216" y="3"/>
                          <a:pt x="216" y="3"/>
                        </a:cubicBezTo>
                        <a:cubicBezTo>
                          <a:pt x="218" y="3"/>
                          <a:pt x="220" y="2"/>
                          <a:pt x="222" y="2"/>
                        </a:cubicBezTo>
                        <a:cubicBezTo>
                          <a:pt x="225" y="2"/>
                          <a:pt x="228" y="3"/>
                          <a:pt x="231" y="4"/>
                        </a:cubicBezTo>
                        <a:cubicBezTo>
                          <a:pt x="236" y="7"/>
                          <a:pt x="237" y="12"/>
                          <a:pt x="238" y="15"/>
                        </a:cubicBezTo>
                        <a:cubicBezTo>
                          <a:pt x="238" y="21"/>
                          <a:pt x="236" y="27"/>
                          <a:pt x="234" y="28"/>
                        </a:cubicBezTo>
                        <a:cubicBezTo>
                          <a:pt x="230" y="30"/>
                          <a:pt x="227" y="31"/>
                          <a:pt x="225" y="31"/>
                        </a:cubicBezTo>
                        <a:cubicBezTo>
                          <a:pt x="225" y="31"/>
                          <a:pt x="224" y="31"/>
                          <a:pt x="224" y="31"/>
                        </a:cubicBezTo>
                        <a:cubicBezTo>
                          <a:pt x="222" y="45"/>
                          <a:pt x="212" y="48"/>
                          <a:pt x="210" y="48"/>
                        </a:cubicBezTo>
                        <a:cubicBezTo>
                          <a:pt x="209" y="63"/>
                          <a:pt x="199" y="65"/>
                          <a:pt x="195" y="65"/>
                        </a:cubicBezTo>
                        <a:cubicBezTo>
                          <a:pt x="195" y="65"/>
                          <a:pt x="194" y="65"/>
                          <a:pt x="194" y="65"/>
                        </a:cubicBezTo>
                        <a:cubicBezTo>
                          <a:pt x="191" y="82"/>
                          <a:pt x="175" y="83"/>
                          <a:pt x="173" y="83"/>
                        </a:cubicBezTo>
                        <a:cubicBezTo>
                          <a:pt x="173" y="84"/>
                          <a:pt x="173" y="84"/>
                          <a:pt x="173" y="84"/>
                        </a:cubicBezTo>
                        <a:cubicBezTo>
                          <a:pt x="171" y="88"/>
                          <a:pt x="169" y="91"/>
                          <a:pt x="165" y="93"/>
                        </a:cubicBezTo>
                        <a:cubicBezTo>
                          <a:pt x="161" y="95"/>
                          <a:pt x="158" y="95"/>
                          <a:pt x="155" y="95"/>
                        </a:cubicBezTo>
                        <a:cubicBezTo>
                          <a:pt x="155" y="95"/>
                          <a:pt x="155" y="95"/>
                          <a:pt x="155" y="95"/>
                        </a:cubicBezTo>
                        <a:cubicBezTo>
                          <a:pt x="150" y="96"/>
                          <a:pt x="146" y="94"/>
                          <a:pt x="146" y="93"/>
                        </a:cubicBezTo>
                        <a:cubicBezTo>
                          <a:pt x="145" y="93"/>
                          <a:pt x="145" y="94"/>
                          <a:pt x="145" y="94"/>
                        </a:cubicBezTo>
                        <a:cubicBezTo>
                          <a:pt x="144" y="95"/>
                          <a:pt x="144" y="96"/>
                          <a:pt x="144" y="96"/>
                        </a:cubicBezTo>
                        <a:cubicBezTo>
                          <a:pt x="140" y="100"/>
                          <a:pt x="136" y="102"/>
                          <a:pt x="131" y="102"/>
                        </a:cubicBezTo>
                        <a:cubicBezTo>
                          <a:pt x="127" y="102"/>
                          <a:pt x="124" y="101"/>
                          <a:pt x="123" y="100"/>
                        </a:cubicBezTo>
                        <a:cubicBezTo>
                          <a:pt x="118" y="104"/>
                          <a:pt x="112" y="106"/>
                          <a:pt x="105" y="106"/>
                        </a:cubicBezTo>
                        <a:moveTo>
                          <a:pt x="88" y="100"/>
                        </a:moveTo>
                        <a:cubicBezTo>
                          <a:pt x="89" y="100"/>
                          <a:pt x="89" y="100"/>
                          <a:pt x="89" y="100"/>
                        </a:cubicBezTo>
                        <a:cubicBezTo>
                          <a:pt x="91" y="104"/>
                          <a:pt x="98" y="106"/>
                          <a:pt x="105" y="105"/>
                        </a:cubicBezTo>
                        <a:cubicBezTo>
                          <a:pt x="112" y="105"/>
                          <a:pt x="118" y="103"/>
                          <a:pt x="123" y="100"/>
                        </a:cubicBezTo>
                        <a:cubicBezTo>
                          <a:pt x="124" y="99"/>
                          <a:pt x="124" y="99"/>
                          <a:pt x="124" y="99"/>
                        </a:cubicBezTo>
                        <a:cubicBezTo>
                          <a:pt x="123" y="100"/>
                          <a:pt x="123" y="100"/>
                          <a:pt x="123" y="100"/>
                        </a:cubicBezTo>
                        <a:cubicBezTo>
                          <a:pt x="124" y="101"/>
                          <a:pt x="127" y="102"/>
                          <a:pt x="131" y="102"/>
                        </a:cubicBezTo>
                        <a:cubicBezTo>
                          <a:pt x="136" y="102"/>
                          <a:pt x="140" y="100"/>
                          <a:pt x="143" y="96"/>
                        </a:cubicBezTo>
                        <a:cubicBezTo>
                          <a:pt x="143" y="96"/>
                          <a:pt x="144" y="95"/>
                          <a:pt x="144" y="94"/>
                        </a:cubicBezTo>
                        <a:cubicBezTo>
                          <a:pt x="145" y="94"/>
                          <a:pt x="145" y="93"/>
                          <a:pt x="145" y="92"/>
                        </a:cubicBezTo>
                        <a:cubicBezTo>
                          <a:pt x="146" y="92"/>
                          <a:pt x="146" y="92"/>
                          <a:pt x="146" y="92"/>
                        </a:cubicBezTo>
                        <a:cubicBezTo>
                          <a:pt x="146" y="92"/>
                          <a:pt x="146" y="92"/>
                          <a:pt x="146" y="92"/>
                        </a:cubicBezTo>
                        <a:cubicBezTo>
                          <a:pt x="146" y="92"/>
                          <a:pt x="149" y="95"/>
                          <a:pt x="155" y="95"/>
                        </a:cubicBezTo>
                        <a:cubicBezTo>
                          <a:pt x="158" y="95"/>
                          <a:pt x="161" y="94"/>
                          <a:pt x="165" y="93"/>
                        </a:cubicBezTo>
                        <a:cubicBezTo>
                          <a:pt x="168" y="91"/>
                          <a:pt x="171" y="88"/>
                          <a:pt x="172" y="84"/>
                        </a:cubicBezTo>
                        <a:cubicBezTo>
                          <a:pt x="172" y="84"/>
                          <a:pt x="172" y="84"/>
                          <a:pt x="172" y="84"/>
                        </a:cubicBezTo>
                        <a:cubicBezTo>
                          <a:pt x="173" y="83"/>
                          <a:pt x="173" y="83"/>
                          <a:pt x="173" y="83"/>
                        </a:cubicBezTo>
                        <a:cubicBezTo>
                          <a:pt x="173" y="83"/>
                          <a:pt x="173" y="83"/>
                          <a:pt x="173" y="83"/>
                        </a:cubicBezTo>
                        <a:cubicBezTo>
                          <a:pt x="175" y="83"/>
                          <a:pt x="190" y="82"/>
                          <a:pt x="194" y="65"/>
                        </a:cubicBezTo>
                        <a:cubicBezTo>
                          <a:pt x="194" y="65"/>
                          <a:pt x="194" y="65"/>
                          <a:pt x="194" y="65"/>
                        </a:cubicBezTo>
                        <a:cubicBezTo>
                          <a:pt x="194" y="65"/>
                          <a:pt x="194" y="65"/>
                          <a:pt x="194" y="65"/>
                        </a:cubicBezTo>
                        <a:cubicBezTo>
                          <a:pt x="194" y="65"/>
                          <a:pt x="195" y="65"/>
                          <a:pt x="195" y="65"/>
                        </a:cubicBezTo>
                        <a:cubicBezTo>
                          <a:pt x="199" y="65"/>
                          <a:pt x="208" y="63"/>
                          <a:pt x="210" y="48"/>
                        </a:cubicBezTo>
                        <a:cubicBezTo>
                          <a:pt x="210" y="47"/>
                          <a:pt x="210" y="47"/>
                          <a:pt x="210" y="47"/>
                        </a:cubicBezTo>
                        <a:cubicBezTo>
                          <a:pt x="210" y="47"/>
                          <a:pt x="210" y="47"/>
                          <a:pt x="210" y="47"/>
                        </a:cubicBezTo>
                        <a:cubicBezTo>
                          <a:pt x="210" y="47"/>
                          <a:pt x="222" y="46"/>
                          <a:pt x="224" y="30"/>
                        </a:cubicBezTo>
                        <a:cubicBezTo>
                          <a:pt x="224" y="30"/>
                          <a:pt x="224" y="30"/>
                          <a:pt x="224" y="30"/>
                        </a:cubicBezTo>
                        <a:cubicBezTo>
                          <a:pt x="224" y="30"/>
                          <a:pt x="224" y="30"/>
                          <a:pt x="224" y="30"/>
                        </a:cubicBezTo>
                        <a:cubicBezTo>
                          <a:pt x="224" y="30"/>
                          <a:pt x="224" y="30"/>
                          <a:pt x="225" y="30"/>
                        </a:cubicBezTo>
                        <a:cubicBezTo>
                          <a:pt x="227" y="30"/>
                          <a:pt x="230" y="30"/>
                          <a:pt x="234" y="27"/>
                        </a:cubicBezTo>
                        <a:cubicBezTo>
                          <a:pt x="235" y="27"/>
                          <a:pt x="237" y="21"/>
                          <a:pt x="237" y="15"/>
                        </a:cubicBezTo>
                        <a:cubicBezTo>
                          <a:pt x="237" y="12"/>
                          <a:pt x="236" y="7"/>
                          <a:pt x="231" y="5"/>
                        </a:cubicBezTo>
                        <a:cubicBezTo>
                          <a:pt x="228" y="3"/>
                          <a:pt x="225" y="2"/>
                          <a:pt x="222" y="3"/>
                        </a:cubicBezTo>
                        <a:cubicBezTo>
                          <a:pt x="220" y="3"/>
                          <a:pt x="218" y="3"/>
                          <a:pt x="216" y="4"/>
                        </a:cubicBezTo>
                        <a:cubicBezTo>
                          <a:pt x="216" y="4"/>
                          <a:pt x="216" y="4"/>
                          <a:pt x="216" y="4"/>
                        </a:cubicBezTo>
                        <a:cubicBezTo>
                          <a:pt x="215" y="4"/>
                          <a:pt x="213" y="5"/>
                          <a:pt x="212" y="5"/>
                        </a:cubicBezTo>
                        <a:cubicBezTo>
                          <a:pt x="211" y="5"/>
                          <a:pt x="211" y="5"/>
                          <a:pt x="210" y="4"/>
                        </a:cubicBezTo>
                        <a:cubicBezTo>
                          <a:pt x="208" y="4"/>
                          <a:pt x="207" y="3"/>
                          <a:pt x="205" y="3"/>
                        </a:cubicBezTo>
                        <a:cubicBezTo>
                          <a:pt x="202" y="2"/>
                          <a:pt x="199" y="0"/>
                          <a:pt x="195" y="0"/>
                        </a:cubicBezTo>
                        <a:cubicBezTo>
                          <a:pt x="194" y="0"/>
                          <a:pt x="192" y="1"/>
                          <a:pt x="191" y="1"/>
                        </a:cubicBezTo>
                        <a:cubicBezTo>
                          <a:pt x="184" y="3"/>
                          <a:pt x="183" y="10"/>
                          <a:pt x="183" y="13"/>
                        </a:cubicBezTo>
                        <a:cubicBezTo>
                          <a:pt x="183" y="13"/>
                          <a:pt x="183" y="13"/>
                          <a:pt x="183" y="13"/>
                        </a:cubicBezTo>
                        <a:cubicBezTo>
                          <a:pt x="183" y="13"/>
                          <a:pt x="183" y="13"/>
                          <a:pt x="183" y="13"/>
                        </a:cubicBezTo>
                        <a:cubicBezTo>
                          <a:pt x="183" y="14"/>
                          <a:pt x="173" y="18"/>
                          <a:pt x="175" y="26"/>
                        </a:cubicBezTo>
                        <a:cubicBezTo>
                          <a:pt x="175" y="27"/>
                          <a:pt x="175" y="27"/>
                          <a:pt x="175" y="27"/>
                        </a:cubicBezTo>
                        <a:cubicBezTo>
                          <a:pt x="174" y="27"/>
                          <a:pt x="174" y="27"/>
                          <a:pt x="174" y="27"/>
                        </a:cubicBezTo>
                        <a:cubicBezTo>
                          <a:pt x="174" y="27"/>
                          <a:pt x="165" y="29"/>
                          <a:pt x="164" y="39"/>
                        </a:cubicBezTo>
                        <a:cubicBezTo>
                          <a:pt x="164" y="40"/>
                          <a:pt x="164" y="40"/>
                          <a:pt x="164" y="40"/>
                        </a:cubicBezTo>
                        <a:cubicBezTo>
                          <a:pt x="164" y="40"/>
                          <a:pt x="164" y="40"/>
                          <a:pt x="164" y="40"/>
                        </a:cubicBezTo>
                        <a:cubicBezTo>
                          <a:pt x="164" y="40"/>
                          <a:pt x="161" y="40"/>
                          <a:pt x="159" y="42"/>
                        </a:cubicBezTo>
                        <a:cubicBezTo>
                          <a:pt x="156" y="44"/>
                          <a:pt x="153" y="47"/>
                          <a:pt x="153" y="54"/>
                        </a:cubicBezTo>
                        <a:cubicBezTo>
                          <a:pt x="153" y="54"/>
                          <a:pt x="153" y="54"/>
                          <a:pt x="153" y="54"/>
                        </a:cubicBezTo>
                        <a:cubicBezTo>
                          <a:pt x="153" y="54"/>
                          <a:pt x="153" y="54"/>
                          <a:pt x="153" y="54"/>
                        </a:cubicBezTo>
                        <a:cubicBezTo>
                          <a:pt x="153" y="54"/>
                          <a:pt x="149" y="54"/>
                          <a:pt x="146" y="56"/>
                        </a:cubicBezTo>
                        <a:cubicBezTo>
                          <a:pt x="141" y="58"/>
                          <a:pt x="138" y="61"/>
                          <a:pt x="138" y="66"/>
                        </a:cubicBezTo>
                        <a:cubicBezTo>
                          <a:pt x="137" y="66"/>
                          <a:pt x="137" y="66"/>
                          <a:pt x="137" y="66"/>
                        </a:cubicBezTo>
                        <a:cubicBezTo>
                          <a:pt x="137" y="66"/>
                          <a:pt x="137" y="66"/>
                          <a:pt x="137" y="66"/>
                        </a:cubicBezTo>
                        <a:cubicBezTo>
                          <a:pt x="137" y="66"/>
                          <a:pt x="132" y="65"/>
                          <a:pt x="127" y="65"/>
                        </a:cubicBezTo>
                        <a:cubicBezTo>
                          <a:pt x="123" y="65"/>
                          <a:pt x="120" y="66"/>
                          <a:pt x="118" y="67"/>
                        </a:cubicBezTo>
                        <a:cubicBezTo>
                          <a:pt x="118" y="67"/>
                          <a:pt x="118" y="67"/>
                          <a:pt x="118" y="67"/>
                        </a:cubicBezTo>
                        <a:cubicBezTo>
                          <a:pt x="118" y="67"/>
                          <a:pt x="118" y="67"/>
                          <a:pt x="118" y="67"/>
                        </a:cubicBezTo>
                        <a:cubicBezTo>
                          <a:pt x="117" y="67"/>
                          <a:pt x="114" y="67"/>
                          <a:pt x="110" y="67"/>
                        </a:cubicBezTo>
                        <a:cubicBezTo>
                          <a:pt x="104" y="67"/>
                          <a:pt x="97" y="68"/>
                          <a:pt x="94" y="72"/>
                        </a:cubicBezTo>
                        <a:cubicBezTo>
                          <a:pt x="93" y="72"/>
                          <a:pt x="93" y="72"/>
                          <a:pt x="93" y="72"/>
                        </a:cubicBezTo>
                        <a:cubicBezTo>
                          <a:pt x="93" y="72"/>
                          <a:pt x="93" y="72"/>
                          <a:pt x="93" y="72"/>
                        </a:cubicBezTo>
                        <a:cubicBezTo>
                          <a:pt x="93" y="72"/>
                          <a:pt x="88" y="67"/>
                          <a:pt x="80" y="67"/>
                        </a:cubicBezTo>
                        <a:cubicBezTo>
                          <a:pt x="78" y="67"/>
                          <a:pt x="75" y="68"/>
                          <a:pt x="73" y="69"/>
                        </a:cubicBezTo>
                        <a:cubicBezTo>
                          <a:pt x="73" y="69"/>
                          <a:pt x="73" y="69"/>
                          <a:pt x="73" y="69"/>
                        </a:cubicBezTo>
                        <a:cubicBezTo>
                          <a:pt x="73" y="68"/>
                          <a:pt x="73" y="68"/>
                          <a:pt x="73" y="68"/>
                        </a:cubicBezTo>
                        <a:cubicBezTo>
                          <a:pt x="73" y="68"/>
                          <a:pt x="69" y="63"/>
                          <a:pt x="61" y="63"/>
                        </a:cubicBezTo>
                        <a:cubicBezTo>
                          <a:pt x="60" y="63"/>
                          <a:pt x="58" y="64"/>
                          <a:pt x="56" y="64"/>
                        </a:cubicBezTo>
                        <a:cubicBezTo>
                          <a:pt x="56" y="64"/>
                          <a:pt x="56" y="64"/>
                          <a:pt x="56" y="64"/>
                        </a:cubicBezTo>
                        <a:cubicBezTo>
                          <a:pt x="56" y="64"/>
                          <a:pt x="56" y="64"/>
                          <a:pt x="56" y="64"/>
                        </a:cubicBezTo>
                        <a:cubicBezTo>
                          <a:pt x="56" y="64"/>
                          <a:pt x="54" y="58"/>
                          <a:pt x="43" y="59"/>
                        </a:cubicBezTo>
                        <a:cubicBezTo>
                          <a:pt x="42" y="59"/>
                          <a:pt x="40" y="59"/>
                          <a:pt x="38" y="59"/>
                        </a:cubicBezTo>
                        <a:cubicBezTo>
                          <a:pt x="38" y="59"/>
                          <a:pt x="38" y="59"/>
                          <a:pt x="38" y="59"/>
                        </a:cubicBezTo>
                        <a:cubicBezTo>
                          <a:pt x="38" y="59"/>
                          <a:pt x="38" y="59"/>
                          <a:pt x="38" y="59"/>
                        </a:cubicBezTo>
                        <a:cubicBezTo>
                          <a:pt x="37" y="57"/>
                          <a:pt x="33" y="55"/>
                          <a:pt x="26" y="55"/>
                        </a:cubicBezTo>
                        <a:cubicBezTo>
                          <a:pt x="24" y="55"/>
                          <a:pt x="22" y="55"/>
                          <a:pt x="20" y="56"/>
                        </a:cubicBezTo>
                        <a:cubicBezTo>
                          <a:pt x="18" y="56"/>
                          <a:pt x="16" y="58"/>
                          <a:pt x="15" y="59"/>
                        </a:cubicBezTo>
                        <a:cubicBezTo>
                          <a:pt x="14" y="61"/>
                          <a:pt x="14" y="62"/>
                          <a:pt x="15" y="64"/>
                        </a:cubicBezTo>
                        <a:cubicBezTo>
                          <a:pt x="15" y="64"/>
                          <a:pt x="15" y="64"/>
                          <a:pt x="15" y="64"/>
                        </a:cubicBezTo>
                        <a:cubicBezTo>
                          <a:pt x="15" y="64"/>
                          <a:pt x="15" y="64"/>
                          <a:pt x="15" y="64"/>
                        </a:cubicBezTo>
                        <a:cubicBezTo>
                          <a:pt x="15" y="64"/>
                          <a:pt x="5" y="65"/>
                          <a:pt x="2" y="72"/>
                        </a:cubicBezTo>
                        <a:cubicBezTo>
                          <a:pt x="1" y="75"/>
                          <a:pt x="1" y="79"/>
                          <a:pt x="3" y="82"/>
                        </a:cubicBezTo>
                        <a:cubicBezTo>
                          <a:pt x="6" y="87"/>
                          <a:pt x="12" y="89"/>
                          <a:pt x="21" y="88"/>
                        </a:cubicBezTo>
                        <a:cubicBezTo>
                          <a:pt x="21" y="88"/>
                          <a:pt x="21" y="88"/>
                          <a:pt x="21" y="88"/>
                        </a:cubicBezTo>
                        <a:cubicBezTo>
                          <a:pt x="21" y="88"/>
                          <a:pt x="21" y="88"/>
                          <a:pt x="21" y="88"/>
                        </a:cubicBezTo>
                        <a:cubicBezTo>
                          <a:pt x="22" y="90"/>
                          <a:pt x="26" y="94"/>
                          <a:pt x="35" y="93"/>
                        </a:cubicBezTo>
                        <a:cubicBezTo>
                          <a:pt x="37" y="93"/>
                          <a:pt x="38" y="93"/>
                          <a:pt x="40" y="93"/>
                        </a:cubicBezTo>
                        <a:cubicBezTo>
                          <a:pt x="40" y="93"/>
                          <a:pt x="40" y="93"/>
                          <a:pt x="40" y="93"/>
                        </a:cubicBezTo>
                        <a:cubicBezTo>
                          <a:pt x="40" y="93"/>
                          <a:pt x="40" y="93"/>
                          <a:pt x="40" y="93"/>
                        </a:cubicBezTo>
                        <a:cubicBezTo>
                          <a:pt x="41" y="93"/>
                          <a:pt x="46" y="100"/>
                          <a:pt x="55" y="99"/>
                        </a:cubicBezTo>
                        <a:cubicBezTo>
                          <a:pt x="58" y="99"/>
                          <a:pt x="61" y="98"/>
                          <a:pt x="65" y="96"/>
                        </a:cubicBezTo>
                        <a:cubicBezTo>
                          <a:pt x="65" y="96"/>
                          <a:pt x="65" y="96"/>
                          <a:pt x="65" y="96"/>
                        </a:cubicBezTo>
                        <a:cubicBezTo>
                          <a:pt x="65" y="96"/>
                          <a:pt x="65" y="96"/>
                          <a:pt x="65" y="96"/>
                        </a:cubicBezTo>
                        <a:cubicBezTo>
                          <a:pt x="65" y="96"/>
                          <a:pt x="67" y="99"/>
                          <a:pt x="70" y="101"/>
                        </a:cubicBezTo>
                        <a:cubicBezTo>
                          <a:pt x="70" y="101"/>
                          <a:pt x="70" y="101"/>
                          <a:pt x="70" y="101"/>
                        </a:cubicBezTo>
                        <a:cubicBezTo>
                          <a:pt x="72" y="102"/>
                          <a:pt x="75" y="103"/>
                          <a:pt x="79" y="103"/>
                        </a:cubicBezTo>
                        <a:cubicBezTo>
                          <a:pt x="83" y="102"/>
                          <a:pt x="87" y="102"/>
                          <a:pt x="88" y="100"/>
                        </a:cubicBezTo>
                        <a:cubicBezTo>
                          <a:pt x="88" y="100"/>
                          <a:pt x="88" y="100"/>
                          <a:pt x="88" y="100"/>
                        </a:cubicBezTo>
                      </a:path>
                    </a:pathLst>
                  </a:custGeom>
                  <a:solidFill>
                    <a:srgbClr val="DA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60" name="Freeform 8026">
                    <a:extLst>
                      <a:ext uri="{FF2B5EF4-FFF2-40B4-BE49-F238E27FC236}">
                        <a16:creationId xmlns:a16="http://schemas.microsoft.com/office/drawing/2014/main" id="{8EDDDA1D-3CA5-4901-AF50-9EE27DA430F6}"/>
                      </a:ext>
                    </a:extLst>
                  </p:cNvPr>
                  <p:cNvSpPr>
                    <a:spLocks noEditPoints="1"/>
                  </p:cNvSpPr>
                  <p:nvPr/>
                </p:nvSpPr>
                <p:spPr bwMode="auto">
                  <a:xfrm>
                    <a:off x="4336" y="2425"/>
                    <a:ext cx="177" cy="79"/>
                  </a:xfrm>
                  <a:custGeom>
                    <a:avLst/>
                    <a:gdLst>
                      <a:gd name="T0" fmla="*/ 92 w 236"/>
                      <a:gd name="T1" fmla="*/ 89 h 105"/>
                      <a:gd name="T2" fmla="*/ 101 w 236"/>
                      <a:gd name="T3" fmla="*/ 87 h 105"/>
                      <a:gd name="T4" fmla="*/ 109 w 236"/>
                      <a:gd name="T5" fmla="*/ 105 h 105"/>
                      <a:gd name="T6" fmla="*/ 124 w 236"/>
                      <a:gd name="T7" fmla="*/ 90 h 105"/>
                      <a:gd name="T8" fmla="*/ 72 w 236"/>
                      <a:gd name="T9" fmla="*/ 86 h 105"/>
                      <a:gd name="T10" fmla="*/ 64 w 236"/>
                      <a:gd name="T11" fmla="*/ 96 h 105"/>
                      <a:gd name="T12" fmla="*/ 85 w 236"/>
                      <a:gd name="T13" fmla="*/ 91 h 105"/>
                      <a:gd name="T14" fmla="*/ 136 w 236"/>
                      <a:gd name="T15" fmla="*/ 83 h 105"/>
                      <a:gd name="T16" fmla="*/ 136 w 236"/>
                      <a:gd name="T17" fmla="*/ 82 h 105"/>
                      <a:gd name="T18" fmla="*/ 142 w 236"/>
                      <a:gd name="T19" fmla="*/ 96 h 105"/>
                      <a:gd name="T20" fmla="*/ 48 w 236"/>
                      <a:gd name="T21" fmla="*/ 91 h 105"/>
                      <a:gd name="T22" fmla="*/ 48 w 236"/>
                      <a:gd name="T23" fmla="*/ 91 h 105"/>
                      <a:gd name="T24" fmla="*/ 54 w 236"/>
                      <a:gd name="T25" fmla="*/ 99 h 105"/>
                      <a:gd name="T26" fmla="*/ 22 w 236"/>
                      <a:gd name="T27" fmla="*/ 74 h 105"/>
                      <a:gd name="T28" fmla="*/ 20 w 236"/>
                      <a:gd name="T29" fmla="*/ 88 h 105"/>
                      <a:gd name="T30" fmla="*/ 23 w 236"/>
                      <a:gd name="T31" fmla="*/ 71 h 105"/>
                      <a:gd name="T32" fmla="*/ 69 w 236"/>
                      <a:gd name="T33" fmla="*/ 70 h 105"/>
                      <a:gd name="T34" fmla="*/ 109 w 236"/>
                      <a:gd name="T35" fmla="*/ 67 h 105"/>
                      <a:gd name="T36" fmla="*/ 93 w 236"/>
                      <a:gd name="T37" fmla="*/ 72 h 105"/>
                      <a:gd name="T38" fmla="*/ 116 w 236"/>
                      <a:gd name="T39" fmla="*/ 67 h 105"/>
                      <a:gd name="T40" fmla="*/ 163 w 236"/>
                      <a:gd name="T41" fmla="*/ 73 h 105"/>
                      <a:gd name="T42" fmla="*/ 145 w 236"/>
                      <a:gd name="T43" fmla="*/ 92 h 105"/>
                      <a:gd name="T44" fmla="*/ 167 w 236"/>
                      <a:gd name="T45" fmla="*/ 66 h 105"/>
                      <a:gd name="T46" fmla="*/ 10 w 236"/>
                      <a:gd name="T47" fmla="*/ 67 h 105"/>
                      <a:gd name="T48" fmla="*/ 17 w 236"/>
                      <a:gd name="T49" fmla="*/ 88 h 105"/>
                      <a:gd name="T50" fmla="*/ 131 w 236"/>
                      <a:gd name="T51" fmla="*/ 65 h 105"/>
                      <a:gd name="T52" fmla="*/ 117 w 236"/>
                      <a:gd name="T53" fmla="*/ 67 h 105"/>
                      <a:gd name="T54" fmla="*/ 66 w 236"/>
                      <a:gd name="T55" fmla="*/ 64 h 105"/>
                      <a:gd name="T56" fmla="*/ 46 w 236"/>
                      <a:gd name="T57" fmla="*/ 73 h 105"/>
                      <a:gd name="T58" fmla="*/ 50 w 236"/>
                      <a:gd name="T59" fmla="*/ 61 h 105"/>
                      <a:gd name="T60" fmla="*/ 28 w 236"/>
                      <a:gd name="T61" fmla="*/ 67 h 105"/>
                      <a:gd name="T62" fmla="*/ 32 w 236"/>
                      <a:gd name="T63" fmla="*/ 58 h 105"/>
                      <a:gd name="T64" fmla="*/ 19 w 236"/>
                      <a:gd name="T65" fmla="*/ 63 h 105"/>
                      <a:gd name="T66" fmla="*/ 33 w 236"/>
                      <a:gd name="T67" fmla="*/ 56 h 105"/>
                      <a:gd name="T68" fmla="*/ 139 w 236"/>
                      <a:gd name="T69" fmla="*/ 64 h 105"/>
                      <a:gd name="T70" fmla="*/ 160 w 236"/>
                      <a:gd name="T71" fmla="*/ 57 h 105"/>
                      <a:gd name="T72" fmla="*/ 173 w 236"/>
                      <a:gd name="T73" fmla="*/ 63 h 105"/>
                      <a:gd name="T74" fmla="*/ 181 w 236"/>
                      <a:gd name="T75" fmla="*/ 52 h 105"/>
                      <a:gd name="T76" fmla="*/ 192 w 236"/>
                      <a:gd name="T77" fmla="*/ 66 h 105"/>
                      <a:gd name="T78" fmla="*/ 166 w 236"/>
                      <a:gd name="T79" fmla="*/ 42 h 105"/>
                      <a:gd name="T80" fmla="*/ 156 w 236"/>
                      <a:gd name="T81" fmla="*/ 54 h 105"/>
                      <a:gd name="T82" fmla="*/ 165 w 236"/>
                      <a:gd name="T83" fmla="*/ 40 h 105"/>
                      <a:gd name="T84" fmla="*/ 194 w 236"/>
                      <a:gd name="T85" fmla="*/ 65 h 105"/>
                      <a:gd name="T86" fmla="*/ 189 w 236"/>
                      <a:gd name="T87" fmla="*/ 47 h 105"/>
                      <a:gd name="T88" fmla="*/ 205 w 236"/>
                      <a:gd name="T89" fmla="*/ 59 h 105"/>
                      <a:gd name="T90" fmla="*/ 169 w 236"/>
                      <a:gd name="T91" fmla="*/ 31 h 105"/>
                      <a:gd name="T92" fmla="*/ 174 w 236"/>
                      <a:gd name="T93" fmla="*/ 27 h 105"/>
                      <a:gd name="T94" fmla="*/ 190 w 236"/>
                      <a:gd name="T95" fmla="*/ 31 h 105"/>
                      <a:gd name="T96" fmla="*/ 207 w 236"/>
                      <a:gd name="T97" fmla="*/ 21 h 105"/>
                      <a:gd name="T98" fmla="*/ 195 w 236"/>
                      <a:gd name="T99" fmla="*/ 33 h 105"/>
                      <a:gd name="T100" fmla="*/ 213 w 236"/>
                      <a:gd name="T101" fmla="*/ 46 h 105"/>
                      <a:gd name="T102" fmla="*/ 215 w 236"/>
                      <a:gd name="T103" fmla="*/ 19 h 105"/>
                      <a:gd name="T104" fmla="*/ 177 w 236"/>
                      <a:gd name="T105" fmla="*/ 23 h 105"/>
                      <a:gd name="T106" fmla="*/ 180 w 236"/>
                      <a:gd name="T107" fmla="*/ 26 h 105"/>
                      <a:gd name="T108" fmla="*/ 223 w 236"/>
                      <a:gd name="T109" fmla="*/ 19 h 105"/>
                      <a:gd name="T110" fmla="*/ 224 w 236"/>
                      <a:gd name="T111" fmla="*/ 19 h 105"/>
                      <a:gd name="T112" fmla="*/ 205 w 236"/>
                      <a:gd name="T113" fmla="*/ 18 h 105"/>
                      <a:gd name="T114" fmla="*/ 236 w 236"/>
                      <a:gd name="T115" fmla="*/ 15 h 105"/>
                      <a:gd name="T116" fmla="*/ 196 w 236"/>
                      <a:gd name="T117" fmla="*/ 1 h 105"/>
                      <a:gd name="T118" fmla="*/ 182 w 236"/>
                      <a:gd name="T119" fmla="*/ 13 h 105"/>
                      <a:gd name="T120" fmla="*/ 194 w 236"/>
                      <a:gd name="T121"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105">
                        <a:moveTo>
                          <a:pt x="99" y="99"/>
                        </a:moveTo>
                        <a:cubicBezTo>
                          <a:pt x="99" y="99"/>
                          <a:pt x="99" y="99"/>
                          <a:pt x="98" y="99"/>
                        </a:cubicBezTo>
                        <a:cubicBezTo>
                          <a:pt x="97" y="99"/>
                          <a:pt x="95" y="98"/>
                          <a:pt x="94" y="98"/>
                        </a:cubicBezTo>
                        <a:cubicBezTo>
                          <a:pt x="92" y="98"/>
                          <a:pt x="90" y="97"/>
                          <a:pt x="89" y="96"/>
                        </a:cubicBezTo>
                        <a:cubicBezTo>
                          <a:pt x="88" y="95"/>
                          <a:pt x="88" y="94"/>
                          <a:pt x="88" y="93"/>
                        </a:cubicBezTo>
                        <a:cubicBezTo>
                          <a:pt x="88" y="92"/>
                          <a:pt x="87" y="90"/>
                          <a:pt x="88" y="90"/>
                        </a:cubicBezTo>
                        <a:cubicBezTo>
                          <a:pt x="89" y="89"/>
                          <a:pt x="91" y="89"/>
                          <a:pt x="92" y="89"/>
                        </a:cubicBezTo>
                        <a:cubicBezTo>
                          <a:pt x="93" y="89"/>
                          <a:pt x="94" y="89"/>
                          <a:pt x="94" y="89"/>
                        </a:cubicBezTo>
                        <a:cubicBezTo>
                          <a:pt x="99" y="89"/>
                          <a:pt x="103" y="89"/>
                          <a:pt x="107" y="89"/>
                        </a:cubicBezTo>
                        <a:cubicBezTo>
                          <a:pt x="109" y="90"/>
                          <a:pt x="113" y="90"/>
                          <a:pt x="113" y="93"/>
                        </a:cubicBezTo>
                        <a:cubicBezTo>
                          <a:pt x="114" y="94"/>
                          <a:pt x="112" y="95"/>
                          <a:pt x="111" y="96"/>
                        </a:cubicBezTo>
                        <a:cubicBezTo>
                          <a:pt x="107" y="98"/>
                          <a:pt x="103" y="99"/>
                          <a:pt x="99" y="99"/>
                        </a:cubicBezTo>
                        <a:moveTo>
                          <a:pt x="124" y="85"/>
                        </a:moveTo>
                        <a:cubicBezTo>
                          <a:pt x="116" y="86"/>
                          <a:pt x="109" y="87"/>
                          <a:pt x="101" y="87"/>
                        </a:cubicBezTo>
                        <a:cubicBezTo>
                          <a:pt x="99" y="87"/>
                          <a:pt x="97" y="87"/>
                          <a:pt x="95" y="87"/>
                        </a:cubicBezTo>
                        <a:cubicBezTo>
                          <a:pt x="93" y="87"/>
                          <a:pt x="90" y="87"/>
                          <a:pt x="87" y="87"/>
                        </a:cubicBezTo>
                        <a:cubicBezTo>
                          <a:pt x="85" y="91"/>
                          <a:pt x="85" y="97"/>
                          <a:pt x="88" y="101"/>
                        </a:cubicBezTo>
                        <a:cubicBezTo>
                          <a:pt x="88" y="101"/>
                          <a:pt x="88" y="101"/>
                          <a:pt x="88" y="101"/>
                        </a:cubicBezTo>
                        <a:cubicBezTo>
                          <a:pt x="90" y="104"/>
                          <a:pt x="96" y="105"/>
                          <a:pt x="103" y="105"/>
                        </a:cubicBezTo>
                        <a:cubicBezTo>
                          <a:pt x="103" y="105"/>
                          <a:pt x="104" y="105"/>
                          <a:pt x="104" y="105"/>
                        </a:cubicBezTo>
                        <a:cubicBezTo>
                          <a:pt x="106" y="105"/>
                          <a:pt x="107" y="105"/>
                          <a:pt x="109" y="105"/>
                        </a:cubicBezTo>
                        <a:cubicBezTo>
                          <a:pt x="109" y="105"/>
                          <a:pt x="109" y="104"/>
                          <a:pt x="109" y="104"/>
                        </a:cubicBezTo>
                        <a:cubicBezTo>
                          <a:pt x="110" y="104"/>
                          <a:pt x="110" y="104"/>
                          <a:pt x="110" y="104"/>
                        </a:cubicBezTo>
                        <a:cubicBezTo>
                          <a:pt x="109" y="104"/>
                          <a:pt x="109" y="105"/>
                          <a:pt x="109" y="105"/>
                        </a:cubicBezTo>
                        <a:cubicBezTo>
                          <a:pt x="114" y="104"/>
                          <a:pt x="118" y="102"/>
                          <a:pt x="122" y="100"/>
                        </a:cubicBezTo>
                        <a:cubicBezTo>
                          <a:pt x="122" y="100"/>
                          <a:pt x="122" y="100"/>
                          <a:pt x="122" y="100"/>
                        </a:cubicBezTo>
                        <a:cubicBezTo>
                          <a:pt x="122" y="100"/>
                          <a:pt x="122" y="100"/>
                          <a:pt x="122" y="100"/>
                        </a:cubicBezTo>
                        <a:cubicBezTo>
                          <a:pt x="123" y="97"/>
                          <a:pt x="124" y="93"/>
                          <a:pt x="124" y="90"/>
                        </a:cubicBezTo>
                        <a:cubicBezTo>
                          <a:pt x="125" y="88"/>
                          <a:pt x="124" y="86"/>
                          <a:pt x="124" y="85"/>
                        </a:cubicBezTo>
                        <a:moveTo>
                          <a:pt x="72" y="95"/>
                        </a:moveTo>
                        <a:cubicBezTo>
                          <a:pt x="71" y="95"/>
                          <a:pt x="70" y="95"/>
                          <a:pt x="69" y="95"/>
                        </a:cubicBezTo>
                        <a:cubicBezTo>
                          <a:pt x="65" y="94"/>
                          <a:pt x="62" y="92"/>
                          <a:pt x="62" y="88"/>
                        </a:cubicBezTo>
                        <a:cubicBezTo>
                          <a:pt x="62" y="87"/>
                          <a:pt x="62" y="87"/>
                          <a:pt x="62" y="87"/>
                        </a:cubicBezTo>
                        <a:cubicBezTo>
                          <a:pt x="62" y="86"/>
                          <a:pt x="64" y="85"/>
                          <a:pt x="65" y="85"/>
                        </a:cubicBezTo>
                        <a:cubicBezTo>
                          <a:pt x="68" y="85"/>
                          <a:pt x="71" y="86"/>
                          <a:pt x="72" y="86"/>
                        </a:cubicBezTo>
                        <a:cubicBezTo>
                          <a:pt x="75" y="87"/>
                          <a:pt x="78" y="87"/>
                          <a:pt x="80" y="89"/>
                        </a:cubicBezTo>
                        <a:cubicBezTo>
                          <a:pt x="81" y="91"/>
                          <a:pt x="80" y="92"/>
                          <a:pt x="79" y="93"/>
                        </a:cubicBezTo>
                        <a:cubicBezTo>
                          <a:pt x="78" y="95"/>
                          <a:pt x="75" y="95"/>
                          <a:pt x="72" y="95"/>
                        </a:cubicBezTo>
                        <a:moveTo>
                          <a:pt x="62" y="84"/>
                        </a:moveTo>
                        <a:cubicBezTo>
                          <a:pt x="60" y="88"/>
                          <a:pt x="61" y="93"/>
                          <a:pt x="64" y="96"/>
                        </a:cubicBezTo>
                        <a:cubicBezTo>
                          <a:pt x="64" y="96"/>
                          <a:pt x="64" y="96"/>
                          <a:pt x="64" y="96"/>
                        </a:cubicBezTo>
                        <a:cubicBezTo>
                          <a:pt x="64" y="96"/>
                          <a:pt x="64" y="96"/>
                          <a:pt x="64" y="96"/>
                        </a:cubicBezTo>
                        <a:cubicBezTo>
                          <a:pt x="64" y="96"/>
                          <a:pt x="64" y="96"/>
                          <a:pt x="64" y="96"/>
                        </a:cubicBezTo>
                        <a:cubicBezTo>
                          <a:pt x="64" y="96"/>
                          <a:pt x="66" y="99"/>
                          <a:pt x="69" y="101"/>
                        </a:cubicBezTo>
                        <a:cubicBezTo>
                          <a:pt x="69" y="101"/>
                          <a:pt x="69" y="101"/>
                          <a:pt x="69" y="101"/>
                        </a:cubicBezTo>
                        <a:cubicBezTo>
                          <a:pt x="71" y="102"/>
                          <a:pt x="73" y="103"/>
                          <a:pt x="77" y="103"/>
                        </a:cubicBezTo>
                        <a:cubicBezTo>
                          <a:pt x="77" y="103"/>
                          <a:pt x="78" y="103"/>
                          <a:pt x="78" y="103"/>
                        </a:cubicBezTo>
                        <a:cubicBezTo>
                          <a:pt x="82" y="102"/>
                          <a:pt x="86" y="102"/>
                          <a:pt x="87" y="100"/>
                        </a:cubicBezTo>
                        <a:cubicBezTo>
                          <a:pt x="85" y="98"/>
                          <a:pt x="85" y="94"/>
                          <a:pt x="85" y="91"/>
                        </a:cubicBezTo>
                        <a:cubicBezTo>
                          <a:pt x="86" y="89"/>
                          <a:pt x="86" y="88"/>
                          <a:pt x="87" y="87"/>
                        </a:cubicBezTo>
                        <a:cubicBezTo>
                          <a:pt x="78" y="86"/>
                          <a:pt x="69" y="85"/>
                          <a:pt x="62" y="84"/>
                        </a:cubicBezTo>
                        <a:moveTo>
                          <a:pt x="129" y="94"/>
                        </a:moveTo>
                        <a:cubicBezTo>
                          <a:pt x="129" y="94"/>
                          <a:pt x="128" y="93"/>
                          <a:pt x="127" y="93"/>
                        </a:cubicBezTo>
                        <a:cubicBezTo>
                          <a:pt x="126" y="92"/>
                          <a:pt x="126" y="90"/>
                          <a:pt x="126" y="89"/>
                        </a:cubicBezTo>
                        <a:cubicBezTo>
                          <a:pt x="127" y="87"/>
                          <a:pt x="128" y="86"/>
                          <a:pt x="129" y="86"/>
                        </a:cubicBezTo>
                        <a:cubicBezTo>
                          <a:pt x="131" y="84"/>
                          <a:pt x="134" y="83"/>
                          <a:pt x="136" y="83"/>
                        </a:cubicBezTo>
                        <a:cubicBezTo>
                          <a:pt x="137" y="83"/>
                          <a:pt x="138" y="83"/>
                          <a:pt x="138" y="84"/>
                        </a:cubicBezTo>
                        <a:cubicBezTo>
                          <a:pt x="140" y="84"/>
                          <a:pt x="141" y="85"/>
                          <a:pt x="140" y="87"/>
                        </a:cubicBezTo>
                        <a:cubicBezTo>
                          <a:pt x="140" y="89"/>
                          <a:pt x="139" y="90"/>
                          <a:pt x="137" y="91"/>
                        </a:cubicBezTo>
                        <a:cubicBezTo>
                          <a:pt x="136" y="92"/>
                          <a:pt x="134" y="93"/>
                          <a:pt x="132" y="93"/>
                        </a:cubicBezTo>
                        <a:cubicBezTo>
                          <a:pt x="131" y="93"/>
                          <a:pt x="130" y="94"/>
                          <a:pt x="129" y="94"/>
                        </a:cubicBezTo>
                        <a:moveTo>
                          <a:pt x="144" y="80"/>
                        </a:moveTo>
                        <a:cubicBezTo>
                          <a:pt x="139" y="82"/>
                          <a:pt x="136" y="82"/>
                          <a:pt x="136" y="82"/>
                        </a:cubicBezTo>
                        <a:cubicBezTo>
                          <a:pt x="132" y="83"/>
                          <a:pt x="128" y="84"/>
                          <a:pt x="125" y="84"/>
                        </a:cubicBezTo>
                        <a:cubicBezTo>
                          <a:pt x="126" y="89"/>
                          <a:pt x="124" y="95"/>
                          <a:pt x="122" y="100"/>
                        </a:cubicBezTo>
                        <a:cubicBezTo>
                          <a:pt x="123" y="99"/>
                          <a:pt x="123" y="99"/>
                          <a:pt x="123" y="99"/>
                        </a:cubicBezTo>
                        <a:cubicBezTo>
                          <a:pt x="122" y="100"/>
                          <a:pt x="122" y="100"/>
                          <a:pt x="122" y="100"/>
                        </a:cubicBezTo>
                        <a:cubicBezTo>
                          <a:pt x="123" y="101"/>
                          <a:pt x="126" y="102"/>
                          <a:pt x="130" y="102"/>
                        </a:cubicBezTo>
                        <a:cubicBezTo>
                          <a:pt x="130" y="102"/>
                          <a:pt x="130" y="102"/>
                          <a:pt x="130" y="102"/>
                        </a:cubicBezTo>
                        <a:cubicBezTo>
                          <a:pt x="135" y="102"/>
                          <a:pt x="139" y="100"/>
                          <a:pt x="142" y="96"/>
                        </a:cubicBezTo>
                        <a:cubicBezTo>
                          <a:pt x="142" y="96"/>
                          <a:pt x="143" y="95"/>
                          <a:pt x="143" y="94"/>
                        </a:cubicBezTo>
                        <a:cubicBezTo>
                          <a:pt x="144" y="94"/>
                          <a:pt x="144" y="93"/>
                          <a:pt x="144" y="92"/>
                        </a:cubicBezTo>
                        <a:cubicBezTo>
                          <a:pt x="145" y="92"/>
                          <a:pt x="145" y="92"/>
                          <a:pt x="145" y="92"/>
                        </a:cubicBezTo>
                        <a:cubicBezTo>
                          <a:pt x="145" y="92"/>
                          <a:pt x="145" y="92"/>
                          <a:pt x="145" y="92"/>
                        </a:cubicBezTo>
                        <a:cubicBezTo>
                          <a:pt x="145" y="90"/>
                          <a:pt x="146" y="88"/>
                          <a:pt x="146" y="86"/>
                        </a:cubicBezTo>
                        <a:cubicBezTo>
                          <a:pt x="146" y="84"/>
                          <a:pt x="145" y="81"/>
                          <a:pt x="144" y="80"/>
                        </a:cubicBezTo>
                        <a:moveTo>
                          <a:pt x="48" y="91"/>
                        </a:moveTo>
                        <a:cubicBezTo>
                          <a:pt x="47" y="91"/>
                          <a:pt x="46" y="91"/>
                          <a:pt x="45" y="91"/>
                        </a:cubicBezTo>
                        <a:cubicBezTo>
                          <a:pt x="41" y="89"/>
                          <a:pt x="37" y="86"/>
                          <a:pt x="40" y="81"/>
                        </a:cubicBezTo>
                        <a:cubicBezTo>
                          <a:pt x="41" y="81"/>
                          <a:pt x="41" y="81"/>
                          <a:pt x="41" y="81"/>
                        </a:cubicBezTo>
                        <a:cubicBezTo>
                          <a:pt x="41" y="81"/>
                          <a:pt x="42" y="80"/>
                          <a:pt x="43" y="80"/>
                        </a:cubicBezTo>
                        <a:cubicBezTo>
                          <a:pt x="45" y="80"/>
                          <a:pt x="46" y="81"/>
                          <a:pt x="47" y="81"/>
                        </a:cubicBezTo>
                        <a:cubicBezTo>
                          <a:pt x="50" y="81"/>
                          <a:pt x="55" y="83"/>
                          <a:pt x="55" y="87"/>
                        </a:cubicBezTo>
                        <a:cubicBezTo>
                          <a:pt x="55" y="90"/>
                          <a:pt x="51" y="91"/>
                          <a:pt x="48" y="91"/>
                        </a:cubicBezTo>
                        <a:moveTo>
                          <a:pt x="41" y="78"/>
                        </a:moveTo>
                        <a:cubicBezTo>
                          <a:pt x="40" y="80"/>
                          <a:pt x="39" y="82"/>
                          <a:pt x="38" y="84"/>
                        </a:cubicBezTo>
                        <a:cubicBezTo>
                          <a:pt x="37" y="87"/>
                          <a:pt x="38" y="90"/>
                          <a:pt x="39" y="93"/>
                        </a:cubicBezTo>
                        <a:cubicBezTo>
                          <a:pt x="39" y="93"/>
                          <a:pt x="39" y="93"/>
                          <a:pt x="39" y="93"/>
                        </a:cubicBezTo>
                        <a:cubicBezTo>
                          <a:pt x="39" y="93"/>
                          <a:pt x="39" y="93"/>
                          <a:pt x="39" y="93"/>
                        </a:cubicBezTo>
                        <a:cubicBezTo>
                          <a:pt x="40" y="93"/>
                          <a:pt x="44" y="99"/>
                          <a:pt x="53" y="99"/>
                        </a:cubicBezTo>
                        <a:cubicBezTo>
                          <a:pt x="53" y="99"/>
                          <a:pt x="53" y="99"/>
                          <a:pt x="54" y="99"/>
                        </a:cubicBezTo>
                        <a:cubicBezTo>
                          <a:pt x="57" y="99"/>
                          <a:pt x="60" y="98"/>
                          <a:pt x="63" y="97"/>
                        </a:cubicBezTo>
                        <a:cubicBezTo>
                          <a:pt x="61" y="93"/>
                          <a:pt x="59" y="87"/>
                          <a:pt x="61" y="83"/>
                        </a:cubicBezTo>
                        <a:cubicBezTo>
                          <a:pt x="54" y="82"/>
                          <a:pt x="47" y="80"/>
                          <a:pt x="41" y="78"/>
                        </a:cubicBezTo>
                        <a:moveTo>
                          <a:pt x="28" y="84"/>
                        </a:moveTo>
                        <a:cubicBezTo>
                          <a:pt x="27" y="84"/>
                          <a:pt x="25" y="84"/>
                          <a:pt x="25" y="84"/>
                        </a:cubicBezTo>
                        <a:cubicBezTo>
                          <a:pt x="22" y="83"/>
                          <a:pt x="20" y="82"/>
                          <a:pt x="20" y="79"/>
                        </a:cubicBezTo>
                        <a:cubicBezTo>
                          <a:pt x="20" y="77"/>
                          <a:pt x="20" y="75"/>
                          <a:pt x="22" y="74"/>
                        </a:cubicBezTo>
                        <a:cubicBezTo>
                          <a:pt x="23" y="74"/>
                          <a:pt x="24" y="73"/>
                          <a:pt x="25" y="73"/>
                        </a:cubicBezTo>
                        <a:cubicBezTo>
                          <a:pt x="26" y="73"/>
                          <a:pt x="27" y="74"/>
                          <a:pt x="28" y="74"/>
                        </a:cubicBezTo>
                        <a:cubicBezTo>
                          <a:pt x="30" y="75"/>
                          <a:pt x="34" y="78"/>
                          <a:pt x="34" y="81"/>
                        </a:cubicBezTo>
                        <a:cubicBezTo>
                          <a:pt x="33" y="84"/>
                          <a:pt x="31" y="84"/>
                          <a:pt x="28" y="84"/>
                        </a:cubicBezTo>
                        <a:moveTo>
                          <a:pt x="23" y="71"/>
                        </a:moveTo>
                        <a:cubicBezTo>
                          <a:pt x="18" y="74"/>
                          <a:pt x="16" y="83"/>
                          <a:pt x="20" y="88"/>
                        </a:cubicBezTo>
                        <a:cubicBezTo>
                          <a:pt x="20" y="88"/>
                          <a:pt x="20" y="88"/>
                          <a:pt x="20" y="88"/>
                        </a:cubicBezTo>
                        <a:cubicBezTo>
                          <a:pt x="20" y="88"/>
                          <a:pt x="20" y="88"/>
                          <a:pt x="20" y="88"/>
                        </a:cubicBezTo>
                        <a:cubicBezTo>
                          <a:pt x="21" y="90"/>
                          <a:pt x="25" y="93"/>
                          <a:pt x="33" y="93"/>
                        </a:cubicBezTo>
                        <a:cubicBezTo>
                          <a:pt x="34" y="93"/>
                          <a:pt x="34" y="93"/>
                          <a:pt x="34" y="93"/>
                        </a:cubicBezTo>
                        <a:cubicBezTo>
                          <a:pt x="36" y="93"/>
                          <a:pt x="37" y="93"/>
                          <a:pt x="39" y="93"/>
                        </a:cubicBezTo>
                        <a:cubicBezTo>
                          <a:pt x="37" y="90"/>
                          <a:pt x="37" y="86"/>
                          <a:pt x="38" y="83"/>
                        </a:cubicBezTo>
                        <a:cubicBezTo>
                          <a:pt x="39" y="81"/>
                          <a:pt x="40" y="79"/>
                          <a:pt x="41" y="78"/>
                        </a:cubicBezTo>
                        <a:cubicBezTo>
                          <a:pt x="34" y="75"/>
                          <a:pt x="28" y="73"/>
                          <a:pt x="23" y="71"/>
                        </a:cubicBezTo>
                        <a:moveTo>
                          <a:pt x="83" y="67"/>
                        </a:moveTo>
                        <a:cubicBezTo>
                          <a:pt x="84" y="68"/>
                          <a:pt x="86" y="69"/>
                          <a:pt x="86" y="70"/>
                        </a:cubicBezTo>
                        <a:cubicBezTo>
                          <a:pt x="87" y="75"/>
                          <a:pt x="81" y="77"/>
                          <a:pt x="78" y="77"/>
                        </a:cubicBezTo>
                        <a:cubicBezTo>
                          <a:pt x="78" y="77"/>
                          <a:pt x="77" y="77"/>
                          <a:pt x="77" y="77"/>
                        </a:cubicBezTo>
                        <a:cubicBezTo>
                          <a:pt x="75" y="77"/>
                          <a:pt x="74" y="76"/>
                          <a:pt x="72" y="76"/>
                        </a:cubicBezTo>
                        <a:cubicBezTo>
                          <a:pt x="71" y="76"/>
                          <a:pt x="69" y="75"/>
                          <a:pt x="68" y="74"/>
                        </a:cubicBezTo>
                        <a:cubicBezTo>
                          <a:pt x="67" y="73"/>
                          <a:pt x="68" y="71"/>
                          <a:pt x="69" y="70"/>
                        </a:cubicBezTo>
                        <a:cubicBezTo>
                          <a:pt x="68" y="71"/>
                          <a:pt x="68" y="71"/>
                          <a:pt x="67" y="72"/>
                        </a:cubicBezTo>
                        <a:cubicBezTo>
                          <a:pt x="66" y="74"/>
                          <a:pt x="65" y="76"/>
                          <a:pt x="64" y="78"/>
                        </a:cubicBezTo>
                        <a:cubicBezTo>
                          <a:pt x="73" y="80"/>
                          <a:pt x="81" y="81"/>
                          <a:pt x="88" y="81"/>
                        </a:cubicBezTo>
                        <a:cubicBezTo>
                          <a:pt x="88" y="78"/>
                          <a:pt x="90" y="74"/>
                          <a:pt x="92" y="72"/>
                        </a:cubicBezTo>
                        <a:cubicBezTo>
                          <a:pt x="91" y="71"/>
                          <a:pt x="88" y="69"/>
                          <a:pt x="83" y="67"/>
                        </a:cubicBezTo>
                        <a:moveTo>
                          <a:pt x="110" y="67"/>
                        </a:moveTo>
                        <a:cubicBezTo>
                          <a:pt x="110" y="67"/>
                          <a:pt x="109" y="67"/>
                          <a:pt x="109" y="67"/>
                        </a:cubicBezTo>
                        <a:cubicBezTo>
                          <a:pt x="110" y="68"/>
                          <a:pt x="111" y="68"/>
                          <a:pt x="112" y="70"/>
                        </a:cubicBezTo>
                        <a:cubicBezTo>
                          <a:pt x="116" y="74"/>
                          <a:pt x="111" y="76"/>
                          <a:pt x="107" y="77"/>
                        </a:cubicBezTo>
                        <a:cubicBezTo>
                          <a:pt x="105" y="77"/>
                          <a:pt x="103" y="78"/>
                          <a:pt x="101" y="78"/>
                        </a:cubicBezTo>
                        <a:cubicBezTo>
                          <a:pt x="100" y="78"/>
                          <a:pt x="100" y="78"/>
                          <a:pt x="99" y="78"/>
                        </a:cubicBezTo>
                        <a:cubicBezTo>
                          <a:pt x="97" y="78"/>
                          <a:pt x="95" y="77"/>
                          <a:pt x="94" y="77"/>
                        </a:cubicBezTo>
                        <a:cubicBezTo>
                          <a:pt x="92" y="76"/>
                          <a:pt x="92" y="73"/>
                          <a:pt x="93" y="72"/>
                        </a:cubicBezTo>
                        <a:cubicBezTo>
                          <a:pt x="93" y="72"/>
                          <a:pt x="93" y="72"/>
                          <a:pt x="93" y="72"/>
                        </a:cubicBezTo>
                        <a:cubicBezTo>
                          <a:pt x="92" y="72"/>
                          <a:pt x="92" y="72"/>
                          <a:pt x="92" y="72"/>
                        </a:cubicBezTo>
                        <a:cubicBezTo>
                          <a:pt x="92" y="72"/>
                          <a:pt x="92" y="72"/>
                          <a:pt x="92" y="72"/>
                        </a:cubicBezTo>
                        <a:cubicBezTo>
                          <a:pt x="90" y="75"/>
                          <a:pt x="89" y="78"/>
                          <a:pt x="89" y="81"/>
                        </a:cubicBezTo>
                        <a:cubicBezTo>
                          <a:pt x="92" y="81"/>
                          <a:pt x="94" y="81"/>
                          <a:pt x="97" y="81"/>
                        </a:cubicBezTo>
                        <a:cubicBezTo>
                          <a:pt x="98" y="81"/>
                          <a:pt x="100" y="81"/>
                          <a:pt x="102" y="81"/>
                        </a:cubicBezTo>
                        <a:cubicBezTo>
                          <a:pt x="110" y="81"/>
                          <a:pt x="117" y="80"/>
                          <a:pt x="123" y="79"/>
                        </a:cubicBezTo>
                        <a:cubicBezTo>
                          <a:pt x="123" y="75"/>
                          <a:pt x="120" y="70"/>
                          <a:pt x="116" y="67"/>
                        </a:cubicBezTo>
                        <a:cubicBezTo>
                          <a:pt x="115" y="67"/>
                          <a:pt x="113" y="67"/>
                          <a:pt x="110" y="67"/>
                        </a:cubicBezTo>
                        <a:moveTo>
                          <a:pt x="156" y="87"/>
                        </a:moveTo>
                        <a:cubicBezTo>
                          <a:pt x="154" y="87"/>
                          <a:pt x="152" y="86"/>
                          <a:pt x="150" y="84"/>
                        </a:cubicBezTo>
                        <a:cubicBezTo>
                          <a:pt x="146" y="80"/>
                          <a:pt x="153" y="76"/>
                          <a:pt x="157" y="75"/>
                        </a:cubicBezTo>
                        <a:cubicBezTo>
                          <a:pt x="157" y="75"/>
                          <a:pt x="157" y="75"/>
                          <a:pt x="157" y="75"/>
                        </a:cubicBezTo>
                        <a:cubicBezTo>
                          <a:pt x="159" y="74"/>
                          <a:pt x="161" y="73"/>
                          <a:pt x="162" y="73"/>
                        </a:cubicBezTo>
                        <a:cubicBezTo>
                          <a:pt x="162" y="73"/>
                          <a:pt x="163" y="73"/>
                          <a:pt x="163" y="73"/>
                        </a:cubicBezTo>
                        <a:cubicBezTo>
                          <a:pt x="168" y="73"/>
                          <a:pt x="165" y="81"/>
                          <a:pt x="163" y="83"/>
                        </a:cubicBezTo>
                        <a:cubicBezTo>
                          <a:pt x="161" y="85"/>
                          <a:pt x="158" y="87"/>
                          <a:pt x="156" y="87"/>
                        </a:cubicBezTo>
                        <a:moveTo>
                          <a:pt x="167" y="66"/>
                        </a:moveTo>
                        <a:cubicBezTo>
                          <a:pt x="160" y="71"/>
                          <a:pt x="154" y="75"/>
                          <a:pt x="149" y="77"/>
                        </a:cubicBezTo>
                        <a:cubicBezTo>
                          <a:pt x="148" y="78"/>
                          <a:pt x="146" y="79"/>
                          <a:pt x="145" y="79"/>
                        </a:cubicBezTo>
                        <a:cubicBezTo>
                          <a:pt x="146" y="81"/>
                          <a:pt x="146" y="84"/>
                          <a:pt x="146" y="86"/>
                        </a:cubicBezTo>
                        <a:cubicBezTo>
                          <a:pt x="146" y="88"/>
                          <a:pt x="146" y="90"/>
                          <a:pt x="145" y="92"/>
                        </a:cubicBezTo>
                        <a:cubicBezTo>
                          <a:pt x="145" y="93"/>
                          <a:pt x="148" y="95"/>
                          <a:pt x="153" y="95"/>
                        </a:cubicBezTo>
                        <a:cubicBezTo>
                          <a:pt x="154" y="95"/>
                          <a:pt x="154" y="95"/>
                          <a:pt x="154" y="95"/>
                        </a:cubicBezTo>
                        <a:cubicBezTo>
                          <a:pt x="157" y="95"/>
                          <a:pt x="160" y="94"/>
                          <a:pt x="164" y="93"/>
                        </a:cubicBezTo>
                        <a:cubicBezTo>
                          <a:pt x="167" y="91"/>
                          <a:pt x="170" y="88"/>
                          <a:pt x="171" y="84"/>
                        </a:cubicBezTo>
                        <a:cubicBezTo>
                          <a:pt x="172" y="80"/>
                          <a:pt x="172" y="75"/>
                          <a:pt x="170" y="71"/>
                        </a:cubicBezTo>
                        <a:cubicBezTo>
                          <a:pt x="170" y="70"/>
                          <a:pt x="168" y="67"/>
                          <a:pt x="167" y="66"/>
                        </a:cubicBezTo>
                        <a:cubicBezTo>
                          <a:pt x="167" y="66"/>
                          <a:pt x="167" y="66"/>
                          <a:pt x="167" y="66"/>
                        </a:cubicBezTo>
                        <a:moveTo>
                          <a:pt x="9" y="80"/>
                        </a:moveTo>
                        <a:cubicBezTo>
                          <a:pt x="7" y="80"/>
                          <a:pt x="4" y="79"/>
                          <a:pt x="3" y="77"/>
                        </a:cubicBezTo>
                        <a:cubicBezTo>
                          <a:pt x="1" y="74"/>
                          <a:pt x="2" y="72"/>
                          <a:pt x="4" y="69"/>
                        </a:cubicBezTo>
                        <a:cubicBezTo>
                          <a:pt x="5" y="69"/>
                          <a:pt x="5" y="68"/>
                          <a:pt x="6" y="68"/>
                        </a:cubicBezTo>
                        <a:cubicBezTo>
                          <a:pt x="7" y="68"/>
                          <a:pt x="7" y="68"/>
                          <a:pt x="7" y="68"/>
                        </a:cubicBezTo>
                        <a:cubicBezTo>
                          <a:pt x="7" y="68"/>
                          <a:pt x="7" y="68"/>
                          <a:pt x="7" y="68"/>
                        </a:cubicBezTo>
                        <a:cubicBezTo>
                          <a:pt x="8" y="67"/>
                          <a:pt x="9" y="67"/>
                          <a:pt x="10" y="67"/>
                        </a:cubicBezTo>
                        <a:cubicBezTo>
                          <a:pt x="12" y="67"/>
                          <a:pt x="14" y="68"/>
                          <a:pt x="15" y="70"/>
                        </a:cubicBezTo>
                        <a:cubicBezTo>
                          <a:pt x="18" y="72"/>
                          <a:pt x="16" y="77"/>
                          <a:pt x="13" y="79"/>
                        </a:cubicBezTo>
                        <a:cubicBezTo>
                          <a:pt x="12" y="79"/>
                          <a:pt x="10" y="80"/>
                          <a:pt x="9" y="80"/>
                        </a:cubicBezTo>
                        <a:moveTo>
                          <a:pt x="9" y="66"/>
                        </a:moveTo>
                        <a:cubicBezTo>
                          <a:pt x="6" y="67"/>
                          <a:pt x="3" y="69"/>
                          <a:pt x="1" y="72"/>
                        </a:cubicBezTo>
                        <a:cubicBezTo>
                          <a:pt x="0" y="75"/>
                          <a:pt x="0" y="79"/>
                          <a:pt x="2" y="82"/>
                        </a:cubicBezTo>
                        <a:cubicBezTo>
                          <a:pt x="4" y="86"/>
                          <a:pt x="10" y="88"/>
                          <a:pt x="17" y="88"/>
                        </a:cubicBezTo>
                        <a:cubicBezTo>
                          <a:pt x="18" y="88"/>
                          <a:pt x="18" y="88"/>
                          <a:pt x="19" y="88"/>
                        </a:cubicBezTo>
                        <a:cubicBezTo>
                          <a:pt x="17" y="85"/>
                          <a:pt x="17" y="78"/>
                          <a:pt x="19" y="74"/>
                        </a:cubicBezTo>
                        <a:cubicBezTo>
                          <a:pt x="20" y="73"/>
                          <a:pt x="21" y="72"/>
                          <a:pt x="23" y="71"/>
                        </a:cubicBezTo>
                        <a:cubicBezTo>
                          <a:pt x="20" y="70"/>
                          <a:pt x="18" y="69"/>
                          <a:pt x="17" y="68"/>
                        </a:cubicBezTo>
                        <a:cubicBezTo>
                          <a:pt x="14" y="67"/>
                          <a:pt x="11" y="66"/>
                          <a:pt x="9" y="66"/>
                        </a:cubicBezTo>
                        <a:moveTo>
                          <a:pt x="131" y="65"/>
                        </a:moveTo>
                        <a:cubicBezTo>
                          <a:pt x="131" y="65"/>
                          <a:pt x="131" y="65"/>
                          <a:pt x="131" y="65"/>
                        </a:cubicBezTo>
                        <a:cubicBezTo>
                          <a:pt x="132" y="66"/>
                          <a:pt x="134" y="67"/>
                          <a:pt x="133" y="69"/>
                        </a:cubicBezTo>
                        <a:cubicBezTo>
                          <a:pt x="132" y="70"/>
                          <a:pt x="130" y="71"/>
                          <a:pt x="128" y="72"/>
                        </a:cubicBezTo>
                        <a:cubicBezTo>
                          <a:pt x="128" y="72"/>
                          <a:pt x="127" y="72"/>
                          <a:pt x="126" y="72"/>
                        </a:cubicBezTo>
                        <a:cubicBezTo>
                          <a:pt x="125" y="72"/>
                          <a:pt x="123" y="72"/>
                          <a:pt x="122" y="71"/>
                        </a:cubicBezTo>
                        <a:cubicBezTo>
                          <a:pt x="121" y="70"/>
                          <a:pt x="119" y="69"/>
                          <a:pt x="119" y="67"/>
                        </a:cubicBezTo>
                        <a:cubicBezTo>
                          <a:pt x="119" y="66"/>
                          <a:pt x="119" y="66"/>
                          <a:pt x="119" y="66"/>
                        </a:cubicBezTo>
                        <a:cubicBezTo>
                          <a:pt x="118" y="67"/>
                          <a:pt x="117" y="67"/>
                          <a:pt x="117" y="67"/>
                        </a:cubicBezTo>
                        <a:cubicBezTo>
                          <a:pt x="120" y="69"/>
                          <a:pt x="123" y="75"/>
                          <a:pt x="123" y="79"/>
                        </a:cubicBezTo>
                        <a:cubicBezTo>
                          <a:pt x="127" y="78"/>
                          <a:pt x="131" y="78"/>
                          <a:pt x="134" y="77"/>
                        </a:cubicBezTo>
                        <a:cubicBezTo>
                          <a:pt x="134" y="77"/>
                          <a:pt x="134" y="77"/>
                          <a:pt x="134" y="77"/>
                        </a:cubicBezTo>
                        <a:cubicBezTo>
                          <a:pt x="135" y="77"/>
                          <a:pt x="137" y="76"/>
                          <a:pt x="141" y="75"/>
                        </a:cubicBezTo>
                        <a:cubicBezTo>
                          <a:pt x="141" y="71"/>
                          <a:pt x="139" y="68"/>
                          <a:pt x="136" y="66"/>
                        </a:cubicBezTo>
                        <a:cubicBezTo>
                          <a:pt x="135" y="66"/>
                          <a:pt x="133" y="65"/>
                          <a:pt x="131" y="65"/>
                        </a:cubicBezTo>
                        <a:moveTo>
                          <a:pt x="66" y="64"/>
                        </a:moveTo>
                        <a:cubicBezTo>
                          <a:pt x="68" y="67"/>
                          <a:pt x="66" y="70"/>
                          <a:pt x="63" y="71"/>
                        </a:cubicBezTo>
                        <a:cubicBezTo>
                          <a:pt x="61" y="71"/>
                          <a:pt x="60" y="72"/>
                          <a:pt x="58" y="72"/>
                        </a:cubicBezTo>
                        <a:cubicBezTo>
                          <a:pt x="57" y="72"/>
                          <a:pt x="57" y="72"/>
                          <a:pt x="56" y="72"/>
                        </a:cubicBezTo>
                        <a:cubicBezTo>
                          <a:pt x="54" y="71"/>
                          <a:pt x="51" y="71"/>
                          <a:pt x="51" y="69"/>
                        </a:cubicBezTo>
                        <a:cubicBezTo>
                          <a:pt x="50" y="68"/>
                          <a:pt x="50" y="67"/>
                          <a:pt x="52" y="66"/>
                        </a:cubicBezTo>
                        <a:cubicBezTo>
                          <a:pt x="50" y="66"/>
                          <a:pt x="49" y="67"/>
                          <a:pt x="49" y="68"/>
                        </a:cubicBezTo>
                        <a:cubicBezTo>
                          <a:pt x="47" y="70"/>
                          <a:pt x="46" y="71"/>
                          <a:pt x="46" y="73"/>
                        </a:cubicBezTo>
                        <a:cubicBezTo>
                          <a:pt x="52" y="75"/>
                          <a:pt x="58" y="77"/>
                          <a:pt x="64" y="78"/>
                        </a:cubicBezTo>
                        <a:cubicBezTo>
                          <a:pt x="64" y="76"/>
                          <a:pt x="65" y="75"/>
                          <a:pt x="66" y="73"/>
                        </a:cubicBezTo>
                        <a:cubicBezTo>
                          <a:pt x="67" y="71"/>
                          <a:pt x="68" y="70"/>
                          <a:pt x="70" y="69"/>
                        </a:cubicBezTo>
                        <a:cubicBezTo>
                          <a:pt x="71" y="69"/>
                          <a:pt x="71" y="69"/>
                          <a:pt x="72" y="68"/>
                        </a:cubicBezTo>
                        <a:cubicBezTo>
                          <a:pt x="71" y="68"/>
                          <a:pt x="69" y="65"/>
                          <a:pt x="66" y="64"/>
                        </a:cubicBezTo>
                        <a:moveTo>
                          <a:pt x="49" y="59"/>
                        </a:moveTo>
                        <a:cubicBezTo>
                          <a:pt x="49" y="60"/>
                          <a:pt x="50" y="60"/>
                          <a:pt x="50" y="61"/>
                        </a:cubicBezTo>
                        <a:cubicBezTo>
                          <a:pt x="49" y="63"/>
                          <a:pt x="48" y="64"/>
                          <a:pt x="46" y="65"/>
                        </a:cubicBezTo>
                        <a:cubicBezTo>
                          <a:pt x="45" y="66"/>
                          <a:pt x="43" y="66"/>
                          <a:pt x="40" y="66"/>
                        </a:cubicBezTo>
                        <a:cubicBezTo>
                          <a:pt x="40" y="66"/>
                          <a:pt x="40" y="66"/>
                          <a:pt x="40" y="66"/>
                        </a:cubicBezTo>
                        <a:cubicBezTo>
                          <a:pt x="39" y="66"/>
                          <a:pt x="33" y="66"/>
                          <a:pt x="33" y="63"/>
                        </a:cubicBezTo>
                        <a:cubicBezTo>
                          <a:pt x="32" y="62"/>
                          <a:pt x="33" y="61"/>
                          <a:pt x="34" y="61"/>
                        </a:cubicBezTo>
                        <a:cubicBezTo>
                          <a:pt x="33" y="61"/>
                          <a:pt x="32" y="61"/>
                          <a:pt x="32" y="62"/>
                        </a:cubicBezTo>
                        <a:cubicBezTo>
                          <a:pt x="30" y="63"/>
                          <a:pt x="29" y="65"/>
                          <a:pt x="28" y="67"/>
                        </a:cubicBezTo>
                        <a:cubicBezTo>
                          <a:pt x="34" y="69"/>
                          <a:pt x="40" y="71"/>
                          <a:pt x="45" y="73"/>
                        </a:cubicBezTo>
                        <a:cubicBezTo>
                          <a:pt x="45" y="72"/>
                          <a:pt x="46" y="70"/>
                          <a:pt x="47" y="69"/>
                        </a:cubicBezTo>
                        <a:cubicBezTo>
                          <a:pt x="49" y="66"/>
                          <a:pt x="51" y="65"/>
                          <a:pt x="54" y="64"/>
                        </a:cubicBezTo>
                        <a:cubicBezTo>
                          <a:pt x="54" y="64"/>
                          <a:pt x="55" y="64"/>
                          <a:pt x="55" y="64"/>
                        </a:cubicBezTo>
                        <a:cubicBezTo>
                          <a:pt x="55" y="63"/>
                          <a:pt x="53" y="61"/>
                          <a:pt x="49" y="59"/>
                        </a:cubicBezTo>
                        <a:moveTo>
                          <a:pt x="33" y="56"/>
                        </a:moveTo>
                        <a:cubicBezTo>
                          <a:pt x="33" y="57"/>
                          <a:pt x="32" y="58"/>
                          <a:pt x="32" y="58"/>
                        </a:cubicBezTo>
                        <a:cubicBezTo>
                          <a:pt x="30" y="60"/>
                          <a:pt x="28" y="61"/>
                          <a:pt x="25" y="61"/>
                        </a:cubicBezTo>
                        <a:cubicBezTo>
                          <a:pt x="25" y="62"/>
                          <a:pt x="24" y="62"/>
                          <a:pt x="23" y="62"/>
                        </a:cubicBezTo>
                        <a:cubicBezTo>
                          <a:pt x="21" y="62"/>
                          <a:pt x="18" y="61"/>
                          <a:pt x="17" y="59"/>
                        </a:cubicBezTo>
                        <a:cubicBezTo>
                          <a:pt x="16" y="59"/>
                          <a:pt x="16" y="58"/>
                          <a:pt x="16" y="57"/>
                        </a:cubicBezTo>
                        <a:cubicBezTo>
                          <a:pt x="15" y="58"/>
                          <a:pt x="15" y="58"/>
                          <a:pt x="14" y="59"/>
                        </a:cubicBezTo>
                        <a:cubicBezTo>
                          <a:pt x="14" y="60"/>
                          <a:pt x="14" y="61"/>
                          <a:pt x="14" y="61"/>
                        </a:cubicBezTo>
                        <a:cubicBezTo>
                          <a:pt x="15" y="62"/>
                          <a:pt x="17" y="62"/>
                          <a:pt x="19" y="63"/>
                        </a:cubicBezTo>
                        <a:cubicBezTo>
                          <a:pt x="20" y="64"/>
                          <a:pt x="23" y="64"/>
                          <a:pt x="25" y="66"/>
                        </a:cubicBezTo>
                        <a:cubicBezTo>
                          <a:pt x="26" y="66"/>
                          <a:pt x="27" y="66"/>
                          <a:pt x="28" y="67"/>
                        </a:cubicBezTo>
                        <a:cubicBezTo>
                          <a:pt x="28" y="65"/>
                          <a:pt x="29" y="64"/>
                          <a:pt x="30" y="63"/>
                        </a:cubicBezTo>
                        <a:cubicBezTo>
                          <a:pt x="31" y="62"/>
                          <a:pt x="32" y="61"/>
                          <a:pt x="33" y="60"/>
                        </a:cubicBezTo>
                        <a:cubicBezTo>
                          <a:pt x="34" y="60"/>
                          <a:pt x="35" y="59"/>
                          <a:pt x="36" y="59"/>
                        </a:cubicBezTo>
                        <a:cubicBezTo>
                          <a:pt x="36" y="59"/>
                          <a:pt x="36" y="59"/>
                          <a:pt x="37" y="59"/>
                        </a:cubicBezTo>
                        <a:cubicBezTo>
                          <a:pt x="36" y="58"/>
                          <a:pt x="35" y="57"/>
                          <a:pt x="33" y="56"/>
                        </a:cubicBezTo>
                        <a:moveTo>
                          <a:pt x="151" y="54"/>
                        </a:moveTo>
                        <a:cubicBezTo>
                          <a:pt x="151" y="54"/>
                          <a:pt x="150" y="54"/>
                          <a:pt x="150" y="54"/>
                        </a:cubicBezTo>
                        <a:cubicBezTo>
                          <a:pt x="151" y="54"/>
                          <a:pt x="152" y="55"/>
                          <a:pt x="153" y="56"/>
                        </a:cubicBezTo>
                        <a:cubicBezTo>
                          <a:pt x="157" y="61"/>
                          <a:pt x="153" y="65"/>
                          <a:pt x="149" y="67"/>
                        </a:cubicBezTo>
                        <a:cubicBezTo>
                          <a:pt x="147" y="68"/>
                          <a:pt x="146" y="68"/>
                          <a:pt x="144" y="68"/>
                        </a:cubicBezTo>
                        <a:cubicBezTo>
                          <a:pt x="143" y="68"/>
                          <a:pt x="143" y="68"/>
                          <a:pt x="142" y="68"/>
                        </a:cubicBezTo>
                        <a:cubicBezTo>
                          <a:pt x="140" y="67"/>
                          <a:pt x="139" y="66"/>
                          <a:pt x="139" y="64"/>
                        </a:cubicBezTo>
                        <a:cubicBezTo>
                          <a:pt x="139" y="62"/>
                          <a:pt x="140" y="59"/>
                          <a:pt x="142" y="57"/>
                        </a:cubicBezTo>
                        <a:cubicBezTo>
                          <a:pt x="142" y="57"/>
                          <a:pt x="142" y="57"/>
                          <a:pt x="142" y="57"/>
                        </a:cubicBezTo>
                        <a:cubicBezTo>
                          <a:pt x="139" y="59"/>
                          <a:pt x="137" y="62"/>
                          <a:pt x="137" y="66"/>
                        </a:cubicBezTo>
                        <a:cubicBezTo>
                          <a:pt x="140" y="67"/>
                          <a:pt x="141" y="71"/>
                          <a:pt x="141" y="75"/>
                        </a:cubicBezTo>
                        <a:cubicBezTo>
                          <a:pt x="143" y="74"/>
                          <a:pt x="145" y="73"/>
                          <a:pt x="147" y="72"/>
                        </a:cubicBezTo>
                        <a:cubicBezTo>
                          <a:pt x="151" y="70"/>
                          <a:pt x="157" y="67"/>
                          <a:pt x="163" y="62"/>
                        </a:cubicBezTo>
                        <a:cubicBezTo>
                          <a:pt x="162" y="60"/>
                          <a:pt x="161" y="58"/>
                          <a:pt x="160" y="57"/>
                        </a:cubicBezTo>
                        <a:cubicBezTo>
                          <a:pt x="158" y="56"/>
                          <a:pt x="157" y="55"/>
                          <a:pt x="155" y="54"/>
                        </a:cubicBezTo>
                        <a:cubicBezTo>
                          <a:pt x="154" y="54"/>
                          <a:pt x="153" y="54"/>
                          <a:pt x="151" y="54"/>
                        </a:cubicBezTo>
                        <a:moveTo>
                          <a:pt x="177" y="74"/>
                        </a:moveTo>
                        <a:cubicBezTo>
                          <a:pt x="177" y="74"/>
                          <a:pt x="177" y="74"/>
                          <a:pt x="177" y="74"/>
                        </a:cubicBezTo>
                        <a:cubicBezTo>
                          <a:pt x="175" y="74"/>
                          <a:pt x="174" y="72"/>
                          <a:pt x="173" y="70"/>
                        </a:cubicBezTo>
                        <a:cubicBezTo>
                          <a:pt x="172" y="68"/>
                          <a:pt x="171" y="66"/>
                          <a:pt x="172" y="65"/>
                        </a:cubicBezTo>
                        <a:cubicBezTo>
                          <a:pt x="172" y="64"/>
                          <a:pt x="172" y="63"/>
                          <a:pt x="173" y="63"/>
                        </a:cubicBezTo>
                        <a:cubicBezTo>
                          <a:pt x="173" y="62"/>
                          <a:pt x="174" y="61"/>
                          <a:pt x="175" y="60"/>
                        </a:cubicBezTo>
                        <a:cubicBezTo>
                          <a:pt x="176" y="59"/>
                          <a:pt x="177" y="58"/>
                          <a:pt x="179" y="58"/>
                        </a:cubicBezTo>
                        <a:cubicBezTo>
                          <a:pt x="179" y="58"/>
                          <a:pt x="180" y="58"/>
                          <a:pt x="180" y="58"/>
                        </a:cubicBezTo>
                        <a:cubicBezTo>
                          <a:pt x="182" y="59"/>
                          <a:pt x="183" y="62"/>
                          <a:pt x="183" y="64"/>
                        </a:cubicBezTo>
                        <a:cubicBezTo>
                          <a:pt x="183" y="67"/>
                          <a:pt x="182" y="69"/>
                          <a:pt x="181" y="71"/>
                        </a:cubicBezTo>
                        <a:cubicBezTo>
                          <a:pt x="180" y="72"/>
                          <a:pt x="179" y="74"/>
                          <a:pt x="177" y="74"/>
                        </a:cubicBezTo>
                        <a:moveTo>
                          <a:pt x="181" y="52"/>
                        </a:moveTo>
                        <a:cubicBezTo>
                          <a:pt x="181" y="52"/>
                          <a:pt x="180" y="53"/>
                          <a:pt x="180" y="54"/>
                        </a:cubicBezTo>
                        <a:cubicBezTo>
                          <a:pt x="175" y="58"/>
                          <a:pt x="171" y="62"/>
                          <a:pt x="167" y="65"/>
                        </a:cubicBezTo>
                        <a:cubicBezTo>
                          <a:pt x="169" y="67"/>
                          <a:pt x="170" y="69"/>
                          <a:pt x="171" y="71"/>
                        </a:cubicBezTo>
                        <a:cubicBezTo>
                          <a:pt x="173" y="75"/>
                          <a:pt x="173" y="79"/>
                          <a:pt x="172" y="83"/>
                        </a:cubicBezTo>
                        <a:cubicBezTo>
                          <a:pt x="172" y="83"/>
                          <a:pt x="172" y="83"/>
                          <a:pt x="172" y="83"/>
                        </a:cubicBezTo>
                        <a:cubicBezTo>
                          <a:pt x="174" y="83"/>
                          <a:pt x="189" y="82"/>
                          <a:pt x="193" y="66"/>
                        </a:cubicBezTo>
                        <a:cubicBezTo>
                          <a:pt x="192" y="66"/>
                          <a:pt x="192" y="66"/>
                          <a:pt x="192" y="66"/>
                        </a:cubicBezTo>
                        <a:cubicBezTo>
                          <a:pt x="192" y="62"/>
                          <a:pt x="191" y="58"/>
                          <a:pt x="188" y="55"/>
                        </a:cubicBezTo>
                        <a:cubicBezTo>
                          <a:pt x="186" y="53"/>
                          <a:pt x="184" y="52"/>
                          <a:pt x="181" y="52"/>
                        </a:cubicBezTo>
                        <a:moveTo>
                          <a:pt x="165" y="40"/>
                        </a:moveTo>
                        <a:cubicBezTo>
                          <a:pt x="164" y="40"/>
                          <a:pt x="163" y="40"/>
                          <a:pt x="162" y="40"/>
                        </a:cubicBezTo>
                        <a:cubicBezTo>
                          <a:pt x="162" y="40"/>
                          <a:pt x="162" y="40"/>
                          <a:pt x="161" y="40"/>
                        </a:cubicBezTo>
                        <a:cubicBezTo>
                          <a:pt x="162" y="40"/>
                          <a:pt x="162" y="40"/>
                          <a:pt x="162" y="40"/>
                        </a:cubicBezTo>
                        <a:cubicBezTo>
                          <a:pt x="163" y="40"/>
                          <a:pt x="164" y="40"/>
                          <a:pt x="166" y="42"/>
                        </a:cubicBezTo>
                        <a:cubicBezTo>
                          <a:pt x="169" y="44"/>
                          <a:pt x="168" y="48"/>
                          <a:pt x="166" y="51"/>
                        </a:cubicBezTo>
                        <a:cubicBezTo>
                          <a:pt x="164" y="53"/>
                          <a:pt x="162" y="54"/>
                          <a:pt x="160" y="54"/>
                        </a:cubicBezTo>
                        <a:cubicBezTo>
                          <a:pt x="159" y="54"/>
                          <a:pt x="157" y="53"/>
                          <a:pt x="156" y="52"/>
                        </a:cubicBezTo>
                        <a:cubicBezTo>
                          <a:pt x="154" y="49"/>
                          <a:pt x="154" y="46"/>
                          <a:pt x="156" y="44"/>
                        </a:cubicBezTo>
                        <a:cubicBezTo>
                          <a:pt x="154" y="46"/>
                          <a:pt x="152" y="49"/>
                          <a:pt x="152" y="54"/>
                        </a:cubicBezTo>
                        <a:cubicBezTo>
                          <a:pt x="152" y="54"/>
                          <a:pt x="152" y="54"/>
                          <a:pt x="152" y="54"/>
                        </a:cubicBezTo>
                        <a:cubicBezTo>
                          <a:pt x="153" y="54"/>
                          <a:pt x="155" y="54"/>
                          <a:pt x="156" y="54"/>
                        </a:cubicBezTo>
                        <a:cubicBezTo>
                          <a:pt x="158" y="55"/>
                          <a:pt x="159" y="56"/>
                          <a:pt x="160" y="57"/>
                        </a:cubicBezTo>
                        <a:cubicBezTo>
                          <a:pt x="162" y="59"/>
                          <a:pt x="162" y="60"/>
                          <a:pt x="163" y="62"/>
                        </a:cubicBezTo>
                        <a:cubicBezTo>
                          <a:pt x="167" y="58"/>
                          <a:pt x="171" y="54"/>
                          <a:pt x="175" y="50"/>
                        </a:cubicBezTo>
                        <a:cubicBezTo>
                          <a:pt x="176" y="50"/>
                          <a:pt x="176" y="49"/>
                          <a:pt x="176" y="49"/>
                        </a:cubicBezTo>
                        <a:cubicBezTo>
                          <a:pt x="176" y="47"/>
                          <a:pt x="175" y="44"/>
                          <a:pt x="173" y="43"/>
                        </a:cubicBezTo>
                        <a:cubicBezTo>
                          <a:pt x="171" y="41"/>
                          <a:pt x="169" y="40"/>
                          <a:pt x="167" y="40"/>
                        </a:cubicBezTo>
                        <a:cubicBezTo>
                          <a:pt x="166" y="40"/>
                          <a:pt x="166" y="40"/>
                          <a:pt x="165" y="40"/>
                        </a:cubicBezTo>
                        <a:moveTo>
                          <a:pt x="195" y="34"/>
                        </a:moveTo>
                        <a:cubicBezTo>
                          <a:pt x="191" y="40"/>
                          <a:pt x="187" y="45"/>
                          <a:pt x="182" y="51"/>
                        </a:cubicBezTo>
                        <a:cubicBezTo>
                          <a:pt x="188" y="52"/>
                          <a:pt x="192" y="59"/>
                          <a:pt x="193" y="65"/>
                        </a:cubicBezTo>
                        <a:cubicBezTo>
                          <a:pt x="193" y="65"/>
                          <a:pt x="193" y="65"/>
                          <a:pt x="193" y="65"/>
                        </a:cubicBezTo>
                        <a:cubicBezTo>
                          <a:pt x="193" y="65"/>
                          <a:pt x="193" y="65"/>
                          <a:pt x="193" y="65"/>
                        </a:cubicBezTo>
                        <a:cubicBezTo>
                          <a:pt x="193" y="65"/>
                          <a:pt x="193" y="65"/>
                          <a:pt x="193" y="65"/>
                        </a:cubicBezTo>
                        <a:cubicBezTo>
                          <a:pt x="193" y="65"/>
                          <a:pt x="193" y="65"/>
                          <a:pt x="194" y="65"/>
                        </a:cubicBezTo>
                        <a:cubicBezTo>
                          <a:pt x="194" y="65"/>
                          <a:pt x="194" y="65"/>
                          <a:pt x="194" y="65"/>
                        </a:cubicBezTo>
                        <a:cubicBezTo>
                          <a:pt x="196" y="65"/>
                          <a:pt x="198" y="65"/>
                          <a:pt x="199" y="64"/>
                        </a:cubicBezTo>
                        <a:cubicBezTo>
                          <a:pt x="199" y="61"/>
                          <a:pt x="199" y="58"/>
                          <a:pt x="199" y="57"/>
                        </a:cubicBezTo>
                        <a:cubicBezTo>
                          <a:pt x="198" y="58"/>
                          <a:pt x="197" y="59"/>
                          <a:pt x="195" y="59"/>
                        </a:cubicBezTo>
                        <a:cubicBezTo>
                          <a:pt x="195" y="59"/>
                          <a:pt x="194" y="59"/>
                          <a:pt x="194" y="59"/>
                        </a:cubicBezTo>
                        <a:cubicBezTo>
                          <a:pt x="192" y="58"/>
                          <a:pt x="191" y="56"/>
                          <a:pt x="190" y="54"/>
                        </a:cubicBezTo>
                        <a:cubicBezTo>
                          <a:pt x="189" y="52"/>
                          <a:pt x="188" y="50"/>
                          <a:pt x="189" y="47"/>
                        </a:cubicBezTo>
                        <a:cubicBezTo>
                          <a:pt x="189" y="45"/>
                          <a:pt x="190" y="43"/>
                          <a:pt x="192" y="42"/>
                        </a:cubicBezTo>
                        <a:cubicBezTo>
                          <a:pt x="193" y="41"/>
                          <a:pt x="194" y="40"/>
                          <a:pt x="195" y="39"/>
                        </a:cubicBezTo>
                        <a:cubicBezTo>
                          <a:pt x="196" y="39"/>
                          <a:pt x="196" y="39"/>
                          <a:pt x="196" y="39"/>
                        </a:cubicBezTo>
                        <a:cubicBezTo>
                          <a:pt x="198" y="39"/>
                          <a:pt x="200" y="40"/>
                          <a:pt x="201" y="42"/>
                        </a:cubicBezTo>
                        <a:cubicBezTo>
                          <a:pt x="203" y="45"/>
                          <a:pt x="203" y="49"/>
                          <a:pt x="202" y="52"/>
                        </a:cubicBezTo>
                        <a:cubicBezTo>
                          <a:pt x="202" y="52"/>
                          <a:pt x="202" y="52"/>
                          <a:pt x="203" y="52"/>
                        </a:cubicBezTo>
                        <a:cubicBezTo>
                          <a:pt x="204" y="53"/>
                          <a:pt x="204" y="55"/>
                          <a:pt x="205" y="59"/>
                        </a:cubicBezTo>
                        <a:cubicBezTo>
                          <a:pt x="207" y="57"/>
                          <a:pt x="208" y="53"/>
                          <a:pt x="209" y="48"/>
                        </a:cubicBezTo>
                        <a:cubicBezTo>
                          <a:pt x="209" y="48"/>
                          <a:pt x="209" y="48"/>
                          <a:pt x="209" y="48"/>
                        </a:cubicBezTo>
                        <a:cubicBezTo>
                          <a:pt x="208" y="44"/>
                          <a:pt x="206" y="40"/>
                          <a:pt x="202" y="37"/>
                        </a:cubicBezTo>
                        <a:cubicBezTo>
                          <a:pt x="200" y="35"/>
                          <a:pt x="198" y="34"/>
                          <a:pt x="195" y="34"/>
                        </a:cubicBezTo>
                        <a:moveTo>
                          <a:pt x="171" y="38"/>
                        </a:moveTo>
                        <a:cubicBezTo>
                          <a:pt x="170" y="38"/>
                          <a:pt x="168" y="38"/>
                          <a:pt x="167" y="37"/>
                        </a:cubicBezTo>
                        <a:cubicBezTo>
                          <a:pt x="165" y="35"/>
                          <a:pt x="167" y="32"/>
                          <a:pt x="169" y="31"/>
                        </a:cubicBezTo>
                        <a:cubicBezTo>
                          <a:pt x="170" y="29"/>
                          <a:pt x="171" y="29"/>
                          <a:pt x="173" y="28"/>
                        </a:cubicBezTo>
                        <a:cubicBezTo>
                          <a:pt x="174" y="28"/>
                          <a:pt x="175" y="28"/>
                          <a:pt x="176" y="28"/>
                        </a:cubicBezTo>
                        <a:cubicBezTo>
                          <a:pt x="177" y="28"/>
                          <a:pt x="178" y="28"/>
                          <a:pt x="179" y="29"/>
                        </a:cubicBezTo>
                        <a:cubicBezTo>
                          <a:pt x="181" y="31"/>
                          <a:pt x="178" y="35"/>
                          <a:pt x="176" y="37"/>
                        </a:cubicBezTo>
                        <a:cubicBezTo>
                          <a:pt x="175" y="37"/>
                          <a:pt x="173" y="38"/>
                          <a:pt x="171" y="38"/>
                        </a:cubicBezTo>
                        <a:moveTo>
                          <a:pt x="179" y="26"/>
                        </a:moveTo>
                        <a:cubicBezTo>
                          <a:pt x="177" y="26"/>
                          <a:pt x="175" y="26"/>
                          <a:pt x="174" y="27"/>
                        </a:cubicBezTo>
                        <a:cubicBezTo>
                          <a:pt x="173" y="27"/>
                          <a:pt x="173" y="27"/>
                          <a:pt x="173" y="27"/>
                        </a:cubicBezTo>
                        <a:cubicBezTo>
                          <a:pt x="173" y="27"/>
                          <a:pt x="164" y="29"/>
                          <a:pt x="163" y="39"/>
                        </a:cubicBezTo>
                        <a:cubicBezTo>
                          <a:pt x="164" y="39"/>
                          <a:pt x="165" y="39"/>
                          <a:pt x="166" y="39"/>
                        </a:cubicBezTo>
                        <a:cubicBezTo>
                          <a:pt x="167" y="39"/>
                          <a:pt x="167" y="39"/>
                          <a:pt x="168" y="39"/>
                        </a:cubicBezTo>
                        <a:cubicBezTo>
                          <a:pt x="170" y="40"/>
                          <a:pt x="172" y="41"/>
                          <a:pt x="174" y="43"/>
                        </a:cubicBezTo>
                        <a:cubicBezTo>
                          <a:pt x="175" y="45"/>
                          <a:pt x="176" y="47"/>
                          <a:pt x="176" y="49"/>
                        </a:cubicBezTo>
                        <a:cubicBezTo>
                          <a:pt x="182" y="43"/>
                          <a:pt x="186" y="37"/>
                          <a:pt x="190" y="31"/>
                        </a:cubicBezTo>
                        <a:cubicBezTo>
                          <a:pt x="189" y="29"/>
                          <a:pt x="187" y="28"/>
                          <a:pt x="185" y="27"/>
                        </a:cubicBezTo>
                        <a:cubicBezTo>
                          <a:pt x="183" y="26"/>
                          <a:pt x="181" y="26"/>
                          <a:pt x="179" y="26"/>
                        </a:cubicBezTo>
                        <a:moveTo>
                          <a:pt x="209" y="38"/>
                        </a:moveTo>
                        <a:cubicBezTo>
                          <a:pt x="208" y="38"/>
                          <a:pt x="206" y="37"/>
                          <a:pt x="205" y="35"/>
                        </a:cubicBezTo>
                        <a:cubicBezTo>
                          <a:pt x="201" y="31"/>
                          <a:pt x="201" y="26"/>
                          <a:pt x="205" y="22"/>
                        </a:cubicBezTo>
                        <a:cubicBezTo>
                          <a:pt x="206" y="22"/>
                          <a:pt x="206" y="22"/>
                          <a:pt x="206" y="22"/>
                        </a:cubicBezTo>
                        <a:cubicBezTo>
                          <a:pt x="206" y="21"/>
                          <a:pt x="207" y="21"/>
                          <a:pt x="207" y="21"/>
                        </a:cubicBezTo>
                        <a:cubicBezTo>
                          <a:pt x="208" y="21"/>
                          <a:pt x="208" y="21"/>
                          <a:pt x="209" y="21"/>
                        </a:cubicBezTo>
                        <a:cubicBezTo>
                          <a:pt x="210" y="21"/>
                          <a:pt x="212" y="21"/>
                          <a:pt x="213" y="22"/>
                        </a:cubicBezTo>
                        <a:cubicBezTo>
                          <a:pt x="216" y="25"/>
                          <a:pt x="217" y="30"/>
                          <a:pt x="215" y="33"/>
                        </a:cubicBezTo>
                        <a:cubicBezTo>
                          <a:pt x="214" y="36"/>
                          <a:pt x="212" y="38"/>
                          <a:pt x="209" y="38"/>
                        </a:cubicBezTo>
                        <a:moveTo>
                          <a:pt x="209" y="18"/>
                        </a:moveTo>
                        <a:cubicBezTo>
                          <a:pt x="208" y="18"/>
                          <a:pt x="206" y="18"/>
                          <a:pt x="205" y="19"/>
                        </a:cubicBezTo>
                        <a:cubicBezTo>
                          <a:pt x="202" y="23"/>
                          <a:pt x="199" y="28"/>
                          <a:pt x="195" y="33"/>
                        </a:cubicBezTo>
                        <a:cubicBezTo>
                          <a:pt x="196" y="34"/>
                          <a:pt x="197" y="34"/>
                          <a:pt x="197" y="34"/>
                        </a:cubicBezTo>
                        <a:cubicBezTo>
                          <a:pt x="199" y="34"/>
                          <a:pt x="201" y="35"/>
                          <a:pt x="203" y="37"/>
                        </a:cubicBezTo>
                        <a:cubicBezTo>
                          <a:pt x="206" y="40"/>
                          <a:pt x="208" y="43"/>
                          <a:pt x="209" y="48"/>
                        </a:cubicBezTo>
                        <a:cubicBezTo>
                          <a:pt x="209" y="48"/>
                          <a:pt x="209" y="48"/>
                          <a:pt x="209" y="48"/>
                        </a:cubicBezTo>
                        <a:cubicBezTo>
                          <a:pt x="209" y="47"/>
                          <a:pt x="209" y="47"/>
                          <a:pt x="209" y="47"/>
                        </a:cubicBezTo>
                        <a:cubicBezTo>
                          <a:pt x="209" y="47"/>
                          <a:pt x="209" y="47"/>
                          <a:pt x="209" y="47"/>
                        </a:cubicBezTo>
                        <a:cubicBezTo>
                          <a:pt x="209" y="47"/>
                          <a:pt x="211" y="47"/>
                          <a:pt x="213" y="46"/>
                        </a:cubicBezTo>
                        <a:cubicBezTo>
                          <a:pt x="212" y="45"/>
                          <a:pt x="212" y="45"/>
                          <a:pt x="211" y="44"/>
                        </a:cubicBezTo>
                        <a:cubicBezTo>
                          <a:pt x="211" y="44"/>
                          <a:pt x="211" y="44"/>
                          <a:pt x="211" y="44"/>
                        </a:cubicBezTo>
                        <a:cubicBezTo>
                          <a:pt x="212" y="45"/>
                          <a:pt x="213" y="45"/>
                          <a:pt x="213" y="46"/>
                        </a:cubicBezTo>
                        <a:cubicBezTo>
                          <a:pt x="217" y="44"/>
                          <a:pt x="222" y="40"/>
                          <a:pt x="223" y="30"/>
                        </a:cubicBezTo>
                        <a:cubicBezTo>
                          <a:pt x="223" y="30"/>
                          <a:pt x="223" y="30"/>
                          <a:pt x="223" y="30"/>
                        </a:cubicBezTo>
                        <a:cubicBezTo>
                          <a:pt x="223" y="30"/>
                          <a:pt x="223" y="30"/>
                          <a:pt x="223" y="30"/>
                        </a:cubicBezTo>
                        <a:cubicBezTo>
                          <a:pt x="223" y="25"/>
                          <a:pt x="219" y="21"/>
                          <a:pt x="215" y="19"/>
                        </a:cubicBezTo>
                        <a:cubicBezTo>
                          <a:pt x="213" y="19"/>
                          <a:pt x="211" y="18"/>
                          <a:pt x="209" y="18"/>
                        </a:cubicBezTo>
                        <a:moveTo>
                          <a:pt x="182" y="15"/>
                        </a:moveTo>
                        <a:cubicBezTo>
                          <a:pt x="183" y="15"/>
                          <a:pt x="184" y="14"/>
                          <a:pt x="185" y="14"/>
                        </a:cubicBezTo>
                        <a:cubicBezTo>
                          <a:pt x="187" y="14"/>
                          <a:pt x="188" y="15"/>
                          <a:pt x="189" y="16"/>
                        </a:cubicBezTo>
                        <a:cubicBezTo>
                          <a:pt x="192" y="19"/>
                          <a:pt x="189" y="22"/>
                          <a:pt x="186" y="23"/>
                        </a:cubicBezTo>
                        <a:cubicBezTo>
                          <a:pt x="185" y="24"/>
                          <a:pt x="183" y="24"/>
                          <a:pt x="181" y="24"/>
                        </a:cubicBezTo>
                        <a:cubicBezTo>
                          <a:pt x="179" y="24"/>
                          <a:pt x="178" y="24"/>
                          <a:pt x="177" y="23"/>
                        </a:cubicBezTo>
                        <a:cubicBezTo>
                          <a:pt x="175" y="20"/>
                          <a:pt x="179" y="16"/>
                          <a:pt x="182" y="15"/>
                        </a:cubicBezTo>
                        <a:cubicBezTo>
                          <a:pt x="182" y="15"/>
                          <a:pt x="182" y="15"/>
                          <a:pt x="182" y="15"/>
                        </a:cubicBezTo>
                        <a:moveTo>
                          <a:pt x="187" y="13"/>
                        </a:moveTo>
                        <a:cubicBezTo>
                          <a:pt x="186" y="13"/>
                          <a:pt x="184" y="13"/>
                          <a:pt x="182" y="13"/>
                        </a:cubicBezTo>
                        <a:cubicBezTo>
                          <a:pt x="182" y="13"/>
                          <a:pt x="182" y="13"/>
                          <a:pt x="182" y="13"/>
                        </a:cubicBezTo>
                        <a:cubicBezTo>
                          <a:pt x="182" y="14"/>
                          <a:pt x="172" y="18"/>
                          <a:pt x="174" y="26"/>
                        </a:cubicBezTo>
                        <a:cubicBezTo>
                          <a:pt x="176" y="26"/>
                          <a:pt x="178" y="26"/>
                          <a:pt x="180" y="26"/>
                        </a:cubicBezTo>
                        <a:cubicBezTo>
                          <a:pt x="182" y="26"/>
                          <a:pt x="185" y="26"/>
                          <a:pt x="187" y="27"/>
                        </a:cubicBezTo>
                        <a:cubicBezTo>
                          <a:pt x="189" y="28"/>
                          <a:pt x="190" y="29"/>
                          <a:pt x="191" y="31"/>
                        </a:cubicBezTo>
                        <a:cubicBezTo>
                          <a:pt x="194" y="25"/>
                          <a:pt x="198" y="20"/>
                          <a:pt x="200" y="16"/>
                        </a:cubicBezTo>
                        <a:cubicBezTo>
                          <a:pt x="198" y="15"/>
                          <a:pt x="196" y="14"/>
                          <a:pt x="194" y="13"/>
                        </a:cubicBezTo>
                        <a:cubicBezTo>
                          <a:pt x="192" y="13"/>
                          <a:pt x="190" y="13"/>
                          <a:pt x="187" y="13"/>
                        </a:cubicBezTo>
                        <a:moveTo>
                          <a:pt x="224" y="19"/>
                        </a:moveTo>
                        <a:cubicBezTo>
                          <a:pt x="224" y="19"/>
                          <a:pt x="224" y="19"/>
                          <a:pt x="223" y="19"/>
                        </a:cubicBezTo>
                        <a:cubicBezTo>
                          <a:pt x="222" y="19"/>
                          <a:pt x="221" y="18"/>
                          <a:pt x="220" y="18"/>
                        </a:cubicBezTo>
                        <a:cubicBezTo>
                          <a:pt x="219" y="17"/>
                          <a:pt x="217" y="16"/>
                          <a:pt x="216" y="16"/>
                        </a:cubicBezTo>
                        <a:cubicBezTo>
                          <a:pt x="214" y="15"/>
                          <a:pt x="211" y="14"/>
                          <a:pt x="211" y="12"/>
                        </a:cubicBezTo>
                        <a:cubicBezTo>
                          <a:pt x="211" y="11"/>
                          <a:pt x="212" y="9"/>
                          <a:pt x="213" y="8"/>
                        </a:cubicBezTo>
                        <a:cubicBezTo>
                          <a:pt x="214" y="6"/>
                          <a:pt x="216" y="5"/>
                          <a:pt x="218" y="5"/>
                        </a:cubicBezTo>
                        <a:cubicBezTo>
                          <a:pt x="224" y="5"/>
                          <a:pt x="230" y="10"/>
                          <a:pt x="227" y="17"/>
                        </a:cubicBezTo>
                        <a:cubicBezTo>
                          <a:pt x="227" y="18"/>
                          <a:pt x="226" y="19"/>
                          <a:pt x="224" y="19"/>
                        </a:cubicBezTo>
                        <a:moveTo>
                          <a:pt x="222" y="3"/>
                        </a:moveTo>
                        <a:cubicBezTo>
                          <a:pt x="222" y="3"/>
                          <a:pt x="221" y="3"/>
                          <a:pt x="221" y="3"/>
                        </a:cubicBezTo>
                        <a:cubicBezTo>
                          <a:pt x="219" y="3"/>
                          <a:pt x="217" y="3"/>
                          <a:pt x="215" y="4"/>
                        </a:cubicBezTo>
                        <a:cubicBezTo>
                          <a:pt x="215" y="4"/>
                          <a:pt x="215" y="4"/>
                          <a:pt x="215" y="4"/>
                        </a:cubicBezTo>
                        <a:cubicBezTo>
                          <a:pt x="214" y="4"/>
                          <a:pt x="213" y="4"/>
                          <a:pt x="212" y="4"/>
                        </a:cubicBezTo>
                        <a:cubicBezTo>
                          <a:pt x="212" y="5"/>
                          <a:pt x="212" y="5"/>
                          <a:pt x="212" y="5"/>
                        </a:cubicBezTo>
                        <a:cubicBezTo>
                          <a:pt x="211" y="6"/>
                          <a:pt x="209" y="11"/>
                          <a:pt x="205" y="18"/>
                        </a:cubicBezTo>
                        <a:cubicBezTo>
                          <a:pt x="206" y="18"/>
                          <a:pt x="208" y="17"/>
                          <a:pt x="209" y="17"/>
                        </a:cubicBezTo>
                        <a:cubicBezTo>
                          <a:pt x="211" y="17"/>
                          <a:pt x="213" y="18"/>
                          <a:pt x="215" y="19"/>
                        </a:cubicBezTo>
                        <a:cubicBezTo>
                          <a:pt x="220" y="21"/>
                          <a:pt x="224" y="25"/>
                          <a:pt x="223" y="30"/>
                        </a:cubicBezTo>
                        <a:cubicBezTo>
                          <a:pt x="223" y="30"/>
                          <a:pt x="224" y="30"/>
                          <a:pt x="224" y="30"/>
                        </a:cubicBezTo>
                        <a:cubicBezTo>
                          <a:pt x="224" y="30"/>
                          <a:pt x="224" y="30"/>
                          <a:pt x="224" y="30"/>
                        </a:cubicBezTo>
                        <a:cubicBezTo>
                          <a:pt x="226" y="30"/>
                          <a:pt x="229" y="30"/>
                          <a:pt x="233" y="27"/>
                        </a:cubicBezTo>
                        <a:cubicBezTo>
                          <a:pt x="234" y="27"/>
                          <a:pt x="236" y="21"/>
                          <a:pt x="236" y="15"/>
                        </a:cubicBezTo>
                        <a:cubicBezTo>
                          <a:pt x="236" y="12"/>
                          <a:pt x="235" y="7"/>
                          <a:pt x="230" y="5"/>
                        </a:cubicBezTo>
                        <a:cubicBezTo>
                          <a:pt x="227" y="3"/>
                          <a:pt x="224" y="3"/>
                          <a:pt x="222" y="3"/>
                        </a:cubicBezTo>
                        <a:moveTo>
                          <a:pt x="189" y="10"/>
                        </a:moveTo>
                        <a:cubicBezTo>
                          <a:pt x="187" y="10"/>
                          <a:pt x="186" y="10"/>
                          <a:pt x="185" y="9"/>
                        </a:cubicBezTo>
                        <a:cubicBezTo>
                          <a:pt x="184" y="7"/>
                          <a:pt x="185" y="6"/>
                          <a:pt x="186" y="5"/>
                        </a:cubicBezTo>
                        <a:cubicBezTo>
                          <a:pt x="187" y="2"/>
                          <a:pt x="191" y="1"/>
                          <a:pt x="193" y="1"/>
                        </a:cubicBezTo>
                        <a:cubicBezTo>
                          <a:pt x="194" y="1"/>
                          <a:pt x="195" y="1"/>
                          <a:pt x="196" y="1"/>
                        </a:cubicBezTo>
                        <a:cubicBezTo>
                          <a:pt x="197" y="2"/>
                          <a:pt x="199" y="3"/>
                          <a:pt x="199" y="5"/>
                        </a:cubicBezTo>
                        <a:cubicBezTo>
                          <a:pt x="198" y="7"/>
                          <a:pt x="196" y="8"/>
                          <a:pt x="195" y="9"/>
                        </a:cubicBezTo>
                        <a:cubicBezTo>
                          <a:pt x="193" y="10"/>
                          <a:pt x="191" y="10"/>
                          <a:pt x="189" y="10"/>
                        </a:cubicBezTo>
                        <a:moveTo>
                          <a:pt x="194" y="0"/>
                        </a:moveTo>
                        <a:cubicBezTo>
                          <a:pt x="194" y="0"/>
                          <a:pt x="194" y="0"/>
                          <a:pt x="194" y="0"/>
                        </a:cubicBezTo>
                        <a:cubicBezTo>
                          <a:pt x="193" y="0"/>
                          <a:pt x="191" y="1"/>
                          <a:pt x="190" y="1"/>
                        </a:cubicBezTo>
                        <a:cubicBezTo>
                          <a:pt x="183" y="3"/>
                          <a:pt x="182" y="10"/>
                          <a:pt x="182" y="13"/>
                        </a:cubicBezTo>
                        <a:cubicBezTo>
                          <a:pt x="184" y="12"/>
                          <a:pt x="186" y="12"/>
                          <a:pt x="188" y="12"/>
                        </a:cubicBezTo>
                        <a:cubicBezTo>
                          <a:pt x="190" y="12"/>
                          <a:pt x="193" y="13"/>
                          <a:pt x="195" y="13"/>
                        </a:cubicBezTo>
                        <a:cubicBezTo>
                          <a:pt x="197" y="13"/>
                          <a:pt x="199" y="14"/>
                          <a:pt x="200" y="15"/>
                        </a:cubicBezTo>
                        <a:cubicBezTo>
                          <a:pt x="203" y="10"/>
                          <a:pt x="205" y="7"/>
                          <a:pt x="206" y="4"/>
                        </a:cubicBezTo>
                        <a:cubicBezTo>
                          <a:pt x="206" y="4"/>
                          <a:pt x="206" y="4"/>
                          <a:pt x="206" y="4"/>
                        </a:cubicBezTo>
                        <a:cubicBezTo>
                          <a:pt x="206" y="3"/>
                          <a:pt x="205" y="3"/>
                          <a:pt x="204" y="3"/>
                        </a:cubicBezTo>
                        <a:cubicBezTo>
                          <a:pt x="201" y="2"/>
                          <a:pt x="198" y="0"/>
                          <a:pt x="194" y="0"/>
                        </a:cubicBezTo>
                      </a:path>
                    </a:pathLst>
                  </a:custGeom>
                  <a:solidFill>
                    <a:srgbClr val="F084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61" name="Freeform 8027">
                    <a:extLst>
                      <a:ext uri="{FF2B5EF4-FFF2-40B4-BE49-F238E27FC236}">
                        <a16:creationId xmlns:a16="http://schemas.microsoft.com/office/drawing/2014/main" id="{71A02200-DF6E-47FD-A690-5BC89BA7D722}"/>
                      </a:ext>
                    </a:extLst>
                  </p:cNvPr>
                  <p:cNvSpPr>
                    <a:spLocks noEditPoints="1"/>
                  </p:cNvSpPr>
                  <p:nvPr/>
                </p:nvSpPr>
                <p:spPr bwMode="auto">
                  <a:xfrm>
                    <a:off x="4335" y="2425"/>
                    <a:ext cx="181" cy="80"/>
                  </a:xfrm>
                  <a:custGeom>
                    <a:avLst/>
                    <a:gdLst>
                      <a:gd name="T0" fmla="*/ 104 w 242"/>
                      <a:gd name="T1" fmla="*/ 106 h 106"/>
                      <a:gd name="T2" fmla="*/ 104 w 242"/>
                      <a:gd name="T3" fmla="*/ 105 h 106"/>
                      <a:gd name="T4" fmla="*/ 65 w 242"/>
                      <a:gd name="T5" fmla="*/ 96 h 106"/>
                      <a:gd name="T6" fmla="*/ 78 w 242"/>
                      <a:gd name="T7" fmla="*/ 103 h 106"/>
                      <a:gd name="T8" fmla="*/ 78 w 242"/>
                      <a:gd name="T9" fmla="*/ 103 h 106"/>
                      <a:gd name="T10" fmla="*/ 65 w 242"/>
                      <a:gd name="T11" fmla="*/ 96 h 106"/>
                      <a:gd name="T12" fmla="*/ 54 w 242"/>
                      <a:gd name="T13" fmla="*/ 99 h 106"/>
                      <a:gd name="T14" fmla="*/ 54 w 242"/>
                      <a:gd name="T15" fmla="*/ 99 h 106"/>
                      <a:gd name="T16" fmla="*/ 145 w 242"/>
                      <a:gd name="T17" fmla="*/ 92 h 106"/>
                      <a:gd name="T18" fmla="*/ 131 w 242"/>
                      <a:gd name="T19" fmla="*/ 102 h 106"/>
                      <a:gd name="T20" fmla="*/ 123 w 242"/>
                      <a:gd name="T21" fmla="*/ 100 h 106"/>
                      <a:gd name="T22" fmla="*/ 110 w 242"/>
                      <a:gd name="T23" fmla="*/ 105 h 106"/>
                      <a:gd name="T24" fmla="*/ 146 w 242"/>
                      <a:gd name="T25" fmla="*/ 92 h 106"/>
                      <a:gd name="T26" fmla="*/ 21 w 242"/>
                      <a:gd name="T27" fmla="*/ 88 h 106"/>
                      <a:gd name="T28" fmla="*/ 40 w 242"/>
                      <a:gd name="T29" fmla="*/ 93 h 106"/>
                      <a:gd name="T30" fmla="*/ 21 w 242"/>
                      <a:gd name="T31" fmla="*/ 88 h 106"/>
                      <a:gd name="T32" fmla="*/ 94 w 242"/>
                      <a:gd name="T33" fmla="*/ 72 h 106"/>
                      <a:gd name="T34" fmla="*/ 94 w 242"/>
                      <a:gd name="T35" fmla="*/ 72 h 106"/>
                      <a:gd name="T36" fmla="*/ 84 w 242"/>
                      <a:gd name="T37" fmla="*/ 67 h 106"/>
                      <a:gd name="T38" fmla="*/ 111 w 242"/>
                      <a:gd name="T39" fmla="*/ 67 h 106"/>
                      <a:gd name="T40" fmla="*/ 117 w 242"/>
                      <a:gd name="T41" fmla="*/ 67 h 106"/>
                      <a:gd name="T42" fmla="*/ 120 w 242"/>
                      <a:gd name="T43" fmla="*/ 66 h 106"/>
                      <a:gd name="T44" fmla="*/ 120 w 242"/>
                      <a:gd name="T45" fmla="*/ 66 h 106"/>
                      <a:gd name="T46" fmla="*/ 5 w 242"/>
                      <a:gd name="T47" fmla="*/ 85 h 106"/>
                      <a:gd name="T48" fmla="*/ 21 w 242"/>
                      <a:gd name="T49" fmla="*/ 88 h 106"/>
                      <a:gd name="T50" fmla="*/ 2 w 242"/>
                      <a:gd name="T51" fmla="*/ 72 h 106"/>
                      <a:gd name="T52" fmla="*/ 132 w 242"/>
                      <a:gd name="T53" fmla="*/ 65 h 106"/>
                      <a:gd name="T54" fmla="*/ 132 w 242"/>
                      <a:gd name="T55" fmla="*/ 65 h 106"/>
                      <a:gd name="T56" fmla="*/ 73 w 242"/>
                      <a:gd name="T57" fmla="*/ 68 h 106"/>
                      <a:gd name="T58" fmla="*/ 195 w 242"/>
                      <a:gd name="T59" fmla="*/ 65 h 106"/>
                      <a:gd name="T60" fmla="*/ 194 w 242"/>
                      <a:gd name="T61" fmla="*/ 65 h 106"/>
                      <a:gd name="T62" fmla="*/ 173 w 242"/>
                      <a:gd name="T63" fmla="*/ 83 h 106"/>
                      <a:gd name="T64" fmla="*/ 165 w 242"/>
                      <a:gd name="T65" fmla="*/ 93 h 106"/>
                      <a:gd name="T66" fmla="*/ 146 w 242"/>
                      <a:gd name="T67" fmla="*/ 93 h 106"/>
                      <a:gd name="T68" fmla="*/ 173 w 242"/>
                      <a:gd name="T69" fmla="*/ 83 h 106"/>
                      <a:gd name="T70" fmla="*/ 200 w 242"/>
                      <a:gd name="T71" fmla="*/ 64 h 106"/>
                      <a:gd name="T72" fmla="*/ 56 w 242"/>
                      <a:gd name="T73" fmla="*/ 64 h 106"/>
                      <a:gd name="T74" fmla="*/ 15 w 242"/>
                      <a:gd name="T75" fmla="*/ 61 h 106"/>
                      <a:gd name="T76" fmla="*/ 143 w 242"/>
                      <a:gd name="T77" fmla="*/ 57 h 106"/>
                      <a:gd name="T78" fmla="*/ 143 w 242"/>
                      <a:gd name="T79" fmla="*/ 57 h 106"/>
                      <a:gd name="T80" fmla="*/ 38 w 242"/>
                      <a:gd name="T81" fmla="*/ 59 h 106"/>
                      <a:gd name="T82" fmla="*/ 151 w 242"/>
                      <a:gd name="T83" fmla="*/ 54 h 106"/>
                      <a:gd name="T84" fmla="*/ 214 w 242"/>
                      <a:gd name="T85" fmla="*/ 46 h 106"/>
                      <a:gd name="T86" fmla="*/ 210 w 242"/>
                      <a:gd name="T87" fmla="*/ 48 h 106"/>
                      <a:gd name="T88" fmla="*/ 206 w 242"/>
                      <a:gd name="T89" fmla="*/ 60 h 106"/>
                      <a:gd name="T90" fmla="*/ 157 w 242"/>
                      <a:gd name="T91" fmla="*/ 43 h 106"/>
                      <a:gd name="T92" fmla="*/ 153 w 242"/>
                      <a:gd name="T93" fmla="*/ 54 h 106"/>
                      <a:gd name="T94" fmla="*/ 161 w 242"/>
                      <a:gd name="T95" fmla="*/ 40 h 106"/>
                      <a:gd name="T96" fmla="*/ 163 w 242"/>
                      <a:gd name="T97" fmla="*/ 40 h 106"/>
                      <a:gd name="T98" fmla="*/ 215 w 242"/>
                      <a:gd name="T99" fmla="*/ 46 h 106"/>
                      <a:gd name="T100" fmla="*/ 224 w 242"/>
                      <a:gd name="T101" fmla="*/ 30 h 106"/>
                      <a:gd name="T102" fmla="*/ 174 w 242"/>
                      <a:gd name="T103" fmla="*/ 27 h 106"/>
                      <a:gd name="T104" fmla="*/ 183 w 242"/>
                      <a:gd name="T105" fmla="*/ 13 h 106"/>
                      <a:gd name="T106" fmla="*/ 175 w 242"/>
                      <a:gd name="T107" fmla="*/ 26 h 106"/>
                      <a:gd name="T108" fmla="*/ 216 w 242"/>
                      <a:gd name="T109" fmla="*/ 3 h 106"/>
                      <a:gd name="T110" fmla="*/ 216 w 242"/>
                      <a:gd name="T111" fmla="*/ 4 h 106"/>
                      <a:gd name="T112" fmla="*/ 237 w 242"/>
                      <a:gd name="T113" fmla="*/ 15 h 106"/>
                      <a:gd name="T114" fmla="*/ 224 w 242"/>
                      <a:gd name="T115" fmla="*/ 30 h 106"/>
                      <a:gd name="T116" fmla="*/ 231 w 242"/>
                      <a:gd name="T117" fmla="*/ 4 h 106"/>
                      <a:gd name="T118" fmla="*/ 183 w 242"/>
                      <a:gd name="T119" fmla="*/ 13 h 106"/>
                      <a:gd name="T120" fmla="*/ 195 w 242"/>
                      <a:gd name="T121" fmla="*/ 0 h 106"/>
                      <a:gd name="T122" fmla="*/ 207 w 242"/>
                      <a:gd name="T123"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2" h="106">
                        <a:moveTo>
                          <a:pt x="89" y="101"/>
                        </a:moveTo>
                        <a:cubicBezTo>
                          <a:pt x="89" y="101"/>
                          <a:pt x="89" y="101"/>
                          <a:pt x="89" y="101"/>
                        </a:cubicBezTo>
                        <a:cubicBezTo>
                          <a:pt x="89" y="101"/>
                          <a:pt x="89" y="101"/>
                          <a:pt x="89" y="101"/>
                        </a:cubicBezTo>
                        <a:cubicBezTo>
                          <a:pt x="91" y="104"/>
                          <a:pt x="97" y="106"/>
                          <a:pt x="104" y="106"/>
                        </a:cubicBezTo>
                        <a:cubicBezTo>
                          <a:pt x="106" y="106"/>
                          <a:pt x="108" y="106"/>
                          <a:pt x="109" y="105"/>
                        </a:cubicBezTo>
                        <a:cubicBezTo>
                          <a:pt x="109" y="105"/>
                          <a:pt x="109" y="105"/>
                          <a:pt x="110" y="105"/>
                        </a:cubicBezTo>
                        <a:cubicBezTo>
                          <a:pt x="108" y="105"/>
                          <a:pt x="107" y="105"/>
                          <a:pt x="105" y="105"/>
                        </a:cubicBezTo>
                        <a:cubicBezTo>
                          <a:pt x="105" y="105"/>
                          <a:pt x="104" y="105"/>
                          <a:pt x="104" y="105"/>
                        </a:cubicBezTo>
                        <a:cubicBezTo>
                          <a:pt x="97" y="105"/>
                          <a:pt x="91" y="104"/>
                          <a:pt x="89" y="101"/>
                        </a:cubicBezTo>
                        <a:moveTo>
                          <a:pt x="65" y="96"/>
                        </a:moveTo>
                        <a:cubicBezTo>
                          <a:pt x="65" y="96"/>
                          <a:pt x="65" y="96"/>
                          <a:pt x="65" y="96"/>
                        </a:cubicBezTo>
                        <a:cubicBezTo>
                          <a:pt x="65" y="96"/>
                          <a:pt x="65" y="96"/>
                          <a:pt x="65" y="96"/>
                        </a:cubicBezTo>
                        <a:cubicBezTo>
                          <a:pt x="65" y="96"/>
                          <a:pt x="65" y="97"/>
                          <a:pt x="65" y="97"/>
                        </a:cubicBezTo>
                        <a:cubicBezTo>
                          <a:pt x="65" y="97"/>
                          <a:pt x="65" y="97"/>
                          <a:pt x="65" y="97"/>
                        </a:cubicBezTo>
                        <a:cubicBezTo>
                          <a:pt x="65" y="97"/>
                          <a:pt x="67" y="99"/>
                          <a:pt x="70" y="101"/>
                        </a:cubicBezTo>
                        <a:cubicBezTo>
                          <a:pt x="72" y="102"/>
                          <a:pt x="75" y="103"/>
                          <a:pt x="78" y="103"/>
                        </a:cubicBezTo>
                        <a:cubicBezTo>
                          <a:pt x="82" y="103"/>
                          <a:pt x="87" y="102"/>
                          <a:pt x="88" y="101"/>
                        </a:cubicBezTo>
                        <a:cubicBezTo>
                          <a:pt x="88" y="101"/>
                          <a:pt x="88" y="101"/>
                          <a:pt x="88" y="100"/>
                        </a:cubicBezTo>
                        <a:cubicBezTo>
                          <a:pt x="87" y="102"/>
                          <a:pt x="83" y="102"/>
                          <a:pt x="79" y="103"/>
                        </a:cubicBezTo>
                        <a:cubicBezTo>
                          <a:pt x="79" y="103"/>
                          <a:pt x="78" y="103"/>
                          <a:pt x="78" y="103"/>
                        </a:cubicBezTo>
                        <a:cubicBezTo>
                          <a:pt x="74" y="103"/>
                          <a:pt x="72" y="102"/>
                          <a:pt x="70" y="101"/>
                        </a:cubicBezTo>
                        <a:cubicBezTo>
                          <a:pt x="70" y="101"/>
                          <a:pt x="70" y="101"/>
                          <a:pt x="70" y="101"/>
                        </a:cubicBezTo>
                        <a:cubicBezTo>
                          <a:pt x="67" y="99"/>
                          <a:pt x="65" y="96"/>
                          <a:pt x="65" y="96"/>
                        </a:cubicBezTo>
                        <a:cubicBezTo>
                          <a:pt x="65" y="96"/>
                          <a:pt x="65" y="96"/>
                          <a:pt x="65" y="96"/>
                        </a:cubicBezTo>
                        <a:moveTo>
                          <a:pt x="40" y="93"/>
                        </a:moveTo>
                        <a:cubicBezTo>
                          <a:pt x="40" y="93"/>
                          <a:pt x="40" y="93"/>
                          <a:pt x="40" y="93"/>
                        </a:cubicBezTo>
                        <a:cubicBezTo>
                          <a:pt x="40" y="93"/>
                          <a:pt x="41" y="93"/>
                          <a:pt x="41" y="93"/>
                        </a:cubicBezTo>
                        <a:cubicBezTo>
                          <a:pt x="42" y="95"/>
                          <a:pt x="47" y="99"/>
                          <a:pt x="54" y="99"/>
                        </a:cubicBezTo>
                        <a:cubicBezTo>
                          <a:pt x="57" y="99"/>
                          <a:pt x="60" y="99"/>
                          <a:pt x="64" y="97"/>
                        </a:cubicBezTo>
                        <a:cubicBezTo>
                          <a:pt x="64" y="97"/>
                          <a:pt x="64" y="97"/>
                          <a:pt x="64" y="97"/>
                        </a:cubicBezTo>
                        <a:cubicBezTo>
                          <a:pt x="61" y="98"/>
                          <a:pt x="58" y="99"/>
                          <a:pt x="55" y="99"/>
                        </a:cubicBezTo>
                        <a:cubicBezTo>
                          <a:pt x="54" y="99"/>
                          <a:pt x="54" y="99"/>
                          <a:pt x="54" y="99"/>
                        </a:cubicBezTo>
                        <a:cubicBezTo>
                          <a:pt x="45" y="99"/>
                          <a:pt x="41" y="93"/>
                          <a:pt x="40" y="93"/>
                        </a:cubicBezTo>
                        <a:cubicBezTo>
                          <a:pt x="40" y="93"/>
                          <a:pt x="40" y="93"/>
                          <a:pt x="40" y="93"/>
                        </a:cubicBezTo>
                        <a:moveTo>
                          <a:pt x="146" y="92"/>
                        </a:moveTo>
                        <a:cubicBezTo>
                          <a:pt x="145" y="92"/>
                          <a:pt x="145" y="92"/>
                          <a:pt x="145" y="92"/>
                        </a:cubicBezTo>
                        <a:cubicBezTo>
                          <a:pt x="145" y="93"/>
                          <a:pt x="145" y="94"/>
                          <a:pt x="144" y="94"/>
                        </a:cubicBezTo>
                        <a:cubicBezTo>
                          <a:pt x="144" y="95"/>
                          <a:pt x="143" y="96"/>
                          <a:pt x="143" y="96"/>
                        </a:cubicBezTo>
                        <a:cubicBezTo>
                          <a:pt x="140" y="100"/>
                          <a:pt x="136" y="102"/>
                          <a:pt x="131" y="102"/>
                        </a:cubicBezTo>
                        <a:cubicBezTo>
                          <a:pt x="131" y="102"/>
                          <a:pt x="131" y="102"/>
                          <a:pt x="131" y="102"/>
                        </a:cubicBezTo>
                        <a:cubicBezTo>
                          <a:pt x="127" y="102"/>
                          <a:pt x="124" y="101"/>
                          <a:pt x="123" y="100"/>
                        </a:cubicBezTo>
                        <a:cubicBezTo>
                          <a:pt x="124" y="99"/>
                          <a:pt x="124" y="99"/>
                          <a:pt x="124" y="99"/>
                        </a:cubicBezTo>
                        <a:cubicBezTo>
                          <a:pt x="123" y="100"/>
                          <a:pt x="123" y="100"/>
                          <a:pt x="123" y="100"/>
                        </a:cubicBezTo>
                        <a:cubicBezTo>
                          <a:pt x="123" y="100"/>
                          <a:pt x="123" y="100"/>
                          <a:pt x="123" y="100"/>
                        </a:cubicBezTo>
                        <a:cubicBezTo>
                          <a:pt x="123" y="100"/>
                          <a:pt x="123" y="100"/>
                          <a:pt x="123" y="100"/>
                        </a:cubicBezTo>
                        <a:cubicBezTo>
                          <a:pt x="123" y="100"/>
                          <a:pt x="123" y="100"/>
                          <a:pt x="123" y="100"/>
                        </a:cubicBezTo>
                        <a:cubicBezTo>
                          <a:pt x="119" y="102"/>
                          <a:pt x="115" y="104"/>
                          <a:pt x="110" y="105"/>
                        </a:cubicBezTo>
                        <a:cubicBezTo>
                          <a:pt x="110" y="105"/>
                          <a:pt x="110" y="105"/>
                          <a:pt x="110" y="105"/>
                        </a:cubicBezTo>
                        <a:cubicBezTo>
                          <a:pt x="114" y="104"/>
                          <a:pt x="119" y="103"/>
                          <a:pt x="123" y="100"/>
                        </a:cubicBezTo>
                        <a:cubicBezTo>
                          <a:pt x="123" y="100"/>
                          <a:pt x="126" y="102"/>
                          <a:pt x="131" y="102"/>
                        </a:cubicBezTo>
                        <a:cubicBezTo>
                          <a:pt x="135" y="102"/>
                          <a:pt x="139" y="101"/>
                          <a:pt x="143" y="97"/>
                        </a:cubicBezTo>
                        <a:cubicBezTo>
                          <a:pt x="144" y="95"/>
                          <a:pt x="145" y="94"/>
                          <a:pt x="146" y="92"/>
                        </a:cubicBezTo>
                        <a:cubicBezTo>
                          <a:pt x="146" y="92"/>
                          <a:pt x="146" y="92"/>
                          <a:pt x="146" y="92"/>
                        </a:cubicBezTo>
                        <a:moveTo>
                          <a:pt x="21" y="88"/>
                        </a:moveTo>
                        <a:cubicBezTo>
                          <a:pt x="21" y="88"/>
                          <a:pt x="21" y="88"/>
                          <a:pt x="21" y="88"/>
                        </a:cubicBezTo>
                        <a:cubicBezTo>
                          <a:pt x="21" y="88"/>
                          <a:pt x="21" y="88"/>
                          <a:pt x="21" y="88"/>
                        </a:cubicBezTo>
                        <a:cubicBezTo>
                          <a:pt x="21" y="88"/>
                          <a:pt x="21" y="88"/>
                          <a:pt x="21" y="88"/>
                        </a:cubicBezTo>
                        <a:cubicBezTo>
                          <a:pt x="21" y="88"/>
                          <a:pt x="21" y="88"/>
                          <a:pt x="21" y="88"/>
                        </a:cubicBezTo>
                        <a:cubicBezTo>
                          <a:pt x="21" y="88"/>
                          <a:pt x="24" y="93"/>
                          <a:pt x="34" y="93"/>
                        </a:cubicBezTo>
                        <a:cubicBezTo>
                          <a:pt x="36" y="93"/>
                          <a:pt x="38" y="93"/>
                          <a:pt x="40" y="93"/>
                        </a:cubicBezTo>
                        <a:cubicBezTo>
                          <a:pt x="40" y="93"/>
                          <a:pt x="40" y="93"/>
                          <a:pt x="40" y="93"/>
                        </a:cubicBezTo>
                        <a:cubicBezTo>
                          <a:pt x="38" y="93"/>
                          <a:pt x="37" y="93"/>
                          <a:pt x="35" y="93"/>
                        </a:cubicBezTo>
                        <a:cubicBezTo>
                          <a:pt x="35" y="93"/>
                          <a:pt x="35" y="93"/>
                          <a:pt x="34" y="93"/>
                        </a:cubicBezTo>
                        <a:cubicBezTo>
                          <a:pt x="26" y="93"/>
                          <a:pt x="22" y="90"/>
                          <a:pt x="21" y="88"/>
                        </a:cubicBezTo>
                        <a:cubicBezTo>
                          <a:pt x="21" y="88"/>
                          <a:pt x="21" y="88"/>
                          <a:pt x="21" y="88"/>
                        </a:cubicBezTo>
                        <a:moveTo>
                          <a:pt x="95" y="71"/>
                        </a:moveTo>
                        <a:cubicBezTo>
                          <a:pt x="95" y="71"/>
                          <a:pt x="94" y="71"/>
                          <a:pt x="94" y="71"/>
                        </a:cubicBezTo>
                        <a:cubicBezTo>
                          <a:pt x="94" y="72"/>
                          <a:pt x="94" y="72"/>
                          <a:pt x="94" y="72"/>
                        </a:cubicBezTo>
                        <a:cubicBezTo>
                          <a:pt x="94" y="72"/>
                          <a:pt x="94" y="72"/>
                          <a:pt x="93" y="72"/>
                        </a:cubicBezTo>
                        <a:cubicBezTo>
                          <a:pt x="93" y="72"/>
                          <a:pt x="93" y="72"/>
                          <a:pt x="93" y="72"/>
                        </a:cubicBezTo>
                        <a:cubicBezTo>
                          <a:pt x="94" y="72"/>
                          <a:pt x="94" y="72"/>
                          <a:pt x="94" y="72"/>
                        </a:cubicBezTo>
                        <a:cubicBezTo>
                          <a:pt x="94" y="72"/>
                          <a:pt x="94" y="72"/>
                          <a:pt x="94" y="72"/>
                        </a:cubicBezTo>
                        <a:cubicBezTo>
                          <a:pt x="94" y="72"/>
                          <a:pt x="94" y="71"/>
                          <a:pt x="94" y="71"/>
                        </a:cubicBezTo>
                        <a:cubicBezTo>
                          <a:pt x="95" y="71"/>
                          <a:pt x="95" y="71"/>
                          <a:pt x="95" y="71"/>
                        </a:cubicBezTo>
                        <a:moveTo>
                          <a:pt x="83" y="67"/>
                        </a:moveTo>
                        <a:cubicBezTo>
                          <a:pt x="84" y="67"/>
                          <a:pt x="84" y="67"/>
                          <a:pt x="84" y="67"/>
                        </a:cubicBezTo>
                        <a:cubicBezTo>
                          <a:pt x="89" y="69"/>
                          <a:pt x="92" y="71"/>
                          <a:pt x="93" y="72"/>
                        </a:cubicBezTo>
                        <a:cubicBezTo>
                          <a:pt x="93" y="72"/>
                          <a:pt x="93" y="72"/>
                          <a:pt x="93" y="72"/>
                        </a:cubicBezTo>
                        <a:cubicBezTo>
                          <a:pt x="92" y="71"/>
                          <a:pt x="89" y="68"/>
                          <a:pt x="83" y="67"/>
                        </a:cubicBezTo>
                        <a:moveTo>
                          <a:pt x="111" y="67"/>
                        </a:moveTo>
                        <a:cubicBezTo>
                          <a:pt x="111" y="67"/>
                          <a:pt x="110" y="67"/>
                          <a:pt x="109" y="67"/>
                        </a:cubicBezTo>
                        <a:cubicBezTo>
                          <a:pt x="109" y="67"/>
                          <a:pt x="110" y="67"/>
                          <a:pt x="110" y="67"/>
                        </a:cubicBezTo>
                        <a:cubicBezTo>
                          <a:pt x="110" y="67"/>
                          <a:pt x="111" y="67"/>
                          <a:pt x="111" y="67"/>
                        </a:cubicBezTo>
                        <a:cubicBezTo>
                          <a:pt x="114" y="67"/>
                          <a:pt x="116" y="67"/>
                          <a:pt x="117" y="67"/>
                        </a:cubicBezTo>
                        <a:cubicBezTo>
                          <a:pt x="117" y="67"/>
                          <a:pt x="117" y="67"/>
                          <a:pt x="117" y="67"/>
                        </a:cubicBezTo>
                        <a:cubicBezTo>
                          <a:pt x="117" y="67"/>
                          <a:pt x="117" y="67"/>
                          <a:pt x="117" y="67"/>
                        </a:cubicBezTo>
                        <a:cubicBezTo>
                          <a:pt x="116" y="67"/>
                          <a:pt x="114" y="67"/>
                          <a:pt x="111" y="67"/>
                        </a:cubicBezTo>
                        <a:moveTo>
                          <a:pt x="120" y="66"/>
                        </a:moveTo>
                        <a:cubicBezTo>
                          <a:pt x="119" y="66"/>
                          <a:pt x="118" y="67"/>
                          <a:pt x="118" y="67"/>
                        </a:cubicBezTo>
                        <a:cubicBezTo>
                          <a:pt x="118" y="67"/>
                          <a:pt x="117" y="67"/>
                          <a:pt x="117" y="67"/>
                        </a:cubicBezTo>
                        <a:cubicBezTo>
                          <a:pt x="117" y="67"/>
                          <a:pt x="118" y="67"/>
                          <a:pt x="118" y="67"/>
                        </a:cubicBezTo>
                        <a:cubicBezTo>
                          <a:pt x="118" y="67"/>
                          <a:pt x="119" y="67"/>
                          <a:pt x="120" y="66"/>
                        </a:cubicBezTo>
                        <a:cubicBezTo>
                          <a:pt x="120" y="66"/>
                          <a:pt x="120" y="66"/>
                          <a:pt x="120" y="66"/>
                        </a:cubicBezTo>
                        <a:moveTo>
                          <a:pt x="9" y="66"/>
                        </a:moveTo>
                        <a:cubicBezTo>
                          <a:pt x="7" y="67"/>
                          <a:pt x="4" y="69"/>
                          <a:pt x="2" y="72"/>
                        </a:cubicBezTo>
                        <a:cubicBezTo>
                          <a:pt x="0" y="76"/>
                          <a:pt x="1" y="81"/>
                          <a:pt x="5" y="85"/>
                        </a:cubicBezTo>
                        <a:cubicBezTo>
                          <a:pt x="5" y="84"/>
                          <a:pt x="5" y="84"/>
                          <a:pt x="5" y="84"/>
                        </a:cubicBezTo>
                        <a:cubicBezTo>
                          <a:pt x="5" y="85"/>
                          <a:pt x="5" y="85"/>
                          <a:pt x="5" y="85"/>
                        </a:cubicBezTo>
                        <a:cubicBezTo>
                          <a:pt x="7" y="87"/>
                          <a:pt x="12" y="88"/>
                          <a:pt x="18" y="88"/>
                        </a:cubicBezTo>
                        <a:cubicBezTo>
                          <a:pt x="19" y="88"/>
                          <a:pt x="20" y="88"/>
                          <a:pt x="21" y="88"/>
                        </a:cubicBezTo>
                        <a:cubicBezTo>
                          <a:pt x="21" y="88"/>
                          <a:pt x="20" y="88"/>
                          <a:pt x="20" y="88"/>
                        </a:cubicBezTo>
                        <a:cubicBezTo>
                          <a:pt x="19" y="88"/>
                          <a:pt x="19" y="88"/>
                          <a:pt x="18" y="88"/>
                        </a:cubicBezTo>
                        <a:cubicBezTo>
                          <a:pt x="11" y="88"/>
                          <a:pt x="5" y="86"/>
                          <a:pt x="3" y="82"/>
                        </a:cubicBezTo>
                        <a:cubicBezTo>
                          <a:pt x="1" y="79"/>
                          <a:pt x="1" y="75"/>
                          <a:pt x="2" y="72"/>
                        </a:cubicBezTo>
                        <a:cubicBezTo>
                          <a:pt x="4" y="69"/>
                          <a:pt x="7" y="67"/>
                          <a:pt x="10" y="66"/>
                        </a:cubicBezTo>
                        <a:cubicBezTo>
                          <a:pt x="10" y="66"/>
                          <a:pt x="9" y="66"/>
                          <a:pt x="9" y="66"/>
                        </a:cubicBezTo>
                        <a:moveTo>
                          <a:pt x="132" y="65"/>
                        </a:moveTo>
                        <a:cubicBezTo>
                          <a:pt x="132" y="65"/>
                          <a:pt x="132" y="65"/>
                          <a:pt x="132" y="65"/>
                        </a:cubicBezTo>
                        <a:cubicBezTo>
                          <a:pt x="134" y="65"/>
                          <a:pt x="136" y="66"/>
                          <a:pt x="137" y="66"/>
                        </a:cubicBezTo>
                        <a:cubicBezTo>
                          <a:pt x="137" y="66"/>
                          <a:pt x="137" y="66"/>
                          <a:pt x="136" y="66"/>
                        </a:cubicBezTo>
                        <a:cubicBezTo>
                          <a:pt x="136" y="66"/>
                          <a:pt x="136" y="66"/>
                          <a:pt x="136" y="66"/>
                        </a:cubicBezTo>
                        <a:cubicBezTo>
                          <a:pt x="135" y="65"/>
                          <a:pt x="134" y="65"/>
                          <a:pt x="132" y="65"/>
                        </a:cubicBezTo>
                        <a:moveTo>
                          <a:pt x="67" y="64"/>
                        </a:moveTo>
                        <a:cubicBezTo>
                          <a:pt x="67" y="64"/>
                          <a:pt x="67" y="64"/>
                          <a:pt x="67" y="64"/>
                        </a:cubicBezTo>
                        <a:cubicBezTo>
                          <a:pt x="70" y="65"/>
                          <a:pt x="72" y="68"/>
                          <a:pt x="73" y="68"/>
                        </a:cubicBezTo>
                        <a:cubicBezTo>
                          <a:pt x="73" y="68"/>
                          <a:pt x="73" y="68"/>
                          <a:pt x="73" y="68"/>
                        </a:cubicBezTo>
                        <a:cubicBezTo>
                          <a:pt x="72" y="68"/>
                          <a:pt x="70" y="65"/>
                          <a:pt x="67" y="64"/>
                        </a:cubicBezTo>
                        <a:moveTo>
                          <a:pt x="200" y="64"/>
                        </a:moveTo>
                        <a:cubicBezTo>
                          <a:pt x="199" y="65"/>
                          <a:pt x="197" y="65"/>
                          <a:pt x="195" y="65"/>
                        </a:cubicBezTo>
                        <a:cubicBezTo>
                          <a:pt x="195" y="65"/>
                          <a:pt x="195" y="65"/>
                          <a:pt x="195" y="65"/>
                        </a:cubicBezTo>
                        <a:cubicBezTo>
                          <a:pt x="194" y="65"/>
                          <a:pt x="194" y="65"/>
                          <a:pt x="194" y="65"/>
                        </a:cubicBezTo>
                        <a:cubicBezTo>
                          <a:pt x="194" y="65"/>
                          <a:pt x="194" y="65"/>
                          <a:pt x="194" y="65"/>
                        </a:cubicBezTo>
                        <a:cubicBezTo>
                          <a:pt x="194" y="65"/>
                          <a:pt x="194" y="65"/>
                          <a:pt x="194" y="65"/>
                        </a:cubicBezTo>
                        <a:cubicBezTo>
                          <a:pt x="194" y="65"/>
                          <a:pt x="194" y="65"/>
                          <a:pt x="194" y="65"/>
                        </a:cubicBezTo>
                        <a:cubicBezTo>
                          <a:pt x="194" y="65"/>
                          <a:pt x="194" y="66"/>
                          <a:pt x="194" y="66"/>
                        </a:cubicBezTo>
                        <a:cubicBezTo>
                          <a:pt x="194" y="66"/>
                          <a:pt x="194" y="66"/>
                          <a:pt x="194" y="66"/>
                        </a:cubicBezTo>
                        <a:cubicBezTo>
                          <a:pt x="190" y="82"/>
                          <a:pt x="175" y="83"/>
                          <a:pt x="173" y="83"/>
                        </a:cubicBezTo>
                        <a:cubicBezTo>
                          <a:pt x="173" y="83"/>
                          <a:pt x="173" y="83"/>
                          <a:pt x="173" y="83"/>
                        </a:cubicBezTo>
                        <a:cubicBezTo>
                          <a:pt x="173" y="83"/>
                          <a:pt x="173" y="83"/>
                          <a:pt x="173" y="84"/>
                        </a:cubicBezTo>
                        <a:cubicBezTo>
                          <a:pt x="172" y="84"/>
                          <a:pt x="172" y="84"/>
                          <a:pt x="172" y="84"/>
                        </a:cubicBezTo>
                        <a:cubicBezTo>
                          <a:pt x="172" y="84"/>
                          <a:pt x="172" y="84"/>
                          <a:pt x="172" y="84"/>
                        </a:cubicBezTo>
                        <a:cubicBezTo>
                          <a:pt x="171" y="88"/>
                          <a:pt x="168" y="91"/>
                          <a:pt x="165" y="93"/>
                        </a:cubicBezTo>
                        <a:cubicBezTo>
                          <a:pt x="161" y="94"/>
                          <a:pt x="158" y="95"/>
                          <a:pt x="155" y="95"/>
                        </a:cubicBezTo>
                        <a:cubicBezTo>
                          <a:pt x="155" y="95"/>
                          <a:pt x="155" y="95"/>
                          <a:pt x="154" y="95"/>
                        </a:cubicBezTo>
                        <a:cubicBezTo>
                          <a:pt x="149" y="95"/>
                          <a:pt x="146" y="93"/>
                          <a:pt x="146" y="92"/>
                        </a:cubicBezTo>
                        <a:cubicBezTo>
                          <a:pt x="146" y="93"/>
                          <a:pt x="146" y="93"/>
                          <a:pt x="146" y="93"/>
                        </a:cubicBezTo>
                        <a:cubicBezTo>
                          <a:pt x="146" y="93"/>
                          <a:pt x="149" y="95"/>
                          <a:pt x="154" y="95"/>
                        </a:cubicBezTo>
                        <a:cubicBezTo>
                          <a:pt x="157" y="95"/>
                          <a:pt x="161" y="95"/>
                          <a:pt x="165" y="93"/>
                        </a:cubicBezTo>
                        <a:cubicBezTo>
                          <a:pt x="169" y="91"/>
                          <a:pt x="171" y="88"/>
                          <a:pt x="173" y="84"/>
                        </a:cubicBezTo>
                        <a:cubicBezTo>
                          <a:pt x="173" y="83"/>
                          <a:pt x="173" y="83"/>
                          <a:pt x="173" y="83"/>
                        </a:cubicBezTo>
                        <a:cubicBezTo>
                          <a:pt x="173" y="83"/>
                          <a:pt x="190" y="83"/>
                          <a:pt x="194" y="65"/>
                        </a:cubicBezTo>
                        <a:cubicBezTo>
                          <a:pt x="194" y="65"/>
                          <a:pt x="194" y="65"/>
                          <a:pt x="195" y="65"/>
                        </a:cubicBezTo>
                        <a:cubicBezTo>
                          <a:pt x="196" y="65"/>
                          <a:pt x="198" y="65"/>
                          <a:pt x="200" y="64"/>
                        </a:cubicBezTo>
                        <a:cubicBezTo>
                          <a:pt x="200" y="64"/>
                          <a:pt x="200" y="64"/>
                          <a:pt x="200" y="64"/>
                        </a:cubicBezTo>
                        <a:moveTo>
                          <a:pt x="50" y="59"/>
                        </a:moveTo>
                        <a:cubicBezTo>
                          <a:pt x="50" y="59"/>
                          <a:pt x="50" y="59"/>
                          <a:pt x="50" y="59"/>
                        </a:cubicBezTo>
                        <a:cubicBezTo>
                          <a:pt x="54" y="61"/>
                          <a:pt x="56" y="63"/>
                          <a:pt x="56" y="64"/>
                        </a:cubicBezTo>
                        <a:cubicBezTo>
                          <a:pt x="56" y="64"/>
                          <a:pt x="56" y="64"/>
                          <a:pt x="56" y="64"/>
                        </a:cubicBezTo>
                        <a:cubicBezTo>
                          <a:pt x="56" y="63"/>
                          <a:pt x="54" y="60"/>
                          <a:pt x="50" y="59"/>
                        </a:cubicBezTo>
                        <a:moveTo>
                          <a:pt x="17" y="57"/>
                        </a:moveTo>
                        <a:cubicBezTo>
                          <a:pt x="15" y="58"/>
                          <a:pt x="15" y="59"/>
                          <a:pt x="14" y="61"/>
                        </a:cubicBezTo>
                        <a:cubicBezTo>
                          <a:pt x="14" y="61"/>
                          <a:pt x="14" y="61"/>
                          <a:pt x="15" y="61"/>
                        </a:cubicBezTo>
                        <a:cubicBezTo>
                          <a:pt x="15" y="61"/>
                          <a:pt x="15" y="60"/>
                          <a:pt x="15" y="59"/>
                        </a:cubicBezTo>
                        <a:cubicBezTo>
                          <a:pt x="16" y="58"/>
                          <a:pt x="16" y="58"/>
                          <a:pt x="17" y="57"/>
                        </a:cubicBezTo>
                        <a:cubicBezTo>
                          <a:pt x="17" y="57"/>
                          <a:pt x="17" y="57"/>
                          <a:pt x="17" y="57"/>
                        </a:cubicBezTo>
                        <a:moveTo>
                          <a:pt x="143" y="57"/>
                        </a:moveTo>
                        <a:cubicBezTo>
                          <a:pt x="140" y="59"/>
                          <a:pt x="138" y="62"/>
                          <a:pt x="137" y="66"/>
                        </a:cubicBezTo>
                        <a:cubicBezTo>
                          <a:pt x="137" y="66"/>
                          <a:pt x="137" y="66"/>
                          <a:pt x="138" y="66"/>
                        </a:cubicBezTo>
                        <a:cubicBezTo>
                          <a:pt x="138" y="62"/>
                          <a:pt x="140" y="59"/>
                          <a:pt x="143" y="57"/>
                        </a:cubicBezTo>
                        <a:cubicBezTo>
                          <a:pt x="143" y="57"/>
                          <a:pt x="143" y="57"/>
                          <a:pt x="143" y="57"/>
                        </a:cubicBezTo>
                        <a:moveTo>
                          <a:pt x="34" y="56"/>
                        </a:moveTo>
                        <a:cubicBezTo>
                          <a:pt x="34" y="56"/>
                          <a:pt x="34" y="56"/>
                          <a:pt x="34" y="56"/>
                        </a:cubicBezTo>
                        <a:cubicBezTo>
                          <a:pt x="36" y="57"/>
                          <a:pt x="37" y="58"/>
                          <a:pt x="38" y="59"/>
                        </a:cubicBezTo>
                        <a:cubicBezTo>
                          <a:pt x="38" y="59"/>
                          <a:pt x="38" y="59"/>
                          <a:pt x="38" y="59"/>
                        </a:cubicBezTo>
                        <a:cubicBezTo>
                          <a:pt x="37" y="58"/>
                          <a:pt x="36" y="57"/>
                          <a:pt x="34" y="56"/>
                        </a:cubicBezTo>
                        <a:moveTo>
                          <a:pt x="152" y="54"/>
                        </a:moveTo>
                        <a:cubicBezTo>
                          <a:pt x="151" y="54"/>
                          <a:pt x="151" y="54"/>
                          <a:pt x="150" y="54"/>
                        </a:cubicBezTo>
                        <a:cubicBezTo>
                          <a:pt x="150" y="54"/>
                          <a:pt x="151" y="54"/>
                          <a:pt x="151" y="54"/>
                        </a:cubicBezTo>
                        <a:cubicBezTo>
                          <a:pt x="151" y="54"/>
                          <a:pt x="152" y="54"/>
                          <a:pt x="152" y="54"/>
                        </a:cubicBezTo>
                        <a:cubicBezTo>
                          <a:pt x="152" y="54"/>
                          <a:pt x="152" y="54"/>
                          <a:pt x="152" y="54"/>
                        </a:cubicBezTo>
                        <a:cubicBezTo>
                          <a:pt x="152" y="54"/>
                          <a:pt x="152" y="54"/>
                          <a:pt x="152" y="54"/>
                        </a:cubicBezTo>
                        <a:moveTo>
                          <a:pt x="214" y="46"/>
                        </a:moveTo>
                        <a:cubicBezTo>
                          <a:pt x="212" y="47"/>
                          <a:pt x="210" y="47"/>
                          <a:pt x="210" y="47"/>
                        </a:cubicBezTo>
                        <a:cubicBezTo>
                          <a:pt x="210" y="47"/>
                          <a:pt x="210" y="47"/>
                          <a:pt x="210" y="47"/>
                        </a:cubicBezTo>
                        <a:cubicBezTo>
                          <a:pt x="210" y="48"/>
                          <a:pt x="210" y="48"/>
                          <a:pt x="210" y="48"/>
                        </a:cubicBezTo>
                        <a:cubicBezTo>
                          <a:pt x="210" y="48"/>
                          <a:pt x="210" y="48"/>
                          <a:pt x="210" y="48"/>
                        </a:cubicBezTo>
                        <a:cubicBezTo>
                          <a:pt x="210" y="48"/>
                          <a:pt x="210" y="48"/>
                          <a:pt x="210" y="48"/>
                        </a:cubicBezTo>
                        <a:cubicBezTo>
                          <a:pt x="210" y="48"/>
                          <a:pt x="210" y="48"/>
                          <a:pt x="210" y="48"/>
                        </a:cubicBezTo>
                        <a:cubicBezTo>
                          <a:pt x="209" y="53"/>
                          <a:pt x="208" y="57"/>
                          <a:pt x="206" y="59"/>
                        </a:cubicBezTo>
                        <a:cubicBezTo>
                          <a:pt x="206" y="60"/>
                          <a:pt x="206" y="60"/>
                          <a:pt x="206" y="60"/>
                        </a:cubicBezTo>
                        <a:cubicBezTo>
                          <a:pt x="208" y="57"/>
                          <a:pt x="209" y="53"/>
                          <a:pt x="210" y="48"/>
                        </a:cubicBezTo>
                        <a:cubicBezTo>
                          <a:pt x="210" y="48"/>
                          <a:pt x="212" y="47"/>
                          <a:pt x="214" y="46"/>
                        </a:cubicBezTo>
                        <a:cubicBezTo>
                          <a:pt x="214" y="46"/>
                          <a:pt x="214" y="46"/>
                          <a:pt x="214" y="46"/>
                        </a:cubicBezTo>
                        <a:moveTo>
                          <a:pt x="157" y="43"/>
                        </a:moveTo>
                        <a:cubicBezTo>
                          <a:pt x="155" y="45"/>
                          <a:pt x="153" y="48"/>
                          <a:pt x="153" y="54"/>
                        </a:cubicBezTo>
                        <a:cubicBezTo>
                          <a:pt x="153" y="54"/>
                          <a:pt x="153" y="54"/>
                          <a:pt x="152" y="54"/>
                        </a:cubicBezTo>
                        <a:cubicBezTo>
                          <a:pt x="153" y="54"/>
                          <a:pt x="153" y="54"/>
                          <a:pt x="153" y="54"/>
                        </a:cubicBezTo>
                        <a:cubicBezTo>
                          <a:pt x="153" y="54"/>
                          <a:pt x="153" y="54"/>
                          <a:pt x="153" y="54"/>
                        </a:cubicBezTo>
                        <a:cubicBezTo>
                          <a:pt x="153" y="49"/>
                          <a:pt x="155" y="46"/>
                          <a:pt x="157" y="44"/>
                        </a:cubicBezTo>
                        <a:cubicBezTo>
                          <a:pt x="157" y="43"/>
                          <a:pt x="157" y="43"/>
                          <a:pt x="157" y="43"/>
                        </a:cubicBezTo>
                        <a:moveTo>
                          <a:pt x="163" y="40"/>
                        </a:moveTo>
                        <a:cubicBezTo>
                          <a:pt x="162" y="40"/>
                          <a:pt x="162" y="40"/>
                          <a:pt x="161" y="40"/>
                        </a:cubicBezTo>
                        <a:cubicBezTo>
                          <a:pt x="162" y="40"/>
                          <a:pt x="162" y="40"/>
                          <a:pt x="162" y="40"/>
                        </a:cubicBezTo>
                        <a:cubicBezTo>
                          <a:pt x="163" y="40"/>
                          <a:pt x="163" y="40"/>
                          <a:pt x="163" y="40"/>
                        </a:cubicBezTo>
                        <a:cubicBezTo>
                          <a:pt x="163" y="40"/>
                          <a:pt x="163" y="40"/>
                          <a:pt x="163" y="40"/>
                        </a:cubicBezTo>
                        <a:cubicBezTo>
                          <a:pt x="163" y="40"/>
                          <a:pt x="163" y="40"/>
                          <a:pt x="163" y="40"/>
                        </a:cubicBezTo>
                        <a:moveTo>
                          <a:pt x="224" y="30"/>
                        </a:moveTo>
                        <a:cubicBezTo>
                          <a:pt x="224" y="30"/>
                          <a:pt x="224" y="30"/>
                          <a:pt x="224" y="30"/>
                        </a:cubicBezTo>
                        <a:cubicBezTo>
                          <a:pt x="223" y="40"/>
                          <a:pt x="218" y="44"/>
                          <a:pt x="214" y="46"/>
                        </a:cubicBezTo>
                        <a:cubicBezTo>
                          <a:pt x="215" y="46"/>
                          <a:pt x="215" y="46"/>
                          <a:pt x="215" y="46"/>
                        </a:cubicBezTo>
                        <a:cubicBezTo>
                          <a:pt x="218" y="44"/>
                          <a:pt x="223" y="40"/>
                          <a:pt x="224" y="31"/>
                        </a:cubicBezTo>
                        <a:cubicBezTo>
                          <a:pt x="224" y="31"/>
                          <a:pt x="224" y="31"/>
                          <a:pt x="224" y="31"/>
                        </a:cubicBezTo>
                        <a:cubicBezTo>
                          <a:pt x="224" y="31"/>
                          <a:pt x="224" y="30"/>
                          <a:pt x="224" y="30"/>
                        </a:cubicBezTo>
                        <a:cubicBezTo>
                          <a:pt x="224" y="30"/>
                          <a:pt x="224" y="30"/>
                          <a:pt x="224" y="30"/>
                        </a:cubicBezTo>
                        <a:moveTo>
                          <a:pt x="174" y="27"/>
                        </a:moveTo>
                        <a:cubicBezTo>
                          <a:pt x="172" y="27"/>
                          <a:pt x="165" y="30"/>
                          <a:pt x="164" y="39"/>
                        </a:cubicBezTo>
                        <a:cubicBezTo>
                          <a:pt x="164" y="39"/>
                          <a:pt x="164" y="39"/>
                          <a:pt x="164" y="39"/>
                        </a:cubicBezTo>
                        <a:cubicBezTo>
                          <a:pt x="165" y="29"/>
                          <a:pt x="174" y="27"/>
                          <a:pt x="174" y="27"/>
                        </a:cubicBezTo>
                        <a:cubicBezTo>
                          <a:pt x="175" y="27"/>
                          <a:pt x="175" y="27"/>
                          <a:pt x="175" y="27"/>
                        </a:cubicBezTo>
                        <a:cubicBezTo>
                          <a:pt x="174" y="27"/>
                          <a:pt x="174" y="27"/>
                          <a:pt x="174" y="27"/>
                        </a:cubicBezTo>
                        <a:cubicBezTo>
                          <a:pt x="174" y="27"/>
                          <a:pt x="174" y="27"/>
                          <a:pt x="174" y="27"/>
                        </a:cubicBezTo>
                        <a:moveTo>
                          <a:pt x="183" y="13"/>
                        </a:moveTo>
                        <a:cubicBezTo>
                          <a:pt x="183" y="14"/>
                          <a:pt x="183" y="14"/>
                          <a:pt x="182" y="14"/>
                        </a:cubicBezTo>
                        <a:cubicBezTo>
                          <a:pt x="182" y="14"/>
                          <a:pt x="182" y="14"/>
                          <a:pt x="182" y="14"/>
                        </a:cubicBezTo>
                        <a:cubicBezTo>
                          <a:pt x="180" y="15"/>
                          <a:pt x="173" y="19"/>
                          <a:pt x="174" y="27"/>
                        </a:cubicBezTo>
                        <a:cubicBezTo>
                          <a:pt x="174" y="26"/>
                          <a:pt x="175" y="26"/>
                          <a:pt x="175" y="26"/>
                        </a:cubicBezTo>
                        <a:cubicBezTo>
                          <a:pt x="173" y="18"/>
                          <a:pt x="183" y="14"/>
                          <a:pt x="183" y="13"/>
                        </a:cubicBezTo>
                        <a:cubicBezTo>
                          <a:pt x="183" y="13"/>
                          <a:pt x="183" y="13"/>
                          <a:pt x="183" y="13"/>
                        </a:cubicBezTo>
                        <a:moveTo>
                          <a:pt x="223" y="2"/>
                        </a:moveTo>
                        <a:cubicBezTo>
                          <a:pt x="220" y="2"/>
                          <a:pt x="218" y="3"/>
                          <a:pt x="216" y="3"/>
                        </a:cubicBezTo>
                        <a:cubicBezTo>
                          <a:pt x="215" y="4"/>
                          <a:pt x="214" y="4"/>
                          <a:pt x="213" y="4"/>
                        </a:cubicBezTo>
                        <a:cubicBezTo>
                          <a:pt x="213" y="4"/>
                          <a:pt x="213" y="4"/>
                          <a:pt x="213" y="4"/>
                        </a:cubicBezTo>
                        <a:cubicBezTo>
                          <a:pt x="214" y="4"/>
                          <a:pt x="215" y="4"/>
                          <a:pt x="216" y="4"/>
                        </a:cubicBezTo>
                        <a:cubicBezTo>
                          <a:pt x="216" y="4"/>
                          <a:pt x="216" y="4"/>
                          <a:pt x="216" y="4"/>
                        </a:cubicBezTo>
                        <a:cubicBezTo>
                          <a:pt x="218" y="3"/>
                          <a:pt x="220" y="3"/>
                          <a:pt x="222" y="3"/>
                        </a:cubicBezTo>
                        <a:cubicBezTo>
                          <a:pt x="222" y="3"/>
                          <a:pt x="223" y="3"/>
                          <a:pt x="223" y="3"/>
                        </a:cubicBezTo>
                        <a:cubicBezTo>
                          <a:pt x="225" y="3"/>
                          <a:pt x="228" y="3"/>
                          <a:pt x="231" y="5"/>
                        </a:cubicBezTo>
                        <a:cubicBezTo>
                          <a:pt x="236" y="7"/>
                          <a:pt x="237" y="12"/>
                          <a:pt x="237" y="15"/>
                        </a:cubicBezTo>
                        <a:cubicBezTo>
                          <a:pt x="237" y="21"/>
                          <a:pt x="235" y="27"/>
                          <a:pt x="234" y="27"/>
                        </a:cubicBezTo>
                        <a:cubicBezTo>
                          <a:pt x="230" y="30"/>
                          <a:pt x="227" y="30"/>
                          <a:pt x="225" y="30"/>
                        </a:cubicBezTo>
                        <a:cubicBezTo>
                          <a:pt x="225" y="30"/>
                          <a:pt x="225" y="30"/>
                          <a:pt x="225" y="30"/>
                        </a:cubicBezTo>
                        <a:cubicBezTo>
                          <a:pt x="225" y="30"/>
                          <a:pt x="224" y="30"/>
                          <a:pt x="224" y="30"/>
                        </a:cubicBezTo>
                        <a:cubicBezTo>
                          <a:pt x="224" y="30"/>
                          <a:pt x="224" y="30"/>
                          <a:pt x="224" y="31"/>
                        </a:cubicBezTo>
                        <a:cubicBezTo>
                          <a:pt x="224" y="31"/>
                          <a:pt x="225" y="31"/>
                          <a:pt x="225" y="31"/>
                        </a:cubicBezTo>
                        <a:cubicBezTo>
                          <a:pt x="227" y="31"/>
                          <a:pt x="230" y="30"/>
                          <a:pt x="234" y="28"/>
                        </a:cubicBezTo>
                        <a:cubicBezTo>
                          <a:pt x="236" y="26"/>
                          <a:pt x="242" y="10"/>
                          <a:pt x="231" y="4"/>
                        </a:cubicBezTo>
                        <a:cubicBezTo>
                          <a:pt x="228" y="3"/>
                          <a:pt x="225" y="2"/>
                          <a:pt x="223" y="2"/>
                        </a:cubicBezTo>
                        <a:moveTo>
                          <a:pt x="195" y="0"/>
                        </a:moveTo>
                        <a:cubicBezTo>
                          <a:pt x="194" y="0"/>
                          <a:pt x="193" y="0"/>
                          <a:pt x="191" y="1"/>
                        </a:cubicBezTo>
                        <a:cubicBezTo>
                          <a:pt x="183" y="4"/>
                          <a:pt x="183" y="11"/>
                          <a:pt x="183" y="13"/>
                        </a:cubicBezTo>
                        <a:cubicBezTo>
                          <a:pt x="183" y="13"/>
                          <a:pt x="183" y="13"/>
                          <a:pt x="183" y="13"/>
                        </a:cubicBezTo>
                        <a:cubicBezTo>
                          <a:pt x="183" y="10"/>
                          <a:pt x="184" y="3"/>
                          <a:pt x="191" y="1"/>
                        </a:cubicBezTo>
                        <a:cubicBezTo>
                          <a:pt x="192" y="1"/>
                          <a:pt x="194" y="0"/>
                          <a:pt x="195" y="0"/>
                        </a:cubicBezTo>
                        <a:cubicBezTo>
                          <a:pt x="195" y="0"/>
                          <a:pt x="195" y="0"/>
                          <a:pt x="195" y="0"/>
                        </a:cubicBezTo>
                        <a:cubicBezTo>
                          <a:pt x="199" y="0"/>
                          <a:pt x="202" y="2"/>
                          <a:pt x="205" y="3"/>
                        </a:cubicBezTo>
                        <a:cubicBezTo>
                          <a:pt x="206" y="3"/>
                          <a:pt x="207" y="3"/>
                          <a:pt x="207" y="4"/>
                        </a:cubicBezTo>
                        <a:cubicBezTo>
                          <a:pt x="207" y="4"/>
                          <a:pt x="207" y="4"/>
                          <a:pt x="207" y="4"/>
                        </a:cubicBezTo>
                        <a:cubicBezTo>
                          <a:pt x="207" y="4"/>
                          <a:pt x="207" y="4"/>
                          <a:pt x="207" y="4"/>
                        </a:cubicBezTo>
                        <a:cubicBezTo>
                          <a:pt x="204" y="2"/>
                          <a:pt x="200" y="0"/>
                          <a:pt x="195" y="0"/>
                        </a:cubicBezTo>
                      </a:path>
                    </a:pathLst>
                  </a:custGeom>
                  <a:solidFill>
                    <a:srgbClr val="D85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62" name="Freeform 8028">
                    <a:extLst>
                      <a:ext uri="{FF2B5EF4-FFF2-40B4-BE49-F238E27FC236}">
                        <a16:creationId xmlns:a16="http://schemas.microsoft.com/office/drawing/2014/main" id="{9A4CB8BB-7DD6-4EB6-84D7-C16C4EE6BDF6}"/>
                      </a:ext>
                    </a:extLst>
                  </p:cNvPr>
                  <p:cNvSpPr>
                    <a:spLocks/>
                  </p:cNvSpPr>
                  <p:nvPr/>
                </p:nvSpPr>
                <p:spPr bwMode="auto">
                  <a:xfrm>
                    <a:off x="4412" y="2634"/>
                    <a:ext cx="11" cy="10"/>
                  </a:xfrm>
                  <a:custGeom>
                    <a:avLst/>
                    <a:gdLst>
                      <a:gd name="T0" fmla="*/ 1 w 14"/>
                      <a:gd name="T1" fmla="*/ 0 h 13"/>
                      <a:gd name="T2" fmla="*/ 1 w 14"/>
                      <a:gd name="T3" fmla="*/ 1 h 13"/>
                      <a:gd name="T4" fmla="*/ 4 w 14"/>
                      <a:gd name="T5" fmla="*/ 10 h 13"/>
                      <a:gd name="T6" fmla="*/ 14 w 14"/>
                      <a:gd name="T7" fmla="*/ 13 h 13"/>
                      <a:gd name="T8" fmla="*/ 14 w 14"/>
                      <a:gd name="T9" fmla="*/ 13 h 13"/>
                      <a:gd name="T10" fmla="*/ 5 w 14"/>
                      <a:gd name="T11" fmla="*/ 10 h 13"/>
                      <a:gd name="T12" fmla="*/ 1 w 14"/>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1" y="0"/>
                        </a:moveTo>
                        <a:cubicBezTo>
                          <a:pt x="1" y="1"/>
                          <a:pt x="1" y="1"/>
                          <a:pt x="1" y="1"/>
                        </a:cubicBezTo>
                        <a:cubicBezTo>
                          <a:pt x="0" y="4"/>
                          <a:pt x="2" y="7"/>
                          <a:pt x="4" y="10"/>
                        </a:cubicBezTo>
                        <a:cubicBezTo>
                          <a:pt x="6" y="13"/>
                          <a:pt x="10" y="13"/>
                          <a:pt x="14" y="13"/>
                        </a:cubicBezTo>
                        <a:cubicBezTo>
                          <a:pt x="14" y="13"/>
                          <a:pt x="14" y="13"/>
                          <a:pt x="14" y="13"/>
                        </a:cubicBezTo>
                        <a:cubicBezTo>
                          <a:pt x="11" y="12"/>
                          <a:pt x="8" y="12"/>
                          <a:pt x="5" y="10"/>
                        </a:cubicBezTo>
                        <a:cubicBezTo>
                          <a:pt x="3" y="8"/>
                          <a:pt x="1" y="4"/>
                          <a:pt x="1" y="0"/>
                        </a:cubicBezTo>
                      </a:path>
                    </a:pathLst>
                  </a:custGeom>
                  <a:solidFill>
                    <a:srgbClr val="FAD5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63" name="Freeform 8029">
                    <a:extLst>
                      <a:ext uri="{FF2B5EF4-FFF2-40B4-BE49-F238E27FC236}">
                        <a16:creationId xmlns:a16="http://schemas.microsoft.com/office/drawing/2014/main" id="{2F292380-CD80-443B-A65E-BFDB5B636AA3}"/>
                      </a:ext>
                    </a:extLst>
                  </p:cNvPr>
                  <p:cNvSpPr>
                    <a:spLocks/>
                  </p:cNvSpPr>
                  <p:nvPr/>
                </p:nvSpPr>
                <p:spPr bwMode="auto">
                  <a:xfrm>
                    <a:off x="4417" y="2651"/>
                    <a:ext cx="6" cy="22"/>
                  </a:xfrm>
                  <a:custGeom>
                    <a:avLst/>
                    <a:gdLst>
                      <a:gd name="T0" fmla="*/ 1 w 7"/>
                      <a:gd name="T1" fmla="*/ 0 h 30"/>
                      <a:gd name="T2" fmla="*/ 0 w 7"/>
                      <a:gd name="T3" fmla="*/ 0 h 30"/>
                      <a:gd name="T4" fmla="*/ 1 w 7"/>
                      <a:gd name="T5" fmla="*/ 8 h 30"/>
                      <a:gd name="T6" fmla="*/ 1 w 7"/>
                      <a:gd name="T7" fmla="*/ 15 h 30"/>
                      <a:gd name="T8" fmla="*/ 7 w 7"/>
                      <a:gd name="T9" fmla="*/ 30 h 30"/>
                      <a:gd name="T10" fmla="*/ 7 w 7"/>
                      <a:gd name="T11" fmla="*/ 30 h 30"/>
                      <a:gd name="T12" fmla="*/ 2 w 7"/>
                      <a:gd name="T13" fmla="*/ 12 h 30"/>
                      <a:gd name="T14" fmla="*/ 1 w 7"/>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0">
                        <a:moveTo>
                          <a:pt x="1" y="0"/>
                        </a:moveTo>
                        <a:cubicBezTo>
                          <a:pt x="0" y="0"/>
                          <a:pt x="0" y="0"/>
                          <a:pt x="0" y="0"/>
                        </a:cubicBezTo>
                        <a:cubicBezTo>
                          <a:pt x="2" y="2"/>
                          <a:pt x="1" y="5"/>
                          <a:pt x="1" y="8"/>
                        </a:cubicBezTo>
                        <a:cubicBezTo>
                          <a:pt x="1" y="10"/>
                          <a:pt x="1" y="12"/>
                          <a:pt x="1" y="15"/>
                        </a:cubicBezTo>
                        <a:cubicBezTo>
                          <a:pt x="2" y="20"/>
                          <a:pt x="4" y="25"/>
                          <a:pt x="7" y="30"/>
                        </a:cubicBezTo>
                        <a:cubicBezTo>
                          <a:pt x="7" y="30"/>
                          <a:pt x="7" y="30"/>
                          <a:pt x="7" y="30"/>
                        </a:cubicBezTo>
                        <a:cubicBezTo>
                          <a:pt x="5" y="24"/>
                          <a:pt x="3" y="18"/>
                          <a:pt x="2" y="12"/>
                        </a:cubicBezTo>
                        <a:cubicBezTo>
                          <a:pt x="2" y="8"/>
                          <a:pt x="3" y="4"/>
                          <a:pt x="1" y="0"/>
                        </a:cubicBezTo>
                      </a:path>
                    </a:pathLst>
                  </a:custGeom>
                  <a:solidFill>
                    <a:srgbClr val="FAD5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64" name="Freeform 8030">
                    <a:extLst>
                      <a:ext uri="{FF2B5EF4-FFF2-40B4-BE49-F238E27FC236}">
                        <a16:creationId xmlns:a16="http://schemas.microsoft.com/office/drawing/2014/main" id="{64C1B651-2FA4-4A60-9148-247F9AF0DBCF}"/>
                      </a:ext>
                    </a:extLst>
                  </p:cNvPr>
                  <p:cNvSpPr>
                    <a:spLocks/>
                  </p:cNvSpPr>
                  <p:nvPr/>
                </p:nvSpPr>
                <p:spPr bwMode="auto">
                  <a:xfrm>
                    <a:off x="4319" y="2541"/>
                    <a:ext cx="4" cy="7"/>
                  </a:xfrm>
                  <a:custGeom>
                    <a:avLst/>
                    <a:gdLst>
                      <a:gd name="T0" fmla="*/ 0 w 6"/>
                      <a:gd name="T1" fmla="*/ 0 h 9"/>
                      <a:gd name="T2" fmla="*/ 1 w 6"/>
                      <a:gd name="T3" fmla="*/ 5 h 9"/>
                      <a:gd name="T4" fmla="*/ 6 w 6"/>
                      <a:gd name="T5" fmla="*/ 9 h 9"/>
                      <a:gd name="T6" fmla="*/ 6 w 6"/>
                      <a:gd name="T7" fmla="*/ 9 h 9"/>
                      <a:gd name="T8" fmla="*/ 0 w 6"/>
                      <a:gd name="T9" fmla="*/ 0 h 9"/>
                    </a:gdLst>
                    <a:ahLst/>
                    <a:cxnLst>
                      <a:cxn ang="0">
                        <a:pos x="T0" y="T1"/>
                      </a:cxn>
                      <a:cxn ang="0">
                        <a:pos x="T2" y="T3"/>
                      </a:cxn>
                      <a:cxn ang="0">
                        <a:pos x="T4" y="T5"/>
                      </a:cxn>
                      <a:cxn ang="0">
                        <a:pos x="T6" y="T7"/>
                      </a:cxn>
                      <a:cxn ang="0">
                        <a:pos x="T8" y="T9"/>
                      </a:cxn>
                    </a:cxnLst>
                    <a:rect l="0" t="0" r="r" b="b"/>
                    <a:pathLst>
                      <a:path w="6" h="9">
                        <a:moveTo>
                          <a:pt x="0" y="0"/>
                        </a:moveTo>
                        <a:cubicBezTo>
                          <a:pt x="0" y="2"/>
                          <a:pt x="0" y="4"/>
                          <a:pt x="1" y="5"/>
                        </a:cubicBezTo>
                        <a:cubicBezTo>
                          <a:pt x="2" y="7"/>
                          <a:pt x="4" y="8"/>
                          <a:pt x="6" y="9"/>
                        </a:cubicBezTo>
                        <a:cubicBezTo>
                          <a:pt x="6" y="9"/>
                          <a:pt x="6" y="9"/>
                          <a:pt x="6" y="9"/>
                        </a:cubicBezTo>
                        <a:cubicBezTo>
                          <a:pt x="3" y="7"/>
                          <a:pt x="1" y="4"/>
                          <a:pt x="0" y="0"/>
                        </a:cubicBezTo>
                      </a:path>
                    </a:pathLst>
                  </a:custGeom>
                  <a:solidFill>
                    <a:srgbClr val="FAD5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65" name="Freeform 8031">
                    <a:extLst>
                      <a:ext uri="{FF2B5EF4-FFF2-40B4-BE49-F238E27FC236}">
                        <a16:creationId xmlns:a16="http://schemas.microsoft.com/office/drawing/2014/main" id="{748F08BB-C6A4-4DC0-B8FD-8D721A88BDD0}"/>
                      </a:ext>
                    </a:extLst>
                  </p:cNvPr>
                  <p:cNvSpPr>
                    <a:spLocks/>
                  </p:cNvSpPr>
                  <p:nvPr/>
                </p:nvSpPr>
                <p:spPr bwMode="auto">
                  <a:xfrm>
                    <a:off x="4319" y="2556"/>
                    <a:ext cx="7" cy="8"/>
                  </a:xfrm>
                  <a:custGeom>
                    <a:avLst/>
                    <a:gdLst>
                      <a:gd name="T0" fmla="*/ 0 w 9"/>
                      <a:gd name="T1" fmla="*/ 0 h 11"/>
                      <a:gd name="T2" fmla="*/ 0 w 9"/>
                      <a:gd name="T3" fmla="*/ 4 h 11"/>
                      <a:gd name="T4" fmla="*/ 2 w 9"/>
                      <a:gd name="T5" fmla="*/ 7 h 11"/>
                      <a:gd name="T6" fmla="*/ 9 w 9"/>
                      <a:gd name="T7" fmla="*/ 11 h 11"/>
                      <a:gd name="T8" fmla="*/ 6 w 9"/>
                      <a:gd name="T9" fmla="*/ 9 h 11"/>
                      <a:gd name="T10" fmla="*/ 3 w 9"/>
                      <a:gd name="T11" fmla="*/ 7 h 11"/>
                      <a:gd name="T12" fmla="*/ 1 w 9"/>
                      <a:gd name="T13" fmla="*/ 4 h 11"/>
                      <a:gd name="T14" fmla="*/ 1 w 9"/>
                      <a:gd name="T15" fmla="*/ 2 h 11"/>
                      <a:gd name="T16" fmla="*/ 0 w 9"/>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1">
                        <a:moveTo>
                          <a:pt x="0" y="0"/>
                        </a:moveTo>
                        <a:cubicBezTo>
                          <a:pt x="0" y="2"/>
                          <a:pt x="0" y="3"/>
                          <a:pt x="0" y="4"/>
                        </a:cubicBezTo>
                        <a:cubicBezTo>
                          <a:pt x="1" y="5"/>
                          <a:pt x="2" y="6"/>
                          <a:pt x="2" y="7"/>
                        </a:cubicBezTo>
                        <a:cubicBezTo>
                          <a:pt x="4" y="10"/>
                          <a:pt x="7" y="11"/>
                          <a:pt x="9" y="11"/>
                        </a:cubicBezTo>
                        <a:cubicBezTo>
                          <a:pt x="8" y="11"/>
                          <a:pt x="7" y="10"/>
                          <a:pt x="6" y="9"/>
                        </a:cubicBezTo>
                        <a:cubicBezTo>
                          <a:pt x="5" y="9"/>
                          <a:pt x="4" y="8"/>
                          <a:pt x="3" y="7"/>
                        </a:cubicBezTo>
                        <a:cubicBezTo>
                          <a:pt x="2" y="6"/>
                          <a:pt x="2" y="5"/>
                          <a:pt x="1" y="4"/>
                        </a:cubicBezTo>
                        <a:cubicBezTo>
                          <a:pt x="1" y="3"/>
                          <a:pt x="1" y="3"/>
                          <a:pt x="1" y="2"/>
                        </a:cubicBezTo>
                        <a:cubicBezTo>
                          <a:pt x="0" y="1"/>
                          <a:pt x="0" y="1"/>
                          <a:pt x="0" y="0"/>
                        </a:cubicBezTo>
                      </a:path>
                    </a:pathLst>
                  </a:custGeom>
                  <a:solidFill>
                    <a:srgbClr val="FAD5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66" name="Freeform 8032">
                    <a:extLst>
                      <a:ext uri="{FF2B5EF4-FFF2-40B4-BE49-F238E27FC236}">
                        <a16:creationId xmlns:a16="http://schemas.microsoft.com/office/drawing/2014/main" id="{1340BEFB-703C-47C8-9AB8-46A9D1144E43}"/>
                      </a:ext>
                    </a:extLst>
                  </p:cNvPr>
                  <p:cNvSpPr>
                    <a:spLocks/>
                  </p:cNvSpPr>
                  <p:nvPr/>
                </p:nvSpPr>
                <p:spPr bwMode="auto">
                  <a:xfrm>
                    <a:off x="4324" y="2574"/>
                    <a:ext cx="10" cy="9"/>
                  </a:xfrm>
                  <a:custGeom>
                    <a:avLst/>
                    <a:gdLst>
                      <a:gd name="T0" fmla="*/ 0 w 13"/>
                      <a:gd name="T1" fmla="*/ 0 h 12"/>
                      <a:gd name="T2" fmla="*/ 13 w 13"/>
                      <a:gd name="T3" fmla="*/ 12 h 12"/>
                      <a:gd name="T4" fmla="*/ 8 w 13"/>
                      <a:gd name="T5" fmla="*/ 9 h 12"/>
                      <a:gd name="T6" fmla="*/ 8 w 13"/>
                      <a:gd name="T7" fmla="*/ 9 h 12"/>
                      <a:gd name="T8" fmla="*/ 2 w 13"/>
                      <a:gd name="T9" fmla="*/ 2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6"/>
                          <a:pt x="7" y="11"/>
                          <a:pt x="13" y="12"/>
                        </a:cubicBezTo>
                        <a:cubicBezTo>
                          <a:pt x="11" y="11"/>
                          <a:pt x="10" y="10"/>
                          <a:pt x="8" y="9"/>
                        </a:cubicBezTo>
                        <a:cubicBezTo>
                          <a:pt x="8" y="9"/>
                          <a:pt x="8" y="9"/>
                          <a:pt x="8" y="9"/>
                        </a:cubicBezTo>
                        <a:cubicBezTo>
                          <a:pt x="5" y="7"/>
                          <a:pt x="3" y="5"/>
                          <a:pt x="2" y="2"/>
                        </a:cubicBezTo>
                        <a:cubicBezTo>
                          <a:pt x="1" y="2"/>
                          <a:pt x="1" y="1"/>
                          <a:pt x="0" y="0"/>
                        </a:cubicBezTo>
                      </a:path>
                    </a:pathLst>
                  </a:custGeom>
                  <a:solidFill>
                    <a:srgbClr val="FAD5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67" name="Freeform 8033">
                    <a:extLst>
                      <a:ext uri="{FF2B5EF4-FFF2-40B4-BE49-F238E27FC236}">
                        <a16:creationId xmlns:a16="http://schemas.microsoft.com/office/drawing/2014/main" id="{F79DEC4C-24C5-4387-A6AF-83723EA60C22}"/>
                      </a:ext>
                    </a:extLst>
                  </p:cNvPr>
                  <p:cNvSpPr>
                    <a:spLocks/>
                  </p:cNvSpPr>
                  <p:nvPr/>
                </p:nvSpPr>
                <p:spPr bwMode="auto">
                  <a:xfrm>
                    <a:off x="4343" y="2588"/>
                    <a:ext cx="4" cy="4"/>
                  </a:xfrm>
                  <a:custGeom>
                    <a:avLst/>
                    <a:gdLst>
                      <a:gd name="T0" fmla="*/ 5 w 5"/>
                      <a:gd name="T1" fmla="*/ 0 h 5"/>
                      <a:gd name="T2" fmla="*/ 2 w 5"/>
                      <a:gd name="T3" fmla="*/ 2 h 5"/>
                      <a:gd name="T4" fmla="*/ 1 w 5"/>
                      <a:gd name="T5" fmla="*/ 5 h 5"/>
                      <a:gd name="T6" fmla="*/ 1 w 5"/>
                      <a:gd name="T7" fmla="*/ 5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cubicBezTo>
                          <a:pt x="4" y="0"/>
                          <a:pt x="3" y="1"/>
                          <a:pt x="2" y="2"/>
                        </a:cubicBezTo>
                        <a:cubicBezTo>
                          <a:pt x="1" y="3"/>
                          <a:pt x="0" y="4"/>
                          <a:pt x="1" y="5"/>
                        </a:cubicBezTo>
                        <a:cubicBezTo>
                          <a:pt x="1" y="5"/>
                          <a:pt x="1" y="5"/>
                          <a:pt x="1" y="5"/>
                        </a:cubicBezTo>
                        <a:cubicBezTo>
                          <a:pt x="2" y="3"/>
                          <a:pt x="3" y="1"/>
                          <a:pt x="5" y="0"/>
                        </a:cubicBezTo>
                      </a:path>
                    </a:pathLst>
                  </a:custGeom>
                  <a:solidFill>
                    <a:srgbClr val="FAD5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68" name="Freeform 8034">
                    <a:extLst>
                      <a:ext uri="{FF2B5EF4-FFF2-40B4-BE49-F238E27FC236}">
                        <a16:creationId xmlns:a16="http://schemas.microsoft.com/office/drawing/2014/main" id="{03E5EE6D-80DA-4AF8-BD62-F2C449D781E7}"/>
                      </a:ext>
                    </a:extLst>
                  </p:cNvPr>
                  <p:cNvSpPr>
                    <a:spLocks/>
                  </p:cNvSpPr>
                  <p:nvPr/>
                </p:nvSpPr>
                <p:spPr bwMode="auto">
                  <a:xfrm>
                    <a:off x="4364" y="2598"/>
                    <a:ext cx="3" cy="4"/>
                  </a:xfrm>
                  <a:custGeom>
                    <a:avLst/>
                    <a:gdLst>
                      <a:gd name="T0" fmla="*/ 1 w 4"/>
                      <a:gd name="T1" fmla="*/ 0 h 5"/>
                      <a:gd name="T2" fmla="*/ 1 w 4"/>
                      <a:gd name="T3" fmla="*/ 0 h 5"/>
                      <a:gd name="T4" fmla="*/ 1 w 4"/>
                      <a:gd name="T5" fmla="*/ 4 h 5"/>
                      <a:gd name="T6" fmla="*/ 3 w 4"/>
                      <a:gd name="T7" fmla="*/ 5 h 5"/>
                      <a:gd name="T8" fmla="*/ 4 w 4"/>
                      <a:gd name="T9" fmla="*/ 5 h 5"/>
                      <a:gd name="T10" fmla="*/ 4 w 4"/>
                      <a:gd name="T11" fmla="*/ 5 h 5"/>
                      <a:gd name="T12" fmla="*/ 3 w 4"/>
                      <a:gd name="T13" fmla="*/ 5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1" y="0"/>
                          <a:pt x="1" y="0"/>
                          <a:pt x="1" y="0"/>
                        </a:cubicBezTo>
                        <a:cubicBezTo>
                          <a:pt x="0" y="2"/>
                          <a:pt x="0" y="3"/>
                          <a:pt x="1" y="4"/>
                        </a:cubicBezTo>
                        <a:cubicBezTo>
                          <a:pt x="1" y="5"/>
                          <a:pt x="2" y="5"/>
                          <a:pt x="3" y="5"/>
                        </a:cubicBezTo>
                        <a:cubicBezTo>
                          <a:pt x="4" y="5"/>
                          <a:pt x="4" y="5"/>
                          <a:pt x="4" y="5"/>
                        </a:cubicBezTo>
                        <a:cubicBezTo>
                          <a:pt x="4" y="5"/>
                          <a:pt x="4" y="5"/>
                          <a:pt x="4" y="5"/>
                        </a:cubicBezTo>
                        <a:cubicBezTo>
                          <a:pt x="3" y="5"/>
                          <a:pt x="3" y="5"/>
                          <a:pt x="3" y="5"/>
                        </a:cubicBezTo>
                        <a:cubicBezTo>
                          <a:pt x="2" y="3"/>
                          <a:pt x="1" y="2"/>
                          <a:pt x="1" y="0"/>
                        </a:cubicBezTo>
                      </a:path>
                    </a:pathLst>
                  </a:custGeom>
                  <a:solidFill>
                    <a:srgbClr val="FAD5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69" name="Freeform 8035">
                    <a:extLst>
                      <a:ext uri="{FF2B5EF4-FFF2-40B4-BE49-F238E27FC236}">
                        <a16:creationId xmlns:a16="http://schemas.microsoft.com/office/drawing/2014/main" id="{822909E2-D983-407F-9192-154A1528330D}"/>
                      </a:ext>
                    </a:extLst>
                  </p:cNvPr>
                  <p:cNvSpPr>
                    <a:spLocks/>
                  </p:cNvSpPr>
                  <p:nvPr/>
                </p:nvSpPr>
                <p:spPr bwMode="auto">
                  <a:xfrm>
                    <a:off x="4423" y="2222"/>
                    <a:ext cx="39" cy="136"/>
                  </a:xfrm>
                  <a:custGeom>
                    <a:avLst/>
                    <a:gdLst>
                      <a:gd name="T0" fmla="*/ 29 w 52"/>
                      <a:gd name="T1" fmla="*/ 0 h 182"/>
                      <a:gd name="T2" fmla="*/ 8 w 52"/>
                      <a:gd name="T3" fmla="*/ 37 h 182"/>
                      <a:gd name="T4" fmla="*/ 20 w 52"/>
                      <a:gd name="T5" fmla="*/ 110 h 182"/>
                      <a:gd name="T6" fmla="*/ 22 w 52"/>
                      <a:gd name="T7" fmla="*/ 179 h 182"/>
                      <a:gd name="T8" fmla="*/ 22 w 52"/>
                      <a:gd name="T9" fmla="*/ 182 h 182"/>
                      <a:gd name="T10" fmla="*/ 42 w 52"/>
                      <a:gd name="T11" fmla="*/ 163 h 182"/>
                      <a:gd name="T12" fmla="*/ 25 w 52"/>
                      <a:gd name="T13" fmla="*/ 113 h 182"/>
                      <a:gd name="T14" fmla="*/ 28 w 52"/>
                      <a:gd name="T15" fmla="*/ 10 h 182"/>
                      <a:gd name="T16" fmla="*/ 29 w 52"/>
                      <a:gd name="T17"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182">
                        <a:moveTo>
                          <a:pt x="29" y="0"/>
                        </a:moveTo>
                        <a:cubicBezTo>
                          <a:pt x="29" y="0"/>
                          <a:pt x="11" y="14"/>
                          <a:pt x="8" y="37"/>
                        </a:cubicBezTo>
                        <a:cubicBezTo>
                          <a:pt x="6" y="61"/>
                          <a:pt x="12" y="86"/>
                          <a:pt x="20" y="110"/>
                        </a:cubicBezTo>
                        <a:cubicBezTo>
                          <a:pt x="27" y="135"/>
                          <a:pt x="52" y="167"/>
                          <a:pt x="22" y="179"/>
                        </a:cubicBezTo>
                        <a:cubicBezTo>
                          <a:pt x="22" y="182"/>
                          <a:pt x="22" y="182"/>
                          <a:pt x="22" y="182"/>
                        </a:cubicBezTo>
                        <a:cubicBezTo>
                          <a:pt x="22" y="182"/>
                          <a:pt x="39" y="178"/>
                          <a:pt x="42" y="163"/>
                        </a:cubicBezTo>
                        <a:cubicBezTo>
                          <a:pt x="44" y="147"/>
                          <a:pt x="32" y="129"/>
                          <a:pt x="25" y="113"/>
                        </a:cubicBezTo>
                        <a:cubicBezTo>
                          <a:pt x="18" y="96"/>
                          <a:pt x="0" y="33"/>
                          <a:pt x="28" y="10"/>
                        </a:cubicBezTo>
                        <a:cubicBezTo>
                          <a:pt x="29" y="0"/>
                          <a:pt x="29" y="0"/>
                          <a:pt x="29" y="0"/>
                        </a:cubicBezTo>
                      </a:path>
                    </a:pathLst>
                  </a:custGeom>
                  <a:solidFill>
                    <a:srgbClr val="EEA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70" name="Freeform 8036">
                    <a:extLst>
                      <a:ext uri="{FF2B5EF4-FFF2-40B4-BE49-F238E27FC236}">
                        <a16:creationId xmlns:a16="http://schemas.microsoft.com/office/drawing/2014/main" id="{D5ECBFF6-BFBE-4A69-A0DF-CA19AC460746}"/>
                      </a:ext>
                    </a:extLst>
                  </p:cNvPr>
                  <p:cNvSpPr>
                    <a:spLocks noEditPoints="1"/>
                  </p:cNvSpPr>
                  <p:nvPr/>
                </p:nvSpPr>
                <p:spPr bwMode="auto">
                  <a:xfrm>
                    <a:off x="4426" y="2221"/>
                    <a:ext cx="30" cy="137"/>
                  </a:xfrm>
                  <a:custGeom>
                    <a:avLst/>
                    <a:gdLst>
                      <a:gd name="T0" fmla="*/ 17 w 39"/>
                      <a:gd name="T1" fmla="*/ 183 h 183"/>
                      <a:gd name="T2" fmla="*/ 17 w 39"/>
                      <a:gd name="T3" fmla="*/ 183 h 183"/>
                      <a:gd name="T4" fmla="*/ 17 w 39"/>
                      <a:gd name="T5" fmla="*/ 183 h 183"/>
                      <a:gd name="T6" fmla="*/ 17 w 39"/>
                      <a:gd name="T7" fmla="*/ 180 h 183"/>
                      <a:gd name="T8" fmla="*/ 17 w 39"/>
                      <a:gd name="T9" fmla="*/ 180 h 183"/>
                      <a:gd name="T10" fmla="*/ 30 w 39"/>
                      <a:gd name="T11" fmla="*/ 169 h 183"/>
                      <a:gd name="T12" fmla="*/ 21 w 39"/>
                      <a:gd name="T13" fmla="*/ 129 h 183"/>
                      <a:gd name="T14" fmla="*/ 14 w 39"/>
                      <a:gd name="T15" fmla="*/ 111 h 183"/>
                      <a:gd name="T16" fmla="*/ 3 w 39"/>
                      <a:gd name="T17" fmla="*/ 38 h 183"/>
                      <a:gd name="T18" fmla="*/ 24 w 39"/>
                      <a:gd name="T19" fmla="*/ 0 h 183"/>
                      <a:gd name="T20" fmla="*/ 24 w 39"/>
                      <a:gd name="T21" fmla="*/ 0 h 183"/>
                      <a:gd name="T22" fmla="*/ 24 w 39"/>
                      <a:gd name="T23" fmla="*/ 1 h 183"/>
                      <a:gd name="T24" fmla="*/ 23 w 39"/>
                      <a:gd name="T25" fmla="*/ 11 h 183"/>
                      <a:gd name="T26" fmla="*/ 23 w 39"/>
                      <a:gd name="T27" fmla="*/ 11 h 183"/>
                      <a:gd name="T28" fmla="*/ 10 w 39"/>
                      <a:gd name="T29" fmla="*/ 35 h 183"/>
                      <a:gd name="T30" fmla="*/ 8 w 39"/>
                      <a:gd name="T31" fmla="*/ 65 h 183"/>
                      <a:gd name="T32" fmla="*/ 20 w 39"/>
                      <a:gd name="T33" fmla="*/ 114 h 183"/>
                      <a:gd name="T34" fmla="*/ 26 w 39"/>
                      <a:gd name="T35" fmla="*/ 127 h 183"/>
                      <a:gd name="T36" fmla="*/ 37 w 39"/>
                      <a:gd name="T37" fmla="*/ 164 h 183"/>
                      <a:gd name="T38" fmla="*/ 17 w 39"/>
                      <a:gd name="T39" fmla="*/ 183 h 183"/>
                      <a:gd name="T40" fmla="*/ 17 w 39"/>
                      <a:gd name="T41" fmla="*/ 183 h 183"/>
                      <a:gd name="T42" fmla="*/ 17 w 39"/>
                      <a:gd name="T43" fmla="*/ 180 h 183"/>
                      <a:gd name="T44" fmla="*/ 17 w 39"/>
                      <a:gd name="T45" fmla="*/ 183 h 183"/>
                      <a:gd name="T46" fmla="*/ 37 w 39"/>
                      <a:gd name="T47" fmla="*/ 164 h 183"/>
                      <a:gd name="T48" fmla="*/ 26 w 39"/>
                      <a:gd name="T49" fmla="*/ 127 h 183"/>
                      <a:gd name="T50" fmla="*/ 20 w 39"/>
                      <a:gd name="T51" fmla="*/ 114 h 183"/>
                      <a:gd name="T52" fmla="*/ 8 w 39"/>
                      <a:gd name="T53" fmla="*/ 65 h 183"/>
                      <a:gd name="T54" fmla="*/ 10 w 39"/>
                      <a:gd name="T55" fmla="*/ 35 h 183"/>
                      <a:gd name="T56" fmla="*/ 23 w 39"/>
                      <a:gd name="T57" fmla="*/ 11 h 183"/>
                      <a:gd name="T58" fmla="*/ 24 w 39"/>
                      <a:gd name="T59" fmla="*/ 1 h 183"/>
                      <a:gd name="T60" fmla="*/ 3 w 39"/>
                      <a:gd name="T61" fmla="*/ 38 h 183"/>
                      <a:gd name="T62" fmla="*/ 15 w 39"/>
                      <a:gd name="T63" fmla="*/ 111 h 183"/>
                      <a:gd name="T64" fmla="*/ 22 w 39"/>
                      <a:gd name="T65" fmla="*/ 129 h 183"/>
                      <a:gd name="T66" fmla="*/ 30 w 39"/>
                      <a:gd name="T67" fmla="*/ 169 h 183"/>
                      <a:gd name="T68" fmla="*/ 17 w 39"/>
                      <a:gd name="T69" fmla="*/ 18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183">
                        <a:moveTo>
                          <a:pt x="17" y="183"/>
                        </a:moveTo>
                        <a:cubicBezTo>
                          <a:pt x="17" y="183"/>
                          <a:pt x="17" y="183"/>
                          <a:pt x="17" y="183"/>
                        </a:cubicBezTo>
                        <a:cubicBezTo>
                          <a:pt x="17" y="183"/>
                          <a:pt x="17" y="183"/>
                          <a:pt x="17" y="183"/>
                        </a:cubicBezTo>
                        <a:cubicBezTo>
                          <a:pt x="17" y="180"/>
                          <a:pt x="17" y="180"/>
                          <a:pt x="17" y="180"/>
                        </a:cubicBezTo>
                        <a:cubicBezTo>
                          <a:pt x="17" y="180"/>
                          <a:pt x="17" y="180"/>
                          <a:pt x="17" y="180"/>
                        </a:cubicBezTo>
                        <a:cubicBezTo>
                          <a:pt x="23" y="177"/>
                          <a:pt x="28" y="174"/>
                          <a:pt x="30" y="169"/>
                        </a:cubicBezTo>
                        <a:cubicBezTo>
                          <a:pt x="34" y="158"/>
                          <a:pt x="28" y="143"/>
                          <a:pt x="21" y="129"/>
                        </a:cubicBezTo>
                        <a:cubicBezTo>
                          <a:pt x="19" y="123"/>
                          <a:pt x="16" y="117"/>
                          <a:pt x="14" y="111"/>
                        </a:cubicBezTo>
                        <a:cubicBezTo>
                          <a:pt x="7" y="87"/>
                          <a:pt x="0" y="62"/>
                          <a:pt x="3" y="38"/>
                        </a:cubicBezTo>
                        <a:cubicBezTo>
                          <a:pt x="6" y="15"/>
                          <a:pt x="24" y="1"/>
                          <a:pt x="24" y="0"/>
                        </a:cubicBezTo>
                        <a:cubicBezTo>
                          <a:pt x="24" y="0"/>
                          <a:pt x="24" y="0"/>
                          <a:pt x="24" y="0"/>
                        </a:cubicBezTo>
                        <a:cubicBezTo>
                          <a:pt x="24" y="1"/>
                          <a:pt x="24" y="1"/>
                          <a:pt x="24" y="1"/>
                        </a:cubicBezTo>
                        <a:cubicBezTo>
                          <a:pt x="23" y="11"/>
                          <a:pt x="23" y="11"/>
                          <a:pt x="23" y="11"/>
                        </a:cubicBezTo>
                        <a:cubicBezTo>
                          <a:pt x="23" y="11"/>
                          <a:pt x="23" y="11"/>
                          <a:pt x="23" y="11"/>
                        </a:cubicBezTo>
                        <a:cubicBezTo>
                          <a:pt x="17" y="17"/>
                          <a:pt x="12" y="24"/>
                          <a:pt x="10" y="35"/>
                        </a:cubicBezTo>
                        <a:cubicBezTo>
                          <a:pt x="8" y="43"/>
                          <a:pt x="7" y="53"/>
                          <a:pt x="8" y="65"/>
                        </a:cubicBezTo>
                        <a:cubicBezTo>
                          <a:pt x="10" y="86"/>
                          <a:pt x="17" y="106"/>
                          <a:pt x="20" y="114"/>
                        </a:cubicBezTo>
                        <a:cubicBezTo>
                          <a:pt x="22" y="118"/>
                          <a:pt x="24" y="122"/>
                          <a:pt x="26" y="127"/>
                        </a:cubicBezTo>
                        <a:cubicBezTo>
                          <a:pt x="32" y="139"/>
                          <a:pt x="39" y="152"/>
                          <a:pt x="37" y="164"/>
                        </a:cubicBezTo>
                        <a:cubicBezTo>
                          <a:pt x="34" y="179"/>
                          <a:pt x="17" y="183"/>
                          <a:pt x="17" y="183"/>
                        </a:cubicBezTo>
                        <a:cubicBezTo>
                          <a:pt x="17" y="183"/>
                          <a:pt x="17" y="183"/>
                          <a:pt x="17" y="183"/>
                        </a:cubicBezTo>
                        <a:moveTo>
                          <a:pt x="17" y="180"/>
                        </a:moveTo>
                        <a:cubicBezTo>
                          <a:pt x="17" y="183"/>
                          <a:pt x="17" y="183"/>
                          <a:pt x="17" y="183"/>
                        </a:cubicBezTo>
                        <a:cubicBezTo>
                          <a:pt x="19" y="183"/>
                          <a:pt x="34" y="178"/>
                          <a:pt x="37" y="164"/>
                        </a:cubicBezTo>
                        <a:cubicBezTo>
                          <a:pt x="39" y="152"/>
                          <a:pt x="32" y="139"/>
                          <a:pt x="26" y="127"/>
                        </a:cubicBezTo>
                        <a:cubicBezTo>
                          <a:pt x="24" y="123"/>
                          <a:pt x="21" y="118"/>
                          <a:pt x="20" y="114"/>
                        </a:cubicBezTo>
                        <a:cubicBezTo>
                          <a:pt x="17" y="106"/>
                          <a:pt x="10" y="86"/>
                          <a:pt x="8" y="65"/>
                        </a:cubicBezTo>
                        <a:cubicBezTo>
                          <a:pt x="7" y="53"/>
                          <a:pt x="8" y="43"/>
                          <a:pt x="10" y="35"/>
                        </a:cubicBezTo>
                        <a:cubicBezTo>
                          <a:pt x="12" y="24"/>
                          <a:pt x="16" y="16"/>
                          <a:pt x="23" y="11"/>
                        </a:cubicBezTo>
                        <a:cubicBezTo>
                          <a:pt x="24" y="1"/>
                          <a:pt x="24" y="1"/>
                          <a:pt x="24" y="1"/>
                        </a:cubicBezTo>
                        <a:cubicBezTo>
                          <a:pt x="22" y="3"/>
                          <a:pt x="6" y="17"/>
                          <a:pt x="3" y="38"/>
                        </a:cubicBezTo>
                        <a:cubicBezTo>
                          <a:pt x="1" y="62"/>
                          <a:pt x="7" y="87"/>
                          <a:pt x="15" y="111"/>
                        </a:cubicBezTo>
                        <a:cubicBezTo>
                          <a:pt x="16" y="117"/>
                          <a:pt x="19" y="123"/>
                          <a:pt x="22" y="129"/>
                        </a:cubicBezTo>
                        <a:cubicBezTo>
                          <a:pt x="28" y="143"/>
                          <a:pt x="34" y="158"/>
                          <a:pt x="30" y="169"/>
                        </a:cubicBezTo>
                        <a:cubicBezTo>
                          <a:pt x="28" y="174"/>
                          <a:pt x="24" y="177"/>
                          <a:pt x="17" y="180"/>
                        </a:cubicBezTo>
                      </a:path>
                    </a:pathLst>
                  </a:custGeom>
                  <a:solidFill>
                    <a:srgbClr val="F39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71" name="Freeform 8037">
                    <a:extLst>
                      <a:ext uri="{FF2B5EF4-FFF2-40B4-BE49-F238E27FC236}">
                        <a16:creationId xmlns:a16="http://schemas.microsoft.com/office/drawing/2014/main" id="{CEF254CA-BA2E-4E24-9B47-653CA8B47D75}"/>
                      </a:ext>
                    </a:extLst>
                  </p:cNvPr>
                  <p:cNvSpPr>
                    <a:spLocks/>
                  </p:cNvSpPr>
                  <p:nvPr/>
                </p:nvSpPr>
                <p:spPr bwMode="auto">
                  <a:xfrm>
                    <a:off x="4429" y="2224"/>
                    <a:ext cx="28" cy="134"/>
                  </a:xfrm>
                  <a:custGeom>
                    <a:avLst/>
                    <a:gdLst>
                      <a:gd name="T0" fmla="*/ 17 w 37"/>
                      <a:gd name="T1" fmla="*/ 0 h 178"/>
                      <a:gd name="T2" fmla="*/ 7 w 37"/>
                      <a:gd name="T3" fmla="*/ 13 h 178"/>
                      <a:gd name="T4" fmla="*/ 9 w 37"/>
                      <a:gd name="T5" fmla="*/ 13 h 178"/>
                      <a:gd name="T6" fmla="*/ 10 w 37"/>
                      <a:gd name="T7" fmla="*/ 13 h 178"/>
                      <a:gd name="T8" fmla="*/ 1 w 37"/>
                      <a:gd name="T9" fmla="*/ 49 h 178"/>
                      <a:gd name="T10" fmla="*/ 17 w 37"/>
                      <a:gd name="T11" fmla="*/ 119 h 178"/>
                      <a:gd name="T12" fmla="*/ 26 w 37"/>
                      <a:gd name="T13" fmla="*/ 166 h 178"/>
                      <a:gd name="T14" fmla="*/ 25 w 37"/>
                      <a:gd name="T15" fmla="*/ 166 h 178"/>
                      <a:gd name="T16" fmla="*/ 16 w 37"/>
                      <a:gd name="T17" fmla="*/ 175 h 178"/>
                      <a:gd name="T18" fmla="*/ 16 w 37"/>
                      <a:gd name="T19" fmla="*/ 178 h 178"/>
                      <a:gd name="T20" fmla="*/ 33 w 37"/>
                      <a:gd name="T21" fmla="*/ 160 h 178"/>
                      <a:gd name="T22" fmla="*/ 22 w 37"/>
                      <a:gd name="T23" fmla="*/ 123 h 178"/>
                      <a:gd name="T24" fmla="*/ 16 w 37"/>
                      <a:gd name="T25" fmla="*/ 110 h 178"/>
                      <a:gd name="T26" fmla="*/ 4 w 37"/>
                      <a:gd name="T27" fmla="*/ 61 h 178"/>
                      <a:gd name="T28" fmla="*/ 6 w 37"/>
                      <a:gd name="T29" fmla="*/ 31 h 178"/>
                      <a:gd name="T30" fmla="*/ 19 w 37"/>
                      <a:gd name="T31" fmla="*/ 7 h 178"/>
                      <a:gd name="T32" fmla="*/ 17 w 37"/>
                      <a:gd name="T3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178">
                        <a:moveTo>
                          <a:pt x="17" y="0"/>
                        </a:moveTo>
                        <a:cubicBezTo>
                          <a:pt x="14" y="3"/>
                          <a:pt x="10" y="7"/>
                          <a:pt x="7" y="13"/>
                        </a:cubicBezTo>
                        <a:cubicBezTo>
                          <a:pt x="8" y="13"/>
                          <a:pt x="8" y="13"/>
                          <a:pt x="9" y="13"/>
                        </a:cubicBezTo>
                        <a:cubicBezTo>
                          <a:pt x="10" y="13"/>
                          <a:pt x="10" y="13"/>
                          <a:pt x="10" y="13"/>
                        </a:cubicBezTo>
                        <a:cubicBezTo>
                          <a:pt x="10" y="13"/>
                          <a:pt x="2" y="26"/>
                          <a:pt x="1" y="49"/>
                        </a:cubicBezTo>
                        <a:cubicBezTo>
                          <a:pt x="0" y="72"/>
                          <a:pt x="14" y="112"/>
                          <a:pt x="17" y="119"/>
                        </a:cubicBezTo>
                        <a:cubicBezTo>
                          <a:pt x="20" y="125"/>
                          <a:pt x="37" y="158"/>
                          <a:pt x="26" y="166"/>
                        </a:cubicBezTo>
                        <a:cubicBezTo>
                          <a:pt x="25" y="166"/>
                          <a:pt x="25" y="166"/>
                          <a:pt x="25" y="166"/>
                        </a:cubicBezTo>
                        <a:cubicBezTo>
                          <a:pt x="23" y="170"/>
                          <a:pt x="20" y="173"/>
                          <a:pt x="16" y="175"/>
                        </a:cubicBezTo>
                        <a:cubicBezTo>
                          <a:pt x="16" y="176"/>
                          <a:pt x="16" y="177"/>
                          <a:pt x="16" y="178"/>
                        </a:cubicBezTo>
                        <a:cubicBezTo>
                          <a:pt x="22" y="176"/>
                          <a:pt x="31" y="170"/>
                          <a:pt x="33" y="160"/>
                        </a:cubicBezTo>
                        <a:cubicBezTo>
                          <a:pt x="35" y="148"/>
                          <a:pt x="28" y="135"/>
                          <a:pt x="22" y="123"/>
                        </a:cubicBezTo>
                        <a:cubicBezTo>
                          <a:pt x="20" y="119"/>
                          <a:pt x="17" y="114"/>
                          <a:pt x="16" y="110"/>
                        </a:cubicBezTo>
                        <a:cubicBezTo>
                          <a:pt x="13" y="102"/>
                          <a:pt x="6" y="82"/>
                          <a:pt x="4" y="61"/>
                        </a:cubicBezTo>
                        <a:cubicBezTo>
                          <a:pt x="3" y="49"/>
                          <a:pt x="4" y="39"/>
                          <a:pt x="6" y="31"/>
                        </a:cubicBezTo>
                        <a:cubicBezTo>
                          <a:pt x="8" y="20"/>
                          <a:pt x="12" y="13"/>
                          <a:pt x="19" y="7"/>
                        </a:cubicBezTo>
                        <a:cubicBezTo>
                          <a:pt x="18" y="5"/>
                          <a:pt x="17" y="3"/>
                          <a:pt x="17" y="0"/>
                        </a:cubicBezTo>
                      </a:path>
                    </a:pathLst>
                  </a:custGeom>
                  <a:solidFill>
                    <a:srgbClr val="E278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72" name="Freeform 8038">
                    <a:extLst>
                      <a:ext uri="{FF2B5EF4-FFF2-40B4-BE49-F238E27FC236}">
                        <a16:creationId xmlns:a16="http://schemas.microsoft.com/office/drawing/2014/main" id="{D56C44A7-6721-4440-B154-8BE0FC224CDE}"/>
                      </a:ext>
                    </a:extLst>
                  </p:cNvPr>
                  <p:cNvSpPr>
                    <a:spLocks noEditPoints="1"/>
                  </p:cNvSpPr>
                  <p:nvPr/>
                </p:nvSpPr>
                <p:spPr bwMode="auto">
                  <a:xfrm>
                    <a:off x="4423" y="2224"/>
                    <a:ext cx="33" cy="134"/>
                  </a:xfrm>
                  <a:custGeom>
                    <a:avLst/>
                    <a:gdLst>
                      <a:gd name="T0" fmla="*/ 34 w 44"/>
                      <a:gd name="T1" fmla="*/ 166 h 178"/>
                      <a:gd name="T2" fmla="*/ 34 w 44"/>
                      <a:gd name="T3" fmla="*/ 167 h 178"/>
                      <a:gd name="T4" fmla="*/ 25 w 44"/>
                      <a:gd name="T5" fmla="*/ 175 h 178"/>
                      <a:gd name="T6" fmla="*/ 25 w 44"/>
                      <a:gd name="T7" fmla="*/ 175 h 178"/>
                      <a:gd name="T8" fmla="*/ 34 w 44"/>
                      <a:gd name="T9" fmla="*/ 166 h 178"/>
                      <a:gd name="T10" fmla="*/ 28 w 44"/>
                      <a:gd name="T11" fmla="*/ 7 h 178"/>
                      <a:gd name="T12" fmla="*/ 15 w 44"/>
                      <a:gd name="T13" fmla="*/ 31 h 178"/>
                      <a:gd name="T14" fmla="*/ 13 w 44"/>
                      <a:gd name="T15" fmla="*/ 61 h 178"/>
                      <a:gd name="T16" fmla="*/ 25 w 44"/>
                      <a:gd name="T17" fmla="*/ 110 h 178"/>
                      <a:gd name="T18" fmla="*/ 31 w 44"/>
                      <a:gd name="T19" fmla="*/ 123 h 178"/>
                      <a:gd name="T20" fmla="*/ 42 w 44"/>
                      <a:gd name="T21" fmla="*/ 160 h 178"/>
                      <a:gd name="T22" fmla="*/ 25 w 44"/>
                      <a:gd name="T23" fmla="*/ 178 h 178"/>
                      <a:gd name="T24" fmla="*/ 25 w 44"/>
                      <a:gd name="T25" fmla="*/ 178 h 178"/>
                      <a:gd name="T26" fmla="*/ 42 w 44"/>
                      <a:gd name="T27" fmla="*/ 160 h 178"/>
                      <a:gd name="T28" fmla="*/ 25 w 44"/>
                      <a:gd name="T29" fmla="*/ 110 h 178"/>
                      <a:gd name="T30" fmla="*/ 28 w 44"/>
                      <a:gd name="T31" fmla="*/ 7 h 178"/>
                      <a:gd name="T32" fmla="*/ 28 w 44"/>
                      <a:gd name="T33" fmla="*/ 7 h 178"/>
                      <a:gd name="T34" fmla="*/ 26 w 44"/>
                      <a:gd name="T35" fmla="*/ 0 h 178"/>
                      <a:gd name="T36" fmla="*/ 15 w 44"/>
                      <a:gd name="T37" fmla="*/ 14 h 178"/>
                      <a:gd name="T38" fmla="*/ 16 w 44"/>
                      <a:gd name="T39" fmla="*/ 13 h 178"/>
                      <a:gd name="T40" fmla="*/ 26 w 44"/>
                      <a:gd name="T41" fmla="*/ 0 h 178"/>
                      <a:gd name="T42" fmla="*/ 26 w 44"/>
                      <a:gd name="T4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178">
                        <a:moveTo>
                          <a:pt x="34" y="166"/>
                        </a:moveTo>
                        <a:cubicBezTo>
                          <a:pt x="34" y="167"/>
                          <a:pt x="34" y="167"/>
                          <a:pt x="34" y="167"/>
                        </a:cubicBezTo>
                        <a:cubicBezTo>
                          <a:pt x="32" y="170"/>
                          <a:pt x="29" y="172"/>
                          <a:pt x="25" y="175"/>
                        </a:cubicBezTo>
                        <a:cubicBezTo>
                          <a:pt x="25" y="175"/>
                          <a:pt x="25" y="175"/>
                          <a:pt x="25" y="175"/>
                        </a:cubicBezTo>
                        <a:cubicBezTo>
                          <a:pt x="29" y="173"/>
                          <a:pt x="32" y="170"/>
                          <a:pt x="34" y="166"/>
                        </a:cubicBezTo>
                        <a:moveTo>
                          <a:pt x="28" y="7"/>
                        </a:moveTo>
                        <a:cubicBezTo>
                          <a:pt x="21" y="13"/>
                          <a:pt x="17" y="20"/>
                          <a:pt x="15" y="31"/>
                        </a:cubicBezTo>
                        <a:cubicBezTo>
                          <a:pt x="13" y="39"/>
                          <a:pt x="12" y="49"/>
                          <a:pt x="13" y="61"/>
                        </a:cubicBezTo>
                        <a:cubicBezTo>
                          <a:pt x="15" y="82"/>
                          <a:pt x="22" y="102"/>
                          <a:pt x="25" y="110"/>
                        </a:cubicBezTo>
                        <a:cubicBezTo>
                          <a:pt x="26" y="114"/>
                          <a:pt x="29" y="119"/>
                          <a:pt x="31" y="123"/>
                        </a:cubicBezTo>
                        <a:cubicBezTo>
                          <a:pt x="37" y="135"/>
                          <a:pt x="44" y="148"/>
                          <a:pt x="42" y="160"/>
                        </a:cubicBezTo>
                        <a:cubicBezTo>
                          <a:pt x="40" y="170"/>
                          <a:pt x="31" y="176"/>
                          <a:pt x="25" y="178"/>
                        </a:cubicBezTo>
                        <a:cubicBezTo>
                          <a:pt x="25" y="178"/>
                          <a:pt x="25" y="178"/>
                          <a:pt x="25" y="178"/>
                        </a:cubicBezTo>
                        <a:cubicBezTo>
                          <a:pt x="31" y="176"/>
                          <a:pt x="40" y="171"/>
                          <a:pt x="42" y="160"/>
                        </a:cubicBezTo>
                        <a:cubicBezTo>
                          <a:pt x="44" y="144"/>
                          <a:pt x="32" y="126"/>
                          <a:pt x="25" y="110"/>
                        </a:cubicBezTo>
                        <a:cubicBezTo>
                          <a:pt x="18" y="93"/>
                          <a:pt x="0" y="30"/>
                          <a:pt x="28" y="7"/>
                        </a:cubicBezTo>
                        <a:cubicBezTo>
                          <a:pt x="28" y="7"/>
                          <a:pt x="28" y="7"/>
                          <a:pt x="28" y="7"/>
                        </a:cubicBezTo>
                        <a:moveTo>
                          <a:pt x="26" y="0"/>
                        </a:moveTo>
                        <a:cubicBezTo>
                          <a:pt x="23" y="2"/>
                          <a:pt x="19" y="7"/>
                          <a:pt x="15" y="14"/>
                        </a:cubicBezTo>
                        <a:cubicBezTo>
                          <a:pt x="15" y="13"/>
                          <a:pt x="16" y="13"/>
                          <a:pt x="16" y="13"/>
                        </a:cubicBezTo>
                        <a:cubicBezTo>
                          <a:pt x="19" y="7"/>
                          <a:pt x="23" y="3"/>
                          <a:pt x="26" y="0"/>
                        </a:cubicBezTo>
                        <a:cubicBezTo>
                          <a:pt x="26" y="0"/>
                          <a:pt x="26" y="0"/>
                          <a:pt x="26" y="0"/>
                        </a:cubicBezTo>
                      </a:path>
                    </a:pathLst>
                  </a:custGeom>
                  <a:solidFill>
                    <a:srgbClr val="E76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73" name="Freeform 8039">
                    <a:extLst>
                      <a:ext uri="{FF2B5EF4-FFF2-40B4-BE49-F238E27FC236}">
                        <a16:creationId xmlns:a16="http://schemas.microsoft.com/office/drawing/2014/main" id="{0ED1C026-91AE-4890-9E06-D41455D464F9}"/>
                      </a:ext>
                    </a:extLst>
                  </p:cNvPr>
                  <p:cNvSpPr>
                    <a:spLocks/>
                  </p:cNvSpPr>
                  <p:nvPr/>
                </p:nvSpPr>
                <p:spPr bwMode="auto">
                  <a:xfrm>
                    <a:off x="4426" y="2238"/>
                    <a:ext cx="6" cy="37"/>
                  </a:xfrm>
                  <a:custGeom>
                    <a:avLst/>
                    <a:gdLst>
                      <a:gd name="T0" fmla="*/ 8 w 8"/>
                      <a:gd name="T1" fmla="*/ 0 h 49"/>
                      <a:gd name="T2" fmla="*/ 5 w 8"/>
                      <a:gd name="T3" fmla="*/ 49 h 49"/>
                      <a:gd name="T4" fmla="*/ 8 w 8"/>
                      <a:gd name="T5" fmla="*/ 0 h 49"/>
                    </a:gdLst>
                    <a:ahLst/>
                    <a:cxnLst>
                      <a:cxn ang="0">
                        <a:pos x="T0" y="T1"/>
                      </a:cxn>
                      <a:cxn ang="0">
                        <a:pos x="T2" y="T3"/>
                      </a:cxn>
                      <a:cxn ang="0">
                        <a:pos x="T4" y="T5"/>
                      </a:cxn>
                    </a:cxnLst>
                    <a:rect l="0" t="0" r="r" b="b"/>
                    <a:pathLst>
                      <a:path w="8" h="49">
                        <a:moveTo>
                          <a:pt x="8" y="0"/>
                        </a:moveTo>
                        <a:cubicBezTo>
                          <a:pt x="8" y="0"/>
                          <a:pt x="0" y="20"/>
                          <a:pt x="5" y="49"/>
                        </a:cubicBezTo>
                        <a:cubicBezTo>
                          <a:pt x="5" y="49"/>
                          <a:pt x="2" y="21"/>
                          <a:pt x="8" y="0"/>
                        </a:cubicBezTo>
                      </a:path>
                    </a:pathLst>
                  </a:custGeom>
                  <a:solidFill>
                    <a:srgbClr val="FBE5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74" name="Freeform 8040">
                    <a:extLst>
                      <a:ext uri="{FF2B5EF4-FFF2-40B4-BE49-F238E27FC236}">
                        <a16:creationId xmlns:a16="http://schemas.microsoft.com/office/drawing/2014/main" id="{FEE5FC32-CEC2-4C4C-9DC6-F2D7B86272FF}"/>
                      </a:ext>
                    </a:extLst>
                  </p:cNvPr>
                  <p:cNvSpPr>
                    <a:spLocks/>
                  </p:cNvSpPr>
                  <p:nvPr/>
                </p:nvSpPr>
                <p:spPr bwMode="auto">
                  <a:xfrm>
                    <a:off x="4442" y="2317"/>
                    <a:ext cx="11" cy="30"/>
                  </a:xfrm>
                  <a:custGeom>
                    <a:avLst/>
                    <a:gdLst>
                      <a:gd name="T0" fmla="*/ 0 w 15"/>
                      <a:gd name="T1" fmla="*/ 0 h 40"/>
                      <a:gd name="T2" fmla="*/ 8 w 15"/>
                      <a:gd name="T3" fmla="*/ 21 h 40"/>
                      <a:gd name="T4" fmla="*/ 10 w 15"/>
                      <a:gd name="T5" fmla="*/ 27 h 40"/>
                      <a:gd name="T6" fmla="*/ 10 w 15"/>
                      <a:gd name="T7" fmla="*/ 40 h 40"/>
                      <a:gd name="T8" fmla="*/ 9 w 15"/>
                      <a:gd name="T9" fmla="*/ 17 h 40"/>
                      <a:gd name="T10" fmla="*/ 0 w 15"/>
                      <a:gd name="T11" fmla="*/ 0 h 40"/>
                    </a:gdLst>
                    <a:ahLst/>
                    <a:cxnLst>
                      <a:cxn ang="0">
                        <a:pos x="T0" y="T1"/>
                      </a:cxn>
                      <a:cxn ang="0">
                        <a:pos x="T2" y="T3"/>
                      </a:cxn>
                      <a:cxn ang="0">
                        <a:pos x="T4" y="T5"/>
                      </a:cxn>
                      <a:cxn ang="0">
                        <a:pos x="T6" y="T7"/>
                      </a:cxn>
                      <a:cxn ang="0">
                        <a:pos x="T8" y="T9"/>
                      </a:cxn>
                      <a:cxn ang="0">
                        <a:pos x="T10" y="T11"/>
                      </a:cxn>
                    </a:cxnLst>
                    <a:rect l="0" t="0" r="r" b="b"/>
                    <a:pathLst>
                      <a:path w="15" h="40">
                        <a:moveTo>
                          <a:pt x="0" y="0"/>
                        </a:moveTo>
                        <a:cubicBezTo>
                          <a:pt x="0" y="0"/>
                          <a:pt x="5" y="10"/>
                          <a:pt x="8" y="21"/>
                        </a:cubicBezTo>
                        <a:cubicBezTo>
                          <a:pt x="9" y="23"/>
                          <a:pt x="10" y="25"/>
                          <a:pt x="10" y="27"/>
                        </a:cubicBezTo>
                        <a:cubicBezTo>
                          <a:pt x="11" y="32"/>
                          <a:pt x="11" y="37"/>
                          <a:pt x="10" y="40"/>
                        </a:cubicBezTo>
                        <a:cubicBezTo>
                          <a:pt x="10" y="40"/>
                          <a:pt x="15" y="33"/>
                          <a:pt x="9" y="17"/>
                        </a:cubicBezTo>
                        <a:cubicBezTo>
                          <a:pt x="3" y="2"/>
                          <a:pt x="0" y="0"/>
                          <a:pt x="0" y="0"/>
                        </a:cubicBezTo>
                      </a:path>
                    </a:pathLst>
                  </a:custGeom>
                  <a:solidFill>
                    <a:srgbClr val="FBE5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75" name="Freeform 8041">
                    <a:extLst>
                      <a:ext uri="{FF2B5EF4-FFF2-40B4-BE49-F238E27FC236}">
                        <a16:creationId xmlns:a16="http://schemas.microsoft.com/office/drawing/2014/main" id="{126BA302-986E-4E4F-BA12-486283D7D218}"/>
                      </a:ext>
                    </a:extLst>
                  </p:cNvPr>
                  <p:cNvSpPr>
                    <a:spLocks/>
                  </p:cNvSpPr>
                  <p:nvPr/>
                </p:nvSpPr>
                <p:spPr bwMode="auto">
                  <a:xfrm>
                    <a:off x="4448" y="2333"/>
                    <a:ext cx="2" cy="4"/>
                  </a:xfrm>
                  <a:custGeom>
                    <a:avLst/>
                    <a:gdLst>
                      <a:gd name="T0" fmla="*/ 0 w 2"/>
                      <a:gd name="T1" fmla="*/ 0 h 6"/>
                      <a:gd name="T2" fmla="*/ 2 w 2"/>
                      <a:gd name="T3" fmla="*/ 6 h 6"/>
                      <a:gd name="T4" fmla="*/ 0 w 2"/>
                      <a:gd name="T5" fmla="*/ 0 h 6"/>
                    </a:gdLst>
                    <a:ahLst/>
                    <a:cxnLst>
                      <a:cxn ang="0">
                        <a:pos x="T0" y="T1"/>
                      </a:cxn>
                      <a:cxn ang="0">
                        <a:pos x="T2" y="T3"/>
                      </a:cxn>
                      <a:cxn ang="0">
                        <a:pos x="T4" y="T5"/>
                      </a:cxn>
                    </a:cxnLst>
                    <a:rect l="0" t="0" r="r" b="b"/>
                    <a:pathLst>
                      <a:path w="2" h="6">
                        <a:moveTo>
                          <a:pt x="0" y="0"/>
                        </a:moveTo>
                        <a:cubicBezTo>
                          <a:pt x="1" y="2"/>
                          <a:pt x="1" y="4"/>
                          <a:pt x="2" y="6"/>
                        </a:cubicBezTo>
                        <a:cubicBezTo>
                          <a:pt x="2" y="4"/>
                          <a:pt x="1" y="2"/>
                          <a:pt x="0" y="0"/>
                        </a:cubicBezTo>
                      </a:path>
                    </a:pathLst>
                  </a:custGeom>
                  <a:solidFill>
                    <a:srgbClr val="FDE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76" name="Freeform 8042">
                    <a:extLst>
                      <a:ext uri="{FF2B5EF4-FFF2-40B4-BE49-F238E27FC236}">
                        <a16:creationId xmlns:a16="http://schemas.microsoft.com/office/drawing/2014/main" id="{31628000-B334-461C-9863-8BE0D6A463AC}"/>
                      </a:ext>
                    </a:extLst>
                  </p:cNvPr>
                  <p:cNvSpPr>
                    <a:spLocks/>
                  </p:cNvSpPr>
                  <p:nvPr/>
                </p:nvSpPr>
                <p:spPr bwMode="auto">
                  <a:xfrm>
                    <a:off x="4370" y="2222"/>
                    <a:ext cx="38" cy="136"/>
                  </a:xfrm>
                  <a:custGeom>
                    <a:avLst/>
                    <a:gdLst>
                      <a:gd name="T0" fmla="*/ 22 w 51"/>
                      <a:gd name="T1" fmla="*/ 0 h 182"/>
                      <a:gd name="T2" fmla="*/ 43 w 51"/>
                      <a:gd name="T3" fmla="*/ 37 h 182"/>
                      <a:gd name="T4" fmla="*/ 32 w 51"/>
                      <a:gd name="T5" fmla="*/ 110 h 182"/>
                      <a:gd name="T6" fmla="*/ 29 w 51"/>
                      <a:gd name="T7" fmla="*/ 179 h 182"/>
                      <a:gd name="T8" fmla="*/ 29 w 51"/>
                      <a:gd name="T9" fmla="*/ 182 h 182"/>
                      <a:gd name="T10" fmla="*/ 10 w 51"/>
                      <a:gd name="T11" fmla="*/ 163 h 182"/>
                      <a:gd name="T12" fmla="*/ 27 w 51"/>
                      <a:gd name="T13" fmla="*/ 113 h 182"/>
                      <a:gd name="T14" fmla="*/ 23 w 51"/>
                      <a:gd name="T15" fmla="*/ 10 h 182"/>
                      <a:gd name="T16" fmla="*/ 22 w 51"/>
                      <a:gd name="T17"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82">
                        <a:moveTo>
                          <a:pt x="22" y="0"/>
                        </a:moveTo>
                        <a:cubicBezTo>
                          <a:pt x="22" y="0"/>
                          <a:pt x="40" y="14"/>
                          <a:pt x="43" y="37"/>
                        </a:cubicBezTo>
                        <a:cubicBezTo>
                          <a:pt x="46" y="61"/>
                          <a:pt x="39" y="86"/>
                          <a:pt x="32" y="110"/>
                        </a:cubicBezTo>
                        <a:cubicBezTo>
                          <a:pt x="24" y="135"/>
                          <a:pt x="0" y="167"/>
                          <a:pt x="29" y="179"/>
                        </a:cubicBezTo>
                        <a:cubicBezTo>
                          <a:pt x="29" y="182"/>
                          <a:pt x="29" y="182"/>
                          <a:pt x="29" y="182"/>
                        </a:cubicBezTo>
                        <a:cubicBezTo>
                          <a:pt x="29" y="182"/>
                          <a:pt x="12" y="178"/>
                          <a:pt x="10" y="163"/>
                        </a:cubicBezTo>
                        <a:cubicBezTo>
                          <a:pt x="7" y="147"/>
                          <a:pt x="20" y="129"/>
                          <a:pt x="27" y="113"/>
                        </a:cubicBezTo>
                        <a:cubicBezTo>
                          <a:pt x="33" y="96"/>
                          <a:pt x="51" y="33"/>
                          <a:pt x="23" y="10"/>
                        </a:cubicBezTo>
                        <a:cubicBezTo>
                          <a:pt x="22" y="0"/>
                          <a:pt x="22" y="0"/>
                          <a:pt x="22" y="0"/>
                        </a:cubicBezTo>
                      </a:path>
                    </a:pathLst>
                  </a:custGeom>
                  <a:solidFill>
                    <a:srgbClr val="EEA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77" name="Freeform 8043">
                    <a:extLst>
                      <a:ext uri="{FF2B5EF4-FFF2-40B4-BE49-F238E27FC236}">
                        <a16:creationId xmlns:a16="http://schemas.microsoft.com/office/drawing/2014/main" id="{C0AD699E-A0B2-4A2E-8292-93FA00814AEC}"/>
                      </a:ext>
                    </a:extLst>
                  </p:cNvPr>
                  <p:cNvSpPr>
                    <a:spLocks noEditPoints="1"/>
                  </p:cNvSpPr>
                  <p:nvPr/>
                </p:nvSpPr>
                <p:spPr bwMode="auto">
                  <a:xfrm>
                    <a:off x="4376" y="2221"/>
                    <a:ext cx="28" cy="137"/>
                  </a:xfrm>
                  <a:custGeom>
                    <a:avLst/>
                    <a:gdLst>
                      <a:gd name="T0" fmla="*/ 21 w 38"/>
                      <a:gd name="T1" fmla="*/ 183 h 183"/>
                      <a:gd name="T2" fmla="*/ 21 w 38"/>
                      <a:gd name="T3" fmla="*/ 183 h 183"/>
                      <a:gd name="T4" fmla="*/ 2 w 38"/>
                      <a:gd name="T5" fmla="*/ 164 h 183"/>
                      <a:gd name="T6" fmla="*/ 12 w 38"/>
                      <a:gd name="T7" fmla="*/ 127 h 183"/>
                      <a:gd name="T8" fmla="*/ 18 w 38"/>
                      <a:gd name="T9" fmla="*/ 114 h 183"/>
                      <a:gd name="T10" fmla="*/ 30 w 38"/>
                      <a:gd name="T11" fmla="*/ 65 h 183"/>
                      <a:gd name="T12" fmla="*/ 28 w 38"/>
                      <a:gd name="T13" fmla="*/ 35 h 183"/>
                      <a:gd name="T14" fmla="*/ 15 w 38"/>
                      <a:gd name="T15" fmla="*/ 11 h 183"/>
                      <a:gd name="T16" fmla="*/ 15 w 38"/>
                      <a:gd name="T17" fmla="*/ 11 h 183"/>
                      <a:gd name="T18" fmla="*/ 14 w 38"/>
                      <a:gd name="T19" fmla="*/ 1 h 183"/>
                      <a:gd name="T20" fmla="*/ 14 w 38"/>
                      <a:gd name="T21" fmla="*/ 0 h 183"/>
                      <a:gd name="T22" fmla="*/ 14 w 38"/>
                      <a:gd name="T23" fmla="*/ 0 h 183"/>
                      <a:gd name="T24" fmla="*/ 35 w 38"/>
                      <a:gd name="T25" fmla="*/ 38 h 183"/>
                      <a:gd name="T26" fmla="*/ 24 w 38"/>
                      <a:gd name="T27" fmla="*/ 111 h 183"/>
                      <a:gd name="T28" fmla="*/ 17 w 38"/>
                      <a:gd name="T29" fmla="*/ 129 h 183"/>
                      <a:gd name="T30" fmla="*/ 9 w 38"/>
                      <a:gd name="T31" fmla="*/ 169 h 183"/>
                      <a:gd name="T32" fmla="*/ 21 w 38"/>
                      <a:gd name="T33" fmla="*/ 180 h 183"/>
                      <a:gd name="T34" fmla="*/ 21 w 38"/>
                      <a:gd name="T35" fmla="*/ 180 h 183"/>
                      <a:gd name="T36" fmla="*/ 21 w 38"/>
                      <a:gd name="T37" fmla="*/ 183 h 183"/>
                      <a:gd name="T38" fmla="*/ 21 w 38"/>
                      <a:gd name="T39" fmla="*/ 183 h 183"/>
                      <a:gd name="T40" fmla="*/ 21 w 38"/>
                      <a:gd name="T41" fmla="*/ 183 h 183"/>
                      <a:gd name="T42" fmla="*/ 15 w 38"/>
                      <a:gd name="T43" fmla="*/ 11 h 183"/>
                      <a:gd name="T44" fmla="*/ 29 w 38"/>
                      <a:gd name="T45" fmla="*/ 35 h 183"/>
                      <a:gd name="T46" fmla="*/ 30 w 38"/>
                      <a:gd name="T47" fmla="*/ 65 h 183"/>
                      <a:gd name="T48" fmla="*/ 19 w 38"/>
                      <a:gd name="T49" fmla="*/ 114 h 183"/>
                      <a:gd name="T50" fmla="*/ 12 w 38"/>
                      <a:gd name="T51" fmla="*/ 127 h 183"/>
                      <a:gd name="T52" fmla="*/ 2 w 38"/>
                      <a:gd name="T53" fmla="*/ 164 h 183"/>
                      <a:gd name="T54" fmla="*/ 21 w 38"/>
                      <a:gd name="T55" fmla="*/ 183 h 183"/>
                      <a:gd name="T56" fmla="*/ 21 w 38"/>
                      <a:gd name="T57" fmla="*/ 180 h 183"/>
                      <a:gd name="T58" fmla="*/ 8 w 38"/>
                      <a:gd name="T59" fmla="*/ 169 h 183"/>
                      <a:gd name="T60" fmla="*/ 17 w 38"/>
                      <a:gd name="T61" fmla="*/ 129 h 183"/>
                      <a:gd name="T62" fmla="*/ 24 w 38"/>
                      <a:gd name="T63" fmla="*/ 111 h 183"/>
                      <a:gd name="T64" fmla="*/ 35 w 38"/>
                      <a:gd name="T65" fmla="*/ 38 h 183"/>
                      <a:gd name="T66" fmla="*/ 14 w 38"/>
                      <a:gd name="T67" fmla="*/ 1 h 183"/>
                      <a:gd name="T68" fmla="*/ 15 w 38"/>
                      <a:gd name="T69" fmla="*/ 1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183">
                        <a:moveTo>
                          <a:pt x="21" y="183"/>
                        </a:moveTo>
                        <a:cubicBezTo>
                          <a:pt x="21" y="183"/>
                          <a:pt x="21" y="183"/>
                          <a:pt x="21" y="183"/>
                        </a:cubicBezTo>
                        <a:cubicBezTo>
                          <a:pt x="21" y="183"/>
                          <a:pt x="4" y="179"/>
                          <a:pt x="2" y="164"/>
                        </a:cubicBezTo>
                        <a:cubicBezTo>
                          <a:pt x="0" y="152"/>
                          <a:pt x="6" y="139"/>
                          <a:pt x="12" y="127"/>
                        </a:cubicBezTo>
                        <a:cubicBezTo>
                          <a:pt x="14" y="122"/>
                          <a:pt x="17" y="118"/>
                          <a:pt x="18" y="114"/>
                        </a:cubicBezTo>
                        <a:cubicBezTo>
                          <a:pt x="22" y="106"/>
                          <a:pt x="28" y="86"/>
                          <a:pt x="30" y="65"/>
                        </a:cubicBezTo>
                        <a:cubicBezTo>
                          <a:pt x="31" y="53"/>
                          <a:pt x="30" y="43"/>
                          <a:pt x="28" y="35"/>
                        </a:cubicBezTo>
                        <a:cubicBezTo>
                          <a:pt x="26" y="24"/>
                          <a:pt x="22" y="17"/>
                          <a:pt x="15" y="11"/>
                        </a:cubicBezTo>
                        <a:cubicBezTo>
                          <a:pt x="15" y="11"/>
                          <a:pt x="15" y="11"/>
                          <a:pt x="15" y="11"/>
                        </a:cubicBezTo>
                        <a:cubicBezTo>
                          <a:pt x="14" y="1"/>
                          <a:pt x="14" y="1"/>
                          <a:pt x="14" y="1"/>
                        </a:cubicBezTo>
                        <a:cubicBezTo>
                          <a:pt x="14" y="0"/>
                          <a:pt x="14" y="0"/>
                          <a:pt x="14" y="0"/>
                        </a:cubicBezTo>
                        <a:cubicBezTo>
                          <a:pt x="14" y="0"/>
                          <a:pt x="14" y="0"/>
                          <a:pt x="14" y="0"/>
                        </a:cubicBezTo>
                        <a:cubicBezTo>
                          <a:pt x="14" y="1"/>
                          <a:pt x="32" y="15"/>
                          <a:pt x="35" y="38"/>
                        </a:cubicBezTo>
                        <a:cubicBezTo>
                          <a:pt x="38" y="62"/>
                          <a:pt x="31" y="87"/>
                          <a:pt x="24" y="111"/>
                        </a:cubicBezTo>
                        <a:cubicBezTo>
                          <a:pt x="22" y="117"/>
                          <a:pt x="19" y="123"/>
                          <a:pt x="17" y="129"/>
                        </a:cubicBezTo>
                        <a:cubicBezTo>
                          <a:pt x="11" y="143"/>
                          <a:pt x="4" y="158"/>
                          <a:pt x="9" y="169"/>
                        </a:cubicBezTo>
                        <a:cubicBezTo>
                          <a:pt x="11" y="174"/>
                          <a:pt x="15" y="177"/>
                          <a:pt x="21" y="180"/>
                        </a:cubicBezTo>
                        <a:cubicBezTo>
                          <a:pt x="21" y="180"/>
                          <a:pt x="21" y="180"/>
                          <a:pt x="21" y="180"/>
                        </a:cubicBezTo>
                        <a:cubicBezTo>
                          <a:pt x="21" y="183"/>
                          <a:pt x="21" y="183"/>
                          <a:pt x="21" y="183"/>
                        </a:cubicBezTo>
                        <a:cubicBezTo>
                          <a:pt x="21" y="183"/>
                          <a:pt x="21" y="183"/>
                          <a:pt x="21" y="183"/>
                        </a:cubicBezTo>
                        <a:cubicBezTo>
                          <a:pt x="21" y="183"/>
                          <a:pt x="21" y="183"/>
                          <a:pt x="21" y="183"/>
                        </a:cubicBezTo>
                        <a:moveTo>
                          <a:pt x="15" y="11"/>
                        </a:moveTo>
                        <a:cubicBezTo>
                          <a:pt x="22" y="16"/>
                          <a:pt x="26" y="24"/>
                          <a:pt x="29" y="35"/>
                        </a:cubicBezTo>
                        <a:cubicBezTo>
                          <a:pt x="31" y="43"/>
                          <a:pt x="31" y="53"/>
                          <a:pt x="30" y="65"/>
                        </a:cubicBezTo>
                        <a:cubicBezTo>
                          <a:pt x="28" y="86"/>
                          <a:pt x="22" y="106"/>
                          <a:pt x="19" y="114"/>
                        </a:cubicBezTo>
                        <a:cubicBezTo>
                          <a:pt x="17" y="118"/>
                          <a:pt x="15" y="123"/>
                          <a:pt x="12" y="127"/>
                        </a:cubicBezTo>
                        <a:cubicBezTo>
                          <a:pt x="6" y="139"/>
                          <a:pt x="0" y="152"/>
                          <a:pt x="2" y="164"/>
                        </a:cubicBezTo>
                        <a:cubicBezTo>
                          <a:pt x="4" y="178"/>
                          <a:pt x="19" y="183"/>
                          <a:pt x="21" y="183"/>
                        </a:cubicBezTo>
                        <a:cubicBezTo>
                          <a:pt x="21" y="180"/>
                          <a:pt x="21" y="180"/>
                          <a:pt x="21" y="180"/>
                        </a:cubicBezTo>
                        <a:cubicBezTo>
                          <a:pt x="15" y="177"/>
                          <a:pt x="10" y="174"/>
                          <a:pt x="8" y="169"/>
                        </a:cubicBezTo>
                        <a:cubicBezTo>
                          <a:pt x="4" y="158"/>
                          <a:pt x="10" y="143"/>
                          <a:pt x="17" y="129"/>
                        </a:cubicBezTo>
                        <a:cubicBezTo>
                          <a:pt x="19" y="123"/>
                          <a:pt x="22" y="117"/>
                          <a:pt x="24" y="111"/>
                        </a:cubicBezTo>
                        <a:cubicBezTo>
                          <a:pt x="31" y="87"/>
                          <a:pt x="38" y="62"/>
                          <a:pt x="35" y="38"/>
                        </a:cubicBezTo>
                        <a:cubicBezTo>
                          <a:pt x="32" y="17"/>
                          <a:pt x="17" y="3"/>
                          <a:pt x="14" y="1"/>
                        </a:cubicBezTo>
                        <a:cubicBezTo>
                          <a:pt x="15" y="11"/>
                          <a:pt x="15" y="11"/>
                          <a:pt x="15" y="11"/>
                        </a:cubicBezTo>
                      </a:path>
                    </a:pathLst>
                  </a:custGeom>
                  <a:solidFill>
                    <a:srgbClr val="F39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grpSp>
              <p:nvGrpSpPr>
                <p:cNvPr id="370" name="Group 8245">
                  <a:extLst>
                    <a:ext uri="{FF2B5EF4-FFF2-40B4-BE49-F238E27FC236}">
                      <a16:creationId xmlns:a16="http://schemas.microsoft.com/office/drawing/2014/main" id="{1B175F08-7FC4-4A55-B97C-F9436356B841}"/>
                    </a:ext>
                  </a:extLst>
                </p:cNvPr>
                <p:cNvGrpSpPr>
                  <a:grpSpLocks/>
                </p:cNvGrpSpPr>
                <p:nvPr/>
              </p:nvGrpSpPr>
              <p:grpSpPr bwMode="auto">
                <a:xfrm>
                  <a:off x="5765800" y="2771775"/>
                  <a:ext cx="1331913" cy="1027113"/>
                  <a:chOff x="3632" y="1746"/>
                  <a:chExt cx="839" cy="647"/>
                </a:xfrm>
              </p:grpSpPr>
              <p:sp>
                <p:nvSpPr>
                  <p:cNvPr id="578" name="Freeform 8045">
                    <a:extLst>
                      <a:ext uri="{FF2B5EF4-FFF2-40B4-BE49-F238E27FC236}">
                        <a16:creationId xmlns:a16="http://schemas.microsoft.com/office/drawing/2014/main" id="{BB03996F-16BF-4A02-A4B2-918976B7DD88}"/>
                      </a:ext>
                    </a:extLst>
                  </p:cNvPr>
                  <p:cNvSpPr>
                    <a:spLocks/>
                  </p:cNvSpPr>
                  <p:nvPr/>
                </p:nvSpPr>
                <p:spPr bwMode="auto">
                  <a:xfrm>
                    <a:off x="4377" y="2224"/>
                    <a:ext cx="27" cy="134"/>
                  </a:xfrm>
                  <a:custGeom>
                    <a:avLst/>
                    <a:gdLst>
                      <a:gd name="T0" fmla="*/ 15 w 36"/>
                      <a:gd name="T1" fmla="*/ 0 h 178"/>
                      <a:gd name="T2" fmla="*/ 14 w 36"/>
                      <a:gd name="T3" fmla="*/ 7 h 178"/>
                      <a:gd name="T4" fmla="*/ 20 w 36"/>
                      <a:gd name="T5" fmla="*/ 15 h 178"/>
                      <a:gd name="T6" fmla="*/ 21 w 36"/>
                      <a:gd name="T7" fmla="*/ 14 h 178"/>
                      <a:gd name="T8" fmla="*/ 22 w 36"/>
                      <a:gd name="T9" fmla="*/ 14 h 178"/>
                      <a:gd name="T10" fmla="*/ 31 w 36"/>
                      <a:gd name="T11" fmla="*/ 51 h 178"/>
                      <a:gd name="T12" fmla="*/ 19 w 36"/>
                      <a:gd name="T13" fmla="*/ 107 h 178"/>
                      <a:gd name="T14" fmla="*/ 3 w 36"/>
                      <a:gd name="T15" fmla="*/ 160 h 178"/>
                      <a:gd name="T16" fmla="*/ 5 w 36"/>
                      <a:gd name="T17" fmla="*/ 166 h 178"/>
                      <a:gd name="T18" fmla="*/ 4 w 36"/>
                      <a:gd name="T19" fmla="*/ 170 h 178"/>
                      <a:gd name="T20" fmla="*/ 16 w 36"/>
                      <a:gd name="T21" fmla="*/ 178 h 178"/>
                      <a:gd name="T22" fmla="*/ 17 w 36"/>
                      <a:gd name="T23" fmla="*/ 175 h 178"/>
                      <a:gd name="T24" fmla="*/ 6 w 36"/>
                      <a:gd name="T25" fmla="*/ 165 h 178"/>
                      <a:gd name="T26" fmla="*/ 15 w 36"/>
                      <a:gd name="T27" fmla="*/ 125 h 178"/>
                      <a:gd name="T28" fmla="*/ 22 w 36"/>
                      <a:gd name="T29" fmla="*/ 107 h 178"/>
                      <a:gd name="T30" fmla="*/ 33 w 36"/>
                      <a:gd name="T31" fmla="*/ 34 h 178"/>
                      <a:gd name="T32" fmla="*/ 15 w 36"/>
                      <a:gd name="T3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178">
                        <a:moveTo>
                          <a:pt x="15" y="0"/>
                        </a:moveTo>
                        <a:cubicBezTo>
                          <a:pt x="15" y="3"/>
                          <a:pt x="14" y="5"/>
                          <a:pt x="14" y="7"/>
                        </a:cubicBezTo>
                        <a:cubicBezTo>
                          <a:pt x="16" y="9"/>
                          <a:pt x="18" y="12"/>
                          <a:pt x="20" y="15"/>
                        </a:cubicBezTo>
                        <a:cubicBezTo>
                          <a:pt x="21" y="15"/>
                          <a:pt x="21" y="14"/>
                          <a:pt x="21" y="14"/>
                        </a:cubicBezTo>
                        <a:cubicBezTo>
                          <a:pt x="21" y="14"/>
                          <a:pt x="21" y="14"/>
                          <a:pt x="22" y="14"/>
                        </a:cubicBezTo>
                        <a:cubicBezTo>
                          <a:pt x="25" y="15"/>
                          <a:pt x="31" y="25"/>
                          <a:pt x="31" y="51"/>
                        </a:cubicBezTo>
                        <a:cubicBezTo>
                          <a:pt x="31" y="76"/>
                          <a:pt x="25" y="93"/>
                          <a:pt x="19" y="107"/>
                        </a:cubicBezTo>
                        <a:cubicBezTo>
                          <a:pt x="13" y="121"/>
                          <a:pt x="0" y="145"/>
                          <a:pt x="3" y="160"/>
                        </a:cubicBezTo>
                        <a:cubicBezTo>
                          <a:pt x="3" y="160"/>
                          <a:pt x="4" y="163"/>
                          <a:pt x="5" y="166"/>
                        </a:cubicBezTo>
                        <a:cubicBezTo>
                          <a:pt x="6" y="167"/>
                          <a:pt x="6" y="169"/>
                          <a:pt x="4" y="170"/>
                        </a:cubicBezTo>
                        <a:cubicBezTo>
                          <a:pt x="8" y="174"/>
                          <a:pt x="13" y="177"/>
                          <a:pt x="16" y="178"/>
                        </a:cubicBezTo>
                        <a:cubicBezTo>
                          <a:pt x="16" y="177"/>
                          <a:pt x="16" y="176"/>
                          <a:pt x="17" y="175"/>
                        </a:cubicBezTo>
                        <a:cubicBezTo>
                          <a:pt x="11" y="172"/>
                          <a:pt x="8" y="169"/>
                          <a:pt x="6" y="165"/>
                        </a:cubicBezTo>
                        <a:cubicBezTo>
                          <a:pt x="2" y="154"/>
                          <a:pt x="8" y="139"/>
                          <a:pt x="15" y="125"/>
                        </a:cubicBezTo>
                        <a:cubicBezTo>
                          <a:pt x="17" y="119"/>
                          <a:pt x="20" y="113"/>
                          <a:pt x="22" y="107"/>
                        </a:cubicBezTo>
                        <a:cubicBezTo>
                          <a:pt x="29" y="83"/>
                          <a:pt x="36" y="58"/>
                          <a:pt x="33" y="34"/>
                        </a:cubicBezTo>
                        <a:cubicBezTo>
                          <a:pt x="31" y="18"/>
                          <a:pt x="21" y="5"/>
                          <a:pt x="15" y="0"/>
                        </a:cubicBezTo>
                      </a:path>
                    </a:pathLst>
                  </a:custGeom>
                  <a:solidFill>
                    <a:srgbClr val="E278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79" name="Freeform 8046">
                    <a:extLst>
                      <a:ext uri="{FF2B5EF4-FFF2-40B4-BE49-F238E27FC236}">
                        <a16:creationId xmlns:a16="http://schemas.microsoft.com/office/drawing/2014/main" id="{74B5A6CB-5E50-4A6A-A4DE-BD359E1B536C}"/>
                      </a:ext>
                    </a:extLst>
                  </p:cNvPr>
                  <p:cNvSpPr>
                    <a:spLocks noEditPoints="1"/>
                  </p:cNvSpPr>
                  <p:nvPr/>
                </p:nvSpPr>
                <p:spPr bwMode="auto">
                  <a:xfrm>
                    <a:off x="4370" y="2224"/>
                    <a:ext cx="34" cy="134"/>
                  </a:xfrm>
                  <a:custGeom>
                    <a:avLst/>
                    <a:gdLst>
                      <a:gd name="T0" fmla="*/ 13 w 45"/>
                      <a:gd name="T1" fmla="*/ 170 h 178"/>
                      <a:gd name="T2" fmla="*/ 13 w 45"/>
                      <a:gd name="T3" fmla="*/ 170 h 178"/>
                      <a:gd name="T4" fmla="*/ 25 w 45"/>
                      <a:gd name="T5" fmla="*/ 178 h 178"/>
                      <a:gd name="T6" fmla="*/ 25 w 45"/>
                      <a:gd name="T7" fmla="*/ 178 h 178"/>
                      <a:gd name="T8" fmla="*/ 13 w 45"/>
                      <a:gd name="T9" fmla="*/ 170 h 178"/>
                      <a:gd name="T10" fmla="*/ 23 w 45"/>
                      <a:gd name="T11" fmla="*/ 7 h 178"/>
                      <a:gd name="T12" fmla="*/ 22 w 45"/>
                      <a:gd name="T13" fmla="*/ 7 h 178"/>
                      <a:gd name="T14" fmla="*/ 29 w 45"/>
                      <a:gd name="T15" fmla="*/ 15 h 178"/>
                      <a:gd name="T16" fmla="*/ 29 w 45"/>
                      <a:gd name="T17" fmla="*/ 15 h 178"/>
                      <a:gd name="T18" fmla="*/ 23 w 45"/>
                      <a:gd name="T19" fmla="*/ 7 h 178"/>
                      <a:gd name="T20" fmla="*/ 24 w 45"/>
                      <a:gd name="T21" fmla="*/ 0 h 178"/>
                      <a:gd name="T22" fmla="*/ 24 w 45"/>
                      <a:gd name="T23" fmla="*/ 0 h 178"/>
                      <a:gd name="T24" fmla="*/ 42 w 45"/>
                      <a:gd name="T25" fmla="*/ 34 h 178"/>
                      <a:gd name="T26" fmla="*/ 31 w 45"/>
                      <a:gd name="T27" fmla="*/ 107 h 178"/>
                      <a:gd name="T28" fmla="*/ 24 w 45"/>
                      <a:gd name="T29" fmla="*/ 125 h 178"/>
                      <a:gd name="T30" fmla="*/ 15 w 45"/>
                      <a:gd name="T31" fmla="*/ 165 h 178"/>
                      <a:gd name="T32" fmla="*/ 26 w 45"/>
                      <a:gd name="T33" fmla="*/ 175 h 178"/>
                      <a:gd name="T34" fmla="*/ 26 w 45"/>
                      <a:gd name="T35" fmla="*/ 175 h 178"/>
                      <a:gd name="T36" fmla="*/ 31 w 45"/>
                      <a:gd name="T37" fmla="*/ 107 h 178"/>
                      <a:gd name="T38" fmla="*/ 42 w 45"/>
                      <a:gd name="T39" fmla="*/ 34 h 178"/>
                      <a:gd name="T40" fmla="*/ 24 w 45"/>
                      <a:gd name="T41"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178">
                        <a:moveTo>
                          <a:pt x="13" y="170"/>
                        </a:moveTo>
                        <a:cubicBezTo>
                          <a:pt x="13" y="170"/>
                          <a:pt x="13" y="170"/>
                          <a:pt x="13" y="170"/>
                        </a:cubicBezTo>
                        <a:cubicBezTo>
                          <a:pt x="17" y="174"/>
                          <a:pt x="22" y="177"/>
                          <a:pt x="25" y="178"/>
                        </a:cubicBezTo>
                        <a:cubicBezTo>
                          <a:pt x="25" y="178"/>
                          <a:pt x="25" y="178"/>
                          <a:pt x="25" y="178"/>
                        </a:cubicBezTo>
                        <a:cubicBezTo>
                          <a:pt x="22" y="177"/>
                          <a:pt x="17" y="174"/>
                          <a:pt x="13" y="170"/>
                        </a:cubicBezTo>
                        <a:moveTo>
                          <a:pt x="23" y="7"/>
                        </a:moveTo>
                        <a:cubicBezTo>
                          <a:pt x="23" y="7"/>
                          <a:pt x="22" y="7"/>
                          <a:pt x="22" y="7"/>
                        </a:cubicBezTo>
                        <a:cubicBezTo>
                          <a:pt x="25" y="10"/>
                          <a:pt x="27" y="12"/>
                          <a:pt x="29" y="15"/>
                        </a:cubicBezTo>
                        <a:cubicBezTo>
                          <a:pt x="29" y="15"/>
                          <a:pt x="29" y="15"/>
                          <a:pt x="29" y="15"/>
                        </a:cubicBezTo>
                        <a:cubicBezTo>
                          <a:pt x="27" y="12"/>
                          <a:pt x="25" y="9"/>
                          <a:pt x="23" y="7"/>
                        </a:cubicBezTo>
                        <a:moveTo>
                          <a:pt x="24" y="0"/>
                        </a:moveTo>
                        <a:cubicBezTo>
                          <a:pt x="24" y="0"/>
                          <a:pt x="24" y="0"/>
                          <a:pt x="24" y="0"/>
                        </a:cubicBezTo>
                        <a:cubicBezTo>
                          <a:pt x="30" y="5"/>
                          <a:pt x="40" y="18"/>
                          <a:pt x="42" y="34"/>
                        </a:cubicBezTo>
                        <a:cubicBezTo>
                          <a:pt x="45" y="58"/>
                          <a:pt x="38" y="83"/>
                          <a:pt x="31" y="107"/>
                        </a:cubicBezTo>
                        <a:cubicBezTo>
                          <a:pt x="29" y="113"/>
                          <a:pt x="26" y="119"/>
                          <a:pt x="24" y="125"/>
                        </a:cubicBezTo>
                        <a:cubicBezTo>
                          <a:pt x="17" y="139"/>
                          <a:pt x="11" y="154"/>
                          <a:pt x="15" y="165"/>
                        </a:cubicBezTo>
                        <a:cubicBezTo>
                          <a:pt x="17" y="169"/>
                          <a:pt x="20" y="172"/>
                          <a:pt x="26" y="175"/>
                        </a:cubicBezTo>
                        <a:cubicBezTo>
                          <a:pt x="26" y="175"/>
                          <a:pt x="26" y="175"/>
                          <a:pt x="26" y="175"/>
                        </a:cubicBezTo>
                        <a:cubicBezTo>
                          <a:pt x="0" y="162"/>
                          <a:pt x="23" y="131"/>
                          <a:pt x="31" y="107"/>
                        </a:cubicBezTo>
                        <a:cubicBezTo>
                          <a:pt x="38" y="83"/>
                          <a:pt x="45" y="58"/>
                          <a:pt x="42" y="34"/>
                        </a:cubicBezTo>
                        <a:cubicBezTo>
                          <a:pt x="40" y="17"/>
                          <a:pt x="30" y="5"/>
                          <a:pt x="24" y="0"/>
                        </a:cubicBezTo>
                      </a:path>
                    </a:pathLst>
                  </a:custGeom>
                  <a:solidFill>
                    <a:srgbClr val="E76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80" name="Freeform 8047">
                    <a:extLst>
                      <a:ext uri="{FF2B5EF4-FFF2-40B4-BE49-F238E27FC236}">
                        <a16:creationId xmlns:a16="http://schemas.microsoft.com/office/drawing/2014/main" id="{2AA742BA-CE1D-4958-83B3-73FA26BAE9FD}"/>
                      </a:ext>
                    </a:extLst>
                  </p:cNvPr>
                  <p:cNvSpPr>
                    <a:spLocks/>
                  </p:cNvSpPr>
                  <p:nvPr/>
                </p:nvSpPr>
                <p:spPr bwMode="auto">
                  <a:xfrm>
                    <a:off x="4374" y="2324"/>
                    <a:ext cx="8" cy="25"/>
                  </a:xfrm>
                  <a:custGeom>
                    <a:avLst/>
                    <a:gdLst>
                      <a:gd name="T0" fmla="*/ 10 w 10"/>
                      <a:gd name="T1" fmla="*/ 0 h 34"/>
                      <a:gd name="T2" fmla="*/ 5 w 10"/>
                      <a:gd name="T3" fmla="*/ 28 h 34"/>
                      <a:gd name="T4" fmla="*/ 8 w 10"/>
                      <a:gd name="T5" fmla="*/ 34 h 34"/>
                      <a:gd name="T6" fmla="*/ 10 w 10"/>
                      <a:gd name="T7" fmla="*/ 0 h 34"/>
                    </a:gdLst>
                    <a:ahLst/>
                    <a:cxnLst>
                      <a:cxn ang="0">
                        <a:pos x="T0" y="T1"/>
                      </a:cxn>
                      <a:cxn ang="0">
                        <a:pos x="T2" y="T3"/>
                      </a:cxn>
                      <a:cxn ang="0">
                        <a:pos x="T4" y="T5"/>
                      </a:cxn>
                      <a:cxn ang="0">
                        <a:pos x="T6" y="T7"/>
                      </a:cxn>
                    </a:cxnLst>
                    <a:rect l="0" t="0" r="r" b="b"/>
                    <a:pathLst>
                      <a:path w="10" h="34">
                        <a:moveTo>
                          <a:pt x="10" y="0"/>
                        </a:moveTo>
                        <a:cubicBezTo>
                          <a:pt x="10" y="0"/>
                          <a:pt x="1" y="19"/>
                          <a:pt x="5" y="28"/>
                        </a:cubicBezTo>
                        <a:cubicBezTo>
                          <a:pt x="5" y="28"/>
                          <a:pt x="6" y="32"/>
                          <a:pt x="8" y="34"/>
                        </a:cubicBezTo>
                        <a:cubicBezTo>
                          <a:pt x="8" y="34"/>
                          <a:pt x="0" y="24"/>
                          <a:pt x="10" y="0"/>
                        </a:cubicBezTo>
                      </a:path>
                    </a:pathLst>
                  </a:custGeom>
                  <a:solidFill>
                    <a:srgbClr val="FBE5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81" name="Freeform 8048">
                    <a:extLst>
                      <a:ext uri="{FF2B5EF4-FFF2-40B4-BE49-F238E27FC236}">
                        <a16:creationId xmlns:a16="http://schemas.microsoft.com/office/drawing/2014/main" id="{EC69B1F0-A7A9-4908-B1C1-597C95BDF613}"/>
                      </a:ext>
                    </a:extLst>
                  </p:cNvPr>
                  <p:cNvSpPr>
                    <a:spLocks/>
                  </p:cNvSpPr>
                  <p:nvPr/>
                </p:nvSpPr>
                <p:spPr bwMode="auto">
                  <a:xfrm>
                    <a:off x="4394" y="2239"/>
                    <a:ext cx="9" cy="56"/>
                  </a:xfrm>
                  <a:custGeom>
                    <a:avLst/>
                    <a:gdLst>
                      <a:gd name="T0" fmla="*/ 0 w 11"/>
                      <a:gd name="T1" fmla="*/ 0 h 74"/>
                      <a:gd name="T2" fmla="*/ 5 w 11"/>
                      <a:gd name="T3" fmla="*/ 49 h 74"/>
                      <a:gd name="T4" fmla="*/ 0 w 11"/>
                      <a:gd name="T5" fmla="*/ 74 h 74"/>
                      <a:gd name="T6" fmla="*/ 7 w 11"/>
                      <a:gd name="T7" fmla="*/ 33 h 74"/>
                      <a:gd name="T8" fmla="*/ 0 w 11"/>
                      <a:gd name="T9" fmla="*/ 0 h 74"/>
                    </a:gdLst>
                    <a:ahLst/>
                    <a:cxnLst>
                      <a:cxn ang="0">
                        <a:pos x="T0" y="T1"/>
                      </a:cxn>
                      <a:cxn ang="0">
                        <a:pos x="T2" y="T3"/>
                      </a:cxn>
                      <a:cxn ang="0">
                        <a:pos x="T4" y="T5"/>
                      </a:cxn>
                      <a:cxn ang="0">
                        <a:pos x="T6" y="T7"/>
                      </a:cxn>
                      <a:cxn ang="0">
                        <a:pos x="T8" y="T9"/>
                      </a:cxn>
                    </a:cxnLst>
                    <a:rect l="0" t="0" r="r" b="b"/>
                    <a:pathLst>
                      <a:path w="11" h="74">
                        <a:moveTo>
                          <a:pt x="0" y="0"/>
                        </a:moveTo>
                        <a:cubicBezTo>
                          <a:pt x="0" y="0"/>
                          <a:pt x="11" y="14"/>
                          <a:pt x="5" y="49"/>
                        </a:cubicBezTo>
                        <a:cubicBezTo>
                          <a:pt x="0" y="74"/>
                          <a:pt x="0" y="74"/>
                          <a:pt x="0" y="74"/>
                        </a:cubicBezTo>
                        <a:cubicBezTo>
                          <a:pt x="0" y="74"/>
                          <a:pt x="7" y="52"/>
                          <a:pt x="7" y="33"/>
                        </a:cubicBezTo>
                        <a:cubicBezTo>
                          <a:pt x="8" y="10"/>
                          <a:pt x="0" y="0"/>
                          <a:pt x="0" y="0"/>
                        </a:cubicBezTo>
                      </a:path>
                    </a:pathLst>
                  </a:custGeom>
                  <a:solidFill>
                    <a:srgbClr val="FBE5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82" name="Freeform 8049">
                    <a:extLst>
                      <a:ext uri="{FF2B5EF4-FFF2-40B4-BE49-F238E27FC236}">
                        <a16:creationId xmlns:a16="http://schemas.microsoft.com/office/drawing/2014/main" id="{ADDECEE7-8CC3-4D0F-B6B6-323A60566717}"/>
                      </a:ext>
                    </a:extLst>
                  </p:cNvPr>
                  <p:cNvSpPr>
                    <a:spLocks/>
                  </p:cNvSpPr>
                  <p:nvPr/>
                </p:nvSpPr>
                <p:spPr bwMode="auto">
                  <a:xfrm>
                    <a:off x="4380" y="2227"/>
                    <a:ext cx="5" cy="6"/>
                  </a:xfrm>
                  <a:custGeom>
                    <a:avLst/>
                    <a:gdLst>
                      <a:gd name="T0" fmla="*/ 0 w 6"/>
                      <a:gd name="T1" fmla="*/ 0 h 8"/>
                      <a:gd name="T2" fmla="*/ 0 w 6"/>
                      <a:gd name="T3" fmla="*/ 0 h 8"/>
                      <a:gd name="T4" fmla="*/ 4 w 6"/>
                      <a:gd name="T5" fmla="*/ 3 h 8"/>
                      <a:gd name="T6" fmla="*/ 6 w 6"/>
                      <a:gd name="T7" fmla="*/ 8 h 8"/>
                      <a:gd name="T8" fmla="*/ 6 w 6"/>
                      <a:gd name="T9" fmla="*/ 8 h 8"/>
                      <a:gd name="T10" fmla="*/ 0 w 6"/>
                      <a:gd name="T11" fmla="*/ 0 h 8"/>
                    </a:gdLst>
                    <a:ahLst/>
                    <a:cxnLst>
                      <a:cxn ang="0">
                        <a:pos x="T0" y="T1"/>
                      </a:cxn>
                      <a:cxn ang="0">
                        <a:pos x="T2" y="T3"/>
                      </a:cxn>
                      <a:cxn ang="0">
                        <a:pos x="T4" y="T5"/>
                      </a:cxn>
                      <a:cxn ang="0">
                        <a:pos x="T6" y="T7"/>
                      </a:cxn>
                      <a:cxn ang="0">
                        <a:pos x="T8" y="T9"/>
                      </a:cxn>
                      <a:cxn ang="0">
                        <a:pos x="T10" y="T11"/>
                      </a:cxn>
                    </a:cxnLst>
                    <a:rect l="0" t="0" r="r" b="b"/>
                    <a:pathLst>
                      <a:path w="6" h="8">
                        <a:moveTo>
                          <a:pt x="0" y="0"/>
                        </a:moveTo>
                        <a:cubicBezTo>
                          <a:pt x="0" y="0"/>
                          <a:pt x="0" y="0"/>
                          <a:pt x="0" y="0"/>
                        </a:cubicBezTo>
                        <a:cubicBezTo>
                          <a:pt x="1" y="1"/>
                          <a:pt x="3" y="2"/>
                          <a:pt x="4" y="3"/>
                        </a:cubicBezTo>
                        <a:cubicBezTo>
                          <a:pt x="5" y="5"/>
                          <a:pt x="6" y="7"/>
                          <a:pt x="6" y="8"/>
                        </a:cubicBezTo>
                        <a:cubicBezTo>
                          <a:pt x="6" y="8"/>
                          <a:pt x="6" y="8"/>
                          <a:pt x="6" y="8"/>
                        </a:cubicBezTo>
                        <a:cubicBezTo>
                          <a:pt x="6" y="4"/>
                          <a:pt x="3" y="2"/>
                          <a:pt x="0" y="0"/>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83" name="Freeform 8050">
                    <a:extLst>
                      <a:ext uri="{FF2B5EF4-FFF2-40B4-BE49-F238E27FC236}">
                        <a16:creationId xmlns:a16="http://schemas.microsoft.com/office/drawing/2014/main" id="{03303FA8-FAA1-4FA1-83C8-3ABAB5EE8D8B}"/>
                      </a:ext>
                    </a:extLst>
                  </p:cNvPr>
                  <p:cNvSpPr>
                    <a:spLocks/>
                  </p:cNvSpPr>
                  <p:nvPr/>
                </p:nvSpPr>
                <p:spPr bwMode="auto">
                  <a:xfrm>
                    <a:off x="4383" y="2213"/>
                    <a:ext cx="4" cy="4"/>
                  </a:xfrm>
                  <a:custGeom>
                    <a:avLst/>
                    <a:gdLst>
                      <a:gd name="T0" fmla="*/ 5 w 5"/>
                      <a:gd name="T1" fmla="*/ 6 h 6"/>
                      <a:gd name="T2" fmla="*/ 0 w 5"/>
                      <a:gd name="T3" fmla="*/ 0 h 6"/>
                      <a:gd name="T4" fmla="*/ 0 w 5"/>
                      <a:gd name="T5" fmla="*/ 0 h 6"/>
                      <a:gd name="T6" fmla="*/ 5 w 5"/>
                      <a:gd name="T7" fmla="*/ 6 h 6"/>
                      <a:gd name="T8" fmla="*/ 5 w 5"/>
                      <a:gd name="T9" fmla="*/ 6 h 6"/>
                    </a:gdLst>
                    <a:ahLst/>
                    <a:cxnLst>
                      <a:cxn ang="0">
                        <a:pos x="T0" y="T1"/>
                      </a:cxn>
                      <a:cxn ang="0">
                        <a:pos x="T2" y="T3"/>
                      </a:cxn>
                      <a:cxn ang="0">
                        <a:pos x="T4" y="T5"/>
                      </a:cxn>
                      <a:cxn ang="0">
                        <a:pos x="T6" y="T7"/>
                      </a:cxn>
                      <a:cxn ang="0">
                        <a:pos x="T8" y="T9"/>
                      </a:cxn>
                    </a:cxnLst>
                    <a:rect l="0" t="0" r="r" b="b"/>
                    <a:pathLst>
                      <a:path w="5" h="6">
                        <a:moveTo>
                          <a:pt x="5" y="6"/>
                        </a:moveTo>
                        <a:cubicBezTo>
                          <a:pt x="5" y="3"/>
                          <a:pt x="3" y="1"/>
                          <a:pt x="0" y="0"/>
                        </a:cubicBezTo>
                        <a:cubicBezTo>
                          <a:pt x="0" y="0"/>
                          <a:pt x="0" y="0"/>
                          <a:pt x="0" y="0"/>
                        </a:cubicBezTo>
                        <a:cubicBezTo>
                          <a:pt x="3" y="1"/>
                          <a:pt x="4" y="4"/>
                          <a:pt x="5" y="6"/>
                        </a:cubicBezTo>
                        <a:cubicBezTo>
                          <a:pt x="5" y="6"/>
                          <a:pt x="5" y="6"/>
                          <a:pt x="5" y="6"/>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84" name="Freeform 8051">
                    <a:extLst>
                      <a:ext uri="{FF2B5EF4-FFF2-40B4-BE49-F238E27FC236}">
                        <a16:creationId xmlns:a16="http://schemas.microsoft.com/office/drawing/2014/main" id="{2A8CA3A2-F2D7-4ABE-A165-68457FC6189A}"/>
                      </a:ext>
                    </a:extLst>
                  </p:cNvPr>
                  <p:cNvSpPr>
                    <a:spLocks/>
                  </p:cNvSpPr>
                  <p:nvPr/>
                </p:nvSpPr>
                <p:spPr bwMode="auto">
                  <a:xfrm>
                    <a:off x="4361" y="2198"/>
                    <a:ext cx="32" cy="47"/>
                  </a:xfrm>
                  <a:custGeom>
                    <a:avLst/>
                    <a:gdLst>
                      <a:gd name="T0" fmla="*/ 38 w 42"/>
                      <a:gd name="T1" fmla="*/ 3 h 63"/>
                      <a:gd name="T2" fmla="*/ 30 w 42"/>
                      <a:gd name="T3" fmla="*/ 0 h 63"/>
                      <a:gd name="T4" fmla="*/ 21 w 42"/>
                      <a:gd name="T5" fmla="*/ 1 h 63"/>
                      <a:gd name="T6" fmla="*/ 1 w 42"/>
                      <a:gd name="T7" fmla="*/ 30 h 63"/>
                      <a:gd name="T8" fmla="*/ 3 w 42"/>
                      <a:gd name="T9" fmla="*/ 51 h 63"/>
                      <a:gd name="T10" fmla="*/ 17 w 42"/>
                      <a:gd name="T11" fmla="*/ 62 h 63"/>
                      <a:gd name="T12" fmla="*/ 28 w 42"/>
                      <a:gd name="T13" fmla="*/ 59 h 63"/>
                      <a:gd name="T14" fmla="*/ 31 w 42"/>
                      <a:gd name="T15" fmla="*/ 54 h 63"/>
                      <a:gd name="T16" fmla="*/ 32 w 42"/>
                      <a:gd name="T17" fmla="*/ 51 h 63"/>
                      <a:gd name="T18" fmla="*/ 32 w 42"/>
                      <a:gd name="T19" fmla="*/ 48 h 63"/>
                      <a:gd name="T20" fmla="*/ 35 w 42"/>
                      <a:gd name="T21" fmla="*/ 25 h 63"/>
                      <a:gd name="T22" fmla="*/ 42 w 42"/>
                      <a:gd name="T23" fmla="*/ 16 h 63"/>
                      <a:gd name="T24" fmla="*/ 38 w 42"/>
                      <a:gd name="T25"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63">
                        <a:moveTo>
                          <a:pt x="38" y="3"/>
                        </a:moveTo>
                        <a:cubicBezTo>
                          <a:pt x="36" y="1"/>
                          <a:pt x="33" y="0"/>
                          <a:pt x="30" y="0"/>
                        </a:cubicBezTo>
                        <a:cubicBezTo>
                          <a:pt x="27" y="0"/>
                          <a:pt x="24" y="0"/>
                          <a:pt x="21" y="1"/>
                        </a:cubicBezTo>
                        <a:cubicBezTo>
                          <a:pt x="9" y="4"/>
                          <a:pt x="2" y="18"/>
                          <a:pt x="1" y="30"/>
                        </a:cubicBezTo>
                        <a:cubicBezTo>
                          <a:pt x="0" y="37"/>
                          <a:pt x="0" y="45"/>
                          <a:pt x="3" y="51"/>
                        </a:cubicBezTo>
                        <a:cubicBezTo>
                          <a:pt x="6" y="57"/>
                          <a:pt x="11" y="62"/>
                          <a:pt x="17" y="62"/>
                        </a:cubicBezTo>
                        <a:cubicBezTo>
                          <a:pt x="21" y="63"/>
                          <a:pt x="25" y="62"/>
                          <a:pt x="28" y="59"/>
                        </a:cubicBezTo>
                        <a:cubicBezTo>
                          <a:pt x="29" y="58"/>
                          <a:pt x="30" y="55"/>
                          <a:pt x="31" y="54"/>
                        </a:cubicBezTo>
                        <a:cubicBezTo>
                          <a:pt x="31" y="53"/>
                          <a:pt x="31" y="52"/>
                          <a:pt x="32" y="51"/>
                        </a:cubicBezTo>
                        <a:cubicBezTo>
                          <a:pt x="32" y="50"/>
                          <a:pt x="31" y="48"/>
                          <a:pt x="32" y="48"/>
                        </a:cubicBezTo>
                        <a:cubicBezTo>
                          <a:pt x="32" y="48"/>
                          <a:pt x="40" y="36"/>
                          <a:pt x="35" y="25"/>
                        </a:cubicBezTo>
                        <a:cubicBezTo>
                          <a:pt x="35" y="25"/>
                          <a:pt x="41" y="25"/>
                          <a:pt x="42" y="16"/>
                        </a:cubicBezTo>
                        <a:cubicBezTo>
                          <a:pt x="42" y="11"/>
                          <a:pt x="41" y="6"/>
                          <a:pt x="38" y="3"/>
                        </a:cubicBezTo>
                      </a:path>
                    </a:pathLst>
                  </a:custGeom>
                  <a:solidFill>
                    <a:srgbClr val="D843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85" name="Freeform 8052">
                    <a:extLst>
                      <a:ext uri="{FF2B5EF4-FFF2-40B4-BE49-F238E27FC236}">
                        <a16:creationId xmlns:a16="http://schemas.microsoft.com/office/drawing/2014/main" id="{868A7797-5728-4FC0-A2A7-8405EC3198B3}"/>
                      </a:ext>
                    </a:extLst>
                  </p:cNvPr>
                  <p:cNvSpPr>
                    <a:spLocks noEditPoints="1"/>
                  </p:cNvSpPr>
                  <p:nvPr/>
                </p:nvSpPr>
                <p:spPr bwMode="auto">
                  <a:xfrm>
                    <a:off x="4361" y="2197"/>
                    <a:ext cx="32" cy="48"/>
                  </a:xfrm>
                  <a:custGeom>
                    <a:avLst/>
                    <a:gdLst>
                      <a:gd name="T0" fmla="*/ 19 w 42"/>
                      <a:gd name="T1" fmla="*/ 64 h 64"/>
                      <a:gd name="T2" fmla="*/ 17 w 42"/>
                      <a:gd name="T3" fmla="*/ 64 h 64"/>
                      <a:gd name="T4" fmla="*/ 3 w 42"/>
                      <a:gd name="T5" fmla="*/ 52 h 64"/>
                      <a:gd name="T6" fmla="*/ 0 w 42"/>
                      <a:gd name="T7" fmla="*/ 31 h 64"/>
                      <a:gd name="T8" fmla="*/ 21 w 42"/>
                      <a:gd name="T9" fmla="*/ 2 h 64"/>
                      <a:gd name="T10" fmla="*/ 30 w 42"/>
                      <a:gd name="T11" fmla="*/ 1 h 64"/>
                      <a:gd name="T12" fmla="*/ 38 w 42"/>
                      <a:gd name="T13" fmla="*/ 4 h 64"/>
                      <a:gd name="T14" fmla="*/ 42 w 42"/>
                      <a:gd name="T15" fmla="*/ 17 h 64"/>
                      <a:gd name="T16" fmla="*/ 35 w 42"/>
                      <a:gd name="T17" fmla="*/ 26 h 64"/>
                      <a:gd name="T18" fmla="*/ 32 w 42"/>
                      <a:gd name="T19" fmla="*/ 49 h 64"/>
                      <a:gd name="T20" fmla="*/ 32 w 42"/>
                      <a:gd name="T21" fmla="*/ 49 h 64"/>
                      <a:gd name="T22" fmla="*/ 32 w 42"/>
                      <a:gd name="T23" fmla="*/ 50 h 64"/>
                      <a:gd name="T24" fmla="*/ 32 w 42"/>
                      <a:gd name="T25" fmla="*/ 52 h 64"/>
                      <a:gd name="T26" fmla="*/ 31 w 42"/>
                      <a:gd name="T27" fmla="*/ 55 h 64"/>
                      <a:gd name="T28" fmla="*/ 28 w 42"/>
                      <a:gd name="T29" fmla="*/ 60 h 64"/>
                      <a:gd name="T30" fmla="*/ 19 w 42"/>
                      <a:gd name="T31" fmla="*/ 64 h 64"/>
                      <a:gd name="T32" fmla="*/ 28 w 42"/>
                      <a:gd name="T33" fmla="*/ 1 h 64"/>
                      <a:gd name="T34" fmla="*/ 21 w 42"/>
                      <a:gd name="T35" fmla="*/ 2 h 64"/>
                      <a:gd name="T36" fmla="*/ 1 w 42"/>
                      <a:gd name="T37" fmla="*/ 31 h 64"/>
                      <a:gd name="T38" fmla="*/ 3 w 42"/>
                      <a:gd name="T39" fmla="*/ 52 h 64"/>
                      <a:gd name="T40" fmla="*/ 17 w 42"/>
                      <a:gd name="T41" fmla="*/ 63 h 64"/>
                      <a:gd name="T42" fmla="*/ 19 w 42"/>
                      <a:gd name="T43" fmla="*/ 63 h 64"/>
                      <a:gd name="T44" fmla="*/ 28 w 42"/>
                      <a:gd name="T45" fmla="*/ 60 h 64"/>
                      <a:gd name="T46" fmla="*/ 31 w 42"/>
                      <a:gd name="T47" fmla="*/ 55 h 64"/>
                      <a:gd name="T48" fmla="*/ 31 w 42"/>
                      <a:gd name="T49" fmla="*/ 52 h 64"/>
                      <a:gd name="T50" fmla="*/ 31 w 42"/>
                      <a:gd name="T51" fmla="*/ 50 h 64"/>
                      <a:gd name="T52" fmla="*/ 32 w 42"/>
                      <a:gd name="T53" fmla="*/ 48 h 64"/>
                      <a:gd name="T54" fmla="*/ 35 w 42"/>
                      <a:gd name="T55" fmla="*/ 26 h 64"/>
                      <a:gd name="T56" fmla="*/ 35 w 42"/>
                      <a:gd name="T57" fmla="*/ 26 h 64"/>
                      <a:gd name="T58" fmla="*/ 35 w 42"/>
                      <a:gd name="T59" fmla="*/ 26 h 64"/>
                      <a:gd name="T60" fmla="*/ 42 w 42"/>
                      <a:gd name="T61" fmla="*/ 17 h 64"/>
                      <a:gd name="T62" fmla="*/ 37 w 42"/>
                      <a:gd name="T63" fmla="*/ 4 h 64"/>
                      <a:gd name="T64" fmla="*/ 30 w 42"/>
                      <a:gd name="T65" fmla="*/ 1 h 64"/>
                      <a:gd name="T66" fmla="*/ 28 w 42"/>
                      <a:gd name="T67"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64">
                        <a:moveTo>
                          <a:pt x="19" y="64"/>
                        </a:moveTo>
                        <a:cubicBezTo>
                          <a:pt x="18" y="64"/>
                          <a:pt x="18" y="64"/>
                          <a:pt x="17" y="64"/>
                        </a:cubicBezTo>
                        <a:cubicBezTo>
                          <a:pt x="11" y="63"/>
                          <a:pt x="5" y="57"/>
                          <a:pt x="3" y="52"/>
                        </a:cubicBezTo>
                        <a:cubicBezTo>
                          <a:pt x="0" y="45"/>
                          <a:pt x="0" y="37"/>
                          <a:pt x="0" y="31"/>
                        </a:cubicBezTo>
                        <a:cubicBezTo>
                          <a:pt x="1" y="19"/>
                          <a:pt x="9" y="5"/>
                          <a:pt x="21" y="2"/>
                        </a:cubicBezTo>
                        <a:cubicBezTo>
                          <a:pt x="24" y="1"/>
                          <a:pt x="28" y="0"/>
                          <a:pt x="30" y="1"/>
                        </a:cubicBezTo>
                        <a:cubicBezTo>
                          <a:pt x="33" y="1"/>
                          <a:pt x="36" y="2"/>
                          <a:pt x="38" y="4"/>
                        </a:cubicBezTo>
                        <a:cubicBezTo>
                          <a:pt x="41" y="7"/>
                          <a:pt x="42" y="11"/>
                          <a:pt x="42" y="17"/>
                        </a:cubicBezTo>
                        <a:cubicBezTo>
                          <a:pt x="42" y="25"/>
                          <a:pt x="36" y="26"/>
                          <a:pt x="35" y="26"/>
                        </a:cubicBezTo>
                        <a:cubicBezTo>
                          <a:pt x="39" y="37"/>
                          <a:pt x="32" y="48"/>
                          <a:pt x="32" y="49"/>
                        </a:cubicBezTo>
                        <a:cubicBezTo>
                          <a:pt x="32" y="49"/>
                          <a:pt x="32" y="49"/>
                          <a:pt x="32" y="49"/>
                        </a:cubicBezTo>
                        <a:cubicBezTo>
                          <a:pt x="32" y="49"/>
                          <a:pt x="32" y="50"/>
                          <a:pt x="32" y="50"/>
                        </a:cubicBezTo>
                        <a:cubicBezTo>
                          <a:pt x="32" y="51"/>
                          <a:pt x="32" y="51"/>
                          <a:pt x="32" y="52"/>
                        </a:cubicBezTo>
                        <a:cubicBezTo>
                          <a:pt x="32" y="53"/>
                          <a:pt x="31" y="54"/>
                          <a:pt x="31" y="55"/>
                        </a:cubicBezTo>
                        <a:cubicBezTo>
                          <a:pt x="30" y="57"/>
                          <a:pt x="29" y="59"/>
                          <a:pt x="28" y="60"/>
                        </a:cubicBezTo>
                        <a:cubicBezTo>
                          <a:pt x="26" y="63"/>
                          <a:pt x="22" y="64"/>
                          <a:pt x="19" y="64"/>
                        </a:cubicBezTo>
                        <a:moveTo>
                          <a:pt x="28" y="1"/>
                        </a:moveTo>
                        <a:cubicBezTo>
                          <a:pt x="26" y="1"/>
                          <a:pt x="24" y="1"/>
                          <a:pt x="21" y="2"/>
                        </a:cubicBezTo>
                        <a:cubicBezTo>
                          <a:pt x="9" y="6"/>
                          <a:pt x="2" y="19"/>
                          <a:pt x="1" y="31"/>
                        </a:cubicBezTo>
                        <a:cubicBezTo>
                          <a:pt x="0" y="37"/>
                          <a:pt x="0" y="45"/>
                          <a:pt x="3" y="52"/>
                        </a:cubicBezTo>
                        <a:cubicBezTo>
                          <a:pt x="5" y="57"/>
                          <a:pt x="11" y="62"/>
                          <a:pt x="17" y="63"/>
                        </a:cubicBezTo>
                        <a:cubicBezTo>
                          <a:pt x="18" y="63"/>
                          <a:pt x="18" y="63"/>
                          <a:pt x="19" y="63"/>
                        </a:cubicBezTo>
                        <a:cubicBezTo>
                          <a:pt x="22" y="63"/>
                          <a:pt x="26" y="62"/>
                          <a:pt x="28" y="60"/>
                        </a:cubicBezTo>
                        <a:cubicBezTo>
                          <a:pt x="29" y="59"/>
                          <a:pt x="30" y="57"/>
                          <a:pt x="31" y="55"/>
                        </a:cubicBezTo>
                        <a:cubicBezTo>
                          <a:pt x="31" y="54"/>
                          <a:pt x="31" y="53"/>
                          <a:pt x="31" y="52"/>
                        </a:cubicBezTo>
                        <a:cubicBezTo>
                          <a:pt x="31" y="51"/>
                          <a:pt x="31" y="51"/>
                          <a:pt x="31" y="50"/>
                        </a:cubicBezTo>
                        <a:cubicBezTo>
                          <a:pt x="31" y="50"/>
                          <a:pt x="31" y="49"/>
                          <a:pt x="32" y="48"/>
                        </a:cubicBezTo>
                        <a:cubicBezTo>
                          <a:pt x="32" y="48"/>
                          <a:pt x="39" y="37"/>
                          <a:pt x="35" y="26"/>
                        </a:cubicBezTo>
                        <a:cubicBezTo>
                          <a:pt x="35" y="26"/>
                          <a:pt x="35" y="26"/>
                          <a:pt x="35" y="26"/>
                        </a:cubicBezTo>
                        <a:cubicBezTo>
                          <a:pt x="35" y="26"/>
                          <a:pt x="35" y="26"/>
                          <a:pt x="35" y="26"/>
                        </a:cubicBezTo>
                        <a:cubicBezTo>
                          <a:pt x="35" y="26"/>
                          <a:pt x="41" y="25"/>
                          <a:pt x="42" y="17"/>
                        </a:cubicBezTo>
                        <a:cubicBezTo>
                          <a:pt x="42" y="12"/>
                          <a:pt x="41" y="7"/>
                          <a:pt x="37" y="4"/>
                        </a:cubicBezTo>
                        <a:cubicBezTo>
                          <a:pt x="36" y="3"/>
                          <a:pt x="33" y="1"/>
                          <a:pt x="30" y="1"/>
                        </a:cubicBezTo>
                        <a:cubicBezTo>
                          <a:pt x="30" y="1"/>
                          <a:pt x="29" y="1"/>
                          <a:pt x="28" y="1"/>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86" name="Freeform 8053">
                    <a:extLst>
                      <a:ext uri="{FF2B5EF4-FFF2-40B4-BE49-F238E27FC236}">
                        <a16:creationId xmlns:a16="http://schemas.microsoft.com/office/drawing/2014/main" id="{B6F6C7FD-4540-469C-8293-FA3E37D8C124}"/>
                      </a:ext>
                    </a:extLst>
                  </p:cNvPr>
                  <p:cNvSpPr>
                    <a:spLocks/>
                  </p:cNvSpPr>
                  <p:nvPr/>
                </p:nvSpPr>
                <p:spPr bwMode="auto">
                  <a:xfrm>
                    <a:off x="4382" y="2229"/>
                    <a:ext cx="3" cy="6"/>
                  </a:xfrm>
                  <a:custGeom>
                    <a:avLst/>
                    <a:gdLst>
                      <a:gd name="T0" fmla="*/ 0 w 4"/>
                      <a:gd name="T1" fmla="*/ 0 h 7"/>
                      <a:gd name="T2" fmla="*/ 4 w 4"/>
                      <a:gd name="T3" fmla="*/ 7 h 7"/>
                      <a:gd name="T4" fmla="*/ 4 w 4"/>
                      <a:gd name="T5" fmla="*/ 7 h 7"/>
                      <a:gd name="T6" fmla="*/ 2 w 4"/>
                      <a:gd name="T7" fmla="*/ 2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cubicBezTo>
                          <a:pt x="2" y="2"/>
                          <a:pt x="3" y="5"/>
                          <a:pt x="4" y="7"/>
                        </a:cubicBezTo>
                        <a:cubicBezTo>
                          <a:pt x="4" y="7"/>
                          <a:pt x="4" y="7"/>
                          <a:pt x="4" y="7"/>
                        </a:cubicBezTo>
                        <a:cubicBezTo>
                          <a:pt x="4" y="5"/>
                          <a:pt x="4" y="3"/>
                          <a:pt x="2" y="2"/>
                        </a:cubicBezTo>
                        <a:cubicBezTo>
                          <a:pt x="2" y="1"/>
                          <a:pt x="1" y="1"/>
                          <a:pt x="0" y="0"/>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87" name="Freeform 8054">
                    <a:extLst>
                      <a:ext uri="{FF2B5EF4-FFF2-40B4-BE49-F238E27FC236}">
                        <a16:creationId xmlns:a16="http://schemas.microsoft.com/office/drawing/2014/main" id="{BB56676B-E8F0-4493-8770-889035A6F327}"/>
                      </a:ext>
                    </a:extLst>
                  </p:cNvPr>
                  <p:cNvSpPr>
                    <a:spLocks/>
                  </p:cNvSpPr>
                  <p:nvPr/>
                </p:nvSpPr>
                <p:spPr bwMode="auto">
                  <a:xfrm>
                    <a:off x="4385" y="2216"/>
                    <a:ext cx="5" cy="1"/>
                  </a:xfrm>
                  <a:custGeom>
                    <a:avLst/>
                    <a:gdLst>
                      <a:gd name="T0" fmla="*/ 1 w 6"/>
                      <a:gd name="T1" fmla="*/ 1 h 2"/>
                      <a:gd name="T2" fmla="*/ 6 w 6"/>
                      <a:gd name="T3" fmla="*/ 1 h 2"/>
                      <a:gd name="T4" fmla="*/ 5 w 6"/>
                      <a:gd name="T5" fmla="*/ 0 h 2"/>
                      <a:gd name="T6" fmla="*/ 0 w 6"/>
                      <a:gd name="T7" fmla="*/ 0 h 2"/>
                      <a:gd name="T8" fmla="*/ 1 w 6"/>
                      <a:gd name="T9" fmla="*/ 1 h 2"/>
                    </a:gdLst>
                    <a:ahLst/>
                    <a:cxnLst>
                      <a:cxn ang="0">
                        <a:pos x="T0" y="T1"/>
                      </a:cxn>
                      <a:cxn ang="0">
                        <a:pos x="T2" y="T3"/>
                      </a:cxn>
                      <a:cxn ang="0">
                        <a:pos x="T4" y="T5"/>
                      </a:cxn>
                      <a:cxn ang="0">
                        <a:pos x="T6" y="T7"/>
                      </a:cxn>
                      <a:cxn ang="0">
                        <a:pos x="T8" y="T9"/>
                      </a:cxn>
                    </a:cxnLst>
                    <a:rect l="0" t="0" r="r" b="b"/>
                    <a:pathLst>
                      <a:path w="6" h="2">
                        <a:moveTo>
                          <a:pt x="1" y="1"/>
                        </a:moveTo>
                        <a:cubicBezTo>
                          <a:pt x="2" y="2"/>
                          <a:pt x="4" y="2"/>
                          <a:pt x="6" y="1"/>
                        </a:cubicBezTo>
                        <a:cubicBezTo>
                          <a:pt x="5" y="0"/>
                          <a:pt x="5" y="0"/>
                          <a:pt x="5" y="0"/>
                        </a:cubicBezTo>
                        <a:cubicBezTo>
                          <a:pt x="4" y="1"/>
                          <a:pt x="2" y="1"/>
                          <a:pt x="0" y="0"/>
                        </a:cubicBezTo>
                        <a:cubicBezTo>
                          <a:pt x="1" y="1"/>
                          <a:pt x="1" y="1"/>
                          <a:pt x="1" y="1"/>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88" name="Freeform 8055">
                    <a:extLst>
                      <a:ext uri="{FF2B5EF4-FFF2-40B4-BE49-F238E27FC236}">
                        <a16:creationId xmlns:a16="http://schemas.microsoft.com/office/drawing/2014/main" id="{575B68F2-FEF0-49E9-BD4E-A3BC04A2BCE9}"/>
                      </a:ext>
                    </a:extLst>
                  </p:cNvPr>
                  <p:cNvSpPr>
                    <a:spLocks noEditPoints="1"/>
                  </p:cNvSpPr>
                  <p:nvPr/>
                </p:nvSpPr>
                <p:spPr bwMode="auto">
                  <a:xfrm>
                    <a:off x="4361" y="2198"/>
                    <a:ext cx="32" cy="46"/>
                  </a:xfrm>
                  <a:custGeom>
                    <a:avLst/>
                    <a:gdLst>
                      <a:gd name="T0" fmla="*/ 16 w 42"/>
                      <a:gd name="T1" fmla="*/ 59 h 62"/>
                      <a:gd name="T2" fmla="*/ 23 w 42"/>
                      <a:gd name="T3" fmla="*/ 53 h 62"/>
                      <a:gd name="T4" fmla="*/ 23 w 42"/>
                      <a:gd name="T5" fmla="*/ 41 h 62"/>
                      <a:gd name="T6" fmla="*/ 26 w 42"/>
                      <a:gd name="T7" fmla="*/ 52 h 62"/>
                      <a:gd name="T8" fmla="*/ 16 w 42"/>
                      <a:gd name="T9" fmla="*/ 59 h 62"/>
                      <a:gd name="T10" fmla="*/ 15 w 42"/>
                      <a:gd name="T11" fmla="*/ 59 h 62"/>
                      <a:gd name="T12" fmla="*/ 14 w 42"/>
                      <a:gd name="T13" fmla="*/ 59 h 62"/>
                      <a:gd name="T14" fmla="*/ 15 w 42"/>
                      <a:gd name="T15" fmla="*/ 59 h 62"/>
                      <a:gd name="T16" fmla="*/ 16 w 42"/>
                      <a:gd name="T17" fmla="*/ 59 h 62"/>
                      <a:gd name="T18" fmla="*/ 30 w 42"/>
                      <a:gd name="T19" fmla="*/ 38 h 62"/>
                      <a:gd name="T20" fmla="*/ 26 w 42"/>
                      <a:gd name="T21" fmla="*/ 23 h 62"/>
                      <a:gd name="T22" fmla="*/ 30 w 42"/>
                      <a:gd name="T23" fmla="*/ 38 h 62"/>
                      <a:gd name="T24" fmla="*/ 36 w 42"/>
                      <a:gd name="T25" fmla="*/ 18 h 62"/>
                      <a:gd name="T26" fmla="*/ 35 w 42"/>
                      <a:gd name="T27" fmla="*/ 3 h 62"/>
                      <a:gd name="T28" fmla="*/ 40 w 42"/>
                      <a:gd name="T29" fmla="*/ 11 h 62"/>
                      <a:gd name="T30" fmla="*/ 36 w 42"/>
                      <a:gd name="T31" fmla="*/ 18 h 62"/>
                      <a:gd name="T32" fmla="*/ 28 w 42"/>
                      <a:gd name="T33" fmla="*/ 0 h 62"/>
                      <a:gd name="T34" fmla="*/ 24 w 42"/>
                      <a:gd name="T35" fmla="*/ 0 h 62"/>
                      <a:gd name="T36" fmla="*/ 24 w 42"/>
                      <a:gd name="T37" fmla="*/ 0 h 62"/>
                      <a:gd name="T38" fmla="*/ 27 w 42"/>
                      <a:gd name="T39" fmla="*/ 1 h 62"/>
                      <a:gd name="T40" fmla="*/ 35 w 42"/>
                      <a:gd name="T41" fmla="*/ 12 h 62"/>
                      <a:gd name="T42" fmla="*/ 24 w 42"/>
                      <a:gd name="T43" fmla="*/ 21 h 62"/>
                      <a:gd name="T44" fmla="*/ 23 w 42"/>
                      <a:gd name="T45" fmla="*/ 20 h 62"/>
                      <a:gd name="T46" fmla="*/ 28 w 42"/>
                      <a:gd name="T47" fmla="*/ 40 h 62"/>
                      <a:gd name="T48" fmla="*/ 27 w 42"/>
                      <a:gd name="T49" fmla="*/ 40 h 62"/>
                      <a:gd name="T50" fmla="*/ 20 w 42"/>
                      <a:gd name="T51" fmla="*/ 35 h 62"/>
                      <a:gd name="T52" fmla="*/ 18 w 42"/>
                      <a:gd name="T53" fmla="*/ 35 h 62"/>
                      <a:gd name="T54" fmla="*/ 20 w 42"/>
                      <a:gd name="T55" fmla="*/ 47 h 62"/>
                      <a:gd name="T56" fmla="*/ 13 w 42"/>
                      <a:gd name="T57" fmla="*/ 54 h 62"/>
                      <a:gd name="T58" fmla="*/ 9 w 42"/>
                      <a:gd name="T59" fmla="*/ 52 h 62"/>
                      <a:gd name="T60" fmla="*/ 0 w 42"/>
                      <a:gd name="T61" fmla="*/ 40 h 62"/>
                      <a:gd name="T62" fmla="*/ 3 w 42"/>
                      <a:gd name="T63" fmla="*/ 51 h 62"/>
                      <a:gd name="T64" fmla="*/ 17 w 42"/>
                      <a:gd name="T65" fmla="*/ 62 h 62"/>
                      <a:gd name="T66" fmla="*/ 19 w 42"/>
                      <a:gd name="T67" fmla="*/ 62 h 62"/>
                      <a:gd name="T68" fmla="*/ 28 w 42"/>
                      <a:gd name="T69" fmla="*/ 59 h 62"/>
                      <a:gd name="T70" fmla="*/ 31 w 42"/>
                      <a:gd name="T71" fmla="*/ 54 h 62"/>
                      <a:gd name="T72" fmla="*/ 31 w 42"/>
                      <a:gd name="T73" fmla="*/ 51 h 62"/>
                      <a:gd name="T74" fmla="*/ 31 w 42"/>
                      <a:gd name="T75" fmla="*/ 49 h 62"/>
                      <a:gd name="T76" fmla="*/ 31 w 42"/>
                      <a:gd name="T77" fmla="*/ 49 h 62"/>
                      <a:gd name="T78" fmla="*/ 28 w 42"/>
                      <a:gd name="T79" fmla="*/ 42 h 62"/>
                      <a:gd name="T80" fmla="*/ 30 w 42"/>
                      <a:gd name="T81" fmla="*/ 44 h 62"/>
                      <a:gd name="T82" fmla="*/ 32 w 42"/>
                      <a:gd name="T83" fmla="*/ 47 h 62"/>
                      <a:gd name="T84" fmla="*/ 35 w 42"/>
                      <a:gd name="T85" fmla="*/ 25 h 62"/>
                      <a:gd name="T86" fmla="*/ 35 w 42"/>
                      <a:gd name="T87" fmla="*/ 25 h 62"/>
                      <a:gd name="T88" fmla="*/ 33 w 42"/>
                      <a:gd name="T89" fmla="*/ 25 h 62"/>
                      <a:gd name="T90" fmla="*/ 32 w 42"/>
                      <a:gd name="T91" fmla="*/ 24 h 62"/>
                      <a:gd name="T92" fmla="*/ 35 w 42"/>
                      <a:gd name="T93" fmla="*/ 25 h 62"/>
                      <a:gd name="T94" fmla="*/ 37 w 42"/>
                      <a:gd name="T95" fmla="*/ 24 h 62"/>
                      <a:gd name="T96" fmla="*/ 42 w 42"/>
                      <a:gd name="T97" fmla="*/ 16 h 62"/>
                      <a:gd name="T98" fmla="*/ 37 w 42"/>
                      <a:gd name="T99" fmla="*/ 3 h 62"/>
                      <a:gd name="T100" fmla="*/ 30 w 42"/>
                      <a:gd name="T101" fmla="*/ 0 h 62"/>
                      <a:gd name="T102" fmla="*/ 28 w 42"/>
                      <a:gd name="T10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 h="62">
                        <a:moveTo>
                          <a:pt x="16" y="59"/>
                        </a:moveTo>
                        <a:cubicBezTo>
                          <a:pt x="17" y="58"/>
                          <a:pt x="21" y="58"/>
                          <a:pt x="23" y="53"/>
                        </a:cubicBezTo>
                        <a:cubicBezTo>
                          <a:pt x="27" y="47"/>
                          <a:pt x="23" y="41"/>
                          <a:pt x="23" y="41"/>
                        </a:cubicBezTo>
                        <a:cubicBezTo>
                          <a:pt x="23" y="41"/>
                          <a:pt x="29" y="44"/>
                          <a:pt x="26" y="52"/>
                        </a:cubicBezTo>
                        <a:cubicBezTo>
                          <a:pt x="24" y="58"/>
                          <a:pt x="18" y="59"/>
                          <a:pt x="16" y="59"/>
                        </a:cubicBezTo>
                        <a:cubicBezTo>
                          <a:pt x="15" y="59"/>
                          <a:pt x="15" y="59"/>
                          <a:pt x="15" y="59"/>
                        </a:cubicBezTo>
                        <a:cubicBezTo>
                          <a:pt x="15" y="59"/>
                          <a:pt x="14" y="59"/>
                          <a:pt x="14" y="59"/>
                        </a:cubicBezTo>
                        <a:cubicBezTo>
                          <a:pt x="14" y="59"/>
                          <a:pt x="15" y="59"/>
                          <a:pt x="15" y="59"/>
                        </a:cubicBezTo>
                        <a:cubicBezTo>
                          <a:pt x="15" y="59"/>
                          <a:pt x="16" y="59"/>
                          <a:pt x="16" y="59"/>
                        </a:cubicBezTo>
                        <a:moveTo>
                          <a:pt x="30" y="38"/>
                        </a:moveTo>
                        <a:cubicBezTo>
                          <a:pt x="33" y="31"/>
                          <a:pt x="26" y="23"/>
                          <a:pt x="26" y="23"/>
                        </a:cubicBezTo>
                        <a:cubicBezTo>
                          <a:pt x="34" y="28"/>
                          <a:pt x="30" y="38"/>
                          <a:pt x="30" y="38"/>
                        </a:cubicBezTo>
                        <a:moveTo>
                          <a:pt x="36" y="18"/>
                        </a:moveTo>
                        <a:cubicBezTo>
                          <a:pt x="42" y="12"/>
                          <a:pt x="35" y="3"/>
                          <a:pt x="35" y="3"/>
                        </a:cubicBezTo>
                        <a:cubicBezTo>
                          <a:pt x="35" y="3"/>
                          <a:pt x="40" y="6"/>
                          <a:pt x="40" y="11"/>
                        </a:cubicBezTo>
                        <a:cubicBezTo>
                          <a:pt x="40" y="16"/>
                          <a:pt x="36" y="18"/>
                          <a:pt x="36" y="18"/>
                        </a:cubicBezTo>
                        <a:moveTo>
                          <a:pt x="28" y="0"/>
                        </a:moveTo>
                        <a:cubicBezTo>
                          <a:pt x="27" y="0"/>
                          <a:pt x="25" y="0"/>
                          <a:pt x="24" y="0"/>
                        </a:cubicBezTo>
                        <a:cubicBezTo>
                          <a:pt x="24" y="0"/>
                          <a:pt x="24" y="0"/>
                          <a:pt x="24" y="0"/>
                        </a:cubicBezTo>
                        <a:cubicBezTo>
                          <a:pt x="25" y="0"/>
                          <a:pt x="26" y="0"/>
                          <a:pt x="27" y="1"/>
                        </a:cubicBezTo>
                        <a:cubicBezTo>
                          <a:pt x="31" y="2"/>
                          <a:pt x="35" y="7"/>
                          <a:pt x="35" y="12"/>
                        </a:cubicBezTo>
                        <a:cubicBezTo>
                          <a:pt x="34" y="17"/>
                          <a:pt x="29" y="21"/>
                          <a:pt x="24" y="21"/>
                        </a:cubicBezTo>
                        <a:cubicBezTo>
                          <a:pt x="24" y="21"/>
                          <a:pt x="23" y="21"/>
                          <a:pt x="23" y="20"/>
                        </a:cubicBezTo>
                        <a:cubicBezTo>
                          <a:pt x="28" y="25"/>
                          <a:pt x="30" y="32"/>
                          <a:pt x="28" y="40"/>
                        </a:cubicBezTo>
                        <a:cubicBezTo>
                          <a:pt x="27" y="40"/>
                          <a:pt x="27" y="40"/>
                          <a:pt x="27" y="40"/>
                        </a:cubicBezTo>
                        <a:cubicBezTo>
                          <a:pt x="25" y="38"/>
                          <a:pt x="23" y="36"/>
                          <a:pt x="20" y="35"/>
                        </a:cubicBezTo>
                        <a:cubicBezTo>
                          <a:pt x="19" y="35"/>
                          <a:pt x="19" y="35"/>
                          <a:pt x="18" y="35"/>
                        </a:cubicBezTo>
                        <a:cubicBezTo>
                          <a:pt x="20" y="38"/>
                          <a:pt x="22" y="43"/>
                          <a:pt x="20" y="47"/>
                        </a:cubicBezTo>
                        <a:cubicBezTo>
                          <a:pt x="19" y="51"/>
                          <a:pt x="16" y="54"/>
                          <a:pt x="13" y="54"/>
                        </a:cubicBezTo>
                        <a:cubicBezTo>
                          <a:pt x="12" y="54"/>
                          <a:pt x="10" y="53"/>
                          <a:pt x="9" y="52"/>
                        </a:cubicBezTo>
                        <a:cubicBezTo>
                          <a:pt x="4" y="49"/>
                          <a:pt x="2" y="45"/>
                          <a:pt x="0" y="40"/>
                        </a:cubicBezTo>
                        <a:cubicBezTo>
                          <a:pt x="1" y="44"/>
                          <a:pt x="1" y="48"/>
                          <a:pt x="3" y="51"/>
                        </a:cubicBezTo>
                        <a:cubicBezTo>
                          <a:pt x="5" y="56"/>
                          <a:pt x="11" y="61"/>
                          <a:pt x="17" y="62"/>
                        </a:cubicBezTo>
                        <a:cubicBezTo>
                          <a:pt x="18" y="62"/>
                          <a:pt x="18" y="62"/>
                          <a:pt x="19" y="62"/>
                        </a:cubicBezTo>
                        <a:cubicBezTo>
                          <a:pt x="22" y="62"/>
                          <a:pt x="26" y="61"/>
                          <a:pt x="28" y="59"/>
                        </a:cubicBezTo>
                        <a:cubicBezTo>
                          <a:pt x="29" y="58"/>
                          <a:pt x="30" y="56"/>
                          <a:pt x="31" y="54"/>
                        </a:cubicBezTo>
                        <a:cubicBezTo>
                          <a:pt x="31" y="53"/>
                          <a:pt x="31" y="52"/>
                          <a:pt x="31" y="51"/>
                        </a:cubicBezTo>
                        <a:cubicBezTo>
                          <a:pt x="31" y="50"/>
                          <a:pt x="31" y="50"/>
                          <a:pt x="31" y="49"/>
                        </a:cubicBezTo>
                        <a:cubicBezTo>
                          <a:pt x="31" y="49"/>
                          <a:pt x="31" y="49"/>
                          <a:pt x="31" y="49"/>
                        </a:cubicBezTo>
                        <a:cubicBezTo>
                          <a:pt x="31" y="46"/>
                          <a:pt x="30" y="44"/>
                          <a:pt x="28" y="42"/>
                        </a:cubicBezTo>
                        <a:cubicBezTo>
                          <a:pt x="29" y="43"/>
                          <a:pt x="30" y="43"/>
                          <a:pt x="30" y="44"/>
                        </a:cubicBezTo>
                        <a:cubicBezTo>
                          <a:pt x="31" y="45"/>
                          <a:pt x="32" y="46"/>
                          <a:pt x="32" y="47"/>
                        </a:cubicBezTo>
                        <a:cubicBezTo>
                          <a:pt x="33" y="45"/>
                          <a:pt x="39" y="35"/>
                          <a:pt x="35" y="25"/>
                        </a:cubicBezTo>
                        <a:cubicBezTo>
                          <a:pt x="35" y="25"/>
                          <a:pt x="35" y="25"/>
                          <a:pt x="35" y="25"/>
                        </a:cubicBezTo>
                        <a:cubicBezTo>
                          <a:pt x="34" y="25"/>
                          <a:pt x="33" y="25"/>
                          <a:pt x="33" y="25"/>
                        </a:cubicBezTo>
                        <a:cubicBezTo>
                          <a:pt x="32" y="24"/>
                          <a:pt x="32" y="24"/>
                          <a:pt x="32" y="24"/>
                        </a:cubicBezTo>
                        <a:cubicBezTo>
                          <a:pt x="33" y="25"/>
                          <a:pt x="34" y="25"/>
                          <a:pt x="35" y="25"/>
                        </a:cubicBezTo>
                        <a:cubicBezTo>
                          <a:pt x="35" y="25"/>
                          <a:pt x="36" y="25"/>
                          <a:pt x="37" y="24"/>
                        </a:cubicBezTo>
                        <a:cubicBezTo>
                          <a:pt x="39" y="23"/>
                          <a:pt x="41" y="21"/>
                          <a:pt x="42" y="16"/>
                        </a:cubicBezTo>
                        <a:cubicBezTo>
                          <a:pt x="42" y="11"/>
                          <a:pt x="41" y="6"/>
                          <a:pt x="37" y="3"/>
                        </a:cubicBezTo>
                        <a:cubicBezTo>
                          <a:pt x="36" y="2"/>
                          <a:pt x="33" y="0"/>
                          <a:pt x="30" y="0"/>
                        </a:cubicBezTo>
                        <a:cubicBezTo>
                          <a:pt x="30" y="0"/>
                          <a:pt x="29" y="0"/>
                          <a:pt x="28" y="0"/>
                        </a:cubicBezTo>
                      </a:path>
                    </a:pathLst>
                  </a:custGeom>
                  <a:solidFill>
                    <a:srgbClr val="C52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89" name="Freeform 8056">
                    <a:extLst>
                      <a:ext uri="{FF2B5EF4-FFF2-40B4-BE49-F238E27FC236}">
                        <a16:creationId xmlns:a16="http://schemas.microsoft.com/office/drawing/2014/main" id="{ED73D1CF-98E8-4797-BD24-EEECDDB9AD66}"/>
                      </a:ext>
                    </a:extLst>
                  </p:cNvPr>
                  <p:cNvSpPr>
                    <a:spLocks noEditPoints="1"/>
                  </p:cNvSpPr>
                  <p:nvPr/>
                </p:nvSpPr>
                <p:spPr bwMode="auto">
                  <a:xfrm>
                    <a:off x="4361" y="2198"/>
                    <a:ext cx="32" cy="47"/>
                  </a:xfrm>
                  <a:custGeom>
                    <a:avLst/>
                    <a:gdLst>
                      <a:gd name="T0" fmla="*/ 0 w 42"/>
                      <a:gd name="T1" fmla="*/ 39 h 63"/>
                      <a:gd name="T2" fmla="*/ 3 w 42"/>
                      <a:gd name="T3" fmla="*/ 51 h 63"/>
                      <a:gd name="T4" fmla="*/ 17 w 42"/>
                      <a:gd name="T5" fmla="*/ 62 h 63"/>
                      <a:gd name="T6" fmla="*/ 19 w 42"/>
                      <a:gd name="T7" fmla="*/ 63 h 63"/>
                      <a:gd name="T8" fmla="*/ 28 w 42"/>
                      <a:gd name="T9" fmla="*/ 59 h 63"/>
                      <a:gd name="T10" fmla="*/ 31 w 42"/>
                      <a:gd name="T11" fmla="*/ 54 h 63"/>
                      <a:gd name="T12" fmla="*/ 32 w 42"/>
                      <a:gd name="T13" fmla="*/ 51 h 63"/>
                      <a:gd name="T14" fmla="*/ 32 w 42"/>
                      <a:gd name="T15" fmla="*/ 49 h 63"/>
                      <a:gd name="T16" fmla="*/ 31 w 42"/>
                      <a:gd name="T17" fmla="*/ 49 h 63"/>
                      <a:gd name="T18" fmla="*/ 31 w 42"/>
                      <a:gd name="T19" fmla="*/ 49 h 63"/>
                      <a:gd name="T20" fmla="*/ 31 w 42"/>
                      <a:gd name="T21" fmla="*/ 51 h 63"/>
                      <a:gd name="T22" fmla="*/ 31 w 42"/>
                      <a:gd name="T23" fmla="*/ 54 h 63"/>
                      <a:gd name="T24" fmla="*/ 28 w 42"/>
                      <a:gd name="T25" fmla="*/ 59 h 63"/>
                      <a:gd name="T26" fmla="*/ 19 w 42"/>
                      <a:gd name="T27" fmla="*/ 62 h 63"/>
                      <a:gd name="T28" fmla="*/ 17 w 42"/>
                      <a:gd name="T29" fmla="*/ 62 h 63"/>
                      <a:gd name="T30" fmla="*/ 3 w 42"/>
                      <a:gd name="T31" fmla="*/ 51 h 63"/>
                      <a:gd name="T32" fmla="*/ 0 w 42"/>
                      <a:gd name="T33" fmla="*/ 40 h 63"/>
                      <a:gd name="T34" fmla="*/ 0 w 42"/>
                      <a:gd name="T35" fmla="*/ 39 h 63"/>
                      <a:gd name="T36" fmla="*/ 35 w 42"/>
                      <a:gd name="T37" fmla="*/ 25 h 63"/>
                      <a:gd name="T38" fmla="*/ 35 w 42"/>
                      <a:gd name="T39" fmla="*/ 25 h 63"/>
                      <a:gd name="T40" fmla="*/ 32 w 42"/>
                      <a:gd name="T41" fmla="*/ 47 h 63"/>
                      <a:gd name="T42" fmla="*/ 32 w 42"/>
                      <a:gd name="T43" fmla="*/ 47 h 63"/>
                      <a:gd name="T44" fmla="*/ 35 w 42"/>
                      <a:gd name="T45" fmla="*/ 25 h 63"/>
                      <a:gd name="T46" fmla="*/ 35 w 42"/>
                      <a:gd name="T47" fmla="*/ 25 h 63"/>
                      <a:gd name="T48" fmla="*/ 28 w 42"/>
                      <a:gd name="T49" fmla="*/ 0 h 63"/>
                      <a:gd name="T50" fmla="*/ 23 w 42"/>
                      <a:gd name="T51" fmla="*/ 0 h 63"/>
                      <a:gd name="T52" fmla="*/ 24 w 42"/>
                      <a:gd name="T53" fmla="*/ 0 h 63"/>
                      <a:gd name="T54" fmla="*/ 28 w 42"/>
                      <a:gd name="T55" fmla="*/ 0 h 63"/>
                      <a:gd name="T56" fmla="*/ 30 w 42"/>
                      <a:gd name="T57" fmla="*/ 0 h 63"/>
                      <a:gd name="T58" fmla="*/ 37 w 42"/>
                      <a:gd name="T59" fmla="*/ 3 h 63"/>
                      <a:gd name="T60" fmla="*/ 42 w 42"/>
                      <a:gd name="T61" fmla="*/ 16 h 63"/>
                      <a:gd name="T62" fmla="*/ 37 w 42"/>
                      <a:gd name="T63" fmla="*/ 24 h 63"/>
                      <a:gd name="T64" fmla="*/ 37 w 42"/>
                      <a:gd name="T65" fmla="*/ 24 h 63"/>
                      <a:gd name="T66" fmla="*/ 37 w 42"/>
                      <a:gd name="T67" fmla="*/ 24 h 63"/>
                      <a:gd name="T68" fmla="*/ 42 w 42"/>
                      <a:gd name="T69" fmla="*/ 16 h 63"/>
                      <a:gd name="T70" fmla="*/ 38 w 42"/>
                      <a:gd name="T71" fmla="*/ 3 h 63"/>
                      <a:gd name="T72" fmla="*/ 30 w 42"/>
                      <a:gd name="T73" fmla="*/ 0 h 63"/>
                      <a:gd name="T74" fmla="*/ 28 w 42"/>
                      <a:gd name="T75"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63">
                        <a:moveTo>
                          <a:pt x="0" y="39"/>
                        </a:moveTo>
                        <a:cubicBezTo>
                          <a:pt x="0" y="43"/>
                          <a:pt x="1" y="47"/>
                          <a:pt x="3" y="51"/>
                        </a:cubicBezTo>
                        <a:cubicBezTo>
                          <a:pt x="6" y="57"/>
                          <a:pt x="11" y="62"/>
                          <a:pt x="17" y="62"/>
                        </a:cubicBezTo>
                        <a:cubicBezTo>
                          <a:pt x="18" y="63"/>
                          <a:pt x="18" y="63"/>
                          <a:pt x="19" y="63"/>
                        </a:cubicBezTo>
                        <a:cubicBezTo>
                          <a:pt x="22" y="63"/>
                          <a:pt x="26" y="61"/>
                          <a:pt x="28" y="59"/>
                        </a:cubicBezTo>
                        <a:cubicBezTo>
                          <a:pt x="29" y="58"/>
                          <a:pt x="30" y="55"/>
                          <a:pt x="31" y="54"/>
                        </a:cubicBezTo>
                        <a:cubicBezTo>
                          <a:pt x="31" y="53"/>
                          <a:pt x="31" y="52"/>
                          <a:pt x="32" y="51"/>
                        </a:cubicBezTo>
                        <a:cubicBezTo>
                          <a:pt x="32" y="50"/>
                          <a:pt x="32" y="50"/>
                          <a:pt x="32" y="49"/>
                        </a:cubicBezTo>
                        <a:cubicBezTo>
                          <a:pt x="31" y="49"/>
                          <a:pt x="31" y="49"/>
                          <a:pt x="31" y="49"/>
                        </a:cubicBezTo>
                        <a:cubicBezTo>
                          <a:pt x="31" y="49"/>
                          <a:pt x="31" y="49"/>
                          <a:pt x="31" y="49"/>
                        </a:cubicBezTo>
                        <a:cubicBezTo>
                          <a:pt x="31" y="50"/>
                          <a:pt x="31" y="50"/>
                          <a:pt x="31" y="51"/>
                        </a:cubicBezTo>
                        <a:cubicBezTo>
                          <a:pt x="31" y="52"/>
                          <a:pt x="31" y="53"/>
                          <a:pt x="31" y="54"/>
                        </a:cubicBezTo>
                        <a:cubicBezTo>
                          <a:pt x="30" y="56"/>
                          <a:pt x="29" y="58"/>
                          <a:pt x="28" y="59"/>
                        </a:cubicBezTo>
                        <a:cubicBezTo>
                          <a:pt x="26" y="61"/>
                          <a:pt x="22" y="62"/>
                          <a:pt x="19" y="62"/>
                        </a:cubicBezTo>
                        <a:cubicBezTo>
                          <a:pt x="18" y="62"/>
                          <a:pt x="18" y="62"/>
                          <a:pt x="17" y="62"/>
                        </a:cubicBezTo>
                        <a:cubicBezTo>
                          <a:pt x="11" y="61"/>
                          <a:pt x="5" y="56"/>
                          <a:pt x="3" y="51"/>
                        </a:cubicBezTo>
                        <a:cubicBezTo>
                          <a:pt x="1" y="48"/>
                          <a:pt x="1" y="44"/>
                          <a:pt x="0" y="40"/>
                        </a:cubicBezTo>
                        <a:cubicBezTo>
                          <a:pt x="0" y="39"/>
                          <a:pt x="0" y="39"/>
                          <a:pt x="0" y="39"/>
                        </a:cubicBezTo>
                        <a:moveTo>
                          <a:pt x="35" y="25"/>
                        </a:moveTo>
                        <a:cubicBezTo>
                          <a:pt x="35" y="25"/>
                          <a:pt x="35" y="25"/>
                          <a:pt x="35" y="25"/>
                        </a:cubicBezTo>
                        <a:cubicBezTo>
                          <a:pt x="39" y="35"/>
                          <a:pt x="33" y="45"/>
                          <a:pt x="32" y="47"/>
                        </a:cubicBezTo>
                        <a:cubicBezTo>
                          <a:pt x="32" y="47"/>
                          <a:pt x="32" y="47"/>
                          <a:pt x="32" y="47"/>
                        </a:cubicBezTo>
                        <a:cubicBezTo>
                          <a:pt x="33" y="46"/>
                          <a:pt x="39" y="35"/>
                          <a:pt x="35" y="25"/>
                        </a:cubicBezTo>
                        <a:cubicBezTo>
                          <a:pt x="35" y="25"/>
                          <a:pt x="35" y="25"/>
                          <a:pt x="35" y="25"/>
                        </a:cubicBezTo>
                        <a:moveTo>
                          <a:pt x="28" y="0"/>
                        </a:moveTo>
                        <a:cubicBezTo>
                          <a:pt x="26" y="0"/>
                          <a:pt x="25" y="0"/>
                          <a:pt x="23" y="0"/>
                        </a:cubicBezTo>
                        <a:cubicBezTo>
                          <a:pt x="23" y="0"/>
                          <a:pt x="24" y="0"/>
                          <a:pt x="24" y="0"/>
                        </a:cubicBezTo>
                        <a:cubicBezTo>
                          <a:pt x="25" y="0"/>
                          <a:pt x="27" y="0"/>
                          <a:pt x="28" y="0"/>
                        </a:cubicBezTo>
                        <a:cubicBezTo>
                          <a:pt x="29" y="0"/>
                          <a:pt x="30" y="0"/>
                          <a:pt x="30" y="0"/>
                        </a:cubicBezTo>
                        <a:cubicBezTo>
                          <a:pt x="33" y="0"/>
                          <a:pt x="36" y="2"/>
                          <a:pt x="37" y="3"/>
                        </a:cubicBezTo>
                        <a:cubicBezTo>
                          <a:pt x="41" y="6"/>
                          <a:pt x="42" y="11"/>
                          <a:pt x="42" y="16"/>
                        </a:cubicBezTo>
                        <a:cubicBezTo>
                          <a:pt x="41" y="21"/>
                          <a:pt x="39" y="23"/>
                          <a:pt x="37" y="24"/>
                        </a:cubicBezTo>
                        <a:cubicBezTo>
                          <a:pt x="37" y="24"/>
                          <a:pt x="37" y="24"/>
                          <a:pt x="37" y="24"/>
                        </a:cubicBezTo>
                        <a:cubicBezTo>
                          <a:pt x="37" y="24"/>
                          <a:pt x="37" y="24"/>
                          <a:pt x="37" y="24"/>
                        </a:cubicBezTo>
                        <a:cubicBezTo>
                          <a:pt x="39" y="23"/>
                          <a:pt x="42" y="21"/>
                          <a:pt x="42" y="16"/>
                        </a:cubicBezTo>
                        <a:cubicBezTo>
                          <a:pt x="42" y="11"/>
                          <a:pt x="41" y="6"/>
                          <a:pt x="38" y="3"/>
                        </a:cubicBezTo>
                        <a:cubicBezTo>
                          <a:pt x="36" y="1"/>
                          <a:pt x="33" y="0"/>
                          <a:pt x="30" y="0"/>
                        </a:cubicBezTo>
                        <a:cubicBezTo>
                          <a:pt x="30" y="0"/>
                          <a:pt x="29" y="0"/>
                          <a:pt x="28" y="0"/>
                        </a:cubicBezTo>
                      </a:path>
                    </a:pathLst>
                  </a:custGeom>
                  <a:solidFill>
                    <a:srgbClr val="78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90" name="Freeform 8057">
                    <a:extLst>
                      <a:ext uri="{FF2B5EF4-FFF2-40B4-BE49-F238E27FC236}">
                        <a16:creationId xmlns:a16="http://schemas.microsoft.com/office/drawing/2014/main" id="{B3CC371F-8BB4-401F-9704-4CB2D8C982F9}"/>
                      </a:ext>
                    </a:extLst>
                  </p:cNvPr>
                  <p:cNvSpPr>
                    <a:spLocks/>
                  </p:cNvSpPr>
                  <p:nvPr/>
                </p:nvSpPr>
                <p:spPr bwMode="auto">
                  <a:xfrm>
                    <a:off x="4382" y="2229"/>
                    <a:ext cx="3" cy="6"/>
                  </a:xfrm>
                  <a:custGeom>
                    <a:avLst/>
                    <a:gdLst>
                      <a:gd name="T0" fmla="*/ 0 w 4"/>
                      <a:gd name="T1" fmla="*/ 0 h 7"/>
                      <a:gd name="T2" fmla="*/ 3 w 4"/>
                      <a:gd name="T3" fmla="*/ 7 h 7"/>
                      <a:gd name="T4" fmla="*/ 4 w 4"/>
                      <a:gd name="T5" fmla="*/ 7 h 7"/>
                      <a:gd name="T6" fmla="*/ 4 w 4"/>
                      <a:gd name="T7" fmla="*/ 6 h 7"/>
                      <a:gd name="T8" fmla="*/ 4 w 4"/>
                      <a:gd name="T9" fmla="*/ 5 h 7"/>
                      <a:gd name="T10" fmla="*/ 4 w 4"/>
                      <a:gd name="T11" fmla="*/ 5 h 7"/>
                      <a:gd name="T12" fmla="*/ 2 w 4"/>
                      <a:gd name="T13" fmla="*/ 2 h 7"/>
                      <a:gd name="T14" fmla="*/ 0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0" y="0"/>
                        </a:moveTo>
                        <a:cubicBezTo>
                          <a:pt x="2" y="2"/>
                          <a:pt x="3" y="4"/>
                          <a:pt x="3" y="7"/>
                        </a:cubicBezTo>
                        <a:cubicBezTo>
                          <a:pt x="3" y="7"/>
                          <a:pt x="3" y="7"/>
                          <a:pt x="4" y="7"/>
                        </a:cubicBezTo>
                        <a:cubicBezTo>
                          <a:pt x="3" y="7"/>
                          <a:pt x="3" y="6"/>
                          <a:pt x="4" y="6"/>
                        </a:cubicBezTo>
                        <a:cubicBezTo>
                          <a:pt x="4" y="6"/>
                          <a:pt x="4" y="5"/>
                          <a:pt x="4" y="5"/>
                        </a:cubicBezTo>
                        <a:cubicBezTo>
                          <a:pt x="4" y="5"/>
                          <a:pt x="4" y="5"/>
                          <a:pt x="4" y="5"/>
                        </a:cubicBezTo>
                        <a:cubicBezTo>
                          <a:pt x="4" y="4"/>
                          <a:pt x="3" y="3"/>
                          <a:pt x="2" y="2"/>
                        </a:cubicBezTo>
                        <a:cubicBezTo>
                          <a:pt x="2" y="1"/>
                          <a:pt x="1" y="1"/>
                          <a:pt x="0" y="0"/>
                        </a:cubicBezTo>
                      </a:path>
                    </a:pathLst>
                  </a:custGeom>
                  <a:solidFill>
                    <a:srgbClr val="78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91" name="Freeform 8058">
                    <a:extLst>
                      <a:ext uri="{FF2B5EF4-FFF2-40B4-BE49-F238E27FC236}">
                        <a16:creationId xmlns:a16="http://schemas.microsoft.com/office/drawing/2014/main" id="{E6DE0008-CE44-4EF6-B325-3BC9D9AC1C4B}"/>
                      </a:ext>
                    </a:extLst>
                  </p:cNvPr>
                  <p:cNvSpPr>
                    <a:spLocks/>
                  </p:cNvSpPr>
                  <p:nvPr/>
                </p:nvSpPr>
                <p:spPr bwMode="auto">
                  <a:xfrm>
                    <a:off x="4385" y="2216"/>
                    <a:ext cx="4" cy="1"/>
                  </a:xfrm>
                  <a:custGeom>
                    <a:avLst/>
                    <a:gdLst>
                      <a:gd name="T0" fmla="*/ 5 w 5"/>
                      <a:gd name="T1" fmla="*/ 0 h 1"/>
                      <a:gd name="T2" fmla="*/ 5 w 5"/>
                      <a:gd name="T3" fmla="*/ 0 h 1"/>
                      <a:gd name="T4" fmla="*/ 3 w 5"/>
                      <a:gd name="T5" fmla="*/ 1 h 1"/>
                      <a:gd name="T6" fmla="*/ 0 w 5"/>
                      <a:gd name="T7" fmla="*/ 0 h 1"/>
                      <a:gd name="T8" fmla="*/ 1 w 5"/>
                      <a:gd name="T9" fmla="*/ 1 h 1"/>
                      <a:gd name="T10" fmla="*/ 3 w 5"/>
                      <a:gd name="T11" fmla="*/ 1 h 1"/>
                      <a:gd name="T12" fmla="*/ 3 w 5"/>
                      <a:gd name="T13" fmla="*/ 1 h 1"/>
                      <a:gd name="T14" fmla="*/ 3 w 5"/>
                      <a:gd name="T15" fmla="*/ 1 h 1"/>
                      <a:gd name="T16" fmla="*/ 5 w 5"/>
                      <a:gd name="T17" fmla="*/ 0 h 1"/>
                      <a:gd name="T18" fmla="*/ 5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5" y="0"/>
                        </a:moveTo>
                        <a:cubicBezTo>
                          <a:pt x="5" y="0"/>
                          <a:pt x="5" y="0"/>
                          <a:pt x="5" y="0"/>
                        </a:cubicBezTo>
                        <a:cubicBezTo>
                          <a:pt x="4" y="1"/>
                          <a:pt x="3" y="1"/>
                          <a:pt x="3" y="1"/>
                        </a:cubicBezTo>
                        <a:cubicBezTo>
                          <a:pt x="2" y="1"/>
                          <a:pt x="1" y="1"/>
                          <a:pt x="0" y="0"/>
                        </a:cubicBezTo>
                        <a:cubicBezTo>
                          <a:pt x="1" y="1"/>
                          <a:pt x="1" y="1"/>
                          <a:pt x="1" y="1"/>
                        </a:cubicBezTo>
                        <a:cubicBezTo>
                          <a:pt x="1" y="1"/>
                          <a:pt x="2" y="1"/>
                          <a:pt x="3" y="1"/>
                        </a:cubicBezTo>
                        <a:cubicBezTo>
                          <a:pt x="3" y="1"/>
                          <a:pt x="3" y="1"/>
                          <a:pt x="3" y="1"/>
                        </a:cubicBezTo>
                        <a:cubicBezTo>
                          <a:pt x="3" y="1"/>
                          <a:pt x="3" y="1"/>
                          <a:pt x="3" y="1"/>
                        </a:cubicBezTo>
                        <a:cubicBezTo>
                          <a:pt x="3" y="1"/>
                          <a:pt x="4" y="1"/>
                          <a:pt x="5" y="0"/>
                        </a:cubicBezTo>
                        <a:cubicBezTo>
                          <a:pt x="5" y="0"/>
                          <a:pt x="5" y="0"/>
                          <a:pt x="5" y="0"/>
                        </a:cubicBezTo>
                      </a:path>
                    </a:pathLst>
                  </a:custGeom>
                  <a:solidFill>
                    <a:srgbClr val="78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92" name="Freeform 8059">
                    <a:extLst>
                      <a:ext uri="{FF2B5EF4-FFF2-40B4-BE49-F238E27FC236}">
                        <a16:creationId xmlns:a16="http://schemas.microsoft.com/office/drawing/2014/main" id="{4DB9B658-3BB1-44AC-B1E4-2A2B8A018322}"/>
                      </a:ext>
                    </a:extLst>
                  </p:cNvPr>
                  <p:cNvSpPr>
                    <a:spLocks/>
                  </p:cNvSpPr>
                  <p:nvPr/>
                </p:nvSpPr>
                <p:spPr bwMode="auto">
                  <a:xfrm>
                    <a:off x="4360" y="2199"/>
                    <a:ext cx="22" cy="36"/>
                  </a:xfrm>
                  <a:custGeom>
                    <a:avLst/>
                    <a:gdLst>
                      <a:gd name="T0" fmla="*/ 29 w 29"/>
                      <a:gd name="T1" fmla="*/ 0 h 47"/>
                      <a:gd name="T2" fmla="*/ 7 w 29"/>
                      <a:gd name="T3" fmla="*/ 18 h 47"/>
                      <a:gd name="T4" fmla="*/ 7 w 29"/>
                      <a:gd name="T5" fmla="*/ 47 h 47"/>
                      <a:gd name="T6" fmla="*/ 29 w 29"/>
                      <a:gd name="T7" fmla="*/ 0 h 47"/>
                    </a:gdLst>
                    <a:ahLst/>
                    <a:cxnLst>
                      <a:cxn ang="0">
                        <a:pos x="T0" y="T1"/>
                      </a:cxn>
                      <a:cxn ang="0">
                        <a:pos x="T2" y="T3"/>
                      </a:cxn>
                      <a:cxn ang="0">
                        <a:pos x="T4" y="T5"/>
                      </a:cxn>
                      <a:cxn ang="0">
                        <a:pos x="T6" y="T7"/>
                      </a:cxn>
                    </a:cxnLst>
                    <a:rect l="0" t="0" r="r" b="b"/>
                    <a:pathLst>
                      <a:path w="29" h="47">
                        <a:moveTo>
                          <a:pt x="29" y="0"/>
                        </a:moveTo>
                        <a:cubicBezTo>
                          <a:pt x="29" y="0"/>
                          <a:pt x="13" y="1"/>
                          <a:pt x="7" y="18"/>
                        </a:cubicBezTo>
                        <a:cubicBezTo>
                          <a:pt x="0" y="35"/>
                          <a:pt x="7" y="47"/>
                          <a:pt x="7" y="47"/>
                        </a:cubicBezTo>
                        <a:cubicBezTo>
                          <a:pt x="7" y="47"/>
                          <a:pt x="0" y="15"/>
                          <a:pt x="29" y="0"/>
                        </a:cubicBezTo>
                      </a:path>
                    </a:pathLst>
                  </a:custGeom>
                  <a:solidFill>
                    <a:srgbClr val="ED6A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93" name="Freeform 8060">
                    <a:extLst>
                      <a:ext uri="{FF2B5EF4-FFF2-40B4-BE49-F238E27FC236}">
                        <a16:creationId xmlns:a16="http://schemas.microsoft.com/office/drawing/2014/main" id="{381D9787-FA77-465D-9F27-E5BBB6C41D92}"/>
                      </a:ext>
                    </a:extLst>
                  </p:cNvPr>
                  <p:cNvSpPr>
                    <a:spLocks noEditPoints="1"/>
                  </p:cNvSpPr>
                  <p:nvPr/>
                </p:nvSpPr>
                <p:spPr bwMode="auto">
                  <a:xfrm>
                    <a:off x="4372" y="2229"/>
                    <a:ext cx="11" cy="13"/>
                  </a:xfrm>
                  <a:custGeom>
                    <a:avLst/>
                    <a:gdLst>
                      <a:gd name="T0" fmla="*/ 0 w 15"/>
                      <a:gd name="T1" fmla="*/ 18 h 18"/>
                      <a:gd name="T2" fmla="*/ 1 w 15"/>
                      <a:gd name="T3" fmla="*/ 18 h 18"/>
                      <a:gd name="T4" fmla="*/ 2 w 15"/>
                      <a:gd name="T5" fmla="*/ 18 h 18"/>
                      <a:gd name="T6" fmla="*/ 1 w 15"/>
                      <a:gd name="T7" fmla="*/ 18 h 18"/>
                      <a:gd name="T8" fmla="*/ 0 w 15"/>
                      <a:gd name="T9" fmla="*/ 18 h 18"/>
                      <a:gd name="T10" fmla="*/ 9 w 15"/>
                      <a:gd name="T11" fmla="*/ 0 h 18"/>
                      <a:gd name="T12" fmla="*/ 9 w 15"/>
                      <a:gd name="T13" fmla="*/ 12 h 18"/>
                      <a:gd name="T14" fmla="*/ 2 w 15"/>
                      <a:gd name="T15" fmla="*/ 18 h 18"/>
                      <a:gd name="T16" fmla="*/ 12 w 15"/>
                      <a:gd name="T17" fmla="*/ 11 h 18"/>
                      <a:gd name="T18" fmla="*/ 9 w 15"/>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8">
                        <a:moveTo>
                          <a:pt x="0" y="18"/>
                        </a:moveTo>
                        <a:cubicBezTo>
                          <a:pt x="0" y="18"/>
                          <a:pt x="1" y="18"/>
                          <a:pt x="1" y="18"/>
                        </a:cubicBezTo>
                        <a:cubicBezTo>
                          <a:pt x="1" y="18"/>
                          <a:pt x="1" y="18"/>
                          <a:pt x="2" y="18"/>
                        </a:cubicBezTo>
                        <a:cubicBezTo>
                          <a:pt x="2" y="18"/>
                          <a:pt x="1" y="18"/>
                          <a:pt x="1" y="18"/>
                        </a:cubicBezTo>
                        <a:cubicBezTo>
                          <a:pt x="1" y="18"/>
                          <a:pt x="0" y="18"/>
                          <a:pt x="0" y="18"/>
                        </a:cubicBezTo>
                        <a:moveTo>
                          <a:pt x="9" y="0"/>
                        </a:moveTo>
                        <a:cubicBezTo>
                          <a:pt x="9" y="0"/>
                          <a:pt x="13" y="6"/>
                          <a:pt x="9" y="12"/>
                        </a:cubicBezTo>
                        <a:cubicBezTo>
                          <a:pt x="7" y="17"/>
                          <a:pt x="3" y="17"/>
                          <a:pt x="2" y="18"/>
                        </a:cubicBezTo>
                        <a:cubicBezTo>
                          <a:pt x="4" y="18"/>
                          <a:pt x="10" y="17"/>
                          <a:pt x="12" y="11"/>
                        </a:cubicBezTo>
                        <a:cubicBezTo>
                          <a:pt x="15" y="3"/>
                          <a:pt x="9" y="0"/>
                          <a:pt x="9" y="0"/>
                        </a:cubicBezTo>
                      </a:path>
                    </a:pathLst>
                  </a:custGeom>
                  <a:solidFill>
                    <a:srgbClr val="B61E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94" name="Freeform 8061">
                    <a:extLst>
                      <a:ext uri="{FF2B5EF4-FFF2-40B4-BE49-F238E27FC236}">
                        <a16:creationId xmlns:a16="http://schemas.microsoft.com/office/drawing/2014/main" id="{2F4C56C2-5179-4E7E-A2AE-967212433A7A}"/>
                      </a:ext>
                    </a:extLst>
                  </p:cNvPr>
                  <p:cNvSpPr>
                    <a:spLocks/>
                  </p:cNvSpPr>
                  <p:nvPr/>
                </p:nvSpPr>
                <p:spPr bwMode="auto">
                  <a:xfrm>
                    <a:off x="4381" y="2215"/>
                    <a:ext cx="6" cy="11"/>
                  </a:xfrm>
                  <a:custGeom>
                    <a:avLst/>
                    <a:gdLst>
                      <a:gd name="T0" fmla="*/ 0 w 8"/>
                      <a:gd name="T1" fmla="*/ 0 h 15"/>
                      <a:gd name="T2" fmla="*/ 4 w 8"/>
                      <a:gd name="T3" fmla="*/ 15 h 15"/>
                      <a:gd name="T4" fmla="*/ 0 w 8"/>
                      <a:gd name="T5" fmla="*/ 0 h 15"/>
                    </a:gdLst>
                    <a:ahLst/>
                    <a:cxnLst>
                      <a:cxn ang="0">
                        <a:pos x="T0" y="T1"/>
                      </a:cxn>
                      <a:cxn ang="0">
                        <a:pos x="T2" y="T3"/>
                      </a:cxn>
                      <a:cxn ang="0">
                        <a:pos x="T4" y="T5"/>
                      </a:cxn>
                    </a:cxnLst>
                    <a:rect l="0" t="0" r="r" b="b"/>
                    <a:pathLst>
                      <a:path w="8" h="15">
                        <a:moveTo>
                          <a:pt x="0" y="0"/>
                        </a:moveTo>
                        <a:cubicBezTo>
                          <a:pt x="0" y="0"/>
                          <a:pt x="7" y="8"/>
                          <a:pt x="4" y="15"/>
                        </a:cubicBezTo>
                        <a:cubicBezTo>
                          <a:pt x="4" y="15"/>
                          <a:pt x="8" y="5"/>
                          <a:pt x="0" y="0"/>
                        </a:cubicBezTo>
                      </a:path>
                    </a:pathLst>
                  </a:custGeom>
                  <a:solidFill>
                    <a:srgbClr val="B61E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95" name="Freeform 8062">
                    <a:extLst>
                      <a:ext uri="{FF2B5EF4-FFF2-40B4-BE49-F238E27FC236}">
                        <a16:creationId xmlns:a16="http://schemas.microsoft.com/office/drawing/2014/main" id="{126F2816-261A-43AA-AB00-FDCE47105DD7}"/>
                      </a:ext>
                    </a:extLst>
                  </p:cNvPr>
                  <p:cNvSpPr>
                    <a:spLocks/>
                  </p:cNvSpPr>
                  <p:nvPr/>
                </p:nvSpPr>
                <p:spPr bwMode="auto">
                  <a:xfrm>
                    <a:off x="4388" y="2200"/>
                    <a:ext cx="5" cy="11"/>
                  </a:xfrm>
                  <a:custGeom>
                    <a:avLst/>
                    <a:gdLst>
                      <a:gd name="T0" fmla="*/ 0 w 7"/>
                      <a:gd name="T1" fmla="*/ 0 h 15"/>
                      <a:gd name="T2" fmla="*/ 1 w 7"/>
                      <a:gd name="T3" fmla="*/ 15 h 15"/>
                      <a:gd name="T4" fmla="*/ 5 w 7"/>
                      <a:gd name="T5" fmla="*/ 8 h 15"/>
                      <a:gd name="T6" fmla="*/ 0 w 7"/>
                      <a:gd name="T7" fmla="*/ 0 h 15"/>
                    </a:gdLst>
                    <a:ahLst/>
                    <a:cxnLst>
                      <a:cxn ang="0">
                        <a:pos x="T0" y="T1"/>
                      </a:cxn>
                      <a:cxn ang="0">
                        <a:pos x="T2" y="T3"/>
                      </a:cxn>
                      <a:cxn ang="0">
                        <a:pos x="T4" y="T5"/>
                      </a:cxn>
                      <a:cxn ang="0">
                        <a:pos x="T6" y="T7"/>
                      </a:cxn>
                    </a:cxnLst>
                    <a:rect l="0" t="0" r="r" b="b"/>
                    <a:pathLst>
                      <a:path w="7" h="15">
                        <a:moveTo>
                          <a:pt x="0" y="0"/>
                        </a:moveTo>
                        <a:cubicBezTo>
                          <a:pt x="0" y="0"/>
                          <a:pt x="7" y="9"/>
                          <a:pt x="1" y="15"/>
                        </a:cubicBezTo>
                        <a:cubicBezTo>
                          <a:pt x="1" y="15"/>
                          <a:pt x="5" y="13"/>
                          <a:pt x="5" y="8"/>
                        </a:cubicBezTo>
                        <a:cubicBezTo>
                          <a:pt x="5" y="3"/>
                          <a:pt x="0" y="0"/>
                          <a:pt x="0" y="0"/>
                        </a:cubicBezTo>
                      </a:path>
                    </a:pathLst>
                  </a:custGeom>
                  <a:solidFill>
                    <a:srgbClr val="B61E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96" name="Freeform 8063">
                    <a:extLst>
                      <a:ext uri="{FF2B5EF4-FFF2-40B4-BE49-F238E27FC236}">
                        <a16:creationId xmlns:a16="http://schemas.microsoft.com/office/drawing/2014/main" id="{9E941FF3-059E-4D32-90BC-16412EF5B37D}"/>
                      </a:ext>
                    </a:extLst>
                  </p:cNvPr>
                  <p:cNvSpPr>
                    <a:spLocks/>
                  </p:cNvSpPr>
                  <p:nvPr/>
                </p:nvSpPr>
                <p:spPr bwMode="auto">
                  <a:xfrm>
                    <a:off x="4446" y="2227"/>
                    <a:ext cx="4" cy="6"/>
                  </a:xfrm>
                  <a:custGeom>
                    <a:avLst/>
                    <a:gdLst>
                      <a:gd name="T0" fmla="*/ 6 w 6"/>
                      <a:gd name="T1" fmla="*/ 0 h 8"/>
                      <a:gd name="T2" fmla="*/ 6 w 6"/>
                      <a:gd name="T3" fmla="*/ 0 h 8"/>
                      <a:gd name="T4" fmla="*/ 3 w 6"/>
                      <a:gd name="T5" fmla="*/ 3 h 8"/>
                      <a:gd name="T6" fmla="*/ 0 w 6"/>
                      <a:gd name="T7" fmla="*/ 8 h 8"/>
                      <a:gd name="T8" fmla="*/ 0 w 6"/>
                      <a:gd name="T9" fmla="*/ 8 h 8"/>
                      <a:gd name="T10" fmla="*/ 6 w 6"/>
                      <a:gd name="T11" fmla="*/ 0 h 8"/>
                    </a:gdLst>
                    <a:ahLst/>
                    <a:cxnLst>
                      <a:cxn ang="0">
                        <a:pos x="T0" y="T1"/>
                      </a:cxn>
                      <a:cxn ang="0">
                        <a:pos x="T2" y="T3"/>
                      </a:cxn>
                      <a:cxn ang="0">
                        <a:pos x="T4" y="T5"/>
                      </a:cxn>
                      <a:cxn ang="0">
                        <a:pos x="T6" y="T7"/>
                      </a:cxn>
                      <a:cxn ang="0">
                        <a:pos x="T8" y="T9"/>
                      </a:cxn>
                      <a:cxn ang="0">
                        <a:pos x="T10" y="T11"/>
                      </a:cxn>
                    </a:cxnLst>
                    <a:rect l="0" t="0" r="r" b="b"/>
                    <a:pathLst>
                      <a:path w="6" h="8">
                        <a:moveTo>
                          <a:pt x="6" y="0"/>
                        </a:moveTo>
                        <a:cubicBezTo>
                          <a:pt x="6" y="0"/>
                          <a:pt x="6" y="0"/>
                          <a:pt x="6" y="0"/>
                        </a:cubicBezTo>
                        <a:cubicBezTo>
                          <a:pt x="5" y="1"/>
                          <a:pt x="4" y="2"/>
                          <a:pt x="3" y="3"/>
                        </a:cubicBezTo>
                        <a:cubicBezTo>
                          <a:pt x="1" y="5"/>
                          <a:pt x="1" y="7"/>
                          <a:pt x="0" y="8"/>
                        </a:cubicBezTo>
                        <a:cubicBezTo>
                          <a:pt x="0" y="8"/>
                          <a:pt x="0" y="8"/>
                          <a:pt x="0" y="8"/>
                        </a:cubicBezTo>
                        <a:cubicBezTo>
                          <a:pt x="0" y="4"/>
                          <a:pt x="3" y="2"/>
                          <a:pt x="6" y="0"/>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97" name="Freeform 8064">
                    <a:extLst>
                      <a:ext uri="{FF2B5EF4-FFF2-40B4-BE49-F238E27FC236}">
                        <a16:creationId xmlns:a16="http://schemas.microsoft.com/office/drawing/2014/main" id="{37BC6B99-3B8A-4E50-9F31-F4BDA61F6B7B}"/>
                      </a:ext>
                    </a:extLst>
                  </p:cNvPr>
                  <p:cNvSpPr>
                    <a:spLocks/>
                  </p:cNvSpPr>
                  <p:nvPr/>
                </p:nvSpPr>
                <p:spPr bwMode="auto">
                  <a:xfrm>
                    <a:off x="4444" y="2213"/>
                    <a:ext cx="3" cy="4"/>
                  </a:xfrm>
                  <a:custGeom>
                    <a:avLst/>
                    <a:gdLst>
                      <a:gd name="T0" fmla="*/ 0 w 5"/>
                      <a:gd name="T1" fmla="*/ 6 h 6"/>
                      <a:gd name="T2" fmla="*/ 5 w 5"/>
                      <a:gd name="T3" fmla="*/ 0 h 6"/>
                      <a:gd name="T4" fmla="*/ 5 w 5"/>
                      <a:gd name="T5" fmla="*/ 0 h 6"/>
                      <a:gd name="T6" fmla="*/ 0 w 5"/>
                      <a:gd name="T7" fmla="*/ 6 h 6"/>
                      <a:gd name="T8" fmla="*/ 0 w 5"/>
                      <a:gd name="T9" fmla="*/ 6 h 6"/>
                    </a:gdLst>
                    <a:ahLst/>
                    <a:cxnLst>
                      <a:cxn ang="0">
                        <a:pos x="T0" y="T1"/>
                      </a:cxn>
                      <a:cxn ang="0">
                        <a:pos x="T2" y="T3"/>
                      </a:cxn>
                      <a:cxn ang="0">
                        <a:pos x="T4" y="T5"/>
                      </a:cxn>
                      <a:cxn ang="0">
                        <a:pos x="T6" y="T7"/>
                      </a:cxn>
                      <a:cxn ang="0">
                        <a:pos x="T8" y="T9"/>
                      </a:cxn>
                    </a:cxnLst>
                    <a:rect l="0" t="0" r="r" b="b"/>
                    <a:pathLst>
                      <a:path w="5" h="6">
                        <a:moveTo>
                          <a:pt x="0" y="6"/>
                        </a:moveTo>
                        <a:cubicBezTo>
                          <a:pt x="1" y="3"/>
                          <a:pt x="3" y="1"/>
                          <a:pt x="5" y="0"/>
                        </a:cubicBezTo>
                        <a:cubicBezTo>
                          <a:pt x="5" y="0"/>
                          <a:pt x="5" y="0"/>
                          <a:pt x="5" y="0"/>
                        </a:cubicBezTo>
                        <a:cubicBezTo>
                          <a:pt x="3" y="1"/>
                          <a:pt x="2" y="4"/>
                          <a:pt x="0" y="6"/>
                        </a:cubicBezTo>
                        <a:cubicBezTo>
                          <a:pt x="0" y="6"/>
                          <a:pt x="0" y="6"/>
                          <a:pt x="0" y="6"/>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98" name="Freeform 8065">
                    <a:extLst>
                      <a:ext uri="{FF2B5EF4-FFF2-40B4-BE49-F238E27FC236}">
                        <a16:creationId xmlns:a16="http://schemas.microsoft.com/office/drawing/2014/main" id="{6EDE17E9-EFB9-4F90-A562-DC9B1BFA7624}"/>
                      </a:ext>
                    </a:extLst>
                  </p:cNvPr>
                  <p:cNvSpPr>
                    <a:spLocks/>
                  </p:cNvSpPr>
                  <p:nvPr/>
                </p:nvSpPr>
                <p:spPr bwMode="auto">
                  <a:xfrm>
                    <a:off x="4438" y="2198"/>
                    <a:ext cx="31" cy="47"/>
                  </a:xfrm>
                  <a:custGeom>
                    <a:avLst/>
                    <a:gdLst>
                      <a:gd name="T0" fmla="*/ 5 w 42"/>
                      <a:gd name="T1" fmla="*/ 3 h 63"/>
                      <a:gd name="T2" fmla="*/ 12 w 42"/>
                      <a:gd name="T3" fmla="*/ 0 h 63"/>
                      <a:gd name="T4" fmla="*/ 21 w 42"/>
                      <a:gd name="T5" fmla="*/ 1 h 63"/>
                      <a:gd name="T6" fmla="*/ 42 w 42"/>
                      <a:gd name="T7" fmla="*/ 30 h 63"/>
                      <a:gd name="T8" fmla="*/ 39 w 42"/>
                      <a:gd name="T9" fmla="*/ 51 h 63"/>
                      <a:gd name="T10" fmla="*/ 25 w 42"/>
                      <a:gd name="T11" fmla="*/ 62 h 63"/>
                      <a:gd name="T12" fmla="*/ 15 w 42"/>
                      <a:gd name="T13" fmla="*/ 59 h 63"/>
                      <a:gd name="T14" fmla="*/ 12 w 42"/>
                      <a:gd name="T15" fmla="*/ 54 h 63"/>
                      <a:gd name="T16" fmla="*/ 11 w 42"/>
                      <a:gd name="T17" fmla="*/ 51 h 63"/>
                      <a:gd name="T18" fmla="*/ 11 w 42"/>
                      <a:gd name="T19" fmla="*/ 48 h 63"/>
                      <a:gd name="T20" fmla="*/ 8 w 42"/>
                      <a:gd name="T21" fmla="*/ 25 h 63"/>
                      <a:gd name="T22" fmla="*/ 0 w 42"/>
                      <a:gd name="T23" fmla="*/ 16 h 63"/>
                      <a:gd name="T24" fmla="*/ 5 w 42"/>
                      <a:gd name="T25"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63">
                        <a:moveTo>
                          <a:pt x="5" y="3"/>
                        </a:moveTo>
                        <a:cubicBezTo>
                          <a:pt x="7" y="1"/>
                          <a:pt x="9" y="0"/>
                          <a:pt x="12" y="0"/>
                        </a:cubicBezTo>
                        <a:cubicBezTo>
                          <a:pt x="15" y="0"/>
                          <a:pt x="18" y="0"/>
                          <a:pt x="21" y="1"/>
                        </a:cubicBezTo>
                        <a:cubicBezTo>
                          <a:pt x="33" y="4"/>
                          <a:pt x="41" y="18"/>
                          <a:pt x="42" y="30"/>
                        </a:cubicBezTo>
                        <a:cubicBezTo>
                          <a:pt x="42" y="37"/>
                          <a:pt x="42" y="45"/>
                          <a:pt x="39" y="51"/>
                        </a:cubicBezTo>
                        <a:cubicBezTo>
                          <a:pt x="37" y="57"/>
                          <a:pt x="31" y="62"/>
                          <a:pt x="25" y="62"/>
                        </a:cubicBezTo>
                        <a:cubicBezTo>
                          <a:pt x="21" y="63"/>
                          <a:pt x="17" y="62"/>
                          <a:pt x="15" y="59"/>
                        </a:cubicBezTo>
                        <a:cubicBezTo>
                          <a:pt x="13" y="58"/>
                          <a:pt x="12" y="55"/>
                          <a:pt x="12" y="54"/>
                        </a:cubicBezTo>
                        <a:cubicBezTo>
                          <a:pt x="11" y="53"/>
                          <a:pt x="11" y="52"/>
                          <a:pt x="11" y="51"/>
                        </a:cubicBezTo>
                        <a:cubicBezTo>
                          <a:pt x="11" y="50"/>
                          <a:pt x="11" y="48"/>
                          <a:pt x="11" y="48"/>
                        </a:cubicBezTo>
                        <a:cubicBezTo>
                          <a:pt x="11" y="48"/>
                          <a:pt x="3" y="36"/>
                          <a:pt x="8" y="25"/>
                        </a:cubicBezTo>
                        <a:cubicBezTo>
                          <a:pt x="8" y="25"/>
                          <a:pt x="1" y="25"/>
                          <a:pt x="0" y="16"/>
                        </a:cubicBezTo>
                        <a:cubicBezTo>
                          <a:pt x="0" y="11"/>
                          <a:pt x="2" y="6"/>
                          <a:pt x="5" y="3"/>
                        </a:cubicBezTo>
                      </a:path>
                    </a:pathLst>
                  </a:custGeom>
                  <a:solidFill>
                    <a:srgbClr val="D843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99" name="Freeform 8066">
                    <a:extLst>
                      <a:ext uri="{FF2B5EF4-FFF2-40B4-BE49-F238E27FC236}">
                        <a16:creationId xmlns:a16="http://schemas.microsoft.com/office/drawing/2014/main" id="{A59DB894-CC7B-49E1-B2E5-B89C902398AA}"/>
                      </a:ext>
                    </a:extLst>
                  </p:cNvPr>
                  <p:cNvSpPr>
                    <a:spLocks noEditPoints="1"/>
                  </p:cNvSpPr>
                  <p:nvPr/>
                </p:nvSpPr>
                <p:spPr bwMode="auto">
                  <a:xfrm>
                    <a:off x="4438" y="2197"/>
                    <a:ext cx="32" cy="48"/>
                  </a:xfrm>
                  <a:custGeom>
                    <a:avLst/>
                    <a:gdLst>
                      <a:gd name="T0" fmla="*/ 23 w 43"/>
                      <a:gd name="T1" fmla="*/ 64 h 64"/>
                      <a:gd name="T2" fmla="*/ 14 w 43"/>
                      <a:gd name="T3" fmla="*/ 60 h 64"/>
                      <a:gd name="T4" fmla="*/ 11 w 43"/>
                      <a:gd name="T5" fmla="*/ 55 h 64"/>
                      <a:gd name="T6" fmla="*/ 11 w 43"/>
                      <a:gd name="T7" fmla="*/ 52 h 64"/>
                      <a:gd name="T8" fmla="*/ 11 w 43"/>
                      <a:gd name="T9" fmla="*/ 50 h 64"/>
                      <a:gd name="T10" fmla="*/ 11 w 43"/>
                      <a:gd name="T11" fmla="*/ 49 h 64"/>
                      <a:gd name="T12" fmla="*/ 7 w 43"/>
                      <a:gd name="T13" fmla="*/ 26 h 64"/>
                      <a:gd name="T14" fmla="*/ 0 w 43"/>
                      <a:gd name="T15" fmla="*/ 17 h 64"/>
                      <a:gd name="T16" fmla="*/ 5 w 43"/>
                      <a:gd name="T17" fmla="*/ 4 h 64"/>
                      <a:gd name="T18" fmla="*/ 12 w 43"/>
                      <a:gd name="T19" fmla="*/ 1 h 64"/>
                      <a:gd name="T20" fmla="*/ 21 w 43"/>
                      <a:gd name="T21" fmla="*/ 2 h 64"/>
                      <a:gd name="T22" fmla="*/ 42 w 43"/>
                      <a:gd name="T23" fmla="*/ 31 h 64"/>
                      <a:gd name="T24" fmla="*/ 39 w 43"/>
                      <a:gd name="T25" fmla="*/ 52 h 64"/>
                      <a:gd name="T26" fmla="*/ 25 w 43"/>
                      <a:gd name="T27" fmla="*/ 64 h 64"/>
                      <a:gd name="T28" fmla="*/ 23 w 43"/>
                      <a:gd name="T29" fmla="*/ 64 h 64"/>
                      <a:gd name="T30" fmla="*/ 11 w 43"/>
                      <a:gd name="T31" fmla="*/ 48 h 64"/>
                      <a:gd name="T32" fmla="*/ 11 w 43"/>
                      <a:gd name="T33" fmla="*/ 51 h 64"/>
                      <a:gd name="T34" fmla="*/ 11 w 43"/>
                      <a:gd name="T35" fmla="*/ 52 h 64"/>
                      <a:gd name="T36" fmla="*/ 12 w 43"/>
                      <a:gd name="T37" fmla="*/ 55 h 64"/>
                      <a:gd name="T38" fmla="*/ 15 w 43"/>
                      <a:gd name="T39" fmla="*/ 60 h 64"/>
                      <a:gd name="T40" fmla="*/ 23 w 43"/>
                      <a:gd name="T41" fmla="*/ 63 h 64"/>
                      <a:gd name="T42" fmla="*/ 25 w 43"/>
                      <a:gd name="T43" fmla="*/ 63 h 64"/>
                      <a:gd name="T44" fmla="*/ 39 w 43"/>
                      <a:gd name="T45" fmla="*/ 52 h 64"/>
                      <a:gd name="T46" fmla="*/ 42 w 43"/>
                      <a:gd name="T47" fmla="*/ 31 h 64"/>
                      <a:gd name="T48" fmla="*/ 21 w 43"/>
                      <a:gd name="T49" fmla="*/ 2 h 64"/>
                      <a:gd name="T50" fmla="*/ 12 w 43"/>
                      <a:gd name="T51" fmla="*/ 1 h 64"/>
                      <a:gd name="T52" fmla="*/ 5 w 43"/>
                      <a:gd name="T53" fmla="*/ 4 h 64"/>
                      <a:gd name="T54" fmla="*/ 1 w 43"/>
                      <a:gd name="T55" fmla="*/ 17 h 64"/>
                      <a:gd name="T56" fmla="*/ 8 w 43"/>
                      <a:gd name="T57" fmla="*/ 26 h 64"/>
                      <a:gd name="T58" fmla="*/ 8 w 43"/>
                      <a:gd name="T59" fmla="*/ 26 h 64"/>
                      <a:gd name="T60" fmla="*/ 8 w 43"/>
                      <a:gd name="T61" fmla="*/ 26 h 64"/>
                      <a:gd name="T62" fmla="*/ 11 w 43"/>
                      <a:gd name="T63" fmla="*/ 48 h 64"/>
                      <a:gd name="T64" fmla="*/ 11 w 43"/>
                      <a:gd name="T65"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64">
                        <a:moveTo>
                          <a:pt x="23" y="64"/>
                        </a:moveTo>
                        <a:cubicBezTo>
                          <a:pt x="20" y="64"/>
                          <a:pt x="17" y="63"/>
                          <a:pt x="14" y="60"/>
                        </a:cubicBezTo>
                        <a:cubicBezTo>
                          <a:pt x="13" y="59"/>
                          <a:pt x="12" y="57"/>
                          <a:pt x="11" y="55"/>
                        </a:cubicBezTo>
                        <a:cubicBezTo>
                          <a:pt x="11" y="54"/>
                          <a:pt x="11" y="53"/>
                          <a:pt x="11" y="52"/>
                        </a:cubicBezTo>
                        <a:cubicBezTo>
                          <a:pt x="11" y="51"/>
                          <a:pt x="11" y="51"/>
                          <a:pt x="11" y="50"/>
                        </a:cubicBezTo>
                        <a:cubicBezTo>
                          <a:pt x="11" y="50"/>
                          <a:pt x="11" y="49"/>
                          <a:pt x="11" y="49"/>
                        </a:cubicBezTo>
                        <a:cubicBezTo>
                          <a:pt x="10" y="48"/>
                          <a:pt x="3" y="37"/>
                          <a:pt x="7" y="26"/>
                        </a:cubicBezTo>
                        <a:cubicBezTo>
                          <a:pt x="6" y="26"/>
                          <a:pt x="1" y="25"/>
                          <a:pt x="0" y="17"/>
                        </a:cubicBezTo>
                        <a:cubicBezTo>
                          <a:pt x="0" y="11"/>
                          <a:pt x="1" y="7"/>
                          <a:pt x="5" y="4"/>
                        </a:cubicBezTo>
                        <a:cubicBezTo>
                          <a:pt x="7" y="2"/>
                          <a:pt x="9" y="1"/>
                          <a:pt x="12" y="1"/>
                        </a:cubicBezTo>
                        <a:cubicBezTo>
                          <a:pt x="15" y="0"/>
                          <a:pt x="18" y="1"/>
                          <a:pt x="21" y="2"/>
                        </a:cubicBezTo>
                        <a:cubicBezTo>
                          <a:pt x="34" y="5"/>
                          <a:pt x="41" y="19"/>
                          <a:pt x="42" y="31"/>
                        </a:cubicBezTo>
                        <a:cubicBezTo>
                          <a:pt x="43" y="37"/>
                          <a:pt x="43" y="45"/>
                          <a:pt x="39" y="52"/>
                        </a:cubicBezTo>
                        <a:cubicBezTo>
                          <a:pt x="37" y="57"/>
                          <a:pt x="32" y="63"/>
                          <a:pt x="25" y="64"/>
                        </a:cubicBezTo>
                        <a:cubicBezTo>
                          <a:pt x="25" y="64"/>
                          <a:pt x="24" y="64"/>
                          <a:pt x="23" y="64"/>
                        </a:cubicBezTo>
                        <a:moveTo>
                          <a:pt x="11" y="48"/>
                        </a:moveTo>
                        <a:cubicBezTo>
                          <a:pt x="11" y="49"/>
                          <a:pt x="11" y="50"/>
                          <a:pt x="11" y="51"/>
                        </a:cubicBezTo>
                        <a:cubicBezTo>
                          <a:pt x="11" y="51"/>
                          <a:pt x="11" y="51"/>
                          <a:pt x="11" y="52"/>
                        </a:cubicBezTo>
                        <a:cubicBezTo>
                          <a:pt x="11" y="53"/>
                          <a:pt x="11" y="54"/>
                          <a:pt x="12" y="55"/>
                        </a:cubicBezTo>
                        <a:cubicBezTo>
                          <a:pt x="13" y="57"/>
                          <a:pt x="14" y="59"/>
                          <a:pt x="15" y="60"/>
                        </a:cubicBezTo>
                        <a:cubicBezTo>
                          <a:pt x="17" y="62"/>
                          <a:pt x="20" y="63"/>
                          <a:pt x="23" y="63"/>
                        </a:cubicBezTo>
                        <a:cubicBezTo>
                          <a:pt x="24" y="63"/>
                          <a:pt x="24" y="63"/>
                          <a:pt x="25" y="63"/>
                        </a:cubicBezTo>
                        <a:cubicBezTo>
                          <a:pt x="32" y="62"/>
                          <a:pt x="37" y="57"/>
                          <a:pt x="39" y="52"/>
                        </a:cubicBezTo>
                        <a:cubicBezTo>
                          <a:pt x="42" y="45"/>
                          <a:pt x="42" y="37"/>
                          <a:pt x="42" y="31"/>
                        </a:cubicBezTo>
                        <a:cubicBezTo>
                          <a:pt x="41" y="19"/>
                          <a:pt x="33" y="6"/>
                          <a:pt x="21" y="2"/>
                        </a:cubicBezTo>
                        <a:cubicBezTo>
                          <a:pt x="18" y="1"/>
                          <a:pt x="15" y="1"/>
                          <a:pt x="12" y="1"/>
                        </a:cubicBezTo>
                        <a:cubicBezTo>
                          <a:pt x="9" y="1"/>
                          <a:pt x="7" y="3"/>
                          <a:pt x="5" y="4"/>
                        </a:cubicBezTo>
                        <a:cubicBezTo>
                          <a:pt x="2" y="7"/>
                          <a:pt x="0" y="12"/>
                          <a:pt x="1" y="17"/>
                        </a:cubicBezTo>
                        <a:cubicBezTo>
                          <a:pt x="1" y="25"/>
                          <a:pt x="8" y="26"/>
                          <a:pt x="8" y="26"/>
                        </a:cubicBezTo>
                        <a:cubicBezTo>
                          <a:pt x="8" y="26"/>
                          <a:pt x="8" y="26"/>
                          <a:pt x="8" y="26"/>
                        </a:cubicBezTo>
                        <a:cubicBezTo>
                          <a:pt x="8" y="26"/>
                          <a:pt x="8" y="26"/>
                          <a:pt x="8" y="26"/>
                        </a:cubicBezTo>
                        <a:cubicBezTo>
                          <a:pt x="3" y="37"/>
                          <a:pt x="10" y="48"/>
                          <a:pt x="11" y="48"/>
                        </a:cubicBezTo>
                        <a:cubicBezTo>
                          <a:pt x="11" y="48"/>
                          <a:pt x="11" y="48"/>
                          <a:pt x="11" y="48"/>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00" name="Freeform 8067">
                    <a:extLst>
                      <a:ext uri="{FF2B5EF4-FFF2-40B4-BE49-F238E27FC236}">
                        <a16:creationId xmlns:a16="http://schemas.microsoft.com/office/drawing/2014/main" id="{FF5A2CD0-E908-456F-9582-B832272DFE1C}"/>
                      </a:ext>
                    </a:extLst>
                  </p:cNvPr>
                  <p:cNvSpPr>
                    <a:spLocks noEditPoints="1"/>
                  </p:cNvSpPr>
                  <p:nvPr/>
                </p:nvSpPr>
                <p:spPr bwMode="auto">
                  <a:xfrm>
                    <a:off x="4438" y="2198"/>
                    <a:ext cx="33" cy="46"/>
                  </a:xfrm>
                  <a:custGeom>
                    <a:avLst/>
                    <a:gdLst>
                      <a:gd name="T0" fmla="*/ 22 w 43"/>
                      <a:gd name="T1" fmla="*/ 59 h 62"/>
                      <a:gd name="T2" fmla="*/ 28 w 43"/>
                      <a:gd name="T3" fmla="*/ 58 h 62"/>
                      <a:gd name="T4" fmla="*/ 38 w 43"/>
                      <a:gd name="T5" fmla="*/ 25 h 62"/>
                      <a:gd name="T6" fmla="*/ 26 w 43"/>
                      <a:gd name="T7" fmla="*/ 60 h 62"/>
                      <a:gd name="T8" fmla="*/ 22 w 43"/>
                      <a:gd name="T9" fmla="*/ 61 h 62"/>
                      <a:gd name="T10" fmla="*/ 14 w 43"/>
                      <a:gd name="T11" fmla="*/ 57 h 62"/>
                      <a:gd name="T12" fmla="*/ 22 w 43"/>
                      <a:gd name="T13" fmla="*/ 59 h 62"/>
                      <a:gd name="T14" fmla="*/ 13 w 43"/>
                      <a:gd name="T15" fmla="*/ 0 h 62"/>
                      <a:gd name="T16" fmla="*/ 11 w 43"/>
                      <a:gd name="T17" fmla="*/ 0 h 62"/>
                      <a:gd name="T18" fmla="*/ 6 w 43"/>
                      <a:gd name="T19" fmla="*/ 2 h 62"/>
                      <a:gd name="T20" fmla="*/ 11 w 43"/>
                      <a:gd name="T21" fmla="*/ 1 h 62"/>
                      <a:gd name="T22" fmla="*/ 19 w 43"/>
                      <a:gd name="T23" fmla="*/ 3 h 62"/>
                      <a:gd name="T24" fmla="*/ 34 w 43"/>
                      <a:gd name="T25" fmla="*/ 26 h 62"/>
                      <a:gd name="T26" fmla="*/ 26 w 43"/>
                      <a:gd name="T27" fmla="*/ 49 h 62"/>
                      <a:gd name="T28" fmla="*/ 21 w 43"/>
                      <a:gd name="T29" fmla="*/ 50 h 62"/>
                      <a:gd name="T30" fmla="*/ 14 w 43"/>
                      <a:gd name="T31" fmla="*/ 46 h 62"/>
                      <a:gd name="T32" fmla="*/ 15 w 43"/>
                      <a:gd name="T33" fmla="*/ 39 h 62"/>
                      <a:gd name="T34" fmla="*/ 14 w 43"/>
                      <a:gd name="T35" fmla="*/ 39 h 62"/>
                      <a:gd name="T36" fmla="*/ 9 w 43"/>
                      <a:gd name="T37" fmla="*/ 37 h 62"/>
                      <a:gd name="T38" fmla="*/ 8 w 43"/>
                      <a:gd name="T39" fmla="*/ 27 h 62"/>
                      <a:gd name="T40" fmla="*/ 11 w 43"/>
                      <a:gd name="T41" fmla="*/ 22 h 62"/>
                      <a:gd name="T42" fmla="*/ 9 w 43"/>
                      <a:gd name="T43" fmla="*/ 22 h 62"/>
                      <a:gd name="T44" fmla="*/ 3 w 43"/>
                      <a:gd name="T45" fmla="*/ 20 h 62"/>
                      <a:gd name="T46" fmla="*/ 0 w 43"/>
                      <a:gd name="T47" fmla="*/ 16 h 62"/>
                      <a:gd name="T48" fmla="*/ 0 w 43"/>
                      <a:gd name="T49" fmla="*/ 16 h 62"/>
                      <a:gd name="T50" fmla="*/ 4 w 43"/>
                      <a:gd name="T51" fmla="*/ 24 h 62"/>
                      <a:gd name="T52" fmla="*/ 7 w 43"/>
                      <a:gd name="T53" fmla="*/ 25 h 62"/>
                      <a:gd name="T54" fmla="*/ 9 w 43"/>
                      <a:gd name="T55" fmla="*/ 24 h 62"/>
                      <a:gd name="T56" fmla="*/ 8 w 43"/>
                      <a:gd name="T57" fmla="*/ 25 h 62"/>
                      <a:gd name="T58" fmla="*/ 7 w 43"/>
                      <a:gd name="T59" fmla="*/ 25 h 62"/>
                      <a:gd name="T60" fmla="*/ 7 w 43"/>
                      <a:gd name="T61" fmla="*/ 25 h 62"/>
                      <a:gd name="T62" fmla="*/ 10 w 43"/>
                      <a:gd name="T63" fmla="*/ 47 h 62"/>
                      <a:gd name="T64" fmla="*/ 11 w 43"/>
                      <a:gd name="T65" fmla="*/ 44 h 62"/>
                      <a:gd name="T66" fmla="*/ 13 w 43"/>
                      <a:gd name="T67" fmla="*/ 42 h 62"/>
                      <a:gd name="T68" fmla="*/ 10 w 43"/>
                      <a:gd name="T69" fmla="*/ 49 h 62"/>
                      <a:gd name="T70" fmla="*/ 10 w 43"/>
                      <a:gd name="T71" fmla="*/ 50 h 62"/>
                      <a:gd name="T72" fmla="*/ 10 w 43"/>
                      <a:gd name="T73" fmla="*/ 51 h 62"/>
                      <a:gd name="T74" fmla="*/ 11 w 43"/>
                      <a:gd name="T75" fmla="*/ 54 h 62"/>
                      <a:gd name="T76" fmla="*/ 14 w 43"/>
                      <a:gd name="T77" fmla="*/ 59 h 62"/>
                      <a:gd name="T78" fmla="*/ 22 w 43"/>
                      <a:gd name="T79" fmla="*/ 62 h 62"/>
                      <a:gd name="T80" fmla="*/ 24 w 43"/>
                      <a:gd name="T81" fmla="*/ 62 h 62"/>
                      <a:gd name="T82" fmla="*/ 38 w 43"/>
                      <a:gd name="T83" fmla="*/ 51 h 62"/>
                      <a:gd name="T84" fmla="*/ 41 w 43"/>
                      <a:gd name="T85" fmla="*/ 30 h 62"/>
                      <a:gd name="T86" fmla="*/ 20 w 43"/>
                      <a:gd name="T87" fmla="*/ 1 h 62"/>
                      <a:gd name="T88" fmla="*/ 13 w 43"/>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 h="62">
                        <a:moveTo>
                          <a:pt x="22" y="59"/>
                        </a:moveTo>
                        <a:cubicBezTo>
                          <a:pt x="26" y="59"/>
                          <a:pt x="28" y="58"/>
                          <a:pt x="28" y="58"/>
                        </a:cubicBezTo>
                        <a:cubicBezTo>
                          <a:pt x="42" y="51"/>
                          <a:pt x="38" y="25"/>
                          <a:pt x="38" y="25"/>
                        </a:cubicBezTo>
                        <a:cubicBezTo>
                          <a:pt x="43" y="42"/>
                          <a:pt x="35" y="58"/>
                          <a:pt x="26" y="60"/>
                        </a:cubicBezTo>
                        <a:cubicBezTo>
                          <a:pt x="25" y="61"/>
                          <a:pt x="23" y="61"/>
                          <a:pt x="22" y="61"/>
                        </a:cubicBezTo>
                        <a:cubicBezTo>
                          <a:pt x="17" y="61"/>
                          <a:pt x="14" y="57"/>
                          <a:pt x="14" y="57"/>
                        </a:cubicBezTo>
                        <a:cubicBezTo>
                          <a:pt x="17" y="59"/>
                          <a:pt x="20" y="59"/>
                          <a:pt x="22" y="59"/>
                        </a:cubicBezTo>
                        <a:moveTo>
                          <a:pt x="13" y="0"/>
                        </a:moveTo>
                        <a:cubicBezTo>
                          <a:pt x="12" y="0"/>
                          <a:pt x="12" y="0"/>
                          <a:pt x="11" y="0"/>
                        </a:cubicBezTo>
                        <a:cubicBezTo>
                          <a:pt x="9" y="0"/>
                          <a:pt x="8" y="1"/>
                          <a:pt x="6" y="2"/>
                        </a:cubicBezTo>
                        <a:cubicBezTo>
                          <a:pt x="8" y="1"/>
                          <a:pt x="10" y="1"/>
                          <a:pt x="11" y="1"/>
                        </a:cubicBezTo>
                        <a:cubicBezTo>
                          <a:pt x="14" y="1"/>
                          <a:pt x="17" y="2"/>
                          <a:pt x="19" y="3"/>
                        </a:cubicBezTo>
                        <a:cubicBezTo>
                          <a:pt x="27" y="8"/>
                          <a:pt x="32" y="17"/>
                          <a:pt x="34" y="26"/>
                        </a:cubicBezTo>
                        <a:cubicBezTo>
                          <a:pt x="35" y="34"/>
                          <a:pt x="33" y="44"/>
                          <a:pt x="26" y="49"/>
                        </a:cubicBezTo>
                        <a:cubicBezTo>
                          <a:pt x="24" y="49"/>
                          <a:pt x="23" y="50"/>
                          <a:pt x="21" y="50"/>
                        </a:cubicBezTo>
                        <a:cubicBezTo>
                          <a:pt x="18" y="50"/>
                          <a:pt x="15" y="49"/>
                          <a:pt x="14" y="46"/>
                        </a:cubicBezTo>
                        <a:cubicBezTo>
                          <a:pt x="13" y="44"/>
                          <a:pt x="14" y="41"/>
                          <a:pt x="15" y="39"/>
                        </a:cubicBezTo>
                        <a:cubicBezTo>
                          <a:pt x="15" y="39"/>
                          <a:pt x="14" y="39"/>
                          <a:pt x="14" y="39"/>
                        </a:cubicBezTo>
                        <a:cubicBezTo>
                          <a:pt x="12" y="39"/>
                          <a:pt x="10" y="39"/>
                          <a:pt x="9" y="37"/>
                        </a:cubicBezTo>
                        <a:cubicBezTo>
                          <a:pt x="6" y="34"/>
                          <a:pt x="7" y="30"/>
                          <a:pt x="8" y="27"/>
                        </a:cubicBezTo>
                        <a:cubicBezTo>
                          <a:pt x="9" y="25"/>
                          <a:pt x="10" y="23"/>
                          <a:pt x="11" y="22"/>
                        </a:cubicBezTo>
                        <a:cubicBezTo>
                          <a:pt x="11" y="22"/>
                          <a:pt x="10" y="22"/>
                          <a:pt x="9" y="22"/>
                        </a:cubicBezTo>
                        <a:cubicBezTo>
                          <a:pt x="7" y="22"/>
                          <a:pt x="5" y="21"/>
                          <a:pt x="3" y="20"/>
                        </a:cubicBezTo>
                        <a:cubicBezTo>
                          <a:pt x="1" y="19"/>
                          <a:pt x="0" y="18"/>
                          <a:pt x="0" y="16"/>
                        </a:cubicBezTo>
                        <a:cubicBezTo>
                          <a:pt x="0" y="16"/>
                          <a:pt x="0" y="16"/>
                          <a:pt x="0" y="16"/>
                        </a:cubicBezTo>
                        <a:cubicBezTo>
                          <a:pt x="0" y="21"/>
                          <a:pt x="2" y="23"/>
                          <a:pt x="4" y="24"/>
                        </a:cubicBezTo>
                        <a:cubicBezTo>
                          <a:pt x="5" y="25"/>
                          <a:pt x="6" y="25"/>
                          <a:pt x="7" y="25"/>
                        </a:cubicBezTo>
                        <a:cubicBezTo>
                          <a:pt x="8" y="25"/>
                          <a:pt x="8" y="25"/>
                          <a:pt x="9" y="24"/>
                        </a:cubicBezTo>
                        <a:cubicBezTo>
                          <a:pt x="8" y="25"/>
                          <a:pt x="8" y="25"/>
                          <a:pt x="8" y="25"/>
                        </a:cubicBezTo>
                        <a:cubicBezTo>
                          <a:pt x="8" y="25"/>
                          <a:pt x="7" y="25"/>
                          <a:pt x="7" y="25"/>
                        </a:cubicBezTo>
                        <a:cubicBezTo>
                          <a:pt x="7" y="25"/>
                          <a:pt x="7" y="25"/>
                          <a:pt x="7" y="25"/>
                        </a:cubicBezTo>
                        <a:cubicBezTo>
                          <a:pt x="2" y="35"/>
                          <a:pt x="8" y="45"/>
                          <a:pt x="10" y="47"/>
                        </a:cubicBezTo>
                        <a:cubicBezTo>
                          <a:pt x="10" y="46"/>
                          <a:pt x="10" y="45"/>
                          <a:pt x="11" y="44"/>
                        </a:cubicBezTo>
                        <a:cubicBezTo>
                          <a:pt x="12" y="43"/>
                          <a:pt x="12" y="43"/>
                          <a:pt x="13" y="42"/>
                        </a:cubicBezTo>
                        <a:cubicBezTo>
                          <a:pt x="11" y="44"/>
                          <a:pt x="10" y="46"/>
                          <a:pt x="10" y="49"/>
                        </a:cubicBezTo>
                        <a:cubicBezTo>
                          <a:pt x="10" y="49"/>
                          <a:pt x="10" y="49"/>
                          <a:pt x="10" y="50"/>
                        </a:cubicBezTo>
                        <a:cubicBezTo>
                          <a:pt x="10" y="50"/>
                          <a:pt x="10" y="50"/>
                          <a:pt x="10" y="51"/>
                        </a:cubicBezTo>
                        <a:cubicBezTo>
                          <a:pt x="10" y="52"/>
                          <a:pt x="10" y="53"/>
                          <a:pt x="11" y="54"/>
                        </a:cubicBezTo>
                        <a:cubicBezTo>
                          <a:pt x="12" y="56"/>
                          <a:pt x="13" y="58"/>
                          <a:pt x="14" y="59"/>
                        </a:cubicBezTo>
                        <a:cubicBezTo>
                          <a:pt x="16" y="61"/>
                          <a:pt x="19" y="62"/>
                          <a:pt x="22" y="62"/>
                        </a:cubicBezTo>
                        <a:cubicBezTo>
                          <a:pt x="23" y="62"/>
                          <a:pt x="23" y="62"/>
                          <a:pt x="24" y="62"/>
                        </a:cubicBezTo>
                        <a:cubicBezTo>
                          <a:pt x="31" y="61"/>
                          <a:pt x="36" y="56"/>
                          <a:pt x="38" y="51"/>
                        </a:cubicBezTo>
                        <a:cubicBezTo>
                          <a:pt x="41" y="44"/>
                          <a:pt x="41" y="36"/>
                          <a:pt x="41" y="30"/>
                        </a:cubicBezTo>
                        <a:cubicBezTo>
                          <a:pt x="40" y="18"/>
                          <a:pt x="32" y="5"/>
                          <a:pt x="20" y="1"/>
                        </a:cubicBezTo>
                        <a:cubicBezTo>
                          <a:pt x="18" y="0"/>
                          <a:pt x="15" y="0"/>
                          <a:pt x="13" y="0"/>
                        </a:cubicBezTo>
                      </a:path>
                    </a:pathLst>
                  </a:custGeom>
                  <a:solidFill>
                    <a:srgbClr val="C52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01" name="Freeform 8068">
                    <a:extLst>
                      <a:ext uri="{FF2B5EF4-FFF2-40B4-BE49-F238E27FC236}">
                        <a16:creationId xmlns:a16="http://schemas.microsoft.com/office/drawing/2014/main" id="{F1C65930-24BB-4DC9-BB04-895F1B419164}"/>
                      </a:ext>
                    </a:extLst>
                  </p:cNvPr>
                  <p:cNvSpPr>
                    <a:spLocks noEditPoints="1"/>
                  </p:cNvSpPr>
                  <p:nvPr/>
                </p:nvSpPr>
                <p:spPr bwMode="auto">
                  <a:xfrm>
                    <a:off x="4438" y="2198"/>
                    <a:ext cx="31" cy="47"/>
                  </a:xfrm>
                  <a:custGeom>
                    <a:avLst/>
                    <a:gdLst>
                      <a:gd name="T0" fmla="*/ 8 w 42"/>
                      <a:gd name="T1" fmla="*/ 25 h 63"/>
                      <a:gd name="T2" fmla="*/ 8 w 42"/>
                      <a:gd name="T3" fmla="*/ 25 h 63"/>
                      <a:gd name="T4" fmla="*/ 10 w 42"/>
                      <a:gd name="T5" fmla="*/ 47 h 63"/>
                      <a:gd name="T6" fmla="*/ 11 w 42"/>
                      <a:gd name="T7" fmla="*/ 47 h 63"/>
                      <a:gd name="T8" fmla="*/ 8 w 42"/>
                      <a:gd name="T9" fmla="*/ 25 h 63"/>
                      <a:gd name="T10" fmla="*/ 8 w 42"/>
                      <a:gd name="T11" fmla="*/ 25 h 63"/>
                      <a:gd name="T12" fmla="*/ 0 w 42"/>
                      <a:gd name="T13" fmla="*/ 15 h 63"/>
                      <a:gd name="T14" fmla="*/ 0 w 42"/>
                      <a:gd name="T15" fmla="*/ 16 h 63"/>
                      <a:gd name="T16" fmla="*/ 5 w 42"/>
                      <a:gd name="T17" fmla="*/ 24 h 63"/>
                      <a:gd name="T18" fmla="*/ 5 w 42"/>
                      <a:gd name="T19" fmla="*/ 24 h 63"/>
                      <a:gd name="T20" fmla="*/ 5 w 42"/>
                      <a:gd name="T21" fmla="*/ 24 h 63"/>
                      <a:gd name="T22" fmla="*/ 1 w 42"/>
                      <a:gd name="T23" fmla="*/ 16 h 63"/>
                      <a:gd name="T24" fmla="*/ 1 w 42"/>
                      <a:gd name="T25" fmla="*/ 16 h 63"/>
                      <a:gd name="T26" fmla="*/ 0 w 42"/>
                      <a:gd name="T27" fmla="*/ 15 h 63"/>
                      <a:gd name="T28" fmla="*/ 14 w 42"/>
                      <a:gd name="T29" fmla="*/ 0 h 63"/>
                      <a:gd name="T30" fmla="*/ 12 w 42"/>
                      <a:gd name="T31" fmla="*/ 0 h 63"/>
                      <a:gd name="T32" fmla="*/ 7 w 42"/>
                      <a:gd name="T33" fmla="*/ 2 h 63"/>
                      <a:gd name="T34" fmla="*/ 7 w 42"/>
                      <a:gd name="T35" fmla="*/ 2 h 63"/>
                      <a:gd name="T36" fmla="*/ 12 w 42"/>
                      <a:gd name="T37" fmla="*/ 0 h 63"/>
                      <a:gd name="T38" fmla="*/ 14 w 42"/>
                      <a:gd name="T39" fmla="*/ 0 h 63"/>
                      <a:gd name="T40" fmla="*/ 21 w 42"/>
                      <a:gd name="T41" fmla="*/ 1 h 63"/>
                      <a:gd name="T42" fmla="*/ 42 w 42"/>
                      <a:gd name="T43" fmla="*/ 30 h 63"/>
                      <a:gd name="T44" fmla="*/ 39 w 42"/>
                      <a:gd name="T45" fmla="*/ 51 h 63"/>
                      <a:gd name="T46" fmla="*/ 25 w 42"/>
                      <a:gd name="T47" fmla="*/ 62 h 63"/>
                      <a:gd name="T48" fmla="*/ 23 w 42"/>
                      <a:gd name="T49" fmla="*/ 62 h 63"/>
                      <a:gd name="T50" fmla="*/ 15 w 42"/>
                      <a:gd name="T51" fmla="*/ 59 h 63"/>
                      <a:gd name="T52" fmla="*/ 12 w 42"/>
                      <a:gd name="T53" fmla="*/ 54 h 63"/>
                      <a:gd name="T54" fmla="*/ 11 w 42"/>
                      <a:gd name="T55" fmla="*/ 51 h 63"/>
                      <a:gd name="T56" fmla="*/ 11 w 42"/>
                      <a:gd name="T57" fmla="*/ 50 h 63"/>
                      <a:gd name="T58" fmla="*/ 11 w 42"/>
                      <a:gd name="T59" fmla="*/ 49 h 63"/>
                      <a:gd name="T60" fmla="*/ 11 w 42"/>
                      <a:gd name="T61" fmla="*/ 49 h 63"/>
                      <a:gd name="T62" fmla="*/ 11 w 42"/>
                      <a:gd name="T63" fmla="*/ 51 h 63"/>
                      <a:gd name="T64" fmla="*/ 12 w 42"/>
                      <a:gd name="T65" fmla="*/ 54 h 63"/>
                      <a:gd name="T66" fmla="*/ 15 w 42"/>
                      <a:gd name="T67" fmla="*/ 59 h 63"/>
                      <a:gd name="T68" fmla="*/ 23 w 42"/>
                      <a:gd name="T69" fmla="*/ 63 h 63"/>
                      <a:gd name="T70" fmla="*/ 25 w 42"/>
                      <a:gd name="T71" fmla="*/ 62 h 63"/>
                      <a:gd name="T72" fmla="*/ 39 w 42"/>
                      <a:gd name="T73" fmla="*/ 51 h 63"/>
                      <a:gd name="T74" fmla="*/ 42 w 42"/>
                      <a:gd name="T75" fmla="*/ 30 h 63"/>
                      <a:gd name="T76" fmla="*/ 21 w 42"/>
                      <a:gd name="T77" fmla="*/ 1 h 63"/>
                      <a:gd name="T78" fmla="*/ 14 w 42"/>
                      <a:gd name="T7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63">
                        <a:moveTo>
                          <a:pt x="8" y="25"/>
                        </a:moveTo>
                        <a:cubicBezTo>
                          <a:pt x="8" y="25"/>
                          <a:pt x="8" y="25"/>
                          <a:pt x="8" y="25"/>
                        </a:cubicBezTo>
                        <a:cubicBezTo>
                          <a:pt x="3" y="35"/>
                          <a:pt x="9" y="46"/>
                          <a:pt x="10" y="47"/>
                        </a:cubicBezTo>
                        <a:cubicBezTo>
                          <a:pt x="11" y="47"/>
                          <a:pt x="11" y="47"/>
                          <a:pt x="11" y="47"/>
                        </a:cubicBezTo>
                        <a:cubicBezTo>
                          <a:pt x="9" y="45"/>
                          <a:pt x="3" y="35"/>
                          <a:pt x="8" y="25"/>
                        </a:cubicBezTo>
                        <a:cubicBezTo>
                          <a:pt x="8" y="25"/>
                          <a:pt x="8" y="25"/>
                          <a:pt x="8" y="25"/>
                        </a:cubicBezTo>
                        <a:moveTo>
                          <a:pt x="0" y="15"/>
                        </a:moveTo>
                        <a:cubicBezTo>
                          <a:pt x="0" y="16"/>
                          <a:pt x="0" y="16"/>
                          <a:pt x="0" y="16"/>
                        </a:cubicBezTo>
                        <a:cubicBezTo>
                          <a:pt x="1" y="21"/>
                          <a:pt x="3" y="23"/>
                          <a:pt x="5" y="24"/>
                        </a:cubicBezTo>
                        <a:cubicBezTo>
                          <a:pt x="5" y="24"/>
                          <a:pt x="5" y="24"/>
                          <a:pt x="5" y="24"/>
                        </a:cubicBezTo>
                        <a:cubicBezTo>
                          <a:pt x="5" y="24"/>
                          <a:pt x="5" y="24"/>
                          <a:pt x="5" y="24"/>
                        </a:cubicBezTo>
                        <a:cubicBezTo>
                          <a:pt x="3" y="23"/>
                          <a:pt x="1" y="21"/>
                          <a:pt x="1" y="16"/>
                        </a:cubicBezTo>
                        <a:cubicBezTo>
                          <a:pt x="1" y="16"/>
                          <a:pt x="1" y="16"/>
                          <a:pt x="1" y="16"/>
                        </a:cubicBezTo>
                        <a:cubicBezTo>
                          <a:pt x="0" y="16"/>
                          <a:pt x="0" y="15"/>
                          <a:pt x="0" y="15"/>
                        </a:cubicBezTo>
                        <a:moveTo>
                          <a:pt x="14" y="0"/>
                        </a:moveTo>
                        <a:cubicBezTo>
                          <a:pt x="14" y="0"/>
                          <a:pt x="13" y="0"/>
                          <a:pt x="12" y="0"/>
                        </a:cubicBezTo>
                        <a:cubicBezTo>
                          <a:pt x="10" y="0"/>
                          <a:pt x="8" y="1"/>
                          <a:pt x="7" y="2"/>
                        </a:cubicBezTo>
                        <a:cubicBezTo>
                          <a:pt x="7" y="2"/>
                          <a:pt x="7" y="2"/>
                          <a:pt x="7" y="2"/>
                        </a:cubicBezTo>
                        <a:cubicBezTo>
                          <a:pt x="9" y="1"/>
                          <a:pt x="10" y="0"/>
                          <a:pt x="12" y="0"/>
                        </a:cubicBezTo>
                        <a:cubicBezTo>
                          <a:pt x="13" y="0"/>
                          <a:pt x="13" y="0"/>
                          <a:pt x="14" y="0"/>
                        </a:cubicBezTo>
                        <a:cubicBezTo>
                          <a:pt x="16" y="0"/>
                          <a:pt x="19" y="0"/>
                          <a:pt x="21" y="1"/>
                        </a:cubicBezTo>
                        <a:cubicBezTo>
                          <a:pt x="33" y="5"/>
                          <a:pt x="41" y="18"/>
                          <a:pt x="42" y="30"/>
                        </a:cubicBezTo>
                        <a:cubicBezTo>
                          <a:pt x="42" y="36"/>
                          <a:pt x="42" y="44"/>
                          <a:pt x="39" y="51"/>
                        </a:cubicBezTo>
                        <a:cubicBezTo>
                          <a:pt x="37" y="56"/>
                          <a:pt x="32" y="61"/>
                          <a:pt x="25" y="62"/>
                        </a:cubicBezTo>
                        <a:cubicBezTo>
                          <a:pt x="24" y="62"/>
                          <a:pt x="24" y="62"/>
                          <a:pt x="23" y="62"/>
                        </a:cubicBezTo>
                        <a:cubicBezTo>
                          <a:pt x="20" y="62"/>
                          <a:pt x="17" y="61"/>
                          <a:pt x="15" y="59"/>
                        </a:cubicBezTo>
                        <a:cubicBezTo>
                          <a:pt x="14" y="58"/>
                          <a:pt x="13" y="56"/>
                          <a:pt x="12" y="54"/>
                        </a:cubicBezTo>
                        <a:cubicBezTo>
                          <a:pt x="11" y="53"/>
                          <a:pt x="11" y="52"/>
                          <a:pt x="11" y="51"/>
                        </a:cubicBezTo>
                        <a:cubicBezTo>
                          <a:pt x="11" y="50"/>
                          <a:pt x="11" y="50"/>
                          <a:pt x="11" y="50"/>
                        </a:cubicBezTo>
                        <a:cubicBezTo>
                          <a:pt x="11" y="49"/>
                          <a:pt x="11" y="49"/>
                          <a:pt x="11" y="49"/>
                        </a:cubicBezTo>
                        <a:cubicBezTo>
                          <a:pt x="11" y="49"/>
                          <a:pt x="11" y="49"/>
                          <a:pt x="11" y="49"/>
                        </a:cubicBezTo>
                        <a:cubicBezTo>
                          <a:pt x="11" y="50"/>
                          <a:pt x="11" y="50"/>
                          <a:pt x="11" y="51"/>
                        </a:cubicBezTo>
                        <a:cubicBezTo>
                          <a:pt x="11" y="52"/>
                          <a:pt x="11" y="53"/>
                          <a:pt x="12" y="54"/>
                        </a:cubicBezTo>
                        <a:cubicBezTo>
                          <a:pt x="12" y="55"/>
                          <a:pt x="13" y="58"/>
                          <a:pt x="15" y="59"/>
                        </a:cubicBezTo>
                        <a:cubicBezTo>
                          <a:pt x="17" y="61"/>
                          <a:pt x="20" y="63"/>
                          <a:pt x="23" y="63"/>
                        </a:cubicBezTo>
                        <a:cubicBezTo>
                          <a:pt x="24" y="63"/>
                          <a:pt x="24" y="63"/>
                          <a:pt x="25" y="62"/>
                        </a:cubicBezTo>
                        <a:cubicBezTo>
                          <a:pt x="31" y="62"/>
                          <a:pt x="37" y="57"/>
                          <a:pt x="39" y="51"/>
                        </a:cubicBezTo>
                        <a:cubicBezTo>
                          <a:pt x="42" y="45"/>
                          <a:pt x="42" y="37"/>
                          <a:pt x="42" y="30"/>
                        </a:cubicBezTo>
                        <a:cubicBezTo>
                          <a:pt x="41" y="18"/>
                          <a:pt x="33" y="4"/>
                          <a:pt x="21" y="1"/>
                        </a:cubicBezTo>
                        <a:cubicBezTo>
                          <a:pt x="19" y="0"/>
                          <a:pt x="17" y="0"/>
                          <a:pt x="14" y="0"/>
                        </a:cubicBezTo>
                      </a:path>
                    </a:pathLst>
                  </a:custGeom>
                  <a:solidFill>
                    <a:srgbClr val="78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02" name="Freeform 8069">
                    <a:extLst>
                      <a:ext uri="{FF2B5EF4-FFF2-40B4-BE49-F238E27FC236}">
                        <a16:creationId xmlns:a16="http://schemas.microsoft.com/office/drawing/2014/main" id="{551EC429-FC6E-4862-B86E-2548EB6FFE5A}"/>
                      </a:ext>
                    </a:extLst>
                  </p:cNvPr>
                  <p:cNvSpPr>
                    <a:spLocks/>
                  </p:cNvSpPr>
                  <p:nvPr/>
                </p:nvSpPr>
                <p:spPr bwMode="auto">
                  <a:xfrm>
                    <a:off x="4445" y="2229"/>
                    <a:ext cx="3" cy="6"/>
                  </a:xfrm>
                  <a:custGeom>
                    <a:avLst/>
                    <a:gdLst>
                      <a:gd name="T0" fmla="*/ 4 w 4"/>
                      <a:gd name="T1" fmla="*/ 0 h 7"/>
                      <a:gd name="T2" fmla="*/ 1 w 4"/>
                      <a:gd name="T3" fmla="*/ 7 h 7"/>
                      <a:gd name="T4" fmla="*/ 0 w 4"/>
                      <a:gd name="T5" fmla="*/ 7 h 7"/>
                      <a:gd name="T6" fmla="*/ 2 w 4"/>
                      <a:gd name="T7" fmla="*/ 2 h 7"/>
                      <a:gd name="T8" fmla="*/ 4 w 4"/>
                      <a:gd name="T9" fmla="*/ 0 h 7"/>
                    </a:gdLst>
                    <a:ahLst/>
                    <a:cxnLst>
                      <a:cxn ang="0">
                        <a:pos x="T0" y="T1"/>
                      </a:cxn>
                      <a:cxn ang="0">
                        <a:pos x="T2" y="T3"/>
                      </a:cxn>
                      <a:cxn ang="0">
                        <a:pos x="T4" y="T5"/>
                      </a:cxn>
                      <a:cxn ang="0">
                        <a:pos x="T6" y="T7"/>
                      </a:cxn>
                      <a:cxn ang="0">
                        <a:pos x="T8" y="T9"/>
                      </a:cxn>
                    </a:cxnLst>
                    <a:rect l="0" t="0" r="r" b="b"/>
                    <a:pathLst>
                      <a:path w="4" h="7">
                        <a:moveTo>
                          <a:pt x="4" y="0"/>
                        </a:moveTo>
                        <a:cubicBezTo>
                          <a:pt x="2" y="2"/>
                          <a:pt x="1" y="5"/>
                          <a:pt x="1" y="7"/>
                        </a:cubicBezTo>
                        <a:cubicBezTo>
                          <a:pt x="0" y="7"/>
                          <a:pt x="0" y="7"/>
                          <a:pt x="0" y="7"/>
                        </a:cubicBezTo>
                        <a:cubicBezTo>
                          <a:pt x="0" y="5"/>
                          <a:pt x="1" y="3"/>
                          <a:pt x="2" y="2"/>
                        </a:cubicBezTo>
                        <a:cubicBezTo>
                          <a:pt x="3" y="1"/>
                          <a:pt x="3" y="1"/>
                          <a:pt x="4" y="0"/>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03" name="Freeform 8070">
                    <a:extLst>
                      <a:ext uri="{FF2B5EF4-FFF2-40B4-BE49-F238E27FC236}">
                        <a16:creationId xmlns:a16="http://schemas.microsoft.com/office/drawing/2014/main" id="{478D89A8-62E5-4341-8F7F-F2A4C0D7B53C}"/>
                      </a:ext>
                    </a:extLst>
                  </p:cNvPr>
                  <p:cNvSpPr>
                    <a:spLocks/>
                  </p:cNvSpPr>
                  <p:nvPr/>
                </p:nvSpPr>
                <p:spPr bwMode="auto">
                  <a:xfrm>
                    <a:off x="4441" y="2216"/>
                    <a:ext cx="4" cy="1"/>
                  </a:xfrm>
                  <a:custGeom>
                    <a:avLst/>
                    <a:gdLst>
                      <a:gd name="T0" fmla="*/ 4 w 5"/>
                      <a:gd name="T1" fmla="*/ 1 h 2"/>
                      <a:gd name="T2" fmla="*/ 0 w 5"/>
                      <a:gd name="T3" fmla="*/ 1 h 2"/>
                      <a:gd name="T4" fmla="*/ 0 w 5"/>
                      <a:gd name="T5" fmla="*/ 0 h 2"/>
                      <a:gd name="T6" fmla="*/ 5 w 5"/>
                      <a:gd name="T7" fmla="*/ 0 h 2"/>
                      <a:gd name="T8" fmla="*/ 4 w 5"/>
                      <a:gd name="T9" fmla="*/ 1 h 2"/>
                    </a:gdLst>
                    <a:ahLst/>
                    <a:cxnLst>
                      <a:cxn ang="0">
                        <a:pos x="T0" y="T1"/>
                      </a:cxn>
                      <a:cxn ang="0">
                        <a:pos x="T2" y="T3"/>
                      </a:cxn>
                      <a:cxn ang="0">
                        <a:pos x="T4" y="T5"/>
                      </a:cxn>
                      <a:cxn ang="0">
                        <a:pos x="T6" y="T7"/>
                      </a:cxn>
                      <a:cxn ang="0">
                        <a:pos x="T8" y="T9"/>
                      </a:cxn>
                    </a:cxnLst>
                    <a:rect l="0" t="0" r="r" b="b"/>
                    <a:pathLst>
                      <a:path w="5" h="2">
                        <a:moveTo>
                          <a:pt x="4" y="1"/>
                        </a:moveTo>
                        <a:cubicBezTo>
                          <a:pt x="3" y="2"/>
                          <a:pt x="1" y="2"/>
                          <a:pt x="0" y="1"/>
                        </a:cubicBezTo>
                        <a:cubicBezTo>
                          <a:pt x="0" y="0"/>
                          <a:pt x="0" y="0"/>
                          <a:pt x="0" y="0"/>
                        </a:cubicBezTo>
                        <a:cubicBezTo>
                          <a:pt x="2" y="1"/>
                          <a:pt x="3" y="1"/>
                          <a:pt x="5" y="0"/>
                        </a:cubicBezTo>
                        <a:cubicBezTo>
                          <a:pt x="4" y="1"/>
                          <a:pt x="4" y="1"/>
                          <a:pt x="4" y="1"/>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04" name="Freeform 8071">
                    <a:extLst>
                      <a:ext uri="{FF2B5EF4-FFF2-40B4-BE49-F238E27FC236}">
                        <a16:creationId xmlns:a16="http://schemas.microsoft.com/office/drawing/2014/main" id="{F7F96FC3-FAA8-42B3-B1F1-236A7B0D7A9F}"/>
                      </a:ext>
                    </a:extLst>
                  </p:cNvPr>
                  <p:cNvSpPr>
                    <a:spLocks/>
                  </p:cNvSpPr>
                  <p:nvPr/>
                </p:nvSpPr>
                <p:spPr bwMode="auto">
                  <a:xfrm>
                    <a:off x="4438" y="2199"/>
                    <a:ext cx="7" cy="15"/>
                  </a:xfrm>
                  <a:custGeom>
                    <a:avLst/>
                    <a:gdLst>
                      <a:gd name="T0" fmla="*/ 8 w 9"/>
                      <a:gd name="T1" fmla="*/ 0 h 19"/>
                      <a:gd name="T2" fmla="*/ 1 w 9"/>
                      <a:gd name="T3" fmla="*/ 13 h 19"/>
                      <a:gd name="T4" fmla="*/ 9 w 9"/>
                      <a:gd name="T5" fmla="*/ 19 h 19"/>
                      <a:gd name="T6" fmla="*/ 4 w 9"/>
                      <a:gd name="T7" fmla="*/ 12 h 19"/>
                      <a:gd name="T8" fmla="*/ 8 w 9"/>
                      <a:gd name="T9" fmla="*/ 0 h 19"/>
                    </a:gdLst>
                    <a:ahLst/>
                    <a:cxnLst>
                      <a:cxn ang="0">
                        <a:pos x="T0" y="T1"/>
                      </a:cxn>
                      <a:cxn ang="0">
                        <a:pos x="T2" y="T3"/>
                      </a:cxn>
                      <a:cxn ang="0">
                        <a:pos x="T4" y="T5"/>
                      </a:cxn>
                      <a:cxn ang="0">
                        <a:pos x="T6" y="T7"/>
                      </a:cxn>
                      <a:cxn ang="0">
                        <a:pos x="T8" y="T9"/>
                      </a:cxn>
                    </a:cxnLst>
                    <a:rect l="0" t="0" r="r" b="b"/>
                    <a:pathLst>
                      <a:path w="9" h="19">
                        <a:moveTo>
                          <a:pt x="8" y="0"/>
                        </a:moveTo>
                        <a:cubicBezTo>
                          <a:pt x="8" y="0"/>
                          <a:pt x="0" y="5"/>
                          <a:pt x="1" y="13"/>
                        </a:cubicBezTo>
                        <a:cubicBezTo>
                          <a:pt x="1" y="13"/>
                          <a:pt x="2" y="19"/>
                          <a:pt x="9" y="19"/>
                        </a:cubicBezTo>
                        <a:cubicBezTo>
                          <a:pt x="9" y="19"/>
                          <a:pt x="5" y="18"/>
                          <a:pt x="4" y="12"/>
                        </a:cubicBezTo>
                        <a:cubicBezTo>
                          <a:pt x="2" y="5"/>
                          <a:pt x="8" y="0"/>
                          <a:pt x="8" y="0"/>
                        </a:cubicBezTo>
                      </a:path>
                    </a:pathLst>
                  </a:custGeom>
                  <a:solidFill>
                    <a:srgbClr val="ED6A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05" name="Freeform 8072">
                    <a:extLst>
                      <a:ext uri="{FF2B5EF4-FFF2-40B4-BE49-F238E27FC236}">
                        <a16:creationId xmlns:a16="http://schemas.microsoft.com/office/drawing/2014/main" id="{52470328-383F-415D-8179-3C903DC67AFC}"/>
                      </a:ext>
                    </a:extLst>
                  </p:cNvPr>
                  <p:cNvSpPr>
                    <a:spLocks/>
                  </p:cNvSpPr>
                  <p:nvPr/>
                </p:nvSpPr>
                <p:spPr bwMode="auto">
                  <a:xfrm>
                    <a:off x="4443" y="2213"/>
                    <a:ext cx="7" cy="13"/>
                  </a:xfrm>
                  <a:custGeom>
                    <a:avLst/>
                    <a:gdLst>
                      <a:gd name="T0" fmla="*/ 9 w 9"/>
                      <a:gd name="T1" fmla="*/ 0 h 18"/>
                      <a:gd name="T2" fmla="*/ 2 w 9"/>
                      <a:gd name="T3" fmla="*/ 14 h 18"/>
                      <a:gd name="T4" fmla="*/ 5 w 9"/>
                      <a:gd name="T5" fmla="*/ 18 h 18"/>
                      <a:gd name="T6" fmla="*/ 9 w 9"/>
                      <a:gd name="T7" fmla="*/ 0 h 18"/>
                    </a:gdLst>
                    <a:ahLst/>
                    <a:cxnLst>
                      <a:cxn ang="0">
                        <a:pos x="T0" y="T1"/>
                      </a:cxn>
                      <a:cxn ang="0">
                        <a:pos x="T2" y="T3"/>
                      </a:cxn>
                      <a:cxn ang="0">
                        <a:pos x="T4" y="T5"/>
                      </a:cxn>
                      <a:cxn ang="0">
                        <a:pos x="T6" y="T7"/>
                      </a:cxn>
                    </a:cxnLst>
                    <a:rect l="0" t="0" r="r" b="b"/>
                    <a:pathLst>
                      <a:path w="9" h="18">
                        <a:moveTo>
                          <a:pt x="9" y="0"/>
                        </a:moveTo>
                        <a:cubicBezTo>
                          <a:pt x="9" y="0"/>
                          <a:pt x="1" y="5"/>
                          <a:pt x="2" y="14"/>
                        </a:cubicBezTo>
                        <a:cubicBezTo>
                          <a:pt x="2" y="14"/>
                          <a:pt x="2" y="17"/>
                          <a:pt x="5" y="18"/>
                        </a:cubicBezTo>
                        <a:cubicBezTo>
                          <a:pt x="5" y="18"/>
                          <a:pt x="0" y="12"/>
                          <a:pt x="9" y="0"/>
                        </a:cubicBezTo>
                      </a:path>
                    </a:pathLst>
                  </a:custGeom>
                  <a:solidFill>
                    <a:srgbClr val="ED6A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06" name="Freeform 8073">
                    <a:extLst>
                      <a:ext uri="{FF2B5EF4-FFF2-40B4-BE49-F238E27FC236}">
                        <a16:creationId xmlns:a16="http://schemas.microsoft.com/office/drawing/2014/main" id="{2B74B7F8-D806-4898-BFD3-2D935FAA835C}"/>
                      </a:ext>
                    </a:extLst>
                  </p:cNvPr>
                  <p:cNvSpPr>
                    <a:spLocks/>
                  </p:cNvSpPr>
                  <p:nvPr/>
                </p:nvSpPr>
                <p:spPr bwMode="auto">
                  <a:xfrm>
                    <a:off x="4447" y="2226"/>
                    <a:ext cx="9" cy="7"/>
                  </a:xfrm>
                  <a:custGeom>
                    <a:avLst/>
                    <a:gdLst>
                      <a:gd name="T0" fmla="*/ 11 w 11"/>
                      <a:gd name="T1" fmla="*/ 0 h 10"/>
                      <a:gd name="T2" fmla="*/ 4 w 11"/>
                      <a:gd name="T3" fmla="*/ 2 h 10"/>
                      <a:gd name="T4" fmla="*/ 4 w 11"/>
                      <a:gd name="T5" fmla="*/ 10 h 10"/>
                      <a:gd name="T6" fmla="*/ 11 w 11"/>
                      <a:gd name="T7" fmla="*/ 0 h 10"/>
                    </a:gdLst>
                    <a:ahLst/>
                    <a:cxnLst>
                      <a:cxn ang="0">
                        <a:pos x="T0" y="T1"/>
                      </a:cxn>
                      <a:cxn ang="0">
                        <a:pos x="T2" y="T3"/>
                      </a:cxn>
                      <a:cxn ang="0">
                        <a:pos x="T4" y="T5"/>
                      </a:cxn>
                      <a:cxn ang="0">
                        <a:pos x="T6" y="T7"/>
                      </a:cxn>
                    </a:cxnLst>
                    <a:rect l="0" t="0" r="r" b="b"/>
                    <a:pathLst>
                      <a:path w="11" h="10">
                        <a:moveTo>
                          <a:pt x="11" y="0"/>
                        </a:moveTo>
                        <a:cubicBezTo>
                          <a:pt x="11" y="0"/>
                          <a:pt x="7" y="0"/>
                          <a:pt x="4" y="2"/>
                        </a:cubicBezTo>
                        <a:cubicBezTo>
                          <a:pt x="4" y="2"/>
                          <a:pt x="0" y="6"/>
                          <a:pt x="4" y="10"/>
                        </a:cubicBezTo>
                        <a:cubicBezTo>
                          <a:pt x="4" y="10"/>
                          <a:pt x="5" y="3"/>
                          <a:pt x="11" y="0"/>
                        </a:cubicBezTo>
                      </a:path>
                    </a:pathLst>
                  </a:custGeom>
                  <a:solidFill>
                    <a:srgbClr val="ED6A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07" name="Freeform 8074">
                    <a:extLst>
                      <a:ext uri="{FF2B5EF4-FFF2-40B4-BE49-F238E27FC236}">
                        <a16:creationId xmlns:a16="http://schemas.microsoft.com/office/drawing/2014/main" id="{E5819D17-FFDE-4978-BC9C-C879B5EFD783}"/>
                      </a:ext>
                    </a:extLst>
                  </p:cNvPr>
                  <p:cNvSpPr>
                    <a:spLocks/>
                  </p:cNvSpPr>
                  <p:nvPr/>
                </p:nvSpPr>
                <p:spPr bwMode="auto">
                  <a:xfrm>
                    <a:off x="4449" y="2217"/>
                    <a:ext cx="22" cy="27"/>
                  </a:xfrm>
                  <a:custGeom>
                    <a:avLst/>
                    <a:gdLst>
                      <a:gd name="T0" fmla="*/ 24 w 29"/>
                      <a:gd name="T1" fmla="*/ 0 h 36"/>
                      <a:gd name="T2" fmla="*/ 14 w 29"/>
                      <a:gd name="T3" fmla="*/ 33 h 36"/>
                      <a:gd name="T4" fmla="*/ 8 w 29"/>
                      <a:gd name="T5" fmla="*/ 34 h 36"/>
                      <a:gd name="T6" fmla="*/ 0 w 29"/>
                      <a:gd name="T7" fmla="*/ 32 h 36"/>
                      <a:gd name="T8" fmla="*/ 8 w 29"/>
                      <a:gd name="T9" fmla="*/ 36 h 36"/>
                      <a:gd name="T10" fmla="*/ 12 w 29"/>
                      <a:gd name="T11" fmla="*/ 35 h 36"/>
                      <a:gd name="T12" fmla="*/ 24 w 29"/>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29" h="36">
                        <a:moveTo>
                          <a:pt x="24" y="0"/>
                        </a:moveTo>
                        <a:cubicBezTo>
                          <a:pt x="24" y="0"/>
                          <a:pt x="28" y="26"/>
                          <a:pt x="14" y="33"/>
                        </a:cubicBezTo>
                        <a:cubicBezTo>
                          <a:pt x="14" y="33"/>
                          <a:pt x="12" y="34"/>
                          <a:pt x="8" y="34"/>
                        </a:cubicBezTo>
                        <a:cubicBezTo>
                          <a:pt x="6" y="34"/>
                          <a:pt x="3" y="34"/>
                          <a:pt x="0" y="32"/>
                        </a:cubicBezTo>
                        <a:cubicBezTo>
                          <a:pt x="0" y="32"/>
                          <a:pt x="3" y="36"/>
                          <a:pt x="8" y="36"/>
                        </a:cubicBezTo>
                        <a:cubicBezTo>
                          <a:pt x="9" y="36"/>
                          <a:pt x="11" y="36"/>
                          <a:pt x="12" y="35"/>
                        </a:cubicBezTo>
                        <a:cubicBezTo>
                          <a:pt x="21" y="33"/>
                          <a:pt x="29" y="17"/>
                          <a:pt x="24" y="0"/>
                        </a:cubicBezTo>
                      </a:path>
                    </a:pathLst>
                  </a:custGeom>
                  <a:solidFill>
                    <a:srgbClr val="B61E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08" name="Freeform 8075">
                    <a:extLst>
                      <a:ext uri="{FF2B5EF4-FFF2-40B4-BE49-F238E27FC236}">
                        <a16:creationId xmlns:a16="http://schemas.microsoft.com/office/drawing/2014/main" id="{A9000325-85C4-41BC-B053-BD94AEDFEB00}"/>
                      </a:ext>
                    </a:extLst>
                  </p:cNvPr>
                  <p:cNvSpPr>
                    <a:spLocks/>
                  </p:cNvSpPr>
                  <p:nvPr/>
                </p:nvSpPr>
                <p:spPr bwMode="auto">
                  <a:xfrm>
                    <a:off x="4385" y="2342"/>
                    <a:ext cx="61" cy="51"/>
                  </a:xfrm>
                  <a:custGeom>
                    <a:avLst/>
                    <a:gdLst>
                      <a:gd name="T0" fmla="*/ 73 w 82"/>
                      <a:gd name="T1" fmla="*/ 12 h 68"/>
                      <a:gd name="T2" fmla="*/ 45 w 82"/>
                      <a:gd name="T3" fmla="*/ 0 h 68"/>
                      <a:gd name="T4" fmla="*/ 38 w 82"/>
                      <a:gd name="T5" fmla="*/ 0 h 68"/>
                      <a:gd name="T6" fmla="*/ 10 w 82"/>
                      <a:gd name="T7" fmla="*/ 12 h 68"/>
                      <a:gd name="T8" fmla="*/ 24 w 82"/>
                      <a:gd name="T9" fmla="*/ 37 h 68"/>
                      <a:gd name="T10" fmla="*/ 37 w 82"/>
                      <a:gd name="T11" fmla="*/ 46 h 68"/>
                      <a:gd name="T12" fmla="*/ 40 w 82"/>
                      <a:gd name="T13" fmla="*/ 68 h 68"/>
                      <a:gd name="T14" fmla="*/ 41 w 82"/>
                      <a:gd name="T15" fmla="*/ 68 h 68"/>
                      <a:gd name="T16" fmla="*/ 43 w 82"/>
                      <a:gd name="T17" fmla="*/ 68 h 68"/>
                      <a:gd name="T18" fmla="*/ 45 w 82"/>
                      <a:gd name="T19" fmla="*/ 46 h 68"/>
                      <a:gd name="T20" fmla="*/ 59 w 82"/>
                      <a:gd name="T21" fmla="*/ 37 h 68"/>
                      <a:gd name="T22" fmla="*/ 73 w 82"/>
                      <a:gd name="T2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68">
                        <a:moveTo>
                          <a:pt x="73" y="12"/>
                        </a:moveTo>
                        <a:cubicBezTo>
                          <a:pt x="63" y="0"/>
                          <a:pt x="45" y="0"/>
                          <a:pt x="45" y="0"/>
                        </a:cubicBezTo>
                        <a:cubicBezTo>
                          <a:pt x="38" y="0"/>
                          <a:pt x="38" y="0"/>
                          <a:pt x="38" y="0"/>
                        </a:cubicBezTo>
                        <a:cubicBezTo>
                          <a:pt x="38" y="0"/>
                          <a:pt x="19" y="0"/>
                          <a:pt x="10" y="12"/>
                        </a:cubicBezTo>
                        <a:cubicBezTo>
                          <a:pt x="0" y="25"/>
                          <a:pt x="11" y="33"/>
                          <a:pt x="24" y="37"/>
                        </a:cubicBezTo>
                        <a:cubicBezTo>
                          <a:pt x="24" y="37"/>
                          <a:pt x="35" y="39"/>
                          <a:pt x="37" y="46"/>
                        </a:cubicBezTo>
                        <a:cubicBezTo>
                          <a:pt x="40" y="68"/>
                          <a:pt x="40" y="68"/>
                          <a:pt x="40" y="68"/>
                        </a:cubicBezTo>
                        <a:cubicBezTo>
                          <a:pt x="40" y="68"/>
                          <a:pt x="41" y="68"/>
                          <a:pt x="41" y="68"/>
                        </a:cubicBezTo>
                        <a:cubicBezTo>
                          <a:pt x="42" y="68"/>
                          <a:pt x="42" y="68"/>
                          <a:pt x="43" y="68"/>
                        </a:cubicBezTo>
                        <a:cubicBezTo>
                          <a:pt x="45" y="46"/>
                          <a:pt x="45" y="46"/>
                          <a:pt x="45" y="46"/>
                        </a:cubicBezTo>
                        <a:cubicBezTo>
                          <a:pt x="48" y="39"/>
                          <a:pt x="59" y="37"/>
                          <a:pt x="59" y="37"/>
                        </a:cubicBezTo>
                        <a:cubicBezTo>
                          <a:pt x="72" y="33"/>
                          <a:pt x="82" y="25"/>
                          <a:pt x="73" y="12"/>
                        </a:cubicBezTo>
                      </a:path>
                    </a:pathLst>
                  </a:custGeom>
                  <a:solidFill>
                    <a:srgbClr val="D694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09" name="Freeform 8076">
                    <a:extLst>
                      <a:ext uri="{FF2B5EF4-FFF2-40B4-BE49-F238E27FC236}">
                        <a16:creationId xmlns:a16="http://schemas.microsoft.com/office/drawing/2014/main" id="{43E91108-7710-42C3-A711-B7C628918670}"/>
                      </a:ext>
                    </a:extLst>
                  </p:cNvPr>
                  <p:cNvSpPr>
                    <a:spLocks noEditPoints="1"/>
                  </p:cNvSpPr>
                  <p:nvPr/>
                </p:nvSpPr>
                <p:spPr bwMode="auto">
                  <a:xfrm>
                    <a:off x="4388" y="2341"/>
                    <a:ext cx="54" cy="52"/>
                  </a:xfrm>
                  <a:custGeom>
                    <a:avLst/>
                    <a:gdLst>
                      <a:gd name="T0" fmla="*/ 36 w 72"/>
                      <a:gd name="T1" fmla="*/ 69 h 69"/>
                      <a:gd name="T2" fmla="*/ 36 w 72"/>
                      <a:gd name="T3" fmla="*/ 69 h 69"/>
                      <a:gd name="T4" fmla="*/ 36 w 72"/>
                      <a:gd name="T5" fmla="*/ 69 h 69"/>
                      <a:gd name="T6" fmla="*/ 34 w 72"/>
                      <a:gd name="T7" fmla="*/ 69 h 69"/>
                      <a:gd name="T8" fmla="*/ 34 w 72"/>
                      <a:gd name="T9" fmla="*/ 69 h 69"/>
                      <a:gd name="T10" fmla="*/ 32 w 72"/>
                      <a:gd name="T11" fmla="*/ 47 h 69"/>
                      <a:gd name="T12" fmla="*/ 24 w 72"/>
                      <a:gd name="T13" fmla="*/ 40 h 69"/>
                      <a:gd name="T14" fmla="*/ 19 w 72"/>
                      <a:gd name="T15" fmla="*/ 38 h 69"/>
                      <a:gd name="T16" fmla="*/ 1 w 72"/>
                      <a:gd name="T17" fmla="*/ 25 h 69"/>
                      <a:gd name="T18" fmla="*/ 5 w 72"/>
                      <a:gd name="T19" fmla="*/ 13 h 69"/>
                      <a:gd name="T20" fmla="*/ 33 w 72"/>
                      <a:gd name="T21" fmla="*/ 0 h 69"/>
                      <a:gd name="T22" fmla="*/ 40 w 72"/>
                      <a:gd name="T23" fmla="*/ 0 h 69"/>
                      <a:gd name="T24" fmla="*/ 68 w 72"/>
                      <a:gd name="T25" fmla="*/ 13 h 69"/>
                      <a:gd name="T26" fmla="*/ 71 w 72"/>
                      <a:gd name="T27" fmla="*/ 25 h 69"/>
                      <a:gd name="T28" fmla="*/ 54 w 72"/>
                      <a:gd name="T29" fmla="*/ 38 h 69"/>
                      <a:gd name="T30" fmla="*/ 48 w 72"/>
                      <a:gd name="T31" fmla="*/ 40 h 69"/>
                      <a:gd name="T32" fmla="*/ 41 w 72"/>
                      <a:gd name="T33" fmla="*/ 47 h 69"/>
                      <a:gd name="T34" fmla="*/ 38 w 72"/>
                      <a:gd name="T35" fmla="*/ 69 h 69"/>
                      <a:gd name="T36" fmla="*/ 38 w 72"/>
                      <a:gd name="T37" fmla="*/ 69 h 69"/>
                      <a:gd name="T38" fmla="*/ 36 w 72"/>
                      <a:gd name="T39" fmla="*/ 69 h 69"/>
                      <a:gd name="T40" fmla="*/ 35 w 72"/>
                      <a:gd name="T41" fmla="*/ 69 h 69"/>
                      <a:gd name="T42" fmla="*/ 36 w 72"/>
                      <a:gd name="T43" fmla="*/ 69 h 69"/>
                      <a:gd name="T44" fmla="*/ 36 w 72"/>
                      <a:gd name="T45" fmla="*/ 69 h 69"/>
                      <a:gd name="T46" fmla="*/ 38 w 72"/>
                      <a:gd name="T47" fmla="*/ 69 h 69"/>
                      <a:gd name="T48" fmla="*/ 40 w 72"/>
                      <a:gd name="T49" fmla="*/ 47 h 69"/>
                      <a:gd name="T50" fmla="*/ 48 w 72"/>
                      <a:gd name="T51" fmla="*/ 40 h 69"/>
                      <a:gd name="T52" fmla="*/ 54 w 72"/>
                      <a:gd name="T53" fmla="*/ 38 h 69"/>
                      <a:gd name="T54" fmla="*/ 71 w 72"/>
                      <a:gd name="T55" fmla="*/ 25 h 69"/>
                      <a:gd name="T56" fmla="*/ 67 w 72"/>
                      <a:gd name="T57" fmla="*/ 13 h 69"/>
                      <a:gd name="T58" fmla="*/ 40 w 72"/>
                      <a:gd name="T59" fmla="*/ 1 h 69"/>
                      <a:gd name="T60" fmla="*/ 33 w 72"/>
                      <a:gd name="T61" fmla="*/ 1 h 69"/>
                      <a:gd name="T62" fmla="*/ 5 w 72"/>
                      <a:gd name="T63" fmla="*/ 13 h 69"/>
                      <a:gd name="T64" fmla="*/ 2 w 72"/>
                      <a:gd name="T65" fmla="*/ 25 h 69"/>
                      <a:gd name="T66" fmla="*/ 19 w 72"/>
                      <a:gd name="T67" fmla="*/ 38 h 69"/>
                      <a:gd name="T68" fmla="*/ 24 w 72"/>
                      <a:gd name="T69" fmla="*/ 40 h 69"/>
                      <a:gd name="T70" fmla="*/ 32 w 72"/>
                      <a:gd name="T71" fmla="*/ 47 h 69"/>
                      <a:gd name="T72" fmla="*/ 35 w 72"/>
                      <a:gd name="T7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 h="69">
                        <a:moveTo>
                          <a:pt x="36" y="69"/>
                        </a:moveTo>
                        <a:cubicBezTo>
                          <a:pt x="36" y="69"/>
                          <a:pt x="36" y="69"/>
                          <a:pt x="36" y="69"/>
                        </a:cubicBezTo>
                        <a:cubicBezTo>
                          <a:pt x="36" y="69"/>
                          <a:pt x="36" y="69"/>
                          <a:pt x="36" y="69"/>
                        </a:cubicBezTo>
                        <a:cubicBezTo>
                          <a:pt x="35" y="69"/>
                          <a:pt x="35" y="69"/>
                          <a:pt x="34" y="69"/>
                        </a:cubicBezTo>
                        <a:cubicBezTo>
                          <a:pt x="34" y="69"/>
                          <a:pt x="34" y="69"/>
                          <a:pt x="34" y="69"/>
                        </a:cubicBezTo>
                        <a:cubicBezTo>
                          <a:pt x="32" y="47"/>
                          <a:pt x="32" y="47"/>
                          <a:pt x="32" y="47"/>
                        </a:cubicBezTo>
                        <a:cubicBezTo>
                          <a:pt x="31" y="44"/>
                          <a:pt x="27" y="41"/>
                          <a:pt x="24" y="40"/>
                        </a:cubicBezTo>
                        <a:cubicBezTo>
                          <a:pt x="21" y="39"/>
                          <a:pt x="19" y="38"/>
                          <a:pt x="19" y="38"/>
                        </a:cubicBezTo>
                        <a:cubicBezTo>
                          <a:pt x="8" y="35"/>
                          <a:pt x="3" y="30"/>
                          <a:pt x="1" y="25"/>
                        </a:cubicBezTo>
                        <a:cubicBezTo>
                          <a:pt x="0" y="22"/>
                          <a:pt x="1" y="18"/>
                          <a:pt x="5" y="13"/>
                        </a:cubicBezTo>
                        <a:cubicBezTo>
                          <a:pt x="14" y="1"/>
                          <a:pt x="32" y="0"/>
                          <a:pt x="33" y="0"/>
                        </a:cubicBezTo>
                        <a:cubicBezTo>
                          <a:pt x="40" y="0"/>
                          <a:pt x="40" y="0"/>
                          <a:pt x="40" y="0"/>
                        </a:cubicBezTo>
                        <a:cubicBezTo>
                          <a:pt x="40" y="0"/>
                          <a:pt x="58" y="1"/>
                          <a:pt x="68" y="13"/>
                        </a:cubicBezTo>
                        <a:cubicBezTo>
                          <a:pt x="71" y="18"/>
                          <a:pt x="72" y="22"/>
                          <a:pt x="71" y="25"/>
                        </a:cubicBezTo>
                        <a:cubicBezTo>
                          <a:pt x="70" y="30"/>
                          <a:pt x="64" y="35"/>
                          <a:pt x="54" y="38"/>
                        </a:cubicBezTo>
                        <a:cubicBezTo>
                          <a:pt x="54" y="38"/>
                          <a:pt x="51" y="39"/>
                          <a:pt x="48" y="40"/>
                        </a:cubicBezTo>
                        <a:cubicBezTo>
                          <a:pt x="45" y="41"/>
                          <a:pt x="42" y="44"/>
                          <a:pt x="41" y="47"/>
                        </a:cubicBezTo>
                        <a:cubicBezTo>
                          <a:pt x="38" y="69"/>
                          <a:pt x="38" y="69"/>
                          <a:pt x="38" y="69"/>
                        </a:cubicBezTo>
                        <a:cubicBezTo>
                          <a:pt x="38" y="69"/>
                          <a:pt x="38" y="69"/>
                          <a:pt x="38" y="69"/>
                        </a:cubicBezTo>
                        <a:cubicBezTo>
                          <a:pt x="37" y="69"/>
                          <a:pt x="37" y="69"/>
                          <a:pt x="36" y="69"/>
                        </a:cubicBezTo>
                        <a:moveTo>
                          <a:pt x="35" y="69"/>
                        </a:moveTo>
                        <a:cubicBezTo>
                          <a:pt x="36" y="69"/>
                          <a:pt x="36" y="69"/>
                          <a:pt x="36" y="69"/>
                        </a:cubicBezTo>
                        <a:cubicBezTo>
                          <a:pt x="36" y="69"/>
                          <a:pt x="36" y="69"/>
                          <a:pt x="36" y="69"/>
                        </a:cubicBezTo>
                        <a:cubicBezTo>
                          <a:pt x="37" y="69"/>
                          <a:pt x="37" y="69"/>
                          <a:pt x="38" y="69"/>
                        </a:cubicBezTo>
                        <a:cubicBezTo>
                          <a:pt x="40" y="47"/>
                          <a:pt x="40" y="47"/>
                          <a:pt x="40" y="47"/>
                        </a:cubicBezTo>
                        <a:cubicBezTo>
                          <a:pt x="42" y="43"/>
                          <a:pt x="45" y="41"/>
                          <a:pt x="48" y="40"/>
                        </a:cubicBezTo>
                        <a:cubicBezTo>
                          <a:pt x="51" y="39"/>
                          <a:pt x="54" y="38"/>
                          <a:pt x="54" y="38"/>
                        </a:cubicBezTo>
                        <a:cubicBezTo>
                          <a:pt x="64" y="35"/>
                          <a:pt x="69" y="30"/>
                          <a:pt x="71" y="25"/>
                        </a:cubicBezTo>
                        <a:cubicBezTo>
                          <a:pt x="72" y="22"/>
                          <a:pt x="71" y="18"/>
                          <a:pt x="67" y="13"/>
                        </a:cubicBezTo>
                        <a:cubicBezTo>
                          <a:pt x="58" y="1"/>
                          <a:pt x="40" y="1"/>
                          <a:pt x="40" y="1"/>
                        </a:cubicBezTo>
                        <a:cubicBezTo>
                          <a:pt x="33" y="1"/>
                          <a:pt x="33" y="1"/>
                          <a:pt x="33" y="1"/>
                        </a:cubicBezTo>
                        <a:cubicBezTo>
                          <a:pt x="32" y="1"/>
                          <a:pt x="14" y="1"/>
                          <a:pt x="5" y="13"/>
                        </a:cubicBezTo>
                        <a:cubicBezTo>
                          <a:pt x="2" y="18"/>
                          <a:pt x="0" y="22"/>
                          <a:pt x="2" y="25"/>
                        </a:cubicBezTo>
                        <a:cubicBezTo>
                          <a:pt x="3" y="30"/>
                          <a:pt x="9" y="35"/>
                          <a:pt x="19" y="38"/>
                        </a:cubicBezTo>
                        <a:cubicBezTo>
                          <a:pt x="19" y="38"/>
                          <a:pt x="22" y="39"/>
                          <a:pt x="24" y="40"/>
                        </a:cubicBezTo>
                        <a:cubicBezTo>
                          <a:pt x="27" y="41"/>
                          <a:pt x="31" y="43"/>
                          <a:pt x="32" y="47"/>
                        </a:cubicBezTo>
                        <a:cubicBezTo>
                          <a:pt x="35" y="69"/>
                          <a:pt x="35" y="69"/>
                          <a:pt x="35" y="69"/>
                        </a:cubicBezTo>
                      </a:path>
                    </a:pathLst>
                  </a:custGeom>
                  <a:solidFill>
                    <a:srgbClr val="A55F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10" name="Freeform 8077">
                    <a:extLst>
                      <a:ext uri="{FF2B5EF4-FFF2-40B4-BE49-F238E27FC236}">
                        <a16:creationId xmlns:a16="http://schemas.microsoft.com/office/drawing/2014/main" id="{4420A75C-D7A5-4E86-9450-D404303C7431}"/>
                      </a:ext>
                    </a:extLst>
                  </p:cNvPr>
                  <p:cNvSpPr>
                    <a:spLocks noEditPoints="1"/>
                  </p:cNvSpPr>
                  <p:nvPr/>
                </p:nvSpPr>
                <p:spPr bwMode="auto">
                  <a:xfrm>
                    <a:off x="4389" y="2346"/>
                    <a:ext cx="53" cy="47"/>
                  </a:xfrm>
                  <a:custGeom>
                    <a:avLst/>
                    <a:gdLst>
                      <a:gd name="T0" fmla="*/ 34 w 71"/>
                      <a:gd name="T1" fmla="*/ 62 h 63"/>
                      <a:gd name="T2" fmla="*/ 35 w 71"/>
                      <a:gd name="T3" fmla="*/ 62 h 63"/>
                      <a:gd name="T4" fmla="*/ 34 w 71"/>
                      <a:gd name="T5" fmla="*/ 62 h 63"/>
                      <a:gd name="T6" fmla="*/ 33 w 71"/>
                      <a:gd name="T7" fmla="*/ 61 h 63"/>
                      <a:gd name="T8" fmla="*/ 37 w 71"/>
                      <a:gd name="T9" fmla="*/ 58 h 63"/>
                      <a:gd name="T10" fmla="*/ 37 w 71"/>
                      <a:gd name="T11" fmla="*/ 59 h 63"/>
                      <a:gd name="T12" fmla="*/ 32 w 71"/>
                      <a:gd name="T13" fmla="*/ 47 h 63"/>
                      <a:gd name="T14" fmla="*/ 37 w 71"/>
                      <a:gd name="T15" fmla="*/ 59 h 63"/>
                      <a:gd name="T16" fmla="*/ 32 w 71"/>
                      <a:gd name="T17" fmla="*/ 48 h 63"/>
                      <a:gd name="T18" fmla="*/ 32 w 71"/>
                      <a:gd name="T19" fmla="*/ 42 h 63"/>
                      <a:gd name="T20" fmla="*/ 37 w 71"/>
                      <a:gd name="T21" fmla="*/ 49 h 63"/>
                      <a:gd name="T22" fmla="*/ 37 w 71"/>
                      <a:gd name="T23" fmla="*/ 44 h 63"/>
                      <a:gd name="T24" fmla="*/ 38 w 71"/>
                      <a:gd name="T25" fmla="*/ 42 h 63"/>
                      <a:gd name="T26" fmla="*/ 37 w 71"/>
                      <a:gd name="T27" fmla="*/ 45 h 63"/>
                      <a:gd name="T28" fmla="*/ 33 w 71"/>
                      <a:gd name="T29" fmla="*/ 41 h 63"/>
                      <a:gd name="T30" fmla="*/ 36 w 71"/>
                      <a:gd name="T31" fmla="*/ 63 h 63"/>
                      <a:gd name="T32" fmla="*/ 33 w 71"/>
                      <a:gd name="T33" fmla="*/ 42 h 63"/>
                      <a:gd name="T34" fmla="*/ 36 w 71"/>
                      <a:gd name="T35" fmla="*/ 41 h 63"/>
                      <a:gd name="T36" fmla="*/ 36 w 71"/>
                      <a:gd name="T37" fmla="*/ 41 h 63"/>
                      <a:gd name="T38" fmla="*/ 34 w 71"/>
                      <a:gd name="T39" fmla="*/ 41 h 63"/>
                      <a:gd name="T40" fmla="*/ 35 w 71"/>
                      <a:gd name="T41" fmla="*/ 52 h 63"/>
                      <a:gd name="T42" fmla="*/ 34 w 71"/>
                      <a:gd name="T43" fmla="*/ 52 h 63"/>
                      <a:gd name="T44" fmla="*/ 35 w 71"/>
                      <a:gd name="T45" fmla="*/ 62 h 63"/>
                      <a:gd name="T46" fmla="*/ 35 w 71"/>
                      <a:gd name="T47" fmla="*/ 41 h 63"/>
                      <a:gd name="T48" fmla="*/ 31 w 71"/>
                      <a:gd name="T49" fmla="*/ 31 h 63"/>
                      <a:gd name="T50" fmla="*/ 28 w 71"/>
                      <a:gd name="T51" fmla="*/ 26 h 63"/>
                      <a:gd name="T52" fmla="*/ 34 w 71"/>
                      <a:gd name="T53" fmla="*/ 32 h 63"/>
                      <a:gd name="T54" fmla="*/ 33 w 71"/>
                      <a:gd name="T55" fmla="*/ 37 h 63"/>
                      <a:gd name="T56" fmla="*/ 34 w 71"/>
                      <a:gd name="T57" fmla="*/ 32 h 63"/>
                      <a:gd name="T58" fmla="*/ 36 w 71"/>
                      <a:gd name="T59" fmla="*/ 26 h 63"/>
                      <a:gd name="T60" fmla="*/ 26 w 71"/>
                      <a:gd name="T61" fmla="*/ 28 h 63"/>
                      <a:gd name="T62" fmla="*/ 36 w 71"/>
                      <a:gd name="T63" fmla="*/ 36 h 63"/>
                      <a:gd name="T64" fmla="*/ 21 w 71"/>
                      <a:gd name="T65" fmla="*/ 27 h 63"/>
                      <a:gd name="T66" fmla="*/ 19 w 71"/>
                      <a:gd name="T67" fmla="*/ 25 h 63"/>
                      <a:gd name="T68" fmla="*/ 40 w 71"/>
                      <a:gd name="T69" fmla="*/ 31 h 63"/>
                      <a:gd name="T70" fmla="*/ 27 w 71"/>
                      <a:gd name="T71" fmla="*/ 33 h 63"/>
                      <a:gd name="T72" fmla="*/ 40 w 71"/>
                      <a:gd name="T73" fmla="*/ 32 h 63"/>
                      <a:gd name="T74" fmla="*/ 12 w 71"/>
                      <a:gd name="T75" fmla="*/ 23 h 63"/>
                      <a:gd name="T76" fmla="*/ 12 w 71"/>
                      <a:gd name="T77" fmla="*/ 23 h 63"/>
                      <a:gd name="T78" fmla="*/ 39 w 71"/>
                      <a:gd name="T79" fmla="*/ 35 h 63"/>
                      <a:gd name="T80" fmla="*/ 20 w 71"/>
                      <a:gd name="T81" fmla="*/ 31 h 63"/>
                      <a:gd name="T82" fmla="*/ 49 w 71"/>
                      <a:gd name="T83" fmla="*/ 22 h 63"/>
                      <a:gd name="T84" fmla="*/ 41 w 71"/>
                      <a:gd name="T85" fmla="*/ 35 h 63"/>
                      <a:gd name="T86" fmla="*/ 53 w 71"/>
                      <a:gd name="T87" fmla="*/ 21 h 63"/>
                      <a:gd name="T88" fmla="*/ 56 w 71"/>
                      <a:gd name="T89" fmla="*/ 20 h 63"/>
                      <a:gd name="T90" fmla="*/ 29 w 71"/>
                      <a:gd name="T91" fmla="*/ 36 h 63"/>
                      <a:gd name="T92" fmla="*/ 1 w 71"/>
                      <a:gd name="T93" fmla="*/ 19 h 63"/>
                      <a:gd name="T94" fmla="*/ 41 w 71"/>
                      <a:gd name="T95" fmla="*/ 36 h 63"/>
                      <a:gd name="T96" fmla="*/ 2 w 71"/>
                      <a:gd name="T97" fmla="*/ 10 h 63"/>
                      <a:gd name="T98" fmla="*/ 15 w 71"/>
                      <a:gd name="T99" fmla="*/ 31 h 63"/>
                      <a:gd name="T100" fmla="*/ 4 w 71"/>
                      <a:gd name="T101" fmla="*/ 19 h 63"/>
                      <a:gd name="T102" fmla="*/ 67 w 71"/>
                      <a:gd name="T103" fmla="*/ 8 h 63"/>
                      <a:gd name="T104" fmla="*/ 41 w 71"/>
                      <a:gd name="T105" fmla="*/ 36 h 63"/>
                      <a:gd name="T106" fmla="*/ 60 w 71"/>
                      <a:gd name="T107" fmla="*/ 7 h 63"/>
                      <a:gd name="T108" fmla="*/ 63 w 71"/>
                      <a:gd name="T109" fmla="*/ 15 h 63"/>
                      <a:gd name="T110" fmla="*/ 64 w 71"/>
                      <a:gd name="T111" fmla="*/ 23 h 63"/>
                      <a:gd name="T112" fmla="*/ 63 w 71"/>
                      <a:gd name="T113" fmla="*/ 7 h 63"/>
                      <a:gd name="T114" fmla="*/ 46 w 71"/>
                      <a:gd name="T115" fmla="*/ 35 h 63"/>
                      <a:gd name="T116" fmla="*/ 68 w 71"/>
                      <a:gd name="T117" fmla="*/ 10 h 63"/>
                      <a:gd name="T118" fmla="*/ 60 w 71"/>
                      <a:gd name="T119"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 h="63">
                        <a:moveTo>
                          <a:pt x="34" y="62"/>
                        </a:moveTo>
                        <a:cubicBezTo>
                          <a:pt x="34" y="62"/>
                          <a:pt x="34" y="62"/>
                          <a:pt x="34" y="62"/>
                        </a:cubicBezTo>
                        <a:cubicBezTo>
                          <a:pt x="34" y="63"/>
                          <a:pt x="34" y="63"/>
                          <a:pt x="34" y="63"/>
                        </a:cubicBezTo>
                        <a:cubicBezTo>
                          <a:pt x="34" y="63"/>
                          <a:pt x="34" y="63"/>
                          <a:pt x="34" y="63"/>
                        </a:cubicBezTo>
                        <a:cubicBezTo>
                          <a:pt x="34" y="63"/>
                          <a:pt x="34" y="63"/>
                          <a:pt x="34" y="62"/>
                        </a:cubicBezTo>
                        <a:moveTo>
                          <a:pt x="34" y="62"/>
                        </a:moveTo>
                        <a:cubicBezTo>
                          <a:pt x="34" y="62"/>
                          <a:pt x="34" y="62"/>
                          <a:pt x="34" y="62"/>
                        </a:cubicBezTo>
                        <a:cubicBezTo>
                          <a:pt x="34" y="63"/>
                          <a:pt x="34" y="63"/>
                          <a:pt x="34" y="63"/>
                        </a:cubicBezTo>
                        <a:cubicBezTo>
                          <a:pt x="34" y="63"/>
                          <a:pt x="34" y="63"/>
                          <a:pt x="34" y="63"/>
                        </a:cubicBezTo>
                        <a:cubicBezTo>
                          <a:pt x="34" y="63"/>
                          <a:pt x="34" y="63"/>
                          <a:pt x="34" y="62"/>
                        </a:cubicBezTo>
                        <a:moveTo>
                          <a:pt x="35" y="62"/>
                        </a:moveTo>
                        <a:cubicBezTo>
                          <a:pt x="34" y="62"/>
                          <a:pt x="34" y="62"/>
                          <a:pt x="34" y="62"/>
                        </a:cubicBezTo>
                        <a:cubicBezTo>
                          <a:pt x="34" y="63"/>
                          <a:pt x="34" y="63"/>
                          <a:pt x="34" y="63"/>
                        </a:cubicBezTo>
                        <a:cubicBezTo>
                          <a:pt x="35" y="63"/>
                          <a:pt x="35" y="63"/>
                          <a:pt x="35" y="63"/>
                        </a:cubicBezTo>
                        <a:cubicBezTo>
                          <a:pt x="35" y="63"/>
                          <a:pt x="35" y="63"/>
                          <a:pt x="35" y="62"/>
                        </a:cubicBezTo>
                        <a:moveTo>
                          <a:pt x="35" y="62"/>
                        </a:moveTo>
                        <a:cubicBezTo>
                          <a:pt x="35" y="62"/>
                          <a:pt x="35" y="62"/>
                          <a:pt x="35" y="62"/>
                        </a:cubicBezTo>
                        <a:cubicBezTo>
                          <a:pt x="35" y="63"/>
                          <a:pt x="35" y="63"/>
                          <a:pt x="35" y="63"/>
                        </a:cubicBezTo>
                        <a:cubicBezTo>
                          <a:pt x="35" y="63"/>
                          <a:pt x="35" y="63"/>
                          <a:pt x="35" y="63"/>
                        </a:cubicBezTo>
                        <a:cubicBezTo>
                          <a:pt x="35" y="63"/>
                          <a:pt x="35" y="63"/>
                          <a:pt x="35" y="62"/>
                        </a:cubicBezTo>
                        <a:moveTo>
                          <a:pt x="35" y="62"/>
                        </a:moveTo>
                        <a:cubicBezTo>
                          <a:pt x="35" y="62"/>
                          <a:pt x="35" y="62"/>
                          <a:pt x="35" y="62"/>
                        </a:cubicBezTo>
                        <a:cubicBezTo>
                          <a:pt x="35" y="63"/>
                          <a:pt x="35" y="63"/>
                          <a:pt x="35" y="63"/>
                        </a:cubicBezTo>
                        <a:cubicBezTo>
                          <a:pt x="35" y="63"/>
                          <a:pt x="35" y="63"/>
                          <a:pt x="35" y="63"/>
                        </a:cubicBezTo>
                        <a:cubicBezTo>
                          <a:pt x="35" y="63"/>
                          <a:pt x="35" y="63"/>
                          <a:pt x="35" y="62"/>
                        </a:cubicBezTo>
                        <a:moveTo>
                          <a:pt x="34" y="61"/>
                        </a:moveTo>
                        <a:cubicBezTo>
                          <a:pt x="34" y="62"/>
                          <a:pt x="34" y="63"/>
                          <a:pt x="34" y="63"/>
                        </a:cubicBezTo>
                        <a:cubicBezTo>
                          <a:pt x="34" y="63"/>
                          <a:pt x="34" y="63"/>
                          <a:pt x="34" y="63"/>
                        </a:cubicBezTo>
                        <a:cubicBezTo>
                          <a:pt x="34" y="63"/>
                          <a:pt x="34" y="63"/>
                          <a:pt x="34" y="62"/>
                        </a:cubicBezTo>
                        <a:cubicBezTo>
                          <a:pt x="34" y="62"/>
                          <a:pt x="34" y="62"/>
                          <a:pt x="34" y="62"/>
                        </a:cubicBezTo>
                        <a:cubicBezTo>
                          <a:pt x="34" y="61"/>
                          <a:pt x="34" y="61"/>
                          <a:pt x="34" y="61"/>
                        </a:cubicBezTo>
                        <a:moveTo>
                          <a:pt x="33" y="58"/>
                        </a:moveTo>
                        <a:cubicBezTo>
                          <a:pt x="34" y="58"/>
                          <a:pt x="34" y="59"/>
                          <a:pt x="34" y="59"/>
                        </a:cubicBezTo>
                        <a:cubicBezTo>
                          <a:pt x="34" y="61"/>
                          <a:pt x="34" y="62"/>
                          <a:pt x="34" y="63"/>
                        </a:cubicBezTo>
                        <a:cubicBezTo>
                          <a:pt x="34" y="63"/>
                          <a:pt x="34" y="63"/>
                          <a:pt x="34" y="63"/>
                        </a:cubicBezTo>
                        <a:cubicBezTo>
                          <a:pt x="34" y="62"/>
                          <a:pt x="34" y="62"/>
                          <a:pt x="34" y="61"/>
                        </a:cubicBezTo>
                        <a:cubicBezTo>
                          <a:pt x="33" y="58"/>
                          <a:pt x="33" y="58"/>
                          <a:pt x="33" y="58"/>
                        </a:cubicBezTo>
                        <a:moveTo>
                          <a:pt x="33" y="53"/>
                        </a:moveTo>
                        <a:cubicBezTo>
                          <a:pt x="33" y="55"/>
                          <a:pt x="33" y="57"/>
                          <a:pt x="33" y="59"/>
                        </a:cubicBezTo>
                        <a:cubicBezTo>
                          <a:pt x="33" y="60"/>
                          <a:pt x="33" y="61"/>
                          <a:pt x="33" y="61"/>
                        </a:cubicBezTo>
                        <a:cubicBezTo>
                          <a:pt x="34" y="63"/>
                          <a:pt x="34" y="63"/>
                          <a:pt x="34" y="63"/>
                        </a:cubicBezTo>
                        <a:cubicBezTo>
                          <a:pt x="34" y="63"/>
                          <a:pt x="34" y="63"/>
                          <a:pt x="34" y="63"/>
                        </a:cubicBezTo>
                        <a:cubicBezTo>
                          <a:pt x="34" y="62"/>
                          <a:pt x="34" y="61"/>
                          <a:pt x="34" y="59"/>
                        </a:cubicBezTo>
                        <a:cubicBezTo>
                          <a:pt x="33" y="58"/>
                          <a:pt x="33" y="57"/>
                          <a:pt x="33" y="56"/>
                        </a:cubicBezTo>
                        <a:cubicBezTo>
                          <a:pt x="33" y="53"/>
                          <a:pt x="33" y="53"/>
                          <a:pt x="33" y="53"/>
                        </a:cubicBezTo>
                        <a:moveTo>
                          <a:pt x="39" y="44"/>
                        </a:moveTo>
                        <a:cubicBezTo>
                          <a:pt x="39" y="44"/>
                          <a:pt x="39" y="44"/>
                          <a:pt x="39" y="44"/>
                        </a:cubicBezTo>
                        <a:cubicBezTo>
                          <a:pt x="38" y="45"/>
                          <a:pt x="38" y="46"/>
                          <a:pt x="38" y="48"/>
                        </a:cubicBezTo>
                        <a:cubicBezTo>
                          <a:pt x="38" y="50"/>
                          <a:pt x="38" y="52"/>
                          <a:pt x="38" y="54"/>
                        </a:cubicBezTo>
                        <a:cubicBezTo>
                          <a:pt x="37" y="55"/>
                          <a:pt x="37" y="57"/>
                          <a:pt x="37" y="58"/>
                        </a:cubicBezTo>
                        <a:cubicBezTo>
                          <a:pt x="38" y="53"/>
                          <a:pt x="38" y="53"/>
                          <a:pt x="38" y="53"/>
                        </a:cubicBezTo>
                        <a:cubicBezTo>
                          <a:pt x="38" y="51"/>
                          <a:pt x="38" y="49"/>
                          <a:pt x="38" y="47"/>
                        </a:cubicBezTo>
                        <a:cubicBezTo>
                          <a:pt x="39" y="46"/>
                          <a:pt x="39" y="45"/>
                          <a:pt x="39" y="44"/>
                        </a:cubicBezTo>
                        <a:cubicBezTo>
                          <a:pt x="39" y="44"/>
                          <a:pt x="39" y="44"/>
                          <a:pt x="39" y="44"/>
                        </a:cubicBezTo>
                        <a:moveTo>
                          <a:pt x="38" y="43"/>
                        </a:moveTo>
                        <a:cubicBezTo>
                          <a:pt x="38" y="45"/>
                          <a:pt x="38" y="47"/>
                          <a:pt x="38" y="48"/>
                        </a:cubicBezTo>
                        <a:cubicBezTo>
                          <a:pt x="38" y="51"/>
                          <a:pt x="37" y="53"/>
                          <a:pt x="37" y="54"/>
                        </a:cubicBezTo>
                        <a:cubicBezTo>
                          <a:pt x="37" y="56"/>
                          <a:pt x="37" y="58"/>
                          <a:pt x="37" y="59"/>
                        </a:cubicBezTo>
                        <a:cubicBezTo>
                          <a:pt x="37" y="61"/>
                          <a:pt x="37" y="62"/>
                          <a:pt x="37" y="63"/>
                        </a:cubicBezTo>
                        <a:cubicBezTo>
                          <a:pt x="37" y="59"/>
                          <a:pt x="37" y="59"/>
                          <a:pt x="37" y="59"/>
                        </a:cubicBezTo>
                        <a:cubicBezTo>
                          <a:pt x="37" y="59"/>
                          <a:pt x="37" y="59"/>
                          <a:pt x="37" y="59"/>
                        </a:cubicBezTo>
                        <a:cubicBezTo>
                          <a:pt x="37" y="57"/>
                          <a:pt x="37" y="56"/>
                          <a:pt x="37" y="54"/>
                        </a:cubicBezTo>
                        <a:cubicBezTo>
                          <a:pt x="38" y="52"/>
                          <a:pt x="38" y="50"/>
                          <a:pt x="38" y="48"/>
                        </a:cubicBezTo>
                        <a:cubicBezTo>
                          <a:pt x="38" y="46"/>
                          <a:pt x="38" y="45"/>
                          <a:pt x="38" y="44"/>
                        </a:cubicBezTo>
                        <a:cubicBezTo>
                          <a:pt x="38" y="44"/>
                          <a:pt x="38" y="44"/>
                          <a:pt x="39" y="43"/>
                        </a:cubicBezTo>
                        <a:cubicBezTo>
                          <a:pt x="38" y="43"/>
                          <a:pt x="38" y="43"/>
                          <a:pt x="38" y="43"/>
                        </a:cubicBezTo>
                        <a:moveTo>
                          <a:pt x="31" y="43"/>
                        </a:moveTo>
                        <a:cubicBezTo>
                          <a:pt x="31" y="43"/>
                          <a:pt x="31" y="43"/>
                          <a:pt x="31" y="43"/>
                        </a:cubicBezTo>
                        <a:cubicBezTo>
                          <a:pt x="31" y="43"/>
                          <a:pt x="31" y="43"/>
                          <a:pt x="31" y="43"/>
                        </a:cubicBezTo>
                        <a:cubicBezTo>
                          <a:pt x="31" y="44"/>
                          <a:pt x="32" y="46"/>
                          <a:pt x="32" y="47"/>
                        </a:cubicBezTo>
                        <a:cubicBezTo>
                          <a:pt x="32" y="48"/>
                          <a:pt x="32" y="48"/>
                          <a:pt x="32" y="49"/>
                        </a:cubicBezTo>
                        <a:cubicBezTo>
                          <a:pt x="33" y="55"/>
                          <a:pt x="33" y="55"/>
                          <a:pt x="33" y="55"/>
                        </a:cubicBezTo>
                        <a:cubicBezTo>
                          <a:pt x="33" y="54"/>
                          <a:pt x="33" y="54"/>
                          <a:pt x="33" y="54"/>
                        </a:cubicBezTo>
                        <a:cubicBezTo>
                          <a:pt x="32" y="52"/>
                          <a:pt x="32" y="50"/>
                          <a:pt x="32" y="48"/>
                        </a:cubicBezTo>
                        <a:cubicBezTo>
                          <a:pt x="32" y="46"/>
                          <a:pt x="32" y="45"/>
                          <a:pt x="32" y="44"/>
                        </a:cubicBezTo>
                        <a:cubicBezTo>
                          <a:pt x="32" y="44"/>
                          <a:pt x="32" y="43"/>
                          <a:pt x="31" y="43"/>
                        </a:cubicBezTo>
                        <a:moveTo>
                          <a:pt x="38" y="43"/>
                        </a:moveTo>
                        <a:cubicBezTo>
                          <a:pt x="38" y="45"/>
                          <a:pt x="38" y="47"/>
                          <a:pt x="38" y="49"/>
                        </a:cubicBezTo>
                        <a:cubicBezTo>
                          <a:pt x="37" y="51"/>
                          <a:pt x="37" y="53"/>
                          <a:pt x="37" y="55"/>
                        </a:cubicBezTo>
                        <a:cubicBezTo>
                          <a:pt x="37" y="57"/>
                          <a:pt x="37" y="58"/>
                          <a:pt x="37" y="59"/>
                        </a:cubicBezTo>
                        <a:cubicBezTo>
                          <a:pt x="37" y="61"/>
                          <a:pt x="37" y="62"/>
                          <a:pt x="36" y="63"/>
                        </a:cubicBezTo>
                        <a:cubicBezTo>
                          <a:pt x="37" y="63"/>
                          <a:pt x="37" y="63"/>
                          <a:pt x="37" y="63"/>
                        </a:cubicBezTo>
                        <a:cubicBezTo>
                          <a:pt x="37" y="62"/>
                          <a:pt x="37" y="61"/>
                          <a:pt x="37" y="59"/>
                        </a:cubicBezTo>
                        <a:cubicBezTo>
                          <a:pt x="37" y="56"/>
                          <a:pt x="37" y="53"/>
                          <a:pt x="38" y="48"/>
                        </a:cubicBezTo>
                        <a:cubicBezTo>
                          <a:pt x="38" y="47"/>
                          <a:pt x="38" y="45"/>
                          <a:pt x="38" y="43"/>
                        </a:cubicBezTo>
                        <a:cubicBezTo>
                          <a:pt x="38" y="43"/>
                          <a:pt x="38" y="43"/>
                          <a:pt x="38" y="43"/>
                        </a:cubicBezTo>
                        <a:moveTo>
                          <a:pt x="32" y="42"/>
                        </a:moveTo>
                        <a:cubicBezTo>
                          <a:pt x="32" y="42"/>
                          <a:pt x="32" y="42"/>
                          <a:pt x="32" y="42"/>
                        </a:cubicBezTo>
                        <a:cubicBezTo>
                          <a:pt x="32" y="43"/>
                          <a:pt x="32" y="43"/>
                          <a:pt x="32" y="44"/>
                        </a:cubicBezTo>
                        <a:cubicBezTo>
                          <a:pt x="32" y="45"/>
                          <a:pt x="32" y="46"/>
                          <a:pt x="32" y="48"/>
                        </a:cubicBezTo>
                        <a:cubicBezTo>
                          <a:pt x="32" y="50"/>
                          <a:pt x="33" y="52"/>
                          <a:pt x="33" y="54"/>
                        </a:cubicBezTo>
                        <a:cubicBezTo>
                          <a:pt x="33" y="55"/>
                          <a:pt x="33" y="56"/>
                          <a:pt x="33" y="57"/>
                        </a:cubicBezTo>
                        <a:cubicBezTo>
                          <a:pt x="33" y="61"/>
                          <a:pt x="33" y="61"/>
                          <a:pt x="33" y="61"/>
                        </a:cubicBezTo>
                        <a:cubicBezTo>
                          <a:pt x="33" y="60"/>
                          <a:pt x="33" y="60"/>
                          <a:pt x="33" y="59"/>
                        </a:cubicBezTo>
                        <a:cubicBezTo>
                          <a:pt x="33" y="58"/>
                          <a:pt x="33" y="56"/>
                          <a:pt x="33" y="54"/>
                        </a:cubicBezTo>
                        <a:cubicBezTo>
                          <a:pt x="33" y="53"/>
                          <a:pt x="33" y="51"/>
                          <a:pt x="32" y="48"/>
                        </a:cubicBezTo>
                        <a:cubicBezTo>
                          <a:pt x="32" y="48"/>
                          <a:pt x="32" y="48"/>
                          <a:pt x="32" y="48"/>
                        </a:cubicBezTo>
                        <a:cubicBezTo>
                          <a:pt x="32" y="43"/>
                          <a:pt x="32" y="43"/>
                          <a:pt x="32" y="43"/>
                        </a:cubicBezTo>
                        <a:cubicBezTo>
                          <a:pt x="32" y="43"/>
                          <a:pt x="32" y="43"/>
                          <a:pt x="32" y="43"/>
                        </a:cubicBezTo>
                        <a:cubicBezTo>
                          <a:pt x="32" y="43"/>
                          <a:pt x="32" y="43"/>
                          <a:pt x="32" y="42"/>
                        </a:cubicBezTo>
                        <a:moveTo>
                          <a:pt x="38" y="42"/>
                        </a:moveTo>
                        <a:cubicBezTo>
                          <a:pt x="38" y="43"/>
                          <a:pt x="38" y="43"/>
                          <a:pt x="38" y="43"/>
                        </a:cubicBezTo>
                        <a:cubicBezTo>
                          <a:pt x="37" y="46"/>
                          <a:pt x="37" y="48"/>
                          <a:pt x="37" y="50"/>
                        </a:cubicBezTo>
                        <a:cubicBezTo>
                          <a:pt x="37" y="52"/>
                          <a:pt x="37" y="54"/>
                          <a:pt x="37" y="55"/>
                        </a:cubicBezTo>
                        <a:cubicBezTo>
                          <a:pt x="37" y="57"/>
                          <a:pt x="37" y="58"/>
                          <a:pt x="37" y="59"/>
                        </a:cubicBezTo>
                        <a:cubicBezTo>
                          <a:pt x="36" y="61"/>
                          <a:pt x="36" y="62"/>
                          <a:pt x="36" y="63"/>
                        </a:cubicBezTo>
                        <a:cubicBezTo>
                          <a:pt x="36" y="63"/>
                          <a:pt x="36" y="63"/>
                          <a:pt x="36" y="63"/>
                        </a:cubicBezTo>
                        <a:cubicBezTo>
                          <a:pt x="36" y="62"/>
                          <a:pt x="37" y="61"/>
                          <a:pt x="37" y="59"/>
                        </a:cubicBezTo>
                        <a:cubicBezTo>
                          <a:pt x="37" y="58"/>
                          <a:pt x="37" y="57"/>
                          <a:pt x="37" y="55"/>
                        </a:cubicBezTo>
                        <a:cubicBezTo>
                          <a:pt x="37" y="53"/>
                          <a:pt x="37" y="51"/>
                          <a:pt x="37" y="49"/>
                        </a:cubicBezTo>
                        <a:cubicBezTo>
                          <a:pt x="38" y="47"/>
                          <a:pt x="38" y="45"/>
                          <a:pt x="38" y="42"/>
                        </a:cubicBezTo>
                        <a:cubicBezTo>
                          <a:pt x="38" y="42"/>
                          <a:pt x="38" y="42"/>
                          <a:pt x="38" y="42"/>
                        </a:cubicBezTo>
                        <a:moveTo>
                          <a:pt x="32" y="42"/>
                        </a:moveTo>
                        <a:cubicBezTo>
                          <a:pt x="32" y="42"/>
                          <a:pt x="32" y="42"/>
                          <a:pt x="32" y="42"/>
                        </a:cubicBezTo>
                        <a:cubicBezTo>
                          <a:pt x="32" y="42"/>
                          <a:pt x="32" y="43"/>
                          <a:pt x="32" y="43"/>
                        </a:cubicBezTo>
                        <a:cubicBezTo>
                          <a:pt x="32" y="43"/>
                          <a:pt x="32" y="43"/>
                          <a:pt x="32" y="43"/>
                        </a:cubicBezTo>
                        <a:cubicBezTo>
                          <a:pt x="32" y="43"/>
                          <a:pt x="32" y="42"/>
                          <a:pt x="32" y="42"/>
                        </a:cubicBezTo>
                        <a:cubicBezTo>
                          <a:pt x="32" y="42"/>
                          <a:pt x="32" y="42"/>
                          <a:pt x="32" y="42"/>
                        </a:cubicBezTo>
                        <a:moveTo>
                          <a:pt x="37" y="42"/>
                        </a:moveTo>
                        <a:cubicBezTo>
                          <a:pt x="37" y="43"/>
                          <a:pt x="37" y="43"/>
                          <a:pt x="37" y="44"/>
                        </a:cubicBezTo>
                        <a:cubicBezTo>
                          <a:pt x="37" y="46"/>
                          <a:pt x="37" y="48"/>
                          <a:pt x="37" y="50"/>
                        </a:cubicBezTo>
                        <a:cubicBezTo>
                          <a:pt x="37" y="52"/>
                          <a:pt x="37" y="54"/>
                          <a:pt x="37" y="56"/>
                        </a:cubicBezTo>
                        <a:cubicBezTo>
                          <a:pt x="36" y="57"/>
                          <a:pt x="36" y="58"/>
                          <a:pt x="36" y="60"/>
                        </a:cubicBezTo>
                        <a:cubicBezTo>
                          <a:pt x="36" y="61"/>
                          <a:pt x="36" y="63"/>
                          <a:pt x="36" y="63"/>
                        </a:cubicBezTo>
                        <a:cubicBezTo>
                          <a:pt x="36" y="63"/>
                          <a:pt x="36" y="63"/>
                          <a:pt x="36" y="63"/>
                        </a:cubicBezTo>
                        <a:cubicBezTo>
                          <a:pt x="36" y="62"/>
                          <a:pt x="36" y="61"/>
                          <a:pt x="36" y="59"/>
                        </a:cubicBezTo>
                        <a:cubicBezTo>
                          <a:pt x="37" y="58"/>
                          <a:pt x="37" y="57"/>
                          <a:pt x="37" y="55"/>
                        </a:cubicBezTo>
                        <a:cubicBezTo>
                          <a:pt x="37" y="54"/>
                          <a:pt x="37" y="52"/>
                          <a:pt x="37" y="50"/>
                        </a:cubicBezTo>
                        <a:cubicBezTo>
                          <a:pt x="37" y="48"/>
                          <a:pt x="37" y="46"/>
                          <a:pt x="37" y="43"/>
                        </a:cubicBezTo>
                        <a:cubicBezTo>
                          <a:pt x="37" y="43"/>
                          <a:pt x="37" y="42"/>
                          <a:pt x="38" y="42"/>
                        </a:cubicBezTo>
                        <a:cubicBezTo>
                          <a:pt x="37" y="42"/>
                          <a:pt x="37" y="42"/>
                          <a:pt x="37" y="42"/>
                        </a:cubicBezTo>
                        <a:moveTo>
                          <a:pt x="32" y="42"/>
                        </a:moveTo>
                        <a:cubicBezTo>
                          <a:pt x="32" y="42"/>
                          <a:pt x="32" y="42"/>
                          <a:pt x="32" y="42"/>
                        </a:cubicBezTo>
                        <a:cubicBezTo>
                          <a:pt x="32" y="42"/>
                          <a:pt x="32" y="42"/>
                          <a:pt x="32" y="42"/>
                        </a:cubicBezTo>
                        <a:cubicBezTo>
                          <a:pt x="32" y="42"/>
                          <a:pt x="32" y="42"/>
                          <a:pt x="32" y="42"/>
                        </a:cubicBezTo>
                        <a:cubicBezTo>
                          <a:pt x="32" y="42"/>
                          <a:pt x="32" y="42"/>
                          <a:pt x="33" y="42"/>
                        </a:cubicBezTo>
                        <a:cubicBezTo>
                          <a:pt x="33" y="42"/>
                          <a:pt x="33" y="42"/>
                          <a:pt x="32" y="42"/>
                        </a:cubicBezTo>
                        <a:moveTo>
                          <a:pt x="37" y="42"/>
                        </a:moveTo>
                        <a:cubicBezTo>
                          <a:pt x="37" y="42"/>
                          <a:pt x="37" y="42"/>
                          <a:pt x="37" y="42"/>
                        </a:cubicBezTo>
                        <a:cubicBezTo>
                          <a:pt x="37" y="43"/>
                          <a:pt x="37" y="44"/>
                          <a:pt x="37" y="45"/>
                        </a:cubicBezTo>
                        <a:cubicBezTo>
                          <a:pt x="37" y="47"/>
                          <a:pt x="37" y="49"/>
                          <a:pt x="37" y="51"/>
                        </a:cubicBezTo>
                        <a:cubicBezTo>
                          <a:pt x="36" y="57"/>
                          <a:pt x="36" y="62"/>
                          <a:pt x="36" y="63"/>
                        </a:cubicBezTo>
                        <a:cubicBezTo>
                          <a:pt x="36" y="63"/>
                          <a:pt x="36" y="63"/>
                          <a:pt x="36" y="63"/>
                        </a:cubicBezTo>
                        <a:cubicBezTo>
                          <a:pt x="36" y="63"/>
                          <a:pt x="36" y="61"/>
                          <a:pt x="36" y="60"/>
                        </a:cubicBezTo>
                        <a:cubicBezTo>
                          <a:pt x="36" y="58"/>
                          <a:pt x="36" y="57"/>
                          <a:pt x="36" y="56"/>
                        </a:cubicBezTo>
                        <a:cubicBezTo>
                          <a:pt x="36" y="54"/>
                          <a:pt x="37" y="52"/>
                          <a:pt x="37" y="50"/>
                        </a:cubicBezTo>
                        <a:cubicBezTo>
                          <a:pt x="37" y="48"/>
                          <a:pt x="37" y="46"/>
                          <a:pt x="37" y="44"/>
                        </a:cubicBezTo>
                        <a:cubicBezTo>
                          <a:pt x="37" y="43"/>
                          <a:pt x="37" y="43"/>
                          <a:pt x="37" y="42"/>
                        </a:cubicBezTo>
                        <a:cubicBezTo>
                          <a:pt x="37" y="42"/>
                          <a:pt x="37" y="42"/>
                          <a:pt x="37" y="42"/>
                        </a:cubicBezTo>
                        <a:moveTo>
                          <a:pt x="33" y="41"/>
                        </a:moveTo>
                        <a:cubicBezTo>
                          <a:pt x="33" y="41"/>
                          <a:pt x="33" y="42"/>
                          <a:pt x="33" y="42"/>
                        </a:cubicBezTo>
                        <a:cubicBezTo>
                          <a:pt x="33" y="42"/>
                          <a:pt x="33" y="42"/>
                          <a:pt x="33" y="42"/>
                        </a:cubicBezTo>
                        <a:cubicBezTo>
                          <a:pt x="33" y="42"/>
                          <a:pt x="33" y="42"/>
                          <a:pt x="33" y="42"/>
                        </a:cubicBezTo>
                        <a:cubicBezTo>
                          <a:pt x="33" y="42"/>
                          <a:pt x="33" y="42"/>
                          <a:pt x="33" y="41"/>
                        </a:cubicBezTo>
                        <a:moveTo>
                          <a:pt x="37" y="41"/>
                        </a:moveTo>
                        <a:cubicBezTo>
                          <a:pt x="37" y="42"/>
                          <a:pt x="37" y="42"/>
                          <a:pt x="37" y="43"/>
                        </a:cubicBezTo>
                        <a:cubicBezTo>
                          <a:pt x="37" y="44"/>
                          <a:pt x="36" y="45"/>
                          <a:pt x="36" y="46"/>
                        </a:cubicBezTo>
                        <a:cubicBezTo>
                          <a:pt x="36" y="48"/>
                          <a:pt x="36" y="50"/>
                          <a:pt x="36" y="51"/>
                        </a:cubicBezTo>
                        <a:cubicBezTo>
                          <a:pt x="36" y="58"/>
                          <a:pt x="36" y="62"/>
                          <a:pt x="36" y="63"/>
                        </a:cubicBezTo>
                        <a:cubicBezTo>
                          <a:pt x="36" y="63"/>
                          <a:pt x="36" y="63"/>
                          <a:pt x="36" y="63"/>
                        </a:cubicBezTo>
                        <a:cubicBezTo>
                          <a:pt x="36" y="62"/>
                          <a:pt x="36" y="57"/>
                          <a:pt x="36" y="51"/>
                        </a:cubicBezTo>
                        <a:cubicBezTo>
                          <a:pt x="36" y="49"/>
                          <a:pt x="37" y="47"/>
                          <a:pt x="37" y="45"/>
                        </a:cubicBezTo>
                        <a:cubicBezTo>
                          <a:pt x="37" y="44"/>
                          <a:pt x="37" y="43"/>
                          <a:pt x="37" y="42"/>
                        </a:cubicBezTo>
                        <a:cubicBezTo>
                          <a:pt x="37" y="42"/>
                          <a:pt x="37" y="42"/>
                          <a:pt x="37" y="41"/>
                        </a:cubicBezTo>
                        <a:cubicBezTo>
                          <a:pt x="37" y="41"/>
                          <a:pt x="37" y="41"/>
                          <a:pt x="37" y="41"/>
                        </a:cubicBezTo>
                        <a:moveTo>
                          <a:pt x="33" y="41"/>
                        </a:moveTo>
                        <a:cubicBezTo>
                          <a:pt x="33" y="41"/>
                          <a:pt x="33" y="41"/>
                          <a:pt x="33" y="41"/>
                        </a:cubicBezTo>
                        <a:cubicBezTo>
                          <a:pt x="33" y="42"/>
                          <a:pt x="33" y="42"/>
                          <a:pt x="33" y="42"/>
                        </a:cubicBezTo>
                        <a:cubicBezTo>
                          <a:pt x="33" y="42"/>
                          <a:pt x="33" y="42"/>
                          <a:pt x="33" y="42"/>
                        </a:cubicBezTo>
                        <a:cubicBezTo>
                          <a:pt x="33" y="42"/>
                          <a:pt x="33" y="42"/>
                          <a:pt x="33" y="42"/>
                        </a:cubicBezTo>
                        <a:cubicBezTo>
                          <a:pt x="33" y="42"/>
                          <a:pt x="33" y="41"/>
                          <a:pt x="33" y="41"/>
                        </a:cubicBezTo>
                        <a:moveTo>
                          <a:pt x="36" y="41"/>
                        </a:moveTo>
                        <a:cubicBezTo>
                          <a:pt x="36" y="43"/>
                          <a:pt x="36" y="45"/>
                          <a:pt x="36" y="47"/>
                        </a:cubicBezTo>
                        <a:cubicBezTo>
                          <a:pt x="36" y="48"/>
                          <a:pt x="36" y="50"/>
                          <a:pt x="36" y="52"/>
                        </a:cubicBezTo>
                        <a:cubicBezTo>
                          <a:pt x="36" y="58"/>
                          <a:pt x="36" y="62"/>
                          <a:pt x="36" y="63"/>
                        </a:cubicBezTo>
                        <a:cubicBezTo>
                          <a:pt x="36" y="63"/>
                          <a:pt x="36" y="63"/>
                          <a:pt x="36" y="63"/>
                        </a:cubicBezTo>
                        <a:cubicBezTo>
                          <a:pt x="36" y="62"/>
                          <a:pt x="36" y="58"/>
                          <a:pt x="36" y="51"/>
                        </a:cubicBezTo>
                        <a:cubicBezTo>
                          <a:pt x="36" y="50"/>
                          <a:pt x="36" y="48"/>
                          <a:pt x="36" y="46"/>
                        </a:cubicBezTo>
                        <a:cubicBezTo>
                          <a:pt x="36" y="45"/>
                          <a:pt x="36" y="44"/>
                          <a:pt x="36" y="43"/>
                        </a:cubicBezTo>
                        <a:cubicBezTo>
                          <a:pt x="36" y="42"/>
                          <a:pt x="36" y="42"/>
                          <a:pt x="36" y="41"/>
                        </a:cubicBezTo>
                        <a:cubicBezTo>
                          <a:pt x="36" y="41"/>
                          <a:pt x="36" y="41"/>
                          <a:pt x="36" y="41"/>
                        </a:cubicBezTo>
                        <a:moveTo>
                          <a:pt x="34" y="41"/>
                        </a:moveTo>
                        <a:cubicBezTo>
                          <a:pt x="34" y="41"/>
                          <a:pt x="34" y="41"/>
                          <a:pt x="33" y="41"/>
                        </a:cubicBezTo>
                        <a:cubicBezTo>
                          <a:pt x="33" y="41"/>
                          <a:pt x="33" y="42"/>
                          <a:pt x="33" y="42"/>
                        </a:cubicBezTo>
                        <a:cubicBezTo>
                          <a:pt x="34" y="46"/>
                          <a:pt x="34" y="46"/>
                          <a:pt x="34" y="46"/>
                        </a:cubicBezTo>
                        <a:cubicBezTo>
                          <a:pt x="34" y="46"/>
                          <a:pt x="34" y="46"/>
                          <a:pt x="34" y="46"/>
                        </a:cubicBezTo>
                        <a:cubicBezTo>
                          <a:pt x="34" y="45"/>
                          <a:pt x="34" y="44"/>
                          <a:pt x="34" y="43"/>
                        </a:cubicBezTo>
                        <a:cubicBezTo>
                          <a:pt x="34" y="42"/>
                          <a:pt x="34" y="42"/>
                          <a:pt x="34" y="41"/>
                        </a:cubicBezTo>
                        <a:moveTo>
                          <a:pt x="36" y="41"/>
                        </a:moveTo>
                        <a:cubicBezTo>
                          <a:pt x="36" y="41"/>
                          <a:pt x="36" y="41"/>
                          <a:pt x="36" y="41"/>
                        </a:cubicBezTo>
                        <a:cubicBezTo>
                          <a:pt x="36" y="45"/>
                          <a:pt x="36" y="49"/>
                          <a:pt x="36" y="52"/>
                        </a:cubicBezTo>
                        <a:cubicBezTo>
                          <a:pt x="35" y="58"/>
                          <a:pt x="35" y="62"/>
                          <a:pt x="35" y="63"/>
                        </a:cubicBezTo>
                        <a:cubicBezTo>
                          <a:pt x="35" y="63"/>
                          <a:pt x="35" y="63"/>
                          <a:pt x="35" y="63"/>
                        </a:cubicBezTo>
                        <a:cubicBezTo>
                          <a:pt x="35" y="63"/>
                          <a:pt x="36" y="63"/>
                          <a:pt x="36" y="63"/>
                        </a:cubicBezTo>
                        <a:cubicBezTo>
                          <a:pt x="36" y="62"/>
                          <a:pt x="36" y="58"/>
                          <a:pt x="36" y="52"/>
                        </a:cubicBezTo>
                        <a:cubicBezTo>
                          <a:pt x="36" y="50"/>
                          <a:pt x="36" y="48"/>
                          <a:pt x="36" y="47"/>
                        </a:cubicBezTo>
                        <a:cubicBezTo>
                          <a:pt x="36" y="45"/>
                          <a:pt x="36" y="43"/>
                          <a:pt x="36" y="41"/>
                        </a:cubicBezTo>
                        <a:cubicBezTo>
                          <a:pt x="36" y="41"/>
                          <a:pt x="36" y="41"/>
                          <a:pt x="36" y="41"/>
                        </a:cubicBezTo>
                        <a:moveTo>
                          <a:pt x="34" y="41"/>
                        </a:moveTo>
                        <a:cubicBezTo>
                          <a:pt x="34" y="41"/>
                          <a:pt x="34" y="41"/>
                          <a:pt x="34" y="41"/>
                        </a:cubicBezTo>
                        <a:cubicBezTo>
                          <a:pt x="34" y="42"/>
                          <a:pt x="34" y="42"/>
                          <a:pt x="34" y="43"/>
                        </a:cubicBezTo>
                        <a:cubicBezTo>
                          <a:pt x="34" y="44"/>
                          <a:pt x="34" y="45"/>
                          <a:pt x="34" y="46"/>
                        </a:cubicBezTo>
                        <a:cubicBezTo>
                          <a:pt x="34" y="47"/>
                          <a:pt x="34" y="49"/>
                          <a:pt x="34" y="50"/>
                        </a:cubicBezTo>
                        <a:cubicBezTo>
                          <a:pt x="34" y="53"/>
                          <a:pt x="34" y="53"/>
                          <a:pt x="34" y="53"/>
                        </a:cubicBezTo>
                        <a:cubicBezTo>
                          <a:pt x="34" y="53"/>
                          <a:pt x="34" y="52"/>
                          <a:pt x="34" y="52"/>
                        </a:cubicBezTo>
                        <a:cubicBezTo>
                          <a:pt x="34" y="50"/>
                          <a:pt x="34" y="48"/>
                          <a:pt x="34" y="47"/>
                        </a:cubicBezTo>
                        <a:cubicBezTo>
                          <a:pt x="34" y="45"/>
                          <a:pt x="34" y="43"/>
                          <a:pt x="34" y="41"/>
                        </a:cubicBezTo>
                        <a:moveTo>
                          <a:pt x="35" y="41"/>
                        </a:moveTo>
                        <a:cubicBezTo>
                          <a:pt x="35" y="41"/>
                          <a:pt x="35" y="41"/>
                          <a:pt x="35" y="42"/>
                        </a:cubicBezTo>
                        <a:cubicBezTo>
                          <a:pt x="35" y="46"/>
                          <a:pt x="35" y="49"/>
                          <a:pt x="35" y="52"/>
                        </a:cubicBezTo>
                        <a:cubicBezTo>
                          <a:pt x="35" y="58"/>
                          <a:pt x="35" y="62"/>
                          <a:pt x="35" y="63"/>
                        </a:cubicBezTo>
                        <a:cubicBezTo>
                          <a:pt x="35" y="63"/>
                          <a:pt x="35" y="63"/>
                          <a:pt x="35" y="63"/>
                        </a:cubicBezTo>
                        <a:cubicBezTo>
                          <a:pt x="35" y="62"/>
                          <a:pt x="35" y="58"/>
                          <a:pt x="35" y="52"/>
                        </a:cubicBezTo>
                        <a:cubicBezTo>
                          <a:pt x="36" y="49"/>
                          <a:pt x="36" y="45"/>
                          <a:pt x="36" y="41"/>
                        </a:cubicBezTo>
                        <a:cubicBezTo>
                          <a:pt x="36" y="41"/>
                          <a:pt x="36" y="41"/>
                          <a:pt x="36" y="41"/>
                        </a:cubicBezTo>
                        <a:cubicBezTo>
                          <a:pt x="36" y="41"/>
                          <a:pt x="35" y="41"/>
                          <a:pt x="35" y="41"/>
                        </a:cubicBezTo>
                        <a:moveTo>
                          <a:pt x="34" y="41"/>
                        </a:moveTo>
                        <a:cubicBezTo>
                          <a:pt x="34" y="41"/>
                          <a:pt x="34" y="41"/>
                          <a:pt x="34" y="41"/>
                        </a:cubicBezTo>
                        <a:cubicBezTo>
                          <a:pt x="34" y="43"/>
                          <a:pt x="34" y="45"/>
                          <a:pt x="34" y="47"/>
                        </a:cubicBezTo>
                        <a:cubicBezTo>
                          <a:pt x="34" y="48"/>
                          <a:pt x="34" y="50"/>
                          <a:pt x="34" y="52"/>
                        </a:cubicBezTo>
                        <a:cubicBezTo>
                          <a:pt x="34" y="53"/>
                          <a:pt x="35" y="54"/>
                          <a:pt x="35" y="55"/>
                        </a:cubicBezTo>
                        <a:cubicBezTo>
                          <a:pt x="35" y="58"/>
                          <a:pt x="35" y="58"/>
                          <a:pt x="35" y="58"/>
                        </a:cubicBezTo>
                        <a:cubicBezTo>
                          <a:pt x="35" y="56"/>
                          <a:pt x="35" y="54"/>
                          <a:pt x="35" y="52"/>
                        </a:cubicBezTo>
                        <a:cubicBezTo>
                          <a:pt x="35" y="49"/>
                          <a:pt x="34" y="45"/>
                          <a:pt x="34" y="41"/>
                        </a:cubicBezTo>
                        <a:cubicBezTo>
                          <a:pt x="34" y="41"/>
                          <a:pt x="34" y="41"/>
                          <a:pt x="34" y="41"/>
                        </a:cubicBezTo>
                        <a:moveTo>
                          <a:pt x="35" y="41"/>
                        </a:moveTo>
                        <a:cubicBezTo>
                          <a:pt x="35" y="41"/>
                          <a:pt x="35" y="41"/>
                          <a:pt x="35" y="42"/>
                        </a:cubicBezTo>
                        <a:cubicBezTo>
                          <a:pt x="35" y="46"/>
                          <a:pt x="35" y="49"/>
                          <a:pt x="35" y="52"/>
                        </a:cubicBezTo>
                        <a:cubicBezTo>
                          <a:pt x="35" y="57"/>
                          <a:pt x="35" y="60"/>
                          <a:pt x="35" y="62"/>
                        </a:cubicBezTo>
                        <a:cubicBezTo>
                          <a:pt x="35" y="62"/>
                          <a:pt x="35" y="62"/>
                          <a:pt x="35" y="62"/>
                        </a:cubicBezTo>
                        <a:cubicBezTo>
                          <a:pt x="35" y="62"/>
                          <a:pt x="35" y="62"/>
                          <a:pt x="35" y="62"/>
                        </a:cubicBezTo>
                        <a:cubicBezTo>
                          <a:pt x="35" y="63"/>
                          <a:pt x="35" y="63"/>
                          <a:pt x="35" y="63"/>
                        </a:cubicBezTo>
                        <a:cubicBezTo>
                          <a:pt x="35" y="63"/>
                          <a:pt x="35" y="63"/>
                          <a:pt x="35" y="63"/>
                        </a:cubicBezTo>
                        <a:cubicBezTo>
                          <a:pt x="35" y="63"/>
                          <a:pt x="35" y="63"/>
                          <a:pt x="35" y="63"/>
                        </a:cubicBezTo>
                        <a:cubicBezTo>
                          <a:pt x="35" y="62"/>
                          <a:pt x="35" y="58"/>
                          <a:pt x="35" y="52"/>
                        </a:cubicBezTo>
                        <a:cubicBezTo>
                          <a:pt x="35" y="49"/>
                          <a:pt x="35" y="46"/>
                          <a:pt x="35" y="42"/>
                        </a:cubicBezTo>
                        <a:cubicBezTo>
                          <a:pt x="35" y="41"/>
                          <a:pt x="35" y="41"/>
                          <a:pt x="35" y="41"/>
                        </a:cubicBezTo>
                        <a:cubicBezTo>
                          <a:pt x="35" y="41"/>
                          <a:pt x="35" y="41"/>
                          <a:pt x="35" y="41"/>
                        </a:cubicBezTo>
                        <a:moveTo>
                          <a:pt x="35" y="41"/>
                        </a:moveTo>
                        <a:cubicBezTo>
                          <a:pt x="35" y="41"/>
                          <a:pt x="35" y="41"/>
                          <a:pt x="35" y="41"/>
                        </a:cubicBezTo>
                        <a:cubicBezTo>
                          <a:pt x="35" y="41"/>
                          <a:pt x="35" y="41"/>
                          <a:pt x="35" y="41"/>
                        </a:cubicBezTo>
                        <a:cubicBezTo>
                          <a:pt x="35" y="45"/>
                          <a:pt x="35" y="49"/>
                          <a:pt x="35" y="52"/>
                        </a:cubicBezTo>
                        <a:cubicBezTo>
                          <a:pt x="35" y="55"/>
                          <a:pt x="35" y="57"/>
                          <a:pt x="35" y="59"/>
                        </a:cubicBezTo>
                        <a:cubicBezTo>
                          <a:pt x="35" y="62"/>
                          <a:pt x="35" y="62"/>
                          <a:pt x="35" y="62"/>
                        </a:cubicBezTo>
                        <a:cubicBezTo>
                          <a:pt x="35" y="60"/>
                          <a:pt x="35" y="57"/>
                          <a:pt x="35" y="52"/>
                        </a:cubicBezTo>
                        <a:cubicBezTo>
                          <a:pt x="35" y="49"/>
                          <a:pt x="35" y="46"/>
                          <a:pt x="35" y="42"/>
                        </a:cubicBezTo>
                        <a:cubicBezTo>
                          <a:pt x="35" y="41"/>
                          <a:pt x="35" y="41"/>
                          <a:pt x="35" y="41"/>
                        </a:cubicBezTo>
                        <a:moveTo>
                          <a:pt x="28" y="26"/>
                        </a:moveTo>
                        <a:cubicBezTo>
                          <a:pt x="28" y="27"/>
                          <a:pt x="29" y="28"/>
                          <a:pt x="29" y="28"/>
                        </a:cubicBezTo>
                        <a:cubicBezTo>
                          <a:pt x="30" y="29"/>
                          <a:pt x="30" y="30"/>
                          <a:pt x="31" y="31"/>
                        </a:cubicBezTo>
                        <a:cubicBezTo>
                          <a:pt x="31" y="32"/>
                          <a:pt x="32" y="33"/>
                          <a:pt x="32" y="34"/>
                        </a:cubicBezTo>
                        <a:cubicBezTo>
                          <a:pt x="33" y="35"/>
                          <a:pt x="33" y="36"/>
                          <a:pt x="34" y="37"/>
                        </a:cubicBezTo>
                        <a:cubicBezTo>
                          <a:pt x="34" y="37"/>
                          <a:pt x="34" y="37"/>
                          <a:pt x="34" y="37"/>
                        </a:cubicBezTo>
                        <a:cubicBezTo>
                          <a:pt x="34" y="37"/>
                          <a:pt x="34" y="37"/>
                          <a:pt x="34" y="37"/>
                        </a:cubicBezTo>
                        <a:cubicBezTo>
                          <a:pt x="34" y="36"/>
                          <a:pt x="34" y="36"/>
                          <a:pt x="34" y="35"/>
                        </a:cubicBezTo>
                        <a:cubicBezTo>
                          <a:pt x="33" y="33"/>
                          <a:pt x="32" y="31"/>
                          <a:pt x="31" y="29"/>
                        </a:cubicBezTo>
                        <a:cubicBezTo>
                          <a:pt x="31" y="28"/>
                          <a:pt x="31" y="27"/>
                          <a:pt x="31" y="26"/>
                        </a:cubicBezTo>
                        <a:cubicBezTo>
                          <a:pt x="31" y="26"/>
                          <a:pt x="31" y="26"/>
                          <a:pt x="31" y="26"/>
                        </a:cubicBezTo>
                        <a:cubicBezTo>
                          <a:pt x="30" y="26"/>
                          <a:pt x="30" y="26"/>
                          <a:pt x="29" y="26"/>
                        </a:cubicBezTo>
                        <a:cubicBezTo>
                          <a:pt x="29" y="26"/>
                          <a:pt x="29" y="26"/>
                          <a:pt x="28" y="26"/>
                        </a:cubicBezTo>
                        <a:moveTo>
                          <a:pt x="34" y="26"/>
                        </a:moveTo>
                        <a:cubicBezTo>
                          <a:pt x="33" y="26"/>
                          <a:pt x="32" y="26"/>
                          <a:pt x="31" y="26"/>
                        </a:cubicBezTo>
                        <a:cubicBezTo>
                          <a:pt x="31" y="27"/>
                          <a:pt x="31" y="28"/>
                          <a:pt x="32" y="29"/>
                        </a:cubicBezTo>
                        <a:cubicBezTo>
                          <a:pt x="32" y="31"/>
                          <a:pt x="33" y="33"/>
                          <a:pt x="34" y="35"/>
                        </a:cubicBezTo>
                        <a:cubicBezTo>
                          <a:pt x="34" y="35"/>
                          <a:pt x="34" y="36"/>
                          <a:pt x="34" y="36"/>
                        </a:cubicBezTo>
                        <a:cubicBezTo>
                          <a:pt x="34" y="37"/>
                          <a:pt x="34" y="37"/>
                          <a:pt x="34" y="37"/>
                        </a:cubicBezTo>
                        <a:cubicBezTo>
                          <a:pt x="34" y="37"/>
                          <a:pt x="35" y="37"/>
                          <a:pt x="35" y="37"/>
                        </a:cubicBezTo>
                        <a:cubicBezTo>
                          <a:pt x="35" y="36"/>
                          <a:pt x="35" y="36"/>
                          <a:pt x="35" y="36"/>
                        </a:cubicBezTo>
                        <a:cubicBezTo>
                          <a:pt x="35" y="35"/>
                          <a:pt x="35" y="35"/>
                          <a:pt x="35" y="35"/>
                        </a:cubicBezTo>
                        <a:cubicBezTo>
                          <a:pt x="34" y="34"/>
                          <a:pt x="34" y="33"/>
                          <a:pt x="34" y="32"/>
                        </a:cubicBezTo>
                        <a:cubicBezTo>
                          <a:pt x="34" y="31"/>
                          <a:pt x="34" y="30"/>
                          <a:pt x="34" y="29"/>
                        </a:cubicBezTo>
                        <a:cubicBezTo>
                          <a:pt x="34" y="28"/>
                          <a:pt x="34" y="27"/>
                          <a:pt x="34" y="26"/>
                        </a:cubicBezTo>
                        <a:cubicBezTo>
                          <a:pt x="34" y="26"/>
                          <a:pt x="34" y="26"/>
                          <a:pt x="34" y="26"/>
                        </a:cubicBezTo>
                        <a:moveTo>
                          <a:pt x="25" y="26"/>
                        </a:moveTo>
                        <a:cubicBezTo>
                          <a:pt x="25" y="26"/>
                          <a:pt x="26" y="26"/>
                          <a:pt x="26" y="27"/>
                        </a:cubicBezTo>
                        <a:cubicBezTo>
                          <a:pt x="26" y="27"/>
                          <a:pt x="26" y="28"/>
                          <a:pt x="26" y="28"/>
                        </a:cubicBezTo>
                        <a:cubicBezTo>
                          <a:pt x="28" y="30"/>
                          <a:pt x="29" y="32"/>
                          <a:pt x="31" y="33"/>
                        </a:cubicBezTo>
                        <a:cubicBezTo>
                          <a:pt x="32" y="34"/>
                          <a:pt x="32" y="35"/>
                          <a:pt x="33" y="36"/>
                        </a:cubicBezTo>
                        <a:cubicBezTo>
                          <a:pt x="33" y="37"/>
                          <a:pt x="33" y="37"/>
                          <a:pt x="33" y="37"/>
                        </a:cubicBezTo>
                        <a:cubicBezTo>
                          <a:pt x="33" y="37"/>
                          <a:pt x="33" y="37"/>
                          <a:pt x="33" y="37"/>
                        </a:cubicBezTo>
                        <a:cubicBezTo>
                          <a:pt x="33" y="36"/>
                          <a:pt x="33" y="35"/>
                          <a:pt x="32" y="34"/>
                        </a:cubicBezTo>
                        <a:cubicBezTo>
                          <a:pt x="32" y="33"/>
                          <a:pt x="31" y="32"/>
                          <a:pt x="30" y="32"/>
                        </a:cubicBezTo>
                        <a:cubicBezTo>
                          <a:pt x="30" y="31"/>
                          <a:pt x="29" y="30"/>
                          <a:pt x="29" y="29"/>
                        </a:cubicBezTo>
                        <a:cubicBezTo>
                          <a:pt x="28" y="28"/>
                          <a:pt x="28" y="27"/>
                          <a:pt x="28" y="26"/>
                        </a:cubicBezTo>
                        <a:cubicBezTo>
                          <a:pt x="27" y="26"/>
                          <a:pt x="26" y="26"/>
                          <a:pt x="25" y="26"/>
                        </a:cubicBezTo>
                        <a:moveTo>
                          <a:pt x="36" y="26"/>
                        </a:moveTo>
                        <a:cubicBezTo>
                          <a:pt x="36" y="26"/>
                          <a:pt x="35" y="26"/>
                          <a:pt x="34" y="26"/>
                        </a:cubicBezTo>
                        <a:cubicBezTo>
                          <a:pt x="34" y="26"/>
                          <a:pt x="34" y="26"/>
                          <a:pt x="34" y="26"/>
                        </a:cubicBezTo>
                        <a:cubicBezTo>
                          <a:pt x="34" y="27"/>
                          <a:pt x="34" y="28"/>
                          <a:pt x="34" y="29"/>
                        </a:cubicBezTo>
                        <a:cubicBezTo>
                          <a:pt x="34" y="30"/>
                          <a:pt x="34" y="31"/>
                          <a:pt x="34" y="32"/>
                        </a:cubicBezTo>
                        <a:cubicBezTo>
                          <a:pt x="35" y="33"/>
                          <a:pt x="35" y="34"/>
                          <a:pt x="35" y="35"/>
                        </a:cubicBezTo>
                        <a:cubicBezTo>
                          <a:pt x="35" y="36"/>
                          <a:pt x="35" y="36"/>
                          <a:pt x="35" y="36"/>
                        </a:cubicBezTo>
                        <a:cubicBezTo>
                          <a:pt x="35" y="37"/>
                          <a:pt x="35" y="37"/>
                          <a:pt x="35" y="37"/>
                        </a:cubicBezTo>
                        <a:cubicBezTo>
                          <a:pt x="35" y="37"/>
                          <a:pt x="35" y="37"/>
                          <a:pt x="35" y="37"/>
                        </a:cubicBezTo>
                        <a:cubicBezTo>
                          <a:pt x="35" y="36"/>
                          <a:pt x="35" y="36"/>
                          <a:pt x="35" y="36"/>
                        </a:cubicBezTo>
                        <a:cubicBezTo>
                          <a:pt x="35" y="35"/>
                          <a:pt x="35" y="35"/>
                          <a:pt x="35" y="35"/>
                        </a:cubicBezTo>
                        <a:cubicBezTo>
                          <a:pt x="36" y="34"/>
                          <a:pt x="36" y="33"/>
                          <a:pt x="36" y="32"/>
                        </a:cubicBezTo>
                        <a:cubicBezTo>
                          <a:pt x="36" y="31"/>
                          <a:pt x="36" y="30"/>
                          <a:pt x="36" y="29"/>
                        </a:cubicBezTo>
                        <a:cubicBezTo>
                          <a:pt x="36" y="28"/>
                          <a:pt x="36" y="27"/>
                          <a:pt x="36" y="26"/>
                        </a:cubicBezTo>
                        <a:cubicBezTo>
                          <a:pt x="36" y="26"/>
                          <a:pt x="36" y="26"/>
                          <a:pt x="36" y="26"/>
                        </a:cubicBezTo>
                        <a:moveTo>
                          <a:pt x="22" y="26"/>
                        </a:moveTo>
                        <a:cubicBezTo>
                          <a:pt x="23" y="26"/>
                          <a:pt x="23" y="27"/>
                          <a:pt x="24" y="28"/>
                        </a:cubicBezTo>
                        <a:cubicBezTo>
                          <a:pt x="24" y="29"/>
                          <a:pt x="25" y="30"/>
                          <a:pt x="26" y="30"/>
                        </a:cubicBezTo>
                        <a:cubicBezTo>
                          <a:pt x="27" y="31"/>
                          <a:pt x="28" y="32"/>
                          <a:pt x="29" y="33"/>
                        </a:cubicBezTo>
                        <a:cubicBezTo>
                          <a:pt x="30" y="34"/>
                          <a:pt x="31" y="34"/>
                          <a:pt x="31" y="35"/>
                        </a:cubicBezTo>
                        <a:cubicBezTo>
                          <a:pt x="32" y="36"/>
                          <a:pt x="32" y="36"/>
                          <a:pt x="32" y="37"/>
                        </a:cubicBezTo>
                        <a:cubicBezTo>
                          <a:pt x="32" y="37"/>
                          <a:pt x="33" y="37"/>
                          <a:pt x="33" y="37"/>
                        </a:cubicBezTo>
                        <a:cubicBezTo>
                          <a:pt x="33" y="37"/>
                          <a:pt x="33" y="37"/>
                          <a:pt x="33" y="36"/>
                        </a:cubicBezTo>
                        <a:cubicBezTo>
                          <a:pt x="32" y="35"/>
                          <a:pt x="31" y="35"/>
                          <a:pt x="31" y="34"/>
                        </a:cubicBezTo>
                        <a:cubicBezTo>
                          <a:pt x="29" y="32"/>
                          <a:pt x="27" y="30"/>
                          <a:pt x="26" y="28"/>
                        </a:cubicBezTo>
                        <a:cubicBezTo>
                          <a:pt x="26" y="28"/>
                          <a:pt x="26" y="27"/>
                          <a:pt x="25" y="27"/>
                        </a:cubicBezTo>
                        <a:cubicBezTo>
                          <a:pt x="25" y="26"/>
                          <a:pt x="25" y="26"/>
                          <a:pt x="25" y="26"/>
                        </a:cubicBezTo>
                        <a:cubicBezTo>
                          <a:pt x="24" y="26"/>
                          <a:pt x="23" y="26"/>
                          <a:pt x="22" y="26"/>
                        </a:cubicBezTo>
                        <a:moveTo>
                          <a:pt x="39" y="25"/>
                        </a:moveTo>
                        <a:cubicBezTo>
                          <a:pt x="38" y="25"/>
                          <a:pt x="38" y="26"/>
                          <a:pt x="37" y="26"/>
                        </a:cubicBezTo>
                        <a:cubicBezTo>
                          <a:pt x="37" y="26"/>
                          <a:pt x="37" y="26"/>
                          <a:pt x="37" y="26"/>
                        </a:cubicBezTo>
                        <a:cubicBezTo>
                          <a:pt x="37" y="27"/>
                          <a:pt x="37" y="28"/>
                          <a:pt x="36" y="29"/>
                        </a:cubicBezTo>
                        <a:cubicBezTo>
                          <a:pt x="36" y="30"/>
                          <a:pt x="36" y="31"/>
                          <a:pt x="36" y="32"/>
                        </a:cubicBezTo>
                        <a:cubicBezTo>
                          <a:pt x="36" y="33"/>
                          <a:pt x="36" y="34"/>
                          <a:pt x="36" y="35"/>
                        </a:cubicBezTo>
                        <a:cubicBezTo>
                          <a:pt x="36" y="36"/>
                          <a:pt x="36" y="36"/>
                          <a:pt x="36" y="36"/>
                        </a:cubicBezTo>
                        <a:cubicBezTo>
                          <a:pt x="36" y="37"/>
                          <a:pt x="36" y="37"/>
                          <a:pt x="36" y="37"/>
                        </a:cubicBezTo>
                        <a:cubicBezTo>
                          <a:pt x="36" y="37"/>
                          <a:pt x="36" y="37"/>
                          <a:pt x="36" y="37"/>
                        </a:cubicBezTo>
                        <a:cubicBezTo>
                          <a:pt x="36" y="37"/>
                          <a:pt x="36" y="37"/>
                          <a:pt x="36" y="36"/>
                        </a:cubicBezTo>
                        <a:cubicBezTo>
                          <a:pt x="36" y="36"/>
                          <a:pt x="36" y="35"/>
                          <a:pt x="36" y="35"/>
                        </a:cubicBezTo>
                        <a:cubicBezTo>
                          <a:pt x="37" y="33"/>
                          <a:pt x="38" y="31"/>
                          <a:pt x="39" y="29"/>
                        </a:cubicBezTo>
                        <a:cubicBezTo>
                          <a:pt x="39" y="28"/>
                          <a:pt x="39" y="27"/>
                          <a:pt x="39" y="26"/>
                        </a:cubicBezTo>
                        <a:cubicBezTo>
                          <a:pt x="39" y="26"/>
                          <a:pt x="39" y="25"/>
                          <a:pt x="39" y="25"/>
                        </a:cubicBezTo>
                        <a:moveTo>
                          <a:pt x="19" y="25"/>
                        </a:moveTo>
                        <a:cubicBezTo>
                          <a:pt x="20" y="26"/>
                          <a:pt x="20" y="26"/>
                          <a:pt x="20" y="26"/>
                        </a:cubicBezTo>
                        <a:cubicBezTo>
                          <a:pt x="20" y="27"/>
                          <a:pt x="20" y="27"/>
                          <a:pt x="21" y="27"/>
                        </a:cubicBezTo>
                        <a:cubicBezTo>
                          <a:pt x="23" y="29"/>
                          <a:pt x="25" y="31"/>
                          <a:pt x="27" y="32"/>
                        </a:cubicBezTo>
                        <a:cubicBezTo>
                          <a:pt x="28" y="33"/>
                          <a:pt x="29" y="34"/>
                          <a:pt x="30" y="35"/>
                        </a:cubicBezTo>
                        <a:cubicBezTo>
                          <a:pt x="30" y="35"/>
                          <a:pt x="31" y="36"/>
                          <a:pt x="32" y="37"/>
                        </a:cubicBezTo>
                        <a:cubicBezTo>
                          <a:pt x="32" y="37"/>
                          <a:pt x="32" y="37"/>
                          <a:pt x="32" y="37"/>
                        </a:cubicBezTo>
                        <a:cubicBezTo>
                          <a:pt x="32" y="36"/>
                          <a:pt x="32" y="36"/>
                          <a:pt x="31" y="36"/>
                        </a:cubicBezTo>
                        <a:cubicBezTo>
                          <a:pt x="30" y="35"/>
                          <a:pt x="30" y="34"/>
                          <a:pt x="29" y="33"/>
                        </a:cubicBezTo>
                        <a:cubicBezTo>
                          <a:pt x="28" y="32"/>
                          <a:pt x="27" y="31"/>
                          <a:pt x="26" y="31"/>
                        </a:cubicBezTo>
                        <a:cubicBezTo>
                          <a:pt x="25" y="30"/>
                          <a:pt x="24" y="29"/>
                          <a:pt x="23" y="28"/>
                        </a:cubicBezTo>
                        <a:cubicBezTo>
                          <a:pt x="23" y="27"/>
                          <a:pt x="22" y="26"/>
                          <a:pt x="22" y="26"/>
                        </a:cubicBezTo>
                        <a:cubicBezTo>
                          <a:pt x="21" y="25"/>
                          <a:pt x="20" y="25"/>
                          <a:pt x="19" y="25"/>
                        </a:cubicBezTo>
                        <a:moveTo>
                          <a:pt x="42" y="25"/>
                        </a:moveTo>
                        <a:cubicBezTo>
                          <a:pt x="41" y="25"/>
                          <a:pt x="41" y="25"/>
                          <a:pt x="40" y="25"/>
                        </a:cubicBezTo>
                        <a:cubicBezTo>
                          <a:pt x="40" y="25"/>
                          <a:pt x="40" y="26"/>
                          <a:pt x="40" y="26"/>
                        </a:cubicBezTo>
                        <a:cubicBezTo>
                          <a:pt x="39" y="27"/>
                          <a:pt x="39" y="28"/>
                          <a:pt x="39" y="29"/>
                        </a:cubicBezTo>
                        <a:cubicBezTo>
                          <a:pt x="38" y="31"/>
                          <a:pt x="37" y="33"/>
                          <a:pt x="37" y="35"/>
                        </a:cubicBezTo>
                        <a:cubicBezTo>
                          <a:pt x="37" y="36"/>
                          <a:pt x="36" y="36"/>
                          <a:pt x="36" y="37"/>
                        </a:cubicBezTo>
                        <a:cubicBezTo>
                          <a:pt x="36" y="37"/>
                          <a:pt x="36" y="37"/>
                          <a:pt x="36" y="37"/>
                        </a:cubicBezTo>
                        <a:cubicBezTo>
                          <a:pt x="36" y="37"/>
                          <a:pt x="36" y="37"/>
                          <a:pt x="37" y="37"/>
                        </a:cubicBezTo>
                        <a:cubicBezTo>
                          <a:pt x="37" y="36"/>
                          <a:pt x="37" y="35"/>
                          <a:pt x="38" y="34"/>
                        </a:cubicBezTo>
                        <a:cubicBezTo>
                          <a:pt x="38" y="33"/>
                          <a:pt x="39" y="32"/>
                          <a:pt x="40" y="31"/>
                        </a:cubicBezTo>
                        <a:cubicBezTo>
                          <a:pt x="40" y="30"/>
                          <a:pt x="41" y="29"/>
                          <a:pt x="41" y="28"/>
                        </a:cubicBezTo>
                        <a:cubicBezTo>
                          <a:pt x="42" y="27"/>
                          <a:pt x="42" y="26"/>
                          <a:pt x="42" y="25"/>
                        </a:cubicBezTo>
                        <a:cubicBezTo>
                          <a:pt x="42" y="25"/>
                          <a:pt x="42" y="25"/>
                          <a:pt x="42" y="25"/>
                        </a:cubicBezTo>
                        <a:moveTo>
                          <a:pt x="16" y="25"/>
                        </a:moveTo>
                        <a:cubicBezTo>
                          <a:pt x="16" y="26"/>
                          <a:pt x="17" y="26"/>
                          <a:pt x="18" y="27"/>
                        </a:cubicBezTo>
                        <a:cubicBezTo>
                          <a:pt x="20" y="29"/>
                          <a:pt x="22" y="31"/>
                          <a:pt x="24" y="32"/>
                        </a:cubicBezTo>
                        <a:cubicBezTo>
                          <a:pt x="27" y="33"/>
                          <a:pt x="29" y="35"/>
                          <a:pt x="31" y="36"/>
                        </a:cubicBezTo>
                        <a:cubicBezTo>
                          <a:pt x="31" y="37"/>
                          <a:pt x="31" y="37"/>
                          <a:pt x="31" y="37"/>
                        </a:cubicBezTo>
                        <a:cubicBezTo>
                          <a:pt x="31" y="37"/>
                          <a:pt x="31" y="37"/>
                          <a:pt x="31" y="37"/>
                        </a:cubicBezTo>
                        <a:cubicBezTo>
                          <a:pt x="30" y="35"/>
                          <a:pt x="28" y="34"/>
                          <a:pt x="27" y="33"/>
                        </a:cubicBezTo>
                        <a:cubicBezTo>
                          <a:pt x="24" y="31"/>
                          <a:pt x="22" y="30"/>
                          <a:pt x="21" y="28"/>
                        </a:cubicBezTo>
                        <a:cubicBezTo>
                          <a:pt x="20" y="27"/>
                          <a:pt x="20" y="27"/>
                          <a:pt x="19" y="26"/>
                        </a:cubicBezTo>
                        <a:cubicBezTo>
                          <a:pt x="19" y="25"/>
                          <a:pt x="19" y="25"/>
                          <a:pt x="19" y="25"/>
                        </a:cubicBezTo>
                        <a:cubicBezTo>
                          <a:pt x="19" y="25"/>
                          <a:pt x="19" y="25"/>
                          <a:pt x="19" y="25"/>
                        </a:cubicBezTo>
                        <a:cubicBezTo>
                          <a:pt x="18" y="25"/>
                          <a:pt x="17" y="25"/>
                          <a:pt x="16" y="25"/>
                        </a:cubicBezTo>
                        <a:moveTo>
                          <a:pt x="46" y="24"/>
                        </a:moveTo>
                        <a:cubicBezTo>
                          <a:pt x="45" y="24"/>
                          <a:pt x="44" y="24"/>
                          <a:pt x="43" y="25"/>
                        </a:cubicBezTo>
                        <a:cubicBezTo>
                          <a:pt x="43" y="25"/>
                          <a:pt x="43" y="25"/>
                          <a:pt x="42" y="25"/>
                        </a:cubicBezTo>
                        <a:cubicBezTo>
                          <a:pt x="42" y="26"/>
                          <a:pt x="42" y="28"/>
                          <a:pt x="41" y="29"/>
                        </a:cubicBezTo>
                        <a:cubicBezTo>
                          <a:pt x="41" y="30"/>
                          <a:pt x="40" y="31"/>
                          <a:pt x="40" y="32"/>
                        </a:cubicBezTo>
                        <a:cubicBezTo>
                          <a:pt x="39" y="32"/>
                          <a:pt x="39" y="33"/>
                          <a:pt x="38" y="34"/>
                        </a:cubicBezTo>
                        <a:cubicBezTo>
                          <a:pt x="38" y="35"/>
                          <a:pt x="37" y="36"/>
                          <a:pt x="37" y="37"/>
                        </a:cubicBezTo>
                        <a:cubicBezTo>
                          <a:pt x="37" y="37"/>
                          <a:pt x="37" y="37"/>
                          <a:pt x="37" y="37"/>
                        </a:cubicBezTo>
                        <a:cubicBezTo>
                          <a:pt x="37" y="37"/>
                          <a:pt x="37" y="36"/>
                          <a:pt x="38" y="36"/>
                        </a:cubicBezTo>
                        <a:cubicBezTo>
                          <a:pt x="38" y="35"/>
                          <a:pt x="39" y="34"/>
                          <a:pt x="39" y="33"/>
                        </a:cubicBezTo>
                        <a:cubicBezTo>
                          <a:pt x="41" y="32"/>
                          <a:pt x="43" y="30"/>
                          <a:pt x="44" y="28"/>
                        </a:cubicBezTo>
                        <a:cubicBezTo>
                          <a:pt x="44" y="28"/>
                          <a:pt x="44" y="27"/>
                          <a:pt x="45" y="27"/>
                        </a:cubicBezTo>
                        <a:cubicBezTo>
                          <a:pt x="45" y="26"/>
                          <a:pt x="45" y="26"/>
                          <a:pt x="45" y="25"/>
                        </a:cubicBezTo>
                        <a:cubicBezTo>
                          <a:pt x="45" y="25"/>
                          <a:pt x="45" y="24"/>
                          <a:pt x="46" y="24"/>
                        </a:cubicBezTo>
                        <a:moveTo>
                          <a:pt x="12" y="23"/>
                        </a:moveTo>
                        <a:cubicBezTo>
                          <a:pt x="13" y="25"/>
                          <a:pt x="14" y="26"/>
                          <a:pt x="15" y="27"/>
                        </a:cubicBezTo>
                        <a:cubicBezTo>
                          <a:pt x="17" y="29"/>
                          <a:pt x="20" y="30"/>
                          <a:pt x="22" y="32"/>
                        </a:cubicBezTo>
                        <a:cubicBezTo>
                          <a:pt x="24" y="33"/>
                          <a:pt x="27" y="34"/>
                          <a:pt x="29" y="36"/>
                        </a:cubicBezTo>
                        <a:cubicBezTo>
                          <a:pt x="29" y="36"/>
                          <a:pt x="30" y="36"/>
                          <a:pt x="30" y="37"/>
                        </a:cubicBezTo>
                        <a:cubicBezTo>
                          <a:pt x="30" y="37"/>
                          <a:pt x="31" y="37"/>
                          <a:pt x="31" y="37"/>
                        </a:cubicBezTo>
                        <a:cubicBezTo>
                          <a:pt x="31" y="37"/>
                          <a:pt x="31" y="37"/>
                          <a:pt x="30" y="37"/>
                        </a:cubicBezTo>
                        <a:cubicBezTo>
                          <a:pt x="29" y="35"/>
                          <a:pt x="26" y="33"/>
                          <a:pt x="24" y="32"/>
                        </a:cubicBezTo>
                        <a:cubicBezTo>
                          <a:pt x="22" y="31"/>
                          <a:pt x="20" y="29"/>
                          <a:pt x="18" y="27"/>
                        </a:cubicBezTo>
                        <a:cubicBezTo>
                          <a:pt x="17" y="27"/>
                          <a:pt x="16" y="26"/>
                          <a:pt x="16" y="24"/>
                        </a:cubicBezTo>
                        <a:cubicBezTo>
                          <a:pt x="14" y="24"/>
                          <a:pt x="13" y="24"/>
                          <a:pt x="12" y="23"/>
                        </a:cubicBezTo>
                        <a:moveTo>
                          <a:pt x="49" y="22"/>
                        </a:moveTo>
                        <a:cubicBezTo>
                          <a:pt x="48" y="23"/>
                          <a:pt x="47" y="23"/>
                          <a:pt x="46" y="24"/>
                        </a:cubicBezTo>
                        <a:cubicBezTo>
                          <a:pt x="46" y="24"/>
                          <a:pt x="46" y="25"/>
                          <a:pt x="46" y="25"/>
                        </a:cubicBezTo>
                        <a:cubicBezTo>
                          <a:pt x="45" y="26"/>
                          <a:pt x="45" y="26"/>
                          <a:pt x="45" y="27"/>
                        </a:cubicBezTo>
                        <a:cubicBezTo>
                          <a:pt x="45" y="27"/>
                          <a:pt x="44" y="28"/>
                          <a:pt x="44" y="28"/>
                        </a:cubicBezTo>
                        <a:cubicBezTo>
                          <a:pt x="43" y="30"/>
                          <a:pt x="41" y="32"/>
                          <a:pt x="40" y="34"/>
                        </a:cubicBezTo>
                        <a:cubicBezTo>
                          <a:pt x="39" y="35"/>
                          <a:pt x="38" y="35"/>
                          <a:pt x="38" y="36"/>
                        </a:cubicBezTo>
                        <a:cubicBezTo>
                          <a:pt x="38" y="37"/>
                          <a:pt x="38" y="37"/>
                          <a:pt x="38" y="37"/>
                        </a:cubicBezTo>
                        <a:cubicBezTo>
                          <a:pt x="38" y="37"/>
                          <a:pt x="38" y="37"/>
                          <a:pt x="38" y="37"/>
                        </a:cubicBezTo>
                        <a:cubicBezTo>
                          <a:pt x="38" y="36"/>
                          <a:pt x="39" y="36"/>
                          <a:pt x="39" y="35"/>
                        </a:cubicBezTo>
                        <a:cubicBezTo>
                          <a:pt x="40" y="34"/>
                          <a:pt x="41" y="34"/>
                          <a:pt x="41" y="33"/>
                        </a:cubicBezTo>
                        <a:cubicBezTo>
                          <a:pt x="42" y="32"/>
                          <a:pt x="43" y="31"/>
                          <a:pt x="44" y="30"/>
                        </a:cubicBezTo>
                        <a:cubicBezTo>
                          <a:pt x="45" y="30"/>
                          <a:pt x="46" y="29"/>
                          <a:pt x="47" y="28"/>
                        </a:cubicBezTo>
                        <a:cubicBezTo>
                          <a:pt x="47" y="27"/>
                          <a:pt x="48" y="26"/>
                          <a:pt x="48" y="25"/>
                        </a:cubicBezTo>
                        <a:cubicBezTo>
                          <a:pt x="49" y="24"/>
                          <a:pt x="49" y="24"/>
                          <a:pt x="49" y="24"/>
                        </a:cubicBezTo>
                        <a:cubicBezTo>
                          <a:pt x="49" y="23"/>
                          <a:pt x="49" y="23"/>
                          <a:pt x="49" y="23"/>
                        </a:cubicBezTo>
                        <a:cubicBezTo>
                          <a:pt x="49" y="23"/>
                          <a:pt x="49" y="23"/>
                          <a:pt x="49" y="22"/>
                        </a:cubicBezTo>
                        <a:moveTo>
                          <a:pt x="8" y="21"/>
                        </a:moveTo>
                        <a:cubicBezTo>
                          <a:pt x="9" y="23"/>
                          <a:pt x="10" y="25"/>
                          <a:pt x="12" y="27"/>
                        </a:cubicBezTo>
                        <a:cubicBezTo>
                          <a:pt x="14" y="29"/>
                          <a:pt x="17" y="30"/>
                          <a:pt x="20" y="31"/>
                        </a:cubicBezTo>
                        <a:cubicBezTo>
                          <a:pt x="22" y="32"/>
                          <a:pt x="25" y="34"/>
                          <a:pt x="27" y="35"/>
                        </a:cubicBezTo>
                        <a:cubicBezTo>
                          <a:pt x="28" y="35"/>
                          <a:pt x="29" y="36"/>
                          <a:pt x="29" y="37"/>
                        </a:cubicBezTo>
                        <a:cubicBezTo>
                          <a:pt x="30" y="37"/>
                          <a:pt x="30" y="37"/>
                          <a:pt x="30" y="37"/>
                        </a:cubicBezTo>
                        <a:cubicBezTo>
                          <a:pt x="30" y="36"/>
                          <a:pt x="29" y="36"/>
                          <a:pt x="29" y="36"/>
                        </a:cubicBezTo>
                        <a:cubicBezTo>
                          <a:pt x="27" y="34"/>
                          <a:pt x="24" y="33"/>
                          <a:pt x="22" y="32"/>
                        </a:cubicBezTo>
                        <a:cubicBezTo>
                          <a:pt x="19" y="30"/>
                          <a:pt x="17" y="29"/>
                          <a:pt x="15" y="27"/>
                        </a:cubicBezTo>
                        <a:cubicBezTo>
                          <a:pt x="14" y="26"/>
                          <a:pt x="13" y="25"/>
                          <a:pt x="12" y="23"/>
                        </a:cubicBezTo>
                        <a:cubicBezTo>
                          <a:pt x="10" y="23"/>
                          <a:pt x="9" y="22"/>
                          <a:pt x="8" y="21"/>
                        </a:cubicBezTo>
                        <a:moveTo>
                          <a:pt x="53" y="20"/>
                        </a:moveTo>
                        <a:cubicBezTo>
                          <a:pt x="52" y="21"/>
                          <a:pt x="51" y="22"/>
                          <a:pt x="49" y="22"/>
                        </a:cubicBezTo>
                        <a:cubicBezTo>
                          <a:pt x="49" y="22"/>
                          <a:pt x="49" y="23"/>
                          <a:pt x="49" y="23"/>
                        </a:cubicBezTo>
                        <a:cubicBezTo>
                          <a:pt x="49" y="24"/>
                          <a:pt x="49" y="24"/>
                          <a:pt x="49" y="24"/>
                        </a:cubicBezTo>
                        <a:cubicBezTo>
                          <a:pt x="49" y="25"/>
                          <a:pt x="49" y="25"/>
                          <a:pt x="49" y="25"/>
                        </a:cubicBezTo>
                        <a:cubicBezTo>
                          <a:pt x="48" y="26"/>
                          <a:pt x="47" y="27"/>
                          <a:pt x="47" y="28"/>
                        </a:cubicBezTo>
                        <a:cubicBezTo>
                          <a:pt x="46" y="29"/>
                          <a:pt x="45" y="30"/>
                          <a:pt x="44" y="31"/>
                        </a:cubicBezTo>
                        <a:cubicBezTo>
                          <a:pt x="43" y="31"/>
                          <a:pt x="42" y="32"/>
                          <a:pt x="42" y="33"/>
                        </a:cubicBezTo>
                        <a:cubicBezTo>
                          <a:pt x="41" y="34"/>
                          <a:pt x="40" y="35"/>
                          <a:pt x="39" y="36"/>
                        </a:cubicBezTo>
                        <a:cubicBezTo>
                          <a:pt x="39" y="36"/>
                          <a:pt x="39" y="36"/>
                          <a:pt x="38" y="37"/>
                        </a:cubicBezTo>
                        <a:cubicBezTo>
                          <a:pt x="39" y="36"/>
                          <a:pt x="39" y="36"/>
                          <a:pt x="39" y="36"/>
                        </a:cubicBezTo>
                        <a:cubicBezTo>
                          <a:pt x="39" y="36"/>
                          <a:pt x="40" y="35"/>
                          <a:pt x="41" y="35"/>
                        </a:cubicBezTo>
                        <a:cubicBezTo>
                          <a:pt x="42" y="34"/>
                          <a:pt x="43" y="33"/>
                          <a:pt x="44" y="32"/>
                        </a:cubicBezTo>
                        <a:cubicBezTo>
                          <a:pt x="46" y="31"/>
                          <a:pt x="48" y="29"/>
                          <a:pt x="49" y="27"/>
                        </a:cubicBezTo>
                        <a:cubicBezTo>
                          <a:pt x="50" y="27"/>
                          <a:pt x="50" y="27"/>
                          <a:pt x="51" y="26"/>
                        </a:cubicBezTo>
                        <a:cubicBezTo>
                          <a:pt x="51" y="25"/>
                          <a:pt x="51" y="25"/>
                          <a:pt x="51" y="25"/>
                        </a:cubicBezTo>
                        <a:cubicBezTo>
                          <a:pt x="51" y="24"/>
                          <a:pt x="51" y="24"/>
                          <a:pt x="51" y="24"/>
                        </a:cubicBezTo>
                        <a:cubicBezTo>
                          <a:pt x="52" y="23"/>
                          <a:pt x="52" y="22"/>
                          <a:pt x="53" y="21"/>
                        </a:cubicBezTo>
                        <a:cubicBezTo>
                          <a:pt x="53" y="20"/>
                          <a:pt x="53" y="20"/>
                          <a:pt x="53" y="20"/>
                        </a:cubicBezTo>
                        <a:moveTo>
                          <a:pt x="56" y="16"/>
                        </a:moveTo>
                        <a:cubicBezTo>
                          <a:pt x="56" y="18"/>
                          <a:pt x="54" y="19"/>
                          <a:pt x="53" y="20"/>
                        </a:cubicBezTo>
                        <a:cubicBezTo>
                          <a:pt x="53" y="20"/>
                          <a:pt x="53" y="20"/>
                          <a:pt x="53" y="21"/>
                        </a:cubicBezTo>
                        <a:cubicBezTo>
                          <a:pt x="53" y="22"/>
                          <a:pt x="52" y="23"/>
                          <a:pt x="52" y="24"/>
                        </a:cubicBezTo>
                        <a:cubicBezTo>
                          <a:pt x="51" y="25"/>
                          <a:pt x="51" y="25"/>
                          <a:pt x="51" y="25"/>
                        </a:cubicBezTo>
                        <a:cubicBezTo>
                          <a:pt x="51" y="26"/>
                          <a:pt x="51" y="26"/>
                          <a:pt x="51" y="26"/>
                        </a:cubicBezTo>
                        <a:cubicBezTo>
                          <a:pt x="50" y="27"/>
                          <a:pt x="50" y="27"/>
                          <a:pt x="50" y="28"/>
                        </a:cubicBezTo>
                        <a:cubicBezTo>
                          <a:pt x="48" y="30"/>
                          <a:pt x="46" y="31"/>
                          <a:pt x="44" y="33"/>
                        </a:cubicBezTo>
                        <a:cubicBezTo>
                          <a:pt x="42" y="34"/>
                          <a:pt x="40" y="35"/>
                          <a:pt x="39" y="36"/>
                        </a:cubicBezTo>
                        <a:cubicBezTo>
                          <a:pt x="39" y="36"/>
                          <a:pt x="40" y="36"/>
                          <a:pt x="40" y="36"/>
                        </a:cubicBezTo>
                        <a:cubicBezTo>
                          <a:pt x="41" y="34"/>
                          <a:pt x="44" y="33"/>
                          <a:pt x="46" y="32"/>
                        </a:cubicBezTo>
                        <a:cubicBezTo>
                          <a:pt x="48" y="31"/>
                          <a:pt x="50" y="29"/>
                          <a:pt x="52" y="27"/>
                        </a:cubicBezTo>
                        <a:cubicBezTo>
                          <a:pt x="54" y="25"/>
                          <a:pt x="55" y="23"/>
                          <a:pt x="56" y="20"/>
                        </a:cubicBezTo>
                        <a:cubicBezTo>
                          <a:pt x="56" y="19"/>
                          <a:pt x="56" y="18"/>
                          <a:pt x="56" y="16"/>
                        </a:cubicBezTo>
                        <a:cubicBezTo>
                          <a:pt x="56" y="16"/>
                          <a:pt x="56" y="16"/>
                          <a:pt x="56" y="16"/>
                        </a:cubicBezTo>
                        <a:moveTo>
                          <a:pt x="4" y="15"/>
                        </a:moveTo>
                        <a:cubicBezTo>
                          <a:pt x="4" y="17"/>
                          <a:pt x="4" y="18"/>
                          <a:pt x="4" y="19"/>
                        </a:cubicBezTo>
                        <a:cubicBezTo>
                          <a:pt x="4" y="20"/>
                          <a:pt x="5" y="22"/>
                          <a:pt x="6" y="23"/>
                        </a:cubicBezTo>
                        <a:cubicBezTo>
                          <a:pt x="7" y="24"/>
                          <a:pt x="8" y="26"/>
                          <a:pt x="9" y="27"/>
                        </a:cubicBezTo>
                        <a:cubicBezTo>
                          <a:pt x="11" y="28"/>
                          <a:pt x="14" y="30"/>
                          <a:pt x="17" y="31"/>
                        </a:cubicBezTo>
                        <a:cubicBezTo>
                          <a:pt x="20" y="32"/>
                          <a:pt x="23" y="33"/>
                          <a:pt x="25" y="34"/>
                        </a:cubicBezTo>
                        <a:cubicBezTo>
                          <a:pt x="26" y="35"/>
                          <a:pt x="28" y="36"/>
                          <a:pt x="29" y="36"/>
                        </a:cubicBezTo>
                        <a:cubicBezTo>
                          <a:pt x="29" y="36"/>
                          <a:pt x="29" y="36"/>
                          <a:pt x="29" y="36"/>
                        </a:cubicBezTo>
                        <a:cubicBezTo>
                          <a:pt x="28" y="36"/>
                          <a:pt x="28" y="36"/>
                          <a:pt x="27" y="35"/>
                        </a:cubicBezTo>
                        <a:cubicBezTo>
                          <a:pt x="25" y="34"/>
                          <a:pt x="22" y="33"/>
                          <a:pt x="19" y="31"/>
                        </a:cubicBezTo>
                        <a:cubicBezTo>
                          <a:pt x="17" y="30"/>
                          <a:pt x="14" y="29"/>
                          <a:pt x="12" y="27"/>
                        </a:cubicBezTo>
                        <a:cubicBezTo>
                          <a:pt x="10" y="25"/>
                          <a:pt x="8" y="23"/>
                          <a:pt x="8" y="21"/>
                        </a:cubicBezTo>
                        <a:cubicBezTo>
                          <a:pt x="6" y="20"/>
                          <a:pt x="5" y="19"/>
                          <a:pt x="5" y="17"/>
                        </a:cubicBezTo>
                        <a:cubicBezTo>
                          <a:pt x="4" y="17"/>
                          <a:pt x="4" y="16"/>
                          <a:pt x="4" y="15"/>
                        </a:cubicBezTo>
                        <a:moveTo>
                          <a:pt x="0" y="14"/>
                        </a:moveTo>
                        <a:cubicBezTo>
                          <a:pt x="0" y="16"/>
                          <a:pt x="0" y="18"/>
                          <a:pt x="1" y="19"/>
                        </a:cubicBezTo>
                        <a:cubicBezTo>
                          <a:pt x="1" y="20"/>
                          <a:pt x="1" y="21"/>
                          <a:pt x="2" y="22"/>
                        </a:cubicBezTo>
                        <a:cubicBezTo>
                          <a:pt x="1" y="21"/>
                          <a:pt x="1" y="20"/>
                          <a:pt x="1" y="19"/>
                        </a:cubicBezTo>
                        <a:cubicBezTo>
                          <a:pt x="0" y="17"/>
                          <a:pt x="0" y="15"/>
                          <a:pt x="0" y="14"/>
                        </a:cubicBezTo>
                        <a:moveTo>
                          <a:pt x="59" y="12"/>
                        </a:moveTo>
                        <a:cubicBezTo>
                          <a:pt x="59" y="12"/>
                          <a:pt x="59" y="12"/>
                          <a:pt x="59" y="12"/>
                        </a:cubicBezTo>
                        <a:cubicBezTo>
                          <a:pt x="58" y="14"/>
                          <a:pt x="58" y="15"/>
                          <a:pt x="57" y="16"/>
                        </a:cubicBezTo>
                        <a:cubicBezTo>
                          <a:pt x="57" y="16"/>
                          <a:pt x="57" y="16"/>
                          <a:pt x="57" y="16"/>
                        </a:cubicBezTo>
                        <a:cubicBezTo>
                          <a:pt x="57" y="18"/>
                          <a:pt x="57" y="19"/>
                          <a:pt x="56" y="20"/>
                        </a:cubicBezTo>
                        <a:cubicBezTo>
                          <a:pt x="56" y="23"/>
                          <a:pt x="54" y="25"/>
                          <a:pt x="52" y="27"/>
                        </a:cubicBezTo>
                        <a:cubicBezTo>
                          <a:pt x="51" y="29"/>
                          <a:pt x="48" y="31"/>
                          <a:pt x="46" y="32"/>
                        </a:cubicBezTo>
                        <a:cubicBezTo>
                          <a:pt x="44" y="33"/>
                          <a:pt x="42" y="35"/>
                          <a:pt x="40" y="36"/>
                        </a:cubicBezTo>
                        <a:cubicBezTo>
                          <a:pt x="40" y="36"/>
                          <a:pt x="41" y="36"/>
                          <a:pt x="41" y="36"/>
                        </a:cubicBezTo>
                        <a:cubicBezTo>
                          <a:pt x="41" y="36"/>
                          <a:pt x="41" y="36"/>
                          <a:pt x="41" y="36"/>
                        </a:cubicBezTo>
                        <a:cubicBezTo>
                          <a:pt x="43" y="34"/>
                          <a:pt x="46" y="33"/>
                          <a:pt x="48" y="32"/>
                        </a:cubicBezTo>
                        <a:cubicBezTo>
                          <a:pt x="51" y="30"/>
                          <a:pt x="53" y="29"/>
                          <a:pt x="55" y="27"/>
                        </a:cubicBezTo>
                        <a:cubicBezTo>
                          <a:pt x="57" y="25"/>
                          <a:pt x="59" y="23"/>
                          <a:pt x="59" y="20"/>
                        </a:cubicBezTo>
                        <a:cubicBezTo>
                          <a:pt x="60" y="19"/>
                          <a:pt x="60" y="17"/>
                          <a:pt x="60" y="16"/>
                        </a:cubicBezTo>
                        <a:cubicBezTo>
                          <a:pt x="60" y="15"/>
                          <a:pt x="60" y="14"/>
                          <a:pt x="60" y="14"/>
                        </a:cubicBezTo>
                        <a:cubicBezTo>
                          <a:pt x="59" y="13"/>
                          <a:pt x="59" y="13"/>
                          <a:pt x="59" y="12"/>
                        </a:cubicBezTo>
                        <a:moveTo>
                          <a:pt x="3" y="9"/>
                        </a:moveTo>
                        <a:cubicBezTo>
                          <a:pt x="2" y="11"/>
                          <a:pt x="1" y="12"/>
                          <a:pt x="1" y="14"/>
                        </a:cubicBezTo>
                        <a:cubicBezTo>
                          <a:pt x="1" y="12"/>
                          <a:pt x="2" y="11"/>
                          <a:pt x="2" y="10"/>
                        </a:cubicBezTo>
                        <a:cubicBezTo>
                          <a:pt x="3" y="9"/>
                          <a:pt x="3" y="9"/>
                          <a:pt x="3" y="9"/>
                        </a:cubicBezTo>
                        <a:moveTo>
                          <a:pt x="4" y="8"/>
                        </a:moveTo>
                        <a:cubicBezTo>
                          <a:pt x="3" y="9"/>
                          <a:pt x="3" y="9"/>
                          <a:pt x="3" y="9"/>
                        </a:cubicBezTo>
                        <a:cubicBezTo>
                          <a:pt x="3" y="10"/>
                          <a:pt x="3" y="10"/>
                          <a:pt x="3" y="10"/>
                        </a:cubicBezTo>
                        <a:cubicBezTo>
                          <a:pt x="2" y="11"/>
                          <a:pt x="1" y="12"/>
                          <a:pt x="1" y="14"/>
                        </a:cubicBezTo>
                        <a:cubicBezTo>
                          <a:pt x="0" y="15"/>
                          <a:pt x="0" y="17"/>
                          <a:pt x="1" y="19"/>
                        </a:cubicBezTo>
                        <a:cubicBezTo>
                          <a:pt x="1" y="20"/>
                          <a:pt x="2" y="22"/>
                          <a:pt x="3" y="23"/>
                        </a:cubicBezTo>
                        <a:cubicBezTo>
                          <a:pt x="3" y="24"/>
                          <a:pt x="4" y="24"/>
                          <a:pt x="5" y="25"/>
                        </a:cubicBezTo>
                        <a:cubicBezTo>
                          <a:pt x="6" y="26"/>
                          <a:pt x="8" y="28"/>
                          <a:pt x="10" y="29"/>
                        </a:cubicBezTo>
                        <a:cubicBezTo>
                          <a:pt x="12" y="30"/>
                          <a:pt x="13" y="30"/>
                          <a:pt x="15" y="31"/>
                        </a:cubicBezTo>
                        <a:cubicBezTo>
                          <a:pt x="16" y="31"/>
                          <a:pt x="17" y="32"/>
                          <a:pt x="19" y="32"/>
                        </a:cubicBezTo>
                        <a:cubicBezTo>
                          <a:pt x="20" y="33"/>
                          <a:pt x="22" y="33"/>
                          <a:pt x="23" y="34"/>
                        </a:cubicBezTo>
                        <a:cubicBezTo>
                          <a:pt x="24" y="34"/>
                          <a:pt x="25" y="35"/>
                          <a:pt x="26" y="35"/>
                        </a:cubicBezTo>
                        <a:cubicBezTo>
                          <a:pt x="27" y="36"/>
                          <a:pt x="27" y="36"/>
                          <a:pt x="27" y="36"/>
                        </a:cubicBezTo>
                        <a:cubicBezTo>
                          <a:pt x="28" y="36"/>
                          <a:pt x="28" y="36"/>
                          <a:pt x="28" y="36"/>
                        </a:cubicBezTo>
                        <a:cubicBezTo>
                          <a:pt x="27" y="36"/>
                          <a:pt x="26" y="35"/>
                          <a:pt x="25" y="35"/>
                        </a:cubicBezTo>
                        <a:cubicBezTo>
                          <a:pt x="23" y="33"/>
                          <a:pt x="20" y="32"/>
                          <a:pt x="17" y="31"/>
                        </a:cubicBezTo>
                        <a:cubicBezTo>
                          <a:pt x="14" y="30"/>
                          <a:pt x="11" y="29"/>
                          <a:pt x="9" y="27"/>
                        </a:cubicBezTo>
                        <a:cubicBezTo>
                          <a:pt x="8" y="26"/>
                          <a:pt x="7" y="25"/>
                          <a:pt x="6" y="23"/>
                        </a:cubicBezTo>
                        <a:cubicBezTo>
                          <a:pt x="5" y="22"/>
                          <a:pt x="4" y="21"/>
                          <a:pt x="4" y="19"/>
                        </a:cubicBezTo>
                        <a:cubicBezTo>
                          <a:pt x="4" y="18"/>
                          <a:pt x="3" y="16"/>
                          <a:pt x="4" y="15"/>
                        </a:cubicBezTo>
                        <a:cubicBezTo>
                          <a:pt x="3" y="13"/>
                          <a:pt x="3" y="10"/>
                          <a:pt x="4" y="8"/>
                        </a:cubicBezTo>
                        <a:moveTo>
                          <a:pt x="67" y="8"/>
                        </a:moveTo>
                        <a:cubicBezTo>
                          <a:pt x="67" y="9"/>
                          <a:pt x="67" y="9"/>
                          <a:pt x="67" y="9"/>
                        </a:cubicBezTo>
                        <a:cubicBezTo>
                          <a:pt x="68" y="10"/>
                          <a:pt x="68" y="10"/>
                          <a:pt x="68" y="10"/>
                        </a:cubicBezTo>
                        <a:cubicBezTo>
                          <a:pt x="69" y="11"/>
                          <a:pt x="69" y="12"/>
                          <a:pt x="70" y="14"/>
                        </a:cubicBezTo>
                        <a:cubicBezTo>
                          <a:pt x="70" y="15"/>
                          <a:pt x="70" y="17"/>
                          <a:pt x="70" y="19"/>
                        </a:cubicBezTo>
                        <a:cubicBezTo>
                          <a:pt x="69" y="20"/>
                          <a:pt x="69" y="21"/>
                          <a:pt x="68" y="23"/>
                        </a:cubicBezTo>
                        <a:cubicBezTo>
                          <a:pt x="69" y="22"/>
                          <a:pt x="69" y="20"/>
                          <a:pt x="70" y="19"/>
                        </a:cubicBezTo>
                        <a:cubicBezTo>
                          <a:pt x="71" y="16"/>
                          <a:pt x="70" y="12"/>
                          <a:pt x="67" y="8"/>
                        </a:cubicBezTo>
                        <a:moveTo>
                          <a:pt x="60" y="7"/>
                        </a:moveTo>
                        <a:cubicBezTo>
                          <a:pt x="60" y="9"/>
                          <a:pt x="60" y="10"/>
                          <a:pt x="59" y="12"/>
                        </a:cubicBezTo>
                        <a:cubicBezTo>
                          <a:pt x="59" y="12"/>
                          <a:pt x="59" y="12"/>
                          <a:pt x="59" y="12"/>
                        </a:cubicBezTo>
                        <a:cubicBezTo>
                          <a:pt x="60" y="12"/>
                          <a:pt x="60" y="13"/>
                          <a:pt x="60" y="14"/>
                        </a:cubicBezTo>
                        <a:cubicBezTo>
                          <a:pt x="60" y="14"/>
                          <a:pt x="60" y="15"/>
                          <a:pt x="60" y="16"/>
                        </a:cubicBezTo>
                        <a:cubicBezTo>
                          <a:pt x="60" y="17"/>
                          <a:pt x="60" y="19"/>
                          <a:pt x="60" y="20"/>
                        </a:cubicBezTo>
                        <a:cubicBezTo>
                          <a:pt x="59" y="23"/>
                          <a:pt x="57" y="25"/>
                          <a:pt x="55" y="27"/>
                        </a:cubicBezTo>
                        <a:cubicBezTo>
                          <a:pt x="53" y="29"/>
                          <a:pt x="51" y="30"/>
                          <a:pt x="48" y="32"/>
                        </a:cubicBezTo>
                        <a:cubicBezTo>
                          <a:pt x="46" y="33"/>
                          <a:pt x="43" y="34"/>
                          <a:pt x="41" y="36"/>
                        </a:cubicBezTo>
                        <a:cubicBezTo>
                          <a:pt x="41" y="36"/>
                          <a:pt x="41" y="36"/>
                          <a:pt x="41" y="36"/>
                        </a:cubicBezTo>
                        <a:cubicBezTo>
                          <a:pt x="41" y="36"/>
                          <a:pt x="42" y="36"/>
                          <a:pt x="42" y="36"/>
                        </a:cubicBezTo>
                        <a:cubicBezTo>
                          <a:pt x="42" y="35"/>
                          <a:pt x="43" y="35"/>
                          <a:pt x="43" y="35"/>
                        </a:cubicBezTo>
                        <a:cubicBezTo>
                          <a:pt x="45" y="34"/>
                          <a:pt x="48" y="32"/>
                          <a:pt x="51" y="31"/>
                        </a:cubicBezTo>
                        <a:cubicBezTo>
                          <a:pt x="53" y="30"/>
                          <a:pt x="56" y="29"/>
                          <a:pt x="58" y="27"/>
                        </a:cubicBezTo>
                        <a:cubicBezTo>
                          <a:pt x="60" y="25"/>
                          <a:pt x="62" y="22"/>
                          <a:pt x="63" y="19"/>
                        </a:cubicBezTo>
                        <a:cubicBezTo>
                          <a:pt x="63" y="18"/>
                          <a:pt x="63" y="17"/>
                          <a:pt x="63" y="15"/>
                        </a:cubicBezTo>
                        <a:cubicBezTo>
                          <a:pt x="63" y="14"/>
                          <a:pt x="63" y="14"/>
                          <a:pt x="63" y="13"/>
                        </a:cubicBezTo>
                        <a:cubicBezTo>
                          <a:pt x="62" y="12"/>
                          <a:pt x="62" y="12"/>
                          <a:pt x="62" y="12"/>
                        </a:cubicBezTo>
                        <a:cubicBezTo>
                          <a:pt x="62" y="11"/>
                          <a:pt x="62" y="11"/>
                          <a:pt x="62" y="11"/>
                        </a:cubicBezTo>
                        <a:cubicBezTo>
                          <a:pt x="61" y="10"/>
                          <a:pt x="61" y="8"/>
                          <a:pt x="60" y="7"/>
                        </a:cubicBezTo>
                        <a:moveTo>
                          <a:pt x="66" y="7"/>
                        </a:moveTo>
                        <a:cubicBezTo>
                          <a:pt x="66" y="7"/>
                          <a:pt x="66" y="7"/>
                          <a:pt x="67" y="8"/>
                        </a:cubicBezTo>
                        <a:cubicBezTo>
                          <a:pt x="67" y="7"/>
                          <a:pt x="67" y="7"/>
                          <a:pt x="66" y="7"/>
                        </a:cubicBezTo>
                        <a:cubicBezTo>
                          <a:pt x="66" y="7"/>
                          <a:pt x="66" y="7"/>
                          <a:pt x="66" y="7"/>
                        </a:cubicBezTo>
                        <a:moveTo>
                          <a:pt x="59" y="3"/>
                        </a:moveTo>
                        <a:cubicBezTo>
                          <a:pt x="60" y="4"/>
                          <a:pt x="60" y="5"/>
                          <a:pt x="60" y="7"/>
                        </a:cubicBezTo>
                        <a:cubicBezTo>
                          <a:pt x="61" y="8"/>
                          <a:pt x="62" y="9"/>
                          <a:pt x="62" y="11"/>
                        </a:cubicBezTo>
                        <a:cubicBezTo>
                          <a:pt x="63" y="12"/>
                          <a:pt x="63" y="12"/>
                          <a:pt x="63" y="12"/>
                        </a:cubicBezTo>
                        <a:cubicBezTo>
                          <a:pt x="63" y="13"/>
                          <a:pt x="63" y="13"/>
                          <a:pt x="63" y="13"/>
                        </a:cubicBezTo>
                        <a:cubicBezTo>
                          <a:pt x="63" y="14"/>
                          <a:pt x="63" y="14"/>
                          <a:pt x="63" y="15"/>
                        </a:cubicBezTo>
                        <a:cubicBezTo>
                          <a:pt x="63" y="17"/>
                          <a:pt x="63" y="18"/>
                          <a:pt x="63" y="19"/>
                        </a:cubicBezTo>
                        <a:cubicBezTo>
                          <a:pt x="62" y="22"/>
                          <a:pt x="61" y="25"/>
                          <a:pt x="58" y="27"/>
                        </a:cubicBezTo>
                        <a:cubicBezTo>
                          <a:pt x="56" y="29"/>
                          <a:pt x="53" y="30"/>
                          <a:pt x="51" y="31"/>
                        </a:cubicBezTo>
                        <a:cubicBezTo>
                          <a:pt x="48" y="33"/>
                          <a:pt x="45" y="34"/>
                          <a:pt x="43" y="35"/>
                        </a:cubicBezTo>
                        <a:cubicBezTo>
                          <a:pt x="43" y="35"/>
                          <a:pt x="43" y="35"/>
                          <a:pt x="43" y="36"/>
                        </a:cubicBezTo>
                        <a:cubicBezTo>
                          <a:pt x="43" y="35"/>
                          <a:pt x="43" y="35"/>
                          <a:pt x="43" y="35"/>
                        </a:cubicBezTo>
                        <a:cubicBezTo>
                          <a:pt x="44" y="35"/>
                          <a:pt x="44" y="35"/>
                          <a:pt x="45" y="34"/>
                        </a:cubicBezTo>
                        <a:cubicBezTo>
                          <a:pt x="47" y="33"/>
                          <a:pt x="50" y="32"/>
                          <a:pt x="53" y="31"/>
                        </a:cubicBezTo>
                        <a:cubicBezTo>
                          <a:pt x="56" y="30"/>
                          <a:pt x="59" y="28"/>
                          <a:pt x="61" y="26"/>
                        </a:cubicBezTo>
                        <a:cubicBezTo>
                          <a:pt x="62" y="26"/>
                          <a:pt x="63" y="24"/>
                          <a:pt x="64" y="23"/>
                        </a:cubicBezTo>
                        <a:cubicBezTo>
                          <a:pt x="65" y="22"/>
                          <a:pt x="66" y="20"/>
                          <a:pt x="66" y="19"/>
                        </a:cubicBezTo>
                        <a:cubicBezTo>
                          <a:pt x="66" y="17"/>
                          <a:pt x="67" y="16"/>
                          <a:pt x="66" y="14"/>
                        </a:cubicBezTo>
                        <a:cubicBezTo>
                          <a:pt x="66" y="14"/>
                          <a:pt x="66" y="13"/>
                          <a:pt x="66" y="12"/>
                        </a:cubicBezTo>
                        <a:cubicBezTo>
                          <a:pt x="65" y="12"/>
                          <a:pt x="65" y="11"/>
                          <a:pt x="65" y="10"/>
                        </a:cubicBezTo>
                        <a:cubicBezTo>
                          <a:pt x="64" y="8"/>
                          <a:pt x="62" y="5"/>
                          <a:pt x="60" y="4"/>
                        </a:cubicBezTo>
                        <a:cubicBezTo>
                          <a:pt x="60" y="3"/>
                          <a:pt x="59" y="3"/>
                          <a:pt x="59" y="3"/>
                        </a:cubicBezTo>
                        <a:moveTo>
                          <a:pt x="58" y="0"/>
                        </a:moveTo>
                        <a:cubicBezTo>
                          <a:pt x="58" y="1"/>
                          <a:pt x="58" y="1"/>
                          <a:pt x="59" y="2"/>
                        </a:cubicBezTo>
                        <a:cubicBezTo>
                          <a:pt x="59" y="3"/>
                          <a:pt x="60" y="3"/>
                          <a:pt x="60" y="3"/>
                        </a:cubicBezTo>
                        <a:cubicBezTo>
                          <a:pt x="61" y="4"/>
                          <a:pt x="62" y="5"/>
                          <a:pt x="63" y="7"/>
                        </a:cubicBezTo>
                        <a:cubicBezTo>
                          <a:pt x="64" y="8"/>
                          <a:pt x="64" y="9"/>
                          <a:pt x="65" y="10"/>
                        </a:cubicBezTo>
                        <a:cubicBezTo>
                          <a:pt x="65" y="11"/>
                          <a:pt x="66" y="12"/>
                          <a:pt x="66" y="12"/>
                        </a:cubicBezTo>
                        <a:cubicBezTo>
                          <a:pt x="66" y="13"/>
                          <a:pt x="67" y="14"/>
                          <a:pt x="67" y="14"/>
                        </a:cubicBezTo>
                        <a:cubicBezTo>
                          <a:pt x="67" y="16"/>
                          <a:pt x="67" y="18"/>
                          <a:pt x="66" y="19"/>
                        </a:cubicBezTo>
                        <a:cubicBezTo>
                          <a:pt x="66" y="21"/>
                          <a:pt x="65" y="22"/>
                          <a:pt x="65" y="23"/>
                        </a:cubicBezTo>
                        <a:cubicBezTo>
                          <a:pt x="64" y="25"/>
                          <a:pt x="63" y="26"/>
                          <a:pt x="61" y="27"/>
                        </a:cubicBezTo>
                        <a:cubicBezTo>
                          <a:pt x="59" y="29"/>
                          <a:pt x="56" y="30"/>
                          <a:pt x="53" y="31"/>
                        </a:cubicBezTo>
                        <a:cubicBezTo>
                          <a:pt x="50" y="32"/>
                          <a:pt x="48" y="33"/>
                          <a:pt x="45" y="35"/>
                        </a:cubicBezTo>
                        <a:cubicBezTo>
                          <a:pt x="45" y="35"/>
                          <a:pt x="45" y="35"/>
                          <a:pt x="45" y="35"/>
                        </a:cubicBezTo>
                        <a:cubicBezTo>
                          <a:pt x="45" y="35"/>
                          <a:pt x="45" y="35"/>
                          <a:pt x="46" y="35"/>
                        </a:cubicBezTo>
                        <a:cubicBezTo>
                          <a:pt x="46" y="34"/>
                          <a:pt x="46" y="34"/>
                          <a:pt x="47" y="34"/>
                        </a:cubicBezTo>
                        <a:cubicBezTo>
                          <a:pt x="49" y="33"/>
                          <a:pt x="50" y="33"/>
                          <a:pt x="51" y="32"/>
                        </a:cubicBezTo>
                        <a:cubicBezTo>
                          <a:pt x="53" y="32"/>
                          <a:pt x="54" y="31"/>
                          <a:pt x="56" y="31"/>
                        </a:cubicBezTo>
                        <a:cubicBezTo>
                          <a:pt x="58" y="30"/>
                          <a:pt x="60" y="29"/>
                          <a:pt x="62" y="28"/>
                        </a:cubicBezTo>
                        <a:cubicBezTo>
                          <a:pt x="63" y="27"/>
                          <a:pt x="63" y="27"/>
                          <a:pt x="64" y="26"/>
                        </a:cubicBezTo>
                        <a:cubicBezTo>
                          <a:pt x="64" y="26"/>
                          <a:pt x="64" y="26"/>
                          <a:pt x="64" y="26"/>
                        </a:cubicBezTo>
                        <a:cubicBezTo>
                          <a:pt x="65" y="25"/>
                          <a:pt x="67" y="24"/>
                          <a:pt x="68" y="23"/>
                        </a:cubicBezTo>
                        <a:cubicBezTo>
                          <a:pt x="68" y="22"/>
                          <a:pt x="69" y="20"/>
                          <a:pt x="69" y="19"/>
                        </a:cubicBezTo>
                        <a:cubicBezTo>
                          <a:pt x="70" y="17"/>
                          <a:pt x="70" y="15"/>
                          <a:pt x="69" y="14"/>
                        </a:cubicBezTo>
                        <a:cubicBezTo>
                          <a:pt x="69" y="12"/>
                          <a:pt x="68" y="11"/>
                          <a:pt x="68" y="10"/>
                        </a:cubicBezTo>
                        <a:cubicBezTo>
                          <a:pt x="67" y="9"/>
                          <a:pt x="67" y="9"/>
                          <a:pt x="67" y="9"/>
                        </a:cubicBezTo>
                        <a:cubicBezTo>
                          <a:pt x="66" y="8"/>
                          <a:pt x="66" y="8"/>
                          <a:pt x="66" y="8"/>
                        </a:cubicBezTo>
                        <a:cubicBezTo>
                          <a:pt x="66" y="7"/>
                          <a:pt x="66" y="7"/>
                          <a:pt x="65" y="6"/>
                        </a:cubicBezTo>
                        <a:cubicBezTo>
                          <a:pt x="64" y="5"/>
                          <a:pt x="63" y="4"/>
                          <a:pt x="62" y="3"/>
                        </a:cubicBezTo>
                        <a:cubicBezTo>
                          <a:pt x="61" y="2"/>
                          <a:pt x="60" y="1"/>
                          <a:pt x="59" y="1"/>
                        </a:cubicBezTo>
                        <a:cubicBezTo>
                          <a:pt x="58" y="0"/>
                          <a:pt x="58" y="0"/>
                          <a:pt x="58" y="0"/>
                        </a:cubicBezTo>
                        <a:moveTo>
                          <a:pt x="57" y="0"/>
                        </a:moveTo>
                        <a:cubicBezTo>
                          <a:pt x="57" y="0"/>
                          <a:pt x="57" y="0"/>
                          <a:pt x="57" y="0"/>
                        </a:cubicBezTo>
                        <a:cubicBezTo>
                          <a:pt x="58" y="0"/>
                          <a:pt x="58" y="0"/>
                          <a:pt x="59" y="1"/>
                        </a:cubicBezTo>
                        <a:cubicBezTo>
                          <a:pt x="59" y="1"/>
                          <a:pt x="60" y="1"/>
                          <a:pt x="60" y="2"/>
                        </a:cubicBezTo>
                        <a:cubicBezTo>
                          <a:pt x="59" y="1"/>
                          <a:pt x="58" y="0"/>
                          <a:pt x="57" y="0"/>
                        </a:cubicBezTo>
                      </a:path>
                    </a:pathLst>
                  </a:custGeom>
                  <a:solidFill>
                    <a:srgbClr val="C371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11" name="Freeform 8078">
                    <a:extLst>
                      <a:ext uri="{FF2B5EF4-FFF2-40B4-BE49-F238E27FC236}">
                        <a16:creationId xmlns:a16="http://schemas.microsoft.com/office/drawing/2014/main" id="{707EE209-F898-428C-A223-C85E851DCD77}"/>
                      </a:ext>
                    </a:extLst>
                  </p:cNvPr>
                  <p:cNvSpPr>
                    <a:spLocks noEditPoints="1"/>
                  </p:cNvSpPr>
                  <p:nvPr/>
                </p:nvSpPr>
                <p:spPr bwMode="auto">
                  <a:xfrm>
                    <a:off x="4388" y="2345"/>
                    <a:ext cx="55" cy="48"/>
                  </a:xfrm>
                  <a:custGeom>
                    <a:avLst/>
                    <a:gdLst>
                      <a:gd name="T0" fmla="*/ 37 w 73"/>
                      <a:gd name="T1" fmla="*/ 64 h 64"/>
                      <a:gd name="T2" fmla="*/ 37 w 73"/>
                      <a:gd name="T3" fmla="*/ 64 h 64"/>
                      <a:gd name="T4" fmla="*/ 36 w 73"/>
                      <a:gd name="T5" fmla="*/ 64 h 64"/>
                      <a:gd name="T6" fmla="*/ 36 w 73"/>
                      <a:gd name="T7" fmla="*/ 64 h 64"/>
                      <a:gd name="T8" fmla="*/ 36 w 73"/>
                      <a:gd name="T9" fmla="*/ 64 h 64"/>
                      <a:gd name="T10" fmla="*/ 36 w 73"/>
                      <a:gd name="T11" fmla="*/ 64 h 64"/>
                      <a:gd name="T12" fmla="*/ 36 w 73"/>
                      <a:gd name="T13" fmla="*/ 64 h 64"/>
                      <a:gd name="T14" fmla="*/ 37 w 73"/>
                      <a:gd name="T15" fmla="*/ 64 h 64"/>
                      <a:gd name="T16" fmla="*/ 36 w 73"/>
                      <a:gd name="T17" fmla="*/ 64 h 64"/>
                      <a:gd name="T18" fmla="*/ 36 w 73"/>
                      <a:gd name="T19" fmla="*/ 64 h 64"/>
                      <a:gd name="T20" fmla="*/ 36 w 73"/>
                      <a:gd name="T21" fmla="*/ 64 h 64"/>
                      <a:gd name="T22" fmla="*/ 36 w 73"/>
                      <a:gd name="T23" fmla="*/ 64 h 64"/>
                      <a:gd name="T24" fmla="*/ 37 w 73"/>
                      <a:gd name="T25" fmla="*/ 64 h 64"/>
                      <a:gd name="T26" fmla="*/ 38 w 73"/>
                      <a:gd name="T27" fmla="*/ 64 h 64"/>
                      <a:gd name="T28" fmla="*/ 37 w 73"/>
                      <a:gd name="T29" fmla="*/ 64 h 64"/>
                      <a:gd name="T30" fmla="*/ 37 w 73"/>
                      <a:gd name="T31" fmla="*/ 64 h 64"/>
                      <a:gd name="T32" fmla="*/ 37 w 73"/>
                      <a:gd name="T33" fmla="*/ 64 h 64"/>
                      <a:gd name="T34" fmla="*/ 37 w 73"/>
                      <a:gd name="T35" fmla="*/ 64 h 64"/>
                      <a:gd name="T36" fmla="*/ 37 w 73"/>
                      <a:gd name="T37" fmla="*/ 64 h 64"/>
                      <a:gd name="T38" fmla="*/ 38 w 73"/>
                      <a:gd name="T39" fmla="*/ 60 h 64"/>
                      <a:gd name="T40" fmla="*/ 38 w 73"/>
                      <a:gd name="T41" fmla="*/ 64 h 64"/>
                      <a:gd name="T42" fmla="*/ 34 w 73"/>
                      <a:gd name="T43" fmla="*/ 58 h 64"/>
                      <a:gd name="T44" fmla="*/ 35 w 73"/>
                      <a:gd name="T45" fmla="*/ 64 h 64"/>
                      <a:gd name="T46" fmla="*/ 35 w 73"/>
                      <a:gd name="T47" fmla="*/ 64 h 64"/>
                      <a:gd name="T48" fmla="*/ 35 w 73"/>
                      <a:gd name="T49" fmla="*/ 64 h 64"/>
                      <a:gd name="T50" fmla="*/ 35 w 73"/>
                      <a:gd name="T51" fmla="*/ 64 h 64"/>
                      <a:gd name="T52" fmla="*/ 35 w 73"/>
                      <a:gd name="T53" fmla="*/ 64 h 64"/>
                      <a:gd name="T54" fmla="*/ 35 w 73"/>
                      <a:gd name="T55" fmla="*/ 64 h 64"/>
                      <a:gd name="T56" fmla="*/ 34 w 73"/>
                      <a:gd name="T57" fmla="*/ 62 h 64"/>
                      <a:gd name="T58" fmla="*/ 38 w 73"/>
                      <a:gd name="T59" fmla="*/ 59 h 64"/>
                      <a:gd name="T60" fmla="*/ 38 w 73"/>
                      <a:gd name="T61" fmla="*/ 58 h 64"/>
                      <a:gd name="T62" fmla="*/ 34 w 73"/>
                      <a:gd name="T63" fmla="*/ 55 h 64"/>
                      <a:gd name="T64" fmla="*/ 34 w 73"/>
                      <a:gd name="T65" fmla="*/ 56 h 64"/>
                      <a:gd name="T66" fmla="*/ 33 w 73"/>
                      <a:gd name="T67" fmla="*/ 49 h 64"/>
                      <a:gd name="T68" fmla="*/ 40 w 73"/>
                      <a:gd name="T69" fmla="*/ 45 h 64"/>
                      <a:gd name="T70" fmla="*/ 39 w 73"/>
                      <a:gd name="T71" fmla="*/ 55 h 64"/>
                      <a:gd name="T72" fmla="*/ 41 w 73"/>
                      <a:gd name="T73" fmla="*/ 40 h 64"/>
                      <a:gd name="T74" fmla="*/ 40 w 73"/>
                      <a:gd name="T75" fmla="*/ 42 h 64"/>
                      <a:gd name="T76" fmla="*/ 48 w 73"/>
                      <a:gd name="T77" fmla="*/ 35 h 64"/>
                      <a:gd name="T78" fmla="*/ 48 w 73"/>
                      <a:gd name="T79" fmla="*/ 35 h 64"/>
                      <a:gd name="T80" fmla="*/ 22 w 73"/>
                      <a:gd name="T81" fmla="*/ 34 h 64"/>
                      <a:gd name="T82" fmla="*/ 27 w 73"/>
                      <a:gd name="T83" fmla="*/ 36 h 64"/>
                      <a:gd name="T84" fmla="*/ 16 w 73"/>
                      <a:gd name="T85" fmla="*/ 32 h 64"/>
                      <a:gd name="T86" fmla="*/ 16 w 73"/>
                      <a:gd name="T87" fmla="*/ 32 h 64"/>
                      <a:gd name="T88" fmla="*/ 53 w 73"/>
                      <a:gd name="T89" fmla="*/ 33 h 64"/>
                      <a:gd name="T90" fmla="*/ 65 w 73"/>
                      <a:gd name="T91" fmla="*/ 27 h 64"/>
                      <a:gd name="T92" fmla="*/ 6 w 73"/>
                      <a:gd name="T93" fmla="*/ 26 h 64"/>
                      <a:gd name="T94" fmla="*/ 6 w 73"/>
                      <a:gd name="T95" fmla="*/ 26 h 64"/>
                      <a:gd name="T96" fmla="*/ 4 w 73"/>
                      <a:gd name="T97" fmla="*/ 25 h 64"/>
                      <a:gd name="T98" fmla="*/ 2 w 73"/>
                      <a:gd name="T99" fmla="*/ 20 h 64"/>
                      <a:gd name="T100" fmla="*/ 2 w 73"/>
                      <a:gd name="T101" fmla="*/ 15 h 64"/>
                      <a:gd name="T102" fmla="*/ 5 w 73"/>
                      <a:gd name="T103" fmla="*/ 9 h 64"/>
                      <a:gd name="T104" fmla="*/ 58 w 73"/>
                      <a:gd name="T105" fmla="*/ 0 h 64"/>
                      <a:gd name="T106" fmla="*/ 63 w 73"/>
                      <a:gd name="T107" fmla="*/ 4 h 64"/>
                      <a:gd name="T108" fmla="*/ 67 w 73"/>
                      <a:gd name="T109" fmla="*/ 8 h 64"/>
                      <a:gd name="T110" fmla="*/ 68 w 73"/>
                      <a:gd name="T111" fmla="*/ 9 h 64"/>
                      <a:gd name="T112" fmla="*/ 69 w 73"/>
                      <a:gd name="T113" fmla="*/ 24 h 64"/>
                      <a:gd name="T114" fmla="*/ 58 w 73"/>
                      <a:gd name="T11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64">
                        <a:moveTo>
                          <a:pt x="37" y="64"/>
                        </a:move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7" y="64"/>
                          <a:pt x="37" y="64"/>
                          <a:pt x="37" y="64"/>
                        </a:cubicBezTo>
                        <a:cubicBezTo>
                          <a:pt x="37" y="64"/>
                          <a:pt x="37" y="64"/>
                          <a:pt x="37" y="64"/>
                        </a:cubicBezTo>
                        <a:moveTo>
                          <a:pt x="36" y="64"/>
                        </a:moveTo>
                        <a:cubicBezTo>
                          <a:pt x="36" y="64"/>
                          <a:pt x="36" y="64"/>
                          <a:pt x="36" y="64"/>
                        </a:cubicBezTo>
                        <a:cubicBezTo>
                          <a:pt x="36" y="64"/>
                          <a:pt x="36" y="64"/>
                          <a:pt x="36" y="64"/>
                        </a:cubicBezTo>
                        <a:cubicBezTo>
                          <a:pt x="36" y="64"/>
                          <a:pt x="36" y="64"/>
                          <a:pt x="36" y="64"/>
                        </a:cubicBezTo>
                        <a:cubicBezTo>
                          <a:pt x="36" y="64"/>
                          <a:pt x="36" y="64"/>
                          <a:pt x="36" y="64"/>
                        </a:cubicBezTo>
                        <a:moveTo>
                          <a:pt x="35" y="64"/>
                        </a:moveTo>
                        <a:cubicBezTo>
                          <a:pt x="35" y="64"/>
                          <a:pt x="35" y="64"/>
                          <a:pt x="35"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5" y="64"/>
                          <a:pt x="35" y="64"/>
                          <a:pt x="35" y="64"/>
                        </a:cubicBezTo>
                        <a:moveTo>
                          <a:pt x="37" y="64"/>
                        </a:moveTo>
                        <a:cubicBezTo>
                          <a:pt x="37" y="64"/>
                          <a:pt x="37" y="64"/>
                          <a:pt x="37" y="64"/>
                        </a:cubicBezTo>
                        <a:cubicBezTo>
                          <a:pt x="37" y="64"/>
                          <a:pt x="37" y="64"/>
                          <a:pt x="37" y="64"/>
                        </a:cubicBezTo>
                        <a:moveTo>
                          <a:pt x="38" y="64"/>
                        </a:moveTo>
                        <a:cubicBezTo>
                          <a:pt x="38" y="64"/>
                          <a:pt x="38"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8" y="64"/>
                        </a:cubicBezTo>
                        <a:cubicBezTo>
                          <a:pt x="38" y="64"/>
                          <a:pt x="38" y="64"/>
                          <a:pt x="38" y="64"/>
                        </a:cubicBezTo>
                        <a:moveTo>
                          <a:pt x="38" y="60"/>
                        </a:moveTo>
                        <a:cubicBezTo>
                          <a:pt x="38" y="64"/>
                          <a:pt x="38" y="64"/>
                          <a:pt x="38" y="64"/>
                        </a:cubicBezTo>
                        <a:cubicBezTo>
                          <a:pt x="38" y="64"/>
                          <a:pt x="38" y="64"/>
                          <a:pt x="38" y="64"/>
                        </a:cubicBezTo>
                        <a:cubicBezTo>
                          <a:pt x="38" y="64"/>
                          <a:pt x="38" y="64"/>
                          <a:pt x="38" y="64"/>
                        </a:cubicBezTo>
                        <a:cubicBezTo>
                          <a:pt x="38" y="63"/>
                          <a:pt x="38" y="63"/>
                          <a:pt x="38" y="63"/>
                        </a:cubicBezTo>
                        <a:cubicBezTo>
                          <a:pt x="38" y="62"/>
                          <a:pt x="38" y="61"/>
                          <a:pt x="38" y="60"/>
                        </a:cubicBezTo>
                        <a:moveTo>
                          <a:pt x="34" y="58"/>
                        </a:moveTo>
                        <a:cubicBezTo>
                          <a:pt x="34" y="59"/>
                          <a:pt x="34" y="59"/>
                          <a:pt x="34" y="60"/>
                        </a:cubicBezTo>
                        <a:cubicBezTo>
                          <a:pt x="34" y="60"/>
                          <a:pt x="34" y="61"/>
                          <a:pt x="34" y="61"/>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4" y="62"/>
                          <a:pt x="34" y="62"/>
                          <a:pt x="34" y="62"/>
                        </a:cubicBezTo>
                        <a:cubicBezTo>
                          <a:pt x="35" y="63"/>
                          <a:pt x="35" y="64"/>
                          <a:pt x="35" y="64"/>
                        </a:cubicBezTo>
                        <a:cubicBezTo>
                          <a:pt x="35" y="64"/>
                          <a:pt x="35" y="63"/>
                          <a:pt x="34" y="62"/>
                        </a:cubicBezTo>
                        <a:cubicBezTo>
                          <a:pt x="34" y="58"/>
                          <a:pt x="34" y="58"/>
                          <a:pt x="34" y="58"/>
                        </a:cubicBezTo>
                        <a:moveTo>
                          <a:pt x="39" y="54"/>
                        </a:moveTo>
                        <a:cubicBezTo>
                          <a:pt x="38" y="59"/>
                          <a:pt x="38" y="59"/>
                          <a:pt x="38" y="59"/>
                        </a:cubicBezTo>
                        <a:cubicBezTo>
                          <a:pt x="38" y="59"/>
                          <a:pt x="38" y="60"/>
                          <a:pt x="38" y="60"/>
                        </a:cubicBezTo>
                        <a:cubicBezTo>
                          <a:pt x="38" y="61"/>
                          <a:pt x="38" y="62"/>
                          <a:pt x="38" y="63"/>
                        </a:cubicBezTo>
                        <a:cubicBezTo>
                          <a:pt x="38" y="58"/>
                          <a:pt x="38" y="58"/>
                          <a:pt x="38" y="58"/>
                        </a:cubicBezTo>
                        <a:cubicBezTo>
                          <a:pt x="39" y="57"/>
                          <a:pt x="39" y="56"/>
                          <a:pt x="39" y="54"/>
                        </a:cubicBezTo>
                        <a:moveTo>
                          <a:pt x="33" y="50"/>
                        </a:moveTo>
                        <a:cubicBezTo>
                          <a:pt x="33" y="52"/>
                          <a:pt x="33" y="54"/>
                          <a:pt x="34" y="55"/>
                        </a:cubicBezTo>
                        <a:cubicBezTo>
                          <a:pt x="34" y="60"/>
                          <a:pt x="34" y="60"/>
                          <a:pt x="34" y="60"/>
                        </a:cubicBezTo>
                        <a:cubicBezTo>
                          <a:pt x="34" y="60"/>
                          <a:pt x="34" y="60"/>
                          <a:pt x="34" y="60"/>
                        </a:cubicBezTo>
                        <a:cubicBezTo>
                          <a:pt x="34" y="59"/>
                          <a:pt x="34" y="57"/>
                          <a:pt x="34" y="56"/>
                        </a:cubicBezTo>
                        <a:cubicBezTo>
                          <a:pt x="33" y="50"/>
                          <a:pt x="33" y="50"/>
                          <a:pt x="33" y="50"/>
                        </a:cubicBezTo>
                        <a:moveTo>
                          <a:pt x="32" y="46"/>
                        </a:moveTo>
                        <a:cubicBezTo>
                          <a:pt x="33" y="49"/>
                          <a:pt x="33" y="49"/>
                          <a:pt x="33" y="49"/>
                        </a:cubicBezTo>
                        <a:cubicBezTo>
                          <a:pt x="33" y="49"/>
                          <a:pt x="33" y="48"/>
                          <a:pt x="33" y="48"/>
                        </a:cubicBezTo>
                        <a:cubicBezTo>
                          <a:pt x="33" y="47"/>
                          <a:pt x="32" y="46"/>
                          <a:pt x="32" y="46"/>
                        </a:cubicBezTo>
                        <a:moveTo>
                          <a:pt x="40" y="45"/>
                        </a:moveTo>
                        <a:cubicBezTo>
                          <a:pt x="40" y="46"/>
                          <a:pt x="40" y="47"/>
                          <a:pt x="40" y="48"/>
                        </a:cubicBezTo>
                        <a:cubicBezTo>
                          <a:pt x="39" y="50"/>
                          <a:pt x="39" y="53"/>
                          <a:pt x="39" y="55"/>
                        </a:cubicBezTo>
                        <a:cubicBezTo>
                          <a:pt x="39" y="55"/>
                          <a:pt x="39" y="55"/>
                          <a:pt x="39" y="55"/>
                        </a:cubicBezTo>
                        <a:cubicBezTo>
                          <a:pt x="40" y="45"/>
                          <a:pt x="40" y="45"/>
                          <a:pt x="40" y="45"/>
                        </a:cubicBezTo>
                        <a:cubicBezTo>
                          <a:pt x="40" y="45"/>
                          <a:pt x="40" y="45"/>
                          <a:pt x="40" y="45"/>
                        </a:cubicBezTo>
                        <a:moveTo>
                          <a:pt x="41" y="40"/>
                        </a:moveTo>
                        <a:cubicBezTo>
                          <a:pt x="41" y="41"/>
                          <a:pt x="41" y="41"/>
                          <a:pt x="40" y="42"/>
                        </a:cubicBezTo>
                        <a:cubicBezTo>
                          <a:pt x="40" y="44"/>
                          <a:pt x="40" y="44"/>
                          <a:pt x="40" y="44"/>
                        </a:cubicBezTo>
                        <a:cubicBezTo>
                          <a:pt x="40" y="42"/>
                          <a:pt x="40" y="42"/>
                          <a:pt x="40" y="42"/>
                        </a:cubicBezTo>
                        <a:cubicBezTo>
                          <a:pt x="41" y="41"/>
                          <a:pt x="41" y="41"/>
                          <a:pt x="41" y="40"/>
                        </a:cubicBezTo>
                        <a:moveTo>
                          <a:pt x="52" y="33"/>
                        </a:moveTo>
                        <a:cubicBezTo>
                          <a:pt x="51" y="34"/>
                          <a:pt x="50" y="34"/>
                          <a:pt x="48" y="35"/>
                        </a:cubicBezTo>
                        <a:cubicBezTo>
                          <a:pt x="47" y="35"/>
                          <a:pt x="47" y="35"/>
                          <a:pt x="47" y="36"/>
                        </a:cubicBezTo>
                        <a:cubicBezTo>
                          <a:pt x="47" y="35"/>
                          <a:pt x="47" y="35"/>
                          <a:pt x="47" y="35"/>
                        </a:cubicBezTo>
                        <a:cubicBezTo>
                          <a:pt x="47" y="35"/>
                          <a:pt x="48" y="35"/>
                          <a:pt x="48" y="35"/>
                        </a:cubicBezTo>
                        <a:cubicBezTo>
                          <a:pt x="49" y="34"/>
                          <a:pt x="51" y="34"/>
                          <a:pt x="52" y="33"/>
                        </a:cubicBezTo>
                        <a:moveTo>
                          <a:pt x="20" y="33"/>
                        </a:moveTo>
                        <a:cubicBezTo>
                          <a:pt x="21" y="34"/>
                          <a:pt x="21" y="34"/>
                          <a:pt x="22" y="34"/>
                        </a:cubicBezTo>
                        <a:cubicBezTo>
                          <a:pt x="23" y="34"/>
                          <a:pt x="24" y="35"/>
                          <a:pt x="24" y="35"/>
                        </a:cubicBezTo>
                        <a:cubicBezTo>
                          <a:pt x="24" y="35"/>
                          <a:pt x="24" y="35"/>
                          <a:pt x="24" y="35"/>
                        </a:cubicBezTo>
                        <a:cubicBezTo>
                          <a:pt x="25" y="35"/>
                          <a:pt x="26" y="36"/>
                          <a:pt x="27" y="36"/>
                        </a:cubicBezTo>
                        <a:cubicBezTo>
                          <a:pt x="26" y="36"/>
                          <a:pt x="25" y="35"/>
                          <a:pt x="24" y="35"/>
                        </a:cubicBezTo>
                        <a:cubicBezTo>
                          <a:pt x="23" y="34"/>
                          <a:pt x="21" y="34"/>
                          <a:pt x="20" y="33"/>
                        </a:cubicBezTo>
                        <a:moveTo>
                          <a:pt x="16" y="32"/>
                        </a:moveTo>
                        <a:cubicBezTo>
                          <a:pt x="17" y="33"/>
                          <a:pt x="18" y="33"/>
                          <a:pt x="19" y="33"/>
                        </a:cubicBezTo>
                        <a:cubicBezTo>
                          <a:pt x="19" y="33"/>
                          <a:pt x="19" y="33"/>
                          <a:pt x="19" y="33"/>
                        </a:cubicBezTo>
                        <a:cubicBezTo>
                          <a:pt x="18" y="33"/>
                          <a:pt x="17" y="33"/>
                          <a:pt x="16" y="32"/>
                        </a:cubicBezTo>
                        <a:moveTo>
                          <a:pt x="58" y="31"/>
                        </a:moveTo>
                        <a:cubicBezTo>
                          <a:pt x="58" y="32"/>
                          <a:pt x="57" y="32"/>
                          <a:pt x="57" y="32"/>
                        </a:cubicBezTo>
                        <a:cubicBezTo>
                          <a:pt x="56" y="32"/>
                          <a:pt x="54" y="33"/>
                          <a:pt x="53" y="33"/>
                        </a:cubicBezTo>
                        <a:cubicBezTo>
                          <a:pt x="53" y="33"/>
                          <a:pt x="54" y="33"/>
                          <a:pt x="54" y="33"/>
                        </a:cubicBezTo>
                        <a:cubicBezTo>
                          <a:pt x="55" y="33"/>
                          <a:pt x="57" y="32"/>
                          <a:pt x="58" y="31"/>
                        </a:cubicBezTo>
                        <a:moveTo>
                          <a:pt x="65" y="27"/>
                        </a:moveTo>
                        <a:cubicBezTo>
                          <a:pt x="64" y="28"/>
                          <a:pt x="64" y="28"/>
                          <a:pt x="63" y="29"/>
                        </a:cubicBezTo>
                        <a:cubicBezTo>
                          <a:pt x="63" y="28"/>
                          <a:pt x="64" y="28"/>
                          <a:pt x="65" y="27"/>
                        </a:cubicBezTo>
                        <a:moveTo>
                          <a:pt x="6" y="26"/>
                        </a:moveTo>
                        <a:cubicBezTo>
                          <a:pt x="6" y="27"/>
                          <a:pt x="7" y="27"/>
                          <a:pt x="7" y="27"/>
                        </a:cubicBezTo>
                        <a:cubicBezTo>
                          <a:pt x="8" y="28"/>
                          <a:pt x="10" y="29"/>
                          <a:pt x="11" y="30"/>
                        </a:cubicBezTo>
                        <a:cubicBezTo>
                          <a:pt x="9" y="29"/>
                          <a:pt x="7" y="27"/>
                          <a:pt x="6" y="26"/>
                        </a:cubicBezTo>
                        <a:moveTo>
                          <a:pt x="5" y="8"/>
                        </a:moveTo>
                        <a:cubicBezTo>
                          <a:pt x="5" y="8"/>
                          <a:pt x="5" y="8"/>
                          <a:pt x="5" y="8"/>
                        </a:cubicBezTo>
                        <a:cubicBezTo>
                          <a:pt x="0" y="15"/>
                          <a:pt x="0" y="20"/>
                          <a:pt x="4" y="25"/>
                        </a:cubicBezTo>
                        <a:cubicBezTo>
                          <a:pt x="4" y="24"/>
                          <a:pt x="4" y="24"/>
                          <a:pt x="3" y="24"/>
                        </a:cubicBezTo>
                        <a:cubicBezTo>
                          <a:pt x="3" y="24"/>
                          <a:pt x="3" y="23"/>
                          <a:pt x="3" y="23"/>
                        </a:cubicBezTo>
                        <a:cubicBezTo>
                          <a:pt x="2" y="22"/>
                          <a:pt x="2" y="21"/>
                          <a:pt x="2" y="20"/>
                        </a:cubicBezTo>
                        <a:cubicBezTo>
                          <a:pt x="1" y="19"/>
                          <a:pt x="1" y="17"/>
                          <a:pt x="1" y="15"/>
                        </a:cubicBezTo>
                        <a:cubicBezTo>
                          <a:pt x="1" y="15"/>
                          <a:pt x="1" y="15"/>
                          <a:pt x="2" y="15"/>
                        </a:cubicBezTo>
                        <a:cubicBezTo>
                          <a:pt x="2" y="15"/>
                          <a:pt x="2" y="15"/>
                          <a:pt x="2" y="15"/>
                        </a:cubicBezTo>
                        <a:cubicBezTo>
                          <a:pt x="2" y="13"/>
                          <a:pt x="3" y="12"/>
                          <a:pt x="4" y="10"/>
                        </a:cubicBezTo>
                        <a:cubicBezTo>
                          <a:pt x="4" y="10"/>
                          <a:pt x="4" y="10"/>
                          <a:pt x="4" y="10"/>
                        </a:cubicBezTo>
                        <a:cubicBezTo>
                          <a:pt x="5" y="9"/>
                          <a:pt x="5" y="9"/>
                          <a:pt x="5" y="9"/>
                        </a:cubicBezTo>
                        <a:cubicBezTo>
                          <a:pt x="5" y="9"/>
                          <a:pt x="5" y="8"/>
                          <a:pt x="5" y="8"/>
                        </a:cubicBezTo>
                        <a:cubicBezTo>
                          <a:pt x="5" y="8"/>
                          <a:pt x="5" y="8"/>
                          <a:pt x="5" y="8"/>
                        </a:cubicBezTo>
                        <a:moveTo>
                          <a:pt x="58" y="0"/>
                        </a:moveTo>
                        <a:cubicBezTo>
                          <a:pt x="58" y="0"/>
                          <a:pt x="58" y="1"/>
                          <a:pt x="58" y="1"/>
                        </a:cubicBezTo>
                        <a:cubicBezTo>
                          <a:pt x="59" y="1"/>
                          <a:pt x="60" y="2"/>
                          <a:pt x="61" y="3"/>
                        </a:cubicBezTo>
                        <a:cubicBezTo>
                          <a:pt x="62" y="3"/>
                          <a:pt x="63" y="3"/>
                          <a:pt x="63" y="4"/>
                        </a:cubicBezTo>
                        <a:cubicBezTo>
                          <a:pt x="64" y="5"/>
                          <a:pt x="65" y="6"/>
                          <a:pt x="66" y="7"/>
                        </a:cubicBezTo>
                        <a:cubicBezTo>
                          <a:pt x="66" y="7"/>
                          <a:pt x="67" y="7"/>
                          <a:pt x="67" y="8"/>
                        </a:cubicBezTo>
                        <a:cubicBezTo>
                          <a:pt x="67" y="8"/>
                          <a:pt x="67" y="8"/>
                          <a:pt x="67" y="8"/>
                        </a:cubicBezTo>
                        <a:cubicBezTo>
                          <a:pt x="68" y="8"/>
                          <a:pt x="68" y="8"/>
                          <a:pt x="68" y="9"/>
                        </a:cubicBezTo>
                        <a:cubicBezTo>
                          <a:pt x="68" y="9"/>
                          <a:pt x="68" y="9"/>
                          <a:pt x="68" y="9"/>
                        </a:cubicBezTo>
                        <a:cubicBezTo>
                          <a:pt x="68" y="9"/>
                          <a:pt x="68" y="9"/>
                          <a:pt x="68" y="9"/>
                        </a:cubicBezTo>
                        <a:cubicBezTo>
                          <a:pt x="71" y="13"/>
                          <a:pt x="72" y="17"/>
                          <a:pt x="71" y="20"/>
                        </a:cubicBezTo>
                        <a:cubicBezTo>
                          <a:pt x="70" y="21"/>
                          <a:pt x="70" y="23"/>
                          <a:pt x="69" y="24"/>
                        </a:cubicBezTo>
                        <a:cubicBezTo>
                          <a:pt x="69" y="24"/>
                          <a:pt x="69" y="24"/>
                          <a:pt x="69" y="24"/>
                        </a:cubicBezTo>
                        <a:cubicBezTo>
                          <a:pt x="68" y="25"/>
                          <a:pt x="68" y="25"/>
                          <a:pt x="68" y="25"/>
                        </a:cubicBezTo>
                        <a:cubicBezTo>
                          <a:pt x="72" y="21"/>
                          <a:pt x="73" y="16"/>
                          <a:pt x="68" y="8"/>
                        </a:cubicBezTo>
                        <a:cubicBezTo>
                          <a:pt x="65" y="5"/>
                          <a:pt x="61" y="2"/>
                          <a:pt x="58" y="0"/>
                        </a:cubicBezTo>
                      </a:path>
                    </a:pathLst>
                  </a:custGeom>
                  <a:solidFill>
                    <a:srgbClr val="974B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12" name="Freeform 8079">
                    <a:extLst>
                      <a:ext uri="{FF2B5EF4-FFF2-40B4-BE49-F238E27FC236}">
                        <a16:creationId xmlns:a16="http://schemas.microsoft.com/office/drawing/2014/main" id="{3AD769B3-586E-4078-9BE6-AC49CA13F38F}"/>
                      </a:ext>
                    </a:extLst>
                  </p:cNvPr>
                  <p:cNvSpPr>
                    <a:spLocks noEditPoints="1"/>
                  </p:cNvSpPr>
                  <p:nvPr/>
                </p:nvSpPr>
                <p:spPr bwMode="auto">
                  <a:xfrm>
                    <a:off x="4393" y="2365"/>
                    <a:ext cx="21" cy="28"/>
                  </a:xfrm>
                  <a:custGeom>
                    <a:avLst/>
                    <a:gdLst>
                      <a:gd name="T0" fmla="*/ 28 w 28"/>
                      <a:gd name="T1" fmla="*/ 30 h 37"/>
                      <a:gd name="T2" fmla="*/ 28 w 28"/>
                      <a:gd name="T3" fmla="*/ 33 h 37"/>
                      <a:gd name="T4" fmla="*/ 28 w 28"/>
                      <a:gd name="T5" fmla="*/ 37 h 37"/>
                      <a:gd name="T6" fmla="*/ 28 w 28"/>
                      <a:gd name="T7" fmla="*/ 37 h 37"/>
                      <a:gd name="T8" fmla="*/ 28 w 28"/>
                      <a:gd name="T9" fmla="*/ 33 h 37"/>
                      <a:gd name="T10" fmla="*/ 28 w 28"/>
                      <a:gd name="T11" fmla="*/ 32 h 37"/>
                      <a:gd name="T12" fmla="*/ 28 w 28"/>
                      <a:gd name="T13" fmla="*/ 30 h 37"/>
                      <a:gd name="T14" fmla="*/ 14 w 28"/>
                      <a:gd name="T15" fmla="*/ 7 h 37"/>
                      <a:gd name="T16" fmla="*/ 18 w 28"/>
                      <a:gd name="T17" fmla="*/ 8 h 37"/>
                      <a:gd name="T18" fmla="*/ 20 w 28"/>
                      <a:gd name="T19" fmla="*/ 9 h 37"/>
                      <a:gd name="T20" fmla="*/ 18 w 28"/>
                      <a:gd name="T21" fmla="*/ 8 h 37"/>
                      <a:gd name="T22" fmla="*/ 14 w 28"/>
                      <a:gd name="T23" fmla="*/ 7 h 37"/>
                      <a:gd name="T24" fmla="*/ 0 w 28"/>
                      <a:gd name="T25" fmla="*/ 0 h 37"/>
                      <a:gd name="T26" fmla="*/ 1 w 28"/>
                      <a:gd name="T27" fmla="*/ 1 h 37"/>
                      <a:gd name="T28" fmla="*/ 4 w 28"/>
                      <a:gd name="T29" fmla="*/ 3 h 37"/>
                      <a:gd name="T30" fmla="*/ 0 w 28"/>
                      <a:gd name="T3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7">
                        <a:moveTo>
                          <a:pt x="28" y="30"/>
                        </a:moveTo>
                        <a:cubicBezTo>
                          <a:pt x="28" y="31"/>
                          <a:pt x="28" y="32"/>
                          <a:pt x="28" y="33"/>
                        </a:cubicBezTo>
                        <a:cubicBezTo>
                          <a:pt x="28" y="35"/>
                          <a:pt x="28" y="36"/>
                          <a:pt x="28" y="37"/>
                        </a:cubicBezTo>
                        <a:cubicBezTo>
                          <a:pt x="28" y="37"/>
                          <a:pt x="28" y="37"/>
                          <a:pt x="28" y="37"/>
                        </a:cubicBezTo>
                        <a:cubicBezTo>
                          <a:pt x="28" y="36"/>
                          <a:pt x="28" y="35"/>
                          <a:pt x="28" y="33"/>
                        </a:cubicBezTo>
                        <a:cubicBezTo>
                          <a:pt x="28" y="33"/>
                          <a:pt x="28" y="33"/>
                          <a:pt x="28" y="32"/>
                        </a:cubicBezTo>
                        <a:cubicBezTo>
                          <a:pt x="28" y="30"/>
                          <a:pt x="28" y="30"/>
                          <a:pt x="28" y="30"/>
                        </a:cubicBezTo>
                        <a:moveTo>
                          <a:pt x="14" y="7"/>
                        </a:moveTo>
                        <a:cubicBezTo>
                          <a:pt x="16" y="7"/>
                          <a:pt x="17" y="8"/>
                          <a:pt x="18" y="8"/>
                        </a:cubicBezTo>
                        <a:cubicBezTo>
                          <a:pt x="19" y="9"/>
                          <a:pt x="20" y="9"/>
                          <a:pt x="20" y="9"/>
                        </a:cubicBezTo>
                        <a:cubicBezTo>
                          <a:pt x="20" y="9"/>
                          <a:pt x="19" y="8"/>
                          <a:pt x="18" y="8"/>
                        </a:cubicBezTo>
                        <a:cubicBezTo>
                          <a:pt x="17" y="8"/>
                          <a:pt x="15" y="7"/>
                          <a:pt x="14" y="7"/>
                        </a:cubicBezTo>
                        <a:moveTo>
                          <a:pt x="0" y="0"/>
                        </a:moveTo>
                        <a:cubicBezTo>
                          <a:pt x="0" y="0"/>
                          <a:pt x="0" y="0"/>
                          <a:pt x="1" y="1"/>
                        </a:cubicBezTo>
                        <a:cubicBezTo>
                          <a:pt x="2" y="1"/>
                          <a:pt x="3" y="2"/>
                          <a:pt x="4" y="3"/>
                        </a:cubicBezTo>
                        <a:cubicBezTo>
                          <a:pt x="3" y="2"/>
                          <a:pt x="1" y="1"/>
                          <a:pt x="0" y="0"/>
                        </a:cubicBezTo>
                      </a:path>
                    </a:pathLst>
                  </a:custGeom>
                  <a:solidFill>
                    <a:srgbClr val="F2B8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13" name="Freeform 8080">
                    <a:extLst>
                      <a:ext uri="{FF2B5EF4-FFF2-40B4-BE49-F238E27FC236}">
                        <a16:creationId xmlns:a16="http://schemas.microsoft.com/office/drawing/2014/main" id="{1B3D16BF-95A1-40D2-AE50-D3E9016C3A75}"/>
                      </a:ext>
                    </a:extLst>
                  </p:cNvPr>
                  <p:cNvSpPr>
                    <a:spLocks/>
                  </p:cNvSpPr>
                  <p:nvPr/>
                </p:nvSpPr>
                <p:spPr bwMode="auto">
                  <a:xfrm>
                    <a:off x="4392" y="2342"/>
                    <a:ext cx="20" cy="10"/>
                  </a:xfrm>
                  <a:custGeom>
                    <a:avLst/>
                    <a:gdLst>
                      <a:gd name="T0" fmla="*/ 27 w 27"/>
                      <a:gd name="T1" fmla="*/ 0 h 13"/>
                      <a:gd name="T2" fmla="*/ 22 w 27"/>
                      <a:gd name="T3" fmla="*/ 1 h 13"/>
                      <a:gd name="T4" fmla="*/ 17 w 27"/>
                      <a:gd name="T5" fmla="*/ 2 h 13"/>
                      <a:gd name="T6" fmla="*/ 11 w 27"/>
                      <a:gd name="T7" fmla="*/ 4 h 13"/>
                      <a:gd name="T8" fmla="*/ 9 w 27"/>
                      <a:gd name="T9" fmla="*/ 5 h 13"/>
                      <a:gd name="T10" fmla="*/ 0 w 27"/>
                      <a:gd name="T11" fmla="*/ 12 h 13"/>
                      <a:gd name="T12" fmla="*/ 0 w 27"/>
                      <a:gd name="T13" fmla="*/ 13 h 13"/>
                      <a:gd name="T14" fmla="*/ 0 w 27"/>
                      <a:gd name="T15" fmla="*/ 13 h 13"/>
                      <a:gd name="T16" fmla="*/ 0 w 27"/>
                      <a:gd name="T17" fmla="*/ 13 h 13"/>
                      <a:gd name="T18" fmla="*/ 1 w 27"/>
                      <a:gd name="T19" fmla="*/ 11 h 13"/>
                      <a:gd name="T20" fmla="*/ 4 w 27"/>
                      <a:gd name="T21" fmla="*/ 8 h 13"/>
                      <a:gd name="T22" fmla="*/ 8 w 27"/>
                      <a:gd name="T23" fmla="*/ 6 h 13"/>
                      <a:gd name="T24" fmla="*/ 11 w 27"/>
                      <a:gd name="T25" fmla="*/ 4 h 13"/>
                      <a:gd name="T26" fmla="*/ 17 w 27"/>
                      <a:gd name="T27" fmla="*/ 2 h 13"/>
                      <a:gd name="T28" fmla="*/ 22 w 27"/>
                      <a:gd name="T29" fmla="*/ 1 h 13"/>
                      <a:gd name="T30" fmla="*/ 27 w 27"/>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13">
                        <a:moveTo>
                          <a:pt x="27" y="0"/>
                        </a:moveTo>
                        <a:cubicBezTo>
                          <a:pt x="27" y="0"/>
                          <a:pt x="25" y="0"/>
                          <a:pt x="22" y="1"/>
                        </a:cubicBezTo>
                        <a:cubicBezTo>
                          <a:pt x="21" y="1"/>
                          <a:pt x="19" y="1"/>
                          <a:pt x="17" y="2"/>
                        </a:cubicBezTo>
                        <a:cubicBezTo>
                          <a:pt x="15" y="2"/>
                          <a:pt x="13" y="3"/>
                          <a:pt x="11" y="4"/>
                        </a:cubicBezTo>
                        <a:cubicBezTo>
                          <a:pt x="10" y="4"/>
                          <a:pt x="9" y="5"/>
                          <a:pt x="9" y="5"/>
                        </a:cubicBezTo>
                        <a:cubicBezTo>
                          <a:pt x="5" y="7"/>
                          <a:pt x="2" y="9"/>
                          <a:pt x="0" y="12"/>
                        </a:cubicBezTo>
                        <a:cubicBezTo>
                          <a:pt x="0" y="12"/>
                          <a:pt x="0" y="13"/>
                          <a:pt x="0" y="13"/>
                        </a:cubicBezTo>
                        <a:cubicBezTo>
                          <a:pt x="0" y="13"/>
                          <a:pt x="0" y="13"/>
                          <a:pt x="0" y="13"/>
                        </a:cubicBezTo>
                        <a:cubicBezTo>
                          <a:pt x="0" y="13"/>
                          <a:pt x="0" y="13"/>
                          <a:pt x="0" y="13"/>
                        </a:cubicBezTo>
                        <a:cubicBezTo>
                          <a:pt x="0" y="12"/>
                          <a:pt x="1" y="12"/>
                          <a:pt x="1" y="11"/>
                        </a:cubicBezTo>
                        <a:cubicBezTo>
                          <a:pt x="2" y="10"/>
                          <a:pt x="3" y="9"/>
                          <a:pt x="4" y="8"/>
                        </a:cubicBezTo>
                        <a:cubicBezTo>
                          <a:pt x="5" y="7"/>
                          <a:pt x="6" y="6"/>
                          <a:pt x="8" y="6"/>
                        </a:cubicBezTo>
                        <a:cubicBezTo>
                          <a:pt x="9" y="5"/>
                          <a:pt x="10" y="4"/>
                          <a:pt x="11" y="4"/>
                        </a:cubicBezTo>
                        <a:cubicBezTo>
                          <a:pt x="13" y="3"/>
                          <a:pt x="15" y="2"/>
                          <a:pt x="17" y="2"/>
                        </a:cubicBezTo>
                        <a:cubicBezTo>
                          <a:pt x="19" y="1"/>
                          <a:pt x="21" y="1"/>
                          <a:pt x="22" y="1"/>
                        </a:cubicBezTo>
                        <a:cubicBezTo>
                          <a:pt x="25" y="0"/>
                          <a:pt x="27" y="0"/>
                          <a:pt x="27" y="0"/>
                        </a:cubicBezTo>
                      </a:path>
                    </a:pathLst>
                  </a:custGeom>
                  <a:solidFill>
                    <a:srgbClr val="CC6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14" name="Freeform 8081">
                    <a:extLst>
                      <a:ext uri="{FF2B5EF4-FFF2-40B4-BE49-F238E27FC236}">
                        <a16:creationId xmlns:a16="http://schemas.microsoft.com/office/drawing/2014/main" id="{0D3FD416-78C0-428D-9532-8289478A203B}"/>
                      </a:ext>
                    </a:extLst>
                  </p:cNvPr>
                  <p:cNvSpPr>
                    <a:spLocks noEditPoints="1"/>
                  </p:cNvSpPr>
                  <p:nvPr/>
                </p:nvSpPr>
                <p:spPr bwMode="auto">
                  <a:xfrm>
                    <a:off x="4391" y="2346"/>
                    <a:ext cx="23" cy="43"/>
                  </a:xfrm>
                  <a:custGeom>
                    <a:avLst/>
                    <a:gdLst>
                      <a:gd name="T0" fmla="*/ 29 w 30"/>
                      <a:gd name="T1" fmla="*/ 48 h 58"/>
                      <a:gd name="T2" fmla="*/ 29 w 30"/>
                      <a:gd name="T3" fmla="*/ 54 h 58"/>
                      <a:gd name="T4" fmla="*/ 30 w 30"/>
                      <a:gd name="T5" fmla="*/ 56 h 58"/>
                      <a:gd name="T6" fmla="*/ 30 w 30"/>
                      <a:gd name="T7" fmla="*/ 58 h 58"/>
                      <a:gd name="T8" fmla="*/ 30 w 30"/>
                      <a:gd name="T9" fmla="*/ 54 h 58"/>
                      <a:gd name="T10" fmla="*/ 29 w 30"/>
                      <a:gd name="T11" fmla="*/ 48 h 58"/>
                      <a:gd name="T12" fmla="*/ 28 w 30"/>
                      <a:gd name="T13" fmla="*/ 41 h 58"/>
                      <a:gd name="T14" fmla="*/ 28 w 30"/>
                      <a:gd name="T15" fmla="*/ 41 h 58"/>
                      <a:gd name="T16" fmla="*/ 28 w 30"/>
                      <a:gd name="T17" fmla="*/ 43 h 58"/>
                      <a:gd name="T18" fmla="*/ 28 w 30"/>
                      <a:gd name="T19" fmla="*/ 45 h 58"/>
                      <a:gd name="T20" fmla="*/ 28 w 30"/>
                      <a:gd name="T21" fmla="*/ 43 h 58"/>
                      <a:gd name="T22" fmla="*/ 28 w 30"/>
                      <a:gd name="T23" fmla="*/ 43 h 58"/>
                      <a:gd name="T24" fmla="*/ 28 w 30"/>
                      <a:gd name="T25" fmla="*/ 41 h 58"/>
                      <a:gd name="T26" fmla="*/ 28 w 30"/>
                      <a:gd name="T27" fmla="*/ 41 h 58"/>
                      <a:gd name="T28" fmla="*/ 15 w 30"/>
                      <a:gd name="T29" fmla="*/ 32 h 58"/>
                      <a:gd name="T30" fmla="*/ 16 w 30"/>
                      <a:gd name="T31" fmla="*/ 33 h 58"/>
                      <a:gd name="T32" fmla="*/ 20 w 30"/>
                      <a:gd name="T33" fmla="*/ 34 h 58"/>
                      <a:gd name="T34" fmla="*/ 22 w 30"/>
                      <a:gd name="T35" fmla="*/ 35 h 58"/>
                      <a:gd name="T36" fmla="*/ 24 w 30"/>
                      <a:gd name="T37" fmla="*/ 36 h 58"/>
                      <a:gd name="T38" fmla="*/ 24 w 30"/>
                      <a:gd name="T39" fmla="*/ 36 h 58"/>
                      <a:gd name="T40" fmla="*/ 24 w 30"/>
                      <a:gd name="T41" fmla="*/ 36 h 58"/>
                      <a:gd name="T42" fmla="*/ 20 w 30"/>
                      <a:gd name="T43" fmla="*/ 34 h 58"/>
                      <a:gd name="T44" fmla="*/ 18 w 30"/>
                      <a:gd name="T45" fmla="*/ 33 h 58"/>
                      <a:gd name="T46" fmla="*/ 15 w 30"/>
                      <a:gd name="T47" fmla="*/ 32 h 58"/>
                      <a:gd name="T48" fmla="*/ 0 w 30"/>
                      <a:gd name="T49" fmla="*/ 24 h 58"/>
                      <a:gd name="T50" fmla="*/ 2 w 30"/>
                      <a:gd name="T51" fmla="*/ 26 h 58"/>
                      <a:gd name="T52" fmla="*/ 6 w 30"/>
                      <a:gd name="T53" fmla="*/ 29 h 58"/>
                      <a:gd name="T54" fmla="*/ 11 w 30"/>
                      <a:gd name="T55" fmla="*/ 31 h 58"/>
                      <a:gd name="T56" fmla="*/ 12 w 30"/>
                      <a:gd name="T57" fmla="*/ 31 h 58"/>
                      <a:gd name="T58" fmla="*/ 0 w 30"/>
                      <a:gd name="T59" fmla="*/ 24 h 58"/>
                      <a:gd name="T60" fmla="*/ 10 w 30"/>
                      <a:gd name="T61" fmla="*/ 0 h 58"/>
                      <a:gd name="T62" fmla="*/ 8 w 30"/>
                      <a:gd name="T63" fmla="*/ 1 h 58"/>
                      <a:gd name="T64" fmla="*/ 5 w 30"/>
                      <a:gd name="T65" fmla="*/ 3 h 58"/>
                      <a:gd name="T66" fmla="*/ 2 w 30"/>
                      <a:gd name="T67" fmla="*/ 6 h 58"/>
                      <a:gd name="T68" fmla="*/ 1 w 30"/>
                      <a:gd name="T69" fmla="*/ 7 h 58"/>
                      <a:gd name="T70" fmla="*/ 1 w 30"/>
                      <a:gd name="T71" fmla="*/ 8 h 58"/>
                      <a:gd name="T72" fmla="*/ 1 w 30"/>
                      <a:gd name="T73" fmla="*/ 7 h 58"/>
                      <a:gd name="T74" fmla="*/ 10 w 30"/>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58">
                        <a:moveTo>
                          <a:pt x="29" y="48"/>
                        </a:moveTo>
                        <a:cubicBezTo>
                          <a:pt x="29" y="50"/>
                          <a:pt x="29" y="52"/>
                          <a:pt x="29" y="54"/>
                        </a:cubicBezTo>
                        <a:cubicBezTo>
                          <a:pt x="29" y="54"/>
                          <a:pt x="30" y="55"/>
                          <a:pt x="30" y="56"/>
                        </a:cubicBezTo>
                        <a:cubicBezTo>
                          <a:pt x="30" y="58"/>
                          <a:pt x="30" y="58"/>
                          <a:pt x="30" y="58"/>
                        </a:cubicBezTo>
                        <a:cubicBezTo>
                          <a:pt x="30" y="57"/>
                          <a:pt x="30" y="56"/>
                          <a:pt x="30" y="54"/>
                        </a:cubicBezTo>
                        <a:cubicBezTo>
                          <a:pt x="29" y="48"/>
                          <a:pt x="29" y="48"/>
                          <a:pt x="29" y="48"/>
                        </a:cubicBezTo>
                        <a:moveTo>
                          <a:pt x="28" y="41"/>
                        </a:moveTo>
                        <a:cubicBezTo>
                          <a:pt x="28" y="41"/>
                          <a:pt x="28" y="41"/>
                          <a:pt x="28" y="41"/>
                        </a:cubicBezTo>
                        <a:cubicBezTo>
                          <a:pt x="28" y="42"/>
                          <a:pt x="28" y="42"/>
                          <a:pt x="28" y="43"/>
                        </a:cubicBezTo>
                        <a:cubicBezTo>
                          <a:pt x="28" y="44"/>
                          <a:pt x="28" y="44"/>
                          <a:pt x="28" y="45"/>
                        </a:cubicBezTo>
                        <a:cubicBezTo>
                          <a:pt x="28" y="43"/>
                          <a:pt x="28" y="43"/>
                          <a:pt x="28" y="43"/>
                        </a:cubicBezTo>
                        <a:cubicBezTo>
                          <a:pt x="28" y="43"/>
                          <a:pt x="28" y="43"/>
                          <a:pt x="28" y="43"/>
                        </a:cubicBezTo>
                        <a:cubicBezTo>
                          <a:pt x="28" y="41"/>
                          <a:pt x="28" y="41"/>
                          <a:pt x="28" y="41"/>
                        </a:cubicBezTo>
                        <a:cubicBezTo>
                          <a:pt x="28" y="41"/>
                          <a:pt x="28" y="41"/>
                          <a:pt x="28" y="41"/>
                        </a:cubicBezTo>
                        <a:moveTo>
                          <a:pt x="15" y="32"/>
                        </a:moveTo>
                        <a:cubicBezTo>
                          <a:pt x="15" y="32"/>
                          <a:pt x="16" y="33"/>
                          <a:pt x="16" y="33"/>
                        </a:cubicBezTo>
                        <a:cubicBezTo>
                          <a:pt x="17" y="33"/>
                          <a:pt x="19" y="34"/>
                          <a:pt x="20" y="34"/>
                        </a:cubicBezTo>
                        <a:cubicBezTo>
                          <a:pt x="21" y="34"/>
                          <a:pt x="22" y="35"/>
                          <a:pt x="22" y="35"/>
                        </a:cubicBezTo>
                        <a:cubicBezTo>
                          <a:pt x="23" y="35"/>
                          <a:pt x="23" y="36"/>
                          <a:pt x="24" y="36"/>
                        </a:cubicBezTo>
                        <a:cubicBezTo>
                          <a:pt x="24" y="36"/>
                          <a:pt x="24" y="36"/>
                          <a:pt x="24" y="36"/>
                        </a:cubicBezTo>
                        <a:cubicBezTo>
                          <a:pt x="24" y="36"/>
                          <a:pt x="24" y="36"/>
                          <a:pt x="24" y="36"/>
                        </a:cubicBezTo>
                        <a:cubicBezTo>
                          <a:pt x="23" y="35"/>
                          <a:pt x="21" y="35"/>
                          <a:pt x="20" y="34"/>
                        </a:cubicBezTo>
                        <a:cubicBezTo>
                          <a:pt x="20" y="34"/>
                          <a:pt x="19" y="33"/>
                          <a:pt x="18" y="33"/>
                        </a:cubicBezTo>
                        <a:cubicBezTo>
                          <a:pt x="16" y="33"/>
                          <a:pt x="15" y="32"/>
                          <a:pt x="15" y="32"/>
                        </a:cubicBezTo>
                        <a:moveTo>
                          <a:pt x="0" y="24"/>
                        </a:moveTo>
                        <a:cubicBezTo>
                          <a:pt x="0" y="24"/>
                          <a:pt x="1" y="25"/>
                          <a:pt x="2" y="26"/>
                        </a:cubicBezTo>
                        <a:cubicBezTo>
                          <a:pt x="3" y="27"/>
                          <a:pt x="5" y="28"/>
                          <a:pt x="6" y="29"/>
                        </a:cubicBezTo>
                        <a:cubicBezTo>
                          <a:pt x="8" y="30"/>
                          <a:pt x="10" y="30"/>
                          <a:pt x="11" y="31"/>
                        </a:cubicBezTo>
                        <a:cubicBezTo>
                          <a:pt x="12" y="31"/>
                          <a:pt x="12" y="31"/>
                          <a:pt x="12" y="31"/>
                        </a:cubicBezTo>
                        <a:cubicBezTo>
                          <a:pt x="7" y="29"/>
                          <a:pt x="3" y="27"/>
                          <a:pt x="0" y="24"/>
                        </a:cubicBezTo>
                        <a:moveTo>
                          <a:pt x="10" y="0"/>
                        </a:moveTo>
                        <a:cubicBezTo>
                          <a:pt x="9" y="0"/>
                          <a:pt x="9" y="0"/>
                          <a:pt x="8" y="1"/>
                        </a:cubicBezTo>
                        <a:cubicBezTo>
                          <a:pt x="7" y="1"/>
                          <a:pt x="6" y="2"/>
                          <a:pt x="5" y="3"/>
                        </a:cubicBezTo>
                        <a:cubicBezTo>
                          <a:pt x="4" y="4"/>
                          <a:pt x="3" y="5"/>
                          <a:pt x="2" y="6"/>
                        </a:cubicBezTo>
                        <a:cubicBezTo>
                          <a:pt x="2" y="6"/>
                          <a:pt x="1" y="7"/>
                          <a:pt x="1" y="7"/>
                        </a:cubicBezTo>
                        <a:cubicBezTo>
                          <a:pt x="1" y="7"/>
                          <a:pt x="1" y="8"/>
                          <a:pt x="1" y="8"/>
                        </a:cubicBezTo>
                        <a:cubicBezTo>
                          <a:pt x="1" y="8"/>
                          <a:pt x="1" y="7"/>
                          <a:pt x="1" y="7"/>
                        </a:cubicBezTo>
                        <a:cubicBezTo>
                          <a:pt x="3" y="4"/>
                          <a:pt x="6" y="2"/>
                          <a:pt x="10" y="0"/>
                        </a:cubicBezTo>
                      </a:path>
                    </a:pathLst>
                  </a:custGeom>
                  <a:solidFill>
                    <a:srgbClr val="9E49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15" name="Freeform 8082">
                    <a:extLst>
                      <a:ext uri="{FF2B5EF4-FFF2-40B4-BE49-F238E27FC236}">
                        <a16:creationId xmlns:a16="http://schemas.microsoft.com/office/drawing/2014/main" id="{421BE0B9-926F-4499-A9C5-BD8876545456}"/>
                      </a:ext>
                    </a:extLst>
                  </p:cNvPr>
                  <p:cNvSpPr>
                    <a:spLocks noEditPoints="1"/>
                  </p:cNvSpPr>
                  <p:nvPr/>
                </p:nvSpPr>
                <p:spPr bwMode="auto">
                  <a:xfrm>
                    <a:off x="4389" y="2352"/>
                    <a:ext cx="24" cy="30"/>
                  </a:xfrm>
                  <a:custGeom>
                    <a:avLst/>
                    <a:gdLst>
                      <a:gd name="T0" fmla="*/ 31 w 32"/>
                      <a:gd name="T1" fmla="*/ 35 h 41"/>
                      <a:gd name="T2" fmla="*/ 31 w 32"/>
                      <a:gd name="T3" fmla="*/ 35 h 41"/>
                      <a:gd name="T4" fmla="*/ 32 w 32"/>
                      <a:gd name="T5" fmla="*/ 41 h 41"/>
                      <a:gd name="T6" fmla="*/ 32 w 32"/>
                      <a:gd name="T7" fmla="*/ 39 h 41"/>
                      <a:gd name="T8" fmla="*/ 31 w 32"/>
                      <a:gd name="T9" fmla="*/ 35 h 41"/>
                      <a:gd name="T10" fmla="*/ 31 w 32"/>
                      <a:gd name="T11" fmla="*/ 35 h 41"/>
                      <a:gd name="T12" fmla="*/ 26 w 32"/>
                      <a:gd name="T13" fmla="*/ 27 h 41"/>
                      <a:gd name="T14" fmla="*/ 27 w 32"/>
                      <a:gd name="T15" fmla="*/ 28 h 41"/>
                      <a:gd name="T16" fmla="*/ 27 w 32"/>
                      <a:gd name="T17" fmla="*/ 28 h 41"/>
                      <a:gd name="T18" fmla="*/ 26 w 32"/>
                      <a:gd name="T19" fmla="*/ 27 h 41"/>
                      <a:gd name="T20" fmla="*/ 10 w 32"/>
                      <a:gd name="T21" fmla="*/ 21 h 41"/>
                      <a:gd name="T22" fmla="*/ 18 w 32"/>
                      <a:gd name="T23" fmla="*/ 24 h 41"/>
                      <a:gd name="T24" fmla="*/ 19 w 32"/>
                      <a:gd name="T25" fmla="*/ 24 h 41"/>
                      <a:gd name="T26" fmla="*/ 15 w 32"/>
                      <a:gd name="T27" fmla="*/ 23 h 41"/>
                      <a:gd name="T28" fmla="*/ 10 w 32"/>
                      <a:gd name="T29" fmla="*/ 21 h 41"/>
                      <a:gd name="T30" fmla="*/ 4 w 32"/>
                      <a:gd name="T31" fmla="*/ 0 h 41"/>
                      <a:gd name="T32" fmla="*/ 3 w 32"/>
                      <a:gd name="T33" fmla="*/ 1 h 41"/>
                      <a:gd name="T34" fmla="*/ 2 w 32"/>
                      <a:gd name="T35" fmla="*/ 2 h 41"/>
                      <a:gd name="T36" fmla="*/ 1 w 32"/>
                      <a:gd name="T37" fmla="*/ 6 h 41"/>
                      <a:gd name="T38" fmla="*/ 0 w 32"/>
                      <a:gd name="T39" fmla="*/ 6 h 41"/>
                      <a:gd name="T40" fmla="*/ 1 w 32"/>
                      <a:gd name="T41" fmla="*/ 11 h 41"/>
                      <a:gd name="T42" fmla="*/ 2 w 32"/>
                      <a:gd name="T43" fmla="*/ 14 h 41"/>
                      <a:gd name="T44" fmla="*/ 5 w 32"/>
                      <a:gd name="T45" fmla="*/ 17 h 41"/>
                      <a:gd name="T46" fmla="*/ 3 w 32"/>
                      <a:gd name="T47" fmla="*/ 15 h 41"/>
                      <a:gd name="T48" fmla="*/ 1 w 32"/>
                      <a:gd name="T49" fmla="*/ 11 h 41"/>
                      <a:gd name="T50" fmla="*/ 1 w 32"/>
                      <a:gd name="T51" fmla="*/ 6 h 41"/>
                      <a:gd name="T52" fmla="*/ 3 w 32"/>
                      <a:gd name="T53" fmla="*/ 2 h 41"/>
                      <a:gd name="T54" fmla="*/ 3 w 32"/>
                      <a:gd name="T55" fmla="*/ 1 h 41"/>
                      <a:gd name="T56" fmla="*/ 4 w 32"/>
                      <a:gd name="T57" fmla="*/ 0 h 41"/>
                      <a:gd name="T58" fmla="*/ 4 w 32"/>
                      <a:gd name="T5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41">
                        <a:moveTo>
                          <a:pt x="31" y="35"/>
                        </a:moveTo>
                        <a:cubicBezTo>
                          <a:pt x="31" y="35"/>
                          <a:pt x="31" y="35"/>
                          <a:pt x="31" y="35"/>
                        </a:cubicBezTo>
                        <a:cubicBezTo>
                          <a:pt x="32" y="41"/>
                          <a:pt x="32" y="41"/>
                          <a:pt x="32" y="41"/>
                        </a:cubicBezTo>
                        <a:cubicBezTo>
                          <a:pt x="32" y="40"/>
                          <a:pt x="32" y="40"/>
                          <a:pt x="32" y="39"/>
                        </a:cubicBezTo>
                        <a:cubicBezTo>
                          <a:pt x="32" y="38"/>
                          <a:pt x="31" y="36"/>
                          <a:pt x="31" y="35"/>
                        </a:cubicBezTo>
                        <a:cubicBezTo>
                          <a:pt x="31" y="35"/>
                          <a:pt x="31" y="35"/>
                          <a:pt x="31" y="35"/>
                        </a:cubicBezTo>
                        <a:moveTo>
                          <a:pt x="26" y="27"/>
                        </a:moveTo>
                        <a:cubicBezTo>
                          <a:pt x="27" y="28"/>
                          <a:pt x="27" y="28"/>
                          <a:pt x="27" y="28"/>
                        </a:cubicBezTo>
                        <a:cubicBezTo>
                          <a:pt x="27" y="28"/>
                          <a:pt x="27" y="28"/>
                          <a:pt x="27" y="28"/>
                        </a:cubicBezTo>
                        <a:cubicBezTo>
                          <a:pt x="27" y="28"/>
                          <a:pt x="27" y="28"/>
                          <a:pt x="26" y="27"/>
                        </a:cubicBezTo>
                        <a:moveTo>
                          <a:pt x="10" y="21"/>
                        </a:moveTo>
                        <a:cubicBezTo>
                          <a:pt x="13" y="22"/>
                          <a:pt x="15" y="23"/>
                          <a:pt x="18" y="24"/>
                        </a:cubicBezTo>
                        <a:cubicBezTo>
                          <a:pt x="18" y="24"/>
                          <a:pt x="18" y="24"/>
                          <a:pt x="19" y="24"/>
                        </a:cubicBezTo>
                        <a:cubicBezTo>
                          <a:pt x="17" y="24"/>
                          <a:pt x="16" y="23"/>
                          <a:pt x="15" y="23"/>
                        </a:cubicBezTo>
                        <a:cubicBezTo>
                          <a:pt x="13" y="22"/>
                          <a:pt x="12" y="22"/>
                          <a:pt x="10" y="21"/>
                        </a:cubicBezTo>
                        <a:moveTo>
                          <a:pt x="4" y="0"/>
                        </a:moveTo>
                        <a:cubicBezTo>
                          <a:pt x="3" y="0"/>
                          <a:pt x="3" y="1"/>
                          <a:pt x="3" y="1"/>
                        </a:cubicBezTo>
                        <a:cubicBezTo>
                          <a:pt x="2" y="2"/>
                          <a:pt x="2" y="2"/>
                          <a:pt x="2" y="2"/>
                        </a:cubicBezTo>
                        <a:cubicBezTo>
                          <a:pt x="2" y="3"/>
                          <a:pt x="1" y="4"/>
                          <a:pt x="1" y="6"/>
                        </a:cubicBezTo>
                        <a:cubicBezTo>
                          <a:pt x="1" y="6"/>
                          <a:pt x="0" y="6"/>
                          <a:pt x="0" y="6"/>
                        </a:cubicBezTo>
                        <a:cubicBezTo>
                          <a:pt x="0" y="7"/>
                          <a:pt x="0" y="9"/>
                          <a:pt x="1" y="11"/>
                        </a:cubicBezTo>
                        <a:cubicBezTo>
                          <a:pt x="1" y="12"/>
                          <a:pt x="1" y="13"/>
                          <a:pt x="2" y="14"/>
                        </a:cubicBezTo>
                        <a:cubicBezTo>
                          <a:pt x="2" y="15"/>
                          <a:pt x="3" y="16"/>
                          <a:pt x="5" y="17"/>
                        </a:cubicBezTo>
                        <a:cubicBezTo>
                          <a:pt x="4" y="16"/>
                          <a:pt x="3" y="16"/>
                          <a:pt x="3" y="15"/>
                        </a:cubicBezTo>
                        <a:cubicBezTo>
                          <a:pt x="2" y="14"/>
                          <a:pt x="1" y="12"/>
                          <a:pt x="1" y="11"/>
                        </a:cubicBezTo>
                        <a:cubicBezTo>
                          <a:pt x="0" y="9"/>
                          <a:pt x="0" y="7"/>
                          <a:pt x="1" y="6"/>
                        </a:cubicBezTo>
                        <a:cubicBezTo>
                          <a:pt x="1" y="4"/>
                          <a:pt x="2" y="3"/>
                          <a:pt x="3" y="2"/>
                        </a:cubicBezTo>
                        <a:cubicBezTo>
                          <a:pt x="3" y="1"/>
                          <a:pt x="3" y="1"/>
                          <a:pt x="3" y="1"/>
                        </a:cubicBezTo>
                        <a:cubicBezTo>
                          <a:pt x="4" y="0"/>
                          <a:pt x="4" y="0"/>
                          <a:pt x="4" y="0"/>
                        </a:cubicBezTo>
                        <a:cubicBezTo>
                          <a:pt x="4" y="0"/>
                          <a:pt x="4" y="0"/>
                          <a:pt x="4" y="0"/>
                        </a:cubicBezTo>
                      </a:path>
                    </a:pathLst>
                  </a:custGeom>
                  <a:solidFill>
                    <a:srgbClr val="BB5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16" name="Freeform 8083">
                    <a:extLst>
                      <a:ext uri="{FF2B5EF4-FFF2-40B4-BE49-F238E27FC236}">
                        <a16:creationId xmlns:a16="http://schemas.microsoft.com/office/drawing/2014/main" id="{F0526715-9154-42A9-A151-DFD04C2EC274}"/>
                      </a:ext>
                    </a:extLst>
                  </p:cNvPr>
                  <p:cNvSpPr>
                    <a:spLocks noEditPoints="1"/>
                  </p:cNvSpPr>
                  <p:nvPr/>
                </p:nvSpPr>
                <p:spPr bwMode="auto">
                  <a:xfrm>
                    <a:off x="4389" y="2351"/>
                    <a:ext cx="25" cy="35"/>
                  </a:xfrm>
                  <a:custGeom>
                    <a:avLst/>
                    <a:gdLst>
                      <a:gd name="T0" fmla="*/ 31 w 33"/>
                      <a:gd name="T1" fmla="*/ 36 h 47"/>
                      <a:gd name="T2" fmla="*/ 31 w 33"/>
                      <a:gd name="T3" fmla="*/ 36 h 47"/>
                      <a:gd name="T4" fmla="*/ 31 w 33"/>
                      <a:gd name="T5" fmla="*/ 38 h 47"/>
                      <a:gd name="T6" fmla="*/ 32 w 33"/>
                      <a:gd name="T7" fmla="*/ 40 h 47"/>
                      <a:gd name="T8" fmla="*/ 32 w 33"/>
                      <a:gd name="T9" fmla="*/ 41 h 47"/>
                      <a:gd name="T10" fmla="*/ 33 w 33"/>
                      <a:gd name="T11" fmla="*/ 47 h 47"/>
                      <a:gd name="T12" fmla="*/ 32 w 33"/>
                      <a:gd name="T13" fmla="*/ 42 h 47"/>
                      <a:gd name="T14" fmla="*/ 31 w 33"/>
                      <a:gd name="T15" fmla="*/ 36 h 47"/>
                      <a:gd name="T16" fmla="*/ 23 w 33"/>
                      <a:gd name="T17" fmla="*/ 27 h 47"/>
                      <a:gd name="T18" fmla="*/ 27 w 33"/>
                      <a:gd name="T19" fmla="*/ 29 h 47"/>
                      <a:gd name="T20" fmla="*/ 27 w 33"/>
                      <a:gd name="T21" fmla="*/ 29 h 47"/>
                      <a:gd name="T22" fmla="*/ 26 w 33"/>
                      <a:gd name="T23" fmla="*/ 28 h 47"/>
                      <a:gd name="T24" fmla="*/ 23 w 33"/>
                      <a:gd name="T25" fmla="*/ 27 h 47"/>
                      <a:gd name="T26" fmla="*/ 23 w 33"/>
                      <a:gd name="T27" fmla="*/ 27 h 47"/>
                      <a:gd name="T28" fmla="*/ 2 w 33"/>
                      <a:gd name="T29" fmla="*/ 15 h 47"/>
                      <a:gd name="T30" fmla="*/ 2 w 33"/>
                      <a:gd name="T31" fmla="*/ 16 h 47"/>
                      <a:gd name="T32" fmla="*/ 3 w 33"/>
                      <a:gd name="T33" fmla="*/ 17 h 47"/>
                      <a:gd name="T34" fmla="*/ 15 w 33"/>
                      <a:gd name="T35" fmla="*/ 24 h 47"/>
                      <a:gd name="T36" fmla="*/ 18 w 33"/>
                      <a:gd name="T37" fmla="*/ 25 h 47"/>
                      <a:gd name="T38" fmla="*/ 21 w 33"/>
                      <a:gd name="T39" fmla="*/ 26 h 47"/>
                      <a:gd name="T40" fmla="*/ 19 w 33"/>
                      <a:gd name="T41" fmla="*/ 25 h 47"/>
                      <a:gd name="T42" fmla="*/ 18 w 33"/>
                      <a:gd name="T43" fmla="*/ 25 h 47"/>
                      <a:gd name="T44" fmla="*/ 10 w 33"/>
                      <a:gd name="T45" fmla="*/ 22 h 47"/>
                      <a:gd name="T46" fmla="*/ 6 w 33"/>
                      <a:gd name="T47" fmla="*/ 19 h 47"/>
                      <a:gd name="T48" fmla="*/ 5 w 33"/>
                      <a:gd name="T49" fmla="*/ 18 h 47"/>
                      <a:gd name="T50" fmla="*/ 2 w 33"/>
                      <a:gd name="T51" fmla="*/ 15 h 47"/>
                      <a:gd name="T52" fmla="*/ 1 w 33"/>
                      <a:gd name="T53" fmla="*/ 7 h 47"/>
                      <a:gd name="T54" fmla="*/ 1 w 33"/>
                      <a:gd name="T55" fmla="*/ 7 h 47"/>
                      <a:gd name="T56" fmla="*/ 0 w 33"/>
                      <a:gd name="T57" fmla="*/ 7 h 47"/>
                      <a:gd name="T58" fmla="*/ 1 w 33"/>
                      <a:gd name="T59" fmla="*/ 7 h 47"/>
                      <a:gd name="T60" fmla="*/ 4 w 33"/>
                      <a:gd name="T61" fmla="*/ 0 h 47"/>
                      <a:gd name="T62" fmla="*/ 4 w 33"/>
                      <a:gd name="T63" fmla="*/ 1 h 47"/>
                      <a:gd name="T64" fmla="*/ 3 w 33"/>
                      <a:gd name="T65" fmla="*/ 2 h 47"/>
                      <a:gd name="T66" fmla="*/ 3 w 33"/>
                      <a:gd name="T67" fmla="*/ 2 h 47"/>
                      <a:gd name="T68" fmla="*/ 4 w 33"/>
                      <a:gd name="T69" fmla="*/ 1 h 47"/>
                      <a:gd name="T70" fmla="*/ 4 w 33"/>
                      <a:gd name="T7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47">
                        <a:moveTo>
                          <a:pt x="31" y="36"/>
                        </a:moveTo>
                        <a:cubicBezTo>
                          <a:pt x="31" y="36"/>
                          <a:pt x="31" y="36"/>
                          <a:pt x="31" y="36"/>
                        </a:cubicBezTo>
                        <a:cubicBezTo>
                          <a:pt x="31" y="38"/>
                          <a:pt x="31" y="38"/>
                          <a:pt x="31" y="38"/>
                        </a:cubicBezTo>
                        <a:cubicBezTo>
                          <a:pt x="31" y="38"/>
                          <a:pt x="32" y="39"/>
                          <a:pt x="32" y="40"/>
                        </a:cubicBezTo>
                        <a:cubicBezTo>
                          <a:pt x="32" y="40"/>
                          <a:pt x="32" y="41"/>
                          <a:pt x="32" y="41"/>
                        </a:cubicBezTo>
                        <a:cubicBezTo>
                          <a:pt x="33" y="47"/>
                          <a:pt x="33" y="47"/>
                          <a:pt x="33" y="47"/>
                        </a:cubicBezTo>
                        <a:cubicBezTo>
                          <a:pt x="32" y="46"/>
                          <a:pt x="32" y="44"/>
                          <a:pt x="32" y="42"/>
                        </a:cubicBezTo>
                        <a:cubicBezTo>
                          <a:pt x="31" y="36"/>
                          <a:pt x="31" y="36"/>
                          <a:pt x="31" y="36"/>
                        </a:cubicBezTo>
                        <a:moveTo>
                          <a:pt x="23" y="27"/>
                        </a:moveTo>
                        <a:cubicBezTo>
                          <a:pt x="24" y="28"/>
                          <a:pt x="26" y="28"/>
                          <a:pt x="27" y="29"/>
                        </a:cubicBezTo>
                        <a:cubicBezTo>
                          <a:pt x="27" y="29"/>
                          <a:pt x="27" y="29"/>
                          <a:pt x="27" y="29"/>
                        </a:cubicBezTo>
                        <a:cubicBezTo>
                          <a:pt x="27" y="29"/>
                          <a:pt x="27" y="29"/>
                          <a:pt x="26" y="28"/>
                        </a:cubicBezTo>
                        <a:cubicBezTo>
                          <a:pt x="25" y="28"/>
                          <a:pt x="24" y="27"/>
                          <a:pt x="23" y="27"/>
                        </a:cubicBezTo>
                        <a:cubicBezTo>
                          <a:pt x="23" y="27"/>
                          <a:pt x="23" y="27"/>
                          <a:pt x="23" y="27"/>
                        </a:cubicBezTo>
                        <a:moveTo>
                          <a:pt x="2" y="15"/>
                        </a:moveTo>
                        <a:cubicBezTo>
                          <a:pt x="2" y="15"/>
                          <a:pt x="2" y="16"/>
                          <a:pt x="2" y="16"/>
                        </a:cubicBezTo>
                        <a:cubicBezTo>
                          <a:pt x="3" y="16"/>
                          <a:pt x="3" y="16"/>
                          <a:pt x="3" y="17"/>
                        </a:cubicBezTo>
                        <a:cubicBezTo>
                          <a:pt x="6" y="20"/>
                          <a:pt x="10" y="22"/>
                          <a:pt x="15" y="24"/>
                        </a:cubicBezTo>
                        <a:cubicBezTo>
                          <a:pt x="16" y="25"/>
                          <a:pt x="17" y="25"/>
                          <a:pt x="18" y="25"/>
                        </a:cubicBezTo>
                        <a:cubicBezTo>
                          <a:pt x="18" y="25"/>
                          <a:pt x="19" y="26"/>
                          <a:pt x="21" y="26"/>
                        </a:cubicBezTo>
                        <a:cubicBezTo>
                          <a:pt x="20" y="26"/>
                          <a:pt x="20" y="26"/>
                          <a:pt x="19" y="25"/>
                        </a:cubicBezTo>
                        <a:cubicBezTo>
                          <a:pt x="18" y="25"/>
                          <a:pt x="18" y="25"/>
                          <a:pt x="18" y="25"/>
                        </a:cubicBezTo>
                        <a:cubicBezTo>
                          <a:pt x="15" y="24"/>
                          <a:pt x="13" y="23"/>
                          <a:pt x="10" y="22"/>
                        </a:cubicBezTo>
                        <a:cubicBezTo>
                          <a:pt x="9" y="21"/>
                          <a:pt x="7" y="20"/>
                          <a:pt x="6" y="19"/>
                        </a:cubicBezTo>
                        <a:cubicBezTo>
                          <a:pt x="6" y="19"/>
                          <a:pt x="5" y="19"/>
                          <a:pt x="5" y="18"/>
                        </a:cubicBezTo>
                        <a:cubicBezTo>
                          <a:pt x="3" y="17"/>
                          <a:pt x="2" y="16"/>
                          <a:pt x="2" y="15"/>
                        </a:cubicBezTo>
                        <a:moveTo>
                          <a:pt x="1" y="7"/>
                        </a:moveTo>
                        <a:cubicBezTo>
                          <a:pt x="1" y="7"/>
                          <a:pt x="1" y="7"/>
                          <a:pt x="1" y="7"/>
                        </a:cubicBezTo>
                        <a:cubicBezTo>
                          <a:pt x="0" y="7"/>
                          <a:pt x="0" y="7"/>
                          <a:pt x="0" y="7"/>
                        </a:cubicBezTo>
                        <a:cubicBezTo>
                          <a:pt x="0" y="7"/>
                          <a:pt x="1" y="7"/>
                          <a:pt x="1" y="7"/>
                        </a:cubicBezTo>
                        <a:moveTo>
                          <a:pt x="4" y="0"/>
                        </a:moveTo>
                        <a:cubicBezTo>
                          <a:pt x="4" y="0"/>
                          <a:pt x="4" y="1"/>
                          <a:pt x="4" y="1"/>
                        </a:cubicBezTo>
                        <a:cubicBezTo>
                          <a:pt x="3" y="2"/>
                          <a:pt x="3" y="2"/>
                          <a:pt x="3" y="2"/>
                        </a:cubicBezTo>
                        <a:cubicBezTo>
                          <a:pt x="3" y="2"/>
                          <a:pt x="3" y="2"/>
                          <a:pt x="3" y="2"/>
                        </a:cubicBezTo>
                        <a:cubicBezTo>
                          <a:pt x="3" y="2"/>
                          <a:pt x="3" y="1"/>
                          <a:pt x="4" y="1"/>
                        </a:cubicBezTo>
                        <a:cubicBezTo>
                          <a:pt x="4" y="1"/>
                          <a:pt x="4" y="0"/>
                          <a:pt x="4" y="0"/>
                        </a:cubicBezTo>
                      </a:path>
                    </a:pathLst>
                  </a:custGeom>
                  <a:solidFill>
                    <a:srgbClr val="923C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17" name="Freeform 8084">
                    <a:extLst>
                      <a:ext uri="{FF2B5EF4-FFF2-40B4-BE49-F238E27FC236}">
                        <a16:creationId xmlns:a16="http://schemas.microsoft.com/office/drawing/2014/main" id="{00A60166-3E9E-4E0C-835A-BDBC41433EC4}"/>
                      </a:ext>
                    </a:extLst>
                  </p:cNvPr>
                  <p:cNvSpPr>
                    <a:spLocks noEditPoints="1"/>
                  </p:cNvSpPr>
                  <p:nvPr/>
                </p:nvSpPr>
                <p:spPr bwMode="auto">
                  <a:xfrm>
                    <a:off x="4392" y="2342"/>
                    <a:ext cx="20" cy="15"/>
                  </a:xfrm>
                  <a:custGeom>
                    <a:avLst/>
                    <a:gdLst>
                      <a:gd name="T0" fmla="*/ 0 w 27"/>
                      <a:gd name="T1" fmla="*/ 17 h 20"/>
                      <a:gd name="T2" fmla="*/ 0 w 27"/>
                      <a:gd name="T3" fmla="*/ 17 h 20"/>
                      <a:gd name="T4" fmla="*/ 0 w 27"/>
                      <a:gd name="T5" fmla="*/ 19 h 20"/>
                      <a:gd name="T6" fmla="*/ 0 w 27"/>
                      <a:gd name="T7" fmla="*/ 20 h 20"/>
                      <a:gd name="T8" fmla="*/ 0 w 27"/>
                      <a:gd name="T9" fmla="*/ 20 h 20"/>
                      <a:gd name="T10" fmla="*/ 0 w 27"/>
                      <a:gd name="T11" fmla="*/ 19 h 20"/>
                      <a:gd name="T12" fmla="*/ 1 w 27"/>
                      <a:gd name="T13" fmla="*/ 17 h 20"/>
                      <a:gd name="T14" fmla="*/ 1 w 27"/>
                      <a:gd name="T15" fmla="*/ 17 h 20"/>
                      <a:gd name="T16" fmla="*/ 0 w 27"/>
                      <a:gd name="T17" fmla="*/ 17 h 20"/>
                      <a:gd name="T18" fmla="*/ 27 w 27"/>
                      <a:gd name="T19" fmla="*/ 0 h 20"/>
                      <a:gd name="T20" fmla="*/ 23 w 27"/>
                      <a:gd name="T21" fmla="*/ 1 h 20"/>
                      <a:gd name="T22" fmla="*/ 18 w 27"/>
                      <a:gd name="T23" fmla="*/ 2 h 20"/>
                      <a:gd name="T24" fmla="*/ 12 w 27"/>
                      <a:gd name="T25" fmla="*/ 4 h 20"/>
                      <a:gd name="T26" fmla="*/ 10 w 27"/>
                      <a:gd name="T27" fmla="*/ 6 h 20"/>
                      <a:gd name="T28" fmla="*/ 12 w 27"/>
                      <a:gd name="T29" fmla="*/ 5 h 20"/>
                      <a:gd name="T30" fmla="*/ 12 w 27"/>
                      <a:gd name="T31" fmla="*/ 4 h 20"/>
                      <a:gd name="T32" fmla="*/ 18 w 27"/>
                      <a:gd name="T33" fmla="*/ 2 h 20"/>
                      <a:gd name="T34" fmla="*/ 23 w 27"/>
                      <a:gd name="T35" fmla="*/ 1 h 20"/>
                      <a:gd name="T36" fmla="*/ 27 w 27"/>
                      <a:gd name="T3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0">
                        <a:moveTo>
                          <a:pt x="0" y="17"/>
                        </a:moveTo>
                        <a:cubicBezTo>
                          <a:pt x="0" y="17"/>
                          <a:pt x="0" y="17"/>
                          <a:pt x="0" y="17"/>
                        </a:cubicBezTo>
                        <a:cubicBezTo>
                          <a:pt x="0" y="18"/>
                          <a:pt x="0" y="19"/>
                          <a:pt x="0" y="19"/>
                        </a:cubicBezTo>
                        <a:cubicBezTo>
                          <a:pt x="0" y="20"/>
                          <a:pt x="0" y="20"/>
                          <a:pt x="0" y="20"/>
                        </a:cubicBezTo>
                        <a:cubicBezTo>
                          <a:pt x="0" y="20"/>
                          <a:pt x="0" y="20"/>
                          <a:pt x="0" y="20"/>
                        </a:cubicBezTo>
                        <a:cubicBezTo>
                          <a:pt x="0" y="20"/>
                          <a:pt x="0" y="20"/>
                          <a:pt x="0" y="19"/>
                        </a:cubicBezTo>
                        <a:cubicBezTo>
                          <a:pt x="0" y="19"/>
                          <a:pt x="0" y="18"/>
                          <a:pt x="1" y="17"/>
                        </a:cubicBezTo>
                        <a:cubicBezTo>
                          <a:pt x="1" y="17"/>
                          <a:pt x="1" y="17"/>
                          <a:pt x="1" y="17"/>
                        </a:cubicBezTo>
                        <a:cubicBezTo>
                          <a:pt x="1" y="17"/>
                          <a:pt x="0" y="17"/>
                          <a:pt x="0" y="17"/>
                        </a:cubicBezTo>
                        <a:moveTo>
                          <a:pt x="27" y="0"/>
                        </a:moveTo>
                        <a:cubicBezTo>
                          <a:pt x="27" y="0"/>
                          <a:pt x="26" y="0"/>
                          <a:pt x="23" y="1"/>
                        </a:cubicBezTo>
                        <a:cubicBezTo>
                          <a:pt x="22" y="1"/>
                          <a:pt x="20" y="1"/>
                          <a:pt x="18" y="2"/>
                        </a:cubicBezTo>
                        <a:cubicBezTo>
                          <a:pt x="16" y="2"/>
                          <a:pt x="14" y="3"/>
                          <a:pt x="12" y="4"/>
                        </a:cubicBezTo>
                        <a:cubicBezTo>
                          <a:pt x="11" y="5"/>
                          <a:pt x="11" y="5"/>
                          <a:pt x="10" y="6"/>
                        </a:cubicBezTo>
                        <a:cubicBezTo>
                          <a:pt x="10" y="5"/>
                          <a:pt x="11" y="5"/>
                          <a:pt x="12" y="5"/>
                        </a:cubicBezTo>
                        <a:cubicBezTo>
                          <a:pt x="12" y="4"/>
                          <a:pt x="12" y="4"/>
                          <a:pt x="12" y="4"/>
                        </a:cubicBezTo>
                        <a:cubicBezTo>
                          <a:pt x="14" y="3"/>
                          <a:pt x="16" y="2"/>
                          <a:pt x="18" y="2"/>
                        </a:cubicBezTo>
                        <a:cubicBezTo>
                          <a:pt x="20" y="1"/>
                          <a:pt x="22" y="1"/>
                          <a:pt x="23" y="1"/>
                        </a:cubicBezTo>
                        <a:cubicBezTo>
                          <a:pt x="26" y="0"/>
                          <a:pt x="27" y="0"/>
                          <a:pt x="27" y="0"/>
                        </a:cubicBezTo>
                      </a:path>
                    </a:pathLst>
                  </a:custGeom>
                  <a:solidFill>
                    <a:srgbClr val="CC6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18" name="Freeform 8085">
                    <a:extLst>
                      <a:ext uri="{FF2B5EF4-FFF2-40B4-BE49-F238E27FC236}">
                        <a16:creationId xmlns:a16="http://schemas.microsoft.com/office/drawing/2014/main" id="{CCC81D23-481E-4D2A-872C-DA19A0922633}"/>
                      </a:ext>
                    </a:extLst>
                  </p:cNvPr>
                  <p:cNvSpPr>
                    <a:spLocks/>
                  </p:cNvSpPr>
                  <p:nvPr/>
                </p:nvSpPr>
                <p:spPr bwMode="auto">
                  <a:xfrm>
                    <a:off x="4414" y="2390"/>
                    <a:ext cx="0" cy="3"/>
                  </a:xfrm>
                  <a:custGeom>
                    <a:avLst/>
                    <a:gdLst>
                      <a:gd name="T0" fmla="*/ 0 h 4"/>
                      <a:gd name="T1" fmla="*/ 4 h 4"/>
                      <a:gd name="T2" fmla="*/ 4 h 4"/>
                      <a:gd name="T3" fmla="*/ 1 h 4"/>
                      <a:gd name="T4" fmla="*/ 0 h 4"/>
                    </a:gdLst>
                    <a:ahLst/>
                    <a:cxnLst>
                      <a:cxn ang="0">
                        <a:pos x="0" y="T0"/>
                      </a:cxn>
                      <a:cxn ang="0">
                        <a:pos x="0" y="T1"/>
                      </a:cxn>
                      <a:cxn ang="0">
                        <a:pos x="0" y="T2"/>
                      </a:cxn>
                      <a:cxn ang="0">
                        <a:pos x="0" y="T3"/>
                      </a:cxn>
                      <a:cxn ang="0">
                        <a:pos x="0" y="T4"/>
                      </a:cxn>
                    </a:cxnLst>
                    <a:rect l="0" t="0" r="r" b="b"/>
                    <a:pathLst>
                      <a:path h="4">
                        <a:moveTo>
                          <a:pt x="0" y="0"/>
                        </a:moveTo>
                        <a:cubicBezTo>
                          <a:pt x="0" y="2"/>
                          <a:pt x="0" y="3"/>
                          <a:pt x="0" y="4"/>
                        </a:cubicBezTo>
                        <a:cubicBezTo>
                          <a:pt x="0" y="4"/>
                          <a:pt x="0" y="4"/>
                          <a:pt x="0" y="4"/>
                        </a:cubicBezTo>
                        <a:cubicBezTo>
                          <a:pt x="0" y="3"/>
                          <a:pt x="0" y="2"/>
                          <a:pt x="0" y="1"/>
                        </a:cubicBezTo>
                        <a:cubicBezTo>
                          <a:pt x="0" y="0"/>
                          <a:pt x="0" y="0"/>
                          <a:pt x="0" y="0"/>
                        </a:cubicBezTo>
                      </a:path>
                    </a:pathLst>
                  </a:custGeom>
                  <a:solidFill>
                    <a:srgbClr val="9E49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19" name="Freeform 8086">
                    <a:extLst>
                      <a:ext uri="{FF2B5EF4-FFF2-40B4-BE49-F238E27FC236}">
                        <a16:creationId xmlns:a16="http://schemas.microsoft.com/office/drawing/2014/main" id="{730001E6-F9D8-4C35-86B3-1665CA34AF51}"/>
                      </a:ext>
                    </a:extLst>
                  </p:cNvPr>
                  <p:cNvSpPr>
                    <a:spLocks noEditPoints="1"/>
                  </p:cNvSpPr>
                  <p:nvPr/>
                </p:nvSpPr>
                <p:spPr bwMode="auto">
                  <a:xfrm>
                    <a:off x="4391" y="2357"/>
                    <a:ext cx="23" cy="31"/>
                  </a:xfrm>
                  <a:custGeom>
                    <a:avLst/>
                    <a:gdLst>
                      <a:gd name="T0" fmla="*/ 29 w 30"/>
                      <a:gd name="T1" fmla="*/ 27 h 42"/>
                      <a:gd name="T2" fmla="*/ 28 w 30"/>
                      <a:gd name="T3" fmla="*/ 28 h 42"/>
                      <a:gd name="T4" fmla="*/ 29 w 30"/>
                      <a:gd name="T5" fmla="*/ 29 h 42"/>
                      <a:gd name="T6" fmla="*/ 29 w 30"/>
                      <a:gd name="T7" fmla="*/ 33 h 42"/>
                      <a:gd name="T8" fmla="*/ 30 w 30"/>
                      <a:gd name="T9" fmla="*/ 39 h 42"/>
                      <a:gd name="T10" fmla="*/ 30 w 30"/>
                      <a:gd name="T11" fmla="*/ 40 h 42"/>
                      <a:gd name="T12" fmla="*/ 30 w 30"/>
                      <a:gd name="T13" fmla="*/ 42 h 42"/>
                      <a:gd name="T14" fmla="*/ 30 w 30"/>
                      <a:gd name="T15" fmla="*/ 39 h 42"/>
                      <a:gd name="T16" fmla="*/ 29 w 30"/>
                      <a:gd name="T17" fmla="*/ 33 h 42"/>
                      <a:gd name="T18" fmla="*/ 29 w 30"/>
                      <a:gd name="T19" fmla="*/ 29 h 42"/>
                      <a:gd name="T20" fmla="*/ 29 w 30"/>
                      <a:gd name="T21" fmla="*/ 27 h 42"/>
                      <a:gd name="T22" fmla="*/ 1 w 30"/>
                      <a:gd name="T23" fmla="*/ 0 h 42"/>
                      <a:gd name="T24" fmla="*/ 1 w 30"/>
                      <a:gd name="T25" fmla="*/ 4 h 42"/>
                      <a:gd name="T26" fmla="*/ 3 w 30"/>
                      <a:gd name="T27" fmla="*/ 8 h 42"/>
                      <a:gd name="T28" fmla="*/ 6 w 30"/>
                      <a:gd name="T29" fmla="*/ 12 h 42"/>
                      <a:gd name="T30" fmla="*/ 14 w 30"/>
                      <a:gd name="T31" fmla="*/ 16 h 42"/>
                      <a:gd name="T32" fmla="*/ 22 w 30"/>
                      <a:gd name="T33" fmla="*/ 20 h 42"/>
                      <a:gd name="T34" fmla="*/ 25 w 30"/>
                      <a:gd name="T35" fmla="*/ 21 h 42"/>
                      <a:gd name="T36" fmla="*/ 26 w 30"/>
                      <a:gd name="T37" fmla="*/ 21 h 42"/>
                      <a:gd name="T38" fmla="*/ 22 w 30"/>
                      <a:gd name="T39" fmla="*/ 19 h 42"/>
                      <a:gd name="T40" fmla="*/ 14 w 30"/>
                      <a:gd name="T41" fmla="*/ 16 h 42"/>
                      <a:gd name="T42" fmla="*/ 6 w 30"/>
                      <a:gd name="T43" fmla="*/ 12 h 42"/>
                      <a:gd name="T44" fmla="*/ 3 w 30"/>
                      <a:gd name="T45" fmla="*/ 8 h 42"/>
                      <a:gd name="T46" fmla="*/ 1 w 30"/>
                      <a:gd name="T47" fmla="*/ 4 h 42"/>
                      <a:gd name="T48" fmla="*/ 1 w 30"/>
                      <a:gd name="T49" fmla="*/ 0 h 42"/>
                      <a:gd name="T50" fmla="*/ 1 w 30"/>
                      <a:gd name="T5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42">
                        <a:moveTo>
                          <a:pt x="29" y="27"/>
                        </a:moveTo>
                        <a:cubicBezTo>
                          <a:pt x="29" y="28"/>
                          <a:pt x="29" y="28"/>
                          <a:pt x="28" y="28"/>
                        </a:cubicBezTo>
                        <a:cubicBezTo>
                          <a:pt x="29" y="28"/>
                          <a:pt x="29" y="29"/>
                          <a:pt x="29" y="29"/>
                        </a:cubicBezTo>
                        <a:cubicBezTo>
                          <a:pt x="29" y="30"/>
                          <a:pt x="29" y="31"/>
                          <a:pt x="29" y="33"/>
                        </a:cubicBezTo>
                        <a:cubicBezTo>
                          <a:pt x="29" y="35"/>
                          <a:pt x="29" y="37"/>
                          <a:pt x="30" y="39"/>
                        </a:cubicBezTo>
                        <a:cubicBezTo>
                          <a:pt x="30" y="39"/>
                          <a:pt x="30" y="39"/>
                          <a:pt x="30" y="40"/>
                        </a:cubicBezTo>
                        <a:cubicBezTo>
                          <a:pt x="30" y="42"/>
                          <a:pt x="30" y="42"/>
                          <a:pt x="30" y="42"/>
                        </a:cubicBezTo>
                        <a:cubicBezTo>
                          <a:pt x="30" y="41"/>
                          <a:pt x="30" y="40"/>
                          <a:pt x="30" y="39"/>
                        </a:cubicBezTo>
                        <a:cubicBezTo>
                          <a:pt x="30" y="37"/>
                          <a:pt x="29" y="35"/>
                          <a:pt x="29" y="33"/>
                        </a:cubicBezTo>
                        <a:cubicBezTo>
                          <a:pt x="29" y="31"/>
                          <a:pt x="29" y="30"/>
                          <a:pt x="29" y="29"/>
                        </a:cubicBezTo>
                        <a:cubicBezTo>
                          <a:pt x="29" y="28"/>
                          <a:pt x="29" y="28"/>
                          <a:pt x="29" y="27"/>
                        </a:cubicBezTo>
                        <a:moveTo>
                          <a:pt x="1" y="0"/>
                        </a:moveTo>
                        <a:cubicBezTo>
                          <a:pt x="0" y="1"/>
                          <a:pt x="1" y="3"/>
                          <a:pt x="1" y="4"/>
                        </a:cubicBezTo>
                        <a:cubicBezTo>
                          <a:pt x="1" y="6"/>
                          <a:pt x="2" y="7"/>
                          <a:pt x="3" y="8"/>
                        </a:cubicBezTo>
                        <a:cubicBezTo>
                          <a:pt x="4" y="10"/>
                          <a:pt x="5" y="11"/>
                          <a:pt x="6" y="12"/>
                        </a:cubicBezTo>
                        <a:cubicBezTo>
                          <a:pt x="8" y="14"/>
                          <a:pt x="11" y="15"/>
                          <a:pt x="14" y="16"/>
                        </a:cubicBezTo>
                        <a:cubicBezTo>
                          <a:pt x="17" y="17"/>
                          <a:pt x="20" y="18"/>
                          <a:pt x="22" y="20"/>
                        </a:cubicBezTo>
                        <a:cubicBezTo>
                          <a:pt x="23" y="20"/>
                          <a:pt x="24" y="21"/>
                          <a:pt x="25" y="21"/>
                        </a:cubicBezTo>
                        <a:cubicBezTo>
                          <a:pt x="25" y="21"/>
                          <a:pt x="25" y="21"/>
                          <a:pt x="26" y="21"/>
                        </a:cubicBezTo>
                        <a:cubicBezTo>
                          <a:pt x="25" y="21"/>
                          <a:pt x="23" y="20"/>
                          <a:pt x="22" y="19"/>
                        </a:cubicBezTo>
                        <a:cubicBezTo>
                          <a:pt x="20" y="18"/>
                          <a:pt x="17" y="17"/>
                          <a:pt x="14" y="16"/>
                        </a:cubicBezTo>
                        <a:cubicBezTo>
                          <a:pt x="11" y="15"/>
                          <a:pt x="8" y="13"/>
                          <a:pt x="6" y="12"/>
                        </a:cubicBezTo>
                        <a:cubicBezTo>
                          <a:pt x="5" y="11"/>
                          <a:pt x="4" y="9"/>
                          <a:pt x="3" y="8"/>
                        </a:cubicBezTo>
                        <a:cubicBezTo>
                          <a:pt x="2" y="7"/>
                          <a:pt x="1" y="5"/>
                          <a:pt x="1" y="4"/>
                        </a:cubicBezTo>
                        <a:cubicBezTo>
                          <a:pt x="1" y="3"/>
                          <a:pt x="1" y="2"/>
                          <a:pt x="1" y="0"/>
                        </a:cubicBezTo>
                        <a:cubicBezTo>
                          <a:pt x="1" y="0"/>
                          <a:pt x="1" y="0"/>
                          <a:pt x="1" y="0"/>
                        </a:cubicBezTo>
                      </a:path>
                    </a:pathLst>
                  </a:custGeom>
                  <a:solidFill>
                    <a:srgbClr val="BB5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20" name="Freeform 8087">
                    <a:extLst>
                      <a:ext uri="{FF2B5EF4-FFF2-40B4-BE49-F238E27FC236}">
                        <a16:creationId xmlns:a16="http://schemas.microsoft.com/office/drawing/2014/main" id="{95290676-6CEF-46CD-B258-3222803060FE}"/>
                      </a:ext>
                    </a:extLst>
                  </p:cNvPr>
                  <p:cNvSpPr>
                    <a:spLocks/>
                  </p:cNvSpPr>
                  <p:nvPr/>
                </p:nvSpPr>
                <p:spPr bwMode="auto">
                  <a:xfrm>
                    <a:off x="4414" y="2387"/>
                    <a:ext cx="0" cy="4"/>
                  </a:xfrm>
                  <a:custGeom>
                    <a:avLst/>
                    <a:gdLst>
                      <a:gd name="T0" fmla="*/ 0 h 5"/>
                      <a:gd name="T1" fmla="*/ 4 h 5"/>
                      <a:gd name="T2" fmla="*/ 4 h 5"/>
                      <a:gd name="T3" fmla="*/ 5 h 5"/>
                      <a:gd name="T4" fmla="*/ 4 h 5"/>
                      <a:gd name="T5" fmla="*/ 2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cubicBezTo>
                          <a:pt x="0" y="1"/>
                          <a:pt x="0" y="3"/>
                          <a:pt x="0" y="4"/>
                        </a:cubicBezTo>
                        <a:cubicBezTo>
                          <a:pt x="0" y="4"/>
                          <a:pt x="0" y="4"/>
                          <a:pt x="0" y="4"/>
                        </a:cubicBezTo>
                        <a:cubicBezTo>
                          <a:pt x="0" y="5"/>
                          <a:pt x="0" y="5"/>
                          <a:pt x="0" y="5"/>
                        </a:cubicBezTo>
                        <a:cubicBezTo>
                          <a:pt x="0" y="5"/>
                          <a:pt x="0" y="4"/>
                          <a:pt x="0" y="4"/>
                        </a:cubicBezTo>
                        <a:cubicBezTo>
                          <a:pt x="0" y="3"/>
                          <a:pt x="0" y="3"/>
                          <a:pt x="0" y="2"/>
                        </a:cubicBezTo>
                        <a:cubicBezTo>
                          <a:pt x="0" y="0"/>
                          <a:pt x="0" y="0"/>
                          <a:pt x="0" y="0"/>
                        </a:cubicBezTo>
                      </a:path>
                    </a:pathLst>
                  </a:custGeom>
                  <a:solidFill>
                    <a:srgbClr val="923C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21" name="Freeform 8088">
                    <a:extLst>
                      <a:ext uri="{FF2B5EF4-FFF2-40B4-BE49-F238E27FC236}">
                        <a16:creationId xmlns:a16="http://schemas.microsoft.com/office/drawing/2014/main" id="{AD86A146-C6D6-4A82-AFB8-BBE32CC5F56F}"/>
                      </a:ext>
                    </a:extLst>
                  </p:cNvPr>
                  <p:cNvSpPr>
                    <a:spLocks noEditPoints="1"/>
                  </p:cNvSpPr>
                  <p:nvPr/>
                </p:nvSpPr>
                <p:spPr bwMode="auto">
                  <a:xfrm>
                    <a:off x="4394" y="2342"/>
                    <a:ext cx="19" cy="19"/>
                  </a:xfrm>
                  <a:custGeom>
                    <a:avLst/>
                    <a:gdLst>
                      <a:gd name="T0" fmla="*/ 1 w 25"/>
                      <a:gd name="T1" fmla="*/ 17 h 26"/>
                      <a:gd name="T2" fmla="*/ 0 w 25"/>
                      <a:gd name="T3" fmla="*/ 18 h 26"/>
                      <a:gd name="T4" fmla="*/ 0 w 25"/>
                      <a:gd name="T5" fmla="*/ 18 h 26"/>
                      <a:gd name="T6" fmla="*/ 0 w 25"/>
                      <a:gd name="T7" fmla="*/ 20 h 26"/>
                      <a:gd name="T8" fmla="*/ 0 w 25"/>
                      <a:gd name="T9" fmla="*/ 24 h 26"/>
                      <a:gd name="T10" fmla="*/ 1 w 25"/>
                      <a:gd name="T11" fmla="*/ 26 h 26"/>
                      <a:gd name="T12" fmla="*/ 1 w 25"/>
                      <a:gd name="T13" fmla="*/ 26 h 26"/>
                      <a:gd name="T14" fmla="*/ 1 w 25"/>
                      <a:gd name="T15" fmla="*/ 24 h 26"/>
                      <a:gd name="T16" fmla="*/ 0 w 25"/>
                      <a:gd name="T17" fmla="*/ 20 h 26"/>
                      <a:gd name="T18" fmla="*/ 1 w 25"/>
                      <a:gd name="T19" fmla="*/ 18 h 26"/>
                      <a:gd name="T20" fmla="*/ 1 w 25"/>
                      <a:gd name="T21" fmla="*/ 17 h 26"/>
                      <a:gd name="T22" fmla="*/ 25 w 25"/>
                      <a:gd name="T23" fmla="*/ 0 h 26"/>
                      <a:gd name="T24" fmla="*/ 23 w 25"/>
                      <a:gd name="T25" fmla="*/ 0 h 26"/>
                      <a:gd name="T26" fmla="*/ 20 w 25"/>
                      <a:gd name="T27" fmla="*/ 1 h 26"/>
                      <a:gd name="T28" fmla="*/ 16 w 25"/>
                      <a:gd name="T29" fmla="*/ 2 h 26"/>
                      <a:gd name="T30" fmla="*/ 15 w 25"/>
                      <a:gd name="T31" fmla="*/ 2 h 26"/>
                      <a:gd name="T32" fmla="*/ 16 w 25"/>
                      <a:gd name="T33" fmla="*/ 2 h 26"/>
                      <a:gd name="T34" fmla="*/ 20 w 25"/>
                      <a:gd name="T35" fmla="*/ 1 h 26"/>
                      <a:gd name="T36" fmla="*/ 23 w 25"/>
                      <a:gd name="T37" fmla="*/ 0 h 26"/>
                      <a:gd name="T38" fmla="*/ 25 w 25"/>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26">
                        <a:moveTo>
                          <a:pt x="1" y="17"/>
                        </a:moveTo>
                        <a:cubicBezTo>
                          <a:pt x="1" y="17"/>
                          <a:pt x="1" y="18"/>
                          <a:pt x="0" y="18"/>
                        </a:cubicBezTo>
                        <a:cubicBezTo>
                          <a:pt x="0" y="18"/>
                          <a:pt x="0" y="18"/>
                          <a:pt x="0" y="18"/>
                        </a:cubicBezTo>
                        <a:cubicBezTo>
                          <a:pt x="0" y="19"/>
                          <a:pt x="0" y="19"/>
                          <a:pt x="0" y="20"/>
                        </a:cubicBezTo>
                        <a:cubicBezTo>
                          <a:pt x="0" y="22"/>
                          <a:pt x="0" y="23"/>
                          <a:pt x="0" y="24"/>
                        </a:cubicBezTo>
                        <a:cubicBezTo>
                          <a:pt x="0" y="25"/>
                          <a:pt x="0" y="25"/>
                          <a:pt x="1" y="26"/>
                        </a:cubicBezTo>
                        <a:cubicBezTo>
                          <a:pt x="1" y="26"/>
                          <a:pt x="1" y="26"/>
                          <a:pt x="1" y="26"/>
                        </a:cubicBezTo>
                        <a:cubicBezTo>
                          <a:pt x="1" y="26"/>
                          <a:pt x="1" y="25"/>
                          <a:pt x="1" y="24"/>
                        </a:cubicBezTo>
                        <a:cubicBezTo>
                          <a:pt x="0" y="23"/>
                          <a:pt x="0" y="22"/>
                          <a:pt x="0" y="20"/>
                        </a:cubicBezTo>
                        <a:cubicBezTo>
                          <a:pt x="0" y="19"/>
                          <a:pt x="0" y="19"/>
                          <a:pt x="1" y="18"/>
                        </a:cubicBezTo>
                        <a:cubicBezTo>
                          <a:pt x="1" y="17"/>
                          <a:pt x="1" y="17"/>
                          <a:pt x="1" y="17"/>
                        </a:cubicBezTo>
                        <a:moveTo>
                          <a:pt x="25" y="0"/>
                        </a:moveTo>
                        <a:cubicBezTo>
                          <a:pt x="25" y="0"/>
                          <a:pt x="24" y="0"/>
                          <a:pt x="23" y="0"/>
                        </a:cubicBezTo>
                        <a:cubicBezTo>
                          <a:pt x="23" y="0"/>
                          <a:pt x="22" y="0"/>
                          <a:pt x="20" y="1"/>
                        </a:cubicBezTo>
                        <a:cubicBezTo>
                          <a:pt x="19" y="1"/>
                          <a:pt x="18" y="1"/>
                          <a:pt x="16" y="2"/>
                        </a:cubicBezTo>
                        <a:cubicBezTo>
                          <a:pt x="16" y="2"/>
                          <a:pt x="15" y="2"/>
                          <a:pt x="15" y="2"/>
                        </a:cubicBezTo>
                        <a:cubicBezTo>
                          <a:pt x="16" y="2"/>
                          <a:pt x="16" y="2"/>
                          <a:pt x="16" y="2"/>
                        </a:cubicBezTo>
                        <a:cubicBezTo>
                          <a:pt x="18" y="1"/>
                          <a:pt x="19" y="1"/>
                          <a:pt x="20" y="1"/>
                        </a:cubicBezTo>
                        <a:cubicBezTo>
                          <a:pt x="22" y="0"/>
                          <a:pt x="23" y="0"/>
                          <a:pt x="23" y="0"/>
                        </a:cubicBezTo>
                        <a:cubicBezTo>
                          <a:pt x="24" y="0"/>
                          <a:pt x="25" y="0"/>
                          <a:pt x="25" y="0"/>
                        </a:cubicBezTo>
                      </a:path>
                    </a:pathLst>
                  </a:custGeom>
                  <a:solidFill>
                    <a:srgbClr val="CC6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22" name="Freeform 8089">
                    <a:extLst>
                      <a:ext uri="{FF2B5EF4-FFF2-40B4-BE49-F238E27FC236}">
                        <a16:creationId xmlns:a16="http://schemas.microsoft.com/office/drawing/2014/main" id="{0FE0237A-A8A5-486C-A6D1-CB91432FFA4C}"/>
                      </a:ext>
                    </a:extLst>
                  </p:cNvPr>
                  <p:cNvSpPr>
                    <a:spLocks noEditPoints="1"/>
                  </p:cNvSpPr>
                  <p:nvPr/>
                </p:nvSpPr>
                <p:spPr bwMode="auto">
                  <a:xfrm>
                    <a:off x="4395" y="2361"/>
                    <a:ext cx="19" cy="30"/>
                  </a:xfrm>
                  <a:custGeom>
                    <a:avLst/>
                    <a:gdLst>
                      <a:gd name="T0" fmla="*/ 24 w 25"/>
                      <a:gd name="T1" fmla="*/ 27 h 40"/>
                      <a:gd name="T2" fmla="*/ 24 w 25"/>
                      <a:gd name="T3" fmla="*/ 27 h 40"/>
                      <a:gd name="T4" fmla="*/ 25 w 25"/>
                      <a:gd name="T5" fmla="*/ 33 h 40"/>
                      <a:gd name="T6" fmla="*/ 25 w 25"/>
                      <a:gd name="T7" fmla="*/ 38 h 40"/>
                      <a:gd name="T8" fmla="*/ 25 w 25"/>
                      <a:gd name="T9" fmla="*/ 40 h 40"/>
                      <a:gd name="T10" fmla="*/ 25 w 25"/>
                      <a:gd name="T11" fmla="*/ 40 h 40"/>
                      <a:gd name="T12" fmla="*/ 25 w 25"/>
                      <a:gd name="T13" fmla="*/ 38 h 40"/>
                      <a:gd name="T14" fmla="*/ 25 w 25"/>
                      <a:gd name="T15" fmla="*/ 32 h 40"/>
                      <a:gd name="T16" fmla="*/ 24 w 25"/>
                      <a:gd name="T17" fmla="*/ 27 h 40"/>
                      <a:gd name="T18" fmla="*/ 24 w 25"/>
                      <a:gd name="T19" fmla="*/ 21 h 40"/>
                      <a:gd name="T20" fmla="*/ 24 w 25"/>
                      <a:gd name="T21" fmla="*/ 21 h 40"/>
                      <a:gd name="T22" fmla="*/ 24 w 25"/>
                      <a:gd name="T23" fmla="*/ 22 h 40"/>
                      <a:gd name="T24" fmla="*/ 24 w 25"/>
                      <a:gd name="T25" fmla="*/ 22 h 40"/>
                      <a:gd name="T26" fmla="*/ 24 w 25"/>
                      <a:gd name="T27" fmla="*/ 21 h 40"/>
                      <a:gd name="T28" fmla="*/ 0 w 25"/>
                      <a:gd name="T29" fmla="*/ 0 h 40"/>
                      <a:gd name="T30" fmla="*/ 4 w 25"/>
                      <a:gd name="T31" fmla="*/ 6 h 40"/>
                      <a:gd name="T32" fmla="*/ 11 w 25"/>
                      <a:gd name="T33" fmla="*/ 10 h 40"/>
                      <a:gd name="T34" fmla="*/ 19 w 25"/>
                      <a:gd name="T35" fmla="*/ 14 h 40"/>
                      <a:gd name="T36" fmla="*/ 21 w 25"/>
                      <a:gd name="T37" fmla="*/ 15 h 40"/>
                      <a:gd name="T38" fmla="*/ 21 w 25"/>
                      <a:gd name="T39" fmla="*/ 16 h 40"/>
                      <a:gd name="T40" fmla="*/ 19 w 25"/>
                      <a:gd name="T41" fmla="*/ 14 h 40"/>
                      <a:gd name="T42" fmla="*/ 12 w 25"/>
                      <a:gd name="T43" fmla="*/ 10 h 40"/>
                      <a:gd name="T44" fmla="*/ 4 w 25"/>
                      <a:gd name="T45" fmla="*/ 6 h 40"/>
                      <a:gd name="T46" fmla="*/ 0 w 25"/>
                      <a:gd name="T47" fmla="*/ 0 h 40"/>
                      <a:gd name="T48" fmla="*/ 0 w 25"/>
                      <a:gd name="T4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40">
                        <a:moveTo>
                          <a:pt x="24" y="27"/>
                        </a:moveTo>
                        <a:cubicBezTo>
                          <a:pt x="24" y="27"/>
                          <a:pt x="24" y="27"/>
                          <a:pt x="24" y="27"/>
                        </a:cubicBezTo>
                        <a:cubicBezTo>
                          <a:pt x="25" y="30"/>
                          <a:pt x="25" y="32"/>
                          <a:pt x="25" y="33"/>
                        </a:cubicBezTo>
                        <a:cubicBezTo>
                          <a:pt x="25" y="35"/>
                          <a:pt x="25" y="37"/>
                          <a:pt x="25" y="38"/>
                        </a:cubicBezTo>
                        <a:cubicBezTo>
                          <a:pt x="25" y="39"/>
                          <a:pt x="25" y="39"/>
                          <a:pt x="25" y="40"/>
                        </a:cubicBezTo>
                        <a:cubicBezTo>
                          <a:pt x="25" y="40"/>
                          <a:pt x="25" y="40"/>
                          <a:pt x="25" y="40"/>
                        </a:cubicBezTo>
                        <a:cubicBezTo>
                          <a:pt x="25" y="40"/>
                          <a:pt x="25" y="39"/>
                          <a:pt x="25" y="38"/>
                        </a:cubicBezTo>
                        <a:cubicBezTo>
                          <a:pt x="25" y="36"/>
                          <a:pt x="25" y="34"/>
                          <a:pt x="25" y="32"/>
                        </a:cubicBezTo>
                        <a:cubicBezTo>
                          <a:pt x="24" y="27"/>
                          <a:pt x="24" y="27"/>
                          <a:pt x="24" y="27"/>
                        </a:cubicBezTo>
                        <a:moveTo>
                          <a:pt x="24" y="21"/>
                        </a:moveTo>
                        <a:cubicBezTo>
                          <a:pt x="24" y="21"/>
                          <a:pt x="24" y="21"/>
                          <a:pt x="24" y="21"/>
                        </a:cubicBezTo>
                        <a:cubicBezTo>
                          <a:pt x="24" y="22"/>
                          <a:pt x="24" y="22"/>
                          <a:pt x="24" y="22"/>
                        </a:cubicBezTo>
                        <a:cubicBezTo>
                          <a:pt x="24" y="22"/>
                          <a:pt x="24" y="22"/>
                          <a:pt x="24" y="22"/>
                        </a:cubicBezTo>
                        <a:cubicBezTo>
                          <a:pt x="24" y="22"/>
                          <a:pt x="24" y="21"/>
                          <a:pt x="24" y="21"/>
                        </a:cubicBezTo>
                        <a:moveTo>
                          <a:pt x="0" y="0"/>
                        </a:moveTo>
                        <a:cubicBezTo>
                          <a:pt x="0" y="2"/>
                          <a:pt x="2" y="4"/>
                          <a:pt x="4" y="6"/>
                        </a:cubicBezTo>
                        <a:cubicBezTo>
                          <a:pt x="6" y="8"/>
                          <a:pt x="9" y="9"/>
                          <a:pt x="11" y="10"/>
                        </a:cubicBezTo>
                        <a:cubicBezTo>
                          <a:pt x="14" y="12"/>
                          <a:pt x="17" y="13"/>
                          <a:pt x="19" y="14"/>
                        </a:cubicBezTo>
                        <a:cubicBezTo>
                          <a:pt x="20" y="15"/>
                          <a:pt x="20" y="15"/>
                          <a:pt x="21" y="15"/>
                        </a:cubicBezTo>
                        <a:cubicBezTo>
                          <a:pt x="21" y="16"/>
                          <a:pt x="21" y="16"/>
                          <a:pt x="21" y="16"/>
                        </a:cubicBezTo>
                        <a:cubicBezTo>
                          <a:pt x="21" y="15"/>
                          <a:pt x="20" y="14"/>
                          <a:pt x="19" y="14"/>
                        </a:cubicBezTo>
                        <a:cubicBezTo>
                          <a:pt x="17" y="13"/>
                          <a:pt x="14" y="11"/>
                          <a:pt x="12" y="10"/>
                        </a:cubicBezTo>
                        <a:cubicBezTo>
                          <a:pt x="9" y="9"/>
                          <a:pt x="6" y="8"/>
                          <a:pt x="4" y="6"/>
                        </a:cubicBezTo>
                        <a:cubicBezTo>
                          <a:pt x="2" y="4"/>
                          <a:pt x="1" y="2"/>
                          <a:pt x="0" y="0"/>
                        </a:cubicBezTo>
                        <a:cubicBezTo>
                          <a:pt x="0" y="0"/>
                          <a:pt x="0" y="0"/>
                          <a:pt x="0" y="0"/>
                        </a:cubicBezTo>
                      </a:path>
                    </a:pathLst>
                  </a:custGeom>
                  <a:solidFill>
                    <a:srgbClr val="BB5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23" name="Freeform 8090">
                    <a:extLst>
                      <a:ext uri="{FF2B5EF4-FFF2-40B4-BE49-F238E27FC236}">
                        <a16:creationId xmlns:a16="http://schemas.microsoft.com/office/drawing/2014/main" id="{3A14CF1D-4E8A-43DE-9247-810E1BE85436}"/>
                      </a:ext>
                    </a:extLst>
                  </p:cNvPr>
                  <p:cNvSpPr>
                    <a:spLocks/>
                  </p:cNvSpPr>
                  <p:nvPr/>
                </p:nvSpPr>
                <p:spPr bwMode="auto">
                  <a:xfrm>
                    <a:off x="4414" y="2391"/>
                    <a:ext cx="0" cy="2"/>
                  </a:xfrm>
                  <a:custGeom>
                    <a:avLst/>
                    <a:gdLst>
                      <a:gd name="T0" fmla="*/ 0 w 1"/>
                      <a:gd name="T1" fmla="*/ 0 h 2"/>
                      <a:gd name="T2" fmla="*/ 1 w 1"/>
                      <a:gd name="T3" fmla="*/ 2 h 2"/>
                      <a:gd name="T4" fmla="*/ 0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1"/>
                          <a:pt x="1" y="2"/>
                          <a:pt x="1" y="2"/>
                        </a:cubicBezTo>
                        <a:cubicBezTo>
                          <a:pt x="1" y="2"/>
                          <a:pt x="1" y="1"/>
                          <a:pt x="0" y="0"/>
                        </a:cubicBezTo>
                        <a:cubicBezTo>
                          <a:pt x="0" y="0"/>
                          <a:pt x="0" y="0"/>
                          <a:pt x="0" y="0"/>
                        </a:cubicBezTo>
                      </a:path>
                    </a:pathLst>
                  </a:custGeom>
                  <a:solidFill>
                    <a:srgbClr val="923C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24" name="Freeform 8091">
                    <a:extLst>
                      <a:ext uri="{FF2B5EF4-FFF2-40B4-BE49-F238E27FC236}">
                        <a16:creationId xmlns:a16="http://schemas.microsoft.com/office/drawing/2014/main" id="{587AF36B-FC0B-426F-8080-8CCE530B66E4}"/>
                      </a:ext>
                    </a:extLst>
                  </p:cNvPr>
                  <p:cNvSpPr>
                    <a:spLocks noEditPoints="1"/>
                  </p:cNvSpPr>
                  <p:nvPr/>
                </p:nvSpPr>
                <p:spPr bwMode="auto">
                  <a:xfrm>
                    <a:off x="4397" y="2342"/>
                    <a:ext cx="16" cy="21"/>
                  </a:xfrm>
                  <a:custGeom>
                    <a:avLst/>
                    <a:gdLst>
                      <a:gd name="T0" fmla="*/ 4 w 22"/>
                      <a:gd name="T1" fmla="*/ 11 h 28"/>
                      <a:gd name="T2" fmla="*/ 3 w 22"/>
                      <a:gd name="T3" fmla="*/ 11 h 28"/>
                      <a:gd name="T4" fmla="*/ 1 w 22"/>
                      <a:gd name="T5" fmla="*/ 17 h 28"/>
                      <a:gd name="T6" fmla="*/ 0 w 22"/>
                      <a:gd name="T7" fmla="*/ 19 h 28"/>
                      <a:gd name="T8" fmla="*/ 0 w 22"/>
                      <a:gd name="T9" fmla="*/ 21 h 28"/>
                      <a:gd name="T10" fmla="*/ 1 w 22"/>
                      <a:gd name="T11" fmla="*/ 25 h 28"/>
                      <a:gd name="T12" fmla="*/ 2 w 22"/>
                      <a:gd name="T13" fmla="*/ 28 h 28"/>
                      <a:gd name="T14" fmla="*/ 2 w 22"/>
                      <a:gd name="T15" fmla="*/ 28 h 28"/>
                      <a:gd name="T16" fmla="*/ 1 w 22"/>
                      <a:gd name="T17" fmla="*/ 25 h 28"/>
                      <a:gd name="T18" fmla="*/ 0 w 22"/>
                      <a:gd name="T19" fmla="*/ 21 h 28"/>
                      <a:gd name="T20" fmla="*/ 1 w 22"/>
                      <a:gd name="T21" fmla="*/ 19 h 28"/>
                      <a:gd name="T22" fmla="*/ 1 w 22"/>
                      <a:gd name="T23" fmla="*/ 17 h 28"/>
                      <a:gd name="T24" fmla="*/ 4 w 22"/>
                      <a:gd name="T25" fmla="*/ 11 h 28"/>
                      <a:gd name="T26" fmla="*/ 22 w 22"/>
                      <a:gd name="T27" fmla="*/ 0 h 28"/>
                      <a:gd name="T28" fmla="*/ 21 w 22"/>
                      <a:gd name="T29" fmla="*/ 0 h 28"/>
                      <a:gd name="T30" fmla="*/ 18 w 22"/>
                      <a:gd name="T31" fmla="*/ 1 h 28"/>
                      <a:gd name="T32" fmla="*/ 16 w 22"/>
                      <a:gd name="T33" fmla="*/ 1 h 28"/>
                      <a:gd name="T34" fmla="*/ 17 w 22"/>
                      <a:gd name="T35" fmla="*/ 1 h 28"/>
                      <a:gd name="T36" fmla="*/ 18 w 22"/>
                      <a:gd name="T37" fmla="*/ 1 h 28"/>
                      <a:gd name="T38" fmla="*/ 21 w 22"/>
                      <a:gd name="T39" fmla="*/ 0 h 28"/>
                      <a:gd name="T40" fmla="*/ 22 w 22"/>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28">
                        <a:moveTo>
                          <a:pt x="4" y="11"/>
                        </a:moveTo>
                        <a:cubicBezTo>
                          <a:pt x="4" y="11"/>
                          <a:pt x="3" y="11"/>
                          <a:pt x="3" y="11"/>
                        </a:cubicBezTo>
                        <a:cubicBezTo>
                          <a:pt x="2" y="13"/>
                          <a:pt x="2" y="15"/>
                          <a:pt x="1" y="17"/>
                        </a:cubicBezTo>
                        <a:cubicBezTo>
                          <a:pt x="1" y="17"/>
                          <a:pt x="1" y="18"/>
                          <a:pt x="0" y="19"/>
                        </a:cubicBezTo>
                        <a:cubicBezTo>
                          <a:pt x="0" y="19"/>
                          <a:pt x="0" y="20"/>
                          <a:pt x="0" y="21"/>
                        </a:cubicBezTo>
                        <a:cubicBezTo>
                          <a:pt x="0" y="22"/>
                          <a:pt x="0" y="24"/>
                          <a:pt x="1" y="25"/>
                        </a:cubicBezTo>
                        <a:cubicBezTo>
                          <a:pt x="1" y="26"/>
                          <a:pt x="1" y="27"/>
                          <a:pt x="2" y="28"/>
                        </a:cubicBezTo>
                        <a:cubicBezTo>
                          <a:pt x="2" y="28"/>
                          <a:pt x="2" y="28"/>
                          <a:pt x="2" y="28"/>
                        </a:cubicBezTo>
                        <a:cubicBezTo>
                          <a:pt x="2" y="27"/>
                          <a:pt x="1" y="26"/>
                          <a:pt x="1" y="25"/>
                        </a:cubicBezTo>
                        <a:cubicBezTo>
                          <a:pt x="1" y="24"/>
                          <a:pt x="0" y="22"/>
                          <a:pt x="0" y="21"/>
                        </a:cubicBezTo>
                        <a:cubicBezTo>
                          <a:pt x="0" y="20"/>
                          <a:pt x="0" y="19"/>
                          <a:pt x="1" y="19"/>
                        </a:cubicBezTo>
                        <a:cubicBezTo>
                          <a:pt x="1" y="18"/>
                          <a:pt x="1" y="18"/>
                          <a:pt x="1" y="17"/>
                        </a:cubicBezTo>
                        <a:cubicBezTo>
                          <a:pt x="2" y="15"/>
                          <a:pt x="3" y="13"/>
                          <a:pt x="4" y="11"/>
                        </a:cubicBezTo>
                        <a:moveTo>
                          <a:pt x="22" y="0"/>
                        </a:moveTo>
                        <a:cubicBezTo>
                          <a:pt x="22" y="0"/>
                          <a:pt x="22" y="0"/>
                          <a:pt x="21" y="0"/>
                        </a:cubicBezTo>
                        <a:cubicBezTo>
                          <a:pt x="20" y="0"/>
                          <a:pt x="19" y="0"/>
                          <a:pt x="18" y="1"/>
                        </a:cubicBezTo>
                        <a:cubicBezTo>
                          <a:pt x="17" y="1"/>
                          <a:pt x="17" y="1"/>
                          <a:pt x="16" y="1"/>
                        </a:cubicBezTo>
                        <a:cubicBezTo>
                          <a:pt x="16" y="1"/>
                          <a:pt x="16" y="1"/>
                          <a:pt x="17" y="1"/>
                        </a:cubicBezTo>
                        <a:cubicBezTo>
                          <a:pt x="17" y="1"/>
                          <a:pt x="18" y="1"/>
                          <a:pt x="18" y="1"/>
                        </a:cubicBezTo>
                        <a:cubicBezTo>
                          <a:pt x="19" y="1"/>
                          <a:pt x="20" y="0"/>
                          <a:pt x="21" y="0"/>
                        </a:cubicBezTo>
                        <a:cubicBezTo>
                          <a:pt x="22" y="0"/>
                          <a:pt x="22" y="0"/>
                          <a:pt x="22" y="0"/>
                        </a:cubicBezTo>
                      </a:path>
                    </a:pathLst>
                  </a:custGeom>
                  <a:solidFill>
                    <a:srgbClr val="CC6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25" name="Freeform 8092">
                    <a:extLst>
                      <a:ext uri="{FF2B5EF4-FFF2-40B4-BE49-F238E27FC236}">
                        <a16:creationId xmlns:a16="http://schemas.microsoft.com/office/drawing/2014/main" id="{C06110AE-D142-49C4-AD95-08714047DD3E}"/>
                      </a:ext>
                    </a:extLst>
                  </p:cNvPr>
                  <p:cNvSpPr>
                    <a:spLocks noEditPoints="1"/>
                  </p:cNvSpPr>
                  <p:nvPr/>
                </p:nvSpPr>
                <p:spPr bwMode="auto">
                  <a:xfrm>
                    <a:off x="4398" y="2363"/>
                    <a:ext cx="16" cy="30"/>
                  </a:xfrm>
                  <a:custGeom>
                    <a:avLst/>
                    <a:gdLst>
                      <a:gd name="T0" fmla="*/ 21 w 22"/>
                      <a:gd name="T1" fmla="*/ 33 h 40"/>
                      <a:gd name="T2" fmla="*/ 22 w 22"/>
                      <a:gd name="T3" fmla="*/ 36 h 40"/>
                      <a:gd name="T4" fmla="*/ 22 w 22"/>
                      <a:gd name="T5" fmla="*/ 40 h 40"/>
                      <a:gd name="T6" fmla="*/ 22 w 22"/>
                      <a:gd name="T7" fmla="*/ 40 h 40"/>
                      <a:gd name="T8" fmla="*/ 22 w 22"/>
                      <a:gd name="T9" fmla="*/ 36 h 40"/>
                      <a:gd name="T10" fmla="*/ 21 w 22"/>
                      <a:gd name="T11" fmla="*/ 35 h 40"/>
                      <a:gd name="T12" fmla="*/ 21 w 22"/>
                      <a:gd name="T13" fmla="*/ 33 h 40"/>
                      <a:gd name="T14" fmla="*/ 20 w 22"/>
                      <a:gd name="T15" fmla="*/ 19 h 40"/>
                      <a:gd name="T16" fmla="*/ 20 w 22"/>
                      <a:gd name="T17" fmla="*/ 19 h 40"/>
                      <a:gd name="T18" fmla="*/ 20 w 22"/>
                      <a:gd name="T19" fmla="*/ 19 h 40"/>
                      <a:gd name="T20" fmla="*/ 20 w 22"/>
                      <a:gd name="T21" fmla="*/ 20 h 40"/>
                      <a:gd name="T22" fmla="*/ 20 w 22"/>
                      <a:gd name="T23" fmla="*/ 19 h 40"/>
                      <a:gd name="T24" fmla="*/ 20 w 22"/>
                      <a:gd name="T25" fmla="*/ 19 h 40"/>
                      <a:gd name="T26" fmla="*/ 20 w 22"/>
                      <a:gd name="T27" fmla="*/ 19 h 40"/>
                      <a:gd name="T28" fmla="*/ 0 w 22"/>
                      <a:gd name="T29" fmla="*/ 0 h 40"/>
                      <a:gd name="T30" fmla="*/ 3 w 22"/>
                      <a:gd name="T31" fmla="*/ 4 h 40"/>
                      <a:gd name="T32" fmla="*/ 10 w 22"/>
                      <a:gd name="T33" fmla="*/ 9 h 40"/>
                      <a:gd name="T34" fmla="*/ 17 w 22"/>
                      <a:gd name="T35" fmla="*/ 13 h 40"/>
                      <a:gd name="T36" fmla="*/ 18 w 22"/>
                      <a:gd name="T37" fmla="*/ 14 h 40"/>
                      <a:gd name="T38" fmla="*/ 18 w 22"/>
                      <a:gd name="T39" fmla="*/ 14 h 40"/>
                      <a:gd name="T40" fmla="*/ 17 w 22"/>
                      <a:gd name="T41" fmla="*/ 13 h 40"/>
                      <a:gd name="T42" fmla="*/ 10 w 22"/>
                      <a:gd name="T43" fmla="*/ 9 h 40"/>
                      <a:gd name="T44" fmla="*/ 3 w 22"/>
                      <a:gd name="T45" fmla="*/ 4 h 40"/>
                      <a:gd name="T46" fmla="*/ 0 w 22"/>
                      <a:gd name="T47" fmla="*/ 0 h 40"/>
                      <a:gd name="T48" fmla="*/ 0 w 22"/>
                      <a:gd name="T4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40">
                        <a:moveTo>
                          <a:pt x="21" y="33"/>
                        </a:moveTo>
                        <a:cubicBezTo>
                          <a:pt x="21" y="34"/>
                          <a:pt x="21" y="35"/>
                          <a:pt x="22" y="36"/>
                        </a:cubicBezTo>
                        <a:cubicBezTo>
                          <a:pt x="22" y="38"/>
                          <a:pt x="22" y="39"/>
                          <a:pt x="22" y="40"/>
                        </a:cubicBezTo>
                        <a:cubicBezTo>
                          <a:pt x="22" y="40"/>
                          <a:pt x="22" y="40"/>
                          <a:pt x="22" y="40"/>
                        </a:cubicBezTo>
                        <a:cubicBezTo>
                          <a:pt x="22" y="39"/>
                          <a:pt x="22" y="38"/>
                          <a:pt x="22" y="36"/>
                        </a:cubicBezTo>
                        <a:cubicBezTo>
                          <a:pt x="22" y="36"/>
                          <a:pt x="22" y="35"/>
                          <a:pt x="21" y="35"/>
                        </a:cubicBezTo>
                        <a:cubicBezTo>
                          <a:pt x="21" y="33"/>
                          <a:pt x="21" y="33"/>
                          <a:pt x="21" y="33"/>
                        </a:cubicBezTo>
                        <a:moveTo>
                          <a:pt x="20" y="19"/>
                        </a:moveTo>
                        <a:cubicBezTo>
                          <a:pt x="20" y="19"/>
                          <a:pt x="20" y="19"/>
                          <a:pt x="20" y="19"/>
                        </a:cubicBezTo>
                        <a:cubicBezTo>
                          <a:pt x="20" y="19"/>
                          <a:pt x="20" y="19"/>
                          <a:pt x="20" y="19"/>
                        </a:cubicBezTo>
                        <a:cubicBezTo>
                          <a:pt x="20" y="19"/>
                          <a:pt x="20" y="20"/>
                          <a:pt x="20" y="20"/>
                        </a:cubicBezTo>
                        <a:cubicBezTo>
                          <a:pt x="20" y="20"/>
                          <a:pt x="20" y="20"/>
                          <a:pt x="20" y="19"/>
                        </a:cubicBezTo>
                        <a:cubicBezTo>
                          <a:pt x="20" y="19"/>
                          <a:pt x="20" y="19"/>
                          <a:pt x="20" y="19"/>
                        </a:cubicBezTo>
                        <a:cubicBezTo>
                          <a:pt x="20" y="19"/>
                          <a:pt x="20" y="19"/>
                          <a:pt x="20" y="19"/>
                        </a:cubicBezTo>
                        <a:moveTo>
                          <a:pt x="0" y="0"/>
                        </a:moveTo>
                        <a:cubicBezTo>
                          <a:pt x="1" y="2"/>
                          <a:pt x="2" y="3"/>
                          <a:pt x="3" y="4"/>
                        </a:cubicBezTo>
                        <a:cubicBezTo>
                          <a:pt x="5" y="6"/>
                          <a:pt x="7" y="7"/>
                          <a:pt x="10" y="9"/>
                        </a:cubicBezTo>
                        <a:cubicBezTo>
                          <a:pt x="12" y="10"/>
                          <a:pt x="15" y="11"/>
                          <a:pt x="17" y="13"/>
                        </a:cubicBezTo>
                        <a:cubicBezTo>
                          <a:pt x="17" y="13"/>
                          <a:pt x="18" y="13"/>
                          <a:pt x="18" y="14"/>
                        </a:cubicBezTo>
                        <a:cubicBezTo>
                          <a:pt x="18" y="14"/>
                          <a:pt x="18" y="14"/>
                          <a:pt x="18" y="14"/>
                        </a:cubicBezTo>
                        <a:cubicBezTo>
                          <a:pt x="18" y="13"/>
                          <a:pt x="17" y="13"/>
                          <a:pt x="17" y="13"/>
                        </a:cubicBezTo>
                        <a:cubicBezTo>
                          <a:pt x="15" y="11"/>
                          <a:pt x="12" y="10"/>
                          <a:pt x="10" y="9"/>
                        </a:cubicBezTo>
                        <a:cubicBezTo>
                          <a:pt x="8" y="7"/>
                          <a:pt x="5" y="6"/>
                          <a:pt x="3" y="4"/>
                        </a:cubicBezTo>
                        <a:cubicBezTo>
                          <a:pt x="2" y="3"/>
                          <a:pt x="1" y="2"/>
                          <a:pt x="0" y="0"/>
                        </a:cubicBezTo>
                        <a:cubicBezTo>
                          <a:pt x="0" y="0"/>
                          <a:pt x="0" y="0"/>
                          <a:pt x="0" y="0"/>
                        </a:cubicBezTo>
                      </a:path>
                    </a:pathLst>
                  </a:custGeom>
                  <a:solidFill>
                    <a:srgbClr val="BB5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26" name="Freeform 8093">
                    <a:extLst>
                      <a:ext uri="{FF2B5EF4-FFF2-40B4-BE49-F238E27FC236}">
                        <a16:creationId xmlns:a16="http://schemas.microsoft.com/office/drawing/2014/main" id="{B95AEF3A-4D7C-44B6-90B6-39FC3E236C22}"/>
                      </a:ext>
                    </a:extLst>
                  </p:cNvPr>
                  <p:cNvSpPr>
                    <a:spLocks/>
                  </p:cNvSpPr>
                  <p:nvPr/>
                </p:nvSpPr>
                <p:spPr bwMode="auto">
                  <a:xfrm>
                    <a:off x="4414" y="23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923C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27" name="Freeform 8094">
                    <a:extLst>
                      <a:ext uri="{FF2B5EF4-FFF2-40B4-BE49-F238E27FC236}">
                        <a16:creationId xmlns:a16="http://schemas.microsoft.com/office/drawing/2014/main" id="{A648E843-AF06-44F0-9672-C72CBFCD0973}"/>
                      </a:ext>
                    </a:extLst>
                  </p:cNvPr>
                  <p:cNvSpPr>
                    <a:spLocks noEditPoints="1"/>
                  </p:cNvSpPr>
                  <p:nvPr/>
                </p:nvSpPr>
                <p:spPr bwMode="auto">
                  <a:xfrm>
                    <a:off x="4399" y="2342"/>
                    <a:ext cx="14" cy="22"/>
                  </a:xfrm>
                  <a:custGeom>
                    <a:avLst/>
                    <a:gdLst>
                      <a:gd name="T0" fmla="*/ 6 w 19"/>
                      <a:gd name="T1" fmla="*/ 8 h 30"/>
                      <a:gd name="T2" fmla="*/ 5 w 19"/>
                      <a:gd name="T3" fmla="*/ 8 h 30"/>
                      <a:gd name="T4" fmla="*/ 4 w 19"/>
                      <a:gd name="T5" fmla="*/ 9 h 30"/>
                      <a:gd name="T6" fmla="*/ 4 w 19"/>
                      <a:gd name="T7" fmla="*/ 10 h 30"/>
                      <a:gd name="T8" fmla="*/ 3 w 19"/>
                      <a:gd name="T9" fmla="*/ 11 h 30"/>
                      <a:gd name="T10" fmla="*/ 3 w 19"/>
                      <a:gd name="T11" fmla="*/ 12 h 30"/>
                      <a:gd name="T12" fmla="*/ 2 w 19"/>
                      <a:gd name="T13" fmla="*/ 14 h 30"/>
                      <a:gd name="T14" fmla="*/ 2 w 19"/>
                      <a:gd name="T15" fmla="*/ 15 h 30"/>
                      <a:gd name="T16" fmla="*/ 1 w 19"/>
                      <a:gd name="T17" fmla="*/ 16 h 30"/>
                      <a:gd name="T18" fmla="*/ 1 w 19"/>
                      <a:gd name="T19" fmla="*/ 18 h 30"/>
                      <a:gd name="T20" fmla="*/ 0 w 19"/>
                      <a:gd name="T21" fmla="*/ 21 h 30"/>
                      <a:gd name="T22" fmla="*/ 1 w 19"/>
                      <a:gd name="T23" fmla="*/ 25 h 30"/>
                      <a:gd name="T24" fmla="*/ 3 w 19"/>
                      <a:gd name="T25" fmla="*/ 29 h 30"/>
                      <a:gd name="T26" fmla="*/ 3 w 19"/>
                      <a:gd name="T27" fmla="*/ 30 h 30"/>
                      <a:gd name="T28" fmla="*/ 1 w 19"/>
                      <a:gd name="T29" fmla="*/ 25 h 30"/>
                      <a:gd name="T30" fmla="*/ 1 w 19"/>
                      <a:gd name="T31" fmla="*/ 21 h 30"/>
                      <a:gd name="T32" fmla="*/ 1 w 19"/>
                      <a:gd name="T33" fmla="*/ 18 h 30"/>
                      <a:gd name="T34" fmla="*/ 2 w 19"/>
                      <a:gd name="T35" fmla="*/ 16 h 30"/>
                      <a:gd name="T36" fmla="*/ 2 w 19"/>
                      <a:gd name="T37" fmla="*/ 15 h 30"/>
                      <a:gd name="T38" fmla="*/ 2 w 19"/>
                      <a:gd name="T39" fmla="*/ 14 h 30"/>
                      <a:gd name="T40" fmla="*/ 3 w 19"/>
                      <a:gd name="T41" fmla="*/ 13 h 30"/>
                      <a:gd name="T42" fmla="*/ 4 w 19"/>
                      <a:gd name="T43" fmla="*/ 11 h 30"/>
                      <a:gd name="T44" fmla="*/ 4 w 19"/>
                      <a:gd name="T45" fmla="*/ 10 h 30"/>
                      <a:gd name="T46" fmla="*/ 5 w 19"/>
                      <a:gd name="T47" fmla="*/ 9 h 30"/>
                      <a:gd name="T48" fmla="*/ 5 w 19"/>
                      <a:gd name="T49" fmla="*/ 8 h 30"/>
                      <a:gd name="T50" fmla="*/ 6 w 19"/>
                      <a:gd name="T51" fmla="*/ 8 h 30"/>
                      <a:gd name="T52" fmla="*/ 19 w 19"/>
                      <a:gd name="T53" fmla="*/ 0 h 30"/>
                      <a:gd name="T54" fmla="*/ 18 w 19"/>
                      <a:gd name="T55" fmla="*/ 0 h 30"/>
                      <a:gd name="T56" fmla="*/ 16 w 19"/>
                      <a:gd name="T57" fmla="*/ 1 h 30"/>
                      <a:gd name="T58" fmla="*/ 15 w 19"/>
                      <a:gd name="T59" fmla="*/ 1 h 30"/>
                      <a:gd name="T60" fmla="*/ 16 w 19"/>
                      <a:gd name="T61" fmla="*/ 1 h 30"/>
                      <a:gd name="T62" fmla="*/ 16 w 19"/>
                      <a:gd name="T63" fmla="*/ 1 h 30"/>
                      <a:gd name="T64" fmla="*/ 18 w 19"/>
                      <a:gd name="T65" fmla="*/ 0 h 30"/>
                      <a:gd name="T66" fmla="*/ 19 w 19"/>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30">
                        <a:moveTo>
                          <a:pt x="6" y="8"/>
                        </a:moveTo>
                        <a:cubicBezTo>
                          <a:pt x="5" y="8"/>
                          <a:pt x="5" y="8"/>
                          <a:pt x="5" y="8"/>
                        </a:cubicBezTo>
                        <a:cubicBezTo>
                          <a:pt x="5" y="9"/>
                          <a:pt x="5" y="9"/>
                          <a:pt x="4" y="9"/>
                        </a:cubicBezTo>
                        <a:cubicBezTo>
                          <a:pt x="4" y="10"/>
                          <a:pt x="4" y="10"/>
                          <a:pt x="4" y="10"/>
                        </a:cubicBezTo>
                        <a:cubicBezTo>
                          <a:pt x="3" y="11"/>
                          <a:pt x="3" y="11"/>
                          <a:pt x="3" y="11"/>
                        </a:cubicBezTo>
                        <a:cubicBezTo>
                          <a:pt x="3" y="11"/>
                          <a:pt x="3" y="12"/>
                          <a:pt x="3" y="12"/>
                        </a:cubicBezTo>
                        <a:cubicBezTo>
                          <a:pt x="2" y="13"/>
                          <a:pt x="2" y="14"/>
                          <a:pt x="2" y="14"/>
                        </a:cubicBezTo>
                        <a:cubicBezTo>
                          <a:pt x="2" y="15"/>
                          <a:pt x="2" y="15"/>
                          <a:pt x="2" y="15"/>
                        </a:cubicBezTo>
                        <a:cubicBezTo>
                          <a:pt x="1" y="16"/>
                          <a:pt x="1" y="16"/>
                          <a:pt x="1" y="16"/>
                        </a:cubicBezTo>
                        <a:cubicBezTo>
                          <a:pt x="1" y="16"/>
                          <a:pt x="1" y="17"/>
                          <a:pt x="1" y="18"/>
                        </a:cubicBezTo>
                        <a:cubicBezTo>
                          <a:pt x="1" y="19"/>
                          <a:pt x="0" y="20"/>
                          <a:pt x="0" y="21"/>
                        </a:cubicBezTo>
                        <a:cubicBezTo>
                          <a:pt x="1" y="23"/>
                          <a:pt x="1" y="24"/>
                          <a:pt x="1" y="25"/>
                        </a:cubicBezTo>
                        <a:cubicBezTo>
                          <a:pt x="1" y="27"/>
                          <a:pt x="2" y="28"/>
                          <a:pt x="3" y="29"/>
                        </a:cubicBezTo>
                        <a:cubicBezTo>
                          <a:pt x="3" y="30"/>
                          <a:pt x="3" y="30"/>
                          <a:pt x="3" y="30"/>
                        </a:cubicBezTo>
                        <a:cubicBezTo>
                          <a:pt x="2" y="28"/>
                          <a:pt x="2" y="27"/>
                          <a:pt x="1" y="25"/>
                        </a:cubicBezTo>
                        <a:cubicBezTo>
                          <a:pt x="1" y="24"/>
                          <a:pt x="1" y="23"/>
                          <a:pt x="1" y="21"/>
                        </a:cubicBezTo>
                        <a:cubicBezTo>
                          <a:pt x="1" y="20"/>
                          <a:pt x="1" y="19"/>
                          <a:pt x="1" y="18"/>
                        </a:cubicBezTo>
                        <a:cubicBezTo>
                          <a:pt x="1" y="17"/>
                          <a:pt x="1" y="16"/>
                          <a:pt x="2" y="16"/>
                        </a:cubicBezTo>
                        <a:cubicBezTo>
                          <a:pt x="2" y="15"/>
                          <a:pt x="2" y="15"/>
                          <a:pt x="2" y="15"/>
                        </a:cubicBezTo>
                        <a:cubicBezTo>
                          <a:pt x="2" y="14"/>
                          <a:pt x="2" y="14"/>
                          <a:pt x="2" y="14"/>
                        </a:cubicBezTo>
                        <a:cubicBezTo>
                          <a:pt x="2" y="14"/>
                          <a:pt x="3" y="13"/>
                          <a:pt x="3" y="13"/>
                        </a:cubicBezTo>
                        <a:cubicBezTo>
                          <a:pt x="3" y="12"/>
                          <a:pt x="3" y="11"/>
                          <a:pt x="4" y="11"/>
                        </a:cubicBezTo>
                        <a:cubicBezTo>
                          <a:pt x="4" y="10"/>
                          <a:pt x="4" y="10"/>
                          <a:pt x="4" y="10"/>
                        </a:cubicBezTo>
                        <a:cubicBezTo>
                          <a:pt x="5" y="9"/>
                          <a:pt x="5" y="9"/>
                          <a:pt x="5" y="9"/>
                        </a:cubicBezTo>
                        <a:cubicBezTo>
                          <a:pt x="5" y="9"/>
                          <a:pt x="5" y="9"/>
                          <a:pt x="5" y="8"/>
                        </a:cubicBezTo>
                        <a:cubicBezTo>
                          <a:pt x="5" y="8"/>
                          <a:pt x="6" y="8"/>
                          <a:pt x="6" y="8"/>
                        </a:cubicBezTo>
                        <a:moveTo>
                          <a:pt x="19" y="0"/>
                        </a:moveTo>
                        <a:cubicBezTo>
                          <a:pt x="19" y="0"/>
                          <a:pt x="19" y="0"/>
                          <a:pt x="18" y="0"/>
                        </a:cubicBezTo>
                        <a:cubicBezTo>
                          <a:pt x="18" y="0"/>
                          <a:pt x="17" y="1"/>
                          <a:pt x="16" y="1"/>
                        </a:cubicBezTo>
                        <a:cubicBezTo>
                          <a:pt x="16" y="1"/>
                          <a:pt x="15" y="1"/>
                          <a:pt x="15" y="1"/>
                        </a:cubicBezTo>
                        <a:cubicBezTo>
                          <a:pt x="15" y="1"/>
                          <a:pt x="16" y="1"/>
                          <a:pt x="16" y="1"/>
                        </a:cubicBezTo>
                        <a:cubicBezTo>
                          <a:pt x="16" y="1"/>
                          <a:pt x="16" y="1"/>
                          <a:pt x="16" y="1"/>
                        </a:cubicBezTo>
                        <a:cubicBezTo>
                          <a:pt x="17" y="1"/>
                          <a:pt x="18" y="0"/>
                          <a:pt x="18" y="0"/>
                        </a:cubicBezTo>
                        <a:cubicBezTo>
                          <a:pt x="19" y="0"/>
                          <a:pt x="19" y="0"/>
                          <a:pt x="19" y="0"/>
                        </a:cubicBezTo>
                      </a:path>
                    </a:pathLst>
                  </a:custGeom>
                  <a:solidFill>
                    <a:srgbClr val="CC6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28" name="Freeform 8095">
                    <a:extLst>
                      <a:ext uri="{FF2B5EF4-FFF2-40B4-BE49-F238E27FC236}">
                        <a16:creationId xmlns:a16="http://schemas.microsoft.com/office/drawing/2014/main" id="{D4A4A146-2BF7-46D3-9BBE-06D9B6E3BEE4}"/>
                      </a:ext>
                    </a:extLst>
                  </p:cNvPr>
                  <p:cNvSpPr>
                    <a:spLocks noEditPoints="1"/>
                  </p:cNvSpPr>
                  <p:nvPr/>
                </p:nvSpPr>
                <p:spPr bwMode="auto">
                  <a:xfrm>
                    <a:off x="4401" y="2364"/>
                    <a:ext cx="13" cy="29"/>
                  </a:xfrm>
                  <a:custGeom>
                    <a:avLst/>
                    <a:gdLst>
                      <a:gd name="T0" fmla="*/ 18 w 18"/>
                      <a:gd name="T1" fmla="*/ 37 h 39"/>
                      <a:gd name="T2" fmla="*/ 18 w 18"/>
                      <a:gd name="T3" fmla="*/ 39 h 39"/>
                      <a:gd name="T4" fmla="*/ 18 w 18"/>
                      <a:gd name="T5" fmla="*/ 39 h 39"/>
                      <a:gd name="T6" fmla="*/ 18 w 18"/>
                      <a:gd name="T7" fmla="*/ 37 h 39"/>
                      <a:gd name="T8" fmla="*/ 18 w 18"/>
                      <a:gd name="T9" fmla="*/ 37 h 39"/>
                      <a:gd name="T10" fmla="*/ 17 w 18"/>
                      <a:gd name="T11" fmla="*/ 18 h 39"/>
                      <a:gd name="T12" fmla="*/ 16 w 18"/>
                      <a:gd name="T13" fmla="*/ 18 h 39"/>
                      <a:gd name="T14" fmla="*/ 17 w 18"/>
                      <a:gd name="T15" fmla="*/ 18 h 39"/>
                      <a:gd name="T16" fmla="*/ 17 w 18"/>
                      <a:gd name="T17" fmla="*/ 18 h 39"/>
                      <a:gd name="T18" fmla="*/ 17 w 18"/>
                      <a:gd name="T19" fmla="*/ 18 h 39"/>
                      <a:gd name="T20" fmla="*/ 0 w 18"/>
                      <a:gd name="T21" fmla="*/ 0 h 39"/>
                      <a:gd name="T22" fmla="*/ 2 w 18"/>
                      <a:gd name="T23" fmla="*/ 3 h 39"/>
                      <a:gd name="T24" fmla="*/ 8 w 18"/>
                      <a:gd name="T25" fmla="*/ 8 h 39"/>
                      <a:gd name="T26" fmla="*/ 14 w 18"/>
                      <a:gd name="T27" fmla="*/ 13 h 39"/>
                      <a:gd name="T28" fmla="*/ 15 w 18"/>
                      <a:gd name="T29" fmla="*/ 13 h 39"/>
                      <a:gd name="T30" fmla="*/ 15 w 18"/>
                      <a:gd name="T31" fmla="*/ 13 h 39"/>
                      <a:gd name="T32" fmla="*/ 15 w 18"/>
                      <a:gd name="T33" fmla="*/ 12 h 39"/>
                      <a:gd name="T34" fmla="*/ 8 w 18"/>
                      <a:gd name="T35" fmla="*/ 8 h 39"/>
                      <a:gd name="T36" fmla="*/ 2 w 18"/>
                      <a:gd name="T37" fmla="*/ 3 h 39"/>
                      <a:gd name="T38" fmla="*/ 0 w 18"/>
                      <a:gd name="T39" fmla="*/ 1 h 39"/>
                      <a:gd name="T40" fmla="*/ 0 w 18"/>
                      <a:gd name="T4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39">
                        <a:moveTo>
                          <a:pt x="18" y="37"/>
                        </a:moveTo>
                        <a:cubicBezTo>
                          <a:pt x="18" y="38"/>
                          <a:pt x="18" y="38"/>
                          <a:pt x="18" y="39"/>
                        </a:cubicBezTo>
                        <a:cubicBezTo>
                          <a:pt x="18" y="39"/>
                          <a:pt x="18" y="39"/>
                          <a:pt x="18" y="39"/>
                        </a:cubicBezTo>
                        <a:cubicBezTo>
                          <a:pt x="18" y="39"/>
                          <a:pt x="18" y="38"/>
                          <a:pt x="18" y="37"/>
                        </a:cubicBezTo>
                        <a:cubicBezTo>
                          <a:pt x="18" y="37"/>
                          <a:pt x="18" y="37"/>
                          <a:pt x="18" y="37"/>
                        </a:cubicBezTo>
                        <a:moveTo>
                          <a:pt x="17" y="18"/>
                        </a:moveTo>
                        <a:cubicBezTo>
                          <a:pt x="17" y="18"/>
                          <a:pt x="17" y="18"/>
                          <a:pt x="16" y="18"/>
                        </a:cubicBezTo>
                        <a:cubicBezTo>
                          <a:pt x="17" y="18"/>
                          <a:pt x="17" y="18"/>
                          <a:pt x="17" y="18"/>
                        </a:cubicBezTo>
                        <a:cubicBezTo>
                          <a:pt x="17" y="18"/>
                          <a:pt x="17" y="18"/>
                          <a:pt x="17" y="18"/>
                        </a:cubicBezTo>
                        <a:cubicBezTo>
                          <a:pt x="17" y="18"/>
                          <a:pt x="17" y="18"/>
                          <a:pt x="17" y="18"/>
                        </a:cubicBezTo>
                        <a:moveTo>
                          <a:pt x="0" y="0"/>
                        </a:moveTo>
                        <a:cubicBezTo>
                          <a:pt x="0" y="2"/>
                          <a:pt x="1" y="3"/>
                          <a:pt x="2" y="3"/>
                        </a:cubicBezTo>
                        <a:cubicBezTo>
                          <a:pt x="4" y="5"/>
                          <a:pt x="6" y="7"/>
                          <a:pt x="8" y="8"/>
                        </a:cubicBezTo>
                        <a:cubicBezTo>
                          <a:pt x="10" y="9"/>
                          <a:pt x="13" y="11"/>
                          <a:pt x="14" y="13"/>
                        </a:cubicBezTo>
                        <a:cubicBezTo>
                          <a:pt x="15" y="13"/>
                          <a:pt x="15" y="13"/>
                          <a:pt x="15" y="13"/>
                        </a:cubicBezTo>
                        <a:cubicBezTo>
                          <a:pt x="15" y="13"/>
                          <a:pt x="15" y="13"/>
                          <a:pt x="15" y="13"/>
                        </a:cubicBezTo>
                        <a:cubicBezTo>
                          <a:pt x="15" y="13"/>
                          <a:pt x="15" y="13"/>
                          <a:pt x="15" y="12"/>
                        </a:cubicBezTo>
                        <a:cubicBezTo>
                          <a:pt x="13" y="11"/>
                          <a:pt x="11" y="9"/>
                          <a:pt x="8" y="8"/>
                        </a:cubicBezTo>
                        <a:cubicBezTo>
                          <a:pt x="6" y="7"/>
                          <a:pt x="4" y="5"/>
                          <a:pt x="2" y="3"/>
                        </a:cubicBezTo>
                        <a:cubicBezTo>
                          <a:pt x="1" y="2"/>
                          <a:pt x="0" y="2"/>
                          <a:pt x="0" y="1"/>
                        </a:cubicBezTo>
                        <a:cubicBezTo>
                          <a:pt x="0" y="1"/>
                          <a:pt x="0" y="1"/>
                          <a:pt x="0" y="0"/>
                        </a:cubicBezTo>
                      </a:path>
                    </a:pathLst>
                  </a:custGeom>
                  <a:solidFill>
                    <a:srgbClr val="BB5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29" name="Freeform 8096">
                    <a:extLst>
                      <a:ext uri="{FF2B5EF4-FFF2-40B4-BE49-F238E27FC236}">
                        <a16:creationId xmlns:a16="http://schemas.microsoft.com/office/drawing/2014/main" id="{1C912C8C-E867-484A-B9BF-D4BB4713D6A9}"/>
                      </a:ext>
                    </a:extLst>
                  </p:cNvPr>
                  <p:cNvSpPr>
                    <a:spLocks/>
                  </p:cNvSpPr>
                  <p:nvPr/>
                </p:nvSpPr>
                <p:spPr bwMode="auto">
                  <a:xfrm>
                    <a:off x="4414" y="23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923C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30" name="Freeform 8097">
                    <a:extLst>
                      <a:ext uri="{FF2B5EF4-FFF2-40B4-BE49-F238E27FC236}">
                        <a16:creationId xmlns:a16="http://schemas.microsoft.com/office/drawing/2014/main" id="{414DDF9C-DBDC-42E6-8CF9-79EBE4100BC8}"/>
                      </a:ext>
                    </a:extLst>
                  </p:cNvPr>
                  <p:cNvSpPr>
                    <a:spLocks noEditPoints="1"/>
                  </p:cNvSpPr>
                  <p:nvPr/>
                </p:nvSpPr>
                <p:spPr bwMode="auto">
                  <a:xfrm>
                    <a:off x="4402" y="2342"/>
                    <a:ext cx="12" cy="22"/>
                  </a:xfrm>
                  <a:custGeom>
                    <a:avLst/>
                    <a:gdLst>
                      <a:gd name="T0" fmla="*/ 5 w 16"/>
                      <a:gd name="T1" fmla="*/ 6 h 30"/>
                      <a:gd name="T2" fmla="*/ 5 w 16"/>
                      <a:gd name="T3" fmla="*/ 6 h 30"/>
                      <a:gd name="T4" fmla="*/ 5 w 16"/>
                      <a:gd name="T5" fmla="*/ 6 h 30"/>
                      <a:gd name="T6" fmla="*/ 3 w 16"/>
                      <a:gd name="T7" fmla="*/ 9 h 30"/>
                      <a:gd name="T8" fmla="*/ 3 w 16"/>
                      <a:gd name="T9" fmla="*/ 10 h 30"/>
                      <a:gd name="T10" fmla="*/ 2 w 16"/>
                      <a:gd name="T11" fmla="*/ 12 h 30"/>
                      <a:gd name="T12" fmla="*/ 2 w 16"/>
                      <a:gd name="T13" fmla="*/ 13 h 30"/>
                      <a:gd name="T14" fmla="*/ 1 w 16"/>
                      <a:gd name="T15" fmla="*/ 13 h 30"/>
                      <a:gd name="T16" fmla="*/ 1 w 16"/>
                      <a:gd name="T17" fmla="*/ 15 h 30"/>
                      <a:gd name="T18" fmla="*/ 0 w 16"/>
                      <a:gd name="T19" fmla="*/ 17 h 30"/>
                      <a:gd name="T20" fmla="*/ 0 w 16"/>
                      <a:gd name="T21" fmla="*/ 18 h 30"/>
                      <a:gd name="T22" fmla="*/ 0 w 16"/>
                      <a:gd name="T23" fmla="*/ 22 h 30"/>
                      <a:gd name="T24" fmla="*/ 0 w 16"/>
                      <a:gd name="T25" fmla="*/ 26 h 30"/>
                      <a:gd name="T26" fmla="*/ 2 w 16"/>
                      <a:gd name="T27" fmla="*/ 29 h 30"/>
                      <a:gd name="T28" fmla="*/ 2 w 16"/>
                      <a:gd name="T29" fmla="*/ 30 h 30"/>
                      <a:gd name="T30" fmla="*/ 2 w 16"/>
                      <a:gd name="T31" fmla="*/ 30 h 30"/>
                      <a:gd name="T32" fmla="*/ 2 w 16"/>
                      <a:gd name="T33" fmla="*/ 30 h 30"/>
                      <a:gd name="T34" fmla="*/ 2 w 16"/>
                      <a:gd name="T35" fmla="*/ 29 h 30"/>
                      <a:gd name="T36" fmla="*/ 1 w 16"/>
                      <a:gd name="T37" fmla="*/ 26 h 30"/>
                      <a:gd name="T38" fmla="*/ 0 w 16"/>
                      <a:gd name="T39" fmla="*/ 22 h 30"/>
                      <a:gd name="T40" fmla="*/ 0 w 16"/>
                      <a:gd name="T41" fmla="*/ 18 h 30"/>
                      <a:gd name="T42" fmla="*/ 1 w 16"/>
                      <a:gd name="T43" fmla="*/ 17 h 30"/>
                      <a:gd name="T44" fmla="*/ 1 w 16"/>
                      <a:gd name="T45" fmla="*/ 15 h 30"/>
                      <a:gd name="T46" fmla="*/ 2 w 16"/>
                      <a:gd name="T47" fmla="*/ 13 h 30"/>
                      <a:gd name="T48" fmla="*/ 2 w 16"/>
                      <a:gd name="T49" fmla="*/ 13 h 30"/>
                      <a:gd name="T50" fmla="*/ 2 w 16"/>
                      <a:gd name="T51" fmla="*/ 12 h 30"/>
                      <a:gd name="T52" fmla="*/ 3 w 16"/>
                      <a:gd name="T53" fmla="*/ 10 h 30"/>
                      <a:gd name="T54" fmla="*/ 3 w 16"/>
                      <a:gd name="T55" fmla="*/ 9 h 30"/>
                      <a:gd name="T56" fmla="*/ 5 w 16"/>
                      <a:gd name="T57" fmla="*/ 7 h 30"/>
                      <a:gd name="T58" fmla="*/ 5 w 16"/>
                      <a:gd name="T59" fmla="*/ 6 h 30"/>
                      <a:gd name="T60" fmla="*/ 16 w 16"/>
                      <a:gd name="T61" fmla="*/ 0 h 30"/>
                      <a:gd name="T62" fmla="*/ 15 w 16"/>
                      <a:gd name="T63" fmla="*/ 0 h 30"/>
                      <a:gd name="T64" fmla="*/ 14 w 16"/>
                      <a:gd name="T65" fmla="*/ 1 h 30"/>
                      <a:gd name="T66" fmla="*/ 13 w 16"/>
                      <a:gd name="T67" fmla="*/ 1 h 30"/>
                      <a:gd name="T68" fmla="*/ 13 w 16"/>
                      <a:gd name="T69" fmla="*/ 1 h 30"/>
                      <a:gd name="T70" fmla="*/ 14 w 16"/>
                      <a:gd name="T71" fmla="*/ 1 h 30"/>
                      <a:gd name="T72" fmla="*/ 15 w 16"/>
                      <a:gd name="T73" fmla="*/ 0 h 30"/>
                      <a:gd name="T74" fmla="*/ 16 w 16"/>
                      <a:gd name="T7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 h="30">
                        <a:moveTo>
                          <a:pt x="5" y="6"/>
                        </a:moveTo>
                        <a:cubicBezTo>
                          <a:pt x="5" y="6"/>
                          <a:pt x="5" y="6"/>
                          <a:pt x="5" y="6"/>
                        </a:cubicBezTo>
                        <a:cubicBezTo>
                          <a:pt x="5" y="6"/>
                          <a:pt x="5" y="6"/>
                          <a:pt x="5" y="6"/>
                        </a:cubicBezTo>
                        <a:cubicBezTo>
                          <a:pt x="4" y="7"/>
                          <a:pt x="4" y="8"/>
                          <a:pt x="3" y="9"/>
                        </a:cubicBezTo>
                        <a:cubicBezTo>
                          <a:pt x="3" y="9"/>
                          <a:pt x="3" y="10"/>
                          <a:pt x="3" y="10"/>
                        </a:cubicBezTo>
                        <a:cubicBezTo>
                          <a:pt x="2" y="11"/>
                          <a:pt x="2" y="11"/>
                          <a:pt x="2" y="12"/>
                        </a:cubicBezTo>
                        <a:cubicBezTo>
                          <a:pt x="2" y="13"/>
                          <a:pt x="2" y="13"/>
                          <a:pt x="2" y="13"/>
                        </a:cubicBezTo>
                        <a:cubicBezTo>
                          <a:pt x="1" y="13"/>
                          <a:pt x="1" y="13"/>
                          <a:pt x="1" y="13"/>
                        </a:cubicBezTo>
                        <a:cubicBezTo>
                          <a:pt x="1" y="14"/>
                          <a:pt x="1" y="14"/>
                          <a:pt x="1" y="15"/>
                        </a:cubicBezTo>
                        <a:cubicBezTo>
                          <a:pt x="1" y="16"/>
                          <a:pt x="1" y="16"/>
                          <a:pt x="0" y="17"/>
                        </a:cubicBezTo>
                        <a:cubicBezTo>
                          <a:pt x="0" y="17"/>
                          <a:pt x="0" y="18"/>
                          <a:pt x="0" y="18"/>
                        </a:cubicBezTo>
                        <a:cubicBezTo>
                          <a:pt x="0" y="20"/>
                          <a:pt x="0" y="21"/>
                          <a:pt x="0" y="22"/>
                        </a:cubicBezTo>
                        <a:cubicBezTo>
                          <a:pt x="0" y="23"/>
                          <a:pt x="0" y="25"/>
                          <a:pt x="0" y="26"/>
                        </a:cubicBezTo>
                        <a:cubicBezTo>
                          <a:pt x="1" y="27"/>
                          <a:pt x="1" y="28"/>
                          <a:pt x="2" y="29"/>
                        </a:cubicBezTo>
                        <a:cubicBezTo>
                          <a:pt x="2" y="30"/>
                          <a:pt x="2" y="30"/>
                          <a:pt x="2" y="30"/>
                        </a:cubicBezTo>
                        <a:cubicBezTo>
                          <a:pt x="2" y="30"/>
                          <a:pt x="2" y="30"/>
                          <a:pt x="2" y="30"/>
                        </a:cubicBezTo>
                        <a:cubicBezTo>
                          <a:pt x="2" y="30"/>
                          <a:pt x="2" y="30"/>
                          <a:pt x="2" y="30"/>
                        </a:cubicBezTo>
                        <a:cubicBezTo>
                          <a:pt x="2" y="29"/>
                          <a:pt x="2" y="29"/>
                          <a:pt x="2" y="29"/>
                        </a:cubicBezTo>
                        <a:cubicBezTo>
                          <a:pt x="1" y="28"/>
                          <a:pt x="1" y="27"/>
                          <a:pt x="1" y="26"/>
                        </a:cubicBezTo>
                        <a:cubicBezTo>
                          <a:pt x="0" y="25"/>
                          <a:pt x="0" y="23"/>
                          <a:pt x="0" y="22"/>
                        </a:cubicBezTo>
                        <a:cubicBezTo>
                          <a:pt x="0" y="21"/>
                          <a:pt x="0" y="20"/>
                          <a:pt x="0" y="18"/>
                        </a:cubicBezTo>
                        <a:cubicBezTo>
                          <a:pt x="0" y="18"/>
                          <a:pt x="0" y="17"/>
                          <a:pt x="1" y="17"/>
                        </a:cubicBezTo>
                        <a:cubicBezTo>
                          <a:pt x="1" y="16"/>
                          <a:pt x="1" y="16"/>
                          <a:pt x="1" y="15"/>
                        </a:cubicBezTo>
                        <a:cubicBezTo>
                          <a:pt x="1" y="15"/>
                          <a:pt x="1" y="14"/>
                          <a:pt x="2" y="13"/>
                        </a:cubicBezTo>
                        <a:cubicBezTo>
                          <a:pt x="2" y="13"/>
                          <a:pt x="2" y="13"/>
                          <a:pt x="2" y="13"/>
                        </a:cubicBezTo>
                        <a:cubicBezTo>
                          <a:pt x="2" y="12"/>
                          <a:pt x="2" y="12"/>
                          <a:pt x="2" y="12"/>
                        </a:cubicBezTo>
                        <a:cubicBezTo>
                          <a:pt x="2" y="11"/>
                          <a:pt x="3" y="11"/>
                          <a:pt x="3" y="10"/>
                        </a:cubicBezTo>
                        <a:cubicBezTo>
                          <a:pt x="3" y="10"/>
                          <a:pt x="3" y="9"/>
                          <a:pt x="3" y="9"/>
                        </a:cubicBezTo>
                        <a:cubicBezTo>
                          <a:pt x="4" y="8"/>
                          <a:pt x="5" y="7"/>
                          <a:pt x="5" y="7"/>
                        </a:cubicBezTo>
                        <a:cubicBezTo>
                          <a:pt x="5" y="6"/>
                          <a:pt x="5" y="6"/>
                          <a:pt x="5" y="6"/>
                        </a:cubicBezTo>
                        <a:moveTo>
                          <a:pt x="16" y="0"/>
                        </a:moveTo>
                        <a:cubicBezTo>
                          <a:pt x="16" y="0"/>
                          <a:pt x="15" y="0"/>
                          <a:pt x="15" y="0"/>
                        </a:cubicBezTo>
                        <a:cubicBezTo>
                          <a:pt x="15" y="0"/>
                          <a:pt x="14" y="0"/>
                          <a:pt x="14" y="1"/>
                        </a:cubicBezTo>
                        <a:cubicBezTo>
                          <a:pt x="14" y="1"/>
                          <a:pt x="13" y="1"/>
                          <a:pt x="13" y="1"/>
                        </a:cubicBezTo>
                        <a:cubicBezTo>
                          <a:pt x="13" y="1"/>
                          <a:pt x="13" y="1"/>
                          <a:pt x="13" y="1"/>
                        </a:cubicBezTo>
                        <a:cubicBezTo>
                          <a:pt x="13" y="1"/>
                          <a:pt x="14" y="1"/>
                          <a:pt x="14" y="1"/>
                        </a:cubicBezTo>
                        <a:cubicBezTo>
                          <a:pt x="14" y="0"/>
                          <a:pt x="15" y="0"/>
                          <a:pt x="15" y="0"/>
                        </a:cubicBezTo>
                        <a:cubicBezTo>
                          <a:pt x="15" y="0"/>
                          <a:pt x="16" y="0"/>
                          <a:pt x="16" y="0"/>
                        </a:cubicBezTo>
                      </a:path>
                    </a:pathLst>
                  </a:custGeom>
                  <a:solidFill>
                    <a:srgbClr val="CC6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31" name="Freeform 8098">
                    <a:extLst>
                      <a:ext uri="{FF2B5EF4-FFF2-40B4-BE49-F238E27FC236}">
                        <a16:creationId xmlns:a16="http://schemas.microsoft.com/office/drawing/2014/main" id="{6AF06B8B-F337-47D2-91B1-A5AF3DB8BAB3}"/>
                      </a:ext>
                    </a:extLst>
                  </p:cNvPr>
                  <p:cNvSpPr>
                    <a:spLocks noEditPoints="1"/>
                  </p:cNvSpPr>
                  <p:nvPr/>
                </p:nvSpPr>
                <p:spPr bwMode="auto">
                  <a:xfrm>
                    <a:off x="4403" y="2364"/>
                    <a:ext cx="11" cy="29"/>
                  </a:xfrm>
                  <a:custGeom>
                    <a:avLst/>
                    <a:gdLst>
                      <a:gd name="T0" fmla="*/ 15 w 15"/>
                      <a:gd name="T1" fmla="*/ 37 h 38"/>
                      <a:gd name="T2" fmla="*/ 15 w 15"/>
                      <a:gd name="T3" fmla="*/ 37 h 38"/>
                      <a:gd name="T4" fmla="*/ 15 w 15"/>
                      <a:gd name="T5" fmla="*/ 38 h 38"/>
                      <a:gd name="T6" fmla="*/ 15 w 15"/>
                      <a:gd name="T7" fmla="*/ 38 h 38"/>
                      <a:gd name="T8" fmla="*/ 15 w 15"/>
                      <a:gd name="T9" fmla="*/ 37 h 38"/>
                      <a:gd name="T10" fmla="*/ 14 w 15"/>
                      <a:gd name="T11" fmla="*/ 16 h 38"/>
                      <a:gd name="T12" fmla="*/ 14 w 15"/>
                      <a:gd name="T13" fmla="*/ 16 h 38"/>
                      <a:gd name="T14" fmla="*/ 14 w 15"/>
                      <a:gd name="T15" fmla="*/ 16 h 38"/>
                      <a:gd name="T16" fmla="*/ 14 w 15"/>
                      <a:gd name="T17" fmla="*/ 17 h 38"/>
                      <a:gd name="T18" fmla="*/ 14 w 15"/>
                      <a:gd name="T19" fmla="*/ 17 h 38"/>
                      <a:gd name="T20" fmla="*/ 14 w 15"/>
                      <a:gd name="T21" fmla="*/ 16 h 38"/>
                      <a:gd name="T22" fmla="*/ 0 w 15"/>
                      <a:gd name="T23" fmla="*/ 0 h 38"/>
                      <a:gd name="T24" fmla="*/ 0 w 15"/>
                      <a:gd name="T25" fmla="*/ 0 h 38"/>
                      <a:gd name="T26" fmla="*/ 0 w 15"/>
                      <a:gd name="T27" fmla="*/ 1 h 38"/>
                      <a:gd name="T28" fmla="*/ 2 w 15"/>
                      <a:gd name="T29" fmla="*/ 3 h 38"/>
                      <a:gd name="T30" fmla="*/ 8 w 15"/>
                      <a:gd name="T31" fmla="*/ 8 h 38"/>
                      <a:gd name="T32" fmla="*/ 12 w 15"/>
                      <a:gd name="T33" fmla="*/ 12 h 38"/>
                      <a:gd name="T34" fmla="*/ 13 w 15"/>
                      <a:gd name="T35" fmla="*/ 12 h 38"/>
                      <a:gd name="T36" fmla="*/ 11 w 15"/>
                      <a:gd name="T37" fmla="*/ 10 h 38"/>
                      <a:gd name="T38" fmla="*/ 8 w 15"/>
                      <a:gd name="T39" fmla="*/ 7 h 38"/>
                      <a:gd name="T40" fmla="*/ 2 w 15"/>
                      <a:gd name="T41" fmla="*/ 2 h 38"/>
                      <a:gd name="T42" fmla="*/ 1 w 15"/>
                      <a:gd name="T43" fmla="*/ 1 h 38"/>
                      <a:gd name="T44" fmla="*/ 0 w 15"/>
                      <a:gd name="T45" fmla="*/ 0 h 38"/>
                      <a:gd name="T46" fmla="*/ 0 w 15"/>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38">
                        <a:moveTo>
                          <a:pt x="15" y="37"/>
                        </a:moveTo>
                        <a:cubicBezTo>
                          <a:pt x="15" y="37"/>
                          <a:pt x="15" y="37"/>
                          <a:pt x="15" y="37"/>
                        </a:cubicBezTo>
                        <a:cubicBezTo>
                          <a:pt x="15" y="38"/>
                          <a:pt x="15" y="38"/>
                          <a:pt x="15" y="38"/>
                        </a:cubicBezTo>
                        <a:cubicBezTo>
                          <a:pt x="15" y="38"/>
                          <a:pt x="15" y="38"/>
                          <a:pt x="15" y="38"/>
                        </a:cubicBezTo>
                        <a:cubicBezTo>
                          <a:pt x="15" y="38"/>
                          <a:pt x="15" y="38"/>
                          <a:pt x="15" y="37"/>
                        </a:cubicBezTo>
                        <a:moveTo>
                          <a:pt x="14" y="16"/>
                        </a:moveTo>
                        <a:cubicBezTo>
                          <a:pt x="14" y="16"/>
                          <a:pt x="14" y="16"/>
                          <a:pt x="14" y="16"/>
                        </a:cubicBezTo>
                        <a:cubicBezTo>
                          <a:pt x="14" y="16"/>
                          <a:pt x="14" y="16"/>
                          <a:pt x="14" y="16"/>
                        </a:cubicBezTo>
                        <a:cubicBezTo>
                          <a:pt x="14" y="17"/>
                          <a:pt x="14" y="17"/>
                          <a:pt x="14" y="17"/>
                        </a:cubicBezTo>
                        <a:cubicBezTo>
                          <a:pt x="14" y="17"/>
                          <a:pt x="14" y="17"/>
                          <a:pt x="14" y="17"/>
                        </a:cubicBezTo>
                        <a:cubicBezTo>
                          <a:pt x="14" y="17"/>
                          <a:pt x="14" y="17"/>
                          <a:pt x="14" y="16"/>
                        </a:cubicBezTo>
                        <a:moveTo>
                          <a:pt x="0" y="0"/>
                        </a:moveTo>
                        <a:cubicBezTo>
                          <a:pt x="0" y="0"/>
                          <a:pt x="0" y="0"/>
                          <a:pt x="0" y="0"/>
                        </a:cubicBezTo>
                        <a:cubicBezTo>
                          <a:pt x="0" y="1"/>
                          <a:pt x="0" y="1"/>
                          <a:pt x="0" y="1"/>
                        </a:cubicBezTo>
                        <a:cubicBezTo>
                          <a:pt x="1" y="2"/>
                          <a:pt x="1" y="2"/>
                          <a:pt x="2" y="3"/>
                        </a:cubicBezTo>
                        <a:cubicBezTo>
                          <a:pt x="3" y="5"/>
                          <a:pt x="5" y="6"/>
                          <a:pt x="8" y="8"/>
                        </a:cubicBezTo>
                        <a:cubicBezTo>
                          <a:pt x="9" y="9"/>
                          <a:pt x="11" y="10"/>
                          <a:pt x="12" y="12"/>
                        </a:cubicBezTo>
                        <a:cubicBezTo>
                          <a:pt x="12" y="12"/>
                          <a:pt x="13" y="12"/>
                          <a:pt x="13" y="12"/>
                        </a:cubicBezTo>
                        <a:cubicBezTo>
                          <a:pt x="12" y="11"/>
                          <a:pt x="11" y="10"/>
                          <a:pt x="11" y="10"/>
                        </a:cubicBezTo>
                        <a:cubicBezTo>
                          <a:pt x="10" y="9"/>
                          <a:pt x="9" y="8"/>
                          <a:pt x="8" y="7"/>
                        </a:cubicBezTo>
                        <a:cubicBezTo>
                          <a:pt x="6" y="6"/>
                          <a:pt x="4" y="4"/>
                          <a:pt x="2" y="2"/>
                        </a:cubicBezTo>
                        <a:cubicBezTo>
                          <a:pt x="1" y="2"/>
                          <a:pt x="1" y="2"/>
                          <a:pt x="1" y="1"/>
                        </a:cubicBezTo>
                        <a:cubicBezTo>
                          <a:pt x="0" y="0"/>
                          <a:pt x="0" y="0"/>
                          <a:pt x="0" y="0"/>
                        </a:cubicBezTo>
                        <a:cubicBezTo>
                          <a:pt x="0" y="0"/>
                          <a:pt x="0" y="0"/>
                          <a:pt x="0" y="0"/>
                        </a:cubicBezTo>
                      </a:path>
                    </a:pathLst>
                  </a:custGeom>
                  <a:solidFill>
                    <a:srgbClr val="BB5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32" name="Freeform 8099">
                    <a:extLst>
                      <a:ext uri="{FF2B5EF4-FFF2-40B4-BE49-F238E27FC236}">
                        <a16:creationId xmlns:a16="http://schemas.microsoft.com/office/drawing/2014/main" id="{91D1A7EA-27FF-4B2B-9EBA-8080E07FA6B7}"/>
                      </a:ext>
                    </a:extLst>
                  </p:cNvPr>
                  <p:cNvSpPr>
                    <a:spLocks/>
                  </p:cNvSpPr>
                  <p:nvPr/>
                </p:nvSpPr>
                <p:spPr bwMode="auto">
                  <a:xfrm>
                    <a:off x="4414" y="23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923C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33" name="Freeform 8100">
                    <a:extLst>
                      <a:ext uri="{FF2B5EF4-FFF2-40B4-BE49-F238E27FC236}">
                        <a16:creationId xmlns:a16="http://schemas.microsoft.com/office/drawing/2014/main" id="{D076AC0E-F980-4181-94F6-075DA6E8D81F}"/>
                      </a:ext>
                    </a:extLst>
                  </p:cNvPr>
                  <p:cNvSpPr>
                    <a:spLocks noEditPoints="1"/>
                  </p:cNvSpPr>
                  <p:nvPr/>
                </p:nvSpPr>
                <p:spPr bwMode="auto">
                  <a:xfrm>
                    <a:off x="4392" y="2342"/>
                    <a:ext cx="31" cy="16"/>
                  </a:xfrm>
                  <a:custGeom>
                    <a:avLst/>
                    <a:gdLst>
                      <a:gd name="T0" fmla="*/ 0 w 41"/>
                      <a:gd name="T1" fmla="*/ 17 h 21"/>
                      <a:gd name="T2" fmla="*/ 6 w 41"/>
                      <a:gd name="T3" fmla="*/ 8 h 21"/>
                      <a:gd name="T4" fmla="*/ 10 w 41"/>
                      <a:gd name="T5" fmla="*/ 6 h 21"/>
                      <a:gd name="T6" fmla="*/ 9 w 41"/>
                      <a:gd name="T7" fmla="*/ 6 h 21"/>
                      <a:gd name="T8" fmla="*/ 1 w 41"/>
                      <a:gd name="T9" fmla="*/ 15 h 21"/>
                      <a:gd name="T10" fmla="*/ 3 w 41"/>
                      <a:gd name="T11" fmla="*/ 18 h 21"/>
                      <a:gd name="T12" fmla="*/ 8 w 41"/>
                      <a:gd name="T13" fmla="*/ 9 h 21"/>
                      <a:gd name="T14" fmla="*/ 22 w 41"/>
                      <a:gd name="T15" fmla="*/ 1 h 21"/>
                      <a:gd name="T16" fmla="*/ 14 w 41"/>
                      <a:gd name="T17" fmla="*/ 5 h 21"/>
                      <a:gd name="T18" fmla="*/ 4 w 41"/>
                      <a:gd name="T19" fmla="*/ 17 h 21"/>
                      <a:gd name="T20" fmla="*/ 10 w 41"/>
                      <a:gd name="T21" fmla="*/ 10 h 21"/>
                      <a:gd name="T22" fmla="*/ 20 w 41"/>
                      <a:gd name="T23" fmla="*/ 2 h 21"/>
                      <a:gd name="T24" fmla="*/ 23 w 41"/>
                      <a:gd name="T25" fmla="*/ 1 h 21"/>
                      <a:gd name="T26" fmla="*/ 13 w 41"/>
                      <a:gd name="T27" fmla="*/ 7 h 21"/>
                      <a:gd name="T28" fmla="*/ 14 w 41"/>
                      <a:gd name="T29" fmla="*/ 8 h 21"/>
                      <a:gd name="T30" fmla="*/ 21 w 41"/>
                      <a:gd name="T31" fmla="*/ 2 h 21"/>
                      <a:gd name="T32" fmla="*/ 24 w 41"/>
                      <a:gd name="T33" fmla="*/ 1 h 21"/>
                      <a:gd name="T34" fmla="*/ 41 w 41"/>
                      <a:gd name="T35" fmla="*/ 1 h 21"/>
                      <a:gd name="T36" fmla="*/ 25 w 41"/>
                      <a:gd name="T37" fmla="*/ 1 h 21"/>
                      <a:gd name="T38" fmla="*/ 21 w 41"/>
                      <a:gd name="T39" fmla="*/ 3 h 21"/>
                      <a:gd name="T40" fmla="*/ 18 w 41"/>
                      <a:gd name="T41" fmla="*/ 6 h 21"/>
                      <a:gd name="T42" fmla="*/ 26 w 41"/>
                      <a:gd name="T43" fmla="*/ 1 h 21"/>
                      <a:gd name="T44" fmla="*/ 40 w 41"/>
                      <a:gd name="T45" fmla="*/ 1 h 21"/>
                      <a:gd name="T46" fmla="*/ 38 w 41"/>
                      <a:gd name="T47" fmla="*/ 1 h 21"/>
                      <a:gd name="T48" fmla="*/ 25 w 41"/>
                      <a:gd name="T49" fmla="*/ 1 h 21"/>
                      <a:gd name="T50" fmla="*/ 20 w 41"/>
                      <a:gd name="T51" fmla="*/ 4 h 21"/>
                      <a:gd name="T52" fmla="*/ 18 w 41"/>
                      <a:gd name="T53" fmla="*/ 6 h 21"/>
                      <a:gd name="T54" fmla="*/ 26 w 41"/>
                      <a:gd name="T55" fmla="*/ 1 h 21"/>
                      <a:gd name="T56" fmla="*/ 37 w 41"/>
                      <a:gd name="T57" fmla="*/ 1 h 21"/>
                      <a:gd name="T58" fmla="*/ 38 w 41"/>
                      <a:gd name="T59" fmla="*/ 1 h 21"/>
                      <a:gd name="T60" fmla="*/ 28 w 41"/>
                      <a:gd name="T61" fmla="*/ 1 h 21"/>
                      <a:gd name="T62" fmla="*/ 23 w 41"/>
                      <a:gd name="T63" fmla="*/ 3 h 21"/>
                      <a:gd name="T64" fmla="*/ 24 w 41"/>
                      <a:gd name="T65" fmla="*/ 4 h 21"/>
                      <a:gd name="T66" fmla="*/ 26 w 41"/>
                      <a:gd name="T67" fmla="*/ 2 h 21"/>
                      <a:gd name="T68" fmla="*/ 36 w 41"/>
                      <a:gd name="T69" fmla="*/ 1 h 21"/>
                      <a:gd name="T70" fmla="*/ 39 w 41"/>
                      <a:gd name="T71" fmla="*/ 1 h 21"/>
                      <a:gd name="T72" fmla="*/ 36 w 41"/>
                      <a:gd name="T73" fmla="*/ 1 h 21"/>
                      <a:gd name="T74" fmla="*/ 27 w 41"/>
                      <a:gd name="T75" fmla="*/ 1 h 21"/>
                      <a:gd name="T76" fmla="*/ 25 w 41"/>
                      <a:gd name="T77" fmla="*/ 3 h 21"/>
                      <a:gd name="T78" fmla="*/ 28 w 41"/>
                      <a:gd name="T79" fmla="*/ 2 h 21"/>
                      <a:gd name="T80" fmla="*/ 36 w 41"/>
                      <a:gd name="T81" fmla="*/ 1 h 21"/>
                      <a:gd name="T82" fmla="*/ 37 w 41"/>
                      <a:gd name="T83" fmla="*/ 1 h 21"/>
                      <a:gd name="T84" fmla="*/ 30 w 41"/>
                      <a:gd name="T85" fmla="*/ 1 h 21"/>
                      <a:gd name="T86" fmla="*/ 27 w 41"/>
                      <a:gd name="T87" fmla="*/ 3 h 21"/>
                      <a:gd name="T88" fmla="*/ 30 w 41"/>
                      <a:gd name="T89" fmla="*/ 1 h 21"/>
                      <a:gd name="T90" fmla="*/ 36 w 41"/>
                      <a:gd name="T91" fmla="*/ 1 h 21"/>
                      <a:gd name="T92" fmla="*/ 36 w 41"/>
                      <a:gd name="T93" fmla="*/ 1 h 21"/>
                      <a:gd name="T94" fmla="*/ 31 w 41"/>
                      <a:gd name="T95" fmla="*/ 0 h 21"/>
                      <a:gd name="T96" fmla="*/ 29 w 41"/>
                      <a:gd name="T97" fmla="*/ 3 h 21"/>
                      <a:gd name="T98" fmla="*/ 31 w 41"/>
                      <a:gd name="T99" fmla="*/ 1 h 21"/>
                      <a:gd name="T100" fmla="*/ 31 w 41"/>
                      <a:gd name="T101" fmla="*/ 0 h 21"/>
                      <a:gd name="T102" fmla="*/ 36 w 41"/>
                      <a:gd name="T103" fmla="*/ 2 h 21"/>
                      <a:gd name="T104" fmla="*/ 33 w 41"/>
                      <a:gd name="T105" fmla="*/ 0 h 21"/>
                      <a:gd name="T106" fmla="*/ 33 w 41"/>
                      <a:gd name="T107" fmla="*/ 2 h 21"/>
                      <a:gd name="T108" fmla="*/ 32 w 41"/>
                      <a:gd name="T109" fmla="*/ 0 h 21"/>
                      <a:gd name="T110" fmla="*/ 32 w 41"/>
                      <a:gd name="T111" fmla="*/ 1 h 21"/>
                      <a:gd name="T112" fmla="*/ 31 w 41"/>
                      <a:gd name="T113" fmla="*/ 1 h 21"/>
                      <a:gd name="T114" fmla="*/ 30 w 41"/>
                      <a:gd name="T115" fmla="*/ 3 h 21"/>
                      <a:gd name="T116" fmla="*/ 32 w 41"/>
                      <a:gd name="T117" fmla="*/ 1 h 21"/>
                      <a:gd name="T118" fmla="*/ 33 w 41"/>
                      <a:gd name="T119" fmla="*/ 2 h 21"/>
                      <a:gd name="T120" fmla="*/ 32 w 41"/>
                      <a:gd name="T1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21">
                        <a:moveTo>
                          <a:pt x="10" y="6"/>
                        </a:moveTo>
                        <a:cubicBezTo>
                          <a:pt x="3" y="9"/>
                          <a:pt x="0" y="14"/>
                          <a:pt x="0" y="14"/>
                        </a:cubicBezTo>
                        <a:cubicBezTo>
                          <a:pt x="0" y="15"/>
                          <a:pt x="0" y="16"/>
                          <a:pt x="0" y="17"/>
                        </a:cubicBezTo>
                        <a:cubicBezTo>
                          <a:pt x="1" y="16"/>
                          <a:pt x="1" y="16"/>
                          <a:pt x="1" y="15"/>
                        </a:cubicBezTo>
                        <a:cubicBezTo>
                          <a:pt x="2" y="14"/>
                          <a:pt x="3" y="13"/>
                          <a:pt x="3" y="12"/>
                        </a:cubicBezTo>
                        <a:cubicBezTo>
                          <a:pt x="4" y="10"/>
                          <a:pt x="5" y="9"/>
                          <a:pt x="6" y="8"/>
                        </a:cubicBezTo>
                        <a:cubicBezTo>
                          <a:pt x="7" y="8"/>
                          <a:pt x="7" y="8"/>
                          <a:pt x="8" y="7"/>
                        </a:cubicBezTo>
                        <a:cubicBezTo>
                          <a:pt x="8" y="7"/>
                          <a:pt x="9" y="6"/>
                          <a:pt x="9" y="6"/>
                        </a:cubicBezTo>
                        <a:cubicBezTo>
                          <a:pt x="9" y="6"/>
                          <a:pt x="9" y="6"/>
                          <a:pt x="10" y="6"/>
                        </a:cubicBezTo>
                        <a:moveTo>
                          <a:pt x="18" y="2"/>
                        </a:moveTo>
                        <a:cubicBezTo>
                          <a:pt x="16" y="3"/>
                          <a:pt x="14" y="4"/>
                          <a:pt x="12" y="5"/>
                        </a:cubicBezTo>
                        <a:cubicBezTo>
                          <a:pt x="11" y="5"/>
                          <a:pt x="10" y="6"/>
                          <a:pt x="9" y="6"/>
                        </a:cubicBezTo>
                        <a:cubicBezTo>
                          <a:pt x="9" y="6"/>
                          <a:pt x="8" y="7"/>
                          <a:pt x="8" y="7"/>
                        </a:cubicBezTo>
                        <a:cubicBezTo>
                          <a:pt x="7" y="8"/>
                          <a:pt x="7" y="8"/>
                          <a:pt x="6" y="9"/>
                        </a:cubicBezTo>
                        <a:cubicBezTo>
                          <a:pt x="4" y="10"/>
                          <a:pt x="3" y="13"/>
                          <a:pt x="1" y="15"/>
                        </a:cubicBezTo>
                        <a:cubicBezTo>
                          <a:pt x="1" y="16"/>
                          <a:pt x="1" y="17"/>
                          <a:pt x="1" y="17"/>
                        </a:cubicBezTo>
                        <a:cubicBezTo>
                          <a:pt x="1" y="19"/>
                          <a:pt x="2" y="21"/>
                          <a:pt x="2" y="21"/>
                        </a:cubicBezTo>
                        <a:cubicBezTo>
                          <a:pt x="2" y="20"/>
                          <a:pt x="3" y="19"/>
                          <a:pt x="3" y="18"/>
                        </a:cubicBezTo>
                        <a:cubicBezTo>
                          <a:pt x="4" y="17"/>
                          <a:pt x="4" y="17"/>
                          <a:pt x="4" y="17"/>
                        </a:cubicBezTo>
                        <a:cubicBezTo>
                          <a:pt x="4" y="16"/>
                          <a:pt x="4" y="16"/>
                          <a:pt x="4" y="16"/>
                        </a:cubicBezTo>
                        <a:cubicBezTo>
                          <a:pt x="5" y="13"/>
                          <a:pt x="6" y="11"/>
                          <a:pt x="8" y="9"/>
                        </a:cubicBezTo>
                        <a:cubicBezTo>
                          <a:pt x="10" y="7"/>
                          <a:pt x="12" y="6"/>
                          <a:pt x="14" y="5"/>
                        </a:cubicBezTo>
                        <a:cubicBezTo>
                          <a:pt x="15" y="3"/>
                          <a:pt x="17" y="3"/>
                          <a:pt x="18" y="2"/>
                        </a:cubicBezTo>
                        <a:moveTo>
                          <a:pt x="22" y="1"/>
                        </a:moveTo>
                        <a:cubicBezTo>
                          <a:pt x="21" y="2"/>
                          <a:pt x="20" y="2"/>
                          <a:pt x="19" y="2"/>
                        </a:cubicBezTo>
                        <a:cubicBezTo>
                          <a:pt x="19" y="2"/>
                          <a:pt x="19" y="2"/>
                          <a:pt x="19" y="2"/>
                        </a:cubicBezTo>
                        <a:cubicBezTo>
                          <a:pt x="17" y="3"/>
                          <a:pt x="15" y="3"/>
                          <a:pt x="14" y="5"/>
                        </a:cubicBezTo>
                        <a:cubicBezTo>
                          <a:pt x="12" y="6"/>
                          <a:pt x="10" y="7"/>
                          <a:pt x="8" y="9"/>
                        </a:cubicBezTo>
                        <a:cubicBezTo>
                          <a:pt x="7" y="11"/>
                          <a:pt x="5" y="14"/>
                          <a:pt x="4" y="16"/>
                        </a:cubicBezTo>
                        <a:cubicBezTo>
                          <a:pt x="4" y="17"/>
                          <a:pt x="4" y="17"/>
                          <a:pt x="4" y="17"/>
                        </a:cubicBezTo>
                        <a:cubicBezTo>
                          <a:pt x="4" y="17"/>
                          <a:pt x="4" y="17"/>
                          <a:pt x="4" y="17"/>
                        </a:cubicBezTo>
                        <a:cubicBezTo>
                          <a:pt x="5" y="15"/>
                          <a:pt x="7" y="13"/>
                          <a:pt x="9" y="11"/>
                        </a:cubicBezTo>
                        <a:cubicBezTo>
                          <a:pt x="10" y="11"/>
                          <a:pt x="10" y="10"/>
                          <a:pt x="10" y="10"/>
                        </a:cubicBezTo>
                        <a:cubicBezTo>
                          <a:pt x="11" y="9"/>
                          <a:pt x="12" y="8"/>
                          <a:pt x="12" y="7"/>
                        </a:cubicBezTo>
                        <a:cubicBezTo>
                          <a:pt x="13" y="6"/>
                          <a:pt x="14" y="6"/>
                          <a:pt x="15" y="5"/>
                        </a:cubicBezTo>
                        <a:cubicBezTo>
                          <a:pt x="17" y="4"/>
                          <a:pt x="18" y="3"/>
                          <a:pt x="20" y="2"/>
                        </a:cubicBezTo>
                        <a:cubicBezTo>
                          <a:pt x="21" y="2"/>
                          <a:pt x="21" y="2"/>
                          <a:pt x="22" y="1"/>
                        </a:cubicBezTo>
                        <a:moveTo>
                          <a:pt x="24" y="1"/>
                        </a:moveTo>
                        <a:cubicBezTo>
                          <a:pt x="24" y="1"/>
                          <a:pt x="23" y="1"/>
                          <a:pt x="23" y="1"/>
                        </a:cubicBezTo>
                        <a:cubicBezTo>
                          <a:pt x="22" y="1"/>
                          <a:pt x="21" y="2"/>
                          <a:pt x="20" y="2"/>
                        </a:cubicBezTo>
                        <a:cubicBezTo>
                          <a:pt x="18" y="3"/>
                          <a:pt x="17" y="4"/>
                          <a:pt x="15" y="5"/>
                        </a:cubicBezTo>
                        <a:cubicBezTo>
                          <a:pt x="14" y="6"/>
                          <a:pt x="13" y="7"/>
                          <a:pt x="13" y="7"/>
                        </a:cubicBezTo>
                        <a:cubicBezTo>
                          <a:pt x="12" y="8"/>
                          <a:pt x="11" y="9"/>
                          <a:pt x="10" y="10"/>
                        </a:cubicBezTo>
                        <a:cubicBezTo>
                          <a:pt x="10" y="10"/>
                          <a:pt x="10" y="11"/>
                          <a:pt x="10" y="11"/>
                        </a:cubicBezTo>
                        <a:cubicBezTo>
                          <a:pt x="11" y="10"/>
                          <a:pt x="13" y="9"/>
                          <a:pt x="14" y="8"/>
                        </a:cubicBezTo>
                        <a:cubicBezTo>
                          <a:pt x="14" y="8"/>
                          <a:pt x="14" y="8"/>
                          <a:pt x="14" y="8"/>
                        </a:cubicBezTo>
                        <a:cubicBezTo>
                          <a:pt x="15" y="7"/>
                          <a:pt x="16" y="6"/>
                          <a:pt x="16" y="6"/>
                        </a:cubicBezTo>
                        <a:cubicBezTo>
                          <a:pt x="18" y="4"/>
                          <a:pt x="19" y="3"/>
                          <a:pt x="21" y="2"/>
                        </a:cubicBezTo>
                        <a:cubicBezTo>
                          <a:pt x="21" y="2"/>
                          <a:pt x="22" y="2"/>
                          <a:pt x="22" y="2"/>
                        </a:cubicBezTo>
                        <a:cubicBezTo>
                          <a:pt x="23" y="1"/>
                          <a:pt x="23" y="1"/>
                          <a:pt x="23" y="1"/>
                        </a:cubicBezTo>
                        <a:cubicBezTo>
                          <a:pt x="23" y="1"/>
                          <a:pt x="24" y="1"/>
                          <a:pt x="24" y="1"/>
                        </a:cubicBezTo>
                        <a:moveTo>
                          <a:pt x="40" y="1"/>
                        </a:moveTo>
                        <a:cubicBezTo>
                          <a:pt x="40" y="1"/>
                          <a:pt x="40" y="1"/>
                          <a:pt x="41" y="1"/>
                        </a:cubicBezTo>
                        <a:cubicBezTo>
                          <a:pt x="41" y="1"/>
                          <a:pt x="41" y="1"/>
                          <a:pt x="41" y="1"/>
                        </a:cubicBezTo>
                        <a:cubicBezTo>
                          <a:pt x="41" y="1"/>
                          <a:pt x="40" y="1"/>
                          <a:pt x="40" y="1"/>
                        </a:cubicBezTo>
                        <a:moveTo>
                          <a:pt x="26" y="1"/>
                        </a:moveTo>
                        <a:cubicBezTo>
                          <a:pt x="26" y="1"/>
                          <a:pt x="25" y="1"/>
                          <a:pt x="25" y="1"/>
                        </a:cubicBezTo>
                        <a:cubicBezTo>
                          <a:pt x="24" y="1"/>
                          <a:pt x="24" y="1"/>
                          <a:pt x="23" y="2"/>
                        </a:cubicBezTo>
                        <a:cubicBezTo>
                          <a:pt x="22" y="2"/>
                          <a:pt x="22" y="2"/>
                          <a:pt x="22" y="2"/>
                        </a:cubicBezTo>
                        <a:cubicBezTo>
                          <a:pt x="21" y="3"/>
                          <a:pt x="21" y="3"/>
                          <a:pt x="21" y="3"/>
                        </a:cubicBezTo>
                        <a:cubicBezTo>
                          <a:pt x="19" y="3"/>
                          <a:pt x="18" y="4"/>
                          <a:pt x="16" y="6"/>
                        </a:cubicBezTo>
                        <a:cubicBezTo>
                          <a:pt x="16" y="6"/>
                          <a:pt x="15" y="7"/>
                          <a:pt x="15" y="8"/>
                        </a:cubicBezTo>
                        <a:cubicBezTo>
                          <a:pt x="16" y="7"/>
                          <a:pt x="17" y="7"/>
                          <a:pt x="18" y="6"/>
                        </a:cubicBezTo>
                        <a:cubicBezTo>
                          <a:pt x="19" y="5"/>
                          <a:pt x="21" y="4"/>
                          <a:pt x="22" y="3"/>
                        </a:cubicBezTo>
                        <a:cubicBezTo>
                          <a:pt x="23" y="2"/>
                          <a:pt x="24" y="1"/>
                          <a:pt x="25" y="1"/>
                        </a:cubicBezTo>
                        <a:cubicBezTo>
                          <a:pt x="26" y="1"/>
                          <a:pt x="26" y="1"/>
                          <a:pt x="26" y="1"/>
                        </a:cubicBezTo>
                        <a:moveTo>
                          <a:pt x="38" y="1"/>
                        </a:moveTo>
                        <a:cubicBezTo>
                          <a:pt x="38" y="1"/>
                          <a:pt x="38" y="1"/>
                          <a:pt x="38" y="1"/>
                        </a:cubicBezTo>
                        <a:cubicBezTo>
                          <a:pt x="39" y="1"/>
                          <a:pt x="39" y="1"/>
                          <a:pt x="40" y="1"/>
                        </a:cubicBezTo>
                        <a:cubicBezTo>
                          <a:pt x="40" y="1"/>
                          <a:pt x="40" y="1"/>
                          <a:pt x="41" y="1"/>
                        </a:cubicBezTo>
                        <a:cubicBezTo>
                          <a:pt x="40" y="1"/>
                          <a:pt x="40" y="1"/>
                          <a:pt x="39" y="1"/>
                        </a:cubicBezTo>
                        <a:cubicBezTo>
                          <a:pt x="39" y="1"/>
                          <a:pt x="39" y="1"/>
                          <a:pt x="38" y="1"/>
                        </a:cubicBezTo>
                        <a:moveTo>
                          <a:pt x="27" y="1"/>
                        </a:moveTo>
                        <a:cubicBezTo>
                          <a:pt x="27" y="1"/>
                          <a:pt x="26" y="1"/>
                          <a:pt x="26" y="1"/>
                        </a:cubicBezTo>
                        <a:cubicBezTo>
                          <a:pt x="26" y="1"/>
                          <a:pt x="26" y="1"/>
                          <a:pt x="25" y="1"/>
                        </a:cubicBezTo>
                        <a:cubicBezTo>
                          <a:pt x="24" y="1"/>
                          <a:pt x="23" y="2"/>
                          <a:pt x="22" y="3"/>
                        </a:cubicBezTo>
                        <a:cubicBezTo>
                          <a:pt x="21" y="4"/>
                          <a:pt x="21" y="4"/>
                          <a:pt x="21" y="4"/>
                        </a:cubicBezTo>
                        <a:cubicBezTo>
                          <a:pt x="20" y="4"/>
                          <a:pt x="20" y="4"/>
                          <a:pt x="20" y="4"/>
                        </a:cubicBezTo>
                        <a:cubicBezTo>
                          <a:pt x="19" y="5"/>
                          <a:pt x="19" y="5"/>
                          <a:pt x="19" y="5"/>
                        </a:cubicBezTo>
                        <a:cubicBezTo>
                          <a:pt x="19" y="5"/>
                          <a:pt x="19" y="5"/>
                          <a:pt x="19" y="5"/>
                        </a:cubicBezTo>
                        <a:cubicBezTo>
                          <a:pt x="19" y="6"/>
                          <a:pt x="19" y="6"/>
                          <a:pt x="18" y="6"/>
                        </a:cubicBezTo>
                        <a:cubicBezTo>
                          <a:pt x="19" y="6"/>
                          <a:pt x="20" y="5"/>
                          <a:pt x="21" y="5"/>
                        </a:cubicBezTo>
                        <a:cubicBezTo>
                          <a:pt x="22" y="4"/>
                          <a:pt x="22" y="4"/>
                          <a:pt x="23" y="3"/>
                        </a:cubicBezTo>
                        <a:cubicBezTo>
                          <a:pt x="24" y="2"/>
                          <a:pt x="25" y="2"/>
                          <a:pt x="26" y="1"/>
                        </a:cubicBezTo>
                        <a:cubicBezTo>
                          <a:pt x="26" y="1"/>
                          <a:pt x="27" y="1"/>
                          <a:pt x="27" y="1"/>
                        </a:cubicBezTo>
                        <a:moveTo>
                          <a:pt x="37" y="1"/>
                        </a:moveTo>
                        <a:cubicBezTo>
                          <a:pt x="37" y="1"/>
                          <a:pt x="37" y="1"/>
                          <a:pt x="37" y="1"/>
                        </a:cubicBezTo>
                        <a:cubicBezTo>
                          <a:pt x="38" y="1"/>
                          <a:pt x="38" y="1"/>
                          <a:pt x="39" y="1"/>
                        </a:cubicBezTo>
                        <a:cubicBezTo>
                          <a:pt x="39" y="1"/>
                          <a:pt x="39" y="1"/>
                          <a:pt x="40" y="1"/>
                        </a:cubicBezTo>
                        <a:cubicBezTo>
                          <a:pt x="39" y="1"/>
                          <a:pt x="39" y="1"/>
                          <a:pt x="38" y="1"/>
                        </a:cubicBezTo>
                        <a:cubicBezTo>
                          <a:pt x="38" y="1"/>
                          <a:pt x="38" y="1"/>
                          <a:pt x="38" y="1"/>
                        </a:cubicBezTo>
                        <a:cubicBezTo>
                          <a:pt x="37" y="1"/>
                          <a:pt x="37" y="1"/>
                          <a:pt x="37" y="1"/>
                        </a:cubicBezTo>
                        <a:moveTo>
                          <a:pt x="28" y="1"/>
                        </a:moveTo>
                        <a:cubicBezTo>
                          <a:pt x="28" y="1"/>
                          <a:pt x="28" y="1"/>
                          <a:pt x="27" y="1"/>
                        </a:cubicBezTo>
                        <a:cubicBezTo>
                          <a:pt x="27" y="1"/>
                          <a:pt x="26" y="1"/>
                          <a:pt x="26" y="1"/>
                        </a:cubicBezTo>
                        <a:cubicBezTo>
                          <a:pt x="25" y="2"/>
                          <a:pt x="24" y="2"/>
                          <a:pt x="23" y="3"/>
                        </a:cubicBezTo>
                        <a:cubicBezTo>
                          <a:pt x="23" y="4"/>
                          <a:pt x="22" y="4"/>
                          <a:pt x="22" y="5"/>
                        </a:cubicBezTo>
                        <a:cubicBezTo>
                          <a:pt x="22" y="5"/>
                          <a:pt x="23" y="4"/>
                          <a:pt x="24" y="4"/>
                        </a:cubicBezTo>
                        <a:cubicBezTo>
                          <a:pt x="24" y="4"/>
                          <a:pt x="24" y="4"/>
                          <a:pt x="24" y="4"/>
                        </a:cubicBezTo>
                        <a:cubicBezTo>
                          <a:pt x="25" y="3"/>
                          <a:pt x="25" y="3"/>
                          <a:pt x="25" y="3"/>
                        </a:cubicBezTo>
                        <a:cubicBezTo>
                          <a:pt x="25" y="3"/>
                          <a:pt x="25" y="3"/>
                          <a:pt x="25" y="3"/>
                        </a:cubicBezTo>
                        <a:cubicBezTo>
                          <a:pt x="26" y="2"/>
                          <a:pt x="26" y="2"/>
                          <a:pt x="26" y="2"/>
                        </a:cubicBezTo>
                        <a:cubicBezTo>
                          <a:pt x="27" y="1"/>
                          <a:pt x="27" y="1"/>
                          <a:pt x="27" y="1"/>
                        </a:cubicBezTo>
                        <a:cubicBezTo>
                          <a:pt x="27" y="1"/>
                          <a:pt x="28" y="1"/>
                          <a:pt x="28" y="1"/>
                        </a:cubicBezTo>
                        <a:moveTo>
                          <a:pt x="36" y="1"/>
                        </a:moveTo>
                        <a:cubicBezTo>
                          <a:pt x="36" y="1"/>
                          <a:pt x="36" y="1"/>
                          <a:pt x="37" y="1"/>
                        </a:cubicBezTo>
                        <a:cubicBezTo>
                          <a:pt x="37" y="1"/>
                          <a:pt x="38" y="1"/>
                          <a:pt x="38" y="1"/>
                        </a:cubicBezTo>
                        <a:cubicBezTo>
                          <a:pt x="38" y="1"/>
                          <a:pt x="38" y="1"/>
                          <a:pt x="39" y="1"/>
                        </a:cubicBezTo>
                        <a:cubicBezTo>
                          <a:pt x="38" y="1"/>
                          <a:pt x="38" y="1"/>
                          <a:pt x="37" y="1"/>
                        </a:cubicBezTo>
                        <a:cubicBezTo>
                          <a:pt x="37" y="1"/>
                          <a:pt x="37" y="1"/>
                          <a:pt x="37" y="1"/>
                        </a:cubicBezTo>
                        <a:cubicBezTo>
                          <a:pt x="36" y="1"/>
                          <a:pt x="36" y="1"/>
                          <a:pt x="36" y="1"/>
                        </a:cubicBezTo>
                        <a:moveTo>
                          <a:pt x="29" y="1"/>
                        </a:moveTo>
                        <a:cubicBezTo>
                          <a:pt x="29" y="1"/>
                          <a:pt x="29" y="1"/>
                          <a:pt x="28" y="1"/>
                        </a:cubicBezTo>
                        <a:cubicBezTo>
                          <a:pt x="28" y="1"/>
                          <a:pt x="27" y="1"/>
                          <a:pt x="27" y="1"/>
                        </a:cubicBezTo>
                        <a:cubicBezTo>
                          <a:pt x="26" y="2"/>
                          <a:pt x="26" y="2"/>
                          <a:pt x="26" y="2"/>
                        </a:cubicBezTo>
                        <a:cubicBezTo>
                          <a:pt x="25" y="3"/>
                          <a:pt x="25" y="3"/>
                          <a:pt x="25" y="3"/>
                        </a:cubicBezTo>
                        <a:cubicBezTo>
                          <a:pt x="25" y="3"/>
                          <a:pt x="25" y="3"/>
                          <a:pt x="25" y="3"/>
                        </a:cubicBezTo>
                        <a:cubicBezTo>
                          <a:pt x="24" y="4"/>
                          <a:pt x="24" y="4"/>
                          <a:pt x="24" y="4"/>
                        </a:cubicBezTo>
                        <a:cubicBezTo>
                          <a:pt x="25" y="4"/>
                          <a:pt x="26" y="4"/>
                          <a:pt x="27" y="3"/>
                        </a:cubicBezTo>
                        <a:cubicBezTo>
                          <a:pt x="27" y="3"/>
                          <a:pt x="27" y="2"/>
                          <a:pt x="28" y="2"/>
                        </a:cubicBezTo>
                        <a:cubicBezTo>
                          <a:pt x="28" y="1"/>
                          <a:pt x="29" y="1"/>
                          <a:pt x="29" y="1"/>
                        </a:cubicBezTo>
                        <a:moveTo>
                          <a:pt x="35" y="1"/>
                        </a:moveTo>
                        <a:cubicBezTo>
                          <a:pt x="35" y="1"/>
                          <a:pt x="36" y="1"/>
                          <a:pt x="36" y="1"/>
                        </a:cubicBezTo>
                        <a:cubicBezTo>
                          <a:pt x="36" y="1"/>
                          <a:pt x="37" y="1"/>
                          <a:pt x="37" y="2"/>
                        </a:cubicBezTo>
                        <a:cubicBezTo>
                          <a:pt x="37" y="1"/>
                          <a:pt x="37" y="1"/>
                          <a:pt x="38" y="1"/>
                        </a:cubicBezTo>
                        <a:cubicBezTo>
                          <a:pt x="37" y="1"/>
                          <a:pt x="37" y="1"/>
                          <a:pt x="37" y="1"/>
                        </a:cubicBezTo>
                        <a:cubicBezTo>
                          <a:pt x="36" y="1"/>
                          <a:pt x="36" y="1"/>
                          <a:pt x="35" y="1"/>
                        </a:cubicBezTo>
                        <a:cubicBezTo>
                          <a:pt x="35" y="1"/>
                          <a:pt x="35" y="1"/>
                          <a:pt x="35" y="1"/>
                        </a:cubicBezTo>
                        <a:moveTo>
                          <a:pt x="30" y="1"/>
                        </a:moveTo>
                        <a:cubicBezTo>
                          <a:pt x="30" y="1"/>
                          <a:pt x="29" y="1"/>
                          <a:pt x="29" y="1"/>
                        </a:cubicBezTo>
                        <a:cubicBezTo>
                          <a:pt x="29" y="1"/>
                          <a:pt x="28" y="1"/>
                          <a:pt x="28" y="2"/>
                        </a:cubicBezTo>
                        <a:cubicBezTo>
                          <a:pt x="27" y="2"/>
                          <a:pt x="27" y="3"/>
                          <a:pt x="27" y="3"/>
                        </a:cubicBezTo>
                        <a:cubicBezTo>
                          <a:pt x="27" y="3"/>
                          <a:pt x="28" y="3"/>
                          <a:pt x="29" y="3"/>
                        </a:cubicBezTo>
                        <a:cubicBezTo>
                          <a:pt x="29" y="3"/>
                          <a:pt x="29" y="3"/>
                          <a:pt x="29" y="3"/>
                        </a:cubicBezTo>
                        <a:cubicBezTo>
                          <a:pt x="29" y="2"/>
                          <a:pt x="29" y="1"/>
                          <a:pt x="30" y="1"/>
                        </a:cubicBezTo>
                        <a:cubicBezTo>
                          <a:pt x="30" y="1"/>
                          <a:pt x="30" y="1"/>
                          <a:pt x="30" y="1"/>
                        </a:cubicBezTo>
                        <a:moveTo>
                          <a:pt x="34" y="1"/>
                        </a:moveTo>
                        <a:cubicBezTo>
                          <a:pt x="34" y="1"/>
                          <a:pt x="35" y="1"/>
                          <a:pt x="36" y="1"/>
                        </a:cubicBezTo>
                        <a:cubicBezTo>
                          <a:pt x="36" y="2"/>
                          <a:pt x="36" y="2"/>
                          <a:pt x="36" y="2"/>
                        </a:cubicBezTo>
                        <a:cubicBezTo>
                          <a:pt x="36" y="2"/>
                          <a:pt x="36" y="2"/>
                          <a:pt x="37" y="2"/>
                        </a:cubicBezTo>
                        <a:cubicBezTo>
                          <a:pt x="37" y="1"/>
                          <a:pt x="36" y="1"/>
                          <a:pt x="36" y="1"/>
                        </a:cubicBezTo>
                        <a:cubicBezTo>
                          <a:pt x="36" y="1"/>
                          <a:pt x="35" y="1"/>
                          <a:pt x="35" y="1"/>
                        </a:cubicBezTo>
                        <a:cubicBezTo>
                          <a:pt x="34" y="1"/>
                          <a:pt x="34" y="1"/>
                          <a:pt x="34" y="1"/>
                        </a:cubicBezTo>
                        <a:moveTo>
                          <a:pt x="31" y="0"/>
                        </a:moveTo>
                        <a:cubicBezTo>
                          <a:pt x="30" y="1"/>
                          <a:pt x="30" y="1"/>
                          <a:pt x="30" y="1"/>
                        </a:cubicBezTo>
                        <a:cubicBezTo>
                          <a:pt x="30" y="1"/>
                          <a:pt x="30" y="1"/>
                          <a:pt x="30" y="1"/>
                        </a:cubicBezTo>
                        <a:cubicBezTo>
                          <a:pt x="30" y="1"/>
                          <a:pt x="29" y="2"/>
                          <a:pt x="29" y="3"/>
                        </a:cubicBezTo>
                        <a:cubicBezTo>
                          <a:pt x="29" y="3"/>
                          <a:pt x="29" y="3"/>
                          <a:pt x="29" y="3"/>
                        </a:cubicBezTo>
                        <a:cubicBezTo>
                          <a:pt x="29" y="3"/>
                          <a:pt x="30" y="3"/>
                          <a:pt x="30" y="3"/>
                        </a:cubicBezTo>
                        <a:cubicBezTo>
                          <a:pt x="30" y="2"/>
                          <a:pt x="30" y="1"/>
                          <a:pt x="31" y="1"/>
                        </a:cubicBezTo>
                        <a:cubicBezTo>
                          <a:pt x="31" y="1"/>
                          <a:pt x="31" y="1"/>
                          <a:pt x="31" y="1"/>
                        </a:cubicBezTo>
                        <a:cubicBezTo>
                          <a:pt x="31" y="1"/>
                          <a:pt x="31" y="1"/>
                          <a:pt x="31" y="1"/>
                        </a:cubicBezTo>
                        <a:cubicBezTo>
                          <a:pt x="31" y="1"/>
                          <a:pt x="31" y="1"/>
                          <a:pt x="31" y="0"/>
                        </a:cubicBezTo>
                        <a:moveTo>
                          <a:pt x="33" y="0"/>
                        </a:moveTo>
                        <a:cubicBezTo>
                          <a:pt x="33" y="1"/>
                          <a:pt x="34" y="1"/>
                          <a:pt x="35" y="2"/>
                        </a:cubicBezTo>
                        <a:cubicBezTo>
                          <a:pt x="35" y="2"/>
                          <a:pt x="35" y="2"/>
                          <a:pt x="36" y="2"/>
                        </a:cubicBezTo>
                        <a:cubicBezTo>
                          <a:pt x="36" y="1"/>
                          <a:pt x="36" y="1"/>
                          <a:pt x="36" y="1"/>
                        </a:cubicBezTo>
                        <a:cubicBezTo>
                          <a:pt x="35" y="1"/>
                          <a:pt x="34" y="1"/>
                          <a:pt x="34" y="1"/>
                        </a:cubicBezTo>
                        <a:cubicBezTo>
                          <a:pt x="33" y="1"/>
                          <a:pt x="33" y="0"/>
                          <a:pt x="33" y="0"/>
                        </a:cubicBezTo>
                        <a:moveTo>
                          <a:pt x="32" y="0"/>
                        </a:moveTo>
                        <a:cubicBezTo>
                          <a:pt x="32" y="1"/>
                          <a:pt x="32" y="1"/>
                          <a:pt x="32" y="1"/>
                        </a:cubicBezTo>
                        <a:cubicBezTo>
                          <a:pt x="33" y="1"/>
                          <a:pt x="33" y="1"/>
                          <a:pt x="33" y="2"/>
                        </a:cubicBezTo>
                        <a:cubicBezTo>
                          <a:pt x="34" y="2"/>
                          <a:pt x="34" y="2"/>
                          <a:pt x="35" y="2"/>
                        </a:cubicBezTo>
                        <a:cubicBezTo>
                          <a:pt x="34" y="1"/>
                          <a:pt x="33" y="1"/>
                          <a:pt x="33" y="0"/>
                        </a:cubicBezTo>
                        <a:cubicBezTo>
                          <a:pt x="33" y="0"/>
                          <a:pt x="32" y="0"/>
                          <a:pt x="32" y="0"/>
                        </a:cubicBezTo>
                        <a:moveTo>
                          <a:pt x="32" y="0"/>
                        </a:moveTo>
                        <a:cubicBezTo>
                          <a:pt x="32" y="0"/>
                          <a:pt x="32" y="0"/>
                          <a:pt x="31" y="0"/>
                        </a:cubicBezTo>
                        <a:cubicBezTo>
                          <a:pt x="32" y="1"/>
                          <a:pt x="32" y="1"/>
                          <a:pt x="32" y="1"/>
                        </a:cubicBezTo>
                        <a:cubicBezTo>
                          <a:pt x="32" y="1"/>
                          <a:pt x="32" y="1"/>
                          <a:pt x="31" y="0"/>
                        </a:cubicBezTo>
                        <a:cubicBezTo>
                          <a:pt x="31" y="0"/>
                          <a:pt x="31" y="0"/>
                          <a:pt x="31" y="0"/>
                        </a:cubicBezTo>
                        <a:cubicBezTo>
                          <a:pt x="31" y="1"/>
                          <a:pt x="31" y="1"/>
                          <a:pt x="31" y="1"/>
                        </a:cubicBezTo>
                        <a:cubicBezTo>
                          <a:pt x="31" y="1"/>
                          <a:pt x="31" y="1"/>
                          <a:pt x="31" y="1"/>
                        </a:cubicBezTo>
                        <a:cubicBezTo>
                          <a:pt x="31" y="1"/>
                          <a:pt x="31" y="1"/>
                          <a:pt x="31" y="1"/>
                        </a:cubicBezTo>
                        <a:cubicBezTo>
                          <a:pt x="31" y="1"/>
                          <a:pt x="30" y="2"/>
                          <a:pt x="30" y="3"/>
                        </a:cubicBezTo>
                        <a:cubicBezTo>
                          <a:pt x="31" y="2"/>
                          <a:pt x="31" y="2"/>
                          <a:pt x="32" y="2"/>
                        </a:cubicBezTo>
                        <a:cubicBezTo>
                          <a:pt x="32" y="2"/>
                          <a:pt x="32" y="1"/>
                          <a:pt x="32" y="1"/>
                        </a:cubicBezTo>
                        <a:cubicBezTo>
                          <a:pt x="32" y="1"/>
                          <a:pt x="32" y="1"/>
                          <a:pt x="32" y="1"/>
                        </a:cubicBezTo>
                        <a:cubicBezTo>
                          <a:pt x="32" y="1"/>
                          <a:pt x="32" y="1"/>
                          <a:pt x="32" y="1"/>
                        </a:cubicBezTo>
                        <a:cubicBezTo>
                          <a:pt x="32" y="1"/>
                          <a:pt x="32" y="2"/>
                          <a:pt x="32" y="2"/>
                        </a:cubicBezTo>
                        <a:cubicBezTo>
                          <a:pt x="32" y="2"/>
                          <a:pt x="33" y="2"/>
                          <a:pt x="33" y="2"/>
                        </a:cubicBezTo>
                        <a:cubicBezTo>
                          <a:pt x="33" y="1"/>
                          <a:pt x="33" y="1"/>
                          <a:pt x="32" y="1"/>
                        </a:cubicBezTo>
                        <a:cubicBezTo>
                          <a:pt x="32" y="0"/>
                          <a:pt x="32" y="0"/>
                          <a:pt x="32" y="0"/>
                        </a:cubicBezTo>
                        <a:cubicBezTo>
                          <a:pt x="32" y="0"/>
                          <a:pt x="32" y="0"/>
                          <a:pt x="32" y="0"/>
                        </a:cubicBezTo>
                      </a:path>
                    </a:pathLst>
                  </a:custGeom>
                  <a:solidFill>
                    <a:srgbClr val="F9D1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34" name="Freeform 8101">
                    <a:extLst>
                      <a:ext uri="{FF2B5EF4-FFF2-40B4-BE49-F238E27FC236}">
                        <a16:creationId xmlns:a16="http://schemas.microsoft.com/office/drawing/2014/main" id="{365B7C31-5FA1-47FC-BC8F-2EF3782C1C1E}"/>
                      </a:ext>
                    </a:extLst>
                  </p:cNvPr>
                  <p:cNvSpPr>
                    <a:spLocks/>
                  </p:cNvSpPr>
                  <p:nvPr/>
                </p:nvSpPr>
                <p:spPr bwMode="auto">
                  <a:xfrm>
                    <a:off x="4392" y="2346"/>
                    <a:ext cx="9" cy="9"/>
                  </a:xfrm>
                  <a:custGeom>
                    <a:avLst/>
                    <a:gdLst>
                      <a:gd name="T0" fmla="*/ 12 w 12"/>
                      <a:gd name="T1" fmla="*/ 0 h 12"/>
                      <a:gd name="T2" fmla="*/ 10 w 12"/>
                      <a:gd name="T3" fmla="*/ 1 h 12"/>
                      <a:gd name="T4" fmla="*/ 9 w 12"/>
                      <a:gd name="T5" fmla="*/ 1 h 12"/>
                      <a:gd name="T6" fmla="*/ 8 w 12"/>
                      <a:gd name="T7" fmla="*/ 2 h 12"/>
                      <a:gd name="T8" fmla="*/ 6 w 12"/>
                      <a:gd name="T9" fmla="*/ 3 h 12"/>
                      <a:gd name="T10" fmla="*/ 3 w 12"/>
                      <a:gd name="T11" fmla="*/ 7 h 12"/>
                      <a:gd name="T12" fmla="*/ 1 w 12"/>
                      <a:gd name="T13" fmla="*/ 10 h 12"/>
                      <a:gd name="T14" fmla="*/ 0 w 12"/>
                      <a:gd name="T15" fmla="*/ 12 h 12"/>
                      <a:gd name="T16" fmla="*/ 1 w 12"/>
                      <a:gd name="T17" fmla="*/ 12 h 12"/>
                      <a:gd name="T18" fmla="*/ 1 w 12"/>
                      <a:gd name="T19" fmla="*/ 10 h 12"/>
                      <a:gd name="T20" fmla="*/ 6 w 12"/>
                      <a:gd name="T21" fmla="*/ 4 h 12"/>
                      <a:gd name="T22" fmla="*/ 8 w 12"/>
                      <a:gd name="T23" fmla="*/ 2 h 12"/>
                      <a:gd name="T24" fmla="*/ 9 w 12"/>
                      <a:gd name="T25" fmla="*/ 1 h 12"/>
                      <a:gd name="T26" fmla="*/ 12 w 12"/>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2">
                        <a:moveTo>
                          <a:pt x="12" y="0"/>
                        </a:moveTo>
                        <a:cubicBezTo>
                          <a:pt x="11" y="0"/>
                          <a:pt x="10" y="0"/>
                          <a:pt x="10" y="1"/>
                        </a:cubicBezTo>
                        <a:cubicBezTo>
                          <a:pt x="9" y="1"/>
                          <a:pt x="9" y="1"/>
                          <a:pt x="9" y="1"/>
                        </a:cubicBezTo>
                        <a:cubicBezTo>
                          <a:pt x="9" y="1"/>
                          <a:pt x="8" y="2"/>
                          <a:pt x="8" y="2"/>
                        </a:cubicBezTo>
                        <a:cubicBezTo>
                          <a:pt x="7" y="3"/>
                          <a:pt x="7" y="3"/>
                          <a:pt x="6" y="3"/>
                        </a:cubicBezTo>
                        <a:cubicBezTo>
                          <a:pt x="5" y="4"/>
                          <a:pt x="4" y="5"/>
                          <a:pt x="3" y="7"/>
                        </a:cubicBezTo>
                        <a:cubicBezTo>
                          <a:pt x="3" y="8"/>
                          <a:pt x="2" y="9"/>
                          <a:pt x="1" y="10"/>
                        </a:cubicBezTo>
                        <a:cubicBezTo>
                          <a:pt x="1" y="11"/>
                          <a:pt x="1" y="11"/>
                          <a:pt x="0" y="12"/>
                        </a:cubicBezTo>
                        <a:cubicBezTo>
                          <a:pt x="0" y="12"/>
                          <a:pt x="1" y="12"/>
                          <a:pt x="1" y="12"/>
                        </a:cubicBezTo>
                        <a:cubicBezTo>
                          <a:pt x="1" y="12"/>
                          <a:pt x="1" y="11"/>
                          <a:pt x="1" y="10"/>
                        </a:cubicBezTo>
                        <a:cubicBezTo>
                          <a:pt x="3" y="8"/>
                          <a:pt x="4" y="5"/>
                          <a:pt x="6" y="4"/>
                        </a:cubicBezTo>
                        <a:cubicBezTo>
                          <a:pt x="7" y="3"/>
                          <a:pt x="7" y="3"/>
                          <a:pt x="8" y="2"/>
                        </a:cubicBezTo>
                        <a:cubicBezTo>
                          <a:pt x="8" y="2"/>
                          <a:pt x="9" y="1"/>
                          <a:pt x="9" y="1"/>
                        </a:cubicBezTo>
                        <a:cubicBezTo>
                          <a:pt x="10" y="1"/>
                          <a:pt x="11" y="0"/>
                          <a:pt x="12" y="0"/>
                        </a:cubicBezTo>
                      </a:path>
                    </a:pathLst>
                  </a:custGeom>
                  <a:solidFill>
                    <a:srgbClr val="F5BF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35" name="Freeform 8102">
                    <a:extLst>
                      <a:ext uri="{FF2B5EF4-FFF2-40B4-BE49-F238E27FC236}">
                        <a16:creationId xmlns:a16="http://schemas.microsoft.com/office/drawing/2014/main" id="{DA17B896-6EB7-47E1-8269-9035D57AD32A}"/>
                      </a:ext>
                    </a:extLst>
                  </p:cNvPr>
                  <p:cNvSpPr>
                    <a:spLocks/>
                  </p:cNvSpPr>
                  <p:nvPr/>
                </p:nvSpPr>
                <p:spPr bwMode="auto">
                  <a:xfrm>
                    <a:off x="4394" y="2343"/>
                    <a:ext cx="12" cy="12"/>
                  </a:xfrm>
                  <a:custGeom>
                    <a:avLst/>
                    <a:gdLst>
                      <a:gd name="T0" fmla="*/ 16 w 16"/>
                      <a:gd name="T1" fmla="*/ 0 h 16"/>
                      <a:gd name="T2" fmla="*/ 15 w 16"/>
                      <a:gd name="T3" fmla="*/ 0 h 16"/>
                      <a:gd name="T4" fmla="*/ 11 w 16"/>
                      <a:gd name="T5" fmla="*/ 3 h 16"/>
                      <a:gd name="T6" fmla="*/ 5 w 16"/>
                      <a:gd name="T7" fmla="*/ 7 h 16"/>
                      <a:gd name="T8" fmla="*/ 1 w 16"/>
                      <a:gd name="T9" fmla="*/ 14 h 16"/>
                      <a:gd name="T10" fmla="*/ 1 w 16"/>
                      <a:gd name="T11" fmla="*/ 15 h 16"/>
                      <a:gd name="T12" fmla="*/ 0 w 16"/>
                      <a:gd name="T13" fmla="*/ 16 h 16"/>
                      <a:gd name="T14" fmla="*/ 1 w 16"/>
                      <a:gd name="T15" fmla="*/ 15 h 16"/>
                      <a:gd name="T16" fmla="*/ 1 w 16"/>
                      <a:gd name="T17" fmla="*/ 15 h 16"/>
                      <a:gd name="T18" fmla="*/ 1 w 16"/>
                      <a:gd name="T19" fmla="*/ 14 h 16"/>
                      <a:gd name="T20" fmla="*/ 5 w 16"/>
                      <a:gd name="T21" fmla="*/ 7 h 16"/>
                      <a:gd name="T22" fmla="*/ 11 w 16"/>
                      <a:gd name="T23" fmla="*/ 3 h 16"/>
                      <a:gd name="T24" fmla="*/ 16 w 16"/>
                      <a:gd name="T25" fmla="*/ 0 h 16"/>
                      <a:gd name="T26" fmla="*/ 16 w 16"/>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6">
                        <a:moveTo>
                          <a:pt x="16" y="0"/>
                        </a:moveTo>
                        <a:cubicBezTo>
                          <a:pt x="16" y="0"/>
                          <a:pt x="16" y="0"/>
                          <a:pt x="15" y="0"/>
                        </a:cubicBezTo>
                        <a:cubicBezTo>
                          <a:pt x="14" y="1"/>
                          <a:pt x="12" y="1"/>
                          <a:pt x="11" y="3"/>
                        </a:cubicBezTo>
                        <a:cubicBezTo>
                          <a:pt x="9" y="4"/>
                          <a:pt x="7" y="5"/>
                          <a:pt x="5" y="7"/>
                        </a:cubicBezTo>
                        <a:cubicBezTo>
                          <a:pt x="3" y="9"/>
                          <a:pt x="2" y="11"/>
                          <a:pt x="1" y="14"/>
                        </a:cubicBezTo>
                        <a:cubicBezTo>
                          <a:pt x="1" y="15"/>
                          <a:pt x="1" y="15"/>
                          <a:pt x="1" y="15"/>
                        </a:cubicBezTo>
                        <a:cubicBezTo>
                          <a:pt x="0" y="16"/>
                          <a:pt x="0" y="16"/>
                          <a:pt x="0" y="16"/>
                        </a:cubicBezTo>
                        <a:cubicBezTo>
                          <a:pt x="1" y="16"/>
                          <a:pt x="1" y="15"/>
                          <a:pt x="1" y="15"/>
                        </a:cubicBezTo>
                        <a:cubicBezTo>
                          <a:pt x="1" y="15"/>
                          <a:pt x="1" y="15"/>
                          <a:pt x="1" y="15"/>
                        </a:cubicBezTo>
                        <a:cubicBezTo>
                          <a:pt x="1" y="14"/>
                          <a:pt x="1" y="14"/>
                          <a:pt x="1" y="14"/>
                        </a:cubicBezTo>
                        <a:cubicBezTo>
                          <a:pt x="2" y="12"/>
                          <a:pt x="4" y="9"/>
                          <a:pt x="5" y="7"/>
                        </a:cubicBezTo>
                        <a:cubicBezTo>
                          <a:pt x="7" y="5"/>
                          <a:pt x="9" y="4"/>
                          <a:pt x="11" y="3"/>
                        </a:cubicBezTo>
                        <a:cubicBezTo>
                          <a:pt x="12" y="1"/>
                          <a:pt x="14" y="1"/>
                          <a:pt x="16" y="0"/>
                        </a:cubicBezTo>
                        <a:cubicBezTo>
                          <a:pt x="16" y="0"/>
                          <a:pt x="16" y="0"/>
                          <a:pt x="16" y="0"/>
                        </a:cubicBezTo>
                      </a:path>
                    </a:pathLst>
                  </a:custGeom>
                  <a:solidFill>
                    <a:srgbClr val="F5BF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36" name="Freeform 8103">
                    <a:extLst>
                      <a:ext uri="{FF2B5EF4-FFF2-40B4-BE49-F238E27FC236}">
                        <a16:creationId xmlns:a16="http://schemas.microsoft.com/office/drawing/2014/main" id="{4CEA74D7-91DF-4642-AC73-A47AC5DB8E1F}"/>
                      </a:ext>
                    </a:extLst>
                  </p:cNvPr>
                  <p:cNvSpPr>
                    <a:spLocks/>
                  </p:cNvSpPr>
                  <p:nvPr/>
                </p:nvSpPr>
                <p:spPr bwMode="auto">
                  <a:xfrm>
                    <a:off x="4399" y="2343"/>
                    <a:ext cx="10" cy="7"/>
                  </a:xfrm>
                  <a:custGeom>
                    <a:avLst/>
                    <a:gdLst>
                      <a:gd name="T0" fmla="*/ 14 w 14"/>
                      <a:gd name="T1" fmla="*/ 0 h 10"/>
                      <a:gd name="T2" fmla="*/ 13 w 14"/>
                      <a:gd name="T3" fmla="*/ 0 h 10"/>
                      <a:gd name="T4" fmla="*/ 11 w 14"/>
                      <a:gd name="T5" fmla="*/ 1 h 10"/>
                      <a:gd name="T6" fmla="*/ 6 w 14"/>
                      <a:gd name="T7" fmla="*/ 4 h 10"/>
                      <a:gd name="T8" fmla="*/ 3 w 14"/>
                      <a:gd name="T9" fmla="*/ 6 h 10"/>
                      <a:gd name="T10" fmla="*/ 1 w 14"/>
                      <a:gd name="T11" fmla="*/ 9 h 10"/>
                      <a:gd name="T12" fmla="*/ 0 w 14"/>
                      <a:gd name="T13" fmla="*/ 10 h 10"/>
                      <a:gd name="T14" fmla="*/ 1 w 14"/>
                      <a:gd name="T15" fmla="*/ 10 h 10"/>
                      <a:gd name="T16" fmla="*/ 1 w 14"/>
                      <a:gd name="T17" fmla="*/ 9 h 10"/>
                      <a:gd name="T18" fmla="*/ 4 w 14"/>
                      <a:gd name="T19" fmla="*/ 6 h 10"/>
                      <a:gd name="T20" fmla="*/ 6 w 14"/>
                      <a:gd name="T21" fmla="*/ 4 h 10"/>
                      <a:gd name="T22" fmla="*/ 11 w 14"/>
                      <a:gd name="T23" fmla="*/ 1 h 10"/>
                      <a:gd name="T24" fmla="*/ 14 w 14"/>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0">
                        <a:moveTo>
                          <a:pt x="14" y="0"/>
                        </a:moveTo>
                        <a:cubicBezTo>
                          <a:pt x="13" y="0"/>
                          <a:pt x="13" y="0"/>
                          <a:pt x="13" y="0"/>
                        </a:cubicBezTo>
                        <a:cubicBezTo>
                          <a:pt x="12" y="1"/>
                          <a:pt x="12" y="1"/>
                          <a:pt x="11" y="1"/>
                        </a:cubicBezTo>
                        <a:cubicBezTo>
                          <a:pt x="9" y="2"/>
                          <a:pt x="8" y="3"/>
                          <a:pt x="6" y="4"/>
                        </a:cubicBezTo>
                        <a:cubicBezTo>
                          <a:pt x="5" y="5"/>
                          <a:pt x="4" y="5"/>
                          <a:pt x="3" y="6"/>
                        </a:cubicBezTo>
                        <a:cubicBezTo>
                          <a:pt x="3" y="7"/>
                          <a:pt x="2" y="8"/>
                          <a:pt x="1" y="9"/>
                        </a:cubicBezTo>
                        <a:cubicBezTo>
                          <a:pt x="1" y="9"/>
                          <a:pt x="1" y="10"/>
                          <a:pt x="0" y="10"/>
                        </a:cubicBezTo>
                        <a:cubicBezTo>
                          <a:pt x="0" y="10"/>
                          <a:pt x="1" y="10"/>
                          <a:pt x="1" y="10"/>
                        </a:cubicBezTo>
                        <a:cubicBezTo>
                          <a:pt x="1" y="10"/>
                          <a:pt x="1" y="9"/>
                          <a:pt x="1" y="9"/>
                        </a:cubicBezTo>
                        <a:cubicBezTo>
                          <a:pt x="2" y="8"/>
                          <a:pt x="3" y="7"/>
                          <a:pt x="4" y="6"/>
                        </a:cubicBezTo>
                        <a:cubicBezTo>
                          <a:pt x="4" y="6"/>
                          <a:pt x="5" y="5"/>
                          <a:pt x="6" y="4"/>
                        </a:cubicBezTo>
                        <a:cubicBezTo>
                          <a:pt x="8" y="3"/>
                          <a:pt x="9" y="2"/>
                          <a:pt x="11" y="1"/>
                        </a:cubicBezTo>
                        <a:cubicBezTo>
                          <a:pt x="12" y="1"/>
                          <a:pt x="13" y="0"/>
                          <a:pt x="14" y="0"/>
                        </a:cubicBezTo>
                      </a:path>
                    </a:pathLst>
                  </a:custGeom>
                  <a:solidFill>
                    <a:srgbClr val="F5BF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37" name="Freeform 8104">
                    <a:extLst>
                      <a:ext uri="{FF2B5EF4-FFF2-40B4-BE49-F238E27FC236}">
                        <a16:creationId xmlns:a16="http://schemas.microsoft.com/office/drawing/2014/main" id="{A9541A37-A2A9-42F7-93D5-54343C44FBFB}"/>
                      </a:ext>
                    </a:extLst>
                  </p:cNvPr>
                  <p:cNvSpPr>
                    <a:spLocks/>
                  </p:cNvSpPr>
                  <p:nvPr/>
                </p:nvSpPr>
                <p:spPr bwMode="auto">
                  <a:xfrm>
                    <a:off x="4403" y="2343"/>
                    <a:ext cx="8" cy="5"/>
                  </a:xfrm>
                  <a:custGeom>
                    <a:avLst/>
                    <a:gdLst>
                      <a:gd name="T0" fmla="*/ 11 w 11"/>
                      <a:gd name="T1" fmla="*/ 0 h 7"/>
                      <a:gd name="T2" fmla="*/ 10 w 11"/>
                      <a:gd name="T3" fmla="*/ 0 h 7"/>
                      <a:gd name="T4" fmla="*/ 9 w 11"/>
                      <a:gd name="T5" fmla="*/ 0 h 7"/>
                      <a:gd name="T6" fmla="*/ 8 w 11"/>
                      <a:gd name="T7" fmla="*/ 1 h 7"/>
                      <a:gd name="T8" fmla="*/ 7 w 11"/>
                      <a:gd name="T9" fmla="*/ 1 h 7"/>
                      <a:gd name="T10" fmla="*/ 2 w 11"/>
                      <a:gd name="T11" fmla="*/ 5 h 7"/>
                      <a:gd name="T12" fmla="*/ 0 w 11"/>
                      <a:gd name="T13" fmla="*/ 7 h 7"/>
                      <a:gd name="T14" fmla="*/ 0 w 11"/>
                      <a:gd name="T15" fmla="*/ 7 h 7"/>
                      <a:gd name="T16" fmla="*/ 1 w 11"/>
                      <a:gd name="T17" fmla="*/ 7 h 7"/>
                      <a:gd name="T18" fmla="*/ 2 w 11"/>
                      <a:gd name="T19" fmla="*/ 5 h 7"/>
                      <a:gd name="T20" fmla="*/ 7 w 11"/>
                      <a:gd name="T21" fmla="*/ 2 h 7"/>
                      <a:gd name="T22" fmla="*/ 8 w 11"/>
                      <a:gd name="T23" fmla="*/ 1 h 7"/>
                      <a:gd name="T24" fmla="*/ 9 w 11"/>
                      <a:gd name="T25" fmla="*/ 1 h 7"/>
                      <a:gd name="T26" fmla="*/ 11 w 11"/>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7">
                        <a:moveTo>
                          <a:pt x="11" y="0"/>
                        </a:moveTo>
                        <a:cubicBezTo>
                          <a:pt x="11" y="0"/>
                          <a:pt x="10" y="0"/>
                          <a:pt x="10" y="0"/>
                        </a:cubicBezTo>
                        <a:cubicBezTo>
                          <a:pt x="10" y="0"/>
                          <a:pt x="9" y="0"/>
                          <a:pt x="9" y="0"/>
                        </a:cubicBezTo>
                        <a:cubicBezTo>
                          <a:pt x="8" y="1"/>
                          <a:pt x="8" y="1"/>
                          <a:pt x="8" y="1"/>
                        </a:cubicBezTo>
                        <a:cubicBezTo>
                          <a:pt x="8" y="1"/>
                          <a:pt x="7" y="1"/>
                          <a:pt x="7" y="1"/>
                        </a:cubicBezTo>
                        <a:cubicBezTo>
                          <a:pt x="5" y="2"/>
                          <a:pt x="4" y="3"/>
                          <a:pt x="2" y="5"/>
                        </a:cubicBezTo>
                        <a:cubicBezTo>
                          <a:pt x="2" y="5"/>
                          <a:pt x="1" y="6"/>
                          <a:pt x="0" y="7"/>
                        </a:cubicBezTo>
                        <a:cubicBezTo>
                          <a:pt x="0" y="7"/>
                          <a:pt x="0" y="7"/>
                          <a:pt x="0" y="7"/>
                        </a:cubicBezTo>
                        <a:cubicBezTo>
                          <a:pt x="0" y="7"/>
                          <a:pt x="0" y="7"/>
                          <a:pt x="1" y="7"/>
                        </a:cubicBezTo>
                        <a:cubicBezTo>
                          <a:pt x="1" y="6"/>
                          <a:pt x="2" y="5"/>
                          <a:pt x="2" y="5"/>
                        </a:cubicBezTo>
                        <a:cubicBezTo>
                          <a:pt x="4" y="3"/>
                          <a:pt x="5" y="2"/>
                          <a:pt x="7" y="2"/>
                        </a:cubicBezTo>
                        <a:cubicBezTo>
                          <a:pt x="8" y="1"/>
                          <a:pt x="8" y="1"/>
                          <a:pt x="8" y="1"/>
                        </a:cubicBezTo>
                        <a:cubicBezTo>
                          <a:pt x="9" y="1"/>
                          <a:pt x="9" y="1"/>
                          <a:pt x="9" y="1"/>
                        </a:cubicBezTo>
                        <a:cubicBezTo>
                          <a:pt x="10" y="0"/>
                          <a:pt x="10" y="0"/>
                          <a:pt x="11" y="0"/>
                        </a:cubicBezTo>
                      </a:path>
                    </a:pathLst>
                  </a:custGeom>
                  <a:solidFill>
                    <a:srgbClr val="F5BF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38" name="Freeform 8105">
                    <a:extLst>
                      <a:ext uri="{FF2B5EF4-FFF2-40B4-BE49-F238E27FC236}">
                        <a16:creationId xmlns:a16="http://schemas.microsoft.com/office/drawing/2014/main" id="{86F685AA-9F6B-4F05-AF21-6D4575D74E63}"/>
                      </a:ext>
                    </a:extLst>
                  </p:cNvPr>
                  <p:cNvSpPr>
                    <a:spLocks/>
                  </p:cNvSpPr>
                  <p:nvPr/>
                </p:nvSpPr>
                <p:spPr bwMode="auto">
                  <a:xfrm>
                    <a:off x="4405" y="2343"/>
                    <a:ext cx="6" cy="3"/>
                  </a:xfrm>
                  <a:custGeom>
                    <a:avLst/>
                    <a:gdLst>
                      <a:gd name="T0" fmla="*/ 8 w 8"/>
                      <a:gd name="T1" fmla="*/ 0 h 5"/>
                      <a:gd name="T2" fmla="*/ 8 w 8"/>
                      <a:gd name="T3" fmla="*/ 0 h 5"/>
                      <a:gd name="T4" fmla="*/ 7 w 8"/>
                      <a:gd name="T5" fmla="*/ 0 h 5"/>
                      <a:gd name="T6" fmla="*/ 4 w 8"/>
                      <a:gd name="T7" fmla="*/ 2 h 5"/>
                      <a:gd name="T8" fmla="*/ 0 w 8"/>
                      <a:gd name="T9" fmla="*/ 5 h 5"/>
                      <a:gd name="T10" fmla="*/ 0 w 8"/>
                      <a:gd name="T11" fmla="*/ 5 h 5"/>
                      <a:gd name="T12" fmla="*/ 1 w 8"/>
                      <a:gd name="T13" fmla="*/ 4 h 5"/>
                      <a:gd name="T14" fmla="*/ 1 w 8"/>
                      <a:gd name="T15" fmla="*/ 4 h 5"/>
                      <a:gd name="T16" fmla="*/ 2 w 8"/>
                      <a:gd name="T17" fmla="*/ 3 h 5"/>
                      <a:gd name="T18" fmla="*/ 3 w 8"/>
                      <a:gd name="T19" fmla="*/ 3 h 5"/>
                      <a:gd name="T20" fmla="*/ 4 w 8"/>
                      <a:gd name="T21" fmla="*/ 2 h 5"/>
                      <a:gd name="T22" fmla="*/ 7 w 8"/>
                      <a:gd name="T23" fmla="*/ 0 h 5"/>
                      <a:gd name="T24" fmla="*/ 8 w 8"/>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5">
                        <a:moveTo>
                          <a:pt x="8" y="0"/>
                        </a:moveTo>
                        <a:cubicBezTo>
                          <a:pt x="8" y="0"/>
                          <a:pt x="8" y="0"/>
                          <a:pt x="8" y="0"/>
                        </a:cubicBezTo>
                        <a:cubicBezTo>
                          <a:pt x="8" y="0"/>
                          <a:pt x="8" y="0"/>
                          <a:pt x="7" y="0"/>
                        </a:cubicBezTo>
                        <a:cubicBezTo>
                          <a:pt x="6" y="0"/>
                          <a:pt x="5" y="1"/>
                          <a:pt x="4" y="2"/>
                        </a:cubicBezTo>
                        <a:cubicBezTo>
                          <a:pt x="3" y="3"/>
                          <a:pt x="1" y="4"/>
                          <a:pt x="0" y="5"/>
                        </a:cubicBezTo>
                        <a:cubicBezTo>
                          <a:pt x="0" y="5"/>
                          <a:pt x="0" y="5"/>
                          <a:pt x="0" y="5"/>
                        </a:cubicBezTo>
                        <a:cubicBezTo>
                          <a:pt x="1" y="5"/>
                          <a:pt x="1" y="5"/>
                          <a:pt x="1" y="4"/>
                        </a:cubicBezTo>
                        <a:cubicBezTo>
                          <a:pt x="1" y="4"/>
                          <a:pt x="1" y="4"/>
                          <a:pt x="1" y="4"/>
                        </a:cubicBezTo>
                        <a:cubicBezTo>
                          <a:pt x="2" y="3"/>
                          <a:pt x="2" y="3"/>
                          <a:pt x="2" y="3"/>
                        </a:cubicBezTo>
                        <a:cubicBezTo>
                          <a:pt x="3" y="3"/>
                          <a:pt x="3" y="3"/>
                          <a:pt x="3" y="3"/>
                        </a:cubicBezTo>
                        <a:cubicBezTo>
                          <a:pt x="4" y="2"/>
                          <a:pt x="4" y="2"/>
                          <a:pt x="4" y="2"/>
                        </a:cubicBezTo>
                        <a:cubicBezTo>
                          <a:pt x="5" y="1"/>
                          <a:pt x="6" y="0"/>
                          <a:pt x="7" y="0"/>
                        </a:cubicBezTo>
                        <a:cubicBezTo>
                          <a:pt x="8" y="0"/>
                          <a:pt x="8" y="0"/>
                          <a:pt x="8" y="0"/>
                        </a:cubicBezTo>
                      </a:path>
                    </a:pathLst>
                  </a:custGeom>
                  <a:solidFill>
                    <a:srgbClr val="F5BF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39" name="Freeform 8106">
                    <a:extLst>
                      <a:ext uri="{FF2B5EF4-FFF2-40B4-BE49-F238E27FC236}">
                        <a16:creationId xmlns:a16="http://schemas.microsoft.com/office/drawing/2014/main" id="{735B1D7E-3449-4E1A-B88B-395BA38C7435}"/>
                      </a:ext>
                    </a:extLst>
                  </p:cNvPr>
                  <p:cNvSpPr>
                    <a:spLocks/>
                  </p:cNvSpPr>
                  <p:nvPr/>
                </p:nvSpPr>
                <p:spPr bwMode="auto">
                  <a:xfrm>
                    <a:off x="3632" y="1746"/>
                    <a:ext cx="101" cy="145"/>
                  </a:xfrm>
                  <a:custGeom>
                    <a:avLst/>
                    <a:gdLst>
                      <a:gd name="T0" fmla="*/ 4 w 135"/>
                      <a:gd name="T1" fmla="*/ 117 h 193"/>
                      <a:gd name="T2" fmla="*/ 3 w 135"/>
                      <a:gd name="T3" fmla="*/ 121 h 193"/>
                      <a:gd name="T4" fmla="*/ 16 w 135"/>
                      <a:gd name="T5" fmla="*/ 140 h 193"/>
                      <a:gd name="T6" fmla="*/ 18 w 135"/>
                      <a:gd name="T7" fmla="*/ 147 h 193"/>
                      <a:gd name="T8" fmla="*/ 44 w 135"/>
                      <a:gd name="T9" fmla="*/ 160 h 193"/>
                      <a:gd name="T10" fmla="*/ 48 w 135"/>
                      <a:gd name="T11" fmla="*/ 168 h 193"/>
                      <a:gd name="T12" fmla="*/ 70 w 135"/>
                      <a:gd name="T13" fmla="*/ 179 h 193"/>
                      <a:gd name="T14" fmla="*/ 91 w 135"/>
                      <a:gd name="T15" fmla="*/ 187 h 193"/>
                      <a:gd name="T16" fmla="*/ 99 w 135"/>
                      <a:gd name="T17" fmla="*/ 191 h 193"/>
                      <a:gd name="T18" fmla="*/ 125 w 135"/>
                      <a:gd name="T19" fmla="*/ 176 h 193"/>
                      <a:gd name="T20" fmla="*/ 128 w 135"/>
                      <a:gd name="T21" fmla="*/ 161 h 193"/>
                      <a:gd name="T22" fmla="*/ 130 w 135"/>
                      <a:gd name="T23" fmla="*/ 154 h 193"/>
                      <a:gd name="T24" fmla="*/ 130 w 135"/>
                      <a:gd name="T25" fmla="*/ 144 h 193"/>
                      <a:gd name="T26" fmla="*/ 133 w 135"/>
                      <a:gd name="T27" fmla="*/ 132 h 193"/>
                      <a:gd name="T28" fmla="*/ 128 w 135"/>
                      <a:gd name="T29" fmla="*/ 121 h 193"/>
                      <a:gd name="T30" fmla="*/ 126 w 135"/>
                      <a:gd name="T31" fmla="*/ 101 h 193"/>
                      <a:gd name="T32" fmla="*/ 133 w 135"/>
                      <a:gd name="T33" fmla="*/ 90 h 193"/>
                      <a:gd name="T34" fmla="*/ 124 w 135"/>
                      <a:gd name="T35" fmla="*/ 72 h 193"/>
                      <a:gd name="T36" fmla="*/ 131 w 135"/>
                      <a:gd name="T37" fmla="*/ 59 h 193"/>
                      <a:gd name="T38" fmla="*/ 130 w 135"/>
                      <a:gd name="T39" fmla="*/ 46 h 193"/>
                      <a:gd name="T40" fmla="*/ 131 w 135"/>
                      <a:gd name="T41" fmla="*/ 26 h 193"/>
                      <a:gd name="T42" fmla="*/ 132 w 135"/>
                      <a:gd name="T43" fmla="*/ 15 h 193"/>
                      <a:gd name="T44" fmla="*/ 122 w 135"/>
                      <a:gd name="T45" fmla="*/ 3 h 193"/>
                      <a:gd name="T46" fmla="*/ 103 w 135"/>
                      <a:gd name="T47" fmla="*/ 0 h 193"/>
                      <a:gd name="T48" fmla="*/ 75 w 135"/>
                      <a:gd name="T49" fmla="*/ 7 h 193"/>
                      <a:gd name="T50" fmla="*/ 65 w 135"/>
                      <a:gd name="T51" fmla="*/ 9 h 193"/>
                      <a:gd name="T52" fmla="*/ 43 w 135"/>
                      <a:gd name="T53" fmla="*/ 21 h 193"/>
                      <a:gd name="T54" fmla="*/ 35 w 135"/>
                      <a:gd name="T55" fmla="*/ 24 h 193"/>
                      <a:gd name="T56" fmla="*/ 18 w 135"/>
                      <a:gd name="T57" fmla="*/ 41 h 193"/>
                      <a:gd name="T58" fmla="*/ 10 w 135"/>
                      <a:gd name="T59" fmla="*/ 63 h 193"/>
                      <a:gd name="T60" fmla="*/ 10 w 135"/>
                      <a:gd name="T61" fmla="*/ 63 h 193"/>
                      <a:gd name="T62" fmla="*/ 7 w 135"/>
                      <a:gd name="T63" fmla="*/ 78 h 193"/>
                      <a:gd name="T64" fmla="*/ 6 w 135"/>
                      <a:gd name="T65" fmla="*/ 79 h 193"/>
                      <a:gd name="T66" fmla="*/ 4 w 135"/>
                      <a:gd name="T67" fmla="*/ 85 h 193"/>
                      <a:gd name="T68" fmla="*/ 5 w 135"/>
                      <a:gd name="T69" fmla="*/ 100 h 193"/>
                      <a:gd name="T70" fmla="*/ 1 w 135"/>
                      <a:gd name="T71" fmla="*/ 10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 h="193">
                        <a:moveTo>
                          <a:pt x="2" y="111"/>
                        </a:moveTo>
                        <a:cubicBezTo>
                          <a:pt x="3" y="113"/>
                          <a:pt x="4" y="115"/>
                          <a:pt x="4" y="117"/>
                        </a:cubicBezTo>
                        <a:cubicBezTo>
                          <a:pt x="4" y="117"/>
                          <a:pt x="4" y="117"/>
                          <a:pt x="4" y="117"/>
                        </a:cubicBezTo>
                        <a:cubicBezTo>
                          <a:pt x="3" y="119"/>
                          <a:pt x="3" y="120"/>
                          <a:pt x="3" y="121"/>
                        </a:cubicBezTo>
                        <a:cubicBezTo>
                          <a:pt x="3" y="125"/>
                          <a:pt x="5" y="130"/>
                          <a:pt x="8" y="134"/>
                        </a:cubicBezTo>
                        <a:cubicBezTo>
                          <a:pt x="9" y="137"/>
                          <a:pt x="11" y="140"/>
                          <a:pt x="16" y="140"/>
                        </a:cubicBezTo>
                        <a:cubicBezTo>
                          <a:pt x="17" y="140"/>
                          <a:pt x="17" y="140"/>
                          <a:pt x="17" y="140"/>
                        </a:cubicBezTo>
                        <a:cubicBezTo>
                          <a:pt x="16" y="143"/>
                          <a:pt x="17" y="145"/>
                          <a:pt x="18" y="147"/>
                        </a:cubicBezTo>
                        <a:cubicBezTo>
                          <a:pt x="20" y="151"/>
                          <a:pt x="27" y="151"/>
                          <a:pt x="31" y="154"/>
                        </a:cubicBezTo>
                        <a:cubicBezTo>
                          <a:pt x="34" y="156"/>
                          <a:pt x="40" y="159"/>
                          <a:pt x="44" y="160"/>
                        </a:cubicBezTo>
                        <a:cubicBezTo>
                          <a:pt x="44" y="161"/>
                          <a:pt x="44" y="162"/>
                          <a:pt x="44" y="163"/>
                        </a:cubicBezTo>
                        <a:cubicBezTo>
                          <a:pt x="43" y="166"/>
                          <a:pt x="46" y="167"/>
                          <a:pt x="48" y="168"/>
                        </a:cubicBezTo>
                        <a:cubicBezTo>
                          <a:pt x="52" y="170"/>
                          <a:pt x="56" y="171"/>
                          <a:pt x="60" y="173"/>
                        </a:cubicBezTo>
                        <a:cubicBezTo>
                          <a:pt x="64" y="175"/>
                          <a:pt x="67" y="177"/>
                          <a:pt x="70" y="179"/>
                        </a:cubicBezTo>
                        <a:cubicBezTo>
                          <a:pt x="74" y="183"/>
                          <a:pt x="79" y="189"/>
                          <a:pt x="87" y="189"/>
                        </a:cubicBezTo>
                        <a:cubicBezTo>
                          <a:pt x="88" y="188"/>
                          <a:pt x="90" y="188"/>
                          <a:pt x="91" y="187"/>
                        </a:cubicBezTo>
                        <a:cubicBezTo>
                          <a:pt x="92" y="188"/>
                          <a:pt x="92" y="188"/>
                          <a:pt x="92" y="188"/>
                        </a:cubicBezTo>
                        <a:cubicBezTo>
                          <a:pt x="94" y="189"/>
                          <a:pt x="97" y="190"/>
                          <a:pt x="99" y="191"/>
                        </a:cubicBezTo>
                        <a:cubicBezTo>
                          <a:pt x="104" y="193"/>
                          <a:pt x="108" y="193"/>
                          <a:pt x="114" y="191"/>
                        </a:cubicBezTo>
                        <a:cubicBezTo>
                          <a:pt x="119" y="189"/>
                          <a:pt x="128" y="181"/>
                          <a:pt x="125" y="176"/>
                        </a:cubicBezTo>
                        <a:cubicBezTo>
                          <a:pt x="127" y="174"/>
                          <a:pt x="128" y="172"/>
                          <a:pt x="129" y="170"/>
                        </a:cubicBezTo>
                        <a:cubicBezTo>
                          <a:pt x="130" y="167"/>
                          <a:pt x="130" y="164"/>
                          <a:pt x="128" y="161"/>
                        </a:cubicBezTo>
                        <a:cubicBezTo>
                          <a:pt x="129" y="161"/>
                          <a:pt x="130" y="160"/>
                          <a:pt x="130" y="159"/>
                        </a:cubicBezTo>
                        <a:cubicBezTo>
                          <a:pt x="130" y="157"/>
                          <a:pt x="129" y="155"/>
                          <a:pt x="130" y="154"/>
                        </a:cubicBezTo>
                        <a:cubicBezTo>
                          <a:pt x="131" y="152"/>
                          <a:pt x="132" y="151"/>
                          <a:pt x="132" y="149"/>
                        </a:cubicBezTo>
                        <a:cubicBezTo>
                          <a:pt x="133" y="147"/>
                          <a:pt x="132" y="145"/>
                          <a:pt x="130" y="144"/>
                        </a:cubicBezTo>
                        <a:cubicBezTo>
                          <a:pt x="131" y="144"/>
                          <a:pt x="131" y="144"/>
                          <a:pt x="132" y="143"/>
                        </a:cubicBezTo>
                        <a:cubicBezTo>
                          <a:pt x="135" y="140"/>
                          <a:pt x="133" y="136"/>
                          <a:pt x="133" y="132"/>
                        </a:cubicBezTo>
                        <a:cubicBezTo>
                          <a:pt x="133" y="129"/>
                          <a:pt x="133" y="124"/>
                          <a:pt x="130" y="122"/>
                        </a:cubicBezTo>
                        <a:cubicBezTo>
                          <a:pt x="129" y="122"/>
                          <a:pt x="128" y="121"/>
                          <a:pt x="128" y="121"/>
                        </a:cubicBezTo>
                        <a:cubicBezTo>
                          <a:pt x="130" y="120"/>
                          <a:pt x="131" y="119"/>
                          <a:pt x="132" y="116"/>
                        </a:cubicBezTo>
                        <a:cubicBezTo>
                          <a:pt x="132" y="112"/>
                          <a:pt x="132" y="104"/>
                          <a:pt x="126" y="101"/>
                        </a:cubicBezTo>
                        <a:cubicBezTo>
                          <a:pt x="128" y="101"/>
                          <a:pt x="129" y="100"/>
                          <a:pt x="131" y="98"/>
                        </a:cubicBezTo>
                        <a:cubicBezTo>
                          <a:pt x="132" y="96"/>
                          <a:pt x="135" y="92"/>
                          <a:pt x="133" y="90"/>
                        </a:cubicBezTo>
                        <a:cubicBezTo>
                          <a:pt x="134" y="89"/>
                          <a:pt x="134" y="88"/>
                          <a:pt x="134" y="87"/>
                        </a:cubicBezTo>
                        <a:cubicBezTo>
                          <a:pt x="133" y="81"/>
                          <a:pt x="130" y="76"/>
                          <a:pt x="124" y="72"/>
                        </a:cubicBezTo>
                        <a:cubicBezTo>
                          <a:pt x="127" y="73"/>
                          <a:pt x="129" y="72"/>
                          <a:pt x="130" y="70"/>
                        </a:cubicBezTo>
                        <a:cubicBezTo>
                          <a:pt x="132" y="67"/>
                          <a:pt x="131" y="63"/>
                          <a:pt x="131" y="59"/>
                        </a:cubicBezTo>
                        <a:cubicBezTo>
                          <a:pt x="130" y="56"/>
                          <a:pt x="129" y="53"/>
                          <a:pt x="129" y="50"/>
                        </a:cubicBezTo>
                        <a:cubicBezTo>
                          <a:pt x="129" y="48"/>
                          <a:pt x="129" y="47"/>
                          <a:pt x="130" y="46"/>
                        </a:cubicBezTo>
                        <a:cubicBezTo>
                          <a:pt x="131" y="43"/>
                          <a:pt x="133" y="40"/>
                          <a:pt x="133" y="37"/>
                        </a:cubicBezTo>
                        <a:cubicBezTo>
                          <a:pt x="133" y="33"/>
                          <a:pt x="132" y="29"/>
                          <a:pt x="131" y="26"/>
                        </a:cubicBezTo>
                        <a:cubicBezTo>
                          <a:pt x="130" y="24"/>
                          <a:pt x="130" y="22"/>
                          <a:pt x="130" y="21"/>
                        </a:cubicBezTo>
                        <a:cubicBezTo>
                          <a:pt x="130" y="19"/>
                          <a:pt x="132" y="17"/>
                          <a:pt x="132" y="15"/>
                        </a:cubicBezTo>
                        <a:cubicBezTo>
                          <a:pt x="132" y="13"/>
                          <a:pt x="132" y="11"/>
                          <a:pt x="131" y="10"/>
                        </a:cubicBezTo>
                        <a:cubicBezTo>
                          <a:pt x="130" y="7"/>
                          <a:pt x="126" y="4"/>
                          <a:pt x="122" y="3"/>
                        </a:cubicBezTo>
                        <a:cubicBezTo>
                          <a:pt x="120" y="2"/>
                          <a:pt x="117" y="1"/>
                          <a:pt x="114" y="2"/>
                        </a:cubicBezTo>
                        <a:cubicBezTo>
                          <a:pt x="111" y="0"/>
                          <a:pt x="107" y="0"/>
                          <a:pt x="103" y="0"/>
                        </a:cubicBezTo>
                        <a:cubicBezTo>
                          <a:pt x="97" y="0"/>
                          <a:pt x="90" y="0"/>
                          <a:pt x="84" y="2"/>
                        </a:cubicBezTo>
                        <a:cubicBezTo>
                          <a:pt x="81" y="4"/>
                          <a:pt x="78" y="5"/>
                          <a:pt x="75" y="7"/>
                        </a:cubicBezTo>
                        <a:cubicBezTo>
                          <a:pt x="74" y="7"/>
                          <a:pt x="71" y="8"/>
                          <a:pt x="69" y="9"/>
                        </a:cubicBezTo>
                        <a:cubicBezTo>
                          <a:pt x="68" y="9"/>
                          <a:pt x="66" y="8"/>
                          <a:pt x="65" y="9"/>
                        </a:cubicBezTo>
                        <a:cubicBezTo>
                          <a:pt x="61" y="9"/>
                          <a:pt x="57" y="12"/>
                          <a:pt x="54" y="14"/>
                        </a:cubicBezTo>
                        <a:cubicBezTo>
                          <a:pt x="51" y="16"/>
                          <a:pt x="46" y="18"/>
                          <a:pt x="43" y="21"/>
                        </a:cubicBezTo>
                        <a:cubicBezTo>
                          <a:pt x="42" y="21"/>
                          <a:pt x="42" y="21"/>
                          <a:pt x="42" y="22"/>
                        </a:cubicBezTo>
                        <a:cubicBezTo>
                          <a:pt x="40" y="21"/>
                          <a:pt x="37" y="22"/>
                          <a:pt x="35" y="24"/>
                        </a:cubicBezTo>
                        <a:cubicBezTo>
                          <a:pt x="32" y="26"/>
                          <a:pt x="30" y="30"/>
                          <a:pt x="29" y="33"/>
                        </a:cubicBezTo>
                        <a:cubicBezTo>
                          <a:pt x="25" y="35"/>
                          <a:pt x="20" y="38"/>
                          <a:pt x="18" y="41"/>
                        </a:cubicBezTo>
                        <a:cubicBezTo>
                          <a:pt x="15" y="45"/>
                          <a:pt x="13" y="48"/>
                          <a:pt x="12" y="52"/>
                        </a:cubicBezTo>
                        <a:cubicBezTo>
                          <a:pt x="11" y="55"/>
                          <a:pt x="8" y="60"/>
                          <a:pt x="10" y="63"/>
                        </a:cubicBezTo>
                        <a:cubicBezTo>
                          <a:pt x="10" y="63"/>
                          <a:pt x="10" y="63"/>
                          <a:pt x="10" y="63"/>
                        </a:cubicBezTo>
                        <a:cubicBezTo>
                          <a:pt x="10" y="63"/>
                          <a:pt x="10" y="63"/>
                          <a:pt x="10" y="63"/>
                        </a:cubicBezTo>
                        <a:cubicBezTo>
                          <a:pt x="7" y="64"/>
                          <a:pt x="5" y="67"/>
                          <a:pt x="4" y="69"/>
                        </a:cubicBezTo>
                        <a:cubicBezTo>
                          <a:pt x="3" y="72"/>
                          <a:pt x="4" y="76"/>
                          <a:pt x="7" y="78"/>
                        </a:cubicBezTo>
                        <a:cubicBezTo>
                          <a:pt x="7" y="78"/>
                          <a:pt x="7" y="78"/>
                          <a:pt x="7" y="78"/>
                        </a:cubicBezTo>
                        <a:cubicBezTo>
                          <a:pt x="7" y="78"/>
                          <a:pt x="6" y="79"/>
                          <a:pt x="6" y="79"/>
                        </a:cubicBezTo>
                        <a:cubicBezTo>
                          <a:pt x="5" y="80"/>
                          <a:pt x="4" y="81"/>
                          <a:pt x="4" y="82"/>
                        </a:cubicBezTo>
                        <a:cubicBezTo>
                          <a:pt x="4" y="83"/>
                          <a:pt x="4" y="84"/>
                          <a:pt x="4" y="85"/>
                        </a:cubicBezTo>
                        <a:cubicBezTo>
                          <a:pt x="4" y="86"/>
                          <a:pt x="5" y="87"/>
                          <a:pt x="5" y="88"/>
                        </a:cubicBezTo>
                        <a:cubicBezTo>
                          <a:pt x="3" y="92"/>
                          <a:pt x="2" y="96"/>
                          <a:pt x="5" y="100"/>
                        </a:cubicBezTo>
                        <a:cubicBezTo>
                          <a:pt x="5" y="100"/>
                          <a:pt x="5" y="100"/>
                          <a:pt x="5" y="100"/>
                        </a:cubicBezTo>
                        <a:cubicBezTo>
                          <a:pt x="3" y="100"/>
                          <a:pt x="1" y="101"/>
                          <a:pt x="1" y="104"/>
                        </a:cubicBezTo>
                        <a:cubicBezTo>
                          <a:pt x="0" y="106"/>
                          <a:pt x="0" y="110"/>
                          <a:pt x="2" y="111"/>
                        </a:cubicBezTo>
                      </a:path>
                    </a:pathLst>
                  </a:custGeom>
                  <a:solidFill>
                    <a:srgbClr val="F5CC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40" name="Freeform 8107">
                    <a:extLst>
                      <a:ext uri="{FF2B5EF4-FFF2-40B4-BE49-F238E27FC236}">
                        <a16:creationId xmlns:a16="http://schemas.microsoft.com/office/drawing/2014/main" id="{1278DAFE-4CAE-458E-9DAF-13FABB141F65}"/>
                      </a:ext>
                    </a:extLst>
                  </p:cNvPr>
                  <p:cNvSpPr>
                    <a:spLocks noEditPoints="1"/>
                  </p:cNvSpPr>
                  <p:nvPr/>
                </p:nvSpPr>
                <p:spPr bwMode="auto">
                  <a:xfrm>
                    <a:off x="3632" y="1746"/>
                    <a:ext cx="101" cy="145"/>
                  </a:xfrm>
                  <a:custGeom>
                    <a:avLst/>
                    <a:gdLst>
                      <a:gd name="T0" fmla="*/ 91 w 135"/>
                      <a:gd name="T1" fmla="*/ 189 h 194"/>
                      <a:gd name="T2" fmla="*/ 70 w 135"/>
                      <a:gd name="T3" fmla="*/ 181 h 194"/>
                      <a:gd name="T4" fmla="*/ 43 w 135"/>
                      <a:gd name="T5" fmla="*/ 164 h 194"/>
                      <a:gd name="T6" fmla="*/ 18 w 135"/>
                      <a:gd name="T7" fmla="*/ 148 h 194"/>
                      <a:gd name="T8" fmla="*/ 7 w 135"/>
                      <a:gd name="T9" fmla="*/ 135 h 194"/>
                      <a:gd name="T10" fmla="*/ 3 w 135"/>
                      <a:gd name="T11" fmla="*/ 118 h 194"/>
                      <a:gd name="T12" fmla="*/ 4 w 135"/>
                      <a:gd name="T13" fmla="*/ 101 h 194"/>
                      <a:gd name="T14" fmla="*/ 3 w 135"/>
                      <a:gd name="T15" fmla="*/ 83 h 194"/>
                      <a:gd name="T16" fmla="*/ 10 w 135"/>
                      <a:gd name="T17" fmla="*/ 64 h 194"/>
                      <a:gd name="T18" fmla="*/ 18 w 135"/>
                      <a:gd name="T19" fmla="*/ 42 h 194"/>
                      <a:gd name="T20" fmla="*/ 42 w 135"/>
                      <a:gd name="T21" fmla="*/ 21 h 194"/>
                      <a:gd name="T22" fmla="*/ 69 w 135"/>
                      <a:gd name="T23" fmla="*/ 10 h 194"/>
                      <a:gd name="T24" fmla="*/ 100 w 135"/>
                      <a:gd name="T25" fmla="*/ 1 h 194"/>
                      <a:gd name="T26" fmla="*/ 123 w 135"/>
                      <a:gd name="T27" fmla="*/ 4 h 194"/>
                      <a:gd name="T28" fmla="*/ 131 w 135"/>
                      <a:gd name="T29" fmla="*/ 22 h 194"/>
                      <a:gd name="T30" fmla="*/ 130 w 135"/>
                      <a:gd name="T31" fmla="*/ 47 h 194"/>
                      <a:gd name="T32" fmla="*/ 131 w 135"/>
                      <a:gd name="T33" fmla="*/ 61 h 194"/>
                      <a:gd name="T34" fmla="*/ 133 w 135"/>
                      <a:gd name="T35" fmla="*/ 91 h 194"/>
                      <a:gd name="T36" fmla="*/ 128 w 135"/>
                      <a:gd name="T37" fmla="*/ 122 h 194"/>
                      <a:gd name="T38" fmla="*/ 134 w 135"/>
                      <a:gd name="T39" fmla="*/ 135 h 194"/>
                      <a:gd name="T40" fmla="*/ 131 w 135"/>
                      <a:gd name="T41" fmla="*/ 154 h 194"/>
                      <a:gd name="T42" fmla="*/ 129 w 135"/>
                      <a:gd name="T43" fmla="*/ 162 h 194"/>
                      <a:gd name="T44" fmla="*/ 107 w 135"/>
                      <a:gd name="T45" fmla="*/ 194 h 194"/>
                      <a:gd name="T46" fmla="*/ 96 w 135"/>
                      <a:gd name="T47" fmla="*/ 190 h 194"/>
                      <a:gd name="T48" fmla="*/ 124 w 135"/>
                      <a:gd name="T49" fmla="*/ 177 h 194"/>
                      <a:gd name="T50" fmla="*/ 128 w 135"/>
                      <a:gd name="T51" fmla="*/ 162 h 194"/>
                      <a:gd name="T52" fmla="*/ 129 w 135"/>
                      <a:gd name="T53" fmla="*/ 159 h 194"/>
                      <a:gd name="T54" fmla="*/ 130 w 135"/>
                      <a:gd name="T55" fmla="*/ 146 h 194"/>
                      <a:gd name="T56" fmla="*/ 133 w 135"/>
                      <a:gd name="T57" fmla="*/ 135 h 194"/>
                      <a:gd name="T58" fmla="*/ 127 w 135"/>
                      <a:gd name="T59" fmla="*/ 122 h 194"/>
                      <a:gd name="T60" fmla="*/ 126 w 135"/>
                      <a:gd name="T61" fmla="*/ 102 h 194"/>
                      <a:gd name="T62" fmla="*/ 132 w 135"/>
                      <a:gd name="T63" fmla="*/ 91 h 194"/>
                      <a:gd name="T64" fmla="*/ 124 w 135"/>
                      <a:gd name="T65" fmla="*/ 73 h 194"/>
                      <a:gd name="T66" fmla="*/ 130 w 135"/>
                      <a:gd name="T67" fmla="*/ 71 h 194"/>
                      <a:gd name="T68" fmla="*/ 128 w 135"/>
                      <a:gd name="T69" fmla="*/ 51 h 194"/>
                      <a:gd name="T70" fmla="*/ 131 w 135"/>
                      <a:gd name="T71" fmla="*/ 44 h 194"/>
                      <a:gd name="T72" fmla="*/ 131 w 135"/>
                      <a:gd name="T73" fmla="*/ 19 h 194"/>
                      <a:gd name="T74" fmla="*/ 121 w 135"/>
                      <a:gd name="T75" fmla="*/ 4 h 194"/>
                      <a:gd name="T76" fmla="*/ 103 w 135"/>
                      <a:gd name="T77" fmla="*/ 1 h 194"/>
                      <a:gd name="T78" fmla="*/ 74 w 135"/>
                      <a:gd name="T79" fmla="*/ 8 h 194"/>
                      <a:gd name="T80" fmla="*/ 65 w 135"/>
                      <a:gd name="T81" fmla="*/ 10 h 194"/>
                      <a:gd name="T82" fmla="*/ 42 w 135"/>
                      <a:gd name="T83" fmla="*/ 23 h 194"/>
                      <a:gd name="T84" fmla="*/ 30 w 135"/>
                      <a:gd name="T85" fmla="*/ 34 h 194"/>
                      <a:gd name="T86" fmla="*/ 12 w 135"/>
                      <a:gd name="T87" fmla="*/ 53 h 194"/>
                      <a:gd name="T88" fmla="*/ 11 w 135"/>
                      <a:gd name="T89" fmla="*/ 64 h 194"/>
                      <a:gd name="T90" fmla="*/ 7 w 135"/>
                      <a:gd name="T91" fmla="*/ 79 h 194"/>
                      <a:gd name="T92" fmla="*/ 4 w 135"/>
                      <a:gd name="T93" fmla="*/ 84 h 194"/>
                      <a:gd name="T94" fmla="*/ 5 w 135"/>
                      <a:gd name="T95" fmla="*/ 101 h 194"/>
                      <a:gd name="T96" fmla="*/ 2 w 135"/>
                      <a:gd name="T97" fmla="*/ 112 h 194"/>
                      <a:gd name="T98" fmla="*/ 3 w 135"/>
                      <a:gd name="T99" fmla="*/ 122 h 194"/>
                      <a:gd name="T100" fmla="*/ 17 w 135"/>
                      <a:gd name="T101" fmla="*/ 141 h 194"/>
                      <a:gd name="T102" fmla="*/ 25 w 135"/>
                      <a:gd name="T103" fmla="*/ 152 h 194"/>
                      <a:gd name="T104" fmla="*/ 45 w 135"/>
                      <a:gd name="T105" fmla="*/ 161 h 194"/>
                      <a:gd name="T106" fmla="*/ 60 w 135"/>
                      <a:gd name="T107" fmla="*/ 174 h 194"/>
                      <a:gd name="T108" fmla="*/ 87 w 135"/>
                      <a:gd name="T109" fmla="*/ 18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5" h="194">
                        <a:moveTo>
                          <a:pt x="107" y="194"/>
                        </a:moveTo>
                        <a:cubicBezTo>
                          <a:pt x="104" y="194"/>
                          <a:pt x="102" y="193"/>
                          <a:pt x="99" y="192"/>
                        </a:cubicBezTo>
                        <a:cubicBezTo>
                          <a:pt x="98" y="192"/>
                          <a:pt x="97" y="191"/>
                          <a:pt x="96" y="191"/>
                        </a:cubicBezTo>
                        <a:cubicBezTo>
                          <a:pt x="94" y="190"/>
                          <a:pt x="93" y="190"/>
                          <a:pt x="91" y="189"/>
                        </a:cubicBezTo>
                        <a:cubicBezTo>
                          <a:pt x="90" y="189"/>
                          <a:pt x="88" y="190"/>
                          <a:pt x="87" y="190"/>
                        </a:cubicBezTo>
                        <a:cubicBezTo>
                          <a:pt x="86" y="190"/>
                          <a:pt x="86" y="190"/>
                          <a:pt x="85" y="190"/>
                        </a:cubicBezTo>
                        <a:cubicBezTo>
                          <a:pt x="79" y="190"/>
                          <a:pt x="75" y="186"/>
                          <a:pt x="71" y="182"/>
                        </a:cubicBezTo>
                        <a:cubicBezTo>
                          <a:pt x="70" y="182"/>
                          <a:pt x="70" y="181"/>
                          <a:pt x="70" y="181"/>
                        </a:cubicBezTo>
                        <a:cubicBezTo>
                          <a:pt x="66" y="178"/>
                          <a:pt x="64" y="176"/>
                          <a:pt x="60" y="174"/>
                        </a:cubicBezTo>
                        <a:cubicBezTo>
                          <a:pt x="58" y="173"/>
                          <a:pt x="58" y="173"/>
                          <a:pt x="58" y="173"/>
                        </a:cubicBezTo>
                        <a:cubicBezTo>
                          <a:pt x="55" y="172"/>
                          <a:pt x="51" y="171"/>
                          <a:pt x="48" y="169"/>
                        </a:cubicBezTo>
                        <a:cubicBezTo>
                          <a:pt x="45" y="168"/>
                          <a:pt x="43" y="167"/>
                          <a:pt x="43" y="164"/>
                        </a:cubicBezTo>
                        <a:cubicBezTo>
                          <a:pt x="43" y="163"/>
                          <a:pt x="43" y="162"/>
                          <a:pt x="44" y="161"/>
                        </a:cubicBezTo>
                        <a:cubicBezTo>
                          <a:pt x="39" y="161"/>
                          <a:pt x="34" y="158"/>
                          <a:pt x="31" y="155"/>
                        </a:cubicBezTo>
                        <a:cubicBezTo>
                          <a:pt x="29" y="154"/>
                          <a:pt x="27" y="153"/>
                          <a:pt x="25" y="152"/>
                        </a:cubicBezTo>
                        <a:cubicBezTo>
                          <a:pt x="22" y="151"/>
                          <a:pt x="19" y="150"/>
                          <a:pt x="18" y="148"/>
                        </a:cubicBezTo>
                        <a:cubicBezTo>
                          <a:pt x="17" y="146"/>
                          <a:pt x="16" y="144"/>
                          <a:pt x="16" y="142"/>
                        </a:cubicBezTo>
                        <a:cubicBezTo>
                          <a:pt x="16" y="142"/>
                          <a:pt x="16" y="142"/>
                          <a:pt x="16" y="142"/>
                        </a:cubicBezTo>
                        <a:cubicBezTo>
                          <a:pt x="11" y="142"/>
                          <a:pt x="9" y="138"/>
                          <a:pt x="8" y="136"/>
                        </a:cubicBezTo>
                        <a:cubicBezTo>
                          <a:pt x="7" y="135"/>
                          <a:pt x="7" y="135"/>
                          <a:pt x="7" y="135"/>
                        </a:cubicBezTo>
                        <a:cubicBezTo>
                          <a:pt x="5" y="132"/>
                          <a:pt x="3" y="127"/>
                          <a:pt x="3" y="122"/>
                        </a:cubicBezTo>
                        <a:cubicBezTo>
                          <a:pt x="3" y="121"/>
                          <a:pt x="3" y="120"/>
                          <a:pt x="3" y="118"/>
                        </a:cubicBezTo>
                        <a:cubicBezTo>
                          <a:pt x="3" y="118"/>
                          <a:pt x="3" y="118"/>
                          <a:pt x="3" y="118"/>
                        </a:cubicBezTo>
                        <a:cubicBezTo>
                          <a:pt x="3" y="118"/>
                          <a:pt x="3" y="118"/>
                          <a:pt x="3" y="118"/>
                        </a:cubicBezTo>
                        <a:cubicBezTo>
                          <a:pt x="3" y="118"/>
                          <a:pt x="3" y="118"/>
                          <a:pt x="3" y="118"/>
                        </a:cubicBezTo>
                        <a:cubicBezTo>
                          <a:pt x="3" y="116"/>
                          <a:pt x="3" y="114"/>
                          <a:pt x="1" y="113"/>
                        </a:cubicBezTo>
                        <a:cubicBezTo>
                          <a:pt x="0" y="111"/>
                          <a:pt x="0" y="107"/>
                          <a:pt x="0" y="105"/>
                        </a:cubicBezTo>
                        <a:cubicBezTo>
                          <a:pt x="1" y="103"/>
                          <a:pt x="2" y="101"/>
                          <a:pt x="4" y="101"/>
                        </a:cubicBezTo>
                        <a:cubicBezTo>
                          <a:pt x="2" y="98"/>
                          <a:pt x="2" y="94"/>
                          <a:pt x="4" y="89"/>
                        </a:cubicBezTo>
                        <a:cubicBezTo>
                          <a:pt x="5" y="88"/>
                          <a:pt x="4" y="88"/>
                          <a:pt x="4" y="87"/>
                        </a:cubicBezTo>
                        <a:cubicBezTo>
                          <a:pt x="4" y="87"/>
                          <a:pt x="4" y="87"/>
                          <a:pt x="3" y="86"/>
                        </a:cubicBezTo>
                        <a:cubicBezTo>
                          <a:pt x="3" y="85"/>
                          <a:pt x="3" y="84"/>
                          <a:pt x="3" y="83"/>
                        </a:cubicBezTo>
                        <a:cubicBezTo>
                          <a:pt x="4" y="82"/>
                          <a:pt x="4" y="81"/>
                          <a:pt x="6" y="80"/>
                        </a:cubicBezTo>
                        <a:cubicBezTo>
                          <a:pt x="7" y="79"/>
                          <a:pt x="7" y="79"/>
                          <a:pt x="7" y="79"/>
                        </a:cubicBezTo>
                        <a:cubicBezTo>
                          <a:pt x="4" y="77"/>
                          <a:pt x="3" y="73"/>
                          <a:pt x="4" y="70"/>
                        </a:cubicBezTo>
                        <a:cubicBezTo>
                          <a:pt x="5" y="67"/>
                          <a:pt x="7" y="64"/>
                          <a:pt x="10" y="64"/>
                        </a:cubicBezTo>
                        <a:cubicBezTo>
                          <a:pt x="9" y="64"/>
                          <a:pt x="9" y="64"/>
                          <a:pt x="9" y="64"/>
                        </a:cubicBezTo>
                        <a:cubicBezTo>
                          <a:pt x="8" y="61"/>
                          <a:pt x="10" y="57"/>
                          <a:pt x="11" y="54"/>
                        </a:cubicBezTo>
                        <a:cubicBezTo>
                          <a:pt x="11" y="54"/>
                          <a:pt x="11" y="53"/>
                          <a:pt x="11" y="53"/>
                        </a:cubicBezTo>
                        <a:cubicBezTo>
                          <a:pt x="13" y="50"/>
                          <a:pt x="15" y="46"/>
                          <a:pt x="18" y="42"/>
                        </a:cubicBezTo>
                        <a:cubicBezTo>
                          <a:pt x="20" y="39"/>
                          <a:pt x="25" y="36"/>
                          <a:pt x="29" y="34"/>
                        </a:cubicBezTo>
                        <a:cubicBezTo>
                          <a:pt x="30" y="30"/>
                          <a:pt x="32" y="27"/>
                          <a:pt x="34" y="25"/>
                        </a:cubicBezTo>
                        <a:cubicBezTo>
                          <a:pt x="37" y="23"/>
                          <a:pt x="39" y="22"/>
                          <a:pt x="42" y="22"/>
                        </a:cubicBezTo>
                        <a:cubicBezTo>
                          <a:pt x="42" y="21"/>
                          <a:pt x="42" y="21"/>
                          <a:pt x="42" y="21"/>
                        </a:cubicBezTo>
                        <a:cubicBezTo>
                          <a:pt x="44" y="20"/>
                          <a:pt x="47" y="18"/>
                          <a:pt x="49" y="17"/>
                        </a:cubicBezTo>
                        <a:cubicBezTo>
                          <a:pt x="51" y="16"/>
                          <a:pt x="53" y="15"/>
                          <a:pt x="54" y="14"/>
                        </a:cubicBezTo>
                        <a:cubicBezTo>
                          <a:pt x="57" y="12"/>
                          <a:pt x="61" y="10"/>
                          <a:pt x="64" y="9"/>
                        </a:cubicBezTo>
                        <a:cubicBezTo>
                          <a:pt x="66" y="9"/>
                          <a:pt x="68" y="9"/>
                          <a:pt x="69" y="10"/>
                        </a:cubicBezTo>
                        <a:cubicBezTo>
                          <a:pt x="70" y="9"/>
                          <a:pt x="72" y="8"/>
                          <a:pt x="74" y="8"/>
                        </a:cubicBezTo>
                        <a:cubicBezTo>
                          <a:pt x="74" y="8"/>
                          <a:pt x="75" y="7"/>
                          <a:pt x="75" y="7"/>
                        </a:cubicBezTo>
                        <a:cubicBezTo>
                          <a:pt x="78" y="6"/>
                          <a:pt x="81" y="4"/>
                          <a:pt x="84" y="3"/>
                        </a:cubicBezTo>
                        <a:cubicBezTo>
                          <a:pt x="89" y="1"/>
                          <a:pt x="94" y="1"/>
                          <a:pt x="100" y="1"/>
                        </a:cubicBezTo>
                        <a:cubicBezTo>
                          <a:pt x="101" y="1"/>
                          <a:pt x="102" y="1"/>
                          <a:pt x="103" y="1"/>
                        </a:cubicBezTo>
                        <a:cubicBezTo>
                          <a:pt x="107" y="0"/>
                          <a:pt x="111" y="1"/>
                          <a:pt x="114" y="2"/>
                        </a:cubicBezTo>
                        <a:cubicBezTo>
                          <a:pt x="117" y="2"/>
                          <a:pt x="119" y="3"/>
                          <a:pt x="122" y="4"/>
                        </a:cubicBezTo>
                        <a:cubicBezTo>
                          <a:pt x="122" y="4"/>
                          <a:pt x="122" y="4"/>
                          <a:pt x="123" y="4"/>
                        </a:cubicBezTo>
                        <a:cubicBezTo>
                          <a:pt x="127" y="5"/>
                          <a:pt x="130" y="8"/>
                          <a:pt x="131" y="11"/>
                        </a:cubicBezTo>
                        <a:cubicBezTo>
                          <a:pt x="132" y="12"/>
                          <a:pt x="132" y="14"/>
                          <a:pt x="132" y="16"/>
                        </a:cubicBezTo>
                        <a:cubicBezTo>
                          <a:pt x="132" y="17"/>
                          <a:pt x="132" y="18"/>
                          <a:pt x="131" y="19"/>
                        </a:cubicBezTo>
                        <a:cubicBezTo>
                          <a:pt x="131" y="20"/>
                          <a:pt x="131" y="21"/>
                          <a:pt x="131" y="22"/>
                        </a:cubicBezTo>
                        <a:cubicBezTo>
                          <a:pt x="130" y="23"/>
                          <a:pt x="131" y="25"/>
                          <a:pt x="131" y="27"/>
                        </a:cubicBezTo>
                        <a:cubicBezTo>
                          <a:pt x="132" y="30"/>
                          <a:pt x="134" y="34"/>
                          <a:pt x="134" y="38"/>
                        </a:cubicBezTo>
                        <a:cubicBezTo>
                          <a:pt x="134" y="40"/>
                          <a:pt x="133" y="42"/>
                          <a:pt x="131" y="44"/>
                        </a:cubicBezTo>
                        <a:cubicBezTo>
                          <a:pt x="131" y="45"/>
                          <a:pt x="130" y="46"/>
                          <a:pt x="130" y="47"/>
                        </a:cubicBezTo>
                        <a:cubicBezTo>
                          <a:pt x="129" y="48"/>
                          <a:pt x="129" y="50"/>
                          <a:pt x="129" y="51"/>
                        </a:cubicBezTo>
                        <a:cubicBezTo>
                          <a:pt x="129" y="52"/>
                          <a:pt x="130" y="53"/>
                          <a:pt x="130" y="54"/>
                        </a:cubicBezTo>
                        <a:cubicBezTo>
                          <a:pt x="130" y="56"/>
                          <a:pt x="131" y="58"/>
                          <a:pt x="131" y="60"/>
                        </a:cubicBezTo>
                        <a:cubicBezTo>
                          <a:pt x="131" y="61"/>
                          <a:pt x="131" y="61"/>
                          <a:pt x="131" y="61"/>
                        </a:cubicBezTo>
                        <a:cubicBezTo>
                          <a:pt x="132" y="64"/>
                          <a:pt x="133" y="68"/>
                          <a:pt x="131" y="71"/>
                        </a:cubicBezTo>
                        <a:cubicBezTo>
                          <a:pt x="130" y="73"/>
                          <a:pt x="128" y="74"/>
                          <a:pt x="126" y="74"/>
                        </a:cubicBezTo>
                        <a:cubicBezTo>
                          <a:pt x="131" y="78"/>
                          <a:pt x="134" y="82"/>
                          <a:pt x="134" y="88"/>
                        </a:cubicBezTo>
                        <a:cubicBezTo>
                          <a:pt x="134" y="89"/>
                          <a:pt x="134" y="90"/>
                          <a:pt x="133" y="91"/>
                        </a:cubicBezTo>
                        <a:cubicBezTo>
                          <a:pt x="135" y="93"/>
                          <a:pt x="133" y="98"/>
                          <a:pt x="131" y="99"/>
                        </a:cubicBezTo>
                        <a:cubicBezTo>
                          <a:pt x="130" y="101"/>
                          <a:pt x="129" y="102"/>
                          <a:pt x="127" y="102"/>
                        </a:cubicBezTo>
                        <a:cubicBezTo>
                          <a:pt x="133" y="106"/>
                          <a:pt x="133" y="113"/>
                          <a:pt x="132" y="117"/>
                        </a:cubicBezTo>
                        <a:cubicBezTo>
                          <a:pt x="132" y="119"/>
                          <a:pt x="131" y="121"/>
                          <a:pt x="128" y="122"/>
                        </a:cubicBezTo>
                        <a:cubicBezTo>
                          <a:pt x="129" y="122"/>
                          <a:pt x="129" y="122"/>
                          <a:pt x="130" y="123"/>
                        </a:cubicBezTo>
                        <a:cubicBezTo>
                          <a:pt x="133" y="125"/>
                          <a:pt x="133" y="128"/>
                          <a:pt x="133" y="131"/>
                        </a:cubicBezTo>
                        <a:cubicBezTo>
                          <a:pt x="133" y="132"/>
                          <a:pt x="133" y="133"/>
                          <a:pt x="134" y="133"/>
                        </a:cubicBezTo>
                        <a:cubicBezTo>
                          <a:pt x="134" y="134"/>
                          <a:pt x="134" y="135"/>
                          <a:pt x="134" y="135"/>
                        </a:cubicBezTo>
                        <a:cubicBezTo>
                          <a:pt x="134" y="138"/>
                          <a:pt x="135" y="142"/>
                          <a:pt x="132" y="145"/>
                        </a:cubicBezTo>
                        <a:cubicBezTo>
                          <a:pt x="132" y="145"/>
                          <a:pt x="131" y="145"/>
                          <a:pt x="131" y="145"/>
                        </a:cubicBezTo>
                        <a:cubicBezTo>
                          <a:pt x="133" y="147"/>
                          <a:pt x="133" y="148"/>
                          <a:pt x="133" y="151"/>
                        </a:cubicBezTo>
                        <a:cubicBezTo>
                          <a:pt x="132" y="152"/>
                          <a:pt x="132" y="153"/>
                          <a:pt x="131" y="154"/>
                        </a:cubicBezTo>
                        <a:cubicBezTo>
                          <a:pt x="131" y="154"/>
                          <a:pt x="131" y="154"/>
                          <a:pt x="130" y="155"/>
                        </a:cubicBezTo>
                        <a:cubicBezTo>
                          <a:pt x="130" y="156"/>
                          <a:pt x="130" y="157"/>
                          <a:pt x="130" y="159"/>
                        </a:cubicBezTo>
                        <a:cubicBezTo>
                          <a:pt x="130" y="159"/>
                          <a:pt x="130" y="160"/>
                          <a:pt x="130" y="160"/>
                        </a:cubicBezTo>
                        <a:cubicBezTo>
                          <a:pt x="130" y="161"/>
                          <a:pt x="130" y="162"/>
                          <a:pt x="129" y="162"/>
                        </a:cubicBezTo>
                        <a:cubicBezTo>
                          <a:pt x="130" y="165"/>
                          <a:pt x="130" y="168"/>
                          <a:pt x="129" y="171"/>
                        </a:cubicBezTo>
                        <a:cubicBezTo>
                          <a:pt x="128" y="173"/>
                          <a:pt x="127" y="175"/>
                          <a:pt x="125" y="177"/>
                        </a:cubicBezTo>
                        <a:cubicBezTo>
                          <a:pt x="129" y="182"/>
                          <a:pt x="119" y="190"/>
                          <a:pt x="114" y="192"/>
                        </a:cubicBezTo>
                        <a:cubicBezTo>
                          <a:pt x="111" y="193"/>
                          <a:pt x="109" y="194"/>
                          <a:pt x="107" y="194"/>
                        </a:cubicBezTo>
                        <a:moveTo>
                          <a:pt x="92" y="188"/>
                        </a:moveTo>
                        <a:cubicBezTo>
                          <a:pt x="92" y="188"/>
                          <a:pt x="92" y="188"/>
                          <a:pt x="92" y="188"/>
                        </a:cubicBezTo>
                        <a:cubicBezTo>
                          <a:pt x="92" y="188"/>
                          <a:pt x="92" y="188"/>
                          <a:pt x="92" y="188"/>
                        </a:cubicBezTo>
                        <a:cubicBezTo>
                          <a:pt x="93" y="189"/>
                          <a:pt x="95" y="190"/>
                          <a:pt x="96" y="190"/>
                        </a:cubicBezTo>
                        <a:cubicBezTo>
                          <a:pt x="97" y="191"/>
                          <a:pt x="98" y="191"/>
                          <a:pt x="99" y="191"/>
                        </a:cubicBezTo>
                        <a:cubicBezTo>
                          <a:pt x="102" y="193"/>
                          <a:pt x="105" y="193"/>
                          <a:pt x="107" y="193"/>
                        </a:cubicBezTo>
                        <a:cubicBezTo>
                          <a:pt x="109" y="193"/>
                          <a:pt x="111" y="193"/>
                          <a:pt x="113" y="192"/>
                        </a:cubicBezTo>
                        <a:cubicBezTo>
                          <a:pt x="118" y="190"/>
                          <a:pt x="128" y="182"/>
                          <a:pt x="124" y="177"/>
                        </a:cubicBezTo>
                        <a:cubicBezTo>
                          <a:pt x="124" y="177"/>
                          <a:pt x="124" y="177"/>
                          <a:pt x="124" y="177"/>
                        </a:cubicBezTo>
                        <a:cubicBezTo>
                          <a:pt x="125" y="177"/>
                          <a:pt x="125" y="177"/>
                          <a:pt x="125" y="177"/>
                        </a:cubicBezTo>
                        <a:cubicBezTo>
                          <a:pt x="127" y="175"/>
                          <a:pt x="128" y="173"/>
                          <a:pt x="128" y="171"/>
                        </a:cubicBezTo>
                        <a:cubicBezTo>
                          <a:pt x="129" y="168"/>
                          <a:pt x="129" y="165"/>
                          <a:pt x="128" y="162"/>
                        </a:cubicBezTo>
                        <a:cubicBezTo>
                          <a:pt x="128" y="162"/>
                          <a:pt x="128" y="162"/>
                          <a:pt x="128" y="162"/>
                        </a:cubicBezTo>
                        <a:cubicBezTo>
                          <a:pt x="128" y="162"/>
                          <a:pt x="128" y="162"/>
                          <a:pt x="128" y="162"/>
                        </a:cubicBezTo>
                        <a:cubicBezTo>
                          <a:pt x="129" y="161"/>
                          <a:pt x="129" y="161"/>
                          <a:pt x="129" y="160"/>
                        </a:cubicBezTo>
                        <a:cubicBezTo>
                          <a:pt x="129" y="160"/>
                          <a:pt x="129" y="159"/>
                          <a:pt x="129" y="159"/>
                        </a:cubicBezTo>
                        <a:cubicBezTo>
                          <a:pt x="129" y="157"/>
                          <a:pt x="129" y="156"/>
                          <a:pt x="130" y="155"/>
                        </a:cubicBezTo>
                        <a:cubicBezTo>
                          <a:pt x="130" y="154"/>
                          <a:pt x="130" y="154"/>
                          <a:pt x="130" y="153"/>
                        </a:cubicBezTo>
                        <a:cubicBezTo>
                          <a:pt x="131" y="152"/>
                          <a:pt x="132" y="151"/>
                          <a:pt x="132" y="150"/>
                        </a:cubicBezTo>
                        <a:cubicBezTo>
                          <a:pt x="132" y="148"/>
                          <a:pt x="132" y="147"/>
                          <a:pt x="130" y="146"/>
                        </a:cubicBezTo>
                        <a:cubicBezTo>
                          <a:pt x="129" y="145"/>
                          <a:pt x="129" y="145"/>
                          <a:pt x="129" y="145"/>
                        </a:cubicBezTo>
                        <a:cubicBezTo>
                          <a:pt x="130" y="145"/>
                          <a:pt x="130" y="145"/>
                          <a:pt x="130" y="145"/>
                        </a:cubicBezTo>
                        <a:cubicBezTo>
                          <a:pt x="131" y="145"/>
                          <a:pt x="131" y="145"/>
                          <a:pt x="131" y="144"/>
                        </a:cubicBezTo>
                        <a:cubicBezTo>
                          <a:pt x="134" y="141"/>
                          <a:pt x="133" y="138"/>
                          <a:pt x="133" y="135"/>
                        </a:cubicBezTo>
                        <a:cubicBezTo>
                          <a:pt x="133" y="135"/>
                          <a:pt x="133" y="134"/>
                          <a:pt x="133" y="133"/>
                        </a:cubicBezTo>
                        <a:cubicBezTo>
                          <a:pt x="133" y="133"/>
                          <a:pt x="133" y="132"/>
                          <a:pt x="133" y="131"/>
                        </a:cubicBezTo>
                        <a:cubicBezTo>
                          <a:pt x="132" y="129"/>
                          <a:pt x="132" y="125"/>
                          <a:pt x="129" y="123"/>
                        </a:cubicBezTo>
                        <a:cubicBezTo>
                          <a:pt x="129" y="123"/>
                          <a:pt x="128" y="123"/>
                          <a:pt x="127" y="122"/>
                        </a:cubicBezTo>
                        <a:cubicBezTo>
                          <a:pt x="126" y="122"/>
                          <a:pt x="126" y="122"/>
                          <a:pt x="126" y="122"/>
                        </a:cubicBezTo>
                        <a:cubicBezTo>
                          <a:pt x="127" y="122"/>
                          <a:pt x="127" y="122"/>
                          <a:pt x="127" y="122"/>
                        </a:cubicBezTo>
                        <a:cubicBezTo>
                          <a:pt x="130" y="121"/>
                          <a:pt x="131" y="119"/>
                          <a:pt x="131" y="117"/>
                        </a:cubicBezTo>
                        <a:cubicBezTo>
                          <a:pt x="132" y="113"/>
                          <a:pt x="132" y="105"/>
                          <a:pt x="126" y="102"/>
                        </a:cubicBezTo>
                        <a:cubicBezTo>
                          <a:pt x="125" y="102"/>
                          <a:pt x="125" y="102"/>
                          <a:pt x="125" y="102"/>
                        </a:cubicBezTo>
                        <a:cubicBezTo>
                          <a:pt x="126" y="102"/>
                          <a:pt x="126" y="102"/>
                          <a:pt x="126" y="102"/>
                        </a:cubicBezTo>
                        <a:cubicBezTo>
                          <a:pt x="128" y="101"/>
                          <a:pt x="129" y="100"/>
                          <a:pt x="131" y="99"/>
                        </a:cubicBezTo>
                        <a:cubicBezTo>
                          <a:pt x="132" y="97"/>
                          <a:pt x="134" y="93"/>
                          <a:pt x="132" y="91"/>
                        </a:cubicBezTo>
                        <a:cubicBezTo>
                          <a:pt x="132" y="90"/>
                          <a:pt x="132" y="90"/>
                          <a:pt x="132" y="90"/>
                        </a:cubicBezTo>
                        <a:cubicBezTo>
                          <a:pt x="132" y="90"/>
                          <a:pt x="132" y="90"/>
                          <a:pt x="132" y="90"/>
                        </a:cubicBezTo>
                        <a:cubicBezTo>
                          <a:pt x="133" y="90"/>
                          <a:pt x="133" y="89"/>
                          <a:pt x="133" y="88"/>
                        </a:cubicBezTo>
                        <a:cubicBezTo>
                          <a:pt x="133" y="82"/>
                          <a:pt x="130" y="78"/>
                          <a:pt x="124" y="73"/>
                        </a:cubicBezTo>
                        <a:cubicBezTo>
                          <a:pt x="122" y="72"/>
                          <a:pt x="122" y="72"/>
                          <a:pt x="122" y="72"/>
                        </a:cubicBezTo>
                        <a:cubicBezTo>
                          <a:pt x="125" y="73"/>
                          <a:pt x="125" y="73"/>
                          <a:pt x="125" y="73"/>
                        </a:cubicBezTo>
                        <a:cubicBezTo>
                          <a:pt x="125" y="73"/>
                          <a:pt x="126" y="73"/>
                          <a:pt x="126" y="73"/>
                        </a:cubicBezTo>
                        <a:cubicBezTo>
                          <a:pt x="128" y="73"/>
                          <a:pt x="129" y="72"/>
                          <a:pt x="130" y="71"/>
                        </a:cubicBezTo>
                        <a:cubicBezTo>
                          <a:pt x="132" y="68"/>
                          <a:pt x="131" y="64"/>
                          <a:pt x="130" y="61"/>
                        </a:cubicBezTo>
                        <a:cubicBezTo>
                          <a:pt x="130" y="60"/>
                          <a:pt x="130" y="60"/>
                          <a:pt x="130" y="60"/>
                        </a:cubicBezTo>
                        <a:cubicBezTo>
                          <a:pt x="130" y="58"/>
                          <a:pt x="129" y="56"/>
                          <a:pt x="129" y="54"/>
                        </a:cubicBezTo>
                        <a:cubicBezTo>
                          <a:pt x="129" y="53"/>
                          <a:pt x="129" y="52"/>
                          <a:pt x="128" y="51"/>
                        </a:cubicBezTo>
                        <a:cubicBezTo>
                          <a:pt x="128" y="51"/>
                          <a:pt x="128" y="51"/>
                          <a:pt x="128" y="51"/>
                        </a:cubicBezTo>
                        <a:cubicBezTo>
                          <a:pt x="128" y="51"/>
                          <a:pt x="128" y="51"/>
                          <a:pt x="128" y="51"/>
                        </a:cubicBezTo>
                        <a:cubicBezTo>
                          <a:pt x="128" y="49"/>
                          <a:pt x="129" y="48"/>
                          <a:pt x="129" y="47"/>
                        </a:cubicBezTo>
                        <a:cubicBezTo>
                          <a:pt x="130" y="46"/>
                          <a:pt x="130" y="45"/>
                          <a:pt x="131" y="44"/>
                        </a:cubicBezTo>
                        <a:cubicBezTo>
                          <a:pt x="132" y="42"/>
                          <a:pt x="133" y="40"/>
                          <a:pt x="133" y="38"/>
                        </a:cubicBezTo>
                        <a:cubicBezTo>
                          <a:pt x="133" y="34"/>
                          <a:pt x="132" y="30"/>
                          <a:pt x="130" y="27"/>
                        </a:cubicBezTo>
                        <a:cubicBezTo>
                          <a:pt x="130" y="25"/>
                          <a:pt x="129" y="23"/>
                          <a:pt x="130" y="22"/>
                        </a:cubicBezTo>
                        <a:cubicBezTo>
                          <a:pt x="130" y="21"/>
                          <a:pt x="130" y="20"/>
                          <a:pt x="131" y="19"/>
                        </a:cubicBezTo>
                        <a:cubicBezTo>
                          <a:pt x="131" y="18"/>
                          <a:pt x="131" y="17"/>
                          <a:pt x="131" y="16"/>
                        </a:cubicBezTo>
                        <a:cubicBezTo>
                          <a:pt x="132" y="14"/>
                          <a:pt x="131" y="12"/>
                          <a:pt x="131" y="11"/>
                        </a:cubicBezTo>
                        <a:cubicBezTo>
                          <a:pt x="130" y="8"/>
                          <a:pt x="126" y="6"/>
                          <a:pt x="122" y="5"/>
                        </a:cubicBezTo>
                        <a:cubicBezTo>
                          <a:pt x="122" y="4"/>
                          <a:pt x="122" y="4"/>
                          <a:pt x="121" y="4"/>
                        </a:cubicBezTo>
                        <a:cubicBezTo>
                          <a:pt x="119" y="4"/>
                          <a:pt x="117" y="3"/>
                          <a:pt x="114" y="3"/>
                        </a:cubicBezTo>
                        <a:cubicBezTo>
                          <a:pt x="114" y="3"/>
                          <a:pt x="114" y="3"/>
                          <a:pt x="114" y="3"/>
                        </a:cubicBezTo>
                        <a:cubicBezTo>
                          <a:pt x="114" y="3"/>
                          <a:pt x="114" y="3"/>
                          <a:pt x="114" y="3"/>
                        </a:cubicBezTo>
                        <a:cubicBezTo>
                          <a:pt x="111" y="2"/>
                          <a:pt x="107" y="1"/>
                          <a:pt x="103" y="1"/>
                        </a:cubicBezTo>
                        <a:cubicBezTo>
                          <a:pt x="102" y="1"/>
                          <a:pt x="101" y="1"/>
                          <a:pt x="100" y="1"/>
                        </a:cubicBezTo>
                        <a:cubicBezTo>
                          <a:pt x="94" y="1"/>
                          <a:pt x="89" y="1"/>
                          <a:pt x="85" y="4"/>
                        </a:cubicBezTo>
                        <a:cubicBezTo>
                          <a:pt x="82" y="5"/>
                          <a:pt x="79" y="6"/>
                          <a:pt x="76" y="8"/>
                        </a:cubicBezTo>
                        <a:cubicBezTo>
                          <a:pt x="75" y="8"/>
                          <a:pt x="75" y="8"/>
                          <a:pt x="74" y="8"/>
                        </a:cubicBezTo>
                        <a:cubicBezTo>
                          <a:pt x="72" y="9"/>
                          <a:pt x="71" y="10"/>
                          <a:pt x="70" y="11"/>
                        </a:cubicBezTo>
                        <a:cubicBezTo>
                          <a:pt x="70" y="11"/>
                          <a:pt x="70" y="11"/>
                          <a:pt x="70" y="11"/>
                        </a:cubicBezTo>
                        <a:cubicBezTo>
                          <a:pt x="69" y="11"/>
                          <a:pt x="69" y="11"/>
                          <a:pt x="69" y="11"/>
                        </a:cubicBezTo>
                        <a:cubicBezTo>
                          <a:pt x="68" y="10"/>
                          <a:pt x="66" y="10"/>
                          <a:pt x="65" y="10"/>
                        </a:cubicBezTo>
                        <a:cubicBezTo>
                          <a:pt x="61" y="11"/>
                          <a:pt x="58" y="13"/>
                          <a:pt x="55" y="15"/>
                        </a:cubicBezTo>
                        <a:cubicBezTo>
                          <a:pt x="53" y="16"/>
                          <a:pt x="51" y="17"/>
                          <a:pt x="50" y="18"/>
                        </a:cubicBezTo>
                        <a:cubicBezTo>
                          <a:pt x="47" y="19"/>
                          <a:pt x="45" y="20"/>
                          <a:pt x="43" y="22"/>
                        </a:cubicBezTo>
                        <a:cubicBezTo>
                          <a:pt x="42" y="23"/>
                          <a:pt x="42" y="23"/>
                          <a:pt x="42" y="23"/>
                        </a:cubicBezTo>
                        <a:cubicBezTo>
                          <a:pt x="42" y="23"/>
                          <a:pt x="42" y="23"/>
                          <a:pt x="42" y="23"/>
                        </a:cubicBezTo>
                        <a:cubicBezTo>
                          <a:pt x="42" y="23"/>
                          <a:pt x="42" y="23"/>
                          <a:pt x="42" y="23"/>
                        </a:cubicBezTo>
                        <a:cubicBezTo>
                          <a:pt x="40" y="22"/>
                          <a:pt x="37" y="23"/>
                          <a:pt x="35" y="25"/>
                        </a:cubicBezTo>
                        <a:cubicBezTo>
                          <a:pt x="33" y="27"/>
                          <a:pt x="31" y="31"/>
                          <a:pt x="30" y="34"/>
                        </a:cubicBezTo>
                        <a:cubicBezTo>
                          <a:pt x="30" y="35"/>
                          <a:pt x="30" y="35"/>
                          <a:pt x="30" y="35"/>
                        </a:cubicBezTo>
                        <a:cubicBezTo>
                          <a:pt x="30" y="35"/>
                          <a:pt x="30" y="35"/>
                          <a:pt x="30" y="35"/>
                        </a:cubicBezTo>
                        <a:cubicBezTo>
                          <a:pt x="26" y="36"/>
                          <a:pt x="21" y="39"/>
                          <a:pt x="18" y="42"/>
                        </a:cubicBezTo>
                        <a:cubicBezTo>
                          <a:pt x="15" y="46"/>
                          <a:pt x="13" y="50"/>
                          <a:pt x="12" y="53"/>
                        </a:cubicBezTo>
                        <a:cubicBezTo>
                          <a:pt x="12" y="54"/>
                          <a:pt x="12" y="54"/>
                          <a:pt x="12" y="55"/>
                        </a:cubicBezTo>
                        <a:cubicBezTo>
                          <a:pt x="10" y="57"/>
                          <a:pt x="9" y="61"/>
                          <a:pt x="10" y="63"/>
                        </a:cubicBezTo>
                        <a:cubicBezTo>
                          <a:pt x="11" y="64"/>
                          <a:pt x="11" y="64"/>
                          <a:pt x="11" y="64"/>
                        </a:cubicBezTo>
                        <a:cubicBezTo>
                          <a:pt x="11" y="64"/>
                          <a:pt x="11" y="64"/>
                          <a:pt x="11" y="64"/>
                        </a:cubicBezTo>
                        <a:cubicBezTo>
                          <a:pt x="10" y="64"/>
                          <a:pt x="10" y="64"/>
                          <a:pt x="10" y="64"/>
                        </a:cubicBezTo>
                        <a:cubicBezTo>
                          <a:pt x="10" y="65"/>
                          <a:pt x="10" y="65"/>
                          <a:pt x="10" y="65"/>
                        </a:cubicBezTo>
                        <a:cubicBezTo>
                          <a:pt x="8" y="65"/>
                          <a:pt x="6" y="67"/>
                          <a:pt x="5" y="70"/>
                        </a:cubicBezTo>
                        <a:cubicBezTo>
                          <a:pt x="3" y="73"/>
                          <a:pt x="5" y="77"/>
                          <a:pt x="7" y="79"/>
                        </a:cubicBezTo>
                        <a:cubicBezTo>
                          <a:pt x="8" y="79"/>
                          <a:pt x="8" y="79"/>
                          <a:pt x="8" y="79"/>
                        </a:cubicBezTo>
                        <a:cubicBezTo>
                          <a:pt x="7" y="80"/>
                          <a:pt x="7" y="80"/>
                          <a:pt x="7" y="80"/>
                        </a:cubicBezTo>
                        <a:cubicBezTo>
                          <a:pt x="7" y="80"/>
                          <a:pt x="7" y="80"/>
                          <a:pt x="6" y="80"/>
                        </a:cubicBezTo>
                        <a:cubicBezTo>
                          <a:pt x="5" y="81"/>
                          <a:pt x="4" y="82"/>
                          <a:pt x="4" y="84"/>
                        </a:cubicBezTo>
                        <a:cubicBezTo>
                          <a:pt x="4" y="84"/>
                          <a:pt x="4" y="85"/>
                          <a:pt x="4" y="86"/>
                        </a:cubicBezTo>
                        <a:cubicBezTo>
                          <a:pt x="5" y="87"/>
                          <a:pt x="5" y="87"/>
                          <a:pt x="5" y="87"/>
                        </a:cubicBezTo>
                        <a:cubicBezTo>
                          <a:pt x="5" y="88"/>
                          <a:pt x="6" y="88"/>
                          <a:pt x="5" y="89"/>
                        </a:cubicBezTo>
                        <a:cubicBezTo>
                          <a:pt x="3" y="94"/>
                          <a:pt x="3" y="98"/>
                          <a:pt x="5" y="101"/>
                        </a:cubicBezTo>
                        <a:cubicBezTo>
                          <a:pt x="6" y="101"/>
                          <a:pt x="6" y="101"/>
                          <a:pt x="6" y="101"/>
                        </a:cubicBezTo>
                        <a:cubicBezTo>
                          <a:pt x="5" y="101"/>
                          <a:pt x="5" y="101"/>
                          <a:pt x="5" y="101"/>
                        </a:cubicBezTo>
                        <a:cubicBezTo>
                          <a:pt x="3" y="102"/>
                          <a:pt x="2" y="103"/>
                          <a:pt x="1" y="105"/>
                        </a:cubicBezTo>
                        <a:cubicBezTo>
                          <a:pt x="0" y="107"/>
                          <a:pt x="1" y="111"/>
                          <a:pt x="2" y="112"/>
                        </a:cubicBezTo>
                        <a:cubicBezTo>
                          <a:pt x="4" y="114"/>
                          <a:pt x="4" y="116"/>
                          <a:pt x="4" y="118"/>
                        </a:cubicBezTo>
                        <a:cubicBezTo>
                          <a:pt x="4" y="118"/>
                          <a:pt x="4" y="118"/>
                          <a:pt x="4" y="118"/>
                        </a:cubicBezTo>
                        <a:cubicBezTo>
                          <a:pt x="4" y="118"/>
                          <a:pt x="4" y="118"/>
                          <a:pt x="4" y="118"/>
                        </a:cubicBezTo>
                        <a:cubicBezTo>
                          <a:pt x="4" y="120"/>
                          <a:pt x="3" y="121"/>
                          <a:pt x="3" y="122"/>
                        </a:cubicBezTo>
                        <a:cubicBezTo>
                          <a:pt x="4" y="127"/>
                          <a:pt x="6" y="131"/>
                          <a:pt x="8" y="135"/>
                        </a:cubicBezTo>
                        <a:cubicBezTo>
                          <a:pt x="9" y="135"/>
                          <a:pt x="9" y="135"/>
                          <a:pt x="9" y="135"/>
                        </a:cubicBezTo>
                        <a:cubicBezTo>
                          <a:pt x="10" y="138"/>
                          <a:pt x="12" y="141"/>
                          <a:pt x="16" y="141"/>
                        </a:cubicBezTo>
                        <a:cubicBezTo>
                          <a:pt x="17" y="141"/>
                          <a:pt x="17" y="141"/>
                          <a:pt x="17" y="141"/>
                        </a:cubicBezTo>
                        <a:cubicBezTo>
                          <a:pt x="18" y="141"/>
                          <a:pt x="18" y="141"/>
                          <a:pt x="18" y="141"/>
                        </a:cubicBezTo>
                        <a:cubicBezTo>
                          <a:pt x="17" y="141"/>
                          <a:pt x="17" y="141"/>
                          <a:pt x="17" y="141"/>
                        </a:cubicBezTo>
                        <a:cubicBezTo>
                          <a:pt x="17" y="144"/>
                          <a:pt x="17" y="146"/>
                          <a:pt x="18" y="148"/>
                        </a:cubicBezTo>
                        <a:cubicBezTo>
                          <a:pt x="20" y="150"/>
                          <a:pt x="22" y="151"/>
                          <a:pt x="25" y="152"/>
                        </a:cubicBezTo>
                        <a:cubicBezTo>
                          <a:pt x="27" y="152"/>
                          <a:pt x="30" y="153"/>
                          <a:pt x="31" y="154"/>
                        </a:cubicBezTo>
                        <a:cubicBezTo>
                          <a:pt x="34" y="157"/>
                          <a:pt x="40" y="160"/>
                          <a:pt x="44" y="161"/>
                        </a:cubicBezTo>
                        <a:cubicBezTo>
                          <a:pt x="45" y="161"/>
                          <a:pt x="45" y="161"/>
                          <a:pt x="45" y="161"/>
                        </a:cubicBezTo>
                        <a:cubicBezTo>
                          <a:pt x="45" y="161"/>
                          <a:pt x="45" y="161"/>
                          <a:pt x="45" y="161"/>
                        </a:cubicBezTo>
                        <a:cubicBezTo>
                          <a:pt x="44" y="162"/>
                          <a:pt x="44" y="163"/>
                          <a:pt x="44" y="164"/>
                        </a:cubicBezTo>
                        <a:cubicBezTo>
                          <a:pt x="44" y="167"/>
                          <a:pt x="46" y="168"/>
                          <a:pt x="48" y="169"/>
                        </a:cubicBezTo>
                        <a:cubicBezTo>
                          <a:pt x="52" y="170"/>
                          <a:pt x="55" y="172"/>
                          <a:pt x="58" y="173"/>
                        </a:cubicBezTo>
                        <a:cubicBezTo>
                          <a:pt x="60" y="174"/>
                          <a:pt x="60" y="174"/>
                          <a:pt x="60" y="174"/>
                        </a:cubicBezTo>
                        <a:cubicBezTo>
                          <a:pt x="64" y="175"/>
                          <a:pt x="67" y="177"/>
                          <a:pt x="70" y="180"/>
                        </a:cubicBezTo>
                        <a:cubicBezTo>
                          <a:pt x="71" y="181"/>
                          <a:pt x="71" y="181"/>
                          <a:pt x="72" y="182"/>
                        </a:cubicBezTo>
                        <a:cubicBezTo>
                          <a:pt x="75" y="185"/>
                          <a:pt x="79" y="189"/>
                          <a:pt x="85" y="189"/>
                        </a:cubicBezTo>
                        <a:cubicBezTo>
                          <a:pt x="86" y="189"/>
                          <a:pt x="86" y="189"/>
                          <a:pt x="87" y="189"/>
                        </a:cubicBezTo>
                        <a:cubicBezTo>
                          <a:pt x="88" y="189"/>
                          <a:pt x="90" y="189"/>
                          <a:pt x="91" y="188"/>
                        </a:cubicBezTo>
                        <a:cubicBezTo>
                          <a:pt x="92" y="188"/>
                          <a:pt x="92" y="188"/>
                          <a:pt x="92" y="188"/>
                        </a:cubicBezTo>
                      </a:path>
                    </a:pathLst>
                  </a:custGeom>
                  <a:solidFill>
                    <a:srgbClr val="E0AF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41" name="Freeform 8108">
                    <a:extLst>
                      <a:ext uri="{FF2B5EF4-FFF2-40B4-BE49-F238E27FC236}">
                        <a16:creationId xmlns:a16="http://schemas.microsoft.com/office/drawing/2014/main" id="{DCC3ADA8-7DE9-42A6-B105-A0CB636F72C3}"/>
                      </a:ext>
                    </a:extLst>
                  </p:cNvPr>
                  <p:cNvSpPr>
                    <a:spLocks/>
                  </p:cNvSpPr>
                  <p:nvPr/>
                </p:nvSpPr>
                <p:spPr bwMode="auto">
                  <a:xfrm>
                    <a:off x="3645" y="1785"/>
                    <a:ext cx="43" cy="23"/>
                  </a:xfrm>
                  <a:custGeom>
                    <a:avLst/>
                    <a:gdLst>
                      <a:gd name="T0" fmla="*/ 1 w 58"/>
                      <a:gd name="T1" fmla="*/ 4 h 30"/>
                      <a:gd name="T2" fmla="*/ 3 w 58"/>
                      <a:gd name="T3" fmla="*/ 3 h 30"/>
                      <a:gd name="T4" fmla="*/ 0 w 58"/>
                      <a:gd name="T5" fmla="*/ 0 h 30"/>
                      <a:gd name="T6" fmla="*/ 0 w 58"/>
                      <a:gd name="T7" fmla="*/ 0 h 30"/>
                      <a:gd name="T8" fmla="*/ 7 w 58"/>
                      <a:gd name="T9" fmla="*/ 4 h 30"/>
                      <a:gd name="T10" fmla="*/ 12 w 58"/>
                      <a:gd name="T11" fmla="*/ 8 h 30"/>
                      <a:gd name="T12" fmla="*/ 23 w 58"/>
                      <a:gd name="T13" fmla="*/ 15 h 30"/>
                      <a:gd name="T14" fmla="*/ 22 w 58"/>
                      <a:gd name="T15" fmla="*/ 10 h 30"/>
                      <a:gd name="T16" fmla="*/ 23 w 58"/>
                      <a:gd name="T17" fmla="*/ 8 h 30"/>
                      <a:gd name="T18" fmla="*/ 24 w 58"/>
                      <a:gd name="T19" fmla="*/ 7 h 30"/>
                      <a:gd name="T20" fmla="*/ 25 w 58"/>
                      <a:gd name="T21" fmla="*/ 5 h 30"/>
                      <a:gd name="T22" fmla="*/ 24 w 58"/>
                      <a:gd name="T23" fmla="*/ 4 h 30"/>
                      <a:gd name="T24" fmla="*/ 23 w 58"/>
                      <a:gd name="T25" fmla="*/ 3 h 30"/>
                      <a:gd name="T26" fmla="*/ 23 w 58"/>
                      <a:gd name="T27" fmla="*/ 3 h 30"/>
                      <a:gd name="T28" fmla="*/ 25 w 58"/>
                      <a:gd name="T29" fmla="*/ 5 h 30"/>
                      <a:gd name="T30" fmla="*/ 25 w 58"/>
                      <a:gd name="T31" fmla="*/ 5 h 30"/>
                      <a:gd name="T32" fmla="*/ 26 w 58"/>
                      <a:gd name="T33" fmla="*/ 4 h 30"/>
                      <a:gd name="T34" fmla="*/ 30 w 58"/>
                      <a:gd name="T35" fmla="*/ 3 h 30"/>
                      <a:gd name="T36" fmla="*/ 30 w 58"/>
                      <a:gd name="T37" fmla="*/ 3 h 30"/>
                      <a:gd name="T38" fmla="*/ 26 w 58"/>
                      <a:gd name="T39" fmla="*/ 5 h 30"/>
                      <a:gd name="T40" fmla="*/ 25 w 58"/>
                      <a:gd name="T41" fmla="*/ 8 h 30"/>
                      <a:gd name="T42" fmla="*/ 23 w 58"/>
                      <a:gd name="T43" fmla="*/ 13 h 30"/>
                      <a:gd name="T44" fmla="*/ 25 w 58"/>
                      <a:gd name="T45" fmla="*/ 16 h 30"/>
                      <a:gd name="T46" fmla="*/ 29 w 58"/>
                      <a:gd name="T47" fmla="*/ 17 h 30"/>
                      <a:gd name="T48" fmla="*/ 36 w 58"/>
                      <a:gd name="T49" fmla="*/ 17 h 30"/>
                      <a:gd name="T50" fmla="*/ 46 w 58"/>
                      <a:gd name="T51" fmla="*/ 18 h 30"/>
                      <a:gd name="T52" fmla="*/ 54 w 58"/>
                      <a:gd name="T53" fmla="*/ 22 h 30"/>
                      <a:gd name="T54" fmla="*/ 58 w 58"/>
                      <a:gd name="T55" fmla="*/ 19 h 30"/>
                      <a:gd name="T56" fmla="*/ 58 w 58"/>
                      <a:gd name="T57" fmla="*/ 19 h 30"/>
                      <a:gd name="T58" fmla="*/ 55 w 58"/>
                      <a:gd name="T59" fmla="*/ 22 h 30"/>
                      <a:gd name="T60" fmla="*/ 54 w 58"/>
                      <a:gd name="T61" fmla="*/ 23 h 30"/>
                      <a:gd name="T62" fmla="*/ 53 w 58"/>
                      <a:gd name="T63" fmla="*/ 23 h 30"/>
                      <a:gd name="T64" fmla="*/ 54 w 58"/>
                      <a:gd name="T65" fmla="*/ 25 h 30"/>
                      <a:gd name="T66" fmla="*/ 54 w 58"/>
                      <a:gd name="T67" fmla="*/ 27 h 30"/>
                      <a:gd name="T68" fmla="*/ 56 w 58"/>
                      <a:gd name="T69" fmla="*/ 30 h 30"/>
                      <a:gd name="T70" fmla="*/ 56 w 58"/>
                      <a:gd name="T71" fmla="*/ 30 h 30"/>
                      <a:gd name="T72" fmla="*/ 54 w 58"/>
                      <a:gd name="T73" fmla="*/ 28 h 30"/>
                      <a:gd name="T74" fmla="*/ 53 w 58"/>
                      <a:gd name="T75" fmla="*/ 25 h 30"/>
                      <a:gd name="T76" fmla="*/ 52 w 58"/>
                      <a:gd name="T77" fmla="*/ 23 h 30"/>
                      <a:gd name="T78" fmla="*/ 48 w 58"/>
                      <a:gd name="T79" fmla="*/ 21 h 30"/>
                      <a:gd name="T80" fmla="*/ 44 w 58"/>
                      <a:gd name="T81" fmla="*/ 18 h 30"/>
                      <a:gd name="T82" fmla="*/ 37 w 58"/>
                      <a:gd name="T83" fmla="*/ 17 h 30"/>
                      <a:gd name="T84" fmla="*/ 27 w 58"/>
                      <a:gd name="T85" fmla="*/ 17 h 30"/>
                      <a:gd name="T86" fmla="*/ 11 w 58"/>
                      <a:gd name="T87" fmla="*/ 9 h 30"/>
                      <a:gd name="T88" fmla="*/ 9 w 58"/>
                      <a:gd name="T89" fmla="*/ 6 h 30"/>
                      <a:gd name="T90" fmla="*/ 7 w 58"/>
                      <a:gd name="T91" fmla="*/ 5 h 30"/>
                      <a:gd name="T92" fmla="*/ 3 w 58"/>
                      <a:gd name="T93" fmla="*/ 4 h 30"/>
                      <a:gd name="T94" fmla="*/ 0 w 58"/>
                      <a:gd name="T95" fmla="*/ 7 h 30"/>
                      <a:gd name="T96" fmla="*/ 0 w 58"/>
                      <a:gd name="T97" fmla="*/ 7 h 30"/>
                      <a:gd name="T98" fmla="*/ 1 w 58"/>
                      <a:gd name="T99"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 h="30">
                        <a:moveTo>
                          <a:pt x="1" y="4"/>
                        </a:moveTo>
                        <a:cubicBezTo>
                          <a:pt x="2" y="3"/>
                          <a:pt x="3" y="3"/>
                          <a:pt x="3" y="3"/>
                        </a:cubicBezTo>
                        <a:cubicBezTo>
                          <a:pt x="1" y="3"/>
                          <a:pt x="0" y="1"/>
                          <a:pt x="0" y="0"/>
                        </a:cubicBezTo>
                        <a:cubicBezTo>
                          <a:pt x="0" y="0"/>
                          <a:pt x="0" y="0"/>
                          <a:pt x="0" y="0"/>
                        </a:cubicBezTo>
                        <a:cubicBezTo>
                          <a:pt x="1" y="2"/>
                          <a:pt x="5" y="3"/>
                          <a:pt x="7" y="4"/>
                        </a:cubicBezTo>
                        <a:cubicBezTo>
                          <a:pt x="10" y="5"/>
                          <a:pt x="11" y="7"/>
                          <a:pt x="12" y="8"/>
                        </a:cubicBezTo>
                        <a:cubicBezTo>
                          <a:pt x="15" y="11"/>
                          <a:pt x="19" y="14"/>
                          <a:pt x="23" y="15"/>
                        </a:cubicBezTo>
                        <a:cubicBezTo>
                          <a:pt x="22" y="14"/>
                          <a:pt x="21" y="12"/>
                          <a:pt x="22" y="10"/>
                        </a:cubicBezTo>
                        <a:cubicBezTo>
                          <a:pt x="22" y="10"/>
                          <a:pt x="22" y="9"/>
                          <a:pt x="23" y="8"/>
                        </a:cubicBezTo>
                        <a:cubicBezTo>
                          <a:pt x="23" y="8"/>
                          <a:pt x="24" y="8"/>
                          <a:pt x="24" y="7"/>
                        </a:cubicBezTo>
                        <a:cubicBezTo>
                          <a:pt x="25" y="7"/>
                          <a:pt x="25" y="6"/>
                          <a:pt x="25" y="5"/>
                        </a:cubicBezTo>
                        <a:cubicBezTo>
                          <a:pt x="25" y="5"/>
                          <a:pt x="24" y="5"/>
                          <a:pt x="24" y="4"/>
                        </a:cubicBezTo>
                        <a:cubicBezTo>
                          <a:pt x="24" y="4"/>
                          <a:pt x="23" y="3"/>
                          <a:pt x="23" y="3"/>
                        </a:cubicBezTo>
                        <a:cubicBezTo>
                          <a:pt x="23" y="3"/>
                          <a:pt x="23" y="3"/>
                          <a:pt x="23" y="3"/>
                        </a:cubicBezTo>
                        <a:cubicBezTo>
                          <a:pt x="24" y="4"/>
                          <a:pt x="24" y="4"/>
                          <a:pt x="25" y="5"/>
                        </a:cubicBezTo>
                        <a:cubicBezTo>
                          <a:pt x="25" y="5"/>
                          <a:pt x="25" y="5"/>
                          <a:pt x="25" y="5"/>
                        </a:cubicBezTo>
                        <a:cubicBezTo>
                          <a:pt x="25" y="5"/>
                          <a:pt x="26" y="4"/>
                          <a:pt x="26" y="4"/>
                        </a:cubicBezTo>
                        <a:cubicBezTo>
                          <a:pt x="27" y="4"/>
                          <a:pt x="29" y="3"/>
                          <a:pt x="30" y="3"/>
                        </a:cubicBezTo>
                        <a:cubicBezTo>
                          <a:pt x="30" y="3"/>
                          <a:pt x="30" y="3"/>
                          <a:pt x="30" y="3"/>
                        </a:cubicBezTo>
                        <a:cubicBezTo>
                          <a:pt x="29" y="4"/>
                          <a:pt x="28" y="4"/>
                          <a:pt x="26" y="5"/>
                        </a:cubicBezTo>
                        <a:cubicBezTo>
                          <a:pt x="25" y="5"/>
                          <a:pt x="26" y="7"/>
                          <a:pt x="25" y="8"/>
                        </a:cubicBezTo>
                        <a:cubicBezTo>
                          <a:pt x="23" y="10"/>
                          <a:pt x="22" y="11"/>
                          <a:pt x="23" y="13"/>
                        </a:cubicBezTo>
                        <a:cubicBezTo>
                          <a:pt x="23" y="14"/>
                          <a:pt x="24" y="15"/>
                          <a:pt x="25" y="16"/>
                        </a:cubicBezTo>
                        <a:cubicBezTo>
                          <a:pt x="27" y="16"/>
                          <a:pt x="28" y="16"/>
                          <a:pt x="29" y="17"/>
                        </a:cubicBezTo>
                        <a:cubicBezTo>
                          <a:pt x="31" y="17"/>
                          <a:pt x="33" y="17"/>
                          <a:pt x="36" y="17"/>
                        </a:cubicBezTo>
                        <a:cubicBezTo>
                          <a:pt x="39" y="16"/>
                          <a:pt x="43" y="16"/>
                          <a:pt x="46" y="18"/>
                        </a:cubicBezTo>
                        <a:cubicBezTo>
                          <a:pt x="48" y="19"/>
                          <a:pt x="52" y="24"/>
                          <a:pt x="54" y="22"/>
                        </a:cubicBezTo>
                        <a:cubicBezTo>
                          <a:pt x="56" y="21"/>
                          <a:pt x="56" y="19"/>
                          <a:pt x="58" y="19"/>
                        </a:cubicBezTo>
                        <a:cubicBezTo>
                          <a:pt x="58" y="19"/>
                          <a:pt x="58" y="19"/>
                          <a:pt x="58" y="19"/>
                        </a:cubicBezTo>
                        <a:cubicBezTo>
                          <a:pt x="57" y="19"/>
                          <a:pt x="56" y="20"/>
                          <a:pt x="55" y="22"/>
                        </a:cubicBezTo>
                        <a:cubicBezTo>
                          <a:pt x="55" y="22"/>
                          <a:pt x="55" y="23"/>
                          <a:pt x="54" y="23"/>
                        </a:cubicBezTo>
                        <a:cubicBezTo>
                          <a:pt x="53" y="23"/>
                          <a:pt x="53" y="23"/>
                          <a:pt x="53" y="23"/>
                        </a:cubicBezTo>
                        <a:cubicBezTo>
                          <a:pt x="53" y="24"/>
                          <a:pt x="54" y="24"/>
                          <a:pt x="54" y="25"/>
                        </a:cubicBezTo>
                        <a:cubicBezTo>
                          <a:pt x="54" y="25"/>
                          <a:pt x="54" y="26"/>
                          <a:pt x="54" y="27"/>
                        </a:cubicBezTo>
                        <a:cubicBezTo>
                          <a:pt x="54" y="28"/>
                          <a:pt x="56" y="29"/>
                          <a:pt x="56" y="30"/>
                        </a:cubicBezTo>
                        <a:cubicBezTo>
                          <a:pt x="56" y="30"/>
                          <a:pt x="56" y="30"/>
                          <a:pt x="56" y="30"/>
                        </a:cubicBezTo>
                        <a:cubicBezTo>
                          <a:pt x="55" y="30"/>
                          <a:pt x="54" y="29"/>
                          <a:pt x="54" y="28"/>
                        </a:cubicBezTo>
                        <a:cubicBezTo>
                          <a:pt x="53" y="27"/>
                          <a:pt x="53" y="26"/>
                          <a:pt x="53" y="25"/>
                        </a:cubicBezTo>
                        <a:cubicBezTo>
                          <a:pt x="53" y="25"/>
                          <a:pt x="53" y="24"/>
                          <a:pt x="52" y="23"/>
                        </a:cubicBezTo>
                        <a:cubicBezTo>
                          <a:pt x="50" y="23"/>
                          <a:pt x="49" y="21"/>
                          <a:pt x="48" y="21"/>
                        </a:cubicBezTo>
                        <a:cubicBezTo>
                          <a:pt x="47" y="19"/>
                          <a:pt x="46" y="18"/>
                          <a:pt x="44" y="18"/>
                        </a:cubicBezTo>
                        <a:cubicBezTo>
                          <a:pt x="42" y="17"/>
                          <a:pt x="39" y="17"/>
                          <a:pt x="37" y="17"/>
                        </a:cubicBezTo>
                        <a:cubicBezTo>
                          <a:pt x="34" y="18"/>
                          <a:pt x="31" y="18"/>
                          <a:pt x="27" y="17"/>
                        </a:cubicBezTo>
                        <a:cubicBezTo>
                          <a:pt x="21" y="16"/>
                          <a:pt x="15" y="13"/>
                          <a:pt x="11" y="9"/>
                        </a:cubicBezTo>
                        <a:cubicBezTo>
                          <a:pt x="10" y="8"/>
                          <a:pt x="10" y="7"/>
                          <a:pt x="9" y="6"/>
                        </a:cubicBezTo>
                        <a:cubicBezTo>
                          <a:pt x="8" y="5"/>
                          <a:pt x="8" y="5"/>
                          <a:pt x="7" y="5"/>
                        </a:cubicBezTo>
                        <a:cubicBezTo>
                          <a:pt x="6" y="4"/>
                          <a:pt x="4" y="4"/>
                          <a:pt x="3" y="4"/>
                        </a:cubicBezTo>
                        <a:cubicBezTo>
                          <a:pt x="1" y="4"/>
                          <a:pt x="0" y="6"/>
                          <a:pt x="0" y="7"/>
                        </a:cubicBezTo>
                        <a:cubicBezTo>
                          <a:pt x="0" y="7"/>
                          <a:pt x="0" y="7"/>
                          <a:pt x="0" y="7"/>
                        </a:cubicBezTo>
                        <a:cubicBezTo>
                          <a:pt x="0" y="6"/>
                          <a:pt x="0" y="4"/>
                          <a:pt x="1" y="4"/>
                        </a:cubicBezTo>
                      </a:path>
                    </a:pathLst>
                  </a:custGeom>
                  <a:solidFill>
                    <a:srgbClr val="DE98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42" name="Freeform 8109">
                    <a:extLst>
                      <a:ext uri="{FF2B5EF4-FFF2-40B4-BE49-F238E27FC236}">
                        <a16:creationId xmlns:a16="http://schemas.microsoft.com/office/drawing/2014/main" id="{F9B0F0BE-70FA-4608-A7AB-AAF5FF4388D6}"/>
                      </a:ext>
                    </a:extLst>
                  </p:cNvPr>
                  <p:cNvSpPr>
                    <a:spLocks/>
                  </p:cNvSpPr>
                  <p:nvPr/>
                </p:nvSpPr>
                <p:spPr bwMode="auto">
                  <a:xfrm>
                    <a:off x="3639" y="1791"/>
                    <a:ext cx="38" cy="23"/>
                  </a:xfrm>
                  <a:custGeom>
                    <a:avLst/>
                    <a:gdLst>
                      <a:gd name="T0" fmla="*/ 0 w 51"/>
                      <a:gd name="T1" fmla="*/ 0 h 30"/>
                      <a:gd name="T2" fmla="*/ 2 w 51"/>
                      <a:gd name="T3" fmla="*/ 4 h 30"/>
                      <a:gd name="T4" fmla="*/ 7 w 51"/>
                      <a:gd name="T5" fmla="*/ 5 h 30"/>
                      <a:gd name="T6" fmla="*/ 13 w 51"/>
                      <a:gd name="T7" fmla="*/ 8 h 30"/>
                      <a:gd name="T8" fmla="*/ 17 w 51"/>
                      <a:gd name="T9" fmla="*/ 12 h 30"/>
                      <a:gd name="T10" fmla="*/ 18 w 51"/>
                      <a:gd name="T11" fmla="*/ 14 h 30"/>
                      <a:gd name="T12" fmla="*/ 21 w 51"/>
                      <a:gd name="T13" fmla="*/ 14 h 30"/>
                      <a:gd name="T14" fmla="*/ 24 w 51"/>
                      <a:gd name="T15" fmla="*/ 13 h 30"/>
                      <a:gd name="T16" fmla="*/ 24 w 51"/>
                      <a:gd name="T17" fmla="*/ 13 h 30"/>
                      <a:gd name="T18" fmla="*/ 20 w 51"/>
                      <a:gd name="T19" fmla="*/ 15 h 30"/>
                      <a:gd name="T20" fmla="*/ 24 w 51"/>
                      <a:gd name="T21" fmla="*/ 16 h 30"/>
                      <a:gd name="T22" fmla="*/ 35 w 51"/>
                      <a:gd name="T23" fmla="*/ 18 h 30"/>
                      <a:gd name="T24" fmla="*/ 42 w 51"/>
                      <a:gd name="T25" fmla="*/ 19 h 30"/>
                      <a:gd name="T26" fmla="*/ 44 w 51"/>
                      <a:gd name="T27" fmla="*/ 20 h 30"/>
                      <a:gd name="T28" fmla="*/ 47 w 51"/>
                      <a:gd name="T29" fmla="*/ 20 h 30"/>
                      <a:gd name="T30" fmla="*/ 50 w 51"/>
                      <a:gd name="T31" fmla="*/ 19 h 30"/>
                      <a:gd name="T32" fmla="*/ 50 w 51"/>
                      <a:gd name="T33" fmla="*/ 20 h 30"/>
                      <a:gd name="T34" fmla="*/ 46 w 51"/>
                      <a:gd name="T35" fmla="*/ 20 h 30"/>
                      <a:gd name="T36" fmla="*/ 44 w 51"/>
                      <a:gd name="T37" fmla="*/ 21 h 30"/>
                      <a:gd name="T38" fmla="*/ 48 w 51"/>
                      <a:gd name="T39" fmla="*/ 24 h 30"/>
                      <a:gd name="T40" fmla="*/ 51 w 51"/>
                      <a:gd name="T41" fmla="*/ 30 h 30"/>
                      <a:gd name="T42" fmla="*/ 50 w 51"/>
                      <a:gd name="T43" fmla="*/ 30 h 30"/>
                      <a:gd name="T44" fmla="*/ 49 w 51"/>
                      <a:gd name="T45" fmla="*/ 27 h 30"/>
                      <a:gd name="T46" fmla="*/ 46 w 51"/>
                      <a:gd name="T47" fmla="*/ 23 h 30"/>
                      <a:gd name="T48" fmla="*/ 43 w 51"/>
                      <a:gd name="T49" fmla="*/ 21 h 30"/>
                      <a:gd name="T50" fmla="*/ 41 w 51"/>
                      <a:gd name="T51" fmla="*/ 20 h 30"/>
                      <a:gd name="T52" fmla="*/ 40 w 51"/>
                      <a:gd name="T53" fmla="*/ 20 h 30"/>
                      <a:gd name="T54" fmla="*/ 38 w 51"/>
                      <a:gd name="T55" fmla="*/ 19 h 30"/>
                      <a:gd name="T56" fmla="*/ 28 w 51"/>
                      <a:gd name="T57" fmla="*/ 18 h 30"/>
                      <a:gd name="T58" fmla="*/ 20 w 51"/>
                      <a:gd name="T59" fmla="*/ 16 h 30"/>
                      <a:gd name="T60" fmla="*/ 17 w 51"/>
                      <a:gd name="T61" fmla="*/ 14 h 30"/>
                      <a:gd name="T62" fmla="*/ 17 w 51"/>
                      <a:gd name="T63" fmla="*/ 14 h 30"/>
                      <a:gd name="T64" fmla="*/ 15 w 51"/>
                      <a:gd name="T65" fmla="*/ 12 h 30"/>
                      <a:gd name="T66" fmla="*/ 10 w 51"/>
                      <a:gd name="T67" fmla="*/ 7 h 30"/>
                      <a:gd name="T68" fmla="*/ 6 w 51"/>
                      <a:gd name="T69" fmla="*/ 5 h 30"/>
                      <a:gd name="T70" fmla="*/ 2 w 51"/>
                      <a:gd name="T71" fmla="*/ 5 h 30"/>
                      <a:gd name="T72" fmla="*/ 0 w 51"/>
                      <a:gd name="T73" fmla="*/ 0 h 30"/>
                      <a:gd name="T74" fmla="*/ 0 w 51"/>
                      <a:gd name="T7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 h="30">
                        <a:moveTo>
                          <a:pt x="0" y="0"/>
                        </a:moveTo>
                        <a:cubicBezTo>
                          <a:pt x="1" y="1"/>
                          <a:pt x="1" y="3"/>
                          <a:pt x="2" y="4"/>
                        </a:cubicBezTo>
                        <a:cubicBezTo>
                          <a:pt x="3" y="5"/>
                          <a:pt x="6" y="5"/>
                          <a:pt x="7" y="5"/>
                        </a:cubicBezTo>
                        <a:cubicBezTo>
                          <a:pt x="9" y="6"/>
                          <a:pt x="12" y="6"/>
                          <a:pt x="13" y="8"/>
                        </a:cubicBezTo>
                        <a:cubicBezTo>
                          <a:pt x="15" y="9"/>
                          <a:pt x="16" y="10"/>
                          <a:pt x="17" y="12"/>
                        </a:cubicBezTo>
                        <a:cubicBezTo>
                          <a:pt x="17" y="13"/>
                          <a:pt x="17" y="13"/>
                          <a:pt x="18" y="14"/>
                        </a:cubicBezTo>
                        <a:cubicBezTo>
                          <a:pt x="19" y="14"/>
                          <a:pt x="20" y="15"/>
                          <a:pt x="21" y="14"/>
                        </a:cubicBezTo>
                        <a:cubicBezTo>
                          <a:pt x="22" y="14"/>
                          <a:pt x="23" y="13"/>
                          <a:pt x="24" y="13"/>
                        </a:cubicBezTo>
                        <a:cubicBezTo>
                          <a:pt x="24" y="13"/>
                          <a:pt x="24" y="13"/>
                          <a:pt x="24" y="13"/>
                        </a:cubicBezTo>
                        <a:cubicBezTo>
                          <a:pt x="23" y="14"/>
                          <a:pt x="22" y="15"/>
                          <a:pt x="20" y="15"/>
                        </a:cubicBezTo>
                        <a:cubicBezTo>
                          <a:pt x="21" y="16"/>
                          <a:pt x="23" y="16"/>
                          <a:pt x="24" y="16"/>
                        </a:cubicBezTo>
                        <a:cubicBezTo>
                          <a:pt x="28" y="17"/>
                          <a:pt x="31" y="18"/>
                          <a:pt x="35" y="18"/>
                        </a:cubicBezTo>
                        <a:cubicBezTo>
                          <a:pt x="37" y="18"/>
                          <a:pt x="39" y="19"/>
                          <a:pt x="42" y="19"/>
                        </a:cubicBezTo>
                        <a:cubicBezTo>
                          <a:pt x="42" y="20"/>
                          <a:pt x="43" y="20"/>
                          <a:pt x="44" y="20"/>
                        </a:cubicBezTo>
                        <a:cubicBezTo>
                          <a:pt x="45" y="20"/>
                          <a:pt x="46" y="20"/>
                          <a:pt x="47" y="20"/>
                        </a:cubicBezTo>
                        <a:cubicBezTo>
                          <a:pt x="48" y="19"/>
                          <a:pt x="49" y="19"/>
                          <a:pt x="50" y="19"/>
                        </a:cubicBezTo>
                        <a:cubicBezTo>
                          <a:pt x="50" y="20"/>
                          <a:pt x="50" y="20"/>
                          <a:pt x="50" y="20"/>
                        </a:cubicBezTo>
                        <a:cubicBezTo>
                          <a:pt x="49" y="20"/>
                          <a:pt x="47" y="20"/>
                          <a:pt x="46" y="20"/>
                        </a:cubicBezTo>
                        <a:cubicBezTo>
                          <a:pt x="45" y="21"/>
                          <a:pt x="45" y="21"/>
                          <a:pt x="44" y="21"/>
                        </a:cubicBezTo>
                        <a:cubicBezTo>
                          <a:pt x="46" y="22"/>
                          <a:pt x="46" y="23"/>
                          <a:pt x="48" y="24"/>
                        </a:cubicBezTo>
                        <a:cubicBezTo>
                          <a:pt x="49" y="26"/>
                          <a:pt x="50" y="27"/>
                          <a:pt x="51" y="30"/>
                        </a:cubicBezTo>
                        <a:cubicBezTo>
                          <a:pt x="50" y="30"/>
                          <a:pt x="50" y="30"/>
                          <a:pt x="50" y="30"/>
                        </a:cubicBezTo>
                        <a:cubicBezTo>
                          <a:pt x="50" y="29"/>
                          <a:pt x="50" y="28"/>
                          <a:pt x="49" y="27"/>
                        </a:cubicBezTo>
                        <a:cubicBezTo>
                          <a:pt x="48" y="25"/>
                          <a:pt x="47" y="24"/>
                          <a:pt x="46" y="23"/>
                        </a:cubicBezTo>
                        <a:cubicBezTo>
                          <a:pt x="45" y="22"/>
                          <a:pt x="44" y="22"/>
                          <a:pt x="43" y="21"/>
                        </a:cubicBezTo>
                        <a:cubicBezTo>
                          <a:pt x="42" y="21"/>
                          <a:pt x="41" y="20"/>
                          <a:pt x="41" y="20"/>
                        </a:cubicBezTo>
                        <a:cubicBezTo>
                          <a:pt x="40" y="20"/>
                          <a:pt x="40" y="20"/>
                          <a:pt x="40" y="20"/>
                        </a:cubicBezTo>
                        <a:cubicBezTo>
                          <a:pt x="39" y="20"/>
                          <a:pt x="39" y="19"/>
                          <a:pt x="38" y="19"/>
                        </a:cubicBezTo>
                        <a:cubicBezTo>
                          <a:pt x="35" y="19"/>
                          <a:pt x="31" y="19"/>
                          <a:pt x="28" y="18"/>
                        </a:cubicBezTo>
                        <a:cubicBezTo>
                          <a:pt x="25" y="17"/>
                          <a:pt x="22" y="17"/>
                          <a:pt x="20" y="16"/>
                        </a:cubicBezTo>
                        <a:cubicBezTo>
                          <a:pt x="18" y="15"/>
                          <a:pt x="18" y="15"/>
                          <a:pt x="17" y="14"/>
                        </a:cubicBezTo>
                        <a:cubicBezTo>
                          <a:pt x="17" y="14"/>
                          <a:pt x="17" y="14"/>
                          <a:pt x="17" y="14"/>
                        </a:cubicBezTo>
                        <a:cubicBezTo>
                          <a:pt x="16" y="13"/>
                          <a:pt x="16" y="13"/>
                          <a:pt x="15" y="12"/>
                        </a:cubicBezTo>
                        <a:cubicBezTo>
                          <a:pt x="14" y="10"/>
                          <a:pt x="13" y="8"/>
                          <a:pt x="10" y="7"/>
                        </a:cubicBezTo>
                        <a:cubicBezTo>
                          <a:pt x="9" y="6"/>
                          <a:pt x="7" y="6"/>
                          <a:pt x="6" y="5"/>
                        </a:cubicBezTo>
                        <a:cubicBezTo>
                          <a:pt x="5" y="5"/>
                          <a:pt x="3" y="5"/>
                          <a:pt x="2" y="5"/>
                        </a:cubicBezTo>
                        <a:cubicBezTo>
                          <a:pt x="1" y="4"/>
                          <a:pt x="0" y="2"/>
                          <a:pt x="0" y="0"/>
                        </a:cubicBezTo>
                        <a:cubicBezTo>
                          <a:pt x="0" y="0"/>
                          <a:pt x="0" y="0"/>
                          <a:pt x="0" y="0"/>
                        </a:cubicBezTo>
                      </a:path>
                    </a:pathLst>
                  </a:custGeom>
                  <a:solidFill>
                    <a:srgbClr val="DE98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43" name="Freeform 8110">
                    <a:extLst>
                      <a:ext uri="{FF2B5EF4-FFF2-40B4-BE49-F238E27FC236}">
                        <a16:creationId xmlns:a16="http://schemas.microsoft.com/office/drawing/2014/main" id="{B993CBA3-9598-401E-B950-A972543A96AE}"/>
                      </a:ext>
                    </a:extLst>
                  </p:cNvPr>
                  <p:cNvSpPr>
                    <a:spLocks/>
                  </p:cNvSpPr>
                  <p:nvPr/>
                </p:nvSpPr>
                <p:spPr bwMode="auto">
                  <a:xfrm>
                    <a:off x="3635" y="1802"/>
                    <a:ext cx="93" cy="21"/>
                  </a:xfrm>
                  <a:custGeom>
                    <a:avLst/>
                    <a:gdLst>
                      <a:gd name="T0" fmla="*/ 0 w 125"/>
                      <a:gd name="T1" fmla="*/ 0 h 28"/>
                      <a:gd name="T2" fmla="*/ 0 w 125"/>
                      <a:gd name="T3" fmla="*/ 0 h 28"/>
                      <a:gd name="T4" fmla="*/ 5 w 125"/>
                      <a:gd name="T5" fmla="*/ 4 h 28"/>
                      <a:gd name="T6" fmla="*/ 12 w 125"/>
                      <a:gd name="T7" fmla="*/ 6 h 28"/>
                      <a:gd name="T8" fmla="*/ 26 w 125"/>
                      <a:gd name="T9" fmla="*/ 11 h 28"/>
                      <a:gd name="T10" fmla="*/ 41 w 125"/>
                      <a:gd name="T11" fmla="*/ 18 h 28"/>
                      <a:gd name="T12" fmla="*/ 60 w 125"/>
                      <a:gd name="T13" fmla="*/ 17 h 28"/>
                      <a:gd name="T14" fmla="*/ 67 w 125"/>
                      <a:gd name="T15" fmla="*/ 17 h 28"/>
                      <a:gd name="T16" fmla="*/ 75 w 125"/>
                      <a:gd name="T17" fmla="*/ 18 h 28"/>
                      <a:gd name="T18" fmla="*/ 85 w 125"/>
                      <a:gd name="T19" fmla="*/ 20 h 28"/>
                      <a:gd name="T20" fmla="*/ 94 w 125"/>
                      <a:gd name="T21" fmla="*/ 20 h 28"/>
                      <a:gd name="T22" fmla="*/ 108 w 125"/>
                      <a:gd name="T23" fmla="*/ 23 h 28"/>
                      <a:gd name="T24" fmla="*/ 125 w 125"/>
                      <a:gd name="T25" fmla="*/ 26 h 28"/>
                      <a:gd name="T26" fmla="*/ 125 w 125"/>
                      <a:gd name="T27" fmla="*/ 27 h 28"/>
                      <a:gd name="T28" fmla="*/ 119 w 125"/>
                      <a:gd name="T29" fmla="*/ 27 h 28"/>
                      <a:gd name="T30" fmla="*/ 115 w 125"/>
                      <a:gd name="T31" fmla="*/ 27 h 28"/>
                      <a:gd name="T32" fmla="*/ 108 w 125"/>
                      <a:gd name="T33" fmla="*/ 27 h 28"/>
                      <a:gd name="T34" fmla="*/ 108 w 125"/>
                      <a:gd name="T35" fmla="*/ 27 h 28"/>
                      <a:gd name="T36" fmla="*/ 113 w 125"/>
                      <a:gd name="T37" fmla="*/ 26 h 28"/>
                      <a:gd name="T38" fmla="*/ 114 w 125"/>
                      <a:gd name="T39" fmla="*/ 26 h 28"/>
                      <a:gd name="T40" fmla="*/ 111 w 125"/>
                      <a:gd name="T41" fmla="*/ 25 h 28"/>
                      <a:gd name="T42" fmla="*/ 93 w 125"/>
                      <a:gd name="T43" fmla="*/ 21 h 28"/>
                      <a:gd name="T44" fmla="*/ 85 w 125"/>
                      <a:gd name="T45" fmla="*/ 21 h 28"/>
                      <a:gd name="T46" fmla="*/ 83 w 125"/>
                      <a:gd name="T47" fmla="*/ 21 h 28"/>
                      <a:gd name="T48" fmla="*/ 76 w 125"/>
                      <a:gd name="T49" fmla="*/ 23 h 28"/>
                      <a:gd name="T50" fmla="*/ 70 w 125"/>
                      <a:gd name="T51" fmla="*/ 24 h 28"/>
                      <a:gd name="T52" fmla="*/ 70 w 125"/>
                      <a:gd name="T53" fmla="*/ 24 h 28"/>
                      <a:gd name="T54" fmla="*/ 77 w 125"/>
                      <a:gd name="T55" fmla="*/ 21 h 28"/>
                      <a:gd name="T56" fmla="*/ 79 w 125"/>
                      <a:gd name="T57" fmla="*/ 21 h 28"/>
                      <a:gd name="T58" fmla="*/ 76 w 125"/>
                      <a:gd name="T59" fmla="*/ 20 h 28"/>
                      <a:gd name="T60" fmla="*/ 66 w 125"/>
                      <a:gd name="T61" fmla="*/ 18 h 28"/>
                      <a:gd name="T62" fmla="*/ 57 w 125"/>
                      <a:gd name="T63" fmla="*/ 19 h 28"/>
                      <a:gd name="T64" fmla="*/ 44 w 125"/>
                      <a:gd name="T65" fmla="*/ 19 h 28"/>
                      <a:gd name="T66" fmla="*/ 39 w 125"/>
                      <a:gd name="T67" fmla="*/ 19 h 28"/>
                      <a:gd name="T68" fmla="*/ 32 w 125"/>
                      <a:gd name="T69" fmla="*/ 19 h 28"/>
                      <a:gd name="T70" fmla="*/ 32 w 125"/>
                      <a:gd name="T71" fmla="*/ 19 h 28"/>
                      <a:gd name="T72" fmla="*/ 37 w 125"/>
                      <a:gd name="T73" fmla="*/ 18 h 28"/>
                      <a:gd name="T74" fmla="*/ 37 w 125"/>
                      <a:gd name="T75" fmla="*/ 18 h 28"/>
                      <a:gd name="T76" fmla="*/ 25 w 125"/>
                      <a:gd name="T77" fmla="*/ 12 h 28"/>
                      <a:gd name="T78" fmla="*/ 9 w 125"/>
                      <a:gd name="T79" fmla="*/ 6 h 28"/>
                      <a:gd name="T80" fmla="*/ 0 w 125"/>
                      <a:gd name="T81" fmla="*/ 0 h 28"/>
                      <a:gd name="T82" fmla="*/ 0 w 125"/>
                      <a:gd name="T8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28">
                        <a:moveTo>
                          <a:pt x="0" y="0"/>
                        </a:moveTo>
                        <a:cubicBezTo>
                          <a:pt x="0" y="0"/>
                          <a:pt x="0" y="0"/>
                          <a:pt x="0" y="0"/>
                        </a:cubicBezTo>
                        <a:cubicBezTo>
                          <a:pt x="1" y="1"/>
                          <a:pt x="3" y="3"/>
                          <a:pt x="5" y="4"/>
                        </a:cubicBezTo>
                        <a:cubicBezTo>
                          <a:pt x="7" y="5"/>
                          <a:pt x="10" y="5"/>
                          <a:pt x="12" y="6"/>
                        </a:cubicBezTo>
                        <a:cubicBezTo>
                          <a:pt x="17" y="7"/>
                          <a:pt x="22" y="9"/>
                          <a:pt x="26" y="11"/>
                        </a:cubicBezTo>
                        <a:cubicBezTo>
                          <a:pt x="31" y="14"/>
                          <a:pt x="35" y="17"/>
                          <a:pt x="41" y="18"/>
                        </a:cubicBezTo>
                        <a:cubicBezTo>
                          <a:pt x="47" y="19"/>
                          <a:pt x="53" y="18"/>
                          <a:pt x="60" y="17"/>
                        </a:cubicBezTo>
                        <a:cubicBezTo>
                          <a:pt x="62" y="17"/>
                          <a:pt x="65" y="17"/>
                          <a:pt x="67" y="17"/>
                        </a:cubicBezTo>
                        <a:cubicBezTo>
                          <a:pt x="70" y="17"/>
                          <a:pt x="72" y="18"/>
                          <a:pt x="75" y="18"/>
                        </a:cubicBezTo>
                        <a:cubicBezTo>
                          <a:pt x="78" y="19"/>
                          <a:pt x="81" y="20"/>
                          <a:pt x="85" y="20"/>
                        </a:cubicBezTo>
                        <a:cubicBezTo>
                          <a:pt x="88" y="21"/>
                          <a:pt x="91" y="20"/>
                          <a:pt x="94" y="20"/>
                        </a:cubicBezTo>
                        <a:cubicBezTo>
                          <a:pt x="99" y="20"/>
                          <a:pt x="104" y="21"/>
                          <a:pt x="108" y="23"/>
                        </a:cubicBezTo>
                        <a:cubicBezTo>
                          <a:pt x="113" y="25"/>
                          <a:pt x="118" y="28"/>
                          <a:pt x="125" y="26"/>
                        </a:cubicBezTo>
                        <a:cubicBezTo>
                          <a:pt x="125" y="26"/>
                          <a:pt x="125" y="26"/>
                          <a:pt x="125" y="27"/>
                        </a:cubicBezTo>
                        <a:cubicBezTo>
                          <a:pt x="123" y="27"/>
                          <a:pt x="121" y="28"/>
                          <a:pt x="119" y="27"/>
                        </a:cubicBezTo>
                        <a:cubicBezTo>
                          <a:pt x="117" y="27"/>
                          <a:pt x="116" y="27"/>
                          <a:pt x="115" y="27"/>
                        </a:cubicBezTo>
                        <a:cubicBezTo>
                          <a:pt x="112" y="26"/>
                          <a:pt x="110" y="27"/>
                          <a:pt x="108" y="27"/>
                        </a:cubicBezTo>
                        <a:cubicBezTo>
                          <a:pt x="108" y="27"/>
                          <a:pt x="108" y="27"/>
                          <a:pt x="108" y="27"/>
                        </a:cubicBezTo>
                        <a:cubicBezTo>
                          <a:pt x="110" y="26"/>
                          <a:pt x="111" y="26"/>
                          <a:pt x="113" y="26"/>
                        </a:cubicBezTo>
                        <a:cubicBezTo>
                          <a:pt x="114" y="26"/>
                          <a:pt x="114" y="26"/>
                          <a:pt x="114" y="26"/>
                        </a:cubicBezTo>
                        <a:cubicBezTo>
                          <a:pt x="113" y="26"/>
                          <a:pt x="112" y="26"/>
                          <a:pt x="111" y="25"/>
                        </a:cubicBezTo>
                        <a:cubicBezTo>
                          <a:pt x="105" y="23"/>
                          <a:pt x="100" y="21"/>
                          <a:pt x="93" y="21"/>
                        </a:cubicBezTo>
                        <a:cubicBezTo>
                          <a:pt x="91" y="21"/>
                          <a:pt x="88" y="21"/>
                          <a:pt x="85" y="21"/>
                        </a:cubicBezTo>
                        <a:cubicBezTo>
                          <a:pt x="84" y="21"/>
                          <a:pt x="83" y="21"/>
                          <a:pt x="83" y="21"/>
                        </a:cubicBezTo>
                        <a:cubicBezTo>
                          <a:pt x="80" y="21"/>
                          <a:pt x="78" y="22"/>
                          <a:pt x="76" y="23"/>
                        </a:cubicBezTo>
                        <a:cubicBezTo>
                          <a:pt x="74" y="23"/>
                          <a:pt x="72" y="25"/>
                          <a:pt x="70" y="24"/>
                        </a:cubicBezTo>
                        <a:cubicBezTo>
                          <a:pt x="70" y="24"/>
                          <a:pt x="70" y="24"/>
                          <a:pt x="70" y="24"/>
                        </a:cubicBezTo>
                        <a:cubicBezTo>
                          <a:pt x="73" y="24"/>
                          <a:pt x="75" y="22"/>
                          <a:pt x="77" y="21"/>
                        </a:cubicBezTo>
                        <a:cubicBezTo>
                          <a:pt x="78" y="21"/>
                          <a:pt x="79" y="21"/>
                          <a:pt x="79" y="21"/>
                        </a:cubicBezTo>
                        <a:cubicBezTo>
                          <a:pt x="78" y="20"/>
                          <a:pt x="77" y="20"/>
                          <a:pt x="76" y="20"/>
                        </a:cubicBezTo>
                        <a:cubicBezTo>
                          <a:pt x="73" y="19"/>
                          <a:pt x="70" y="18"/>
                          <a:pt x="66" y="18"/>
                        </a:cubicBezTo>
                        <a:cubicBezTo>
                          <a:pt x="63" y="18"/>
                          <a:pt x="60" y="18"/>
                          <a:pt x="57" y="19"/>
                        </a:cubicBezTo>
                        <a:cubicBezTo>
                          <a:pt x="52" y="19"/>
                          <a:pt x="48" y="20"/>
                          <a:pt x="44" y="19"/>
                        </a:cubicBezTo>
                        <a:cubicBezTo>
                          <a:pt x="43" y="20"/>
                          <a:pt x="41" y="19"/>
                          <a:pt x="39" y="19"/>
                        </a:cubicBezTo>
                        <a:cubicBezTo>
                          <a:pt x="37" y="19"/>
                          <a:pt x="34" y="18"/>
                          <a:pt x="32" y="19"/>
                        </a:cubicBezTo>
                        <a:cubicBezTo>
                          <a:pt x="32" y="19"/>
                          <a:pt x="32" y="19"/>
                          <a:pt x="32" y="19"/>
                        </a:cubicBezTo>
                        <a:cubicBezTo>
                          <a:pt x="33" y="18"/>
                          <a:pt x="35" y="18"/>
                          <a:pt x="37" y="18"/>
                        </a:cubicBezTo>
                        <a:cubicBezTo>
                          <a:pt x="37" y="18"/>
                          <a:pt x="37" y="18"/>
                          <a:pt x="37" y="18"/>
                        </a:cubicBezTo>
                        <a:cubicBezTo>
                          <a:pt x="32" y="16"/>
                          <a:pt x="29" y="14"/>
                          <a:pt x="25" y="12"/>
                        </a:cubicBezTo>
                        <a:cubicBezTo>
                          <a:pt x="20" y="9"/>
                          <a:pt x="15" y="7"/>
                          <a:pt x="9" y="6"/>
                        </a:cubicBezTo>
                        <a:cubicBezTo>
                          <a:pt x="5" y="5"/>
                          <a:pt x="1" y="4"/>
                          <a:pt x="0" y="0"/>
                        </a:cubicBezTo>
                        <a:cubicBezTo>
                          <a:pt x="0" y="0"/>
                          <a:pt x="0" y="0"/>
                          <a:pt x="0" y="0"/>
                        </a:cubicBezTo>
                      </a:path>
                    </a:pathLst>
                  </a:custGeom>
                  <a:solidFill>
                    <a:srgbClr val="DE98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44" name="Freeform 8111">
                    <a:extLst>
                      <a:ext uri="{FF2B5EF4-FFF2-40B4-BE49-F238E27FC236}">
                        <a16:creationId xmlns:a16="http://schemas.microsoft.com/office/drawing/2014/main" id="{54F45595-F974-4857-98BF-19074684AF76}"/>
                      </a:ext>
                    </a:extLst>
                  </p:cNvPr>
                  <p:cNvSpPr>
                    <a:spLocks/>
                  </p:cNvSpPr>
                  <p:nvPr/>
                </p:nvSpPr>
                <p:spPr bwMode="auto">
                  <a:xfrm>
                    <a:off x="3634" y="1812"/>
                    <a:ext cx="98" cy="77"/>
                  </a:xfrm>
                  <a:custGeom>
                    <a:avLst/>
                    <a:gdLst>
                      <a:gd name="T0" fmla="*/ 34 w 131"/>
                      <a:gd name="T1" fmla="*/ 18 h 103"/>
                      <a:gd name="T2" fmla="*/ 29 w 131"/>
                      <a:gd name="T3" fmla="*/ 11 h 103"/>
                      <a:gd name="T4" fmla="*/ 18 w 131"/>
                      <a:gd name="T5" fmla="*/ 7 h 103"/>
                      <a:gd name="T6" fmla="*/ 47 w 131"/>
                      <a:gd name="T7" fmla="*/ 13 h 103"/>
                      <a:gd name="T8" fmla="*/ 116 w 131"/>
                      <a:gd name="T9" fmla="*/ 20 h 103"/>
                      <a:gd name="T10" fmla="*/ 109 w 131"/>
                      <a:gd name="T11" fmla="*/ 27 h 103"/>
                      <a:gd name="T12" fmla="*/ 107 w 131"/>
                      <a:gd name="T13" fmla="*/ 22 h 103"/>
                      <a:gd name="T14" fmla="*/ 72 w 131"/>
                      <a:gd name="T15" fmla="*/ 23 h 103"/>
                      <a:gd name="T16" fmla="*/ 38 w 131"/>
                      <a:gd name="T17" fmla="*/ 23 h 103"/>
                      <a:gd name="T18" fmla="*/ 48 w 131"/>
                      <a:gd name="T19" fmla="*/ 38 h 103"/>
                      <a:gd name="T20" fmla="*/ 73 w 131"/>
                      <a:gd name="T21" fmla="*/ 33 h 103"/>
                      <a:gd name="T22" fmla="*/ 62 w 131"/>
                      <a:gd name="T23" fmla="*/ 30 h 103"/>
                      <a:gd name="T24" fmla="*/ 52 w 131"/>
                      <a:gd name="T25" fmla="*/ 27 h 103"/>
                      <a:gd name="T26" fmla="*/ 55 w 131"/>
                      <a:gd name="T27" fmla="*/ 27 h 103"/>
                      <a:gd name="T28" fmla="*/ 128 w 131"/>
                      <a:gd name="T29" fmla="*/ 29 h 103"/>
                      <a:gd name="T30" fmla="*/ 82 w 131"/>
                      <a:gd name="T31" fmla="*/ 29 h 103"/>
                      <a:gd name="T32" fmla="*/ 90 w 131"/>
                      <a:gd name="T33" fmla="*/ 39 h 103"/>
                      <a:gd name="T34" fmla="*/ 126 w 131"/>
                      <a:gd name="T35" fmla="*/ 42 h 103"/>
                      <a:gd name="T36" fmla="*/ 123 w 131"/>
                      <a:gd name="T37" fmla="*/ 42 h 103"/>
                      <a:gd name="T38" fmla="*/ 91 w 131"/>
                      <a:gd name="T39" fmla="*/ 42 h 103"/>
                      <a:gd name="T40" fmla="*/ 119 w 131"/>
                      <a:gd name="T41" fmla="*/ 69 h 103"/>
                      <a:gd name="T42" fmla="*/ 96 w 131"/>
                      <a:gd name="T43" fmla="*/ 63 h 103"/>
                      <a:gd name="T44" fmla="*/ 93 w 131"/>
                      <a:gd name="T45" fmla="*/ 61 h 103"/>
                      <a:gd name="T46" fmla="*/ 91 w 131"/>
                      <a:gd name="T47" fmla="*/ 60 h 103"/>
                      <a:gd name="T48" fmla="*/ 81 w 131"/>
                      <a:gd name="T49" fmla="*/ 36 h 103"/>
                      <a:gd name="T50" fmla="*/ 74 w 131"/>
                      <a:gd name="T51" fmla="*/ 54 h 103"/>
                      <a:gd name="T52" fmla="*/ 72 w 131"/>
                      <a:gd name="T53" fmla="*/ 56 h 103"/>
                      <a:gd name="T54" fmla="*/ 73 w 131"/>
                      <a:gd name="T55" fmla="*/ 51 h 103"/>
                      <a:gd name="T56" fmla="*/ 49 w 131"/>
                      <a:gd name="T57" fmla="*/ 40 h 103"/>
                      <a:gd name="T58" fmla="*/ 68 w 131"/>
                      <a:gd name="T59" fmla="*/ 63 h 103"/>
                      <a:gd name="T60" fmla="*/ 110 w 131"/>
                      <a:gd name="T61" fmla="*/ 73 h 103"/>
                      <a:gd name="T62" fmla="*/ 111 w 131"/>
                      <a:gd name="T63" fmla="*/ 74 h 103"/>
                      <a:gd name="T64" fmla="*/ 111 w 131"/>
                      <a:gd name="T65" fmla="*/ 79 h 103"/>
                      <a:gd name="T66" fmla="*/ 74 w 131"/>
                      <a:gd name="T67" fmla="*/ 68 h 103"/>
                      <a:gd name="T68" fmla="*/ 72 w 131"/>
                      <a:gd name="T69" fmla="*/ 65 h 103"/>
                      <a:gd name="T70" fmla="*/ 61 w 131"/>
                      <a:gd name="T71" fmla="*/ 63 h 103"/>
                      <a:gd name="T72" fmla="*/ 75 w 131"/>
                      <a:gd name="T73" fmla="*/ 85 h 103"/>
                      <a:gd name="T74" fmla="*/ 76 w 131"/>
                      <a:gd name="T75" fmla="*/ 78 h 103"/>
                      <a:gd name="T76" fmla="*/ 80 w 131"/>
                      <a:gd name="T77" fmla="*/ 80 h 103"/>
                      <a:gd name="T78" fmla="*/ 99 w 131"/>
                      <a:gd name="T79" fmla="*/ 76 h 103"/>
                      <a:gd name="T80" fmla="*/ 87 w 131"/>
                      <a:gd name="T81" fmla="*/ 80 h 103"/>
                      <a:gd name="T82" fmla="*/ 100 w 131"/>
                      <a:gd name="T83" fmla="*/ 95 h 103"/>
                      <a:gd name="T84" fmla="*/ 104 w 131"/>
                      <a:gd name="T85" fmla="*/ 96 h 103"/>
                      <a:gd name="T86" fmla="*/ 102 w 131"/>
                      <a:gd name="T87" fmla="*/ 96 h 103"/>
                      <a:gd name="T88" fmla="*/ 77 w 131"/>
                      <a:gd name="T89" fmla="*/ 87 h 103"/>
                      <a:gd name="T90" fmla="*/ 91 w 131"/>
                      <a:gd name="T91" fmla="*/ 101 h 103"/>
                      <a:gd name="T92" fmla="*/ 83 w 131"/>
                      <a:gd name="T93" fmla="*/ 96 h 103"/>
                      <a:gd name="T94" fmla="*/ 60 w 131"/>
                      <a:gd name="T95" fmla="*/ 64 h 103"/>
                      <a:gd name="T96" fmla="*/ 39 w 131"/>
                      <a:gd name="T97" fmla="*/ 65 h 103"/>
                      <a:gd name="T98" fmla="*/ 37 w 131"/>
                      <a:gd name="T99" fmla="*/ 64 h 103"/>
                      <a:gd name="T100" fmla="*/ 55 w 131"/>
                      <a:gd name="T101" fmla="*/ 53 h 103"/>
                      <a:gd name="T102" fmla="*/ 38 w 131"/>
                      <a:gd name="T103" fmla="*/ 27 h 103"/>
                      <a:gd name="T104" fmla="*/ 33 w 131"/>
                      <a:gd name="T105" fmla="*/ 36 h 103"/>
                      <a:gd name="T106" fmla="*/ 25 w 131"/>
                      <a:gd name="T107" fmla="*/ 30 h 103"/>
                      <a:gd name="T108" fmla="*/ 36 w 131"/>
                      <a:gd name="T109" fmla="*/ 21 h 103"/>
                      <a:gd name="T110" fmla="*/ 0 w 131"/>
                      <a:gd name="T111" fmla="*/ 1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1" h="103">
                        <a:moveTo>
                          <a:pt x="0" y="10"/>
                        </a:moveTo>
                        <a:cubicBezTo>
                          <a:pt x="2" y="12"/>
                          <a:pt x="4" y="14"/>
                          <a:pt x="8" y="14"/>
                        </a:cubicBezTo>
                        <a:cubicBezTo>
                          <a:pt x="10" y="14"/>
                          <a:pt x="12" y="14"/>
                          <a:pt x="13" y="14"/>
                        </a:cubicBezTo>
                        <a:cubicBezTo>
                          <a:pt x="15" y="14"/>
                          <a:pt x="17" y="13"/>
                          <a:pt x="18" y="13"/>
                        </a:cubicBezTo>
                        <a:cubicBezTo>
                          <a:pt x="24" y="14"/>
                          <a:pt x="31" y="15"/>
                          <a:pt x="34" y="18"/>
                        </a:cubicBezTo>
                        <a:cubicBezTo>
                          <a:pt x="35" y="18"/>
                          <a:pt x="35" y="19"/>
                          <a:pt x="35" y="19"/>
                        </a:cubicBezTo>
                        <a:cubicBezTo>
                          <a:pt x="35" y="18"/>
                          <a:pt x="36" y="17"/>
                          <a:pt x="36" y="16"/>
                        </a:cubicBezTo>
                        <a:cubicBezTo>
                          <a:pt x="37" y="15"/>
                          <a:pt x="39" y="14"/>
                          <a:pt x="40" y="13"/>
                        </a:cubicBezTo>
                        <a:cubicBezTo>
                          <a:pt x="41" y="13"/>
                          <a:pt x="42" y="13"/>
                          <a:pt x="42" y="13"/>
                        </a:cubicBezTo>
                        <a:cubicBezTo>
                          <a:pt x="38" y="12"/>
                          <a:pt x="34" y="12"/>
                          <a:pt x="29" y="11"/>
                        </a:cubicBezTo>
                        <a:cubicBezTo>
                          <a:pt x="27" y="10"/>
                          <a:pt x="25" y="9"/>
                          <a:pt x="23" y="8"/>
                        </a:cubicBezTo>
                        <a:cubicBezTo>
                          <a:pt x="22" y="8"/>
                          <a:pt x="21" y="8"/>
                          <a:pt x="21" y="8"/>
                        </a:cubicBezTo>
                        <a:cubicBezTo>
                          <a:pt x="18" y="6"/>
                          <a:pt x="15" y="8"/>
                          <a:pt x="14" y="11"/>
                        </a:cubicBezTo>
                        <a:cubicBezTo>
                          <a:pt x="14" y="11"/>
                          <a:pt x="14" y="11"/>
                          <a:pt x="14" y="11"/>
                        </a:cubicBezTo>
                        <a:cubicBezTo>
                          <a:pt x="14" y="9"/>
                          <a:pt x="16" y="7"/>
                          <a:pt x="18" y="7"/>
                        </a:cubicBezTo>
                        <a:cubicBezTo>
                          <a:pt x="19" y="6"/>
                          <a:pt x="19" y="6"/>
                          <a:pt x="20" y="7"/>
                        </a:cubicBezTo>
                        <a:cubicBezTo>
                          <a:pt x="18" y="5"/>
                          <a:pt x="16" y="3"/>
                          <a:pt x="17" y="0"/>
                        </a:cubicBezTo>
                        <a:cubicBezTo>
                          <a:pt x="17" y="0"/>
                          <a:pt x="17" y="0"/>
                          <a:pt x="17" y="0"/>
                        </a:cubicBezTo>
                        <a:cubicBezTo>
                          <a:pt x="18" y="6"/>
                          <a:pt x="26" y="9"/>
                          <a:pt x="33" y="10"/>
                        </a:cubicBezTo>
                        <a:cubicBezTo>
                          <a:pt x="38" y="11"/>
                          <a:pt x="43" y="12"/>
                          <a:pt x="47" y="13"/>
                        </a:cubicBezTo>
                        <a:cubicBezTo>
                          <a:pt x="52" y="15"/>
                          <a:pt x="56" y="17"/>
                          <a:pt x="60" y="19"/>
                        </a:cubicBezTo>
                        <a:cubicBezTo>
                          <a:pt x="65" y="21"/>
                          <a:pt x="72" y="23"/>
                          <a:pt x="77" y="22"/>
                        </a:cubicBezTo>
                        <a:cubicBezTo>
                          <a:pt x="82" y="21"/>
                          <a:pt x="86" y="20"/>
                          <a:pt x="91" y="21"/>
                        </a:cubicBezTo>
                        <a:cubicBezTo>
                          <a:pt x="96" y="22"/>
                          <a:pt x="102" y="24"/>
                          <a:pt x="107" y="21"/>
                        </a:cubicBezTo>
                        <a:cubicBezTo>
                          <a:pt x="110" y="19"/>
                          <a:pt x="113" y="19"/>
                          <a:pt x="116" y="20"/>
                        </a:cubicBezTo>
                        <a:cubicBezTo>
                          <a:pt x="116" y="21"/>
                          <a:pt x="116" y="21"/>
                          <a:pt x="116" y="21"/>
                        </a:cubicBezTo>
                        <a:cubicBezTo>
                          <a:pt x="113" y="20"/>
                          <a:pt x="111" y="20"/>
                          <a:pt x="108" y="21"/>
                        </a:cubicBezTo>
                        <a:cubicBezTo>
                          <a:pt x="108" y="22"/>
                          <a:pt x="108" y="22"/>
                          <a:pt x="108" y="22"/>
                        </a:cubicBezTo>
                        <a:cubicBezTo>
                          <a:pt x="107" y="22"/>
                          <a:pt x="107" y="23"/>
                          <a:pt x="107" y="23"/>
                        </a:cubicBezTo>
                        <a:cubicBezTo>
                          <a:pt x="107" y="25"/>
                          <a:pt x="108" y="26"/>
                          <a:pt x="109" y="27"/>
                        </a:cubicBezTo>
                        <a:cubicBezTo>
                          <a:pt x="109" y="27"/>
                          <a:pt x="111" y="28"/>
                          <a:pt x="111" y="29"/>
                        </a:cubicBezTo>
                        <a:cubicBezTo>
                          <a:pt x="112" y="29"/>
                          <a:pt x="113" y="30"/>
                          <a:pt x="114" y="30"/>
                        </a:cubicBezTo>
                        <a:cubicBezTo>
                          <a:pt x="114" y="30"/>
                          <a:pt x="114" y="30"/>
                          <a:pt x="114" y="30"/>
                        </a:cubicBezTo>
                        <a:cubicBezTo>
                          <a:pt x="111" y="29"/>
                          <a:pt x="109" y="28"/>
                          <a:pt x="107" y="26"/>
                        </a:cubicBezTo>
                        <a:cubicBezTo>
                          <a:pt x="106" y="25"/>
                          <a:pt x="106" y="24"/>
                          <a:pt x="107" y="22"/>
                        </a:cubicBezTo>
                        <a:cubicBezTo>
                          <a:pt x="106" y="23"/>
                          <a:pt x="105" y="23"/>
                          <a:pt x="103" y="24"/>
                        </a:cubicBezTo>
                        <a:cubicBezTo>
                          <a:pt x="101" y="24"/>
                          <a:pt x="99" y="24"/>
                          <a:pt x="96" y="23"/>
                        </a:cubicBezTo>
                        <a:cubicBezTo>
                          <a:pt x="94" y="23"/>
                          <a:pt x="91" y="22"/>
                          <a:pt x="88" y="22"/>
                        </a:cubicBezTo>
                        <a:cubicBezTo>
                          <a:pt x="85" y="22"/>
                          <a:pt x="83" y="22"/>
                          <a:pt x="80" y="22"/>
                        </a:cubicBezTo>
                        <a:cubicBezTo>
                          <a:pt x="77" y="23"/>
                          <a:pt x="75" y="23"/>
                          <a:pt x="72" y="23"/>
                        </a:cubicBezTo>
                        <a:cubicBezTo>
                          <a:pt x="67" y="23"/>
                          <a:pt x="62" y="21"/>
                          <a:pt x="58" y="19"/>
                        </a:cubicBezTo>
                        <a:cubicBezTo>
                          <a:pt x="54" y="17"/>
                          <a:pt x="49" y="15"/>
                          <a:pt x="44" y="13"/>
                        </a:cubicBezTo>
                        <a:cubicBezTo>
                          <a:pt x="43" y="13"/>
                          <a:pt x="41" y="14"/>
                          <a:pt x="40" y="14"/>
                        </a:cubicBezTo>
                        <a:cubicBezTo>
                          <a:pt x="39" y="15"/>
                          <a:pt x="37" y="16"/>
                          <a:pt x="37" y="17"/>
                        </a:cubicBezTo>
                        <a:cubicBezTo>
                          <a:pt x="36" y="19"/>
                          <a:pt x="37" y="21"/>
                          <a:pt x="38" y="23"/>
                        </a:cubicBezTo>
                        <a:cubicBezTo>
                          <a:pt x="38" y="24"/>
                          <a:pt x="38" y="24"/>
                          <a:pt x="38" y="25"/>
                        </a:cubicBezTo>
                        <a:cubicBezTo>
                          <a:pt x="39" y="26"/>
                          <a:pt x="39" y="27"/>
                          <a:pt x="40" y="29"/>
                        </a:cubicBezTo>
                        <a:cubicBezTo>
                          <a:pt x="41" y="30"/>
                          <a:pt x="42" y="31"/>
                          <a:pt x="43" y="33"/>
                        </a:cubicBezTo>
                        <a:cubicBezTo>
                          <a:pt x="45" y="34"/>
                          <a:pt x="46" y="35"/>
                          <a:pt x="47" y="36"/>
                        </a:cubicBezTo>
                        <a:cubicBezTo>
                          <a:pt x="47" y="37"/>
                          <a:pt x="48" y="37"/>
                          <a:pt x="48" y="38"/>
                        </a:cubicBezTo>
                        <a:cubicBezTo>
                          <a:pt x="48" y="37"/>
                          <a:pt x="48" y="37"/>
                          <a:pt x="49" y="37"/>
                        </a:cubicBezTo>
                        <a:cubicBezTo>
                          <a:pt x="52" y="34"/>
                          <a:pt x="58" y="37"/>
                          <a:pt x="61" y="39"/>
                        </a:cubicBezTo>
                        <a:cubicBezTo>
                          <a:pt x="62" y="39"/>
                          <a:pt x="62" y="39"/>
                          <a:pt x="63" y="40"/>
                        </a:cubicBezTo>
                        <a:cubicBezTo>
                          <a:pt x="62" y="38"/>
                          <a:pt x="62" y="35"/>
                          <a:pt x="63" y="34"/>
                        </a:cubicBezTo>
                        <a:cubicBezTo>
                          <a:pt x="65" y="31"/>
                          <a:pt x="70" y="32"/>
                          <a:pt x="73" y="33"/>
                        </a:cubicBezTo>
                        <a:cubicBezTo>
                          <a:pt x="74" y="33"/>
                          <a:pt x="75" y="33"/>
                          <a:pt x="76" y="34"/>
                        </a:cubicBezTo>
                        <a:cubicBezTo>
                          <a:pt x="75" y="32"/>
                          <a:pt x="75" y="31"/>
                          <a:pt x="76" y="30"/>
                        </a:cubicBezTo>
                        <a:cubicBezTo>
                          <a:pt x="77" y="29"/>
                          <a:pt x="78" y="29"/>
                          <a:pt x="79" y="29"/>
                        </a:cubicBezTo>
                        <a:cubicBezTo>
                          <a:pt x="77" y="29"/>
                          <a:pt x="76" y="29"/>
                          <a:pt x="74" y="29"/>
                        </a:cubicBezTo>
                        <a:cubicBezTo>
                          <a:pt x="70" y="29"/>
                          <a:pt x="67" y="30"/>
                          <a:pt x="62" y="30"/>
                        </a:cubicBezTo>
                        <a:cubicBezTo>
                          <a:pt x="60" y="29"/>
                          <a:pt x="57" y="29"/>
                          <a:pt x="55" y="28"/>
                        </a:cubicBezTo>
                        <a:cubicBezTo>
                          <a:pt x="54" y="27"/>
                          <a:pt x="54" y="27"/>
                          <a:pt x="53" y="27"/>
                        </a:cubicBezTo>
                        <a:cubicBezTo>
                          <a:pt x="51" y="28"/>
                          <a:pt x="49" y="30"/>
                          <a:pt x="48" y="31"/>
                        </a:cubicBezTo>
                        <a:cubicBezTo>
                          <a:pt x="48" y="31"/>
                          <a:pt x="48" y="31"/>
                          <a:pt x="48" y="31"/>
                        </a:cubicBezTo>
                        <a:cubicBezTo>
                          <a:pt x="49" y="30"/>
                          <a:pt x="50" y="28"/>
                          <a:pt x="52" y="27"/>
                        </a:cubicBezTo>
                        <a:cubicBezTo>
                          <a:pt x="52" y="27"/>
                          <a:pt x="53" y="27"/>
                          <a:pt x="53" y="27"/>
                        </a:cubicBezTo>
                        <a:cubicBezTo>
                          <a:pt x="53" y="26"/>
                          <a:pt x="53" y="26"/>
                          <a:pt x="53" y="26"/>
                        </a:cubicBezTo>
                        <a:cubicBezTo>
                          <a:pt x="51" y="25"/>
                          <a:pt x="48" y="23"/>
                          <a:pt x="49" y="21"/>
                        </a:cubicBezTo>
                        <a:cubicBezTo>
                          <a:pt x="49" y="21"/>
                          <a:pt x="49" y="21"/>
                          <a:pt x="49" y="21"/>
                        </a:cubicBezTo>
                        <a:cubicBezTo>
                          <a:pt x="49" y="24"/>
                          <a:pt x="53" y="26"/>
                          <a:pt x="55" y="27"/>
                        </a:cubicBezTo>
                        <a:cubicBezTo>
                          <a:pt x="59" y="29"/>
                          <a:pt x="63" y="29"/>
                          <a:pt x="67" y="29"/>
                        </a:cubicBezTo>
                        <a:cubicBezTo>
                          <a:pt x="70" y="29"/>
                          <a:pt x="74" y="28"/>
                          <a:pt x="77" y="28"/>
                        </a:cubicBezTo>
                        <a:cubicBezTo>
                          <a:pt x="81" y="27"/>
                          <a:pt x="84" y="28"/>
                          <a:pt x="87" y="29"/>
                        </a:cubicBezTo>
                        <a:cubicBezTo>
                          <a:pt x="94" y="30"/>
                          <a:pt x="101" y="32"/>
                          <a:pt x="108" y="34"/>
                        </a:cubicBezTo>
                        <a:cubicBezTo>
                          <a:pt x="115" y="35"/>
                          <a:pt x="125" y="36"/>
                          <a:pt x="128" y="29"/>
                        </a:cubicBezTo>
                        <a:cubicBezTo>
                          <a:pt x="129" y="30"/>
                          <a:pt x="129" y="30"/>
                          <a:pt x="129" y="30"/>
                        </a:cubicBezTo>
                        <a:cubicBezTo>
                          <a:pt x="128" y="35"/>
                          <a:pt x="120" y="36"/>
                          <a:pt x="114" y="36"/>
                        </a:cubicBezTo>
                        <a:cubicBezTo>
                          <a:pt x="110" y="35"/>
                          <a:pt x="106" y="34"/>
                          <a:pt x="102" y="33"/>
                        </a:cubicBezTo>
                        <a:cubicBezTo>
                          <a:pt x="98" y="32"/>
                          <a:pt x="93" y="31"/>
                          <a:pt x="89" y="30"/>
                        </a:cubicBezTo>
                        <a:cubicBezTo>
                          <a:pt x="87" y="30"/>
                          <a:pt x="85" y="29"/>
                          <a:pt x="82" y="29"/>
                        </a:cubicBezTo>
                        <a:cubicBezTo>
                          <a:pt x="81" y="29"/>
                          <a:pt x="80" y="29"/>
                          <a:pt x="79" y="30"/>
                        </a:cubicBezTo>
                        <a:cubicBezTo>
                          <a:pt x="78" y="30"/>
                          <a:pt x="77" y="30"/>
                          <a:pt x="76" y="31"/>
                        </a:cubicBezTo>
                        <a:cubicBezTo>
                          <a:pt x="75" y="32"/>
                          <a:pt x="77" y="33"/>
                          <a:pt x="78" y="34"/>
                        </a:cubicBezTo>
                        <a:cubicBezTo>
                          <a:pt x="81" y="34"/>
                          <a:pt x="84" y="35"/>
                          <a:pt x="87" y="36"/>
                        </a:cubicBezTo>
                        <a:cubicBezTo>
                          <a:pt x="88" y="37"/>
                          <a:pt x="90" y="38"/>
                          <a:pt x="90" y="39"/>
                        </a:cubicBezTo>
                        <a:cubicBezTo>
                          <a:pt x="90" y="40"/>
                          <a:pt x="90" y="40"/>
                          <a:pt x="90" y="41"/>
                        </a:cubicBezTo>
                        <a:cubicBezTo>
                          <a:pt x="91" y="40"/>
                          <a:pt x="92" y="39"/>
                          <a:pt x="94" y="39"/>
                        </a:cubicBezTo>
                        <a:cubicBezTo>
                          <a:pt x="98" y="37"/>
                          <a:pt x="104" y="37"/>
                          <a:pt x="109" y="38"/>
                        </a:cubicBezTo>
                        <a:cubicBezTo>
                          <a:pt x="112" y="39"/>
                          <a:pt x="115" y="40"/>
                          <a:pt x="118" y="41"/>
                        </a:cubicBezTo>
                        <a:cubicBezTo>
                          <a:pt x="121" y="41"/>
                          <a:pt x="123" y="41"/>
                          <a:pt x="126" y="42"/>
                        </a:cubicBezTo>
                        <a:cubicBezTo>
                          <a:pt x="127" y="43"/>
                          <a:pt x="128" y="44"/>
                          <a:pt x="129" y="46"/>
                        </a:cubicBezTo>
                        <a:cubicBezTo>
                          <a:pt x="130" y="47"/>
                          <a:pt x="131" y="49"/>
                          <a:pt x="131" y="51"/>
                        </a:cubicBezTo>
                        <a:cubicBezTo>
                          <a:pt x="130" y="51"/>
                          <a:pt x="130" y="51"/>
                          <a:pt x="130" y="51"/>
                        </a:cubicBezTo>
                        <a:cubicBezTo>
                          <a:pt x="130" y="49"/>
                          <a:pt x="129" y="47"/>
                          <a:pt x="128" y="46"/>
                        </a:cubicBezTo>
                        <a:cubicBezTo>
                          <a:pt x="127" y="44"/>
                          <a:pt x="126" y="43"/>
                          <a:pt x="123" y="42"/>
                        </a:cubicBezTo>
                        <a:cubicBezTo>
                          <a:pt x="121" y="41"/>
                          <a:pt x="119" y="41"/>
                          <a:pt x="116" y="41"/>
                        </a:cubicBezTo>
                        <a:cubicBezTo>
                          <a:pt x="114" y="41"/>
                          <a:pt x="112" y="40"/>
                          <a:pt x="110" y="40"/>
                        </a:cubicBezTo>
                        <a:cubicBezTo>
                          <a:pt x="108" y="39"/>
                          <a:pt x="106" y="38"/>
                          <a:pt x="103" y="38"/>
                        </a:cubicBezTo>
                        <a:cubicBezTo>
                          <a:pt x="101" y="38"/>
                          <a:pt x="98" y="38"/>
                          <a:pt x="95" y="39"/>
                        </a:cubicBezTo>
                        <a:cubicBezTo>
                          <a:pt x="93" y="40"/>
                          <a:pt x="92" y="41"/>
                          <a:pt x="91" y="42"/>
                        </a:cubicBezTo>
                        <a:cubicBezTo>
                          <a:pt x="90" y="43"/>
                          <a:pt x="90" y="44"/>
                          <a:pt x="90" y="45"/>
                        </a:cubicBezTo>
                        <a:cubicBezTo>
                          <a:pt x="89" y="49"/>
                          <a:pt x="88" y="53"/>
                          <a:pt x="90" y="58"/>
                        </a:cubicBezTo>
                        <a:cubicBezTo>
                          <a:pt x="93" y="61"/>
                          <a:pt x="99" y="64"/>
                          <a:pt x="104" y="65"/>
                        </a:cubicBezTo>
                        <a:cubicBezTo>
                          <a:pt x="106" y="65"/>
                          <a:pt x="109" y="65"/>
                          <a:pt x="112" y="66"/>
                        </a:cubicBezTo>
                        <a:cubicBezTo>
                          <a:pt x="114" y="66"/>
                          <a:pt x="117" y="67"/>
                          <a:pt x="119" y="69"/>
                        </a:cubicBezTo>
                        <a:cubicBezTo>
                          <a:pt x="123" y="71"/>
                          <a:pt x="125" y="74"/>
                          <a:pt x="126" y="77"/>
                        </a:cubicBezTo>
                        <a:cubicBezTo>
                          <a:pt x="126" y="77"/>
                          <a:pt x="126" y="77"/>
                          <a:pt x="126" y="77"/>
                        </a:cubicBezTo>
                        <a:cubicBezTo>
                          <a:pt x="124" y="74"/>
                          <a:pt x="121" y="71"/>
                          <a:pt x="117" y="69"/>
                        </a:cubicBezTo>
                        <a:cubicBezTo>
                          <a:pt x="113" y="67"/>
                          <a:pt x="108" y="67"/>
                          <a:pt x="103" y="66"/>
                        </a:cubicBezTo>
                        <a:cubicBezTo>
                          <a:pt x="101" y="65"/>
                          <a:pt x="98" y="64"/>
                          <a:pt x="96" y="63"/>
                        </a:cubicBezTo>
                        <a:cubicBezTo>
                          <a:pt x="96" y="63"/>
                          <a:pt x="96" y="63"/>
                          <a:pt x="96" y="63"/>
                        </a:cubicBezTo>
                        <a:cubicBezTo>
                          <a:pt x="94" y="62"/>
                          <a:pt x="93" y="62"/>
                          <a:pt x="91" y="62"/>
                        </a:cubicBezTo>
                        <a:cubicBezTo>
                          <a:pt x="89" y="62"/>
                          <a:pt x="88" y="63"/>
                          <a:pt x="86" y="62"/>
                        </a:cubicBezTo>
                        <a:cubicBezTo>
                          <a:pt x="86" y="62"/>
                          <a:pt x="86" y="62"/>
                          <a:pt x="86" y="62"/>
                        </a:cubicBezTo>
                        <a:cubicBezTo>
                          <a:pt x="88" y="62"/>
                          <a:pt x="90" y="62"/>
                          <a:pt x="93" y="61"/>
                        </a:cubicBezTo>
                        <a:cubicBezTo>
                          <a:pt x="92" y="61"/>
                          <a:pt x="91" y="61"/>
                          <a:pt x="91" y="60"/>
                        </a:cubicBezTo>
                        <a:cubicBezTo>
                          <a:pt x="90" y="60"/>
                          <a:pt x="89" y="59"/>
                          <a:pt x="88" y="59"/>
                        </a:cubicBezTo>
                        <a:cubicBezTo>
                          <a:pt x="87" y="58"/>
                          <a:pt x="86" y="57"/>
                          <a:pt x="85" y="56"/>
                        </a:cubicBezTo>
                        <a:cubicBezTo>
                          <a:pt x="85" y="56"/>
                          <a:pt x="85" y="56"/>
                          <a:pt x="85" y="56"/>
                        </a:cubicBezTo>
                        <a:cubicBezTo>
                          <a:pt x="87" y="57"/>
                          <a:pt x="89" y="58"/>
                          <a:pt x="91" y="60"/>
                        </a:cubicBezTo>
                        <a:cubicBezTo>
                          <a:pt x="91" y="60"/>
                          <a:pt x="91" y="60"/>
                          <a:pt x="91" y="60"/>
                        </a:cubicBezTo>
                        <a:cubicBezTo>
                          <a:pt x="89" y="58"/>
                          <a:pt x="88" y="56"/>
                          <a:pt x="88" y="53"/>
                        </a:cubicBezTo>
                        <a:cubicBezTo>
                          <a:pt x="87" y="50"/>
                          <a:pt x="88" y="46"/>
                          <a:pt x="89" y="43"/>
                        </a:cubicBezTo>
                        <a:cubicBezTo>
                          <a:pt x="89" y="41"/>
                          <a:pt x="89" y="39"/>
                          <a:pt x="87" y="38"/>
                        </a:cubicBezTo>
                        <a:cubicBezTo>
                          <a:pt x="85" y="37"/>
                          <a:pt x="83" y="36"/>
                          <a:pt x="81" y="36"/>
                        </a:cubicBezTo>
                        <a:cubicBezTo>
                          <a:pt x="79" y="35"/>
                          <a:pt x="76" y="34"/>
                          <a:pt x="73" y="34"/>
                        </a:cubicBezTo>
                        <a:cubicBezTo>
                          <a:pt x="71" y="34"/>
                          <a:pt x="69" y="33"/>
                          <a:pt x="67" y="33"/>
                        </a:cubicBezTo>
                        <a:cubicBezTo>
                          <a:pt x="62" y="33"/>
                          <a:pt x="63" y="38"/>
                          <a:pt x="64" y="41"/>
                        </a:cubicBezTo>
                        <a:cubicBezTo>
                          <a:pt x="67" y="43"/>
                          <a:pt x="70" y="47"/>
                          <a:pt x="72" y="49"/>
                        </a:cubicBezTo>
                        <a:cubicBezTo>
                          <a:pt x="73" y="51"/>
                          <a:pt x="75" y="52"/>
                          <a:pt x="74" y="54"/>
                        </a:cubicBezTo>
                        <a:cubicBezTo>
                          <a:pt x="74" y="55"/>
                          <a:pt x="73" y="57"/>
                          <a:pt x="73" y="58"/>
                        </a:cubicBezTo>
                        <a:cubicBezTo>
                          <a:pt x="74" y="59"/>
                          <a:pt x="75" y="60"/>
                          <a:pt x="76" y="61"/>
                        </a:cubicBezTo>
                        <a:cubicBezTo>
                          <a:pt x="76" y="61"/>
                          <a:pt x="76" y="61"/>
                          <a:pt x="76" y="61"/>
                        </a:cubicBezTo>
                        <a:cubicBezTo>
                          <a:pt x="73" y="60"/>
                          <a:pt x="72" y="58"/>
                          <a:pt x="73" y="55"/>
                        </a:cubicBezTo>
                        <a:cubicBezTo>
                          <a:pt x="73" y="56"/>
                          <a:pt x="72" y="56"/>
                          <a:pt x="72" y="56"/>
                        </a:cubicBezTo>
                        <a:cubicBezTo>
                          <a:pt x="71" y="58"/>
                          <a:pt x="67" y="57"/>
                          <a:pt x="66" y="59"/>
                        </a:cubicBezTo>
                        <a:cubicBezTo>
                          <a:pt x="66" y="59"/>
                          <a:pt x="66" y="59"/>
                          <a:pt x="66" y="59"/>
                        </a:cubicBezTo>
                        <a:cubicBezTo>
                          <a:pt x="66" y="58"/>
                          <a:pt x="67" y="58"/>
                          <a:pt x="69" y="57"/>
                        </a:cubicBezTo>
                        <a:cubicBezTo>
                          <a:pt x="72" y="56"/>
                          <a:pt x="74" y="54"/>
                          <a:pt x="73" y="51"/>
                        </a:cubicBezTo>
                        <a:cubicBezTo>
                          <a:pt x="73" y="51"/>
                          <a:pt x="73" y="51"/>
                          <a:pt x="73" y="51"/>
                        </a:cubicBezTo>
                        <a:cubicBezTo>
                          <a:pt x="72" y="51"/>
                          <a:pt x="72" y="51"/>
                          <a:pt x="72" y="51"/>
                        </a:cubicBezTo>
                        <a:cubicBezTo>
                          <a:pt x="72" y="50"/>
                          <a:pt x="71" y="50"/>
                          <a:pt x="71" y="49"/>
                        </a:cubicBezTo>
                        <a:cubicBezTo>
                          <a:pt x="69" y="47"/>
                          <a:pt x="67" y="45"/>
                          <a:pt x="66" y="44"/>
                        </a:cubicBezTo>
                        <a:cubicBezTo>
                          <a:pt x="63" y="40"/>
                          <a:pt x="59" y="38"/>
                          <a:pt x="54" y="37"/>
                        </a:cubicBezTo>
                        <a:cubicBezTo>
                          <a:pt x="50" y="36"/>
                          <a:pt x="49" y="38"/>
                          <a:pt x="49" y="40"/>
                        </a:cubicBezTo>
                        <a:cubicBezTo>
                          <a:pt x="49" y="41"/>
                          <a:pt x="50" y="43"/>
                          <a:pt x="50" y="44"/>
                        </a:cubicBezTo>
                        <a:cubicBezTo>
                          <a:pt x="51" y="46"/>
                          <a:pt x="53" y="48"/>
                          <a:pt x="54" y="50"/>
                        </a:cubicBezTo>
                        <a:cubicBezTo>
                          <a:pt x="56" y="52"/>
                          <a:pt x="58" y="55"/>
                          <a:pt x="59" y="58"/>
                        </a:cubicBezTo>
                        <a:cubicBezTo>
                          <a:pt x="60" y="60"/>
                          <a:pt x="62" y="61"/>
                          <a:pt x="65" y="62"/>
                        </a:cubicBezTo>
                        <a:cubicBezTo>
                          <a:pt x="66" y="62"/>
                          <a:pt x="67" y="62"/>
                          <a:pt x="68" y="63"/>
                        </a:cubicBezTo>
                        <a:cubicBezTo>
                          <a:pt x="70" y="64"/>
                          <a:pt x="72" y="65"/>
                          <a:pt x="73" y="65"/>
                        </a:cubicBezTo>
                        <a:cubicBezTo>
                          <a:pt x="76" y="66"/>
                          <a:pt x="79" y="66"/>
                          <a:pt x="82" y="66"/>
                        </a:cubicBezTo>
                        <a:cubicBezTo>
                          <a:pt x="83" y="66"/>
                          <a:pt x="84" y="66"/>
                          <a:pt x="85" y="66"/>
                        </a:cubicBezTo>
                        <a:cubicBezTo>
                          <a:pt x="88" y="66"/>
                          <a:pt x="92" y="66"/>
                          <a:pt x="96" y="67"/>
                        </a:cubicBezTo>
                        <a:cubicBezTo>
                          <a:pt x="101" y="68"/>
                          <a:pt x="107" y="70"/>
                          <a:pt x="110" y="73"/>
                        </a:cubicBezTo>
                        <a:cubicBezTo>
                          <a:pt x="111" y="73"/>
                          <a:pt x="112" y="73"/>
                          <a:pt x="113" y="73"/>
                        </a:cubicBezTo>
                        <a:cubicBezTo>
                          <a:pt x="114" y="73"/>
                          <a:pt x="116" y="72"/>
                          <a:pt x="117" y="72"/>
                        </a:cubicBezTo>
                        <a:cubicBezTo>
                          <a:pt x="117" y="72"/>
                          <a:pt x="117" y="72"/>
                          <a:pt x="117" y="72"/>
                        </a:cubicBezTo>
                        <a:cubicBezTo>
                          <a:pt x="116" y="73"/>
                          <a:pt x="114" y="74"/>
                          <a:pt x="112" y="74"/>
                        </a:cubicBezTo>
                        <a:cubicBezTo>
                          <a:pt x="112" y="74"/>
                          <a:pt x="111" y="74"/>
                          <a:pt x="111" y="74"/>
                        </a:cubicBezTo>
                        <a:cubicBezTo>
                          <a:pt x="112" y="76"/>
                          <a:pt x="111" y="78"/>
                          <a:pt x="112" y="81"/>
                        </a:cubicBezTo>
                        <a:cubicBezTo>
                          <a:pt x="112" y="83"/>
                          <a:pt x="117" y="86"/>
                          <a:pt x="120" y="86"/>
                        </a:cubicBezTo>
                        <a:cubicBezTo>
                          <a:pt x="121" y="86"/>
                          <a:pt x="121" y="86"/>
                          <a:pt x="121" y="86"/>
                        </a:cubicBezTo>
                        <a:cubicBezTo>
                          <a:pt x="118" y="86"/>
                          <a:pt x="116" y="85"/>
                          <a:pt x="113" y="84"/>
                        </a:cubicBezTo>
                        <a:cubicBezTo>
                          <a:pt x="111" y="83"/>
                          <a:pt x="110" y="81"/>
                          <a:pt x="111" y="79"/>
                        </a:cubicBezTo>
                        <a:cubicBezTo>
                          <a:pt x="111" y="75"/>
                          <a:pt x="109" y="73"/>
                          <a:pt x="106" y="71"/>
                        </a:cubicBezTo>
                        <a:cubicBezTo>
                          <a:pt x="102" y="69"/>
                          <a:pt x="98" y="68"/>
                          <a:pt x="94" y="68"/>
                        </a:cubicBezTo>
                        <a:cubicBezTo>
                          <a:pt x="90" y="67"/>
                          <a:pt x="86" y="67"/>
                          <a:pt x="81" y="67"/>
                        </a:cubicBezTo>
                        <a:cubicBezTo>
                          <a:pt x="80" y="67"/>
                          <a:pt x="79" y="67"/>
                          <a:pt x="78" y="67"/>
                        </a:cubicBezTo>
                        <a:cubicBezTo>
                          <a:pt x="77" y="67"/>
                          <a:pt x="75" y="67"/>
                          <a:pt x="74" y="68"/>
                        </a:cubicBezTo>
                        <a:cubicBezTo>
                          <a:pt x="73" y="69"/>
                          <a:pt x="72" y="70"/>
                          <a:pt x="71" y="71"/>
                        </a:cubicBezTo>
                        <a:cubicBezTo>
                          <a:pt x="70" y="71"/>
                          <a:pt x="70" y="71"/>
                          <a:pt x="70" y="71"/>
                        </a:cubicBezTo>
                        <a:cubicBezTo>
                          <a:pt x="72" y="70"/>
                          <a:pt x="73" y="68"/>
                          <a:pt x="74" y="67"/>
                        </a:cubicBezTo>
                        <a:cubicBezTo>
                          <a:pt x="75" y="67"/>
                          <a:pt x="76" y="67"/>
                          <a:pt x="76" y="67"/>
                        </a:cubicBezTo>
                        <a:cubicBezTo>
                          <a:pt x="75" y="66"/>
                          <a:pt x="73" y="66"/>
                          <a:pt x="72" y="65"/>
                        </a:cubicBezTo>
                        <a:cubicBezTo>
                          <a:pt x="70" y="65"/>
                          <a:pt x="69" y="64"/>
                          <a:pt x="67" y="63"/>
                        </a:cubicBezTo>
                        <a:cubicBezTo>
                          <a:pt x="65" y="62"/>
                          <a:pt x="64" y="62"/>
                          <a:pt x="62" y="62"/>
                        </a:cubicBezTo>
                        <a:cubicBezTo>
                          <a:pt x="61" y="61"/>
                          <a:pt x="60" y="61"/>
                          <a:pt x="59" y="60"/>
                        </a:cubicBezTo>
                        <a:cubicBezTo>
                          <a:pt x="59" y="60"/>
                          <a:pt x="60" y="61"/>
                          <a:pt x="60" y="62"/>
                        </a:cubicBezTo>
                        <a:cubicBezTo>
                          <a:pt x="60" y="62"/>
                          <a:pt x="60" y="63"/>
                          <a:pt x="61" y="63"/>
                        </a:cubicBezTo>
                        <a:cubicBezTo>
                          <a:pt x="61" y="64"/>
                          <a:pt x="61" y="66"/>
                          <a:pt x="62" y="67"/>
                        </a:cubicBezTo>
                        <a:cubicBezTo>
                          <a:pt x="62" y="69"/>
                          <a:pt x="64" y="71"/>
                          <a:pt x="66" y="73"/>
                        </a:cubicBezTo>
                        <a:cubicBezTo>
                          <a:pt x="69" y="77"/>
                          <a:pt x="73" y="80"/>
                          <a:pt x="75" y="84"/>
                        </a:cubicBezTo>
                        <a:cubicBezTo>
                          <a:pt x="75" y="85"/>
                          <a:pt x="75" y="85"/>
                          <a:pt x="75" y="85"/>
                        </a:cubicBezTo>
                        <a:cubicBezTo>
                          <a:pt x="75" y="85"/>
                          <a:pt x="75" y="85"/>
                          <a:pt x="75" y="85"/>
                        </a:cubicBezTo>
                        <a:cubicBezTo>
                          <a:pt x="76" y="84"/>
                          <a:pt x="76" y="84"/>
                          <a:pt x="76" y="84"/>
                        </a:cubicBezTo>
                        <a:cubicBezTo>
                          <a:pt x="76" y="82"/>
                          <a:pt x="77" y="81"/>
                          <a:pt x="79" y="80"/>
                        </a:cubicBezTo>
                        <a:cubicBezTo>
                          <a:pt x="79" y="80"/>
                          <a:pt x="79" y="80"/>
                          <a:pt x="79" y="80"/>
                        </a:cubicBezTo>
                        <a:cubicBezTo>
                          <a:pt x="78" y="79"/>
                          <a:pt x="78" y="79"/>
                          <a:pt x="78" y="79"/>
                        </a:cubicBezTo>
                        <a:cubicBezTo>
                          <a:pt x="78" y="78"/>
                          <a:pt x="77" y="78"/>
                          <a:pt x="76" y="78"/>
                        </a:cubicBezTo>
                        <a:cubicBezTo>
                          <a:pt x="74" y="77"/>
                          <a:pt x="73" y="74"/>
                          <a:pt x="74" y="73"/>
                        </a:cubicBezTo>
                        <a:cubicBezTo>
                          <a:pt x="74" y="73"/>
                          <a:pt x="74" y="73"/>
                          <a:pt x="74" y="73"/>
                        </a:cubicBezTo>
                        <a:cubicBezTo>
                          <a:pt x="74" y="74"/>
                          <a:pt x="74" y="75"/>
                          <a:pt x="75" y="76"/>
                        </a:cubicBezTo>
                        <a:cubicBezTo>
                          <a:pt x="75" y="77"/>
                          <a:pt x="76" y="77"/>
                          <a:pt x="77" y="77"/>
                        </a:cubicBezTo>
                        <a:cubicBezTo>
                          <a:pt x="79" y="78"/>
                          <a:pt x="79" y="79"/>
                          <a:pt x="80" y="80"/>
                        </a:cubicBezTo>
                        <a:cubicBezTo>
                          <a:pt x="81" y="79"/>
                          <a:pt x="81" y="79"/>
                          <a:pt x="82" y="79"/>
                        </a:cubicBezTo>
                        <a:cubicBezTo>
                          <a:pt x="84" y="79"/>
                          <a:pt x="86" y="79"/>
                          <a:pt x="88" y="79"/>
                        </a:cubicBezTo>
                        <a:cubicBezTo>
                          <a:pt x="91" y="79"/>
                          <a:pt x="93" y="79"/>
                          <a:pt x="96" y="80"/>
                        </a:cubicBezTo>
                        <a:cubicBezTo>
                          <a:pt x="97" y="80"/>
                          <a:pt x="98" y="79"/>
                          <a:pt x="99" y="79"/>
                        </a:cubicBezTo>
                        <a:cubicBezTo>
                          <a:pt x="100" y="79"/>
                          <a:pt x="100" y="77"/>
                          <a:pt x="99" y="76"/>
                        </a:cubicBezTo>
                        <a:cubicBezTo>
                          <a:pt x="98" y="75"/>
                          <a:pt x="97" y="74"/>
                          <a:pt x="97" y="73"/>
                        </a:cubicBezTo>
                        <a:cubicBezTo>
                          <a:pt x="97" y="73"/>
                          <a:pt x="97" y="73"/>
                          <a:pt x="97" y="73"/>
                        </a:cubicBezTo>
                        <a:cubicBezTo>
                          <a:pt x="99" y="75"/>
                          <a:pt x="101" y="76"/>
                          <a:pt x="100" y="79"/>
                        </a:cubicBezTo>
                        <a:cubicBezTo>
                          <a:pt x="100" y="81"/>
                          <a:pt x="96" y="80"/>
                          <a:pt x="94" y="80"/>
                        </a:cubicBezTo>
                        <a:cubicBezTo>
                          <a:pt x="91" y="80"/>
                          <a:pt x="89" y="80"/>
                          <a:pt x="87" y="80"/>
                        </a:cubicBezTo>
                        <a:cubicBezTo>
                          <a:pt x="84" y="80"/>
                          <a:pt x="81" y="80"/>
                          <a:pt x="78" y="82"/>
                        </a:cubicBezTo>
                        <a:cubicBezTo>
                          <a:pt x="77" y="83"/>
                          <a:pt x="76" y="84"/>
                          <a:pt x="77" y="86"/>
                        </a:cubicBezTo>
                        <a:cubicBezTo>
                          <a:pt x="78" y="88"/>
                          <a:pt x="82" y="88"/>
                          <a:pt x="85" y="89"/>
                        </a:cubicBezTo>
                        <a:cubicBezTo>
                          <a:pt x="88" y="89"/>
                          <a:pt x="90" y="89"/>
                          <a:pt x="92" y="91"/>
                        </a:cubicBezTo>
                        <a:cubicBezTo>
                          <a:pt x="94" y="92"/>
                          <a:pt x="97" y="94"/>
                          <a:pt x="100" y="95"/>
                        </a:cubicBezTo>
                        <a:cubicBezTo>
                          <a:pt x="101" y="96"/>
                          <a:pt x="104" y="96"/>
                          <a:pt x="105" y="95"/>
                        </a:cubicBezTo>
                        <a:cubicBezTo>
                          <a:pt x="107" y="95"/>
                          <a:pt x="107" y="94"/>
                          <a:pt x="108" y="93"/>
                        </a:cubicBezTo>
                        <a:cubicBezTo>
                          <a:pt x="108" y="93"/>
                          <a:pt x="108" y="93"/>
                          <a:pt x="108" y="93"/>
                        </a:cubicBezTo>
                        <a:cubicBezTo>
                          <a:pt x="107" y="94"/>
                          <a:pt x="107" y="95"/>
                          <a:pt x="106" y="96"/>
                        </a:cubicBezTo>
                        <a:cubicBezTo>
                          <a:pt x="105" y="96"/>
                          <a:pt x="104" y="96"/>
                          <a:pt x="104" y="96"/>
                        </a:cubicBezTo>
                        <a:cubicBezTo>
                          <a:pt x="104" y="96"/>
                          <a:pt x="105" y="96"/>
                          <a:pt x="105" y="96"/>
                        </a:cubicBezTo>
                        <a:cubicBezTo>
                          <a:pt x="107" y="97"/>
                          <a:pt x="108" y="99"/>
                          <a:pt x="109" y="99"/>
                        </a:cubicBezTo>
                        <a:cubicBezTo>
                          <a:pt x="109" y="99"/>
                          <a:pt x="109" y="99"/>
                          <a:pt x="109" y="99"/>
                        </a:cubicBezTo>
                        <a:cubicBezTo>
                          <a:pt x="108" y="99"/>
                          <a:pt x="107" y="98"/>
                          <a:pt x="105" y="97"/>
                        </a:cubicBezTo>
                        <a:cubicBezTo>
                          <a:pt x="105" y="97"/>
                          <a:pt x="104" y="96"/>
                          <a:pt x="102" y="96"/>
                        </a:cubicBezTo>
                        <a:cubicBezTo>
                          <a:pt x="102" y="96"/>
                          <a:pt x="102" y="96"/>
                          <a:pt x="101" y="96"/>
                        </a:cubicBezTo>
                        <a:cubicBezTo>
                          <a:pt x="98" y="96"/>
                          <a:pt x="95" y="94"/>
                          <a:pt x="93" y="92"/>
                        </a:cubicBezTo>
                        <a:cubicBezTo>
                          <a:pt x="91" y="91"/>
                          <a:pt x="89" y="90"/>
                          <a:pt x="87" y="90"/>
                        </a:cubicBezTo>
                        <a:cubicBezTo>
                          <a:pt x="85" y="89"/>
                          <a:pt x="83" y="89"/>
                          <a:pt x="81" y="89"/>
                        </a:cubicBezTo>
                        <a:cubicBezTo>
                          <a:pt x="79" y="88"/>
                          <a:pt x="78" y="88"/>
                          <a:pt x="77" y="87"/>
                        </a:cubicBezTo>
                        <a:cubicBezTo>
                          <a:pt x="77" y="89"/>
                          <a:pt x="78" y="90"/>
                          <a:pt x="79" y="91"/>
                        </a:cubicBezTo>
                        <a:cubicBezTo>
                          <a:pt x="79" y="91"/>
                          <a:pt x="79" y="91"/>
                          <a:pt x="79" y="91"/>
                        </a:cubicBezTo>
                        <a:cubicBezTo>
                          <a:pt x="80" y="92"/>
                          <a:pt x="81" y="94"/>
                          <a:pt x="83" y="95"/>
                        </a:cubicBezTo>
                        <a:cubicBezTo>
                          <a:pt x="85" y="96"/>
                          <a:pt x="87" y="97"/>
                          <a:pt x="89" y="99"/>
                        </a:cubicBezTo>
                        <a:cubicBezTo>
                          <a:pt x="89" y="100"/>
                          <a:pt x="89" y="101"/>
                          <a:pt x="91" y="101"/>
                        </a:cubicBezTo>
                        <a:cubicBezTo>
                          <a:pt x="92" y="102"/>
                          <a:pt x="93" y="103"/>
                          <a:pt x="94" y="103"/>
                        </a:cubicBezTo>
                        <a:cubicBezTo>
                          <a:pt x="94" y="103"/>
                          <a:pt x="94" y="103"/>
                          <a:pt x="94" y="103"/>
                        </a:cubicBezTo>
                        <a:cubicBezTo>
                          <a:pt x="92" y="103"/>
                          <a:pt x="90" y="102"/>
                          <a:pt x="88" y="101"/>
                        </a:cubicBezTo>
                        <a:cubicBezTo>
                          <a:pt x="88" y="100"/>
                          <a:pt x="88" y="99"/>
                          <a:pt x="87" y="98"/>
                        </a:cubicBezTo>
                        <a:cubicBezTo>
                          <a:pt x="85" y="97"/>
                          <a:pt x="84" y="97"/>
                          <a:pt x="83" y="96"/>
                        </a:cubicBezTo>
                        <a:cubicBezTo>
                          <a:pt x="81" y="94"/>
                          <a:pt x="79" y="93"/>
                          <a:pt x="77" y="91"/>
                        </a:cubicBezTo>
                        <a:cubicBezTo>
                          <a:pt x="76" y="89"/>
                          <a:pt x="75" y="87"/>
                          <a:pt x="74" y="85"/>
                        </a:cubicBezTo>
                        <a:cubicBezTo>
                          <a:pt x="73" y="80"/>
                          <a:pt x="67" y="76"/>
                          <a:pt x="63" y="72"/>
                        </a:cubicBezTo>
                        <a:cubicBezTo>
                          <a:pt x="62" y="70"/>
                          <a:pt x="61" y="68"/>
                          <a:pt x="60" y="66"/>
                        </a:cubicBezTo>
                        <a:cubicBezTo>
                          <a:pt x="60" y="65"/>
                          <a:pt x="60" y="64"/>
                          <a:pt x="60" y="64"/>
                        </a:cubicBezTo>
                        <a:cubicBezTo>
                          <a:pt x="59" y="65"/>
                          <a:pt x="59" y="66"/>
                          <a:pt x="58" y="66"/>
                        </a:cubicBezTo>
                        <a:cubicBezTo>
                          <a:pt x="56" y="68"/>
                          <a:pt x="53" y="68"/>
                          <a:pt x="51" y="68"/>
                        </a:cubicBezTo>
                        <a:cubicBezTo>
                          <a:pt x="48" y="68"/>
                          <a:pt x="45" y="67"/>
                          <a:pt x="43" y="66"/>
                        </a:cubicBezTo>
                        <a:cubicBezTo>
                          <a:pt x="43" y="66"/>
                          <a:pt x="43" y="66"/>
                          <a:pt x="43" y="66"/>
                        </a:cubicBezTo>
                        <a:cubicBezTo>
                          <a:pt x="41" y="66"/>
                          <a:pt x="40" y="66"/>
                          <a:pt x="39" y="65"/>
                        </a:cubicBezTo>
                        <a:cubicBezTo>
                          <a:pt x="39" y="65"/>
                          <a:pt x="39" y="65"/>
                          <a:pt x="39" y="65"/>
                        </a:cubicBezTo>
                        <a:cubicBezTo>
                          <a:pt x="38" y="65"/>
                          <a:pt x="38" y="65"/>
                          <a:pt x="38" y="65"/>
                        </a:cubicBezTo>
                        <a:cubicBezTo>
                          <a:pt x="37" y="64"/>
                          <a:pt x="35" y="65"/>
                          <a:pt x="34" y="67"/>
                        </a:cubicBezTo>
                        <a:cubicBezTo>
                          <a:pt x="34" y="66"/>
                          <a:pt x="34" y="66"/>
                          <a:pt x="34" y="66"/>
                        </a:cubicBezTo>
                        <a:cubicBezTo>
                          <a:pt x="34" y="65"/>
                          <a:pt x="35" y="65"/>
                          <a:pt x="37" y="64"/>
                        </a:cubicBezTo>
                        <a:cubicBezTo>
                          <a:pt x="35" y="64"/>
                          <a:pt x="33" y="63"/>
                          <a:pt x="32" y="61"/>
                        </a:cubicBezTo>
                        <a:cubicBezTo>
                          <a:pt x="32" y="61"/>
                          <a:pt x="32" y="61"/>
                          <a:pt x="32" y="61"/>
                        </a:cubicBezTo>
                        <a:cubicBezTo>
                          <a:pt x="34" y="63"/>
                          <a:pt x="38" y="63"/>
                          <a:pt x="41" y="65"/>
                        </a:cubicBezTo>
                        <a:cubicBezTo>
                          <a:pt x="44" y="66"/>
                          <a:pt x="48" y="67"/>
                          <a:pt x="51" y="67"/>
                        </a:cubicBezTo>
                        <a:cubicBezTo>
                          <a:pt x="62" y="68"/>
                          <a:pt x="58" y="58"/>
                          <a:pt x="55" y="53"/>
                        </a:cubicBezTo>
                        <a:cubicBezTo>
                          <a:pt x="54" y="51"/>
                          <a:pt x="52" y="48"/>
                          <a:pt x="50" y="46"/>
                        </a:cubicBezTo>
                        <a:cubicBezTo>
                          <a:pt x="49" y="45"/>
                          <a:pt x="48" y="43"/>
                          <a:pt x="48" y="42"/>
                        </a:cubicBezTo>
                        <a:cubicBezTo>
                          <a:pt x="47" y="41"/>
                          <a:pt x="47" y="40"/>
                          <a:pt x="47" y="38"/>
                        </a:cubicBezTo>
                        <a:cubicBezTo>
                          <a:pt x="46" y="35"/>
                          <a:pt x="42" y="33"/>
                          <a:pt x="40" y="31"/>
                        </a:cubicBezTo>
                        <a:cubicBezTo>
                          <a:pt x="39" y="30"/>
                          <a:pt x="38" y="28"/>
                          <a:pt x="38" y="27"/>
                        </a:cubicBezTo>
                        <a:cubicBezTo>
                          <a:pt x="38" y="28"/>
                          <a:pt x="38" y="28"/>
                          <a:pt x="38" y="28"/>
                        </a:cubicBezTo>
                        <a:cubicBezTo>
                          <a:pt x="37" y="28"/>
                          <a:pt x="37" y="29"/>
                          <a:pt x="36" y="29"/>
                        </a:cubicBezTo>
                        <a:cubicBezTo>
                          <a:pt x="36" y="30"/>
                          <a:pt x="35" y="30"/>
                          <a:pt x="35" y="31"/>
                        </a:cubicBezTo>
                        <a:cubicBezTo>
                          <a:pt x="33" y="32"/>
                          <a:pt x="33" y="34"/>
                          <a:pt x="33" y="36"/>
                        </a:cubicBezTo>
                        <a:cubicBezTo>
                          <a:pt x="33" y="36"/>
                          <a:pt x="33" y="36"/>
                          <a:pt x="33" y="36"/>
                        </a:cubicBezTo>
                        <a:cubicBezTo>
                          <a:pt x="33" y="34"/>
                          <a:pt x="32" y="33"/>
                          <a:pt x="33" y="32"/>
                        </a:cubicBezTo>
                        <a:cubicBezTo>
                          <a:pt x="33" y="31"/>
                          <a:pt x="34" y="31"/>
                          <a:pt x="34" y="30"/>
                        </a:cubicBezTo>
                        <a:cubicBezTo>
                          <a:pt x="34" y="30"/>
                          <a:pt x="34" y="30"/>
                          <a:pt x="34" y="30"/>
                        </a:cubicBezTo>
                        <a:cubicBezTo>
                          <a:pt x="32" y="31"/>
                          <a:pt x="31" y="30"/>
                          <a:pt x="30" y="30"/>
                        </a:cubicBezTo>
                        <a:cubicBezTo>
                          <a:pt x="28" y="30"/>
                          <a:pt x="27" y="29"/>
                          <a:pt x="25" y="30"/>
                        </a:cubicBezTo>
                        <a:cubicBezTo>
                          <a:pt x="25" y="30"/>
                          <a:pt x="25" y="30"/>
                          <a:pt x="25" y="30"/>
                        </a:cubicBezTo>
                        <a:cubicBezTo>
                          <a:pt x="26" y="29"/>
                          <a:pt x="28" y="29"/>
                          <a:pt x="29" y="29"/>
                        </a:cubicBezTo>
                        <a:cubicBezTo>
                          <a:pt x="30" y="29"/>
                          <a:pt x="31" y="29"/>
                          <a:pt x="32" y="30"/>
                        </a:cubicBezTo>
                        <a:cubicBezTo>
                          <a:pt x="34" y="30"/>
                          <a:pt x="36" y="29"/>
                          <a:pt x="37" y="27"/>
                        </a:cubicBezTo>
                        <a:cubicBezTo>
                          <a:pt x="38" y="26"/>
                          <a:pt x="36" y="23"/>
                          <a:pt x="36" y="21"/>
                        </a:cubicBezTo>
                        <a:cubicBezTo>
                          <a:pt x="34" y="19"/>
                          <a:pt x="32" y="17"/>
                          <a:pt x="29" y="16"/>
                        </a:cubicBezTo>
                        <a:cubicBezTo>
                          <a:pt x="26" y="15"/>
                          <a:pt x="23" y="15"/>
                          <a:pt x="20" y="14"/>
                        </a:cubicBezTo>
                        <a:cubicBezTo>
                          <a:pt x="16" y="14"/>
                          <a:pt x="13" y="15"/>
                          <a:pt x="10" y="15"/>
                        </a:cubicBezTo>
                        <a:cubicBezTo>
                          <a:pt x="5" y="15"/>
                          <a:pt x="1" y="13"/>
                          <a:pt x="0" y="10"/>
                        </a:cubicBezTo>
                        <a:cubicBezTo>
                          <a:pt x="0" y="10"/>
                          <a:pt x="0" y="10"/>
                          <a:pt x="0" y="10"/>
                        </a:cubicBezTo>
                      </a:path>
                    </a:pathLst>
                  </a:custGeom>
                  <a:solidFill>
                    <a:srgbClr val="DE98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45" name="Freeform 8112">
                    <a:extLst>
                      <a:ext uri="{FF2B5EF4-FFF2-40B4-BE49-F238E27FC236}">
                        <a16:creationId xmlns:a16="http://schemas.microsoft.com/office/drawing/2014/main" id="{912241AB-BB30-44A7-A73B-56313A5F3E65}"/>
                      </a:ext>
                    </a:extLst>
                  </p:cNvPr>
                  <p:cNvSpPr>
                    <a:spLocks/>
                  </p:cNvSpPr>
                  <p:nvPr/>
                </p:nvSpPr>
                <p:spPr bwMode="auto">
                  <a:xfrm>
                    <a:off x="3633" y="1827"/>
                    <a:ext cx="35" cy="21"/>
                  </a:xfrm>
                  <a:custGeom>
                    <a:avLst/>
                    <a:gdLst>
                      <a:gd name="T0" fmla="*/ 1 w 47"/>
                      <a:gd name="T1" fmla="*/ 4 h 29"/>
                      <a:gd name="T2" fmla="*/ 5 w 47"/>
                      <a:gd name="T3" fmla="*/ 7 h 29"/>
                      <a:gd name="T4" fmla="*/ 10 w 47"/>
                      <a:gd name="T5" fmla="*/ 8 h 29"/>
                      <a:gd name="T6" fmla="*/ 12 w 47"/>
                      <a:gd name="T7" fmla="*/ 9 h 29"/>
                      <a:gd name="T8" fmla="*/ 7 w 47"/>
                      <a:gd name="T9" fmla="*/ 0 h 29"/>
                      <a:gd name="T10" fmla="*/ 8 w 47"/>
                      <a:gd name="T11" fmla="*/ 0 h 29"/>
                      <a:gd name="T12" fmla="*/ 15 w 47"/>
                      <a:gd name="T13" fmla="*/ 9 h 29"/>
                      <a:gd name="T14" fmla="*/ 26 w 47"/>
                      <a:gd name="T15" fmla="*/ 16 h 29"/>
                      <a:gd name="T16" fmla="*/ 33 w 47"/>
                      <a:gd name="T17" fmla="*/ 23 h 29"/>
                      <a:gd name="T18" fmla="*/ 47 w 47"/>
                      <a:gd name="T19" fmla="*/ 28 h 29"/>
                      <a:gd name="T20" fmla="*/ 47 w 47"/>
                      <a:gd name="T21" fmla="*/ 28 h 29"/>
                      <a:gd name="T22" fmla="*/ 35 w 47"/>
                      <a:gd name="T23" fmla="*/ 25 h 29"/>
                      <a:gd name="T24" fmla="*/ 27 w 47"/>
                      <a:gd name="T25" fmla="*/ 18 h 29"/>
                      <a:gd name="T26" fmla="*/ 27 w 47"/>
                      <a:gd name="T27" fmla="*/ 21 h 29"/>
                      <a:gd name="T28" fmla="*/ 23 w 47"/>
                      <a:gd name="T29" fmla="*/ 25 h 29"/>
                      <a:gd name="T30" fmla="*/ 23 w 47"/>
                      <a:gd name="T31" fmla="*/ 24 h 29"/>
                      <a:gd name="T32" fmla="*/ 27 w 47"/>
                      <a:gd name="T33" fmla="*/ 21 h 29"/>
                      <a:gd name="T34" fmla="*/ 26 w 47"/>
                      <a:gd name="T35" fmla="*/ 17 h 29"/>
                      <a:gd name="T36" fmla="*/ 24 w 47"/>
                      <a:gd name="T37" fmla="*/ 16 h 29"/>
                      <a:gd name="T38" fmla="*/ 16 w 47"/>
                      <a:gd name="T39" fmla="*/ 11 h 29"/>
                      <a:gd name="T40" fmla="*/ 13 w 47"/>
                      <a:gd name="T41" fmla="*/ 10 h 29"/>
                      <a:gd name="T42" fmla="*/ 11 w 47"/>
                      <a:gd name="T43" fmla="*/ 9 h 29"/>
                      <a:gd name="T44" fmla="*/ 7 w 47"/>
                      <a:gd name="T45" fmla="*/ 8 h 29"/>
                      <a:gd name="T46" fmla="*/ 0 w 47"/>
                      <a:gd name="T47" fmla="*/ 4 h 29"/>
                      <a:gd name="T48" fmla="*/ 1 w 47"/>
                      <a:gd name="T4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29">
                        <a:moveTo>
                          <a:pt x="1" y="4"/>
                        </a:moveTo>
                        <a:cubicBezTo>
                          <a:pt x="2" y="6"/>
                          <a:pt x="3" y="7"/>
                          <a:pt x="5" y="7"/>
                        </a:cubicBezTo>
                        <a:cubicBezTo>
                          <a:pt x="7" y="7"/>
                          <a:pt x="8" y="7"/>
                          <a:pt x="10" y="8"/>
                        </a:cubicBezTo>
                        <a:cubicBezTo>
                          <a:pt x="11" y="8"/>
                          <a:pt x="11" y="8"/>
                          <a:pt x="12" y="9"/>
                        </a:cubicBezTo>
                        <a:cubicBezTo>
                          <a:pt x="9" y="6"/>
                          <a:pt x="7" y="3"/>
                          <a:pt x="7" y="0"/>
                        </a:cubicBezTo>
                        <a:cubicBezTo>
                          <a:pt x="8" y="0"/>
                          <a:pt x="8" y="0"/>
                          <a:pt x="8" y="0"/>
                        </a:cubicBezTo>
                        <a:cubicBezTo>
                          <a:pt x="9" y="4"/>
                          <a:pt x="11" y="7"/>
                          <a:pt x="15" y="9"/>
                        </a:cubicBezTo>
                        <a:cubicBezTo>
                          <a:pt x="18" y="12"/>
                          <a:pt x="22" y="13"/>
                          <a:pt x="26" y="16"/>
                        </a:cubicBezTo>
                        <a:cubicBezTo>
                          <a:pt x="29" y="18"/>
                          <a:pt x="31" y="20"/>
                          <a:pt x="33" y="23"/>
                        </a:cubicBezTo>
                        <a:cubicBezTo>
                          <a:pt x="37" y="25"/>
                          <a:pt x="42" y="28"/>
                          <a:pt x="47" y="28"/>
                        </a:cubicBezTo>
                        <a:cubicBezTo>
                          <a:pt x="47" y="28"/>
                          <a:pt x="47" y="28"/>
                          <a:pt x="47" y="28"/>
                        </a:cubicBezTo>
                        <a:cubicBezTo>
                          <a:pt x="43" y="29"/>
                          <a:pt x="38" y="27"/>
                          <a:pt x="35" y="25"/>
                        </a:cubicBezTo>
                        <a:cubicBezTo>
                          <a:pt x="32" y="23"/>
                          <a:pt x="30" y="21"/>
                          <a:pt x="27" y="18"/>
                        </a:cubicBezTo>
                        <a:cubicBezTo>
                          <a:pt x="28" y="19"/>
                          <a:pt x="28" y="21"/>
                          <a:pt x="27" y="21"/>
                        </a:cubicBezTo>
                        <a:cubicBezTo>
                          <a:pt x="27" y="23"/>
                          <a:pt x="26" y="25"/>
                          <a:pt x="23" y="25"/>
                        </a:cubicBezTo>
                        <a:cubicBezTo>
                          <a:pt x="23" y="24"/>
                          <a:pt x="23" y="24"/>
                          <a:pt x="23" y="24"/>
                        </a:cubicBezTo>
                        <a:cubicBezTo>
                          <a:pt x="25" y="24"/>
                          <a:pt x="26" y="22"/>
                          <a:pt x="27" y="21"/>
                        </a:cubicBezTo>
                        <a:cubicBezTo>
                          <a:pt x="27" y="20"/>
                          <a:pt x="27" y="18"/>
                          <a:pt x="26" y="17"/>
                        </a:cubicBezTo>
                        <a:cubicBezTo>
                          <a:pt x="25" y="17"/>
                          <a:pt x="25" y="16"/>
                          <a:pt x="24" y="16"/>
                        </a:cubicBezTo>
                        <a:cubicBezTo>
                          <a:pt x="22" y="14"/>
                          <a:pt x="19" y="13"/>
                          <a:pt x="16" y="11"/>
                        </a:cubicBezTo>
                        <a:cubicBezTo>
                          <a:pt x="15" y="11"/>
                          <a:pt x="14" y="11"/>
                          <a:pt x="13" y="10"/>
                        </a:cubicBezTo>
                        <a:cubicBezTo>
                          <a:pt x="12" y="10"/>
                          <a:pt x="12" y="9"/>
                          <a:pt x="11" y="9"/>
                        </a:cubicBezTo>
                        <a:cubicBezTo>
                          <a:pt x="10" y="8"/>
                          <a:pt x="9" y="8"/>
                          <a:pt x="7" y="8"/>
                        </a:cubicBezTo>
                        <a:cubicBezTo>
                          <a:pt x="4" y="8"/>
                          <a:pt x="1" y="6"/>
                          <a:pt x="0" y="4"/>
                        </a:cubicBezTo>
                        <a:cubicBezTo>
                          <a:pt x="1" y="4"/>
                          <a:pt x="1" y="4"/>
                          <a:pt x="1" y="4"/>
                        </a:cubicBezTo>
                      </a:path>
                    </a:pathLst>
                  </a:custGeom>
                  <a:solidFill>
                    <a:srgbClr val="DE98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46" name="Freeform 8113">
                    <a:extLst>
                      <a:ext uri="{FF2B5EF4-FFF2-40B4-BE49-F238E27FC236}">
                        <a16:creationId xmlns:a16="http://schemas.microsoft.com/office/drawing/2014/main" id="{545DE664-9784-44A8-BA33-9A0D8E0E70D7}"/>
                      </a:ext>
                    </a:extLst>
                  </p:cNvPr>
                  <p:cNvSpPr>
                    <a:spLocks/>
                  </p:cNvSpPr>
                  <p:nvPr/>
                </p:nvSpPr>
                <p:spPr bwMode="auto">
                  <a:xfrm>
                    <a:off x="3642" y="1850"/>
                    <a:ext cx="33" cy="7"/>
                  </a:xfrm>
                  <a:custGeom>
                    <a:avLst/>
                    <a:gdLst>
                      <a:gd name="T0" fmla="*/ 0 w 43"/>
                      <a:gd name="T1" fmla="*/ 2 h 10"/>
                      <a:gd name="T2" fmla="*/ 5 w 43"/>
                      <a:gd name="T3" fmla="*/ 2 h 10"/>
                      <a:gd name="T4" fmla="*/ 6 w 43"/>
                      <a:gd name="T5" fmla="*/ 2 h 10"/>
                      <a:gd name="T6" fmla="*/ 13 w 43"/>
                      <a:gd name="T7" fmla="*/ 1 h 10"/>
                      <a:gd name="T8" fmla="*/ 24 w 43"/>
                      <a:gd name="T9" fmla="*/ 2 h 10"/>
                      <a:gd name="T10" fmla="*/ 29 w 43"/>
                      <a:gd name="T11" fmla="*/ 4 h 10"/>
                      <a:gd name="T12" fmla="*/ 33 w 43"/>
                      <a:gd name="T13" fmla="*/ 5 h 10"/>
                      <a:gd name="T14" fmla="*/ 36 w 43"/>
                      <a:gd name="T15" fmla="*/ 4 h 10"/>
                      <a:gd name="T16" fmla="*/ 40 w 43"/>
                      <a:gd name="T17" fmla="*/ 3 h 10"/>
                      <a:gd name="T18" fmla="*/ 40 w 43"/>
                      <a:gd name="T19" fmla="*/ 3 h 10"/>
                      <a:gd name="T20" fmla="*/ 35 w 43"/>
                      <a:gd name="T21" fmla="*/ 6 h 10"/>
                      <a:gd name="T22" fmla="*/ 35 w 43"/>
                      <a:gd name="T23" fmla="*/ 6 h 10"/>
                      <a:gd name="T24" fmla="*/ 38 w 43"/>
                      <a:gd name="T25" fmla="*/ 7 h 10"/>
                      <a:gd name="T26" fmla="*/ 43 w 43"/>
                      <a:gd name="T27" fmla="*/ 10 h 10"/>
                      <a:gd name="T28" fmla="*/ 43 w 43"/>
                      <a:gd name="T29" fmla="*/ 10 h 10"/>
                      <a:gd name="T30" fmla="*/ 34 w 43"/>
                      <a:gd name="T31" fmla="*/ 6 h 10"/>
                      <a:gd name="T32" fmla="*/ 32 w 43"/>
                      <a:gd name="T33" fmla="*/ 6 h 10"/>
                      <a:gd name="T34" fmla="*/ 30 w 43"/>
                      <a:gd name="T35" fmla="*/ 6 h 10"/>
                      <a:gd name="T36" fmla="*/ 28 w 43"/>
                      <a:gd name="T37" fmla="*/ 5 h 10"/>
                      <a:gd name="T38" fmla="*/ 23 w 43"/>
                      <a:gd name="T39" fmla="*/ 3 h 10"/>
                      <a:gd name="T40" fmla="*/ 16 w 43"/>
                      <a:gd name="T41" fmla="*/ 1 h 10"/>
                      <a:gd name="T42" fmla="*/ 14 w 43"/>
                      <a:gd name="T43" fmla="*/ 2 h 10"/>
                      <a:gd name="T44" fmla="*/ 21 w 43"/>
                      <a:gd name="T45" fmla="*/ 5 h 10"/>
                      <a:gd name="T46" fmla="*/ 21 w 43"/>
                      <a:gd name="T47" fmla="*/ 5 h 10"/>
                      <a:gd name="T48" fmla="*/ 17 w 43"/>
                      <a:gd name="T49" fmla="*/ 3 h 10"/>
                      <a:gd name="T50" fmla="*/ 11 w 43"/>
                      <a:gd name="T51" fmla="*/ 3 h 10"/>
                      <a:gd name="T52" fmla="*/ 9 w 43"/>
                      <a:gd name="T53" fmla="*/ 3 h 10"/>
                      <a:gd name="T54" fmla="*/ 8 w 43"/>
                      <a:gd name="T55" fmla="*/ 3 h 10"/>
                      <a:gd name="T56" fmla="*/ 8 w 43"/>
                      <a:gd name="T57" fmla="*/ 3 h 10"/>
                      <a:gd name="T58" fmla="*/ 5 w 43"/>
                      <a:gd name="T59" fmla="*/ 3 h 10"/>
                      <a:gd name="T60" fmla="*/ 0 w 43"/>
                      <a:gd name="T61" fmla="*/ 2 h 10"/>
                      <a:gd name="T62" fmla="*/ 0 w 43"/>
                      <a:gd name="T6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10">
                        <a:moveTo>
                          <a:pt x="0" y="2"/>
                        </a:moveTo>
                        <a:cubicBezTo>
                          <a:pt x="1" y="2"/>
                          <a:pt x="3" y="2"/>
                          <a:pt x="5" y="2"/>
                        </a:cubicBezTo>
                        <a:cubicBezTo>
                          <a:pt x="5" y="2"/>
                          <a:pt x="6" y="2"/>
                          <a:pt x="6" y="2"/>
                        </a:cubicBezTo>
                        <a:cubicBezTo>
                          <a:pt x="9" y="2"/>
                          <a:pt x="11" y="2"/>
                          <a:pt x="13" y="1"/>
                        </a:cubicBezTo>
                        <a:cubicBezTo>
                          <a:pt x="17" y="0"/>
                          <a:pt x="20" y="1"/>
                          <a:pt x="24" y="2"/>
                        </a:cubicBezTo>
                        <a:cubicBezTo>
                          <a:pt x="25" y="3"/>
                          <a:pt x="27" y="4"/>
                          <a:pt x="29" y="4"/>
                        </a:cubicBezTo>
                        <a:cubicBezTo>
                          <a:pt x="30" y="5"/>
                          <a:pt x="32" y="5"/>
                          <a:pt x="33" y="5"/>
                        </a:cubicBezTo>
                        <a:cubicBezTo>
                          <a:pt x="34" y="5"/>
                          <a:pt x="35" y="5"/>
                          <a:pt x="36" y="4"/>
                        </a:cubicBezTo>
                        <a:cubicBezTo>
                          <a:pt x="37" y="3"/>
                          <a:pt x="38" y="2"/>
                          <a:pt x="40" y="3"/>
                        </a:cubicBezTo>
                        <a:cubicBezTo>
                          <a:pt x="40" y="3"/>
                          <a:pt x="40" y="3"/>
                          <a:pt x="40" y="3"/>
                        </a:cubicBezTo>
                        <a:cubicBezTo>
                          <a:pt x="37" y="3"/>
                          <a:pt x="37" y="5"/>
                          <a:pt x="35" y="6"/>
                        </a:cubicBezTo>
                        <a:cubicBezTo>
                          <a:pt x="35" y="6"/>
                          <a:pt x="35" y="6"/>
                          <a:pt x="35" y="6"/>
                        </a:cubicBezTo>
                        <a:cubicBezTo>
                          <a:pt x="36" y="6"/>
                          <a:pt x="37" y="7"/>
                          <a:pt x="38" y="7"/>
                        </a:cubicBezTo>
                        <a:cubicBezTo>
                          <a:pt x="39" y="9"/>
                          <a:pt x="41" y="9"/>
                          <a:pt x="43" y="10"/>
                        </a:cubicBezTo>
                        <a:cubicBezTo>
                          <a:pt x="43" y="10"/>
                          <a:pt x="43" y="10"/>
                          <a:pt x="43" y="10"/>
                        </a:cubicBezTo>
                        <a:cubicBezTo>
                          <a:pt x="39" y="10"/>
                          <a:pt x="37" y="7"/>
                          <a:pt x="34" y="6"/>
                        </a:cubicBezTo>
                        <a:cubicBezTo>
                          <a:pt x="33" y="6"/>
                          <a:pt x="33" y="6"/>
                          <a:pt x="32" y="6"/>
                        </a:cubicBezTo>
                        <a:cubicBezTo>
                          <a:pt x="32" y="6"/>
                          <a:pt x="31" y="6"/>
                          <a:pt x="30" y="6"/>
                        </a:cubicBezTo>
                        <a:cubicBezTo>
                          <a:pt x="30" y="5"/>
                          <a:pt x="29" y="5"/>
                          <a:pt x="28" y="5"/>
                        </a:cubicBezTo>
                        <a:cubicBezTo>
                          <a:pt x="27" y="4"/>
                          <a:pt x="25" y="3"/>
                          <a:pt x="23" y="3"/>
                        </a:cubicBezTo>
                        <a:cubicBezTo>
                          <a:pt x="21" y="2"/>
                          <a:pt x="19" y="1"/>
                          <a:pt x="16" y="1"/>
                        </a:cubicBezTo>
                        <a:cubicBezTo>
                          <a:pt x="16" y="1"/>
                          <a:pt x="15" y="1"/>
                          <a:pt x="14" y="2"/>
                        </a:cubicBezTo>
                        <a:cubicBezTo>
                          <a:pt x="17" y="2"/>
                          <a:pt x="19" y="4"/>
                          <a:pt x="21" y="5"/>
                        </a:cubicBezTo>
                        <a:cubicBezTo>
                          <a:pt x="21" y="5"/>
                          <a:pt x="21" y="5"/>
                          <a:pt x="21" y="5"/>
                        </a:cubicBezTo>
                        <a:cubicBezTo>
                          <a:pt x="20" y="5"/>
                          <a:pt x="19" y="4"/>
                          <a:pt x="17" y="3"/>
                        </a:cubicBezTo>
                        <a:cubicBezTo>
                          <a:pt x="15" y="2"/>
                          <a:pt x="13" y="2"/>
                          <a:pt x="11" y="3"/>
                        </a:cubicBezTo>
                        <a:cubicBezTo>
                          <a:pt x="10" y="3"/>
                          <a:pt x="9" y="3"/>
                          <a:pt x="9" y="3"/>
                        </a:cubicBezTo>
                        <a:cubicBezTo>
                          <a:pt x="8" y="3"/>
                          <a:pt x="8" y="3"/>
                          <a:pt x="8" y="3"/>
                        </a:cubicBezTo>
                        <a:cubicBezTo>
                          <a:pt x="8" y="3"/>
                          <a:pt x="8" y="3"/>
                          <a:pt x="8" y="3"/>
                        </a:cubicBezTo>
                        <a:cubicBezTo>
                          <a:pt x="7" y="3"/>
                          <a:pt x="6" y="3"/>
                          <a:pt x="5" y="3"/>
                        </a:cubicBezTo>
                        <a:cubicBezTo>
                          <a:pt x="3" y="3"/>
                          <a:pt x="1" y="3"/>
                          <a:pt x="0" y="2"/>
                        </a:cubicBezTo>
                        <a:cubicBezTo>
                          <a:pt x="0" y="2"/>
                          <a:pt x="0" y="2"/>
                          <a:pt x="0" y="2"/>
                        </a:cubicBezTo>
                      </a:path>
                    </a:pathLst>
                  </a:custGeom>
                  <a:solidFill>
                    <a:srgbClr val="DE98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47" name="Freeform 8114">
                    <a:extLst>
                      <a:ext uri="{FF2B5EF4-FFF2-40B4-BE49-F238E27FC236}">
                        <a16:creationId xmlns:a16="http://schemas.microsoft.com/office/drawing/2014/main" id="{0F18D0B0-F42D-4E26-89F4-11DBD9751399}"/>
                      </a:ext>
                    </a:extLst>
                  </p:cNvPr>
                  <p:cNvSpPr>
                    <a:spLocks noEditPoints="1"/>
                  </p:cNvSpPr>
                  <p:nvPr/>
                </p:nvSpPr>
                <p:spPr bwMode="auto">
                  <a:xfrm>
                    <a:off x="3638" y="1746"/>
                    <a:ext cx="92" cy="83"/>
                  </a:xfrm>
                  <a:custGeom>
                    <a:avLst/>
                    <a:gdLst>
                      <a:gd name="T0" fmla="*/ 13 w 123"/>
                      <a:gd name="T1" fmla="*/ 99 h 110"/>
                      <a:gd name="T2" fmla="*/ 103 w 123"/>
                      <a:gd name="T3" fmla="*/ 105 h 110"/>
                      <a:gd name="T4" fmla="*/ 32 w 123"/>
                      <a:gd name="T5" fmla="*/ 97 h 110"/>
                      <a:gd name="T6" fmla="*/ 12 w 123"/>
                      <a:gd name="T7" fmla="*/ 83 h 110"/>
                      <a:gd name="T8" fmla="*/ 10 w 123"/>
                      <a:gd name="T9" fmla="*/ 96 h 110"/>
                      <a:gd name="T10" fmla="*/ 88 w 123"/>
                      <a:gd name="T11" fmla="*/ 109 h 110"/>
                      <a:gd name="T12" fmla="*/ 73 w 123"/>
                      <a:gd name="T13" fmla="*/ 96 h 110"/>
                      <a:gd name="T14" fmla="*/ 40 w 123"/>
                      <a:gd name="T15" fmla="*/ 93 h 110"/>
                      <a:gd name="T16" fmla="*/ 72 w 123"/>
                      <a:gd name="T17" fmla="*/ 51 h 110"/>
                      <a:gd name="T18" fmla="*/ 59 w 123"/>
                      <a:gd name="T19" fmla="*/ 38 h 110"/>
                      <a:gd name="T20" fmla="*/ 30 w 123"/>
                      <a:gd name="T21" fmla="*/ 43 h 110"/>
                      <a:gd name="T22" fmla="*/ 42 w 123"/>
                      <a:gd name="T23" fmla="*/ 35 h 110"/>
                      <a:gd name="T24" fmla="*/ 46 w 123"/>
                      <a:gd name="T25" fmla="*/ 42 h 110"/>
                      <a:gd name="T26" fmla="*/ 68 w 123"/>
                      <a:gd name="T27" fmla="*/ 60 h 110"/>
                      <a:gd name="T28" fmla="*/ 63 w 123"/>
                      <a:gd name="T29" fmla="*/ 51 h 110"/>
                      <a:gd name="T30" fmla="*/ 57 w 123"/>
                      <a:gd name="T31" fmla="*/ 15 h 110"/>
                      <a:gd name="T32" fmla="*/ 56 w 123"/>
                      <a:gd name="T33" fmla="*/ 23 h 110"/>
                      <a:gd name="T34" fmla="*/ 56 w 123"/>
                      <a:gd name="T35" fmla="*/ 28 h 110"/>
                      <a:gd name="T36" fmla="*/ 55 w 123"/>
                      <a:gd name="T37" fmla="*/ 13 h 110"/>
                      <a:gd name="T38" fmla="*/ 95 w 123"/>
                      <a:gd name="T39" fmla="*/ 18 h 110"/>
                      <a:gd name="T40" fmla="*/ 80 w 123"/>
                      <a:gd name="T41" fmla="*/ 16 h 110"/>
                      <a:gd name="T42" fmla="*/ 106 w 123"/>
                      <a:gd name="T43" fmla="*/ 10 h 110"/>
                      <a:gd name="T44" fmla="*/ 75 w 123"/>
                      <a:gd name="T45" fmla="*/ 3 h 110"/>
                      <a:gd name="T46" fmla="*/ 77 w 123"/>
                      <a:gd name="T47" fmla="*/ 17 h 110"/>
                      <a:gd name="T48" fmla="*/ 86 w 123"/>
                      <a:gd name="T49" fmla="*/ 0 h 110"/>
                      <a:gd name="T50" fmla="*/ 95 w 123"/>
                      <a:gd name="T51" fmla="*/ 81 h 110"/>
                      <a:gd name="T52" fmla="*/ 44 w 123"/>
                      <a:gd name="T53" fmla="*/ 85 h 110"/>
                      <a:gd name="T54" fmla="*/ 97 w 123"/>
                      <a:gd name="T55" fmla="*/ 73 h 110"/>
                      <a:gd name="T56" fmla="*/ 68 w 123"/>
                      <a:gd name="T57" fmla="*/ 80 h 110"/>
                      <a:gd name="T58" fmla="*/ 19 w 123"/>
                      <a:gd name="T59" fmla="*/ 68 h 110"/>
                      <a:gd name="T60" fmla="*/ 59 w 123"/>
                      <a:gd name="T61" fmla="*/ 81 h 110"/>
                      <a:gd name="T62" fmla="*/ 53 w 123"/>
                      <a:gd name="T63" fmla="*/ 84 h 110"/>
                      <a:gd name="T64" fmla="*/ 18 w 123"/>
                      <a:gd name="T65" fmla="*/ 53 h 110"/>
                      <a:gd name="T66" fmla="*/ 41 w 123"/>
                      <a:gd name="T67" fmla="*/ 66 h 110"/>
                      <a:gd name="T68" fmla="*/ 89 w 123"/>
                      <a:gd name="T69" fmla="*/ 46 h 110"/>
                      <a:gd name="T70" fmla="*/ 102 w 123"/>
                      <a:gd name="T71" fmla="*/ 55 h 110"/>
                      <a:gd name="T72" fmla="*/ 102 w 123"/>
                      <a:gd name="T73" fmla="*/ 62 h 110"/>
                      <a:gd name="T74" fmla="*/ 108 w 123"/>
                      <a:gd name="T75" fmla="*/ 31 h 110"/>
                      <a:gd name="T76" fmla="*/ 96 w 123"/>
                      <a:gd name="T77" fmla="*/ 0 h 110"/>
                      <a:gd name="T78" fmla="*/ 95 w 123"/>
                      <a:gd name="T79" fmla="*/ 33 h 110"/>
                      <a:gd name="T80" fmla="*/ 100 w 123"/>
                      <a:gd name="T81" fmla="*/ 20 h 110"/>
                      <a:gd name="T82" fmla="*/ 108 w 123"/>
                      <a:gd name="T83" fmla="*/ 38 h 110"/>
                      <a:gd name="T84" fmla="*/ 87 w 123"/>
                      <a:gd name="T85" fmla="*/ 44 h 110"/>
                      <a:gd name="T86" fmla="*/ 77 w 123"/>
                      <a:gd name="T87" fmla="*/ 64 h 110"/>
                      <a:gd name="T88" fmla="*/ 81 w 123"/>
                      <a:gd name="T89" fmla="*/ 89 h 110"/>
                      <a:gd name="T90" fmla="*/ 71 w 123"/>
                      <a:gd name="T91" fmla="*/ 61 h 110"/>
                      <a:gd name="T92" fmla="*/ 46 w 123"/>
                      <a:gd name="T93" fmla="*/ 66 h 110"/>
                      <a:gd name="T94" fmla="*/ 18 w 123"/>
                      <a:gd name="T95" fmla="*/ 51 h 110"/>
                      <a:gd name="T96" fmla="*/ 33 w 123"/>
                      <a:gd name="T97" fmla="*/ 56 h 110"/>
                      <a:gd name="T98" fmla="*/ 45 w 123"/>
                      <a:gd name="T99" fmla="*/ 69 h 110"/>
                      <a:gd name="T100" fmla="*/ 65 w 123"/>
                      <a:gd name="T101" fmla="*/ 82 h 110"/>
                      <a:gd name="T102" fmla="*/ 12 w 123"/>
                      <a:gd name="T103" fmla="*/ 56 h 110"/>
                      <a:gd name="T104" fmla="*/ 25 w 123"/>
                      <a:gd name="T105" fmla="*/ 73 h 110"/>
                      <a:gd name="T106" fmla="*/ 51 w 123"/>
                      <a:gd name="T107" fmla="*/ 87 h 110"/>
                      <a:gd name="T108" fmla="*/ 7 w 123"/>
                      <a:gd name="T109" fmla="*/ 68 h 110"/>
                      <a:gd name="T110" fmla="*/ 112 w 123"/>
                      <a:gd name="T111" fmla="*/ 99 h 110"/>
                      <a:gd name="T112" fmla="*/ 87 w 123"/>
                      <a:gd name="T113" fmla="*/ 77 h 110"/>
                      <a:gd name="T114" fmla="*/ 97 w 123"/>
                      <a:gd name="T115" fmla="*/ 57 h 110"/>
                      <a:gd name="T116" fmla="*/ 98 w 123"/>
                      <a:gd name="T117" fmla="*/ 56 h 110"/>
                      <a:gd name="T118" fmla="*/ 115 w 123"/>
                      <a:gd name="T119" fmla="*/ 48 h 110"/>
                      <a:gd name="T120" fmla="*/ 94 w 123"/>
                      <a:gd name="T121" fmla="*/ 35 h 110"/>
                      <a:gd name="T122" fmla="*/ 98 w 123"/>
                      <a:gd name="T123" fmla="*/ 3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 h="110">
                        <a:moveTo>
                          <a:pt x="12" y="100"/>
                        </a:moveTo>
                        <a:cubicBezTo>
                          <a:pt x="12" y="100"/>
                          <a:pt x="11" y="100"/>
                          <a:pt x="11" y="100"/>
                        </a:cubicBezTo>
                        <a:cubicBezTo>
                          <a:pt x="9" y="99"/>
                          <a:pt x="12" y="97"/>
                          <a:pt x="12" y="96"/>
                        </a:cubicBezTo>
                        <a:cubicBezTo>
                          <a:pt x="13" y="96"/>
                          <a:pt x="14" y="96"/>
                          <a:pt x="14" y="96"/>
                        </a:cubicBezTo>
                        <a:cubicBezTo>
                          <a:pt x="16" y="96"/>
                          <a:pt x="17" y="96"/>
                          <a:pt x="18" y="97"/>
                        </a:cubicBezTo>
                        <a:cubicBezTo>
                          <a:pt x="20" y="98"/>
                          <a:pt x="21" y="98"/>
                          <a:pt x="23" y="99"/>
                        </a:cubicBezTo>
                        <a:cubicBezTo>
                          <a:pt x="24" y="99"/>
                          <a:pt x="24" y="99"/>
                          <a:pt x="25" y="99"/>
                        </a:cubicBezTo>
                        <a:cubicBezTo>
                          <a:pt x="26" y="99"/>
                          <a:pt x="28" y="99"/>
                          <a:pt x="29" y="99"/>
                        </a:cubicBezTo>
                        <a:cubicBezTo>
                          <a:pt x="29" y="99"/>
                          <a:pt x="29" y="99"/>
                          <a:pt x="30" y="99"/>
                        </a:cubicBezTo>
                        <a:cubicBezTo>
                          <a:pt x="30" y="99"/>
                          <a:pt x="30" y="99"/>
                          <a:pt x="30" y="99"/>
                        </a:cubicBezTo>
                        <a:cubicBezTo>
                          <a:pt x="31" y="99"/>
                          <a:pt x="32" y="99"/>
                          <a:pt x="32" y="100"/>
                        </a:cubicBezTo>
                        <a:cubicBezTo>
                          <a:pt x="33" y="101"/>
                          <a:pt x="30" y="102"/>
                          <a:pt x="29" y="102"/>
                        </a:cubicBezTo>
                        <a:cubicBezTo>
                          <a:pt x="29" y="102"/>
                          <a:pt x="29" y="102"/>
                          <a:pt x="29" y="102"/>
                        </a:cubicBezTo>
                        <a:cubicBezTo>
                          <a:pt x="28" y="102"/>
                          <a:pt x="27" y="102"/>
                          <a:pt x="26" y="102"/>
                        </a:cubicBezTo>
                        <a:cubicBezTo>
                          <a:pt x="24" y="101"/>
                          <a:pt x="22" y="100"/>
                          <a:pt x="20" y="100"/>
                        </a:cubicBezTo>
                        <a:cubicBezTo>
                          <a:pt x="18" y="99"/>
                          <a:pt x="17" y="99"/>
                          <a:pt x="16" y="99"/>
                        </a:cubicBezTo>
                        <a:cubicBezTo>
                          <a:pt x="15" y="99"/>
                          <a:pt x="14" y="99"/>
                          <a:pt x="13" y="99"/>
                        </a:cubicBezTo>
                        <a:cubicBezTo>
                          <a:pt x="13" y="100"/>
                          <a:pt x="12" y="100"/>
                          <a:pt x="12" y="100"/>
                        </a:cubicBezTo>
                        <a:moveTo>
                          <a:pt x="48" y="95"/>
                        </a:moveTo>
                        <a:cubicBezTo>
                          <a:pt x="48" y="95"/>
                          <a:pt x="48" y="95"/>
                          <a:pt x="48" y="95"/>
                        </a:cubicBezTo>
                        <a:cubicBezTo>
                          <a:pt x="51" y="95"/>
                          <a:pt x="55" y="95"/>
                          <a:pt x="59" y="94"/>
                        </a:cubicBezTo>
                        <a:cubicBezTo>
                          <a:pt x="60" y="94"/>
                          <a:pt x="61" y="94"/>
                          <a:pt x="62" y="94"/>
                        </a:cubicBezTo>
                        <a:cubicBezTo>
                          <a:pt x="63" y="94"/>
                          <a:pt x="64" y="94"/>
                          <a:pt x="65" y="94"/>
                        </a:cubicBezTo>
                        <a:cubicBezTo>
                          <a:pt x="66" y="94"/>
                          <a:pt x="66" y="95"/>
                          <a:pt x="66" y="96"/>
                        </a:cubicBezTo>
                        <a:cubicBezTo>
                          <a:pt x="65" y="96"/>
                          <a:pt x="63" y="97"/>
                          <a:pt x="64" y="98"/>
                        </a:cubicBezTo>
                        <a:cubicBezTo>
                          <a:pt x="65" y="99"/>
                          <a:pt x="67" y="99"/>
                          <a:pt x="68" y="99"/>
                        </a:cubicBezTo>
                        <a:cubicBezTo>
                          <a:pt x="68" y="99"/>
                          <a:pt x="68" y="99"/>
                          <a:pt x="68" y="99"/>
                        </a:cubicBezTo>
                        <a:cubicBezTo>
                          <a:pt x="70" y="99"/>
                          <a:pt x="72" y="98"/>
                          <a:pt x="74" y="97"/>
                        </a:cubicBezTo>
                        <a:cubicBezTo>
                          <a:pt x="76" y="97"/>
                          <a:pt x="78" y="97"/>
                          <a:pt x="80" y="97"/>
                        </a:cubicBezTo>
                        <a:cubicBezTo>
                          <a:pt x="82" y="97"/>
                          <a:pt x="83" y="97"/>
                          <a:pt x="84" y="97"/>
                        </a:cubicBezTo>
                        <a:cubicBezTo>
                          <a:pt x="85" y="97"/>
                          <a:pt x="87" y="96"/>
                          <a:pt x="88" y="96"/>
                        </a:cubicBezTo>
                        <a:cubicBezTo>
                          <a:pt x="90" y="96"/>
                          <a:pt x="91" y="97"/>
                          <a:pt x="93" y="97"/>
                        </a:cubicBezTo>
                        <a:cubicBezTo>
                          <a:pt x="97" y="98"/>
                          <a:pt x="95" y="101"/>
                          <a:pt x="98" y="103"/>
                        </a:cubicBezTo>
                        <a:cubicBezTo>
                          <a:pt x="99" y="104"/>
                          <a:pt x="103" y="103"/>
                          <a:pt x="103" y="105"/>
                        </a:cubicBezTo>
                        <a:cubicBezTo>
                          <a:pt x="103" y="107"/>
                          <a:pt x="99" y="108"/>
                          <a:pt x="98" y="108"/>
                        </a:cubicBezTo>
                        <a:cubicBezTo>
                          <a:pt x="97" y="108"/>
                          <a:pt x="97" y="108"/>
                          <a:pt x="97" y="108"/>
                        </a:cubicBezTo>
                        <a:cubicBezTo>
                          <a:pt x="93" y="108"/>
                          <a:pt x="90" y="106"/>
                          <a:pt x="86" y="105"/>
                        </a:cubicBezTo>
                        <a:cubicBezTo>
                          <a:pt x="85" y="105"/>
                          <a:pt x="85" y="105"/>
                          <a:pt x="84" y="105"/>
                        </a:cubicBezTo>
                        <a:cubicBezTo>
                          <a:pt x="82" y="105"/>
                          <a:pt x="80" y="106"/>
                          <a:pt x="77" y="106"/>
                        </a:cubicBezTo>
                        <a:cubicBezTo>
                          <a:pt x="76" y="106"/>
                          <a:pt x="74" y="106"/>
                          <a:pt x="73" y="106"/>
                        </a:cubicBezTo>
                        <a:cubicBezTo>
                          <a:pt x="73" y="106"/>
                          <a:pt x="73" y="106"/>
                          <a:pt x="72" y="106"/>
                        </a:cubicBezTo>
                        <a:cubicBezTo>
                          <a:pt x="71" y="107"/>
                          <a:pt x="70" y="107"/>
                          <a:pt x="69" y="107"/>
                        </a:cubicBezTo>
                        <a:cubicBezTo>
                          <a:pt x="68" y="107"/>
                          <a:pt x="66" y="106"/>
                          <a:pt x="65" y="106"/>
                        </a:cubicBezTo>
                        <a:cubicBezTo>
                          <a:pt x="60" y="105"/>
                          <a:pt x="55" y="102"/>
                          <a:pt x="51" y="100"/>
                        </a:cubicBezTo>
                        <a:cubicBezTo>
                          <a:pt x="49" y="99"/>
                          <a:pt x="46" y="98"/>
                          <a:pt x="43" y="97"/>
                        </a:cubicBezTo>
                        <a:cubicBezTo>
                          <a:pt x="42" y="97"/>
                          <a:pt x="40" y="97"/>
                          <a:pt x="39" y="97"/>
                        </a:cubicBezTo>
                        <a:cubicBezTo>
                          <a:pt x="38" y="95"/>
                          <a:pt x="41" y="95"/>
                          <a:pt x="44" y="95"/>
                        </a:cubicBezTo>
                        <a:cubicBezTo>
                          <a:pt x="45" y="95"/>
                          <a:pt x="46" y="95"/>
                          <a:pt x="46" y="95"/>
                        </a:cubicBezTo>
                        <a:cubicBezTo>
                          <a:pt x="47" y="95"/>
                          <a:pt x="47" y="95"/>
                          <a:pt x="48" y="95"/>
                        </a:cubicBezTo>
                        <a:moveTo>
                          <a:pt x="32" y="97"/>
                        </a:moveTo>
                        <a:cubicBezTo>
                          <a:pt x="32" y="97"/>
                          <a:pt x="32" y="97"/>
                          <a:pt x="32" y="97"/>
                        </a:cubicBezTo>
                        <a:cubicBezTo>
                          <a:pt x="31" y="97"/>
                          <a:pt x="29" y="96"/>
                          <a:pt x="28" y="96"/>
                        </a:cubicBezTo>
                        <a:cubicBezTo>
                          <a:pt x="26" y="96"/>
                          <a:pt x="23" y="95"/>
                          <a:pt x="21" y="94"/>
                        </a:cubicBezTo>
                        <a:cubicBezTo>
                          <a:pt x="18" y="93"/>
                          <a:pt x="15" y="91"/>
                          <a:pt x="15" y="88"/>
                        </a:cubicBezTo>
                        <a:cubicBezTo>
                          <a:pt x="14" y="87"/>
                          <a:pt x="14" y="84"/>
                          <a:pt x="16" y="84"/>
                        </a:cubicBezTo>
                        <a:cubicBezTo>
                          <a:pt x="16" y="84"/>
                          <a:pt x="17" y="85"/>
                          <a:pt x="17" y="85"/>
                        </a:cubicBezTo>
                        <a:cubicBezTo>
                          <a:pt x="18" y="85"/>
                          <a:pt x="19" y="86"/>
                          <a:pt x="20" y="87"/>
                        </a:cubicBezTo>
                        <a:cubicBezTo>
                          <a:pt x="20" y="87"/>
                          <a:pt x="20" y="87"/>
                          <a:pt x="20" y="87"/>
                        </a:cubicBezTo>
                        <a:cubicBezTo>
                          <a:pt x="21" y="88"/>
                          <a:pt x="22" y="89"/>
                          <a:pt x="24" y="89"/>
                        </a:cubicBezTo>
                        <a:cubicBezTo>
                          <a:pt x="25" y="90"/>
                          <a:pt x="27" y="90"/>
                          <a:pt x="27" y="91"/>
                        </a:cubicBezTo>
                        <a:cubicBezTo>
                          <a:pt x="27" y="92"/>
                          <a:pt x="26" y="92"/>
                          <a:pt x="25" y="92"/>
                        </a:cubicBezTo>
                        <a:cubicBezTo>
                          <a:pt x="23" y="94"/>
                          <a:pt x="27" y="94"/>
                          <a:pt x="27" y="94"/>
                        </a:cubicBezTo>
                        <a:cubicBezTo>
                          <a:pt x="28" y="94"/>
                          <a:pt x="28" y="94"/>
                          <a:pt x="29" y="94"/>
                        </a:cubicBezTo>
                        <a:cubicBezTo>
                          <a:pt x="29" y="94"/>
                          <a:pt x="29" y="94"/>
                          <a:pt x="30" y="94"/>
                        </a:cubicBezTo>
                        <a:cubicBezTo>
                          <a:pt x="30" y="94"/>
                          <a:pt x="30" y="94"/>
                          <a:pt x="31" y="94"/>
                        </a:cubicBezTo>
                        <a:cubicBezTo>
                          <a:pt x="33" y="94"/>
                          <a:pt x="34" y="94"/>
                          <a:pt x="35" y="95"/>
                        </a:cubicBezTo>
                        <a:cubicBezTo>
                          <a:pt x="37" y="96"/>
                          <a:pt x="33" y="97"/>
                          <a:pt x="32" y="97"/>
                        </a:cubicBezTo>
                        <a:moveTo>
                          <a:pt x="12" y="83"/>
                        </a:moveTo>
                        <a:cubicBezTo>
                          <a:pt x="12" y="83"/>
                          <a:pt x="12" y="83"/>
                          <a:pt x="12" y="83"/>
                        </a:cubicBezTo>
                        <a:cubicBezTo>
                          <a:pt x="7" y="83"/>
                          <a:pt x="7" y="87"/>
                          <a:pt x="9" y="90"/>
                        </a:cubicBezTo>
                        <a:cubicBezTo>
                          <a:pt x="10" y="91"/>
                          <a:pt x="9" y="92"/>
                          <a:pt x="8" y="94"/>
                        </a:cubicBezTo>
                        <a:cubicBezTo>
                          <a:pt x="7" y="94"/>
                          <a:pt x="6" y="95"/>
                          <a:pt x="6" y="96"/>
                        </a:cubicBezTo>
                        <a:cubicBezTo>
                          <a:pt x="6" y="97"/>
                          <a:pt x="7" y="98"/>
                          <a:pt x="8" y="99"/>
                        </a:cubicBezTo>
                        <a:cubicBezTo>
                          <a:pt x="9" y="100"/>
                          <a:pt x="10" y="100"/>
                          <a:pt x="11" y="100"/>
                        </a:cubicBezTo>
                        <a:cubicBezTo>
                          <a:pt x="12" y="100"/>
                          <a:pt x="12" y="100"/>
                          <a:pt x="12" y="100"/>
                        </a:cubicBezTo>
                        <a:cubicBezTo>
                          <a:pt x="13" y="100"/>
                          <a:pt x="13" y="100"/>
                          <a:pt x="13" y="100"/>
                        </a:cubicBezTo>
                        <a:cubicBezTo>
                          <a:pt x="17" y="101"/>
                          <a:pt x="21" y="101"/>
                          <a:pt x="25" y="103"/>
                        </a:cubicBezTo>
                        <a:cubicBezTo>
                          <a:pt x="26" y="103"/>
                          <a:pt x="27" y="103"/>
                          <a:pt x="28" y="103"/>
                        </a:cubicBezTo>
                        <a:cubicBezTo>
                          <a:pt x="30" y="103"/>
                          <a:pt x="31" y="102"/>
                          <a:pt x="32" y="101"/>
                        </a:cubicBezTo>
                        <a:cubicBezTo>
                          <a:pt x="33" y="100"/>
                          <a:pt x="32" y="99"/>
                          <a:pt x="32" y="99"/>
                        </a:cubicBezTo>
                        <a:cubicBezTo>
                          <a:pt x="29" y="99"/>
                          <a:pt x="27" y="98"/>
                          <a:pt x="24" y="98"/>
                        </a:cubicBezTo>
                        <a:cubicBezTo>
                          <a:pt x="22" y="97"/>
                          <a:pt x="20" y="96"/>
                          <a:pt x="18" y="95"/>
                        </a:cubicBezTo>
                        <a:cubicBezTo>
                          <a:pt x="17" y="95"/>
                          <a:pt x="17" y="95"/>
                          <a:pt x="17" y="95"/>
                        </a:cubicBezTo>
                        <a:cubicBezTo>
                          <a:pt x="16" y="95"/>
                          <a:pt x="16" y="95"/>
                          <a:pt x="16" y="95"/>
                        </a:cubicBezTo>
                        <a:cubicBezTo>
                          <a:pt x="14" y="95"/>
                          <a:pt x="12" y="95"/>
                          <a:pt x="10" y="96"/>
                        </a:cubicBezTo>
                        <a:cubicBezTo>
                          <a:pt x="10" y="97"/>
                          <a:pt x="9" y="97"/>
                          <a:pt x="9" y="98"/>
                        </a:cubicBezTo>
                        <a:cubicBezTo>
                          <a:pt x="9" y="98"/>
                          <a:pt x="9" y="98"/>
                          <a:pt x="9" y="98"/>
                        </a:cubicBezTo>
                        <a:cubicBezTo>
                          <a:pt x="9" y="97"/>
                          <a:pt x="9" y="96"/>
                          <a:pt x="10" y="95"/>
                        </a:cubicBezTo>
                        <a:cubicBezTo>
                          <a:pt x="11" y="94"/>
                          <a:pt x="11" y="94"/>
                          <a:pt x="11" y="93"/>
                        </a:cubicBezTo>
                        <a:cubicBezTo>
                          <a:pt x="12" y="92"/>
                          <a:pt x="11" y="90"/>
                          <a:pt x="12" y="88"/>
                        </a:cubicBezTo>
                        <a:cubicBezTo>
                          <a:pt x="11" y="88"/>
                          <a:pt x="12" y="88"/>
                          <a:pt x="12" y="87"/>
                        </a:cubicBezTo>
                        <a:cubicBezTo>
                          <a:pt x="12" y="87"/>
                          <a:pt x="12" y="87"/>
                          <a:pt x="12" y="87"/>
                        </a:cubicBezTo>
                        <a:cubicBezTo>
                          <a:pt x="12" y="88"/>
                          <a:pt x="12" y="89"/>
                          <a:pt x="13" y="90"/>
                        </a:cubicBezTo>
                        <a:cubicBezTo>
                          <a:pt x="14" y="92"/>
                          <a:pt x="15" y="93"/>
                          <a:pt x="17" y="94"/>
                        </a:cubicBezTo>
                        <a:cubicBezTo>
                          <a:pt x="20" y="96"/>
                          <a:pt x="24" y="97"/>
                          <a:pt x="28" y="97"/>
                        </a:cubicBezTo>
                        <a:cubicBezTo>
                          <a:pt x="33" y="98"/>
                          <a:pt x="38" y="99"/>
                          <a:pt x="42" y="100"/>
                        </a:cubicBezTo>
                        <a:cubicBezTo>
                          <a:pt x="47" y="102"/>
                          <a:pt x="51" y="104"/>
                          <a:pt x="55" y="106"/>
                        </a:cubicBezTo>
                        <a:cubicBezTo>
                          <a:pt x="59" y="108"/>
                          <a:pt x="64" y="109"/>
                          <a:pt x="69" y="109"/>
                        </a:cubicBezTo>
                        <a:cubicBezTo>
                          <a:pt x="70" y="109"/>
                          <a:pt x="71" y="109"/>
                          <a:pt x="72" y="109"/>
                        </a:cubicBezTo>
                        <a:cubicBezTo>
                          <a:pt x="75" y="108"/>
                          <a:pt x="78" y="108"/>
                          <a:pt x="82" y="108"/>
                        </a:cubicBezTo>
                        <a:cubicBezTo>
                          <a:pt x="83" y="108"/>
                          <a:pt x="85" y="108"/>
                          <a:pt x="86" y="108"/>
                        </a:cubicBezTo>
                        <a:cubicBezTo>
                          <a:pt x="87" y="108"/>
                          <a:pt x="87" y="108"/>
                          <a:pt x="88" y="109"/>
                        </a:cubicBezTo>
                        <a:cubicBezTo>
                          <a:pt x="87" y="108"/>
                          <a:pt x="87" y="108"/>
                          <a:pt x="87" y="108"/>
                        </a:cubicBezTo>
                        <a:cubicBezTo>
                          <a:pt x="89" y="109"/>
                          <a:pt x="91" y="109"/>
                          <a:pt x="94" y="110"/>
                        </a:cubicBezTo>
                        <a:cubicBezTo>
                          <a:pt x="94" y="110"/>
                          <a:pt x="95" y="110"/>
                          <a:pt x="95" y="110"/>
                        </a:cubicBezTo>
                        <a:cubicBezTo>
                          <a:pt x="97" y="110"/>
                          <a:pt x="99" y="109"/>
                          <a:pt x="101" y="108"/>
                        </a:cubicBezTo>
                        <a:cubicBezTo>
                          <a:pt x="101" y="108"/>
                          <a:pt x="101" y="108"/>
                          <a:pt x="102" y="108"/>
                        </a:cubicBezTo>
                        <a:cubicBezTo>
                          <a:pt x="103" y="108"/>
                          <a:pt x="104" y="107"/>
                          <a:pt x="105" y="107"/>
                        </a:cubicBezTo>
                        <a:cubicBezTo>
                          <a:pt x="106" y="106"/>
                          <a:pt x="106" y="106"/>
                          <a:pt x="107" y="105"/>
                        </a:cubicBezTo>
                        <a:cubicBezTo>
                          <a:pt x="107" y="104"/>
                          <a:pt x="104" y="103"/>
                          <a:pt x="102" y="103"/>
                        </a:cubicBezTo>
                        <a:cubicBezTo>
                          <a:pt x="100" y="102"/>
                          <a:pt x="103" y="100"/>
                          <a:pt x="103" y="99"/>
                        </a:cubicBezTo>
                        <a:cubicBezTo>
                          <a:pt x="103" y="98"/>
                          <a:pt x="102" y="98"/>
                          <a:pt x="101" y="97"/>
                        </a:cubicBezTo>
                        <a:cubicBezTo>
                          <a:pt x="101" y="97"/>
                          <a:pt x="101" y="97"/>
                          <a:pt x="101" y="97"/>
                        </a:cubicBezTo>
                        <a:cubicBezTo>
                          <a:pt x="98" y="96"/>
                          <a:pt x="94" y="95"/>
                          <a:pt x="90" y="95"/>
                        </a:cubicBezTo>
                        <a:cubicBezTo>
                          <a:pt x="89" y="95"/>
                          <a:pt x="89" y="95"/>
                          <a:pt x="89" y="95"/>
                        </a:cubicBezTo>
                        <a:cubicBezTo>
                          <a:pt x="87" y="95"/>
                          <a:pt x="84" y="95"/>
                          <a:pt x="81" y="95"/>
                        </a:cubicBezTo>
                        <a:cubicBezTo>
                          <a:pt x="80" y="95"/>
                          <a:pt x="79" y="95"/>
                          <a:pt x="79" y="95"/>
                        </a:cubicBezTo>
                        <a:cubicBezTo>
                          <a:pt x="77" y="95"/>
                          <a:pt x="75" y="95"/>
                          <a:pt x="73" y="96"/>
                        </a:cubicBezTo>
                        <a:cubicBezTo>
                          <a:pt x="73" y="96"/>
                          <a:pt x="73" y="96"/>
                          <a:pt x="73" y="96"/>
                        </a:cubicBezTo>
                        <a:cubicBezTo>
                          <a:pt x="73" y="96"/>
                          <a:pt x="73" y="96"/>
                          <a:pt x="73" y="96"/>
                        </a:cubicBezTo>
                        <a:cubicBezTo>
                          <a:pt x="72" y="96"/>
                          <a:pt x="72" y="97"/>
                          <a:pt x="72" y="97"/>
                        </a:cubicBezTo>
                        <a:cubicBezTo>
                          <a:pt x="71" y="97"/>
                          <a:pt x="69" y="98"/>
                          <a:pt x="68" y="98"/>
                        </a:cubicBezTo>
                        <a:cubicBezTo>
                          <a:pt x="67" y="98"/>
                          <a:pt x="67" y="98"/>
                          <a:pt x="66" y="98"/>
                        </a:cubicBezTo>
                        <a:cubicBezTo>
                          <a:pt x="66" y="98"/>
                          <a:pt x="66" y="98"/>
                          <a:pt x="66" y="98"/>
                        </a:cubicBezTo>
                        <a:cubicBezTo>
                          <a:pt x="66" y="98"/>
                          <a:pt x="66" y="98"/>
                          <a:pt x="66" y="98"/>
                        </a:cubicBezTo>
                        <a:cubicBezTo>
                          <a:pt x="66" y="98"/>
                          <a:pt x="66" y="98"/>
                          <a:pt x="66" y="98"/>
                        </a:cubicBezTo>
                        <a:cubicBezTo>
                          <a:pt x="66" y="98"/>
                          <a:pt x="66" y="98"/>
                          <a:pt x="66" y="98"/>
                        </a:cubicBezTo>
                        <a:cubicBezTo>
                          <a:pt x="66" y="98"/>
                          <a:pt x="67" y="98"/>
                          <a:pt x="67" y="98"/>
                        </a:cubicBezTo>
                        <a:cubicBezTo>
                          <a:pt x="67" y="98"/>
                          <a:pt x="67" y="98"/>
                          <a:pt x="67" y="98"/>
                        </a:cubicBezTo>
                        <a:cubicBezTo>
                          <a:pt x="68" y="97"/>
                          <a:pt x="69" y="97"/>
                          <a:pt x="69" y="96"/>
                        </a:cubicBezTo>
                        <a:cubicBezTo>
                          <a:pt x="71" y="96"/>
                          <a:pt x="71" y="94"/>
                          <a:pt x="69" y="93"/>
                        </a:cubicBezTo>
                        <a:cubicBezTo>
                          <a:pt x="67" y="93"/>
                          <a:pt x="65" y="93"/>
                          <a:pt x="64" y="93"/>
                        </a:cubicBezTo>
                        <a:cubicBezTo>
                          <a:pt x="62" y="92"/>
                          <a:pt x="61" y="92"/>
                          <a:pt x="59" y="92"/>
                        </a:cubicBezTo>
                        <a:cubicBezTo>
                          <a:pt x="57" y="92"/>
                          <a:pt x="55" y="92"/>
                          <a:pt x="53" y="93"/>
                        </a:cubicBezTo>
                        <a:cubicBezTo>
                          <a:pt x="49" y="93"/>
                          <a:pt x="46" y="93"/>
                          <a:pt x="43" y="93"/>
                        </a:cubicBezTo>
                        <a:cubicBezTo>
                          <a:pt x="42" y="93"/>
                          <a:pt x="41" y="93"/>
                          <a:pt x="40" y="93"/>
                        </a:cubicBezTo>
                        <a:cubicBezTo>
                          <a:pt x="40" y="93"/>
                          <a:pt x="39" y="93"/>
                          <a:pt x="39" y="93"/>
                        </a:cubicBezTo>
                        <a:cubicBezTo>
                          <a:pt x="38" y="93"/>
                          <a:pt x="36" y="93"/>
                          <a:pt x="35" y="93"/>
                        </a:cubicBezTo>
                        <a:cubicBezTo>
                          <a:pt x="34" y="93"/>
                          <a:pt x="32" y="92"/>
                          <a:pt x="31" y="92"/>
                        </a:cubicBezTo>
                        <a:cubicBezTo>
                          <a:pt x="30" y="92"/>
                          <a:pt x="29" y="93"/>
                          <a:pt x="28" y="93"/>
                        </a:cubicBezTo>
                        <a:cubicBezTo>
                          <a:pt x="28" y="93"/>
                          <a:pt x="28" y="93"/>
                          <a:pt x="28" y="93"/>
                        </a:cubicBezTo>
                        <a:cubicBezTo>
                          <a:pt x="29" y="92"/>
                          <a:pt x="30" y="92"/>
                          <a:pt x="31" y="92"/>
                        </a:cubicBezTo>
                        <a:cubicBezTo>
                          <a:pt x="31" y="92"/>
                          <a:pt x="32" y="92"/>
                          <a:pt x="33" y="92"/>
                        </a:cubicBezTo>
                        <a:cubicBezTo>
                          <a:pt x="33" y="92"/>
                          <a:pt x="33" y="92"/>
                          <a:pt x="33" y="92"/>
                        </a:cubicBezTo>
                        <a:cubicBezTo>
                          <a:pt x="28" y="90"/>
                          <a:pt x="25" y="88"/>
                          <a:pt x="21" y="86"/>
                        </a:cubicBezTo>
                        <a:cubicBezTo>
                          <a:pt x="20" y="85"/>
                          <a:pt x="18" y="84"/>
                          <a:pt x="17" y="84"/>
                        </a:cubicBezTo>
                        <a:cubicBezTo>
                          <a:pt x="16" y="83"/>
                          <a:pt x="14" y="83"/>
                          <a:pt x="12" y="83"/>
                        </a:cubicBezTo>
                        <a:moveTo>
                          <a:pt x="70" y="44"/>
                        </a:moveTo>
                        <a:cubicBezTo>
                          <a:pt x="70" y="44"/>
                          <a:pt x="70" y="44"/>
                          <a:pt x="71" y="44"/>
                        </a:cubicBezTo>
                        <a:cubicBezTo>
                          <a:pt x="71" y="44"/>
                          <a:pt x="72" y="43"/>
                          <a:pt x="73" y="43"/>
                        </a:cubicBezTo>
                        <a:cubicBezTo>
                          <a:pt x="73" y="43"/>
                          <a:pt x="73" y="43"/>
                          <a:pt x="74" y="43"/>
                        </a:cubicBezTo>
                        <a:cubicBezTo>
                          <a:pt x="75" y="44"/>
                          <a:pt x="75" y="45"/>
                          <a:pt x="75" y="46"/>
                        </a:cubicBezTo>
                        <a:cubicBezTo>
                          <a:pt x="74" y="48"/>
                          <a:pt x="72" y="49"/>
                          <a:pt x="72" y="51"/>
                        </a:cubicBezTo>
                        <a:cubicBezTo>
                          <a:pt x="73" y="53"/>
                          <a:pt x="75" y="55"/>
                          <a:pt x="73" y="56"/>
                        </a:cubicBezTo>
                        <a:cubicBezTo>
                          <a:pt x="72" y="57"/>
                          <a:pt x="72" y="57"/>
                          <a:pt x="71" y="57"/>
                        </a:cubicBezTo>
                        <a:cubicBezTo>
                          <a:pt x="71" y="57"/>
                          <a:pt x="70" y="57"/>
                          <a:pt x="69" y="56"/>
                        </a:cubicBezTo>
                        <a:cubicBezTo>
                          <a:pt x="69" y="55"/>
                          <a:pt x="70" y="54"/>
                          <a:pt x="70" y="53"/>
                        </a:cubicBezTo>
                        <a:cubicBezTo>
                          <a:pt x="70" y="51"/>
                          <a:pt x="68" y="50"/>
                          <a:pt x="66" y="49"/>
                        </a:cubicBezTo>
                        <a:cubicBezTo>
                          <a:pt x="65" y="48"/>
                          <a:pt x="64" y="47"/>
                          <a:pt x="65" y="45"/>
                        </a:cubicBezTo>
                        <a:cubicBezTo>
                          <a:pt x="66" y="44"/>
                          <a:pt x="66" y="44"/>
                          <a:pt x="68" y="44"/>
                        </a:cubicBezTo>
                        <a:cubicBezTo>
                          <a:pt x="68" y="44"/>
                          <a:pt x="68" y="44"/>
                          <a:pt x="69" y="44"/>
                        </a:cubicBezTo>
                        <a:cubicBezTo>
                          <a:pt x="69" y="44"/>
                          <a:pt x="70" y="44"/>
                          <a:pt x="70" y="44"/>
                        </a:cubicBezTo>
                        <a:moveTo>
                          <a:pt x="43" y="26"/>
                        </a:moveTo>
                        <a:cubicBezTo>
                          <a:pt x="44" y="26"/>
                          <a:pt x="42" y="24"/>
                          <a:pt x="44" y="24"/>
                        </a:cubicBezTo>
                        <a:cubicBezTo>
                          <a:pt x="44" y="24"/>
                          <a:pt x="44" y="24"/>
                          <a:pt x="44" y="24"/>
                        </a:cubicBezTo>
                        <a:cubicBezTo>
                          <a:pt x="46" y="24"/>
                          <a:pt x="46" y="26"/>
                          <a:pt x="47" y="27"/>
                        </a:cubicBezTo>
                        <a:cubicBezTo>
                          <a:pt x="48" y="28"/>
                          <a:pt x="50" y="28"/>
                          <a:pt x="52" y="28"/>
                        </a:cubicBezTo>
                        <a:cubicBezTo>
                          <a:pt x="54" y="29"/>
                          <a:pt x="55" y="30"/>
                          <a:pt x="56" y="31"/>
                        </a:cubicBezTo>
                        <a:cubicBezTo>
                          <a:pt x="56" y="33"/>
                          <a:pt x="56" y="34"/>
                          <a:pt x="56" y="35"/>
                        </a:cubicBezTo>
                        <a:cubicBezTo>
                          <a:pt x="57" y="36"/>
                          <a:pt x="58" y="37"/>
                          <a:pt x="59" y="38"/>
                        </a:cubicBezTo>
                        <a:cubicBezTo>
                          <a:pt x="60" y="40"/>
                          <a:pt x="61" y="41"/>
                          <a:pt x="60" y="43"/>
                        </a:cubicBezTo>
                        <a:cubicBezTo>
                          <a:pt x="60" y="45"/>
                          <a:pt x="59" y="47"/>
                          <a:pt x="59" y="49"/>
                        </a:cubicBezTo>
                        <a:cubicBezTo>
                          <a:pt x="59" y="49"/>
                          <a:pt x="59" y="49"/>
                          <a:pt x="59" y="50"/>
                        </a:cubicBezTo>
                        <a:cubicBezTo>
                          <a:pt x="59" y="50"/>
                          <a:pt x="59" y="51"/>
                          <a:pt x="60" y="52"/>
                        </a:cubicBezTo>
                        <a:cubicBezTo>
                          <a:pt x="61" y="53"/>
                          <a:pt x="62" y="54"/>
                          <a:pt x="63" y="55"/>
                        </a:cubicBezTo>
                        <a:cubicBezTo>
                          <a:pt x="64" y="57"/>
                          <a:pt x="63" y="58"/>
                          <a:pt x="61" y="58"/>
                        </a:cubicBezTo>
                        <a:cubicBezTo>
                          <a:pt x="61" y="58"/>
                          <a:pt x="61" y="58"/>
                          <a:pt x="61" y="58"/>
                        </a:cubicBezTo>
                        <a:cubicBezTo>
                          <a:pt x="59" y="58"/>
                          <a:pt x="57" y="55"/>
                          <a:pt x="56" y="54"/>
                        </a:cubicBezTo>
                        <a:cubicBezTo>
                          <a:pt x="55" y="52"/>
                          <a:pt x="54" y="51"/>
                          <a:pt x="52" y="50"/>
                        </a:cubicBezTo>
                        <a:cubicBezTo>
                          <a:pt x="51" y="49"/>
                          <a:pt x="50" y="49"/>
                          <a:pt x="49" y="49"/>
                        </a:cubicBezTo>
                        <a:cubicBezTo>
                          <a:pt x="48" y="49"/>
                          <a:pt x="48" y="49"/>
                          <a:pt x="48" y="49"/>
                        </a:cubicBezTo>
                        <a:cubicBezTo>
                          <a:pt x="47" y="49"/>
                          <a:pt x="45" y="48"/>
                          <a:pt x="43" y="48"/>
                        </a:cubicBezTo>
                        <a:cubicBezTo>
                          <a:pt x="43" y="48"/>
                          <a:pt x="42" y="48"/>
                          <a:pt x="41" y="48"/>
                        </a:cubicBezTo>
                        <a:cubicBezTo>
                          <a:pt x="41" y="48"/>
                          <a:pt x="40" y="48"/>
                          <a:pt x="39" y="48"/>
                        </a:cubicBezTo>
                        <a:cubicBezTo>
                          <a:pt x="39" y="48"/>
                          <a:pt x="38" y="48"/>
                          <a:pt x="38" y="48"/>
                        </a:cubicBezTo>
                        <a:cubicBezTo>
                          <a:pt x="37" y="48"/>
                          <a:pt x="37" y="48"/>
                          <a:pt x="37" y="48"/>
                        </a:cubicBezTo>
                        <a:cubicBezTo>
                          <a:pt x="33" y="47"/>
                          <a:pt x="30" y="46"/>
                          <a:pt x="30" y="43"/>
                        </a:cubicBezTo>
                        <a:cubicBezTo>
                          <a:pt x="31" y="42"/>
                          <a:pt x="31" y="40"/>
                          <a:pt x="33" y="40"/>
                        </a:cubicBezTo>
                        <a:cubicBezTo>
                          <a:pt x="33" y="40"/>
                          <a:pt x="33" y="40"/>
                          <a:pt x="34" y="40"/>
                        </a:cubicBezTo>
                        <a:cubicBezTo>
                          <a:pt x="35" y="40"/>
                          <a:pt x="37" y="41"/>
                          <a:pt x="37" y="42"/>
                        </a:cubicBezTo>
                        <a:cubicBezTo>
                          <a:pt x="38" y="43"/>
                          <a:pt x="39" y="44"/>
                          <a:pt x="41" y="44"/>
                        </a:cubicBezTo>
                        <a:cubicBezTo>
                          <a:pt x="41" y="44"/>
                          <a:pt x="42" y="44"/>
                          <a:pt x="42" y="44"/>
                        </a:cubicBezTo>
                        <a:cubicBezTo>
                          <a:pt x="43" y="44"/>
                          <a:pt x="44" y="43"/>
                          <a:pt x="45" y="43"/>
                        </a:cubicBezTo>
                        <a:cubicBezTo>
                          <a:pt x="45" y="43"/>
                          <a:pt x="45" y="43"/>
                          <a:pt x="45" y="43"/>
                        </a:cubicBezTo>
                        <a:cubicBezTo>
                          <a:pt x="45" y="43"/>
                          <a:pt x="46" y="43"/>
                          <a:pt x="46" y="43"/>
                        </a:cubicBezTo>
                        <a:cubicBezTo>
                          <a:pt x="47" y="44"/>
                          <a:pt x="47" y="45"/>
                          <a:pt x="48" y="46"/>
                        </a:cubicBezTo>
                        <a:cubicBezTo>
                          <a:pt x="48" y="46"/>
                          <a:pt x="48" y="46"/>
                          <a:pt x="48" y="46"/>
                        </a:cubicBezTo>
                        <a:cubicBezTo>
                          <a:pt x="48" y="46"/>
                          <a:pt x="49" y="46"/>
                          <a:pt x="50" y="46"/>
                        </a:cubicBezTo>
                        <a:cubicBezTo>
                          <a:pt x="51" y="46"/>
                          <a:pt x="52" y="46"/>
                          <a:pt x="52" y="45"/>
                        </a:cubicBezTo>
                        <a:cubicBezTo>
                          <a:pt x="53" y="44"/>
                          <a:pt x="53" y="44"/>
                          <a:pt x="53" y="44"/>
                        </a:cubicBezTo>
                        <a:cubicBezTo>
                          <a:pt x="52" y="42"/>
                          <a:pt x="51" y="40"/>
                          <a:pt x="50" y="39"/>
                        </a:cubicBezTo>
                        <a:cubicBezTo>
                          <a:pt x="49" y="37"/>
                          <a:pt x="47" y="36"/>
                          <a:pt x="45" y="36"/>
                        </a:cubicBezTo>
                        <a:cubicBezTo>
                          <a:pt x="44" y="35"/>
                          <a:pt x="44" y="35"/>
                          <a:pt x="43" y="35"/>
                        </a:cubicBezTo>
                        <a:cubicBezTo>
                          <a:pt x="43" y="35"/>
                          <a:pt x="43" y="35"/>
                          <a:pt x="42" y="35"/>
                        </a:cubicBezTo>
                        <a:cubicBezTo>
                          <a:pt x="42" y="35"/>
                          <a:pt x="42" y="35"/>
                          <a:pt x="42" y="35"/>
                        </a:cubicBezTo>
                        <a:cubicBezTo>
                          <a:pt x="41" y="35"/>
                          <a:pt x="41" y="35"/>
                          <a:pt x="40" y="35"/>
                        </a:cubicBezTo>
                        <a:cubicBezTo>
                          <a:pt x="37" y="35"/>
                          <a:pt x="36" y="30"/>
                          <a:pt x="36" y="28"/>
                        </a:cubicBezTo>
                        <a:cubicBezTo>
                          <a:pt x="36" y="27"/>
                          <a:pt x="37" y="27"/>
                          <a:pt x="38" y="26"/>
                        </a:cubicBezTo>
                        <a:cubicBezTo>
                          <a:pt x="39" y="26"/>
                          <a:pt x="39" y="26"/>
                          <a:pt x="40" y="26"/>
                        </a:cubicBezTo>
                        <a:cubicBezTo>
                          <a:pt x="41" y="26"/>
                          <a:pt x="41" y="26"/>
                          <a:pt x="42" y="26"/>
                        </a:cubicBezTo>
                        <a:cubicBezTo>
                          <a:pt x="43" y="26"/>
                          <a:pt x="43" y="26"/>
                          <a:pt x="43" y="26"/>
                        </a:cubicBezTo>
                        <a:moveTo>
                          <a:pt x="42" y="23"/>
                        </a:moveTo>
                        <a:cubicBezTo>
                          <a:pt x="41" y="23"/>
                          <a:pt x="41" y="23"/>
                          <a:pt x="40" y="23"/>
                        </a:cubicBezTo>
                        <a:cubicBezTo>
                          <a:pt x="38" y="24"/>
                          <a:pt x="35" y="26"/>
                          <a:pt x="35" y="28"/>
                        </a:cubicBezTo>
                        <a:cubicBezTo>
                          <a:pt x="33" y="31"/>
                          <a:pt x="34" y="36"/>
                          <a:pt x="40" y="37"/>
                        </a:cubicBezTo>
                        <a:cubicBezTo>
                          <a:pt x="42" y="38"/>
                          <a:pt x="46" y="38"/>
                          <a:pt x="48" y="39"/>
                        </a:cubicBezTo>
                        <a:cubicBezTo>
                          <a:pt x="49" y="40"/>
                          <a:pt x="51" y="43"/>
                          <a:pt x="50" y="45"/>
                        </a:cubicBezTo>
                        <a:cubicBezTo>
                          <a:pt x="50" y="45"/>
                          <a:pt x="50" y="45"/>
                          <a:pt x="50" y="45"/>
                        </a:cubicBezTo>
                        <a:cubicBezTo>
                          <a:pt x="49" y="45"/>
                          <a:pt x="49" y="45"/>
                          <a:pt x="49" y="45"/>
                        </a:cubicBezTo>
                        <a:cubicBezTo>
                          <a:pt x="49" y="45"/>
                          <a:pt x="49" y="45"/>
                          <a:pt x="49" y="45"/>
                        </a:cubicBezTo>
                        <a:cubicBezTo>
                          <a:pt x="49" y="44"/>
                          <a:pt x="48" y="43"/>
                          <a:pt x="46" y="42"/>
                        </a:cubicBezTo>
                        <a:cubicBezTo>
                          <a:pt x="46" y="42"/>
                          <a:pt x="45" y="42"/>
                          <a:pt x="44" y="42"/>
                        </a:cubicBezTo>
                        <a:cubicBezTo>
                          <a:pt x="44" y="42"/>
                          <a:pt x="44" y="42"/>
                          <a:pt x="44" y="42"/>
                        </a:cubicBezTo>
                        <a:cubicBezTo>
                          <a:pt x="43" y="42"/>
                          <a:pt x="42" y="42"/>
                          <a:pt x="42" y="42"/>
                        </a:cubicBezTo>
                        <a:cubicBezTo>
                          <a:pt x="41" y="42"/>
                          <a:pt x="41" y="42"/>
                          <a:pt x="41" y="42"/>
                        </a:cubicBezTo>
                        <a:cubicBezTo>
                          <a:pt x="41" y="42"/>
                          <a:pt x="41" y="42"/>
                          <a:pt x="41" y="42"/>
                        </a:cubicBezTo>
                        <a:cubicBezTo>
                          <a:pt x="41" y="42"/>
                          <a:pt x="41" y="42"/>
                          <a:pt x="41" y="42"/>
                        </a:cubicBezTo>
                        <a:cubicBezTo>
                          <a:pt x="40" y="42"/>
                          <a:pt x="40" y="42"/>
                          <a:pt x="40" y="41"/>
                        </a:cubicBezTo>
                        <a:cubicBezTo>
                          <a:pt x="39" y="40"/>
                          <a:pt x="35" y="38"/>
                          <a:pt x="32" y="38"/>
                        </a:cubicBezTo>
                        <a:cubicBezTo>
                          <a:pt x="31" y="38"/>
                          <a:pt x="30" y="38"/>
                          <a:pt x="30" y="39"/>
                        </a:cubicBezTo>
                        <a:cubicBezTo>
                          <a:pt x="27" y="42"/>
                          <a:pt x="29" y="46"/>
                          <a:pt x="32" y="49"/>
                        </a:cubicBezTo>
                        <a:cubicBezTo>
                          <a:pt x="33" y="49"/>
                          <a:pt x="34" y="49"/>
                          <a:pt x="35" y="49"/>
                        </a:cubicBezTo>
                        <a:cubicBezTo>
                          <a:pt x="38" y="50"/>
                          <a:pt x="41" y="49"/>
                          <a:pt x="44" y="50"/>
                        </a:cubicBezTo>
                        <a:cubicBezTo>
                          <a:pt x="46" y="50"/>
                          <a:pt x="50" y="51"/>
                          <a:pt x="52" y="53"/>
                        </a:cubicBezTo>
                        <a:cubicBezTo>
                          <a:pt x="54" y="54"/>
                          <a:pt x="55" y="56"/>
                          <a:pt x="56" y="58"/>
                        </a:cubicBezTo>
                        <a:cubicBezTo>
                          <a:pt x="57" y="59"/>
                          <a:pt x="60" y="61"/>
                          <a:pt x="61" y="61"/>
                        </a:cubicBezTo>
                        <a:cubicBezTo>
                          <a:pt x="62" y="61"/>
                          <a:pt x="62" y="61"/>
                          <a:pt x="62" y="61"/>
                        </a:cubicBezTo>
                        <a:cubicBezTo>
                          <a:pt x="64" y="61"/>
                          <a:pt x="66" y="60"/>
                          <a:pt x="68" y="60"/>
                        </a:cubicBezTo>
                        <a:cubicBezTo>
                          <a:pt x="69" y="60"/>
                          <a:pt x="71" y="60"/>
                          <a:pt x="73" y="59"/>
                        </a:cubicBezTo>
                        <a:cubicBezTo>
                          <a:pt x="74" y="59"/>
                          <a:pt x="75" y="58"/>
                          <a:pt x="75" y="58"/>
                        </a:cubicBezTo>
                        <a:cubicBezTo>
                          <a:pt x="76" y="56"/>
                          <a:pt x="77" y="55"/>
                          <a:pt x="77" y="54"/>
                        </a:cubicBezTo>
                        <a:cubicBezTo>
                          <a:pt x="77" y="52"/>
                          <a:pt x="76" y="51"/>
                          <a:pt x="76" y="50"/>
                        </a:cubicBezTo>
                        <a:cubicBezTo>
                          <a:pt x="76" y="48"/>
                          <a:pt x="76" y="47"/>
                          <a:pt x="78" y="45"/>
                        </a:cubicBezTo>
                        <a:cubicBezTo>
                          <a:pt x="78" y="45"/>
                          <a:pt x="78" y="45"/>
                          <a:pt x="78" y="45"/>
                        </a:cubicBezTo>
                        <a:cubicBezTo>
                          <a:pt x="78" y="45"/>
                          <a:pt x="78" y="45"/>
                          <a:pt x="78" y="45"/>
                        </a:cubicBezTo>
                        <a:cubicBezTo>
                          <a:pt x="79" y="44"/>
                          <a:pt x="79" y="43"/>
                          <a:pt x="78" y="43"/>
                        </a:cubicBezTo>
                        <a:cubicBezTo>
                          <a:pt x="78" y="42"/>
                          <a:pt x="77" y="42"/>
                          <a:pt x="76" y="42"/>
                        </a:cubicBezTo>
                        <a:cubicBezTo>
                          <a:pt x="75" y="43"/>
                          <a:pt x="73" y="43"/>
                          <a:pt x="72" y="43"/>
                        </a:cubicBezTo>
                        <a:cubicBezTo>
                          <a:pt x="71" y="43"/>
                          <a:pt x="70" y="43"/>
                          <a:pt x="69" y="43"/>
                        </a:cubicBezTo>
                        <a:cubicBezTo>
                          <a:pt x="69" y="43"/>
                          <a:pt x="68" y="43"/>
                          <a:pt x="68" y="43"/>
                        </a:cubicBezTo>
                        <a:cubicBezTo>
                          <a:pt x="67" y="43"/>
                          <a:pt x="65" y="43"/>
                          <a:pt x="64" y="44"/>
                        </a:cubicBezTo>
                        <a:cubicBezTo>
                          <a:pt x="62" y="45"/>
                          <a:pt x="62" y="48"/>
                          <a:pt x="63" y="50"/>
                        </a:cubicBezTo>
                        <a:cubicBezTo>
                          <a:pt x="64" y="52"/>
                          <a:pt x="68" y="53"/>
                          <a:pt x="67" y="55"/>
                        </a:cubicBezTo>
                        <a:cubicBezTo>
                          <a:pt x="67" y="55"/>
                          <a:pt x="67" y="55"/>
                          <a:pt x="67" y="55"/>
                        </a:cubicBezTo>
                        <a:cubicBezTo>
                          <a:pt x="67" y="53"/>
                          <a:pt x="65" y="53"/>
                          <a:pt x="63" y="51"/>
                        </a:cubicBezTo>
                        <a:cubicBezTo>
                          <a:pt x="62" y="51"/>
                          <a:pt x="61" y="50"/>
                          <a:pt x="61" y="48"/>
                        </a:cubicBezTo>
                        <a:cubicBezTo>
                          <a:pt x="61" y="48"/>
                          <a:pt x="61" y="47"/>
                          <a:pt x="61" y="46"/>
                        </a:cubicBezTo>
                        <a:cubicBezTo>
                          <a:pt x="61" y="46"/>
                          <a:pt x="61" y="45"/>
                          <a:pt x="61" y="44"/>
                        </a:cubicBezTo>
                        <a:cubicBezTo>
                          <a:pt x="61" y="43"/>
                          <a:pt x="62" y="41"/>
                          <a:pt x="61" y="40"/>
                        </a:cubicBezTo>
                        <a:cubicBezTo>
                          <a:pt x="61" y="39"/>
                          <a:pt x="61" y="39"/>
                          <a:pt x="60" y="38"/>
                        </a:cubicBezTo>
                        <a:cubicBezTo>
                          <a:pt x="59" y="36"/>
                          <a:pt x="58" y="35"/>
                          <a:pt x="58" y="33"/>
                        </a:cubicBezTo>
                        <a:cubicBezTo>
                          <a:pt x="58" y="32"/>
                          <a:pt x="58" y="31"/>
                          <a:pt x="58" y="30"/>
                        </a:cubicBezTo>
                        <a:cubicBezTo>
                          <a:pt x="57" y="29"/>
                          <a:pt x="56" y="29"/>
                          <a:pt x="56" y="29"/>
                        </a:cubicBezTo>
                        <a:cubicBezTo>
                          <a:pt x="55" y="28"/>
                          <a:pt x="54" y="28"/>
                          <a:pt x="54" y="27"/>
                        </a:cubicBezTo>
                        <a:cubicBezTo>
                          <a:pt x="52" y="26"/>
                          <a:pt x="50" y="27"/>
                          <a:pt x="48" y="26"/>
                        </a:cubicBezTo>
                        <a:cubicBezTo>
                          <a:pt x="47" y="26"/>
                          <a:pt x="46" y="25"/>
                          <a:pt x="46" y="25"/>
                        </a:cubicBezTo>
                        <a:cubicBezTo>
                          <a:pt x="44" y="24"/>
                          <a:pt x="43" y="23"/>
                          <a:pt x="42" y="23"/>
                        </a:cubicBezTo>
                        <a:moveTo>
                          <a:pt x="50" y="21"/>
                        </a:moveTo>
                        <a:cubicBezTo>
                          <a:pt x="49" y="21"/>
                          <a:pt x="48" y="20"/>
                          <a:pt x="48" y="20"/>
                        </a:cubicBezTo>
                        <a:cubicBezTo>
                          <a:pt x="48" y="19"/>
                          <a:pt x="50" y="17"/>
                          <a:pt x="50" y="17"/>
                        </a:cubicBezTo>
                        <a:cubicBezTo>
                          <a:pt x="51" y="16"/>
                          <a:pt x="52" y="16"/>
                          <a:pt x="52" y="16"/>
                        </a:cubicBezTo>
                        <a:cubicBezTo>
                          <a:pt x="54" y="15"/>
                          <a:pt x="55" y="15"/>
                          <a:pt x="57" y="15"/>
                        </a:cubicBezTo>
                        <a:cubicBezTo>
                          <a:pt x="57" y="14"/>
                          <a:pt x="57" y="14"/>
                          <a:pt x="58" y="14"/>
                        </a:cubicBezTo>
                        <a:cubicBezTo>
                          <a:pt x="59" y="14"/>
                          <a:pt x="60" y="15"/>
                          <a:pt x="60" y="15"/>
                        </a:cubicBezTo>
                        <a:cubicBezTo>
                          <a:pt x="61" y="16"/>
                          <a:pt x="61" y="17"/>
                          <a:pt x="61" y="18"/>
                        </a:cubicBezTo>
                        <a:cubicBezTo>
                          <a:pt x="61" y="18"/>
                          <a:pt x="61" y="18"/>
                          <a:pt x="61" y="18"/>
                        </a:cubicBezTo>
                        <a:cubicBezTo>
                          <a:pt x="61" y="19"/>
                          <a:pt x="62" y="19"/>
                          <a:pt x="62" y="20"/>
                        </a:cubicBezTo>
                        <a:cubicBezTo>
                          <a:pt x="62" y="21"/>
                          <a:pt x="63" y="22"/>
                          <a:pt x="64" y="24"/>
                        </a:cubicBezTo>
                        <a:cubicBezTo>
                          <a:pt x="65" y="25"/>
                          <a:pt x="66" y="26"/>
                          <a:pt x="69" y="26"/>
                        </a:cubicBezTo>
                        <a:cubicBezTo>
                          <a:pt x="69" y="26"/>
                          <a:pt x="70" y="26"/>
                          <a:pt x="71" y="26"/>
                        </a:cubicBezTo>
                        <a:cubicBezTo>
                          <a:pt x="73" y="27"/>
                          <a:pt x="73" y="29"/>
                          <a:pt x="73" y="30"/>
                        </a:cubicBezTo>
                        <a:cubicBezTo>
                          <a:pt x="73" y="31"/>
                          <a:pt x="73" y="32"/>
                          <a:pt x="73" y="33"/>
                        </a:cubicBezTo>
                        <a:cubicBezTo>
                          <a:pt x="73" y="34"/>
                          <a:pt x="74" y="35"/>
                          <a:pt x="74" y="37"/>
                        </a:cubicBezTo>
                        <a:cubicBezTo>
                          <a:pt x="73" y="39"/>
                          <a:pt x="71" y="39"/>
                          <a:pt x="69" y="39"/>
                        </a:cubicBezTo>
                        <a:cubicBezTo>
                          <a:pt x="68" y="39"/>
                          <a:pt x="67" y="39"/>
                          <a:pt x="66" y="39"/>
                        </a:cubicBezTo>
                        <a:cubicBezTo>
                          <a:pt x="64" y="38"/>
                          <a:pt x="63" y="36"/>
                          <a:pt x="63" y="35"/>
                        </a:cubicBezTo>
                        <a:cubicBezTo>
                          <a:pt x="63" y="34"/>
                          <a:pt x="64" y="33"/>
                          <a:pt x="64" y="31"/>
                        </a:cubicBezTo>
                        <a:cubicBezTo>
                          <a:pt x="64" y="30"/>
                          <a:pt x="62" y="28"/>
                          <a:pt x="61" y="27"/>
                        </a:cubicBezTo>
                        <a:cubicBezTo>
                          <a:pt x="59" y="26"/>
                          <a:pt x="56" y="25"/>
                          <a:pt x="56" y="23"/>
                        </a:cubicBezTo>
                        <a:cubicBezTo>
                          <a:pt x="56" y="22"/>
                          <a:pt x="57" y="21"/>
                          <a:pt x="57" y="20"/>
                        </a:cubicBezTo>
                        <a:cubicBezTo>
                          <a:pt x="57" y="19"/>
                          <a:pt x="56" y="18"/>
                          <a:pt x="55" y="18"/>
                        </a:cubicBezTo>
                        <a:cubicBezTo>
                          <a:pt x="54" y="18"/>
                          <a:pt x="54" y="18"/>
                          <a:pt x="53" y="19"/>
                        </a:cubicBezTo>
                        <a:cubicBezTo>
                          <a:pt x="52" y="20"/>
                          <a:pt x="52" y="20"/>
                          <a:pt x="50" y="21"/>
                        </a:cubicBezTo>
                        <a:cubicBezTo>
                          <a:pt x="50" y="21"/>
                          <a:pt x="50" y="21"/>
                          <a:pt x="50" y="21"/>
                        </a:cubicBezTo>
                        <a:moveTo>
                          <a:pt x="55" y="13"/>
                        </a:moveTo>
                        <a:cubicBezTo>
                          <a:pt x="54" y="13"/>
                          <a:pt x="52" y="14"/>
                          <a:pt x="50" y="15"/>
                        </a:cubicBezTo>
                        <a:cubicBezTo>
                          <a:pt x="48" y="16"/>
                          <a:pt x="45" y="19"/>
                          <a:pt x="47" y="21"/>
                        </a:cubicBezTo>
                        <a:cubicBezTo>
                          <a:pt x="48" y="22"/>
                          <a:pt x="49" y="22"/>
                          <a:pt x="50" y="22"/>
                        </a:cubicBezTo>
                        <a:cubicBezTo>
                          <a:pt x="51" y="22"/>
                          <a:pt x="51" y="22"/>
                          <a:pt x="52" y="22"/>
                        </a:cubicBezTo>
                        <a:cubicBezTo>
                          <a:pt x="53" y="21"/>
                          <a:pt x="53" y="21"/>
                          <a:pt x="54" y="20"/>
                        </a:cubicBezTo>
                        <a:cubicBezTo>
                          <a:pt x="54" y="20"/>
                          <a:pt x="54" y="20"/>
                          <a:pt x="54" y="20"/>
                        </a:cubicBezTo>
                        <a:cubicBezTo>
                          <a:pt x="54" y="20"/>
                          <a:pt x="54" y="21"/>
                          <a:pt x="53" y="21"/>
                        </a:cubicBezTo>
                        <a:cubicBezTo>
                          <a:pt x="53" y="21"/>
                          <a:pt x="53" y="21"/>
                          <a:pt x="53" y="21"/>
                        </a:cubicBezTo>
                        <a:cubicBezTo>
                          <a:pt x="53" y="21"/>
                          <a:pt x="53" y="21"/>
                          <a:pt x="53" y="21"/>
                        </a:cubicBezTo>
                        <a:cubicBezTo>
                          <a:pt x="53" y="22"/>
                          <a:pt x="52" y="23"/>
                          <a:pt x="53" y="24"/>
                        </a:cubicBezTo>
                        <a:cubicBezTo>
                          <a:pt x="53" y="26"/>
                          <a:pt x="54" y="27"/>
                          <a:pt x="56" y="28"/>
                        </a:cubicBezTo>
                        <a:cubicBezTo>
                          <a:pt x="57" y="29"/>
                          <a:pt x="59" y="30"/>
                          <a:pt x="59" y="31"/>
                        </a:cubicBezTo>
                        <a:cubicBezTo>
                          <a:pt x="59" y="34"/>
                          <a:pt x="59" y="36"/>
                          <a:pt x="62" y="38"/>
                        </a:cubicBezTo>
                        <a:cubicBezTo>
                          <a:pt x="62" y="39"/>
                          <a:pt x="63" y="39"/>
                          <a:pt x="63" y="40"/>
                        </a:cubicBezTo>
                        <a:cubicBezTo>
                          <a:pt x="64" y="41"/>
                          <a:pt x="66" y="41"/>
                          <a:pt x="67" y="42"/>
                        </a:cubicBezTo>
                        <a:cubicBezTo>
                          <a:pt x="68" y="42"/>
                          <a:pt x="69" y="42"/>
                          <a:pt x="70" y="42"/>
                        </a:cubicBezTo>
                        <a:cubicBezTo>
                          <a:pt x="70" y="42"/>
                          <a:pt x="71" y="42"/>
                          <a:pt x="71" y="42"/>
                        </a:cubicBezTo>
                        <a:cubicBezTo>
                          <a:pt x="72" y="41"/>
                          <a:pt x="74" y="41"/>
                          <a:pt x="75" y="40"/>
                        </a:cubicBezTo>
                        <a:cubicBezTo>
                          <a:pt x="76" y="39"/>
                          <a:pt x="76" y="38"/>
                          <a:pt x="76" y="37"/>
                        </a:cubicBezTo>
                        <a:cubicBezTo>
                          <a:pt x="76" y="36"/>
                          <a:pt x="76" y="35"/>
                          <a:pt x="75" y="33"/>
                        </a:cubicBezTo>
                        <a:cubicBezTo>
                          <a:pt x="75" y="32"/>
                          <a:pt x="75" y="30"/>
                          <a:pt x="75" y="29"/>
                        </a:cubicBezTo>
                        <a:cubicBezTo>
                          <a:pt x="75" y="29"/>
                          <a:pt x="75" y="29"/>
                          <a:pt x="75" y="29"/>
                        </a:cubicBezTo>
                        <a:cubicBezTo>
                          <a:pt x="75" y="28"/>
                          <a:pt x="75" y="28"/>
                          <a:pt x="75" y="28"/>
                        </a:cubicBezTo>
                        <a:cubicBezTo>
                          <a:pt x="75" y="27"/>
                          <a:pt x="74" y="26"/>
                          <a:pt x="73" y="25"/>
                        </a:cubicBezTo>
                        <a:cubicBezTo>
                          <a:pt x="73" y="25"/>
                          <a:pt x="72" y="25"/>
                          <a:pt x="72" y="25"/>
                        </a:cubicBezTo>
                        <a:cubicBezTo>
                          <a:pt x="68" y="24"/>
                          <a:pt x="66" y="22"/>
                          <a:pt x="64" y="20"/>
                        </a:cubicBezTo>
                        <a:cubicBezTo>
                          <a:pt x="64" y="18"/>
                          <a:pt x="63" y="17"/>
                          <a:pt x="62" y="16"/>
                        </a:cubicBezTo>
                        <a:cubicBezTo>
                          <a:pt x="60" y="15"/>
                          <a:pt x="58" y="13"/>
                          <a:pt x="55" y="13"/>
                        </a:cubicBezTo>
                        <a:moveTo>
                          <a:pt x="110" y="13"/>
                        </a:moveTo>
                        <a:cubicBezTo>
                          <a:pt x="109" y="13"/>
                          <a:pt x="109" y="13"/>
                          <a:pt x="108" y="14"/>
                        </a:cubicBezTo>
                        <a:cubicBezTo>
                          <a:pt x="106" y="15"/>
                          <a:pt x="106" y="16"/>
                          <a:pt x="104" y="18"/>
                        </a:cubicBezTo>
                        <a:cubicBezTo>
                          <a:pt x="103" y="18"/>
                          <a:pt x="102" y="19"/>
                          <a:pt x="103" y="20"/>
                        </a:cubicBezTo>
                        <a:cubicBezTo>
                          <a:pt x="104" y="20"/>
                          <a:pt x="105" y="20"/>
                          <a:pt x="105" y="21"/>
                        </a:cubicBezTo>
                        <a:cubicBezTo>
                          <a:pt x="105" y="20"/>
                          <a:pt x="105" y="20"/>
                          <a:pt x="105" y="19"/>
                        </a:cubicBezTo>
                        <a:cubicBezTo>
                          <a:pt x="104" y="19"/>
                          <a:pt x="104" y="19"/>
                          <a:pt x="104" y="18"/>
                        </a:cubicBezTo>
                        <a:cubicBezTo>
                          <a:pt x="105" y="17"/>
                          <a:pt x="107" y="17"/>
                          <a:pt x="108" y="16"/>
                        </a:cubicBezTo>
                        <a:cubicBezTo>
                          <a:pt x="109" y="15"/>
                          <a:pt x="108" y="14"/>
                          <a:pt x="109" y="13"/>
                        </a:cubicBezTo>
                        <a:cubicBezTo>
                          <a:pt x="110" y="13"/>
                          <a:pt x="110" y="13"/>
                          <a:pt x="111" y="13"/>
                        </a:cubicBezTo>
                        <a:cubicBezTo>
                          <a:pt x="111" y="13"/>
                          <a:pt x="112" y="13"/>
                          <a:pt x="112" y="13"/>
                        </a:cubicBezTo>
                        <a:cubicBezTo>
                          <a:pt x="112" y="13"/>
                          <a:pt x="111" y="13"/>
                          <a:pt x="111" y="13"/>
                        </a:cubicBezTo>
                        <a:cubicBezTo>
                          <a:pt x="111" y="13"/>
                          <a:pt x="110" y="13"/>
                          <a:pt x="110" y="13"/>
                        </a:cubicBezTo>
                        <a:moveTo>
                          <a:pt x="106" y="11"/>
                        </a:moveTo>
                        <a:cubicBezTo>
                          <a:pt x="106" y="11"/>
                          <a:pt x="106" y="12"/>
                          <a:pt x="105" y="12"/>
                        </a:cubicBezTo>
                        <a:cubicBezTo>
                          <a:pt x="105" y="14"/>
                          <a:pt x="102" y="15"/>
                          <a:pt x="100" y="15"/>
                        </a:cubicBezTo>
                        <a:cubicBezTo>
                          <a:pt x="98" y="16"/>
                          <a:pt x="97" y="17"/>
                          <a:pt x="95" y="18"/>
                        </a:cubicBezTo>
                        <a:cubicBezTo>
                          <a:pt x="95" y="19"/>
                          <a:pt x="94" y="19"/>
                          <a:pt x="93" y="20"/>
                        </a:cubicBezTo>
                        <a:cubicBezTo>
                          <a:pt x="89" y="21"/>
                          <a:pt x="86" y="20"/>
                          <a:pt x="83" y="21"/>
                        </a:cubicBezTo>
                        <a:cubicBezTo>
                          <a:pt x="82" y="22"/>
                          <a:pt x="81" y="23"/>
                          <a:pt x="79" y="23"/>
                        </a:cubicBezTo>
                        <a:cubicBezTo>
                          <a:pt x="79" y="23"/>
                          <a:pt x="79" y="23"/>
                          <a:pt x="78" y="23"/>
                        </a:cubicBezTo>
                        <a:cubicBezTo>
                          <a:pt x="77" y="22"/>
                          <a:pt x="78" y="21"/>
                          <a:pt x="79" y="20"/>
                        </a:cubicBezTo>
                        <a:cubicBezTo>
                          <a:pt x="80" y="19"/>
                          <a:pt x="81" y="18"/>
                          <a:pt x="82" y="16"/>
                        </a:cubicBezTo>
                        <a:cubicBezTo>
                          <a:pt x="82" y="15"/>
                          <a:pt x="83" y="15"/>
                          <a:pt x="83" y="14"/>
                        </a:cubicBezTo>
                        <a:cubicBezTo>
                          <a:pt x="85" y="14"/>
                          <a:pt x="86" y="14"/>
                          <a:pt x="88" y="13"/>
                        </a:cubicBezTo>
                        <a:cubicBezTo>
                          <a:pt x="88" y="13"/>
                          <a:pt x="89" y="13"/>
                          <a:pt x="90" y="13"/>
                        </a:cubicBezTo>
                        <a:cubicBezTo>
                          <a:pt x="89" y="13"/>
                          <a:pt x="88" y="13"/>
                          <a:pt x="87" y="13"/>
                        </a:cubicBezTo>
                        <a:cubicBezTo>
                          <a:pt x="86" y="13"/>
                          <a:pt x="86" y="13"/>
                          <a:pt x="85" y="13"/>
                        </a:cubicBezTo>
                        <a:cubicBezTo>
                          <a:pt x="84" y="13"/>
                          <a:pt x="83" y="12"/>
                          <a:pt x="82" y="12"/>
                        </a:cubicBezTo>
                        <a:cubicBezTo>
                          <a:pt x="82" y="13"/>
                          <a:pt x="82" y="13"/>
                          <a:pt x="82" y="14"/>
                        </a:cubicBezTo>
                        <a:cubicBezTo>
                          <a:pt x="83" y="13"/>
                          <a:pt x="85" y="13"/>
                          <a:pt x="87" y="13"/>
                        </a:cubicBezTo>
                        <a:cubicBezTo>
                          <a:pt x="87" y="13"/>
                          <a:pt x="87" y="13"/>
                          <a:pt x="87" y="13"/>
                        </a:cubicBezTo>
                        <a:cubicBezTo>
                          <a:pt x="86" y="13"/>
                          <a:pt x="85" y="13"/>
                          <a:pt x="84" y="14"/>
                        </a:cubicBezTo>
                        <a:cubicBezTo>
                          <a:pt x="82" y="14"/>
                          <a:pt x="81" y="15"/>
                          <a:pt x="80" y="16"/>
                        </a:cubicBezTo>
                        <a:cubicBezTo>
                          <a:pt x="80" y="18"/>
                          <a:pt x="79" y="19"/>
                          <a:pt x="77" y="20"/>
                        </a:cubicBezTo>
                        <a:cubicBezTo>
                          <a:pt x="77" y="20"/>
                          <a:pt x="76" y="21"/>
                          <a:pt x="76" y="21"/>
                        </a:cubicBezTo>
                        <a:cubicBezTo>
                          <a:pt x="76" y="21"/>
                          <a:pt x="76" y="21"/>
                          <a:pt x="76" y="21"/>
                        </a:cubicBezTo>
                        <a:cubicBezTo>
                          <a:pt x="75" y="22"/>
                          <a:pt x="76" y="23"/>
                          <a:pt x="77" y="23"/>
                        </a:cubicBezTo>
                        <a:cubicBezTo>
                          <a:pt x="77" y="24"/>
                          <a:pt x="78" y="24"/>
                          <a:pt x="79" y="24"/>
                        </a:cubicBezTo>
                        <a:cubicBezTo>
                          <a:pt x="80" y="24"/>
                          <a:pt x="81" y="24"/>
                          <a:pt x="82" y="24"/>
                        </a:cubicBezTo>
                        <a:cubicBezTo>
                          <a:pt x="82" y="24"/>
                          <a:pt x="82" y="23"/>
                          <a:pt x="82" y="23"/>
                        </a:cubicBezTo>
                        <a:cubicBezTo>
                          <a:pt x="83" y="23"/>
                          <a:pt x="83" y="23"/>
                          <a:pt x="84" y="23"/>
                        </a:cubicBezTo>
                        <a:cubicBezTo>
                          <a:pt x="86" y="22"/>
                          <a:pt x="88" y="22"/>
                          <a:pt x="91" y="22"/>
                        </a:cubicBezTo>
                        <a:cubicBezTo>
                          <a:pt x="92" y="21"/>
                          <a:pt x="93" y="20"/>
                          <a:pt x="95" y="20"/>
                        </a:cubicBezTo>
                        <a:cubicBezTo>
                          <a:pt x="95" y="20"/>
                          <a:pt x="95" y="20"/>
                          <a:pt x="95" y="20"/>
                        </a:cubicBezTo>
                        <a:cubicBezTo>
                          <a:pt x="96" y="19"/>
                          <a:pt x="97" y="19"/>
                          <a:pt x="98" y="18"/>
                        </a:cubicBezTo>
                        <a:cubicBezTo>
                          <a:pt x="100" y="18"/>
                          <a:pt x="102" y="17"/>
                          <a:pt x="103" y="16"/>
                        </a:cubicBezTo>
                        <a:cubicBezTo>
                          <a:pt x="104" y="16"/>
                          <a:pt x="105" y="15"/>
                          <a:pt x="105" y="14"/>
                        </a:cubicBezTo>
                        <a:cubicBezTo>
                          <a:pt x="106" y="13"/>
                          <a:pt x="106" y="12"/>
                          <a:pt x="106" y="11"/>
                        </a:cubicBezTo>
                        <a:moveTo>
                          <a:pt x="106" y="10"/>
                        </a:moveTo>
                        <a:cubicBezTo>
                          <a:pt x="106" y="10"/>
                          <a:pt x="106" y="10"/>
                          <a:pt x="106" y="10"/>
                        </a:cubicBezTo>
                        <a:cubicBezTo>
                          <a:pt x="106" y="10"/>
                          <a:pt x="106" y="10"/>
                          <a:pt x="106" y="10"/>
                        </a:cubicBezTo>
                        <a:cubicBezTo>
                          <a:pt x="106" y="10"/>
                          <a:pt x="106" y="10"/>
                          <a:pt x="106" y="10"/>
                        </a:cubicBezTo>
                        <a:moveTo>
                          <a:pt x="106" y="9"/>
                        </a:moveTo>
                        <a:cubicBezTo>
                          <a:pt x="106" y="9"/>
                          <a:pt x="106" y="10"/>
                          <a:pt x="106" y="10"/>
                        </a:cubicBezTo>
                        <a:cubicBezTo>
                          <a:pt x="107" y="11"/>
                          <a:pt x="107" y="11"/>
                          <a:pt x="108" y="11"/>
                        </a:cubicBezTo>
                        <a:cubicBezTo>
                          <a:pt x="109" y="11"/>
                          <a:pt x="109" y="12"/>
                          <a:pt x="110" y="12"/>
                        </a:cubicBezTo>
                        <a:cubicBezTo>
                          <a:pt x="111" y="12"/>
                          <a:pt x="111" y="12"/>
                          <a:pt x="112" y="13"/>
                        </a:cubicBezTo>
                        <a:cubicBezTo>
                          <a:pt x="112" y="12"/>
                          <a:pt x="112" y="12"/>
                          <a:pt x="112" y="12"/>
                        </a:cubicBezTo>
                        <a:cubicBezTo>
                          <a:pt x="111" y="11"/>
                          <a:pt x="109" y="11"/>
                          <a:pt x="108" y="10"/>
                        </a:cubicBezTo>
                        <a:cubicBezTo>
                          <a:pt x="107" y="10"/>
                          <a:pt x="106" y="10"/>
                          <a:pt x="106" y="9"/>
                        </a:cubicBezTo>
                        <a:moveTo>
                          <a:pt x="105" y="8"/>
                        </a:moveTo>
                        <a:cubicBezTo>
                          <a:pt x="105" y="8"/>
                          <a:pt x="105" y="8"/>
                          <a:pt x="105" y="8"/>
                        </a:cubicBezTo>
                        <a:cubicBezTo>
                          <a:pt x="105" y="8"/>
                          <a:pt x="105" y="8"/>
                          <a:pt x="105" y="8"/>
                        </a:cubicBezTo>
                        <a:cubicBezTo>
                          <a:pt x="105" y="8"/>
                          <a:pt x="105" y="8"/>
                          <a:pt x="105" y="8"/>
                        </a:cubicBezTo>
                        <a:moveTo>
                          <a:pt x="86" y="0"/>
                        </a:moveTo>
                        <a:cubicBezTo>
                          <a:pt x="83" y="1"/>
                          <a:pt x="80" y="1"/>
                          <a:pt x="77" y="3"/>
                        </a:cubicBezTo>
                        <a:cubicBezTo>
                          <a:pt x="76" y="3"/>
                          <a:pt x="76" y="3"/>
                          <a:pt x="75" y="3"/>
                        </a:cubicBezTo>
                        <a:cubicBezTo>
                          <a:pt x="74" y="4"/>
                          <a:pt x="73" y="5"/>
                          <a:pt x="72" y="6"/>
                        </a:cubicBezTo>
                        <a:cubicBezTo>
                          <a:pt x="70" y="7"/>
                          <a:pt x="68" y="7"/>
                          <a:pt x="65" y="8"/>
                        </a:cubicBezTo>
                        <a:cubicBezTo>
                          <a:pt x="63" y="9"/>
                          <a:pt x="61" y="11"/>
                          <a:pt x="62" y="13"/>
                        </a:cubicBezTo>
                        <a:cubicBezTo>
                          <a:pt x="62" y="14"/>
                          <a:pt x="63" y="15"/>
                          <a:pt x="63" y="16"/>
                        </a:cubicBezTo>
                        <a:cubicBezTo>
                          <a:pt x="63" y="16"/>
                          <a:pt x="64" y="17"/>
                          <a:pt x="64" y="17"/>
                        </a:cubicBezTo>
                        <a:cubicBezTo>
                          <a:pt x="64" y="18"/>
                          <a:pt x="65" y="19"/>
                          <a:pt x="65" y="19"/>
                        </a:cubicBezTo>
                        <a:cubicBezTo>
                          <a:pt x="66" y="20"/>
                          <a:pt x="66" y="20"/>
                          <a:pt x="66" y="20"/>
                        </a:cubicBezTo>
                        <a:cubicBezTo>
                          <a:pt x="67" y="21"/>
                          <a:pt x="68" y="21"/>
                          <a:pt x="70" y="21"/>
                        </a:cubicBezTo>
                        <a:cubicBezTo>
                          <a:pt x="70" y="22"/>
                          <a:pt x="70" y="22"/>
                          <a:pt x="71" y="22"/>
                        </a:cubicBezTo>
                        <a:cubicBezTo>
                          <a:pt x="73" y="22"/>
                          <a:pt x="75" y="20"/>
                          <a:pt x="77" y="19"/>
                        </a:cubicBezTo>
                        <a:cubicBezTo>
                          <a:pt x="78" y="19"/>
                          <a:pt x="78" y="18"/>
                          <a:pt x="79" y="17"/>
                        </a:cubicBezTo>
                        <a:cubicBezTo>
                          <a:pt x="79" y="17"/>
                          <a:pt x="79" y="16"/>
                          <a:pt x="80" y="16"/>
                        </a:cubicBezTo>
                        <a:cubicBezTo>
                          <a:pt x="80" y="15"/>
                          <a:pt x="80" y="15"/>
                          <a:pt x="81" y="14"/>
                        </a:cubicBezTo>
                        <a:cubicBezTo>
                          <a:pt x="81" y="14"/>
                          <a:pt x="82" y="13"/>
                          <a:pt x="82" y="12"/>
                        </a:cubicBezTo>
                        <a:cubicBezTo>
                          <a:pt x="81" y="13"/>
                          <a:pt x="81" y="13"/>
                          <a:pt x="81" y="13"/>
                        </a:cubicBezTo>
                        <a:cubicBezTo>
                          <a:pt x="81" y="13"/>
                          <a:pt x="80" y="14"/>
                          <a:pt x="80" y="14"/>
                        </a:cubicBezTo>
                        <a:cubicBezTo>
                          <a:pt x="79" y="15"/>
                          <a:pt x="78" y="16"/>
                          <a:pt x="77" y="17"/>
                        </a:cubicBezTo>
                        <a:cubicBezTo>
                          <a:pt x="76" y="19"/>
                          <a:pt x="74" y="21"/>
                          <a:pt x="71" y="21"/>
                        </a:cubicBezTo>
                        <a:cubicBezTo>
                          <a:pt x="70" y="21"/>
                          <a:pt x="69" y="20"/>
                          <a:pt x="68" y="20"/>
                        </a:cubicBezTo>
                        <a:cubicBezTo>
                          <a:pt x="67" y="19"/>
                          <a:pt x="67" y="18"/>
                          <a:pt x="66" y="16"/>
                        </a:cubicBezTo>
                        <a:cubicBezTo>
                          <a:pt x="66" y="15"/>
                          <a:pt x="64" y="14"/>
                          <a:pt x="63" y="13"/>
                        </a:cubicBezTo>
                        <a:cubicBezTo>
                          <a:pt x="62" y="12"/>
                          <a:pt x="63" y="11"/>
                          <a:pt x="64" y="10"/>
                        </a:cubicBezTo>
                        <a:cubicBezTo>
                          <a:pt x="64" y="10"/>
                          <a:pt x="65" y="9"/>
                          <a:pt x="66" y="9"/>
                        </a:cubicBezTo>
                        <a:cubicBezTo>
                          <a:pt x="66" y="9"/>
                          <a:pt x="66" y="9"/>
                          <a:pt x="66" y="9"/>
                        </a:cubicBezTo>
                        <a:cubicBezTo>
                          <a:pt x="67" y="8"/>
                          <a:pt x="68" y="8"/>
                          <a:pt x="69" y="8"/>
                        </a:cubicBezTo>
                        <a:cubicBezTo>
                          <a:pt x="71" y="7"/>
                          <a:pt x="72" y="6"/>
                          <a:pt x="73" y="5"/>
                        </a:cubicBezTo>
                        <a:cubicBezTo>
                          <a:pt x="75" y="4"/>
                          <a:pt x="77" y="3"/>
                          <a:pt x="79" y="3"/>
                        </a:cubicBezTo>
                        <a:cubicBezTo>
                          <a:pt x="80" y="3"/>
                          <a:pt x="80" y="3"/>
                          <a:pt x="80" y="3"/>
                        </a:cubicBezTo>
                        <a:cubicBezTo>
                          <a:pt x="80" y="3"/>
                          <a:pt x="80" y="3"/>
                          <a:pt x="80" y="3"/>
                        </a:cubicBezTo>
                        <a:cubicBezTo>
                          <a:pt x="80" y="4"/>
                          <a:pt x="79" y="5"/>
                          <a:pt x="78" y="6"/>
                        </a:cubicBezTo>
                        <a:cubicBezTo>
                          <a:pt x="78" y="7"/>
                          <a:pt x="77" y="8"/>
                          <a:pt x="76" y="9"/>
                        </a:cubicBezTo>
                        <a:cubicBezTo>
                          <a:pt x="76" y="10"/>
                          <a:pt x="76" y="10"/>
                          <a:pt x="76" y="10"/>
                        </a:cubicBezTo>
                        <a:cubicBezTo>
                          <a:pt x="78" y="8"/>
                          <a:pt x="79" y="6"/>
                          <a:pt x="81" y="4"/>
                        </a:cubicBezTo>
                        <a:cubicBezTo>
                          <a:pt x="82" y="2"/>
                          <a:pt x="84" y="1"/>
                          <a:pt x="86" y="0"/>
                        </a:cubicBezTo>
                        <a:moveTo>
                          <a:pt x="104" y="95"/>
                        </a:moveTo>
                        <a:cubicBezTo>
                          <a:pt x="104" y="95"/>
                          <a:pt x="103" y="95"/>
                          <a:pt x="103" y="95"/>
                        </a:cubicBezTo>
                        <a:cubicBezTo>
                          <a:pt x="100" y="94"/>
                          <a:pt x="99" y="93"/>
                          <a:pt x="97" y="92"/>
                        </a:cubicBezTo>
                        <a:cubicBezTo>
                          <a:pt x="94" y="90"/>
                          <a:pt x="90" y="91"/>
                          <a:pt x="87" y="90"/>
                        </a:cubicBezTo>
                        <a:cubicBezTo>
                          <a:pt x="85" y="89"/>
                          <a:pt x="85" y="88"/>
                          <a:pt x="84" y="87"/>
                        </a:cubicBezTo>
                        <a:cubicBezTo>
                          <a:pt x="84" y="86"/>
                          <a:pt x="83" y="85"/>
                          <a:pt x="82" y="84"/>
                        </a:cubicBezTo>
                        <a:cubicBezTo>
                          <a:pt x="81" y="84"/>
                          <a:pt x="81" y="83"/>
                          <a:pt x="80" y="83"/>
                        </a:cubicBezTo>
                        <a:cubicBezTo>
                          <a:pt x="80" y="81"/>
                          <a:pt x="80" y="79"/>
                          <a:pt x="81" y="78"/>
                        </a:cubicBezTo>
                        <a:cubicBezTo>
                          <a:pt x="81" y="77"/>
                          <a:pt x="81" y="76"/>
                          <a:pt x="82" y="76"/>
                        </a:cubicBezTo>
                        <a:cubicBezTo>
                          <a:pt x="82" y="76"/>
                          <a:pt x="83" y="76"/>
                          <a:pt x="83" y="76"/>
                        </a:cubicBezTo>
                        <a:cubicBezTo>
                          <a:pt x="83" y="76"/>
                          <a:pt x="84" y="76"/>
                          <a:pt x="84" y="76"/>
                        </a:cubicBezTo>
                        <a:cubicBezTo>
                          <a:pt x="85" y="77"/>
                          <a:pt x="85" y="77"/>
                          <a:pt x="85" y="78"/>
                        </a:cubicBezTo>
                        <a:cubicBezTo>
                          <a:pt x="85" y="78"/>
                          <a:pt x="85" y="79"/>
                          <a:pt x="85" y="80"/>
                        </a:cubicBezTo>
                        <a:cubicBezTo>
                          <a:pt x="85" y="81"/>
                          <a:pt x="86" y="83"/>
                          <a:pt x="88" y="83"/>
                        </a:cubicBezTo>
                        <a:cubicBezTo>
                          <a:pt x="89" y="83"/>
                          <a:pt x="90" y="83"/>
                          <a:pt x="90" y="82"/>
                        </a:cubicBezTo>
                        <a:cubicBezTo>
                          <a:pt x="91" y="82"/>
                          <a:pt x="93" y="81"/>
                          <a:pt x="94" y="81"/>
                        </a:cubicBezTo>
                        <a:cubicBezTo>
                          <a:pt x="94" y="81"/>
                          <a:pt x="95" y="81"/>
                          <a:pt x="95" y="81"/>
                        </a:cubicBezTo>
                        <a:cubicBezTo>
                          <a:pt x="97" y="82"/>
                          <a:pt x="98" y="84"/>
                          <a:pt x="99" y="86"/>
                        </a:cubicBezTo>
                        <a:cubicBezTo>
                          <a:pt x="101" y="88"/>
                          <a:pt x="104" y="89"/>
                          <a:pt x="106" y="91"/>
                        </a:cubicBezTo>
                        <a:cubicBezTo>
                          <a:pt x="108" y="92"/>
                          <a:pt x="107" y="95"/>
                          <a:pt x="104" y="95"/>
                        </a:cubicBezTo>
                        <a:moveTo>
                          <a:pt x="41" y="90"/>
                        </a:moveTo>
                        <a:cubicBezTo>
                          <a:pt x="36" y="90"/>
                          <a:pt x="32" y="87"/>
                          <a:pt x="28" y="85"/>
                        </a:cubicBezTo>
                        <a:cubicBezTo>
                          <a:pt x="26" y="83"/>
                          <a:pt x="22" y="82"/>
                          <a:pt x="20" y="81"/>
                        </a:cubicBezTo>
                        <a:cubicBezTo>
                          <a:pt x="17" y="79"/>
                          <a:pt x="14" y="79"/>
                          <a:pt x="11" y="78"/>
                        </a:cubicBezTo>
                        <a:cubicBezTo>
                          <a:pt x="9" y="78"/>
                          <a:pt x="7" y="77"/>
                          <a:pt x="7" y="76"/>
                        </a:cubicBezTo>
                        <a:cubicBezTo>
                          <a:pt x="7" y="75"/>
                          <a:pt x="7" y="75"/>
                          <a:pt x="9" y="74"/>
                        </a:cubicBezTo>
                        <a:cubicBezTo>
                          <a:pt x="10" y="74"/>
                          <a:pt x="11" y="74"/>
                          <a:pt x="11" y="72"/>
                        </a:cubicBezTo>
                        <a:cubicBezTo>
                          <a:pt x="11" y="72"/>
                          <a:pt x="11" y="71"/>
                          <a:pt x="11" y="70"/>
                        </a:cubicBezTo>
                        <a:cubicBezTo>
                          <a:pt x="11" y="70"/>
                          <a:pt x="11" y="69"/>
                          <a:pt x="12" y="69"/>
                        </a:cubicBezTo>
                        <a:cubicBezTo>
                          <a:pt x="14" y="69"/>
                          <a:pt x="15" y="71"/>
                          <a:pt x="15" y="73"/>
                        </a:cubicBezTo>
                        <a:cubicBezTo>
                          <a:pt x="16" y="74"/>
                          <a:pt x="17" y="75"/>
                          <a:pt x="18" y="76"/>
                        </a:cubicBezTo>
                        <a:cubicBezTo>
                          <a:pt x="20" y="78"/>
                          <a:pt x="24" y="79"/>
                          <a:pt x="28" y="79"/>
                        </a:cubicBezTo>
                        <a:cubicBezTo>
                          <a:pt x="31" y="80"/>
                          <a:pt x="34" y="80"/>
                          <a:pt x="37" y="81"/>
                        </a:cubicBezTo>
                        <a:cubicBezTo>
                          <a:pt x="40" y="81"/>
                          <a:pt x="42" y="83"/>
                          <a:pt x="44" y="85"/>
                        </a:cubicBezTo>
                        <a:cubicBezTo>
                          <a:pt x="46" y="87"/>
                          <a:pt x="47" y="89"/>
                          <a:pt x="43" y="90"/>
                        </a:cubicBezTo>
                        <a:cubicBezTo>
                          <a:pt x="42" y="90"/>
                          <a:pt x="42" y="90"/>
                          <a:pt x="41" y="90"/>
                        </a:cubicBezTo>
                        <a:moveTo>
                          <a:pt x="110" y="86"/>
                        </a:moveTo>
                        <a:cubicBezTo>
                          <a:pt x="110" y="86"/>
                          <a:pt x="110" y="86"/>
                          <a:pt x="109" y="86"/>
                        </a:cubicBezTo>
                        <a:cubicBezTo>
                          <a:pt x="106" y="86"/>
                          <a:pt x="104" y="83"/>
                          <a:pt x="103" y="82"/>
                        </a:cubicBezTo>
                        <a:cubicBezTo>
                          <a:pt x="102" y="80"/>
                          <a:pt x="101" y="78"/>
                          <a:pt x="99" y="77"/>
                        </a:cubicBezTo>
                        <a:cubicBezTo>
                          <a:pt x="96" y="75"/>
                          <a:pt x="94" y="76"/>
                          <a:pt x="91" y="75"/>
                        </a:cubicBezTo>
                        <a:cubicBezTo>
                          <a:pt x="90" y="75"/>
                          <a:pt x="89" y="73"/>
                          <a:pt x="88" y="73"/>
                        </a:cubicBezTo>
                        <a:cubicBezTo>
                          <a:pt x="86" y="72"/>
                          <a:pt x="84" y="72"/>
                          <a:pt x="83" y="71"/>
                        </a:cubicBezTo>
                        <a:cubicBezTo>
                          <a:pt x="81" y="71"/>
                          <a:pt x="79" y="69"/>
                          <a:pt x="80" y="67"/>
                        </a:cubicBezTo>
                        <a:cubicBezTo>
                          <a:pt x="80" y="67"/>
                          <a:pt x="80" y="67"/>
                          <a:pt x="80" y="67"/>
                        </a:cubicBezTo>
                        <a:cubicBezTo>
                          <a:pt x="82" y="67"/>
                          <a:pt x="83" y="68"/>
                          <a:pt x="85" y="69"/>
                        </a:cubicBezTo>
                        <a:cubicBezTo>
                          <a:pt x="85" y="69"/>
                          <a:pt x="85" y="69"/>
                          <a:pt x="86" y="69"/>
                        </a:cubicBezTo>
                        <a:cubicBezTo>
                          <a:pt x="87" y="69"/>
                          <a:pt x="88" y="69"/>
                          <a:pt x="89" y="69"/>
                        </a:cubicBezTo>
                        <a:cubicBezTo>
                          <a:pt x="89" y="69"/>
                          <a:pt x="89" y="69"/>
                          <a:pt x="89" y="69"/>
                        </a:cubicBezTo>
                        <a:cubicBezTo>
                          <a:pt x="90" y="69"/>
                          <a:pt x="92" y="70"/>
                          <a:pt x="93" y="70"/>
                        </a:cubicBezTo>
                        <a:cubicBezTo>
                          <a:pt x="95" y="71"/>
                          <a:pt x="95" y="72"/>
                          <a:pt x="97" y="73"/>
                        </a:cubicBezTo>
                        <a:cubicBezTo>
                          <a:pt x="99" y="75"/>
                          <a:pt x="102" y="75"/>
                          <a:pt x="105" y="75"/>
                        </a:cubicBezTo>
                        <a:cubicBezTo>
                          <a:pt x="109" y="76"/>
                          <a:pt x="112" y="79"/>
                          <a:pt x="112" y="81"/>
                        </a:cubicBezTo>
                        <a:cubicBezTo>
                          <a:pt x="113" y="83"/>
                          <a:pt x="113" y="86"/>
                          <a:pt x="110" y="86"/>
                        </a:cubicBezTo>
                        <a:moveTo>
                          <a:pt x="63" y="65"/>
                        </a:moveTo>
                        <a:cubicBezTo>
                          <a:pt x="63" y="65"/>
                          <a:pt x="64" y="64"/>
                          <a:pt x="65" y="64"/>
                        </a:cubicBezTo>
                        <a:cubicBezTo>
                          <a:pt x="66" y="64"/>
                          <a:pt x="67" y="64"/>
                          <a:pt x="68" y="63"/>
                        </a:cubicBezTo>
                        <a:cubicBezTo>
                          <a:pt x="69" y="63"/>
                          <a:pt x="69" y="62"/>
                          <a:pt x="70" y="62"/>
                        </a:cubicBezTo>
                        <a:cubicBezTo>
                          <a:pt x="70" y="62"/>
                          <a:pt x="71" y="62"/>
                          <a:pt x="71" y="62"/>
                        </a:cubicBezTo>
                        <a:cubicBezTo>
                          <a:pt x="72" y="62"/>
                          <a:pt x="72" y="62"/>
                          <a:pt x="72" y="63"/>
                        </a:cubicBezTo>
                        <a:cubicBezTo>
                          <a:pt x="72" y="64"/>
                          <a:pt x="72" y="65"/>
                          <a:pt x="71" y="66"/>
                        </a:cubicBezTo>
                        <a:cubicBezTo>
                          <a:pt x="71" y="67"/>
                          <a:pt x="72" y="68"/>
                          <a:pt x="73" y="69"/>
                        </a:cubicBezTo>
                        <a:cubicBezTo>
                          <a:pt x="75" y="71"/>
                          <a:pt x="74" y="73"/>
                          <a:pt x="74" y="75"/>
                        </a:cubicBezTo>
                        <a:cubicBezTo>
                          <a:pt x="74" y="77"/>
                          <a:pt x="74" y="78"/>
                          <a:pt x="73" y="80"/>
                        </a:cubicBezTo>
                        <a:cubicBezTo>
                          <a:pt x="72" y="80"/>
                          <a:pt x="71" y="82"/>
                          <a:pt x="70" y="82"/>
                        </a:cubicBezTo>
                        <a:cubicBezTo>
                          <a:pt x="69" y="82"/>
                          <a:pt x="69" y="82"/>
                          <a:pt x="69" y="82"/>
                        </a:cubicBezTo>
                        <a:cubicBezTo>
                          <a:pt x="68" y="82"/>
                          <a:pt x="68" y="82"/>
                          <a:pt x="68" y="81"/>
                        </a:cubicBezTo>
                        <a:cubicBezTo>
                          <a:pt x="68" y="81"/>
                          <a:pt x="68" y="80"/>
                          <a:pt x="68" y="80"/>
                        </a:cubicBezTo>
                        <a:cubicBezTo>
                          <a:pt x="68" y="78"/>
                          <a:pt x="67" y="78"/>
                          <a:pt x="66" y="77"/>
                        </a:cubicBezTo>
                        <a:cubicBezTo>
                          <a:pt x="65" y="76"/>
                          <a:pt x="66" y="74"/>
                          <a:pt x="67" y="74"/>
                        </a:cubicBezTo>
                        <a:cubicBezTo>
                          <a:pt x="69" y="73"/>
                          <a:pt x="71" y="70"/>
                          <a:pt x="68" y="68"/>
                        </a:cubicBezTo>
                        <a:cubicBezTo>
                          <a:pt x="68" y="68"/>
                          <a:pt x="68" y="68"/>
                          <a:pt x="67" y="68"/>
                        </a:cubicBezTo>
                        <a:cubicBezTo>
                          <a:pt x="66" y="68"/>
                          <a:pt x="65" y="69"/>
                          <a:pt x="64" y="70"/>
                        </a:cubicBezTo>
                        <a:cubicBezTo>
                          <a:pt x="64" y="71"/>
                          <a:pt x="63" y="72"/>
                          <a:pt x="62" y="72"/>
                        </a:cubicBezTo>
                        <a:cubicBezTo>
                          <a:pt x="61" y="72"/>
                          <a:pt x="61" y="72"/>
                          <a:pt x="60" y="71"/>
                        </a:cubicBezTo>
                        <a:cubicBezTo>
                          <a:pt x="59" y="71"/>
                          <a:pt x="60" y="70"/>
                          <a:pt x="60" y="69"/>
                        </a:cubicBezTo>
                        <a:cubicBezTo>
                          <a:pt x="60" y="67"/>
                          <a:pt x="57" y="67"/>
                          <a:pt x="55" y="66"/>
                        </a:cubicBezTo>
                        <a:cubicBezTo>
                          <a:pt x="54" y="65"/>
                          <a:pt x="54" y="64"/>
                          <a:pt x="55" y="63"/>
                        </a:cubicBezTo>
                        <a:cubicBezTo>
                          <a:pt x="56" y="62"/>
                          <a:pt x="56" y="62"/>
                          <a:pt x="57" y="62"/>
                        </a:cubicBezTo>
                        <a:cubicBezTo>
                          <a:pt x="58" y="62"/>
                          <a:pt x="59" y="63"/>
                          <a:pt x="60" y="63"/>
                        </a:cubicBezTo>
                        <a:cubicBezTo>
                          <a:pt x="60" y="64"/>
                          <a:pt x="61" y="64"/>
                          <a:pt x="62" y="64"/>
                        </a:cubicBezTo>
                        <a:cubicBezTo>
                          <a:pt x="62" y="65"/>
                          <a:pt x="62" y="65"/>
                          <a:pt x="63" y="65"/>
                        </a:cubicBezTo>
                        <a:moveTo>
                          <a:pt x="22" y="72"/>
                        </a:moveTo>
                        <a:cubicBezTo>
                          <a:pt x="22" y="72"/>
                          <a:pt x="21" y="72"/>
                          <a:pt x="21" y="72"/>
                        </a:cubicBezTo>
                        <a:cubicBezTo>
                          <a:pt x="19" y="72"/>
                          <a:pt x="19" y="69"/>
                          <a:pt x="19" y="68"/>
                        </a:cubicBezTo>
                        <a:cubicBezTo>
                          <a:pt x="18" y="65"/>
                          <a:pt x="15" y="65"/>
                          <a:pt x="12" y="64"/>
                        </a:cubicBezTo>
                        <a:cubicBezTo>
                          <a:pt x="10" y="64"/>
                          <a:pt x="9" y="63"/>
                          <a:pt x="9" y="62"/>
                        </a:cubicBezTo>
                        <a:cubicBezTo>
                          <a:pt x="9" y="60"/>
                          <a:pt x="10" y="59"/>
                          <a:pt x="12" y="59"/>
                        </a:cubicBezTo>
                        <a:cubicBezTo>
                          <a:pt x="12" y="59"/>
                          <a:pt x="12" y="59"/>
                          <a:pt x="13" y="59"/>
                        </a:cubicBezTo>
                        <a:cubicBezTo>
                          <a:pt x="14" y="59"/>
                          <a:pt x="15" y="59"/>
                          <a:pt x="16" y="60"/>
                        </a:cubicBezTo>
                        <a:cubicBezTo>
                          <a:pt x="17" y="62"/>
                          <a:pt x="19" y="63"/>
                          <a:pt x="20" y="65"/>
                        </a:cubicBezTo>
                        <a:cubicBezTo>
                          <a:pt x="21" y="65"/>
                          <a:pt x="22" y="65"/>
                          <a:pt x="22" y="66"/>
                        </a:cubicBezTo>
                        <a:cubicBezTo>
                          <a:pt x="26" y="67"/>
                          <a:pt x="29" y="68"/>
                          <a:pt x="33" y="69"/>
                        </a:cubicBezTo>
                        <a:cubicBezTo>
                          <a:pt x="36" y="70"/>
                          <a:pt x="40" y="71"/>
                          <a:pt x="43" y="71"/>
                        </a:cubicBezTo>
                        <a:cubicBezTo>
                          <a:pt x="44" y="71"/>
                          <a:pt x="44" y="71"/>
                          <a:pt x="44" y="71"/>
                        </a:cubicBezTo>
                        <a:cubicBezTo>
                          <a:pt x="45" y="71"/>
                          <a:pt x="46" y="71"/>
                          <a:pt x="46" y="71"/>
                        </a:cubicBezTo>
                        <a:cubicBezTo>
                          <a:pt x="47" y="71"/>
                          <a:pt x="48" y="71"/>
                          <a:pt x="49" y="71"/>
                        </a:cubicBezTo>
                        <a:cubicBezTo>
                          <a:pt x="49" y="71"/>
                          <a:pt x="49" y="71"/>
                          <a:pt x="49" y="71"/>
                        </a:cubicBezTo>
                        <a:cubicBezTo>
                          <a:pt x="49" y="71"/>
                          <a:pt x="49" y="71"/>
                          <a:pt x="49" y="71"/>
                        </a:cubicBezTo>
                        <a:cubicBezTo>
                          <a:pt x="50" y="71"/>
                          <a:pt x="52" y="71"/>
                          <a:pt x="53" y="72"/>
                        </a:cubicBezTo>
                        <a:cubicBezTo>
                          <a:pt x="55" y="73"/>
                          <a:pt x="56" y="74"/>
                          <a:pt x="57" y="75"/>
                        </a:cubicBezTo>
                        <a:cubicBezTo>
                          <a:pt x="59" y="77"/>
                          <a:pt x="59" y="79"/>
                          <a:pt x="59" y="81"/>
                        </a:cubicBezTo>
                        <a:cubicBezTo>
                          <a:pt x="60" y="82"/>
                          <a:pt x="61" y="83"/>
                          <a:pt x="63" y="83"/>
                        </a:cubicBezTo>
                        <a:cubicBezTo>
                          <a:pt x="64" y="83"/>
                          <a:pt x="65" y="83"/>
                          <a:pt x="66" y="84"/>
                        </a:cubicBezTo>
                        <a:cubicBezTo>
                          <a:pt x="66" y="84"/>
                          <a:pt x="67" y="84"/>
                          <a:pt x="67" y="85"/>
                        </a:cubicBezTo>
                        <a:cubicBezTo>
                          <a:pt x="68" y="86"/>
                          <a:pt x="68" y="87"/>
                          <a:pt x="70" y="87"/>
                        </a:cubicBezTo>
                        <a:cubicBezTo>
                          <a:pt x="71" y="87"/>
                          <a:pt x="71" y="87"/>
                          <a:pt x="71" y="87"/>
                        </a:cubicBezTo>
                        <a:cubicBezTo>
                          <a:pt x="71" y="87"/>
                          <a:pt x="71" y="87"/>
                          <a:pt x="72" y="87"/>
                        </a:cubicBezTo>
                        <a:cubicBezTo>
                          <a:pt x="72" y="87"/>
                          <a:pt x="72" y="87"/>
                          <a:pt x="72" y="87"/>
                        </a:cubicBezTo>
                        <a:cubicBezTo>
                          <a:pt x="72" y="87"/>
                          <a:pt x="72" y="87"/>
                          <a:pt x="72" y="87"/>
                        </a:cubicBezTo>
                        <a:cubicBezTo>
                          <a:pt x="75" y="87"/>
                          <a:pt x="78" y="90"/>
                          <a:pt x="75" y="91"/>
                        </a:cubicBezTo>
                        <a:cubicBezTo>
                          <a:pt x="74" y="91"/>
                          <a:pt x="74" y="91"/>
                          <a:pt x="73" y="91"/>
                        </a:cubicBezTo>
                        <a:cubicBezTo>
                          <a:pt x="72" y="91"/>
                          <a:pt x="71" y="91"/>
                          <a:pt x="70" y="91"/>
                        </a:cubicBezTo>
                        <a:cubicBezTo>
                          <a:pt x="67" y="90"/>
                          <a:pt x="64" y="90"/>
                          <a:pt x="61" y="90"/>
                        </a:cubicBezTo>
                        <a:cubicBezTo>
                          <a:pt x="61" y="90"/>
                          <a:pt x="61" y="90"/>
                          <a:pt x="61" y="90"/>
                        </a:cubicBezTo>
                        <a:cubicBezTo>
                          <a:pt x="60" y="90"/>
                          <a:pt x="60" y="90"/>
                          <a:pt x="60" y="90"/>
                        </a:cubicBezTo>
                        <a:cubicBezTo>
                          <a:pt x="58" y="90"/>
                          <a:pt x="56" y="90"/>
                          <a:pt x="56" y="89"/>
                        </a:cubicBezTo>
                        <a:cubicBezTo>
                          <a:pt x="55" y="89"/>
                          <a:pt x="55" y="88"/>
                          <a:pt x="55" y="88"/>
                        </a:cubicBezTo>
                        <a:cubicBezTo>
                          <a:pt x="55" y="86"/>
                          <a:pt x="55" y="86"/>
                          <a:pt x="53" y="84"/>
                        </a:cubicBezTo>
                        <a:cubicBezTo>
                          <a:pt x="52" y="84"/>
                          <a:pt x="51" y="83"/>
                          <a:pt x="52" y="82"/>
                        </a:cubicBezTo>
                        <a:cubicBezTo>
                          <a:pt x="52" y="81"/>
                          <a:pt x="54" y="81"/>
                          <a:pt x="55" y="80"/>
                        </a:cubicBezTo>
                        <a:cubicBezTo>
                          <a:pt x="56" y="78"/>
                          <a:pt x="53" y="77"/>
                          <a:pt x="51" y="77"/>
                        </a:cubicBezTo>
                        <a:cubicBezTo>
                          <a:pt x="51" y="77"/>
                          <a:pt x="51" y="77"/>
                          <a:pt x="51" y="77"/>
                        </a:cubicBezTo>
                        <a:cubicBezTo>
                          <a:pt x="49" y="78"/>
                          <a:pt x="47" y="78"/>
                          <a:pt x="46" y="78"/>
                        </a:cubicBezTo>
                        <a:cubicBezTo>
                          <a:pt x="45" y="78"/>
                          <a:pt x="44" y="78"/>
                          <a:pt x="44" y="78"/>
                        </a:cubicBezTo>
                        <a:cubicBezTo>
                          <a:pt x="40" y="78"/>
                          <a:pt x="38" y="77"/>
                          <a:pt x="34" y="76"/>
                        </a:cubicBezTo>
                        <a:cubicBezTo>
                          <a:pt x="32" y="76"/>
                          <a:pt x="30" y="76"/>
                          <a:pt x="29" y="75"/>
                        </a:cubicBezTo>
                        <a:cubicBezTo>
                          <a:pt x="28" y="75"/>
                          <a:pt x="28" y="74"/>
                          <a:pt x="28" y="74"/>
                        </a:cubicBezTo>
                        <a:cubicBezTo>
                          <a:pt x="28" y="73"/>
                          <a:pt x="28" y="73"/>
                          <a:pt x="28" y="73"/>
                        </a:cubicBezTo>
                        <a:cubicBezTo>
                          <a:pt x="28" y="72"/>
                          <a:pt x="28" y="71"/>
                          <a:pt x="26" y="71"/>
                        </a:cubicBezTo>
                        <a:cubicBezTo>
                          <a:pt x="26" y="71"/>
                          <a:pt x="26" y="71"/>
                          <a:pt x="26" y="71"/>
                        </a:cubicBezTo>
                        <a:cubicBezTo>
                          <a:pt x="24" y="72"/>
                          <a:pt x="23" y="72"/>
                          <a:pt x="22" y="72"/>
                        </a:cubicBezTo>
                        <a:moveTo>
                          <a:pt x="27" y="62"/>
                        </a:moveTo>
                        <a:cubicBezTo>
                          <a:pt x="26" y="62"/>
                          <a:pt x="26" y="62"/>
                          <a:pt x="25" y="62"/>
                        </a:cubicBezTo>
                        <a:cubicBezTo>
                          <a:pt x="23" y="59"/>
                          <a:pt x="25" y="57"/>
                          <a:pt x="21" y="56"/>
                        </a:cubicBezTo>
                        <a:cubicBezTo>
                          <a:pt x="20" y="55"/>
                          <a:pt x="16" y="54"/>
                          <a:pt x="18" y="53"/>
                        </a:cubicBezTo>
                        <a:cubicBezTo>
                          <a:pt x="18" y="52"/>
                          <a:pt x="20" y="52"/>
                          <a:pt x="20" y="52"/>
                        </a:cubicBezTo>
                        <a:cubicBezTo>
                          <a:pt x="22" y="52"/>
                          <a:pt x="23" y="51"/>
                          <a:pt x="24" y="50"/>
                        </a:cubicBezTo>
                        <a:cubicBezTo>
                          <a:pt x="24" y="49"/>
                          <a:pt x="24" y="48"/>
                          <a:pt x="25" y="48"/>
                        </a:cubicBezTo>
                        <a:cubicBezTo>
                          <a:pt x="25" y="48"/>
                          <a:pt x="25" y="48"/>
                          <a:pt x="25" y="48"/>
                        </a:cubicBezTo>
                        <a:cubicBezTo>
                          <a:pt x="25" y="47"/>
                          <a:pt x="25" y="47"/>
                          <a:pt x="25" y="47"/>
                        </a:cubicBezTo>
                        <a:cubicBezTo>
                          <a:pt x="26" y="47"/>
                          <a:pt x="28" y="49"/>
                          <a:pt x="28" y="49"/>
                        </a:cubicBezTo>
                        <a:cubicBezTo>
                          <a:pt x="29" y="50"/>
                          <a:pt x="30" y="51"/>
                          <a:pt x="31" y="51"/>
                        </a:cubicBezTo>
                        <a:cubicBezTo>
                          <a:pt x="32" y="52"/>
                          <a:pt x="33" y="52"/>
                          <a:pt x="34" y="52"/>
                        </a:cubicBezTo>
                        <a:cubicBezTo>
                          <a:pt x="35" y="52"/>
                          <a:pt x="36" y="52"/>
                          <a:pt x="36" y="52"/>
                        </a:cubicBezTo>
                        <a:cubicBezTo>
                          <a:pt x="38" y="52"/>
                          <a:pt x="39" y="52"/>
                          <a:pt x="40" y="52"/>
                        </a:cubicBezTo>
                        <a:cubicBezTo>
                          <a:pt x="41" y="52"/>
                          <a:pt x="42" y="52"/>
                          <a:pt x="42" y="52"/>
                        </a:cubicBezTo>
                        <a:cubicBezTo>
                          <a:pt x="45" y="52"/>
                          <a:pt x="51" y="53"/>
                          <a:pt x="50" y="56"/>
                        </a:cubicBezTo>
                        <a:cubicBezTo>
                          <a:pt x="50" y="58"/>
                          <a:pt x="49" y="60"/>
                          <a:pt x="48" y="61"/>
                        </a:cubicBezTo>
                        <a:cubicBezTo>
                          <a:pt x="48" y="62"/>
                          <a:pt x="47" y="63"/>
                          <a:pt x="45" y="63"/>
                        </a:cubicBezTo>
                        <a:cubicBezTo>
                          <a:pt x="45" y="63"/>
                          <a:pt x="45" y="63"/>
                          <a:pt x="45" y="63"/>
                        </a:cubicBezTo>
                        <a:cubicBezTo>
                          <a:pt x="45" y="63"/>
                          <a:pt x="45" y="63"/>
                          <a:pt x="44" y="63"/>
                        </a:cubicBezTo>
                        <a:cubicBezTo>
                          <a:pt x="42" y="63"/>
                          <a:pt x="43" y="65"/>
                          <a:pt x="41" y="66"/>
                        </a:cubicBezTo>
                        <a:cubicBezTo>
                          <a:pt x="41" y="66"/>
                          <a:pt x="40" y="66"/>
                          <a:pt x="40" y="66"/>
                        </a:cubicBezTo>
                        <a:cubicBezTo>
                          <a:pt x="39" y="66"/>
                          <a:pt x="38" y="65"/>
                          <a:pt x="37" y="65"/>
                        </a:cubicBezTo>
                        <a:cubicBezTo>
                          <a:pt x="35" y="63"/>
                          <a:pt x="37" y="60"/>
                          <a:pt x="39" y="58"/>
                        </a:cubicBezTo>
                        <a:cubicBezTo>
                          <a:pt x="39" y="58"/>
                          <a:pt x="40" y="57"/>
                          <a:pt x="40" y="57"/>
                        </a:cubicBezTo>
                        <a:cubicBezTo>
                          <a:pt x="41" y="57"/>
                          <a:pt x="41" y="56"/>
                          <a:pt x="42" y="56"/>
                        </a:cubicBezTo>
                        <a:cubicBezTo>
                          <a:pt x="43" y="55"/>
                          <a:pt x="41" y="54"/>
                          <a:pt x="40" y="53"/>
                        </a:cubicBezTo>
                        <a:cubicBezTo>
                          <a:pt x="40" y="53"/>
                          <a:pt x="40" y="53"/>
                          <a:pt x="39" y="53"/>
                        </a:cubicBezTo>
                        <a:cubicBezTo>
                          <a:pt x="38" y="53"/>
                          <a:pt x="38" y="53"/>
                          <a:pt x="37" y="54"/>
                        </a:cubicBezTo>
                        <a:cubicBezTo>
                          <a:pt x="36" y="54"/>
                          <a:pt x="35" y="54"/>
                          <a:pt x="34" y="54"/>
                        </a:cubicBezTo>
                        <a:cubicBezTo>
                          <a:pt x="34" y="54"/>
                          <a:pt x="33" y="54"/>
                          <a:pt x="33" y="54"/>
                        </a:cubicBezTo>
                        <a:cubicBezTo>
                          <a:pt x="33" y="54"/>
                          <a:pt x="32" y="53"/>
                          <a:pt x="32" y="53"/>
                        </a:cubicBezTo>
                        <a:cubicBezTo>
                          <a:pt x="31" y="53"/>
                          <a:pt x="31" y="53"/>
                          <a:pt x="31" y="53"/>
                        </a:cubicBezTo>
                        <a:cubicBezTo>
                          <a:pt x="30" y="54"/>
                          <a:pt x="29" y="55"/>
                          <a:pt x="30" y="55"/>
                        </a:cubicBezTo>
                        <a:cubicBezTo>
                          <a:pt x="31" y="56"/>
                          <a:pt x="31" y="57"/>
                          <a:pt x="31" y="57"/>
                        </a:cubicBezTo>
                        <a:cubicBezTo>
                          <a:pt x="31" y="59"/>
                          <a:pt x="30" y="61"/>
                          <a:pt x="29" y="62"/>
                        </a:cubicBezTo>
                        <a:cubicBezTo>
                          <a:pt x="28" y="62"/>
                          <a:pt x="28" y="62"/>
                          <a:pt x="27" y="62"/>
                        </a:cubicBezTo>
                        <a:moveTo>
                          <a:pt x="89" y="46"/>
                        </a:moveTo>
                        <a:cubicBezTo>
                          <a:pt x="90" y="46"/>
                          <a:pt x="91" y="46"/>
                          <a:pt x="92" y="45"/>
                        </a:cubicBezTo>
                        <a:cubicBezTo>
                          <a:pt x="95" y="45"/>
                          <a:pt x="97" y="43"/>
                          <a:pt x="99" y="41"/>
                        </a:cubicBezTo>
                        <a:cubicBezTo>
                          <a:pt x="101" y="40"/>
                          <a:pt x="104" y="40"/>
                          <a:pt x="106" y="40"/>
                        </a:cubicBezTo>
                        <a:cubicBezTo>
                          <a:pt x="106" y="40"/>
                          <a:pt x="106" y="40"/>
                          <a:pt x="106" y="40"/>
                        </a:cubicBezTo>
                        <a:cubicBezTo>
                          <a:pt x="108" y="40"/>
                          <a:pt x="110" y="40"/>
                          <a:pt x="112" y="41"/>
                        </a:cubicBezTo>
                        <a:cubicBezTo>
                          <a:pt x="113" y="41"/>
                          <a:pt x="114" y="42"/>
                          <a:pt x="115" y="44"/>
                        </a:cubicBezTo>
                        <a:cubicBezTo>
                          <a:pt x="116" y="45"/>
                          <a:pt x="114" y="47"/>
                          <a:pt x="112" y="47"/>
                        </a:cubicBezTo>
                        <a:cubicBezTo>
                          <a:pt x="111" y="47"/>
                          <a:pt x="111" y="47"/>
                          <a:pt x="110" y="46"/>
                        </a:cubicBezTo>
                        <a:cubicBezTo>
                          <a:pt x="108" y="45"/>
                          <a:pt x="108" y="43"/>
                          <a:pt x="105" y="42"/>
                        </a:cubicBezTo>
                        <a:cubicBezTo>
                          <a:pt x="105" y="42"/>
                          <a:pt x="105" y="42"/>
                          <a:pt x="104" y="42"/>
                        </a:cubicBezTo>
                        <a:cubicBezTo>
                          <a:pt x="103" y="42"/>
                          <a:pt x="102" y="43"/>
                          <a:pt x="102" y="44"/>
                        </a:cubicBezTo>
                        <a:cubicBezTo>
                          <a:pt x="101" y="45"/>
                          <a:pt x="102" y="46"/>
                          <a:pt x="103" y="47"/>
                        </a:cubicBezTo>
                        <a:cubicBezTo>
                          <a:pt x="104" y="49"/>
                          <a:pt x="108" y="49"/>
                          <a:pt x="110" y="50"/>
                        </a:cubicBezTo>
                        <a:cubicBezTo>
                          <a:pt x="111" y="51"/>
                          <a:pt x="112" y="52"/>
                          <a:pt x="112" y="53"/>
                        </a:cubicBezTo>
                        <a:cubicBezTo>
                          <a:pt x="113" y="55"/>
                          <a:pt x="113" y="57"/>
                          <a:pt x="111" y="59"/>
                        </a:cubicBezTo>
                        <a:cubicBezTo>
                          <a:pt x="111" y="59"/>
                          <a:pt x="110" y="59"/>
                          <a:pt x="109" y="59"/>
                        </a:cubicBezTo>
                        <a:cubicBezTo>
                          <a:pt x="107" y="59"/>
                          <a:pt x="103" y="57"/>
                          <a:pt x="102" y="55"/>
                        </a:cubicBezTo>
                        <a:cubicBezTo>
                          <a:pt x="101" y="54"/>
                          <a:pt x="99" y="54"/>
                          <a:pt x="98" y="53"/>
                        </a:cubicBezTo>
                        <a:cubicBezTo>
                          <a:pt x="97" y="53"/>
                          <a:pt x="97" y="53"/>
                          <a:pt x="97" y="53"/>
                        </a:cubicBezTo>
                        <a:cubicBezTo>
                          <a:pt x="96" y="53"/>
                          <a:pt x="96" y="53"/>
                          <a:pt x="96" y="53"/>
                        </a:cubicBezTo>
                        <a:cubicBezTo>
                          <a:pt x="95" y="53"/>
                          <a:pt x="95" y="53"/>
                          <a:pt x="94" y="53"/>
                        </a:cubicBezTo>
                        <a:cubicBezTo>
                          <a:pt x="94" y="53"/>
                          <a:pt x="94" y="53"/>
                          <a:pt x="94" y="53"/>
                        </a:cubicBezTo>
                        <a:cubicBezTo>
                          <a:pt x="93" y="53"/>
                          <a:pt x="92" y="53"/>
                          <a:pt x="91" y="52"/>
                        </a:cubicBezTo>
                        <a:cubicBezTo>
                          <a:pt x="90" y="52"/>
                          <a:pt x="89" y="51"/>
                          <a:pt x="88" y="51"/>
                        </a:cubicBezTo>
                        <a:cubicBezTo>
                          <a:pt x="88" y="51"/>
                          <a:pt x="87" y="52"/>
                          <a:pt x="87" y="52"/>
                        </a:cubicBezTo>
                        <a:cubicBezTo>
                          <a:pt x="86" y="53"/>
                          <a:pt x="87" y="54"/>
                          <a:pt x="88" y="54"/>
                        </a:cubicBezTo>
                        <a:cubicBezTo>
                          <a:pt x="89" y="55"/>
                          <a:pt x="91" y="55"/>
                          <a:pt x="92" y="57"/>
                        </a:cubicBezTo>
                        <a:cubicBezTo>
                          <a:pt x="92" y="57"/>
                          <a:pt x="91" y="58"/>
                          <a:pt x="91" y="58"/>
                        </a:cubicBezTo>
                        <a:cubicBezTo>
                          <a:pt x="91" y="58"/>
                          <a:pt x="91" y="58"/>
                          <a:pt x="91" y="58"/>
                        </a:cubicBezTo>
                        <a:cubicBezTo>
                          <a:pt x="91" y="59"/>
                          <a:pt x="90" y="60"/>
                          <a:pt x="91" y="61"/>
                        </a:cubicBezTo>
                        <a:cubicBezTo>
                          <a:pt x="91" y="61"/>
                          <a:pt x="92" y="61"/>
                          <a:pt x="93" y="61"/>
                        </a:cubicBezTo>
                        <a:cubicBezTo>
                          <a:pt x="94" y="61"/>
                          <a:pt x="94" y="61"/>
                          <a:pt x="95" y="61"/>
                        </a:cubicBezTo>
                        <a:cubicBezTo>
                          <a:pt x="96" y="60"/>
                          <a:pt x="97" y="60"/>
                          <a:pt x="97" y="60"/>
                        </a:cubicBezTo>
                        <a:cubicBezTo>
                          <a:pt x="99" y="60"/>
                          <a:pt x="101" y="61"/>
                          <a:pt x="102" y="62"/>
                        </a:cubicBezTo>
                        <a:cubicBezTo>
                          <a:pt x="104" y="64"/>
                          <a:pt x="105" y="66"/>
                          <a:pt x="105" y="68"/>
                        </a:cubicBezTo>
                        <a:cubicBezTo>
                          <a:pt x="105" y="69"/>
                          <a:pt x="104" y="70"/>
                          <a:pt x="104" y="70"/>
                        </a:cubicBezTo>
                        <a:cubicBezTo>
                          <a:pt x="103" y="70"/>
                          <a:pt x="102" y="69"/>
                          <a:pt x="101" y="69"/>
                        </a:cubicBezTo>
                        <a:cubicBezTo>
                          <a:pt x="99" y="67"/>
                          <a:pt x="97" y="66"/>
                          <a:pt x="95" y="65"/>
                        </a:cubicBezTo>
                        <a:cubicBezTo>
                          <a:pt x="93" y="64"/>
                          <a:pt x="90" y="65"/>
                          <a:pt x="88" y="64"/>
                        </a:cubicBezTo>
                        <a:cubicBezTo>
                          <a:pt x="85" y="63"/>
                          <a:pt x="82" y="62"/>
                          <a:pt x="81" y="59"/>
                        </a:cubicBezTo>
                        <a:cubicBezTo>
                          <a:pt x="81" y="58"/>
                          <a:pt x="81" y="57"/>
                          <a:pt x="82" y="56"/>
                        </a:cubicBezTo>
                        <a:cubicBezTo>
                          <a:pt x="82" y="56"/>
                          <a:pt x="82" y="56"/>
                          <a:pt x="82" y="56"/>
                        </a:cubicBezTo>
                        <a:cubicBezTo>
                          <a:pt x="82" y="55"/>
                          <a:pt x="82" y="55"/>
                          <a:pt x="82" y="54"/>
                        </a:cubicBezTo>
                        <a:cubicBezTo>
                          <a:pt x="82" y="52"/>
                          <a:pt x="81" y="51"/>
                          <a:pt x="81" y="50"/>
                        </a:cubicBezTo>
                        <a:cubicBezTo>
                          <a:pt x="80" y="48"/>
                          <a:pt x="81" y="47"/>
                          <a:pt x="83" y="46"/>
                        </a:cubicBezTo>
                        <a:cubicBezTo>
                          <a:pt x="84" y="46"/>
                          <a:pt x="85" y="45"/>
                          <a:pt x="85" y="45"/>
                        </a:cubicBezTo>
                        <a:cubicBezTo>
                          <a:pt x="86" y="45"/>
                          <a:pt x="86" y="45"/>
                          <a:pt x="87" y="45"/>
                        </a:cubicBezTo>
                        <a:cubicBezTo>
                          <a:pt x="87" y="46"/>
                          <a:pt x="88" y="46"/>
                          <a:pt x="89" y="46"/>
                        </a:cubicBezTo>
                        <a:moveTo>
                          <a:pt x="98" y="36"/>
                        </a:moveTo>
                        <a:cubicBezTo>
                          <a:pt x="100" y="36"/>
                          <a:pt x="102" y="35"/>
                          <a:pt x="104" y="34"/>
                        </a:cubicBezTo>
                        <a:cubicBezTo>
                          <a:pt x="106" y="33"/>
                          <a:pt x="107" y="32"/>
                          <a:pt x="108" y="31"/>
                        </a:cubicBezTo>
                        <a:cubicBezTo>
                          <a:pt x="109" y="30"/>
                          <a:pt x="111" y="29"/>
                          <a:pt x="113" y="29"/>
                        </a:cubicBezTo>
                        <a:cubicBezTo>
                          <a:pt x="114" y="29"/>
                          <a:pt x="115" y="29"/>
                          <a:pt x="115" y="30"/>
                        </a:cubicBezTo>
                        <a:cubicBezTo>
                          <a:pt x="116" y="31"/>
                          <a:pt x="115" y="32"/>
                          <a:pt x="115" y="33"/>
                        </a:cubicBezTo>
                        <a:cubicBezTo>
                          <a:pt x="114" y="34"/>
                          <a:pt x="114" y="36"/>
                          <a:pt x="113" y="37"/>
                        </a:cubicBezTo>
                        <a:cubicBezTo>
                          <a:pt x="113" y="37"/>
                          <a:pt x="113" y="37"/>
                          <a:pt x="113" y="37"/>
                        </a:cubicBezTo>
                        <a:cubicBezTo>
                          <a:pt x="113" y="37"/>
                          <a:pt x="112" y="38"/>
                          <a:pt x="112" y="38"/>
                        </a:cubicBezTo>
                        <a:cubicBezTo>
                          <a:pt x="111" y="38"/>
                          <a:pt x="111" y="38"/>
                          <a:pt x="110" y="38"/>
                        </a:cubicBezTo>
                        <a:cubicBezTo>
                          <a:pt x="109" y="38"/>
                          <a:pt x="108" y="37"/>
                          <a:pt x="107" y="37"/>
                        </a:cubicBezTo>
                        <a:cubicBezTo>
                          <a:pt x="105" y="37"/>
                          <a:pt x="104" y="37"/>
                          <a:pt x="102" y="37"/>
                        </a:cubicBezTo>
                        <a:cubicBezTo>
                          <a:pt x="100" y="37"/>
                          <a:pt x="98" y="37"/>
                          <a:pt x="97" y="38"/>
                        </a:cubicBezTo>
                        <a:cubicBezTo>
                          <a:pt x="96" y="38"/>
                          <a:pt x="94" y="39"/>
                          <a:pt x="92" y="39"/>
                        </a:cubicBezTo>
                        <a:cubicBezTo>
                          <a:pt x="91" y="39"/>
                          <a:pt x="91" y="39"/>
                          <a:pt x="91" y="38"/>
                        </a:cubicBezTo>
                        <a:cubicBezTo>
                          <a:pt x="90" y="36"/>
                          <a:pt x="93" y="35"/>
                          <a:pt x="95" y="35"/>
                        </a:cubicBezTo>
                        <a:cubicBezTo>
                          <a:pt x="96" y="35"/>
                          <a:pt x="96" y="35"/>
                          <a:pt x="96" y="35"/>
                        </a:cubicBezTo>
                        <a:cubicBezTo>
                          <a:pt x="97" y="36"/>
                          <a:pt x="97" y="36"/>
                          <a:pt x="98" y="36"/>
                        </a:cubicBezTo>
                        <a:moveTo>
                          <a:pt x="98" y="0"/>
                        </a:moveTo>
                        <a:cubicBezTo>
                          <a:pt x="97" y="0"/>
                          <a:pt x="97" y="0"/>
                          <a:pt x="96" y="0"/>
                        </a:cubicBezTo>
                        <a:cubicBezTo>
                          <a:pt x="95" y="0"/>
                          <a:pt x="95" y="0"/>
                          <a:pt x="94" y="0"/>
                        </a:cubicBezTo>
                        <a:cubicBezTo>
                          <a:pt x="92" y="0"/>
                          <a:pt x="90" y="0"/>
                          <a:pt x="88" y="1"/>
                        </a:cubicBezTo>
                        <a:cubicBezTo>
                          <a:pt x="85" y="2"/>
                          <a:pt x="82" y="4"/>
                          <a:pt x="80" y="6"/>
                        </a:cubicBezTo>
                        <a:cubicBezTo>
                          <a:pt x="79" y="8"/>
                          <a:pt x="78" y="10"/>
                          <a:pt x="75" y="11"/>
                        </a:cubicBezTo>
                        <a:cubicBezTo>
                          <a:pt x="75" y="11"/>
                          <a:pt x="75" y="11"/>
                          <a:pt x="75" y="11"/>
                        </a:cubicBezTo>
                        <a:cubicBezTo>
                          <a:pt x="74" y="11"/>
                          <a:pt x="74" y="11"/>
                          <a:pt x="74" y="11"/>
                        </a:cubicBezTo>
                        <a:cubicBezTo>
                          <a:pt x="74" y="11"/>
                          <a:pt x="75" y="11"/>
                          <a:pt x="76" y="11"/>
                        </a:cubicBezTo>
                        <a:cubicBezTo>
                          <a:pt x="79" y="11"/>
                          <a:pt x="80" y="9"/>
                          <a:pt x="81" y="7"/>
                        </a:cubicBezTo>
                        <a:cubicBezTo>
                          <a:pt x="82" y="4"/>
                          <a:pt x="88" y="1"/>
                          <a:pt x="94" y="1"/>
                        </a:cubicBezTo>
                        <a:cubicBezTo>
                          <a:pt x="94" y="1"/>
                          <a:pt x="94" y="1"/>
                          <a:pt x="94" y="1"/>
                        </a:cubicBezTo>
                        <a:cubicBezTo>
                          <a:pt x="107" y="2"/>
                          <a:pt x="105" y="7"/>
                          <a:pt x="111" y="7"/>
                        </a:cubicBezTo>
                        <a:cubicBezTo>
                          <a:pt x="115" y="7"/>
                          <a:pt x="118" y="11"/>
                          <a:pt x="118" y="18"/>
                        </a:cubicBezTo>
                        <a:cubicBezTo>
                          <a:pt x="118" y="22"/>
                          <a:pt x="116" y="25"/>
                          <a:pt x="111" y="27"/>
                        </a:cubicBezTo>
                        <a:cubicBezTo>
                          <a:pt x="110" y="27"/>
                          <a:pt x="108" y="27"/>
                          <a:pt x="107" y="28"/>
                        </a:cubicBezTo>
                        <a:cubicBezTo>
                          <a:pt x="105" y="28"/>
                          <a:pt x="103" y="29"/>
                          <a:pt x="102" y="30"/>
                        </a:cubicBezTo>
                        <a:cubicBezTo>
                          <a:pt x="100" y="31"/>
                          <a:pt x="99" y="33"/>
                          <a:pt x="96" y="33"/>
                        </a:cubicBezTo>
                        <a:cubicBezTo>
                          <a:pt x="96" y="33"/>
                          <a:pt x="95" y="33"/>
                          <a:pt x="95" y="33"/>
                        </a:cubicBezTo>
                        <a:cubicBezTo>
                          <a:pt x="94" y="33"/>
                          <a:pt x="93" y="33"/>
                          <a:pt x="91" y="33"/>
                        </a:cubicBezTo>
                        <a:cubicBezTo>
                          <a:pt x="90" y="32"/>
                          <a:pt x="89" y="32"/>
                          <a:pt x="88" y="32"/>
                        </a:cubicBezTo>
                        <a:cubicBezTo>
                          <a:pt x="88" y="32"/>
                          <a:pt x="88" y="32"/>
                          <a:pt x="88" y="32"/>
                        </a:cubicBezTo>
                        <a:cubicBezTo>
                          <a:pt x="87" y="32"/>
                          <a:pt x="85" y="33"/>
                          <a:pt x="86" y="34"/>
                        </a:cubicBezTo>
                        <a:cubicBezTo>
                          <a:pt x="87" y="34"/>
                          <a:pt x="87" y="34"/>
                          <a:pt x="87" y="34"/>
                        </a:cubicBezTo>
                        <a:cubicBezTo>
                          <a:pt x="87" y="35"/>
                          <a:pt x="88" y="35"/>
                          <a:pt x="88" y="35"/>
                        </a:cubicBezTo>
                        <a:cubicBezTo>
                          <a:pt x="87" y="36"/>
                          <a:pt x="87" y="36"/>
                          <a:pt x="86" y="37"/>
                        </a:cubicBezTo>
                        <a:cubicBezTo>
                          <a:pt x="85" y="38"/>
                          <a:pt x="85" y="39"/>
                          <a:pt x="84" y="39"/>
                        </a:cubicBezTo>
                        <a:cubicBezTo>
                          <a:pt x="83" y="40"/>
                          <a:pt x="83" y="40"/>
                          <a:pt x="82" y="40"/>
                        </a:cubicBezTo>
                        <a:cubicBezTo>
                          <a:pt x="81" y="40"/>
                          <a:pt x="79" y="37"/>
                          <a:pt x="79" y="36"/>
                        </a:cubicBezTo>
                        <a:cubicBezTo>
                          <a:pt x="78" y="32"/>
                          <a:pt x="79" y="28"/>
                          <a:pt x="84" y="26"/>
                        </a:cubicBezTo>
                        <a:cubicBezTo>
                          <a:pt x="86" y="26"/>
                          <a:pt x="89" y="26"/>
                          <a:pt x="91" y="25"/>
                        </a:cubicBezTo>
                        <a:cubicBezTo>
                          <a:pt x="94" y="25"/>
                          <a:pt x="95" y="22"/>
                          <a:pt x="98" y="21"/>
                        </a:cubicBezTo>
                        <a:cubicBezTo>
                          <a:pt x="99" y="21"/>
                          <a:pt x="100" y="20"/>
                          <a:pt x="101" y="20"/>
                        </a:cubicBezTo>
                        <a:cubicBezTo>
                          <a:pt x="103" y="20"/>
                          <a:pt x="105" y="21"/>
                          <a:pt x="106" y="22"/>
                        </a:cubicBezTo>
                        <a:cubicBezTo>
                          <a:pt x="106" y="22"/>
                          <a:pt x="106" y="22"/>
                          <a:pt x="106" y="22"/>
                        </a:cubicBezTo>
                        <a:cubicBezTo>
                          <a:pt x="104" y="20"/>
                          <a:pt x="102" y="20"/>
                          <a:pt x="100" y="20"/>
                        </a:cubicBezTo>
                        <a:cubicBezTo>
                          <a:pt x="99" y="20"/>
                          <a:pt x="97" y="20"/>
                          <a:pt x="96" y="21"/>
                        </a:cubicBezTo>
                        <a:cubicBezTo>
                          <a:pt x="95" y="21"/>
                          <a:pt x="94" y="21"/>
                          <a:pt x="93" y="22"/>
                        </a:cubicBezTo>
                        <a:cubicBezTo>
                          <a:pt x="90" y="23"/>
                          <a:pt x="85" y="23"/>
                          <a:pt x="82" y="25"/>
                        </a:cubicBezTo>
                        <a:cubicBezTo>
                          <a:pt x="81" y="25"/>
                          <a:pt x="81" y="25"/>
                          <a:pt x="80" y="26"/>
                        </a:cubicBezTo>
                        <a:cubicBezTo>
                          <a:pt x="78" y="27"/>
                          <a:pt x="77" y="28"/>
                          <a:pt x="76" y="30"/>
                        </a:cubicBezTo>
                        <a:cubicBezTo>
                          <a:pt x="76" y="31"/>
                          <a:pt x="76" y="32"/>
                          <a:pt x="76" y="33"/>
                        </a:cubicBezTo>
                        <a:cubicBezTo>
                          <a:pt x="76" y="33"/>
                          <a:pt x="76" y="33"/>
                          <a:pt x="76" y="33"/>
                        </a:cubicBezTo>
                        <a:cubicBezTo>
                          <a:pt x="76" y="33"/>
                          <a:pt x="76" y="33"/>
                          <a:pt x="76" y="33"/>
                        </a:cubicBezTo>
                        <a:cubicBezTo>
                          <a:pt x="76" y="33"/>
                          <a:pt x="76" y="33"/>
                          <a:pt x="77" y="34"/>
                        </a:cubicBezTo>
                        <a:cubicBezTo>
                          <a:pt x="77" y="34"/>
                          <a:pt x="77" y="35"/>
                          <a:pt x="77" y="36"/>
                        </a:cubicBezTo>
                        <a:cubicBezTo>
                          <a:pt x="78" y="38"/>
                          <a:pt x="80" y="40"/>
                          <a:pt x="83" y="42"/>
                        </a:cubicBezTo>
                        <a:cubicBezTo>
                          <a:pt x="84" y="42"/>
                          <a:pt x="84" y="42"/>
                          <a:pt x="85" y="42"/>
                        </a:cubicBezTo>
                        <a:cubicBezTo>
                          <a:pt x="86" y="43"/>
                          <a:pt x="88" y="43"/>
                          <a:pt x="89" y="43"/>
                        </a:cubicBezTo>
                        <a:cubicBezTo>
                          <a:pt x="89" y="43"/>
                          <a:pt x="90" y="43"/>
                          <a:pt x="90" y="43"/>
                        </a:cubicBezTo>
                        <a:cubicBezTo>
                          <a:pt x="92" y="43"/>
                          <a:pt x="95" y="41"/>
                          <a:pt x="96" y="40"/>
                        </a:cubicBezTo>
                        <a:cubicBezTo>
                          <a:pt x="99" y="39"/>
                          <a:pt x="102" y="38"/>
                          <a:pt x="105" y="38"/>
                        </a:cubicBezTo>
                        <a:cubicBezTo>
                          <a:pt x="106" y="38"/>
                          <a:pt x="107" y="38"/>
                          <a:pt x="108" y="38"/>
                        </a:cubicBezTo>
                        <a:cubicBezTo>
                          <a:pt x="109" y="38"/>
                          <a:pt x="111" y="39"/>
                          <a:pt x="112" y="39"/>
                        </a:cubicBezTo>
                        <a:cubicBezTo>
                          <a:pt x="113" y="39"/>
                          <a:pt x="114" y="39"/>
                          <a:pt x="114" y="38"/>
                        </a:cubicBezTo>
                        <a:cubicBezTo>
                          <a:pt x="116" y="37"/>
                          <a:pt x="116" y="34"/>
                          <a:pt x="115" y="33"/>
                        </a:cubicBezTo>
                        <a:cubicBezTo>
                          <a:pt x="116" y="33"/>
                          <a:pt x="116" y="33"/>
                          <a:pt x="116" y="33"/>
                        </a:cubicBezTo>
                        <a:cubicBezTo>
                          <a:pt x="116" y="35"/>
                          <a:pt x="116" y="37"/>
                          <a:pt x="115" y="39"/>
                        </a:cubicBezTo>
                        <a:cubicBezTo>
                          <a:pt x="116" y="39"/>
                          <a:pt x="116" y="39"/>
                          <a:pt x="117" y="40"/>
                        </a:cubicBezTo>
                        <a:cubicBezTo>
                          <a:pt x="117" y="40"/>
                          <a:pt x="117" y="40"/>
                          <a:pt x="117" y="40"/>
                        </a:cubicBezTo>
                        <a:cubicBezTo>
                          <a:pt x="116" y="39"/>
                          <a:pt x="115" y="39"/>
                          <a:pt x="114" y="39"/>
                        </a:cubicBezTo>
                        <a:cubicBezTo>
                          <a:pt x="114" y="39"/>
                          <a:pt x="114" y="39"/>
                          <a:pt x="114" y="39"/>
                        </a:cubicBezTo>
                        <a:cubicBezTo>
                          <a:pt x="113" y="39"/>
                          <a:pt x="113" y="39"/>
                          <a:pt x="113" y="39"/>
                        </a:cubicBezTo>
                        <a:cubicBezTo>
                          <a:pt x="113" y="39"/>
                          <a:pt x="112" y="39"/>
                          <a:pt x="112" y="39"/>
                        </a:cubicBezTo>
                        <a:cubicBezTo>
                          <a:pt x="111" y="39"/>
                          <a:pt x="109" y="39"/>
                          <a:pt x="108" y="39"/>
                        </a:cubicBezTo>
                        <a:cubicBezTo>
                          <a:pt x="108" y="39"/>
                          <a:pt x="107" y="39"/>
                          <a:pt x="106" y="39"/>
                        </a:cubicBezTo>
                        <a:cubicBezTo>
                          <a:pt x="104" y="39"/>
                          <a:pt x="101" y="39"/>
                          <a:pt x="99" y="40"/>
                        </a:cubicBezTo>
                        <a:cubicBezTo>
                          <a:pt x="97" y="41"/>
                          <a:pt x="95" y="42"/>
                          <a:pt x="93" y="43"/>
                        </a:cubicBezTo>
                        <a:cubicBezTo>
                          <a:pt x="92" y="44"/>
                          <a:pt x="90" y="44"/>
                          <a:pt x="89" y="44"/>
                        </a:cubicBezTo>
                        <a:cubicBezTo>
                          <a:pt x="88" y="44"/>
                          <a:pt x="88" y="44"/>
                          <a:pt x="87" y="44"/>
                        </a:cubicBezTo>
                        <a:cubicBezTo>
                          <a:pt x="86" y="44"/>
                          <a:pt x="84" y="44"/>
                          <a:pt x="83" y="45"/>
                        </a:cubicBezTo>
                        <a:cubicBezTo>
                          <a:pt x="81" y="45"/>
                          <a:pt x="80" y="45"/>
                          <a:pt x="79" y="46"/>
                        </a:cubicBezTo>
                        <a:cubicBezTo>
                          <a:pt x="78" y="46"/>
                          <a:pt x="77" y="47"/>
                          <a:pt x="77" y="47"/>
                        </a:cubicBezTo>
                        <a:cubicBezTo>
                          <a:pt x="76" y="49"/>
                          <a:pt x="78" y="52"/>
                          <a:pt x="78" y="54"/>
                        </a:cubicBezTo>
                        <a:cubicBezTo>
                          <a:pt x="78" y="55"/>
                          <a:pt x="78" y="56"/>
                          <a:pt x="77" y="57"/>
                        </a:cubicBezTo>
                        <a:cubicBezTo>
                          <a:pt x="77" y="59"/>
                          <a:pt x="77" y="60"/>
                          <a:pt x="78" y="61"/>
                        </a:cubicBezTo>
                        <a:cubicBezTo>
                          <a:pt x="78" y="62"/>
                          <a:pt x="79" y="63"/>
                          <a:pt x="80" y="64"/>
                        </a:cubicBezTo>
                        <a:cubicBezTo>
                          <a:pt x="83" y="66"/>
                          <a:pt x="87" y="66"/>
                          <a:pt x="91" y="67"/>
                        </a:cubicBezTo>
                        <a:cubicBezTo>
                          <a:pt x="93" y="67"/>
                          <a:pt x="96" y="67"/>
                          <a:pt x="98" y="69"/>
                        </a:cubicBezTo>
                        <a:cubicBezTo>
                          <a:pt x="100" y="70"/>
                          <a:pt x="102" y="73"/>
                          <a:pt x="105" y="73"/>
                        </a:cubicBezTo>
                        <a:cubicBezTo>
                          <a:pt x="105" y="73"/>
                          <a:pt x="105" y="73"/>
                          <a:pt x="105" y="73"/>
                        </a:cubicBezTo>
                        <a:cubicBezTo>
                          <a:pt x="105" y="73"/>
                          <a:pt x="105" y="73"/>
                          <a:pt x="105" y="73"/>
                        </a:cubicBezTo>
                        <a:cubicBezTo>
                          <a:pt x="102" y="73"/>
                          <a:pt x="100" y="71"/>
                          <a:pt x="98" y="70"/>
                        </a:cubicBezTo>
                        <a:cubicBezTo>
                          <a:pt x="95" y="68"/>
                          <a:pt x="91" y="68"/>
                          <a:pt x="86" y="67"/>
                        </a:cubicBezTo>
                        <a:cubicBezTo>
                          <a:pt x="85" y="67"/>
                          <a:pt x="83" y="66"/>
                          <a:pt x="82" y="66"/>
                        </a:cubicBezTo>
                        <a:cubicBezTo>
                          <a:pt x="81" y="66"/>
                          <a:pt x="80" y="65"/>
                          <a:pt x="80" y="65"/>
                        </a:cubicBezTo>
                        <a:cubicBezTo>
                          <a:pt x="79" y="65"/>
                          <a:pt x="78" y="64"/>
                          <a:pt x="77" y="64"/>
                        </a:cubicBezTo>
                        <a:cubicBezTo>
                          <a:pt x="77" y="64"/>
                          <a:pt x="77" y="64"/>
                          <a:pt x="77" y="64"/>
                        </a:cubicBezTo>
                        <a:cubicBezTo>
                          <a:pt x="76" y="64"/>
                          <a:pt x="76" y="65"/>
                          <a:pt x="76" y="65"/>
                        </a:cubicBezTo>
                        <a:cubicBezTo>
                          <a:pt x="76" y="66"/>
                          <a:pt x="76" y="67"/>
                          <a:pt x="77" y="69"/>
                        </a:cubicBezTo>
                        <a:cubicBezTo>
                          <a:pt x="78" y="71"/>
                          <a:pt x="78" y="72"/>
                          <a:pt x="79" y="74"/>
                        </a:cubicBezTo>
                        <a:cubicBezTo>
                          <a:pt x="79" y="75"/>
                          <a:pt x="79" y="75"/>
                          <a:pt x="79" y="76"/>
                        </a:cubicBezTo>
                        <a:cubicBezTo>
                          <a:pt x="79" y="76"/>
                          <a:pt x="79" y="77"/>
                          <a:pt x="79" y="77"/>
                        </a:cubicBezTo>
                        <a:cubicBezTo>
                          <a:pt x="79" y="77"/>
                          <a:pt x="79" y="78"/>
                          <a:pt x="79" y="78"/>
                        </a:cubicBezTo>
                        <a:cubicBezTo>
                          <a:pt x="79" y="80"/>
                          <a:pt x="78" y="81"/>
                          <a:pt x="78" y="83"/>
                        </a:cubicBezTo>
                        <a:cubicBezTo>
                          <a:pt x="78" y="84"/>
                          <a:pt x="79" y="85"/>
                          <a:pt x="79" y="85"/>
                        </a:cubicBezTo>
                        <a:cubicBezTo>
                          <a:pt x="80" y="86"/>
                          <a:pt x="80" y="87"/>
                          <a:pt x="81" y="87"/>
                        </a:cubicBezTo>
                        <a:cubicBezTo>
                          <a:pt x="81" y="87"/>
                          <a:pt x="81" y="88"/>
                          <a:pt x="82" y="88"/>
                        </a:cubicBezTo>
                        <a:cubicBezTo>
                          <a:pt x="82" y="88"/>
                          <a:pt x="82" y="88"/>
                          <a:pt x="82" y="89"/>
                        </a:cubicBezTo>
                        <a:cubicBezTo>
                          <a:pt x="83" y="89"/>
                          <a:pt x="83" y="89"/>
                          <a:pt x="83" y="90"/>
                        </a:cubicBezTo>
                        <a:cubicBezTo>
                          <a:pt x="83" y="90"/>
                          <a:pt x="83" y="90"/>
                          <a:pt x="83" y="90"/>
                        </a:cubicBezTo>
                        <a:cubicBezTo>
                          <a:pt x="83" y="90"/>
                          <a:pt x="83" y="89"/>
                          <a:pt x="83" y="89"/>
                        </a:cubicBezTo>
                        <a:cubicBezTo>
                          <a:pt x="83" y="89"/>
                          <a:pt x="83" y="89"/>
                          <a:pt x="83" y="89"/>
                        </a:cubicBezTo>
                        <a:cubicBezTo>
                          <a:pt x="82" y="89"/>
                          <a:pt x="81" y="89"/>
                          <a:pt x="81" y="89"/>
                        </a:cubicBezTo>
                        <a:cubicBezTo>
                          <a:pt x="79" y="88"/>
                          <a:pt x="78" y="86"/>
                          <a:pt x="75" y="86"/>
                        </a:cubicBezTo>
                        <a:cubicBezTo>
                          <a:pt x="75" y="86"/>
                          <a:pt x="75" y="86"/>
                          <a:pt x="74" y="86"/>
                        </a:cubicBezTo>
                        <a:cubicBezTo>
                          <a:pt x="74" y="86"/>
                          <a:pt x="73" y="86"/>
                          <a:pt x="72" y="86"/>
                        </a:cubicBezTo>
                        <a:cubicBezTo>
                          <a:pt x="72" y="86"/>
                          <a:pt x="71" y="86"/>
                          <a:pt x="70" y="86"/>
                        </a:cubicBezTo>
                        <a:cubicBezTo>
                          <a:pt x="69" y="86"/>
                          <a:pt x="69" y="86"/>
                          <a:pt x="70" y="85"/>
                        </a:cubicBezTo>
                        <a:cubicBezTo>
                          <a:pt x="71" y="85"/>
                          <a:pt x="72" y="85"/>
                          <a:pt x="72" y="84"/>
                        </a:cubicBezTo>
                        <a:cubicBezTo>
                          <a:pt x="73" y="84"/>
                          <a:pt x="73" y="83"/>
                          <a:pt x="73" y="83"/>
                        </a:cubicBezTo>
                        <a:cubicBezTo>
                          <a:pt x="73" y="82"/>
                          <a:pt x="73" y="82"/>
                          <a:pt x="73" y="82"/>
                        </a:cubicBezTo>
                        <a:cubicBezTo>
                          <a:pt x="73" y="82"/>
                          <a:pt x="73" y="82"/>
                          <a:pt x="74" y="82"/>
                        </a:cubicBezTo>
                        <a:cubicBezTo>
                          <a:pt x="74" y="82"/>
                          <a:pt x="74" y="82"/>
                          <a:pt x="74" y="82"/>
                        </a:cubicBezTo>
                        <a:cubicBezTo>
                          <a:pt x="74" y="82"/>
                          <a:pt x="74" y="82"/>
                          <a:pt x="74" y="82"/>
                        </a:cubicBezTo>
                        <a:cubicBezTo>
                          <a:pt x="76" y="81"/>
                          <a:pt x="77" y="79"/>
                          <a:pt x="77" y="78"/>
                        </a:cubicBezTo>
                        <a:cubicBezTo>
                          <a:pt x="78" y="76"/>
                          <a:pt x="78" y="74"/>
                          <a:pt x="77" y="71"/>
                        </a:cubicBezTo>
                        <a:cubicBezTo>
                          <a:pt x="76" y="69"/>
                          <a:pt x="75" y="67"/>
                          <a:pt x="75" y="64"/>
                        </a:cubicBezTo>
                        <a:cubicBezTo>
                          <a:pt x="74" y="63"/>
                          <a:pt x="74" y="62"/>
                          <a:pt x="73" y="62"/>
                        </a:cubicBezTo>
                        <a:cubicBezTo>
                          <a:pt x="73" y="61"/>
                          <a:pt x="72" y="61"/>
                          <a:pt x="71" y="61"/>
                        </a:cubicBezTo>
                        <a:cubicBezTo>
                          <a:pt x="71" y="61"/>
                          <a:pt x="71" y="61"/>
                          <a:pt x="71" y="61"/>
                        </a:cubicBezTo>
                        <a:cubicBezTo>
                          <a:pt x="70" y="61"/>
                          <a:pt x="69" y="61"/>
                          <a:pt x="68" y="61"/>
                        </a:cubicBezTo>
                        <a:cubicBezTo>
                          <a:pt x="68" y="61"/>
                          <a:pt x="68" y="61"/>
                          <a:pt x="68" y="61"/>
                        </a:cubicBezTo>
                        <a:cubicBezTo>
                          <a:pt x="67" y="61"/>
                          <a:pt x="66" y="61"/>
                          <a:pt x="65" y="61"/>
                        </a:cubicBezTo>
                        <a:cubicBezTo>
                          <a:pt x="64" y="62"/>
                          <a:pt x="63" y="62"/>
                          <a:pt x="62" y="62"/>
                        </a:cubicBezTo>
                        <a:cubicBezTo>
                          <a:pt x="62" y="62"/>
                          <a:pt x="61" y="62"/>
                          <a:pt x="60" y="61"/>
                        </a:cubicBezTo>
                        <a:cubicBezTo>
                          <a:pt x="59" y="61"/>
                          <a:pt x="57" y="60"/>
                          <a:pt x="57" y="60"/>
                        </a:cubicBezTo>
                        <a:cubicBezTo>
                          <a:pt x="54" y="60"/>
                          <a:pt x="51" y="62"/>
                          <a:pt x="51" y="64"/>
                        </a:cubicBezTo>
                        <a:cubicBezTo>
                          <a:pt x="51" y="64"/>
                          <a:pt x="51" y="64"/>
                          <a:pt x="51" y="64"/>
                        </a:cubicBezTo>
                        <a:cubicBezTo>
                          <a:pt x="51" y="64"/>
                          <a:pt x="52" y="65"/>
                          <a:pt x="52" y="65"/>
                        </a:cubicBezTo>
                        <a:cubicBezTo>
                          <a:pt x="52" y="66"/>
                          <a:pt x="53" y="67"/>
                          <a:pt x="55" y="68"/>
                        </a:cubicBezTo>
                        <a:cubicBezTo>
                          <a:pt x="54" y="68"/>
                          <a:pt x="54" y="68"/>
                          <a:pt x="54" y="68"/>
                        </a:cubicBezTo>
                        <a:cubicBezTo>
                          <a:pt x="54" y="68"/>
                          <a:pt x="53" y="67"/>
                          <a:pt x="52" y="67"/>
                        </a:cubicBezTo>
                        <a:cubicBezTo>
                          <a:pt x="52" y="66"/>
                          <a:pt x="51" y="66"/>
                          <a:pt x="51" y="66"/>
                        </a:cubicBezTo>
                        <a:cubicBezTo>
                          <a:pt x="50" y="66"/>
                          <a:pt x="50" y="66"/>
                          <a:pt x="49" y="66"/>
                        </a:cubicBezTo>
                        <a:cubicBezTo>
                          <a:pt x="49" y="66"/>
                          <a:pt x="49" y="66"/>
                          <a:pt x="49" y="66"/>
                        </a:cubicBezTo>
                        <a:cubicBezTo>
                          <a:pt x="49" y="66"/>
                          <a:pt x="49" y="66"/>
                          <a:pt x="49" y="65"/>
                        </a:cubicBezTo>
                        <a:cubicBezTo>
                          <a:pt x="48" y="66"/>
                          <a:pt x="47" y="66"/>
                          <a:pt x="46" y="66"/>
                        </a:cubicBezTo>
                        <a:cubicBezTo>
                          <a:pt x="45" y="66"/>
                          <a:pt x="45" y="66"/>
                          <a:pt x="45" y="66"/>
                        </a:cubicBezTo>
                        <a:cubicBezTo>
                          <a:pt x="47" y="66"/>
                          <a:pt x="49" y="66"/>
                          <a:pt x="50" y="65"/>
                        </a:cubicBezTo>
                        <a:cubicBezTo>
                          <a:pt x="50" y="64"/>
                          <a:pt x="50" y="63"/>
                          <a:pt x="51" y="63"/>
                        </a:cubicBezTo>
                        <a:cubicBezTo>
                          <a:pt x="50" y="62"/>
                          <a:pt x="50" y="61"/>
                          <a:pt x="51" y="61"/>
                        </a:cubicBezTo>
                        <a:cubicBezTo>
                          <a:pt x="51" y="60"/>
                          <a:pt x="52" y="60"/>
                          <a:pt x="53" y="59"/>
                        </a:cubicBezTo>
                        <a:cubicBezTo>
                          <a:pt x="53" y="58"/>
                          <a:pt x="54" y="57"/>
                          <a:pt x="53" y="57"/>
                        </a:cubicBezTo>
                        <a:cubicBezTo>
                          <a:pt x="53" y="56"/>
                          <a:pt x="53" y="55"/>
                          <a:pt x="53" y="55"/>
                        </a:cubicBezTo>
                        <a:cubicBezTo>
                          <a:pt x="52" y="54"/>
                          <a:pt x="51" y="53"/>
                          <a:pt x="49" y="53"/>
                        </a:cubicBezTo>
                        <a:cubicBezTo>
                          <a:pt x="48" y="52"/>
                          <a:pt x="46" y="51"/>
                          <a:pt x="44" y="51"/>
                        </a:cubicBezTo>
                        <a:cubicBezTo>
                          <a:pt x="40" y="50"/>
                          <a:pt x="36" y="51"/>
                          <a:pt x="32" y="50"/>
                        </a:cubicBezTo>
                        <a:cubicBezTo>
                          <a:pt x="30" y="49"/>
                          <a:pt x="28" y="48"/>
                          <a:pt x="27" y="46"/>
                        </a:cubicBezTo>
                        <a:cubicBezTo>
                          <a:pt x="26" y="46"/>
                          <a:pt x="26" y="45"/>
                          <a:pt x="25" y="45"/>
                        </a:cubicBezTo>
                        <a:cubicBezTo>
                          <a:pt x="25" y="45"/>
                          <a:pt x="25" y="45"/>
                          <a:pt x="25" y="45"/>
                        </a:cubicBezTo>
                        <a:cubicBezTo>
                          <a:pt x="24" y="45"/>
                          <a:pt x="24" y="45"/>
                          <a:pt x="24" y="45"/>
                        </a:cubicBezTo>
                        <a:cubicBezTo>
                          <a:pt x="23" y="45"/>
                          <a:pt x="23" y="46"/>
                          <a:pt x="23" y="46"/>
                        </a:cubicBezTo>
                        <a:cubicBezTo>
                          <a:pt x="22" y="48"/>
                          <a:pt x="22" y="50"/>
                          <a:pt x="18" y="51"/>
                        </a:cubicBezTo>
                        <a:cubicBezTo>
                          <a:pt x="18" y="51"/>
                          <a:pt x="18" y="51"/>
                          <a:pt x="18" y="51"/>
                        </a:cubicBezTo>
                        <a:cubicBezTo>
                          <a:pt x="21" y="50"/>
                          <a:pt x="22" y="48"/>
                          <a:pt x="23" y="46"/>
                        </a:cubicBezTo>
                        <a:cubicBezTo>
                          <a:pt x="21" y="47"/>
                          <a:pt x="20" y="49"/>
                          <a:pt x="20" y="50"/>
                        </a:cubicBezTo>
                        <a:cubicBezTo>
                          <a:pt x="19" y="51"/>
                          <a:pt x="18" y="51"/>
                          <a:pt x="17" y="51"/>
                        </a:cubicBezTo>
                        <a:cubicBezTo>
                          <a:pt x="16" y="51"/>
                          <a:pt x="15" y="51"/>
                          <a:pt x="14" y="51"/>
                        </a:cubicBezTo>
                        <a:cubicBezTo>
                          <a:pt x="14" y="51"/>
                          <a:pt x="14" y="51"/>
                          <a:pt x="14" y="51"/>
                        </a:cubicBezTo>
                        <a:cubicBezTo>
                          <a:pt x="13" y="51"/>
                          <a:pt x="12" y="51"/>
                          <a:pt x="12" y="51"/>
                        </a:cubicBezTo>
                        <a:cubicBezTo>
                          <a:pt x="11" y="52"/>
                          <a:pt x="12" y="54"/>
                          <a:pt x="12" y="54"/>
                        </a:cubicBezTo>
                        <a:cubicBezTo>
                          <a:pt x="12" y="54"/>
                          <a:pt x="13" y="55"/>
                          <a:pt x="13" y="55"/>
                        </a:cubicBezTo>
                        <a:cubicBezTo>
                          <a:pt x="14" y="55"/>
                          <a:pt x="15" y="55"/>
                          <a:pt x="16" y="56"/>
                        </a:cubicBezTo>
                        <a:cubicBezTo>
                          <a:pt x="19" y="57"/>
                          <a:pt x="20" y="59"/>
                          <a:pt x="21" y="60"/>
                        </a:cubicBezTo>
                        <a:cubicBezTo>
                          <a:pt x="24" y="63"/>
                          <a:pt x="28" y="66"/>
                          <a:pt x="32" y="67"/>
                        </a:cubicBezTo>
                        <a:cubicBezTo>
                          <a:pt x="31" y="66"/>
                          <a:pt x="30" y="64"/>
                          <a:pt x="31" y="62"/>
                        </a:cubicBezTo>
                        <a:cubicBezTo>
                          <a:pt x="31" y="62"/>
                          <a:pt x="31" y="61"/>
                          <a:pt x="32" y="60"/>
                        </a:cubicBezTo>
                        <a:cubicBezTo>
                          <a:pt x="32" y="60"/>
                          <a:pt x="32" y="60"/>
                          <a:pt x="32" y="60"/>
                        </a:cubicBezTo>
                        <a:cubicBezTo>
                          <a:pt x="32" y="60"/>
                          <a:pt x="32" y="60"/>
                          <a:pt x="32" y="59"/>
                        </a:cubicBezTo>
                        <a:cubicBezTo>
                          <a:pt x="33" y="58"/>
                          <a:pt x="33" y="57"/>
                          <a:pt x="33" y="56"/>
                        </a:cubicBezTo>
                        <a:cubicBezTo>
                          <a:pt x="33" y="56"/>
                          <a:pt x="33" y="56"/>
                          <a:pt x="33" y="56"/>
                        </a:cubicBezTo>
                        <a:cubicBezTo>
                          <a:pt x="32" y="56"/>
                          <a:pt x="32" y="55"/>
                          <a:pt x="32" y="55"/>
                        </a:cubicBezTo>
                        <a:cubicBezTo>
                          <a:pt x="32" y="55"/>
                          <a:pt x="32" y="55"/>
                          <a:pt x="32" y="55"/>
                        </a:cubicBezTo>
                        <a:cubicBezTo>
                          <a:pt x="32" y="55"/>
                          <a:pt x="32" y="55"/>
                          <a:pt x="33" y="55"/>
                        </a:cubicBezTo>
                        <a:cubicBezTo>
                          <a:pt x="33" y="55"/>
                          <a:pt x="32" y="55"/>
                          <a:pt x="32" y="55"/>
                        </a:cubicBezTo>
                        <a:cubicBezTo>
                          <a:pt x="33" y="55"/>
                          <a:pt x="34" y="55"/>
                          <a:pt x="34" y="55"/>
                        </a:cubicBezTo>
                        <a:cubicBezTo>
                          <a:pt x="35" y="55"/>
                          <a:pt x="35" y="55"/>
                          <a:pt x="36" y="55"/>
                        </a:cubicBezTo>
                        <a:cubicBezTo>
                          <a:pt x="36" y="55"/>
                          <a:pt x="37" y="55"/>
                          <a:pt x="38" y="55"/>
                        </a:cubicBezTo>
                        <a:cubicBezTo>
                          <a:pt x="38" y="55"/>
                          <a:pt x="37" y="55"/>
                          <a:pt x="37" y="55"/>
                        </a:cubicBezTo>
                        <a:cubicBezTo>
                          <a:pt x="38" y="55"/>
                          <a:pt x="38" y="55"/>
                          <a:pt x="39" y="55"/>
                        </a:cubicBezTo>
                        <a:cubicBezTo>
                          <a:pt x="39" y="55"/>
                          <a:pt x="39" y="55"/>
                          <a:pt x="39" y="55"/>
                        </a:cubicBezTo>
                        <a:cubicBezTo>
                          <a:pt x="38" y="56"/>
                          <a:pt x="37" y="56"/>
                          <a:pt x="35" y="57"/>
                        </a:cubicBezTo>
                        <a:cubicBezTo>
                          <a:pt x="34" y="57"/>
                          <a:pt x="35" y="59"/>
                          <a:pt x="34" y="60"/>
                        </a:cubicBezTo>
                        <a:cubicBezTo>
                          <a:pt x="32" y="62"/>
                          <a:pt x="31" y="63"/>
                          <a:pt x="32" y="65"/>
                        </a:cubicBezTo>
                        <a:cubicBezTo>
                          <a:pt x="32" y="66"/>
                          <a:pt x="33" y="67"/>
                          <a:pt x="34" y="68"/>
                        </a:cubicBezTo>
                        <a:cubicBezTo>
                          <a:pt x="36" y="68"/>
                          <a:pt x="37" y="68"/>
                          <a:pt x="38" y="69"/>
                        </a:cubicBezTo>
                        <a:cubicBezTo>
                          <a:pt x="39" y="69"/>
                          <a:pt x="40" y="69"/>
                          <a:pt x="41" y="69"/>
                        </a:cubicBezTo>
                        <a:cubicBezTo>
                          <a:pt x="42" y="69"/>
                          <a:pt x="43" y="69"/>
                          <a:pt x="45" y="69"/>
                        </a:cubicBezTo>
                        <a:cubicBezTo>
                          <a:pt x="46" y="69"/>
                          <a:pt x="47" y="69"/>
                          <a:pt x="48" y="69"/>
                        </a:cubicBezTo>
                        <a:cubicBezTo>
                          <a:pt x="51" y="69"/>
                          <a:pt x="53" y="69"/>
                          <a:pt x="55" y="70"/>
                        </a:cubicBezTo>
                        <a:cubicBezTo>
                          <a:pt x="56" y="70"/>
                          <a:pt x="56" y="71"/>
                          <a:pt x="57" y="72"/>
                        </a:cubicBezTo>
                        <a:cubicBezTo>
                          <a:pt x="58" y="72"/>
                          <a:pt x="59" y="73"/>
                          <a:pt x="60" y="73"/>
                        </a:cubicBezTo>
                        <a:cubicBezTo>
                          <a:pt x="61" y="73"/>
                          <a:pt x="61" y="73"/>
                          <a:pt x="61" y="73"/>
                        </a:cubicBezTo>
                        <a:cubicBezTo>
                          <a:pt x="62" y="73"/>
                          <a:pt x="63" y="73"/>
                          <a:pt x="63" y="73"/>
                        </a:cubicBezTo>
                        <a:cubicBezTo>
                          <a:pt x="64" y="72"/>
                          <a:pt x="65" y="71"/>
                          <a:pt x="66" y="71"/>
                        </a:cubicBezTo>
                        <a:cubicBezTo>
                          <a:pt x="67" y="71"/>
                          <a:pt x="67" y="71"/>
                          <a:pt x="67" y="71"/>
                        </a:cubicBezTo>
                        <a:cubicBezTo>
                          <a:pt x="67" y="71"/>
                          <a:pt x="67" y="71"/>
                          <a:pt x="67" y="71"/>
                        </a:cubicBezTo>
                        <a:cubicBezTo>
                          <a:pt x="67" y="71"/>
                          <a:pt x="67" y="71"/>
                          <a:pt x="67" y="71"/>
                        </a:cubicBezTo>
                        <a:cubicBezTo>
                          <a:pt x="66" y="72"/>
                          <a:pt x="66" y="73"/>
                          <a:pt x="66" y="74"/>
                        </a:cubicBezTo>
                        <a:cubicBezTo>
                          <a:pt x="65" y="75"/>
                          <a:pt x="64" y="76"/>
                          <a:pt x="65" y="77"/>
                        </a:cubicBezTo>
                        <a:cubicBezTo>
                          <a:pt x="65" y="78"/>
                          <a:pt x="65" y="79"/>
                          <a:pt x="65" y="80"/>
                        </a:cubicBezTo>
                        <a:cubicBezTo>
                          <a:pt x="65" y="80"/>
                          <a:pt x="65" y="81"/>
                          <a:pt x="65" y="81"/>
                        </a:cubicBezTo>
                        <a:cubicBezTo>
                          <a:pt x="65" y="82"/>
                          <a:pt x="65" y="82"/>
                          <a:pt x="66" y="82"/>
                        </a:cubicBezTo>
                        <a:cubicBezTo>
                          <a:pt x="66" y="82"/>
                          <a:pt x="65" y="82"/>
                          <a:pt x="65" y="82"/>
                        </a:cubicBezTo>
                        <a:cubicBezTo>
                          <a:pt x="65" y="82"/>
                          <a:pt x="65" y="82"/>
                          <a:pt x="65" y="82"/>
                        </a:cubicBezTo>
                        <a:cubicBezTo>
                          <a:pt x="65" y="82"/>
                          <a:pt x="65" y="82"/>
                          <a:pt x="65" y="82"/>
                        </a:cubicBezTo>
                        <a:cubicBezTo>
                          <a:pt x="63" y="82"/>
                          <a:pt x="62" y="80"/>
                          <a:pt x="62" y="78"/>
                        </a:cubicBezTo>
                        <a:cubicBezTo>
                          <a:pt x="61" y="77"/>
                          <a:pt x="61" y="77"/>
                          <a:pt x="60" y="76"/>
                        </a:cubicBezTo>
                        <a:cubicBezTo>
                          <a:pt x="59" y="75"/>
                          <a:pt x="59" y="74"/>
                          <a:pt x="58" y="73"/>
                        </a:cubicBezTo>
                        <a:cubicBezTo>
                          <a:pt x="58" y="73"/>
                          <a:pt x="57" y="73"/>
                          <a:pt x="57" y="73"/>
                        </a:cubicBezTo>
                        <a:cubicBezTo>
                          <a:pt x="57" y="72"/>
                          <a:pt x="56" y="71"/>
                          <a:pt x="55" y="71"/>
                        </a:cubicBezTo>
                        <a:cubicBezTo>
                          <a:pt x="55" y="71"/>
                          <a:pt x="54" y="70"/>
                          <a:pt x="54" y="70"/>
                        </a:cubicBezTo>
                        <a:cubicBezTo>
                          <a:pt x="54" y="70"/>
                          <a:pt x="54" y="70"/>
                          <a:pt x="54" y="70"/>
                        </a:cubicBezTo>
                        <a:cubicBezTo>
                          <a:pt x="54" y="70"/>
                          <a:pt x="53" y="70"/>
                          <a:pt x="53" y="70"/>
                        </a:cubicBezTo>
                        <a:cubicBezTo>
                          <a:pt x="52" y="69"/>
                          <a:pt x="51" y="69"/>
                          <a:pt x="50" y="69"/>
                        </a:cubicBezTo>
                        <a:cubicBezTo>
                          <a:pt x="48" y="69"/>
                          <a:pt x="47" y="69"/>
                          <a:pt x="46" y="69"/>
                        </a:cubicBezTo>
                        <a:cubicBezTo>
                          <a:pt x="45" y="70"/>
                          <a:pt x="43" y="70"/>
                          <a:pt x="42" y="70"/>
                        </a:cubicBezTo>
                        <a:cubicBezTo>
                          <a:pt x="40" y="70"/>
                          <a:pt x="38" y="70"/>
                          <a:pt x="36" y="69"/>
                        </a:cubicBezTo>
                        <a:cubicBezTo>
                          <a:pt x="30" y="68"/>
                          <a:pt x="24" y="65"/>
                          <a:pt x="20" y="61"/>
                        </a:cubicBezTo>
                        <a:cubicBezTo>
                          <a:pt x="19" y="60"/>
                          <a:pt x="19" y="59"/>
                          <a:pt x="18" y="58"/>
                        </a:cubicBezTo>
                        <a:cubicBezTo>
                          <a:pt x="17" y="57"/>
                          <a:pt x="17" y="57"/>
                          <a:pt x="16" y="57"/>
                        </a:cubicBezTo>
                        <a:cubicBezTo>
                          <a:pt x="15" y="56"/>
                          <a:pt x="14" y="56"/>
                          <a:pt x="12" y="56"/>
                        </a:cubicBezTo>
                        <a:cubicBezTo>
                          <a:pt x="12" y="56"/>
                          <a:pt x="12" y="56"/>
                          <a:pt x="12" y="56"/>
                        </a:cubicBezTo>
                        <a:cubicBezTo>
                          <a:pt x="10" y="56"/>
                          <a:pt x="9" y="58"/>
                          <a:pt x="9" y="59"/>
                        </a:cubicBezTo>
                        <a:cubicBezTo>
                          <a:pt x="9" y="59"/>
                          <a:pt x="9" y="59"/>
                          <a:pt x="9" y="59"/>
                        </a:cubicBezTo>
                        <a:cubicBezTo>
                          <a:pt x="9" y="59"/>
                          <a:pt x="9" y="58"/>
                          <a:pt x="9" y="58"/>
                        </a:cubicBezTo>
                        <a:cubicBezTo>
                          <a:pt x="9" y="59"/>
                          <a:pt x="8" y="60"/>
                          <a:pt x="8" y="61"/>
                        </a:cubicBezTo>
                        <a:cubicBezTo>
                          <a:pt x="8" y="62"/>
                          <a:pt x="7" y="64"/>
                          <a:pt x="9" y="65"/>
                        </a:cubicBezTo>
                        <a:cubicBezTo>
                          <a:pt x="10" y="65"/>
                          <a:pt x="10" y="66"/>
                          <a:pt x="11" y="66"/>
                        </a:cubicBezTo>
                        <a:cubicBezTo>
                          <a:pt x="12" y="66"/>
                          <a:pt x="13" y="67"/>
                          <a:pt x="14" y="68"/>
                        </a:cubicBezTo>
                        <a:cubicBezTo>
                          <a:pt x="15" y="68"/>
                          <a:pt x="15" y="68"/>
                          <a:pt x="16" y="69"/>
                        </a:cubicBezTo>
                        <a:cubicBezTo>
                          <a:pt x="16" y="69"/>
                          <a:pt x="17" y="70"/>
                          <a:pt x="17" y="70"/>
                        </a:cubicBezTo>
                        <a:cubicBezTo>
                          <a:pt x="18" y="71"/>
                          <a:pt x="18" y="72"/>
                          <a:pt x="19" y="73"/>
                        </a:cubicBezTo>
                        <a:cubicBezTo>
                          <a:pt x="19" y="73"/>
                          <a:pt x="20" y="74"/>
                          <a:pt x="21" y="74"/>
                        </a:cubicBezTo>
                        <a:cubicBezTo>
                          <a:pt x="21" y="74"/>
                          <a:pt x="21" y="74"/>
                          <a:pt x="22" y="74"/>
                        </a:cubicBezTo>
                        <a:cubicBezTo>
                          <a:pt x="22" y="74"/>
                          <a:pt x="22" y="74"/>
                          <a:pt x="22" y="74"/>
                        </a:cubicBezTo>
                        <a:cubicBezTo>
                          <a:pt x="22" y="74"/>
                          <a:pt x="22" y="74"/>
                          <a:pt x="22" y="74"/>
                        </a:cubicBezTo>
                        <a:cubicBezTo>
                          <a:pt x="22" y="74"/>
                          <a:pt x="22" y="74"/>
                          <a:pt x="22" y="74"/>
                        </a:cubicBezTo>
                        <a:cubicBezTo>
                          <a:pt x="23" y="74"/>
                          <a:pt x="24" y="73"/>
                          <a:pt x="25" y="73"/>
                        </a:cubicBezTo>
                        <a:cubicBezTo>
                          <a:pt x="25" y="73"/>
                          <a:pt x="25" y="73"/>
                          <a:pt x="25" y="73"/>
                        </a:cubicBezTo>
                        <a:cubicBezTo>
                          <a:pt x="25" y="73"/>
                          <a:pt x="25" y="73"/>
                          <a:pt x="25" y="73"/>
                        </a:cubicBezTo>
                        <a:cubicBezTo>
                          <a:pt x="25" y="74"/>
                          <a:pt x="25" y="74"/>
                          <a:pt x="25" y="74"/>
                        </a:cubicBezTo>
                        <a:cubicBezTo>
                          <a:pt x="25" y="75"/>
                          <a:pt x="26" y="75"/>
                          <a:pt x="27" y="76"/>
                        </a:cubicBezTo>
                        <a:cubicBezTo>
                          <a:pt x="28" y="76"/>
                          <a:pt x="28" y="77"/>
                          <a:pt x="27" y="77"/>
                        </a:cubicBezTo>
                        <a:cubicBezTo>
                          <a:pt x="30" y="77"/>
                          <a:pt x="33" y="78"/>
                          <a:pt x="36" y="78"/>
                        </a:cubicBezTo>
                        <a:cubicBezTo>
                          <a:pt x="38" y="78"/>
                          <a:pt x="40" y="79"/>
                          <a:pt x="43" y="79"/>
                        </a:cubicBezTo>
                        <a:cubicBezTo>
                          <a:pt x="43" y="80"/>
                          <a:pt x="44" y="80"/>
                          <a:pt x="45" y="80"/>
                        </a:cubicBezTo>
                        <a:cubicBezTo>
                          <a:pt x="45" y="80"/>
                          <a:pt x="45" y="80"/>
                          <a:pt x="46" y="80"/>
                        </a:cubicBezTo>
                        <a:cubicBezTo>
                          <a:pt x="46" y="80"/>
                          <a:pt x="47" y="80"/>
                          <a:pt x="48" y="80"/>
                        </a:cubicBezTo>
                        <a:cubicBezTo>
                          <a:pt x="49" y="79"/>
                          <a:pt x="50" y="79"/>
                          <a:pt x="50" y="79"/>
                        </a:cubicBezTo>
                        <a:cubicBezTo>
                          <a:pt x="51" y="79"/>
                          <a:pt x="51" y="79"/>
                          <a:pt x="51" y="79"/>
                        </a:cubicBezTo>
                        <a:cubicBezTo>
                          <a:pt x="51" y="80"/>
                          <a:pt x="51" y="80"/>
                          <a:pt x="51" y="80"/>
                        </a:cubicBezTo>
                        <a:cubicBezTo>
                          <a:pt x="51" y="80"/>
                          <a:pt x="51" y="80"/>
                          <a:pt x="50" y="80"/>
                        </a:cubicBezTo>
                        <a:cubicBezTo>
                          <a:pt x="50" y="80"/>
                          <a:pt x="49" y="80"/>
                          <a:pt x="49" y="81"/>
                        </a:cubicBezTo>
                        <a:cubicBezTo>
                          <a:pt x="48" y="84"/>
                          <a:pt x="52" y="86"/>
                          <a:pt x="52" y="88"/>
                        </a:cubicBezTo>
                        <a:cubicBezTo>
                          <a:pt x="52" y="88"/>
                          <a:pt x="51" y="88"/>
                          <a:pt x="51" y="87"/>
                        </a:cubicBezTo>
                        <a:cubicBezTo>
                          <a:pt x="51" y="88"/>
                          <a:pt x="52" y="89"/>
                          <a:pt x="52" y="90"/>
                        </a:cubicBezTo>
                        <a:cubicBezTo>
                          <a:pt x="51" y="90"/>
                          <a:pt x="51" y="90"/>
                          <a:pt x="51" y="90"/>
                        </a:cubicBezTo>
                        <a:cubicBezTo>
                          <a:pt x="51" y="89"/>
                          <a:pt x="51" y="88"/>
                          <a:pt x="50" y="87"/>
                        </a:cubicBezTo>
                        <a:cubicBezTo>
                          <a:pt x="49" y="85"/>
                          <a:pt x="48" y="84"/>
                          <a:pt x="47" y="83"/>
                        </a:cubicBezTo>
                        <a:cubicBezTo>
                          <a:pt x="46" y="82"/>
                          <a:pt x="45" y="82"/>
                          <a:pt x="44" y="81"/>
                        </a:cubicBezTo>
                        <a:cubicBezTo>
                          <a:pt x="43" y="81"/>
                          <a:pt x="42" y="80"/>
                          <a:pt x="42" y="80"/>
                        </a:cubicBezTo>
                        <a:cubicBezTo>
                          <a:pt x="41" y="80"/>
                          <a:pt x="41" y="80"/>
                          <a:pt x="41" y="80"/>
                        </a:cubicBezTo>
                        <a:cubicBezTo>
                          <a:pt x="40" y="80"/>
                          <a:pt x="40" y="79"/>
                          <a:pt x="39" y="79"/>
                        </a:cubicBezTo>
                        <a:cubicBezTo>
                          <a:pt x="36" y="79"/>
                          <a:pt x="32" y="79"/>
                          <a:pt x="29" y="78"/>
                        </a:cubicBezTo>
                        <a:cubicBezTo>
                          <a:pt x="26" y="77"/>
                          <a:pt x="23" y="77"/>
                          <a:pt x="21" y="76"/>
                        </a:cubicBezTo>
                        <a:cubicBezTo>
                          <a:pt x="19" y="75"/>
                          <a:pt x="19" y="75"/>
                          <a:pt x="18" y="74"/>
                        </a:cubicBezTo>
                        <a:cubicBezTo>
                          <a:pt x="18" y="74"/>
                          <a:pt x="18" y="74"/>
                          <a:pt x="18" y="74"/>
                        </a:cubicBezTo>
                        <a:cubicBezTo>
                          <a:pt x="17" y="73"/>
                          <a:pt x="17" y="73"/>
                          <a:pt x="16" y="72"/>
                        </a:cubicBezTo>
                        <a:cubicBezTo>
                          <a:pt x="15" y="70"/>
                          <a:pt x="14" y="68"/>
                          <a:pt x="12" y="67"/>
                        </a:cubicBezTo>
                        <a:cubicBezTo>
                          <a:pt x="11" y="67"/>
                          <a:pt x="10" y="67"/>
                          <a:pt x="10" y="67"/>
                        </a:cubicBezTo>
                        <a:cubicBezTo>
                          <a:pt x="9" y="67"/>
                          <a:pt x="8" y="67"/>
                          <a:pt x="8" y="67"/>
                        </a:cubicBezTo>
                        <a:cubicBezTo>
                          <a:pt x="7" y="67"/>
                          <a:pt x="7" y="68"/>
                          <a:pt x="7" y="68"/>
                        </a:cubicBezTo>
                        <a:cubicBezTo>
                          <a:pt x="7" y="70"/>
                          <a:pt x="6" y="70"/>
                          <a:pt x="4" y="71"/>
                        </a:cubicBezTo>
                        <a:cubicBezTo>
                          <a:pt x="0" y="73"/>
                          <a:pt x="2" y="77"/>
                          <a:pt x="5" y="79"/>
                        </a:cubicBezTo>
                        <a:cubicBezTo>
                          <a:pt x="6" y="79"/>
                          <a:pt x="7" y="79"/>
                          <a:pt x="8" y="80"/>
                        </a:cubicBezTo>
                        <a:cubicBezTo>
                          <a:pt x="8" y="80"/>
                          <a:pt x="8" y="80"/>
                          <a:pt x="8" y="80"/>
                        </a:cubicBezTo>
                        <a:cubicBezTo>
                          <a:pt x="13" y="81"/>
                          <a:pt x="18" y="83"/>
                          <a:pt x="22" y="85"/>
                        </a:cubicBezTo>
                        <a:cubicBezTo>
                          <a:pt x="27" y="88"/>
                          <a:pt x="31" y="91"/>
                          <a:pt x="37" y="92"/>
                        </a:cubicBezTo>
                        <a:cubicBezTo>
                          <a:pt x="39" y="92"/>
                          <a:pt x="41" y="92"/>
                          <a:pt x="43" y="92"/>
                        </a:cubicBezTo>
                        <a:cubicBezTo>
                          <a:pt x="47" y="92"/>
                          <a:pt x="51" y="92"/>
                          <a:pt x="56" y="91"/>
                        </a:cubicBezTo>
                        <a:cubicBezTo>
                          <a:pt x="58" y="91"/>
                          <a:pt x="61" y="91"/>
                          <a:pt x="63" y="91"/>
                        </a:cubicBezTo>
                        <a:cubicBezTo>
                          <a:pt x="66" y="91"/>
                          <a:pt x="68" y="92"/>
                          <a:pt x="71" y="92"/>
                        </a:cubicBezTo>
                        <a:cubicBezTo>
                          <a:pt x="74" y="93"/>
                          <a:pt x="77" y="94"/>
                          <a:pt x="81" y="94"/>
                        </a:cubicBezTo>
                        <a:cubicBezTo>
                          <a:pt x="81" y="95"/>
                          <a:pt x="81" y="95"/>
                          <a:pt x="81" y="95"/>
                        </a:cubicBezTo>
                        <a:cubicBezTo>
                          <a:pt x="84" y="95"/>
                          <a:pt x="87" y="94"/>
                          <a:pt x="90" y="94"/>
                        </a:cubicBezTo>
                        <a:cubicBezTo>
                          <a:pt x="90" y="94"/>
                          <a:pt x="90" y="94"/>
                          <a:pt x="90" y="94"/>
                        </a:cubicBezTo>
                        <a:cubicBezTo>
                          <a:pt x="94" y="94"/>
                          <a:pt x="97" y="94"/>
                          <a:pt x="101" y="96"/>
                        </a:cubicBezTo>
                        <a:cubicBezTo>
                          <a:pt x="102" y="96"/>
                          <a:pt x="103" y="96"/>
                          <a:pt x="105" y="97"/>
                        </a:cubicBezTo>
                        <a:cubicBezTo>
                          <a:pt x="107" y="98"/>
                          <a:pt x="109" y="98"/>
                          <a:pt x="112" y="99"/>
                        </a:cubicBezTo>
                        <a:cubicBezTo>
                          <a:pt x="112" y="99"/>
                          <a:pt x="112" y="99"/>
                          <a:pt x="113" y="99"/>
                        </a:cubicBezTo>
                        <a:cubicBezTo>
                          <a:pt x="116" y="99"/>
                          <a:pt x="118" y="97"/>
                          <a:pt x="117" y="94"/>
                        </a:cubicBezTo>
                        <a:cubicBezTo>
                          <a:pt x="115" y="91"/>
                          <a:pt x="112" y="91"/>
                          <a:pt x="109" y="89"/>
                        </a:cubicBezTo>
                        <a:cubicBezTo>
                          <a:pt x="107" y="89"/>
                          <a:pt x="105" y="88"/>
                          <a:pt x="103" y="87"/>
                        </a:cubicBezTo>
                        <a:cubicBezTo>
                          <a:pt x="101" y="85"/>
                          <a:pt x="100" y="84"/>
                          <a:pt x="99" y="82"/>
                        </a:cubicBezTo>
                        <a:cubicBezTo>
                          <a:pt x="98" y="81"/>
                          <a:pt x="98" y="81"/>
                          <a:pt x="97" y="80"/>
                        </a:cubicBezTo>
                        <a:cubicBezTo>
                          <a:pt x="96" y="80"/>
                          <a:pt x="96" y="79"/>
                          <a:pt x="95" y="79"/>
                        </a:cubicBezTo>
                        <a:cubicBezTo>
                          <a:pt x="95" y="79"/>
                          <a:pt x="94" y="79"/>
                          <a:pt x="93" y="79"/>
                        </a:cubicBezTo>
                        <a:cubicBezTo>
                          <a:pt x="93" y="79"/>
                          <a:pt x="92" y="79"/>
                          <a:pt x="92" y="79"/>
                        </a:cubicBezTo>
                        <a:cubicBezTo>
                          <a:pt x="91" y="79"/>
                          <a:pt x="90" y="79"/>
                          <a:pt x="90" y="79"/>
                        </a:cubicBezTo>
                        <a:cubicBezTo>
                          <a:pt x="88" y="80"/>
                          <a:pt x="88" y="81"/>
                          <a:pt x="87" y="81"/>
                        </a:cubicBezTo>
                        <a:cubicBezTo>
                          <a:pt x="87" y="81"/>
                          <a:pt x="87" y="81"/>
                          <a:pt x="87" y="81"/>
                        </a:cubicBezTo>
                        <a:cubicBezTo>
                          <a:pt x="87" y="81"/>
                          <a:pt x="86" y="81"/>
                          <a:pt x="86" y="82"/>
                        </a:cubicBezTo>
                        <a:cubicBezTo>
                          <a:pt x="86" y="82"/>
                          <a:pt x="86" y="82"/>
                          <a:pt x="86" y="82"/>
                        </a:cubicBezTo>
                        <a:cubicBezTo>
                          <a:pt x="86" y="81"/>
                          <a:pt x="86" y="81"/>
                          <a:pt x="86" y="80"/>
                        </a:cubicBezTo>
                        <a:cubicBezTo>
                          <a:pt x="86" y="80"/>
                          <a:pt x="86" y="80"/>
                          <a:pt x="87" y="79"/>
                        </a:cubicBezTo>
                        <a:cubicBezTo>
                          <a:pt x="87" y="79"/>
                          <a:pt x="87" y="78"/>
                          <a:pt x="87" y="77"/>
                        </a:cubicBezTo>
                        <a:cubicBezTo>
                          <a:pt x="86" y="77"/>
                          <a:pt x="86" y="77"/>
                          <a:pt x="85" y="76"/>
                        </a:cubicBezTo>
                        <a:cubicBezTo>
                          <a:pt x="85" y="76"/>
                          <a:pt x="85" y="76"/>
                          <a:pt x="84" y="75"/>
                        </a:cubicBezTo>
                        <a:cubicBezTo>
                          <a:pt x="84" y="75"/>
                          <a:pt x="84" y="74"/>
                          <a:pt x="84" y="74"/>
                        </a:cubicBezTo>
                        <a:cubicBezTo>
                          <a:pt x="84" y="74"/>
                          <a:pt x="84" y="74"/>
                          <a:pt x="84" y="74"/>
                        </a:cubicBezTo>
                        <a:cubicBezTo>
                          <a:pt x="85" y="77"/>
                          <a:pt x="91" y="77"/>
                          <a:pt x="95" y="78"/>
                        </a:cubicBezTo>
                        <a:cubicBezTo>
                          <a:pt x="98" y="79"/>
                          <a:pt x="100" y="82"/>
                          <a:pt x="101" y="84"/>
                        </a:cubicBezTo>
                        <a:cubicBezTo>
                          <a:pt x="104" y="87"/>
                          <a:pt x="108" y="89"/>
                          <a:pt x="113" y="90"/>
                        </a:cubicBezTo>
                        <a:cubicBezTo>
                          <a:pt x="116" y="89"/>
                          <a:pt x="118" y="88"/>
                          <a:pt x="120" y="86"/>
                        </a:cubicBezTo>
                        <a:cubicBezTo>
                          <a:pt x="123" y="81"/>
                          <a:pt x="116" y="76"/>
                          <a:pt x="111" y="73"/>
                        </a:cubicBezTo>
                        <a:cubicBezTo>
                          <a:pt x="109" y="72"/>
                          <a:pt x="108" y="71"/>
                          <a:pt x="107" y="69"/>
                        </a:cubicBezTo>
                        <a:cubicBezTo>
                          <a:pt x="106" y="68"/>
                          <a:pt x="106" y="67"/>
                          <a:pt x="106" y="66"/>
                        </a:cubicBezTo>
                        <a:cubicBezTo>
                          <a:pt x="105" y="64"/>
                          <a:pt x="105" y="63"/>
                          <a:pt x="104" y="62"/>
                        </a:cubicBezTo>
                        <a:cubicBezTo>
                          <a:pt x="104" y="61"/>
                          <a:pt x="104" y="61"/>
                          <a:pt x="104" y="61"/>
                        </a:cubicBezTo>
                        <a:cubicBezTo>
                          <a:pt x="104" y="61"/>
                          <a:pt x="104" y="61"/>
                          <a:pt x="104" y="61"/>
                        </a:cubicBezTo>
                        <a:cubicBezTo>
                          <a:pt x="102" y="59"/>
                          <a:pt x="101" y="58"/>
                          <a:pt x="99" y="57"/>
                        </a:cubicBezTo>
                        <a:cubicBezTo>
                          <a:pt x="99" y="57"/>
                          <a:pt x="98" y="57"/>
                          <a:pt x="98" y="57"/>
                        </a:cubicBezTo>
                        <a:cubicBezTo>
                          <a:pt x="98" y="57"/>
                          <a:pt x="98" y="57"/>
                          <a:pt x="97" y="57"/>
                        </a:cubicBezTo>
                        <a:cubicBezTo>
                          <a:pt x="97" y="58"/>
                          <a:pt x="96" y="58"/>
                          <a:pt x="96" y="59"/>
                        </a:cubicBezTo>
                        <a:cubicBezTo>
                          <a:pt x="95" y="59"/>
                          <a:pt x="95" y="59"/>
                          <a:pt x="95" y="59"/>
                        </a:cubicBezTo>
                        <a:cubicBezTo>
                          <a:pt x="94" y="60"/>
                          <a:pt x="94"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59"/>
                          <a:pt x="93" y="59"/>
                          <a:pt x="93" y="59"/>
                        </a:cubicBezTo>
                        <a:cubicBezTo>
                          <a:pt x="93" y="59"/>
                          <a:pt x="93" y="59"/>
                          <a:pt x="93" y="59"/>
                        </a:cubicBezTo>
                        <a:cubicBezTo>
                          <a:pt x="94" y="58"/>
                          <a:pt x="94" y="58"/>
                          <a:pt x="94" y="58"/>
                        </a:cubicBezTo>
                        <a:cubicBezTo>
                          <a:pt x="95" y="57"/>
                          <a:pt x="95" y="56"/>
                          <a:pt x="94" y="56"/>
                        </a:cubicBezTo>
                        <a:cubicBezTo>
                          <a:pt x="94" y="55"/>
                          <a:pt x="93" y="55"/>
                          <a:pt x="92" y="55"/>
                        </a:cubicBezTo>
                        <a:cubicBezTo>
                          <a:pt x="91" y="55"/>
                          <a:pt x="90" y="54"/>
                          <a:pt x="89" y="53"/>
                        </a:cubicBezTo>
                        <a:cubicBezTo>
                          <a:pt x="89" y="53"/>
                          <a:pt x="89" y="53"/>
                          <a:pt x="89" y="53"/>
                        </a:cubicBezTo>
                        <a:cubicBezTo>
                          <a:pt x="89" y="53"/>
                          <a:pt x="89" y="53"/>
                          <a:pt x="89" y="53"/>
                        </a:cubicBezTo>
                        <a:cubicBezTo>
                          <a:pt x="89" y="53"/>
                          <a:pt x="89" y="53"/>
                          <a:pt x="89" y="53"/>
                        </a:cubicBezTo>
                        <a:cubicBezTo>
                          <a:pt x="91" y="55"/>
                          <a:pt x="95" y="55"/>
                          <a:pt x="98" y="56"/>
                        </a:cubicBezTo>
                        <a:cubicBezTo>
                          <a:pt x="100" y="57"/>
                          <a:pt x="102" y="58"/>
                          <a:pt x="104" y="60"/>
                        </a:cubicBezTo>
                        <a:cubicBezTo>
                          <a:pt x="105" y="61"/>
                          <a:pt x="106" y="62"/>
                          <a:pt x="107" y="63"/>
                        </a:cubicBezTo>
                        <a:cubicBezTo>
                          <a:pt x="107" y="63"/>
                          <a:pt x="107" y="64"/>
                          <a:pt x="108" y="64"/>
                        </a:cubicBezTo>
                        <a:cubicBezTo>
                          <a:pt x="109" y="66"/>
                          <a:pt x="112" y="68"/>
                          <a:pt x="114" y="68"/>
                        </a:cubicBezTo>
                        <a:cubicBezTo>
                          <a:pt x="115" y="68"/>
                          <a:pt x="116" y="68"/>
                          <a:pt x="116" y="68"/>
                        </a:cubicBezTo>
                        <a:cubicBezTo>
                          <a:pt x="120" y="66"/>
                          <a:pt x="119" y="61"/>
                          <a:pt x="119" y="59"/>
                        </a:cubicBezTo>
                        <a:cubicBezTo>
                          <a:pt x="119" y="57"/>
                          <a:pt x="118" y="54"/>
                          <a:pt x="116" y="53"/>
                        </a:cubicBezTo>
                        <a:cubicBezTo>
                          <a:pt x="115" y="52"/>
                          <a:pt x="114" y="51"/>
                          <a:pt x="113" y="51"/>
                        </a:cubicBezTo>
                        <a:cubicBezTo>
                          <a:pt x="111" y="50"/>
                          <a:pt x="110" y="50"/>
                          <a:pt x="109" y="49"/>
                        </a:cubicBezTo>
                        <a:cubicBezTo>
                          <a:pt x="109" y="49"/>
                          <a:pt x="109" y="49"/>
                          <a:pt x="109" y="49"/>
                        </a:cubicBezTo>
                        <a:cubicBezTo>
                          <a:pt x="107" y="48"/>
                          <a:pt x="106" y="46"/>
                          <a:pt x="105" y="44"/>
                        </a:cubicBezTo>
                        <a:cubicBezTo>
                          <a:pt x="105" y="44"/>
                          <a:pt x="105" y="44"/>
                          <a:pt x="105" y="44"/>
                        </a:cubicBezTo>
                        <a:cubicBezTo>
                          <a:pt x="106" y="46"/>
                          <a:pt x="107" y="47"/>
                          <a:pt x="109" y="48"/>
                        </a:cubicBezTo>
                        <a:cubicBezTo>
                          <a:pt x="110" y="49"/>
                          <a:pt x="111" y="49"/>
                          <a:pt x="112" y="49"/>
                        </a:cubicBezTo>
                        <a:cubicBezTo>
                          <a:pt x="112" y="49"/>
                          <a:pt x="112" y="49"/>
                          <a:pt x="112" y="49"/>
                        </a:cubicBezTo>
                        <a:cubicBezTo>
                          <a:pt x="113" y="49"/>
                          <a:pt x="113" y="49"/>
                          <a:pt x="114" y="48"/>
                        </a:cubicBezTo>
                        <a:cubicBezTo>
                          <a:pt x="114" y="48"/>
                          <a:pt x="114" y="48"/>
                          <a:pt x="115" y="48"/>
                        </a:cubicBezTo>
                        <a:cubicBezTo>
                          <a:pt x="115" y="48"/>
                          <a:pt x="116" y="48"/>
                          <a:pt x="116" y="48"/>
                        </a:cubicBezTo>
                        <a:cubicBezTo>
                          <a:pt x="116" y="48"/>
                          <a:pt x="117" y="49"/>
                          <a:pt x="117" y="49"/>
                        </a:cubicBezTo>
                        <a:cubicBezTo>
                          <a:pt x="117" y="49"/>
                          <a:pt x="118" y="49"/>
                          <a:pt x="118" y="48"/>
                        </a:cubicBezTo>
                        <a:cubicBezTo>
                          <a:pt x="119" y="48"/>
                          <a:pt x="119" y="46"/>
                          <a:pt x="119" y="45"/>
                        </a:cubicBezTo>
                        <a:cubicBezTo>
                          <a:pt x="119" y="43"/>
                          <a:pt x="122" y="41"/>
                          <a:pt x="122" y="39"/>
                        </a:cubicBezTo>
                        <a:cubicBezTo>
                          <a:pt x="122" y="37"/>
                          <a:pt x="122" y="35"/>
                          <a:pt x="122" y="33"/>
                        </a:cubicBezTo>
                        <a:cubicBezTo>
                          <a:pt x="121" y="32"/>
                          <a:pt x="120" y="30"/>
                          <a:pt x="118" y="29"/>
                        </a:cubicBezTo>
                        <a:cubicBezTo>
                          <a:pt x="117" y="28"/>
                          <a:pt x="115" y="28"/>
                          <a:pt x="114" y="28"/>
                        </a:cubicBezTo>
                        <a:cubicBezTo>
                          <a:pt x="114" y="28"/>
                          <a:pt x="113" y="28"/>
                          <a:pt x="113" y="28"/>
                        </a:cubicBezTo>
                        <a:cubicBezTo>
                          <a:pt x="113" y="28"/>
                          <a:pt x="113" y="28"/>
                          <a:pt x="113" y="28"/>
                        </a:cubicBezTo>
                        <a:cubicBezTo>
                          <a:pt x="112" y="28"/>
                          <a:pt x="112" y="28"/>
                          <a:pt x="111" y="28"/>
                        </a:cubicBezTo>
                        <a:cubicBezTo>
                          <a:pt x="111" y="29"/>
                          <a:pt x="110" y="29"/>
                          <a:pt x="109" y="29"/>
                        </a:cubicBezTo>
                        <a:cubicBezTo>
                          <a:pt x="106" y="30"/>
                          <a:pt x="105" y="31"/>
                          <a:pt x="103" y="32"/>
                        </a:cubicBezTo>
                        <a:cubicBezTo>
                          <a:pt x="101" y="33"/>
                          <a:pt x="100" y="34"/>
                          <a:pt x="99" y="35"/>
                        </a:cubicBezTo>
                        <a:cubicBezTo>
                          <a:pt x="98" y="35"/>
                          <a:pt x="97" y="35"/>
                          <a:pt x="97" y="35"/>
                        </a:cubicBezTo>
                        <a:cubicBezTo>
                          <a:pt x="96" y="35"/>
                          <a:pt x="95" y="35"/>
                          <a:pt x="95" y="35"/>
                        </a:cubicBezTo>
                        <a:cubicBezTo>
                          <a:pt x="95" y="35"/>
                          <a:pt x="95" y="35"/>
                          <a:pt x="94" y="35"/>
                        </a:cubicBezTo>
                        <a:cubicBezTo>
                          <a:pt x="94" y="35"/>
                          <a:pt x="93" y="35"/>
                          <a:pt x="93" y="35"/>
                        </a:cubicBezTo>
                        <a:cubicBezTo>
                          <a:pt x="92" y="35"/>
                          <a:pt x="91" y="35"/>
                          <a:pt x="90" y="35"/>
                        </a:cubicBezTo>
                        <a:cubicBezTo>
                          <a:pt x="90" y="35"/>
                          <a:pt x="89" y="35"/>
                          <a:pt x="89" y="36"/>
                        </a:cubicBezTo>
                        <a:cubicBezTo>
                          <a:pt x="88" y="37"/>
                          <a:pt x="88" y="38"/>
                          <a:pt x="88" y="39"/>
                        </a:cubicBezTo>
                        <a:cubicBezTo>
                          <a:pt x="87" y="39"/>
                          <a:pt x="87" y="39"/>
                          <a:pt x="87" y="39"/>
                        </a:cubicBezTo>
                        <a:cubicBezTo>
                          <a:pt x="87" y="38"/>
                          <a:pt x="88" y="36"/>
                          <a:pt x="89" y="35"/>
                        </a:cubicBezTo>
                        <a:cubicBezTo>
                          <a:pt x="89" y="35"/>
                          <a:pt x="89" y="35"/>
                          <a:pt x="89" y="34"/>
                        </a:cubicBezTo>
                        <a:cubicBezTo>
                          <a:pt x="89" y="34"/>
                          <a:pt x="88" y="33"/>
                          <a:pt x="88" y="33"/>
                        </a:cubicBezTo>
                        <a:cubicBezTo>
                          <a:pt x="88" y="33"/>
                          <a:pt x="88" y="33"/>
                          <a:pt x="88" y="33"/>
                        </a:cubicBezTo>
                        <a:cubicBezTo>
                          <a:pt x="87" y="33"/>
                          <a:pt x="87" y="33"/>
                          <a:pt x="87" y="33"/>
                        </a:cubicBezTo>
                        <a:cubicBezTo>
                          <a:pt x="88" y="33"/>
                          <a:pt x="88" y="33"/>
                          <a:pt x="88" y="33"/>
                        </a:cubicBezTo>
                        <a:cubicBezTo>
                          <a:pt x="89" y="33"/>
                          <a:pt x="89" y="33"/>
                          <a:pt x="89" y="33"/>
                        </a:cubicBezTo>
                        <a:cubicBezTo>
                          <a:pt x="90" y="33"/>
                          <a:pt x="90" y="33"/>
                          <a:pt x="90" y="33"/>
                        </a:cubicBezTo>
                        <a:cubicBezTo>
                          <a:pt x="91" y="33"/>
                          <a:pt x="92" y="33"/>
                          <a:pt x="93" y="33"/>
                        </a:cubicBezTo>
                        <a:cubicBezTo>
                          <a:pt x="94" y="34"/>
                          <a:pt x="94" y="34"/>
                          <a:pt x="94" y="34"/>
                        </a:cubicBezTo>
                        <a:cubicBezTo>
                          <a:pt x="95" y="34"/>
                          <a:pt x="96" y="34"/>
                          <a:pt x="97" y="34"/>
                        </a:cubicBezTo>
                        <a:cubicBezTo>
                          <a:pt x="97" y="34"/>
                          <a:pt x="97" y="34"/>
                          <a:pt x="98" y="34"/>
                        </a:cubicBezTo>
                        <a:cubicBezTo>
                          <a:pt x="98" y="34"/>
                          <a:pt x="98" y="34"/>
                          <a:pt x="99" y="34"/>
                        </a:cubicBezTo>
                        <a:cubicBezTo>
                          <a:pt x="101" y="33"/>
                          <a:pt x="102" y="32"/>
                          <a:pt x="103" y="31"/>
                        </a:cubicBezTo>
                        <a:cubicBezTo>
                          <a:pt x="104" y="30"/>
                          <a:pt x="106" y="29"/>
                          <a:pt x="107" y="29"/>
                        </a:cubicBezTo>
                        <a:cubicBezTo>
                          <a:pt x="109" y="28"/>
                          <a:pt x="111" y="28"/>
                          <a:pt x="113" y="27"/>
                        </a:cubicBezTo>
                        <a:cubicBezTo>
                          <a:pt x="116" y="26"/>
                          <a:pt x="117" y="24"/>
                          <a:pt x="118" y="23"/>
                        </a:cubicBezTo>
                        <a:cubicBezTo>
                          <a:pt x="121" y="19"/>
                          <a:pt x="121" y="14"/>
                          <a:pt x="119" y="11"/>
                        </a:cubicBezTo>
                        <a:cubicBezTo>
                          <a:pt x="119" y="10"/>
                          <a:pt x="119" y="10"/>
                          <a:pt x="118" y="9"/>
                        </a:cubicBezTo>
                        <a:cubicBezTo>
                          <a:pt x="118" y="8"/>
                          <a:pt x="117" y="7"/>
                          <a:pt x="115" y="7"/>
                        </a:cubicBezTo>
                        <a:cubicBezTo>
                          <a:pt x="114" y="7"/>
                          <a:pt x="113" y="7"/>
                          <a:pt x="112" y="6"/>
                        </a:cubicBezTo>
                        <a:cubicBezTo>
                          <a:pt x="111" y="6"/>
                          <a:pt x="110" y="5"/>
                          <a:pt x="109" y="4"/>
                        </a:cubicBezTo>
                        <a:cubicBezTo>
                          <a:pt x="107" y="3"/>
                          <a:pt x="105" y="2"/>
                          <a:pt x="103" y="1"/>
                        </a:cubicBezTo>
                        <a:cubicBezTo>
                          <a:pt x="101" y="1"/>
                          <a:pt x="100" y="0"/>
                          <a:pt x="98" y="0"/>
                        </a:cubicBezTo>
                        <a:cubicBezTo>
                          <a:pt x="98" y="0"/>
                          <a:pt x="98" y="0"/>
                          <a:pt x="98" y="0"/>
                        </a:cubicBezTo>
                      </a:path>
                    </a:pathLst>
                  </a:custGeom>
                  <a:solidFill>
                    <a:srgbClr val="F2B8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48" name="Freeform 8115">
                    <a:extLst>
                      <a:ext uri="{FF2B5EF4-FFF2-40B4-BE49-F238E27FC236}">
                        <a16:creationId xmlns:a16="http://schemas.microsoft.com/office/drawing/2014/main" id="{438E6CE2-D089-4B3D-BB1E-388B466442C9}"/>
                      </a:ext>
                    </a:extLst>
                  </p:cNvPr>
                  <p:cNvSpPr>
                    <a:spLocks noEditPoints="1"/>
                  </p:cNvSpPr>
                  <p:nvPr/>
                </p:nvSpPr>
                <p:spPr bwMode="auto">
                  <a:xfrm>
                    <a:off x="3684" y="1746"/>
                    <a:ext cx="34" cy="7"/>
                  </a:xfrm>
                  <a:custGeom>
                    <a:avLst/>
                    <a:gdLst>
                      <a:gd name="T0" fmla="*/ 45 w 45"/>
                      <a:gd name="T1" fmla="*/ 2 h 9"/>
                      <a:gd name="T2" fmla="*/ 45 w 45"/>
                      <a:gd name="T3" fmla="*/ 2 h 9"/>
                      <a:gd name="T4" fmla="*/ 45 w 45"/>
                      <a:gd name="T5" fmla="*/ 2 h 9"/>
                      <a:gd name="T6" fmla="*/ 45 w 45"/>
                      <a:gd name="T7" fmla="*/ 2 h 9"/>
                      <a:gd name="T8" fmla="*/ 45 w 45"/>
                      <a:gd name="T9" fmla="*/ 2 h 9"/>
                      <a:gd name="T10" fmla="*/ 38 w 45"/>
                      <a:gd name="T11" fmla="*/ 0 h 9"/>
                      <a:gd name="T12" fmla="*/ 40 w 45"/>
                      <a:gd name="T13" fmla="*/ 1 h 9"/>
                      <a:gd name="T14" fmla="*/ 38 w 45"/>
                      <a:gd name="T15" fmla="*/ 0 h 9"/>
                      <a:gd name="T16" fmla="*/ 26 w 45"/>
                      <a:gd name="T17" fmla="*/ 0 h 9"/>
                      <a:gd name="T18" fmla="*/ 14 w 45"/>
                      <a:gd name="T19" fmla="*/ 2 h 9"/>
                      <a:gd name="T20" fmla="*/ 5 w 45"/>
                      <a:gd name="T21" fmla="*/ 7 h 9"/>
                      <a:gd name="T22" fmla="*/ 1 w 45"/>
                      <a:gd name="T23" fmla="*/ 8 h 9"/>
                      <a:gd name="T24" fmla="*/ 0 w 45"/>
                      <a:gd name="T25" fmla="*/ 9 h 9"/>
                      <a:gd name="T26" fmla="*/ 5 w 45"/>
                      <a:gd name="T27" fmla="*/ 7 h 9"/>
                      <a:gd name="T28" fmla="*/ 14 w 45"/>
                      <a:gd name="T29" fmla="*/ 3 h 9"/>
                      <a:gd name="T30" fmla="*/ 14 w 45"/>
                      <a:gd name="T31" fmla="*/ 3 h 9"/>
                      <a:gd name="T32" fmla="*/ 14 w 45"/>
                      <a:gd name="T33" fmla="*/ 3 h 9"/>
                      <a:gd name="T34" fmla="*/ 14 w 45"/>
                      <a:gd name="T35" fmla="*/ 3 h 9"/>
                      <a:gd name="T36" fmla="*/ 13 w 45"/>
                      <a:gd name="T37" fmla="*/ 3 h 9"/>
                      <a:gd name="T38" fmla="*/ 15 w 45"/>
                      <a:gd name="T39" fmla="*/ 3 h 9"/>
                      <a:gd name="T40" fmla="*/ 24 w 45"/>
                      <a:gd name="T41" fmla="*/ 0 h 9"/>
                      <a:gd name="T42" fmla="*/ 26 w 45"/>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9">
                        <a:moveTo>
                          <a:pt x="45" y="2"/>
                        </a:moveTo>
                        <a:cubicBezTo>
                          <a:pt x="45" y="2"/>
                          <a:pt x="45" y="2"/>
                          <a:pt x="45" y="2"/>
                        </a:cubicBezTo>
                        <a:cubicBezTo>
                          <a:pt x="45" y="2"/>
                          <a:pt x="45" y="2"/>
                          <a:pt x="45" y="2"/>
                        </a:cubicBezTo>
                        <a:cubicBezTo>
                          <a:pt x="45" y="2"/>
                          <a:pt x="45" y="2"/>
                          <a:pt x="45" y="2"/>
                        </a:cubicBezTo>
                        <a:cubicBezTo>
                          <a:pt x="45" y="2"/>
                          <a:pt x="45" y="2"/>
                          <a:pt x="45" y="2"/>
                        </a:cubicBezTo>
                        <a:moveTo>
                          <a:pt x="38" y="0"/>
                        </a:moveTo>
                        <a:cubicBezTo>
                          <a:pt x="38" y="0"/>
                          <a:pt x="39" y="1"/>
                          <a:pt x="40" y="1"/>
                        </a:cubicBezTo>
                        <a:cubicBezTo>
                          <a:pt x="39" y="0"/>
                          <a:pt x="38" y="0"/>
                          <a:pt x="38" y="0"/>
                        </a:cubicBezTo>
                        <a:moveTo>
                          <a:pt x="26" y="0"/>
                        </a:moveTo>
                        <a:cubicBezTo>
                          <a:pt x="22" y="0"/>
                          <a:pt x="18" y="1"/>
                          <a:pt x="14" y="2"/>
                        </a:cubicBezTo>
                        <a:cubicBezTo>
                          <a:pt x="11" y="4"/>
                          <a:pt x="8" y="5"/>
                          <a:pt x="5" y="7"/>
                        </a:cubicBezTo>
                        <a:cubicBezTo>
                          <a:pt x="4" y="7"/>
                          <a:pt x="3" y="8"/>
                          <a:pt x="1" y="8"/>
                        </a:cubicBezTo>
                        <a:cubicBezTo>
                          <a:pt x="1" y="8"/>
                          <a:pt x="0" y="9"/>
                          <a:pt x="0" y="9"/>
                        </a:cubicBezTo>
                        <a:cubicBezTo>
                          <a:pt x="2" y="8"/>
                          <a:pt x="4" y="7"/>
                          <a:pt x="5" y="7"/>
                        </a:cubicBezTo>
                        <a:cubicBezTo>
                          <a:pt x="8" y="5"/>
                          <a:pt x="11" y="4"/>
                          <a:pt x="14" y="3"/>
                        </a:cubicBezTo>
                        <a:cubicBezTo>
                          <a:pt x="14" y="3"/>
                          <a:pt x="14" y="3"/>
                          <a:pt x="14" y="3"/>
                        </a:cubicBezTo>
                        <a:cubicBezTo>
                          <a:pt x="14" y="3"/>
                          <a:pt x="14" y="3"/>
                          <a:pt x="14" y="3"/>
                        </a:cubicBezTo>
                        <a:cubicBezTo>
                          <a:pt x="14" y="3"/>
                          <a:pt x="14" y="3"/>
                          <a:pt x="14" y="3"/>
                        </a:cubicBezTo>
                        <a:cubicBezTo>
                          <a:pt x="14" y="3"/>
                          <a:pt x="14" y="3"/>
                          <a:pt x="13" y="3"/>
                        </a:cubicBezTo>
                        <a:cubicBezTo>
                          <a:pt x="14" y="3"/>
                          <a:pt x="14" y="3"/>
                          <a:pt x="15" y="3"/>
                        </a:cubicBezTo>
                        <a:cubicBezTo>
                          <a:pt x="18" y="1"/>
                          <a:pt x="21" y="1"/>
                          <a:pt x="24" y="0"/>
                        </a:cubicBezTo>
                        <a:cubicBezTo>
                          <a:pt x="25" y="0"/>
                          <a:pt x="25" y="0"/>
                          <a:pt x="26" y="0"/>
                        </a:cubicBezTo>
                      </a:path>
                    </a:pathLst>
                  </a:custGeom>
                  <a:solidFill>
                    <a:srgbClr val="DF9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49" name="Freeform 8116">
                    <a:extLst>
                      <a:ext uri="{FF2B5EF4-FFF2-40B4-BE49-F238E27FC236}">
                        <a16:creationId xmlns:a16="http://schemas.microsoft.com/office/drawing/2014/main" id="{DB650606-06FC-4834-BBF1-3DE52A307081}"/>
                      </a:ext>
                    </a:extLst>
                  </p:cNvPr>
                  <p:cNvSpPr>
                    <a:spLocks noEditPoints="1"/>
                  </p:cNvSpPr>
                  <p:nvPr/>
                </p:nvSpPr>
                <p:spPr bwMode="auto">
                  <a:xfrm>
                    <a:off x="3645" y="1788"/>
                    <a:ext cx="43" cy="20"/>
                  </a:xfrm>
                  <a:custGeom>
                    <a:avLst/>
                    <a:gdLst>
                      <a:gd name="T0" fmla="*/ 56 w 58"/>
                      <a:gd name="T1" fmla="*/ 27 h 27"/>
                      <a:gd name="T2" fmla="*/ 56 w 58"/>
                      <a:gd name="T3" fmla="*/ 27 h 27"/>
                      <a:gd name="T4" fmla="*/ 48 w 58"/>
                      <a:gd name="T5" fmla="*/ 18 h 27"/>
                      <a:gd name="T6" fmla="*/ 48 w 58"/>
                      <a:gd name="T7" fmla="*/ 17 h 27"/>
                      <a:gd name="T8" fmla="*/ 58 w 58"/>
                      <a:gd name="T9" fmla="*/ 16 h 27"/>
                      <a:gd name="T10" fmla="*/ 58 w 58"/>
                      <a:gd name="T11" fmla="*/ 16 h 27"/>
                      <a:gd name="T12" fmla="*/ 58 w 58"/>
                      <a:gd name="T13" fmla="*/ 16 h 27"/>
                      <a:gd name="T14" fmla="*/ 23 w 58"/>
                      <a:gd name="T15" fmla="*/ 0 h 27"/>
                      <a:gd name="T16" fmla="*/ 24 w 58"/>
                      <a:gd name="T17" fmla="*/ 1 h 27"/>
                      <a:gd name="T18" fmla="*/ 23 w 58"/>
                      <a:gd name="T19" fmla="*/ 0 h 27"/>
                      <a:gd name="T20" fmla="*/ 5 w 58"/>
                      <a:gd name="T21" fmla="*/ 1 h 27"/>
                      <a:gd name="T22" fmla="*/ 2 w 58"/>
                      <a:gd name="T23" fmla="*/ 1 h 27"/>
                      <a:gd name="T24" fmla="*/ 0 w 58"/>
                      <a:gd name="T25" fmla="*/ 4 h 27"/>
                      <a:gd name="T26" fmla="*/ 3 w 58"/>
                      <a:gd name="T27" fmla="*/ 1 h 27"/>
                      <a:gd name="T28" fmla="*/ 7 w 58"/>
                      <a:gd name="T29" fmla="*/ 2 h 27"/>
                      <a:gd name="T30" fmla="*/ 11 w 58"/>
                      <a:gd name="T31" fmla="*/ 6 h 27"/>
                      <a:gd name="T32" fmla="*/ 33 w 58"/>
                      <a:gd name="T33" fmla="*/ 15 h 27"/>
                      <a:gd name="T34" fmla="*/ 41 w 58"/>
                      <a:gd name="T35" fmla="*/ 14 h 27"/>
                      <a:gd name="T36" fmla="*/ 45 w 58"/>
                      <a:gd name="T37" fmla="*/ 15 h 27"/>
                      <a:gd name="T38" fmla="*/ 48 w 58"/>
                      <a:gd name="T39" fmla="*/ 17 h 27"/>
                      <a:gd name="T40" fmla="*/ 39 w 58"/>
                      <a:gd name="T41" fmla="*/ 14 h 27"/>
                      <a:gd name="T42" fmla="*/ 32 w 58"/>
                      <a:gd name="T43" fmla="*/ 14 h 27"/>
                      <a:gd name="T44" fmla="*/ 25 w 58"/>
                      <a:gd name="T45" fmla="*/ 13 h 27"/>
                      <a:gd name="T46" fmla="*/ 25 w 58"/>
                      <a:gd name="T47" fmla="*/ 5 h 27"/>
                      <a:gd name="T48" fmla="*/ 30 w 58"/>
                      <a:gd name="T49" fmla="*/ 0 h 27"/>
                      <a:gd name="T50" fmla="*/ 28 w 58"/>
                      <a:gd name="T51" fmla="*/ 0 h 27"/>
                      <a:gd name="T52" fmla="*/ 27 w 58"/>
                      <a:gd name="T53" fmla="*/ 1 h 27"/>
                      <a:gd name="T54" fmla="*/ 25 w 58"/>
                      <a:gd name="T55" fmla="*/ 4 h 27"/>
                      <a:gd name="T56" fmla="*/ 23 w 58"/>
                      <a:gd name="T57" fmla="*/ 5 h 27"/>
                      <a:gd name="T58" fmla="*/ 22 w 58"/>
                      <a:gd name="T59" fmla="*/ 7 h 27"/>
                      <a:gd name="T60" fmla="*/ 12 w 58"/>
                      <a:gd name="T61" fmla="*/ 5 h 27"/>
                      <a:gd name="T62" fmla="*/ 4 w 58"/>
                      <a:gd name="T6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27">
                        <a:moveTo>
                          <a:pt x="56" y="27"/>
                        </a:moveTo>
                        <a:cubicBezTo>
                          <a:pt x="56" y="27"/>
                          <a:pt x="56" y="27"/>
                          <a:pt x="56" y="27"/>
                        </a:cubicBezTo>
                        <a:cubicBezTo>
                          <a:pt x="56" y="27"/>
                          <a:pt x="56" y="27"/>
                          <a:pt x="56" y="27"/>
                        </a:cubicBezTo>
                        <a:cubicBezTo>
                          <a:pt x="56" y="27"/>
                          <a:pt x="56" y="27"/>
                          <a:pt x="56" y="27"/>
                        </a:cubicBezTo>
                        <a:moveTo>
                          <a:pt x="46" y="16"/>
                        </a:moveTo>
                        <a:cubicBezTo>
                          <a:pt x="47" y="16"/>
                          <a:pt x="48" y="17"/>
                          <a:pt x="48" y="18"/>
                        </a:cubicBezTo>
                        <a:cubicBezTo>
                          <a:pt x="48" y="18"/>
                          <a:pt x="49" y="18"/>
                          <a:pt x="49" y="18"/>
                        </a:cubicBezTo>
                        <a:cubicBezTo>
                          <a:pt x="49" y="18"/>
                          <a:pt x="48" y="17"/>
                          <a:pt x="48" y="17"/>
                        </a:cubicBezTo>
                        <a:cubicBezTo>
                          <a:pt x="47" y="17"/>
                          <a:pt x="47" y="16"/>
                          <a:pt x="46" y="16"/>
                        </a:cubicBezTo>
                        <a:moveTo>
                          <a:pt x="58" y="16"/>
                        </a:moveTo>
                        <a:cubicBezTo>
                          <a:pt x="58" y="16"/>
                          <a:pt x="58" y="16"/>
                          <a:pt x="57" y="16"/>
                        </a:cubicBezTo>
                        <a:cubicBezTo>
                          <a:pt x="57" y="16"/>
                          <a:pt x="58" y="16"/>
                          <a:pt x="58" y="16"/>
                        </a:cubicBezTo>
                        <a:cubicBezTo>
                          <a:pt x="58" y="16"/>
                          <a:pt x="58" y="16"/>
                          <a:pt x="58" y="16"/>
                        </a:cubicBezTo>
                        <a:cubicBezTo>
                          <a:pt x="58" y="16"/>
                          <a:pt x="58" y="16"/>
                          <a:pt x="58" y="16"/>
                        </a:cubicBezTo>
                        <a:cubicBezTo>
                          <a:pt x="58" y="16"/>
                          <a:pt x="58" y="16"/>
                          <a:pt x="58" y="16"/>
                        </a:cubicBezTo>
                        <a:moveTo>
                          <a:pt x="23" y="0"/>
                        </a:moveTo>
                        <a:cubicBezTo>
                          <a:pt x="23" y="0"/>
                          <a:pt x="23" y="0"/>
                          <a:pt x="23" y="0"/>
                        </a:cubicBezTo>
                        <a:cubicBezTo>
                          <a:pt x="23" y="0"/>
                          <a:pt x="23" y="1"/>
                          <a:pt x="24" y="1"/>
                        </a:cubicBezTo>
                        <a:cubicBezTo>
                          <a:pt x="24" y="1"/>
                          <a:pt x="24" y="1"/>
                          <a:pt x="24" y="0"/>
                        </a:cubicBezTo>
                        <a:cubicBezTo>
                          <a:pt x="23" y="0"/>
                          <a:pt x="23" y="0"/>
                          <a:pt x="23" y="0"/>
                        </a:cubicBezTo>
                        <a:moveTo>
                          <a:pt x="4" y="0"/>
                        </a:moveTo>
                        <a:cubicBezTo>
                          <a:pt x="4" y="0"/>
                          <a:pt x="4" y="0"/>
                          <a:pt x="5" y="1"/>
                        </a:cubicBezTo>
                        <a:cubicBezTo>
                          <a:pt x="5" y="1"/>
                          <a:pt x="4" y="1"/>
                          <a:pt x="4" y="1"/>
                        </a:cubicBezTo>
                        <a:cubicBezTo>
                          <a:pt x="3" y="1"/>
                          <a:pt x="2" y="1"/>
                          <a:pt x="2" y="1"/>
                        </a:cubicBezTo>
                        <a:cubicBezTo>
                          <a:pt x="1" y="2"/>
                          <a:pt x="0" y="2"/>
                          <a:pt x="0" y="3"/>
                        </a:cubicBezTo>
                        <a:cubicBezTo>
                          <a:pt x="0" y="3"/>
                          <a:pt x="0" y="4"/>
                          <a:pt x="0" y="4"/>
                        </a:cubicBezTo>
                        <a:cubicBezTo>
                          <a:pt x="0" y="4"/>
                          <a:pt x="0" y="4"/>
                          <a:pt x="0" y="4"/>
                        </a:cubicBezTo>
                        <a:cubicBezTo>
                          <a:pt x="0" y="3"/>
                          <a:pt x="1" y="1"/>
                          <a:pt x="3" y="1"/>
                        </a:cubicBezTo>
                        <a:cubicBezTo>
                          <a:pt x="3" y="1"/>
                          <a:pt x="3" y="1"/>
                          <a:pt x="3" y="1"/>
                        </a:cubicBezTo>
                        <a:cubicBezTo>
                          <a:pt x="5" y="1"/>
                          <a:pt x="6" y="1"/>
                          <a:pt x="7" y="2"/>
                        </a:cubicBezTo>
                        <a:cubicBezTo>
                          <a:pt x="8" y="2"/>
                          <a:pt x="8" y="2"/>
                          <a:pt x="9" y="3"/>
                        </a:cubicBezTo>
                        <a:cubicBezTo>
                          <a:pt x="10" y="4"/>
                          <a:pt x="10" y="5"/>
                          <a:pt x="11" y="6"/>
                        </a:cubicBezTo>
                        <a:cubicBezTo>
                          <a:pt x="15" y="10"/>
                          <a:pt x="21" y="13"/>
                          <a:pt x="27" y="14"/>
                        </a:cubicBezTo>
                        <a:cubicBezTo>
                          <a:pt x="29" y="15"/>
                          <a:pt x="31" y="15"/>
                          <a:pt x="33" y="15"/>
                        </a:cubicBezTo>
                        <a:cubicBezTo>
                          <a:pt x="34" y="15"/>
                          <a:pt x="36" y="15"/>
                          <a:pt x="37" y="14"/>
                        </a:cubicBezTo>
                        <a:cubicBezTo>
                          <a:pt x="38" y="14"/>
                          <a:pt x="39" y="14"/>
                          <a:pt x="41" y="14"/>
                        </a:cubicBezTo>
                        <a:cubicBezTo>
                          <a:pt x="42" y="14"/>
                          <a:pt x="43" y="14"/>
                          <a:pt x="44" y="15"/>
                        </a:cubicBezTo>
                        <a:cubicBezTo>
                          <a:pt x="44" y="15"/>
                          <a:pt x="45" y="15"/>
                          <a:pt x="45" y="15"/>
                        </a:cubicBezTo>
                        <a:cubicBezTo>
                          <a:pt x="46" y="16"/>
                          <a:pt x="47" y="16"/>
                          <a:pt x="48" y="17"/>
                        </a:cubicBezTo>
                        <a:cubicBezTo>
                          <a:pt x="48" y="17"/>
                          <a:pt x="48" y="17"/>
                          <a:pt x="48" y="17"/>
                        </a:cubicBezTo>
                        <a:cubicBezTo>
                          <a:pt x="47" y="16"/>
                          <a:pt x="47" y="15"/>
                          <a:pt x="46" y="15"/>
                        </a:cubicBezTo>
                        <a:cubicBezTo>
                          <a:pt x="44" y="14"/>
                          <a:pt x="42" y="14"/>
                          <a:pt x="39" y="14"/>
                        </a:cubicBezTo>
                        <a:cubicBezTo>
                          <a:pt x="38" y="14"/>
                          <a:pt x="37" y="14"/>
                          <a:pt x="36" y="14"/>
                        </a:cubicBezTo>
                        <a:cubicBezTo>
                          <a:pt x="34" y="14"/>
                          <a:pt x="33" y="14"/>
                          <a:pt x="32" y="14"/>
                        </a:cubicBezTo>
                        <a:cubicBezTo>
                          <a:pt x="31" y="14"/>
                          <a:pt x="30" y="14"/>
                          <a:pt x="29" y="14"/>
                        </a:cubicBezTo>
                        <a:cubicBezTo>
                          <a:pt x="28" y="13"/>
                          <a:pt x="27" y="13"/>
                          <a:pt x="25" y="13"/>
                        </a:cubicBezTo>
                        <a:cubicBezTo>
                          <a:pt x="24" y="12"/>
                          <a:pt x="23" y="11"/>
                          <a:pt x="23" y="10"/>
                        </a:cubicBezTo>
                        <a:cubicBezTo>
                          <a:pt x="22" y="8"/>
                          <a:pt x="23" y="7"/>
                          <a:pt x="25" y="5"/>
                        </a:cubicBezTo>
                        <a:cubicBezTo>
                          <a:pt x="26" y="4"/>
                          <a:pt x="25" y="2"/>
                          <a:pt x="26" y="2"/>
                        </a:cubicBezTo>
                        <a:cubicBezTo>
                          <a:pt x="28" y="1"/>
                          <a:pt x="29" y="1"/>
                          <a:pt x="30" y="0"/>
                        </a:cubicBezTo>
                        <a:cubicBezTo>
                          <a:pt x="30" y="0"/>
                          <a:pt x="30" y="0"/>
                          <a:pt x="30" y="0"/>
                        </a:cubicBezTo>
                        <a:cubicBezTo>
                          <a:pt x="29" y="0"/>
                          <a:pt x="29" y="0"/>
                          <a:pt x="28" y="0"/>
                        </a:cubicBezTo>
                        <a:cubicBezTo>
                          <a:pt x="28" y="1"/>
                          <a:pt x="28" y="1"/>
                          <a:pt x="27" y="1"/>
                        </a:cubicBezTo>
                        <a:cubicBezTo>
                          <a:pt x="27" y="1"/>
                          <a:pt x="27" y="1"/>
                          <a:pt x="27" y="1"/>
                        </a:cubicBezTo>
                        <a:cubicBezTo>
                          <a:pt x="26" y="2"/>
                          <a:pt x="25" y="3"/>
                          <a:pt x="25" y="3"/>
                        </a:cubicBezTo>
                        <a:cubicBezTo>
                          <a:pt x="25" y="4"/>
                          <a:pt x="25" y="4"/>
                          <a:pt x="25" y="4"/>
                        </a:cubicBezTo>
                        <a:cubicBezTo>
                          <a:pt x="24" y="5"/>
                          <a:pt x="23" y="5"/>
                          <a:pt x="23" y="6"/>
                        </a:cubicBezTo>
                        <a:cubicBezTo>
                          <a:pt x="23" y="6"/>
                          <a:pt x="23" y="6"/>
                          <a:pt x="23" y="5"/>
                        </a:cubicBezTo>
                        <a:cubicBezTo>
                          <a:pt x="23" y="5"/>
                          <a:pt x="23" y="5"/>
                          <a:pt x="23" y="5"/>
                        </a:cubicBezTo>
                        <a:cubicBezTo>
                          <a:pt x="22" y="6"/>
                          <a:pt x="22" y="7"/>
                          <a:pt x="22" y="7"/>
                        </a:cubicBezTo>
                        <a:cubicBezTo>
                          <a:pt x="21" y="9"/>
                          <a:pt x="22" y="11"/>
                          <a:pt x="23" y="12"/>
                        </a:cubicBezTo>
                        <a:cubicBezTo>
                          <a:pt x="19" y="11"/>
                          <a:pt x="15" y="8"/>
                          <a:pt x="12" y="5"/>
                        </a:cubicBezTo>
                        <a:cubicBezTo>
                          <a:pt x="11" y="4"/>
                          <a:pt x="10" y="2"/>
                          <a:pt x="7" y="1"/>
                        </a:cubicBezTo>
                        <a:cubicBezTo>
                          <a:pt x="6" y="0"/>
                          <a:pt x="5" y="0"/>
                          <a:pt x="4" y="0"/>
                        </a:cubicBezTo>
                      </a:path>
                    </a:pathLst>
                  </a:custGeom>
                  <a:solidFill>
                    <a:srgbClr val="DD89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50" name="Freeform 8117">
                    <a:extLst>
                      <a:ext uri="{FF2B5EF4-FFF2-40B4-BE49-F238E27FC236}">
                        <a16:creationId xmlns:a16="http://schemas.microsoft.com/office/drawing/2014/main" id="{E156949F-7F9B-48EE-A11E-0AEE110E6411}"/>
                      </a:ext>
                    </a:extLst>
                  </p:cNvPr>
                  <p:cNvSpPr>
                    <a:spLocks noEditPoints="1"/>
                  </p:cNvSpPr>
                  <p:nvPr/>
                </p:nvSpPr>
                <p:spPr bwMode="auto">
                  <a:xfrm>
                    <a:off x="3646" y="1796"/>
                    <a:ext cx="31" cy="18"/>
                  </a:xfrm>
                  <a:custGeom>
                    <a:avLst/>
                    <a:gdLst>
                      <a:gd name="T0" fmla="*/ 14 w 41"/>
                      <a:gd name="T1" fmla="*/ 7 h 24"/>
                      <a:gd name="T2" fmla="*/ 11 w 41"/>
                      <a:gd name="T3" fmla="*/ 8 h 24"/>
                      <a:gd name="T4" fmla="*/ 14 w 41"/>
                      <a:gd name="T5" fmla="*/ 7 h 24"/>
                      <a:gd name="T6" fmla="*/ 14 w 41"/>
                      <a:gd name="T7" fmla="*/ 7 h 24"/>
                      <a:gd name="T8" fmla="*/ 14 w 41"/>
                      <a:gd name="T9" fmla="*/ 7 h 24"/>
                      <a:gd name="T10" fmla="*/ 14 w 41"/>
                      <a:gd name="T11" fmla="*/ 7 h 24"/>
                      <a:gd name="T12" fmla="*/ 14 w 41"/>
                      <a:gd name="T13" fmla="*/ 7 h 24"/>
                      <a:gd name="T14" fmla="*/ 14 w 41"/>
                      <a:gd name="T15" fmla="*/ 7 h 24"/>
                      <a:gd name="T16" fmla="*/ 0 w 41"/>
                      <a:gd name="T17" fmla="*/ 0 h 24"/>
                      <a:gd name="T18" fmla="*/ 3 w 41"/>
                      <a:gd name="T19" fmla="*/ 2 h 24"/>
                      <a:gd name="T20" fmla="*/ 2 w 41"/>
                      <a:gd name="T21" fmla="*/ 1 h 24"/>
                      <a:gd name="T22" fmla="*/ 1 w 41"/>
                      <a:gd name="T23" fmla="*/ 1 h 24"/>
                      <a:gd name="T24" fmla="*/ 5 w 41"/>
                      <a:gd name="T25" fmla="*/ 6 h 24"/>
                      <a:gd name="T26" fmla="*/ 7 w 41"/>
                      <a:gd name="T27" fmla="*/ 8 h 24"/>
                      <a:gd name="T28" fmla="*/ 7 w 41"/>
                      <a:gd name="T29" fmla="*/ 8 h 24"/>
                      <a:gd name="T30" fmla="*/ 10 w 41"/>
                      <a:gd name="T31" fmla="*/ 10 h 24"/>
                      <a:gd name="T32" fmla="*/ 18 w 41"/>
                      <a:gd name="T33" fmla="*/ 12 h 24"/>
                      <a:gd name="T34" fmla="*/ 28 w 41"/>
                      <a:gd name="T35" fmla="*/ 13 h 24"/>
                      <a:gd name="T36" fmla="*/ 30 w 41"/>
                      <a:gd name="T37" fmla="*/ 14 h 24"/>
                      <a:gd name="T38" fmla="*/ 31 w 41"/>
                      <a:gd name="T39" fmla="*/ 14 h 24"/>
                      <a:gd name="T40" fmla="*/ 33 w 41"/>
                      <a:gd name="T41" fmla="*/ 15 h 24"/>
                      <a:gd name="T42" fmla="*/ 36 w 41"/>
                      <a:gd name="T43" fmla="*/ 17 h 24"/>
                      <a:gd name="T44" fmla="*/ 39 w 41"/>
                      <a:gd name="T45" fmla="*/ 21 h 24"/>
                      <a:gd name="T46" fmla="*/ 40 w 41"/>
                      <a:gd name="T47" fmla="*/ 24 h 24"/>
                      <a:gd name="T48" fmla="*/ 41 w 41"/>
                      <a:gd name="T49" fmla="*/ 24 h 24"/>
                      <a:gd name="T50" fmla="*/ 40 w 41"/>
                      <a:gd name="T51" fmla="*/ 21 h 24"/>
                      <a:gd name="T52" fmla="*/ 35 w 41"/>
                      <a:gd name="T53" fmla="*/ 16 h 24"/>
                      <a:gd name="T54" fmla="*/ 32 w 41"/>
                      <a:gd name="T55" fmla="*/ 14 h 24"/>
                      <a:gd name="T56" fmla="*/ 33 w 41"/>
                      <a:gd name="T57" fmla="*/ 14 h 24"/>
                      <a:gd name="T58" fmla="*/ 34 w 41"/>
                      <a:gd name="T59" fmla="*/ 14 h 24"/>
                      <a:gd name="T60" fmla="*/ 37 w 41"/>
                      <a:gd name="T61" fmla="*/ 14 h 24"/>
                      <a:gd name="T62" fmla="*/ 38 w 41"/>
                      <a:gd name="T63" fmla="*/ 13 h 24"/>
                      <a:gd name="T64" fmla="*/ 40 w 41"/>
                      <a:gd name="T65" fmla="*/ 14 h 24"/>
                      <a:gd name="T66" fmla="*/ 39 w 41"/>
                      <a:gd name="T67" fmla="*/ 14 h 24"/>
                      <a:gd name="T68" fmla="*/ 40 w 41"/>
                      <a:gd name="T69" fmla="*/ 14 h 24"/>
                      <a:gd name="T70" fmla="*/ 40 w 41"/>
                      <a:gd name="T71" fmla="*/ 13 h 24"/>
                      <a:gd name="T72" fmla="*/ 39 w 41"/>
                      <a:gd name="T73" fmla="*/ 13 h 24"/>
                      <a:gd name="T74" fmla="*/ 37 w 41"/>
                      <a:gd name="T75" fmla="*/ 14 h 24"/>
                      <a:gd name="T76" fmla="*/ 35 w 41"/>
                      <a:gd name="T77" fmla="*/ 14 h 24"/>
                      <a:gd name="T78" fmla="*/ 34 w 41"/>
                      <a:gd name="T79" fmla="*/ 14 h 24"/>
                      <a:gd name="T80" fmla="*/ 32 w 41"/>
                      <a:gd name="T81" fmla="*/ 13 h 24"/>
                      <a:gd name="T82" fmla="*/ 25 w 41"/>
                      <a:gd name="T83" fmla="*/ 12 h 24"/>
                      <a:gd name="T84" fmla="*/ 16 w 41"/>
                      <a:gd name="T85" fmla="*/ 11 h 24"/>
                      <a:gd name="T86" fmla="*/ 16 w 41"/>
                      <a:gd name="T87" fmla="*/ 11 h 24"/>
                      <a:gd name="T88" fmla="*/ 14 w 41"/>
                      <a:gd name="T89" fmla="*/ 11 h 24"/>
                      <a:gd name="T90" fmla="*/ 7 w 41"/>
                      <a:gd name="T91" fmla="*/ 7 h 24"/>
                      <a:gd name="T92" fmla="*/ 3 w 41"/>
                      <a:gd name="T93" fmla="*/ 2 h 24"/>
                      <a:gd name="T94" fmla="*/ 5 w 41"/>
                      <a:gd name="T95" fmla="*/ 3 h 24"/>
                      <a:gd name="T96" fmla="*/ 3 w 41"/>
                      <a:gd name="T97" fmla="*/ 2 h 24"/>
                      <a:gd name="T98" fmla="*/ 0 w 41"/>
                      <a:gd name="T9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 h="24">
                        <a:moveTo>
                          <a:pt x="14" y="7"/>
                        </a:moveTo>
                        <a:cubicBezTo>
                          <a:pt x="13" y="7"/>
                          <a:pt x="12" y="8"/>
                          <a:pt x="11" y="8"/>
                        </a:cubicBezTo>
                        <a:cubicBezTo>
                          <a:pt x="12" y="8"/>
                          <a:pt x="13" y="8"/>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moveTo>
                          <a:pt x="0" y="0"/>
                        </a:moveTo>
                        <a:cubicBezTo>
                          <a:pt x="1" y="0"/>
                          <a:pt x="2" y="1"/>
                          <a:pt x="3" y="2"/>
                        </a:cubicBezTo>
                        <a:cubicBezTo>
                          <a:pt x="2" y="1"/>
                          <a:pt x="2" y="1"/>
                          <a:pt x="2" y="1"/>
                        </a:cubicBezTo>
                        <a:cubicBezTo>
                          <a:pt x="1" y="1"/>
                          <a:pt x="1" y="1"/>
                          <a:pt x="1" y="1"/>
                        </a:cubicBezTo>
                        <a:cubicBezTo>
                          <a:pt x="3" y="2"/>
                          <a:pt x="4" y="4"/>
                          <a:pt x="5" y="6"/>
                        </a:cubicBezTo>
                        <a:cubicBezTo>
                          <a:pt x="6" y="7"/>
                          <a:pt x="6" y="7"/>
                          <a:pt x="7" y="8"/>
                        </a:cubicBezTo>
                        <a:cubicBezTo>
                          <a:pt x="7" y="8"/>
                          <a:pt x="7" y="8"/>
                          <a:pt x="7" y="8"/>
                        </a:cubicBezTo>
                        <a:cubicBezTo>
                          <a:pt x="8" y="9"/>
                          <a:pt x="8" y="9"/>
                          <a:pt x="10" y="10"/>
                        </a:cubicBezTo>
                        <a:cubicBezTo>
                          <a:pt x="12" y="11"/>
                          <a:pt x="15" y="11"/>
                          <a:pt x="18" y="12"/>
                        </a:cubicBezTo>
                        <a:cubicBezTo>
                          <a:pt x="21" y="13"/>
                          <a:pt x="25" y="13"/>
                          <a:pt x="28" y="13"/>
                        </a:cubicBezTo>
                        <a:cubicBezTo>
                          <a:pt x="29" y="13"/>
                          <a:pt x="29" y="14"/>
                          <a:pt x="30" y="14"/>
                        </a:cubicBezTo>
                        <a:cubicBezTo>
                          <a:pt x="31" y="14"/>
                          <a:pt x="31" y="14"/>
                          <a:pt x="31" y="14"/>
                        </a:cubicBezTo>
                        <a:cubicBezTo>
                          <a:pt x="31" y="14"/>
                          <a:pt x="32" y="15"/>
                          <a:pt x="33" y="15"/>
                        </a:cubicBezTo>
                        <a:cubicBezTo>
                          <a:pt x="34" y="16"/>
                          <a:pt x="35" y="16"/>
                          <a:pt x="36" y="17"/>
                        </a:cubicBezTo>
                        <a:cubicBezTo>
                          <a:pt x="37" y="18"/>
                          <a:pt x="38" y="19"/>
                          <a:pt x="39" y="21"/>
                        </a:cubicBezTo>
                        <a:cubicBezTo>
                          <a:pt x="40" y="22"/>
                          <a:pt x="40" y="23"/>
                          <a:pt x="40" y="24"/>
                        </a:cubicBezTo>
                        <a:cubicBezTo>
                          <a:pt x="41" y="24"/>
                          <a:pt x="41" y="24"/>
                          <a:pt x="41" y="24"/>
                        </a:cubicBezTo>
                        <a:cubicBezTo>
                          <a:pt x="41" y="23"/>
                          <a:pt x="40" y="22"/>
                          <a:pt x="40" y="21"/>
                        </a:cubicBezTo>
                        <a:cubicBezTo>
                          <a:pt x="38" y="20"/>
                          <a:pt x="37" y="18"/>
                          <a:pt x="35" y="16"/>
                        </a:cubicBezTo>
                        <a:cubicBezTo>
                          <a:pt x="34" y="15"/>
                          <a:pt x="33" y="15"/>
                          <a:pt x="32" y="14"/>
                        </a:cubicBezTo>
                        <a:cubicBezTo>
                          <a:pt x="33" y="14"/>
                          <a:pt x="33" y="14"/>
                          <a:pt x="33" y="14"/>
                        </a:cubicBezTo>
                        <a:cubicBezTo>
                          <a:pt x="34" y="14"/>
                          <a:pt x="34" y="14"/>
                          <a:pt x="34" y="14"/>
                        </a:cubicBezTo>
                        <a:cubicBezTo>
                          <a:pt x="35" y="14"/>
                          <a:pt x="36" y="14"/>
                          <a:pt x="37" y="14"/>
                        </a:cubicBezTo>
                        <a:cubicBezTo>
                          <a:pt x="37" y="14"/>
                          <a:pt x="38" y="14"/>
                          <a:pt x="38" y="13"/>
                        </a:cubicBezTo>
                        <a:cubicBezTo>
                          <a:pt x="39" y="13"/>
                          <a:pt x="39" y="13"/>
                          <a:pt x="40" y="14"/>
                        </a:cubicBezTo>
                        <a:cubicBezTo>
                          <a:pt x="40" y="14"/>
                          <a:pt x="40" y="14"/>
                          <a:pt x="39" y="14"/>
                        </a:cubicBezTo>
                        <a:cubicBezTo>
                          <a:pt x="40" y="14"/>
                          <a:pt x="40" y="14"/>
                          <a:pt x="40" y="14"/>
                        </a:cubicBezTo>
                        <a:cubicBezTo>
                          <a:pt x="40" y="13"/>
                          <a:pt x="40" y="13"/>
                          <a:pt x="40" y="13"/>
                        </a:cubicBezTo>
                        <a:cubicBezTo>
                          <a:pt x="40" y="13"/>
                          <a:pt x="40" y="13"/>
                          <a:pt x="39" y="13"/>
                        </a:cubicBezTo>
                        <a:cubicBezTo>
                          <a:pt x="39" y="13"/>
                          <a:pt x="38" y="13"/>
                          <a:pt x="37" y="14"/>
                        </a:cubicBezTo>
                        <a:cubicBezTo>
                          <a:pt x="36" y="14"/>
                          <a:pt x="35" y="14"/>
                          <a:pt x="35" y="14"/>
                        </a:cubicBezTo>
                        <a:cubicBezTo>
                          <a:pt x="34" y="14"/>
                          <a:pt x="34" y="14"/>
                          <a:pt x="34" y="14"/>
                        </a:cubicBezTo>
                        <a:cubicBezTo>
                          <a:pt x="33" y="14"/>
                          <a:pt x="32" y="14"/>
                          <a:pt x="32" y="13"/>
                        </a:cubicBezTo>
                        <a:cubicBezTo>
                          <a:pt x="29" y="13"/>
                          <a:pt x="27" y="12"/>
                          <a:pt x="25" y="12"/>
                        </a:cubicBezTo>
                        <a:cubicBezTo>
                          <a:pt x="22" y="12"/>
                          <a:pt x="19" y="11"/>
                          <a:pt x="16" y="11"/>
                        </a:cubicBezTo>
                        <a:cubicBezTo>
                          <a:pt x="16" y="11"/>
                          <a:pt x="16" y="11"/>
                          <a:pt x="16" y="11"/>
                        </a:cubicBezTo>
                        <a:cubicBezTo>
                          <a:pt x="15" y="11"/>
                          <a:pt x="15" y="11"/>
                          <a:pt x="14" y="11"/>
                        </a:cubicBezTo>
                        <a:cubicBezTo>
                          <a:pt x="11" y="10"/>
                          <a:pt x="9" y="9"/>
                          <a:pt x="7" y="7"/>
                        </a:cubicBezTo>
                        <a:cubicBezTo>
                          <a:pt x="6" y="6"/>
                          <a:pt x="5" y="4"/>
                          <a:pt x="3" y="2"/>
                        </a:cubicBezTo>
                        <a:cubicBezTo>
                          <a:pt x="4" y="2"/>
                          <a:pt x="4" y="3"/>
                          <a:pt x="5" y="3"/>
                        </a:cubicBezTo>
                        <a:cubicBezTo>
                          <a:pt x="4" y="2"/>
                          <a:pt x="4" y="2"/>
                          <a:pt x="3" y="2"/>
                        </a:cubicBezTo>
                        <a:cubicBezTo>
                          <a:pt x="2" y="1"/>
                          <a:pt x="1" y="0"/>
                          <a:pt x="0" y="0"/>
                        </a:cubicBezTo>
                      </a:path>
                    </a:pathLst>
                  </a:custGeom>
                  <a:solidFill>
                    <a:srgbClr val="DD89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51" name="Freeform 8118">
                    <a:extLst>
                      <a:ext uri="{FF2B5EF4-FFF2-40B4-BE49-F238E27FC236}">
                        <a16:creationId xmlns:a16="http://schemas.microsoft.com/office/drawing/2014/main" id="{DC8221A0-882C-4D5A-83DD-2B33525DFB5B}"/>
                      </a:ext>
                    </a:extLst>
                  </p:cNvPr>
                  <p:cNvSpPr>
                    <a:spLocks noEditPoints="1"/>
                  </p:cNvSpPr>
                  <p:nvPr/>
                </p:nvSpPr>
                <p:spPr bwMode="auto">
                  <a:xfrm>
                    <a:off x="3644" y="1806"/>
                    <a:ext cx="69" cy="14"/>
                  </a:xfrm>
                  <a:custGeom>
                    <a:avLst/>
                    <a:gdLst>
                      <a:gd name="T0" fmla="*/ 58 w 93"/>
                      <a:gd name="T1" fmla="*/ 18 h 18"/>
                      <a:gd name="T2" fmla="*/ 58 w 93"/>
                      <a:gd name="T3" fmla="*/ 18 h 18"/>
                      <a:gd name="T4" fmla="*/ 58 w 93"/>
                      <a:gd name="T5" fmla="*/ 18 h 18"/>
                      <a:gd name="T6" fmla="*/ 59 w 93"/>
                      <a:gd name="T7" fmla="*/ 18 h 18"/>
                      <a:gd name="T8" fmla="*/ 59 w 93"/>
                      <a:gd name="T9" fmla="*/ 18 h 18"/>
                      <a:gd name="T10" fmla="*/ 58 w 93"/>
                      <a:gd name="T11" fmla="*/ 18 h 18"/>
                      <a:gd name="T12" fmla="*/ 65 w 93"/>
                      <a:gd name="T13" fmla="*/ 16 h 18"/>
                      <a:gd name="T14" fmla="*/ 62 w 93"/>
                      <a:gd name="T15" fmla="*/ 17 h 18"/>
                      <a:gd name="T16" fmla="*/ 60 w 93"/>
                      <a:gd name="T17" fmla="*/ 18 h 18"/>
                      <a:gd name="T18" fmla="*/ 58 w 93"/>
                      <a:gd name="T19" fmla="*/ 18 h 18"/>
                      <a:gd name="T20" fmla="*/ 60 w 93"/>
                      <a:gd name="T21" fmla="*/ 18 h 18"/>
                      <a:gd name="T22" fmla="*/ 64 w 93"/>
                      <a:gd name="T23" fmla="*/ 17 h 18"/>
                      <a:gd name="T24" fmla="*/ 65 w 93"/>
                      <a:gd name="T25" fmla="*/ 16 h 18"/>
                      <a:gd name="T26" fmla="*/ 0 w 93"/>
                      <a:gd name="T27" fmla="*/ 0 h 18"/>
                      <a:gd name="T28" fmla="*/ 4 w 93"/>
                      <a:gd name="T29" fmla="*/ 1 h 18"/>
                      <a:gd name="T30" fmla="*/ 9 w 93"/>
                      <a:gd name="T31" fmla="*/ 3 h 18"/>
                      <a:gd name="T32" fmla="*/ 10 w 93"/>
                      <a:gd name="T33" fmla="*/ 4 h 18"/>
                      <a:gd name="T34" fmla="*/ 10 w 93"/>
                      <a:gd name="T35" fmla="*/ 4 h 18"/>
                      <a:gd name="T36" fmla="*/ 9 w 93"/>
                      <a:gd name="T37" fmla="*/ 4 h 18"/>
                      <a:gd name="T38" fmla="*/ 13 w 93"/>
                      <a:gd name="T39" fmla="*/ 6 h 18"/>
                      <a:gd name="T40" fmla="*/ 25 w 93"/>
                      <a:gd name="T41" fmla="*/ 12 h 18"/>
                      <a:gd name="T42" fmla="*/ 25 w 93"/>
                      <a:gd name="T43" fmla="*/ 12 h 18"/>
                      <a:gd name="T44" fmla="*/ 23 w 93"/>
                      <a:gd name="T45" fmla="*/ 12 h 18"/>
                      <a:gd name="T46" fmla="*/ 20 w 93"/>
                      <a:gd name="T47" fmla="*/ 13 h 18"/>
                      <a:gd name="T48" fmla="*/ 20 w 93"/>
                      <a:gd name="T49" fmla="*/ 13 h 18"/>
                      <a:gd name="T50" fmla="*/ 23 w 93"/>
                      <a:gd name="T51" fmla="*/ 12 h 18"/>
                      <a:gd name="T52" fmla="*/ 27 w 93"/>
                      <a:gd name="T53" fmla="*/ 13 h 18"/>
                      <a:gd name="T54" fmla="*/ 31 w 93"/>
                      <a:gd name="T55" fmla="*/ 13 h 18"/>
                      <a:gd name="T56" fmla="*/ 32 w 93"/>
                      <a:gd name="T57" fmla="*/ 13 h 18"/>
                      <a:gd name="T58" fmla="*/ 35 w 93"/>
                      <a:gd name="T59" fmla="*/ 13 h 18"/>
                      <a:gd name="T60" fmla="*/ 45 w 93"/>
                      <a:gd name="T61" fmla="*/ 13 h 18"/>
                      <a:gd name="T62" fmla="*/ 51 w 93"/>
                      <a:gd name="T63" fmla="*/ 12 h 18"/>
                      <a:gd name="T64" fmla="*/ 51 w 93"/>
                      <a:gd name="T65" fmla="*/ 12 h 18"/>
                      <a:gd name="T66" fmla="*/ 54 w 93"/>
                      <a:gd name="T67" fmla="*/ 11 h 18"/>
                      <a:gd name="T68" fmla="*/ 56 w 93"/>
                      <a:gd name="T69" fmla="*/ 11 h 18"/>
                      <a:gd name="T70" fmla="*/ 62 w 93"/>
                      <a:gd name="T71" fmla="*/ 12 h 18"/>
                      <a:gd name="T72" fmla="*/ 66 w 93"/>
                      <a:gd name="T73" fmla="*/ 13 h 18"/>
                      <a:gd name="T74" fmla="*/ 68 w 93"/>
                      <a:gd name="T75" fmla="*/ 14 h 18"/>
                      <a:gd name="T76" fmla="*/ 70 w 93"/>
                      <a:gd name="T77" fmla="*/ 15 h 18"/>
                      <a:gd name="T78" fmla="*/ 68 w 93"/>
                      <a:gd name="T79" fmla="*/ 15 h 18"/>
                      <a:gd name="T80" fmla="*/ 65 w 93"/>
                      <a:gd name="T81" fmla="*/ 16 h 18"/>
                      <a:gd name="T82" fmla="*/ 71 w 93"/>
                      <a:gd name="T83" fmla="*/ 15 h 18"/>
                      <a:gd name="T84" fmla="*/ 73 w 93"/>
                      <a:gd name="T85" fmla="*/ 15 h 18"/>
                      <a:gd name="T86" fmla="*/ 81 w 93"/>
                      <a:gd name="T87" fmla="*/ 15 h 18"/>
                      <a:gd name="T88" fmla="*/ 82 w 93"/>
                      <a:gd name="T89" fmla="*/ 15 h 18"/>
                      <a:gd name="T90" fmla="*/ 93 w 93"/>
                      <a:gd name="T91" fmla="*/ 17 h 18"/>
                      <a:gd name="T92" fmla="*/ 82 w 93"/>
                      <a:gd name="T93" fmla="*/ 14 h 18"/>
                      <a:gd name="T94" fmla="*/ 82 w 93"/>
                      <a:gd name="T95" fmla="*/ 14 h 18"/>
                      <a:gd name="T96" fmla="*/ 87 w 93"/>
                      <a:gd name="T97" fmla="*/ 15 h 18"/>
                      <a:gd name="T98" fmla="*/ 93 w 93"/>
                      <a:gd name="T99" fmla="*/ 16 h 18"/>
                      <a:gd name="T100" fmla="*/ 82 w 93"/>
                      <a:gd name="T101" fmla="*/ 14 h 18"/>
                      <a:gd name="T102" fmla="*/ 82 w 93"/>
                      <a:gd name="T103" fmla="*/ 14 h 18"/>
                      <a:gd name="T104" fmla="*/ 73 w 93"/>
                      <a:gd name="T105" fmla="*/ 15 h 18"/>
                      <a:gd name="T106" fmla="*/ 73 w 93"/>
                      <a:gd name="T107" fmla="*/ 14 h 18"/>
                      <a:gd name="T108" fmla="*/ 63 w 93"/>
                      <a:gd name="T109" fmla="*/ 12 h 18"/>
                      <a:gd name="T110" fmla="*/ 55 w 93"/>
                      <a:gd name="T111" fmla="*/ 11 h 18"/>
                      <a:gd name="T112" fmla="*/ 48 w 93"/>
                      <a:gd name="T113" fmla="*/ 11 h 18"/>
                      <a:gd name="T114" fmla="*/ 35 w 93"/>
                      <a:gd name="T115" fmla="*/ 12 h 18"/>
                      <a:gd name="T116" fmla="*/ 29 w 93"/>
                      <a:gd name="T117" fmla="*/ 12 h 18"/>
                      <a:gd name="T118" fmla="*/ 14 w 93"/>
                      <a:gd name="T119" fmla="*/ 5 h 18"/>
                      <a:gd name="T120" fmla="*/ 0 w 93"/>
                      <a:gd name="T121" fmla="*/ 0 h 18"/>
                      <a:gd name="T122" fmla="*/ 0 w 93"/>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 h="18">
                        <a:moveTo>
                          <a:pt x="58" y="18"/>
                        </a:moveTo>
                        <a:cubicBezTo>
                          <a:pt x="58" y="18"/>
                          <a:pt x="58" y="18"/>
                          <a:pt x="58" y="18"/>
                        </a:cubicBezTo>
                        <a:cubicBezTo>
                          <a:pt x="58" y="18"/>
                          <a:pt x="58" y="18"/>
                          <a:pt x="58" y="18"/>
                        </a:cubicBezTo>
                        <a:cubicBezTo>
                          <a:pt x="58" y="18"/>
                          <a:pt x="59" y="18"/>
                          <a:pt x="59" y="18"/>
                        </a:cubicBezTo>
                        <a:cubicBezTo>
                          <a:pt x="59" y="18"/>
                          <a:pt x="59" y="18"/>
                          <a:pt x="59" y="18"/>
                        </a:cubicBezTo>
                        <a:cubicBezTo>
                          <a:pt x="59" y="18"/>
                          <a:pt x="58" y="18"/>
                          <a:pt x="58" y="18"/>
                        </a:cubicBezTo>
                        <a:moveTo>
                          <a:pt x="65" y="16"/>
                        </a:moveTo>
                        <a:cubicBezTo>
                          <a:pt x="64" y="17"/>
                          <a:pt x="63" y="17"/>
                          <a:pt x="62" y="17"/>
                        </a:cubicBezTo>
                        <a:cubicBezTo>
                          <a:pt x="61" y="18"/>
                          <a:pt x="61" y="18"/>
                          <a:pt x="60" y="18"/>
                        </a:cubicBezTo>
                        <a:cubicBezTo>
                          <a:pt x="60" y="18"/>
                          <a:pt x="59" y="18"/>
                          <a:pt x="58" y="18"/>
                        </a:cubicBezTo>
                        <a:cubicBezTo>
                          <a:pt x="59" y="18"/>
                          <a:pt x="59" y="18"/>
                          <a:pt x="60" y="18"/>
                        </a:cubicBezTo>
                        <a:cubicBezTo>
                          <a:pt x="61" y="18"/>
                          <a:pt x="63" y="17"/>
                          <a:pt x="64" y="17"/>
                        </a:cubicBezTo>
                        <a:cubicBezTo>
                          <a:pt x="64" y="17"/>
                          <a:pt x="64" y="16"/>
                          <a:pt x="65" y="16"/>
                        </a:cubicBezTo>
                        <a:moveTo>
                          <a:pt x="0" y="0"/>
                        </a:moveTo>
                        <a:cubicBezTo>
                          <a:pt x="1" y="0"/>
                          <a:pt x="3" y="0"/>
                          <a:pt x="4" y="1"/>
                        </a:cubicBezTo>
                        <a:cubicBezTo>
                          <a:pt x="6" y="1"/>
                          <a:pt x="8" y="2"/>
                          <a:pt x="9" y="3"/>
                        </a:cubicBezTo>
                        <a:cubicBezTo>
                          <a:pt x="9" y="3"/>
                          <a:pt x="10" y="4"/>
                          <a:pt x="10" y="4"/>
                        </a:cubicBezTo>
                        <a:cubicBezTo>
                          <a:pt x="10" y="4"/>
                          <a:pt x="10" y="4"/>
                          <a:pt x="10" y="4"/>
                        </a:cubicBezTo>
                        <a:cubicBezTo>
                          <a:pt x="10" y="4"/>
                          <a:pt x="10" y="4"/>
                          <a:pt x="9" y="4"/>
                        </a:cubicBezTo>
                        <a:cubicBezTo>
                          <a:pt x="10" y="4"/>
                          <a:pt x="12" y="5"/>
                          <a:pt x="13" y="6"/>
                        </a:cubicBezTo>
                        <a:cubicBezTo>
                          <a:pt x="17" y="8"/>
                          <a:pt x="20" y="10"/>
                          <a:pt x="25" y="12"/>
                        </a:cubicBezTo>
                        <a:cubicBezTo>
                          <a:pt x="25" y="12"/>
                          <a:pt x="25" y="12"/>
                          <a:pt x="25" y="12"/>
                        </a:cubicBezTo>
                        <a:cubicBezTo>
                          <a:pt x="24" y="12"/>
                          <a:pt x="23" y="12"/>
                          <a:pt x="23" y="12"/>
                        </a:cubicBezTo>
                        <a:cubicBezTo>
                          <a:pt x="22" y="12"/>
                          <a:pt x="21" y="12"/>
                          <a:pt x="20" y="13"/>
                        </a:cubicBezTo>
                        <a:cubicBezTo>
                          <a:pt x="20" y="13"/>
                          <a:pt x="20" y="13"/>
                          <a:pt x="20" y="13"/>
                        </a:cubicBezTo>
                        <a:cubicBezTo>
                          <a:pt x="21" y="13"/>
                          <a:pt x="22" y="12"/>
                          <a:pt x="23" y="12"/>
                        </a:cubicBezTo>
                        <a:cubicBezTo>
                          <a:pt x="24" y="12"/>
                          <a:pt x="26" y="13"/>
                          <a:pt x="27" y="13"/>
                        </a:cubicBezTo>
                        <a:cubicBezTo>
                          <a:pt x="28" y="13"/>
                          <a:pt x="30" y="13"/>
                          <a:pt x="31" y="13"/>
                        </a:cubicBezTo>
                        <a:cubicBezTo>
                          <a:pt x="31" y="13"/>
                          <a:pt x="32" y="13"/>
                          <a:pt x="32" y="13"/>
                        </a:cubicBezTo>
                        <a:cubicBezTo>
                          <a:pt x="33" y="13"/>
                          <a:pt x="34" y="13"/>
                          <a:pt x="35" y="13"/>
                        </a:cubicBezTo>
                        <a:cubicBezTo>
                          <a:pt x="38" y="13"/>
                          <a:pt x="41" y="13"/>
                          <a:pt x="45" y="13"/>
                        </a:cubicBezTo>
                        <a:cubicBezTo>
                          <a:pt x="47" y="12"/>
                          <a:pt x="49" y="12"/>
                          <a:pt x="51" y="12"/>
                        </a:cubicBezTo>
                        <a:cubicBezTo>
                          <a:pt x="51" y="12"/>
                          <a:pt x="51" y="12"/>
                          <a:pt x="51" y="12"/>
                        </a:cubicBezTo>
                        <a:cubicBezTo>
                          <a:pt x="51" y="11"/>
                          <a:pt x="53" y="11"/>
                          <a:pt x="54" y="11"/>
                        </a:cubicBezTo>
                        <a:cubicBezTo>
                          <a:pt x="55" y="11"/>
                          <a:pt x="55" y="11"/>
                          <a:pt x="56" y="11"/>
                        </a:cubicBezTo>
                        <a:cubicBezTo>
                          <a:pt x="58" y="11"/>
                          <a:pt x="60" y="12"/>
                          <a:pt x="62" y="12"/>
                        </a:cubicBezTo>
                        <a:cubicBezTo>
                          <a:pt x="63" y="13"/>
                          <a:pt x="65" y="13"/>
                          <a:pt x="66" y="13"/>
                        </a:cubicBezTo>
                        <a:cubicBezTo>
                          <a:pt x="67" y="14"/>
                          <a:pt x="67" y="14"/>
                          <a:pt x="68" y="14"/>
                        </a:cubicBezTo>
                        <a:cubicBezTo>
                          <a:pt x="69" y="14"/>
                          <a:pt x="69" y="15"/>
                          <a:pt x="70" y="15"/>
                        </a:cubicBezTo>
                        <a:cubicBezTo>
                          <a:pt x="69" y="15"/>
                          <a:pt x="69" y="15"/>
                          <a:pt x="68" y="15"/>
                        </a:cubicBezTo>
                        <a:cubicBezTo>
                          <a:pt x="67" y="15"/>
                          <a:pt x="66" y="16"/>
                          <a:pt x="65" y="16"/>
                        </a:cubicBezTo>
                        <a:cubicBezTo>
                          <a:pt x="67" y="15"/>
                          <a:pt x="69" y="15"/>
                          <a:pt x="71" y="15"/>
                        </a:cubicBezTo>
                        <a:cubicBezTo>
                          <a:pt x="71" y="15"/>
                          <a:pt x="72" y="15"/>
                          <a:pt x="73" y="15"/>
                        </a:cubicBezTo>
                        <a:cubicBezTo>
                          <a:pt x="76" y="15"/>
                          <a:pt x="79" y="15"/>
                          <a:pt x="81" y="15"/>
                        </a:cubicBezTo>
                        <a:cubicBezTo>
                          <a:pt x="81" y="15"/>
                          <a:pt x="81" y="15"/>
                          <a:pt x="82" y="15"/>
                        </a:cubicBezTo>
                        <a:cubicBezTo>
                          <a:pt x="86" y="15"/>
                          <a:pt x="90" y="16"/>
                          <a:pt x="93" y="17"/>
                        </a:cubicBezTo>
                        <a:cubicBezTo>
                          <a:pt x="90" y="15"/>
                          <a:pt x="86" y="15"/>
                          <a:pt x="82" y="14"/>
                        </a:cubicBezTo>
                        <a:cubicBezTo>
                          <a:pt x="82" y="14"/>
                          <a:pt x="82" y="14"/>
                          <a:pt x="82" y="14"/>
                        </a:cubicBezTo>
                        <a:cubicBezTo>
                          <a:pt x="84" y="14"/>
                          <a:pt x="86" y="14"/>
                          <a:pt x="87" y="15"/>
                        </a:cubicBezTo>
                        <a:cubicBezTo>
                          <a:pt x="89" y="15"/>
                          <a:pt x="91" y="15"/>
                          <a:pt x="93" y="16"/>
                        </a:cubicBezTo>
                        <a:cubicBezTo>
                          <a:pt x="89" y="14"/>
                          <a:pt x="86" y="14"/>
                          <a:pt x="82" y="14"/>
                        </a:cubicBezTo>
                        <a:cubicBezTo>
                          <a:pt x="82" y="14"/>
                          <a:pt x="82" y="14"/>
                          <a:pt x="82" y="14"/>
                        </a:cubicBezTo>
                        <a:cubicBezTo>
                          <a:pt x="79" y="14"/>
                          <a:pt x="76" y="15"/>
                          <a:pt x="73" y="15"/>
                        </a:cubicBezTo>
                        <a:cubicBezTo>
                          <a:pt x="73" y="15"/>
                          <a:pt x="73" y="15"/>
                          <a:pt x="73" y="14"/>
                        </a:cubicBezTo>
                        <a:cubicBezTo>
                          <a:pt x="69" y="14"/>
                          <a:pt x="66" y="13"/>
                          <a:pt x="63" y="12"/>
                        </a:cubicBezTo>
                        <a:cubicBezTo>
                          <a:pt x="60" y="12"/>
                          <a:pt x="58" y="11"/>
                          <a:pt x="55" y="11"/>
                        </a:cubicBezTo>
                        <a:cubicBezTo>
                          <a:pt x="53" y="11"/>
                          <a:pt x="50" y="11"/>
                          <a:pt x="48" y="11"/>
                        </a:cubicBezTo>
                        <a:cubicBezTo>
                          <a:pt x="43" y="12"/>
                          <a:pt x="39" y="12"/>
                          <a:pt x="35" y="12"/>
                        </a:cubicBezTo>
                        <a:cubicBezTo>
                          <a:pt x="33" y="12"/>
                          <a:pt x="31" y="12"/>
                          <a:pt x="29" y="12"/>
                        </a:cubicBezTo>
                        <a:cubicBezTo>
                          <a:pt x="23" y="11"/>
                          <a:pt x="19" y="8"/>
                          <a:pt x="14" y="5"/>
                        </a:cubicBezTo>
                        <a:cubicBezTo>
                          <a:pt x="10" y="3"/>
                          <a:pt x="5" y="1"/>
                          <a:pt x="0" y="0"/>
                        </a:cubicBezTo>
                        <a:cubicBezTo>
                          <a:pt x="0" y="0"/>
                          <a:pt x="0" y="0"/>
                          <a:pt x="0" y="0"/>
                        </a:cubicBezTo>
                      </a:path>
                    </a:pathLst>
                  </a:custGeom>
                  <a:solidFill>
                    <a:srgbClr val="DD89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52" name="Freeform 8119">
                    <a:extLst>
                      <a:ext uri="{FF2B5EF4-FFF2-40B4-BE49-F238E27FC236}">
                        <a16:creationId xmlns:a16="http://schemas.microsoft.com/office/drawing/2014/main" id="{9F324B84-961B-4388-A261-201F55260AD6}"/>
                      </a:ext>
                    </a:extLst>
                  </p:cNvPr>
                  <p:cNvSpPr>
                    <a:spLocks/>
                  </p:cNvSpPr>
                  <p:nvPr/>
                </p:nvSpPr>
                <p:spPr bwMode="auto">
                  <a:xfrm>
                    <a:off x="3639" y="1788"/>
                    <a:ext cx="0" cy="3"/>
                  </a:xfrm>
                  <a:custGeom>
                    <a:avLst/>
                    <a:gdLst>
                      <a:gd name="T0" fmla="*/ 1 w 1"/>
                      <a:gd name="T1" fmla="*/ 0 h 4"/>
                      <a:gd name="T2" fmla="*/ 0 w 1"/>
                      <a:gd name="T3" fmla="*/ 4 h 4"/>
                      <a:gd name="T4" fmla="*/ 0 w 1"/>
                      <a:gd name="T5" fmla="*/ 4 h 4"/>
                      <a:gd name="T6" fmla="*/ 1 w 1"/>
                      <a:gd name="T7" fmla="*/ 0 h 4"/>
                    </a:gdLst>
                    <a:ahLst/>
                    <a:cxnLst>
                      <a:cxn ang="0">
                        <a:pos x="T0" y="T1"/>
                      </a:cxn>
                      <a:cxn ang="0">
                        <a:pos x="T2" y="T3"/>
                      </a:cxn>
                      <a:cxn ang="0">
                        <a:pos x="T4" y="T5"/>
                      </a:cxn>
                      <a:cxn ang="0">
                        <a:pos x="T6" y="T7"/>
                      </a:cxn>
                    </a:cxnLst>
                    <a:rect l="0" t="0" r="r" b="b"/>
                    <a:pathLst>
                      <a:path w="1" h="4">
                        <a:moveTo>
                          <a:pt x="1" y="0"/>
                        </a:moveTo>
                        <a:cubicBezTo>
                          <a:pt x="1" y="1"/>
                          <a:pt x="0" y="3"/>
                          <a:pt x="0" y="4"/>
                        </a:cubicBezTo>
                        <a:cubicBezTo>
                          <a:pt x="0" y="4"/>
                          <a:pt x="0" y="4"/>
                          <a:pt x="0" y="4"/>
                        </a:cubicBezTo>
                        <a:cubicBezTo>
                          <a:pt x="0" y="3"/>
                          <a:pt x="1" y="1"/>
                          <a:pt x="1" y="0"/>
                        </a:cubicBezTo>
                      </a:path>
                    </a:pathLst>
                  </a:custGeom>
                  <a:solidFill>
                    <a:srgbClr val="DF9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53" name="Freeform 8120">
                    <a:extLst>
                      <a:ext uri="{FF2B5EF4-FFF2-40B4-BE49-F238E27FC236}">
                        <a16:creationId xmlns:a16="http://schemas.microsoft.com/office/drawing/2014/main" id="{ADE06691-A5E7-4EF3-B4E3-6753B95B9268}"/>
                      </a:ext>
                    </a:extLst>
                  </p:cNvPr>
                  <p:cNvSpPr>
                    <a:spLocks/>
                  </p:cNvSpPr>
                  <p:nvPr/>
                </p:nvSpPr>
                <p:spPr bwMode="auto">
                  <a:xfrm>
                    <a:off x="3639" y="1791"/>
                    <a:ext cx="0" cy="1"/>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1"/>
                          <a:pt x="0" y="1"/>
                        </a:cubicBezTo>
                        <a:cubicBezTo>
                          <a:pt x="0" y="1"/>
                          <a:pt x="0" y="1"/>
                          <a:pt x="0" y="0"/>
                        </a:cubicBezTo>
                        <a:cubicBezTo>
                          <a:pt x="0" y="0"/>
                          <a:pt x="0" y="0"/>
                          <a:pt x="0" y="0"/>
                        </a:cubicBezTo>
                      </a:path>
                    </a:pathLst>
                  </a:custGeom>
                  <a:solidFill>
                    <a:srgbClr val="DD89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54" name="Freeform 8121">
                    <a:extLst>
                      <a:ext uri="{FF2B5EF4-FFF2-40B4-BE49-F238E27FC236}">
                        <a16:creationId xmlns:a16="http://schemas.microsoft.com/office/drawing/2014/main" id="{241B056F-6795-4BA1-9706-AE70A1D6758B}"/>
                      </a:ext>
                    </a:extLst>
                  </p:cNvPr>
                  <p:cNvSpPr>
                    <a:spLocks noEditPoints="1"/>
                  </p:cNvSpPr>
                  <p:nvPr/>
                </p:nvSpPr>
                <p:spPr bwMode="auto">
                  <a:xfrm>
                    <a:off x="3634" y="1799"/>
                    <a:ext cx="2" cy="19"/>
                  </a:xfrm>
                  <a:custGeom>
                    <a:avLst/>
                    <a:gdLst>
                      <a:gd name="T0" fmla="*/ 2 w 2"/>
                      <a:gd name="T1" fmla="*/ 17 h 26"/>
                      <a:gd name="T2" fmla="*/ 2 w 2"/>
                      <a:gd name="T3" fmla="*/ 18 h 26"/>
                      <a:gd name="T4" fmla="*/ 0 w 2"/>
                      <a:gd name="T5" fmla="*/ 26 h 26"/>
                      <a:gd name="T6" fmla="*/ 0 w 2"/>
                      <a:gd name="T7" fmla="*/ 25 h 26"/>
                      <a:gd name="T8" fmla="*/ 2 w 2"/>
                      <a:gd name="T9" fmla="*/ 18 h 26"/>
                      <a:gd name="T10" fmla="*/ 2 w 2"/>
                      <a:gd name="T11" fmla="*/ 18 h 26"/>
                      <a:gd name="T12" fmla="*/ 2 w 2"/>
                      <a:gd name="T13" fmla="*/ 17 h 26"/>
                      <a:gd name="T14" fmla="*/ 1 w 2"/>
                      <a:gd name="T15" fmla="*/ 13 h 26"/>
                      <a:gd name="T16" fmla="*/ 1 w 2"/>
                      <a:gd name="T17" fmla="*/ 14 h 26"/>
                      <a:gd name="T18" fmla="*/ 1 w 2"/>
                      <a:gd name="T19" fmla="*/ 14 h 26"/>
                      <a:gd name="T20" fmla="*/ 1 w 2"/>
                      <a:gd name="T21" fmla="*/ 13 h 26"/>
                      <a:gd name="T22" fmla="*/ 1 w 2"/>
                      <a:gd name="T23" fmla="*/ 0 h 26"/>
                      <a:gd name="T24" fmla="*/ 1 w 2"/>
                      <a:gd name="T25" fmla="*/ 2 h 26"/>
                      <a:gd name="T26" fmla="*/ 1 w 2"/>
                      <a:gd name="T27" fmla="*/ 2 h 26"/>
                      <a:gd name="T28" fmla="*/ 1 w 2"/>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6">
                        <a:moveTo>
                          <a:pt x="2" y="17"/>
                        </a:moveTo>
                        <a:cubicBezTo>
                          <a:pt x="2" y="18"/>
                          <a:pt x="2" y="18"/>
                          <a:pt x="2" y="18"/>
                        </a:cubicBezTo>
                        <a:cubicBezTo>
                          <a:pt x="1" y="20"/>
                          <a:pt x="0" y="23"/>
                          <a:pt x="0" y="26"/>
                        </a:cubicBezTo>
                        <a:cubicBezTo>
                          <a:pt x="0" y="25"/>
                          <a:pt x="0" y="25"/>
                          <a:pt x="0" y="25"/>
                        </a:cubicBezTo>
                        <a:cubicBezTo>
                          <a:pt x="0" y="23"/>
                          <a:pt x="1" y="20"/>
                          <a:pt x="2" y="18"/>
                        </a:cubicBezTo>
                        <a:cubicBezTo>
                          <a:pt x="2" y="18"/>
                          <a:pt x="2" y="18"/>
                          <a:pt x="2" y="18"/>
                        </a:cubicBezTo>
                        <a:cubicBezTo>
                          <a:pt x="2" y="18"/>
                          <a:pt x="2" y="17"/>
                          <a:pt x="2" y="17"/>
                        </a:cubicBezTo>
                        <a:moveTo>
                          <a:pt x="1" y="13"/>
                        </a:moveTo>
                        <a:cubicBezTo>
                          <a:pt x="1" y="13"/>
                          <a:pt x="1" y="14"/>
                          <a:pt x="1" y="14"/>
                        </a:cubicBezTo>
                        <a:cubicBezTo>
                          <a:pt x="1" y="14"/>
                          <a:pt x="1" y="14"/>
                          <a:pt x="1" y="14"/>
                        </a:cubicBezTo>
                        <a:cubicBezTo>
                          <a:pt x="1" y="14"/>
                          <a:pt x="1" y="13"/>
                          <a:pt x="1" y="13"/>
                        </a:cubicBezTo>
                        <a:moveTo>
                          <a:pt x="1" y="0"/>
                        </a:moveTo>
                        <a:cubicBezTo>
                          <a:pt x="1" y="1"/>
                          <a:pt x="1" y="2"/>
                          <a:pt x="1" y="2"/>
                        </a:cubicBezTo>
                        <a:cubicBezTo>
                          <a:pt x="1" y="2"/>
                          <a:pt x="1" y="2"/>
                          <a:pt x="1" y="2"/>
                        </a:cubicBezTo>
                        <a:cubicBezTo>
                          <a:pt x="1" y="1"/>
                          <a:pt x="1" y="1"/>
                          <a:pt x="1" y="0"/>
                        </a:cubicBezTo>
                      </a:path>
                    </a:pathLst>
                  </a:custGeom>
                  <a:solidFill>
                    <a:srgbClr val="DF9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55" name="Freeform 8122">
                    <a:extLst>
                      <a:ext uri="{FF2B5EF4-FFF2-40B4-BE49-F238E27FC236}">
                        <a16:creationId xmlns:a16="http://schemas.microsoft.com/office/drawing/2014/main" id="{93DCC8A6-2FDE-4853-B1FF-1CB4D371C053}"/>
                      </a:ext>
                    </a:extLst>
                  </p:cNvPr>
                  <p:cNvSpPr>
                    <a:spLocks noEditPoints="1"/>
                  </p:cNvSpPr>
                  <p:nvPr/>
                </p:nvSpPr>
                <p:spPr bwMode="auto">
                  <a:xfrm>
                    <a:off x="3639" y="1821"/>
                    <a:ext cx="78" cy="41"/>
                  </a:xfrm>
                  <a:custGeom>
                    <a:avLst/>
                    <a:gdLst>
                      <a:gd name="T0" fmla="*/ 29 w 104"/>
                      <a:gd name="T1" fmla="*/ 45 h 54"/>
                      <a:gd name="T2" fmla="*/ 46 w 104"/>
                      <a:gd name="T3" fmla="*/ 49 h 54"/>
                      <a:gd name="T4" fmla="*/ 46 w 104"/>
                      <a:gd name="T5" fmla="*/ 52 h 54"/>
                      <a:gd name="T6" fmla="*/ 46 w 104"/>
                      <a:gd name="T7" fmla="*/ 41 h 54"/>
                      <a:gd name="T8" fmla="*/ 49 w 104"/>
                      <a:gd name="T9" fmla="*/ 47 h 54"/>
                      <a:gd name="T10" fmla="*/ 18 w 104"/>
                      <a:gd name="T11" fmla="*/ 35 h 54"/>
                      <a:gd name="T12" fmla="*/ 34 w 104"/>
                      <a:gd name="T13" fmla="*/ 37 h 54"/>
                      <a:gd name="T14" fmla="*/ 41 w 104"/>
                      <a:gd name="T15" fmla="*/ 35 h 54"/>
                      <a:gd name="T16" fmla="*/ 26 w 104"/>
                      <a:gd name="T17" fmla="*/ 24 h 54"/>
                      <a:gd name="T18" fmla="*/ 32 w 104"/>
                      <a:gd name="T19" fmla="*/ 18 h 54"/>
                      <a:gd name="T20" fmla="*/ 38 w 104"/>
                      <a:gd name="T21" fmla="*/ 33 h 54"/>
                      <a:gd name="T22" fmla="*/ 23 w 104"/>
                      <a:gd name="T23" fmla="*/ 24 h 54"/>
                      <a:gd name="T24" fmla="*/ 13 w 104"/>
                      <a:gd name="T25" fmla="*/ 19 h 54"/>
                      <a:gd name="T26" fmla="*/ 4 w 104"/>
                      <a:gd name="T27" fmla="*/ 9 h 54"/>
                      <a:gd name="T28" fmla="*/ 21 w 104"/>
                      <a:gd name="T29" fmla="*/ 6 h 54"/>
                      <a:gd name="T30" fmla="*/ 13 w 104"/>
                      <a:gd name="T31" fmla="*/ 19 h 54"/>
                      <a:gd name="T32" fmla="*/ 4 w 104"/>
                      <a:gd name="T33" fmla="*/ 11 h 54"/>
                      <a:gd name="T34" fmla="*/ 17 w 104"/>
                      <a:gd name="T35" fmla="*/ 23 h 54"/>
                      <a:gd name="T36" fmla="*/ 38 w 104"/>
                      <a:gd name="T37" fmla="*/ 35 h 54"/>
                      <a:gd name="T38" fmla="*/ 27 w 104"/>
                      <a:gd name="T39" fmla="*/ 33 h 54"/>
                      <a:gd name="T40" fmla="*/ 19 w 104"/>
                      <a:gd name="T41" fmla="*/ 37 h 54"/>
                      <a:gd name="T42" fmla="*/ 40 w 104"/>
                      <a:gd name="T43" fmla="*/ 42 h 54"/>
                      <a:gd name="T44" fmla="*/ 44 w 104"/>
                      <a:gd name="T45" fmla="*/ 41 h 54"/>
                      <a:gd name="T46" fmla="*/ 42 w 104"/>
                      <a:gd name="T47" fmla="*/ 45 h 54"/>
                      <a:gd name="T48" fmla="*/ 43 w 104"/>
                      <a:gd name="T49" fmla="*/ 47 h 54"/>
                      <a:gd name="T50" fmla="*/ 29 w 104"/>
                      <a:gd name="T51" fmla="*/ 44 h 54"/>
                      <a:gd name="T52" fmla="*/ 44 w 104"/>
                      <a:gd name="T53" fmla="*/ 54 h 54"/>
                      <a:gd name="T54" fmla="*/ 41 w 104"/>
                      <a:gd name="T55" fmla="*/ 29 h 54"/>
                      <a:gd name="T56" fmla="*/ 30 w 104"/>
                      <a:gd name="T57" fmla="*/ 17 h 54"/>
                      <a:gd name="T58" fmla="*/ 26 w 104"/>
                      <a:gd name="T59" fmla="*/ 23 h 54"/>
                      <a:gd name="T60" fmla="*/ 19 w 104"/>
                      <a:gd name="T61" fmla="*/ 17 h 54"/>
                      <a:gd name="T62" fmla="*/ 22 w 104"/>
                      <a:gd name="T63" fmla="*/ 16 h 54"/>
                      <a:gd name="T64" fmla="*/ 29 w 104"/>
                      <a:gd name="T65" fmla="*/ 10 h 54"/>
                      <a:gd name="T66" fmla="*/ 22 w 104"/>
                      <a:gd name="T67" fmla="*/ 3 h 54"/>
                      <a:gd name="T68" fmla="*/ 11 w 104"/>
                      <a:gd name="T69" fmla="*/ 2 h 54"/>
                      <a:gd name="T70" fmla="*/ 47 w 104"/>
                      <a:gd name="T71" fmla="*/ 11 h 54"/>
                      <a:gd name="T72" fmla="*/ 54 w 104"/>
                      <a:gd name="T73" fmla="*/ 9 h 54"/>
                      <a:gd name="T74" fmla="*/ 80 w 104"/>
                      <a:gd name="T75" fmla="*/ 11 h 54"/>
                      <a:gd name="T76" fmla="*/ 100 w 104"/>
                      <a:gd name="T77" fmla="*/ 16 h 54"/>
                      <a:gd name="T78" fmla="*/ 103 w 104"/>
                      <a:gd name="T79" fmla="*/ 18 h 54"/>
                      <a:gd name="T80" fmla="*/ 76 w 104"/>
                      <a:gd name="T81" fmla="*/ 13 h 54"/>
                      <a:gd name="T82" fmla="*/ 38 w 104"/>
                      <a:gd name="T83" fmla="*/ 16 h 54"/>
                      <a:gd name="T84" fmla="*/ 41 w 104"/>
                      <a:gd name="T85" fmla="*/ 3 h 54"/>
                      <a:gd name="T86" fmla="*/ 43 w 104"/>
                      <a:gd name="T87" fmla="*/ 6 h 54"/>
                      <a:gd name="T88" fmla="*/ 41 w 104"/>
                      <a:gd name="T89" fmla="*/ 15 h 54"/>
                      <a:gd name="T90" fmla="*/ 30 w 104"/>
                      <a:gd name="T91" fmla="*/ 4 h 54"/>
                      <a:gd name="T92" fmla="*/ 36 w 104"/>
                      <a:gd name="T93" fmla="*/ 20 h 54"/>
                      <a:gd name="T94" fmla="*/ 46 w 104"/>
                      <a:gd name="T95" fmla="*/ 22 h 54"/>
                      <a:gd name="T96" fmla="*/ 54 w 104"/>
                      <a:gd name="T97" fmla="*/ 23 h 54"/>
                      <a:gd name="T98" fmla="*/ 64 w 104"/>
                      <a:gd name="T99" fmla="*/ 20 h 54"/>
                      <a:gd name="T100" fmla="*/ 58 w 104"/>
                      <a:gd name="T101" fmla="*/ 17 h 54"/>
                      <a:gd name="T102" fmla="*/ 42 w 104"/>
                      <a:gd name="T103" fmla="*/ 18 h 54"/>
                      <a:gd name="T104" fmla="*/ 41 w 104"/>
                      <a:gd name="T105" fmla="*/ 18 h 54"/>
                      <a:gd name="T106" fmla="*/ 42 w 104"/>
                      <a:gd name="T107" fmla="*/ 8 h 54"/>
                      <a:gd name="T108" fmla="*/ 45 w 104"/>
                      <a:gd name="T109" fmla="*/ 12 h 54"/>
                      <a:gd name="T110" fmla="*/ 70 w 104"/>
                      <a:gd name="T111" fmla="*/ 15 h 54"/>
                      <a:gd name="T112" fmla="*/ 103 w 104"/>
                      <a:gd name="T113" fmla="*/ 20 h 54"/>
                      <a:gd name="T114" fmla="*/ 96 w 104"/>
                      <a:gd name="T115" fmla="*/ 12 h 54"/>
                      <a:gd name="T116" fmla="*/ 81 w 104"/>
                      <a:gd name="T117" fmla="*/ 9 h 54"/>
                      <a:gd name="T118" fmla="*/ 65 w 104"/>
                      <a:gd name="T119"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4" h="54">
                        <a:moveTo>
                          <a:pt x="45" y="52"/>
                        </a:moveTo>
                        <a:cubicBezTo>
                          <a:pt x="42" y="52"/>
                          <a:pt x="40" y="51"/>
                          <a:pt x="37" y="51"/>
                        </a:cubicBezTo>
                        <a:cubicBezTo>
                          <a:pt x="35" y="50"/>
                          <a:pt x="32" y="50"/>
                          <a:pt x="30" y="49"/>
                        </a:cubicBezTo>
                        <a:cubicBezTo>
                          <a:pt x="29" y="48"/>
                          <a:pt x="27" y="46"/>
                          <a:pt x="29" y="45"/>
                        </a:cubicBezTo>
                        <a:cubicBezTo>
                          <a:pt x="30" y="45"/>
                          <a:pt x="31" y="45"/>
                          <a:pt x="32" y="45"/>
                        </a:cubicBezTo>
                        <a:cubicBezTo>
                          <a:pt x="33" y="45"/>
                          <a:pt x="35" y="45"/>
                          <a:pt x="36" y="46"/>
                        </a:cubicBezTo>
                        <a:cubicBezTo>
                          <a:pt x="39" y="47"/>
                          <a:pt x="41" y="48"/>
                          <a:pt x="44" y="49"/>
                        </a:cubicBezTo>
                        <a:cubicBezTo>
                          <a:pt x="44" y="49"/>
                          <a:pt x="45" y="49"/>
                          <a:pt x="46" y="49"/>
                        </a:cubicBezTo>
                        <a:cubicBezTo>
                          <a:pt x="46" y="49"/>
                          <a:pt x="46" y="49"/>
                          <a:pt x="46" y="49"/>
                        </a:cubicBezTo>
                        <a:cubicBezTo>
                          <a:pt x="46" y="49"/>
                          <a:pt x="46" y="49"/>
                          <a:pt x="46" y="49"/>
                        </a:cubicBezTo>
                        <a:cubicBezTo>
                          <a:pt x="48" y="49"/>
                          <a:pt x="49" y="49"/>
                          <a:pt x="49" y="50"/>
                        </a:cubicBezTo>
                        <a:cubicBezTo>
                          <a:pt x="49" y="51"/>
                          <a:pt x="47" y="52"/>
                          <a:pt x="46" y="52"/>
                        </a:cubicBezTo>
                        <a:cubicBezTo>
                          <a:pt x="45" y="52"/>
                          <a:pt x="45" y="52"/>
                          <a:pt x="45" y="52"/>
                        </a:cubicBezTo>
                        <a:moveTo>
                          <a:pt x="47" y="47"/>
                        </a:moveTo>
                        <a:cubicBezTo>
                          <a:pt x="46" y="47"/>
                          <a:pt x="44" y="46"/>
                          <a:pt x="43" y="45"/>
                        </a:cubicBezTo>
                        <a:cubicBezTo>
                          <a:pt x="41" y="43"/>
                          <a:pt x="44" y="42"/>
                          <a:pt x="46" y="41"/>
                        </a:cubicBezTo>
                        <a:cubicBezTo>
                          <a:pt x="46" y="41"/>
                          <a:pt x="46" y="41"/>
                          <a:pt x="46" y="41"/>
                        </a:cubicBezTo>
                        <a:cubicBezTo>
                          <a:pt x="46" y="41"/>
                          <a:pt x="46" y="41"/>
                          <a:pt x="46" y="41"/>
                        </a:cubicBezTo>
                        <a:cubicBezTo>
                          <a:pt x="47" y="41"/>
                          <a:pt x="47" y="41"/>
                          <a:pt x="48" y="42"/>
                        </a:cubicBezTo>
                        <a:cubicBezTo>
                          <a:pt x="49" y="43"/>
                          <a:pt x="50" y="46"/>
                          <a:pt x="49" y="47"/>
                        </a:cubicBezTo>
                        <a:cubicBezTo>
                          <a:pt x="48" y="47"/>
                          <a:pt x="48" y="47"/>
                          <a:pt x="47" y="47"/>
                        </a:cubicBezTo>
                        <a:moveTo>
                          <a:pt x="35" y="41"/>
                        </a:moveTo>
                        <a:cubicBezTo>
                          <a:pt x="31" y="41"/>
                          <a:pt x="28" y="38"/>
                          <a:pt x="25" y="37"/>
                        </a:cubicBezTo>
                        <a:cubicBezTo>
                          <a:pt x="22" y="36"/>
                          <a:pt x="19" y="37"/>
                          <a:pt x="18" y="35"/>
                        </a:cubicBezTo>
                        <a:cubicBezTo>
                          <a:pt x="17" y="34"/>
                          <a:pt x="18" y="32"/>
                          <a:pt x="20" y="31"/>
                        </a:cubicBezTo>
                        <a:cubicBezTo>
                          <a:pt x="20" y="31"/>
                          <a:pt x="20" y="31"/>
                          <a:pt x="21" y="31"/>
                        </a:cubicBezTo>
                        <a:cubicBezTo>
                          <a:pt x="23" y="31"/>
                          <a:pt x="25" y="33"/>
                          <a:pt x="26" y="34"/>
                        </a:cubicBezTo>
                        <a:cubicBezTo>
                          <a:pt x="28" y="35"/>
                          <a:pt x="31" y="37"/>
                          <a:pt x="34" y="37"/>
                        </a:cubicBezTo>
                        <a:cubicBezTo>
                          <a:pt x="34" y="37"/>
                          <a:pt x="34" y="37"/>
                          <a:pt x="35" y="37"/>
                        </a:cubicBezTo>
                        <a:cubicBezTo>
                          <a:pt x="36" y="37"/>
                          <a:pt x="37" y="37"/>
                          <a:pt x="38" y="37"/>
                        </a:cubicBezTo>
                        <a:cubicBezTo>
                          <a:pt x="39" y="36"/>
                          <a:pt x="40" y="35"/>
                          <a:pt x="41" y="35"/>
                        </a:cubicBezTo>
                        <a:cubicBezTo>
                          <a:pt x="41" y="35"/>
                          <a:pt x="41" y="35"/>
                          <a:pt x="41" y="35"/>
                        </a:cubicBezTo>
                        <a:cubicBezTo>
                          <a:pt x="43" y="36"/>
                          <a:pt x="43" y="38"/>
                          <a:pt x="42" y="39"/>
                        </a:cubicBezTo>
                        <a:cubicBezTo>
                          <a:pt x="41" y="40"/>
                          <a:pt x="38" y="41"/>
                          <a:pt x="35" y="41"/>
                        </a:cubicBezTo>
                        <a:cubicBezTo>
                          <a:pt x="35" y="41"/>
                          <a:pt x="35" y="41"/>
                          <a:pt x="35" y="41"/>
                        </a:cubicBezTo>
                        <a:moveTo>
                          <a:pt x="26" y="24"/>
                        </a:moveTo>
                        <a:cubicBezTo>
                          <a:pt x="28" y="24"/>
                          <a:pt x="28" y="24"/>
                          <a:pt x="28" y="22"/>
                        </a:cubicBezTo>
                        <a:cubicBezTo>
                          <a:pt x="28" y="21"/>
                          <a:pt x="28" y="20"/>
                          <a:pt x="29" y="19"/>
                        </a:cubicBezTo>
                        <a:cubicBezTo>
                          <a:pt x="29" y="18"/>
                          <a:pt x="30" y="18"/>
                          <a:pt x="30" y="18"/>
                        </a:cubicBezTo>
                        <a:cubicBezTo>
                          <a:pt x="31" y="18"/>
                          <a:pt x="31" y="18"/>
                          <a:pt x="32" y="18"/>
                        </a:cubicBezTo>
                        <a:cubicBezTo>
                          <a:pt x="32" y="19"/>
                          <a:pt x="32" y="19"/>
                          <a:pt x="33" y="20"/>
                        </a:cubicBezTo>
                        <a:cubicBezTo>
                          <a:pt x="34" y="21"/>
                          <a:pt x="37" y="23"/>
                          <a:pt x="37" y="25"/>
                        </a:cubicBezTo>
                        <a:cubicBezTo>
                          <a:pt x="37" y="27"/>
                          <a:pt x="36" y="29"/>
                          <a:pt x="38" y="31"/>
                        </a:cubicBezTo>
                        <a:cubicBezTo>
                          <a:pt x="38" y="31"/>
                          <a:pt x="38" y="32"/>
                          <a:pt x="38" y="33"/>
                        </a:cubicBezTo>
                        <a:cubicBezTo>
                          <a:pt x="37" y="33"/>
                          <a:pt x="37" y="33"/>
                          <a:pt x="36" y="33"/>
                        </a:cubicBezTo>
                        <a:cubicBezTo>
                          <a:pt x="35" y="33"/>
                          <a:pt x="33" y="32"/>
                          <a:pt x="32" y="32"/>
                        </a:cubicBezTo>
                        <a:cubicBezTo>
                          <a:pt x="29" y="31"/>
                          <a:pt x="25" y="29"/>
                          <a:pt x="22" y="26"/>
                        </a:cubicBezTo>
                        <a:cubicBezTo>
                          <a:pt x="22" y="25"/>
                          <a:pt x="21" y="24"/>
                          <a:pt x="23" y="24"/>
                        </a:cubicBezTo>
                        <a:cubicBezTo>
                          <a:pt x="23" y="24"/>
                          <a:pt x="23" y="24"/>
                          <a:pt x="24" y="24"/>
                        </a:cubicBezTo>
                        <a:cubicBezTo>
                          <a:pt x="24" y="24"/>
                          <a:pt x="25" y="24"/>
                          <a:pt x="26" y="24"/>
                        </a:cubicBezTo>
                        <a:cubicBezTo>
                          <a:pt x="26" y="24"/>
                          <a:pt x="26" y="24"/>
                          <a:pt x="26" y="24"/>
                        </a:cubicBezTo>
                        <a:moveTo>
                          <a:pt x="13" y="19"/>
                        </a:moveTo>
                        <a:cubicBezTo>
                          <a:pt x="13" y="19"/>
                          <a:pt x="13" y="19"/>
                          <a:pt x="13" y="19"/>
                        </a:cubicBezTo>
                        <a:cubicBezTo>
                          <a:pt x="12" y="19"/>
                          <a:pt x="11" y="18"/>
                          <a:pt x="10" y="17"/>
                        </a:cubicBezTo>
                        <a:cubicBezTo>
                          <a:pt x="9" y="16"/>
                          <a:pt x="9" y="15"/>
                          <a:pt x="8" y="14"/>
                        </a:cubicBezTo>
                        <a:cubicBezTo>
                          <a:pt x="7" y="12"/>
                          <a:pt x="5" y="11"/>
                          <a:pt x="4" y="9"/>
                        </a:cubicBezTo>
                        <a:cubicBezTo>
                          <a:pt x="2" y="6"/>
                          <a:pt x="3" y="4"/>
                          <a:pt x="7" y="3"/>
                        </a:cubicBezTo>
                        <a:cubicBezTo>
                          <a:pt x="8" y="3"/>
                          <a:pt x="8" y="3"/>
                          <a:pt x="9" y="3"/>
                        </a:cubicBezTo>
                        <a:cubicBezTo>
                          <a:pt x="11" y="3"/>
                          <a:pt x="13" y="3"/>
                          <a:pt x="14" y="4"/>
                        </a:cubicBezTo>
                        <a:cubicBezTo>
                          <a:pt x="17" y="4"/>
                          <a:pt x="19" y="5"/>
                          <a:pt x="21" y="6"/>
                        </a:cubicBezTo>
                        <a:cubicBezTo>
                          <a:pt x="24" y="7"/>
                          <a:pt x="28" y="11"/>
                          <a:pt x="26" y="14"/>
                        </a:cubicBezTo>
                        <a:cubicBezTo>
                          <a:pt x="25" y="14"/>
                          <a:pt x="25" y="14"/>
                          <a:pt x="24" y="14"/>
                        </a:cubicBezTo>
                        <a:cubicBezTo>
                          <a:pt x="21" y="15"/>
                          <a:pt x="15" y="14"/>
                          <a:pt x="15" y="17"/>
                        </a:cubicBezTo>
                        <a:cubicBezTo>
                          <a:pt x="15" y="18"/>
                          <a:pt x="14" y="19"/>
                          <a:pt x="13" y="19"/>
                        </a:cubicBezTo>
                        <a:moveTo>
                          <a:pt x="10" y="2"/>
                        </a:moveTo>
                        <a:cubicBezTo>
                          <a:pt x="8" y="2"/>
                          <a:pt x="5" y="2"/>
                          <a:pt x="3" y="3"/>
                        </a:cubicBezTo>
                        <a:cubicBezTo>
                          <a:pt x="1" y="4"/>
                          <a:pt x="0" y="6"/>
                          <a:pt x="1" y="8"/>
                        </a:cubicBezTo>
                        <a:cubicBezTo>
                          <a:pt x="2" y="9"/>
                          <a:pt x="3" y="10"/>
                          <a:pt x="4" y="11"/>
                        </a:cubicBezTo>
                        <a:cubicBezTo>
                          <a:pt x="5" y="13"/>
                          <a:pt x="5" y="14"/>
                          <a:pt x="6" y="16"/>
                        </a:cubicBezTo>
                        <a:cubicBezTo>
                          <a:pt x="8" y="18"/>
                          <a:pt x="12" y="19"/>
                          <a:pt x="15" y="21"/>
                        </a:cubicBezTo>
                        <a:cubicBezTo>
                          <a:pt x="15" y="22"/>
                          <a:pt x="16" y="22"/>
                          <a:pt x="16" y="22"/>
                        </a:cubicBezTo>
                        <a:cubicBezTo>
                          <a:pt x="17" y="23"/>
                          <a:pt x="17" y="23"/>
                          <a:pt x="17" y="23"/>
                        </a:cubicBezTo>
                        <a:cubicBezTo>
                          <a:pt x="20" y="25"/>
                          <a:pt x="22" y="27"/>
                          <a:pt x="24" y="30"/>
                        </a:cubicBezTo>
                        <a:cubicBezTo>
                          <a:pt x="28" y="32"/>
                          <a:pt x="33" y="35"/>
                          <a:pt x="38" y="35"/>
                        </a:cubicBezTo>
                        <a:cubicBezTo>
                          <a:pt x="38" y="35"/>
                          <a:pt x="38" y="35"/>
                          <a:pt x="38" y="35"/>
                        </a:cubicBezTo>
                        <a:cubicBezTo>
                          <a:pt x="38" y="35"/>
                          <a:pt x="38" y="35"/>
                          <a:pt x="38" y="35"/>
                        </a:cubicBezTo>
                        <a:cubicBezTo>
                          <a:pt x="38" y="35"/>
                          <a:pt x="37" y="35"/>
                          <a:pt x="37" y="35"/>
                        </a:cubicBezTo>
                        <a:cubicBezTo>
                          <a:pt x="36" y="35"/>
                          <a:pt x="35" y="35"/>
                          <a:pt x="34" y="35"/>
                        </a:cubicBezTo>
                        <a:cubicBezTo>
                          <a:pt x="34" y="35"/>
                          <a:pt x="34" y="35"/>
                          <a:pt x="34" y="35"/>
                        </a:cubicBezTo>
                        <a:cubicBezTo>
                          <a:pt x="32" y="35"/>
                          <a:pt x="29" y="34"/>
                          <a:pt x="27" y="33"/>
                        </a:cubicBezTo>
                        <a:cubicBezTo>
                          <a:pt x="25" y="32"/>
                          <a:pt x="24" y="31"/>
                          <a:pt x="21" y="30"/>
                        </a:cubicBezTo>
                        <a:cubicBezTo>
                          <a:pt x="21" y="30"/>
                          <a:pt x="21" y="30"/>
                          <a:pt x="20" y="30"/>
                        </a:cubicBezTo>
                        <a:cubicBezTo>
                          <a:pt x="17" y="30"/>
                          <a:pt x="15" y="34"/>
                          <a:pt x="16" y="36"/>
                        </a:cubicBezTo>
                        <a:cubicBezTo>
                          <a:pt x="16" y="37"/>
                          <a:pt x="17" y="37"/>
                          <a:pt x="19" y="37"/>
                        </a:cubicBezTo>
                        <a:cubicBezTo>
                          <a:pt x="23" y="38"/>
                          <a:pt x="26" y="38"/>
                          <a:pt x="29" y="40"/>
                        </a:cubicBezTo>
                        <a:cubicBezTo>
                          <a:pt x="31" y="41"/>
                          <a:pt x="34" y="42"/>
                          <a:pt x="37" y="42"/>
                        </a:cubicBezTo>
                        <a:cubicBezTo>
                          <a:pt x="37" y="42"/>
                          <a:pt x="37" y="42"/>
                          <a:pt x="37" y="42"/>
                        </a:cubicBezTo>
                        <a:cubicBezTo>
                          <a:pt x="38" y="42"/>
                          <a:pt x="39" y="42"/>
                          <a:pt x="40" y="42"/>
                        </a:cubicBezTo>
                        <a:cubicBezTo>
                          <a:pt x="40" y="42"/>
                          <a:pt x="40" y="42"/>
                          <a:pt x="40" y="42"/>
                        </a:cubicBezTo>
                        <a:cubicBezTo>
                          <a:pt x="41" y="41"/>
                          <a:pt x="42" y="41"/>
                          <a:pt x="44" y="41"/>
                        </a:cubicBezTo>
                        <a:cubicBezTo>
                          <a:pt x="44" y="41"/>
                          <a:pt x="44" y="41"/>
                          <a:pt x="44" y="41"/>
                        </a:cubicBezTo>
                        <a:cubicBezTo>
                          <a:pt x="44" y="41"/>
                          <a:pt x="44" y="41"/>
                          <a:pt x="44" y="41"/>
                        </a:cubicBezTo>
                        <a:cubicBezTo>
                          <a:pt x="43" y="41"/>
                          <a:pt x="43" y="41"/>
                          <a:pt x="42" y="41"/>
                        </a:cubicBezTo>
                        <a:cubicBezTo>
                          <a:pt x="42" y="42"/>
                          <a:pt x="41" y="43"/>
                          <a:pt x="41" y="44"/>
                        </a:cubicBezTo>
                        <a:cubicBezTo>
                          <a:pt x="41" y="44"/>
                          <a:pt x="42" y="45"/>
                          <a:pt x="42" y="45"/>
                        </a:cubicBezTo>
                        <a:cubicBezTo>
                          <a:pt x="42" y="45"/>
                          <a:pt x="42" y="45"/>
                          <a:pt x="42" y="45"/>
                        </a:cubicBezTo>
                        <a:cubicBezTo>
                          <a:pt x="42" y="45"/>
                          <a:pt x="42" y="45"/>
                          <a:pt x="42" y="45"/>
                        </a:cubicBezTo>
                        <a:cubicBezTo>
                          <a:pt x="43" y="47"/>
                          <a:pt x="45" y="47"/>
                          <a:pt x="47" y="48"/>
                        </a:cubicBezTo>
                        <a:cubicBezTo>
                          <a:pt x="47" y="48"/>
                          <a:pt x="47" y="48"/>
                          <a:pt x="47" y="48"/>
                        </a:cubicBezTo>
                        <a:cubicBezTo>
                          <a:pt x="45" y="48"/>
                          <a:pt x="44" y="47"/>
                          <a:pt x="43" y="47"/>
                        </a:cubicBezTo>
                        <a:cubicBezTo>
                          <a:pt x="42" y="47"/>
                          <a:pt x="42" y="46"/>
                          <a:pt x="41" y="46"/>
                        </a:cubicBezTo>
                        <a:cubicBezTo>
                          <a:pt x="39" y="46"/>
                          <a:pt x="37" y="46"/>
                          <a:pt x="35" y="45"/>
                        </a:cubicBezTo>
                        <a:cubicBezTo>
                          <a:pt x="33" y="45"/>
                          <a:pt x="32" y="44"/>
                          <a:pt x="29" y="44"/>
                        </a:cubicBezTo>
                        <a:cubicBezTo>
                          <a:pt x="29" y="44"/>
                          <a:pt x="29" y="44"/>
                          <a:pt x="29" y="44"/>
                        </a:cubicBezTo>
                        <a:cubicBezTo>
                          <a:pt x="25" y="44"/>
                          <a:pt x="25" y="48"/>
                          <a:pt x="28" y="49"/>
                        </a:cubicBezTo>
                        <a:cubicBezTo>
                          <a:pt x="28" y="50"/>
                          <a:pt x="29" y="50"/>
                          <a:pt x="29" y="50"/>
                        </a:cubicBezTo>
                        <a:cubicBezTo>
                          <a:pt x="31" y="51"/>
                          <a:pt x="32" y="51"/>
                          <a:pt x="34" y="52"/>
                        </a:cubicBezTo>
                        <a:cubicBezTo>
                          <a:pt x="37" y="53"/>
                          <a:pt x="41" y="54"/>
                          <a:pt x="44" y="54"/>
                        </a:cubicBezTo>
                        <a:cubicBezTo>
                          <a:pt x="45" y="54"/>
                          <a:pt x="45" y="54"/>
                          <a:pt x="45" y="54"/>
                        </a:cubicBezTo>
                        <a:cubicBezTo>
                          <a:pt x="55" y="54"/>
                          <a:pt x="51" y="45"/>
                          <a:pt x="48" y="40"/>
                        </a:cubicBezTo>
                        <a:cubicBezTo>
                          <a:pt x="47" y="38"/>
                          <a:pt x="45" y="35"/>
                          <a:pt x="43" y="33"/>
                        </a:cubicBezTo>
                        <a:cubicBezTo>
                          <a:pt x="42" y="32"/>
                          <a:pt x="41" y="30"/>
                          <a:pt x="41" y="29"/>
                        </a:cubicBezTo>
                        <a:cubicBezTo>
                          <a:pt x="40" y="28"/>
                          <a:pt x="40" y="27"/>
                          <a:pt x="40" y="25"/>
                        </a:cubicBezTo>
                        <a:cubicBezTo>
                          <a:pt x="39" y="22"/>
                          <a:pt x="35" y="20"/>
                          <a:pt x="33" y="18"/>
                        </a:cubicBezTo>
                        <a:cubicBezTo>
                          <a:pt x="33" y="18"/>
                          <a:pt x="33" y="18"/>
                          <a:pt x="33" y="17"/>
                        </a:cubicBezTo>
                        <a:cubicBezTo>
                          <a:pt x="32" y="17"/>
                          <a:pt x="31" y="17"/>
                          <a:pt x="30" y="17"/>
                        </a:cubicBezTo>
                        <a:cubicBezTo>
                          <a:pt x="30" y="17"/>
                          <a:pt x="30" y="17"/>
                          <a:pt x="30" y="17"/>
                        </a:cubicBezTo>
                        <a:cubicBezTo>
                          <a:pt x="29" y="17"/>
                          <a:pt x="29" y="17"/>
                          <a:pt x="28" y="17"/>
                        </a:cubicBezTo>
                        <a:cubicBezTo>
                          <a:pt x="28" y="17"/>
                          <a:pt x="28" y="18"/>
                          <a:pt x="28" y="18"/>
                        </a:cubicBezTo>
                        <a:cubicBezTo>
                          <a:pt x="26" y="19"/>
                          <a:pt x="26" y="21"/>
                          <a:pt x="26" y="23"/>
                        </a:cubicBezTo>
                        <a:cubicBezTo>
                          <a:pt x="26" y="23"/>
                          <a:pt x="26" y="23"/>
                          <a:pt x="26" y="23"/>
                        </a:cubicBezTo>
                        <a:cubicBezTo>
                          <a:pt x="26" y="22"/>
                          <a:pt x="26" y="21"/>
                          <a:pt x="25" y="20"/>
                        </a:cubicBezTo>
                        <a:cubicBezTo>
                          <a:pt x="25" y="20"/>
                          <a:pt x="24" y="19"/>
                          <a:pt x="24" y="18"/>
                        </a:cubicBezTo>
                        <a:cubicBezTo>
                          <a:pt x="22" y="17"/>
                          <a:pt x="21" y="17"/>
                          <a:pt x="19" y="17"/>
                        </a:cubicBezTo>
                        <a:cubicBezTo>
                          <a:pt x="19" y="17"/>
                          <a:pt x="18" y="17"/>
                          <a:pt x="18" y="17"/>
                        </a:cubicBezTo>
                        <a:cubicBezTo>
                          <a:pt x="18" y="17"/>
                          <a:pt x="18" y="17"/>
                          <a:pt x="18" y="17"/>
                        </a:cubicBezTo>
                        <a:cubicBezTo>
                          <a:pt x="19" y="16"/>
                          <a:pt x="20" y="16"/>
                          <a:pt x="21" y="16"/>
                        </a:cubicBezTo>
                        <a:cubicBezTo>
                          <a:pt x="21" y="16"/>
                          <a:pt x="22" y="16"/>
                          <a:pt x="22" y="16"/>
                        </a:cubicBezTo>
                        <a:cubicBezTo>
                          <a:pt x="23" y="16"/>
                          <a:pt x="24" y="16"/>
                          <a:pt x="24" y="16"/>
                        </a:cubicBezTo>
                        <a:cubicBezTo>
                          <a:pt x="25" y="16"/>
                          <a:pt x="25" y="16"/>
                          <a:pt x="26" y="16"/>
                        </a:cubicBezTo>
                        <a:cubicBezTo>
                          <a:pt x="29" y="15"/>
                          <a:pt x="30" y="13"/>
                          <a:pt x="29" y="10"/>
                        </a:cubicBezTo>
                        <a:cubicBezTo>
                          <a:pt x="29" y="10"/>
                          <a:pt x="29" y="10"/>
                          <a:pt x="29" y="10"/>
                        </a:cubicBezTo>
                        <a:cubicBezTo>
                          <a:pt x="29" y="9"/>
                          <a:pt x="29" y="9"/>
                          <a:pt x="29" y="8"/>
                        </a:cubicBezTo>
                        <a:cubicBezTo>
                          <a:pt x="29" y="8"/>
                          <a:pt x="28" y="8"/>
                          <a:pt x="28" y="8"/>
                        </a:cubicBezTo>
                        <a:cubicBezTo>
                          <a:pt x="27" y="6"/>
                          <a:pt x="25" y="5"/>
                          <a:pt x="22" y="4"/>
                        </a:cubicBezTo>
                        <a:cubicBezTo>
                          <a:pt x="22" y="3"/>
                          <a:pt x="22" y="3"/>
                          <a:pt x="22" y="3"/>
                        </a:cubicBezTo>
                        <a:cubicBezTo>
                          <a:pt x="21" y="3"/>
                          <a:pt x="20" y="3"/>
                          <a:pt x="18" y="2"/>
                        </a:cubicBezTo>
                        <a:cubicBezTo>
                          <a:pt x="16" y="2"/>
                          <a:pt x="14" y="2"/>
                          <a:pt x="12" y="2"/>
                        </a:cubicBezTo>
                        <a:cubicBezTo>
                          <a:pt x="12" y="2"/>
                          <a:pt x="12" y="2"/>
                          <a:pt x="12" y="2"/>
                        </a:cubicBezTo>
                        <a:cubicBezTo>
                          <a:pt x="12" y="2"/>
                          <a:pt x="11" y="2"/>
                          <a:pt x="11" y="2"/>
                        </a:cubicBezTo>
                        <a:cubicBezTo>
                          <a:pt x="11" y="2"/>
                          <a:pt x="11" y="2"/>
                          <a:pt x="10" y="2"/>
                        </a:cubicBezTo>
                        <a:cubicBezTo>
                          <a:pt x="10" y="2"/>
                          <a:pt x="10" y="2"/>
                          <a:pt x="10" y="2"/>
                        </a:cubicBezTo>
                        <a:moveTo>
                          <a:pt x="57" y="14"/>
                        </a:moveTo>
                        <a:cubicBezTo>
                          <a:pt x="53" y="14"/>
                          <a:pt x="50" y="13"/>
                          <a:pt x="47" y="11"/>
                        </a:cubicBezTo>
                        <a:cubicBezTo>
                          <a:pt x="46" y="10"/>
                          <a:pt x="46" y="9"/>
                          <a:pt x="47" y="8"/>
                        </a:cubicBezTo>
                        <a:cubicBezTo>
                          <a:pt x="47" y="8"/>
                          <a:pt x="48" y="8"/>
                          <a:pt x="48" y="8"/>
                        </a:cubicBezTo>
                        <a:cubicBezTo>
                          <a:pt x="49" y="8"/>
                          <a:pt x="50" y="8"/>
                          <a:pt x="50" y="8"/>
                        </a:cubicBezTo>
                        <a:cubicBezTo>
                          <a:pt x="52" y="8"/>
                          <a:pt x="53" y="9"/>
                          <a:pt x="54" y="9"/>
                        </a:cubicBezTo>
                        <a:cubicBezTo>
                          <a:pt x="55" y="10"/>
                          <a:pt x="57" y="10"/>
                          <a:pt x="59" y="11"/>
                        </a:cubicBezTo>
                        <a:cubicBezTo>
                          <a:pt x="62" y="11"/>
                          <a:pt x="64" y="11"/>
                          <a:pt x="67" y="11"/>
                        </a:cubicBezTo>
                        <a:cubicBezTo>
                          <a:pt x="68" y="11"/>
                          <a:pt x="69" y="11"/>
                          <a:pt x="71" y="11"/>
                        </a:cubicBezTo>
                        <a:cubicBezTo>
                          <a:pt x="74" y="11"/>
                          <a:pt x="77" y="11"/>
                          <a:pt x="80" y="11"/>
                        </a:cubicBezTo>
                        <a:cubicBezTo>
                          <a:pt x="80" y="11"/>
                          <a:pt x="80" y="11"/>
                          <a:pt x="80" y="11"/>
                        </a:cubicBezTo>
                        <a:cubicBezTo>
                          <a:pt x="83" y="11"/>
                          <a:pt x="86" y="12"/>
                          <a:pt x="89" y="12"/>
                        </a:cubicBezTo>
                        <a:cubicBezTo>
                          <a:pt x="92" y="13"/>
                          <a:pt x="94" y="13"/>
                          <a:pt x="97" y="14"/>
                        </a:cubicBezTo>
                        <a:cubicBezTo>
                          <a:pt x="98" y="14"/>
                          <a:pt x="99" y="15"/>
                          <a:pt x="100" y="16"/>
                        </a:cubicBezTo>
                        <a:cubicBezTo>
                          <a:pt x="100" y="16"/>
                          <a:pt x="101" y="17"/>
                          <a:pt x="102" y="17"/>
                        </a:cubicBezTo>
                        <a:cubicBezTo>
                          <a:pt x="102" y="17"/>
                          <a:pt x="102" y="17"/>
                          <a:pt x="102" y="17"/>
                        </a:cubicBezTo>
                        <a:cubicBezTo>
                          <a:pt x="102" y="18"/>
                          <a:pt x="102" y="18"/>
                          <a:pt x="102" y="18"/>
                        </a:cubicBezTo>
                        <a:cubicBezTo>
                          <a:pt x="103" y="18"/>
                          <a:pt x="103" y="18"/>
                          <a:pt x="103" y="18"/>
                        </a:cubicBezTo>
                        <a:cubicBezTo>
                          <a:pt x="103" y="18"/>
                          <a:pt x="103" y="18"/>
                          <a:pt x="103" y="18"/>
                        </a:cubicBezTo>
                        <a:cubicBezTo>
                          <a:pt x="102" y="19"/>
                          <a:pt x="101" y="19"/>
                          <a:pt x="100" y="19"/>
                        </a:cubicBezTo>
                        <a:cubicBezTo>
                          <a:pt x="98" y="19"/>
                          <a:pt x="95" y="18"/>
                          <a:pt x="94" y="18"/>
                        </a:cubicBezTo>
                        <a:cubicBezTo>
                          <a:pt x="88" y="16"/>
                          <a:pt x="82" y="15"/>
                          <a:pt x="76" y="13"/>
                        </a:cubicBezTo>
                        <a:cubicBezTo>
                          <a:pt x="74" y="13"/>
                          <a:pt x="72" y="13"/>
                          <a:pt x="71" y="13"/>
                        </a:cubicBezTo>
                        <a:cubicBezTo>
                          <a:pt x="67" y="13"/>
                          <a:pt x="63" y="13"/>
                          <a:pt x="59" y="14"/>
                        </a:cubicBezTo>
                        <a:cubicBezTo>
                          <a:pt x="58" y="14"/>
                          <a:pt x="58" y="14"/>
                          <a:pt x="57" y="14"/>
                        </a:cubicBezTo>
                        <a:moveTo>
                          <a:pt x="38" y="16"/>
                        </a:moveTo>
                        <a:cubicBezTo>
                          <a:pt x="35" y="16"/>
                          <a:pt x="34" y="10"/>
                          <a:pt x="33" y="8"/>
                        </a:cubicBezTo>
                        <a:cubicBezTo>
                          <a:pt x="33" y="7"/>
                          <a:pt x="32" y="4"/>
                          <a:pt x="35" y="3"/>
                        </a:cubicBezTo>
                        <a:cubicBezTo>
                          <a:pt x="36" y="3"/>
                          <a:pt x="37" y="3"/>
                          <a:pt x="38" y="3"/>
                        </a:cubicBezTo>
                        <a:cubicBezTo>
                          <a:pt x="39" y="3"/>
                          <a:pt x="40" y="3"/>
                          <a:pt x="41" y="3"/>
                        </a:cubicBezTo>
                        <a:cubicBezTo>
                          <a:pt x="41" y="3"/>
                          <a:pt x="42" y="4"/>
                          <a:pt x="42" y="4"/>
                        </a:cubicBezTo>
                        <a:cubicBezTo>
                          <a:pt x="43" y="4"/>
                          <a:pt x="43" y="4"/>
                          <a:pt x="43" y="4"/>
                        </a:cubicBezTo>
                        <a:cubicBezTo>
                          <a:pt x="43" y="5"/>
                          <a:pt x="43" y="5"/>
                          <a:pt x="43" y="5"/>
                        </a:cubicBezTo>
                        <a:cubicBezTo>
                          <a:pt x="43" y="5"/>
                          <a:pt x="43" y="5"/>
                          <a:pt x="43" y="6"/>
                        </a:cubicBezTo>
                        <a:cubicBezTo>
                          <a:pt x="42" y="6"/>
                          <a:pt x="40" y="6"/>
                          <a:pt x="39" y="7"/>
                        </a:cubicBezTo>
                        <a:cubicBezTo>
                          <a:pt x="38" y="8"/>
                          <a:pt x="39" y="10"/>
                          <a:pt x="40" y="11"/>
                        </a:cubicBezTo>
                        <a:cubicBezTo>
                          <a:pt x="41" y="12"/>
                          <a:pt x="42" y="12"/>
                          <a:pt x="42" y="13"/>
                        </a:cubicBezTo>
                        <a:cubicBezTo>
                          <a:pt x="42" y="14"/>
                          <a:pt x="41" y="15"/>
                          <a:pt x="41" y="15"/>
                        </a:cubicBezTo>
                        <a:cubicBezTo>
                          <a:pt x="40" y="16"/>
                          <a:pt x="39" y="16"/>
                          <a:pt x="38" y="16"/>
                        </a:cubicBezTo>
                        <a:moveTo>
                          <a:pt x="37" y="0"/>
                        </a:moveTo>
                        <a:cubicBezTo>
                          <a:pt x="36" y="0"/>
                          <a:pt x="34" y="1"/>
                          <a:pt x="33" y="1"/>
                        </a:cubicBezTo>
                        <a:cubicBezTo>
                          <a:pt x="32" y="2"/>
                          <a:pt x="30" y="3"/>
                          <a:pt x="30" y="4"/>
                        </a:cubicBezTo>
                        <a:cubicBezTo>
                          <a:pt x="29" y="6"/>
                          <a:pt x="30" y="8"/>
                          <a:pt x="31" y="10"/>
                        </a:cubicBezTo>
                        <a:cubicBezTo>
                          <a:pt x="31" y="11"/>
                          <a:pt x="31" y="11"/>
                          <a:pt x="31" y="12"/>
                        </a:cubicBezTo>
                        <a:cubicBezTo>
                          <a:pt x="32" y="13"/>
                          <a:pt x="32" y="14"/>
                          <a:pt x="33" y="16"/>
                        </a:cubicBezTo>
                        <a:cubicBezTo>
                          <a:pt x="34" y="17"/>
                          <a:pt x="35" y="18"/>
                          <a:pt x="36" y="20"/>
                        </a:cubicBezTo>
                        <a:cubicBezTo>
                          <a:pt x="38" y="20"/>
                          <a:pt x="39" y="22"/>
                          <a:pt x="39" y="23"/>
                        </a:cubicBezTo>
                        <a:cubicBezTo>
                          <a:pt x="40" y="23"/>
                          <a:pt x="40" y="23"/>
                          <a:pt x="40" y="23"/>
                        </a:cubicBezTo>
                        <a:cubicBezTo>
                          <a:pt x="41" y="23"/>
                          <a:pt x="42" y="22"/>
                          <a:pt x="43" y="22"/>
                        </a:cubicBezTo>
                        <a:cubicBezTo>
                          <a:pt x="44" y="22"/>
                          <a:pt x="45" y="22"/>
                          <a:pt x="46" y="22"/>
                        </a:cubicBezTo>
                        <a:cubicBezTo>
                          <a:pt x="46" y="22"/>
                          <a:pt x="47" y="22"/>
                          <a:pt x="47" y="22"/>
                        </a:cubicBezTo>
                        <a:cubicBezTo>
                          <a:pt x="48" y="22"/>
                          <a:pt x="49" y="23"/>
                          <a:pt x="50" y="23"/>
                        </a:cubicBezTo>
                        <a:cubicBezTo>
                          <a:pt x="51" y="23"/>
                          <a:pt x="52" y="23"/>
                          <a:pt x="52" y="23"/>
                        </a:cubicBezTo>
                        <a:cubicBezTo>
                          <a:pt x="53" y="23"/>
                          <a:pt x="53" y="23"/>
                          <a:pt x="54" y="23"/>
                        </a:cubicBezTo>
                        <a:cubicBezTo>
                          <a:pt x="55" y="23"/>
                          <a:pt x="55" y="22"/>
                          <a:pt x="55" y="22"/>
                        </a:cubicBezTo>
                        <a:cubicBezTo>
                          <a:pt x="55" y="22"/>
                          <a:pt x="56" y="21"/>
                          <a:pt x="56" y="21"/>
                        </a:cubicBezTo>
                        <a:cubicBezTo>
                          <a:pt x="57" y="19"/>
                          <a:pt x="58" y="19"/>
                          <a:pt x="60" y="19"/>
                        </a:cubicBezTo>
                        <a:cubicBezTo>
                          <a:pt x="61" y="19"/>
                          <a:pt x="63" y="19"/>
                          <a:pt x="64" y="20"/>
                        </a:cubicBezTo>
                        <a:cubicBezTo>
                          <a:pt x="64" y="19"/>
                          <a:pt x="64" y="19"/>
                          <a:pt x="64" y="19"/>
                        </a:cubicBezTo>
                        <a:cubicBezTo>
                          <a:pt x="65" y="19"/>
                          <a:pt x="65" y="19"/>
                          <a:pt x="66" y="19"/>
                        </a:cubicBezTo>
                        <a:cubicBezTo>
                          <a:pt x="67" y="18"/>
                          <a:pt x="66" y="17"/>
                          <a:pt x="65" y="16"/>
                        </a:cubicBezTo>
                        <a:cubicBezTo>
                          <a:pt x="63" y="17"/>
                          <a:pt x="60" y="17"/>
                          <a:pt x="58" y="17"/>
                        </a:cubicBezTo>
                        <a:cubicBezTo>
                          <a:pt x="57" y="17"/>
                          <a:pt x="56" y="17"/>
                          <a:pt x="55" y="17"/>
                        </a:cubicBezTo>
                        <a:cubicBezTo>
                          <a:pt x="53" y="17"/>
                          <a:pt x="52" y="16"/>
                          <a:pt x="50" y="16"/>
                        </a:cubicBezTo>
                        <a:cubicBezTo>
                          <a:pt x="48" y="16"/>
                          <a:pt x="45" y="15"/>
                          <a:pt x="44" y="16"/>
                        </a:cubicBezTo>
                        <a:cubicBezTo>
                          <a:pt x="43" y="17"/>
                          <a:pt x="42" y="17"/>
                          <a:pt x="42" y="18"/>
                        </a:cubicBezTo>
                        <a:cubicBezTo>
                          <a:pt x="42"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2" y="17"/>
                          <a:pt x="42" y="15"/>
                          <a:pt x="43" y="14"/>
                        </a:cubicBezTo>
                        <a:cubicBezTo>
                          <a:pt x="43" y="13"/>
                          <a:pt x="43" y="12"/>
                          <a:pt x="42" y="10"/>
                        </a:cubicBezTo>
                        <a:cubicBezTo>
                          <a:pt x="42" y="10"/>
                          <a:pt x="42" y="9"/>
                          <a:pt x="42" y="8"/>
                        </a:cubicBezTo>
                        <a:cubicBezTo>
                          <a:pt x="42" y="8"/>
                          <a:pt x="42" y="8"/>
                          <a:pt x="42" y="8"/>
                        </a:cubicBezTo>
                        <a:cubicBezTo>
                          <a:pt x="42" y="8"/>
                          <a:pt x="42" y="9"/>
                          <a:pt x="42" y="9"/>
                        </a:cubicBezTo>
                        <a:cubicBezTo>
                          <a:pt x="42" y="8"/>
                          <a:pt x="42" y="8"/>
                          <a:pt x="42" y="8"/>
                        </a:cubicBezTo>
                        <a:cubicBezTo>
                          <a:pt x="42" y="9"/>
                          <a:pt x="43" y="11"/>
                          <a:pt x="45" y="12"/>
                        </a:cubicBezTo>
                        <a:cubicBezTo>
                          <a:pt x="46" y="13"/>
                          <a:pt x="47" y="13"/>
                          <a:pt x="48" y="14"/>
                        </a:cubicBezTo>
                        <a:cubicBezTo>
                          <a:pt x="51" y="15"/>
                          <a:pt x="55" y="16"/>
                          <a:pt x="59" y="16"/>
                        </a:cubicBezTo>
                        <a:cubicBezTo>
                          <a:pt x="59" y="16"/>
                          <a:pt x="59" y="16"/>
                          <a:pt x="60" y="16"/>
                        </a:cubicBezTo>
                        <a:cubicBezTo>
                          <a:pt x="63" y="16"/>
                          <a:pt x="67" y="15"/>
                          <a:pt x="70" y="15"/>
                        </a:cubicBezTo>
                        <a:cubicBezTo>
                          <a:pt x="71" y="15"/>
                          <a:pt x="71" y="15"/>
                          <a:pt x="71" y="15"/>
                        </a:cubicBezTo>
                        <a:cubicBezTo>
                          <a:pt x="74" y="15"/>
                          <a:pt x="77" y="15"/>
                          <a:pt x="80" y="16"/>
                        </a:cubicBezTo>
                        <a:cubicBezTo>
                          <a:pt x="87" y="17"/>
                          <a:pt x="93" y="19"/>
                          <a:pt x="100" y="21"/>
                        </a:cubicBezTo>
                        <a:cubicBezTo>
                          <a:pt x="101" y="20"/>
                          <a:pt x="102" y="20"/>
                          <a:pt x="103" y="20"/>
                        </a:cubicBezTo>
                        <a:cubicBezTo>
                          <a:pt x="104" y="19"/>
                          <a:pt x="104" y="18"/>
                          <a:pt x="103" y="17"/>
                        </a:cubicBezTo>
                        <a:cubicBezTo>
                          <a:pt x="103" y="16"/>
                          <a:pt x="102" y="15"/>
                          <a:pt x="102" y="15"/>
                        </a:cubicBezTo>
                        <a:cubicBezTo>
                          <a:pt x="101" y="15"/>
                          <a:pt x="101" y="14"/>
                          <a:pt x="101" y="14"/>
                        </a:cubicBezTo>
                        <a:cubicBezTo>
                          <a:pt x="99" y="13"/>
                          <a:pt x="98" y="12"/>
                          <a:pt x="96" y="12"/>
                        </a:cubicBezTo>
                        <a:cubicBezTo>
                          <a:pt x="95" y="12"/>
                          <a:pt x="93" y="12"/>
                          <a:pt x="92" y="11"/>
                        </a:cubicBezTo>
                        <a:cubicBezTo>
                          <a:pt x="91" y="11"/>
                          <a:pt x="91" y="11"/>
                          <a:pt x="90" y="11"/>
                        </a:cubicBezTo>
                        <a:cubicBezTo>
                          <a:pt x="90" y="11"/>
                          <a:pt x="90" y="10"/>
                          <a:pt x="89" y="10"/>
                        </a:cubicBezTo>
                        <a:cubicBezTo>
                          <a:pt x="87" y="10"/>
                          <a:pt x="84" y="9"/>
                          <a:pt x="81" y="9"/>
                        </a:cubicBezTo>
                        <a:cubicBezTo>
                          <a:pt x="81" y="9"/>
                          <a:pt x="80" y="9"/>
                          <a:pt x="79" y="9"/>
                        </a:cubicBezTo>
                        <a:cubicBezTo>
                          <a:pt x="77" y="9"/>
                          <a:pt x="75" y="9"/>
                          <a:pt x="73" y="9"/>
                        </a:cubicBezTo>
                        <a:cubicBezTo>
                          <a:pt x="71" y="10"/>
                          <a:pt x="69" y="10"/>
                          <a:pt x="67" y="10"/>
                        </a:cubicBezTo>
                        <a:cubicBezTo>
                          <a:pt x="66" y="10"/>
                          <a:pt x="66" y="10"/>
                          <a:pt x="65" y="10"/>
                        </a:cubicBezTo>
                        <a:cubicBezTo>
                          <a:pt x="60" y="10"/>
                          <a:pt x="55" y="8"/>
                          <a:pt x="51" y="6"/>
                        </a:cubicBezTo>
                        <a:cubicBezTo>
                          <a:pt x="47" y="4"/>
                          <a:pt x="42" y="2"/>
                          <a:pt x="37" y="0"/>
                        </a:cubicBezTo>
                      </a:path>
                    </a:pathLst>
                  </a:custGeom>
                  <a:solidFill>
                    <a:srgbClr val="F2B8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56" name="Freeform 8123">
                    <a:extLst>
                      <a:ext uri="{FF2B5EF4-FFF2-40B4-BE49-F238E27FC236}">
                        <a16:creationId xmlns:a16="http://schemas.microsoft.com/office/drawing/2014/main" id="{40A57D90-FE85-4E3C-94D4-5D7A91E95D78}"/>
                      </a:ext>
                    </a:extLst>
                  </p:cNvPr>
                  <p:cNvSpPr>
                    <a:spLocks/>
                  </p:cNvSpPr>
                  <p:nvPr/>
                </p:nvSpPr>
                <p:spPr bwMode="auto">
                  <a:xfrm>
                    <a:off x="3632" y="1824"/>
                    <a:ext cx="1" cy="3"/>
                  </a:xfrm>
                  <a:custGeom>
                    <a:avLst/>
                    <a:gdLst>
                      <a:gd name="T0" fmla="*/ 1 w 1"/>
                      <a:gd name="T1" fmla="*/ 0 h 3"/>
                      <a:gd name="T2" fmla="*/ 0 w 1"/>
                      <a:gd name="T3" fmla="*/ 3 h 3"/>
                      <a:gd name="T4" fmla="*/ 0 w 1"/>
                      <a:gd name="T5" fmla="*/ 2 h 3"/>
                      <a:gd name="T6" fmla="*/ 1 w 1"/>
                      <a:gd name="T7" fmla="*/ 0 h 3"/>
                    </a:gdLst>
                    <a:ahLst/>
                    <a:cxnLst>
                      <a:cxn ang="0">
                        <a:pos x="T0" y="T1"/>
                      </a:cxn>
                      <a:cxn ang="0">
                        <a:pos x="T2" y="T3"/>
                      </a:cxn>
                      <a:cxn ang="0">
                        <a:pos x="T4" y="T5"/>
                      </a:cxn>
                      <a:cxn ang="0">
                        <a:pos x="T6" y="T7"/>
                      </a:cxn>
                    </a:cxnLst>
                    <a:rect l="0" t="0" r="r" b="b"/>
                    <a:pathLst>
                      <a:path w="1" h="3">
                        <a:moveTo>
                          <a:pt x="1" y="0"/>
                        </a:moveTo>
                        <a:cubicBezTo>
                          <a:pt x="0" y="1"/>
                          <a:pt x="0" y="2"/>
                          <a:pt x="0" y="3"/>
                        </a:cubicBezTo>
                        <a:cubicBezTo>
                          <a:pt x="0" y="3"/>
                          <a:pt x="0" y="3"/>
                          <a:pt x="0" y="2"/>
                        </a:cubicBezTo>
                        <a:cubicBezTo>
                          <a:pt x="0" y="1"/>
                          <a:pt x="0" y="1"/>
                          <a:pt x="1" y="0"/>
                        </a:cubicBezTo>
                      </a:path>
                    </a:pathLst>
                  </a:custGeom>
                  <a:solidFill>
                    <a:srgbClr val="DF9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57" name="Freeform 8124">
                    <a:extLst>
                      <a:ext uri="{FF2B5EF4-FFF2-40B4-BE49-F238E27FC236}">
                        <a16:creationId xmlns:a16="http://schemas.microsoft.com/office/drawing/2014/main" id="{7BE9F312-8B24-445B-8CC4-AE4940BD9751}"/>
                      </a:ext>
                    </a:extLst>
                  </p:cNvPr>
                  <p:cNvSpPr>
                    <a:spLocks/>
                  </p:cNvSpPr>
                  <p:nvPr/>
                </p:nvSpPr>
                <p:spPr bwMode="auto">
                  <a:xfrm>
                    <a:off x="3635" y="1833"/>
                    <a:ext cx="0" cy="1"/>
                  </a:xfrm>
                  <a:custGeom>
                    <a:avLst/>
                    <a:gdLst>
                      <a:gd name="T0" fmla="*/ 0 h 1"/>
                      <a:gd name="T1" fmla="*/ 1 h 1"/>
                      <a:gd name="T2" fmla="*/ 1 h 1"/>
                      <a:gd name="T3" fmla="*/ 1 h 1"/>
                      <a:gd name="T4" fmla="*/ 1 h 1"/>
                      <a:gd name="T5" fmla="*/ 1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path>
                    </a:pathLst>
                  </a:custGeom>
                  <a:solidFill>
                    <a:srgbClr val="DF9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58" name="Freeform 8125">
                    <a:extLst>
                      <a:ext uri="{FF2B5EF4-FFF2-40B4-BE49-F238E27FC236}">
                        <a16:creationId xmlns:a16="http://schemas.microsoft.com/office/drawing/2014/main" id="{25401EED-90A2-4697-A78B-00C121C71754}"/>
                      </a:ext>
                    </a:extLst>
                  </p:cNvPr>
                  <p:cNvSpPr>
                    <a:spLocks noEditPoints="1"/>
                  </p:cNvSpPr>
                  <p:nvPr/>
                </p:nvSpPr>
                <p:spPr bwMode="auto">
                  <a:xfrm>
                    <a:off x="3692" y="1833"/>
                    <a:ext cx="30" cy="8"/>
                  </a:xfrm>
                  <a:custGeom>
                    <a:avLst/>
                    <a:gdLst>
                      <a:gd name="T0" fmla="*/ 14 w 39"/>
                      <a:gd name="T1" fmla="*/ 9 h 10"/>
                      <a:gd name="T2" fmla="*/ 14 w 39"/>
                      <a:gd name="T3" fmla="*/ 9 h 10"/>
                      <a:gd name="T4" fmla="*/ 10 w 39"/>
                      <a:gd name="T5" fmla="*/ 5 h 10"/>
                      <a:gd name="T6" fmla="*/ 3 w 39"/>
                      <a:gd name="T7" fmla="*/ 2 h 10"/>
                      <a:gd name="T8" fmla="*/ 6 w 39"/>
                      <a:gd name="T9" fmla="*/ 2 h 10"/>
                      <a:gd name="T10" fmla="*/ 7 w 39"/>
                      <a:gd name="T11" fmla="*/ 2 h 10"/>
                      <a:gd name="T12" fmla="*/ 15 w 39"/>
                      <a:gd name="T13" fmla="*/ 4 h 10"/>
                      <a:gd name="T14" fmla="*/ 26 w 39"/>
                      <a:gd name="T15" fmla="*/ 7 h 10"/>
                      <a:gd name="T16" fmla="*/ 26 w 39"/>
                      <a:gd name="T17" fmla="*/ 7 h 10"/>
                      <a:gd name="T18" fmla="*/ 24 w 39"/>
                      <a:gd name="T19" fmla="*/ 7 h 10"/>
                      <a:gd name="T20" fmla="*/ 22 w 39"/>
                      <a:gd name="T21" fmla="*/ 7 h 10"/>
                      <a:gd name="T22" fmla="*/ 20 w 39"/>
                      <a:gd name="T23" fmla="*/ 7 h 10"/>
                      <a:gd name="T24" fmla="*/ 17 w 39"/>
                      <a:gd name="T25" fmla="*/ 8 h 10"/>
                      <a:gd name="T26" fmla="*/ 14 w 39"/>
                      <a:gd name="T27" fmla="*/ 9 h 10"/>
                      <a:gd name="T28" fmla="*/ 5 w 39"/>
                      <a:gd name="T29" fmla="*/ 0 h 10"/>
                      <a:gd name="T30" fmla="*/ 1 w 39"/>
                      <a:gd name="T31" fmla="*/ 2 h 10"/>
                      <a:gd name="T32" fmla="*/ 4 w 39"/>
                      <a:gd name="T33" fmla="*/ 6 h 10"/>
                      <a:gd name="T34" fmla="*/ 8 w 39"/>
                      <a:gd name="T35" fmla="*/ 7 h 10"/>
                      <a:gd name="T36" fmla="*/ 9 w 39"/>
                      <a:gd name="T37" fmla="*/ 7 h 10"/>
                      <a:gd name="T38" fmla="*/ 10 w 39"/>
                      <a:gd name="T39" fmla="*/ 8 h 10"/>
                      <a:gd name="T40" fmla="*/ 10 w 39"/>
                      <a:gd name="T41" fmla="*/ 8 h 10"/>
                      <a:gd name="T42" fmla="*/ 15 w 39"/>
                      <a:gd name="T43" fmla="*/ 9 h 10"/>
                      <a:gd name="T44" fmla="*/ 15 w 39"/>
                      <a:gd name="T45" fmla="*/ 9 h 10"/>
                      <a:gd name="T46" fmla="*/ 18 w 39"/>
                      <a:gd name="T47" fmla="*/ 9 h 10"/>
                      <a:gd name="T48" fmla="*/ 23 w 39"/>
                      <a:gd name="T49" fmla="*/ 8 h 10"/>
                      <a:gd name="T50" fmla="*/ 31 w 39"/>
                      <a:gd name="T51" fmla="*/ 9 h 10"/>
                      <a:gd name="T52" fmla="*/ 33 w 39"/>
                      <a:gd name="T53" fmla="*/ 10 h 10"/>
                      <a:gd name="T54" fmla="*/ 34 w 39"/>
                      <a:gd name="T55" fmla="*/ 10 h 10"/>
                      <a:gd name="T56" fmla="*/ 36 w 39"/>
                      <a:gd name="T57" fmla="*/ 10 h 10"/>
                      <a:gd name="T58" fmla="*/ 35 w 39"/>
                      <a:gd name="T59" fmla="*/ 7 h 10"/>
                      <a:gd name="T60" fmla="*/ 28 w 39"/>
                      <a:gd name="T61" fmla="*/ 6 h 10"/>
                      <a:gd name="T62" fmla="*/ 25 w 39"/>
                      <a:gd name="T63" fmla="*/ 5 h 10"/>
                      <a:gd name="T64" fmla="*/ 25 w 39"/>
                      <a:gd name="T65" fmla="*/ 5 h 10"/>
                      <a:gd name="T66" fmla="*/ 24 w 39"/>
                      <a:gd name="T67" fmla="*/ 4 h 10"/>
                      <a:gd name="T68" fmla="*/ 11 w 39"/>
                      <a:gd name="T69" fmla="*/ 1 h 10"/>
                      <a:gd name="T70" fmla="*/ 5 w 39"/>
                      <a:gd name="T7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 h="10">
                        <a:moveTo>
                          <a:pt x="14" y="9"/>
                        </a:moveTo>
                        <a:cubicBezTo>
                          <a:pt x="14" y="9"/>
                          <a:pt x="14" y="9"/>
                          <a:pt x="14" y="9"/>
                        </a:cubicBezTo>
                        <a:cubicBezTo>
                          <a:pt x="11" y="9"/>
                          <a:pt x="11" y="6"/>
                          <a:pt x="10" y="5"/>
                        </a:cubicBezTo>
                        <a:cubicBezTo>
                          <a:pt x="9" y="5"/>
                          <a:pt x="1" y="4"/>
                          <a:pt x="3" y="2"/>
                        </a:cubicBezTo>
                        <a:cubicBezTo>
                          <a:pt x="4" y="2"/>
                          <a:pt x="5" y="2"/>
                          <a:pt x="6" y="2"/>
                        </a:cubicBezTo>
                        <a:cubicBezTo>
                          <a:pt x="7" y="2"/>
                          <a:pt x="7" y="2"/>
                          <a:pt x="7" y="2"/>
                        </a:cubicBezTo>
                        <a:cubicBezTo>
                          <a:pt x="10" y="2"/>
                          <a:pt x="12" y="3"/>
                          <a:pt x="15" y="4"/>
                        </a:cubicBezTo>
                        <a:cubicBezTo>
                          <a:pt x="18" y="5"/>
                          <a:pt x="24" y="4"/>
                          <a:pt x="26" y="7"/>
                        </a:cubicBezTo>
                        <a:cubicBezTo>
                          <a:pt x="26" y="7"/>
                          <a:pt x="26" y="7"/>
                          <a:pt x="26" y="7"/>
                        </a:cubicBezTo>
                        <a:cubicBezTo>
                          <a:pt x="26" y="7"/>
                          <a:pt x="25" y="7"/>
                          <a:pt x="24" y="7"/>
                        </a:cubicBezTo>
                        <a:cubicBezTo>
                          <a:pt x="24" y="7"/>
                          <a:pt x="23" y="7"/>
                          <a:pt x="22" y="7"/>
                        </a:cubicBezTo>
                        <a:cubicBezTo>
                          <a:pt x="22" y="7"/>
                          <a:pt x="21" y="7"/>
                          <a:pt x="20" y="7"/>
                        </a:cubicBezTo>
                        <a:cubicBezTo>
                          <a:pt x="19" y="7"/>
                          <a:pt x="18" y="7"/>
                          <a:pt x="17" y="8"/>
                        </a:cubicBezTo>
                        <a:cubicBezTo>
                          <a:pt x="16" y="8"/>
                          <a:pt x="15" y="9"/>
                          <a:pt x="14" y="9"/>
                        </a:cubicBezTo>
                        <a:moveTo>
                          <a:pt x="5" y="0"/>
                        </a:moveTo>
                        <a:cubicBezTo>
                          <a:pt x="3" y="0"/>
                          <a:pt x="1" y="1"/>
                          <a:pt x="1" y="2"/>
                        </a:cubicBezTo>
                        <a:cubicBezTo>
                          <a:pt x="0" y="4"/>
                          <a:pt x="2" y="5"/>
                          <a:pt x="4" y="6"/>
                        </a:cubicBezTo>
                        <a:cubicBezTo>
                          <a:pt x="6" y="6"/>
                          <a:pt x="7" y="7"/>
                          <a:pt x="8" y="7"/>
                        </a:cubicBezTo>
                        <a:cubicBezTo>
                          <a:pt x="9" y="7"/>
                          <a:pt x="9" y="7"/>
                          <a:pt x="9" y="7"/>
                        </a:cubicBezTo>
                        <a:cubicBezTo>
                          <a:pt x="9" y="7"/>
                          <a:pt x="9" y="8"/>
                          <a:pt x="10" y="8"/>
                        </a:cubicBezTo>
                        <a:cubicBezTo>
                          <a:pt x="10" y="8"/>
                          <a:pt x="10" y="8"/>
                          <a:pt x="10" y="8"/>
                        </a:cubicBezTo>
                        <a:cubicBezTo>
                          <a:pt x="11" y="9"/>
                          <a:pt x="13" y="9"/>
                          <a:pt x="15" y="9"/>
                        </a:cubicBezTo>
                        <a:cubicBezTo>
                          <a:pt x="15" y="9"/>
                          <a:pt x="15" y="9"/>
                          <a:pt x="15" y="9"/>
                        </a:cubicBezTo>
                        <a:cubicBezTo>
                          <a:pt x="16" y="9"/>
                          <a:pt x="17" y="9"/>
                          <a:pt x="18" y="9"/>
                        </a:cubicBezTo>
                        <a:cubicBezTo>
                          <a:pt x="20" y="8"/>
                          <a:pt x="22" y="8"/>
                          <a:pt x="23" y="8"/>
                        </a:cubicBezTo>
                        <a:cubicBezTo>
                          <a:pt x="26" y="8"/>
                          <a:pt x="28" y="9"/>
                          <a:pt x="31" y="9"/>
                        </a:cubicBezTo>
                        <a:cubicBezTo>
                          <a:pt x="32" y="10"/>
                          <a:pt x="32" y="10"/>
                          <a:pt x="33" y="10"/>
                        </a:cubicBezTo>
                        <a:cubicBezTo>
                          <a:pt x="34" y="10"/>
                          <a:pt x="34" y="10"/>
                          <a:pt x="34" y="10"/>
                        </a:cubicBezTo>
                        <a:cubicBezTo>
                          <a:pt x="35" y="10"/>
                          <a:pt x="36" y="10"/>
                          <a:pt x="36" y="10"/>
                        </a:cubicBezTo>
                        <a:cubicBezTo>
                          <a:pt x="39" y="9"/>
                          <a:pt x="36" y="8"/>
                          <a:pt x="35" y="7"/>
                        </a:cubicBezTo>
                        <a:cubicBezTo>
                          <a:pt x="33" y="7"/>
                          <a:pt x="30" y="7"/>
                          <a:pt x="28" y="6"/>
                        </a:cubicBezTo>
                        <a:cubicBezTo>
                          <a:pt x="27" y="6"/>
                          <a:pt x="26" y="5"/>
                          <a:pt x="25" y="5"/>
                        </a:cubicBezTo>
                        <a:cubicBezTo>
                          <a:pt x="25" y="5"/>
                          <a:pt x="25" y="5"/>
                          <a:pt x="25" y="5"/>
                        </a:cubicBezTo>
                        <a:cubicBezTo>
                          <a:pt x="25" y="4"/>
                          <a:pt x="24" y="4"/>
                          <a:pt x="24" y="4"/>
                        </a:cubicBezTo>
                        <a:cubicBezTo>
                          <a:pt x="20" y="3"/>
                          <a:pt x="15" y="2"/>
                          <a:pt x="11" y="1"/>
                        </a:cubicBezTo>
                        <a:cubicBezTo>
                          <a:pt x="9" y="1"/>
                          <a:pt x="7" y="0"/>
                          <a:pt x="5" y="0"/>
                        </a:cubicBezTo>
                      </a:path>
                    </a:pathLst>
                  </a:custGeom>
                  <a:solidFill>
                    <a:srgbClr val="F2B8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59" name="Freeform 8126">
                    <a:extLst>
                      <a:ext uri="{FF2B5EF4-FFF2-40B4-BE49-F238E27FC236}">
                        <a16:creationId xmlns:a16="http://schemas.microsoft.com/office/drawing/2014/main" id="{282D9C65-7E04-48B5-A1ED-403128379D79}"/>
                      </a:ext>
                    </a:extLst>
                  </p:cNvPr>
                  <p:cNvSpPr>
                    <a:spLocks/>
                  </p:cNvSpPr>
                  <p:nvPr/>
                </p:nvSpPr>
                <p:spPr bwMode="auto">
                  <a:xfrm>
                    <a:off x="3634" y="1834"/>
                    <a:ext cx="1" cy="4"/>
                  </a:xfrm>
                  <a:custGeom>
                    <a:avLst/>
                    <a:gdLst>
                      <a:gd name="T0" fmla="*/ 1 w 1"/>
                      <a:gd name="T1" fmla="*/ 0 h 5"/>
                      <a:gd name="T2" fmla="*/ 0 w 1"/>
                      <a:gd name="T3" fmla="*/ 4 h 5"/>
                      <a:gd name="T4" fmla="*/ 0 w 1"/>
                      <a:gd name="T5" fmla="*/ 5 h 5"/>
                      <a:gd name="T6" fmla="*/ 0 w 1"/>
                      <a:gd name="T7" fmla="*/ 5 h 5"/>
                      <a:gd name="T8" fmla="*/ 0 w 1"/>
                      <a:gd name="T9" fmla="*/ 4 h 5"/>
                      <a:gd name="T10" fmla="*/ 1 w 1"/>
                      <a:gd name="T11" fmla="*/ 0 h 5"/>
                    </a:gdLst>
                    <a:ahLst/>
                    <a:cxnLst>
                      <a:cxn ang="0">
                        <a:pos x="T0" y="T1"/>
                      </a:cxn>
                      <a:cxn ang="0">
                        <a:pos x="T2" y="T3"/>
                      </a:cxn>
                      <a:cxn ang="0">
                        <a:pos x="T4" y="T5"/>
                      </a:cxn>
                      <a:cxn ang="0">
                        <a:pos x="T6" y="T7"/>
                      </a:cxn>
                      <a:cxn ang="0">
                        <a:pos x="T8" y="T9"/>
                      </a:cxn>
                      <a:cxn ang="0">
                        <a:pos x="T10" y="T11"/>
                      </a:cxn>
                    </a:cxnLst>
                    <a:rect l="0" t="0" r="r" b="b"/>
                    <a:pathLst>
                      <a:path w="1" h="5">
                        <a:moveTo>
                          <a:pt x="1" y="0"/>
                        </a:moveTo>
                        <a:cubicBezTo>
                          <a:pt x="0" y="2"/>
                          <a:pt x="0" y="3"/>
                          <a:pt x="0" y="4"/>
                        </a:cubicBezTo>
                        <a:cubicBezTo>
                          <a:pt x="0" y="5"/>
                          <a:pt x="0" y="5"/>
                          <a:pt x="0" y="5"/>
                        </a:cubicBezTo>
                        <a:cubicBezTo>
                          <a:pt x="0" y="5"/>
                          <a:pt x="0" y="5"/>
                          <a:pt x="0" y="5"/>
                        </a:cubicBezTo>
                        <a:cubicBezTo>
                          <a:pt x="0" y="4"/>
                          <a:pt x="0" y="4"/>
                          <a:pt x="0" y="4"/>
                        </a:cubicBezTo>
                        <a:cubicBezTo>
                          <a:pt x="0" y="3"/>
                          <a:pt x="0" y="2"/>
                          <a:pt x="1" y="0"/>
                        </a:cubicBezTo>
                      </a:path>
                    </a:pathLst>
                  </a:custGeom>
                  <a:solidFill>
                    <a:srgbClr val="DF9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60" name="Freeform 8127">
                    <a:extLst>
                      <a:ext uri="{FF2B5EF4-FFF2-40B4-BE49-F238E27FC236}">
                        <a16:creationId xmlns:a16="http://schemas.microsoft.com/office/drawing/2014/main" id="{F3E2EEE3-BD04-4878-83D9-3640F636B586}"/>
                      </a:ext>
                    </a:extLst>
                  </p:cNvPr>
                  <p:cNvSpPr>
                    <a:spLocks noEditPoints="1"/>
                  </p:cNvSpPr>
                  <p:nvPr/>
                </p:nvSpPr>
                <p:spPr bwMode="auto">
                  <a:xfrm>
                    <a:off x="3671" y="1836"/>
                    <a:ext cx="56" cy="26"/>
                  </a:xfrm>
                  <a:custGeom>
                    <a:avLst/>
                    <a:gdLst>
                      <a:gd name="T0" fmla="*/ 49 w 75"/>
                      <a:gd name="T1" fmla="*/ 27 h 34"/>
                      <a:gd name="T2" fmla="*/ 45 w 75"/>
                      <a:gd name="T3" fmla="*/ 9 h 34"/>
                      <a:gd name="T4" fmla="*/ 60 w 75"/>
                      <a:gd name="T5" fmla="*/ 9 h 34"/>
                      <a:gd name="T6" fmla="*/ 61 w 75"/>
                      <a:gd name="T7" fmla="*/ 14 h 34"/>
                      <a:gd name="T8" fmla="*/ 57 w 75"/>
                      <a:gd name="T9" fmla="*/ 17 h 34"/>
                      <a:gd name="T10" fmla="*/ 46 w 75"/>
                      <a:gd name="T11" fmla="*/ 16 h 34"/>
                      <a:gd name="T12" fmla="*/ 53 w 75"/>
                      <a:gd name="T13" fmla="*/ 21 h 34"/>
                      <a:gd name="T14" fmla="*/ 59 w 75"/>
                      <a:gd name="T15" fmla="*/ 30 h 34"/>
                      <a:gd name="T16" fmla="*/ 45 w 75"/>
                      <a:gd name="T17" fmla="*/ 6 h 34"/>
                      <a:gd name="T18" fmla="*/ 41 w 75"/>
                      <a:gd name="T19" fmla="*/ 12 h 34"/>
                      <a:gd name="T20" fmla="*/ 60 w 75"/>
                      <a:gd name="T21" fmla="*/ 33 h 34"/>
                      <a:gd name="T22" fmla="*/ 60 w 75"/>
                      <a:gd name="T23" fmla="*/ 23 h 34"/>
                      <a:gd name="T24" fmla="*/ 49 w 75"/>
                      <a:gd name="T25" fmla="*/ 19 h 34"/>
                      <a:gd name="T26" fmla="*/ 48 w 75"/>
                      <a:gd name="T27" fmla="*/ 19 h 34"/>
                      <a:gd name="T28" fmla="*/ 48 w 75"/>
                      <a:gd name="T29" fmla="*/ 19 h 34"/>
                      <a:gd name="T30" fmla="*/ 50 w 75"/>
                      <a:gd name="T31" fmla="*/ 16 h 34"/>
                      <a:gd name="T32" fmla="*/ 50 w 75"/>
                      <a:gd name="T33" fmla="*/ 15 h 34"/>
                      <a:gd name="T34" fmla="*/ 62 w 75"/>
                      <a:gd name="T35" fmla="*/ 22 h 34"/>
                      <a:gd name="T36" fmla="*/ 67 w 75"/>
                      <a:gd name="T37" fmla="*/ 11 h 34"/>
                      <a:gd name="T38" fmla="*/ 60 w 75"/>
                      <a:gd name="T39" fmla="*/ 6 h 34"/>
                      <a:gd name="T40" fmla="*/ 14 w 75"/>
                      <a:gd name="T41" fmla="*/ 26 h 34"/>
                      <a:gd name="T42" fmla="*/ 10 w 75"/>
                      <a:gd name="T43" fmla="*/ 16 h 34"/>
                      <a:gd name="T44" fmla="*/ 6 w 75"/>
                      <a:gd name="T45" fmla="*/ 6 h 34"/>
                      <a:gd name="T46" fmla="*/ 20 w 75"/>
                      <a:gd name="T47" fmla="*/ 20 h 34"/>
                      <a:gd name="T48" fmla="*/ 34 w 75"/>
                      <a:gd name="T49" fmla="*/ 27 h 34"/>
                      <a:gd name="T50" fmla="*/ 25 w 75"/>
                      <a:gd name="T51" fmla="*/ 12 h 34"/>
                      <a:gd name="T52" fmla="*/ 21 w 75"/>
                      <a:gd name="T53" fmla="*/ 2 h 34"/>
                      <a:gd name="T54" fmla="*/ 36 w 75"/>
                      <a:gd name="T55" fmla="*/ 11 h 34"/>
                      <a:gd name="T56" fmla="*/ 35 w 75"/>
                      <a:gd name="T57" fmla="*/ 26 h 34"/>
                      <a:gd name="T58" fmla="*/ 18 w 75"/>
                      <a:gd name="T59" fmla="*/ 0 h 34"/>
                      <a:gd name="T60" fmla="*/ 15 w 75"/>
                      <a:gd name="T61" fmla="*/ 1 h 34"/>
                      <a:gd name="T62" fmla="*/ 15 w 75"/>
                      <a:gd name="T63" fmla="*/ 8 h 34"/>
                      <a:gd name="T64" fmla="*/ 25 w 75"/>
                      <a:gd name="T65" fmla="*/ 22 h 34"/>
                      <a:gd name="T66" fmla="*/ 27 w 75"/>
                      <a:gd name="T67" fmla="*/ 28 h 34"/>
                      <a:gd name="T68" fmla="*/ 22 w 75"/>
                      <a:gd name="T69" fmla="*/ 25 h 34"/>
                      <a:gd name="T70" fmla="*/ 17 w 75"/>
                      <a:gd name="T71" fmla="*/ 26 h 34"/>
                      <a:gd name="T72" fmla="*/ 17 w 75"/>
                      <a:gd name="T73" fmla="*/ 26 h 34"/>
                      <a:gd name="T74" fmla="*/ 21 w 75"/>
                      <a:gd name="T75" fmla="*/ 23 h 34"/>
                      <a:gd name="T76" fmla="*/ 23 w 75"/>
                      <a:gd name="T77" fmla="*/ 18 h 34"/>
                      <a:gd name="T78" fmla="*/ 5 w 75"/>
                      <a:gd name="T79" fmla="*/ 4 h 34"/>
                      <a:gd name="T80" fmla="*/ 1 w 75"/>
                      <a:gd name="T81" fmla="*/ 11 h 34"/>
                      <a:gd name="T82" fmla="*/ 16 w 75"/>
                      <a:gd name="T83" fmla="*/ 28 h 34"/>
                      <a:gd name="T84" fmla="*/ 27 w 75"/>
                      <a:gd name="T85" fmla="*/ 33 h 34"/>
                      <a:gd name="T86" fmla="*/ 35 w 75"/>
                      <a:gd name="T87" fmla="*/ 33 h 34"/>
                      <a:gd name="T88" fmla="*/ 42 w 75"/>
                      <a:gd name="T89" fmla="*/ 33 h 34"/>
                      <a:gd name="T90" fmla="*/ 50 w 75"/>
                      <a:gd name="T91" fmla="*/ 34 h 34"/>
                      <a:gd name="T92" fmla="*/ 47 w 75"/>
                      <a:gd name="T93" fmla="*/ 30 h 34"/>
                      <a:gd name="T94" fmla="*/ 39 w 75"/>
                      <a:gd name="T95" fmla="*/ 29 h 34"/>
                      <a:gd name="T96" fmla="*/ 37 w 75"/>
                      <a:gd name="T97" fmla="*/ 29 h 34"/>
                      <a:gd name="T98" fmla="*/ 38 w 75"/>
                      <a:gd name="T99" fmla="*/ 29 h 34"/>
                      <a:gd name="T100" fmla="*/ 39 w 75"/>
                      <a:gd name="T101" fmla="*/ 26 h 34"/>
                      <a:gd name="T102" fmla="*/ 36 w 75"/>
                      <a:gd name="T103" fmla="*/ 23 h 34"/>
                      <a:gd name="T104" fmla="*/ 39 w 75"/>
                      <a:gd name="T105" fmla="*/ 18 h 34"/>
                      <a:gd name="T106" fmla="*/ 32 w 75"/>
                      <a:gd name="T107"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 h="34">
                        <a:moveTo>
                          <a:pt x="59" y="30"/>
                        </a:moveTo>
                        <a:cubicBezTo>
                          <a:pt x="59" y="30"/>
                          <a:pt x="59" y="30"/>
                          <a:pt x="59" y="30"/>
                        </a:cubicBezTo>
                        <a:cubicBezTo>
                          <a:pt x="55" y="30"/>
                          <a:pt x="52" y="28"/>
                          <a:pt x="49" y="27"/>
                        </a:cubicBezTo>
                        <a:cubicBezTo>
                          <a:pt x="45" y="25"/>
                          <a:pt x="44" y="21"/>
                          <a:pt x="43" y="18"/>
                        </a:cubicBezTo>
                        <a:cubicBezTo>
                          <a:pt x="43" y="16"/>
                          <a:pt x="43" y="15"/>
                          <a:pt x="44" y="13"/>
                        </a:cubicBezTo>
                        <a:cubicBezTo>
                          <a:pt x="43" y="12"/>
                          <a:pt x="44" y="10"/>
                          <a:pt x="45" y="9"/>
                        </a:cubicBezTo>
                        <a:cubicBezTo>
                          <a:pt x="47" y="7"/>
                          <a:pt x="50" y="6"/>
                          <a:pt x="53" y="6"/>
                        </a:cubicBezTo>
                        <a:cubicBezTo>
                          <a:pt x="54" y="6"/>
                          <a:pt x="55" y="6"/>
                          <a:pt x="56" y="6"/>
                        </a:cubicBezTo>
                        <a:cubicBezTo>
                          <a:pt x="58" y="7"/>
                          <a:pt x="60" y="7"/>
                          <a:pt x="60" y="9"/>
                        </a:cubicBezTo>
                        <a:cubicBezTo>
                          <a:pt x="61" y="9"/>
                          <a:pt x="60" y="9"/>
                          <a:pt x="60" y="10"/>
                        </a:cubicBezTo>
                        <a:cubicBezTo>
                          <a:pt x="59" y="11"/>
                          <a:pt x="59" y="11"/>
                          <a:pt x="59" y="11"/>
                        </a:cubicBezTo>
                        <a:cubicBezTo>
                          <a:pt x="58" y="12"/>
                          <a:pt x="59" y="13"/>
                          <a:pt x="61" y="14"/>
                        </a:cubicBezTo>
                        <a:cubicBezTo>
                          <a:pt x="62" y="14"/>
                          <a:pt x="65" y="18"/>
                          <a:pt x="62" y="19"/>
                        </a:cubicBezTo>
                        <a:cubicBezTo>
                          <a:pt x="61" y="19"/>
                          <a:pt x="61" y="19"/>
                          <a:pt x="61" y="19"/>
                        </a:cubicBezTo>
                        <a:cubicBezTo>
                          <a:pt x="59" y="19"/>
                          <a:pt x="58" y="18"/>
                          <a:pt x="57" y="17"/>
                        </a:cubicBezTo>
                        <a:cubicBezTo>
                          <a:pt x="54" y="16"/>
                          <a:pt x="53" y="14"/>
                          <a:pt x="49" y="14"/>
                        </a:cubicBezTo>
                        <a:cubicBezTo>
                          <a:pt x="49" y="14"/>
                          <a:pt x="48" y="14"/>
                          <a:pt x="48" y="14"/>
                        </a:cubicBezTo>
                        <a:cubicBezTo>
                          <a:pt x="47" y="14"/>
                          <a:pt x="45" y="15"/>
                          <a:pt x="46" y="16"/>
                        </a:cubicBezTo>
                        <a:cubicBezTo>
                          <a:pt x="47" y="17"/>
                          <a:pt x="47" y="17"/>
                          <a:pt x="47" y="17"/>
                        </a:cubicBezTo>
                        <a:cubicBezTo>
                          <a:pt x="47" y="17"/>
                          <a:pt x="47" y="18"/>
                          <a:pt x="47" y="18"/>
                        </a:cubicBezTo>
                        <a:cubicBezTo>
                          <a:pt x="44" y="21"/>
                          <a:pt x="52" y="20"/>
                          <a:pt x="53" y="21"/>
                        </a:cubicBezTo>
                        <a:cubicBezTo>
                          <a:pt x="55" y="21"/>
                          <a:pt x="56" y="22"/>
                          <a:pt x="56" y="23"/>
                        </a:cubicBezTo>
                        <a:cubicBezTo>
                          <a:pt x="58" y="25"/>
                          <a:pt x="60" y="26"/>
                          <a:pt x="62" y="27"/>
                        </a:cubicBezTo>
                        <a:cubicBezTo>
                          <a:pt x="64" y="29"/>
                          <a:pt x="61" y="30"/>
                          <a:pt x="59" y="30"/>
                        </a:cubicBezTo>
                        <a:moveTo>
                          <a:pt x="53" y="5"/>
                        </a:moveTo>
                        <a:cubicBezTo>
                          <a:pt x="51" y="5"/>
                          <a:pt x="48" y="5"/>
                          <a:pt x="46" y="6"/>
                        </a:cubicBezTo>
                        <a:cubicBezTo>
                          <a:pt x="46" y="6"/>
                          <a:pt x="46" y="6"/>
                          <a:pt x="45" y="6"/>
                        </a:cubicBezTo>
                        <a:cubicBezTo>
                          <a:pt x="44" y="7"/>
                          <a:pt x="43" y="8"/>
                          <a:pt x="42" y="9"/>
                        </a:cubicBezTo>
                        <a:cubicBezTo>
                          <a:pt x="42" y="9"/>
                          <a:pt x="42" y="9"/>
                          <a:pt x="42" y="9"/>
                        </a:cubicBezTo>
                        <a:cubicBezTo>
                          <a:pt x="41" y="10"/>
                          <a:pt x="41" y="11"/>
                          <a:pt x="41" y="12"/>
                        </a:cubicBezTo>
                        <a:cubicBezTo>
                          <a:pt x="40" y="16"/>
                          <a:pt x="39" y="20"/>
                          <a:pt x="41" y="25"/>
                        </a:cubicBezTo>
                        <a:cubicBezTo>
                          <a:pt x="44" y="28"/>
                          <a:pt x="50" y="31"/>
                          <a:pt x="55" y="32"/>
                        </a:cubicBezTo>
                        <a:cubicBezTo>
                          <a:pt x="57" y="32"/>
                          <a:pt x="58" y="32"/>
                          <a:pt x="60" y="33"/>
                        </a:cubicBezTo>
                        <a:cubicBezTo>
                          <a:pt x="62" y="32"/>
                          <a:pt x="63" y="32"/>
                          <a:pt x="64" y="31"/>
                        </a:cubicBezTo>
                        <a:cubicBezTo>
                          <a:pt x="67" y="29"/>
                          <a:pt x="65" y="27"/>
                          <a:pt x="62" y="25"/>
                        </a:cubicBezTo>
                        <a:cubicBezTo>
                          <a:pt x="61" y="24"/>
                          <a:pt x="60" y="24"/>
                          <a:pt x="60" y="23"/>
                        </a:cubicBezTo>
                        <a:cubicBezTo>
                          <a:pt x="59" y="23"/>
                          <a:pt x="59" y="23"/>
                          <a:pt x="58" y="22"/>
                        </a:cubicBezTo>
                        <a:cubicBezTo>
                          <a:pt x="56" y="20"/>
                          <a:pt x="53" y="20"/>
                          <a:pt x="49" y="19"/>
                        </a:cubicBezTo>
                        <a:cubicBezTo>
                          <a:pt x="49" y="19"/>
                          <a:pt x="49" y="19"/>
                          <a:pt x="49" y="19"/>
                        </a:cubicBezTo>
                        <a:cubicBezTo>
                          <a:pt x="49" y="19"/>
                          <a:pt x="49" y="19"/>
                          <a:pt x="49" y="19"/>
                        </a:cubicBezTo>
                        <a:cubicBezTo>
                          <a:pt x="49"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9" y="19"/>
                        </a:cubicBezTo>
                        <a:cubicBezTo>
                          <a:pt x="50" y="18"/>
                          <a:pt x="51" y="18"/>
                          <a:pt x="51" y="17"/>
                        </a:cubicBezTo>
                        <a:cubicBezTo>
                          <a:pt x="51" y="17"/>
                          <a:pt x="50" y="16"/>
                          <a:pt x="50" y="16"/>
                        </a:cubicBezTo>
                        <a:cubicBezTo>
                          <a:pt x="49" y="16"/>
                          <a:pt x="48" y="16"/>
                          <a:pt x="47" y="16"/>
                        </a:cubicBezTo>
                        <a:cubicBezTo>
                          <a:pt x="47" y="16"/>
                          <a:pt x="47" y="16"/>
                          <a:pt x="47" y="16"/>
                        </a:cubicBezTo>
                        <a:cubicBezTo>
                          <a:pt x="48" y="15"/>
                          <a:pt x="49" y="15"/>
                          <a:pt x="50" y="15"/>
                        </a:cubicBezTo>
                        <a:cubicBezTo>
                          <a:pt x="50" y="15"/>
                          <a:pt x="50" y="15"/>
                          <a:pt x="50" y="15"/>
                        </a:cubicBezTo>
                        <a:cubicBezTo>
                          <a:pt x="52" y="15"/>
                          <a:pt x="55" y="17"/>
                          <a:pt x="57" y="19"/>
                        </a:cubicBezTo>
                        <a:cubicBezTo>
                          <a:pt x="58" y="20"/>
                          <a:pt x="60" y="21"/>
                          <a:pt x="62" y="22"/>
                        </a:cubicBezTo>
                        <a:cubicBezTo>
                          <a:pt x="63" y="22"/>
                          <a:pt x="64" y="22"/>
                          <a:pt x="65" y="22"/>
                        </a:cubicBezTo>
                        <a:cubicBezTo>
                          <a:pt x="69" y="22"/>
                          <a:pt x="72" y="21"/>
                          <a:pt x="73" y="18"/>
                        </a:cubicBezTo>
                        <a:cubicBezTo>
                          <a:pt x="75" y="14"/>
                          <a:pt x="72" y="12"/>
                          <a:pt x="67" y="11"/>
                        </a:cubicBezTo>
                        <a:cubicBezTo>
                          <a:pt x="66" y="10"/>
                          <a:pt x="64" y="10"/>
                          <a:pt x="63" y="9"/>
                        </a:cubicBezTo>
                        <a:cubicBezTo>
                          <a:pt x="62" y="8"/>
                          <a:pt x="61" y="8"/>
                          <a:pt x="60" y="7"/>
                        </a:cubicBezTo>
                        <a:cubicBezTo>
                          <a:pt x="60" y="7"/>
                          <a:pt x="60" y="6"/>
                          <a:pt x="60" y="6"/>
                        </a:cubicBezTo>
                        <a:cubicBezTo>
                          <a:pt x="58" y="6"/>
                          <a:pt x="56" y="5"/>
                          <a:pt x="54" y="5"/>
                        </a:cubicBezTo>
                        <a:cubicBezTo>
                          <a:pt x="54" y="5"/>
                          <a:pt x="53" y="5"/>
                          <a:pt x="53" y="5"/>
                        </a:cubicBezTo>
                        <a:moveTo>
                          <a:pt x="14" y="26"/>
                        </a:moveTo>
                        <a:cubicBezTo>
                          <a:pt x="13" y="26"/>
                          <a:pt x="13" y="25"/>
                          <a:pt x="13" y="24"/>
                        </a:cubicBezTo>
                        <a:cubicBezTo>
                          <a:pt x="12" y="23"/>
                          <a:pt x="12" y="22"/>
                          <a:pt x="12" y="21"/>
                        </a:cubicBezTo>
                        <a:cubicBezTo>
                          <a:pt x="12" y="19"/>
                          <a:pt x="11" y="18"/>
                          <a:pt x="10" y="16"/>
                        </a:cubicBezTo>
                        <a:cubicBezTo>
                          <a:pt x="8" y="13"/>
                          <a:pt x="4" y="11"/>
                          <a:pt x="3" y="8"/>
                        </a:cubicBezTo>
                        <a:cubicBezTo>
                          <a:pt x="3" y="7"/>
                          <a:pt x="4" y="5"/>
                          <a:pt x="5" y="5"/>
                        </a:cubicBezTo>
                        <a:cubicBezTo>
                          <a:pt x="6" y="5"/>
                          <a:pt x="6" y="5"/>
                          <a:pt x="6" y="6"/>
                        </a:cubicBezTo>
                        <a:cubicBezTo>
                          <a:pt x="9" y="7"/>
                          <a:pt x="12" y="9"/>
                          <a:pt x="14" y="11"/>
                        </a:cubicBezTo>
                        <a:cubicBezTo>
                          <a:pt x="16" y="13"/>
                          <a:pt x="19" y="15"/>
                          <a:pt x="20" y="18"/>
                        </a:cubicBezTo>
                        <a:cubicBezTo>
                          <a:pt x="20" y="19"/>
                          <a:pt x="21" y="19"/>
                          <a:pt x="20" y="20"/>
                        </a:cubicBezTo>
                        <a:cubicBezTo>
                          <a:pt x="20" y="22"/>
                          <a:pt x="18" y="22"/>
                          <a:pt x="17" y="23"/>
                        </a:cubicBezTo>
                        <a:cubicBezTo>
                          <a:pt x="16" y="24"/>
                          <a:pt x="16" y="26"/>
                          <a:pt x="14" y="26"/>
                        </a:cubicBezTo>
                        <a:moveTo>
                          <a:pt x="34" y="27"/>
                        </a:moveTo>
                        <a:cubicBezTo>
                          <a:pt x="33" y="27"/>
                          <a:pt x="33" y="27"/>
                          <a:pt x="33" y="27"/>
                        </a:cubicBezTo>
                        <a:cubicBezTo>
                          <a:pt x="28" y="26"/>
                          <a:pt x="28" y="23"/>
                          <a:pt x="29" y="20"/>
                        </a:cubicBezTo>
                        <a:cubicBezTo>
                          <a:pt x="30" y="17"/>
                          <a:pt x="28" y="14"/>
                          <a:pt x="25" y="12"/>
                        </a:cubicBezTo>
                        <a:cubicBezTo>
                          <a:pt x="24" y="10"/>
                          <a:pt x="22" y="9"/>
                          <a:pt x="20" y="8"/>
                        </a:cubicBezTo>
                        <a:cubicBezTo>
                          <a:pt x="18" y="6"/>
                          <a:pt x="16" y="3"/>
                          <a:pt x="20" y="2"/>
                        </a:cubicBezTo>
                        <a:cubicBezTo>
                          <a:pt x="20" y="2"/>
                          <a:pt x="21" y="2"/>
                          <a:pt x="21" y="2"/>
                        </a:cubicBezTo>
                        <a:cubicBezTo>
                          <a:pt x="23" y="2"/>
                          <a:pt x="24" y="3"/>
                          <a:pt x="26" y="3"/>
                        </a:cubicBezTo>
                        <a:cubicBezTo>
                          <a:pt x="28" y="3"/>
                          <a:pt x="30" y="4"/>
                          <a:pt x="32" y="4"/>
                        </a:cubicBezTo>
                        <a:cubicBezTo>
                          <a:pt x="36" y="6"/>
                          <a:pt x="37" y="8"/>
                          <a:pt x="36" y="11"/>
                        </a:cubicBezTo>
                        <a:cubicBezTo>
                          <a:pt x="36" y="13"/>
                          <a:pt x="36" y="15"/>
                          <a:pt x="36" y="17"/>
                        </a:cubicBezTo>
                        <a:cubicBezTo>
                          <a:pt x="36" y="19"/>
                          <a:pt x="33" y="21"/>
                          <a:pt x="34" y="23"/>
                        </a:cubicBezTo>
                        <a:cubicBezTo>
                          <a:pt x="35" y="24"/>
                          <a:pt x="36" y="25"/>
                          <a:pt x="35" y="26"/>
                        </a:cubicBezTo>
                        <a:cubicBezTo>
                          <a:pt x="35" y="27"/>
                          <a:pt x="34" y="27"/>
                          <a:pt x="34" y="27"/>
                        </a:cubicBezTo>
                        <a:moveTo>
                          <a:pt x="18" y="0"/>
                        </a:moveTo>
                        <a:cubicBezTo>
                          <a:pt x="18" y="0"/>
                          <a:pt x="18" y="0"/>
                          <a:pt x="18" y="0"/>
                        </a:cubicBezTo>
                        <a:cubicBezTo>
                          <a:pt x="16" y="0"/>
                          <a:pt x="15" y="0"/>
                          <a:pt x="15" y="1"/>
                        </a:cubicBezTo>
                        <a:cubicBezTo>
                          <a:pt x="15" y="1"/>
                          <a:pt x="15" y="1"/>
                          <a:pt x="15" y="1"/>
                        </a:cubicBezTo>
                        <a:cubicBezTo>
                          <a:pt x="15" y="1"/>
                          <a:pt x="15" y="1"/>
                          <a:pt x="15" y="1"/>
                        </a:cubicBezTo>
                        <a:cubicBezTo>
                          <a:pt x="15" y="1"/>
                          <a:pt x="15" y="1"/>
                          <a:pt x="15" y="1"/>
                        </a:cubicBezTo>
                        <a:cubicBezTo>
                          <a:pt x="14" y="2"/>
                          <a:pt x="14" y="4"/>
                          <a:pt x="14" y="5"/>
                        </a:cubicBezTo>
                        <a:cubicBezTo>
                          <a:pt x="14" y="6"/>
                          <a:pt x="15" y="7"/>
                          <a:pt x="15" y="8"/>
                        </a:cubicBezTo>
                        <a:cubicBezTo>
                          <a:pt x="18" y="10"/>
                          <a:pt x="21" y="14"/>
                          <a:pt x="23" y="16"/>
                        </a:cubicBezTo>
                        <a:cubicBezTo>
                          <a:pt x="24" y="18"/>
                          <a:pt x="26" y="19"/>
                          <a:pt x="25" y="21"/>
                        </a:cubicBezTo>
                        <a:cubicBezTo>
                          <a:pt x="25" y="21"/>
                          <a:pt x="25" y="22"/>
                          <a:pt x="25" y="22"/>
                        </a:cubicBezTo>
                        <a:cubicBezTo>
                          <a:pt x="25" y="23"/>
                          <a:pt x="25" y="23"/>
                          <a:pt x="25" y="24"/>
                        </a:cubicBezTo>
                        <a:cubicBezTo>
                          <a:pt x="25" y="25"/>
                          <a:pt x="25" y="26"/>
                          <a:pt x="26" y="27"/>
                        </a:cubicBezTo>
                        <a:cubicBezTo>
                          <a:pt x="27" y="28"/>
                          <a:pt x="27" y="28"/>
                          <a:pt x="27" y="28"/>
                        </a:cubicBezTo>
                        <a:cubicBezTo>
                          <a:pt x="27" y="28"/>
                          <a:pt x="27" y="28"/>
                          <a:pt x="27" y="28"/>
                        </a:cubicBezTo>
                        <a:cubicBezTo>
                          <a:pt x="26" y="28"/>
                          <a:pt x="26" y="28"/>
                          <a:pt x="26" y="27"/>
                        </a:cubicBezTo>
                        <a:cubicBezTo>
                          <a:pt x="24" y="27"/>
                          <a:pt x="23" y="26"/>
                          <a:pt x="22" y="25"/>
                        </a:cubicBezTo>
                        <a:cubicBezTo>
                          <a:pt x="22" y="25"/>
                          <a:pt x="21" y="25"/>
                          <a:pt x="21" y="25"/>
                        </a:cubicBezTo>
                        <a:cubicBezTo>
                          <a:pt x="20" y="25"/>
                          <a:pt x="19"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5"/>
                          <a:pt x="18" y="25"/>
                          <a:pt x="19" y="24"/>
                        </a:cubicBezTo>
                        <a:cubicBezTo>
                          <a:pt x="20" y="24"/>
                          <a:pt x="21" y="23"/>
                          <a:pt x="21" y="23"/>
                        </a:cubicBezTo>
                        <a:cubicBezTo>
                          <a:pt x="22" y="23"/>
                          <a:pt x="23" y="22"/>
                          <a:pt x="24" y="20"/>
                        </a:cubicBezTo>
                        <a:cubicBezTo>
                          <a:pt x="24" y="20"/>
                          <a:pt x="24" y="19"/>
                          <a:pt x="24" y="18"/>
                        </a:cubicBezTo>
                        <a:cubicBezTo>
                          <a:pt x="23" y="18"/>
                          <a:pt x="23" y="18"/>
                          <a:pt x="23" y="18"/>
                        </a:cubicBezTo>
                        <a:cubicBezTo>
                          <a:pt x="23" y="17"/>
                          <a:pt x="22" y="17"/>
                          <a:pt x="22" y="16"/>
                        </a:cubicBezTo>
                        <a:cubicBezTo>
                          <a:pt x="20" y="14"/>
                          <a:pt x="18" y="12"/>
                          <a:pt x="17" y="11"/>
                        </a:cubicBezTo>
                        <a:cubicBezTo>
                          <a:pt x="14" y="7"/>
                          <a:pt x="10" y="5"/>
                          <a:pt x="5" y="4"/>
                        </a:cubicBezTo>
                        <a:cubicBezTo>
                          <a:pt x="4" y="3"/>
                          <a:pt x="4" y="3"/>
                          <a:pt x="3" y="3"/>
                        </a:cubicBezTo>
                        <a:cubicBezTo>
                          <a:pt x="1" y="3"/>
                          <a:pt x="0" y="5"/>
                          <a:pt x="0" y="7"/>
                        </a:cubicBezTo>
                        <a:cubicBezTo>
                          <a:pt x="0" y="8"/>
                          <a:pt x="1" y="10"/>
                          <a:pt x="1" y="11"/>
                        </a:cubicBezTo>
                        <a:cubicBezTo>
                          <a:pt x="2" y="13"/>
                          <a:pt x="4" y="15"/>
                          <a:pt x="5" y="17"/>
                        </a:cubicBezTo>
                        <a:cubicBezTo>
                          <a:pt x="7" y="19"/>
                          <a:pt x="8" y="21"/>
                          <a:pt x="9" y="23"/>
                        </a:cubicBezTo>
                        <a:cubicBezTo>
                          <a:pt x="11" y="25"/>
                          <a:pt x="13" y="27"/>
                          <a:pt x="16" y="28"/>
                        </a:cubicBezTo>
                        <a:cubicBezTo>
                          <a:pt x="17" y="29"/>
                          <a:pt x="19" y="29"/>
                          <a:pt x="20" y="30"/>
                        </a:cubicBezTo>
                        <a:cubicBezTo>
                          <a:pt x="21" y="30"/>
                          <a:pt x="22" y="31"/>
                          <a:pt x="24" y="32"/>
                        </a:cubicBezTo>
                        <a:cubicBezTo>
                          <a:pt x="25" y="32"/>
                          <a:pt x="26" y="32"/>
                          <a:pt x="27" y="33"/>
                        </a:cubicBezTo>
                        <a:cubicBezTo>
                          <a:pt x="28" y="33"/>
                          <a:pt x="30" y="33"/>
                          <a:pt x="31" y="33"/>
                        </a:cubicBezTo>
                        <a:cubicBezTo>
                          <a:pt x="31" y="33"/>
                          <a:pt x="32" y="33"/>
                          <a:pt x="33" y="33"/>
                        </a:cubicBezTo>
                        <a:cubicBezTo>
                          <a:pt x="34" y="33"/>
                          <a:pt x="34" y="33"/>
                          <a:pt x="35" y="33"/>
                        </a:cubicBezTo>
                        <a:cubicBezTo>
                          <a:pt x="35" y="33"/>
                          <a:pt x="35" y="33"/>
                          <a:pt x="36" y="33"/>
                        </a:cubicBezTo>
                        <a:cubicBezTo>
                          <a:pt x="37" y="33"/>
                          <a:pt x="38" y="33"/>
                          <a:pt x="40" y="33"/>
                        </a:cubicBezTo>
                        <a:cubicBezTo>
                          <a:pt x="41" y="33"/>
                          <a:pt x="41" y="33"/>
                          <a:pt x="42" y="33"/>
                        </a:cubicBezTo>
                        <a:cubicBezTo>
                          <a:pt x="43" y="33"/>
                          <a:pt x="44" y="33"/>
                          <a:pt x="45" y="33"/>
                        </a:cubicBezTo>
                        <a:cubicBezTo>
                          <a:pt x="47" y="34"/>
                          <a:pt x="48" y="34"/>
                          <a:pt x="50" y="34"/>
                        </a:cubicBezTo>
                        <a:cubicBezTo>
                          <a:pt x="50" y="34"/>
                          <a:pt x="50" y="34"/>
                          <a:pt x="50" y="34"/>
                        </a:cubicBezTo>
                        <a:cubicBezTo>
                          <a:pt x="51" y="34"/>
                          <a:pt x="54" y="33"/>
                          <a:pt x="54" y="32"/>
                        </a:cubicBezTo>
                        <a:cubicBezTo>
                          <a:pt x="51" y="32"/>
                          <a:pt x="49" y="31"/>
                          <a:pt x="47" y="30"/>
                        </a:cubicBezTo>
                        <a:cubicBezTo>
                          <a:pt x="47" y="30"/>
                          <a:pt x="47" y="30"/>
                          <a:pt x="47" y="30"/>
                        </a:cubicBezTo>
                        <a:cubicBezTo>
                          <a:pt x="45" y="29"/>
                          <a:pt x="44" y="29"/>
                          <a:pt x="42" y="29"/>
                        </a:cubicBezTo>
                        <a:cubicBezTo>
                          <a:pt x="42" y="29"/>
                          <a:pt x="42" y="29"/>
                          <a:pt x="42" y="29"/>
                        </a:cubicBezTo>
                        <a:cubicBezTo>
                          <a:pt x="41" y="29"/>
                          <a:pt x="40" y="29"/>
                          <a:pt x="39" y="29"/>
                        </a:cubicBezTo>
                        <a:cubicBezTo>
                          <a:pt x="38" y="29"/>
                          <a:pt x="38" y="29"/>
                          <a:pt x="38" y="29"/>
                        </a:cubicBezTo>
                        <a:cubicBezTo>
                          <a:pt x="37" y="29"/>
                          <a:pt x="37" y="29"/>
                          <a:pt x="37" y="29"/>
                        </a:cubicBezTo>
                        <a:cubicBezTo>
                          <a:pt x="37" y="29"/>
                          <a:pt x="37" y="29"/>
                          <a:pt x="37" y="29"/>
                        </a:cubicBezTo>
                        <a:cubicBezTo>
                          <a:pt x="37" y="29"/>
                          <a:pt x="37" y="29"/>
                          <a:pt x="37" y="29"/>
                        </a:cubicBezTo>
                        <a:cubicBezTo>
                          <a:pt x="37" y="29"/>
                          <a:pt x="37" y="29"/>
                          <a:pt x="37" y="29"/>
                        </a:cubicBezTo>
                        <a:cubicBezTo>
                          <a:pt x="37" y="29"/>
                          <a:pt x="37" y="29"/>
                          <a:pt x="38" y="29"/>
                        </a:cubicBezTo>
                        <a:cubicBezTo>
                          <a:pt x="39" y="29"/>
                          <a:pt x="41" y="29"/>
                          <a:pt x="40" y="27"/>
                        </a:cubicBezTo>
                        <a:cubicBezTo>
                          <a:pt x="40" y="27"/>
                          <a:pt x="40" y="26"/>
                          <a:pt x="39" y="26"/>
                        </a:cubicBezTo>
                        <a:cubicBezTo>
                          <a:pt x="39" y="26"/>
                          <a:pt x="39" y="26"/>
                          <a:pt x="39" y="26"/>
                        </a:cubicBezTo>
                        <a:cubicBezTo>
                          <a:pt x="38" y="25"/>
                          <a:pt x="37" y="24"/>
                          <a:pt x="36" y="23"/>
                        </a:cubicBezTo>
                        <a:cubicBezTo>
                          <a:pt x="36" y="23"/>
                          <a:pt x="36" y="23"/>
                          <a:pt x="36" y="23"/>
                        </a:cubicBezTo>
                        <a:cubicBezTo>
                          <a:pt x="36" y="23"/>
                          <a:pt x="36" y="23"/>
                          <a:pt x="36" y="23"/>
                        </a:cubicBezTo>
                        <a:cubicBezTo>
                          <a:pt x="36" y="23"/>
                          <a:pt x="36" y="22"/>
                          <a:pt x="37" y="22"/>
                        </a:cubicBezTo>
                        <a:cubicBezTo>
                          <a:pt x="39" y="22"/>
                          <a:pt x="38" y="21"/>
                          <a:pt x="38" y="19"/>
                        </a:cubicBezTo>
                        <a:cubicBezTo>
                          <a:pt x="38" y="19"/>
                          <a:pt x="38" y="18"/>
                          <a:pt x="39" y="18"/>
                        </a:cubicBezTo>
                        <a:cubicBezTo>
                          <a:pt x="39" y="15"/>
                          <a:pt x="39" y="13"/>
                          <a:pt x="40" y="10"/>
                        </a:cubicBezTo>
                        <a:cubicBezTo>
                          <a:pt x="40" y="8"/>
                          <a:pt x="40" y="6"/>
                          <a:pt x="38" y="5"/>
                        </a:cubicBezTo>
                        <a:cubicBezTo>
                          <a:pt x="36" y="4"/>
                          <a:pt x="34" y="3"/>
                          <a:pt x="32" y="3"/>
                        </a:cubicBezTo>
                        <a:cubicBezTo>
                          <a:pt x="30" y="2"/>
                          <a:pt x="27" y="1"/>
                          <a:pt x="24" y="1"/>
                        </a:cubicBezTo>
                        <a:cubicBezTo>
                          <a:pt x="22" y="1"/>
                          <a:pt x="20" y="0"/>
                          <a:pt x="18" y="0"/>
                        </a:cubicBezTo>
                      </a:path>
                    </a:pathLst>
                  </a:custGeom>
                  <a:solidFill>
                    <a:srgbClr val="F2B8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61" name="Freeform 8128">
                    <a:extLst>
                      <a:ext uri="{FF2B5EF4-FFF2-40B4-BE49-F238E27FC236}">
                        <a16:creationId xmlns:a16="http://schemas.microsoft.com/office/drawing/2014/main" id="{F17A5474-F1B6-4CB0-BACB-EBCE793FBAF5}"/>
                      </a:ext>
                    </a:extLst>
                  </p:cNvPr>
                  <p:cNvSpPr>
                    <a:spLocks/>
                  </p:cNvSpPr>
                  <p:nvPr/>
                </p:nvSpPr>
                <p:spPr bwMode="auto">
                  <a:xfrm>
                    <a:off x="3645" y="1852"/>
                    <a:ext cx="0" cy="2"/>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2"/>
                        </a:cubicBezTo>
                        <a:cubicBezTo>
                          <a:pt x="0" y="2"/>
                          <a:pt x="0" y="2"/>
                          <a:pt x="0" y="1"/>
                        </a:cubicBezTo>
                        <a:cubicBezTo>
                          <a:pt x="0" y="1"/>
                          <a:pt x="0" y="0"/>
                          <a:pt x="0" y="0"/>
                        </a:cubicBezTo>
                        <a:cubicBezTo>
                          <a:pt x="0" y="0"/>
                          <a:pt x="0" y="0"/>
                          <a:pt x="0" y="0"/>
                        </a:cubicBezTo>
                      </a:path>
                    </a:pathLst>
                  </a:custGeom>
                  <a:solidFill>
                    <a:srgbClr val="DF9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62" name="Freeform 8129">
                    <a:extLst>
                      <a:ext uri="{FF2B5EF4-FFF2-40B4-BE49-F238E27FC236}">
                        <a16:creationId xmlns:a16="http://schemas.microsoft.com/office/drawing/2014/main" id="{AC61B504-0E93-4C9E-BBF2-C77EB7A8AD70}"/>
                      </a:ext>
                    </a:extLst>
                  </p:cNvPr>
                  <p:cNvSpPr>
                    <a:spLocks noEditPoints="1"/>
                  </p:cNvSpPr>
                  <p:nvPr/>
                </p:nvSpPr>
                <p:spPr bwMode="auto">
                  <a:xfrm>
                    <a:off x="3665" y="1858"/>
                    <a:ext cx="53" cy="25"/>
                  </a:xfrm>
                  <a:custGeom>
                    <a:avLst/>
                    <a:gdLst>
                      <a:gd name="T0" fmla="*/ 17 w 71"/>
                      <a:gd name="T1" fmla="*/ 5 h 33"/>
                      <a:gd name="T2" fmla="*/ 22 w 71"/>
                      <a:gd name="T3" fmla="*/ 12 h 33"/>
                      <a:gd name="T4" fmla="*/ 21 w 71"/>
                      <a:gd name="T5" fmla="*/ 15 h 33"/>
                      <a:gd name="T6" fmla="*/ 6 w 71"/>
                      <a:gd name="T7" fmla="*/ 7 h 33"/>
                      <a:gd name="T8" fmla="*/ 12 w 71"/>
                      <a:gd name="T9" fmla="*/ 8 h 33"/>
                      <a:gd name="T10" fmla="*/ 17 w 71"/>
                      <a:gd name="T11" fmla="*/ 4 h 33"/>
                      <a:gd name="T12" fmla="*/ 4 w 71"/>
                      <a:gd name="T13" fmla="*/ 5 h 33"/>
                      <a:gd name="T14" fmla="*/ 8 w 71"/>
                      <a:gd name="T15" fmla="*/ 13 h 33"/>
                      <a:gd name="T16" fmla="*/ 22 w 71"/>
                      <a:gd name="T17" fmla="*/ 18 h 33"/>
                      <a:gd name="T18" fmla="*/ 24 w 71"/>
                      <a:gd name="T19" fmla="*/ 22 h 33"/>
                      <a:gd name="T20" fmla="*/ 28 w 71"/>
                      <a:gd name="T21" fmla="*/ 18 h 33"/>
                      <a:gd name="T22" fmla="*/ 22 w 71"/>
                      <a:gd name="T23" fmla="*/ 10 h 33"/>
                      <a:gd name="T24" fmla="*/ 17 w 71"/>
                      <a:gd name="T25" fmla="*/ 4 h 33"/>
                      <a:gd name="T26" fmla="*/ 48 w 71"/>
                      <a:gd name="T27" fmla="*/ 26 h 33"/>
                      <a:gd name="T28" fmla="*/ 40 w 71"/>
                      <a:gd name="T29" fmla="*/ 24 h 33"/>
                      <a:gd name="T30" fmla="*/ 41 w 71"/>
                      <a:gd name="T31" fmla="*/ 20 h 33"/>
                      <a:gd name="T32" fmla="*/ 53 w 71"/>
                      <a:gd name="T33" fmla="*/ 24 h 33"/>
                      <a:gd name="T34" fmla="*/ 61 w 71"/>
                      <a:gd name="T35" fmla="*/ 25 h 33"/>
                      <a:gd name="T36" fmla="*/ 66 w 71"/>
                      <a:gd name="T37" fmla="*/ 30 h 33"/>
                      <a:gd name="T38" fmla="*/ 63 w 71"/>
                      <a:gd name="T39" fmla="*/ 32 h 33"/>
                      <a:gd name="T40" fmla="*/ 51 w 71"/>
                      <a:gd name="T41" fmla="*/ 16 h 33"/>
                      <a:gd name="T42" fmla="*/ 35 w 71"/>
                      <a:gd name="T43" fmla="*/ 11 h 33"/>
                      <a:gd name="T44" fmla="*/ 43 w 71"/>
                      <a:gd name="T45" fmla="*/ 6 h 33"/>
                      <a:gd name="T46" fmla="*/ 52 w 71"/>
                      <a:gd name="T47" fmla="*/ 6 h 33"/>
                      <a:gd name="T48" fmla="*/ 67 w 71"/>
                      <a:gd name="T49" fmla="*/ 15 h 33"/>
                      <a:gd name="T50" fmla="*/ 69 w 71"/>
                      <a:gd name="T51" fmla="*/ 24 h 33"/>
                      <a:gd name="T52" fmla="*/ 59 w 71"/>
                      <a:gd name="T53" fmla="*/ 21 h 33"/>
                      <a:gd name="T54" fmla="*/ 54 w 71"/>
                      <a:gd name="T55" fmla="*/ 20 h 33"/>
                      <a:gd name="T56" fmla="*/ 60 w 71"/>
                      <a:gd name="T57" fmla="*/ 13 h 33"/>
                      <a:gd name="T58" fmla="*/ 54 w 71"/>
                      <a:gd name="T59" fmla="*/ 9 h 33"/>
                      <a:gd name="T60" fmla="*/ 26 w 71"/>
                      <a:gd name="T61" fmla="*/ 8 h 33"/>
                      <a:gd name="T62" fmla="*/ 22 w 71"/>
                      <a:gd name="T63" fmla="*/ 2 h 33"/>
                      <a:gd name="T64" fmla="*/ 28 w 71"/>
                      <a:gd name="T65" fmla="*/ 3 h 33"/>
                      <a:gd name="T66" fmla="*/ 26 w 71"/>
                      <a:gd name="T67" fmla="*/ 8 h 33"/>
                      <a:gd name="T68" fmla="*/ 21 w 71"/>
                      <a:gd name="T69" fmla="*/ 5 h 33"/>
                      <a:gd name="T70" fmla="*/ 25 w 71"/>
                      <a:gd name="T71" fmla="*/ 11 h 33"/>
                      <a:gd name="T72" fmla="*/ 33 w 71"/>
                      <a:gd name="T73" fmla="*/ 17 h 33"/>
                      <a:gd name="T74" fmla="*/ 34 w 71"/>
                      <a:gd name="T75" fmla="*/ 15 h 33"/>
                      <a:gd name="T76" fmla="*/ 33 w 71"/>
                      <a:gd name="T77" fmla="*/ 12 h 33"/>
                      <a:gd name="T78" fmla="*/ 34 w 71"/>
                      <a:gd name="T79" fmla="*/ 13 h 33"/>
                      <a:gd name="T80" fmla="*/ 42 w 71"/>
                      <a:gd name="T81" fmla="*/ 17 h 33"/>
                      <a:gd name="T82" fmla="*/ 47 w 71"/>
                      <a:gd name="T83" fmla="*/ 17 h 33"/>
                      <a:gd name="T84" fmla="*/ 58 w 71"/>
                      <a:gd name="T85" fmla="*/ 14 h 33"/>
                      <a:gd name="T86" fmla="*/ 57 w 71"/>
                      <a:gd name="T87" fmla="*/ 12 h 33"/>
                      <a:gd name="T88" fmla="*/ 54 w 71"/>
                      <a:gd name="T89" fmla="*/ 18 h 33"/>
                      <a:gd name="T90" fmla="*/ 44 w 71"/>
                      <a:gd name="T91" fmla="*/ 18 h 33"/>
                      <a:gd name="T92" fmla="*/ 38 w 71"/>
                      <a:gd name="T93" fmla="*/ 20 h 33"/>
                      <a:gd name="T94" fmla="*/ 36 w 71"/>
                      <a:gd name="T95" fmla="*/ 24 h 33"/>
                      <a:gd name="T96" fmla="*/ 59 w 71"/>
                      <a:gd name="T97" fmla="*/ 33 h 33"/>
                      <a:gd name="T98" fmla="*/ 68 w 71"/>
                      <a:gd name="T99" fmla="*/ 27 h 33"/>
                      <a:gd name="T100" fmla="*/ 55 w 71"/>
                      <a:gd name="T101" fmla="*/ 23 h 33"/>
                      <a:gd name="T102" fmla="*/ 47 w 71"/>
                      <a:gd name="T103" fmla="*/ 24 h 33"/>
                      <a:gd name="T104" fmla="*/ 47 w 71"/>
                      <a:gd name="T105" fmla="*/ 24 h 33"/>
                      <a:gd name="T106" fmla="*/ 47 w 71"/>
                      <a:gd name="T107" fmla="*/ 22 h 33"/>
                      <a:gd name="T108" fmla="*/ 51 w 71"/>
                      <a:gd name="T109" fmla="*/ 22 h 33"/>
                      <a:gd name="T110" fmla="*/ 51 w 71"/>
                      <a:gd name="T111" fmla="*/ 22 h 33"/>
                      <a:gd name="T112" fmla="*/ 56 w 71"/>
                      <a:gd name="T113" fmla="*/ 22 h 33"/>
                      <a:gd name="T114" fmla="*/ 68 w 71"/>
                      <a:gd name="T115" fmla="*/ 25 h 33"/>
                      <a:gd name="T116" fmla="*/ 71 w 71"/>
                      <a:gd name="T117" fmla="*/ 21 h 33"/>
                      <a:gd name="T118" fmla="*/ 53 w 71"/>
                      <a:gd name="T119" fmla="*/ 6 h 33"/>
                      <a:gd name="T120" fmla="*/ 33 w 71"/>
                      <a:gd name="T121" fmla="*/ 6 h 33"/>
                      <a:gd name="T122" fmla="*/ 30 w 71"/>
                      <a:gd name="T123" fmla="*/ 8 h 33"/>
                      <a:gd name="T124" fmla="*/ 23 w 71"/>
                      <a:gd name="T12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33">
                        <a:moveTo>
                          <a:pt x="12" y="8"/>
                        </a:moveTo>
                        <a:cubicBezTo>
                          <a:pt x="13" y="8"/>
                          <a:pt x="14" y="8"/>
                          <a:pt x="14" y="8"/>
                        </a:cubicBezTo>
                        <a:cubicBezTo>
                          <a:pt x="16" y="7"/>
                          <a:pt x="16" y="6"/>
                          <a:pt x="17" y="5"/>
                        </a:cubicBezTo>
                        <a:cubicBezTo>
                          <a:pt x="17" y="5"/>
                          <a:pt x="17" y="5"/>
                          <a:pt x="17" y="5"/>
                        </a:cubicBezTo>
                        <a:cubicBezTo>
                          <a:pt x="18" y="5"/>
                          <a:pt x="19" y="8"/>
                          <a:pt x="19" y="8"/>
                        </a:cubicBezTo>
                        <a:cubicBezTo>
                          <a:pt x="19" y="10"/>
                          <a:pt x="20" y="11"/>
                          <a:pt x="22" y="12"/>
                        </a:cubicBezTo>
                        <a:cubicBezTo>
                          <a:pt x="23" y="12"/>
                          <a:pt x="24" y="13"/>
                          <a:pt x="24" y="14"/>
                        </a:cubicBezTo>
                        <a:cubicBezTo>
                          <a:pt x="24" y="15"/>
                          <a:pt x="23" y="16"/>
                          <a:pt x="23" y="16"/>
                        </a:cubicBezTo>
                        <a:cubicBezTo>
                          <a:pt x="22" y="16"/>
                          <a:pt x="22" y="16"/>
                          <a:pt x="21" y="15"/>
                        </a:cubicBezTo>
                        <a:cubicBezTo>
                          <a:pt x="18" y="13"/>
                          <a:pt x="13" y="12"/>
                          <a:pt x="8" y="12"/>
                        </a:cubicBezTo>
                        <a:cubicBezTo>
                          <a:pt x="6" y="12"/>
                          <a:pt x="4" y="11"/>
                          <a:pt x="3" y="9"/>
                        </a:cubicBezTo>
                        <a:cubicBezTo>
                          <a:pt x="3" y="8"/>
                          <a:pt x="4" y="7"/>
                          <a:pt x="6" y="7"/>
                        </a:cubicBezTo>
                        <a:cubicBezTo>
                          <a:pt x="6" y="7"/>
                          <a:pt x="6" y="7"/>
                          <a:pt x="6" y="7"/>
                        </a:cubicBezTo>
                        <a:cubicBezTo>
                          <a:pt x="8" y="7"/>
                          <a:pt x="9" y="7"/>
                          <a:pt x="10" y="8"/>
                        </a:cubicBezTo>
                        <a:cubicBezTo>
                          <a:pt x="11" y="8"/>
                          <a:pt x="12" y="8"/>
                          <a:pt x="12" y="8"/>
                        </a:cubicBezTo>
                        <a:moveTo>
                          <a:pt x="17" y="4"/>
                        </a:moveTo>
                        <a:cubicBezTo>
                          <a:pt x="17" y="4"/>
                          <a:pt x="17" y="4"/>
                          <a:pt x="17" y="4"/>
                        </a:cubicBezTo>
                        <a:cubicBezTo>
                          <a:pt x="17" y="4"/>
                          <a:pt x="17" y="4"/>
                          <a:pt x="17" y="4"/>
                        </a:cubicBezTo>
                        <a:cubicBezTo>
                          <a:pt x="16" y="6"/>
                          <a:pt x="14" y="6"/>
                          <a:pt x="12" y="6"/>
                        </a:cubicBezTo>
                        <a:cubicBezTo>
                          <a:pt x="11" y="6"/>
                          <a:pt x="10" y="6"/>
                          <a:pt x="10" y="6"/>
                        </a:cubicBezTo>
                        <a:cubicBezTo>
                          <a:pt x="8" y="6"/>
                          <a:pt x="6" y="5"/>
                          <a:pt x="4" y="5"/>
                        </a:cubicBezTo>
                        <a:cubicBezTo>
                          <a:pt x="3" y="5"/>
                          <a:pt x="2" y="5"/>
                          <a:pt x="2" y="5"/>
                        </a:cubicBezTo>
                        <a:cubicBezTo>
                          <a:pt x="0" y="6"/>
                          <a:pt x="0" y="7"/>
                          <a:pt x="0" y="8"/>
                        </a:cubicBezTo>
                        <a:cubicBezTo>
                          <a:pt x="2" y="11"/>
                          <a:pt x="5" y="12"/>
                          <a:pt x="8" y="13"/>
                        </a:cubicBezTo>
                        <a:cubicBezTo>
                          <a:pt x="9" y="14"/>
                          <a:pt x="10" y="14"/>
                          <a:pt x="11" y="14"/>
                        </a:cubicBezTo>
                        <a:cubicBezTo>
                          <a:pt x="15" y="14"/>
                          <a:pt x="19" y="16"/>
                          <a:pt x="22" y="18"/>
                        </a:cubicBezTo>
                        <a:cubicBezTo>
                          <a:pt x="22" y="18"/>
                          <a:pt x="22" y="18"/>
                          <a:pt x="22" y="18"/>
                        </a:cubicBezTo>
                        <a:cubicBezTo>
                          <a:pt x="21" y="18"/>
                          <a:pt x="21" y="18"/>
                          <a:pt x="21" y="18"/>
                        </a:cubicBezTo>
                        <a:cubicBezTo>
                          <a:pt x="21" y="18"/>
                          <a:pt x="21" y="18"/>
                          <a:pt x="21" y="18"/>
                        </a:cubicBezTo>
                        <a:cubicBezTo>
                          <a:pt x="23" y="19"/>
                          <a:pt x="23" y="21"/>
                          <a:pt x="24" y="22"/>
                        </a:cubicBezTo>
                        <a:cubicBezTo>
                          <a:pt x="24" y="23"/>
                          <a:pt x="25" y="24"/>
                          <a:pt x="26" y="24"/>
                        </a:cubicBezTo>
                        <a:cubicBezTo>
                          <a:pt x="26" y="24"/>
                          <a:pt x="26" y="24"/>
                          <a:pt x="27" y="24"/>
                        </a:cubicBezTo>
                        <a:cubicBezTo>
                          <a:pt x="30" y="24"/>
                          <a:pt x="29" y="20"/>
                          <a:pt x="28" y="18"/>
                        </a:cubicBezTo>
                        <a:cubicBezTo>
                          <a:pt x="27" y="16"/>
                          <a:pt x="26" y="14"/>
                          <a:pt x="24" y="12"/>
                        </a:cubicBezTo>
                        <a:cubicBezTo>
                          <a:pt x="24" y="12"/>
                          <a:pt x="24" y="12"/>
                          <a:pt x="24" y="12"/>
                        </a:cubicBezTo>
                        <a:cubicBezTo>
                          <a:pt x="23" y="11"/>
                          <a:pt x="23" y="11"/>
                          <a:pt x="22" y="10"/>
                        </a:cubicBezTo>
                        <a:cubicBezTo>
                          <a:pt x="21" y="9"/>
                          <a:pt x="20" y="7"/>
                          <a:pt x="20" y="5"/>
                        </a:cubicBezTo>
                        <a:cubicBezTo>
                          <a:pt x="19" y="5"/>
                          <a:pt x="19" y="5"/>
                          <a:pt x="19" y="5"/>
                        </a:cubicBezTo>
                        <a:cubicBezTo>
                          <a:pt x="18" y="4"/>
                          <a:pt x="18" y="4"/>
                          <a:pt x="17" y="4"/>
                        </a:cubicBezTo>
                        <a:moveTo>
                          <a:pt x="61" y="32"/>
                        </a:moveTo>
                        <a:cubicBezTo>
                          <a:pt x="59" y="32"/>
                          <a:pt x="56" y="31"/>
                          <a:pt x="54" y="29"/>
                        </a:cubicBezTo>
                        <a:cubicBezTo>
                          <a:pt x="52" y="28"/>
                          <a:pt x="51" y="27"/>
                          <a:pt x="48" y="26"/>
                        </a:cubicBezTo>
                        <a:cubicBezTo>
                          <a:pt x="48" y="26"/>
                          <a:pt x="48" y="26"/>
                          <a:pt x="48" y="26"/>
                        </a:cubicBezTo>
                        <a:cubicBezTo>
                          <a:pt x="46" y="26"/>
                          <a:pt x="45" y="25"/>
                          <a:pt x="44" y="25"/>
                        </a:cubicBezTo>
                        <a:cubicBezTo>
                          <a:pt x="43" y="25"/>
                          <a:pt x="41" y="25"/>
                          <a:pt x="40" y="24"/>
                        </a:cubicBezTo>
                        <a:cubicBezTo>
                          <a:pt x="37" y="24"/>
                          <a:pt x="37" y="21"/>
                          <a:pt x="39" y="20"/>
                        </a:cubicBezTo>
                        <a:cubicBezTo>
                          <a:pt x="40" y="20"/>
                          <a:pt x="40" y="20"/>
                          <a:pt x="40" y="20"/>
                        </a:cubicBezTo>
                        <a:cubicBezTo>
                          <a:pt x="40" y="20"/>
                          <a:pt x="41" y="20"/>
                          <a:pt x="41" y="20"/>
                        </a:cubicBezTo>
                        <a:cubicBezTo>
                          <a:pt x="43" y="20"/>
                          <a:pt x="44" y="22"/>
                          <a:pt x="45" y="23"/>
                        </a:cubicBezTo>
                        <a:cubicBezTo>
                          <a:pt x="46" y="24"/>
                          <a:pt x="47" y="24"/>
                          <a:pt x="49" y="24"/>
                        </a:cubicBezTo>
                        <a:cubicBezTo>
                          <a:pt x="50" y="24"/>
                          <a:pt x="52" y="24"/>
                          <a:pt x="53" y="24"/>
                        </a:cubicBezTo>
                        <a:cubicBezTo>
                          <a:pt x="54" y="24"/>
                          <a:pt x="54" y="24"/>
                          <a:pt x="54" y="24"/>
                        </a:cubicBezTo>
                        <a:cubicBezTo>
                          <a:pt x="56" y="24"/>
                          <a:pt x="57" y="24"/>
                          <a:pt x="58" y="24"/>
                        </a:cubicBezTo>
                        <a:cubicBezTo>
                          <a:pt x="59" y="25"/>
                          <a:pt x="60" y="25"/>
                          <a:pt x="61" y="25"/>
                        </a:cubicBezTo>
                        <a:cubicBezTo>
                          <a:pt x="62" y="26"/>
                          <a:pt x="63" y="26"/>
                          <a:pt x="64" y="26"/>
                        </a:cubicBezTo>
                        <a:cubicBezTo>
                          <a:pt x="65" y="26"/>
                          <a:pt x="67" y="26"/>
                          <a:pt x="67" y="27"/>
                        </a:cubicBezTo>
                        <a:cubicBezTo>
                          <a:pt x="67" y="28"/>
                          <a:pt x="67" y="29"/>
                          <a:pt x="66" y="30"/>
                        </a:cubicBezTo>
                        <a:cubicBezTo>
                          <a:pt x="66" y="30"/>
                          <a:pt x="65" y="31"/>
                          <a:pt x="64" y="31"/>
                        </a:cubicBezTo>
                        <a:cubicBezTo>
                          <a:pt x="64" y="31"/>
                          <a:pt x="64" y="31"/>
                          <a:pt x="64" y="31"/>
                        </a:cubicBezTo>
                        <a:cubicBezTo>
                          <a:pt x="64" y="32"/>
                          <a:pt x="63" y="32"/>
                          <a:pt x="63" y="32"/>
                        </a:cubicBezTo>
                        <a:cubicBezTo>
                          <a:pt x="62" y="32"/>
                          <a:pt x="62" y="32"/>
                          <a:pt x="61" y="32"/>
                        </a:cubicBezTo>
                        <a:moveTo>
                          <a:pt x="53" y="16"/>
                        </a:moveTo>
                        <a:cubicBezTo>
                          <a:pt x="52" y="16"/>
                          <a:pt x="52" y="16"/>
                          <a:pt x="51" y="16"/>
                        </a:cubicBezTo>
                        <a:cubicBezTo>
                          <a:pt x="48" y="16"/>
                          <a:pt x="44" y="16"/>
                          <a:pt x="41" y="15"/>
                        </a:cubicBezTo>
                        <a:cubicBezTo>
                          <a:pt x="40" y="15"/>
                          <a:pt x="39" y="14"/>
                          <a:pt x="37" y="13"/>
                        </a:cubicBezTo>
                        <a:cubicBezTo>
                          <a:pt x="36" y="13"/>
                          <a:pt x="35" y="12"/>
                          <a:pt x="35" y="11"/>
                        </a:cubicBezTo>
                        <a:cubicBezTo>
                          <a:pt x="34" y="9"/>
                          <a:pt x="35" y="7"/>
                          <a:pt x="37" y="6"/>
                        </a:cubicBezTo>
                        <a:cubicBezTo>
                          <a:pt x="38" y="6"/>
                          <a:pt x="39" y="5"/>
                          <a:pt x="39" y="5"/>
                        </a:cubicBezTo>
                        <a:cubicBezTo>
                          <a:pt x="41" y="5"/>
                          <a:pt x="42" y="6"/>
                          <a:pt x="43" y="6"/>
                        </a:cubicBezTo>
                        <a:cubicBezTo>
                          <a:pt x="45" y="6"/>
                          <a:pt x="46" y="7"/>
                          <a:pt x="47" y="7"/>
                        </a:cubicBezTo>
                        <a:cubicBezTo>
                          <a:pt x="49" y="7"/>
                          <a:pt x="50" y="6"/>
                          <a:pt x="52" y="6"/>
                        </a:cubicBezTo>
                        <a:cubicBezTo>
                          <a:pt x="52" y="6"/>
                          <a:pt x="52" y="6"/>
                          <a:pt x="52" y="6"/>
                        </a:cubicBezTo>
                        <a:cubicBezTo>
                          <a:pt x="56" y="6"/>
                          <a:pt x="61" y="8"/>
                          <a:pt x="64" y="10"/>
                        </a:cubicBezTo>
                        <a:cubicBezTo>
                          <a:pt x="64" y="10"/>
                          <a:pt x="64" y="10"/>
                          <a:pt x="64" y="10"/>
                        </a:cubicBezTo>
                        <a:cubicBezTo>
                          <a:pt x="66" y="11"/>
                          <a:pt x="67" y="13"/>
                          <a:pt x="67" y="15"/>
                        </a:cubicBezTo>
                        <a:cubicBezTo>
                          <a:pt x="68" y="16"/>
                          <a:pt x="67" y="17"/>
                          <a:pt x="67" y="19"/>
                        </a:cubicBezTo>
                        <a:cubicBezTo>
                          <a:pt x="67" y="21"/>
                          <a:pt x="69" y="21"/>
                          <a:pt x="69" y="23"/>
                        </a:cubicBezTo>
                        <a:cubicBezTo>
                          <a:pt x="69" y="24"/>
                          <a:pt x="69" y="24"/>
                          <a:pt x="69" y="24"/>
                        </a:cubicBezTo>
                        <a:cubicBezTo>
                          <a:pt x="69" y="24"/>
                          <a:pt x="69" y="24"/>
                          <a:pt x="68" y="24"/>
                        </a:cubicBezTo>
                        <a:cubicBezTo>
                          <a:pt x="66" y="24"/>
                          <a:pt x="64" y="22"/>
                          <a:pt x="61" y="21"/>
                        </a:cubicBezTo>
                        <a:cubicBezTo>
                          <a:pt x="61" y="21"/>
                          <a:pt x="60" y="21"/>
                          <a:pt x="59" y="21"/>
                        </a:cubicBezTo>
                        <a:cubicBezTo>
                          <a:pt x="59" y="21"/>
                          <a:pt x="58" y="21"/>
                          <a:pt x="58" y="21"/>
                        </a:cubicBezTo>
                        <a:cubicBezTo>
                          <a:pt x="58" y="21"/>
                          <a:pt x="57" y="21"/>
                          <a:pt x="57" y="21"/>
                        </a:cubicBezTo>
                        <a:cubicBezTo>
                          <a:pt x="56" y="21"/>
                          <a:pt x="55" y="21"/>
                          <a:pt x="54" y="20"/>
                        </a:cubicBezTo>
                        <a:cubicBezTo>
                          <a:pt x="54" y="20"/>
                          <a:pt x="54" y="20"/>
                          <a:pt x="54" y="20"/>
                        </a:cubicBezTo>
                        <a:cubicBezTo>
                          <a:pt x="56" y="19"/>
                          <a:pt x="59" y="19"/>
                          <a:pt x="61" y="18"/>
                        </a:cubicBezTo>
                        <a:cubicBezTo>
                          <a:pt x="63" y="17"/>
                          <a:pt x="61" y="14"/>
                          <a:pt x="60" y="13"/>
                        </a:cubicBezTo>
                        <a:cubicBezTo>
                          <a:pt x="60" y="12"/>
                          <a:pt x="59" y="11"/>
                          <a:pt x="58" y="10"/>
                        </a:cubicBezTo>
                        <a:cubicBezTo>
                          <a:pt x="57" y="9"/>
                          <a:pt x="56" y="9"/>
                          <a:pt x="55" y="9"/>
                        </a:cubicBezTo>
                        <a:cubicBezTo>
                          <a:pt x="55" y="9"/>
                          <a:pt x="55" y="9"/>
                          <a:pt x="54" y="9"/>
                        </a:cubicBezTo>
                        <a:cubicBezTo>
                          <a:pt x="53" y="11"/>
                          <a:pt x="57" y="13"/>
                          <a:pt x="57" y="15"/>
                        </a:cubicBezTo>
                        <a:cubicBezTo>
                          <a:pt x="56" y="16"/>
                          <a:pt x="54" y="16"/>
                          <a:pt x="53" y="16"/>
                        </a:cubicBezTo>
                        <a:moveTo>
                          <a:pt x="26" y="8"/>
                        </a:moveTo>
                        <a:cubicBezTo>
                          <a:pt x="26" y="8"/>
                          <a:pt x="25" y="8"/>
                          <a:pt x="25" y="8"/>
                        </a:cubicBezTo>
                        <a:cubicBezTo>
                          <a:pt x="24" y="7"/>
                          <a:pt x="23" y="5"/>
                          <a:pt x="23" y="4"/>
                        </a:cubicBezTo>
                        <a:cubicBezTo>
                          <a:pt x="22" y="4"/>
                          <a:pt x="21" y="2"/>
                          <a:pt x="22" y="2"/>
                        </a:cubicBezTo>
                        <a:cubicBezTo>
                          <a:pt x="22" y="1"/>
                          <a:pt x="22" y="1"/>
                          <a:pt x="22" y="1"/>
                        </a:cubicBezTo>
                        <a:cubicBezTo>
                          <a:pt x="23" y="1"/>
                          <a:pt x="24" y="2"/>
                          <a:pt x="24" y="2"/>
                        </a:cubicBezTo>
                        <a:cubicBezTo>
                          <a:pt x="25" y="3"/>
                          <a:pt x="26" y="3"/>
                          <a:pt x="28" y="3"/>
                        </a:cubicBezTo>
                        <a:cubicBezTo>
                          <a:pt x="28" y="3"/>
                          <a:pt x="29" y="4"/>
                          <a:pt x="30" y="4"/>
                        </a:cubicBezTo>
                        <a:cubicBezTo>
                          <a:pt x="31" y="5"/>
                          <a:pt x="30" y="6"/>
                          <a:pt x="29" y="6"/>
                        </a:cubicBezTo>
                        <a:cubicBezTo>
                          <a:pt x="28" y="7"/>
                          <a:pt x="27" y="8"/>
                          <a:pt x="26" y="8"/>
                        </a:cubicBezTo>
                        <a:moveTo>
                          <a:pt x="23" y="0"/>
                        </a:moveTo>
                        <a:cubicBezTo>
                          <a:pt x="23" y="0"/>
                          <a:pt x="23" y="1"/>
                          <a:pt x="22" y="1"/>
                        </a:cubicBezTo>
                        <a:cubicBezTo>
                          <a:pt x="20" y="1"/>
                          <a:pt x="21" y="4"/>
                          <a:pt x="21" y="5"/>
                        </a:cubicBezTo>
                        <a:cubicBezTo>
                          <a:pt x="21" y="6"/>
                          <a:pt x="21" y="6"/>
                          <a:pt x="22" y="7"/>
                        </a:cubicBezTo>
                        <a:cubicBezTo>
                          <a:pt x="22" y="7"/>
                          <a:pt x="21" y="7"/>
                          <a:pt x="21" y="7"/>
                        </a:cubicBezTo>
                        <a:cubicBezTo>
                          <a:pt x="22" y="8"/>
                          <a:pt x="23" y="10"/>
                          <a:pt x="25" y="11"/>
                        </a:cubicBezTo>
                        <a:cubicBezTo>
                          <a:pt x="25" y="12"/>
                          <a:pt x="25" y="12"/>
                          <a:pt x="25" y="12"/>
                        </a:cubicBezTo>
                        <a:cubicBezTo>
                          <a:pt x="27" y="13"/>
                          <a:pt x="28" y="14"/>
                          <a:pt x="30" y="15"/>
                        </a:cubicBezTo>
                        <a:cubicBezTo>
                          <a:pt x="30" y="16"/>
                          <a:pt x="32" y="17"/>
                          <a:pt x="33" y="17"/>
                        </a:cubicBezTo>
                        <a:cubicBezTo>
                          <a:pt x="33" y="17"/>
                          <a:pt x="34" y="17"/>
                          <a:pt x="34" y="16"/>
                        </a:cubicBezTo>
                        <a:cubicBezTo>
                          <a:pt x="34" y="16"/>
                          <a:pt x="34" y="16"/>
                          <a:pt x="34" y="15"/>
                        </a:cubicBezTo>
                        <a:cubicBezTo>
                          <a:pt x="34" y="15"/>
                          <a:pt x="34" y="15"/>
                          <a:pt x="34" y="15"/>
                        </a:cubicBezTo>
                        <a:cubicBezTo>
                          <a:pt x="33" y="15"/>
                          <a:pt x="33" y="14"/>
                          <a:pt x="33" y="13"/>
                        </a:cubicBezTo>
                        <a:cubicBezTo>
                          <a:pt x="32" y="13"/>
                          <a:pt x="32" y="12"/>
                          <a:pt x="33" y="11"/>
                        </a:cubicBezTo>
                        <a:cubicBezTo>
                          <a:pt x="33" y="11"/>
                          <a:pt x="33" y="12"/>
                          <a:pt x="33" y="12"/>
                        </a:cubicBezTo>
                        <a:cubicBezTo>
                          <a:pt x="33" y="11"/>
                          <a:pt x="33" y="11"/>
                          <a:pt x="33" y="11"/>
                        </a:cubicBezTo>
                        <a:cubicBezTo>
                          <a:pt x="33" y="11"/>
                          <a:pt x="33" y="11"/>
                          <a:pt x="33" y="11"/>
                        </a:cubicBezTo>
                        <a:cubicBezTo>
                          <a:pt x="33" y="12"/>
                          <a:pt x="33" y="13"/>
                          <a:pt x="34" y="13"/>
                        </a:cubicBezTo>
                        <a:cubicBezTo>
                          <a:pt x="34" y="14"/>
                          <a:pt x="35" y="15"/>
                          <a:pt x="36" y="15"/>
                        </a:cubicBezTo>
                        <a:cubicBezTo>
                          <a:pt x="37" y="15"/>
                          <a:pt x="39" y="15"/>
                          <a:pt x="40" y="16"/>
                        </a:cubicBezTo>
                        <a:cubicBezTo>
                          <a:pt x="40" y="16"/>
                          <a:pt x="41" y="16"/>
                          <a:pt x="42" y="17"/>
                        </a:cubicBezTo>
                        <a:cubicBezTo>
                          <a:pt x="43" y="17"/>
                          <a:pt x="45" y="17"/>
                          <a:pt x="46" y="17"/>
                        </a:cubicBezTo>
                        <a:cubicBezTo>
                          <a:pt x="46" y="17"/>
                          <a:pt x="46" y="17"/>
                          <a:pt x="46" y="17"/>
                        </a:cubicBezTo>
                        <a:cubicBezTo>
                          <a:pt x="47" y="17"/>
                          <a:pt x="47" y="17"/>
                          <a:pt x="47" y="17"/>
                        </a:cubicBezTo>
                        <a:cubicBezTo>
                          <a:pt x="49" y="17"/>
                          <a:pt x="51" y="17"/>
                          <a:pt x="52" y="17"/>
                        </a:cubicBezTo>
                        <a:cubicBezTo>
                          <a:pt x="54" y="17"/>
                          <a:pt x="55" y="17"/>
                          <a:pt x="56" y="16"/>
                        </a:cubicBezTo>
                        <a:cubicBezTo>
                          <a:pt x="58" y="15"/>
                          <a:pt x="58" y="15"/>
                          <a:pt x="58" y="14"/>
                        </a:cubicBezTo>
                        <a:cubicBezTo>
                          <a:pt x="57" y="13"/>
                          <a:pt x="56" y="12"/>
                          <a:pt x="56" y="11"/>
                        </a:cubicBezTo>
                        <a:cubicBezTo>
                          <a:pt x="56" y="11"/>
                          <a:pt x="56" y="11"/>
                          <a:pt x="56" y="11"/>
                        </a:cubicBezTo>
                        <a:cubicBezTo>
                          <a:pt x="57" y="11"/>
                          <a:pt x="57" y="12"/>
                          <a:pt x="57" y="12"/>
                        </a:cubicBezTo>
                        <a:cubicBezTo>
                          <a:pt x="59" y="14"/>
                          <a:pt x="61" y="15"/>
                          <a:pt x="59" y="17"/>
                        </a:cubicBezTo>
                        <a:cubicBezTo>
                          <a:pt x="59" y="17"/>
                          <a:pt x="59" y="17"/>
                          <a:pt x="59" y="17"/>
                        </a:cubicBezTo>
                        <a:cubicBezTo>
                          <a:pt x="58" y="18"/>
                          <a:pt x="56" y="18"/>
                          <a:pt x="54" y="18"/>
                        </a:cubicBezTo>
                        <a:cubicBezTo>
                          <a:pt x="54" y="18"/>
                          <a:pt x="53" y="18"/>
                          <a:pt x="53" y="18"/>
                        </a:cubicBezTo>
                        <a:cubicBezTo>
                          <a:pt x="50" y="18"/>
                          <a:pt x="48" y="18"/>
                          <a:pt x="46" y="18"/>
                        </a:cubicBezTo>
                        <a:cubicBezTo>
                          <a:pt x="45" y="18"/>
                          <a:pt x="44" y="18"/>
                          <a:pt x="44" y="18"/>
                        </a:cubicBezTo>
                        <a:cubicBezTo>
                          <a:pt x="44" y="18"/>
                          <a:pt x="43" y="18"/>
                          <a:pt x="43" y="18"/>
                        </a:cubicBezTo>
                        <a:cubicBezTo>
                          <a:pt x="43" y="18"/>
                          <a:pt x="42" y="18"/>
                          <a:pt x="41" y="18"/>
                        </a:cubicBezTo>
                        <a:cubicBezTo>
                          <a:pt x="40" y="19"/>
                          <a:pt x="39" y="19"/>
                          <a:pt x="38" y="20"/>
                        </a:cubicBezTo>
                        <a:cubicBezTo>
                          <a:pt x="37" y="20"/>
                          <a:pt x="37" y="21"/>
                          <a:pt x="36" y="22"/>
                        </a:cubicBezTo>
                        <a:cubicBezTo>
                          <a:pt x="36" y="22"/>
                          <a:pt x="36" y="22"/>
                          <a:pt x="36" y="23"/>
                        </a:cubicBezTo>
                        <a:cubicBezTo>
                          <a:pt x="36" y="23"/>
                          <a:pt x="35" y="23"/>
                          <a:pt x="36" y="24"/>
                        </a:cubicBezTo>
                        <a:cubicBezTo>
                          <a:pt x="37" y="26"/>
                          <a:pt x="41" y="26"/>
                          <a:pt x="44" y="27"/>
                        </a:cubicBezTo>
                        <a:cubicBezTo>
                          <a:pt x="47" y="27"/>
                          <a:pt x="49" y="27"/>
                          <a:pt x="51" y="29"/>
                        </a:cubicBezTo>
                        <a:cubicBezTo>
                          <a:pt x="53" y="30"/>
                          <a:pt x="56" y="32"/>
                          <a:pt x="59" y="33"/>
                        </a:cubicBezTo>
                        <a:cubicBezTo>
                          <a:pt x="60" y="33"/>
                          <a:pt x="61" y="33"/>
                          <a:pt x="62" y="33"/>
                        </a:cubicBezTo>
                        <a:cubicBezTo>
                          <a:pt x="62" y="33"/>
                          <a:pt x="63" y="33"/>
                          <a:pt x="63" y="33"/>
                        </a:cubicBezTo>
                        <a:cubicBezTo>
                          <a:pt x="66" y="32"/>
                          <a:pt x="68" y="29"/>
                          <a:pt x="68" y="27"/>
                        </a:cubicBezTo>
                        <a:cubicBezTo>
                          <a:pt x="67" y="26"/>
                          <a:pt x="66" y="25"/>
                          <a:pt x="65" y="25"/>
                        </a:cubicBezTo>
                        <a:cubicBezTo>
                          <a:pt x="64" y="24"/>
                          <a:pt x="62" y="24"/>
                          <a:pt x="60" y="23"/>
                        </a:cubicBezTo>
                        <a:cubicBezTo>
                          <a:pt x="59" y="23"/>
                          <a:pt x="57" y="23"/>
                          <a:pt x="55" y="23"/>
                        </a:cubicBezTo>
                        <a:cubicBezTo>
                          <a:pt x="55" y="23"/>
                          <a:pt x="55" y="23"/>
                          <a:pt x="55" y="23"/>
                        </a:cubicBezTo>
                        <a:cubicBezTo>
                          <a:pt x="53" y="23"/>
                          <a:pt x="52" y="23"/>
                          <a:pt x="50" y="23"/>
                        </a:cubicBezTo>
                        <a:cubicBezTo>
                          <a:pt x="50" y="23"/>
                          <a:pt x="48"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3"/>
                          <a:pt x="47" y="23"/>
                          <a:pt x="47" y="23"/>
                        </a:cubicBezTo>
                        <a:cubicBezTo>
                          <a:pt x="48" y="23"/>
                          <a:pt x="48" y="22"/>
                          <a:pt x="47" y="22"/>
                        </a:cubicBezTo>
                        <a:cubicBezTo>
                          <a:pt x="48" y="22"/>
                          <a:pt x="49" y="22"/>
                          <a:pt x="50" y="22"/>
                        </a:cubicBezTo>
                        <a:cubicBezTo>
                          <a:pt x="50" y="22"/>
                          <a:pt x="50" y="22"/>
                          <a:pt x="50" y="22"/>
                        </a:cubicBezTo>
                        <a:cubicBezTo>
                          <a:pt x="51" y="22"/>
                          <a:pt x="51" y="22"/>
                          <a:pt x="51" y="22"/>
                        </a:cubicBezTo>
                        <a:cubicBezTo>
                          <a:pt x="51" y="22"/>
                          <a:pt x="51" y="22"/>
                          <a:pt x="51" y="22"/>
                        </a:cubicBezTo>
                        <a:cubicBezTo>
                          <a:pt x="52" y="22"/>
                          <a:pt x="52" y="22"/>
                          <a:pt x="52" y="22"/>
                        </a:cubicBezTo>
                        <a:cubicBezTo>
                          <a:pt x="51" y="22"/>
                          <a:pt x="51" y="22"/>
                          <a:pt x="51" y="22"/>
                        </a:cubicBezTo>
                        <a:cubicBezTo>
                          <a:pt x="49" y="22"/>
                          <a:pt x="47" y="21"/>
                          <a:pt x="45" y="21"/>
                        </a:cubicBezTo>
                        <a:cubicBezTo>
                          <a:pt x="45" y="20"/>
                          <a:pt x="45" y="20"/>
                          <a:pt x="45" y="20"/>
                        </a:cubicBezTo>
                        <a:cubicBezTo>
                          <a:pt x="49" y="22"/>
                          <a:pt x="53" y="21"/>
                          <a:pt x="56" y="22"/>
                        </a:cubicBezTo>
                        <a:cubicBezTo>
                          <a:pt x="59" y="22"/>
                          <a:pt x="63" y="23"/>
                          <a:pt x="65" y="24"/>
                        </a:cubicBezTo>
                        <a:cubicBezTo>
                          <a:pt x="66" y="24"/>
                          <a:pt x="66" y="24"/>
                          <a:pt x="67" y="24"/>
                        </a:cubicBezTo>
                        <a:cubicBezTo>
                          <a:pt x="67" y="24"/>
                          <a:pt x="68" y="25"/>
                          <a:pt x="68" y="25"/>
                        </a:cubicBezTo>
                        <a:cubicBezTo>
                          <a:pt x="70" y="25"/>
                          <a:pt x="71" y="24"/>
                          <a:pt x="71" y="23"/>
                        </a:cubicBezTo>
                        <a:cubicBezTo>
                          <a:pt x="71" y="23"/>
                          <a:pt x="71" y="22"/>
                          <a:pt x="71" y="21"/>
                        </a:cubicBezTo>
                        <a:cubicBezTo>
                          <a:pt x="71" y="21"/>
                          <a:pt x="71" y="21"/>
                          <a:pt x="71" y="21"/>
                        </a:cubicBezTo>
                        <a:cubicBezTo>
                          <a:pt x="70" y="20"/>
                          <a:pt x="69" y="18"/>
                          <a:pt x="70" y="17"/>
                        </a:cubicBezTo>
                        <a:cubicBezTo>
                          <a:pt x="70" y="13"/>
                          <a:pt x="68" y="11"/>
                          <a:pt x="65" y="9"/>
                        </a:cubicBezTo>
                        <a:cubicBezTo>
                          <a:pt x="61" y="7"/>
                          <a:pt x="57" y="6"/>
                          <a:pt x="53" y="6"/>
                        </a:cubicBezTo>
                        <a:cubicBezTo>
                          <a:pt x="49" y="5"/>
                          <a:pt x="45" y="5"/>
                          <a:pt x="40" y="5"/>
                        </a:cubicBezTo>
                        <a:cubicBezTo>
                          <a:pt x="39" y="5"/>
                          <a:pt x="38" y="5"/>
                          <a:pt x="37" y="5"/>
                        </a:cubicBezTo>
                        <a:cubicBezTo>
                          <a:pt x="36" y="5"/>
                          <a:pt x="34" y="5"/>
                          <a:pt x="33" y="6"/>
                        </a:cubicBezTo>
                        <a:cubicBezTo>
                          <a:pt x="32" y="7"/>
                          <a:pt x="31" y="8"/>
                          <a:pt x="30" y="9"/>
                        </a:cubicBezTo>
                        <a:cubicBezTo>
                          <a:pt x="29" y="9"/>
                          <a:pt x="29" y="9"/>
                          <a:pt x="29" y="9"/>
                        </a:cubicBezTo>
                        <a:cubicBezTo>
                          <a:pt x="30" y="8"/>
                          <a:pt x="30" y="8"/>
                          <a:pt x="30" y="8"/>
                        </a:cubicBezTo>
                        <a:cubicBezTo>
                          <a:pt x="30" y="7"/>
                          <a:pt x="31" y="7"/>
                          <a:pt x="31" y="6"/>
                        </a:cubicBezTo>
                        <a:cubicBezTo>
                          <a:pt x="31" y="5"/>
                          <a:pt x="31" y="4"/>
                          <a:pt x="30" y="3"/>
                        </a:cubicBezTo>
                        <a:cubicBezTo>
                          <a:pt x="28" y="2"/>
                          <a:pt x="26" y="0"/>
                          <a:pt x="23" y="0"/>
                        </a:cubicBezTo>
                      </a:path>
                    </a:pathLst>
                  </a:custGeom>
                  <a:solidFill>
                    <a:srgbClr val="F2B8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63" name="Freeform 8130">
                    <a:extLst>
                      <a:ext uri="{FF2B5EF4-FFF2-40B4-BE49-F238E27FC236}">
                        <a16:creationId xmlns:a16="http://schemas.microsoft.com/office/drawing/2014/main" id="{55CB4157-CA73-44D7-9208-844AD013E02C}"/>
                      </a:ext>
                    </a:extLst>
                  </p:cNvPr>
                  <p:cNvSpPr>
                    <a:spLocks/>
                  </p:cNvSpPr>
                  <p:nvPr/>
                </p:nvSpPr>
                <p:spPr bwMode="auto">
                  <a:xfrm>
                    <a:off x="3665" y="1867"/>
                    <a:ext cx="0" cy="2"/>
                  </a:xfrm>
                  <a:custGeom>
                    <a:avLst/>
                    <a:gdLst>
                      <a:gd name="T0" fmla="*/ 0 h 3"/>
                      <a:gd name="T1" fmla="*/ 2 h 3"/>
                      <a:gd name="T2" fmla="*/ 3 h 3"/>
                      <a:gd name="T3" fmla="*/ 2 h 3"/>
                      <a:gd name="T4" fmla="*/ 2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cubicBezTo>
                          <a:pt x="0" y="1"/>
                          <a:pt x="0" y="2"/>
                          <a:pt x="0" y="2"/>
                        </a:cubicBezTo>
                        <a:cubicBezTo>
                          <a:pt x="0" y="2"/>
                          <a:pt x="0" y="3"/>
                          <a:pt x="0" y="3"/>
                        </a:cubicBezTo>
                        <a:cubicBezTo>
                          <a:pt x="0" y="3"/>
                          <a:pt x="0" y="3"/>
                          <a:pt x="0" y="2"/>
                        </a:cubicBezTo>
                        <a:cubicBezTo>
                          <a:pt x="0" y="2"/>
                          <a:pt x="0" y="2"/>
                          <a:pt x="0" y="2"/>
                        </a:cubicBezTo>
                        <a:cubicBezTo>
                          <a:pt x="0" y="2"/>
                          <a:pt x="0" y="1"/>
                          <a:pt x="0" y="0"/>
                        </a:cubicBezTo>
                      </a:path>
                    </a:pathLst>
                  </a:custGeom>
                  <a:solidFill>
                    <a:srgbClr val="DF9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64" name="Freeform 8131">
                    <a:extLst>
                      <a:ext uri="{FF2B5EF4-FFF2-40B4-BE49-F238E27FC236}">
                        <a16:creationId xmlns:a16="http://schemas.microsoft.com/office/drawing/2014/main" id="{7749CA39-C06D-4370-B46C-EDEEF74CCD43}"/>
                      </a:ext>
                    </a:extLst>
                  </p:cNvPr>
                  <p:cNvSpPr>
                    <a:spLocks noEditPoints="1"/>
                  </p:cNvSpPr>
                  <p:nvPr/>
                </p:nvSpPr>
                <p:spPr bwMode="auto">
                  <a:xfrm>
                    <a:off x="3692" y="1872"/>
                    <a:ext cx="26" cy="17"/>
                  </a:xfrm>
                  <a:custGeom>
                    <a:avLst/>
                    <a:gdLst>
                      <a:gd name="T0" fmla="*/ 24 w 35"/>
                      <a:gd name="T1" fmla="*/ 19 h 22"/>
                      <a:gd name="T2" fmla="*/ 17 w 35"/>
                      <a:gd name="T3" fmla="*/ 18 h 22"/>
                      <a:gd name="T4" fmla="*/ 8 w 35"/>
                      <a:gd name="T5" fmla="*/ 13 h 22"/>
                      <a:gd name="T6" fmla="*/ 5 w 35"/>
                      <a:gd name="T7" fmla="*/ 10 h 22"/>
                      <a:gd name="T8" fmla="*/ 6 w 35"/>
                      <a:gd name="T9" fmla="*/ 9 h 22"/>
                      <a:gd name="T10" fmla="*/ 8 w 35"/>
                      <a:gd name="T11" fmla="*/ 10 h 22"/>
                      <a:gd name="T12" fmla="*/ 22 w 35"/>
                      <a:gd name="T13" fmla="*/ 16 h 22"/>
                      <a:gd name="T14" fmla="*/ 24 w 35"/>
                      <a:gd name="T15" fmla="*/ 16 h 22"/>
                      <a:gd name="T16" fmla="*/ 25 w 35"/>
                      <a:gd name="T17" fmla="*/ 16 h 22"/>
                      <a:gd name="T18" fmla="*/ 27 w 35"/>
                      <a:gd name="T19" fmla="*/ 16 h 22"/>
                      <a:gd name="T20" fmla="*/ 26 w 35"/>
                      <a:gd name="T21" fmla="*/ 19 h 22"/>
                      <a:gd name="T22" fmla="*/ 24 w 35"/>
                      <a:gd name="T23" fmla="*/ 19 h 22"/>
                      <a:gd name="T24" fmla="*/ 0 w 35"/>
                      <a:gd name="T25" fmla="*/ 6 h 22"/>
                      <a:gd name="T26" fmla="*/ 1 w 35"/>
                      <a:gd name="T27" fmla="*/ 10 h 22"/>
                      <a:gd name="T28" fmla="*/ 6 w 35"/>
                      <a:gd name="T29" fmla="*/ 13 h 22"/>
                      <a:gd name="T30" fmla="*/ 7 w 35"/>
                      <a:gd name="T31" fmla="*/ 14 h 22"/>
                      <a:gd name="T32" fmla="*/ 11 w 35"/>
                      <a:gd name="T33" fmla="*/ 16 h 22"/>
                      <a:gd name="T34" fmla="*/ 17 w 35"/>
                      <a:gd name="T35" fmla="*/ 20 h 22"/>
                      <a:gd name="T36" fmla="*/ 17 w 35"/>
                      <a:gd name="T37" fmla="*/ 21 h 22"/>
                      <a:gd name="T38" fmla="*/ 22 w 35"/>
                      <a:gd name="T39" fmla="*/ 22 h 22"/>
                      <a:gd name="T40" fmla="*/ 24 w 35"/>
                      <a:gd name="T41" fmla="*/ 22 h 22"/>
                      <a:gd name="T42" fmla="*/ 29 w 35"/>
                      <a:gd name="T43" fmla="*/ 21 h 22"/>
                      <a:gd name="T44" fmla="*/ 28 w 35"/>
                      <a:gd name="T45" fmla="*/ 16 h 22"/>
                      <a:gd name="T46" fmla="*/ 26 w 35"/>
                      <a:gd name="T47" fmla="*/ 15 h 22"/>
                      <a:gd name="T48" fmla="*/ 25 w 35"/>
                      <a:gd name="T49" fmla="*/ 15 h 22"/>
                      <a:gd name="T50" fmla="*/ 24 w 35"/>
                      <a:gd name="T51" fmla="*/ 15 h 22"/>
                      <a:gd name="T52" fmla="*/ 16 w 35"/>
                      <a:gd name="T53" fmla="*/ 11 h 22"/>
                      <a:gd name="T54" fmla="*/ 10 w 35"/>
                      <a:gd name="T55" fmla="*/ 9 h 22"/>
                      <a:gd name="T56" fmla="*/ 4 w 35"/>
                      <a:gd name="T57" fmla="*/ 8 h 22"/>
                      <a:gd name="T58" fmla="*/ 0 w 35"/>
                      <a:gd name="T59" fmla="*/ 6 h 22"/>
                      <a:gd name="T60" fmla="*/ 35 w 35"/>
                      <a:gd name="T61" fmla="*/ 0 h 22"/>
                      <a:gd name="T62" fmla="*/ 35 w 35"/>
                      <a:gd name="T63" fmla="*/ 0 h 22"/>
                      <a:gd name="T64" fmla="*/ 35 w 35"/>
                      <a:gd name="T6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2">
                        <a:moveTo>
                          <a:pt x="24" y="19"/>
                        </a:moveTo>
                        <a:cubicBezTo>
                          <a:pt x="22" y="19"/>
                          <a:pt x="19" y="19"/>
                          <a:pt x="17" y="18"/>
                        </a:cubicBezTo>
                        <a:cubicBezTo>
                          <a:pt x="14" y="17"/>
                          <a:pt x="11" y="14"/>
                          <a:pt x="8" y="13"/>
                        </a:cubicBezTo>
                        <a:cubicBezTo>
                          <a:pt x="7" y="12"/>
                          <a:pt x="4" y="11"/>
                          <a:pt x="5" y="10"/>
                        </a:cubicBezTo>
                        <a:cubicBezTo>
                          <a:pt x="5" y="9"/>
                          <a:pt x="6" y="9"/>
                          <a:pt x="6" y="9"/>
                        </a:cubicBezTo>
                        <a:cubicBezTo>
                          <a:pt x="7" y="9"/>
                          <a:pt x="8" y="10"/>
                          <a:pt x="8" y="10"/>
                        </a:cubicBezTo>
                        <a:cubicBezTo>
                          <a:pt x="13" y="12"/>
                          <a:pt x="16" y="15"/>
                          <a:pt x="22" y="16"/>
                        </a:cubicBezTo>
                        <a:cubicBezTo>
                          <a:pt x="22" y="16"/>
                          <a:pt x="23" y="16"/>
                          <a:pt x="24" y="16"/>
                        </a:cubicBezTo>
                        <a:cubicBezTo>
                          <a:pt x="24" y="16"/>
                          <a:pt x="24" y="16"/>
                          <a:pt x="25" y="16"/>
                        </a:cubicBezTo>
                        <a:cubicBezTo>
                          <a:pt x="25" y="16"/>
                          <a:pt x="26" y="16"/>
                          <a:pt x="27" y="16"/>
                        </a:cubicBezTo>
                        <a:cubicBezTo>
                          <a:pt x="29" y="17"/>
                          <a:pt x="28" y="19"/>
                          <a:pt x="26" y="19"/>
                        </a:cubicBezTo>
                        <a:cubicBezTo>
                          <a:pt x="25" y="19"/>
                          <a:pt x="25" y="19"/>
                          <a:pt x="24" y="19"/>
                        </a:cubicBezTo>
                        <a:moveTo>
                          <a:pt x="0" y="6"/>
                        </a:moveTo>
                        <a:cubicBezTo>
                          <a:pt x="0" y="7"/>
                          <a:pt x="1" y="8"/>
                          <a:pt x="1" y="10"/>
                        </a:cubicBezTo>
                        <a:cubicBezTo>
                          <a:pt x="3" y="11"/>
                          <a:pt x="4" y="12"/>
                          <a:pt x="6" y="13"/>
                        </a:cubicBezTo>
                        <a:cubicBezTo>
                          <a:pt x="7" y="13"/>
                          <a:pt x="7" y="13"/>
                          <a:pt x="7" y="14"/>
                        </a:cubicBezTo>
                        <a:cubicBezTo>
                          <a:pt x="9" y="14"/>
                          <a:pt x="10" y="15"/>
                          <a:pt x="11" y="16"/>
                        </a:cubicBezTo>
                        <a:cubicBezTo>
                          <a:pt x="13" y="17"/>
                          <a:pt x="14" y="19"/>
                          <a:pt x="17" y="20"/>
                        </a:cubicBezTo>
                        <a:cubicBezTo>
                          <a:pt x="17" y="21"/>
                          <a:pt x="17" y="21"/>
                          <a:pt x="17" y="21"/>
                        </a:cubicBezTo>
                        <a:cubicBezTo>
                          <a:pt x="19" y="21"/>
                          <a:pt x="20" y="22"/>
                          <a:pt x="22" y="22"/>
                        </a:cubicBezTo>
                        <a:cubicBezTo>
                          <a:pt x="22" y="22"/>
                          <a:pt x="23" y="22"/>
                          <a:pt x="24" y="22"/>
                        </a:cubicBezTo>
                        <a:cubicBezTo>
                          <a:pt x="26" y="22"/>
                          <a:pt x="28" y="22"/>
                          <a:pt x="29" y="21"/>
                        </a:cubicBezTo>
                        <a:cubicBezTo>
                          <a:pt x="30" y="19"/>
                          <a:pt x="30" y="17"/>
                          <a:pt x="28" y="16"/>
                        </a:cubicBezTo>
                        <a:cubicBezTo>
                          <a:pt x="27" y="16"/>
                          <a:pt x="26" y="15"/>
                          <a:pt x="26" y="15"/>
                        </a:cubicBezTo>
                        <a:cubicBezTo>
                          <a:pt x="26" y="15"/>
                          <a:pt x="26" y="15"/>
                          <a:pt x="25" y="15"/>
                        </a:cubicBezTo>
                        <a:cubicBezTo>
                          <a:pt x="25" y="15"/>
                          <a:pt x="25" y="15"/>
                          <a:pt x="24" y="15"/>
                        </a:cubicBezTo>
                        <a:cubicBezTo>
                          <a:pt x="21" y="15"/>
                          <a:pt x="18" y="13"/>
                          <a:pt x="16" y="11"/>
                        </a:cubicBezTo>
                        <a:cubicBezTo>
                          <a:pt x="14" y="10"/>
                          <a:pt x="12" y="9"/>
                          <a:pt x="10" y="9"/>
                        </a:cubicBezTo>
                        <a:cubicBezTo>
                          <a:pt x="8" y="8"/>
                          <a:pt x="6" y="8"/>
                          <a:pt x="4" y="8"/>
                        </a:cubicBezTo>
                        <a:cubicBezTo>
                          <a:pt x="2" y="7"/>
                          <a:pt x="1" y="7"/>
                          <a:pt x="0" y="6"/>
                        </a:cubicBezTo>
                        <a:moveTo>
                          <a:pt x="35" y="0"/>
                        </a:moveTo>
                        <a:cubicBezTo>
                          <a:pt x="35" y="0"/>
                          <a:pt x="35" y="0"/>
                          <a:pt x="35" y="0"/>
                        </a:cubicBezTo>
                        <a:cubicBezTo>
                          <a:pt x="35" y="0"/>
                          <a:pt x="35" y="0"/>
                          <a:pt x="35" y="0"/>
                        </a:cubicBezTo>
                      </a:path>
                    </a:pathLst>
                  </a:custGeom>
                  <a:solidFill>
                    <a:srgbClr val="F2B8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65" name="Freeform 8132">
                    <a:extLst>
                      <a:ext uri="{FF2B5EF4-FFF2-40B4-BE49-F238E27FC236}">
                        <a16:creationId xmlns:a16="http://schemas.microsoft.com/office/drawing/2014/main" id="{FC5BFBEE-5284-442E-81A2-71B6F64F103C}"/>
                      </a:ext>
                    </a:extLst>
                  </p:cNvPr>
                  <p:cNvSpPr>
                    <a:spLocks noEditPoints="1"/>
                  </p:cNvSpPr>
                  <p:nvPr/>
                </p:nvSpPr>
                <p:spPr bwMode="auto">
                  <a:xfrm>
                    <a:off x="3645" y="1812"/>
                    <a:ext cx="73" cy="72"/>
                  </a:xfrm>
                  <a:custGeom>
                    <a:avLst/>
                    <a:gdLst>
                      <a:gd name="T0" fmla="*/ 67 w 98"/>
                      <a:gd name="T1" fmla="*/ 89 h 96"/>
                      <a:gd name="T2" fmla="*/ 87 w 98"/>
                      <a:gd name="T3" fmla="*/ 96 h 96"/>
                      <a:gd name="T4" fmla="*/ 78 w 98"/>
                      <a:gd name="T5" fmla="*/ 91 h 96"/>
                      <a:gd name="T6" fmla="*/ 81 w 98"/>
                      <a:gd name="T7" fmla="*/ 80 h 96"/>
                      <a:gd name="T8" fmla="*/ 73 w 98"/>
                      <a:gd name="T9" fmla="*/ 79 h 96"/>
                      <a:gd name="T10" fmla="*/ 81 w 98"/>
                      <a:gd name="T11" fmla="*/ 80 h 96"/>
                      <a:gd name="T12" fmla="*/ 83 w 98"/>
                      <a:gd name="T13" fmla="*/ 73 h 96"/>
                      <a:gd name="T14" fmla="*/ 60 w 98"/>
                      <a:gd name="T15" fmla="*/ 73 h 96"/>
                      <a:gd name="T16" fmla="*/ 49 w 98"/>
                      <a:gd name="T17" fmla="*/ 72 h 96"/>
                      <a:gd name="T18" fmla="*/ 47 w 98"/>
                      <a:gd name="T19" fmla="*/ 67 h 96"/>
                      <a:gd name="T20" fmla="*/ 56 w 98"/>
                      <a:gd name="T21" fmla="*/ 71 h 96"/>
                      <a:gd name="T22" fmla="*/ 92 w 98"/>
                      <a:gd name="T23" fmla="*/ 71 h 96"/>
                      <a:gd name="T24" fmla="*/ 96 w 98"/>
                      <a:gd name="T25" fmla="*/ 75 h 96"/>
                      <a:gd name="T26" fmla="*/ 72 w 98"/>
                      <a:gd name="T27" fmla="*/ 67 h 96"/>
                      <a:gd name="T28" fmla="*/ 66 w 98"/>
                      <a:gd name="T29" fmla="*/ 66 h 96"/>
                      <a:gd name="T30" fmla="*/ 72 w 98"/>
                      <a:gd name="T31" fmla="*/ 62 h 96"/>
                      <a:gd name="T32" fmla="*/ 61 w 98"/>
                      <a:gd name="T33" fmla="*/ 60 h 96"/>
                      <a:gd name="T34" fmla="*/ 54 w 98"/>
                      <a:gd name="T35" fmla="*/ 57 h 96"/>
                      <a:gd name="T36" fmla="*/ 74 w 98"/>
                      <a:gd name="T37" fmla="*/ 59 h 96"/>
                      <a:gd name="T38" fmla="*/ 85 w 98"/>
                      <a:gd name="T39" fmla="*/ 37 h 96"/>
                      <a:gd name="T40" fmla="*/ 95 w 98"/>
                      <a:gd name="T41" fmla="*/ 39 h 96"/>
                      <a:gd name="T42" fmla="*/ 74 w 98"/>
                      <a:gd name="T43" fmla="*/ 37 h 96"/>
                      <a:gd name="T44" fmla="*/ 50 w 98"/>
                      <a:gd name="T45" fmla="*/ 34 h 96"/>
                      <a:gd name="T46" fmla="*/ 75 w 98"/>
                      <a:gd name="T47" fmla="*/ 43 h 96"/>
                      <a:gd name="T48" fmla="*/ 79 w 98"/>
                      <a:gd name="T49" fmla="*/ 61 h 96"/>
                      <a:gd name="T50" fmla="*/ 73 w 98"/>
                      <a:gd name="T51" fmla="*/ 62 h 96"/>
                      <a:gd name="T52" fmla="*/ 89 w 98"/>
                      <a:gd name="T53" fmla="*/ 65 h 96"/>
                      <a:gd name="T54" fmla="*/ 76 w 98"/>
                      <a:gd name="T55" fmla="*/ 58 h 96"/>
                      <a:gd name="T56" fmla="*/ 71 w 98"/>
                      <a:gd name="T57" fmla="*/ 37 h 96"/>
                      <a:gd name="T58" fmla="*/ 34 w 98"/>
                      <a:gd name="T59" fmla="*/ 31 h 96"/>
                      <a:gd name="T60" fmla="*/ 19 w 98"/>
                      <a:gd name="T61" fmla="*/ 34 h 96"/>
                      <a:gd name="T62" fmla="*/ 14 w 98"/>
                      <a:gd name="T63" fmla="*/ 29 h 96"/>
                      <a:gd name="T64" fmla="*/ 16 w 98"/>
                      <a:gd name="T65" fmla="*/ 29 h 96"/>
                      <a:gd name="T66" fmla="*/ 94 w 98"/>
                      <a:gd name="T67" fmla="*/ 27 h 96"/>
                      <a:gd name="T68" fmla="*/ 38 w 98"/>
                      <a:gd name="T69" fmla="*/ 25 h 96"/>
                      <a:gd name="T70" fmla="*/ 58 w 98"/>
                      <a:gd name="T71" fmla="*/ 29 h 96"/>
                      <a:gd name="T72" fmla="*/ 75 w 98"/>
                      <a:gd name="T73" fmla="*/ 30 h 96"/>
                      <a:gd name="T74" fmla="*/ 64 w 98"/>
                      <a:gd name="T75" fmla="*/ 28 h 96"/>
                      <a:gd name="T76" fmla="*/ 35 w 98"/>
                      <a:gd name="T77" fmla="*/ 21 h 96"/>
                      <a:gd name="T78" fmla="*/ 22 w 98"/>
                      <a:gd name="T79" fmla="*/ 21 h 96"/>
                      <a:gd name="T80" fmla="*/ 92 w 98"/>
                      <a:gd name="T81" fmla="*/ 21 h 96"/>
                      <a:gd name="T82" fmla="*/ 11 w 98"/>
                      <a:gd name="T83" fmla="*/ 15 h 96"/>
                      <a:gd name="T84" fmla="*/ 16 w 98"/>
                      <a:gd name="T85" fmla="*/ 16 h 96"/>
                      <a:gd name="T86" fmla="*/ 1 w 98"/>
                      <a:gd name="T87" fmla="*/ 9 h 96"/>
                      <a:gd name="T88" fmla="*/ 9 w 98"/>
                      <a:gd name="T89" fmla="*/ 8 h 96"/>
                      <a:gd name="T90" fmla="*/ 24 w 98"/>
                      <a:gd name="T91" fmla="*/ 24 h 96"/>
                      <a:gd name="T92" fmla="*/ 36 w 98"/>
                      <a:gd name="T93" fmla="*/ 46 h 96"/>
                      <a:gd name="T94" fmla="*/ 23 w 98"/>
                      <a:gd name="T95" fmla="*/ 63 h 96"/>
                      <a:gd name="T96" fmla="*/ 37 w 98"/>
                      <a:gd name="T97" fmla="*/ 68 h 96"/>
                      <a:gd name="T98" fmla="*/ 44 w 98"/>
                      <a:gd name="T99" fmla="*/ 57 h 96"/>
                      <a:gd name="T100" fmla="*/ 38 w 98"/>
                      <a:gd name="T101" fmla="*/ 36 h 96"/>
                      <a:gd name="T102" fmla="*/ 58 w 98"/>
                      <a:gd name="T103" fmla="*/ 50 h 96"/>
                      <a:gd name="T104" fmla="*/ 51 w 98"/>
                      <a:gd name="T105" fmla="*/ 42 h 96"/>
                      <a:gd name="T106" fmla="*/ 32 w 98"/>
                      <a:gd name="T107" fmla="*/ 36 h 96"/>
                      <a:gd name="T108" fmla="*/ 26 w 98"/>
                      <a:gd name="T109" fmla="*/ 14 h 96"/>
                      <a:gd name="T110" fmla="*/ 72 w 98"/>
                      <a:gd name="T111" fmla="*/ 22 h 96"/>
                      <a:gd name="T112" fmla="*/ 77 w 98"/>
                      <a:gd name="T113" fmla="*/ 21 h 96"/>
                      <a:gd name="T114" fmla="*/ 19 w 98"/>
                      <a:gd name="T115" fmla="*/ 10 h 96"/>
                      <a:gd name="T116" fmla="*/ 4 w 98"/>
                      <a:gd name="T117"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8" h="96">
                        <a:moveTo>
                          <a:pt x="63" y="85"/>
                        </a:moveTo>
                        <a:cubicBezTo>
                          <a:pt x="62" y="85"/>
                          <a:pt x="62" y="85"/>
                          <a:pt x="62" y="85"/>
                        </a:cubicBezTo>
                        <a:cubicBezTo>
                          <a:pt x="62" y="86"/>
                          <a:pt x="63" y="88"/>
                          <a:pt x="63" y="89"/>
                        </a:cubicBezTo>
                        <a:cubicBezTo>
                          <a:pt x="64" y="90"/>
                          <a:pt x="64" y="90"/>
                          <a:pt x="64" y="91"/>
                        </a:cubicBezTo>
                        <a:cubicBezTo>
                          <a:pt x="64" y="89"/>
                          <a:pt x="63" y="88"/>
                          <a:pt x="63" y="87"/>
                        </a:cubicBezTo>
                        <a:cubicBezTo>
                          <a:pt x="64" y="88"/>
                          <a:pt x="65" y="88"/>
                          <a:pt x="67" y="89"/>
                        </a:cubicBezTo>
                        <a:cubicBezTo>
                          <a:pt x="69" y="89"/>
                          <a:pt x="71" y="89"/>
                          <a:pt x="73" y="90"/>
                        </a:cubicBezTo>
                        <a:cubicBezTo>
                          <a:pt x="75" y="90"/>
                          <a:pt x="77" y="91"/>
                          <a:pt x="79" y="92"/>
                        </a:cubicBezTo>
                        <a:cubicBezTo>
                          <a:pt x="81" y="94"/>
                          <a:pt x="84" y="96"/>
                          <a:pt x="87" y="96"/>
                        </a:cubicBezTo>
                        <a:cubicBezTo>
                          <a:pt x="88" y="96"/>
                          <a:pt x="88" y="96"/>
                          <a:pt x="88" y="96"/>
                        </a:cubicBezTo>
                        <a:cubicBezTo>
                          <a:pt x="89" y="96"/>
                          <a:pt x="89" y="96"/>
                          <a:pt x="89" y="96"/>
                        </a:cubicBezTo>
                        <a:cubicBezTo>
                          <a:pt x="88" y="96"/>
                          <a:pt x="88" y="96"/>
                          <a:pt x="87" y="96"/>
                        </a:cubicBezTo>
                        <a:cubicBezTo>
                          <a:pt x="88" y="96"/>
                          <a:pt x="88" y="96"/>
                          <a:pt x="88" y="96"/>
                        </a:cubicBezTo>
                        <a:cubicBezTo>
                          <a:pt x="89" y="96"/>
                          <a:pt x="89" y="96"/>
                          <a:pt x="90" y="96"/>
                        </a:cubicBezTo>
                        <a:cubicBezTo>
                          <a:pt x="90" y="96"/>
                          <a:pt x="90" y="95"/>
                          <a:pt x="90" y="95"/>
                        </a:cubicBezTo>
                        <a:cubicBezTo>
                          <a:pt x="90" y="95"/>
                          <a:pt x="89" y="95"/>
                          <a:pt x="89" y="95"/>
                        </a:cubicBezTo>
                        <a:cubicBezTo>
                          <a:pt x="88" y="95"/>
                          <a:pt x="87" y="95"/>
                          <a:pt x="86" y="95"/>
                        </a:cubicBezTo>
                        <a:cubicBezTo>
                          <a:pt x="83" y="94"/>
                          <a:pt x="80" y="92"/>
                          <a:pt x="78" y="91"/>
                        </a:cubicBezTo>
                        <a:cubicBezTo>
                          <a:pt x="76" y="89"/>
                          <a:pt x="74" y="89"/>
                          <a:pt x="71" y="89"/>
                        </a:cubicBezTo>
                        <a:cubicBezTo>
                          <a:pt x="68" y="88"/>
                          <a:pt x="64" y="88"/>
                          <a:pt x="63" y="86"/>
                        </a:cubicBezTo>
                        <a:cubicBezTo>
                          <a:pt x="62" y="85"/>
                          <a:pt x="63" y="85"/>
                          <a:pt x="63" y="85"/>
                        </a:cubicBezTo>
                        <a:moveTo>
                          <a:pt x="86" y="79"/>
                        </a:moveTo>
                        <a:cubicBezTo>
                          <a:pt x="85" y="80"/>
                          <a:pt x="84" y="80"/>
                          <a:pt x="83" y="80"/>
                        </a:cubicBezTo>
                        <a:cubicBezTo>
                          <a:pt x="82" y="80"/>
                          <a:pt x="82" y="80"/>
                          <a:pt x="81" y="80"/>
                        </a:cubicBezTo>
                        <a:cubicBezTo>
                          <a:pt x="80" y="80"/>
                          <a:pt x="79" y="80"/>
                          <a:pt x="78" y="80"/>
                        </a:cubicBezTo>
                        <a:cubicBezTo>
                          <a:pt x="79" y="80"/>
                          <a:pt x="79" y="79"/>
                          <a:pt x="79" y="79"/>
                        </a:cubicBezTo>
                        <a:cubicBezTo>
                          <a:pt x="78" y="79"/>
                          <a:pt x="76" y="79"/>
                          <a:pt x="74" y="79"/>
                        </a:cubicBezTo>
                        <a:cubicBezTo>
                          <a:pt x="74" y="79"/>
                          <a:pt x="74" y="79"/>
                          <a:pt x="73" y="79"/>
                        </a:cubicBezTo>
                        <a:cubicBezTo>
                          <a:pt x="73" y="79"/>
                          <a:pt x="73" y="79"/>
                          <a:pt x="73" y="79"/>
                        </a:cubicBezTo>
                        <a:cubicBezTo>
                          <a:pt x="73" y="79"/>
                          <a:pt x="73" y="79"/>
                          <a:pt x="73" y="79"/>
                        </a:cubicBezTo>
                        <a:cubicBezTo>
                          <a:pt x="72" y="80"/>
                          <a:pt x="72" y="80"/>
                          <a:pt x="72" y="80"/>
                        </a:cubicBezTo>
                        <a:cubicBezTo>
                          <a:pt x="72" y="80"/>
                          <a:pt x="71" y="80"/>
                          <a:pt x="70" y="80"/>
                        </a:cubicBezTo>
                        <a:cubicBezTo>
                          <a:pt x="70" y="80"/>
                          <a:pt x="71" y="80"/>
                          <a:pt x="71" y="80"/>
                        </a:cubicBezTo>
                        <a:cubicBezTo>
                          <a:pt x="71" y="80"/>
                          <a:pt x="72" y="80"/>
                          <a:pt x="73" y="80"/>
                        </a:cubicBezTo>
                        <a:cubicBezTo>
                          <a:pt x="75" y="80"/>
                          <a:pt x="77" y="80"/>
                          <a:pt x="80" y="80"/>
                        </a:cubicBezTo>
                        <a:cubicBezTo>
                          <a:pt x="80" y="80"/>
                          <a:pt x="81" y="80"/>
                          <a:pt x="81" y="80"/>
                        </a:cubicBezTo>
                        <a:cubicBezTo>
                          <a:pt x="83" y="80"/>
                          <a:pt x="85" y="80"/>
                          <a:pt x="86" y="79"/>
                        </a:cubicBezTo>
                        <a:moveTo>
                          <a:pt x="60" y="75"/>
                        </a:moveTo>
                        <a:cubicBezTo>
                          <a:pt x="60" y="76"/>
                          <a:pt x="60" y="77"/>
                          <a:pt x="61" y="77"/>
                        </a:cubicBezTo>
                        <a:cubicBezTo>
                          <a:pt x="61" y="76"/>
                          <a:pt x="60" y="76"/>
                          <a:pt x="60" y="75"/>
                        </a:cubicBezTo>
                        <a:moveTo>
                          <a:pt x="83" y="73"/>
                        </a:moveTo>
                        <a:cubicBezTo>
                          <a:pt x="83" y="73"/>
                          <a:pt x="83" y="73"/>
                          <a:pt x="83" y="73"/>
                        </a:cubicBezTo>
                        <a:cubicBezTo>
                          <a:pt x="83" y="74"/>
                          <a:pt x="84" y="75"/>
                          <a:pt x="85" y="76"/>
                        </a:cubicBezTo>
                        <a:cubicBezTo>
                          <a:pt x="85" y="75"/>
                          <a:pt x="84" y="74"/>
                          <a:pt x="84" y="74"/>
                        </a:cubicBezTo>
                        <a:cubicBezTo>
                          <a:pt x="84" y="74"/>
                          <a:pt x="84" y="74"/>
                          <a:pt x="84" y="74"/>
                        </a:cubicBezTo>
                        <a:cubicBezTo>
                          <a:pt x="84" y="74"/>
                          <a:pt x="84" y="74"/>
                          <a:pt x="84" y="74"/>
                        </a:cubicBezTo>
                        <a:cubicBezTo>
                          <a:pt x="84" y="74"/>
                          <a:pt x="84" y="73"/>
                          <a:pt x="83" y="73"/>
                        </a:cubicBezTo>
                        <a:moveTo>
                          <a:pt x="60" y="73"/>
                        </a:moveTo>
                        <a:cubicBezTo>
                          <a:pt x="60" y="73"/>
                          <a:pt x="60" y="73"/>
                          <a:pt x="60" y="74"/>
                        </a:cubicBezTo>
                        <a:cubicBezTo>
                          <a:pt x="60" y="74"/>
                          <a:pt x="60" y="75"/>
                          <a:pt x="61" y="75"/>
                        </a:cubicBezTo>
                        <a:cubicBezTo>
                          <a:pt x="60" y="75"/>
                          <a:pt x="60" y="74"/>
                          <a:pt x="60" y="73"/>
                        </a:cubicBezTo>
                        <a:cubicBezTo>
                          <a:pt x="60" y="73"/>
                          <a:pt x="60" y="73"/>
                          <a:pt x="60" y="73"/>
                        </a:cubicBezTo>
                        <a:moveTo>
                          <a:pt x="47" y="67"/>
                        </a:moveTo>
                        <a:cubicBezTo>
                          <a:pt x="47" y="69"/>
                          <a:pt x="48" y="71"/>
                          <a:pt x="49" y="72"/>
                        </a:cubicBezTo>
                        <a:cubicBezTo>
                          <a:pt x="50" y="73"/>
                          <a:pt x="50" y="73"/>
                          <a:pt x="51" y="74"/>
                        </a:cubicBezTo>
                        <a:cubicBezTo>
                          <a:pt x="51" y="73"/>
                          <a:pt x="50" y="73"/>
                          <a:pt x="50" y="72"/>
                        </a:cubicBezTo>
                        <a:cubicBezTo>
                          <a:pt x="51" y="73"/>
                          <a:pt x="52" y="73"/>
                          <a:pt x="52" y="74"/>
                        </a:cubicBezTo>
                        <a:cubicBezTo>
                          <a:pt x="52" y="74"/>
                          <a:pt x="52" y="74"/>
                          <a:pt x="52" y="73"/>
                        </a:cubicBezTo>
                        <a:cubicBezTo>
                          <a:pt x="50" y="72"/>
                          <a:pt x="49" y="70"/>
                          <a:pt x="48" y="69"/>
                        </a:cubicBezTo>
                        <a:cubicBezTo>
                          <a:pt x="48" y="68"/>
                          <a:pt x="47" y="67"/>
                          <a:pt x="47" y="67"/>
                        </a:cubicBezTo>
                        <a:moveTo>
                          <a:pt x="62" y="66"/>
                        </a:moveTo>
                        <a:cubicBezTo>
                          <a:pt x="63" y="66"/>
                          <a:pt x="64" y="66"/>
                          <a:pt x="65" y="66"/>
                        </a:cubicBezTo>
                        <a:cubicBezTo>
                          <a:pt x="63" y="67"/>
                          <a:pt x="62" y="67"/>
                          <a:pt x="60" y="68"/>
                        </a:cubicBezTo>
                        <a:cubicBezTo>
                          <a:pt x="59" y="69"/>
                          <a:pt x="58" y="70"/>
                          <a:pt x="57" y="70"/>
                        </a:cubicBezTo>
                        <a:cubicBezTo>
                          <a:pt x="57" y="70"/>
                          <a:pt x="57" y="70"/>
                          <a:pt x="57" y="70"/>
                        </a:cubicBezTo>
                        <a:cubicBezTo>
                          <a:pt x="57" y="70"/>
                          <a:pt x="57" y="70"/>
                          <a:pt x="56" y="71"/>
                        </a:cubicBezTo>
                        <a:cubicBezTo>
                          <a:pt x="57" y="71"/>
                          <a:pt x="57" y="71"/>
                          <a:pt x="57" y="71"/>
                        </a:cubicBezTo>
                        <a:cubicBezTo>
                          <a:pt x="58" y="70"/>
                          <a:pt x="59" y="69"/>
                          <a:pt x="60" y="68"/>
                        </a:cubicBezTo>
                        <a:cubicBezTo>
                          <a:pt x="61" y="67"/>
                          <a:pt x="63" y="67"/>
                          <a:pt x="64" y="67"/>
                        </a:cubicBezTo>
                        <a:cubicBezTo>
                          <a:pt x="65" y="67"/>
                          <a:pt x="66" y="67"/>
                          <a:pt x="67" y="67"/>
                        </a:cubicBezTo>
                        <a:cubicBezTo>
                          <a:pt x="72" y="67"/>
                          <a:pt x="76" y="67"/>
                          <a:pt x="80" y="68"/>
                        </a:cubicBezTo>
                        <a:cubicBezTo>
                          <a:pt x="84" y="68"/>
                          <a:pt x="88" y="69"/>
                          <a:pt x="92" y="71"/>
                        </a:cubicBezTo>
                        <a:cubicBezTo>
                          <a:pt x="95" y="73"/>
                          <a:pt x="97" y="75"/>
                          <a:pt x="97" y="79"/>
                        </a:cubicBezTo>
                        <a:cubicBezTo>
                          <a:pt x="96" y="80"/>
                          <a:pt x="97" y="82"/>
                          <a:pt x="98" y="83"/>
                        </a:cubicBezTo>
                        <a:cubicBezTo>
                          <a:pt x="98" y="83"/>
                          <a:pt x="98" y="82"/>
                          <a:pt x="98" y="81"/>
                        </a:cubicBezTo>
                        <a:cubicBezTo>
                          <a:pt x="98" y="81"/>
                          <a:pt x="98" y="81"/>
                          <a:pt x="98" y="81"/>
                        </a:cubicBezTo>
                        <a:cubicBezTo>
                          <a:pt x="97" y="80"/>
                          <a:pt x="97" y="80"/>
                          <a:pt x="97" y="80"/>
                        </a:cubicBezTo>
                        <a:cubicBezTo>
                          <a:pt x="97" y="78"/>
                          <a:pt x="97" y="76"/>
                          <a:pt x="96" y="75"/>
                        </a:cubicBezTo>
                        <a:cubicBezTo>
                          <a:pt x="96" y="75"/>
                          <a:pt x="96" y="74"/>
                          <a:pt x="96" y="74"/>
                        </a:cubicBezTo>
                        <a:cubicBezTo>
                          <a:pt x="96" y="74"/>
                          <a:pt x="95" y="73"/>
                          <a:pt x="95" y="72"/>
                        </a:cubicBezTo>
                        <a:cubicBezTo>
                          <a:pt x="95" y="72"/>
                          <a:pt x="95" y="73"/>
                          <a:pt x="95" y="73"/>
                        </a:cubicBezTo>
                        <a:cubicBezTo>
                          <a:pt x="94" y="71"/>
                          <a:pt x="92" y="70"/>
                          <a:pt x="90" y="69"/>
                        </a:cubicBezTo>
                        <a:cubicBezTo>
                          <a:pt x="87" y="68"/>
                          <a:pt x="84" y="68"/>
                          <a:pt x="81" y="67"/>
                        </a:cubicBezTo>
                        <a:cubicBezTo>
                          <a:pt x="78" y="67"/>
                          <a:pt x="75" y="67"/>
                          <a:pt x="72" y="67"/>
                        </a:cubicBezTo>
                        <a:cubicBezTo>
                          <a:pt x="72" y="66"/>
                          <a:pt x="72" y="66"/>
                          <a:pt x="72" y="66"/>
                        </a:cubicBezTo>
                        <a:cubicBezTo>
                          <a:pt x="73" y="66"/>
                          <a:pt x="74" y="66"/>
                          <a:pt x="75" y="66"/>
                        </a:cubicBezTo>
                        <a:cubicBezTo>
                          <a:pt x="73" y="66"/>
                          <a:pt x="72" y="66"/>
                          <a:pt x="71" y="66"/>
                        </a:cubicBezTo>
                        <a:cubicBezTo>
                          <a:pt x="70" y="66"/>
                          <a:pt x="70" y="66"/>
                          <a:pt x="70" y="66"/>
                        </a:cubicBezTo>
                        <a:cubicBezTo>
                          <a:pt x="69" y="66"/>
                          <a:pt x="69" y="66"/>
                          <a:pt x="68" y="66"/>
                        </a:cubicBezTo>
                        <a:cubicBezTo>
                          <a:pt x="67" y="66"/>
                          <a:pt x="66" y="66"/>
                          <a:pt x="66" y="66"/>
                        </a:cubicBezTo>
                        <a:cubicBezTo>
                          <a:pt x="65" y="66"/>
                          <a:pt x="63" y="66"/>
                          <a:pt x="62" y="66"/>
                        </a:cubicBezTo>
                        <a:moveTo>
                          <a:pt x="72" y="62"/>
                        </a:moveTo>
                        <a:cubicBezTo>
                          <a:pt x="72" y="62"/>
                          <a:pt x="72" y="62"/>
                          <a:pt x="72" y="62"/>
                        </a:cubicBezTo>
                        <a:cubicBezTo>
                          <a:pt x="72" y="62"/>
                          <a:pt x="72" y="62"/>
                          <a:pt x="72" y="62"/>
                        </a:cubicBezTo>
                        <a:cubicBezTo>
                          <a:pt x="72" y="62"/>
                          <a:pt x="72" y="62"/>
                          <a:pt x="73" y="62"/>
                        </a:cubicBezTo>
                        <a:cubicBezTo>
                          <a:pt x="72" y="62"/>
                          <a:pt x="72" y="62"/>
                          <a:pt x="72" y="62"/>
                        </a:cubicBezTo>
                        <a:moveTo>
                          <a:pt x="61" y="60"/>
                        </a:moveTo>
                        <a:cubicBezTo>
                          <a:pt x="61" y="61"/>
                          <a:pt x="61" y="61"/>
                          <a:pt x="62" y="61"/>
                        </a:cubicBezTo>
                        <a:cubicBezTo>
                          <a:pt x="61" y="61"/>
                          <a:pt x="61" y="61"/>
                          <a:pt x="61" y="60"/>
                        </a:cubicBezTo>
                        <a:cubicBezTo>
                          <a:pt x="61" y="61"/>
                          <a:pt x="61" y="61"/>
                          <a:pt x="62" y="61"/>
                        </a:cubicBezTo>
                        <a:cubicBezTo>
                          <a:pt x="62" y="61"/>
                          <a:pt x="62" y="61"/>
                          <a:pt x="62" y="61"/>
                        </a:cubicBezTo>
                        <a:cubicBezTo>
                          <a:pt x="62" y="61"/>
                          <a:pt x="62" y="61"/>
                          <a:pt x="61" y="60"/>
                        </a:cubicBezTo>
                        <a:moveTo>
                          <a:pt x="52" y="59"/>
                        </a:moveTo>
                        <a:cubicBezTo>
                          <a:pt x="52" y="59"/>
                          <a:pt x="52" y="59"/>
                          <a:pt x="52" y="59"/>
                        </a:cubicBezTo>
                        <a:cubicBezTo>
                          <a:pt x="52" y="59"/>
                          <a:pt x="52" y="59"/>
                          <a:pt x="52" y="59"/>
                        </a:cubicBezTo>
                        <a:cubicBezTo>
                          <a:pt x="52" y="59"/>
                          <a:pt x="52" y="59"/>
                          <a:pt x="52" y="59"/>
                        </a:cubicBezTo>
                        <a:cubicBezTo>
                          <a:pt x="52" y="59"/>
                          <a:pt x="52" y="59"/>
                          <a:pt x="52" y="59"/>
                        </a:cubicBezTo>
                        <a:moveTo>
                          <a:pt x="54" y="57"/>
                        </a:moveTo>
                        <a:cubicBezTo>
                          <a:pt x="53" y="58"/>
                          <a:pt x="52" y="58"/>
                          <a:pt x="52" y="59"/>
                        </a:cubicBezTo>
                        <a:cubicBezTo>
                          <a:pt x="52" y="58"/>
                          <a:pt x="53" y="58"/>
                          <a:pt x="54" y="57"/>
                        </a:cubicBezTo>
                        <a:moveTo>
                          <a:pt x="71" y="56"/>
                        </a:moveTo>
                        <a:cubicBezTo>
                          <a:pt x="71" y="56"/>
                          <a:pt x="71" y="56"/>
                          <a:pt x="71" y="56"/>
                        </a:cubicBezTo>
                        <a:cubicBezTo>
                          <a:pt x="72" y="57"/>
                          <a:pt x="73" y="58"/>
                          <a:pt x="74" y="59"/>
                        </a:cubicBezTo>
                        <a:cubicBezTo>
                          <a:pt x="74" y="59"/>
                          <a:pt x="74" y="59"/>
                          <a:pt x="74" y="59"/>
                        </a:cubicBezTo>
                        <a:cubicBezTo>
                          <a:pt x="74" y="59"/>
                          <a:pt x="74" y="58"/>
                          <a:pt x="73" y="58"/>
                        </a:cubicBezTo>
                        <a:cubicBezTo>
                          <a:pt x="73" y="58"/>
                          <a:pt x="72" y="57"/>
                          <a:pt x="71" y="56"/>
                        </a:cubicBezTo>
                        <a:cubicBezTo>
                          <a:pt x="71" y="56"/>
                          <a:pt x="71" y="56"/>
                          <a:pt x="71" y="56"/>
                        </a:cubicBezTo>
                        <a:moveTo>
                          <a:pt x="87" y="37"/>
                        </a:moveTo>
                        <a:cubicBezTo>
                          <a:pt x="86" y="37"/>
                          <a:pt x="84" y="37"/>
                          <a:pt x="82" y="38"/>
                        </a:cubicBezTo>
                        <a:cubicBezTo>
                          <a:pt x="83" y="38"/>
                          <a:pt x="84" y="38"/>
                          <a:pt x="85" y="37"/>
                        </a:cubicBezTo>
                        <a:cubicBezTo>
                          <a:pt x="84" y="38"/>
                          <a:pt x="83" y="38"/>
                          <a:pt x="82" y="38"/>
                        </a:cubicBezTo>
                        <a:cubicBezTo>
                          <a:pt x="82" y="39"/>
                          <a:pt x="81" y="39"/>
                          <a:pt x="80" y="39"/>
                        </a:cubicBezTo>
                        <a:cubicBezTo>
                          <a:pt x="81" y="39"/>
                          <a:pt x="81" y="39"/>
                          <a:pt x="81" y="39"/>
                        </a:cubicBezTo>
                        <a:cubicBezTo>
                          <a:pt x="83" y="38"/>
                          <a:pt x="86" y="38"/>
                          <a:pt x="88" y="38"/>
                        </a:cubicBezTo>
                        <a:cubicBezTo>
                          <a:pt x="88" y="38"/>
                          <a:pt x="89" y="38"/>
                          <a:pt x="89" y="38"/>
                        </a:cubicBezTo>
                        <a:cubicBezTo>
                          <a:pt x="91" y="38"/>
                          <a:pt x="93" y="39"/>
                          <a:pt x="95" y="39"/>
                        </a:cubicBezTo>
                        <a:cubicBezTo>
                          <a:pt x="94" y="39"/>
                          <a:pt x="94" y="39"/>
                          <a:pt x="93" y="39"/>
                        </a:cubicBezTo>
                        <a:cubicBezTo>
                          <a:pt x="95" y="39"/>
                          <a:pt x="96" y="39"/>
                          <a:pt x="97" y="39"/>
                        </a:cubicBezTo>
                        <a:cubicBezTo>
                          <a:pt x="96" y="39"/>
                          <a:pt x="96" y="39"/>
                          <a:pt x="95" y="38"/>
                        </a:cubicBezTo>
                        <a:cubicBezTo>
                          <a:pt x="92" y="38"/>
                          <a:pt x="90" y="37"/>
                          <a:pt x="87" y="37"/>
                        </a:cubicBezTo>
                        <a:moveTo>
                          <a:pt x="72" y="36"/>
                        </a:moveTo>
                        <a:cubicBezTo>
                          <a:pt x="73" y="36"/>
                          <a:pt x="73" y="37"/>
                          <a:pt x="74" y="37"/>
                        </a:cubicBezTo>
                        <a:cubicBezTo>
                          <a:pt x="73" y="37"/>
                          <a:pt x="73" y="36"/>
                          <a:pt x="73" y="36"/>
                        </a:cubicBezTo>
                        <a:cubicBezTo>
                          <a:pt x="73" y="36"/>
                          <a:pt x="73" y="36"/>
                          <a:pt x="72" y="36"/>
                        </a:cubicBezTo>
                        <a:moveTo>
                          <a:pt x="53" y="32"/>
                        </a:moveTo>
                        <a:cubicBezTo>
                          <a:pt x="51" y="32"/>
                          <a:pt x="50" y="32"/>
                          <a:pt x="49" y="34"/>
                        </a:cubicBezTo>
                        <a:cubicBezTo>
                          <a:pt x="49" y="34"/>
                          <a:pt x="48" y="35"/>
                          <a:pt x="48" y="35"/>
                        </a:cubicBezTo>
                        <a:cubicBezTo>
                          <a:pt x="49" y="35"/>
                          <a:pt x="49" y="34"/>
                          <a:pt x="50" y="34"/>
                        </a:cubicBezTo>
                        <a:cubicBezTo>
                          <a:pt x="50" y="33"/>
                          <a:pt x="51" y="33"/>
                          <a:pt x="53" y="33"/>
                        </a:cubicBezTo>
                        <a:cubicBezTo>
                          <a:pt x="53" y="33"/>
                          <a:pt x="53" y="33"/>
                          <a:pt x="53" y="33"/>
                        </a:cubicBezTo>
                        <a:cubicBezTo>
                          <a:pt x="55" y="33"/>
                          <a:pt x="57" y="34"/>
                          <a:pt x="59" y="34"/>
                        </a:cubicBezTo>
                        <a:cubicBezTo>
                          <a:pt x="62" y="34"/>
                          <a:pt x="65" y="35"/>
                          <a:pt x="67" y="36"/>
                        </a:cubicBezTo>
                        <a:cubicBezTo>
                          <a:pt x="69" y="36"/>
                          <a:pt x="71" y="37"/>
                          <a:pt x="73" y="38"/>
                        </a:cubicBezTo>
                        <a:cubicBezTo>
                          <a:pt x="75" y="39"/>
                          <a:pt x="75" y="41"/>
                          <a:pt x="75" y="43"/>
                        </a:cubicBezTo>
                        <a:cubicBezTo>
                          <a:pt x="74" y="46"/>
                          <a:pt x="74" y="48"/>
                          <a:pt x="74" y="51"/>
                        </a:cubicBezTo>
                        <a:cubicBezTo>
                          <a:pt x="74" y="50"/>
                          <a:pt x="74" y="50"/>
                          <a:pt x="74" y="49"/>
                        </a:cubicBezTo>
                        <a:cubicBezTo>
                          <a:pt x="74" y="50"/>
                          <a:pt x="74" y="50"/>
                          <a:pt x="74" y="50"/>
                        </a:cubicBezTo>
                        <a:cubicBezTo>
                          <a:pt x="74" y="53"/>
                          <a:pt x="75" y="55"/>
                          <a:pt x="76" y="57"/>
                        </a:cubicBezTo>
                        <a:cubicBezTo>
                          <a:pt x="76" y="58"/>
                          <a:pt x="77" y="59"/>
                          <a:pt x="78" y="59"/>
                        </a:cubicBezTo>
                        <a:cubicBezTo>
                          <a:pt x="78" y="60"/>
                          <a:pt x="78" y="60"/>
                          <a:pt x="79" y="61"/>
                        </a:cubicBezTo>
                        <a:cubicBezTo>
                          <a:pt x="81" y="62"/>
                          <a:pt x="82" y="62"/>
                          <a:pt x="84" y="63"/>
                        </a:cubicBezTo>
                        <a:cubicBezTo>
                          <a:pt x="82" y="63"/>
                          <a:pt x="81" y="62"/>
                          <a:pt x="80" y="62"/>
                        </a:cubicBezTo>
                        <a:cubicBezTo>
                          <a:pt x="79" y="62"/>
                          <a:pt x="79" y="62"/>
                          <a:pt x="79" y="62"/>
                        </a:cubicBezTo>
                        <a:cubicBezTo>
                          <a:pt x="78" y="62"/>
                          <a:pt x="77" y="62"/>
                          <a:pt x="76" y="62"/>
                        </a:cubicBezTo>
                        <a:cubicBezTo>
                          <a:pt x="75" y="62"/>
                          <a:pt x="74" y="62"/>
                          <a:pt x="73" y="62"/>
                        </a:cubicBezTo>
                        <a:cubicBezTo>
                          <a:pt x="73" y="62"/>
                          <a:pt x="73" y="62"/>
                          <a:pt x="73" y="62"/>
                        </a:cubicBezTo>
                        <a:cubicBezTo>
                          <a:pt x="73" y="62"/>
                          <a:pt x="73" y="62"/>
                          <a:pt x="74" y="62"/>
                        </a:cubicBezTo>
                        <a:cubicBezTo>
                          <a:pt x="75" y="62"/>
                          <a:pt x="76" y="62"/>
                          <a:pt x="77" y="62"/>
                        </a:cubicBezTo>
                        <a:cubicBezTo>
                          <a:pt x="77" y="62"/>
                          <a:pt x="77" y="62"/>
                          <a:pt x="77" y="62"/>
                        </a:cubicBezTo>
                        <a:cubicBezTo>
                          <a:pt x="79" y="62"/>
                          <a:pt x="80" y="62"/>
                          <a:pt x="82" y="63"/>
                        </a:cubicBezTo>
                        <a:cubicBezTo>
                          <a:pt x="82" y="63"/>
                          <a:pt x="82" y="63"/>
                          <a:pt x="82" y="63"/>
                        </a:cubicBezTo>
                        <a:cubicBezTo>
                          <a:pt x="84" y="64"/>
                          <a:pt x="86" y="65"/>
                          <a:pt x="89" y="65"/>
                        </a:cubicBezTo>
                        <a:cubicBezTo>
                          <a:pt x="89" y="65"/>
                          <a:pt x="89" y="65"/>
                          <a:pt x="88" y="65"/>
                        </a:cubicBezTo>
                        <a:cubicBezTo>
                          <a:pt x="89" y="65"/>
                          <a:pt x="89" y="65"/>
                          <a:pt x="89" y="65"/>
                        </a:cubicBezTo>
                        <a:cubicBezTo>
                          <a:pt x="90" y="66"/>
                          <a:pt x="92" y="66"/>
                          <a:pt x="93" y="66"/>
                        </a:cubicBezTo>
                        <a:cubicBezTo>
                          <a:pt x="94" y="66"/>
                          <a:pt x="94" y="66"/>
                          <a:pt x="95" y="66"/>
                        </a:cubicBezTo>
                        <a:cubicBezTo>
                          <a:pt x="93" y="65"/>
                          <a:pt x="92" y="65"/>
                          <a:pt x="90" y="65"/>
                        </a:cubicBezTo>
                        <a:cubicBezTo>
                          <a:pt x="85" y="64"/>
                          <a:pt x="79" y="61"/>
                          <a:pt x="76" y="58"/>
                        </a:cubicBezTo>
                        <a:cubicBezTo>
                          <a:pt x="74" y="53"/>
                          <a:pt x="75" y="49"/>
                          <a:pt x="76" y="45"/>
                        </a:cubicBezTo>
                        <a:cubicBezTo>
                          <a:pt x="76" y="44"/>
                          <a:pt x="76" y="43"/>
                          <a:pt x="77" y="42"/>
                        </a:cubicBezTo>
                        <a:cubicBezTo>
                          <a:pt x="77" y="42"/>
                          <a:pt x="77" y="42"/>
                          <a:pt x="77" y="42"/>
                        </a:cubicBezTo>
                        <a:cubicBezTo>
                          <a:pt x="77" y="42"/>
                          <a:pt x="76" y="42"/>
                          <a:pt x="76" y="42"/>
                        </a:cubicBezTo>
                        <a:cubicBezTo>
                          <a:pt x="75" y="41"/>
                          <a:pt x="76" y="40"/>
                          <a:pt x="74" y="39"/>
                        </a:cubicBezTo>
                        <a:cubicBezTo>
                          <a:pt x="74" y="38"/>
                          <a:pt x="73" y="37"/>
                          <a:pt x="71" y="37"/>
                        </a:cubicBezTo>
                        <a:cubicBezTo>
                          <a:pt x="69" y="36"/>
                          <a:pt x="66" y="34"/>
                          <a:pt x="63" y="34"/>
                        </a:cubicBezTo>
                        <a:cubicBezTo>
                          <a:pt x="61" y="34"/>
                          <a:pt x="60" y="34"/>
                          <a:pt x="58" y="34"/>
                        </a:cubicBezTo>
                        <a:cubicBezTo>
                          <a:pt x="58" y="34"/>
                          <a:pt x="57" y="33"/>
                          <a:pt x="57" y="33"/>
                        </a:cubicBezTo>
                        <a:cubicBezTo>
                          <a:pt x="56" y="32"/>
                          <a:pt x="54" y="32"/>
                          <a:pt x="53" y="32"/>
                        </a:cubicBezTo>
                        <a:moveTo>
                          <a:pt x="35" y="31"/>
                        </a:moveTo>
                        <a:cubicBezTo>
                          <a:pt x="35" y="31"/>
                          <a:pt x="34" y="31"/>
                          <a:pt x="34" y="31"/>
                        </a:cubicBezTo>
                        <a:cubicBezTo>
                          <a:pt x="34" y="31"/>
                          <a:pt x="34" y="31"/>
                          <a:pt x="34" y="31"/>
                        </a:cubicBezTo>
                        <a:cubicBezTo>
                          <a:pt x="34" y="31"/>
                          <a:pt x="34" y="31"/>
                          <a:pt x="34" y="31"/>
                        </a:cubicBezTo>
                        <a:cubicBezTo>
                          <a:pt x="34" y="31"/>
                          <a:pt x="34" y="31"/>
                          <a:pt x="34" y="31"/>
                        </a:cubicBezTo>
                        <a:cubicBezTo>
                          <a:pt x="34" y="31"/>
                          <a:pt x="35" y="31"/>
                          <a:pt x="35" y="31"/>
                        </a:cubicBezTo>
                        <a:moveTo>
                          <a:pt x="21" y="30"/>
                        </a:moveTo>
                        <a:cubicBezTo>
                          <a:pt x="20" y="31"/>
                          <a:pt x="19" y="33"/>
                          <a:pt x="19" y="34"/>
                        </a:cubicBezTo>
                        <a:cubicBezTo>
                          <a:pt x="19" y="34"/>
                          <a:pt x="19" y="34"/>
                          <a:pt x="18" y="33"/>
                        </a:cubicBezTo>
                        <a:cubicBezTo>
                          <a:pt x="19" y="34"/>
                          <a:pt x="19" y="35"/>
                          <a:pt x="19" y="36"/>
                        </a:cubicBezTo>
                        <a:cubicBezTo>
                          <a:pt x="19" y="36"/>
                          <a:pt x="19" y="36"/>
                          <a:pt x="19" y="36"/>
                        </a:cubicBezTo>
                        <a:cubicBezTo>
                          <a:pt x="19" y="34"/>
                          <a:pt x="19" y="32"/>
                          <a:pt x="21" y="31"/>
                        </a:cubicBezTo>
                        <a:cubicBezTo>
                          <a:pt x="21" y="31"/>
                          <a:pt x="21" y="30"/>
                          <a:pt x="21" y="30"/>
                        </a:cubicBezTo>
                        <a:moveTo>
                          <a:pt x="14" y="29"/>
                        </a:moveTo>
                        <a:cubicBezTo>
                          <a:pt x="13" y="29"/>
                          <a:pt x="12" y="29"/>
                          <a:pt x="11" y="30"/>
                        </a:cubicBezTo>
                        <a:cubicBezTo>
                          <a:pt x="11" y="30"/>
                          <a:pt x="11" y="30"/>
                          <a:pt x="11" y="30"/>
                        </a:cubicBezTo>
                        <a:cubicBezTo>
                          <a:pt x="11" y="30"/>
                          <a:pt x="12" y="30"/>
                          <a:pt x="12" y="30"/>
                        </a:cubicBezTo>
                        <a:cubicBezTo>
                          <a:pt x="12" y="30"/>
                          <a:pt x="12" y="30"/>
                          <a:pt x="11" y="30"/>
                        </a:cubicBezTo>
                        <a:cubicBezTo>
                          <a:pt x="12" y="30"/>
                          <a:pt x="13" y="29"/>
                          <a:pt x="13" y="29"/>
                        </a:cubicBezTo>
                        <a:cubicBezTo>
                          <a:pt x="14" y="29"/>
                          <a:pt x="15" y="29"/>
                          <a:pt x="16" y="29"/>
                        </a:cubicBezTo>
                        <a:cubicBezTo>
                          <a:pt x="17" y="29"/>
                          <a:pt x="17" y="29"/>
                          <a:pt x="17" y="29"/>
                        </a:cubicBezTo>
                        <a:cubicBezTo>
                          <a:pt x="17" y="29"/>
                          <a:pt x="16" y="29"/>
                          <a:pt x="15" y="29"/>
                        </a:cubicBezTo>
                        <a:cubicBezTo>
                          <a:pt x="15" y="29"/>
                          <a:pt x="14" y="29"/>
                          <a:pt x="14" y="29"/>
                        </a:cubicBezTo>
                        <a:moveTo>
                          <a:pt x="94" y="27"/>
                        </a:moveTo>
                        <a:cubicBezTo>
                          <a:pt x="94" y="27"/>
                          <a:pt x="94" y="28"/>
                          <a:pt x="95" y="28"/>
                        </a:cubicBezTo>
                        <a:cubicBezTo>
                          <a:pt x="95" y="28"/>
                          <a:pt x="95" y="27"/>
                          <a:pt x="94" y="27"/>
                        </a:cubicBezTo>
                        <a:cubicBezTo>
                          <a:pt x="94" y="27"/>
                          <a:pt x="94" y="27"/>
                          <a:pt x="94" y="27"/>
                        </a:cubicBezTo>
                        <a:moveTo>
                          <a:pt x="72" y="29"/>
                        </a:moveTo>
                        <a:cubicBezTo>
                          <a:pt x="72" y="29"/>
                          <a:pt x="72" y="29"/>
                          <a:pt x="72" y="29"/>
                        </a:cubicBezTo>
                        <a:cubicBezTo>
                          <a:pt x="72" y="29"/>
                          <a:pt x="72" y="29"/>
                          <a:pt x="72" y="29"/>
                        </a:cubicBezTo>
                        <a:cubicBezTo>
                          <a:pt x="72" y="29"/>
                          <a:pt x="72" y="29"/>
                          <a:pt x="72" y="29"/>
                        </a:cubicBezTo>
                        <a:moveTo>
                          <a:pt x="38" y="25"/>
                        </a:moveTo>
                        <a:cubicBezTo>
                          <a:pt x="40" y="27"/>
                          <a:pt x="42" y="28"/>
                          <a:pt x="45" y="28"/>
                        </a:cubicBezTo>
                        <a:cubicBezTo>
                          <a:pt x="45" y="28"/>
                          <a:pt x="45" y="28"/>
                          <a:pt x="45" y="28"/>
                        </a:cubicBezTo>
                        <a:cubicBezTo>
                          <a:pt x="45" y="29"/>
                          <a:pt x="44" y="29"/>
                          <a:pt x="43" y="29"/>
                        </a:cubicBezTo>
                        <a:cubicBezTo>
                          <a:pt x="45" y="29"/>
                          <a:pt x="46" y="30"/>
                          <a:pt x="48" y="30"/>
                        </a:cubicBezTo>
                        <a:cubicBezTo>
                          <a:pt x="49" y="30"/>
                          <a:pt x="50" y="30"/>
                          <a:pt x="51" y="30"/>
                        </a:cubicBezTo>
                        <a:cubicBezTo>
                          <a:pt x="53" y="30"/>
                          <a:pt x="56" y="30"/>
                          <a:pt x="58" y="29"/>
                        </a:cubicBezTo>
                        <a:cubicBezTo>
                          <a:pt x="58" y="29"/>
                          <a:pt x="58" y="29"/>
                          <a:pt x="58" y="29"/>
                        </a:cubicBezTo>
                        <a:cubicBezTo>
                          <a:pt x="60" y="28"/>
                          <a:pt x="62" y="28"/>
                          <a:pt x="64" y="28"/>
                        </a:cubicBezTo>
                        <a:cubicBezTo>
                          <a:pt x="67" y="28"/>
                          <a:pt x="70" y="28"/>
                          <a:pt x="72" y="29"/>
                        </a:cubicBezTo>
                        <a:cubicBezTo>
                          <a:pt x="72" y="29"/>
                          <a:pt x="71" y="29"/>
                          <a:pt x="70" y="29"/>
                        </a:cubicBezTo>
                        <a:cubicBezTo>
                          <a:pt x="70" y="29"/>
                          <a:pt x="69" y="29"/>
                          <a:pt x="69" y="29"/>
                        </a:cubicBezTo>
                        <a:cubicBezTo>
                          <a:pt x="71" y="29"/>
                          <a:pt x="73" y="30"/>
                          <a:pt x="75" y="30"/>
                        </a:cubicBezTo>
                        <a:cubicBezTo>
                          <a:pt x="79" y="31"/>
                          <a:pt x="84" y="32"/>
                          <a:pt x="88" y="33"/>
                        </a:cubicBezTo>
                        <a:cubicBezTo>
                          <a:pt x="88" y="33"/>
                          <a:pt x="89" y="33"/>
                          <a:pt x="89" y="34"/>
                        </a:cubicBezTo>
                        <a:cubicBezTo>
                          <a:pt x="90" y="34"/>
                          <a:pt x="90" y="34"/>
                          <a:pt x="91" y="34"/>
                        </a:cubicBezTo>
                        <a:cubicBezTo>
                          <a:pt x="92" y="34"/>
                          <a:pt x="93" y="34"/>
                          <a:pt x="93" y="34"/>
                        </a:cubicBezTo>
                        <a:cubicBezTo>
                          <a:pt x="86" y="32"/>
                          <a:pt x="80" y="30"/>
                          <a:pt x="73" y="29"/>
                        </a:cubicBezTo>
                        <a:cubicBezTo>
                          <a:pt x="70" y="28"/>
                          <a:pt x="67" y="28"/>
                          <a:pt x="64" y="28"/>
                        </a:cubicBezTo>
                        <a:cubicBezTo>
                          <a:pt x="64" y="28"/>
                          <a:pt x="64" y="28"/>
                          <a:pt x="63" y="28"/>
                        </a:cubicBezTo>
                        <a:cubicBezTo>
                          <a:pt x="60" y="28"/>
                          <a:pt x="56" y="29"/>
                          <a:pt x="53" y="29"/>
                        </a:cubicBezTo>
                        <a:cubicBezTo>
                          <a:pt x="52" y="29"/>
                          <a:pt x="52" y="29"/>
                          <a:pt x="52" y="29"/>
                        </a:cubicBezTo>
                        <a:cubicBezTo>
                          <a:pt x="48" y="29"/>
                          <a:pt x="44" y="28"/>
                          <a:pt x="41" y="27"/>
                        </a:cubicBezTo>
                        <a:cubicBezTo>
                          <a:pt x="40" y="26"/>
                          <a:pt x="39" y="26"/>
                          <a:pt x="38" y="25"/>
                        </a:cubicBezTo>
                        <a:moveTo>
                          <a:pt x="35" y="21"/>
                        </a:moveTo>
                        <a:cubicBezTo>
                          <a:pt x="35" y="21"/>
                          <a:pt x="35" y="21"/>
                          <a:pt x="35" y="21"/>
                        </a:cubicBezTo>
                        <a:cubicBezTo>
                          <a:pt x="35" y="22"/>
                          <a:pt x="35" y="23"/>
                          <a:pt x="35" y="23"/>
                        </a:cubicBezTo>
                        <a:cubicBezTo>
                          <a:pt x="35" y="23"/>
                          <a:pt x="35" y="22"/>
                          <a:pt x="35" y="22"/>
                        </a:cubicBezTo>
                        <a:cubicBezTo>
                          <a:pt x="35" y="22"/>
                          <a:pt x="35" y="21"/>
                          <a:pt x="35" y="21"/>
                        </a:cubicBezTo>
                        <a:moveTo>
                          <a:pt x="21" y="21"/>
                        </a:moveTo>
                        <a:cubicBezTo>
                          <a:pt x="21" y="21"/>
                          <a:pt x="22" y="21"/>
                          <a:pt x="22" y="21"/>
                        </a:cubicBezTo>
                        <a:cubicBezTo>
                          <a:pt x="22" y="22"/>
                          <a:pt x="22" y="22"/>
                          <a:pt x="22" y="23"/>
                        </a:cubicBezTo>
                        <a:cubicBezTo>
                          <a:pt x="22" y="22"/>
                          <a:pt x="22" y="21"/>
                          <a:pt x="21" y="21"/>
                        </a:cubicBezTo>
                        <a:moveTo>
                          <a:pt x="96" y="20"/>
                        </a:moveTo>
                        <a:cubicBezTo>
                          <a:pt x="95" y="20"/>
                          <a:pt x="94" y="21"/>
                          <a:pt x="93" y="21"/>
                        </a:cubicBezTo>
                        <a:cubicBezTo>
                          <a:pt x="92" y="21"/>
                          <a:pt x="92" y="21"/>
                          <a:pt x="92" y="21"/>
                        </a:cubicBezTo>
                        <a:cubicBezTo>
                          <a:pt x="92" y="21"/>
                          <a:pt x="92" y="21"/>
                          <a:pt x="92" y="21"/>
                        </a:cubicBezTo>
                        <a:cubicBezTo>
                          <a:pt x="93" y="21"/>
                          <a:pt x="94" y="21"/>
                          <a:pt x="95" y="20"/>
                        </a:cubicBezTo>
                        <a:cubicBezTo>
                          <a:pt x="96" y="20"/>
                          <a:pt x="96" y="20"/>
                          <a:pt x="96" y="20"/>
                        </a:cubicBezTo>
                        <a:moveTo>
                          <a:pt x="3" y="13"/>
                        </a:moveTo>
                        <a:cubicBezTo>
                          <a:pt x="3" y="13"/>
                          <a:pt x="3" y="13"/>
                          <a:pt x="2" y="13"/>
                        </a:cubicBezTo>
                        <a:cubicBezTo>
                          <a:pt x="4" y="14"/>
                          <a:pt x="6" y="14"/>
                          <a:pt x="7" y="14"/>
                        </a:cubicBezTo>
                        <a:cubicBezTo>
                          <a:pt x="8" y="15"/>
                          <a:pt x="10" y="15"/>
                          <a:pt x="11" y="15"/>
                        </a:cubicBezTo>
                        <a:cubicBezTo>
                          <a:pt x="12" y="15"/>
                          <a:pt x="12" y="15"/>
                          <a:pt x="12" y="15"/>
                        </a:cubicBezTo>
                        <a:cubicBezTo>
                          <a:pt x="12" y="15"/>
                          <a:pt x="12" y="15"/>
                          <a:pt x="11" y="15"/>
                        </a:cubicBezTo>
                        <a:cubicBezTo>
                          <a:pt x="13" y="16"/>
                          <a:pt x="14" y="16"/>
                          <a:pt x="15" y="16"/>
                        </a:cubicBezTo>
                        <a:cubicBezTo>
                          <a:pt x="15" y="16"/>
                          <a:pt x="15" y="16"/>
                          <a:pt x="15" y="17"/>
                        </a:cubicBezTo>
                        <a:cubicBezTo>
                          <a:pt x="14" y="16"/>
                          <a:pt x="12" y="15"/>
                          <a:pt x="11" y="15"/>
                        </a:cubicBezTo>
                        <a:cubicBezTo>
                          <a:pt x="12" y="15"/>
                          <a:pt x="14" y="15"/>
                          <a:pt x="16" y="16"/>
                        </a:cubicBezTo>
                        <a:cubicBezTo>
                          <a:pt x="12" y="14"/>
                          <a:pt x="8" y="14"/>
                          <a:pt x="4" y="13"/>
                        </a:cubicBezTo>
                        <a:cubicBezTo>
                          <a:pt x="4" y="13"/>
                          <a:pt x="4" y="13"/>
                          <a:pt x="3" y="13"/>
                        </a:cubicBezTo>
                        <a:moveTo>
                          <a:pt x="1" y="8"/>
                        </a:moveTo>
                        <a:cubicBezTo>
                          <a:pt x="0" y="9"/>
                          <a:pt x="0" y="10"/>
                          <a:pt x="0" y="11"/>
                        </a:cubicBezTo>
                        <a:cubicBezTo>
                          <a:pt x="0" y="11"/>
                          <a:pt x="0" y="11"/>
                          <a:pt x="0" y="11"/>
                        </a:cubicBezTo>
                        <a:cubicBezTo>
                          <a:pt x="0" y="10"/>
                          <a:pt x="1" y="10"/>
                          <a:pt x="1" y="9"/>
                        </a:cubicBezTo>
                        <a:cubicBezTo>
                          <a:pt x="1" y="9"/>
                          <a:pt x="1" y="9"/>
                          <a:pt x="1" y="10"/>
                        </a:cubicBezTo>
                        <a:cubicBezTo>
                          <a:pt x="1" y="9"/>
                          <a:pt x="1" y="8"/>
                          <a:pt x="1" y="8"/>
                        </a:cubicBezTo>
                        <a:moveTo>
                          <a:pt x="8" y="7"/>
                        </a:moveTo>
                        <a:cubicBezTo>
                          <a:pt x="8" y="7"/>
                          <a:pt x="9" y="8"/>
                          <a:pt x="10" y="8"/>
                        </a:cubicBezTo>
                        <a:cubicBezTo>
                          <a:pt x="9" y="8"/>
                          <a:pt x="8" y="8"/>
                          <a:pt x="8" y="8"/>
                        </a:cubicBezTo>
                        <a:cubicBezTo>
                          <a:pt x="8" y="8"/>
                          <a:pt x="8" y="8"/>
                          <a:pt x="9" y="8"/>
                        </a:cubicBezTo>
                        <a:cubicBezTo>
                          <a:pt x="11" y="9"/>
                          <a:pt x="13" y="10"/>
                          <a:pt x="15" y="11"/>
                        </a:cubicBezTo>
                        <a:cubicBezTo>
                          <a:pt x="18" y="11"/>
                          <a:pt x="20" y="12"/>
                          <a:pt x="23" y="12"/>
                        </a:cubicBezTo>
                        <a:cubicBezTo>
                          <a:pt x="23" y="11"/>
                          <a:pt x="22" y="11"/>
                          <a:pt x="21" y="11"/>
                        </a:cubicBezTo>
                        <a:cubicBezTo>
                          <a:pt x="25" y="11"/>
                          <a:pt x="28" y="12"/>
                          <a:pt x="31" y="13"/>
                        </a:cubicBezTo>
                        <a:cubicBezTo>
                          <a:pt x="27" y="13"/>
                          <a:pt x="22" y="15"/>
                          <a:pt x="22" y="19"/>
                        </a:cubicBezTo>
                        <a:cubicBezTo>
                          <a:pt x="22" y="21"/>
                          <a:pt x="23" y="22"/>
                          <a:pt x="24" y="24"/>
                        </a:cubicBezTo>
                        <a:cubicBezTo>
                          <a:pt x="24" y="27"/>
                          <a:pt x="25" y="29"/>
                          <a:pt x="27" y="31"/>
                        </a:cubicBezTo>
                        <a:cubicBezTo>
                          <a:pt x="26" y="31"/>
                          <a:pt x="26" y="31"/>
                          <a:pt x="26" y="30"/>
                        </a:cubicBezTo>
                        <a:cubicBezTo>
                          <a:pt x="26" y="31"/>
                          <a:pt x="26" y="31"/>
                          <a:pt x="26" y="31"/>
                        </a:cubicBezTo>
                        <a:cubicBezTo>
                          <a:pt x="28" y="33"/>
                          <a:pt x="32" y="35"/>
                          <a:pt x="33" y="38"/>
                        </a:cubicBezTo>
                        <a:cubicBezTo>
                          <a:pt x="33" y="40"/>
                          <a:pt x="33" y="41"/>
                          <a:pt x="34" y="42"/>
                        </a:cubicBezTo>
                        <a:cubicBezTo>
                          <a:pt x="34" y="43"/>
                          <a:pt x="35" y="45"/>
                          <a:pt x="36" y="46"/>
                        </a:cubicBezTo>
                        <a:cubicBezTo>
                          <a:pt x="38" y="48"/>
                          <a:pt x="40" y="51"/>
                          <a:pt x="41" y="53"/>
                        </a:cubicBezTo>
                        <a:cubicBezTo>
                          <a:pt x="44" y="58"/>
                          <a:pt x="48" y="67"/>
                          <a:pt x="38" y="67"/>
                        </a:cubicBezTo>
                        <a:cubicBezTo>
                          <a:pt x="38" y="67"/>
                          <a:pt x="38" y="67"/>
                          <a:pt x="37" y="67"/>
                        </a:cubicBezTo>
                        <a:cubicBezTo>
                          <a:pt x="34" y="67"/>
                          <a:pt x="30" y="66"/>
                          <a:pt x="27" y="65"/>
                        </a:cubicBezTo>
                        <a:cubicBezTo>
                          <a:pt x="25" y="64"/>
                          <a:pt x="24" y="64"/>
                          <a:pt x="22" y="63"/>
                        </a:cubicBezTo>
                        <a:cubicBezTo>
                          <a:pt x="22" y="63"/>
                          <a:pt x="22" y="63"/>
                          <a:pt x="23" y="63"/>
                        </a:cubicBezTo>
                        <a:cubicBezTo>
                          <a:pt x="23" y="63"/>
                          <a:pt x="23" y="64"/>
                          <a:pt x="23" y="64"/>
                        </a:cubicBezTo>
                        <a:cubicBezTo>
                          <a:pt x="24" y="64"/>
                          <a:pt x="25" y="64"/>
                          <a:pt x="26" y="64"/>
                        </a:cubicBezTo>
                        <a:cubicBezTo>
                          <a:pt x="27" y="65"/>
                          <a:pt x="28" y="65"/>
                          <a:pt x="28" y="66"/>
                        </a:cubicBezTo>
                        <a:cubicBezTo>
                          <a:pt x="29" y="66"/>
                          <a:pt x="30" y="66"/>
                          <a:pt x="31" y="67"/>
                        </a:cubicBezTo>
                        <a:cubicBezTo>
                          <a:pt x="31" y="67"/>
                          <a:pt x="31" y="67"/>
                          <a:pt x="31" y="67"/>
                        </a:cubicBezTo>
                        <a:cubicBezTo>
                          <a:pt x="33" y="67"/>
                          <a:pt x="35" y="68"/>
                          <a:pt x="37" y="68"/>
                        </a:cubicBezTo>
                        <a:cubicBezTo>
                          <a:pt x="37" y="68"/>
                          <a:pt x="38" y="68"/>
                          <a:pt x="39" y="68"/>
                        </a:cubicBezTo>
                        <a:cubicBezTo>
                          <a:pt x="41" y="68"/>
                          <a:pt x="43" y="68"/>
                          <a:pt x="44" y="66"/>
                        </a:cubicBezTo>
                        <a:cubicBezTo>
                          <a:pt x="44" y="66"/>
                          <a:pt x="44" y="66"/>
                          <a:pt x="44" y="66"/>
                        </a:cubicBezTo>
                        <a:cubicBezTo>
                          <a:pt x="44" y="66"/>
                          <a:pt x="44" y="66"/>
                          <a:pt x="43" y="66"/>
                        </a:cubicBezTo>
                        <a:cubicBezTo>
                          <a:pt x="45" y="65"/>
                          <a:pt x="45" y="63"/>
                          <a:pt x="44" y="60"/>
                        </a:cubicBezTo>
                        <a:cubicBezTo>
                          <a:pt x="44" y="59"/>
                          <a:pt x="44" y="58"/>
                          <a:pt x="44" y="57"/>
                        </a:cubicBezTo>
                        <a:cubicBezTo>
                          <a:pt x="44" y="56"/>
                          <a:pt x="44" y="56"/>
                          <a:pt x="43" y="56"/>
                        </a:cubicBezTo>
                        <a:cubicBezTo>
                          <a:pt x="44" y="56"/>
                          <a:pt x="44" y="56"/>
                          <a:pt x="44" y="56"/>
                        </a:cubicBezTo>
                        <a:cubicBezTo>
                          <a:pt x="43" y="54"/>
                          <a:pt x="42" y="52"/>
                          <a:pt x="40" y="50"/>
                        </a:cubicBezTo>
                        <a:cubicBezTo>
                          <a:pt x="39" y="48"/>
                          <a:pt x="37" y="46"/>
                          <a:pt x="36" y="44"/>
                        </a:cubicBezTo>
                        <a:cubicBezTo>
                          <a:pt x="36" y="43"/>
                          <a:pt x="35" y="41"/>
                          <a:pt x="35" y="40"/>
                        </a:cubicBezTo>
                        <a:cubicBezTo>
                          <a:pt x="35" y="38"/>
                          <a:pt x="36" y="36"/>
                          <a:pt x="38" y="36"/>
                        </a:cubicBezTo>
                        <a:cubicBezTo>
                          <a:pt x="39" y="36"/>
                          <a:pt x="39" y="36"/>
                          <a:pt x="40" y="37"/>
                        </a:cubicBezTo>
                        <a:cubicBezTo>
                          <a:pt x="45" y="38"/>
                          <a:pt x="49" y="40"/>
                          <a:pt x="52" y="44"/>
                        </a:cubicBezTo>
                        <a:cubicBezTo>
                          <a:pt x="53" y="45"/>
                          <a:pt x="55" y="47"/>
                          <a:pt x="57" y="49"/>
                        </a:cubicBezTo>
                        <a:cubicBezTo>
                          <a:pt x="57" y="50"/>
                          <a:pt x="58" y="50"/>
                          <a:pt x="58" y="51"/>
                        </a:cubicBezTo>
                        <a:cubicBezTo>
                          <a:pt x="59" y="51"/>
                          <a:pt x="59" y="51"/>
                          <a:pt x="59" y="51"/>
                        </a:cubicBezTo>
                        <a:cubicBezTo>
                          <a:pt x="58" y="51"/>
                          <a:pt x="58" y="50"/>
                          <a:pt x="58" y="50"/>
                        </a:cubicBezTo>
                        <a:cubicBezTo>
                          <a:pt x="60" y="51"/>
                          <a:pt x="60" y="53"/>
                          <a:pt x="60" y="55"/>
                        </a:cubicBezTo>
                        <a:cubicBezTo>
                          <a:pt x="60" y="55"/>
                          <a:pt x="60" y="54"/>
                          <a:pt x="60" y="54"/>
                        </a:cubicBezTo>
                        <a:cubicBezTo>
                          <a:pt x="61" y="52"/>
                          <a:pt x="59" y="51"/>
                          <a:pt x="58" y="49"/>
                        </a:cubicBezTo>
                        <a:cubicBezTo>
                          <a:pt x="56" y="47"/>
                          <a:pt x="53" y="43"/>
                          <a:pt x="50" y="41"/>
                        </a:cubicBezTo>
                        <a:cubicBezTo>
                          <a:pt x="51" y="41"/>
                          <a:pt x="51" y="42"/>
                          <a:pt x="51" y="42"/>
                        </a:cubicBezTo>
                        <a:cubicBezTo>
                          <a:pt x="51" y="42"/>
                          <a:pt x="51" y="42"/>
                          <a:pt x="51" y="42"/>
                        </a:cubicBezTo>
                        <a:cubicBezTo>
                          <a:pt x="48" y="40"/>
                          <a:pt x="44" y="37"/>
                          <a:pt x="40" y="36"/>
                        </a:cubicBezTo>
                        <a:cubicBezTo>
                          <a:pt x="39" y="36"/>
                          <a:pt x="39" y="36"/>
                          <a:pt x="38" y="36"/>
                        </a:cubicBezTo>
                        <a:cubicBezTo>
                          <a:pt x="36" y="36"/>
                          <a:pt x="35" y="37"/>
                          <a:pt x="34" y="39"/>
                        </a:cubicBezTo>
                        <a:cubicBezTo>
                          <a:pt x="34" y="38"/>
                          <a:pt x="33" y="37"/>
                          <a:pt x="32" y="36"/>
                        </a:cubicBezTo>
                        <a:cubicBezTo>
                          <a:pt x="32" y="36"/>
                          <a:pt x="32" y="36"/>
                          <a:pt x="32" y="36"/>
                        </a:cubicBezTo>
                        <a:cubicBezTo>
                          <a:pt x="32" y="36"/>
                          <a:pt x="32" y="36"/>
                          <a:pt x="32" y="36"/>
                        </a:cubicBezTo>
                        <a:cubicBezTo>
                          <a:pt x="32" y="35"/>
                          <a:pt x="31" y="33"/>
                          <a:pt x="29" y="33"/>
                        </a:cubicBezTo>
                        <a:cubicBezTo>
                          <a:pt x="28" y="31"/>
                          <a:pt x="27" y="30"/>
                          <a:pt x="26" y="29"/>
                        </a:cubicBezTo>
                        <a:cubicBezTo>
                          <a:pt x="25" y="27"/>
                          <a:pt x="25" y="26"/>
                          <a:pt x="24" y="25"/>
                        </a:cubicBezTo>
                        <a:cubicBezTo>
                          <a:pt x="24" y="24"/>
                          <a:pt x="24" y="24"/>
                          <a:pt x="24" y="23"/>
                        </a:cubicBezTo>
                        <a:cubicBezTo>
                          <a:pt x="23" y="21"/>
                          <a:pt x="22" y="19"/>
                          <a:pt x="23" y="17"/>
                        </a:cubicBezTo>
                        <a:cubicBezTo>
                          <a:pt x="23" y="16"/>
                          <a:pt x="25" y="15"/>
                          <a:pt x="26" y="14"/>
                        </a:cubicBezTo>
                        <a:cubicBezTo>
                          <a:pt x="27" y="14"/>
                          <a:pt x="29" y="13"/>
                          <a:pt x="30" y="13"/>
                        </a:cubicBezTo>
                        <a:cubicBezTo>
                          <a:pt x="35" y="15"/>
                          <a:pt x="40" y="17"/>
                          <a:pt x="44" y="19"/>
                        </a:cubicBezTo>
                        <a:cubicBezTo>
                          <a:pt x="48" y="21"/>
                          <a:pt x="53" y="23"/>
                          <a:pt x="58" y="23"/>
                        </a:cubicBezTo>
                        <a:cubicBezTo>
                          <a:pt x="59" y="23"/>
                          <a:pt x="59" y="23"/>
                          <a:pt x="60" y="23"/>
                        </a:cubicBezTo>
                        <a:cubicBezTo>
                          <a:pt x="62" y="23"/>
                          <a:pt x="64" y="23"/>
                          <a:pt x="66" y="22"/>
                        </a:cubicBezTo>
                        <a:cubicBezTo>
                          <a:pt x="68" y="22"/>
                          <a:pt x="70" y="22"/>
                          <a:pt x="72" y="22"/>
                        </a:cubicBezTo>
                        <a:cubicBezTo>
                          <a:pt x="73" y="22"/>
                          <a:pt x="74" y="22"/>
                          <a:pt x="74" y="22"/>
                        </a:cubicBezTo>
                        <a:cubicBezTo>
                          <a:pt x="77" y="22"/>
                          <a:pt x="80" y="23"/>
                          <a:pt x="82" y="23"/>
                        </a:cubicBezTo>
                        <a:cubicBezTo>
                          <a:pt x="83" y="23"/>
                          <a:pt x="83" y="24"/>
                          <a:pt x="83" y="24"/>
                        </a:cubicBezTo>
                        <a:cubicBezTo>
                          <a:pt x="82" y="23"/>
                          <a:pt x="81" y="23"/>
                          <a:pt x="80" y="22"/>
                        </a:cubicBezTo>
                        <a:cubicBezTo>
                          <a:pt x="80" y="22"/>
                          <a:pt x="79" y="22"/>
                          <a:pt x="79" y="22"/>
                        </a:cubicBezTo>
                        <a:cubicBezTo>
                          <a:pt x="78" y="21"/>
                          <a:pt x="78" y="21"/>
                          <a:pt x="77" y="21"/>
                        </a:cubicBezTo>
                        <a:cubicBezTo>
                          <a:pt x="76" y="21"/>
                          <a:pt x="74" y="21"/>
                          <a:pt x="73" y="21"/>
                        </a:cubicBezTo>
                        <a:cubicBezTo>
                          <a:pt x="69" y="21"/>
                          <a:pt x="66" y="21"/>
                          <a:pt x="63" y="22"/>
                        </a:cubicBezTo>
                        <a:cubicBezTo>
                          <a:pt x="62" y="22"/>
                          <a:pt x="61" y="22"/>
                          <a:pt x="60" y="22"/>
                        </a:cubicBezTo>
                        <a:cubicBezTo>
                          <a:pt x="55" y="22"/>
                          <a:pt x="50" y="21"/>
                          <a:pt x="46" y="19"/>
                        </a:cubicBezTo>
                        <a:cubicBezTo>
                          <a:pt x="42" y="17"/>
                          <a:pt x="38" y="15"/>
                          <a:pt x="33" y="13"/>
                        </a:cubicBezTo>
                        <a:cubicBezTo>
                          <a:pt x="29" y="12"/>
                          <a:pt x="24" y="11"/>
                          <a:pt x="19" y="10"/>
                        </a:cubicBezTo>
                        <a:cubicBezTo>
                          <a:pt x="15" y="10"/>
                          <a:pt x="11" y="9"/>
                          <a:pt x="8" y="7"/>
                        </a:cubicBezTo>
                        <a:moveTo>
                          <a:pt x="3" y="0"/>
                        </a:moveTo>
                        <a:cubicBezTo>
                          <a:pt x="3" y="0"/>
                          <a:pt x="3" y="0"/>
                          <a:pt x="3" y="0"/>
                        </a:cubicBezTo>
                        <a:cubicBezTo>
                          <a:pt x="3" y="1"/>
                          <a:pt x="2" y="1"/>
                          <a:pt x="3" y="1"/>
                        </a:cubicBezTo>
                        <a:cubicBezTo>
                          <a:pt x="3" y="1"/>
                          <a:pt x="3" y="1"/>
                          <a:pt x="3" y="1"/>
                        </a:cubicBezTo>
                        <a:cubicBezTo>
                          <a:pt x="3" y="2"/>
                          <a:pt x="3" y="3"/>
                          <a:pt x="4" y="3"/>
                        </a:cubicBezTo>
                        <a:cubicBezTo>
                          <a:pt x="3" y="2"/>
                          <a:pt x="3" y="1"/>
                          <a:pt x="3" y="0"/>
                        </a:cubicBezTo>
                      </a:path>
                    </a:pathLst>
                  </a:custGeom>
                  <a:solidFill>
                    <a:srgbClr val="DD89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66" name="Freeform 8133">
                    <a:extLst>
                      <a:ext uri="{FF2B5EF4-FFF2-40B4-BE49-F238E27FC236}">
                        <a16:creationId xmlns:a16="http://schemas.microsoft.com/office/drawing/2014/main" id="{E3BDFCBD-7FB8-4938-96D8-956CB1F49E42}"/>
                      </a:ext>
                    </a:extLst>
                  </p:cNvPr>
                  <p:cNvSpPr>
                    <a:spLocks/>
                  </p:cNvSpPr>
                  <p:nvPr/>
                </p:nvSpPr>
                <p:spPr bwMode="auto">
                  <a:xfrm>
                    <a:off x="3651" y="1838"/>
                    <a:ext cx="17" cy="10"/>
                  </a:xfrm>
                  <a:custGeom>
                    <a:avLst/>
                    <a:gdLst>
                      <a:gd name="T0" fmla="*/ 0 w 22"/>
                      <a:gd name="T1" fmla="*/ 0 h 13"/>
                      <a:gd name="T2" fmla="*/ 2 w 22"/>
                      <a:gd name="T3" fmla="*/ 2 h 13"/>
                      <a:gd name="T4" fmla="*/ 6 w 22"/>
                      <a:gd name="T5" fmla="*/ 6 h 13"/>
                      <a:gd name="T6" fmla="*/ 9 w 22"/>
                      <a:gd name="T7" fmla="*/ 8 h 13"/>
                      <a:gd name="T8" fmla="*/ 7 w 22"/>
                      <a:gd name="T9" fmla="*/ 8 h 13"/>
                      <a:gd name="T10" fmla="*/ 18 w 22"/>
                      <a:gd name="T11" fmla="*/ 13 h 13"/>
                      <a:gd name="T12" fmla="*/ 21 w 22"/>
                      <a:gd name="T13" fmla="*/ 13 h 13"/>
                      <a:gd name="T14" fmla="*/ 22 w 22"/>
                      <a:gd name="T15" fmla="*/ 13 h 13"/>
                      <a:gd name="T16" fmla="*/ 22 w 22"/>
                      <a:gd name="T17" fmla="*/ 13 h 13"/>
                      <a:gd name="T18" fmla="*/ 22 w 22"/>
                      <a:gd name="T19" fmla="*/ 13 h 13"/>
                      <a:gd name="T20" fmla="*/ 8 w 22"/>
                      <a:gd name="T21" fmla="*/ 8 h 13"/>
                      <a:gd name="T22" fmla="*/ 1 w 22"/>
                      <a:gd name="T23" fmla="*/ 1 h 13"/>
                      <a:gd name="T24" fmla="*/ 0 w 22"/>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3">
                        <a:moveTo>
                          <a:pt x="0" y="0"/>
                        </a:moveTo>
                        <a:cubicBezTo>
                          <a:pt x="1" y="1"/>
                          <a:pt x="1" y="1"/>
                          <a:pt x="2" y="2"/>
                        </a:cubicBezTo>
                        <a:cubicBezTo>
                          <a:pt x="3" y="3"/>
                          <a:pt x="5" y="4"/>
                          <a:pt x="6" y="6"/>
                        </a:cubicBezTo>
                        <a:cubicBezTo>
                          <a:pt x="7" y="7"/>
                          <a:pt x="8" y="7"/>
                          <a:pt x="9" y="8"/>
                        </a:cubicBezTo>
                        <a:cubicBezTo>
                          <a:pt x="8" y="8"/>
                          <a:pt x="8" y="8"/>
                          <a:pt x="7" y="8"/>
                        </a:cubicBezTo>
                        <a:cubicBezTo>
                          <a:pt x="10" y="10"/>
                          <a:pt x="14" y="12"/>
                          <a:pt x="18" y="13"/>
                        </a:cubicBezTo>
                        <a:cubicBezTo>
                          <a:pt x="19" y="13"/>
                          <a:pt x="20" y="13"/>
                          <a:pt x="21" y="13"/>
                        </a:cubicBezTo>
                        <a:cubicBezTo>
                          <a:pt x="21" y="13"/>
                          <a:pt x="22" y="13"/>
                          <a:pt x="22" y="13"/>
                        </a:cubicBezTo>
                        <a:cubicBezTo>
                          <a:pt x="22" y="13"/>
                          <a:pt x="22" y="13"/>
                          <a:pt x="22" y="13"/>
                        </a:cubicBezTo>
                        <a:cubicBezTo>
                          <a:pt x="22" y="13"/>
                          <a:pt x="22" y="13"/>
                          <a:pt x="22" y="13"/>
                        </a:cubicBezTo>
                        <a:cubicBezTo>
                          <a:pt x="17" y="13"/>
                          <a:pt x="12" y="10"/>
                          <a:pt x="8" y="8"/>
                        </a:cubicBezTo>
                        <a:cubicBezTo>
                          <a:pt x="6" y="5"/>
                          <a:pt x="4" y="3"/>
                          <a:pt x="1" y="1"/>
                        </a:cubicBezTo>
                        <a:cubicBezTo>
                          <a:pt x="1" y="1"/>
                          <a:pt x="1" y="1"/>
                          <a:pt x="0" y="0"/>
                        </a:cubicBezTo>
                      </a:path>
                    </a:pathLst>
                  </a:custGeom>
                  <a:solidFill>
                    <a:srgbClr val="DD89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67" name="Freeform 8134">
                    <a:extLst>
                      <a:ext uri="{FF2B5EF4-FFF2-40B4-BE49-F238E27FC236}">
                        <a16:creationId xmlns:a16="http://schemas.microsoft.com/office/drawing/2014/main" id="{1DEE7863-2A22-458D-8B7B-DA97654B0425}"/>
                      </a:ext>
                    </a:extLst>
                  </p:cNvPr>
                  <p:cNvSpPr>
                    <a:spLocks noEditPoints="1"/>
                  </p:cNvSpPr>
                  <p:nvPr/>
                </p:nvSpPr>
                <p:spPr bwMode="auto">
                  <a:xfrm>
                    <a:off x="3645" y="1852"/>
                    <a:ext cx="30" cy="5"/>
                  </a:xfrm>
                  <a:custGeom>
                    <a:avLst/>
                    <a:gdLst>
                      <a:gd name="T0" fmla="*/ 34 w 40"/>
                      <a:gd name="T1" fmla="*/ 4 h 7"/>
                      <a:gd name="T2" fmla="*/ 36 w 40"/>
                      <a:gd name="T3" fmla="*/ 6 h 7"/>
                      <a:gd name="T4" fmla="*/ 36 w 40"/>
                      <a:gd name="T5" fmla="*/ 6 h 7"/>
                      <a:gd name="T6" fmla="*/ 40 w 40"/>
                      <a:gd name="T7" fmla="*/ 7 h 7"/>
                      <a:gd name="T8" fmla="*/ 40 w 40"/>
                      <a:gd name="T9" fmla="*/ 7 h 7"/>
                      <a:gd name="T10" fmla="*/ 35 w 40"/>
                      <a:gd name="T11" fmla="*/ 4 h 7"/>
                      <a:gd name="T12" fmla="*/ 35 w 40"/>
                      <a:gd name="T13" fmla="*/ 4 h 7"/>
                      <a:gd name="T14" fmla="*/ 34 w 40"/>
                      <a:gd name="T15" fmla="*/ 4 h 7"/>
                      <a:gd name="T16" fmla="*/ 0 w 40"/>
                      <a:gd name="T17" fmla="*/ 0 h 7"/>
                      <a:gd name="T18" fmla="*/ 0 w 40"/>
                      <a:gd name="T19" fmla="*/ 0 h 7"/>
                      <a:gd name="T20" fmla="*/ 0 w 40"/>
                      <a:gd name="T21" fmla="*/ 0 h 7"/>
                      <a:gd name="T22" fmla="*/ 0 w 40"/>
                      <a:gd name="T23" fmla="*/ 0 h 7"/>
                      <a:gd name="T24" fmla="*/ 0 w 40"/>
                      <a:gd name="T25" fmla="*/ 0 h 7"/>
                      <a:gd name="T26" fmla="*/ 37 w 40"/>
                      <a:gd name="T27" fmla="*/ 0 h 7"/>
                      <a:gd name="T28" fmla="*/ 33 w 40"/>
                      <a:gd name="T29" fmla="*/ 1 h 7"/>
                      <a:gd name="T30" fmla="*/ 33 w 40"/>
                      <a:gd name="T31" fmla="*/ 1 h 7"/>
                      <a:gd name="T32" fmla="*/ 34 w 40"/>
                      <a:gd name="T33" fmla="*/ 1 h 7"/>
                      <a:gd name="T34" fmla="*/ 35 w 40"/>
                      <a:gd name="T35" fmla="*/ 1 h 7"/>
                      <a:gd name="T36" fmla="*/ 35 w 40"/>
                      <a:gd name="T37" fmla="*/ 0 h 7"/>
                      <a:gd name="T38" fmla="*/ 35 w 40"/>
                      <a:gd name="T39" fmla="*/ 0 h 7"/>
                      <a:gd name="T40" fmla="*/ 37 w 40"/>
                      <a:gd name="T41" fmla="*/ 0 h 7"/>
                      <a:gd name="T42" fmla="*/ 37 w 40"/>
                      <a:gd name="T43" fmla="*/ 0 h 7"/>
                      <a:gd name="T44" fmla="*/ 37 w 40"/>
                      <a:gd name="T4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7">
                        <a:moveTo>
                          <a:pt x="34" y="4"/>
                        </a:moveTo>
                        <a:cubicBezTo>
                          <a:pt x="34" y="5"/>
                          <a:pt x="35" y="5"/>
                          <a:pt x="36" y="6"/>
                        </a:cubicBezTo>
                        <a:cubicBezTo>
                          <a:pt x="36" y="6"/>
                          <a:pt x="36" y="6"/>
                          <a:pt x="36" y="6"/>
                        </a:cubicBezTo>
                        <a:cubicBezTo>
                          <a:pt x="37" y="6"/>
                          <a:pt x="38" y="7"/>
                          <a:pt x="40" y="7"/>
                        </a:cubicBezTo>
                        <a:cubicBezTo>
                          <a:pt x="40" y="7"/>
                          <a:pt x="40" y="7"/>
                          <a:pt x="40" y="7"/>
                        </a:cubicBezTo>
                        <a:cubicBezTo>
                          <a:pt x="38" y="6"/>
                          <a:pt x="36" y="6"/>
                          <a:pt x="35" y="4"/>
                        </a:cubicBezTo>
                        <a:cubicBezTo>
                          <a:pt x="35" y="4"/>
                          <a:pt x="35" y="4"/>
                          <a:pt x="35" y="4"/>
                        </a:cubicBezTo>
                        <a:cubicBezTo>
                          <a:pt x="34" y="4"/>
                          <a:pt x="34" y="4"/>
                          <a:pt x="34" y="4"/>
                        </a:cubicBezTo>
                        <a:moveTo>
                          <a:pt x="0" y="0"/>
                        </a:moveTo>
                        <a:cubicBezTo>
                          <a:pt x="0" y="0"/>
                          <a:pt x="0" y="0"/>
                          <a:pt x="0" y="0"/>
                        </a:cubicBezTo>
                        <a:cubicBezTo>
                          <a:pt x="0" y="0"/>
                          <a:pt x="0" y="0"/>
                          <a:pt x="0" y="0"/>
                        </a:cubicBezTo>
                        <a:cubicBezTo>
                          <a:pt x="0" y="0"/>
                          <a:pt x="0" y="0"/>
                          <a:pt x="0" y="0"/>
                        </a:cubicBezTo>
                        <a:cubicBezTo>
                          <a:pt x="0" y="0"/>
                          <a:pt x="0" y="0"/>
                          <a:pt x="0" y="0"/>
                        </a:cubicBezTo>
                        <a:moveTo>
                          <a:pt x="37" y="0"/>
                        </a:moveTo>
                        <a:cubicBezTo>
                          <a:pt x="35" y="0"/>
                          <a:pt x="34" y="0"/>
                          <a:pt x="33" y="1"/>
                        </a:cubicBezTo>
                        <a:cubicBezTo>
                          <a:pt x="33" y="1"/>
                          <a:pt x="33" y="1"/>
                          <a:pt x="33" y="1"/>
                        </a:cubicBezTo>
                        <a:cubicBezTo>
                          <a:pt x="33" y="1"/>
                          <a:pt x="34" y="1"/>
                          <a:pt x="34" y="1"/>
                        </a:cubicBezTo>
                        <a:cubicBezTo>
                          <a:pt x="34" y="1"/>
                          <a:pt x="34" y="1"/>
                          <a:pt x="35" y="1"/>
                        </a:cubicBezTo>
                        <a:cubicBezTo>
                          <a:pt x="35" y="0"/>
                          <a:pt x="35" y="0"/>
                          <a:pt x="35" y="0"/>
                        </a:cubicBezTo>
                        <a:cubicBezTo>
                          <a:pt x="35" y="0"/>
                          <a:pt x="35" y="0"/>
                          <a:pt x="35" y="0"/>
                        </a:cubicBezTo>
                        <a:cubicBezTo>
                          <a:pt x="36" y="0"/>
                          <a:pt x="36" y="0"/>
                          <a:pt x="37" y="0"/>
                        </a:cubicBezTo>
                        <a:cubicBezTo>
                          <a:pt x="37" y="0"/>
                          <a:pt x="37" y="0"/>
                          <a:pt x="37" y="0"/>
                        </a:cubicBezTo>
                        <a:cubicBezTo>
                          <a:pt x="37" y="0"/>
                          <a:pt x="37" y="0"/>
                          <a:pt x="37" y="0"/>
                        </a:cubicBezTo>
                      </a:path>
                    </a:pathLst>
                  </a:custGeom>
                  <a:solidFill>
                    <a:srgbClr val="DD89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68" name="Freeform 8135">
                    <a:extLst>
                      <a:ext uri="{FF2B5EF4-FFF2-40B4-BE49-F238E27FC236}">
                        <a16:creationId xmlns:a16="http://schemas.microsoft.com/office/drawing/2014/main" id="{2409D72B-8D0E-44CE-85F4-5B23A6FF2F20}"/>
                      </a:ext>
                    </a:extLst>
                  </p:cNvPr>
                  <p:cNvSpPr>
                    <a:spLocks/>
                  </p:cNvSpPr>
                  <p:nvPr/>
                </p:nvSpPr>
                <p:spPr bwMode="auto">
                  <a:xfrm>
                    <a:off x="3653" y="1839"/>
                    <a:ext cx="5" cy="5"/>
                  </a:xfrm>
                  <a:custGeom>
                    <a:avLst/>
                    <a:gdLst>
                      <a:gd name="T0" fmla="*/ 0 w 7"/>
                      <a:gd name="T1" fmla="*/ 0 h 6"/>
                      <a:gd name="T2" fmla="*/ 5 w 7"/>
                      <a:gd name="T3" fmla="*/ 5 h 6"/>
                      <a:gd name="T4" fmla="*/ 5 w 7"/>
                      <a:gd name="T5" fmla="*/ 6 h 6"/>
                      <a:gd name="T6" fmla="*/ 7 w 7"/>
                      <a:gd name="T7" fmla="*/ 6 h 6"/>
                      <a:gd name="T8" fmla="*/ 4 w 7"/>
                      <a:gd name="T9" fmla="*/ 4 h 6"/>
                      <a:gd name="T10" fmla="*/ 0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0" y="0"/>
                        </a:moveTo>
                        <a:cubicBezTo>
                          <a:pt x="2" y="1"/>
                          <a:pt x="3" y="3"/>
                          <a:pt x="5" y="5"/>
                        </a:cubicBezTo>
                        <a:cubicBezTo>
                          <a:pt x="5" y="5"/>
                          <a:pt x="5" y="5"/>
                          <a:pt x="5" y="6"/>
                        </a:cubicBezTo>
                        <a:cubicBezTo>
                          <a:pt x="6" y="6"/>
                          <a:pt x="6" y="6"/>
                          <a:pt x="7" y="6"/>
                        </a:cubicBezTo>
                        <a:cubicBezTo>
                          <a:pt x="6" y="5"/>
                          <a:pt x="5" y="5"/>
                          <a:pt x="4" y="4"/>
                        </a:cubicBezTo>
                        <a:cubicBezTo>
                          <a:pt x="3" y="2"/>
                          <a:pt x="1" y="1"/>
                          <a:pt x="0"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69" name="Freeform 8136">
                    <a:extLst>
                      <a:ext uri="{FF2B5EF4-FFF2-40B4-BE49-F238E27FC236}">
                        <a16:creationId xmlns:a16="http://schemas.microsoft.com/office/drawing/2014/main" id="{ED204988-7436-4792-B275-383243AC7E6A}"/>
                      </a:ext>
                    </a:extLst>
                  </p:cNvPr>
                  <p:cNvSpPr>
                    <a:spLocks noEditPoints="1"/>
                  </p:cNvSpPr>
                  <p:nvPr/>
                </p:nvSpPr>
                <p:spPr bwMode="auto">
                  <a:xfrm>
                    <a:off x="3645" y="1812"/>
                    <a:ext cx="6" cy="6"/>
                  </a:xfrm>
                  <a:custGeom>
                    <a:avLst/>
                    <a:gdLst>
                      <a:gd name="T0" fmla="*/ 4 w 7"/>
                      <a:gd name="T1" fmla="*/ 6 h 8"/>
                      <a:gd name="T2" fmla="*/ 0 w 7"/>
                      <a:gd name="T3" fmla="*/ 8 h 8"/>
                      <a:gd name="T4" fmla="*/ 6 w 7"/>
                      <a:gd name="T5" fmla="*/ 7 h 8"/>
                      <a:gd name="T6" fmla="*/ 7 w 7"/>
                      <a:gd name="T7" fmla="*/ 7 h 8"/>
                      <a:gd name="T8" fmla="*/ 6 w 7"/>
                      <a:gd name="T9" fmla="*/ 7 h 8"/>
                      <a:gd name="T10" fmla="*/ 4 w 7"/>
                      <a:gd name="T11" fmla="*/ 6 h 8"/>
                      <a:gd name="T12" fmla="*/ 3 w 7"/>
                      <a:gd name="T13" fmla="*/ 2 h 8"/>
                      <a:gd name="T14" fmla="*/ 7 w 7"/>
                      <a:gd name="T15" fmla="*/ 6 h 8"/>
                      <a:gd name="T16" fmla="*/ 3 w 7"/>
                      <a:gd name="T17" fmla="*/ 2 h 8"/>
                      <a:gd name="T18" fmla="*/ 2 w 7"/>
                      <a:gd name="T19" fmla="*/ 0 h 8"/>
                      <a:gd name="T20" fmla="*/ 1 w 7"/>
                      <a:gd name="T21" fmla="*/ 5 h 8"/>
                      <a:gd name="T22" fmla="*/ 0 w 7"/>
                      <a:gd name="T23" fmla="*/ 7 h 8"/>
                      <a:gd name="T24" fmla="*/ 3 w 7"/>
                      <a:gd name="T25" fmla="*/ 6 h 8"/>
                      <a:gd name="T26" fmla="*/ 4 w 7"/>
                      <a:gd name="T27" fmla="*/ 5 h 8"/>
                      <a:gd name="T28" fmla="*/ 5 w 7"/>
                      <a:gd name="T29" fmla="*/ 6 h 8"/>
                      <a:gd name="T30" fmla="*/ 2 w 7"/>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8">
                        <a:moveTo>
                          <a:pt x="4" y="6"/>
                        </a:moveTo>
                        <a:cubicBezTo>
                          <a:pt x="2" y="6"/>
                          <a:pt x="1" y="7"/>
                          <a:pt x="0" y="8"/>
                        </a:cubicBezTo>
                        <a:cubicBezTo>
                          <a:pt x="2" y="7"/>
                          <a:pt x="4" y="7"/>
                          <a:pt x="6" y="7"/>
                        </a:cubicBezTo>
                        <a:cubicBezTo>
                          <a:pt x="6" y="7"/>
                          <a:pt x="6" y="7"/>
                          <a:pt x="7" y="7"/>
                        </a:cubicBezTo>
                        <a:cubicBezTo>
                          <a:pt x="6" y="7"/>
                          <a:pt x="6" y="7"/>
                          <a:pt x="6" y="7"/>
                        </a:cubicBezTo>
                        <a:cubicBezTo>
                          <a:pt x="5" y="6"/>
                          <a:pt x="5" y="6"/>
                          <a:pt x="4" y="6"/>
                        </a:cubicBezTo>
                        <a:moveTo>
                          <a:pt x="3" y="2"/>
                        </a:moveTo>
                        <a:cubicBezTo>
                          <a:pt x="4" y="4"/>
                          <a:pt x="5" y="5"/>
                          <a:pt x="7" y="6"/>
                        </a:cubicBezTo>
                        <a:cubicBezTo>
                          <a:pt x="5" y="5"/>
                          <a:pt x="4" y="4"/>
                          <a:pt x="3" y="2"/>
                        </a:cubicBezTo>
                        <a:moveTo>
                          <a:pt x="2" y="0"/>
                        </a:moveTo>
                        <a:cubicBezTo>
                          <a:pt x="1" y="2"/>
                          <a:pt x="2" y="4"/>
                          <a:pt x="1" y="5"/>
                        </a:cubicBezTo>
                        <a:cubicBezTo>
                          <a:pt x="1" y="6"/>
                          <a:pt x="1" y="6"/>
                          <a:pt x="0" y="7"/>
                        </a:cubicBezTo>
                        <a:cubicBezTo>
                          <a:pt x="1" y="6"/>
                          <a:pt x="2" y="6"/>
                          <a:pt x="3" y="6"/>
                        </a:cubicBezTo>
                        <a:cubicBezTo>
                          <a:pt x="3" y="5"/>
                          <a:pt x="4" y="5"/>
                          <a:pt x="4" y="5"/>
                        </a:cubicBezTo>
                        <a:cubicBezTo>
                          <a:pt x="4" y="5"/>
                          <a:pt x="5" y="6"/>
                          <a:pt x="5" y="6"/>
                        </a:cubicBezTo>
                        <a:cubicBezTo>
                          <a:pt x="3" y="4"/>
                          <a:pt x="2" y="2"/>
                          <a:pt x="2" y="0"/>
                        </a:cubicBezTo>
                      </a:path>
                    </a:pathLst>
                  </a:custGeom>
                  <a:solidFill>
                    <a:srgbClr val="ED9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70" name="Freeform 8137">
                    <a:extLst>
                      <a:ext uri="{FF2B5EF4-FFF2-40B4-BE49-F238E27FC236}">
                        <a16:creationId xmlns:a16="http://schemas.microsoft.com/office/drawing/2014/main" id="{15FF0B88-92A1-406F-84E2-1BF5AE6068F3}"/>
                      </a:ext>
                    </a:extLst>
                  </p:cNvPr>
                  <p:cNvSpPr>
                    <a:spLocks/>
                  </p:cNvSpPr>
                  <p:nvPr/>
                </p:nvSpPr>
                <p:spPr bwMode="auto">
                  <a:xfrm>
                    <a:off x="3645" y="1812"/>
                    <a:ext cx="7" cy="7"/>
                  </a:xfrm>
                  <a:custGeom>
                    <a:avLst/>
                    <a:gdLst>
                      <a:gd name="T0" fmla="*/ 2 w 9"/>
                      <a:gd name="T1" fmla="*/ 0 h 9"/>
                      <a:gd name="T2" fmla="*/ 2 w 9"/>
                      <a:gd name="T3" fmla="*/ 0 h 9"/>
                      <a:gd name="T4" fmla="*/ 5 w 9"/>
                      <a:gd name="T5" fmla="*/ 6 h 9"/>
                      <a:gd name="T6" fmla="*/ 4 w 9"/>
                      <a:gd name="T7" fmla="*/ 5 h 9"/>
                      <a:gd name="T8" fmla="*/ 3 w 9"/>
                      <a:gd name="T9" fmla="*/ 6 h 9"/>
                      <a:gd name="T10" fmla="*/ 0 w 9"/>
                      <a:gd name="T11" fmla="*/ 7 h 9"/>
                      <a:gd name="T12" fmla="*/ 0 w 9"/>
                      <a:gd name="T13" fmla="*/ 9 h 9"/>
                      <a:gd name="T14" fmla="*/ 0 w 9"/>
                      <a:gd name="T15" fmla="*/ 8 h 9"/>
                      <a:gd name="T16" fmla="*/ 4 w 9"/>
                      <a:gd name="T17" fmla="*/ 6 h 9"/>
                      <a:gd name="T18" fmla="*/ 6 w 9"/>
                      <a:gd name="T19" fmla="*/ 7 h 9"/>
                      <a:gd name="T20" fmla="*/ 7 w 9"/>
                      <a:gd name="T21" fmla="*/ 7 h 9"/>
                      <a:gd name="T22" fmla="*/ 9 w 9"/>
                      <a:gd name="T23" fmla="*/ 7 h 9"/>
                      <a:gd name="T24" fmla="*/ 7 w 9"/>
                      <a:gd name="T25" fmla="*/ 6 h 9"/>
                      <a:gd name="T26" fmla="*/ 3 w 9"/>
                      <a:gd name="T27" fmla="*/ 2 h 9"/>
                      <a:gd name="T28" fmla="*/ 2 w 9"/>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9">
                        <a:moveTo>
                          <a:pt x="2" y="0"/>
                        </a:moveTo>
                        <a:cubicBezTo>
                          <a:pt x="2" y="0"/>
                          <a:pt x="2" y="0"/>
                          <a:pt x="2" y="0"/>
                        </a:cubicBezTo>
                        <a:cubicBezTo>
                          <a:pt x="2" y="2"/>
                          <a:pt x="3" y="4"/>
                          <a:pt x="5" y="6"/>
                        </a:cubicBezTo>
                        <a:cubicBezTo>
                          <a:pt x="5" y="6"/>
                          <a:pt x="4" y="5"/>
                          <a:pt x="4" y="5"/>
                        </a:cubicBezTo>
                        <a:cubicBezTo>
                          <a:pt x="4" y="5"/>
                          <a:pt x="3" y="5"/>
                          <a:pt x="3" y="6"/>
                        </a:cubicBezTo>
                        <a:cubicBezTo>
                          <a:pt x="2" y="6"/>
                          <a:pt x="1" y="6"/>
                          <a:pt x="0" y="7"/>
                        </a:cubicBezTo>
                        <a:cubicBezTo>
                          <a:pt x="0" y="7"/>
                          <a:pt x="0" y="8"/>
                          <a:pt x="0" y="9"/>
                        </a:cubicBezTo>
                        <a:cubicBezTo>
                          <a:pt x="0" y="8"/>
                          <a:pt x="0" y="8"/>
                          <a:pt x="0" y="8"/>
                        </a:cubicBezTo>
                        <a:cubicBezTo>
                          <a:pt x="1" y="7"/>
                          <a:pt x="2" y="6"/>
                          <a:pt x="4" y="6"/>
                        </a:cubicBezTo>
                        <a:cubicBezTo>
                          <a:pt x="5" y="6"/>
                          <a:pt x="5" y="6"/>
                          <a:pt x="6" y="7"/>
                        </a:cubicBezTo>
                        <a:cubicBezTo>
                          <a:pt x="6" y="7"/>
                          <a:pt x="6" y="7"/>
                          <a:pt x="7" y="7"/>
                        </a:cubicBezTo>
                        <a:cubicBezTo>
                          <a:pt x="7" y="7"/>
                          <a:pt x="8" y="7"/>
                          <a:pt x="9" y="7"/>
                        </a:cubicBezTo>
                        <a:cubicBezTo>
                          <a:pt x="8" y="7"/>
                          <a:pt x="7" y="6"/>
                          <a:pt x="7" y="6"/>
                        </a:cubicBezTo>
                        <a:cubicBezTo>
                          <a:pt x="5" y="5"/>
                          <a:pt x="4" y="4"/>
                          <a:pt x="3" y="2"/>
                        </a:cubicBezTo>
                        <a:cubicBezTo>
                          <a:pt x="2" y="2"/>
                          <a:pt x="2" y="1"/>
                          <a:pt x="2"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71" name="Freeform 8138">
                    <a:extLst>
                      <a:ext uri="{FF2B5EF4-FFF2-40B4-BE49-F238E27FC236}">
                        <a16:creationId xmlns:a16="http://schemas.microsoft.com/office/drawing/2014/main" id="{47E60853-7A73-4CED-B216-83C13959CC98}"/>
                      </a:ext>
                    </a:extLst>
                  </p:cNvPr>
                  <p:cNvSpPr>
                    <a:spLocks noEditPoints="1"/>
                  </p:cNvSpPr>
                  <p:nvPr/>
                </p:nvSpPr>
                <p:spPr bwMode="auto">
                  <a:xfrm>
                    <a:off x="3650" y="1798"/>
                    <a:ext cx="9" cy="6"/>
                  </a:xfrm>
                  <a:custGeom>
                    <a:avLst/>
                    <a:gdLst>
                      <a:gd name="T0" fmla="*/ 9 w 12"/>
                      <a:gd name="T1" fmla="*/ 4 h 8"/>
                      <a:gd name="T2" fmla="*/ 5 w 12"/>
                      <a:gd name="T3" fmla="*/ 6 h 8"/>
                      <a:gd name="T4" fmla="*/ 9 w 12"/>
                      <a:gd name="T5" fmla="*/ 7 h 8"/>
                      <a:gd name="T6" fmla="*/ 11 w 12"/>
                      <a:gd name="T7" fmla="*/ 8 h 8"/>
                      <a:gd name="T8" fmla="*/ 11 w 12"/>
                      <a:gd name="T9" fmla="*/ 7 h 8"/>
                      <a:gd name="T10" fmla="*/ 9 w 12"/>
                      <a:gd name="T11" fmla="*/ 5 h 8"/>
                      <a:gd name="T12" fmla="*/ 9 w 12"/>
                      <a:gd name="T13" fmla="*/ 4 h 8"/>
                      <a:gd name="T14" fmla="*/ 0 w 12"/>
                      <a:gd name="T15" fmla="*/ 0 h 8"/>
                      <a:gd name="T16" fmla="*/ 2 w 12"/>
                      <a:gd name="T17" fmla="*/ 3 h 8"/>
                      <a:gd name="T18" fmla="*/ 3 w 12"/>
                      <a:gd name="T19" fmla="*/ 5 h 8"/>
                      <a:gd name="T20" fmla="*/ 5 w 12"/>
                      <a:gd name="T21" fmla="*/ 5 h 8"/>
                      <a:gd name="T22" fmla="*/ 6 w 12"/>
                      <a:gd name="T23" fmla="*/ 5 h 8"/>
                      <a:gd name="T24" fmla="*/ 6 w 12"/>
                      <a:gd name="T25" fmla="*/ 5 h 8"/>
                      <a:gd name="T26" fmla="*/ 6 w 12"/>
                      <a:gd name="T27" fmla="*/ 5 h 8"/>
                      <a:gd name="T28" fmla="*/ 6 w 12"/>
                      <a:gd name="T29" fmla="*/ 5 h 8"/>
                      <a:gd name="T30" fmla="*/ 6 w 12"/>
                      <a:gd name="T31" fmla="*/ 5 h 8"/>
                      <a:gd name="T32" fmla="*/ 5 w 12"/>
                      <a:gd name="T33" fmla="*/ 5 h 8"/>
                      <a:gd name="T34" fmla="*/ 3 w 12"/>
                      <a:gd name="T35" fmla="*/ 4 h 8"/>
                      <a:gd name="T36" fmla="*/ 1 w 12"/>
                      <a:gd name="T37" fmla="*/ 1 h 8"/>
                      <a:gd name="T38" fmla="*/ 0 w 12"/>
                      <a:gd name="T3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8">
                        <a:moveTo>
                          <a:pt x="9" y="4"/>
                        </a:moveTo>
                        <a:cubicBezTo>
                          <a:pt x="8" y="5"/>
                          <a:pt x="7" y="6"/>
                          <a:pt x="5" y="6"/>
                        </a:cubicBezTo>
                        <a:cubicBezTo>
                          <a:pt x="6" y="7"/>
                          <a:pt x="8" y="7"/>
                          <a:pt x="9" y="7"/>
                        </a:cubicBezTo>
                        <a:cubicBezTo>
                          <a:pt x="10" y="7"/>
                          <a:pt x="11" y="8"/>
                          <a:pt x="11" y="8"/>
                        </a:cubicBezTo>
                        <a:cubicBezTo>
                          <a:pt x="12" y="8"/>
                          <a:pt x="12" y="7"/>
                          <a:pt x="11" y="7"/>
                        </a:cubicBezTo>
                        <a:cubicBezTo>
                          <a:pt x="10" y="6"/>
                          <a:pt x="9" y="6"/>
                          <a:pt x="9" y="5"/>
                        </a:cubicBezTo>
                        <a:cubicBezTo>
                          <a:pt x="9" y="5"/>
                          <a:pt x="9" y="5"/>
                          <a:pt x="9" y="4"/>
                        </a:cubicBezTo>
                        <a:moveTo>
                          <a:pt x="0" y="0"/>
                        </a:moveTo>
                        <a:cubicBezTo>
                          <a:pt x="0" y="1"/>
                          <a:pt x="1" y="2"/>
                          <a:pt x="2" y="3"/>
                        </a:cubicBezTo>
                        <a:cubicBezTo>
                          <a:pt x="2" y="4"/>
                          <a:pt x="2" y="4"/>
                          <a:pt x="3" y="5"/>
                        </a:cubicBezTo>
                        <a:cubicBezTo>
                          <a:pt x="4" y="5"/>
                          <a:pt x="4" y="5"/>
                          <a:pt x="5" y="5"/>
                        </a:cubicBezTo>
                        <a:cubicBezTo>
                          <a:pt x="5"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4" y="5"/>
                          <a:pt x="3" y="4"/>
                          <a:pt x="3" y="4"/>
                        </a:cubicBezTo>
                        <a:cubicBezTo>
                          <a:pt x="2" y="3"/>
                          <a:pt x="2" y="2"/>
                          <a:pt x="1" y="1"/>
                        </a:cubicBezTo>
                        <a:cubicBezTo>
                          <a:pt x="1" y="1"/>
                          <a:pt x="0" y="0"/>
                          <a:pt x="0" y="0"/>
                        </a:cubicBezTo>
                      </a:path>
                    </a:pathLst>
                  </a:custGeom>
                  <a:solidFill>
                    <a:srgbClr val="ED9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72" name="Freeform 8139">
                    <a:extLst>
                      <a:ext uri="{FF2B5EF4-FFF2-40B4-BE49-F238E27FC236}">
                        <a16:creationId xmlns:a16="http://schemas.microsoft.com/office/drawing/2014/main" id="{91FE3CFA-76C8-4D07-BCAB-8B64DB6BAF69}"/>
                      </a:ext>
                    </a:extLst>
                  </p:cNvPr>
                  <p:cNvSpPr>
                    <a:spLocks/>
                  </p:cNvSpPr>
                  <p:nvPr/>
                </p:nvSpPr>
                <p:spPr bwMode="auto">
                  <a:xfrm>
                    <a:off x="3648" y="1797"/>
                    <a:ext cx="10" cy="7"/>
                  </a:xfrm>
                  <a:custGeom>
                    <a:avLst/>
                    <a:gdLst>
                      <a:gd name="T0" fmla="*/ 0 w 13"/>
                      <a:gd name="T1" fmla="*/ 0 h 9"/>
                      <a:gd name="T2" fmla="*/ 4 w 13"/>
                      <a:gd name="T3" fmla="*/ 5 h 9"/>
                      <a:gd name="T4" fmla="*/ 11 w 13"/>
                      <a:gd name="T5" fmla="*/ 9 h 9"/>
                      <a:gd name="T6" fmla="*/ 13 w 13"/>
                      <a:gd name="T7" fmla="*/ 9 h 9"/>
                      <a:gd name="T8" fmla="*/ 13 w 13"/>
                      <a:gd name="T9" fmla="*/ 9 h 9"/>
                      <a:gd name="T10" fmla="*/ 11 w 13"/>
                      <a:gd name="T11" fmla="*/ 8 h 9"/>
                      <a:gd name="T12" fmla="*/ 7 w 13"/>
                      <a:gd name="T13" fmla="*/ 7 h 9"/>
                      <a:gd name="T14" fmla="*/ 11 w 13"/>
                      <a:gd name="T15" fmla="*/ 5 h 9"/>
                      <a:gd name="T16" fmla="*/ 11 w 13"/>
                      <a:gd name="T17" fmla="*/ 5 h 9"/>
                      <a:gd name="T18" fmla="*/ 8 w 13"/>
                      <a:gd name="T19" fmla="*/ 6 h 9"/>
                      <a:gd name="T20" fmla="*/ 8 w 13"/>
                      <a:gd name="T21" fmla="*/ 6 h 9"/>
                      <a:gd name="T22" fmla="*/ 7 w 13"/>
                      <a:gd name="T23" fmla="*/ 6 h 9"/>
                      <a:gd name="T24" fmla="*/ 5 w 13"/>
                      <a:gd name="T25" fmla="*/ 6 h 9"/>
                      <a:gd name="T26" fmla="*/ 4 w 13"/>
                      <a:gd name="T27" fmla="*/ 4 h 9"/>
                      <a:gd name="T28" fmla="*/ 2 w 13"/>
                      <a:gd name="T29" fmla="*/ 1 h 9"/>
                      <a:gd name="T30" fmla="*/ 0 w 13"/>
                      <a:gd name="T3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9">
                        <a:moveTo>
                          <a:pt x="0" y="0"/>
                        </a:moveTo>
                        <a:cubicBezTo>
                          <a:pt x="2" y="2"/>
                          <a:pt x="3" y="4"/>
                          <a:pt x="4" y="5"/>
                        </a:cubicBezTo>
                        <a:cubicBezTo>
                          <a:pt x="6" y="7"/>
                          <a:pt x="8" y="8"/>
                          <a:pt x="11" y="9"/>
                        </a:cubicBezTo>
                        <a:cubicBezTo>
                          <a:pt x="12" y="9"/>
                          <a:pt x="12" y="9"/>
                          <a:pt x="13" y="9"/>
                        </a:cubicBezTo>
                        <a:cubicBezTo>
                          <a:pt x="13" y="9"/>
                          <a:pt x="13" y="9"/>
                          <a:pt x="13" y="9"/>
                        </a:cubicBezTo>
                        <a:cubicBezTo>
                          <a:pt x="13" y="9"/>
                          <a:pt x="12" y="8"/>
                          <a:pt x="11" y="8"/>
                        </a:cubicBezTo>
                        <a:cubicBezTo>
                          <a:pt x="10" y="8"/>
                          <a:pt x="8" y="8"/>
                          <a:pt x="7" y="7"/>
                        </a:cubicBezTo>
                        <a:cubicBezTo>
                          <a:pt x="9" y="7"/>
                          <a:pt x="10" y="6"/>
                          <a:pt x="11" y="5"/>
                        </a:cubicBezTo>
                        <a:cubicBezTo>
                          <a:pt x="11" y="5"/>
                          <a:pt x="11" y="5"/>
                          <a:pt x="11" y="5"/>
                        </a:cubicBezTo>
                        <a:cubicBezTo>
                          <a:pt x="10" y="6"/>
                          <a:pt x="9" y="6"/>
                          <a:pt x="8" y="6"/>
                        </a:cubicBezTo>
                        <a:cubicBezTo>
                          <a:pt x="8" y="6"/>
                          <a:pt x="8" y="6"/>
                          <a:pt x="8" y="6"/>
                        </a:cubicBezTo>
                        <a:cubicBezTo>
                          <a:pt x="8" y="6"/>
                          <a:pt x="7" y="6"/>
                          <a:pt x="7" y="6"/>
                        </a:cubicBezTo>
                        <a:cubicBezTo>
                          <a:pt x="6" y="6"/>
                          <a:pt x="6" y="6"/>
                          <a:pt x="5" y="6"/>
                        </a:cubicBezTo>
                        <a:cubicBezTo>
                          <a:pt x="4" y="5"/>
                          <a:pt x="4" y="5"/>
                          <a:pt x="4" y="4"/>
                        </a:cubicBezTo>
                        <a:cubicBezTo>
                          <a:pt x="3" y="3"/>
                          <a:pt x="2" y="2"/>
                          <a:pt x="2" y="1"/>
                        </a:cubicBezTo>
                        <a:cubicBezTo>
                          <a:pt x="1" y="1"/>
                          <a:pt x="1" y="0"/>
                          <a:pt x="0"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73" name="Freeform 8140">
                    <a:extLst>
                      <a:ext uri="{FF2B5EF4-FFF2-40B4-BE49-F238E27FC236}">
                        <a16:creationId xmlns:a16="http://schemas.microsoft.com/office/drawing/2014/main" id="{13E31A1D-60DB-4B9C-913C-3069E40045CE}"/>
                      </a:ext>
                    </a:extLst>
                  </p:cNvPr>
                  <p:cNvSpPr>
                    <a:spLocks/>
                  </p:cNvSpPr>
                  <p:nvPr/>
                </p:nvSpPr>
                <p:spPr bwMode="auto">
                  <a:xfrm>
                    <a:off x="3699" y="1762"/>
                    <a:ext cx="17" cy="9"/>
                  </a:xfrm>
                  <a:custGeom>
                    <a:avLst/>
                    <a:gdLst>
                      <a:gd name="T0" fmla="*/ 3 w 23"/>
                      <a:gd name="T1" fmla="*/ 8 h 12"/>
                      <a:gd name="T2" fmla="*/ 12 w 23"/>
                      <a:gd name="T3" fmla="*/ 5 h 12"/>
                      <a:gd name="T4" fmla="*/ 17 w 23"/>
                      <a:gd name="T5" fmla="*/ 1 h 12"/>
                      <a:gd name="T6" fmla="*/ 23 w 23"/>
                      <a:gd name="T7" fmla="*/ 2 h 12"/>
                      <a:gd name="T8" fmla="*/ 22 w 23"/>
                      <a:gd name="T9" fmla="*/ 2 h 12"/>
                      <a:gd name="T10" fmla="*/ 12 w 23"/>
                      <a:gd name="T11" fmla="*/ 7 h 12"/>
                      <a:gd name="T12" fmla="*/ 7 w 23"/>
                      <a:gd name="T13" fmla="*/ 8 h 12"/>
                      <a:gd name="T14" fmla="*/ 1 w 23"/>
                      <a:gd name="T15" fmla="*/ 12 h 12"/>
                      <a:gd name="T16" fmla="*/ 0 w 23"/>
                      <a:gd name="T17" fmla="*/ 12 h 12"/>
                      <a:gd name="T18" fmla="*/ 3 w 23"/>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2">
                        <a:moveTo>
                          <a:pt x="3" y="8"/>
                        </a:moveTo>
                        <a:cubicBezTo>
                          <a:pt x="5" y="6"/>
                          <a:pt x="9" y="6"/>
                          <a:pt x="12" y="5"/>
                        </a:cubicBezTo>
                        <a:cubicBezTo>
                          <a:pt x="14" y="4"/>
                          <a:pt x="15" y="2"/>
                          <a:pt x="17" y="1"/>
                        </a:cubicBezTo>
                        <a:cubicBezTo>
                          <a:pt x="19" y="0"/>
                          <a:pt x="21" y="1"/>
                          <a:pt x="23" y="2"/>
                        </a:cubicBezTo>
                        <a:cubicBezTo>
                          <a:pt x="22" y="2"/>
                          <a:pt x="22" y="2"/>
                          <a:pt x="22" y="2"/>
                        </a:cubicBezTo>
                        <a:cubicBezTo>
                          <a:pt x="15" y="0"/>
                          <a:pt x="16" y="5"/>
                          <a:pt x="12" y="7"/>
                        </a:cubicBezTo>
                        <a:cubicBezTo>
                          <a:pt x="10" y="7"/>
                          <a:pt x="8" y="7"/>
                          <a:pt x="7" y="8"/>
                        </a:cubicBezTo>
                        <a:cubicBezTo>
                          <a:pt x="3" y="8"/>
                          <a:pt x="2" y="10"/>
                          <a:pt x="1" y="12"/>
                        </a:cubicBezTo>
                        <a:cubicBezTo>
                          <a:pt x="0" y="12"/>
                          <a:pt x="0" y="12"/>
                          <a:pt x="0" y="12"/>
                        </a:cubicBezTo>
                        <a:cubicBezTo>
                          <a:pt x="0" y="10"/>
                          <a:pt x="1" y="9"/>
                          <a:pt x="3" y="8"/>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74" name="Freeform 8141">
                    <a:extLst>
                      <a:ext uri="{FF2B5EF4-FFF2-40B4-BE49-F238E27FC236}">
                        <a16:creationId xmlns:a16="http://schemas.microsoft.com/office/drawing/2014/main" id="{84EF81E3-2DEE-41B4-810D-6B3777EAE5D7}"/>
                      </a:ext>
                    </a:extLst>
                  </p:cNvPr>
                  <p:cNvSpPr>
                    <a:spLocks/>
                  </p:cNvSpPr>
                  <p:nvPr/>
                </p:nvSpPr>
                <p:spPr bwMode="auto">
                  <a:xfrm>
                    <a:off x="3667" y="1788"/>
                    <a:ext cx="8" cy="7"/>
                  </a:xfrm>
                  <a:custGeom>
                    <a:avLst/>
                    <a:gdLst>
                      <a:gd name="T0" fmla="*/ 0 w 10"/>
                      <a:gd name="T1" fmla="*/ 9 h 10"/>
                      <a:gd name="T2" fmla="*/ 3 w 10"/>
                      <a:gd name="T3" fmla="*/ 7 h 10"/>
                      <a:gd name="T4" fmla="*/ 6 w 10"/>
                      <a:gd name="T5" fmla="*/ 6 h 10"/>
                      <a:gd name="T6" fmla="*/ 8 w 10"/>
                      <a:gd name="T7" fmla="*/ 0 h 10"/>
                      <a:gd name="T8" fmla="*/ 9 w 10"/>
                      <a:gd name="T9" fmla="*/ 0 h 10"/>
                      <a:gd name="T10" fmla="*/ 8 w 10"/>
                      <a:gd name="T11" fmla="*/ 6 h 10"/>
                      <a:gd name="T12" fmla="*/ 6 w 10"/>
                      <a:gd name="T13" fmla="*/ 7 h 10"/>
                      <a:gd name="T14" fmla="*/ 3 w 10"/>
                      <a:gd name="T15" fmla="*/ 8 h 10"/>
                      <a:gd name="T16" fmla="*/ 0 w 10"/>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0" y="9"/>
                        </a:moveTo>
                        <a:cubicBezTo>
                          <a:pt x="1" y="9"/>
                          <a:pt x="2" y="7"/>
                          <a:pt x="3" y="7"/>
                        </a:cubicBezTo>
                        <a:cubicBezTo>
                          <a:pt x="4" y="6"/>
                          <a:pt x="5" y="6"/>
                          <a:pt x="6" y="6"/>
                        </a:cubicBezTo>
                        <a:cubicBezTo>
                          <a:pt x="9" y="5"/>
                          <a:pt x="9" y="3"/>
                          <a:pt x="8" y="0"/>
                        </a:cubicBezTo>
                        <a:cubicBezTo>
                          <a:pt x="9" y="0"/>
                          <a:pt x="9" y="0"/>
                          <a:pt x="9" y="0"/>
                        </a:cubicBezTo>
                        <a:cubicBezTo>
                          <a:pt x="10" y="2"/>
                          <a:pt x="10" y="5"/>
                          <a:pt x="8" y="6"/>
                        </a:cubicBezTo>
                        <a:cubicBezTo>
                          <a:pt x="7" y="7"/>
                          <a:pt x="7" y="7"/>
                          <a:pt x="6" y="7"/>
                        </a:cubicBezTo>
                        <a:cubicBezTo>
                          <a:pt x="4" y="7"/>
                          <a:pt x="4" y="8"/>
                          <a:pt x="3" y="8"/>
                        </a:cubicBezTo>
                        <a:cubicBezTo>
                          <a:pt x="2" y="9"/>
                          <a:pt x="1" y="10"/>
                          <a:pt x="0" y="9"/>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75" name="Freeform 8142">
                    <a:extLst>
                      <a:ext uri="{FF2B5EF4-FFF2-40B4-BE49-F238E27FC236}">
                        <a16:creationId xmlns:a16="http://schemas.microsoft.com/office/drawing/2014/main" id="{494D78AC-3C50-408F-8CD3-776C437C77BF}"/>
                      </a:ext>
                    </a:extLst>
                  </p:cNvPr>
                  <p:cNvSpPr>
                    <a:spLocks/>
                  </p:cNvSpPr>
                  <p:nvPr/>
                </p:nvSpPr>
                <p:spPr bwMode="auto">
                  <a:xfrm>
                    <a:off x="3673" y="17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76" name="Freeform 8143">
                    <a:extLst>
                      <a:ext uri="{FF2B5EF4-FFF2-40B4-BE49-F238E27FC236}">
                        <a16:creationId xmlns:a16="http://schemas.microsoft.com/office/drawing/2014/main" id="{654B47C1-7116-416D-A724-B0E537B518AA}"/>
                      </a:ext>
                    </a:extLst>
                  </p:cNvPr>
                  <p:cNvSpPr>
                    <a:spLocks/>
                  </p:cNvSpPr>
                  <p:nvPr/>
                </p:nvSpPr>
                <p:spPr bwMode="auto">
                  <a:xfrm>
                    <a:off x="3650" y="1793"/>
                    <a:ext cx="30" cy="12"/>
                  </a:xfrm>
                  <a:custGeom>
                    <a:avLst/>
                    <a:gdLst>
                      <a:gd name="T0" fmla="*/ 0 w 41"/>
                      <a:gd name="T1" fmla="*/ 0 h 16"/>
                      <a:gd name="T2" fmla="*/ 10 w 41"/>
                      <a:gd name="T3" fmla="*/ 7 h 16"/>
                      <a:gd name="T4" fmla="*/ 24 w 41"/>
                      <a:gd name="T5" fmla="*/ 10 h 16"/>
                      <a:gd name="T6" fmla="*/ 36 w 41"/>
                      <a:gd name="T7" fmla="*/ 11 h 16"/>
                      <a:gd name="T8" fmla="*/ 41 w 41"/>
                      <a:gd name="T9" fmla="*/ 15 h 16"/>
                      <a:gd name="T10" fmla="*/ 41 w 41"/>
                      <a:gd name="T11" fmla="*/ 16 h 16"/>
                      <a:gd name="T12" fmla="*/ 38 w 41"/>
                      <a:gd name="T13" fmla="*/ 13 h 16"/>
                      <a:gd name="T14" fmla="*/ 29 w 41"/>
                      <a:gd name="T15" fmla="*/ 12 h 16"/>
                      <a:gd name="T16" fmla="*/ 17 w 41"/>
                      <a:gd name="T17" fmla="*/ 11 h 16"/>
                      <a:gd name="T18" fmla="*/ 0 w 41"/>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6">
                        <a:moveTo>
                          <a:pt x="0" y="0"/>
                        </a:moveTo>
                        <a:cubicBezTo>
                          <a:pt x="4" y="2"/>
                          <a:pt x="6" y="5"/>
                          <a:pt x="10" y="7"/>
                        </a:cubicBezTo>
                        <a:cubicBezTo>
                          <a:pt x="15" y="8"/>
                          <a:pt x="19" y="10"/>
                          <a:pt x="24" y="10"/>
                        </a:cubicBezTo>
                        <a:cubicBezTo>
                          <a:pt x="28" y="10"/>
                          <a:pt x="32" y="9"/>
                          <a:pt x="36" y="11"/>
                        </a:cubicBezTo>
                        <a:cubicBezTo>
                          <a:pt x="39" y="11"/>
                          <a:pt x="40" y="14"/>
                          <a:pt x="41" y="15"/>
                        </a:cubicBezTo>
                        <a:cubicBezTo>
                          <a:pt x="41" y="16"/>
                          <a:pt x="41" y="16"/>
                          <a:pt x="41" y="16"/>
                        </a:cubicBezTo>
                        <a:cubicBezTo>
                          <a:pt x="40" y="15"/>
                          <a:pt x="39" y="14"/>
                          <a:pt x="38" y="13"/>
                        </a:cubicBezTo>
                        <a:cubicBezTo>
                          <a:pt x="35" y="11"/>
                          <a:pt x="32" y="11"/>
                          <a:pt x="29" y="12"/>
                        </a:cubicBezTo>
                        <a:cubicBezTo>
                          <a:pt x="25" y="12"/>
                          <a:pt x="21" y="12"/>
                          <a:pt x="17" y="11"/>
                        </a:cubicBezTo>
                        <a:cubicBezTo>
                          <a:pt x="10" y="9"/>
                          <a:pt x="3" y="5"/>
                          <a:pt x="0"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77" name="Freeform 8144">
                    <a:extLst>
                      <a:ext uri="{FF2B5EF4-FFF2-40B4-BE49-F238E27FC236}">
                        <a16:creationId xmlns:a16="http://schemas.microsoft.com/office/drawing/2014/main" id="{61947DA6-7EF5-4EDE-92FA-CB9A95FB23C5}"/>
                      </a:ext>
                    </a:extLst>
                  </p:cNvPr>
                  <p:cNvSpPr>
                    <a:spLocks/>
                  </p:cNvSpPr>
                  <p:nvPr/>
                </p:nvSpPr>
                <p:spPr bwMode="auto">
                  <a:xfrm>
                    <a:off x="3648" y="1802"/>
                    <a:ext cx="21" cy="10"/>
                  </a:xfrm>
                  <a:custGeom>
                    <a:avLst/>
                    <a:gdLst>
                      <a:gd name="T0" fmla="*/ 0 w 28"/>
                      <a:gd name="T1" fmla="*/ 0 h 13"/>
                      <a:gd name="T2" fmla="*/ 19 w 28"/>
                      <a:gd name="T3" fmla="*/ 7 h 13"/>
                      <a:gd name="T4" fmla="*/ 28 w 28"/>
                      <a:gd name="T5" fmla="*/ 13 h 13"/>
                      <a:gd name="T6" fmla="*/ 28 w 28"/>
                      <a:gd name="T7" fmla="*/ 13 h 13"/>
                      <a:gd name="T8" fmla="*/ 0 w 28"/>
                      <a:gd name="T9" fmla="*/ 0 h 13"/>
                      <a:gd name="T10" fmla="*/ 0 w 28"/>
                      <a:gd name="T11" fmla="*/ 0 h 13"/>
                    </a:gdLst>
                    <a:ahLst/>
                    <a:cxnLst>
                      <a:cxn ang="0">
                        <a:pos x="T0" y="T1"/>
                      </a:cxn>
                      <a:cxn ang="0">
                        <a:pos x="T2" y="T3"/>
                      </a:cxn>
                      <a:cxn ang="0">
                        <a:pos x="T4" y="T5"/>
                      </a:cxn>
                      <a:cxn ang="0">
                        <a:pos x="T6" y="T7"/>
                      </a:cxn>
                      <a:cxn ang="0">
                        <a:pos x="T8" y="T9"/>
                      </a:cxn>
                      <a:cxn ang="0">
                        <a:pos x="T10" y="T11"/>
                      </a:cxn>
                    </a:cxnLst>
                    <a:rect l="0" t="0" r="r" b="b"/>
                    <a:pathLst>
                      <a:path w="28" h="13">
                        <a:moveTo>
                          <a:pt x="0" y="0"/>
                        </a:moveTo>
                        <a:cubicBezTo>
                          <a:pt x="3" y="6"/>
                          <a:pt x="12" y="6"/>
                          <a:pt x="19" y="7"/>
                        </a:cubicBezTo>
                        <a:cubicBezTo>
                          <a:pt x="23" y="8"/>
                          <a:pt x="27" y="9"/>
                          <a:pt x="28" y="13"/>
                        </a:cubicBezTo>
                        <a:cubicBezTo>
                          <a:pt x="28" y="13"/>
                          <a:pt x="28" y="13"/>
                          <a:pt x="28" y="13"/>
                        </a:cubicBezTo>
                        <a:cubicBezTo>
                          <a:pt x="22" y="5"/>
                          <a:pt x="1" y="11"/>
                          <a:pt x="0" y="0"/>
                        </a:cubicBezTo>
                        <a:cubicBezTo>
                          <a:pt x="0" y="0"/>
                          <a:pt x="0" y="0"/>
                          <a:pt x="0" y="0"/>
                        </a:cubicBezTo>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78" name="Freeform 8145">
                    <a:extLst>
                      <a:ext uri="{FF2B5EF4-FFF2-40B4-BE49-F238E27FC236}">
                        <a16:creationId xmlns:a16="http://schemas.microsoft.com/office/drawing/2014/main" id="{0D838A4E-7287-4983-A140-6F08B8C70D49}"/>
                      </a:ext>
                    </a:extLst>
                  </p:cNvPr>
                  <p:cNvSpPr>
                    <a:spLocks/>
                  </p:cNvSpPr>
                  <p:nvPr/>
                </p:nvSpPr>
                <p:spPr bwMode="auto">
                  <a:xfrm>
                    <a:off x="3700" y="1798"/>
                    <a:ext cx="22" cy="11"/>
                  </a:xfrm>
                  <a:custGeom>
                    <a:avLst/>
                    <a:gdLst>
                      <a:gd name="T0" fmla="*/ 0 w 30"/>
                      <a:gd name="T1" fmla="*/ 0 h 15"/>
                      <a:gd name="T2" fmla="*/ 10 w 30"/>
                      <a:gd name="T3" fmla="*/ 3 h 15"/>
                      <a:gd name="T4" fmla="*/ 13 w 30"/>
                      <a:gd name="T5" fmla="*/ 5 h 15"/>
                      <a:gd name="T6" fmla="*/ 21 w 30"/>
                      <a:gd name="T7" fmla="*/ 7 h 15"/>
                      <a:gd name="T8" fmla="*/ 27 w 30"/>
                      <a:gd name="T9" fmla="*/ 15 h 15"/>
                      <a:gd name="T10" fmla="*/ 27 w 30"/>
                      <a:gd name="T11" fmla="*/ 15 h 15"/>
                      <a:gd name="T12" fmla="*/ 21 w 30"/>
                      <a:gd name="T13" fmla="*/ 8 h 15"/>
                      <a:gd name="T14" fmla="*/ 15 w 30"/>
                      <a:gd name="T15" fmla="*/ 7 h 15"/>
                      <a:gd name="T16" fmla="*/ 10 w 30"/>
                      <a:gd name="T17" fmla="*/ 3 h 15"/>
                      <a:gd name="T18" fmla="*/ 0 w 30"/>
                      <a:gd name="T19" fmla="*/ 1 h 15"/>
                      <a:gd name="T20" fmla="*/ 0 w 30"/>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5">
                        <a:moveTo>
                          <a:pt x="0" y="0"/>
                        </a:moveTo>
                        <a:cubicBezTo>
                          <a:pt x="4" y="1"/>
                          <a:pt x="7" y="1"/>
                          <a:pt x="10" y="3"/>
                        </a:cubicBezTo>
                        <a:cubicBezTo>
                          <a:pt x="12" y="3"/>
                          <a:pt x="12" y="4"/>
                          <a:pt x="13" y="5"/>
                        </a:cubicBezTo>
                        <a:cubicBezTo>
                          <a:pt x="15" y="7"/>
                          <a:pt x="18" y="7"/>
                          <a:pt x="21" y="7"/>
                        </a:cubicBezTo>
                        <a:cubicBezTo>
                          <a:pt x="25" y="8"/>
                          <a:pt x="30" y="12"/>
                          <a:pt x="27" y="15"/>
                        </a:cubicBezTo>
                        <a:cubicBezTo>
                          <a:pt x="27" y="15"/>
                          <a:pt x="27" y="15"/>
                          <a:pt x="27" y="15"/>
                        </a:cubicBezTo>
                        <a:cubicBezTo>
                          <a:pt x="27" y="12"/>
                          <a:pt x="25" y="9"/>
                          <a:pt x="21" y="8"/>
                        </a:cubicBezTo>
                        <a:cubicBezTo>
                          <a:pt x="19" y="8"/>
                          <a:pt x="16" y="8"/>
                          <a:pt x="15" y="7"/>
                        </a:cubicBezTo>
                        <a:cubicBezTo>
                          <a:pt x="13" y="6"/>
                          <a:pt x="11" y="5"/>
                          <a:pt x="10" y="3"/>
                        </a:cubicBezTo>
                        <a:cubicBezTo>
                          <a:pt x="7" y="2"/>
                          <a:pt x="3" y="2"/>
                          <a:pt x="0" y="1"/>
                        </a:cubicBezTo>
                        <a:cubicBezTo>
                          <a:pt x="0" y="1"/>
                          <a:pt x="0" y="0"/>
                          <a:pt x="0"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79" name="Freeform 8146">
                    <a:extLst>
                      <a:ext uri="{FF2B5EF4-FFF2-40B4-BE49-F238E27FC236}">
                        <a16:creationId xmlns:a16="http://schemas.microsoft.com/office/drawing/2014/main" id="{AE43DD7B-515F-41C8-9F38-DE142358DBA4}"/>
                      </a:ext>
                    </a:extLst>
                  </p:cNvPr>
                  <p:cNvSpPr>
                    <a:spLocks/>
                  </p:cNvSpPr>
                  <p:nvPr/>
                </p:nvSpPr>
                <p:spPr bwMode="auto">
                  <a:xfrm>
                    <a:off x="3686" y="1779"/>
                    <a:ext cx="6" cy="8"/>
                  </a:xfrm>
                  <a:custGeom>
                    <a:avLst/>
                    <a:gdLst>
                      <a:gd name="T0" fmla="*/ 6 w 7"/>
                      <a:gd name="T1" fmla="*/ 1 h 10"/>
                      <a:gd name="T2" fmla="*/ 6 w 7"/>
                      <a:gd name="T3" fmla="*/ 1 h 10"/>
                      <a:gd name="T4" fmla="*/ 2 w 7"/>
                      <a:gd name="T5" fmla="*/ 3 h 10"/>
                      <a:gd name="T6" fmla="*/ 5 w 7"/>
                      <a:gd name="T7" fmla="*/ 5 h 10"/>
                      <a:gd name="T8" fmla="*/ 6 w 7"/>
                      <a:gd name="T9" fmla="*/ 10 h 10"/>
                      <a:gd name="T10" fmla="*/ 5 w 7"/>
                      <a:gd name="T11" fmla="*/ 10 h 10"/>
                      <a:gd name="T12" fmla="*/ 3 w 7"/>
                      <a:gd name="T13" fmla="*/ 5 h 10"/>
                      <a:gd name="T14" fmla="*/ 1 w 7"/>
                      <a:gd name="T15" fmla="*/ 3 h 10"/>
                      <a:gd name="T16" fmla="*/ 6 w 7"/>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6" y="1"/>
                        </a:moveTo>
                        <a:cubicBezTo>
                          <a:pt x="6" y="1"/>
                          <a:pt x="6" y="1"/>
                          <a:pt x="6" y="1"/>
                        </a:cubicBezTo>
                        <a:cubicBezTo>
                          <a:pt x="5" y="1"/>
                          <a:pt x="1" y="1"/>
                          <a:pt x="2" y="3"/>
                        </a:cubicBezTo>
                        <a:cubicBezTo>
                          <a:pt x="3" y="4"/>
                          <a:pt x="4" y="4"/>
                          <a:pt x="5" y="5"/>
                        </a:cubicBezTo>
                        <a:cubicBezTo>
                          <a:pt x="7" y="7"/>
                          <a:pt x="7" y="9"/>
                          <a:pt x="6" y="10"/>
                        </a:cubicBezTo>
                        <a:cubicBezTo>
                          <a:pt x="5" y="10"/>
                          <a:pt x="5" y="10"/>
                          <a:pt x="5" y="10"/>
                        </a:cubicBezTo>
                        <a:cubicBezTo>
                          <a:pt x="5" y="8"/>
                          <a:pt x="5" y="7"/>
                          <a:pt x="3" y="5"/>
                        </a:cubicBezTo>
                        <a:cubicBezTo>
                          <a:pt x="2" y="4"/>
                          <a:pt x="1" y="4"/>
                          <a:pt x="1" y="3"/>
                        </a:cubicBezTo>
                        <a:cubicBezTo>
                          <a:pt x="0" y="0"/>
                          <a:pt x="4" y="1"/>
                          <a:pt x="6" y="1"/>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80" name="Freeform 8147">
                    <a:extLst>
                      <a:ext uri="{FF2B5EF4-FFF2-40B4-BE49-F238E27FC236}">
                        <a16:creationId xmlns:a16="http://schemas.microsoft.com/office/drawing/2014/main" id="{6DDB88F3-BFAA-4FAF-963C-AC70857EC15F}"/>
                      </a:ext>
                    </a:extLst>
                  </p:cNvPr>
                  <p:cNvSpPr>
                    <a:spLocks/>
                  </p:cNvSpPr>
                  <p:nvPr/>
                </p:nvSpPr>
                <p:spPr bwMode="auto">
                  <a:xfrm>
                    <a:off x="3680" y="1794"/>
                    <a:ext cx="9" cy="3"/>
                  </a:xfrm>
                  <a:custGeom>
                    <a:avLst/>
                    <a:gdLst>
                      <a:gd name="T0" fmla="*/ 0 w 13"/>
                      <a:gd name="T1" fmla="*/ 1 h 4"/>
                      <a:gd name="T2" fmla="*/ 0 w 13"/>
                      <a:gd name="T3" fmla="*/ 0 h 4"/>
                      <a:gd name="T4" fmla="*/ 4 w 13"/>
                      <a:gd name="T5" fmla="*/ 2 h 4"/>
                      <a:gd name="T6" fmla="*/ 7 w 13"/>
                      <a:gd name="T7" fmla="*/ 3 h 4"/>
                      <a:gd name="T8" fmla="*/ 13 w 13"/>
                      <a:gd name="T9" fmla="*/ 1 h 4"/>
                      <a:gd name="T10" fmla="*/ 13 w 13"/>
                      <a:gd name="T11" fmla="*/ 1 h 4"/>
                      <a:gd name="T12" fmla="*/ 6 w 13"/>
                      <a:gd name="T13" fmla="*/ 4 h 4"/>
                      <a:gd name="T14" fmla="*/ 3 w 13"/>
                      <a:gd name="T15" fmla="*/ 2 h 4"/>
                      <a:gd name="T16" fmla="*/ 0 w 13"/>
                      <a:gd name="T17" fmla="*/ 1 h 4"/>
                      <a:gd name="T18" fmla="*/ 0 w 13"/>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4">
                        <a:moveTo>
                          <a:pt x="0" y="1"/>
                        </a:moveTo>
                        <a:cubicBezTo>
                          <a:pt x="0" y="0"/>
                          <a:pt x="0" y="0"/>
                          <a:pt x="0" y="0"/>
                        </a:cubicBezTo>
                        <a:cubicBezTo>
                          <a:pt x="1" y="0"/>
                          <a:pt x="3" y="1"/>
                          <a:pt x="4" y="2"/>
                        </a:cubicBezTo>
                        <a:cubicBezTo>
                          <a:pt x="5" y="2"/>
                          <a:pt x="5" y="3"/>
                          <a:pt x="7" y="3"/>
                        </a:cubicBezTo>
                        <a:cubicBezTo>
                          <a:pt x="9" y="3"/>
                          <a:pt x="11" y="2"/>
                          <a:pt x="13" y="1"/>
                        </a:cubicBezTo>
                        <a:cubicBezTo>
                          <a:pt x="13" y="1"/>
                          <a:pt x="13" y="1"/>
                          <a:pt x="13" y="1"/>
                        </a:cubicBezTo>
                        <a:cubicBezTo>
                          <a:pt x="11" y="3"/>
                          <a:pt x="9" y="4"/>
                          <a:pt x="6" y="4"/>
                        </a:cubicBezTo>
                        <a:cubicBezTo>
                          <a:pt x="5" y="3"/>
                          <a:pt x="4" y="3"/>
                          <a:pt x="3" y="2"/>
                        </a:cubicBezTo>
                        <a:cubicBezTo>
                          <a:pt x="2" y="2"/>
                          <a:pt x="1" y="2"/>
                          <a:pt x="0" y="1"/>
                        </a:cubicBezTo>
                        <a:cubicBezTo>
                          <a:pt x="0" y="1"/>
                          <a:pt x="0" y="1"/>
                          <a:pt x="0" y="1"/>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81" name="Freeform 8148">
                    <a:extLst>
                      <a:ext uri="{FF2B5EF4-FFF2-40B4-BE49-F238E27FC236}">
                        <a16:creationId xmlns:a16="http://schemas.microsoft.com/office/drawing/2014/main" id="{A6EA6B15-DA7B-4D0E-99AE-8E4CAFDDA454}"/>
                      </a:ext>
                    </a:extLst>
                  </p:cNvPr>
                  <p:cNvSpPr>
                    <a:spLocks/>
                  </p:cNvSpPr>
                  <p:nvPr/>
                </p:nvSpPr>
                <p:spPr bwMode="auto">
                  <a:xfrm>
                    <a:off x="3690" y="1799"/>
                    <a:ext cx="3" cy="8"/>
                  </a:xfrm>
                  <a:custGeom>
                    <a:avLst/>
                    <a:gdLst>
                      <a:gd name="T0" fmla="*/ 0 w 4"/>
                      <a:gd name="T1" fmla="*/ 10 h 11"/>
                      <a:gd name="T2" fmla="*/ 1 w 4"/>
                      <a:gd name="T3" fmla="*/ 6 h 11"/>
                      <a:gd name="T4" fmla="*/ 2 w 4"/>
                      <a:gd name="T5" fmla="*/ 0 h 11"/>
                      <a:gd name="T6" fmla="*/ 3 w 4"/>
                      <a:gd name="T7" fmla="*/ 0 h 11"/>
                      <a:gd name="T8" fmla="*/ 3 w 4"/>
                      <a:gd name="T9" fmla="*/ 5 h 11"/>
                      <a:gd name="T10" fmla="*/ 2 w 4"/>
                      <a:gd name="T11" fmla="*/ 9 h 11"/>
                      <a:gd name="T12" fmla="*/ 1 w 4"/>
                      <a:gd name="T13" fmla="*/ 11 h 11"/>
                      <a:gd name="T14" fmla="*/ 0 w 4"/>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1">
                        <a:moveTo>
                          <a:pt x="0" y="10"/>
                        </a:moveTo>
                        <a:cubicBezTo>
                          <a:pt x="1" y="9"/>
                          <a:pt x="1" y="8"/>
                          <a:pt x="1" y="6"/>
                        </a:cubicBezTo>
                        <a:cubicBezTo>
                          <a:pt x="2" y="4"/>
                          <a:pt x="3" y="3"/>
                          <a:pt x="2" y="0"/>
                        </a:cubicBezTo>
                        <a:cubicBezTo>
                          <a:pt x="3" y="0"/>
                          <a:pt x="3" y="0"/>
                          <a:pt x="3" y="0"/>
                        </a:cubicBezTo>
                        <a:cubicBezTo>
                          <a:pt x="4" y="2"/>
                          <a:pt x="4" y="3"/>
                          <a:pt x="3" y="5"/>
                        </a:cubicBezTo>
                        <a:cubicBezTo>
                          <a:pt x="2" y="7"/>
                          <a:pt x="2" y="8"/>
                          <a:pt x="2" y="9"/>
                        </a:cubicBezTo>
                        <a:cubicBezTo>
                          <a:pt x="2" y="10"/>
                          <a:pt x="2" y="10"/>
                          <a:pt x="1" y="11"/>
                        </a:cubicBezTo>
                        <a:lnTo>
                          <a:pt x="0" y="10"/>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82" name="Freeform 8149">
                    <a:extLst>
                      <a:ext uri="{FF2B5EF4-FFF2-40B4-BE49-F238E27FC236}">
                        <a16:creationId xmlns:a16="http://schemas.microsoft.com/office/drawing/2014/main" id="{171DEBF8-A464-46A8-BE00-72768EF3D245}"/>
                      </a:ext>
                    </a:extLst>
                  </p:cNvPr>
                  <p:cNvSpPr>
                    <a:spLocks/>
                  </p:cNvSpPr>
                  <p:nvPr/>
                </p:nvSpPr>
                <p:spPr bwMode="auto">
                  <a:xfrm>
                    <a:off x="3679" y="1809"/>
                    <a:ext cx="13" cy="6"/>
                  </a:xfrm>
                  <a:custGeom>
                    <a:avLst/>
                    <a:gdLst>
                      <a:gd name="T0" fmla="*/ 0 w 17"/>
                      <a:gd name="T1" fmla="*/ 0 h 7"/>
                      <a:gd name="T2" fmla="*/ 4 w 17"/>
                      <a:gd name="T3" fmla="*/ 4 h 7"/>
                      <a:gd name="T4" fmla="*/ 10 w 17"/>
                      <a:gd name="T5" fmla="*/ 5 h 7"/>
                      <a:gd name="T6" fmla="*/ 17 w 17"/>
                      <a:gd name="T7" fmla="*/ 6 h 7"/>
                      <a:gd name="T8" fmla="*/ 17 w 17"/>
                      <a:gd name="T9" fmla="*/ 6 h 7"/>
                      <a:gd name="T10" fmla="*/ 13 w 17"/>
                      <a:gd name="T11" fmla="*/ 6 h 7"/>
                      <a:gd name="T12" fmla="*/ 5 w 17"/>
                      <a:gd name="T13" fmla="*/ 6 h 7"/>
                      <a:gd name="T14" fmla="*/ 0 w 17"/>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7">
                        <a:moveTo>
                          <a:pt x="0" y="0"/>
                        </a:moveTo>
                        <a:cubicBezTo>
                          <a:pt x="3" y="1"/>
                          <a:pt x="2" y="4"/>
                          <a:pt x="4" y="4"/>
                        </a:cubicBezTo>
                        <a:cubicBezTo>
                          <a:pt x="6" y="5"/>
                          <a:pt x="8" y="5"/>
                          <a:pt x="10" y="5"/>
                        </a:cubicBezTo>
                        <a:cubicBezTo>
                          <a:pt x="12" y="5"/>
                          <a:pt x="15" y="6"/>
                          <a:pt x="17" y="6"/>
                        </a:cubicBezTo>
                        <a:cubicBezTo>
                          <a:pt x="17" y="6"/>
                          <a:pt x="17" y="6"/>
                          <a:pt x="17" y="6"/>
                        </a:cubicBezTo>
                        <a:cubicBezTo>
                          <a:pt x="16" y="7"/>
                          <a:pt x="14" y="6"/>
                          <a:pt x="13" y="6"/>
                        </a:cubicBezTo>
                        <a:cubicBezTo>
                          <a:pt x="10" y="6"/>
                          <a:pt x="8" y="6"/>
                          <a:pt x="5" y="6"/>
                        </a:cubicBezTo>
                        <a:cubicBezTo>
                          <a:pt x="1" y="6"/>
                          <a:pt x="2" y="2"/>
                          <a:pt x="0"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83" name="Freeform 8150">
                    <a:extLst>
                      <a:ext uri="{FF2B5EF4-FFF2-40B4-BE49-F238E27FC236}">
                        <a16:creationId xmlns:a16="http://schemas.microsoft.com/office/drawing/2014/main" id="{A62AD46F-518F-4AEE-BE29-CB675ED1A57C}"/>
                      </a:ext>
                    </a:extLst>
                  </p:cNvPr>
                  <p:cNvSpPr>
                    <a:spLocks/>
                  </p:cNvSpPr>
                  <p:nvPr/>
                </p:nvSpPr>
                <p:spPr bwMode="auto">
                  <a:xfrm>
                    <a:off x="3669" y="1818"/>
                    <a:ext cx="14" cy="1"/>
                  </a:xfrm>
                  <a:custGeom>
                    <a:avLst/>
                    <a:gdLst>
                      <a:gd name="T0" fmla="*/ 0 w 19"/>
                      <a:gd name="T1" fmla="*/ 1 h 2"/>
                      <a:gd name="T2" fmla="*/ 9 w 19"/>
                      <a:gd name="T3" fmla="*/ 0 h 2"/>
                      <a:gd name="T4" fmla="*/ 15 w 19"/>
                      <a:gd name="T5" fmla="*/ 1 h 2"/>
                      <a:gd name="T6" fmla="*/ 19 w 19"/>
                      <a:gd name="T7" fmla="*/ 0 h 2"/>
                      <a:gd name="T8" fmla="*/ 19 w 19"/>
                      <a:gd name="T9" fmla="*/ 0 h 2"/>
                      <a:gd name="T10" fmla="*/ 12 w 19"/>
                      <a:gd name="T11" fmla="*/ 1 h 2"/>
                      <a:gd name="T12" fmla="*/ 0 w 19"/>
                      <a:gd name="T13" fmla="*/ 1 h 2"/>
                      <a:gd name="T14" fmla="*/ 0 w 19"/>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
                        <a:moveTo>
                          <a:pt x="0" y="1"/>
                        </a:moveTo>
                        <a:cubicBezTo>
                          <a:pt x="3" y="0"/>
                          <a:pt x="6" y="0"/>
                          <a:pt x="9" y="0"/>
                        </a:cubicBezTo>
                        <a:cubicBezTo>
                          <a:pt x="11" y="0"/>
                          <a:pt x="13" y="1"/>
                          <a:pt x="15" y="1"/>
                        </a:cubicBezTo>
                        <a:cubicBezTo>
                          <a:pt x="16" y="0"/>
                          <a:pt x="18" y="0"/>
                          <a:pt x="19" y="0"/>
                        </a:cubicBezTo>
                        <a:cubicBezTo>
                          <a:pt x="19" y="0"/>
                          <a:pt x="19" y="0"/>
                          <a:pt x="19" y="0"/>
                        </a:cubicBezTo>
                        <a:cubicBezTo>
                          <a:pt x="17" y="1"/>
                          <a:pt x="15" y="2"/>
                          <a:pt x="12" y="1"/>
                        </a:cubicBezTo>
                        <a:cubicBezTo>
                          <a:pt x="8" y="1"/>
                          <a:pt x="4" y="1"/>
                          <a:pt x="0" y="1"/>
                        </a:cubicBezTo>
                        <a:cubicBezTo>
                          <a:pt x="0" y="1"/>
                          <a:pt x="0" y="1"/>
                          <a:pt x="0" y="1"/>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84" name="Freeform 8151">
                    <a:extLst>
                      <a:ext uri="{FF2B5EF4-FFF2-40B4-BE49-F238E27FC236}">
                        <a16:creationId xmlns:a16="http://schemas.microsoft.com/office/drawing/2014/main" id="{60C94EA8-38A6-4847-B67C-5D21844D4EA9}"/>
                      </a:ext>
                    </a:extLst>
                  </p:cNvPr>
                  <p:cNvSpPr>
                    <a:spLocks/>
                  </p:cNvSpPr>
                  <p:nvPr/>
                </p:nvSpPr>
                <p:spPr bwMode="auto">
                  <a:xfrm>
                    <a:off x="3678" y="1821"/>
                    <a:ext cx="35" cy="6"/>
                  </a:xfrm>
                  <a:custGeom>
                    <a:avLst/>
                    <a:gdLst>
                      <a:gd name="T0" fmla="*/ 0 w 46"/>
                      <a:gd name="T1" fmla="*/ 0 h 8"/>
                      <a:gd name="T2" fmla="*/ 10 w 46"/>
                      <a:gd name="T3" fmla="*/ 5 h 8"/>
                      <a:gd name="T4" fmla="*/ 24 w 46"/>
                      <a:gd name="T5" fmla="*/ 4 h 8"/>
                      <a:gd name="T6" fmla="*/ 33 w 46"/>
                      <a:gd name="T7" fmla="*/ 4 h 8"/>
                      <a:gd name="T8" fmla="*/ 45 w 46"/>
                      <a:gd name="T9" fmla="*/ 7 h 8"/>
                      <a:gd name="T10" fmla="*/ 46 w 46"/>
                      <a:gd name="T11" fmla="*/ 7 h 8"/>
                      <a:gd name="T12" fmla="*/ 37 w 46"/>
                      <a:gd name="T13" fmla="*/ 6 h 8"/>
                      <a:gd name="T14" fmla="*/ 21 w 46"/>
                      <a:gd name="T15" fmla="*/ 7 h 8"/>
                      <a:gd name="T16" fmla="*/ 0 w 46"/>
                      <a:gd name="T17" fmla="*/ 1 h 8"/>
                      <a:gd name="T18" fmla="*/ 0 w 46"/>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8">
                        <a:moveTo>
                          <a:pt x="0" y="0"/>
                        </a:moveTo>
                        <a:cubicBezTo>
                          <a:pt x="4" y="2"/>
                          <a:pt x="7" y="4"/>
                          <a:pt x="10" y="5"/>
                        </a:cubicBezTo>
                        <a:cubicBezTo>
                          <a:pt x="15" y="6"/>
                          <a:pt x="20" y="5"/>
                          <a:pt x="24" y="4"/>
                        </a:cubicBezTo>
                        <a:cubicBezTo>
                          <a:pt x="27" y="4"/>
                          <a:pt x="30" y="3"/>
                          <a:pt x="33" y="4"/>
                        </a:cubicBezTo>
                        <a:cubicBezTo>
                          <a:pt x="38" y="4"/>
                          <a:pt x="41" y="7"/>
                          <a:pt x="45" y="7"/>
                        </a:cubicBezTo>
                        <a:cubicBezTo>
                          <a:pt x="46" y="7"/>
                          <a:pt x="46" y="7"/>
                          <a:pt x="46" y="7"/>
                        </a:cubicBezTo>
                        <a:cubicBezTo>
                          <a:pt x="42" y="8"/>
                          <a:pt x="40" y="7"/>
                          <a:pt x="37" y="6"/>
                        </a:cubicBezTo>
                        <a:cubicBezTo>
                          <a:pt x="31" y="4"/>
                          <a:pt x="26" y="5"/>
                          <a:pt x="21" y="7"/>
                        </a:cubicBezTo>
                        <a:cubicBezTo>
                          <a:pt x="12" y="8"/>
                          <a:pt x="7" y="4"/>
                          <a:pt x="0" y="1"/>
                        </a:cubicBezTo>
                        <a:lnTo>
                          <a:pt x="0" y="0"/>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85" name="Freeform 8152">
                    <a:extLst>
                      <a:ext uri="{FF2B5EF4-FFF2-40B4-BE49-F238E27FC236}">
                        <a16:creationId xmlns:a16="http://schemas.microsoft.com/office/drawing/2014/main" id="{67E0B822-0DD5-4F29-88AF-38F851113F7F}"/>
                      </a:ext>
                    </a:extLst>
                  </p:cNvPr>
                  <p:cNvSpPr>
                    <a:spLocks/>
                  </p:cNvSpPr>
                  <p:nvPr/>
                </p:nvSpPr>
                <p:spPr bwMode="auto">
                  <a:xfrm>
                    <a:off x="3650" y="1813"/>
                    <a:ext cx="12" cy="5"/>
                  </a:xfrm>
                  <a:custGeom>
                    <a:avLst/>
                    <a:gdLst>
                      <a:gd name="T0" fmla="*/ 1 w 16"/>
                      <a:gd name="T1" fmla="*/ 0 h 7"/>
                      <a:gd name="T2" fmla="*/ 6 w 16"/>
                      <a:gd name="T3" fmla="*/ 4 h 7"/>
                      <a:gd name="T4" fmla="*/ 16 w 16"/>
                      <a:gd name="T5" fmla="*/ 6 h 7"/>
                      <a:gd name="T6" fmla="*/ 16 w 16"/>
                      <a:gd name="T7" fmla="*/ 7 h 7"/>
                      <a:gd name="T8" fmla="*/ 0 w 16"/>
                      <a:gd name="T9" fmla="*/ 0 h 7"/>
                      <a:gd name="T10" fmla="*/ 1 w 16"/>
                      <a:gd name="T11" fmla="*/ 0 h 7"/>
                    </a:gdLst>
                    <a:ahLst/>
                    <a:cxnLst>
                      <a:cxn ang="0">
                        <a:pos x="T0" y="T1"/>
                      </a:cxn>
                      <a:cxn ang="0">
                        <a:pos x="T2" y="T3"/>
                      </a:cxn>
                      <a:cxn ang="0">
                        <a:pos x="T4" y="T5"/>
                      </a:cxn>
                      <a:cxn ang="0">
                        <a:pos x="T6" y="T7"/>
                      </a:cxn>
                      <a:cxn ang="0">
                        <a:pos x="T8" y="T9"/>
                      </a:cxn>
                      <a:cxn ang="0">
                        <a:pos x="T10" y="T11"/>
                      </a:cxn>
                    </a:cxnLst>
                    <a:rect l="0" t="0" r="r" b="b"/>
                    <a:pathLst>
                      <a:path w="16" h="7">
                        <a:moveTo>
                          <a:pt x="1" y="0"/>
                        </a:moveTo>
                        <a:cubicBezTo>
                          <a:pt x="2" y="1"/>
                          <a:pt x="4" y="3"/>
                          <a:pt x="6" y="4"/>
                        </a:cubicBezTo>
                        <a:cubicBezTo>
                          <a:pt x="9" y="5"/>
                          <a:pt x="13" y="6"/>
                          <a:pt x="16" y="6"/>
                        </a:cubicBezTo>
                        <a:cubicBezTo>
                          <a:pt x="16" y="7"/>
                          <a:pt x="16" y="7"/>
                          <a:pt x="16" y="7"/>
                        </a:cubicBezTo>
                        <a:cubicBezTo>
                          <a:pt x="9" y="7"/>
                          <a:pt x="3" y="5"/>
                          <a:pt x="0" y="0"/>
                        </a:cubicBezTo>
                        <a:lnTo>
                          <a:pt x="1" y="0"/>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86" name="Freeform 8153">
                    <a:extLst>
                      <a:ext uri="{FF2B5EF4-FFF2-40B4-BE49-F238E27FC236}">
                        <a16:creationId xmlns:a16="http://schemas.microsoft.com/office/drawing/2014/main" id="{A9B84028-440E-42E5-917D-F1C810886CE9}"/>
                      </a:ext>
                    </a:extLst>
                  </p:cNvPr>
                  <p:cNvSpPr>
                    <a:spLocks/>
                  </p:cNvSpPr>
                  <p:nvPr/>
                </p:nvSpPr>
                <p:spPr bwMode="auto">
                  <a:xfrm>
                    <a:off x="3643" y="1823"/>
                    <a:ext cx="16" cy="10"/>
                  </a:xfrm>
                  <a:custGeom>
                    <a:avLst/>
                    <a:gdLst>
                      <a:gd name="T0" fmla="*/ 1 w 21"/>
                      <a:gd name="T1" fmla="*/ 4 h 14"/>
                      <a:gd name="T2" fmla="*/ 12 w 21"/>
                      <a:gd name="T3" fmla="*/ 3 h 14"/>
                      <a:gd name="T4" fmla="*/ 21 w 21"/>
                      <a:gd name="T5" fmla="*/ 9 h 14"/>
                      <a:gd name="T6" fmla="*/ 12 w 21"/>
                      <a:gd name="T7" fmla="*/ 11 h 14"/>
                      <a:gd name="T8" fmla="*/ 12 w 21"/>
                      <a:gd name="T9" fmla="*/ 10 h 14"/>
                      <a:gd name="T10" fmla="*/ 15 w 21"/>
                      <a:gd name="T11" fmla="*/ 10 h 14"/>
                      <a:gd name="T12" fmla="*/ 17 w 21"/>
                      <a:gd name="T13" fmla="*/ 10 h 14"/>
                      <a:gd name="T14" fmla="*/ 17 w 21"/>
                      <a:gd name="T15" fmla="*/ 6 h 14"/>
                      <a:gd name="T16" fmla="*/ 11 w 21"/>
                      <a:gd name="T17" fmla="*/ 4 h 14"/>
                      <a:gd name="T18" fmla="*/ 5 w 21"/>
                      <a:gd name="T19" fmla="*/ 3 h 14"/>
                      <a:gd name="T20" fmla="*/ 5 w 21"/>
                      <a:gd name="T21" fmla="*/ 9 h 14"/>
                      <a:gd name="T22" fmla="*/ 7 w 21"/>
                      <a:gd name="T23" fmla="*/ 14 h 14"/>
                      <a:gd name="T24" fmla="*/ 6 w 21"/>
                      <a:gd name="T25" fmla="*/ 14 h 14"/>
                      <a:gd name="T26" fmla="*/ 5 w 21"/>
                      <a:gd name="T27" fmla="*/ 10 h 14"/>
                      <a:gd name="T28" fmla="*/ 2 w 21"/>
                      <a:gd name="T29" fmla="*/ 7 h 14"/>
                      <a:gd name="T30" fmla="*/ 1 w 21"/>
                      <a:gd name="T3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14">
                        <a:moveTo>
                          <a:pt x="1" y="4"/>
                        </a:moveTo>
                        <a:cubicBezTo>
                          <a:pt x="3" y="0"/>
                          <a:pt x="10" y="2"/>
                          <a:pt x="12" y="3"/>
                        </a:cubicBezTo>
                        <a:cubicBezTo>
                          <a:pt x="16" y="4"/>
                          <a:pt x="20" y="6"/>
                          <a:pt x="21" y="9"/>
                        </a:cubicBezTo>
                        <a:cubicBezTo>
                          <a:pt x="21" y="12"/>
                          <a:pt x="14" y="11"/>
                          <a:pt x="12" y="11"/>
                        </a:cubicBezTo>
                        <a:cubicBezTo>
                          <a:pt x="12" y="10"/>
                          <a:pt x="12" y="10"/>
                          <a:pt x="12" y="10"/>
                        </a:cubicBezTo>
                        <a:cubicBezTo>
                          <a:pt x="13" y="10"/>
                          <a:pt x="14" y="10"/>
                          <a:pt x="15" y="10"/>
                        </a:cubicBezTo>
                        <a:cubicBezTo>
                          <a:pt x="16" y="10"/>
                          <a:pt x="17" y="10"/>
                          <a:pt x="17" y="10"/>
                        </a:cubicBezTo>
                        <a:cubicBezTo>
                          <a:pt x="21" y="10"/>
                          <a:pt x="18" y="7"/>
                          <a:pt x="17" y="6"/>
                        </a:cubicBezTo>
                        <a:cubicBezTo>
                          <a:pt x="15" y="5"/>
                          <a:pt x="13" y="4"/>
                          <a:pt x="11" y="4"/>
                        </a:cubicBezTo>
                        <a:cubicBezTo>
                          <a:pt x="9" y="3"/>
                          <a:pt x="7" y="3"/>
                          <a:pt x="5" y="3"/>
                        </a:cubicBezTo>
                        <a:cubicBezTo>
                          <a:pt x="0" y="3"/>
                          <a:pt x="4" y="7"/>
                          <a:pt x="5" y="9"/>
                        </a:cubicBezTo>
                        <a:cubicBezTo>
                          <a:pt x="7" y="10"/>
                          <a:pt x="7" y="12"/>
                          <a:pt x="7" y="14"/>
                        </a:cubicBezTo>
                        <a:cubicBezTo>
                          <a:pt x="6" y="14"/>
                          <a:pt x="6" y="14"/>
                          <a:pt x="6" y="14"/>
                        </a:cubicBezTo>
                        <a:cubicBezTo>
                          <a:pt x="6" y="13"/>
                          <a:pt x="6" y="11"/>
                          <a:pt x="5" y="10"/>
                        </a:cubicBezTo>
                        <a:cubicBezTo>
                          <a:pt x="4" y="9"/>
                          <a:pt x="3" y="8"/>
                          <a:pt x="2" y="7"/>
                        </a:cubicBezTo>
                        <a:cubicBezTo>
                          <a:pt x="1" y="6"/>
                          <a:pt x="1" y="5"/>
                          <a:pt x="1" y="4"/>
                        </a:cubicBezTo>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87" name="Freeform 8154">
                    <a:extLst>
                      <a:ext uri="{FF2B5EF4-FFF2-40B4-BE49-F238E27FC236}">
                        <a16:creationId xmlns:a16="http://schemas.microsoft.com/office/drawing/2014/main" id="{86ABFB03-B2B6-4C79-9624-3D6720AE6F25}"/>
                      </a:ext>
                    </a:extLst>
                  </p:cNvPr>
                  <p:cNvSpPr>
                    <a:spLocks/>
                  </p:cNvSpPr>
                  <p:nvPr/>
                </p:nvSpPr>
                <p:spPr bwMode="auto">
                  <a:xfrm>
                    <a:off x="3664" y="1824"/>
                    <a:ext cx="6" cy="8"/>
                  </a:xfrm>
                  <a:custGeom>
                    <a:avLst/>
                    <a:gdLst>
                      <a:gd name="T0" fmla="*/ 2 w 8"/>
                      <a:gd name="T1" fmla="*/ 2 h 11"/>
                      <a:gd name="T2" fmla="*/ 8 w 8"/>
                      <a:gd name="T3" fmla="*/ 2 h 11"/>
                      <a:gd name="T4" fmla="*/ 7 w 8"/>
                      <a:gd name="T5" fmla="*/ 2 h 11"/>
                      <a:gd name="T6" fmla="*/ 3 w 8"/>
                      <a:gd name="T7" fmla="*/ 3 h 11"/>
                      <a:gd name="T8" fmla="*/ 3 w 8"/>
                      <a:gd name="T9" fmla="*/ 6 h 11"/>
                      <a:gd name="T10" fmla="*/ 4 w 8"/>
                      <a:gd name="T11" fmla="*/ 11 h 11"/>
                      <a:gd name="T12" fmla="*/ 4 w 8"/>
                      <a:gd name="T13" fmla="*/ 11 h 11"/>
                      <a:gd name="T14" fmla="*/ 2 w 8"/>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1">
                        <a:moveTo>
                          <a:pt x="2" y="2"/>
                        </a:moveTo>
                        <a:cubicBezTo>
                          <a:pt x="2" y="0"/>
                          <a:pt x="7" y="0"/>
                          <a:pt x="8" y="2"/>
                        </a:cubicBezTo>
                        <a:cubicBezTo>
                          <a:pt x="8" y="2"/>
                          <a:pt x="7" y="3"/>
                          <a:pt x="7" y="2"/>
                        </a:cubicBezTo>
                        <a:cubicBezTo>
                          <a:pt x="5" y="1"/>
                          <a:pt x="3" y="2"/>
                          <a:pt x="3" y="3"/>
                        </a:cubicBezTo>
                        <a:cubicBezTo>
                          <a:pt x="2" y="4"/>
                          <a:pt x="3" y="5"/>
                          <a:pt x="3" y="6"/>
                        </a:cubicBezTo>
                        <a:cubicBezTo>
                          <a:pt x="3" y="7"/>
                          <a:pt x="3" y="9"/>
                          <a:pt x="4" y="11"/>
                        </a:cubicBezTo>
                        <a:cubicBezTo>
                          <a:pt x="4" y="11"/>
                          <a:pt x="4" y="11"/>
                          <a:pt x="4" y="11"/>
                        </a:cubicBezTo>
                        <a:cubicBezTo>
                          <a:pt x="2" y="9"/>
                          <a:pt x="0" y="5"/>
                          <a:pt x="2" y="2"/>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88" name="Freeform 8155">
                    <a:extLst>
                      <a:ext uri="{FF2B5EF4-FFF2-40B4-BE49-F238E27FC236}">
                        <a16:creationId xmlns:a16="http://schemas.microsoft.com/office/drawing/2014/main" id="{80FD4127-4533-4765-8C9A-7CAE5BC98856}"/>
                      </a:ext>
                    </a:extLst>
                  </p:cNvPr>
                  <p:cNvSpPr>
                    <a:spLocks/>
                  </p:cNvSpPr>
                  <p:nvPr/>
                </p:nvSpPr>
                <p:spPr bwMode="auto">
                  <a:xfrm>
                    <a:off x="3676" y="1828"/>
                    <a:ext cx="10" cy="3"/>
                  </a:xfrm>
                  <a:custGeom>
                    <a:avLst/>
                    <a:gdLst>
                      <a:gd name="T0" fmla="*/ 0 w 14"/>
                      <a:gd name="T1" fmla="*/ 1 h 4"/>
                      <a:gd name="T2" fmla="*/ 5 w 14"/>
                      <a:gd name="T3" fmla="*/ 1 h 4"/>
                      <a:gd name="T4" fmla="*/ 14 w 14"/>
                      <a:gd name="T5" fmla="*/ 3 h 4"/>
                      <a:gd name="T6" fmla="*/ 14 w 14"/>
                      <a:gd name="T7" fmla="*/ 3 h 4"/>
                      <a:gd name="T8" fmla="*/ 0 w 14"/>
                      <a:gd name="T9" fmla="*/ 1 h 4"/>
                    </a:gdLst>
                    <a:ahLst/>
                    <a:cxnLst>
                      <a:cxn ang="0">
                        <a:pos x="T0" y="T1"/>
                      </a:cxn>
                      <a:cxn ang="0">
                        <a:pos x="T2" y="T3"/>
                      </a:cxn>
                      <a:cxn ang="0">
                        <a:pos x="T4" y="T5"/>
                      </a:cxn>
                      <a:cxn ang="0">
                        <a:pos x="T6" y="T7"/>
                      </a:cxn>
                      <a:cxn ang="0">
                        <a:pos x="T8" y="T9"/>
                      </a:cxn>
                    </a:cxnLst>
                    <a:rect l="0" t="0" r="r" b="b"/>
                    <a:pathLst>
                      <a:path w="14" h="4">
                        <a:moveTo>
                          <a:pt x="0" y="1"/>
                        </a:moveTo>
                        <a:cubicBezTo>
                          <a:pt x="2" y="0"/>
                          <a:pt x="3" y="0"/>
                          <a:pt x="5" y="1"/>
                        </a:cubicBezTo>
                        <a:cubicBezTo>
                          <a:pt x="8" y="2"/>
                          <a:pt x="11" y="3"/>
                          <a:pt x="14" y="3"/>
                        </a:cubicBezTo>
                        <a:cubicBezTo>
                          <a:pt x="14" y="3"/>
                          <a:pt x="14" y="3"/>
                          <a:pt x="14" y="3"/>
                        </a:cubicBezTo>
                        <a:cubicBezTo>
                          <a:pt x="10" y="4"/>
                          <a:pt x="4" y="1"/>
                          <a:pt x="0" y="1"/>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89" name="Freeform 8156">
                    <a:extLst>
                      <a:ext uri="{FF2B5EF4-FFF2-40B4-BE49-F238E27FC236}">
                        <a16:creationId xmlns:a16="http://schemas.microsoft.com/office/drawing/2014/main" id="{1A1C0A97-41F2-4679-BB71-B5BBA7E7B27B}"/>
                      </a:ext>
                    </a:extLst>
                  </p:cNvPr>
                  <p:cNvSpPr>
                    <a:spLocks/>
                  </p:cNvSpPr>
                  <p:nvPr/>
                </p:nvSpPr>
                <p:spPr bwMode="auto">
                  <a:xfrm>
                    <a:off x="3685" y="1838"/>
                    <a:ext cx="12" cy="11"/>
                  </a:xfrm>
                  <a:custGeom>
                    <a:avLst/>
                    <a:gdLst>
                      <a:gd name="T0" fmla="*/ 4 w 16"/>
                      <a:gd name="T1" fmla="*/ 0 h 15"/>
                      <a:gd name="T2" fmla="*/ 10 w 16"/>
                      <a:gd name="T3" fmla="*/ 2 h 15"/>
                      <a:gd name="T4" fmla="*/ 15 w 16"/>
                      <a:gd name="T5" fmla="*/ 4 h 15"/>
                      <a:gd name="T6" fmla="*/ 15 w 16"/>
                      <a:gd name="T7" fmla="*/ 8 h 15"/>
                      <a:gd name="T8" fmla="*/ 15 w 16"/>
                      <a:gd name="T9" fmla="*/ 15 h 15"/>
                      <a:gd name="T10" fmla="*/ 15 w 16"/>
                      <a:gd name="T11" fmla="*/ 15 h 15"/>
                      <a:gd name="T12" fmla="*/ 14 w 16"/>
                      <a:gd name="T13" fmla="*/ 7 h 15"/>
                      <a:gd name="T14" fmla="*/ 6 w 16"/>
                      <a:gd name="T15" fmla="*/ 2 h 15"/>
                      <a:gd name="T16" fmla="*/ 2 w 16"/>
                      <a:gd name="T17" fmla="*/ 3 h 15"/>
                      <a:gd name="T18" fmla="*/ 4 w 16"/>
                      <a:gd name="T19" fmla="*/ 5 h 15"/>
                      <a:gd name="T20" fmla="*/ 6 w 16"/>
                      <a:gd name="T21" fmla="*/ 7 h 15"/>
                      <a:gd name="T22" fmla="*/ 10 w 16"/>
                      <a:gd name="T23" fmla="*/ 12 h 15"/>
                      <a:gd name="T24" fmla="*/ 10 w 16"/>
                      <a:gd name="T25" fmla="*/ 12 h 15"/>
                      <a:gd name="T26" fmla="*/ 1 w 16"/>
                      <a:gd name="T27" fmla="*/ 4 h 15"/>
                      <a:gd name="T28" fmla="*/ 4 w 16"/>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5">
                        <a:moveTo>
                          <a:pt x="4" y="0"/>
                        </a:moveTo>
                        <a:cubicBezTo>
                          <a:pt x="6" y="0"/>
                          <a:pt x="9" y="1"/>
                          <a:pt x="10" y="2"/>
                        </a:cubicBezTo>
                        <a:cubicBezTo>
                          <a:pt x="12" y="2"/>
                          <a:pt x="14" y="3"/>
                          <a:pt x="15" y="4"/>
                        </a:cubicBezTo>
                        <a:cubicBezTo>
                          <a:pt x="16" y="5"/>
                          <a:pt x="15" y="7"/>
                          <a:pt x="15" y="8"/>
                        </a:cubicBezTo>
                        <a:cubicBezTo>
                          <a:pt x="15" y="11"/>
                          <a:pt x="16" y="13"/>
                          <a:pt x="15" y="15"/>
                        </a:cubicBezTo>
                        <a:cubicBezTo>
                          <a:pt x="15" y="15"/>
                          <a:pt x="15" y="15"/>
                          <a:pt x="15" y="15"/>
                        </a:cubicBezTo>
                        <a:cubicBezTo>
                          <a:pt x="15" y="12"/>
                          <a:pt x="14" y="10"/>
                          <a:pt x="14" y="7"/>
                        </a:cubicBezTo>
                        <a:cubicBezTo>
                          <a:pt x="15" y="3"/>
                          <a:pt x="10" y="3"/>
                          <a:pt x="6" y="2"/>
                        </a:cubicBezTo>
                        <a:cubicBezTo>
                          <a:pt x="4" y="1"/>
                          <a:pt x="3" y="1"/>
                          <a:pt x="2" y="3"/>
                        </a:cubicBezTo>
                        <a:cubicBezTo>
                          <a:pt x="2" y="4"/>
                          <a:pt x="3" y="4"/>
                          <a:pt x="4" y="5"/>
                        </a:cubicBezTo>
                        <a:cubicBezTo>
                          <a:pt x="5" y="5"/>
                          <a:pt x="6" y="6"/>
                          <a:pt x="6" y="7"/>
                        </a:cubicBezTo>
                        <a:cubicBezTo>
                          <a:pt x="8" y="8"/>
                          <a:pt x="10" y="10"/>
                          <a:pt x="10" y="12"/>
                        </a:cubicBezTo>
                        <a:cubicBezTo>
                          <a:pt x="11" y="12"/>
                          <a:pt x="10" y="12"/>
                          <a:pt x="10" y="12"/>
                        </a:cubicBezTo>
                        <a:cubicBezTo>
                          <a:pt x="8" y="9"/>
                          <a:pt x="3" y="7"/>
                          <a:pt x="1" y="4"/>
                        </a:cubicBezTo>
                        <a:cubicBezTo>
                          <a:pt x="0" y="2"/>
                          <a:pt x="1" y="0"/>
                          <a:pt x="4"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90" name="Freeform 8157">
                    <a:extLst>
                      <a:ext uri="{FF2B5EF4-FFF2-40B4-BE49-F238E27FC236}">
                        <a16:creationId xmlns:a16="http://schemas.microsoft.com/office/drawing/2014/main" id="{105CA9EE-B8EA-4743-B441-7A265EB61331}"/>
                      </a:ext>
                    </a:extLst>
                  </p:cNvPr>
                  <p:cNvSpPr>
                    <a:spLocks/>
                  </p:cNvSpPr>
                  <p:nvPr/>
                </p:nvSpPr>
                <p:spPr bwMode="auto">
                  <a:xfrm>
                    <a:off x="3674" y="1842"/>
                    <a:ext cx="12" cy="12"/>
                  </a:xfrm>
                  <a:custGeom>
                    <a:avLst/>
                    <a:gdLst>
                      <a:gd name="T0" fmla="*/ 0 w 17"/>
                      <a:gd name="T1" fmla="*/ 0 h 16"/>
                      <a:gd name="T2" fmla="*/ 11 w 17"/>
                      <a:gd name="T3" fmla="*/ 7 h 16"/>
                      <a:gd name="T4" fmla="*/ 12 w 17"/>
                      <a:gd name="T5" fmla="*/ 16 h 16"/>
                      <a:gd name="T6" fmla="*/ 12 w 17"/>
                      <a:gd name="T7" fmla="*/ 15 h 16"/>
                      <a:gd name="T8" fmla="*/ 9 w 17"/>
                      <a:gd name="T9" fmla="*/ 7 h 16"/>
                      <a:gd name="T10" fmla="*/ 1 w 17"/>
                      <a:gd name="T11" fmla="*/ 0 h 16"/>
                      <a:gd name="T12" fmla="*/ 0 w 1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7" h="16">
                        <a:moveTo>
                          <a:pt x="0" y="0"/>
                        </a:moveTo>
                        <a:cubicBezTo>
                          <a:pt x="6" y="0"/>
                          <a:pt x="9" y="4"/>
                          <a:pt x="11" y="7"/>
                        </a:cubicBezTo>
                        <a:cubicBezTo>
                          <a:pt x="15" y="10"/>
                          <a:pt x="17" y="13"/>
                          <a:pt x="12" y="16"/>
                        </a:cubicBezTo>
                        <a:cubicBezTo>
                          <a:pt x="12" y="15"/>
                          <a:pt x="12" y="15"/>
                          <a:pt x="12" y="15"/>
                        </a:cubicBezTo>
                        <a:cubicBezTo>
                          <a:pt x="16" y="12"/>
                          <a:pt x="12" y="10"/>
                          <a:pt x="9" y="7"/>
                        </a:cubicBezTo>
                        <a:cubicBezTo>
                          <a:pt x="7" y="4"/>
                          <a:pt x="5" y="1"/>
                          <a:pt x="1" y="0"/>
                        </a:cubicBezTo>
                        <a:cubicBezTo>
                          <a:pt x="0" y="0"/>
                          <a:pt x="0" y="0"/>
                          <a:pt x="0"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91" name="Freeform 8158">
                    <a:extLst>
                      <a:ext uri="{FF2B5EF4-FFF2-40B4-BE49-F238E27FC236}">
                        <a16:creationId xmlns:a16="http://schemas.microsoft.com/office/drawing/2014/main" id="{805C47B4-96B4-468F-A91D-0EB4358524AA}"/>
                      </a:ext>
                    </a:extLst>
                  </p:cNvPr>
                  <p:cNvSpPr>
                    <a:spLocks/>
                  </p:cNvSpPr>
                  <p:nvPr/>
                </p:nvSpPr>
                <p:spPr bwMode="auto">
                  <a:xfrm>
                    <a:off x="3683" y="1862"/>
                    <a:ext cx="3" cy="2"/>
                  </a:xfrm>
                  <a:custGeom>
                    <a:avLst/>
                    <a:gdLst>
                      <a:gd name="T0" fmla="*/ 1 w 4"/>
                      <a:gd name="T1" fmla="*/ 1 h 3"/>
                      <a:gd name="T2" fmla="*/ 2 w 4"/>
                      <a:gd name="T3" fmla="*/ 2 h 3"/>
                      <a:gd name="T4" fmla="*/ 3 w 4"/>
                      <a:gd name="T5" fmla="*/ 1 h 3"/>
                      <a:gd name="T6" fmla="*/ 4 w 4"/>
                      <a:gd name="T7" fmla="*/ 0 h 3"/>
                      <a:gd name="T8" fmla="*/ 4 w 4"/>
                      <a:gd name="T9" fmla="*/ 0 h 3"/>
                      <a:gd name="T10" fmla="*/ 2 w 4"/>
                      <a:gd name="T11" fmla="*/ 2 h 3"/>
                      <a:gd name="T12" fmla="*/ 0 w 4"/>
                      <a:gd name="T13" fmla="*/ 1 h 3"/>
                      <a:gd name="T14" fmla="*/ 1 w 4"/>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1" y="1"/>
                        </a:moveTo>
                        <a:cubicBezTo>
                          <a:pt x="1" y="2"/>
                          <a:pt x="1" y="2"/>
                          <a:pt x="2" y="2"/>
                        </a:cubicBezTo>
                        <a:cubicBezTo>
                          <a:pt x="3" y="1"/>
                          <a:pt x="3" y="1"/>
                          <a:pt x="3" y="1"/>
                        </a:cubicBezTo>
                        <a:cubicBezTo>
                          <a:pt x="3" y="1"/>
                          <a:pt x="4" y="1"/>
                          <a:pt x="4" y="0"/>
                        </a:cubicBezTo>
                        <a:cubicBezTo>
                          <a:pt x="4" y="0"/>
                          <a:pt x="4" y="0"/>
                          <a:pt x="4" y="0"/>
                        </a:cubicBezTo>
                        <a:cubicBezTo>
                          <a:pt x="3" y="1"/>
                          <a:pt x="3" y="2"/>
                          <a:pt x="2" y="2"/>
                        </a:cubicBezTo>
                        <a:cubicBezTo>
                          <a:pt x="1" y="3"/>
                          <a:pt x="1" y="2"/>
                          <a:pt x="0" y="1"/>
                        </a:cubicBezTo>
                        <a:lnTo>
                          <a:pt x="1" y="1"/>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92" name="Freeform 8159">
                    <a:extLst>
                      <a:ext uri="{FF2B5EF4-FFF2-40B4-BE49-F238E27FC236}">
                        <a16:creationId xmlns:a16="http://schemas.microsoft.com/office/drawing/2014/main" id="{0561967A-AB1E-46CF-8277-A2AD852F1C81}"/>
                      </a:ext>
                    </a:extLst>
                  </p:cNvPr>
                  <p:cNvSpPr>
                    <a:spLocks/>
                  </p:cNvSpPr>
                  <p:nvPr/>
                </p:nvSpPr>
                <p:spPr bwMode="auto">
                  <a:xfrm>
                    <a:off x="3705" y="1852"/>
                    <a:ext cx="11" cy="6"/>
                  </a:xfrm>
                  <a:custGeom>
                    <a:avLst/>
                    <a:gdLst>
                      <a:gd name="T0" fmla="*/ 1 w 14"/>
                      <a:gd name="T1" fmla="*/ 0 h 8"/>
                      <a:gd name="T2" fmla="*/ 14 w 14"/>
                      <a:gd name="T3" fmla="*/ 8 h 8"/>
                      <a:gd name="T4" fmla="*/ 14 w 14"/>
                      <a:gd name="T5" fmla="*/ 8 h 8"/>
                      <a:gd name="T6" fmla="*/ 0 w 14"/>
                      <a:gd name="T7" fmla="*/ 0 h 8"/>
                      <a:gd name="T8" fmla="*/ 1 w 14"/>
                      <a:gd name="T9" fmla="*/ 0 h 8"/>
                    </a:gdLst>
                    <a:ahLst/>
                    <a:cxnLst>
                      <a:cxn ang="0">
                        <a:pos x="T0" y="T1"/>
                      </a:cxn>
                      <a:cxn ang="0">
                        <a:pos x="T2" y="T3"/>
                      </a:cxn>
                      <a:cxn ang="0">
                        <a:pos x="T4" y="T5"/>
                      </a:cxn>
                      <a:cxn ang="0">
                        <a:pos x="T6" y="T7"/>
                      </a:cxn>
                      <a:cxn ang="0">
                        <a:pos x="T8" y="T9"/>
                      </a:cxn>
                    </a:cxnLst>
                    <a:rect l="0" t="0" r="r" b="b"/>
                    <a:pathLst>
                      <a:path w="14" h="8">
                        <a:moveTo>
                          <a:pt x="1" y="0"/>
                        </a:moveTo>
                        <a:cubicBezTo>
                          <a:pt x="5" y="3"/>
                          <a:pt x="8" y="7"/>
                          <a:pt x="14" y="8"/>
                        </a:cubicBezTo>
                        <a:cubicBezTo>
                          <a:pt x="14" y="8"/>
                          <a:pt x="14" y="8"/>
                          <a:pt x="14" y="8"/>
                        </a:cubicBezTo>
                        <a:cubicBezTo>
                          <a:pt x="8" y="8"/>
                          <a:pt x="3" y="4"/>
                          <a:pt x="0" y="0"/>
                        </a:cubicBezTo>
                        <a:lnTo>
                          <a:pt x="1" y="0"/>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93" name="Freeform 8160">
                    <a:extLst>
                      <a:ext uri="{FF2B5EF4-FFF2-40B4-BE49-F238E27FC236}">
                        <a16:creationId xmlns:a16="http://schemas.microsoft.com/office/drawing/2014/main" id="{7ED9D9B3-91A5-4D35-93ED-648333779E4F}"/>
                      </a:ext>
                    </a:extLst>
                  </p:cNvPr>
                  <p:cNvSpPr>
                    <a:spLocks/>
                  </p:cNvSpPr>
                  <p:nvPr/>
                </p:nvSpPr>
                <p:spPr bwMode="auto">
                  <a:xfrm>
                    <a:off x="3696" y="1834"/>
                    <a:ext cx="14" cy="4"/>
                  </a:xfrm>
                  <a:custGeom>
                    <a:avLst/>
                    <a:gdLst>
                      <a:gd name="T0" fmla="*/ 0 w 18"/>
                      <a:gd name="T1" fmla="*/ 1 h 5"/>
                      <a:gd name="T2" fmla="*/ 6 w 18"/>
                      <a:gd name="T3" fmla="*/ 2 h 5"/>
                      <a:gd name="T4" fmla="*/ 12 w 18"/>
                      <a:gd name="T5" fmla="*/ 4 h 5"/>
                      <a:gd name="T6" fmla="*/ 18 w 18"/>
                      <a:gd name="T7" fmla="*/ 5 h 5"/>
                      <a:gd name="T8" fmla="*/ 18 w 18"/>
                      <a:gd name="T9" fmla="*/ 5 h 5"/>
                      <a:gd name="T10" fmla="*/ 11 w 18"/>
                      <a:gd name="T11" fmla="*/ 5 h 5"/>
                      <a:gd name="T12" fmla="*/ 9 w 18"/>
                      <a:gd name="T13" fmla="*/ 5 h 5"/>
                      <a:gd name="T14" fmla="*/ 0 w 18"/>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5">
                        <a:moveTo>
                          <a:pt x="0" y="1"/>
                        </a:moveTo>
                        <a:cubicBezTo>
                          <a:pt x="2" y="0"/>
                          <a:pt x="4" y="1"/>
                          <a:pt x="6" y="2"/>
                        </a:cubicBezTo>
                        <a:cubicBezTo>
                          <a:pt x="8" y="4"/>
                          <a:pt x="9" y="5"/>
                          <a:pt x="12" y="4"/>
                        </a:cubicBezTo>
                        <a:cubicBezTo>
                          <a:pt x="14" y="4"/>
                          <a:pt x="16" y="4"/>
                          <a:pt x="18" y="5"/>
                        </a:cubicBezTo>
                        <a:cubicBezTo>
                          <a:pt x="18" y="5"/>
                          <a:pt x="18" y="5"/>
                          <a:pt x="18" y="5"/>
                        </a:cubicBezTo>
                        <a:cubicBezTo>
                          <a:pt x="15" y="4"/>
                          <a:pt x="13" y="4"/>
                          <a:pt x="11" y="5"/>
                        </a:cubicBezTo>
                        <a:cubicBezTo>
                          <a:pt x="10" y="5"/>
                          <a:pt x="9" y="5"/>
                          <a:pt x="9" y="5"/>
                        </a:cubicBezTo>
                        <a:cubicBezTo>
                          <a:pt x="5" y="4"/>
                          <a:pt x="4" y="1"/>
                          <a:pt x="0" y="1"/>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94" name="Freeform 8161">
                    <a:extLst>
                      <a:ext uri="{FF2B5EF4-FFF2-40B4-BE49-F238E27FC236}">
                        <a16:creationId xmlns:a16="http://schemas.microsoft.com/office/drawing/2014/main" id="{84CFCC85-21CB-4524-9E9E-9F0744430425}"/>
                      </a:ext>
                    </a:extLst>
                  </p:cNvPr>
                  <p:cNvSpPr>
                    <a:spLocks noEditPoints="1"/>
                  </p:cNvSpPr>
                  <p:nvPr/>
                </p:nvSpPr>
                <p:spPr bwMode="auto">
                  <a:xfrm>
                    <a:off x="3711" y="1746"/>
                    <a:ext cx="20" cy="92"/>
                  </a:xfrm>
                  <a:custGeom>
                    <a:avLst/>
                    <a:gdLst>
                      <a:gd name="T0" fmla="*/ 5 w 26"/>
                      <a:gd name="T1" fmla="*/ 99 h 122"/>
                      <a:gd name="T2" fmla="*/ 7 w 26"/>
                      <a:gd name="T3" fmla="*/ 107 h 122"/>
                      <a:gd name="T4" fmla="*/ 13 w 26"/>
                      <a:gd name="T5" fmla="*/ 108 h 122"/>
                      <a:gd name="T6" fmla="*/ 9 w 26"/>
                      <a:gd name="T7" fmla="*/ 116 h 122"/>
                      <a:gd name="T8" fmla="*/ 11 w 26"/>
                      <a:gd name="T9" fmla="*/ 117 h 122"/>
                      <a:gd name="T10" fmla="*/ 7 w 26"/>
                      <a:gd name="T11" fmla="*/ 120 h 122"/>
                      <a:gd name="T12" fmla="*/ 14 w 26"/>
                      <a:gd name="T13" fmla="*/ 122 h 122"/>
                      <a:gd name="T14" fmla="*/ 21 w 26"/>
                      <a:gd name="T15" fmla="*/ 113 h 122"/>
                      <a:gd name="T16" fmla="*/ 17 w 26"/>
                      <a:gd name="T17" fmla="*/ 102 h 122"/>
                      <a:gd name="T18" fmla="*/ 11 w 26"/>
                      <a:gd name="T19" fmla="*/ 101 h 122"/>
                      <a:gd name="T20" fmla="*/ 11 w 26"/>
                      <a:gd name="T21" fmla="*/ 100 h 122"/>
                      <a:gd name="T22" fmla="*/ 3 w 26"/>
                      <a:gd name="T23" fmla="*/ 97 h 122"/>
                      <a:gd name="T24" fmla="*/ 15 w 26"/>
                      <a:gd name="T25" fmla="*/ 99 h 122"/>
                      <a:gd name="T26" fmla="*/ 3 w 26"/>
                      <a:gd name="T27" fmla="*/ 96 h 122"/>
                      <a:gd name="T28" fmla="*/ 22 w 26"/>
                      <a:gd name="T29" fmla="*/ 96 h 122"/>
                      <a:gd name="T30" fmla="*/ 18 w 26"/>
                      <a:gd name="T31" fmla="*/ 91 h 122"/>
                      <a:gd name="T32" fmla="*/ 8 w 26"/>
                      <a:gd name="T33" fmla="*/ 66 h 122"/>
                      <a:gd name="T34" fmla="*/ 22 w 26"/>
                      <a:gd name="T35" fmla="*/ 86 h 122"/>
                      <a:gd name="T36" fmla="*/ 20 w 26"/>
                      <a:gd name="T37" fmla="*/ 90 h 122"/>
                      <a:gd name="T38" fmla="*/ 20 w 26"/>
                      <a:gd name="T39" fmla="*/ 90 h 122"/>
                      <a:gd name="T40" fmla="*/ 25 w 26"/>
                      <a:gd name="T41" fmla="*/ 86 h 122"/>
                      <a:gd name="T42" fmla="*/ 6 w 26"/>
                      <a:gd name="T43" fmla="*/ 62 h 122"/>
                      <a:gd name="T44" fmla="*/ 18 w 26"/>
                      <a:gd name="T45" fmla="*/ 53 h 122"/>
                      <a:gd name="T46" fmla="*/ 16 w 26"/>
                      <a:gd name="T47" fmla="*/ 68 h 122"/>
                      <a:gd name="T48" fmla="*/ 11 w 26"/>
                      <a:gd name="T49" fmla="*/ 66 h 122"/>
                      <a:gd name="T50" fmla="*/ 20 w 26"/>
                      <a:gd name="T51" fmla="*/ 69 h 122"/>
                      <a:gd name="T52" fmla="*/ 20 w 26"/>
                      <a:gd name="T53" fmla="*/ 51 h 122"/>
                      <a:gd name="T54" fmla="*/ 14 w 26"/>
                      <a:gd name="T55" fmla="*/ 50 h 122"/>
                      <a:gd name="T56" fmla="*/ 21 w 26"/>
                      <a:gd name="T57" fmla="*/ 26 h 122"/>
                      <a:gd name="T58" fmla="*/ 15 w 26"/>
                      <a:gd name="T59" fmla="*/ 28 h 122"/>
                      <a:gd name="T60" fmla="*/ 24 w 26"/>
                      <a:gd name="T61" fmla="*/ 33 h 122"/>
                      <a:gd name="T62" fmla="*/ 20 w 26"/>
                      <a:gd name="T63" fmla="*/ 48 h 122"/>
                      <a:gd name="T64" fmla="*/ 17 w 26"/>
                      <a:gd name="T65" fmla="*/ 48 h 122"/>
                      <a:gd name="T66" fmla="*/ 15 w 26"/>
                      <a:gd name="T67" fmla="*/ 49 h 122"/>
                      <a:gd name="T68" fmla="*/ 18 w 26"/>
                      <a:gd name="T69" fmla="*/ 49 h 122"/>
                      <a:gd name="T70" fmla="*/ 24 w 26"/>
                      <a:gd name="T71" fmla="*/ 42 h 122"/>
                      <a:gd name="T72" fmla="*/ 21 w 26"/>
                      <a:gd name="T73" fmla="*/ 26 h 122"/>
                      <a:gd name="T74" fmla="*/ 5 w 26"/>
                      <a:gd name="T75" fmla="*/ 1 h 122"/>
                      <a:gd name="T76" fmla="*/ 17 w 26"/>
                      <a:gd name="T77" fmla="*/ 7 h 122"/>
                      <a:gd name="T78" fmla="*/ 20 w 26"/>
                      <a:gd name="T79" fmla="*/ 23 h 122"/>
                      <a:gd name="T80" fmla="*/ 19 w 26"/>
                      <a:gd name="T81" fmla="*/ 26 h 122"/>
                      <a:gd name="T82" fmla="*/ 23 w 26"/>
                      <a:gd name="T83" fmla="*/ 19 h 122"/>
                      <a:gd name="T84" fmla="*/ 15 w 26"/>
                      <a:gd name="T85" fmla="*/ 4 h 122"/>
                      <a:gd name="T86" fmla="*/ 13 w 26"/>
                      <a:gd name="T87" fmla="*/ 6 h 122"/>
                      <a:gd name="T88" fmla="*/ 0 w 26"/>
                      <a:gd name="T8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 h="122">
                        <a:moveTo>
                          <a:pt x="3" y="97"/>
                        </a:moveTo>
                        <a:cubicBezTo>
                          <a:pt x="3" y="97"/>
                          <a:pt x="3" y="97"/>
                          <a:pt x="3" y="97"/>
                        </a:cubicBezTo>
                        <a:cubicBezTo>
                          <a:pt x="4" y="98"/>
                          <a:pt x="5" y="98"/>
                          <a:pt x="5" y="99"/>
                        </a:cubicBezTo>
                        <a:cubicBezTo>
                          <a:pt x="5" y="100"/>
                          <a:pt x="2" y="102"/>
                          <a:pt x="4" y="103"/>
                        </a:cubicBezTo>
                        <a:cubicBezTo>
                          <a:pt x="6" y="103"/>
                          <a:pt x="9" y="104"/>
                          <a:pt x="9" y="105"/>
                        </a:cubicBezTo>
                        <a:cubicBezTo>
                          <a:pt x="8" y="106"/>
                          <a:pt x="8" y="106"/>
                          <a:pt x="7" y="107"/>
                        </a:cubicBezTo>
                        <a:cubicBezTo>
                          <a:pt x="8" y="107"/>
                          <a:pt x="9" y="107"/>
                          <a:pt x="9" y="107"/>
                        </a:cubicBezTo>
                        <a:cubicBezTo>
                          <a:pt x="10" y="107"/>
                          <a:pt x="12" y="107"/>
                          <a:pt x="13" y="107"/>
                        </a:cubicBezTo>
                        <a:cubicBezTo>
                          <a:pt x="13" y="108"/>
                          <a:pt x="13" y="108"/>
                          <a:pt x="13" y="108"/>
                        </a:cubicBezTo>
                        <a:cubicBezTo>
                          <a:pt x="12" y="108"/>
                          <a:pt x="12" y="107"/>
                          <a:pt x="11" y="107"/>
                        </a:cubicBezTo>
                        <a:cubicBezTo>
                          <a:pt x="9" y="108"/>
                          <a:pt x="8" y="110"/>
                          <a:pt x="7" y="111"/>
                        </a:cubicBezTo>
                        <a:cubicBezTo>
                          <a:pt x="7" y="113"/>
                          <a:pt x="8" y="115"/>
                          <a:pt x="9" y="116"/>
                        </a:cubicBezTo>
                        <a:cubicBezTo>
                          <a:pt x="9" y="116"/>
                          <a:pt x="9" y="116"/>
                          <a:pt x="9" y="116"/>
                        </a:cubicBezTo>
                        <a:cubicBezTo>
                          <a:pt x="9" y="116"/>
                          <a:pt x="10" y="117"/>
                          <a:pt x="11" y="117"/>
                        </a:cubicBezTo>
                        <a:cubicBezTo>
                          <a:pt x="11" y="117"/>
                          <a:pt x="11" y="117"/>
                          <a:pt x="11" y="117"/>
                        </a:cubicBezTo>
                        <a:cubicBezTo>
                          <a:pt x="9" y="117"/>
                          <a:pt x="7" y="116"/>
                          <a:pt x="6" y="115"/>
                        </a:cubicBezTo>
                        <a:cubicBezTo>
                          <a:pt x="6" y="115"/>
                          <a:pt x="7" y="116"/>
                          <a:pt x="7" y="117"/>
                        </a:cubicBezTo>
                        <a:cubicBezTo>
                          <a:pt x="8" y="118"/>
                          <a:pt x="8" y="119"/>
                          <a:pt x="7" y="120"/>
                        </a:cubicBezTo>
                        <a:cubicBezTo>
                          <a:pt x="6" y="120"/>
                          <a:pt x="5" y="120"/>
                          <a:pt x="4" y="121"/>
                        </a:cubicBezTo>
                        <a:cubicBezTo>
                          <a:pt x="4" y="121"/>
                          <a:pt x="5" y="121"/>
                          <a:pt x="5" y="121"/>
                        </a:cubicBezTo>
                        <a:cubicBezTo>
                          <a:pt x="8" y="121"/>
                          <a:pt x="11" y="122"/>
                          <a:pt x="14" y="122"/>
                        </a:cubicBezTo>
                        <a:cubicBezTo>
                          <a:pt x="15" y="122"/>
                          <a:pt x="16" y="122"/>
                          <a:pt x="17" y="121"/>
                        </a:cubicBezTo>
                        <a:cubicBezTo>
                          <a:pt x="20" y="120"/>
                          <a:pt x="24" y="117"/>
                          <a:pt x="22" y="114"/>
                        </a:cubicBezTo>
                        <a:cubicBezTo>
                          <a:pt x="22" y="114"/>
                          <a:pt x="22" y="114"/>
                          <a:pt x="21" y="113"/>
                        </a:cubicBezTo>
                        <a:cubicBezTo>
                          <a:pt x="19" y="112"/>
                          <a:pt x="20" y="111"/>
                          <a:pt x="20" y="109"/>
                        </a:cubicBezTo>
                        <a:cubicBezTo>
                          <a:pt x="21" y="108"/>
                          <a:pt x="21" y="107"/>
                          <a:pt x="20" y="105"/>
                        </a:cubicBezTo>
                        <a:cubicBezTo>
                          <a:pt x="20" y="104"/>
                          <a:pt x="19" y="103"/>
                          <a:pt x="17" y="102"/>
                        </a:cubicBezTo>
                        <a:cubicBezTo>
                          <a:pt x="16" y="102"/>
                          <a:pt x="15" y="101"/>
                          <a:pt x="14" y="101"/>
                        </a:cubicBezTo>
                        <a:cubicBezTo>
                          <a:pt x="13" y="101"/>
                          <a:pt x="13" y="101"/>
                          <a:pt x="13" y="101"/>
                        </a:cubicBezTo>
                        <a:cubicBezTo>
                          <a:pt x="12" y="101"/>
                          <a:pt x="11" y="101"/>
                          <a:pt x="11" y="101"/>
                        </a:cubicBezTo>
                        <a:cubicBezTo>
                          <a:pt x="9" y="101"/>
                          <a:pt x="7" y="101"/>
                          <a:pt x="6" y="101"/>
                        </a:cubicBezTo>
                        <a:cubicBezTo>
                          <a:pt x="6" y="101"/>
                          <a:pt x="6" y="101"/>
                          <a:pt x="6" y="101"/>
                        </a:cubicBezTo>
                        <a:cubicBezTo>
                          <a:pt x="8" y="100"/>
                          <a:pt x="9" y="100"/>
                          <a:pt x="11" y="100"/>
                        </a:cubicBezTo>
                        <a:cubicBezTo>
                          <a:pt x="12" y="100"/>
                          <a:pt x="12" y="100"/>
                          <a:pt x="12" y="100"/>
                        </a:cubicBezTo>
                        <a:cubicBezTo>
                          <a:pt x="11" y="100"/>
                          <a:pt x="10" y="100"/>
                          <a:pt x="9" y="99"/>
                        </a:cubicBezTo>
                        <a:cubicBezTo>
                          <a:pt x="7" y="98"/>
                          <a:pt x="5" y="98"/>
                          <a:pt x="3" y="97"/>
                        </a:cubicBezTo>
                        <a:moveTo>
                          <a:pt x="11" y="89"/>
                        </a:moveTo>
                        <a:cubicBezTo>
                          <a:pt x="14" y="91"/>
                          <a:pt x="17" y="91"/>
                          <a:pt x="19" y="94"/>
                        </a:cubicBezTo>
                        <a:cubicBezTo>
                          <a:pt x="20" y="97"/>
                          <a:pt x="18" y="99"/>
                          <a:pt x="15" y="99"/>
                        </a:cubicBezTo>
                        <a:cubicBezTo>
                          <a:pt x="14" y="99"/>
                          <a:pt x="14" y="99"/>
                          <a:pt x="14" y="99"/>
                        </a:cubicBezTo>
                        <a:cubicBezTo>
                          <a:pt x="11" y="98"/>
                          <a:pt x="9" y="98"/>
                          <a:pt x="7" y="97"/>
                        </a:cubicBezTo>
                        <a:cubicBezTo>
                          <a:pt x="5" y="96"/>
                          <a:pt x="4" y="96"/>
                          <a:pt x="3" y="96"/>
                        </a:cubicBezTo>
                        <a:cubicBezTo>
                          <a:pt x="4" y="96"/>
                          <a:pt x="5" y="96"/>
                          <a:pt x="6" y="97"/>
                        </a:cubicBezTo>
                        <a:cubicBezTo>
                          <a:pt x="9" y="98"/>
                          <a:pt x="12" y="99"/>
                          <a:pt x="15" y="100"/>
                        </a:cubicBezTo>
                        <a:cubicBezTo>
                          <a:pt x="18" y="100"/>
                          <a:pt x="21" y="98"/>
                          <a:pt x="22" y="96"/>
                        </a:cubicBezTo>
                        <a:cubicBezTo>
                          <a:pt x="23" y="94"/>
                          <a:pt x="24" y="93"/>
                          <a:pt x="23" y="92"/>
                        </a:cubicBezTo>
                        <a:cubicBezTo>
                          <a:pt x="22" y="91"/>
                          <a:pt x="22" y="91"/>
                          <a:pt x="21" y="91"/>
                        </a:cubicBezTo>
                        <a:cubicBezTo>
                          <a:pt x="20" y="91"/>
                          <a:pt x="19" y="91"/>
                          <a:pt x="18" y="91"/>
                        </a:cubicBezTo>
                        <a:cubicBezTo>
                          <a:pt x="16" y="91"/>
                          <a:pt x="13" y="90"/>
                          <a:pt x="11" y="89"/>
                        </a:cubicBezTo>
                        <a:moveTo>
                          <a:pt x="6" y="62"/>
                        </a:moveTo>
                        <a:cubicBezTo>
                          <a:pt x="7" y="63"/>
                          <a:pt x="7" y="64"/>
                          <a:pt x="8" y="66"/>
                        </a:cubicBezTo>
                        <a:cubicBezTo>
                          <a:pt x="8" y="67"/>
                          <a:pt x="8" y="68"/>
                          <a:pt x="9" y="69"/>
                        </a:cubicBezTo>
                        <a:cubicBezTo>
                          <a:pt x="10" y="71"/>
                          <a:pt x="11" y="72"/>
                          <a:pt x="13" y="73"/>
                        </a:cubicBezTo>
                        <a:cubicBezTo>
                          <a:pt x="18" y="76"/>
                          <a:pt x="25" y="81"/>
                          <a:pt x="22" y="86"/>
                        </a:cubicBezTo>
                        <a:cubicBezTo>
                          <a:pt x="20" y="88"/>
                          <a:pt x="18" y="89"/>
                          <a:pt x="15" y="90"/>
                        </a:cubicBezTo>
                        <a:cubicBezTo>
                          <a:pt x="15" y="90"/>
                          <a:pt x="15" y="90"/>
                          <a:pt x="15" y="90"/>
                        </a:cubicBezTo>
                        <a:cubicBezTo>
                          <a:pt x="16" y="90"/>
                          <a:pt x="18" y="90"/>
                          <a:pt x="20" y="90"/>
                        </a:cubicBezTo>
                        <a:cubicBezTo>
                          <a:pt x="19" y="90"/>
                          <a:pt x="19" y="90"/>
                          <a:pt x="19" y="90"/>
                        </a:cubicBezTo>
                        <a:cubicBezTo>
                          <a:pt x="20" y="90"/>
                          <a:pt x="20" y="90"/>
                          <a:pt x="20" y="90"/>
                        </a:cubicBezTo>
                        <a:cubicBezTo>
                          <a:pt x="20" y="90"/>
                          <a:pt x="20" y="90"/>
                          <a:pt x="20" y="90"/>
                        </a:cubicBezTo>
                        <a:cubicBezTo>
                          <a:pt x="20" y="90"/>
                          <a:pt x="21" y="90"/>
                          <a:pt x="21" y="90"/>
                        </a:cubicBezTo>
                        <a:cubicBezTo>
                          <a:pt x="22" y="90"/>
                          <a:pt x="22" y="90"/>
                          <a:pt x="22" y="90"/>
                        </a:cubicBezTo>
                        <a:cubicBezTo>
                          <a:pt x="24" y="89"/>
                          <a:pt x="25" y="87"/>
                          <a:pt x="25" y="86"/>
                        </a:cubicBezTo>
                        <a:cubicBezTo>
                          <a:pt x="25" y="83"/>
                          <a:pt x="25" y="79"/>
                          <a:pt x="22" y="77"/>
                        </a:cubicBezTo>
                        <a:cubicBezTo>
                          <a:pt x="19" y="75"/>
                          <a:pt x="16" y="73"/>
                          <a:pt x="13" y="70"/>
                        </a:cubicBezTo>
                        <a:cubicBezTo>
                          <a:pt x="10" y="68"/>
                          <a:pt x="8" y="64"/>
                          <a:pt x="6" y="62"/>
                        </a:cubicBezTo>
                        <a:moveTo>
                          <a:pt x="11" y="49"/>
                        </a:moveTo>
                        <a:cubicBezTo>
                          <a:pt x="12" y="50"/>
                          <a:pt x="13" y="50"/>
                          <a:pt x="15" y="51"/>
                        </a:cubicBezTo>
                        <a:cubicBezTo>
                          <a:pt x="16" y="51"/>
                          <a:pt x="17" y="52"/>
                          <a:pt x="18" y="53"/>
                        </a:cubicBezTo>
                        <a:cubicBezTo>
                          <a:pt x="20" y="54"/>
                          <a:pt x="21" y="57"/>
                          <a:pt x="21" y="59"/>
                        </a:cubicBezTo>
                        <a:cubicBezTo>
                          <a:pt x="21" y="61"/>
                          <a:pt x="22" y="66"/>
                          <a:pt x="18" y="68"/>
                        </a:cubicBezTo>
                        <a:cubicBezTo>
                          <a:pt x="18" y="68"/>
                          <a:pt x="17" y="68"/>
                          <a:pt x="16" y="68"/>
                        </a:cubicBezTo>
                        <a:cubicBezTo>
                          <a:pt x="14" y="68"/>
                          <a:pt x="11" y="66"/>
                          <a:pt x="10" y="64"/>
                        </a:cubicBezTo>
                        <a:cubicBezTo>
                          <a:pt x="9" y="64"/>
                          <a:pt x="9" y="63"/>
                          <a:pt x="9" y="63"/>
                        </a:cubicBezTo>
                        <a:cubicBezTo>
                          <a:pt x="9" y="64"/>
                          <a:pt x="10" y="65"/>
                          <a:pt x="11" y="66"/>
                        </a:cubicBezTo>
                        <a:cubicBezTo>
                          <a:pt x="12" y="67"/>
                          <a:pt x="12" y="68"/>
                          <a:pt x="13" y="69"/>
                        </a:cubicBezTo>
                        <a:cubicBezTo>
                          <a:pt x="14" y="69"/>
                          <a:pt x="16" y="69"/>
                          <a:pt x="17" y="69"/>
                        </a:cubicBezTo>
                        <a:cubicBezTo>
                          <a:pt x="18" y="69"/>
                          <a:pt x="19" y="69"/>
                          <a:pt x="20" y="69"/>
                        </a:cubicBezTo>
                        <a:cubicBezTo>
                          <a:pt x="23" y="67"/>
                          <a:pt x="23" y="63"/>
                          <a:pt x="23" y="60"/>
                        </a:cubicBezTo>
                        <a:cubicBezTo>
                          <a:pt x="22" y="57"/>
                          <a:pt x="22" y="54"/>
                          <a:pt x="20" y="51"/>
                        </a:cubicBezTo>
                        <a:cubicBezTo>
                          <a:pt x="20" y="51"/>
                          <a:pt x="20" y="51"/>
                          <a:pt x="20" y="51"/>
                        </a:cubicBezTo>
                        <a:cubicBezTo>
                          <a:pt x="19" y="51"/>
                          <a:pt x="18" y="50"/>
                          <a:pt x="18" y="50"/>
                        </a:cubicBezTo>
                        <a:cubicBezTo>
                          <a:pt x="17" y="50"/>
                          <a:pt x="16" y="49"/>
                          <a:pt x="15" y="49"/>
                        </a:cubicBezTo>
                        <a:cubicBezTo>
                          <a:pt x="15" y="49"/>
                          <a:pt x="14" y="49"/>
                          <a:pt x="14" y="50"/>
                        </a:cubicBezTo>
                        <a:cubicBezTo>
                          <a:pt x="14" y="50"/>
                          <a:pt x="13" y="50"/>
                          <a:pt x="13" y="50"/>
                        </a:cubicBezTo>
                        <a:cubicBezTo>
                          <a:pt x="13" y="50"/>
                          <a:pt x="12" y="49"/>
                          <a:pt x="11" y="49"/>
                        </a:cubicBezTo>
                        <a:moveTo>
                          <a:pt x="21" y="26"/>
                        </a:moveTo>
                        <a:cubicBezTo>
                          <a:pt x="19" y="27"/>
                          <a:pt x="16" y="28"/>
                          <a:pt x="13" y="28"/>
                        </a:cubicBezTo>
                        <a:cubicBezTo>
                          <a:pt x="14" y="28"/>
                          <a:pt x="14" y="28"/>
                          <a:pt x="15" y="28"/>
                        </a:cubicBezTo>
                        <a:cubicBezTo>
                          <a:pt x="15" y="28"/>
                          <a:pt x="15" y="28"/>
                          <a:pt x="15" y="28"/>
                        </a:cubicBezTo>
                        <a:cubicBezTo>
                          <a:pt x="15" y="28"/>
                          <a:pt x="16" y="28"/>
                          <a:pt x="16" y="28"/>
                        </a:cubicBezTo>
                        <a:cubicBezTo>
                          <a:pt x="17" y="28"/>
                          <a:pt x="19" y="28"/>
                          <a:pt x="20" y="29"/>
                        </a:cubicBezTo>
                        <a:cubicBezTo>
                          <a:pt x="22" y="30"/>
                          <a:pt x="23" y="32"/>
                          <a:pt x="24" y="33"/>
                        </a:cubicBezTo>
                        <a:cubicBezTo>
                          <a:pt x="24" y="35"/>
                          <a:pt x="24" y="37"/>
                          <a:pt x="24" y="39"/>
                        </a:cubicBezTo>
                        <a:cubicBezTo>
                          <a:pt x="24" y="41"/>
                          <a:pt x="21" y="43"/>
                          <a:pt x="21" y="45"/>
                        </a:cubicBezTo>
                        <a:cubicBezTo>
                          <a:pt x="21" y="46"/>
                          <a:pt x="21" y="48"/>
                          <a:pt x="20" y="48"/>
                        </a:cubicBezTo>
                        <a:cubicBezTo>
                          <a:pt x="20" y="49"/>
                          <a:pt x="19" y="49"/>
                          <a:pt x="19" y="49"/>
                        </a:cubicBezTo>
                        <a:cubicBezTo>
                          <a:pt x="19" y="49"/>
                          <a:pt x="18" y="48"/>
                          <a:pt x="18" y="48"/>
                        </a:cubicBezTo>
                        <a:cubicBezTo>
                          <a:pt x="18" y="48"/>
                          <a:pt x="17" y="48"/>
                          <a:pt x="17" y="48"/>
                        </a:cubicBezTo>
                        <a:cubicBezTo>
                          <a:pt x="16" y="48"/>
                          <a:pt x="16" y="48"/>
                          <a:pt x="16" y="48"/>
                        </a:cubicBezTo>
                        <a:cubicBezTo>
                          <a:pt x="15" y="49"/>
                          <a:pt x="15" y="49"/>
                          <a:pt x="14" y="49"/>
                        </a:cubicBezTo>
                        <a:cubicBezTo>
                          <a:pt x="15" y="49"/>
                          <a:pt x="15" y="49"/>
                          <a:pt x="15" y="49"/>
                        </a:cubicBezTo>
                        <a:cubicBezTo>
                          <a:pt x="16" y="49"/>
                          <a:pt x="16" y="49"/>
                          <a:pt x="17" y="49"/>
                        </a:cubicBezTo>
                        <a:cubicBezTo>
                          <a:pt x="17" y="49"/>
                          <a:pt x="17" y="49"/>
                          <a:pt x="18" y="49"/>
                        </a:cubicBezTo>
                        <a:cubicBezTo>
                          <a:pt x="18" y="49"/>
                          <a:pt x="18" y="49"/>
                          <a:pt x="18" y="49"/>
                        </a:cubicBezTo>
                        <a:cubicBezTo>
                          <a:pt x="19" y="49"/>
                          <a:pt x="20" y="49"/>
                          <a:pt x="21" y="49"/>
                        </a:cubicBezTo>
                        <a:cubicBezTo>
                          <a:pt x="23" y="48"/>
                          <a:pt x="22" y="46"/>
                          <a:pt x="22" y="45"/>
                        </a:cubicBezTo>
                        <a:cubicBezTo>
                          <a:pt x="23" y="44"/>
                          <a:pt x="24" y="43"/>
                          <a:pt x="24" y="42"/>
                        </a:cubicBezTo>
                        <a:cubicBezTo>
                          <a:pt x="25" y="41"/>
                          <a:pt x="25" y="41"/>
                          <a:pt x="25" y="40"/>
                        </a:cubicBezTo>
                        <a:cubicBezTo>
                          <a:pt x="26" y="38"/>
                          <a:pt x="26" y="36"/>
                          <a:pt x="26" y="34"/>
                        </a:cubicBezTo>
                        <a:cubicBezTo>
                          <a:pt x="25" y="32"/>
                          <a:pt x="25" y="27"/>
                          <a:pt x="21" y="26"/>
                        </a:cubicBezTo>
                        <a:cubicBezTo>
                          <a:pt x="21" y="26"/>
                          <a:pt x="21" y="26"/>
                          <a:pt x="21" y="26"/>
                        </a:cubicBezTo>
                        <a:moveTo>
                          <a:pt x="0" y="0"/>
                        </a:moveTo>
                        <a:cubicBezTo>
                          <a:pt x="2" y="0"/>
                          <a:pt x="3" y="1"/>
                          <a:pt x="5" y="1"/>
                        </a:cubicBezTo>
                        <a:cubicBezTo>
                          <a:pt x="7" y="2"/>
                          <a:pt x="9" y="3"/>
                          <a:pt x="11" y="4"/>
                        </a:cubicBezTo>
                        <a:cubicBezTo>
                          <a:pt x="12" y="5"/>
                          <a:pt x="13" y="6"/>
                          <a:pt x="14" y="6"/>
                        </a:cubicBezTo>
                        <a:cubicBezTo>
                          <a:pt x="15" y="7"/>
                          <a:pt x="16" y="7"/>
                          <a:pt x="17" y="7"/>
                        </a:cubicBezTo>
                        <a:cubicBezTo>
                          <a:pt x="19" y="7"/>
                          <a:pt x="20" y="8"/>
                          <a:pt x="20" y="9"/>
                        </a:cubicBezTo>
                        <a:cubicBezTo>
                          <a:pt x="21" y="10"/>
                          <a:pt x="21" y="10"/>
                          <a:pt x="21" y="11"/>
                        </a:cubicBezTo>
                        <a:cubicBezTo>
                          <a:pt x="23" y="14"/>
                          <a:pt x="23" y="19"/>
                          <a:pt x="20" y="23"/>
                        </a:cubicBezTo>
                        <a:cubicBezTo>
                          <a:pt x="19" y="24"/>
                          <a:pt x="18" y="26"/>
                          <a:pt x="15" y="27"/>
                        </a:cubicBezTo>
                        <a:cubicBezTo>
                          <a:pt x="17" y="27"/>
                          <a:pt x="18" y="27"/>
                          <a:pt x="19" y="26"/>
                        </a:cubicBezTo>
                        <a:cubicBezTo>
                          <a:pt x="19" y="26"/>
                          <a:pt x="19" y="26"/>
                          <a:pt x="19" y="26"/>
                        </a:cubicBezTo>
                        <a:cubicBezTo>
                          <a:pt x="19" y="26"/>
                          <a:pt x="20" y="25"/>
                          <a:pt x="21" y="24"/>
                        </a:cubicBezTo>
                        <a:cubicBezTo>
                          <a:pt x="21" y="23"/>
                          <a:pt x="21" y="22"/>
                          <a:pt x="22" y="22"/>
                        </a:cubicBezTo>
                        <a:cubicBezTo>
                          <a:pt x="22" y="21"/>
                          <a:pt x="23" y="20"/>
                          <a:pt x="23" y="19"/>
                        </a:cubicBezTo>
                        <a:cubicBezTo>
                          <a:pt x="24" y="18"/>
                          <a:pt x="25" y="16"/>
                          <a:pt x="25" y="15"/>
                        </a:cubicBezTo>
                        <a:cubicBezTo>
                          <a:pt x="25" y="12"/>
                          <a:pt x="24" y="9"/>
                          <a:pt x="20" y="7"/>
                        </a:cubicBezTo>
                        <a:cubicBezTo>
                          <a:pt x="19" y="6"/>
                          <a:pt x="17" y="5"/>
                          <a:pt x="15" y="4"/>
                        </a:cubicBezTo>
                        <a:cubicBezTo>
                          <a:pt x="14" y="4"/>
                          <a:pt x="12" y="4"/>
                          <a:pt x="11" y="3"/>
                        </a:cubicBezTo>
                        <a:cubicBezTo>
                          <a:pt x="12" y="4"/>
                          <a:pt x="12" y="5"/>
                          <a:pt x="13" y="6"/>
                        </a:cubicBezTo>
                        <a:cubicBezTo>
                          <a:pt x="13" y="6"/>
                          <a:pt x="13" y="6"/>
                          <a:pt x="13" y="6"/>
                        </a:cubicBezTo>
                        <a:cubicBezTo>
                          <a:pt x="12" y="5"/>
                          <a:pt x="11" y="4"/>
                          <a:pt x="10" y="3"/>
                        </a:cubicBezTo>
                        <a:cubicBezTo>
                          <a:pt x="9" y="2"/>
                          <a:pt x="7" y="1"/>
                          <a:pt x="5" y="1"/>
                        </a:cubicBezTo>
                        <a:cubicBezTo>
                          <a:pt x="4" y="1"/>
                          <a:pt x="2" y="0"/>
                          <a:pt x="0" y="0"/>
                        </a:cubicBezTo>
                        <a:cubicBezTo>
                          <a:pt x="0" y="0"/>
                          <a:pt x="0" y="0"/>
                          <a:pt x="0" y="0"/>
                        </a:cubicBezTo>
                      </a:path>
                    </a:pathLst>
                  </a:custGeom>
                  <a:solidFill>
                    <a:srgbClr val="ED9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95" name="Freeform 8162">
                    <a:extLst>
                      <a:ext uri="{FF2B5EF4-FFF2-40B4-BE49-F238E27FC236}">
                        <a16:creationId xmlns:a16="http://schemas.microsoft.com/office/drawing/2014/main" id="{6AF10934-3FE1-46FD-A493-52CBFA5BBB6B}"/>
                      </a:ext>
                    </a:extLst>
                  </p:cNvPr>
                  <p:cNvSpPr>
                    <a:spLocks noEditPoints="1"/>
                  </p:cNvSpPr>
                  <p:nvPr/>
                </p:nvSpPr>
                <p:spPr bwMode="auto">
                  <a:xfrm>
                    <a:off x="3711" y="1746"/>
                    <a:ext cx="7" cy="2"/>
                  </a:xfrm>
                  <a:custGeom>
                    <a:avLst/>
                    <a:gdLst>
                      <a:gd name="T0" fmla="*/ 9 w 9"/>
                      <a:gd name="T1" fmla="*/ 2 h 2"/>
                      <a:gd name="T2" fmla="*/ 9 w 9"/>
                      <a:gd name="T3" fmla="*/ 2 h 2"/>
                      <a:gd name="T4" fmla="*/ 9 w 9"/>
                      <a:gd name="T5" fmla="*/ 2 h 2"/>
                      <a:gd name="T6" fmla="*/ 9 w 9"/>
                      <a:gd name="T7" fmla="*/ 2 h 2"/>
                      <a:gd name="T8" fmla="*/ 0 w 9"/>
                      <a:gd name="T9" fmla="*/ 0 h 2"/>
                      <a:gd name="T10" fmla="*/ 5 w 9"/>
                      <a:gd name="T11" fmla="*/ 1 h 2"/>
                      <a:gd name="T12" fmla="*/ 4 w 9"/>
                      <a:gd name="T13" fmla="*/ 1 h 2"/>
                      <a:gd name="T14" fmla="*/ 4 w 9"/>
                      <a:gd name="T15" fmla="*/ 1 h 2"/>
                      <a:gd name="T16" fmla="*/ 2 w 9"/>
                      <a:gd name="T17" fmla="*/ 0 h 2"/>
                      <a:gd name="T18" fmla="*/ 0 w 9"/>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2">
                        <a:moveTo>
                          <a:pt x="9" y="2"/>
                        </a:moveTo>
                        <a:cubicBezTo>
                          <a:pt x="9" y="2"/>
                          <a:pt x="9" y="2"/>
                          <a:pt x="9" y="2"/>
                        </a:cubicBezTo>
                        <a:cubicBezTo>
                          <a:pt x="9" y="2"/>
                          <a:pt x="9" y="2"/>
                          <a:pt x="9" y="2"/>
                        </a:cubicBezTo>
                        <a:cubicBezTo>
                          <a:pt x="9" y="2"/>
                          <a:pt x="9" y="2"/>
                          <a:pt x="9" y="2"/>
                        </a:cubicBezTo>
                        <a:moveTo>
                          <a:pt x="0" y="0"/>
                        </a:moveTo>
                        <a:cubicBezTo>
                          <a:pt x="2" y="0"/>
                          <a:pt x="4" y="1"/>
                          <a:pt x="5" y="1"/>
                        </a:cubicBezTo>
                        <a:cubicBezTo>
                          <a:pt x="5" y="1"/>
                          <a:pt x="5" y="1"/>
                          <a:pt x="4" y="1"/>
                        </a:cubicBezTo>
                        <a:cubicBezTo>
                          <a:pt x="4" y="1"/>
                          <a:pt x="4" y="1"/>
                          <a:pt x="4" y="1"/>
                        </a:cubicBezTo>
                        <a:cubicBezTo>
                          <a:pt x="3" y="1"/>
                          <a:pt x="2" y="0"/>
                          <a:pt x="2" y="0"/>
                        </a:cubicBezTo>
                        <a:cubicBezTo>
                          <a:pt x="1" y="0"/>
                          <a:pt x="1" y="0"/>
                          <a:pt x="0"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96" name="Freeform 8163">
                    <a:extLst>
                      <a:ext uri="{FF2B5EF4-FFF2-40B4-BE49-F238E27FC236}">
                        <a16:creationId xmlns:a16="http://schemas.microsoft.com/office/drawing/2014/main" id="{0562EF54-18B2-4003-8BBB-E225DA6C3098}"/>
                      </a:ext>
                    </a:extLst>
                  </p:cNvPr>
                  <p:cNvSpPr>
                    <a:spLocks/>
                  </p:cNvSpPr>
                  <p:nvPr/>
                </p:nvSpPr>
                <p:spPr bwMode="auto">
                  <a:xfrm>
                    <a:off x="3705" y="1817"/>
                    <a:ext cx="17" cy="5"/>
                  </a:xfrm>
                  <a:custGeom>
                    <a:avLst/>
                    <a:gdLst>
                      <a:gd name="T0" fmla="*/ 0 w 23"/>
                      <a:gd name="T1" fmla="*/ 0 h 7"/>
                      <a:gd name="T2" fmla="*/ 0 w 23"/>
                      <a:gd name="T3" fmla="*/ 0 h 7"/>
                      <a:gd name="T4" fmla="*/ 11 w 23"/>
                      <a:gd name="T5" fmla="*/ 3 h 7"/>
                      <a:gd name="T6" fmla="*/ 17 w 23"/>
                      <a:gd name="T7" fmla="*/ 5 h 7"/>
                      <a:gd name="T8" fmla="*/ 20 w 23"/>
                      <a:gd name="T9" fmla="*/ 6 h 7"/>
                      <a:gd name="T10" fmla="*/ 19 w 23"/>
                      <a:gd name="T11" fmla="*/ 6 h 7"/>
                      <a:gd name="T12" fmla="*/ 14 w 23"/>
                      <a:gd name="T13" fmla="*/ 7 h 7"/>
                      <a:gd name="T14" fmla="*/ 14 w 23"/>
                      <a:gd name="T15" fmla="*/ 7 h 7"/>
                      <a:gd name="T16" fmla="*/ 19 w 23"/>
                      <a:gd name="T17" fmla="*/ 7 h 7"/>
                      <a:gd name="T18" fmla="*/ 21 w 23"/>
                      <a:gd name="T19" fmla="*/ 7 h 7"/>
                      <a:gd name="T20" fmla="*/ 22 w 23"/>
                      <a:gd name="T21" fmla="*/ 7 h 7"/>
                      <a:gd name="T22" fmla="*/ 20 w 23"/>
                      <a:gd name="T23" fmla="*/ 6 h 7"/>
                      <a:gd name="T24" fmla="*/ 22 w 23"/>
                      <a:gd name="T25" fmla="*/ 6 h 7"/>
                      <a:gd name="T26" fmla="*/ 23 w 23"/>
                      <a:gd name="T27" fmla="*/ 6 h 7"/>
                      <a:gd name="T28" fmla="*/ 14 w 23"/>
                      <a:gd name="T29" fmla="*/ 3 h 7"/>
                      <a:gd name="T30" fmla="*/ 11 w 23"/>
                      <a:gd name="T31" fmla="*/ 2 h 7"/>
                      <a:gd name="T32" fmla="*/ 5 w 23"/>
                      <a:gd name="T33" fmla="*/ 1 h 7"/>
                      <a:gd name="T34" fmla="*/ 0 w 23"/>
                      <a:gd name="T3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7">
                        <a:moveTo>
                          <a:pt x="0" y="0"/>
                        </a:moveTo>
                        <a:cubicBezTo>
                          <a:pt x="0" y="0"/>
                          <a:pt x="0" y="0"/>
                          <a:pt x="0" y="0"/>
                        </a:cubicBezTo>
                        <a:cubicBezTo>
                          <a:pt x="4" y="1"/>
                          <a:pt x="8" y="1"/>
                          <a:pt x="11" y="3"/>
                        </a:cubicBezTo>
                        <a:cubicBezTo>
                          <a:pt x="13" y="4"/>
                          <a:pt x="15" y="4"/>
                          <a:pt x="17" y="5"/>
                        </a:cubicBezTo>
                        <a:cubicBezTo>
                          <a:pt x="18" y="6"/>
                          <a:pt x="19" y="6"/>
                          <a:pt x="20" y="6"/>
                        </a:cubicBezTo>
                        <a:cubicBezTo>
                          <a:pt x="19" y="6"/>
                          <a:pt x="19" y="6"/>
                          <a:pt x="19" y="6"/>
                        </a:cubicBezTo>
                        <a:cubicBezTo>
                          <a:pt x="17" y="6"/>
                          <a:pt x="16" y="6"/>
                          <a:pt x="14" y="7"/>
                        </a:cubicBezTo>
                        <a:cubicBezTo>
                          <a:pt x="14" y="7"/>
                          <a:pt x="14" y="7"/>
                          <a:pt x="14" y="7"/>
                        </a:cubicBezTo>
                        <a:cubicBezTo>
                          <a:pt x="15" y="7"/>
                          <a:pt x="17" y="7"/>
                          <a:pt x="19" y="7"/>
                        </a:cubicBezTo>
                        <a:cubicBezTo>
                          <a:pt x="19" y="7"/>
                          <a:pt x="20" y="7"/>
                          <a:pt x="21" y="7"/>
                        </a:cubicBezTo>
                        <a:cubicBezTo>
                          <a:pt x="21" y="7"/>
                          <a:pt x="21" y="7"/>
                          <a:pt x="22" y="7"/>
                        </a:cubicBezTo>
                        <a:cubicBezTo>
                          <a:pt x="21" y="7"/>
                          <a:pt x="20" y="6"/>
                          <a:pt x="20" y="6"/>
                        </a:cubicBezTo>
                        <a:cubicBezTo>
                          <a:pt x="21" y="6"/>
                          <a:pt x="22" y="6"/>
                          <a:pt x="22" y="6"/>
                        </a:cubicBezTo>
                        <a:cubicBezTo>
                          <a:pt x="23" y="6"/>
                          <a:pt x="23" y="6"/>
                          <a:pt x="23" y="6"/>
                        </a:cubicBezTo>
                        <a:cubicBezTo>
                          <a:pt x="20" y="5"/>
                          <a:pt x="17" y="4"/>
                          <a:pt x="14" y="3"/>
                        </a:cubicBezTo>
                        <a:cubicBezTo>
                          <a:pt x="13" y="2"/>
                          <a:pt x="12" y="2"/>
                          <a:pt x="11" y="2"/>
                        </a:cubicBezTo>
                        <a:cubicBezTo>
                          <a:pt x="9" y="1"/>
                          <a:pt x="7" y="1"/>
                          <a:pt x="5" y="1"/>
                        </a:cubicBezTo>
                        <a:cubicBezTo>
                          <a:pt x="4" y="0"/>
                          <a:pt x="2" y="0"/>
                          <a:pt x="0"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97" name="Freeform 8164">
                    <a:extLst>
                      <a:ext uri="{FF2B5EF4-FFF2-40B4-BE49-F238E27FC236}">
                        <a16:creationId xmlns:a16="http://schemas.microsoft.com/office/drawing/2014/main" id="{4C08690D-A982-4AD1-B20E-223FC5EAAA00}"/>
                      </a:ext>
                    </a:extLst>
                  </p:cNvPr>
                  <p:cNvSpPr>
                    <a:spLocks noEditPoints="1"/>
                  </p:cNvSpPr>
                  <p:nvPr/>
                </p:nvSpPr>
                <p:spPr bwMode="auto">
                  <a:xfrm>
                    <a:off x="3637" y="1749"/>
                    <a:ext cx="57" cy="73"/>
                  </a:xfrm>
                  <a:custGeom>
                    <a:avLst/>
                    <a:gdLst>
                      <a:gd name="T0" fmla="*/ 1 w 76"/>
                      <a:gd name="T1" fmla="*/ 80 h 98"/>
                      <a:gd name="T2" fmla="*/ 6 w 76"/>
                      <a:gd name="T3" fmla="*/ 97 h 98"/>
                      <a:gd name="T4" fmla="*/ 9 w 76"/>
                      <a:gd name="T5" fmla="*/ 96 h 98"/>
                      <a:gd name="T6" fmla="*/ 10 w 76"/>
                      <a:gd name="T7" fmla="*/ 87 h 98"/>
                      <a:gd name="T8" fmla="*/ 18 w 76"/>
                      <a:gd name="T9" fmla="*/ 81 h 98"/>
                      <a:gd name="T10" fmla="*/ 5 w 76"/>
                      <a:gd name="T11" fmla="*/ 77 h 98"/>
                      <a:gd name="T12" fmla="*/ 0 w 76"/>
                      <a:gd name="T13" fmla="*/ 71 h 98"/>
                      <a:gd name="T14" fmla="*/ 9 w 76"/>
                      <a:gd name="T15" fmla="*/ 77 h 98"/>
                      <a:gd name="T16" fmla="*/ 8 w 76"/>
                      <a:gd name="T17" fmla="*/ 65 h 98"/>
                      <a:gd name="T18" fmla="*/ 13 w 76"/>
                      <a:gd name="T19" fmla="*/ 64 h 98"/>
                      <a:gd name="T20" fmla="*/ 6 w 76"/>
                      <a:gd name="T21" fmla="*/ 62 h 98"/>
                      <a:gd name="T22" fmla="*/ 5 w 76"/>
                      <a:gd name="T23" fmla="*/ 56 h 98"/>
                      <a:gd name="T24" fmla="*/ 12 w 76"/>
                      <a:gd name="T25" fmla="*/ 63 h 98"/>
                      <a:gd name="T26" fmla="*/ 10 w 76"/>
                      <a:gd name="T27" fmla="*/ 55 h 98"/>
                      <a:gd name="T28" fmla="*/ 10 w 76"/>
                      <a:gd name="T29" fmla="*/ 50 h 98"/>
                      <a:gd name="T30" fmla="*/ 25 w 76"/>
                      <a:gd name="T31" fmla="*/ 42 h 98"/>
                      <a:gd name="T32" fmla="*/ 28 w 76"/>
                      <a:gd name="T33" fmla="*/ 43 h 98"/>
                      <a:gd name="T34" fmla="*/ 47 w 76"/>
                      <a:gd name="T35" fmla="*/ 38 h 98"/>
                      <a:gd name="T36" fmla="*/ 42 w 76"/>
                      <a:gd name="T37" fmla="*/ 39 h 98"/>
                      <a:gd name="T38" fmla="*/ 45 w 76"/>
                      <a:gd name="T39" fmla="*/ 39 h 98"/>
                      <a:gd name="T40" fmla="*/ 49 w 76"/>
                      <a:gd name="T41" fmla="*/ 38 h 98"/>
                      <a:gd name="T42" fmla="*/ 22 w 76"/>
                      <a:gd name="T43" fmla="*/ 35 h 98"/>
                      <a:gd name="T44" fmla="*/ 14 w 76"/>
                      <a:gd name="T45" fmla="*/ 52 h 98"/>
                      <a:gd name="T46" fmla="*/ 15 w 76"/>
                      <a:gd name="T47" fmla="*/ 48 h 98"/>
                      <a:gd name="T48" fmla="*/ 21 w 76"/>
                      <a:gd name="T49" fmla="*/ 47 h 98"/>
                      <a:gd name="T50" fmla="*/ 25 w 76"/>
                      <a:gd name="T51" fmla="*/ 41 h 98"/>
                      <a:gd name="T52" fmla="*/ 23 w 76"/>
                      <a:gd name="T53" fmla="*/ 35 h 98"/>
                      <a:gd name="T54" fmla="*/ 25 w 76"/>
                      <a:gd name="T55" fmla="*/ 31 h 98"/>
                      <a:gd name="T56" fmla="*/ 27 w 76"/>
                      <a:gd name="T57" fmla="*/ 38 h 98"/>
                      <a:gd name="T58" fmla="*/ 31 w 76"/>
                      <a:gd name="T59" fmla="*/ 36 h 98"/>
                      <a:gd name="T60" fmla="*/ 42 w 76"/>
                      <a:gd name="T61" fmla="*/ 39 h 98"/>
                      <a:gd name="T62" fmla="*/ 47 w 76"/>
                      <a:gd name="T63" fmla="*/ 37 h 98"/>
                      <a:gd name="T64" fmla="*/ 33 w 76"/>
                      <a:gd name="T65" fmla="*/ 23 h 98"/>
                      <a:gd name="T66" fmla="*/ 31 w 76"/>
                      <a:gd name="T67" fmla="*/ 22 h 98"/>
                      <a:gd name="T68" fmla="*/ 54 w 76"/>
                      <a:gd name="T69" fmla="*/ 18 h 98"/>
                      <a:gd name="T70" fmla="*/ 54 w 76"/>
                      <a:gd name="T71" fmla="*/ 9 h 98"/>
                      <a:gd name="T72" fmla="*/ 40 w 76"/>
                      <a:gd name="T73" fmla="*/ 17 h 98"/>
                      <a:gd name="T74" fmla="*/ 38 w 76"/>
                      <a:gd name="T75" fmla="*/ 35 h 98"/>
                      <a:gd name="T76" fmla="*/ 49 w 76"/>
                      <a:gd name="T77" fmla="*/ 36 h 98"/>
                      <a:gd name="T78" fmla="*/ 41 w 76"/>
                      <a:gd name="T79" fmla="*/ 20 h 98"/>
                      <a:gd name="T80" fmla="*/ 45 w 76"/>
                      <a:gd name="T81" fmla="*/ 19 h 98"/>
                      <a:gd name="T82" fmla="*/ 54 w 76"/>
                      <a:gd name="T83" fmla="*/ 23 h 98"/>
                      <a:gd name="T84" fmla="*/ 48 w 76"/>
                      <a:gd name="T85" fmla="*/ 18 h 98"/>
                      <a:gd name="T86" fmla="*/ 63 w 76"/>
                      <a:gd name="T87" fmla="*/ 13 h 98"/>
                      <a:gd name="T88" fmla="*/ 57 w 76"/>
                      <a:gd name="T89" fmla="*/ 8 h 98"/>
                      <a:gd name="T90" fmla="*/ 67 w 76"/>
                      <a:gd name="T91" fmla="*/ 4 h 98"/>
                      <a:gd name="T92" fmla="*/ 65 w 76"/>
                      <a:gd name="T93" fmla="*/ 14 h 98"/>
                      <a:gd name="T94" fmla="*/ 66 w 76"/>
                      <a:gd name="T95" fmla="*/ 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 h="98">
                        <a:moveTo>
                          <a:pt x="5" y="77"/>
                        </a:moveTo>
                        <a:cubicBezTo>
                          <a:pt x="4" y="77"/>
                          <a:pt x="4" y="77"/>
                          <a:pt x="3" y="77"/>
                        </a:cubicBezTo>
                        <a:cubicBezTo>
                          <a:pt x="2" y="78"/>
                          <a:pt x="1" y="79"/>
                          <a:pt x="1" y="80"/>
                        </a:cubicBezTo>
                        <a:cubicBezTo>
                          <a:pt x="1" y="82"/>
                          <a:pt x="4" y="83"/>
                          <a:pt x="3" y="85"/>
                        </a:cubicBezTo>
                        <a:cubicBezTo>
                          <a:pt x="3" y="87"/>
                          <a:pt x="2" y="89"/>
                          <a:pt x="1" y="91"/>
                        </a:cubicBezTo>
                        <a:cubicBezTo>
                          <a:pt x="0" y="94"/>
                          <a:pt x="2" y="97"/>
                          <a:pt x="6" y="97"/>
                        </a:cubicBezTo>
                        <a:cubicBezTo>
                          <a:pt x="8" y="97"/>
                          <a:pt x="10" y="97"/>
                          <a:pt x="11" y="98"/>
                        </a:cubicBezTo>
                        <a:cubicBezTo>
                          <a:pt x="12" y="97"/>
                          <a:pt x="12" y="97"/>
                          <a:pt x="12" y="97"/>
                        </a:cubicBezTo>
                        <a:cubicBezTo>
                          <a:pt x="11" y="97"/>
                          <a:pt x="10" y="97"/>
                          <a:pt x="9" y="96"/>
                        </a:cubicBezTo>
                        <a:cubicBezTo>
                          <a:pt x="8" y="95"/>
                          <a:pt x="7" y="94"/>
                          <a:pt x="7" y="93"/>
                        </a:cubicBezTo>
                        <a:cubicBezTo>
                          <a:pt x="7" y="92"/>
                          <a:pt x="8" y="91"/>
                          <a:pt x="9" y="91"/>
                        </a:cubicBezTo>
                        <a:cubicBezTo>
                          <a:pt x="10" y="89"/>
                          <a:pt x="11" y="88"/>
                          <a:pt x="10" y="87"/>
                        </a:cubicBezTo>
                        <a:cubicBezTo>
                          <a:pt x="8" y="84"/>
                          <a:pt x="8" y="80"/>
                          <a:pt x="13" y="80"/>
                        </a:cubicBezTo>
                        <a:cubicBezTo>
                          <a:pt x="13" y="80"/>
                          <a:pt x="13" y="80"/>
                          <a:pt x="13" y="80"/>
                        </a:cubicBezTo>
                        <a:cubicBezTo>
                          <a:pt x="15" y="80"/>
                          <a:pt x="17" y="80"/>
                          <a:pt x="18" y="81"/>
                        </a:cubicBezTo>
                        <a:cubicBezTo>
                          <a:pt x="15" y="79"/>
                          <a:pt x="11" y="78"/>
                          <a:pt x="7" y="77"/>
                        </a:cubicBezTo>
                        <a:cubicBezTo>
                          <a:pt x="7" y="77"/>
                          <a:pt x="7" y="77"/>
                          <a:pt x="6" y="77"/>
                        </a:cubicBezTo>
                        <a:cubicBezTo>
                          <a:pt x="6" y="77"/>
                          <a:pt x="6" y="77"/>
                          <a:pt x="5" y="77"/>
                        </a:cubicBezTo>
                        <a:moveTo>
                          <a:pt x="6" y="62"/>
                        </a:moveTo>
                        <a:cubicBezTo>
                          <a:pt x="5" y="62"/>
                          <a:pt x="4" y="63"/>
                          <a:pt x="3" y="63"/>
                        </a:cubicBezTo>
                        <a:cubicBezTo>
                          <a:pt x="1" y="65"/>
                          <a:pt x="0" y="68"/>
                          <a:pt x="0" y="71"/>
                        </a:cubicBezTo>
                        <a:cubicBezTo>
                          <a:pt x="1" y="74"/>
                          <a:pt x="4" y="75"/>
                          <a:pt x="7" y="76"/>
                        </a:cubicBezTo>
                        <a:cubicBezTo>
                          <a:pt x="8" y="76"/>
                          <a:pt x="8" y="76"/>
                          <a:pt x="8" y="76"/>
                        </a:cubicBezTo>
                        <a:cubicBezTo>
                          <a:pt x="8" y="77"/>
                          <a:pt x="8" y="77"/>
                          <a:pt x="9" y="77"/>
                        </a:cubicBezTo>
                        <a:cubicBezTo>
                          <a:pt x="8" y="76"/>
                          <a:pt x="7" y="76"/>
                          <a:pt x="6" y="76"/>
                        </a:cubicBezTo>
                        <a:cubicBezTo>
                          <a:pt x="3" y="74"/>
                          <a:pt x="1" y="70"/>
                          <a:pt x="5" y="68"/>
                        </a:cubicBezTo>
                        <a:cubicBezTo>
                          <a:pt x="7" y="67"/>
                          <a:pt x="8" y="67"/>
                          <a:pt x="8" y="65"/>
                        </a:cubicBezTo>
                        <a:cubicBezTo>
                          <a:pt x="8" y="65"/>
                          <a:pt x="8" y="64"/>
                          <a:pt x="9" y="64"/>
                        </a:cubicBezTo>
                        <a:cubicBezTo>
                          <a:pt x="9" y="64"/>
                          <a:pt x="10" y="64"/>
                          <a:pt x="11" y="64"/>
                        </a:cubicBezTo>
                        <a:cubicBezTo>
                          <a:pt x="11" y="64"/>
                          <a:pt x="12" y="64"/>
                          <a:pt x="13" y="64"/>
                        </a:cubicBezTo>
                        <a:cubicBezTo>
                          <a:pt x="12" y="64"/>
                          <a:pt x="12" y="64"/>
                          <a:pt x="12" y="64"/>
                        </a:cubicBezTo>
                        <a:cubicBezTo>
                          <a:pt x="11" y="63"/>
                          <a:pt x="9" y="63"/>
                          <a:pt x="8" y="62"/>
                        </a:cubicBezTo>
                        <a:cubicBezTo>
                          <a:pt x="8" y="62"/>
                          <a:pt x="7" y="62"/>
                          <a:pt x="6" y="62"/>
                        </a:cubicBezTo>
                        <a:moveTo>
                          <a:pt x="9" y="50"/>
                        </a:moveTo>
                        <a:cubicBezTo>
                          <a:pt x="9" y="50"/>
                          <a:pt x="9" y="50"/>
                          <a:pt x="8" y="50"/>
                        </a:cubicBezTo>
                        <a:cubicBezTo>
                          <a:pt x="6" y="51"/>
                          <a:pt x="5" y="54"/>
                          <a:pt x="5" y="56"/>
                        </a:cubicBezTo>
                        <a:cubicBezTo>
                          <a:pt x="5" y="58"/>
                          <a:pt x="5" y="60"/>
                          <a:pt x="8" y="61"/>
                        </a:cubicBezTo>
                        <a:cubicBezTo>
                          <a:pt x="9" y="62"/>
                          <a:pt x="10" y="62"/>
                          <a:pt x="11" y="62"/>
                        </a:cubicBezTo>
                        <a:cubicBezTo>
                          <a:pt x="11" y="63"/>
                          <a:pt x="11" y="63"/>
                          <a:pt x="12" y="63"/>
                        </a:cubicBezTo>
                        <a:cubicBezTo>
                          <a:pt x="11" y="63"/>
                          <a:pt x="11" y="62"/>
                          <a:pt x="10" y="62"/>
                        </a:cubicBezTo>
                        <a:cubicBezTo>
                          <a:pt x="8" y="61"/>
                          <a:pt x="9" y="59"/>
                          <a:pt x="9" y="58"/>
                        </a:cubicBezTo>
                        <a:cubicBezTo>
                          <a:pt x="9" y="57"/>
                          <a:pt x="10" y="56"/>
                          <a:pt x="10" y="55"/>
                        </a:cubicBezTo>
                        <a:cubicBezTo>
                          <a:pt x="10" y="54"/>
                          <a:pt x="10" y="53"/>
                          <a:pt x="11" y="53"/>
                        </a:cubicBezTo>
                        <a:cubicBezTo>
                          <a:pt x="12" y="52"/>
                          <a:pt x="13" y="52"/>
                          <a:pt x="13" y="52"/>
                        </a:cubicBezTo>
                        <a:cubicBezTo>
                          <a:pt x="12" y="52"/>
                          <a:pt x="11" y="51"/>
                          <a:pt x="10" y="50"/>
                        </a:cubicBezTo>
                        <a:cubicBezTo>
                          <a:pt x="10" y="50"/>
                          <a:pt x="10" y="50"/>
                          <a:pt x="9" y="50"/>
                        </a:cubicBezTo>
                        <a:moveTo>
                          <a:pt x="27" y="39"/>
                        </a:moveTo>
                        <a:cubicBezTo>
                          <a:pt x="26" y="40"/>
                          <a:pt x="25" y="41"/>
                          <a:pt x="25" y="42"/>
                        </a:cubicBezTo>
                        <a:cubicBezTo>
                          <a:pt x="25" y="42"/>
                          <a:pt x="25" y="42"/>
                          <a:pt x="26" y="42"/>
                        </a:cubicBezTo>
                        <a:cubicBezTo>
                          <a:pt x="26" y="42"/>
                          <a:pt x="26" y="42"/>
                          <a:pt x="26" y="42"/>
                        </a:cubicBezTo>
                        <a:cubicBezTo>
                          <a:pt x="27" y="42"/>
                          <a:pt x="27" y="43"/>
                          <a:pt x="28" y="43"/>
                        </a:cubicBezTo>
                        <a:cubicBezTo>
                          <a:pt x="28" y="43"/>
                          <a:pt x="28" y="42"/>
                          <a:pt x="28" y="42"/>
                        </a:cubicBezTo>
                        <a:cubicBezTo>
                          <a:pt x="27" y="41"/>
                          <a:pt x="27" y="40"/>
                          <a:pt x="27" y="39"/>
                        </a:cubicBezTo>
                        <a:moveTo>
                          <a:pt x="47" y="38"/>
                        </a:moveTo>
                        <a:cubicBezTo>
                          <a:pt x="46" y="38"/>
                          <a:pt x="46" y="38"/>
                          <a:pt x="45" y="38"/>
                        </a:cubicBezTo>
                        <a:cubicBezTo>
                          <a:pt x="44" y="39"/>
                          <a:pt x="43" y="39"/>
                          <a:pt x="42" y="39"/>
                        </a:cubicBezTo>
                        <a:cubicBezTo>
                          <a:pt x="42" y="39"/>
                          <a:pt x="42" y="39"/>
                          <a:pt x="42" y="39"/>
                        </a:cubicBezTo>
                        <a:cubicBezTo>
                          <a:pt x="42" y="39"/>
                          <a:pt x="42" y="39"/>
                          <a:pt x="43" y="39"/>
                        </a:cubicBezTo>
                        <a:cubicBezTo>
                          <a:pt x="43" y="39"/>
                          <a:pt x="44" y="39"/>
                          <a:pt x="45" y="39"/>
                        </a:cubicBezTo>
                        <a:cubicBezTo>
                          <a:pt x="45" y="39"/>
                          <a:pt x="45" y="39"/>
                          <a:pt x="45" y="39"/>
                        </a:cubicBezTo>
                        <a:cubicBezTo>
                          <a:pt x="46" y="39"/>
                          <a:pt x="47" y="39"/>
                          <a:pt x="47" y="39"/>
                        </a:cubicBezTo>
                        <a:cubicBezTo>
                          <a:pt x="49" y="40"/>
                          <a:pt x="50" y="41"/>
                          <a:pt x="50" y="42"/>
                        </a:cubicBezTo>
                        <a:cubicBezTo>
                          <a:pt x="50" y="40"/>
                          <a:pt x="50" y="39"/>
                          <a:pt x="49" y="38"/>
                        </a:cubicBezTo>
                        <a:cubicBezTo>
                          <a:pt x="48" y="38"/>
                          <a:pt x="48" y="38"/>
                          <a:pt x="47" y="38"/>
                        </a:cubicBezTo>
                        <a:moveTo>
                          <a:pt x="23" y="35"/>
                        </a:moveTo>
                        <a:cubicBezTo>
                          <a:pt x="22" y="35"/>
                          <a:pt x="22" y="35"/>
                          <a:pt x="22" y="35"/>
                        </a:cubicBezTo>
                        <a:cubicBezTo>
                          <a:pt x="18" y="36"/>
                          <a:pt x="15" y="39"/>
                          <a:pt x="13" y="41"/>
                        </a:cubicBezTo>
                        <a:cubicBezTo>
                          <a:pt x="11" y="44"/>
                          <a:pt x="9" y="47"/>
                          <a:pt x="11" y="50"/>
                        </a:cubicBezTo>
                        <a:cubicBezTo>
                          <a:pt x="11" y="51"/>
                          <a:pt x="12" y="51"/>
                          <a:pt x="14" y="52"/>
                        </a:cubicBezTo>
                        <a:cubicBezTo>
                          <a:pt x="14" y="52"/>
                          <a:pt x="13" y="51"/>
                          <a:pt x="13" y="51"/>
                        </a:cubicBezTo>
                        <a:cubicBezTo>
                          <a:pt x="13" y="51"/>
                          <a:pt x="12" y="49"/>
                          <a:pt x="13" y="48"/>
                        </a:cubicBezTo>
                        <a:cubicBezTo>
                          <a:pt x="13" y="48"/>
                          <a:pt x="14" y="48"/>
                          <a:pt x="15" y="48"/>
                        </a:cubicBezTo>
                        <a:cubicBezTo>
                          <a:pt x="15" y="48"/>
                          <a:pt x="15" y="48"/>
                          <a:pt x="15" y="48"/>
                        </a:cubicBezTo>
                        <a:cubicBezTo>
                          <a:pt x="16" y="48"/>
                          <a:pt x="17" y="48"/>
                          <a:pt x="18" y="48"/>
                        </a:cubicBezTo>
                        <a:cubicBezTo>
                          <a:pt x="19" y="48"/>
                          <a:pt x="20" y="48"/>
                          <a:pt x="21" y="47"/>
                        </a:cubicBezTo>
                        <a:cubicBezTo>
                          <a:pt x="21" y="46"/>
                          <a:pt x="22" y="44"/>
                          <a:pt x="24" y="43"/>
                        </a:cubicBezTo>
                        <a:cubicBezTo>
                          <a:pt x="24" y="43"/>
                          <a:pt x="24" y="43"/>
                          <a:pt x="24" y="43"/>
                        </a:cubicBezTo>
                        <a:cubicBezTo>
                          <a:pt x="24" y="42"/>
                          <a:pt x="24" y="42"/>
                          <a:pt x="25" y="41"/>
                        </a:cubicBezTo>
                        <a:cubicBezTo>
                          <a:pt x="26" y="40"/>
                          <a:pt x="26" y="39"/>
                          <a:pt x="26" y="38"/>
                        </a:cubicBezTo>
                        <a:cubicBezTo>
                          <a:pt x="25" y="37"/>
                          <a:pt x="25" y="36"/>
                          <a:pt x="24" y="35"/>
                        </a:cubicBezTo>
                        <a:cubicBezTo>
                          <a:pt x="24" y="35"/>
                          <a:pt x="23" y="35"/>
                          <a:pt x="23" y="35"/>
                        </a:cubicBezTo>
                        <a:moveTo>
                          <a:pt x="31" y="22"/>
                        </a:moveTo>
                        <a:cubicBezTo>
                          <a:pt x="29" y="22"/>
                          <a:pt x="27" y="25"/>
                          <a:pt x="27" y="26"/>
                        </a:cubicBezTo>
                        <a:cubicBezTo>
                          <a:pt x="26" y="28"/>
                          <a:pt x="25" y="29"/>
                          <a:pt x="25" y="31"/>
                        </a:cubicBezTo>
                        <a:cubicBezTo>
                          <a:pt x="25" y="33"/>
                          <a:pt x="26" y="35"/>
                          <a:pt x="26" y="37"/>
                        </a:cubicBezTo>
                        <a:cubicBezTo>
                          <a:pt x="26" y="37"/>
                          <a:pt x="27" y="37"/>
                          <a:pt x="27" y="37"/>
                        </a:cubicBezTo>
                        <a:cubicBezTo>
                          <a:pt x="27" y="38"/>
                          <a:pt x="27" y="38"/>
                          <a:pt x="27" y="38"/>
                        </a:cubicBezTo>
                        <a:cubicBezTo>
                          <a:pt x="28" y="39"/>
                          <a:pt x="28" y="40"/>
                          <a:pt x="28" y="41"/>
                        </a:cubicBezTo>
                        <a:cubicBezTo>
                          <a:pt x="29" y="43"/>
                          <a:pt x="31" y="45"/>
                          <a:pt x="33" y="46"/>
                        </a:cubicBezTo>
                        <a:cubicBezTo>
                          <a:pt x="30" y="43"/>
                          <a:pt x="28" y="39"/>
                          <a:pt x="31" y="36"/>
                        </a:cubicBezTo>
                        <a:cubicBezTo>
                          <a:pt x="31" y="35"/>
                          <a:pt x="32" y="35"/>
                          <a:pt x="33" y="35"/>
                        </a:cubicBezTo>
                        <a:cubicBezTo>
                          <a:pt x="36" y="35"/>
                          <a:pt x="40" y="37"/>
                          <a:pt x="41" y="38"/>
                        </a:cubicBezTo>
                        <a:cubicBezTo>
                          <a:pt x="41" y="39"/>
                          <a:pt x="41" y="39"/>
                          <a:pt x="42" y="39"/>
                        </a:cubicBezTo>
                        <a:cubicBezTo>
                          <a:pt x="42" y="39"/>
                          <a:pt x="42" y="39"/>
                          <a:pt x="42" y="39"/>
                        </a:cubicBezTo>
                        <a:cubicBezTo>
                          <a:pt x="43" y="39"/>
                          <a:pt x="44" y="38"/>
                          <a:pt x="45" y="37"/>
                        </a:cubicBezTo>
                        <a:cubicBezTo>
                          <a:pt x="46" y="37"/>
                          <a:pt x="46" y="37"/>
                          <a:pt x="47" y="37"/>
                        </a:cubicBezTo>
                        <a:cubicBezTo>
                          <a:pt x="45" y="36"/>
                          <a:pt x="43" y="36"/>
                          <a:pt x="41" y="36"/>
                        </a:cubicBezTo>
                        <a:cubicBezTo>
                          <a:pt x="38" y="36"/>
                          <a:pt x="35" y="35"/>
                          <a:pt x="33" y="32"/>
                        </a:cubicBezTo>
                        <a:cubicBezTo>
                          <a:pt x="32" y="29"/>
                          <a:pt x="32" y="26"/>
                          <a:pt x="33" y="23"/>
                        </a:cubicBezTo>
                        <a:cubicBezTo>
                          <a:pt x="33" y="23"/>
                          <a:pt x="33" y="23"/>
                          <a:pt x="33" y="23"/>
                        </a:cubicBezTo>
                        <a:cubicBezTo>
                          <a:pt x="33" y="23"/>
                          <a:pt x="32" y="22"/>
                          <a:pt x="32" y="22"/>
                        </a:cubicBezTo>
                        <a:cubicBezTo>
                          <a:pt x="32" y="22"/>
                          <a:pt x="31" y="22"/>
                          <a:pt x="31" y="22"/>
                        </a:cubicBezTo>
                        <a:moveTo>
                          <a:pt x="54" y="18"/>
                        </a:moveTo>
                        <a:cubicBezTo>
                          <a:pt x="54" y="18"/>
                          <a:pt x="54" y="18"/>
                          <a:pt x="54" y="18"/>
                        </a:cubicBezTo>
                        <a:cubicBezTo>
                          <a:pt x="54" y="18"/>
                          <a:pt x="54" y="18"/>
                          <a:pt x="54" y="18"/>
                        </a:cubicBezTo>
                        <a:cubicBezTo>
                          <a:pt x="54" y="18"/>
                          <a:pt x="54" y="18"/>
                          <a:pt x="54" y="18"/>
                        </a:cubicBezTo>
                        <a:moveTo>
                          <a:pt x="57" y="8"/>
                        </a:moveTo>
                        <a:cubicBezTo>
                          <a:pt x="56" y="8"/>
                          <a:pt x="55" y="8"/>
                          <a:pt x="54" y="9"/>
                        </a:cubicBezTo>
                        <a:cubicBezTo>
                          <a:pt x="52" y="10"/>
                          <a:pt x="50" y="11"/>
                          <a:pt x="48" y="13"/>
                        </a:cubicBezTo>
                        <a:cubicBezTo>
                          <a:pt x="46" y="14"/>
                          <a:pt x="45" y="15"/>
                          <a:pt x="43" y="15"/>
                        </a:cubicBezTo>
                        <a:cubicBezTo>
                          <a:pt x="42" y="16"/>
                          <a:pt x="41" y="16"/>
                          <a:pt x="40" y="17"/>
                        </a:cubicBezTo>
                        <a:cubicBezTo>
                          <a:pt x="38" y="17"/>
                          <a:pt x="36" y="19"/>
                          <a:pt x="35" y="21"/>
                        </a:cubicBezTo>
                        <a:cubicBezTo>
                          <a:pt x="34" y="22"/>
                          <a:pt x="34" y="23"/>
                          <a:pt x="34" y="25"/>
                        </a:cubicBezTo>
                        <a:cubicBezTo>
                          <a:pt x="33" y="28"/>
                          <a:pt x="33" y="33"/>
                          <a:pt x="38" y="35"/>
                        </a:cubicBezTo>
                        <a:cubicBezTo>
                          <a:pt x="41" y="36"/>
                          <a:pt x="45" y="35"/>
                          <a:pt x="48" y="36"/>
                        </a:cubicBezTo>
                        <a:cubicBezTo>
                          <a:pt x="50" y="38"/>
                          <a:pt x="51" y="40"/>
                          <a:pt x="51" y="42"/>
                        </a:cubicBezTo>
                        <a:cubicBezTo>
                          <a:pt x="52" y="40"/>
                          <a:pt x="50" y="37"/>
                          <a:pt x="49" y="36"/>
                        </a:cubicBezTo>
                        <a:cubicBezTo>
                          <a:pt x="47" y="35"/>
                          <a:pt x="43" y="35"/>
                          <a:pt x="41" y="34"/>
                        </a:cubicBezTo>
                        <a:cubicBezTo>
                          <a:pt x="35" y="33"/>
                          <a:pt x="34" y="28"/>
                          <a:pt x="36" y="25"/>
                        </a:cubicBezTo>
                        <a:cubicBezTo>
                          <a:pt x="36" y="23"/>
                          <a:pt x="39" y="21"/>
                          <a:pt x="41" y="20"/>
                        </a:cubicBezTo>
                        <a:cubicBezTo>
                          <a:pt x="42" y="20"/>
                          <a:pt x="42" y="20"/>
                          <a:pt x="43" y="20"/>
                        </a:cubicBezTo>
                        <a:cubicBezTo>
                          <a:pt x="44" y="20"/>
                          <a:pt x="45" y="21"/>
                          <a:pt x="47" y="22"/>
                        </a:cubicBezTo>
                        <a:cubicBezTo>
                          <a:pt x="46" y="21"/>
                          <a:pt x="45" y="20"/>
                          <a:pt x="45" y="19"/>
                        </a:cubicBezTo>
                        <a:cubicBezTo>
                          <a:pt x="45" y="19"/>
                          <a:pt x="45" y="19"/>
                          <a:pt x="45" y="19"/>
                        </a:cubicBezTo>
                        <a:cubicBezTo>
                          <a:pt x="47" y="21"/>
                          <a:pt x="48" y="22"/>
                          <a:pt x="52" y="23"/>
                        </a:cubicBezTo>
                        <a:cubicBezTo>
                          <a:pt x="52" y="23"/>
                          <a:pt x="53" y="23"/>
                          <a:pt x="54" y="23"/>
                        </a:cubicBezTo>
                        <a:cubicBezTo>
                          <a:pt x="52" y="22"/>
                          <a:pt x="52" y="20"/>
                          <a:pt x="53" y="19"/>
                        </a:cubicBezTo>
                        <a:cubicBezTo>
                          <a:pt x="52" y="19"/>
                          <a:pt x="52" y="19"/>
                          <a:pt x="51" y="19"/>
                        </a:cubicBezTo>
                        <a:cubicBezTo>
                          <a:pt x="50" y="19"/>
                          <a:pt x="49" y="19"/>
                          <a:pt x="48" y="18"/>
                        </a:cubicBezTo>
                        <a:cubicBezTo>
                          <a:pt x="46" y="16"/>
                          <a:pt x="49" y="13"/>
                          <a:pt x="51" y="12"/>
                        </a:cubicBezTo>
                        <a:cubicBezTo>
                          <a:pt x="53" y="11"/>
                          <a:pt x="55" y="10"/>
                          <a:pt x="56" y="10"/>
                        </a:cubicBezTo>
                        <a:cubicBezTo>
                          <a:pt x="59" y="10"/>
                          <a:pt x="61" y="12"/>
                          <a:pt x="63" y="13"/>
                        </a:cubicBezTo>
                        <a:cubicBezTo>
                          <a:pt x="62" y="12"/>
                          <a:pt x="61" y="11"/>
                          <a:pt x="61" y="10"/>
                        </a:cubicBezTo>
                        <a:cubicBezTo>
                          <a:pt x="61" y="10"/>
                          <a:pt x="61" y="9"/>
                          <a:pt x="61" y="9"/>
                        </a:cubicBezTo>
                        <a:cubicBezTo>
                          <a:pt x="60" y="8"/>
                          <a:pt x="59" y="8"/>
                          <a:pt x="57" y="8"/>
                        </a:cubicBezTo>
                        <a:moveTo>
                          <a:pt x="76" y="0"/>
                        </a:moveTo>
                        <a:cubicBezTo>
                          <a:pt x="74" y="1"/>
                          <a:pt x="71" y="3"/>
                          <a:pt x="69" y="4"/>
                        </a:cubicBezTo>
                        <a:cubicBezTo>
                          <a:pt x="68" y="4"/>
                          <a:pt x="68" y="4"/>
                          <a:pt x="67" y="4"/>
                        </a:cubicBezTo>
                        <a:cubicBezTo>
                          <a:pt x="66" y="5"/>
                          <a:pt x="64" y="6"/>
                          <a:pt x="63" y="6"/>
                        </a:cubicBezTo>
                        <a:cubicBezTo>
                          <a:pt x="62" y="8"/>
                          <a:pt x="62" y="10"/>
                          <a:pt x="62" y="11"/>
                        </a:cubicBezTo>
                        <a:cubicBezTo>
                          <a:pt x="63" y="12"/>
                          <a:pt x="64" y="13"/>
                          <a:pt x="65" y="14"/>
                        </a:cubicBezTo>
                        <a:cubicBezTo>
                          <a:pt x="65" y="14"/>
                          <a:pt x="64" y="13"/>
                          <a:pt x="64" y="13"/>
                        </a:cubicBezTo>
                        <a:cubicBezTo>
                          <a:pt x="64" y="12"/>
                          <a:pt x="63" y="11"/>
                          <a:pt x="63" y="10"/>
                        </a:cubicBezTo>
                        <a:cubicBezTo>
                          <a:pt x="62" y="8"/>
                          <a:pt x="64" y="6"/>
                          <a:pt x="66" y="5"/>
                        </a:cubicBezTo>
                        <a:cubicBezTo>
                          <a:pt x="69" y="4"/>
                          <a:pt x="71" y="4"/>
                          <a:pt x="73" y="3"/>
                        </a:cubicBezTo>
                        <a:cubicBezTo>
                          <a:pt x="74" y="2"/>
                          <a:pt x="75" y="1"/>
                          <a:pt x="76" y="0"/>
                        </a:cubicBezTo>
                      </a:path>
                    </a:pathLst>
                  </a:custGeom>
                  <a:solidFill>
                    <a:srgbClr val="ED9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98" name="Freeform 8165">
                    <a:extLst>
                      <a:ext uri="{FF2B5EF4-FFF2-40B4-BE49-F238E27FC236}">
                        <a16:creationId xmlns:a16="http://schemas.microsoft.com/office/drawing/2014/main" id="{6CCC478B-F425-4DBA-97A5-AC386E0A37BB}"/>
                      </a:ext>
                    </a:extLst>
                  </p:cNvPr>
                  <p:cNvSpPr>
                    <a:spLocks/>
                  </p:cNvSpPr>
                  <p:nvPr/>
                </p:nvSpPr>
                <p:spPr bwMode="auto">
                  <a:xfrm>
                    <a:off x="3684" y="1749"/>
                    <a:ext cx="11" cy="4"/>
                  </a:xfrm>
                  <a:custGeom>
                    <a:avLst/>
                    <a:gdLst>
                      <a:gd name="T0" fmla="*/ 14 w 14"/>
                      <a:gd name="T1" fmla="*/ 0 h 6"/>
                      <a:gd name="T2" fmla="*/ 5 w 14"/>
                      <a:gd name="T3" fmla="*/ 4 h 6"/>
                      <a:gd name="T4" fmla="*/ 0 w 14"/>
                      <a:gd name="T5" fmla="*/ 6 h 6"/>
                      <a:gd name="T6" fmla="*/ 0 w 14"/>
                      <a:gd name="T7" fmla="*/ 6 h 6"/>
                      <a:gd name="T8" fmla="*/ 4 w 14"/>
                      <a:gd name="T9" fmla="*/ 4 h 6"/>
                      <a:gd name="T10" fmla="*/ 6 w 14"/>
                      <a:gd name="T11" fmla="*/ 4 h 6"/>
                      <a:gd name="T12" fmla="*/ 13 w 14"/>
                      <a:gd name="T13" fmla="*/ 0 h 6"/>
                      <a:gd name="T14" fmla="*/ 14 w 14"/>
                      <a:gd name="T15" fmla="*/ 0 h 6"/>
                      <a:gd name="T16" fmla="*/ 14 w 1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
                        <a:moveTo>
                          <a:pt x="14" y="0"/>
                        </a:moveTo>
                        <a:cubicBezTo>
                          <a:pt x="11" y="1"/>
                          <a:pt x="8" y="2"/>
                          <a:pt x="5" y="4"/>
                        </a:cubicBezTo>
                        <a:cubicBezTo>
                          <a:pt x="4" y="4"/>
                          <a:pt x="2" y="5"/>
                          <a:pt x="0" y="6"/>
                        </a:cubicBezTo>
                        <a:cubicBezTo>
                          <a:pt x="0" y="6"/>
                          <a:pt x="0" y="6"/>
                          <a:pt x="0" y="6"/>
                        </a:cubicBezTo>
                        <a:cubicBezTo>
                          <a:pt x="1" y="6"/>
                          <a:pt x="3" y="5"/>
                          <a:pt x="4" y="4"/>
                        </a:cubicBezTo>
                        <a:cubicBezTo>
                          <a:pt x="5" y="4"/>
                          <a:pt x="5" y="4"/>
                          <a:pt x="6" y="4"/>
                        </a:cubicBezTo>
                        <a:cubicBezTo>
                          <a:pt x="8" y="3"/>
                          <a:pt x="11" y="1"/>
                          <a:pt x="13" y="0"/>
                        </a:cubicBezTo>
                        <a:cubicBezTo>
                          <a:pt x="14" y="0"/>
                          <a:pt x="14" y="0"/>
                          <a:pt x="14" y="0"/>
                        </a:cubicBezTo>
                        <a:cubicBezTo>
                          <a:pt x="14" y="0"/>
                          <a:pt x="14" y="0"/>
                          <a:pt x="14"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99" name="Freeform 8166">
                    <a:extLst>
                      <a:ext uri="{FF2B5EF4-FFF2-40B4-BE49-F238E27FC236}">
                        <a16:creationId xmlns:a16="http://schemas.microsoft.com/office/drawing/2014/main" id="{7A945E36-2E96-49B3-8719-A69B95E909CA}"/>
                      </a:ext>
                    </a:extLst>
                  </p:cNvPr>
                  <p:cNvSpPr>
                    <a:spLocks/>
                  </p:cNvSpPr>
                  <p:nvPr/>
                </p:nvSpPr>
                <p:spPr bwMode="auto">
                  <a:xfrm>
                    <a:off x="3645" y="1786"/>
                    <a:ext cx="3" cy="4"/>
                  </a:xfrm>
                  <a:custGeom>
                    <a:avLst/>
                    <a:gdLst>
                      <a:gd name="T0" fmla="*/ 1 w 5"/>
                      <a:gd name="T1" fmla="*/ 0 h 5"/>
                      <a:gd name="T2" fmla="*/ 1 w 5"/>
                      <a:gd name="T3" fmla="*/ 0 h 5"/>
                      <a:gd name="T4" fmla="*/ 1 w 5"/>
                      <a:gd name="T5" fmla="*/ 0 h 5"/>
                      <a:gd name="T6" fmla="*/ 0 w 5"/>
                      <a:gd name="T7" fmla="*/ 0 h 5"/>
                      <a:gd name="T8" fmla="*/ 3 w 5"/>
                      <a:gd name="T9" fmla="*/ 2 h 5"/>
                      <a:gd name="T10" fmla="*/ 1 w 5"/>
                      <a:gd name="T11" fmla="*/ 3 h 5"/>
                      <a:gd name="T12" fmla="*/ 0 w 5"/>
                      <a:gd name="T13" fmla="*/ 5 h 5"/>
                      <a:gd name="T14" fmla="*/ 2 w 5"/>
                      <a:gd name="T15" fmla="*/ 3 h 5"/>
                      <a:gd name="T16" fmla="*/ 4 w 5"/>
                      <a:gd name="T17" fmla="*/ 3 h 5"/>
                      <a:gd name="T18" fmla="*/ 5 w 5"/>
                      <a:gd name="T19" fmla="*/ 3 h 5"/>
                      <a:gd name="T20" fmla="*/ 4 w 5"/>
                      <a:gd name="T21" fmla="*/ 2 h 5"/>
                      <a:gd name="T22" fmla="*/ 1 w 5"/>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1" y="0"/>
                        </a:moveTo>
                        <a:cubicBezTo>
                          <a:pt x="1" y="0"/>
                          <a:pt x="1" y="0"/>
                          <a:pt x="1" y="0"/>
                        </a:cubicBezTo>
                        <a:cubicBezTo>
                          <a:pt x="1" y="0"/>
                          <a:pt x="1" y="0"/>
                          <a:pt x="1" y="0"/>
                        </a:cubicBezTo>
                        <a:cubicBezTo>
                          <a:pt x="1" y="0"/>
                          <a:pt x="0" y="0"/>
                          <a:pt x="0" y="0"/>
                        </a:cubicBezTo>
                        <a:cubicBezTo>
                          <a:pt x="1" y="1"/>
                          <a:pt x="2" y="2"/>
                          <a:pt x="3" y="2"/>
                        </a:cubicBezTo>
                        <a:cubicBezTo>
                          <a:pt x="3" y="2"/>
                          <a:pt x="2" y="2"/>
                          <a:pt x="1" y="3"/>
                        </a:cubicBezTo>
                        <a:cubicBezTo>
                          <a:pt x="0" y="3"/>
                          <a:pt x="0" y="4"/>
                          <a:pt x="0" y="5"/>
                        </a:cubicBezTo>
                        <a:cubicBezTo>
                          <a:pt x="0" y="4"/>
                          <a:pt x="1" y="4"/>
                          <a:pt x="2" y="3"/>
                        </a:cubicBezTo>
                        <a:cubicBezTo>
                          <a:pt x="2" y="3"/>
                          <a:pt x="3" y="3"/>
                          <a:pt x="4" y="3"/>
                        </a:cubicBezTo>
                        <a:cubicBezTo>
                          <a:pt x="4" y="3"/>
                          <a:pt x="5" y="3"/>
                          <a:pt x="5" y="3"/>
                        </a:cubicBezTo>
                        <a:cubicBezTo>
                          <a:pt x="4" y="2"/>
                          <a:pt x="4" y="2"/>
                          <a:pt x="4" y="2"/>
                        </a:cubicBezTo>
                        <a:cubicBezTo>
                          <a:pt x="2" y="1"/>
                          <a:pt x="1" y="1"/>
                          <a:pt x="1"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00" name="Freeform 8167">
                    <a:extLst>
                      <a:ext uri="{FF2B5EF4-FFF2-40B4-BE49-F238E27FC236}">
                        <a16:creationId xmlns:a16="http://schemas.microsoft.com/office/drawing/2014/main" id="{B5C11C01-D850-4CD0-A4FD-A8E6C43919A4}"/>
                      </a:ext>
                    </a:extLst>
                  </p:cNvPr>
                  <p:cNvSpPr>
                    <a:spLocks/>
                  </p:cNvSpPr>
                  <p:nvPr/>
                </p:nvSpPr>
                <p:spPr bwMode="auto">
                  <a:xfrm>
                    <a:off x="3642" y="1795"/>
                    <a:ext cx="6" cy="2"/>
                  </a:xfrm>
                  <a:custGeom>
                    <a:avLst/>
                    <a:gdLst>
                      <a:gd name="T0" fmla="*/ 1 w 9"/>
                      <a:gd name="T1" fmla="*/ 0 h 3"/>
                      <a:gd name="T2" fmla="*/ 0 w 9"/>
                      <a:gd name="T3" fmla="*/ 0 h 3"/>
                      <a:gd name="T4" fmla="*/ 2 w 9"/>
                      <a:gd name="T5" fmla="*/ 0 h 3"/>
                      <a:gd name="T6" fmla="*/ 6 w 9"/>
                      <a:gd name="T7" fmla="*/ 2 h 3"/>
                      <a:gd name="T8" fmla="*/ 7 w 9"/>
                      <a:gd name="T9" fmla="*/ 2 h 3"/>
                      <a:gd name="T10" fmla="*/ 8 w 9"/>
                      <a:gd name="T11" fmla="*/ 2 h 3"/>
                      <a:gd name="T12" fmla="*/ 9 w 9"/>
                      <a:gd name="T13" fmla="*/ 3 h 3"/>
                      <a:gd name="T14" fmla="*/ 6 w 9"/>
                      <a:gd name="T15" fmla="*/ 1 h 3"/>
                      <a:gd name="T16" fmla="*/ 5 w 9"/>
                      <a:gd name="T17" fmla="*/ 0 h 3"/>
                      <a:gd name="T18" fmla="*/ 6 w 9"/>
                      <a:gd name="T19" fmla="*/ 1 h 3"/>
                      <a:gd name="T20" fmla="*/ 6 w 9"/>
                      <a:gd name="T21" fmla="*/ 1 h 3"/>
                      <a:gd name="T22" fmla="*/ 1 w 9"/>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1" y="0"/>
                        </a:moveTo>
                        <a:cubicBezTo>
                          <a:pt x="0" y="0"/>
                          <a:pt x="0" y="0"/>
                          <a:pt x="0" y="0"/>
                        </a:cubicBezTo>
                        <a:cubicBezTo>
                          <a:pt x="1" y="0"/>
                          <a:pt x="2" y="0"/>
                          <a:pt x="2" y="0"/>
                        </a:cubicBezTo>
                        <a:cubicBezTo>
                          <a:pt x="3" y="1"/>
                          <a:pt x="5" y="1"/>
                          <a:pt x="6" y="2"/>
                        </a:cubicBezTo>
                        <a:cubicBezTo>
                          <a:pt x="6" y="2"/>
                          <a:pt x="6" y="2"/>
                          <a:pt x="7" y="2"/>
                        </a:cubicBezTo>
                        <a:cubicBezTo>
                          <a:pt x="7" y="2"/>
                          <a:pt x="7" y="2"/>
                          <a:pt x="8" y="2"/>
                        </a:cubicBezTo>
                        <a:cubicBezTo>
                          <a:pt x="9" y="3"/>
                          <a:pt x="9" y="3"/>
                          <a:pt x="9" y="3"/>
                        </a:cubicBezTo>
                        <a:cubicBezTo>
                          <a:pt x="8" y="2"/>
                          <a:pt x="7" y="1"/>
                          <a:pt x="6" y="1"/>
                        </a:cubicBezTo>
                        <a:cubicBezTo>
                          <a:pt x="5" y="1"/>
                          <a:pt x="5" y="1"/>
                          <a:pt x="5" y="0"/>
                        </a:cubicBezTo>
                        <a:cubicBezTo>
                          <a:pt x="5" y="1"/>
                          <a:pt x="5" y="1"/>
                          <a:pt x="6" y="1"/>
                        </a:cubicBezTo>
                        <a:cubicBezTo>
                          <a:pt x="6" y="1"/>
                          <a:pt x="6" y="1"/>
                          <a:pt x="6" y="1"/>
                        </a:cubicBezTo>
                        <a:cubicBezTo>
                          <a:pt x="4" y="1"/>
                          <a:pt x="2" y="0"/>
                          <a:pt x="1"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01" name="Freeform 8168">
                    <a:extLst>
                      <a:ext uri="{FF2B5EF4-FFF2-40B4-BE49-F238E27FC236}">
                        <a16:creationId xmlns:a16="http://schemas.microsoft.com/office/drawing/2014/main" id="{53A19205-C57D-49D0-AE17-6C034D5FF1C3}"/>
                      </a:ext>
                    </a:extLst>
                  </p:cNvPr>
                  <p:cNvSpPr>
                    <a:spLocks/>
                  </p:cNvSpPr>
                  <p:nvPr/>
                </p:nvSpPr>
                <p:spPr bwMode="auto">
                  <a:xfrm>
                    <a:off x="3642" y="1806"/>
                    <a:ext cx="9" cy="3"/>
                  </a:xfrm>
                  <a:custGeom>
                    <a:avLst/>
                    <a:gdLst>
                      <a:gd name="T0" fmla="*/ 1 w 12"/>
                      <a:gd name="T1" fmla="*/ 0 h 5"/>
                      <a:gd name="T2" fmla="*/ 2 w 12"/>
                      <a:gd name="T3" fmla="*/ 1 h 5"/>
                      <a:gd name="T4" fmla="*/ 1 w 12"/>
                      <a:gd name="T5" fmla="*/ 1 h 5"/>
                      <a:gd name="T6" fmla="*/ 0 w 12"/>
                      <a:gd name="T7" fmla="*/ 1 h 5"/>
                      <a:gd name="T8" fmla="*/ 11 w 12"/>
                      <a:gd name="T9" fmla="*/ 5 h 5"/>
                      <a:gd name="T10" fmla="*/ 12 w 12"/>
                      <a:gd name="T11" fmla="*/ 5 h 5"/>
                      <a:gd name="T12" fmla="*/ 12 w 12"/>
                      <a:gd name="T13" fmla="*/ 5 h 5"/>
                      <a:gd name="T14" fmla="*/ 11 w 12"/>
                      <a:gd name="T15" fmla="*/ 4 h 5"/>
                      <a:gd name="T16" fmla="*/ 6 w 12"/>
                      <a:gd name="T17" fmla="*/ 2 h 5"/>
                      <a:gd name="T18" fmla="*/ 2 w 12"/>
                      <a:gd name="T19" fmla="*/ 1 h 5"/>
                      <a:gd name="T20" fmla="*/ 1 w 1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5">
                        <a:moveTo>
                          <a:pt x="1" y="0"/>
                        </a:moveTo>
                        <a:cubicBezTo>
                          <a:pt x="2" y="1"/>
                          <a:pt x="2" y="1"/>
                          <a:pt x="2" y="1"/>
                        </a:cubicBezTo>
                        <a:cubicBezTo>
                          <a:pt x="2" y="1"/>
                          <a:pt x="1" y="1"/>
                          <a:pt x="1" y="1"/>
                        </a:cubicBezTo>
                        <a:cubicBezTo>
                          <a:pt x="0" y="1"/>
                          <a:pt x="0" y="1"/>
                          <a:pt x="0" y="1"/>
                        </a:cubicBezTo>
                        <a:cubicBezTo>
                          <a:pt x="4" y="2"/>
                          <a:pt x="8" y="3"/>
                          <a:pt x="11" y="5"/>
                        </a:cubicBezTo>
                        <a:cubicBezTo>
                          <a:pt x="12" y="5"/>
                          <a:pt x="12" y="5"/>
                          <a:pt x="12" y="5"/>
                        </a:cubicBezTo>
                        <a:cubicBezTo>
                          <a:pt x="12" y="5"/>
                          <a:pt x="12" y="5"/>
                          <a:pt x="12" y="5"/>
                        </a:cubicBezTo>
                        <a:cubicBezTo>
                          <a:pt x="12" y="5"/>
                          <a:pt x="11" y="4"/>
                          <a:pt x="11" y="4"/>
                        </a:cubicBezTo>
                        <a:cubicBezTo>
                          <a:pt x="10" y="3"/>
                          <a:pt x="8" y="2"/>
                          <a:pt x="6" y="2"/>
                        </a:cubicBezTo>
                        <a:cubicBezTo>
                          <a:pt x="5" y="1"/>
                          <a:pt x="3" y="1"/>
                          <a:pt x="2" y="1"/>
                        </a:cubicBezTo>
                        <a:cubicBezTo>
                          <a:pt x="1" y="1"/>
                          <a:pt x="1" y="1"/>
                          <a:pt x="1"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02" name="Freeform 8169">
                    <a:extLst>
                      <a:ext uri="{FF2B5EF4-FFF2-40B4-BE49-F238E27FC236}">
                        <a16:creationId xmlns:a16="http://schemas.microsoft.com/office/drawing/2014/main" id="{C3C4F0B2-689F-4947-AB7A-A26BBEB0D6B3}"/>
                      </a:ext>
                    </a:extLst>
                  </p:cNvPr>
                  <p:cNvSpPr>
                    <a:spLocks noEditPoints="1"/>
                  </p:cNvSpPr>
                  <p:nvPr/>
                </p:nvSpPr>
                <p:spPr bwMode="auto">
                  <a:xfrm>
                    <a:off x="3635" y="1822"/>
                    <a:ext cx="95" cy="64"/>
                  </a:xfrm>
                  <a:custGeom>
                    <a:avLst/>
                    <a:gdLst>
                      <a:gd name="T0" fmla="*/ 67 w 127"/>
                      <a:gd name="T1" fmla="*/ 72 h 85"/>
                      <a:gd name="T2" fmla="*/ 61 w 127"/>
                      <a:gd name="T3" fmla="*/ 66 h 85"/>
                      <a:gd name="T4" fmla="*/ 46 w 127"/>
                      <a:gd name="T5" fmla="*/ 66 h 85"/>
                      <a:gd name="T6" fmla="*/ 71 w 127"/>
                      <a:gd name="T7" fmla="*/ 78 h 85"/>
                      <a:gd name="T8" fmla="*/ 82 w 127"/>
                      <a:gd name="T9" fmla="*/ 82 h 85"/>
                      <a:gd name="T10" fmla="*/ 108 w 127"/>
                      <a:gd name="T11" fmla="*/ 42 h 85"/>
                      <a:gd name="T12" fmla="*/ 111 w 127"/>
                      <a:gd name="T13" fmla="*/ 52 h 85"/>
                      <a:gd name="T14" fmla="*/ 121 w 127"/>
                      <a:gd name="T15" fmla="*/ 54 h 85"/>
                      <a:gd name="T16" fmla="*/ 118 w 127"/>
                      <a:gd name="T17" fmla="*/ 46 h 85"/>
                      <a:gd name="T18" fmla="*/ 115 w 127"/>
                      <a:gd name="T19" fmla="*/ 48 h 85"/>
                      <a:gd name="T20" fmla="*/ 23 w 127"/>
                      <a:gd name="T21" fmla="*/ 39 h 85"/>
                      <a:gd name="T22" fmla="*/ 29 w 127"/>
                      <a:gd name="T23" fmla="*/ 50 h 85"/>
                      <a:gd name="T24" fmla="*/ 41 w 127"/>
                      <a:gd name="T25" fmla="*/ 59 h 85"/>
                      <a:gd name="T26" fmla="*/ 42 w 127"/>
                      <a:gd name="T27" fmla="*/ 59 h 85"/>
                      <a:gd name="T28" fmla="*/ 42 w 127"/>
                      <a:gd name="T29" fmla="*/ 53 h 85"/>
                      <a:gd name="T30" fmla="*/ 38 w 127"/>
                      <a:gd name="T31" fmla="*/ 51 h 85"/>
                      <a:gd name="T32" fmla="*/ 37 w 127"/>
                      <a:gd name="T33" fmla="*/ 51 h 85"/>
                      <a:gd name="T34" fmla="*/ 33 w 127"/>
                      <a:gd name="T35" fmla="*/ 52 h 85"/>
                      <a:gd name="T36" fmla="*/ 31 w 127"/>
                      <a:gd name="T37" fmla="*/ 47 h 85"/>
                      <a:gd name="T38" fmla="*/ 35 w 127"/>
                      <a:gd name="T39" fmla="*/ 49 h 85"/>
                      <a:gd name="T40" fmla="*/ 41 w 127"/>
                      <a:gd name="T41" fmla="*/ 44 h 85"/>
                      <a:gd name="T42" fmla="*/ 44 w 127"/>
                      <a:gd name="T43" fmla="*/ 44 h 85"/>
                      <a:gd name="T44" fmla="*/ 37 w 127"/>
                      <a:gd name="T45" fmla="*/ 42 h 85"/>
                      <a:gd name="T46" fmla="*/ 29 w 127"/>
                      <a:gd name="T47" fmla="*/ 41 h 85"/>
                      <a:gd name="T48" fmla="*/ 27 w 127"/>
                      <a:gd name="T49" fmla="*/ 40 h 85"/>
                      <a:gd name="T50" fmla="*/ 119 w 127"/>
                      <a:gd name="T51" fmla="*/ 27 h 85"/>
                      <a:gd name="T52" fmla="*/ 115 w 127"/>
                      <a:gd name="T53" fmla="*/ 30 h 85"/>
                      <a:gd name="T54" fmla="*/ 105 w 127"/>
                      <a:gd name="T55" fmla="*/ 38 h 85"/>
                      <a:gd name="T56" fmla="*/ 116 w 127"/>
                      <a:gd name="T57" fmla="*/ 44 h 85"/>
                      <a:gd name="T58" fmla="*/ 126 w 127"/>
                      <a:gd name="T59" fmla="*/ 30 h 85"/>
                      <a:gd name="T60" fmla="*/ 109 w 127"/>
                      <a:gd name="T61" fmla="*/ 26 h 85"/>
                      <a:gd name="T62" fmla="*/ 112 w 127"/>
                      <a:gd name="T63" fmla="*/ 22 h 85"/>
                      <a:gd name="T64" fmla="*/ 117 w 127"/>
                      <a:gd name="T65" fmla="*/ 27 h 85"/>
                      <a:gd name="T66" fmla="*/ 120 w 127"/>
                      <a:gd name="T67" fmla="*/ 21 h 85"/>
                      <a:gd name="T68" fmla="*/ 102 w 127"/>
                      <a:gd name="T69" fmla="*/ 20 h 85"/>
                      <a:gd name="T70" fmla="*/ 11 w 127"/>
                      <a:gd name="T71" fmla="*/ 33 h 85"/>
                      <a:gd name="T72" fmla="*/ 19 w 127"/>
                      <a:gd name="T73" fmla="*/ 39 h 85"/>
                      <a:gd name="T74" fmla="*/ 27 w 127"/>
                      <a:gd name="T75" fmla="*/ 37 h 85"/>
                      <a:gd name="T76" fmla="*/ 46 w 127"/>
                      <a:gd name="T77" fmla="*/ 41 h 85"/>
                      <a:gd name="T78" fmla="*/ 25 w 127"/>
                      <a:gd name="T79" fmla="*/ 36 h 85"/>
                      <a:gd name="T80" fmla="*/ 33 w 127"/>
                      <a:gd name="T81" fmla="*/ 32 h 85"/>
                      <a:gd name="T82" fmla="*/ 29 w 127"/>
                      <a:gd name="T83" fmla="*/ 28 h 85"/>
                      <a:gd name="T84" fmla="*/ 22 w 127"/>
                      <a:gd name="T85" fmla="*/ 30 h 85"/>
                      <a:gd name="T86" fmla="*/ 20 w 127"/>
                      <a:gd name="T87" fmla="*/ 31 h 85"/>
                      <a:gd name="T88" fmla="*/ 21 w 127"/>
                      <a:gd name="T89" fmla="*/ 23 h 85"/>
                      <a:gd name="T90" fmla="*/ 8 w 127"/>
                      <a:gd name="T91" fmla="*/ 15 h 85"/>
                      <a:gd name="T92" fmla="*/ 9 w 127"/>
                      <a:gd name="T93" fmla="*/ 1 h 85"/>
                      <a:gd name="T94" fmla="*/ 1 w 127"/>
                      <a:gd name="T95" fmla="*/ 5 h 85"/>
                      <a:gd name="T96" fmla="*/ 4 w 127"/>
                      <a:gd name="T97" fmla="*/ 6 h 85"/>
                      <a:gd name="T98" fmla="*/ 21 w 127"/>
                      <a:gd name="T99" fmla="*/ 20 h 85"/>
                      <a:gd name="T100" fmla="*/ 9 w 127"/>
                      <a:gd name="T101" fmla="*/ 2 h 85"/>
                      <a:gd name="T102" fmla="*/ 18 w 127"/>
                      <a:gd name="T103" fmla="*/ 1 h 85"/>
                      <a:gd name="T104" fmla="*/ 16 w 127"/>
                      <a:gd name="T105"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7" h="85">
                        <a:moveTo>
                          <a:pt x="64" y="60"/>
                        </a:moveTo>
                        <a:cubicBezTo>
                          <a:pt x="64" y="60"/>
                          <a:pt x="64" y="60"/>
                          <a:pt x="64" y="60"/>
                        </a:cubicBezTo>
                        <a:cubicBezTo>
                          <a:pt x="66" y="62"/>
                          <a:pt x="67" y="64"/>
                          <a:pt x="68" y="66"/>
                        </a:cubicBezTo>
                        <a:cubicBezTo>
                          <a:pt x="69" y="68"/>
                          <a:pt x="70" y="72"/>
                          <a:pt x="67" y="72"/>
                        </a:cubicBezTo>
                        <a:cubicBezTo>
                          <a:pt x="66" y="72"/>
                          <a:pt x="66" y="72"/>
                          <a:pt x="66" y="72"/>
                        </a:cubicBezTo>
                        <a:cubicBezTo>
                          <a:pt x="65" y="72"/>
                          <a:pt x="64" y="71"/>
                          <a:pt x="64" y="70"/>
                        </a:cubicBezTo>
                        <a:cubicBezTo>
                          <a:pt x="63" y="69"/>
                          <a:pt x="63" y="67"/>
                          <a:pt x="61" y="66"/>
                        </a:cubicBezTo>
                        <a:cubicBezTo>
                          <a:pt x="61" y="66"/>
                          <a:pt x="61" y="66"/>
                          <a:pt x="61" y="66"/>
                        </a:cubicBezTo>
                        <a:cubicBezTo>
                          <a:pt x="57" y="64"/>
                          <a:pt x="53" y="63"/>
                          <a:pt x="49" y="62"/>
                        </a:cubicBezTo>
                        <a:cubicBezTo>
                          <a:pt x="47" y="62"/>
                          <a:pt x="45" y="62"/>
                          <a:pt x="44" y="61"/>
                        </a:cubicBezTo>
                        <a:cubicBezTo>
                          <a:pt x="43" y="61"/>
                          <a:pt x="43" y="61"/>
                          <a:pt x="42" y="61"/>
                        </a:cubicBezTo>
                        <a:cubicBezTo>
                          <a:pt x="43" y="62"/>
                          <a:pt x="44" y="64"/>
                          <a:pt x="46" y="66"/>
                        </a:cubicBezTo>
                        <a:cubicBezTo>
                          <a:pt x="49" y="67"/>
                          <a:pt x="52" y="68"/>
                          <a:pt x="55" y="68"/>
                        </a:cubicBezTo>
                        <a:cubicBezTo>
                          <a:pt x="59" y="69"/>
                          <a:pt x="60" y="72"/>
                          <a:pt x="63" y="74"/>
                        </a:cubicBezTo>
                        <a:cubicBezTo>
                          <a:pt x="64" y="75"/>
                          <a:pt x="65" y="76"/>
                          <a:pt x="66" y="76"/>
                        </a:cubicBezTo>
                        <a:cubicBezTo>
                          <a:pt x="68" y="77"/>
                          <a:pt x="70" y="77"/>
                          <a:pt x="71" y="78"/>
                        </a:cubicBezTo>
                        <a:cubicBezTo>
                          <a:pt x="73" y="79"/>
                          <a:pt x="77" y="85"/>
                          <a:pt x="81" y="85"/>
                        </a:cubicBezTo>
                        <a:cubicBezTo>
                          <a:pt x="81" y="85"/>
                          <a:pt x="82" y="84"/>
                          <a:pt x="83" y="83"/>
                        </a:cubicBezTo>
                        <a:cubicBezTo>
                          <a:pt x="83" y="83"/>
                          <a:pt x="83" y="83"/>
                          <a:pt x="83" y="83"/>
                        </a:cubicBezTo>
                        <a:cubicBezTo>
                          <a:pt x="83" y="82"/>
                          <a:pt x="82" y="82"/>
                          <a:pt x="82" y="82"/>
                        </a:cubicBezTo>
                        <a:cubicBezTo>
                          <a:pt x="80" y="80"/>
                          <a:pt x="78" y="79"/>
                          <a:pt x="76" y="77"/>
                        </a:cubicBezTo>
                        <a:cubicBezTo>
                          <a:pt x="75" y="75"/>
                          <a:pt x="74" y="73"/>
                          <a:pt x="73" y="71"/>
                        </a:cubicBezTo>
                        <a:cubicBezTo>
                          <a:pt x="72" y="67"/>
                          <a:pt x="67" y="63"/>
                          <a:pt x="64" y="60"/>
                        </a:cubicBezTo>
                        <a:moveTo>
                          <a:pt x="108" y="42"/>
                        </a:moveTo>
                        <a:cubicBezTo>
                          <a:pt x="108" y="43"/>
                          <a:pt x="109" y="43"/>
                          <a:pt x="110" y="44"/>
                        </a:cubicBezTo>
                        <a:cubicBezTo>
                          <a:pt x="113" y="46"/>
                          <a:pt x="115" y="48"/>
                          <a:pt x="112" y="50"/>
                        </a:cubicBezTo>
                        <a:cubicBezTo>
                          <a:pt x="111" y="51"/>
                          <a:pt x="110" y="51"/>
                          <a:pt x="108" y="52"/>
                        </a:cubicBezTo>
                        <a:cubicBezTo>
                          <a:pt x="109" y="52"/>
                          <a:pt x="110" y="52"/>
                          <a:pt x="111" y="52"/>
                        </a:cubicBezTo>
                        <a:cubicBezTo>
                          <a:pt x="111" y="52"/>
                          <a:pt x="112" y="52"/>
                          <a:pt x="112" y="52"/>
                        </a:cubicBezTo>
                        <a:cubicBezTo>
                          <a:pt x="113" y="52"/>
                          <a:pt x="113" y="52"/>
                          <a:pt x="113" y="53"/>
                        </a:cubicBezTo>
                        <a:cubicBezTo>
                          <a:pt x="116" y="53"/>
                          <a:pt x="118" y="54"/>
                          <a:pt x="120" y="54"/>
                        </a:cubicBezTo>
                        <a:cubicBezTo>
                          <a:pt x="120" y="54"/>
                          <a:pt x="120" y="54"/>
                          <a:pt x="121" y="54"/>
                        </a:cubicBezTo>
                        <a:cubicBezTo>
                          <a:pt x="124" y="54"/>
                          <a:pt x="125" y="51"/>
                          <a:pt x="125" y="49"/>
                        </a:cubicBezTo>
                        <a:cubicBezTo>
                          <a:pt x="126" y="48"/>
                          <a:pt x="126" y="45"/>
                          <a:pt x="123" y="45"/>
                        </a:cubicBezTo>
                        <a:cubicBezTo>
                          <a:pt x="123" y="45"/>
                          <a:pt x="123" y="45"/>
                          <a:pt x="122" y="45"/>
                        </a:cubicBezTo>
                        <a:cubicBezTo>
                          <a:pt x="121" y="45"/>
                          <a:pt x="119" y="46"/>
                          <a:pt x="118" y="46"/>
                        </a:cubicBezTo>
                        <a:cubicBezTo>
                          <a:pt x="117" y="47"/>
                          <a:pt x="116" y="48"/>
                          <a:pt x="116" y="49"/>
                        </a:cubicBezTo>
                        <a:cubicBezTo>
                          <a:pt x="116" y="49"/>
                          <a:pt x="115" y="49"/>
                          <a:pt x="115" y="49"/>
                        </a:cubicBezTo>
                        <a:cubicBezTo>
                          <a:pt x="115" y="49"/>
                          <a:pt x="115" y="49"/>
                          <a:pt x="115" y="49"/>
                        </a:cubicBezTo>
                        <a:cubicBezTo>
                          <a:pt x="115" y="49"/>
                          <a:pt x="115" y="49"/>
                          <a:pt x="115" y="48"/>
                        </a:cubicBezTo>
                        <a:cubicBezTo>
                          <a:pt x="115" y="47"/>
                          <a:pt x="115" y="46"/>
                          <a:pt x="113" y="45"/>
                        </a:cubicBezTo>
                        <a:cubicBezTo>
                          <a:pt x="111" y="44"/>
                          <a:pt x="109" y="44"/>
                          <a:pt x="108" y="42"/>
                        </a:cubicBezTo>
                        <a:moveTo>
                          <a:pt x="24" y="39"/>
                        </a:moveTo>
                        <a:cubicBezTo>
                          <a:pt x="24" y="39"/>
                          <a:pt x="23" y="39"/>
                          <a:pt x="23" y="39"/>
                        </a:cubicBezTo>
                        <a:cubicBezTo>
                          <a:pt x="22" y="40"/>
                          <a:pt x="20" y="40"/>
                          <a:pt x="19" y="41"/>
                        </a:cubicBezTo>
                        <a:cubicBezTo>
                          <a:pt x="18" y="42"/>
                          <a:pt x="17" y="43"/>
                          <a:pt x="18" y="44"/>
                        </a:cubicBezTo>
                        <a:cubicBezTo>
                          <a:pt x="18" y="46"/>
                          <a:pt x="20" y="47"/>
                          <a:pt x="21" y="48"/>
                        </a:cubicBezTo>
                        <a:cubicBezTo>
                          <a:pt x="24" y="49"/>
                          <a:pt x="27" y="48"/>
                          <a:pt x="29" y="50"/>
                        </a:cubicBezTo>
                        <a:cubicBezTo>
                          <a:pt x="30" y="52"/>
                          <a:pt x="31" y="53"/>
                          <a:pt x="33" y="55"/>
                        </a:cubicBezTo>
                        <a:cubicBezTo>
                          <a:pt x="35" y="56"/>
                          <a:pt x="37" y="57"/>
                          <a:pt x="38" y="57"/>
                        </a:cubicBezTo>
                        <a:cubicBezTo>
                          <a:pt x="39" y="58"/>
                          <a:pt x="40" y="58"/>
                          <a:pt x="41" y="58"/>
                        </a:cubicBezTo>
                        <a:cubicBezTo>
                          <a:pt x="41" y="59"/>
                          <a:pt x="41" y="59"/>
                          <a:pt x="41" y="59"/>
                        </a:cubicBezTo>
                        <a:cubicBezTo>
                          <a:pt x="41" y="59"/>
                          <a:pt x="41" y="59"/>
                          <a:pt x="41" y="59"/>
                        </a:cubicBezTo>
                        <a:cubicBezTo>
                          <a:pt x="41" y="59"/>
                          <a:pt x="41" y="59"/>
                          <a:pt x="41" y="59"/>
                        </a:cubicBezTo>
                        <a:cubicBezTo>
                          <a:pt x="41" y="59"/>
                          <a:pt x="41" y="59"/>
                          <a:pt x="41" y="59"/>
                        </a:cubicBezTo>
                        <a:cubicBezTo>
                          <a:pt x="41" y="59"/>
                          <a:pt x="41" y="59"/>
                          <a:pt x="42" y="59"/>
                        </a:cubicBezTo>
                        <a:cubicBezTo>
                          <a:pt x="42" y="60"/>
                          <a:pt x="43" y="60"/>
                          <a:pt x="43" y="60"/>
                        </a:cubicBezTo>
                        <a:cubicBezTo>
                          <a:pt x="45" y="61"/>
                          <a:pt x="46" y="61"/>
                          <a:pt x="48" y="61"/>
                        </a:cubicBezTo>
                        <a:cubicBezTo>
                          <a:pt x="45" y="60"/>
                          <a:pt x="42" y="59"/>
                          <a:pt x="40" y="56"/>
                        </a:cubicBezTo>
                        <a:cubicBezTo>
                          <a:pt x="40" y="55"/>
                          <a:pt x="40" y="54"/>
                          <a:pt x="42" y="53"/>
                        </a:cubicBezTo>
                        <a:cubicBezTo>
                          <a:pt x="42" y="53"/>
                          <a:pt x="43" y="53"/>
                          <a:pt x="44" y="53"/>
                        </a:cubicBezTo>
                        <a:cubicBezTo>
                          <a:pt x="43" y="53"/>
                          <a:pt x="42" y="52"/>
                          <a:pt x="42" y="52"/>
                        </a:cubicBezTo>
                        <a:cubicBezTo>
                          <a:pt x="42" y="52"/>
                          <a:pt x="42" y="52"/>
                          <a:pt x="42" y="52"/>
                        </a:cubicBezTo>
                        <a:cubicBezTo>
                          <a:pt x="40" y="52"/>
                          <a:pt x="39" y="52"/>
                          <a:pt x="38" y="51"/>
                        </a:cubicBezTo>
                        <a:cubicBezTo>
                          <a:pt x="38" y="51"/>
                          <a:pt x="38" y="51"/>
                          <a:pt x="38" y="51"/>
                        </a:cubicBezTo>
                        <a:cubicBezTo>
                          <a:pt x="38" y="51"/>
                          <a:pt x="38" y="51"/>
                          <a:pt x="38" y="51"/>
                        </a:cubicBezTo>
                        <a:cubicBezTo>
                          <a:pt x="38" y="51"/>
                          <a:pt x="38" y="51"/>
                          <a:pt x="38" y="51"/>
                        </a:cubicBezTo>
                        <a:cubicBezTo>
                          <a:pt x="37" y="51"/>
                          <a:pt x="37" y="51"/>
                          <a:pt x="37" y="51"/>
                        </a:cubicBezTo>
                        <a:cubicBezTo>
                          <a:pt x="36" y="51"/>
                          <a:pt x="35" y="51"/>
                          <a:pt x="35" y="51"/>
                        </a:cubicBezTo>
                        <a:cubicBezTo>
                          <a:pt x="34" y="52"/>
                          <a:pt x="34" y="52"/>
                          <a:pt x="33" y="53"/>
                        </a:cubicBezTo>
                        <a:cubicBezTo>
                          <a:pt x="33" y="52"/>
                          <a:pt x="33" y="52"/>
                          <a:pt x="33" y="52"/>
                        </a:cubicBezTo>
                        <a:cubicBezTo>
                          <a:pt x="33" y="52"/>
                          <a:pt x="33" y="52"/>
                          <a:pt x="33" y="52"/>
                        </a:cubicBezTo>
                        <a:cubicBezTo>
                          <a:pt x="33" y="51"/>
                          <a:pt x="33" y="50"/>
                          <a:pt x="33" y="50"/>
                        </a:cubicBezTo>
                        <a:cubicBezTo>
                          <a:pt x="33" y="49"/>
                          <a:pt x="33" y="49"/>
                          <a:pt x="33" y="49"/>
                        </a:cubicBezTo>
                        <a:cubicBezTo>
                          <a:pt x="32" y="48"/>
                          <a:pt x="31" y="48"/>
                          <a:pt x="31" y="47"/>
                        </a:cubicBezTo>
                        <a:cubicBezTo>
                          <a:pt x="31" y="47"/>
                          <a:pt x="31" y="47"/>
                          <a:pt x="31" y="47"/>
                        </a:cubicBezTo>
                        <a:cubicBezTo>
                          <a:pt x="31" y="47"/>
                          <a:pt x="31" y="47"/>
                          <a:pt x="32" y="48"/>
                        </a:cubicBezTo>
                        <a:cubicBezTo>
                          <a:pt x="32" y="48"/>
                          <a:pt x="32" y="48"/>
                          <a:pt x="32" y="48"/>
                        </a:cubicBezTo>
                        <a:cubicBezTo>
                          <a:pt x="33" y="48"/>
                          <a:pt x="34" y="49"/>
                          <a:pt x="34" y="49"/>
                        </a:cubicBezTo>
                        <a:cubicBezTo>
                          <a:pt x="35" y="49"/>
                          <a:pt x="35" y="49"/>
                          <a:pt x="35" y="49"/>
                        </a:cubicBezTo>
                        <a:cubicBezTo>
                          <a:pt x="35" y="49"/>
                          <a:pt x="34" y="49"/>
                          <a:pt x="34" y="48"/>
                        </a:cubicBezTo>
                        <a:cubicBezTo>
                          <a:pt x="31" y="47"/>
                          <a:pt x="31" y="43"/>
                          <a:pt x="35" y="43"/>
                        </a:cubicBezTo>
                        <a:cubicBezTo>
                          <a:pt x="35" y="43"/>
                          <a:pt x="35" y="43"/>
                          <a:pt x="35" y="43"/>
                        </a:cubicBezTo>
                        <a:cubicBezTo>
                          <a:pt x="38" y="43"/>
                          <a:pt x="39" y="44"/>
                          <a:pt x="41" y="44"/>
                        </a:cubicBezTo>
                        <a:cubicBezTo>
                          <a:pt x="43" y="45"/>
                          <a:pt x="45" y="45"/>
                          <a:pt x="47" y="45"/>
                        </a:cubicBezTo>
                        <a:cubicBezTo>
                          <a:pt x="48" y="45"/>
                          <a:pt x="48" y="46"/>
                          <a:pt x="49" y="46"/>
                        </a:cubicBezTo>
                        <a:cubicBezTo>
                          <a:pt x="47" y="45"/>
                          <a:pt x="46" y="44"/>
                          <a:pt x="45" y="44"/>
                        </a:cubicBezTo>
                        <a:cubicBezTo>
                          <a:pt x="45" y="44"/>
                          <a:pt x="44" y="44"/>
                          <a:pt x="44" y="44"/>
                        </a:cubicBezTo>
                        <a:cubicBezTo>
                          <a:pt x="43" y="43"/>
                          <a:pt x="43" y="43"/>
                          <a:pt x="42" y="43"/>
                        </a:cubicBezTo>
                        <a:cubicBezTo>
                          <a:pt x="42" y="43"/>
                          <a:pt x="41" y="43"/>
                          <a:pt x="40" y="43"/>
                        </a:cubicBezTo>
                        <a:cubicBezTo>
                          <a:pt x="40" y="42"/>
                          <a:pt x="39" y="42"/>
                          <a:pt x="39" y="42"/>
                        </a:cubicBezTo>
                        <a:cubicBezTo>
                          <a:pt x="38" y="42"/>
                          <a:pt x="38" y="42"/>
                          <a:pt x="37" y="42"/>
                        </a:cubicBezTo>
                        <a:cubicBezTo>
                          <a:pt x="37" y="42"/>
                          <a:pt x="36" y="42"/>
                          <a:pt x="36" y="42"/>
                        </a:cubicBezTo>
                        <a:cubicBezTo>
                          <a:pt x="35" y="42"/>
                          <a:pt x="35" y="42"/>
                          <a:pt x="34" y="42"/>
                        </a:cubicBezTo>
                        <a:cubicBezTo>
                          <a:pt x="34" y="42"/>
                          <a:pt x="33" y="42"/>
                          <a:pt x="33" y="42"/>
                        </a:cubicBezTo>
                        <a:cubicBezTo>
                          <a:pt x="31" y="42"/>
                          <a:pt x="30" y="41"/>
                          <a:pt x="29" y="41"/>
                        </a:cubicBezTo>
                        <a:cubicBezTo>
                          <a:pt x="29" y="40"/>
                          <a:pt x="29" y="40"/>
                          <a:pt x="29" y="40"/>
                        </a:cubicBezTo>
                        <a:cubicBezTo>
                          <a:pt x="30" y="41"/>
                          <a:pt x="30" y="42"/>
                          <a:pt x="31" y="42"/>
                        </a:cubicBezTo>
                        <a:cubicBezTo>
                          <a:pt x="31" y="42"/>
                          <a:pt x="31" y="42"/>
                          <a:pt x="31" y="42"/>
                        </a:cubicBezTo>
                        <a:cubicBezTo>
                          <a:pt x="30" y="42"/>
                          <a:pt x="29" y="41"/>
                          <a:pt x="27" y="40"/>
                        </a:cubicBezTo>
                        <a:cubicBezTo>
                          <a:pt x="26" y="40"/>
                          <a:pt x="25" y="39"/>
                          <a:pt x="24" y="39"/>
                        </a:cubicBezTo>
                        <a:moveTo>
                          <a:pt x="119" y="27"/>
                        </a:moveTo>
                        <a:cubicBezTo>
                          <a:pt x="119" y="28"/>
                          <a:pt x="120" y="28"/>
                          <a:pt x="120" y="28"/>
                        </a:cubicBezTo>
                        <a:cubicBezTo>
                          <a:pt x="120" y="28"/>
                          <a:pt x="119" y="28"/>
                          <a:pt x="119" y="27"/>
                        </a:cubicBezTo>
                        <a:moveTo>
                          <a:pt x="108" y="25"/>
                        </a:moveTo>
                        <a:cubicBezTo>
                          <a:pt x="108" y="25"/>
                          <a:pt x="108" y="26"/>
                          <a:pt x="108" y="26"/>
                        </a:cubicBezTo>
                        <a:cubicBezTo>
                          <a:pt x="109" y="27"/>
                          <a:pt x="110" y="27"/>
                          <a:pt x="111" y="28"/>
                        </a:cubicBezTo>
                        <a:cubicBezTo>
                          <a:pt x="112" y="29"/>
                          <a:pt x="114" y="29"/>
                          <a:pt x="115" y="30"/>
                        </a:cubicBezTo>
                        <a:cubicBezTo>
                          <a:pt x="120" y="31"/>
                          <a:pt x="123" y="33"/>
                          <a:pt x="121" y="37"/>
                        </a:cubicBezTo>
                        <a:cubicBezTo>
                          <a:pt x="120" y="40"/>
                          <a:pt x="117" y="41"/>
                          <a:pt x="113" y="41"/>
                        </a:cubicBezTo>
                        <a:cubicBezTo>
                          <a:pt x="112" y="41"/>
                          <a:pt x="111" y="41"/>
                          <a:pt x="110" y="41"/>
                        </a:cubicBezTo>
                        <a:cubicBezTo>
                          <a:pt x="108" y="40"/>
                          <a:pt x="106" y="39"/>
                          <a:pt x="105" y="38"/>
                        </a:cubicBezTo>
                        <a:cubicBezTo>
                          <a:pt x="105" y="38"/>
                          <a:pt x="105" y="38"/>
                          <a:pt x="105" y="39"/>
                        </a:cubicBezTo>
                        <a:cubicBezTo>
                          <a:pt x="106" y="39"/>
                          <a:pt x="107" y="40"/>
                          <a:pt x="108" y="41"/>
                        </a:cubicBezTo>
                        <a:cubicBezTo>
                          <a:pt x="110" y="42"/>
                          <a:pt x="111" y="43"/>
                          <a:pt x="114" y="44"/>
                        </a:cubicBezTo>
                        <a:cubicBezTo>
                          <a:pt x="114" y="44"/>
                          <a:pt x="115" y="44"/>
                          <a:pt x="116" y="44"/>
                        </a:cubicBezTo>
                        <a:cubicBezTo>
                          <a:pt x="117" y="44"/>
                          <a:pt x="117" y="44"/>
                          <a:pt x="117" y="44"/>
                        </a:cubicBezTo>
                        <a:cubicBezTo>
                          <a:pt x="118" y="44"/>
                          <a:pt x="119" y="44"/>
                          <a:pt x="121" y="44"/>
                        </a:cubicBezTo>
                        <a:cubicBezTo>
                          <a:pt x="122" y="43"/>
                          <a:pt x="124" y="42"/>
                          <a:pt x="125" y="41"/>
                        </a:cubicBezTo>
                        <a:cubicBezTo>
                          <a:pt x="127" y="38"/>
                          <a:pt x="127" y="33"/>
                          <a:pt x="126" y="30"/>
                        </a:cubicBezTo>
                        <a:cubicBezTo>
                          <a:pt x="125" y="29"/>
                          <a:pt x="124" y="28"/>
                          <a:pt x="122" y="28"/>
                        </a:cubicBezTo>
                        <a:cubicBezTo>
                          <a:pt x="121" y="28"/>
                          <a:pt x="120" y="28"/>
                          <a:pt x="119" y="27"/>
                        </a:cubicBezTo>
                        <a:cubicBezTo>
                          <a:pt x="118" y="27"/>
                          <a:pt x="117" y="27"/>
                          <a:pt x="115" y="27"/>
                        </a:cubicBezTo>
                        <a:cubicBezTo>
                          <a:pt x="113" y="27"/>
                          <a:pt x="111" y="26"/>
                          <a:pt x="109" y="26"/>
                        </a:cubicBezTo>
                        <a:cubicBezTo>
                          <a:pt x="108" y="26"/>
                          <a:pt x="108" y="25"/>
                          <a:pt x="108" y="25"/>
                        </a:cubicBezTo>
                        <a:moveTo>
                          <a:pt x="102" y="20"/>
                        </a:moveTo>
                        <a:cubicBezTo>
                          <a:pt x="103" y="20"/>
                          <a:pt x="104" y="21"/>
                          <a:pt x="105" y="21"/>
                        </a:cubicBezTo>
                        <a:cubicBezTo>
                          <a:pt x="107" y="22"/>
                          <a:pt x="110" y="22"/>
                          <a:pt x="112" y="22"/>
                        </a:cubicBezTo>
                        <a:cubicBezTo>
                          <a:pt x="113" y="23"/>
                          <a:pt x="116" y="24"/>
                          <a:pt x="113" y="25"/>
                        </a:cubicBezTo>
                        <a:cubicBezTo>
                          <a:pt x="113" y="25"/>
                          <a:pt x="112" y="25"/>
                          <a:pt x="111" y="25"/>
                        </a:cubicBezTo>
                        <a:cubicBezTo>
                          <a:pt x="111" y="25"/>
                          <a:pt x="111" y="25"/>
                          <a:pt x="110" y="25"/>
                        </a:cubicBezTo>
                        <a:cubicBezTo>
                          <a:pt x="112" y="26"/>
                          <a:pt x="115" y="26"/>
                          <a:pt x="117" y="27"/>
                        </a:cubicBezTo>
                        <a:cubicBezTo>
                          <a:pt x="119" y="27"/>
                          <a:pt x="121" y="27"/>
                          <a:pt x="123" y="27"/>
                        </a:cubicBezTo>
                        <a:cubicBezTo>
                          <a:pt x="123" y="27"/>
                          <a:pt x="124" y="27"/>
                          <a:pt x="124" y="27"/>
                        </a:cubicBezTo>
                        <a:cubicBezTo>
                          <a:pt x="125" y="26"/>
                          <a:pt x="125" y="24"/>
                          <a:pt x="124" y="23"/>
                        </a:cubicBezTo>
                        <a:cubicBezTo>
                          <a:pt x="124" y="22"/>
                          <a:pt x="122" y="22"/>
                          <a:pt x="120" y="21"/>
                        </a:cubicBezTo>
                        <a:cubicBezTo>
                          <a:pt x="119" y="21"/>
                          <a:pt x="117" y="22"/>
                          <a:pt x="115" y="22"/>
                        </a:cubicBezTo>
                        <a:cubicBezTo>
                          <a:pt x="114" y="22"/>
                          <a:pt x="114" y="22"/>
                          <a:pt x="113" y="22"/>
                        </a:cubicBezTo>
                        <a:cubicBezTo>
                          <a:pt x="109" y="21"/>
                          <a:pt x="105" y="20"/>
                          <a:pt x="102" y="20"/>
                        </a:cubicBezTo>
                        <a:cubicBezTo>
                          <a:pt x="102" y="20"/>
                          <a:pt x="102" y="20"/>
                          <a:pt x="102" y="20"/>
                        </a:cubicBezTo>
                        <a:moveTo>
                          <a:pt x="7" y="15"/>
                        </a:moveTo>
                        <a:cubicBezTo>
                          <a:pt x="6" y="15"/>
                          <a:pt x="5" y="15"/>
                          <a:pt x="4" y="16"/>
                        </a:cubicBezTo>
                        <a:cubicBezTo>
                          <a:pt x="0" y="19"/>
                          <a:pt x="2" y="25"/>
                          <a:pt x="5" y="28"/>
                        </a:cubicBezTo>
                        <a:cubicBezTo>
                          <a:pt x="7" y="30"/>
                          <a:pt x="10" y="31"/>
                          <a:pt x="11" y="33"/>
                        </a:cubicBezTo>
                        <a:cubicBezTo>
                          <a:pt x="11" y="34"/>
                          <a:pt x="12" y="36"/>
                          <a:pt x="14" y="37"/>
                        </a:cubicBezTo>
                        <a:cubicBezTo>
                          <a:pt x="14" y="37"/>
                          <a:pt x="15" y="38"/>
                          <a:pt x="16" y="38"/>
                        </a:cubicBezTo>
                        <a:cubicBezTo>
                          <a:pt x="16" y="38"/>
                          <a:pt x="17" y="38"/>
                          <a:pt x="18" y="39"/>
                        </a:cubicBezTo>
                        <a:cubicBezTo>
                          <a:pt x="19" y="39"/>
                          <a:pt x="19" y="39"/>
                          <a:pt x="19" y="39"/>
                        </a:cubicBezTo>
                        <a:cubicBezTo>
                          <a:pt x="20" y="39"/>
                          <a:pt x="20" y="39"/>
                          <a:pt x="21" y="39"/>
                        </a:cubicBezTo>
                        <a:cubicBezTo>
                          <a:pt x="21" y="39"/>
                          <a:pt x="21" y="39"/>
                          <a:pt x="21" y="39"/>
                        </a:cubicBezTo>
                        <a:cubicBezTo>
                          <a:pt x="22" y="38"/>
                          <a:pt x="23" y="38"/>
                          <a:pt x="23" y="38"/>
                        </a:cubicBezTo>
                        <a:cubicBezTo>
                          <a:pt x="25" y="38"/>
                          <a:pt x="26" y="37"/>
                          <a:pt x="27" y="37"/>
                        </a:cubicBezTo>
                        <a:cubicBezTo>
                          <a:pt x="29" y="37"/>
                          <a:pt x="31" y="38"/>
                          <a:pt x="34" y="39"/>
                        </a:cubicBezTo>
                        <a:cubicBezTo>
                          <a:pt x="35" y="40"/>
                          <a:pt x="37" y="41"/>
                          <a:pt x="39" y="41"/>
                        </a:cubicBezTo>
                        <a:cubicBezTo>
                          <a:pt x="40" y="42"/>
                          <a:pt x="42" y="42"/>
                          <a:pt x="43" y="42"/>
                        </a:cubicBezTo>
                        <a:cubicBezTo>
                          <a:pt x="44" y="42"/>
                          <a:pt x="45" y="42"/>
                          <a:pt x="46" y="41"/>
                        </a:cubicBezTo>
                        <a:cubicBezTo>
                          <a:pt x="45" y="41"/>
                          <a:pt x="44" y="41"/>
                          <a:pt x="43" y="41"/>
                        </a:cubicBezTo>
                        <a:cubicBezTo>
                          <a:pt x="43" y="41"/>
                          <a:pt x="43" y="41"/>
                          <a:pt x="43" y="41"/>
                        </a:cubicBezTo>
                        <a:cubicBezTo>
                          <a:pt x="40" y="41"/>
                          <a:pt x="37" y="40"/>
                          <a:pt x="35" y="39"/>
                        </a:cubicBezTo>
                        <a:cubicBezTo>
                          <a:pt x="32" y="37"/>
                          <a:pt x="29" y="37"/>
                          <a:pt x="25" y="36"/>
                        </a:cubicBezTo>
                        <a:cubicBezTo>
                          <a:pt x="23" y="36"/>
                          <a:pt x="22" y="36"/>
                          <a:pt x="22" y="35"/>
                        </a:cubicBezTo>
                        <a:cubicBezTo>
                          <a:pt x="21" y="33"/>
                          <a:pt x="23" y="29"/>
                          <a:pt x="26" y="29"/>
                        </a:cubicBezTo>
                        <a:cubicBezTo>
                          <a:pt x="27" y="29"/>
                          <a:pt x="27" y="29"/>
                          <a:pt x="27" y="29"/>
                        </a:cubicBezTo>
                        <a:cubicBezTo>
                          <a:pt x="30" y="30"/>
                          <a:pt x="31" y="31"/>
                          <a:pt x="33" y="32"/>
                        </a:cubicBezTo>
                        <a:cubicBezTo>
                          <a:pt x="35" y="33"/>
                          <a:pt x="38" y="34"/>
                          <a:pt x="40" y="34"/>
                        </a:cubicBezTo>
                        <a:cubicBezTo>
                          <a:pt x="40" y="34"/>
                          <a:pt x="40" y="34"/>
                          <a:pt x="40" y="34"/>
                        </a:cubicBezTo>
                        <a:cubicBezTo>
                          <a:pt x="37" y="34"/>
                          <a:pt x="34" y="32"/>
                          <a:pt x="32" y="31"/>
                        </a:cubicBezTo>
                        <a:cubicBezTo>
                          <a:pt x="31" y="30"/>
                          <a:pt x="30" y="29"/>
                          <a:pt x="29" y="28"/>
                        </a:cubicBezTo>
                        <a:cubicBezTo>
                          <a:pt x="28" y="28"/>
                          <a:pt x="27" y="28"/>
                          <a:pt x="26" y="28"/>
                        </a:cubicBezTo>
                        <a:cubicBezTo>
                          <a:pt x="26" y="28"/>
                          <a:pt x="25" y="28"/>
                          <a:pt x="25" y="28"/>
                        </a:cubicBezTo>
                        <a:cubicBezTo>
                          <a:pt x="24" y="29"/>
                          <a:pt x="24" y="29"/>
                          <a:pt x="23" y="29"/>
                        </a:cubicBezTo>
                        <a:cubicBezTo>
                          <a:pt x="23" y="30"/>
                          <a:pt x="22" y="30"/>
                          <a:pt x="22" y="30"/>
                        </a:cubicBezTo>
                        <a:cubicBezTo>
                          <a:pt x="22" y="30"/>
                          <a:pt x="21" y="31"/>
                          <a:pt x="21" y="31"/>
                        </a:cubicBezTo>
                        <a:cubicBezTo>
                          <a:pt x="21" y="31"/>
                          <a:pt x="21" y="31"/>
                          <a:pt x="21" y="30"/>
                        </a:cubicBezTo>
                        <a:cubicBezTo>
                          <a:pt x="21" y="30"/>
                          <a:pt x="21" y="31"/>
                          <a:pt x="21" y="31"/>
                        </a:cubicBezTo>
                        <a:cubicBezTo>
                          <a:pt x="21" y="31"/>
                          <a:pt x="21" y="31"/>
                          <a:pt x="20" y="31"/>
                        </a:cubicBezTo>
                        <a:cubicBezTo>
                          <a:pt x="20" y="30"/>
                          <a:pt x="20" y="30"/>
                          <a:pt x="20" y="30"/>
                        </a:cubicBezTo>
                        <a:cubicBezTo>
                          <a:pt x="21" y="30"/>
                          <a:pt x="21" y="30"/>
                          <a:pt x="22" y="30"/>
                        </a:cubicBezTo>
                        <a:cubicBezTo>
                          <a:pt x="22" y="29"/>
                          <a:pt x="23" y="28"/>
                          <a:pt x="22" y="27"/>
                        </a:cubicBezTo>
                        <a:cubicBezTo>
                          <a:pt x="22" y="25"/>
                          <a:pt x="22" y="24"/>
                          <a:pt x="21" y="23"/>
                        </a:cubicBezTo>
                        <a:cubicBezTo>
                          <a:pt x="20" y="22"/>
                          <a:pt x="20" y="21"/>
                          <a:pt x="19" y="20"/>
                        </a:cubicBezTo>
                        <a:cubicBezTo>
                          <a:pt x="17" y="19"/>
                          <a:pt x="15" y="18"/>
                          <a:pt x="13" y="17"/>
                        </a:cubicBezTo>
                        <a:cubicBezTo>
                          <a:pt x="12" y="17"/>
                          <a:pt x="11" y="17"/>
                          <a:pt x="10" y="16"/>
                        </a:cubicBezTo>
                        <a:cubicBezTo>
                          <a:pt x="9" y="16"/>
                          <a:pt x="9" y="15"/>
                          <a:pt x="8" y="15"/>
                        </a:cubicBezTo>
                        <a:cubicBezTo>
                          <a:pt x="8" y="15"/>
                          <a:pt x="8" y="15"/>
                          <a:pt x="7" y="15"/>
                        </a:cubicBezTo>
                        <a:cubicBezTo>
                          <a:pt x="7" y="15"/>
                          <a:pt x="7" y="15"/>
                          <a:pt x="7" y="15"/>
                        </a:cubicBezTo>
                        <a:moveTo>
                          <a:pt x="16" y="0"/>
                        </a:moveTo>
                        <a:cubicBezTo>
                          <a:pt x="14" y="0"/>
                          <a:pt x="11" y="1"/>
                          <a:pt x="9" y="1"/>
                        </a:cubicBezTo>
                        <a:cubicBezTo>
                          <a:pt x="8" y="1"/>
                          <a:pt x="8" y="1"/>
                          <a:pt x="8" y="1"/>
                        </a:cubicBezTo>
                        <a:cubicBezTo>
                          <a:pt x="7" y="1"/>
                          <a:pt x="6" y="1"/>
                          <a:pt x="5" y="0"/>
                        </a:cubicBezTo>
                        <a:cubicBezTo>
                          <a:pt x="5" y="1"/>
                          <a:pt x="5" y="1"/>
                          <a:pt x="5" y="1"/>
                        </a:cubicBezTo>
                        <a:cubicBezTo>
                          <a:pt x="2" y="1"/>
                          <a:pt x="1" y="3"/>
                          <a:pt x="1" y="5"/>
                        </a:cubicBezTo>
                        <a:cubicBezTo>
                          <a:pt x="0" y="6"/>
                          <a:pt x="0" y="9"/>
                          <a:pt x="2" y="9"/>
                        </a:cubicBezTo>
                        <a:cubicBezTo>
                          <a:pt x="3" y="9"/>
                          <a:pt x="3" y="9"/>
                          <a:pt x="3" y="9"/>
                        </a:cubicBezTo>
                        <a:cubicBezTo>
                          <a:pt x="4" y="9"/>
                          <a:pt x="4" y="9"/>
                          <a:pt x="5" y="8"/>
                        </a:cubicBezTo>
                        <a:cubicBezTo>
                          <a:pt x="5" y="7"/>
                          <a:pt x="4" y="7"/>
                          <a:pt x="4" y="6"/>
                        </a:cubicBezTo>
                        <a:cubicBezTo>
                          <a:pt x="5" y="6"/>
                          <a:pt x="5" y="6"/>
                          <a:pt x="5" y="6"/>
                        </a:cubicBezTo>
                        <a:cubicBezTo>
                          <a:pt x="6" y="10"/>
                          <a:pt x="8" y="13"/>
                          <a:pt x="12" y="15"/>
                        </a:cubicBezTo>
                        <a:cubicBezTo>
                          <a:pt x="15" y="18"/>
                          <a:pt x="19" y="19"/>
                          <a:pt x="22" y="21"/>
                        </a:cubicBezTo>
                        <a:cubicBezTo>
                          <a:pt x="22" y="21"/>
                          <a:pt x="21" y="21"/>
                          <a:pt x="21" y="20"/>
                        </a:cubicBezTo>
                        <a:cubicBezTo>
                          <a:pt x="18" y="18"/>
                          <a:pt x="14" y="17"/>
                          <a:pt x="12" y="15"/>
                        </a:cubicBezTo>
                        <a:cubicBezTo>
                          <a:pt x="11" y="13"/>
                          <a:pt x="11" y="12"/>
                          <a:pt x="10" y="10"/>
                        </a:cubicBezTo>
                        <a:cubicBezTo>
                          <a:pt x="9" y="9"/>
                          <a:pt x="8" y="8"/>
                          <a:pt x="7" y="7"/>
                        </a:cubicBezTo>
                        <a:cubicBezTo>
                          <a:pt x="6" y="5"/>
                          <a:pt x="7" y="3"/>
                          <a:pt x="9" y="2"/>
                        </a:cubicBezTo>
                        <a:cubicBezTo>
                          <a:pt x="11" y="1"/>
                          <a:pt x="14" y="1"/>
                          <a:pt x="16" y="1"/>
                        </a:cubicBezTo>
                        <a:cubicBezTo>
                          <a:pt x="16" y="1"/>
                          <a:pt x="16" y="1"/>
                          <a:pt x="16" y="1"/>
                        </a:cubicBezTo>
                        <a:cubicBezTo>
                          <a:pt x="17" y="1"/>
                          <a:pt x="17" y="1"/>
                          <a:pt x="17" y="1"/>
                        </a:cubicBezTo>
                        <a:cubicBezTo>
                          <a:pt x="17" y="1"/>
                          <a:pt x="18" y="1"/>
                          <a:pt x="18" y="1"/>
                        </a:cubicBezTo>
                        <a:cubicBezTo>
                          <a:pt x="18" y="1"/>
                          <a:pt x="18" y="1"/>
                          <a:pt x="18" y="1"/>
                        </a:cubicBezTo>
                        <a:cubicBezTo>
                          <a:pt x="20" y="1"/>
                          <a:pt x="22" y="1"/>
                          <a:pt x="24" y="1"/>
                        </a:cubicBezTo>
                        <a:cubicBezTo>
                          <a:pt x="23" y="1"/>
                          <a:pt x="21" y="1"/>
                          <a:pt x="19" y="0"/>
                        </a:cubicBezTo>
                        <a:cubicBezTo>
                          <a:pt x="18" y="0"/>
                          <a:pt x="17" y="0"/>
                          <a:pt x="16" y="0"/>
                        </a:cubicBezTo>
                      </a:path>
                    </a:pathLst>
                  </a:custGeom>
                  <a:solidFill>
                    <a:srgbClr val="ED9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03" name="Rectangle 8170">
                    <a:extLst>
                      <a:ext uri="{FF2B5EF4-FFF2-40B4-BE49-F238E27FC236}">
                        <a16:creationId xmlns:a16="http://schemas.microsoft.com/office/drawing/2014/main" id="{02E9FB3E-D94D-438A-AD92-A7CDE52A3647}"/>
                      </a:ext>
                    </a:extLst>
                  </p:cNvPr>
                  <p:cNvSpPr>
                    <a:spLocks noChangeArrowheads="1"/>
                  </p:cNvSpPr>
                  <p:nvPr/>
                </p:nvSpPr>
                <p:spPr bwMode="auto">
                  <a:xfrm>
                    <a:off x="3666" y="1866"/>
                    <a:ext cx="1" cy="1"/>
                  </a:xfrm>
                  <a:prstGeom prst="rect">
                    <a:avLst/>
                  </a:prstGeom>
                  <a:solidFill>
                    <a:srgbClr val="DB7D6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04" name="Freeform 8171">
                    <a:extLst>
                      <a:ext uri="{FF2B5EF4-FFF2-40B4-BE49-F238E27FC236}">
                        <a16:creationId xmlns:a16="http://schemas.microsoft.com/office/drawing/2014/main" id="{F507BBE0-D2E2-4068-BB0A-A7D9D76CA20F}"/>
                      </a:ext>
                    </a:extLst>
                  </p:cNvPr>
                  <p:cNvSpPr>
                    <a:spLocks/>
                  </p:cNvSpPr>
                  <p:nvPr/>
                </p:nvSpPr>
                <p:spPr bwMode="auto">
                  <a:xfrm>
                    <a:off x="3666" y="1866"/>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05" name="Freeform 8172">
                    <a:extLst>
                      <a:ext uri="{FF2B5EF4-FFF2-40B4-BE49-F238E27FC236}">
                        <a16:creationId xmlns:a16="http://schemas.microsoft.com/office/drawing/2014/main" id="{1D65A9DD-6039-44E6-8004-FF678DCAD1D6}"/>
                      </a:ext>
                    </a:extLst>
                  </p:cNvPr>
                  <p:cNvSpPr>
                    <a:spLocks noEditPoints="1"/>
                  </p:cNvSpPr>
                  <p:nvPr/>
                </p:nvSpPr>
                <p:spPr bwMode="auto">
                  <a:xfrm>
                    <a:off x="3683" y="1860"/>
                    <a:ext cx="44" cy="30"/>
                  </a:xfrm>
                  <a:custGeom>
                    <a:avLst/>
                    <a:gdLst>
                      <a:gd name="T0" fmla="*/ 43 w 58"/>
                      <a:gd name="T1" fmla="*/ 24 h 40"/>
                      <a:gd name="T2" fmla="*/ 39 w 58"/>
                      <a:gd name="T3" fmla="*/ 30 h 40"/>
                      <a:gd name="T4" fmla="*/ 42 w 58"/>
                      <a:gd name="T5" fmla="*/ 28 h 40"/>
                      <a:gd name="T6" fmla="*/ 38 w 58"/>
                      <a:gd name="T7" fmla="*/ 31 h 40"/>
                      <a:gd name="T8" fmla="*/ 43 w 58"/>
                      <a:gd name="T9" fmla="*/ 34 h 40"/>
                      <a:gd name="T10" fmla="*/ 39 w 58"/>
                      <a:gd name="T11" fmla="*/ 32 h 40"/>
                      <a:gd name="T12" fmla="*/ 39 w 58"/>
                      <a:gd name="T13" fmla="*/ 32 h 40"/>
                      <a:gd name="T14" fmla="*/ 35 w 58"/>
                      <a:gd name="T15" fmla="*/ 38 h 40"/>
                      <a:gd name="T16" fmla="*/ 28 w 58"/>
                      <a:gd name="T17" fmla="*/ 37 h 40"/>
                      <a:gd name="T18" fmla="*/ 22 w 58"/>
                      <a:gd name="T19" fmla="*/ 32 h 40"/>
                      <a:gd name="T20" fmla="*/ 17 w 58"/>
                      <a:gd name="T21" fmla="*/ 29 h 40"/>
                      <a:gd name="T22" fmla="*/ 13 w 58"/>
                      <a:gd name="T23" fmla="*/ 26 h 40"/>
                      <a:gd name="T24" fmla="*/ 17 w 58"/>
                      <a:gd name="T25" fmla="*/ 30 h 40"/>
                      <a:gd name="T26" fmla="*/ 21 w 58"/>
                      <a:gd name="T27" fmla="*/ 32 h 40"/>
                      <a:gd name="T28" fmla="*/ 23 w 58"/>
                      <a:gd name="T29" fmla="*/ 34 h 40"/>
                      <a:gd name="T30" fmla="*/ 28 w 58"/>
                      <a:gd name="T31" fmla="*/ 37 h 40"/>
                      <a:gd name="T32" fmla="*/ 34 w 58"/>
                      <a:gd name="T33" fmla="*/ 39 h 40"/>
                      <a:gd name="T34" fmla="*/ 43 w 58"/>
                      <a:gd name="T35" fmla="*/ 38 h 40"/>
                      <a:gd name="T36" fmla="*/ 44 w 58"/>
                      <a:gd name="T37" fmla="*/ 35 h 40"/>
                      <a:gd name="T38" fmla="*/ 52 w 58"/>
                      <a:gd name="T39" fmla="*/ 31 h 40"/>
                      <a:gd name="T40" fmla="*/ 48 w 58"/>
                      <a:gd name="T41" fmla="*/ 24 h 40"/>
                      <a:gd name="T42" fmla="*/ 40 w 58"/>
                      <a:gd name="T43" fmla="*/ 22 h 40"/>
                      <a:gd name="T44" fmla="*/ 28 w 58"/>
                      <a:gd name="T45" fmla="*/ 19 h 40"/>
                      <a:gd name="T46" fmla="*/ 22 w 58"/>
                      <a:gd name="T47" fmla="*/ 21 h 40"/>
                      <a:gd name="T48" fmla="*/ 22 w 58"/>
                      <a:gd name="T49" fmla="*/ 21 h 40"/>
                      <a:gd name="T50" fmla="*/ 30 w 58"/>
                      <a:gd name="T51" fmla="*/ 20 h 40"/>
                      <a:gd name="T52" fmla="*/ 35 w 58"/>
                      <a:gd name="T53" fmla="*/ 20 h 40"/>
                      <a:gd name="T54" fmla="*/ 33 w 58"/>
                      <a:gd name="T55" fmla="*/ 20 h 40"/>
                      <a:gd name="T56" fmla="*/ 30 w 58"/>
                      <a:gd name="T57" fmla="*/ 19 h 40"/>
                      <a:gd name="T58" fmla="*/ 22 w 58"/>
                      <a:gd name="T59" fmla="*/ 19 h 40"/>
                      <a:gd name="T60" fmla="*/ 22 w 58"/>
                      <a:gd name="T61" fmla="*/ 21 h 40"/>
                      <a:gd name="T62" fmla="*/ 25 w 58"/>
                      <a:gd name="T63" fmla="*/ 19 h 40"/>
                      <a:gd name="T64" fmla="*/ 22 w 58"/>
                      <a:gd name="T65" fmla="*/ 19 h 40"/>
                      <a:gd name="T66" fmla="*/ 46 w 58"/>
                      <a:gd name="T67" fmla="*/ 18 h 40"/>
                      <a:gd name="T68" fmla="*/ 43 w 58"/>
                      <a:gd name="T69" fmla="*/ 22 h 40"/>
                      <a:gd name="T70" fmla="*/ 43 w 58"/>
                      <a:gd name="T71" fmla="*/ 22 h 40"/>
                      <a:gd name="T72" fmla="*/ 45 w 58"/>
                      <a:gd name="T73" fmla="*/ 22 h 40"/>
                      <a:gd name="T74" fmla="*/ 49 w 58"/>
                      <a:gd name="T75" fmla="*/ 23 h 40"/>
                      <a:gd name="T76" fmla="*/ 52 w 58"/>
                      <a:gd name="T77" fmla="*/ 22 h 40"/>
                      <a:gd name="T78" fmla="*/ 47 w 58"/>
                      <a:gd name="T79" fmla="*/ 19 h 40"/>
                      <a:gd name="T80" fmla="*/ 0 w 58"/>
                      <a:gd name="T81" fmla="*/ 9 h 40"/>
                      <a:gd name="T82" fmla="*/ 3 w 58"/>
                      <a:gd name="T83" fmla="*/ 11 h 40"/>
                      <a:gd name="T84" fmla="*/ 8 w 58"/>
                      <a:gd name="T85" fmla="*/ 15 h 40"/>
                      <a:gd name="T86" fmla="*/ 10 w 58"/>
                      <a:gd name="T87" fmla="*/ 13 h 40"/>
                      <a:gd name="T88" fmla="*/ 9 w 58"/>
                      <a:gd name="T89" fmla="*/ 13 h 40"/>
                      <a:gd name="T90" fmla="*/ 5 w 58"/>
                      <a:gd name="T91" fmla="*/ 12 h 40"/>
                      <a:gd name="T92" fmla="*/ 37 w 58"/>
                      <a:gd name="T93" fmla="*/ 0 h 40"/>
                      <a:gd name="T94" fmla="*/ 33 w 58"/>
                      <a:gd name="T95" fmla="*/ 2 h 40"/>
                      <a:gd name="T96" fmla="*/ 25 w 58"/>
                      <a:gd name="T97" fmla="*/ 1 h 40"/>
                      <a:gd name="T98" fmla="*/ 30 w 58"/>
                      <a:gd name="T99" fmla="*/ 2 h 40"/>
                      <a:gd name="T100" fmla="*/ 44 w 58"/>
                      <a:gd name="T101" fmla="*/ 8 h 40"/>
                      <a:gd name="T102" fmla="*/ 46 w 58"/>
                      <a:gd name="T103" fmla="*/ 8 h 40"/>
                      <a:gd name="T104" fmla="*/ 51 w 58"/>
                      <a:gd name="T105" fmla="*/ 7 h 40"/>
                      <a:gd name="T106" fmla="*/ 49 w 58"/>
                      <a:gd name="T107" fmla="*/ 8 h 40"/>
                      <a:gd name="T108" fmla="*/ 46 w 58"/>
                      <a:gd name="T109" fmla="*/ 15 h 40"/>
                      <a:gd name="T110" fmla="*/ 46 w 58"/>
                      <a:gd name="T111" fmla="*/ 16 h 40"/>
                      <a:gd name="T112" fmla="*/ 46 w 58"/>
                      <a:gd name="T113" fmla="*/ 16 h 40"/>
                      <a:gd name="T114" fmla="*/ 53 w 58"/>
                      <a:gd name="T115" fmla="*/ 20 h 40"/>
                      <a:gd name="T116" fmla="*/ 58 w 58"/>
                      <a:gd name="T117" fmla="*/ 16 h 40"/>
                      <a:gd name="T118" fmla="*/ 58 w 58"/>
                      <a:gd name="T119" fmla="*/ 11 h 40"/>
                      <a:gd name="T120" fmla="*/ 51 w 58"/>
                      <a:gd name="T121" fmla="*/ 4 h 40"/>
                      <a:gd name="T122" fmla="*/ 37 w 58"/>
                      <a:gd name="T12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 h="40">
                        <a:moveTo>
                          <a:pt x="40" y="22"/>
                        </a:moveTo>
                        <a:cubicBezTo>
                          <a:pt x="41" y="22"/>
                          <a:pt x="42" y="23"/>
                          <a:pt x="43" y="24"/>
                        </a:cubicBezTo>
                        <a:cubicBezTo>
                          <a:pt x="43" y="26"/>
                          <a:pt x="41" y="29"/>
                          <a:pt x="38" y="30"/>
                        </a:cubicBezTo>
                        <a:cubicBezTo>
                          <a:pt x="39" y="30"/>
                          <a:pt x="39" y="30"/>
                          <a:pt x="39" y="30"/>
                        </a:cubicBezTo>
                        <a:cubicBezTo>
                          <a:pt x="41" y="30"/>
                          <a:pt x="41" y="29"/>
                          <a:pt x="42" y="28"/>
                        </a:cubicBezTo>
                        <a:cubicBezTo>
                          <a:pt x="42" y="28"/>
                          <a:pt x="42" y="28"/>
                          <a:pt x="42" y="28"/>
                        </a:cubicBezTo>
                        <a:cubicBezTo>
                          <a:pt x="41" y="29"/>
                          <a:pt x="41" y="30"/>
                          <a:pt x="40" y="31"/>
                        </a:cubicBezTo>
                        <a:cubicBezTo>
                          <a:pt x="39" y="31"/>
                          <a:pt x="38" y="31"/>
                          <a:pt x="38" y="31"/>
                        </a:cubicBezTo>
                        <a:cubicBezTo>
                          <a:pt x="38" y="31"/>
                          <a:pt x="39" y="31"/>
                          <a:pt x="39" y="31"/>
                        </a:cubicBezTo>
                        <a:cubicBezTo>
                          <a:pt x="41" y="32"/>
                          <a:pt x="42" y="34"/>
                          <a:pt x="43" y="34"/>
                        </a:cubicBezTo>
                        <a:cubicBezTo>
                          <a:pt x="43" y="34"/>
                          <a:pt x="43" y="34"/>
                          <a:pt x="43" y="34"/>
                        </a:cubicBezTo>
                        <a:cubicBezTo>
                          <a:pt x="42" y="34"/>
                          <a:pt x="41" y="33"/>
                          <a:pt x="39" y="32"/>
                        </a:cubicBezTo>
                        <a:cubicBezTo>
                          <a:pt x="39" y="32"/>
                          <a:pt x="38" y="31"/>
                          <a:pt x="37" y="31"/>
                        </a:cubicBezTo>
                        <a:cubicBezTo>
                          <a:pt x="37" y="31"/>
                          <a:pt x="38" y="32"/>
                          <a:pt x="39" y="32"/>
                        </a:cubicBezTo>
                        <a:cubicBezTo>
                          <a:pt x="41" y="33"/>
                          <a:pt x="41" y="35"/>
                          <a:pt x="40" y="37"/>
                        </a:cubicBezTo>
                        <a:cubicBezTo>
                          <a:pt x="39" y="38"/>
                          <a:pt x="37" y="38"/>
                          <a:pt x="35" y="38"/>
                        </a:cubicBezTo>
                        <a:cubicBezTo>
                          <a:pt x="34" y="38"/>
                          <a:pt x="33" y="38"/>
                          <a:pt x="33" y="38"/>
                        </a:cubicBezTo>
                        <a:cubicBezTo>
                          <a:pt x="31" y="38"/>
                          <a:pt x="30" y="37"/>
                          <a:pt x="28" y="37"/>
                        </a:cubicBezTo>
                        <a:cubicBezTo>
                          <a:pt x="28" y="36"/>
                          <a:pt x="28" y="36"/>
                          <a:pt x="28" y="36"/>
                        </a:cubicBezTo>
                        <a:cubicBezTo>
                          <a:pt x="25" y="35"/>
                          <a:pt x="24" y="33"/>
                          <a:pt x="22" y="32"/>
                        </a:cubicBezTo>
                        <a:cubicBezTo>
                          <a:pt x="21" y="31"/>
                          <a:pt x="20" y="30"/>
                          <a:pt x="18" y="30"/>
                        </a:cubicBezTo>
                        <a:cubicBezTo>
                          <a:pt x="18" y="29"/>
                          <a:pt x="18" y="29"/>
                          <a:pt x="17" y="29"/>
                        </a:cubicBezTo>
                        <a:cubicBezTo>
                          <a:pt x="15" y="28"/>
                          <a:pt x="14" y="27"/>
                          <a:pt x="12" y="26"/>
                        </a:cubicBezTo>
                        <a:cubicBezTo>
                          <a:pt x="13" y="26"/>
                          <a:pt x="13" y="26"/>
                          <a:pt x="13" y="26"/>
                        </a:cubicBezTo>
                        <a:cubicBezTo>
                          <a:pt x="13" y="26"/>
                          <a:pt x="13" y="26"/>
                          <a:pt x="13" y="26"/>
                        </a:cubicBezTo>
                        <a:cubicBezTo>
                          <a:pt x="14" y="27"/>
                          <a:pt x="15" y="29"/>
                          <a:pt x="17" y="30"/>
                        </a:cubicBezTo>
                        <a:cubicBezTo>
                          <a:pt x="17" y="30"/>
                          <a:pt x="18" y="30"/>
                          <a:pt x="18" y="31"/>
                        </a:cubicBezTo>
                        <a:cubicBezTo>
                          <a:pt x="19" y="31"/>
                          <a:pt x="20" y="31"/>
                          <a:pt x="21" y="32"/>
                        </a:cubicBezTo>
                        <a:cubicBezTo>
                          <a:pt x="21" y="32"/>
                          <a:pt x="22" y="33"/>
                          <a:pt x="22" y="34"/>
                        </a:cubicBezTo>
                        <a:cubicBezTo>
                          <a:pt x="22" y="34"/>
                          <a:pt x="22" y="34"/>
                          <a:pt x="23" y="34"/>
                        </a:cubicBezTo>
                        <a:cubicBezTo>
                          <a:pt x="23" y="34"/>
                          <a:pt x="23" y="34"/>
                          <a:pt x="23" y="35"/>
                        </a:cubicBezTo>
                        <a:cubicBezTo>
                          <a:pt x="24" y="36"/>
                          <a:pt x="26" y="36"/>
                          <a:pt x="28" y="37"/>
                        </a:cubicBezTo>
                        <a:cubicBezTo>
                          <a:pt x="29" y="38"/>
                          <a:pt x="30" y="38"/>
                          <a:pt x="30" y="38"/>
                        </a:cubicBezTo>
                        <a:cubicBezTo>
                          <a:pt x="32" y="39"/>
                          <a:pt x="33" y="39"/>
                          <a:pt x="34" y="39"/>
                        </a:cubicBezTo>
                        <a:cubicBezTo>
                          <a:pt x="35" y="40"/>
                          <a:pt x="36" y="40"/>
                          <a:pt x="38" y="40"/>
                        </a:cubicBezTo>
                        <a:cubicBezTo>
                          <a:pt x="40" y="40"/>
                          <a:pt x="42" y="39"/>
                          <a:pt x="43" y="38"/>
                        </a:cubicBezTo>
                        <a:cubicBezTo>
                          <a:pt x="44" y="37"/>
                          <a:pt x="44" y="36"/>
                          <a:pt x="44" y="35"/>
                        </a:cubicBezTo>
                        <a:cubicBezTo>
                          <a:pt x="44" y="35"/>
                          <a:pt x="44" y="35"/>
                          <a:pt x="44" y="35"/>
                        </a:cubicBezTo>
                        <a:cubicBezTo>
                          <a:pt x="45" y="35"/>
                          <a:pt x="45" y="35"/>
                          <a:pt x="46" y="35"/>
                        </a:cubicBezTo>
                        <a:cubicBezTo>
                          <a:pt x="49" y="35"/>
                          <a:pt x="50" y="33"/>
                          <a:pt x="52" y="31"/>
                        </a:cubicBezTo>
                        <a:cubicBezTo>
                          <a:pt x="54" y="29"/>
                          <a:pt x="54" y="26"/>
                          <a:pt x="51" y="24"/>
                        </a:cubicBezTo>
                        <a:cubicBezTo>
                          <a:pt x="50" y="24"/>
                          <a:pt x="49" y="24"/>
                          <a:pt x="48" y="24"/>
                        </a:cubicBezTo>
                        <a:cubicBezTo>
                          <a:pt x="47" y="24"/>
                          <a:pt x="47" y="23"/>
                          <a:pt x="46" y="23"/>
                        </a:cubicBezTo>
                        <a:cubicBezTo>
                          <a:pt x="44" y="23"/>
                          <a:pt x="42" y="22"/>
                          <a:pt x="40" y="22"/>
                        </a:cubicBezTo>
                        <a:moveTo>
                          <a:pt x="29" y="19"/>
                        </a:moveTo>
                        <a:cubicBezTo>
                          <a:pt x="29" y="19"/>
                          <a:pt x="28" y="19"/>
                          <a:pt x="28" y="19"/>
                        </a:cubicBezTo>
                        <a:cubicBezTo>
                          <a:pt x="26" y="20"/>
                          <a:pt x="24" y="21"/>
                          <a:pt x="22" y="21"/>
                        </a:cubicBezTo>
                        <a:cubicBezTo>
                          <a:pt x="22" y="21"/>
                          <a:pt x="22" y="21"/>
                          <a:pt x="22" y="21"/>
                        </a:cubicBezTo>
                        <a:cubicBezTo>
                          <a:pt x="22" y="21"/>
                          <a:pt x="22" y="21"/>
                          <a:pt x="22" y="21"/>
                        </a:cubicBezTo>
                        <a:cubicBezTo>
                          <a:pt x="22" y="21"/>
                          <a:pt x="22" y="21"/>
                          <a:pt x="22" y="21"/>
                        </a:cubicBezTo>
                        <a:cubicBezTo>
                          <a:pt x="23" y="21"/>
                          <a:pt x="25" y="20"/>
                          <a:pt x="25" y="20"/>
                        </a:cubicBezTo>
                        <a:cubicBezTo>
                          <a:pt x="27" y="20"/>
                          <a:pt x="28" y="20"/>
                          <a:pt x="30" y="20"/>
                        </a:cubicBezTo>
                        <a:cubicBezTo>
                          <a:pt x="30" y="20"/>
                          <a:pt x="30" y="20"/>
                          <a:pt x="30" y="20"/>
                        </a:cubicBezTo>
                        <a:cubicBezTo>
                          <a:pt x="32" y="20"/>
                          <a:pt x="34" y="20"/>
                          <a:pt x="35" y="20"/>
                        </a:cubicBezTo>
                        <a:cubicBezTo>
                          <a:pt x="35" y="20"/>
                          <a:pt x="35" y="20"/>
                          <a:pt x="35" y="20"/>
                        </a:cubicBezTo>
                        <a:cubicBezTo>
                          <a:pt x="34" y="20"/>
                          <a:pt x="34" y="20"/>
                          <a:pt x="33" y="20"/>
                        </a:cubicBezTo>
                        <a:cubicBezTo>
                          <a:pt x="33" y="20"/>
                          <a:pt x="33" y="20"/>
                          <a:pt x="33" y="20"/>
                        </a:cubicBezTo>
                        <a:cubicBezTo>
                          <a:pt x="32" y="20"/>
                          <a:pt x="31" y="20"/>
                          <a:pt x="30" y="19"/>
                        </a:cubicBezTo>
                        <a:cubicBezTo>
                          <a:pt x="30" y="19"/>
                          <a:pt x="29" y="19"/>
                          <a:pt x="29" y="19"/>
                        </a:cubicBezTo>
                        <a:moveTo>
                          <a:pt x="22" y="19"/>
                        </a:moveTo>
                        <a:cubicBezTo>
                          <a:pt x="23" y="19"/>
                          <a:pt x="23" y="20"/>
                          <a:pt x="22" y="20"/>
                        </a:cubicBezTo>
                        <a:cubicBezTo>
                          <a:pt x="22" y="21"/>
                          <a:pt x="22" y="21"/>
                          <a:pt x="22" y="21"/>
                        </a:cubicBezTo>
                        <a:cubicBezTo>
                          <a:pt x="24" y="20"/>
                          <a:pt x="25" y="20"/>
                          <a:pt x="26" y="19"/>
                        </a:cubicBezTo>
                        <a:cubicBezTo>
                          <a:pt x="26" y="19"/>
                          <a:pt x="26" y="19"/>
                          <a:pt x="25" y="19"/>
                        </a:cubicBezTo>
                        <a:cubicBezTo>
                          <a:pt x="25" y="19"/>
                          <a:pt x="25" y="19"/>
                          <a:pt x="25" y="19"/>
                        </a:cubicBezTo>
                        <a:cubicBezTo>
                          <a:pt x="24" y="19"/>
                          <a:pt x="23" y="19"/>
                          <a:pt x="22" y="19"/>
                        </a:cubicBezTo>
                        <a:moveTo>
                          <a:pt x="46" y="18"/>
                        </a:moveTo>
                        <a:cubicBezTo>
                          <a:pt x="46" y="18"/>
                          <a:pt x="46" y="18"/>
                          <a:pt x="46" y="18"/>
                        </a:cubicBezTo>
                        <a:cubicBezTo>
                          <a:pt x="46" y="19"/>
                          <a:pt x="46" y="20"/>
                          <a:pt x="46" y="20"/>
                        </a:cubicBezTo>
                        <a:cubicBezTo>
                          <a:pt x="46" y="21"/>
                          <a:pt x="45" y="22"/>
                          <a:pt x="43" y="22"/>
                        </a:cubicBezTo>
                        <a:cubicBezTo>
                          <a:pt x="43" y="22"/>
                          <a:pt x="42" y="21"/>
                          <a:pt x="42" y="21"/>
                        </a:cubicBezTo>
                        <a:cubicBezTo>
                          <a:pt x="42" y="22"/>
                          <a:pt x="43" y="22"/>
                          <a:pt x="43" y="22"/>
                        </a:cubicBezTo>
                        <a:cubicBezTo>
                          <a:pt x="44" y="22"/>
                          <a:pt x="44" y="22"/>
                          <a:pt x="44" y="22"/>
                        </a:cubicBezTo>
                        <a:cubicBezTo>
                          <a:pt x="45" y="22"/>
                          <a:pt x="45" y="22"/>
                          <a:pt x="45" y="22"/>
                        </a:cubicBezTo>
                        <a:cubicBezTo>
                          <a:pt x="46" y="22"/>
                          <a:pt x="47" y="22"/>
                          <a:pt x="47" y="22"/>
                        </a:cubicBezTo>
                        <a:cubicBezTo>
                          <a:pt x="48" y="22"/>
                          <a:pt x="49" y="23"/>
                          <a:pt x="49" y="23"/>
                        </a:cubicBezTo>
                        <a:cubicBezTo>
                          <a:pt x="49" y="23"/>
                          <a:pt x="50" y="23"/>
                          <a:pt x="50" y="23"/>
                        </a:cubicBezTo>
                        <a:cubicBezTo>
                          <a:pt x="51" y="23"/>
                          <a:pt x="52" y="22"/>
                          <a:pt x="52" y="22"/>
                        </a:cubicBezTo>
                        <a:cubicBezTo>
                          <a:pt x="52" y="21"/>
                          <a:pt x="52" y="21"/>
                          <a:pt x="52" y="21"/>
                        </a:cubicBezTo>
                        <a:cubicBezTo>
                          <a:pt x="50" y="20"/>
                          <a:pt x="49" y="20"/>
                          <a:pt x="47" y="19"/>
                        </a:cubicBezTo>
                        <a:cubicBezTo>
                          <a:pt x="47" y="19"/>
                          <a:pt x="47" y="18"/>
                          <a:pt x="46" y="18"/>
                        </a:cubicBezTo>
                        <a:moveTo>
                          <a:pt x="0" y="9"/>
                        </a:moveTo>
                        <a:cubicBezTo>
                          <a:pt x="1" y="10"/>
                          <a:pt x="2" y="10"/>
                          <a:pt x="3" y="11"/>
                        </a:cubicBezTo>
                        <a:cubicBezTo>
                          <a:pt x="3" y="11"/>
                          <a:pt x="3" y="11"/>
                          <a:pt x="3" y="11"/>
                        </a:cubicBezTo>
                        <a:cubicBezTo>
                          <a:pt x="3" y="12"/>
                          <a:pt x="4" y="13"/>
                          <a:pt x="5" y="13"/>
                        </a:cubicBezTo>
                        <a:cubicBezTo>
                          <a:pt x="6" y="14"/>
                          <a:pt x="7" y="15"/>
                          <a:pt x="8" y="15"/>
                        </a:cubicBezTo>
                        <a:cubicBezTo>
                          <a:pt x="8" y="15"/>
                          <a:pt x="8" y="15"/>
                          <a:pt x="8" y="15"/>
                        </a:cubicBezTo>
                        <a:cubicBezTo>
                          <a:pt x="9" y="14"/>
                          <a:pt x="10" y="14"/>
                          <a:pt x="10" y="13"/>
                        </a:cubicBezTo>
                        <a:cubicBezTo>
                          <a:pt x="10" y="13"/>
                          <a:pt x="9" y="13"/>
                          <a:pt x="9" y="12"/>
                        </a:cubicBezTo>
                        <a:cubicBezTo>
                          <a:pt x="9" y="13"/>
                          <a:pt x="9" y="13"/>
                          <a:pt x="9" y="13"/>
                        </a:cubicBezTo>
                        <a:cubicBezTo>
                          <a:pt x="9" y="14"/>
                          <a:pt x="8" y="14"/>
                          <a:pt x="8" y="14"/>
                        </a:cubicBezTo>
                        <a:cubicBezTo>
                          <a:pt x="7" y="14"/>
                          <a:pt x="5" y="13"/>
                          <a:pt x="5" y="12"/>
                        </a:cubicBezTo>
                        <a:cubicBezTo>
                          <a:pt x="3" y="11"/>
                          <a:pt x="2" y="10"/>
                          <a:pt x="0" y="9"/>
                        </a:cubicBezTo>
                        <a:moveTo>
                          <a:pt x="37" y="0"/>
                        </a:moveTo>
                        <a:cubicBezTo>
                          <a:pt x="37" y="1"/>
                          <a:pt x="34" y="2"/>
                          <a:pt x="33" y="2"/>
                        </a:cubicBezTo>
                        <a:cubicBezTo>
                          <a:pt x="33" y="2"/>
                          <a:pt x="33" y="2"/>
                          <a:pt x="33" y="2"/>
                        </a:cubicBezTo>
                        <a:cubicBezTo>
                          <a:pt x="31" y="2"/>
                          <a:pt x="30" y="2"/>
                          <a:pt x="28" y="1"/>
                        </a:cubicBezTo>
                        <a:cubicBezTo>
                          <a:pt x="27" y="1"/>
                          <a:pt x="26" y="1"/>
                          <a:pt x="25" y="1"/>
                        </a:cubicBezTo>
                        <a:cubicBezTo>
                          <a:pt x="24" y="1"/>
                          <a:pt x="24" y="1"/>
                          <a:pt x="23" y="1"/>
                        </a:cubicBezTo>
                        <a:cubicBezTo>
                          <a:pt x="25" y="1"/>
                          <a:pt x="28" y="2"/>
                          <a:pt x="30" y="2"/>
                        </a:cubicBezTo>
                        <a:cubicBezTo>
                          <a:pt x="35" y="3"/>
                          <a:pt x="41" y="5"/>
                          <a:pt x="44" y="8"/>
                        </a:cubicBezTo>
                        <a:cubicBezTo>
                          <a:pt x="44" y="8"/>
                          <a:pt x="44" y="8"/>
                          <a:pt x="44" y="8"/>
                        </a:cubicBezTo>
                        <a:cubicBezTo>
                          <a:pt x="44" y="8"/>
                          <a:pt x="45" y="8"/>
                          <a:pt x="45" y="8"/>
                        </a:cubicBezTo>
                        <a:cubicBezTo>
                          <a:pt x="46" y="8"/>
                          <a:pt x="46" y="8"/>
                          <a:pt x="46" y="8"/>
                        </a:cubicBezTo>
                        <a:cubicBezTo>
                          <a:pt x="47" y="8"/>
                          <a:pt x="48" y="8"/>
                          <a:pt x="49" y="8"/>
                        </a:cubicBezTo>
                        <a:cubicBezTo>
                          <a:pt x="50" y="8"/>
                          <a:pt x="50" y="7"/>
                          <a:pt x="51" y="7"/>
                        </a:cubicBezTo>
                        <a:cubicBezTo>
                          <a:pt x="51" y="7"/>
                          <a:pt x="51" y="7"/>
                          <a:pt x="51" y="7"/>
                        </a:cubicBezTo>
                        <a:cubicBezTo>
                          <a:pt x="50" y="7"/>
                          <a:pt x="50" y="8"/>
                          <a:pt x="49" y="8"/>
                        </a:cubicBezTo>
                        <a:cubicBezTo>
                          <a:pt x="48" y="9"/>
                          <a:pt x="48" y="10"/>
                          <a:pt x="47" y="11"/>
                        </a:cubicBezTo>
                        <a:cubicBezTo>
                          <a:pt x="46" y="13"/>
                          <a:pt x="46" y="14"/>
                          <a:pt x="46" y="15"/>
                        </a:cubicBezTo>
                        <a:cubicBezTo>
                          <a:pt x="46" y="15"/>
                          <a:pt x="46" y="14"/>
                          <a:pt x="45" y="14"/>
                        </a:cubicBezTo>
                        <a:cubicBezTo>
                          <a:pt x="45" y="15"/>
                          <a:pt x="45" y="15"/>
                          <a:pt x="46" y="16"/>
                        </a:cubicBezTo>
                        <a:cubicBezTo>
                          <a:pt x="46" y="16"/>
                          <a:pt x="46" y="16"/>
                          <a:pt x="46" y="16"/>
                        </a:cubicBezTo>
                        <a:cubicBezTo>
                          <a:pt x="46" y="16"/>
                          <a:pt x="46" y="16"/>
                          <a:pt x="46" y="16"/>
                        </a:cubicBezTo>
                        <a:cubicBezTo>
                          <a:pt x="47" y="18"/>
                          <a:pt x="49" y="19"/>
                          <a:pt x="51" y="20"/>
                        </a:cubicBezTo>
                        <a:cubicBezTo>
                          <a:pt x="52" y="20"/>
                          <a:pt x="52" y="20"/>
                          <a:pt x="53" y="20"/>
                        </a:cubicBezTo>
                        <a:cubicBezTo>
                          <a:pt x="53" y="20"/>
                          <a:pt x="53" y="20"/>
                          <a:pt x="54" y="20"/>
                        </a:cubicBezTo>
                        <a:cubicBezTo>
                          <a:pt x="57" y="20"/>
                          <a:pt x="58" y="18"/>
                          <a:pt x="58" y="16"/>
                        </a:cubicBezTo>
                        <a:cubicBezTo>
                          <a:pt x="58" y="15"/>
                          <a:pt x="58" y="13"/>
                          <a:pt x="58" y="12"/>
                        </a:cubicBezTo>
                        <a:cubicBezTo>
                          <a:pt x="58" y="11"/>
                          <a:pt x="58" y="11"/>
                          <a:pt x="58" y="11"/>
                        </a:cubicBezTo>
                        <a:cubicBezTo>
                          <a:pt x="57" y="9"/>
                          <a:pt x="56" y="7"/>
                          <a:pt x="54" y="6"/>
                        </a:cubicBezTo>
                        <a:cubicBezTo>
                          <a:pt x="54" y="5"/>
                          <a:pt x="53" y="5"/>
                          <a:pt x="51" y="4"/>
                        </a:cubicBezTo>
                        <a:cubicBezTo>
                          <a:pt x="47" y="2"/>
                          <a:pt x="42" y="2"/>
                          <a:pt x="37" y="1"/>
                        </a:cubicBezTo>
                        <a:cubicBezTo>
                          <a:pt x="37" y="1"/>
                          <a:pt x="37" y="1"/>
                          <a:pt x="37" y="0"/>
                        </a:cubicBezTo>
                      </a:path>
                    </a:pathLst>
                  </a:custGeom>
                  <a:solidFill>
                    <a:srgbClr val="ED9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06" name="Freeform 8173">
                    <a:extLst>
                      <a:ext uri="{FF2B5EF4-FFF2-40B4-BE49-F238E27FC236}">
                        <a16:creationId xmlns:a16="http://schemas.microsoft.com/office/drawing/2014/main" id="{7749FA0B-8919-4E05-A540-921F1E9022A7}"/>
                      </a:ext>
                    </a:extLst>
                  </p:cNvPr>
                  <p:cNvSpPr>
                    <a:spLocks noEditPoints="1"/>
                  </p:cNvSpPr>
                  <p:nvPr/>
                </p:nvSpPr>
                <p:spPr bwMode="auto">
                  <a:xfrm>
                    <a:off x="3639" y="1821"/>
                    <a:ext cx="88" cy="66"/>
                  </a:xfrm>
                  <a:custGeom>
                    <a:avLst/>
                    <a:gdLst>
                      <a:gd name="T0" fmla="*/ 83 w 118"/>
                      <a:gd name="T1" fmla="*/ 87 h 87"/>
                      <a:gd name="T2" fmla="*/ 102 w 118"/>
                      <a:gd name="T3" fmla="*/ 80 h 87"/>
                      <a:gd name="T4" fmla="*/ 98 w 118"/>
                      <a:gd name="T5" fmla="*/ 83 h 87"/>
                      <a:gd name="T6" fmla="*/ 97 w 118"/>
                      <a:gd name="T7" fmla="*/ 83 h 87"/>
                      <a:gd name="T8" fmla="*/ 103 w 118"/>
                      <a:gd name="T9" fmla="*/ 86 h 87"/>
                      <a:gd name="T10" fmla="*/ 100 w 118"/>
                      <a:gd name="T11" fmla="*/ 83 h 87"/>
                      <a:gd name="T12" fmla="*/ 106 w 118"/>
                      <a:gd name="T13" fmla="*/ 68 h 87"/>
                      <a:gd name="T14" fmla="*/ 112 w 118"/>
                      <a:gd name="T15" fmla="*/ 73 h 87"/>
                      <a:gd name="T16" fmla="*/ 111 w 118"/>
                      <a:gd name="T17" fmla="*/ 72 h 87"/>
                      <a:gd name="T18" fmla="*/ 105 w 118"/>
                      <a:gd name="T19" fmla="*/ 67 h 87"/>
                      <a:gd name="T20" fmla="*/ 105 w 118"/>
                      <a:gd name="T21" fmla="*/ 66 h 87"/>
                      <a:gd name="T22" fmla="*/ 58 w 118"/>
                      <a:gd name="T23" fmla="*/ 59 h 87"/>
                      <a:gd name="T24" fmla="*/ 71 w 118"/>
                      <a:gd name="T25" fmla="*/ 78 h 87"/>
                      <a:gd name="T26" fmla="*/ 78 w 118"/>
                      <a:gd name="T27" fmla="*/ 83 h 87"/>
                      <a:gd name="T28" fmla="*/ 73 w 118"/>
                      <a:gd name="T29" fmla="*/ 78 h 87"/>
                      <a:gd name="T30" fmla="*/ 71 w 118"/>
                      <a:gd name="T31" fmla="*/ 76 h 87"/>
                      <a:gd name="T32" fmla="*/ 69 w 118"/>
                      <a:gd name="T33" fmla="*/ 72 h 87"/>
                      <a:gd name="T34" fmla="*/ 63 w 118"/>
                      <a:gd name="T35" fmla="*/ 63 h 87"/>
                      <a:gd name="T36" fmla="*/ 111 w 118"/>
                      <a:gd name="T37" fmla="*/ 59 h 87"/>
                      <a:gd name="T38" fmla="*/ 109 w 118"/>
                      <a:gd name="T39" fmla="*/ 60 h 87"/>
                      <a:gd name="T40" fmla="*/ 83 w 118"/>
                      <a:gd name="T41" fmla="*/ 53 h 87"/>
                      <a:gd name="T42" fmla="*/ 89 w 118"/>
                      <a:gd name="T43" fmla="*/ 54 h 87"/>
                      <a:gd name="T44" fmla="*/ 104 w 118"/>
                      <a:gd name="T45" fmla="*/ 60 h 87"/>
                      <a:gd name="T46" fmla="*/ 83 w 118"/>
                      <a:gd name="T47" fmla="*/ 53 h 87"/>
                      <a:gd name="T48" fmla="*/ 97 w 118"/>
                      <a:gd name="T49" fmla="*/ 53 h 87"/>
                      <a:gd name="T50" fmla="*/ 107 w 118"/>
                      <a:gd name="T51" fmla="*/ 53 h 87"/>
                      <a:gd name="T52" fmla="*/ 103 w 118"/>
                      <a:gd name="T53" fmla="*/ 53 h 87"/>
                      <a:gd name="T54" fmla="*/ 96 w 118"/>
                      <a:gd name="T55" fmla="*/ 52 h 87"/>
                      <a:gd name="T56" fmla="*/ 28 w 118"/>
                      <a:gd name="T57" fmla="*/ 53 h 87"/>
                      <a:gd name="T58" fmla="*/ 30 w 118"/>
                      <a:gd name="T59" fmla="*/ 52 h 87"/>
                      <a:gd name="T60" fmla="*/ 33 w 118"/>
                      <a:gd name="T61" fmla="*/ 52 h 87"/>
                      <a:gd name="T62" fmla="*/ 39 w 118"/>
                      <a:gd name="T63" fmla="*/ 54 h 87"/>
                      <a:gd name="T64" fmla="*/ 36 w 118"/>
                      <a:gd name="T65" fmla="*/ 53 h 87"/>
                      <a:gd name="T66" fmla="*/ 31 w 118"/>
                      <a:gd name="T67" fmla="*/ 50 h 87"/>
                      <a:gd name="T68" fmla="*/ 26 w 118"/>
                      <a:gd name="T69" fmla="*/ 48 h 87"/>
                      <a:gd name="T70" fmla="*/ 26 w 118"/>
                      <a:gd name="T71" fmla="*/ 48 h 87"/>
                      <a:gd name="T72" fmla="*/ 101 w 118"/>
                      <a:gd name="T73" fmla="*/ 26 h 87"/>
                      <a:gd name="T74" fmla="*/ 110 w 118"/>
                      <a:gd name="T75" fmla="*/ 28 h 87"/>
                      <a:gd name="T76" fmla="*/ 114 w 118"/>
                      <a:gd name="T77" fmla="*/ 28 h 87"/>
                      <a:gd name="T78" fmla="*/ 118 w 118"/>
                      <a:gd name="T79" fmla="*/ 28 h 87"/>
                      <a:gd name="T80" fmla="*/ 101 w 118"/>
                      <a:gd name="T81" fmla="*/ 26 h 87"/>
                      <a:gd name="T82" fmla="*/ 110 w 118"/>
                      <a:gd name="T83" fmla="*/ 23 h 87"/>
                      <a:gd name="T84" fmla="*/ 114 w 118"/>
                      <a:gd name="T85" fmla="*/ 22 h 87"/>
                      <a:gd name="T86" fmla="*/ 102 w 118"/>
                      <a:gd name="T87" fmla="*/ 21 h 87"/>
                      <a:gd name="T88" fmla="*/ 97 w 118"/>
                      <a:gd name="T89" fmla="*/ 21 h 87"/>
                      <a:gd name="T90" fmla="*/ 108 w 118"/>
                      <a:gd name="T91" fmla="*/ 17 h 87"/>
                      <a:gd name="T92" fmla="*/ 104 w 118"/>
                      <a:gd name="T93" fmla="*/ 15 h 87"/>
                      <a:gd name="T94" fmla="*/ 104 w 118"/>
                      <a:gd name="T95" fmla="*/ 7 h 87"/>
                      <a:gd name="T96" fmla="*/ 109 w 118"/>
                      <a:gd name="T97" fmla="*/ 7 h 87"/>
                      <a:gd name="T98" fmla="*/ 110 w 118"/>
                      <a:gd name="T99" fmla="*/ 7 h 87"/>
                      <a:gd name="T100" fmla="*/ 9 w 118"/>
                      <a:gd name="T101" fmla="*/ 1 h 87"/>
                      <a:gd name="T102" fmla="*/ 4 w 118"/>
                      <a:gd name="T103" fmla="*/ 1 h 87"/>
                      <a:gd name="T104" fmla="*/ 0 w 118"/>
                      <a:gd name="T105" fmla="*/ 1 h 87"/>
                      <a:gd name="T106" fmla="*/ 11 w 118"/>
                      <a:gd name="T107" fmla="*/ 1 h 87"/>
                      <a:gd name="T108" fmla="*/ 20 w 118"/>
                      <a:gd name="T109" fmla="*/ 2 h 87"/>
                      <a:gd name="T110" fmla="*/ 10 w 118"/>
                      <a:gd name="T11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87">
                        <a:moveTo>
                          <a:pt x="82" y="86"/>
                        </a:moveTo>
                        <a:cubicBezTo>
                          <a:pt x="82" y="86"/>
                          <a:pt x="83" y="86"/>
                          <a:pt x="83" y="86"/>
                        </a:cubicBezTo>
                        <a:cubicBezTo>
                          <a:pt x="83" y="86"/>
                          <a:pt x="83" y="86"/>
                          <a:pt x="83" y="87"/>
                        </a:cubicBezTo>
                        <a:cubicBezTo>
                          <a:pt x="83" y="86"/>
                          <a:pt x="83" y="86"/>
                          <a:pt x="83" y="86"/>
                        </a:cubicBezTo>
                        <a:cubicBezTo>
                          <a:pt x="82" y="86"/>
                          <a:pt x="82" y="86"/>
                          <a:pt x="82" y="86"/>
                        </a:cubicBezTo>
                        <a:moveTo>
                          <a:pt x="102" y="80"/>
                        </a:moveTo>
                        <a:cubicBezTo>
                          <a:pt x="101" y="81"/>
                          <a:pt x="101" y="82"/>
                          <a:pt x="99" y="82"/>
                        </a:cubicBezTo>
                        <a:cubicBezTo>
                          <a:pt x="99" y="82"/>
                          <a:pt x="99" y="82"/>
                          <a:pt x="98" y="82"/>
                        </a:cubicBezTo>
                        <a:cubicBezTo>
                          <a:pt x="98" y="82"/>
                          <a:pt x="98" y="83"/>
                          <a:pt x="98" y="83"/>
                        </a:cubicBezTo>
                        <a:cubicBezTo>
                          <a:pt x="97" y="83"/>
                          <a:pt x="97" y="83"/>
                          <a:pt x="96" y="83"/>
                        </a:cubicBezTo>
                        <a:cubicBezTo>
                          <a:pt x="96" y="83"/>
                          <a:pt x="96" y="83"/>
                          <a:pt x="95" y="83"/>
                        </a:cubicBezTo>
                        <a:cubicBezTo>
                          <a:pt x="96" y="83"/>
                          <a:pt x="96" y="83"/>
                          <a:pt x="97" y="83"/>
                        </a:cubicBezTo>
                        <a:cubicBezTo>
                          <a:pt x="98" y="83"/>
                          <a:pt x="99" y="84"/>
                          <a:pt x="99" y="84"/>
                        </a:cubicBezTo>
                        <a:cubicBezTo>
                          <a:pt x="101" y="85"/>
                          <a:pt x="102" y="86"/>
                          <a:pt x="103" y="86"/>
                        </a:cubicBezTo>
                        <a:cubicBezTo>
                          <a:pt x="103" y="86"/>
                          <a:pt x="103" y="86"/>
                          <a:pt x="103" y="86"/>
                        </a:cubicBezTo>
                        <a:cubicBezTo>
                          <a:pt x="102" y="86"/>
                          <a:pt x="101" y="84"/>
                          <a:pt x="99" y="83"/>
                        </a:cubicBezTo>
                        <a:cubicBezTo>
                          <a:pt x="99" y="83"/>
                          <a:pt x="98" y="83"/>
                          <a:pt x="98" y="83"/>
                        </a:cubicBezTo>
                        <a:cubicBezTo>
                          <a:pt x="98" y="83"/>
                          <a:pt x="99" y="83"/>
                          <a:pt x="100" y="83"/>
                        </a:cubicBezTo>
                        <a:cubicBezTo>
                          <a:pt x="101" y="82"/>
                          <a:pt x="101" y="81"/>
                          <a:pt x="102" y="80"/>
                        </a:cubicBezTo>
                        <a:cubicBezTo>
                          <a:pt x="102" y="80"/>
                          <a:pt x="102" y="80"/>
                          <a:pt x="102" y="80"/>
                        </a:cubicBezTo>
                        <a:moveTo>
                          <a:pt x="106" y="68"/>
                        </a:moveTo>
                        <a:cubicBezTo>
                          <a:pt x="106" y="69"/>
                          <a:pt x="106" y="70"/>
                          <a:pt x="106" y="70"/>
                        </a:cubicBezTo>
                        <a:cubicBezTo>
                          <a:pt x="107" y="70"/>
                          <a:pt x="107" y="71"/>
                          <a:pt x="107" y="71"/>
                        </a:cubicBezTo>
                        <a:cubicBezTo>
                          <a:pt x="109" y="72"/>
                          <a:pt x="110" y="72"/>
                          <a:pt x="112" y="73"/>
                        </a:cubicBezTo>
                        <a:cubicBezTo>
                          <a:pt x="111" y="73"/>
                          <a:pt x="111" y="72"/>
                          <a:pt x="110" y="72"/>
                        </a:cubicBezTo>
                        <a:cubicBezTo>
                          <a:pt x="111" y="72"/>
                          <a:pt x="111" y="72"/>
                          <a:pt x="111" y="72"/>
                        </a:cubicBezTo>
                        <a:cubicBezTo>
                          <a:pt x="111" y="72"/>
                          <a:pt x="111" y="72"/>
                          <a:pt x="111" y="72"/>
                        </a:cubicBezTo>
                        <a:cubicBezTo>
                          <a:pt x="109" y="71"/>
                          <a:pt x="107" y="70"/>
                          <a:pt x="106" y="68"/>
                        </a:cubicBezTo>
                        <a:moveTo>
                          <a:pt x="104" y="62"/>
                        </a:moveTo>
                        <a:cubicBezTo>
                          <a:pt x="105" y="63"/>
                          <a:pt x="105" y="65"/>
                          <a:pt x="105" y="67"/>
                        </a:cubicBezTo>
                        <a:cubicBezTo>
                          <a:pt x="105" y="67"/>
                          <a:pt x="105" y="67"/>
                          <a:pt x="106" y="68"/>
                        </a:cubicBezTo>
                        <a:cubicBezTo>
                          <a:pt x="106" y="68"/>
                          <a:pt x="106" y="68"/>
                          <a:pt x="106" y="68"/>
                        </a:cubicBezTo>
                        <a:cubicBezTo>
                          <a:pt x="105" y="67"/>
                          <a:pt x="105" y="67"/>
                          <a:pt x="105" y="66"/>
                        </a:cubicBezTo>
                        <a:cubicBezTo>
                          <a:pt x="105" y="66"/>
                          <a:pt x="105" y="66"/>
                          <a:pt x="105" y="65"/>
                        </a:cubicBezTo>
                        <a:cubicBezTo>
                          <a:pt x="105" y="64"/>
                          <a:pt x="105" y="63"/>
                          <a:pt x="104" y="62"/>
                        </a:cubicBezTo>
                        <a:moveTo>
                          <a:pt x="58" y="59"/>
                        </a:moveTo>
                        <a:cubicBezTo>
                          <a:pt x="58" y="60"/>
                          <a:pt x="59" y="60"/>
                          <a:pt x="59" y="61"/>
                        </a:cubicBezTo>
                        <a:cubicBezTo>
                          <a:pt x="62" y="64"/>
                          <a:pt x="67" y="68"/>
                          <a:pt x="68" y="72"/>
                        </a:cubicBezTo>
                        <a:cubicBezTo>
                          <a:pt x="69" y="74"/>
                          <a:pt x="70" y="76"/>
                          <a:pt x="71" y="78"/>
                        </a:cubicBezTo>
                        <a:cubicBezTo>
                          <a:pt x="73" y="80"/>
                          <a:pt x="75" y="81"/>
                          <a:pt x="77" y="83"/>
                        </a:cubicBezTo>
                        <a:cubicBezTo>
                          <a:pt x="77" y="83"/>
                          <a:pt x="78" y="83"/>
                          <a:pt x="78" y="84"/>
                        </a:cubicBezTo>
                        <a:cubicBezTo>
                          <a:pt x="78" y="83"/>
                          <a:pt x="78" y="83"/>
                          <a:pt x="78" y="83"/>
                        </a:cubicBezTo>
                        <a:cubicBezTo>
                          <a:pt x="78" y="83"/>
                          <a:pt x="78" y="83"/>
                          <a:pt x="78" y="83"/>
                        </a:cubicBezTo>
                        <a:cubicBezTo>
                          <a:pt x="78" y="82"/>
                          <a:pt x="77" y="82"/>
                          <a:pt x="77" y="82"/>
                        </a:cubicBezTo>
                        <a:cubicBezTo>
                          <a:pt x="75" y="81"/>
                          <a:pt x="74" y="79"/>
                          <a:pt x="73" y="78"/>
                        </a:cubicBezTo>
                        <a:cubicBezTo>
                          <a:pt x="73" y="78"/>
                          <a:pt x="73" y="78"/>
                          <a:pt x="73" y="78"/>
                        </a:cubicBezTo>
                        <a:cubicBezTo>
                          <a:pt x="73" y="78"/>
                          <a:pt x="73" y="78"/>
                          <a:pt x="72" y="78"/>
                        </a:cubicBezTo>
                        <a:cubicBezTo>
                          <a:pt x="72" y="77"/>
                          <a:pt x="72" y="77"/>
                          <a:pt x="71" y="76"/>
                        </a:cubicBezTo>
                        <a:cubicBezTo>
                          <a:pt x="71" y="75"/>
                          <a:pt x="70" y="73"/>
                          <a:pt x="70" y="72"/>
                        </a:cubicBezTo>
                        <a:cubicBezTo>
                          <a:pt x="70" y="72"/>
                          <a:pt x="70" y="72"/>
                          <a:pt x="70" y="72"/>
                        </a:cubicBezTo>
                        <a:cubicBezTo>
                          <a:pt x="70" y="72"/>
                          <a:pt x="69" y="72"/>
                          <a:pt x="69" y="72"/>
                        </a:cubicBezTo>
                        <a:cubicBezTo>
                          <a:pt x="68" y="71"/>
                          <a:pt x="68" y="71"/>
                          <a:pt x="68" y="71"/>
                        </a:cubicBezTo>
                        <a:cubicBezTo>
                          <a:pt x="67" y="68"/>
                          <a:pt x="65" y="66"/>
                          <a:pt x="63" y="64"/>
                        </a:cubicBezTo>
                        <a:cubicBezTo>
                          <a:pt x="63" y="63"/>
                          <a:pt x="63" y="63"/>
                          <a:pt x="63" y="63"/>
                        </a:cubicBezTo>
                        <a:cubicBezTo>
                          <a:pt x="62" y="62"/>
                          <a:pt x="61" y="62"/>
                          <a:pt x="60" y="61"/>
                        </a:cubicBezTo>
                        <a:cubicBezTo>
                          <a:pt x="60" y="60"/>
                          <a:pt x="59" y="60"/>
                          <a:pt x="58" y="59"/>
                        </a:cubicBezTo>
                        <a:moveTo>
                          <a:pt x="111" y="59"/>
                        </a:moveTo>
                        <a:cubicBezTo>
                          <a:pt x="110" y="59"/>
                          <a:pt x="110" y="60"/>
                          <a:pt x="109" y="60"/>
                        </a:cubicBezTo>
                        <a:cubicBezTo>
                          <a:pt x="109" y="60"/>
                          <a:pt x="109" y="60"/>
                          <a:pt x="109" y="60"/>
                        </a:cubicBezTo>
                        <a:cubicBezTo>
                          <a:pt x="109" y="60"/>
                          <a:pt x="109" y="60"/>
                          <a:pt x="109" y="60"/>
                        </a:cubicBezTo>
                        <a:cubicBezTo>
                          <a:pt x="110" y="60"/>
                          <a:pt x="110" y="59"/>
                          <a:pt x="111" y="59"/>
                        </a:cubicBezTo>
                        <a:cubicBezTo>
                          <a:pt x="111" y="59"/>
                          <a:pt x="111" y="59"/>
                          <a:pt x="111" y="59"/>
                        </a:cubicBezTo>
                        <a:moveTo>
                          <a:pt x="83" y="53"/>
                        </a:moveTo>
                        <a:cubicBezTo>
                          <a:pt x="82" y="53"/>
                          <a:pt x="81" y="53"/>
                          <a:pt x="80" y="53"/>
                        </a:cubicBezTo>
                        <a:cubicBezTo>
                          <a:pt x="80" y="54"/>
                          <a:pt x="80" y="54"/>
                          <a:pt x="80" y="54"/>
                        </a:cubicBezTo>
                        <a:cubicBezTo>
                          <a:pt x="83" y="54"/>
                          <a:pt x="86" y="54"/>
                          <a:pt x="89" y="54"/>
                        </a:cubicBezTo>
                        <a:cubicBezTo>
                          <a:pt x="92" y="55"/>
                          <a:pt x="95" y="55"/>
                          <a:pt x="98" y="56"/>
                        </a:cubicBezTo>
                        <a:cubicBezTo>
                          <a:pt x="100" y="57"/>
                          <a:pt x="102" y="58"/>
                          <a:pt x="103" y="60"/>
                        </a:cubicBezTo>
                        <a:cubicBezTo>
                          <a:pt x="104" y="60"/>
                          <a:pt x="104" y="60"/>
                          <a:pt x="104" y="60"/>
                        </a:cubicBezTo>
                        <a:cubicBezTo>
                          <a:pt x="104" y="60"/>
                          <a:pt x="104" y="60"/>
                          <a:pt x="104" y="60"/>
                        </a:cubicBezTo>
                        <a:cubicBezTo>
                          <a:pt x="101" y="57"/>
                          <a:pt x="95" y="55"/>
                          <a:pt x="90" y="54"/>
                        </a:cubicBezTo>
                        <a:cubicBezTo>
                          <a:pt x="88" y="54"/>
                          <a:pt x="85" y="53"/>
                          <a:pt x="83" y="53"/>
                        </a:cubicBezTo>
                        <a:moveTo>
                          <a:pt x="96" y="52"/>
                        </a:moveTo>
                        <a:cubicBezTo>
                          <a:pt x="97" y="52"/>
                          <a:pt x="97" y="52"/>
                          <a:pt x="97" y="52"/>
                        </a:cubicBezTo>
                        <a:cubicBezTo>
                          <a:pt x="97" y="53"/>
                          <a:pt x="97" y="53"/>
                          <a:pt x="97" y="53"/>
                        </a:cubicBezTo>
                        <a:cubicBezTo>
                          <a:pt x="102" y="54"/>
                          <a:pt x="107" y="54"/>
                          <a:pt x="111" y="56"/>
                        </a:cubicBezTo>
                        <a:cubicBezTo>
                          <a:pt x="113" y="57"/>
                          <a:pt x="114" y="57"/>
                          <a:pt x="114" y="58"/>
                        </a:cubicBezTo>
                        <a:cubicBezTo>
                          <a:pt x="113" y="56"/>
                          <a:pt x="110" y="55"/>
                          <a:pt x="107" y="53"/>
                        </a:cubicBezTo>
                        <a:cubicBezTo>
                          <a:pt x="107" y="53"/>
                          <a:pt x="107" y="53"/>
                          <a:pt x="107" y="53"/>
                        </a:cubicBezTo>
                        <a:cubicBezTo>
                          <a:pt x="107" y="53"/>
                          <a:pt x="106" y="53"/>
                          <a:pt x="106" y="53"/>
                        </a:cubicBezTo>
                        <a:cubicBezTo>
                          <a:pt x="105" y="53"/>
                          <a:pt x="104" y="53"/>
                          <a:pt x="103" y="53"/>
                        </a:cubicBezTo>
                        <a:cubicBezTo>
                          <a:pt x="102" y="53"/>
                          <a:pt x="102" y="53"/>
                          <a:pt x="101" y="53"/>
                        </a:cubicBezTo>
                        <a:cubicBezTo>
                          <a:pt x="100" y="53"/>
                          <a:pt x="98" y="53"/>
                          <a:pt x="97" y="52"/>
                        </a:cubicBezTo>
                        <a:cubicBezTo>
                          <a:pt x="96" y="52"/>
                          <a:pt x="96" y="52"/>
                          <a:pt x="96" y="52"/>
                        </a:cubicBezTo>
                        <a:moveTo>
                          <a:pt x="30" y="52"/>
                        </a:moveTo>
                        <a:cubicBezTo>
                          <a:pt x="29" y="52"/>
                          <a:pt x="29" y="53"/>
                          <a:pt x="28" y="53"/>
                        </a:cubicBezTo>
                        <a:cubicBezTo>
                          <a:pt x="28" y="53"/>
                          <a:pt x="28" y="53"/>
                          <a:pt x="28" y="53"/>
                        </a:cubicBezTo>
                        <a:cubicBezTo>
                          <a:pt x="28" y="53"/>
                          <a:pt x="28" y="53"/>
                          <a:pt x="28" y="53"/>
                        </a:cubicBezTo>
                        <a:cubicBezTo>
                          <a:pt x="28" y="54"/>
                          <a:pt x="28" y="54"/>
                          <a:pt x="28" y="54"/>
                        </a:cubicBezTo>
                        <a:cubicBezTo>
                          <a:pt x="29" y="53"/>
                          <a:pt x="29" y="53"/>
                          <a:pt x="30" y="52"/>
                        </a:cubicBezTo>
                        <a:moveTo>
                          <a:pt x="33" y="52"/>
                        </a:moveTo>
                        <a:cubicBezTo>
                          <a:pt x="33" y="52"/>
                          <a:pt x="33" y="52"/>
                          <a:pt x="33" y="52"/>
                        </a:cubicBezTo>
                        <a:cubicBezTo>
                          <a:pt x="33" y="52"/>
                          <a:pt x="33" y="52"/>
                          <a:pt x="33" y="52"/>
                        </a:cubicBezTo>
                        <a:cubicBezTo>
                          <a:pt x="34" y="53"/>
                          <a:pt x="35" y="53"/>
                          <a:pt x="37" y="53"/>
                        </a:cubicBezTo>
                        <a:cubicBezTo>
                          <a:pt x="37" y="53"/>
                          <a:pt x="37" y="53"/>
                          <a:pt x="37" y="53"/>
                        </a:cubicBezTo>
                        <a:cubicBezTo>
                          <a:pt x="37" y="53"/>
                          <a:pt x="38" y="54"/>
                          <a:pt x="39" y="54"/>
                        </a:cubicBezTo>
                        <a:cubicBezTo>
                          <a:pt x="39" y="54"/>
                          <a:pt x="39" y="54"/>
                          <a:pt x="39" y="54"/>
                        </a:cubicBezTo>
                        <a:cubicBezTo>
                          <a:pt x="38" y="53"/>
                          <a:pt x="37" y="53"/>
                          <a:pt x="36" y="53"/>
                        </a:cubicBezTo>
                        <a:cubicBezTo>
                          <a:pt x="36" y="53"/>
                          <a:pt x="36" y="53"/>
                          <a:pt x="36" y="53"/>
                        </a:cubicBezTo>
                        <a:cubicBezTo>
                          <a:pt x="35" y="52"/>
                          <a:pt x="34" y="52"/>
                          <a:pt x="33" y="52"/>
                        </a:cubicBezTo>
                        <a:moveTo>
                          <a:pt x="29" y="50"/>
                        </a:moveTo>
                        <a:cubicBezTo>
                          <a:pt x="30" y="50"/>
                          <a:pt x="30" y="50"/>
                          <a:pt x="31" y="50"/>
                        </a:cubicBezTo>
                        <a:cubicBezTo>
                          <a:pt x="30" y="50"/>
                          <a:pt x="30" y="50"/>
                          <a:pt x="30" y="50"/>
                        </a:cubicBezTo>
                        <a:cubicBezTo>
                          <a:pt x="30" y="50"/>
                          <a:pt x="30" y="50"/>
                          <a:pt x="29" y="50"/>
                        </a:cubicBezTo>
                        <a:moveTo>
                          <a:pt x="26" y="48"/>
                        </a:moveTo>
                        <a:cubicBezTo>
                          <a:pt x="26" y="48"/>
                          <a:pt x="26" y="48"/>
                          <a:pt x="26" y="48"/>
                        </a:cubicBezTo>
                        <a:cubicBezTo>
                          <a:pt x="26" y="49"/>
                          <a:pt x="27" y="49"/>
                          <a:pt x="28" y="50"/>
                        </a:cubicBezTo>
                        <a:cubicBezTo>
                          <a:pt x="27" y="49"/>
                          <a:pt x="27" y="49"/>
                          <a:pt x="26" y="48"/>
                        </a:cubicBezTo>
                        <a:cubicBezTo>
                          <a:pt x="26" y="48"/>
                          <a:pt x="27" y="49"/>
                          <a:pt x="27" y="49"/>
                        </a:cubicBezTo>
                        <a:cubicBezTo>
                          <a:pt x="26" y="48"/>
                          <a:pt x="26" y="48"/>
                          <a:pt x="26" y="48"/>
                        </a:cubicBezTo>
                        <a:moveTo>
                          <a:pt x="101" y="26"/>
                        </a:moveTo>
                        <a:cubicBezTo>
                          <a:pt x="102" y="26"/>
                          <a:pt x="102" y="26"/>
                          <a:pt x="103" y="26"/>
                        </a:cubicBezTo>
                        <a:cubicBezTo>
                          <a:pt x="103" y="26"/>
                          <a:pt x="103" y="27"/>
                          <a:pt x="104" y="27"/>
                        </a:cubicBezTo>
                        <a:cubicBezTo>
                          <a:pt x="106" y="27"/>
                          <a:pt x="108" y="28"/>
                          <a:pt x="110" y="28"/>
                        </a:cubicBezTo>
                        <a:cubicBezTo>
                          <a:pt x="112" y="28"/>
                          <a:pt x="113" y="28"/>
                          <a:pt x="114" y="28"/>
                        </a:cubicBezTo>
                        <a:cubicBezTo>
                          <a:pt x="114" y="28"/>
                          <a:pt x="114" y="28"/>
                          <a:pt x="114" y="28"/>
                        </a:cubicBezTo>
                        <a:cubicBezTo>
                          <a:pt x="114" y="28"/>
                          <a:pt x="114" y="28"/>
                          <a:pt x="114" y="28"/>
                        </a:cubicBezTo>
                        <a:cubicBezTo>
                          <a:pt x="114" y="29"/>
                          <a:pt x="115" y="29"/>
                          <a:pt x="115" y="29"/>
                        </a:cubicBezTo>
                        <a:cubicBezTo>
                          <a:pt x="115" y="29"/>
                          <a:pt x="116" y="29"/>
                          <a:pt x="116" y="29"/>
                        </a:cubicBezTo>
                        <a:cubicBezTo>
                          <a:pt x="117" y="29"/>
                          <a:pt x="118" y="29"/>
                          <a:pt x="118" y="28"/>
                        </a:cubicBezTo>
                        <a:cubicBezTo>
                          <a:pt x="116" y="28"/>
                          <a:pt x="114" y="28"/>
                          <a:pt x="112" y="28"/>
                        </a:cubicBezTo>
                        <a:cubicBezTo>
                          <a:pt x="110" y="27"/>
                          <a:pt x="107" y="27"/>
                          <a:pt x="105" y="26"/>
                        </a:cubicBezTo>
                        <a:cubicBezTo>
                          <a:pt x="104" y="26"/>
                          <a:pt x="103" y="26"/>
                          <a:pt x="101" y="26"/>
                        </a:cubicBezTo>
                        <a:moveTo>
                          <a:pt x="97" y="21"/>
                        </a:moveTo>
                        <a:cubicBezTo>
                          <a:pt x="100" y="21"/>
                          <a:pt x="104" y="22"/>
                          <a:pt x="108" y="23"/>
                        </a:cubicBezTo>
                        <a:cubicBezTo>
                          <a:pt x="109" y="23"/>
                          <a:pt x="109" y="23"/>
                          <a:pt x="110" y="23"/>
                        </a:cubicBezTo>
                        <a:cubicBezTo>
                          <a:pt x="112" y="23"/>
                          <a:pt x="114" y="22"/>
                          <a:pt x="115" y="22"/>
                        </a:cubicBezTo>
                        <a:cubicBezTo>
                          <a:pt x="115" y="22"/>
                          <a:pt x="114" y="22"/>
                          <a:pt x="113" y="22"/>
                        </a:cubicBezTo>
                        <a:cubicBezTo>
                          <a:pt x="114" y="22"/>
                          <a:pt x="114" y="22"/>
                          <a:pt x="114" y="22"/>
                        </a:cubicBezTo>
                        <a:cubicBezTo>
                          <a:pt x="114" y="21"/>
                          <a:pt x="114" y="21"/>
                          <a:pt x="114" y="21"/>
                        </a:cubicBezTo>
                        <a:cubicBezTo>
                          <a:pt x="113" y="22"/>
                          <a:pt x="112" y="22"/>
                          <a:pt x="111" y="22"/>
                        </a:cubicBezTo>
                        <a:cubicBezTo>
                          <a:pt x="108" y="22"/>
                          <a:pt x="105" y="21"/>
                          <a:pt x="102" y="21"/>
                        </a:cubicBezTo>
                        <a:cubicBezTo>
                          <a:pt x="102" y="21"/>
                          <a:pt x="101" y="21"/>
                          <a:pt x="101" y="21"/>
                        </a:cubicBezTo>
                        <a:cubicBezTo>
                          <a:pt x="101" y="21"/>
                          <a:pt x="100" y="21"/>
                          <a:pt x="99" y="21"/>
                        </a:cubicBezTo>
                        <a:cubicBezTo>
                          <a:pt x="98" y="21"/>
                          <a:pt x="98" y="21"/>
                          <a:pt x="97" y="21"/>
                        </a:cubicBezTo>
                        <a:moveTo>
                          <a:pt x="102" y="14"/>
                        </a:moveTo>
                        <a:cubicBezTo>
                          <a:pt x="103" y="14"/>
                          <a:pt x="103" y="15"/>
                          <a:pt x="103" y="15"/>
                        </a:cubicBezTo>
                        <a:cubicBezTo>
                          <a:pt x="104" y="16"/>
                          <a:pt x="106" y="17"/>
                          <a:pt x="108" y="17"/>
                        </a:cubicBezTo>
                        <a:cubicBezTo>
                          <a:pt x="108" y="17"/>
                          <a:pt x="108" y="17"/>
                          <a:pt x="108" y="17"/>
                        </a:cubicBezTo>
                        <a:cubicBezTo>
                          <a:pt x="107" y="17"/>
                          <a:pt x="106" y="16"/>
                          <a:pt x="106" y="16"/>
                        </a:cubicBezTo>
                        <a:cubicBezTo>
                          <a:pt x="105" y="15"/>
                          <a:pt x="105" y="15"/>
                          <a:pt x="104" y="15"/>
                        </a:cubicBezTo>
                        <a:cubicBezTo>
                          <a:pt x="103" y="15"/>
                          <a:pt x="103" y="14"/>
                          <a:pt x="102" y="14"/>
                        </a:cubicBezTo>
                        <a:moveTo>
                          <a:pt x="106" y="7"/>
                        </a:moveTo>
                        <a:cubicBezTo>
                          <a:pt x="106" y="7"/>
                          <a:pt x="105" y="7"/>
                          <a:pt x="104" y="7"/>
                        </a:cubicBezTo>
                        <a:cubicBezTo>
                          <a:pt x="104" y="7"/>
                          <a:pt x="104" y="7"/>
                          <a:pt x="103" y="7"/>
                        </a:cubicBezTo>
                        <a:cubicBezTo>
                          <a:pt x="105" y="7"/>
                          <a:pt x="106" y="7"/>
                          <a:pt x="107" y="7"/>
                        </a:cubicBezTo>
                        <a:cubicBezTo>
                          <a:pt x="108" y="7"/>
                          <a:pt x="108" y="7"/>
                          <a:pt x="109" y="7"/>
                        </a:cubicBezTo>
                        <a:cubicBezTo>
                          <a:pt x="109" y="7"/>
                          <a:pt x="108" y="7"/>
                          <a:pt x="108" y="7"/>
                        </a:cubicBezTo>
                        <a:cubicBezTo>
                          <a:pt x="109" y="7"/>
                          <a:pt x="109" y="8"/>
                          <a:pt x="110" y="8"/>
                        </a:cubicBezTo>
                        <a:cubicBezTo>
                          <a:pt x="110" y="7"/>
                          <a:pt x="110" y="7"/>
                          <a:pt x="110" y="7"/>
                        </a:cubicBezTo>
                        <a:cubicBezTo>
                          <a:pt x="109" y="7"/>
                          <a:pt x="107" y="7"/>
                          <a:pt x="106" y="7"/>
                        </a:cubicBezTo>
                        <a:moveTo>
                          <a:pt x="10" y="0"/>
                        </a:moveTo>
                        <a:cubicBezTo>
                          <a:pt x="10" y="0"/>
                          <a:pt x="10" y="0"/>
                          <a:pt x="9" y="1"/>
                        </a:cubicBezTo>
                        <a:cubicBezTo>
                          <a:pt x="10" y="1"/>
                          <a:pt x="10" y="1"/>
                          <a:pt x="10" y="1"/>
                        </a:cubicBezTo>
                        <a:cubicBezTo>
                          <a:pt x="8" y="1"/>
                          <a:pt x="6" y="1"/>
                          <a:pt x="4" y="1"/>
                        </a:cubicBezTo>
                        <a:cubicBezTo>
                          <a:pt x="4" y="1"/>
                          <a:pt x="4" y="1"/>
                          <a:pt x="4" y="1"/>
                        </a:cubicBezTo>
                        <a:cubicBezTo>
                          <a:pt x="3" y="1"/>
                          <a:pt x="3" y="1"/>
                          <a:pt x="3" y="1"/>
                        </a:cubicBezTo>
                        <a:cubicBezTo>
                          <a:pt x="2" y="1"/>
                          <a:pt x="2" y="1"/>
                          <a:pt x="2" y="1"/>
                        </a:cubicBezTo>
                        <a:cubicBezTo>
                          <a:pt x="1" y="1"/>
                          <a:pt x="1" y="1"/>
                          <a:pt x="0" y="1"/>
                        </a:cubicBezTo>
                        <a:cubicBezTo>
                          <a:pt x="1" y="2"/>
                          <a:pt x="2" y="2"/>
                          <a:pt x="3" y="2"/>
                        </a:cubicBezTo>
                        <a:cubicBezTo>
                          <a:pt x="3" y="2"/>
                          <a:pt x="3" y="2"/>
                          <a:pt x="4" y="2"/>
                        </a:cubicBezTo>
                        <a:cubicBezTo>
                          <a:pt x="6" y="2"/>
                          <a:pt x="9" y="1"/>
                          <a:pt x="11" y="1"/>
                        </a:cubicBezTo>
                        <a:cubicBezTo>
                          <a:pt x="12" y="1"/>
                          <a:pt x="13" y="1"/>
                          <a:pt x="14" y="1"/>
                        </a:cubicBezTo>
                        <a:cubicBezTo>
                          <a:pt x="16" y="2"/>
                          <a:pt x="18" y="2"/>
                          <a:pt x="19" y="2"/>
                        </a:cubicBezTo>
                        <a:cubicBezTo>
                          <a:pt x="20" y="2"/>
                          <a:pt x="20" y="2"/>
                          <a:pt x="20" y="2"/>
                        </a:cubicBezTo>
                        <a:cubicBezTo>
                          <a:pt x="19" y="2"/>
                          <a:pt x="19" y="2"/>
                          <a:pt x="19" y="2"/>
                        </a:cubicBezTo>
                        <a:cubicBezTo>
                          <a:pt x="18" y="2"/>
                          <a:pt x="16" y="2"/>
                          <a:pt x="15" y="1"/>
                        </a:cubicBezTo>
                        <a:cubicBezTo>
                          <a:pt x="14" y="1"/>
                          <a:pt x="12" y="1"/>
                          <a:pt x="10"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07" name="Freeform 8174">
                    <a:extLst>
                      <a:ext uri="{FF2B5EF4-FFF2-40B4-BE49-F238E27FC236}">
                        <a16:creationId xmlns:a16="http://schemas.microsoft.com/office/drawing/2014/main" id="{C4EFB124-4950-4BB0-A98A-39C058771319}"/>
                      </a:ext>
                    </a:extLst>
                  </p:cNvPr>
                  <p:cNvSpPr>
                    <a:spLocks noEditPoints="1"/>
                  </p:cNvSpPr>
                  <p:nvPr/>
                </p:nvSpPr>
                <p:spPr bwMode="auto">
                  <a:xfrm>
                    <a:off x="3638" y="1827"/>
                    <a:ext cx="27" cy="21"/>
                  </a:xfrm>
                  <a:custGeom>
                    <a:avLst/>
                    <a:gdLst>
                      <a:gd name="T0" fmla="*/ 18 w 36"/>
                      <a:gd name="T1" fmla="*/ 24 h 28"/>
                      <a:gd name="T2" fmla="*/ 16 w 36"/>
                      <a:gd name="T3" fmla="*/ 24 h 28"/>
                      <a:gd name="T4" fmla="*/ 16 w 36"/>
                      <a:gd name="T5" fmla="*/ 25 h 28"/>
                      <a:gd name="T6" fmla="*/ 17 w 36"/>
                      <a:gd name="T7" fmla="*/ 25 h 28"/>
                      <a:gd name="T8" fmla="*/ 17 w 36"/>
                      <a:gd name="T9" fmla="*/ 24 h 28"/>
                      <a:gd name="T10" fmla="*/ 18 w 36"/>
                      <a:gd name="T11" fmla="*/ 24 h 28"/>
                      <a:gd name="T12" fmla="*/ 19 w 36"/>
                      <a:gd name="T13" fmla="*/ 23 h 28"/>
                      <a:gd name="T14" fmla="*/ 18 w 36"/>
                      <a:gd name="T15" fmla="*/ 24 h 28"/>
                      <a:gd name="T16" fmla="*/ 19 w 36"/>
                      <a:gd name="T17" fmla="*/ 23 h 28"/>
                      <a:gd name="T18" fmla="*/ 25 w 36"/>
                      <a:gd name="T19" fmla="*/ 22 h 28"/>
                      <a:gd name="T20" fmla="*/ 28 w 36"/>
                      <a:gd name="T21" fmla="*/ 25 h 28"/>
                      <a:gd name="T22" fmla="*/ 36 w 36"/>
                      <a:gd name="T23" fmla="*/ 28 h 28"/>
                      <a:gd name="T24" fmla="*/ 25 w 36"/>
                      <a:gd name="T25" fmla="*/ 23 h 28"/>
                      <a:gd name="T26" fmla="*/ 25 w 36"/>
                      <a:gd name="T27" fmla="*/ 23 h 28"/>
                      <a:gd name="T28" fmla="*/ 25 w 36"/>
                      <a:gd name="T29" fmla="*/ 22 h 28"/>
                      <a:gd name="T30" fmla="*/ 1 w 36"/>
                      <a:gd name="T31" fmla="*/ 0 h 28"/>
                      <a:gd name="T32" fmla="*/ 0 w 36"/>
                      <a:gd name="T33" fmla="*/ 0 h 28"/>
                      <a:gd name="T34" fmla="*/ 1 w 36"/>
                      <a:gd name="T35" fmla="*/ 2 h 28"/>
                      <a:gd name="T36" fmla="*/ 1 w 36"/>
                      <a:gd name="T37" fmla="*/ 1 h 28"/>
                      <a:gd name="T38" fmla="*/ 4 w 36"/>
                      <a:gd name="T39" fmla="*/ 6 h 28"/>
                      <a:gd name="T40" fmla="*/ 5 w 36"/>
                      <a:gd name="T41" fmla="*/ 8 h 28"/>
                      <a:gd name="T42" fmla="*/ 6 w 36"/>
                      <a:gd name="T43" fmla="*/ 10 h 28"/>
                      <a:gd name="T44" fmla="*/ 3 w 36"/>
                      <a:gd name="T45" fmla="*/ 9 h 28"/>
                      <a:gd name="T46" fmla="*/ 4 w 36"/>
                      <a:gd name="T47" fmla="*/ 9 h 28"/>
                      <a:gd name="T48" fmla="*/ 6 w 36"/>
                      <a:gd name="T49" fmla="*/ 10 h 28"/>
                      <a:gd name="T50" fmla="*/ 9 w 36"/>
                      <a:gd name="T51" fmla="*/ 11 h 28"/>
                      <a:gd name="T52" fmla="*/ 15 w 36"/>
                      <a:gd name="T53" fmla="*/ 14 h 28"/>
                      <a:gd name="T54" fmla="*/ 12 w 36"/>
                      <a:gd name="T55" fmla="*/ 12 h 28"/>
                      <a:gd name="T56" fmla="*/ 19 w 36"/>
                      <a:gd name="T57" fmla="*/ 16 h 28"/>
                      <a:gd name="T58" fmla="*/ 20 w 36"/>
                      <a:gd name="T59" fmla="*/ 17 h 28"/>
                      <a:gd name="T60" fmla="*/ 18 w 36"/>
                      <a:gd name="T61" fmla="*/ 15 h 28"/>
                      <a:gd name="T62" fmla="*/ 8 w 36"/>
                      <a:gd name="T63" fmla="*/ 9 h 28"/>
                      <a:gd name="T64" fmla="*/ 1 w 36"/>
                      <a:gd name="T6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28">
                        <a:moveTo>
                          <a:pt x="18" y="24"/>
                        </a:moveTo>
                        <a:cubicBezTo>
                          <a:pt x="17" y="24"/>
                          <a:pt x="17" y="24"/>
                          <a:pt x="16" y="24"/>
                        </a:cubicBezTo>
                        <a:cubicBezTo>
                          <a:pt x="16" y="25"/>
                          <a:pt x="16" y="25"/>
                          <a:pt x="16" y="25"/>
                        </a:cubicBezTo>
                        <a:cubicBezTo>
                          <a:pt x="17" y="25"/>
                          <a:pt x="17" y="25"/>
                          <a:pt x="17" y="25"/>
                        </a:cubicBezTo>
                        <a:cubicBezTo>
                          <a:pt x="17" y="25"/>
                          <a:pt x="17" y="24"/>
                          <a:pt x="17" y="24"/>
                        </a:cubicBezTo>
                        <a:cubicBezTo>
                          <a:pt x="17" y="24"/>
                          <a:pt x="17" y="24"/>
                          <a:pt x="18" y="24"/>
                        </a:cubicBezTo>
                        <a:moveTo>
                          <a:pt x="19" y="23"/>
                        </a:moveTo>
                        <a:cubicBezTo>
                          <a:pt x="19" y="24"/>
                          <a:pt x="18" y="24"/>
                          <a:pt x="18" y="24"/>
                        </a:cubicBezTo>
                        <a:cubicBezTo>
                          <a:pt x="18" y="24"/>
                          <a:pt x="19" y="24"/>
                          <a:pt x="19" y="23"/>
                        </a:cubicBezTo>
                        <a:moveTo>
                          <a:pt x="25" y="22"/>
                        </a:moveTo>
                        <a:cubicBezTo>
                          <a:pt x="26" y="23"/>
                          <a:pt x="27" y="24"/>
                          <a:pt x="28" y="25"/>
                        </a:cubicBezTo>
                        <a:cubicBezTo>
                          <a:pt x="30" y="26"/>
                          <a:pt x="33" y="28"/>
                          <a:pt x="36" y="28"/>
                        </a:cubicBezTo>
                        <a:cubicBezTo>
                          <a:pt x="32" y="27"/>
                          <a:pt x="28" y="25"/>
                          <a:pt x="25" y="23"/>
                        </a:cubicBezTo>
                        <a:cubicBezTo>
                          <a:pt x="25" y="23"/>
                          <a:pt x="25" y="23"/>
                          <a:pt x="25" y="23"/>
                        </a:cubicBezTo>
                        <a:cubicBezTo>
                          <a:pt x="25" y="23"/>
                          <a:pt x="25" y="22"/>
                          <a:pt x="25" y="22"/>
                        </a:cubicBezTo>
                        <a:moveTo>
                          <a:pt x="1" y="0"/>
                        </a:moveTo>
                        <a:cubicBezTo>
                          <a:pt x="0" y="0"/>
                          <a:pt x="0" y="0"/>
                          <a:pt x="0" y="0"/>
                        </a:cubicBezTo>
                        <a:cubicBezTo>
                          <a:pt x="0" y="1"/>
                          <a:pt x="1" y="1"/>
                          <a:pt x="1" y="2"/>
                        </a:cubicBezTo>
                        <a:cubicBezTo>
                          <a:pt x="1" y="2"/>
                          <a:pt x="1" y="2"/>
                          <a:pt x="1" y="1"/>
                        </a:cubicBezTo>
                        <a:cubicBezTo>
                          <a:pt x="2" y="3"/>
                          <a:pt x="3" y="4"/>
                          <a:pt x="4" y="6"/>
                        </a:cubicBezTo>
                        <a:cubicBezTo>
                          <a:pt x="4" y="7"/>
                          <a:pt x="5" y="8"/>
                          <a:pt x="5" y="8"/>
                        </a:cubicBezTo>
                        <a:cubicBezTo>
                          <a:pt x="6" y="9"/>
                          <a:pt x="6" y="9"/>
                          <a:pt x="6" y="10"/>
                        </a:cubicBezTo>
                        <a:cubicBezTo>
                          <a:pt x="5" y="9"/>
                          <a:pt x="4" y="9"/>
                          <a:pt x="3" y="9"/>
                        </a:cubicBezTo>
                        <a:cubicBezTo>
                          <a:pt x="4" y="9"/>
                          <a:pt x="4" y="9"/>
                          <a:pt x="4" y="9"/>
                        </a:cubicBezTo>
                        <a:cubicBezTo>
                          <a:pt x="5" y="9"/>
                          <a:pt x="5" y="10"/>
                          <a:pt x="6" y="10"/>
                        </a:cubicBezTo>
                        <a:cubicBezTo>
                          <a:pt x="7" y="11"/>
                          <a:pt x="8" y="11"/>
                          <a:pt x="9" y="11"/>
                        </a:cubicBezTo>
                        <a:cubicBezTo>
                          <a:pt x="11" y="12"/>
                          <a:pt x="13" y="13"/>
                          <a:pt x="15" y="14"/>
                        </a:cubicBezTo>
                        <a:cubicBezTo>
                          <a:pt x="14" y="14"/>
                          <a:pt x="13" y="13"/>
                          <a:pt x="12" y="12"/>
                        </a:cubicBezTo>
                        <a:cubicBezTo>
                          <a:pt x="14" y="13"/>
                          <a:pt x="17" y="14"/>
                          <a:pt x="19" y="16"/>
                        </a:cubicBezTo>
                        <a:cubicBezTo>
                          <a:pt x="19" y="16"/>
                          <a:pt x="20" y="16"/>
                          <a:pt x="20" y="17"/>
                        </a:cubicBezTo>
                        <a:cubicBezTo>
                          <a:pt x="19" y="16"/>
                          <a:pt x="19" y="16"/>
                          <a:pt x="18" y="15"/>
                        </a:cubicBezTo>
                        <a:cubicBezTo>
                          <a:pt x="15" y="13"/>
                          <a:pt x="11" y="12"/>
                          <a:pt x="8" y="9"/>
                        </a:cubicBezTo>
                        <a:cubicBezTo>
                          <a:pt x="4" y="7"/>
                          <a:pt x="2" y="4"/>
                          <a:pt x="1"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08" name="Freeform 8175">
                    <a:extLst>
                      <a:ext uri="{FF2B5EF4-FFF2-40B4-BE49-F238E27FC236}">
                        <a16:creationId xmlns:a16="http://schemas.microsoft.com/office/drawing/2014/main" id="{441DF6D9-ADAC-4788-99B5-2F2716B52E14}"/>
                      </a:ext>
                    </a:extLst>
                  </p:cNvPr>
                  <p:cNvSpPr>
                    <a:spLocks noEditPoints="1"/>
                  </p:cNvSpPr>
                  <p:nvPr/>
                </p:nvSpPr>
                <p:spPr bwMode="auto">
                  <a:xfrm>
                    <a:off x="3651" y="1850"/>
                    <a:ext cx="21" cy="7"/>
                  </a:xfrm>
                  <a:custGeom>
                    <a:avLst/>
                    <a:gdLst>
                      <a:gd name="T0" fmla="*/ 24 w 28"/>
                      <a:gd name="T1" fmla="*/ 7 h 9"/>
                      <a:gd name="T2" fmla="*/ 28 w 28"/>
                      <a:gd name="T3" fmla="*/ 9 h 9"/>
                      <a:gd name="T4" fmla="*/ 28 w 28"/>
                      <a:gd name="T5" fmla="*/ 9 h 9"/>
                      <a:gd name="T6" fmla="*/ 26 w 28"/>
                      <a:gd name="T7" fmla="*/ 7 h 9"/>
                      <a:gd name="T8" fmla="*/ 24 w 28"/>
                      <a:gd name="T9" fmla="*/ 7 h 9"/>
                      <a:gd name="T10" fmla="*/ 18 w 28"/>
                      <a:gd name="T11" fmla="*/ 5 h 9"/>
                      <a:gd name="T12" fmla="*/ 19 w 28"/>
                      <a:gd name="T13" fmla="*/ 6 h 9"/>
                      <a:gd name="T14" fmla="*/ 21 w 28"/>
                      <a:gd name="T15" fmla="*/ 6 h 9"/>
                      <a:gd name="T16" fmla="*/ 18 w 28"/>
                      <a:gd name="T17" fmla="*/ 5 h 9"/>
                      <a:gd name="T18" fmla="*/ 2 w 28"/>
                      <a:gd name="T19" fmla="*/ 2 h 9"/>
                      <a:gd name="T20" fmla="*/ 2 w 28"/>
                      <a:gd name="T21" fmla="*/ 2 h 9"/>
                      <a:gd name="T22" fmla="*/ 3 w 28"/>
                      <a:gd name="T23" fmla="*/ 2 h 9"/>
                      <a:gd name="T24" fmla="*/ 6 w 28"/>
                      <a:gd name="T25" fmla="*/ 3 h 9"/>
                      <a:gd name="T26" fmla="*/ 10 w 28"/>
                      <a:gd name="T27" fmla="*/ 5 h 9"/>
                      <a:gd name="T28" fmla="*/ 10 w 28"/>
                      <a:gd name="T29" fmla="*/ 5 h 9"/>
                      <a:gd name="T30" fmla="*/ 8 w 28"/>
                      <a:gd name="T31" fmla="*/ 3 h 9"/>
                      <a:gd name="T32" fmla="*/ 2 w 28"/>
                      <a:gd name="T33" fmla="*/ 2 h 9"/>
                      <a:gd name="T34" fmla="*/ 6 w 28"/>
                      <a:gd name="T35" fmla="*/ 0 h 9"/>
                      <a:gd name="T36" fmla="*/ 2 w 28"/>
                      <a:gd name="T37" fmla="*/ 1 h 9"/>
                      <a:gd name="T38" fmla="*/ 0 w 28"/>
                      <a:gd name="T39" fmla="*/ 2 h 9"/>
                      <a:gd name="T40" fmla="*/ 1 w 28"/>
                      <a:gd name="T41" fmla="*/ 2 h 9"/>
                      <a:gd name="T42" fmla="*/ 2 w 28"/>
                      <a:gd name="T43" fmla="*/ 2 h 9"/>
                      <a:gd name="T44" fmla="*/ 1 w 28"/>
                      <a:gd name="T45" fmla="*/ 1 h 9"/>
                      <a:gd name="T46" fmla="*/ 6 w 28"/>
                      <a:gd name="T47" fmla="*/ 1 h 9"/>
                      <a:gd name="T48" fmla="*/ 9 w 28"/>
                      <a:gd name="T49" fmla="*/ 1 h 9"/>
                      <a:gd name="T50" fmla="*/ 16 w 28"/>
                      <a:gd name="T51" fmla="*/ 4 h 9"/>
                      <a:gd name="T52" fmla="*/ 22 w 28"/>
                      <a:gd name="T53" fmla="*/ 5 h 9"/>
                      <a:gd name="T54" fmla="*/ 23 w 28"/>
                      <a:gd name="T55" fmla="*/ 5 h 9"/>
                      <a:gd name="T56" fmla="*/ 27 w 28"/>
                      <a:gd name="T57" fmla="*/ 4 h 9"/>
                      <a:gd name="T58" fmla="*/ 26 w 28"/>
                      <a:gd name="T59" fmla="*/ 4 h 9"/>
                      <a:gd name="T60" fmla="*/ 25 w 28"/>
                      <a:gd name="T61" fmla="*/ 4 h 9"/>
                      <a:gd name="T62" fmla="*/ 22 w 28"/>
                      <a:gd name="T63" fmla="*/ 5 h 9"/>
                      <a:gd name="T64" fmla="*/ 18 w 28"/>
                      <a:gd name="T65" fmla="*/ 4 h 9"/>
                      <a:gd name="T66" fmla="*/ 13 w 28"/>
                      <a:gd name="T67" fmla="*/ 2 h 9"/>
                      <a:gd name="T68" fmla="*/ 6 w 28"/>
                      <a:gd name="T6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9">
                        <a:moveTo>
                          <a:pt x="24" y="7"/>
                        </a:moveTo>
                        <a:cubicBezTo>
                          <a:pt x="25" y="7"/>
                          <a:pt x="26" y="8"/>
                          <a:pt x="28" y="9"/>
                        </a:cubicBezTo>
                        <a:cubicBezTo>
                          <a:pt x="28" y="9"/>
                          <a:pt x="28" y="9"/>
                          <a:pt x="28" y="9"/>
                        </a:cubicBezTo>
                        <a:cubicBezTo>
                          <a:pt x="27" y="8"/>
                          <a:pt x="26" y="8"/>
                          <a:pt x="26" y="7"/>
                        </a:cubicBezTo>
                        <a:cubicBezTo>
                          <a:pt x="25" y="7"/>
                          <a:pt x="25" y="7"/>
                          <a:pt x="24" y="7"/>
                        </a:cubicBezTo>
                        <a:moveTo>
                          <a:pt x="18" y="5"/>
                        </a:moveTo>
                        <a:cubicBezTo>
                          <a:pt x="18" y="5"/>
                          <a:pt x="19" y="5"/>
                          <a:pt x="19" y="6"/>
                        </a:cubicBezTo>
                        <a:cubicBezTo>
                          <a:pt x="20" y="6"/>
                          <a:pt x="21" y="6"/>
                          <a:pt x="21" y="6"/>
                        </a:cubicBezTo>
                        <a:cubicBezTo>
                          <a:pt x="20" y="6"/>
                          <a:pt x="19" y="5"/>
                          <a:pt x="18" y="5"/>
                        </a:cubicBezTo>
                        <a:moveTo>
                          <a:pt x="2" y="2"/>
                        </a:moveTo>
                        <a:cubicBezTo>
                          <a:pt x="2" y="2"/>
                          <a:pt x="2" y="2"/>
                          <a:pt x="2" y="2"/>
                        </a:cubicBezTo>
                        <a:cubicBezTo>
                          <a:pt x="2" y="2"/>
                          <a:pt x="3" y="2"/>
                          <a:pt x="3" y="2"/>
                        </a:cubicBezTo>
                        <a:cubicBezTo>
                          <a:pt x="4" y="2"/>
                          <a:pt x="5" y="3"/>
                          <a:pt x="6" y="3"/>
                        </a:cubicBezTo>
                        <a:cubicBezTo>
                          <a:pt x="8" y="4"/>
                          <a:pt x="9" y="5"/>
                          <a:pt x="10" y="5"/>
                        </a:cubicBezTo>
                        <a:cubicBezTo>
                          <a:pt x="10" y="5"/>
                          <a:pt x="10" y="5"/>
                          <a:pt x="10" y="5"/>
                        </a:cubicBezTo>
                        <a:cubicBezTo>
                          <a:pt x="9" y="5"/>
                          <a:pt x="9" y="4"/>
                          <a:pt x="8" y="3"/>
                        </a:cubicBezTo>
                        <a:cubicBezTo>
                          <a:pt x="6" y="3"/>
                          <a:pt x="4" y="2"/>
                          <a:pt x="2" y="2"/>
                        </a:cubicBezTo>
                        <a:moveTo>
                          <a:pt x="6" y="0"/>
                        </a:moveTo>
                        <a:cubicBezTo>
                          <a:pt x="5" y="0"/>
                          <a:pt x="4" y="1"/>
                          <a:pt x="2" y="1"/>
                        </a:cubicBezTo>
                        <a:cubicBezTo>
                          <a:pt x="2" y="1"/>
                          <a:pt x="1" y="1"/>
                          <a:pt x="0" y="2"/>
                        </a:cubicBezTo>
                        <a:cubicBezTo>
                          <a:pt x="1" y="2"/>
                          <a:pt x="1" y="2"/>
                          <a:pt x="1" y="2"/>
                        </a:cubicBezTo>
                        <a:cubicBezTo>
                          <a:pt x="1" y="2"/>
                          <a:pt x="2" y="2"/>
                          <a:pt x="2" y="2"/>
                        </a:cubicBezTo>
                        <a:cubicBezTo>
                          <a:pt x="2" y="1"/>
                          <a:pt x="1" y="1"/>
                          <a:pt x="1" y="1"/>
                        </a:cubicBezTo>
                        <a:cubicBezTo>
                          <a:pt x="3" y="1"/>
                          <a:pt x="5" y="1"/>
                          <a:pt x="6" y="1"/>
                        </a:cubicBezTo>
                        <a:cubicBezTo>
                          <a:pt x="7" y="1"/>
                          <a:pt x="8" y="1"/>
                          <a:pt x="9" y="1"/>
                        </a:cubicBezTo>
                        <a:cubicBezTo>
                          <a:pt x="11" y="2"/>
                          <a:pt x="13" y="3"/>
                          <a:pt x="16" y="4"/>
                        </a:cubicBezTo>
                        <a:cubicBezTo>
                          <a:pt x="18" y="5"/>
                          <a:pt x="20" y="5"/>
                          <a:pt x="22" y="5"/>
                        </a:cubicBezTo>
                        <a:cubicBezTo>
                          <a:pt x="22" y="5"/>
                          <a:pt x="23" y="5"/>
                          <a:pt x="23" y="5"/>
                        </a:cubicBezTo>
                        <a:cubicBezTo>
                          <a:pt x="25" y="5"/>
                          <a:pt x="26" y="4"/>
                          <a:pt x="27" y="4"/>
                        </a:cubicBezTo>
                        <a:cubicBezTo>
                          <a:pt x="26" y="4"/>
                          <a:pt x="26" y="4"/>
                          <a:pt x="26" y="4"/>
                        </a:cubicBezTo>
                        <a:cubicBezTo>
                          <a:pt x="26" y="4"/>
                          <a:pt x="25" y="4"/>
                          <a:pt x="25" y="4"/>
                        </a:cubicBezTo>
                        <a:cubicBezTo>
                          <a:pt x="24" y="5"/>
                          <a:pt x="23" y="5"/>
                          <a:pt x="22" y="5"/>
                        </a:cubicBezTo>
                        <a:cubicBezTo>
                          <a:pt x="21" y="5"/>
                          <a:pt x="19" y="5"/>
                          <a:pt x="18" y="4"/>
                        </a:cubicBezTo>
                        <a:cubicBezTo>
                          <a:pt x="16" y="4"/>
                          <a:pt x="14" y="3"/>
                          <a:pt x="13" y="2"/>
                        </a:cubicBezTo>
                        <a:cubicBezTo>
                          <a:pt x="10" y="1"/>
                          <a:pt x="8" y="0"/>
                          <a:pt x="6"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09" name="Freeform 8176">
                    <a:extLst>
                      <a:ext uri="{FF2B5EF4-FFF2-40B4-BE49-F238E27FC236}">
                        <a16:creationId xmlns:a16="http://schemas.microsoft.com/office/drawing/2014/main" id="{38144108-F01A-48DF-8076-34387ABD4127}"/>
                      </a:ext>
                    </a:extLst>
                  </p:cNvPr>
                  <p:cNvSpPr>
                    <a:spLocks noEditPoints="1"/>
                  </p:cNvSpPr>
                  <p:nvPr/>
                </p:nvSpPr>
                <p:spPr bwMode="auto">
                  <a:xfrm>
                    <a:off x="3729" y="1757"/>
                    <a:ext cx="2" cy="6"/>
                  </a:xfrm>
                  <a:custGeom>
                    <a:avLst/>
                    <a:gdLst>
                      <a:gd name="T0" fmla="*/ 1 w 2"/>
                      <a:gd name="T1" fmla="*/ 5 h 8"/>
                      <a:gd name="T2" fmla="*/ 1 w 2"/>
                      <a:gd name="T3" fmla="*/ 5 h 8"/>
                      <a:gd name="T4" fmla="*/ 0 w 2"/>
                      <a:gd name="T5" fmla="*/ 6 h 8"/>
                      <a:gd name="T6" fmla="*/ 0 w 2"/>
                      <a:gd name="T7" fmla="*/ 7 h 8"/>
                      <a:gd name="T8" fmla="*/ 0 w 2"/>
                      <a:gd name="T9" fmla="*/ 8 h 8"/>
                      <a:gd name="T10" fmla="*/ 0 w 2"/>
                      <a:gd name="T11" fmla="*/ 7 h 8"/>
                      <a:gd name="T12" fmla="*/ 1 w 2"/>
                      <a:gd name="T13" fmla="*/ 5 h 8"/>
                      <a:gd name="T14" fmla="*/ 2 w 2"/>
                      <a:gd name="T15" fmla="*/ 0 h 8"/>
                      <a:gd name="T16" fmla="*/ 2 w 2"/>
                      <a:gd name="T17" fmla="*/ 1 h 8"/>
                      <a:gd name="T18" fmla="*/ 2 w 2"/>
                      <a:gd name="T19" fmla="*/ 2 h 8"/>
                      <a:gd name="T20" fmla="*/ 2 w 2"/>
                      <a:gd name="T21" fmla="*/ 2 h 8"/>
                      <a:gd name="T22" fmla="*/ 2 w 2"/>
                      <a:gd name="T23" fmla="*/ 2 h 8"/>
                      <a:gd name="T24" fmla="*/ 2 w 2"/>
                      <a:gd name="T25" fmla="*/ 1 h 8"/>
                      <a:gd name="T26" fmla="*/ 2 w 2"/>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8">
                        <a:moveTo>
                          <a:pt x="1" y="5"/>
                        </a:moveTo>
                        <a:cubicBezTo>
                          <a:pt x="1" y="5"/>
                          <a:pt x="1" y="5"/>
                          <a:pt x="1" y="5"/>
                        </a:cubicBezTo>
                        <a:cubicBezTo>
                          <a:pt x="0" y="6"/>
                          <a:pt x="0" y="6"/>
                          <a:pt x="0" y="6"/>
                        </a:cubicBezTo>
                        <a:cubicBezTo>
                          <a:pt x="0" y="6"/>
                          <a:pt x="0" y="6"/>
                          <a:pt x="0" y="7"/>
                        </a:cubicBezTo>
                        <a:cubicBezTo>
                          <a:pt x="0" y="7"/>
                          <a:pt x="0" y="7"/>
                          <a:pt x="0" y="8"/>
                        </a:cubicBezTo>
                        <a:cubicBezTo>
                          <a:pt x="0" y="8"/>
                          <a:pt x="0" y="7"/>
                          <a:pt x="0" y="7"/>
                        </a:cubicBezTo>
                        <a:cubicBezTo>
                          <a:pt x="0" y="6"/>
                          <a:pt x="1" y="5"/>
                          <a:pt x="1" y="5"/>
                        </a:cubicBezTo>
                        <a:moveTo>
                          <a:pt x="2" y="0"/>
                        </a:moveTo>
                        <a:cubicBezTo>
                          <a:pt x="2" y="0"/>
                          <a:pt x="2" y="1"/>
                          <a:pt x="2" y="1"/>
                        </a:cubicBezTo>
                        <a:cubicBezTo>
                          <a:pt x="2" y="1"/>
                          <a:pt x="2" y="2"/>
                          <a:pt x="2" y="2"/>
                        </a:cubicBezTo>
                        <a:cubicBezTo>
                          <a:pt x="2" y="2"/>
                          <a:pt x="2" y="2"/>
                          <a:pt x="2" y="2"/>
                        </a:cubicBezTo>
                        <a:cubicBezTo>
                          <a:pt x="2" y="2"/>
                          <a:pt x="2" y="2"/>
                          <a:pt x="2" y="2"/>
                        </a:cubicBezTo>
                        <a:cubicBezTo>
                          <a:pt x="2" y="2"/>
                          <a:pt x="2" y="2"/>
                          <a:pt x="2" y="1"/>
                        </a:cubicBezTo>
                        <a:cubicBezTo>
                          <a:pt x="2" y="1"/>
                          <a:pt x="2" y="1"/>
                          <a:pt x="2"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10" name="Freeform 8177">
                    <a:extLst>
                      <a:ext uri="{FF2B5EF4-FFF2-40B4-BE49-F238E27FC236}">
                        <a16:creationId xmlns:a16="http://schemas.microsoft.com/office/drawing/2014/main" id="{D29710BC-5202-4AE7-84CE-E54E567F66F8}"/>
                      </a:ext>
                    </a:extLst>
                  </p:cNvPr>
                  <p:cNvSpPr>
                    <a:spLocks/>
                  </p:cNvSpPr>
                  <p:nvPr/>
                </p:nvSpPr>
                <p:spPr bwMode="auto">
                  <a:xfrm>
                    <a:off x="3729" y="1761"/>
                    <a:ext cx="1" cy="0"/>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0" y="1"/>
                          <a:pt x="1"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11" name="Freeform 8178">
                    <a:extLst>
                      <a:ext uri="{FF2B5EF4-FFF2-40B4-BE49-F238E27FC236}">
                        <a16:creationId xmlns:a16="http://schemas.microsoft.com/office/drawing/2014/main" id="{ED7F3B19-39FD-4BA5-ADE9-4043023197B7}"/>
                      </a:ext>
                    </a:extLst>
                  </p:cNvPr>
                  <p:cNvSpPr>
                    <a:spLocks/>
                  </p:cNvSpPr>
                  <p:nvPr/>
                </p:nvSpPr>
                <p:spPr bwMode="auto">
                  <a:xfrm>
                    <a:off x="3728" y="1773"/>
                    <a:ext cx="3" cy="9"/>
                  </a:xfrm>
                  <a:custGeom>
                    <a:avLst/>
                    <a:gdLst>
                      <a:gd name="T0" fmla="*/ 4 w 4"/>
                      <a:gd name="T1" fmla="*/ 0 h 11"/>
                      <a:gd name="T2" fmla="*/ 4 w 4"/>
                      <a:gd name="T3" fmla="*/ 1 h 11"/>
                      <a:gd name="T4" fmla="*/ 4 w 4"/>
                      <a:gd name="T5" fmla="*/ 3 h 11"/>
                      <a:gd name="T6" fmla="*/ 1 w 4"/>
                      <a:gd name="T7" fmla="*/ 10 h 11"/>
                      <a:gd name="T8" fmla="*/ 0 w 4"/>
                      <a:gd name="T9" fmla="*/ 11 h 11"/>
                      <a:gd name="T10" fmla="*/ 0 w 4"/>
                      <a:gd name="T11" fmla="*/ 11 h 11"/>
                      <a:gd name="T12" fmla="*/ 1 w 4"/>
                      <a:gd name="T13" fmla="*/ 10 h 11"/>
                      <a:gd name="T14" fmla="*/ 4 w 4"/>
                      <a:gd name="T15" fmla="*/ 1 h 11"/>
                      <a:gd name="T16" fmla="*/ 4 w 4"/>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1">
                        <a:moveTo>
                          <a:pt x="4" y="0"/>
                        </a:moveTo>
                        <a:cubicBezTo>
                          <a:pt x="4" y="1"/>
                          <a:pt x="4" y="1"/>
                          <a:pt x="4" y="1"/>
                        </a:cubicBezTo>
                        <a:cubicBezTo>
                          <a:pt x="4" y="2"/>
                          <a:pt x="4" y="2"/>
                          <a:pt x="4" y="3"/>
                        </a:cubicBezTo>
                        <a:cubicBezTo>
                          <a:pt x="3" y="5"/>
                          <a:pt x="2" y="8"/>
                          <a:pt x="1" y="10"/>
                        </a:cubicBezTo>
                        <a:cubicBezTo>
                          <a:pt x="0" y="10"/>
                          <a:pt x="0" y="11"/>
                          <a:pt x="0" y="11"/>
                        </a:cubicBezTo>
                        <a:cubicBezTo>
                          <a:pt x="0" y="11"/>
                          <a:pt x="0" y="11"/>
                          <a:pt x="0" y="11"/>
                        </a:cubicBezTo>
                        <a:cubicBezTo>
                          <a:pt x="0" y="11"/>
                          <a:pt x="1" y="10"/>
                          <a:pt x="1" y="10"/>
                        </a:cubicBezTo>
                        <a:cubicBezTo>
                          <a:pt x="2" y="7"/>
                          <a:pt x="4" y="4"/>
                          <a:pt x="4" y="1"/>
                        </a:cubicBezTo>
                        <a:cubicBezTo>
                          <a:pt x="4" y="1"/>
                          <a:pt x="4" y="1"/>
                          <a:pt x="4"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12" name="Freeform 8179">
                    <a:extLst>
                      <a:ext uri="{FF2B5EF4-FFF2-40B4-BE49-F238E27FC236}">
                        <a16:creationId xmlns:a16="http://schemas.microsoft.com/office/drawing/2014/main" id="{F40D0598-4697-4323-88F5-C8B281560CF2}"/>
                      </a:ext>
                    </a:extLst>
                  </p:cNvPr>
                  <p:cNvSpPr>
                    <a:spLocks/>
                  </p:cNvSpPr>
                  <p:nvPr/>
                </p:nvSpPr>
                <p:spPr bwMode="auto">
                  <a:xfrm>
                    <a:off x="3728" y="1776"/>
                    <a:ext cx="3" cy="6"/>
                  </a:xfrm>
                  <a:custGeom>
                    <a:avLst/>
                    <a:gdLst>
                      <a:gd name="T0" fmla="*/ 4 w 4"/>
                      <a:gd name="T1" fmla="*/ 0 h 8"/>
                      <a:gd name="T2" fmla="*/ 1 w 4"/>
                      <a:gd name="T3" fmla="*/ 7 h 8"/>
                      <a:gd name="T4" fmla="*/ 0 w 4"/>
                      <a:gd name="T5" fmla="*/ 8 h 8"/>
                      <a:gd name="T6" fmla="*/ 0 w 4"/>
                      <a:gd name="T7" fmla="*/ 8 h 8"/>
                      <a:gd name="T8" fmla="*/ 1 w 4"/>
                      <a:gd name="T9" fmla="*/ 7 h 8"/>
                      <a:gd name="T10" fmla="*/ 4 w 4"/>
                      <a:gd name="T11" fmla="*/ 0 h 8"/>
                    </a:gdLst>
                    <a:ahLst/>
                    <a:cxnLst>
                      <a:cxn ang="0">
                        <a:pos x="T0" y="T1"/>
                      </a:cxn>
                      <a:cxn ang="0">
                        <a:pos x="T2" y="T3"/>
                      </a:cxn>
                      <a:cxn ang="0">
                        <a:pos x="T4" y="T5"/>
                      </a:cxn>
                      <a:cxn ang="0">
                        <a:pos x="T6" y="T7"/>
                      </a:cxn>
                      <a:cxn ang="0">
                        <a:pos x="T8" y="T9"/>
                      </a:cxn>
                      <a:cxn ang="0">
                        <a:pos x="T10" y="T11"/>
                      </a:cxn>
                    </a:cxnLst>
                    <a:rect l="0" t="0" r="r" b="b"/>
                    <a:pathLst>
                      <a:path w="4" h="8">
                        <a:moveTo>
                          <a:pt x="4" y="0"/>
                        </a:moveTo>
                        <a:cubicBezTo>
                          <a:pt x="3" y="2"/>
                          <a:pt x="2" y="4"/>
                          <a:pt x="1" y="7"/>
                        </a:cubicBezTo>
                        <a:cubicBezTo>
                          <a:pt x="0" y="7"/>
                          <a:pt x="0" y="8"/>
                          <a:pt x="0" y="8"/>
                        </a:cubicBezTo>
                        <a:cubicBezTo>
                          <a:pt x="0" y="8"/>
                          <a:pt x="0" y="8"/>
                          <a:pt x="0" y="8"/>
                        </a:cubicBezTo>
                        <a:cubicBezTo>
                          <a:pt x="0" y="8"/>
                          <a:pt x="0" y="7"/>
                          <a:pt x="1" y="7"/>
                        </a:cubicBezTo>
                        <a:cubicBezTo>
                          <a:pt x="2" y="5"/>
                          <a:pt x="3" y="2"/>
                          <a:pt x="4"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13" name="Freeform 8180">
                    <a:extLst>
                      <a:ext uri="{FF2B5EF4-FFF2-40B4-BE49-F238E27FC236}">
                        <a16:creationId xmlns:a16="http://schemas.microsoft.com/office/drawing/2014/main" id="{802E444F-B894-45A0-B009-E6D976CA44BF}"/>
                      </a:ext>
                    </a:extLst>
                  </p:cNvPr>
                  <p:cNvSpPr>
                    <a:spLocks/>
                  </p:cNvSpPr>
                  <p:nvPr/>
                </p:nvSpPr>
                <p:spPr bwMode="auto">
                  <a:xfrm>
                    <a:off x="3639" y="1792"/>
                    <a:ext cx="0" cy="2"/>
                  </a:xfrm>
                  <a:custGeom>
                    <a:avLst/>
                    <a:gdLst>
                      <a:gd name="T0" fmla="*/ 0 w 1"/>
                      <a:gd name="T1" fmla="*/ 0 h 2"/>
                      <a:gd name="T2" fmla="*/ 1 w 1"/>
                      <a:gd name="T3" fmla="*/ 2 h 2"/>
                      <a:gd name="T4" fmla="*/ 1 w 1"/>
                      <a:gd name="T5" fmla="*/ 2 h 2"/>
                      <a:gd name="T6" fmla="*/ 1 w 1"/>
                      <a:gd name="T7" fmla="*/ 2 h 2"/>
                      <a:gd name="T8" fmla="*/ 1 w 1"/>
                      <a:gd name="T9" fmla="*/ 2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1" y="1"/>
                          <a:pt x="1" y="2"/>
                        </a:cubicBezTo>
                        <a:cubicBezTo>
                          <a:pt x="1" y="2"/>
                          <a:pt x="1" y="2"/>
                          <a:pt x="1" y="2"/>
                        </a:cubicBezTo>
                        <a:cubicBezTo>
                          <a:pt x="1" y="2"/>
                          <a:pt x="1" y="2"/>
                          <a:pt x="1" y="2"/>
                        </a:cubicBezTo>
                        <a:cubicBezTo>
                          <a:pt x="1" y="2"/>
                          <a:pt x="1" y="2"/>
                          <a:pt x="1" y="2"/>
                        </a:cubicBezTo>
                        <a:cubicBezTo>
                          <a:pt x="1" y="1"/>
                          <a:pt x="0" y="0"/>
                          <a:pt x="0" y="0"/>
                        </a:cubicBezTo>
                      </a:path>
                    </a:pathLst>
                  </a:custGeom>
                  <a:solidFill>
                    <a:srgbClr val="DA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14" name="Freeform 8181">
                    <a:extLst>
                      <a:ext uri="{FF2B5EF4-FFF2-40B4-BE49-F238E27FC236}">
                        <a16:creationId xmlns:a16="http://schemas.microsoft.com/office/drawing/2014/main" id="{06FB209E-8215-4942-83FE-FEC13771FCEA}"/>
                      </a:ext>
                    </a:extLst>
                  </p:cNvPr>
                  <p:cNvSpPr>
                    <a:spLocks/>
                  </p:cNvSpPr>
                  <p:nvPr/>
                </p:nvSpPr>
                <p:spPr bwMode="auto">
                  <a:xfrm>
                    <a:off x="3639" y="1791"/>
                    <a:ext cx="0" cy="3"/>
                  </a:xfrm>
                  <a:custGeom>
                    <a:avLst/>
                    <a:gdLst>
                      <a:gd name="T0" fmla="*/ 0 w 1"/>
                      <a:gd name="T1" fmla="*/ 0 h 3"/>
                      <a:gd name="T2" fmla="*/ 0 w 1"/>
                      <a:gd name="T3" fmla="*/ 1 h 3"/>
                      <a:gd name="T4" fmla="*/ 1 w 1"/>
                      <a:gd name="T5" fmla="*/ 3 h 3"/>
                      <a:gd name="T6" fmla="*/ 1 w 1"/>
                      <a:gd name="T7" fmla="*/ 3 h 3"/>
                      <a:gd name="T8" fmla="*/ 1 w 1"/>
                      <a:gd name="T9" fmla="*/ 3 h 3"/>
                      <a:gd name="T10" fmla="*/ 1 w 1"/>
                      <a:gd name="T11" fmla="*/ 2 h 3"/>
                      <a:gd name="T12" fmla="*/ 0 w 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0"/>
                        </a:moveTo>
                        <a:cubicBezTo>
                          <a:pt x="0" y="1"/>
                          <a:pt x="0" y="1"/>
                          <a:pt x="0" y="1"/>
                        </a:cubicBezTo>
                        <a:cubicBezTo>
                          <a:pt x="0" y="1"/>
                          <a:pt x="1" y="2"/>
                          <a:pt x="1" y="3"/>
                        </a:cubicBezTo>
                        <a:cubicBezTo>
                          <a:pt x="1" y="3"/>
                          <a:pt x="1" y="3"/>
                          <a:pt x="1" y="3"/>
                        </a:cubicBezTo>
                        <a:cubicBezTo>
                          <a:pt x="1" y="3"/>
                          <a:pt x="1" y="3"/>
                          <a:pt x="1" y="3"/>
                        </a:cubicBezTo>
                        <a:cubicBezTo>
                          <a:pt x="1" y="2"/>
                          <a:pt x="1" y="2"/>
                          <a:pt x="1" y="2"/>
                        </a:cubicBezTo>
                        <a:cubicBezTo>
                          <a:pt x="1" y="2"/>
                          <a:pt x="0" y="1"/>
                          <a:pt x="0"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15" name="Freeform 8182">
                    <a:extLst>
                      <a:ext uri="{FF2B5EF4-FFF2-40B4-BE49-F238E27FC236}">
                        <a16:creationId xmlns:a16="http://schemas.microsoft.com/office/drawing/2014/main" id="{8891298A-9F43-45F6-B36B-AD8E5E0F4BEE}"/>
                      </a:ext>
                    </a:extLst>
                  </p:cNvPr>
                  <p:cNvSpPr>
                    <a:spLocks/>
                  </p:cNvSpPr>
                  <p:nvPr/>
                </p:nvSpPr>
                <p:spPr bwMode="auto">
                  <a:xfrm>
                    <a:off x="3725" y="1795"/>
                    <a:ext cx="6" cy="6"/>
                  </a:xfrm>
                  <a:custGeom>
                    <a:avLst/>
                    <a:gdLst>
                      <a:gd name="T0" fmla="*/ 7 w 7"/>
                      <a:gd name="T1" fmla="*/ 0 h 8"/>
                      <a:gd name="T2" fmla="*/ 6 w 7"/>
                      <a:gd name="T3" fmla="*/ 4 h 8"/>
                      <a:gd name="T4" fmla="*/ 5 w 7"/>
                      <a:gd name="T5" fmla="*/ 5 h 8"/>
                      <a:gd name="T6" fmla="*/ 1 w 7"/>
                      <a:gd name="T7" fmla="*/ 8 h 8"/>
                      <a:gd name="T8" fmla="*/ 0 w 7"/>
                      <a:gd name="T9" fmla="*/ 7 h 8"/>
                      <a:gd name="T10" fmla="*/ 0 w 7"/>
                      <a:gd name="T11" fmla="*/ 8 h 8"/>
                      <a:gd name="T12" fmla="*/ 1 w 7"/>
                      <a:gd name="T13" fmla="*/ 8 h 8"/>
                      <a:gd name="T14" fmla="*/ 6 w 7"/>
                      <a:gd name="T15" fmla="*/ 5 h 8"/>
                      <a:gd name="T16" fmla="*/ 7 w 7"/>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0"/>
                        </a:moveTo>
                        <a:cubicBezTo>
                          <a:pt x="7" y="2"/>
                          <a:pt x="6" y="3"/>
                          <a:pt x="6" y="4"/>
                        </a:cubicBezTo>
                        <a:cubicBezTo>
                          <a:pt x="6" y="4"/>
                          <a:pt x="6" y="5"/>
                          <a:pt x="5" y="5"/>
                        </a:cubicBezTo>
                        <a:cubicBezTo>
                          <a:pt x="5" y="7"/>
                          <a:pt x="3" y="8"/>
                          <a:pt x="1" y="8"/>
                        </a:cubicBezTo>
                        <a:cubicBezTo>
                          <a:pt x="1" y="8"/>
                          <a:pt x="0" y="7"/>
                          <a:pt x="0" y="7"/>
                        </a:cubicBezTo>
                        <a:cubicBezTo>
                          <a:pt x="0" y="7"/>
                          <a:pt x="0" y="8"/>
                          <a:pt x="0" y="8"/>
                        </a:cubicBezTo>
                        <a:cubicBezTo>
                          <a:pt x="0" y="8"/>
                          <a:pt x="1" y="8"/>
                          <a:pt x="1" y="8"/>
                        </a:cubicBezTo>
                        <a:cubicBezTo>
                          <a:pt x="3" y="8"/>
                          <a:pt x="5" y="7"/>
                          <a:pt x="6" y="5"/>
                        </a:cubicBezTo>
                        <a:cubicBezTo>
                          <a:pt x="6" y="4"/>
                          <a:pt x="7" y="2"/>
                          <a:pt x="7"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16" name="Freeform 8183">
                    <a:extLst>
                      <a:ext uri="{FF2B5EF4-FFF2-40B4-BE49-F238E27FC236}">
                        <a16:creationId xmlns:a16="http://schemas.microsoft.com/office/drawing/2014/main" id="{B782A4B3-E72E-49F5-814E-2EC121C97727}"/>
                      </a:ext>
                    </a:extLst>
                  </p:cNvPr>
                  <p:cNvSpPr>
                    <a:spLocks/>
                  </p:cNvSpPr>
                  <p:nvPr/>
                </p:nvSpPr>
                <p:spPr bwMode="auto">
                  <a:xfrm>
                    <a:off x="3725" y="1798"/>
                    <a:ext cx="5" cy="3"/>
                  </a:xfrm>
                  <a:custGeom>
                    <a:avLst/>
                    <a:gdLst>
                      <a:gd name="T0" fmla="*/ 7 w 7"/>
                      <a:gd name="T1" fmla="*/ 0 h 4"/>
                      <a:gd name="T2" fmla="*/ 7 w 7"/>
                      <a:gd name="T3" fmla="*/ 1 h 4"/>
                      <a:gd name="T4" fmla="*/ 2 w 7"/>
                      <a:gd name="T5" fmla="*/ 3 h 4"/>
                      <a:gd name="T6" fmla="*/ 0 w 7"/>
                      <a:gd name="T7" fmla="*/ 3 h 4"/>
                      <a:gd name="T8" fmla="*/ 1 w 7"/>
                      <a:gd name="T9" fmla="*/ 3 h 4"/>
                      <a:gd name="T10" fmla="*/ 2 w 7"/>
                      <a:gd name="T11" fmla="*/ 4 h 4"/>
                      <a:gd name="T12" fmla="*/ 6 w 7"/>
                      <a:gd name="T13" fmla="*/ 1 h 4"/>
                      <a:gd name="T14" fmla="*/ 7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7" y="0"/>
                        </a:moveTo>
                        <a:cubicBezTo>
                          <a:pt x="7" y="0"/>
                          <a:pt x="7" y="1"/>
                          <a:pt x="7" y="1"/>
                        </a:cubicBezTo>
                        <a:cubicBezTo>
                          <a:pt x="6" y="3"/>
                          <a:pt x="4" y="3"/>
                          <a:pt x="2" y="3"/>
                        </a:cubicBezTo>
                        <a:cubicBezTo>
                          <a:pt x="2" y="3"/>
                          <a:pt x="1" y="3"/>
                          <a:pt x="0" y="3"/>
                        </a:cubicBezTo>
                        <a:cubicBezTo>
                          <a:pt x="0" y="3"/>
                          <a:pt x="1" y="3"/>
                          <a:pt x="1" y="3"/>
                        </a:cubicBezTo>
                        <a:cubicBezTo>
                          <a:pt x="1" y="3"/>
                          <a:pt x="2" y="4"/>
                          <a:pt x="2" y="4"/>
                        </a:cubicBezTo>
                        <a:cubicBezTo>
                          <a:pt x="4" y="4"/>
                          <a:pt x="6" y="3"/>
                          <a:pt x="6" y="1"/>
                        </a:cubicBezTo>
                        <a:cubicBezTo>
                          <a:pt x="7" y="1"/>
                          <a:pt x="7" y="0"/>
                          <a:pt x="7"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17" name="Freeform 8184">
                    <a:extLst>
                      <a:ext uri="{FF2B5EF4-FFF2-40B4-BE49-F238E27FC236}">
                        <a16:creationId xmlns:a16="http://schemas.microsoft.com/office/drawing/2014/main" id="{8B112D72-9A9F-48FA-AB00-007BD70F0C6A}"/>
                      </a:ext>
                    </a:extLst>
                  </p:cNvPr>
                  <p:cNvSpPr>
                    <a:spLocks noEditPoints="1"/>
                  </p:cNvSpPr>
                  <p:nvPr/>
                </p:nvSpPr>
                <p:spPr bwMode="auto">
                  <a:xfrm>
                    <a:off x="3635" y="1800"/>
                    <a:ext cx="2" cy="5"/>
                  </a:xfrm>
                  <a:custGeom>
                    <a:avLst/>
                    <a:gdLst>
                      <a:gd name="T0" fmla="*/ 0 w 3"/>
                      <a:gd name="T1" fmla="*/ 3 h 6"/>
                      <a:gd name="T2" fmla="*/ 3 w 3"/>
                      <a:gd name="T3" fmla="*/ 6 h 6"/>
                      <a:gd name="T4" fmla="*/ 3 w 3"/>
                      <a:gd name="T5" fmla="*/ 6 h 6"/>
                      <a:gd name="T6" fmla="*/ 3 w 3"/>
                      <a:gd name="T7" fmla="*/ 6 h 6"/>
                      <a:gd name="T8" fmla="*/ 1 w 3"/>
                      <a:gd name="T9" fmla="*/ 4 h 6"/>
                      <a:gd name="T10" fmla="*/ 0 w 3"/>
                      <a:gd name="T11" fmla="*/ 3 h 6"/>
                      <a:gd name="T12" fmla="*/ 0 w 3"/>
                      <a:gd name="T13" fmla="*/ 0 h 6"/>
                      <a:gd name="T14" fmla="*/ 0 w 3"/>
                      <a:gd name="T15" fmla="*/ 2 h 6"/>
                      <a:gd name="T16" fmla="*/ 0 w 3"/>
                      <a:gd name="T17" fmla="*/ 2 h 6"/>
                      <a:gd name="T18" fmla="*/ 0 w 3"/>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0" y="3"/>
                        </a:moveTo>
                        <a:cubicBezTo>
                          <a:pt x="1" y="4"/>
                          <a:pt x="2" y="5"/>
                          <a:pt x="3" y="6"/>
                        </a:cubicBezTo>
                        <a:cubicBezTo>
                          <a:pt x="3" y="6"/>
                          <a:pt x="3" y="6"/>
                          <a:pt x="3" y="6"/>
                        </a:cubicBezTo>
                        <a:cubicBezTo>
                          <a:pt x="3" y="6"/>
                          <a:pt x="3" y="6"/>
                          <a:pt x="3" y="6"/>
                        </a:cubicBezTo>
                        <a:cubicBezTo>
                          <a:pt x="2" y="6"/>
                          <a:pt x="2" y="5"/>
                          <a:pt x="1" y="4"/>
                        </a:cubicBezTo>
                        <a:cubicBezTo>
                          <a:pt x="1" y="4"/>
                          <a:pt x="1" y="3"/>
                          <a:pt x="0" y="3"/>
                        </a:cubicBezTo>
                        <a:moveTo>
                          <a:pt x="0" y="0"/>
                        </a:moveTo>
                        <a:cubicBezTo>
                          <a:pt x="0" y="1"/>
                          <a:pt x="0" y="2"/>
                          <a:pt x="0" y="2"/>
                        </a:cubicBezTo>
                        <a:cubicBezTo>
                          <a:pt x="0" y="2"/>
                          <a:pt x="0" y="2"/>
                          <a:pt x="0" y="2"/>
                        </a:cubicBezTo>
                        <a:cubicBezTo>
                          <a:pt x="0" y="1"/>
                          <a:pt x="0" y="1"/>
                          <a:pt x="0"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18" name="Freeform 8185">
                    <a:extLst>
                      <a:ext uri="{FF2B5EF4-FFF2-40B4-BE49-F238E27FC236}">
                        <a16:creationId xmlns:a16="http://schemas.microsoft.com/office/drawing/2014/main" id="{23182980-66A1-4441-BD58-D1924356D3D6}"/>
                      </a:ext>
                    </a:extLst>
                  </p:cNvPr>
                  <p:cNvSpPr>
                    <a:spLocks/>
                  </p:cNvSpPr>
                  <p:nvPr/>
                </p:nvSpPr>
                <p:spPr bwMode="auto">
                  <a:xfrm>
                    <a:off x="3635" y="1802"/>
                    <a:ext cx="1" cy="1"/>
                  </a:xfrm>
                  <a:custGeom>
                    <a:avLst/>
                    <a:gdLst>
                      <a:gd name="T0" fmla="*/ 0 w 1"/>
                      <a:gd name="T1" fmla="*/ 0 h 2"/>
                      <a:gd name="T2" fmla="*/ 0 w 1"/>
                      <a:gd name="T3" fmla="*/ 0 h 2"/>
                      <a:gd name="T4" fmla="*/ 0 w 1"/>
                      <a:gd name="T5" fmla="*/ 1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0"/>
                          <a:pt x="0" y="1"/>
                          <a:pt x="0" y="1"/>
                        </a:cubicBezTo>
                        <a:cubicBezTo>
                          <a:pt x="1" y="1"/>
                          <a:pt x="1" y="2"/>
                          <a:pt x="1" y="2"/>
                        </a:cubicBezTo>
                        <a:cubicBezTo>
                          <a:pt x="1" y="1"/>
                          <a:pt x="0" y="1"/>
                          <a:pt x="0" y="0"/>
                        </a:cubicBezTo>
                      </a:path>
                    </a:pathLst>
                  </a:custGeom>
                  <a:solidFill>
                    <a:srgbClr val="DA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19" name="Freeform 8186">
                    <a:extLst>
                      <a:ext uri="{FF2B5EF4-FFF2-40B4-BE49-F238E27FC236}">
                        <a16:creationId xmlns:a16="http://schemas.microsoft.com/office/drawing/2014/main" id="{5254AA44-0A96-4B22-A620-4379ACCB193A}"/>
                      </a:ext>
                    </a:extLst>
                  </p:cNvPr>
                  <p:cNvSpPr>
                    <a:spLocks noEditPoints="1"/>
                  </p:cNvSpPr>
                  <p:nvPr/>
                </p:nvSpPr>
                <p:spPr bwMode="auto">
                  <a:xfrm>
                    <a:off x="3635" y="1800"/>
                    <a:ext cx="2" cy="5"/>
                  </a:xfrm>
                  <a:custGeom>
                    <a:avLst/>
                    <a:gdLst>
                      <a:gd name="T0" fmla="*/ 1 w 3"/>
                      <a:gd name="T1" fmla="*/ 4 h 6"/>
                      <a:gd name="T2" fmla="*/ 3 w 3"/>
                      <a:gd name="T3" fmla="*/ 6 h 6"/>
                      <a:gd name="T4" fmla="*/ 3 w 3"/>
                      <a:gd name="T5" fmla="*/ 6 h 6"/>
                      <a:gd name="T6" fmla="*/ 3 w 3"/>
                      <a:gd name="T7" fmla="*/ 6 h 6"/>
                      <a:gd name="T8" fmla="*/ 3 w 3"/>
                      <a:gd name="T9" fmla="*/ 6 h 6"/>
                      <a:gd name="T10" fmla="*/ 2 w 3"/>
                      <a:gd name="T11" fmla="*/ 5 h 6"/>
                      <a:gd name="T12" fmla="*/ 1 w 3"/>
                      <a:gd name="T13" fmla="*/ 4 h 6"/>
                      <a:gd name="T14" fmla="*/ 0 w 3"/>
                      <a:gd name="T15" fmla="*/ 0 h 6"/>
                      <a:gd name="T16" fmla="*/ 0 w 3"/>
                      <a:gd name="T17" fmla="*/ 0 h 6"/>
                      <a:gd name="T18" fmla="*/ 0 w 3"/>
                      <a:gd name="T19" fmla="*/ 2 h 6"/>
                      <a:gd name="T20" fmla="*/ 0 w 3"/>
                      <a:gd name="T21" fmla="*/ 2 h 6"/>
                      <a:gd name="T22" fmla="*/ 0 w 3"/>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1" y="4"/>
                        </a:moveTo>
                        <a:cubicBezTo>
                          <a:pt x="2" y="5"/>
                          <a:pt x="2" y="6"/>
                          <a:pt x="3" y="6"/>
                        </a:cubicBezTo>
                        <a:cubicBezTo>
                          <a:pt x="3" y="6"/>
                          <a:pt x="3" y="6"/>
                          <a:pt x="3" y="6"/>
                        </a:cubicBezTo>
                        <a:cubicBezTo>
                          <a:pt x="3" y="6"/>
                          <a:pt x="3" y="6"/>
                          <a:pt x="3" y="6"/>
                        </a:cubicBezTo>
                        <a:cubicBezTo>
                          <a:pt x="3" y="6"/>
                          <a:pt x="3" y="6"/>
                          <a:pt x="3" y="6"/>
                        </a:cubicBezTo>
                        <a:cubicBezTo>
                          <a:pt x="3" y="6"/>
                          <a:pt x="2" y="5"/>
                          <a:pt x="2" y="5"/>
                        </a:cubicBezTo>
                        <a:cubicBezTo>
                          <a:pt x="1" y="4"/>
                          <a:pt x="1" y="4"/>
                          <a:pt x="1" y="4"/>
                        </a:cubicBezTo>
                        <a:moveTo>
                          <a:pt x="0" y="0"/>
                        </a:moveTo>
                        <a:cubicBezTo>
                          <a:pt x="0" y="0"/>
                          <a:pt x="0" y="0"/>
                          <a:pt x="0" y="0"/>
                        </a:cubicBezTo>
                        <a:cubicBezTo>
                          <a:pt x="0" y="1"/>
                          <a:pt x="0" y="1"/>
                          <a:pt x="0" y="2"/>
                        </a:cubicBezTo>
                        <a:cubicBezTo>
                          <a:pt x="0" y="2"/>
                          <a:pt x="0" y="2"/>
                          <a:pt x="0" y="2"/>
                        </a:cubicBezTo>
                        <a:cubicBezTo>
                          <a:pt x="0" y="1"/>
                          <a:pt x="0" y="1"/>
                          <a:pt x="0"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20" name="Freeform 8187">
                    <a:extLst>
                      <a:ext uri="{FF2B5EF4-FFF2-40B4-BE49-F238E27FC236}">
                        <a16:creationId xmlns:a16="http://schemas.microsoft.com/office/drawing/2014/main" id="{4F3D3F42-9932-453E-BEB2-DA148FA96589}"/>
                      </a:ext>
                    </a:extLst>
                  </p:cNvPr>
                  <p:cNvSpPr>
                    <a:spLocks/>
                  </p:cNvSpPr>
                  <p:nvPr/>
                </p:nvSpPr>
                <p:spPr bwMode="auto">
                  <a:xfrm>
                    <a:off x="3635" y="1802"/>
                    <a:ext cx="1" cy="2"/>
                  </a:xfrm>
                  <a:custGeom>
                    <a:avLst/>
                    <a:gdLst>
                      <a:gd name="T0" fmla="*/ 0 w 2"/>
                      <a:gd name="T1" fmla="*/ 0 h 3"/>
                      <a:gd name="T2" fmla="*/ 0 w 2"/>
                      <a:gd name="T3" fmla="*/ 0 h 3"/>
                      <a:gd name="T4" fmla="*/ 1 w 2"/>
                      <a:gd name="T5" fmla="*/ 2 h 3"/>
                      <a:gd name="T6" fmla="*/ 2 w 2"/>
                      <a:gd name="T7" fmla="*/ 3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0" y="0"/>
                          <a:pt x="0" y="0"/>
                          <a:pt x="0" y="0"/>
                        </a:cubicBezTo>
                        <a:cubicBezTo>
                          <a:pt x="0" y="1"/>
                          <a:pt x="1" y="1"/>
                          <a:pt x="1" y="2"/>
                        </a:cubicBezTo>
                        <a:cubicBezTo>
                          <a:pt x="1" y="2"/>
                          <a:pt x="1" y="2"/>
                          <a:pt x="2" y="3"/>
                        </a:cubicBezTo>
                        <a:cubicBezTo>
                          <a:pt x="1" y="2"/>
                          <a:pt x="0" y="1"/>
                          <a:pt x="0"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21" name="Freeform 8188">
                    <a:extLst>
                      <a:ext uri="{FF2B5EF4-FFF2-40B4-BE49-F238E27FC236}">
                        <a16:creationId xmlns:a16="http://schemas.microsoft.com/office/drawing/2014/main" id="{DC711D4F-E3CD-41F1-BB37-4F1300AD6494}"/>
                      </a:ext>
                    </a:extLst>
                  </p:cNvPr>
                  <p:cNvSpPr>
                    <a:spLocks/>
                  </p:cNvSpPr>
                  <p:nvPr/>
                </p:nvSpPr>
                <p:spPr bwMode="auto">
                  <a:xfrm>
                    <a:off x="3635" y="1809"/>
                    <a:ext cx="1" cy="3"/>
                  </a:xfrm>
                  <a:custGeom>
                    <a:avLst/>
                    <a:gdLst>
                      <a:gd name="T0" fmla="*/ 0 w 1"/>
                      <a:gd name="T1" fmla="*/ 0 h 3"/>
                      <a:gd name="T2" fmla="*/ 0 w 1"/>
                      <a:gd name="T3" fmla="*/ 1 h 3"/>
                      <a:gd name="T4" fmla="*/ 1 w 1"/>
                      <a:gd name="T5" fmla="*/ 3 h 3"/>
                      <a:gd name="T6" fmla="*/ 0 w 1"/>
                      <a:gd name="T7" fmla="*/ 1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1"/>
                          <a:pt x="0" y="1"/>
                          <a:pt x="0" y="1"/>
                        </a:cubicBezTo>
                        <a:cubicBezTo>
                          <a:pt x="0" y="2"/>
                          <a:pt x="1" y="3"/>
                          <a:pt x="1" y="3"/>
                        </a:cubicBezTo>
                        <a:cubicBezTo>
                          <a:pt x="1" y="3"/>
                          <a:pt x="0" y="2"/>
                          <a:pt x="0" y="1"/>
                        </a:cubicBezTo>
                        <a:cubicBezTo>
                          <a:pt x="0" y="1"/>
                          <a:pt x="0" y="0"/>
                          <a:pt x="0"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22" name="Freeform 8189">
                    <a:extLst>
                      <a:ext uri="{FF2B5EF4-FFF2-40B4-BE49-F238E27FC236}">
                        <a16:creationId xmlns:a16="http://schemas.microsoft.com/office/drawing/2014/main" id="{131B5A73-41ED-4077-B560-DEB804B50C44}"/>
                      </a:ext>
                    </a:extLst>
                  </p:cNvPr>
                  <p:cNvSpPr>
                    <a:spLocks/>
                  </p:cNvSpPr>
                  <p:nvPr/>
                </p:nvSpPr>
                <p:spPr bwMode="auto">
                  <a:xfrm>
                    <a:off x="3635" y="1809"/>
                    <a:ext cx="1" cy="3"/>
                  </a:xfrm>
                  <a:custGeom>
                    <a:avLst/>
                    <a:gdLst>
                      <a:gd name="T0" fmla="*/ 0 w 1"/>
                      <a:gd name="T1" fmla="*/ 0 h 4"/>
                      <a:gd name="T2" fmla="*/ 0 w 1"/>
                      <a:gd name="T3" fmla="*/ 0 h 4"/>
                      <a:gd name="T4" fmla="*/ 0 w 1"/>
                      <a:gd name="T5" fmla="*/ 1 h 4"/>
                      <a:gd name="T6" fmla="*/ 1 w 1"/>
                      <a:gd name="T7" fmla="*/ 3 h 4"/>
                      <a:gd name="T8" fmla="*/ 1 w 1"/>
                      <a:gd name="T9" fmla="*/ 4 h 4"/>
                      <a:gd name="T10" fmla="*/ 0 w 1"/>
                      <a:gd name="T11" fmla="*/ 1 h 4"/>
                      <a:gd name="T12" fmla="*/ 0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0"/>
                        </a:moveTo>
                        <a:cubicBezTo>
                          <a:pt x="0" y="0"/>
                          <a:pt x="0" y="0"/>
                          <a:pt x="0" y="0"/>
                        </a:cubicBezTo>
                        <a:cubicBezTo>
                          <a:pt x="0" y="0"/>
                          <a:pt x="0" y="1"/>
                          <a:pt x="0" y="1"/>
                        </a:cubicBezTo>
                        <a:cubicBezTo>
                          <a:pt x="0" y="2"/>
                          <a:pt x="1" y="3"/>
                          <a:pt x="1" y="3"/>
                        </a:cubicBezTo>
                        <a:cubicBezTo>
                          <a:pt x="1" y="3"/>
                          <a:pt x="1" y="4"/>
                          <a:pt x="1" y="4"/>
                        </a:cubicBezTo>
                        <a:cubicBezTo>
                          <a:pt x="1" y="3"/>
                          <a:pt x="0" y="2"/>
                          <a:pt x="0" y="1"/>
                        </a:cubicBezTo>
                        <a:cubicBezTo>
                          <a:pt x="0" y="1"/>
                          <a:pt x="0" y="0"/>
                          <a:pt x="0"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23" name="Freeform 8190">
                    <a:extLst>
                      <a:ext uri="{FF2B5EF4-FFF2-40B4-BE49-F238E27FC236}">
                        <a16:creationId xmlns:a16="http://schemas.microsoft.com/office/drawing/2014/main" id="{D1EB102E-B1D3-483A-A4DA-86B64F51FDA7}"/>
                      </a:ext>
                    </a:extLst>
                  </p:cNvPr>
                  <p:cNvSpPr>
                    <a:spLocks/>
                  </p:cNvSpPr>
                  <p:nvPr/>
                </p:nvSpPr>
                <p:spPr bwMode="auto">
                  <a:xfrm>
                    <a:off x="3732" y="1812"/>
                    <a:ext cx="0" cy="1"/>
                  </a:xfrm>
                  <a:custGeom>
                    <a:avLst/>
                    <a:gdLst>
                      <a:gd name="T0" fmla="*/ 0 h 2"/>
                      <a:gd name="T1" fmla="*/ 1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1"/>
                        </a:cubicBezTo>
                        <a:cubicBezTo>
                          <a:pt x="0" y="1"/>
                          <a:pt x="0" y="1"/>
                          <a:pt x="0" y="2"/>
                        </a:cubicBezTo>
                        <a:cubicBezTo>
                          <a:pt x="0" y="2"/>
                          <a:pt x="0" y="2"/>
                          <a:pt x="0" y="2"/>
                        </a:cubicBezTo>
                        <a:cubicBezTo>
                          <a:pt x="0" y="1"/>
                          <a:pt x="0" y="1"/>
                          <a:pt x="0"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24" name="Freeform 8191">
                    <a:extLst>
                      <a:ext uri="{FF2B5EF4-FFF2-40B4-BE49-F238E27FC236}">
                        <a16:creationId xmlns:a16="http://schemas.microsoft.com/office/drawing/2014/main" id="{7A86DB51-199E-4002-A21D-83BEBD861581}"/>
                      </a:ext>
                    </a:extLst>
                  </p:cNvPr>
                  <p:cNvSpPr>
                    <a:spLocks/>
                  </p:cNvSpPr>
                  <p:nvPr/>
                </p:nvSpPr>
                <p:spPr bwMode="auto">
                  <a:xfrm>
                    <a:off x="3732" y="1812"/>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0"/>
                          <a:pt x="0" y="0"/>
                          <a:pt x="0"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25" name="Freeform 8192">
                    <a:extLst>
                      <a:ext uri="{FF2B5EF4-FFF2-40B4-BE49-F238E27FC236}">
                        <a16:creationId xmlns:a16="http://schemas.microsoft.com/office/drawing/2014/main" id="{24B66F94-6A1B-4452-8E77-F2B295795717}"/>
                      </a:ext>
                    </a:extLst>
                  </p:cNvPr>
                  <p:cNvSpPr>
                    <a:spLocks/>
                  </p:cNvSpPr>
                  <p:nvPr/>
                </p:nvSpPr>
                <p:spPr bwMode="auto">
                  <a:xfrm>
                    <a:off x="3728" y="1815"/>
                    <a:ext cx="4" cy="6"/>
                  </a:xfrm>
                  <a:custGeom>
                    <a:avLst/>
                    <a:gdLst>
                      <a:gd name="T0" fmla="*/ 5 w 5"/>
                      <a:gd name="T1" fmla="*/ 0 h 8"/>
                      <a:gd name="T2" fmla="*/ 4 w 5"/>
                      <a:gd name="T3" fmla="*/ 2 h 8"/>
                      <a:gd name="T4" fmla="*/ 2 w 5"/>
                      <a:gd name="T5" fmla="*/ 6 h 8"/>
                      <a:gd name="T6" fmla="*/ 0 w 5"/>
                      <a:gd name="T7" fmla="*/ 8 h 8"/>
                      <a:gd name="T8" fmla="*/ 0 w 5"/>
                      <a:gd name="T9" fmla="*/ 8 h 8"/>
                      <a:gd name="T10" fmla="*/ 0 w 5"/>
                      <a:gd name="T11" fmla="*/ 8 h 8"/>
                      <a:gd name="T12" fmla="*/ 0 w 5"/>
                      <a:gd name="T13" fmla="*/ 8 h 8"/>
                      <a:gd name="T14" fmla="*/ 2 w 5"/>
                      <a:gd name="T15" fmla="*/ 6 h 8"/>
                      <a:gd name="T16" fmla="*/ 5 w 5"/>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5" y="0"/>
                        </a:moveTo>
                        <a:cubicBezTo>
                          <a:pt x="5" y="0"/>
                          <a:pt x="4" y="1"/>
                          <a:pt x="4" y="2"/>
                        </a:cubicBezTo>
                        <a:cubicBezTo>
                          <a:pt x="3" y="4"/>
                          <a:pt x="3" y="5"/>
                          <a:pt x="2" y="6"/>
                        </a:cubicBezTo>
                        <a:cubicBezTo>
                          <a:pt x="1" y="7"/>
                          <a:pt x="0" y="8"/>
                          <a:pt x="0" y="8"/>
                        </a:cubicBezTo>
                        <a:cubicBezTo>
                          <a:pt x="0" y="8"/>
                          <a:pt x="0" y="8"/>
                          <a:pt x="0" y="8"/>
                        </a:cubicBezTo>
                        <a:cubicBezTo>
                          <a:pt x="0" y="8"/>
                          <a:pt x="0" y="8"/>
                          <a:pt x="0" y="8"/>
                        </a:cubicBezTo>
                        <a:cubicBezTo>
                          <a:pt x="0" y="8"/>
                          <a:pt x="0" y="8"/>
                          <a:pt x="0" y="8"/>
                        </a:cubicBezTo>
                        <a:cubicBezTo>
                          <a:pt x="1" y="8"/>
                          <a:pt x="1" y="7"/>
                          <a:pt x="2" y="6"/>
                        </a:cubicBezTo>
                        <a:cubicBezTo>
                          <a:pt x="3" y="5"/>
                          <a:pt x="5" y="2"/>
                          <a:pt x="5"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26" name="Freeform 8193">
                    <a:extLst>
                      <a:ext uri="{FF2B5EF4-FFF2-40B4-BE49-F238E27FC236}">
                        <a16:creationId xmlns:a16="http://schemas.microsoft.com/office/drawing/2014/main" id="{1BE8B1CC-FD15-452E-9874-36A32744B650}"/>
                      </a:ext>
                    </a:extLst>
                  </p:cNvPr>
                  <p:cNvSpPr>
                    <a:spLocks/>
                  </p:cNvSpPr>
                  <p:nvPr/>
                </p:nvSpPr>
                <p:spPr bwMode="auto">
                  <a:xfrm>
                    <a:off x="3726" y="1821"/>
                    <a:ext cx="2" cy="1"/>
                  </a:xfrm>
                  <a:custGeom>
                    <a:avLst/>
                    <a:gdLst>
                      <a:gd name="T0" fmla="*/ 3 w 3"/>
                      <a:gd name="T1" fmla="*/ 0 h 1"/>
                      <a:gd name="T2" fmla="*/ 3 w 3"/>
                      <a:gd name="T3" fmla="*/ 0 h 1"/>
                      <a:gd name="T4" fmla="*/ 3 w 3"/>
                      <a:gd name="T5" fmla="*/ 0 h 1"/>
                      <a:gd name="T6" fmla="*/ 0 w 3"/>
                      <a:gd name="T7" fmla="*/ 1 h 1"/>
                      <a:gd name="T8" fmla="*/ 0 w 3"/>
                      <a:gd name="T9" fmla="*/ 1 h 1"/>
                      <a:gd name="T10" fmla="*/ 3 w 3"/>
                      <a:gd name="T11" fmla="*/ 0 h 1"/>
                      <a:gd name="T12" fmla="*/ 3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3" y="0"/>
                        </a:moveTo>
                        <a:cubicBezTo>
                          <a:pt x="3" y="0"/>
                          <a:pt x="3" y="0"/>
                          <a:pt x="3" y="0"/>
                        </a:cubicBezTo>
                        <a:cubicBezTo>
                          <a:pt x="3" y="0"/>
                          <a:pt x="3" y="0"/>
                          <a:pt x="3" y="0"/>
                        </a:cubicBezTo>
                        <a:cubicBezTo>
                          <a:pt x="2" y="1"/>
                          <a:pt x="1" y="1"/>
                          <a:pt x="0" y="1"/>
                        </a:cubicBezTo>
                        <a:cubicBezTo>
                          <a:pt x="0" y="1"/>
                          <a:pt x="0" y="1"/>
                          <a:pt x="0" y="1"/>
                        </a:cubicBezTo>
                        <a:cubicBezTo>
                          <a:pt x="1" y="1"/>
                          <a:pt x="2" y="1"/>
                          <a:pt x="3" y="0"/>
                        </a:cubicBezTo>
                        <a:cubicBezTo>
                          <a:pt x="3" y="0"/>
                          <a:pt x="3" y="0"/>
                          <a:pt x="3" y="0"/>
                        </a:cubicBezTo>
                      </a:path>
                    </a:pathLst>
                  </a:custGeom>
                  <a:solidFill>
                    <a:srgbClr val="DA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27" name="Freeform 8194">
                    <a:extLst>
                      <a:ext uri="{FF2B5EF4-FFF2-40B4-BE49-F238E27FC236}">
                        <a16:creationId xmlns:a16="http://schemas.microsoft.com/office/drawing/2014/main" id="{4D8B775C-2C63-4005-890C-F5FAE2DB7217}"/>
                      </a:ext>
                    </a:extLst>
                  </p:cNvPr>
                  <p:cNvSpPr>
                    <a:spLocks/>
                  </p:cNvSpPr>
                  <p:nvPr/>
                </p:nvSpPr>
                <p:spPr bwMode="auto">
                  <a:xfrm>
                    <a:off x="3728" y="1817"/>
                    <a:ext cx="3" cy="4"/>
                  </a:xfrm>
                  <a:custGeom>
                    <a:avLst/>
                    <a:gdLst>
                      <a:gd name="T0" fmla="*/ 5 w 5"/>
                      <a:gd name="T1" fmla="*/ 0 h 6"/>
                      <a:gd name="T2" fmla="*/ 3 w 5"/>
                      <a:gd name="T3" fmla="*/ 4 h 6"/>
                      <a:gd name="T4" fmla="*/ 0 w 5"/>
                      <a:gd name="T5" fmla="*/ 6 h 6"/>
                      <a:gd name="T6" fmla="*/ 1 w 5"/>
                      <a:gd name="T7" fmla="*/ 6 h 6"/>
                      <a:gd name="T8" fmla="*/ 3 w 5"/>
                      <a:gd name="T9" fmla="*/ 4 h 6"/>
                      <a:gd name="T10" fmla="*/ 5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5" y="0"/>
                        </a:moveTo>
                        <a:cubicBezTo>
                          <a:pt x="4" y="2"/>
                          <a:pt x="4" y="3"/>
                          <a:pt x="3" y="4"/>
                        </a:cubicBezTo>
                        <a:cubicBezTo>
                          <a:pt x="2" y="5"/>
                          <a:pt x="1" y="6"/>
                          <a:pt x="0" y="6"/>
                        </a:cubicBezTo>
                        <a:cubicBezTo>
                          <a:pt x="0" y="6"/>
                          <a:pt x="0" y="6"/>
                          <a:pt x="1" y="6"/>
                        </a:cubicBezTo>
                        <a:cubicBezTo>
                          <a:pt x="1" y="6"/>
                          <a:pt x="2" y="5"/>
                          <a:pt x="3" y="4"/>
                        </a:cubicBezTo>
                        <a:cubicBezTo>
                          <a:pt x="4" y="3"/>
                          <a:pt x="4" y="2"/>
                          <a:pt x="5"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28" name="Freeform 8195">
                    <a:extLst>
                      <a:ext uri="{FF2B5EF4-FFF2-40B4-BE49-F238E27FC236}">
                        <a16:creationId xmlns:a16="http://schemas.microsoft.com/office/drawing/2014/main" id="{80157F29-BC97-46B2-B557-5AFC9F51D0BE}"/>
                      </a:ext>
                    </a:extLst>
                  </p:cNvPr>
                  <p:cNvSpPr>
                    <a:spLocks/>
                  </p:cNvSpPr>
                  <p:nvPr/>
                </p:nvSpPr>
                <p:spPr bwMode="auto">
                  <a:xfrm>
                    <a:off x="3726" y="1821"/>
                    <a:ext cx="2" cy="1"/>
                  </a:xfrm>
                  <a:custGeom>
                    <a:avLst/>
                    <a:gdLst>
                      <a:gd name="T0" fmla="*/ 3 w 3"/>
                      <a:gd name="T1" fmla="*/ 0 h 1"/>
                      <a:gd name="T2" fmla="*/ 2 w 3"/>
                      <a:gd name="T3" fmla="*/ 0 h 1"/>
                      <a:gd name="T4" fmla="*/ 0 w 3"/>
                      <a:gd name="T5" fmla="*/ 1 h 1"/>
                      <a:gd name="T6" fmla="*/ 0 w 3"/>
                      <a:gd name="T7" fmla="*/ 1 h 1"/>
                      <a:gd name="T8" fmla="*/ 3 w 3"/>
                      <a:gd name="T9" fmla="*/ 0 h 1"/>
                    </a:gdLst>
                    <a:ahLst/>
                    <a:cxnLst>
                      <a:cxn ang="0">
                        <a:pos x="T0" y="T1"/>
                      </a:cxn>
                      <a:cxn ang="0">
                        <a:pos x="T2" y="T3"/>
                      </a:cxn>
                      <a:cxn ang="0">
                        <a:pos x="T4" y="T5"/>
                      </a:cxn>
                      <a:cxn ang="0">
                        <a:pos x="T6" y="T7"/>
                      </a:cxn>
                      <a:cxn ang="0">
                        <a:pos x="T8" y="T9"/>
                      </a:cxn>
                    </a:cxnLst>
                    <a:rect l="0" t="0" r="r" b="b"/>
                    <a:pathLst>
                      <a:path w="3" h="1">
                        <a:moveTo>
                          <a:pt x="3" y="0"/>
                        </a:moveTo>
                        <a:cubicBezTo>
                          <a:pt x="2" y="0"/>
                          <a:pt x="2" y="0"/>
                          <a:pt x="2" y="0"/>
                        </a:cubicBezTo>
                        <a:cubicBezTo>
                          <a:pt x="2" y="1"/>
                          <a:pt x="1" y="1"/>
                          <a:pt x="0" y="1"/>
                        </a:cubicBezTo>
                        <a:cubicBezTo>
                          <a:pt x="0" y="1"/>
                          <a:pt x="0" y="1"/>
                          <a:pt x="0" y="1"/>
                        </a:cubicBezTo>
                        <a:cubicBezTo>
                          <a:pt x="1" y="1"/>
                          <a:pt x="2" y="1"/>
                          <a:pt x="3"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29" name="Freeform 8196">
                    <a:extLst>
                      <a:ext uri="{FF2B5EF4-FFF2-40B4-BE49-F238E27FC236}">
                        <a16:creationId xmlns:a16="http://schemas.microsoft.com/office/drawing/2014/main" id="{808404B0-411A-4D3B-85C5-21331BBA0402}"/>
                      </a:ext>
                    </a:extLst>
                  </p:cNvPr>
                  <p:cNvSpPr>
                    <a:spLocks noEditPoints="1"/>
                  </p:cNvSpPr>
                  <p:nvPr/>
                </p:nvSpPr>
                <p:spPr bwMode="auto">
                  <a:xfrm>
                    <a:off x="3634" y="1818"/>
                    <a:ext cx="2" cy="3"/>
                  </a:xfrm>
                  <a:custGeom>
                    <a:avLst/>
                    <a:gdLst>
                      <a:gd name="T0" fmla="*/ 0 w 2"/>
                      <a:gd name="T1" fmla="*/ 1 h 4"/>
                      <a:gd name="T2" fmla="*/ 2 w 2"/>
                      <a:gd name="T3" fmla="*/ 4 h 4"/>
                      <a:gd name="T4" fmla="*/ 2 w 2"/>
                      <a:gd name="T5" fmla="*/ 4 h 4"/>
                      <a:gd name="T6" fmla="*/ 2 w 2"/>
                      <a:gd name="T7" fmla="*/ 4 h 4"/>
                      <a:gd name="T8" fmla="*/ 1 w 2"/>
                      <a:gd name="T9" fmla="*/ 2 h 4"/>
                      <a:gd name="T10" fmla="*/ 0 w 2"/>
                      <a:gd name="T11" fmla="*/ 1 h 4"/>
                      <a:gd name="T12" fmla="*/ 0 w 2"/>
                      <a:gd name="T13" fmla="*/ 0 h 4"/>
                      <a:gd name="T14" fmla="*/ 0 w 2"/>
                      <a:gd name="T15" fmla="*/ 1 h 4"/>
                      <a:gd name="T16" fmla="*/ 0 w 2"/>
                      <a:gd name="T17" fmla="*/ 1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1"/>
                        </a:moveTo>
                        <a:cubicBezTo>
                          <a:pt x="1" y="2"/>
                          <a:pt x="1" y="3"/>
                          <a:pt x="2" y="4"/>
                        </a:cubicBezTo>
                        <a:cubicBezTo>
                          <a:pt x="2" y="4"/>
                          <a:pt x="2" y="4"/>
                          <a:pt x="2" y="4"/>
                        </a:cubicBezTo>
                        <a:cubicBezTo>
                          <a:pt x="2" y="4"/>
                          <a:pt x="2" y="4"/>
                          <a:pt x="2" y="4"/>
                        </a:cubicBezTo>
                        <a:cubicBezTo>
                          <a:pt x="1" y="3"/>
                          <a:pt x="1" y="2"/>
                          <a:pt x="1" y="2"/>
                        </a:cubicBezTo>
                        <a:cubicBezTo>
                          <a:pt x="0" y="2"/>
                          <a:pt x="0" y="1"/>
                          <a:pt x="0" y="1"/>
                        </a:cubicBezTo>
                        <a:moveTo>
                          <a:pt x="0" y="0"/>
                        </a:moveTo>
                        <a:cubicBezTo>
                          <a:pt x="0" y="0"/>
                          <a:pt x="0" y="0"/>
                          <a:pt x="0" y="1"/>
                        </a:cubicBezTo>
                        <a:cubicBezTo>
                          <a:pt x="0" y="1"/>
                          <a:pt x="0" y="1"/>
                          <a:pt x="0" y="1"/>
                        </a:cubicBezTo>
                        <a:cubicBezTo>
                          <a:pt x="0" y="0"/>
                          <a:pt x="0" y="0"/>
                          <a:pt x="0"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30" name="Freeform 8197">
                    <a:extLst>
                      <a:ext uri="{FF2B5EF4-FFF2-40B4-BE49-F238E27FC236}">
                        <a16:creationId xmlns:a16="http://schemas.microsoft.com/office/drawing/2014/main" id="{C409A27E-C8C1-4EC7-B3FE-F0C415CFEC6D}"/>
                      </a:ext>
                    </a:extLst>
                  </p:cNvPr>
                  <p:cNvSpPr>
                    <a:spLocks/>
                  </p:cNvSpPr>
                  <p:nvPr/>
                </p:nvSpPr>
                <p:spPr bwMode="auto">
                  <a:xfrm>
                    <a:off x="3634" y="1819"/>
                    <a:ext cx="1" cy="1"/>
                  </a:xfrm>
                  <a:custGeom>
                    <a:avLst/>
                    <a:gdLst>
                      <a:gd name="T0" fmla="*/ 0 w 1"/>
                      <a:gd name="T1" fmla="*/ 0 h 1"/>
                      <a:gd name="T2" fmla="*/ 0 w 1"/>
                      <a:gd name="T3" fmla="*/ 0 h 1"/>
                      <a:gd name="T4" fmla="*/ 0 w 1"/>
                      <a:gd name="T5" fmla="*/ 0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0"/>
                          <a:pt x="0" y="0"/>
                        </a:cubicBezTo>
                        <a:cubicBezTo>
                          <a:pt x="0" y="0"/>
                          <a:pt x="0" y="1"/>
                          <a:pt x="1" y="1"/>
                        </a:cubicBezTo>
                        <a:cubicBezTo>
                          <a:pt x="0" y="0"/>
                          <a:pt x="0" y="0"/>
                          <a:pt x="0" y="0"/>
                        </a:cubicBezTo>
                      </a:path>
                    </a:pathLst>
                  </a:custGeom>
                  <a:solidFill>
                    <a:srgbClr val="DA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31" name="Freeform 8198">
                    <a:extLst>
                      <a:ext uri="{FF2B5EF4-FFF2-40B4-BE49-F238E27FC236}">
                        <a16:creationId xmlns:a16="http://schemas.microsoft.com/office/drawing/2014/main" id="{54DD62A4-D749-4388-9C69-A0820519AE37}"/>
                      </a:ext>
                    </a:extLst>
                  </p:cNvPr>
                  <p:cNvSpPr>
                    <a:spLocks noEditPoints="1"/>
                  </p:cNvSpPr>
                  <p:nvPr/>
                </p:nvSpPr>
                <p:spPr bwMode="auto">
                  <a:xfrm>
                    <a:off x="3634" y="1818"/>
                    <a:ext cx="2" cy="3"/>
                  </a:xfrm>
                  <a:custGeom>
                    <a:avLst/>
                    <a:gdLst>
                      <a:gd name="T0" fmla="*/ 1 w 2"/>
                      <a:gd name="T1" fmla="*/ 3 h 5"/>
                      <a:gd name="T2" fmla="*/ 2 w 2"/>
                      <a:gd name="T3" fmla="*/ 5 h 5"/>
                      <a:gd name="T4" fmla="*/ 2 w 2"/>
                      <a:gd name="T5" fmla="*/ 5 h 5"/>
                      <a:gd name="T6" fmla="*/ 2 w 2"/>
                      <a:gd name="T7" fmla="*/ 5 h 5"/>
                      <a:gd name="T8" fmla="*/ 2 w 2"/>
                      <a:gd name="T9" fmla="*/ 5 h 5"/>
                      <a:gd name="T10" fmla="*/ 1 w 2"/>
                      <a:gd name="T11" fmla="*/ 3 h 5"/>
                      <a:gd name="T12" fmla="*/ 1 w 2"/>
                      <a:gd name="T13" fmla="*/ 3 h 5"/>
                      <a:gd name="T14" fmla="*/ 0 w 2"/>
                      <a:gd name="T15" fmla="*/ 0 h 5"/>
                      <a:gd name="T16" fmla="*/ 0 w 2"/>
                      <a:gd name="T17" fmla="*/ 1 h 5"/>
                      <a:gd name="T18" fmla="*/ 0 w 2"/>
                      <a:gd name="T19" fmla="*/ 2 h 5"/>
                      <a:gd name="T20" fmla="*/ 0 w 2"/>
                      <a:gd name="T21" fmla="*/ 2 h 5"/>
                      <a:gd name="T22" fmla="*/ 0 w 2"/>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1" y="3"/>
                        </a:moveTo>
                        <a:cubicBezTo>
                          <a:pt x="1" y="3"/>
                          <a:pt x="1" y="4"/>
                          <a:pt x="2" y="5"/>
                        </a:cubicBezTo>
                        <a:cubicBezTo>
                          <a:pt x="2" y="5"/>
                          <a:pt x="2" y="5"/>
                          <a:pt x="2" y="5"/>
                        </a:cubicBezTo>
                        <a:cubicBezTo>
                          <a:pt x="2" y="5"/>
                          <a:pt x="2" y="5"/>
                          <a:pt x="2" y="5"/>
                        </a:cubicBezTo>
                        <a:cubicBezTo>
                          <a:pt x="2" y="5"/>
                          <a:pt x="2" y="5"/>
                          <a:pt x="2" y="5"/>
                        </a:cubicBezTo>
                        <a:cubicBezTo>
                          <a:pt x="1" y="4"/>
                          <a:pt x="1" y="4"/>
                          <a:pt x="1" y="3"/>
                        </a:cubicBezTo>
                        <a:cubicBezTo>
                          <a:pt x="1" y="3"/>
                          <a:pt x="1" y="3"/>
                          <a:pt x="1" y="3"/>
                        </a:cubicBezTo>
                        <a:moveTo>
                          <a:pt x="0" y="0"/>
                        </a:moveTo>
                        <a:cubicBezTo>
                          <a:pt x="0" y="0"/>
                          <a:pt x="0" y="0"/>
                          <a:pt x="0" y="1"/>
                        </a:cubicBezTo>
                        <a:cubicBezTo>
                          <a:pt x="0" y="1"/>
                          <a:pt x="0" y="1"/>
                          <a:pt x="0" y="2"/>
                        </a:cubicBezTo>
                        <a:cubicBezTo>
                          <a:pt x="0" y="2"/>
                          <a:pt x="0" y="2"/>
                          <a:pt x="0" y="2"/>
                        </a:cubicBezTo>
                        <a:cubicBezTo>
                          <a:pt x="0" y="1"/>
                          <a:pt x="0" y="0"/>
                          <a:pt x="0"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32" name="Freeform 8199">
                    <a:extLst>
                      <a:ext uri="{FF2B5EF4-FFF2-40B4-BE49-F238E27FC236}">
                        <a16:creationId xmlns:a16="http://schemas.microsoft.com/office/drawing/2014/main" id="{402F4654-F9E3-4E20-982D-6DD6717767CB}"/>
                      </a:ext>
                    </a:extLst>
                  </p:cNvPr>
                  <p:cNvSpPr>
                    <a:spLocks/>
                  </p:cNvSpPr>
                  <p:nvPr/>
                </p:nvSpPr>
                <p:spPr bwMode="auto">
                  <a:xfrm>
                    <a:off x="3634" y="1819"/>
                    <a:ext cx="1" cy="1"/>
                  </a:xfrm>
                  <a:custGeom>
                    <a:avLst/>
                    <a:gdLst>
                      <a:gd name="T0" fmla="*/ 0 w 1"/>
                      <a:gd name="T1" fmla="*/ 0 h 1"/>
                      <a:gd name="T2" fmla="*/ 0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0"/>
                          <a:pt x="1" y="1"/>
                        </a:cubicBezTo>
                        <a:cubicBezTo>
                          <a:pt x="1" y="1"/>
                          <a:pt x="1" y="1"/>
                          <a:pt x="1" y="1"/>
                        </a:cubicBezTo>
                        <a:cubicBezTo>
                          <a:pt x="1" y="1"/>
                          <a:pt x="0" y="0"/>
                          <a:pt x="0"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33" name="Freeform 8200">
                    <a:extLst>
                      <a:ext uri="{FF2B5EF4-FFF2-40B4-BE49-F238E27FC236}">
                        <a16:creationId xmlns:a16="http://schemas.microsoft.com/office/drawing/2014/main" id="{6BCBC039-A03E-49A1-8284-A4B04A857CD5}"/>
                      </a:ext>
                    </a:extLst>
                  </p:cNvPr>
                  <p:cNvSpPr>
                    <a:spLocks noEditPoints="1"/>
                  </p:cNvSpPr>
                  <p:nvPr/>
                </p:nvSpPr>
                <p:spPr bwMode="auto">
                  <a:xfrm>
                    <a:off x="3632" y="1827"/>
                    <a:ext cx="3" cy="6"/>
                  </a:xfrm>
                  <a:custGeom>
                    <a:avLst/>
                    <a:gdLst>
                      <a:gd name="T0" fmla="*/ 3 w 4"/>
                      <a:gd name="T1" fmla="*/ 6 h 9"/>
                      <a:gd name="T2" fmla="*/ 4 w 4"/>
                      <a:gd name="T3" fmla="*/ 9 h 9"/>
                      <a:gd name="T4" fmla="*/ 3 w 4"/>
                      <a:gd name="T5" fmla="*/ 6 h 9"/>
                      <a:gd name="T6" fmla="*/ 3 w 4"/>
                      <a:gd name="T7" fmla="*/ 6 h 9"/>
                      <a:gd name="T8" fmla="*/ 0 w 4"/>
                      <a:gd name="T9" fmla="*/ 0 h 9"/>
                      <a:gd name="T10" fmla="*/ 1 w 4"/>
                      <a:gd name="T11" fmla="*/ 4 h 9"/>
                      <a:gd name="T12" fmla="*/ 2 w 4"/>
                      <a:gd name="T13" fmla="*/ 4 h 9"/>
                      <a:gd name="T14" fmla="*/ 0 w 4"/>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9">
                        <a:moveTo>
                          <a:pt x="3" y="6"/>
                        </a:moveTo>
                        <a:cubicBezTo>
                          <a:pt x="3" y="7"/>
                          <a:pt x="4" y="8"/>
                          <a:pt x="4" y="9"/>
                        </a:cubicBezTo>
                        <a:cubicBezTo>
                          <a:pt x="4" y="8"/>
                          <a:pt x="3" y="7"/>
                          <a:pt x="3" y="6"/>
                        </a:cubicBezTo>
                        <a:cubicBezTo>
                          <a:pt x="3" y="6"/>
                          <a:pt x="3" y="6"/>
                          <a:pt x="3" y="6"/>
                        </a:cubicBezTo>
                        <a:moveTo>
                          <a:pt x="0" y="0"/>
                        </a:moveTo>
                        <a:cubicBezTo>
                          <a:pt x="0" y="2"/>
                          <a:pt x="1" y="3"/>
                          <a:pt x="1" y="4"/>
                        </a:cubicBezTo>
                        <a:cubicBezTo>
                          <a:pt x="2" y="4"/>
                          <a:pt x="2" y="4"/>
                          <a:pt x="2" y="4"/>
                        </a:cubicBezTo>
                        <a:cubicBezTo>
                          <a:pt x="1" y="3"/>
                          <a:pt x="0" y="2"/>
                          <a:pt x="0"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34" name="Freeform 8201">
                    <a:extLst>
                      <a:ext uri="{FF2B5EF4-FFF2-40B4-BE49-F238E27FC236}">
                        <a16:creationId xmlns:a16="http://schemas.microsoft.com/office/drawing/2014/main" id="{44BB58C4-1884-40DA-82D6-20D838A26939}"/>
                      </a:ext>
                    </a:extLst>
                  </p:cNvPr>
                  <p:cNvSpPr>
                    <a:spLocks/>
                  </p:cNvSpPr>
                  <p:nvPr/>
                </p:nvSpPr>
                <p:spPr bwMode="auto">
                  <a:xfrm>
                    <a:off x="3633" y="1830"/>
                    <a:ext cx="1" cy="1"/>
                  </a:xfrm>
                  <a:custGeom>
                    <a:avLst/>
                    <a:gdLst>
                      <a:gd name="T0" fmla="*/ 1 w 2"/>
                      <a:gd name="T1" fmla="*/ 0 h 2"/>
                      <a:gd name="T2" fmla="*/ 0 w 2"/>
                      <a:gd name="T3" fmla="*/ 0 h 2"/>
                      <a:gd name="T4" fmla="*/ 1 w 2"/>
                      <a:gd name="T5" fmla="*/ 1 h 2"/>
                      <a:gd name="T6" fmla="*/ 2 w 2"/>
                      <a:gd name="T7" fmla="*/ 2 h 2"/>
                      <a:gd name="T8" fmla="*/ 2 w 2"/>
                      <a:gd name="T9" fmla="*/ 2 h 2"/>
                      <a:gd name="T10" fmla="*/ 1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0"/>
                          <a:pt x="0" y="0"/>
                          <a:pt x="0" y="0"/>
                        </a:cubicBezTo>
                        <a:cubicBezTo>
                          <a:pt x="1" y="0"/>
                          <a:pt x="1" y="1"/>
                          <a:pt x="1" y="1"/>
                        </a:cubicBezTo>
                        <a:cubicBezTo>
                          <a:pt x="1" y="1"/>
                          <a:pt x="1" y="2"/>
                          <a:pt x="2" y="2"/>
                        </a:cubicBezTo>
                        <a:cubicBezTo>
                          <a:pt x="2" y="2"/>
                          <a:pt x="2" y="2"/>
                          <a:pt x="2" y="2"/>
                        </a:cubicBezTo>
                        <a:cubicBezTo>
                          <a:pt x="2" y="2"/>
                          <a:pt x="1" y="1"/>
                          <a:pt x="1" y="0"/>
                        </a:cubicBezTo>
                        <a:cubicBezTo>
                          <a:pt x="1" y="0"/>
                          <a:pt x="1" y="0"/>
                          <a:pt x="1" y="0"/>
                        </a:cubicBezTo>
                      </a:path>
                    </a:pathLst>
                  </a:custGeom>
                  <a:solidFill>
                    <a:srgbClr val="DA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35" name="Freeform 8202">
                    <a:extLst>
                      <a:ext uri="{FF2B5EF4-FFF2-40B4-BE49-F238E27FC236}">
                        <a16:creationId xmlns:a16="http://schemas.microsoft.com/office/drawing/2014/main" id="{72629419-7BFA-4B8B-9ADA-691AF337332C}"/>
                      </a:ext>
                    </a:extLst>
                  </p:cNvPr>
                  <p:cNvSpPr>
                    <a:spLocks noEditPoints="1"/>
                  </p:cNvSpPr>
                  <p:nvPr/>
                </p:nvSpPr>
                <p:spPr bwMode="auto">
                  <a:xfrm>
                    <a:off x="3632" y="1826"/>
                    <a:ext cx="3" cy="8"/>
                  </a:xfrm>
                  <a:custGeom>
                    <a:avLst/>
                    <a:gdLst>
                      <a:gd name="T0" fmla="*/ 3 w 4"/>
                      <a:gd name="T1" fmla="*/ 7 h 11"/>
                      <a:gd name="T2" fmla="*/ 4 w 4"/>
                      <a:gd name="T3" fmla="*/ 10 h 11"/>
                      <a:gd name="T4" fmla="*/ 4 w 4"/>
                      <a:gd name="T5" fmla="*/ 11 h 11"/>
                      <a:gd name="T6" fmla="*/ 3 w 4"/>
                      <a:gd name="T7" fmla="*/ 7 h 11"/>
                      <a:gd name="T8" fmla="*/ 3 w 4"/>
                      <a:gd name="T9" fmla="*/ 7 h 11"/>
                      <a:gd name="T10" fmla="*/ 0 w 4"/>
                      <a:gd name="T11" fmla="*/ 0 h 11"/>
                      <a:gd name="T12" fmla="*/ 0 w 4"/>
                      <a:gd name="T13" fmla="*/ 1 h 11"/>
                      <a:gd name="T14" fmla="*/ 2 w 4"/>
                      <a:gd name="T15" fmla="*/ 5 h 11"/>
                      <a:gd name="T16" fmla="*/ 2 w 4"/>
                      <a:gd name="T17" fmla="*/ 5 h 11"/>
                      <a:gd name="T18" fmla="*/ 2 w 4"/>
                      <a:gd name="T19" fmla="*/ 6 h 11"/>
                      <a:gd name="T20" fmla="*/ 2 w 4"/>
                      <a:gd name="T21" fmla="*/ 5 h 11"/>
                      <a:gd name="T22" fmla="*/ 0 w 4"/>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1">
                        <a:moveTo>
                          <a:pt x="3" y="7"/>
                        </a:moveTo>
                        <a:cubicBezTo>
                          <a:pt x="3" y="8"/>
                          <a:pt x="4" y="9"/>
                          <a:pt x="4" y="10"/>
                        </a:cubicBezTo>
                        <a:cubicBezTo>
                          <a:pt x="4" y="10"/>
                          <a:pt x="4" y="10"/>
                          <a:pt x="4" y="11"/>
                        </a:cubicBezTo>
                        <a:cubicBezTo>
                          <a:pt x="4" y="9"/>
                          <a:pt x="4" y="8"/>
                          <a:pt x="3" y="7"/>
                        </a:cubicBezTo>
                        <a:cubicBezTo>
                          <a:pt x="3" y="7"/>
                          <a:pt x="3" y="7"/>
                          <a:pt x="3" y="7"/>
                        </a:cubicBezTo>
                        <a:moveTo>
                          <a:pt x="0" y="0"/>
                        </a:moveTo>
                        <a:cubicBezTo>
                          <a:pt x="0" y="1"/>
                          <a:pt x="0" y="1"/>
                          <a:pt x="0" y="1"/>
                        </a:cubicBezTo>
                        <a:cubicBezTo>
                          <a:pt x="0" y="3"/>
                          <a:pt x="1" y="4"/>
                          <a:pt x="2" y="5"/>
                        </a:cubicBezTo>
                        <a:cubicBezTo>
                          <a:pt x="2" y="5"/>
                          <a:pt x="2" y="5"/>
                          <a:pt x="2" y="5"/>
                        </a:cubicBezTo>
                        <a:cubicBezTo>
                          <a:pt x="2" y="5"/>
                          <a:pt x="2" y="6"/>
                          <a:pt x="2" y="6"/>
                        </a:cubicBezTo>
                        <a:cubicBezTo>
                          <a:pt x="2" y="6"/>
                          <a:pt x="2" y="6"/>
                          <a:pt x="2" y="5"/>
                        </a:cubicBezTo>
                        <a:cubicBezTo>
                          <a:pt x="1" y="4"/>
                          <a:pt x="0" y="2"/>
                          <a:pt x="0"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36" name="Freeform 8203">
                    <a:extLst>
                      <a:ext uri="{FF2B5EF4-FFF2-40B4-BE49-F238E27FC236}">
                        <a16:creationId xmlns:a16="http://schemas.microsoft.com/office/drawing/2014/main" id="{8A767577-7CF8-444B-8CF8-D3437705C80E}"/>
                      </a:ext>
                    </a:extLst>
                  </p:cNvPr>
                  <p:cNvSpPr>
                    <a:spLocks/>
                  </p:cNvSpPr>
                  <p:nvPr/>
                </p:nvSpPr>
                <p:spPr bwMode="auto">
                  <a:xfrm>
                    <a:off x="3633" y="1830"/>
                    <a:ext cx="1" cy="1"/>
                  </a:xfrm>
                  <a:custGeom>
                    <a:avLst/>
                    <a:gdLst>
                      <a:gd name="T0" fmla="*/ 0 w 1"/>
                      <a:gd name="T1" fmla="*/ 0 h 2"/>
                      <a:gd name="T2" fmla="*/ 0 w 1"/>
                      <a:gd name="T3" fmla="*/ 0 h 2"/>
                      <a:gd name="T4" fmla="*/ 0 w 1"/>
                      <a:gd name="T5" fmla="*/ 0 h 2"/>
                      <a:gd name="T6" fmla="*/ 1 w 1"/>
                      <a:gd name="T7" fmla="*/ 2 h 2"/>
                      <a:gd name="T8" fmla="*/ 1 w 1"/>
                      <a:gd name="T9" fmla="*/ 2 h 2"/>
                      <a:gd name="T10" fmla="*/ 0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0"/>
                          <a:pt x="0" y="0"/>
                          <a:pt x="0" y="0"/>
                        </a:cubicBezTo>
                        <a:cubicBezTo>
                          <a:pt x="0" y="1"/>
                          <a:pt x="1" y="2"/>
                          <a:pt x="1" y="2"/>
                        </a:cubicBezTo>
                        <a:cubicBezTo>
                          <a:pt x="1" y="2"/>
                          <a:pt x="1" y="2"/>
                          <a:pt x="1" y="2"/>
                        </a:cubicBezTo>
                        <a:cubicBezTo>
                          <a:pt x="1" y="2"/>
                          <a:pt x="0" y="1"/>
                          <a:pt x="0" y="1"/>
                        </a:cubicBezTo>
                        <a:cubicBezTo>
                          <a:pt x="0" y="1"/>
                          <a:pt x="0" y="0"/>
                          <a:pt x="0"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37" name="Freeform 8204">
                    <a:extLst>
                      <a:ext uri="{FF2B5EF4-FFF2-40B4-BE49-F238E27FC236}">
                        <a16:creationId xmlns:a16="http://schemas.microsoft.com/office/drawing/2014/main" id="{0B6B0AAB-11F8-41D5-ADC9-BE2799D16457}"/>
                      </a:ext>
                    </a:extLst>
                  </p:cNvPr>
                  <p:cNvSpPr>
                    <a:spLocks noEditPoints="1"/>
                  </p:cNvSpPr>
                  <p:nvPr/>
                </p:nvSpPr>
                <p:spPr bwMode="auto">
                  <a:xfrm>
                    <a:off x="3728" y="1831"/>
                    <a:ext cx="3" cy="6"/>
                  </a:xfrm>
                  <a:custGeom>
                    <a:avLst/>
                    <a:gdLst>
                      <a:gd name="T0" fmla="*/ 0 w 4"/>
                      <a:gd name="T1" fmla="*/ 8 h 8"/>
                      <a:gd name="T2" fmla="*/ 0 w 4"/>
                      <a:gd name="T3" fmla="*/ 8 h 8"/>
                      <a:gd name="T4" fmla="*/ 0 w 4"/>
                      <a:gd name="T5" fmla="*/ 8 h 8"/>
                      <a:gd name="T6" fmla="*/ 0 w 4"/>
                      <a:gd name="T7" fmla="*/ 8 h 8"/>
                      <a:gd name="T8" fmla="*/ 4 w 4"/>
                      <a:gd name="T9" fmla="*/ 0 h 8"/>
                      <a:gd name="T10" fmla="*/ 4 w 4"/>
                      <a:gd name="T11" fmla="*/ 3 h 8"/>
                      <a:gd name="T12" fmla="*/ 4 w 4"/>
                      <a:gd name="T13" fmla="*/ 4 h 8"/>
                      <a:gd name="T14" fmla="*/ 4 w 4"/>
                      <a:gd name="T15" fmla="*/ 4 h 8"/>
                      <a:gd name="T16" fmla="*/ 4 w 4"/>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0" y="8"/>
                        </a:moveTo>
                        <a:cubicBezTo>
                          <a:pt x="0" y="8"/>
                          <a:pt x="0" y="8"/>
                          <a:pt x="0" y="8"/>
                        </a:cubicBezTo>
                        <a:cubicBezTo>
                          <a:pt x="0" y="8"/>
                          <a:pt x="0" y="8"/>
                          <a:pt x="0" y="8"/>
                        </a:cubicBezTo>
                        <a:cubicBezTo>
                          <a:pt x="0" y="8"/>
                          <a:pt x="0" y="8"/>
                          <a:pt x="0" y="8"/>
                        </a:cubicBezTo>
                        <a:moveTo>
                          <a:pt x="4" y="0"/>
                        </a:moveTo>
                        <a:cubicBezTo>
                          <a:pt x="4" y="1"/>
                          <a:pt x="4" y="2"/>
                          <a:pt x="4" y="3"/>
                        </a:cubicBezTo>
                        <a:cubicBezTo>
                          <a:pt x="4" y="3"/>
                          <a:pt x="4" y="3"/>
                          <a:pt x="4" y="4"/>
                        </a:cubicBezTo>
                        <a:cubicBezTo>
                          <a:pt x="4" y="4"/>
                          <a:pt x="4" y="4"/>
                          <a:pt x="4" y="4"/>
                        </a:cubicBezTo>
                        <a:cubicBezTo>
                          <a:pt x="4" y="2"/>
                          <a:pt x="4" y="1"/>
                          <a:pt x="4"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38" name="Freeform 8205">
                    <a:extLst>
                      <a:ext uri="{FF2B5EF4-FFF2-40B4-BE49-F238E27FC236}">
                        <a16:creationId xmlns:a16="http://schemas.microsoft.com/office/drawing/2014/main" id="{9796B74B-3601-4F9E-B5C6-547A46476240}"/>
                      </a:ext>
                    </a:extLst>
                  </p:cNvPr>
                  <p:cNvSpPr>
                    <a:spLocks/>
                  </p:cNvSpPr>
                  <p:nvPr/>
                </p:nvSpPr>
                <p:spPr bwMode="auto">
                  <a:xfrm>
                    <a:off x="3728" y="1834"/>
                    <a:ext cx="3" cy="3"/>
                  </a:xfrm>
                  <a:custGeom>
                    <a:avLst/>
                    <a:gdLst>
                      <a:gd name="T0" fmla="*/ 4 w 4"/>
                      <a:gd name="T1" fmla="*/ 0 h 4"/>
                      <a:gd name="T2" fmla="*/ 3 w 4"/>
                      <a:gd name="T3" fmla="*/ 0 h 4"/>
                      <a:gd name="T4" fmla="*/ 0 w 4"/>
                      <a:gd name="T5" fmla="*/ 4 h 4"/>
                      <a:gd name="T6" fmla="*/ 0 w 4"/>
                      <a:gd name="T7" fmla="*/ 4 h 4"/>
                      <a:gd name="T8" fmla="*/ 0 w 4"/>
                      <a:gd name="T9" fmla="*/ 4 h 4"/>
                      <a:gd name="T10" fmla="*/ 4 w 4"/>
                      <a:gd name="T11" fmla="*/ 0 h 4"/>
                      <a:gd name="T12" fmla="*/ 4 w 4"/>
                      <a:gd name="T13" fmla="*/ 0 h 4"/>
                      <a:gd name="T14" fmla="*/ 4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0"/>
                        </a:moveTo>
                        <a:cubicBezTo>
                          <a:pt x="4" y="0"/>
                          <a:pt x="4" y="0"/>
                          <a:pt x="3" y="0"/>
                        </a:cubicBezTo>
                        <a:cubicBezTo>
                          <a:pt x="3" y="2"/>
                          <a:pt x="2" y="3"/>
                          <a:pt x="0" y="4"/>
                        </a:cubicBezTo>
                        <a:cubicBezTo>
                          <a:pt x="0" y="4"/>
                          <a:pt x="0" y="4"/>
                          <a:pt x="0" y="4"/>
                        </a:cubicBezTo>
                        <a:cubicBezTo>
                          <a:pt x="0" y="4"/>
                          <a:pt x="0" y="4"/>
                          <a:pt x="0" y="4"/>
                        </a:cubicBezTo>
                        <a:cubicBezTo>
                          <a:pt x="2" y="3"/>
                          <a:pt x="3" y="2"/>
                          <a:pt x="4" y="0"/>
                        </a:cubicBezTo>
                        <a:cubicBezTo>
                          <a:pt x="4" y="0"/>
                          <a:pt x="4" y="0"/>
                          <a:pt x="4" y="0"/>
                        </a:cubicBezTo>
                        <a:cubicBezTo>
                          <a:pt x="4" y="0"/>
                          <a:pt x="4" y="0"/>
                          <a:pt x="4" y="0"/>
                        </a:cubicBezTo>
                      </a:path>
                    </a:pathLst>
                  </a:custGeom>
                  <a:solidFill>
                    <a:srgbClr val="DA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39" name="Freeform 8206">
                    <a:extLst>
                      <a:ext uri="{FF2B5EF4-FFF2-40B4-BE49-F238E27FC236}">
                        <a16:creationId xmlns:a16="http://schemas.microsoft.com/office/drawing/2014/main" id="{27C509F6-9C50-4831-A359-B228A2B7C3D3}"/>
                      </a:ext>
                    </a:extLst>
                  </p:cNvPr>
                  <p:cNvSpPr>
                    <a:spLocks/>
                  </p:cNvSpPr>
                  <p:nvPr/>
                </p:nvSpPr>
                <p:spPr bwMode="auto">
                  <a:xfrm>
                    <a:off x="3728" y="1834"/>
                    <a:ext cx="2" cy="3"/>
                  </a:xfrm>
                  <a:custGeom>
                    <a:avLst/>
                    <a:gdLst>
                      <a:gd name="T0" fmla="*/ 3 w 3"/>
                      <a:gd name="T1" fmla="*/ 0 h 4"/>
                      <a:gd name="T2" fmla="*/ 0 w 3"/>
                      <a:gd name="T3" fmla="*/ 4 h 4"/>
                      <a:gd name="T4" fmla="*/ 0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3" y="2"/>
                          <a:pt x="2" y="3"/>
                          <a:pt x="0" y="4"/>
                        </a:cubicBezTo>
                        <a:cubicBezTo>
                          <a:pt x="0" y="4"/>
                          <a:pt x="0" y="4"/>
                          <a:pt x="0" y="4"/>
                        </a:cubicBezTo>
                        <a:cubicBezTo>
                          <a:pt x="2" y="3"/>
                          <a:pt x="3" y="2"/>
                          <a:pt x="3"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40" name="Freeform 8207">
                    <a:extLst>
                      <a:ext uri="{FF2B5EF4-FFF2-40B4-BE49-F238E27FC236}">
                        <a16:creationId xmlns:a16="http://schemas.microsoft.com/office/drawing/2014/main" id="{0791DF01-551D-4D46-B346-5CAF17E707EC}"/>
                      </a:ext>
                    </a:extLst>
                  </p:cNvPr>
                  <p:cNvSpPr>
                    <a:spLocks/>
                  </p:cNvSpPr>
                  <p:nvPr/>
                </p:nvSpPr>
                <p:spPr bwMode="auto">
                  <a:xfrm>
                    <a:off x="3634" y="1838"/>
                    <a:ext cx="10" cy="14"/>
                  </a:xfrm>
                  <a:custGeom>
                    <a:avLst/>
                    <a:gdLst>
                      <a:gd name="T0" fmla="*/ 0 w 13"/>
                      <a:gd name="T1" fmla="*/ 0 h 19"/>
                      <a:gd name="T2" fmla="*/ 5 w 13"/>
                      <a:gd name="T3" fmla="*/ 12 h 19"/>
                      <a:gd name="T4" fmla="*/ 13 w 13"/>
                      <a:gd name="T5" fmla="*/ 19 h 19"/>
                      <a:gd name="T6" fmla="*/ 13 w 13"/>
                      <a:gd name="T7" fmla="*/ 19 h 19"/>
                      <a:gd name="T8" fmla="*/ 12 w 13"/>
                      <a:gd name="T9" fmla="*/ 18 h 19"/>
                      <a:gd name="T10" fmla="*/ 5 w 13"/>
                      <a:gd name="T11" fmla="*/ 12 h 19"/>
                      <a:gd name="T12" fmla="*/ 0 w 13"/>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13" h="19">
                        <a:moveTo>
                          <a:pt x="0" y="0"/>
                        </a:moveTo>
                        <a:cubicBezTo>
                          <a:pt x="0" y="4"/>
                          <a:pt x="3" y="8"/>
                          <a:pt x="5" y="12"/>
                        </a:cubicBezTo>
                        <a:cubicBezTo>
                          <a:pt x="6" y="15"/>
                          <a:pt x="8" y="18"/>
                          <a:pt x="13" y="19"/>
                        </a:cubicBezTo>
                        <a:cubicBezTo>
                          <a:pt x="13" y="19"/>
                          <a:pt x="13" y="19"/>
                          <a:pt x="13" y="19"/>
                        </a:cubicBezTo>
                        <a:cubicBezTo>
                          <a:pt x="13" y="19"/>
                          <a:pt x="12" y="18"/>
                          <a:pt x="12" y="18"/>
                        </a:cubicBezTo>
                        <a:cubicBezTo>
                          <a:pt x="8" y="17"/>
                          <a:pt x="6" y="14"/>
                          <a:pt x="5" y="12"/>
                        </a:cubicBezTo>
                        <a:cubicBezTo>
                          <a:pt x="3" y="8"/>
                          <a:pt x="0" y="4"/>
                          <a:pt x="0"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41" name="Freeform 8208">
                    <a:extLst>
                      <a:ext uri="{FF2B5EF4-FFF2-40B4-BE49-F238E27FC236}">
                        <a16:creationId xmlns:a16="http://schemas.microsoft.com/office/drawing/2014/main" id="{49151A82-49DE-4459-A854-2FB783FFAC7F}"/>
                      </a:ext>
                    </a:extLst>
                  </p:cNvPr>
                  <p:cNvSpPr>
                    <a:spLocks/>
                  </p:cNvSpPr>
                  <p:nvPr/>
                </p:nvSpPr>
                <p:spPr bwMode="auto">
                  <a:xfrm>
                    <a:off x="3643" y="1851"/>
                    <a:ext cx="2" cy="1"/>
                  </a:xfrm>
                  <a:custGeom>
                    <a:avLst/>
                    <a:gdLst>
                      <a:gd name="T0" fmla="*/ 0 w 2"/>
                      <a:gd name="T1" fmla="*/ 0 h 1"/>
                      <a:gd name="T2" fmla="*/ 1 w 2"/>
                      <a:gd name="T3" fmla="*/ 1 h 1"/>
                      <a:gd name="T4" fmla="*/ 2 w 2"/>
                      <a:gd name="T5" fmla="*/ 1 h 1"/>
                      <a:gd name="T6" fmla="*/ 2 w 2"/>
                      <a:gd name="T7" fmla="*/ 0 h 1"/>
                      <a:gd name="T8" fmla="*/ 1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1" y="1"/>
                          <a:pt x="1" y="1"/>
                        </a:cubicBezTo>
                        <a:cubicBezTo>
                          <a:pt x="2" y="1"/>
                          <a:pt x="2" y="1"/>
                          <a:pt x="2" y="1"/>
                        </a:cubicBezTo>
                        <a:cubicBezTo>
                          <a:pt x="2" y="1"/>
                          <a:pt x="2" y="0"/>
                          <a:pt x="2" y="0"/>
                        </a:cubicBezTo>
                        <a:cubicBezTo>
                          <a:pt x="1" y="0"/>
                          <a:pt x="1" y="0"/>
                          <a:pt x="1" y="0"/>
                        </a:cubicBezTo>
                        <a:cubicBezTo>
                          <a:pt x="1" y="0"/>
                          <a:pt x="0" y="0"/>
                          <a:pt x="0" y="0"/>
                        </a:cubicBezTo>
                      </a:path>
                    </a:pathLst>
                  </a:custGeom>
                  <a:solidFill>
                    <a:srgbClr val="DA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42" name="Freeform 8209">
                    <a:extLst>
                      <a:ext uri="{FF2B5EF4-FFF2-40B4-BE49-F238E27FC236}">
                        <a16:creationId xmlns:a16="http://schemas.microsoft.com/office/drawing/2014/main" id="{E4A30A0A-AD93-4EDB-BD67-FC6F421DEA0C}"/>
                      </a:ext>
                    </a:extLst>
                  </p:cNvPr>
                  <p:cNvSpPr>
                    <a:spLocks/>
                  </p:cNvSpPr>
                  <p:nvPr/>
                </p:nvSpPr>
                <p:spPr bwMode="auto">
                  <a:xfrm>
                    <a:off x="3634" y="1837"/>
                    <a:ext cx="9" cy="14"/>
                  </a:xfrm>
                  <a:custGeom>
                    <a:avLst/>
                    <a:gdLst>
                      <a:gd name="T0" fmla="*/ 0 w 12"/>
                      <a:gd name="T1" fmla="*/ 0 h 19"/>
                      <a:gd name="T2" fmla="*/ 0 w 12"/>
                      <a:gd name="T3" fmla="*/ 1 h 19"/>
                      <a:gd name="T4" fmla="*/ 0 w 12"/>
                      <a:gd name="T5" fmla="*/ 1 h 19"/>
                      <a:gd name="T6" fmla="*/ 5 w 12"/>
                      <a:gd name="T7" fmla="*/ 13 h 19"/>
                      <a:gd name="T8" fmla="*/ 12 w 12"/>
                      <a:gd name="T9" fmla="*/ 19 h 19"/>
                      <a:gd name="T10" fmla="*/ 11 w 12"/>
                      <a:gd name="T11" fmla="*/ 19 h 19"/>
                      <a:gd name="T12" fmla="*/ 11 w 12"/>
                      <a:gd name="T13" fmla="*/ 19 h 19"/>
                      <a:gd name="T14" fmla="*/ 5 w 12"/>
                      <a:gd name="T15" fmla="*/ 13 h 19"/>
                      <a:gd name="T16" fmla="*/ 0 w 12"/>
                      <a:gd name="T17" fmla="*/ 0 h 19"/>
                      <a:gd name="T18" fmla="*/ 0 w 12"/>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9">
                        <a:moveTo>
                          <a:pt x="0" y="0"/>
                        </a:moveTo>
                        <a:cubicBezTo>
                          <a:pt x="0" y="0"/>
                          <a:pt x="0" y="0"/>
                          <a:pt x="0" y="1"/>
                        </a:cubicBezTo>
                        <a:cubicBezTo>
                          <a:pt x="0" y="1"/>
                          <a:pt x="0" y="1"/>
                          <a:pt x="0" y="1"/>
                        </a:cubicBezTo>
                        <a:cubicBezTo>
                          <a:pt x="0" y="5"/>
                          <a:pt x="3" y="9"/>
                          <a:pt x="5" y="13"/>
                        </a:cubicBezTo>
                        <a:cubicBezTo>
                          <a:pt x="6" y="15"/>
                          <a:pt x="8" y="18"/>
                          <a:pt x="12" y="19"/>
                        </a:cubicBezTo>
                        <a:cubicBezTo>
                          <a:pt x="11" y="19"/>
                          <a:pt x="11" y="19"/>
                          <a:pt x="11" y="19"/>
                        </a:cubicBezTo>
                        <a:cubicBezTo>
                          <a:pt x="11" y="19"/>
                          <a:pt x="11" y="19"/>
                          <a:pt x="11" y="19"/>
                        </a:cubicBezTo>
                        <a:cubicBezTo>
                          <a:pt x="8" y="18"/>
                          <a:pt x="6" y="15"/>
                          <a:pt x="5" y="13"/>
                        </a:cubicBezTo>
                        <a:cubicBezTo>
                          <a:pt x="2" y="9"/>
                          <a:pt x="0" y="4"/>
                          <a:pt x="0" y="0"/>
                        </a:cubicBezTo>
                        <a:cubicBezTo>
                          <a:pt x="0" y="0"/>
                          <a:pt x="0" y="0"/>
                          <a:pt x="0"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43" name="Freeform 8210">
                    <a:extLst>
                      <a:ext uri="{FF2B5EF4-FFF2-40B4-BE49-F238E27FC236}">
                        <a16:creationId xmlns:a16="http://schemas.microsoft.com/office/drawing/2014/main" id="{704F127C-3304-41BA-871F-D9C15989CFAB}"/>
                      </a:ext>
                    </a:extLst>
                  </p:cNvPr>
                  <p:cNvSpPr>
                    <a:spLocks/>
                  </p:cNvSpPr>
                  <p:nvPr/>
                </p:nvSpPr>
                <p:spPr bwMode="auto">
                  <a:xfrm>
                    <a:off x="3642" y="1851"/>
                    <a:ext cx="3" cy="1"/>
                  </a:xfrm>
                  <a:custGeom>
                    <a:avLst/>
                    <a:gdLst>
                      <a:gd name="T0" fmla="*/ 0 w 3"/>
                      <a:gd name="T1" fmla="*/ 0 h 1"/>
                      <a:gd name="T2" fmla="*/ 0 w 3"/>
                      <a:gd name="T3" fmla="*/ 0 h 1"/>
                      <a:gd name="T4" fmla="*/ 1 w 3"/>
                      <a:gd name="T5" fmla="*/ 0 h 1"/>
                      <a:gd name="T6" fmla="*/ 2 w 3"/>
                      <a:gd name="T7" fmla="*/ 0 h 1"/>
                      <a:gd name="T8" fmla="*/ 3 w 3"/>
                      <a:gd name="T9" fmla="*/ 0 h 1"/>
                      <a:gd name="T10" fmla="*/ 3 w 3"/>
                      <a:gd name="T11" fmla="*/ 1 h 1"/>
                      <a:gd name="T12" fmla="*/ 3 w 3"/>
                      <a:gd name="T13" fmla="*/ 1 h 1"/>
                      <a:gd name="T14" fmla="*/ 3 w 3"/>
                      <a:gd name="T15" fmla="*/ 0 h 1"/>
                      <a:gd name="T16" fmla="*/ 2 w 3"/>
                      <a:gd name="T17" fmla="*/ 0 h 1"/>
                      <a:gd name="T18" fmla="*/ 0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0" y="0"/>
                        </a:moveTo>
                        <a:cubicBezTo>
                          <a:pt x="0" y="0"/>
                          <a:pt x="0" y="0"/>
                          <a:pt x="0" y="0"/>
                        </a:cubicBezTo>
                        <a:cubicBezTo>
                          <a:pt x="0" y="0"/>
                          <a:pt x="0" y="0"/>
                          <a:pt x="1" y="0"/>
                        </a:cubicBezTo>
                        <a:cubicBezTo>
                          <a:pt x="1" y="0"/>
                          <a:pt x="2" y="0"/>
                          <a:pt x="2" y="0"/>
                        </a:cubicBezTo>
                        <a:cubicBezTo>
                          <a:pt x="3" y="0"/>
                          <a:pt x="3" y="0"/>
                          <a:pt x="3" y="0"/>
                        </a:cubicBezTo>
                        <a:cubicBezTo>
                          <a:pt x="3" y="0"/>
                          <a:pt x="3" y="1"/>
                          <a:pt x="3" y="1"/>
                        </a:cubicBezTo>
                        <a:cubicBezTo>
                          <a:pt x="3" y="1"/>
                          <a:pt x="3" y="1"/>
                          <a:pt x="3" y="1"/>
                        </a:cubicBezTo>
                        <a:cubicBezTo>
                          <a:pt x="3" y="1"/>
                          <a:pt x="3" y="0"/>
                          <a:pt x="3" y="0"/>
                        </a:cubicBezTo>
                        <a:cubicBezTo>
                          <a:pt x="2" y="0"/>
                          <a:pt x="2" y="0"/>
                          <a:pt x="2" y="0"/>
                        </a:cubicBezTo>
                        <a:cubicBezTo>
                          <a:pt x="1" y="0"/>
                          <a:pt x="0" y="0"/>
                          <a:pt x="0"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44" name="Freeform 8211">
                    <a:extLst>
                      <a:ext uri="{FF2B5EF4-FFF2-40B4-BE49-F238E27FC236}">
                        <a16:creationId xmlns:a16="http://schemas.microsoft.com/office/drawing/2014/main" id="{5720CD48-01CA-4301-8A14-03DD79875F0F}"/>
                      </a:ext>
                    </a:extLst>
                  </p:cNvPr>
                  <p:cNvSpPr>
                    <a:spLocks noEditPoints="1"/>
                  </p:cNvSpPr>
                  <p:nvPr/>
                </p:nvSpPr>
                <p:spPr bwMode="auto">
                  <a:xfrm>
                    <a:off x="3729" y="1850"/>
                    <a:ext cx="3" cy="5"/>
                  </a:xfrm>
                  <a:custGeom>
                    <a:avLst/>
                    <a:gdLst>
                      <a:gd name="T0" fmla="*/ 2 w 4"/>
                      <a:gd name="T1" fmla="*/ 6 h 7"/>
                      <a:gd name="T2" fmla="*/ 1 w 4"/>
                      <a:gd name="T3" fmla="*/ 6 h 7"/>
                      <a:gd name="T4" fmla="*/ 0 w 4"/>
                      <a:gd name="T5" fmla="*/ 6 h 7"/>
                      <a:gd name="T6" fmla="*/ 0 w 4"/>
                      <a:gd name="T7" fmla="*/ 7 h 7"/>
                      <a:gd name="T8" fmla="*/ 2 w 4"/>
                      <a:gd name="T9" fmla="*/ 6 h 7"/>
                      <a:gd name="T10" fmla="*/ 4 w 4"/>
                      <a:gd name="T11" fmla="*/ 0 h 7"/>
                      <a:gd name="T12" fmla="*/ 3 w 4"/>
                      <a:gd name="T13" fmla="*/ 2 h 7"/>
                      <a:gd name="T14" fmla="*/ 3 w 4"/>
                      <a:gd name="T15" fmla="*/ 3 h 7"/>
                      <a:gd name="T16" fmla="*/ 3 w 4"/>
                      <a:gd name="T17" fmla="*/ 3 h 7"/>
                      <a:gd name="T18" fmla="*/ 4 w 4"/>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7">
                        <a:moveTo>
                          <a:pt x="2" y="6"/>
                        </a:moveTo>
                        <a:cubicBezTo>
                          <a:pt x="1" y="6"/>
                          <a:pt x="1" y="6"/>
                          <a:pt x="1" y="6"/>
                        </a:cubicBezTo>
                        <a:cubicBezTo>
                          <a:pt x="1" y="6"/>
                          <a:pt x="0" y="6"/>
                          <a:pt x="0" y="6"/>
                        </a:cubicBezTo>
                        <a:cubicBezTo>
                          <a:pt x="0" y="6"/>
                          <a:pt x="0" y="7"/>
                          <a:pt x="0" y="7"/>
                        </a:cubicBezTo>
                        <a:cubicBezTo>
                          <a:pt x="1" y="6"/>
                          <a:pt x="1" y="6"/>
                          <a:pt x="2" y="6"/>
                        </a:cubicBezTo>
                        <a:moveTo>
                          <a:pt x="4" y="0"/>
                        </a:moveTo>
                        <a:cubicBezTo>
                          <a:pt x="4" y="1"/>
                          <a:pt x="4" y="2"/>
                          <a:pt x="3" y="2"/>
                        </a:cubicBezTo>
                        <a:cubicBezTo>
                          <a:pt x="3" y="3"/>
                          <a:pt x="3" y="3"/>
                          <a:pt x="3" y="3"/>
                        </a:cubicBezTo>
                        <a:cubicBezTo>
                          <a:pt x="3" y="3"/>
                          <a:pt x="3" y="3"/>
                          <a:pt x="3" y="3"/>
                        </a:cubicBezTo>
                        <a:cubicBezTo>
                          <a:pt x="4" y="2"/>
                          <a:pt x="4" y="1"/>
                          <a:pt x="4"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45" name="Freeform 8212">
                    <a:extLst>
                      <a:ext uri="{FF2B5EF4-FFF2-40B4-BE49-F238E27FC236}">
                        <a16:creationId xmlns:a16="http://schemas.microsoft.com/office/drawing/2014/main" id="{0B245595-650D-42B2-80D4-9362CA313B11}"/>
                      </a:ext>
                    </a:extLst>
                  </p:cNvPr>
                  <p:cNvSpPr>
                    <a:spLocks/>
                  </p:cNvSpPr>
                  <p:nvPr/>
                </p:nvSpPr>
                <p:spPr bwMode="auto">
                  <a:xfrm>
                    <a:off x="3731" y="1851"/>
                    <a:ext cx="0" cy="1"/>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1"/>
                        </a:cubicBezTo>
                        <a:cubicBezTo>
                          <a:pt x="0" y="1"/>
                          <a:pt x="0" y="1"/>
                          <a:pt x="0"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46" name="Freeform 8213">
                    <a:extLst>
                      <a:ext uri="{FF2B5EF4-FFF2-40B4-BE49-F238E27FC236}">
                        <a16:creationId xmlns:a16="http://schemas.microsoft.com/office/drawing/2014/main" id="{60432F94-DDF7-4CD2-BD0D-63B8312F7C2F}"/>
                      </a:ext>
                    </a:extLst>
                  </p:cNvPr>
                  <p:cNvSpPr>
                    <a:spLocks/>
                  </p:cNvSpPr>
                  <p:nvPr/>
                </p:nvSpPr>
                <p:spPr bwMode="auto">
                  <a:xfrm>
                    <a:off x="3645" y="1854"/>
                    <a:ext cx="19" cy="12"/>
                  </a:xfrm>
                  <a:custGeom>
                    <a:avLst/>
                    <a:gdLst>
                      <a:gd name="T0" fmla="*/ 0 w 26"/>
                      <a:gd name="T1" fmla="*/ 0 h 17"/>
                      <a:gd name="T2" fmla="*/ 1 w 26"/>
                      <a:gd name="T3" fmla="*/ 4 h 17"/>
                      <a:gd name="T4" fmla="*/ 14 w 26"/>
                      <a:gd name="T5" fmla="*/ 11 h 17"/>
                      <a:gd name="T6" fmla="*/ 26 w 26"/>
                      <a:gd name="T7" fmla="*/ 17 h 17"/>
                      <a:gd name="T8" fmla="*/ 26 w 26"/>
                      <a:gd name="T9" fmla="*/ 17 h 17"/>
                      <a:gd name="T10" fmla="*/ 26 w 26"/>
                      <a:gd name="T11" fmla="*/ 17 h 17"/>
                      <a:gd name="T12" fmla="*/ 14 w 26"/>
                      <a:gd name="T13" fmla="*/ 11 h 17"/>
                      <a:gd name="T14" fmla="*/ 1 w 26"/>
                      <a:gd name="T15" fmla="*/ 4 h 17"/>
                      <a:gd name="T16" fmla="*/ 0 w 26"/>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7">
                        <a:moveTo>
                          <a:pt x="0" y="0"/>
                        </a:moveTo>
                        <a:cubicBezTo>
                          <a:pt x="0" y="2"/>
                          <a:pt x="0" y="3"/>
                          <a:pt x="1" y="4"/>
                        </a:cubicBezTo>
                        <a:cubicBezTo>
                          <a:pt x="3" y="8"/>
                          <a:pt x="10" y="8"/>
                          <a:pt x="14" y="11"/>
                        </a:cubicBezTo>
                        <a:cubicBezTo>
                          <a:pt x="17" y="13"/>
                          <a:pt x="22" y="16"/>
                          <a:pt x="26" y="17"/>
                        </a:cubicBezTo>
                        <a:cubicBezTo>
                          <a:pt x="26" y="17"/>
                          <a:pt x="26" y="17"/>
                          <a:pt x="26" y="17"/>
                        </a:cubicBezTo>
                        <a:cubicBezTo>
                          <a:pt x="26" y="17"/>
                          <a:pt x="26" y="17"/>
                          <a:pt x="26" y="17"/>
                        </a:cubicBezTo>
                        <a:cubicBezTo>
                          <a:pt x="21" y="16"/>
                          <a:pt x="17" y="13"/>
                          <a:pt x="14" y="11"/>
                        </a:cubicBezTo>
                        <a:cubicBezTo>
                          <a:pt x="10" y="8"/>
                          <a:pt x="3" y="8"/>
                          <a:pt x="1" y="4"/>
                        </a:cubicBezTo>
                        <a:cubicBezTo>
                          <a:pt x="0" y="3"/>
                          <a:pt x="0" y="1"/>
                          <a:pt x="0"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47" name="Freeform 8214">
                    <a:extLst>
                      <a:ext uri="{FF2B5EF4-FFF2-40B4-BE49-F238E27FC236}">
                        <a16:creationId xmlns:a16="http://schemas.microsoft.com/office/drawing/2014/main" id="{02A1CF60-BD3D-4433-9F50-FF99990875EC}"/>
                      </a:ext>
                    </a:extLst>
                  </p:cNvPr>
                  <p:cNvSpPr>
                    <a:spLocks noEditPoints="1"/>
                  </p:cNvSpPr>
                  <p:nvPr/>
                </p:nvSpPr>
                <p:spPr bwMode="auto">
                  <a:xfrm>
                    <a:off x="3645" y="1853"/>
                    <a:ext cx="20" cy="13"/>
                  </a:xfrm>
                  <a:custGeom>
                    <a:avLst/>
                    <a:gdLst>
                      <a:gd name="T0" fmla="*/ 27 w 27"/>
                      <a:gd name="T1" fmla="*/ 18 h 18"/>
                      <a:gd name="T2" fmla="*/ 27 w 27"/>
                      <a:gd name="T3" fmla="*/ 18 h 18"/>
                      <a:gd name="T4" fmla="*/ 27 w 27"/>
                      <a:gd name="T5" fmla="*/ 18 h 18"/>
                      <a:gd name="T6" fmla="*/ 27 w 27"/>
                      <a:gd name="T7" fmla="*/ 18 h 18"/>
                      <a:gd name="T8" fmla="*/ 0 w 27"/>
                      <a:gd name="T9" fmla="*/ 0 h 18"/>
                      <a:gd name="T10" fmla="*/ 0 w 27"/>
                      <a:gd name="T11" fmla="*/ 1 h 18"/>
                      <a:gd name="T12" fmla="*/ 1 w 27"/>
                      <a:gd name="T13" fmla="*/ 5 h 18"/>
                      <a:gd name="T14" fmla="*/ 14 w 27"/>
                      <a:gd name="T15" fmla="*/ 12 h 18"/>
                      <a:gd name="T16" fmla="*/ 26 w 27"/>
                      <a:gd name="T17" fmla="*/ 18 h 18"/>
                      <a:gd name="T18" fmla="*/ 26 w 27"/>
                      <a:gd name="T19" fmla="*/ 18 h 18"/>
                      <a:gd name="T20" fmla="*/ 14 w 27"/>
                      <a:gd name="T21" fmla="*/ 12 h 18"/>
                      <a:gd name="T22" fmla="*/ 1 w 27"/>
                      <a:gd name="T23" fmla="*/ 5 h 18"/>
                      <a:gd name="T24" fmla="*/ 0 w 27"/>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18">
                        <a:moveTo>
                          <a:pt x="27" y="18"/>
                        </a:moveTo>
                        <a:cubicBezTo>
                          <a:pt x="27" y="18"/>
                          <a:pt x="27" y="18"/>
                          <a:pt x="27" y="18"/>
                        </a:cubicBezTo>
                        <a:cubicBezTo>
                          <a:pt x="27" y="18"/>
                          <a:pt x="27" y="18"/>
                          <a:pt x="27" y="18"/>
                        </a:cubicBezTo>
                        <a:cubicBezTo>
                          <a:pt x="27" y="18"/>
                          <a:pt x="27" y="18"/>
                          <a:pt x="27" y="18"/>
                        </a:cubicBezTo>
                        <a:moveTo>
                          <a:pt x="0" y="0"/>
                        </a:moveTo>
                        <a:cubicBezTo>
                          <a:pt x="0" y="1"/>
                          <a:pt x="0" y="1"/>
                          <a:pt x="0" y="1"/>
                        </a:cubicBezTo>
                        <a:cubicBezTo>
                          <a:pt x="0" y="2"/>
                          <a:pt x="0" y="4"/>
                          <a:pt x="1" y="5"/>
                        </a:cubicBezTo>
                        <a:cubicBezTo>
                          <a:pt x="3" y="9"/>
                          <a:pt x="10" y="9"/>
                          <a:pt x="14" y="12"/>
                        </a:cubicBezTo>
                        <a:cubicBezTo>
                          <a:pt x="17" y="14"/>
                          <a:pt x="21" y="17"/>
                          <a:pt x="26" y="18"/>
                        </a:cubicBezTo>
                        <a:cubicBezTo>
                          <a:pt x="26" y="18"/>
                          <a:pt x="26" y="18"/>
                          <a:pt x="26" y="18"/>
                        </a:cubicBezTo>
                        <a:cubicBezTo>
                          <a:pt x="21" y="17"/>
                          <a:pt x="17" y="14"/>
                          <a:pt x="14" y="12"/>
                        </a:cubicBezTo>
                        <a:cubicBezTo>
                          <a:pt x="10" y="9"/>
                          <a:pt x="3" y="9"/>
                          <a:pt x="1" y="5"/>
                        </a:cubicBezTo>
                        <a:cubicBezTo>
                          <a:pt x="0" y="4"/>
                          <a:pt x="0" y="2"/>
                          <a:pt x="0"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48" name="Freeform 8215">
                    <a:extLst>
                      <a:ext uri="{FF2B5EF4-FFF2-40B4-BE49-F238E27FC236}">
                        <a16:creationId xmlns:a16="http://schemas.microsoft.com/office/drawing/2014/main" id="{BBCD5E62-2D2A-422D-B96B-F57550961888}"/>
                      </a:ext>
                    </a:extLst>
                  </p:cNvPr>
                  <p:cNvSpPr>
                    <a:spLocks/>
                  </p:cNvSpPr>
                  <p:nvPr/>
                </p:nvSpPr>
                <p:spPr bwMode="auto">
                  <a:xfrm>
                    <a:off x="3728" y="1857"/>
                    <a:ext cx="3" cy="6"/>
                  </a:xfrm>
                  <a:custGeom>
                    <a:avLst/>
                    <a:gdLst>
                      <a:gd name="T0" fmla="*/ 3 w 3"/>
                      <a:gd name="T1" fmla="*/ 0 h 8"/>
                      <a:gd name="T2" fmla="*/ 3 w 3"/>
                      <a:gd name="T3" fmla="*/ 1 h 8"/>
                      <a:gd name="T4" fmla="*/ 3 w 3"/>
                      <a:gd name="T5" fmla="*/ 2 h 8"/>
                      <a:gd name="T6" fmla="*/ 1 w 3"/>
                      <a:gd name="T7" fmla="*/ 6 h 8"/>
                      <a:gd name="T8" fmla="*/ 1 w 3"/>
                      <a:gd name="T9" fmla="*/ 6 h 8"/>
                      <a:gd name="T10" fmla="*/ 0 w 3"/>
                      <a:gd name="T11" fmla="*/ 8 h 8"/>
                      <a:gd name="T12" fmla="*/ 1 w 3"/>
                      <a:gd name="T13" fmla="*/ 6 h 8"/>
                      <a:gd name="T14" fmla="*/ 3 w 3"/>
                      <a:gd name="T15" fmla="*/ 2 h 8"/>
                      <a:gd name="T16" fmla="*/ 3 w 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8">
                        <a:moveTo>
                          <a:pt x="3" y="0"/>
                        </a:moveTo>
                        <a:cubicBezTo>
                          <a:pt x="3" y="1"/>
                          <a:pt x="3" y="1"/>
                          <a:pt x="3" y="1"/>
                        </a:cubicBezTo>
                        <a:cubicBezTo>
                          <a:pt x="3" y="2"/>
                          <a:pt x="3" y="2"/>
                          <a:pt x="3" y="2"/>
                        </a:cubicBezTo>
                        <a:cubicBezTo>
                          <a:pt x="3" y="3"/>
                          <a:pt x="2" y="4"/>
                          <a:pt x="1" y="6"/>
                        </a:cubicBezTo>
                        <a:cubicBezTo>
                          <a:pt x="1" y="6"/>
                          <a:pt x="1" y="6"/>
                          <a:pt x="1" y="6"/>
                        </a:cubicBezTo>
                        <a:cubicBezTo>
                          <a:pt x="0" y="7"/>
                          <a:pt x="0" y="7"/>
                          <a:pt x="0" y="8"/>
                        </a:cubicBezTo>
                        <a:cubicBezTo>
                          <a:pt x="0" y="7"/>
                          <a:pt x="1" y="7"/>
                          <a:pt x="1" y="6"/>
                        </a:cubicBezTo>
                        <a:cubicBezTo>
                          <a:pt x="2" y="5"/>
                          <a:pt x="3" y="3"/>
                          <a:pt x="3" y="2"/>
                        </a:cubicBezTo>
                        <a:cubicBezTo>
                          <a:pt x="3" y="1"/>
                          <a:pt x="3" y="1"/>
                          <a:pt x="3"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49" name="Freeform 8216">
                    <a:extLst>
                      <a:ext uri="{FF2B5EF4-FFF2-40B4-BE49-F238E27FC236}">
                        <a16:creationId xmlns:a16="http://schemas.microsoft.com/office/drawing/2014/main" id="{6467B157-7BF8-47C3-A4AF-A8F7D7DDDC3A}"/>
                      </a:ext>
                    </a:extLst>
                  </p:cNvPr>
                  <p:cNvSpPr>
                    <a:spLocks/>
                  </p:cNvSpPr>
                  <p:nvPr/>
                </p:nvSpPr>
                <p:spPr bwMode="auto">
                  <a:xfrm>
                    <a:off x="3729" y="1859"/>
                    <a:ext cx="2" cy="3"/>
                  </a:xfrm>
                  <a:custGeom>
                    <a:avLst/>
                    <a:gdLst>
                      <a:gd name="T0" fmla="*/ 2 w 2"/>
                      <a:gd name="T1" fmla="*/ 0 h 4"/>
                      <a:gd name="T2" fmla="*/ 0 w 2"/>
                      <a:gd name="T3" fmla="*/ 4 h 4"/>
                      <a:gd name="T4" fmla="*/ 0 w 2"/>
                      <a:gd name="T5" fmla="*/ 4 h 4"/>
                      <a:gd name="T6" fmla="*/ 0 w 2"/>
                      <a:gd name="T7" fmla="*/ 4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cubicBezTo>
                          <a:pt x="2" y="1"/>
                          <a:pt x="1" y="2"/>
                          <a:pt x="0" y="4"/>
                        </a:cubicBezTo>
                        <a:cubicBezTo>
                          <a:pt x="0" y="4"/>
                          <a:pt x="0" y="4"/>
                          <a:pt x="0" y="4"/>
                        </a:cubicBezTo>
                        <a:cubicBezTo>
                          <a:pt x="0" y="4"/>
                          <a:pt x="0" y="4"/>
                          <a:pt x="0" y="4"/>
                        </a:cubicBezTo>
                        <a:cubicBezTo>
                          <a:pt x="1" y="2"/>
                          <a:pt x="2" y="1"/>
                          <a:pt x="2"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50" name="Freeform 8217">
                    <a:extLst>
                      <a:ext uri="{FF2B5EF4-FFF2-40B4-BE49-F238E27FC236}">
                        <a16:creationId xmlns:a16="http://schemas.microsoft.com/office/drawing/2014/main" id="{F23AE7B3-2BDA-4A18-A6D0-25E2C00541C2}"/>
                      </a:ext>
                    </a:extLst>
                  </p:cNvPr>
                  <p:cNvSpPr>
                    <a:spLocks/>
                  </p:cNvSpPr>
                  <p:nvPr/>
                </p:nvSpPr>
                <p:spPr bwMode="auto">
                  <a:xfrm>
                    <a:off x="3728" y="1866"/>
                    <a:ext cx="1" cy="1"/>
                  </a:xfrm>
                  <a:custGeom>
                    <a:avLst/>
                    <a:gdLst>
                      <a:gd name="T0" fmla="*/ 2 w 2"/>
                      <a:gd name="T1" fmla="*/ 0 h 2"/>
                      <a:gd name="T2" fmla="*/ 2 w 2"/>
                      <a:gd name="T3" fmla="*/ 1 h 2"/>
                      <a:gd name="T4" fmla="*/ 0 w 2"/>
                      <a:gd name="T5" fmla="*/ 2 h 2"/>
                      <a:gd name="T6" fmla="*/ 0 w 2"/>
                      <a:gd name="T7" fmla="*/ 2 h 2"/>
                      <a:gd name="T8" fmla="*/ 2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cubicBezTo>
                          <a:pt x="2" y="0"/>
                          <a:pt x="2" y="0"/>
                          <a:pt x="2" y="1"/>
                        </a:cubicBezTo>
                        <a:cubicBezTo>
                          <a:pt x="1" y="1"/>
                          <a:pt x="1" y="2"/>
                          <a:pt x="0" y="2"/>
                        </a:cubicBezTo>
                        <a:cubicBezTo>
                          <a:pt x="0" y="2"/>
                          <a:pt x="0" y="2"/>
                          <a:pt x="0" y="2"/>
                        </a:cubicBezTo>
                        <a:cubicBezTo>
                          <a:pt x="1" y="2"/>
                          <a:pt x="2" y="1"/>
                          <a:pt x="2" y="0"/>
                        </a:cubicBezTo>
                        <a:cubicBezTo>
                          <a:pt x="2" y="0"/>
                          <a:pt x="2" y="0"/>
                          <a:pt x="2"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51" name="Freeform 8218">
                    <a:extLst>
                      <a:ext uri="{FF2B5EF4-FFF2-40B4-BE49-F238E27FC236}">
                        <a16:creationId xmlns:a16="http://schemas.microsoft.com/office/drawing/2014/main" id="{2C9E2E95-C6F6-4910-A398-6F89F4F6BC90}"/>
                      </a:ext>
                    </a:extLst>
                  </p:cNvPr>
                  <p:cNvSpPr>
                    <a:spLocks/>
                  </p:cNvSpPr>
                  <p:nvPr/>
                </p:nvSpPr>
                <p:spPr bwMode="auto">
                  <a:xfrm>
                    <a:off x="3728" y="1866"/>
                    <a:ext cx="1" cy="1"/>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1"/>
                          <a:pt x="0" y="1"/>
                        </a:cubicBezTo>
                        <a:cubicBezTo>
                          <a:pt x="0" y="1"/>
                          <a:pt x="0" y="1"/>
                          <a:pt x="0" y="1"/>
                        </a:cubicBezTo>
                        <a:cubicBezTo>
                          <a:pt x="1" y="1"/>
                          <a:pt x="1" y="0"/>
                          <a:pt x="2"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52" name="Freeform 8219">
                    <a:extLst>
                      <a:ext uri="{FF2B5EF4-FFF2-40B4-BE49-F238E27FC236}">
                        <a16:creationId xmlns:a16="http://schemas.microsoft.com/office/drawing/2014/main" id="{D2D820FE-42A8-40DD-A14E-D79438B996BB}"/>
                      </a:ext>
                    </a:extLst>
                  </p:cNvPr>
                  <p:cNvSpPr>
                    <a:spLocks noEditPoints="1"/>
                  </p:cNvSpPr>
                  <p:nvPr/>
                </p:nvSpPr>
                <p:spPr bwMode="auto">
                  <a:xfrm>
                    <a:off x="3665" y="1869"/>
                    <a:ext cx="61" cy="22"/>
                  </a:xfrm>
                  <a:custGeom>
                    <a:avLst/>
                    <a:gdLst>
                      <a:gd name="T0" fmla="*/ 82 w 82"/>
                      <a:gd name="T1" fmla="*/ 14 h 29"/>
                      <a:gd name="T2" fmla="*/ 81 w 82"/>
                      <a:gd name="T3" fmla="*/ 16 h 29"/>
                      <a:gd name="T4" fmla="*/ 70 w 82"/>
                      <a:gd name="T5" fmla="*/ 27 h 29"/>
                      <a:gd name="T6" fmla="*/ 63 w 82"/>
                      <a:gd name="T7" fmla="*/ 29 h 29"/>
                      <a:gd name="T8" fmla="*/ 55 w 82"/>
                      <a:gd name="T9" fmla="*/ 27 h 29"/>
                      <a:gd name="T10" fmla="*/ 52 w 82"/>
                      <a:gd name="T11" fmla="*/ 26 h 29"/>
                      <a:gd name="T12" fmla="*/ 53 w 82"/>
                      <a:gd name="T13" fmla="*/ 26 h 29"/>
                      <a:gd name="T14" fmla="*/ 53 w 82"/>
                      <a:gd name="T15" fmla="*/ 26 h 29"/>
                      <a:gd name="T16" fmla="*/ 55 w 82"/>
                      <a:gd name="T17" fmla="*/ 27 h 29"/>
                      <a:gd name="T18" fmla="*/ 63 w 82"/>
                      <a:gd name="T19" fmla="*/ 29 h 29"/>
                      <a:gd name="T20" fmla="*/ 70 w 82"/>
                      <a:gd name="T21" fmla="*/ 27 h 29"/>
                      <a:gd name="T22" fmla="*/ 82 w 82"/>
                      <a:gd name="T23" fmla="*/ 14 h 29"/>
                      <a:gd name="T24" fmla="*/ 0 w 82"/>
                      <a:gd name="T25" fmla="*/ 0 h 29"/>
                      <a:gd name="T26" fmla="*/ 4 w 82"/>
                      <a:gd name="T27" fmla="*/ 4 h 29"/>
                      <a:gd name="T28" fmla="*/ 16 w 82"/>
                      <a:gd name="T29" fmla="*/ 9 h 29"/>
                      <a:gd name="T30" fmla="*/ 26 w 82"/>
                      <a:gd name="T31" fmla="*/ 16 h 29"/>
                      <a:gd name="T32" fmla="*/ 41 w 82"/>
                      <a:gd name="T33" fmla="*/ 25 h 29"/>
                      <a:gd name="T34" fmla="*/ 43 w 82"/>
                      <a:gd name="T35" fmla="*/ 25 h 29"/>
                      <a:gd name="T36" fmla="*/ 47 w 82"/>
                      <a:gd name="T37" fmla="*/ 24 h 29"/>
                      <a:gd name="T38" fmla="*/ 47 w 82"/>
                      <a:gd name="T39" fmla="*/ 24 h 29"/>
                      <a:gd name="T40" fmla="*/ 47 w 82"/>
                      <a:gd name="T41" fmla="*/ 23 h 29"/>
                      <a:gd name="T42" fmla="*/ 43 w 82"/>
                      <a:gd name="T43" fmla="*/ 25 h 29"/>
                      <a:gd name="T44" fmla="*/ 41 w 82"/>
                      <a:gd name="T45" fmla="*/ 25 h 29"/>
                      <a:gd name="T46" fmla="*/ 26 w 82"/>
                      <a:gd name="T47" fmla="*/ 15 h 29"/>
                      <a:gd name="T48" fmla="*/ 16 w 82"/>
                      <a:gd name="T49" fmla="*/ 9 h 29"/>
                      <a:gd name="T50" fmla="*/ 4 w 82"/>
                      <a:gd name="T51" fmla="*/ 4 h 29"/>
                      <a:gd name="T52" fmla="*/ 0 w 82"/>
                      <a:gd name="T5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29">
                        <a:moveTo>
                          <a:pt x="82" y="14"/>
                        </a:moveTo>
                        <a:cubicBezTo>
                          <a:pt x="82" y="15"/>
                          <a:pt x="82" y="15"/>
                          <a:pt x="81" y="16"/>
                        </a:cubicBezTo>
                        <a:cubicBezTo>
                          <a:pt x="80" y="20"/>
                          <a:pt x="74" y="25"/>
                          <a:pt x="70" y="27"/>
                        </a:cubicBezTo>
                        <a:cubicBezTo>
                          <a:pt x="67" y="28"/>
                          <a:pt x="65" y="29"/>
                          <a:pt x="63" y="29"/>
                        </a:cubicBezTo>
                        <a:cubicBezTo>
                          <a:pt x="60" y="29"/>
                          <a:pt x="58" y="28"/>
                          <a:pt x="55" y="27"/>
                        </a:cubicBezTo>
                        <a:cubicBezTo>
                          <a:pt x="54" y="26"/>
                          <a:pt x="53" y="26"/>
                          <a:pt x="52" y="26"/>
                        </a:cubicBezTo>
                        <a:cubicBezTo>
                          <a:pt x="53" y="26"/>
                          <a:pt x="53" y="26"/>
                          <a:pt x="53" y="26"/>
                        </a:cubicBezTo>
                        <a:cubicBezTo>
                          <a:pt x="53" y="26"/>
                          <a:pt x="53" y="26"/>
                          <a:pt x="53" y="26"/>
                        </a:cubicBezTo>
                        <a:cubicBezTo>
                          <a:pt x="54" y="26"/>
                          <a:pt x="55" y="27"/>
                          <a:pt x="55" y="27"/>
                        </a:cubicBezTo>
                        <a:cubicBezTo>
                          <a:pt x="58" y="28"/>
                          <a:pt x="60" y="29"/>
                          <a:pt x="63" y="29"/>
                        </a:cubicBezTo>
                        <a:cubicBezTo>
                          <a:pt x="65" y="29"/>
                          <a:pt x="67" y="28"/>
                          <a:pt x="70" y="27"/>
                        </a:cubicBezTo>
                        <a:cubicBezTo>
                          <a:pt x="74" y="25"/>
                          <a:pt x="82" y="19"/>
                          <a:pt x="82" y="14"/>
                        </a:cubicBezTo>
                        <a:moveTo>
                          <a:pt x="0" y="0"/>
                        </a:moveTo>
                        <a:cubicBezTo>
                          <a:pt x="0" y="2"/>
                          <a:pt x="2" y="3"/>
                          <a:pt x="4" y="4"/>
                        </a:cubicBezTo>
                        <a:cubicBezTo>
                          <a:pt x="8" y="6"/>
                          <a:pt x="12" y="8"/>
                          <a:pt x="16" y="9"/>
                        </a:cubicBezTo>
                        <a:cubicBezTo>
                          <a:pt x="20" y="11"/>
                          <a:pt x="23" y="13"/>
                          <a:pt x="26" y="16"/>
                        </a:cubicBezTo>
                        <a:cubicBezTo>
                          <a:pt x="30" y="19"/>
                          <a:pt x="34" y="25"/>
                          <a:pt x="41" y="25"/>
                        </a:cubicBezTo>
                        <a:cubicBezTo>
                          <a:pt x="42" y="25"/>
                          <a:pt x="42" y="25"/>
                          <a:pt x="43" y="25"/>
                        </a:cubicBezTo>
                        <a:cubicBezTo>
                          <a:pt x="44" y="25"/>
                          <a:pt x="46" y="24"/>
                          <a:pt x="47" y="24"/>
                        </a:cubicBezTo>
                        <a:cubicBezTo>
                          <a:pt x="47" y="24"/>
                          <a:pt x="47" y="24"/>
                          <a:pt x="47" y="24"/>
                        </a:cubicBezTo>
                        <a:cubicBezTo>
                          <a:pt x="47" y="24"/>
                          <a:pt x="47" y="23"/>
                          <a:pt x="47" y="23"/>
                        </a:cubicBezTo>
                        <a:cubicBezTo>
                          <a:pt x="46" y="24"/>
                          <a:pt x="44" y="24"/>
                          <a:pt x="43" y="25"/>
                        </a:cubicBezTo>
                        <a:cubicBezTo>
                          <a:pt x="42" y="25"/>
                          <a:pt x="42" y="25"/>
                          <a:pt x="41" y="25"/>
                        </a:cubicBezTo>
                        <a:cubicBezTo>
                          <a:pt x="34" y="25"/>
                          <a:pt x="30" y="19"/>
                          <a:pt x="26" y="15"/>
                        </a:cubicBezTo>
                        <a:cubicBezTo>
                          <a:pt x="23" y="13"/>
                          <a:pt x="20" y="11"/>
                          <a:pt x="16" y="9"/>
                        </a:cubicBezTo>
                        <a:cubicBezTo>
                          <a:pt x="12" y="7"/>
                          <a:pt x="8" y="6"/>
                          <a:pt x="4" y="4"/>
                        </a:cubicBezTo>
                        <a:cubicBezTo>
                          <a:pt x="2" y="3"/>
                          <a:pt x="0" y="2"/>
                          <a:pt x="0"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53" name="Freeform 8220">
                    <a:extLst>
                      <a:ext uri="{FF2B5EF4-FFF2-40B4-BE49-F238E27FC236}">
                        <a16:creationId xmlns:a16="http://schemas.microsoft.com/office/drawing/2014/main" id="{2A2A6172-0D92-4CC3-B4C6-A2E187978A68}"/>
                      </a:ext>
                    </a:extLst>
                  </p:cNvPr>
                  <p:cNvSpPr>
                    <a:spLocks/>
                  </p:cNvSpPr>
                  <p:nvPr/>
                </p:nvSpPr>
                <p:spPr bwMode="auto">
                  <a:xfrm>
                    <a:off x="3700" y="1887"/>
                    <a:ext cx="4" cy="2"/>
                  </a:xfrm>
                  <a:custGeom>
                    <a:avLst/>
                    <a:gdLst>
                      <a:gd name="T0" fmla="*/ 0 w 6"/>
                      <a:gd name="T1" fmla="*/ 0 h 3"/>
                      <a:gd name="T2" fmla="*/ 0 w 6"/>
                      <a:gd name="T3" fmla="*/ 0 h 3"/>
                      <a:gd name="T4" fmla="*/ 0 w 6"/>
                      <a:gd name="T5" fmla="*/ 1 h 3"/>
                      <a:gd name="T6" fmla="*/ 0 w 6"/>
                      <a:gd name="T7" fmla="*/ 1 h 3"/>
                      <a:gd name="T8" fmla="*/ 0 w 6"/>
                      <a:gd name="T9" fmla="*/ 1 h 3"/>
                      <a:gd name="T10" fmla="*/ 1 w 6"/>
                      <a:gd name="T11" fmla="*/ 1 h 3"/>
                      <a:gd name="T12" fmla="*/ 6 w 6"/>
                      <a:gd name="T13" fmla="*/ 3 h 3"/>
                      <a:gd name="T14" fmla="*/ 6 w 6"/>
                      <a:gd name="T15" fmla="*/ 3 h 3"/>
                      <a:gd name="T16" fmla="*/ 5 w 6"/>
                      <a:gd name="T17" fmla="*/ 3 h 3"/>
                      <a:gd name="T18" fmla="*/ 1 w 6"/>
                      <a:gd name="T19" fmla="*/ 1 h 3"/>
                      <a:gd name="T20" fmla="*/ 0 w 6"/>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2" y="2"/>
                          <a:pt x="4" y="3"/>
                          <a:pt x="6" y="3"/>
                        </a:cubicBezTo>
                        <a:cubicBezTo>
                          <a:pt x="6" y="3"/>
                          <a:pt x="6" y="3"/>
                          <a:pt x="6" y="3"/>
                        </a:cubicBezTo>
                        <a:cubicBezTo>
                          <a:pt x="6" y="3"/>
                          <a:pt x="6" y="3"/>
                          <a:pt x="5" y="3"/>
                        </a:cubicBezTo>
                        <a:cubicBezTo>
                          <a:pt x="3" y="2"/>
                          <a:pt x="2" y="2"/>
                          <a:pt x="1" y="1"/>
                        </a:cubicBezTo>
                        <a:cubicBezTo>
                          <a:pt x="0" y="0"/>
                          <a:pt x="0" y="0"/>
                          <a:pt x="0" y="0"/>
                        </a:cubicBezTo>
                      </a:path>
                    </a:pathLst>
                  </a:custGeom>
                  <a:solidFill>
                    <a:srgbClr val="DA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54" name="Freeform 8221">
                    <a:extLst>
                      <a:ext uri="{FF2B5EF4-FFF2-40B4-BE49-F238E27FC236}">
                        <a16:creationId xmlns:a16="http://schemas.microsoft.com/office/drawing/2014/main" id="{34EE3F92-540C-4B51-813D-64F621AA0A1F}"/>
                      </a:ext>
                    </a:extLst>
                  </p:cNvPr>
                  <p:cNvSpPr>
                    <a:spLocks noEditPoints="1"/>
                  </p:cNvSpPr>
                  <p:nvPr/>
                </p:nvSpPr>
                <p:spPr bwMode="auto">
                  <a:xfrm>
                    <a:off x="3665" y="1869"/>
                    <a:ext cx="60" cy="22"/>
                  </a:xfrm>
                  <a:custGeom>
                    <a:avLst/>
                    <a:gdLst>
                      <a:gd name="T0" fmla="*/ 81 w 81"/>
                      <a:gd name="T1" fmla="*/ 17 h 30"/>
                      <a:gd name="T2" fmla="*/ 70 w 81"/>
                      <a:gd name="T3" fmla="*/ 28 h 30"/>
                      <a:gd name="T4" fmla="*/ 63 w 81"/>
                      <a:gd name="T5" fmla="*/ 30 h 30"/>
                      <a:gd name="T6" fmla="*/ 55 w 81"/>
                      <a:gd name="T7" fmla="*/ 28 h 30"/>
                      <a:gd name="T8" fmla="*/ 52 w 81"/>
                      <a:gd name="T9" fmla="*/ 26 h 30"/>
                      <a:gd name="T10" fmla="*/ 52 w 81"/>
                      <a:gd name="T11" fmla="*/ 27 h 30"/>
                      <a:gd name="T12" fmla="*/ 55 w 81"/>
                      <a:gd name="T13" fmla="*/ 28 h 30"/>
                      <a:gd name="T14" fmla="*/ 63 w 81"/>
                      <a:gd name="T15" fmla="*/ 30 h 30"/>
                      <a:gd name="T16" fmla="*/ 70 w 81"/>
                      <a:gd name="T17" fmla="*/ 28 h 30"/>
                      <a:gd name="T18" fmla="*/ 81 w 81"/>
                      <a:gd name="T19" fmla="*/ 17 h 30"/>
                      <a:gd name="T20" fmla="*/ 0 w 81"/>
                      <a:gd name="T21" fmla="*/ 0 h 30"/>
                      <a:gd name="T22" fmla="*/ 0 w 81"/>
                      <a:gd name="T23" fmla="*/ 1 h 30"/>
                      <a:gd name="T24" fmla="*/ 4 w 81"/>
                      <a:gd name="T25" fmla="*/ 5 h 30"/>
                      <a:gd name="T26" fmla="*/ 16 w 81"/>
                      <a:gd name="T27" fmla="*/ 10 h 30"/>
                      <a:gd name="T28" fmla="*/ 26 w 81"/>
                      <a:gd name="T29" fmla="*/ 16 h 30"/>
                      <a:gd name="T30" fmla="*/ 41 w 81"/>
                      <a:gd name="T31" fmla="*/ 26 h 30"/>
                      <a:gd name="T32" fmla="*/ 43 w 81"/>
                      <a:gd name="T33" fmla="*/ 26 h 30"/>
                      <a:gd name="T34" fmla="*/ 47 w 81"/>
                      <a:gd name="T35" fmla="*/ 24 h 30"/>
                      <a:gd name="T36" fmla="*/ 47 w 81"/>
                      <a:gd name="T37" fmla="*/ 24 h 30"/>
                      <a:gd name="T38" fmla="*/ 43 w 81"/>
                      <a:gd name="T39" fmla="*/ 26 h 30"/>
                      <a:gd name="T40" fmla="*/ 41 w 81"/>
                      <a:gd name="T41" fmla="*/ 26 h 30"/>
                      <a:gd name="T42" fmla="*/ 26 w 81"/>
                      <a:gd name="T43" fmla="*/ 16 h 30"/>
                      <a:gd name="T44" fmla="*/ 16 w 81"/>
                      <a:gd name="T45" fmla="*/ 10 h 30"/>
                      <a:gd name="T46" fmla="*/ 4 w 81"/>
                      <a:gd name="T47" fmla="*/ 5 h 30"/>
                      <a:gd name="T48" fmla="*/ 0 w 81"/>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1" h="30">
                        <a:moveTo>
                          <a:pt x="81" y="17"/>
                        </a:moveTo>
                        <a:cubicBezTo>
                          <a:pt x="80" y="21"/>
                          <a:pt x="74" y="26"/>
                          <a:pt x="70" y="28"/>
                        </a:cubicBezTo>
                        <a:cubicBezTo>
                          <a:pt x="67" y="29"/>
                          <a:pt x="65" y="30"/>
                          <a:pt x="63" y="30"/>
                        </a:cubicBezTo>
                        <a:cubicBezTo>
                          <a:pt x="60" y="30"/>
                          <a:pt x="58" y="29"/>
                          <a:pt x="55" y="28"/>
                        </a:cubicBezTo>
                        <a:cubicBezTo>
                          <a:pt x="54" y="27"/>
                          <a:pt x="53" y="27"/>
                          <a:pt x="52" y="26"/>
                        </a:cubicBezTo>
                        <a:cubicBezTo>
                          <a:pt x="52" y="27"/>
                          <a:pt x="52" y="27"/>
                          <a:pt x="52" y="27"/>
                        </a:cubicBezTo>
                        <a:cubicBezTo>
                          <a:pt x="53" y="27"/>
                          <a:pt x="54" y="27"/>
                          <a:pt x="55" y="28"/>
                        </a:cubicBezTo>
                        <a:cubicBezTo>
                          <a:pt x="58" y="29"/>
                          <a:pt x="60" y="30"/>
                          <a:pt x="63" y="30"/>
                        </a:cubicBezTo>
                        <a:cubicBezTo>
                          <a:pt x="65" y="30"/>
                          <a:pt x="67" y="29"/>
                          <a:pt x="70" y="28"/>
                        </a:cubicBezTo>
                        <a:cubicBezTo>
                          <a:pt x="74" y="26"/>
                          <a:pt x="80" y="21"/>
                          <a:pt x="81" y="17"/>
                        </a:cubicBezTo>
                        <a:moveTo>
                          <a:pt x="0" y="0"/>
                        </a:moveTo>
                        <a:cubicBezTo>
                          <a:pt x="0" y="1"/>
                          <a:pt x="0" y="1"/>
                          <a:pt x="0" y="1"/>
                        </a:cubicBezTo>
                        <a:cubicBezTo>
                          <a:pt x="0" y="3"/>
                          <a:pt x="2" y="4"/>
                          <a:pt x="4" y="5"/>
                        </a:cubicBezTo>
                        <a:cubicBezTo>
                          <a:pt x="8" y="7"/>
                          <a:pt x="12" y="8"/>
                          <a:pt x="16" y="10"/>
                        </a:cubicBezTo>
                        <a:cubicBezTo>
                          <a:pt x="20" y="12"/>
                          <a:pt x="23" y="14"/>
                          <a:pt x="26" y="16"/>
                        </a:cubicBezTo>
                        <a:cubicBezTo>
                          <a:pt x="30" y="20"/>
                          <a:pt x="34" y="26"/>
                          <a:pt x="41" y="26"/>
                        </a:cubicBezTo>
                        <a:cubicBezTo>
                          <a:pt x="42" y="26"/>
                          <a:pt x="42" y="26"/>
                          <a:pt x="43" y="26"/>
                        </a:cubicBezTo>
                        <a:cubicBezTo>
                          <a:pt x="44" y="25"/>
                          <a:pt x="46" y="25"/>
                          <a:pt x="47" y="24"/>
                        </a:cubicBezTo>
                        <a:cubicBezTo>
                          <a:pt x="47" y="24"/>
                          <a:pt x="47" y="24"/>
                          <a:pt x="47" y="24"/>
                        </a:cubicBezTo>
                        <a:cubicBezTo>
                          <a:pt x="46" y="25"/>
                          <a:pt x="44" y="25"/>
                          <a:pt x="43" y="26"/>
                        </a:cubicBezTo>
                        <a:cubicBezTo>
                          <a:pt x="42" y="26"/>
                          <a:pt x="42" y="26"/>
                          <a:pt x="41" y="26"/>
                        </a:cubicBezTo>
                        <a:cubicBezTo>
                          <a:pt x="34" y="26"/>
                          <a:pt x="30" y="20"/>
                          <a:pt x="26" y="16"/>
                        </a:cubicBezTo>
                        <a:cubicBezTo>
                          <a:pt x="23" y="14"/>
                          <a:pt x="20" y="11"/>
                          <a:pt x="16" y="10"/>
                        </a:cubicBezTo>
                        <a:cubicBezTo>
                          <a:pt x="12" y="8"/>
                          <a:pt x="8" y="7"/>
                          <a:pt x="4" y="5"/>
                        </a:cubicBezTo>
                        <a:cubicBezTo>
                          <a:pt x="2" y="4"/>
                          <a:pt x="0" y="3"/>
                          <a:pt x="0"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55" name="Freeform 8222">
                    <a:extLst>
                      <a:ext uri="{FF2B5EF4-FFF2-40B4-BE49-F238E27FC236}">
                        <a16:creationId xmlns:a16="http://schemas.microsoft.com/office/drawing/2014/main" id="{20AC8F25-D280-4982-97D3-36159B8960CA}"/>
                      </a:ext>
                    </a:extLst>
                  </p:cNvPr>
                  <p:cNvSpPr>
                    <a:spLocks/>
                  </p:cNvSpPr>
                  <p:nvPr/>
                </p:nvSpPr>
                <p:spPr bwMode="auto">
                  <a:xfrm>
                    <a:off x="3700" y="1887"/>
                    <a:ext cx="4" cy="2"/>
                  </a:xfrm>
                  <a:custGeom>
                    <a:avLst/>
                    <a:gdLst>
                      <a:gd name="T0" fmla="*/ 0 w 5"/>
                      <a:gd name="T1" fmla="*/ 0 h 3"/>
                      <a:gd name="T2" fmla="*/ 0 w 5"/>
                      <a:gd name="T3" fmla="*/ 0 h 3"/>
                      <a:gd name="T4" fmla="*/ 0 w 5"/>
                      <a:gd name="T5" fmla="*/ 0 h 3"/>
                      <a:gd name="T6" fmla="*/ 0 w 5"/>
                      <a:gd name="T7" fmla="*/ 0 h 3"/>
                      <a:gd name="T8" fmla="*/ 1 w 5"/>
                      <a:gd name="T9" fmla="*/ 1 h 3"/>
                      <a:gd name="T10" fmla="*/ 5 w 5"/>
                      <a:gd name="T11" fmla="*/ 3 h 3"/>
                      <a:gd name="T12" fmla="*/ 5 w 5"/>
                      <a:gd name="T13" fmla="*/ 2 h 3"/>
                      <a:gd name="T14" fmla="*/ 1 w 5"/>
                      <a:gd name="T15" fmla="*/ 0 h 3"/>
                      <a:gd name="T16" fmla="*/ 0 w 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0" y="0"/>
                        </a:moveTo>
                        <a:cubicBezTo>
                          <a:pt x="0" y="0"/>
                          <a:pt x="0" y="0"/>
                          <a:pt x="0" y="0"/>
                        </a:cubicBezTo>
                        <a:cubicBezTo>
                          <a:pt x="0" y="0"/>
                          <a:pt x="0" y="0"/>
                          <a:pt x="0" y="0"/>
                        </a:cubicBezTo>
                        <a:cubicBezTo>
                          <a:pt x="0" y="0"/>
                          <a:pt x="0" y="0"/>
                          <a:pt x="0" y="0"/>
                        </a:cubicBezTo>
                        <a:cubicBezTo>
                          <a:pt x="1" y="1"/>
                          <a:pt x="1" y="1"/>
                          <a:pt x="1" y="1"/>
                        </a:cubicBezTo>
                        <a:cubicBezTo>
                          <a:pt x="2" y="2"/>
                          <a:pt x="3" y="2"/>
                          <a:pt x="5" y="3"/>
                        </a:cubicBezTo>
                        <a:cubicBezTo>
                          <a:pt x="5" y="3"/>
                          <a:pt x="5" y="3"/>
                          <a:pt x="5" y="2"/>
                        </a:cubicBezTo>
                        <a:cubicBezTo>
                          <a:pt x="3" y="2"/>
                          <a:pt x="2" y="1"/>
                          <a:pt x="1" y="0"/>
                        </a:cubicBezTo>
                        <a:cubicBezTo>
                          <a:pt x="0" y="0"/>
                          <a:pt x="0" y="0"/>
                          <a:pt x="0"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56" name="Freeform 8223">
                    <a:extLst>
                      <a:ext uri="{FF2B5EF4-FFF2-40B4-BE49-F238E27FC236}">
                        <a16:creationId xmlns:a16="http://schemas.microsoft.com/office/drawing/2014/main" id="{90091C8F-4319-471D-B6FE-37DD52F288CD}"/>
                      </a:ext>
                    </a:extLst>
                  </p:cNvPr>
                  <p:cNvSpPr>
                    <a:spLocks noEditPoints="1"/>
                  </p:cNvSpPr>
                  <p:nvPr/>
                </p:nvSpPr>
                <p:spPr bwMode="auto">
                  <a:xfrm>
                    <a:off x="3725" y="1871"/>
                    <a:ext cx="3" cy="7"/>
                  </a:xfrm>
                  <a:custGeom>
                    <a:avLst/>
                    <a:gdLst>
                      <a:gd name="T0" fmla="*/ 0 w 4"/>
                      <a:gd name="T1" fmla="*/ 10 h 10"/>
                      <a:gd name="T2" fmla="*/ 0 w 4"/>
                      <a:gd name="T3" fmla="*/ 10 h 10"/>
                      <a:gd name="T4" fmla="*/ 0 w 4"/>
                      <a:gd name="T5" fmla="*/ 10 h 10"/>
                      <a:gd name="T6" fmla="*/ 0 w 4"/>
                      <a:gd name="T7" fmla="*/ 10 h 10"/>
                      <a:gd name="T8" fmla="*/ 0 w 4"/>
                      <a:gd name="T9" fmla="*/ 10 h 10"/>
                      <a:gd name="T10" fmla="*/ 0 w 4"/>
                      <a:gd name="T11" fmla="*/ 10 h 10"/>
                      <a:gd name="T12" fmla="*/ 4 w 4"/>
                      <a:gd name="T13" fmla="*/ 0 h 10"/>
                      <a:gd name="T14" fmla="*/ 4 w 4"/>
                      <a:gd name="T15" fmla="*/ 4 h 10"/>
                      <a:gd name="T16" fmla="*/ 4 w 4"/>
                      <a:gd name="T17" fmla="*/ 4 h 10"/>
                      <a:gd name="T18" fmla="*/ 4 w 4"/>
                      <a:gd name="T19" fmla="*/ 4 h 10"/>
                      <a:gd name="T20" fmla="*/ 4 w 4"/>
                      <a:gd name="T21" fmla="*/ 4 h 10"/>
                      <a:gd name="T22" fmla="*/ 3 w 4"/>
                      <a:gd name="T23" fmla="*/ 5 h 10"/>
                      <a:gd name="T24" fmla="*/ 4 w 4"/>
                      <a:gd name="T25" fmla="*/ 5 h 10"/>
                      <a:gd name="T26" fmla="*/ 4 w 4"/>
                      <a:gd name="T27" fmla="*/ 4 h 10"/>
                      <a:gd name="T28" fmla="*/ 4 w 4"/>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10">
                        <a:moveTo>
                          <a:pt x="0" y="10"/>
                        </a:move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moveTo>
                          <a:pt x="4" y="0"/>
                        </a:moveTo>
                        <a:cubicBezTo>
                          <a:pt x="4" y="1"/>
                          <a:pt x="4" y="3"/>
                          <a:pt x="4" y="4"/>
                        </a:cubicBezTo>
                        <a:cubicBezTo>
                          <a:pt x="4" y="4"/>
                          <a:pt x="4" y="4"/>
                          <a:pt x="4" y="4"/>
                        </a:cubicBezTo>
                        <a:cubicBezTo>
                          <a:pt x="4" y="4"/>
                          <a:pt x="4" y="4"/>
                          <a:pt x="4" y="4"/>
                        </a:cubicBezTo>
                        <a:cubicBezTo>
                          <a:pt x="4" y="4"/>
                          <a:pt x="4" y="4"/>
                          <a:pt x="4" y="4"/>
                        </a:cubicBezTo>
                        <a:cubicBezTo>
                          <a:pt x="3" y="4"/>
                          <a:pt x="3" y="4"/>
                          <a:pt x="3" y="5"/>
                        </a:cubicBezTo>
                        <a:cubicBezTo>
                          <a:pt x="4" y="5"/>
                          <a:pt x="4" y="5"/>
                          <a:pt x="4" y="5"/>
                        </a:cubicBezTo>
                        <a:cubicBezTo>
                          <a:pt x="4" y="4"/>
                          <a:pt x="4" y="4"/>
                          <a:pt x="4" y="4"/>
                        </a:cubicBezTo>
                        <a:cubicBezTo>
                          <a:pt x="4" y="3"/>
                          <a:pt x="4" y="1"/>
                          <a:pt x="4"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57" name="Freeform 8224">
                    <a:extLst>
                      <a:ext uri="{FF2B5EF4-FFF2-40B4-BE49-F238E27FC236}">
                        <a16:creationId xmlns:a16="http://schemas.microsoft.com/office/drawing/2014/main" id="{4BC9E908-0533-44FD-B15C-841AB034664D}"/>
                      </a:ext>
                    </a:extLst>
                  </p:cNvPr>
                  <p:cNvSpPr>
                    <a:spLocks noEditPoints="1"/>
                  </p:cNvSpPr>
                  <p:nvPr/>
                </p:nvSpPr>
                <p:spPr bwMode="auto">
                  <a:xfrm>
                    <a:off x="3725" y="1874"/>
                    <a:ext cx="3" cy="4"/>
                  </a:xfrm>
                  <a:custGeom>
                    <a:avLst/>
                    <a:gdLst>
                      <a:gd name="T0" fmla="*/ 0 w 4"/>
                      <a:gd name="T1" fmla="*/ 6 h 6"/>
                      <a:gd name="T2" fmla="*/ 0 w 4"/>
                      <a:gd name="T3" fmla="*/ 6 h 6"/>
                      <a:gd name="T4" fmla="*/ 0 w 4"/>
                      <a:gd name="T5" fmla="*/ 6 h 6"/>
                      <a:gd name="T6" fmla="*/ 0 w 4"/>
                      <a:gd name="T7" fmla="*/ 6 h 6"/>
                      <a:gd name="T8" fmla="*/ 0 w 4"/>
                      <a:gd name="T9" fmla="*/ 6 h 6"/>
                      <a:gd name="T10" fmla="*/ 4 w 4"/>
                      <a:gd name="T11" fmla="*/ 0 h 6"/>
                      <a:gd name="T12" fmla="*/ 3 w 4"/>
                      <a:gd name="T13" fmla="*/ 1 h 6"/>
                      <a:gd name="T14" fmla="*/ 3 w 4"/>
                      <a:gd name="T15" fmla="*/ 1 h 6"/>
                      <a:gd name="T16" fmla="*/ 4 w 4"/>
                      <a:gd name="T17" fmla="*/ 0 h 6"/>
                      <a:gd name="T18" fmla="*/ 4 w 4"/>
                      <a:gd name="T19" fmla="*/ 0 h 6"/>
                      <a:gd name="T20" fmla="*/ 4 w 4"/>
                      <a:gd name="T21" fmla="*/ 0 h 6"/>
                      <a:gd name="T22" fmla="*/ 4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6"/>
                        </a:moveTo>
                        <a:cubicBezTo>
                          <a:pt x="0" y="6"/>
                          <a:pt x="0" y="6"/>
                          <a:pt x="0" y="6"/>
                        </a:cubicBezTo>
                        <a:cubicBezTo>
                          <a:pt x="0" y="6"/>
                          <a:pt x="0" y="6"/>
                          <a:pt x="0" y="6"/>
                        </a:cubicBezTo>
                        <a:cubicBezTo>
                          <a:pt x="0" y="6"/>
                          <a:pt x="0" y="6"/>
                          <a:pt x="0" y="6"/>
                        </a:cubicBezTo>
                        <a:cubicBezTo>
                          <a:pt x="0" y="6"/>
                          <a:pt x="0" y="6"/>
                          <a:pt x="0" y="6"/>
                        </a:cubicBezTo>
                        <a:moveTo>
                          <a:pt x="4" y="0"/>
                        </a:moveTo>
                        <a:cubicBezTo>
                          <a:pt x="3" y="0"/>
                          <a:pt x="3" y="0"/>
                          <a:pt x="3" y="1"/>
                        </a:cubicBezTo>
                        <a:cubicBezTo>
                          <a:pt x="3" y="1"/>
                          <a:pt x="3" y="1"/>
                          <a:pt x="3" y="1"/>
                        </a:cubicBezTo>
                        <a:cubicBezTo>
                          <a:pt x="3" y="0"/>
                          <a:pt x="3" y="0"/>
                          <a:pt x="4" y="0"/>
                        </a:cubicBezTo>
                        <a:moveTo>
                          <a:pt x="4" y="0"/>
                        </a:moveTo>
                        <a:cubicBezTo>
                          <a:pt x="4" y="0"/>
                          <a:pt x="4" y="0"/>
                          <a:pt x="4" y="0"/>
                        </a:cubicBezTo>
                        <a:cubicBezTo>
                          <a:pt x="4" y="0"/>
                          <a:pt x="4" y="0"/>
                          <a:pt x="4"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58" name="Freeform 8225">
                    <a:extLst>
                      <a:ext uri="{FF2B5EF4-FFF2-40B4-BE49-F238E27FC236}">
                        <a16:creationId xmlns:a16="http://schemas.microsoft.com/office/drawing/2014/main" id="{EFA847B6-545F-466A-88E0-F6989B2B49B8}"/>
                      </a:ext>
                    </a:extLst>
                  </p:cNvPr>
                  <p:cNvSpPr>
                    <a:spLocks noEditPoints="1"/>
                  </p:cNvSpPr>
                  <p:nvPr/>
                </p:nvSpPr>
                <p:spPr bwMode="auto">
                  <a:xfrm>
                    <a:off x="3649" y="1837"/>
                    <a:ext cx="8" cy="8"/>
                  </a:xfrm>
                  <a:custGeom>
                    <a:avLst/>
                    <a:gdLst>
                      <a:gd name="T0" fmla="*/ 3 w 10"/>
                      <a:gd name="T1" fmla="*/ 10 h 11"/>
                      <a:gd name="T2" fmla="*/ 2 w 10"/>
                      <a:gd name="T3" fmla="*/ 10 h 11"/>
                      <a:gd name="T4" fmla="*/ 2 w 10"/>
                      <a:gd name="T5" fmla="*/ 11 h 11"/>
                      <a:gd name="T6" fmla="*/ 3 w 10"/>
                      <a:gd name="T7" fmla="*/ 10 h 11"/>
                      <a:gd name="T8" fmla="*/ 5 w 10"/>
                      <a:gd name="T9" fmla="*/ 4 h 11"/>
                      <a:gd name="T10" fmla="*/ 5 w 10"/>
                      <a:gd name="T11" fmla="*/ 7 h 11"/>
                      <a:gd name="T12" fmla="*/ 4 w 10"/>
                      <a:gd name="T13" fmla="*/ 9 h 11"/>
                      <a:gd name="T14" fmla="*/ 6 w 10"/>
                      <a:gd name="T15" fmla="*/ 8 h 11"/>
                      <a:gd name="T16" fmla="*/ 7 w 10"/>
                      <a:gd name="T17" fmla="*/ 8 h 11"/>
                      <a:gd name="T18" fmla="*/ 10 w 10"/>
                      <a:gd name="T19" fmla="*/ 8 h 11"/>
                      <a:gd name="T20" fmla="*/ 5 w 10"/>
                      <a:gd name="T21" fmla="*/ 4 h 11"/>
                      <a:gd name="T22" fmla="*/ 0 w 10"/>
                      <a:gd name="T23" fmla="*/ 0 h 11"/>
                      <a:gd name="T24" fmla="*/ 2 w 10"/>
                      <a:gd name="T25" fmla="*/ 3 h 11"/>
                      <a:gd name="T26" fmla="*/ 3 w 10"/>
                      <a:gd name="T27" fmla="*/ 7 h 11"/>
                      <a:gd name="T28" fmla="*/ 3 w 10"/>
                      <a:gd name="T29" fmla="*/ 10 h 11"/>
                      <a:gd name="T30" fmla="*/ 5 w 10"/>
                      <a:gd name="T31" fmla="*/ 7 h 11"/>
                      <a:gd name="T32" fmla="*/ 4 w 10"/>
                      <a:gd name="T33" fmla="*/ 3 h 11"/>
                      <a:gd name="T34" fmla="*/ 2 w 10"/>
                      <a:gd name="T35" fmla="*/ 2 h 11"/>
                      <a:gd name="T36" fmla="*/ 0 w 10"/>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1">
                        <a:moveTo>
                          <a:pt x="3" y="10"/>
                        </a:moveTo>
                        <a:cubicBezTo>
                          <a:pt x="3" y="10"/>
                          <a:pt x="2" y="10"/>
                          <a:pt x="2" y="10"/>
                        </a:cubicBezTo>
                        <a:cubicBezTo>
                          <a:pt x="2" y="11"/>
                          <a:pt x="2" y="11"/>
                          <a:pt x="2" y="11"/>
                        </a:cubicBezTo>
                        <a:cubicBezTo>
                          <a:pt x="2" y="11"/>
                          <a:pt x="3" y="10"/>
                          <a:pt x="3" y="10"/>
                        </a:cubicBezTo>
                        <a:moveTo>
                          <a:pt x="5" y="4"/>
                        </a:moveTo>
                        <a:cubicBezTo>
                          <a:pt x="6" y="5"/>
                          <a:pt x="6" y="7"/>
                          <a:pt x="5" y="7"/>
                        </a:cubicBezTo>
                        <a:cubicBezTo>
                          <a:pt x="5" y="8"/>
                          <a:pt x="5" y="9"/>
                          <a:pt x="4" y="9"/>
                        </a:cubicBezTo>
                        <a:cubicBezTo>
                          <a:pt x="5" y="9"/>
                          <a:pt x="5" y="9"/>
                          <a:pt x="6" y="8"/>
                        </a:cubicBezTo>
                        <a:cubicBezTo>
                          <a:pt x="6" y="8"/>
                          <a:pt x="7" y="8"/>
                          <a:pt x="7" y="8"/>
                        </a:cubicBezTo>
                        <a:cubicBezTo>
                          <a:pt x="8" y="8"/>
                          <a:pt x="9" y="8"/>
                          <a:pt x="10" y="8"/>
                        </a:cubicBezTo>
                        <a:cubicBezTo>
                          <a:pt x="8" y="7"/>
                          <a:pt x="7" y="6"/>
                          <a:pt x="5" y="4"/>
                        </a:cubicBezTo>
                        <a:moveTo>
                          <a:pt x="0" y="0"/>
                        </a:moveTo>
                        <a:cubicBezTo>
                          <a:pt x="1" y="1"/>
                          <a:pt x="1" y="2"/>
                          <a:pt x="2" y="3"/>
                        </a:cubicBezTo>
                        <a:cubicBezTo>
                          <a:pt x="3" y="4"/>
                          <a:pt x="3" y="5"/>
                          <a:pt x="3" y="7"/>
                        </a:cubicBezTo>
                        <a:cubicBezTo>
                          <a:pt x="4" y="8"/>
                          <a:pt x="3" y="9"/>
                          <a:pt x="3" y="10"/>
                        </a:cubicBezTo>
                        <a:cubicBezTo>
                          <a:pt x="4" y="9"/>
                          <a:pt x="5" y="8"/>
                          <a:pt x="5" y="7"/>
                        </a:cubicBezTo>
                        <a:cubicBezTo>
                          <a:pt x="5" y="6"/>
                          <a:pt x="5" y="4"/>
                          <a:pt x="4" y="3"/>
                        </a:cubicBezTo>
                        <a:cubicBezTo>
                          <a:pt x="3" y="3"/>
                          <a:pt x="3" y="2"/>
                          <a:pt x="2" y="2"/>
                        </a:cubicBezTo>
                        <a:cubicBezTo>
                          <a:pt x="2" y="1"/>
                          <a:pt x="1" y="1"/>
                          <a:pt x="0" y="0"/>
                        </a:cubicBezTo>
                      </a:path>
                    </a:pathLst>
                  </a:custGeom>
                  <a:solidFill>
                    <a:srgbClr val="E873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59" name="Freeform 8226">
                    <a:extLst>
                      <a:ext uri="{FF2B5EF4-FFF2-40B4-BE49-F238E27FC236}">
                        <a16:creationId xmlns:a16="http://schemas.microsoft.com/office/drawing/2014/main" id="{A8776309-ED82-4197-B313-9AEAFD05B6D5}"/>
                      </a:ext>
                    </a:extLst>
                  </p:cNvPr>
                  <p:cNvSpPr>
                    <a:spLocks/>
                  </p:cNvSpPr>
                  <p:nvPr/>
                </p:nvSpPr>
                <p:spPr bwMode="auto">
                  <a:xfrm>
                    <a:off x="3647" y="1836"/>
                    <a:ext cx="10" cy="9"/>
                  </a:xfrm>
                  <a:custGeom>
                    <a:avLst/>
                    <a:gdLst>
                      <a:gd name="T0" fmla="*/ 0 w 13"/>
                      <a:gd name="T1" fmla="*/ 0 h 12"/>
                      <a:gd name="T2" fmla="*/ 3 w 13"/>
                      <a:gd name="T3" fmla="*/ 2 h 12"/>
                      <a:gd name="T4" fmla="*/ 5 w 13"/>
                      <a:gd name="T5" fmla="*/ 4 h 12"/>
                      <a:gd name="T6" fmla="*/ 7 w 13"/>
                      <a:gd name="T7" fmla="*/ 5 h 12"/>
                      <a:gd name="T8" fmla="*/ 8 w 13"/>
                      <a:gd name="T9" fmla="*/ 9 h 12"/>
                      <a:gd name="T10" fmla="*/ 6 w 13"/>
                      <a:gd name="T11" fmla="*/ 12 h 12"/>
                      <a:gd name="T12" fmla="*/ 5 w 13"/>
                      <a:gd name="T13" fmla="*/ 12 h 12"/>
                      <a:gd name="T14" fmla="*/ 6 w 13"/>
                      <a:gd name="T15" fmla="*/ 12 h 12"/>
                      <a:gd name="T16" fmla="*/ 7 w 13"/>
                      <a:gd name="T17" fmla="*/ 11 h 12"/>
                      <a:gd name="T18" fmla="*/ 8 w 13"/>
                      <a:gd name="T19" fmla="*/ 9 h 12"/>
                      <a:gd name="T20" fmla="*/ 8 w 13"/>
                      <a:gd name="T21" fmla="*/ 6 h 12"/>
                      <a:gd name="T22" fmla="*/ 13 w 13"/>
                      <a:gd name="T23" fmla="*/ 10 h 12"/>
                      <a:gd name="T24" fmla="*/ 13 w 13"/>
                      <a:gd name="T25" fmla="*/ 11 h 12"/>
                      <a:gd name="T26" fmla="*/ 13 w 13"/>
                      <a:gd name="T27" fmla="*/ 11 h 12"/>
                      <a:gd name="T28" fmla="*/ 13 w 13"/>
                      <a:gd name="T29" fmla="*/ 10 h 12"/>
                      <a:gd name="T30" fmla="*/ 8 w 13"/>
                      <a:gd name="T31" fmla="*/ 5 h 12"/>
                      <a:gd name="T32" fmla="*/ 7 w 13"/>
                      <a:gd name="T33" fmla="*/ 4 h 12"/>
                      <a:gd name="T34" fmla="*/ 0 w 13"/>
                      <a:gd name="T3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2">
                        <a:moveTo>
                          <a:pt x="0" y="0"/>
                        </a:moveTo>
                        <a:cubicBezTo>
                          <a:pt x="1" y="1"/>
                          <a:pt x="2" y="2"/>
                          <a:pt x="3" y="2"/>
                        </a:cubicBezTo>
                        <a:cubicBezTo>
                          <a:pt x="4" y="3"/>
                          <a:pt x="5" y="3"/>
                          <a:pt x="5" y="4"/>
                        </a:cubicBezTo>
                        <a:cubicBezTo>
                          <a:pt x="6" y="4"/>
                          <a:pt x="6" y="5"/>
                          <a:pt x="7" y="5"/>
                        </a:cubicBezTo>
                        <a:cubicBezTo>
                          <a:pt x="8" y="6"/>
                          <a:pt x="8" y="8"/>
                          <a:pt x="8" y="9"/>
                        </a:cubicBezTo>
                        <a:cubicBezTo>
                          <a:pt x="8" y="10"/>
                          <a:pt x="7" y="11"/>
                          <a:pt x="6" y="12"/>
                        </a:cubicBezTo>
                        <a:cubicBezTo>
                          <a:pt x="5" y="12"/>
                          <a:pt x="5" y="12"/>
                          <a:pt x="5" y="12"/>
                        </a:cubicBezTo>
                        <a:cubicBezTo>
                          <a:pt x="5" y="12"/>
                          <a:pt x="6" y="12"/>
                          <a:pt x="6" y="12"/>
                        </a:cubicBezTo>
                        <a:cubicBezTo>
                          <a:pt x="6" y="12"/>
                          <a:pt x="7" y="12"/>
                          <a:pt x="7" y="11"/>
                        </a:cubicBezTo>
                        <a:cubicBezTo>
                          <a:pt x="8" y="11"/>
                          <a:pt x="8" y="10"/>
                          <a:pt x="8" y="9"/>
                        </a:cubicBezTo>
                        <a:cubicBezTo>
                          <a:pt x="9" y="9"/>
                          <a:pt x="9" y="7"/>
                          <a:pt x="8" y="6"/>
                        </a:cubicBezTo>
                        <a:cubicBezTo>
                          <a:pt x="10" y="8"/>
                          <a:pt x="11" y="9"/>
                          <a:pt x="13" y="10"/>
                        </a:cubicBezTo>
                        <a:cubicBezTo>
                          <a:pt x="13" y="10"/>
                          <a:pt x="13" y="11"/>
                          <a:pt x="13" y="11"/>
                        </a:cubicBezTo>
                        <a:cubicBezTo>
                          <a:pt x="13" y="11"/>
                          <a:pt x="13" y="11"/>
                          <a:pt x="13" y="11"/>
                        </a:cubicBezTo>
                        <a:cubicBezTo>
                          <a:pt x="13" y="10"/>
                          <a:pt x="13" y="10"/>
                          <a:pt x="13" y="10"/>
                        </a:cubicBezTo>
                        <a:cubicBezTo>
                          <a:pt x="11" y="8"/>
                          <a:pt x="10" y="6"/>
                          <a:pt x="8" y="5"/>
                        </a:cubicBezTo>
                        <a:cubicBezTo>
                          <a:pt x="8" y="4"/>
                          <a:pt x="7" y="4"/>
                          <a:pt x="7" y="4"/>
                        </a:cubicBezTo>
                        <a:cubicBezTo>
                          <a:pt x="5" y="2"/>
                          <a:pt x="2" y="1"/>
                          <a:pt x="0" y="0"/>
                        </a:cubicBezTo>
                      </a:path>
                    </a:pathLst>
                  </a:custGeom>
                  <a:solidFill>
                    <a:srgbClr val="D65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60" name="Freeform 8227">
                    <a:extLst>
                      <a:ext uri="{FF2B5EF4-FFF2-40B4-BE49-F238E27FC236}">
                        <a16:creationId xmlns:a16="http://schemas.microsoft.com/office/drawing/2014/main" id="{FE91C0F6-D058-4282-9CBD-7C2B387CBCCD}"/>
                      </a:ext>
                    </a:extLst>
                  </p:cNvPr>
                  <p:cNvSpPr>
                    <a:spLocks/>
                  </p:cNvSpPr>
                  <p:nvPr/>
                </p:nvSpPr>
                <p:spPr bwMode="auto">
                  <a:xfrm>
                    <a:off x="3718" y="1747"/>
                    <a:ext cx="13" cy="10"/>
                  </a:xfrm>
                  <a:custGeom>
                    <a:avLst/>
                    <a:gdLst>
                      <a:gd name="T0" fmla="*/ 0 w 17"/>
                      <a:gd name="T1" fmla="*/ 0 h 13"/>
                      <a:gd name="T2" fmla="*/ 0 w 17"/>
                      <a:gd name="T3" fmla="*/ 1 h 13"/>
                      <a:gd name="T4" fmla="*/ 7 w 17"/>
                      <a:gd name="T5" fmla="*/ 2 h 13"/>
                      <a:gd name="T6" fmla="*/ 16 w 17"/>
                      <a:gd name="T7" fmla="*/ 9 h 13"/>
                      <a:gd name="T8" fmla="*/ 17 w 17"/>
                      <a:gd name="T9" fmla="*/ 12 h 13"/>
                      <a:gd name="T10" fmla="*/ 17 w 17"/>
                      <a:gd name="T11" fmla="*/ 13 h 13"/>
                      <a:gd name="T12" fmla="*/ 16 w 17"/>
                      <a:gd name="T13" fmla="*/ 9 h 13"/>
                      <a:gd name="T14" fmla="*/ 7 w 17"/>
                      <a:gd name="T15" fmla="*/ 2 h 13"/>
                      <a:gd name="T16" fmla="*/ 0 w 17"/>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3">
                        <a:moveTo>
                          <a:pt x="0" y="0"/>
                        </a:moveTo>
                        <a:cubicBezTo>
                          <a:pt x="0" y="0"/>
                          <a:pt x="0" y="1"/>
                          <a:pt x="0" y="1"/>
                        </a:cubicBezTo>
                        <a:cubicBezTo>
                          <a:pt x="2" y="1"/>
                          <a:pt x="5" y="2"/>
                          <a:pt x="7" y="2"/>
                        </a:cubicBezTo>
                        <a:cubicBezTo>
                          <a:pt x="11" y="3"/>
                          <a:pt x="15" y="6"/>
                          <a:pt x="16" y="9"/>
                        </a:cubicBezTo>
                        <a:cubicBezTo>
                          <a:pt x="17" y="10"/>
                          <a:pt x="17" y="11"/>
                          <a:pt x="17" y="12"/>
                        </a:cubicBezTo>
                        <a:cubicBezTo>
                          <a:pt x="17" y="12"/>
                          <a:pt x="17" y="13"/>
                          <a:pt x="17" y="13"/>
                        </a:cubicBezTo>
                        <a:cubicBezTo>
                          <a:pt x="17" y="12"/>
                          <a:pt x="17" y="10"/>
                          <a:pt x="16" y="9"/>
                        </a:cubicBezTo>
                        <a:cubicBezTo>
                          <a:pt x="15" y="6"/>
                          <a:pt x="11" y="3"/>
                          <a:pt x="7" y="2"/>
                        </a:cubicBezTo>
                        <a:cubicBezTo>
                          <a:pt x="5" y="1"/>
                          <a:pt x="2" y="1"/>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61" name="Freeform 8228">
                    <a:extLst>
                      <a:ext uri="{FF2B5EF4-FFF2-40B4-BE49-F238E27FC236}">
                        <a16:creationId xmlns:a16="http://schemas.microsoft.com/office/drawing/2014/main" id="{02537B1B-9D01-4FBA-B1C7-B26070507197}"/>
                      </a:ext>
                    </a:extLst>
                  </p:cNvPr>
                  <p:cNvSpPr>
                    <a:spLocks/>
                  </p:cNvSpPr>
                  <p:nvPr/>
                </p:nvSpPr>
                <p:spPr bwMode="auto">
                  <a:xfrm>
                    <a:off x="3718" y="1748"/>
                    <a:ext cx="13" cy="8"/>
                  </a:xfrm>
                  <a:custGeom>
                    <a:avLst/>
                    <a:gdLst>
                      <a:gd name="T0" fmla="*/ 0 w 17"/>
                      <a:gd name="T1" fmla="*/ 0 h 11"/>
                      <a:gd name="T2" fmla="*/ 0 w 17"/>
                      <a:gd name="T3" fmla="*/ 0 h 11"/>
                      <a:gd name="T4" fmla="*/ 7 w 17"/>
                      <a:gd name="T5" fmla="*/ 1 h 11"/>
                      <a:gd name="T6" fmla="*/ 16 w 17"/>
                      <a:gd name="T7" fmla="*/ 8 h 11"/>
                      <a:gd name="T8" fmla="*/ 17 w 17"/>
                      <a:gd name="T9" fmla="*/ 11 h 11"/>
                      <a:gd name="T10" fmla="*/ 16 w 17"/>
                      <a:gd name="T11" fmla="*/ 8 h 11"/>
                      <a:gd name="T12" fmla="*/ 7 w 17"/>
                      <a:gd name="T13" fmla="*/ 1 h 11"/>
                      <a:gd name="T14" fmla="*/ 0 w 17"/>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1">
                        <a:moveTo>
                          <a:pt x="0" y="0"/>
                        </a:moveTo>
                        <a:cubicBezTo>
                          <a:pt x="0" y="0"/>
                          <a:pt x="0" y="0"/>
                          <a:pt x="0" y="0"/>
                        </a:cubicBezTo>
                        <a:cubicBezTo>
                          <a:pt x="3" y="0"/>
                          <a:pt x="5" y="1"/>
                          <a:pt x="7" y="1"/>
                        </a:cubicBezTo>
                        <a:cubicBezTo>
                          <a:pt x="11" y="3"/>
                          <a:pt x="15" y="5"/>
                          <a:pt x="16" y="8"/>
                        </a:cubicBezTo>
                        <a:cubicBezTo>
                          <a:pt x="17" y="9"/>
                          <a:pt x="17" y="10"/>
                          <a:pt x="17" y="11"/>
                        </a:cubicBezTo>
                        <a:cubicBezTo>
                          <a:pt x="17" y="10"/>
                          <a:pt x="17" y="9"/>
                          <a:pt x="16" y="8"/>
                        </a:cubicBezTo>
                        <a:cubicBezTo>
                          <a:pt x="15" y="5"/>
                          <a:pt x="11" y="2"/>
                          <a:pt x="7" y="1"/>
                        </a:cubicBezTo>
                        <a:cubicBezTo>
                          <a:pt x="5" y="1"/>
                          <a:pt x="2" y="0"/>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62" name="Freeform 8229">
                    <a:extLst>
                      <a:ext uri="{FF2B5EF4-FFF2-40B4-BE49-F238E27FC236}">
                        <a16:creationId xmlns:a16="http://schemas.microsoft.com/office/drawing/2014/main" id="{E2FB0BBB-36A2-4090-9947-32D60DE22050}"/>
                      </a:ext>
                    </a:extLst>
                  </p:cNvPr>
                  <p:cNvSpPr>
                    <a:spLocks noEditPoints="1"/>
                  </p:cNvSpPr>
                  <p:nvPr/>
                </p:nvSpPr>
                <p:spPr bwMode="auto">
                  <a:xfrm>
                    <a:off x="3639" y="1752"/>
                    <a:ext cx="44" cy="36"/>
                  </a:xfrm>
                  <a:custGeom>
                    <a:avLst/>
                    <a:gdLst>
                      <a:gd name="T0" fmla="*/ 30 w 59"/>
                      <a:gd name="T1" fmla="*/ 13 h 48"/>
                      <a:gd name="T2" fmla="*/ 25 w 59"/>
                      <a:gd name="T3" fmla="*/ 16 h 48"/>
                      <a:gd name="T4" fmla="*/ 19 w 59"/>
                      <a:gd name="T5" fmla="*/ 25 h 48"/>
                      <a:gd name="T6" fmla="*/ 8 w 59"/>
                      <a:gd name="T7" fmla="*/ 33 h 48"/>
                      <a:gd name="T8" fmla="*/ 2 w 59"/>
                      <a:gd name="T9" fmla="*/ 44 h 48"/>
                      <a:gd name="T10" fmla="*/ 0 w 59"/>
                      <a:gd name="T11" fmla="*/ 48 h 48"/>
                      <a:gd name="T12" fmla="*/ 2 w 59"/>
                      <a:gd name="T13" fmla="*/ 44 h 48"/>
                      <a:gd name="T14" fmla="*/ 8 w 59"/>
                      <a:gd name="T15" fmla="*/ 33 h 48"/>
                      <a:gd name="T16" fmla="*/ 19 w 59"/>
                      <a:gd name="T17" fmla="*/ 25 h 48"/>
                      <a:gd name="T18" fmla="*/ 25 w 59"/>
                      <a:gd name="T19" fmla="*/ 16 h 48"/>
                      <a:gd name="T20" fmla="*/ 30 w 59"/>
                      <a:gd name="T21" fmla="*/ 13 h 48"/>
                      <a:gd name="T22" fmla="*/ 32 w 59"/>
                      <a:gd name="T23" fmla="*/ 14 h 48"/>
                      <a:gd name="T24" fmla="*/ 32 w 59"/>
                      <a:gd name="T25" fmla="*/ 13 h 48"/>
                      <a:gd name="T26" fmla="*/ 30 w 59"/>
                      <a:gd name="T27" fmla="*/ 13 h 48"/>
                      <a:gd name="T28" fmla="*/ 56 w 59"/>
                      <a:gd name="T29" fmla="*/ 0 h 48"/>
                      <a:gd name="T30" fmla="*/ 55 w 59"/>
                      <a:gd name="T31" fmla="*/ 1 h 48"/>
                      <a:gd name="T32" fmla="*/ 44 w 59"/>
                      <a:gd name="T33" fmla="*/ 5 h 48"/>
                      <a:gd name="T34" fmla="*/ 35 w 59"/>
                      <a:gd name="T35" fmla="*/ 10 h 48"/>
                      <a:gd name="T36" fmla="*/ 35 w 59"/>
                      <a:gd name="T37" fmla="*/ 10 h 48"/>
                      <a:gd name="T38" fmla="*/ 44 w 59"/>
                      <a:gd name="T39" fmla="*/ 6 h 48"/>
                      <a:gd name="T40" fmla="*/ 55 w 59"/>
                      <a:gd name="T41" fmla="*/ 1 h 48"/>
                      <a:gd name="T42" fmla="*/ 56 w 59"/>
                      <a:gd name="T43" fmla="*/ 0 h 48"/>
                      <a:gd name="T44" fmla="*/ 59 w 59"/>
                      <a:gd name="T45" fmla="*/ 1 h 48"/>
                      <a:gd name="T46" fmla="*/ 59 w 59"/>
                      <a:gd name="T47" fmla="*/ 1 h 48"/>
                      <a:gd name="T48" fmla="*/ 56 w 59"/>
                      <a:gd name="T4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48">
                        <a:moveTo>
                          <a:pt x="30" y="13"/>
                        </a:moveTo>
                        <a:cubicBezTo>
                          <a:pt x="28" y="13"/>
                          <a:pt x="26" y="14"/>
                          <a:pt x="25" y="16"/>
                        </a:cubicBezTo>
                        <a:cubicBezTo>
                          <a:pt x="22" y="18"/>
                          <a:pt x="20" y="22"/>
                          <a:pt x="19" y="25"/>
                        </a:cubicBezTo>
                        <a:cubicBezTo>
                          <a:pt x="15" y="27"/>
                          <a:pt x="10" y="30"/>
                          <a:pt x="8" y="33"/>
                        </a:cubicBezTo>
                        <a:cubicBezTo>
                          <a:pt x="5" y="37"/>
                          <a:pt x="3" y="40"/>
                          <a:pt x="2" y="44"/>
                        </a:cubicBezTo>
                        <a:cubicBezTo>
                          <a:pt x="1" y="45"/>
                          <a:pt x="1" y="47"/>
                          <a:pt x="0" y="48"/>
                        </a:cubicBezTo>
                        <a:cubicBezTo>
                          <a:pt x="1" y="47"/>
                          <a:pt x="1" y="45"/>
                          <a:pt x="2" y="44"/>
                        </a:cubicBezTo>
                        <a:cubicBezTo>
                          <a:pt x="3" y="40"/>
                          <a:pt x="5" y="37"/>
                          <a:pt x="8" y="33"/>
                        </a:cubicBezTo>
                        <a:cubicBezTo>
                          <a:pt x="10" y="30"/>
                          <a:pt x="15" y="27"/>
                          <a:pt x="19" y="25"/>
                        </a:cubicBezTo>
                        <a:cubicBezTo>
                          <a:pt x="20" y="22"/>
                          <a:pt x="22" y="18"/>
                          <a:pt x="25" y="16"/>
                        </a:cubicBezTo>
                        <a:cubicBezTo>
                          <a:pt x="26" y="14"/>
                          <a:pt x="28" y="13"/>
                          <a:pt x="30" y="13"/>
                        </a:cubicBezTo>
                        <a:cubicBezTo>
                          <a:pt x="31" y="13"/>
                          <a:pt x="31" y="13"/>
                          <a:pt x="32" y="14"/>
                        </a:cubicBezTo>
                        <a:cubicBezTo>
                          <a:pt x="32" y="13"/>
                          <a:pt x="32" y="13"/>
                          <a:pt x="32" y="13"/>
                        </a:cubicBezTo>
                        <a:cubicBezTo>
                          <a:pt x="31" y="13"/>
                          <a:pt x="31" y="13"/>
                          <a:pt x="30" y="13"/>
                        </a:cubicBezTo>
                        <a:moveTo>
                          <a:pt x="56" y="0"/>
                        </a:moveTo>
                        <a:cubicBezTo>
                          <a:pt x="55" y="0"/>
                          <a:pt x="55" y="0"/>
                          <a:pt x="55" y="1"/>
                        </a:cubicBezTo>
                        <a:cubicBezTo>
                          <a:pt x="51" y="1"/>
                          <a:pt x="47" y="4"/>
                          <a:pt x="44" y="5"/>
                        </a:cubicBezTo>
                        <a:cubicBezTo>
                          <a:pt x="42" y="7"/>
                          <a:pt x="38" y="9"/>
                          <a:pt x="35" y="10"/>
                        </a:cubicBezTo>
                        <a:cubicBezTo>
                          <a:pt x="35" y="10"/>
                          <a:pt x="35" y="10"/>
                          <a:pt x="35" y="10"/>
                        </a:cubicBezTo>
                        <a:cubicBezTo>
                          <a:pt x="38" y="9"/>
                          <a:pt x="42" y="7"/>
                          <a:pt x="44" y="6"/>
                        </a:cubicBezTo>
                        <a:cubicBezTo>
                          <a:pt x="47" y="4"/>
                          <a:pt x="51" y="1"/>
                          <a:pt x="55" y="1"/>
                        </a:cubicBezTo>
                        <a:cubicBezTo>
                          <a:pt x="55" y="0"/>
                          <a:pt x="55" y="0"/>
                          <a:pt x="56" y="0"/>
                        </a:cubicBezTo>
                        <a:cubicBezTo>
                          <a:pt x="57" y="0"/>
                          <a:pt x="58" y="1"/>
                          <a:pt x="59" y="1"/>
                        </a:cubicBezTo>
                        <a:cubicBezTo>
                          <a:pt x="59" y="1"/>
                          <a:pt x="59" y="1"/>
                          <a:pt x="59" y="1"/>
                        </a:cubicBezTo>
                        <a:cubicBezTo>
                          <a:pt x="58" y="1"/>
                          <a:pt x="57" y="0"/>
                          <a:pt x="56"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63" name="Freeform 8230">
                    <a:extLst>
                      <a:ext uri="{FF2B5EF4-FFF2-40B4-BE49-F238E27FC236}">
                        <a16:creationId xmlns:a16="http://schemas.microsoft.com/office/drawing/2014/main" id="{00B5CA2D-1F98-4F33-A01A-B746A9E37E69}"/>
                      </a:ext>
                    </a:extLst>
                  </p:cNvPr>
                  <p:cNvSpPr>
                    <a:spLocks noEditPoints="1"/>
                  </p:cNvSpPr>
                  <p:nvPr/>
                </p:nvSpPr>
                <p:spPr bwMode="auto">
                  <a:xfrm>
                    <a:off x="3639" y="1752"/>
                    <a:ext cx="44" cy="39"/>
                  </a:xfrm>
                  <a:custGeom>
                    <a:avLst/>
                    <a:gdLst>
                      <a:gd name="T0" fmla="*/ 31 w 60"/>
                      <a:gd name="T1" fmla="*/ 13 h 52"/>
                      <a:gd name="T2" fmla="*/ 26 w 60"/>
                      <a:gd name="T3" fmla="*/ 16 h 52"/>
                      <a:gd name="T4" fmla="*/ 20 w 60"/>
                      <a:gd name="T5" fmla="*/ 25 h 52"/>
                      <a:gd name="T6" fmla="*/ 9 w 60"/>
                      <a:gd name="T7" fmla="*/ 33 h 52"/>
                      <a:gd name="T8" fmla="*/ 3 w 60"/>
                      <a:gd name="T9" fmla="*/ 44 h 52"/>
                      <a:gd name="T10" fmla="*/ 1 w 60"/>
                      <a:gd name="T11" fmla="*/ 48 h 52"/>
                      <a:gd name="T12" fmla="*/ 0 w 60"/>
                      <a:gd name="T13" fmla="*/ 52 h 52"/>
                      <a:gd name="T14" fmla="*/ 0 w 60"/>
                      <a:gd name="T15" fmla="*/ 52 h 52"/>
                      <a:gd name="T16" fmla="*/ 3 w 60"/>
                      <a:gd name="T17" fmla="*/ 44 h 52"/>
                      <a:gd name="T18" fmla="*/ 9 w 60"/>
                      <a:gd name="T19" fmla="*/ 33 h 52"/>
                      <a:gd name="T20" fmla="*/ 20 w 60"/>
                      <a:gd name="T21" fmla="*/ 26 h 52"/>
                      <a:gd name="T22" fmla="*/ 21 w 60"/>
                      <a:gd name="T23" fmla="*/ 24 h 52"/>
                      <a:gd name="T24" fmla="*/ 22 w 60"/>
                      <a:gd name="T25" fmla="*/ 21 h 52"/>
                      <a:gd name="T26" fmla="*/ 22 w 60"/>
                      <a:gd name="T27" fmla="*/ 21 h 52"/>
                      <a:gd name="T28" fmla="*/ 26 w 60"/>
                      <a:gd name="T29" fmla="*/ 16 h 52"/>
                      <a:gd name="T30" fmla="*/ 31 w 60"/>
                      <a:gd name="T31" fmla="*/ 14 h 52"/>
                      <a:gd name="T32" fmla="*/ 33 w 60"/>
                      <a:gd name="T33" fmla="*/ 14 h 52"/>
                      <a:gd name="T34" fmla="*/ 33 w 60"/>
                      <a:gd name="T35" fmla="*/ 14 h 52"/>
                      <a:gd name="T36" fmla="*/ 31 w 60"/>
                      <a:gd name="T37" fmla="*/ 13 h 52"/>
                      <a:gd name="T38" fmla="*/ 57 w 60"/>
                      <a:gd name="T39" fmla="*/ 0 h 52"/>
                      <a:gd name="T40" fmla="*/ 56 w 60"/>
                      <a:gd name="T41" fmla="*/ 1 h 52"/>
                      <a:gd name="T42" fmla="*/ 45 w 60"/>
                      <a:gd name="T43" fmla="*/ 6 h 52"/>
                      <a:gd name="T44" fmla="*/ 36 w 60"/>
                      <a:gd name="T45" fmla="*/ 10 h 52"/>
                      <a:gd name="T46" fmla="*/ 37 w 60"/>
                      <a:gd name="T47" fmla="*/ 11 h 52"/>
                      <a:gd name="T48" fmla="*/ 36 w 60"/>
                      <a:gd name="T49" fmla="*/ 11 h 52"/>
                      <a:gd name="T50" fmla="*/ 45 w 60"/>
                      <a:gd name="T51" fmla="*/ 6 h 52"/>
                      <a:gd name="T52" fmla="*/ 56 w 60"/>
                      <a:gd name="T53" fmla="*/ 1 h 52"/>
                      <a:gd name="T54" fmla="*/ 57 w 60"/>
                      <a:gd name="T55" fmla="*/ 1 h 52"/>
                      <a:gd name="T56" fmla="*/ 60 w 60"/>
                      <a:gd name="T57" fmla="*/ 1 h 52"/>
                      <a:gd name="T58" fmla="*/ 60 w 60"/>
                      <a:gd name="T59" fmla="*/ 1 h 52"/>
                      <a:gd name="T60" fmla="*/ 57 w 60"/>
                      <a:gd name="T6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 h="52">
                        <a:moveTo>
                          <a:pt x="31" y="13"/>
                        </a:moveTo>
                        <a:cubicBezTo>
                          <a:pt x="29" y="13"/>
                          <a:pt x="27" y="14"/>
                          <a:pt x="26" y="16"/>
                        </a:cubicBezTo>
                        <a:cubicBezTo>
                          <a:pt x="23" y="18"/>
                          <a:pt x="21" y="22"/>
                          <a:pt x="20" y="25"/>
                        </a:cubicBezTo>
                        <a:cubicBezTo>
                          <a:pt x="16" y="27"/>
                          <a:pt x="11" y="30"/>
                          <a:pt x="9" y="33"/>
                        </a:cubicBezTo>
                        <a:cubicBezTo>
                          <a:pt x="6" y="37"/>
                          <a:pt x="4" y="40"/>
                          <a:pt x="3" y="44"/>
                        </a:cubicBezTo>
                        <a:cubicBezTo>
                          <a:pt x="2" y="45"/>
                          <a:pt x="2" y="47"/>
                          <a:pt x="1" y="48"/>
                        </a:cubicBezTo>
                        <a:cubicBezTo>
                          <a:pt x="1" y="49"/>
                          <a:pt x="0" y="51"/>
                          <a:pt x="0" y="52"/>
                        </a:cubicBezTo>
                        <a:cubicBezTo>
                          <a:pt x="0" y="52"/>
                          <a:pt x="0" y="52"/>
                          <a:pt x="0" y="52"/>
                        </a:cubicBezTo>
                        <a:cubicBezTo>
                          <a:pt x="0" y="50"/>
                          <a:pt x="2" y="46"/>
                          <a:pt x="3" y="44"/>
                        </a:cubicBezTo>
                        <a:cubicBezTo>
                          <a:pt x="4" y="41"/>
                          <a:pt x="6" y="37"/>
                          <a:pt x="9" y="33"/>
                        </a:cubicBezTo>
                        <a:cubicBezTo>
                          <a:pt x="11" y="30"/>
                          <a:pt x="16" y="28"/>
                          <a:pt x="20" y="26"/>
                        </a:cubicBezTo>
                        <a:cubicBezTo>
                          <a:pt x="21" y="25"/>
                          <a:pt x="21" y="24"/>
                          <a:pt x="21" y="24"/>
                        </a:cubicBezTo>
                        <a:cubicBezTo>
                          <a:pt x="21" y="23"/>
                          <a:pt x="21" y="22"/>
                          <a:pt x="22" y="21"/>
                        </a:cubicBezTo>
                        <a:cubicBezTo>
                          <a:pt x="22" y="21"/>
                          <a:pt x="22" y="21"/>
                          <a:pt x="22" y="21"/>
                        </a:cubicBezTo>
                        <a:cubicBezTo>
                          <a:pt x="23" y="19"/>
                          <a:pt x="24" y="18"/>
                          <a:pt x="26" y="16"/>
                        </a:cubicBezTo>
                        <a:cubicBezTo>
                          <a:pt x="27" y="15"/>
                          <a:pt x="29" y="14"/>
                          <a:pt x="31" y="14"/>
                        </a:cubicBezTo>
                        <a:cubicBezTo>
                          <a:pt x="32" y="14"/>
                          <a:pt x="32" y="14"/>
                          <a:pt x="33" y="14"/>
                        </a:cubicBezTo>
                        <a:cubicBezTo>
                          <a:pt x="33" y="14"/>
                          <a:pt x="33" y="14"/>
                          <a:pt x="33" y="14"/>
                        </a:cubicBezTo>
                        <a:cubicBezTo>
                          <a:pt x="32" y="13"/>
                          <a:pt x="32" y="13"/>
                          <a:pt x="31" y="13"/>
                        </a:cubicBezTo>
                        <a:moveTo>
                          <a:pt x="57" y="0"/>
                        </a:moveTo>
                        <a:cubicBezTo>
                          <a:pt x="56" y="0"/>
                          <a:pt x="56" y="0"/>
                          <a:pt x="56" y="1"/>
                        </a:cubicBezTo>
                        <a:cubicBezTo>
                          <a:pt x="52" y="1"/>
                          <a:pt x="48" y="4"/>
                          <a:pt x="45" y="6"/>
                        </a:cubicBezTo>
                        <a:cubicBezTo>
                          <a:pt x="43" y="7"/>
                          <a:pt x="39" y="9"/>
                          <a:pt x="36" y="10"/>
                        </a:cubicBezTo>
                        <a:cubicBezTo>
                          <a:pt x="37" y="11"/>
                          <a:pt x="37" y="11"/>
                          <a:pt x="37" y="11"/>
                        </a:cubicBezTo>
                        <a:cubicBezTo>
                          <a:pt x="36" y="11"/>
                          <a:pt x="36" y="11"/>
                          <a:pt x="36" y="11"/>
                        </a:cubicBezTo>
                        <a:cubicBezTo>
                          <a:pt x="39" y="9"/>
                          <a:pt x="43" y="8"/>
                          <a:pt x="45" y="6"/>
                        </a:cubicBezTo>
                        <a:cubicBezTo>
                          <a:pt x="48" y="4"/>
                          <a:pt x="52" y="2"/>
                          <a:pt x="56" y="1"/>
                        </a:cubicBezTo>
                        <a:cubicBezTo>
                          <a:pt x="56" y="1"/>
                          <a:pt x="56" y="1"/>
                          <a:pt x="57" y="1"/>
                        </a:cubicBezTo>
                        <a:cubicBezTo>
                          <a:pt x="58" y="1"/>
                          <a:pt x="59" y="1"/>
                          <a:pt x="60" y="1"/>
                        </a:cubicBezTo>
                        <a:cubicBezTo>
                          <a:pt x="60" y="1"/>
                          <a:pt x="60" y="1"/>
                          <a:pt x="60" y="1"/>
                        </a:cubicBezTo>
                        <a:cubicBezTo>
                          <a:pt x="59" y="1"/>
                          <a:pt x="58" y="0"/>
                          <a:pt x="57"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64" name="Freeform 8231">
                    <a:extLst>
                      <a:ext uri="{FF2B5EF4-FFF2-40B4-BE49-F238E27FC236}">
                        <a16:creationId xmlns:a16="http://schemas.microsoft.com/office/drawing/2014/main" id="{24201C6E-E9B5-478D-9DA1-089062E64C2C}"/>
                      </a:ext>
                    </a:extLst>
                  </p:cNvPr>
                  <p:cNvSpPr>
                    <a:spLocks/>
                  </p:cNvSpPr>
                  <p:nvPr/>
                </p:nvSpPr>
                <p:spPr bwMode="auto">
                  <a:xfrm>
                    <a:off x="3639" y="179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D8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65" name="Freeform 8232">
                    <a:extLst>
                      <a:ext uri="{FF2B5EF4-FFF2-40B4-BE49-F238E27FC236}">
                        <a16:creationId xmlns:a16="http://schemas.microsoft.com/office/drawing/2014/main" id="{F90C886E-963A-44FE-A76A-2A8D9822D2EA}"/>
                      </a:ext>
                    </a:extLst>
                  </p:cNvPr>
                  <p:cNvSpPr>
                    <a:spLocks/>
                  </p:cNvSpPr>
                  <p:nvPr/>
                </p:nvSpPr>
                <p:spPr bwMode="auto">
                  <a:xfrm>
                    <a:off x="3729" y="1763"/>
                    <a:ext cx="2" cy="10"/>
                  </a:xfrm>
                  <a:custGeom>
                    <a:avLst/>
                    <a:gdLst>
                      <a:gd name="T0" fmla="*/ 0 w 3"/>
                      <a:gd name="T1" fmla="*/ 0 h 14"/>
                      <a:gd name="T2" fmla="*/ 0 w 3"/>
                      <a:gd name="T3" fmla="*/ 0 h 14"/>
                      <a:gd name="T4" fmla="*/ 1 w 3"/>
                      <a:gd name="T5" fmla="*/ 4 h 14"/>
                      <a:gd name="T6" fmla="*/ 3 w 3"/>
                      <a:gd name="T7" fmla="*/ 13 h 14"/>
                      <a:gd name="T8" fmla="*/ 3 w 3"/>
                      <a:gd name="T9" fmla="*/ 14 h 14"/>
                      <a:gd name="T10" fmla="*/ 1 w 3"/>
                      <a:gd name="T11" fmla="*/ 3 h 14"/>
                      <a:gd name="T12" fmla="*/ 0 w 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 h="14">
                        <a:moveTo>
                          <a:pt x="0" y="0"/>
                        </a:moveTo>
                        <a:cubicBezTo>
                          <a:pt x="0" y="0"/>
                          <a:pt x="0" y="0"/>
                          <a:pt x="0" y="0"/>
                        </a:cubicBezTo>
                        <a:cubicBezTo>
                          <a:pt x="0" y="1"/>
                          <a:pt x="0" y="3"/>
                          <a:pt x="1" y="4"/>
                        </a:cubicBezTo>
                        <a:cubicBezTo>
                          <a:pt x="2" y="7"/>
                          <a:pt x="3" y="10"/>
                          <a:pt x="3" y="13"/>
                        </a:cubicBezTo>
                        <a:cubicBezTo>
                          <a:pt x="3" y="13"/>
                          <a:pt x="3" y="14"/>
                          <a:pt x="3" y="14"/>
                        </a:cubicBezTo>
                        <a:cubicBezTo>
                          <a:pt x="3" y="10"/>
                          <a:pt x="2" y="7"/>
                          <a:pt x="1" y="3"/>
                        </a:cubicBezTo>
                        <a:cubicBezTo>
                          <a:pt x="0" y="2"/>
                          <a:pt x="0" y="1"/>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66" name="Freeform 8233">
                    <a:extLst>
                      <a:ext uri="{FF2B5EF4-FFF2-40B4-BE49-F238E27FC236}">
                        <a16:creationId xmlns:a16="http://schemas.microsoft.com/office/drawing/2014/main" id="{01B3DB30-4433-4898-B77A-06C1E54422AC}"/>
                      </a:ext>
                    </a:extLst>
                  </p:cNvPr>
                  <p:cNvSpPr>
                    <a:spLocks/>
                  </p:cNvSpPr>
                  <p:nvPr/>
                </p:nvSpPr>
                <p:spPr bwMode="auto">
                  <a:xfrm>
                    <a:off x="3729" y="1763"/>
                    <a:ext cx="2" cy="10"/>
                  </a:xfrm>
                  <a:custGeom>
                    <a:avLst/>
                    <a:gdLst>
                      <a:gd name="T0" fmla="*/ 0 w 3"/>
                      <a:gd name="T1" fmla="*/ 0 h 13"/>
                      <a:gd name="T2" fmla="*/ 1 w 3"/>
                      <a:gd name="T3" fmla="*/ 4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2"/>
                          <a:pt x="0" y="3"/>
                          <a:pt x="1" y="4"/>
                        </a:cubicBezTo>
                        <a:cubicBezTo>
                          <a:pt x="2" y="7"/>
                          <a:pt x="3" y="10"/>
                          <a:pt x="3" y="13"/>
                        </a:cubicBezTo>
                        <a:cubicBezTo>
                          <a:pt x="3" y="10"/>
                          <a:pt x="2" y="7"/>
                          <a:pt x="1" y="4"/>
                        </a:cubicBezTo>
                        <a:cubicBezTo>
                          <a:pt x="0" y="3"/>
                          <a:pt x="0" y="1"/>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67" name="Freeform 8234">
                    <a:extLst>
                      <a:ext uri="{FF2B5EF4-FFF2-40B4-BE49-F238E27FC236}">
                        <a16:creationId xmlns:a16="http://schemas.microsoft.com/office/drawing/2014/main" id="{59CA15A7-6C09-456E-B4C2-85FFBABB6AEB}"/>
                      </a:ext>
                    </a:extLst>
                  </p:cNvPr>
                  <p:cNvSpPr>
                    <a:spLocks noEditPoints="1"/>
                  </p:cNvSpPr>
                  <p:nvPr/>
                </p:nvSpPr>
                <p:spPr bwMode="auto">
                  <a:xfrm>
                    <a:off x="3728" y="1784"/>
                    <a:ext cx="3" cy="11"/>
                  </a:xfrm>
                  <a:custGeom>
                    <a:avLst/>
                    <a:gdLst>
                      <a:gd name="T0" fmla="*/ 1 w 3"/>
                      <a:gd name="T1" fmla="*/ 7 h 15"/>
                      <a:gd name="T2" fmla="*/ 2 w 3"/>
                      <a:gd name="T3" fmla="*/ 9 h 15"/>
                      <a:gd name="T4" fmla="*/ 3 w 3"/>
                      <a:gd name="T5" fmla="*/ 14 h 15"/>
                      <a:gd name="T6" fmla="*/ 3 w 3"/>
                      <a:gd name="T7" fmla="*/ 15 h 15"/>
                      <a:gd name="T8" fmla="*/ 2 w 3"/>
                      <a:gd name="T9" fmla="*/ 9 h 15"/>
                      <a:gd name="T10" fmla="*/ 1 w 3"/>
                      <a:gd name="T11" fmla="*/ 7 h 15"/>
                      <a:gd name="T12" fmla="*/ 1 w 3"/>
                      <a:gd name="T13" fmla="*/ 7 h 15"/>
                      <a:gd name="T14" fmla="*/ 0 w 3"/>
                      <a:gd name="T15" fmla="*/ 0 h 15"/>
                      <a:gd name="T16" fmla="*/ 0 w 3"/>
                      <a:gd name="T17" fmla="*/ 0 h 15"/>
                      <a:gd name="T18" fmla="*/ 1 w 3"/>
                      <a:gd name="T19" fmla="*/ 3 h 15"/>
                      <a:gd name="T20" fmla="*/ 1 w 3"/>
                      <a:gd name="T21" fmla="*/ 3 h 15"/>
                      <a:gd name="T22" fmla="*/ 1 w 3"/>
                      <a:gd name="T23" fmla="*/ 3 h 15"/>
                      <a:gd name="T24" fmla="*/ 0 w 3"/>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5">
                        <a:moveTo>
                          <a:pt x="1" y="7"/>
                        </a:moveTo>
                        <a:cubicBezTo>
                          <a:pt x="2" y="8"/>
                          <a:pt x="2" y="8"/>
                          <a:pt x="2" y="9"/>
                        </a:cubicBezTo>
                        <a:cubicBezTo>
                          <a:pt x="2" y="10"/>
                          <a:pt x="2" y="12"/>
                          <a:pt x="3" y="14"/>
                        </a:cubicBezTo>
                        <a:cubicBezTo>
                          <a:pt x="3" y="14"/>
                          <a:pt x="3" y="15"/>
                          <a:pt x="3" y="15"/>
                        </a:cubicBezTo>
                        <a:cubicBezTo>
                          <a:pt x="3" y="13"/>
                          <a:pt x="2" y="11"/>
                          <a:pt x="2" y="9"/>
                        </a:cubicBezTo>
                        <a:cubicBezTo>
                          <a:pt x="2" y="8"/>
                          <a:pt x="2" y="8"/>
                          <a:pt x="1" y="7"/>
                        </a:cubicBezTo>
                        <a:cubicBezTo>
                          <a:pt x="1" y="7"/>
                          <a:pt x="1" y="7"/>
                          <a:pt x="1" y="7"/>
                        </a:cubicBezTo>
                        <a:moveTo>
                          <a:pt x="0" y="0"/>
                        </a:moveTo>
                        <a:cubicBezTo>
                          <a:pt x="0" y="0"/>
                          <a:pt x="0" y="0"/>
                          <a:pt x="0" y="0"/>
                        </a:cubicBezTo>
                        <a:cubicBezTo>
                          <a:pt x="0" y="1"/>
                          <a:pt x="0" y="2"/>
                          <a:pt x="1" y="3"/>
                        </a:cubicBezTo>
                        <a:cubicBezTo>
                          <a:pt x="1" y="3"/>
                          <a:pt x="1" y="3"/>
                          <a:pt x="1" y="3"/>
                        </a:cubicBezTo>
                        <a:cubicBezTo>
                          <a:pt x="1" y="3"/>
                          <a:pt x="1" y="3"/>
                          <a:pt x="1" y="3"/>
                        </a:cubicBezTo>
                        <a:cubicBezTo>
                          <a:pt x="0" y="2"/>
                          <a:pt x="0" y="1"/>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68" name="Freeform 8235">
                    <a:extLst>
                      <a:ext uri="{FF2B5EF4-FFF2-40B4-BE49-F238E27FC236}">
                        <a16:creationId xmlns:a16="http://schemas.microsoft.com/office/drawing/2014/main" id="{CFEE41F7-7C4B-4E58-A928-691E142E0224}"/>
                      </a:ext>
                    </a:extLst>
                  </p:cNvPr>
                  <p:cNvSpPr>
                    <a:spLocks noEditPoints="1"/>
                  </p:cNvSpPr>
                  <p:nvPr/>
                </p:nvSpPr>
                <p:spPr bwMode="auto">
                  <a:xfrm>
                    <a:off x="3728" y="1784"/>
                    <a:ext cx="3" cy="10"/>
                  </a:xfrm>
                  <a:custGeom>
                    <a:avLst/>
                    <a:gdLst>
                      <a:gd name="T0" fmla="*/ 1 w 3"/>
                      <a:gd name="T1" fmla="*/ 7 h 14"/>
                      <a:gd name="T2" fmla="*/ 2 w 3"/>
                      <a:gd name="T3" fmla="*/ 9 h 14"/>
                      <a:gd name="T4" fmla="*/ 3 w 3"/>
                      <a:gd name="T5" fmla="*/ 14 h 14"/>
                      <a:gd name="T6" fmla="*/ 2 w 3"/>
                      <a:gd name="T7" fmla="*/ 9 h 14"/>
                      <a:gd name="T8" fmla="*/ 1 w 3"/>
                      <a:gd name="T9" fmla="*/ 7 h 14"/>
                      <a:gd name="T10" fmla="*/ 1 w 3"/>
                      <a:gd name="T11" fmla="*/ 7 h 14"/>
                      <a:gd name="T12" fmla="*/ 0 w 3"/>
                      <a:gd name="T13" fmla="*/ 0 h 14"/>
                      <a:gd name="T14" fmla="*/ 0 w 3"/>
                      <a:gd name="T15" fmla="*/ 0 h 14"/>
                      <a:gd name="T16" fmla="*/ 0 w 3"/>
                      <a:gd name="T17" fmla="*/ 3 h 14"/>
                      <a:gd name="T18" fmla="*/ 1 w 3"/>
                      <a:gd name="T19" fmla="*/ 3 h 14"/>
                      <a:gd name="T20" fmla="*/ 0 w 3"/>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4">
                        <a:moveTo>
                          <a:pt x="1" y="7"/>
                        </a:moveTo>
                        <a:cubicBezTo>
                          <a:pt x="1" y="8"/>
                          <a:pt x="2" y="8"/>
                          <a:pt x="2" y="9"/>
                        </a:cubicBezTo>
                        <a:cubicBezTo>
                          <a:pt x="2" y="11"/>
                          <a:pt x="2" y="12"/>
                          <a:pt x="3" y="14"/>
                        </a:cubicBezTo>
                        <a:cubicBezTo>
                          <a:pt x="2" y="12"/>
                          <a:pt x="2" y="10"/>
                          <a:pt x="2" y="9"/>
                        </a:cubicBezTo>
                        <a:cubicBezTo>
                          <a:pt x="2" y="8"/>
                          <a:pt x="2" y="8"/>
                          <a:pt x="1" y="7"/>
                        </a:cubicBezTo>
                        <a:cubicBezTo>
                          <a:pt x="1" y="7"/>
                          <a:pt x="1" y="7"/>
                          <a:pt x="1" y="7"/>
                        </a:cubicBezTo>
                        <a:moveTo>
                          <a:pt x="0" y="0"/>
                        </a:moveTo>
                        <a:cubicBezTo>
                          <a:pt x="0" y="0"/>
                          <a:pt x="0" y="0"/>
                          <a:pt x="0" y="0"/>
                        </a:cubicBezTo>
                        <a:cubicBezTo>
                          <a:pt x="0" y="1"/>
                          <a:pt x="0" y="2"/>
                          <a:pt x="0" y="3"/>
                        </a:cubicBezTo>
                        <a:cubicBezTo>
                          <a:pt x="1" y="3"/>
                          <a:pt x="1" y="3"/>
                          <a:pt x="1" y="3"/>
                        </a:cubicBezTo>
                        <a:cubicBezTo>
                          <a:pt x="0" y="2"/>
                          <a:pt x="0" y="1"/>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69" name="Freeform 8236">
                    <a:extLst>
                      <a:ext uri="{FF2B5EF4-FFF2-40B4-BE49-F238E27FC236}">
                        <a16:creationId xmlns:a16="http://schemas.microsoft.com/office/drawing/2014/main" id="{DD612F8A-13DB-467C-A78D-D7B1B9175283}"/>
                      </a:ext>
                    </a:extLst>
                  </p:cNvPr>
                  <p:cNvSpPr>
                    <a:spLocks/>
                  </p:cNvSpPr>
                  <p:nvPr/>
                </p:nvSpPr>
                <p:spPr bwMode="auto">
                  <a:xfrm>
                    <a:off x="3635" y="1794"/>
                    <a:ext cx="4" cy="5"/>
                  </a:xfrm>
                  <a:custGeom>
                    <a:avLst/>
                    <a:gdLst>
                      <a:gd name="T0" fmla="*/ 6 w 6"/>
                      <a:gd name="T1" fmla="*/ 0 h 7"/>
                      <a:gd name="T2" fmla="*/ 0 w 6"/>
                      <a:gd name="T3" fmla="*/ 6 h 7"/>
                      <a:gd name="T4" fmla="*/ 0 w 6"/>
                      <a:gd name="T5" fmla="*/ 7 h 7"/>
                      <a:gd name="T6" fmla="*/ 0 w 6"/>
                      <a:gd name="T7" fmla="*/ 6 h 7"/>
                      <a:gd name="T8" fmla="*/ 6 w 6"/>
                      <a:gd name="T9" fmla="*/ 0 h 7"/>
                      <a:gd name="T10" fmla="*/ 6 w 6"/>
                      <a:gd name="T11" fmla="*/ 0 h 7"/>
                    </a:gdLst>
                    <a:ahLst/>
                    <a:cxnLst>
                      <a:cxn ang="0">
                        <a:pos x="T0" y="T1"/>
                      </a:cxn>
                      <a:cxn ang="0">
                        <a:pos x="T2" y="T3"/>
                      </a:cxn>
                      <a:cxn ang="0">
                        <a:pos x="T4" y="T5"/>
                      </a:cxn>
                      <a:cxn ang="0">
                        <a:pos x="T6" y="T7"/>
                      </a:cxn>
                      <a:cxn ang="0">
                        <a:pos x="T8" y="T9"/>
                      </a:cxn>
                      <a:cxn ang="0">
                        <a:pos x="T10" y="T11"/>
                      </a:cxn>
                    </a:cxnLst>
                    <a:rect l="0" t="0" r="r" b="b"/>
                    <a:pathLst>
                      <a:path w="6" h="7">
                        <a:moveTo>
                          <a:pt x="6" y="0"/>
                        </a:moveTo>
                        <a:cubicBezTo>
                          <a:pt x="3" y="1"/>
                          <a:pt x="1" y="4"/>
                          <a:pt x="0" y="6"/>
                        </a:cubicBezTo>
                        <a:cubicBezTo>
                          <a:pt x="0" y="6"/>
                          <a:pt x="0" y="7"/>
                          <a:pt x="0" y="7"/>
                        </a:cubicBezTo>
                        <a:cubicBezTo>
                          <a:pt x="0" y="7"/>
                          <a:pt x="0" y="7"/>
                          <a:pt x="0" y="6"/>
                        </a:cubicBezTo>
                        <a:cubicBezTo>
                          <a:pt x="1" y="4"/>
                          <a:pt x="3" y="1"/>
                          <a:pt x="6" y="0"/>
                        </a:cubicBezTo>
                        <a:cubicBezTo>
                          <a:pt x="6" y="0"/>
                          <a:pt x="6" y="0"/>
                          <a:pt x="6"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70" name="Freeform 8237">
                    <a:extLst>
                      <a:ext uri="{FF2B5EF4-FFF2-40B4-BE49-F238E27FC236}">
                        <a16:creationId xmlns:a16="http://schemas.microsoft.com/office/drawing/2014/main" id="{392476EE-E673-48A0-AFF2-8AFFDB1581E0}"/>
                      </a:ext>
                    </a:extLst>
                  </p:cNvPr>
                  <p:cNvSpPr>
                    <a:spLocks/>
                  </p:cNvSpPr>
                  <p:nvPr/>
                </p:nvSpPr>
                <p:spPr bwMode="auto">
                  <a:xfrm>
                    <a:off x="3639" y="179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D9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71" name="Freeform 8238">
                    <a:extLst>
                      <a:ext uri="{FF2B5EF4-FFF2-40B4-BE49-F238E27FC236}">
                        <a16:creationId xmlns:a16="http://schemas.microsoft.com/office/drawing/2014/main" id="{E2BC416B-2C85-4B61-951A-77804D898CD6}"/>
                      </a:ext>
                    </a:extLst>
                  </p:cNvPr>
                  <p:cNvSpPr>
                    <a:spLocks/>
                  </p:cNvSpPr>
                  <p:nvPr/>
                </p:nvSpPr>
                <p:spPr bwMode="auto">
                  <a:xfrm>
                    <a:off x="3635" y="1794"/>
                    <a:ext cx="4" cy="6"/>
                  </a:xfrm>
                  <a:custGeom>
                    <a:avLst/>
                    <a:gdLst>
                      <a:gd name="T0" fmla="*/ 6 w 6"/>
                      <a:gd name="T1" fmla="*/ 0 h 9"/>
                      <a:gd name="T2" fmla="*/ 0 w 6"/>
                      <a:gd name="T3" fmla="*/ 6 h 9"/>
                      <a:gd name="T4" fmla="*/ 0 w 6"/>
                      <a:gd name="T5" fmla="*/ 7 h 9"/>
                      <a:gd name="T6" fmla="*/ 0 w 6"/>
                      <a:gd name="T7" fmla="*/ 9 h 9"/>
                      <a:gd name="T8" fmla="*/ 0 w 6"/>
                      <a:gd name="T9" fmla="*/ 7 h 9"/>
                      <a:gd name="T10" fmla="*/ 6 w 6"/>
                      <a:gd name="T11" fmla="*/ 0 h 9"/>
                      <a:gd name="T12" fmla="*/ 6 w 6"/>
                      <a:gd name="T13" fmla="*/ 0 h 9"/>
                      <a:gd name="T14" fmla="*/ 6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6" y="0"/>
                        </a:moveTo>
                        <a:cubicBezTo>
                          <a:pt x="3" y="1"/>
                          <a:pt x="1" y="4"/>
                          <a:pt x="0" y="6"/>
                        </a:cubicBezTo>
                        <a:cubicBezTo>
                          <a:pt x="0" y="7"/>
                          <a:pt x="0" y="7"/>
                          <a:pt x="0" y="7"/>
                        </a:cubicBezTo>
                        <a:cubicBezTo>
                          <a:pt x="0" y="8"/>
                          <a:pt x="0" y="8"/>
                          <a:pt x="0" y="9"/>
                        </a:cubicBezTo>
                        <a:cubicBezTo>
                          <a:pt x="0" y="8"/>
                          <a:pt x="0" y="7"/>
                          <a:pt x="0" y="7"/>
                        </a:cubicBezTo>
                        <a:cubicBezTo>
                          <a:pt x="1" y="4"/>
                          <a:pt x="3" y="1"/>
                          <a:pt x="6" y="0"/>
                        </a:cubicBezTo>
                        <a:cubicBezTo>
                          <a:pt x="6" y="0"/>
                          <a:pt x="6" y="0"/>
                          <a:pt x="6" y="0"/>
                        </a:cubicBezTo>
                        <a:cubicBezTo>
                          <a:pt x="6" y="0"/>
                          <a:pt x="6" y="0"/>
                          <a:pt x="6"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72" name="Freeform 8239">
                    <a:extLst>
                      <a:ext uri="{FF2B5EF4-FFF2-40B4-BE49-F238E27FC236}">
                        <a16:creationId xmlns:a16="http://schemas.microsoft.com/office/drawing/2014/main" id="{63AF58BF-2C58-41AD-9021-EE8A3EC7B676}"/>
                      </a:ext>
                    </a:extLst>
                  </p:cNvPr>
                  <p:cNvSpPr>
                    <a:spLocks/>
                  </p:cNvSpPr>
                  <p:nvPr/>
                </p:nvSpPr>
                <p:spPr bwMode="auto">
                  <a:xfrm>
                    <a:off x="3639" y="179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D8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73" name="Freeform 8240">
                    <a:extLst>
                      <a:ext uri="{FF2B5EF4-FFF2-40B4-BE49-F238E27FC236}">
                        <a16:creationId xmlns:a16="http://schemas.microsoft.com/office/drawing/2014/main" id="{2D8D100C-8D27-4FD8-B179-7FF732604A80}"/>
                      </a:ext>
                    </a:extLst>
                  </p:cNvPr>
                  <p:cNvSpPr>
                    <a:spLocks/>
                  </p:cNvSpPr>
                  <p:nvPr/>
                </p:nvSpPr>
                <p:spPr bwMode="auto">
                  <a:xfrm>
                    <a:off x="3725" y="1801"/>
                    <a:ext cx="7" cy="11"/>
                  </a:xfrm>
                  <a:custGeom>
                    <a:avLst/>
                    <a:gdLst>
                      <a:gd name="T0" fmla="*/ 0 w 9"/>
                      <a:gd name="T1" fmla="*/ 0 h 14"/>
                      <a:gd name="T2" fmla="*/ 9 w 9"/>
                      <a:gd name="T3" fmla="*/ 14 h 14"/>
                      <a:gd name="T4" fmla="*/ 9 w 9"/>
                      <a:gd name="T5" fmla="*/ 14 h 14"/>
                      <a:gd name="T6" fmla="*/ 9 w 9"/>
                      <a:gd name="T7" fmla="*/ 14 h 14"/>
                      <a:gd name="T8" fmla="*/ 9 w 9"/>
                      <a:gd name="T9" fmla="*/ 14 h 14"/>
                      <a:gd name="T10" fmla="*/ 0 w 9"/>
                      <a:gd name="T11" fmla="*/ 0 h 14"/>
                      <a:gd name="T12" fmla="*/ 0 w 9"/>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9" h="14">
                        <a:moveTo>
                          <a:pt x="0" y="0"/>
                        </a:moveTo>
                        <a:cubicBezTo>
                          <a:pt x="5" y="3"/>
                          <a:pt x="8" y="8"/>
                          <a:pt x="9" y="14"/>
                        </a:cubicBezTo>
                        <a:cubicBezTo>
                          <a:pt x="9" y="14"/>
                          <a:pt x="9" y="14"/>
                          <a:pt x="9" y="14"/>
                        </a:cubicBezTo>
                        <a:cubicBezTo>
                          <a:pt x="9" y="14"/>
                          <a:pt x="9" y="14"/>
                          <a:pt x="9" y="14"/>
                        </a:cubicBezTo>
                        <a:cubicBezTo>
                          <a:pt x="9" y="14"/>
                          <a:pt x="9" y="14"/>
                          <a:pt x="9" y="14"/>
                        </a:cubicBezTo>
                        <a:cubicBezTo>
                          <a:pt x="8" y="8"/>
                          <a:pt x="5" y="3"/>
                          <a:pt x="0" y="0"/>
                        </a:cubicBezTo>
                        <a:cubicBezTo>
                          <a:pt x="0" y="0"/>
                          <a:pt x="0" y="0"/>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74" name="Freeform 8241">
                    <a:extLst>
                      <a:ext uri="{FF2B5EF4-FFF2-40B4-BE49-F238E27FC236}">
                        <a16:creationId xmlns:a16="http://schemas.microsoft.com/office/drawing/2014/main" id="{113402FC-585D-4E77-8346-1F92245F38A1}"/>
                      </a:ext>
                    </a:extLst>
                  </p:cNvPr>
                  <p:cNvSpPr>
                    <a:spLocks/>
                  </p:cNvSpPr>
                  <p:nvPr/>
                </p:nvSpPr>
                <p:spPr bwMode="auto">
                  <a:xfrm>
                    <a:off x="3725" y="1801"/>
                    <a:ext cx="7" cy="11"/>
                  </a:xfrm>
                  <a:custGeom>
                    <a:avLst/>
                    <a:gdLst>
                      <a:gd name="T0" fmla="*/ 0 w 9"/>
                      <a:gd name="T1" fmla="*/ 0 h 14"/>
                      <a:gd name="T2" fmla="*/ 0 w 9"/>
                      <a:gd name="T3" fmla="*/ 0 h 14"/>
                      <a:gd name="T4" fmla="*/ 9 w 9"/>
                      <a:gd name="T5" fmla="*/ 14 h 14"/>
                      <a:gd name="T6" fmla="*/ 0 w 9"/>
                      <a:gd name="T7" fmla="*/ 0 h 14"/>
                      <a:gd name="T8" fmla="*/ 0 w 9"/>
                      <a:gd name="T9" fmla="*/ 0 h 14"/>
                    </a:gdLst>
                    <a:ahLst/>
                    <a:cxnLst>
                      <a:cxn ang="0">
                        <a:pos x="T0" y="T1"/>
                      </a:cxn>
                      <a:cxn ang="0">
                        <a:pos x="T2" y="T3"/>
                      </a:cxn>
                      <a:cxn ang="0">
                        <a:pos x="T4" y="T5"/>
                      </a:cxn>
                      <a:cxn ang="0">
                        <a:pos x="T6" y="T7"/>
                      </a:cxn>
                      <a:cxn ang="0">
                        <a:pos x="T8" y="T9"/>
                      </a:cxn>
                    </a:cxnLst>
                    <a:rect l="0" t="0" r="r" b="b"/>
                    <a:pathLst>
                      <a:path w="9" h="14">
                        <a:moveTo>
                          <a:pt x="0" y="0"/>
                        </a:moveTo>
                        <a:cubicBezTo>
                          <a:pt x="0" y="0"/>
                          <a:pt x="0" y="0"/>
                          <a:pt x="0" y="0"/>
                        </a:cubicBezTo>
                        <a:cubicBezTo>
                          <a:pt x="5" y="3"/>
                          <a:pt x="8" y="8"/>
                          <a:pt x="9" y="14"/>
                        </a:cubicBezTo>
                        <a:cubicBezTo>
                          <a:pt x="8" y="8"/>
                          <a:pt x="5" y="3"/>
                          <a:pt x="0" y="0"/>
                        </a:cubicBezTo>
                        <a:cubicBezTo>
                          <a:pt x="0" y="0"/>
                          <a:pt x="0" y="0"/>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75" name="Freeform 8242">
                    <a:extLst>
                      <a:ext uri="{FF2B5EF4-FFF2-40B4-BE49-F238E27FC236}">
                        <a16:creationId xmlns:a16="http://schemas.microsoft.com/office/drawing/2014/main" id="{44CD802C-CE29-45EB-A51B-2FFAF30575FC}"/>
                      </a:ext>
                    </a:extLst>
                  </p:cNvPr>
                  <p:cNvSpPr>
                    <a:spLocks/>
                  </p:cNvSpPr>
                  <p:nvPr/>
                </p:nvSpPr>
                <p:spPr bwMode="auto">
                  <a:xfrm>
                    <a:off x="3635" y="1805"/>
                    <a:ext cx="2" cy="4"/>
                  </a:xfrm>
                  <a:custGeom>
                    <a:avLst/>
                    <a:gdLst>
                      <a:gd name="T0" fmla="*/ 3 w 3"/>
                      <a:gd name="T1" fmla="*/ 0 h 5"/>
                      <a:gd name="T2" fmla="*/ 2 w 3"/>
                      <a:gd name="T3" fmla="*/ 1 h 5"/>
                      <a:gd name="T4" fmla="*/ 0 w 3"/>
                      <a:gd name="T5" fmla="*/ 4 h 5"/>
                      <a:gd name="T6" fmla="*/ 0 w 3"/>
                      <a:gd name="T7" fmla="*/ 5 h 5"/>
                      <a:gd name="T8" fmla="*/ 0 w 3"/>
                      <a:gd name="T9" fmla="*/ 4 h 5"/>
                      <a:gd name="T10" fmla="*/ 2 w 3"/>
                      <a:gd name="T11" fmla="*/ 1 h 5"/>
                      <a:gd name="T12" fmla="*/ 3 w 3"/>
                      <a:gd name="T13" fmla="*/ 0 h 5"/>
                      <a:gd name="T14" fmla="*/ 3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0"/>
                        </a:moveTo>
                        <a:cubicBezTo>
                          <a:pt x="3" y="0"/>
                          <a:pt x="2" y="1"/>
                          <a:pt x="2" y="1"/>
                        </a:cubicBezTo>
                        <a:cubicBezTo>
                          <a:pt x="1" y="2"/>
                          <a:pt x="0" y="3"/>
                          <a:pt x="0" y="4"/>
                        </a:cubicBezTo>
                        <a:cubicBezTo>
                          <a:pt x="0" y="5"/>
                          <a:pt x="0" y="5"/>
                          <a:pt x="0" y="5"/>
                        </a:cubicBezTo>
                        <a:cubicBezTo>
                          <a:pt x="0" y="5"/>
                          <a:pt x="0" y="5"/>
                          <a:pt x="0" y="4"/>
                        </a:cubicBezTo>
                        <a:cubicBezTo>
                          <a:pt x="0" y="3"/>
                          <a:pt x="1" y="2"/>
                          <a:pt x="2" y="1"/>
                        </a:cubicBezTo>
                        <a:cubicBezTo>
                          <a:pt x="2" y="1"/>
                          <a:pt x="3" y="0"/>
                          <a:pt x="3" y="0"/>
                        </a:cubicBezTo>
                        <a:cubicBezTo>
                          <a:pt x="3" y="0"/>
                          <a:pt x="3" y="0"/>
                          <a:pt x="3"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76" name="Freeform 8243">
                    <a:extLst>
                      <a:ext uri="{FF2B5EF4-FFF2-40B4-BE49-F238E27FC236}">
                        <a16:creationId xmlns:a16="http://schemas.microsoft.com/office/drawing/2014/main" id="{72FC6CDD-3D79-4412-898A-D0121B1EBC47}"/>
                      </a:ext>
                    </a:extLst>
                  </p:cNvPr>
                  <p:cNvSpPr>
                    <a:spLocks noEditPoints="1"/>
                  </p:cNvSpPr>
                  <p:nvPr/>
                </p:nvSpPr>
                <p:spPr bwMode="auto">
                  <a:xfrm>
                    <a:off x="3634" y="1805"/>
                    <a:ext cx="3" cy="13"/>
                  </a:xfrm>
                  <a:custGeom>
                    <a:avLst/>
                    <a:gdLst>
                      <a:gd name="T0" fmla="*/ 2 w 4"/>
                      <a:gd name="T1" fmla="*/ 10 h 17"/>
                      <a:gd name="T2" fmla="*/ 2 w 4"/>
                      <a:gd name="T3" fmla="*/ 10 h 17"/>
                      <a:gd name="T4" fmla="*/ 0 w 4"/>
                      <a:gd name="T5" fmla="*/ 17 h 17"/>
                      <a:gd name="T6" fmla="*/ 2 w 4"/>
                      <a:gd name="T7" fmla="*/ 10 h 17"/>
                      <a:gd name="T8" fmla="*/ 2 w 4"/>
                      <a:gd name="T9" fmla="*/ 10 h 17"/>
                      <a:gd name="T10" fmla="*/ 4 w 4"/>
                      <a:gd name="T11" fmla="*/ 0 h 17"/>
                      <a:gd name="T12" fmla="*/ 3 w 4"/>
                      <a:gd name="T13" fmla="*/ 1 h 17"/>
                      <a:gd name="T14" fmla="*/ 1 w 4"/>
                      <a:gd name="T15" fmla="*/ 4 h 17"/>
                      <a:gd name="T16" fmla="*/ 1 w 4"/>
                      <a:gd name="T17" fmla="*/ 5 h 17"/>
                      <a:gd name="T18" fmla="*/ 1 w 4"/>
                      <a:gd name="T19" fmla="*/ 6 h 17"/>
                      <a:gd name="T20" fmla="*/ 1 w 4"/>
                      <a:gd name="T21" fmla="*/ 5 h 17"/>
                      <a:gd name="T22" fmla="*/ 3 w 4"/>
                      <a:gd name="T23" fmla="*/ 1 h 17"/>
                      <a:gd name="T24" fmla="*/ 4 w 4"/>
                      <a:gd name="T25" fmla="*/ 0 h 17"/>
                      <a:gd name="T26" fmla="*/ 4 w 4"/>
                      <a:gd name="T27" fmla="*/ 0 h 17"/>
                      <a:gd name="T28" fmla="*/ 4 w 4"/>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17">
                        <a:moveTo>
                          <a:pt x="2" y="10"/>
                        </a:moveTo>
                        <a:cubicBezTo>
                          <a:pt x="2" y="10"/>
                          <a:pt x="2" y="10"/>
                          <a:pt x="2" y="10"/>
                        </a:cubicBezTo>
                        <a:cubicBezTo>
                          <a:pt x="1" y="12"/>
                          <a:pt x="0" y="15"/>
                          <a:pt x="0" y="17"/>
                        </a:cubicBezTo>
                        <a:cubicBezTo>
                          <a:pt x="0" y="15"/>
                          <a:pt x="1" y="12"/>
                          <a:pt x="2" y="10"/>
                        </a:cubicBezTo>
                        <a:cubicBezTo>
                          <a:pt x="2" y="10"/>
                          <a:pt x="2" y="10"/>
                          <a:pt x="2" y="10"/>
                        </a:cubicBezTo>
                        <a:moveTo>
                          <a:pt x="4" y="0"/>
                        </a:moveTo>
                        <a:cubicBezTo>
                          <a:pt x="4" y="0"/>
                          <a:pt x="3" y="1"/>
                          <a:pt x="3" y="1"/>
                        </a:cubicBezTo>
                        <a:cubicBezTo>
                          <a:pt x="2" y="2"/>
                          <a:pt x="1" y="3"/>
                          <a:pt x="1" y="4"/>
                        </a:cubicBezTo>
                        <a:cubicBezTo>
                          <a:pt x="1" y="5"/>
                          <a:pt x="1" y="5"/>
                          <a:pt x="1" y="5"/>
                        </a:cubicBezTo>
                        <a:cubicBezTo>
                          <a:pt x="1" y="5"/>
                          <a:pt x="1" y="6"/>
                          <a:pt x="1" y="6"/>
                        </a:cubicBezTo>
                        <a:cubicBezTo>
                          <a:pt x="1" y="5"/>
                          <a:pt x="1" y="5"/>
                          <a:pt x="1" y="5"/>
                        </a:cubicBezTo>
                        <a:cubicBezTo>
                          <a:pt x="1" y="4"/>
                          <a:pt x="2" y="2"/>
                          <a:pt x="3" y="1"/>
                        </a:cubicBezTo>
                        <a:cubicBezTo>
                          <a:pt x="3" y="1"/>
                          <a:pt x="4" y="1"/>
                          <a:pt x="4" y="0"/>
                        </a:cubicBezTo>
                        <a:cubicBezTo>
                          <a:pt x="4" y="0"/>
                          <a:pt x="4" y="0"/>
                          <a:pt x="4" y="0"/>
                        </a:cubicBezTo>
                        <a:cubicBezTo>
                          <a:pt x="4" y="0"/>
                          <a:pt x="4" y="0"/>
                          <a:pt x="4"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77" name="Freeform 8244">
                    <a:extLst>
                      <a:ext uri="{FF2B5EF4-FFF2-40B4-BE49-F238E27FC236}">
                        <a16:creationId xmlns:a16="http://schemas.microsoft.com/office/drawing/2014/main" id="{4888FD86-8410-434E-8EDB-2A8FA1B9A2AC}"/>
                      </a:ext>
                    </a:extLst>
                  </p:cNvPr>
                  <p:cNvSpPr>
                    <a:spLocks/>
                  </p:cNvSpPr>
                  <p:nvPr/>
                </p:nvSpPr>
                <p:spPr bwMode="auto">
                  <a:xfrm>
                    <a:off x="3731" y="1814"/>
                    <a:ext cx="1" cy="1"/>
                  </a:xfrm>
                  <a:custGeom>
                    <a:avLst/>
                    <a:gdLst>
                      <a:gd name="T0" fmla="*/ 0 w 1"/>
                      <a:gd name="T1" fmla="*/ 0 h 2"/>
                      <a:gd name="T2" fmla="*/ 0 w 1"/>
                      <a:gd name="T3" fmla="*/ 0 h 2"/>
                      <a:gd name="T4" fmla="*/ 1 w 1"/>
                      <a:gd name="T5" fmla="*/ 1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0"/>
                          <a:pt x="0" y="1"/>
                          <a:pt x="1" y="1"/>
                        </a:cubicBezTo>
                        <a:cubicBezTo>
                          <a:pt x="1" y="1"/>
                          <a:pt x="1" y="2"/>
                          <a:pt x="1" y="2"/>
                        </a:cubicBezTo>
                        <a:cubicBezTo>
                          <a:pt x="1" y="1"/>
                          <a:pt x="0" y="0"/>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grpSp>
              <p:nvGrpSpPr>
                <p:cNvPr id="371" name="Group 8446">
                  <a:extLst>
                    <a:ext uri="{FF2B5EF4-FFF2-40B4-BE49-F238E27FC236}">
                      <a16:creationId xmlns:a16="http://schemas.microsoft.com/office/drawing/2014/main" id="{A8C55E74-2084-42FA-82A1-F6EFC4DA1912}"/>
                    </a:ext>
                  </a:extLst>
                </p:cNvPr>
                <p:cNvGrpSpPr>
                  <a:grpSpLocks/>
                </p:cNvGrpSpPr>
                <p:nvPr/>
              </p:nvGrpSpPr>
              <p:grpSpPr bwMode="auto">
                <a:xfrm>
                  <a:off x="5765800" y="2774950"/>
                  <a:ext cx="290513" cy="639763"/>
                  <a:chOff x="3632" y="1748"/>
                  <a:chExt cx="183" cy="403"/>
                </a:xfrm>
              </p:grpSpPr>
              <p:sp>
                <p:nvSpPr>
                  <p:cNvPr id="378" name="Freeform 8246">
                    <a:extLst>
                      <a:ext uri="{FF2B5EF4-FFF2-40B4-BE49-F238E27FC236}">
                        <a16:creationId xmlns:a16="http://schemas.microsoft.com/office/drawing/2014/main" id="{B86DFAD8-4CEF-47D8-9A29-2529F92C2789}"/>
                      </a:ext>
                    </a:extLst>
                  </p:cNvPr>
                  <p:cNvSpPr>
                    <a:spLocks/>
                  </p:cNvSpPr>
                  <p:nvPr/>
                </p:nvSpPr>
                <p:spPr bwMode="auto">
                  <a:xfrm>
                    <a:off x="3731" y="1814"/>
                    <a:ext cx="1" cy="1"/>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0" y="1"/>
                          <a:pt x="1" y="1"/>
                        </a:cubicBezTo>
                        <a:cubicBezTo>
                          <a:pt x="0" y="1"/>
                          <a:pt x="0" y="0"/>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9" name="Freeform 8247">
                    <a:extLst>
                      <a:ext uri="{FF2B5EF4-FFF2-40B4-BE49-F238E27FC236}">
                        <a16:creationId xmlns:a16="http://schemas.microsoft.com/office/drawing/2014/main" id="{64DFBFAC-1838-4283-8437-47F0B2A4DB88}"/>
                      </a:ext>
                    </a:extLst>
                  </p:cNvPr>
                  <p:cNvSpPr>
                    <a:spLocks/>
                  </p:cNvSpPr>
                  <p:nvPr/>
                </p:nvSpPr>
                <p:spPr bwMode="auto">
                  <a:xfrm>
                    <a:off x="3633" y="1821"/>
                    <a:ext cx="3" cy="3"/>
                  </a:xfrm>
                  <a:custGeom>
                    <a:avLst/>
                    <a:gdLst>
                      <a:gd name="T0" fmla="*/ 4 w 4"/>
                      <a:gd name="T1" fmla="*/ 0 h 4"/>
                      <a:gd name="T2" fmla="*/ 0 w 4"/>
                      <a:gd name="T3" fmla="*/ 4 h 4"/>
                      <a:gd name="T4" fmla="*/ 0 w 4"/>
                      <a:gd name="T5" fmla="*/ 4 h 4"/>
                      <a:gd name="T6" fmla="*/ 0 w 4"/>
                      <a:gd name="T7" fmla="*/ 4 h 4"/>
                      <a:gd name="T8" fmla="*/ 4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cubicBezTo>
                          <a:pt x="2" y="0"/>
                          <a:pt x="0" y="1"/>
                          <a:pt x="0" y="4"/>
                        </a:cubicBezTo>
                        <a:cubicBezTo>
                          <a:pt x="0" y="4"/>
                          <a:pt x="0" y="4"/>
                          <a:pt x="0" y="4"/>
                        </a:cubicBezTo>
                        <a:cubicBezTo>
                          <a:pt x="0" y="4"/>
                          <a:pt x="0" y="4"/>
                          <a:pt x="0" y="4"/>
                        </a:cubicBezTo>
                        <a:cubicBezTo>
                          <a:pt x="0" y="2"/>
                          <a:pt x="2" y="0"/>
                          <a:pt x="4" y="0"/>
                        </a:cubicBezTo>
                        <a:cubicBezTo>
                          <a:pt x="4" y="0"/>
                          <a:pt x="4" y="0"/>
                          <a:pt x="4"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0" name="Freeform 8248">
                    <a:extLst>
                      <a:ext uri="{FF2B5EF4-FFF2-40B4-BE49-F238E27FC236}">
                        <a16:creationId xmlns:a16="http://schemas.microsoft.com/office/drawing/2014/main" id="{AC7C7099-4008-4D08-A9D7-C4A54399C7C7}"/>
                      </a:ext>
                    </a:extLst>
                  </p:cNvPr>
                  <p:cNvSpPr>
                    <a:spLocks/>
                  </p:cNvSpPr>
                  <p:nvPr/>
                </p:nvSpPr>
                <p:spPr bwMode="auto">
                  <a:xfrm>
                    <a:off x="3632" y="1821"/>
                    <a:ext cx="4" cy="5"/>
                  </a:xfrm>
                  <a:custGeom>
                    <a:avLst/>
                    <a:gdLst>
                      <a:gd name="T0" fmla="*/ 5 w 5"/>
                      <a:gd name="T1" fmla="*/ 0 h 6"/>
                      <a:gd name="T2" fmla="*/ 1 w 5"/>
                      <a:gd name="T3" fmla="*/ 4 h 6"/>
                      <a:gd name="T4" fmla="*/ 1 w 5"/>
                      <a:gd name="T5" fmla="*/ 4 h 6"/>
                      <a:gd name="T6" fmla="*/ 0 w 5"/>
                      <a:gd name="T7" fmla="*/ 6 h 6"/>
                      <a:gd name="T8" fmla="*/ 1 w 5"/>
                      <a:gd name="T9" fmla="*/ 4 h 6"/>
                      <a:gd name="T10" fmla="*/ 5 w 5"/>
                      <a:gd name="T11" fmla="*/ 0 h 6"/>
                      <a:gd name="T12" fmla="*/ 5 w 5"/>
                      <a:gd name="T13" fmla="*/ 0 h 6"/>
                      <a:gd name="T14" fmla="*/ 5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5" y="0"/>
                        </a:moveTo>
                        <a:cubicBezTo>
                          <a:pt x="3" y="0"/>
                          <a:pt x="1" y="2"/>
                          <a:pt x="1" y="4"/>
                        </a:cubicBezTo>
                        <a:cubicBezTo>
                          <a:pt x="1" y="4"/>
                          <a:pt x="1" y="4"/>
                          <a:pt x="1" y="4"/>
                        </a:cubicBezTo>
                        <a:cubicBezTo>
                          <a:pt x="0" y="5"/>
                          <a:pt x="0" y="5"/>
                          <a:pt x="0" y="6"/>
                        </a:cubicBezTo>
                        <a:cubicBezTo>
                          <a:pt x="0" y="6"/>
                          <a:pt x="0" y="5"/>
                          <a:pt x="1" y="4"/>
                        </a:cubicBezTo>
                        <a:cubicBezTo>
                          <a:pt x="1" y="2"/>
                          <a:pt x="3" y="0"/>
                          <a:pt x="5" y="0"/>
                        </a:cubicBezTo>
                        <a:cubicBezTo>
                          <a:pt x="5" y="0"/>
                          <a:pt x="5" y="0"/>
                          <a:pt x="5" y="0"/>
                        </a:cubicBezTo>
                        <a:cubicBezTo>
                          <a:pt x="5" y="0"/>
                          <a:pt x="5" y="0"/>
                          <a:pt x="5"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1" name="Freeform 8249">
                    <a:extLst>
                      <a:ext uri="{FF2B5EF4-FFF2-40B4-BE49-F238E27FC236}">
                        <a16:creationId xmlns:a16="http://schemas.microsoft.com/office/drawing/2014/main" id="{864F2A51-B306-49A6-B67A-C997F0021DA3}"/>
                      </a:ext>
                    </a:extLst>
                  </p:cNvPr>
                  <p:cNvSpPr>
                    <a:spLocks/>
                  </p:cNvSpPr>
                  <p:nvPr/>
                </p:nvSpPr>
                <p:spPr bwMode="auto">
                  <a:xfrm>
                    <a:off x="3726" y="1822"/>
                    <a:ext cx="5" cy="9"/>
                  </a:xfrm>
                  <a:custGeom>
                    <a:avLst/>
                    <a:gdLst>
                      <a:gd name="T0" fmla="*/ 0 w 6"/>
                      <a:gd name="T1" fmla="*/ 0 h 12"/>
                      <a:gd name="T2" fmla="*/ 0 w 6"/>
                      <a:gd name="T3" fmla="*/ 0 h 12"/>
                      <a:gd name="T4" fmla="*/ 6 w 6"/>
                      <a:gd name="T5" fmla="*/ 10 h 12"/>
                      <a:gd name="T6" fmla="*/ 6 w 6"/>
                      <a:gd name="T7" fmla="*/ 12 h 12"/>
                      <a:gd name="T8" fmla="*/ 0 w 6"/>
                      <a:gd name="T9" fmla="*/ 0 h 12"/>
                    </a:gdLst>
                    <a:ahLst/>
                    <a:cxnLst>
                      <a:cxn ang="0">
                        <a:pos x="T0" y="T1"/>
                      </a:cxn>
                      <a:cxn ang="0">
                        <a:pos x="T2" y="T3"/>
                      </a:cxn>
                      <a:cxn ang="0">
                        <a:pos x="T4" y="T5"/>
                      </a:cxn>
                      <a:cxn ang="0">
                        <a:pos x="T6" y="T7"/>
                      </a:cxn>
                      <a:cxn ang="0">
                        <a:pos x="T8" y="T9"/>
                      </a:cxn>
                    </a:cxnLst>
                    <a:rect l="0" t="0" r="r" b="b"/>
                    <a:pathLst>
                      <a:path w="6" h="12">
                        <a:moveTo>
                          <a:pt x="0" y="0"/>
                        </a:moveTo>
                        <a:cubicBezTo>
                          <a:pt x="0" y="0"/>
                          <a:pt x="0" y="0"/>
                          <a:pt x="0" y="0"/>
                        </a:cubicBezTo>
                        <a:cubicBezTo>
                          <a:pt x="4" y="2"/>
                          <a:pt x="5" y="6"/>
                          <a:pt x="6" y="10"/>
                        </a:cubicBezTo>
                        <a:cubicBezTo>
                          <a:pt x="6" y="11"/>
                          <a:pt x="6" y="11"/>
                          <a:pt x="6" y="12"/>
                        </a:cubicBezTo>
                        <a:cubicBezTo>
                          <a:pt x="6" y="8"/>
                          <a:pt x="5" y="3"/>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2" name="Oval 8250">
                    <a:extLst>
                      <a:ext uri="{FF2B5EF4-FFF2-40B4-BE49-F238E27FC236}">
                        <a16:creationId xmlns:a16="http://schemas.microsoft.com/office/drawing/2014/main" id="{FC575416-FB91-4846-8CEF-7A1461E1FE19}"/>
                      </a:ext>
                    </a:extLst>
                  </p:cNvPr>
                  <p:cNvSpPr>
                    <a:spLocks noChangeArrowheads="1"/>
                  </p:cNvSpPr>
                  <p:nvPr/>
                </p:nvSpPr>
                <p:spPr bwMode="auto">
                  <a:xfrm>
                    <a:off x="3726" y="1822"/>
                    <a:ext cx="1" cy="1"/>
                  </a:xfrm>
                  <a:prstGeom prst="ellipse">
                    <a:avLst/>
                  </a:prstGeom>
                  <a:solidFill>
                    <a:srgbClr val="D9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3" name="Freeform 8251">
                    <a:extLst>
                      <a:ext uri="{FF2B5EF4-FFF2-40B4-BE49-F238E27FC236}">
                        <a16:creationId xmlns:a16="http://schemas.microsoft.com/office/drawing/2014/main" id="{6B801B6B-0C47-4B68-BF0E-BDC7300A7F06}"/>
                      </a:ext>
                    </a:extLst>
                  </p:cNvPr>
                  <p:cNvSpPr>
                    <a:spLocks/>
                  </p:cNvSpPr>
                  <p:nvPr/>
                </p:nvSpPr>
                <p:spPr bwMode="auto">
                  <a:xfrm>
                    <a:off x="3726" y="1822"/>
                    <a:ext cx="5" cy="8"/>
                  </a:xfrm>
                  <a:custGeom>
                    <a:avLst/>
                    <a:gdLst>
                      <a:gd name="T0" fmla="*/ 0 w 6"/>
                      <a:gd name="T1" fmla="*/ 0 h 10"/>
                      <a:gd name="T2" fmla="*/ 0 w 6"/>
                      <a:gd name="T3" fmla="*/ 0 h 10"/>
                      <a:gd name="T4" fmla="*/ 6 w 6"/>
                      <a:gd name="T5" fmla="*/ 10 h 10"/>
                      <a:gd name="T6" fmla="*/ 0 w 6"/>
                      <a:gd name="T7" fmla="*/ 0 h 10"/>
                    </a:gdLst>
                    <a:ahLst/>
                    <a:cxnLst>
                      <a:cxn ang="0">
                        <a:pos x="T0" y="T1"/>
                      </a:cxn>
                      <a:cxn ang="0">
                        <a:pos x="T2" y="T3"/>
                      </a:cxn>
                      <a:cxn ang="0">
                        <a:pos x="T4" y="T5"/>
                      </a:cxn>
                      <a:cxn ang="0">
                        <a:pos x="T6" y="T7"/>
                      </a:cxn>
                    </a:cxnLst>
                    <a:rect l="0" t="0" r="r" b="b"/>
                    <a:pathLst>
                      <a:path w="6" h="10">
                        <a:moveTo>
                          <a:pt x="0" y="0"/>
                        </a:moveTo>
                        <a:cubicBezTo>
                          <a:pt x="0" y="0"/>
                          <a:pt x="0" y="0"/>
                          <a:pt x="0" y="0"/>
                        </a:cubicBezTo>
                        <a:cubicBezTo>
                          <a:pt x="4" y="2"/>
                          <a:pt x="5" y="6"/>
                          <a:pt x="6" y="10"/>
                        </a:cubicBezTo>
                        <a:cubicBezTo>
                          <a:pt x="5" y="6"/>
                          <a:pt x="4" y="2"/>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4" name="Oval 8252">
                    <a:extLst>
                      <a:ext uri="{FF2B5EF4-FFF2-40B4-BE49-F238E27FC236}">
                        <a16:creationId xmlns:a16="http://schemas.microsoft.com/office/drawing/2014/main" id="{ED14E256-B607-4B41-9271-AA6F3A62940B}"/>
                      </a:ext>
                    </a:extLst>
                  </p:cNvPr>
                  <p:cNvSpPr>
                    <a:spLocks noChangeArrowheads="1"/>
                  </p:cNvSpPr>
                  <p:nvPr/>
                </p:nvSpPr>
                <p:spPr bwMode="auto">
                  <a:xfrm>
                    <a:off x="3726" y="1822"/>
                    <a:ext cx="1" cy="1"/>
                  </a:xfrm>
                  <a:prstGeom prst="ellipse">
                    <a:avLst/>
                  </a:prstGeom>
                  <a:solidFill>
                    <a:srgbClr val="D8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5" name="Freeform 8253">
                    <a:extLst>
                      <a:ext uri="{FF2B5EF4-FFF2-40B4-BE49-F238E27FC236}">
                        <a16:creationId xmlns:a16="http://schemas.microsoft.com/office/drawing/2014/main" id="{34E42AD3-D69B-46C7-8473-6C6009980339}"/>
                      </a:ext>
                    </a:extLst>
                  </p:cNvPr>
                  <p:cNvSpPr>
                    <a:spLocks/>
                  </p:cNvSpPr>
                  <p:nvPr/>
                </p:nvSpPr>
                <p:spPr bwMode="auto">
                  <a:xfrm>
                    <a:off x="3635" y="18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6" name="Freeform 8254">
                    <a:extLst>
                      <a:ext uri="{FF2B5EF4-FFF2-40B4-BE49-F238E27FC236}">
                        <a16:creationId xmlns:a16="http://schemas.microsoft.com/office/drawing/2014/main" id="{5FC5575D-52B1-4DA0-BC08-8A3C0494A226}"/>
                      </a:ext>
                    </a:extLst>
                  </p:cNvPr>
                  <p:cNvSpPr>
                    <a:spLocks/>
                  </p:cNvSpPr>
                  <p:nvPr/>
                </p:nvSpPr>
                <p:spPr bwMode="auto">
                  <a:xfrm>
                    <a:off x="3634" y="1834"/>
                    <a:ext cx="1" cy="3"/>
                  </a:xfrm>
                  <a:custGeom>
                    <a:avLst/>
                    <a:gdLst>
                      <a:gd name="T0" fmla="*/ 1 w 1"/>
                      <a:gd name="T1" fmla="*/ 0 h 4"/>
                      <a:gd name="T2" fmla="*/ 1 w 1"/>
                      <a:gd name="T3" fmla="*/ 0 h 4"/>
                      <a:gd name="T4" fmla="*/ 1 w 1"/>
                      <a:gd name="T5" fmla="*/ 0 h 4"/>
                      <a:gd name="T6" fmla="*/ 1 w 1"/>
                      <a:gd name="T7" fmla="*/ 0 h 4"/>
                      <a:gd name="T8" fmla="*/ 1 w 1"/>
                      <a:gd name="T9" fmla="*/ 0 h 4"/>
                      <a:gd name="T10" fmla="*/ 1 w 1"/>
                      <a:gd name="T11" fmla="*/ 0 h 4"/>
                      <a:gd name="T12" fmla="*/ 0 w 1"/>
                      <a:gd name="T13" fmla="*/ 4 h 4"/>
                      <a:gd name="T14" fmla="*/ 1 w 1"/>
                      <a:gd name="T15" fmla="*/ 0 h 4"/>
                      <a:gd name="T16" fmla="*/ 1 w 1"/>
                      <a:gd name="T17" fmla="*/ 0 h 4"/>
                      <a:gd name="T18" fmla="*/ 1 w 1"/>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4">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2"/>
                          <a:pt x="0" y="3"/>
                          <a:pt x="0" y="4"/>
                        </a:cubicBezTo>
                        <a:cubicBezTo>
                          <a:pt x="0" y="3"/>
                          <a:pt x="0" y="2"/>
                          <a:pt x="1" y="0"/>
                        </a:cubicBezTo>
                        <a:cubicBezTo>
                          <a:pt x="1" y="0"/>
                          <a:pt x="1" y="0"/>
                          <a:pt x="1" y="0"/>
                        </a:cubicBezTo>
                        <a:cubicBezTo>
                          <a:pt x="1" y="0"/>
                          <a:pt x="1" y="0"/>
                          <a:pt x="1"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7" name="Freeform 8255">
                    <a:extLst>
                      <a:ext uri="{FF2B5EF4-FFF2-40B4-BE49-F238E27FC236}">
                        <a16:creationId xmlns:a16="http://schemas.microsoft.com/office/drawing/2014/main" id="{77A5786E-8731-47FC-870A-751F82870EE4}"/>
                      </a:ext>
                    </a:extLst>
                  </p:cNvPr>
                  <p:cNvSpPr>
                    <a:spLocks noEditPoints="1"/>
                  </p:cNvSpPr>
                  <p:nvPr/>
                </p:nvSpPr>
                <p:spPr bwMode="auto">
                  <a:xfrm>
                    <a:off x="3728" y="1837"/>
                    <a:ext cx="4" cy="13"/>
                  </a:xfrm>
                  <a:custGeom>
                    <a:avLst/>
                    <a:gdLst>
                      <a:gd name="T0" fmla="*/ 6 w 6"/>
                      <a:gd name="T1" fmla="*/ 17 h 17"/>
                      <a:gd name="T2" fmla="*/ 6 w 6"/>
                      <a:gd name="T3" fmla="*/ 17 h 17"/>
                      <a:gd name="T4" fmla="*/ 6 w 6"/>
                      <a:gd name="T5" fmla="*/ 17 h 17"/>
                      <a:gd name="T6" fmla="*/ 6 w 6"/>
                      <a:gd name="T7" fmla="*/ 17 h 17"/>
                      <a:gd name="T8" fmla="*/ 0 w 6"/>
                      <a:gd name="T9" fmla="*/ 0 h 17"/>
                      <a:gd name="T10" fmla="*/ 0 w 6"/>
                      <a:gd name="T11" fmla="*/ 0 h 17"/>
                      <a:gd name="T12" fmla="*/ 2 w 6"/>
                      <a:gd name="T13" fmla="*/ 1 h 17"/>
                      <a:gd name="T14" fmla="*/ 5 w 6"/>
                      <a:gd name="T15" fmla="*/ 8 h 17"/>
                      <a:gd name="T16" fmla="*/ 5 w 6"/>
                      <a:gd name="T17" fmla="*/ 11 h 17"/>
                      <a:gd name="T18" fmla="*/ 5 w 6"/>
                      <a:gd name="T19" fmla="*/ 11 h 17"/>
                      <a:gd name="T20" fmla="*/ 6 w 6"/>
                      <a:gd name="T21" fmla="*/ 15 h 17"/>
                      <a:gd name="T22" fmla="*/ 6 w 6"/>
                      <a:gd name="T23" fmla="*/ 15 h 17"/>
                      <a:gd name="T24" fmla="*/ 5 w 6"/>
                      <a:gd name="T25" fmla="*/ 11 h 17"/>
                      <a:gd name="T26" fmla="*/ 2 w 6"/>
                      <a:gd name="T27" fmla="*/ 1 h 17"/>
                      <a:gd name="T28" fmla="*/ 0 w 6"/>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7">
                        <a:moveTo>
                          <a:pt x="6" y="17"/>
                        </a:moveTo>
                        <a:cubicBezTo>
                          <a:pt x="6" y="17"/>
                          <a:pt x="6" y="17"/>
                          <a:pt x="6" y="17"/>
                        </a:cubicBezTo>
                        <a:cubicBezTo>
                          <a:pt x="6" y="17"/>
                          <a:pt x="6" y="17"/>
                          <a:pt x="6" y="17"/>
                        </a:cubicBezTo>
                        <a:cubicBezTo>
                          <a:pt x="6" y="17"/>
                          <a:pt x="6" y="17"/>
                          <a:pt x="6" y="17"/>
                        </a:cubicBezTo>
                        <a:moveTo>
                          <a:pt x="0" y="0"/>
                        </a:moveTo>
                        <a:cubicBezTo>
                          <a:pt x="0" y="0"/>
                          <a:pt x="0" y="0"/>
                          <a:pt x="0" y="0"/>
                        </a:cubicBezTo>
                        <a:cubicBezTo>
                          <a:pt x="1" y="0"/>
                          <a:pt x="1" y="1"/>
                          <a:pt x="2" y="1"/>
                        </a:cubicBezTo>
                        <a:cubicBezTo>
                          <a:pt x="4" y="3"/>
                          <a:pt x="5" y="5"/>
                          <a:pt x="5" y="8"/>
                        </a:cubicBezTo>
                        <a:cubicBezTo>
                          <a:pt x="5" y="9"/>
                          <a:pt x="5" y="10"/>
                          <a:pt x="5" y="11"/>
                        </a:cubicBezTo>
                        <a:cubicBezTo>
                          <a:pt x="5" y="11"/>
                          <a:pt x="5" y="11"/>
                          <a:pt x="5" y="11"/>
                        </a:cubicBezTo>
                        <a:cubicBezTo>
                          <a:pt x="5" y="12"/>
                          <a:pt x="5" y="13"/>
                          <a:pt x="6" y="15"/>
                        </a:cubicBezTo>
                        <a:cubicBezTo>
                          <a:pt x="6" y="15"/>
                          <a:pt x="6" y="15"/>
                          <a:pt x="6" y="15"/>
                        </a:cubicBezTo>
                        <a:cubicBezTo>
                          <a:pt x="5" y="13"/>
                          <a:pt x="5" y="12"/>
                          <a:pt x="5" y="11"/>
                        </a:cubicBezTo>
                        <a:cubicBezTo>
                          <a:pt x="5" y="8"/>
                          <a:pt x="5" y="3"/>
                          <a:pt x="2" y="1"/>
                        </a:cubicBezTo>
                        <a:cubicBezTo>
                          <a:pt x="1" y="1"/>
                          <a:pt x="1" y="0"/>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8" name="Freeform 8256">
                    <a:extLst>
                      <a:ext uri="{FF2B5EF4-FFF2-40B4-BE49-F238E27FC236}">
                        <a16:creationId xmlns:a16="http://schemas.microsoft.com/office/drawing/2014/main" id="{3E717386-4F0A-48AD-B4D6-DBDE967441AB}"/>
                      </a:ext>
                    </a:extLst>
                  </p:cNvPr>
                  <p:cNvSpPr>
                    <a:spLocks/>
                  </p:cNvSpPr>
                  <p:nvPr/>
                </p:nvSpPr>
                <p:spPr bwMode="auto">
                  <a:xfrm>
                    <a:off x="3732" y="1848"/>
                    <a:ext cx="0" cy="2"/>
                  </a:xfrm>
                  <a:custGeom>
                    <a:avLst/>
                    <a:gdLst>
                      <a:gd name="T0" fmla="*/ 0 h 2"/>
                      <a:gd name="T1" fmla="*/ 1 h 2"/>
                      <a:gd name="T2" fmla="*/ 2 h 2"/>
                      <a:gd name="T3" fmla="*/ 2 h 2"/>
                      <a:gd name="T4" fmla="*/ 0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cubicBezTo>
                          <a:pt x="0" y="0"/>
                          <a:pt x="0" y="0"/>
                          <a:pt x="0" y="1"/>
                        </a:cubicBezTo>
                        <a:cubicBezTo>
                          <a:pt x="0" y="1"/>
                          <a:pt x="0" y="2"/>
                          <a:pt x="0" y="2"/>
                        </a:cubicBezTo>
                        <a:cubicBezTo>
                          <a:pt x="0" y="2"/>
                          <a:pt x="0" y="2"/>
                          <a:pt x="0" y="2"/>
                        </a:cubicBezTo>
                        <a:cubicBezTo>
                          <a:pt x="0" y="1"/>
                          <a:pt x="0" y="0"/>
                          <a:pt x="0" y="0"/>
                        </a:cubicBezTo>
                        <a:cubicBezTo>
                          <a:pt x="0" y="0"/>
                          <a:pt x="0" y="0"/>
                          <a:pt x="0" y="0"/>
                        </a:cubicBezTo>
                      </a:path>
                    </a:pathLst>
                  </a:custGeom>
                  <a:solidFill>
                    <a:srgbClr val="D9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9" name="Freeform 8257">
                    <a:extLst>
                      <a:ext uri="{FF2B5EF4-FFF2-40B4-BE49-F238E27FC236}">
                        <a16:creationId xmlns:a16="http://schemas.microsoft.com/office/drawing/2014/main" id="{ADCC2481-5887-4575-9EE7-B767034F5AA3}"/>
                      </a:ext>
                    </a:extLst>
                  </p:cNvPr>
                  <p:cNvSpPr>
                    <a:spLocks noEditPoints="1"/>
                  </p:cNvSpPr>
                  <p:nvPr/>
                </p:nvSpPr>
                <p:spPr bwMode="auto">
                  <a:xfrm>
                    <a:off x="3728" y="1837"/>
                    <a:ext cx="4" cy="11"/>
                  </a:xfrm>
                  <a:custGeom>
                    <a:avLst/>
                    <a:gdLst>
                      <a:gd name="T0" fmla="*/ 5 w 6"/>
                      <a:gd name="T1" fmla="*/ 11 h 15"/>
                      <a:gd name="T2" fmla="*/ 6 w 6"/>
                      <a:gd name="T3" fmla="*/ 14 h 15"/>
                      <a:gd name="T4" fmla="*/ 6 w 6"/>
                      <a:gd name="T5" fmla="*/ 15 h 15"/>
                      <a:gd name="T6" fmla="*/ 5 w 6"/>
                      <a:gd name="T7" fmla="*/ 11 h 15"/>
                      <a:gd name="T8" fmla="*/ 0 w 6"/>
                      <a:gd name="T9" fmla="*/ 0 h 15"/>
                      <a:gd name="T10" fmla="*/ 0 w 6"/>
                      <a:gd name="T11" fmla="*/ 0 h 15"/>
                      <a:gd name="T12" fmla="*/ 2 w 6"/>
                      <a:gd name="T13" fmla="*/ 1 h 15"/>
                      <a:gd name="T14" fmla="*/ 5 w 6"/>
                      <a:gd name="T15" fmla="*/ 8 h 15"/>
                      <a:gd name="T16" fmla="*/ 2 w 6"/>
                      <a:gd name="T17" fmla="*/ 1 h 15"/>
                      <a:gd name="T18" fmla="*/ 0 w 6"/>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5">
                        <a:moveTo>
                          <a:pt x="5" y="11"/>
                        </a:moveTo>
                        <a:cubicBezTo>
                          <a:pt x="5" y="12"/>
                          <a:pt x="5" y="13"/>
                          <a:pt x="6" y="14"/>
                        </a:cubicBezTo>
                        <a:cubicBezTo>
                          <a:pt x="6" y="14"/>
                          <a:pt x="6" y="14"/>
                          <a:pt x="6" y="15"/>
                        </a:cubicBezTo>
                        <a:cubicBezTo>
                          <a:pt x="5" y="13"/>
                          <a:pt x="5" y="12"/>
                          <a:pt x="5" y="11"/>
                        </a:cubicBezTo>
                        <a:moveTo>
                          <a:pt x="0" y="0"/>
                        </a:moveTo>
                        <a:cubicBezTo>
                          <a:pt x="0" y="0"/>
                          <a:pt x="0" y="0"/>
                          <a:pt x="0" y="0"/>
                        </a:cubicBezTo>
                        <a:cubicBezTo>
                          <a:pt x="0" y="1"/>
                          <a:pt x="1" y="1"/>
                          <a:pt x="2" y="1"/>
                        </a:cubicBezTo>
                        <a:cubicBezTo>
                          <a:pt x="4" y="3"/>
                          <a:pt x="5" y="6"/>
                          <a:pt x="5" y="8"/>
                        </a:cubicBezTo>
                        <a:cubicBezTo>
                          <a:pt x="5" y="5"/>
                          <a:pt x="4" y="3"/>
                          <a:pt x="2" y="1"/>
                        </a:cubicBezTo>
                        <a:cubicBezTo>
                          <a:pt x="1" y="1"/>
                          <a:pt x="1" y="0"/>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0" name="Freeform 8258">
                    <a:extLst>
                      <a:ext uri="{FF2B5EF4-FFF2-40B4-BE49-F238E27FC236}">
                        <a16:creationId xmlns:a16="http://schemas.microsoft.com/office/drawing/2014/main" id="{557B1FB6-893D-4DF8-9C15-4BCFC7B31DBF}"/>
                      </a:ext>
                    </a:extLst>
                  </p:cNvPr>
                  <p:cNvSpPr>
                    <a:spLocks/>
                  </p:cNvSpPr>
                  <p:nvPr/>
                </p:nvSpPr>
                <p:spPr bwMode="auto">
                  <a:xfrm>
                    <a:off x="3732" y="1848"/>
                    <a:ext cx="0" cy="1"/>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1"/>
                        </a:cubicBezTo>
                        <a:cubicBezTo>
                          <a:pt x="0" y="0"/>
                          <a:pt x="0" y="0"/>
                          <a:pt x="0" y="0"/>
                        </a:cubicBezTo>
                      </a:path>
                    </a:pathLst>
                  </a:custGeom>
                  <a:solidFill>
                    <a:srgbClr val="D8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1" name="Freeform 8259">
                    <a:extLst>
                      <a:ext uri="{FF2B5EF4-FFF2-40B4-BE49-F238E27FC236}">
                        <a16:creationId xmlns:a16="http://schemas.microsoft.com/office/drawing/2014/main" id="{A68714E6-2CE7-49A2-B8C7-6756AD04DB5B}"/>
                      </a:ext>
                    </a:extLst>
                  </p:cNvPr>
                  <p:cNvSpPr>
                    <a:spLocks/>
                  </p:cNvSpPr>
                  <p:nvPr/>
                </p:nvSpPr>
                <p:spPr bwMode="auto">
                  <a:xfrm>
                    <a:off x="3645" y="1852"/>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2" name="Oval 8260">
                    <a:extLst>
                      <a:ext uri="{FF2B5EF4-FFF2-40B4-BE49-F238E27FC236}">
                        <a16:creationId xmlns:a16="http://schemas.microsoft.com/office/drawing/2014/main" id="{9DFBFF78-52E9-4E60-9674-DD414D3DE4D5}"/>
                      </a:ext>
                    </a:extLst>
                  </p:cNvPr>
                  <p:cNvSpPr>
                    <a:spLocks noChangeArrowheads="1"/>
                  </p:cNvSpPr>
                  <p:nvPr/>
                </p:nvSpPr>
                <p:spPr bwMode="auto">
                  <a:xfrm>
                    <a:off x="3645" y="1852"/>
                    <a:ext cx="1" cy="1"/>
                  </a:xfrm>
                  <a:prstGeom prst="ellipse">
                    <a:avLst/>
                  </a:prstGeom>
                  <a:solidFill>
                    <a:srgbClr val="D8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3" name="Freeform 8261">
                    <a:extLst>
                      <a:ext uri="{FF2B5EF4-FFF2-40B4-BE49-F238E27FC236}">
                        <a16:creationId xmlns:a16="http://schemas.microsoft.com/office/drawing/2014/main" id="{E8B65600-DA8E-4355-92C3-F3BCBA21F48D}"/>
                      </a:ext>
                    </a:extLst>
                  </p:cNvPr>
                  <p:cNvSpPr>
                    <a:spLocks/>
                  </p:cNvSpPr>
                  <p:nvPr/>
                </p:nvSpPr>
                <p:spPr bwMode="auto">
                  <a:xfrm>
                    <a:off x="3729" y="1855"/>
                    <a:ext cx="2" cy="2"/>
                  </a:xfrm>
                  <a:custGeom>
                    <a:avLst/>
                    <a:gdLst>
                      <a:gd name="T0" fmla="*/ 0 w 2"/>
                      <a:gd name="T1" fmla="*/ 0 h 3"/>
                      <a:gd name="T2" fmla="*/ 0 w 2"/>
                      <a:gd name="T3" fmla="*/ 0 h 3"/>
                      <a:gd name="T4" fmla="*/ 2 w 2"/>
                      <a:gd name="T5" fmla="*/ 3 h 3"/>
                      <a:gd name="T6" fmla="*/ 2 w 2"/>
                      <a:gd name="T7" fmla="*/ 3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0" y="0"/>
                          <a:pt x="0" y="0"/>
                          <a:pt x="0" y="0"/>
                        </a:cubicBezTo>
                        <a:cubicBezTo>
                          <a:pt x="2" y="0"/>
                          <a:pt x="2" y="1"/>
                          <a:pt x="2" y="3"/>
                        </a:cubicBezTo>
                        <a:cubicBezTo>
                          <a:pt x="2" y="3"/>
                          <a:pt x="2" y="3"/>
                          <a:pt x="2" y="3"/>
                        </a:cubicBezTo>
                        <a:cubicBezTo>
                          <a:pt x="2" y="2"/>
                          <a:pt x="2" y="0"/>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4" name="Freeform 8262">
                    <a:extLst>
                      <a:ext uri="{FF2B5EF4-FFF2-40B4-BE49-F238E27FC236}">
                        <a16:creationId xmlns:a16="http://schemas.microsoft.com/office/drawing/2014/main" id="{88636C92-8532-4313-AAC4-A35F18627A37}"/>
                      </a:ext>
                    </a:extLst>
                  </p:cNvPr>
                  <p:cNvSpPr>
                    <a:spLocks/>
                  </p:cNvSpPr>
                  <p:nvPr/>
                </p:nvSpPr>
                <p:spPr bwMode="auto">
                  <a:xfrm>
                    <a:off x="3729" y="1855"/>
                    <a:ext cx="2" cy="2"/>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0" y="0"/>
                          <a:pt x="0" y="0"/>
                          <a:pt x="0" y="0"/>
                        </a:cubicBezTo>
                        <a:cubicBezTo>
                          <a:pt x="1" y="0"/>
                          <a:pt x="2" y="1"/>
                          <a:pt x="2" y="3"/>
                        </a:cubicBezTo>
                        <a:cubicBezTo>
                          <a:pt x="2" y="1"/>
                          <a:pt x="2" y="0"/>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5" name="Freeform 8263">
                    <a:extLst>
                      <a:ext uri="{FF2B5EF4-FFF2-40B4-BE49-F238E27FC236}">
                        <a16:creationId xmlns:a16="http://schemas.microsoft.com/office/drawing/2014/main" id="{77410D00-009A-4B08-A847-8B568C5FF603}"/>
                      </a:ext>
                    </a:extLst>
                  </p:cNvPr>
                  <p:cNvSpPr>
                    <a:spLocks/>
                  </p:cNvSpPr>
                  <p:nvPr/>
                </p:nvSpPr>
                <p:spPr bwMode="auto">
                  <a:xfrm>
                    <a:off x="3728" y="1863"/>
                    <a:ext cx="1" cy="3"/>
                  </a:xfrm>
                  <a:custGeom>
                    <a:avLst/>
                    <a:gdLst>
                      <a:gd name="T0" fmla="*/ 0 w 1"/>
                      <a:gd name="T1" fmla="*/ 0 h 3"/>
                      <a:gd name="T2" fmla="*/ 0 w 1"/>
                      <a:gd name="T3" fmla="*/ 1 h 3"/>
                      <a:gd name="T4" fmla="*/ 1 w 1"/>
                      <a:gd name="T5" fmla="*/ 3 h 3"/>
                      <a:gd name="T6" fmla="*/ 1 w 1"/>
                      <a:gd name="T7" fmla="*/ 3 h 3"/>
                      <a:gd name="T8" fmla="*/ 1 w 1"/>
                      <a:gd name="T9" fmla="*/ 3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cubicBezTo>
                          <a:pt x="0" y="0"/>
                          <a:pt x="0" y="0"/>
                          <a:pt x="0" y="1"/>
                        </a:cubicBezTo>
                        <a:cubicBezTo>
                          <a:pt x="1" y="1"/>
                          <a:pt x="1" y="2"/>
                          <a:pt x="1" y="3"/>
                        </a:cubicBezTo>
                        <a:cubicBezTo>
                          <a:pt x="1" y="3"/>
                          <a:pt x="1" y="3"/>
                          <a:pt x="1" y="3"/>
                        </a:cubicBezTo>
                        <a:cubicBezTo>
                          <a:pt x="1" y="3"/>
                          <a:pt x="1" y="3"/>
                          <a:pt x="1" y="3"/>
                        </a:cubicBezTo>
                        <a:cubicBezTo>
                          <a:pt x="1" y="2"/>
                          <a:pt x="0" y="1"/>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6" name="Freeform 8264">
                    <a:extLst>
                      <a:ext uri="{FF2B5EF4-FFF2-40B4-BE49-F238E27FC236}">
                        <a16:creationId xmlns:a16="http://schemas.microsoft.com/office/drawing/2014/main" id="{1DCE904D-830B-4406-8700-00FD8CD11E4B}"/>
                      </a:ext>
                    </a:extLst>
                  </p:cNvPr>
                  <p:cNvSpPr>
                    <a:spLocks/>
                  </p:cNvSpPr>
                  <p:nvPr/>
                </p:nvSpPr>
                <p:spPr bwMode="auto">
                  <a:xfrm>
                    <a:off x="3728" y="1864"/>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0"/>
                          <a:pt x="1" y="1"/>
                          <a:pt x="1" y="2"/>
                        </a:cubicBezTo>
                        <a:cubicBezTo>
                          <a:pt x="1" y="1"/>
                          <a:pt x="1" y="0"/>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7" name="Freeform 8265">
                    <a:extLst>
                      <a:ext uri="{FF2B5EF4-FFF2-40B4-BE49-F238E27FC236}">
                        <a16:creationId xmlns:a16="http://schemas.microsoft.com/office/drawing/2014/main" id="{A8D102CB-F49F-41DD-9904-FC248C4424BF}"/>
                      </a:ext>
                    </a:extLst>
                  </p:cNvPr>
                  <p:cNvSpPr>
                    <a:spLocks/>
                  </p:cNvSpPr>
                  <p:nvPr/>
                </p:nvSpPr>
                <p:spPr bwMode="auto">
                  <a:xfrm>
                    <a:off x="3665" y="186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8" name="Freeform 8266">
                    <a:extLst>
                      <a:ext uri="{FF2B5EF4-FFF2-40B4-BE49-F238E27FC236}">
                        <a16:creationId xmlns:a16="http://schemas.microsoft.com/office/drawing/2014/main" id="{FE6FAD0B-6341-45DB-A3D8-C6CE877095AD}"/>
                      </a:ext>
                    </a:extLst>
                  </p:cNvPr>
                  <p:cNvSpPr>
                    <a:spLocks/>
                  </p:cNvSpPr>
                  <p:nvPr/>
                </p:nvSpPr>
                <p:spPr bwMode="auto">
                  <a:xfrm>
                    <a:off x="3665" y="1866"/>
                    <a:ext cx="0" cy="3"/>
                  </a:xfrm>
                  <a:custGeom>
                    <a:avLst/>
                    <a:gdLst>
                      <a:gd name="T0" fmla="*/ 0 h 3"/>
                      <a:gd name="T1" fmla="*/ 1 h 3"/>
                      <a:gd name="T2" fmla="*/ 3 h 3"/>
                      <a:gd name="T3" fmla="*/ 3 h 3"/>
                      <a:gd name="T4" fmla="*/ 3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cubicBezTo>
                          <a:pt x="0" y="1"/>
                          <a:pt x="0" y="1"/>
                          <a:pt x="0" y="1"/>
                        </a:cubicBezTo>
                        <a:cubicBezTo>
                          <a:pt x="0" y="2"/>
                          <a:pt x="0" y="3"/>
                          <a:pt x="0" y="3"/>
                        </a:cubicBezTo>
                        <a:cubicBezTo>
                          <a:pt x="0" y="3"/>
                          <a:pt x="0" y="3"/>
                          <a:pt x="0" y="3"/>
                        </a:cubicBezTo>
                        <a:cubicBezTo>
                          <a:pt x="0" y="3"/>
                          <a:pt x="0" y="3"/>
                          <a:pt x="0" y="3"/>
                        </a:cubicBezTo>
                        <a:cubicBezTo>
                          <a:pt x="0" y="2"/>
                          <a:pt x="0" y="1"/>
                          <a:pt x="0" y="0"/>
                        </a:cubicBezTo>
                        <a:cubicBezTo>
                          <a:pt x="0" y="0"/>
                          <a:pt x="0" y="0"/>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9" name="Freeform 8267">
                    <a:extLst>
                      <a:ext uri="{FF2B5EF4-FFF2-40B4-BE49-F238E27FC236}">
                        <a16:creationId xmlns:a16="http://schemas.microsoft.com/office/drawing/2014/main" id="{7E5461CD-3309-454A-89A2-BAC9E11C791D}"/>
                      </a:ext>
                    </a:extLst>
                  </p:cNvPr>
                  <p:cNvSpPr>
                    <a:spLocks/>
                  </p:cNvSpPr>
                  <p:nvPr/>
                </p:nvSpPr>
                <p:spPr bwMode="auto">
                  <a:xfrm>
                    <a:off x="3728" y="1867"/>
                    <a:ext cx="1" cy="4"/>
                  </a:xfrm>
                  <a:custGeom>
                    <a:avLst/>
                    <a:gdLst>
                      <a:gd name="T0" fmla="*/ 0 w 2"/>
                      <a:gd name="T1" fmla="*/ 0 h 5"/>
                      <a:gd name="T2" fmla="*/ 0 w 2"/>
                      <a:gd name="T3" fmla="*/ 0 h 5"/>
                      <a:gd name="T4" fmla="*/ 1 w 2"/>
                      <a:gd name="T5" fmla="*/ 3 h 5"/>
                      <a:gd name="T6" fmla="*/ 1 w 2"/>
                      <a:gd name="T7" fmla="*/ 3 h 5"/>
                      <a:gd name="T8" fmla="*/ 1 w 2"/>
                      <a:gd name="T9" fmla="*/ 3 h 5"/>
                      <a:gd name="T10" fmla="*/ 1 w 2"/>
                      <a:gd name="T11" fmla="*/ 4 h 5"/>
                      <a:gd name="T12" fmla="*/ 1 w 2"/>
                      <a:gd name="T13" fmla="*/ 5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0"/>
                          <a:pt x="0" y="0"/>
                          <a:pt x="0" y="0"/>
                        </a:cubicBezTo>
                        <a:cubicBezTo>
                          <a:pt x="1" y="1"/>
                          <a:pt x="1" y="2"/>
                          <a:pt x="1" y="3"/>
                        </a:cubicBezTo>
                        <a:cubicBezTo>
                          <a:pt x="1" y="3"/>
                          <a:pt x="1" y="3"/>
                          <a:pt x="1" y="3"/>
                        </a:cubicBezTo>
                        <a:cubicBezTo>
                          <a:pt x="1" y="3"/>
                          <a:pt x="1" y="3"/>
                          <a:pt x="1" y="3"/>
                        </a:cubicBezTo>
                        <a:cubicBezTo>
                          <a:pt x="1" y="4"/>
                          <a:pt x="1" y="4"/>
                          <a:pt x="1" y="4"/>
                        </a:cubicBezTo>
                        <a:cubicBezTo>
                          <a:pt x="1" y="4"/>
                          <a:pt x="1" y="5"/>
                          <a:pt x="1" y="5"/>
                        </a:cubicBezTo>
                        <a:cubicBezTo>
                          <a:pt x="2" y="3"/>
                          <a:pt x="1" y="2"/>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0" name="Freeform 8268">
                    <a:extLst>
                      <a:ext uri="{FF2B5EF4-FFF2-40B4-BE49-F238E27FC236}">
                        <a16:creationId xmlns:a16="http://schemas.microsoft.com/office/drawing/2014/main" id="{C75EEABF-7A08-40C5-BD0F-0F3951105EB2}"/>
                      </a:ext>
                    </a:extLst>
                  </p:cNvPr>
                  <p:cNvSpPr>
                    <a:spLocks/>
                  </p:cNvSpPr>
                  <p:nvPr/>
                </p:nvSpPr>
                <p:spPr bwMode="auto">
                  <a:xfrm>
                    <a:off x="3728" y="186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D9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1" name="Freeform 8269">
                    <a:extLst>
                      <a:ext uri="{FF2B5EF4-FFF2-40B4-BE49-F238E27FC236}">
                        <a16:creationId xmlns:a16="http://schemas.microsoft.com/office/drawing/2014/main" id="{0E18EEC5-E9B8-4543-8EC2-142BA7F4203C}"/>
                      </a:ext>
                    </a:extLst>
                  </p:cNvPr>
                  <p:cNvSpPr>
                    <a:spLocks noEditPoints="1"/>
                  </p:cNvSpPr>
                  <p:nvPr/>
                </p:nvSpPr>
                <p:spPr bwMode="auto">
                  <a:xfrm>
                    <a:off x="3728" y="1867"/>
                    <a:ext cx="0" cy="3"/>
                  </a:xfrm>
                  <a:custGeom>
                    <a:avLst/>
                    <a:gdLst>
                      <a:gd name="T0" fmla="*/ 1 w 1"/>
                      <a:gd name="T1" fmla="*/ 3 h 4"/>
                      <a:gd name="T2" fmla="*/ 1 w 1"/>
                      <a:gd name="T3" fmla="*/ 3 h 4"/>
                      <a:gd name="T4" fmla="*/ 1 w 1"/>
                      <a:gd name="T5" fmla="*/ 4 h 4"/>
                      <a:gd name="T6" fmla="*/ 1 w 1"/>
                      <a:gd name="T7" fmla="*/ 3 h 4"/>
                      <a:gd name="T8" fmla="*/ 0 w 1"/>
                      <a:gd name="T9" fmla="*/ 0 h 4"/>
                      <a:gd name="T10" fmla="*/ 0 w 1"/>
                      <a:gd name="T11" fmla="*/ 0 h 4"/>
                      <a:gd name="T12" fmla="*/ 1 w 1"/>
                      <a:gd name="T13" fmla="*/ 3 h 4"/>
                      <a:gd name="T14" fmla="*/ 1 w 1"/>
                      <a:gd name="T15" fmla="*/ 3 h 4"/>
                      <a:gd name="T16" fmla="*/ 0 w 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1" y="3"/>
                        </a:moveTo>
                        <a:cubicBezTo>
                          <a:pt x="1" y="3"/>
                          <a:pt x="1" y="3"/>
                          <a:pt x="1" y="3"/>
                        </a:cubicBezTo>
                        <a:cubicBezTo>
                          <a:pt x="1" y="4"/>
                          <a:pt x="1" y="4"/>
                          <a:pt x="1" y="4"/>
                        </a:cubicBezTo>
                        <a:cubicBezTo>
                          <a:pt x="1" y="4"/>
                          <a:pt x="1" y="4"/>
                          <a:pt x="1" y="3"/>
                        </a:cubicBezTo>
                        <a:moveTo>
                          <a:pt x="0" y="0"/>
                        </a:moveTo>
                        <a:cubicBezTo>
                          <a:pt x="0" y="0"/>
                          <a:pt x="0" y="0"/>
                          <a:pt x="0" y="0"/>
                        </a:cubicBezTo>
                        <a:cubicBezTo>
                          <a:pt x="1" y="1"/>
                          <a:pt x="1" y="2"/>
                          <a:pt x="1" y="3"/>
                        </a:cubicBezTo>
                        <a:cubicBezTo>
                          <a:pt x="1" y="3"/>
                          <a:pt x="1" y="3"/>
                          <a:pt x="1" y="3"/>
                        </a:cubicBezTo>
                        <a:cubicBezTo>
                          <a:pt x="1" y="2"/>
                          <a:pt x="1" y="1"/>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2" name="Oval 8270">
                    <a:extLst>
                      <a:ext uri="{FF2B5EF4-FFF2-40B4-BE49-F238E27FC236}">
                        <a16:creationId xmlns:a16="http://schemas.microsoft.com/office/drawing/2014/main" id="{FB4B614F-83D9-4F8F-BE3F-AF335B8B5DBD}"/>
                      </a:ext>
                    </a:extLst>
                  </p:cNvPr>
                  <p:cNvSpPr>
                    <a:spLocks noChangeArrowheads="1"/>
                  </p:cNvSpPr>
                  <p:nvPr/>
                </p:nvSpPr>
                <p:spPr bwMode="auto">
                  <a:xfrm>
                    <a:off x="3728" y="1869"/>
                    <a:ext cx="1" cy="1"/>
                  </a:xfrm>
                  <a:prstGeom prst="ellipse">
                    <a:avLst/>
                  </a:prstGeom>
                  <a:solidFill>
                    <a:srgbClr val="D8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3" name="Freeform 8271">
                    <a:extLst>
                      <a:ext uri="{FF2B5EF4-FFF2-40B4-BE49-F238E27FC236}">
                        <a16:creationId xmlns:a16="http://schemas.microsoft.com/office/drawing/2014/main" id="{8380759E-DA2B-4693-B27F-BD46F77B8105}"/>
                      </a:ext>
                    </a:extLst>
                  </p:cNvPr>
                  <p:cNvSpPr>
                    <a:spLocks/>
                  </p:cNvSpPr>
                  <p:nvPr/>
                </p:nvSpPr>
                <p:spPr bwMode="auto">
                  <a:xfrm>
                    <a:off x="3725" y="1878"/>
                    <a:ext cx="1" cy="2"/>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2"/>
                          <a:pt x="0" y="1"/>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4" name="Freeform 8272">
                    <a:extLst>
                      <a:ext uri="{FF2B5EF4-FFF2-40B4-BE49-F238E27FC236}">
                        <a16:creationId xmlns:a16="http://schemas.microsoft.com/office/drawing/2014/main" id="{78417AD0-40EA-40F3-A511-2A55A1B83B1A}"/>
                      </a:ext>
                    </a:extLst>
                  </p:cNvPr>
                  <p:cNvSpPr>
                    <a:spLocks/>
                  </p:cNvSpPr>
                  <p:nvPr/>
                </p:nvSpPr>
                <p:spPr bwMode="auto">
                  <a:xfrm>
                    <a:off x="3725" y="1878"/>
                    <a:ext cx="1" cy="2"/>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1" y="2"/>
                          <a:pt x="1" y="2"/>
                        </a:cubicBezTo>
                        <a:cubicBezTo>
                          <a:pt x="1" y="1"/>
                          <a:pt x="0" y="1"/>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5" name="Freeform 8273">
                    <a:extLst>
                      <a:ext uri="{FF2B5EF4-FFF2-40B4-BE49-F238E27FC236}">
                        <a16:creationId xmlns:a16="http://schemas.microsoft.com/office/drawing/2014/main" id="{7235D127-6BF9-4277-92F5-41CB2593A604}"/>
                      </a:ext>
                    </a:extLst>
                  </p:cNvPr>
                  <p:cNvSpPr>
                    <a:spLocks noEditPoints="1"/>
                  </p:cNvSpPr>
                  <p:nvPr/>
                </p:nvSpPr>
                <p:spPr bwMode="auto">
                  <a:xfrm>
                    <a:off x="3729" y="1756"/>
                    <a:ext cx="2" cy="20"/>
                  </a:xfrm>
                  <a:custGeom>
                    <a:avLst/>
                    <a:gdLst>
                      <a:gd name="T0" fmla="*/ 3 w 3"/>
                      <a:gd name="T1" fmla="*/ 22 h 26"/>
                      <a:gd name="T2" fmla="*/ 3 w 3"/>
                      <a:gd name="T3" fmla="*/ 24 h 26"/>
                      <a:gd name="T4" fmla="*/ 3 w 3"/>
                      <a:gd name="T5" fmla="*/ 26 h 26"/>
                      <a:gd name="T6" fmla="*/ 3 w 3"/>
                      <a:gd name="T7" fmla="*/ 24 h 26"/>
                      <a:gd name="T8" fmla="*/ 3 w 3"/>
                      <a:gd name="T9" fmla="*/ 23 h 26"/>
                      <a:gd name="T10" fmla="*/ 3 w 3"/>
                      <a:gd name="T11" fmla="*/ 22 h 26"/>
                      <a:gd name="T12" fmla="*/ 0 w 3"/>
                      <a:gd name="T13" fmla="*/ 7 h 26"/>
                      <a:gd name="T14" fmla="*/ 0 w 3"/>
                      <a:gd name="T15" fmla="*/ 8 h 26"/>
                      <a:gd name="T16" fmla="*/ 0 w 3"/>
                      <a:gd name="T17" fmla="*/ 9 h 26"/>
                      <a:gd name="T18" fmla="*/ 0 w 3"/>
                      <a:gd name="T19" fmla="*/ 9 h 26"/>
                      <a:gd name="T20" fmla="*/ 0 w 3"/>
                      <a:gd name="T21" fmla="*/ 8 h 26"/>
                      <a:gd name="T22" fmla="*/ 0 w 3"/>
                      <a:gd name="T23" fmla="*/ 7 h 26"/>
                      <a:gd name="T24" fmla="*/ 2 w 3"/>
                      <a:gd name="T25" fmla="*/ 0 h 26"/>
                      <a:gd name="T26" fmla="*/ 2 w 3"/>
                      <a:gd name="T27" fmla="*/ 2 h 26"/>
                      <a:gd name="T28" fmla="*/ 2 w 3"/>
                      <a:gd name="T29" fmla="*/ 3 h 26"/>
                      <a:gd name="T30" fmla="*/ 2 w 3"/>
                      <a:gd name="T31" fmla="*/ 3 h 26"/>
                      <a:gd name="T32" fmla="*/ 2 w 3"/>
                      <a:gd name="T33" fmla="*/ 2 h 26"/>
                      <a:gd name="T34" fmla="*/ 2 w 3"/>
                      <a:gd name="T35" fmla="*/ 1 h 26"/>
                      <a:gd name="T36" fmla="*/ 2 w 3"/>
                      <a:gd name="T3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26">
                        <a:moveTo>
                          <a:pt x="3" y="22"/>
                        </a:moveTo>
                        <a:cubicBezTo>
                          <a:pt x="3" y="23"/>
                          <a:pt x="3" y="23"/>
                          <a:pt x="3" y="24"/>
                        </a:cubicBezTo>
                        <a:cubicBezTo>
                          <a:pt x="3" y="25"/>
                          <a:pt x="3" y="25"/>
                          <a:pt x="3" y="26"/>
                        </a:cubicBezTo>
                        <a:cubicBezTo>
                          <a:pt x="3" y="25"/>
                          <a:pt x="3" y="25"/>
                          <a:pt x="3" y="24"/>
                        </a:cubicBezTo>
                        <a:cubicBezTo>
                          <a:pt x="3" y="24"/>
                          <a:pt x="3" y="24"/>
                          <a:pt x="3" y="23"/>
                        </a:cubicBezTo>
                        <a:cubicBezTo>
                          <a:pt x="3" y="23"/>
                          <a:pt x="3" y="22"/>
                          <a:pt x="3" y="22"/>
                        </a:cubicBezTo>
                        <a:moveTo>
                          <a:pt x="0" y="7"/>
                        </a:moveTo>
                        <a:cubicBezTo>
                          <a:pt x="0" y="7"/>
                          <a:pt x="0" y="7"/>
                          <a:pt x="0" y="8"/>
                        </a:cubicBezTo>
                        <a:cubicBezTo>
                          <a:pt x="0" y="8"/>
                          <a:pt x="0" y="9"/>
                          <a:pt x="0" y="9"/>
                        </a:cubicBezTo>
                        <a:cubicBezTo>
                          <a:pt x="0" y="9"/>
                          <a:pt x="0" y="9"/>
                          <a:pt x="0" y="9"/>
                        </a:cubicBezTo>
                        <a:cubicBezTo>
                          <a:pt x="0" y="8"/>
                          <a:pt x="0" y="8"/>
                          <a:pt x="0" y="8"/>
                        </a:cubicBezTo>
                        <a:cubicBezTo>
                          <a:pt x="0" y="7"/>
                          <a:pt x="0" y="7"/>
                          <a:pt x="0" y="7"/>
                        </a:cubicBezTo>
                        <a:moveTo>
                          <a:pt x="2" y="0"/>
                        </a:moveTo>
                        <a:cubicBezTo>
                          <a:pt x="2" y="1"/>
                          <a:pt x="2" y="1"/>
                          <a:pt x="2" y="2"/>
                        </a:cubicBezTo>
                        <a:cubicBezTo>
                          <a:pt x="2" y="2"/>
                          <a:pt x="2" y="3"/>
                          <a:pt x="2" y="3"/>
                        </a:cubicBezTo>
                        <a:cubicBezTo>
                          <a:pt x="2" y="3"/>
                          <a:pt x="2" y="3"/>
                          <a:pt x="2" y="3"/>
                        </a:cubicBezTo>
                        <a:cubicBezTo>
                          <a:pt x="2" y="3"/>
                          <a:pt x="2" y="2"/>
                          <a:pt x="2" y="2"/>
                        </a:cubicBezTo>
                        <a:cubicBezTo>
                          <a:pt x="2" y="2"/>
                          <a:pt x="2" y="1"/>
                          <a:pt x="2" y="1"/>
                        </a:cubicBezTo>
                        <a:cubicBezTo>
                          <a:pt x="2" y="1"/>
                          <a:pt x="2" y="0"/>
                          <a:pt x="2" y="0"/>
                        </a:cubicBezTo>
                      </a:path>
                    </a:pathLst>
                  </a:custGeom>
                  <a:solidFill>
                    <a:srgbClr val="D767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6" name="Rectangle 8274">
                    <a:extLst>
                      <a:ext uri="{FF2B5EF4-FFF2-40B4-BE49-F238E27FC236}">
                        <a16:creationId xmlns:a16="http://schemas.microsoft.com/office/drawing/2014/main" id="{112557B3-2274-4812-8629-A9A7B5B1D6FD}"/>
                      </a:ext>
                    </a:extLst>
                  </p:cNvPr>
                  <p:cNvSpPr>
                    <a:spLocks noChangeArrowheads="1"/>
                  </p:cNvSpPr>
                  <p:nvPr/>
                </p:nvSpPr>
                <p:spPr bwMode="auto">
                  <a:xfrm>
                    <a:off x="3639" y="1794"/>
                    <a:ext cx="1" cy="1"/>
                  </a:xfrm>
                  <a:prstGeom prst="rect">
                    <a:avLst/>
                  </a:prstGeom>
                  <a:solidFill>
                    <a:srgbClr val="D65B4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7" name="Rectangle 8275">
                    <a:extLst>
                      <a:ext uri="{FF2B5EF4-FFF2-40B4-BE49-F238E27FC236}">
                        <a16:creationId xmlns:a16="http://schemas.microsoft.com/office/drawing/2014/main" id="{BBB4373D-509D-462C-B4C7-4E3E5AA383FF}"/>
                      </a:ext>
                    </a:extLst>
                  </p:cNvPr>
                  <p:cNvSpPr>
                    <a:spLocks noChangeArrowheads="1"/>
                  </p:cNvSpPr>
                  <p:nvPr/>
                </p:nvSpPr>
                <p:spPr bwMode="auto">
                  <a:xfrm>
                    <a:off x="3639" y="1794"/>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8" name="Freeform 8276">
                    <a:extLst>
                      <a:ext uri="{FF2B5EF4-FFF2-40B4-BE49-F238E27FC236}">
                        <a16:creationId xmlns:a16="http://schemas.microsoft.com/office/drawing/2014/main" id="{40F3B478-A670-492A-AA38-70319776E620}"/>
                      </a:ext>
                    </a:extLst>
                  </p:cNvPr>
                  <p:cNvSpPr>
                    <a:spLocks noEditPoints="1"/>
                  </p:cNvSpPr>
                  <p:nvPr/>
                </p:nvSpPr>
                <p:spPr bwMode="auto">
                  <a:xfrm>
                    <a:off x="3636" y="1794"/>
                    <a:ext cx="96" cy="27"/>
                  </a:xfrm>
                  <a:custGeom>
                    <a:avLst/>
                    <a:gdLst>
                      <a:gd name="T0" fmla="*/ 0 w 129"/>
                      <a:gd name="T1" fmla="*/ 36 h 36"/>
                      <a:gd name="T2" fmla="*/ 0 w 129"/>
                      <a:gd name="T3" fmla="*/ 36 h 36"/>
                      <a:gd name="T4" fmla="*/ 0 w 129"/>
                      <a:gd name="T5" fmla="*/ 36 h 36"/>
                      <a:gd name="T6" fmla="*/ 0 w 129"/>
                      <a:gd name="T7" fmla="*/ 36 h 36"/>
                      <a:gd name="T8" fmla="*/ 0 w 129"/>
                      <a:gd name="T9" fmla="*/ 36 h 36"/>
                      <a:gd name="T10" fmla="*/ 129 w 129"/>
                      <a:gd name="T11" fmla="*/ 27 h 36"/>
                      <a:gd name="T12" fmla="*/ 128 w 129"/>
                      <a:gd name="T13" fmla="*/ 30 h 36"/>
                      <a:gd name="T14" fmla="*/ 129 w 129"/>
                      <a:gd name="T15" fmla="*/ 28 h 36"/>
                      <a:gd name="T16" fmla="*/ 129 w 129"/>
                      <a:gd name="T17" fmla="*/ 27 h 36"/>
                      <a:gd name="T18" fmla="*/ 129 w 129"/>
                      <a:gd name="T19" fmla="*/ 23 h 36"/>
                      <a:gd name="T20" fmla="*/ 129 w 129"/>
                      <a:gd name="T21" fmla="*/ 23 h 36"/>
                      <a:gd name="T22" fmla="*/ 129 w 129"/>
                      <a:gd name="T23" fmla="*/ 24 h 36"/>
                      <a:gd name="T24" fmla="*/ 129 w 129"/>
                      <a:gd name="T25" fmla="*/ 23 h 36"/>
                      <a:gd name="T26" fmla="*/ 129 w 129"/>
                      <a:gd name="T27" fmla="*/ 23 h 36"/>
                      <a:gd name="T28" fmla="*/ 129 w 129"/>
                      <a:gd name="T29" fmla="*/ 23 h 36"/>
                      <a:gd name="T30" fmla="*/ 2 w 129"/>
                      <a:gd name="T31" fmla="*/ 14 h 36"/>
                      <a:gd name="T32" fmla="*/ 2 w 129"/>
                      <a:gd name="T33" fmla="*/ 14 h 36"/>
                      <a:gd name="T34" fmla="*/ 2 w 129"/>
                      <a:gd name="T35" fmla="*/ 14 h 36"/>
                      <a:gd name="T36" fmla="*/ 2 w 129"/>
                      <a:gd name="T37" fmla="*/ 14 h 36"/>
                      <a:gd name="T38" fmla="*/ 2 w 129"/>
                      <a:gd name="T39" fmla="*/ 14 h 36"/>
                      <a:gd name="T40" fmla="*/ 119 w 129"/>
                      <a:gd name="T41" fmla="*/ 8 h 36"/>
                      <a:gd name="T42" fmla="*/ 120 w 129"/>
                      <a:gd name="T43" fmla="*/ 9 h 36"/>
                      <a:gd name="T44" fmla="*/ 120 w 129"/>
                      <a:gd name="T45" fmla="*/ 9 h 36"/>
                      <a:gd name="T46" fmla="*/ 120 w 129"/>
                      <a:gd name="T47" fmla="*/ 8 h 36"/>
                      <a:gd name="T48" fmla="*/ 119 w 129"/>
                      <a:gd name="T49" fmla="*/ 8 h 36"/>
                      <a:gd name="T50" fmla="*/ 127 w 129"/>
                      <a:gd name="T51" fmla="*/ 0 h 36"/>
                      <a:gd name="T52" fmla="*/ 126 w 129"/>
                      <a:gd name="T53" fmla="*/ 5 h 36"/>
                      <a:gd name="T54" fmla="*/ 127 w 129"/>
                      <a:gd name="T55" fmla="*/ 1 h 36"/>
                      <a:gd name="T56" fmla="*/ 127 w 129"/>
                      <a:gd name="T5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9" h="36">
                        <a:moveTo>
                          <a:pt x="0" y="36"/>
                        </a:moveTo>
                        <a:cubicBezTo>
                          <a:pt x="0" y="36"/>
                          <a:pt x="0" y="36"/>
                          <a:pt x="0" y="36"/>
                        </a:cubicBezTo>
                        <a:cubicBezTo>
                          <a:pt x="0" y="36"/>
                          <a:pt x="0" y="36"/>
                          <a:pt x="0" y="36"/>
                        </a:cubicBezTo>
                        <a:cubicBezTo>
                          <a:pt x="0" y="36"/>
                          <a:pt x="0" y="36"/>
                          <a:pt x="0" y="36"/>
                        </a:cubicBezTo>
                        <a:cubicBezTo>
                          <a:pt x="0" y="36"/>
                          <a:pt x="0" y="36"/>
                          <a:pt x="0" y="36"/>
                        </a:cubicBezTo>
                        <a:moveTo>
                          <a:pt x="129" y="27"/>
                        </a:moveTo>
                        <a:cubicBezTo>
                          <a:pt x="129" y="28"/>
                          <a:pt x="128" y="29"/>
                          <a:pt x="128" y="30"/>
                        </a:cubicBezTo>
                        <a:cubicBezTo>
                          <a:pt x="128" y="29"/>
                          <a:pt x="129" y="28"/>
                          <a:pt x="129" y="28"/>
                        </a:cubicBezTo>
                        <a:cubicBezTo>
                          <a:pt x="129" y="28"/>
                          <a:pt x="129" y="27"/>
                          <a:pt x="129" y="27"/>
                        </a:cubicBezTo>
                        <a:moveTo>
                          <a:pt x="129" y="23"/>
                        </a:moveTo>
                        <a:cubicBezTo>
                          <a:pt x="129" y="23"/>
                          <a:pt x="129" y="23"/>
                          <a:pt x="129" y="23"/>
                        </a:cubicBezTo>
                        <a:cubicBezTo>
                          <a:pt x="129" y="23"/>
                          <a:pt x="129" y="24"/>
                          <a:pt x="129" y="24"/>
                        </a:cubicBezTo>
                        <a:cubicBezTo>
                          <a:pt x="129" y="24"/>
                          <a:pt x="129" y="23"/>
                          <a:pt x="129" y="23"/>
                        </a:cubicBezTo>
                        <a:cubicBezTo>
                          <a:pt x="129" y="23"/>
                          <a:pt x="129" y="23"/>
                          <a:pt x="129" y="23"/>
                        </a:cubicBezTo>
                        <a:cubicBezTo>
                          <a:pt x="129" y="23"/>
                          <a:pt x="129" y="23"/>
                          <a:pt x="129" y="23"/>
                        </a:cubicBezTo>
                        <a:moveTo>
                          <a:pt x="2" y="14"/>
                        </a:moveTo>
                        <a:cubicBezTo>
                          <a:pt x="2" y="14"/>
                          <a:pt x="2" y="14"/>
                          <a:pt x="2" y="14"/>
                        </a:cubicBezTo>
                        <a:cubicBezTo>
                          <a:pt x="2" y="14"/>
                          <a:pt x="2" y="14"/>
                          <a:pt x="2" y="14"/>
                        </a:cubicBezTo>
                        <a:cubicBezTo>
                          <a:pt x="2" y="14"/>
                          <a:pt x="2" y="14"/>
                          <a:pt x="2" y="14"/>
                        </a:cubicBezTo>
                        <a:cubicBezTo>
                          <a:pt x="2" y="14"/>
                          <a:pt x="2" y="14"/>
                          <a:pt x="2" y="14"/>
                        </a:cubicBezTo>
                        <a:moveTo>
                          <a:pt x="119" y="8"/>
                        </a:moveTo>
                        <a:cubicBezTo>
                          <a:pt x="120" y="8"/>
                          <a:pt x="120" y="9"/>
                          <a:pt x="120" y="9"/>
                        </a:cubicBezTo>
                        <a:cubicBezTo>
                          <a:pt x="120" y="9"/>
                          <a:pt x="120" y="9"/>
                          <a:pt x="120" y="9"/>
                        </a:cubicBezTo>
                        <a:cubicBezTo>
                          <a:pt x="120" y="9"/>
                          <a:pt x="120" y="8"/>
                          <a:pt x="120" y="8"/>
                        </a:cubicBezTo>
                        <a:cubicBezTo>
                          <a:pt x="119" y="8"/>
                          <a:pt x="119" y="8"/>
                          <a:pt x="119" y="8"/>
                        </a:cubicBezTo>
                        <a:moveTo>
                          <a:pt x="127" y="0"/>
                        </a:moveTo>
                        <a:cubicBezTo>
                          <a:pt x="127" y="1"/>
                          <a:pt x="127" y="3"/>
                          <a:pt x="126" y="5"/>
                        </a:cubicBezTo>
                        <a:cubicBezTo>
                          <a:pt x="126" y="4"/>
                          <a:pt x="127" y="3"/>
                          <a:pt x="127" y="1"/>
                        </a:cubicBezTo>
                        <a:cubicBezTo>
                          <a:pt x="127" y="1"/>
                          <a:pt x="127" y="0"/>
                          <a:pt x="127" y="0"/>
                        </a:cubicBezTo>
                      </a:path>
                    </a:pathLst>
                  </a:custGeom>
                  <a:solidFill>
                    <a:srgbClr val="D767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9" name="Oval 8277">
                    <a:extLst>
                      <a:ext uri="{FF2B5EF4-FFF2-40B4-BE49-F238E27FC236}">
                        <a16:creationId xmlns:a16="http://schemas.microsoft.com/office/drawing/2014/main" id="{28F782C5-D848-4EF4-9EB3-3BF86D423AA0}"/>
                      </a:ext>
                    </a:extLst>
                  </p:cNvPr>
                  <p:cNvSpPr>
                    <a:spLocks noChangeArrowheads="1"/>
                  </p:cNvSpPr>
                  <p:nvPr/>
                </p:nvSpPr>
                <p:spPr bwMode="auto">
                  <a:xfrm>
                    <a:off x="3726" y="1822"/>
                    <a:ext cx="1" cy="1"/>
                  </a:xfrm>
                  <a:prstGeom prst="ellipse">
                    <a:avLst/>
                  </a:prstGeom>
                  <a:solidFill>
                    <a:srgbClr val="D65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0" name="Freeform 8278">
                    <a:extLst>
                      <a:ext uri="{FF2B5EF4-FFF2-40B4-BE49-F238E27FC236}">
                        <a16:creationId xmlns:a16="http://schemas.microsoft.com/office/drawing/2014/main" id="{F84B97FC-B6D0-4F34-9898-960CF61ADE8E}"/>
                      </a:ext>
                    </a:extLst>
                  </p:cNvPr>
                  <p:cNvSpPr>
                    <a:spLocks noEditPoints="1"/>
                  </p:cNvSpPr>
                  <p:nvPr/>
                </p:nvSpPr>
                <p:spPr bwMode="auto">
                  <a:xfrm>
                    <a:off x="3725" y="1830"/>
                    <a:ext cx="7" cy="51"/>
                  </a:xfrm>
                  <a:custGeom>
                    <a:avLst/>
                    <a:gdLst>
                      <a:gd name="T0" fmla="*/ 0 w 9"/>
                      <a:gd name="T1" fmla="*/ 69 h 69"/>
                      <a:gd name="T2" fmla="*/ 1 w 9"/>
                      <a:gd name="T3" fmla="*/ 67 h 69"/>
                      <a:gd name="T4" fmla="*/ 0 w 9"/>
                      <a:gd name="T5" fmla="*/ 65 h 69"/>
                      <a:gd name="T6" fmla="*/ 0 w 9"/>
                      <a:gd name="T7" fmla="*/ 65 h 69"/>
                      <a:gd name="T8" fmla="*/ 4 w 9"/>
                      <a:gd name="T9" fmla="*/ 59 h 69"/>
                      <a:gd name="T10" fmla="*/ 4 w 9"/>
                      <a:gd name="T11" fmla="*/ 59 h 69"/>
                      <a:gd name="T12" fmla="*/ 4 w 9"/>
                      <a:gd name="T13" fmla="*/ 59 h 69"/>
                      <a:gd name="T14" fmla="*/ 4 w 9"/>
                      <a:gd name="T15" fmla="*/ 59 h 69"/>
                      <a:gd name="T16" fmla="*/ 4 w 9"/>
                      <a:gd name="T17" fmla="*/ 54 h 69"/>
                      <a:gd name="T18" fmla="*/ 3 w 9"/>
                      <a:gd name="T19" fmla="*/ 50 h 69"/>
                      <a:gd name="T20" fmla="*/ 3 w 9"/>
                      <a:gd name="T21" fmla="*/ 50 h 69"/>
                      <a:gd name="T22" fmla="*/ 5 w 9"/>
                      <a:gd name="T23" fmla="*/ 48 h 69"/>
                      <a:gd name="T24" fmla="*/ 5 w 9"/>
                      <a:gd name="T25" fmla="*/ 49 h 69"/>
                      <a:gd name="T26" fmla="*/ 5 w 9"/>
                      <a:gd name="T27" fmla="*/ 48 h 69"/>
                      <a:gd name="T28" fmla="*/ 4 w 9"/>
                      <a:gd name="T29" fmla="*/ 46 h 69"/>
                      <a:gd name="T30" fmla="*/ 5 w 9"/>
                      <a:gd name="T31" fmla="*/ 43 h 69"/>
                      <a:gd name="T32" fmla="*/ 7 w 9"/>
                      <a:gd name="T33" fmla="*/ 38 h 69"/>
                      <a:gd name="T34" fmla="*/ 7 w 9"/>
                      <a:gd name="T35" fmla="*/ 38 h 69"/>
                      <a:gd name="T36" fmla="*/ 7 w 9"/>
                      <a:gd name="T37" fmla="*/ 37 h 69"/>
                      <a:gd name="T38" fmla="*/ 5 w 9"/>
                      <a:gd name="T39" fmla="*/ 34 h 69"/>
                      <a:gd name="T40" fmla="*/ 5 w 9"/>
                      <a:gd name="T41" fmla="*/ 34 h 69"/>
                      <a:gd name="T42" fmla="*/ 9 w 9"/>
                      <a:gd name="T43" fmla="*/ 27 h 69"/>
                      <a:gd name="T44" fmla="*/ 9 w 9"/>
                      <a:gd name="T45" fmla="*/ 27 h 69"/>
                      <a:gd name="T46" fmla="*/ 9 w 9"/>
                      <a:gd name="T47" fmla="*/ 27 h 69"/>
                      <a:gd name="T48" fmla="*/ 8 w 9"/>
                      <a:gd name="T49" fmla="*/ 21 h 69"/>
                      <a:gd name="T50" fmla="*/ 8 w 9"/>
                      <a:gd name="T51" fmla="*/ 21 h 69"/>
                      <a:gd name="T52" fmla="*/ 3 w 9"/>
                      <a:gd name="T53" fmla="*/ 10 h 69"/>
                      <a:gd name="T54" fmla="*/ 3 w 9"/>
                      <a:gd name="T55" fmla="*/ 10 h 69"/>
                      <a:gd name="T56" fmla="*/ 3 w 9"/>
                      <a:gd name="T57" fmla="*/ 10 h 69"/>
                      <a:gd name="T58" fmla="*/ 7 w 9"/>
                      <a:gd name="T59" fmla="*/ 5 h 69"/>
                      <a:gd name="T60" fmla="*/ 7 w 9"/>
                      <a:gd name="T61" fmla="*/ 6 h 69"/>
                      <a:gd name="T62" fmla="*/ 7 w 9"/>
                      <a:gd name="T63"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69">
                        <a:moveTo>
                          <a:pt x="1" y="67"/>
                        </a:moveTo>
                        <a:cubicBezTo>
                          <a:pt x="1" y="68"/>
                          <a:pt x="1" y="68"/>
                          <a:pt x="0" y="69"/>
                        </a:cubicBezTo>
                        <a:cubicBezTo>
                          <a:pt x="1" y="68"/>
                          <a:pt x="1" y="68"/>
                          <a:pt x="1" y="67"/>
                        </a:cubicBezTo>
                        <a:cubicBezTo>
                          <a:pt x="1" y="67"/>
                          <a:pt x="1" y="67"/>
                          <a:pt x="1" y="67"/>
                        </a:cubicBezTo>
                        <a:moveTo>
                          <a:pt x="0" y="65"/>
                        </a:moveTo>
                        <a:cubicBezTo>
                          <a:pt x="0" y="65"/>
                          <a:pt x="0" y="65"/>
                          <a:pt x="0" y="65"/>
                        </a:cubicBezTo>
                        <a:cubicBezTo>
                          <a:pt x="0" y="65"/>
                          <a:pt x="0" y="65"/>
                          <a:pt x="0" y="65"/>
                        </a:cubicBezTo>
                        <a:cubicBezTo>
                          <a:pt x="0" y="65"/>
                          <a:pt x="0" y="65"/>
                          <a:pt x="0" y="65"/>
                        </a:cubicBezTo>
                        <a:cubicBezTo>
                          <a:pt x="0" y="65"/>
                          <a:pt x="0" y="65"/>
                          <a:pt x="0" y="65"/>
                        </a:cubicBezTo>
                        <a:moveTo>
                          <a:pt x="4" y="59"/>
                        </a:moveTo>
                        <a:cubicBezTo>
                          <a:pt x="4" y="59"/>
                          <a:pt x="4" y="59"/>
                          <a:pt x="4" y="59"/>
                        </a:cubicBezTo>
                        <a:cubicBezTo>
                          <a:pt x="4" y="59"/>
                          <a:pt x="4" y="59"/>
                          <a:pt x="4" y="59"/>
                        </a:cubicBezTo>
                        <a:moveTo>
                          <a:pt x="4" y="54"/>
                        </a:moveTo>
                        <a:cubicBezTo>
                          <a:pt x="5" y="56"/>
                          <a:pt x="4" y="57"/>
                          <a:pt x="4" y="59"/>
                        </a:cubicBezTo>
                        <a:cubicBezTo>
                          <a:pt x="4" y="59"/>
                          <a:pt x="4" y="59"/>
                          <a:pt x="4" y="59"/>
                        </a:cubicBezTo>
                        <a:cubicBezTo>
                          <a:pt x="4" y="59"/>
                          <a:pt x="4" y="59"/>
                          <a:pt x="4" y="59"/>
                        </a:cubicBezTo>
                        <a:cubicBezTo>
                          <a:pt x="4" y="58"/>
                          <a:pt x="4" y="56"/>
                          <a:pt x="4" y="55"/>
                        </a:cubicBezTo>
                        <a:cubicBezTo>
                          <a:pt x="4" y="55"/>
                          <a:pt x="4" y="54"/>
                          <a:pt x="4" y="54"/>
                        </a:cubicBezTo>
                        <a:moveTo>
                          <a:pt x="3" y="50"/>
                        </a:moveTo>
                        <a:cubicBezTo>
                          <a:pt x="3" y="50"/>
                          <a:pt x="3" y="50"/>
                          <a:pt x="3" y="50"/>
                        </a:cubicBezTo>
                        <a:cubicBezTo>
                          <a:pt x="3" y="50"/>
                          <a:pt x="3" y="50"/>
                          <a:pt x="3" y="50"/>
                        </a:cubicBezTo>
                        <a:cubicBezTo>
                          <a:pt x="3" y="50"/>
                          <a:pt x="3" y="50"/>
                          <a:pt x="3" y="50"/>
                        </a:cubicBezTo>
                        <a:cubicBezTo>
                          <a:pt x="3" y="50"/>
                          <a:pt x="3" y="50"/>
                          <a:pt x="3" y="50"/>
                        </a:cubicBezTo>
                        <a:moveTo>
                          <a:pt x="5" y="48"/>
                        </a:moveTo>
                        <a:cubicBezTo>
                          <a:pt x="5" y="48"/>
                          <a:pt x="5" y="48"/>
                          <a:pt x="5" y="48"/>
                        </a:cubicBezTo>
                        <a:cubicBezTo>
                          <a:pt x="5" y="48"/>
                          <a:pt x="5" y="48"/>
                          <a:pt x="5" y="49"/>
                        </a:cubicBezTo>
                        <a:cubicBezTo>
                          <a:pt x="5" y="48"/>
                          <a:pt x="5" y="48"/>
                          <a:pt x="5" y="48"/>
                        </a:cubicBezTo>
                        <a:cubicBezTo>
                          <a:pt x="5" y="48"/>
                          <a:pt x="5" y="48"/>
                          <a:pt x="5" y="48"/>
                        </a:cubicBezTo>
                        <a:moveTo>
                          <a:pt x="5" y="43"/>
                        </a:moveTo>
                        <a:cubicBezTo>
                          <a:pt x="4" y="44"/>
                          <a:pt x="4" y="45"/>
                          <a:pt x="4" y="46"/>
                        </a:cubicBezTo>
                        <a:cubicBezTo>
                          <a:pt x="4" y="45"/>
                          <a:pt x="4" y="45"/>
                          <a:pt x="4" y="45"/>
                        </a:cubicBezTo>
                        <a:cubicBezTo>
                          <a:pt x="4" y="44"/>
                          <a:pt x="4" y="44"/>
                          <a:pt x="5" y="43"/>
                        </a:cubicBezTo>
                        <a:moveTo>
                          <a:pt x="7" y="37"/>
                        </a:moveTo>
                        <a:cubicBezTo>
                          <a:pt x="7" y="37"/>
                          <a:pt x="7" y="38"/>
                          <a:pt x="7" y="38"/>
                        </a:cubicBezTo>
                        <a:cubicBezTo>
                          <a:pt x="7" y="39"/>
                          <a:pt x="7" y="39"/>
                          <a:pt x="7" y="39"/>
                        </a:cubicBezTo>
                        <a:cubicBezTo>
                          <a:pt x="7" y="39"/>
                          <a:pt x="7" y="39"/>
                          <a:pt x="7" y="38"/>
                        </a:cubicBezTo>
                        <a:cubicBezTo>
                          <a:pt x="7" y="38"/>
                          <a:pt x="7" y="38"/>
                          <a:pt x="7" y="37"/>
                        </a:cubicBezTo>
                        <a:cubicBezTo>
                          <a:pt x="7" y="37"/>
                          <a:pt x="7" y="37"/>
                          <a:pt x="7" y="37"/>
                        </a:cubicBezTo>
                        <a:moveTo>
                          <a:pt x="5" y="33"/>
                        </a:moveTo>
                        <a:cubicBezTo>
                          <a:pt x="5" y="33"/>
                          <a:pt x="5" y="33"/>
                          <a:pt x="5" y="34"/>
                        </a:cubicBezTo>
                        <a:cubicBezTo>
                          <a:pt x="5" y="34"/>
                          <a:pt x="5" y="34"/>
                          <a:pt x="5" y="34"/>
                        </a:cubicBezTo>
                        <a:cubicBezTo>
                          <a:pt x="5" y="34"/>
                          <a:pt x="5" y="34"/>
                          <a:pt x="5" y="34"/>
                        </a:cubicBezTo>
                        <a:cubicBezTo>
                          <a:pt x="5" y="34"/>
                          <a:pt x="5" y="33"/>
                          <a:pt x="5" y="33"/>
                        </a:cubicBezTo>
                        <a:moveTo>
                          <a:pt x="9" y="27"/>
                        </a:moveTo>
                        <a:cubicBezTo>
                          <a:pt x="9" y="28"/>
                          <a:pt x="9" y="29"/>
                          <a:pt x="8" y="29"/>
                        </a:cubicBezTo>
                        <a:cubicBezTo>
                          <a:pt x="9" y="29"/>
                          <a:pt x="9" y="28"/>
                          <a:pt x="9" y="27"/>
                        </a:cubicBezTo>
                        <a:cubicBezTo>
                          <a:pt x="9" y="27"/>
                          <a:pt x="9" y="27"/>
                          <a:pt x="9" y="27"/>
                        </a:cubicBezTo>
                        <a:cubicBezTo>
                          <a:pt x="9" y="27"/>
                          <a:pt x="9" y="27"/>
                          <a:pt x="9" y="27"/>
                        </a:cubicBezTo>
                        <a:moveTo>
                          <a:pt x="8" y="18"/>
                        </a:moveTo>
                        <a:cubicBezTo>
                          <a:pt x="8" y="19"/>
                          <a:pt x="8" y="20"/>
                          <a:pt x="8" y="21"/>
                        </a:cubicBezTo>
                        <a:cubicBezTo>
                          <a:pt x="8" y="21"/>
                          <a:pt x="8" y="21"/>
                          <a:pt x="8" y="21"/>
                        </a:cubicBezTo>
                        <a:cubicBezTo>
                          <a:pt x="8" y="21"/>
                          <a:pt x="8" y="21"/>
                          <a:pt x="8" y="21"/>
                        </a:cubicBezTo>
                        <a:cubicBezTo>
                          <a:pt x="8" y="20"/>
                          <a:pt x="8" y="19"/>
                          <a:pt x="8" y="18"/>
                        </a:cubicBezTo>
                        <a:moveTo>
                          <a:pt x="3" y="10"/>
                        </a:moveTo>
                        <a:cubicBezTo>
                          <a:pt x="3" y="10"/>
                          <a:pt x="3" y="10"/>
                          <a:pt x="3" y="10"/>
                        </a:cubicBezTo>
                        <a:cubicBezTo>
                          <a:pt x="3" y="10"/>
                          <a:pt x="3" y="10"/>
                          <a:pt x="3" y="10"/>
                        </a:cubicBezTo>
                        <a:cubicBezTo>
                          <a:pt x="3" y="10"/>
                          <a:pt x="3" y="10"/>
                          <a:pt x="3" y="10"/>
                        </a:cubicBezTo>
                        <a:cubicBezTo>
                          <a:pt x="3" y="10"/>
                          <a:pt x="3" y="10"/>
                          <a:pt x="3" y="10"/>
                        </a:cubicBezTo>
                        <a:moveTo>
                          <a:pt x="7" y="0"/>
                        </a:moveTo>
                        <a:cubicBezTo>
                          <a:pt x="7" y="2"/>
                          <a:pt x="7" y="4"/>
                          <a:pt x="7" y="5"/>
                        </a:cubicBezTo>
                        <a:cubicBezTo>
                          <a:pt x="7" y="5"/>
                          <a:pt x="7" y="6"/>
                          <a:pt x="7" y="6"/>
                        </a:cubicBezTo>
                        <a:cubicBezTo>
                          <a:pt x="7" y="6"/>
                          <a:pt x="7" y="6"/>
                          <a:pt x="7" y="6"/>
                        </a:cubicBezTo>
                        <a:cubicBezTo>
                          <a:pt x="7" y="5"/>
                          <a:pt x="7" y="5"/>
                          <a:pt x="7" y="5"/>
                        </a:cubicBezTo>
                        <a:cubicBezTo>
                          <a:pt x="7" y="4"/>
                          <a:pt x="7" y="3"/>
                          <a:pt x="7" y="2"/>
                        </a:cubicBezTo>
                        <a:cubicBezTo>
                          <a:pt x="7" y="1"/>
                          <a:pt x="7" y="1"/>
                          <a:pt x="7" y="0"/>
                        </a:cubicBezTo>
                      </a:path>
                    </a:pathLst>
                  </a:custGeom>
                  <a:solidFill>
                    <a:srgbClr val="D767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1" name="Freeform 8279">
                    <a:extLst>
                      <a:ext uri="{FF2B5EF4-FFF2-40B4-BE49-F238E27FC236}">
                        <a16:creationId xmlns:a16="http://schemas.microsoft.com/office/drawing/2014/main" id="{0EA8F67E-28E5-4BF5-BDD4-059F79A842B0}"/>
                      </a:ext>
                    </a:extLst>
                  </p:cNvPr>
                  <p:cNvSpPr>
                    <a:spLocks noEditPoints="1"/>
                  </p:cNvSpPr>
                  <p:nvPr/>
                </p:nvSpPr>
                <p:spPr bwMode="auto">
                  <a:xfrm>
                    <a:off x="3728" y="1834"/>
                    <a:ext cx="4" cy="16"/>
                  </a:xfrm>
                  <a:custGeom>
                    <a:avLst/>
                    <a:gdLst>
                      <a:gd name="T0" fmla="*/ 6 w 6"/>
                      <a:gd name="T1" fmla="*/ 20 h 21"/>
                      <a:gd name="T2" fmla="*/ 6 w 6"/>
                      <a:gd name="T3" fmla="*/ 21 h 21"/>
                      <a:gd name="T4" fmla="*/ 6 w 6"/>
                      <a:gd name="T5" fmla="*/ 21 h 21"/>
                      <a:gd name="T6" fmla="*/ 6 w 6"/>
                      <a:gd name="T7" fmla="*/ 20 h 21"/>
                      <a:gd name="T8" fmla="*/ 0 w 6"/>
                      <a:gd name="T9" fmla="*/ 4 h 21"/>
                      <a:gd name="T10" fmla="*/ 0 w 6"/>
                      <a:gd name="T11" fmla="*/ 4 h 21"/>
                      <a:gd name="T12" fmla="*/ 0 w 6"/>
                      <a:gd name="T13" fmla="*/ 4 h 21"/>
                      <a:gd name="T14" fmla="*/ 0 w 6"/>
                      <a:gd name="T15" fmla="*/ 4 h 21"/>
                      <a:gd name="T16" fmla="*/ 0 w 6"/>
                      <a:gd name="T17" fmla="*/ 4 h 21"/>
                      <a:gd name="T18" fmla="*/ 4 w 6"/>
                      <a:gd name="T19" fmla="*/ 0 h 21"/>
                      <a:gd name="T20" fmla="*/ 3 w 6"/>
                      <a:gd name="T21" fmla="*/ 0 h 21"/>
                      <a:gd name="T22" fmla="*/ 4 w 6"/>
                      <a:gd name="T23" fmla="*/ 0 h 21"/>
                      <a:gd name="T24" fmla="*/ 4 w 6"/>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1">
                        <a:moveTo>
                          <a:pt x="6" y="20"/>
                        </a:moveTo>
                        <a:cubicBezTo>
                          <a:pt x="6" y="20"/>
                          <a:pt x="6" y="21"/>
                          <a:pt x="6" y="21"/>
                        </a:cubicBezTo>
                        <a:cubicBezTo>
                          <a:pt x="6" y="21"/>
                          <a:pt x="6" y="21"/>
                          <a:pt x="6" y="21"/>
                        </a:cubicBezTo>
                        <a:cubicBezTo>
                          <a:pt x="6" y="21"/>
                          <a:pt x="6" y="20"/>
                          <a:pt x="6" y="20"/>
                        </a:cubicBezTo>
                        <a:moveTo>
                          <a:pt x="0" y="4"/>
                        </a:moveTo>
                        <a:cubicBezTo>
                          <a:pt x="0" y="4"/>
                          <a:pt x="0" y="4"/>
                          <a:pt x="0" y="4"/>
                        </a:cubicBezTo>
                        <a:cubicBezTo>
                          <a:pt x="0" y="4"/>
                          <a:pt x="0" y="4"/>
                          <a:pt x="0" y="4"/>
                        </a:cubicBezTo>
                        <a:cubicBezTo>
                          <a:pt x="0" y="4"/>
                          <a:pt x="0" y="4"/>
                          <a:pt x="0" y="4"/>
                        </a:cubicBezTo>
                        <a:cubicBezTo>
                          <a:pt x="0" y="4"/>
                          <a:pt x="0" y="4"/>
                          <a:pt x="0" y="4"/>
                        </a:cubicBezTo>
                        <a:moveTo>
                          <a:pt x="4" y="0"/>
                        </a:moveTo>
                        <a:cubicBezTo>
                          <a:pt x="4" y="0"/>
                          <a:pt x="3" y="0"/>
                          <a:pt x="3" y="0"/>
                        </a:cubicBezTo>
                        <a:cubicBezTo>
                          <a:pt x="4" y="0"/>
                          <a:pt x="4" y="0"/>
                          <a:pt x="4" y="0"/>
                        </a:cubicBezTo>
                        <a:cubicBezTo>
                          <a:pt x="4" y="0"/>
                          <a:pt x="4" y="0"/>
                          <a:pt x="4" y="0"/>
                        </a:cubicBezTo>
                      </a:path>
                    </a:pathLst>
                  </a:custGeom>
                  <a:solidFill>
                    <a:srgbClr val="D65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2" name="Freeform 8280">
                    <a:extLst>
                      <a:ext uri="{FF2B5EF4-FFF2-40B4-BE49-F238E27FC236}">
                        <a16:creationId xmlns:a16="http://schemas.microsoft.com/office/drawing/2014/main" id="{09925335-BE9F-48EF-B1A8-22A64A7E8262}"/>
                      </a:ext>
                    </a:extLst>
                  </p:cNvPr>
                  <p:cNvSpPr>
                    <a:spLocks noEditPoints="1"/>
                  </p:cNvSpPr>
                  <p:nvPr/>
                </p:nvSpPr>
                <p:spPr bwMode="auto">
                  <a:xfrm>
                    <a:off x="3718" y="1748"/>
                    <a:ext cx="14" cy="89"/>
                  </a:xfrm>
                  <a:custGeom>
                    <a:avLst/>
                    <a:gdLst>
                      <a:gd name="T0" fmla="*/ 8 w 19"/>
                      <a:gd name="T1" fmla="*/ 100 h 119"/>
                      <a:gd name="T2" fmla="*/ 11 w 19"/>
                      <a:gd name="T3" fmla="*/ 107 h 119"/>
                      <a:gd name="T4" fmla="*/ 13 w 19"/>
                      <a:gd name="T5" fmla="*/ 112 h 119"/>
                      <a:gd name="T6" fmla="*/ 16 w 19"/>
                      <a:gd name="T7" fmla="*/ 114 h 119"/>
                      <a:gd name="T8" fmla="*/ 16 w 19"/>
                      <a:gd name="T9" fmla="*/ 114 h 119"/>
                      <a:gd name="T10" fmla="*/ 9 w 19"/>
                      <a:gd name="T11" fmla="*/ 99 h 119"/>
                      <a:gd name="T12" fmla="*/ 5 w 19"/>
                      <a:gd name="T13" fmla="*/ 99 h 119"/>
                      <a:gd name="T14" fmla="*/ 10 w 19"/>
                      <a:gd name="T15" fmla="*/ 88 h 119"/>
                      <a:gd name="T16" fmla="*/ 11 w 19"/>
                      <a:gd name="T17" fmla="*/ 88 h 119"/>
                      <a:gd name="T18" fmla="*/ 18 w 19"/>
                      <a:gd name="T19" fmla="*/ 88 h 119"/>
                      <a:gd name="T20" fmla="*/ 12 w 19"/>
                      <a:gd name="T21" fmla="*/ 89 h 119"/>
                      <a:gd name="T22" fmla="*/ 13 w 19"/>
                      <a:gd name="T23" fmla="*/ 94 h 119"/>
                      <a:gd name="T24" fmla="*/ 10 w 19"/>
                      <a:gd name="T25" fmla="*/ 99 h 119"/>
                      <a:gd name="T26" fmla="*/ 16 w 19"/>
                      <a:gd name="T27" fmla="*/ 96 h 119"/>
                      <a:gd name="T28" fmla="*/ 4 w 19"/>
                      <a:gd name="T29" fmla="*/ 68 h 119"/>
                      <a:gd name="T30" fmla="*/ 16 w 19"/>
                      <a:gd name="T31" fmla="*/ 84 h 119"/>
                      <a:gd name="T32" fmla="*/ 18 w 19"/>
                      <a:gd name="T33" fmla="*/ 87 h 119"/>
                      <a:gd name="T34" fmla="*/ 10 w 19"/>
                      <a:gd name="T35" fmla="*/ 71 h 119"/>
                      <a:gd name="T36" fmla="*/ 4 w 19"/>
                      <a:gd name="T37" fmla="*/ 68 h 119"/>
                      <a:gd name="T38" fmla="*/ 14 w 19"/>
                      <a:gd name="T39" fmla="*/ 58 h 119"/>
                      <a:gd name="T40" fmla="*/ 8 w 19"/>
                      <a:gd name="T41" fmla="*/ 67 h 119"/>
                      <a:gd name="T42" fmla="*/ 8 w 19"/>
                      <a:gd name="T43" fmla="*/ 70 h 119"/>
                      <a:gd name="T44" fmla="*/ 11 w 19"/>
                      <a:gd name="T45" fmla="*/ 70 h 119"/>
                      <a:gd name="T46" fmla="*/ 15 w 19"/>
                      <a:gd name="T47" fmla="*/ 58 h 119"/>
                      <a:gd name="T48" fmla="*/ 14 w 19"/>
                      <a:gd name="T49" fmla="*/ 52 h 119"/>
                      <a:gd name="T50" fmla="*/ 11 w 19"/>
                      <a:gd name="T51" fmla="*/ 49 h 119"/>
                      <a:gd name="T52" fmla="*/ 13 w 19"/>
                      <a:gd name="T53" fmla="*/ 49 h 119"/>
                      <a:gd name="T54" fmla="*/ 14 w 19"/>
                      <a:gd name="T55" fmla="*/ 50 h 119"/>
                      <a:gd name="T56" fmla="*/ 15 w 19"/>
                      <a:gd name="T57" fmla="*/ 19 h 119"/>
                      <a:gd name="T58" fmla="*/ 12 w 19"/>
                      <a:gd name="T59" fmla="*/ 23 h 119"/>
                      <a:gd name="T60" fmla="*/ 12 w 19"/>
                      <a:gd name="T61" fmla="*/ 24 h 119"/>
                      <a:gd name="T62" fmla="*/ 16 w 19"/>
                      <a:gd name="T63" fmla="*/ 38 h 119"/>
                      <a:gd name="T64" fmla="*/ 13 w 19"/>
                      <a:gd name="T65" fmla="*/ 43 h 119"/>
                      <a:gd name="T66" fmla="*/ 9 w 19"/>
                      <a:gd name="T67" fmla="*/ 47 h 119"/>
                      <a:gd name="T68" fmla="*/ 11 w 19"/>
                      <a:gd name="T69" fmla="*/ 49 h 119"/>
                      <a:gd name="T70" fmla="*/ 13 w 19"/>
                      <a:gd name="T71" fmla="*/ 46 h 119"/>
                      <a:gd name="T72" fmla="*/ 16 w 19"/>
                      <a:gd name="T73" fmla="*/ 41 h 119"/>
                      <a:gd name="T74" fmla="*/ 15 w 19"/>
                      <a:gd name="T75" fmla="*/ 24 h 119"/>
                      <a:gd name="T76" fmla="*/ 0 w 19"/>
                      <a:gd name="T77" fmla="*/ 0 h 119"/>
                      <a:gd name="T78" fmla="*/ 2 w 19"/>
                      <a:gd name="T79" fmla="*/ 1 h 119"/>
                      <a:gd name="T80" fmla="*/ 11 w 19"/>
                      <a:gd name="T81" fmla="*/ 5 h 119"/>
                      <a:gd name="T82" fmla="*/ 14 w 19"/>
                      <a:gd name="T83" fmla="*/ 17 h 119"/>
                      <a:gd name="T84" fmla="*/ 12 w 19"/>
                      <a:gd name="T85" fmla="*/ 22 h 119"/>
                      <a:gd name="T86" fmla="*/ 10 w 19"/>
                      <a:gd name="T87" fmla="*/ 24 h 119"/>
                      <a:gd name="T88" fmla="*/ 14 w 19"/>
                      <a:gd name="T89" fmla="*/ 19 h 119"/>
                      <a:gd name="T90" fmla="*/ 16 w 19"/>
                      <a:gd name="T91" fmla="*/ 13 h 119"/>
                      <a:gd name="T92" fmla="*/ 7 w 19"/>
                      <a:gd name="T93" fmla="*/ 2 h 119"/>
                      <a:gd name="T94" fmla="*/ 0 w 19"/>
                      <a:gd name="T95"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 h="119">
                        <a:moveTo>
                          <a:pt x="5" y="99"/>
                        </a:moveTo>
                        <a:cubicBezTo>
                          <a:pt x="6" y="99"/>
                          <a:pt x="7" y="100"/>
                          <a:pt x="8" y="100"/>
                        </a:cubicBezTo>
                        <a:cubicBezTo>
                          <a:pt x="10" y="101"/>
                          <a:pt x="11" y="102"/>
                          <a:pt x="11" y="103"/>
                        </a:cubicBezTo>
                        <a:cubicBezTo>
                          <a:pt x="12" y="105"/>
                          <a:pt x="12" y="106"/>
                          <a:pt x="11" y="107"/>
                        </a:cubicBezTo>
                        <a:cubicBezTo>
                          <a:pt x="11" y="109"/>
                          <a:pt x="10" y="110"/>
                          <a:pt x="12" y="111"/>
                        </a:cubicBezTo>
                        <a:cubicBezTo>
                          <a:pt x="13" y="112"/>
                          <a:pt x="13" y="112"/>
                          <a:pt x="13" y="112"/>
                        </a:cubicBezTo>
                        <a:cubicBezTo>
                          <a:pt x="15" y="115"/>
                          <a:pt x="11" y="118"/>
                          <a:pt x="8" y="119"/>
                        </a:cubicBezTo>
                        <a:cubicBezTo>
                          <a:pt x="12" y="119"/>
                          <a:pt x="15" y="117"/>
                          <a:pt x="16" y="114"/>
                        </a:cubicBezTo>
                        <a:cubicBezTo>
                          <a:pt x="16" y="114"/>
                          <a:pt x="16" y="114"/>
                          <a:pt x="16" y="114"/>
                        </a:cubicBezTo>
                        <a:cubicBezTo>
                          <a:pt x="16" y="114"/>
                          <a:pt x="16" y="114"/>
                          <a:pt x="16" y="114"/>
                        </a:cubicBezTo>
                        <a:cubicBezTo>
                          <a:pt x="17" y="110"/>
                          <a:pt x="17" y="102"/>
                          <a:pt x="11" y="99"/>
                        </a:cubicBezTo>
                        <a:cubicBezTo>
                          <a:pt x="10" y="99"/>
                          <a:pt x="10" y="99"/>
                          <a:pt x="9" y="99"/>
                        </a:cubicBezTo>
                        <a:cubicBezTo>
                          <a:pt x="9" y="99"/>
                          <a:pt x="8" y="99"/>
                          <a:pt x="8" y="99"/>
                        </a:cubicBezTo>
                        <a:cubicBezTo>
                          <a:pt x="7" y="99"/>
                          <a:pt x="6" y="99"/>
                          <a:pt x="5" y="99"/>
                        </a:cubicBezTo>
                        <a:moveTo>
                          <a:pt x="11" y="88"/>
                        </a:moveTo>
                        <a:cubicBezTo>
                          <a:pt x="10" y="88"/>
                          <a:pt x="10" y="88"/>
                          <a:pt x="10" y="88"/>
                        </a:cubicBezTo>
                        <a:cubicBezTo>
                          <a:pt x="10" y="88"/>
                          <a:pt x="10" y="88"/>
                          <a:pt x="11" y="88"/>
                        </a:cubicBezTo>
                        <a:cubicBezTo>
                          <a:pt x="11" y="88"/>
                          <a:pt x="11" y="88"/>
                          <a:pt x="11" y="88"/>
                        </a:cubicBezTo>
                        <a:cubicBezTo>
                          <a:pt x="11" y="88"/>
                          <a:pt x="11" y="88"/>
                          <a:pt x="11" y="88"/>
                        </a:cubicBezTo>
                        <a:moveTo>
                          <a:pt x="18" y="88"/>
                        </a:moveTo>
                        <a:cubicBezTo>
                          <a:pt x="16" y="89"/>
                          <a:pt x="15" y="89"/>
                          <a:pt x="13" y="89"/>
                        </a:cubicBezTo>
                        <a:cubicBezTo>
                          <a:pt x="13" y="89"/>
                          <a:pt x="13" y="89"/>
                          <a:pt x="12" y="89"/>
                        </a:cubicBezTo>
                        <a:cubicBezTo>
                          <a:pt x="13" y="89"/>
                          <a:pt x="13" y="89"/>
                          <a:pt x="14" y="90"/>
                        </a:cubicBezTo>
                        <a:cubicBezTo>
                          <a:pt x="15" y="91"/>
                          <a:pt x="14" y="92"/>
                          <a:pt x="13" y="94"/>
                        </a:cubicBezTo>
                        <a:cubicBezTo>
                          <a:pt x="12" y="96"/>
                          <a:pt x="9" y="98"/>
                          <a:pt x="6" y="98"/>
                        </a:cubicBezTo>
                        <a:cubicBezTo>
                          <a:pt x="7" y="98"/>
                          <a:pt x="9" y="99"/>
                          <a:pt x="10" y="99"/>
                        </a:cubicBezTo>
                        <a:cubicBezTo>
                          <a:pt x="11" y="99"/>
                          <a:pt x="11" y="99"/>
                          <a:pt x="12" y="98"/>
                        </a:cubicBezTo>
                        <a:cubicBezTo>
                          <a:pt x="13" y="98"/>
                          <a:pt x="15" y="97"/>
                          <a:pt x="16" y="96"/>
                        </a:cubicBezTo>
                        <a:cubicBezTo>
                          <a:pt x="17" y="94"/>
                          <a:pt x="19" y="90"/>
                          <a:pt x="18" y="88"/>
                        </a:cubicBezTo>
                        <a:moveTo>
                          <a:pt x="4" y="68"/>
                        </a:moveTo>
                        <a:cubicBezTo>
                          <a:pt x="7" y="71"/>
                          <a:pt x="10" y="73"/>
                          <a:pt x="13" y="75"/>
                        </a:cubicBezTo>
                        <a:cubicBezTo>
                          <a:pt x="16" y="77"/>
                          <a:pt x="16" y="81"/>
                          <a:pt x="16" y="84"/>
                        </a:cubicBezTo>
                        <a:cubicBezTo>
                          <a:pt x="16" y="85"/>
                          <a:pt x="15" y="87"/>
                          <a:pt x="13" y="88"/>
                        </a:cubicBezTo>
                        <a:cubicBezTo>
                          <a:pt x="15" y="88"/>
                          <a:pt x="17" y="88"/>
                          <a:pt x="18" y="87"/>
                        </a:cubicBezTo>
                        <a:cubicBezTo>
                          <a:pt x="18" y="87"/>
                          <a:pt x="18" y="86"/>
                          <a:pt x="18" y="85"/>
                        </a:cubicBezTo>
                        <a:cubicBezTo>
                          <a:pt x="18" y="79"/>
                          <a:pt x="15" y="75"/>
                          <a:pt x="10" y="71"/>
                        </a:cubicBezTo>
                        <a:cubicBezTo>
                          <a:pt x="9" y="71"/>
                          <a:pt x="9" y="71"/>
                          <a:pt x="9" y="71"/>
                        </a:cubicBezTo>
                        <a:cubicBezTo>
                          <a:pt x="7" y="70"/>
                          <a:pt x="6" y="69"/>
                          <a:pt x="4" y="68"/>
                        </a:cubicBezTo>
                        <a:moveTo>
                          <a:pt x="11" y="49"/>
                        </a:moveTo>
                        <a:cubicBezTo>
                          <a:pt x="13" y="52"/>
                          <a:pt x="13" y="55"/>
                          <a:pt x="14" y="58"/>
                        </a:cubicBezTo>
                        <a:cubicBezTo>
                          <a:pt x="14" y="61"/>
                          <a:pt x="14" y="65"/>
                          <a:pt x="11" y="67"/>
                        </a:cubicBezTo>
                        <a:cubicBezTo>
                          <a:pt x="10" y="67"/>
                          <a:pt x="9" y="67"/>
                          <a:pt x="8" y="67"/>
                        </a:cubicBezTo>
                        <a:cubicBezTo>
                          <a:pt x="7" y="67"/>
                          <a:pt x="5" y="67"/>
                          <a:pt x="4" y="67"/>
                        </a:cubicBezTo>
                        <a:cubicBezTo>
                          <a:pt x="6" y="68"/>
                          <a:pt x="7" y="69"/>
                          <a:pt x="8" y="70"/>
                        </a:cubicBezTo>
                        <a:cubicBezTo>
                          <a:pt x="10" y="70"/>
                          <a:pt x="10" y="70"/>
                          <a:pt x="10" y="70"/>
                        </a:cubicBezTo>
                        <a:cubicBezTo>
                          <a:pt x="10" y="70"/>
                          <a:pt x="11" y="70"/>
                          <a:pt x="11" y="70"/>
                        </a:cubicBezTo>
                        <a:cubicBezTo>
                          <a:pt x="13" y="70"/>
                          <a:pt x="14" y="69"/>
                          <a:pt x="15" y="68"/>
                        </a:cubicBezTo>
                        <a:cubicBezTo>
                          <a:pt x="17" y="65"/>
                          <a:pt x="16" y="61"/>
                          <a:pt x="15" y="58"/>
                        </a:cubicBezTo>
                        <a:cubicBezTo>
                          <a:pt x="15" y="57"/>
                          <a:pt x="15" y="57"/>
                          <a:pt x="15" y="57"/>
                        </a:cubicBezTo>
                        <a:cubicBezTo>
                          <a:pt x="15" y="56"/>
                          <a:pt x="15" y="54"/>
                          <a:pt x="14" y="52"/>
                        </a:cubicBezTo>
                        <a:cubicBezTo>
                          <a:pt x="14" y="52"/>
                          <a:pt x="14" y="52"/>
                          <a:pt x="14" y="52"/>
                        </a:cubicBezTo>
                        <a:cubicBezTo>
                          <a:pt x="14" y="51"/>
                          <a:pt x="12" y="50"/>
                          <a:pt x="11" y="49"/>
                        </a:cubicBezTo>
                        <a:moveTo>
                          <a:pt x="14" y="48"/>
                        </a:moveTo>
                        <a:cubicBezTo>
                          <a:pt x="13" y="49"/>
                          <a:pt x="13" y="49"/>
                          <a:pt x="13" y="49"/>
                        </a:cubicBezTo>
                        <a:cubicBezTo>
                          <a:pt x="12" y="49"/>
                          <a:pt x="12" y="49"/>
                          <a:pt x="12" y="49"/>
                        </a:cubicBezTo>
                        <a:cubicBezTo>
                          <a:pt x="13" y="50"/>
                          <a:pt x="13" y="50"/>
                          <a:pt x="14" y="50"/>
                        </a:cubicBezTo>
                        <a:cubicBezTo>
                          <a:pt x="14" y="50"/>
                          <a:pt x="14" y="49"/>
                          <a:pt x="14" y="48"/>
                        </a:cubicBezTo>
                        <a:moveTo>
                          <a:pt x="15" y="19"/>
                        </a:moveTo>
                        <a:cubicBezTo>
                          <a:pt x="15" y="19"/>
                          <a:pt x="15" y="19"/>
                          <a:pt x="15" y="19"/>
                        </a:cubicBezTo>
                        <a:cubicBezTo>
                          <a:pt x="14" y="21"/>
                          <a:pt x="14" y="22"/>
                          <a:pt x="12" y="23"/>
                        </a:cubicBezTo>
                        <a:cubicBezTo>
                          <a:pt x="12" y="24"/>
                          <a:pt x="12" y="24"/>
                          <a:pt x="12" y="24"/>
                        </a:cubicBezTo>
                        <a:cubicBezTo>
                          <a:pt x="12" y="24"/>
                          <a:pt x="12" y="24"/>
                          <a:pt x="12" y="24"/>
                        </a:cubicBezTo>
                        <a:cubicBezTo>
                          <a:pt x="16" y="25"/>
                          <a:pt x="16" y="30"/>
                          <a:pt x="17" y="32"/>
                        </a:cubicBezTo>
                        <a:cubicBezTo>
                          <a:pt x="17" y="34"/>
                          <a:pt x="17" y="36"/>
                          <a:pt x="16" y="38"/>
                        </a:cubicBezTo>
                        <a:cubicBezTo>
                          <a:pt x="16" y="39"/>
                          <a:pt x="16" y="39"/>
                          <a:pt x="15" y="40"/>
                        </a:cubicBezTo>
                        <a:cubicBezTo>
                          <a:pt x="15" y="41"/>
                          <a:pt x="14" y="42"/>
                          <a:pt x="13" y="43"/>
                        </a:cubicBezTo>
                        <a:cubicBezTo>
                          <a:pt x="13" y="44"/>
                          <a:pt x="14" y="46"/>
                          <a:pt x="12" y="47"/>
                        </a:cubicBezTo>
                        <a:cubicBezTo>
                          <a:pt x="11" y="47"/>
                          <a:pt x="10" y="47"/>
                          <a:pt x="9" y="47"/>
                        </a:cubicBezTo>
                        <a:cubicBezTo>
                          <a:pt x="9" y="47"/>
                          <a:pt x="9" y="47"/>
                          <a:pt x="9" y="47"/>
                        </a:cubicBezTo>
                        <a:cubicBezTo>
                          <a:pt x="10" y="48"/>
                          <a:pt x="10" y="48"/>
                          <a:pt x="11" y="49"/>
                        </a:cubicBezTo>
                        <a:cubicBezTo>
                          <a:pt x="11" y="49"/>
                          <a:pt x="12" y="49"/>
                          <a:pt x="12" y="49"/>
                        </a:cubicBezTo>
                        <a:cubicBezTo>
                          <a:pt x="13" y="49"/>
                          <a:pt x="13" y="48"/>
                          <a:pt x="13" y="46"/>
                        </a:cubicBezTo>
                        <a:cubicBezTo>
                          <a:pt x="14" y="46"/>
                          <a:pt x="14" y="45"/>
                          <a:pt x="14" y="44"/>
                        </a:cubicBezTo>
                        <a:cubicBezTo>
                          <a:pt x="15" y="43"/>
                          <a:pt x="15" y="42"/>
                          <a:pt x="16" y="41"/>
                        </a:cubicBezTo>
                        <a:cubicBezTo>
                          <a:pt x="17" y="39"/>
                          <a:pt x="18" y="37"/>
                          <a:pt x="18" y="35"/>
                        </a:cubicBezTo>
                        <a:cubicBezTo>
                          <a:pt x="18" y="31"/>
                          <a:pt x="17" y="27"/>
                          <a:pt x="15" y="24"/>
                        </a:cubicBezTo>
                        <a:cubicBezTo>
                          <a:pt x="15" y="22"/>
                          <a:pt x="15" y="21"/>
                          <a:pt x="15" y="19"/>
                        </a:cubicBezTo>
                        <a:moveTo>
                          <a:pt x="0" y="0"/>
                        </a:moveTo>
                        <a:cubicBezTo>
                          <a:pt x="0" y="0"/>
                          <a:pt x="1" y="0"/>
                          <a:pt x="1" y="0"/>
                        </a:cubicBezTo>
                        <a:cubicBezTo>
                          <a:pt x="1" y="1"/>
                          <a:pt x="2" y="1"/>
                          <a:pt x="2" y="1"/>
                        </a:cubicBezTo>
                        <a:cubicBezTo>
                          <a:pt x="3" y="2"/>
                          <a:pt x="5" y="2"/>
                          <a:pt x="6" y="2"/>
                        </a:cubicBezTo>
                        <a:cubicBezTo>
                          <a:pt x="8" y="3"/>
                          <a:pt x="10" y="4"/>
                          <a:pt x="11" y="5"/>
                        </a:cubicBezTo>
                        <a:cubicBezTo>
                          <a:pt x="15" y="7"/>
                          <a:pt x="16" y="10"/>
                          <a:pt x="16" y="13"/>
                        </a:cubicBezTo>
                        <a:cubicBezTo>
                          <a:pt x="16" y="14"/>
                          <a:pt x="15" y="16"/>
                          <a:pt x="14" y="17"/>
                        </a:cubicBezTo>
                        <a:cubicBezTo>
                          <a:pt x="14" y="18"/>
                          <a:pt x="13" y="19"/>
                          <a:pt x="13" y="20"/>
                        </a:cubicBezTo>
                        <a:cubicBezTo>
                          <a:pt x="12" y="20"/>
                          <a:pt x="12" y="21"/>
                          <a:pt x="12" y="22"/>
                        </a:cubicBezTo>
                        <a:cubicBezTo>
                          <a:pt x="11" y="23"/>
                          <a:pt x="10" y="24"/>
                          <a:pt x="10" y="24"/>
                        </a:cubicBezTo>
                        <a:cubicBezTo>
                          <a:pt x="10" y="24"/>
                          <a:pt x="10" y="24"/>
                          <a:pt x="10" y="24"/>
                        </a:cubicBezTo>
                        <a:cubicBezTo>
                          <a:pt x="10" y="24"/>
                          <a:pt x="11" y="24"/>
                          <a:pt x="11" y="23"/>
                        </a:cubicBezTo>
                        <a:cubicBezTo>
                          <a:pt x="13" y="22"/>
                          <a:pt x="13" y="20"/>
                          <a:pt x="14" y="19"/>
                        </a:cubicBezTo>
                        <a:cubicBezTo>
                          <a:pt x="14" y="18"/>
                          <a:pt x="15" y="17"/>
                          <a:pt x="16" y="16"/>
                        </a:cubicBezTo>
                        <a:cubicBezTo>
                          <a:pt x="16" y="15"/>
                          <a:pt x="16" y="14"/>
                          <a:pt x="16" y="13"/>
                        </a:cubicBezTo>
                        <a:cubicBezTo>
                          <a:pt x="17" y="11"/>
                          <a:pt x="16" y="9"/>
                          <a:pt x="16" y="8"/>
                        </a:cubicBezTo>
                        <a:cubicBezTo>
                          <a:pt x="15" y="5"/>
                          <a:pt x="11" y="3"/>
                          <a:pt x="7" y="2"/>
                        </a:cubicBezTo>
                        <a:cubicBezTo>
                          <a:pt x="7" y="1"/>
                          <a:pt x="7" y="1"/>
                          <a:pt x="6" y="1"/>
                        </a:cubicBezTo>
                        <a:cubicBezTo>
                          <a:pt x="4" y="1"/>
                          <a:pt x="2" y="0"/>
                          <a:pt x="0" y="0"/>
                        </a:cubicBezTo>
                      </a:path>
                    </a:pathLst>
                  </a:custGeom>
                  <a:solidFill>
                    <a:srgbClr val="E76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3" name="Freeform 8281">
                    <a:extLst>
                      <a:ext uri="{FF2B5EF4-FFF2-40B4-BE49-F238E27FC236}">
                        <a16:creationId xmlns:a16="http://schemas.microsoft.com/office/drawing/2014/main" id="{06A76CA6-E7BF-46F1-82E1-3B12B3D4FAD9}"/>
                      </a:ext>
                    </a:extLst>
                  </p:cNvPr>
                  <p:cNvSpPr>
                    <a:spLocks noEditPoints="1"/>
                  </p:cNvSpPr>
                  <p:nvPr/>
                </p:nvSpPr>
                <p:spPr bwMode="auto">
                  <a:xfrm>
                    <a:off x="3718" y="1748"/>
                    <a:ext cx="14" cy="86"/>
                  </a:xfrm>
                  <a:custGeom>
                    <a:avLst/>
                    <a:gdLst>
                      <a:gd name="T0" fmla="*/ 11 w 19"/>
                      <a:gd name="T1" fmla="*/ 99 h 115"/>
                      <a:gd name="T2" fmla="*/ 16 w 19"/>
                      <a:gd name="T3" fmla="*/ 114 h 115"/>
                      <a:gd name="T4" fmla="*/ 17 w 19"/>
                      <a:gd name="T5" fmla="*/ 114 h 115"/>
                      <a:gd name="T6" fmla="*/ 11 w 19"/>
                      <a:gd name="T7" fmla="*/ 99 h 115"/>
                      <a:gd name="T8" fmla="*/ 18 w 19"/>
                      <a:gd name="T9" fmla="*/ 88 h 115"/>
                      <a:gd name="T10" fmla="*/ 12 w 19"/>
                      <a:gd name="T11" fmla="*/ 98 h 115"/>
                      <a:gd name="T12" fmla="*/ 16 w 19"/>
                      <a:gd name="T13" fmla="*/ 96 h 115"/>
                      <a:gd name="T14" fmla="*/ 19 w 19"/>
                      <a:gd name="T15" fmla="*/ 89 h 115"/>
                      <a:gd name="T16" fmla="*/ 10 w 19"/>
                      <a:gd name="T17" fmla="*/ 71 h 115"/>
                      <a:gd name="T18" fmla="*/ 18 w 19"/>
                      <a:gd name="T19" fmla="*/ 85 h 115"/>
                      <a:gd name="T20" fmla="*/ 18 w 19"/>
                      <a:gd name="T21" fmla="*/ 87 h 115"/>
                      <a:gd name="T22" fmla="*/ 19 w 19"/>
                      <a:gd name="T23" fmla="*/ 86 h 115"/>
                      <a:gd name="T24" fmla="*/ 19 w 19"/>
                      <a:gd name="T25" fmla="*/ 85 h 115"/>
                      <a:gd name="T26" fmla="*/ 14 w 19"/>
                      <a:gd name="T27" fmla="*/ 52 h 115"/>
                      <a:gd name="T28" fmla="*/ 15 w 19"/>
                      <a:gd name="T29" fmla="*/ 58 h 115"/>
                      <a:gd name="T30" fmla="*/ 11 w 19"/>
                      <a:gd name="T31" fmla="*/ 70 h 115"/>
                      <a:gd name="T32" fmla="*/ 8 w 19"/>
                      <a:gd name="T33" fmla="*/ 70 h 115"/>
                      <a:gd name="T34" fmla="*/ 10 w 19"/>
                      <a:gd name="T35" fmla="*/ 71 h 115"/>
                      <a:gd name="T36" fmla="*/ 9 w 19"/>
                      <a:gd name="T37" fmla="*/ 70 h 115"/>
                      <a:gd name="T38" fmla="*/ 9 w 19"/>
                      <a:gd name="T39" fmla="*/ 70 h 115"/>
                      <a:gd name="T40" fmla="*/ 16 w 19"/>
                      <a:gd name="T41" fmla="*/ 68 h 115"/>
                      <a:gd name="T42" fmla="*/ 17 w 19"/>
                      <a:gd name="T43" fmla="*/ 62 h 115"/>
                      <a:gd name="T44" fmla="*/ 15 w 19"/>
                      <a:gd name="T45" fmla="*/ 55 h 115"/>
                      <a:gd name="T46" fmla="*/ 14 w 19"/>
                      <a:gd name="T47" fmla="*/ 48 h 115"/>
                      <a:gd name="T48" fmla="*/ 14 w 19"/>
                      <a:gd name="T49" fmla="*/ 50 h 115"/>
                      <a:gd name="T50" fmla="*/ 14 w 19"/>
                      <a:gd name="T51" fmla="*/ 48 h 115"/>
                      <a:gd name="T52" fmla="*/ 15 w 19"/>
                      <a:gd name="T53" fmla="*/ 19 h 115"/>
                      <a:gd name="T54" fmla="*/ 18 w 19"/>
                      <a:gd name="T55" fmla="*/ 35 h 115"/>
                      <a:gd name="T56" fmla="*/ 14 w 19"/>
                      <a:gd name="T57" fmla="*/ 44 h 115"/>
                      <a:gd name="T58" fmla="*/ 14 w 19"/>
                      <a:gd name="T59" fmla="*/ 45 h 115"/>
                      <a:gd name="T60" fmla="*/ 15 w 19"/>
                      <a:gd name="T61" fmla="*/ 44 h 115"/>
                      <a:gd name="T62" fmla="*/ 18 w 19"/>
                      <a:gd name="T63" fmla="*/ 35 h 115"/>
                      <a:gd name="T64" fmla="*/ 16 w 19"/>
                      <a:gd name="T65" fmla="*/ 24 h 115"/>
                      <a:gd name="T66" fmla="*/ 15 w 19"/>
                      <a:gd name="T67" fmla="*/ 19 h 115"/>
                      <a:gd name="T68" fmla="*/ 15 w 19"/>
                      <a:gd name="T69" fmla="*/ 17 h 115"/>
                      <a:gd name="T70" fmla="*/ 0 w 19"/>
                      <a:gd name="T71" fmla="*/ 0 h 115"/>
                      <a:gd name="T72" fmla="*/ 6 w 19"/>
                      <a:gd name="T73" fmla="*/ 1 h 115"/>
                      <a:gd name="T74" fmla="*/ 16 w 19"/>
                      <a:gd name="T75" fmla="*/ 8 h 115"/>
                      <a:gd name="T76" fmla="*/ 16 w 19"/>
                      <a:gd name="T77" fmla="*/ 16 h 115"/>
                      <a:gd name="T78" fmla="*/ 17 w 19"/>
                      <a:gd name="T79" fmla="*/ 13 h 115"/>
                      <a:gd name="T80" fmla="*/ 16 w 19"/>
                      <a:gd name="T81" fmla="*/ 8 h 115"/>
                      <a:gd name="T82" fmla="*/ 0 w 19"/>
                      <a:gd name="T8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 h="115">
                        <a:moveTo>
                          <a:pt x="11" y="99"/>
                        </a:moveTo>
                        <a:cubicBezTo>
                          <a:pt x="11" y="99"/>
                          <a:pt x="11" y="99"/>
                          <a:pt x="11" y="99"/>
                        </a:cubicBezTo>
                        <a:cubicBezTo>
                          <a:pt x="17" y="102"/>
                          <a:pt x="17" y="110"/>
                          <a:pt x="16" y="114"/>
                        </a:cubicBezTo>
                        <a:cubicBezTo>
                          <a:pt x="16" y="114"/>
                          <a:pt x="16" y="114"/>
                          <a:pt x="16" y="114"/>
                        </a:cubicBezTo>
                        <a:cubicBezTo>
                          <a:pt x="17" y="115"/>
                          <a:pt x="17" y="115"/>
                          <a:pt x="17" y="115"/>
                        </a:cubicBezTo>
                        <a:cubicBezTo>
                          <a:pt x="17" y="115"/>
                          <a:pt x="17" y="114"/>
                          <a:pt x="17" y="114"/>
                        </a:cubicBezTo>
                        <a:cubicBezTo>
                          <a:pt x="17" y="113"/>
                          <a:pt x="17" y="111"/>
                          <a:pt x="17" y="109"/>
                        </a:cubicBezTo>
                        <a:cubicBezTo>
                          <a:pt x="16" y="105"/>
                          <a:pt x="15" y="101"/>
                          <a:pt x="11" y="99"/>
                        </a:cubicBezTo>
                        <a:moveTo>
                          <a:pt x="18" y="88"/>
                        </a:moveTo>
                        <a:cubicBezTo>
                          <a:pt x="18" y="88"/>
                          <a:pt x="18" y="88"/>
                          <a:pt x="18" y="88"/>
                        </a:cubicBezTo>
                        <a:cubicBezTo>
                          <a:pt x="19" y="90"/>
                          <a:pt x="17" y="94"/>
                          <a:pt x="16" y="96"/>
                        </a:cubicBezTo>
                        <a:cubicBezTo>
                          <a:pt x="15" y="97"/>
                          <a:pt x="13" y="98"/>
                          <a:pt x="12" y="98"/>
                        </a:cubicBezTo>
                        <a:cubicBezTo>
                          <a:pt x="13" y="98"/>
                          <a:pt x="13" y="98"/>
                          <a:pt x="13" y="98"/>
                        </a:cubicBezTo>
                        <a:cubicBezTo>
                          <a:pt x="14" y="98"/>
                          <a:pt x="15" y="97"/>
                          <a:pt x="16" y="96"/>
                        </a:cubicBezTo>
                        <a:cubicBezTo>
                          <a:pt x="17" y="95"/>
                          <a:pt x="17" y="94"/>
                          <a:pt x="18" y="92"/>
                        </a:cubicBezTo>
                        <a:cubicBezTo>
                          <a:pt x="18" y="91"/>
                          <a:pt x="19" y="90"/>
                          <a:pt x="19" y="89"/>
                        </a:cubicBezTo>
                        <a:cubicBezTo>
                          <a:pt x="18" y="89"/>
                          <a:pt x="18" y="88"/>
                          <a:pt x="18" y="88"/>
                        </a:cubicBezTo>
                        <a:moveTo>
                          <a:pt x="10" y="71"/>
                        </a:moveTo>
                        <a:cubicBezTo>
                          <a:pt x="10" y="71"/>
                          <a:pt x="10" y="71"/>
                          <a:pt x="10" y="71"/>
                        </a:cubicBezTo>
                        <a:cubicBezTo>
                          <a:pt x="15" y="75"/>
                          <a:pt x="18" y="79"/>
                          <a:pt x="18" y="85"/>
                        </a:cubicBezTo>
                        <a:cubicBezTo>
                          <a:pt x="18" y="86"/>
                          <a:pt x="18" y="87"/>
                          <a:pt x="18" y="87"/>
                        </a:cubicBezTo>
                        <a:cubicBezTo>
                          <a:pt x="18" y="87"/>
                          <a:pt x="18" y="87"/>
                          <a:pt x="18" y="87"/>
                        </a:cubicBezTo>
                        <a:cubicBezTo>
                          <a:pt x="19" y="87"/>
                          <a:pt x="19" y="87"/>
                          <a:pt x="19" y="87"/>
                        </a:cubicBezTo>
                        <a:cubicBezTo>
                          <a:pt x="19" y="86"/>
                          <a:pt x="19" y="86"/>
                          <a:pt x="19" y="86"/>
                        </a:cubicBezTo>
                        <a:cubicBezTo>
                          <a:pt x="19" y="86"/>
                          <a:pt x="19" y="85"/>
                          <a:pt x="19" y="85"/>
                        </a:cubicBezTo>
                        <a:cubicBezTo>
                          <a:pt x="19" y="85"/>
                          <a:pt x="19" y="85"/>
                          <a:pt x="19" y="85"/>
                        </a:cubicBezTo>
                        <a:cubicBezTo>
                          <a:pt x="18" y="79"/>
                          <a:pt x="15" y="74"/>
                          <a:pt x="10" y="71"/>
                        </a:cubicBezTo>
                        <a:moveTo>
                          <a:pt x="14" y="52"/>
                        </a:moveTo>
                        <a:cubicBezTo>
                          <a:pt x="15" y="54"/>
                          <a:pt x="15" y="56"/>
                          <a:pt x="15" y="57"/>
                        </a:cubicBezTo>
                        <a:cubicBezTo>
                          <a:pt x="15" y="58"/>
                          <a:pt x="15" y="58"/>
                          <a:pt x="15" y="58"/>
                        </a:cubicBezTo>
                        <a:cubicBezTo>
                          <a:pt x="16" y="61"/>
                          <a:pt x="17" y="65"/>
                          <a:pt x="15" y="68"/>
                        </a:cubicBezTo>
                        <a:cubicBezTo>
                          <a:pt x="14" y="69"/>
                          <a:pt x="13" y="70"/>
                          <a:pt x="11" y="70"/>
                        </a:cubicBezTo>
                        <a:cubicBezTo>
                          <a:pt x="11" y="70"/>
                          <a:pt x="10" y="70"/>
                          <a:pt x="10" y="70"/>
                        </a:cubicBezTo>
                        <a:cubicBezTo>
                          <a:pt x="8" y="70"/>
                          <a:pt x="8" y="70"/>
                          <a:pt x="8" y="70"/>
                        </a:cubicBezTo>
                        <a:cubicBezTo>
                          <a:pt x="9" y="70"/>
                          <a:pt x="9" y="70"/>
                          <a:pt x="10" y="71"/>
                        </a:cubicBezTo>
                        <a:cubicBezTo>
                          <a:pt x="10" y="71"/>
                          <a:pt x="10" y="71"/>
                          <a:pt x="10" y="71"/>
                        </a:cubicBezTo>
                        <a:cubicBezTo>
                          <a:pt x="10" y="71"/>
                          <a:pt x="10" y="71"/>
                          <a:pt x="10" y="71"/>
                        </a:cubicBezTo>
                        <a:cubicBezTo>
                          <a:pt x="10" y="71"/>
                          <a:pt x="10" y="70"/>
                          <a:pt x="9" y="70"/>
                        </a:cubicBezTo>
                        <a:cubicBezTo>
                          <a:pt x="9" y="70"/>
                          <a:pt x="9" y="70"/>
                          <a:pt x="10" y="70"/>
                        </a:cubicBezTo>
                        <a:cubicBezTo>
                          <a:pt x="10" y="70"/>
                          <a:pt x="9" y="70"/>
                          <a:pt x="9" y="70"/>
                        </a:cubicBezTo>
                        <a:cubicBezTo>
                          <a:pt x="10" y="70"/>
                          <a:pt x="11" y="70"/>
                          <a:pt x="11" y="70"/>
                        </a:cubicBezTo>
                        <a:cubicBezTo>
                          <a:pt x="13" y="70"/>
                          <a:pt x="15" y="70"/>
                          <a:pt x="16" y="68"/>
                        </a:cubicBezTo>
                        <a:cubicBezTo>
                          <a:pt x="16" y="68"/>
                          <a:pt x="16" y="67"/>
                          <a:pt x="16" y="67"/>
                        </a:cubicBezTo>
                        <a:cubicBezTo>
                          <a:pt x="17" y="65"/>
                          <a:pt x="17" y="63"/>
                          <a:pt x="17" y="62"/>
                        </a:cubicBezTo>
                        <a:cubicBezTo>
                          <a:pt x="16" y="60"/>
                          <a:pt x="16" y="59"/>
                          <a:pt x="16" y="57"/>
                        </a:cubicBezTo>
                        <a:cubicBezTo>
                          <a:pt x="16" y="56"/>
                          <a:pt x="15" y="56"/>
                          <a:pt x="15" y="55"/>
                        </a:cubicBezTo>
                        <a:cubicBezTo>
                          <a:pt x="15" y="54"/>
                          <a:pt x="15" y="53"/>
                          <a:pt x="14" y="52"/>
                        </a:cubicBezTo>
                        <a:moveTo>
                          <a:pt x="14" y="48"/>
                        </a:moveTo>
                        <a:cubicBezTo>
                          <a:pt x="14" y="48"/>
                          <a:pt x="14" y="48"/>
                          <a:pt x="14" y="48"/>
                        </a:cubicBezTo>
                        <a:cubicBezTo>
                          <a:pt x="14" y="49"/>
                          <a:pt x="14" y="50"/>
                          <a:pt x="14" y="50"/>
                        </a:cubicBezTo>
                        <a:cubicBezTo>
                          <a:pt x="14" y="51"/>
                          <a:pt x="14" y="51"/>
                          <a:pt x="14" y="51"/>
                        </a:cubicBezTo>
                        <a:cubicBezTo>
                          <a:pt x="14" y="50"/>
                          <a:pt x="14" y="49"/>
                          <a:pt x="14" y="48"/>
                        </a:cubicBezTo>
                        <a:moveTo>
                          <a:pt x="15" y="17"/>
                        </a:moveTo>
                        <a:cubicBezTo>
                          <a:pt x="15" y="18"/>
                          <a:pt x="15" y="18"/>
                          <a:pt x="15" y="19"/>
                        </a:cubicBezTo>
                        <a:cubicBezTo>
                          <a:pt x="15" y="21"/>
                          <a:pt x="15" y="22"/>
                          <a:pt x="15" y="24"/>
                        </a:cubicBezTo>
                        <a:cubicBezTo>
                          <a:pt x="17" y="27"/>
                          <a:pt x="18" y="31"/>
                          <a:pt x="18" y="35"/>
                        </a:cubicBezTo>
                        <a:cubicBezTo>
                          <a:pt x="18" y="37"/>
                          <a:pt x="17" y="39"/>
                          <a:pt x="16" y="41"/>
                        </a:cubicBezTo>
                        <a:cubicBezTo>
                          <a:pt x="15" y="42"/>
                          <a:pt x="15" y="43"/>
                          <a:pt x="14" y="44"/>
                        </a:cubicBezTo>
                        <a:cubicBezTo>
                          <a:pt x="14" y="45"/>
                          <a:pt x="14" y="46"/>
                          <a:pt x="13" y="46"/>
                        </a:cubicBezTo>
                        <a:cubicBezTo>
                          <a:pt x="14" y="46"/>
                          <a:pt x="14" y="45"/>
                          <a:pt x="14" y="45"/>
                        </a:cubicBezTo>
                        <a:cubicBezTo>
                          <a:pt x="14" y="45"/>
                          <a:pt x="14" y="45"/>
                          <a:pt x="14" y="45"/>
                        </a:cubicBezTo>
                        <a:cubicBezTo>
                          <a:pt x="14" y="45"/>
                          <a:pt x="14" y="44"/>
                          <a:pt x="15" y="44"/>
                        </a:cubicBezTo>
                        <a:cubicBezTo>
                          <a:pt x="16" y="41"/>
                          <a:pt x="17" y="39"/>
                          <a:pt x="18" y="37"/>
                        </a:cubicBezTo>
                        <a:cubicBezTo>
                          <a:pt x="18" y="36"/>
                          <a:pt x="18" y="36"/>
                          <a:pt x="18" y="35"/>
                        </a:cubicBezTo>
                        <a:cubicBezTo>
                          <a:pt x="18" y="34"/>
                          <a:pt x="18" y="34"/>
                          <a:pt x="18" y="33"/>
                        </a:cubicBezTo>
                        <a:cubicBezTo>
                          <a:pt x="18" y="30"/>
                          <a:pt x="17" y="27"/>
                          <a:pt x="16" y="24"/>
                        </a:cubicBezTo>
                        <a:cubicBezTo>
                          <a:pt x="15" y="23"/>
                          <a:pt x="15" y="22"/>
                          <a:pt x="15" y="20"/>
                        </a:cubicBezTo>
                        <a:cubicBezTo>
                          <a:pt x="15" y="20"/>
                          <a:pt x="15" y="19"/>
                          <a:pt x="15" y="19"/>
                        </a:cubicBezTo>
                        <a:cubicBezTo>
                          <a:pt x="15" y="18"/>
                          <a:pt x="15" y="18"/>
                          <a:pt x="15" y="18"/>
                        </a:cubicBezTo>
                        <a:cubicBezTo>
                          <a:pt x="15" y="18"/>
                          <a:pt x="15" y="18"/>
                          <a:pt x="15" y="17"/>
                        </a:cubicBezTo>
                        <a:moveTo>
                          <a:pt x="0" y="0"/>
                        </a:moveTo>
                        <a:cubicBezTo>
                          <a:pt x="0" y="0"/>
                          <a:pt x="0" y="0"/>
                          <a:pt x="0" y="0"/>
                        </a:cubicBezTo>
                        <a:cubicBezTo>
                          <a:pt x="0" y="0"/>
                          <a:pt x="0" y="0"/>
                          <a:pt x="0" y="0"/>
                        </a:cubicBezTo>
                        <a:cubicBezTo>
                          <a:pt x="2" y="0"/>
                          <a:pt x="4" y="1"/>
                          <a:pt x="6" y="1"/>
                        </a:cubicBezTo>
                        <a:cubicBezTo>
                          <a:pt x="7" y="1"/>
                          <a:pt x="7" y="1"/>
                          <a:pt x="7" y="2"/>
                        </a:cubicBezTo>
                        <a:cubicBezTo>
                          <a:pt x="11" y="3"/>
                          <a:pt x="15" y="5"/>
                          <a:pt x="16" y="8"/>
                        </a:cubicBezTo>
                        <a:cubicBezTo>
                          <a:pt x="16" y="9"/>
                          <a:pt x="17" y="11"/>
                          <a:pt x="16" y="13"/>
                        </a:cubicBezTo>
                        <a:cubicBezTo>
                          <a:pt x="16" y="14"/>
                          <a:pt x="16" y="15"/>
                          <a:pt x="16" y="16"/>
                        </a:cubicBezTo>
                        <a:cubicBezTo>
                          <a:pt x="16" y="15"/>
                          <a:pt x="16" y="15"/>
                          <a:pt x="17" y="14"/>
                        </a:cubicBezTo>
                        <a:cubicBezTo>
                          <a:pt x="17" y="14"/>
                          <a:pt x="17" y="13"/>
                          <a:pt x="17" y="13"/>
                        </a:cubicBezTo>
                        <a:cubicBezTo>
                          <a:pt x="17" y="12"/>
                          <a:pt x="17" y="12"/>
                          <a:pt x="17" y="11"/>
                        </a:cubicBezTo>
                        <a:cubicBezTo>
                          <a:pt x="17" y="10"/>
                          <a:pt x="17" y="9"/>
                          <a:pt x="16" y="8"/>
                        </a:cubicBezTo>
                        <a:cubicBezTo>
                          <a:pt x="15" y="5"/>
                          <a:pt x="11" y="3"/>
                          <a:pt x="7" y="1"/>
                        </a:cubicBezTo>
                        <a:cubicBezTo>
                          <a:pt x="5" y="1"/>
                          <a:pt x="3" y="0"/>
                          <a:pt x="0" y="0"/>
                        </a:cubicBezTo>
                      </a:path>
                    </a:pathLst>
                  </a:custGeom>
                  <a:solidFill>
                    <a:srgbClr val="D65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4" name="Freeform 8282">
                    <a:extLst>
                      <a:ext uri="{FF2B5EF4-FFF2-40B4-BE49-F238E27FC236}">
                        <a16:creationId xmlns:a16="http://schemas.microsoft.com/office/drawing/2014/main" id="{05B8DB9B-15DE-4425-B189-7E7DDFFDB217}"/>
                      </a:ext>
                    </a:extLst>
                  </p:cNvPr>
                  <p:cNvSpPr>
                    <a:spLocks/>
                  </p:cNvSpPr>
                  <p:nvPr/>
                </p:nvSpPr>
                <p:spPr bwMode="auto">
                  <a:xfrm>
                    <a:off x="3720" y="1821"/>
                    <a:ext cx="8" cy="1"/>
                  </a:xfrm>
                  <a:custGeom>
                    <a:avLst/>
                    <a:gdLst>
                      <a:gd name="T0" fmla="*/ 0 w 10"/>
                      <a:gd name="T1" fmla="*/ 0 h 1"/>
                      <a:gd name="T2" fmla="*/ 2 w 10"/>
                      <a:gd name="T3" fmla="*/ 1 h 1"/>
                      <a:gd name="T4" fmla="*/ 5 w 10"/>
                      <a:gd name="T5" fmla="*/ 1 h 1"/>
                      <a:gd name="T6" fmla="*/ 6 w 10"/>
                      <a:gd name="T7" fmla="*/ 1 h 1"/>
                      <a:gd name="T8" fmla="*/ 8 w 10"/>
                      <a:gd name="T9" fmla="*/ 1 h 1"/>
                      <a:gd name="T10" fmla="*/ 8 w 10"/>
                      <a:gd name="T11" fmla="*/ 1 h 1"/>
                      <a:gd name="T12" fmla="*/ 8 w 10"/>
                      <a:gd name="T13" fmla="*/ 1 h 1"/>
                      <a:gd name="T14" fmla="*/ 8 w 10"/>
                      <a:gd name="T15" fmla="*/ 1 h 1"/>
                      <a:gd name="T16" fmla="*/ 8 w 10"/>
                      <a:gd name="T17" fmla="*/ 1 h 1"/>
                      <a:gd name="T18" fmla="*/ 8 w 10"/>
                      <a:gd name="T19" fmla="*/ 1 h 1"/>
                      <a:gd name="T20" fmla="*/ 8 w 10"/>
                      <a:gd name="T21" fmla="*/ 1 h 1"/>
                      <a:gd name="T22" fmla="*/ 10 w 10"/>
                      <a:gd name="T23" fmla="*/ 0 h 1"/>
                      <a:gd name="T24" fmla="*/ 9 w 10"/>
                      <a:gd name="T25" fmla="*/ 0 h 1"/>
                      <a:gd name="T26" fmla="*/ 7 w 10"/>
                      <a:gd name="T27" fmla="*/ 1 h 1"/>
                      <a:gd name="T28" fmla="*/ 3 w 10"/>
                      <a:gd name="T29" fmla="*/ 0 h 1"/>
                      <a:gd name="T30" fmla="*/ 2 w 10"/>
                      <a:gd name="T31" fmla="*/ 0 h 1"/>
                      <a:gd name="T32" fmla="*/ 0 w 10"/>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
                        <a:moveTo>
                          <a:pt x="0" y="0"/>
                        </a:moveTo>
                        <a:cubicBezTo>
                          <a:pt x="0" y="0"/>
                          <a:pt x="1" y="1"/>
                          <a:pt x="2" y="1"/>
                        </a:cubicBezTo>
                        <a:cubicBezTo>
                          <a:pt x="3" y="1"/>
                          <a:pt x="4" y="1"/>
                          <a:pt x="5" y="1"/>
                        </a:cubicBezTo>
                        <a:cubicBezTo>
                          <a:pt x="5" y="1"/>
                          <a:pt x="6" y="1"/>
                          <a:pt x="6" y="1"/>
                        </a:cubicBezTo>
                        <a:cubicBezTo>
                          <a:pt x="7" y="1"/>
                          <a:pt x="7"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9" y="1"/>
                          <a:pt x="10" y="1"/>
                          <a:pt x="10" y="0"/>
                        </a:cubicBezTo>
                        <a:cubicBezTo>
                          <a:pt x="10" y="0"/>
                          <a:pt x="10" y="0"/>
                          <a:pt x="9" y="0"/>
                        </a:cubicBezTo>
                        <a:cubicBezTo>
                          <a:pt x="8" y="1"/>
                          <a:pt x="8" y="1"/>
                          <a:pt x="7" y="1"/>
                        </a:cubicBezTo>
                        <a:cubicBezTo>
                          <a:pt x="6" y="1"/>
                          <a:pt x="4" y="0"/>
                          <a:pt x="3" y="0"/>
                        </a:cubicBezTo>
                        <a:cubicBezTo>
                          <a:pt x="3" y="0"/>
                          <a:pt x="3" y="0"/>
                          <a:pt x="2" y="0"/>
                        </a:cubicBezTo>
                        <a:cubicBezTo>
                          <a:pt x="2" y="0"/>
                          <a:pt x="1" y="0"/>
                          <a:pt x="0" y="0"/>
                        </a:cubicBezTo>
                      </a:path>
                    </a:pathLst>
                  </a:custGeom>
                  <a:solidFill>
                    <a:srgbClr val="D55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5" name="Freeform 8283">
                    <a:extLst>
                      <a:ext uri="{FF2B5EF4-FFF2-40B4-BE49-F238E27FC236}">
                        <a16:creationId xmlns:a16="http://schemas.microsoft.com/office/drawing/2014/main" id="{37CE54F3-3108-44E3-A5EE-2A27BB8FC467}"/>
                      </a:ext>
                    </a:extLst>
                  </p:cNvPr>
                  <p:cNvSpPr>
                    <a:spLocks noEditPoints="1"/>
                  </p:cNvSpPr>
                  <p:nvPr/>
                </p:nvSpPr>
                <p:spPr bwMode="auto">
                  <a:xfrm>
                    <a:off x="3634" y="1753"/>
                    <a:ext cx="49" cy="69"/>
                  </a:xfrm>
                  <a:custGeom>
                    <a:avLst/>
                    <a:gdLst>
                      <a:gd name="T0" fmla="*/ 5 w 66"/>
                      <a:gd name="T1" fmla="*/ 69 h 92"/>
                      <a:gd name="T2" fmla="*/ 3 w 66"/>
                      <a:gd name="T3" fmla="*/ 70 h 92"/>
                      <a:gd name="T4" fmla="*/ 1 w 66"/>
                      <a:gd name="T5" fmla="*/ 76 h 92"/>
                      <a:gd name="T6" fmla="*/ 2 w 66"/>
                      <a:gd name="T7" fmla="*/ 79 h 92"/>
                      <a:gd name="T8" fmla="*/ 8 w 66"/>
                      <a:gd name="T9" fmla="*/ 92 h 92"/>
                      <a:gd name="T10" fmla="*/ 13 w 66"/>
                      <a:gd name="T11" fmla="*/ 92 h 92"/>
                      <a:gd name="T12" fmla="*/ 10 w 66"/>
                      <a:gd name="T13" fmla="*/ 91 h 92"/>
                      <a:gd name="T14" fmla="*/ 7 w 66"/>
                      <a:gd name="T15" fmla="*/ 79 h 92"/>
                      <a:gd name="T16" fmla="*/ 7 w 66"/>
                      <a:gd name="T17" fmla="*/ 71 h 92"/>
                      <a:gd name="T18" fmla="*/ 10 w 66"/>
                      <a:gd name="T19" fmla="*/ 71 h 92"/>
                      <a:gd name="T20" fmla="*/ 10 w 66"/>
                      <a:gd name="T21" fmla="*/ 71 h 92"/>
                      <a:gd name="T22" fmla="*/ 7 w 66"/>
                      <a:gd name="T23" fmla="*/ 55 h 92"/>
                      <a:gd name="T24" fmla="*/ 2 w 66"/>
                      <a:gd name="T25" fmla="*/ 60 h 92"/>
                      <a:gd name="T26" fmla="*/ 6 w 66"/>
                      <a:gd name="T27" fmla="*/ 69 h 92"/>
                      <a:gd name="T28" fmla="*/ 11 w 66"/>
                      <a:gd name="T29" fmla="*/ 70 h 92"/>
                      <a:gd name="T30" fmla="*/ 7 w 66"/>
                      <a:gd name="T31" fmla="*/ 57 h 92"/>
                      <a:gd name="T32" fmla="*/ 8 w 66"/>
                      <a:gd name="T33" fmla="*/ 56 h 92"/>
                      <a:gd name="T34" fmla="*/ 27 w 66"/>
                      <a:gd name="T35" fmla="*/ 24 h 92"/>
                      <a:gd name="T36" fmla="*/ 27 w 66"/>
                      <a:gd name="T37" fmla="*/ 25 h 92"/>
                      <a:gd name="T38" fmla="*/ 15 w 66"/>
                      <a:gd name="T39" fmla="*/ 32 h 92"/>
                      <a:gd name="T40" fmla="*/ 9 w 66"/>
                      <a:gd name="T41" fmla="*/ 45 h 92"/>
                      <a:gd name="T42" fmla="*/ 8 w 66"/>
                      <a:gd name="T43" fmla="*/ 54 h 92"/>
                      <a:gd name="T44" fmla="*/ 8 w 66"/>
                      <a:gd name="T45" fmla="*/ 54 h 92"/>
                      <a:gd name="T46" fmla="*/ 13 w 66"/>
                      <a:gd name="T47" fmla="*/ 56 h 92"/>
                      <a:gd name="T48" fmla="*/ 12 w 66"/>
                      <a:gd name="T49" fmla="*/ 55 h 92"/>
                      <a:gd name="T50" fmla="*/ 12 w 66"/>
                      <a:gd name="T51" fmla="*/ 44 h 92"/>
                      <a:gd name="T52" fmla="*/ 14 w 66"/>
                      <a:gd name="T53" fmla="*/ 44 h 92"/>
                      <a:gd name="T54" fmla="*/ 14 w 66"/>
                      <a:gd name="T55" fmla="*/ 43 h 92"/>
                      <a:gd name="T56" fmla="*/ 17 w 66"/>
                      <a:gd name="T57" fmla="*/ 35 h 92"/>
                      <a:gd name="T58" fmla="*/ 27 w 66"/>
                      <a:gd name="T59" fmla="*/ 29 h 92"/>
                      <a:gd name="T60" fmla="*/ 28 w 66"/>
                      <a:gd name="T61" fmla="*/ 28 h 92"/>
                      <a:gd name="T62" fmla="*/ 37 w 66"/>
                      <a:gd name="T63" fmla="*/ 13 h 92"/>
                      <a:gd name="T64" fmla="*/ 28 w 66"/>
                      <a:gd name="T65" fmla="*/ 22 h 92"/>
                      <a:gd name="T66" fmla="*/ 31 w 66"/>
                      <a:gd name="T67" fmla="*/ 31 h 92"/>
                      <a:gd name="T68" fmla="*/ 29 w 66"/>
                      <a:gd name="T69" fmla="*/ 25 h 92"/>
                      <a:gd name="T70" fmla="*/ 35 w 66"/>
                      <a:gd name="T71" fmla="*/ 16 h 92"/>
                      <a:gd name="T72" fmla="*/ 37 w 66"/>
                      <a:gd name="T73" fmla="*/ 17 h 92"/>
                      <a:gd name="T74" fmla="*/ 37 w 66"/>
                      <a:gd name="T75" fmla="*/ 13 h 92"/>
                      <a:gd name="T76" fmla="*/ 62 w 66"/>
                      <a:gd name="T77" fmla="*/ 0 h 92"/>
                      <a:gd name="T78" fmla="*/ 47 w 66"/>
                      <a:gd name="T79" fmla="*/ 8 h 92"/>
                      <a:gd name="T80" fmla="*/ 39 w 66"/>
                      <a:gd name="T81" fmla="*/ 13 h 92"/>
                      <a:gd name="T82" fmla="*/ 44 w 66"/>
                      <a:gd name="T83" fmla="*/ 11 h 92"/>
                      <a:gd name="T84" fmla="*/ 52 w 66"/>
                      <a:gd name="T85" fmla="*/ 7 h 92"/>
                      <a:gd name="T86" fmla="*/ 61 w 66"/>
                      <a:gd name="T87" fmla="*/ 2 h 92"/>
                      <a:gd name="T88" fmla="*/ 66 w 66"/>
                      <a:gd name="T89" fmla="*/ 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 h="92">
                        <a:moveTo>
                          <a:pt x="5" y="69"/>
                        </a:moveTo>
                        <a:cubicBezTo>
                          <a:pt x="5" y="69"/>
                          <a:pt x="5" y="69"/>
                          <a:pt x="5" y="69"/>
                        </a:cubicBezTo>
                        <a:cubicBezTo>
                          <a:pt x="4" y="70"/>
                          <a:pt x="4" y="70"/>
                          <a:pt x="4" y="70"/>
                        </a:cubicBezTo>
                        <a:cubicBezTo>
                          <a:pt x="4" y="70"/>
                          <a:pt x="4" y="70"/>
                          <a:pt x="3" y="70"/>
                        </a:cubicBezTo>
                        <a:cubicBezTo>
                          <a:pt x="2" y="71"/>
                          <a:pt x="1" y="72"/>
                          <a:pt x="1" y="74"/>
                        </a:cubicBezTo>
                        <a:cubicBezTo>
                          <a:pt x="1" y="74"/>
                          <a:pt x="1" y="75"/>
                          <a:pt x="1" y="76"/>
                        </a:cubicBezTo>
                        <a:cubicBezTo>
                          <a:pt x="2" y="77"/>
                          <a:pt x="2" y="77"/>
                          <a:pt x="2" y="77"/>
                        </a:cubicBezTo>
                        <a:cubicBezTo>
                          <a:pt x="2" y="78"/>
                          <a:pt x="3" y="78"/>
                          <a:pt x="2" y="79"/>
                        </a:cubicBezTo>
                        <a:cubicBezTo>
                          <a:pt x="0" y="83"/>
                          <a:pt x="0" y="86"/>
                          <a:pt x="1" y="89"/>
                        </a:cubicBezTo>
                        <a:cubicBezTo>
                          <a:pt x="2" y="91"/>
                          <a:pt x="5" y="92"/>
                          <a:pt x="8" y="92"/>
                        </a:cubicBezTo>
                        <a:cubicBezTo>
                          <a:pt x="8" y="92"/>
                          <a:pt x="9" y="92"/>
                          <a:pt x="9" y="92"/>
                        </a:cubicBezTo>
                        <a:cubicBezTo>
                          <a:pt x="11" y="92"/>
                          <a:pt x="12" y="92"/>
                          <a:pt x="13" y="92"/>
                        </a:cubicBezTo>
                        <a:cubicBezTo>
                          <a:pt x="14" y="92"/>
                          <a:pt x="15" y="92"/>
                          <a:pt x="15" y="92"/>
                        </a:cubicBezTo>
                        <a:cubicBezTo>
                          <a:pt x="14" y="91"/>
                          <a:pt x="12" y="91"/>
                          <a:pt x="10" y="91"/>
                        </a:cubicBezTo>
                        <a:cubicBezTo>
                          <a:pt x="6" y="91"/>
                          <a:pt x="4" y="88"/>
                          <a:pt x="5" y="85"/>
                        </a:cubicBezTo>
                        <a:cubicBezTo>
                          <a:pt x="6" y="83"/>
                          <a:pt x="7" y="81"/>
                          <a:pt x="7" y="79"/>
                        </a:cubicBezTo>
                        <a:cubicBezTo>
                          <a:pt x="8" y="77"/>
                          <a:pt x="5" y="76"/>
                          <a:pt x="5" y="74"/>
                        </a:cubicBezTo>
                        <a:cubicBezTo>
                          <a:pt x="5" y="73"/>
                          <a:pt x="6" y="72"/>
                          <a:pt x="7" y="71"/>
                        </a:cubicBezTo>
                        <a:cubicBezTo>
                          <a:pt x="8" y="71"/>
                          <a:pt x="8" y="71"/>
                          <a:pt x="9" y="71"/>
                        </a:cubicBezTo>
                        <a:cubicBezTo>
                          <a:pt x="10" y="71"/>
                          <a:pt x="10" y="71"/>
                          <a:pt x="10" y="71"/>
                        </a:cubicBezTo>
                        <a:cubicBezTo>
                          <a:pt x="11" y="71"/>
                          <a:pt x="11" y="71"/>
                          <a:pt x="11" y="71"/>
                        </a:cubicBezTo>
                        <a:cubicBezTo>
                          <a:pt x="11" y="71"/>
                          <a:pt x="10" y="71"/>
                          <a:pt x="10" y="71"/>
                        </a:cubicBezTo>
                        <a:cubicBezTo>
                          <a:pt x="8" y="71"/>
                          <a:pt x="6" y="70"/>
                          <a:pt x="5" y="69"/>
                        </a:cubicBezTo>
                        <a:moveTo>
                          <a:pt x="7" y="55"/>
                        </a:moveTo>
                        <a:cubicBezTo>
                          <a:pt x="7" y="55"/>
                          <a:pt x="7" y="55"/>
                          <a:pt x="7" y="55"/>
                        </a:cubicBezTo>
                        <a:cubicBezTo>
                          <a:pt x="5" y="55"/>
                          <a:pt x="3" y="57"/>
                          <a:pt x="2" y="60"/>
                        </a:cubicBezTo>
                        <a:cubicBezTo>
                          <a:pt x="1" y="62"/>
                          <a:pt x="1" y="64"/>
                          <a:pt x="2" y="65"/>
                        </a:cubicBezTo>
                        <a:cubicBezTo>
                          <a:pt x="2" y="67"/>
                          <a:pt x="4" y="68"/>
                          <a:pt x="6" y="69"/>
                        </a:cubicBezTo>
                        <a:cubicBezTo>
                          <a:pt x="8" y="70"/>
                          <a:pt x="10" y="70"/>
                          <a:pt x="12" y="70"/>
                        </a:cubicBezTo>
                        <a:cubicBezTo>
                          <a:pt x="12" y="70"/>
                          <a:pt x="12" y="70"/>
                          <a:pt x="11" y="70"/>
                        </a:cubicBezTo>
                        <a:cubicBezTo>
                          <a:pt x="8" y="69"/>
                          <a:pt x="5" y="68"/>
                          <a:pt x="4" y="65"/>
                        </a:cubicBezTo>
                        <a:cubicBezTo>
                          <a:pt x="4" y="62"/>
                          <a:pt x="5" y="59"/>
                          <a:pt x="7" y="57"/>
                        </a:cubicBezTo>
                        <a:cubicBezTo>
                          <a:pt x="8" y="57"/>
                          <a:pt x="9" y="56"/>
                          <a:pt x="10" y="56"/>
                        </a:cubicBezTo>
                        <a:cubicBezTo>
                          <a:pt x="10" y="56"/>
                          <a:pt x="9" y="56"/>
                          <a:pt x="8" y="56"/>
                        </a:cubicBezTo>
                        <a:cubicBezTo>
                          <a:pt x="8" y="55"/>
                          <a:pt x="7" y="55"/>
                          <a:pt x="7" y="55"/>
                        </a:cubicBezTo>
                        <a:moveTo>
                          <a:pt x="27" y="24"/>
                        </a:moveTo>
                        <a:cubicBezTo>
                          <a:pt x="27" y="24"/>
                          <a:pt x="27" y="24"/>
                          <a:pt x="27" y="24"/>
                        </a:cubicBezTo>
                        <a:cubicBezTo>
                          <a:pt x="27" y="25"/>
                          <a:pt x="27" y="25"/>
                          <a:pt x="27" y="25"/>
                        </a:cubicBezTo>
                        <a:cubicBezTo>
                          <a:pt x="27" y="25"/>
                          <a:pt x="27" y="25"/>
                          <a:pt x="27" y="25"/>
                        </a:cubicBezTo>
                        <a:cubicBezTo>
                          <a:pt x="23" y="26"/>
                          <a:pt x="18" y="29"/>
                          <a:pt x="15" y="32"/>
                        </a:cubicBezTo>
                        <a:cubicBezTo>
                          <a:pt x="12" y="36"/>
                          <a:pt x="10" y="40"/>
                          <a:pt x="9" y="43"/>
                        </a:cubicBezTo>
                        <a:cubicBezTo>
                          <a:pt x="9" y="44"/>
                          <a:pt x="9" y="44"/>
                          <a:pt x="9" y="45"/>
                        </a:cubicBezTo>
                        <a:cubicBezTo>
                          <a:pt x="7" y="47"/>
                          <a:pt x="6" y="51"/>
                          <a:pt x="7" y="53"/>
                        </a:cubicBezTo>
                        <a:cubicBezTo>
                          <a:pt x="8" y="54"/>
                          <a:pt x="8" y="54"/>
                          <a:pt x="8" y="54"/>
                        </a:cubicBezTo>
                        <a:cubicBezTo>
                          <a:pt x="8" y="54"/>
                          <a:pt x="8" y="54"/>
                          <a:pt x="8" y="54"/>
                        </a:cubicBezTo>
                        <a:cubicBezTo>
                          <a:pt x="8" y="54"/>
                          <a:pt x="8" y="54"/>
                          <a:pt x="8" y="54"/>
                        </a:cubicBezTo>
                        <a:cubicBezTo>
                          <a:pt x="8" y="55"/>
                          <a:pt x="8" y="55"/>
                          <a:pt x="8" y="55"/>
                        </a:cubicBezTo>
                        <a:cubicBezTo>
                          <a:pt x="9" y="56"/>
                          <a:pt x="12" y="56"/>
                          <a:pt x="13" y="56"/>
                        </a:cubicBezTo>
                        <a:cubicBezTo>
                          <a:pt x="13" y="56"/>
                          <a:pt x="14" y="56"/>
                          <a:pt x="15" y="56"/>
                        </a:cubicBezTo>
                        <a:cubicBezTo>
                          <a:pt x="14" y="56"/>
                          <a:pt x="13" y="56"/>
                          <a:pt x="12" y="55"/>
                        </a:cubicBezTo>
                        <a:cubicBezTo>
                          <a:pt x="9" y="54"/>
                          <a:pt x="9" y="52"/>
                          <a:pt x="9" y="50"/>
                        </a:cubicBezTo>
                        <a:cubicBezTo>
                          <a:pt x="9" y="48"/>
                          <a:pt x="10" y="45"/>
                          <a:pt x="12" y="44"/>
                        </a:cubicBezTo>
                        <a:cubicBezTo>
                          <a:pt x="13" y="44"/>
                          <a:pt x="13" y="44"/>
                          <a:pt x="13" y="44"/>
                        </a:cubicBezTo>
                        <a:cubicBezTo>
                          <a:pt x="14" y="44"/>
                          <a:pt x="14" y="44"/>
                          <a:pt x="14" y="44"/>
                        </a:cubicBezTo>
                        <a:cubicBezTo>
                          <a:pt x="14" y="44"/>
                          <a:pt x="14" y="43"/>
                          <a:pt x="14" y="43"/>
                        </a:cubicBezTo>
                        <a:cubicBezTo>
                          <a:pt x="14" y="43"/>
                          <a:pt x="14" y="43"/>
                          <a:pt x="14" y="43"/>
                        </a:cubicBezTo>
                        <a:cubicBezTo>
                          <a:pt x="14" y="43"/>
                          <a:pt x="14" y="43"/>
                          <a:pt x="15" y="44"/>
                        </a:cubicBezTo>
                        <a:cubicBezTo>
                          <a:pt x="13" y="41"/>
                          <a:pt x="15" y="38"/>
                          <a:pt x="17" y="35"/>
                        </a:cubicBezTo>
                        <a:cubicBezTo>
                          <a:pt x="19" y="33"/>
                          <a:pt x="22" y="30"/>
                          <a:pt x="26" y="29"/>
                        </a:cubicBezTo>
                        <a:cubicBezTo>
                          <a:pt x="26" y="29"/>
                          <a:pt x="26" y="29"/>
                          <a:pt x="27" y="29"/>
                        </a:cubicBezTo>
                        <a:cubicBezTo>
                          <a:pt x="27" y="29"/>
                          <a:pt x="28" y="29"/>
                          <a:pt x="28" y="29"/>
                        </a:cubicBezTo>
                        <a:cubicBezTo>
                          <a:pt x="28" y="29"/>
                          <a:pt x="28" y="29"/>
                          <a:pt x="28" y="28"/>
                        </a:cubicBezTo>
                        <a:cubicBezTo>
                          <a:pt x="27" y="27"/>
                          <a:pt x="27" y="26"/>
                          <a:pt x="27" y="24"/>
                        </a:cubicBezTo>
                        <a:moveTo>
                          <a:pt x="37" y="13"/>
                        </a:moveTo>
                        <a:cubicBezTo>
                          <a:pt x="36" y="13"/>
                          <a:pt x="34" y="14"/>
                          <a:pt x="32" y="15"/>
                        </a:cubicBezTo>
                        <a:cubicBezTo>
                          <a:pt x="30" y="17"/>
                          <a:pt x="29" y="19"/>
                          <a:pt x="28" y="22"/>
                        </a:cubicBezTo>
                        <a:cubicBezTo>
                          <a:pt x="27" y="24"/>
                          <a:pt x="28" y="26"/>
                          <a:pt x="29" y="28"/>
                        </a:cubicBezTo>
                        <a:cubicBezTo>
                          <a:pt x="29" y="29"/>
                          <a:pt x="30" y="30"/>
                          <a:pt x="31" y="31"/>
                        </a:cubicBezTo>
                        <a:cubicBezTo>
                          <a:pt x="31" y="31"/>
                          <a:pt x="30" y="31"/>
                          <a:pt x="30" y="31"/>
                        </a:cubicBezTo>
                        <a:cubicBezTo>
                          <a:pt x="30" y="29"/>
                          <a:pt x="29" y="27"/>
                          <a:pt x="29" y="25"/>
                        </a:cubicBezTo>
                        <a:cubicBezTo>
                          <a:pt x="29" y="23"/>
                          <a:pt x="30" y="22"/>
                          <a:pt x="31" y="20"/>
                        </a:cubicBezTo>
                        <a:cubicBezTo>
                          <a:pt x="31" y="19"/>
                          <a:pt x="33" y="16"/>
                          <a:pt x="35" y="16"/>
                        </a:cubicBezTo>
                        <a:cubicBezTo>
                          <a:pt x="35" y="16"/>
                          <a:pt x="36" y="16"/>
                          <a:pt x="36" y="16"/>
                        </a:cubicBezTo>
                        <a:cubicBezTo>
                          <a:pt x="36" y="16"/>
                          <a:pt x="37" y="17"/>
                          <a:pt x="37" y="17"/>
                        </a:cubicBezTo>
                        <a:cubicBezTo>
                          <a:pt x="37" y="16"/>
                          <a:pt x="38" y="14"/>
                          <a:pt x="39" y="13"/>
                        </a:cubicBezTo>
                        <a:cubicBezTo>
                          <a:pt x="38" y="13"/>
                          <a:pt x="38" y="13"/>
                          <a:pt x="37" y="13"/>
                        </a:cubicBezTo>
                        <a:moveTo>
                          <a:pt x="63" y="0"/>
                        </a:moveTo>
                        <a:cubicBezTo>
                          <a:pt x="62" y="0"/>
                          <a:pt x="62" y="0"/>
                          <a:pt x="62" y="0"/>
                        </a:cubicBezTo>
                        <a:cubicBezTo>
                          <a:pt x="58" y="1"/>
                          <a:pt x="55" y="3"/>
                          <a:pt x="52" y="5"/>
                        </a:cubicBezTo>
                        <a:cubicBezTo>
                          <a:pt x="50" y="6"/>
                          <a:pt x="48" y="7"/>
                          <a:pt x="47" y="8"/>
                        </a:cubicBezTo>
                        <a:cubicBezTo>
                          <a:pt x="45" y="9"/>
                          <a:pt x="43" y="9"/>
                          <a:pt x="41" y="11"/>
                        </a:cubicBezTo>
                        <a:cubicBezTo>
                          <a:pt x="41" y="11"/>
                          <a:pt x="40" y="12"/>
                          <a:pt x="39" y="13"/>
                        </a:cubicBezTo>
                        <a:cubicBezTo>
                          <a:pt x="39" y="14"/>
                          <a:pt x="39" y="14"/>
                          <a:pt x="39" y="15"/>
                        </a:cubicBezTo>
                        <a:cubicBezTo>
                          <a:pt x="40" y="13"/>
                          <a:pt x="42" y="11"/>
                          <a:pt x="44" y="11"/>
                        </a:cubicBezTo>
                        <a:cubicBezTo>
                          <a:pt x="45" y="10"/>
                          <a:pt x="46" y="10"/>
                          <a:pt x="47" y="9"/>
                        </a:cubicBezTo>
                        <a:cubicBezTo>
                          <a:pt x="49" y="9"/>
                          <a:pt x="50" y="8"/>
                          <a:pt x="52" y="7"/>
                        </a:cubicBezTo>
                        <a:cubicBezTo>
                          <a:pt x="54" y="5"/>
                          <a:pt x="56" y="4"/>
                          <a:pt x="58" y="3"/>
                        </a:cubicBezTo>
                        <a:cubicBezTo>
                          <a:pt x="59" y="2"/>
                          <a:pt x="60" y="2"/>
                          <a:pt x="61" y="2"/>
                        </a:cubicBezTo>
                        <a:cubicBezTo>
                          <a:pt x="63" y="2"/>
                          <a:pt x="64" y="2"/>
                          <a:pt x="65" y="3"/>
                        </a:cubicBezTo>
                        <a:cubicBezTo>
                          <a:pt x="65" y="2"/>
                          <a:pt x="65" y="1"/>
                          <a:pt x="66" y="1"/>
                        </a:cubicBezTo>
                        <a:cubicBezTo>
                          <a:pt x="65" y="0"/>
                          <a:pt x="64" y="0"/>
                          <a:pt x="63" y="0"/>
                        </a:cubicBezTo>
                      </a:path>
                    </a:pathLst>
                  </a:custGeom>
                  <a:solidFill>
                    <a:srgbClr val="E76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6" name="Freeform 8284">
                    <a:extLst>
                      <a:ext uri="{FF2B5EF4-FFF2-40B4-BE49-F238E27FC236}">
                        <a16:creationId xmlns:a16="http://schemas.microsoft.com/office/drawing/2014/main" id="{88E547A0-07BA-4A8F-8159-83CBBAE437B6}"/>
                      </a:ext>
                    </a:extLst>
                  </p:cNvPr>
                  <p:cNvSpPr>
                    <a:spLocks noEditPoints="1"/>
                  </p:cNvSpPr>
                  <p:nvPr/>
                </p:nvSpPr>
                <p:spPr bwMode="auto">
                  <a:xfrm>
                    <a:off x="3634" y="1753"/>
                    <a:ext cx="49" cy="67"/>
                  </a:xfrm>
                  <a:custGeom>
                    <a:avLst/>
                    <a:gdLst>
                      <a:gd name="T0" fmla="*/ 4 w 66"/>
                      <a:gd name="T1" fmla="*/ 69 h 89"/>
                      <a:gd name="T2" fmla="*/ 4 w 66"/>
                      <a:gd name="T3" fmla="*/ 69 h 89"/>
                      <a:gd name="T4" fmla="*/ 4 w 66"/>
                      <a:gd name="T5" fmla="*/ 69 h 89"/>
                      <a:gd name="T6" fmla="*/ 4 w 66"/>
                      <a:gd name="T7" fmla="*/ 69 h 89"/>
                      <a:gd name="T8" fmla="*/ 1 w 66"/>
                      <a:gd name="T9" fmla="*/ 74 h 89"/>
                      <a:gd name="T10" fmla="*/ 1 w 66"/>
                      <a:gd name="T11" fmla="*/ 76 h 89"/>
                      <a:gd name="T12" fmla="*/ 2 w 66"/>
                      <a:gd name="T13" fmla="*/ 79 h 89"/>
                      <a:gd name="T14" fmla="*/ 0 w 66"/>
                      <a:gd name="T15" fmla="*/ 88 h 89"/>
                      <a:gd name="T16" fmla="*/ 1 w 66"/>
                      <a:gd name="T17" fmla="*/ 89 h 89"/>
                      <a:gd name="T18" fmla="*/ 2 w 66"/>
                      <a:gd name="T19" fmla="*/ 77 h 89"/>
                      <a:gd name="T20" fmla="*/ 1 w 66"/>
                      <a:gd name="T21" fmla="*/ 74 h 89"/>
                      <a:gd name="T22" fmla="*/ 4 w 66"/>
                      <a:gd name="T23" fmla="*/ 70 h 89"/>
                      <a:gd name="T24" fmla="*/ 5 w 66"/>
                      <a:gd name="T25" fmla="*/ 69 h 89"/>
                      <a:gd name="T26" fmla="*/ 7 w 66"/>
                      <a:gd name="T27" fmla="*/ 54 h 89"/>
                      <a:gd name="T28" fmla="*/ 1 w 66"/>
                      <a:gd name="T29" fmla="*/ 61 h 89"/>
                      <a:gd name="T30" fmla="*/ 1 w 66"/>
                      <a:gd name="T31" fmla="*/ 65 h 89"/>
                      <a:gd name="T32" fmla="*/ 1 w 66"/>
                      <a:gd name="T33" fmla="*/ 65 h 89"/>
                      <a:gd name="T34" fmla="*/ 2 w 66"/>
                      <a:gd name="T35" fmla="*/ 60 h 89"/>
                      <a:gd name="T36" fmla="*/ 7 w 66"/>
                      <a:gd name="T37" fmla="*/ 55 h 89"/>
                      <a:gd name="T38" fmla="*/ 27 w 66"/>
                      <a:gd name="T39" fmla="*/ 23 h 89"/>
                      <a:gd name="T40" fmla="*/ 15 w 66"/>
                      <a:gd name="T41" fmla="*/ 32 h 89"/>
                      <a:gd name="T42" fmla="*/ 6 w 66"/>
                      <a:gd name="T43" fmla="*/ 51 h 89"/>
                      <a:gd name="T44" fmla="*/ 8 w 66"/>
                      <a:gd name="T45" fmla="*/ 54 h 89"/>
                      <a:gd name="T46" fmla="*/ 8 w 66"/>
                      <a:gd name="T47" fmla="*/ 54 h 89"/>
                      <a:gd name="T48" fmla="*/ 9 w 66"/>
                      <a:gd name="T49" fmla="*/ 45 h 89"/>
                      <a:gd name="T50" fmla="*/ 15 w 66"/>
                      <a:gd name="T51" fmla="*/ 32 h 89"/>
                      <a:gd name="T52" fmla="*/ 27 w 66"/>
                      <a:gd name="T53" fmla="*/ 25 h 89"/>
                      <a:gd name="T54" fmla="*/ 27 w 66"/>
                      <a:gd name="T55" fmla="*/ 24 h 89"/>
                      <a:gd name="T56" fmla="*/ 37 w 66"/>
                      <a:gd name="T57" fmla="*/ 13 h 89"/>
                      <a:gd name="T58" fmla="*/ 28 w 66"/>
                      <a:gd name="T59" fmla="*/ 20 h 89"/>
                      <a:gd name="T60" fmla="*/ 28 w 66"/>
                      <a:gd name="T61" fmla="*/ 22 h 89"/>
                      <a:gd name="T62" fmla="*/ 37 w 66"/>
                      <a:gd name="T63" fmla="*/ 13 h 89"/>
                      <a:gd name="T64" fmla="*/ 39 w 66"/>
                      <a:gd name="T65" fmla="*/ 13 h 89"/>
                      <a:gd name="T66" fmla="*/ 63 w 66"/>
                      <a:gd name="T67" fmla="*/ 0 h 89"/>
                      <a:gd name="T68" fmla="*/ 51 w 66"/>
                      <a:gd name="T69" fmla="*/ 5 h 89"/>
                      <a:gd name="T70" fmla="*/ 41 w 66"/>
                      <a:gd name="T71" fmla="*/ 11 h 89"/>
                      <a:gd name="T72" fmla="*/ 52 w 66"/>
                      <a:gd name="T73" fmla="*/ 5 h 89"/>
                      <a:gd name="T74" fmla="*/ 63 w 66"/>
                      <a:gd name="T75" fmla="*/ 0 h 89"/>
                      <a:gd name="T76" fmla="*/ 66 w 66"/>
                      <a:gd name="T7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89">
                        <a:moveTo>
                          <a:pt x="3" y="68"/>
                        </a:moveTo>
                        <a:cubicBezTo>
                          <a:pt x="3" y="68"/>
                          <a:pt x="4" y="69"/>
                          <a:pt x="4" y="69"/>
                        </a:cubicBezTo>
                        <a:cubicBezTo>
                          <a:pt x="4" y="69"/>
                          <a:pt x="4" y="69"/>
                          <a:pt x="4" y="69"/>
                        </a:cubicBezTo>
                        <a:cubicBezTo>
                          <a:pt x="4" y="69"/>
                          <a:pt x="4" y="69"/>
                          <a:pt x="4" y="69"/>
                        </a:cubicBezTo>
                        <a:cubicBezTo>
                          <a:pt x="4" y="69"/>
                          <a:pt x="4" y="69"/>
                          <a:pt x="4" y="69"/>
                        </a:cubicBezTo>
                        <a:cubicBezTo>
                          <a:pt x="4" y="69"/>
                          <a:pt x="4" y="69"/>
                          <a:pt x="4" y="69"/>
                        </a:cubicBezTo>
                        <a:cubicBezTo>
                          <a:pt x="4" y="69"/>
                          <a:pt x="4" y="69"/>
                          <a:pt x="4" y="69"/>
                        </a:cubicBezTo>
                        <a:cubicBezTo>
                          <a:pt x="4" y="69"/>
                          <a:pt x="4" y="69"/>
                          <a:pt x="4" y="69"/>
                        </a:cubicBezTo>
                        <a:cubicBezTo>
                          <a:pt x="4" y="70"/>
                          <a:pt x="3" y="70"/>
                          <a:pt x="3" y="70"/>
                        </a:cubicBezTo>
                        <a:cubicBezTo>
                          <a:pt x="2" y="71"/>
                          <a:pt x="1" y="73"/>
                          <a:pt x="1" y="74"/>
                        </a:cubicBezTo>
                        <a:cubicBezTo>
                          <a:pt x="1" y="74"/>
                          <a:pt x="1" y="74"/>
                          <a:pt x="1" y="75"/>
                        </a:cubicBezTo>
                        <a:cubicBezTo>
                          <a:pt x="1" y="75"/>
                          <a:pt x="1" y="76"/>
                          <a:pt x="1" y="76"/>
                        </a:cubicBezTo>
                        <a:cubicBezTo>
                          <a:pt x="1" y="77"/>
                          <a:pt x="2" y="78"/>
                          <a:pt x="2" y="79"/>
                        </a:cubicBezTo>
                        <a:cubicBezTo>
                          <a:pt x="2" y="79"/>
                          <a:pt x="2" y="79"/>
                          <a:pt x="2" y="79"/>
                        </a:cubicBezTo>
                        <a:cubicBezTo>
                          <a:pt x="1" y="81"/>
                          <a:pt x="0" y="84"/>
                          <a:pt x="0" y="86"/>
                        </a:cubicBezTo>
                        <a:cubicBezTo>
                          <a:pt x="0" y="86"/>
                          <a:pt x="0" y="87"/>
                          <a:pt x="0" y="88"/>
                        </a:cubicBezTo>
                        <a:cubicBezTo>
                          <a:pt x="0" y="88"/>
                          <a:pt x="0" y="88"/>
                          <a:pt x="0" y="88"/>
                        </a:cubicBezTo>
                        <a:cubicBezTo>
                          <a:pt x="1" y="88"/>
                          <a:pt x="1" y="88"/>
                          <a:pt x="1" y="89"/>
                        </a:cubicBezTo>
                        <a:cubicBezTo>
                          <a:pt x="0" y="86"/>
                          <a:pt x="0" y="83"/>
                          <a:pt x="2" y="79"/>
                        </a:cubicBezTo>
                        <a:cubicBezTo>
                          <a:pt x="3" y="78"/>
                          <a:pt x="2" y="78"/>
                          <a:pt x="2" y="77"/>
                        </a:cubicBezTo>
                        <a:cubicBezTo>
                          <a:pt x="1" y="76"/>
                          <a:pt x="1" y="76"/>
                          <a:pt x="1" y="76"/>
                        </a:cubicBezTo>
                        <a:cubicBezTo>
                          <a:pt x="1" y="75"/>
                          <a:pt x="1" y="74"/>
                          <a:pt x="1" y="74"/>
                        </a:cubicBezTo>
                        <a:cubicBezTo>
                          <a:pt x="1" y="72"/>
                          <a:pt x="2" y="71"/>
                          <a:pt x="3" y="70"/>
                        </a:cubicBezTo>
                        <a:cubicBezTo>
                          <a:pt x="4" y="70"/>
                          <a:pt x="4" y="70"/>
                          <a:pt x="4" y="70"/>
                        </a:cubicBezTo>
                        <a:cubicBezTo>
                          <a:pt x="5" y="69"/>
                          <a:pt x="5" y="69"/>
                          <a:pt x="5" y="69"/>
                        </a:cubicBezTo>
                        <a:cubicBezTo>
                          <a:pt x="5" y="69"/>
                          <a:pt x="5" y="69"/>
                          <a:pt x="5" y="69"/>
                        </a:cubicBezTo>
                        <a:cubicBezTo>
                          <a:pt x="4" y="69"/>
                          <a:pt x="3" y="68"/>
                          <a:pt x="3" y="68"/>
                        </a:cubicBezTo>
                        <a:moveTo>
                          <a:pt x="7" y="54"/>
                        </a:moveTo>
                        <a:cubicBezTo>
                          <a:pt x="7" y="54"/>
                          <a:pt x="7" y="54"/>
                          <a:pt x="7" y="54"/>
                        </a:cubicBezTo>
                        <a:cubicBezTo>
                          <a:pt x="4" y="55"/>
                          <a:pt x="2" y="58"/>
                          <a:pt x="1" y="61"/>
                        </a:cubicBezTo>
                        <a:cubicBezTo>
                          <a:pt x="1" y="61"/>
                          <a:pt x="1" y="62"/>
                          <a:pt x="1" y="63"/>
                        </a:cubicBezTo>
                        <a:cubicBezTo>
                          <a:pt x="1" y="64"/>
                          <a:pt x="1" y="64"/>
                          <a:pt x="1" y="65"/>
                        </a:cubicBezTo>
                        <a:cubicBezTo>
                          <a:pt x="1" y="65"/>
                          <a:pt x="1" y="65"/>
                          <a:pt x="1" y="65"/>
                        </a:cubicBezTo>
                        <a:cubicBezTo>
                          <a:pt x="1" y="65"/>
                          <a:pt x="1" y="65"/>
                          <a:pt x="1" y="65"/>
                        </a:cubicBezTo>
                        <a:cubicBezTo>
                          <a:pt x="1" y="65"/>
                          <a:pt x="2" y="65"/>
                          <a:pt x="2" y="65"/>
                        </a:cubicBezTo>
                        <a:cubicBezTo>
                          <a:pt x="1" y="64"/>
                          <a:pt x="1" y="62"/>
                          <a:pt x="2" y="60"/>
                        </a:cubicBezTo>
                        <a:cubicBezTo>
                          <a:pt x="3" y="57"/>
                          <a:pt x="5" y="55"/>
                          <a:pt x="7" y="55"/>
                        </a:cubicBezTo>
                        <a:cubicBezTo>
                          <a:pt x="7" y="55"/>
                          <a:pt x="7" y="55"/>
                          <a:pt x="7" y="55"/>
                        </a:cubicBezTo>
                        <a:cubicBezTo>
                          <a:pt x="7" y="54"/>
                          <a:pt x="7" y="54"/>
                          <a:pt x="7" y="54"/>
                        </a:cubicBezTo>
                        <a:moveTo>
                          <a:pt x="27" y="23"/>
                        </a:moveTo>
                        <a:cubicBezTo>
                          <a:pt x="27" y="23"/>
                          <a:pt x="27" y="24"/>
                          <a:pt x="26" y="25"/>
                        </a:cubicBezTo>
                        <a:cubicBezTo>
                          <a:pt x="22" y="27"/>
                          <a:pt x="17" y="29"/>
                          <a:pt x="15" y="32"/>
                        </a:cubicBezTo>
                        <a:cubicBezTo>
                          <a:pt x="12" y="36"/>
                          <a:pt x="10" y="40"/>
                          <a:pt x="9" y="43"/>
                        </a:cubicBezTo>
                        <a:cubicBezTo>
                          <a:pt x="8" y="45"/>
                          <a:pt x="6" y="49"/>
                          <a:pt x="6" y="51"/>
                        </a:cubicBezTo>
                        <a:cubicBezTo>
                          <a:pt x="6" y="51"/>
                          <a:pt x="6" y="51"/>
                          <a:pt x="6" y="51"/>
                        </a:cubicBezTo>
                        <a:cubicBezTo>
                          <a:pt x="7" y="52"/>
                          <a:pt x="7" y="54"/>
                          <a:pt x="8" y="54"/>
                        </a:cubicBezTo>
                        <a:cubicBezTo>
                          <a:pt x="8" y="54"/>
                          <a:pt x="8" y="54"/>
                          <a:pt x="8" y="54"/>
                        </a:cubicBezTo>
                        <a:cubicBezTo>
                          <a:pt x="8" y="54"/>
                          <a:pt x="8" y="54"/>
                          <a:pt x="8" y="54"/>
                        </a:cubicBezTo>
                        <a:cubicBezTo>
                          <a:pt x="7" y="53"/>
                          <a:pt x="7" y="53"/>
                          <a:pt x="7" y="53"/>
                        </a:cubicBezTo>
                        <a:cubicBezTo>
                          <a:pt x="6" y="51"/>
                          <a:pt x="7" y="47"/>
                          <a:pt x="9" y="45"/>
                        </a:cubicBezTo>
                        <a:cubicBezTo>
                          <a:pt x="9" y="44"/>
                          <a:pt x="9" y="44"/>
                          <a:pt x="9" y="43"/>
                        </a:cubicBezTo>
                        <a:cubicBezTo>
                          <a:pt x="10" y="40"/>
                          <a:pt x="12" y="36"/>
                          <a:pt x="15" y="32"/>
                        </a:cubicBezTo>
                        <a:cubicBezTo>
                          <a:pt x="18" y="29"/>
                          <a:pt x="23" y="26"/>
                          <a:pt x="27" y="25"/>
                        </a:cubicBezTo>
                        <a:cubicBezTo>
                          <a:pt x="27" y="25"/>
                          <a:pt x="27" y="25"/>
                          <a:pt x="27" y="25"/>
                        </a:cubicBezTo>
                        <a:cubicBezTo>
                          <a:pt x="27" y="24"/>
                          <a:pt x="27" y="24"/>
                          <a:pt x="27" y="24"/>
                        </a:cubicBezTo>
                        <a:cubicBezTo>
                          <a:pt x="27" y="24"/>
                          <a:pt x="27" y="24"/>
                          <a:pt x="27" y="24"/>
                        </a:cubicBezTo>
                        <a:cubicBezTo>
                          <a:pt x="27" y="24"/>
                          <a:pt x="27" y="23"/>
                          <a:pt x="27" y="23"/>
                        </a:cubicBezTo>
                        <a:moveTo>
                          <a:pt x="37" y="13"/>
                        </a:moveTo>
                        <a:cubicBezTo>
                          <a:pt x="35" y="13"/>
                          <a:pt x="33" y="14"/>
                          <a:pt x="32" y="15"/>
                        </a:cubicBezTo>
                        <a:cubicBezTo>
                          <a:pt x="30" y="17"/>
                          <a:pt x="29" y="18"/>
                          <a:pt x="28" y="20"/>
                        </a:cubicBezTo>
                        <a:cubicBezTo>
                          <a:pt x="28" y="20"/>
                          <a:pt x="28" y="20"/>
                          <a:pt x="28" y="20"/>
                        </a:cubicBezTo>
                        <a:cubicBezTo>
                          <a:pt x="28" y="21"/>
                          <a:pt x="28" y="21"/>
                          <a:pt x="28" y="22"/>
                        </a:cubicBezTo>
                        <a:cubicBezTo>
                          <a:pt x="29" y="19"/>
                          <a:pt x="30" y="17"/>
                          <a:pt x="32" y="15"/>
                        </a:cubicBezTo>
                        <a:cubicBezTo>
                          <a:pt x="34" y="14"/>
                          <a:pt x="36" y="13"/>
                          <a:pt x="37" y="13"/>
                        </a:cubicBezTo>
                        <a:cubicBezTo>
                          <a:pt x="38" y="13"/>
                          <a:pt x="38" y="13"/>
                          <a:pt x="39" y="13"/>
                        </a:cubicBezTo>
                        <a:cubicBezTo>
                          <a:pt x="39" y="13"/>
                          <a:pt x="39" y="13"/>
                          <a:pt x="39" y="13"/>
                        </a:cubicBezTo>
                        <a:cubicBezTo>
                          <a:pt x="38" y="13"/>
                          <a:pt x="38" y="13"/>
                          <a:pt x="37" y="13"/>
                        </a:cubicBezTo>
                        <a:moveTo>
                          <a:pt x="63" y="0"/>
                        </a:moveTo>
                        <a:cubicBezTo>
                          <a:pt x="62" y="0"/>
                          <a:pt x="62" y="0"/>
                          <a:pt x="62" y="0"/>
                        </a:cubicBezTo>
                        <a:cubicBezTo>
                          <a:pt x="58" y="1"/>
                          <a:pt x="54" y="3"/>
                          <a:pt x="51" y="5"/>
                        </a:cubicBezTo>
                        <a:cubicBezTo>
                          <a:pt x="49" y="7"/>
                          <a:pt x="45" y="8"/>
                          <a:pt x="42" y="10"/>
                        </a:cubicBezTo>
                        <a:cubicBezTo>
                          <a:pt x="42" y="10"/>
                          <a:pt x="42" y="10"/>
                          <a:pt x="41" y="11"/>
                        </a:cubicBezTo>
                        <a:cubicBezTo>
                          <a:pt x="43" y="9"/>
                          <a:pt x="45" y="9"/>
                          <a:pt x="47" y="8"/>
                        </a:cubicBezTo>
                        <a:cubicBezTo>
                          <a:pt x="48" y="7"/>
                          <a:pt x="50" y="6"/>
                          <a:pt x="52" y="5"/>
                        </a:cubicBezTo>
                        <a:cubicBezTo>
                          <a:pt x="55" y="3"/>
                          <a:pt x="58" y="1"/>
                          <a:pt x="62" y="0"/>
                        </a:cubicBezTo>
                        <a:cubicBezTo>
                          <a:pt x="62" y="0"/>
                          <a:pt x="62" y="0"/>
                          <a:pt x="63" y="0"/>
                        </a:cubicBezTo>
                        <a:cubicBezTo>
                          <a:pt x="64" y="0"/>
                          <a:pt x="65" y="0"/>
                          <a:pt x="66" y="1"/>
                        </a:cubicBezTo>
                        <a:cubicBezTo>
                          <a:pt x="66" y="0"/>
                          <a:pt x="66" y="0"/>
                          <a:pt x="66" y="0"/>
                        </a:cubicBezTo>
                        <a:cubicBezTo>
                          <a:pt x="65" y="0"/>
                          <a:pt x="64" y="0"/>
                          <a:pt x="63" y="0"/>
                        </a:cubicBezTo>
                      </a:path>
                    </a:pathLst>
                  </a:custGeom>
                  <a:solidFill>
                    <a:srgbClr val="D65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7" name="Freeform 8285">
                    <a:extLst>
                      <a:ext uri="{FF2B5EF4-FFF2-40B4-BE49-F238E27FC236}">
                        <a16:creationId xmlns:a16="http://schemas.microsoft.com/office/drawing/2014/main" id="{D775488A-06E2-4935-BC7C-28F072329B6C}"/>
                      </a:ext>
                    </a:extLst>
                  </p:cNvPr>
                  <p:cNvSpPr>
                    <a:spLocks/>
                  </p:cNvSpPr>
                  <p:nvPr/>
                </p:nvSpPr>
                <p:spPr bwMode="auto">
                  <a:xfrm>
                    <a:off x="3645" y="1785"/>
                    <a:ext cx="0" cy="1"/>
                  </a:xfrm>
                  <a:custGeom>
                    <a:avLst/>
                    <a:gdLst>
                      <a:gd name="T0" fmla="*/ 0 w 1"/>
                      <a:gd name="T1" fmla="*/ 0 h 1"/>
                      <a:gd name="T2" fmla="*/ 0 w 1"/>
                      <a:gd name="T3" fmla="*/ 0 h 1"/>
                      <a:gd name="T4" fmla="*/ 0 w 1"/>
                      <a:gd name="T5" fmla="*/ 1 h 1"/>
                      <a:gd name="T6" fmla="*/ 1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1"/>
                          <a:pt x="0" y="1"/>
                        </a:cubicBezTo>
                        <a:cubicBezTo>
                          <a:pt x="0" y="1"/>
                          <a:pt x="1" y="1"/>
                          <a:pt x="1" y="1"/>
                        </a:cubicBezTo>
                        <a:cubicBezTo>
                          <a:pt x="1" y="1"/>
                          <a:pt x="1" y="1"/>
                          <a:pt x="1" y="1"/>
                        </a:cubicBezTo>
                        <a:cubicBezTo>
                          <a:pt x="1" y="1"/>
                          <a:pt x="1" y="1"/>
                          <a:pt x="1" y="1"/>
                        </a:cubicBezTo>
                        <a:cubicBezTo>
                          <a:pt x="0" y="0"/>
                          <a:pt x="0" y="0"/>
                          <a:pt x="0" y="0"/>
                        </a:cubicBezTo>
                      </a:path>
                    </a:pathLst>
                  </a:custGeom>
                  <a:solidFill>
                    <a:srgbClr val="D55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8" name="Freeform 8286">
                    <a:extLst>
                      <a:ext uri="{FF2B5EF4-FFF2-40B4-BE49-F238E27FC236}">
                        <a16:creationId xmlns:a16="http://schemas.microsoft.com/office/drawing/2014/main" id="{CA825F7C-70E5-4E3B-9768-7E538CE83DC0}"/>
                      </a:ext>
                    </a:extLst>
                  </p:cNvPr>
                  <p:cNvSpPr>
                    <a:spLocks/>
                  </p:cNvSpPr>
                  <p:nvPr/>
                </p:nvSpPr>
                <p:spPr bwMode="auto">
                  <a:xfrm>
                    <a:off x="3639" y="1791"/>
                    <a:ext cx="7" cy="5"/>
                  </a:xfrm>
                  <a:custGeom>
                    <a:avLst/>
                    <a:gdLst>
                      <a:gd name="T0" fmla="*/ 0 w 10"/>
                      <a:gd name="T1" fmla="*/ 0 h 6"/>
                      <a:gd name="T2" fmla="*/ 0 w 10"/>
                      <a:gd name="T3" fmla="*/ 0 h 6"/>
                      <a:gd name="T4" fmla="*/ 0 w 10"/>
                      <a:gd name="T5" fmla="*/ 0 h 6"/>
                      <a:gd name="T6" fmla="*/ 1 w 10"/>
                      <a:gd name="T7" fmla="*/ 2 h 6"/>
                      <a:gd name="T8" fmla="*/ 1 w 10"/>
                      <a:gd name="T9" fmla="*/ 3 h 6"/>
                      <a:gd name="T10" fmla="*/ 1 w 10"/>
                      <a:gd name="T11" fmla="*/ 3 h 6"/>
                      <a:gd name="T12" fmla="*/ 1 w 10"/>
                      <a:gd name="T13" fmla="*/ 3 h 6"/>
                      <a:gd name="T14" fmla="*/ 1 w 10"/>
                      <a:gd name="T15" fmla="*/ 3 h 6"/>
                      <a:gd name="T16" fmla="*/ 1 w 10"/>
                      <a:gd name="T17" fmla="*/ 3 h 6"/>
                      <a:gd name="T18" fmla="*/ 1 w 10"/>
                      <a:gd name="T19" fmla="*/ 3 h 6"/>
                      <a:gd name="T20" fmla="*/ 1 w 10"/>
                      <a:gd name="T21" fmla="*/ 4 h 6"/>
                      <a:gd name="T22" fmla="*/ 2 w 10"/>
                      <a:gd name="T23" fmla="*/ 5 h 6"/>
                      <a:gd name="T24" fmla="*/ 4 w 10"/>
                      <a:gd name="T25" fmla="*/ 5 h 6"/>
                      <a:gd name="T26" fmla="*/ 5 w 10"/>
                      <a:gd name="T27" fmla="*/ 5 h 6"/>
                      <a:gd name="T28" fmla="*/ 10 w 10"/>
                      <a:gd name="T29" fmla="*/ 6 h 6"/>
                      <a:gd name="T30" fmla="*/ 10 w 10"/>
                      <a:gd name="T31" fmla="*/ 6 h 6"/>
                      <a:gd name="T32" fmla="*/ 9 w 10"/>
                      <a:gd name="T33" fmla="*/ 5 h 6"/>
                      <a:gd name="T34" fmla="*/ 7 w 10"/>
                      <a:gd name="T35" fmla="*/ 5 h 6"/>
                      <a:gd name="T36" fmla="*/ 2 w 10"/>
                      <a:gd name="T37" fmla="*/ 4 h 6"/>
                      <a:gd name="T38" fmla="*/ 2 w 10"/>
                      <a:gd name="T39" fmla="*/ 3 h 6"/>
                      <a:gd name="T40" fmla="*/ 0 w 10"/>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6">
                        <a:moveTo>
                          <a:pt x="0" y="0"/>
                        </a:moveTo>
                        <a:cubicBezTo>
                          <a:pt x="0" y="0"/>
                          <a:pt x="0" y="0"/>
                          <a:pt x="0" y="0"/>
                        </a:cubicBezTo>
                        <a:cubicBezTo>
                          <a:pt x="0" y="0"/>
                          <a:pt x="0" y="0"/>
                          <a:pt x="0" y="0"/>
                        </a:cubicBezTo>
                        <a:cubicBezTo>
                          <a:pt x="0" y="1"/>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4"/>
                        </a:cubicBezTo>
                        <a:cubicBezTo>
                          <a:pt x="1" y="4"/>
                          <a:pt x="2" y="4"/>
                          <a:pt x="2" y="5"/>
                        </a:cubicBezTo>
                        <a:cubicBezTo>
                          <a:pt x="3" y="5"/>
                          <a:pt x="4" y="5"/>
                          <a:pt x="4" y="5"/>
                        </a:cubicBezTo>
                        <a:cubicBezTo>
                          <a:pt x="4" y="5"/>
                          <a:pt x="4" y="5"/>
                          <a:pt x="5" y="5"/>
                        </a:cubicBezTo>
                        <a:cubicBezTo>
                          <a:pt x="6" y="5"/>
                          <a:pt x="8" y="6"/>
                          <a:pt x="10" y="6"/>
                        </a:cubicBezTo>
                        <a:cubicBezTo>
                          <a:pt x="10" y="6"/>
                          <a:pt x="10" y="6"/>
                          <a:pt x="10" y="6"/>
                        </a:cubicBezTo>
                        <a:cubicBezTo>
                          <a:pt x="9" y="6"/>
                          <a:pt x="9" y="6"/>
                          <a:pt x="9" y="5"/>
                        </a:cubicBezTo>
                        <a:cubicBezTo>
                          <a:pt x="8" y="5"/>
                          <a:pt x="7" y="5"/>
                          <a:pt x="7" y="5"/>
                        </a:cubicBezTo>
                        <a:cubicBezTo>
                          <a:pt x="6" y="5"/>
                          <a:pt x="3" y="5"/>
                          <a:pt x="2" y="4"/>
                        </a:cubicBezTo>
                        <a:cubicBezTo>
                          <a:pt x="2" y="4"/>
                          <a:pt x="2" y="4"/>
                          <a:pt x="2" y="3"/>
                        </a:cubicBezTo>
                        <a:cubicBezTo>
                          <a:pt x="1" y="3"/>
                          <a:pt x="1" y="1"/>
                          <a:pt x="0" y="0"/>
                        </a:cubicBezTo>
                      </a:path>
                    </a:pathLst>
                  </a:custGeom>
                  <a:solidFill>
                    <a:srgbClr val="D55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9" name="Freeform 8287">
                    <a:extLst>
                      <a:ext uri="{FF2B5EF4-FFF2-40B4-BE49-F238E27FC236}">
                        <a16:creationId xmlns:a16="http://schemas.microsoft.com/office/drawing/2014/main" id="{DE698D93-578B-4ABD-8613-E4CB4AD6538C}"/>
                      </a:ext>
                    </a:extLst>
                  </p:cNvPr>
                  <p:cNvSpPr>
                    <a:spLocks/>
                  </p:cNvSpPr>
                  <p:nvPr/>
                </p:nvSpPr>
                <p:spPr bwMode="auto">
                  <a:xfrm>
                    <a:off x="3635" y="1802"/>
                    <a:ext cx="9" cy="4"/>
                  </a:xfrm>
                  <a:custGeom>
                    <a:avLst/>
                    <a:gdLst>
                      <a:gd name="T0" fmla="*/ 0 w 12"/>
                      <a:gd name="T1" fmla="*/ 0 h 6"/>
                      <a:gd name="T2" fmla="*/ 0 w 12"/>
                      <a:gd name="T3" fmla="*/ 0 h 6"/>
                      <a:gd name="T4" fmla="*/ 0 w 12"/>
                      <a:gd name="T5" fmla="*/ 0 h 6"/>
                      <a:gd name="T6" fmla="*/ 2 w 12"/>
                      <a:gd name="T7" fmla="*/ 3 h 6"/>
                      <a:gd name="T8" fmla="*/ 4 w 12"/>
                      <a:gd name="T9" fmla="*/ 4 h 6"/>
                      <a:gd name="T10" fmla="*/ 9 w 12"/>
                      <a:gd name="T11" fmla="*/ 6 h 6"/>
                      <a:gd name="T12" fmla="*/ 10 w 12"/>
                      <a:gd name="T13" fmla="*/ 6 h 6"/>
                      <a:gd name="T14" fmla="*/ 11 w 12"/>
                      <a:gd name="T15" fmla="*/ 6 h 6"/>
                      <a:gd name="T16" fmla="*/ 12 w 12"/>
                      <a:gd name="T17" fmla="*/ 6 h 6"/>
                      <a:gd name="T18" fmla="*/ 11 w 12"/>
                      <a:gd name="T19" fmla="*/ 5 h 6"/>
                      <a:gd name="T20" fmla="*/ 5 w 12"/>
                      <a:gd name="T21" fmla="*/ 4 h 6"/>
                      <a:gd name="T22" fmla="*/ 1 w 12"/>
                      <a:gd name="T23" fmla="*/ 0 h 6"/>
                      <a:gd name="T24" fmla="*/ 0 w 12"/>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6">
                        <a:moveTo>
                          <a:pt x="0" y="0"/>
                        </a:moveTo>
                        <a:cubicBezTo>
                          <a:pt x="0" y="0"/>
                          <a:pt x="0" y="0"/>
                          <a:pt x="0" y="0"/>
                        </a:cubicBezTo>
                        <a:cubicBezTo>
                          <a:pt x="0" y="0"/>
                          <a:pt x="0" y="0"/>
                          <a:pt x="0" y="0"/>
                        </a:cubicBezTo>
                        <a:cubicBezTo>
                          <a:pt x="0" y="1"/>
                          <a:pt x="1" y="2"/>
                          <a:pt x="2" y="3"/>
                        </a:cubicBezTo>
                        <a:cubicBezTo>
                          <a:pt x="2" y="3"/>
                          <a:pt x="3" y="4"/>
                          <a:pt x="4" y="4"/>
                        </a:cubicBezTo>
                        <a:cubicBezTo>
                          <a:pt x="5" y="5"/>
                          <a:pt x="7" y="6"/>
                          <a:pt x="9" y="6"/>
                        </a:cubicBezTo>
                        <a:cubicBezTo>
                          <a:pt x="9" y="6"/>
                          <a:pt x="10" y="6"/>
                          <a:pt x="10" y="6"/>
                        </a:cubicBezTo>
                        <a:cubicBezTo>
                          <a:pt x="10" y="6"/>
                          <a:pt x="10" y="6"/>
                          <a:pt x="11" y="6"/>
                        </a:cubicBezTo>
                        <a:cubicBezTo>
                          <a:pt x="11" y="6"/>
                          <a:pt x="12" y="6"/>
                          <a:pt x="12" y="6"/>
                        </a:cubicBezTo>
                        <a:cubicBezTo>
                          <a:pt x="12" y="6"/>
                          <a:pt x="12" y="6"/>
                          <a:pt x="11" y="5"/>
                        </a:cubicBezTo>
                        <a:cubicBezTo>
                          <a:pt x="9" y="5"/>
                          <a:pt x="7" y="5"/>
                          <a:pt x="5" y="4"/>
                        </a:cubicBezTo>
                        <a:cubicBezTo>
                          <a:pt x="3" y="3"/>
                          <a:pt x="1" y="2"/>
                          <a:pt x="1" y="0"/>
                        </a:cubicBezTo>
                        <a:cubicBezTo>
                          <a:pt x="1" y="0"/>
                          <a:pt x="0" y="0"/>
                          <a:pt x="0" y="0"/>
                        </a:cubicBezTo>
                      </a:path>
                    </a:pathLst>
                  </a:custGeom>
                  <a:solidFill>
                    <a:srgbClr val="D55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0" name="Freeform 8288">
                    <a:extLst>
                      <a:ext uri="{FF2B5EF4-FFF2-40B4-BE49-F238E27FC236}">
                        <a16:creationId xmlns:a16="http://schemas.microsoft.com/office/drawing/2014/main" id="{A86F5B6B-DA99-494C-B430-89E8C8964159}"/>
                      </a:ext>
                    </a:extLst>
                  </p:cNvPr>
                  <p:cNvSpPr>
                    <a:spLocks/>
                  </p:cNvSpPr>
                  <p:nvPr/>
                </p:nvSpPr>
                <p:spPr bwMode="auto">
                  <a:xfrm>
                    <a:off x="3632" y="1821"/>
                    <a:ext cx="10" cy="12"/>
                  </a:xfrm>
                  <a:custGeom>
                    <a:avLst/>
                    <a:gdLst>
                      <a:gd name="T0" fmla="*/ 5 w 13"/>
                      <a:gd name="T1" fmla="*/ 0 h 16"/>
                      <a:gd name="T2" fmla="*/ 6 w 13"/>
                      <a:gd name="T3" fmla="*/ 0 h 16"/>
                      <a:gd name="T4" fmla="*/ 5 w 13"/>
                      <a:gd name="T5" fmla="*/ 0 h 16"/>
                      <a:gd name="T6" fmla="*/ 1 w 13"/>
                      <a:gd name="T7" fmla="*/ 4 h 16"/>
                      <a:gd name="T8" fmla="*/ 2 w 13"/>
                      <a:gd name="T9" fmla="*/ 11 h 16"/>
                      <a:gd name="T10" fmla="*/ 3 w 13"/>
                      <a:gd name="T11" fmla="*/ 13 h 16"/>
                      <a:gd name="T12" fmla="*/ 6 w 13"/>
                      <a:gd name="T13" fmla="*/ 14 h 16"/>
                      <a:gd name="T14" fmla="*/ 11 w 13"/>
                      <a:gd name="T15" fmla="*/ 15 h 16"/>
                      <a:gd name="T16" fmla="*/ 13 w 13"/>
                      <a:gd name="T17" fmla="*/ 16 h 16"/>
                      <a:gd name="T18" fmla="*/ 9 w 13"/>
                      <a:gd name="T19" fmla="*/ 9 h 16"/>
                      <a:gd name="T20" fmla="*/ 7 w 13"/>
                      <a:gd name="T21" fmla="*/ 10 h 16"/>
                      <a:gd name="T22" fmla="*/ 6 w 13"/>
                      <a:gd name="T23" fmla="*/ 10 h 16"/>
                      <a:gd name="T24" fmla="*/ 5 w 13"/>
                      <a:gd name="T25" fmla="*/ 6 h 16"/>
                      <a:gd name="T26" fmla="*/ 9 w 13"/>
                      <a:gd name="T27" fmla="*/ 2 h 16"/>
                      <a:gd name="T28" fmla="*/ 9 w 13"/>
                      <a:gd name="T29" fmla="*/ 1 h 16"/>
                      <a:gd name="T30" fmla="*/ 5 w 13"/>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6">
                        <a:moveTo>
                          <a:pt x="5" y="0"/>
                        </a:moveTo>
                        <a:cubicBezTo>
                          <a:pt x="6" y="0"/>
                          <a:pt x="6" y="0"/>
                          <a:pt x="6" y="0"/>
                        </a:cubicBezTo>
                        <a:cubicBezTo>
                          <a:pt x="5" y="0"/>
                          <a:pt x="5" y="0"/>
                          <a:pt x="5" y="0"/>
                        </a:cubicBezTo>
                        <a:cubicBezTo>
                          <a:pt x="3" y="1"/>
                          <a:pt x="2" y="2"/>
                          <a:pt x="1" y="4"/>
                        </a:cubicBezTo>
                        <a:cubicBezTo>
                          <a:pt x="0" y="6"/>
                          <a:pt x="1" y="10"/>
                          <a:pt x="2" y="11"/>
                        </a:cubicBezTo>
                        <a:cubicBezTo>
                          <a:pt x="2" y="12"/>
                          <a:pt x="3" y="12"/>
                          <a:pt x="3" y="13"/>
                        </a:cubicBezTo>
                        <a:cubicBezTo>
                          <a:pt x="4" y="13"/>
                          <a:pt x="5" y="14"/>
                          <a:pt x="6" y="14"/>
                        </a:cubicBezTo>
                        <a:cubicBezTo>
                          <a:pt x="8" y="14"/>
                          <a:pt x="9" y="14"/>
                          <a:pt x="11" y="15"/>
                        </a:cubicBezTo>
                        <a:cubicBezTo>
                          <a:pt x="12" y="15"/>
                          <a:pt x="12" y="15"/>
                          <a:pt x="13" y="16"/>
                        </a:cubicBezTo>
                        <a:cubicBezTo>
                          <a:pt x="11" y="14"/>
                          <a:pt x="9" y="11"/>
                          <a:pt x="9" y="9"/>
                        </a:cubicBezTo>
                        <a:cubicBezTo>
                          <a:pt x="8" y="10"/>
                          <a:pt x="8" y="10"/>
                          <a:pt x="7" y="10"/>
                        </a:cubicBezTo>
                        <a:cubicBezTo>
                          <a:pt x="7" y="10"/>
                          <a:pt x="7" y="10"/>
                          <a:pt x="6" y="10"/>
                        </a:cubicBezTo>
                        <a:cubicBezTo>
                          <a:pt x="4" y="10"/>
                          <a:pt x="4" y="7"/>
                          <a:pt x="5" y="6"/>
                        </a:cubicBezTo>
                        <a:cubicBezTo>
                          <a:pt x="5" y="4"/>
                          <a:pt x="6" y="2"/>
                          <a:pt x="9" y="2"/>
                        </a:cubicBezTo>
                        <a:cubicBezTo>
                          <a:pt x="9" y="2"/>
                          <a:pt x="9" y="2"/>
                          <a:pt x="9" y="1"/>
                        </a:cubicBezTo>
                        <a:cubicBezTo>
                          <a:pt x="8" y="1"/>
                          <a:pt x="6" y="1"/>
                          <a:pt x="5" y="0"/>
                        </a:cubicBezTo>
                      </a:path>
                    </a:pathLst>
                  </a:custGeom>
                  <a:solidFill>
                    <a:srgbClr val="E76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1" name="Freeform 8289">
                    <a:extLst>
                      <a:ext uri="{FF2B5EF4-FFF2-40B4-BE49-F238E27FC236}">
                        <a16:creationId xmlns:a16="http://schemas.microsoft.com/office/drawing/2014/main" id="{942914FE-EF83-4FF4-9BE5-11D91DA8C0D2}"/>
                      </a:ext>
                    </a:extLst>
                  </p:cNvPr>
                  <p:cNvSpPr>
                    <a:spLocks/>
                  </p:cNvSpPr>
                  <p:nvPr/>
                </p:nvSpPr>
                <p:spPr bwMode="auto">
                  <a:xfrm>
                    <a:off x="3632" y="1820"/>
                    <a:ext cx="4" cy="11"/>
                  </a:xfrm>
                  <a:custGeom>
                    <a:avLst/>
                    <a:gdLst>
                      <a:gd name="T0" fmla="*/ 4 w 6"/>
                      <a:gd name="T1" fmla="*/ 0 h 15"/>
                      <a:gd name="T2" fmla="*/ 5 w 6"/>
                      <a:gd name="T3" fmla="*/ 2 h 15"/>
                      <a:gd name="T4" fmla="*/ 5 w 6"/>
                      <a:gd name="T5" fmla="*/ 2 h 15"/>
                      <a:gd name="T6" fmla="*/ 5 w 6"/>
                      <a:gd name="T7" fmla="*/ 2 h 15"/>
                      <a:gd name="T8" fmla="*/ 5 w 6"/>
                      <a:gd name="T9" fmla="*/ 2 h 15"/>
                      <a:gd name="T10" fmla="*/ 5 w 6"/>
                      <a:gd name="T11" fmla="*/ 2 h 15"/>
                      <a:gd name="T12" fmla="*/ 5 w 6"/>
                      <a:gd name="T13" fmla="*/ 2 h 15"/>
                      <a:gd name="T14" fmla="*/ 5 w 6"/>
                      <a:gd name="T15" fmla="*/ 2 h 15"/>
                      <a:gd name="T16" fmla="*/ 1 w 6"/>
                      <a:gd name="T17" fmla="*/ 6 h 15"/>
                      <a:gd name="T18" fmla="*/ 0 w 6"/>
                      <a:gd name="T19" fmla="*/ 8 h 15"/>
                      <a:gd name="T20" fmla="*/ 2 w 6"/>
                      <a:gd name="T21" fmla="*/ 13 h 15"/>
                      <a:gd name="T22" fmla="*/ 2 w 6"/>
                      <a:gd name="T23" fmla="*/ 14 h 15"/>
                      <a:gd name="T24" fmla="*/ 3 w 6"/>
                      <a:gd name="T25" fmla="*/ 15 h 15"/>
                      <a:gd name="T26" fmla="*/ 2 w 6"/>
                      <a:gd name="T27" fmla="*/ 13 h 15"/>
                      <a:gd name="T28" fmla="*/ 1 w 6"/>
                      <a:gd name="T29" fmla="*/ 6 h 15"/>
                      <a:gd name="T30" fmla="*/ 5 w 6"/>
                      <a:gd name="T31" fmla="*/ 2 h 15"/>
                      <a:gd name="T32" fmla="*/ 6 w 6"/>
                      <a:gd name="T33" fmla="*/ 2 h 15"/>
                      <a:gd name="T34" fmla="*/ 5 w 6"/>
                      <a:gd name="T35" fmla="*/ 2 h 15"/>
                      <a:gd name="T36" fmla="*/ 4 w 6"/>
                      <a:gd name="T3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15">
                        <a:moveTo>
                          <a:pt x="4" y="0"/>
                        </a:moveTo>
                        <a:cubicBezTo>
                          <a:pt x="4" y="1"/>
                          <a:pt x="4" y="1"/>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3" y="2"/>
                          <a:pt x="1" y="4"/>
                          <a:pt x="1" y="6"/>
                        </a:cubicBezTo>
                        <a:cubicBezTo>
                          <a:pt x="0" y="7"/>
                          <a:pt x="0" y="8"/>
                          <a:pt x="0" y="8"/>
                        </a:cubicBezTo>
                        <a:cubicBezTo>
                          <a:pt x="0" y="10"/>
                          <a:pt x="1" y="12"/>
                          <a:pt x="2" y="13"/>
                        </a:cubicBezTo>
                        <a:cubicBezTo>
                          <a:pt x="2" y="14"/>
                          <a:pt x="2" y="14"/>
                          <a:pt x="2" y="14"/>
                        </a:cubicBezTo>
                        <a:cubicBezTo>
                          <a:pt x="2" y="14"/>
                          <a:pt x="3" y="14"/>
                          <a:pt x="3" y="15"/>
                        </a:cubicBezTo>
                        <a:cubicBezTo>
                          <a:pt x="3" y="14"/>
                          <a:pt x="2" y="14"/>
                          <a:pt x="2" y="13"/>
                        </a:cubicBezTo>
                        <a:cubicBezTo>
                          <a:pt x="1" y="12"/>
                          <a:pt x="0" y="8"/>
                          <a:pt x="1" y="6"/>
                        </a:cubicBezTo>
                        <a:cubicBezTo>
                          <a:pt x="2" y="4"/>
                          <a:pt x="3" y="3"/>
                          <a:pt x="5" y="2"/>
                        </a:cubicBezTo>
                        <a:cubicBezTo>
                          <a:pt x="6" y="2"/>
                          <a:pt x="6" y="2"/>
                          <a:pt x="6" y="2"/>
                        </a:cubicBezTo>
                        <a:cubicBezTo>
                          <a:pt x="5" y="2"/>
                          <a:pt x="5" y="2"/>
                          <a:pt x="5" y="2"/>
                        </a:cubicBezTo>
                        <a:cubicBezTo>
                          <a:pt x="5" y="1"/>
                          <a:pt x="4" y="1"/>
                          <a:pt x="4" y="0"/>
                        </a:cubicBezTo>
                      </a:path>
                    </a:pathLst>
                  </a:custGeom>
                  <a:solidFill>
                    <a:srgbClr val="D65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2" name="Freeform 8290">
                    <a:extLst>
                      <a:ext uri="{FF2B5EF4-FFF2-40B4-BE49-F238E27FC236}">
                        <a16:creationId xmlns:a16="http://schemas.microsoft.com/office/drawing/2014/main" id="{002F81C0-781E-4512-9F4A-61962EB273C6}"/>
                      </a:ext>
                    </a:extLst>
                  </p:cNvPr>
                  <p:cNvSpPr>
                    <a:spLocks/>
                  </p:cNvSpPr>
                  <p:nvPr/>
                </p:nvSpPr>
                <p:spPr bwMode="auto">
                  <a:xfrm>
                    <a:off x="3634" y="1832"/>
                    <a:ext cx="17" cy="19"/>
                  </a:xfrm>
                  <a:custGeom>
                    <a:avLst/>
                    <a:gdLst>
                      <a:gd name="T0" fmla="*/ 1 w 22"/>
                      <a:gd name="T1" fmla="*/ 0 h 26"/>
                      <a:gd name="T2" fmla="*/ 1 w 22"/>
                      <a:gd name="T3" fmla="*/ 3 h 26"/>
                      <a:gd name="T4" fmla="*/ 1 w 22"/>
                      <a:gd name="T5" fmla="*/ 3 h 26"/>
                      <a:gd name="T6" fmla="*/ 1 w 22"/>
                      <a:gd name="T7" fmla="*/ 3 h 26"/>
                      <a:gd name="T8" fmla="*/ 0 w 22"/>
                      <a:gd name="T9" fmla="*/ 7 h 26"/>
                      <a:gd name="T10" fmla="*/ 5 w 22"/>
                      <a:gd name="T11" fmla="*/ 20 h 26"/>
                      <a:gd name="T12" fmla="*/ 6 w 22"/>
                      <a:gd name="T13" fmla="*/ 20 h 26"/>
                      <a:gd name="T14" fmla="*/ 11 w 22"/>
                      <a:gd name="T15" fmla="*/ 26 h 26"/>
                      <a:gd name="T16" fmla="*/ 14 w 22"/>
                      <a:gd name="T17" fmla="*/ 26 h 26"/>
                      <a:gd name="T18" fmla="*/ 15 w 22"/>
                      <a:gd name="T19" fmla="*/ 26 h 26"/>
                      <a:gd name="T20" fmla="*/ 15 w 22"/>
                      <a:gd name="T21" fmla="*/ 26 h 26"/>
                      <a:gd name="T22" fmla="*/ 15 w 22"/>
                      <a:gd name="T23" fmla="*/ 26 h 26"/>
                      <a:gd name="T24" fmla="*/ 16 w 22"/>
                      <a:gd name="T25" fmla="*/ 26 h 26"/>
                      <a:gd name="T26" fmla="*/ 17 w 22"/>
                      <a:gd name="T27" fmla="*/ 26 h 26"/>
                      <a:gd name="T28" fmla="*/ 17 w 22"/>
                      <a:gd name="T29" fmla="*/ 26 h 26"/>
                      <a:gd name="T30" fmla="*/ 18 w 22"/>
                      <a:gd name="T31" fmla="*/ 26 h 26"/>
                      <a:gd name="T32" fmla="*/ 22 w 22"/>
                      <a:gd name="T33" fmla="*/ 26 h 26"/>
                      <a:gd name="T34" fmla="*/ 22 w 22"/>
                      <a:gd name="T35" fmla="*/ 26 h 26"/>
                      <a:gd name="T36" fmla="*/ 20 w 22"/>
                      <a:gd name="T37" fmla="*/ 26 h 26"/>
                      <a:gd name="T38" fmla="*/ 19 w 22"/>
                      <a:gd name="T39" fmla="*/ 26 h 26"/>
                      <a:gd name="T40" fmla="*/ 17 w 22"/>
                      <a:gd name="T41" fmla="*/ 25 h 26"/>
                      <a:gd name="T42" fmla="*/ 15 w 22"/>
                      <a:gd name="T43" fmla="*/ 24 h 26"/>
                      <a:gd name="T44" fmla="*/ 12 w 22"/>
                      <a:gd name="T45" fmla="*/ 20 h 26"/>
                      <a:gd name="T46" fmla="*/ 6 w 22"/>
                      <a:gd name="T47" fmla="*/ 15 h 26"/>
                      <a:gd name="T48" fmla="*/ 5 w 22"/>
                      <a:gd name="T49" fmla="*/ 3 h 26"/>
                      <a:gd name="T50" fmla="*/ 8 w 22"/>
                      <a:gd name="T51" fmla="*/ 2 h 26"/>
                      <a:gd name="T52" fmla="*/ 8 w 22"/>
                      <a:gd name="T53" fmla="*/ 2 h 26"/>
                      <a:gd name="T54" fmla="*/ 5 w 22"/>
                      <a:gd name="T55" fmla="*/ 1 h 26"/>
                      <a:gd name="T56" fmla="*/ 1 w 22"/>
                      <a:gd name="T5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6">
                        <a:moveTo>
                          <a:pt x="1" y="0"/>
                        </a:moveTo>
                        <a:cubicBezTo>
                          <a:pt x="1" y="1"/>
                          <a:pt x="1" y="2"/>
                          <a:pt x="1" y="3"/>
                        </a:cubicBezTo>
                        <a:cubicBezTo>
                          <a:pt x="1" y="3"/>
                          <a:pt x="1" y="3"/>
                          <a:pt x="1" y="3"/>
                        </a:cubicBezTo>
                        <a:cubicBezTo>
                          <a:pt x="1" y="3"/>
                          <a:pt x="1" y="3"/>
                          <a:pt x="1" y="3"/>
                        </a:cubicBezTo>
                        <a:cubicBezTo>
                          <a:pt x="1" y="5"/>
                          <a:pt x="0" y="6"/>
                          <a:pt x="0" y="7"/>
                        </a:cubicBezTo>
                        <a:cubicBezTo>
                          <a:pt x="1" y="12"/>
                          <a:pt x="3" y="16"/>
                          <a:pt x="5" y="20"/>
                        </a:cubicBezTo>
                        <a:cubicBezTo>
                          <a:pt x="6" y="20"/>
                          <a:pt x="6" y="20"/>
                          <a:pt x="6" y="20"/>
                        </a:cubicBezTo>
                        <a:cubicBezTo>
                          <a:pt x="7" y="23"/>
                          <a:pt x="8" y="25"/>
                          <a:pt x="11" y="26"/>
                        </a:cubicBezTo>
                        <a:cubicBezTo>
                          <a:pt x="12" y="26"/>
                          <a:pt x="13" y="26"/>
                          <a:pt x="14" y="26"/>
                        </a:cubicBezTo>
                        <a:cubicBezTo>
                          <a:pt x="15" y="26"/>
                          <a:pt x="15" y="26"/>
                          <a:pt x="15" y="26"/>
                        </a:cubicBezTo>
                        <a:cubicBezTo>
                          <a:pt x="15" y="26"/>
                          <a:pt x="15" y="26"/>
                          <a:pt x="15" y="26"/>
                        </a:cubicBezTo>
                        <a:cubicBezTo>
                          <a:pt x="15" y="26"/>
                          <a:pt x="15" y="26"/>
                          <a:pt x="15" y="26"/>
                        </a:cubicBezTo>
                        <a:cubicBezTo>
                          <a:pt x="15" y="26"/>
                          <a:pt x="16" y="26"/>
                          <a:pt x="16" y="26"/>
                        </a:cubicBezTo>
                        <a:cubicBezTo>
                          <a:pt x="16" y="26"/>
                          <a:pt x="17" y="26"/>
                          <a:pt x="17" y="26"/>
                        </a:cubicBezTo>
                        <a:cubicBezTo>
                          <a:pt x="17" y="26"/>
                          <a:pt x="17" y="26"/>
                          <a:pt x="17" y="26"/>
                        </a:cubicBezTo>
                        <a:cubicBezTo>
                          <a:pt x="18" y="26"/>
                          <a:pt x="18" y="26"/>
                          <a:pt x="18" y="26"/>
                        </a:cubicBezTo>
                        <a:cubicBezTo>
                          <a:pt x="19" y="26"/>
                          <a:pt x="21" y="26"/>
                          <a:pt x="22" y="26"/>
                        </a:cubicBezTo>
                        <a:cubicBezTo>
                          <a:pt x="22" y="26"/>
                          <a:pt x="22" y="26"/>
                          <a:pt x="22" y="26"/>
                        </a:cubicBezTo>
                        <a:cubicBezTo>
                          <a:pt x="21" y="26"/>
                          <a:pt x="21" y="26"/>
                          <a:pt x="20" y="26"/>
                        </a:cubicBezTo>
                        <a:cubicBezTo>
                          <a:pt x="20" y="26"/>
                          <a:pt x="20" y="26"/>
                          <a:pt x="19" y="26"/>
                        </a:cubicBezTo>
                        <a:cubicBezTo>
                          <a:pt x="18" y="25"/>
                          <a:pt x="17" y="25"/>
                          <a:pt x="17" y="25"/>
                        </a:cubicBezTo>
                        <a:cubicBezTo>
                          <a:pt x="16" y="25"/>
                          <a:pt x="15" y="24"/>
                          <a:pt x="15" y="24"/>
                        </a:cubicBezTo>
                        <a:cubicBezTo>
                          <a:pt x="13" y="23"/>
                          <a:pt x="12" y="21"/>
                          <a:pt x="12" y="20"/>
                        </a:cubicBezTo>
                        <a:cubicBezTo>
                          <a:pt x="11" y="18"/>
                          <a:pt x="8" y="17"/>
                          <a:pt x="6" y="15"/>
                        </a:cubicBezTo>
                        <a:cubicBezTo>
                          <a:pt x="3" y="12"/>
                          <a:pt x="1" y="6"/>
                          <a:pt x="5" y="3"/>
                        </a:cubicBezTo>
                        <a:cubicBezTo>
                          <a:pt x="6" y="2"/>
                          <a:pt x="7" y="2"/>
                          <a:pt x="8" y="2"/>
                        </a:cubicBezTo>
                        <a:cubicBezTo>
                          <a:pt x="8" y="2"/>
                          <a:pt x="8" y="2"/>
                          <a:pt x="8" y="2"/>
                        </a:cubicBezTo>
                        <a:cubicBezTo>
                          <a:pt x="7" y="1"/>
                          <a:pt x="6" y="1"/>
                          <a:pt x="5" y="1"/>
                        </a:cubicBezTo>
                        <a:cubicBezTo>
                          <a:pt x="4" y="1"/>
                          <a:pt x="2" y="0"/>
                          <a:pt x="1" y="0"/>
                        </a:cubicBezTo>
                      </a:path>
                    </a:pathLst>
                  </a:custGeom>
                  <a:solidFill>
                    <a:srgbClr val="E76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3" name="Freeform 8291">
                    <a:extLst>
                      <a:ext uri="{FF2B5EF4-FFF2-40B4-BE49-F238E27FC236}">
                        <a16:creationId xmlns:a16="http://schemas.microsoft.com/office/drawing/2014/main" id="{84790FAF-3BA5-449F-9E98-AC298C66B423}"/>
                      </a:ext>
                    </a:extLst>
                  </p:cNvPr>
                  <p:cNvSpPr>
                    <a:spLocks noEditPoints="1"/>
                  </p:cNvSpPr>
                  <p:nvPr/>
                </p:nvSpPr>
                <p:spPr bwMode="auto">
                  <a:xfrm>
                    <a:off x="3634" y="1831"/>
                    <a:ext cx="11" cy="20"/>
                  </a:xfrm>
                  <a:custGeom>
                    <a:avLst/>
                    <a:gdLst>
                      <a:gd name="T0" fmla="*/ 15 w 15"/>
                      <a:gd name="T1" fmla="*/ 27 h 27"/>
                      <a:gd name="T2" fmla="*/ 14 w 15"/>
                      <a:gd name="T3" fmla="*/ 27 h 27"/>
                      <a:gd name="T4" fmla="*/ 15 w 15"/>
                      <a:gd name="T5" fmla="*/ 27 h 27"/>
                      <a:gd name="T6" fmla="*/ 15 w 15"/>
                      <a:gd name="T7" fmla="*/ 27 h 27"/>
                      <a:gd name="T8" fmla="*/ 0 w 15"/>
                      <a:gd name="T9" fmla="*/ 0 h 27"/>
                      <a:gd name="T10" fmla="*/ 1 w 15"/>
                      <a:gd name="T11" fmla="*/ 4 h 27"/>
                      <a:gd name="T12" fmla="*/ 1 w 15"/>
                      <a:gd name="T13" fmla="*/ 4 h 27"/>
                      <a:gd name="T14" fmla="*/ 1 w 15"/>
                      <a:gd name="T15" fmla="*/ 4 h 27"/>
                      <a:gd name="T16" fmla="*/ 0 w 15"/>
                      <a:gd name="T17" fmla="*/ 8 h 27"/>
                      <a:gd name="T18" fmla="*/ 0 w 15"/>
                      <a:gd name="T19" fmla="*/ 8 h 27"/>
                      <a:gd name="T20" fmla="*/ 5 w 15"/>
                      <a:gd name="T21" fmla="*/ 21 h 27"/>
                      <a:gd name="T22" fmla="*/ 11 w 15"/>
                      <a:gd name="T23" fmla="*/ 27 h 27"/>
                      <a:gd name="T24" fmla="*/ 11 w 15"/>
                      <a:gd name="T25" fmla="*/ 27 h 27"/>
                      <a:gd name="T26" fmla="*/ 11 w 15"/>
                      <a:gd name="T27" fmla="*/ 27 h 27"/>
                      <a:gd name="T28" fmla="*/ 6 w 15"/>
                      <a:gd name="T29" fmla="*/ 21 h 27"/>
                      <a:gd name="T30" fmla="*/ 5 w 15"/>
                      <a:gd name="T31" fmla="*/ 21 h 27"/>
                      <a:gd name="T32" fmla="*/ 0 w 15"/>
                      <a:gd name="T33" fmla="*/ 8 h 27"/>
                      <a:gd name="T34" fmla="*/ 1 w 15"/>
                      <a:gd name="T35" fmla="*/ 4 h 27"/>
                      <a:gd name="T36" fmla="*/ 1 w 15"/>
                      <a:gd name="T37" fmla="*/ 4 h 27"/>
                      <a:gd name="T38" fmla="*/ 1 w 15"/>
                      <a:gd name="T39" fmla="*/ 4 h 27"/>
                      <a:gd name="T40" fmla="*/ 1 w 15"/>
                      <a:gd name="T41" fmla="*/ 1 h 27"/>
                      <a:gd name="T42" fmla="*/ 0 w 15"/>
                      <a:gd name="T4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7">
                        <a:moveTo>
                          <a:pt x="15" y="27"/>
                        </a:moveTo>
                        <a:cubicBezTo>
                          <a:pt x="14" y="27"/>
                          <a:pt x="14" y="27"/>
                          <a:pt x="14" y="27"/>
                        </a:cubicBezTo>
                        <a:cubicBezTo>
                          <a:pt x="14" y="27"/>
                          <a:pt x="14" y="27"/>
                          <a:pt x="15" y="27"/>
                        </a:cubicBezTo>
                        <a:cubicBezTo>
                          <a:pt x="15" y="27"/>
                          <a:pt x="15" y="27"/>
                          <a:pt x="15" y="27"/>
                        </a:cubicBezTo>
                        <a:moveTo>
                          <a:pt x="0" y="0"/>
                        </a:moveTo>
                        <a:cubicBezTo>
                          <a:pt x="1" y="1"/>
                          <a:pt x="1" y="2"/>
                          <a:pt x="1" y="4"/>
                        </a:cubicBezTo>
                        <a:cubicBezTo>
                          <a:pt x="1" y="4"/>
                          <a:pt x="1" y="4"/>
                          <a:pt x="1" y="4"/>
                        </a:cubicBezTo>
                        <a:cubicBezTo>
                          <a:pt x="1" y="4"/>
                          <a:pt x="1" y="4"/>
                          <a:pt x="1" y="4"/>
                        </a:cubicBezTo>
                        <a:cubicBezTo>
                          <a:pt x="0" y="6"/>
                          <a:pt x="0" y="7"/>
                          <a:pt x="0" y="8"/>
                        </a:cubicBezTo>
                        <a:cubicBezTo>
                          <a:pt x="0" y="8"/>
                          <a:pt x="0" y="8"/>
                          <a:pt x="0" y="8"/>
                        </a:cubicBezTo>
                        <a:cubicBezTo>
                          <a:pt x="0" y="12"/>
                          <a:pt x="2" y="17"/>
                          <a:pt x="5" y="21"/>
                        </a:cubicBezTo>
                        <a:cubicBezTo>
                          <a:pt x="6" y="23"/>
                          <a:pt x="8" y="26"/>
                          <a:pt x="11" y="27"/>
                        </a:cubicBezTo>
                        <a:cubicBezTo>
                          <a:pt x="11" y="27"/>
                          <a:pt x="11" y="27"/>
                          <a:pt x="11" y="27"/>
                        </a:cubicBezTo>
                        <a:cubicBezTo>
                          <a:pt x="11" y="27"/>
                          <a:pt x="11" y="27"/>
                          <a:pt x="11" y="27"/>
                        </a:cubicBezTo>
                        <a:cubicBezTo>
                          <a:pt x="8" y="26"/>
                          <a:pt x="7" y="24"/>
                          <a:pt x="6" y="21"/>
                        </a:cubicBezTo>
                        <a:cubicBezTo>
                          <a:pt x="5" y="21"/>
                          <a:pt x="5" y="21"/>
                          <a:pt x="5" y="21"/>
                        </a:cubicBezTo>
                        <a:cubicBezTo>
                          <a:pt x="3" y="17"/>
                          <a:pt x="1" y="13"/>
                          <a:pt x="0" y="8"/>
                        </a:cubicBezTo>
                        <a:cubicBezTo>
                          <a:pt x="0" y="7"/>
                          <a:pt x="1" y="6"/>
                          <a:pt x="1" y="4"/>
                        </a:cubicBezTo>
                        <a:cubicBezTo>
                          <a:pt x="1" y="4"/>
                          <a:pt x="1" y="4"/>
                          <a:pt x="1" y="4"/>
                        </a:cubicBezTo>
                        <a:cubicBezTo>
                          <a:pt x="1" y="4"/>
                          <a:pt x="1" y="4"/>
                          <a:pt x="1" y="4"/>
                        </a:cubicBezTo>
                        <a:cubicBezTo>
                          <a:pt x="1" y="3"/>
                          <a:pt x="1" y="2"/>
                          <a:pt x="1" y="1"/>
                        </a:cubicBezTo>
                        <a:cubicBezTo>
                          <a:pt x="0" y="1"/>
                          <a:pt x="0" y="0"/>
                          <a:pt x="0" y="0"/>
                        </a:cubicBezTo>
                      </a:path>
                    </a:pathLst>
                  </a:custGeom>
                  <a:solidFill>
                    <a:srgbClr val="D65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4" name="Freeform 8292">
                    <a:extLst>
                      <a:ext uri="{FF2B5EF4-FFF2-40B4-BE49-F238E27FC236}">
                        <a16:creationId xmlns:a16="http://schemas.microsoft.com/office/drawing/2014/main" id="{F555A319-B495-49A2-B1D1-56B1257188DB}"/>
                      </a:ext>
                    </a:extLst>
                  </p:cNvPr>
                  <p:cNvSpPr>
                    <a:spLocks/>
                  </p:cNvSpPr>
                  <p:nvPr/>
                </p:nvSpPr>
                <p:spPr bwMode="auto">
                  <a:xfrm>
                    <a:off x="3725" y="1837"/>
                    <a:ext cx="6" cy="10"/>
                  </a:xfrm>
                  <a:custGeom>
                    <a:avLst/>
                    <a:gdLst>
                      <a:gd name="T0" fmla="*/ 3 w 9"/>
                      <a:gd name="T1" fmla="*/ 0 h 13"/>
                      <a:gd name="T2" fmla="*/ 0 w 9"/>
                      <a:gd name="T3" fmla="*/ 1 h 13"/>
                      <a:gd name="T4" fmla="*/ 4 w 9"/>
                      <a:gd name="T5" fmla="*/ 3 h 13"/>
                      <a:gd name="T6" fmla="*/ 4 w 9"/>
                      <a:gd name="T7" fmla="*/ 7 h 13"/>
                      <a:gd name="T8" fmla="*/ 3 w 9"/>
                      <a:gd name="T9" fmla="*/ 7 h 13"/>
                      <a:gd name="T10" fmla="*/ 5 w 9"/>
                      <a:gd name="T11" fmla="*/ 8 h 13"/>
                      <a:gd name="T12" fmla="*/ 8 w 9"/>
                      <a:gd name="T13" fmla="*/ 12 h 13"/>
                      <a:gd name="T14" fmla="*/ 9 w 9"/>
                      <a:gd name="T15" fmla="*/ 13 h 13"/>
                      <a:gd name="T16" fmla="*/ 9 w 9"/>
                      <a:gd name="T17" fmla="*/ 11 h 13"/>
                      <a:gd name="T18" fmla="*/ 9 w 9"/>
                      <a:gd name="T19" fmla="*/ 9 h 13"/>
                      <a:gd name="T20" fmla="*/ 5 w 9"/>
                      <a:gd name="T21" fmla="*/ 1 h 13"/>
                      <a:gd name="T22" fmla="*/ 3 w 9"/>
                      <a:gd name="T23" fmla="*/ 0 h 13"/>
                      <a:gd name="T24" fmla="*/ 3 w 9"/>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3">
                        <a:moveTo>
                          <a:pt x="3" y="0"/>
                        </a:moveTo>
                        <a:cubicBezTo>
                          <a:pt x="2" y="1"/>
                          <a:pt x="1" y="1"/>
                          <a:pt x="0" y="1"/>
                        </a:cubicBezTo>
                        <a:cubicBezTo>
                          <a:pt x="2" y="2"/>
                          <a:pt x="4" y="2"/>
                          <a:pt x="4" y="3"/>
                        </a:cubicBezTo>
                        <a:cubicBezTo>
                          <a:pt x="5" y="4"/>
                          <a:pt x="5" y="6"/>
                          <a:pt x="4" y="7"/>
                        </a:cubicBezTo>
                        <a:cubicBezTo>
                          <a:pt x="4" y="7"/>
                          <a:pt x="3" y="7"/>
                          <a:pt x="3" y="7"/>
                        </a:cubicBezTo>
                        <a:cubicBezTo>
                          <a:pt x="4" y="8"/>
                          <a:pt x="4" y="8"/>
                          <a:pt x="5" y="8"/>
                        </a:cubicBezTo>
                        <a:cubicBezTo>
                          <a:pt x="6" y="9"/>
                          <a:pt x="7" y="10"/>
                          <a:pt x="8" y="12"/>
                        </a:cubicBezTo>
                        <a:cubicBezTo>
                          <a:pt x="8" y="12"/>
                          <a:pt x="9" y="13"/>
                          <a:pt x="9" y="13"/>
                        </a:cubicBezTo>
                        <a:cubicBezTo>
                          <a:pt x="9" y="12"/>
                          <a:pt x="9" y="12"/>
                          <a:pt x="9" y="11"/>
                        </a:cubicBezTo>
                        <a:cubicBezTo>
                          <a:pt x="9" y="11"/>
                          <a:pt x="9" y="10"/>
                          <a:pt x="9" y="9"/>
                        </a:cubicBezTo>
                        <a:cubicBezTo>
                          <a:pt x="8" y="7"/>
                          <a:pt x="8" y="3"/>
                          <a:pt x="5" y="1"/>
                        </a:cubicBezTo>
                        <a:cubicBezTo>
                          <a:pt x="5" y="1"/>
                          <a:pt x="4" y="1"/>
                          <a:pt x="3" y="0"/>
                        </a:cubicBezTo>
                        <a:cubicBezTo>
                          <a:pt x="3" y="0"/>
                          <a:pt x="3" y="0"/>
                          <a:pt x="3" y="0"/>
                        </a:cubicBezTo>
                      </a:path>
                    </a:pathLst>
                  </a:custGeom>
                  <a:solidFill>
                    <a:srgbClr val="E76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5" name="Freeform 8293">
                    <a:extLst>
                      <a:ext uri="{FF2B5EF4-FFF2-40B4-BE49-F238E27FC236}">
                        <a16:creationId xmlns:a16="http://schemas.microsoft.com/office/drawing/2014/main" id="{41B8D678-1B38-4116-98DC-15D5E8EF0E55}"/>
                      </a:ext>
                    </a:extLst>
                  </p:cNvPr>
                  <p:cNvSpPr>
                    <a:spLocks/>
                  </p:cNvSpPr>
                  <p:nvPr/>
                </p:nvSpPr>
                <p:spPr bwMode="auto">
                  <a:xfrm>
                    <a:off x="3727" y="1837"/>
                    <a:ext cx="5" cy="11"/>
                  </a:xfrm>
                  <a:custGeom>
                    <a:avLst/>
                    <a:gdLst>
                      <a:gd name="T0" fmla="*/ 1 w 7"/>
                      <a:gd name="T1" fmla="*/ 0 h 14"/>
                      <a:gd name="T2" fmla="*/ 0 w 7"/>
                      <a:gd name="T3" fmla="*/ 0 h 14"/>
                      <a:gd name="T4" fmla="*/ 0 w 7"/>
                      <a:gd name="T5" fmla="*/ 0 h 14"/>
                      <a:gd name="T6" fmla="*/ 2 w 7"/>
                      <a:gd name="T7" fmla="*/ 1 h 14"/>
                      <a:gd name="T8" fmla="*/ 6 w 7"/>
                      <a:gd name="T9" fmla="*/ 9 h 14"/>
                      <a:gd name="T10" fmla="*/ 6 w 7"/>
                      <a:gd name="T11" fmla="*/ 11 h 14"/>
                      <a:gd name="T12" fmla="*/ 6 w 7"/>
                      <a:gd name="T13" fmla="*/ 13 h 14"/>
                      <a:gd name="T14" fmla="*/ 7 w 7"/>
                      <a:gd name="T15" fmla="*/ 14 h 14"/>
                      <a:gd name="T16" fmla="*/ 6 w 7"/>
                      <a:gd name="T17" fmla="*/ 11 h 14"/>
                      <a:gd name="T18" fmla="*/ 6 w 7"/>
                      <a:gd name="T19" fmla="*/ 11 h 14"/>
                      <a:gd name="T20" fmla="*/ 6 w 7"/>
                      <a:gd name="T21" fmla="*/ 8 h 14"/>
                      <a:gd name="T22" fmla="*/ 3 w 7"/>
                      <a:gd name="T23" fmla="*/ 1 h 14"/>
                      <a:gd name="T24" fmla="*/ 1 w 7"/>
                      <a:gd name="T25" fmla="*/ 0 h 14"/>
                      <a:gd name="T26" fmla="*/ 1 w 7"/>
                      <a:gd name="T27" fmla="*/ 0 h 14"/>
                      <a:gd name="T28" fmla="*/ 1 w 7"/>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4">
                        <a:moveTo>
                          <a:pt x="1" y="0"/>
                        </a:moveTo>
                        <a:cubicBezTo>
                          <a:pt x="1" y="0"/>
                          <a:pt x="1" y="0"/>
                          <a:pt x="0" y="0"/>
                        </a:cubicBezTo>
                        <a:cubicBezTo>
                          <a:pt x="0" y="0"/>
                          <a:pt x="0" y="0"/>
                          <a:pt x="0" y="0"/>
                        </a:cubicBezTo>
                        <a:cubicBezTo>
                          <a:pt x="1" y="1"/>
                          <a:pt x="2" y="1"/>
                          <a:pt x="2" y="1"/>
                        </a:cubicBezTo>
                        <a:cubicBezTo>
                          <a:pt x="5" y="3"/>
                          <a:pt x="5" y="7"/>
                          <a:pt x="6" y="9"/>
                        </a:cubicBezTo>
                        <a:cubicBezTo>
                          <a:pt x="6" y="10"/>
                          <a:pt x="6" y="11"/>
                          <a:pt x="6" y="11"/>
                        </a:cubicBezTo>
                        <a:cubicBezTo>
                          <a:pt x="6" y="12"/>
                          <a:pt x="6" y="12"/>
                          <a:pt x="6" y="13"/>
                        </a:cubicBezTo>
                        <a:cubicBezTo>
                          <a:pt x="6" y="14"/>
                          <a:pt x="6" y="14"/>
                          <a:pt x="7" y="14"/>
                        </a:cubicBezTo>
                        <a:cubicBezTo>
                          <a:pt x="6" y="13"/>
                          <a:pt x="6" y="12"/>
                          <a:pt x="6" y="11"/>
                        </a:cubicBezTo>
                        <a:cubicBezTo>
                          <a:pt x="6" y="11"/>
                          <a:pt x="6" y="11"/>
                          <a:pt x="6" y="11"/>
                        </a:cubicBezTo>
                        <a:cubicBezTo>
                          <a:pt x="6" y="10"/>
                          <a:pt x="6" y="9"/>
                          <a:pt x="6" y="8"/>
                        </a:cubicBezTo>
                        <a:cubicBezTo>
                          <a:pt x="6" y="6"/>
                          <a:pt x="5" y="3"/>
                          <a:pt x="3" y="1"/>
                        </a:cubicBezTo>
                        <a:cubicBezTo>
                          <a:pt x="2" y="1"/>
                          <a:pt x="1" y="1"/>
                          <a:pt x="1" y="0"/>
                        </a:cubicBezTo>
                        <a:cubicBezTo>
                          <a:pt x="1" y="0"/>
                          <a:pt x="1" y="0"/>
                          <a:pt x="1" y="0"/>
                        </a:cubicBezTo>
                        <a:cubicBezTo>
                          <a:pt x="1" y="0"/>
                          <a:pt x="1" y="0"/>
                          <a:pt x="1" y="0"/>
                        </a:cubicBezTo>
                      </a:path>
                    </a:pathLst>
                  </a:custGeom>
                  <a:solidFill>
                    <a:srgbClr val="D65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6" name="Freeform 8294">
                    <a:extLst>
                      <a:ext uri="{FF2B5EF4-FFF2-40B4-BE49-F238E27FC236}">
                        <a16:creationId xmlns:a16="http://schemas.microsoft.com/office/drawing/2014/main" id="{4CEE22BB-45AC-40B2-AE99-3FA927EEF115}"/>
                      </a:ext>
                    </a:extLst>
                  </p:cNvPr>
                  <p:cNvSpPr>
                    <a:spLocks noEditPoints="1"/>
                  </p:cNvSpPr>
                  <p:nvPr/>
                </p:nvSpPr>
                <p:spPr bwMode="auto">
                  <a:xfrm>
                    <a:off x="3719" y="1842"/>
                    <a:ext cx="12" cy="25"/>
                  </a:xfrm>
                  <a:custGeom>
                    <a:avLst/>
                    <a:gdLst>
                      <a:gd name="T0" fmla="*/ 14 w 17"/>
                      <a:gd name="T1" fmla="*/ 17 h 33"/>
                      <a:gd name="T2" fmla="*/ 9 w 17"/>
                      <a:gd name="T3" fmla="*/ 17 h 33"/>
                      <a:gd name="T4" fmla="*/ 9 w 17"/>
                      <a:gd name="T5" fmla="*/ 17 h 33"/>
                      <a:gd name="T6" fmla="*/ 6 w 17"/>
                      <a:gd name="T7" fmla="*/ 18 h 33"/>
                      <a:gd name="T8" fmla="*/ 6 w 17"/>
                      <a:gd name="T9" fmla="*/ 19 h 33"/>
                      <a:gd name="T10" fmla="*/ 10 w 17"/>
                      <a:gd name="T11" fmla="*/ 18 h 33"/>
                      <a:gd name="T12" fmla="*/ 11 w 17"/>
                      <a:gd name="T13" fmla="*/ 18 h 33"/>
                      <a:gd name="T14" fmla="*/ 13 w 17"/>
                      <a:gd name="T15" fmla="*/ 22 h 33"/>
                      <a:gd name="T16" fmla="*/ 9 w 17"/>
                      <a:gd name="T17" fmla="*/ 27 h 33"/>
                      <a:gd name="T18" fmla="*/ 8 w 17"/>
                      <a:gd name="T19" fmla="*/ 27 h 33"/>
                      <a:gd name="T20" fmla="*/ 1 w 17"/>
                      <a:gd name="T21" fmla="*/ 26 h 33"/>
                      <a:gd name="T22" fmla="*/ 0 w 17"/>
                      <a:gd name="T23" fmla="*/ 25 h 33"/>
                      <a:gd name="T24" fmla="*/ 6 w 17"/>
                      <a:gd name="T25" fmla="*/ 28 h 33"/>
                      <a:gd name="T26" fmla="*/ 12 w 17"/>
                      <a:gd name="T27" fmla="*/ 33 h 33"/>
                      <a:gd name="T28" fmla="*/ 12 w 17"/>
                      <a:gd name="T29" fmla="*/ 33 h 33"/>
                      <a:gd name="T30" fmla="*/ 13 w 17"/>
                      <a:gd name="T31" fmla="*/ 31 h 33"/>
                      <a:gd name="T32" fmla="*/ 13 w 17"/>
                      <a:gd name="T33" fmla="*/ 30 h 33"/>
                      <a:gd name="T34" fmla="*/ 14 w 17"/>
                      <a:gd name="T35" fmla="*/ 26 h 33"/>
                      <a:gd name="T36" fmla="*/ 14 w 17"/>
                      <a:gd name="T37" fmla="*/ 24 h 33"/>
                      <a:gd name="T38" fmla="*/ 16 w 17"/>
                      <a:gd name="T39" fmla="*/ 21 h 33"/>
                      <a:gd name="T40" fmla="*/ 14 w 17"/>
                      <a:gd name="T41" fmla="*/ 17 h 33"/>
                      <a:gd name="T42" fmla="*/ 7 w 17"/>
                      <a:gd name="T43" fmla="*/ 0 h 33"/>
                      <a:gd name="T44" fmla="*/ 10 w 17"/>
                      <a:gd name="T45" fmla="*/ 1 h 33"/>
                      <a:gd name="T46" fmla="*/ 14 w 17"/>
                      <a:gd name="T47" fmla="*/ 3 h 33"/>
                      <a:gd name="T48" fmla="*/ 13 w 17"/>
                      <a:gd name="T49" fmla="*/ 14 h 33"/>
                      <a:gd name="T50" fmla="*/ 9 w 17"/>
                      <a:gd name="T51" fmla="*/ 17 h 33"/>
                      <a:gd name="T52" fmla="*/ 11 w 17"/>
                      <a:gd name="T53" fmla="*/ 16 h 33"/>
                      <a:gd name="T54" fmla="*/ 16 w 17"/>
                      <a:gd name="T55" fmla="*/ 14 h 33"/>
                      <a:gd name="T56" fmla="*/ 17 w 17"/>
                      <a:gd name="T57" fmla="*/ 9 h 33"/>
                      <a:gd name="T58" fmla="*/ 15 w 17"/>
                      <a:gd name="T59" fmla="*/ 5 h 33"/>
                      <a:gd name="T60" fmla="*/ 10 w 17"/>
                      <a:gd name="T61" fmla="*/ 1 h 33"/>
                      <a:gd name="T62" fmla="*/ 8 w 17"/>
                      <a:gd name="T63" fmla="*/ 1 h 33"/>
                      <a:gd name="T64" fmla="*/ 7 w 17"/>
                      <a:gd name="T65" fmla="*/ 0 h 33"/>
                      <a:gd name="T66" fmla="*/ 7 w 17"/>
                      <a:gd name="T6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33">
                        <a:moveTo>
                          <a:pt x="14" y="17"/>
                        </a:moveTo>
                        <a:cubicBezTo>
                          <a:pt x="13" y="17"/>
                          <a:pt x="11" y="17"/>
                          <a:pt x="9" y="17"/>
                        </a:cubicBezTo>
                        <a:cubicBezTo>
                          <a:pt x="9" y="17"/>
                          <a:pt x="9" y="17"/>
                          <a:pt x="9" y="17"/>
                        </a:cubicBezTo>
                        <a:cubicBezTo>
                          <a:pt x="8" y="18"/>
                          <a:pt x="7" y="18"/>
                          <a:pt x="6" y="18"/>
                        </a:cubicBezTo>
                        <a:cubicBezTo>
                          <a:pt x="6" y="19"/>
                          <a:pt x="6" y="19"/>
                          <a:pt x="6" y="19"/>
                        </a:cubicBezTo>
                        <a:cubicBezTo>
                          <a:pt x="7" y="19"/>
                          <a:pt x="9" y="18"/>
                          <a:pt x="10" y="18"/>
                        </a:cubicBezTo>
                        <a:cubicBezTo>
                          <a:pt x="11" y="18"/>
                          <a:pt x="11" y="18"/>
                          <a:pt x="11" y="18"/>
                        </a:cubicBezTo>
                        <a:cubicBezTo>
                          <a:pt x="14" y="18"/>
                          <a:pt x="14" y="21"/>
                          <a:pt x="13" y="22"/>
                        </a:cubicBezTo>
                        <a:cubicBezTo>
                          <a:pt x="13" y="24"/>
                          <a:pt x="12" y="27"/>
                          <a:pt x="9" y="27"/>
                        </a:cubicBezTo>
                        <a:cubicBezTo>
                          <a:pt x="8" y="27"/>
                          <a:pt x="8" y="27"/>
                          <a:pt x="8" y="27"/>
                        </a:cubicBezTo>
                        <a:cubicBezTo>
                          <a:pt x="6" y="27"/>
                          <a:pt x="4" y="26"/>
                          <a:pt x="1" y="26"/>
                        </a:cubicBezTo>
                        <a:cubicBezTo>
                          <a:pt x="1" y="25"/>
                          <a:pt x="1" y="25"/>
                          <a:pt x="0" y="25"/>
                        </a:cubicBezTo>
                        <a:cubicBezTo>
                          <a:pt x="2" y="26"/>
                          <a:pt x="4" y="27"/>
                          <a:pt x="6" y="28"/>
                        </a:cubicBezTo>
                        <a:cubicBezTo>
                          <a:pt x="8" y="29"/>
                          <a:pt x="10" y="31"/>
                          <a:pt x="12" y="33"/>
                        </a:cubicBezTo>
                        <a:cubicBezTo>
                          <a:pt x="12" y="33"/>
                          <a:pt x="12" y="33"/>
                          <a:pt x="12" y="33"/>
                        </a:cubicBezTo>
                        <a:cubicBezTo>
                          <a:pt x="13" y="32"/>
                          <a:pt x="13" y="32"/>
                          <a:pt x="13" y="31"/>
                        </a:cubicBezTo>
                        <a:cubicBezTo>
                          <a:pt x="13" y="31"/>
                          <a:pt x="13" y="30"/>
                          <a:pt x="13" y="30"/>
                        </a:cubicBezTo>
                        <a:cubicBezTo>
                          <a:pt x="13" y="28"/>
                          <a:pt x="13" y="27"/>
                          <a:pt x="14" y="26"/>
                        </a:cubicBezTo>
                        <a:cubicBezTo>
                          <a:pt x="14" y="25"/>
                          <a:pt x="14" y="25"/>
                          <a:pt x="14" y="24"/>
                        </a:cubicBezTo>
                        <a:cubicBezTo>
                          <a:pt x="15" y="23"/>
                          <a:pt x="16" y="22"/>
                          <a:pt x="16" y="21"/>
                        </a:cubicBezTo>
                        <a:cubicBezTo>
                          <a:pt x="16" y="19"/>
                          <a:pt x="16" y="18"/>
                          <a:pt x="14" y="17"/>
                        </a:cubicBezTo>
                        <a:moveTo>
                          <a:pt x="7" y="0"/>
                        </a:moveTo>
                        <a:cubicBezTo>
                          <a:pt x="8" y="1"/>
                          <a:pt x="9" y="1"/>
                          <a:pt x="10" y="1"/>
                        </a:cubicBezTo>
                        <a:cubicBezTo>
                          <a:pt x="12" y="1"/>
                          <a:pt x="13" y="2"/>
                          <a:pt x="14" y="3"/>
                        </a:cubicBezTo>
                        <a:cubicBezTo>
                          <a:pt x="15" y="6"/>
                          <a:pt x="15" y="11"/>
                          <a:pt x="13" y="14"/>
                        </a:cubicBezTo>
                        <a:cubicBezTo>
                          <a:pt x="12" y="15"/>
                          <a:pt x="10" y="16"/>
                          <a:pt x="9" y="17"/>
                        </a:cubicBezTo>
                        <a:cubicBezTo>
                          <a:pt x="9" y="17"/>
                          <a:pt x="10" y="16"/>
                          <a:pt x="11" y="16"/>
                        </a:cubicBezTo>
                        <a:cubicBezTo>
                          <a:pt x="14" y="16"/>
                          <a:pt x="15" y="15"/>
                          <a:pt x="16" y="14"/>
                        </a:cubicBezTo>
                        <a:cubicBezTo>
                          <a:pt x="17" y="12"/>
                          <a:pt x="17" y="11"/>
                          <a:pt x="17" y="9"/>
                        </a:cubicBezTo>
                        <a:cubicBezTo>
                          <a:pt x="17" y="8"/>
                          <a:pt x="16" y="6"/>
                          <a:pt x="15" y="5"/>
                        </a:cubicBezTo>
                        <a:cubicBezTo>
                          <a:pt x="14" y="3"/>
                          <a:pt x="13" y="2"/>
                          <a:pt x="10" y="1"/>
                        </a:cubicBezTo>
                        <a:cubicBezTo>
                          <a:pt x="10" y="1"/>
                          <a:pt x="9" y="1"/>
                          <a:pt x="8" y="1"/>
                        </a:cubicBezTo>
                        <a:cubicBezTo>
                          <a:pt x="8" y="1"/>
                          <a:pt x="7" y="1"/>
                          <a:pt x="7" y="0"/>
                        </a:cubicBezTo>
                        <a:cubicBezTo>
                          <a:pt x="7" y="0"/>
                          <a:pt x="7" y="0"/>
                          <a:pt x="7" y="0"/>
                        </a:cubicBezTo>
                      </a:path>
                    </a:pathLst>
                  </a:custGeom>
                  <a:solidFill>
                    <a:srgbClr val="E76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7" name="Freeform 8295">
                    <a:extLst>
                      <a:ext uri="{FF2B5EF4-FFF2-40B4-BE49-F238E27FC236}">
                        <a16:creationId xmlns:a16="http://schemas.microsoft.com/office/drawing/2014/main" id="{6713515D-B18B-42F3-9534-D6D0C38776AD}"/>
                      </a:ext>
                    </a:extLst>
                  </p:cNvPr>
                  <p:cNvSpPr>
                    <a:spLocks noEditPoints="1"/>
                  </p:cNvSpPr>
                  <p:nvPr/>
                </p:nvSpPr>
                <p:spPr bwMode="auto">
                  <a:xfrm>
                    <a:off x="3728" y="1849"/>
                    <a:ext cx="4" cy="20"/>
                  </a:xfrm>
                  <a:custGeom>
                    <a:avLst/>
                    <a:gdLst>
                      <a:gd name="T0" fmla="*/ 2 w 6"/>
                      <a:gd name="T1" fmla="*/ 8 h 27"/>
                      <a:gd name="T2" fmla="*/ 2 w 6"/>
                      <a:gd name="T3" fmla="*/ 8 h 27"/>
                      <a:gd name="T4" fmla="*/ 4 w 6"/>
                      <a:gd name="T5" fmla="*/ 12 h 27"/>
                      <a:gd name="T6" fmla="*/ 2 w 6"/>
                      <a:gd name="T7" fmla="*/ 15 h 27"/>
                      <a:gd name="T8" fmla="*/ 2 w 6"/>
                      <a:gd name="T9" fmla="*/ 17 h 27"/>
                      <a:gd name="T10" fmla="*/ 1 w 6"/>
                      <a:gd name="T11" fmla="*/ 21 h 27"/>
                      <a:gd name="T12" fmla="*/ 1 w 6"/>
                      <a:gd name="T13" fmla="*/ 22 h 27"/>
                      <a:gd name="T14" fmla="*/ 0 w 6"/>
                      <a:gd name="T15" fmla="*/ 24 h 27"/>
                      <a:gd name="T16" fmla="*/ 0 w 6"/>
                      <a:gd name="T17" fmla="*/ 24 h 27"/>
                      <a:gd name="T18" fmla="*/ 1 w 6"/>
                      <a:gd name="T19" fmla="*/ 27 h 27"/>
                      <a:gd name="T20" fmla="*/ 0 w 6"/>
                      <a:gd name="T21" fmla="*/ 24 h 27"/>
                      <a:gd name="T22" fmla="*/ 0 w 6"/>
                      <a:gd name="T23" fmla="*/ 24 h 27"/>
                      <a:gd name="T24" fmla="*/ 0 w 6"/>
                      <a:gd name="T25" fmla="*/ 24 h 27"/>
                      <a:gd name="T26" fmla="*/ 0 w 6"/>
                      <a:gd name="T27" fmla="*/ 24 h 27"/>
                      <a:gd name="T28" fmla="*/ 0 w 6"/>
                      <a:gd name="T29" fmla="*/ 24 h 27"/>
                      <a:gd name="T30" fmla="*/ 2 w 6"/>
                      <a:gd name="T31" fmla="*/ 23 h 27"/>
                      <a:gd name="T32" fmla="*/ 2 w 6"/>
                      <a:gd name="T33" fmla="*/ 22 h 27"/>
                      <a:gd name="T34" fmla="*/ 2 w 6"/>
                      <a:gd name="T35" fmla="*/ 22 h 27"/>
                      <a:gd name="T36" fmla="*/ 1 w 6"/>
                      <a:gd name="T37" fmla="*/ 20 h 27"/>
                      <a:gd name="T38" fmla="*/ 2 w 6"/>
                      <a:gd name="T39" fmla="*/ 17 h 27"/>
                      <a:gd name="T40" fmla="*/ 2 w 6"/>
                      <a:gd name="T41" fmla="*/ 17 h 27"/>
                      <a:gd name="T42" fmla="*/ 4 w 6"/>
                      <a:gd name="T43" fmla="*/ 13 h 27"/>
                      <a:gd name="T44" fmla="*/ 4 w 6"/>
                      <a:gd name="T45" fmla="*/ 12 h 27"/>
                      <a:gd name="T46" fmla="*/ 4 w 6"/>
                      <a:gd name="T47" fmla="*/ 11 h 27"/>
                      <a:gd name="T48" fmla="*/ 2 w 6"/>
                      <a:gd name="T49" fmla="*/ 8 h 27"/>
                      <a:gd name="T50" fmla="*/ 2 w 6"/>
                      <a:gd name="T51" fmla="*/ 8 h 27"/>
                      <a:gd name="T52" fmla="*/ 2 w 6"/>
                      <a:gd name="T53" fmla="*/ 8 h 27"/>
                      <a:gd name="T54" fmla="*/ 5 w 6"/>
                      <a:gd name="T55" fmla="*/ 0 h 27"/>
                      <a:gd name="T56" fmla="*/ 4 w 6"/>
                      <a:gd name="T57" fmla="*/ 5 h 27"/>
                      <a:gd name="T58" fmla="*/ 5 w 6"/>
                      <a:gd name="T59" fmla="*/ 4 h 27"/>
                      <a:gd name="T60" fmla="*/ 5 w 6"/>
                      <a:gd name="T61" fmla="*/ 3 h 27"/>
                      <a:gd name="T62" fmla="*/ 6 w 6"/>
                      <a:gd name="T63" fmla="*/ 1 h 27"/>
                      <a:gd name="T64" fmla="*/ 5 w 6"/>
                      <a:gd name="T65" fmla="*/ 1 h 27"/>
                      <a:gd name="T66" fmla="*/ 5 w 6"/>
                      <a:gd name="T6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27">
                        <a:moveTo>
                          <a:pt x="2" y="8"/>
                        </a:moveTo>
                        <a:cubicBezTo>
                          <a:pt x="2" y="8"/>
                          <a:pt x="2" y="8"/>
                          <a:pt x="2" y="8"/>
                        </a:cubicBezTo>
                        <a:cubicBezTo>
                          <a:pt x="4" y="9"/>
                          <a:pt x="4" y="10"/>
                          <a:pt x="4" y="12"/>
                        </a:cubicBezTo>
                        <a:cubicBezTo>
                          <a:pt x="4" y="13"/>
                          <a:pt x="3" y="14"/>
                          <a:pt x="2" y="15"/>
                        </a:cubicBezTo>
                        <a:cubicBezTo>
                          <a:pt x="2" y="16"/>
                          <a:pt x="2" y="16"/>
                          <a:pt x="2" y="17"/>
                        </a:cubicBezTo>
                        <a:cubicBezTo>
                          <a:pt x="1" y="18"/>
                          <a:pt x="1" y="19"/>
                          <a:pt x="1" y="21"/>
                        </a:cubicBezTo>
                        <a:cubicBezTo>
                          <a:pt x="1" y="21"/>
                          <a:pt x="1" y="22"/>
                          <a:pt x="1" y="22"/>
                        </a:cubicBezTo>
                        <a:cubicBezTo>
                          <a:pt x="1" y="23"/>
                          <a:pt x="1" y="23"/>
                          <a:pt x="0" y="24"/>
                        </a:cubicBezTo>
                        <a:cubicBezTo>
                          <a:pt x="0" y="24"/>
                          <a:pt x="0" y="24"/>
                          <a:pt x="0" y="24"/>
                        </a:cubicBezTo>
                        <a:cubicBezTo>
                          <a:pt x="0" y="25"/>
                          <a:pt x="1" y="26"/>
                          <a:pt x="1" y="27"/>
                        </a:cubicBezTo>
                        <a:cubicBezTo>
                          <a:pt x="1" y="26"/>
                          <a:pt x="1" y="25"/>
                          <a:pt x="0" y="24"/>
                        </a:cubicBezTo>
                        <a:cubicBezTo>
                          <a:pt x="0" y="24"/>
                          <a:pt x="0" y="24"/>
                          <a:pt x="0" y="24"/>
                        </a:cubicBezTo>
                        <a:cubicBezTo>
                          <a:pt x="0" y="24"/>
                          <a:pt x="0" y="24"/>
                          <a:pt x="0" y="24"/>
                        </a:cubicBezTo>
                        <a:cubicBezTo>
                          <a:pt x="0" y="24"/>
                          <a:pt x="0" y="24"/>
                          <a:pt x="0" y="24"/>
                        </a:cubicBezTo>
                        <a:cubicBezTo>
                          <a:pt x="0" y="24"/>
                          <a:pt x="0" y="24"/>
                          <a:pt x="0" y="24"/>
                        </a:cubicBezTo>
                        <a:cubicBezTo>
                          <a:pt x="1" y="24"/>
                          <a:pt x="1" y="23"/>
                          <a:pt x="2" y="23"/>
                        </a:cubicBezTo>
                        <a:cubicBezTo>
                          <a:pt x="2" y="22"/>
                          <a:pt x="2" y="22"/>
                          <a:pt x="2" y="22"/>
                        </a:cubicBezTo>
                        <a:cubicBezTo>
                          <a:pt x="2" y="22"/>
                          <a:pt x="2" y="22"/>
                          <a:pt x="2" y="22"/>
                        </a:cubicBezTo>
                        <a:cubicBezTo>
                          <a:pt x="2" y="21"/>
                          <a:pt x="2" y="20"/>
                          <a:pt x="1" y="20"/>
                        </a:cubicBezTo>
                        <a:cubicBezTo>
                          <a:pt x="1" y="19"/>
                          <a:pt x="1" y="18"/>
                          <a:pt x="2" y="17"/>
                        </a:cubicBezTo>
                        <a:cubicBezTo>
                          <a:pt x="2" y="17"/>
                          <a:pt x="2" y="17"/>
                          <a:pt x="2" y="17"/>
                        </a:cubicBezTo>
                        <a:cubicBezTo>
                          <a:pt x="3" y="15"/>
                          <a:pt x="4" y="14"/>
                          <a:pt x="4" y="13"/>
                        </a:cubicBezTo>
                        <a:cubicBezTo>
                          <a:pt x="4" y="13"/>
                          <a:pt x="4" y="13"/>
                          <a:pt x="4" y="12"/>
                        </a:cubicBezTo>
                        <a:cubicBezTo>
                          <a:pt x="4" y="12"/>
                          <a:pt x="4" y="11"/>
                          <a:pt x="4" y="11"/>
                        </a:cubicBezTo>
                        <a:cubicBezTo>
                          <a:pt x="4" y="9"/>
                          <a:pt x="3" y="8"/>
                          <a:pt x="2" y="8"/>
                        </a:cubicBezTo>
                        <a:cubicBezTo>
                          <a:pt x="2" y="8"/>
                          <a:pt x="2" y="8"/>
                          <a:pt x="2" y="8"/>
                        </a:cubicBezTo>
                        <a:cubicBezTo>
                          <a:pt x="2" y="8"/>
                          <a:pt x="2" y="8"/>
                          <a:pt x="2" y="8"/>
                        </a:cubicBezTo>
                        <a:moveTo>
                          <a:pt x="5" y="0"/>
                        </a:moveTo>
                        <a:cubicBezTo>
                          <a:pt x="5" y="2"/>
                          <a:pt x="5" y="3"/>
                          <a:pt x="4" y="5"/>
                        </a:cubicBezTo>
                        <a:cubicBezTo>
                          <a:pt x="5" y="5"/>
                          <a:pt x="5" y="4"/>
                          <a:pt x="5" y="4"/>
                        </a:cubicBezTo>
                        <a:cubicBezTo>
                          <a:pt x="5" y="4"/>
                          <a:pt x="5" y="4"/>
                          <a:pt x="5" y="3"/>
                        </a:cubicBezTo>
                        <a:cubicBezTo>
                          <a:pt x="6" y="3"/>
                          <a:pt x="6" y="2"/>
                          <a:pt x="6" y="1"/>
                        </a:cubicBezTo>
                        <a:cubicBezTo>
                          <a:pt x="5" y="1"/>
                          <a:pt x="5" y="1"/>
                          <a:pt x="5" y="1"/>
                        </a:cubicBezTo>
                        <a:cubicBezTo>
                          <a:pt x="5" y="1"/>
                          <a:pt x="5" y="1"/>
                          <a:pt x="5" y="0"/>
                        </a:cubicBezTo>
                      </a:path>
                    </a:pathLst>
                  </a:custGeom>
                  <a:solidFill>
                    <a:srgbClr val="D65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8" name="Freeform 8296">
                    <a:extLst>
                      <a:ext uri="{FF2B5EF4-FFF2-40B4-BE49-F238E27FC236}">
                        <a16:creationId xmlns:a16="http://schemas.microsoft.com/office/drawing/2014/main" id="{2FC1ACA3-B2D7-49E0-B07F-A617386FC3DA}"/>
                      </a:ext>
                    </a:extLst>
                  </p:cNvPr>
                  <p:cNvSpPr>
                    <a:spLocks noEditPoints="1"/>
                  </p:cNvSpPr>
                  <p:nvPr/>
                </p:nvSpPr>
                <p:spPr bwMode="auto">
                  <a:xfrm>
                    <a:off x="3645" y="1851"/>
                    <a:ext cx="55" cy="36"/>
                  </a:xfrm>
                  <a:custGeom>
                    <a:avLst/>
                    <a:gdLst>
                      <a:gd name="T0" fmla="*/ 28 w 74"/>
                      <a:gd name="T1" fmla="*/ 20 h 48"/>
                      <a:gd name="T2" fmla="*/ 27 w 74"/>
                      <a:gd name="T3" fmla="*/ 23 h 48"/>
                      <a:gd name="T4" fmla="*/ 31 w 74"/>
                      <a:gd name="T5" fmla="*/ 28 h 48"/>
                      <a:gd name="T6" fmla="*/ 41 w 74"/>
                      <a:gd name="T7" fmla="*/ 32 h 48"/>
                      <a:gd name="T8" fmla="*/ 43 w 74"/>
                      <a:gd name="T9" fmla="*/ 33 h 48"/>
                      <a:gd name="T10" fmla="*/ 53 w 74"/>
                      <a:gd name="T11" fmla="*/ 39 h 48"/>
                      <a:gd name="T12" fmla="*/ 55 w 74"/>
                      <a:gd name="T13" fmla="*/ 41 h 48"/>
                      <a:gd name="T14" fmla="*/ 68 w 74"/>
                      <a:gd name="T15" fmla="*/ 48 h 48"/>
                      <a:gd name="T16" fmla="*/ 70 w 74"/>
                      <a:gd name="T17" fmla="*/ 48 h 48"/>
                      <a:gd name="T18" fmla="*/ 74 w 74"/>
                      <a:gd name="T19" fmla="*/ 47 h 48"/>
                      <a:gd name="T20" fmla="*/ 73 w 74"/>
                      <a:gd name="T21" fmla="*/ 45 h 48"/>
                      <a:gd name="T22" fmla="*/ 70 w 74"/>
                      <a:gd name="T23" fmla="*/ 44 h 48"/>
                      <a:gd name="T24" fmla="*/ 70 w 74"/>
                      <a:gd name="T25" fmla="*/ 44 h 48"/>
                      <a:gd name="T26" fmla="*/ 68 w 74"/>
                      <a:gd name="T27" fmla="*/ 46 h 48"/>
                      <a:gd name="T28" fmla="*/ 58 w 74"/>
                      <a:gd name="T29" fmla="*/ 39 h 48"/>
                      <a:gd name="T30" fmla="*/ 53 w 74"/>
                      <a:gd name="T31" fmla="*/ 37 h 48"/>
                      <a:gd name="T32" fmla="*/ 50 w 74"/>
                      <a:gd name="T33" fmla="*/ 35 h 48"/>
                      <a:gd name="T34" fmla="*/ 42 w 74"/>
                      <a:gd name="T35" fmla="*/ 29 h 48"/>
                      <a:gd name="T36" fmla="*/ 33 w 74"/>
                      <a:gd name="T37" fmla="*/ 27 h 48"/>
                      <a:gd name="T38" fmla="*/ 29 w 74"/>
                      <a:gd name="T39" fmla="*/ 22 h 48"/>
                      <a:gd name="T40" fmla="*/ 28 w 74"/>
                      <a:gd name="T41" fmla="*/ 21 h 48"/>
                      <a:gd name="T42" fmla="*/ 28 w 74"/>
                      <a:gd name="T43" fmla="*/ 20 h 48"/>
                      <a:gd name="T44" fmla="*/ 28 w 74"/>
                      <a:gd name="T45" fmla="*/ 20 h 48"/>
                      <a:gd name="T46" fmla="*/ 28 w 74"/>
                      <a:gd name="T47" fmla="*/ 20 h 48"/>
                      <a:gd name="T48" fmla="*/ 28 w 74"/>
                      <a:gd name="T49" fmla="*/ 20 h 48"/>
                      <a:gd name="T50" fmla="*/ 29 w 74"/>
                      <a:gd name="T51" fmla="*/ 20 h 48"/>
                      <a:gd name="T52" fmla="*/ 28 w 74"/>
                      <a:gd name="T53" fmla="*/ 20 h 48"/>
                      <a:gd name="T54" fmla="*/ 28 w 74"/>
                      <a:gd name="T55" fmla="*/ 20 h 48"/>
                      <a:gd name="T56" fmla="*/ 10 w 74"/>
                      <a:gd name="T57" fmla="*/ 0 h 48"/>
                      <a:gd name="T58" fmla="*/ 8 w 74"/>
                      <a:gd name="T59" fmla="*/ 1 h 48"/>
                      <a:gd name="T60" fmla="*/ 6 w 74"/>
                      <a:gd name="T61" fmla="*/ 1 h 48"/>
                      <a:gd name="T62" fmla="*/ 5 w 74"/>
                      <a:gd name="T63" fmla="*/ 1 h 48"/>
                      <a:gd name="T64" fmla="*/ 5 w 74"/>
                      <a:gd name="T65" fmla="*/ 1 h 48"/>
                      <a:gd name="T66" fmla="*/ 2 w 74"/>
                      <a:gd name="T67" fmla="*/ 1 h 48"/>
                      <a:gd name="T68" fmla="*/ 0 w 74"/>
                      <a:gd name="T69" fmla="*/ 1 h 48"/>
                      <a:gd name="T70" fmla="*/ 1 w 74"/>
                      <a:gd name="T71" fmla="*/ 7 h 48"/>
                      <a:gd name="T72" fmla="*/ 8 w 74"/>
                      <a:gd name="T73" fmla="*/ 11 h 48"/>
                      <a:gd name="T74" fmla="*/ 14 w 74"/>
                      <a:gd name="T75" fmla="*/ 13 h 48"/>
                      <a:gd name="T76" fmla="*/ 27 w 74"/>
                      <a:gd name="T77" fmla="*/ 20 h 48"/>
                      <a:gd name="T78" fmla="*/ 28 w 74"/>
                      <a:gd name="T79" fmla="*/ 20 h 48"/>
                      <a:gd name="T80" fmla="*/ 28 w 74"/>
                      <a:gd name="T81" fmla="*/ 19 h 48"/>
                      <a:gd name="T82" fmla="*/ 25 w 74"/>
                      <a:gd name="T83" fmla="*/ 18 h 48"/>
                      <a:gd name="T84" fmla="*/ 20 w 74"/>
                      <a:gd name="T85" fmla="*/ 16 h 48"/>
                      <a:gd name="T86" fmla="*/ 16 w 74"/>
                      <a:gd name="T87" fmla="*/ 11 h 48"/>
                      <a:gd name="T88" fmla="*/ 8 w 74"/>
                      <a:gd name="T89" fmla="*/ 9 h 48"/>
                      <a:gd name="T90" fmla="*/ 5 w 74"/>
                      <a:gd name="T91" fmla="*/ 5 h 48"/>
                      <a:gd name="T92" fmla="*/ 6 w 74"/>
                      <a:gd name="T93" fmla="*/ 2 h 48"/>
                      <a:gd name="T94" fmla="*/ 10 w 74"/>
                      <a:gd name="T9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 h="48">
                        <a:moveTo>
                          <a:pt x="28" y="20"/>
                        </a:moveTo>
                        <a:cubicBezTo>
                          <a:pt x="27" y="21"/>
                          <a:pt x="27" y="22"/>
                          <a:pt x="27" y="23"/>
                        </a:cubicBezTo>
                        <a:cubicBezTo>
                          <a:pt x="27" y="26"/>
                          <a:pt x="29" y="27"/>
                          <a:pt x="31" y="28"/>
                        </a:cubicBezTo>
                        <a:cubicBezTo>
                          <a:pt x="35" y="29"/>
                          <a:pt x="38" y="31"/>
                          <a:pt x="41" y="32"/>
                        </a:cubicBezTo>
                        <a:cubicBezTo>
                          <a:pt x="43" y="33"/>
                          <a:pt x="43" y="33"/>
                          <a:pt x="43" y="33"/>
                        </a:cubicBezTo>
                        <a:cubicBezTo>
                          <a:pt x="47" y="34"/>
                          <a:pt x="50" y="36"/>
                          <a:pt x="53" y="39"/>
                        </a:cubicBezTo>
                        <a:cubicBezTo>
                          <a:pt x="54" y="40"/>
                          <a:pt x="54" y="40"/>
                          <a:pt x="55" y="41"/>
                        </a:cubicBezTo>
                        <a:cubicBezTo>
                          <a:pt x="58" y="44"/>
                          <a:pt x="62" y="48"/>
                          <a:pt x="68" y="48"/>
                        </a:cubicBezTo>
                        <a:cubicBezTo>
                          <a:pt x="69" y="48"/>
                          <a:pt x="69" y="48"/>
                          <a:pt x="70" y="48"/>
                        </a:cubicBezTo>
                        <a:cubicBezTo>
                          <a:pt x="71" y="48"/>
                          <a:pt x="73" y="48"/>
                          <a:pt x="74" y="47"/>
                        </a:cubicBezTo>
                        <a:cubicBezTo>
                          <a:pt x="74" y="46"/>
                          <a:pt x="73" y="46"/>
                          <a:pt x="73" y="45"/>
                        </a:cubicBezTo>
                        <a:cubicBezTo>
                          <a:pt x="72" y="45"/>
                          <a:pt x="71" y="44"/>
                          <a:pt x="70" y="44"/>
                        </a:cubicBezTo>
                        <a:cubicBezTo>
                          <a:pt x="70" y="44"/>
                          <a:pt x="70" y="44"/>
                          <a:pt x="70" y="44"/>
                        </a:cubicBezTo>
                        <a:cubicBezTo>
                          <a:pt x="69" y="45"/>
                          <a:pt x="68" y="46"/>
                          <a:pt x="68" y="46"/>
                        </a:cubicBezTo>
                        <a:cubicBezTo>
                          <a:pt x="64" y="46"/>
                          <a:pt x="60" y="40"/>
                          <a:pt x="58" y="39"/>
                        </a:cubicBezTo>
                        <a:cubicBezTo>
                          <a:pt x="57" y="38"/>
                          <a:pt x="55" y="38"/>
                          <a:pt x="53" y="37"/>
                        </a:cubicBezTo>
                        <a:cubicBezTo>
                          <a:pt x="52" y="37"/>
                          <a:pt x="51" y="36"/>
                          <a:pt x="50" y="35"/>
                        </a:cubicBezTo>
                        <a:cubicBezTo>
                          <a:pt x="47" y="33"/>
                          <a:pt x="46" y="30"/>
                          <a:pt x="42" y="29"/>
                        </a:cubicBezTo>
                        <a:cubicBezTo>
                          <a:pt x="39" y="29"/>
                          <a:pt x="36" y="28"/>
                          <a:pt x="33" y="27"/>
                        </a:cubicBezTo>
                        <a:cubicBezTo>
                          <a:pt x="31" y="25"/>
                          <a:pt x="30" y="23"/>
                          <a:pt x="29" y="22"/>
                        </a:cubicBezTo>
                        <a:cubicBezTo>
                          <a:pt x="29" y="21"/>
                          <a:pt x="29" y="21"/>
                          <a:pt x="28" y="21"/>
                        </a:cubicBezTo>
                        <a:cubicBezTo>
                          <a:pt x="28" y="21"/>
                          <a:pt x="28" y="21"/>
                          <a:pt x="28" y="20"/>
                        </a:cubicBezTo>
                        <a:moveTo>
                          <a:pt x="28" y="20"/>
                        </a:moveTo>
                        <a:cubicBezTo>
                          <a:pt x="28" y="20"/>
                          <a:pt x="28" y="20"/>
                          <a:pt x="28" y="20"/>
                        </a:cubicBezTo>
                        <a:cubicBezTo>
                          <a:pt x="28" y="20"/>
                          <a:pt x="28" y="20"/>
                          <a:pt x="28" y="20"/>
                        </a:cubicBezTo>
                        <a:cubicBezTo>
                          <a:pt x="28" y="20"/>
                          <a:pt x="28" y="20"/>
                          <a:pt x="29" y="20"/>
                        </a:cubicBezTo>
                        <a:cubicBezTo>
                          <a:pt x="28" y="20"/>
                          <a:pt x="28" y="20"/>
                          <a:pt x="28" y="20"/>
                        </a:cubicBezTo>
                        <a:cubicBezTo>
                          <a:pt x="28" y="20"/>
                          <a:pt x="28" y="20"/>
                          <a:pt x="28" y="20"/>
                        </a:cubicBezTo>
                        <a:moveTo>
                          <a:pt x="10" y="0"/>
                        </a:moveTo>
                        <a:cubicBezTo>
                          <a:pt x="9" y="0"/>
                          <a:pt x="9" y="1"/>
                          <a:pt x="8" y="1"/>
                        </a:cubicBezTo>
                        <a:cubicBezTo>
                          <a:pt x="7" y="1"/>
                          <a:pt x="6" y="1"/>
                          <a:pt x="6" y="1"/>
                        </a:cubicBezTo>
                        <a:cubicBezTo>
                          <a:pt x="5" y="1"/>
                          <a:pt x="5" y="1"/>
                          <a:pt x="5" y="1"/>
                        </a:cubicBezTo>
                        <a:cubicBezTo>
                          <a:pt x="5" y="1"/>
                          <a:pt x="5" y="1"/>
                          <a:pt x="5" y="1"/>
                        </a:cubicBezTo>
                        <a:cubicBezTo>
                          <a:pt x="4" y="1"/>
                          <a:pt x="3" y="1"/>
                          <a:pt x="2" y="1"/>
                        </a:cubicBezTo>
                        <a:cubicBezTo>
                          <a:pt x="1" y="1"/>
                          <a:pt x="1" y="1"/>
                          <a:pt x="0" y="1"/>
                        </a:cubicBezTo>
                        <a:cubicBezTo>
                          <a:pt x="0" y="3"/>
                          <a:pt x="0" y="5"/>
                          <a:pt x="1" y="7"/>
                        </a:cubicBezTo>
                        <a:cubicBezTo>
                          <a:pt x="3" y="9"/>
                          <a:pt x="5" y="10"/>
                          <a:pt x="8" y="11"/>
                        </a:cubicBezTo>
                        <a:cubicBezTo>
                          <a:pt x="10" y="11"/>
                          <a:pt x="13" y="12"/>
                          <a:pt x="14" y="13"/>
                        </a:cubicBezTo>
                        <a:cubicBezTo>
                          <a:pt x="17" y="16"/>
                          <a:pt x="23" y="19"/>
                          <a:pt x="27" y="20"/>
                        </a:cubicBezTo>
                        <a:cubicBezTo>
                          <a:pt x="28" y="20"/>
                          <a:pt x="28" y="20"/>
                          <a:pt x="28" y="20"/>
                        </a:cubicBezTo>
                        <a:cubicBezTo>
                          <a:pt x="28" y="19"/>
                          <a:pt x="28" y="19"/>
                          <a:pt x="28" y="19"/>
                        </a:cubicBezTo>
                        <a:cubicBezTo>
                          <a:pt x="27" y="19"/>
                          <a:pt x="26" y="19"/>
                          <a:pt x="25" y="18"/>
                        </a:cubicBezTo>
                        <a:cubicBezTo>
                          <a:pt x="24" y="18"/>
                          <a:pt x="22" y="17"/>
                          <a:pt x="20" y="16"/>
                        </a:cubicBezTo>
                        <a:cubicBezTo>
                          <a:pt x="18" y="14"/>
                          <a:pt x="17" y="13"/>
                          <a:pt x="16" y="11"/>
                        </a:cubicBezTo>
                        <a:cubicBezTo>
                          <a:pt x="14" y="9"/>
                          <a:pt x="11" y="10"/>
                          <a:pt x="8" y="9"/>
                        </a:cubicBezTo>
                        <a:cubicBezTo>
                          <a:pt x="7" y="8"/>
                          <a:pt x="5" y="7"/>
                          <a:pt x="5" y="5"/>
                        </a:cubicBezTo>
                        <a:cubicBezTo>
                          <a:pt x="4" y="4"/>
                          <a:pt x="5" y="3"/>
                          <a:pt x="6" y="2"/>
                        </a:cubicBezTo>
                        <a:cubicBezTo>
                          <a:pt x="7" y="1"/>
                          <a:pt x="9" y="1"/>
                          <a:pt x="10" y="0"/>
                        </a:cubicBezTo>
                      </a:path>
                    </a:pathLst>
                  </a:custGeom>
                  <a:solidFill>
                    <a:srgbClr val="E76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9" name="Freeform 8297">
                    <a:extLst>
                      <a:ext uri="{FF2B5EF4-FFF2-40B4-BE49-F238E27FC236}">
                        <a16:creationId xmlns:a16="http://schemas.microsoft.com/office/drawing/2014/main" id="{23FCF39C-AD64-4A45-B04F-9361ED4C3301}"/>
                      </a:ext>
                    </a:extLst>
                  </p:cNvPr>
                  <p:cNvSpPr>
                    <a:spLocks noEditPoints="1"/>
                  </p:cNvSpPr>
                  <p:nvPr/>
                </p:nvSpPr>
                <p:spPr bwMode="auto">
                  <a:xfrm>
                    <a:off x="3645" y="1852"/>
                    <a:ext cx="55" cy="36"/>
                  </a:xfrm>
                  <a:custGeom>
                    <a:avLst/>
                    <a:gdLst>
                      <a:gd name="T0" fmla="*/ 27 w 74"/>
                      <a:gd name="T1" fmla="*/ 19 h 48"/>
                      <a:gd name="T2" fmla="*/ 27 w 74"/>
                      <a:gd name="T3" fmla="*/ 22 h 48"/>
                      <a:gd name="T4" fmla="*/ 27 w 74"/>
                      <a:gd name="T5" fmla="*/ 22 h 48"/>
                      <a:gd name="T6" fmla="*/ 31 w 74"/>
                      <a:gd name="T7" fmla="*/ 27 h 48"/>
                      <a:gd name="T8" fmla="*/ 43 w 74"/>
                      <a:gd name="T9" fmla="*/ 32 h 48"/>
                      <a:gd name="T10" fmla="*/ 53 w 74"/>
                      <a:gd name="T11" fmla="*/ 38 h 48"/>
                      <a:gd name="T12" fmla="*/ 68 w 74"/>
                      <a:gd name="T13" fmla="*/ 48 h 48"/>
                      <a:gd name="T14" fmla="*/ 70 w 74"/>
                      <a:gd name="T15" fmla="*/ 48 h 48"/>
                      <a:gd name="T16" fmla="*/ 74 w 74"/>
                      <a:gd name="T17" fmla="*/ 46 h 48"/>
                      <a:gd name="T18" fmla="*/ 74 w 74"/>
                      <a:gd name="T19" fmla="*/ 46 h 48"/>
                      <a:gd name="T20" fmla="*/ 70 w 74"/>
                      <a:gd name="T21" fmla="*/ 47 h 48"/>
                      <a:gd name="T22" fmla="*/ 68 w 74"/>
                      <a:gd name="T23" fmla="*/ 47 h 48"/>
                      <a:gd name="T24" fmla="*/ 55 w 74"/>
                      <a:gd name="T25" fmla="*/ 40 h 48"/>
                      <a:gd name="T26" fmla="*/ 53 w 74"/>
                      <a:gd name="T27" fmla="*/ 38 h 48"/>
                      <a:gd name="T28" fmla="*/ 43 w 74"/>
                      <a:gd name="T29" fmla="*/ 32 h 48"/>
                      <a:gd name="T30" fmla="*/ 41 w 74"/>
                      <a:gd name="T31" fmla="*/ 31 h 48"/>
                      <a:gd name="T32" fmla="*/ 31 w 74"/>
                      <a:gd name="T33" fmla="*/ 27 h 48"/>
                      <a:gd name="T34" fmla="*/ 27 w 74"/>
                      <a:gd name="T35" fmla="*/ 22 h 48"/>
                      <a:gd name="T36" fmla="*/ 28 w 74"/>
                      <a:gd name="T37" fmla="*/ 19 h 48"/>
                      <a:gd name="T38" fmla="*/ 27 w 74"/>
                      <a:gd name="T39" fmla="*/ 19 h 48"/>
                      <a:gd name="T40" fmla="*/ 0 w 74"/>
                      <a:gd name="T41" fmla="*/ 0 h 48"/>
                      <a:gd name="T42" fmla="*/ 0 w 74"/>
                      <a:gd name="T43" fmla="*/ 1 h 48"/>
                      <a:gd name="T44" fmla="*/ 1 w 74"/>
                      <a:gd name="T45" fmla="*/ 6 h 48"/>
                      <a:gd name="T46" fmla="*/ 14 w 74"/>
                      <a:gd name="T47" fmla="*/ 13 h 48"/>
                      <a:gd name="T48" fmla="*/ 26 w 74"/>
                      <a:gd name="T49" fmla="*/ 19 h 48"/>
                      <a:gd name="T50" fmla="*/ 26 w 74"/>
                      <a:gd name="T51" fmla="*/ 18 h 48"/>
                      <a:gd name="T52" fmla="*/ 27 w 74"/>
                      <a:gd name="T53" fmla="*/ 19 h 48"/>
                      <a:gd name="T54" fmla="*/ 27 w 74"/>
                      <a:gd name="T55" fmla="*/ 19 h 48"/>
                      <a:gd name="T56" fmla="*/ 27 w 74"/>
                      <a:gd name="T57" fmla="*/ 19 h 48"/>
                      <a:gd name="T58" fmla="*/ 28 w 74"/>
                      <a:gd name="T59" fmla="*/ 19 h 48"/>
                      <a:gd name="T60" fmla="*/ 28 w 74"/>
                      <a:gd name="T61" fmla="*/ 19 h 48"/>
                      <a:gd name="T62" fmla="*/ 28 w 74"/>
                      <a:gd name="T63" fmla="*/ 19 h 48"/>
                      <a:gd name="T64" fmla="*/ 28 w 74"/>
                      <a:gd name="T65" fmla="*/ 19 h 48"/>
                      <a:gd name="T66" fmla="*/ 27 w 74"/>
                      <a:gd name="T67" fmla="*/ 19 h 48"/>
                      <a:gd name="T68" fmla="*/ 14 w 74"/>
                      <a:gd name="T69" fmla="*/ 12 h 48"/>
                      <a:gd name="T70" fmla="*/ 8 w 74"/>
                      <a:gd name="T71" fmla="*/ 10 h 48"/>
                      <a:gd name="T72" fmla="*/ 1 w 74"/>
                      <a:gd name="T73" fmla="*/ 6 h 48"/>
                      <a:gd name="T74" fmla="*/ 0 w 74"/>
                      <a:gd name="T75" fmla="*/ 0 h 48"/>
                      <a:gd name="T76" fmla="*/ 0 w 74"/>
                      <a:gd name="T7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 h="48">
                        <a:moveTo>
                          <a:pt x="27" y="19"/>
                        </a:moveTo>
                        <a:cubicBezTo>
                          <a:pt x="27" y="20"/>
                          <a:pt x="27" y="21"/>
                          <a:pt x="27" y="22"/>
                        </a:cubicBezTo>
                        <a:cubicBezTo>
                          <a:pt x="27" y="22"/>
                          <a:pt x="27" y="22"/>
                          <a:pt x="27" y="22"/>
                        </a:cubicBezTo>
                        <a:cubicBezTo>
                          <a:pt x="27" y="25"/>
                          <a:pt x="29" y="26"/>
                          <a:pt x="31" y="27"/>
                        </a:cubicBezTo>
                        <a:cubicBezTo>
                          <a:pt x="35" y="29"/>
                          <a:pt x="39" y="30"/>
                          <a:pt x="43" y="32"/>
                        </a:cubicBezTo>
                        <a:cubicBezTo>
                          <a:pt x="47" y="33"/>
                          <a:pt x="50" y="36"/>
                          <a:pt x="53" y="38"/>
                        </a:cubicBezTo>
                        <a:cubicBezTo>
                          <a:pt x="57" y="42"/>
                          <a:pt x="61" y="48"/>
                          <a:pt x="68" y="48"/>
                        </a:cubicBezTo>
                        <a:cubicBezTo>
                          <a:pt x="69" y="48"/>
                          <a:pt x="69" y="48"/>
                          <a:pt x="70" y="48"/>
                        </a:cubicBezTo>
                        <a:cubicBezTo>
                          <a:pt x="71" y="47"/>
                          <a:pt x="73" y="47"/>
                          <a:pt x="74" y="46"/>
                        </a:cubicBezTo>
                        <a:cubicBezTo>
                          <a:pt x="74" y="46"/>
                          <a:pt x="74" y="46"/>
                          <a:pt x="74" y="46"/>
                        </a:cubicBezTo>
                        <a:cubicBezTo>
                          <a:pt x="73" y="47"/>
                          <a:pt x="71" y="47"/>
                          <a:pt x="70" y="47"/>
                        </a:cubicBezTo>
                        <a:cubicBezTo>
                          <a:pt x="69" y="47"/>
                          <a:pt x="69" y="47"/>
                          <a:pt x="68" y="47"/>
                        </a:cubicBezTo>
                        <a:cubicBezTo>
                          <a:pt x="62" y="47"/>
                          <a:pt x="58" y="43"/>
                          <a:pt x="55" y="40"/>
                        </a:cubicBezTo>
                        <a:cubicBezTo>
                          <a:pt x="54" y="39"/>
                          <a:pt x="54" y="39"/>
                          <a:pt x="53" y="38"/>
                        </a:cubicBezTo>
                        <a:cubicBezTo>
                          <a:pt x="50" y="35"/>
                          <a:pt x="47" y="33"/>
                          <a:pt x="43" y="32"/>
                        </a:cubicBezTo>
                        <a:cubicBezTo>
                          <a:pt x="41" y="31"/>
                          <a:pt x="41" y="31"/>
                          <a:pt x="41" y="31"/>
                        </a:cubicBezTo>
                        <a:cubicBezTo>
                          <a:pt x="38" y="30"/>
                          <a:pt x="35" y="28"/>
                          <a:pt x="31" y="27"/>
                        </a:cubicBezTo>
                        <a:cubicBezTo>
                          <a:pt x="29" y="26"/>
                          <a:pt x="27" y="25"/>
                          <a:pt x="27" y="22"/>
                        </a:cubicBezTo>
                        <a:cubicBezTo>
                          <a:pt x="27" y="21"/>
                          <a:pt x="27" y="20"/>
                          <a:pt x="28" y="19"/>
                        </a:cubicBezTo>
                        <a:cubicBezTo>
                          <a:pt x="28" y="19"/>
                          <a:pt x="27" y="19"/>
                          <a:pt x="27" y="19"/>
                        </a:cubicBezTo>
                        <a:moveTo>
                          <a:pt x="0" y="0"/>
                        </a:moveTo>
                        <a:cubicBezTo>
                          <a:pt x="0" y="0"/>
                          <a:pt x="0" y="1"/>
                          <a:pt x="0" y="1"/>
                        </a:cubicBezTo>
                        <a:cubicBezTo>
                          <a:pt x="0" y="3"/>
                          <a:pt x="0" y="5"/>
                          <a:pt x="1" y="6"/>
                        </a:cubicBezTo>
                        <a:cubicBezTo>
                          <a:pt x="3" y="10"/>
                          <a:pt x="10" y="10"/>
                          <a:pt x="14" y="13"/>
                        </a:cubicBezTo>
                        <a:cubicBezTo>
                          <a:pt x="17" y="15"/>
                          <a:pt x="21" y="18"/>
                          <a:pt x="26" y="19"/>
                        </a:cubicBezTo>
                        <a:cubicBezTo>
                          <a:pt x="26" y="18"/>
                          <a:pt x="26" y="18"/>
                          <a:pt x="26" y="18"/>
                        </a:cubicBezTo>
                        <a:cubicBezTo>
                          <a:pt x="26" y="19"/>
                          <a:pt x="27" y="19"/>
                          <a:pt x="27" y="19"/>
                        </a:cubicBezTo>
                        <a:cubicBezTo>
                          <a:pt x="27" y="19"/>
                          <a:pt x="27" y="19"/>
                          <a:pt x="27" y="19"/>
                        </a:cubicBezTo>
                        <a:cubicBezTo>
                          <a:pt x="27" y="19"/>
                          <a:pt x="27" y="19"/>
                          <a:pt x="27" y="19"/>
                        </a:cubicBezTo>
                        <a:cubicBezTo>
                          <a:pt x="28" y="19"/>
                          <a:pt x="28" y="19"/>
                          <a:pt x="28" y="19"/>
                        </a:cubicBezTo>
                        <a:cubicBezTo>
                          <a:pt x="28" y="19"/>
                          <a:pt x="28" y="19"/>
                          <a:pt x="28" y="19"/>
                        </a:cubicBezTo>
                        <a:cubicBezTo>
                          <a:pt x="28" y="19"/>
                          <a:pt x="28" y="19"/>
                          <a:pt x="28" y="19"/>
                        </a:cubicBezTo>
                        <a:cubicBezTo>
                          <a:pt x="28" y="19"/>
                          <a:pt x="28" y="19"/>
                          <a:pt x="28" y="19"/>
                        </a:cubicBezTo>
                        <a:cubicBezTo>
                          <a:pt x="27" y="19"/>
                          <a:pt x="27" y="19"/>
                          <a:pt x="27" y="19"/>
                        </a:cubicBezTo>
                        <a:cubicBezTo>
                          <a:pt x="23" y="18"/>
                          <a:pt x="17" y="15"/>
                          <a:pt x="14" y="12"/>
                        </a:cubicBezTo>
                        <a:cubicBezTo>
                          <a:pt x="13" y="11"/>
                          <a:pt x="10" y="10"/>
                          <a:pt x="8" y="10"/>
                        </a:cubicBezTo>
                        <a:cubicBezTo>
                          <a:pt x="5" y="9"/>
                          <a:pt x="3" y="8"/>
                          <a:pt x="1" y="6"/>
                        </a:cubicBezTo>
                        <a:cubicBezTo>
                          <a:pt x="0" y="4"/>
                          <a:pt x="0" y="2"/>
                          <a:pt x="0" y="0"/>
                        </a:cubicBezTo>
                        <a:cubicBezTo>
                          <a:pt x="0" y="0"/>
                          <a:pt x="0" y="0"/>
                          <a:pt x="0" y="0"/>
                        </a:cubicBezTo>
                      </a:path>
                    </a:pathLst>
                  </a:custGeom>
                  <a:solidFill>
                    <a:srgbClr val="D65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0" name="Freeform 8298">
                    <a:extLst>
                      <a:ext uri="{FF2B5EF4-FFF2-40B4-BE49-F238E27FC236}">
                        <a16:creationId xmlns:a16="http://schemas.microsoft.com/office/drawing/2014/main" id="{B2ED1367-2EB4-4917-923A-9C4391869F56}"/>
                      </a:ext>
                    </a:extLst>
                  </p:cNvPr>
                  <p:cNvSpPr>
                    <a:spLocks noEditPoints="1"/>
                  </p:cNvSpPr>
                  <p:nvPr/>
                </p:nvSpPr>
                <p:spPr bwMode="auto">
                  <a:xfrm>
                    <a:off x="3701" y="1865"/>
                    <a:ext cx="27" cy="25"/>
                  </a:xfrm>
                  <a:custGeom>
                    <a:avLst/>
                    <a:gdLst>
                      <a:gd name="T0" fmla="*/ 25 w 37"/>
                      <a:gd name="T1" fmla="*/ 18 h 34"/>
                      <a:gd name="T2" fmla="*/ 28 w 37"/>
                      <a:gd name="T3" fmla="*/ 18 h 34"/>
                      <a:gd name="T4" fmla="*/ 29 w 37"/>
                      <a:gd name="T5" fmla="*/ 25 h 34"/>
                      <a:gd name="T6" fmla="*/ 23 w 37"/>
                      <a:gd name="T7" fmla="*/ 29 h 34"/>
                      <a:gd name="T8" fmla="*/ 21 w 37"/>
                      <a:gd name="T9" fmla="*/ 29 h 34"/>
                      <a:gd name="T10" fmla="*/ 21 w 37"/>
                      <a:gd name="T11" fmla="*/ 29 h 34"/>
                      <a:gd name="T12" fmla="*/ 20 w 37"/>
                      <a:gd name="T13" fmla="*/ 32 h 34"/>
                      <a:gd name="T14" fmla="*/ 15 w 37"/>
                      <a:gd name="T15" fmla="*/ 34 h 34"/>
                      <a:gd name="T16" fmla="*/ 11 w 37"/>
                      <a:gd name="T17" fmla="*/ 33 h 34"/>
                      <a:gd name="T18" fmla="*/ 7 w 37"/>
                      <a:gd name="T19" fmla="*/ 32 h 34"/>
                      <a:gd name="T20" fmla="*/ 5 w 37"/>
                      <a:gd name="T21" fmla="*/ 31 h 34"/>
                      <a:gd name="T22" fmla="*/ 0 w 37"/>
                      <a:gd name="T23" fmla="*/ 29 h 34"/>
                      <a:gd name="T24" fmla="*/ 2 w 37"/>
                      <a:gd name="T25" fmla="*/ 30 h 34"/>
                      <a:gd name="T26" fmla="*/ 3 w 37"/>
                      <a:gd name="T27" fmla="*/ 31 h 34"/>
                      <a:gd name="T28" fmla="*/ 4 w 37"/>
                      <a:gd name="T29" fmla="*/ 31 h 34"/>
                      <a:gd name="T30" fmla="*/ 7 w 37"/>
                      <a:gd name="T31" fmla="*/ 32 h 34"/>
                      <a:gd name="T32" fmla="*/ 15 w 37"/>
                      <a:gd name="T33" fmla="*/ 34 h 34"/>
                      <a:gd name="T34" fmla="*/ 21 w 37"/>
                      <a:gd name="T35" fmla="*/ 33 h 34"/>
                      <a:gd name="T36" fmla="*/ 32 w 37"/>
                      <a:gd name="T37" fmla="*/ 18 h 34"/>
                      <a:gd name="T38" fmla="*/ 32 w 37"/>
                      <a:gd name="T39" fmla="*/ 18 h 34"/>
                      <a:gd name="T40" fmla="*/ 32 w 37"/>
                      <a:gd name="T41" fmla="*/ 18 h 34"/>
                      <a:gd name="T42" fmla="*/ 30 w 37"/>
                      <a:gd name="T43" fmla="*/ 18 h 34"/>
                      <a:gd name="T44" fmla="*/ 25 w 37"/>
                      <a:gd name="T45" fmla="*/ 18 h 34"/>
                      <a:gd name="T46" fmla="*/ 31 w 37"/>
                      <a:gd name="T47" fmla="*/ 0 h 34"/>
                      <a:gd name="T48" fmla="*/ 35 w 37"/>
                      <a:gd name="T49" fmla="*/ 5 h 34"/>
                      <a:gd name="T50" fmla="*/ 35 w 37"/>
                      <a:gd name="T51" fmla="*/ 6 h 34"/>
                      <a:gd name="T52" fmla="*/ 35 w 37"/>
                      <a:gd name="T53" fmla="*/ 10 h 34"/>
                      <a:gd name="T54" fmla="*/ 31 w 37"/>
                      <a:gd name="T55" fmla="*/ 14 h 34"/>
                      <a:gd name="T56" fmla="*/ 30 w 37"/>
                      <a:gd name="T57" fmla="*/ 14 h 34"/>
                      <a:gd name="T58" fmla="*/ 28 w 37"/>
                      <a:gd name="T59" fmla="*/ 14 h 34"/>
                      <a:gd name="T60" fmla="*/ 31 w 37"/>
                      <a:gd name="T61" fmla="*/ 15 h 34"/>
                      <a:gd name="T62" fmla="*/ 31 w 37"/>
                      <a:gd name="T63" fmla="*/ 15 h 34"/>
                      <a:gd name="T64" fmla="*/ 32 w 37"/>
                      <a:gd name="T65" fmla="*/ 15 h 34"/>
                      <a:gd name="T66" fmla="*/ 31 w 37"/>
                      <a:gd name="T67" fmla="*/ 15 h 34"/>
                      <a:gd name="T68" fmla="*/ 29 w 37"/>
                      <a:gd name="T69" fmla="*/ 15 h 34"/>
                      <a:gd name="T70" fmla="*/ 29 w 37"/>
                      <a:gd name="T71" fmla="*/ 16 h 34"/>
                      <a:gd name="T72" fmla="*/ 27 w 37"/>
                      <a:gd name="T73" fmla="*/ 17 h 34"/>
                      <a:gd name="T74" fmla="*/ 26 w 37"/>
                      <a:gd name="T75" fmla="*/ 17 h 34"/>
                      <a:gd name="T76" fmla="*/ 24 w 37"/>
                      <a:gd name="T77" fmla="*/ 16 h 34"/>
                      <a:gd name="T78" fmla="*/ 22 w 37"/>
                      <a:gd name="T79" fmla="*/ 16 h 34"/>
                      <a:gd name="T80" fmla="*/ 21 w 37"/>
                      <a:gd name="T81" fmla="*/ 16 h 34"/>
                      <a:gd name="T82" fmla="*/ 20 w 37"/>
                      <a:gd name="T83" fmla="*/ 16 h 34"/>
                      <a:gd name="T84" fmla="*/ 28 w 37"/>
                      <a:gd name="T85" fmla="*/ 17 h 34"/>
                      <a:gd name="T86" fmla="*/ 30 w 37"/>
                      <a:gd name="T87" fmla="*/ 17 h 34"/>
                      <a:gd name="T88" fmla="*/ 33 w 37"/>
                      <a:gd name="T89" fmla="*/ 17 h 34"/>
                      <a:gd name="T90" fmla="*/ 36 w 37"/>
                      <a:gd name="T91" fmla="*/ 12 h 34"/>
                      <a:gd name="T92" fmla="*/ 37 w 37"/>
                      <a:gd name="T93" fmla="*/ 6 h 34"/>
                      <a:gd name="T94" fmla="*/ 37 w 37"/>
                      <a:gd name="T95" fmla="*/ 6 h 34"/>
                      <a:gd name="T96" fmla="*/ 31 w 37"/>
                      <a:gd name="T9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 h="34">
                        <a:moveTo>
                          <a:pt x="25" y="18"/>
                        </a:moveTo>
                        <a:cubicBezTo>
                          <a:pt x="26" y="18"/>
                          <a:pt x="27" y="18"/>
                          <a:pt x="28" y="18"/>
                        </a:cubicBezTo>
                        <a:cubicBezTo>
                          <a:pt x="31" y="20"/>
                          <a:pt x="31" y="23"/>
                          <a:pt x="29" y="25"/>
                        </a:cubicBezTo>
                        <a:cubicBezTo>
                          <a:pt x="27" y="27"/>
                          <a:pt x="26" y="29"/>
                          <a:pt x="23" y="29"/>
                        </a:cubicBezTo>
                        <a:cubicBezTo>
                          <a:pt x="22" y="29"/>
                          <a:pt x="22" y="29"/>
                          <a:pt x="21" y="29"/>
                        </a:cubicBezTo>
                        <a:cubicBezTo>
                          <a:pt x="21" y="29"/>
                          <a:pt x="21" y="29"/>
                          <a:pt x="21" y="29"/>
                        </a:cubicBezTo>
                        <a:cubicBezTo>
                          <a:pt x="21" y="30"/>
                          <a:pt x="21" y="31"/>
                          <a:pt x="20" y="32"/>
                        </a:cubicBezTo>
                        <a:cubicBezTo>
                          <a:pt x="19" y="33"/>
                          <a:pt x="17" y="34"/>
                          <a:pt x="15" y="34"/>
                        </a:cubicBezTo>
                        <a:cubicBezTo>
                          <a:pt x="13" y="34"/>
                          <a:pt x="12" y="34"/>
                          <a:pt x="11" y="33"/>
                        </a:cubicBezTo>
                        <a:cubicBezTo>
                          <a:pt x="10" y="33"/>
                          <a:pt x="9" y="33"/>
                          <a:pt x="7" y="32"/>
                        </a:cubicBezTo>
                        <a:cubicBezTo>
                          <a:pt x="7" y="32"/>
                          <a:pt x="6" y="32"/>
                          <a:pt x="5" y="31"/>
                        </a:cubicBezTo>
                        <a:cubicBezTo>
                          <a:pt x="3" y="30"/>
                          <a:pt x="1" y="30"/>
                          <a:pt x="0" y="29"/>
                        </a:cubicBezTo>
                        <a:cubicBezTo>
                          <a:pt x="0" y="29"/>
                          <a:pt x="1" y="30"/>
                          <a:pt x="2" y="30"/>
                        </a:cubicBezTo>
                        <a:cubicBezTo>
                          <a:pt x="2" y="30"/>
                          <a:pt x="2" y="31"/>
                          <a:pt x="3" y="31"/>
                        </a:cubicBezTo>
                        <a:cubicBezTo>
                          <a:pt x="3" y="31"/>
                          <a:pt x="4" y="31"/>
                          <a:pt x="4" y="31"/>
                        </a:cubicBezTo>
                        <a:cubicBezTo>
                          <a:pt x="5" y="32"/>
                          <a:pt x="6" y="32"/>
                          <a:pt x="7" y="32"/>
                        </a:cubicBezTo>
                        <a:cubicBezTo>
                          <a:pt x="10" y="34"/>
                          <a:pt x="13" y="34"/>
                          <a:pt x="15" y="34"/>
                        </a:cubicBezTo>
                        <a:cubicBezTo>
                          <a:pt x="17" y="34"/>
                          <a:pt x="19" y="34"/>
                          <a:pt x="21" y="33"/>
                        </a:cubicBezTo>
                        <a:cubicBezTo>
                          <a:pt x="26" y="31"/>
                          <a:pt x="36" y="23"/>
                          <a:pt x="32" y="18"/>
                        </a:cubicBezTo>
                        <a:cubicBezTo>
                          <a:pt x="32" y="18"/>
                          <a:pt x="32" y="18"/>
                          <a:pt x="32" y="18"/>
                        </a:cubicBezTo>
                        <a:cubicBezTo>
                          <a:pt x="32" y="18"/>
                          <a:pt x="32" y="18"/>
                          <a:pt x="32" y="18"/>
                        </a:cubicBezTo>
                        <a:cubicBezTo>
                          <a:pt x="32" y="18"/>
                          <a:pt x="31" y="18"/>
                          <a:pt x="30" y="18"/>
                        </a:cubicBezTo>
                        <a:cubicBezTo>
                          <a:pt x="28" y="18"/>
                          <a:pt x="26" y="18"/>
                          <a:pt x="25" y="18"/>
                        </a:cubicBezTo>
                        <a:moveTo>
                          <a:pt x="31" y="0"/>
                        </a:moveTo>
                        <a:cubicBezTo>
                          <a:pt x="33" y="1"/>
                          <a:pt x="34" y="3"/>
                          <a:pt x="35" y="5"/>
                        </a:cubicBezTo>
                        <a:cubicBezTo>
                          <a:pt x="35" y="6"/>
                          <a:pt x="35" y="6"/>
                          <a:pt x="35" y="6"/>
                        </a:cubicBezTo>
                        <a:cubicBezTo>
                          <a:pt x="35" y="7"/>
                          <a:pt x="35" y="9"/>
                          <a:pt x="35" y="10"/>
                        </a:cubicBezTo>
                        <a:cubicBezTo>
                          <a:pt x="35" y="12"/>
                          <a:pt x="34" y="14"/>
                          <a:pt x="31" y="14"/>
                        </a:cubicBezTo>
                        <a:cubicBezTo>
                          <a:pt x="30" y="14"/>
                          <a:pt x="30" y="14"/>
                          <a:pt x="30" y="14"/>
                        </a:cubicBezTo>
                        <a:cubicBezTo>
                          <a:pt x="29" y="14"/>
                          <a:pt x="29" y="14"/>
                          <a:pt x="28" y="14"/>
                        </a:cubicBezTo>
                        <a:cubicBezTo>
                          <a:pt x="29" y="14"/>
                          <a:pt x="30" y="15"/>
                          <a:pt x="31" y="15"/>
                        </a:cubicBezTo>
                        <a:cubicBezTo>
                          <a:pt x="31" y="15"/>
                          <a:pt x="31" y="15"/>
                          <a:pt x="31" y="15"/>
                        </a:cubicBezTo>
                        <a:cubicBezTo>
                          <a:pt x="32" y="15"/>
                          <a:pt x="32" y="15"/>
                          <a:pt x="32" y="15"/>
                        </a:cubicBezTo>
                        <a:cubicBezTo>
                          <a:pt x="31" y="15"/>
                          <a:pt x="31" y="15"/>
                          <a:pt x="31" y="15"/>
                        </a:cubicBezTo>
                        <a:cubicBezTo>
                          <a:pt x="30" y="15"/>
                          <a:pt x="29" y="15"/>
                          <a:pt x="29" y="15"/>
                        </a:cubicBezTo>
                        <a:cubicBezTo>
                          <a:pt x="29" y="15"/>
                          <a:pt x="29" y="15"/>
                          <a:pt x="29" y="16"/>
                        </a:cubicBezTo>
                        <a:cubicBezTo>
                          <a:pt x="29" y="16"/>
                          <a:pt x="28" y="17"/>
                          <a:pt x="27" y="17"/>
                        </a:cubicBezTo>
                        <a:cubicBezTo>
                          <a:pt x="27" y="17"/>
                          <a:pt x="26" y="17"/>
                          <a:pt x="26" y="17"/>
                        </a:cubicBezTo>
                        <a:cubicBezTo>
                          <a:pt x="26" y="17"/>
                          <a:pt x="25" y="16"/>
                          <a:pt x="24" y="16"/>
                        </a:cubicBezTo>
                        <a:cubicBezTo>
                          <a:pt x="24" y="16"/>
                          <a:pt x="23" y="16"/>
                          <a:pt x="22" y="16"/>
                        </a:cubicBezTo>
                        <a:cubicBezTo>
                          <a:pt x="22" y="16"/>
                          <a:pt x="22" y="16"/>
                          <a:pt x="21" y="16"/>
                        </a:cubicBezTo>
                        <a:cubicBezTo>
                          <a:pt x="21" y="16"/>
                          <a:pt x="21" y="16"/>
                          <a:pt x="20" y="16"/>
                        </a:cubicBezTo>
                        <a:cubicBezTo>
                          <a:pt x="23" y="17"/>
                          <a:pt x="26" y="17"/>
                          <a:pt x="28" y="17"/>
                        </a:cubicBezTo>
                        <a:cubicBezTo>
                          <a:pt x="29" y="17"/>
                          <a:pt x="29" y="17"/>
                          <a:pt x="30" y="17"/>
                        </a:cubicBezTo>
                        <a:cubicBezTo>
                          <a:pt x="31" y="17"/>
                          <a:pt x="33" y="17"/>
                          <a:pt x="33" y="17"/>
                        </a:cubicBezTo>
                        <a:cubicBezTo>
                          <a:pt x="35" y="15"/>
                          <a:pt x="36" y="13"/>
                          <a:pt x="36" y="12"/>
                        </a:cubicBezTo>
                        <a:cubicBezTo>
                          <a:pt x="37" y="10"/>
                          <a:pt x="37" y="8"/>
                          <a:pt x="37" y="6"/>
                        </a:cubicBezTo>
                        <a:cubicBezTo>
                          <a:pt x="37" y="6"/>
                          <a:pt x="37" y="6"/>
                          <a:pt x="37" y="6"/>
                        </a:cubicBezTo>
                        <a:cubicBezTo>
                          <a:pt x="36" y="4"/>
                          <a:pt x="34" y="2"/>
                          <a:pt x="31" y="0"/>
                        </a:cubicBezTo>
                      </a:path>
                    </a:pathLst>
                  </a:custGeom>
                  <a:solidFill>
                    <a:srgbClr val="E76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1" name="Freeform 8299">
                    <a:extLst>
                      <a:ext uri="{FF2B5EF4-FFF2-40B4-BE49-F238E27FC236}">
                        <a16:creationId xmlns:a16="http://schemas.microsoft.com/office/drawing/2014/main" id="{70EC8C35-EDCF-4963-AE1E-2FC35F65390A}"/>
                      </a:ext>
                    </a:extLst>
                  </p:cNvPr>
                  <p:cNvSpPr>
                    <a:spLocks noEditPoints="1"/>
                  </p:cNvSpPr>
                  <p:nvPr/>
                </p:nvSpPr>
                <p:spPr bwMode="auto">
                  <a:xfrm>
                    <a:off x="3703" y="1869"/>
                    <a:ext cx="26" cy="22"/>
                  </a:xfrm>
                  <a:custGeom>
                    <a:avLst/>
                    <a:gdLst>
                      <a:gd name="T0" fmla="*/ 30 w 35"/>
                      <a:gd name="T1" fmla="*/ 12 h 29"/>
                      <a:gd name="T2" fmla="*/ 29 w 35"/>
                      <a:gd name="T3" fmla="*/ 12 h 29"/>
                      <a:gd name="T4" fmla="*/ 29 w 35"/>
                      <a:gd name="T5" fmla="*/ 12 h 29"/>
                      <a:gd name="T6" fmla="*/ 29 w 35"/>
                      <a:gd name="T7" fmla="*/ 12 h 29"/>
                      <a:gd name="T8" fmla="*/ 18 w 35"/>
                      <a:gd name="T9" fmla="*/ 27 h 29"/>
                      <a:gd name="T10" fmla="*/ 12 w 35"/>
                      <a:gd name="T11" fmla="*/ 28 h 29"/>
                      <a:gd name="T12" fmla="*/ 4 w 35"/>
                      <a:gd name="T13" fmla="*/ 26 h 29"/>
                      <a:gd name="T14" fmla="*/ 1 w 35"/>
                      <a:gd name="T15" fmla="*/ 25 h 29"/>
                      <a:gd name="T16" fmla="*/ 0 w 35"/>
                      <a:gd name="T17" fmla="*/ 25 h 29"/>
                      <a:gd name="T18" fmla="*/ 1 w 35"/>
                      <a:gd name="T19" fmla="*/ 25 h 29"/>
                      <a:gd name="T20" fmla="*/ 4 w 35"/>
                      <a:gd name="T21" fmla="*/ 27 h 29"/>
                      <a:gd name="T22" fmla="*/ 12 w 35"/>
                      <a:gd name="T23" fmla="*/ 29 h 29"/>
                      <a:gd name="T24" fmla="*/ 19 w 35"/>
                      <a:gd name="T25" fmla="*/ 27 h 29"/>
                      <a:gd name="T26" fmla="*/ 30 w 35"/>
                      <a:gd name="T27" fmla="*/ 16 h 29"/>
                      <a:gd name="T28" fmla="*/ 31 w 35"/>
                      <a:gd name="T29" fmla="*/ 14 h 29"/>
                      <a:gd name="T30" fmla="*/ 30 w 35"/>
                      <a:gd name="T31" fmla="*/ 12 h 29"/>
                      <a:gd name="T32" fmla="*/ 30 w 35"/>
                      <a:gd name="T33" fmla="*/ 12 h 29"/>
                      <a:gd name="T34" fmla="*/ 30 w 35"/>
                      <a:gd name="T35" fmla="*/ 12 h 29"/>
                      <a:gd name="T36" fmla="*/ 30 w 35"/>
                      <a:gd name="T37" fmla="*/ 12 h 29"/>
                      <a:gd name="T38" fmla="*/ 30 w 35"/>
                      <a:gd name="T39" fmla="*/ 12 h 29"/>
                      <a:gd name="T40" fmla="*/ 30 w 35"/>
                      <a:gd name="T41" fmla="*/ 12 h 29"/>
                      <a:gd name="T42" fmla="*/ 34 w 35"/>
                      <a:gd name="T43" fmla="*/ 0 h 29"/>
                      <a:gd name="T44" fmla="*/ 34 w 35"/>
                      <a:gd name="T45" fmla="*/ 0 h 29"/>
                      <a:gd name="T46" fmla="*/ 33 w 35"/>
                      <a:gd name="T47" fmla="*/ 6 h 29"/>
                      <a:gd name="T48" fmla="*/ 30 w 35"/>
                      <a:gd name="T49" fmla="*/ 11 h 29"/>
                      <a:gd name="T50" fmla="*/ 31 w 35"/>
                      <a:gd name="T51" fmla="*/ 11 h 29"/>
                      <a:gd name="T52" fmla="*/ 33 w 35"/>
                      <a:gd name="T53" fmla="*/ 7 h 29"/>
                      <a:gd name="T54" fmla="*/ 33 w 35"/>
                      <a:gd name="T55" fmla="*/ 7 h 29"/>
                      <a:gd name="T56" fmla="*/ 34 w 35"/>
                      <a:gd name="T57" fmla="*/ 6 h 29"/>
                      <a:gd name="T58" fmla="*/ 34 w 35"/>
                      <a:gd name="T59" fmla="*/ 6 h 29"/>
                      <a:gd name="T60" fmla="*/ 34 w 35"/>
                      <a:gd name="T61" fmla="*/ 6 h 29"/>
                      <a:gd name="T62" fmla="*/ 34 w 35"/>
                      <a:gd name="T63" fmla="*/ 6 h 29"/>
                      <a:gd name="T64" fmla="*/ 34 w 35"/>
                      <a:gd name="T65" fmla="*/ 1 h 29"/>
                      <a:gd name="T66" fmla="*/ 34 w 35"/>
                      <a:gd name="T6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29">
                        <a:moveTo>
                          <a:pt x="30" y="12"/>
                        </a:moveTo>
                        <a:cubicBezTo>
                          <a:pt x="30" y="12"/>
                          <a:pt x="30" y="12"/>
                          <a:pt x="29" y="12"/>
                        </a:cubicBezTo>
                        <a:cubicBezTo>
                          <a:pt x="29" y="12"/>
                          <a:pt x="29" y="12"/>
                          <a:pt x="29" y="12"/>
                        </a:cubicBezTo>
                        <a:cubicBezTo>
                          <a:pt x="29" y="12"/>
                          <a:pt x="29" y="12"/>
                          <a:pt x="29" y="12"/>
                        </a:cubicBezTo>
                        <a:cubicBezTo>
                          <a:pt x="33" y="17"/>
                          <a:pt x="23" y="25"/>
                          <a:pt x="18" y="27"/>
                        </a:cubicBezTo>
                        <a:cubicBezTo>
                          <a:pt x="16" y="28"/>
                          <a:pt x="14" y="28"/>
                          <a:pt x="12" y="28"/>
                        </a:cubicBezTo>
                        <a:cubicBezTo>
                          <a:pt x="10" y="28"/>
                          <a:pt x="7" y="28"/>
                          <a:pt x="4" y="26"/>
                        </a:cubicBezTo>
                        <a:cubicBezTo>
                          <a:pt x="3" y="26"/>
                          <a:pt x="2" y="26"/>
                          <a:pt x="1" y="25"/>
                        </a:cubicBezTo>
                        <a:cubicBezTo>
                          <a:pt x="1" y="25"/>
                          <a:pt x="0" y="25"/>
                          <a:pt x="0" y="25"/>
                        </a:cubicBezTo>
                        <a:cubicBezTo>
                          <a:pt x="0" y="25"/>
                          <a:pt x="0" y="25"/>
                          <a:pt x="1" y="25"/>
                        </a:cubicBezTo>
                        <a:cubicBezTo>
                          <a:pt x="2" y="26"/>
                          <a:pt x="3" y="26"/>
                          <a:pt x="4" y="27"/>
                        </a:cubicBezTo>
                        <a:cubicBezTo>
                          <a:pt x="7" y="28"/>
                          <a:pt x="9" y="29"/>
                          <a:pt x="12" y="29"/>
                        </a:cubicBezTo>
                        <a:cubicBezTo>
                          <a:pt x="14" y="29"/>
                          <a:pt x="16" y="28"/>
                          <a:pt x="19" y="27"/>
                        </a:cubicBezTo>
                        <a:cubicBezTo>
                          <a:pt x="23" y="25"/>
                          <a:pt x="29" y="20"/>
                          <a:pt x="30" y="16"/>
                        </a:cubicBezTo>
                        <a:cubicBezTo>
                          <a:pt x="31" y="15"/>
                          <a:pt x="31" y="15"/>
                          <a:pt x="31" y="14"/>
                        </a:cubicBezTo>
                        <a:cubicBezTo>
                          <a:pt x="31" y="14"/>
                          <a:pt x="30" y="13"/>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moveTo>
                          <a:pt x="34" y="0"/>
                        </a:moveTo>
                        <a:cubicBezTo>
                          <a:pt x="34" y="0"/>
                          <a:pt x="34" y="0"/>
                          <a:pt x="34" y="0"/>
                        </a:cubicBezTo>
                        <a:cubicBezTo>
                          <a:pt x="34" y="2"/>
                          <a:pt x="34" y="4"/>
                          <a:pt x="33" y="6"/>
                        </a:cubicBezTo>
                        <a:cubicBezTo>
                          <a:pt x="33" y="7"/>
                          <a:pt x="32" y="9"/>
                          <a:pt x="30" y="11"/>
                        </a:cubicBezTo>
                        <a:cubicBezTo>
                          <a:pt x="31" y="11"/>
                          <a:pt x="31" y="11"/>
                          <a:pt x="31" y="11"/>
                        </a:cubicBezTo>
                        <a:cubicBezTo>
                          <a:pt x="32" y="10"/>
                          <a:pt x="33" y="8"/>
                          <a:pt x="33" y="7"/>
                        </a:cubicBezTo>
                        <a:cubicBezTo>
                          <a:pt x="33" y="7"/>
                          <a:pt x="33" y="7"/>
                          <a:pt x="33" y="7"/>
                        </a:cubicBezTo>
                        <a:cubicBezTo>
                          <a:pt x="33" y="6"/>
                          <a:pt x="33" y="6"/>
                          <a:pt x="34" y="6"/>
                        </a:cubicBezTo>
                        <a:cubicBezTo>
                          <a:pt x="34" y="6"/>
                          <a:pt x="34" y="6"/>
                          <a:pt x="34" y="6"/>
                        </a:cubicBezTo>
                        <a:cubicBezTo>
                          <a:pt x="34" y="6"/>
                          <a:pt x="34" y="6"/>
                          <a:pt x="34" y="6"/>
                        </a:cubicBezTo>
                        <a:cubicBezTo>
                          <a:pt x="34" y="6"/>
                          <a:pt x="34" y="6"/>
                          <a:pt x="34" y="6"/>
                        </a:cubicBezTo>
                        <a:cubicBezTo>
                          <a:pt x="34" y="4"/>
                          <a:pt x="35" y="3"/>
                          <a:pt x="34" y="1"/>
                        </a:cubicBezTo>
                        <a:cubicBezTo>
                          <a:pt x="34" y="1"/>
                          <a:pt x="34" y="1"/>
                          <a:pt x="34" y="0"/>
                        </a:cubicBezTo>
                      </a:path>
                    </a:pathLst>
                  </a:custGeom>
                  <a:solidFill>
                    <a:srgbClr val="D65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2" name="Freeform 8300">
                    <a:extLst>
                      <a:ext uri="{FF2B5EF4-FFF2-40B4-BE49-F238E27FC236}">
                        <a16:creationId xmlns:a16="http://schemas.microsoft.com/office/drawing/2014/main" id="{538DD05B-2F7A-4AA4-B8C3-BCFE5EDD90D6}"/>
                      </a:ext>
                    </a:extLst>
                  </p:cNvPr>
                  <p:cNvSpPr>
                    <a:spLocks/>
                  </p:cNvSpPr>
                  <p:nvPr/>
                </p:nvSpPr>
                <p:spPr bwMode="auto">
                  <a:xfrm>
                    <a:off x="3697" y="1884"/>
                    <a:ext cx="3" cy="2"/>
                  </a:xfrm>
                  <a:custGeom>
                    <a:avLst/>
                    <a:gdLst>
                      <a:gd name="T0" fmla="*/ 0 w 4"/>
                      <a:gd name="T1" fmla="*/ 0 h 3"/>
                      <a:gd name="T2" fmla="*/ 4 w 4"/>
                      <a:gd name="T3" fmla="*/ 3 h 3"/>
                      <a:gd name="T4" fmla="*/ 3 w 4"/>
                      <a:gd name="T5" fmla="*/ 1 h 3"/>
                      <a:gd name="T6" fmla="*/ 0 w 4"/>
                      <a:gd name="T7" fmla="*/ 0 h 3"/>
                    </a:gdLst>
                    <a:ahLst/>
                    <a:cxnLst>
                      <a:cxn ang="0">
                        <a:pos x="T0" y="T1"/>
                      </a:cxn>
                      <a:cxn ang="0">
                        <a:pos x="T2" y="T3"/>
                      </a:cxn>
                      <a:cxn ang="0">
                        <a:pos x="T4" y="T5"/>
                      </a:cxn>
                      <a:cxn ang="0">
                        <a:pos x="T6" y="T7"/>
                      </a:cxn>
                    </a:cxnLst>
                    <a:rect l="0" t="0" r="r" b="b"/>
                    <a:pathLst>
                      <a:path w="4" h="3">
                        <a:moveTo>
                          <a:pt x="0" y="0"/>
                        </a:moveTo>
                        <a:cubicBezTo>
                          <a:pt x="2" y="0"/>
                          <a:pt x="3" y="1"/>
                          <a:pt x="4" y="3"/>
                        </a:cubicBezTo>
                        <a:cubicBezTo>
                          <a:pt x="4" y="2"/>
                          <a:pt x="3" y="1"/>
                          <a:pt x="3" y="1"/>
                        </a:cubicBezTo>
                        <a:cubicBezTo>
                          <a:pt x="2" y="0"/>
                          <a:pt x="1" y="0"/>
                          <a:pt x="0" y="0"/>
                        </a:cubicBezTo>
                      </a:path>
                    </a:pathLst>
                  </a:custGeom>
                  <a:solidFill>
                    <a:srgbClr val="E76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3" name="Freeform 8301">
                    <a:extLst>
                      <a:ext uri="{FF2B5EF4-FFF2-40B4-BE49-F238E27FC236}">
                        <a16:creationId xmlns:a16="http://schemas.microsoft.com/office/drawing/2014/main" id="{F82746B2-8FEC-43BD-9D6C-E587C1D0E932}"/>
                      </a:ext>
                    </a:extLst>
                  </p:cNvPr>
                  <p:cNvSpPr>
                    <a:spLocks noEditPoints="1"/>
                  </p:cNvSpPr>
                  <p:nvPr/>
                </p:nvSpPr>
                <p:spPr bwMode="auto">
                  <a:xfrm>
                    <a:off x="3634" y="1819"/>
                    <a:ext cx="98" cy="69"/>
                  </a:xfrm>
                  <a:custGeom>
                    <a:avLst/>
                    <a:gdLst>
                      <a:gd name="T0" fmla="*/ 84 w 131"/>
                      <a:gd name="T1" fmla="*/ 87 h 92"/>
                      <a:gd name="T2" fmla="*/ 88 w 131"/>
                      <a:gd name="T3" fmla="*/ 90 h 92"/>
                      <a:gd name="T4" fmla="*/ 88 w 131"/>
                      <a:gd name="T5" fmla="*/ 90 h 92"/>
                      <a:gd name="T6" fmla="*/ 93 w 131"/>
                      <a:gd name="T7" fmla="*/ 92 h 92"/>
                      <a:gd name="T8" fmla="*/ 91 w 131"/>
                      <a:gd name="T9" fmla="*/ 91 h 92"/>
                      <a:gd name="T10" fmla="*/ 89 w 131"/>
                      <a:gd name="T11" fmla="*/ 89 h 92"/>
                      <a:gd name="T12" fmla="*/ 84 w 131"/>
                      <a:gd name="T13" fmla="*/ 86 h 92"/>
                      <a:gd name="T14" fmla="*/ 117 w 131"/>
                      <a:gd name="T15" fmla="*/ 75 h 92"/>
                      <a:gd name="T16" fmla="*/ 118 w 131"/>
                      <a:gd name="T17" fmla="*/ 76 h 92"/>
                      <a:gd name="T18" fmla="*/ 121 w 131"/>
                      <a:gd name="T19" fmla="*/ 76 h 92"/>
                      <a:gd name="T20" fmla="*/ 120 w 131"/>
                      <a:gd name="T21" fmla="*/ 76 h 92"/>
                      <a:gd name="T22" fmla="*/ 117 w 131"/>
                      <a:gd name="T23" fmla="*/ 75 h 92"/>
                      <a:gd name="T24" fmla="*/ 120 w 131"/>
                      <a:gd name="T25" fmla="*/ 61 h 92"/>
                      <a:gd name="T26" fmla="*/ 126 w 131"/>
                      <a:gd name="T27" fmla="*/ 67 h 92"/>
                      <a:gd name="T28" fmla="*/ 126 w 131"/>
                      <a:gd name="T29" fmla="*/ 67 h 92"/>
                      <a:gd name="T30" fmla="*/ 119 w 131"/>
                      <a:gd name="T31" fmla="*/ 59 h 92"/>
                      <a:gd name="T32" fmla="*/ 113 w 131"/>
                      <a:gd name="T33" fmla="*/ 56 h 92"/>
                      <a:gd name="T34" fmla="*/ 120 w 131"/>
                      <a:gd name="T35" fmla="*/ 31 h 92"/>
                      <a:gd name="T36" fmla="*/ 120 w 131"/>
                      <a:gd name="T37" fmla="*/ 31 h 92"/>
                      <a:gd name="T38" fmla="*/ 122 w 131"/>
                      <a:gd name="T39" fmla="*/ 32 h 92"/>
                      <a:gd name="T40" fmla="*/ 123 w 131"/>
                      <a:gd name="T41" fmla="*/ 32 h 92"/>
                      <a:gd name="T42" fmla="*/ 130 w 131"/>
                      <a:gd name="T43" fmla="*/ 40 h 92"/>
                      <a:gd name="T44" fmla="*/ 131 w 131"/>
                      <a:gd name="T45" fmla="*/ 41 h 92"/>
                      <a:gd name="T46" fmla="*/ 131 w 131"/>
                      <a:gd name="T47" fmla="*/ 38 h 92"/>
                      <a:gd name="T48" fmla="*/ 129 w 131"/>
                      <a:gd name="T49" fmla="*/ 36 h 92"/>
                      <a:gd name="T50" fmla="*/ 124 w 131"/>
                      <a:gd name="T51" fmla="*/ 31 h 92"/>
                      <a:gd name="T52" fmla="*/ 120 w 131"/>
                      <a:gd name="T53" fmla="*/ 24 h 92"/>
                      <a:gd name="T54" fmla="*/ 119 w 131"/>
                      <a:gd name="T55" fmla="*/ 25 h 92"/>
                      <a:gd name="T56" fmla="*/ 124 w 131"/>
                      <a:gd name="T57" fmla="*/ 24 h 92"/>
                      <a:gd name="T58" fmla="*/ 125 w 131"/>
                      <a:gd name="T59" fmla="*/ 24 h 92"/>
                      <a:gd name="T60" fmla="*/ 125 w 131"/>
                      <a:gd name="T61" fmla="*/ 24 h 92"/>
                      <a:gd name="T62" fmla="*/ 129 w 131"/>
                      <a:gd name="T63" fmla="*/ 20 h 92"/>
                      <a:gd name="T64" fmla="*/ 128 w 131"/>
                      <a:gd name="T65" fmla="*/ 19 h 92"/>
                      <a:gd name="T66" fmla="*/ 0 w 131"/>
                      <a:gd name="T67" fmla="*/ 0 h 92"/>
                      <a:gd name="T68" fmla="*/ 2 w 131"/>
                      <a:gd name="T69" fmla="*/ 3 h 92"/>
                      <a:gd name="T70" fmla="*/ 8 w 131"/>
                      <a:gd name="T71" fmla="*/ 4 h 92"/>
                      <a:gd name="T72" fmla="*/ 10 w 131"/>
                      <a:gd name="T73" fmla="*/ 4 h 92"/>
                      <a:gd name="T74" fmla="*/ 16 w 131"/>
                      <a:gd name="T75" fmla="*/ 4 h 92"/>
                      <a:gd name="T76" fmla="*/ 13 w 131"/>
                      <a:gd name="T77" fmla="*/ 4 h 92"/>
                      <a:gd name="T78" fmla="*/ 8 w 131"/>
                      <a:gd name="T79" fmla="*/ 4 h 92"/>
                      <a:gd name="T80" fmla="*/ 0 w 131"/>
                      <a:gd name="T8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 h="92">
                        <a:moveTo>
                          <a:pt x="84" y="86"/>
                        </a:moveTo>
                        <a:cubicBezTo>
                          <a:pt x="84" y="86"/>
                          <a:pt x="84" y="86"/>
                          <a:pt x="84" y="87"/>
                        </a:cubicBezTo>
                        <a:cubicBezTo>
                          <a:pt x="85" y="87"/>
                          <a:pt x="86" y="88"/>
                          <a:pt x="87" y="88"/>
                        </a:cubicBezTo>
                        <a:cubicBezTo>
                          <a:pt x="87" y="89"/>
                          <a:pt x="88" y="89"/>
                          <a:pt x="88" y="90"/>
                        </a:cubicBezTo>
                        <a:cubicBezTo>
                          <a:pt x="88" y="90"/>
                          <a:pt x="88" y="90"/>
                          <a:pt x="88" y="90"/>
                        </a:cubicBezTo>
                        <a:cubicBezTo>
                          <a:pt x="88" y="90"/>
                          <a:pt x="88" y="90"/>
                          <a:pt x="88" y="90"/>
                        </a:cubicBezTo>
                        <a:cubicBezTo>
                          <a:pt x="89" y="90"/>
                          <a:pt x="89" y="90"/>
                          <a:pt x="89" y="90"/>
                        </a:cubicBezTo>
                        <a:cubicBezTo>
                          <a:pt x="90" y="91"/>
                          <a:pt x="91" y="92"/>
                          <a:pt x="93" y="92"/>
                        </a:cubicBezTo>
                        <a:cubicBezTo>
                          <a:pt x="92" y="92"/>
                          <a:pt x="92" y="92"/>
                          <a:pt x="92" y="92"/>
                        </a:cubicBezTo>
                        <a:cubicBezTo>
                          <a:pt x="91" y="92"/>
                          <a:pt x="91" y="91"/>
                          <a:pt x="91" y="91"/>
                        </a:cubicBezTo>
                        <a:cubicBezTo>
                          <a:pt x="90" y="91"/>
                          <a:pt x="89" y="90"/>
                          <a:pt x="89" y="90"/>
                        </a:cubicBezTo>
                        <a:cubicBezTo>
                          <a:pt x="89" y="89"/>
                          <a:pt x="89" y="89"/>
                          <a:pt x="89" y="89"/>
                        </a:cubicBezTo>
                        <a:cubicBezTo>
                          <a:pt x="89" y="89"/>
                          <a:pt x="88" y="89"/>
                          <a:pt x="88" y="89"/>
                        </a:cubicBezTo>
                        <a:cubicBezTo>
                          <a:pt x="87" y="87"/>
                          <a:pt x="86" y="86"/>
                          <a:pt x="84" y="86"/>
                        </a:cubicBezTo>
                        <a:cubicBezTo>
                          <a:pt x="84" y="86"/>
                          <a:pt x="84" y="86"/>
                          <a:pt x="84" y="86"/>
                        </a:cubicBezTo>
                        <a:moveTo>
                          <a:pt x="117" y="75"/>
                        </a:moveTo>
                        <a:cubicBezTo>
                          <a:pt x="116" y="75"/>
                          <a:pt x="116" y="75"/>
                          <a:pt x="116" y="75"/>
                        </a:cubicBezTo>
                        <a:cubicBezTo>
                          <a:pt x="117" y="75"/>
                          <a:pt x="117" y="76"/>
                          <a:pt x="118" y="76"/>
                        </a:cubicBezTo>
                        <a:cubicBezTo>
                          <a:pt x="118" y="76"/>
                          <a:pt x="119" y="76"/>
                          <a:pt x="120" y="76"/>
                        </a:cubicBezTo>
                        <a:cubicBezTo>
                          <a:pt x="120" y="76"/>
                          <a:pt x="120" y="76"/>
                          <a:pt x="121" y="76"/>
                        </a:cubicBezTo>
                        <a:cubicBezTo>
                          <a:pt x="120" y="76"/>
                          <a:pt x="120" y="76"/>
                          <a:pt x="120" y="76"/>
                        </a:cubicBezTo>
                        <a:cubicBezTo>
                          <a:pt x="120" y="76"/>
                          <a:pt x="120" y="76"/>
                          <a:pt x="120" y="76"/>
                        </a:cubicBezTo>
                        <a:cubicBezTo>
                          <a:pt x="119" y="76"/>
                          <a:pt x="118" y="75"/>
                          <a:pt x="117" y="75"/>
                        </a:cubicBezTo>
                        <a:cubicBezTo>
                          <a:pt x="117" y="75"/>
                          <a:pt x="117" y="75"/>
                          <a:pt x="117" y="75"/>
                        </a:cubicBezTo>
                        <a:moveTo>
                          <a:pt x="113" y="56"/>
                        </a:moveTo>
                        <a:cubicBezTo>
                          <a:pt x="116" y="58"/>
                          <a:pt x="119" y="59"/>
                          <a:pt x="120" y="61"/>
                        </a:cubicBezTo>
                        <a:cubicBezTo>
                          <a:pt x="123" y="63"/>
                          <a:pt x="125" y="65"/>
                          <a:pt x="126" y="67"/>
                        </a:cubicBezTo>
                        <a:cubicBezTo>
                          <a:pt x="126" y="67"/>
                          <a:pt x="126" y="67"/>
                          <a:pt x="126" y="67"/>
                        </a:cubicBezTo>
                        <a:cubicBezTo>
                          <a:pt x="126" y="67"/>
                          <a:pt x="126" y="67"/>
                          <a:pt x="126" y="67"/>
                        </a:cubicBezTo>
                        <a:cubicBezTo>
                          <a:pt x="126" y="67"/>
                          <a:pt x="126" y="67"/>
                          <a:pt x="126" y="67"/>
                        </a:cubicBezTo>
                        <a:cubicBezTo>
                          <a:pt x="126" y="66"/>
                          <a:pt x="125" y="65"/>
                          <a:pt x="125" y="64"/>
                        </a:cubicBezTo>
                        <a:cubicBezTo>
                          <a:pt x="123" y="62"/>
                          <a:pt x="121" y="60"/>
                          <a:pt x="119" y="59"/>
                        </a:cubicBezTo>
                        <a:cubicBezTo>
                          <a:pt x="117" y="58"/>
                          <a:pt x="115" y="57"/>
                          <a:pt x="113" y="56"/>
                        </a:cubicBezTo>
                        <a:cubicBezTo>
                          <a:pt x="113" y="56"/>
                          <a:pt x="113" y="56"/>
                          <a:pt x="113" y="56"/>
                        </a:cubicBezTo>
                        <a:moveTo>
                          <a:pt x="120" y="31"/>
                        </a:moveTo>
                        <a:cubicBezTo>
                          <a:pt x="120" y="31"/>
                          <a:pt x="120" y="31"/>
                          <a:pt x="120" y="31"/>
                        </a:cubicBezTo>
                        <a:cubicBezTo>
                          <a:pt x="120" y="31"/>
                          <a:pt x="120" y="31"/>
                          <a:pt x="120" y="31"/>
                        </a:cubicBezTo>
                        <a:cubicBezTo>
                          <a:pt x="120" y="31"/>
                          <a:pt x="120" y="31"/>
                          <a:pt x="120" y="31"/>
                        </a:cubicBezTo>
                        <a:moveTo>
                          <a:pt x="124" y="31"/>
                        </a:moveTo>
                        <a:cubicBezTo>
                          <a:pt x="124" y="32"/>
                          <a:pt x="123" y="32"/>
                          <a:pt x="122" y="32"/>
                        </a:cubicBezTo>
                        <a:cubicBezTo>
                          <a:pt x="122" y="32"/>
                          <a:pt x="121" y="32"/>
                          <a:pt x="121" y="32"/>
                        </a:cubicBezTo>
                        <a:cubicBezTo>
                          <a:pt x="122" y="32"/>
                          <a:pt x="123" y="32"/>
                          <a:pt x="123" y="32"/>
                        </a:cubicBezTo>
                        <a:cubicBezTo>
                          <a:pt x="126" y="33"/>
                          <a:pt x="127" y="34"/>
                          <a:pt x="128" y="36"/>
                        </a:cubicBezTo>
                        <a:cubicBezTo>
                          <a:pt x="129" y="37"/>
                          <a:pt x="130" y="39"/>
                          <a:pt x="130" y="40"/>
                        </a:cubicBezTo>
                        <a:cubicBezTo>
                          <a:pt x="130" y="41"/>
                          <a:pt x="130" y="41"/>
                          <a:pt x="130" y="41"/>
                        </a:cubicBezTo>
                        <a:cubicBezTo>
                          <a:pt x="131" y="41"/>
                          <a:pt x="131" y="41"/>
                          <a:pt x="131" y="41"/>
                        </a:cubicBezTo>
                        <a:cubicBezTo>
                          <a:pt x="131" y="41"/>
                          <a:pt x="131" y="40"/>
                          <a:pt x="131" y="40"/>
                        </a:cubicBezTo>
                        <a:cubicBezTo>
                          <a:pt x="131" y="39"/>
                          <a:pt x="131" y="39"/>
                          <a:pt x="131" y="38"/>
                        </a:cubicBezTo>
                        <a:cubicBezTo>
                          <a:pt x="130" y="38"/>
                          <a:pt x="130" y="38"/>
                          <a:pt x="130" y="37"/>
                        </a:cubicBezTo>
                        <a:cubicBezTo>
                          <a:pt x="130" y="37"/>
                          <a:pt x="129" y="36"/>
                          <a:pt x="129" y="36"/>
                        </a:cubicBezTo>
                        <a:cubicBezTo>
                          <a:pt x="128" y="34"/>
                          <a:pt x="127" y="33"/>
                          <a:pt x="126" y="32"/>
                        </a:cubicBezTo>
                        <a:cubicBezTo>
                          <a:pt x="125" y="32"/>
                          <a:pt x="125" y="32"/>
                          <a:pt x="124" y="31"/>
                        </a:cubicBezTo>
                        <a:moveTo>
                          <a:pt x="128" y="19"/>
                        </a:moveTo>
                        <a:cubicBezTo>
                          <a:pt x="127" y="22"/>
                          <a:pt x="124" y="24"/>
                          <a:pt x="120" y="24"/>
                        </a:cubicBezTo>
                        <a:cubicBezTo>
                          <a:pt x="120" y="24"/>
                          <a:pt x="120" y="24"/>
                          <a:pt x="120" y="25"/>
                        </a:cubicBezTo>
                        <a:cubicBezTo>
                          <a:pt x="119" y="25"/>
                          <a:pt x="119" y="25"/>
                          <a:pt x="119" y="25"/>
                        </a:cubicBezTo>
                        <a:cubicBezTo>
                          <a:pt x="120" y="25"/>
                          <a:pt x="121" y="25"/>
                          <a:pt x="121" y="25"/>
                        </a:cubicBezTo>
                        <a:cubicBezTo>
                          <a:pt x="122" y="25"/>
                          <a:pt x="123" y="25"/>
                          <a:pt x="124" y="24"/>
                        </a:cubicBezTo>
                        <a:cubicBezTo>
                          <a:pt x="125" y="24"/>
                          <a:pt x="125" y="24"/>
                          <a:pt x="125" y="24"/>
                        </a:cubicBezTo>
                        <a:cubicBezTo>
                          <a:pt x="125" y="24"/>
                          <a:pt x="125" y="24"/>
                          <a:pt x="125" y="24"/>
                        </a:cubicBezTo>
                        <a:cubicBezTo>
                          <a:pt x="125" y="24"/>
                          <a:pt x="125" y="24"/>
                          <a:pt x="125" y="24"/>
                        </a:cubicBezTo>
                        <a:cubicBezTo>
                          <a:pt x="125" y="24"/>
                          <a:pt x="125" y="24"/>
                          <a:pt x="125" y="24"/>
                        </a:cubicBezTo>
                        <a:cubicBezTo>
                          <a:pt x="127" y="23"/>
                          <a:pt x="128" y="22"/>
                          <a:pt x="128" y="20"/>
                        </a:cubicBezTo>
                        <a:cubicBezTo>
                          <a:pt x="128" y="20"/>
                          <a:pt x="129" y="20"/>
                          <a:pt x="129" y="20"/>
                        </a:cubicBezTo>
                        <a:cubicBezTo>
                          <a:pt x="128" y="19"/>
                          <a:pt x="128" y="19"/>
                          <a:pt x="128" y="19"/>
                        </a:cubicBezTo>
                        <a:cubicBezTo>
                          <a:pt x="128" y="19"/>
                          <a:pt x="128" y="19"/>
                          <a:pt x="128" y="19"/>
                        </a:cubicBezTo>
                        <a:moveTo>
                          <a:pt x="0" y="0"/>
                        </a:moveTo>
                        <a:cubicBezTo>
                          <a:pt x="0" y="0"/>
                          <a:pt x="0" y="0"/>
                          <a:pt x="0" y="0"/>
                        </a:cubicBezTo>
                        <a:cubicBezTo>
                          <a:pt x="0" y="0"/>
                          <a:pt x="1" y="1"/>
                          <a:pt x="1" y="1"/>
                        </a:cubicBezTo>
                        <a:cubicBezTo>
                          <a:pt x="1" y="2"/>
                          <a:pt x="2" y="2"/>
                          <a:pt x="2" y="3"/>
                        </a:cubicBezTo>
                        <a:cubicBezTo>
                          <a:pt x="3" y="4"/>
                          <a:pt x="5" y="4"/>
                          <a:pt x="6" y="4"/>
                        </a:cubicBezTo>
                        <a:cubicBezTo>
                          <a:pt x="7" y="4"/>
                          <a:pt x="7" y="4"/>
                          <a:pt x="8" y="4"/>
                        </a:cubicBezTo>
                        <a:cubicBezTo>
                          <a:pt x="8" y="4"/>
                          <a:pt x="8" y="4"/>
                          <a:pt x="9" y="4"/>
                        </a:cubicBezTo>
                        <a:cubicBezTo>
                          <a:pt x="9" y="4"/>
                          <a:pt x="9" y="4"/>
                          <a:pt x="10" y="4"/>
                        </a:cubicBezTo>
                        <a:cubicBezTo>
                          <a:pt x="10" y="4"/>
                          <a:pt x="10" y="4"/>
                          <a:pt x="10" y="4"/>
                        </a:cubicBezTo>
                        <a:cubicBezTo>
                          <a:pt x="12" y="4"/>
                          <a:pt x="14" y="4"/>
                          <a:pt x="16" y="4"/>
                        </a:cubicBezTo>
                        <a:cubicBezTo>
                          <a:pt x="16" y="4"/>
                          <a:pt x="16" y="4"/>
                          <a:pt x="15" y="4"/>
                        </a:cubicBezTo>
                        <a:cubicBezTo>
                          <a:pt x="15" y="4"/>
                          <a:pt x="14" y="4"/>
                          <a:pt x="13" y="4"/>
                        </a:cubicBezTo>
                        <a:cubicBezTo>
                          <a:pt x="12" y="4"/>
                          <a:pt x="11" y="4"/>
                          <a:pt x="9" y="4"/>
                        </a:cubicBezTo>
                        <a:cubicBezTo>
                          <a:pt x="9" y="4"/>
                          <a:pt x="8" y="4"/>
                          <a:pt x="8" y="4"/>
                        </a:cubicBezTo>
                        <a:cubicBezTo>
                          <a:pt x="5" y="4"/>
                          <a:pt x="2" y="3"/>
                          <a:pt x="1" y="1"/>
                        </a:cubicBezTo>
                        <a:cubicBezTo>
                          <a:pt x="1" y="0"/>
                          <a:pt x="1" y="0"/>
                          <a:pt x="0" y="0"/>
                        </a:cubicBezTo>
                      </a:path>
                    </a:pathLst>
                  </a:custGeom>
                  <a:solidFill>
                    <a:srgbClr val="D55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4" name="Freeform 8302">
                    <a:extLst>
                      <a:ext uri="{FF2B5EF4-FFF2-40B4-BE49-F238E27FC236}">
                        <a16:creationId xmlns:a16="http://schemas.microsoft.com/office/drawing/2014/main" id="{321BEABA-8962-4DD6-885B-AF04B4E34259}"/>
                      </a:ext>
                    </a:extLst>
                  </p:cNvPr>
                  <p:cNvSpPr>
                    <a:spLocks/>
                  </p:cNvSpPr>
                  <p:nvPr/>
                </p:nvSpPr>
                <p:spPr bwMode="auto">
                  <a:xfrm>
                    <a:off x="3633" y="1827"/>
                    <a:ext cx="9" cy="7"/>
                  </a:xfrm>
                  <a:custGeom>
                    <a:avLst/>
                    <a:gdLst>
                      <a:gd name="T0" fmla="*/ 7 w 12"/>
                      <a:gd name="T1" fmla="*/ 0 h 9"/>
                      <a:gd name="T2" fmla="*/ 7 w 12"/>
                      <a:gd name="T3" fmla="*/ 1 h 9"/>
                      <a:gd name="T4" fmla="*/ 11 w 12"/>
                      <a:gd name="T5" fmla="*/ 8 h 9"/>
                      <a:gd name="T6" fmla="*/ 9 w 12"/>
                      <a:gd name="T7" fmla="*/ 7 h 9"/>
                      <a:gd name="T8" fmla="*/ 4 w 12"/>
                      <a:gd name="T9" fmla="*/ 6 h 9"/>
                      <a:gd name="T10" fmla="*/ 1 w 12"/>
                      <a:gd name="T11" fmla="*/ 5 h 9"/>
                      <a:gd name="T12" fmla="*/ 0 w 12"/>
                      <a:gd name="T13" fmla="*/ 4 h 9"/>
                      <a:gd name="T14" fmla="*/ 1 w 12"/>
                      <a:gd name="T15" fmla="*/ 5 h 9"/>
                      <a:gd name="T16" fmla="*/ 2 w 12"/>
                      <a:gd name="T17" fmla="*/ 6 h 9"/>
                      <a:gd name="T18" fmla="*/ 6 w 12"/>
                      <a:gd name="T19" fmla="*/ 7 h 9"/>
                      <a:gd name="T20" fmla="*/ 9 w 12"/>
                      <a:gd name="T21" fmla="*/ 8 h 9"/>
                      <a:gd name="T22" fmla="*/ 12 w 12"/>
                      <a:gd name="T23" fmla="*/ 9 h 9"/>
                      <a:gd name="T24" fmla="*/ 11 w 12"/>
                      <a:gd name="T25" fmla="*/ 7 h 9"/>
                      <a:gd name="T26" fmla="*/ 10 w 12"/>
                      <a:gd name="T27" fmla="*/ 5 h 9"/>
                      <a:gd name="T28" fmla="*/ 7 w 12"/>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9">
                        <a:moveTo>
                          <a:pt x="7" y="0"/>
                        </a:moveTo>
                        <a:cubicBezTo>
                          <a:pt x="7" y="1"/>
                          <a:pt x="7" y="1"/>
                          <a:pt x="7" y="1"/>
                        </a:cubicBezTo>
                        <a:cubicBezTo>
                          <a:pt x="7" y="3"/>
                          <a:pt x="9" y="6"/>
                          <a:pt x="11" y="8"/>
                        </a:cubicBezTo>
                        <a:cubicBezTo>
                          <a:pt x="10" y="7"/>
                          <a:pt x="10" y="7"/>
                          <a:pt x="9" y="7"/>
                        </a:cubicBezTo>
                        <a:cubicBezTo>
                          <a:pt x="7" y="6"/>
                          <a:pt x="6" y="6"/>
                          <a:pt x="4" y="6"/>
                        </a:cubicBezTo>
                        <a:cubicBezTo>
                          <a:pt x="3" y="6"/>
                          <a:pt x="2" y="5"/>
                          <a:pt x="1" y="5"/>
                        </a:cubicBezTo>
                        <a:cubicBezTo>
                          <a:pt x="1" y="4"/>
                          <a:pt x="0" y="4"/>
                          <a:pt x="0" y="4"/>
                        </a:cubicBezTo>
                        <a:cubicBezTo>
                          <a:pt x="0" y="4"/>
                          <a:pt x="1" y="5"/>
                          <a:pt x="1" y="5"/>
                        </a:cubicBezTo>
                        <a:cubicBezTo>
                          <a:pt x="1" y="5"/>
                          <a:pt x="1" y="6"/>
                          <a:pt x="2" y="6"/>
                        </a:cubicBezTo>
                        <a:cubicBezTo>
                          <a:pt x="3" y="6"/>
                          <a:pt x="5" y="7"/>
                          <a:pt x="6" y="7"/>
                        </a:cubicBezTo>
                        <a:cubicBezTo>
                          <a:pt x="7" y="7"/>
                          <a:pt x="8" y="7"/>
                          <a:pt x="9" y="8"/>
                        </a:cubicBezTo>
                        <a:cubicBezTo>
                          <a:pt x="10" y="8"/>
                          <a:pt x="11" y="8"/>
                          <a:pt x="12" y="9"/>
                        </a:cubicBezTo>
                        <a:cubicBezTo>
                          <a:pt x="12" y="8"/>
                          <a:pt x="12" y="8"/>
                          <a:pt x="11" y="7"/>
                        </a:cubicBezTo>
                        <a:cubicBezTo>
                          <a:pt x="11" y="7"/>
                          <a:pt x="10" y="6"/>
                          <a:pt x="10" y="5"/>
                        </a:cubicBezTo>
                        <a:cubicBezTo>
                          <a:pt x="9" y="3"/>
                          <a:pt x="8" y="2"/>
                          <a:pt x="7" y="0"/>
                        </a:cubicBezTo>
                      </a:path>
                    </a:pathLst>
                  </a:custGeom>
                  <a:solidFill>
                    <a:srgbClr val="D55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5" name="Freeform 8303">
                    <a:extLst>
                      <a:ext uri="{FF2B5EF4-FFF2-40B4-BE49-F238E27FC236}">
                        <a16:creationId xmlns:a16="http://schemas.microsoft.com/office/drawing/2014/main" id="{DC60D65C-2648-4EB0-84E3-2E86EB36A7BD}"/>
                      </a:ext>
                    </a:extLst>
                  </p:cNvPr>
                  <p:cNvSpPr>
                    <a:spLocks/>
                  </p:cNvSpPr>
                  <p:nvPr/>
                </p:nvSpPr>
                <p:spPr bwMode="auto">
                  <a:xfrm>
                    <a:off x="3642" y="1851"/>
                    <a:ext cx="10" cy="1"/>
                  </a:xfrm>
                  <a:custGeom>
                    <a:avLst/>
                    <a:gdLst>
                      <a:gd name="T0" fmla="*/ 12 w 13"/>
                      <a:gd name="T1" fmla="*/ 0 h 1"/>
                      <a:gd name="T2" fmla="*/ 11 w 13"/>
                      <a:gd name="T3" fmla="*/ 0 h 1"/>
                      <a:gd name="T4" fmla="*/ 7 w 13"/>
                      <a:gd name="T5" fmla="*/ 0 h 1"/>
                      <a:gd name="T6" fmla="*/ 6 w 13"/>
                      <a:gd name="T7" fmla="*/ 0 h 1"/>
                      <a:gd name="T8" fmla="*/ 6 w 13"/>
                      <a:gd name="T9" fmla="*/ 0 h 1"/>
                      <a:gd name="T10" fmla="*/ 5 w 13"/>
                      <a:gd name="T11" fmla="*/ 0 h 1"/>
                      <a:gd name="T12" fmla="*/ 4 w 13"/>
                      <a:gd name="T13" fmla="*/ 0 h 1"/>
                      <a:gd name="T14" fmla="*/ 4 w 13"/>
                      <a:gd name="T15" fmla="*/ 0 h 1"/>
                      <a:gd name="T16" fmla="*/ 3 w 13"/>
                      <a:gd name="T17" fmla="*/ 0 h 1"/>
                      <a:gd name="T18" fmla="*/ 0 w 13"/>
                      <a:gd name="T19" fmla="*/ 0 h 1"/>
                      <a:gd name="T20" fmla="*/ 0 w 13"/>
                      <a:gd name="T21" fmla="*/ 0 h 1"/>
                      <a:gd name="T22" fmla="*/ 0 w 13"/>
                      <a:gd name="T23" fmla="*/ 0 h 1"/>
                      <a:gd name="T24" fmla="*/ 2 w 13"/>
                      <a:gd name="T25" fmla="*/ 0 h 1"/>
                      <a:gd name="T26" fmla="*/ 3 w 13"/>
                      <a:gd name="T27" fmla="*/ 0 h 1"/>
                      <a:gd name="T28" fmla="*/ 3 w 13"/>
                      <a:gd name="T29" fmla="*/ 1 h 1"/>
                      <a:gd name="T30" fmla="*/ 3 w 13"/>
                      <a:gd name="T31" fmla="*/ 1 h 1"/>
                      <a:gd name="T32" fmla="*/ 3 w 13"/>
                      <a:gd name="T33" fmla="*/ 1 h 1"/>
                      <a:gd name="T34" fmla="*/ 3 w 13"/>
                      <a:gd name="T35" fmla="*/ 1 h 1"/>
                      <a:gd name="T36" fmla="*/ 5 w 13"/>
                      <a:gd name="T37" fmla="*/ 1 h 1"/>
                      <a:gd name="T38" fmla="*/ 8 w 13"/>
                      <a:gd name="T39" fmla="*/ 1 h 1"/>
                      <a:gd name="T40" fmla="*/ 8 w 13"/>
                      <a:gd name="T41" fmla="*/ 1 h 1"/>
                      <a:gd name="T42" fmla="*/ 9 w 13"/>
                      <a:gd name="T43" fmla="*/ 1 h 1"/>
                      <a:gd name="T44" fmla="*/ 11 w 13"/>
                      <a:gd name="T45" fmla="*/ 1 h 1"/>
                      <a:gd name="T46" fmla="*/ 13 w 13"/>
                      <a:gd name="T47" fmla="*/ 0 h 1"/>
                      <a:gd name="T48" fmla="*/ 13 w 13"/>
                      <a:gd name="T49" fmla="*/ 0 h 1"/>
                      <a:gd name="T50" fmla="*/ 13 w 13"/>
                      <a:gd name="T51" fmla="*/ 0 h 1"/>
                      <a:gd name="T52" fmla="*/ 12 w 13"/>
                      <a:gd name="T5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 h="1">
                        <a:moveTo>
                          <a:pt x="12" y="0"/>
                        </a:moveTo>
                        <a:cubicBezTo>
                          <a:pt x="12" y="0"/>
                          <a:pt x="12" y="0"/>
                          <a:pt x="11" y="0"/>
                        </a:cubicBezTo>
                        <a:cubicBezTo>
                          <a:pt x="10" y="0"/>
                          <a:pt x="8" y="0"/>
                          <a:pt x="7" y="0"/>
                        </a:cubicBezTo>
                        <a:cubicBezTo>
                          <a:pt x="7" y="0"/>
                          <a:pt x="7" y="0"/>
                          <a:pt x="6" y="0"/>
                        </a:cubicBezTo>
                        <a:cubicBezTo>
                          <a:pt x="6" y="0"/>
                          <a:pt x="6" y="0"/>
                          <a:pt x="6" y="0"/>
                        </a:cubicBezTo>
                        <a:cubicBezTo>
                          <a:pt x="6" y="0"/>
                          <a:pt x="5" y="0"/>
                          <a:pt x="5" y="0"/>
                        </a:cubicBezTo>
                        <a:cubicBezTo>
                          <a:pt x="5" y="0"/>
                          <a:pt x="4" y="0"/>
                          <a:pt x="4" y="0"/>
                        </a:cubicBezTo>
                        <a:cubicBezTo>
                          <a:pt x="4" y="0"/>
                          <a:pt x="4" y="0"/>
                          <a:pt x="4" y="0"/>
                        </a:cubicBezTo>
                        <a:cubicBezTo>
                          <a:pt x="3" y="0"/>
                          <a:pt x="3" y="0"/>
                          <a:pt x="3" y="0"/>
                        </a:cubicBezTo>
                        <a:cubicBezTo>
                          <a:pt x="2" y="0"/>
                          <a:pt x="1" y="0"/>
                          <a:pt x="0" y="0"/>
                        </a:cubicBezTo>
                        <a:cubicBezTo>
                          <a:pt x="0" y="0"/>
                          <a:pt x="0" y="0"/>
                          <a:pt x="0" y="0"/>
                        </a:cubicBezTo>
                        <a:cubicBezTo>
                          <a:pt x="0" y="0"/>
                          <a:pt x="0" y="0"/>
                          <a:pt x="0" y="0"/>
                        </a:cubicBezTo>
                        <a:cubicBezTo>
                          <a:pt x="0" y="0"/>
                          <a:pt x="1" y="0"/>
                          <a:pt x="2" y="0"/>
                        </a:cubicBezTo>
                        <a:cubicBezTo>
                          <a:pt x="3" y="0"/>
                          <a:pt x="3" y="0"/>
                          <a:pt x="3" y="0"/>
                        </a:cubicBezTo>
                        <a:cubicBezTo>
                          <a:pt x="3" y="0"/>
                          <a:pt x="3" y="1"/>
                          <a:pt x="3" y="1"/>
                        </a:cubicBezTo>
                        <a:cubicBezTo>
                          <a:pt x="3" y="1"/>
                          <a:pt x="3" y="1"/>
                          <a:pt x="3" y="1"/>
                        </a:cubicBezTo>
                        <a:cubicBezTo>
                          <a:pt x="3" y="1"/>
                          <a:pt x="3" y="1"/>
                          <a:pt x="3" y="1"/>
                        </a:cubicBezTo>
                        <a:cubicBezTo>
                          <a:pt x="3" y="1"/>
                          <a:pt x="3" y="1"/>
                          <a:pt x="3" y="1"/>
                        </a:cubicBezTo>
                        <a:cubicBezTo>
                          <a:pt x="4" y="1"/>
                          <a:pt x="4" y="1"/>
                          <a:pt x="5" y="1"/>
                        </a:cubicBezTo>
                        <a:cubicBezTo>
                          <a:pt x="6" y="1"/>
                          <a:pt x="7" y="1"/>
                          <a:pt x="8" y="1"/>
                        </a:cubicBezTo>
                        <a:cubicBezTo>
                          <a:pt x="8" y="1"/>
                          <a:pt x="8" y="1"/>
                          <a:pt x="8" y="1"/>
                        </a:cubicBezTo>
                        <a:cubicBezTo>
                          <a:pt x="9" y="1"/>
                          <a:pt x="9" y="1"/>
                          <a:pt x="9" y="1"/>
                        </a:cubicBezTo>
                        <a:cubicBezTo>
                          <a:pt x="9" y="1"/>
                          <a:pt x="10" y="1"/>
                          <a:pt x="11" y="1"/>
                        </a:cubicBezTo>
                        <a:cubicBezTo>
                          <a:pt x="12" y="1"/>
                          <a:pt x="12" y="0"/>
                          <a:pt x="13" y="0"/>
                        </a:cubicBezTo>
                        <a:cubicBezTo>
                          <a:pt x="13" y="0"/>
                          <a:pt x="13" y="0"/>
                          <a:pt x="13" y="0"/>
                        </a:cubicBezTo>
                        <a:cubicBezTo>
                          <a:pt x="13" y="0"/>
                          <a:pt x="13" y="0"/>
                          <a:pt x="13" y="0"/>
                        </a:cubicBezTo>
                        <a:cubicBezTo>
                          <a:pt x="13" y="0"/>
                          <a:pt x="12" y="0"/>
                          <a:pt x="12" y="0"/>
                        </a:cubicBezTo>
                      </a:path>
                    </a:pathLst>
                  </a:custGeom>
                  <a:solidFill>
                    <a:srgbClr val="D55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6" name="Freeform 8304">
                    <a:extLst>
                      <a:ext uri="{FF2B5EF4-FFF2-40B4-BE49-F238E27FC236}">
                        <a16:creationId xmlns:a16="http://schemas.microsoft.com/office/drawing/2014/main" id="{DEED095A-8F45-462B-9828-1712A75BC93E}"/>
                      </a:ext>
                    </a:extLst>
                  </p:cNvPr>
                  <p:cNvSpPr>
                    <a:spLocks/>
                  </p:cNvSpPr>
                  <p:nvPr/>
                </p:nvSpPr>
                <p:spPr bwMode="auto">
                  <a:xfrm>
                    <a:off x="3749" y="1762"/>
                    <a:ext cx="17" cy="9"/>
                  </a:xfrm>
                  <a:custGeom>
                    <a:avLst/>
                    <a:gdLst>
                      <a:gd name="T0" fmla="*/ 20 w 23"/>
                      <a:gd name="T1" fmla="*/ 8 h 12"/>
                      <a:gd name="T2" fmla="*/ 11 w 23"/>
                      <a:gd name="T3" fmla="*/ 5 h 12"/>
                      <a:gd name="T4" fmla="*/ 6 w 23"/>
                      <a:gd name="T5" fmla="*/ 1 h 12"/>
                      <a:gd name="T6" fmla="*/ 0 w 23"/>
                      <a:gd name="T7" fmla="*/ 2 h 12"/>
                      <a:gd name="T8" fmla="*/ 1 w 23"/>
                      <a:gd name="T9" fmla="*/ 2 h 12"/>
                      <a:gd name="T10" fmla="*/ 11 w 23"/>
                      <a:gd name="T11" fmla="*/ 7 h 12"/>
                      <a:gd name="T12" fmla="*/ 16 w 23"/>
                      <a:gd name="T13" fmla="*/ 8 h 12"/>
                      <a:gd name="T14" fmla="*/ 22 w 23"/>
                      <a:gd name="T15" fmla="*/ 12 h 12"/>
                      <a:gd name="T16" fmla="*/ 23 w 23"/>
                      <a:gd name="T17" fmla="*/ 12 h 12"/>
                      <a:gd name="T18" fmla="*/ 20 w 23"/>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2">
                        <a:moveTo>
                          <a:pt x="20" y="8"/>
                        </a:moveTo>
                        <a:cubicBezTo>
                          <a:pt x="18" y="6"/>
                          <a:pt x="14" y="6"/>
                          <a:pt x="11" y="5"/>
                        </a:cubicBezTo>
                        <a:cubicBezTo>
                          <a:pt x="9" y="4"/>
                          <a:pt x="8" y="2"/>
                          <a:pt x="6" y="1"/>
                        </a:cubicBezTo>
                        <a:cubicBezTo>
                          <a:pt x="4" y="0"/>
                          <a:pt x="2" y="1"/>
                          <a:pt x="0" y="2"/>
                        </a:cubicBezTo>
                        <a:cubicBezTo>
                          <a:pt x="1" y="2"/>
                          <a:pt x="1" y="2"/>
                          <a:pt x="1" y="2"/>
                        </a:cubicBezTo>
                        <a:cubicBezTo>
                          <a:pt x="8" y="0"/>
                          <a:pt x="7" y="5"/>
                          <a:pt x="11" y="7"/>
                        </a:cubicBezTo>
                        <a:cubicBezTo>
                          <a:pt x="13" y="7"/>
                          <a:pt x="15" y="7"/>
                          <a:pt x="16" y="8"/>
                        </a:cubicBezTo>
                        <a:cubicBezTo>
                          <a:pt x="20" y="8"/>
                          <a:pt x="21" y="10"/>
                          <a:pt x="22" y="12"/>
                        </a:cubicBezTo>
                        <a:cubicBezTo>
                          <a:pt x="23" y="12"/>
                          <a:pt x="23" y="12"/>
                          <a:pt x="23" y="12"/>
                        </a:cubicBezTo>
                        <a:cubicBezTo>
                          <a:pt x="23" y="10"/>
                          <a:pt x="22" y="9"/>
                          <a:pt x="20" y="8"/>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7" name="Freeform 8305">
                    <a:extLst>
                      <a:ext uri="{FF2B5EF4-FFF2-40B4-BE49-F238E27FC236}">
                        <a16:creationId xmlns:a16="http://schemas.microsoft.com/office/drawing/2014/main" id="{7F1604E8-E5F2-45DB-9190-98EBEE0E3724}"/>
                      </a:ext>
                    </a:extLst>
                  </p:cNvPr>
                  <p:cNvSpPr>
                    <a:spLocks/>
                  </p:cNvSpPr>
                  <p:nvPr/>
                </p:nvSpPr>
                <p:spPr bwMode="auto">
                  <a:xfrm>
                    <a:off x="3791" y="1788"/>
                    <a:ext cx="7" cy="7"/>
                  </a:xfrm>
                  <a:custGeom>
                    <a:avLst/>
                    <a:gdLst>
                      <a:gd name="T0" fmla="*/ 10 w 10"/>
                      <a:gd name="T1" fmla="*/ 9 h 10"/>
                      <a:gd name="T2" fmla="*/ 7 w 10"/>
                      <a:gd name="T3" fmla="*/ 7 h 10"/>
                      <a:gd name="T4" fmla="*/ 4 w 10"/>
                      <a:gd name="T5" fmla="*/ 6 h 10"/>
                      <a:gd name="T6" fmla="*/ 2 w 10"/>
                      <a:gd name="T7" fmla="*/ 0 h 10"/>
                      <a:gd name="T8" fmla="*/ 1 w 10"/>
                      <a:gd name="T9" fmla="*/ 0 h 10"/>
                      <a:gd name="T10" fmla="*/ 2 w 10"/>
                      <a:gd name="T11" fmla="*/ 6 h 10"/>
                      <a:gd name="T12" fmla="*/ 4 w 10"/>
                      <a:gd name="T13" fmla="*/ 7 h 10"/>
                      <a:gd name="T14" fmla="*/ 7 w 10"/>
                      <a:gd name="T15" fmla="*/ 8 h 10"/>
                      <a:gd name="T16" fmla="*/ 10 w 10"/>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10" y="9"/>
                        </a:moveTo>
                        <a:cubicBezTo>
                          <a:pt x="9" y="9"/>
                          <a:pt x="8" y="7"/>
                          <a:pt x="7" y="7"/>
                        </a:cubicBezTo>
                        <a:cubicBezTo>
                          <a:pt x="6" y="6"/>
                          <a:pt x="5" y="6"/>
                          <a:pt x="4" y="6"/>
                        </a:cubicBezTo>
                        <a:cubicBezTo>
                          <a:pt x="1" y="5"/>
                          <a:pt x="1" y="3"/>
                          <a:pt x="2" y="0"/>
                        </a:cubicBezTo>
                        <a:cubicBezTo>
                          <a:pt x="1" y="0"/>
                          <a:pt x="1" y="0"/>
                          <a:pt x="1" y="0"/>
                        </a:cubicBezTo>
                        <a:cubicBezTo>
                          <a:pt x="0" y="2"/>
                          <a:pt x="0" y="5"/>
                          <a:pt x="2" y="6"/>
                        </a:cubicBezTo>
                        <a:cubicBezTo>
                          <a:pt x="3" y="7"/>
                          <a:pt x="3" y="7"/>
                          <a:pt x="4" y="7"/>
                        </a:cubicBezTo>
                        <a:cubicBezTo>
                          <a:pt x="6" y="7"/>
                          <a:pt x="6" y="8"/>
                          <a:pt x="7" y="8"/>
                        </a:cubicBezTo>
                        <a:cubicBezTo>
                          <a:pt x="8" y="9"/>
                          <a:pt x="9" y="10"/>
                          <a:pt x="10" y="9"/>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8" name="Freeform 8306">
                    <a:extLst>
                      <a:ext uri="{FF2B5EF4-FFF2-40B4-BE49-F238E27FC236}">
                        <a16:creationId xmlns:a16="http://schemas.microsoft.com/office/drawing/2014/main" id="{74A739AA-BE0D-4576-A1EC-675D8634D290}"/>
                      </a:ext>
                    </a:extLst>
                  </p:cNvPr>
                  <p:cNvSpPr>
                    <a:spLocks/>
                  </p:cNvSpPr>
                  <p:nvPr/>
                </p:nvSpPr>
                <p:spPr bwMode="auto">
                  <a:xfrm>
                    <a:off x="3792" y="17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9" name="Freeform 8307">
                    <a:extLst>
                      <a:ext uri="{FF2B5EF4-FFF2-40B4-BE49-F238E27FC236}">
                        <a16:creationId xmlns:a16="http://schemas.microsoft.com/office/drawing/2014/main" id="{5C568C0B-080E-45B4-8B7C-46ACE16AD43D}"/>
                      </a:ext>
                    </a:extLst>
                  </p:cNvPr>
                  <p:cNvSpPr>
                    <a:spLocks/>
                  </p:cNvSpPr>
                  <p:nvPr/>
                </p:nvSpPr>
                <p:spPr bwMode="auto">
                  <a:xfrm>
                    <a:off x="3807" y="1785"/>
                    <a:ext cx="5" cy="6"/>
                  </a:xfrm>
                  <a:custGeom>
                    <a:avLst/>
                    <a:gdLst>
                      <a:gd name="T0" fmla="*/ 2 w 6"/>
                      <a:gd name="T1" fmla="*/ 0 h 8"/>
                      <a:gd name="T2" fmla="*/ 1 w 6"/>
                      <a:gd name="T3" fmla="*/ 0 h 8"/>
                      <a:gd name="T4" fmla="*/ 3 w 6"/>
                      <a:gd name="T5" fmla="*/ 2 h 8"/>
                      <a:gd name="T6" fmla="*/ 4 w 6"/>
                      <a:gd name="T7" fmla="*/ 3 h 8"/>
                      <a:gd name="T8" fmla="*/ 2 w 6"/>
                      <a:gd name="T9" fmla="*/ 4 h 8"/>
                      <a:gd name="T10" fmla="*/ 0 w 6"/>
                      <a:gd name="T11" fmla="*/ 8 h 8"/>
                      <a:gd name="T12" fmla="*/ 1 w 6"/>
                      <a:gd name="T13" fmla="*/ 8 h 8"/>
                      <a:gd name="T14" fmla="*/ 3 w 6"/>
                      <a:gd name="T15" fmla="*/ 5 h 8"/>
                      <a:gd name="T16" fmla="*/ 6 w 6"/>
                      <a:gd name="T17" fmla="*/ 3 h 8"/>
                      <a:gd name="T18" fmla="*/ 2 w 6"/>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2" y="0"/>
                        </a:moveTo>
                        <a:cubicBezTo>
                          <a:pt x="1" y="0"/>
                          <a:pt x="1" y="0"/>
                          <a:pt x="1" y="0"/>
                        </a:cubicBezTo>
                        <a:cubicBezTo>
                          <a:pt x="2" y="1"/>
                          <a:pt x="2" y="1"/>
                          <a:pt x="3" y="2"/>
                        </a:cubicBezTo>
                        <a:cubicBezTo>
                          <a:pt x="3" y="2"/>
                          <a:pt x="5" y="2"/>
                          <a:pt x="4" y="3"/>
                        </a:cubicBezTo>
                        <a:cubicBezTo>
                          <a:pt x="4" y="3"/>
                          <a:pt x="3" y="4"/>
                          <a:pt x="2" y="4"/>
                        </a:cubicBezTo>
                        <a:cubicBezTo>
                          <a:pt x="1" y="5"/>
                          <a:pt x="0" y="7"/>
                          <a:pt x="0" y="8"/>
                        </a:cubicBezTo>
                        <a:cubicBezTo>
                          <a:pt x="1" y="8"/>
                          <a:pt x="1" y="8"/>
                          <a:pt x="1" y="8"/>
                        </a:cubicBezTo>
                        <a:cubicBezTo>
                          <a:pt x="2" y="7"/>
                          <a:pt x="2" y="6"/>
                          <a:pt x="3" y="5"/>
                        </a:cubicBezTo>
                        <a:cubicBezTo>
                          <a:pt x="4" y="4"/>
                          <a:pt x="5" y="4"/>
                          <a:pt x="6" y="3"/>
                        </a:cubicBezTo>
                        <a:cubicBezTo>
                          <a:pt x="6" y="1"/>
                          <a:pt x="3" y="1"/>
                          <a:pt x="2"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0" name="Freeform 8308">
                    <a:extLst>
                      <a:ext uri="{FF2B5EF4-FFF2-40B4-BE49-F238E27FC236}">
                        <a16:creationId xmlns:a16="http://schemas.microsoft.com/office/drawing/2014/main" id="{48777204-0CC7-469B-B280-4F48B57C7161}"/>
                      </a:ext>
                    </a:extLst>
                  </p:cNvPr>
                  <p:cNvSpPr>
                    <a:spLocks/>
                  </p:cNvSpPr>
                  <p:nvPr/>
                </p:nvSpPr>
                <p:spPr bwMode="auto">
                  <a:xfrm>
                    <a:off x="3785" y="1793"/>
                    <a:ext cx="30" cy="12"/>
                  </a:xfrm>
                  <a:custGeom>
                    <a:avLst/>
                    <a:gdLst>
                      <a:gd name="T0" fmla="*/ 41 w 41"/>
                      <a:gd name="T1" fmla="*/ 0 h 16"/>
                      <a:gd name="T2" fmla="*/ 31 w 41"/>
                      <a:gd name="T3" fmla="*/ 7 h 16"/>
                      <a:gd name="T4" fmla="*/ 17 w 41"/>
                      <a:gd name="T5" fmla="*/ 10 h 16"/>
                      <a:gd name="T6" fmla="*/ 5 w 41"/>
                      <a:gd name="T7" fmla="*/ 11 h 16"/>
                      <a:gd name="T8" fmla="*/ 0 w 41"/>
                      <a:gd name="T9" fmla="*/ 15 h 16"/>
                      <a:gd name="T10" fmla="*/ 0 w 41"/>
                      <a:gd name="T11" fmla="*/ 16 h 16"/>
                      <a:gd name="T12" fmla="*/ 3 w 41"/>
                      <a:gd name="T13" fmla="*/ 13 h 16"/>
                      <a:gd name="T14" fmla="*/ 12 w 41"/>
                      <a:gd name="T15" fmla="*/ 12 h 16"/>
                      <a:gd name="T16" fmla="*/ 24 w 41"/>
                      <a:gd name="T17" fmla="*/ 11 h 16"/>
                      <a:gd name="T18" fmla="*/ 41 w 41"/>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6">
                        <a:moveTo>
                          <a:pt x="41" y="0"/>
                        </a:moveTo>
                        <a:cubicBezTo>
                          <a:pt x="37" y="2"/>
                          <a:pt x="35" y="5"/>
                          <a:pt x="31" y="7"/>
                        </a:cubicBezTo>
                        <a:cubicBezTo>
                          <a:pt x="26" y="8"/>
                          <a:pt x="22" y="10"/>
                          <a:pt x="17" y="10"/>
                        </a:cubicBezTo>
                        <a:cubicBezTo>
                          <a:pt x="13" y="10"/>
                          <a:pt x="9" y="9"/>
                          <a:pt x="5" y="11"/>
                        </a:cubicBezTo>
                        <a:cubicBezTo>
                          <a:pt x="2" y="11"/>
                          <a:pt x="1" y="14"/>
                          <a:pt x="0" y="15"/>
                        </a:cubicBezTo>
                        <a:cubicBezTo>
                          <a:pt x="0" y="16"/>
                          <a:pt x="0" y="16"/>
                          <a:pt x="0" y="16"/>
                        </a:cubicBezTo>
                        <a:cubicBezTo>
                          <a:pt x="1" y="15"/>
                          <a:pt x="2" y="14"/>
                          <a:pt x="3" y="13"/>
                        </a:cubicBezTo>
                        <a:cubicBezTo>
                          <a:pt x="6" y="11"/>
                          <a:pt x="9" y="11"/>
                          <a:pt x="12" y="12"/>
                        </a:cubicBezTo>
                        <a:cubicBezTo>
                          <a:pt x="16" y="12"/>
                          <a:pt x="20" y="12"/>
                          <a:pt x="24" y="11"/>
                        </a:cubicBezTo>
                        <a:cubicBezTo>
                          <a:pt x="31" y="9"/>
                          <a:pt x="38" y="5"/>
                          <a:pt x="41"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1" name="Freeform 8309">
                    <a:extLst>
                      <a:ext uri="{FF2B5EF4-FFF2-40B4-BE49-F238E27FC236}">
                        <a16:creationId xmlns:a16="http://schemas.microsoft.com/office/drawing/2014/main" id="{F0F33C58-C250-45FC-A420-8C3A45316A4E}"/>
                      </a:ext>
                    </a:extLst>
                  </p:cNvPr>
                  <p:cNvSpPr>
                    <a:spLocks/>
                  </p:cNvSpPr>
                  <p:nvPr/>
                </p:nvSpPr>
                <p:spPr bwMode="auto">
                  <a:xfrm>
                    <a:off x="3743" y="1798"/>
                    <a:ext cx="22" cy="11"/>
                  </a:xfrm>
                  <a:custGeom>
                    <a:avLst/>
                    <a:gdLst>
                      <a:gd name="T0" fmla="*/ 30 w 30"/>
                      <a:gd name="T1" fmla="*/ 0 h 15"/>
                      <a:gd name="T2" fmla="*/ 20 w 30"/>
                      <a:gd name="T3" fmla="*/ 3 h 15"/>
                      <a:gd name="T4" fmla="*/ 17 w 30"/>
                      <a:gd name="T5" fmla="*/ 5 h 15"/>
                      <a:gd name="T6" fmla="*/ 9 w 30"/>
                      <a:gd name="T7" fmla="*/ 7 h 15"/>
                      <a:gd name="T8" fmla="*/ 3 w 30"/>
                      <a:gd name="T9" fmla="*/ 15 h 15"/>
                      <a:gd name="T10" fmla="*/ 3 w 30"/>
                      <a:gd name="T11" fmla="*/ 15 h 15"/>
                      <a:gd name="T12" fmla="*/ 9 w 30"/>
                      <a:gd name="T13" fmla="*/ 8 h 15"/>
                      <a:gd name="T14" fmla="*/ 15 w 30"/>
                      <a:gd name="T15" fmla="*/ 7 h 15"/>
                      <a:gd name="T16" fmla="*/ 20 w 30"/>
                      <a:gd name="T17" fmla="*/ 3 h 15"/>
                      <a:gd name="T18" fmla="*/ 30 w 30"/>
                      <a:gd name="T19" fmla="*/ 1 h 15"/>
                      <a:gd name="T20" fmla="*/ 30 w 30"/>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5">
                        <a:moveTo>
                          <a:pt x="30" y="0"/>
                        </a:moveTo>
                        <a:cubicBezTo>
                          <a:pt x="26" y="1"/>
                          <a:pt x="23" y="1"/>
                          <a:pt x="20" y="3"/>
                        </a:cubicBezTo>
                        <a:cubicBezTo>
                          <a:pt x="19" y="3"/>
                          <a:pt x="18" y="4"/>
                          <a:pt x="17" y="5"/>
                        </a:cubicBezTo>
                        <a:cubicBezTo>
                          <a:pt x="15" y="7"/>
                          <a:pt x="12" y="7"/>
                          <a:pt x="9" y="7"/>
                        </a:cubicBezTo>
                        <a:cubicBezTo>
                          <a:pt x="5" y="8"/>
                          <a:pt x="0" y="12"/>
                          <a:pt x="3" y="15"/>
                        </a:cubicBezTo>
                        <a:cubicBezTo>
                          <a:pt x="3" y="15"/>
                          <a:pt x="3" y="15"/>
                          <a:pt x="3" y="15"/>
                        </a:cubicBezTo>
                        <a:cubicBezTo>
                          <a:pt x="3" y="12"/>
                          <a:pt x="5" y="9"/>
                          <a:pt x="9" y="8"/>
                        </a:cubicBezTo>
                        <a:cubicBezTo>
                          <a:pt x="11" y="8"/>
                          <a:pt x="14" y="8"/>
                          <a:pt x="15" y="7"/>
                        </a:cubicBezTo>
                        <a:cubicBezTo>
                          <a:pt x="17" y="6"/>
                          <a:pt x="19" y="5"/>
                          <a:pt x="20" y="3"/>
                        </a:cubicBezTo>
                        <a:cubicBezTo>
                          <a:pt x="23" y="2"/>
                          <a:pt x="27" y="2"/>
                          <a:pt x="30" y="1"/>
                        </a:cubicBezTo>
                        <a:cubicBezTo>
                          <a:pt x="30" y="1"/>
                          <a:pt x="30" y="0"/>
                          <a:pt x="30"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2" name="Freeform 8310">
                    <a:extLst>
                      <a:ext uri="{FF2B5EF4-FFF2-40B4-BE49-F238E27FC236}">
                        <a16:creationId xmlns:a16="http://schemas.microsoft.com/office/drawing/2014/main" id="{1C0485F5-0904-4A6F-BA36-64DE337DE326}"/>
                      </a:ext>
                    </a:extLst>
                  </p:cNvPr>
                  <p:cNvSpPr>
                    <a:spLocks/>
                  </p:cNvSpPr>
                  <p:nvPr/>
                </p:nvSpPr>
                <p:spPr bwMode="auto">
                  <a:xfrm>
                    <a:off x="3773" y="1779"/>
                    <a:ext cx="6" cy="8"/>
                  </a:xfrm>
                  <a:custGeom>
                    <a:avLst/>
                    <a:gdLst>
                      <a:gd name="T0" fmla="*/ 1 w 7"/>
                      <a:gd name="T1" fmla="*/ 1 h 10"/>
                      <a:gd name="T2" fmla="*/ 1 w 7"/>
                      <a:gd name="T3" fmla="*/ 1 h 10"/>
                      <a:gd name="T4" fmla="*/ 5 w 7"/>
                      <a:gd name="T5" fmla="*/ 3 h 10"/>
                      <a:gd name="T6" fmla="*/ 2 w 7"/>
                      <a:gd name="T7" fmla="*/ 5 h 10"/>
                      <a:gd name="T8" fmla="*/ 1 w 7"/>
                      <a:gd name="T9" fmla="*/ 10 h 10"/>
                      <a:gd name="T10" fmla="*/ 2 w 7"/>
                      <a:gd name="T11" fmla="*/ 10 h 10"/>
                      <a:gd name="T12" fmla="*/ 4 w 7"/>
                      <a:gd name="T13" fmla="*/ 5 h 10"/>
                      <a:gd name="T14" fmla="*/ 7 w 7"/>
                      <a:gd name="T15" fmla="*/ 3 h 10"/>
                      <a:gd name="T16" fmla="*/ 1 w 7"/>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1" y="1"/>
                        </a:moveTo>
                        <a:cubicBezTo>
                          <a:pt x="1" y="1"/>
                          <a:pt x="1" y="1"/>
                          <a:pt x="1" y="1"/>
                        </a:cubicBezTo>
                        <a:cubicBezTo>
                          <a:pt x="2" y="1"/>
                          <a:pt x="6" y="1"/>
                          <a:pt x="5" y="3"/>
                        </a:cubicBezTo>
                        <a:cubicBezTo>
                          <a:pt x="4" y="4"/>
                          <a:pt x="3" y="4"/>
                          <a:pt x="2" y="5"/>
                        </a:cubicBezTo>
                        <a:cubicBezTo>
                          <a:pt x="0" y="7"/>
                          <a:pt x="0" y="9"/>
                          <a:pt x="1" y="10"/>
                        </a:cubicBezTo>
                        <a:cubicBezTo>
                          <a:pt x="2" y="10"/>
                          <a:pt x="2" y="10"/>
                          <a:pt x="2" y="10"/>
                        </a:cubicBezTo>
                        <a:cubicBezTo>
                          <a:pt x="2" y="8"/>
                          <a:pt x="2" y="7"/>
                          <a:pt x="4" y="5"/>
                        </a:cubicBezTo>
                        <a:cubicBezTo>
                          <a:pt x="5" y="4"/>
                          <a:pt x="6" y="4"/>
                          <a:pt x="7" y="3"/>
                        </a:cubicBezTo>
                        <a:cubicBezTo>
                          <a:pt x="7" y="0"/>
                          <a:pt x="3" y="1"/>
                          <a:pt x="1" y="1"/>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3" name="Freeform 8311">
                    <a:extLst>
                      <a:ext uri="{FF2B5EF4-FFF2-40B4-BE49-F238E27FC236}">
                        <a16:creationId xmlns:a16="http://schemas.microsoft.com/office/drawing/2014/main" id="{6A790D5F-97AF-4FC5-B7B9-20E8B42C8F15}"/>
                      </a:ext>
                    </a:extLst>
                  </p:cNvPr>
                  <p:cNvSpPr>
                    <a:spLocks/>
                  </p:cNvSpPr>
                  <p:nvPr/>
                </p:nvSpPr>
                <p:spPr bwMode="auto">
                  <a:xfrm>
                    <a:off x="3776" y="1794"/>
                    <a:ext cx="9" cy="3"/>
                  </a:xfrm>
                  <a:custGeom>
                    <a:avLst/>
                    <a:gdLst>
                      <a:gd name="T0" fmla="*/ 13 w 13"/>
                      <a:gd name="T1" fmla="*/ 1 h 4"/>
                      <a:gd name="T2" fmla="*/ 13 w 13"/>
                      <a:gd name="T3" fmla="*/ 0 h 4"/>
                      <a:gd name="T4" fmla="*/ 9 w 13"/>
                      <a:gd name="T5" fmla="*/ 2 h 4"/>
                      <a:gd name="T6" fmla="*/ 6 w 13"/>
                      <a:gd name="T7" fmla="*/ 3 h 4"/>
                      <a:gd name="T8" fmla="*/ 0 w 13"/>
                      <a:gd name="T9" fmla="*/ 1 h 4"/>
                      <a:gd name="T10" fmla="*/ 0 w 13"/>
                      <a:gd name="T11" fmla="*/ 1 h 4"/>
                      <a:gd name="T12" fmla="*/ 7 w 13"/>
                      <a:gd name="T13" fmla="*/ 4 h 4"/>
                      <a:gd name="T14" fmla="*/ 10 w 13"/>
                      <a:gd name="T15" fmla="*/ 2 h 4"/>
                      <a:gd name="T16" fmla="*/ 13 w 13"/>
                      <a:gd name="T17" fmla="*/ 1 h 4"/>
                      <a:gd name="T18" fmla="*/ 13 w 13"/>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4">
                        <a:moveTo>
                          <a:pt x="13" y="1"/>
                        </a:moveTo>
                        <a:cubicBezTo>
                          <a:pt x="13" y="0"/>
                          <a:pt x="13" y="0"/>
                          <a:pt x="13" y="0"/>
                        </a:cubicBezTo>
                        <a:cubicBezTo>
                          <a:pt x="12" y="0"/>
                          <a:pt x="10" y="1"/>
                          <a:pt x="9" y="2"/>
                        </a:cubicBezTo>
                        <a:cubicBezTo>
                          <a:pt x="8" y="2"/>
                          <a:pt x="8" y="3"/>
                          <a:pt x="6" y="3"/>
                        </a:cubicBezTo>
                        <a:cubicBezTo>
                          <a:pt x="4" y="3"/>
                          <a:pt x="2" y="2"/>
                          <a:pt x="0" y="1"/>
                        </a:cubicBezTo>
                        <a:cubicBezTo>
                          <a:pt x="0" y="1"/>
                          <a:pt x="0" y="1"/>
                          <a:pt x="0" y="1"/>
                        </a:cubicBezTo>
                        <a:cubicBezTo>
                          <a:pt x="2" y="3"/>
                          <a:pt x="4" y="4"/>
                          <a:pt x="7" y="4"/>
                        </a:cubicBezTo>
                        <a:cubicBezTo>
                          <a:pt x="8" y="3"/>
                          <a:pt x="9" y="3"/>
                          <a:pt x="10" y="2"/>
                        </a:cubicBezTo>
                        <a:cubicBezTo>
                          <a:pt x="11" y="2"/>
                          <a:pt x="12" y="2"/>
                          <a:pt x="13" y="1"/>
                        </a:cubicBezTo>
                        <a:cubicBezTo>
                          <a:pt x="13" y="1"/>
                          <a:pt x="13" y="1"/>
                          <a:pt x="13" y="1"/>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4" name="Freeform 8312">
                    <a:extLst>
                      <a:ext uri="{FF2B5EF4-FFF2-40B4-BE49-F238E27FC236}">
                        <a16:creationId xmlns:a16="http://schemas.microsoft.com/office/drawing/2014/main" id="{61460049-A891-45C8-A00B-AF2C699D3900}"/>
                      </a:ext>
                    </a:extLst>
                  </p:cNvPr>
                  <p:cNvSpPr>
                    <a:spLocks/>
                  </p:cNvSpPr>
                  <p:nvPr/>
                </p:nvSpPr>
                <p:spPr bwMode="auto">
                  <a:xfrm>
                    <a:off x="3772" y="1799"/>
                    <a:ext cx="3" cy="8"/>
                  </a:xfrm>
                  <a:custGeom>
                    <a:avLst/>
                    <a:gdLst>
                      <a:gd name="T0" fmla="*/ 4 w 4"/>
                      <a:gd name="T1" fmla="*/ 10 h 11"/>
                      <a:gd name="T2" fmla="*/ 3 w 4"/>
                      <a:gd name="T3" fmla="*/ 6 h 11"/>
                      <a:gd name="T4" fmla="*/ 2 w 4"/>
                      <a:gd name="T5" fmla="*/ 0 h 11"/>
                      <a:gd name="T6" fmla="*/ 1 w 4"/>
                      <a:gd name="T7" fmla="*/ 0 h 11"/>
                      <a:gd name="T8" fmla="*/ 1 w 4"/>
                      <a:gd name="T9" fmla="*/ 5 h 11"/>
                      <a:gd name="T10" fmla="*/ 2 w 4"/>
                      <a:gd name="T11" fmla="*/ 9 h 11"/>
                      <a:gd name="T12" fmla="*/ 3 w 4"/>
                      <a:gd name="T13" fmla="*/ 11 h 11"/>
                      <a:gd name="T14" fmla="*/ 4 w 4"/>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1">
                        <a:moveTo>
                          <a:pt x="4" y="10"/>
                        </a:moveTo>
                        <a:cubicBezTo>
                          <a:pt x="3" y="9"/>
                          <a:pt x="3" y="8"/>
                          <a:pt x="3" y="6"/>
                        </a:cubicBezTo>
                        <a:cubicBezTo>
                          <a:pt x="2" y="4"/>
                          <a:pt x="1" y="3"/>
                          <a:pt x="2" y="0"/>
                        </a:cubicBezTo>
                        <a:cubicBezTo>
                          <a:pt x="1" y="0"/>
                          <a:pt x="1" y="0"/>
                          <a:pt x="1" y="0"/>
                        </a:cubicBezTo>
                        <a:cubicBezTo>
                          <a:pt x="0" y="2"/>
                          <a:pt x="0" y="3"/>
                          <a:pt x="1" y="5"/>
                        </a:cubicBezTo>
                        <a:cubicBezTo>
                          <a:pt x="2" y="7"/>
                          <a:pt x="2" y="8"/>
                          <a:pt x="2" y="9"/>
                        </a:cubicBezTo>
                        <a:cubicBezTo>
                          <a:pt x="2" y="10"/>
                          <a:pt x="2" y="10"/>
                          <a:pt x="3" y="11"/>
                        </a:cubicBezTo>
                        <a:lnTo>
                          <a:pt x="4" y="10"/>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5" name="Freeform 8313">
                    <a:extLst>
                      <a:ext uri="{FF2B5EF4-FFF2-40B4-BE49-F238E27FC236}">
                        <a16:creationId xmlns:a16="http://schemas.microsoft.com/office/drawing/2014/main" id="{77E1FB92-4A22-4171-972E-D9CDDC389E29}"/>
                      </a:ext>
                    </a:extLst>
                  </p:cNvPr>
                  <p:cNvSpPr>
                    <a:spLocks/>
                  </p:cNvSpPr>
                  <p:nvPr/>
                </p:nvSpPr>
                <p:spPr bwMode="auto">
                  <a:xfrm>
                    <a:off x="3773" y="1809"/>
                    <a:ext cx="13" cy="6"/>
                  </a:xfrm>
                  <a:custGeom>
                    <a:avLst/>
                    <a:gdLst>
                      <a:gd name="T0" fmla="*/ 17 w 17"/>
                      <a:gd name="T1" fmla="*/ 0 h 7"/>
                      <a:gd name="T2" fmla="*/ 13 w 17"/>
                      <a:gd name="T3" fmla="*/ 4 h 7"/>
                      <a:gd name="T4" fmla="*/ 7 w 17"/>
                      <a:gd name="T5" fmla="*/ 5 h 7"/>
                      <a:gd name="T6" fmla="*/ 0 w 17"/>
                      <a:gd name="T7" fmla="*/ 6 h 7"/>
                      <a:gd name="T8" fmla="*/ 0 w 17"/>
                      <a:gd name="T9" fmla="*/ 6 h 7"/>
                      <a:gd name="T10" fmla="*/ 4 w 17"/>
                      <a:gd name="T11" fmla="*/ 6 h 7"/>
                      <a:gd name="T12" fmla="*/ 12 w 17"/>
                      <a:gd name="T13" fmla="*/ 6 h 7"/>
                      <a:gd name="T14" fmla="*/ 17 w 17"/>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7">
                        <a:moveTo>
                          <a:pt x="17" y="0"/>
                        </a:moveTo>
                        <a:cubicBezTo>
                          <a:pt x="14" y="1"/>
                          <a:pt x="15" y="4"/>
                          <a:pt x="13" y="4"/>
                        </a:cubicBezTo>
                        <a:cubicBezTo>
                          <a:pt x="11" y="5"/>
                          <a:pt x="9" y="5"/>
                          <a:pt x="7" y="5"/>
                        </a:cubicBezTo>
                        <a:cubicBezTo>
                          <a:pt x="5" y="5"/>
                          <a:pt x="2" y="6"/>
                          <a:pt x="0" y="6"/>
                        </a:cubicBezTo>
                        <a:cubicBezTo>
                          <a:pt x="0" y="6"/>
                          <a:pt x="0" y="6"/>
                          <a:pt x="0" y="6"/>
                        </a:cubicBezTo>
                        <a:cubicBezTo>
                          <a:pt x="1" y="7"/>
                          <a:pt x="3" y="6"/>
                          <a:pt x="4" y="6"/>
                        </a:cubicBezTo>
                        <a:cubicBezTo>
                          <a:pt x="7" y="6"/>
                          <a:pt x="9" y="6"/>
                          <a:pt x="12" y="6"/>
                        </a:cubicBezTo>
                        <a:cubicBezTo>
                          <a:pt x="16" y="6"/>
                          <a:pt x="15" y="2"/>
                          <a:pt x="17"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6" name="Freeform 8314">
                    <a:extLst>
                      <a:ext uri="{FF2B5EF4-FFF2-40B4-BE49-F238E27FC236}">
                        <a16:creationId xmlns:a16="http://schemas.microsoft.com/office/drawing/2014/main" id="{5B6FD51F-6AAE-4FAD-880A-131526F1318A}"/>
                      </a:ext>
                    </a:extLst>
                  </p:cNvPr>
                  <p:cNvSpPr>
                    <a:spLocks/>
                  </p:cNvSpPr>
                  <p:nvPr/>
                </p:nvSpPr>
                <p:spPr bwMode="auto">
                  <a:xfrm>
                    <a:off x="3782" y="1818"/>
                    <a:ext cx="14" cy="1"/>
                  </a:xfrm>
                  <a:custGeom>
                    <a:avLst/>
                    <a:gdLst>
                      <a:gd name="T0" fmla="*/ 19 w 19"/>
                      <a:gd name="T1" fmla="*/ 1 h 2"/>
                      <a:gd name="T2" fmla="*/ 10 w 19"/>
                      <a:gd name="T3" fmla="*/ 0 h 2"/>
                      <a:gd name="T4" fmla="*/ 4 w 19"/>
                      <a:gd name="T5" fmla="*/ 1 h 2"/>
                      <a:gd name="T6" fmla="*/ 0 w 19"/>
                      <a:gd name="T7" fmla="*/ 0 h 2"/>
                      <a:gd name="T8" fmla="*/ 0 w 19"/>
                      <a:gd name="T9" fmla="*/ 0 h 2"/>
                      <a:gd name="T10" fmla="*/ 7 w 19"/>
                      <a:gd name="T11" fmla="*/ 1 h 2"/>
                      <a:gd name="T12" fmla="*/ 19 w 19"/>
                      <a:gd name="T13" fmla="*/ 1 h 2"/>
                      <a:gd name="T14" fmla="*/ 19 w 19"/>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
                        <a:moveTo>
                          <a:pt x="19" y="1"/>
                        </a:moveTo>
                        <a:cubicBezTo>
                          <a:pt x="16" y="0"/>
                          <a:pt x="13" y="0"/>
                          <a:pt x="10" y="0"/>
                        </a:cubicBezTo>
                        <a:cubicBezTo>
                          <a:pt x="8" y="0"/>
                          <a:pt x="6" y="1"/>
                          <a:pt x="4" y="1"/>
                        </a:cubicBezTo>
                        <a:cubicBezTo>
                          <a:pt x="3" y="0"/>
                          <a:pt x="1" y="0"/>
                          <a:pt x="0" y="0"/>
                        </a:cubicBezTo>
                        <a:cubicBezTo>
                          <a:pt x="0" y="0"/>
                          <a:pt x="0" y="0"/>
                          <a:pt x="0" y="0"/>
                        </a:cubicBezTo>
                        <a:cubicBezTo>
                          <a:pt x="2" y="1"/>
                          <a:pt x="4" y="2"/>
                          <a:pt x="7" y="1"/>
                        </a:cubicBezTo>
                        <a:cubicBezTo>
                          <a:pt x="11" y="1"/>
                          <a:pt x="15" y="1"/>
                          <a:pt x="19" y="1"/>
                        </a:cubicBezTo>
                        <a:cubicBezTo>
                          <a:pt x="19" y="1"/>
                          <a:pt x="19" y="1"/>
                          <a:pt x="19" y="1"/>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7" name="Freeform 8315">
                    <a:extLst>
                      <a:ext uri="{FF2B5EF4-FFF2-40B4-BE49-F238E27FC236}">
                        <a16:creationId xmlns:a16="http://schemas.microsoft.com/office/drawing/2014/main" id="{297E69A4-7316-4B6F-A8CE-C91706E5CAE6}"/>
                      </a:ext>
                    </a:extLst>
                  </p:cNvPr>
                  <p:cNvSpPr>
                    <a:spLocks/>
                  </p:cNvSpPr>
                  <p:nvPr/>
                </p:nvSpPr>
                <p:spPr bwMode="auto">
                  <a:xfrm>
                    <a:off x="3752" y="1821"/>
                    <a:ext cx="35" cy="6"/>
                  </a:xfrm>
                  <a:custGeom>
                    <a:avLst/>
                    <a:gdLst>
                      <a:gd name="T0" fmla="*/ 46 w 46"/>
                      <a:gd name="T1" fmla="*/ 0 h 8"/>
                      <a:gd name="T2" fmla="*/ 36 w 46"/>
                      <a:gd name="T3" fmla="*/ 5 h 8"/>
                      <a:gd name="T4" fmla="*/ 22 w 46"/>
                      <a:gd name="T5" fmla="*/ 4 h 8"/>
                      <a:gd name="T6" fmla="*/ 13 w 46"/>
                      <a:gd name="T7" fmla="*/ 4 h 8"/>
                      <a:gd name="T8" fmla="*/ 1 w 46"/>
                      <a:gd name="T9" fmla="*/ 7 h 8"/>
                      <a:gd name="T10" fmla="*/ 0 w 46"/>
                      <a:gd name="T11" fmla="*/ 7 h 8"/>
                      <a:gd name="T12" fmla="*/ 9 w 46"/>
                      <a:gd name="T13" fmla="*/ 6 h 8"/>
                      <a:gd name="T14" fmla="*/ 25 w 46"/>
                      <a:gd name="T15" fmla="*/ 7 h 8"/>
                      <a:gd name="T16" fmla="*/ 46 w 46"/>
                      <a:gd name="T17" fmla="*/ 1 h 8"/>
                      <a:gd name="T18" fmla="*/ 46 w 46"/>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8">
                        <a:moveTo>
                          <a:pt x="46" y="0"/>
                        </a:moveTo>
                        <a:cubicBezTo>
                          <a:pt x="42" y="2"/>
                          <a:pt x="39" y="4"/>
                          <a:pt x="36" y="5"/>
                        </a:cubicBezTo>
                        <a:cubicBezTo>
                          <a:pt x="31" y="6"/>
                          <a:pt x="26" y="5"/>
                          <a:pt x="22" y="4"/>
                        </a:cubicBezTo>
                        <a:cubicBezTo>
                          <a:pt x="19" y="4"/>
                          <a:pt x="16" y="3"/>
                          <a:pt x="13" y="4"/>
                        </a:cubicBezTo>
                        <a:cubicBezTo>
                          <a:pt x="8" y="4"/>
                          <a:pt x="6" y="7"/>
                          <a:pt x="1" y="7"/>
                        </a:cubicBezTo>
                        <a:cubicBezTo>
                          <a:pt x="0" y="7"/>
                          <a:pt x="0" y="7"/>
                          <a:pt x="0" y="7"/>
                        </a:cubicBezTo>
                        <a:cubicBezTo>
                          <a:pt x="4" y="8"/>
                          <a:pt x="6" y="7"/>
                          <a:pt x="9" y="6"/>
                        </a:cubicBezTo>
                        <a:cubicBezTo>
                          <a:pt x="15" y="4"/>
                          <a:pt x="20" y="5"/>
                          <a:pt x="25" y="7"/>
                        </a:cubicBezTo>
                        <a:cubicBezTo>
                          <a:pt x="34" y="8"/>
                          <a:pt x="39" y="4"/>
                          <a:pt x="46" y="1"/>
                        </a:cubicBezTo>
                        <a:lnTo>
                          <a:pt x="46" y="0"/>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8" name="Freeform 8316">
                    <a:extLst>
                      <a:ext uri="{FF2B5EF4-FFF2-40B4-BE49-F238E27FC236}">
                        <a16:creationId xmlns:a16="http://schemas.microsoft.com/office/drawing/2014/main" id="{7CDBC251-9A33-476C-B1A0-5E8D9CB805EB}"/>
                      </a:ext>
                    </a:extLst>
                  </p:cNvPr>
                  <p:cNvSpPr>
                    <a:spLocks/>
                  </p:cNvSpPr>
                  <p:nvPr/>
                </p:nvSpPr>
                <p:spPr bwMode="auto">
                  <a:xfrm>
                    <a:off x="3803" y="1813"/>
                    <a:ext cx="12" cy="5"/>
                  </a:xfrm>
                  <a:custGeom>
                    <a:avLst/>
                    <a:gdLst>
                      <a:gd name="T0" fmla="*/ 15 w 16"/>
                      <a:gd name="T1" fmla="*/ 0 h 7"/>
                      <a:gd name="T2" fmla="*/ 10 w 16"/>
                      <a:gd name="T3" fmla="*/ 4 h 7"/>
                      <a:gd name="T4" fmla="*/ 0 w 16"/>
                      <a:gd name="T5" fmla="*/ 6 h 7"/>
                      <a:gd name="T6" fmla="*/ 0 w 16"/>
                      <a:gd name="T7" fmla="*/ 7 h 7"/>
                      <a:gd name="T8" fmla="*/ 16 w 16"/>
                      <a:gd name="T9" fmla="*/ 0 h 7"/>
                      <a:gd name="T10" fmla="*/ 15 w 16"/>
                      <a:gd name="T11" fmla="*/ 0 h 7"/>
                    </a:gdLst>
                    <a:ahLst/>
                    <a:cxnLst>
                      <a:cxn ang="0">
                        <a:pos x="T0" y="T1"/>
                      </a:cxn>
                      <a:cxn ang="0">
                        <a:pos x="T2" y="T3"/>
                      </a:cxn>
                      <a:cxn ang="0">
                        <a:pos x="T4" y="T5"/>
                      </a:cxn>
                      <a:cxn ang="0">
                        <a:pos x="T6" y="T7"/>
                      </a:cxn>
                      <a:cxn ang="0">
                        <a:pos x="T8" y="T9"/>
                      </a:cxn>
                      <a:cxn ang="0">
                        <a:pos x="T10" y="T11"/>
                      </a:cxn>
                    </a:cxnLst>
                    <a:rect l="0" t="0" r="r" b="b"/>
                    <a:pathLst>
                      <a:path w="16" h="7">
                        <a:moveTo>
                          <a:pt x="15" y="0"/>
                        </a:moveTo>
                        <a:cubicBezTo>
                          <a:pt x="14" y="1"/>
                          <a:pt x="12" y="3"/>
                          <a:pt x="10" y="4"/>
                        </a:cubicBezTo>
                        <a:cubicBezTo>
                          <a:pt x="7" y="5"/>
                          <a:pt x="4" y="6"/>
                          <a:pt x="0" y="6"/>
                        </a:cubicBezTo>
                        <a:cubicBezTo>
                          <a:pt x="0" y="7"/>
                          <a:pt x="0" y="7"/>
                          <a:pt x="0" y="7"/>
                        </a:cubicBezTo>
                        <a:cubicBezTo>
                          <a:pt x="7" y="7"/>
                          <a:pt x="13" y="5"/>
                          <a:pt x="16" y="0"/>
                        </a:cubicBezTo>
                        <a:lnTo>
                          <a:pt x="15" y="0"/>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9" name="Freeform 8317">
                    <a:extLst>
                      <a:ext uri="{FF2B5EF4-FFF2-40B4-BE49-F238E27FC236}">
                        <a16:creationId xmlns:a16="http://schemas.microsoft.com/office/drawing/2014/main" id="{5676BDD1-24BD-456B-943B-FFCB703461E7}"/>
                      </a:ext>
                    </a:extLst>
                  </p:cNvPr>
                  <p:cNvSpPr>
                    <a:spLocks/>
                  </p:cNvSpPr>
                  <p:nvPr/>
                </p:nvSpPr>
                <p:spPr bwMode="auto">
                  <a:xfrm>
                    <a:off x="3795" y="1824"/>
                    <a:ext cx="6" cy="8"/>
                  </a:xfrm>
                  <a:custGeom>
                    <a:avLst/>
                    <a:gdLst>
                      <a:gd name="T0" fmla="*/ 6 w 8"/>
                      <a:gd name="T1" fmla="*/ 2 h 11"/>
                      <a:gd name="T2" fmla="*/ 0 w 8"/>
                      <a:gd name="T3" fmla="*/ 2 h 11"/>
                      <a:gd name="T4" fmla="*/ 1 w 8"/>
                      <a:gd name="T5" fmla="*/ 2 h 11"/>
                      <a:gd name="T6" fmla="*/ 5 w 8"/>
                      <a:gd name="T7" fmla="*/ 3 h 11"/>
                      <a:gd name="T8" fmla="*/ 5 w 8"/>
                      <a:gd name="T9" fmla="*/ 6 h 11"/>
                      <a:gd name="T10" fmla="*/ 4 w 8"/>
                      <a:gd name="T11" fmla="*/ 11 h 11"/>
                      <a:gd name="T12" fmla="*/ 4 w 8"/>
                      <a:gd name="T13" fmla="*/ 11 h 11"/>
                      <a:gd name="T14" fmla="*/ 6 w 8"/>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1">
                        <a:moveTo>
                          <a:pt x="6" y="2"/>
                        </a:moveTo>
                        <a:cubicBezTo>
                          <a:pt x="6" y="0"/>
                          <a:pt x="1" y="0"/>
                          <a:pt x="0" y="2"/>
                        </a:cubicBezTo>
                        <a:cubicBezTo>
                          <a:pt x="0" y="2"/>
                          <a:pt x="1" y="3"/>
                          <a:pt x="1" y="2"/>
                        </a:cubicBezTo>
                        <a:cubicBezTo>
                          <a:pt x="3" y="1"/>
                          <a:pt x="5" y="2"/>
                          <a:pt x="5" y="3"/>
                        </a:cubicBezTo>
                        <a:cubicBezTo>
                          <a:pt x="6" y="4"/>
                          <a:pt x="6" y="5"/>
                          <a:pt x="5" y="6"/>
                        </a:cubicBezTo>
                        <a:cubicBezTo>
                          <a:pt x="5" y="7"/>
                          <a:pt x="5" y="9"/>
                          <a:pt x="4" y="11"/>
                        </a:cubicBezTo>
                        <a:cubicBezTo>
                          <a:pt x="4" y="11"/>
                          <a:pt x="4" y="11"/>
                          <a:pt x="4" y="11"/>
                        </a:cubicBezTo>
                        <a:cubicBezTo>
                          <a:pt x="6" y="9"/>
                          <a:pt x="8" y="5"/>
                          <a:pt x="6" y="2"/>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0" name="Freeform 8318">
                    <a:extLst>
                      <a:ext uri="{FF2B5EF4-FFF2-40B4-BE49-F238E27FC236}">
                        <a16:creationId xmlns:a16="http://schemas.microsoft.com/office/drawing/2014/main" id="{681CDFE7-D147-43E1-A149-2BAD53120CC5}"/>
                      </a:ext>
                    </a:extLst>
                  </p:cNvPr>
                  <p:cNvSpPr>
                    <a:spLocks/>
                  </p:cNvSpPr>
                  <p:nvPr/>
                </p:nvSpPr>
                <p:spPr bwMode="auto">
                  <a:xfrm>
                    <a:off x="3779" y="1828"/>
                    <a:ext cx="10" cy="3"/>
                  </a:xfrm>
                  <a:custGeom>
                    <a:avLst/>
                    <a:gdLst>
                      <a:gd name="T0" fmla="*/ 14 w 14"/>
                      <a:gd name="T1" fmla="*/ 1 h 4"/>
                      <a:gd name="T2" fmla="*/ 9 w 14"/>
                      <a:gd name="T3" fmla="*/ 1 h 4"/>
                      <a:gd name="T4" fmla="*/ 0 w 14"/>
                      <a:gd name="T5" fmla="*/ 3 h 4"/>
                      <a:gd name="T6" fmla="*/ 0 w 14"/>
                      <a:gd name="T7" fmla="*/ 3 h 4"/>
                      <a:gd name="T8" fmla="*/ 14 w 14"/>
                      <a:gd name="T9" fmla="*/ 1 h 4"/>
                    </a:gdLst>
                    <a:ahLst/>
                    <a:cxnLst>
                      <a:cxn ang="0">
                        <a:pos x="T0" y="T1"/>
                      </a:cxn>
                      <a:cxn ang="0">
                        <a:pos x="T2" y="T3"/>
                      </a:cxn>
                      <a:cxn ang="0">
                        <a:pos x="T4" y="T5"/>
                      </a:cxn>
                      <a:cxn ang="0">
                        <a:pos x="T6" y="T7"/>
                      </a:cxn>
                      <a:cxn ang="0">
                        <a:pos x="T8" y="T9"/>
                      </a:cxn>
                    </a:cxnLst>
                    <a:rect l="0" t="0" r="r" b="b"/>
                    <a:pathLst>
                      <a:path w="14" h="4">
                        <a:moveTo>
                          <a:pt x="14" y="1"/>
                        </a:moveTo>
                        <a:cubicBezTo>
                          <a:pt x="12" y="0"/>
                          <a:pt x="11" y="0"/>
                          <a:pt x="9" y="1"/>
                        </a:cubicBezTo>
                        <a:cubicBezTo>
                          <a:pt x="6" y="2"/>
                          <a:pt x="3" y="3"/>
                          <a:pt x="0" y="3"/>
                        </a:cubicBezTo>
                        <a:cubicBezTo>
                          <a:pt x="0" y="3"/>
                          <a:pt x="0" y="3"/>
                          <a:pt x="0" y="3"/>
                        </a:cubicBezTo>
                        <a:cubicBezTo>
                          <a:pt x="4" y="4"/>
                          <a:pt x="10" y="1"/>
                          <a:pt x="14" y="1"/>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1" name="Freeform 8319">
                    <a:extLst>
                      <a:ext uri="{FF2B5EF4-FFF2-40B4-BE49-F238E27FC236}">
                        <a16:creationId xmlns:a16="http://schemas.microsoft.com/office/drawing/2014/main" id="{049F7218-115D-4627-8055-E623BAADC5AD}"/>
                      </a:ext>
                    </a:extLst>
                  </p:cNvPr>
                  <p:cNvSpPr>
                    <a:spLocks/>
                  </p:cNvSpPr>
                  <p:nvPr/>
                </p:nvSpPr>
                <p:spPr bwMode="auto">
                  <a:xfrm>
                    <a:off x="3768" y="1838"/>
                    <a:ext cx="12" cy="11"/>
                  </a:xfrm>
                  <a:custGeom>
                    <a:avLst/>
                    <a:gdLst>
                      <a:gd name="T0" fmla="*/ 12 w 16"/>
                      <a:gd name="T1" fmla="*/ 0 h 15"/>
                      <a:gd name="T2" fmla="*/ 6 w 16"/>
                      <a:gd name="T3" fmla="*/ 2 h 15"/>
                      <a:gd name="T4" fmla="*/ 1 w 16"/>
                      <a:gd name="T5" fmla="*/ 4 h 15"/>
                      <a:gd name="T6" fmla="*/ 1 w 16"/>
                      <a:gd name="T7" fmla="*/ 8 h 15"/>
                      <a:gd name="T8" fmla="*/ 1 w 16"/>
                      <a:gd name="T9" fmla="*/ 15 h 15"/>
                      <a:gd name="T10" fmla="*/ 1 w 16"/>
                      <a:gd name="T11" fmla="*/ 15 h 15"/>
                      <a:gd name="T12" fmla="*/ 2 w 16"/>
                      <a:gd name="T13" fmla="*/ 7 h 15"/>
                      <a:gd name="T14" fmla="*/ 10 w 16"/>
                      <a:gd name="T15" fmla="*/ 2 h 15"/>
                      <a:gd name="T16" fmla="*/ 14 w 16"/>
                      <a:gd name="T17" fmla="*/ 3 h 15"/>
                      <a:gd name="T18" fmla="*/ 12 w 16"/>
                      <a:gd name="T19" fmla="*/ 5 h 15"/>
                      <a:gd name="T20" fmla="*/ 10 w 16"/>
                      <a:gd name="T21" fmla="*/ 7 h 15"/>
                      <a:gd name="T22" fmla="*/ 6 w 16"/>
                      <a:gd name="T23" fmla="*/ 12 h 15"/>
                      <a:gd name="T24" fmla="*/ 6 w 16"/>
                      <a:gd name="T25" fmla="*/ 12 h 15"/>
                      <a:gd name="T26" fmla="*/ 15 w 16"/>
                      <a:gd name="T27" fmla="*/ 4 h 15"/>
                      <a:gd name="T28" fmla="*/ 12 w 16"/>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5">
                        <a:moveTo>
                          <a:pt x="12" y="0"/>
                        </a:moveTo>
                        <a:cubicBezTo>
                          <a:pt x="10" y="0"/>
                          <a:pt x="8" y="1"/>
                          <a:pt x="6" y="2"/>
                        </a:cubicBezTo>
                        <a:cubicBezTo>
                          <a:pt x="4" y="2"/>
                          <a:pt x="2" y="3"/>
                          <a:pt x="1" y="4"/>
                        </a:cubicBezTo>
                        <a:cubicBezTo>
                          <a:pt x="0" y="5"/>
                          <a:pt x="1" y="7"/>
                          <a:pt x="1" y="8"/>
                        </a:cubicBezTo>
                        <a:cubicBezTo>
                          <a:pt x="1" y="11"/>
                          <a:pt x="0" y="13"/>
                          <a:pt x="1" y="15"/>
                        </a:cubicBezTo>
                        <a:cubicBezTo>
                          <a:pt x="1" y="15"/>
                          <a:pt x="1" y="15"/>
                          <a:pt x="1" y="15"/>
                        </a:cubicBezTo>
                        <a:cubicBezTo>
                          <a:pt x="1" y="12"/>
                          <a:pt x="2" y="10"/>
                          <a:pt x="2" y="7"/>
                        </a:cubicBezTo>
                        <a:cubicBezTo>
                          <a:pt x="1" y="3"/>
                          <a:pt x="6" y="3"/>
                          <a:pt x="10" y="2"/>
                        </a:cubicBezTo>
                        <a:cubicBezTo>
                          <a:pt x="12" y="1"/>
                          <a:pt x="13" y="1"/>
                          <a:pt x="14" y="3"/>
                        </a:cubicBezTo>
                        <a:cubicBezTo>
                          <a:pt x="14" y="4"/>
                          <a:pt x="13" y="4"/>
                          <a:pt x="12" y="5"/>
                        </a:cubicBezTo>
                        <a:cubicBezTo>
                          <a:pt x="12" y="5"/>
                          <a:pt x="10" y="6"/>
                          <a:pt x="10" y="7"/>
                        </a:cubicBezTo>
                        <a:cubicBezTo>
                          <a:pt x="8" y="8"/>
                          <a:pt x="6" y="10"/>
                          <a:pt x="6" y="12"/>
                        </a:cubicBezTo>
                        <a:cubicBezTo>
                          <a:pt x="5" y="12"/>
                          <a:pt x="6" y="12"/>
                          <a:pt x="6" y="12"/>
                        </a:cubicBezTo>
                        <a:cubicBezTo>
                          <a:pt x="8" y="9"/>
                          <a:pt x="13" y="7"/>
                          <a:pt x="15" y="4"/>
                        </a:cubicBezTo>
                        <a:cubicBezTo>
                          <a:pt x="16" y="2"/>
                          <a:pt x="15" y="0"/>
                          <a:pt x="12"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2" name="Freeform 8320">
                    <a:extLst>
                      <a:ext uri="{FF2B5EF4-FFF2-40B4-BE49-F238E27FC236}">
                        <a16:creationId xmlns:a16="http://schemas.microsoft.com/office/drawing/2014/main" id="{2242E9A5-7A24-42B9-BBB0-DA396F8FD0A8}"/>
                      </a:ext>
                    </a:extLst>
                  </p:cNvPr>
                  <p:cNvSpPr>
                    <a:spLocks/>
                  </p:cNvSpPr>
                  <p:nvPr/>
                </p:nvSpPr>
                <p:spPr bwMode="auto">
                  <a:xfrm>
                    <a:off x="3779" y="1842"/>
                    <a:ext cx="12" cy="12"/>
                  </a:xfrm>
                  <a:custGeom>
                    <a:avLst/>
                    <a:gdLst>
                      <a:gd name="T0" fmla="*/ 17 w 17"/>
                      <a:gd name="T1" fmla="*/ 0 h 16"/>
                      <a:gd name="T2" fmla="*/ 6 w 17"/>
                      <a:gd name="T3" fmla="*/ 7 h 16"/>
                      <a:gd name="T4" fmla="*/ 5 w 17"/>
                      <a:gd name="T5" fmla="*/ 16 h 16"/>
                      <a:gd name="T6" fmla="*/ 5 w 17"/>
                      <a:gd name="T7" fmla="*/ 15 h 16"/>
                      <a:gd name="T8" fmla="*/ 8 w 17"/>
                      <a:gd name="T9" fmla="*/ 7 h 16"/>
                      <a:gd name="T10" fmla="*/ 17 w 17"/>
                      <a:gd name="T11" fmla="*/ 0 h 16"/>
                      <a:gd name="T12" fmla="*/ 17 w 1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7" h="16">
                        <a:moveTo>
                          <a:pt x="17" y="0"/>
                        </a:moveTo>
                        <a:cubicBezTo>
                          <a:pt x="11" y="0"/>
                          <a:pt x="8" y="4"/>
                          <a:pt x="6" y="7"/>
                        </a:cubicBezTo>
                        <a:cubicBezTo>
                          <a:pt x="2" y="10"/>
                          <a:pt x="0" y="13"/>
                          <a:pt x="5" y="16"/>
                        </a:cubicBezTo>
                        <a:cubicBezTo>
                          <a:pt x="5" y="15"/>
                          <a:pt x="5" y="15"/>
                          <a:pt x="5" y="15"/>
                        </a:cubicBezTo>
                        <a:cubicBezTo>
                          <a:pt x="1" y="12"/>
                          <a:pt x="5" y="10"/>
                          <a:pt x="8" y="7"/>
                        </a:cubicBezTo>
                        <a:cubicBezTo>
                          <a:pt x="10" y="4"/>
                          <a:pt x="12" y="1"/>
                          <a:pt x="17" y="0"/>
                        </a:cubicBezTo>
                        <a:cubicBezTo>
                          <a:pt x="17" y="0"/>
                          <a:pt x="17" y="0"/>
                          <a:pt x="17"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3" name="Freeform 8321">
                    <a:extLst>
                      <a:ext uri="{FF2B5EF4-FFF2-40B4-BE49-F238E27FC236}">
                        <a16:creationId xmlns:a16="http://schemas.microsoft.com/office/drawing/2014/main" id="{8EDE606C-CD93-47CF-BA54-1C140AAA1536}"/>
                      </a:ext>
                    </a:extLst>
                  </p:cNvPr>
                  <p:cNvSpPr>
                    <a:spLocks/>
                  </p:cNvSpPr>
                  <p:nvPr/>
                </p:nvSpPr>
                <p:spPr bwMode="auto">
                  <a:xfrm>
                    <a:off x="3790" y="1852"/>
                    <a:ext cx="1" cy="4"/>
                  </a:xfrm>
                  <a:custGeom>
                    <a:avLst/>
                    <a:gdLst>
                      <a:gd name="T0" fmla="*/ 2 w 2"/>
                      <a:gd name="T1" fmla="*/ 0 h 5"/>
                      <a:gd name="T2" fmla="*/ 0 w 2"/>
                      <a:gd name="T3" fmla="*/ 5 h 5"/>
                      <a:gd name="T4" fmla="*/ 0 w 2"/>
                      <a:gd name="T5" fmla="*/ 5 h 5"/>
                      <a:gd name="T6" fmla="*/ 1 w 2"/>
                      <a:gd name="T7" fmla="*/ 3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cubicBezTo>
                          <a:pt x="0" y="1"/>
                          <a:pt x="0" y="3"/>
                          <a:pt x="0" y="5"/>
                        </a:cubicBezTo>
                        <a:cubicBezTo>
                          <a:pt x="0" y="5"/>
                          <a:pt x="0" y="5"/>
                          <a:pt x="0" y="5"/>
                        </a:cubicBezTo>
                        <a:cubicBezTo>
                          <a:pt x="1" y="4"/>
                          <a:pt x="1" y="3"/>
                          <a:pt x="1" y="3"/>
                        </a:cubicBezTo>
                        <a:cubicBezTo>
                          <a:pt x="1" y="2"/>
                          <a:pt x="2" y="1"/>
                          <a:pt x="2"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4" name="Freeform 8322">
                    <a:extLst>
                      <a:ext uri="{FF2B5EF4-FFF2-40B4-BE49-F238E27FC236}">
                        <a16:creationId xmlns:a16="http://schemas.microsoft.com/office/drawing/2014/main" id="{7576E579-AD05-4992-B19A-4347685921D6}"/>
                      </a:ext>
                    </a:extLst>
                  </p:cNvPr>
                  <p:cNvSpPr>
                    <a:spLocks/>
                  </p:cNvSpPr>
                  <p:nvPr/>
                </p:nvSpPr>
                <p:spPr bwMode="auto">
                  <a:xfrm>
                    <a:off x="3764" y="1875"/>
                    <a:ext cx="7" cy="3"/>
                  </a:xfrm>
                  <a:custGeom>
                    <a:avLst/>
                    <a:gdLst>
                      <a:gd name="T0" fmla="*/ 10 w 10"/>
                      <a:gd name="T1" fmla="*/ 0 h 4"/>
                      <a:gd name="T2" fmla="*/ 6 w 10"/>
                      <a:gd name="T3" fmla="*/ 2 h 4"/>
                      <a:gd name="T4" fmla="*/ 0 w 10"/>
                      <a:gd name="T5" fmla="*/ 3 h 4"/>
                      <a:gd name="T6" fmla="*/ 0 w 10"/>
                      <a:gd name="T7" fmla="*/ 4 h 4"/>
                      <a:gd name="T8" fmla="*/ 7 w 10"/>
                      <a:gd name="T9" fmla="*/ 3 h 4"/>
                      <a:gd name="T10" fmla="*/ 10 w 10"/>
                      <a:gd name="T11" fmla="*/ 0 h 4"/>
                    </a:gdLst>
                    <a:ahLst/>
                    <a:cxnLst>
                      <a:cxn ang="0">
                        <a:pos x="T0" y="T1"/>
                      </a:cxn>
                      <a:cxn ang="0">
                        <a:pos x="T2" y="T3"/>
                      </a:cxn>
                      <a:cxn ang="0">
                        <a:pos x="T4" y="T5"/>
                      </a:cxn>
                      <a:cxn ang="0">
                        <a:pos x="T6" y="T7"/>
                      </a:cxn>
                      <a:cxn ang="0">
                        <a:pos x="T8" y="T9"/>
                      </a:cxn>
                      <a:cxn ang="0">
                        <a:pos x="T10" y="T11"/>
                      </a:cxn>
                    </a:cxnLst>
                    <a:rect l="0" t="0" r="r" b="b"/>
                    <a:pathLst>
                      <a:path w="10" h="4">
                        <a:moveTo>
                          <a:pt x="10" y="0"/>
                        </a:moveTo>
                        <a:cubicBezTo>
                          <a:pt x="9" y="1"/>
                          <a:pt x="7" y="2"/>
                          <a:pt x="6" y="2"/>
                        </a:cubicBezTo>
                        <a:cubicBezTo>
                          <a:pt x="4" y="3"/>
                          <a:pt x="2" y="3"/>
                          <a:pt x="0" y="3"/>
                        </a:cubicBezTo>
                        <a:cubicBezTo>
                          <a:pt x="0" y="4"/>
                          <a:pt x="0" y="4"/>
                          <a:pt x="0" y="4"/>
                        </a:cubicBezTo>
                        <a:cubicBezTo>
                          <a:pt x="3" y="3"/>
                          <a:pt x="5" y="3"/>
                          <a:pt x="7" y="3"/>
                        </a:cubicBezTo>
                        <a:cubicBezTo>
                          <a:pt x="8" y="2"/>
                          <a:pt x="10" y="1"/>
                          <a:pt x="10"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5" name="Freeform 8323">
                    <a:extLst>
                      <a:ext uri="{FF2B5EF4-FFF2-40B4-BE49-F238E27FC236}">
                        <a16:creationId xmlns:a16="http://schemas.microsoft.com/office/drawing/2014/main" id="{88323947-12A9-4898-BA4D-160123E49272}"/>
                      </a:ext>
                    </a:extLst>
                  </p:cNvPr>
                  <p:cNvSpPr>
                    <a:spLocks/>
                  </p:cNvSpPr>
                  <p:nvPr/>
                </p:nvSpPr>
                <p:spPr bwMode="auto">
                  <a:xfrm>
                    <a:off x="3779" y="1862"/>
                    <a:ext cx="3" cy="2"/>
                  </a:xfrm>
                  <a:custGeom>
                    <a:avLst/>
                    <a:gdLst>
                      <a:gd name="T0" fmla="*/ 3 w 4"/>
                      <a:gd name="T1" fmla="*/ 1 h 3"/>
                      <a:gd name="T2" fmla="*/ 2 w 4"/>
                      <a:gd name="T3" fmla="*/ 2 h 3"/>
                      <a:gd name="T4" fmla="*/ 1 w 4"/>
                      <a:gd name="T5" fmla="*/ 1 h 3"/>
                      <a:gd name="T6" fmla="*/ 0 w 4"/>
                      <a:gd name="T7" fmla="*/ 0 h 3"/>
                      <a:gd name="T8" fmla="*/ 0 w 4"/>
                      <a:gd name="T9" fmla="*/ 0 h 3"/>
                      <a:gd name="T10" fmla="*/ 2 w 4"/>
                      <a:gd name="T11" fmla="*/ 2 h 3"/>
                      <a:gd name="T12" fmla="*/ 4 w 4"/>
                      <a:gd name="T13" fmla="*/ 1 h 3"/>
                      <a:gd name="T14" fmla="*/ 3 w 4"/>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1"/>
                        </a:moveTo>
                        <a:cubicBezTo>
                          <a:pt x="3" y="2"/>
                          <a:pt x="3" y="2"/>
                          <a:pt x="2" y="2"/>
                        </a:cubicBezTo>
                        <a:cubicBezTo>
                          <a:pt x="1" y="1"/>
                          <a:pt x="1" y="1"/>
                          <a:pt x="1" y="1"/>
                        </a:cubicBezTo>
                        <a:cubicBezTo>
                          <a:pt x="1" y="1"/>
                          <a:pt x="0" y="1"/>
                          <a:pt x="0" y="0"/>
                        </a:cubicBezTo>
                        <a:cubicBezTo>
                          <a:pt x="0" y="0"/>
                          <a:pt x="0" y="0"/>
                          <a:pt x="0" y="0"/>
                        </a:cubicBezTo>
                        <a:cubicBezTo>
                          <a:pt x="1" y="1"/>
                          <a:pt x="1" y="2"/>
                          <a:pt x="2" y="2"/>
                        </a:cubicBezTo>
                        <a:cubicBezTo>
                          <a:pt x="3" y="3"/>
                          <a:pt x="3" y="2"/>
                          <a:pt x="4" y="1"/>
                        </a:cubicBezTo>
                        <a:lnTo>
                          <a:pt x="3" y="1"/>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6" name="Freeform 8324">
                    <a:extLst>
                      <a:ext uri="{FF2B5EF4-FFF2-40B4-BE49-F238E27FC236}">
                        <a16:creationId xmlns:a16="http://schemas.microsoft.com/office/drawing/2014/main" id="{004A83E1-0709-405C-B30D-DD56EFA472BC}"/>
                      </a:ext>
                    </a:extLst>
                  </p:cNvPr>
                  <p:cNvSpPr>
                    <a:spLocks/>
                  </p:cNvSpPr>
                  <p:nvPr/>
                </p:nvSpPr>
                <p:spPr bwMode="auto">
                  <a:xfrm>
                    <a:off x="3749" y="1852"/>
                    <a:ext cx="11" cy="6"/>
                  </a:xfrm>
                  <a:custGeom>
                    <a:avLst/>
                    <a:gdLst>
                      <a:gd name="T0" fmla="*/ 13 w 14"/>
                      <a:gd name="T1" fmla="*/ 0 h 8"/>
                      <a:gd name="T2" fmla="*/ 0 w 14"/>
                      <a:gd name="T3" fmla="*/ 8 h 8"/>
                      <a:gd name="T4" fmla="*/ 0 w 14"/>
                      <a:gd name="T5" fmla="*/ 8 h 8"/>
                      <a:gd name="T6" fmla="*/ 14 w 14"/>
                      <a:gd name="T7" fmla="*/ 0 h 8"/>
                      <a:gd name="T8" fmla="*/ 13 w 14"/>
                      <a:gd name="T9" fmla="*/ 0 h 8"/>
                    </a:gdLst>
                    <a:ahLst/>
                    <a:cxnLst>
                      <a:cxn ang="0">
                        <a:pos x="T0" y="T1"/>
                      </a:cxn>
                      <a:cxn ang="0">
                        <a:pos x="T2" y="T3"/>
                      </a:cxn>
                      <a:cxn ang="0">
                        <a:pos x="T4" y="T5"/>
                      </a:cxn>
                      <a:cxn ang="0">
                        <a:pos x="T6" y="T7"/>
                      </a:cxn>
                      <a:cxn ang="0">
                        <a:pos x="T8" y="T9"/>
                      </a:cxn>
                    </a:cxnLst>
                    <a:rect l="0" t="0" r="r" b="b"/>
                    <a:pathLst>
                      <a:path w="14" h="8">
                        <a:moveTo>
                          <a:pt x="13" y="0"/>
                        </a:moveTo>
                        <a:cubicBezTo>
                          <a:pt x="10" y="3"/>
                          <a:pt x="6" y="7"/>
                          <a:pt x="0" y="8"/>
                        </a:cubicBezTo>
                        <a:cubicBezTo>
                          <a:pt x="0" y="8"/>
                          <a:pt x="0" y="8"/>
                          <a:pt x="0" y="8"/>
                        </a:cubicBezTo>
                        <a:cubicBezTo>
                          <a:pt x="6" y="8"/>
                          <a:pt x="11" y="4"/>
                          <a:pt x="14" y="0"/>
                        </a:cubicBezTo>
                        <a:lnTo>
                          <a:pt x="13" y="0"/>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7" name="Freeform 8325">
                    <a:extLst>
                      <a:ext uri="{FF2B5EF4-FFF2-40B4-BE49-F238E27FC236}">
                        <a16:creationId xmlns:a16="http://schemas.microsoft.com/office/drawing/2014/main" id="{569222CA-7F78-4B22-A3F9-3C0783911638}"/>
                      </a:ext>
                    </a:extLst>
                  </p:cNvPr>
                  <p:cNvSpPr>
                    <a:spLocks/>
                  </p:cNvSpPr>
                  <p:nvPr/>
                </p:nvSpPr>
                <p:spPr bwMode="auto">
                  <a:xfrm>
                    <a:off x="3755" y="1834"/>
                    <a:ext cx="14" cy="4"/>
                  </a:xfrm>
                  <a:custGeom>
                    <a:avLst/>
                    <a:gdLst>
                      <a:gd name="T0" fmla="*/ 18 w 18"/>
                      <a:gd name="T1" fmla="*/ 1 h 5"/>
                      <a:gd name="T2" fmla="*/ 12 w 18"/>
                      <a:gd name="T3" fmla="*/ 2 h 5"/>
                      <a:gd name="T4" fmla="*/ 6 w 18"/>
                      <a:gd name="T5" fmla="*/ 4 h 5"/>
                      <a:gd name="T6" fmla="*/ 0 w 18"/>
                      <a:gd name="T7" fmla="*/ 5 h 5"/>
                      <a:gd name="T8" fmla="*/ 0 w 18"/>
                      <a:gd name="T9" fmla="*/ 5 h 5"/>
                      <a:gd name="T10" fmla="*/ 7 w 18"/>
                      <a:gd name="T11" fmla="*/ 5 h 5"/>
                      <a:gd name="T12" fmla="*/ 9 w 18"/>
                      <a:gd name="T13" fmla="*/ 5 h 5"/>
                      <a:gd name="T14" fmla="*/ 18 w 18"/>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5">
                        <a:moveTo>
                          <a:pt x="18" y="1"/>
                        </a:moveTo>
                        <a:cubicBezTo>
                          <a:pt x="16" y="0"/>
                          <a:pt x="14" y="1"/>
                          <a:pt x="12" y="2"/>
                        </a:cubicBezTo>
                        <a:cubicBezTo>
                          <a:pt x="10" y="4"/>
                          <a:pt x="9" y="5"/>
                          <a:pt x="6" y="4"/>
                        </a:cubicBezTo>
                        <a:cubicBezTo>
                          <a:pt x="4" y="4"/>
                          <a:pt x="2" y="4"/>
                          <a:pt x="0" y="5"/>
                        </a:cubicBezTo>
                        <a:cubicBezTo>
                          <a:pt x="0" y="5"/>
                          <a:pt x="0" y="5"/>
                          <a:pt x="0" y="5"/>
                        </a:cubicBezTo>
                        <a:cubicBezTo>
                          <a:pt x="3" y="4"/>
                          <a:pt x="5" y="4"/>
                          <a:pt x="7" y="5"/>
                        </a:cubicBezTo>
                        <a:cubicBezTo>
                          <a:pt x="8" y="5"/>
                          <a:pt x="9" y="5"/>
                          <a:pt x="9" y="5"/>
                        </a:cubicBezTo>
                        <a:cubicBezTo>
                          <a:pt x="13" y="4"/>
                          <a:pt x="14" y="1"/>
                          <a:pt x="18" y="1"/>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8" name="Freeform 8326">
                    <a:extLst>
                      <a:ext uri="{FF2B5EF4-FFF2-40B4-BE49-F238E27FC236}">
                        <a16:creationId xmlns:a16="http://schemas.microsoft.com/office/drawing/2014/main" id="{D39C711C-4BE0-494A-883E-302CBF5D2D56}"/>
                      </a:ext>
                    </a:extLst>
                  </p:cNvPr>
                  <p:cNvSpPr>
                    <a:spLocks/>
                  </p:cNvSpPr>
                  <p:nvPr/>
                </p:nvSpPr>
                <p:spPr bwMode="auto">
                  <a:xfrm>
                    <a:off x="3739" y="2106"/>
                    <a:ext cx="64" cy="43"/>
                  </a:xfrm>
                  <a:custGeom>
                    <a:avLst/>
                    <a:gdLst>
                      <a:gd name="T0" fmla="*/ 84 w 86"/>
                      <a:gd name="T1" fmla="*/ 39 h 57"/>
                      <a:gd name="T2" fmla="*/ 39 w 86"/>
                      <a:gd name="T3" fmla="*/ 10 h 57"/>
                      <a:gd name="T4" fmla="*/ 0 w 86"/>
                      <a:gd name="T5" fmla="*/ 13 h 57"/>
                      <a:gd name="T6" fmla="*/ 3 w 86"/>
                      <a:gd name="T7" fmla="*/ 33 h 57"/>
                      <a:gd name="T8" fmla="*/ 25 w 86"/>
                      <a:gd name="T9" fmla="*/ 51 h 57"/>
                      <a:gd name="T10" fmla="*/ 69 w 86"/>
                      <a:gd name="T11" fmla="*/ 55 h 57"/>
                      <a:gd name="T12" fmla="*/ 84 w 86"/>
                      <a:gd name="T13" fmla="*/ 49 h 57"/>
                      <a:gd name="T14" fmla="*/ 84 w 86"/>
                      <a:gd name="T15" fmla="*/ 39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57">
                        <a:moveTo>
                          <a:pt x="84" y="39"/>
                        </a:moveTo>
                        <a:cubicBezTo>
                          <a:pt x="81" y="31"/>
                          <a:pt x="71" y="19"/>
                          <a:pt x="39" y="10"/>
                        </a:cubicBezTo>
                        <a:cubicBezTo>
                          <a:pt x="7" y="0"/>
                          <a:pt x="0" y="8"/>
                          <a:pt x="0" y="13"/>
                        </a:cubicBezTo>
                        <a:cubicBezTo>
                          <a:pt x="0" y="13"/>
                          <a:pt x="0" y="23"/>
                          <a:pt x="3" y="33"/>
                        </a:cubicBezTo>
                        <a:cubicBezTo>
                          <a:pt x="6" y="43"/>
                          <a:pt x="12" y="47"/>
                          <a:pt x="25" y="51"/>
                        </a:cubicBezTo>
                        <a:cubicBezTo>
                          <a:pt x="36" y="54"/>
                          <a:pt x="58" y="57"/>
                          <a:pt x="69" y="55"/>
                        </a:cubicBezTo>
                        <a:cubicBezTo>
                          <a:pt x="76" y="54"/>
                          <a:pt x="81" y="51"/>
                          <a:pt x="84" y="49"/>
                        </a:cubicBezTo>
                        <a:cubicBezTo>
                          <a:pt x="85" y="47"/>
                          <a:pt x="86" y="43"/>
                          <a:pt x="84" y="39"/>
                        </a:cubicBezTo>
                      </a:path>
                    </a:pathLst>
                  </a:custGeom>
                  <a:solidFill>
                    <a:srgbClr val="AE4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9" name="Freeform 8327">
                    <a:extLst>
                      <a:ext uri="{FF2B5EF4-FFF2-40B4-BE49-F238E27FC236}">
                        <a16:creationId xmlns:a16="http://schemas.microsoft.com/office/drawing/2014/main" id="{562EB6AB-FBE6-445A-8077-1F0D0F33B46E}"/>
                      </a:ext>
                    </a:extLst>
                  </p:cNvPr>
                  <p:cNvSpPr>
                    <a:spLocks noEditPoints="1"/>
                  </p:cNvSpPr>
                  <p:nvPr/>
                </p:nvSpPr>
                <p:spPr bwMode="auto">
                  <a:xfrm>
                    <a:off x="3739" y="2110"/>
                    <a:ext cx="65" cy="38"/>
                  </a:xfrm>
                  <a:custGeom>
                    <a:avLst/>
                    <a:gdLst>
                      <a:gd name="T0" fmla="*/ 63 w 87"/>
                      <a:gd name="T1" fmla="*/ 51 h 51"/>
                      <a:gd name="T2" fmla="*/ 24 w 87"/>
                      <a:gd name="T3" fmla="*/ 46 h 51"/>
                      <a:gd name="T4" fmla="*/ 3 w 87"/>
                      <a:gd name="T5" fmla="*/ 28 h 51"/>
                      <a:gd name="T6" fmla="*/ 0 w 87"/>
                      <a:gd name="T7" fmla="*/ 8 h 51"/>
                      <a:gd name="T8" fmla="*/ 14 w 87"/>
                      <a:gd name="T9" fmla="*/ 0 h 51"/>
                      <a:gd name="T10" fmla="*/ 39 w 87"/>
                      <a:gd name="T11" fmla="*/ 4 h 51"/>
                      <a:gd name="T12" fmla="*/ 85 w 87"/>
                      <a:gd name="T13" fmla="*/ 34 h 51"/>
                      <a:gd name="T14" fmla="*/ 84 w 87"/>
                      <a:gd name="T15" fmla="*/ 44 h 51"/>
                      <a:gd name="T16" fmla="*/ 84 w 87"/>
                      <a:gd name="T17" fmla="*/ 44 h 51"/>
                      <a:gd name="T18" fmla="*/ 69 w 87"/>
                      <a:gd name="T19" fmla="*/ 51 h 51"/>
                      <a:gd name="T20" fmla="*/ 63 w 87"/>
                      <a:gd name="T21" fmla="*/ 51 h 51"/>
                      <a:gd name="T22" fmla="*/ 14 w 87"/>
                      <a:gd name="T23" fmla="*/ 0 h 51"/>
                      <a:gd name="T24" fmla="*/ 0 w 87"/>
                      <a:gd name="T25" fmla="*/ 8 h 51"/>
                      <a:gd name="T26" fmla="*/ 3 w 87"/>
                      <a:gd name="T27" fmla="*/ 28 h 51"/>
                      <a:gd name="T28" fmla="*/ 25 w 87"/>
                      <a:gd name="T29" fmla="*/ 45 h 51"/>
                      <a:gd name="T30" fmla="*/ 63 w 87"/>
                      <a:gd name="T31" fmla="*/ 50 h 51"/>
                      <a:gd name="T32" fmla="*/ 69 w 87"/>
                      <a:gd name="T33" fmla="*/ 50 h 51"/>
                      <a:gd name="T34" fmla="*/ 84 w 87"/>
                      <a:gd name="T35" fmla="*/ 44 h 51"/>
                      <a:gd name="T36" fmla="*/ 84 w 87"/>
                      <a:gd name="T37" fmla="*/ 34 h 51"/>
                      <a:gd name="T38" fmla="*/ 39 w 87"/>
                      <a:gd name="T39" fmla="*/ 5 h 51"/>
                      <a:gd name="T40" fmla="*/ 14 w 87"/>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51">
                        <a:moveTo>
                          <a:pt x="63" y="51"/>
                        </a:moveTo>
                        <a:cubicBezTo>
                          <a:pt x="51" y="51"/>
                          <a:pt x="35" y="49"/>
                          <a:pt x="24" y="46"/>
                        </a:cubicBezTo>
                        <a:cubicBezTo>
                          <a:pt x="11" y="42"/>
                          <a:pt x="6" y="38"/>
                          <a:pt x="3" y="28"/>
                        </a:cubicBezTo>
                        <a:cubicBezTo>
                          <a:pt x="0" y="18"/>
                          <a:pt x="0" y="8"/>
                          <a:pt x="0" y="8"/>
                        </a:cubicBezTo>
                        <a:cubicBezTo>
                          <a:pt x="0" y="6"/>
                          <a:pt x="1" y="0"/>
                          <a:pt x="14" y="0"/>
                        </a:cubicBezTo>
                        <a:cubicBezTo>
                          <a:pt x="20" y="0"/>
                          <a:pt x="29" y="1"/>
                          <a:pt x="39" y="4"/>
                        </a:cubicBezTo>
                        <a:cubicBezTo>
                          <a:pt x="64" y="12"/>
                          <a:pt x="79" y="22"/>
                          <a:pt x="85" y="34"/>
                        </a:cubicBezTo>
                        <a:cubicBezTo>
                          <a:pt x="87" y="39"/>
                          <a:pt x="86" y="42"/>
                          <a:pt x="84" y="44"/>
                        </a:cubicBezTo>
                        <a:cubicBezTo>
                          <a:pt x="84" y="44"/>
                          <a:pt x="84" y="44"/>
                          <a:pt x="84" y="44"/>
                        </a:cubicBezTo>
                        <a:cubicBezTo>
                          <a:pt x="81" y="46"/>
                          <a:pt x="76" y="49"/>
                          <a:pt x="69" y="51"/>
                        </a:cubicBezTo>
                        <a:cubicBezTo>
                          <a:pt x="67" y="51"/>
                          <a:pt x="65" y="51"/>
                          <a:pt x="63" y="51"/>
                        </a:cubicBezTo>
                        <a:moveTo>
                          <a:pt x="14" y="0"/>
                        </a:moveTo>
                        <a:cubicBezTo>
                          <a:pt x="11" y="0"/>
                          <a:pt x="0" y="1"/>
                          <a:pt x="0" y="8"/>
                        </a:cubicBezTo>
                        <a:cubicBezTo>
                          <a:pt x="0" y="8"/>
                          <a:pt x="0" y="18"/>
                          <a:pt x="3" y="28"/>
                        </a:cubicBezTo>
                        <a:cubicBezTo>
                          <a:pt x="6" y="38"/>
                          <a:pt x="11" y="42"/>
                          <a:pt x="25" y="45"/>
                        </a:cubicBezTo>
                        <a:cubicBezTo>
                          <a:pt x="35" y="48"/>
                          <a:pt x="51" y="50"/>
                          <a:pt x="63" y="50"/>
                        </a:cubicBezTo>
                        <a:cubicBezTo>
                          <a:pt x="65" y="50"/>
                          <a:pt x="67" y="50"/>
                          <a:pt x="69" y="50"/>
                        </a:cubicBezTo>
                        <a:cubicBezTo>
                          <a:pt x="76" y="48"/>
                          <a:pt x="81" y="46"/>
                          <a:pt x="84" y="44"/>
                        </a:cubicBezTo>
                        <a:cubicBezTo>
                          <a:pt x="85" y="42"/>
                          <a:pt x="86" y="39"/>
                          <a:pt x="84" y="34"/>
                        </a:cubicBezTo>
                        <a:cubicBezTo>
                          <a:pt x="79" y="22"/>
                          <a:pt x="63" y="13"/>
                          <a:pt x="39" y="5"/>
                        </a:cubicBezTo>
                        <a:cubicBezTo>
                          <a:pt x="29" y="2"/>
                          <a:pt x="20" y="0"/>
                          <a:pt x="14" y="0"/>
                        </a:cubicBezTo>
                      </a:path>
                    </a:pathLst>
                  </a:custGeom>
                  <a:solidFill>
                    <a:srgbClr val="6F15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0" name="Freeform 8328">
                    <a:extLst>
                      <a:ext uri="{FF2B5EF4-FFF2-40B4-BE49-F238E27FC236}">
                        <a16:creationId xmlns:a16="http://schemas.microsoft.com/office/drawing/2014/main" id="{00D338E9-522F-49AD-B099-4DCA20191778}"/>
                      </a:ext>
                    </a:extLst>
                  </p:cNvPr>
                  <p:cNvSpPr>
                    <a:spLocks/>
                  </p:cNvSpPr>
                  <p:nvPr/>
                </p:nvSpPr>
                <p:spPr bwMode="auto">
                  <a:xfrm>
                    <a:off x="3739" y="2110"/>
                    <a:ext cx="64" cy="38"/>
                  </a:xfrm>
                  <a:custGeom>
                    <a:avLst/>
                    <a:gdLst>
                      <a:gd name="T0" fmla="*/ 14 w 86"/>
                      <a:gd name="T1" fmla="*/ 0 h 50"/>
                      <a:gd name="T2" fmla="*/ 0 w 86"/>
                      <a:gd name="T3" fmla="*/ 8 h 50"/>
                      <a:gd name="T4" fmla="*/ 3 w 86"/>
                      <a:gd name="T5" fmla="*/ 28 h 50"/>
                      <a:gd name="T6" fmla="*/ 4 w 86"/>
                      <a:gd name="T7" fmla="*/ 31 h 50"/>
                      <a:gd name="T8" fmla="*/ 4 w 86"/>
                      <a:gd name="T9" fmla="*/ 28 h 50"/>
                      <a:gd name="T10" fmla="*/ 10 w 86"/>
                      <a:gd name="T11" fmla="*/ 18 h 50"/>
                      <a:gd name="T12" fmla="*/ 11 w 86"/>
                      <a:gd name="T13" fmla="*/ 17 h 50"/>
                      <a:gd name="T14" fmla="*/ 15 w 86"/>
                      <a:gd name="T15" fmla="*/ 18 h 50"/>
                      <a:gd name="T16" fmla="*/ 72 w 86"/>
                      <a:gd name="T17" fmla="*/ 42 h 50"/>
                      <a:gd name="T18" fmla="*/ 71 w 86"/>
                      <a:gd name="T19" fmla="*/ 49 h 50"/>
                      <a:gd name="T20" fmla="*/ 70 w 86"/>
                      <a:gd name="T21" fmla="*/ 50 h 50"/>
                      <a:gd name="T22" fmla="*/ 84 w 86"/>
                      <a:gd name="T23" fmla="*/ 44 h 50"/>
                      <a:gd name="T24" fmla="*/ 84 w 86"/>
                      <a:gd name="T25" fmla="*/ 34 h 50"/>
                      <a:gd name="T26" fmla="*/ 84 w 86"/>
                      <a:gd name="T27" fmla="*/ 34 h 50"/>
                      <a:gd name="T28" fmla="*/ 53 w 86"/>
                      <a:gd name="T29" fmla="*/ 10 h 50"/>
                      <a:gd name="T30" fmla="*/ 53 w 86"/>
                      <a:gd name="T31" fmla="*/ 10 h 50"/>
                      <a:gd name="T32" fmla="*/ 50 w 86"/>
                      <a:gd name="T33" fmla="*/ 9 h 50"/>
                      <a:gd name="T34" fmla="*/ 50 w 86"/>
                      <a:gd name="T35" fmla="*/ 9 h 50"/>
                      <a:gd name="T36" fmla="*/ 40 w 86"/>
                      <a:gd name="T37" fmla="*/ 5 h 50"/>
                      <a:gd name="T38" fmla="*/ 40 w 86"/>
                      <a:gd name="T39" fmla="*/ 5 h 50"/>
                      <a:gd name="T40" fmla="*/ 39 w 86"/>
                      <a:gd name="T41" fmla="*/ 5 h 50"/>
                      <a:gd name="T42" fmla="*/ 39 w 86"/>
                      <a:gd name="T43" fmla="*/ 5 h 50"/>
                      <a:gd name="T44" fmla="*/ 39 w 86"/>
                      <a:gd name="T45" fmla="*/ 5 h 50"/>
                      <a:gd name="T46" fmla="*/ 39 w 86"/>
                      <a:gd name="T47" fmla="*/ 5 h 50"/>
                      <a:gd name="T48" fmla="*/ 14 w 86"/>
                      <a:gd name="T4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6" h="50">
                        <a:moveTo>
                          <a:pt x="14" y="0"/>
                        </a:moveTo>
                        <a:cubicBezTo>
                          <a:pt x="11" y="0"/>
                          <a:pt x="0" y="1"/>
                          <a:pt x="0" y="8"/>
                        </a:cubicBezTo>
                        <a:cubicBezTo>
                          <a:pt x="0" y="8"/>
                          <a:pt x="0" y="18"/>
                          <a:pt x="3" y="28"/>
                        </a:cubicBezTo>
                        <a:cubicBezTo>
                          <a:pt x="4" y="29"/>
                          <a:pt x="4" y="30"/>
                          <a:pt x="4" y="31"/>
                        </a:cubicBezTo>
                        <a:cubicBezTo>
                          <a:pt x="4" y="30"/>
                          <a:pt x="4" y="29"/>
                          <a:pt x="4" y="28"/>
                        </a:cubicBezTo>
                        <a:cubicBezTo>
                          <a:pt x="4" y="24"/>
                          <a:pt x="5" y="19"/>
                          <a:pt x="10" y="18"/>
                        </a:cubicBezTo>
                        <a:cubicBezTo>
                          <a:pt x="10" y="17"/>
                          <a:pt x="10" y="17"/>
                          <a:pt x="11" y="17"/>
                        </a:cubicBezTo>
                        <a:cubicBezTo>
                          <a:pt x="12" y="17"/>
                          <a:pt x="14" y="18"/>
                          <a:pt x="15" y="18"/>
                        </a:cubicBezTo>
                        <a:cubicBezTo>
                          <a:pt x="20" y="18"/>
                          <a:pt x="62" y="29"/>
                          <a:pt x="72" y="42"/>
                        </a:cubicBezTo>
                        <a:cubicBezTo>
                          <a:pt x="74" y="44"/>
                          <a:pt x="74" y="47"/>
                          <a:pt x="71" y="49"/>
                        </a:cubicBezTo>
                        <a:cubicBezTo>
                          <a:pt x="71" y="49"/>
                          <a:pt x="70" y="50"/>
                          <a:pt x="70" y="50"/>
                        </a:cubicBezTo>
                        <a:cubicBezTo>
                          <a:pt x="76" y="48"/>
                          <a:pt x="81" y="46"/>
                          <a:pt x="84" y="44"/>
                        </a:cubicBezTo>
                        <a:cubicBezTo>
                          <a:pt x="85" y="42"/>
                          <a:pt x="86" y="39"/>
                          <a:pt x="84" y="34"/>
                        </a:cubicBezTo>
                        <a:cubicBezTo>
                          <a:pt x="84" y="34"/>
                          <a:pt x="84" y="34"/>
                          <a:pt x="84" y="34"/>
                        </a:cubicBezTo>
                        <a:cubicBezTo>
                          <a:pt x="80" y="25"/>
                          <a:pt x="69" y="17"/>
                          <a:pt x="53" y="10"/>
                        </a:cubicBezTo>
                        <a:cubicBezTo>
                          <a:pt x="53" y="10"/>
                          <a:pt x="53" y="10"/>
                          <a:pt x="53" y="10"/>
                        </a:cubicBezTo>
                        <a:cubicBezTo>
                          <a:pt x="52" y="10"/>
                          <a:pt x="51" y="9"/>
                          <a:pt x="50" y="9"/>
                        </a:cubicBezTo>
                        <a:cubicBezTo>
                          <a:pt x="50" y="9"/>
                          <a:pt x="50" y="9"/>
                          <a:pt x="50" y="9"/>
                        </a:cubicBezTo>
                        <a:cubicBezTo>
                          <a:pt x="47" y="8"/>
                          <a:pt x="43" y="6"/>
                          <a:pt x="40" y="5"/>
                        </a:cubicBezTo>
                        <a:cubicBezTo>
                          <a:pt x="40" y="5"/>
                          <a:pt x="40" y="5"/>
                          <a:pt x="40" y="5"/>
                        </a:cubicBezTo>
                        <a:cubicBezTo>
                          <a:pt x="40" y="5"/>
                          <a:pt x="39" y="5"/>
                          <a:pt x="39" y="5"/>
                        </a:cubicBezTo>
                        <a:cubicBezTo>
                          <a:pt x="39" y="5"/>
                          <a:pt x="39" y="5"/>
                          <a:pt x="39" y="5"/>
                        </a:cubicBezTo>
                        <a:cubicBezTo>
                          <a:pt x="39" y="5"/>
                          <a:pt x="39" y="5"/>
                          <a:pt x="39" y="5"/>
                        </a:cubicBezTo>
                        <a:cubicBezTo>
                          <a:pt x="39" y="5"/>
                          <a:pt x="39" y="5"/>
                          <a:pt x="39" y="5"/>
                        </a:cubicBezTo>
                        <a:cubicBezTo>
                          <a:pt x="29" y="2"/>
                          <a:pt x="20" y="0"/>
                          <a:pt x="14" y="0"/>
                        </a:cubicBezTo>
                      </a:path>
                    </a:pathLst>
                  </a:custGeom>
                  <a:solidFill>
                    <a:srgbClr val="96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1" name="Freeform 8329">
                    <a:extLst>
                      <a:ext uri="{FF2B5EF4-FFF2-40B4-BE49-F238E27FC236}">
                        <a16:creationId xmlns:a16="http://schemas.microsoft.com/office/drawing/2014/main" id="{906B8832-78E9-4BDA-8021-102D4A102F5B}"/>
                      </a:ext>
                    </a:extLst>
                  </p:cNvPr>
                  <p:cNvSpPr>
                    <a:spLocks noEditPoints="1"/>
                  </p:cNvSpPr>
                  <p:nvPr/>
                </p:nvSpPr>
                <p:spPr bwMode="auto">
                  <a:xfrm>
                    <a:off x="3768" y="2114"/>
                    <a:ext cx="35" cy="34"/>
                  </a:xfrm>
                  <a:custGeom>
                    <a:avLst/>
                    <a:gdLst>
                      <a:gd name="T0" fmla="*/ 45 w 47"/>
                      <a:gd name="T1" fmla="*/ 29 h 45"/>
                      <a:gd name="T2" fmla="*/ 45 w 47"/>
                      <a:gd name="T3" fmla="*/ 29 h 45"/>
                      <a:gd name="T4" fmla="*/ 45 w 47"/>
                      <a:gd name="T5" fmla="*/ 39 h 45"/>
                      <a:gd name="T6" fmla="*/ 31 w 47"/>
                      <a:gd name="T7" fmla="*/ 45 h 45"/>
                      <a:gd name="T8" fmla="*/ 30 w 47"/>
                      <a:gd name="T9" fmla="*/ 45 h 45"/>
                      <a:gd name="T10" fmla="*/ 31 w 47"/>
                      <a:gd name="T11" fmla="*/ 45 h 45"/>
                      <a:gd name="T12" fmla="*/ 45 w 47"/>
                      <a:gd name="T13" fmla="*/ 39 h 45"/>
                      <a:gd name="T14" fmla="*/ 45 w 47"/>
                      <a:gd name="T15" fmla="*/ 39 h 45"/>
                      <a:gd name="T16" fmla="*/ 45 w 47"/>
                      <a:gd name="T17" fmla="*/ 29 h 45"/>
                      <a:gd name="T18" fmla="*/ 45 w 47"/>
                      <a:gd name="T19" fmla="*/ 29 h 45"/>
                      <a:gd name="T20" fmla="*/ 1 w 47"/>
                      <a:gd name="T21" fmla="*/ 0 h 45"/>
                      <a:gd name="T22" fmla="*/ 1 w 47"/>
                      <a:gd name="T23" fmla="*/ 0 h 45"/>
                      <a:gd name="T24" fmla="*/ 1 w 47"/>
                      <a:gd name="T25" fmla="*/ 0 h 45"/>
                      <a:gd name="T26" fmla="*/ 0 w 47"/>
                      <a:gd name="T27" fmla="*/ 0 h 45"/>
                      <a:gd name="T28" fmla="*/ 0 w 47"/>
                      <a:gd name="T29" fmla="*/ 0 h 45"/>
                      <a:gd name="T30" fmla="*/ 0 w 47"/>
                      <a:gd name="T3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5">
                        <a:moveTo>
                          <a:pt x="45" y="29"/>
                        </a:moveTo>
                        <a:cubicBezTo>
                          <a:pt x="45" y="29"/>
                          <a:pt x="45" y="29"/>
                          <a:pt x="45" y="29"/>
                        </a:cubicBezTo>
                        <a:cubicBezTo>
                          <a:pt x="47" y="34"/>
                          <a:pt x="46" y="37"/>
                          <a:pt x="45" y="39"/>
                        </a:cubicBezTo>
                        <a:cubicBezTo>
                          <a:pt x="42" y="41"/>
                          <a:pt x="37" y="43"/>
                          <a:pt x="31" y="45"/>
                        </a:cubicBezTo>
                        <a:cubicBezTo>
                          <a:pt x="30" y="45"/>
                          <a:pt x="30" y="45"/>
                          <a:pt x="30" y="45"/>
                        </a:cubicBezTo>
                        <a:cubicBezTo>
                          <a:pt x="31" y="45"/>
                          <a:pt x="31" y="45"/>
                          <a:pt x="31" y="45"/>
                        </a:cubicBezTo>
                        <a:cubicBezTo>
                          <a:pt x="37" y="44"/>
                          <a:pt x="41" y="41"/>
                          <a:pt x="45" y="39"/>
                        </a:cubicBezTo>
                        <a:cubicBezTo>
                          <a:pt x="45" y="39"/>
                          <a:pt x="45" y="39"/>
                          <a:pt x="45" y="39"/>
                        </a:cubicBezTo>
                        <a:cubicBezTo>
                          <a:pt x="46" y="37"/>
                          <a:pt x="47" y="34"/>
                          <a:pt x="45" y="29"/>
                        </a:cubicBezTo>
                        <a:cubicBezTo>
                          <a:pt x="45" y="29"/>
                          <a:pt x="45" y="29"/>
                          <a:pt x="45" y="29"/>
                        </a:cubicBezTo>
                        <a:moveTo>
                          <a:pt x="1" y="0"/>
                        </a:moveTo>
                        <a:cubicBezTo>
                          <a:pt x="1" y="0"/>
                          <a:pt x="1" y="0"/>
                          <a:pt x="1" y="0"/>
                        </a:cubicBezTo>
                        <a:cubicBezTo>
                          <a:pt x="1" y="0"/>
                          <a:pt x="1" y="0"/>
                          <a:pt x="1" y="0"/>
                        </a:cubicBezTo>
                        <a:moveTo>
                          <a:pt x="0" y="0"/>
                        </a:moveTo>
                        <a:cubicBezTo>
                          <a:pt x="0" y="0"/>
                          <a:pt x="0" y="0"/>
                          <a:pt x="0" y="0"/>
                        </a:cubicBezTo>
                        <a:cubicBezTo>
                          <a:pt x="0" y="0"/>
                          <a:pt x="0" y="0"/>
                          <a:pt x="0" y="0"/>
                        </a:cubicBezTo>
                      </a:path>
                    </a:pathLst>
                  </a:custGeom>
                  <a:solidFill>
                    <a:srgbClr val="6115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2" name="Freeform 8330">
                    <a:extLst>
                      <a:ext uri="{FF2B5EF4-FFF2-40B4-BE49-F238E27FC236}">
                        <a16:creationId xmlns:a16="http://schemas.microsoft.com/office/drawing/2014/main" id="{A1613D24-83FC-4583-A825-1A0B61CF296B}"/>
                      </a:ext>
                    </a:extLst>
                  </p:cNvPr>
                  <p:cNvSpPr>
                    <a:spLocks/>
                  </p:cNvSpPr>
                  <p:nvPr/>
                </p:nvSpPr>
                <p:spPr bwMode="auto">
                  <a:xfrm>
                    <a:off x="3737" y="2074"/>
                    <a:ext cx="54" cy="75"/>
                  </a:xfrm>
                  <a:custGeom>
                    <a:avLst/>
                    <a:gdLst>
                      <a:gd name="T0" fmla="*/ 51 w 71"/>
                      <a:gd name="T1" fmla="*/ 47 h 100"/>
                      <a:gd name="T2" fmla="*/ 19 w 71"/>
                      <a:gd name="T3" fmla="*/ 24 h 100"/>
                      <a:gd name="T4" fmla="*/ 4 w 71"/>
                      <a:gd name="T5" fmla="*/ 0 h 100"/>
                      <a:gd name="T6" fmla="*/ 4 w 71"/>
                      <a:gd name="T7" fmla="*/ 0 h 100"/>
                      <a:gd name="T8" fmla="*/ 2 w 71"/>
                      <a:gd name="T9" fmla="*/ 10 h 100"/>
                      <a:gd name="T10" fmla="*/ 2 w 71"/>
                      <a:gd name="T11" fmla="*/ 10 h 100"/>
                      <a:gd name="T12" fmla="*/ 0 w 71"/>
                      <a:gd name="T13" fmla="*/ 42 h 100"/>
                      <a:gd name="T14" fmla="*/ 1 w 71"/>
                      <a:gd name="T15" fmla="*/ 62 h 100"/>
                      <a:gd name="T16" fmla="*/ 4 w 71"/>
                      <a:gd name="T17" fmla="*/ 79 h 100"/>
                      <a:gd name="T18" fmla="*/ 52 w 71"/>
                      <a:gd name="T19" fmla="*/ 99 h 100"/>
                      <a:gd name="T20" fmla="*/ 71 w 71"/>
                      <a:gd name="T21" fmla="*/ 98 h 100"/>
                      <a:gd name="T22" fmla="*/ 27 w 71"/>
                      <a:gd name="T23" fmla="*/ 94 h 100"/>
                      <a:gd name="T24" fmla="*/ 5 w 71"/>
                      <a:gd name="T25" fmla="*/ 76 h 100"/>
                      <a:gd name="T26" fmla="*/ 2 w 71"/>
                      <a:gd name="T27" fmla="*/ 56 h 100"/>
                      <a:gd name="T28" fmla="*/ 41 w 71"/>
                      <a:gd name="T29" fmla="*/ 53 h 100"/>
                      <a:gd name="T30" fmla="*/ 53 w 71"/>
                      <a:gd name="T31" fmla="*/ 57 h 100"/>
                      <a:gd name="T32" fmla="*/ 51 w 71"/>
                      <a:gd name="T33" fmla="*/ 4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100">
                        <a:moveTo>
                          <a:pt x="51" y="47"/>
                        </a:moveTo>
                        <a:cubicBezTo>
                          <a:pt x="49" y="39"/>
                          <a:pt x="35" y="37"/>
                          <a:pt x="19" y="24"/>
                        </a:cubicBezTo>
                        <a:cubicBezTo>
                          <a:pt x="4" y="11"/>
                          <a:pt x="4" y="0"/>
                          <a:pt x="4" y="0"/>
                        </a:cubicBezTo>
                        <a:cubicBezTo>
                          <a:pt x="4" y="0"/>
                          <a:pt x="4" y="0"/>
                          <a:pt x="4" y="0"/>
                        </a:cubicBezTo>
                        <a:cubicBezTo>
                          <a:pt x="4" y="3"/>
                          <a:pt x="3" y="7"/>
                          <a:pt x="2" y="10"/>
                        </a:cubicBezTo>
                        <a:cubicBezTo>
                          <a:pt x="2" y="10"/>
                          <a:pt x="2" y="10"/>
                          <a:pt x="2" y="10"/>
                        </a:cubicBezTo>
                        <a:cubicBezTo>
                          <a:pt x="1" y="16"/>
                          <a:pt x="0" y="29"/>
                          <a:pt x="0" y="42"/>
                        </a:cubicBezTo>
                        <a:cubicBezTo>
                          <a:pt x="0" y="49"/>
                          <a:pt x="0" y="56"/>
                          <a:pt x="1" y="62"/>
                        </a:cubicBezTo>
                        <a:cubicBezTo>
                          <a:pt x="1" y="69"/>
                          <a:pt x="3" y="74"/>
                          <a:pt x="4" y="79"/>
                        </a:cubicBezTo>
                        <a:cubicBezTo>
                          <a:pt x="12" y="98"/>
                          <a:pt x="30" y="97"/>
                          <a:pt x="52" y="99"/>
                        </a:cubicBezTo>
                        <a:cubicBezTo>
                          <a:pt x="59" y="100"/>
                          <a:pt x="66" y="100"/>
                          <a:pt x="71" y="98"/>
                        </a:cubicBezTo>
                        <a:cubicBezTo>
                          <a:pt x="60" y="100"/>
                          <a:pt x="38" y="97"/>
                          <a:pt x="27" y="94"/>
                        </a:cubicBezTo>
                        <a:cubicBezTo>
                          <a:pt x="14" y="90"/>
                          <a:pt x="8" y="86"/>
                          <a:pt x="5" y="76"/>
                        </a:cubicBezTo>
                        <a:cubicBezTo>
                          <a:pt x="2" y="66"/>
                          <a:pt x="2" y="56"/>
                          <a:pt x="2" y="56"/>
                        </a:cubicBezTo>
                        <a:cubicBezTo>
                          <a:pt x="2" y="51"/>
                          <a:pt x="9" y="43"/>
                          <a:pt x="41" y="53"/>
                        </a:cubicBezTo>
                        <a:cubicBezTo>
                          <a:pt x="45" y="54"/>
                          <a:pt x="49" y="55"/>
                          <a:pt x="53" y="57"/>
                        </a:cubicBezTo>
                        <a:cubicBezTo>
                          <a:pt x="53" y="53"/>
                          <a:pt x="52" y="50"/>
                          <a:pt x="51" y="47"/>
                        </a:cubicBezTo>
                      </a:path>
                    </a:pathLst>
                  </a:custGeom>
                  <a:solidFill>
                    <a:srgbClr val="E2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3" name="Freeform 8331">
                    <a:extLst>
                      <a:ext uri="{FF2B5EF4-FFF2-40B4-BE49-F238E27FC236}">
                        <a16:creationId xmlns:a16="http://schemas.microsoft.com/office/drawing/2014/main" id="{E71CF008-1486-46B0-929D-9A9D1FF936C7}"/>
                      </a:ext>
                    </a:extLst>
                  </p:cNvPr>
                  <p:cNvSpPr>
                    <a:spLocks noEditPoints="1"/>
                  </p:cNvSpPr>
                  <p:nvPr/>
                </p:nvSpPr>
                <p:spPr bwMode="auto">
                  <a:xfrm>
                    <a:off x="3737" y="2074"/>
                    <a:ext cx="54" cy="75"/>
                  </a:xfrm>
                  <a:custGeom>
                    <a:avLst/>
                    <a:gdLst>
                      <a:gd name="T0" fmla="*/ 60 w 73"/>
                      <a:gd name="T1" fmla="*/ 100 h 100"/>
                      <a:gd name="T2" fmla="*/ 53 w 73"/>
                      <a:gd name="T3" fmla="*/ 100 h 100"/>
                      <a:gd name="T4" fmla="*/ 44 w 73"/>
                      <a:gd name="T5" fmla="*/ 99 h 100"/>
                      <a:gd name="T6" fmla="*/ 5 w 73"/>
                      <a:gd name="T7" fmla="*/ 79 h 100"/>
                      <a:gd name="T8" fmla="*/ 1 w 73"/>
                      <a:gd name="T9" fmla="*/ 62 h 100"/>
                      <a:gd name="T10" fmla="*/ 0 w 73"/>
                      <a:gd name="T11" fmla="*/ 42 h 100"/>
                      <a:gd name="T12" fmla="*/ 3 w 73"/>
                      <a:gd name="T13" fmla="*/ 10 h 100"/>
                      <a:gd name="T14" fmla="*/ 5 w 73"/>
                      <a:gd name="T15" fmla="*/ 0 h 100"/>
                      <a:gd name="T16" fmla="*/ 5 w 73"/>
                      <a:gd name="T17" fmla="*/ 0 h 100"/>
                      <a:gd name="T18" fmla="*/ 6 w 73"/>
                      <a:gd name="T19" fmla="*/ 0 h 100"/>
                      <a:gd name="T20" fmla="*/ 6 w 73"/>
                      <a:gd name="T21" fmla="*/ 0 h 100"/>
                      <a:gd name="T22" fmla="*/ 7 w 73"/>
                      <a:gd name="T23" fmla="*/ 7 h 100"/>
                      <a:gd name="T24" fmla="*/ 21 w 73"/>
                      <a:gd name="T25" fmla="*/ 24 h 100"/>
                      <a:gd name="T26" fmla="*/ 39 w 73"/>
                      <a:gd name="T27" fmla="*/ 36 h 100"/>
                      <a:gd name="T28" fmla="*/ 53 w 73"/>
                      <a:gd name="T29" fmla="*/ 47 h 100"/>
                      <a:gd name="T30" fmla="*/ 54 w 73"/>
                      <a:gd name="T31" fmla="*/ 57 h 100"/>
                      <a:gd name="T32" fmla="*/ 54 w 73"/>
                      <a:gd name="T33" fmla="*/ 57 h 100"/>
                      <a:gd name="T34" fmla="*/ 53 w 73"/>
                      <a:gd name="T35" fmla="*/ 57 h 100"/>
                      <a:gd name="T36" fmla="*/ 42 w 73"/>
                      <a:gd name="T37" fmla="*/ 53 h 100"/>
                      <a:gd name="T38" fmla="*/ 17 w 73"/>
                      <a:gd name="T39" fmla="*/ 48 h 100"/>
                      <a:gd name="T40" fmla="*/ 3 w 73"/>
                      <a:gd name="T41" fmla="*/ 56 h 100"/>
                      <a:gd name="T42" fmla="*/ 6 w 73"/>
                      <a:gd name="T43" fmla="*/ 76 h 100"/>
                      <a:gd name="T44" fmla="*/ 28 w 73"/>
                      <a:gd name="T45" fmla="*/ 93 h 100"/>
                      <a:gd name="T46" fmla="*/ 66 w 73"/>
                      <a:gd name="T47" fmla="*/ 98 h 100"/>
                      <a:gd name="T48" fmla="*/ 72 w 73"/>
                      <a:gd name="T49" fmla="*/ 98 h 100"/>
                      <a:gd name="T50" fmla="*/ 73 w 73"/>
                      <a:gd name="T51" fmla="*/ 98 h 100"/>
                      <a:gd name="T52" fmla="*/ 72 w 73"/>
                      <a:gd name="T53" fmla="*/ 99 h 100"/>
                      <a:gd name="T54" fmla="*/ 60 w 73"/>
                      <a:gd name="T55" fmla="*/ 100 h 100"/>
                      <a:gd name="T56" fmla="*/ 5 w 73"/>
                      <a:gd name="T57" fmla="*/ 2 h 100"/>
                      <a:gd name="T58" fmla="*/ 4 w 73"/>
                      <a:gd name="T59" fmla="*/ 10 h 100"/>
                      <a:gd name="T60" fmla="*/ 1 w 73"/>
                      <a:gd name="T61" fmla="*/ 42 h 100"/>
                      <a:gd name="T62" fmla="*/ 2 w 73"/>
                      <a:gd name="T63" fmla="*/ 62 h 100"/>
                      <a:gd name="T64" fmla="*/ 6 w 73"/>
                      <a:gd name="T65" fmla="*/ 79 h 100"/>
                      <a:gd name="T66" fmla="*/ 44 w 73"/>
                      <a:gd name="T67" fmla="*/ 98 h 100"/>
                      <a:gd name="T68" fmla="*/ 53 w 73"/>
                      <a:gd name="T69" fmla="*/ 99 h 100"/>
                      <a:gd name="T70" fmla="*/ 67 w 73"/>
                      <a:gd name="T71" fmla="*/ 99 h 100"/>
                      <a:gd name="T72" fmla="*/ 27 w 73"/>
                      <a:gd name="T73" fmla="*/ 94 h 100"/>
                      <a:gd name="T74" fmla="*/ 6 w 73"/>
                      <a:gd name="T75" fmla="*/ 76 h 100"/>
                      <a:gd name="T76" fmla="*/ 3 w 73"/>
                      <a:gd name="T77" fmla="*/ 56 h 100"/>
                      <a:gd name="T78" fmla="*/ 17 w 73"/>
                      <a:gd name="T79" fmla="*/ 48 h 100"/>
                      <a:gd name="T80" fmla="*/ 42 w 73"/>
                      <a:gd name="T81" fmla="*/ 52 h 100"/>
                      <a:gd name="T82" fmla="*/ 53 w 73"/>
                      <a:gd name="T83" fmla="*/ 56 h 100"/>
                      <a:gd name="T84" fmla="*/ 52 w 73"/>
                      <a:gd name="T85" fmla="*/ 48 h 100"/>
                      <a:gd name="T86" fmla="*/ 39 w 73"/>
                      <a:gd name="T87" fmla="*/ 37 h 100"/>
                      <a:gd name="T88" fmla="*/ 20 w 73"/>
                      <a:gd name="T89" fmla="*/ 24 h 100"/>
                      <a:gd name="T90" fmla="*/ 5 w 73"/>
                      <a:gd name="T91" fmla="*/ 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 h="100">
                        <a:moveTo>
                          <a:pt x="60" y="100"/>
                        </a:moveTo>
                        <a:cubicBezTo>
                          <a:pt x="58" y="100"/>
                          <a:pt x="56" y="100"/>
                          <a:pt x="53" y="100"/>
                        </a:cubicBezTo>
                        <a:cubicBezTo>
                          <a:pt x="50" y="99"/>
                          <a:pt x="47" y="99"/>
                          <a:pt x="44" y="99"/>
                        </a:cubicBezTo>
                        <a:cubicBezTo>
                          <a:pt x="26" y="97"/>
                          <a:pt x="12" y="96"/>
                          <a:pt x="5" y="79"/>
                        </a:cubicBezTo>
                        <a:cubicBezTo>
                          <a:pt x="3" y="75"/>
                          <a:pt x="2" y="69"/>
                          <a:pt x="1" y="62"/>
                        </a:cubicBezTo>
                        <a:cubicBezTo>
                          <a:pt x="1" y="56"/>
                          <a:pt x="0" y="50"/>
                          <a:pt x="0" y="42"/>
                        </a:cubicBezTo>
                        <a:cubicBezTo>
                          <a:pt x="0" y="29"/>
                          <a:pt x="2" y="16"/>
                          <a:pt x="3" y="10"/>
                        </a:cubicBezTo>
                        <a:cubicBezTo>
                          <a:pt x="4" y="6"/>
                          <a:pt x="5" y="3"/>
                          <a:pt x="5" y="0"/>
                        </a:cubicBezTo>
                        <a:cubicBezTo>
                          <a:pt x="5" y="0"/>
                          <a:pt x="5" y="0"/>
                          <a:pt x="5" y="0"/>
                        </a:cubicBezTo>
                        <a:cubicBezTo>
                          <a:pt x="6" y="0"/>
                          <a:pt x="6" y="0"/>
                          <a:pt x="6" y="0"/>
                        </a:cubicBezTo>
                        <a:cubicBezTo>
                          <a:pt x="6" y="0"/>
                          <a:pt x="6" y="0"/>
                          <a:pt x="6" y="0"/>
                        </a:cubicBezTo>
                        <a:cubicBezTo>
                          <a:pt x="6" y="0"/>
                          <a:pt x="6" y="3"/>
                          <a:pt x="7" y="7"/>
                        </a:cubicBezTo>
                        <a:cubicBezTo>
                          <a:pt x="9" y="11"/>
                          <a:pt x="13" y="17"/>
                          <a:pt x="21" y="24"/>
                        </a:cubicBezTo>
                        <a:cubicBezTo>
                          <a:pt x="27" y="29"/>
                          <a:pt x="34" y="33"/>
                          <a:pt x="39" y="36"/>
                        </a:cubicBezTo>
                        <a:cubicBezTo>
                          <a:pt x="46" y="40"/>
                          <a:pt x="51" y="43"/>
                          <a:pt x="53" y="47"/>
                        </a:cubicBezTo>
                        <a:cubicBezTo>
                          <a:pt x="54" y="50"/>
                          <a:pt x="54" y="53"/>
                          <a:pt x="54" y="57"/>
                        </a:cubicBezTo>
                        <a:cubicBezTo>
                          <a:pt x="54" y="57"/>
                          <a:pt x="54" y="57"/>
                          <a:pt x="54" y="57"/>
                        </a:cubicBezTo>
                        <a:cubicBezTo>
                          <a:pt x="53" y="57"/>
                          <a:pt x="53" y="57"/>
                          <a:pt x="53" y="57"/>
                        </a:cubicBezTo>
                        <a:cubicBezTo>
                          <a:pt x="50" y="56"/>
                          <a:pt x="46" y="54"/>
                          <a:pt x="42" y="53"/>
                        </a:cubicBezTo>
                        <a:cubicBezTo>
                          <a:pt x="32" y="50"/>
                          <a:pt x="23" y="48"/>
                          <a:pt x="17" y="48"/>
                        </a:cubicBezTo>
                        <a:cubicBezTo>
                          <a:pt x="14" y="48"/>
                          <a:pt x="3" y="49"/>
                          <a:pt x="3" y="56"/>
                        </a:cubicBezTo>
                        <a:cubicBezTo>
                          <a:pt x="3" y="56"/>
                          <a:pt x="3" y="66"/>
                          <a:pt x="6" y="76"/>
                        </a:cubicBezTo>
                        <a:cubicBezTo>
                          <a:pt x="9" y="86"/>
                          <a:pt x="14" y="90"/>
                          <a:pt x="28" y="93"/>
                        </a:cubicBezTo>
                        <a:cubicBezTo>
                          <a:pt x="38" y="96"/>
                          <a:pt x="54" y="98"/>
                          <a:pt x="66" y="98"/>
                        </a:cubicBezTo>
                        <a:cubicBezTo>
                          <a:pt x="68" y="98"/>
                          <a:pt x="70" y="98"/>
                          <a:pt x="72" y="98"/>
                        </a:cubicBezTo>
                        <a:cubicBezTo>
                          <a:pt x="73" y="98"/>
                          <a:pt x="73" y="98"/>
                          <a:pt x="73" y="98"/>
                        </a:cubicBezTo>
                        <a:cubicBezTo>
                          <a:pt x="72" y="99"/>
                          <a:pt x="72" y="99"/>
                          <a:pt x="72" y="99"/>
                        </a:cubicBezTo>
                        <a:cubicBezTo>
                          <a:pt x="68" y="100"/>
                          <a:pt x="64" y="100"/>
                          <a:pt x="60" y="100"/>
                        </a:cubicBezTo>
                        <a:moveTo>
                          <a:pt x="5" y="2"/>
                        </a:moveTo>
                        <a:cubicBezTo>
                          <a:pt x="5" y="5"/>
                          <a:pt x="4" y="7"/>
                          <a:pt x="4" y="10"/>
                        </a:cubicBezTo>
                        <a:cubicBezTo>
                          <a:pt x="2" y="16"/>
                          <a:pt x="1" y="29"/>
                          <a:pt x="1" y="42"/>
                        </a:cubicBezTo>
                        <a:cubicBezTo>
                          <a:pt x="1" y="50"/>
                          <a:pt x="1" y="56"/>
                          <a:pt x="2" y="62"/>
                        </a:cubicBezTo>
                        <a:cubicBezTo>
                          <a:pt x="3" y="69"/>
                          <a:pt x="4" y="75"/>
                          <a:pt x="6" y="79"/>
                        </a:cubicBezTo>
                        <a:cubicBezTo>
                          <a:pt x="12" y="95"/>
                          <a:pt x="26" y="96"/>
                          <a:pt x="44" y="98"/>
                        </a:cubicBezTo>
                        <a:cubicBezTo>
                          <a:pt x="47" y="98"/>
                          <a:pt x="50" y="99"/>
                          <a:pt x="53" y="99"/>
                        </a:cubicBezTo>
                        <a:cubicBezTo>
                          <a:pt x="58" y="99"/>
                          <a:pt x="62" y="99"/>
                          <a:pt x="67" y="99"/>
                        </a:cubicBezTo>
                        <a:cubicBezTo>
                          <a:pt x="56" y="99"/>
                          <a:pt x="38" y="97"/>
                          <a:pt x="27" y="94"/>
                        </a:cubicBezTo>
                        <a:cubicBezTo>
                          <a:pt x="14" y="90"/>
                          <a:pt x="9" y="86"/>
                          <a:pt x="6" y="76"/>
                        </a:cubicBezTo>
                        <a:cubicBezTo>
                          <a:pt x="3" y="66"/>
                          <a:pt x="3" y="56"/>
                          <a:pt x="3" y="56"/>
                        </a:cubicBezTo>
                        <a:cubicBezTo>
                          <a:pt x="3" y="54"/>
                          <a:pt x="4" y="48"/>
                          <a:pt x="17" y="48"/>
                        </a:cubicBezTo>
                        <a:cubicBezTo>
                          <a:pt x="23" y="48"/>
                          <a:pt x="32" y="49"/>
                          <a:pt x="42" y="52"/>
                        </a:cubicBezTo>
                        <a:cubicBezTo>
                          <a:pt x="46" y="54"/>
                          <a:pt x="50" y="55"/>
                          <a:pt x="53" y="56"/>
                        </a:cubicBezTo>
                        <a:cubicBezTo>
                          <a:pt x="53" y="53"/>
                          <a:pt x="53" y="50"/>
                          <a:pt x="52" y="48"/>
                        </a:cubicBezTo>
                        <a:cubicBezTo>
                          <a:pt x="51" y="43"/>
                          <a:pt x="46" y="40"/>
                          <a:pt x="39" y="37"/>
                        </a:cubicBezTo>
                        <a:cubicBezTo>
                          <a:pt x="34" y="34"/>
                          <a:pt x="27" y="30"/>
                          <a:pt x="20" y="24"/>
                        </a:cubicBezTo>
                        <a:cubicBezTo>
                          <a:pt x="9" y="15"/>
                          <a:pt x="6" y="6"/>
                          <a:pt x="5" y="2"/>
                        </a:cubicBezTo>
                      </a:path>
                    </a:pathLst>
                  </a:custGeom>
                  <a:solidFill>
                    <a:srgbClr val="952B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4" name="Freeform 8332">
                    <a:extLst>
                      <a:ext uri="{FF2B5EF4-FFF2-40B4-BE49-F238E27FC236}">
                        <a16:creationId xmlns:a16="http://schemas.microsoft.com/office/drawing/2014/main" id="{41EF9BDE-86E7-4720-95A6-EA36A67B037D}"/>
                      </a:ext>
                    </a:extLst>
                  </p:cNvPr>
                  <p:cNvSpPr>
                    <a:spLocks/>
                  </p:cNvSpPr>
                  <p:nvPr/>
                </p:nvSpPr>
                <p:spPr bwMode="auto">
                  <a:xfrm>
                    <a:off x="3779" y="2081"/>
                    <a:ext cx="31" cy="62"/>
                  </a:xfrm>
                  <a:custGeom>
                    <a:avLst/>
                    <a:gdLst>
                      <a:gd name="T0" fmla="*/ 41 w 42"/>
                      <a:gd name="T1" fmla="*/ 39 h 83"/>
                      <a:gd name="T2" fmla="*/ 37 w 42"/>
                      <a:gd name="T3" fmla="*/ 13 h 83"/>
                      <a:gd name="T4" fmla="*/ 37 w 42"/>
                      <a:gd name="T5" fmla="*/ 13 h 83"/>
                      <a:gd name="T6" fmla="*/ 33 w 42"/>
                      <a:gd name="T7" fmla="*/ 0 h 83"/>
                      <a:gd name="T8" fmla="*/ 33 w 42"/>
                      <a:gd name="T9" fmla="*/ 0 h 83"/>
                      <a:gd name="T10" fmla="*/ 25 w 42"/>
                      <a:gd name="T11" fmla="*/ 28 h 83"/>
                      <a:gd name="T12" fmla="*/ 0 w 42"/>
                      <a:gd name="T13" fmla="*/ 49 h 83"/>
                      <a:gd name="T14" fmla="*/ 31 w 42"/>
                      <a:gd name="T15" fmla="*/ 73 h 83"/>
                      <a:gd name="T16" fmla="*/ 31 w 42"/>
                      <a:gd name="T17" fmla="*/ 83 h 83"/>
                      <a:gd name="T18" fmla="*/ 36 w 42"/>
                      <a:gd name="T19" fmla="*/ 78 h 83"/>
                      <a:gd name="T20" fmla="*/ 41 w 42"/>
                      <a:gd name="T21" fmla="*/ 3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83">
                        <a:moveTo>
                          <a:pt x="41" y="39"/>
                        </a:moveTo>
                        <a:cubicBezTo>
                          <a:pt x="40" y="18"/>
                          <a:pt x="37" y="13"/>
                          <a:pt x="37" y="13"/>
                        </a:cubicBezTo>
                        <a:cubicBezTo>
                          <a:pt x="37" y="13"/>
                          <a:pt x="37" y="13"/>
                          <a:pt x="37" y="13"/>
                        </a:cubicBezTo>
                        <a:cubicBezTo>
                          <a:pt x="35" y="1"/>
                          <a:pt x="34" y="1"/>
                          <a:pt x="33" y="0"/>
                        </a:cubicBezTo>
                        <a:cubicBezTo>
                          <a:pt x="33" y="0"/>
                          <a:pt x="33" y="0"/>
                          <a:pt x="33" y="0"/>
                        </a:cubicBezTo>
                        <a:cubicBezTo>
                          <a:pt x="33" y="0"/>
                          <a:pt x="36" y="12"/>
                          <a:pt x="25" y="28"/>
                        </a:cubicBezTo>
                        <a:cubicBezTo>
                          <a:pt x="15" y="43"/>
                          <a:pt x="5" y="48"/>
                          <a:pt x="0" y="49"/>
                        </a:cubicBezTo>
                        <a:cubicBezTo>
                          <a:pt x="21" y="57"/>
                          <a:pt x="28" y="67"/>
                          <a:pt x="31" y="73"/>
                        </a:cubicBezTo>
                        <a:cubicBezTo>
                          <a:pt x="33" y="77"/>
                          <a:pt x="32" y="81"/>
                          <a:pt x="31" y="83"/>
                        </a:cubicBezTo>
                        <a:cubicBezTo>
                          <a:pt x="34" y="81"/>
                          <a:pt x="35" y="79"/>
                          <a:pt x="36" y="78"/>
                        </a:cubicBezTo>
                        <a:cubicBezTo>
                          <a:pt x="40" y="73"/>
                          <a:pt x="42" y="59"/>
                          <a:pt x="41" y="39"/>
                        </a:cubicBezTo>
                      </a:path>
                    </a:pathLst>
                  </a:custGeom>
                  <a:solidFill>
                    <a:srgbClr val="E2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5" name="Freeform 8333">
                    <a:extLst>
                      <a:ext uri="{FF2B5EF4-FFF2-40B4-BE49-F238E27FC236}">
                        <a16:creationId xmlns:a16="http://schemas.microsoft.com/office/drawing/2014/main" id="{A9290C10-524B-4B5E-A4CE-54500733A31B}"/>
                      </a:ext>
                    </a:extLst>
                  </p:cNvPr>
                  <p:cNvSpPr>
                    <a:spLocks noEditPoints="1"/>
                  </p:cNvSpPr>
                  <p:nvPr/>
                </p:nvSpPr>
                <p:spPr bwMode="auto">
                  <a:xfrm>
                    <a:off x="3779" y="2081"/>
                    <a:ext cx="31" cy="62"/>
                  </a:xfrm>
                  <a:custGeom>
                    <a:avLst/>
                    <a:gdLst>
                      <a:gd name="T0" fmla="*/ 31 w 42"/>
                      <a:gd name="T1" fmla="*/ 83 h 83"/>
                      <a:gd name="T2" fmla="*/ 31 w 42"/>
                      <a:gd name="T3" fmla="*/ 83 h 83"/>
                      <a:gd name="T4" fmla="*/ 31 w 42"/>
                      <a:gd name="T5" fmla="*/ 83 h 83"/>
                      <a:gd name="T6" fmla="*/ 31 w 42"/>
                      <a:gd name="T7" fmla="*/ 73 h 83"/>
                      <a:gd name="T8" fmla="*/ 0 w 42"/>
                      <a:gd name="T9" fmla="*/ 49 h 83"/>
                      <a:gd name="T10" fmla="*/ 0 w 42"/>
                      <a:gd name="T11" fmla="*/ 49 h 83"/>
                      <a:gd name="T12" fmla="*/ 0 w 42"/>
                      <a:gd name="T13" fmla="*/ 49 h 83"/>
                      <a:gd name="T14" fmla="*/ 25 w 42"/>
                      <a:gd name="T15" fmla="*/ 28 h 83"/>
                      <a:gd name="T16" fmla="*/ 33 w 42"/>
                      <a:gd name="T17" fmla="*/ 0 h 83"/>
                      <a:gd name="T18" fmla="*/ 33 w 42"/>
                      <a:gd name="T19" fmla="*/ 0 h 83"/>
                      <a:gd name="T20" fmla="*/ 33 w 42"/>
                      <a:gd name="T21" fmla="*/ 0 h 83"/>
                      <a:gd name="T22" fmla="*/ 33 w 42"/>
                      <a:gd name="T23" fmla="*/ 0 h 83"/>
                      <a:gd name="T24" fmla="*/ 34 w 42"/>
                      <a:gd name="T25" fmla="*/ 0 h 83"/>
                      <a:gd name="T26" fmla="*/ 37 w 42"/>
                      <a:gd name="T27" fmla="*/ 13 h 83"/>
                      <a:gd name="T28" fmla="*/ 37 w 42"/>
                      <a:gd name="T29" fmla="*/ 13 h 83"/>
                      <a:gd name="T30" fmla="*/ 41 w 42"/>
                      <a:gd name="T31" fmla="*/ 39 h 83"/>
                      <a:gd name="T32" fmla="*/ 37 w 42"/>
                      <a:gd name="T33" fmla="*/ 78 h 83"/>
                      <a:gd name="T34" fmla="*/ 31 w 42"/>
                      <a:gd name="T35" fmla="*/ 83 h 83"/>
                      <a:gd name="T36" fmla="*/ 31 w 42"/>
                      <a:gd name="T37" fmla="*/ 83 h 83"/>
                      <a:gd name="T38" fmla="*/ 1 w 42"/>
                      <a:gd name="T39" fmla="*/ 49 h 83"/>
                      <a:gd name="T40" fmla="*/ 32 w 42"/>
                      <a:gd name="T41" fmla="*/ 73 h 83"/>
                      <a:gd name="T42" fmla="*/ 32 w 42"/>
                      <a:gd name="T43" fmla="*/ 82 h 83"/>
                      <a:gd name="T44" fmla="*/ 36 w 42"/>
                      <a:gd name="T45" fmla="*/ 78 h 83"/>
                      <a:gd name="T46" fmla="*/ 41 w 42"/>
                      <a:gd name="T47" fmla="*/ 39 h 83"/>
                      <a:gd name="T48" fmla="*/ 36 w 42"/>
                      <a:gd name="T49" fmla="*/ 13 h 83"/>
                      <a:gd name="T50" fmla="*/ 36 w 42"/>
                      <a:gd name="T51" fmla="*/ 13 h 83"/>
                      <a:gd name="T52" fmla="*/ 36 w 42"/>
                      <a:gd name="T53" fmla="*/ 13 h 83"/>
                      <a:gd name="T54" fmla="*/ 34 w 42"/>
                      <a:gd name="T55" fmla="*/ 1 h 83"/>
                      <a:gd name="T56" fmla="*/ 25 w 42"/>
                      <a:gd name="T57" fmla="*/ 28 h 83"/>
                      <a:gd name="T58" fmla="*/ 1 w 42"/>
                      <a:gd name="T59"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 h="83">
                        <a:moveTo>
                          <a:pt x="31" y="83"/>
                        </a:moveTo>
                        <a:cubicBezTo>
                          <a:pt x="31" y="83"/>
                          <a:pt x="31" y="83"/>
                          <a:pt x="31" y="83"/>
                        </a:cubicBezTo>
                        <a:cubicBezTo>
                          <a:pt x="31" y="83"/>
                          <a:pt x="31" y="83"/>
                          <a:pt x="31" y="83"/>
                        </a:cubicBezTo>
                        <a:cubicBezTo>
                          <a:pt x="32" y="81"/>
                          <a:pt x="33" y="78"/>
                          <a:pt x="31" y="73"/>
                        </a:cubicBezTo>
                        <a:cubicBezTo>
                          <a:pt x="27" y="64"/>
                          <a:pt x="16" y="56"/>
                          <a:pt x="0" y="49"/>
                        </a:cubicBezTo>
                        <a:cubicBezTo>
                          <a:pt x="0" y="49"/>
                          <a:pt x="0" y="49"/>
                          <a:pt x="0" y="49"/>
                        </a:cubicBezTo>
                        <a:cubicBezTo>
                          <a:pt x="0" y="49"/>
                          <a:pt x="0" y="49"/>
                          <a:pt x="0" y="49"/>
                        </a:cubicBezTo>
                        <a:cubicBezTo>
                          <a:pt x="12" y="46"/>
                          <a:pt x="22" y="32"/>
                          <a:pt x="25" y="28"/>
                        </a:cubicBezTo>
                        <a:cubicBezTo>
                          <a:pt x="35" y="12"/>
                          <a:pt x="33" y="0"/>
                          <a:pt x="33" y="0"/>
                        </a:cubicBezTo>
                        <a:cubicBezTo>
                          <a:pt x="33" y="0"/>
                          <a:pt x="33" y="0"/>
                          <a:pt x="33" y="0"/>
                        </a:cubicBezTo>
                        <a:cubicBezTo>
                          <a:pt x="33" y="0"/>
                          <a:pt x="33" y="0"/>
                          <a:pt x="33" y="0"/>
                        </a:cubicBezTo>
                        <a:cubicBezTo>
                          <a:pt x="33" y="0"/>
                          <a:pt x="33" y="0"/>
                          <a:pt x="33" y="0"/>
                        </a:cubicBezTo>
                        <a:cubicBezTo>
                          <a:pt x="34" y="0"/>
                          <a:pt x="34" y="0"/>
                          <a:pt x="34" y="0"/>
                        </a:cubicBezTo>
                        <a:cubicBezTo>
                          <a:pt x="35" y="1"/>
                          <a:pt x="36" y="2"/>
                          <a:pt x="37" y="13"/>
                        </a:cubicBezTo>
                        <a:cubicBezTo>
                          <a:pt x="37" y="13"/>
                          <a:pt x="37" y="13"/>
                          <a:pt x="37" y="13"/>
                        </a:cubicBezTo>
                        <a:cubicBezTo>
                          <a:pt x="37" y="14"/>
                          <a:pt x="40" y="19"/>
                          <a:pt x="41" y="39"/>
                        </a:cubicBezTo>
                        <a:cubicBezTo>
                          <a:pt x="42" y="57"/>
                          <a:pt x="41" y="73"/>
                          <a:pt x="37" y="78"/>
                        </a:cubicBezTo>
                        <a:cubicBezTo>
                          <a:pt x="36" y="79"/>
                          <a:pt x="34" y="81"/>
                          <a:pt x="31" y="83"/>
                        </a:cubicBezTo>
                        <a:cubicBezTo>
                          <a:pt x="31" y="83"/>
                          <a:pt x="31" y="83"/>
                          <a:pt x="31" y="83"/>
                        </a:cubicBezTo>
                        <a:moveTo>
                          <a:pt x="1" y="49"/>
                        </a:moveTo>
                        <a:cubicBezTo>
                          <a:pt x="17" y="56"/>
                          <a:pt x="27" y="64"/>
                          <a:pt x="32" y="73"/>
                        </a:cubicBezTo>
                        <a:cubicBezTo>
                          <a:pt x="33" y="77"/>
                          <a:pt x="33" y="80"/>
                          <a:pt x="32" y="82"/>
                        </a:cubicBezTo>
                        <a:cubicBezTo>
                          <a:pt x="34" y="80"/>
                          <a:pt x="36" y="78"/>
                          <a:pt x="36" y="78"/>
                        </a:cubicBezTo>
                        <a:cubicBezTo>
                          <a:pt x="40" y="72"/>
                          <a:pt x="42" y="57"/>
                          <a:pt x="41" y="39"/>
                        </a:cubicBezTo>
                        <a:cubicBezTo>
                          <a:pt x="39" y="18"/>
                          <a:pt x="37" y="13"/>
                          <a:pt x="36" y="13"/>
                        </a:cubicBezTo>
                        <a:cubicBezTo>
                          <a:pt x="36" y="13"/>
                          <a:pt x="36" y="13"/>
                          <a:pt x="36" y="13"/>
                        </a:cubicBezTo>
                        <a:cubicBezTo>
                          <a:pt x="36" y="13"/>
                          <a:pt x="36" y="13"/>
                          <a:pt x="36" y="13"/>
                        </a:cubicBezTo>
                        <a:cubicBezTo>
                          <a:pt x="36" y="4"/>
                          <a:pt x="34" y="2"/>
                          <a:pt x="34" y="1"/>
                        </a:cubicBezTo>
                        <a:cubicBezTo>
                          <a:pt x="34" y="4"/>
                          <a:pt x="34" y="15"/>
                          <a:pt x="25" y="28"/>
                        </a:cubicBezTo>
                        <a:cubicBezTo>
                          <a:pt x="15" y="43"/>
                          <a:pt x="6" y="48"/>
                          <a:pt x="1" y="49"/>
                        </a:cubicBezTo>
                      </a:path>
                    </a:pathLst>
                  </a:custGeom>
                  <a:solidFill>
                    <a:srgbClr val="952B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6" name="Freeform 8334">
                    <a:extLst>
                      <a:ext uri="{FF2B5EF4-FFF2-40B4-BE49-F238E27FC236}">
                        <a16:creationId xmlns:a16="http://schemas.microsoft.com/office/drawing/2014/main" id="{DD5B75E1-E5B8-4837-934E-4E434497E959}"/>
                      </a:ext>
                    </a:extLst>
                  </p:cNvPr>
                  <p:cNvSpPr>
                    <a:spLocks/>
                  </p:cNvSpPr>
                  <p:nvPr/>
                </p:nvSpPr>
                <p:spPr bwMode="auto">
                  <a:xfrm>
                    <a:off x="3740" y="2016"/>
                    <a:ext cx="66" cy="102"/>
                  </a:xfrm>
                  <a:custGeom>
                    <a:avLst/>
                    <a:gdLst>
                      <a:gd name="T0" fmla="*/ 76 w 87"/>
                      <a:gd name="T1" fmla="*/ 114 h 135"/>
                      <a:gd name="T2" fmla="*/ 84 w 87"/>
                      <a:gd name="T3" fmla="*/ 86 h 135"/>
                      <a:gd name="T4" fmla="*/ 84 w 87"/>
                      <a:gd name="T5" fmla="*/ 86 h 135"/>
                      <a:gd name="T6" fmla="*/ 84 w 87"/>
                      <a:gd name="T7" fmla="*/ 85 h 135"/>
                      <a:gd name="T8" fmla="*/ 84 w 87"/>
                      <a:gd name="T9" fmla="*/ 85 h 135"/>
                      <a:gd name="T10" fmla="*/ 68 w 87"/>
                      <a:gd name="T11" fmla="*/ 40 h 135"/>
                      <a:gd name="T12" fmla="*/ 34 w 87"/>
                      <a:gd name="T13" fmla="*/ 5 h 135"/>
                      <a:gd name="T14" fmla="*/ 8 w 87"/>
                      <a:gd name="T15" fmla="*/ 13 h 135"/>
                      <a:gd name="T16" fmla="*/ 4 w 87"/>
                      <a:gd name="T17" fmla="*/ 59 h 135"/>
                      <a:gd name="T18" fmla="*/ 0 w 87"/>
                      <a:gd name="T19" fmla="*/ 77 h 135"/>
                      <a:gd name="T20" fmla="*/ 0 w 87"/>
                      <a:gd name="T21" fmla="*/ 77 h 135"/>
                      <a:gd name="T22" fmla="*/ 15 w 87"/>
                      <a:gd name="T23" fmla="*/ 101 h 135"/>
                      <a:gd name="T24" fmla="*/ 47 w 87"/>
                      <a:gd name="T25" fmla="*/ 124 h 135"/>
                      <a:gd name="T26" fmla="*/ 49 w 87"/>
                      <a:gd name="T27" fmla="*/ 134 h 135"/>
                      <a:gd name="T28" fmla="*/ 51 w 87"/>
                      <a:gd name="T29" fmla="*/ 135 h 135"/>
                      <a:gd name="T30" fmla="*/ 76 w 87"/>
                      <a:gd name="T31" fmla="*/ 11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7" h="135">
                        <a:moveTo>
                          <a:pt x="76" y="114"/>
                        </a:moveTo>
                        <a:cubicBezTo>
                          <a:pt x="87" y="98"/>
                          <a:pt x="84" y="86"/>
                          <a:pt x="84" y="86"/>
                        </a:cubicBezTo>
                        <a:cubicBezTo>
                          <a:pt x="84" y="86"/>
                          <a:pt x="84" y="86"/>
                          <a:pt x="84" y="86"/>
                        </a:cubicBezTo>
                        <a:cubicBezTo>
                          <a:pt x="84" y="86"/>
                          <a:pt x="84" y="85"/>
                          <a:pt x="84" y="85"/>
                        </a:cubicBezTo>
                        <a:cubicBezTo>
                          <a:pt x="84" y="85"/>
                          <a:pt x="84" y="85"/>
                          <a:pt x="84" y="85"/>
                        </a:cubicBezTo>
                        <a:cubicBezTo>
                          <a:pt x="84" y="82"/>
                          <a:pt x="82" y="67"/>
                          <a:pt x="68" y="40"/>
                        </a:cubicBezTo>
                        <a:cubicBezTo>
                          <a:pt x="53" y="14"/>
                          <a:pt x="34" y="5"/>
                          <a:pt x="34" y="5"/>
                        </a:cubicBezTo>
                        <a:cubicBezTo>
                          <a:pt x="25" y="1"/>
                          <a:pt x="13" y="0"/>
                          <a:pt x="8" y="13"/>
                        </a:cubicBezTo>
                        <a:cubicBezTo>
                          <a:pt x="3" y="26"/>
                          <a:pt x="6" y="52"/>
                          <a:pt x="4" y="59"/>
                        </a:cubicBezTo>
                        <a:cubicBezTo>
                          <a:pt x="2" y="64"/>
                          <a:pt x="1" y="70"/>
                          <a:pt x="0" y="77"/>
                        </a:cubicBezTo>
                        <a:cubicBezTo>
                          <a:pt x="0" y="77"/>
                          <a:pt x="0" y="77"/>
                          <a:pt x="0" y="77"/>
                        </a:cubicBezTo>
                        <a:cubicBezTo>
                          <a:pt x="0" y="77"/>
                          <a:pt x="0" y="88"/>
                          <a:pt x="15" y="101"/>
                        </a:cubicBezTo>
                        <a:cubicBezTo>
                          <a:pt x="31" y="114"/>
                          <a:pt x="45" y="116"/>
                          <a:pt x="47" y="124"/>
                        </a:cubicBezTo>
                        <a:cubicBezTo>
                          <a:pt x="48" y="127"/>
                          <a:pt x="49" y="130"/>
                          <a:pt x="49" y="134"/>
                        </a:cubicBezTo>
                        <a:cubicBezTo>
                          <a:pt x="49" y="134"/>
                          <a:pt x="50" y="134"/>
                          <a:pt x="51" y="135"/>
                        </a:cubicBezTo>
                        <a:cubicBezTo>
                          <a:pt x="56" y="134"/>
                          <a:pt x="66" y="129"/>
                          <a:pt x="76" y="114"/>
                        </a:cubicBezTo>
                      </a:path>
                    </a:pathLst>
                  </a:custGeom>
                  <a:solidFill>
                    <a:srgbClr val="E2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7" name="Freeform 8335">
                    <a:extLst>
                      <a:ext uri="{FF2B5EF4-FFF2-40B4-BE49-F238E27FC236}">
                        <a16:creationId xmlns:a16="http://schemas.microsoft.com/office/drawing/2014/main" id="{4D061515-9E79-4CD1-AD8B-B6C2CC28113E}"/>
                      </a:ext>
                    </a:extLst>
                  </p:cNvPr>
                  <p:cNvSpPr>
                    <a:spLocks noEditPoints="1"/>
                  </p:cNvSpPr>
                  <p:nvPr/>
                </p:nvSpPr>
                <p:spPr bwMode="auto">
                  <a:xfrm>
                    <a:off x="3740" y="2018"/>
                    <a:ext cx="66" cy="100"/>
                  </a:xfrm>
                  <a:custGeom>
                    <a:avLst/>
                    <a:gdLst>
                      <a:gd name="T0" fmla="*/ 51 w 87"/>
                      <a:gd name="T1" fmla="*/ 133 h 133"/>
                      <a:gd name="T2" fmla="*/ 51 w 87"/>
                      <a:gd name="T3" fmla="*/ 133 h 133"/>
                      <a:gd name="T4" fmla="*/ 48 w 87"/>
                      <a:gd name="T5" fmla="*/ 132 h 133"/>
                      <a:gd name="T6" fmla="*/ 48 w 87"/>
                      <a:gd name="T7" fmla="*/ 132 h 133"/>
                      <a:gd name="T8" fmla="*/ 47 w 87"/>
                      <a:gd name="T9" fmla="*/ 123 h 133"/>
                      <a:gd name="T10" fmla="*/ 34 w 87"/>
                      <a:gd name="T11" fmla="*/ 112 h 133"/>
                      <a:gd name="T12" fmla="*/ 15 w 87"/>
                      <a:gd name="T13" fmla="*/ 99 h 133"/>
                      <a:gd name="T14" fmla="*/ 0 w 87"/>
                      <a:gd name="T15" fmla="*/ 75 h 133"/>
                      <a:gd name="T16" fmla="*/ 0 w 87"/>
                      <a:gd name="T17" fmla="*/ 75 h 133"/>
                      <a:gd name="T18" fmla="*/ 1 w 87"/>
                      <a:gd name="T19" fmla="*/ 70 h 133"/>
                      <a:gd name="T20" fmla="*/ 3 w 87"/>
                      <a:gd name="T21" fmla="*/ 57 h 133"/>
                      <a:gd name="T22" fmla="*/ 4 w 87"/>
                      <a:gd name="T23" fmla="*/ 41 h 133"/>
                      <a:gd name="T24" fmla="*/ 8 w 87"/>
                      <a:gd name="T25" fmla="*/ 11 h 133"/>
                      <a:gd name="T26" fmla="*/ 23 w 87"/>
                      <a:gd name="T27" fmla="*/ 0 h 133"/>
                      <a:gd name="T28" fmla="*/ 34 w 87"/>
                      <a:gd name="T29" fmla="*/ 2 h 133"/>
                      <a:gd name="T30" fmla="*/ 46 w 87"/>
                      <a:gd name="T31" fmla="*/ 10 h 133"/>
                      <a:gd name="T32" fmla="*/ 68 w 87"/>
                      <a:gd name="T33" fmla="*/ 38 h 133"/>
                      <a:gd name="T34" fmla="*/ 81 w 87"/>
                      <a:gd name="T35" fmla="*/ 69 h 133"/>
                      <a:gd name="T36" fmla="*/ 84 w 87"/>
                      <a:gd name="T37" fmla="*/ 83 h 133"/>
                      <a:gd name="T38" fmla="*/ 84 w 87"/>
                      <a:gd name="T39" fmla="*/ 83 h 133"/>
                      <a:gd name="T40" fmla="*/ 84 w 87"/>
                      <a:gd name="T41" fmla="*/ 84 h 133"/>
                      <a:gd name="T42" fmla="*/ 84 w 87"/>
                      <a:gd name="T43" fmla="*/ 84 h 133"/>
                      <a:gd name="T44" fmla="*/ 76 w 87"/>
                      <a:gd name="T45" fmla="*/ 112 h 133"/>
                      <a:gd name="T46" fmla="*/ 51 w 87"/>
                      <a:gd name="T47" fmla="*/ 133 h 133"/>
                      <a:gd name="T48" fmla="*/ 51 w 87"/>
                      <a:gd name="T49" fmla="*/ 133 h 133"/>
                      <a:gd name="T50" fmla="*/ 49 w 87"/>
                      <a:gd name="T51" fmla="*/ 132 h 133"/>
                      <a:gd name="T52" fmla="*/ 51 w 87"/>
                      <a:gd name="T53" fmla="*/ 132 h 133"/>
                      <a:gd name="T54" fmla="*/ 76 w 87"/>
                      <a:gd name="T55" fmla="*/ 112 h 133"/>
                      <a:gd name="T56" fmla="*/ 84 w 87"/>
                      <a:gd name="T57" fmla="*/ 84 h 133"/>
                      <a:gd name="T58" fmla="*/ 84 w 87"/>
                      <a:gd name="T59" fmla="*/ 83 h 133"/>
                      <a:gd name="T60" fmla="*/ 84 w 87"/>
                      <a:gd name="T61" fmla="*/ 83 h 133"/>
                      <a:gd name="T62" fmla="*/ 67 w 87"/>
                      <a:gd name="T63" fmla="*/ 39 h 133"/>
                      <a:gd name="T64" fmla="*/ 45 w 87"/>
                      <a:gd name="T65" fmla="*/ 11 h 133"/>
                      <a:gd name="T66" fmla="*/ 34 w 87"/>
                      <a:gd name="T67" fmla="*/ 3 h 133"/>
                      <a:gd name="T68" fmla="*/ 23 w 87"/>
                      <a:gd name="T69" fmla="*/ 0 h 133"/>
                      <a:gd name="T70" fmla="*/ 8 w 87"/>
                      <a:gd name="T71" fmla="*/ 11 h 133"/>
                      <a:gd name="T72" fmla="*/ 5 w 87"/>
                      <a:gd name="T73" fmla="*/ 41 h 133"/>
                      <a:gd name="T74" fmla="*/ 4 w 87"/>
                      <a:gd name="T75" fmla="*/ 57 h 133"/>
                      <a:gd name="T76" fmla="*/ 1 w 87"/>
                      <a:gd name="T77" fmla="*/ 71 h 133"/>
                      <a:gd name="T78" fmla="*/ 1 w 87"/>
                      <a:gd name="T79" fmla="*/ 75 h 133"/>
                      <a:gd name="T80" fmla="*/ 1 w 87"/>
                      <a:gd name="T81" fmla="*/ 75 h 133"/>
                      <a:gd name="T82" fmla="*/ 16 w 87"/>
                      <a:gd name="T83" fmla="*/ 99 h 133"/>
                      <a:gd name="T84" fmla="*/ 34 w 87"/>
                      <a:gd name="T85" fmla="*/ 111 h 133"/>
                      <a:gd name="T86" fmla="*/ 48 w 87"/>
                      <a:gd name="T87" fmla="*/ 122 h 133"/>
                      <a:gd name="T88" fmla="*/ 49 w 87"/>
                      <a:gd name="T89" fmla="*/ 1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7" h="133">
                        <a:moveTo>
                          <a:pt x="51" y="133"/>
                        </a:moveTo>
                        <a:cubicBezTo>
                          <a:pt x="51" y="133"/>
                          <a:pt x="51" y="133"/>
                          <a:pt x="51" y="133"/>
                        </a:cubicBezTo>
                        <a:cubicBezTo>
                          <a:pt x="50" y="133"/>
                          <a:pt x="49" y="132"/>
                          <a:pt x="48" y="132"/>
                        </a:cubicBezTo>
                        <a:cubicBezTo>
                          <a:pt x="48" y="132"/>
                          <a:pt x="48" y="132"/>
                          <a:pt x="48" y="132"/>
                        </a:cubicBezTo>
                        <a:cubicBezTo>
                          <a:pt x="48" y="128"/>
                          <a:pt x="48" y="125"/>
                          <a:pt x="47" y="123"/>
                        </a:cubicBezTo>
                        <a:cubicBezTo>
                          <a:pt x="46" y="118"/>
                          <a:pt x="41" y="115"/>
                          <a:pt x="34" y="112"/>
                        </a:cubicBezTo>
                        <a:cubicBezTo>
                          <a:pt x="29" y="109"/>
                          <a:pt x="22" y="105"/>
                          <a:pt x="15" y="99"/>
                        </a:cubicBezTo>
                        <a:cubicBezTo>
                          <a:pt x="0" y="87"/>
                          <a:pt x="0" y="76"/>
                          <a:pt x="0" y="75"/>
                        </a:cubicBezTo>
                        <a:cubicBezTo>
                          <a:pt x="0" y="75"/>
                          <a:pt x="0" y="75"/>
                          <a:pt x="0" y="75"/>
                        </a:cubicBezTo>
                        <a:cubicBezTo>
                          <a:pt x="0" y="74"/>
                          <a:pt x="1" y="72"/>
                          <a:pt x="1" y="70"/>
                        </a:cubicBezTo>
                        <a:cubicBezTo>
                          <a:pt x="1" y="65"/>
                          <a:pt x="2" y="61"/>
                          <a:pt x="3" y="57"/>
                        </a:cubicBezTo>
                        <a:cubicBezTo>
                          <a:pt x="4" y="54"/>
                          <a:pt x="4" y="48"/>
                          <a:pt x="4" y="41"/>
                        </a:cubicBezTo>
                        <a:cubicBezTo>
                          <a:pt x="5" y="31"/>
                          <a:pt x="5" y="19"/>
                          <a:pt x="8" y="11"/>
                        </a:cubicBezTo>
                        <a:cubicBezTo>
                          <a:pt x="11" y="2"/>
                          <a:pt x="18" y="0"/>
                          <a:pt x="23" y="0"/>
                        </a:cubicBezTo>
                        <a:cubicBezTo>
                          <a:pt x="26" y="0"/>
                          <a:pt x="30" y="1"/>
                          <a:pt x="34" y="2"/>
                        </a:cubicBezTo>
                        <a:cubicBezTo>
                          <a:pt x="34" y="3"/>
                          <a:pt x="39" y="5"/>
                          <a:pt x="46" y="10"/>
                        </a:cubicBezTo>
                        <a:cubicBezTo>
                          <a:pt x="52" y="16"/>
                          <a:pt x="60" y="25"/>
                          <a:pt x="68" y="38"/>
                        </a:cubicBezTo>
                        <a:cubicBezTo>
                          <a:pt x="74" y="50"/>
                          <a:pt x="79" y="60"/>
                          <a:pt x="81" y="69"/>
                        </a:cubicBezTo>
                        <a:cubicBezTo>
                          <a:pt x="84" y="78"/>
                          <a:pt x="84" y="82"/>
                          <a:pt x="84" y="83"/>
                        </a:cubicBezTo>
                        <a:cubicBezTo>
                          <a:pt x="84" y="83"/>
                          <a:pt x="84" y="83"/>
                          <a:pt x="84" y="83"/>
                        </a:cubicBezTo>
                        <a:cubicBezTo>
                          <a:pt x="84" y="83"/>
                          <a:pt x="84" y="83"/>
                          <a:pt x="84" y="84"/>
                        </a:cubicBezTo>
                        <a:cubicBezTo>
                          <a:pt x="84" y="84"/>
                          <a:pt x="84" y="84"/>
                          <a:pt x="84" y="84"/>
                        </a:cubicBezTo>
                        <a:cubicBezTo>
                          <a:pt x="85" y="85"/>
                          <a:pt x="87" y="97"/>
                          <a:pt x="76" y="112"/>
                        </a:cubicBezTo>
                        <a:cubicBezTo>
                          <a:pt x="65" y="129"/>
                          <a:pt x="55" y="132"/>
                          <a:pt x="51" y="133"/>
                        </a:cubicBezTo>
                        <a:cubicBezTo>
                          <a:pt x="51" y="133"/>
                          <a:pt x="51" y="133"/>
                          <a:pt x="51" y="133"/>
                        </a:cubicBezTo>
                        <a:moveTo>
                          <a:pt x="49" y="132"/>
                        </a:moveTo>
                        <a:cubicBezTo>
                          <a:pt x="50" y="132"/>
                          <a:pt x="50" y="132"/>
                          <a:pt x="51" y="132"/>
                        </a:cubicBezTo>
                        <a:cubicBezTo>
                          <a:pt x="63" y="130"/>
                          <a:pt x="73" y="116"/>
                          <a:pt x="76" y="112"/>
                        </a:cubicBezTo>
                        <a:cubicBezTo>
                          <a:pt x="86" y="96"/>
                          <a:pt x="84" y="85"/>
                          <a:pt x="84" y="84"/>
                        </a:cubicBezTo>
                        <a:cubicBezTo>
                          <a:pt x="84" y="84"/>
                          <a:pt x="84" y="83"/>
                          <a:pt x="84" y="83"/>
                        </a:cubicBezTo>
                        <a:cubicBezTo>
                          <a:pt x="84" y="83"/>
                          <a:pt x="84" y="83"/>
                          <a:pt x="84" y="83"/>
                        </a:cubicBezTo>
                        <a:cubicBezTo>
                          <a:pt x="84" y="83"/>
                          <a:pt x="83" y="68"/>
                          <a:pt x="67" y="39"/>
                        </a:cubicBezTo>
                        <a:cubicBezTo>
                          <a:pt x="60" y="25"/>
                          <a:pt x="51" y="16"/>
                          <a:pt x="45" y="11"/>
                        </a:cubicBezTo>
                        <a:cubicBezTo>
                          <a:pt x="39" y="5"/>
                          <a:pt x="34" y="3"/>
                          <a:pt x="34" y="3"/>
                        </a:cubicBezTo>
                        <a:cubicBezTo>
                          <a:pt x="30" y="1"/>
                          <a:pt x="26" y="0"/>
                          <a:pt x="23" y="0"/>
                        </a:cubicBezTo>
                        <a:cubicBezTo>
                          <a:pt x="18" y="0"/>
                          <a:pt x="11" y="2"/>
                          <a:pt x="8" y="11"/>
                        </a:cubicBezTo>
                        <a:cubicBezTo>
                          <a:pt x="5" y="19"/>
                          <a:pt x="5" y="31"/>
                          <a:pt x="5" y="41"/>
                        </a:cubicBezTo>
                        <a:cubicBezTo>
                          <a:pt x="5" y="48"/>
                          <a:pt x="5" y="54"/>
                          <a:pt x="4" y="57"/>
                        </a:cubicBezTo>
                        <a:cubicBezTo>
                          <a:pt x="3" y="61"/>
                          <a:pt x="2" y="65"/>
                          <a:pt x="1" y="71"/>
                        </a:cubicBezTo>
                        <a:cubicBezTo>
                          <a:pt x="1" y="72"/>
                          <a:pt x="1" y="74"/>
                          <a:pt x="1" y="75"/>
                        </a:cubicBezTo>
                        <a:cubicBezTo>
                          <a:pt x="1" y="75"/>
                          <a:pt x="1" y="75"/>
                          <a:pt x="1" y="75"/>
                        </a:cubicBezTo>
                        <a:cubicBezTo>
                          <a:pt x="1" y="75"/>
                          <a:pt x="1" y="86"/>
                          <a:pt x="16" y="99"/>
                        </a:cubicBezTo>
                        <a:cubicBezTo>
                          <a:pt x="22" y="104"/>
                          <a:pt x="29" y="108"/>
                          <a:pt x="34" y="111"/>
                        </a:cubicBezTo>
                        <a:cubicBezTo>
                          <a:pt x="41" y="115"/>
                          <a:pt x="46" y="118"/>
                          <a:pt x="48" y="122"/>
                        </a:cubicBezTo>
                        <a:cubicBezTo>
                          <a:pt x="49" y="125"/>
                          <a:pt x="49" y="128"/>
                          <a:pt x="49" y="132"/>
                        </a:cubicBezTo>
                      </a:path>
                    </a:pathLst>
                  </a:custGeom>
                  <a:solidFill>
                    <a:srgbClr val="952B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8" name="Freeform 8336">
                    <a:extLst>
                      <a:ext uri="{FF2B5EF4-FFF2-40B4-BE49-F238E27FC236}">
                        <a16:creationId xmlns:a16="http://schemas.microsoft.com/office/drawing/2014/main" id="{7FED79B5-7EA8-44CC-817E-2108A7A26FC2}"/>
                      </a:ext>
                    </a:extLst>
                  </p:cNvPr>
                  <p:cNvSpPr>
                    <a:spLocks/>
                  </p:cNvSpPr>
                  <p:nvPr/>
                </p:nvSpPr>
                <p:spPr bwMode="auto">
                  <a:xfrm>
                    <a:off x="3662" y="2016"/>
                    <a:ext cx="64" cy="75"/>
                  </a:xfrm>
                  <a:custGeom>
                    <a:avLst/>
                    <a:gdLst>
                      <a:gd name="T0" fmla="*/ 9 w 86"/>
                      <a:gd name="T1" fmla="*/ 91 h 99"/>
                      <a:gd name="T2" fmla="*/ 29 w 86"/>
                      <a:gd name="T3" fmla="*/ 97 h 99"/>
                      <a:gd name="T4" fmla="*/ 63 w 86"/>
                      <a:gd name="T5" fmla="*/ 96 h 99"/>
                      <a:gd name="T6" fmla="*/ 86 w 86"/>
                      <a:gd name="T7" fmla="*/ 87 h 99"/>
                      <a:gd name="T8" fmla="*/ 86 w 86"/>
                      <a:gd name="T9" fmla="*/ 87 h 99"/>
                      <a:gd name="T10" fmla="*/ 80 w 86"/>
                      <a:gd name="T11" fmla="*/ 59 h 99"/>
                      <a:gd name="T12" fmla="*/ 76 w 86"/>
                      <a:gd name="T13" fmla="*/ 13 h 99"/>
                      <a:gd name="T14" fmla="*/ 50 w 86"/>
                      <a:gd name="T15" fmla="*/ 5 h 99"/>
                      <a:gd name="T16" fmla="*/ 16 w 86"/>
                      <a:gd name="T17" fmla="*/ 40 h 99"/>
                      <a:gd name="T18" fmla="*/ 0 w 86"/>
                      <a:gd name="T19" fmla="*/ 85 h 99"/>
                      <a:gd name="T20" fmla="*/ 0 w 86"/>
                      <a:gd name="T21" fmla="*/ 85 h 99"/>
                      <a:gd name="T22" fmla="*/ 9 w 86"/>
                      <a:gd name="T23" fmla="*/ 9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99">
                        <a:moveTo>
                          <a:pt x="9" y="91"/>
                        </a:moveTo>
                        <a:cubicBezTo>
                          <a:pt x="15" y="94"/>
                          <a:pt x="22" y="96"/>
                          <a:pt x="29" y="97"/>
                        </a:cubicBezTo>
                        <a:cubicBezTo>
                          <a:pt x="40" y="99"/>
                          <a:pt x="52" y="99"/>
                          <a:pt x="63" y="96"/>
                        </a:cubicBezTo>
                        <a:cubicBezTo>
                          <a:pt x="71" y="95"/>
                          <a:pt x="79" y="92"/>
                          <a:pt x="86" y="87"/>
                        </a:cubicBezTo>
                        <a:cubicBezTo>
                          <a:pt x="86" y="87"/>
                          <a:pt x="86" y="87"/>
                          <a:pt x="86" y="87"/>
                        </a:cubicBezTo>
                        <a:cubicBezTo>
                          <a:pt x="83" y="76"/>
                          <a:pt x="83" y="66"/>
                          <a:pt x="80" y="59"/>
                        </a:cubicBezTo>
                        <a:cubicBezTo>
                          <a:pt x="78" y="52"/>
                          <a:pt x="81" y="26"/>
                          <a:pt x="76" y="13"/>
                        </a:cubicBezTo>
                        <a:cubicBezTo>
                          <a:pt x="71" y="0"/>
                          <a:pt x="59" y="1"/>
                          <a:pt x="50" y="5"/>
                        </a:cubicBezTo>
                        <a:cubicBezTo>
                          <a:pt x="50" y="5"/>
                          <a:pt x="31" y="14"/>
                          <a:pt x="16" y="40"/>
                        </a:cubicBezTo>
                        <a:cubicBezTo>
                          <a:pt x="2" y="67"/>
                          <a:pt x="0" y="82"/>
                          <a:pt x="0" y="85"/>
                        </a:cubicBezTo>
                        <a:cubicBezTo>
                          <a:pt x="0" y="85"/>
                          <a:pt x="0" y="85"/>
                          <a:pt x="0" y="85"/>
                        </a:cubicBezTo>
                        <a:cubicBezTo>
                          <a:pt x="0" y="85"/>
                          <a:pt x="1" y="87"/>
                          <a:pt x="9" y="91"/>
                        </a:cubicBezTo>
                      </a:path>
                    </a:pathLst>
                  </a:custGeom>
                  <a:solidFill>
                    <a:srgbClr val="E2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9" name="Freeform 8337">
                    <a:extLst>
                      <a:ext uri="{FF2B5EF4-FFF2-40B4-BE49-F238E27FC236}">
                        <a16:creationId xmlns:a16="http://schemas.microsoft.com/office/drawing/2014/main" id="{B83B67B3-D30D-420B-9305-D54CB32916F5}"/>
                      </a:ext>
                    </a:extLst>
                  </p:cNvPr>
                  <p:cNvSpPr>
                    <a:spLocks noEditPoints="1"/>
                  </p:cNvSpPr>
                  <p:nvPr/>
                </p:nvSpPr>
                <p:spPr bwMode="auto">
                  <a:xfrm>
                    <a:off x="3662" y="2018"/>
                    <a:ext cx="64" cy="72"/>
                  </a:xfrm>
                  <a:custGeom>
                    <a:avLst/>
                    <a:gdLst>
                      <a:gd name="T0" fmla="*/ 45 w 86"/>
                      <a:gd name="T1" fmla="*/ 96 h 96"/>
                      <a:gd name="T2" fmla="*/ 29 w 86"/>
                      <a:gd name="T3" fmla="*/ 95 h 96"/>
                      <a:gd name="T4" fmla="*/ 9 w 86"/>
                      <a:gd name="T5" fmla="*/ 89 h 96"/>
                      <a:gd name="T6" fmla="*/ 0 w 86"/>
                      <a:gd name="T7" fmla="*/ 83 h 96"/>
                      <a:gd name="T8" fmla="*/ 0 w 86"/>
                      <a:gd name="T9" fmla="*/ 83 h 96"/>
                      <a:gd name="T10" fmla="*/ 16 w 86"/>
                      <a:gd name="T11" fmla="*/ 38 h 96"/>
                      <a:gd name="T12" fmla="*/ 38 w 86"/>
                      <a:gd name="T13" fmla="*/ 10 h 96"/>
                      <a:gd name="T14" fmla="*/ 50 w 86"/>
                      <a:gd name="T15" fmla="*/ 2 h 96"/>
                      <a:gd name="T16" fmla="*/ 61 w 86"/>
                      <a:gd name="T17" fmla="*/ 0 h 96"/>
                      <a:gd name="T18" fmla="*/ 76 w 86"/>
                      <a:gd name="T19" fmla="*/ 11 h 96"/>
                      <a:gd name="T20" fmla="*/ 80 w 86"/>
                      <a:gd name="T21" fmla="*/ 41 h 96"/>
                      <a:gd name="T22" fmla="*/ 81 w 86"/>
                      <a:gd name="T23" fmla="*/ 57 h 96"/>
                      <a:gd name="T24" fmla="*/ 83 w 86"/>
                      <a:gd name="T25" fmla="*/ 70 h 96"/>
                      <a:gd name="T26" fmla="*/ 86 w 86"/>
                      <a:gd name="T27" fmla="*/ 85 h 96"/>
                      <a:gd name="T28" fmla="*/ 86 w 86"/>
                      <a:gd name="T29" fmla="*/ 86 h 96"/>
                      <a:gd name="T30" fmla="*/ 63 w 86"/>
                      <a:gd name="T31" fmla="*/ 95 h 96"/>
                      <a:gd name="T32" fmla="*/ 45 w 86"/>
                      <a:gd name="T33" fmla="*/ 96 h 96"/>
                      <a:gd name="T34" fmla="*/ 61 w 86"/>
                      <a:gd name="T35" fmla="*/ 0 h 96"/>
                      <a:gd name="T36" fmla="*/ 50 w 86"/>
                      <a:gd name="T37" fmla="*/ 3 h 96"/>
                      <a:gd name="T38" fmla="*/ 39 w 86"/>
                      <a:gd name="T39" fmla="*/ 11 h 96"/>
                      <a:gd name="T40" fmla="*/ 17 w 86"/>
                      <a:gd name="T41" fmla="*/ 39 h 96"/>
                      <a:gd name="T42" fmla="*/ 0 w 86"/>
                      <a:gd name="T43" fmla="*/ 83 h 96"/>
                      <a:gd name="T44" fmla="*/ 0 w 86"/>
                      <a:gd name="T45" fmla="*/ 83 h 96"/>
                      <a:gd name="T46" fmla="*/ 9 w 86"/>
                      <a:gd name="T47" fmla="*/ 89 h 96"/>
                      <a:gd name="T48" fmla="*/ 29 w 86"/>
                      <a:gd name="T49" fmla="*/ 94 h 96"/>
                      <a:gd name="T50" fmla="*/ 63 w 86"/>
                      <a:gd name="T51" fmla="*/ 94 h 96"/>
                      <a:gd name="T52" fmla="*/ 85 w 86"/>
                      <a:gd name="T53" fmla="*/ 85 h 96"/>
                      <a:gd name="T54" fmla="*/ 83 w 86"/>
                      <a:gd name="T55" fmla="*/ 71 h 96"/>
                      <a:gd name="T56" fmla="*/ 80 w 86"/>
                      <a:gd name="T57" fmla="*/ 57 h 96"/>
                      <a:gd name="T58" fmla="*/ 79 w 86"/>
                      <a:gd name="T59" fmla="*/ 41 h 96"/>
                      <a:gd name="T60" fmla="*/ 76 w 86"/>
                      <a:gd name="T61" fmla="*/ 11 h 96"/>
                      <a:gd name="T62" fmla="*/ 61 w 86"/>
                      <a:gd name="T6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96">
                        <a:moveTo>
                          <a:pt x="45" y="96"/>
                        </a:moveTo>
                        <a:cubicBezTo>
                          <a:pt x="40" y="96"/>
                          <a:pt x="34" y="96"/>
                          <a:pt x="29" y="95"/>
                        </a:cubicBezTo>
                        <a:cubicBezTo>
                          <a:pt x="22" y="94"/>
                          <a:pt x="15" y="92"/>
                          <a:pt x="9" y="89"/>
                        </a:cubicBezTo>
                        <a:cubicBezTo>
                          <a:pt x="1" y="85"/>
                          <a:pt x="0" y="83"/>
                          <a:pt x="0" y="83"/>
                        </a:cubicBezTo>
                        <a:cubicBezTo>
                          <a:pt x="0" y="83"/>
                          <a:pt x="0" y="83"/>
                          <a:pt x="0" y="83"/>
                        </a:cubicBezTo>
                        <a:cubicBezTo>
                          <a:pt x="0" y="78"/>
                          <a:pt x="3" y="62"/>
                          <a:pt x="16" y="38"/>
                        </a:cubicBezTo>
                        <a:cubicBezTo>
                          <a:pt x="24" y="25"/>
                          <a:pt x="32" y="16"/>
                          <a:pt x="38" y="10"/>
                        </a:cubicBezTo>
                        <a:cubicBezTo>
                          <a:pt x="45" y="5"/>
                          <a:pt x="50" y="3"/>
                          <a:pt x="50" y="2"/>
                        </a:cubicBezTo>
                        <a:cubicBezTo>
                          <a:pt x="54" y="1"/>
                          <a:pt x="58" y="0"/>
                          <a:pt x="61" y="0"/>
                        </a:cubicBezTo>
                        <a:cubicBezTo>
                          <a:pt x="66" y="0"/>
                          <a:pt x="73" y="2"/>
                          <a:pt x="76" y="11"/>
                        </a:cubicBezTo>
                        <a:cubicBezTo>
                          <a:pt x="79" y="19"/>
                          <a:pt x="79" y="31"/>
                          <a:pt x="80" y="41"/>
                        </a:cubicBezTo>
                        <a:cubicBezTo>
                          <a:pt x="80" y="48"/>
                          <a:pt x="80" y="54"/>
                          <a:pt x="81" y="57"/>
                        </a:cubicBezTo>
                        <a:cubicBezTo>
                          <a:pt x="82" y="61"/>
                          <a:pt x="83" y="65"/>
                          <a:pt x="83" y="70"/>
                        </a:cubicBezTo>
                        <a:cubicBezTo>
                          <a:pt x="84" y="75"/>
                          <a:pt x="85" y="80"/>
                          <a:pt x="86" y="85"/>
                        </a:cubicBezTo>
                        <a:cubicBezTo>
                          <a:pt x="86" y="86"/>
                          <a:pt x="86" y="86"/>
                          <a:pt x="86" y="86"/>
                        </a:cubicBezTo>
                        <a:cubicBezTo>
                          <a:pt x="79" y="91"/>
                          <a:pt x="71" y="93"/>
                          <a:pt x="63" y="95"/>
                        </a:cubicBezTo>
                        <a:cubicBezTo>
                          <a:pt x="57" y="96"/>
                          <a:pt x="51" y="96"/>
                          <a:pt x="45" y="96"/>
                        </a:cubicBezTo>
                        <a:moveTo>
                          <a:pt x="61" y="0"/>
                        </a:moveTo>
                        <a:cubicBezTo>
                          <a:pt x="58" y="0"/>
                          <a:pt x="54" y="1"/>
                          <a:pt x="50" y="3"/>
                        </a:cubicBezTo>
                        <a:cubicBezTo>
                          <a:pt x="50" y="3"/>
                          <a:pt x="45" y="5"/>
                          <a:pt x="39" y="11"/>
                        </a:cubicBezTo>
                        <a:cubicBezTo>
                          <a:pt x="33" y="16"/>
                          <a:pt x="24" y="25"/>
                          <a:pt x="17" y="39"/>
                        </a:cubicBezTo>
                        <a:cubicBezTo>
                          <a:pt x="1" y="68"/>
                          <a:pt x="0" y="83"/>
                          <a:pt x="0" y="83"/>
                        </a:cubicBezTo>
                        <a:cubicBezTo>
                          <a:pt x="0" y="83"/>
                          <a:pt x="0" y="83"/>
                          <a:pt x="0" y="83"/>
                        </a:cubicBezTo>
                        <a:cubicBezTo>
                          <a:pt x="0" y="83"/>
                          <a:pt x="1" y="85"/>
                          <a:pt x="9" y="89"/>
                        </a:cubicBezTo>
                        <a:cubicBezTo>
                          <a:pt x="15" y="92"/>
                          <a:pt x="22" y="93"/>
                          <a:pt x="29" y="94"/>
                        </a:cubicBezTo>
                        <a:cubicBezTo>
                          <a:pt x="41" y="96"/>
                          <a:pt x="52" y="96"/>
                          <a:pt x="63" y="94"/>
                        </a:cubicBezTo>
                        <a:cubicBezTo>
                          <a:pt x="71" y="92"/>
                          <a:pt x="79" y="90"/>
                          <a:pt x="85" y="85"/>
                        </a:cubicBezTo>
                        <a:cubicBezTo>
                          <a:pt x="84" y="80"/>
                          <a:pt x="83" y="75"/>
                          <a:pt x="83" y="71"/>
                        </a:cubicBezTo>
                        <a:cubicBezTo>
                          <a:pt x="82" y="65"/>
                          <a:pt x="81" y="61"/>
                          <a:pt x="80" y="57"/>
                        </a:cubicBezTo>
                        <a:cubicBezTo>
                          <a:pt x="79" y="54"/>
                          <a:pt x="79" y="48"/>
                          <a:pt x="79" y="41"/>
                        </a:cubicBezTo>
                        <a:cubicBezTo>
                          <a:pt x="79" y="31"/>
                          <a:pt x="79" y="19"/>
                          <a:pt x="76" y="11"/>
                        </a:cubicBezTo>
                        <a:cubicBezTo>
                          <a:pt x="73" y="2"/>
                          <a:pt x="66" y="0"/>
                          <a:pt x="61" y="0"/>
                        </a:cubicBezTo>
                      </a:path>
                    </a:pathLst>
                  </a:custGeom>
                  <a:solidFill>
                    <a:srgbClr val="952B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0" name="Freeform 8338">
                    <a:extLst>
                      <a:ext uri="{FF2B5EF4-FFF2-40B4-BE49-F238E27FC236}">
                        <a16:creationId xmlns:a16="http://schemas.microsoft.com/office/drawing/2014/main" id="{371C33CF-04FA-45EB-B28C-701CC4E995AA}"/>
                      </a:ext>
                    </a:extLst>
                  </p:cNvPr>
                  <p:cNvSpPr>
                    <a:spLocks/>
                  </p:cNvSpPr>
                  <p:nvPr/>
                </p:nvSpPr>
                <p:spPr bwMode="auto">
                  <a:xfrm>
                    <a:off x="3659" y="2106"/>
                    <a:ext cx="69" cy="42"/>
                  </a:xfrm>
                  <a:custGeom>
                    <a:avLst/>
                    <a:gdLst>
                      <a:gd name="T0" fmla="*/ 92 w 92"/>
                      <a:gd name="T1" fmla="*/ 0 h 56"/>
                      <a:gd name="T2" fmla="*/ 78 w 92"/>
                      <a:gd name="T3" fmla="*/ 24 h 56"/>
                      <a:gd name="T4" fmla="*/ 35 w 92"/>
                      <a:gd name="T5" fmla="*/ 33 h 56"/>
                      <a:gd name="T6" fmla="*/ 20 w 92"/>
                      <a:gd name="T7" fmla="*/ 37 h 56"/>
                      <a:gd name="T8" fmla="*/ 6 w 92"/>
                      <a:gd name="T9" fmla="*/ 41 h 56"/>
                      <a:gd name="T10" fmla="*/ 8 w 92"/>
                      <a:gd name="T11" fmla="*/ 49 h 56"/>
                      <a:gd name="T12" fmla="*/ 32 w 92"/>
                      <a:gd name="T13" fmla="*/ 56 h 56"/>
                      <a:gd name="T14" fmla="*/ 55 w 92"/>
                      <a:gd name="T15" fmla="*/ 54 h 56"/>
                      <a:gd name="T16" fmla="*/ 84 w 92"/>
                      <a:gd name="T17" fmla="*/ 41 h 56"/>
                      <a:gd name="T18" fmla="*/ 91 w 92"/>
                      <a:gd name="T19" fmla="*/ 20 h 56"/>
                      <a:gd name="T20" fmla="*/ 92 w 92"/>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56">
                        <a:moveTo>
                          <a:pt x="92" y="0"/>
                        </a:moveTo>
                        <a:cubicBezTo>
                          <a:pt x="91" y="6"/>
                          <a:pt x="88" y="18"/>
                          <a:pt x="78" y="24"/>
                        </a:cubicBezTo>
                        <a:cubicBezTo>
                          <a:pt x="65" y="31"/>
                          <a:pt x="44" y="34"/>
                          <a:pt x="35" y="33"/>
                        </a:cubicBezTo>
                        <a:cubicBezTo>
                          <a:pt x="27" y="32"/>
                          <a:pt x="25" y="35"/>
                          <a:pt x="20" y="37"/>
                        </a:cubicBezTo>
                        <a:cubicBezTo>
                          <a:pt x="15" y="40"/>
                          <a:pt x="8" y="41"/>
                          <a:pt x="6" y="41"/>
                        </a:cubicBezTo>
                        <a:cubicBezTo>
                          <a:pt x="3" y="41"/>
                          <a:pt x="0" y="44"/>
                          <a:pt x="8" y="49"/>
                        </a:cubicBezTo>
                        <a:cubicBezTo>
                          <a:pt x="15" y="54"/>
                          <a:pt x="26" y="56"/>
                          <a:pt x="32" y="56"/>
                        </a:cubicBezTo>
                        <a:cubicBezTo>
                          <a:pt x="38" y="55"/>
                          <a:pt x="47" y="54"/>
                          <a:pt x="55" y="54"/>
                        </a:cubicBezTo>
                        <a:cubicBezTo>
                          <a:pt x="62" y="53"/>
                          <a:pt x="77" y="51"/>
                          <a:pt x="84" y="41"/>
                        </a:cubicBezTo>
                        <a:cubicBezTo>
                          <a:pt x="88" y="35"/>
                          <a:pt x="90" y="26"/>
                          <a:pt x="91" y="20"/>
                        </a:cubicBezTo>
                        <a:cubicBezTo>
                          <a:pt x="92" y="14"/>
                          <a:pt x="92" y="7"/>
                          <a:pt x="92" y="0"/>
                        </a:cubicBezTo>
                      </a:path>
                    </a:pathLst>
                  </a:custGeom>
                  <a:solidFill>
                    <a:srgbClr val="AE4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1" name="Freeform 8339">
                    <a:extLst>
                      <a:ext uri="{FF2B5EF4-FFF2-40B4-BE49-F238E27FC236}">
                        <a16:creationId xmlns:a16="http://schemas.microsoft.com/office/drawing/2014/main" id="{B03EE75E-5B90-42DA-86B2-7A4DBE204B7D}"/>
                      </a:ext>
                    </a:extLst>
                  </p:cNvPr>
                  <p:cNvSpPr>
                    <a:spLocks noEditPoints="1"/>
                  </p:cNvSpPr>
                  <p:nvPr/>
                </p:nvSpPr>
                <p:spPr bwMode="auto">
                  <a:xfrm>
                    <a:off x="3660" y="2106"/>
                    <a:ext cx="68" cy="42"/>
                  </a:xfrm>
                  <a:custGeom>
                    <a:avLst/>
                    <a:gdLst>
                      <a:gd name="T0" fmla="*/ 29 w 91"/>
                      <a:gd name="T1" fmla="*/ 56 h 56"/>
                      <a:gd name="T2" fmla="*/ 6 w 91"/>
                      <a:gd name="T3" fmla="*/ 50 h 56"/>
                      <a:gd name="T4" fmla="*/ 1 w 91"/>
                      <a:gd name="T5" fmla="*/ 43 h 56"/>
                      <a:gd name="T6" fmla="*/ 4 w 91"/>
                      <a:gd name="T7" fmla="*/ 41 h 56"/>
                      <a:gd name="T8" fmla="*/ 17 w 91"/>
                      <a:gd name="T9" fmla="*/ 37 h 56"/>
                      <a:gd name="T10" fmla="*/ 20 w 91"/>
                      <a:gd name="T11" fmla="*/ 36 h 56"/>
                      <a:gd name="T12" fmla="*/ 30 w 91"/>
                      <a:gd name="T13" fmla="*/ 33 h 56"/>
                      <a:gd name="T14" fmla="*/ 33 w 91"/>
                      <a:gd name="T15" fmla="*/ 33 h 56"/>
                      <a:gd name="T16" fmla="*/ 37 w 91"/>
                      <a:gd name="T17" fmla="*/ 33 h 56"/>
                      <a:gd name="T18" fmla="*/ 76 w 91"/>
                      <a:gd name="T19" fmla="*/ 23 h 56"/>
                      <a:gd name="T20" fmla="*/ 90 w 91"/>
                      <a:gd name="T21" fmla="*/ 0 h 56"/>
                      <a:gd name="T22" fmla="*/ 90 w 91"/>
                      <a:gd name="T23" fmla="*/ 0 h 56"/>
                      <a:gd name="T24" fmla="*/ 91 w 91"/>
                      <a:gd name="T25" fmla="*/ 0 h 56"/>
                      <a:gd name="T26" fmla="*/ 90 w 91"/>
                      <a:gd name="T27" fmla="*/ 20 h 56"/>
                      <a:gd name="T28" fmla="*/ 82 w 91"/>
                      <a:gd name="T29" fmla="*/ 42 h 56"/>
                      <a:gd name="T30" fmla="*/ 53 w 91"/>
                      <a:gd name="T31" fmla="*/ 54 h 56"/>
                      <a:gd name="T32" fmla="*/ 41 w 91"/>
                      <a:gd name="T33" fmla="*/ 55 h 56"/>
                      <a:gd name="T34" fmla="*/ 30 w 91"/>
                      <a:gd name="T35" fmla="*/ 56 h 56"/>
                      <a:gd name="T36" fmla="*/ 29 w 91"/>
                      <a:gd name="T37" fmla="*/ 56 h 56"/>
                      <a:gd name="T38" fmla="*/ 30 w 91"/>
                      <a:gd name="T39" fmla="*/ 33 h 56"/>
                      <a:gd name="T40" fmla="*/ 21 w 91"/>
                      <a:gd name="T41" fmla="*/ 36 h 56"/>
                      <a:gd name="T42" fmla="*/ 18 w 91"/>
                      <a:gd name="T43" fmla="*/ 38 h 56"/>
                      <a:gd name="T44" fmla="*/ 4 w 91"/>
                      <a:gd name="T45" fmla="*/ 42 h 56"/>
                      <a:gd name="T46" fmla="*/ 1 w 91"/>
                      <a:gd name="T47" fmla="*/ 43 h 56"/>
                      <a:gd name="T48" fmla="*/ 6 w 91"/>
                      <a:gd name="T49" fmla="*/ 49 h 56"/>
                      <a:gd name="T50" fmla="*/ 29 w 91"/>
                      <a:gd name="T51" fmla="*/ 55 h 56"/>
                      <a:gd name="T52" fmla="*/ 30 w 91"/>
                      <a:gd name="T53" fmla="*/ 55 h 56"/>
                      <a:gd name="T54" fmla="*/ 41 w 91"/>
                      <a:gd name="T55" fmla="*/ 54 h 56"/>
                      <a:gd name="T56" fmla="*/ 53 w 91"/>
                      <a:gd name="T57" fmla="*/ 53 h 56"/>
                      <a:gd name="T58" fmla="*/ 81 w 91"/>
                      <a:gd name="T59" fmla="*/ 41 h 56"/>
                      <a:gd name="T60" fmla="*/ 89 w 91"/>
                      <a:gd name="T61" fmla="*/ 20 h 56"/>
                      <a:gd name="T62" fmla="*/ 90 w 91"/>
                      <a:gd name="T63" fmla="*/ 3 h 56"/>
                      <a:gd name="T64" fmla="*/ 76 w 91"/>
                      <a:gd name="T65" fmla="*/ 24 h 56"/>
                      <a:gd name="T66" fmla="*/ 37 w 91"/>
                      <a:gd name="T67" fmla="*/ 34 h 56"/>
                      <a:gd name="T68" fmla="*/ 33 w 91"/>
                      <a:gd name="T69" fmla="*/ 34 h 56"/>
                      <a:gd name="T70" fmla="*/ 30 w 91"/>
                      <a:gd name="T71"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 h="56">
                        <a:moveTo>
                          <a:pt x="29" y="56"/>
                        </a:moveTo>
                        <a:cubicBezTo>
                          <a:pt x="22" y="56"/>
                          <a:pt x="13" y="54"/>
                          <a:pt x="6" y="50"/>
                        </a:cubicBezTo>
                        <a:cubicBezTo>
                          <a:pt x="1" y="46"/>
                          <a:pt x="0" y="44"/>
                          <a:pt x="1" y="43"/>
                        </a:cubicBezTo>
                        <a:cubicBezTo>
                          <a:pt x="1" y="42"/>
                          <a:pt x="2" y="41"/>
                          <a:pt x="4" y="41"/>
                        </a:cubicBezTo>
                        <a:cubicBezTo>
                          <a:pt x="6" y="41"/>
                          <a:pt x="12" y="39"/>
                          <a:pt x="17" y="37"/>
                        </a:cubicBezTo>
                        <a:cubicBezTo>
                          <a:pt x="19" y="37"/>
                          <a:pt x="20" y="36"/>
                          <a:pt x="20" y="36"/>
                        </a:cubicBezTo>
                        <a:cubicBezTo>
                          <a:pt x="23" y="34"/>
                          <a:pt x="26" y="33"/>
                          <a:pt x="30" y="33"/>
                        </a:cubicBezTo>
                        <a:cubicBezTo>
                          <a:pt x="31" y="33"/>
                          <a:pt x="32" y="33"/>
                          <a:pt x="33" y="33"/>
                        </a:cubicBezTo>
                        <a:cubicBezTo>
                          <a:pt x="34" y="33"/>
                          <a:pt x="36" y="33"/>
                          <a:pt x="37" y="33"/>
                        </a:cubicBezTo>
                        <a:cubicBezTo>
                          <a:pt x="46" y="33"/>
                          <a:pt x="64" y="31"/>
                          <a:pt x="76" y="23"/>
                        </a:cubicBezTo>
                        <a:cubicBezTo>
                          <a:pt x="85" y="18"/>
                          <a:pt x="89" y="7"/>
                          <a:pt x="90" y="0"/>
                        </a:cubicBezTo>
                        <a:cubicBezTo>
                          <a:pt x="90" y="0"/>
                          <a:pt x="90" y="0"/>
                          <a:pt x="90" y="0"/>
                        </a:cubicBezTo>
                        <a:cubicBezTo>
                          <a:pt x="91" y="0"/>
                          <a:pt x="91" y="0"/>
                          <a:pt x="91" y="0"/>
                        </a:cubicBezTo>
                        <a:cubicBezTo>
                          <a:pt x="91" y="8"/>
                          <a:pt x="90" y="14"/>
                          <a:pt x="90" y="20"/>
                        </a:cubicBezTo>
                        <a:cubicBezTo>
                          <a:pt x="88" y="27"/>
                          <a:pt x="86" y="36"/>
                          <a:pt x="82" y="42"/>
                        </a:cubicBezTo>
                        <a:cubicBezTo>
                          <a:pt x="79" y="46"/>
                          <a:pt x="71" y="53"/>
                          <a:pt x="53" y="54"/>
                        </a:cubicBezTo>
                        <a:cubicBezTo>
                          <a:pt x="49" y="54"/>
                          <a:pt x="45" y="55"/>
                          <a:pt x="41" y="55"/>
                        </a:cubicBezTo>
                        <a:cubicBezTo>
                          <a:pt x="37" y="55"/>
                          <a:pt x="33" y="56"/>
                          <a:pt x="30" y="56"/>
                        </a:cubicBezTo>
                        <a:cubicBezTo>
                          <a:pt x="29" y="56"/>
                          <a:pt x="29" y="56"/>
                          <a:pt x="29" y="56"/>
                        </a:cubicBezTo>
                        <a:moveTo>
                          <a:pt x="30" y="33"/>
                        </a:moveTo>
                        <a:cubicBezTo>
                          <a:pt x="26" y="33"/>
                          <a:pt x="23" y="35"/>
                          <a:pt x="21" y="36"/>
                        </a:cubicBezTo>
                        <a:cubicBezTo>
                          <a:pt x="20" y="37"/>
                          <a:pt x="19" y="37"/>
                          <a:pt x="18" y="38"/>
                        </a:cubicBezTo>
                        <a:cubicBezTo>
                          <a:pt x="13" y="40"/>
                          <a:pt x="6" y="42"/>
                          <a:pt x="4" y="42"/>
                        </a:cubicBezTo>
                        <a:cubicBezTo>
                          <a:pt x="3" y="42"/>
                          <a:pt x="2" y="42"/>
                          <a:pt x="1" y="43"/>
                        </a:cubicBezTo>
                        <a:cubicBezTo>
                          <a:pt x="1" y="44"/>
                          <a:pt x="1" y="46"/>
                          <a:pt x="6" y="49"/>
                        </a:cubicBezTo>
                        <a:cubicBezTo>
                          <a:pt x="13" y="54"/>
                          <a:pt x="22" y="55"/>
                          <a:pt x="29" y="55"/>
                        </a:cubicBezTo>
                        <a:cubicBezTo>
                          <a:pt x="30" y="55"/>
                          <a:pt x="30" y="55"/>
                          <a:pt x="30" y="55"/>
                        </a:cubicBezTo>
                        <a:cubicBezTo>
                          <a:pt x="33" y="55"/>
                          <a:pt x="37" y="55"/>
                          <a:pt x="41" y="54"/>
                        </a:cubicBezTo>
                        <a:cubicBezTo>
                          <a:pt x="45" y="54"/>
                          <a:pt x="49" y="54"/>
                          <a:pt x="53" y="53"/>
                        </a:cubicBezTo>
                        <a:cubicBezTo>
                          <a:pt x="71" y="53"/>
                          <a:pt x="79" y="46"/>
                          <a:pt x="81" y="41"/>
                        </a:cubicBezTo>
                        <a:cubicBezTo>
                          <a:pt x="85" y="35"/>
                          <a:pt x="88" y="26"/>
                          <a:pt x="89" y="20"/>
                        </a:cubicBezTo>
                        <a:cubicBezTo>
                          <a:pt x="90" y="15"/>
                          <a:pt x="90" y="9"/>
                          <a:pt x="90" y="3"/>
                        </a:cubicBezTo>
                        <a:cubicBezTo>
                          <a:pt x="88" y="10"/>
                          <a:pt x="85" y="19"/>
                          <a:pt x="76" y="24"/>
                        </a:cubicBezTo>
                        <a:cubicBezTo>
                          <a:pt x="64" y="31"/>
                          <a:pt x="46" y="34"/>
                          <a:pt x="37" y="34"/>
                        </a:cubicBezTo>
                        <a:cubicBezTo>
                          <a:pt x="36" y="34"/>
                          <a:pt x="34" y="34"/>
                          <a:pt x="33" y="34"/>
                        </a:cubicBezTo>
                        <a:cubicBezTo>
                          <a:pt x="32" y="33"/>
                          <a:pt x="31" y="33"/>
                          <a:pt x="30" y="33"/>
                        </a:cubicBezTo>
                      </a:path>
                    </a:pathLst>
                  </a:custGeom>
                  <a:solidFill>
                    <a:srgbClr val="6F15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2" name="Freeform 8340">
                    <a:extLst>
                      <a:ext uri="{FF2B5EF4-FFF2-40B4-BE49-F238E27FC236}">
                        <a16:creationId xmlns:a16="http://schemas.microsoft.com/office/drawing/2014/main" id="{4DF2A09B-92E5-4107-8EAB-631B6AC90221}"/>
                      </a:ext>
                    </a:extLst>
                  </p:cNvPr>
                  <p:cNvSpPr>
                    <a:spLocks/>
                  </p:cNvSpPr>
                  <p:nvPr/>
                </p:nvSpPr>
                <p:spPr bwMode="auto">
                  <a:xfrm>
                    <a:off x="3661" y="2108"/>
                    <a:ext cx="67" cy="37"/>
                  </a:xfrm>
                  <a:custGeom>
                    <a:avLst/>
                    <a:gdLst>
                      <a:gd name="T0" fmla="*/ 89 w 89"/>
                      <a:gd name="T1" fmla="*/ 0 h 49"/>
                      <a:gd name="T2" fmla="*/ 88 w 89"/>
                      <a:gd name="T3" fmla="*/ 4 h 49"/>
                      <a:gd name="T4" fmla="*/ 88 w 89"/>
                      <a:gd name="T5" fmla="*/ 4 h 49"/>
                      <a:gd name="T6" fmla="*/ 88 w 89"/>
                      <a:gd name="T7" fmla="*/ 4 h 49"/>
                      <a:gd name="T8" fmla="*/ 88 w 89"/>
                      <a:gd name="T9" fmla="*/ 4 h 49"/>
                      <a:gd name="T10" fmla="*/ 88 w 89"/>
                      <a:gd name="T11" fmla="*/ 4 h 49"/>
                      <a:gd name="T12" fmla="*/ 88 w 89"/>
                      <a:gd name="T13" fmla="*/ 4 h 49"/>
                      <a:gd name="T14" fmla="*/ 88 w 89"/>
                      <a:gd name="T15" fmla="*/ 4 h 49"/>
                      <a:gd name="T16" fmla="*/ 76 w 89"/>
                      <a:gd name="T17" fmla="*/ 20 h 49"/>
                      <a:gd name="T18" fmla="*/ 76 w 89"/>
                      <a:gd name="T19" fmla="*/ 20 h 49"/>
                      <a:gd name="T20" fmla="*/ 76 w 89"/>
                      <a:gd name="T21" fmla="*/ 21 h 49"/>
                      <a:gd name="T22" fmla="*/ 76 w 89"/>
                      <a:gd name="T23" fmla="*/ 21 h 49"/>
                      <a:gd name="T24" fmla="*/ 76 w 89"/>
                      <a:gd name="T25" fmla="*/ 21 h 49"/>
                      <a:gd name="T26" fmla="*/ 76 w 89"/>
                      <a:gd name="T27" fmla="*/ 21 h 49"/>
                      <a:gd name="T28" fmla="*/ 76 w 89"/>
                      <a:gd name="T29" fmla="*/ 21 h 49"/>
                      <a:gd name="T30" fmla="*/ 76 w 89"/>
                      <a:gd name="T31" fmla="*/ 21 h 49"/>
                      <a:gd name="T32" fmla="*/ 75 w 89"/>
                      <a:gd name="T33" fmla="*/ 21 h 49"/>
                      <a:gd name="T34" fmla="*/ 75 w 89"/>
                      <a:gd name="T35" fmla="*/ 21 h 49"/>
                      <a:gd name="T36" fmla="*/ 37 w 89"/>
                      <a:gd name="T37" fmla="*/ 31 h 49"/>
                      <a:gd name="T38" fmla="*/ 36 w 89"/>
                      <a:gd name="T39" fmla="*/ 31 h 49"/>
                      <a:gd name="T40" fmla="*/ 32 w 89"/>
                      <a:gd name="T41" fmla="*/ 31 h 49"/>
                      <a:gd name="T42" fmla="*/ 30 w 89"/>
                      <a:gd name="T43" fmla="*/ 30 h 49"/>
                      <a:gd name="T44" fmla="*/ 29 w 89"/>
                      <a:gd name="T45" fmla="*/ 30 h 49"/>
                      <a:gd name="T46" fmla="*/ 26 w 89"/>
                      <a:gd name="T47" fmla="*/ 31 h 49"/>
                      <a:gd name="T48" fmla="*/ 26 w 89"/>
                      <a:gd name="T49" fmla="*/ 31 h 49"/>
                      <a:gd name="T50" fmla="*/ 20 w 89"/>
                      <a:gd name="T51" fmla="*/ 33 h 49"/>
                      <a:gd name="T52" fmla="*/ 17 w 89"/>
                      <a:gd name="T53" fmla="*/ 34 h 49"/>
                      <a:gd name="T54" fmla="*/ 17 w 89"/>
                      <a:gd name="T55" fmla="*/ 35 h 49"/>
                      <a:gd name="T56" fmla="*/ 3 w 89"/>
                      <a:gd name="T57" fmla="*/ 39 h 49"/>
                      <a:gd name="T58" fmla="*/ 0 w 89"/>
                      <a:gd name="T59" fmla="*/ 40 h 49"/>
                      <a:gd name="T60" fmla="*/ 0 w 89"/>
                      <a:gd name="T61" fmla="*/ 41 h 49"/>
                      <a:gd name="T62" fmla="*/ 5 w 89"/>
                      <a:gd name="T63" fmla="*/ 46 h 49"/>
                      <a:gd name="T64" fmla="*/ 11 w 89"/>
                      <a:gd name="T65" fmla="*/ 49 h 49"/>
                      <a:gd name="T66" fmla="*/ 11 w 89"/>
                      <a:gd name="T67" fmla="*/ 47 h 49"/>
                      <a:gd name="T68" fmla="*/ 16 w 89"/>
                      <a:gd name="T69" fmla="*/ 44 h 49"/>
                      <a:gd name="T70" fmla="*/ 26 w 89"/>
                      <a:gd name="T71" fmla="*/ 43 h 49"/>
                      <a:gd name="T72" fmla="*/ 51 w 89"/>
                      <a:gd name="T73" fmla="*/ 40 h 49"/>
                      <a:gd name="T74" fmla="*/ 62 w 89"/>
                      <a:gd name="T75" fmla="*/ 37 h 49"/>
                      <a:gd name="T76" fmla="*/ 69 w 89"/>
                      <a:gd name="T77" fmla="*/ 34 h 49"/>
                      <a:gd name="T78" fmla="*/ 74 w 89"/>
                      <a:gd name="T79" fmla="*/ 33 h 49"/>
                      <a:gd name="T80" fmla="*/ 79 w 89"/>
                      <a:gd name="T81" fmla="*/ 35 h 49"/>
                      <a:gd name="T82" fmla="*/ 76 w 89"/>
                      <a:gd name="T83" fmla="*/ 42 h 49"/>
                      <a:gd name="T84" fmla="*/ 74 w 89"/>
                      <a:gd name="T85" fmla="*/ 45 h 49"/>
                      <a:gd name="T86" fmla="*/ 80 w 89"/>
                      <a:gd name="T87" fmla="*/ 38 h 49"/>
                      <a:gd name="T88" fmla="*/ 88 w 89"/>
                      <a:gd name="T89" fmla="*/ 17 h 49"/>
                      <a:gd name="T90" fmla="*/ 88 w 89"/>
                      <a:gd name="T91" fmla="*/ 17 h 49"/>
                      <a:gd name="T92" fmla="*/ 89 w 89"/>
                      <a:gd name="T9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9" h="49">
                        <a:moveTo>
                          <a:pt x="89" y="0"/>
                        </a:moveTo>
                        <a:cubicBezTo>
                          <a:pt x="89" y="1"/>
                          <a:pt x="88" y="3"/>
                          <a:pt x="88" y="4"/>
                        </a:cubicBezTo>
                        <a:cubicBezTo>
                          <a:pt x="88" y="4"/>
                          <a:pt x="88" y="4"/>
                          <a:pt x="88" y="4"/>
                        </a:cubicBezTo>
                        <a:cubicBezTo>
                          <a:pt x="88" y="4"/>
                          <a:pt x="88" y="4"/>
                          <a:pt x="88" y="4"/>
                        </a:cubicBezTo>
                        <a:cubicBezTo>
                          <a:pt x="88" y="4"/>
                          <a:pt x="88" y="4"/>
                          <a:pt x="88" y="4"/>
                        </a:cubicBezTo>
                        <a:cubicBezTo>
                          <a:pt x="88" y="4"/>
                          <a:pt x="88" y="4"/>
                          <a:pt x="88" y="4"/>
                        </a:cubicBezTo>
                        <a:cubicBezTo>
                          <a:pt x="88" y="4"/>
                          <a:pt x="88" y="4"/>
                          <a:pt x="88" y="4"/>
                        </a:cubicBezTo>
                        <a:cubicBezTo>
                          <a:pt x="88" y="4"/>
                          <a:pt x="88" y="4"/>
                          <a:pt x="88" y="4"/>
                        </a:cubicBezTo>
                        <a:cubicBezTo>
                          <a:pt x="86" y="10"/>
                          <a:pt x="82" y="17"/>
                          <a:pt x="76" y="20"/>
                        </a:cubicBezTo>
                        <a:cubicBezTo>
                          <a:pt x="76" y="20"/>
                          <a:pt x="76" y="20"/>
                          <a:pt x="76" y="20"/>
                        </a:cubicBezTo>
                        <a:cubicBezTo>
                          <a:pt x="76" y="20"/>
                          <a:pt x="76" y="21"/>
                          <a:pt x="76" y="21"/>
                        </a:cubicBezTo>
                        <a:cubicBezTo>
                          <a:pt x="76" y="21"/>
                          <a:pt x="76" y="21"/>
                          <a:pt x="76" y="21"/>
                        </a:cubicBezTo>
                        <a:cubicBezTo>
                          <a:pt x="76" y="21"/>
                          <a:pt x="76" y="21"/>
                          <a:pt x="76" y="21"/>
                        </a:cubicBezTo>
                        <a:cubicBezTo>
                          <a:pt x="76" y="21"/>
                          <a:pt x="76" y="21"/>
                          <a:pt x="76" y="21"/>
                        </a:cubicBezTo>
                        <a:cubicBezTo>
                          <a:pt x="76" y="21"/>
                          <a:pt x="76" y="21"/>
                          <a:pt x="76" y="21"/>
                        </a:cubicBezTo>
                        <a:cubicBezTo>
                          <a:pt x="76" y="21"/>
                          <a:pt x="76" y="21"/>
                          <a:pt x="76" y="21"/>
                        </a:cubicBezTo>
                        <a:cubicBezTo>
                          <a:pt x="76" y="21"/>
                          <a:pt x="75" y="21"/>
                          <a:pt x="75" y="21"/>
                        </a:cubicBezTo>
                        <a:cubicBezTo>
                          <a:pt x="75" y="21"/>
                          <a:pt x="75" y="21"/>
                          <a:pt x="75" y="21"/>
                        </a:cubicBezTo>
                        <a:cubicBezTo>
                          <a:pt x="64" y="28"/>
                          <a:pt x="46" y="31"/>
                          <a:pt x="37" y="31"/>
                        </a:cubicBezTo>
                        <a:cubicBezTo>
                          <a:pt x="36" y="31"/>
                          <a:pt x="36" y="31"/>
                          <a:pt x="36" y="31"/>
                        </a:cubicBezTo>
                        <a:cubicBezTo>
                          <a:pt x="35" y="31"/>
                          <a:pt x="33" y="31"/>
                          <a:pt x="32" y="31"/>
                        </a:cubicBezTo>
                        <a:cubicBezTo>
                          <a:pt x="32" y="31"/>
                          <a:pt x="31" y="30"/>
                          <a:pt x="30" y="30"/>
                        </a:cubicBezTo>
                        <a:cubicBezTo>
                          <a:pt x="30" y="30"/>
                          <a:pt x="29" y="30"/>
                          <a:pt x="29" y="30"/>
                        </a:cubicBezTo>
                        <a:cubicBezTo>
                          <a:pt x="28" y="30"/>
                          <a:pt x="27" y="30"/>
                          <a:pt x="26" y="31"/>
                        </a:cubicBezTo>
                        <a:cubicBezTo>
                          <a:pt x="26" y="31"/>
                          <a:pt x="26" y="31"/>
                          <a:pt x="26" y="31"/>
                        </a:cubicBezTo>
                        <a:cubicBezTo>
                          <a:pt x="24" y="31"/>
                          <a:pt x="22" y="32"/>
                          <a:pt x="20" y="33"/>
                        </a:cubicBezTo>
                        <a:cubicBezTo>
                          <a:pt x="19" y="33"/>
                          <a:pt x="18" y="34"/>
                          <a:pt x="17" y="34"/>
                        </a:cubicBezTo>
                        <a:cubicBezTo>
                          <a:pt x="17" y="34"/>
                          <a:pt x="17" y="35"/>
                          <a:pt x="17" y="35"/>
                        </a:cubicBezTo>
                        <a:cubicBezTo>
                          <a:pt x="12" y="37"/>
                          <a:pt x="5" y="39"/>
                          <a:pt x="3" y="39"/>
                        </a:cubicBezTo>
                        <a:cubicBezTo>
                          <a:pt x="2" y="39"/>
                          <a:pt x="1" y="39"/>
                          <a:pt x="0" y="40"/>
                        </a:cubicBezTo>
                        <a:cubicBezTo>
                          <a:pt x="0" y="40"/>
                          <a:pt x="0" y="40"/>
                          <a:pt x="0" y="41"/>
                        </a:cubicBezTo>
                        <a:cubicBezTo>
                          <a:pt x="0" y="42"/>
                          <a:pt x="1" y="43"/>
                          <a:pt x="5" y="46"/>
                        </a:cubicBezTo>
                        <a:cubicBezTo>
                          <a:pt x="7" y="47"/>
                          <a:pt x="9" y="48"/>
                          <a:pt x="11" y="49"/>
                        </a:cubicBezTo>
                        <a:cubicBezTo>
                          <a:pt x="11" y="48"/>
                          <a:pt x="11" y="48"/>
                          <a:pt x="11" y="47"/>
                        </a:cubicBezTo>
                        <a:cubicBezTo>
                          <a:pt x="12" y="45"/>
                          <a:pt x="14" y="45"/>
                          <a:pt x="16" y="44"/>
                        </a:cubicBezTo>
                        <a:cubicBezTo>
                          <a:pt x="19" y="43"/>
                          <a:pt x="22" y="43"/>
                          <a:pt x="26" y="43"/>
                        </a:cubicBezTo>
                        <a:cubicBezTo>
                          <a:pt x="34" y="43"/>
                          <a:pt x="43" y="42"/>
                          <a:pt x="51" y="40"/>
                        </a:cubicBezTo>
                        <a:cubicBezTo>
                          <a:pt x="55" y="39"/>
                          <a:pt x="59" y="38"/>
                          <a:pt x="62" y="37"/>
                        </a:cubicBezTo>
                        <a:cubicBezTo>
                          <a:pt x="65" y="36"/>
                          <a:pt x="67" y="35"/>
                          <a:pt x="69" y="34"/>
                        </a:cubicBezTo>
                        <a:cubicBezTo>
                          <a:pt x="71" y="33"/>
                          <a:pt x="73" y="33"/>
                          <a:pt x="74" y="33"/>
                        </a:cubicBezTo>
                        <a:cubicBezTo>
                          <a:pt x="76" y="33"/>
                          <a:pt x="78" y="33"/>
                          <a:pt x="79" y="35"/>
                        </a:cubicBezTo>
                        <a:cubicBezTo>
                          <a:pt x="80" y="38"/>
                          <a:pt x="78" y="41"/>
                          <a:pt x="76" y="42"/>
                        </a:cubicBezTo>
                        <a:cubicBezTo>
                          <a:pt x="75" y="43"/>
                          <a:pt x="75" y="44"/>
                          <a:pt x="74" y="45"/>
                        </a:cubicBezTo>
                        <a:cubicBezTo>
                          <a:pt x="77" y="42"/>
                          <a:pt x="79" y="40"/>
                          <a:pt x="80" y="38"/>
                        </a:cubicBezTo>
                        <a:cubicBezTo>
                          <a:pt x="84" y="32"/>
                          <a:pt x="87" y="23"/>
                          <a:pt x="88" y="17"/>
                        </a:cubicBezTo>
                        <a:cubicBezTo>
                          <a:pt x="88" y="17"/>
                          <a:pt x="88" y="17"/>
                          <a:pt x="88" y="17"/>
                        </a:cubicBezTo>
                        <a:cubicBezTo>
                          <a:pt x="89" y="12"/>
                          <a:pt x="89" y="6"/>
                          <a:pt x="89" y="0"/>
                        </a:cubicBezTo>
                      </a:path>
                    </a:pathLst>
                  </a:custGeom>
                  <a:solidFill>
                    <a:srgbClr val="96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3" name="Freeform 8341">
                    <a:extLst>
                      <a:ext uri="{FF2B5EF4-FFF2-40B4-BE49-F238E27FC236}">
                        <a16:creationId xmlns:a16="http://schemas.microsoft.com/office/drawing/2014/main" id="{B2893C71-5AFA-4CD9-8891-03C98BEC4623}"/>
                      </a:ext>
                    </a:extLst>
                  </p:cNvPr>
                  <p:cNvSpPr>
                    <a:spLocks noEditPoints="1"/>
                  </p:cNvSpPr>
                  <p:nvPr/>
                </p:nvSpPr>
                <p:spPr bwMode="auto">
                  <a:xfrm>
                    <a:off x="3661" y="2107"/>
                    <a:ext cx="67" cy="32"/>
                  </a:xfrm>
                  <a:custGeom>
                    <a:avLst/>
                    <a:gdLst>
                      <a:gd name="T0" fmla="*/ 17 w 89"/>
                      <a:gd name="T1" fmla="*/ 35 h 42"/>
                      <a:gd name="T2" fmla="*/ 17 w 89"/>
                      <a:gd name="T3" fmla="*/ 36 h 42"/>
                      <a:gd name="T4" fmla="*/ 3 w 89"/>
                      <a:gd name="T5" fmla="*/ 40 h 42"/>
                      <a:gd name="T6" fmla="*/ 0 w 89"/>
                      <a:gd name="T7" fmla="*/ 41 h 42"/>
                      <a:gd name="T8" fmla="*/ 0 w 89"/>
                      <a:gd name="T9" fmla="*/ 42 h 42"/>
                      <a:gd name="T10" fmla="*/ 0 w 89"/>
                      <a:gd name="T11" fmla="*/ 41 h 42"/>
                      <a:gd name="T12" fmla="*/ 3 w 89"/>
                      <a:gd name="T13" fmla="*/ 40 h 42"/>
                      <a:gd name="T14" fmla="*/ 17 w 89"/>
                      <a:gd name="T15" fmla="*/ 36 h 42"/>
                      <a:gd name="T16" fmla="*/ 17 w 89"/>
                      <a:gd name="T17" fmla="*/ 35 h 42"/>
                      <a:gd name="T18" fmla="*/ 30 w 89"/>
                      <a:gd name="T19" fmla="*/ 31 h 42"/>
                      <a:gd name="T20" fmla="*/ 32 w 89"/>
                      <a:gd name="T21" fmla="*/ 32 h 42"/>
                      <a:gd name="T22" fmla="*/ 36 w 89"/>
                      <a:gd name="T23" fmla="*/ 32 h 42"/>
                      <a:gd name="T24" fmla="*/ 37 w 89"/>
                      <a:gd name="T25" fmla="*/ 32 h 42"/>
                      <a:gd name="T26" fmla="*/ 36 w 89"/>
                      <a:gd name="T27" fmla="*/ 32 h 42"/>
                      <a:gd name="T28" fmla="*/ 32 w 89"/>
                      <a:gd name="T29" fmla="*/ 32 h 42"/>
                      <a:gd name="T30" fmla="*/ 30 w 89"/>
                      <a:gd name="T31" fmla="*/ 31 h 42"/>
                      <a:gd name="T32" fmla="*/ 76 w 89"/>
                      <a:gd name="T33" fmla="*/ 22 h 42"/>
                      <a:gd name="T34" fmla="*/ 75 w 89"/>
                      <a:gd name="T35" fmla="*/ 22 h 42"/>
                      <a:gd name="T36" fmla="*/ 75 w 89"/>
                      <a:gd name="T37" fmla="*/ 22 h 42"/>
                      <a:gd name="T38" fmla="*/ 75 w 89"/>
                      <a:gd name="T39" fmla="*/ 22 h 42"/>
                      <a:gd name="T40" fmla="*/ 76 w 89"/>
                      <a:gd name="T41" fmla="*/ 22 h 42"/>
                      <a:gd name="T42" fmla="*/ 76 w 89"/>
                      <a:gd name="T43" fmla="*/ 22 h 42"/>
                      <a:gd name="T44" fmla="*/ 76 w 89"/>
                      <a:gd name="T45" fmla="*/ 22 h 42"/>
                      <a:gd name="T46" fmla="*/ 76 w 89"/>
                      <a:gd name="T47" fmla="*/ 22 h 42"/>
                      <a:gd name="T48" fmla="*/ 76 w 89"/>
                      <a:gd name="T49" fmla="*/ 22 h 42"/>
                      <a:gd name="T50" fmla="*/ 76 w 89"/>
                      <a:gd name="T51" fmla="*/ 22 h 42"/>
                      <a:gd name="T52" fmla="*/ 76 w 89"/>
                      <a:gd name="T53" fmla="*/ 22 h 42"/>
                      <a:gd name="T54" fmla="*/ 76 w 89"/>
                      <a:gd name="T55" fmla="*/ 21 h 42"/>
                      <a:gd name="T56" fmla="*/ 76 w 89"/>
                      <a:gd name="T57" fmla="*/ 22 h 42"/>
                      <a:gd name="T58" fmla="*/ 76 w 89"/>
                      <a:gd name="T59" fmla="*/ 21 h 42"/>
                      <a:gd name="T60" fmla="*/ 88 w 89"/>
                      <a:gd name="T61" fmla="*/ 5 h 42"/>
                      <a:gd name="T62" fmla="*/ 76 w 89"/>
                      <a:gd name="T63" fmla="*/ 21 h 42"/>
                      <a:gd name="T64" fmla="*/ 88 w 89"/>
                      <a:gd name="T65" fmla="*/ 5 h 42"/>
                      <a:gd name="T66" fmla="*/ 88 w 89"/>
                      <a:gd name="T67" fmla="*/ 5 h 42"/>
                      <a:gd name="T68" fmla="*/ 88 w 89"/>
                      <a:gd name="T69" fmla="*/ 5 h 42"/>
                      <a:gd name="T70" fmla="*/ 88 w 89"/>
                      <a:gd name="T71" fmla="*/ 5 h 42"/>
                      <a:gd name="T72" fmla="*/ 88 w 89"/>
                      <a:gd name="T73" fmla="*/ 5 h 42"/>
                      <a:gd name="T74" fmla="*/ 88 w 89"/>
                      <a:gd name="T75" fmla="*/ 5 h 42"/>
                      <a:gd name="T76" fmla="*/ 88 w 89"/>
                      <a:gd name="T77" fmla="*/ 5 h 42"/>
                      <a:gd name="T78" fmla="*/ 88 w 89"/>
                      <a:gd name="T79" fmla="*/ 5 h 42"/>
                      <a:gd name="T80" fmla="*/ 88 w 89"/>
                      <a:gd name="T81" fmla="*/ 5 h 42"/>
                      <a:gd name="T82" fmla="*/ 88 w 89"/>
                      <a:gd name="T83" fmla="*/ 5 h 42"/>
                      <a:gd name="T84" fmla="*/ 89 w 89"/>
                      <a:gd name="T85" fmla="*/ 0 h 42"/>
                      <a:gd name="T86" fmla="*/ 89 w 89"/>
                      <a:gd name="T87" fmla="*/ 1 h 42"/>
                      <a:gd name="T88" fmla="*/ 88 w 89"/>
                      <a:gd name="T89" fmla="*/ 18 h 42"/>
                      <a:gd name="T90" fmla="*/ 88 w 89"/>
                      <a:gd name="T91" fmla="*/ 18 h 42"/>
                      <a:gd name="T92" fmla="*/ 89 w 89"/>
                      <a:gd name="T9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9" h="42">
                        <a:moveTo>
                          <a:pt x="17" y="35"/>
                        </a:moveTo>
                        <a:cubicBezTo>
                          <a:pt x="17" y="35"/>
                          <a:pt x="17" y="36"/>
                          <a:pt x="17" y="36"/>
                        </a:cubicBezTo>
                        <a:cubicBezTo>
                          <a:pt x="12" y="38"/>
                          <a:pt x="5" y="40"/>
                          <a:pt x="3" y="40"/>
                        </a:cubicBezTo>
                        <a:cubicBezTo>
                          <a:pt x="2" y="40"/>
                          <a:pt x="1" y="40"/>
                          <a:pt x="0" y="41"/>
                        </a:cubicBezTo>
                        <a:cubicBezTo>
                          <a:pt x="0" y="41"/>
                          <a:pt x="0" y="41"/>
                          <a:pt x="0" y="42"/>
                        </a:cubicBezTo>
                        <a:cubicBezTo>
                          <a:pt x="0" y="41"/>
                          <a:pt x="0" y="41"/>
                          <a:pt x="0" y="41"/>
                        </a:cubicBezTo>
                        <a:cubicBezTo>
                          <a:pt x="1" y="40"/>
                          <a:pt x="2" y="40"/>
                          <a:pt x="3" y="40"/>
                        </a:cubicBezTo>
                        <a:cubicBezTo>
                          <a:pt x="5" y="40"/>
                          <a:pt x="12" y="38"/>
                          <a:pt x="17" y="36"/>
                        </a:cubicBezTo>
                        <a:cubicBezTo>
                          <a:pt x="17" y="36"/>
                          <a:pt x="17" y="35"/>
                          <a:pt x="17" y="35"/>
                        </a:cubicBezTo>
                        <a:moveTo>
                          <a:pt x="30" y="31"/>
                        </a:moveTo>
                        <a:cubicBezTo>
                          <a:pt x="31" y="31"/>
                          <a:pt x="32" y="32"/>
                          <a:pt x="32" y="32"/>
                        </a:cubicBezTo>
                        <a:cubicBezTo>
                          <a:pt x="33" y="32"/>
                          <a:pt x="35" y="32"/>
                          <a:pt x="36" y="32"/>
                        </a:cubicBezTo>
                        <a:cubicBezTo>
                          <a:pt x="36" y="32"/>
                          <a:pt x="36" y="32"/>
                          <a:pt x="37" y="32"/>
                        </a:cubicBezTo>
                        <a:cubicBezTo>
                          <a:pt x="36" y="32"/>
                          <a:pt x="36" y="32"/>
                          <a:pt x="36" y="32"/>
                        </a:cubicBezTo>
                        <a:cubicBezTo>
                          <a:pt x="35" y="32"/>
                          <a:pt x="33" y="32"/>
                          <a:pt x="32" y="32"/>
                        </a:cubicBezTo>
                        <a:cubicBezTo>
                          <a:pt x="32" y="32"/>
                          <a:pt x="31" y="31"/>
                          <a:pt x="30" y="31"/>
                        </a:cubicBezTo>
                        <a:moveTo>
                          <a:pt x="76" y="22"/>
                        </a:moveTo>
                        <a:cubicBezTo>
                          <a:pt x="76" y="22"/>
                          <a:pt x="75" y="22"/>
                          <a:pt x="75" y="22"/>
                        </a:cubicBezTo>
                        <a:cubicBezTo>
                          <a:pt x="75" y="22"/>
                          <a:pt x="75" y="22"/>
                          <a:pt x="75" y="22"/>
                        </a:cubicBezTo>
                        <a:cubicBezTo>
                          <a:pt x="75" y="22"/>
                          <a:pt x="75" y="22"/>
                          <a:pt x="75" y="22"/>
                        </a:cubicBezTo>
                        <a:cubicBezTo>
                          <a:pt x="75" y="22"/>
                          <a:pt x="76" y="22"/>
                          <a:pt x="76" y="22"/>
                        </a:cubicBezTo>
                        <a:moveTo>
                          <a:pt x="76" y="22"/>
                        </a:moveTo>
                        <a:cubicBezTo>
                          <a:pt x="76" y="22"/>
                          <a:pt x="76" y="22"/>
                          <a:pt x="76" y="22"/>
                        </a:cubicBezTo>
                        <a:cubicBezTo>
                          <a:pt x="76" y="22"/>
                          <a:pt x="76" y="22"/>
                          <a:pt x="76" y="22"/>
                        </a:cubicBezTo>
                        <a:moveTo>
                          <a:pt x="76" y="22"/>
                        </a:moveTo>
                        <a:cubicBezTo>
                          <a:pt x="76" y="22"/>
                          <a:pt x="76" y="22"/>
                          <a:pt x="76" y="22"/>
                        </a:cubicBezTo>
                        <a:cubicBezTo>
                          <a:pt x="76" y="22"/>
                          <a:pt x="76" y="22"/>
                          <a:pt x="76" y="22"/>
                        </a:cubicBezTo>
                        <a:moveTo>
                          <a:pt x="76" y="21"/>
                        </a:moveTo>
                        <a:cubicBezTo>
                          <a:pt x="76" y="21"/>
                          <a:pt x="76" y="22"/>
                          <a:pt x="76" y="22"/>
                        </a:cubicBezTo>
                        <a:cubicBezTo>
                          <a:pt x="76" y="22"/>
                          <a:pt x="76" y="21"/>
                          <a:pt x="76" y="21"/>
                        </a:cubicBezTo>
                        <a:moveTo>
                          <a:pt x="88" y="5"/>
                        </a:moveTo>
                        <a:cubicBezTo>
                          <a:pt x="86" y="11"/>
                          <a:pt x="82" y="18"/>
                          <a:pt x="76" y="21"/>
                        </a:cubicBezTo>
                        <a:cubicBezTo>
                          <a:pt x="82" y="18"/>
                          <a:pt x="86" y="11"/>
                          <a:pt x="88" y="5"/>
                        </a:cubicBezTo>
                        <a:moveTo>
                          <a:pt x="88" y="5"/>
                        </a:moveTo>
                        <a:cubicBezTo>
                          <a:pt x="88" y="5"/>
                          <a:pt x="88" y="5"/>
                          <a:pt x="88" y="5"/>
                        </a:cubicBezTo>
                        <a:cubicBezTo>
                          <a:pt x="88" y="5"/>
                          <a:pt x="88" y="5"/>
                          <a:pt x="88" y="5"/>
                        </a:cubicBezTo>
                        <a:moveTo>
                          <a:pt x="88" y="5"/>
                        </a:moveTo>
                        <a:cubicBezTo>
                          <a:pt x="88" y="5"/>
                          <a:pt x="88" y="5"/>
                          <a:pt x="88" y="5"/>
                        </a:cubicBezTo>
                        <a:cubicBezTo>
                          <a:pt x="88" y="5"/>
                          <a:pt x="88" y="5"/>
                          <a:pt x="88" y="5"/>
                        </a:cubicBezTo>
                        <a:moveTo>
                          <a:pt x="88" y="5"/>
                        </a:moveTo>
                        <a:cubicBezTo>
                          <a:pt x="88" y="5"/>
                          <a:pt x="88" y="5"/>
                          <a:pt x="88" y="5"/>
                        </a:cubicBezTo>
                        <a:cubicBezTo>
                          <a:pt x="88" y="5"/>
                          <a:pt x="88" y="5"/>
                          <a:pt x="88" y="5"/>
                        </a:cubicBezTo>
                        <a:moveTo>
                          <a:pt x="89" y="0"/>
                        </a:moveTo>
                        <a:cubicBezTo>
                          <a:pt x="89" y="0"/>
                          <a:pt x="89" y="1"/>
                          <a:pt x="89" y="1"/>
                        </a:cubicBezTo>
                        <a:cubicBezTo>
                          <a:pt x="89" y="7"/>
                          <a:pt x="89" y="13"/>
                          <a:pt x="88" y="18"/>
                        </a:cubicBezTo>
                        <a:cubicBezTo>
                          <a:pt x="88" y="18"/>
                          <a:pt x="88" y="18"/>
                          <a:pt x="88" y="18"/>
                        </a:cubicBezTo>
                        <a:cubicBezTo>
                          <a:pt x="89" y="12"/>
                          <a:pt x="89" y="6"/>
                          <a:pt x="89" y="0"/>
                        </a:cubicBezTo>
                      </a:path>
                    </a:pathLst>
                  </a:custGeom>
                  <a:solidFill>
                    <a:srgbClr val="6115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4" name="Freeform 8342">
                    <a:extLst>
                      <a:ext uri="{FF2B5EF4-FFF2-40B4-BE49-F238E27FC236}">
                        <a16:creationId xmlns:a16="http://schemas.microsoft.com/office/drawing/2014/main" id="{4904DFCD-723E-4EF0-929B-A2CF5B1218B2}"/>
                      </a:ext>
                    </a:extLst>
                  </p:cNvPr>
                  <p:cNvSpPr>
                    <a:spLocks/>
                  </p:cNvSpPr>
                  <p:nvPr/>
                </p:nvSpPr>
                <p:spPr bwMode="auto">
                  <a:xfrm>
                    <a:off x="3659" y="2079"/>
                    <a:ext cx="69" cy="52"/>
                  </a:xfrm>
                  <a:custGeom>
                    <a:avLst/>
                    <a:gdLst>
                      <a:gd name="T0" fmla="*/ 29 w 92"/>
                      <a:gd name="T1" fmla="*/ 68 h 69"/>
                      <a:gd name="T2" fmla="*/ 35 w 92"/>
                      <a:gd name="T3" fmla="*/ 68 h 69"/>
                      <a:gd name="T4" fmla="*/ 78 w 92"/>
                      <a:gd name="T5" fmla="*/ 59 h 69"/>
                      <a:gd name="T6" fmla="*/ 92 w 92"/>
                      <a:gd name="T7" fmla="*/ 35 h 69"/>
                      <a:gd name="T8" fmla="*/ 90 w 92"/>
                      <a:gd name="T9" fmla="*/ 3 h 69"/>
                      <a:gd name="T10" fmla="*/ 67 w 92"/>
                      <a:gd name="T11" fmla="*/ 12 h 69"/>
                      <a:gd name="T12" fmla="*/ 33 w 92"/>
                      <a:gd name="T13" fmla="*/ 13 h 69"/>
                      <a:gd name="T14" fmla="*/ 13 w 92"/>
                      <a:gd name="T15" fmla="*/ 7 h 69"/>
                      <a:gd name="T16" fmla="*/ 4 w 92"/>
                      <a:gd name="T17" fmla="*/ 1 h 69"/>
                      <a:gd name="T18" fmla="*/ 0 w 92"/>
                      <a:gd name="T19" fmla="*/ 15 h 69"/>
                      <a:gd name="T20" fmla="*/ 17 w 92"/>
                      <a:gd name="T21" fmla="*/ 45 h 69"/>
                      <a:gd name="T22" fmla="*/ 29 w 92"/>
                      <a:gd name="T23"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69">
                        <a:moveTo>
                          <a:pt x="29" y="68"/>
                        </a:moveTo>
                        <a:cubicBezTo>
                          <a:pt x="31" y="68"/>
                          <a:pt x="33" y="68"/>
                          <a:pt x="35" y="68"/>
                        </a:cubicBezTo>
                        <a:cubicBezTo>
                          <a:pt x="44" y="69"/>
                          <a:pt x="65" y="66"/>
                          <a:pt x="78" y="59"/>
                        </a:cubicBezTo>
                        <a:cubicBezTo>
                          <a:pt x="88" y="53"/>
                          <a:pt x="91" y="41"/>
                          <a:pt x="92" y="35"/>
                        </a:cubicBezTo>
                        <a:cubicBezTo>
                          <a:pt x="92" y="22"/>
                          <a:pt x="91" y="9"/>
                          <a:pt x="90" y="3"/>
                        </a:cubicBezTo>
                        <a:cubicBezTo>
                          <a:pt x="83" y="8"/>
                          <a:pt x="75" y="11"/>
                          <a:pt x="67" y="12"/>
                        </a:cubicBezTo>
                        <a:cubicBezTo>
                          <a:pt x="56" y="15"/>
                          <a:pt x="44" y="15"/>
                          <a:pt x="33" y="13"/>
                        </a:cubicBezTo>
                        <a:cubicBezTo>
                          <a:pt x="26" y="12"/>
                          <a:pt x="19" y="10"/>
                          <a:pt x="13" y="7"/>
                        </a:cubicBezTo>
                        <a:cubicBezTo>
                          <a:pt x="5" y="3"/>
                          <a:pt x="4" y="1"/>
                          <a:pt x="4" y="1"/>
                        </a:cubicBezTo>
                        <a:cubicBezTo>
                          <a:pt x="4" y="3"/>
                          <a:pt x="2" y="0"/>
                          <a:pt x="0" y="15"/>
                        </a:cubicBezTo>
                        <a:cubicBezTo>
                          <a:pt x="2" y="17"/>
                          <a:pt x="9" y="27"/>
                          <a:pt x="17" y="45"/>
                        </a:cubicBezTo>
                        <a:cubicBezTo>
                          <a:pt x="22" y="58"/>
                          <a:pt x="26" y="65"/>
                          <a:pt x="29" y="68"/>
                        </a:cubicBezTo>
                      </a:path>
                    </a:pathLst>
                  </a:custGeom>
                  <a:solidFill>
                    <a:srgbClr val="E2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5" name="Freeform 8343">
                    <a:extLst>
                      <a:ext uri="{FF2B5EF4-FFF2-40B4-BE49-F238E27FC236}">
                        <a16:creationId xmlns:a16="http://schemas.microsoft.com/office/drawing/2014/main" id="{3140B0D6-C886-4458-9E5C-F6FED4BECA7C}"/>
                      </a:ext>
                    </a:extLst>
                  </p:cNvPr>
                  <p:cNvSpPr>
                    <a:spLocks noEditPoints="1"/>
                  </p:cNvSpPr>
                  <p:nvPr/>
                </p:nvSpPr>
                <p:spPr bwMode="auto">
                  <a:xfrm>
                    <a:off x="3659" y="2079"/>
                    <a:ext cx="69" cy="52"/>
                  </a:xfrm>
                  <a:custGeom>
                    <a:avLst/>
                    <a:gdLst>
                      <a:gd name="T0" fmla="*/ 39 w 93"/>
                      <a:gd name="T1" fmla="*/ 69 h 69"/>
                      <a:gd name="T2" fmla="*/ 35 w 93"/>
                      <a:gd name="T3" fmla="*/ 69 h 69"/>
                      <a:gd name="T4" fmla="*/ 29 w 93"/>
                      <a:gd name="T5" fmla="*/ 69 h 69"/>
                      <a:gd name="T6" fmla="*/ 29 w 93"/>
                      <a:gd name="T7" fmla="*/ 69 h 69"/>
                      <a:gd name="T8" fmla="*/ 16 w 93"/>
                      <a:gd name="T9" fmla="*/ 45 h 69"/>
                      <a:gd name="T10" fmla="*/ 0 w 93"/>
                      <a:gd name="T11" fmla="*/ 15 h 69"/>
                      <a:gd name="T12" fmla="*/ 0 w 93"/>
                      <a:gd name="T13" fmla="*/ 15 h 69"/>
                      <a:gd name="T14" fmla="*/ 3 w 93"/>
                      <a:gd name="T15" fmla="*/ 2 h 69"/>
                      <a:gd name="T16" fmla="*/ 4 w 93"/>
                      <a:gd name="T17" fmla="*/ 1 h 69"/>
                      <a:gd name="T18" fmla="*/ 4 w 93"/>
                      <a:gd name="T19" fmla="*/ 0 h 69"/>
                      <a:gd name="T20" fmla="*/ 4 w 93"/>
                      <a:gd name="T21" fmla="*/ 1 h 69"/>
                      <a:gd name="T22" fmla="*/ 13 w 93"/>
                      <a:gd name="T23" fmla="*/ 7 h 69"/>
                      <a:gd name="T24" fmla="*/ 33 w 93"/>
                      <a:gd name="T25" fmla="*/ 12 h 69"/>
                      <a:gd name="T26" fmla="*/ 67 w 93"/>
                      <a:gd name="T27" fmla="*/ 12 h 69"/>
                      <a:gd name="T28" fmla="*/ 89 w 93"/>
                      <a:gd name="T29" fmla="*/ 3 h 69"/>
                      <a:gd name="T30" fmla="*/ 90 w 93"/>
                      <a:gd name="T31" fmla="*/ 3 h 69"/>
                      <a:gd name="T32" fmla="*/ 90 w 93"/>
                      <a:gd name="T33" fmla="*/ 3 h 69"/>
                      <a:gd name="T34" fmla="*/ 93 w 93"/>
                      <a:gd name="T35" fmla="*/ 35 h 69"/>
                      <a:gd name="T36" fmla="*/ 93 w 93"/>
                      <a:gd name="T37" fmla="*/ 35 h 69"/>
                      <a:gd name="T38" fmla="*/ 78 w 93"/>
                      <a:gd name="T39" fmla="*/ 59 h 69"/>
                      <a:gd name="T40" fmla="*/ 39 w 93"/>
                      <a:gd name="T41" fmla="*/ 69 h 69"/>
                      <a:gd name="T42" fmla="*/ 32 w 93"/>
                      <a:gd name="T43" fmla="*/ 68 h 69"/>
                      <a:gd name="T44" fmla="*/ 35 w 93"/>
                      <a:gd name="T45" fmla="*/ 68 h 69"/>
                      <a:gd name="T46" fmla="*/ 39 w 93"/>
                      <a:gd name="T47" fmla="*/ 68 h 69"/>
                      <a:gd name="T48" fmla="*/ 78 w 93"/>
                      <a:gd name="T49" fmla="*/ 58 h 69"/>
                      <a:gd name="T50" fmla="*/ 92 w 93"/>
                      <a:gd name="T51" fmla="*/ 35 h 69"/>
                      <a:gd name="T52" fmla="*/ 89 w 93"/>
                      <a:gd name="T53" fmla="*/ 4 h 69"/>
                      <a:gd name="T54" fmla="*/ 67 w 93"/>
                      <a:gd name="T55" fmla="*/ 13 h 69"/>
                      <a:gd name="T56" fmla="*/ 33 w 93"/>
                      <a:gd name="T57" fmla="*/ 13 h 69"/>
                      <a:gd name="T58" fmla="*/ 13 w 93"/>
                      <a:gd name="T59" fmla="*/ 7 h 69"/>
                      <a:gd name="T60" fmla="*/ 4 w 93"/>
                      <a:gd name="T61" fmla="*/ 2 h 69"/>
                      <a:gd name="T62" fmla="*/ 4 w 93"/>
                      <a:gd name="T63" fmla="*/ 2 h 69"/>
                      <a:gd name="T64" fmla="*/ 1 w 93"/>
                      <a:gd name="T65" fmla="*/ 15 h 69"/>
                      <a:gd name="T66" fmla="*/ 17 w 93"/>
                      <a:gd name="T67" fmla="*/ 45 h 69"/>
                      <a:gd name="T68" fmla="*/ 29 w 93"/>
                      <a:gd name="T69" fmla="*/ 68 h 69"/>
                      <a:gd name="T70" fmla="*/ 32 w 93"/>
                      <a:gd name="T7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69">
                        <a:moveTo>
                          <a:pt x="39" y="69"/>
                        </a:moveTo>
                        <a:cubicBezTo>
                          <a:pt x="38" y="69"/>
                          <a:pt x="36" y="69"/>
                          <a:pt x="35" y="69"/>
                        </a:cubicBezTo>
                        <a:cubicBezTo>
                          <a:pt x="33" y="68"/>
                          <a:pt x="31" y="68"/>
                          <a:pt x="29" y="69"/>
                        </a:cubicBezTo>
                        <a:cubicBezTo>
                          <a:pt x="29" y="69"/>
                          <a:pt x="29" y="69"/>
                          <a:pt x="29" y="69"/>
                        </a:cubicBezTo>
                        <a:cubicBezTo>
                          <a:pt x="26" y="65"/>
                          <a:pt x="22" y="59"/>
                          <a:pt x="16" y="45"/>
                        </a:cubicBezTo>
                        <a:cubicBezTo>
                          <a:pt x="9" y="27"/>
                          <a:pt x="1" y="17"/>
                          <a:pt x="0" y="15"/>
                        </a:cubicBezTo>
                        <a:cubicBezTo>
                          <a:pt x="0" y="15"/>
                          <a:pt x="0" y="15"/>
                          <a:pt x="0" y="15"/>
                        </a:cubicBezTo>
                        <a:cubicBezTo>
                          <a:pt x="1" y="4"/>
                          <a:pt x="2" y="3"/>
                          <a:pt x="3" y="2"/>
                        </a:cubicBezTo>
                        <a:cubicBezTo>
                          <a:pt x="4" y="2"/>
                          <a:pt x="4" y="1"/>
                          <a:pt x="4" y="1"/>
                        </a:cubicBezTo>
                        <a:cubicBezTo>
                          <a:pt x="4" y="0"/>
                          <a:pt x="4" y="0"/>
                          <a:pt x="4" y="0"/>
                        </a:cubicBezTo>
                        <a:cubicBezTo>
                          <a:pt x="4" y="1"/>
                          <a:pt x="4" y="1"/>
                          <a:pt x="4" y="1"/>
                        </a:cubicBezTo>
                        <a:cubicBezTo>
                          <a:pt x="4" y="1"/>
                          <a:pt x="5" y="3"/>
                          <a:pt x="13" y="7"/>
                        </a:cubicBezTo>
                        <a:cubicBezTo>
                          <a:pt x="19" y="10"/>
                          <a:pt x="26" y="11"/>
                          <a:pt x="33" y="12"/>
                        </a:cubicBezTo>
                        <a:cubicBezTo>
                          <a:pt x="45" y="14"/>
                          <a:pt x="56" y="14"/>
                          <a:pt x="67" y="12"/>
                        </a:cubicBezTo>
                        <a:cubicBezTo>
                          <a:pt x="75" y="10"/>
                          <a:pt x="83" y="8"/>
                          <a:pt x="89" y="3"/>
                        </a:cubicBezTo>
                        <a:cubicBezTo>
                          <a:pt x="90" y="3"/>
                          <a:pt x="90" y="3"/>
                          <a:pt x="90" y="3"/>
                        </a:cubicBezTo>
                        <a:cubicBezTo>
                          <a:pt x="90" y="3"/>
                          <a:pt x="90" y="3"/>
                          <a:pt x="90" y="3"/>
                        </a:cubicBezTo>
                        <a:cubicBezTo>
                          <a:pt x="91" y="9"/>
                          <a:pt x="93" y="22"/>
                          <a:pt x="93" y="35"/>
                        </a:cubicBezTo>
                        <a:cubicBezTo>
                          <a:pt x="93" y="35"/>
                          <a:pt x="93" y="35"/>
                          <a:pt x="93" y="35"/>
                        </a:cubicBezTo>
                        <a:cubicBezTo>
                          <a:pt x="91" y="42"/>
                          <a:pt x="88" y="53"/>
                          <a:pt x="78" y="59"/>
                        </a:cubicBezTo>
                        <a:cubicBezTo>
                          <a:pt x="66" y="66"/>
                          <a:pt x="48" y="69"/>
                          <a:pt x="39" y="69"/>
                        </a:cubicBezTo>
                        <a:moveTo>
                          <a:pt x="32" y="68"/>
                        </a:moveTo>
                        <a:cubicBezTo>
                          <a:pt x="33" y="68"/>
                          <a:pt x="34" y="68"/>
                          <a:pt x="35" y="68"/>
                        </a:cubicBezTo>
                        <a:cubicBezTo>
                          <a:pt x="36" y="68"/>
                          <a:pt x="38" y="68"/>
                          <a:pt x="39" y="68"/>
                        </a:cubicBezTo>
                        <a:cubicBezTo>
                          <a:pt x="48" y="68"/>
                          <a:pt x="66" y="66"/>
                          <a:pt x="78" y="58"/>
                        </a:cubicBezTo>
                        <a:cubicBezTo>
                          <a:pt x="87" y="53"/>
                          <a:pt x="91" y="42"/>
                          <a:pt x="92" y="35"/>
                        </a:cubicBezTo>
                        <a:cubicBezTo>
                          <a:pt x="92" y="22"/>
                          <a:pt x="91" y="10"/>
                          <a:pt x="89" y="4"/>
                        </a:cubicBezTo>
                        <a:cubicBezTo>
                          <a:pt x="83" y="9"/>
                          <a:pt x="75" y="11"/>
                          <a:pt x="67" y="13"/>
                        </a:cubicBezTo>
                        <a:cubicBezTo>
                          <a:pt x="56" y="15"/>
                          <a:pt x="45" y="15"/>
                          <a:pt x="33" y="13"/>
                        </a:cubicBezTo>
                        <a:cubicBezTo>
                          <a:pt x="26" y="12"/>
                          <a:pt x="19" y="10"/>
                          <a:pt x="13" y="7"/>
                        </a:cubicBezTo>
                        <a:cubicBezTo>
                          <a:pt x="7" y="5"/>
                          <a:pt x="5" y="3"/>
                          <a:pt x="4" y="2"/>
                        </a:cubicBezTo>
                        <a:cubicBezTo>
                          <a:pt x="4" y="2"/>
                          <a:pt x="4" y="2"/>
                          <a:pt x="4" y="2"/>
                        </a:cubicBezTo>
                        <a:cubicBezTo>
                          <a:pt x="3" y="3"/>
                          <a:pt x="2" y="4"/>
                          <a:pt x="1" y="15"/>
                        </a:cubicBezTo>
                        <a:cubicBezTo>
                          <a:pt x="2" y="17"/>
                          <a:pt x="10" y="27"/>
                          <a:pt x="17" y="45"/>
                        </a:cubicBezTo>
                        <a:cubicBezTo>
                          <a:pt x="23" y="59"/>
                          <a:pt x="26" y="65"/>
                          <a:pt x="29" y="68"/>
                        </a:cubicBezTo>
                        <a:cubicBezTo>
                          <a:pt x="30" y="68"/>
                          <a:pt x="31" y="68"/>
                          <a:pt x="32" y="68"/>
                        </a:cubicBezTo>
                      </a:path>
                    </a:pathLst>
                  </a:custGeom>
                  <a:solidFill>
                    <a:srgbClr val="952B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6" name="Freeform 8344">
                    <a:extLst>
                      <a:ext uri="{FF2B5EF4-FFF2-40B4-BE49-F238E27FC236}">
                        <a16:creationId xmlns:a16="http://schemas.microsoft.com/office/drawing/2014/main" id="{2AB042C2-8520-4CD4-8D2A-622877580169}"/>
                      </a:ext>
                    </a:extLst>
                  </p:cNvPr>
                  <p:cNvSpPr>
                    <a:spLocks/>
                  </p:cNvSpPr>
                  <p:nvPr/>
                </p:nvSpPr>
                <p:spPr bwMode="auto">
                  <a:xfrm>
                    <a:off x="3655" y="2091"/>
                    <a:ext cx="72" cy="60"/>
                  </a:xfrm>
                  <a:custGeom>
                    <a:avLst/>
                    <a:gdLst>
                      <a:gd name="T0" fmla="*/ 60 w 96"/>
                      <a:gd name="T1" fmla="*/ 74 h 80"/>
                      <a:gd name="T2" fmla="*/ 37 w 96"/>
                      <a:gd name="T3" fmla="*/ 76 h 80"/>
                      <a:gd name="T4" fmla="*/ 13 w 96"/>
                      <a:gd name="T5" fmla="*/ 69 h 80"/>
                      <a:gd name="T6" fmla="*/ 11 w 96"/>
                      <a:gd name="T7" fmla="*/ 61 h 80"/>
                      <a:gd name="T8" fmla="*/ 25 w 96"/>
                      <a:gd name="T9" fmla="*/ 57 h 80"/>
                      <a:gd name="T10" fmla="*/ 34 w 96"/>
                      <a:gd name="T11" fmla="*/ 53 h 80"/>
                      <a:gd name="T12" fmla="*/ 22 w 96"/>
                      <a:gd name="T13" fmla="*/ 30 h 80"/>
                      <a:gd name="T14" fmla="*/ 5 w 96"/>
                      <a:gd name="T15" fmla="*/ 0 h 80"/>
                      <a:gd name="T16" fmla="*/ 5 w 96"/>
                      <a:gd name="T17" fmla="*/ 0 h 80"/>
                      <a:gd name="T18" fmla="*/ 1 w 96"/>
                      <a:gd name="T19" fmla="*/ 26 h 80"/>
                      <a:gd name="T20" fmla="*/ 6 w 96"/>
                      <a:gd name="T21" fmla="*/ 65 h 80"/>
                      <a:gd name="T22" fmla="*/ 45 w 96"/>
                      <a:gd name="T23" fmla="*/ 77 h 80"/>
                      <a:gd name="T24" fmla="*/ 93 w 96"/>
                      <a:gd name="T25" fmla="*/ 57 h 80"/>
                      <a:gd name="T26" fmla="*/ 96 w 96"/>
                      <a:gd name="T27" fmla="*/ 40 h 80"/>
                      <a:gd name="T28" fmla="*/ 89 w 96"/>
                      <a:gd name="T29" fmla="*/ 61 h 80"/>
                      <a:gd name="T30" fmla="*/ 60 w 96"/>
                      <a:gd name="T31" fmla="*/ 7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6" h="80">
                        <a:moveTo>
                          <a:pt x="60" y="74"/>
                        </a:moveTo>
                        <a:cubicBezTo>
                          <a:pt x="52" y="74"/>
                          <a:pt x="43" y="75"/>
                          <a:pt x="37" y="76"/>
                        </a:cubicBezTo>
                        <a:cubicBezTo>
                          <a:pt x="31" y="76"/>
                          <a:pt x="20" y="74"/>
                          <a:pt x="13" y="69"/>
                        </a:cubicBezTo>
                        <a:cubicBezTo>
                          <a:pt x="5" y="64"/>
                          <a:pt x="8" y="61"/>
                          <a:pt x="11" y="61"/>
                        </a:cubicBezTo>
                        <a:cubicBezTo>
                          <a:pt x="13" y="61"/>
                          <a:pt x="20" y="60"/>
                          <a:pt x="25" y="57"/>
                        </a:cubicBezTo>
                        <a:cubicBezTo>
                          <a:pt x="28" y="56"/>
                          <a:pt x="30" y="54"/>
                          <a:pt x="34" y="53"/>
                        </a:cubicBezTo>
                        <a:cubicBezTo>
                          <a:pt x="31" y="50"/>
                          <a:pt x="27" y="43"/>
                          <a:pt x="22" y="30"/>
                        </a:cubicBezTo>
                        <a:cubicBezTo>
                          <a:pt x="14" y="12"/>
                          <a:pt x="7" y="2"/>
                          <a:pt x="5" y="0"/>
                        </a:cubicBezTo>
                        <a:cubicBezTo>
                          <a:pt x="5" y="0"/>
                          <a:pt x="5" y="0"/>
                          <a:pt x="5" y="0"/>
                        </a:cubicBezTo>
                        <a:cubicBezTo>
                          <a:pt x="5" y="0"/>
                          <a:pt x="2" y="5"/>
                          <a:pt x="1" y="26"/>
                        </a:cubicBezTo>
                        <a:cubicBezTo>
                          <a:pt x="0" y="46"/>
                          <a:pt x="2" y="60"/>
                          <a:pt x="6" y="65"/>
                        </a:cubicBezTo>
                        <a:cubicBezTo>
                          <a:pt x="9" y="70"/>
                          <a:pt x="22" y="80"/>
                          <a:pt x="45" y="77"/>
                        </a:cubicBezTo>
                        <a:cubicBezTo>
                          <a:pt x="67" y="75"/>
                          <a:pt x="85" y="76"/>
                          <a:pt x="93" y="57"/>
                        </a:cubicBezTo>
                        <a:cubicBezTo>
                          <a:pt x="94" y="52"/>
                          <a:pt x="96" y="47"/>
                          <a:pt x="96" y="40"/>
                        </a:cubicBezTo>
                        <a:cubicBezTo>
                          <a:pt x="95" y="46"/>
                          <a:pt x="93" y="55"/>
                          <a:pt x="89" y="61"/>
                        </a:cubicBezTo>
                        <a:cubicBezTo>
                          <a:pt x="82" y="71"/>
                          <a:pt x="67" y="73"/>
                          <a:pt x="60" y="74"/>
                        </a:cubicBezTo>
                      </a:path>
                    </a:pathLst>
                  </a:custGeom>
                  <a:solidFill>
                    <a:srgbClr val="E2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7" name="Freeform 8345">
                    <a:extLst>
                      <a:ext uri="{FF2B5EF4-FFF2-40B4-BE49-F238E27FC236}">
                        <a16:creationId xmlns:a16="http://schemas.microsoft.com/office/drawing/2014/main" id="{113E282B-24C4-42D5-A1CB-7F45B25B7BED}"/>
                      </a:ext>
                    </a:extLst>
                  </p:cNvPr>
                  <p:cNvSpPr>
                    <a:spLocks noEditPoints="1"/>
                  </p:cNvSpPr>
                  <p:nvPr/>
                </p:nvSpPr>
                <p:spPr bwMode="auto">
                  <a:xfrm>
                    <a:off x="3655" y="2091"/>
                    <a:ext cx="73" cy="58"/>
                  </a:xfrm>
                  <a:custGeom>
                    <a:avLst/>
                    <a:gdLst>
                      <a:gd name="T0" fmla="*/ 38 w 97"/>
                      <a:gd name="T1" fmla="*/ 78 h 78"/>
                      <a:gd name="T2" fmla="*/ 5 w 97"/>
                      <a:gd name="T3" fmla="*/ 65 h 78"/>
                      <a:gd name="T4" fmla="*/ 1 w 97"/>
                      <a:gd name="T5" fmla="*/ 26 h 78"/>
                      <a:gd name="T6" fmla="*/ 5 w 97"/>
                      <a:gd name="T7" fmla="*/ 0 h 78"/>
                      <a:gd name="T8" fmla="*/ 5 w 97"/>
                      <a:gd name="T9" fmla="*/ 0 h 78"/>
                      <a:gd name="T10" fmla="*/ 5 w 97"/>
                      <a:gd name="T11" fmla="*/ 0 h 78"/>
                      <a:gd name="T12" fmla="*/ 6 w 97"/>
                      <a:gd name="T13" fmla="*/ 0 h 78"/>
                      <a:gd name="T14" fmla="*/ 22 w 97"/>
                      <a:gd name="T15" fmla="*/ 30 h 78"/>
                      <a:gd name="T16" fmla="*/ 34 w 97"/>
                      <a:gd name="T17" fmla="*/ 53 h 78"/>
                      <a:gd name="T18" fmla="*/ 34 w 97"/>
                      <a:gd name="T19" fmla="*/ 53 h 78"/>
                      <a:gd name="T20" fmla="*/ 34 w 97"/>
                      <a:gd name="T21" fmla="*/ 54 h 78"/>
                      <a:gd name="T22" fmla="*/ 28 w 97"/>
                      <a:gd name="T23" fmla="*/ 56 h 78"/>
                      <a:gd name="T24" fmla="*/ 25 w 97"/>
                      <a:gd name="T25" fmla="*/ 58 h 78"/>
                      <a:gd name="T26" fmla="*/ 11 w 97"/>
                      <a:gd name="T27" fmla="*/ 62 h 78"/>
                      <a:gd name="T28" fmla="*/ 8 w 97"/>
                      <a:gd name="T29" fmla="*/ 63 h 78"/>
                      <a:gd name="T30" fmla="*/ 13 w 97"/>
                      <a:gd name="T31" fmla="*/ 69 h 78"/>
                      <a:gd name="T32" fmla="*/ 36 w 97"/>
                      <a:gd name="T33" fmla="*/ 75 h 78"/>
                      <a:gd name="T34" fmla="*/ 37 w 97"/>
                      <a:gd name="T35" fmla="*/ 75 h 78"/>
                      <a:gd name="T36" fmla="*/ 48 w 97"/>
                      <a:gd name="T37" fmla="*/ 74 h 78"/>
                      <a:gd name="T38" fmla="*/ 60 w 97"/>
                      <a:gd name="T39" fmla="*/ 73 h 78"/>
                      <a:gd name="T40" fmla="*/ 88 w 97"/>
                      <a:gd name="T41" fmla="*/ 61 h 78"/>
                      <a:gd name="T42" fmla="*/ 96 w 97"/>
                      <a:gd name="T43" fmla="*/ 40 h 78"/>
                      <a:gd name="T44" fmla="*/ 96 w 97"/>
                      <a:gd name="T45" fmla="*/ 40 h 78"/>
                      <a:gd name="T46" fmla="*/ 97 w 97"/>
                      <a:gd name="T47" fmla="*/ 40 h 78"/>
                      <a:gd name="T48" fmla="*/ 93 w 97"/>
                      <a:gd name="T49" fmla="*/ 57 h 78"/>
                      <a:gd name="T50" fmla="*/ 54 w 97"/>
                      <a:gd name="T51" fmla="*/ 77 h 78"/>
                      <a:gd name="T52" fmla="*/ 45 w 97"/>
                      <a:gd name="T53" fmla="*/ 78 h 78"/>
                      <a:gd name="T54" fmla="*/ 38 w 97"/>
                      <a:gd name="T55" fmla="*/ 78 h 78"/>
                      <a:gd name="T56" fmla="*/ 5 w 97"/>
                      <a:gd name="T57" fmla="*/ 1 h 78"/>
                      <a:gd name="T58" fmla="*/ 1 w 97"/>
                      <a:gd name="T59" fmla="*/ 26 h 78"/>
                      <a:gd name="T60" fmla="*/ 6 w 97"/>
                      <a:gd name="T61" fmla="*/ 65 h 78"/>
                      <a:gd name="T62" fmla="*/ 38 w 97"/>
                      <a:gd name="T63" fmla="*/ 77 h 78"/>
                      <a:gd name="T64" fmla="*/ 45 w 97"/>
                      <a:gd name="T65" fmla="*/ 77 h 78"/>
                      <a:gd name="T66" fmla="*/ 54 w 97"/>
                      <a:gd name="T67" fmla="*/ 76 h 78"/>
                      <a:gd name="T68" fmla="*/ 92 w 97"/>
                      <a:gd name="T69" fmla="*/ 57 h 78"/>
                      <a:gd name="T70" fmla="*/ 95 w 97"/>
                      <a:gd name="T71" fmla="*/ 46 h 78"/>
                      <a:gd name="T72" fmla="*/ 89 w 97"/>
                      <a:gd name="T73" fmla="*/ 62 h 78"/>
                      <a:gd name="T74" fmla="*/ 60 w 97"/>
                      <a:gd name="T75" fmla="*/ 74 h 78"/>
                      <a:gd name="T76" fmla="*/ 48 w 97"/>
                      <a:gd name="T77" fmla="*/ 75 h 78"/>
                      <a:gd name="T78" fmla="*/ 37 w 97"/>
                      <a:gd name="T79" fmla="*/ 76 h 78"/>
                      <a:gd name="T80" fmla="*/ 36 w 97"/>
                      <a:gd name="T81" fmla="*/ 76 h 78"/>
                      <a:gd name="T82" fmla="*/ 13 w 97"/>
                      <a:gd name="T83" fmla="*/ 70 h 78"/>
                      <a:gd name="T84" fmla="*/ 8 w 97"/>
                      <a:gd name="T85" fmla="*/ 63 h 78"/>
                      <a:gd name="T86" fmla="*/ 11 w 97"/>
                      <a:gd name="T87" fmla="*/ 61 h 78"/>
                      <a:gd name="T88" fmla="*/ 24 w 97"/>
                      <a:gd name="T89" fmla="*/ 57 h 78"/>
                      <a:gd name="T90" fmla="*/ 27 w 97"/>
                      <a:gd name="T91" fmla="*/ 56 h 78"/>
                      <a:gd name="T92" fmla="*/ 34 w 97"/>
                      <a:gd name="T93" fmla="*/ 53 h 78"/>
                      <a:gd name="T94" fmla="*/ 21 w 97"/>
                      <a:gd name="T95" fmla="*/ 30 h 78"/>
                      <a:gd name="T96" fmla="*/ 5 w 97"/>
                      <a:gd name="T97"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78">
                        <a:moveTo>
                          <a:pt x="38" y="78"/>
                        </a:moveTo>
                        <a:cubicBezTo>
                          <a:pt x="20" y="78"/>
                          <a:pt x="9" y="70"/>
                          <a:pt x="5" y="65"/>
                        </a:cubicBezTo>
                        <a:cubicBezTo>
                          <a:pt x="1" y="60"/>
                          <a:pt x="0" y="44"/>
                          <a:pt x="1" y="26"/>
                        </a:cubicBezTo>
                        <a:cubicBezTo>
                          <a:pt x="2" y="6"/>
                          <a:pt x="5" y="1"/>
                          <a:pt x="5" y="0"/>
                        </a:cubicBezTo>
                        <a:cubicBezTo>
                          <a:pt x="5" y="0"/>
                          <a:pt x="5" y="0"/>
                          <a:pt x="5" y="0"/>
                        </a:cubicBezTo>
                        <a:cubicBezTo>
                          <a:pt x="5" y="0"/>
                          <a:pt x="5" y="0"/>
                          <a:pt x="5" y="0"/>
                        </a:cubicBezTo>
                        <a:cubicBezTo>
                          <a:pt x="6" y="0"/>
                          <a:pt x="6" y="0"/>
                          <a:pt x="6" y="0"/>
                        </a:cubicBezTo>
                        <a:cubicBezTo>
                          <a:pt x="7" y="2"/>
                          <a:pt x="14" y="12"/>
                          <a:pt x="22" y="30"/>
                        </a:cubicBezTo>
                        <a:cubicBezTo>
                          <a:pt x="28" y="44"/>
                          <a:pt x="31" y="50"/>
                          <a:pt x="34" y="53"/>
                        </a:cubicBezTo>
                        <a:cubicBezTo>
                          <a:pt x="34" y="53"/>
                          <a:pt x="34" y="53"/>
                          <a:pt x="34" y="53"/>
                        </a:cubicBezTo>
                        <a:cubicBezTo>
                          <a:pt x="34" y="54"/>
                          <a:pt x="34" y="54"/>
                          <a:pt x="34" y="54"/>
                        </a:cubicBezTo>
                        <a:cubicBezTo>
                          <a:pt x="32" y="54"/>
                          <a:pt x="30" y="55"/>
                          <a:pt x="28" y="56"/>
                        </a:cubicBezTo>
                        <a:cubicBezTo>
                          <a:pt x="27" y="57"/>
                          <a:pt x="26" y="57"/>
                          <a:pt x="25" y="58"/>
                        </a:cubicBezTo>
                        <a:cubicBezTo>
                          <a:pt x="20" y="60"/>
                          <a:pt x="13" y="62"/>
                          <a:pt x="11" y="62"/>
                        </a:cubicBezTo>
                        <a:cubicBezTo>
                          <a:pt x="10" y="62"/>
                          <a:pt x="9" y="62"/>
                          <a:pt x="8" y="63"/>
                        </a:cubicBezTo>
                        <a:cubicBezTo>
                          <a:pt x="8" y="64"/>
                          <a:pt x="8" y="66"/>
                          <a:pt x="13" y="69"/>
                        </a:cubicBezTo>
                        <a:cubicBezTo>
                          <a:pt x="20" y="74"/>
                          <a:pt x="29" y="75"/>
                          <a:pt x="36" y="75"/>
                        </a:cubicBezTo>
                        <a:cubicBezTo>
                          <a:pt x="37" y="75"/>
                          <a:pt x="37" y="75"/>
                          <a:pt x="37" y="75"/>
                        </a:cubicBezTo>
                        <a:cubicBezTo>
                          <a:pt x="40" y="75"/>
                          <a:pt x="44" y="75"/>
                          <a:pt x="48" y="74"/>
                        </a:cubicBezTo>
                        <a:cubicBezTo>
                          <a:pt x="52" y="74"/>
                          <a:pt x="56" y="74"/>
                          <a:pt x="60" y="73"/>
                        </a:cubicBezTo>
                        <a:cubicBezTo>
                          <a:pt x="78" y="73"/>
                          <a:pt x="86" y="66"/>
                          <a:pt x="88" y="61"/>
                        </a:cubicBezTo>
                        <a:cubicBezTo>
                          <a:pt x="92" y="55"/>
                          <a:pt x="95" y="46"/>
                          <a:pt x="96" y="40"/>
                        </a:cubicBezTo>
                        <a:cubicBezTo>
                          <a:pt x="96" y="40"/>
                          <a:pt x="96" y="40"/>
                          <a:pt x="96" y="40"/>
                        </a:cubicBezTo>
                        <a:cubicBezTo>
                          <a:pt x="97" y="40"/>
                          <a:pt x="97" y="40"/>
                          <a:pt x="97" y="40"/>
                        </a:cubicBezTo>
                        <a:cubicBezTo>
                          <a:pt x="96" y="47"/>
                          <a:pt x="95" y="53"/>
                          <a:pt x="93" y="57"/>
                        </a:cubicBezTo>
                        <a:cubicBezTo>
                          <a:pt x="86" y="74"/>
                          <a:pt x="72" y="75"/>
                          <a:pt x="54" y="77"/>
                        </a:cubicBezTo>
                        <a:cubicBezTo>
                          <a:pt x="51" y="77"/>
                          <a:pt x="48" y="77"/>
                          <a:pt x="45" y="78"/>
                        </a:cubicBezTo>
                        <a:cubicBezTo>
                          <a:pt x="42" y="78"/>
                          <a:pt x="40" y="78"/>
                          <a:pt x="38" y="78"/>
                        </a:cubicBezTo>
                        <a:moveTo>
                          <a:pt x="5" y="1"/>
                        </a:moveTo>
                        <a:cubicBezTo>
                          <a:pt x="5" y="2"/>
                          <a:pt x="2" y="8"/>
                          <a:pt x="1" y="26"/>
                        </a:cubicBezTo>
                        <a:cubicBezTo>
                          <a:pt x="0" y="44"/>
                          <a:pt x="2" y="59"/>
                          <a:pt x="6" y="65"/>
                        </a:cubicBezTo>
                        <a:cubicBezTo>
                          <a:pt x="9" y="69"/>
                          <a:pt x="20" y="77"/>
                          <a:pt x="38" y="77"/>
                        </a:cubicBezTo>
                        <a:cubicBezTo>
                          <a:pt x="40" y="77"/>
                          <a:pt x="42" y="77"/>
                          <a:pt x="45" y="77"/>
                        </a:cubicBezTo>
                        <a:cubicBezTo>
                          <a:pt x="48" y="77"/>
                          <a:pt x="51" y="76"/>
                          <a:pt x="54" y="76"/>
                        </a:cubicBezTo>
                        <a:cubicBezTo>
                          <a:pt x="72" y="74"/>
                          <a:pt x="86" y="73"/>
                          <a:pt x="92" y="57"/>
                        </a:cubicBezTo>
                        <a:cubicBezTo>
                          <a:pt x="94" y="54"/>
                          <a:pt x="95" y="50"/>
                          <a:pt x="95" y="46"/>
                        </a:cubicBezTo>
                        <a:cubicBezTo>
                          <a:pt x="94" y="51"/>
                          <a:pt x="92" y="57"/>
                          <a:pt x="89" y="62"/>
                        </a:cubicBezTo>
                        <a:cubicBezTo>
                          <a:pt x="86" y="66"/>
                          <a:pt x="78" y="73"/>
                          <a:pt x="60" y="74"/>
                        </a:cubicBezTo>
                        <a:cubicBezTo>
                          <a:pt x="56" y="74"/>
                          <a:pt x="52" y="75"/>
                          <a:pt x="48" y="75"/>
                        </a:cubicBezTo>
                        <a:cubicBezTo>
                          <a:pt x="44" y="75"/>
                          <a:pt x="40" y="76"/>
                          <a:pt x="37" y="76"/>
                        </a:cubicBezTo>
                        <a:cubicBezTo>
                          <a:pt x="36" y="76"/>
                          <a:pt x="36" y="76"/>
                          <a:pt x="36" y="76"/>
                        </a:cubicBezTo>
                        <a:cubicBezTo>
                          <a:pt x="29" y="76"/>
                          <a:pt x="20" y="74"/>
                          <a:pt x="13" y="70"/>
                        </a:cubicBezTo>
                        <a:cubicBezTo>
                          <a:pt x="8" y="66"/>
                          <a:pt x="7" y="64"/>
                          <a:pt x="8" y="63"/>
                        </a:cubicBezTo>
                        <a:cubicBezTo>
                          <a:pt x="8" y="62"/>
                          <a:pt x="9" y="61"/>
                          <a:pt x="11" y="61"/>
                        </a:cubicBezTo>
                        <a:cubicBezTo>
                          <a:pt x="13" y="61"/>
                          <a:pt x="19" y="59"/>
                          <a:pt x="24" y="57"/>
                        </a:cubicBezTo>
                        <a:cubicBezTo>
                          <a:pt x="26" y="57"/>
                          <a:pt x="27" y="56"/>
                          <a:pt x="27" y="56"/>
                        </a:cubicBezTo>
                        <a:cubicBezTo>
                          <a:pt x="29" y="55"/>
                          <a:pt x="31" y="54"/>
                          <a:pt x="34" y="53"/>
                        </a:cubicBezTo>
                        <a:cubicBezTo>
                          <a:pt x="30" y="50"/>
                          <a:pt x="27" y="43"/>
                          <a:pt x="21" y="30"/>
                        </a:cubicBezTo>
                        <a:cubicBezTo>
                          <a:pt x="14" y="13"/>
                          <a:pt x="7" y="3"/>
                          <a:pt x="5" y="1"/>
                        </a:cubicBezTo>
                      </a:path>
                    </a:pathLst>
                  </a:custGeom>
                  <a:solidFill>
                    <a:srgbClr val="952B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8" name="Freeform 8346">
                    <a:extLst>
                      <a:ext uri="{FF2B5EF4-FFF2-40B4-BE49-F238E27FC236}">
                        <a16:creationId xmlns:a16="http://schemas.microsoft.com/office/drawing/2014/main" id="{8DB0ACF4-772B-4ADA-A007-8E826FC56CE5}"/>
                      </a:ext>
                    </a:extLst>
                  </p:cNvPr>
                  <p:cNvSpPr>
                    <a:spLocks noEditPoints="1"/>
                  </p:cNvSpPr>
                  <p:nvPr/>
                </p:nvSpPr>
                <p:spPr bwMode="auto">
                  <a:xfrm>
                    <a:off x="3662" y="2018"/>
                    <a:ext cx="63" cy="72"/>
                  </a:xfrm>
                  <a:custGeom>
                    <a:avLst/>
                    <a:gdLst>
                      <a:gd name="T0" fmla="*/ 58 w 85"/>
                      <a:gd name="T1" fmla="*/ 94 h 96"/>
                      <a:gd name="T2" fmla="*/ 60 w 85"/>
                      <a:gd name="T3" fmla="*/ 94 h 96"/>
                      <a:gd name="T4" fmla="*/ 59 w 85"/>
                      <a:gd name="T5" fmla="*/ 93 h 96"/>
                      <a:gd name="T6" fmla="*/ 30 w 85"/>
                      <a:gd name="T7" fmla="*/ 93 h 96"/>
                      <a:gd name="T8" fmla="*/ 29 w 85"/>
                      <a:gd name="T9" fmla="*/ 94 h 96"/>
                      <a:gd name="T10" fmla="*/ 35 w 85"/>
                      <a:gd name="T11" fmla="*/ 90 h 96"/>
                      <a:gd name="T12" fmla="*/ 18 w 85"/>
                      <a:gd name="T13" fmla="*/ 91 h 96"/>
                      <a:gd name="T14" fmla="*/ 25 w 85"/>
                      <a:gd name="T15" fmla="*/ 94 h 96"/>
                      <a:gd name="T16" fmla="*/ 54 w 85"/>
                      <a:gd name="T17" fmla="*/ 82 h 96"/>
                      <a:gd name="T18" fmla="*/ 41 w 85"/>
                      <a:gd name="T19" fmla="*/ 88 h 96"/>
                      <a:gd name="T20" fmla="*/ 38 w 85"/>
                      <a:gd name="T21" fmla="*/ 96 h 96"/>
                      <a:gd name="T22" fmla="*/ 57 w 85"/>
                      <a:gd name="T23" fmla="*/ 95 h 96"/>
                      <a:gd name="T24" fmla="*/ 57 w 85"/>
                      <a:gd name="T25" fmla="*/ 91 h 96"/>
                      <a:gd name="T26" fmla="*/ 54 w 85"/>
                      <a:gd name="T27" fmla="*/ 82 h 96"/>
                      <a:gd name="T28" fmla="*/ 67 w 85"/>
                      <a:gd name="T29" fmla="*/ 60 h 96"/>
                      <a:gd name="T30" fmla="*/ 66 w 85"/>
                      <a:gd name="T31" fmla="*/ 60 h 96"/>
                      <a:gd name="T32" fmla="*/ 65 w 85"/>
                      <a:gd name="T33" fmla="*/ 62 h 96"/>
                      <a:gd name="T34" fmla="*/ 66 w 85"/>
                      <a:gd name="T35" fmla="*/ 63 h 96"/>
                      <a:gd name="T36" fmla="*/ 62 w 85"/>
                      <a:gd name="T37" fmla="*/ 66 h 96"/>
                      <a:gd name="T38" fmla="*/ 60 w 85"/>
                      <a:gd name="T39" fmla="*/ 68 h 96"/>
                      <a:gd name="T40" fmla="*/ 62 w 85"/>
                      <a:gd name="T41" fmla="*/ 69 h 96"/>
                      <a:gd name="T42" fmla="*/ 59 w 85"/>
                      <a:gd name="T43" fmla="*/ 71 h 96"/>
                      <a:gd name="T44" fmla="*/ 57 w 85"/>
                      <a:gd name="T45" fmla="*/ 71 h 96"/>
                      <a:gd name="T46" fmla="*/ 55 w 85"/>
                      <a:gd name="T47" fmla="*/ 82 h 96"/>
                      <a:gd name="T48" fmla="*/ 60 w 85"/>
                      <a:gd name="T49" fmla="*/ 92 h 96"/>
                      <a:gd name="T50" fmla="*/ 63 w 85"/>
                      <a:gd name="T51" fmla="*/ 94 h 96"/>
                      <a:gd name="T52" fmla="*/ 77 w 85"/>
                      <a:gd name="T53" fmla="*/ 90 h 96"/>
                      <a:gd name="T54" fmla="*/ 78 w 85"/>
                      <a:gd name="T55" fmla="*/ 90 h 96"/>
                      <a:gd name="T56" fmla="*/ 85 w 85"/>
                      <a:gd name="T57" fmla="*/ 85 h 96"/>
                      <a:gd name="T58" fmla="*/ 78 w 85"/>
                      <a:gd name="T59" fmla="*/ 79 h 96"/>
                      <a:gd name="T60" fmla="*/ 76 w 85"/>
                      <a:gd name="T61" fmla="*/ 77 h 96"/>
                      <a:gd name="T62" fmla="*/ 76 w 85"/>
                      <a:gd name="T63" fmla="*/ 79 h 96"/>
                      <a:gd name="T64" fmla="*/ 70 w 85"/>
                      <a:gd name="T65" fmla="*/ 67 h 96"/>
                      <a:gd name="T66" fmla="*/ 60 w 85"/>
                      <a:gd name="T67" fmla="*/ 0 h 96"/>
                      <a:gd name="T68" fmla="*/ 39 w 85"/>
                      <a:gd name="T69" fmla="*/ 11 h 96"/>
                      <a:gd name="T70" fmla="*/ 0 w 85"/>
                      <a:gd name="T71" fmla="*/ 83 h 96"/>
                      <a:gd name="T72" fmla="*/ 0 w 85"/>
                      <a:gd name="T73" fmla="*/ 83 h 96"/>
                      <a:gd name="T74" fmla="*/ 13 w 85"/>
                      <a:gd name="T75" fmla="*/ 91 h 96"/>
                      <a:gd name="T76" fmla="*/ 25 w 85"/>
                      <a:gd name="T77" fmla="*/ 89 h 96"/>
                      <a:gd name="T78" fmla="*/ 33 w 85"/>
                      <a:gd name="T79" fmla="*/ 88 h 96"/>
                      <a:gd name="T80" fmla="*/ 10 w 85"/>
                      <a:gd name="T81" fmla="*/ 57 h 96"/>
                      <a:gd name="T82" fmla="*/ 53 w 85"/>
                      <a:gd name="T83" fmla="*/ 6 h 96"/>
                      <a:gd name="T84" fmla="*/ 59 w 85"/>
                      <a:gd name="T85" fmla="*/ 28 h 96"/>
                      <a:gd name="T86" fmla="*/ 59 w 85"/>
                      <a:gd name="T87" fmla="*/ 27 h 96"/>
                      <a:gd name="T88" fmla="*/ 60 w 85"/>
                      <a:gd name="T89" fmla="*/ 30 h 96"/>
                      <a:gd name="T90" fmla="*/ 63 w 85"/>
                      <a:gd name="T91" fmla="*/ 28 h 96"/>
                      <a:gd name="T92" fmla="*/ 61 w 85"/>
                      <a:gd name="T93" fmla="*/ 30 h 96"/>
                      <a:gd name="T94" fmla="*/ 60 w 85"/>
                      <a:gd name="T95" fmla="*/ 30 h 96"/>
                      <a:gd name="T96" fmla="*/ 63 w 85"/>
                      <a:gd name="T97" fmla="*/ 28 h 96"/>
                      <a:gd name="T98" fmla="*/ 62 w 85"/>
                      <a:gd name="T99" fmla="*/ 30 h 96"/>
                      <a:gd name="T100" fmla="*/ 58 w 85"/>
                      <a:gd name="T101" fmla="*/ 34 h 96"/>
                      <a:gd name="T102" fmla="*/ 57 w 85"/>
                      <a:gd name="T103" fmla="*/ 45 h 96"/>
                      <a:gd name="T104" fmla="*/ 61 w 85"/>
                      <a:gd name="T105" fmla="*/ 46 h 96"/>
                      <a:gd name="T106" fmla="*/ 64 w 85"/>
                      <a:gd name="T107" fmla="*/ 45 h 96"/>
                      <a:gd name="T108" fmla="*/ 67 w 85"/>
                      <a:gd name="T109" fmla="*/ 43 h 96"/>
                      <a:gd name="T110" fmla="*/ 69 w 85"/>
                      <a:gd name="T111" fmla="*/ 41 h 96"/>
                      <a:gd name="T112" fmla="*/ 72 w 85"/>
                      <a:gd name="T113" fmla="*/ 35 h 96"/>
                      <a:gd name="T114" fmla="*/ 74 w 85"/>
                      <a:gd name="T115" fmla="*/ 16 h 96"/>
                      <a:gd name="T116" fmla="*/ 61 w 85"/>
                      <a:gd name="T117" fmla="*/ 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 h="96">
                        <a:moveTo>
                          <a:pt x="59" y="93"/>
                        </a:moveTo>
                        <a:cubicBezTo>
                          <a:pt x="59" y="93"/>
                          <a:pt x="58" y="94"/>
                          <a:pt x="58" y="94"/>
                        </a:cubicBezTo>
                        <a:cubicBezTo>
                          <a:pt x="58" y="94"/>
                          <a:pt x="58" y="94"/>
                          <a:pt x="58" y="95"/>
                        </a:cubicBezTo>
                        <a:cubicBezTo>
                          <a:pt x="59" y="95"/>
                          <a:pt x="60" y="95"/>
                          <a:pt x="60" y="94"/>
                        </a:cubicBezTo>
                        <a:cubicBezTo>
                          <a:pt x="60" y="94"/>
                          <a:pt x="60" y="94"/>
                          <a:pt x="59" y="94"/>
                        </a:cubicBezTo>
                        <a:cubicBezTo>
                          <a:pt x="59" y="94"/>
                          <a:pt x="59" y="93"/>
                          <a:pt x="59" y="93"/>
                        </a:cubicBezTo>
                        <a:moveTo>
                          <a:pt x="35" y="90"/>
                        </a:moveTo>
                        <a:cubicBezTo>
                          <a:pt x="33" y="91"/>
                          <a:pt x="31" y="92"/>
                          <a:pt x="30" y="93"/>
                        </a:cubicBezTo>
                        <a:cubicBezTo>
                          <a:pt x="29" y="93"/>
                          <a:pt x="28" y="94"/>
                          <a:pt x="28" y="94"/>
                        </a:cubicBezTo>
                        <a:cubicBezTo>
                          <a:pt x="28" y="94"/>
                          <a:pt x="28" y="94"/>
                          <a:pt x="29" y="94"/>
                        </a:cubicBezTo>
                        <a:cubicBezTo>
                          <a:pt x="31" y="95"/>
                          <a:pt x="33" y="95"/>
                          <a:pt x="36" y="95"/>
                        </a:cubicBezTo>
                        <a:cubicBezTo>
                          <a:pt x="35" y="94"/>
                          <a:pt x="35" y="92"/>
                          <a:pt x="35" y="90"/>
                        </a:cubicBezTo>
                        <a:moveTo>
                          <a:pt x="30" y="90"/>
                        </a:moveTo>
                        <a:cubicBezTo>
                          <a:pt x="26" y="91"/>
                          <a:pt x="22" y="91"/>
                          <a:pt x="18" y="91"/>
                        </a:cubicBezTo>
                        <a:cubicBezTo>
                          <a:pt x="17" y="91"/>
                          <a:pt x="16" y="91"/>
                          <a:pt x="16" y="92"/>
                        </a:cubicBezTo>
                        <a:cubicBezTo>
                          <a:pt x="19" y="92"/>
                          <a:pt x="22" y="93"/>
                          <a:pt x="25" y="94"/>
                        </a:cubicBezTo>
                        <a:cubicBezTo>
                          <a:pt x="27" y="92"/>
                          <a:pt x="28" y="91"/>
                          <a:pt x="30" y="90"/>
                        </a:cubicBezTo>
                        <a:moveTo>
                          <a:pt x="54" y="82"/>
                        </a:moveTo>
                        <a:cubicBezTo>
                          <a:pt x="51" y="84"/>
                          <a:pt x="48" y="86"/>
                          <a:pt x="44" y="86"/>
                        </a:cubicBezTo>
                        <a:cubicBezTo>
                          <a:pt x="43" y="87"/>
                          <a:pt x="42" y="87"/>
                          <a:pt x="41" y="88"/>
                        </a:cubicBezTo>
                        <a:cubicBezTo>
                          <a:pt x="38" y="89"/>
                          <a:pt x="36" y="90"/>
                          <a:pt x="37" y="94"/>
                        </a:cubicBezTo>
                        <a:cubicBezTo>
                          <a:pt x="37" y="94"/>
                          <a:pt x="38" y="95"/>
                          <a:pt x="38" y="96"/>
                        </a:cubicBezTo>
                        <a:cubicBezTo>
                          <a:pt x="40" y="96"/>
                          <a:pt x="43" y="96"/>
                          <a:pt x="45" y="96"/>
                        </a:cubicBezTo>
                        <a:cubicBezTo>
                          <a:pt x="49" y="96"/>
                          <a:pt x="53" y="96"/>
                          <a:pt x="57" y="95"/>
                        </a:cubicBezTo>
                        <a:cubicBezTo>
                          <a:pt x="57" y="95"/>
                          <a:pt x="57" y="95"/>
                          <a:pt x="57" y="95"/>
                        </a:cubicBezTo>
                        <a:cubicBezTo>
                          <a:pt x="57" y="94"/>
                          <a:pt x="57" y="93"/>
                          <a:pt x="57" y="91"/>
                        </a:cubicBezTo>
                        <a:cubicBezTo>
                          <a:pt x="56" y="88"/>
                          <a:pt x="55" y="86"/>
                          <a:pt x="54" y="83"/>
                        </a:cubicBezTo>
                        <a:cubicBezTo>
                          <a:pt x="54" y="83"/>
                          <a:pt x="54" y="82"/>
                          <a:pt x="54" y="82"/>
                        </a:cubicBezTo>
                        <a:moveTo>
                          <a:pt x="68" y="59"/>
                        </a:moveTo>
                        <a:cubicBezTo>
                          <a:pt x="68" y="60"/>
                          <a:pt x="67" y="60"/>
                          <a:pt x="67" y="60"/>
                        </a:cubicBezTo>
                        <a:cubicBezTo>
                          <a:pt x="67" y="60"/>
                          <a:pt x="67" y="60"/>
                          <a:pt x="67" y="60"/>
                        </a:cubicBezTo>
                        <a:cubicBezTo>
                          <a:pt x="66" y="60"/>
                          <a:pt x="66" y="60"/>
                          <a:pt x="66" y="60"/>
                        </a:cubicBezTo>
                        <a:cubicBezTo>
                          <a:pt x="66" y="60"/>
                          <a:pt x="65" y="61"/>
                          <a:pt x="65" y="62"/>
                        </a:cubicBezTo>
                        <a:cubicBezTo>
                          <a:pt x="65" y="62"/>
                          <a:pt x="65" y="62"/>
                          <a:pt x="65" y="62"/>
                        </a:cubicBezTo>
                        <a:cubicBezTo>
                          <a:pt x="65" y="62"/>
                          <a:pt x="65" y="62"/>
                          <a:pt x="65" y="62"/>
                        </a:cubicBezTo>
                        <a:cubicBezTo>
                          <a:pt x="65" y="62"/>
                          <a:pt x="66" y="63"/>
                          <a:pt x="66" y="63"/>
                        </a:cubicBezTo>
                        <a:cubicBezTo>
                          <a:pt x="65" y="64"/>
                          <a:pt x="64" y="66"/>
                          <a:pt x="63" y="66"/>
                        </a:cubicBezTo>
                        <a:cubicBezTo>
                          <a:pt x="62" y="66"/>
                          <a:pt x="62" y="66"/>
                          <a:pt x="62" y="66"/>
                        </a:cubicBezTo>
                        <a:cubicBezTo>
                          <a:pt x="62" y="65"/>
                          <a:pt x="62" y="65"/>
                          <a:pt x="62" y="65"/>
                        </a:cubicBezTo>
                        <a:cubicBezTo>
                          <a:pt x="61" y="66"/>
                          <a:pt x="61" y="67"/>
                          <a:pt x="60" y="68"/>
                        </a:cubicBezTo>
                        <a:cubicBezTo>
                          <a:pt x="61" y="68"/>
                          <a:pt x="61" y="68"/>
                          <a:pt x="61" y="68"/>
                        </a:cubicBezTo>
                        <a:cubicBezTo>
                          <a:pt x="61" y="68"/>
                          <a:pt x="62" y="69"/>
                          <a:pt x="62" y="69"/>
                        </a:cubicBezTo>
                        <a:cubicBezTo>
                          <a:pt x="61" y="70"/>
                          <a:pt x="60" y="71"/>
                          <a:pt x="59" y="71"/>
                        </a:cubicBezTo>
                        <a:cubicBezTo>
                          <a:pt x="59" y="71"/>
                          <a:pt x="59" y="71"/>
                          <a:pt x="59" y="71"/>
                        </a:cubicBezTo>
                        <a:cubicBezTo>
                          <a:pt x="58" y="71"/>
                          <a:pt x="58" y="71"/>
                          <a:pt x="58" y="71"/>
                        </a:cubicBezTo>
                        <a:cubicBezTo>
                          <a:pt x="58" y="71"/>
                          <a:pt x="58" y="71"/>
                          <a:pt x="57" y="71"/>
                        </a:cubicBezTo>
                        <a:cubicBezTo>
                          <a:pt x="58" y="72"/>
                          <a:pt x="58" y="73"/>
                          <a:pt x="58" y="74"/>
                        </a:cubicBezTo>
                        <a:cubicBezTo>
                          <a:pt x="58" y="77"/>
                          <a:pt x="57" y="80"/>
                          <a:pt x="55" y="82"/>
                        </a:cubicBezTo>
                        <a:cubicBezTo>
                          <a:pt x="55" y="82"/>
                          <a:pt x="55" y="82"/>
                          <a:pt x="55" y="82"/>
                        </a:cubicBezTo>
                        <a:cubicBezTo>
                          <a:pt x="56" y="86"/>
                          <a:pt x="58" y="89"/>
                          <a:pt x="60" y="92"/>
                        </a:cubicBezTo>
                        <a:cubicBezTo>
                          <a:pt x="60" y="93"/>
                          <a:pt x="61" y="93"/>
                          <a:pt x="62" y="94"/>
                        </a:cubicBezTo>
                        <a:cubicBezTo>
                          <a:pt x="62" y="94"/>
                          <a:pt x="63" y="94"/>
                          <a:pt x="63" y="94"/>
                        </a:cubicBezTo>
                        <a:cubicBezTo>
                          <a:pt x="68" y="93"/>
                          <a:pt x="73" y="92"/>
                          <a:pt x="77" y="90"/>
                        </a:cubicBezTo>
                        <a:cubicBezTo>
                          <a:pt x="77" y="90"/>
                          <a:pt x="77" y="90"/>
                          <a:pt x="77" y="90"/>
                        </a:cubicBezTo>
                        <a:cubicBezTo>
                          <a:pt x="77" y="90"/>
                          <a:pt x="78" y="90"/>
                          <a:pt x="78" y="90"/>
                        </a:cubicBezTo>
                        <a:cubicBezTo>
                          <a:pt x="78" y="90"/>
                          <a:pt x="78" y="90"/>
                          <a:pt x="78" y="90"/>
                        </a:cubicBezTo>
                        <a:cubicBezTo>
                          <a:pt x="78" y="90"/>
                          <a:pt x="78" y="90"/>
                          <a:pt x="78" y="90"/>
                        </a:cubicBezTo>
                        <a:cubicBezTo>
                          <a:pt x="80" y="88"/>
                          <a:pt x="83" y="87"/>
                          <a:pt x="85" y="85"/>
                        </a:cubicBezTo>
                        <a:cubicBezTo>
                          <a:pt x="84" y="80"/>
                          <a:pt x="83" y="76"/>
                          <a:pt x="83" y="72"/>
                        </a:cubicBezTo>
                        <a:cubicBezTo>
                          <a:pt x="82" y="74"/>
                          <a:pt x="81" y="78"/>
                          <a:pt x="78" y="79"/>
                        </a:cubicBezTo>
                        <a:cubicBezTo>
                          <a:pt x="78" y="79"/>
                          <a:pt x="78" y="79"/>
                          <a:pt x="78" y="79"/>
                        </a:cubicBezTo>
                        <a:cubicBezTo>
                          <a:pt x="77" y="79"/>
                          <a:pt x="76" y="78"/>
                          <a:pt x="76" y="77"/>
                        </a:cubicBezTo>
                        <a:cubicBezTo>
                          <a:pt x="76" y="78"/>
                          <a:pt x="76" y="78"/>
                          <a:pt x="76" y="79"/>
                        </a:cubicBezTo>
                        <a:cubicBezTo>
                          <a:pt x="76" y="79"/>
                          <a:pt x="76" y="79"/>
                          <a:pt x="76" y="79"/>
                        </a:cubicBezTo>
                        <a:cubicBezTo>
                          <a:pt x="76" y="79"/>
                          <a:pt x="76" y="79"/>
                          <a:pt x="76" y="79"/>
                        </a:cubicBezTo>
                        <a:cubicBezTo>
                          <a:pt x="74" y="76"/>
                          <a:pt x="72" y="72"/>
                          <a:pt x="70" y="67"/>
                        </a:cubicBezTo>
                        <a:cubicBezTo>
                          <a:pt x="69" y="65"/>
                          <a:pt x="69" y="62"/>
                          <a:pt x="68" y="59"/>
                        </a:cubicBezTo>
                        <a:moveTo>
                          <a:pt x="60" y="0"/>
                        </a:moveTo>
                        <a:cubicBezTo>
                          <a:pt x="57" y="1"/>
                          <a:pt x="54" y="1"/>
                          <a:pt x="50" y="3"/>
                        </a:cubicBezTo>
                        <a:cubicBezTo>
                          <a:pt x="50" y="3"/>
                          <a:pt x="45" y="5"/>
                          <a:pt x="39" y="11"/>
                        </a:cubicBezTo>
                        <a:cubicBezTo>
                          <a:pt x="33" y="16"/>
                          <a:pt x="24" y="25"/>
                          <a:pt x="17" y="39"/>
                        </a:cubicBezTo>
                        <a:cubicBezTo>
                          <a:pt x="1" y="68"/>
                          <a:pt x="0" y="83"/>
                          <a:pt x="0" y="83"/>
                        </a:cubicBezTo>
                        <a:cubicBezTo>
                          <a:pt x="0" y="83"/>
                          <a:pt x="0" y="83"/>
                          <a:pt x="0" y="83"/>
                        </a:cubicBezTo>
                        <a:cubicBezTo>
                          <a:pt x="0" y="83"/>
                          <a:pt x="0" y="83"/>
                          <a:pt x="0" y="83"/>
                        </a:cubicBezTo>
                        <a:cubicBezTo>
                          <a:pt x="0" y="83"/>
                          <a:pt x="1" y="85"/>
                          <a:pt x="9" y="89"/>
                        </a:cubicBezTo>
                        <a:cubicBezTo>
                          <a:pt x="11" y="90"/>
                          <a:pt x="12" y="90"/>
                          <a:pt x="13" y="91"/>
                        </a:cubicBezTo>
                        <a:cubicBezTo>
                          <a:pt x="14" y="90"/>
                          <a:pt x="16" y="90"/>
                          <a:pt x="17" y="89"/>
                        </a:cubicBezTo>
                        <a:cubicBezTo>
                          <a:pt x="20" y="89"/>
                          <a:pt x="22" y="89"/>
                          <a:pt x="25" y="89"/>
                        </a:cubicBezTo>
                        <a:cubicBezTo>
                          <a:pt x="28" y="88"/>
                          <a:pt x="32" y="88"/>
                          <a:pt x="36" y="87"/>
                        </a:cubicBezTo>
                        <a:cubicBezTo>
                          <a:pt x="35" y="87"/>
                          <a:pt x="34" y="88"/>
                          <a:pt x="33" y="88"/>
                        </a:cubicBezTo>
                        <a:cubicBezTo>
                          <a:pt x="22" y="88"/>
                          <a:pt x="12" y="85"/>
                          <a:pt x="9" y="83"/>
                        </a:cubicBezTo>
                        <a:cubicBezTo>
                          <a:pt x="2" y="77"/>
                          <a:pt x="10" y="57"/>
                          <a:pt x="10" y="57"/>
                        </a:cubicBezTo>
                        <a:cubicBezTo>
                          <a:pt x="27" y="19"/>
                          <a:pt x="37" y="14"/>
                          <a:pt x="48" y="7"/>
                        </a:cubicBezTo>
                        <a:cubicBezTo>
                          <a:pt x="50" y="6"/>
                          <a:pt x="52" y="6"/>
                          <a:pt x="53" y="6"/>
                        </a:cubicBezTo>
                        <a:cubicBezTo>
                          <a:pt x="59" y="6"/>
                          <a:pt x="62" y="15"/>
                          <a:pt x="59" y="27"/>
                        </a:cubicBezTo>
                        <a:cubicBezTo>
                          <a:pt x="59" y="27"/>
                          <a:pt x="59" y="28"/>
                          <a:pt x="59" y="28"/>
                        </a:cubicBezTo>
                        <a:cubicBezTo>
                          <a:pt x="59" y="28"/>
                          <a:pt x="59" y="28"/>
                          <a:pt x="59" y="29"/>
                        </a:cubicBezTo>
                        <a:cubicBezTo>
                          <a:pt x="59" y="28"/>
                          <a:pt x="59" y="27"/>
                          <a:pt x="59" y="27"/>
                        </a:cubicBezTo>
                        <a:cubicBezTo>
                          <a:pt x="59" y="27"/>
                          <a:pt x="59" y="28"/>
                          <a:pt x="59" y="28"/>
                        </a:cubicBezTo>
                        <a:cubicBezTo>
                          <a:pt x="60" y="29"/>
                          <a:pt x="60" y="29"/>
                          <a:pt x="60" y="30"/>
                        </a:cubicBezTo>
                        <a:cubicBezTo>
                          <a:pt x="60" y="29"/>
                          <a:pt x="61" y="29"/>
                          <a:pt x="61" y="29"/>
                        </a:cubicBezTo>
                        <a:cubicBezTo>
                          <a:pt x="62" y="29"/>
                          <a:pt x="62" y="28"/>
                          <a:pt x="63" y="28"/>
                        </a:cubicBezTo>
                        <a:cubicBezTo>
                          <a:pt x="62" y="28"/>
                          <a:pt x="62" y="29"/>
                          <a:pt x="61" y="30"/>
                        </a:cubicBezTo>
                        <a:cubicBezTo>
                          <a:pt x="61" y="30"/>
                          <a:pt x="61" y="30"/>
                          <a:pt x="61" y="30"/>
                        </a:cubicBezTo>
                        <a:cubicBezTo>
                          <a:pt x="61" y="30"/>
                          <a:pt x="61" y="30"/>
                          <a:pt x="60" y="30"/>
                        </a:cubicBezTo>
                        <a:cubicBezTo>
                          <a:pt x="60" y="30"/>
                          <a:pt x="60" y="30"/>
                          <a:pt x="60" y="30"/>
                        </a:cubicBezTo>
                        <a:cubicBezTo>
                          <a:pt x="61" y="30"/>
                          <a:pt x="61" y="30"/>
                          <a:pt x="62" y="29"/>
                        </a:cubicBezTo>
                        <a:cubicBezTo>
                          <a:pt x="62" y="29"/>
                          <a:pt x="63" y="29"/>
                          <a:pt x="63" y="28"/>
                        </a:cubicBezTo>
                        <a:cubicBezTo>
                          <a:pt x="63" y="29"/>
                          <a:pt x="63" y="30"/>
                          <a:pt x="62" y="30"/>
                        </a:cubicBezTo>
                        <a:cubicBezTo>
                          <a:pt x="62" y="30"/>
                          <a:pt x="62" y="30"/>
                          <a:pt x="62" y="30"/>
                        </a:cubicBezTo>
                        <a:cubicBezTo>
                          <a:pt x="62" y="30"/>
                          <a:pt x="60" y="31"/>
                          <a:pt x="60" y="31"/>
                        </a:cubicBezTo>
                        <a:cubicBezTo>
                          <a:pt x="59" y="32"/>
                          <a:pt x="59" y="33"/>
                          <a:pt x="58" y="34"/>
                        </a:cubicBezTo>
                        <a:cubicBezTo>
                          <a:pt x="57" y="38"/>
                          <a:pt x="57" y="41"/>
                          <a:pt x="57" y="45"/>
                        </a:cubicBezTo>
                        <a:cubicBezTo>
                          <a:pt x="57" y="45"/>
                          <a:pt x="57" y="45"/>
                          <a:pt x="57" y="45"/>
                        </a:cubicBezTo>
                        <a:cubicBezTo>
                          <a:pt x="58" y="45"/>
                          <a:pt x="58" y="45"/>
                          <a:pt x="59" y="45"/>
                        </a:cubicBezTo>
                        <a:cubicBezTo>
                          <a:pt x="59" y="45"/>
                          <a:pt x="61" y="45"/>
                          <a:pt x="61" y="46"/>
                        </a:cubicBezTo>
                        <a:cubicBezTo>
                          <a:pt x="61" y="46"/>
                          <a:pt x="61" y="46"/>
                          <a:pt x="61" y="46"/>
                        </a:cubicBezTo>
                        <a:cubicBezTo>
                          <a:pt x="62" y="46"/>
                          <a:pt x="63" y="45"/>
                          <a:pt x="64" y="45"/>
                        </a:cubicBezTo>
                        <a:cubicBezTo>
                          <a:pt x="64" y="44"/>
                          <a:pt x="65" y="43"/>
                          <a:pt x="67" y="43"/>
                        </a:cubicBezTo>
                        <a:cubicBezTo>
                          <a:pt x="67" y="43"/>
                          <a:pt x="67" y="43"/>
                          <a:pt x="67" y="43"/>
                        </a:cubicBezTo>
                        <a:cubicBezTo>
                          <a:pt x="67" y="43"/>
                          <a:pt x="68" y="43"/>
                          <a:pt x="68" y="43"/>
                        </a:cubicBezTo>
                        <a:cubicBezTo>
                          <a:pt x="68" y="42"/>
                          <a:pt x="69" y="42"/>
                          <a:pt x="69" y="41"/>
                        </a:cubicBezTo>
                        <a:cubicBezTo>
                          <a:pt x="68" y="40"/>
                          <a:pt x="68" y="39"/>
                          <a:pt x="68" y="39"/>
                        </a:cubicBezTo>
                        <a:cubicBezTo>
                          <a:pt x="68" y="38"/>
                          <a:pt x="70" y="36"/>
                          <a:pt x="72" y="35"/>
                        </a:cubicBezTo>
                        <a:cubicBezTo>
                          <a:pt x="73" y="30"/>
                          <a:pt x="74" y="24"/>
                          <a:pt x="74" y="18"/>
                        </a:cubicBezTo>
                        <a:cubicBezTo>
                          <a:pt x="74" y="17"/>
                          <a:pt x="74" y="17"/>
                          <a:pt x="74" y="16"/>
                        </a:cubicBezTo>
                        <a:cubicBezTo>
                          <a:pt x="73" y="15"/>
                          <a:pt x="73" y="13"/>
                          <a:pt x="72" y="12"/>
                        </a:cubicBezTo>
                        <a:cubicBezTo>
                          <a:pt x="71" y="6"/>
                          <a:pt x="67" y="2"/>
                          <a:pt x="61" y="1"/>
                        </a:cubicBezTo>
                        <a:cubicBezTo>
                          <a:pt x="61" y="1"/>
                          <a:pt x="61" y="0"/>
                          <a:pt x="60" y="0"/>
                        </a:cubicBezTo>
                      </a:path>
                    </a:pathLst>
                  </a:custGeom>
                  <a:solidFill>
                    <a:srgbClr val="DD4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9" name="Freeform 8347">
                    <a:extLst>
                      <a:ext uri="{FF2B5EF4-FFF2-40B4-BE49-F238E27FC236}">
                        <a16:creationId xmlns:a16="http://schemas.microsoft.com/office/drawing/2014/main" id="{2B6C0E28-3A88-4C74-BFEC-A7AD66476EAA}"/>
                      </a:ext>
                    </a:extLst>
                  </p:cNvPr>
                  <p:cNvSpPr>
                    <a:spLocks noEditPoints="1"/>
                  </p:cNvSpPr>
                  <p:nvPr/>
                </p:nvSpPr>
                <p:spPr bwMode="auto">
                  <a:xfrm>
                    <a:off x="3662" y="2018"/>
                    <a:ext cx="64" cy="67"/>
                  </a:xfrm>
                  <a:custGeom>
                    <a:avLst/>
                    <a:gdLst>
                      <a:gd name="T0" fmla="*/ 77 w 86"/>
                      <a:gd name="T1" fmla="*/ 90 h 90"/>
                      <a:gd name="T2" fmla="*/ 77 w 86"/>
                      <a:gd name="T3" fmla="*/ 90 h 90"/>
                      <a:gd name="T4" fmla="*/ 77 w 86"/>
                      <a:gd name="T5" fmla="*/ 90 h 90"/>
                      <a:gd name="T6" fmla="*/ 78 w 86"/>
                      <a:gd name="T7" fmla="*/ 90 h 90"/>
                      <a:gd name="T8" fmla="*/ 78 w 86"/>
                      <a:gd name="T9" fmla="*/ 90 h 90"/>
                      <a:gd name="T10" fmla="*/ 78 w 86"/>
                      <a:gd name="T11" fmla="*/ 90 h 90"/>
                      <a:gd name="T12" fmla="*/ 81 w 86"/>
                      <a:gd name="T13" fmla="*/ 59 h 90"/>
                      <a:gd name="T14" fmla="*/ 83 w 86"/>
                      <a:gd name="T15" fmla="*/ 71 h 90"/>
                      <a:gd name="T16" fmla="*/ 83 w 86"/>
                      <a:gd name="T17" fmla="*/ 72 h 90"/>
                      <a:gd name="T18" fmla="*/ 85 w 86"/>
                      <a:gd name="T19" fmla="*/ 85 h 90"/>
                      <a:gd name="T20" fmla="*/ 78 w 86"/>
                      <a:gd name="T21" fmla="*/ 90 h 90"/>
                      <a:gd name="T22" fmla="*/ 85 w 86"/>
                      <a:gd name="T23" fmla="*/ 85 h 90"/>
                      <a:gd name="T24" fmla="*/ 86 w 86"/>
                      <a:gd name="T25" fmla="*/ 85 h 90"/>
                      <a:gd name="T26" fmla="*/ 81 w 86"/>
                      <a:gd name="T27" fmla="*/ 59 h 90"/>
                      <a:gd name="T28" fmla="*/ 61 w 86"/>
                      <a:gd name="T29" fmla="*/ 0 h 90"/>
                      <a:gd name="T30" fmla="*/ 50 w 86"/>
                      <a:gd name="T31" fmla="*/ 3 h 90"/>
                      <a:gd name="T32" fmla="*/ 16 w 86"/>
                      <a:gd name="T33" fmla="*/ 38 h 90"/>
                      <a:gd name="T34" fmla="*/ 0 w 86"/>
                      <a:gd name="T35" fmla="*/ 82 h 90"/>
                      <a:gd name="T36" fmla="*/ 0 w 86"/>
                      <a:gd name="T37" fmla="*/ 82 h 90"/>
                      <a:gd name="T38" fmla="*/ 0 w 86"/>
                      <a:gd name="T39" fmla="*/ 83 h 90"/>
                      <a:gd name="T40" fmla="*/ 0 w 86"/>
                      <a:gd name="T41" fmla="*/ 83 h 90"/>
                      <a:gd name="T42" fmla="*/ 0 w 86"/>
                      <a:gd name="T43" fmla="*/ 83 h 90"/>
                      <a:gd name="T44" fmla="*/ 17 w 86"/>
                      <a:gd name="T45" fmla="*/ 39 h 90"/>
                      <a:gd name="T46" fmla="*/ 39 w 86"/>
                      <a:gd name="T47" fmla="*/ 11 h 90"/>
                      <a:gd name="T48" fmla="*/ 50 w 86"/>
                      <a:gd name="T49" fmla="*/ 3 h 90"/>
                      <a:gd name="T50" fmla="*/ 60 w 86"/>
                      <a:gd name="T51" fmla="*/ 0 h 90"/>
                      <a:gd name="T52" fmla="*/ 59 w 86"/>
                      <a:gd name="T53" fmla="*/ 0 h 90"/>
                      <a:gd name="T54" fmla="*/ 61 w 86"/>
                      <a:gd name="T5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90">
                        <a:moveTo>
                          <a:pt x="77" y="90"/>
                        </a:moveTo>
                        <a:cubicBezTo>
                          <a:pt x="77" y="90"/>
                          <a:pt x="77" y="90"/>
                          <a:pt x="77" y="90"/>
                        </a:cubicBezTo>
                        <a:cubicBezTo>
                          <a:pt x="77" y="90"/>
                          <a:pt x="77" y="90"/>
                          <a:pt x="77" y="90"/>
                        </a:cubicBezTo>
                        <a:moveTo>
                          <a:pt x="78" y="90"/>
                        </a:moveTo>
                        <a:cubicBezTo>
                          <a:pt x="78" y="90"/>
                          <a:pt x="78" y="90"/>
                          <a:pt x="78" y="90"/>
                        </a:cubicBezTo>
                        <a:cubicBezTo>
                          <a:pt x="78" y="90"/>
                          <a:pt x="78" y="90"/>
                          <a:pt x="78" y="90"/>
                        </a:cubicBezTo>
                        <a:moveTo>
                          <a:pt x="81" y="59"/>
                        </a:moveTo>
                        <a:cubicBezTo>
                          <a:pt x="82" y="62"/>
                          <a:pt x="82" y="66"/>
                          <a:pt x="83" y="71"/>
                        </a:cubicBezTo>
                        <a:cubicBezTo>
                          <a:pt x="83" y="71"/>
                          <a:pt x="83" y="71"/>
                          <a:pt x="83" y="72"/>
                        </a:cubicBezTo>
                        <a:cubicBezTo>
                          <a:pt x="83" y="76"/>
                          <a:pt x="84" y="80"/>
                          <a:pt x="85" y="85"/>
                        </a:cubicBezTo>
                        <a:cubicBezTo>
                          <a:pt x="83" y="87"/>
                          <a:pt x="80" y="88"/>
                          <a:pt x="78" y="90"/>
                        </a:cubicBezTo>
                        <a:cubicBezTo>
                          <a:pt x="80" y="88"/>
                          <a:pt x="83" y="87"/>
                          <a:pt x="85" y="85"/>
                        </a:cubicBezTo>
                        <a:cubicBezTo>
                          <a:pt x="86" y="85"/>
                          <a:pt x="86" y="85"/>
                          <a:pt x="86" y="85"/>
                        </a:cubicBezTo>
                        <a:cubicBezTo>
                          <a:pt x="83" y="75"/>
                          <a:pt x="83" y="66"/>
                          <a:pt x="81" y="59"/>
                        </a:cubicBezTo>
                        <a:moveTo>
                          <a:pt x="61" y="0"/>
                        </a:moveTo>
                        <a:cubicBezTo>
                          <a:pt x="57" y="0"/>
                          <a:pt x="53" y="1"/>
                          <a:pt x="50" y="3"/>
                        </a:cubicBezTo>
                        <a:cubicBezTo>
                          <a:pt x="50" y="3"/>
                          <a:pt x="31" y="12"/>
                          <a:pt x="16" y="38"/>
                        </a:cubicBezTo>
                        <a:cubicBezTo>
                          <a:pt x="2" y="64"/>
                          <a:pt x="0" y="79"/>
                          <a:pt x="0" y="82"/>
                        </a:cubicBezTo>
                        <a:cubicBezTo>
                          <a:pt x="0" y="82"/>
                          <a:pt x="0" y="82"/>
                          <a:pt x="0" y="82"/>
                        </a:cubicBezTo>
                        <a:cubicBezTo>
                          <a:pt x="0" y="83"/>
                          <a:pt x="0" y="83"/>
                          <a:pt x="0" y="83"/>
                        </a:cubicBezTo>
                        <a:cubicBezTo>
                          <a:pt x="0" y="83"/>
                          <a:pt x="0" y="83"/>
                          <a:pt x="0" y="83"/>
                        </a:cubicBezTo>
                        <a:cubicBezTo>
                          <a:pt x="0" y="83"/>
                          <a:pt x="0" y="83"/>
                          <a:pt x="0" y="83"/>
                        </a:cubicBezTo>
                        <a:cubicBezTo>
                          <a:pt x="0" y="83"/>
                          <a:pt x="1" y="68"/>
                          <a:pt x="17" y="39"/>
                        </a:cubicBezTo>
                        <a:cubicBezTo>
                          <a:pt x="24" y="25"/>
                          <a:pt x="33" y="16"/>
                          <a:pt x="39" y="11"/>
                        </a:cubicBezTo>
                        <a:cubicBezTo>
                          <a:pt x="45" y="5"/>
                          <a:pt x="50" y="3"/>
                          <a:pt x="50" y="3"/>
                        </a:cubicBezTo>
                        <a:cubicBezTo>
                          <a:pt x="54" y="1"/>
                          <a:pt x="57" y="1"/>
                          <a:pt x="60" y="0"/>
                        </a:cubicBezTo>
                        <a:cubicBezTo>
                          <a:pt x="60" y="0"/>
                          <a:pt x="59" y="0"/>
                          <a:pt x="59" y="0"/>
                        </a:cubicBezTo>
                        <a:cubicBezTo>
                          <a:pt x="60" y="0"/>
                          <a:pt x="60" y="0"/>
                          <a:pt x="61" y="0"/>
                        </a:cubicBezTo>
                      </a:path>
                    </a:pathLst>
                  </a:custGeom>
                  <a:solidFill>
                    <a:srgbClr val="9226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0" name="Freeform 8348">
                    <a:extLst>
                      <a:ext uri="{FF2B5EF4-FFF2-40B4-BE49-F238E27FC236}">
                        <a16:creationId xmlns:a16="http://schemas.microsoft.com/office/drawing/2014/main" id="{4B8BAE30-9B68-493A-B92D-1DF358607172}"/>
                      </a:ext>
                    </a:extLst>
                  </p:cNvPr>
                  <p:cNvSpPr>
                    <a:spLocks/>
                  </p:cNvSpPr>
                  <p:nvPr/>
                </p:nvSpPr>
                <p:spPr bwMode="auto">
                  <a:xfrm>
                    <a:off x="3704" y="2058"/>
                    <a:ext cx="2" cy="3"/>
                  </a:xfrm>
                  <a:custGeom>
                    <a:avLst/>
                    <a:gdLst>
                      <a:gd name="T0" fmla="*/ 0 w 2"/>
                      <a:gd name="T1" fmla="*/ 0 h 3"/>
                      <a:gd name="T2" fmla="*/ 0 w 2"/>
                      <a:gd name="T3" fmla="*/ 3 h 3"/>
                      <a:gd name="T4" fmla="*/ 0 w 2"/>
                      <a:gd name="T5" fmla="*/ 3 h 3"/>
                      <a:gd name="T6" fmla="*/ 1 w 2"/>
                      <a:gd name="T7" fmla="*/ 3 h 3"/>
                      <a:gd name="T8" fmla="*/ 2 w 2"/>
                      <a:gd name="T9" fmla="*/ 1 h 3"/>
                      <a:gd name="T10" fmla="*/ 1 w 2"/>
                      <a:gd name="T11" fmla="*/ 1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1"/>
                          <a:pt x="0" y="2"/>
                          <a:pt x="0" y="3"/>
                        </a:cubicBezTo>
                        <a:cubicBezTo>
                          <a:pt x="0" y="3"/>
                          <a:pt x="0" y="3"/>
                          <a:pt x="0" y="3"/>
                        </a:cubicBezTo>
                        <a:cubicBezTo>
                          <a:pt x="1" y="3"/>
                          <a:pt x="1" y="3"/>
                          <a:pt x="1" y="3"/>
                        </a:cubicBezTo>
                        <a:cubicBezTo>
                          <a:pt x="1" y="2"/>
                          <a:pt x="2" y="1"/>
                          <a:pt x="2" y="1"/>
                        </a:cubicBezTo>
                        <a:cubicBezTo>
                          <a:pt x="2" y="1"/>
                          <a:pt x="2" y="1"/>
                          <a:pt x="1" y="1"/>
                        </a:cubicBezTo>
                        <a:cubicBezTo>
                          <a:pt x="1" y="0"/>
                          <a:pt x="0" y="0"/>
                          <a:pt x="0" y="0"/>
                        </a:cubicBezTo>
                      </a:path>
                    </a:pathLst>
                  </a:custGeom>
                  <a:solidFill>
                    <a:srgbClr val="DD4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1" name="Freeform 8349">
                    <a:extLst>
                      <a:ext uri="{FF2B5EF4-FFF2-40B4-BE49-F238E27FC236}">
                        <a16:creationId xmlns:a16="http://schemas.microsoft.com/office/drawing/2014/main" id="{EC2F782E-5363-4A6F-B564-320E5AA8FC14}"/>
                      </a:ext>
                    </a:extLst>
                  </p:cNvPr>
                  <p:cNvSpPr>
                    <a:spLocks noEditPoints="1"/>
                  </p:cNvSpPr>
                  <p:nvPr/>
                </p:nvSpPr>
                <p:spPr bwMode="auto">
                  <a:xfrm>
                    <a:off x="3722" y="2061"/>
                    <a:ext cx="0" cy="1"/>
                  </a:xfrm>
                  <a:custGeom>
                    <a:avLst/>
                    <a:gdLst>
                      <a:gd name="T0" fmla="*/ 1 w 1"/>
                      <a:gd name="T1" fmla="*/ 2 h 2"/>
                      <a:gd name="T2" fmla="*/ 1 w 1"/>
                      <a:gd name="T3" fmla="*/ 2 h 2"/>
                      <a:gd name="T4" fmla="*/ 1 w 1"/>
                      <a:gd name="T5" fmla="*/ 2 h 2"/>
                      <a:gd name="T6" fmla="*/ 1 w 1"/>
                      <a:gd name="T7" fmla="*/ 1 h 2"/>
                      <a:gd name="T8" fmla="*/ 1 w 1"/>
                      <a:gd name="T9" fmla="*/ 2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0 w 1"/>
                      <a:gd name="T43" fmla="*/ 0 h 2"/>
                      <a:gd name="T44" fmla="*/ 1 w 1"/>
                      <a:gd name="T45" fmla="*/ 1 h 2"/>
                      <a:gd name="T46" fmla="*/ 0 w 1"/>
                      <a:gd name="T47" fmla="*/ 0 h 2"/>
                      <a:gd name="T48" fmla="*/ 0 w 1"/>
                      <a:gd name="T49" fmla="*/ 0 h 2"/>
                      <a:gd name="T50" fmla="*/ 0 w 1"/>
                      <a:gd name="T51" fmla="*/ 0 h 2"/>
                      <a:gd name="T52" fmla="*/ 0 w 1"/>
                      <a:gd name="T53" fmla="*/ 0 h 2"/>
                      <a:gd name="T54" fmla="*/ 0 w 1"/>
                      <a:gd name="T55" fmla="*/ 0 h 2"/>
                      <a:gd name="T56" fmla="*/ 0 w 1"/>
                      <a:gd name="T57" fmla="*/ 0 h 2"/>
                      <a:gd name="T58" fmla="*/ 0 w 1"/>
                      <a:gd name="T5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 h="2">
                        <a:moveTo>
                          <a:pt x="1" y="2"/>
                        </a:moveTo>
                        <a:cubicBezTo>
                          <a:pt x="1" y="2"/>
                          <a:pt x="1" y="2"/>
                          <a:pt x="1" y="2"/>
                        </a:cubicBezTo>
                        <a:cubicBezTo>
                          <a:pt x="1" y="2"/>
                          <a:pt x="1" y="2"/>
                          <a:pt x="1" y="2"/>
                        </a:cubicBezTo>
                        <a:moveTo>
                          <a:pt x="1" y="1"/>
                        </a:moveTo>
                        <a:cubicBezTo>
                          <a:pt x="1" y="2"/>
                          <a:pt x="1" y="2"/>
                          <a:pt x="1" y="2"/>
                        </a:cubicBezTo>
                        <a:cubicBezTo>
                          <a:pt x="1" y="2"/>
                          <a:pt x="1" y="2"/>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0" y="0"/>
                        </a:moveTo>
                        <a:cubicBezTo>
                          <a:pt x="1" y="0"/>
                          <a:pt x="1" y="0"/>
                          <a:pt x="1" y="1"/>
                        </a:cubicBezTo>
                        <a:cubicBezTo>
                          <a:pt x="1" y="0"/>
                          <a:pt x="1"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9226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2" name="Freeform 8350">
                    <a:extLst>
                      <a:ext uri="{FF2B5EF4-FFF2-40B4-BE49-F238E27FC236}">
                        <a16:creationId xmlns:a16="http://schemas.microsoft.com/office/drawing/2014/main" id="{6C9493DF-4065-4723-89EE-9B8AEB6FF779}"/>
                      </a:ext>
                    </a:extLst>
                  </p:cNvPr>
                  <p:cNvSpPr>
                    <a:spLocks noEditPoints="1"/>
                  </p:cNvSpPr>
                  <p:nvPr/>
                </p:nvSpPr>
                <p:spPr bwMode="auto">
                  <a:xfrm>
                    <a:off x="3660" y="2081"/>
                    <a:ext cx="68" cy="49"/>
                  </a:xfrm>
                  <a:custGeom>
                    <a:avLst/>
                    <a:gdLst>
                      <a:gd name="T0" fmla="*/ 40 w 91"/>
                      <a:gd name="T1" fmla="*/ 16 h 66"/>
                      <a:gd name="T2" fmla="*/ 44 w 91"/>
                      <a:gd name="T3" fmla="*/ 16 h 66"/>
                      <a:gd name="T4" fmla="*/ 60 w 91"/>
                      <a:gd name="T5" fmla="*/ 12 h 66"/>
                      <a:gd name="T6" fmla="*/ 42 w 91"/>
                      <a:gd name="T7" fmla="*/ 12 h 66"/>
                      <a:gd name="T8" fmla="*/ 44 w 91"/>
                      <a:gd name="T9" fmla="*/ 15 h 66"/>
                      <a:gd name="T10" fmla="*/ 49 w 91"/>
                      <a:gd name="T11" fmla="*/ 16 h 66"/>
                      <a:gd name="T12" fmla="*/ 58 w 91"/>
                      <a:gd name="T13" fmla="*/ 20 h 66"/>
                      <a:gd name="T14" fmla="*/ 30 w 91"/>
                      <a:gd name="T15" fmla="*/ 11 h 66"/>
                      <a:gd name="T16" fmla="*/ 31 w 91"/>
                      <a:gd name="T17" fmla="*/ 15 h 66"/>
                      <a:gd name="T18" fmla="*/ 39 w 91"/>
                      <a:gd name="T19" fmla="*/ 15 h 66"/>
                      <a:gd name="T20" fmla="*/ 39 w 91"/>
                      <a:gd name="T21" fmla="*/ 12 h 66"/>
                      <a:gd name="T22" fmla="*/ 30 w 91"/>
                      <a:gd name="T23" fmla="*/ 11 h 66"/>
                      <a:gd name="T24" fmla="*/ 16 w 91"/>
                      <a:gd name="T25" fmla="*/ 9 h 66"/>
                      <a:gd name="T26" fmla="*/ 16 w 91"/>
                      <a:gd name="T27" fmla="*/ 9 h 66"/>
                      <a:gd name="T28" fmla="*/ 18 w 91"/>
                      <a:gd name="T29" fmla="*/ 10 h 66"/>
                      <a:gd name="T30" fmla="*/ 27 w 91"/>
                      <a:gd name="T31" fmla="*/ 10 h 66"/>
                      <a:gd name="T32" fmla="*/ 3 w 91"/>
                      <a:gd name="T33" fmla="*/ 0 h 66"/>
                      <a:gd name="T34" fmla="*/ 0 w 91"/>
                      <a:gd name="T35" fmla="*/ 13 h 66"/>
                      <a:gd name="T36" fmla="*/ 28 w 91"/>
                      <a:gd name="T37" fmla="*/ 66 h 66"/>
                      <a:gd name="T38" fmla="*/ 28 w 91"/>
                      <a:gd name="T39" fmla="*/ 66 h 66"/>
                      <a:gd name="T40" fmla="*/ 31 w 91"/>
                      <a:gd name="T41" fmla="*/ 66 h 66"/>
                      <a:gd name="T42" fmla="*/ 38 w 91"/>
                      <a:gd name="T43" fmla="*/ 66 h 66"/>
                      <a:gd name="T44" fmla="*/ 91 w 91"/>
                      <a:gd name="T45" fmla="*/ 33 h 66"/>
                      <a:gd name="T46" fmla="*/ 66 w 91"/>
                      <a:gd name="T47" fmla="*/ 11 h 66"/>
                      <a:gd name="T48" fmla="*/ 70 w 91"/>
                      <a:gd name="T49" fmla="*/ 13 h 66"/>
                      <a:gd name="T50" fmla="*/ 80 w 91"/>
                      <a:gd name="T51" fmla="*/ 18 h 66"/>
                      <a:gd name="T52" fmla="*/ 80 w 91"/>
                      <a:gd name="T53" fmla="*/ 18 h 66"/>
                      <a:gd name="T54" fmla="*/ 82 w 91"/>
                      <a:gd name="T55" fmla="*/ 22 h 66"/>
                      <a:gd name="T56" fmla="*/ 69 w 91"/>
                      <a:gd name="T57" fmla="*/ 14 h 66"/>
                      <a:gd name="T58" fmla="*/ 71 w 91"/>
                      <a:gd name="T59" fmla="*/ 16 h 66"/>
                      <a:gd name="T60" fmla="*/ 73 w 91"/>
                      <a:gd name="T61" fmla="*/ 26 h 66"/>
                      <a:gd name="T62" fmla="*/ 73 w 91"/>
                      <a:gd name="T63" fmla="*/ 26 h 66"/>
                      <a:gd name="T64" fmla="*/ 68 w 91"/>
                      <a:gd name="T65" fmla="*/ 14 h 66"/>
                      <a:gd name="T66" fmla="*/ 61 w 91"/>
                      <a:gd name="T67" fmla="*/ 11 h 66"/>
                      <a:gd name="T68" fmla="*/ 60 w 91"/>
                      <a:gd name="T69" fmla="*/ 23 h 66"/>
                      <a:gd name="T70" fmla="*/ 62 w 91"/>
                      <a:gd name="T71" fmla="*/ 27 h 66"/>
                      <a:gd name="T72" fmla="*/ 67 w 91"/>
                      <a:gd name="T73" fmla="*/ 37 h 66"/>
                      <a:gd name="T74" fmla="*/ 66 w 91"/>
                      <a:gd name="T75" fmla="*/ 39 h 66"/>
                      <a:gd name="T76" fmla="*/ 63 w 91"/>
                      <a:gd name="T77" fmla="*/ 29 h 66"/>
                      <a:gd name="T78" fmla="*/ 60 w 91"/>
                      <a:gd name="T79" fmla="*/ 26 h 66"/>
                      <a:gd name="T80" fmla="*/ 60 w 91"/>
                      <a:gd name="T81" fmla="*/ 36 h 66"/>
                      <a:gd name="T82" fmla="*/ 53 w 91"/>
                      <a:gd name="T83" fmla="*/ 52 h 66"/>
                      <a:gd name="T84" fmla="*/ 51 w 91"/>
                      <a:gd name="T85" fmla="*/ 50 h 66"/>
                      <a:gd name="T86" fmla="*/ 37 w 91"/>
                      <a:gd name="T87" fmla="*/ 53 h 66"/>
                      <a:gd name="T88" fmla="*/ 37 w 91"/>
                      <a:gd name="T89" fmla="*/ 53 h 66"/>
                      <a:gd name="T90" fmla="*/ 36 w 91"/>
                      <a:gd name="T91" fmla="*/ 53 h 66"/>
                      <a:gd name="T92" fmla="*/ 18 w 91"/>
                      <a:gd name="T93" fmla="*/ 41 h 66"/>
                      <a:gd name="T94" fmla="*/ 11 w 91"/>
                      <a:gd name="T95" fmla="*/ 26 h 66"/>
                      <a:gd name="T96" fmla="*/ 11 w 91"/>
                      <a:gd name="T97" fmla="*/ 26 h 66"/>
                      <a:gd name="T98" fmla="*/ 11 w 91"/>
                      <a:gd name="T99" fmla="*/ 26 h 66"/>
                      <a:gd name="T100" fmla="*/ 6 w 91"/>
                      <a:gd name="T101" fmla="*/ 17 h 66"/>
                      <a:gd name="T102" fmla="*/ 7 w 91"/>
                      <a:gd name="T103" fmla="*/ 6 h 66"/>
                      <a:gd name="T104" fmla="*/ 14 w 91"/>
                      <a:gd name="T105" fmla="*/ 8 h 66"/>
                      <a:gd name="T106" fmla="*/ 12 w 91"/>
                      <a:gd name="T107"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66">
                        <a:moveTo>
                          <a:pt x="40" y="13"/>
                        </a:moveTo>
                        <a:cubicBezTo>
                          <a:pt x="40" y="13"/>
                          <a:pt x="40" y="15"/>
                          <a:pt x="40" y="16"/>
                        </a:cubicBezTo>
                        <a:cubicBezTo>
                          <a:pt x="41" y="16"/>
                          <a:pt x="42" y="16"/>
                          <a:pt x="43" y="16"/>
                        </a:cubicBezTo>
                        <a:cubicBezTo>
                          <a:pt x="43" y="16"/>
                          <a:pt x="44" y="16"/>
                          <a:pt x="44" y="16"/>
                        </a:cubicBezTo>
                        <a:cubicBezTo>
                          <a:pt x="43" y="15"/>
                          <a:pt x="42" y="14"/>
                          <a:pt x="40" y="13"/>
                        </a:cubicBezTo>
                        <a:moveTo>
                          <a:pt x="60" y="12"/>
                        </a:moveTo>
                        <a:cubicBezTo>
                          <a:pt x="56" y="12"/>
                          <a:pt x="52" y="12"/>
                          <a:pt x="48" y="12"/>
                        </a:cubicBezTo>
                        <a:cubicBezTo>
                          <a:pt x="46" y="12"/>
                          <a:pt x="44" y="12"/>
                          <a:pt x="42" y="12"/>
                        </a:cubicBezTo>
                        <a:cubicBezTo>
                          <a:pt x="42" y="12"/>
                          <a:pt x="42" y="12"/>
                          <a:pt x="42" y="12"/>
                        </a:cubicBezTo>
                        <a:cubicBezTo>
                          <a:pt x="43" y="13"/>
                          <a:pt x="44" y="14"/>
                          <a:pt x="44" y="15"/>
                        </a:cubicBezTo>
                        <a:cubicBezTo>
                          <a:pt x="45" y="15"/>
                          <a:pt x="45" y="16"/>
                          <a:pt x="45" y="16"/>
                        </a:cubicBezTo>
                        <a:cubicBezTo>
                          <a:pt x="47" y="16"/>
                          <a:pt x="48" y="16"/>
                          <a:pt x="49" y="16"/>
                        </a:cubicBezTo>
                        <a:cubicBezTo>
                          <a:pt x="49" y="16"/>
                          <a:pt x="49" y="16"/>
                          <a:pt x="50" y="16"/>
                        </a:cubicBezTo>
                        <a:cubicBezTo>
                          <a:pt x="53" y="16"/>
                          <a:pt x="56" y="18"/>
                          <a:pt x="58" y="20"/>
                        </a:cubicBezTo>
                        <a:cubicBezTo>
                          <a:pt x="59" y="17"/>
                          <a:pt x="60" y="15"/>
                          <a:pt x="60" y="12"/>
                        </a:cubicBezTo>
                        <a:moveTo>
                          <a:pt x="30" y="11"/>
                        </a:moveTo>
                        <a:cubicBezTo>
                          <a:pt x="29" y="12"/>
                          <a:pt x="28" y="13"/>
                          <a:pt x="27" y="14"/>
                        </a:cubicBezTo>
                        <a:cubicBezTo>
                          <a:pt x="28" y="14"/>
                          <a:pt x="30" y="15"/>
                          <a:pt x="31" y="15"/>
                        </a:cubicBezTo>
                        <a:cubicBezTo>
                          <a:pt x="34" y="16"/>
                          <a:pt x="36" y="16"/>
                          <a:pt x="39" y="16"/>
                        </a:cubicBezTo>
                        <a:cubicBezTo>
                          <a:pt x="39" y="16"/>
                          <a:pt x="39" y="15"/>
                          <a:pt x="39" y="15"/>
                        </a:cubicBezTo>
                        <a:cubicBezTo>
                          <a:pt x="39" y="15"/>
                          <a:pt x="39" y="14"/>
                          <a:pt x="39" y="14"/>
                        </a:cubicBezTo>
                        <a:cubicBezTo>
                          <a:pt x="39" y="13"/>
                          <a:pt x="39" y="13"/>
                          <a:pt x="39" y="12"/>
                        </a:cubicBezTo>
                        <a:cubicBezTo>
                          <a:pt x="36" y="12"/>
                          <a:pt x="34" y="11"/>
                          <a:pt x="32" y="11"/>
                        </a:cubicBezTo>
                        <a:cubicBezTo>
                          <a:pt x="31" y="11"/>
                          <a:pt x="31" y="11"/>
                          <a:pt x="30" y="11"/>
                        </a:cubicBezTo>
                        <a:moveTo>
                          <a:pt x="16" y="9"/>
                        </a:moveTo>
                        <a:cubicBezTo>
                          <a:pt x="16" y="9"/>
                          <a:pt x="16" y="9"/>
                          <a:pt x="16" y="9"/>
                        </a:cubicBezTo>
                        <a:cubicBezTo>
                          <a:pt x="16" y="9"/>
                          <a:pt x="16" y="9"/>
                          <a:pt x="16" y="9"/>
                        </a:cubicBezTo>
                        <a:cubicBezTo>
                          <a:pt x="16" y="9"/>
                          <a:pt x="16" y="9"/>
                          <a:pt x="16" y="9"/>
                        </a:cubicBezTo>
                        <a:moveTo>
                          <a:pt x="18" y="8"/>
                        </a:moveTo>
                        <a:cubicBezTo>
                          <a:pt x="18" y="8"/>
                          <a:pt x="18" y="9"/>
                          <a:pt x="18" y="10"/>
                        </a:cubicBezTo>
                        <a:cubicBezTo>
                          <a:pt x="20" y="11"/>
                          <a:pt x="23" y="12"/>
                          <a:pt x="25" y="13"/>
                        </a:cubicBezTo>
                        <a:cubicBezTo>
                          <a:pt x="26" y="12"/>
                          <a:pt x="27" y="11"/>
                          <a:pt x="27" y="10"/>
                        </a:cubicBezTo>
                        <a:cubicBezTo>
                          <a:pt x="24" y="10"/>
                          <a:pt x="21" y="9"/>
                          <a:pt x="18" y="8"/>
                        </a:cubicBezTo>
                        <a:moveTo>
                          <a:pt x="3" y="0"/>
                        </a:moveTo>
                        <a:cubicBezTo>
                          <a:pt x="3" y="0"/>
                          <a:pt x="3" y="0"/>
                          <a:pt x="3" y="0"/>
                        </a:cubicBezTo>
                        <a:cubicBezTo>
                          <a:pt x="2" y="1"/>
                          <a:pt x="1" y="2"/>
                          <a:pt x="0" y="13"/>
                        </a:cubicBezTo>
                        <a:cubicBezTo>
                          <a:pt x="1" y="15"/>
                          <a:pt x="9" y="25"/>
                          <a:pt x="16" y="43"/>
                        </a:cubicBezTo>
                        <a:cubicBezTo>
                          <a:pt x="22" y="56"/>
                          <a:pt x="25" y="62"/>
                          <a:pt x="28" y="66"/>
                        </a:cubicBezTo>
                        <a:cubicBezTo>
                          <a:pt x="28" y="66"/>
                          <a:pt x="28" y="66"/>
                          <a:pt x="28" y="66"/>
                        </a:cubicBezTo>
                        <a:cubicBezTo>
                          <a:pt x="28" y="66"/>
                          <a:pt x="28" y="66"/>
                          <a:pt x="28" y="66"/>
                        </a:cubicBezTo>
                        <a:cubicBezTo>
                          <a:pt x="28" y="66"/>
                          <a:pt x="28" y="66"/>
                          <a:pt x="28" y="66"/>
                        </a:cubicBezTo>
                        <a:cubicBezTo>
                          <a:pt x="29" y="66"/>
                          <a:pt x="30" y="66"/>
                          <a:pt x="31" y="66"/>
                        </a:cubicBezTo>
                        <a:cubicBezTo>
                          <a:pt x="32" y="66"/>
                          <a:pt x="33" y="66"/>
                          <a:pt x="34" y="66"/>
                        </a:cubicBezTo>
                        <a:cubicBezTo>
                          <a:pt x="35" y="66"/>
                          <a:pt x="37" y="66"/>
                          <a:pt x="38" y="66"/>
                        </a:cubicBezTo>
                        <a:cubicBezTo>
                          <a:pt x="47" y="66"/>
                          <a:pt x="65" y="64"/>
                          <a:pt x="77" y="56"/>
                        </a:cubicBezTo>
                        <a:cubicBezTo>
                          <a:pt x="86" y="51"/>
                          <a:pt x="90" y="40"/>
                          <a:pt x="91" y="33"/>
                        </a:cubicBezTo>
                        <a:cubicBezTo>
                          <a:pt x="91" y="20"/>
                          <a:pt x="90" y="8"/>
                          <a:pt x="88" y="2"/>
                        </a:cubicBezTo>
                        <a:cubicBezTo>
                          <a:pt x="82" y="7"/>
                          <a:pt x="74" y="9"/>
                          <a:pt x="66" y="11"/>
                        </a:cubicBezTo>
                        <a:cubicBezTo>
                          <a:pt x="66" y="11"/>
                          <a:pt x="66" y="11"/>
                          <a:pt x="66" y="11"/>
                        </a:cubicBezTo>
                        <a:cubicBezTo>
                          <a:pt x="67" y="12"/>
                          <a:pt x="68" y="12"/>
                          <a:pt x="70" y="13"/>
                        </a:cubicBezTo>
                        <a:cubicBezTo>
                          <a:pt x="72" y="13"/>
                          <a:pt x="73" y="14"/>
                          <a:pt x="75" y="15"/>
                        </a:cubicBezTo>
                        <a:cubicBezTo>
                          <a:pt x="77" y="16"/>
                          <a:pt x="79" y="17"/>
                          <a:pt x="80" y="18"/>
                        </a:cubicBezTo>
                        <a:cubicBezTo>
                          <a:pt x="80" y="18"/>
                          <a:pt x="80" y="18"/>
                          <a:pt x="80" y="18"/>
                        </a:cubicBezTo>
                        <a:cubicBezTo>
                          <a:pt x="80" y="18"/>
                          <a:pt x="80" y="18"/>
                          <a:pt x="80" y="18"/>
                        </a:cubicBezTo>
                        <a:cubicBezTo>
                          <a:pt x="81" y="19"/>
                          <a:pt x="81" y="20"/>
                          <a:pt x="82" y="21"/>
                        </a:cubicBezTo>
                        <a:cubicBezTo>
                          <a:pt x="82" y="21"/>
                          <a:pt x="82" y="21"/>
                          <a:pt x="82" y="22"/>
                        </a:cubicBezTo>
                        <a:cubicBezTo>
                          <a:pt x="79" y="19"/>
                          <a:pt x="76" y="17"/>
                          <a:pt x="73" y="15"/>
                        </a:cubicBezTo>
                        <a:cubicBezTo>
                          <a:pt x="71" y="15"/>
                          <a:pt x="70" y="14"/>
                          <a:pt x="69" y="14"/>
                        </a:cubicBezTo>
                        <a:cubicBezTo>
                          <a:pt x="69" y="14"/>
                          <a:pt x="70" y="14"/>
                          <a:pt x="70" y="15"/>
                        </a:cubicBezTo>
                        <a:cubicBezTo>
                          <a:pt x="70" y="15"/>
                          <a:pt x="70" y="15"/>
                          <a:pt x="71" y="16"/>
                        </a:cubicBezTo>
                        <a:cubicBezTo>
                          <a:pt x="71" y="17"/>
                          <a:pt x="72" y="18"/>
                          <a:pt x="73" y="20"/>
                        </a:cubicBezTo>
                        <a:cubicBezTo>
                          <a:pt x="73" y="22"/>
                          <a:pt x="74" y="24"/>
                          <a:pt x="73" y="26"/>
                        </a:cubicBezTo>
                        <a:cubicBezTo>
                          <a:pt x="73" y="26"/>
                          <a:pt x="73" y="25"/>
                          <a:pt x="73" y="24"/>
                        </a:cubicBezTo>
                        <a:cubicBezTo>
                          <a:pt x="73" y="25"/>
                          <a:pt x="73" y="25"/>
                          <a:pt x="73" y="26"/>
                        </a:cubicBezTo>
                        <a:cubicBezTo>
                          <a:pt x="73" y="22"/>
                          <a:pt x="71" y="18"/>
                          <a:pt x="69" y="15"/>
                        </a:cubicBezTo>
                        <a:cubicBezTo>
                          <a:pt x="68" y="15"/>
                          <a:pt x="68" y="14"/>
                          <a:pt x="68" y="14"/>
                        </a:cubicBezTo>
                        <a:cubicBezTo>
                          <a:pt x="67" y="13"/>
                          <a:pt x="65" y="12"/>
                          <a:pt x="64" y="11"/>
                        </a:cubicBezTo>
                        <a:cubicBezTo>
                          <a:pt x="63" y="11"/>
                          <a:pt x="62" y="11"/>
                          <a:pt x="61" y="11"/>
                        </a:cubicBezTo>
                        <a:cubicBezTo>
                          <a:pt x="61" y="14"/>
                          <a:pt x="61" y="17"/>
                          <a:pt x="60" y="20"/>
                        </a:cubicBezTo>
                        <a:cubicBezTo>
                          <a:pt x="60" y="21"/>
                          <a:pt x="60" y="22"/>
                          <a:pt x="60" y="23"/>
                        </a:cubicBezTo>
                        <a:cubicBezTo>
                          <a:pt x="60" y="24"/>
                          <a:pt x="61" y="24"/>
                          <a:pt x="61" y="25"/>
                        </a:cubicBezTo>
                        <a:cubicBezTo>
                          <a:pt x="62" y="26"/>
                          <a:pt x="62" y="26"/>
                          <a:pt x="62" y="27"/>
                        </a:cubicBezTo>
                        <a:cubicBezTo>
                          <a:pt x="64" y="28"/>
                          <a:pt x="65" y="29"/>
                          <a:pt x="65" y="31"/>
                        </a:cubicBezTo>
                        <a:cubicBezTo>
                          <a:pt x="66" y="33"/>
                          <a:pt x="67" y="35"/>
                          <a:pt x="67" y="37"/>
                        </a:cubicBezTo>
                        <a:cubicBezTo>
                          <a:pt x="66" y="38"/>
                          <a:pt x="66" y="39"/>
                          <a:pt x="66" y="40"/>
                        </a:cubicBezTo>
                        <a:cubicBezTo>
                          <a:pt x="66" y="40"/>
                          <a:pt x="66" y="39"/>
                          <a:pt x="66" y="39"/>
                        </a:cubicBezTo>
                        <a:cubicBezTo>
                          <a:pt x="66" y="39"/>
                          <a:pt x="66" y="39"/>
                          <a:pt x="66" y="40"/>
                        </a:cubicBezTo>
                        <a:cubicBezTo>
                          <a:pt x="66" y="36"/>
                          <a:pt x="65" y="32"/>
                          <a:pt x="63" y="29"/>
                        </a:cubicBezTo>
                        <a:cubicBezTo>
                          <a:pt x="62" y="29"/>
                          <a:pt x="62" y="28"/>
                          <a:pt x="62" y="28"/>
                        </a:cubicBezTo>
                        <a:cubicBezTo>
                          <a:pt x="61" y="27"/>
                          <a:pt x="61" y="26"/>
                          <a:pt x="60" y="26"/>
                        </a:cubicBezTo>
                        <a:cubicBezTo>
                          <a:pt x="60" y="25"/>
                          <a:pt x="59" y="25"/>
                          <a:pt x="59" y="25"/>
                        </a:cubicBezTo>
                        <a:cubicBezTo>
                          <a:pt x="60" y="28"/>
                          <a:pt x="61" y="32"/>
                          <a:pt x="60" y="36"/>
                        </a:cubicBezTo>
                        <a:cubicBezTo>
                          <a:pt x="59" y="42"/>
                          <a:pt x="57" y="47"/>
                          <a:pt x="52" y="49"/>
                        </a:cubicBezTo>
                        <a:cubicBezTo>
                          <a:pt x="52" y="50"/>
                          <a:pt x="53" y="51"/>
                          <a:pt x="53" y="52"/>
                        </a:cubicBezTo>
                        <a:cubicBezTo>
                          <a:pt x="53" y="52"/>
                          <a:pt x="53" y="51"/>
                          <a:pt x="53" y="51"/>
                        </a:cubicBezTo>
                        <a:cubicBezTo>
                          <a:pt x="52" y="51"/>
                          <a:pt x="52" y="50"/>
                          <a:pt x="51" y="50"/>
                        </a:cubicBezTo>
                        <a:cubicBezTo>
                          <a:pt x="50" y="50"/>
                          <a:pt x="49" y="50"/>
                          <a:pt x="48" y="51"/>
                        </a:cubicBezTo>
                        <a:cubicBezTo>
                          <a:pt x="44" y="52"/>
                          <a:pt x="40" y="52"/>
                          <a:pt x="37" y="53"/>
                        </a:cubicBezTo>
                        <a:cubicBezTo>
                          <a:pt x="37" y="53"/>
                          <a:pt x="37" y="54"/>
                          <a:pt x="37" y="54"/>
                        </a:cubicBezTo>
                        <a:cubicBezTo>
                          <a:pt x="37" y="54"/>
                          <a:pt x="37" y="53"/>
                          <a:pt x="37" y="53"/>
                        </a:cubicBezTo>
                        <a:cubicBezTo>
                          <a:pt x="36" y="53"/>
                          <a:pt x="36" y="53"/>
                          <a:pt x="36" y="54"/>
                        </a:cubicBezTo>
                        <a:cubicBezTo>
                          <a:pt x="36" y="53"/>
                          <a:pt x="36" y="53"/>
                          <a:pt x="36" y="53"/>
                        </a:cubicBezTo>
                        <a:cubicBezTo>
                          <a:pt x="35" y="53"/>
                          <a:pt x="34" y="53"/>
                          <a:pt x="33" y="53"/>
                        </a:cubicBezTo>
                        <a:cubicBezTo>
                          <a:pt x="26" y="53"/>
                          <a:pt x="22" y="50"/>
                          <a:pt x="18" y="41"/>
                        </a:cubicBezTo>
                        <a:cubicBezTo>
                          <a:pt x="17" y="38"/>
                          <a:pt x="16" y="35"/>
                          <a:pt x="14" y="32"/>
                        </a:cubicBezTo>
                        <a:cubicBezTo>
                          <a:pt x="13" y="30"/>
                          <a:pt x="12" y="28"/>
                          <a:pt x="11" y="26"/>
                        </a:cubicBezTo>
                        <a:cubicBezTo>
                          <a:pt x="11" y="27"/>
                          <a:pt x="11" y="27"/>
                          <a:pt x="11" y="27"/>
                        </a:cubicBezTo>
                        <a:cubicBezTo>
                          <a:pt x="11" y="27"/>
                          <a:pt x="11" y="26"/>
                          <a:pt x="11" y="26"/>
                        </a:cubicBezTo>
                        <a:cubicBezTo>
                          <a:pt x="11" y="26"/>
                          <a:pt x="11" y="26"/>
                          <a:pt x="11" y="26"/>
                        </a:cubicBezTo>
                        <a:cubicBezTo>
                          <a:pt x="11" y="26"/>
                          <a:pt x="11" y="26"/>
                          <a:pt x="11" y="26"/>
                        </a:cubicBezTo>
                        <a:cubicBezTo>
                          <a:pt x="11" y="26"/>
                          <a:pt x="11" y="26"/>
                          <a:pt x="11" y="26"/>
                        </a:cubicBezTo>
                        <a:cubicBezTo>
                          <a:pt x="9" y="23"/>
                          <a:pt x="8" y="20"/>
                          <a:pt x="6" y="17"/>
                        </a:cubicBezTo>
                        <a:cubicBezTo>
                          <a:pt x="5" y="15"/>
                          <a:pt x="1" y="8"/>
                          <a:pt x="5" y="6"/>
                        </a:cubicBezTo>
                        <a:cubicBezTo>
                          <a:pt x="6" y="6"/>
                          <a:pt x="6" y="6"/>
                          <a:pt x="7" y="6"/>
                        </a:cubicBezTo>
                        <a:cubicBezTo>
                          <a:pt x="7" y="6"/>
                          <a:pt x="7" y="6"/>
                          <a:pt x="7" y="6"/>
                        </a:cubicBezTo>
                        <a:cubicBezTo>
                          <a:pt x="10" y="6"/>
                          <a:pt x="12" y="7"/>
                          <a:pt x="14" y="8"/>
                        </a:cubicBezTo>
                        <a:cubicBezTo>
                          <a:pt x="15" y="8"/>
                          <a:pt x="15" y="8"/>
                          <a:pt x="16" y="7"/>
                        </a:cubicBezTo>
                        <a:cubicBezTo>
                          <a:pt x="14" y="7"/>
                          <a:pt x="13" y="6"/>
                          <a:pt x="12" y="5"/>
                        </a:cubicBezTo>
                        <a:cubicBezTo>
                          <a:pt x="6" y="3"/>
                          <a:pt x="4" y="1"/>
                          <a:pt x="3" y="0"/>
                        </a:cubicBezTo>
                      </a:path>
                    </a:pathLst>
                  </a:custGeom>
                  <a:solidFill>
                    <a:srgbClr val="DD4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3" name="Freeform 8351">
                    <a:extLst>
                      <a:ext uri="{FF2B5EF4-FFF2-40B4-BE49-F238E27FC236}">
                        <a16:creationId xmlns:a16="http://schemas.microsoft.com/office/drawing/2014/main" id="{0DAB075D-05AF-4F65-922A-8A541FF39881}"/>
                      </a:ext>
                    </a:extLst>
                  </p:cNvPr>
                  <p:cNvSpPr>
                    <a:spLocks noEditPoints="1"/>
                  </p:cNvSpPr>
                  <p:nvPr/>
                </p:nvSpPr>
                <p:spPr bwMode="auto">
                  <a:xfrm>
                    <a:off x="3659" y="2079"/>
                    <a:ext cx="69" cy="51"/>
                  </a:xfrm>
                  <a:custGeom>
                    <a:avLst/>
                    <a:gdLst>
                      <a:gd name="T0" fmla="*/ 29 w 92"/>
                      <a:gd name="T1" fmla="*/ 68 h 68"/>
                      <a:gd name="T2" fmla="*/ 61 w 92"/>
                      <a:gd name="T3" fmla="*/ 13 h 68"/>
                      <a:gd name="T4" fmla="*/ 42 w 92"/>
                      <a:gd name="T5" fmla="*/ 14 h 68"/>
                      <a:gd name="T6" fmla="*/ 49 w 92"/>
                      <a:gd name="T7" fmla="*/ 14 h 68"/>
                      <a:gd name="T8" fmla="*/ 61 w 92"/>
                      <a:gd name="T9" fmla="*/ 13 h 68"/>
                      <a:gd name="T10" fmla="*/ 62 w 92"/>
                      <a:gd name="T11" fmla="*/ 13 h 68"/>
                      <a:gd name="T12" fmla="*/ 65 w 92"/>
                      <a:gd name="T13" fmla="*/ 13 h 68"/>
                      <a:gd name="T14" fmla="*/ 64 w 92"/>
                      <a:gd name="T15" fmla="*/ 12 h 68"/>
                      <a:gd name="T16" fmla="*/ 31 w 92"/>
                      <a:gd name="T17" fmla="*/ 13 h 68"/>
                      <a:gd name="T18" fmla="*/ 40 w 92"/>
                      <a:gd name="T19" fmla="*/ 14 h 68"/>
                      <a:gd name="T20" fmla="*/ 33 w 92"/>
                      <a:gd name="T21" fmla="*/ 12 h 68"/>
                      <a:gd name="T22" fmla="*/ 20 w 92"/>
                      <a:gd name="T23" fmla="*/ 10 h 68"/>
                      <a:gd name="T24" fmla="*/ 28 w 92"/>
                      <a:gd name="T25" fmla="*/ 12 h 68"/>
                      <a:gd name="T26" fmla="*/ 20 w 92"/>
                      <a:gd name="T27" fmla="*/ 10 h 68"/>
                      <a:gd name="T28" fmla="*/ 89 w 92"/>
                      <a:gd name="T29" fmla="*/ 3 h 68"/>
                      <a:gd name="T30" fmla="*/ 82 w 92"/>
                      <a:gd name="T31" fmla="*/ 8 h 68"/>
                      <a:gd name="T32" fmla="*/ 81 w 92"/>
                      <a:gd name="T33" fmla="*/ 8 h 68"/>
                      <a:gd name="T34" fmla="*/ 67 w 92"/>
                      <a:gd name="T35" fmla="*/ 12 h 68"/>
                      <a:gd name="T36" fmla="*/ 67 w 92"/>
                      <a:gd name="T37" fmla="*/ 13 h 68"/>
                      <a:gd name="T38" fmla="*/ 89 w 92"/>
                      <a:gd name="T39" fmla="*/ 4 h 68"/>
                      <a:gd name="T40" fmla="*/ 78 w 92"/>
                      <a:gd name="T41" fmla="*/ 58 h 68"/>
                      <a:gd name="T42" fmla="*/ 35 w 92"/>
                      <a:gd name="T43" fmla="*/ 68 h 68"/>
                      <a:gd name="T44" fmla="*/ 29 w 92"/>
                      <a:gd name="T45" fmla="*/ 68 h 68"/>
                      <a:gd name="T46" fmla="*/ 29 w 92"/>
                      <a:gd name="T47" fmla="*/ 68 h 68"/>
                      <a:gd name="T48" fmla="*/ 32 w 92"/>
                      <a:gd name="T49" fmla="*/ 68 h 68"/>
                      <a:gd name="T50" fmla="*/ 39 w 92"/>
                      <a:gd name="T51" fmla="*/ 68 h 68"/>
                      <a:gd name="T52" fmla="*/ 92 w 92"/>
                      <a:gd name="T53" fmla="*/ 35 h 68"/>
                      <a:gd name="T54" fmla="*/ 90 w 92"/>
                      <a:gd name="T55" fmla="*/ 3 h 68"/>
                      <a:gd name="T56" fmla="*/ 4 w 92"/>
                      <a:gd name="T57" fmla="*/ 1 h 68"/>
                      <a:gd name="T58" fmla="*/ 4 w 92"/>
                      <a:gd name="T59" fmla="*/ 1 h 68"/>
                      <a:gd name="T60" fmla="*/ 1 w 92"/>
                      <a:gd name="T61" fmla="*/ 15 h 68"/>
                      <a:gd name="T62" fmla="*/ 4 w 92"/>
                      <a:gd name="T63" fmla="*/ 2 h 68"/>
                      <a:gd name="T64" fmla="*/ 13 w 92"/>
                      <a:gd name="T65" fmla="*/ 7 h 68"/>
                      <a:gd name="T66" fmla="*/ 17 w 92"/>
                      <a:gd name="T67" fmla="*/ 9 h 68"/>
                      <a:gd name="T68" fmla="*/ 4 w 92"/>
                      <a:gd name="T69"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68">
                        <a:moveTo>
                          <a:pt x="29" y="68"/>
                        </a:moveTo>
                        <a:cubicBezTo>
                          <a:pt x="29" y="68"/>
                          <a:pt x="29" y="68"/>
                          <a:pt x="29" y="68"/>
                        </a:cubicBezTo>
                        <a:cubicBezTo>
                          <a:pt x="29" y="68"/>
                          <a:pt x="29" y="68"/>
                          <a:pt x="29" y="68"/>
                        </a:cubicBezTo>
                        <a:moveTo>
                          <a:pt x="61" y="13"/>
                        </a:moveTo>
                        <a:cubicBezTo>
                          <a:pt x="57" y="14"/>
                          <a:pt x="53" y="14"/>
                          <a:pt x="49" y="14"/>
                        </a:cubicBezTo>
                        <a:cubicBezTo>
                          <a:pt x="47" y="14"/>
                          <a:pt x="44" y="14"/>
                          <a:pt x="42" y="14"/>
                        </a:cubicBezTo>
                        <a:cubicBezTo>
                          <a:pt x="42" y="14"/>
                          <a:pt x="42" y="14"/>
                          <a:pt x="43" y="14"/>
                        </a:cubicBezTo>
                        <a:cubicBezTo>
                          <a:pt x="45" y="14"/>
                          <a:pt x="47" y="14"/>
                          <a:pt x="49" y="14"/>
                        </a:cubicBezTo>
                        <a:cubicBezTo>
                          <a:pt x="53" y="14"/>
                          <a:pt x="57" y="14"/>
                          <a:pt x="61" y="14"/>
                        </a:cubicBezTo>
                        <a:cubicBezTo>
                          <a:pt x="61" y="13"/>
                          <a:pt x="61" y="13"/>
                          <a:pt x="61" y="13"/>
                        </a:cubicBezTo>
                        <a:moveTo>
                          <a:pt x="64" y="12"/>
                        </a:moveTo>
                        <a:cubicBezTo>
                          <a:pt x="64" y="13"/>
                          <a:pt x="63" y="13"/>
                          <a:pt x="62" y="13"/>
                        </a:cubicBezTo>
                        <a:cubicBezTo>
                          <a:pt x="62" y="13"/>
                          <a:pt x="62" y="13"/>
                          <a:pt x="62" y="13"/>
                        </a:cubicBezTo>
                        <a:cubicBezTo>
                          <a:pt x="63" y="13"/>
                          <a:pt x="64" y="13"/>
                          <a:pt x="65" y="13"/>
                        </a:cubicBezTo>
                        <a:cubicBezTo>
                          <a:pt x="65" y="13"/>
                          <a:pt x="65" y="13"/>
                          <a:pt x="65" y="13"/>
                        </a:cubicBezTo>
                        <a:cubicBezTo>
                          <a:pt x="65" y="13"/>
                          <a:pt x="65" y="13"/>
                          <a:pt x="64" y="12"/>
                        </a:cubicBezTo>
                        <a:moveTo>
                          <a:pt x="32" y="12"/>
                        </a:moveTo>
                        <a:cubicBezTo>
                          <a:pt x="31" y="12"/>
                          <a:pt x="31" y="12"/>
                          <a:pt x="31" y="13"/>
                        </a:cubicBezTo>
                        <a:cubicBezTo>
                          <a:pt x="32" y="13"/>
                          <a:pt x="32" y="13"/>
                          <a:pt x="33" y="13"/>
                        </a:cubicBezTo>
                        <a:cubicBezTo>
                          <a:pt x="35" y="13"/>
                          <a:pt x="37" y="14"/>
                          <a:pt x="40" y="14"/>
                        </a:cubicBezTo>
                        <a:cubicBezTo>
                          <a:pt x="40" y="14"/>
                          <a:pt x="40" y="13"/>
                          <a:pt x="40" y="13"/>
                        </a:cubicBezTo>
                        <a:cubicBezTo>
                          <a:pt x="37" y="13"/>
                          <a:pt x="35" y="13"/>
                          <a:pt x="33" y="12"/>
                        </a:cubicBezTo>
                        <a:cubicBezTo>
                          <a:pt x="32" y="12"/>
                          <a:pt x="32" y="12"/>
                          <a:pt x="32" y="12"/>
                        </a:cubicBezTo>
                        <a:moveTo>
                          <a:pt x="20" y="10"/>
                        </a:moveTo>
                        <a:cubicBezTo>
                          <a:pt x="20" y="10"/>
                          <a:pt x="20" y="10"/>
                          <a:pt x="19" y="10"/>
                        </a:cubicBezTo>
                        <a:cubicBezTo>
                          <a:pt x="22" y="11"/>
                          <a:pt x="25" y="12"/>
                          <a:pt x="28" y="12"/>
                        </a:cubicBezTo>
                        <a:cubicBezTo>
                          <a:pt x="29" y="12"/>
                          <a:pt x="29" y="12"/>
                          <a:pt x="29" y="12"/>
                        </a:cubicBezTo>
                        <a:cubicBezTo>
                          <a:pt x="26" y="11"/>
                          <a:pt x="23" y="10"/>
                          <a:pt x="20" y="10"/>
                        </a:cubicBezTo>
                        <a:moveTo>
                          <a:pt x="90" y="3"/>
                        </a:moveTo>
                        <a:cubicBezTo>
                          <a:pt x="89" y="3"/>
                          <a:pt x="89" y="3"/>
                          <a:pt x="89" y="3"/>
                        </a:cubicBezTo>
                        <a:cubicBezTo>
                          <a:pt x="87" y="5"/>
                          <a:pt x="84" y="6"/>
                          <a:pt x="82" y="8"/>
                        </a:cubicBezTo>
                        <a:cubicBezTo>
                          <a:pt x="82" y="8"/>
                          <a:pt x="82" y="8"/>
                          <a:pt x="82" y="8"/>
                        </a:cubicBezTo>
                        <a:cubicBezTo>
                          <a:pt x="82" y="8"/>
                          <a:pt x="82" y="8"/>
                          <a:pt x="82" y="8"/>
                        </a:cubicBezTo>
                        <a:cubicBezTo>
                          <a:pt x="82" y="8"/>
                          <a:pt x="81" y="8"/>
                          <a:pt x="81" y="8"/>
                        </a:cubicBezTo>
                        <a:cubicBezTo>
                          <a:pt x="81" y="8"/>
                          <a:pt x="81" y="8"/>
                          <a:pt x="81" y="8"/>
                        </a:cubicBezTo>
                        <a:cubicBezTo>
                          <a:pt x="77" y="10"/>
                          <a:pt x="72" y="11"/>
                          <a:pt x="67" y="12"/>
                        </a:cubicBezTo>
                        <a:cubicBezTo>
                          <a:pt x="67" y="12"/>
                          <a:pt x="66" y="12"/>
                          <a:pt x="66" y="12"/>
                        </a:cubicBezTo>
                        <a:cubicBezTo>
                          <a:pt x="66" y="12"/>
                          <a:pt x="67" y="12"/>
                          <a:pt x="67" y="13"/>
                        </a:cubicBezTo>
                        <a:cubicBezTo>
                          <a:pt x="67" y="13"/>
                          <a:pt x="67" y="13"/>
                          <a:pt x="67" y="13"/>
                        </a:cubicBezTo>
                        <a:cubicBezTo>
                          <a:pt x="75" y="11"/>
                          <a:pt x="83" y="9"/>
                          <a:pt x="89" y="4"/>
                        </a:cubicBezTo>
                        <a:cubicBezTo>
                          <a:pt x="91" y="10"/>
                          <a:pt x="92" y="22"/>
                          <a:pt x="92" y="35"/>
                        </a:cubicBezTo>
                        <a:cubicBezTo>
                          <a:pt x="91" y="42"/>
                          <a:pt x="87" y="53"/>
                          <a:pt x="78" y="58"/>
                        </a:cubicBezTo>
                        <a:cubicBezTo>
                          <a:pt x="66" y="66"/>
                          <a:pt x="48" y="68"/>
                          <a:pt x="39" y="68"/>
                        </a:cubicBezTo>
                        <a:cubicBezTo>
                          <a:pt x="38" y="68"/>
                          <a:pt x="36" y="68"/>
                          <a:pt x="35" y="68"/>
                        </a:cubicBezTo>
                        <a:cubicBezTo>
                          <a:pt x="34" y="68"/>
                          <a:pt x="33" y="68"/>
                          <a:pt x="32" y="68"/>
                        </a:cubicBezTo>
                        <a:cubicBezTo>
                          <a:pt x="31" y="68"/>
                          <a:pt x="30" y="68"/>
                          <a:pt x="29" y="68"/>
                        </a:cubicBezTo>
                        <a:cubicBezTo>
                          <a:pt x="29" y="68"/>
                          <a:pt x="29" y="68"/>
                          <a:pt x="29" y="68"/>
                        </a:cubicBezTo>
                        <a:cubicBezTo>
                          <a:pt x="29" y="68"/>
                          <a:pt x="29" y="68"/>
                          <a:pt x="29" y="68"/>
                        </a:cubicBezTo>
                        <a:cubicBezTo>
                          <a:pt x="29" y="68"/>
                          <a:pt x="29" y="68"/>
                          <a:pt x="29" y="68"/>
                        </a:cubicBezTo>
                        <a:cubicBezTo>
                          <a:pt x="30" y="68"/>
                          <a:pt x="31" y="68"/>
                          <a:pt x="32" y="68"/>
                        </a:cubicBezTo>
                        <a:cubicBezTo>
                          <a:pt x="33" y="68"/>
                          <a:pt x="34" y="68"/>
                          <a:pt x="35" y="68"/>
                        </a:cubicBezTo>
                        <a:cubicBezTo>
                          <a:pt x="36" y="68"/>
                          <a:pt x="38" y="68"/>
                          <a:pt x="39" y="68"/>
                        </a:cubicBezTo>
                        <a:cubicBezTo>
                          <a:pt x="49" y="68"/>
                          <a:pt x="67" y="65"/>
                          <a:pt x="78" y="59"/>
                        </a:cubicBezTo>
                        <a:cubicBezTo>
                          <a:pt x="88" y="53"/>
                          <a:pt x="91" y="41"/>
                          <a:pt x="92" y="35"/>
                        </a:cubicBezTo>
                        <a:cubicBezTo>
                          <a:pt x="92" y="22"/>
                          <a:pt x="91" y="9"/>
                          <a:pt x="90" y="3"/>
                        </a:cubicBezTo>
                        <a:cubicBezTo>
                          <a:pt x="90" y="3"/>
                          <a:pt x="90" y="3"/>
                          <a:pt x="90" y="3"/>
                        </a:cubicBezTo>
                        <a:cubicBezTo>
                          <a:pt x="90" y="3"/>
                          <a:pt x="90" y="3"/>
                          <a:pt x="90" y="3"/>
                        </a:cubicBezTo>
                        <a:moveTo>
                          <a:pt x="4" y="1"/>
                        </a:moveTo>
                        <a:cubicBezTo>
                          <a:pt x="4" y="1"/>
                          <a:pt x="4" y="1"/>
                          <a:pt x="4" y="1"/>
                        </a:cubicBezTo>
                        <a:cubicBezTo>
                          <a:pt x="4" y="1"/>
                          <a:pt x="4" y="1"/>
                          <a:pt x="4" y="1"/>
                        </a:cubicBezTo>
                        <a:cubicBezTo>
                          <a:pt x="4" y="3"/>
                          <a:pt x="2" y="0"/>
                          <a:pt x="0" y="15"/>
                        </a:cubicBezTo>
                        <a:cubicBezTo>
                          <a:pt x="1" y="15"/>
                          <a:pt x="1" y="15"/>
                          <a:pt x="1" y="15"/>
                        </a:cubicBezTo>
                        <a:cubicBezTo>
                          <a:pt x="1" y="15"/>
                          <a:pt x="1" y="15"/>
                          <a:pt x="1" y="15"/>
                        </a:cubicBezTo>
                        <a:cubicBezTo>
                          <a:pt x="2" y="4"/>
                          <a:pt x="3" y="3"/>
                          <a:pt x="4" y="2"/>
                        </a:cubicBezTo>
                        <a:cubicBezTo>
                          <a:pt x="4" y="2"/>
                          <a:pt x="4" y="2"/>
                          <a:pt x="4" y="2"/>
                        </a:cubicBezTo>
                        <a:cubicBezTo>
                          <a:pt x="5" y="3"/>
                          <a:pt x="7" y="5"/>
                          <a:pt x="13" y="7"/>
                        </a:cubicBezTo>
                        <a:cubicBezTo>
                          <a:pt x="14" y="8"/>
                          <a:pt x="15" y="9"/>
                          <a:pt x="17" y="9"/>
                        </a:cubicBezTo>
                        <a:cubicBezTo>
                          <a:pt x="17" y="9"/>
                          <a:pt x="17" y="9"/>
                          <a:pt x="17" y="9"/>
                        </a:cubicBezTo>
                        <a:cubicBezTo>
                          <a:pt x="16" y="8"/>
                          <a:pt x="15" y="8"/>
                          <a:pt x="13" y="7"/>
                        </a:cubicBezTo>
                        <a:cubicBezTo>
                          <a:pt x="5" y="3"/>
                          <a:pt x="4" y="1"/>
                          <a:pt x="4" y="1"/>
                        </a:cubicBezTo>
                      </a:path>
                    </a:pathLst>
                  </a:custGeom>
                  <a:solidFill>
                    <a:srgbClr val="9226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4" name="Freeform 8352">
                    <a:extLst>
                      <a:ext uri="{FF2B5EF4-FFF2-40B4-BE49-F238E27FC236}">
                        <a16:creationId xmlns:a16="http://schemas.microsoft.com/office/drawing/2014/main" id="{559BEA4E-8582-46CF-BCEB-BB33068298F8}"/>
                      </a:ext>
                    </a:extLst>
                  </p:cNvPr>
                  <p:cNvSpPr>
                    <a:spLocks noEditPoints="1"/>
                  </p:cNvSpPr>
                  <p:nvPr/>
                </p:nvSpPr>
                <p:spPr bwMode="auto">
                  <a:xfrm>
                    <a:off x="3655" y="2091"/>
                    <a:ext cx="71" cy="57"/>
                  </a:xfrm>
                  <a:custGeom>
                    <a:avLst/>
                    <a:gdLst>
                      <a:gd name="T0" fmla="*/ 8 w 95"/>
                      <a:gd name="T1" fmla="*/ 56 h 76"/>
                      <a:gd name="T2" fmla="*/ 4 w 95"/>
                      <a:gd name="T3" fmla="*/ 53 h 76"/>
                      <a:gd name="T4" fmla="*/ 4 w 95"/>
                      <a:gd name="T5" fmla="*/ 11 h 76"/>
                      <a:gd name="T6" fmla="*/ 6 w 95"/>
                      <a:gd name="T7" fmla="*/ 8 h 76"/>
                      <a:gd name="T8" fmla="*/ 7 w 95"/>
                      <a:gd name="T9" fmla="*/ 8 h 76"/>
                      <a:gd name="T10" fmla="*/ 13 w 95"/>
                      <a:gd name="T11" fmla="*/ 33 h 76"/>
                      <a:gd name="T12" fmla="*/ 10 w 95"/>
                      <a:gd name="T13" fmla="*/ 55 h 76"/>
                      <a:gd name="T14" fmla="*/ 8 w 95"/>
                      <a:gd name="T15" fmla="*/ 56 h 76"/>
                      <a:gd name="T16" fmla="*/ 5 w 95"/>
                      <a:gd name="T17" fmla="*/ 0 h 76"/>
                      <a:gd name="T18" fmla="*/ 1 w 95"/>
                      <a:gd name="T19" fmla="*/ 25 h 76"/>
                      <a:gd name="T20" fmla="*/ 6 w 95"/>
                      <a:gd name="T21" fmla="*/ 64 h 76"/>
                      <a:gd name="T22" fmla="*/ 38 w 95"/>
                      <a:gd name="T23" fmla="*/ 76 h 76"/>
                      <a:gd name="T24" fmla="*/ 45 w 95"/>
                      <a:gd name="T25" fmla="*/ 76 h 76"/>
                      <a:gd name="T26" fmla="*/ 54 w 95"/>
                      <a:gd name="T27" fmla="*/ 75 h 76"/>
                      <a:gd name="T28" fmla="*/ 92 w 95"/>
                      <a:gd name="T29" fmla="*/ 56 h 76"/>
                      <a:gd name="T30" fmla="*/ 95 w 95"/>
                      <a:gd name="T31" fmla="*/ 45 h 76"/>
                      <a:gd name="T32" fmla="*/ 89 w 95"/>
                      <a:gd name="T33" fmla="*/ 61 h 76"/>
                      <a:gd name="T34" fmla="*/ 60 w 95"/>
                      <a:gd name="T35" fmla="*/ 73 h 76"/>
                      <a:gd name="T36" fmla="*/ 48 w 95"/>
                      <a:gd name="T37" fmla="*/ 74 h 76"/>
                      <a:gd name="T38" fmla="*/ 37 w 95"/>
                      <a:gd name="T39" fmla="*/ 75 h 76"/>
                      <a:gd name="T40" fmla="*/ 36 w 95"/>
                      <a:gd name="T41" fmla="*/ 75 h 76"/>
                      <a:gd name="T42" fmla="*/ 13 w 95"/>
                      <a:gd name="T43" fmla="*/ 69 h 76"/>
                      <a:gd name="T44" fmla="*/ 8 w 95"/>
                      <a:gd name="T45" fmla="*/ 62 h 76"/>
                      <a:gd name="T46" fmla="*/ 11 w 95"/>
                      <a:gd name="T47" fmla="*/ 60 h 76"/>
                      <a:gd name="T48" fmla="*/ 24 w 95"/>
                      <a:gd name="T49" fmla="*/ 56 h 76"/>
                      <a:gd name="T50" fmla="*/ 27 w 95"/>
                      <a:gd name="T51" fmla="*/ 55 h 76"/>
                      <a:gd name="T52" fmla="*/ 34 w 95"/>
                      <a:gd name="T53" fmla="*/ 52 h 76"/>
                      <a:gd name="T54" fmla="*/ 21 w 95"/>
                      <a:gd name="T55" fmla="*/ 29 h 76"/>
                      <a:gd name="T56" fmla="*/ 5 w 95"/>
                      <a:gd name="T5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5" h="76">
                        <a:moveTo>
                          <a:pt x="8" y="56"/>
                        </a:moveTo>
                        <a:cubicBezTo>
                          <a:pt x="5" y="56"/>
                          <a:pt x="4" y="53"/>
                          <a:pt x="4" y="53"/>
                        </a:cubicBezTo>
                        <a:cubicBezTo>
                          <a:pt x="1" y="43"/>
                          <a:pt x="3" y="16"/>
                          <a:pt x="4" y="11"/>
                        </a:cubicBezTo>
                        <a:cubicBezTo>
                          <a:pt x="4" y="8"/>
                          <a:pt x="5" y="8"/>
                          <a:pt x="6" y="8"/>
                        </a:cubicBezTo>
                        <a:cubicBezTo>
                          <a:pt x="6" y="8"/>
                          <a:pt x="7" y="8"/>
                          <a:pt x="7" y="8"/>
                        </a:cubicBezTo>
                        <a:cubicBezTo>
                          <a:pt x="10" y="11"/>
                          <a:pt x="12" y="20"/>
                          <a:pt x="13" y="33"/>
                        </a:cubicBezTo>
                        <a:cubicBezTo>
                          <a:pt x="15" y="45"/>
                          <a:pt x="14" y="54"/>
                          <a:pt x="10" y="55"/>
                        </a:cubicBezTo>
                        <a:cubicBezTo>
                          <a:pt x="9" y="56"/>
                          <a:pt x="9" y="56"/>
                          <a:pt x="8" y="56"/>
                        </a:cubicBezTo>
                        <a:moveTo>
                          <a:pt x="5" y="0"/>
                        </a:moveTo>
                        <a:cubicBezTo>
                          <a:pt x="5" y="1"/>
                          <a:pt x="2" y="7"/>
                          <a:pt x="1" y="25"/>
                        </a:cubicBezTo>
                        <a:cubicBezTo>
                          <a:pt x="0" y="43"/>
                          <a:pt x="2" y="58"/>
                          <a:pt x="6" y="64"/>
                        </a:cubicBezTo>
                        <a:cubicBezTo>
                          <a:pt x="9" y="68"/>
                          <a:pt x="20" y="76"/>
                          <a:pt x="38" y="76"/>
                        </a:cubicBezTo>
                        <a:cubicBezTo>
                          <a:pt x="40" y="76"/>
                          <a:pt x="42" y="76"/>
                          <a:pt x="45" y="76"/>
                        </a:cubicBezTo>
                        <a:cubicBezTo>
                          <a:pt x="48" y="76"/>
                          <a:pt x="51" y="75"/>
                          <a:pt x="54" y="75"/>
                        </a:cubicBezTo>
                        <a:cubicBezTo>
                          <a:pt x="72" y="73"/>
                          <a:pt x="86" y="72"/>
                          <a:pt x="92" y="56"/>
                        </a:cubicBezTo>
                        <a:cubicBezTo>
                          <a:pt x="94" y="53"/>
                          <a:pt x="95" y="49"/>
                          <a:pt x="95" y="45"/>
                        </a:cubicBezTo>
                        <a:cubicBezTo>
                          <a:pt x="94" y="50"/>
                          <a:pt x="92" y="56"/>
                          <a:pt x="89" y="61"/>
                        </a:cubicBezTo>
                        <a:cubicBezTo>
                          <a:pt x="86" y="65"/>
                          <a:pt x="78" y="72"/>
                          <a:pt x="60" y="73"/>
                        </a:cubicBezTo>
                        <a:cubicBezTo>
                          <a:pt x="56" y="73"/>
                          <a:pt x="52" y="74"/>
                          <a:pt x="48" y="74"/>
                        </a:cubicBezTo>
                        <a:cubicBezTo>
                          <a:pt x="44" y="74"/>
                          <a:pt x="40" y="75"/>
                          <a:pt x="37" y="75"/>
                        </a:cubicBezTo>
                        <a:cubicBezTo>
                          <a:pt x="36" y="75"/>
                          <a:pt x="36" y="75"/>
                          <a:pt x="36" y="75"/>
                        </a:cubicBezTo>
                        <a:cubicBezTo>
                          <a:pt x="29" y="75"/>
                          <a:pt x="20" y="73"/>
                          <a:pt x="13" y="69"/>
                        </a:cubicBezTo>
                        <a:cubicBezTo>
                          <a:pt x="8" y="65"/>
                          <a:pt x="7" y="63"/>
                          <a:pt x="8" y="62"/>
                        </a:cubicBezTo>
                        <a:cubicBezTo>
                          <a:pt x="8" y="61"/>
                          <a:pt x="9" y="60"/>
                          <a:pt x="11" y="60"/>
                        </a:cubicBezTo>
                        <a:cubicBezTo>
                          <a:pt x="13" y="60"/>
                          <a:pt x="19" y="58"/>
                          <a:pt x="24" y="56"/>
                        </a:cubicBezTo>
                        <a:cubicBezTo>
                          <a:pt x="26" y="56"/>
                          <a:pt x="27" y="55"/>
                          <a:pt x="27" y="55"/>
                        </a:cubicBezTo>
                        <a:cubicBezTo>
                          <a:pt x="29" y="54"/>
                          <a:pt x="31" y="53"/>
                          <a:pt x="34" y="52"/>
                        </a:cubicBezTo>
                        <a:cubicBezTo>
                          <a:pt x="30" y="49"/>
                          <a:pt x="27" y="42"/>
                          <a:pt x="21" y="29"/>
                        </a:cubicBezTo>
                        <a:cubicBezTo>
                          <a:pt x="14" y="12"/>
                          <a:pt x="7" y="2"/>
                          <a:pt x="5" y="0"/>
                        </a:cubicBezTo>
                      </a:path>
                    </a:pathLst>
                  </a:custGeom>
                  <a:solidFill>
                    <a:srgbClr val="DD4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5" name="Freeform 8353">
                    <a:extLst>
                      <a:ext uri="{FF2B5EF4-FFF2-40B4-BE49-F238E27FC236}">
                        <a16:creationId xmlns:a16="http://schemas.microsoft.com/office/drawing/2014/main" id="{3BA39FA8-9C8E-442B-981C-A31CBD0BBC5E}"/>
                      </a:ext>
                    </a:extLst>
                  </p:cNvPr>
                  <p:cNvSpPr>
                    <a:spLocks noEditPoints="1"/>
                  </p:cNvSpPr>
                  <p:nvPr/>
                </p:nvSpPr>
                <p:spPr bwMode="auto">
                  <a:xfrm>
                    <a:off x="3655" y="2091"/>
                    <a:ext cx="72" cy="58"/>
                  </a:xfrm>
                  <a:custGeom>
                    <a:avLst/>
                    <a:gdLst>
                      <a:gd name="T0" fmla="*/ 38 w 96"/>
                      <a:gd name="T1" fmla="*/ 77 h 78"/>
                      <a:gd name="T2" fmla="*/ 6 w 96"/>
                      <a:gd name="T3" fmla="*/ 65 h 78"/>
                      <a:gd name="T4" fmla="*/ 1 w 96"/>
                      <a:gd name="T5" fmla="*/ 26 h 78"/>
                      <a:gd name="T6" fmla="*/ 5 w 96"/>
                      <a:gd name="T7" fmla="*/ 1 h 78"/>
                      <a:gd name="T8" fmla="*/ 21 w 96"/>
                      <a:gd name="T9" fmla="*/ 30 h 78"/>
                      <a:gd name="T10" fmla="*/ 34 w 96"/>
                      <a:gd name="T11" fmla="*/ 53 h 78"/>
                      <a:gd name="T12" fmla="*/ 27 w 96"/>
                      <a:gd name="T13" fmla="*/ 56 h 78"/>
                      <a:gd name="T14" fmla="*/ 24 w 96"/>
                      <a:gd name="T15" fmla="*/ 57 h 78"/>
                      <a:gd name="T16" fmla="*/ 11 w 96"/>
                      <a:gd name="T17" fmla="*/ 61 h 78"/>
                      <a:gd name="T18" fmla="*/ 8 w 96"/>
                      <a:gd name="T19" fmla="*/ 63 h 78"/>
                      <a:gd name="T20" fmla="*/ 13 w 96"/>
                      <a:gd name="T21" fmla="*/ 70 h 78"/>
                      <a:gd name="T22" fmla="*/ 36 w 96"/>
                      <a:gd name="T23" fmla="*/ 76 h 78"/>
                      <a:gd name="T24" fmla="*/ 37 w 96"/>
                      <a:gd name="T25" fmla="*/ 76 h 78"/>
                      <a:gd name="T26" fmla="*/ 48 w 96"/>
                      <a:gd name="T27" fmla="*/ 75 h 78"/>
                      <a:gd name="T28" fmla="*/ 60 w 96"/>
                      <a:gd name="T29" fmla="*/ 74 h 78"/>
                      <a:gd name="T30" fmla="*/ 89 w 96"/>
                      <a:gd name="T31" fmla="*/ 62 h 78"/>
                      <a:gd name="T32" fmla="*/ 95 w 96"/>
                      <a:gd name="T33" fmla="*/ 46 h 78"/>
                      <a:gd name="T34" fmla="*/ 92 w 96"/>
                      <a:gd name="T35" fmla="*/ 57 h 78"/>
                      <a:gd name="T36" fmla="*/ 54 w 96"/>
                      <a:gd name="T37" fmla="*/ 76 h 78"/>
                      <a:gd name="T38" fmla="*/ 45 w 96"/>
                      <a:gd name="T39" fmla="*/ 77 h 78"/>
                      <a:gd name="T40" fmla="*/ 38 w 96"/>
                      <a:gd name="T41" fmla="*/ 77 h 78"/>
                      <a:gd name="T42" fmla="*/ 5 w 96"/>
                      <a:gd name="T43" fmla="*/ 0 h 78"/>
                      <a:gd name="T44" fmla="*/ 5 w 96"/>
                      <a:gd name="T45" fmla="*/ 0 h 78"/>
                      <a:gd name="T46" fmla="*/ 5 w 96"/>
                      <a:gd name="T47" fmla="*/ 0 h 78"/>
                      <a:gd name="T48" fmla="*/ 1 w 96"/>
                      <a:gd name="T49" fmla="*/ 26 h 78"/>
                      <a:gd name="T50" fmla="*/ 6 w 96"/>
                      <a:gd name="T51" fmla="*/ 65 h 78"/>
                      <a:gd name="T52" fmla="*/ 38 w 96"/>
                      <a:gd name="T53" fmla="*/ 78 h 78"/>
                      <a:gd name="T54" fmla="*/ 45 w 96"/>
                      <a:gd name="T55" fmla="*/ 77 h 78"/>
                      <a:gd name="T56" fmla="*/ 93 w 96"/>
                      <a:gd name="T57" fmla="*/ 57 h 78"/>
                      <a:gd name="T58" fmla="*/ 96 w 96"/>
                      <a:gd name="T59" fmla="*/ 40 h 78"/>
                      <a:gd name="T60" fmla="*/ 89 w 96"/>
                      <a:gd name="T61" fmla="*/ 61 h 78"/>
                      <a:gd name="T62" fmla="*/ 60 w 96"/>
                      <a:gd name="T63" fmla="*/ 74 h 78"/>
                      <a:gd name="T64" fmla="*/ 37 w 96"/>
                      <a:gd name="T65" fmla="*/ 76 h 78"/>
                      <a:gd name="T66" fmla="*/ 36 w 96"/>
                      <a:gd name="T67" fmla="*/ 76 h 78"/>
                      <a:gd name="T68" fmla="*/ 13 w 96"/>
                      <a:gd name="T69" fmla="*/ 69 h 78"/>
                      <a:gd name="T70" fmla="*/ 11 w 96"/>
                      <a:gd name="T71" fmla="*/ 61 h 78"/>
                      <a:gd name="T72" fmla="*/ 25 w 96"/>
                      <a:gd name="T73" fmla="*/ 57 h 78"/>
                      <a:gd name="T74" fmla="*/ 34 w 96"/>
                      <a:gd name="T75" fmla="*/ 53 h 78"/>
                      <a:gd name="T76" fmla="*/ 34 w 96"/>
                      <a:gd name="T77" fmla="*/ 53 h 78"/>
                      <a:gd name="T78" fmla="*/ 34 w 96"/>
                      <a:gd name="T79" fmla="*/ 53 h 78"/>
                      <a:gd name="T80" fmla="*/ 34 w 96"/>
                      <a:gd name="T81" fmla="*/ 53 h 78"/>
                      <a:gd name="T82" fmla="*/ 34 w 96"/>
                      <a:gd name="T83" fmla="*/ 53 h 78"/>
                      <a:gd name="T84" fmla="*/ 34 w 96"/>
                      <a:gd name="T85" fmla="*/ 53 h 78"/>
                      <a:gd name="T86" fmla="*/ 22 w 96"/>
                      <a:gd name="T87" fmla="*/ 30 h 78"/>
                      <a:gd name="T88" fmla="*/ 6 w 96"/>
                      <a:gd name="T89" fmla="*/ 0 h 78"/>
                      <a:gd name="T90" fmla="*/ 6 w 96"/>
                      <a:gd name="T91" fmla="*/ 0 h 78"/>
                      <a:gd name="T92" fmla="*/ 5 w 96"/>
                      <a:gd name="T9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6" h="78">
                        <a:moveTo>
                          <a:pt x="38" y="77"/>
                        </a:moveTo>
                        <a:cubicBezTo>
                          <a:pt x="20" y="77"/>
                          <a:pt x="9" y="69"/>
                          <a:pt x="6" y="65"/>
                        </a:cubicBezTo>
                        <a:cubicBezTo>
                          <a:pt x="2" y="59"/>
                          <a:pt x="0" y="44"/>
                          <a:pt x="1" y="26"/>
                        </a:cubicBezTo>
                        <a:cubicBezTo>
                          <a:pt x="2" y="8"/>
                          <a:pt x="5" y="2"/>
                          <a:pt x="5" y="1"/>
                        </a:cubicBezTo>
                        <a:cubicBezTo>
                          <a:pt x="7" y="3"/>
                          <a:pt x="14" y="13"/>
                          <a:pt x="21" y="30"/>
                        </a:cubicBezTo>
                        <a:cubicBezTo>
                          <a:pt x="27" y="43"/>
                          <a:pt x="30" y="50"/>
                          <a:pt x="34" y="53"/>
                        </a:cubicBezTo>
                        <a:cubicBezTo>
                          <a:pt x="31" y="54"/>
                          <a:pt x="29" y="55"/>
                          <a:pt x="27" y="56"/>
                        </a:cubicBezTo>
                        <a:cubicBezTo>
                          <a:pt x="27" y="56"/>
                          <a:pt x="26" y="57"/>
                          <a:pt x="24" y="57"/>
                        </a:cubicBezTo>
                        <a:cubicBezTo>
                          <a:pt x="19" y="59"/>
                          <a:pt x="13" y="61"/>
                          <a:pt x="11" y="61"/>
                        </a:cubicBezTo>
                        <a:cubicBezTo>
                          <a:pt x="9" y="61"/>
                          <a:pt x="8" y="62"/>
                          <a:pt x="8" y="63"/>
                        </a:cubicBezTo>
                        <a:cubicBezTo>
                          <a:pt x="7" y="64"/>
                          <a:pt x="8" y="66"/>
                          <a:pt x="13" y="70"/>
                        </a:cubicBezTo>
                        <a:cubicBezTo>
                          <a:pt x="20" y="74"/>
                          <a:pt x="29" y="76"/>
                          <a:pt x="36" y="76"/>
                        </a:cubicBezTo>
                        <a:cubicBezTo>
                          <a:pt x="37" y="76"/>
                          <a:pt x="37" y="76"/>
                          <a:pt x="37" y="76"/>
                        </a:cubicBezTo>
                        <a:cubicBezTo>
                          <a:pt x="40" y="76"/>
                          <a:pt x="44" y="75"/>
                          <a:pt x="48" y="75"/>
                        </a:cubicBezTo>
                        <a:cubicBezTo>
                          <a:pt x="52" y="75"/>
                          <a:pt x="56" y="74"/>
                          <a:pt x="60" y="74"/>
                        </a:cubicBezTo>
                        <a:cubicBezTo>
                          <a:pt x="78" y="73"/>
                          <a:pt x="86" y="66"/>
                          <a:pt x="89" y="62"/>
                        </a:cubicBezTo>
                        <a:cubicBezTo>
                          <a:pt x="92" y="57"/>
                          <a:pt x="94" y="51"/>
                          <a:pt x="95" y="46"/>
                        </a:cubicBezTo>
                        <a:cubicBezTo>
                          <a:pt x="95" y="50"/>
                          <a:pt x="94" y="54"/>
                          <a:pt x="92" y="57"/>
                        </a:cubicBezTo>
                        <a:cubicBezTo>
                          <a:pt x="86" y="73"/>
                          <a:pt x="72" y="74"/>
                          <a:pt x="54" y="76"/>
                        </a:cubicBezTo>
                        <a:cubicBezTo>
                          <a:pt x="51" y="76"/>
                          <a:pt x="48" y="77"/>
                          <a:pt x="45" y="77"/>
                        </a:cubicBezTo>
                        <a:cubicBezTo>
                          <a:pt x="42" y="77"/>
                          <a:pt x="40" y="77"/>
                          <a:pt x="38" y="77"/>
                        </a:cubicBezTo>
                        <a:moveTo>
                          <a:pt x="5" y="0"/>
                        </a:moveTo>
                        <a:cubicBezTo>
                          <a:pt x="5" y="0"/>
                          <a:pt x="5" y="0"/>
                          <a:pt x="5" y="0"/>
                        </a:cubicBezTo>
                        <a:cubicBezTo>
                          <a:pt x="5" y="0"/>
                          <a:pt x="5" y="0"/>
                          <a:pt x="5" y="0"/>
                        </a:cubicBezTo>
                        <a:cubicBezTo>
                          <a:pt x="5" y="0"/>
                          <a:pt x="2" y="5"/>
                          <a:pt x="1" y="26"/>
                        </a:cubicBezTo>
                        <a:cubicBezTo>
                          <a:pt x="0" y="46"/>
                          <a:pt x="2" y="60"/>
                          <a:pt x="6" y="65"/>
                        </a:cubicBezTo>
                        <a:cubicBezTo>
                          <a:pt x="9" y="69"/>
                          <a:pt x="20" y="78"/>
                          <a:pt x="38" y="78"/>
                        </a:cubicBezTo>
                        <a:cubicBezTo>
                          <a:pt x="40" y="78"/>
                          <a:pt x="42" y="78"/>
                          <a:pt x="45" y="77"/>
                        </a:cubicBezTo>
                        <a:cubicBezTo>
                          <a:pt x="67" y="75"/>
                          <a:pt x="85" y="76"/>
                          <a:pt x="93" y="57"/>
                        </a:cubicBezTo>
                        <a:cubicBezTo>
                          <a:pt x="94" y="52"/>
                          <a:pt x="96" y="47"/>
                          <a:pt x="96" y="40"/>
                        </a:cubicBezTo>
                        <a:cubicBezTo>
                          <a:pt x="95" y="46"/>
                          <a:pt x="93" y="55"/>
                          <a:pt x="89" y="61"/>
                        </a:cubicBezTo>
                        <a:cubicBezTo>
                          <a:pt x="82" y="71"/>
                          <a:pt x="67" y="73"/>
                          <a:pt x="60" y="74"/>
                        </a:cubicBezTo>
                        <a:cubicBezTo>
                          <a:pt x="52" y="74"/>
                          <a:pt x="43" y="75"/>
                          <a:pt x="37" y="76"/>
                        </a:cubicBezTo>
                        <a:cubicBezTo>
                          <a:pt x="37" y="76"/>
                          <a:pt x="36" y="76"/>
                          <a:pt x="36" y="76"/>
                        </a:cubicBezTo>
                        <a:cubicBezTo>
                          <a:pt x="30" y="76"/>
                          <a:pt x="20" y="74"/>
                          <a:pt x="13" y="69"/>
                        </a:cubicBezTo>
                        <a:cubicBezTo>
                          <a:pt x="5" y="64"/>
                          <a:pt x="8" y="61"/>
                          <a:pt x="11" y="61"/>
                        </a:cubicBezTo>
                        <a:cubicBezTo>
                          <a:pt x="13" y="61"/>
                          <a:pt x="20" y="60"/>
                          <a:pt x="25" y="57"/>
                        </a:cubicBezTo>
                        <a:cubicBezTo>
                          <a:pt x="28" y="56"/>
                          <a:pt x="30" y="54"/>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1" y="49"/>
                          <a:pt x="28" y="43"/>
                          <a:pt x="22" y="30"/>
                        </a:cubicBezTo>
                        <a:cubicBezTo>
                          <a:pt x="15" y="12"/>
                          <a:pt x="7" y="2"/>
                          <a:pt x="6" y="0"/>
                        </a:cubicBezTo>
                        <a:cubicBezTo>
                          <a:pt x="6" y="0"/>
                          <a:pt x="6" y="0"/>
                          <a:pt x="6" y="0"/>
                        </a:cubicBezTo>
                        <a:cubicBezTo>
                          <a:pt x="5" y="0"/>
                          <a:pt x="5" y="0"/>
                          <a:pt x="5" y="0"/>
                        </a:cubicBezTo>
                      </a:path>
                    </a:pathLst>
                  </a:custGeom>
                  <a:solidFill>
                    <a:srgbClr val="9226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6" name="Freeform 8354">
                    <a:extLst>
                      <a:ext uri="{FF2B5EF4-FFF2-40B4-BE49-F238E27FC236}">
                        <a16:creationId xmlns:a16="http://schemas.microsoft.com/office/drawing/2014/main" id="{E1A9F07F-E449-4BE7-9D4E-BB272D151283}"/>
                      </a:ext>
                    </a:extLst>
                  </p:cNvPr>
                  <p:cNvSpPr>
                    <a:spLocks/>
                  </p:cNvSpPr>
                  <p:nvPr/>
                </p:nvSpPr>
                <p:spPr bwMode="auto">
                  <a:xfrm>
                    <a:off x="3707" y="2018"/>
                    <a:ext cx="14" cy="22"/>
                  </a:xfrm>
                  <a:custGeom>
                    <a:avLst/>
                    <a:gdLst>
                      <a:gd name="T0" fmla="*/ 0 w 18"/>
                      <a:gd name="T1" fmla="*/ 0 h 30"/>
                      <a:gd name="T2" fmla="*/ 0 w 18"/>
                      <a:gd name="T3" fmla="*/ 0 h 30"/>
                      <a:gd name="T4" fmla="*/ 0 w 18"/>
                      <a:gd name="T5" fmla="*/ 0 h 30"/>
                      <a:gd name="T6" fmla="*/ 15 w 18"/>
                      <a:gd name="T7" fmla="*/ 11 h 30"/>
                      <a:gd name="T8" fmla="*/ 18 w 18"/>
                      <a:gd name="T9" fmla="*/ 30 h 30"/>
                      <a:gd name="T10" fmla="*/ 18 w 18"/>
                      <a:gd name="T11" fmla="*/ 30 h 30"/>
                      <a:gd name="T12" fmla="*/ 15 w 18"/>
                      <a:gd name="T13" fmla="*/ 11 h 30"/>
                      <a:gd name="T14" fmla="*/ 0 w 18"/>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30">
                        <a:moveTo>
                          <a:pt x="0" y="0"/>
                        </a:moveTo>
                        <a:cubicBezTo>
                          <a:pt x="0" y="0"/>
                          <a:pt x="0" y="0"/>
                          <a:pt x="0" y="0"/>
                        </a:cubicBezTo>
                        <a:cubicBezTo>
                          <a:pt x="0" y="0"/>
                          <a:pt x="0" y="0"/>
                          <a:pt x="0" y="0"/>
                        </a:cubicBezTo>
                        <a:cubicBezTo>
                          <a:pt x="6" y="0"/>
                          <a:pt x="12" y="3"/>
                          <a:pt x="15" y="11"/>
                        </a:cubicBezTo>
                        <a:cubicBezTo>
                          <a:pt x="17" y="16"/>
                          <a:pt x="18" y="23"/>
                          <a:pt x="18" y="30"/>
                        </a:cubicBezTo>
                        <a:cubicBezTo>
                          <a:pt x="18" y="30"/>
                          <a:pt x="18" y="30"/>
                          <a:pt x="18" y="30"/>
                        </a:cubicBezTo>
                        <a:cubicBezTo>
                          <a:pt x="18" y="23"/>
                          <a:pt x="17" y="16"/>
                          <a:pt x="15" y="11"/>
                        </a:cubicBezTo>
                        <a:cubicBezTo>
                          <a:pt x="12" y="3"/>
                          <a:pt x="6" y="0"/>
                          <a:pt x="0" y="0"/>
                        </a:cubicBezTo>
                      </a:path>
                    </a:pathLst>
                  </a:custGeom>
                  <a:solidFill>
                    <a:srgbClr val="91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7" name="Freeform 8355">
                    <a:extLst>
                      <a:ext uri="{FF2B5EF4-FFF2-40B4-BE49-F238E27FC236}">
                        <a16:creationId xmlns:a16="http://schemas.microsoft.com/office/drawing/2014/main" id="{0B91112A-C29E-4421-9C36-E22ED02DC972}"/>
                      </a:ext>
                    </a:extLst>
                  </p:cNvPr>
                  <p:cNvSpPr>
                    <a:spLocks/>
                  </p:cNvSpPr>
                  <p:nvPr/>
                </p:nvSpPr>
                <p:spPr bwMode="auto">
                  <a:xfrm>
                    <a:off x="3707" y="2018"/>
                    <a:ext cx="14" cy="22"/>
                  </a:xfrm>
                  <a:custGeom>
                    <a:avLst/>
                    <a:gdLst>
                      <a:gd name="T0" fmla="*/ 1 w 19"/>
                      <a:gd name="T1" fmla="*/ 0 h 30"/>
                      <a:gd name="T2" fmla="*/ 0 w 19"/>
                      <a:gd name="T3" fmla="*/ 0 h 30"/>
                      <a:gd name="T4" fmla="*/ 1 w 19"/>
                      <a:gd name="T5" fmla="*/ 1 h 30"/>
                      <a:gd name="T6" fmla="*/ 12 w 19"/>
                      <a:gd name="T7" fmla="*/ 12 h 30"/>
                      <a:gd name="T8" fmla="*/ 14 w 19"/>
                      <a:gd name="T9" fmla="*/ 16 h 30"/>
                      <a:gd name="T10" fmla="*/ 12 w 19"/>
                      <a:gd name="T11" fmla="*/ 8 h 30"/>
                      <a:gd name="T12" fmla="*/ 8 w 19"/>
                      <a:gd name="T13" fmla="*/ 2 h 30"/>
                      <a:gd name="T14" fmla="*/ 8 w 19"/>
                      <a:gd name="T15" fmla="*/ 2 h 30"/>
                      <a:gd name="T16" fmla="*/ 17 w 19"/>
                      <a:gd name="T17" fmla="*/ 22 h 30"/>
                      <a:gd name="T18" fmla="*/ 16 w 19"/>
                      <a:gd name="T19" fmla="*/ 30 h 30"/>
                      <a:gd name="T20" fmla="*/ 18 w 19"/>
                      <a:gd name="T21" fmla="*/ 29 h 30"/>
                      <a:gd name="T22" fmla="*/ 19 w 19"/>
                      <a:gd name="T23" fmla="*/ 29 h 30"/>
                      <a:gd name="T24" fmla="*/ 19 w 19"/>
                      <a:gd name="T25" fmla="*/ 29 h 30"/>
                      <a:gd name="T26" fmla="*/ 16 w 19"/>
                      <a:gd name="T27" fmla="*/ 11 h 30"/>
                      <a:gd name="T28" fmla="*/ 1 w 19"/>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30">
                        <a:moveTo>
                          <a:pt x="1" y="0"/>
                        </a:moveTo>
                        <a:cubicBezTo>
                          <a:pt x="1" y="0"/>
                          <a:pt x="1" y="0"/>
                          <a:pt x="0" y="0"/>
                        </a:cubicBezTo>
                        <a:cubicBezTo>
                          <a:pt x="1" y="0"/>
                          <a:pt x="1" y="1"/>
                          <a:pt x="1" y="1"/>
                        </a:cubicBezTo>
                        <a:cubicBezTo>
                          <a:pt x="7" y="2"/>
                          <a:pt x="11" y="6"/>
                          <a:pt x="12" y="12"/>
                        </a:cubicBezTo>
                        <a:cubicBezTo>
                          <a:pt x="13" y="13"/>
                          <a:pt x="13" y="15"/>
                          <a:pt x="14" y="16"/>
                        </a:cubicBezTo>
                        <a:cubicBezTo>
                          <a:pt x="13" y="13"/>
                          <a:pt x="13" y="11"/>
                          <a:pt x="12" y="8"/>
                        </a:cubicBezTo>
                        <a:cubicBezTo>
                          <a:pt x="11" y="6"/>
                          <a:pt x="9" y="4"/>
                          <a:pt x="8" y="2"/>
                        </a:cubicBezTo>
                        <a:cubicBezTo>
                          <a:pt x="8" y="2"/>
                          <a:pt x="8" y="2"/>
                          <a:pt x="8" y="2"/>
                        </a:cubicBezTo>
                        <a:cubicBezTo>
                          <a:pt x="15" y="6"/>
                          <a:pt x="17" y="14"/>
                          <a:pt x="17" y="22"/>
                        </a:cubicBezTo>
                        <a:cubicBezTo>
                          <a:pt x="17" y="25"/>
                          <a:pt x="16" y="27"/>
                          <a:pt x="16" y="30"/>
                        </a:cubicBezTo>
                        <a:cubicBezTo>
                          <a:pt x="17" y="30"/>
                          <a:pt x="17" y="29"/>
                          <a:pt x="18" y="29"/>
                        </a:cubicBezTo>
                        <a:cubicBezTo>
                          <a:pt x="19" y="29"/>
                          <a:pt x="19" y="29"/>
                          <a:pt x="19" y="29"/>
                        </a:cubicBezTo>
                        <a:cubicBezTo>
                          <a:pt x="19" y="29"/>
                          <a:pt x="19" y="29"/>
                          <a:pt x="19" y="29"/>
                        </a:cubicBezTo>
                        <a:cubicBezTo>
                          <a:pt x="18" y="23"/>
                          <a:pt x="18" y="16"/>
                          <a:pt x="16" y="11"/>
                        </a:cubicBezTo>
                        <a:cubicBezTo>
                          <a:pt x="13" y="2"/>
                          <a:pt x="6" y="0"/>
                          <a:pt x="1" y="0"/>
                        </a:cubicBezTo>
                      </a:path>
                    </a:pathLst>
                  </a:custGeom>
                  <a:solidFill>
                    <a:srgbClr val="D630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8" name="Freeform 8356">
                    <a:extLst>
                      <a:ext uri="{FF2B5EF4-FFF2-40B4-BE49-F238E27FC236}">
                        <a16:creationId xmlns:a16="http://schemas.microsoft.com/office/drawing/2014/main" id="{CB4A19B2-B9E5-4E97-885C-DCA1242301D5}"/>
                      </a:ext>
                    </a:extLst>
                  </p:cNvPr>
                  <p:cNvSpPr>
                    <a:spLocks/>
                  </p:cNvSpPr>
                  <p:nvPr/>
                </p:nvSpPr>
                <p:spPr bwMode="auto">
                  <a:xfrm>
                    <a:off x="3706" y="2018"/>
                    <a:ext cx="15" cy="22"/>
                  </a:xfrm>
                  <a:custGeom>
                    <a:avLst/>
                    <a:gdLst>
                      <a:gd name="T0" fmla="*/ 2 w 20"/>
                      <a:gd name="T1" fmla="*/ 0 h 30"/>
                      <a:gd name="T2" fmla="*/ 2 w 20"/>
                      <a:gd name="T3" fmla="*/ 0 h 30"/>
                      <a:gd name="T4" fmla="*/ 0 w 20"/>
                      <a:gd name="T5" fmla="*/ 0 h 30"/>
                      <a:gd name="T6" fmla="*/ 1 w 20"/>
                      <a:gd name="T7" fmla="*/ 0 h 30"/>
                      <a:gd name="T8" fmla="*/ 2 w 20"/>
                      <a:gd name="T9" fmla="*/ 0 h 30"/>
                      <a:gd name="T10" fmla="*/ 17 w 20"/>
                      <a:gd name="T11" fmla="*/ 11 h 30"/>
                      <a:gd name="T12" fmla="*/ 20 w 20"/>
                      <a:gd name="T13" fmla="*/ 29 h 30"/>
                      <a:gd name="T14" fmla="*/ 20 w 20"/>
                      <a:gd name="T15" fmla="*/ 30 h 30"/>
                      <a:gd name="T16" fmla="*/ 17 w 20"/>
                      <a:gd name="T17" fmla="*/ 11 h 30"/>
                      <a:gd name="T18" fmla="*/ 2 w 20"/>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30">
                        <a:moveTo>
                          <a:pt x="2" y="0"/>
                        </a:moveTo>
                        <a:cubicBezTo>
                          <a:pt x="2" y="0"/>
                          <a:pt x="2" y="0"/>
                          <a:pt x="2" y="0"/>
                        </a:cubicBezTo>
                        <a:cubicBezTo>
                          <a:pt x="1" y="0"/>
                          <a:pt x="1" y="0"/>
                          <a:pt x="0" y="0"/>
                        </a:cubicBezTo>
                        <a:cubicBezTo>
                          <a:pt x="0" y="0"/>
                          <a:pt x="1" y="0"/>
                          <a:pt x="1" y="0"/>
                        </a:cubicBezTo>
                        <a:cubicBezTo>
                          <a:pt x="2" y="0"/>
                          <a:pt x="2" y="0"/>
                          <a:pt x="2" y="0"/>
                        </a:cubicBezTo>
                        <a:cubicBezTo>
                          <a:pt x="7" y="0"/>
                          <a:pt x="14" y="2"/>
                          <a:pt x="17" y="11"/>
                        </a:cubicBezTo>
                        <a:cubicBezTo>
                          <a:pt x="19" y="16"/>
                          <a:pt x="19" y="23"/>
                          <a:pt x="20" y="29"/>
                        </a:cubicBezTo>
                        <a:cubicBezTo>
                          <a:pt x="20" y="29"/>
                          <a:pt x="20" y="30"/>
                          <a:pt x="20" y="30"/>
                        </a:cubicBezTo>
                        <a:cubicBezTo>
                          <a:pt x="20" y="23"/>
                          <a:pt x="19" y="16"/>
                          <a:pt x="17" y="11"/>
                        </a:cubicBezTo>
                        <a:cubicBezTo>
                          <a:pt x="14" y="3"/>
                          <a:pt x="8" y="0"/>
                          <a:pt x="2" y="0"/>
                        </a:cubicBezTo>
                      </a:path>
                    </a:pathLst>
                  </a:custGeom>
                  <a:solidFill>
                    <a:srgbClr val="8E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9" name="Freeform 8357">
                    <a:extLst>
                      <a:ext uri="{FF2B5EF4-FFF2-40B4-BE49-F238E27FC236}">
                        <a16:creationId xmlns:a16="http://schemas.microsoft.com/office/drawing/2014/main" id="{E4875C79-B66D-4815-B5A9-4F27A5AE6862}"/>
                      </a:ext>
                    </a:extLst>
                  </p:cNvPr>
                  <p:cNvSpPr>
                    <a:spLocks noEditPoints="1"/>
                  </p:cNvSpPr>
                  <p:nvPr/>
                </p:nvSpPr>
                <p:spPr bwMode="auto">
                  <a:xfrm>
                    <a:off x="3722" y="2061"/>
                    <a:ext cx="0" cy="1"/>
                  </a:xfrm>
                  <a:custGeom>
                    <a:avLst/>
                    <a:gdLst>
                      <a:gd name="T0" fmla="*/ 1 w 1"/>
                      <a:gd name="T1" fmla="*/ 2 h 2"/>
                      <a:gd name="T2" fmla="*/ 1 w 1"/>
                      <a:gd name="T3" fmla="*/ 2 h 2"/>
                      <a:gd name="T4" fmla="*/ 1 w 1"/>
                      <a:gd name="T5" fmla="*/ 2 h 2"/>
                      <a:gd name="T6" fmla="*/ 1 w 1"/>
                      <a:gd name="T7" fmla="*/ 2 h 2"/>
                      <a:gd name="T8" fmla="*/ 1 w 1"/>
                      <a:gd name="T9" fmla="*/ 2 h 2"/>
                      <a:gd name="T10" fmla="*/ 1 w 1"/>
                      <a:gd name="T11" fmla="*/ 2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0 w 1"/>
                      <a:gd name="T49" fmla="*/ 0 h 2"/>
                      <a:gd name="T50" fmla="*/ 0 w 1"/>
                      <a:gd name="T51" fmla="*/ 0 h 2"/>
                      <a:gd name="T52" fmla="*/ 0 w 1"/>
                      <a:gd name="T53" fmla="*/ 0 h 2"/>
                      <a:gd name="T54" fmla="*/ 0 w 1"/>
                      <a:gd name="T55" fmla="*/ 0 h 2"/>
                      <a:gd name="T56" fmla="*/ 0 w 1"/>
                      <a:gd name="T57" fmla="*/ 0 h 2"/>
                      <a:gd name="T58" fmla="*/ 0 w 1"/>
                      <a:gd name="T5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 h="2">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91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0" name="Freeform 8358">
                    <a:extLst>
                      <a:ext uri="{FF2B5EF4-FFF2-40B4-BE49-F238E27FC236}">
                        <a16:creationId xmlns:a16="http://schemas.microsoft.com/office/drawing/2014/main" id="{AFE28C5D-D12F-4591-AE1D-F3FB3365F837}"/>
                      </a:ext>
                    </a:extLst>
                  </p:cNvPr>
                  <p:cNvSpPr>
                    <a:spLocks/>
                  </p:cNvSpPr>
                  <p:nvPr/>
                </p:nvSpPr>
                <p:spPr bwMode="auto">
                  <a:xfrm>
                    <a:off x="3716" y="2054"/>
                    <a:ext cx="8" cy="23"/>
                  </a:xfrm>
                  <a:custGeom>
                    <a:avLst/>
                    <a:gdLst>
                      <a:gd name="T0" fmla="*/ 6 w 10"/>
                      <a:gd name="T1" fmla="*/ 0 h 31"/>
                      <a:gd name="T2" fmla="*/ 4 w 10"/>
                      <a:gd name="T3" fmla="*/ 1 h 31"/>
                      <a:gd name="T4" fmla="*/ 3 w 10"/>
                      <a:gd name="T5" fmla="*/ 1 h 31"/>
                      <a:gd name="T6" fmla="*/ 3 w 10"/>
                      <a:gd name="T7" fmla="*/ 1 h 31"/>
                      <a:gd name="T8" fmla="*/ 1 w 10"/>
                      <a:gd name="T9" fmla="*/ 2 h 31"/>
                      <a:gd name="T10" fmla="*/ 2 w 10"/>
                      <a:gd name="T11" fmla="*/ 3 h 31"/>
                      <a:gd name="T12" fmla="*/ 2 w 10"/>
                      <a:gd name="T13" fmla="*/ 4 h 31"/>
                      <a:gd name="T14" fmla="*/ 0 w 10"/>
                      <a:gd name="T15" fmla="*/ 6 h 31"/>
                      <a:gd name="T16" fmla="*/ 0 w 10"/>
                      <a:gd name="T17" fmla="*/ 10 h 31"/>
                      <a:gd name="T18" fmla="*/ 0 w 10"/>
                      <a:gd name="T19" fmla="*/ 11 h 31"/>
                      <a:gd name="T20" fmla="*/ 1 w 10"/>
                      <a:gd name="T21" fmla="*/ 24 h 31"/>
                      <a:gd name="T22" fmla="*/ 3 w 10"/>
                      <a:gd name="T23" fmla="*/ 29 h 31"/>
                      <a:gd name="T24" fmla="*/ 5 w 10"/>
                      <a:gd name="T25" fmla="*/ 31 h 31"/>
                      <a:gd name="T26" fmla="*/ 5 w 10"/>
                      <a:gd name="T27" fmla="*/ 31 h 31"/>
                      <a:gd name="T28" fmla="*/ 10 w 10"/>
                      <a:gd name="T29" fmla="*/ 24 h 31"/>
                      <a:gd name="T30" fmla="*/ 10 w 10"/>
                      <a:gd name="T31" fmla="*/ 23 h 31"/>
                      <a:gd name="T32" fmla="*/ 7 w 10"/>
                      <a:gd name="T33" fmla="*/ 9 h 31"/>
                      <a:gd name="T34" fmla="*/ 6 w 10"/>
                      <a:gd name="T3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31">
                        <a:moveTo>
                          <a:pt x="6" y="0"/>
                        </a:moveTo>
                        <a:cubicBezTo>
                          <a:pt x="5" y="0"/>
                          <a:pt x="4" y="1"/>
                          <a:pt x="4" y="1"/>
                        </a:cubicBezTo>
                        <a:cubicBezTo>
                          <a:pt x="3" y="1"/>
                          <a:pt x="3" y="1"/>
                          <a:pt x="3" y="1"/>
                        </a:cubicBezTo>
                        <a:cubicBezTo>
                          <a:pt x="3" y="1"/>
                          <a:pt x="3" y="1"/>
                          <a:pt x="3" y="1"/>
                        </a:cubicBezTo>
                        <a:cubicBezTo>
                          <a:pt x="2" y="1"/>
                          <a:pt x="2" y="2"/>
                          <a:pt x="1" y="2"/>
                        </a:cubicBezTo>
                        <a:cubicBezTo>
                          <a:pt x="2" y="2"/>
                          <a:pt x="2" y="3"/>
                          <a:pt x="2" y="3"/>
                        </a:cubicBezTo>
                        <a:cubicBezTo>
                          <a:pt x="2" y="3"/>
                          <a:pt x="3" y="3"/>
                          <a:pt x="2" y="4"/>
                        </a:cubicBezTo>
                        <a:cubicBezTo>
                          <a:pt x="2" y="5"/>
                          <a:pt x="1" y="6"/>
                          <a:pt x="0" y="6"/>
                        </a:cubicBezTo>
                        <a:cubicBezTo>
                          <a:pt x="0" y="8"/>
                          <a:pt x="0" y="9"/>
                          <a:pt x="0" y="10"/>
                        </a:cubicBezTo>
                        <a:cubicBezTo>
                          <a:pt x="0" y="11"/>
                          <a:pt x="0" y="11"/>
                          <a:pt x="0" y="11"/>
                        </a:cubicBezTo>
                        <a:cubicBezTo>
                          <a:pt x="0" y="15"/>
                          <a:pt x="0" y="20"/>
                          <a:pt x="1" y="24"/>
                        </a:cubicBezTo>
                        <a:cubicBezTo>
                          <a:pt x="1" y="26"/>
                          <a:pt x="2" y="27"/>
                          <a:pt x="3" y="29"/>
                        </a:cubicBezTo>
                        <a:cubicBezTo>
                          <a:pt x="3" y="30"/>
                          <a:pt x="4" y="31"/>
                          <a:pt x="5" y="31"/>
                        </a:cubicBezTo>
                        <a:cubicBezTo>
                          <a:pt x="5" y="31"/>
                          <a:pt x="5" y="31"/>
                          <a:pt x="5" y="31"/>
                        </a:cubicBezTo>
                        <a:cubicBezTo>
                          <a:pt x="8" y="30"/>
                          <a:pt x="9" y="26"/>
                          <a:pt x="10" y="24"/>
                        </a:cubicBezTo>
                        <a:cubicBezTo>
                          <a:pt x="10" y="23"/>
                          <a:pt x="10" y="23"/>
                          <a:pt x="10" y="23"/>
                        </a:cubicBezTo>
                        <a:cubicBezTo>
                          <a:pt x="9" y="17"/>
                          <a:pt x="8" y="13"/>
                          <a:pt x="7" y="9"/>
                        </a:cubicBezTo>
                        <a:cubicBezTo>
                          <a:pt x="6" y="7"/>
                          <a:pt x="6" y="4"/>
                          <a:pt x="6" y="0"/>
                        </a:cubicBezTo>
                      </a:path>
                    </a:pathLst>
                  </a:custGeom>
                  <a:solidFill>
                    <a:srgbClr val="D630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1" name="Freeform 8359">
                    <a:extLst>
                      <a:ext uri="{FF2B5EF4-FFF2-40B4-BE49-F238E27FC236}">
                        <a16:creationId xmlns:a16="http://schemas.microsoft.com/office/drawing/2014/main" id="{AE100804-7FC4-490B-B1B8-643F34F4F11B}"/>
                      </a:ext>
                    </a:extLst>
                  </p:cNvPr>
                  <p:cNvSpPr>
                    <a:spLocks/>
                  </p:cNvSpPr>
                  <p:nvPr/>
                </p:nvSpPr>
                <p:spPr bwMode="auto">
                  <a:xfrm>
                    <a:off x="3721" y="2054"/>
                    <a:ext cx="3" cy="18"/>
                  </a:xfrm>
                  <a:custGeom>
                    <a:avLst/>
                    <a:gdLst>
                      <a:gd name="T0" fmla="*/ 0 w 4"/>
                      <a:gd name="T1" fmla="*/ 0 h 24"/>
                      <a:gd name="T2" fmla="*/ 0 w 4"/>
                      <a:gd name="T3" fmla="*/ 0 h 24"/>
                      <a:gd name="T4" fmla="*/ 1 w 4"/>
                      <a:gd name="T5" fmla="*/ 9 h 24"/>
                      <a:gd name="T6" fmla="*/ 4 w 4"/>
                      <a:gd name="T7" fmla="*/ 23 h 24"/>
                      <a:gd name="T8" fmla="*/ 4 w 4"/>
                      <a:gd name="T9" fmla="*/ 24 h 24"/>
                      <a:gd name="T10" fmla="*/ 4 w 4"/>
                      <a:gd name="T11" fmla="*/ 23 h 24"/>
                      <a:gd name="T12" fmla="*/ 2 w 4"/>
                      <a:gd name="T13" fmla="*/ 11 h 24"/>
                      <a:gd name="T14" fmla="*/ 2 w 4"/>
                      <a:gd name="T15" fmla="*/ 11 h 24"/>
                      <a:gd name="T16" fmla="*/ 2 w 4"/>
                      <a:gd name="T17" fmla="*/ 11 h 24"/>
                      <a:gd name="T18" fmla="*/ 2 w 4"/>
                      <a:gd name="T19" fmla="*/ 11 h 24"/>
                      <a:gd name="T20" fmla="*/ 2 w 4"/>
                      <a:gd name="T21" fmla="*/ 10 h 24"/>
                      <a:gd name="T22" fmla="*/ 2 w 4"/>
                      <a:gd name="T23" fmla="*/ 10 h 24"/>
                      <a:gd name="T24" fmla="*/ 2 w 4"/>
                      <a:gd name="T25" fmla="*/ 10 h 24"/>
                      <a:gd name="T26" fmla="*/ 2 w 4"/>
                      <a:gd name="T27" fmla="*/ 10 h 24"/>
                      <a:gd name="T28" fmla="*/ 2 w 4"/>
                      <a:gd name="T29" fmla="*/ 10 h 24"/>
                      <a:gd name="T30" fmla="*/ 2 w 4"/>
                      <a:gd name="T31" fmla="*/ 10 h 24"/>
                      <a:gd name="T32" fmla="*/ 2 w 4"/>
                      <a:gd name="T33" fmla="*/ 10 h 24"/>
                      <a:gd name="T34" fmla="*/ 2 w 4"/>
                      <a:gd name="T35" fmla="*/ 10 h 24"/>
                      <a:gd name="T36" fmla="*/ 2 w 4"/>
                      <a:gd name="T37" fmla="*/ 10 h 24"/>
                      <a:gd name="T38" fmla="*/ 2 w 4"/>
                      <a:gd name="T39" fmla="*/ 10 h 24"/>
                      <a:gd name="T40" fmla="*/ 2 w 4"/>
                      <a:gd name="T41" fmla="*/ 10 h 24"/>
                      <a:gd name="T42" fmla="*/ 2 w 4"/>
                      <a:gd name="T43" fmla="*/ 10 h 24"/>
                      <a:gd name="T44" fmla="*/ 1 w 4"/>
                      <a:gd name="T45" fmla="*/ 9 h 24"/>
                      <a:gd name="T46" fmla="*/ 1 w 4"/>
                      <a:gd name="T47" fmla="*/ 9 h 24"/>
                      <a:gd name="T48" fmla="*/ 1 w 4"/>
                      <a:gd name="T49" fmla="*/ 9 h 24"/>
                      <a:gd name="T50" fmla="*/ 1 w 4"/>
                      <a:gd name="T51" fmla="*/ 9 h 24"/>
                      <a:gd name="T52" fmla="*/ 1 w 4"/>
                      <a:gd name="T53" fmla="*/ 9 h 24"/>
                      <a:gd name="T54" fmla="*/ 1 w 4"/>
                      <a:gd name="T55" fmla="*/ 9 h 24"/>
                      <a:gd name="T56" fmla="*/ 0 w 4"/>
                      <a:gd name="T5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24">
                        <a:moveTo>
                          <a:pt x="0" y="0"/>
                        </a:moveTo>
                        <a:cubicBezTo>
                          <a:pt x="0" y="0"/>
                          <a:pt x="0" y="0"/>
                          <a:pt x="0" y="0"/>
                        </a:cubicBezTo>
                        <a:cubicBezTo>
                          <a:pt x="0" y="4"/>
                          <a:pt x="0" y="7"/>
                          <a:pt x="1" y="9"/>
                        </a:cubicBezTo>
                        <a:cubicBezTo>
                          <a:pt x="2" y="13"/>
                          <a:pt x="3" y="17"/>
                          <a:pt x="4" y="23"/>
                        </a:cubicBezTo>
                        <a:cubicBezTo>
                          <a:pt x="4" y="23"/>
                          <a:pt x="4" y="23"/>
                          <a:pt x="4" y="24"/>
                        </a:cubicBezTo>
                        <a:cubicBezTo>
                          <a:pt x="4" y="23"/>
                          <a:pt x="4" y="23"/>
                          <a:pt x="4" y="23"/>
                        </a:cubicBezTo>
                        <a:cubicBezTo>
                          <a:pt x="3" y="18"/>
                          <a:pt x="3" y="14"/>
                          <a:pt x="2" y="11"/>
                        </a:cubicBezTo>
                        <a:cubicBezTo>
                          <a:pt x="2" y="11"/>
                          <a:pt x="2" y="11"/>
                          <a:pt x="2" y="11"/>
                        </a:cubicBezTo>
                        <a:cubicBezTo>
                          <a:pt x="2" y="11"/>
                          <a:pt x="2" y="11"/>
                          <a:pt x="2" y="11"/>
                        </a:cubicBezTo>
                        <a:cubicBezTo>
                          <a:pt x="2" y="11"/>
                          <a:pt x="2" y="11"/>
                          <a:pt x="2" y="11"/>
                        </a:cubicBezTo>
                        <a:cubicBezTo>
                          <a:pt x="2" y="11"/>
                          <a:pt x="2" y="11"/>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9"/>
                          <a:pt x="2"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7"/>
                          <a:pt x="1" y="4"/>
                          <a:pt x="0" y="0"/>
                        </a:cubicBezTo>
                      </a:path>
                    </a:pathLst>
                  </a:custGeom>
                  <a:solidFill>
                    <a:srgbClr val="8E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2" name="Freeform 8360">
                    <a:extLst>
                      <a:ext uri="{FF2B5EF4-FFF2-40B4-BE49-F238E27FC236}">
                        <a16:creationId xmlns:a16="http://schemas.microsoft.com/office/drawing/2014/main" id="{67089225-6189-458B-BF79-D0A40715EB30}"/>
                      </a:ext>
                    </a:extLst>
                  </p:cNvPr>
                  <p:cNvSpPr>
                    <a:spLocks/>
                  </p:cNvSpPr>
                  <p:nvPr/>
                </p:nvSpPr>
                <p:spPr bwMode="auto">
                  <a:xfrm>
                    <a:off x="3674" y="2139"/>
                    <a:ext cx="43" cy="6"/>
                  </a:xfrm>
                  <a:custGeom>
                    <a:avLst/>
                    <a:gdLst>
                      <a:gd name="T0" fmla="*/ 58 w 58"/>
                      <a:gd name="T1" fmla="*/ 0 h 9"/>
                      <a:gd name="T2" fmla="*/ 41 w 58"/>
                      <a:gd name="T3" fmla="*/ 5 h 9"/>
                      <a:gd name="T4" fmla="*/ 8 w 58"/>
                      <a:gd name="T5" fmla="*/ 8 h 9"/>
                      <a:gd name="T6" fmla="*/ 0 w 58"/>
                      <a:gd name="T7" fmla="*/ 7 h 9"/>
                      <a:gd name="T8" fmla="*/ 13 w 58"/>
                      <a:gd name="T9" fmla="*/ 9 h 9"/>
                      <a:gd name="T10" fmla="*/ 35 w 58"/>
                      <a:gd name="T11" fmla="*/ 7 h 9"/>
                      <a:gd name="T12" fmla="*/ 58 w 58"/>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58" h="9">
                        <a:moveTo>
                          <a:pt x="58" y="0"/>
                        </a:moveTo>
                        <a:cubicBezTo>
                          <a:pt x="58" y="0"/>
                          <a:pt x="50" y="3"/>
                          <a:pt x="41" y="5"/>
                        </a:cubicBezTo>
                        <a:cubicBezTo>
                          <a:pt x="33" y="7"/>
                          <a:pt x="18" y="8"/>
                          <a:pt x="8" y="8"/>
                        </a:cubicBezTo>
                        <a:cubicBezTo>
                          <a:pt x="5" y="8"/>
                          <a:pt x="2" y="8"/>
                          <a:pt x="0" y="7"/>
                        </a:cubicBezTo>
                        <a:cubicBezTo>
                          <a:pt x="0" y="7"/>
                          <a:pt x="3" y="9"/>
                          <a:pt x="13" y="9"/>
                        </a:cubicBezTo>
                        <a:cubicBezTo>
                          <a:pt x="18" y="9"/>
                          <a:pt x="25" y="9"/>
                          <a:pt x="35" y="7"/>
                        </a:cubicBezTo>
                        <a:cubicBezTo>
                          <a:pt x="41" y="7"/>
                          <a:pt x="54" y="4"/>
                          <a:pt x="58" y="0"/>
                        </a:cubicBezTo>
                      </a:path>
                    </a:pathLst>
                  </a:custGeom>
                  <a:solidFill>
                    <a:srgbClr val="EF86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3" name="Freeform 8361">
                    <a:extLst>
                      <a:ext uri="{FF2B5EF4-FFF2-40B4-BE49-F238E27FC236}">
                        <a16:creationId xmlns:a16="http://schemas.microsoft.com/office/drawing/2014/main" id="{92E2BD92-834E-4403-A89D-E82DD76464D7}"/>
                      </a:ext>
                    </a:extLst>
                  </p:cNvPr>
                  <p:cNvSpPr>
                    <a:spLocks/>
                  </p:cNvSpPr>
                  <p:nvPr/>
                </p:nvSpPr>
                <p:spPr bwMode="auto">
                  <a:xfrm>
                    <a:off x="3657" y="2099"/>
                    <a:ext cx="4" cy="33"/>
                  </a:xfrm>
                  <a:custGeom>
                    <a:avLst/>
                    <a:gdLst>
                      <a:gd name="T0" fmla="*/ 4 w 6"/>
                      <a:gd name="T1" fmla="*/ 0 h 44"/>
                      <a:gd name="T2" fmla="*/ 3 w 6"/>
                      <a:gd name="T3" fmla="*/ 41 h 44"/>
                      <a:gd name="T4" fmla="*/ 6 w 6"/>
                      <a:gd name="T5" fmla="*/ 44 h 44"/>
                      <a:gd name="T6" fmla="*/ 4 w 6"/>
                      <a:gd name="T7" fmla="*/ 0 h 44"/>
                    </a:gdLst>
                    <a:ahLst/>
                    <a:cxnLst>
                      <a:cxn ang="0">
                        <a:pos x="T0" y="T1"/>
                      </a:cxn>
                      <a:cxn ang="0">
                        <a:pos x="T2" y="T3"/>
                      </a:cxn>
                      <a:cxn ang="0">
                        <a:pos x="T4" y="T5"/>
                      </a:cxn>
                      <a:cxn ang="0">
                        <a:pos x="T6" y="T7"/>
                      </a:cxn>
                    </a:cxnLst>
                    <a:rect l="0" t="0" r="r" b="b"/>
                    <a:pathLst>
                      <a:path w="6" h="44">
                        <a:moveTo>
                          <a:pt x="4" y="0"/>
                        </a:moveTo>
                        <a:cubicBezTo>
                          <a:pt x="4" y="0"/>
                          <a:pt x="0" y="17"/>
                          <a:pt x="3" y="41"/>
                        </a:cubicBezTo>
                        <a:cubicBezTo>
                          <a:pt x="3" y="41"/>
                          <a:pt x="4" y="44"/>
                          <a:pt x="6" y="44"/>
                        </a:cubicBezTo>
                        <a:cubicBezTo>
                          <a:pt x="6" y="44"/>
                          <a:pt x="3" y="34"/>
                          <a:pt x="4" y="0"/>
                        </a:cubicBezTo>
                      </a:path>
                    </a:pathLst>
                  </a:custGeom>
                  <a:solidFill>
                    <a:srgbClr val="F08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4" name="Freeform 8362">
                    <a:extLst>
                      <a:ext uri="{FF2B5EF4-FFF2-40B4-BE49-F238E27FC236}">
                        <a16:creationId xmlns:a16="http://schemas.microsoft.com/office/drawing/2014/main" id="{F878268C-B897-4A0E-9588-74C79670C981}"/>
                      </a:ext>
                    </a:extLst>
                  </p:cNvPr>
                  <p:cNvSpPr>
                    <a:spLocks noEditPoints="1"/>
                  </p:cNvSpPr>
                  <p:nvPr/>
                </p:nvSpPr>
                <p:spPr bwMode="auto">
                  <a:xfrm>
                    <a:off x="3737" y="2076"/>
                    <a:ext cx="50" cy="72"/>
                  </a:xfrm>
                  <a:custGeom>
                    <a:avLst/>
                    <a:gdLst>
                      <a:gd name="T0" fmla="*/ 12 w 66"/>
                      <a:gd name="T1" fmla="*/ 25 h 97"/>
                      <a:gd name="T2" fmla="*/ 12 w 66"/>
                      <a:gd name="T3" fmla="*/ 24 h 97"/>
                      <a:gd name="T4" fmla="*/ 12 w 66"/>
                      <a:gd name="T5" fmla="*/ 25 h 97"/>
                      <a:gd name="T6" fmla="*/ 28 w 66"/>
                      <a:gd name="T7" fmla="*/ 35 h 97"/>
                      <a:gd name="T8" fmla="*/ 31 w 66"/>
                      <a:gd name="T9" fmla="*/ 30 h 97"/>
                      <a:gd name="T10" fmla="*/ 20 w 66"/>
                      <a:gd name="T11" fmla="*/ 30 h 97"/>
                      <a:gd name="T12" fmla="*/ 20 w 66"/>
                      <a:gd name="T13" fmla="*/ 30 h 97"/>
                      <a:gd name="T14" fmla="*/ 20 w 66"/>
                      <a:gd name="T15" fmla="*/ 23 h 97"/>
                      <a:gd name="T16" fmla="*/ 19 w 66"/>
                      <a:gd name="T17" fmla="*/ 22 h 97"/>
                      <a:gd name="T18" fmla="*/ 4 w 66"/>
                      <a:gd name="T19" fmla="*/ 0 h 97"/>
                      <a:gd name="T20" fmla="*/ 0 w 66"/>
                      <a:gd name="T21" fmla="*/ 40 h 97"/>
                      <a:gd name="T22" fmla="*/ 5 w 66"/>
                      <a:gd name="T23" fmla="*/ 77 h 97"/>
                      <a:gd name="T24" fmla="*/ 52 w 66"/>
                      <a:gd name="T25" fmla="*/ 97 h 97"/>
                      <a:gd name="T26" fmla="*/ 66 w 66"/>
                      <a:gd name="T27" fmla="*/ 97 h 97"/>
                      <a:gd name="T28" fmla="*/ 26 w 66"/>
                      <a:gd name="T29" fmla="*/ 92 h 97"/>
                      <a:gd name="T30" fmla="*/ 2 w 66"/>
                      <a:gd name="T31" fmla="*/ 54 h 97"/>
                      <a:gd name="T32" fmla="*/ 41 w 66"/>
                      <a:gd name="T33" fmla="*/ 50 h 97"/>
                      <a:gd name="T34" fmla="*/ 52 w 66"/>
                      <a:gd name="T35" fmla="*/ 51 h 97"/>
                      <a:gd name="T36" fmla="*/ 52 w 66"/>
                      <a:gd name="T37" fmla="*/ 51 h 97"/>
                      <a:gd name="T38" fmla="*/ 52 w 66"/>
                      <a:gd name="T39" fmla="*/ 51 h 97"/>
                      <a:gd name="T40" fmla="*/ 52 w 66"/>
                      <a:gd name="T41" fmla="*/ 51 h 97"/>
                      <a:gd name="T42" fmla="*/ 52 w 66"/>
                      <a:gd name="T43" fmla="*/ 49 h 97"/>
                      <a:gd name="T44" fmla="*/ 51 w 66"/>
                      <a:gd name="T45" fmla="*/ 46 h 97"/>
                      <a:gd name="T46" fmla="*/ 44 w 66"/>
                      <a:gd name="T47" fmla="*/ 41 h 97"/>
                      <a:gd name="T48" fmla="*/ 44 w 66"/>
                      <a:gd name="T49" fmla="*/ 41 h 97"/>
                      <a:gd name="T50" fmla="*/ 42 w 66"/>
                      <a:gd name="T51" fmla="*/ 39 h 97"/>
                      <a:gd name="T52" fmla="*/ 38 w 66"/>
                      <a:gd name="T53" fmla="*/ 35 h 97"/>
                      <a:gd name="T54" fmla="*/ 31 w 66"/>
                      <a:gd name="T55" fmla="*/ 33 h 97"/>
                      <a:gd name="T56" fmla="*/ 38 w 66"/>
                      <a:gd name="T57" fmla="*/ 47 h 97"/>
                      <a:gd name="T58" fmla="*/ 12 w 66"/>
                      <a:gd name="T59" fmla="*/ 43 h 97"/>
                      <a:gd name="T60" fmla="*/ 8 w 66"/>
                      <a:gd name="T61" fmla="*/ 43 h 97"/>
                      <a:gd name="T62" fmla="*/ 5 w 66"/>
                      <a:gd name="T63" fmla="*/ 17 h 97"/>
                      <a:gd name="T64" fmla="*/ 11 w 66"/>
                      <a:gd name="T65" fmla="*/ 24 h 97"/>
                      <a:gd name="T66" fmla="*/ 13 w 66"/>
                      <a:gd name="T67" fmla="*/ 22 h 97"/>
                      <a:gd name="T68" fmla="*/ 5 w 66"/>
                      <a:gd name="T69" fmla="*/ 3 h 97"/>
                      <a:gd name="T70" fmla="*/ 5 w 66"/>
                      <a:gd name="T71" fmla="*/ 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97">
                        <a:moveTo>
                          <a:pt x="12" y="24"/>
                        </a:moveTo>
                        <a:cubicBezTo>
                          <a:pt x="12" y="25"/>
                          <a:pt x="12" y="25"/>
                          <a:pt x="12" y="25"/>
                        </a:cubicBezTo>
                        <a:cubicBezTo>
                          <a:pt x="12" y="25"/>
                          <a:pt x="12" y="25"/>
                          <a:pt x="12" y="25"/>
                        </a:cubicBezTo>
                        <a:cubicBezTo>
                          <a:pt x="12" y="25"/>
                          <a:pt x="12" y="25"/>
                          <a:pt x="12" y="24"/>
                        </a:cubicBezTo>
                        <a:moveTo>
                          <a:pt x="18" y="21"/>
                        </a:moveTo>
                        <a:cubicBezTo>
                          <a:pt x="15" y="22"/>
                          <a:pt x="14" y="23"/>
                          <a:pt x="12" y="25"/>
                        </a:cubicBezTo>
                        <a:cubicBezTo>
                          <a:pt x="15" y="29"/>
                          <a:pt x="19" y="33"/>
                          <a:pt x="26" y="35"/>
                        </a:cubicBezTo>
                        <a:cubicBezTo>
                          <a:pt x="27" y="35"/>
                          <a:pt x="27" y="35"/>
                          <a:pt x="28" y="35"/>
                        </a:cubicBezTo>
                        <a:cubicBezTo>
                          <a:pt x="28" y="35"/>
                          <a:pt x="28" y="35"/>
                          <a:pt x="28" y="35"/>
                        </a:cubicBezTo>
                        <a:cubicBezTo>
                          <a:pt x="28" y="33"/>
                          <a:pt x="29" y="32"/>
                          <a:pt x="31" y="30"/>
                        </a:cubicBezTo>
                        <a:cubicBezTo>
                          <a:pt x="28" y="29"/>
                          <a:pt x="25" y="27"/>
                          <a:pt x="22" y="24"/>
                        </a:cubicBezTo>
                        <a:cubicBezTo>
                          <a:pt x="21" y="26"/>
                          <a:pt x="21" y="28"/>
                          <a:pt x="20" y="30"/>
                        </a:cubicBezTo>
                        <a:cubicBezTo>
                          <a:pt x="20" y="29"/>
                          <a:pt x="20" y="28"/>
                          <a:pt x="20" y="27"/>
                        </a:cubicBezTo>
                        <a:cubicBezTo>
                          <a:pt x="20" y="28"/>
                          <a:pt x="20" y="29"/>
                          <a:pt x="20" y="30"/>
                        </a:cubicBezTo>
                        <a:cubicBezTo>
                          <a:pt x="19" y="28"/>
                          <a:pt x="20" y="26"/>
                          <a:pt x="20" y="24"/>
                        </a:cubicBezTo>
                        <a:cubicBezTo>
                          <a:pt x="20" y="24"/>
                          <a:pt x="20" y="23"/>
                          <a:pt x="20" y="23"/>
                        </a:cubicBezTo>
                        <a:cubicBezTo>
                          <a:pt x="20" y="23"/>
                          <a:pt x="20" y="22"/>
                          <a:pt x="19" y="22"/>
                        </a:cubicBezTo>
                        <a:cubicBezTo>
                          <a:pt x="19" y="22"/>
                          <a:pt x="19" y="22"/>
                          <a:pt x="19" y="22"/>
                        </a:cubicBezTo>
                        <a:cubicBezTo>
                          <a:pt x="19" y="22"/>
                          <a:pt x="18" y="21"/>
                          <a:pt x="18" y="21"/>
                        </a:cubicBezTo>
                        <a:moveTo>
                          <a:pt x="4" y="0"/>
                        </a:moveTo>
                        <a:cubicBezTo>
                          <a:pt x="4" y="3"/>
                          <a:pt x="3" y="5"/>
                          <a:pt x="3" y="8"/>
                        </a:cubicBezTo>
                        <a:cubicBezTo>
                          <a:pt x="1" y="14"/>
                          <a:pt x="0" y="27"/>
                          <a:pt x="0" y="40"/>
                        </a:cubicBezTo>
                        <a:cubicBezTo>
                          <a:pt x="0" y="48"/>
                          <a:pt x="0" y="54"/>
                          <a:pt x="1" y="60"/>
                        </a:cubicBezTo>
                        <a:cubicBezTo>
                          <a:pt x="2" y="67"/>
                          <a:pt x="3" y="73"/>
                          <a:pt x="5" y="77"/>
                        </a:cubicBezTo>
                        <a:cubicBezTo>
                          <a:pt x="11" y="93"/>
                          <a:pt x="25" y="94"/>
                          <a:pt x="43" y="96"/>
                        </a:cubicBezTo>
                        <a:cubicBezTo>
                          <a:pt x="46" y="96"/>
                          <a:pt x="49" y="97"/>
                          <a:pt x="52" y="97"/>
                        </a:cubicBezTo>
                        <a:cubicBezTo>
                          <a:pt x="55" y="97"/>
                          <a:pt x="57" y="97"/>
                          <a:pt x="59" y="97"/>
                        </a:cubicBezTo>
                        <a:cubicBezTo>
                          <a:pt x="61" y="97"/>
                          <a:pt x="64" y="97"/>
                          <a:pt x="66" y="97"/>
                        </a:cubicBezTo>
                        <a:cubicBezTo>
                          <a:pt x="65" y="97"/>
                          <a:pt x="65" y="97"/>
                          <a:pt x="65" y="97"/>
                        </a:cubicBezTo>
                        <a:cubicBezTo>
                          <a:pt x="53" y="97"/>
                          <a:pt x="37" y="95"/>
                          <a:pt x="26" y="92"/>
                        </a:cubicBezTo>
                        <a:cubicBezTo>
                          <a:pt x="13" y="88"/>
                          <a:pt x="8" y="84"/>
                          <a:pt x="5" y="74"/>
                        </a:cubicBezTo>
                        <a:cubicBezTo>
                          <a:pt x="2" y="64"/>
                          <a:pt x="2" y="54"/>
                          <a:pt x="2" y="54"/>
                        </a:cubicBezTo>
                        <a:cubicBezTo>
                          <a:pt x="2" y="52"/>
                          <a:pt x="3" y="46"/>
                          <a:pt x="16" y="46"/>
                        </a:cubicBezTo>
                        <a:cubicBezTo>
                          <a:pt x="22" y="46"/>
                          <a:pt x="31" y="47"/>
                          <a:pt x="41" y="50"/>
                        </a:cubicBezTo>
                        <a:cubicBezTo>
                          <a:pt x="45" y="52"/>
                          <a:pt x="49" y="53"/>
                          <a:pt x="52" y="54"/>
                        </a:cubicBezTo>
                        <a:cubicBezTo>
                          <a:pt x="52" y="53"/>
                          <a:pt x="52" y="52"/>
                          <a:pt x="52" y="51"/>
                        </a:cubicBezTo>
                        <a:cubicBezTo>
                          <a:pt x="52" y="51"/>
                          <a:pt x="52" y="51"/>
                          <a:pt x="52" y="51"/>
                        </a:cubicBezTo>
                        <a:cubicBezTo>
                          <a:pt x="52" y="51"/>
                          <a:pt x="52" y="51"/>
                          <a:pt x="52" y="51"/>
                        </a:cubicBezTo>
                        <a:cubicBezTo>
                          <a:pt x="52" y="51"/>
                          <a:pt x="52" y="51"/>
                          <a:pt x="52" y="51"/>
                        </a:cubicBezTo>
                        <a:cubicBezTo>
                          <a:pt x="52" y="51"/>
                          <a:pt x="52" y="51"/>
                          <a:pt x="52" y="51"/>
                        </a:cubicBezTo>
                        <a:cubicBezTo>
                          <a:pt x="52" y="51"/>
                          <a:pt x="52" y="51"/>
                          <a:pt x="52" y="51"/>
                        </a:cubicBezTo>
                        <a:cubicBezTo>
                          <a:pt x="52" y="51"/>
                          <a:pt x="52" y="51"/>
                          <a:pt x="52" y="51"/>
                        </a:cubicBezTo>
                        <a:cubicBezTo>
                          <a:pt x="52" y="50"/>
                          <a:pt x="52" y="49"/>
                          <a:pt x="52" y="49"/>
                        </a:cubicBezTo>
                        <a:cubicBezTo>
                          <a:pt x="52" y="49"/>
                          <a:pt x="52" y="49"/>
                          <a:pt x="52" y="49"/>
                        </a:cubicBezTo>
                        <a:cubicBezTo>
                          <a:pt x="52" y="49"/>
                          <a:pt x="52" y="49"/>
                          <a:pt x="52" y="49"/>
                        </a:cubicBezTo>
                        <a:cubicBezTo>
                          <a:pt x="52" y="48"/>
                          <a:pt x="52" y="46"/>
                          <a:pt x="51" y="46"/>
                        </a:cubicBezTo>
                        <a:cubicBezTo>
                          <a:pt x="50" y="42"/>
                          <a:pt x="47" y="40"/>
                          <a:pt x="43" y="38"/>
                        </a:cubicBezTo>
                        <a:cubicBezTo>
                          <a:pt x="44" y="39"/>
                          <a:pt x="44" y="40"/>
                          <a:pt x="44" y="41"/>
                        </a:cubicBezTo>
                        <a:cubicBezTo>
                          <a:pt x="44" y="40"/>
                          <a:pt x="44" y="40"/>
                          <a:pt x="43" y="40"/>
                        </a:cubicBezTo>
                        <a:cubicBezTo>
                          <a:pt x="43" y="40"/>
                          <a:pt x="44" y="40"/>
                          <a:pt x="44" y="41"/>
                        </a:cubicBezTo>
                        <a:cubicBezTo>
                          <a:pt x="43" y="40"/>
                          <a:pt x="43" y="39"/>
                          <a:pt x="42" y="39"/>
                        </a:cubicBezTo>
                        <a:cubicBezTo>
                          <a:pt x="42" y="39"/>
                          <a:pt x="42" y="39"/>
                          <a:pt x="42" y="39"/>
                        </a:cubicBezTo>
                        <a:cubicBezTo>
                          <a:pt x="42" y="38"/>
                          <a:pt x="42" y="37"/>
                          <a:pt x="41" y="36"/>
                        </a:cubicBezTo>
                        <a:cubicBezTo>
                          <a:pt x="40" y="36"/>
                          <a:pt x="39" y="35"/>
                          <a:pt x="38" y="35"/>
                        </a:cubicBezTo>
                        <a:cubicBezTo>
                          <a:pt x="36" y="34"/>
                          <a:pt x="34" y="33"/>
                          <a:pt x="32" y="31"/>
                        </a:cubicBezTo>
                        <a:cubicBezTo>
                          <a:pt x="32" y="32"/>
                          <a:pt x="31" y="33"/>
                          <a:pt x="31" y="33"/>
                        </a:cubicBezTo>
                        <a:cubicBezTo>
                          <a:pt x="30" y="34"/>
                          <a:pt x="30" y="35"/>
                          <a:pt x="29" y="36"/>
                        </a:cubicBezTo>
                        <a:cubicBezTo>
                          <a:pt x="40" y="40"/>
                          <a:pt x="42" y="47"/>
                          <a:pt x="38" y="47"/>
                        </a:cubicBezTo>
                        <a:cubicBezTo>
                          <a:pt x="38" y="47"/>
                          <a:pt x="38" y="47"/>
                          <a:pt x="37" y="46"/>
                        </a:cubicBezTo>
                        <a:cubicBezTo>
                          <a:pt x="32" y="44"/>
                          <a:pt x="18" y="43"/>
                          <a:pt x="12" y="43"/>
                        </a:cubicBezTo>
                        <a:cubicBezTo>
                          <a:pt x="11" y="43"/>
                          <a:pt x="11" y="43"/>
                          <a:pt x="10" y="43"/>
                        </a:cubicBezTo>
                        <a:cubicBezTo>
                          <a:pt x="9" y="43"/>
                          <a:pt x="8" y="43"/>
                          <a:pt x="8" y="43"/>
                        </a:cubicBezTo>
                        <a:cubicBezTo>
                          <a:pt x="4" y="43"/>
                          <a:pt x="2" y="42"/>
                          <a:pt x="3" y="33"/>
                        </a:cubicBezTo>
                        <a:cubicBezTo>
                          <a:pt x="3" y="23"/>
                          <a:pt x="5" y="17"/>
                          <a:pt x="5" y="17"/>
                        </a:cubicBezTo>
                        <a:cubicBezTo>
                          <a:pt x="5" y="16"/>
                          <a:pt x="5" y="16"/>
                          <a:pt x="5" y="16"/>
                        </a:cubicBezTo>
                        <a:cubicBezTo>
                          <a:pt x="6" y="16"/>
                          <a:pt x="8" y="20"/>
                          <a:pt x="11" y="24"/>
                        </a:cubicBezTo>
                        <a:cubicBezTo>
                          <a:pt x="11" y="24"/>
                          <a:pt x="11" y="24"/>
                          <a:pt x="11" y="24"/>
                        </a:cubicBezTo>
                        <a:cubicBezTo>
                          <a:pt x="12" y="24"/>
                          <a:pt x="12" y="23"/>
                          <a:pt x="13" y="22"/>
                        </a:cubicBezTo>
                        <a:cubicBezTo>
                          <a:pt x="14" y="21"/>
                          <a:pt x="15" y="20"/>
                          <a:pt x="16" y="20"/>
                        </a:cubicBezTo>
                        <a:cubicBezTo>
                          <a:pt x="9" y="13"/>
                          <a:pt x="6" y="7"/>
                          <a:pt x="5" y="3"/>
                        </a:cubicBezTo>
                        <a:cubicBezTo>
                          <a:pt x="5" y="3"/>
                          <a:pt x="5" y="3"/>
                          <a:pt x="5" y="3"/>
                        </a:cubicBezTo>
                        <a:cubicBezTo>
                          <a:pt x="5" y="3"/>
                          <a:pt x="5" y="3"/>
                          <a:pt x="5" y="3"/>
                        </a:cubicBezTo>
                        <a:cubicBezTo>
                          <a:pt x="5" y="2"/>
                          <a:pt x="4" y="1"/>
                          <a:pt x="4" y="0"/>
                        </a:cubicBezTo>
                      </a:path>
                    </a:pathLst>
                  </a:custGeom>
                  <a:solidFill>
                    <a:srgbClr val="DD4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5" name="Freeform 8363">
                    <a:extLst>
                      <a:ext uri="{FF2B5EF4-FFF2-40B4-BE49-F238E27FC236}">
                        <a16:creationId xmlns:a16="http://schemas.microsoft.com/office/drawing/2014/main" id="{C5FBD8C0-D842-41A7-919F-7DAD74D58F52}"/>
                      </a:ext>
                    </a:extLst>
                  </p:cNvPr>
                  <p:cNvSpPr>
                    <a:spLocks noEditPoints="1"/>
                  </p:cNvSpPr>
                  <p:nvPr/>
                </p:nvSpPr>
                <p:spPr bwMode="auto">
                  <a:xfrm>
                    <a:off x="3737" y="2076"/>
                    <a:ext cx="54" cy="73"/>
                  </a:xfrm>
                  <a:custGeom>
                    <a:avLst/>
                    <a:gdLst>
                      <a:gd name="T0" fmla="*/ 52 w 71"/>
                      <a:gd name="T1" fmla="*/ 51 h 98"/>
                      <a:gd name="T2" fmla="*/ 52 w 71"/>
                      <a:gd name="T3" fmla="*/ 51 h 98"/>
                      <a:gd name="T4" fmla="*/ 52 w 71"/>
                      <a:gd name="T5" fmla="*/ 51 h 98"/>
                      <a:gd name="T6" fmla="*/ 52 w 71"/>
                      <a:gd name="T7" fmla="*/ 51 h 98"/>
                      <a:gd name="T8" fmla="*/ 52 w 71"/>
                      <a:gd name="T9" fmla="*/ 51 h 98"/>
                      <a:gd name="T10" fmla="*/ 52 w 71"/>
                      <a:gd name="T11" fmla="*/ 51 h 98"/>
                      <a:gd name="T12" fmla="*/ 52 w 71"/>
                      <a:gd name="T13" fmla="*/ 51 h 98"/>
                      <a:gd name="T14" fmla="*/ 52 w 71"/>
                      <a:gd name="T15" fmla="*/ 51 h 98"/>
                      <a:gd name="T16" fmla="*/ 52 w 71"/>
                      <a:gd name="T17" fmla="*/ 51 h 98"/>
                      <a:gd name="T18" fmla="*/ 52 w 71"/>
                      <a:gd name="T19" fmla="*/ 49 h 98"/>
                      <a:gd name="T20" fmla="*/ 52 w 71"/>
                      <a:gd name="T21" fmla="*/ 49 h 98"/>
                      <a:gd name="T22" fmla="*/ 52 w 71"/>
                      <a:gd name="T23" fmla="*/ 49 h 98"/>
                      <a:gd name="T24" fmla="*/ 43 w 71"/>
                      <a:gd name="T25" fmla="*/ 38 h 98"/>
                      <a:gd name="T26" fmla="*/ 43 w 71"/>
                      <a:gd name="T27" fmla="*/ 38 h 98"/>
                      <a:gd name="T28" fmla="*/ 51 w 71"/>
                      <a:gd name="T29" fmla="*/ 46 h 98"/>
                      <a:gd name="T30" fmla="*/ 52 w 71"/>
                      <a:gd name="T31" fmla="*/ 49 h 98"/>
                      <a:gd name="T32" fmla="*/ 51 w 71"/>
                      <a:gd name="T33" fmla="*/ 46 h 98"/>
                      <a:gd name="T34" fmla="*/ 43 w 71"/>
                      <a:gd name="T35" fmla="*/ 38 h 98"/>
                      <a:gd name="T36" fmla="*/ 5 w 71"/>
                      <a:gd name="T37" fmla="*/ 3 h 98"/>
                      <a:gd name="T38" fmla="*/ 5 w 71"/>
                      <a:gd name="T39" fmla="*/ 3 h 98"/>
                      <a:gd name="T40" fmla="*/ 5 w 71"/>
                      <a:gd name="T41" fmla="*/ 3 h 98"/>
                      <a:gd name="T42" fmla="*/ 4 w 71"/>
                      <a:gd name="T43" fmla="*/ 0 h 98"/>
                      <a:gd name="T44" fmla="*/ 2 w 71"/>
                      <a:gd name="T45" fmla="*/ 8 h 98"/>
                      <a:gd name="T46" fmla="*/ 2 w 71"/>
                      <a:gd name="T47" fmla="*/ 8 h 98"/>
                      <a:gd name="T48" fmla="*/ 0 w 71"/>
                      <a:gd name="T49" fmla="*/ 40 h 98"/>
                      <a:gd name="T50" fmla="*/ 1 w 71"/>
                      <a:gd name="T51" fmla="*/ 60 h 98"/>
                      <a:gd name="T52" fmla="*/ 4 w 71"/>
                      <a:gd name="T53" fmla="*/ 77 h 98"/>
                      <a:gd name="T54" fmla="*/ 52 w 71"/>
                      <a:gd name="T55" fmla="*/ 97 h 98"/>
                      <a:gd name="T56" fmla="*/ 59 w 71"/>
                      <a:gd name="T57" fmla="*/ 98 h 98"/>
                      <a:gd name="T58" fmla="*/ 71 w 71"/>
                      <a:gd name="T59" fmla="*/ 96 h 98"/>
                      <a:gd name="T60" fmla="*/ 65 w 71"/>
                      <a:gd name="T61" fmla="*/ 97 h 98"/>
                      <a:gd name="T62" fmla="*/ 27 w 71"/>
                      <a:gd name="T63" fmla="*/ 92 h 98"/>
                      <a:gd name="T64" fmla="*/ 5 w 71"/>
                      <a:gd name="T65" fmla="*/ 74 h 98"/>
                      <a:gd name="T66" fmla="*/ 2 w 71"/>
                      <a:gd name="T67" fmla="*/ 54 h 98"/>
                      <a:gd name="T68" fmla="*/ 16 w 71"/>
                      <a:gd name="T69" fmla="*/ 46 h 98"/>
                      <a:gd name="T70" fmla="*/ 41 w 71"/>
                      <a:gd name="T71" fmla="*/ 51 h 98"/>
                      <a:gd name="T72" fmla="*/ 52 w 71"/>
                      <a:gd name="T73" fmla="*/ 55 h 98"/>
                      <a:gd name="T74" fmla="*/ 52 w 71"/>
                      <a:gd name="T75" fmla="*/ 51 h 98"/>
                      <a:gd name="T76" fmla="*/ 52 w 71"/>
                      <a:gd name="T77" fmla="*/ 54 h 98"/>
                      <a:gd name="T78" fmla="*/ 41 w 71"/>
                      <a:gd name="T79" fmla="*/ 50 h 98"/>
                      <a:gd name="T80" fmla="*/ 16 w 71"/>
                      <a:gd name="T81" fmla="*/ 46 h 98"/>
                      <a:gd name="T82" fmla="*/ 2 w 71"/>
                      <a:gd name="T83" fmla="*/ 54 h 98"/>
                      <a:gd name="T84" fmla="*/ 5 w 71"/>
                      <a:gd name="T85" fmla="*/ 74 h 98"/>
                      <a:gd name="T86" fmla="*/ 26 w 71"/>
                      <a:gd name="T87" fmla="*/ 92 h 98"/>
                      <a:gd name="T88" fmla="*/ 65 w 71"/>
                      <a:gd name="T89" fmla="*/ 97 h 98"/>
                      <a:gd name="T90" fmla="*/ 66 w 71"/>
                      <a:gd name="T91" fmla="*/ 97 h 98"/>
                      <a:gd name="T92" fmla="*/ 59 w 71"/>
                      <a:gd name="T93" fmla="*/ 97 h 98"/>
                      <a:gd name="T94" fmla="*/ 52 w 71"/>
                      <a:gd name="T95" fmla="*/ 97 h 98"/>
                      <a:gd name="T96" fmla="*/ 43 w 71"/>
                      <a:gd name="T97" fmla="*/ 96 h 98"/>
                      <a:gd name="T98" fmla="*/ 5 w 71"/>
                      <a:gd name="T99" fmla="*/ 77 h 98"/>
                      <a:gd name="T100" fmla="*/ 1 w 71"/>
                      <a:gd name="T101" fmla="*/ 60 h 98"/>
                      <a:gd name="T102" fmla="*/ 0 w 71"/>
                      <a:gd name="T103" fmla="*/ 40 h 98"/>
                      <a:gd name="T104" fmla="*/ 3 w 71"/>
                      <a:gd name="T105" fmla="*/ 8 h 98"/>
                      <a:gd name="T106" fmla="*/ 4 w 71"/>
                      <a:gd name="T107" fmla="*/ 0 h 98"/>
                      <a:gd name="T108" fmla="*/ 5 w 71"/>
                      <a:gd name="T109" fmla="*/ 3 h 98"/>
                      <a:gd name="T110" fmla="*/ 4 w 71"/>
                      <a:gd name="T11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 h="98">
                        <a:moveTo>
                          <a:pt x="52" y="51"/>
                        </a:moveTo>
                        <a:cubicBezTo>
                          <a:pt x="52" y="51"/>
                          <a:pt x="52" y="51"/>
                          <a:pt x="52" y="51"/>
                        </a:cubicBezTo>
                        <a:cubicBezTo>
                          <a:pt x="52" y="51"/>
                          <a:pt x="52" y="51"/>
                          <a:pt x="52" y="51"/>
                        </a:cubicBezTo>
                        <a:moveTo>
                          <a:pt x="52" y="51"/>
                        </a:moveTo>
                        <a:cubicBezTo>
                          <a:pt x="52" y="51"/>
                          <a:pt x="52" y="51"/>
                          <a:pt x="52" y="51"/>
                        </a:cubicBezTo>
                        <a:cubicBezTo>
                          <a:pt x="52" y="51"/>
                          <a:pt x="52" y="51"/>
                          <a:pt x="52" y="51"/>
                        </a:cubicBezTo>
                        <a:moveTo>
                          <a:pt x="52" y="51"/>
                        </a:moveTo>
                        <a:cubicBezTo>
                          <a:pt x="52" y="51"/>
                          <a:pt x="52" y="51"/>
                          <a:pt x="52" y="51"/>
                        </a:cubicBezTo>
                        <a:cubicBezTo>
                          <a:pt x="52" y="51"/>
                          <a:pt x="52" y="51"/>
                          <a:pt x="52" y="51"/>
                        </a:cubicBezTo>
                        <a:moveTo>
                          <a:pt x="52" y="49"/>
                        </a:moveTo>
                        <a:cubicBezTo>
                          <a:pt x="52" y="49"/>
                          <a:pt x="52" y="49"/>
                          <a:pt x="52" y="49"/>
                        </a:cubicBezTo>
                        <a:cubicBezTo>
                          <a:pt x="52" y="49"/>
                          <a:pt x="52" y="49"/>
                          <a:pt x="52" y="49"/>
                        </a:cubicBezTo>
                        <a:moveTo>
                          <a:pt x="43" y="38"/>
                        </a:moveTo>
                        <a:cubicBezTo>
                          <a:pt x="43" y="38"/>
                          <a:pt x="43" y="38"/>
                          <a:pt x="43" y="38"/>
                        </a:cubicBezTo>
                        <a:cubicBezTo>
                          <a:pt x="47" y="40"/>
                          <a:pt x="50" y="42"/>
                          <a:pt x="51" y="46"/>
                        </a:cubicBezTo>
                        <a:cubicBezTo>
                          <a:pt x="52" y="46"/>
                          <a:pt x="52" y="48"/>
                          <a:pt x="52" y="49"/>
                        </a:cubicBezTo>
                        <a:cubicBezTo>
                          <a:pt x="52" y="48"/>
                          <a:pt x="52" y="46"/>
                          <a:pt x="51" y="46"/>
                        </a:cubicBezTo>
                        <a:cubicBezTo>
                          <a:pt x="50" y="42"/>
                          <a:pt x="47" y="40"/>
                          <a:pt x="43" y="38"/>
                        </a:cubicBezTo>
                        <a:moveTo>
                          <a:pt x="5" y="3"/>
                        </a:moveTo>
                        <a:cubicBezTo>
                          <a:pt x="5" y="3"/>
                          <a:pt x="5" y="3"/>
                          <a:pt x="5" y="3"/>
                        </a:cubicBezTo>
                        <a:cubicBezTo>
                          <a:pt x="5" y="3"/>
                          <a:pt x="5" y="3"/>
                          <a:pt x="5" y="3"/>
                        </a:cubicBezTo>
                        <a:moveTo>
                          <a:pt x="4" y="0"/>
                        </a:moveTo>
                        <a:cubicBezTo>
                          <a:pt x="4" y="2"/>
                          <a:pt x="3" y="5"/>
                          <a:pt x="2" y="8"/>
                        </a:cubicBezTo>
                        <a:cubicBezTo>
                          <a:pt x="2" y="8"/>
                          <a:pt x="2" y="8"/>
                          <a:pt x="2" y="8"/>
                        </a:cubicBezTo>
                        <a:cubicBezTo>
                          <a:pt x="1" y="14"/>
                          <a:pt x="0" y="27"/>
                          <a:pt x="0" y="40"/>
                        </a:cubicBezTo>
                        <a:cubicBezTo>
                          <a:pt x="0" y="47"/>
                          <a:pt x="0" y="54"/>
                          <a:pt x="1" y="60"/>
                        </a:cubicBezTo>
                        <a:cubicBezTo>
                          <a:pt x="1" y="67"/>
                          <a:pt x="3" y="72"/>
                          <a:pt x="4" y="77"/>
                        </a:cubicBezTo>
                        <a:cubicBezTo>
                          <a:pt x="12" y="96"/>
                          <a:pt x="30" y="95"/>
                          <a:pt x="52" y="97"/>
                        </a:cubicBezTo>
                        <a:cubicBezTo>
                          <a:pt x="55" y="98"/>
                          <a:pt x="57" y="98"/>
                          <a:pt x="59" y="98"/>
                        </a:cubicBezTo>
                        <a:cubicBezTo>
                          <a:pt x="64" y="98"/>
                          <a:pt x="68" y="97"/>
                          <a:pt x="71" y="96"/>
                        </a:cubicBezTo>
                        <a:cubicBezTo>
                          <a:pt x="69" y="97"/>
                          <a:pt x="67" y="97"/>
                          <a:pt x="65" y="97"/>
                        </a:cubicBezTo>
                        <a:cubicBezTo>
                          <a:pt x="53" y="97"/>
                          <a:pt x="36" y="94"/>
                          <a:pt x="27" y="92"/>
                        </a:cubicBezTo>
                        <a:cubicBezTo>
                          <a:pt x="14" y="88"/>
                          <a:pt x="8" y="84"/>
                          <a:pt x="5" y="74"/>
                        </a:cubicBezTo>
                        <a:cubicBezTo>
                          <a:pt x="2" y="64"/>
                          <a:pt x="2" y="54"/>
                          <a:pt x="2" y="54"/>
                        </a:cubicBezTo>
                        <a:cubicBezTo>
                          <a:pt x="2" y="50"/>
                          <a:pt x="5" y="46"/>
                          <a:pt x="16" y="46"/>
                        </a:cubicBezTo>
                        <a:cubicBezTo>
                          <a:pt x="22" y="46"/>
                          <a:pt x="30" y="47"/>
                          <a:pt x="41" y="51"/>
                        </a:cubicBezTo>
                        <a:cubicBezTo>
                          <a:pt x="45" y="52"/>
                          <a:pt x="49" y="53"/>
                          <a:pt x="52" y="55"/>
                        </a:cubicBezTo>
                        <a:cubicBezTo>
                          <a:pt x="52" y="53"/>
                          <a:pt x="52" y="52"/>
                          <a:pt x="52" y="51"/>
                        </a:cubicBezTo>
                        <a:cubicBezTo>
                          <a:pt x="52" y="52"/>
                          <a:pt x="52" y="53"/>
                          <a:pt x="52" y="54"/>
                        </a:cubicBezTo>
                        <a:cubicBezTo>
                          <a:pt x="49" y="53"/>
                          <a:pt x="45" y="52"/>
                          <a:pt x="41" y="50"/>
                        </a:cubicBezTo>
                        <a:cubicBezTo>
                          <a:pt x="31" y="47"/>
                          <a:pt x="22" y="46"/>
                          <a:pt x="16" y="46"/>
                        </a:cubicBezTo>
                        <a:cubicBezTo>
                          <a:pt x="3" y="46"/>
                          <a:pt x="2" y="52"/>
                          <a:pt x="2" y="54"/>
                        </a:cubicBezTo>
                        <a:cubicBezTo>
                          <a:pt x="2" y="54"/>
                          <a:pt x="2" y="64"/>
                          <a:pt x="5" y="74"/>
                        </a:cubicBezTo>
                        <a:cubicBezTo>
                          <a:pt x="8" y="84"/>
                          <a:pt x="13" y="88"/>
                          <a:pt x="26" y="92"/>
                        </a:cubicBezTo>
                        <a:cubicBezTo>
                          <a:pt x="37" y="95"/>
                          <a:pt x="53" y="97"/>
                          <a:pt x="65" y="97"/>
                        </a:cubicBezTo>
                        <a:cubicBezTo>
                          <a:pt x="65" y="97"/>
                          <a:pt x="65" y="97"/>
                          <a:pt x="66" y="97"/>
                        </a:cubicBezTo>
                        <a:cubicBezTo>
                          <a:pt x="64" y="97"/>
                          <a:pt x="61" y="97"/>
                          <a:pt x="59" y="97"/>
                        </a:cubicBezTo>
                        <a:cubicBezTo>
                          <a:pt x="57" y="97"/>
                          <a:pt x="55" y="97"/>
                          <a:pt x="52" y="97"/>
                        </a:cubicBezTo>
                        <a:cubicBezTo>
                          <a:pt x="49" y="97"/>
                          <a:pt x="46" y="96"/>
                          <a:pt x="43" y="96"/>
                        </a:cubicBezTo>
                        <a:cubicBezTo>
                          <a:pt x="25" y="94"/>
                          <a:pt x="11" y="93"/>
                          <a:pt x="5" y="77"/>
                        </a:cubicBezTo>
                        <a:cubicBezTo>
                          <a:pt x="3" y="73"/>
                          <a:pt x="2" y="67"/>
                          <a:pt x="1" y="60"/>
                        </a:cubicBezTo>
                        <a:cubicBezTo>
                          <a:pt x="0" y="54"/>
                          <a:pt x="0" y="48"/>
                          <a:pt x="0" y="40"/>
                        </a:cubicBezTo>
                        <a:cubicBezTo>
                          <a:pt x="0" y="27"/>
                          <a:pt x="1" y="14"/>
                          <a:pt x="3" y="8"/>
                        </a:cubicBezTo>
                        <a:cubicBezTo>
                          <a:pt x="3" y="5"/>
                          <a:pt x="4" y="3"/>
                          <a:pt x="4" y="0"/>
                        </a:cubicBezTo>
                        <a:cubicBezTo>
                          <a:pt x="4" y="1"/>
                          <a:pt x="5" y="2"/>
                          <a:pt x="5" y="3"/>
                        </a:cubicBezTo>
                        <a:cubicBezTo>
                          <a:pt x="4" y="2"/>
                          <a:pt x="4" y="0"/>
                          <a:pt x="4" y="0"/>
                        </a:cubicBezTo>
                      </a:path>
                    </a:pathLst>
                  </a:custGeom>
                  <a:solidFill>
                    <a:srgbClr val="9226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6" name="Freeform 8364">
                    <a:extLst>
                      <a:ext uri="{FF2B5EF4-FFF2-40B4-BE49-F238E27FC236}">
                        <a16:creationId xmlns:a16="http://schemas.microsoft.com/office/drawing/2014/main" id="{3DD21FD9-AF19-46D7-96EF-ADC45A48F326}"/>
                      </a:ext>
                    </a:extLst>
                  </p:cNvPr>
                  <p:cNvSpPr>
                    <a:spLocks noEditPoints="1"/>
                  </p:cNvSpPr>
                  <p:nvPr/>
                </p:nvSpPr>
                <p:spPr bwMode="auto">
                  <a:xfrm>
                    <a:off x="3779" y="2082"/>
                    <a:ext cx="31" cy="60"/>
                  </a:xfrm>
                  <a:custGeom>
                    <a:avLst/>
                    <a:gdLst>
                      <a:gd name="T0" fmla="*/ 28 w 41"/>
                      <a:gd name="T1" fmla="*/ 59 h 81"/>
                      <a:gd name="T2" fmla="*/ 16 w 41"/>
                      <a:gd name="T3" fmla="*/ 54 h 81"/>
                      <a:gd name="T4" fmla="*/ 26 w 41"/>
                      <a:gd name="T5" fmla="*/ 31 h 81"/>
                      <a:gd name="T6" fmla="*/ 30 w 41"/>
                      <a:gd name="T7" fmla="*/ 29 h 81"/>
                      <a:gd name="T8" fmla="*/ 33 w 41"/>
                      <a:gd name="T9" fmla="*/ 32 h 81"/>
                      <a:gd name="T10" fmla="*/ 33 w 41"/>
                      <a:gd name="T11" fmla="*/ 53 h 81"/>
                      <a:gd name="T12" fmla="*/ 28 w 41"/>
                      <a:gd name="T13" fmla="*/ 59 h 81"/>
                      <a:gd name="T14" fmla="*/ 33 w 41"/>
                      <a:gd name="T15" fmla="*/ 0 h 81"/>
                      <a:gd name="T16" fmla="*/ 24 w 41"/>
                      <a:gd name="T17" fmla="*/ 27 h 81"/>
                      <a:gd name="T18" fmla="*/ 24 w 41"/>
                      <a:gd name="T19" fmla="*/ 27 h 81"/>
                      <a:gd name="T20" fmla="*/ 7 w 41"/>
                      <a:gd name="T21" fmla="*/ 45 h 81"/>
                      <a:gd name="T22" fmla="*/ 7 w 41"/>
                      <a:gd name="T23" fmla="*/ 45 h 81"/>
                      <a:gd name="T24" fmla="*/ 7 w 41"/>
                      <a:gd name="T25" fmla="*/ 45 h 81"/>
                      <a:gd name="T26" fmla="*/ 0 w 41"/>
                      <a:gd name="T27" fmla="*/ 48 h 81"/>
                      <a:gd name="T28" fmla="*/ 31 w 41"/>
                      <a:gd name="T29" fmla="*/ 72 h 81"/>
                      <a:gd name="T30" fmla="*/ 31 w 41"/>
                      <a:gd name="T31" fmla="*/ 81 h 81"/>
                      <a:gd name="T32" fmla="*/ 35 w 41"/>
                      <a:gd name="T33" fmla="*/ 77 h 81"/>
                      <a:gd name="T34" fmla="*/ 40 w 41"/>
                      <a:gd name="T35" fmla="*/ 38 h 81"/>
                      <a:gd name="T36" fmla="*/ 35 w 41"/>
                      <a:gd name="T37" fmla="*/ 12 h 81"/>
                      <a:gd name="T38" fmla="*/ 35 w 41"/>
                      <a:gd name="T39" fmla="*/ 12 h 81"/>
                      <a:gd name="T40" fmla="*/ 35 w 41"/>
                      <a:gd name="T41" fmla="*/ 12 h 81"/>
                      <a:gd name="T42" fmla="*/ 33 w 41"/>
                      <a:gd name="T4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81">
                        <a:moveTo>
                          <a:pt x="28" y="59"/>
                        </a:moveTo>
                        <a:cubicBezTo>
                          <a:pt x="24" y="59"/>
                          <a:pt x="20" y="56"/>
                          <a:pt x="16" y="54"/>
                        </a:cubicBezTo>
                        <a:cubicBezTo>
                          <a:pt x="4" y="46"/>
                          <a:pt x="18" y="42"/>
                          <a:pt x="26" y="31"/>
                        </a:cubicBezTo>
                        <a:cubicBezTo>
                          <a:pt x="28" y="29"/>
                          <a:pt x="29" y="29"/>
                          <a:pt x="30" y="29"/>
                        </a:cubicBezTo>
                        <a:cubicBezTo>
                          <a:pt x="32" y="29"/>
                          <a:pt x="33" y="32"/>
                          <a:pt x="33" y="32"/>
                        </a:cubicBezTo>
                        <a:cubicBezTo>
                          <a:pt x="34" y="36"/>
                          <a:pt x="35" y="43"/>
                          <a:pt x="33" y="53"/>
                        </a:cubicBezTo>
                        <a:cubicBezTo>
                          <a:pt x="32" y="57"/>
                          <a:pt x="30" y="59"/>
                          <a:pt x="28" y="59"/>
                        </a:cubicBezTo>
                        <a:moveTo>
                          <a:pt x="33" y="0"/>
                        </a:moveTo>
                        <a:cubicBezTo>
                          <a:pt x="33" y="3"/>
                          <a:pt x="33" y="14"/>
                          <a:pt x="24" y="27"/>
                        </a:cubicBezTo>
                        <a:cubicBezTo>
                          <a:pt x="24" y="27"/>
                          <a:pt x="24" y="27"/>
                          <a:pt x="24" y="27"/>
                        </a:cubicBezTo>
                        <a:cubicBezTo>
                          <a:pt x="18" y="37"/>
                          <a:pt x="12" y="42"/>
                          <a:pt x="7" y="45"/>
                        </a:cubicBezTo>
                        <a:cubicBezTo>
                          <a:pt x="7" y="45"/>
                          <a:pt x="7" y="45"/>
                          <a:pt x="7" y="45"/>
                        </a:cubicBezTo>
                        <a:cubicBezTo>
                          <a:pt x="7" y="45"/>
                          <a:pt x="7" y="45"/>
                          <a:pt x="7" y="45"/>
                        </a:cubicBezTo>
                        <a:cubicBezTo>
                          <a:pt x="4" y="47"/>
                          <a:pt x="2" y="47"/>
                          <a:pt x="0" y="48"/>
                        </a:cubicBezTo>
                        <a:cubicBezTo>
                          <a:pt x="16" y="55"/>
                          <a:pt x="26" y="63"/>
                          <a:pt x="31" y="72"/>
                        </a:cubicBezTo>
                        <a:cubicBezTo>
                          <a:pt x="32" y="76"/>
                          <a:pt x="32" y="79"/>
                          <a:pt x="31" y="81"/>
                        </a:cubicBezTo>
                        <a:cubicBezTo>
                          <a:pt x="33" y="79"/>
                          <a:pt x="35" y="77"/>
                          <a:pt x="35" y="77"/>
                        </a:cubicBezTo>
                        <a:cubicBezTo>
                          <a:pt x="39" y="71"/>
                          <a:pt x="41" y="56"/>
                          <a:pt x="40" y="38"/>
                        </a:cubicBezTo>
                        <a:cubicBezTo>
                          <a:pt x="38" y="17"/>
                          <a:pt x="36" y="12"/>
                          <a:pt x="35" y="12"/>
                        </a:cubicBezTo>
                        <a:cubicBezTo>
                          <a:pt x="35" y="12"/>
                          <a:pt x="35" y="12"/>
                          <a:pt x="35" y="12"/>
                        </a:cubicBezTo>
                        <a:cubicBezTo>
                          <a:pt x="35" y="12"/>
                          <a:pt x="35" y="12"/>
                          <a:pt x="35" y="12"/>
                        </a:cubicBezTo>
                        <a:cubicBezTo>
                          <a:pt x="35" y="3"/>
                          <a:pt x="33" y="1"/>
                          <a:pt x="33" y="0"/>
                        </a:cubicBezTo>
                      </a:path>
                    </a:pathLst>
                  </a:custGeom>
                  <a:solidFill>
                    <a:srgbClr val="DD4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7" name="Freeform 8365">
                    <a:extLst>
                      <a:ext uri="{FF2B5EF4-FFF2-40B4-BE49-F238E27FC236}">
                        <a16:creationId xmlns:a16="http://schemas.microsoft.com/office/drawing/2014/main" id="{34D69B1F-2A15-42AE-B2B9-1539A96E5274}"/>
                      </a:ext>
                    </a:extLst>
                  </p:cNvPr>
                  <p:cNvSpPr>
                    <a:spLocks noEditPoints="1"/>
                  </p:cNvSpPr>
                  <p:nvPr/>
                </p:nvSpPr>
                <p:spPr bwMode="auto">
                  <a:xfrm>
                    <a:off x="3779" y="2081"/>
                    <a:ext cx="31" cy="62"/>
                  </a:xfrm>
                  <a:custGeom>
                    <a:avLst/>
                    <a:gdLst>
                      <a:gd name="T0" fmla="*/ 7 w 41"/>
                      <a:gd name="T1" fmla="*/ 46 h 83"/>
                      <a:gd name="T2" fmla="*/ 7 w 41"/>
                      <a:gd name="T3" fmla="*/ 46 h 83"/>
                      <a:gd name="T4" fmla="*/ 7 w 41"/>
                      <a:gd name="T5" fmla="*/ 46 h 83"/>
                      <a:gd name="T6" fmla="*/ 24 w 41"/>
                      <a:gd name="T7" fmla="*/ 28 h 83"/>
                      <a:gd name="T8" fmla="*/ 24 w 41"/>
                      <a:gd name="T9" fmla="*/ 28 h 83"/>
                      <a:gd name="T10" fmla="*/ 7 w 41"/>
                      <a:gd name="T11" fmla="*/ 46 h 83"/>
                      <a:gd name="T12" fmla="*/ 24 w 41"/>
                      <a:gd name="T13" fmla="*/ 28 h 83"/>
                      <a:gd name="T14" fmla="*/ 24 w 41"/>
                      <a:gd name="T15" fmla="*/ 28 h 83"/>
                      <a:gd name="T16" fmla="*/ 33 w 41"/>
                      <a:gd name="T17" fmla="*/ 0 h 83"/>
                      <a:gd name="T18" fmla="*/ 33 w 41"/>
                      <a:gd name="T19" fmla="*/ 1 h 83"/>
                      <a:gd name="T20" fmla="*/ 35 w 41"/>
                      <a:gd name="T21" fmla="*/ 13 h 83"/>
                      <a:gd name="T22" fmla="*/ 35 w 41"/>
                      <a:gd name="T23" fmla="*/ 13 h 83"/>
                      <a:gd name="T24" fmla="*/ 35 w 41"/>
                      <a:gd name="T25" fmla="*/ 13 h 83"/>
                      <a:gd name="T26" fmla="*/ 40 w 41"/>
                      <a:gd name="T27" fmla="*/ 39 h 83"/>
                      <a:gd name="T28" fmla="*/ 35 w 41"/>
                      <a:gd name="T29" fmla="*/ 78 h 83"/>
                      <a:gd name="T30" fmla="*/ 31 w 41"/>
                      <a:gd name="T31" fmla="*/ 82 h 83"/>
                      <a:gd name="T32" fmla="*/ 31 w 41"/>
                      <a:gd name="T33" fmla="*/ 73 h 83"/>
                      <a:gd name="T34" fmla="*/ 0 w 41"/>
                      <a:gd name="T35" fmla="*/ 49 h 83"/>
                      <a:gd name="T36" fmla="*/ 0 w 41"/>
                      <a:gd name="T37" fmla="*/ 49 h 83"/>
                      <a:gd name="T38" fmla="*/ 30 w 41"/>
                      <a:gd name="T39" fmla="*/ 73 h 83"/>
                      <a:gd name="T40" fmla="*/ 30 w 41"/>
                      <a:gd name="T41" fmla="*/ 83 h 83"/>
                      <a:gd name="T42" fmla="*/ 35 w 41"/>
                      <a:gd name="T43" fmla="*/ 78 h 83"/>
                      <a:gd name="T44" fmla="*/ 40 w 41"/>
                      <a:gd name="T45" fmla="*/ 39 h 83"/>
                      <a:gd name="T46" fmla="*/ 36 w 41"/>
                      <a:gd name="T47" fmla="*/ 13 h 83"/>
                      <a:gd name="T48" fmla="*/ 36 w 41"/>
                      <a:gd name="T49" fmla="*/ 13 h 83"/>
                      <a:gd name="T50" fmla="*/ 33 w 41"/>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 h="83">
                        <a:moveTo>
                          <a:pt x="7" y="46"/>
                        </a:moveTo>
                        <a:cubicBezTo>
                          <a:pt x="7" y="46"/>
                          <a:pt x="7" y="46"/>
                          <a:pt x="7" y="46"/>
                        </a:cubicBezTo>
                        <a:cubicBezTo>
                          <a:pt x="7" y="46"/>
                          <a:pt x="7" y="46"/>
                          <a:pt x="7" y="46"/>
                        </a:cubicBezTo>
                        <a:moveTo>
                          <a:pt x="24" y="28"/>
                        </a:moveTo>
                        <a:cubicBezTo>
                          <a:pt x="24" y="28"/>
                          <a:pt x="24" y="28"/>
                          <a:pt x="24" y="28"/>
                        </a:cubicBezTo>
                        <a:cubicBezTo>
                          <a:pt x="18" y="38"/>
                          <a:pt x="12" y="43"/>
                          <a:pt x="7" y="46"/>
                        </a:cubicBezTo>
                        <a:cubicBezTo>
                          <a:pt x="12" y="43"/>
                          <a:pt x="18" y="38"/>
                          <a:pt x="24" y="28"/>
                        </a:cubicBezTo>
                        <a:cubicBezTo>
                          <a:pt x="24" y="28"/>
                          <a:pt x="24" y="28"/>
                          <a:pt x="24" y="28"/>
                        </a:cubicBezTo>
                        <a:moveTo>
                          <a:pt x="33" y="0"/>
                        </a:moveTo>
                        <a:cubicBezTo>
                          <a:pt x="33" y="0"/>
                          <a:pt x="33" y="1"/>
                          <a:pt x="33" y="1"/>
                        </a:cubicBezTo>
                        <a:cubicBezTo>
                          <a:pt x="33" y="2"/>
                          <a:pt x="35" y="4"/>
                          <a:pt x="35" y="13"/>
                        </a:cubicBezTo>
                        <a:cubicBezTo>
                          <a:pt x="35" y="13"/>
                          <a:pt x="35" y="13"/>
                          <a:pt x="35" y="13"/>
                        </a:cubicBezTo>
                        <a:cubicBezTo>
                          <a:pt x="35" y="13"/>
                          <a:pt x="35" y="13"/>
                          <a:pt x="35" y="13"/>
                        </a:cubicBezTo>
                        <a:cubicBezTo>
                          <a:pt x="36" y="13"/>
                          <a:pt x="38" y="18"/>
                          <a:pt x="40" y="39"/>
                        </a:cubicBezTo>
                        <a:cubicBezTo>
                          <a:pt x="41" y="57"/>
                          <a:pt x="39" y="72"/>
                          <a:pt x="35" y="78"/>
                        </a:cubicBezTo>
                        <a:cubicBezTo>
                          <a:pt x="35" y="78"/>
                          <a:pt x="33" y="80"/>
                          <a:pt x="31" y="82"/>
                        </a:cubicBezTo>
                        <a:cubicBezTo>
                          <a:pt x="32" y="80"/>
                          <a:pt x="32" y="77"/>
                          <a:pt x="31" y="73"/>
                        </a:cubicBezTo>
                        <a:cubicBezTo>
                          <a:pt x="26" y="64"/>
                          <a:pt x="16" y="56"/>
                          <a:pt x="0" y="49"/>
                        </a:cubicBezTo>
                        <a:cubicBezTo>
                          <a:pt x="0" y="49"/>
                          <a:pt x="0" y="49"/>
                          <a:pt x="0" y="49"/>
                        </a:cubicBezTo>
                        <a:cubicBezTo>
                          <a:pt x="20" y="57"/>
                          <a:pt x="27" y="67"/>
                          <a:pt x="30" y="73"/>
                        </a:cubicBezTo>
                        <a:cubicBezTo>
                          <a:pt x="32" y="77"/>
                          <a:pt x="31" y="81"/>
                          <a:pt x="30" y="83"/>
                        </a:cubicBezTo>
                        <a:cubicBezTo>
                          <a:pt x="33" y="81"/>
                          <a:pt x="34" y="79"/>
                          <a:pt x="35" y="78"/>
                        </a:cubicBezTo>
                        <a:cubicBezTo>
                          <a:pt x="39" y="73"/>
                          <a:pt x="41" y="59"/>
                          <a:pt x="40" y="39"/>
                        </a:cubicBezTo>
                        <a:cubicBezTo>
                          <a:pt x="39" y="18"/>
                          <a:pt x="36" y="13"/>
                          <a:pt x="36" y="13"/>
                        </a:cubicBezTo>
                        <a:cubicBezTo>
                          <a:pt x="36" y="13"/>
                          <a:pt x="36" y="13"/>
                          <a:pt x="36" y="13"/>
                        </a:cubicBezTo>
                        <a:cubicBezTo>
                          <a:pt x="35" y="3"/>
                          <a:pt x="33" y="1"/>
                          <a:pt x="33" y="0"/>
                        </a:cubicBezTo>
                      </a:path>
                    </a:pathLst>
                  </a:custGeom>
                  <a:solidFill>
                    <a:srgbClr val="9226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8" name="Freeform 8366">
                    <a:extLst>
                      <a:ext uri="{FF2B5EF4-FFF2-40B4-BE49-F238E27FC236}">
                        <a16:creationId xmlns:a16="http://schemas.microsoft.com/office/drawing/2014/main" id="{23AAA05F-7AFA-46DF-90F0-DF378A7F63A3}"/>
                      </a:ext>
                    </a:extLst>
                  </p:cNvPr>
                  <p:cNvSpPr>
                    <a:spLocks noEditPoints="1"/>
                  </p:cNvSpPr>
                  <p:nvPr/>
                </p:nvSpPr>
                <p:spPr bwMode="auto">
                  <a:xfrm>
                    <a:off x="3741" y="2018"/>
                    <a:ext cx="64" cy="99"/>
                  </a:xfrm>
                  <a:custGeom>
                    <a:avLst/>
                    <a:gdLst>
                      <a:gd name="T0" fmla="*/ 33 w 85"/>
                      <a:gd name="T1" fmla="*/ 111 h 132"/>
                      <a:gd name="T2" fmla="*/ 34 w 85"/>
                      <a:gd name="T3" fmla="*/ 110 h 132"/>
                      <a:gd name="T4" fmla="*/ 73 w 85"/>
                      <a:gd name="T5" fmla="*/ 114 h 132"/>
                      <a:gd name="T6" fmla="*/ 76 w 85"/>
                      <a:gd name="T7" fmla="*/ 106 h 132"/>
                      <a:gd name="T8" fmla="*/ 19 w 85"/>
                      <a:gd name="T9" fmla="*/ 95 h 132"/>
                      <a:gd name="T10" fmla="*/ 15 w 85"/>
                      <a:gd name="T11" fmla="*/ 99 h 132"/>
                      <a:gd name="T12" fmla="*/ 19 w 85"/>
                      <a:gd name="T13" fmla="*/ 95 h 132"/>
                      <a:gd name="T14" fmla="*/ 25 w 85"/>
                      <a:gd name="T15" fmla="*/ 92 h 132"/>
                      <a:gd name="T16" fmla="*/ 26 w 85"/>
                      <a:gd name="T17" fmla="*/ 107 h 132"/>
                      <a:gd name="T18" fmla="*/ 29 w 85"/>
                      <a:gd name="T19" fmla="*/ 101 h 132"/>
                      <a:gd name="T20" fmla="*/ 34 w 85"/>
                      <a:gd name="T21" fmla="*/ 108 h 132"/>
                      <a:gd name="T22" fmla="*/ 38 w 85"/>
                      <a:gd name="T23" fmla="*/ 109 h 132"/>
                      <a:gd name="T24" fmla="*/ 40 w 85"/>
                      <a:gd name="T25" fmla="*/ 109 h 132"/>
                      <a:gd name="T26" fmla="*/ 59 w 85"/>
                      <a:gd name="T27" fmla="*/ 121 h 132"/>
                      <a:gd name="T28" fmla="*/ 55 w 85"/>
                      <a:gd name="T29" fmla="*/ 122 h 132"/>
                      <a:gd name="T30" fmla="*/ 53 w 85"/>
                      <a:gd name="T31" fmla="*/ 120 h 132"/>
                      <a:gd name="T32" fmla="*/ 52 w 85"/>
                      <a:gd name="T33" fmla="*/ 116 h 132"/>
                      <a:gd name="T34" fmla="*/ 38 w 85"/>
                      <a:gd name="T35" fmla="*/ 114 h 132"/>
                      <a:gd name="T36" fmla="*/ 50 w 85"/>
                      <a:gd name="T37" fmla="*/ 132 h 132"/>
                      <a:gd name="T38" fmla="*/ 64 w 85"/>
                      <a:gd name="T39" fmla="*/ 101 h 132"/>
                      <a:gd name="T40" fmla="*/ 60 w 85"/>
                      <a:gd name="T41" fmla="*/ 108 h 132"/>
                      <a:gd name="T42" fmla="*/ 51 w 85"/>
                      <a:gd name="T43" fmla="*/ 101 h 132"/>
                      <a:gd name="T44" fmla="*/ 51 w 85"/>
                      <a:gd name="T45" fmla="*/ 102 h 132"/>
                      <a:gd name="T46" fmla="*/ 43 w 85"/>
                      <a:gd name="T47" fmla="*/ 102 h 132"/>
                      <a:gd name="T48" fmla="*/ 42 w 85"/>
                      <a:gd name="T49" fmla="*/ 98 h 132"/>
                      <a:gd name="T50" fmla="*/ 17 w 85"/>
                      <a:gd name="T51" fmla="*/ 60 h 132"/>
                      <a:gd name="T52" fmla="*/ 6 w 85"/>
                      <a:gd name="T53" fmla="*/ 79 h 132"/>
                      <a:gd name="T54" fmla="*/ 0 w 85"/>
                      <a:gd name="T55" fmla="*/ 75 h 132"/>
                      <a:gd name="T56" fmla="*/ 13 w 85"/>
                      <a:gd name="T57" fmla="*/ 96 h 132"/>
                      <a:gd name="T58" fmla="*/ 19 w 85"/>
                      <a:gd name="T59" fmla="*/ 68 h 132"/>
                      <a:gd name="T60" fmla="*/ 18 w 85"/>
                      <a:gd name="T61" fmla="*/ 62 h 132"/>
                      <a:gd name="T62" fmla="*/ 17 w 85"/>
                      <a:gd name="T63" fmla="*/ 60 h 132"/>
                      <a:gd name="T64" fmla="*/ 14 w 85"/>
                      <a:gd name="T65" fmla="*/ 36 h 132"/>
                      <a:gd name="T66" fmla="*/ 15 w 85"/>
                      <a:gd name="T67" fmla="*/ 43 h 132"/>
                      <a:gd name="T68" fmla="*/ 17 w 85"/>
                      <a:gd name="T69" fmla="*/ 43 h 132"/>
                      <a:gd name="T70" fmla="*/ 19 w 85"/>
                      <a:gd name="T71" fmla="*/ 18 h 132"/>
                      <a:gd name="T72" fmla="*/ 45 w 85"/>
                      <a:gd name="T73" fmla="*/ 21 h 132"/>
                      <a:gd name="T74" fmla="*/ 45 w 85"/>
                      <a:gd name="T75" fmla="*/ 21 h 132"/>
                      <a:gd name="T76" fmla="*/ 71 w 85"/>
                      <a:gd name="T77" fmla="*/ 87 h 132"/>
                      <a:gd name="T78" fmla="*/ 75 w 85"/>
                      <a:gd name="T79" fmla="*/ 92 h 132"/>
                      <a:gd name="T80" fmla="*/ 72 w 85"/>
                      <a:gd name="T81" fmla="*/ 95 h 132"/>
                      <a:gd name="T82" fmla="*/ 70 w 85"/>
                      <a:gd name="T83" fmla="*/ 89 h 132"/>
                      <a:gd name="T84" fmla="*/ 72 w 85"/>
                      <a:gd name="T85" fmla="*/ 103 h 132"/>
                      <a:gd name="T86" fmla="*/ 83 w 85"/>
                      <a:gd name="T87" fmla="*/ 83 h 132"/>
                      <a:gd name="T88" fmla="*/ 44 w 85"/>
                      <a:gd name="T89" fmla="*/ 1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5" h="132">
                        <a:moveTo>
                          <a:pt x="30" y="104"/>
                        </a:moveTo>
                        <a:cubicBezTo>
                          <a:pt x="30" y="106"/>
                          <a:pt x="29" y="107"/>
                          <a:pt x="28" y="108"/>
                        </a:cubicBezTo>
                        <a:cubicBezTo>
                          <a:pt x="30" y="109"/>
                          <a:pt x="32" y="110"/>
                          <a:pt x="33" y="111"/>
                        </a:cubicBezTo>
                        <a:cubicBezTo>
                          <a:pt x="34" y="112"/>
                          <a:pt x="35" y="112"/>
                          <a:pt x="36" y="112"/>
                        </a:cubicBezTo>
                        <a:cubicBezTo>
                          <a:pt x="35" y="112"/>
                          <a:pt x="35" y="112"/>
                          <a:pt x="35" y="112"/>
                        </a:cubicBezTo>
                        <a:cubicBezTo>
                          <a:pt x="35" y="111"/>
                          <a:pt x="34" y="110"/>
                          <a:pt x="34" y="110"/>
                        </a:cubicBezTo>
                        <a:cubicBezTo>
                          <a:pt x="33" y="108"/>
                          <a:pt x="31" y="106"/>
                          <a:pt x="30" y="104"/>
                        </a:cubicBezTo>
                        <a:moveTo>
                          <a:pt x="69" y="103"/>
                        </a:moveTo>
                        <a:cubicBezTo>
                          <a:pt x="71" y="106"/>
                          <a:pt x="74" y="110"/>
                          <a:pt x="73" y="114"/>
                        </a:cubicBezTo>
                        <a:cubicBezTo>
                          <a:pt x="74" y="113"/>
                          <a:pt x="75" y="112"/>
                          <a:pt x="75" y="112"/>
                        </a:cubicBezTo>
                        <a:cubicBezTo>
                          <a:pt x="76" y="110"/>
                          <a:pt x="77" y="109"/>
                          <a:pt x="78" y="107"/>
                        </a:cubicBezTo>
                        <a:cubicBezTo>
                          <a:pt x="77" y="107"/>
                          <a:pt x="77" y="107"/>
                          <a:pt x="76" y="106"/>
                        </a:cubicBezTo>
                        <a:cubicBezTo>
                          <a:pt x="77" y="107"/>
                          <a:pt x="77" y="107"/>
                          <a:pt x="77" y="108"/>
                        </a:cubicBezTo>
                        <a:cubicBezTo>
                          <a:pt x="75" y="105"/>
                          <a:pt x="72" y="104"/>
                          <a:pt x="69" y="103"/>
                        </a:cubicBezTo>
                        <a:moveTo>
                          <a:pt x="19" y="95"/>
                        </a:moveTo>
                        <a:cubicBezTo>
                          <a:pt x="18" y="95"/>
                          <a:pt x="17" y="96"/>
                          <a:pt x="16" y="96"/>
                        </a:cubicBezTo>
                        <a:cubicBezTo>
                          <a:pt x="15" y="97"/>
                          <a:pt x="14" y="97"/>
                          <a:pt x="13" y="97"/>
                        </a:cubicBezTo>
                        <a:cubicBezTo>
                          <a:pt x="14" y="98"/>
                          <a:pt x="14" y="98"/>
                          <a:pt x="15" y="99"/>
                        </a:cubicBezTo>
                        <a:cubicBezTo>
                          <a:pt x="15" y="99"/>
                          <a:pt x="15" y="99"/>
                          <a:pt x="16" y="100"/>
                        </a:cubicBezTo>
                        <a:cubicBezTo>
                          <a:pt x="16" y="99"/>
                          <a:pt x="17" y="97"/>
                          <a:pt x="17" y="97"/>
                        </a:cubicBezTo>
                        <a:cubicBezTo>
                          <a:pt x="18" y="96"/>
                          <a:pt x="18" y="95"/>
                          <a:pt x="19" y="95"/>
                        </a:cubicBezTo>
                        <a:moveTo>
                          <a:pt x="27" y="90"/>
                        </a:moveTo>
                        <a:cubicBezTo>
                          <a:pt x="27" y="90"/>
                          <a:pt x="26" y="90"/>
                          <a:pt x="26" y="90"/>
                        </a:cubicBezTo>
                        <a:cubicBezTo>
                          <a:pt x="26" y="91"/>
                          <a:pt x="25" y="91"/>
                          <a:pt x="25" y="92"/>
                        </a:cubicBezTo>
                        <a:cubicBezTo>
                          <a:pt x="23" y="93"/>
                          <a:pt x="22" y="94"/>
                          <a:pt x="21" y="95"/>
                        </a:cubicBezTo>
                        <a:cubicBezTo>
                          <a:pt x="19" y="97"/>
                          <a:pt x="18" y="98"/>
                          <a:pt x="17" y="101"/>
                        </a:cubicBezTo>
                        <a:cubicBezTo>
                          <a:pt x="20" y="103"/>
                          <a:pt x="23" y="105"/>
                          <a:pt x="26" y="107"/>
                        </a:cubicBezTo>
                        <a:cubicBezTo>
                          <a:pt x="26" y="107"/>
                          <a:pt x="26" y="106"/>
                          <a:pt x="27" y="106"/>
                        </a:cubicBezTo>
                        <a:cubicBezTo>
                          <a:pt x="27" y="105"/>
                          <a:pt x="28" y="104"/>
                          <a:pt x="28" y="104"/>
                        </a:cubicBezTo>
                        <a:cubicBezTo>
                          <a:pt x="28" y="103"/>
                          <a:pt x="28" y="102"/>
                          <a:pt x="29" y="101"/>
                        </a:cubicBezTo>
                        <a:cubicBezTo>
                          <a:pt x="27" y="97"/>
                          <a:pt x="27" y="94"/>
                          <a:pt x="27" y="90"/>
                        </a:cubicBezTo>
                        <a:moveTo>
                          <a:pt x="29" y="89"/>
                        </a:moveTo>
                        <a:cubicBezTo>
                          <a:pt x="28" y="96"/>
                          <a:pt x="31" y="102"/>
                          <a:pt x="34" y="108"/>
                        </a:cubicBezTo>
                        <a:cubicBezTo>
                          <a:pt x="35" y="109"/>
                          <a:pt x="36" y="109"/>
                          <a:pt x="38" y="109"/>
                        </a:cubicBezTo>
                        <a:cubicBezTo>
                          <a:pt x="38" y="109"/>
                          <a:pt x="38" y="109"/>
                          <a:pt x="38" y="109"/>
                        </a:cubicBezTo>
                        <a:cubicBezTo>
                          <a:pt x="38" y="109"/>
                          <a:pt x="38" y="109"/>
                          <a:pt x="38" y="109"/>
                        </a:cubicBezTo>
                        <a:cubicBezTo>
                          <a:pt x="39" y="109"/>
                          <a:pt x="39" y="109"/>
                          <a:pt x="39" y="109"/>
                        </a:cubicBezTo>
                        <a:cubicBezTo>
                          <a:pt x="40" y="109"/>
                          <a:pt x="40" y="109"/>
                          <a:pt x="40" y="109"/>
                        </a:cubicBezTo>
                        <a:cubicBezTo>
                          <a:pt x="40" y="109"/>
                          <a:pt x="40" y="109"/>
                          <a:pt x="40" y="109"/>
                        </a:cubicBezTo>
                        <a:cubicBezTo>
                          <a:pt x="47" y="109"/>
                          <a:pt x="55" y="116"/>
                          <a:pt x="60" y="121"/>
                        </a:cubicBezTo>
                        <a:cubicBezTo>
                          <a:pt x="60" y="122"/>
                          <a:pt x="60" y="122"/>
                          <a:pt x="60" y="122"/>
                        </a:cubicBezTo>
                        <a:cubicBezTo>
                          <a:pt x="60" y="122"/>
                          <a:pt x="59" y="122"/>
                          <a:pt x="59" y="121"/>
                        </a:cubicBezTo>
                        <a:cubicBezTo>
                          <a:pt x="59" y="122"/>
                          <a:pt x="59" y="122"/>
                          <a:pt x="59" y="122"/>
                        </a:cubicBezTo>
                        <a:cubicBezTo>
                          <a:pt x="58" y="121"/>
                          <a:pt x="56" y="119"/>
                          <a:pt x="54" y="118"/>
                        </a:cubicBezTo>
                        <a:cubicBezTo>
                          <a:pt x="54" y="119"/>
                          <a:pt x="54" y="120"/>
                          <a:pt x="55" y="122"/>
                        </a:cubicBezTo>
                        <a:cubicBezTo>
                          <a:pt x="54" y="121"/>
                          <a:pt x="54" y="121"/>
                          <a:pt x="54" y="120"/>
                        </a:cubicBezTo>
                        <a:cubicBezTo>
                          <a:pt x="54" y="121"/>
                          <a:pt x="54" y="121"/>
                          <a:pt x="54" y="122"/>
                        </a:cubicBezTo>
                        <a:cubicBezTo>
                          <a:pt x="54" y="121"/>
                          <a:pt x="53" y="121"/>
                          <a:pt x="53" y="120"/>
                        </a:cubicBezTo>
                        <a:cubicBezTo>
                          <a:pt x="53" y="119"/>
                          <a:pt x="53" y="119"/>
                          <a:pt x="53" y="119"/>
                        </a:cubicBezTo>
                        <a:cubicBezTo>
                          <a:pt x="53" y="119"/>
                          <a:pt x="53" y="118"/>
                          <a:pt x="53" y="118"/>
                        </a:cubicBezTo>
                        <a:cubicBezTo>
                          <a:pt x="52" y="117"/>
                          <a:pt x="52" y="117"/>
                          <a:pt x="52" y="116"/>
                        </a:cubicBezTo>
                        <a:cubicBezTo>
                          <a:pt x="48" y="113"/>
                          <a:pt x="43" y="111"/>
                          <a:pt x="38" y="110"/>
                        </a:cubicBezTo>
                        <a:cubicBezTo>
                          <a:pt x="37" y="110"/>
                          <a:pt x="37" y="110"/>
                          <a:pt x="36" y="111"/>
                        </a:cubicBezTo>
                        <a:cubicBezTo>
                          <a:pt x="37" y="112"/>
                          <a:pt x="37" y="113"/>
                          <a:pt x="38" y="114"/>
                        </a:cubicBezTo>
                        <a:cubicBezTo>
                          <a:pt x="42" y="116"/>
                          <a:pt x="45" y="119"/>
                          <a:pt x="47" y="122"/>
                        </a:cubicBezTo>
                        <a:cubicBezTo>
                          <a:pt x="48" y="125"/>
                          <a:pt x="48" y="128"/>
                          <a:pt x="48" y="132"/>
                        </a:cubicBezTo>
                        <a:cubicBezTo>
                          <a:pt x="49" y="132"/>
                          <a:pt x="49" y="132"/>
                          <a:pt x="50" y="132"/>
                        </a:cubicBezTo>
                        <a:cubicBezTo>
                          <a:pt x="59" y="131"/>
                          <a:pt x="67" y="123"/>
                          <a:pt x="71" y="117"/>
                        </a:cubicBezTo>
                        <a:cubicBezTo>
                          <a:pt x="72" y="114"/>
                          <a:pt x="72" y="110"/>
                          <a:pt x="70" y="108"/>
                        </a:cubicBezTo>
                        <a:cubicBezTo>
                          <a:pt x="68" y="105"/>
                          <a:pt x="66" y="103"/>
                          <a:pt x="64" y="101"/>
                        </a:cubicBezTo>
                        <a:cubicBezTo>
                          <a:pt x="64" y="104"/>
                          <a:pt x="63" y="107"/>
                          <a:pt x="60" y="108"/>
                        </a:cubicBezTo>
                        <a:cubicBezTo>
                          <a:pt x="61" y="108"/>
                          <a:pt x="61" y="108"/>
                          <a:pt x="61" y="107"/>
                        </a:cubicBezTo>
                        <a:cubicBezTo>
                          <a:pt x="60" y="108"/>
                          <a:pt x="60" y="108"/>
                          <a:pt x="60" y="108"/>
                        </a:cubicBezTo>
                        <a:cubicBezTo>
                          <a:pt x="61" y="105"/>
                          <a:pt x="63" y="102"/>
                          <a:pt x="62" y="98"/>
                        </a:cubicBezTo>
                        <a:cubicBezTo>
                          <a:pt x="60" y="100"/>
                          <a:pt x="57" y="101"/>
                          <a:pt x="54" y="101"/>
                        </a:cubicBezTo>
                        <a:cubicBezTo>
                          <a:pt x="53" y="101"/>
                          <a:pt x="52" y="101"/>
                          <a:pt x="51" y="101"/>
                        </a:cubicBezTo>
                        <a:cubicBezTo>
                          <a:pt x="51" y="101"/>
                          <a:pt x="51" y="101"/>
                          <a:pt x="51" y="102"/>
                        </a:cubicBezTo>
                        <a:cubicBezTo>
                          <a:pt x="51" y="102"/>
                          <a:pt x="51" y="102"/>
                          <a:pt x="51" y="101"/>
                        </a:cubicBezTo>
                        <a:cubicBezTo>
                          <a:pt x="51" y="101"/>
                          <a:pt x="51" y="102"/>
                          <a:pt x="51" y="102"/>
                        </a:cubicBezTo>
                        <a:cubicBezTo>
                          <a:pt x="50" y="102"/>
                          <a:pt x="50" y="101"/>
                          <a:pt x="49" y="101"/>
                        </a:cubicBezTo>
                        <a:cubicBezTo>
                          <a:pt x="47" y="100"/>
                          <a:pt x="45" y="100"/>
                          <a:pt x="43" y="99"/>
                        </a:cubicBezTo>
                        <a:cubicBezTo>
                          <a:pt x="43" y="100"/>
                          <a:pt x="43" y="101"/>
                          <a:pt x="43" y="102"/>
                        </a:cubicBezTo>
                        <a:cubicBezTo>
                          <a:pt x="43" y="102"/>
                          <a:pt x="42" y="102"/>
                          <a:pt x="42" y="101"/>
                        </a:cubicBezTo>
                        <a:cubicBezTo>
                          <a:pt x="42" y="102"/>
                          <a:pt x="42" y="102"/>
                          <a:pt x="42" y="102"/>
                        </a:cubicBezTo>
                        <a:cubicBezTo>
                          <a:pt x="41" y="101"/>
                          <a:pt x="42" y="99"/>
                          <a:pt x="42" y="98"/>
                        </a:cubicBezTo>
                        <a:cubicBezTo>
                          <a:pt x="37" y="96"/>
                          <a:pt x="33" y="93"/>
                          <a:pt x="29" y="89"/>
                        </a:cubicBezTo>
                        <a:moveTo>
                          <a:pt x="17" y="60"/>
                        </a:moveTo>
                        <a:cubicBezTo>
                          <a:pt x="17" y="60"/>
                          <a:pt x="17" y="60"/>
                          <a:pt x="17" y="60"/>
                        </a:cubicBezTo>
                        <a:cubicBezTo>
                          <a:pt x="17" y="64"/>
                          <a:pt x="15" y="69"/>
                          <a:pt x="13" y="73"/>
                        </a:cubicBezTo>
                        <a:cubicBezTo>
                          <a:pt x="12" y="75"/>
                          <a:pt x="10" y="78"/>
                          <a:pt x="8" y="79"/>
                        </a:cubicBezTo>
                        <a:cubicBezTo>
                          <a:pt x="7" y="79"/>
                          <a:pt x="7" y="79"/>
                          <a:pt x="6" y="79"/>
                        </a:cubicBezTo>
                        <a:cubicBezTo>
                          <a:pt x="4" y="79"/>
                          <a:pt x="3" y="77"/>
                          <a:pt x="2" y="75"/>
                        </a:cubicBezTo>
                        <a:cubicBezTo>
                          <a:pt x="1" y="74"/>
                          <a:pt x="1" y="73"/>
                          <a:pt x="0" y="72"/>
                        </a:cubicBezTo>
                        <a:cubicBezTo>
                          <a:pt x="0" y="73"/>
                          <a:pt x="0" y="74"/>
                          <a:pt x="0" y="75"/>
                        </a:cubicBezTo>
                        <a:cubicBezTo>
                          <a:pt x="0" y="75"/>
                          <a:pt x="0" y="75"/>
                          <a:pt x="0" y="75"/>
                        </a:cubicBezTo>
                        <a:cubicBezTo>
                          <a:pt x="0" y="75"/>
                          <a:pt x="0" y="85"/>
                          <a:pt x="12" y="96"/>
                        </a:cubicBezTo>
                        <a:cubicBezTo>
                          <a:pt x="12" y="96"/>
                          <a:pt x="12" y="96"/>
                          <a:pt x="13" y="96"/>
                        </a:cubicBezTo>
                        <a:cubicBezTo>
                          <a:pt x="14" y="95"/>
                          <a:pt x="16" y="95"/>
                          <a:pt x="18" y="94"/>
                        </a:cubicBezTo>
                        <a:cubicBezTo>
                          <a:pt x="21" y="93"/>
                          <a:pt x="24" y="90"/>
                          <a:pt x="27" y="87"/>
                        </a:cubicBezTo>
                        <a:cubicBezTo>
                          <a:pt x="21" y="81"/>
                          <a:pt x="18" y="74"/>
                          <a:pt x="19" y="68"/>
                        </a:cubicBezTo>
                        <a:cubicBezTo>
                          <a:pt x="19" y="67"/>
                          <a:pt x="20" y="66"/>
                          <a:pt x="20" y="65"/>
                        </a:cubicBezTo>
                        <a:cubicBezTo>
                          <a:pt x="19" y="65"/>
                          <a:pt x="18" y="64"/>
                          <a:pt x="18" y="63"/>
                        </a:cubicBezTo>
                        <a:cubicBezTo>
                          <a:pt x="18" y="63"/>
                          <a:pt x="18" y="62"/>
                          <a:pt x="18" y="62"/>
                        </a:cubicBezTo>
                        <a:cubicBezTo>
                          <a:pt x="18" y="62"/>
                          <a:pt x="19" y="62"/>
                          <a:pt x="19" y="62"/>
                        </a:cubicBezTo>
                        <a:cubicBezTo>
                          <a:pt x="19" y="62"/>
                          <a:pt x="19" y="62"/>
                          <a:pt x="18" y="61"/>
                        </a:cubicBezTo>
                        <a:cubicBezTo>
                          <a:pt x="18" y="61"/>
                          <a:pt x="18" y="60"/>
                          <a:pt x="17" y="60"/>
                        </a:cubicBezTo>
                        <a:moveTo>
                          <a:pt x="22" y="0"/>
                        </a:moveTo>
                        <a:cubicBezTo>
                          <a:pt x="21" y="0"/>
                          <a:pt x="20" y="0"/>
                          <a:pt x="19" y="1"/>
                        </a:cubicBezTo>
                        <a:cubicBezTo>
                          <a:pt x="10" y="8"/>
                          <a:pt x="12" y="25"/>
                          <a:pt x="14" y="36"/>
                        </a:cubicBezTo>
                        <a:cubicBezTo>
                          <a:pt x="15" y="37"/>
                          <a:pt x="15" y="38"/>
                          <a:pt x="15" y="39"/>
                        </a:cubicBezTo>
                        <a:cubicBezTo>
                          <a:pt x="15" y="39"/>
                          <a:pt x="15" y="40"/>
                          <a:pt x="15" y="41"/>
                        </a:cubicBezTo>
                        <a:cubicBezTo>
                          <a:pt x="15" y="41"/>
                          <a:pt x="15" y="42"/>
                          <a:pt x="15" y="43"/>
                        </a:cubicBezTo>
                        <a:cubicBezTo>
                          <a:pt x="16" y="43"/>
                          <a:pt x="16" y="43"/>
                          <a:pt x="16" y="43"/>
                        </a:cubicBezTo>
                        <a:cubicBezTo>
                          <a:pt x="16" y="43"/>
                          <a:pt x="16" y="43"/>
                          <a:pt x="17" y="43"/>
                        </a:cubicBezTo>
                        <a:cubicBezTo>
                          <a:pt x="17" y="43"/>
                          <a:pt x="17" y="43"/>
                          <a:pt x="17" y="43"/>
                        </a:cubicBezTo>
                        <a:cubicBezTo>
                          <a:pt x="18" y="43"/>
                          <a:pt x="20" y="44"/>
                          <a:pt x="20" y="45"/>
                        </a:cubicBezTo>
                        <a:cubicBezTo>
                          <a:pt x="20" y="45"/>
                          <a:pt x="20" y="45"/>
                          <a:pt x="20" y="45"/>
                        </a:cubicBezTo>
                        <a:cubicBezTo>
                          <a:pt x="20" y="34"/>
                          <a:pt x="19" y="24"/>
                          <a:pt x="19" y="18"/>
                        </a:cubicBezTo>
                        <a:cubicBezTo>
                          <a:pt x="19" y="11"/>
                          <a:pt x="23" y="10"/>
                          <a:pt x="26" y="10"/>
                        </a:cubicBezTo>
                        <a:cubicBezTo>
                          <a:pt x="27" y="10"/>
                          <a:pt x="27" y="10"/>
                          <a:pt x="27" y="10"/>
                        </a:cubicBezTo>
                        <a:cubicBezTo>
                          <a:pt x="33" y="11"/>
                          <a:pt x="39" y="16"/>
                          <a:pt x="45" y="21"/>
                        </a:cubicBezTo>
                        <a:cubicBezTo>
                          <a:pt x="45" y="21"/>
                          <a:pt x="45" y="21"/>
                          <a:pt x="45" y="21"/>
                        </a:cubicBezTo>
                        <a:cubicBezTo>
                          <a:pt x="45" y="21"/>
                          <a:pt x="46" y="21"/>
                          <a:pt x="46" y="21"/>
                        </a:cubicBezTo>
                        <a:cubicBezTo>
                          <a:pt x="45" y="21"/>
                          <a:pt x="45" y="21"/>
                          <a:pt x="45" y="21"/>
                        </a:cubicBezTo>
                        <a:cubicBezTo>
                          <a:pt x="45" y="21"/>
                          <a:pt x="45" y="21"/>
                          <a:pt x="45" y="22"/>
                        </a:cubicBezTo>
                        <a:cubicBezTo>
                          <a:pt x="56" y="32"/>
                          <a:pt x="66" y="48"/>
                          <a:pt x="70" y="60"/>
                        </a:cubicBezTo>
                        <a:cubicBezTo>
                          <a:pt x="74" y="70"/>
                          <a:pt x="73" y="80"/>
                          <a:pt x="71" y="87"/>
                        </a:cubicBezTo>
                        <a:cubicBezTo>
                          <a:pt x="73" y="88"/>
                          <a:pt x="74" y="90"/>
                          <a:pt x="76" y="92"/>
                        </a:cubicBezTo>
                        <a:cubicBezTo>
                          <a:pt x="75" y="92"/>
                          <a:pt x="75" y="92"/>
                          <a:pt x="75" y="91"/>
                        </a:cubicBezTo>
                        <a:cubicBezTo>
                          <a:pt x="75" y="92"/>
                          <a:pt x="75" y="92"/>
                          <a:pt x="75" y="92"/>
                        </a:cubicBezTo>
                        <a:cubicBezTo>
                          <a:pt x="74" y="91"/>
                          <a:pt x="73" y="90"/>
                          <a:pt x="72" y="90"/>
                        </a:cubicBezTo>
                        <a:cubicBezTo>
                          <a:pt x="72" y="92"/>
                          <a:pt x="72" y="95"/>
                          <a:pt x="74" y="97"/>
                        </a:cubicBezTo>
                        <a:cubicBezTo>
                          <a:pt x="73" y="96"/>
                          <a:pt x="73" y="96"/>
                          <a:pt x="72" y="95"/>
                        </a:cubicBezTo>
                        <a:cubicBezTo>
                          <a:pt x="73" y="96"/>
                          <a:pt x="73" y="96"/>
                          <a:pt x="73" y="97"/>
                        </a:cubicBezTo>
                        <a:cubicBezTo>
                          <a:pt x="72" y="95"/>
                          <a:pt x="71" y="94"/>
                          <a:pt x="71" y="92"/>
                        </a:cubicBezTo>
                        <a:cubicBezTo>
                          <a:pt x="70" y="90"/>
                          <a:pt x="70" y="90"/>
                          <a:pt x="70" y="89"/>
                        </a:cubicBezTo>
                        <a:cubicBezTo>
                          <a:pt x="68" y="92"/>
                          <a:pt x="67" y="95"/>
                          <a:pt x="64" y="97"/>
                        </a:cubicBezTo>
                        <a:cubicBezTo>
                          <a:pt x="65" y="98"/>
                          <a:pt x="65" y="99"/>
                          <a:pt x="66" y="100"/>
                        </a:cubicBezTo>
                        <a:cubicBezTo>
                          <a:pt x="68" y="102"/>
                          <a:pt x="70" y="102"/>
                          <a:pt x="72" y="103"/>
                        </a:cubicBezTo>
                        <a:cubicBezTo>
                          <a:pt x="75" y="104"/>
                          <a:pt x="76" y="105"/>
                          <a:pt x="78" y="107"/>
                        </a:cubicBezTo>
                        <a:cubicBezTo>
                          <a:pt x="85" y="94"/>
                          <a:pt x="83" y="85"/>
                          <a:pt x="83" y="84"/>
                        </a:cubicBezTo>
                        <a:cubicBezTo>
                          <a:pt x="83" y="84"/>
                          <a:pt x="83" y="83"/>
                          <a:pt x="83" y="83"/>
                        </a:cubicBezTo>
                        <a:cubicBezTo>
                          <a:pt x="83" y="83"/>
                          <a:pt x="83" y="83"/>
                          <a:pt x="83" y="83"/>
                        </a:cubicBezTo>
                        <a:cubicBezTo>
                          <a:pt x="83" y="83"/>
                          <a:pt x="82" y="68"/>
                          <a:pt x="66" y="39"/>
                        </a:cubicBezTo>
                        <a:cubicBezTo>
                          <a:pt x="59" y="25"/>
                          <a:pt x="50" y="16"/>
                          <a:pt x="44" y="11"/>
                        </a:cubicBezTo>
                        <a:cubicBezTo>
                          <a:pt x="38" y="5"/>
                          <a:pt x="33" y="3"/>
                          <a:pt x="33" y="3"/>
                        </a:cubicBezTo>
                        <a:cubicBezTo>
                          <a:pt x="29" y="1"/>
                          <a:pt x="25" y="0"/>
                          <a:pt x="22" y="0"/>
                        </a:cubicBezTo>
                      </a:path>
                    </a:pathLst>
                  </a:custGeom>
                  <a:solidFill>
                    <a:srgbClr val="DD4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9" name="Freeform 8367">
                    <a:extLst>
                      <a:ext uri="{FF2B5EF4-FFF2-40B4-BE49-F238E27FC236}">
                        <a16:creationId xmlns:a16="http://schemas.microsoft.com/office/drawing/2014/main" id="{C18EA214-B0A0-4E12-A301-C91CE0BAF206}"/>
                      </a:ext>
                    </a:extLst>
                  </p:cNvPr>
                  <p:cNvSpPr>
                    <a:spLocks noEditPoints="1"/>
                  </p:cNvSpPr>
                  <p:nvPr/>
                </p:nvSpPr>
                <p:spPr bwMode="auto">
                  <a:xfrm>
                    <a:off x="3740" y="2018"/>
                    <a:ext cx="65" cy="100"/>
                  </a:xfrm>
                  <a:custGeom>
                    <a:avLst/>
                    <a:gdLst>
                      <a:gd name="T0" fmla="*/ 28 w 86"/>
                      <a:gd name="T1" fmla="*/ 108 h 133"/>
                      <a:gd name="T2" fmla="*/ 37 w 86"/>
                      <a:gd name="T3" fmla="*/ 113 h 133"/>
                      <a:gd name="T4" fmla="*/ 34 w 86"/>
                      <a:gd name="T5" fmla="*/ 111 h 133"/>
                      <a:gd name="T6" fmla="*/ 18 w 86"/>
                      <a:gd name="T7" fmla="*/ 101 h 133"/>
                      <a:gd name="T8" fmla="*/ 27 w 86"/>
                      <a:gd name="T9" fmla="*/ 107 h 133"/>
                      <a:gd name="T10" fmla="*/ 18 w 86"/>
                      <a:gd name="T11" fmla="*/ 101 h 133"/>
                      <a:gd name="T12" fmla="*/ 14 w 86"/>
                      <a:gd name="T13" fmla="*/ 98 h 133"/>
                      <a:gd name="T14" fmla="*/ 15 w 86"/>
                      <a:gd name="T15" fmla="*/ 99 h 133"/>
                      <a:gd name="T16" fmla="*/ 17 w 86"/>
                      <a:gd name="T17" fmla="*/ 100 h 133"/>
                      <a:gd name="T18" fmla="*/ 14 w 86"/>
                      <a:gd name="T19" fmla="*/ 97 h 133"/>
                      <a:gd name="T20" fmla="*/ 0 w 86"/>
                      <a:gd name="T21" fmla="*/ 75 h 133"/>
                      <a:gd name="T22" fmla="*/ 1 w 86"/>
                      <a:gd name="T23" fmla="*/ 80 h 133"/>
                      <a:gd name="T24" fmla="*/ 1 w 86"/>
                      <a:gd name="T25" fmla="*/ 80 h 133"/>
                      <a:gd name="T26" fmla="*/ 13 w 86"/>
                      <a:gd name="T27" fmla="*/ 96 h 133"/>
                      <a:gd name="T28" fmla="*/ 1 w 86"/>
                      <a:gd name="T29" fmla="*/ 75 h 133"/>
                      <a:gd name="T30" fmla="*/ 1 w 86"/>
                      <a:gd name="T31" fmla="*/ 72 h 133"/>
                      <a:gd name="T32" fmla="*/ 3 w 86"/>
                      <a:gd name="T33" fmla="*/ 61 h 133"/>
                      <a:gd name="T34" fmla="*/ 3 w 86"/>
                      <a:gd name="T35" fmla="*/ 60 h 133"/>
                      <a:gd name="T36" fmla="*/ 3 w 86"/>
                      <a:gd name="T37" fmla="*/ 60 h 133"/>
                      <a:gd name="T38" fmla="*/ 3 w 86"/>
                      <a:gd name="T39" fmla="*/ 60 h 133"/>
                      <a:gd name="T40" fmla="*/ 3 w 86"/>
                      <a:gd name="T41" fmla="*/ 58 h 133"/>
                      <a:gd name="T42" fmla="*/ 3 w 86"/>
                      <a:gd name="T43" fmla="*/ 58 h 133"/>
                      <a:gd name="T44" fmla="*/ 3 w 86"/>
                      <a:gd name="T45" fmla="*/ 58 h 133"/>
                      <a:gd name="T46" fmla="*/ 4 w 86"/>
                      <a:gd name="T47" fmla="*/ 57 h 133"/>
                      <a:gd name="T48" fmla="*/ 4 w 86"/>
                      <a:gd name="T49" fmla="*/ 57 h 133"/>
                      <a:gd name="T50" fmla="*/ 8 w 86"/>
                      <a:gd name="T51" fmla="*/ 11 h 133"/>
                      <a:gd name="T52" fmla="*/ 23 w 86"/>
                      <a:gd name="T53" fmla="*/ 0 h 133"/>
                      <a:gd name="T54" fmla="*/ 21 w 86"/>
                      <a:gd name="T55" fmla="*/ 0 h 133"/>
                      <a:gd name="T56" fmla="*/ 21 w 86"/>
                      <a:gd name="T57" fmla="*/ 0 h 133"/>
                      <a:gd name="T58" fmla="*/ 23 w 86"/>
                      <a:gd name="T59" fmla="*/ 0 h 133"/>
                      <a:gd name="T60" fmla="*/ 45 w 86"/>
                      <a:gd name="T61" fmla="*/ 11 h 133"/>
                      <a:gd name="T62" fmla="*/ 84 w 86"/>
                      <a:gd name="T63" fmla="*/ 83 h 133"/>
                      <a:gd name="T64" fmla="*/ 84 w 86"/>
                      <a:gd name="T65" fmla="*/ 84 h 133"/>
                      <a:gd name="T66" fmla="*/ 79 w 86"/>
                      <a:gd name="T67" fmla="*/ 108 h 133"/>
                      <a:gd name="T68" fmla="*/ 76 w 86"/>
                      <a:gd name="T69" fmla="*/ 112 h 133"/>
                      <a:gd name="T70" fmla="*/ 73 w 86"/>
                      <a:gd name="T71" fmla="*/ 117 h 133"/>
                      <a:gd name="T72" fmla="*/ 72 w 86"/>
                      <a:gd name="T73" fmla="*/ 117 h 133"/>
                      <a:gd name="T74" fmla="*/ 51 w 86"/>
                      <a:gd name="T75" fmla="*/ 132 h 133"/>
                      <a:gd name="T76" fmla="*/ 48 w 86"/>
                      <a:gd name="T77" fmla="*/ 122 h 133"/>
                      <a:gd name="T78" fmla="*/ 39 w 86"/>
                      <a:gd name="T79" fmla="*/ 115 h 133"/>
                      <a:gd name="T80" fmla="*/ 48 w 86"/>
                      <a:gd name="T81" fmla="*/ 126 h 133"/>
                      <a:gd name="T82" fmla="*/ 48 w 86"/>
                      <a:gd name="T83" fmla="*/ 126 h 133"/>
                      <a:gd name="T84" fmla="*/ 48 w 86"/>
                      <a:gd name="T85" fmla="*/ 128 h 133"/>
                      <a:gd name="T86" fmla="*/ 48 w 86"/>
                      <a:gd name="T87" fmla="*/ 128 h 133"/>
                      <a:gd name="T88" fmla="*/ 48 w 86"/>
                      <a:gd name="T89" fmla="*/ 128 h 133"/>
                      <a:gd name="T90" fmla="*/ 48 w 86"/>
                      <a:gd name="T91" fmla="*/ 132 h 133"/>
                      <a:gd name="T92" fmla="*/ 51 w 86"/>
                      <a:gd name="T93" fmla="*/ 133 h 133"/>
                      <a:gd name="T94" fmla="*/ 52 w 86"/>
                      <a:gd name="T95" fmla="*/ 133 h 133"/>
                      <a:gd name="T96" fmla="*/ 59 w 86"/>
                      <a:gd name="T97" fmla="*/ 130 h 133"/>
                      <a:gd name="T98" fmla="*/ 76 w 86"/>
                      <a:gd name="T99" fmla="*/ 112 h 133"/>
                      <a:gd name="T100" fmla="*/ 85 w 86"/>
                      <a:gd name="T101" fmla="*/ 85 h 133"/>
                      <a:gd name="T102" fmla="*/ 84 w 86"/>
                      <a:gd name="T103" fmla="*/ 84 h 133"/>
                      <a:gd name="T104" fmla="*/ 84 w 86"/>
                      <a:gd name="T105" fmla="*/ 83 h 133"/>
                      <a:gd name="T106" fmla="*/ 34 w 86"/>
                      <a:gd name="T107" fmla="*/ 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133">
                        <a:moveTo>
                          <a:pt x="29" y="108"/>
                        </a:moveTo>
                        <a:cubicBezTo>
                          <a:pt x="28" y="108"/>
                          <a:pt x="28" y="108"/>
                          <a:pt x="28" y="108"/>
                        </a:cubicBezTo>
                        <a:cubicBezTo>
                          <a:pt x="30" y="110"/>
                          <a:pt x="32" y="111"/>
                          <a:pt x="34" y="112"/>
                        </a:cubicBezTo>
                        <a:cubicBezTo>
                          <a:pt x="35" y="112"/>
                          <a:pt x="36" y="113"/>
                          <a:pt x="37" y="113"/>
                        </a:cubicBezTo>
                        <a:cubicBezTo>
                          <a:pt x="37" y="113"/>
                          <a:pt x="37" y="113"/>
                          <a:pt x="37" y="112"/>
                        </a:cubicBezTo>
                        <a:cubicBezTo>
                          <a:pt x="36" y="112"/>
                          <a:pt x="35" y="112"/>
                          <a:pt x="34" y="111"/>
                        </a:cubicBezTo>
                        <a:cubicBezTo>
                          <a:pt x="33" y="110"/>
                          <a:pt x="31" y="109"/>
                          <a:pt x="29" y="108"/>
                        </a:cubicBezTo>
                        <a:moveTo>
                          <a:pt x="18" y="101"/>
                        </a:moveTo>
                        <a:cubicBezTo>
                          <a:pt x="18" y="101"/>
                          <a:pt x="18" y="101"/>
                          <a:pt x="18" y="101"/>
                        </a:cubicBezTo>
                        <a:cubicBezTo>
                          <a:pt x="21" y="104"/>
                          <a:pt x="24" y="106"/>
                          <a:pt x="27" y="107"/>
                        </a:cubicBezTo>
                        <a:cubicBezTo>
                          <a:pt x="27" y="107"/>
                          <a:pt x="27" y="107"/>
                          <a:pt x="27" y="107"/>
                        </a:cubicBezTo>
                        <a:cubicBezTo>
                          <a:pt x="24" y="105"/>
                          <a:pt x="21" y="103"/>
                          <a:pt x="18" y="101"/>
                        </a:cubicBezTo>
                        <a:moveTo>
                          <a:pt x="14" y="97"/>
                        </a:moveTo>
                        <a:cubicBezTo>
                          <a:pt x="14" y="98"/>
                          <a:pt x="14" y="98"/>
                          <a:pt x="14" y="98"/>
                        </a:cubicBezTo>
                        <a:cubicBezTo>
                          <a:pt x="14" y="98"/>
                          <a:pt x="15" y="99"/>
                          <a:pt x="15" y="99"/>
                        </a:cubicBezTo>
                        <a:cubicBezTo>
                          <a:pt x="15" y="99"/>
                          <a:pt x="15" y="99"/>
                          <a:pt x="15" y="99"/>
                        </a:cubicBezTo>
                        <a:cubicBezTo>
                          <a:pt x="16" y="99"/>
                          <a:pt x="16" y="100"/>
                          <a:pt x="16" y="100"/>
                        </a:cubicBezTo>
                        <a:cubicBezTo>
                          <a:pt x="17" y="100"/>
                          <a:pt x="17" y="100"/>
                          <a:pt x="17" y="100"/>
                        </a:cubicBezTo>
                        <a:cubicBezTo>
                          <a:pt x="16" y="99"/>
                          <a:pt x="16" y="99"/>
                          <a:pt x="16" y="99"/>
                        </a:cubicBezTo>
                        <a:cubicBezTo>
                          <a:pt x="15" y="98"/>
                          <a:pt x="15" y="98"/>
                          <a:pt x="14" y="97"/>
                        </a:cubicBezTo>
                        <a:moveTo>
                          <a:pt x="1" y="72"/>
                        </a:moveTo>
                        <a:cubicBezTo>
                          <a:pt x="1" y="73"/>
                          <a:pt x="0" y="74"/>
                          <a:pt x="0" y="75"/>
                        </a:cubicBezTo>
                        <a:cubicBezTo>
                          <a:pt x="0" y="76"/>
                          <a:pt x="0" y="76"/>
                          <a:pt x="0" y="77"/>
                        </a:cubicBezTo>
                        <a:cubicBezTo>
                          <a:pt x="0" y="77"/>
                          <a:pt x="0" y="79"/>
                          <a:pt x="1" y="80"/>
                        </a:cubicBezTo>
                        <a:cubicBezTo>
                          <a:pt x="1" y="80"/>
                          <a:pt x="1" y="80"/>
                          <a:pt x="1" y="80"/>
                        </a:cubicBezTo>
                        <a:cubicBezTo>
                          <a:pt x="1" y="80"/>
                          <a:pt x="1" y="80"/>
                          <a:pt x="1" y="80"/>
                        </a:cubicBezTo>
                        <a:cubicBezTo>
                          <a:pt x="2" y="84"/>
                          <a:pt x="5" y="90"/>
                          <a:pt x="12" y="97"/>
                        </a:cubicBezTo>
                        <a:cubicBezTo>
                          <a:pt x="13" y="96"/>
                          <a:pt x="13" y="96"/>
                          <a:pt x="13" y="96"/>
                        </a:cubicBezTo>
                        <a:cubicBezTo>
                          <a:pt x="1" y="85"/>
                          <a:pt x="1" y="75"/>
                          <a:pt x="1" y="75"/>
                        </a:cubicBezTo>
                        <a:cubicBezTo>
                          <a:pt x="1" y="75"/>
                          <a:pt x="1" y="75"/>
                          <a:pt x="1" y="75"/>
                        </a:cubicBezTo>
                        <a:cubicBezTo>
                          <a:pt x="1" y="74"/>
                          <a:pt x="1" y="73"/>
                          <a:pt x="1" y="72"/>
                        </a:cubicBezTo>
                        <a:cubicBezTo>
                          <a:pt x="1" y="72"/>
                          <a:pt x="1" y="72"/>
                          <a:pt x="1" y="72"/>
                        </a:cubicBezTo>
                        <a:moveTo>
                          <a:pt x="3" y="61"/>
                        </a:moveTo>
                        <a:cubicBezTo>
                          <a:pt x="3" y="61"/>
                          <a:pt x="3" y="61"/>
                          <a:pt x="3" y="61"/>
                        </a:cubicBezTo>
                        <a:cubicBezTo>
                          <a:pt x="3" y="61"/>
                          <a:pt x="3" y="61"/>
                          <a:pt x="3" y="61"/>
                        </a:cubicBezTo>
                        <a:moveTo>
                          <a:pt x="3" y="60"/>
                        </a:moveTo>
                        <a:cubicBezTo>
                          <a:pt x="3" y="60"/>
                          <a:pt x="3" y="60"/>
                          <a:pt x="3" y="60"/>
                        </a:cubicBezTo>
                        <a:cubicBezTo>
                          <a:pt x="3" y="60"/>
                          <a:pt x="3" y="60"/>
                          <a:pt x="3" y="60"/>
                        </a:cubicBezTo>
                        <a:moveTo>
                          <a:pt x="3" y="60"/>
                        </a:moveTo>
                        <a:cubicBezTo>
                          <a:pt x="3" y="60"/>
                          <a:pt x="3" y="60"/>
                          <a:pt x="3" y="60"/>
                        </a:cubicBezTo>
                        <a:cubicBezTo>
                          <a:pt x="3" y="60"/>
                          <a:pt x="3" y="60"/>
                          <a:pt x="3" y="60"/>
                        </a:cubicBezTo>
                        <a:moveTo>
                          <a:pt x="3" y="58"/>
                        </a:moveTo>
                        <a:cubicBezTo>
                          <a:pt x="3" y="58"/>
                          <a:pt x="3" y="59"/>
                          <a:pt x="3" y="60"/>
                        </a:cubicBezTo>
                        <a:cubicBezTo>
                          <a:pt x="3" y="59"/>
                          <a:pt x="3" y="58"/>
                          <a:pt x="3" y="58"/>
                        </a:cubicBezTo>
                        <a:moveTo>
                          <a:pt x="4" y="57"/>
                        </a:moveTo>
                        <a:cubicBezTo>
                          <a:pt x="4" y="57"/>
                          <a:pt x="3" y="58"/>
                          <a:pt x="3" y="58"/>
                        </a:cubicBezTo>
                        <a:cubicBezTo>
                          <a:pt x="3" y="58"/>
                          <a:pt x="4" y="57"/>
                          <a:pt x="4" y="57"/>
                        </a:cubicBezTo>
                        <a:moveTo>
                          <a:pt x="4" y="57"/>
                        </a:moveTo>
                        <a:cubicBezTo>
                          <a:pt x="4" y="57"/>
                          <a:pt x="4" y="57"/>
                          <a:pt x="4" y="57"/>
                        </a:cubicBezTo>
                        <a:cubicBezTo>
                          <a:pt x="4" y="57"/>
                          <a:pt x="4" y="57"/>
                          <a:pt x="4" y="57"/>
                        </a:cubicBezTo>
                        <a:moveTo>
                          <a:pt x="8" y="11"/>
                        </a:moveTo>
                        <a:cubicBezTo>
                          <a:pt x="8" y="11"/>
                          <a:pt x="8" y="11"/>
                          <a:pt x="8" y="11"/>
                        </a:cubicBezTo>
                        <a:cubicBezTo>
                          <a:pt x="8" y="11"/>
                          <a:pt x="8" y="11"/>
                          <a:pt x="8" y="11"/>
                        </a:cubicBezTo>
                        <a:moveTo>
                          <a:pt x="23" y="0"/>
                        </a:moveTo>
                        <a:cubicBezTo>
                          <a:pt x="20" y="0"/>
                          <a:pt x="17" y="1"/>
                          <a:pt x="14" y="3"/>
                        </a:cubicBezTo>
                        <a:cubicBezTo>
                          <a:pt x="16" y="1"/>
                          <a:pt x="18" y="0"/>
                          <a:pt x="21" y="0"/>
                        </a:cubicBezTo>
                        <a:cubicBezTo>
                          <a:pt x="21" y="0"/>
                          <a:pt x="21" y="0"/>
                          <a:pt x="21" y="0"/>
                        </a:cubicBezTo>
                        <a:cubicBezTo>
                          <a:pt x="21" y="0"/>
                          <a:pt x="21" y="0"/>
                          <a:pt x="21" y="0"/>
                        </a:cubicBezTo>
                        <a:cubicBezTo>
                          <a:pt x="21" y="0"/>
                          <a:pt x="21" y="0"/>
                          <a:pt x="20" y="1"/>
                        </a:cubicBezTo>
                        <a:cubicBezTo>
                          <a:pt x="21" y="0"/>
                          <a:pt x="22" y="0"/>
                          <a:pt x="23" y="0"/>
                        </a:cubicBezTo>
                        <a:cubicBezTo>
                          <a:pt x="26" y="0"/>
                          <a:pt x="30" y="1"/>
                          <a:pt x="34" y="3"/>
                        </a:cubicBezTo>
                        <a:cubicBezTo>
                          <a:pt x="34" y="3"/>
                          <a:pt x="39" y="5"/>
                          <a:pt x="45" y="11"/>
                        </a:cubicBezTo>
                        <a:cubicBezTo>
                          <a:pt x="51" y="16"/>
                          <a:pt x="60" y="25"/>
                          <a:pt x="67" y="39"/>
                        </a:cubicBezTo>
                        <a:cubicBezTo>
                          <a:pt x="83" y="68"/>
                          <a:pt x="84" y="83"/>
                          <a:pt x="84" y="83"/>
                        </a:cubicBezTo>
                        <a:cubicBezTo>
                          <a:pt x="84" y="83"/>
                          <a:pt x="84" y="83"/>
                          <a:pt x="84" y="83"/>
                        </a:cubicBezTo>
                        <a:cubicBezTo>
                          <a:pt x="84" y="83"/>
                          <a:pt x="84" y="84"/>
                          <a:pt x="84" y="84"/>
                        </a:cubicBezTo>
                        <a:cubicBezTo>
                          <a:pt x="84" y="85"/>
                          <a:pt x="86" y="94"/>
                          <a:pt x="79" y="107"/>
                        </a:cubicBezTo>
                        <a:cubicBezTo>
                          <a:pt x="79" y="107"/>
                          <a:pt x="79" y="107"/>
                          <a:pt x="79" y="108"/>
                        </a:cubicBezTo>
                        <a:cubicBezTo>
                          <a:pt x="79" y="108"/>
                          <a:pt x="79" y="107"/>
                          <a:pt x="79" y="107"/>
                        </a:cubicBezTo>
                        <a:cubicBezTo>
                          <a:pt x="78" y="109"/>
                          <a:pt x="77" y="110"/>
                          <a:pt x="76" y="112"/>
                        </a:cubicBezTo>
                        <a:cubicBezTo>
                          <a:pt x="76" y="112"/>
                          <a:pt x="75" y="113"/>
                          <a:pt x="74" y="114"/>
                        </a:cubicBezTo>
                        <a:cubicBezTo>
                          <a:pt x="74" y="115"/>
                          <a:pt x="74" y="116"/>
                          <a:pt x="73" y="117"/>
                        </a:cubicBezTo>
                        <a:cubicBezTo>
                          <a:pt x="73" y="116"/>
                          <a:pt x="73" y="116"/>
                          <a:pt x="73" y="116"/>
                        </a:cubicBezTo>
                        <a:cubicBezTo>
                          <a:pt x="73" y="116"/>
                          <a:pt x="73" y="116"/>
                          <a:pt x="72" y="117"/>
                        </a:cubicBezTo>
                        <a:cubicBezTo>
                          <a:pt x="72" y="117"/>
                          <a:pt x="72" y="117"/>
                          <a:pt x="72" y="117"/>
                        </a:cubicBezTo>
                        <a:cubicBezTo>
                          <a:pt x="68" y="123"/>
                          <a:pt x="60" y="131"/>
                          <a:pt x="51" y="132"/>
                        </a:cubicBezTo>
                        <a:cubicBezTo>
                          <a:pt x="50" y="132"/>
                          <a:pt x="50" y="132"/>
                          <a:pt x="49" y="132"/>
                        </a:cubicBezTo>
                        <a:cubicBezTo>
                          <a:pt x="49" y="128"/>
                          <a:pt x="49" y="125"/>
                          <a:pt x="48" y="122"/>
                        </a:cubicBezTo>
                        <a:cubicBezTo>
                          <a:pt x="46" y="119"/>
                          <a:pt x="43" y="116"/>
                          <a:pt x="39" y="114"/>
                        </a:cubicBezTo>
                        <a:cubicBezTo>
                          <a:pt x="39" y="114"/>
                          <a:pt x="39" y="114"/>
                          <a:pt x="39" y="115"/>
                        </a:cubicBezTo>
                        <a:cubicBezTo>
                          <a:pt x="43" y="117"/>
                          <a:pt x="46" y="119"/>
                          <a:pt x="47" y="123"/>
                        </a:cubicBezTo>
                        <a:cubicBezTo>
                          <a:pt x="48" y="123"/>
                          <a:pt x="48" y="125"/>
                          <a:pt x="48" y="126"/>
                        </a:cubicBezTo>
                        <a:cubicBezTo>
                          <a:pt x="48" y="126"/>
                          <a:pt x="48" y="126"/>
                          <a:pt x="48" y="126"/>
                        </a:cubicBezTo>
                        <a:cubicBezTo>
                          <a:pt x="48" y="126"/>
                          <a:pt x="48" y="126"/>
                          <a:pt x="48" y="126"/>
                        </a:cubicBezTo>
                        <a:cubicBezTo>
                          <a:pt x="48" y="126"/>
                          <a:pt x="48" y="127"/>
                          <a:pt x="48" y="128"/>
                        </a:cubicBezTo>
                        <a:cubicBezTo>
                          <a:pt x="48" y="128"/>
                          <a:pt x="48" y="128"/>
                          <a:pt x="48" y="128"/>
                        </a:cubicBezTo>
                        <a:cubicBezTo>
                          <a:pt x="48" y="128"/>
                          <a:pt x="48" y="128"/>
                          <a:pt x="48" y="128"/>
                        </a:cubicBezTo>
                        <a:cubicBezTo>
                          <a:pt x="48" y="128"/>
                          <a:pt x="48" y="128"/>
                          <a:pt x="48" y="128"/>
                        </a:cubicBezTo>
                        <a:cubicBezTo>
                          <a:pt x="48" y="128"/>
                          <a:pt x="48" y="128"/>
                          <a:pt x="48" y="128"/>
                        </a:cubicBezTo>
                        <a:cubicBezTo>
                          <a:pt x="48" y="128"/>
                          <a:pt x="48" y="128"/>
                          <a:pt x="48" y="128"/>
                        </a:cubicBezTo>
                        <a:cubicBezTo>
                          <a:pt x="48" y="128"/>
                          <a:pt x="48" y="128"/>
                          <a:pt x="48" y="128"/>
                        </a:cubicBezTo>
                        <a:cubicBezTo>
                          <a:pt x="48" y="129"/>
                          <a:pt x="48" y="130"/>
                          <a:pt x="48" y="132"/>
                        </a:cubicBezTo>
                        <a:cubicBezTo>
                          <a:pt x="48" y="132"/>
                          <a:pt x="48" y="132"/>
                          <a:pt x="49" y="132"/>
                        </a:cubicBezTo>
                        <a:cubicBezTo>
                          <a:pt x="49" y="132"/>
                          <a:pt x="50" y="132"/>
                          <a:pt x="51" y="133"/>
                        </a:cubicBezTo>
                        <a:cubicBezTo>
                          <a:pt x="51" y="133"/>
                          <a:pt x="52" y="133"/>
                          <a:pt x="52" y="133"/>
                        </a:cubicBezTo>
                        <a:cubicBezTo>
                          <a:pt x="52" y="133"/>
                          <a:pt x="52" y="133"/>
                          <a:pt x="52" y="133"/>
                        </a:cubicBezTo>
                        <a:cubicBezTo>
                          <a:pt x="54" y="132"/>
                          <a:pt x="56" y="132"/>
                          <a:pt x="59" y="130"/>
                        </a:cubicBezTo>
                        <a:cubicBezTo>
                          <a:pt x="59" y="130"/>
                          <a:pt x="59" y="130"/>
                          <a:pt x="59" y="130"/>
                        </a:cubicBezTo>
                        <a:cubicBezTo>
                          <a:pt x="59" y="130"/>
                          <a:pt x="59" y="130"/>
                          <a:pt x="59" y="130"/>
                        </a:cubicBezTo>
                        <a:cubicBezTo>
                          <a:pt x="64" y="127"/>
                          <a:pt x="70" y="122"/>
                          <a:pt x="76" y="112"/>
                        </a:cubicBezTo>
                        <a:cubicBezTo>
                          <a:pt x="76" y="112"/>
                          <a:pt x="76" y="112"/>
                          <a:pt x="76" y="112"/>
                        </a:cubicBezTo>
                        <a:cubicBezTo>
                          <a:pt x="85" y="99"/>
                          <a:pt x="85" y="88"/>
                          <a:pt x="85" y="85"/>
                        </a:cubicBezTo>
                        <a:cubicBezTo>
                          <a:pt x="85" y="85"/>
                          <a:pt x="85" y="84"/>
                          <a:pt x="85" y="84"/>
                        </a:cubicBezTo>
                        <a:cubicBezTo>
                          <a:pt x="84" y="84"/>
                          <a:pt x="84" y="84"/>
                          <a:pt x="84" y="84"/>
                        </a:cubicBezTo>
                        <a:cubicBezTo>
                          <a:pt x="84" y="84"/>
                          <a:pt x="84" y="83"/>
                          <a:pt x="84" y="83"/>
                        </a:cubicBezTo>
                        <a:cubicBezTo>
                          <a:pt x="84" y="83"/>
                          <a:pt x="84" y="83"/>
                          <a:pt x="84" y="83"/>
                        </a:cubicBezTo>
                        <a:cubicBezTo>
                          <a:pt x="84" y="80"/>
                          <a:pt x="82" y="65"/>
                          <a:pt x="68" y="38"/>
                        </a:cubicBezTo>
                        <a:cubicBezTo>
                          <a:pt x="53" y="12"/>
                          <a:pt x="34" y="3"/>
                          <a:pt x="34" y="3"/>
                        </a:cubicBezTo>
                        <a:cubicBezTo>
                          <a:pt x="31" y="1"/>
                          <a:pt x="27" y="0"/>
                          <a:pt x="23" y="0"/>
                        </a:cubicBezTo>
                      </a:path>
                    </a:pathLst>
                  </a:custGeom>
                  <a:solidFill>
                    <a:srgbClr val="9226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0" name="Freeform 8368">
                    <a:extLst>
                      <a:ext uri="{FF2B5EF4-FFF2-40B4-BE49-F238E27FC236}">
                        <a16:creationId xmlns:a16="http://schemas.microsoft.com/office/drawing/2014/main" id="{E28BD454-2DD8-46A8-B10C-B334081270FF}"/>
                      </a:ext>
                    </a:extLst>
                  </p:cNvPr>
                  <p:cNvSpPr>
                    <a:spLocks noEditPoints="1"/>
                  </p:cNvSpPr>
                  <p:nvPr/>
                </p:nvSpPr>
                <p:spPr bwMode="auto">
                  <a:xfrm>
                    <a:off x="3744" y="2020"/>
                    <a:ext cx="7" cy="21"/>
                  </a:xfrm>
                  <a:custGeom>
                    <a:avLst/>
                    <a:gdLst>
                      <a:gd name="T0" fmla="*/ 3 w 9"/>
                      <a:gd name="T1" fmla="*/ 8 h 28"/>
                      <a:gd name="T2" fmla="*/ 3 w 9"/>
                      <a:gd name="T3" fmla="*/ 8 h 28"/>
                      <a:gd name="T4" fmla="*/ 0 w 9"/>
                      <a:gd name="T5" fmla="*/ 28 h 28"/>
                      <a:gd name="T6" fmla="*/ 0 w 9"/>
                      <a:gd name="T7" fmla="*/ 28 h 28"/>
                      <a:gd name="T8" fmla="*/ 3 w 9"/>
                      <a:gd name="T9" fmla="*/ 8 h 28"/>
                      <a:gd name="T10" fmla="*/ 3 w 9"/>
                      <a:gd name="T11" fmla="*/ 8 h 28"/>
                      <a:gd name="T12" fmla="*/ 9 w 9"/>
                      <a:gd name="T13" fmla="*/ 0 h 28"/>
                      <a:gd name="T14" fmla="*/ 3 w 9"/>
                      <a:gd name="T15" fmla="*/ 8 h 28"/>
                      <a:gd name="T16" fmla="*/ 9 w 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3" y="8"/>
                        </a:moveTo>
                        <a:cubicBezTo>
                          <a:pt x="3" y="8"/>
                          <a:pt x="3" y="8"/>
                          <a:pt x="3" y="8"/>
                        </a:cubicBezTo>
                        <a:cubicBezTo>
                          <a:pt x="1" y="13"/>
                          <a:pt x="0" y="20"/>
                          <a:pt x="0" y="28"/>
                        </a:cubicBezTo>
                        <a:cubicBezTo>
                          <a:pt x="0" y="28"/>
                          <a:pt x="0" y="28"/>
                          <a:pt x="0" y="28"/>
                        </a:cubicBezTo>
                        <a:cubicBezTo>
                          <a:pt x="0" y="20"/>
                          <a:pt x="1" y="13"/>
                          <a:pt x="3" y="8"/>
                        </a:cubicBezTo>
                        <a:cubicBezTo>
                          <a:pt x="3" y="8"/>
                          <a:pt x="3" y="8"/>
                          <a:pt x="3" y="8"/>
                        </a:cubicBezTo>
                        <a:moveTo>
                          <a:pt x="9" y="0"/>
                        </a:moveTo>
                        <a:cubicBezTo>
                          <a:pt x="7" y="1"/>
                          <a:pt x="4" y="4"/>
                          <a:pt x="3" y="8"/>
                        </a:cubicBezTo>
                        <a:cubicBezTo>
                          <a:pt x="4" y="4"/>
                          <a:pt x="7" y="1"/>
                          <a:pt x="9" y="0"/>
                        </a:cubicBezTo>
                      </a:path>
                    </a:pathLst>
                  </a:custGeom>
                  <a:solidFill>
                    <a:srgbClr val="9226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1" name="Freeform 8369">
                    <a:extLst>
                      <a:ext uri="{FF2B5EF4-FFF2-40B4-BE49-F238E27FC236}">
                        <a16:creationId xmlns:a16="http://schemas.microsoft.com/office/drawing/2014/main" id="{973E4930-4866-47E0-8EA3-E5928DEA5884}"/>
                      </a:ext>
                    </a:extLst>
                  </p:cNvPr>
                  <p:cNvSpPr>
                    <a:spLocks noEditPoints="1"/>
                  </p:cNvSpPr>
                  <p:nvPr/>
                </p:nvSpPr>
                <p:spPr bwMode="auto">
                  <a:xfrm>
                    <a:off x="3744" y="2019"/>
                    <a:ext cx="11" cy="31"/>
                  </a:xfrm>
                  <a:custGeom>
                    <a:avLst/>
                    <a:gdLst>
                      <a:gd name="T0" fmla="*/ 11 w 15"/>
                      <a:gd name="T1" fmla="*/ 40 h 42"/>
                      <a:gd name="T2" fmla="*/ 11 w 15"/>
                      <a:gd name="T3" fmla="*/ 41 h 42"/>
                      <a:gd name="T4" fmla="*/ 11 w 15"/>
                      <a:gd name="T5" fmla="*/ 42 h 42"/>
                      <a:gd name="T6" fmla="*/ 11 w 15"/>
                      <a:gd name="T7" fmla="*/ 40 h 42"/>
                      <a:gd name="T8" fmla="*/ 5 w 15"/>
                      <a:gd name="T9" fmla="*/ 34 h 42"/>
                      <a:gd name="T10" fmla="*/ 5 w 15"/>
                      <a:gd name="T11" fmla="*/ 34 h 42"/>
                      <a:gd name="T12" fmla="*/ 5 w 15"/>
                      <a:gd name="T13" fmla="*/ 34 h 42"/>
                      <a:gd name="T14" fmla="*/ 5 w 15"/>
                      <a:gd name="T15" fmla="*/ 34 h 42"/>
                      <a:gd name="T16" fmla="*/ 15 w 15"/>
                      <a:gd name="T17" fmla="*/ 0 h 42"/>
                      <a:gd name="T18" fmla="*/ 3 w 15"/>
                      <a:gd name="T19" fmla="*/ 10 h 42"/>
                      <a:gd name="T20" fmla="*/ 0 w 15"/>
                      <a:gd name="T21" fmla="*/ 29 h 42"/>
                      <a:gd name="T22" fmla="*/ 1 w 15"/>
                      <a:gd name="T23" fmla="*/ 28 h 42"/>
                      <a:gd name="T24" fmla="*/ 2 w 15"/>
                      <a:gd name="T25" fmla="*/ 28 h 42"/>
                      <a:gd name="T26" fmla="*/ 4 w 15"/>
                      <a:gd name="T27" fmla="*/ 29 h 42"/>
                      <a:gd name="T28" fmla="*/ 12 w 15"/>
                      <a:gd name="T29" fmla="*/ 1 h 42"/>
                      <a:gd name="T30" fmla="*/ 12 w 15"/>
                      <a:gd name="T31" fmla="*/ 1 h 42"/>
                      <a:gd name="T32" fmla="*/ 12 w 15"/>
                      <a:gd name="T33" fmla="*/ 1 h 42"/>
                      <a:gd name="T34" fmla="*/ 12 w 15"/>
                      <a:gd name="T35" fmla="*/ 1 h 42"/>
                      <a:gd name="T36" fmla="*/ 8 w 15"/>
                      <a:gd name="T37" fmla="*/ 7 h 42"/>
                      <a:gd name="T38" fmla="*/ 6 w 15"/>
                      <a:gd name="T39" fmla="*/ 17 h 42"/>
                      <a:gd name="T40" fmla="*/ 6 w 15"/>
                      <a:gd name="T41" fmla="*/ 17 h 42"/>
                      <a:gd name="T42" fmla="*/ 8 w 15"/>
                      <a:gd name="T43" fmla="*/ 34 h 42"/>
                      <a:gd name="T44" fmla="*/ 10 w 15"/>
                      <a:gd name="T45" fmla="*/ 35 h 42"/>
                      <a:gd name="T46" fmla="*/ 15 w 15"/>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42">
                        <a:moveTo>
                          <a:pt x="11" y="40"/>
                        </a:moveTo>
                        <a:cubicBezTo>
                          <a:pt x="11" y="40"/>
                          <a:pt x="11" y="40"/>
                          <a:pt x="11" y="41"/>
                        </a:cubicBezTo>
                        <a:cubicBezTo>
                          <a:pt x="11" y="41"/>
                          <a:pt x="11" y="41"/>
                          <a:pt x="11" y="42"/>
                        </a:cubicBezTo>
                        <a:cubicBezTo>
                          <a:pt x="11" y="41"/>
                          <a:pt x="11" y="40"/>
                          <a:pt x="11" y="40"/>
                        </a:cubicBezTo>
                        <a:moveTo>
                          <a:pt x="5" y="34"/>
                        </a:moveTo>
                        <a:cubicBezTo>
                          <a:pt x="5" y="34"/>
                          <a:pt x="5" y="34"/>
                          <a:pt x="5" y="34"/>
                        </a:cubicBezTo>
                        <a:cubicBezTo>
                          <a:pt x="5" y="34"/>
                          <a:pt x="5" y="34"/>
                          <a:pt x="5" y="34"/>
                        </a:cubicBezTo>
                        <a:cubicBezTo>
                          <a:pt x="5" y="34"/>
                          <a:pt x="5" y="34"/>
                          <a:pt x="5" y="34"/>
                        </a:cubicBezTo>
                        <a:moveTo>
                          <a:pt x="15" y="0"/>
                        </a:moveTo>
                        <a:cubicBezTo>
                          <a:pt x="11" y="0"/>
                          <a:pt x="6" y="3"/>
                          <a:pt x="3" y="10"/>
                        </a:cubicBezTo>
                        <a:cubicBezTo>
                          <a:pt x="1" y="15"/>
                          <a:pt x="1" y="22"/>
                          <a:pt x="0" y="29"/>
                        </a:cubicBezTo>
                        <a:cubicBezTo>
                          <a:pt x="0" y="29"/>
                          <a:pt x="1" y="29"/>
                          <a:pt x="1" y="28"/>
                        </a:cubicBezTo>
                        <a:cubicBezTo>
                          <a:pt x="2" y="28"/>
                          <a:pt x="2" y="28"/>
                          <a:pt x="2" y="28"/>
                        </a:cubicBezTo>
                        <a:cubicBezTo>
                          <a:pt x="2" y="28"/>
                          <a:pt x="3" y="29"/>
                          <a:pt x="4" y="29"/>
                        </a:cubicBezTo>
                        <a:cubicBezTo>
                          <a:pt x="2" y="19"/>
                          <a:pt x="2" y="6"/>
                          <a:pt x="12" y="1"/>
                        </a:cubicBezTo>
                        <a:cubicBezTo>
                          <a:pt x="12" y="1"/>
                          <a:pt x="12" y="1"/>
                          <a:pt x="12" y="1"/>
                        </a:cubicBezTo>
                        <a:cubicBezTo>
                          <a:pt x="12" y="1"/>
                          <a:pt x="12" y="1"/>
                          <a:pt x="12" y="1"/>
                        </a:cubicBezTo>
                        <a:cubicBezTo>
                          <a:pt x="12" y="1"/>
                          <a:pt x="12" y="1"/>
                          <a:pt x="12" y="1"/>
                        </a:cubicBezTo>
                        <a:cubicBezTo>
                          <a:pt x="10" y="3"/>
                          <a:pt x="9" y="5"/>
                          <a:pt x="8" y="7"/>
                        </a:cubicBezTo>
                        <a:cubicBezTo>
                          <a:pt x="7" y="10"/>
                          <a:pt x="6" y="13"/>
                          <a:pt x="6" y="17"/>
                        </a:cubicBezTo>
                        <a:cubicBezTo>
                          <a:pt x="6" y="17"/>
                          <a:pt x="6" y="17"/>
                          <a:pt x="6" y="17"/>
                        </a:cubicBezTo>
                        <a:cubicBezTo>
                          <a:pt x="6" y="23"/>
                          <a:pt x="7" y="29"/>
                          <a:pt x="8" y="34"/>
                        </a:cubicBezTo>
                        <a:cubicBezTo>
                          <a:pt x="9" y="35"/>
                          <a:pt x="10" y="35"/>
                          <a:pt x="10" y="35"/>
                        </a:cubicBezTo>
                        <a:cubicBezTo>
                          <a:pt x="8" y="24"/>
                          <a:pt x="6" y="7"/>
                          <a:pt x="15" y="0"/>
                        </a:cubicBezTo>
                      </a:path>
                    </a:pathLst>
                  </a:custGeom>
                  <a:solidFill>
                    <a:srgbClr val="D93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2" name="Freeform 8370">
                    <a:extLst>
                      <a:ext uri="{FF2B5EF4-FFF2-40B4-BE49-F238E27FC236}">
                        <a16:creationId xmlns:a16="http://schemas.microsoft.com/office/drawing/2014/main" id="{E87E3C5C-EB26-4972-BB6B-5C39EACC53C5}"/>
                      </a:ext>
                    </a:extLst>
                  </p:cNvPr>
                  <p:cNvSpPr>
                    <a:spLocks/>
                  </p:cNvSpPr>
                  <p:nvPr/>
                </p:nvSpPr>
                <p:spPr bwMode="auto">
                  <a:xfrm>
                    <a:off x="3744" y="2018"/>
                    <a:ext cx="12" cy="23"/>
                  </a:xfrm>
                  <a:custGeom>
                    <a:avLst/>
                    <a:gdLst>
                      <a:gd name="T0" fmla="*/ 16 w 16"/>
                      <a:gd name="T1" fmla="*/ 0 h 31"/>
                      <a:gd name="T2" fmla="*/ 9 w 16"/>
                      <a:gd name="T3" fmla="*/ 3 h 31"/>
                      <a:gd name="T4" fmla="*/ 3 w 16"/>
                      <a:gd name="T5" fmla="*/ 11 h 31"/>
                      <a:gd name="T6" fmla="*/ 3 w 16"/>
                      <a:gd name="T7" fmla="*/ 11 h 31"/>
                      <a:gd name="T8" fmla="*/ 3 w 16"/>
                      <a:gd name="T9" fmla="*/ 11 h 31"/>
                      <a:gd name="T10" fmla="*/ 0 w 16"/>
                      <a:gd name="T11" fmla="*/ 31 h 31"/>
                      <a:gd name="T12" fmla="*/ 0 w 16"/>
                      <a:gd name="T13" fmla="*/ 31 h 31"/>
                      <a:gd name="T14" fmla="*/ 0 w 16"/>
                      <a:gd name="T15" fmla="*/ 30 h 31"/>
                      <a:gd name="T16" fmla="*/ 3 w 16"/>
                      <a:gd name="T17" fmla="*/ 11 h 31"/>
                      <a:gd name="T18" fmla="*/ 15 w 16"/>
                      <a:gd name="T19" fmla="*/ 1 h 31"/>
                      <a:gd name="T20" fmla="*/ 16 w 16"/>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31">
                        <a:moveTo>
                          <a:pt x="16" y="0"/>
                        </a:moveTo>
                        <a:cubicBezTo>
                          <a:pt x="13" y="0"/>
                          <a:pt x="11" y="1"/>
                          <a:pt x="9" y="3"/>
                        </a:cubicBezTo>
                        <a:cubicBezTo>
                          <a:pt x="7" y="4"/>
                          <a:pt x="4" y="7"/>
                          <a:pt x="3" y="11"/>
                        </a:cubicBezTo>
                        <a:cubicBezTo>
                          <a:pt x="3" y="11"/>
                          <a:pt x="3" y="11"/>
                          <a:pt x="3" y="11"/>
                        </a:cubicBezTo>
                        <a:cubicBezTo>
                          <a:pt x="3" y="11"/>
                          <a:pt x="3" y="11"/>
                          <a:pt x="3" y="11"/>
                        </a:cubicBezTo>
                        <a:cubicBezTo>
                          <a:pt x="1" y="16"/>
                          <a:pt x="0" y="23"/>
                          <a:pt x="0" y="31"/>
                        </a:cubicBezTo>
                        <a:cubicBezTo>
                          <a:pt x="0" y="31"/>
                          <a:pt x="0" y="31"/>
                          <a:pt x="0" y="31"/>
                        </a:cubicBezTo>
                        <a:cubicBezTo>
                          <a:pt x="0" y="30"/>
                          <a:pt x="0" y="30"/>
                          <a:pt x="0" y="30"/>
                        </a:cubicBezTo>
                        <a:cubicBezTo>
                          <a:pt x="1" y="23"/>
                          <a:pt x="1" y="16"/>
                          <a:pt x="3" y="11"/>
                        </a:cubicBezTo>
                        <a:cubicBezTo>
                          <a:pt x="6" y="4"/>
                          <a:pt x="11" y="1"/>
                          <a:pt x="15" y="1"/>
                        </a:cubicBezTo>
                        <a:cubicBezTo>
                          <a:pt x="16" y="0"/>
                          <a:pt x="16" y="0"/>
                          <a:pt x="16" y="0"/>
                        </a:cubicBezTo>
                      </a:path>
                    </a:pathLst>
                  </a:custGeom>
                  <a:solidFill>
                    <a:srgbClr val="8F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3" name="Freeform 8371">
                    <a:extLst>
                      <a:ext uri="{FF2B5EF4-FFF2-40B4-BE49-F238E27FC236}">
                        <a16:creationId xmlns:a16="http://schemas.microsoft.com/office/drawing/2014/main" id="{3F23F834-4CF5-4ED8-B350-8EC7E3B4AA02}"/>
                      </a:ext>
                    </a:extLst>
                  </p:cNvPr>
                  <p:cNvSpPr>
                    <a:spLocks noEditPoints="1"/>
                  </p:cNvSpPr>
                  <p:nvPr/>
                </p:nvSpPr>
                <p:spPr bwMode="auto">
                  <a:xfrm>
                    <a:off x="3741" y="2053"/>
                    <a:ext cx="3" cy="19"/>
                  </a:xfrm>
                  <a:custGeom>
                    <a:avLst/>
                    <a:gdLst>
                      <a:gd name="T0" fmla="*/ 2 w 4"/>
                      <a:gd name="T1" fmla="*/ 14 h 25"/>
                      <a:gd name="T2" fmla="*/ 0 w 4"/>
                      <a:gd name="T3" fmla="*/ 25 h 25"/>
                      <a:gd name="T4" fmla="*/ 0 w 4"/>
                      <a:gd name="T5" fmla="*/ 25 h 25"/>
                      <a:gd name="T6" fmla="*/ 2 w 4"/>
                      <a:gd name="T7" fmla="*/ 14 h 25"/>
                      <a:gd name="T8" fmla="*/ 2 w 4"/>
                      <a:gd name="T9" fmla="*/ 13 h 25"/>
                      <a:gd name="T10" fmla="*/ 2 w 4"/>
                      <a:gd name="T11" fmla="*/ 14 h 25"/>
                      <a:gd name="T12" fmla="*/ 2 w 4"/>
                      <a:gd name="T13" fmla="*/ 13 h 25"/>
                      <a:gd name="T14" fmla="*/ 2 w 4"/>
                      <a:gd name="T15" fmla="*/ 13 h 25"/>
                      <a:gd name="T16" fmla="*/ 2 w 4"/>
                      <a:gd name="T17" fmla="*/ 13 h 25"/>
                      <a:gd name="T18" fmla="*/ 2 w 4"/>
                      <a:gd name="T19" fmla="*/ 13 h 25"/>
                      <a:gd name="T20" fmla="*/ 2 w 4"/>
                      <a:gd name="T21" fmla="*/ 13 h 25"/>
                      <a:gd name="T22" fmla="*/ 2 w 4"/>
                      <a:gd name="T23" fmla="*/ 13 h 25"/>
                      <a:gd name="T24" fmla="*/ 2 w 4"/>
                      <a:gd name="T25" fmla="*/ 13 h 25"/>
                      <a:gd name="T26" fmla="*/ 2 w 4"/>
                      <a:gd name="T27" fmla="*/ 11 h 25"/>
                      <a:gd name="T28" fmla="*/ 2 w 4"/>
                      <a:gd name="T29" fmla="*/ 11 h 25"/>
                      <a:gd name="T30" fmla="*/ 2 w 4"/>
                      <a:gd name="T31" fmla="*/ 11 h 25"/>
                      <a:gd name="T32" fmla="*/ 3 w 4"/>
                      <a:gd name="T33" fmla="*/ 10 h 25"/>
                      <a:gd name="T34" fmla="*/ 3 w 4"/>
                      <a:gd name="T35" fmla="*/ 10 h 25"/>
                      <a:gd name="T36" fmla="*/ 3 w 4"/>
                      <a:gd name="T37" fmla="*/ 10 h 25"/>
                      <a:gd name="T38" fmla="*/ 4 w 4"/>
                      <a:gd name="T39" fmla="*/ 0 h 25"/>
                      <a:gd name="T40" fmla="*/ 3 w 4"/>
                      <a:gd name="T41" fmla="*/ 10 h 25"/>
                      <a:gd name="T42" fmla="*/ 3 w 4"/>
                      <a:gd name="T43" fmla="*/ 10 h 25"/>
                      <a:gd name="T44" fmla="*/ 3 w 4"/>
                      <a:gd name="T45" fmla="*/ 10 h 25"/>
                      <a:gd name="T46" fmla="*/ 4 w 4"/>
                      <a:gd name="T47" fmla="*/ 0 h 25"/>
                      <a:gd name="T48" fmla="*/ 4 w 4"/>
                      <a:gd name="T4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25">
                        <a:moveTo>
                          <a:pt x="2" y="14"/>
                        </a:moveTo>
                        <a:cubicBezTo>
                          <a:pt x="1" y="17"/>
                          <a:pt x="0" y="21"/>
                          <a:pt x="0" y="25"/>
                        </a:cubicBezTo>
                        <a:cubicBezTo>
                          <a:pt x="0" y="25"/>
                          <a:pt x="0" y="25"/>
                          <a:pt x="0" y="25"/>
                        </a:cubicBezTo>
                        <a:cubicBezTo>
                          <a:pt x="0" y="21"/>
                          <a:pt x="1" y="17"/>
                          <a:pt x="2" y="14"/>
                        </a:cubicBezTo>
                        <a:moveTo>
                          <a:pt x="2" y="13"/>
                        </a:moveTo>
                        <a:cubicBezTo>
                          <a:pt x="2" y="14"/>
                          <a:pt x="2" y="14"/>
                          <a:pt x="2" y="14"/>
                        </a:cubicBezTo>
                        <a:cubicBezTo>
                          <a:pt x="2" y="14"/>
                          <a:pt x="2" y="14"/>
                          <a:pt x="2" y="13"/>
                        </a:cubicBezTo>
                        <a:moveTo>
                          <a:pt x="2" y="13"/>
                        </a:moveTo>
                        <a:cubicBezTo>
                          <a:pt x="2" y="13"/>
                          <a:pt x="2" y="13"/>
                          <a:pt x="2" y="13"/>
                        </a:cubicBezTo>
                        <a:cubicBezTo>
                          <a:pt x="2" y="13"/>
                          <a:pt x="2" y="13"/>
                          <a:pt x="2" y="13"/>
                        </a:cubicBezTo>
                        <a:moveTo>
                          <a:pt x="2" y="13"/>
                        </a:moveTo>
                        <a:cubicBezTo>
                          <a:pt x="2" y="13"/>
                          <a:pt x="2" y="13"/>
                          <a:pt x="2" y="13"/>
                        </a:cubicBezTo>
                        <a:cubicBezTo>
                          <a:pt x="2" y="13"/>
                          <a:pt x="2" y="13"/>
                          <a:pt x="2" y="13"/>
                        </a:cubicBezTo>
                        <a:moveTo>
                          <a:pt x="2" y="11"/>
                        </a:moveTo>
                        <a:cubicBezTo>
                          <a:pt x="2" y="11"/>
                          <a:pt x="2" y="11"/>
                          <a:pt x="2" y="11"/>
                        </a:cubicBezTo>
                        <a:cubicBezTo>
                          <a:pt x="2" y="11"/>
                          <a:pt x="2" y="11"/>
                          <a:pt x="2" y="11"/>
                        </a:cubicBezTo>
                        <a:moveTo>
                          <a:pt x="3" y="10"/>
                        </a:moveTo>
                        <a:cubicBezTo>
                          <a:pt x="3" y="10"/>
                          <a:pt x="3" y="10"/>
                          <a:pt x="3" y="10"/>
                        </a:cubicBezTo>
                        <a:cubicBezTo>
                          <a:pt x="3" y="10"/>
                          <a:pt x="3" y="10"/>
                          <a:pt x="3" y="10"/>
                        </a:cubicBezTo>
                        <a:moveTo>
                          <a:pt x="4" y="0"/>
                        </a:moveTo>
                        <a:cubicBezTo>
                          <a:pt x="4" y="4"/>
                          <a:pt x="3" y="8"/>
                          <a:pt x="3" y="10"/>
                        </a:cubicBezTo>
                        <a:cubicBezTo>
                          <a:pt x="3" y="10"/>
                          <a:pt x="3" y="10"/>
                          <a:pt x="3" y="10"/>
                        </a:cubicBezTo>
                        <a:cubicBezTo>
                          <a:pt x="3" y="10"/>
                          <a:pt x="3" y="10"/>
                          <a:pt x="3" y="10"/>
                        </a:cubicBezTo>
                        <a:cubicBezTo>
                          <a:pt x="3" y="8"/>
                          <a:pt x="4" y="4"/>
                          <a:pt x="4" y="0"/>
                        </a:cubicBezTo>
                        <a:cubicBezTo>
                          <a:pt x="4" y="0"/>
                          <a:pt x="4" y="0"/>
                          <a:pt x="4" y="0"/>
                        </a:cubicBezTo>
                      </a:path>
                    </a:pathLst>
                  </a:custGeom>
                  <a:solidFill>
                    <a:srgbClr val="9226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4" name="Freeform 8372">
                    <a:extLst>
                      <a:ext uri="{FF2B5EF4-FFF2-40B4-BE49-F238E27FC236}">
                        <a16:creationId xmlns:a16="http://schemas.microsoft.com/office/drawing/2014/main" id="{671EA242-FB2E-4F0F-A0B4-31069B88E046}"/>
                      </a:ext>
                    </a:extLst>
                  </p:cNvPr>
                  <p:cNvSpPr>
                    <a:spLocks/>
                  </p:cNvSpPr>
                  <p:nvPr/>
                </p:nvSpPr>
                <p:spPr bwMode="auto">
                  <a:xfrm>
                    <a:off x="3741" y="2054"/>
                    <a:ext cx="13" cy="23"/>
                  </a:xfrm>
                  <a:custGeom>
                    <a:avLst/>
                    <a:gdLst>
                      <a:gd name="T0" fmla="*/ 4 w 17"/>
                      <a:gd name="T1" fmla="*/ 0 h 31"/>
                      <a:gd name="T2" fmla="*/ 3 w 17"/>
                      <a:gd name="T3" fmla="*/ 9 h 31"/>
                      <a:gd name="T4" fmla="*/ 0 w 17"/>
                      <a:gd name="T5" fmla="*/ 23 h 31"/>
                      <a:gd name="T6" fmla="*/ 0 w 17"/>
                      <a:gd name="T7" fmla="*/ 24 h 31"/>
                      <a:gd name="T8" fmla="*/ 2 w 17"/>
                      <a:gd name="T9" fmla="*/ 27 h 31"/>
                      <a:gd name="T10" fmla="*/ 6 w 17"/>
                      <a:gd name="T11" fmla="*/ 31 h 31"/>
                      <a:gd name="T12" fmla="*/ 8 w 17"/>
                      <a:gd name="T13" fmla="*/ 31 h 31"/>
                      <a:gd name="T14" fmla="*/ 13 w 17"/>
                      <a:gd name="T15" fmla="*/ 25 h 31"/>
                      <a:gd name="T16" fmla="*/ 17 w 17"/>
                      <a:gd name="T17" fmla="*/ 12 h 31"/>
                      <a:gd name="T18" fmla="*/ 17 w 17"/>
                      <a:gd name="T19" fmla="*/ 12 h 31"/>
                      <a:gd name="T20" fmla="*/ 17 w 17"/>
                      <a:gd name="T21" fmla="*/ 12 h 31"/>
                      <a:gd name="T22" fmla="*/ 15 w 17"/>
                      <a:gd name="T23" fmla="*/ 12 h 31"/>
                      <a:gd name="T24" fmla="*/ 14 w 17"/>
                      <a:gd name="T25" fmla="*/ 19 h 31"/>
                      <a:gd name="T26" fmla="*/ 14 w 17"/>
                      <a:gd name="T27" fmla="*/ 19 h 31"/>
                      <a:gd name="T28" fmla="*/ 12 w 17"/>
                      <a:gd name="T29" fmla="*/ 24 h 31"/>
                      <a:gd name="T30" fmla="*/ 12 w 17"/>
                      <a:gd name="T31" fmla="*/ 24 h 31"/>
                      <a:gd name="T32" fmla="*/ 12 w 17"/>
                      <a:gd name="T33" fmla="*/ 24 h 31"/>
                      <a:gd name="T34" fmla="*/ 7 w 17"/>
                      <a:gd name="T35" fmla="*/ 31 h 31"/>
                      <a:gd name="T36" fmla="*/ 10 w 17"/>
                      <a:gd name="T37" fmla="*/ 24 h 31"/>
                      <a:gd name="T38" fmla="*/ 11 w 17"/>
                      <a:gd name="T39" fmla="*/ 11 h 31"/>
                      <a:gd name="T40" fmla="*/ 11 w 17"/>
                      <a:gd name="T41" fmla="*/ 6 h 31"/>
                      <a:gd name="T42" fmla="*/ 8 w 17"/>
                      <a:gd name="T43" fmla="*/ 4 h 31"/>
                      <a:gd name="T44" fmla="*/ 8 w 17"/>
                      <a:gd name="T45" fmla="*/ 3 h 31"/>
                      <a:gd name="T46" fmla="*/ 9 w 17"/>
                      <a:gd name="T47" fmla="*/ 2 h 31"/>
                      <a:gd name="T48" fmla="*/ 8 w 17"/>
                      <a:gd name="T49" fmla="*/ 1 h 31"/>
                      <a:gd name="T50" fmla="*/ 7 w 17"/>
                      <a:gd name="T51" fmla="*/ 1 h 31"/>
                      <a:gd name="T52" fmla="*/ 4 w 17"/>
                      <a:gd name="T5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31">
                        <a:moveTo>
                          <a:pt x="4" y="0"/>
                        </a:moveTo>
                        <a:cubicBezTo>
                          <a:pt x="4" y="4"/>
                          <a:pt x="4" y="7"/>
                          <a:pt x="3" y="9"/>
                        </a:cubicBezTo>
                        <a:cubicBezTo>
                          <a:pt x="2" y="13"/>
                          <a:pt x="1" y="17"/>
                          <a:pt x="0" y="23"/>
                        </a:cubicBezTo>
                        <a:cubicBezTo>
                          <a:pt x="0" y="23"/>
                          <a:pt x="0" y="24"/>
                          <a:pt x="0" y="24"/>
                        </a:cubicBezTo>
                        <a:cubicBezTo>
                          <a:pt x="1" y="25"/>
                          <a:pt x="1" y="26"/>
                          <a:pt x="2" y="27"/>
                        </a:cubicBezTo>
                        <a:cubicBezTo>
                          <a:pt x="3" y="29"/>
                          <a:pt x="4" y="31"/>
                          <a:pt x="6" y="31"/>
                        </a:cubicBezTo>
                        <a:cubicBezTo>
                          <a:pt x="7" y="31"/>
                          <a:pt x="7" y="31"/>
                          <a:pt x="8" y="31"/>
                        </a:cubicBezTo>
                        <a:cubicBezTo>
                          <a:pt x="10" y="30"/>
                          <a:pt x="12" y="27"/>
                          <a:pt x="13" y="25"/>
                        </a:cubicBezTo>
                        <a:cubicBezTo>
                          <a:pt x="15" y="21"/>
                          <a:pt x="17" y="16"/>
                          <a:pt x="17" y="12"/>
                        </a:cubicBezTo>
                        <a:cubicBezTo>
                          <a:pt x="17" y="12"/>
                          <a:pt x="17" y="12"/>
                          <a:pt x="17" y="12"/>
                        </a:cubicBezTo>
                        <a:cubicBezTo>
                          <a:pt x="17" y="12"/>
                          <a:pt x="17" y="12"/>
                          <a:pt x="17" y="12"/>
                        </a:cubicBezTo>
                        <a:cubicBezTo>
                          <a:pt x="16" y="12"/>
                          <a:pt x="16" y="12"/>
                          <a:pt x="15" y="12"/>
                        </a:cubicBezTo>
                        <a:cubicBezTo>
                          <a:pt x="15" y="14"/>
                          <a:pt x="15" y="17"/>
                          <a:pt x="14" y="19"/>
                        </a:cubicBezTo>
                        <a:cubicBezTo>
                          <a:pt x="14" y="19"/>
                          <a:pt x="14" y="19"/>
                          <a:pt x="14" y="19"/>
                        </a:cubicBezTo>
                        <a:cubicBezTo>
                          <a:pt x="13" y="21"/>
                          <a:pt x="12" y="23"/>
                          <a:pt x="12" y="24"/>
                        </a:cubicBezTo>
                        <a:cubicBezTo>
                          <a:pt x="12" y="24"/>
                          <a:pt x="12" y="24"/>
                          <a:pt x="12" y="24"/>
                        </a:cubicBezTo>
                        <a:cubicBezTo>
                          <a:pt x="12" y="24"/>
                          <a:pt x="12" y="24"/>
                          <a:pt x="12" y="24"/>
                        </a:cubicBezTo>
                        <a:cubicBezTo>
                          <a:pt x="10" y="27"/>
                          <a:pt x="9" y="29"/>
                          <a:pt x="7" y="31"/>
                        </a:cubicBezTo>
                        <a:cubicBezTo>
                          <a:pt x="8" y="29"/>
                          <a:pt x="9" y="26"/>
                          <a:pt x="10" y="24"/>
                        </a:cubicBezTo>
                        <a:cubicBezTo>
                          <a:pt x="11" y="20"/>
                          <a:pt x="11" y="15"/>
                          <a:pt x="11" y="11"/>
                        </a:cubicBezTo>
                        <a:cubicBezTo>
                          <a:pt x="11" y="10"/>
                          <a:pt x="11" y="8"/>
                          <a:pt x="11" y="6"/>
                        </a:cubicBezTo>
                        <a:cubicBezTo>
                          <a:pt x="10" y="6"/>
                          <a:pt x="8" y="5"/>
                          <a:pt x="8" y="4"/>
                        </a:cubicBezTo>
                        <a:cubicBezTo>
                          <a:pt x="8" y="3"/>
                          <a:pt x="8" y="3"/>
                          <a:pt x="8" y="3"/>
                        </a:cubicBezTo>
                        <a:cubicBezTo>
                          <a:pt x="9" y="3"/>
                          <a:pt x="9" y="2"/>
                          <a:pt x="9" y="2"/>
                        </a:cubicBezTo>
                        <a:cubicBezTo>
                          <a:pt x="9" y="2"/>
                          <a:pt x="8" y="1"/>
                          <a:pt x="8" y="1"/>
                        </a:cubicBezTo>
                        <a:cubicBezTo>
                          <a:pt x="7" y="1"/>
                          <a:pt x="7" y="1"/>
                          <a:pt x="7" y="1"/>
                        </a:cubicBezTo>
                        <a:cubicBezTo>
                          <a:pt x="6" y="1"/>
                          <a:pt x="5" y="0"/>
                          <a:pt x="4" y="0"/>
                        </a:cubicBezTo>
                      </a:path>
                    </a:pathLst>
                  </a:custGeom>
                  <a:solidFill>
                    <a:srgbClr val="D93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5" name="Freeform 8373">
                    <a:extLst>
                      <a:ext uri="{FF2B5EF4-FFF2-40B4-BE49-F238E27FC236}">
                        <a16:creationId xmlns:a16="http://schemas.microsoft.com/office/drawing/2014/main" id="{96CC3C5B-9539-4112-A2BD-C2C2976364EA}"/>
                      </a:ext>
                    </a:extLst>
                  </p:cNvPr>
                  <p:cNvSpPr>
                    <a:spLocks noEditPoints="1"/>
                  </p:cNvSpPr>
                  <p:nvPr/>
                </p:nvSpPr>
                <p:spPr bwMode="auto">
                  <a:xfrm>
                    <a:off x="3741" y="2052"/>
                    <a:ext cx="3" cy="20"/>
                  </a:xfrm>
                  <a:custGeom>
                    <a:avLst/>
                    <a:gdLst>
                      <a:gd name="T0" fmla="*/ 4 w 4"/>
                      <a:gd name="T1" fmla="*/ 2 h 27"/>
                      <a:gd name="T2" fmla="*/ 3 w 4"/>
                      <a:gd name="T3" fmla="*/ 12 h 27"/>
                      <a:gd name="T4" fmla="*/ 3 w 4"/>
                      <a:gd name="T5" fmla="*/ 12 h 27"/>
                      <a:gd name="T6" fmla="*/ 3 w 4"/>
                      <a:gd name="T7" fmla="*/ 12 h 27"/>
                      <a:gd name="T8" fmla="*/ 3 w 4"/>
                      <a:gd name="T9" fmla="*/ 12 h 27"/>
                      <a:gd name="T10" fmla="*/ 2 w 4"/>
                      <a:gd name="T11" fmla="*/ 13 h 27"/>
                      <a:gd name="T12" fmla="*/ 2 w 4"/>
                      <a:gd name="T13" fmla="*/ 13 h 27"/>
                      <a:gd name="T14" fmla="*/ 2 w 4"/>
                      <a:gd name="T15" fmla="*/ 15 h 27"/>
                      <a:gd name="T16" fmla="*/ 2 w 4"/>
                      <a:gd name="T17" fmla="*/ 15 h 27"/>
                      <a:gd name="T18" fmla="*/ 2 w 4"/>
                      <a:gd name="T19" fmla="*/ 15 h 27"/>
                      <a:gd name="T20" fmla="*/ 2 w 4"/>
                      <a:gd name="T21" fmla="*/ 15 h 27"/>
                      <a:gd name="T22" fmla="*/ 2 w 4"/>
                      <a:gd name="T23" fmla="*/ 15 h 27"/>
                      <a:gd name="T24" fmla="*/ 2 w 4"/>
                      <a:gd name="T25" fmla="*/ 16 h 27"/>
                      <a:gd name="T26" fmla="*/ 2 w 4"/>
                      <a:gd name="T27" fmla="*/ 16 h 27"/>
                      <a:gd name="T28" fmla="*/ 0 w 4"/>
                      <a:gd name="T29" fmla="*/ 27 h 27"/>
                      <a:gd name="T30" fmla="*/ 0 w 4"/>
                      <a:gd name="T31" fmla="*/ 27 h 27"/>
                      <a:gd name="T32" fmla="*/ 0 w 4"/>
                      <a:gd name="T33" fmla="*/ 26 h 27"/>
                      <a:gd name="T34" fmla="*/ 3 w 4"/>
                      <a:gd name="T35" fmla="*/ 12 h 27"/>
                      <a:gd name="T36" fmla="*/ 4 w 4"/>
                      <a:gd name="T37" fmla="*/ 3 h 27"/>
                      <a:gd name="T38" fmla="*/ 4 w 4"/>
                      <a:gd name="T39" fmla="*/ 2 h 27"/>
                      <a:gd name="T40" fmla="*/ 4 w 4"/>
                      <a:gd name="T41" fmla="*/ 0 h 27"/>
                      <a:gd name="T42" fmla="*/ 4 w 4"/>
                      <a:gd name="T43" fmla="*/ 0 h 27"/>
                      <a:gd name="T44" fmla="*/ 4 w 4"/>
                      <a:gd name="T45" fmla="*/ 0 h 27"/>
                      <a:gd name="T46" fmla="*/ 4 w 4"/>
                      <a:gd name="T4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27">
                        <a:moveTo>
                          <a:pt x="4" y="2"/>
                        </a:moveTo>
                        <a:cubicBezTo>
                          <a:pt x="4" y="6"/>
                          <a:pt x="3" y="10"/>
                          <a:pt x="3" y="12"/>
                        </a:cubicBezTo>
                        <a:cubicBezTo>
                          <a:pt x="3" y="12"/>
                          <a:pt x="3" y="12"/>
                          <a:pt x="3" y="12"/>
                        </a:cubicBezTo>
                        <a:cubicBezTo>
                          <a:pt x="3" y="12"/>
                          <a:pt x="3" y="12"/>
                          <a:pt x="3" y="12"/>
                        </a:cubicBezTo>
                        <a:cubicBezTo>
                          <a:pt x="3" y="12"/>
                          <a:pt x="3" y="12"/>
                          <a:pt x="3" y="12"/>
                        </a:cubicBezTo>
                        <a:cubicBezTo>
                          <a:pt x="3" y="12"/>
                          <a:pt x="2" y="13"/>
                          <a:pt x="2" y="13"/>
                        </a:cubicBezTo>
                        <a:cubicBezTo>
                          <a:pt x="2" y="13"/>
                          <a:pt x="2" y="13"/>
                          <a:pt x="2" y="13"/>
                        </a:cubicBezTo>
                        <a:cubicBezTo>
                          <a:pt x="2" y="13"/>
                          <a:pt x="2" y="14"/>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1" y="19"/>
                          <a:pt x="0" y="23"/>
                          <a:pt x="0" y="27"/>
                        </a:cubicBezTo>
                        <a:cubicBezTo>
                          <a:pt x="0" y="27"/>
                          <a:pt x="0" y="27"/>
                          <a:pt x="0" y="27"/>
                        </a:cubicBezTo>
                        <a:cubicBezTo>
                          <a:pt x="0" y="27"/>
                          <a:pt x="0" y="26"/>
                          <a:pt x="0" y="26"/>
                        </a:cubicBezTo>
                        <a:cubicBezTo>
                          <a:pt x="1" y="20"/>
                          <a:pt x="2" y="16"/>
                          <a:pt x="3" y="12"/>
                        </a:cubicBezTo>
                        <a:cubicBezTo>
                          <a:pt x="4" y="10"/>
                          <a:pt x="4" y="7"/>
                          <a:pt x="4" y="3"/>
                        </a:cubicBezTo>
                        <a:cubicBezTo>
                          <a:pt x="4" y="2"/>
                          <a:pt x="4" y="2"/>
                          <a:pt x="4" y="2"/>
                        </a:cubicBezTo>
                        <a:moveTo>
                          <a:pt x="4" y="0"/>
                        </a:moveTo>
                        <a:cubicBezTo>
                          <a:pt x="4" y="0"/>
                          <a:pt x="4" y="0"/>
                          <a:pt x="4" y="0"/>
                        </a:cubicBezTo>
                        <a:cubicBezTo>
                          <a:pt x="4" y="0"/>
                          <a:pt x="4" y="0"/>
                          <a:pt x="4" y="0"/>
                        </a:cubicBezTo>
                        <a:cubicBezTo>
                          <a:pt x="4" y="0"/>
                          <a:pt x="4" y="0"/>
                          <a:pt x="4" y="0"/>
                        </a:cubicBezTo>
                      </a:path>
                    </a:pathLst>
                  </a:custGeom>
                  <a:solidFill>
                    <a:srgbClr val="8F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6" name="Freeform 8374">
                    <a:extLst>
                      <a:ext uri="{FF2B5EF4-FFF2-40B4-BE49-F238E27FC236}">
                        <a16:creationId xmlns:a16="http://schemas.microsoft.com/office/drawing/2014/main" id="{B16412B8-7523-49F5-A44F-7A5CF49FF89D}"/>
                      </a:ext>
                    </a:extLst>
                  </p:cNvPr>
                  <p:cNvSpPr>
                    <a:spLocks/>
                  </p:cNvSpPr>
                  <p:nvPr/>
                </p:nvSpPr>
                <p:spPr bwMode="auto">
                  <a:xfrm>
                    <a:off x="3744" y="2136"/>
                    <a:ext cx="44" cy="11"/>
                  </a:xfrm>
                  <a:custGeom>
                    <a:avLst/>
                    <a:gdLst>
                      <a:gd name="T0" fmla="*/ 0 w 59"/>
                      <a:gd name="T1" fmla="*/ 0 h 15"/>
                      <a:gd name="T2" fmla="*/ 18 w 59"/>
                      <a:gd name="T3" fmla="*/ 10 h 15"/>
                      <a:gd name="T4" fmla="*/ 53 w 59"/>
                      <a:gd name="T5" fmla="*/ 15 h 15"/>
                      <a:gd name="T6" fmla="*/ 59 w 59"/>
                      <a:gd name="T7" fmla="*/ 15 h 15"/>
                      <a:gd name="T8" fmla="*/ 26 w 59"/>
                      <a:gd name="T9" fmla="*/ 11 h 15"/>
                      <a:gd name="T10" fmla="*/ 0 w 59"/>
                      <a:gd name="T11" fmla="*/ 0 h 15"/>
                    </a:gdLst>
                    <a:ahLst/>
                    <a:cxnLst>
                      <a:cxn ang="0">
                        <a:pos x="T0" y="T1"/>
                      </a:cxn>
                      <a:cxn ang="0">
                        <a:pos x="T2" y="T3"/>
                      </a:cxn>
                      <a:cxn ang="0">
                        <a:pos x="T4" y="T5"/>
                      </a:cxn>
                      <a:cxn ang="0">
                        <a:pos x="T6" y="T7"/>
                      </a:cxn>
                      <a:cxn ang="0">
                        <a:pos x="T8" y="T9"/>
                      </a:cxn>
                      <a:cxn ang="0">
                        <a:pos x="T10" y="T11"/>
                      </a:cxn>
                    </a:cxnLst>
                    <a:rect l="0" t="0" r="r" b="b"/>
                    <a:pathLst>
                      <a:path w="59" h="15">
                        <a:moveTo>
                          <a:pt x="0" y="0"/>
                        </a:moveTo>
                        <a:cubicBezTo>
                          <a:pt x="0" y="0"/>
                          <a:pt x="4" y="7"/>
                          <a:pt x="18" y="10"/>
                        </a:cubicBezTo>
                        <a:cubicBezTo>
                          <a:pt x="29" y="13"/>
                          <a:pt x="43" y="15"/>
                          <a:pt x="53" y="15"/>
                        </a:cubicBezTo>
                        <a:cubicBezTo>
                          <a:pt x="55" y="15"/>
                          <a:pt x="57" y="15"/>
                          <a:pt x="59" y="15"/>
                        </a:cubicBezTo>
                        <a:cubicBezTo>
                          <a:pt x="59" y="15"/>
                          <a:pt x="42" y="15"/>
                          <a:pt x="26" y="11"/>
                        </a:cubicBezTo>
                        <a:cubicBezTo>
                          <a:pt x="10" y="7"/>
                          <a:pt x="4" y="4"/>
                          <a:pt x="0" y="0"/>
                        </a:cubicBezTo>
                      </a:path>
                    </a:pathLst>
                  </a:custGeom>
                  <a:solidFill>
                    <a:srgbClr val="EF86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7" name="Freeform 8375">
                    <a:extLst>
                      <a:ext uri="{FF2B5EF4-FFF2-40B4-BE49-F238E27FC236}">
                        <a16:creationId xmlns:a16="http://schemas.microsoft.com/office/drawing/2014/main" id="{FDA08A0D-3CF5-4A98-9439-99EB30FC7A4E}"/>
                      </a:ext>
                    </a:extLst>
                  </p:cNvPr>
                  <p:cNvSpPr>
                    <a:spLocks/>
                  </p:cNvSpPr>
                  <p:nvPr/>
                </p:nvSpPr>
                <p:spPr bwMode="auto">
                  <a:xfrm>
                    <a:off x="3696" y="1961"/>
                    <a:ext cx="73" cy="115"/>
                  </a:xfrm>
                  <a:custGeom>
                    <a:avLst/>
                    <a:gdLst>
                      <a:gd name="T0" fmla="*/ 83 w 97"/>
                      <a:gd name="T1" fmla="*/ 129 h 154"/>
                      <a:gd name="T2" fmla="*/ 96 w 97"/>
                      <a:gd name="T3" fmla="*/ 123 h 154"/>
                      <a:gd name="T4" fmla="*/ 91 w 97"/>
                      <a:gd name="T5" fmla="*/ 122 h 154"/>
                      <a:gd name="T6" fmla="*/ 85 w 97"/>
                      <a:gd name="T7" fmla="*/ 122 h 154"/>
                      <a:gd name="T8" fmla="*/ 77 w 97"/>
                      <a:gd name="T9" fmla="*/ 121 h 154"/>
                      <a:gd name="T10" fmla="*/ 69 w 97"/>
                      <a:gd name="T11" fmla="*/ 112 h 154"/>
                      <a:gd name="T12" fmla="*/ 54 w 97"/>
                      <a:gd name="T13" fmla="*/ 95 h 154"/>
                      <a:gd name="T14" fmla="*/ 54 w 97"/>
                      <a:gd name="T15" fmla="*/ 92 h 154"/>
                      <a:gd name="T16" fmla="*/ 54 w 97"/>
                      <a:gd name="T17" fmla="*/ 92 h 154"/>
                      <a:gd name="T18" fmla="*/ 54 w 97"/>
                      <a:gd name="T19" fmla="*/ 0 h 154"/>
                      <a:gd name="T20" fmla="*/ 44 w 97"/>
                      <a:gd name="T21" fmla="*/ 0 h 154"/>
                      <a:gd name="T22" fmla="*/ 44 w 97"/>
                      <a:gd name="T23" fmla="*/ 95 h 154"/>
                      <a:gd name="T24" fmla="*/ 28 w 97"/>
                      <a:gd name="T25" fmla="*/ 113 h 154"/>
                      <a:gd name="T26" fmla="*/ 21 w 97"/>
                      <a:gd name="T27" fmla="*/ 121 h 154"/>
                      <a:gd name="T28" fmla="*/ 12 w 97"/>
                      <a:gd name="T29" fmla="*/ 122 h 154"/>
                      <a:gd name="T30" fmla="*/ 6 w 97"/>
                      <a:gd name="T31" fmla="*/ 122 h 154"/>
                      <a:gd name="T32" fmla="*/ 1 w 97"/>
                      <a:gd name="T33" fmla="*/ 123 h 154"/>
                      <a:gd name="T34" fmla="*/ 14 w 97"/>
                      <a:gd name="T35" fmla="*/ 129 h 154"/>
                      <a:gd name="T36" fmla="*/ 4 w 97"/>
                      <a:gd name="T37" fmla="*/ 147 h 154"/>
                      <a:gd name="T38" fmla="*/ 5 w 97"/>
                      <a:gd name="T39" fmla="*/ 153 h 154"/>
                      <a:gd name="T40" fmla="*/ 19 w 97"/>
                      <a:gd name="T41" fmla="*/ 137 h 154"/>
                      <a:gd name="T42" fmla="*/ 39 w 97"/>
                      <a:gd name="T43" fmla="*/ 116 h 154"/>
                      <a:gd name="T44" fmla="*/ 58 w 97"/>
                      <a:gd name="T45" fmla="*/ 116 h 154"/>
                      <a:gd name="T46" fmla="*/ 79 w 97"/>
                      <a:gd name="T47" fmla="*/ 137 h 154"/>
                      <a:gd name="T48" fmla="*/ 92 w 97"/>
                      <a:gd name="T49" fmla="*/ 153 h 154"/>
                      <a:gd name="T50" fmla="*/ 94 w 97"/>
                      <a:gd name="T51" fmla="*/ 147 h 154"/>
                      <a:gd name="T52" fmla="*/ 83 w 97"/>
                      <a:gd name="T53" fmla="*/ 12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7" h="154">
                        <a:moveTo>
                          <a:pt x="83" y="129"/>
                        </a:moveTo>
                        <a:cubicBezTo>
                          <a:pt x="92" y="130"/>
                          <a:pt x="97" y="125"/>
                          <a:pt x="96" y="123"/>
                        </a:cubicBezTo>
                        <a:cubicBezTo>
                          <a:pt x="95" y="121"/>
                          <a:pt x="94" y="121"/>
                          <a:pt x="91" y="122"/>
                        </a:cubicBezTo>
                        <a:cubicBezTo>
                          <a:pt x="89" y="122"/>
                          <a:pt x="88" y="122"/>
                          <a:pt x="85" y="122"/>
                        </a:cubicBezTo>
                        <a:cubicBezTo>
                          <a:pt x="82" y="122"/>
                          <a:pt x="79" y="121"/>
                          <a:pt x="77" y="121"/>
                        </a:cubicBezTo>
                        <a:cubicBezTo>
                          <a:pt x="75" y="118"/>
                          <a:pt x="72" y="115"/>
                          <a:pt x="69" y="112"/>
                        </a:cubicBezTo>
                        <a:cubicBezTo>
                          <a:pt x="57" y="100"/>
                          <a:pt x="54" y="98"/>
                          <a:pt x="54" y="95"/>
                        </a:cubicBezTo>
                        <a:cubicBezTo>
                          <a:pt x="54" y="92"/>
                          <a:pt x="54" y="92"/>
                          <a:pt x="54" y="92"/>
                        </a:cubicBezTo>
                        <a:cubicBezTo>
                          <a:pt x="54" y="92"/>
                          <a:pt x="54" y="92"/>
                          <a:pt x="54" y="92"/>
                        </a:cubicBezTo>
                        <a:cubicBezTo>
                          <a:pt x="54" y="0"/>
                          <a:pt x="54" y="0"/>
                          <a:pt x="54" y="0"/>
                        </a:cubicBezTo>
                        <a:cubicBezTo>
                          <a:pt x="44" y="0"/>
                          <a:pt x="44" y="0"/>
                          <a:pt x="44" y="0"/>
                        </a:cubicBezTo>
                        <a:cubicBezTo>
                          <a:pt x="44" y="95"/>
                          <a:pt x="44" y="95"/>
                          <a:pt x="44" y="95"/>
                        </a:cubicBezTo>
                        <a:cubicBezTo>
                          <a:pt x="43" y="98"/>
                          <a:pt x="41" y="100"/>
                          <a:pt x="28" y="113"/>
                        </a:cubicBezTo>
                        <a:cubicBezTo>
                          <a:pt x="25" y="115"/>
                          <a:pt x="23" y="118"/>
                          <a:pt x="21" y="121"/>
                        </a:cubicBezTo>
                        <a:cubicBezTo>
                          <a:pt x="19" y="121"/>
                          <a:pt x="16" y="122"/>
                          <a:pt x="12" y="122"/>
                        </a:cubicBezTo>
                        <a:cubicBezTo>
                          <a:pt x="10" y="122"/>
                          <a:pt x="8" y="122"/>
                          <a:pt x="6" y="122"/>
                        </a:cubicBezTo>
                        <a:cubicBezTo>
                          <a:pt x="3" y="122"/>
                          <a:pt x="2" y="121"/>
                          <a:pt x="1" y="123"/>
                        </a:cubicBezTo>
                        <a:cubicBezTo>
                          <a:pt x="1" y="125"/>
                          <a:pt x="5" y="130"/>
                          <a:pt x="14" y="129"/>
                        </a:cubicBezTo>
                        <a:cubicBezTo>
                          <a:pt x="9" y="137"/>
                          <a:pt x="6" y="144"/>
                          <a:pt x="4" y="147"/>
                        </a:cubicBezTo>
                        <a:cubicBezTo>
                          <a:pt x="0" y="152"/>
                          <a:pt x="3" y="154"/>
                          <a:pt x="5" y="153"/>
                        </a:cubicBezTo>
                        <a:cubicBezTo>
                          <a:pt x="7" y="152"/>
                          <a:pt x="13" y="145"/>
                          <a:pt x="19" y="137"/>
                        </a:cubicBezTo>
                        <a:cubicBezTo>
                          <a:pt x="24" y="130"/>
                          <a:pt x="33" y="120"/>
                          <a:pt x="39" y="116"/>
                        </a:cubicBezTo>
                        <a:cubicBezTo>
                          <a:pt x="46" y="112"/>
                          <a:pt x="52" y="112"/>
                          <a:pt x="58" y="116"/>
                        </a:cubicBezTo>
                        <a:cubicBezTo>
                          <a:pt x="64" y="120"/>
                          <a:pt x="73" y="130"/>
                          <a:pt x="79" y="137"/>
                        </a:cubicBezTo>
                        <a:cubicBezTo>
                          <a:pt x="84" y="145"/>
                          <a:pt x="90" y="152"/>
                          <a:pt x="92" y="153"/>
                        </a:cubicBezTo>
                        <a:cubicBezTo>
                          <a:pt x="94" y="154"/>
                          <a:pt x="97" y="152"/>
                          <a:pt x="94" y="147"/>
                        </a:cubicBezTo>
                        <a:cubicBezTo>
                          <a:pt x="92" y="144"/>
                          <a:pt x="88" y="137"/>
                          <a:pt x="83" y="129"/>
                        </a:cubicBezTo>
                      </a:path>
                    </a:pathLst>
                  </a:custGeom>
                  <a:solidFill>
                    <a:srgbClr val="CA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8" name="Freeform 8376">
                    <a:extLst>
                      <a:ext uri="{FF2B5EF4-FFF2-40B4-BE49-F238E27FC236}">
                        <a16:creationId xmlns:a16="http://schemas.microsoft.com/office/drawing/2014/main" id="{B02DFA4A-C9FC-4168-B204-8683A19560E6}"/>
                      </a:ext>
                    </a:extLst>
                  </p:cNvPr>
                  <p:cNvSpPr>
                    <a:spLocks/>
                  </p:cNvSpPr>
                  <p:nvPr/>
                </p:nvSpPr>
                <p:spPr bwMode="auto">
                  <a:xfrm>
                    <a:off x="3697" y="1961"/>
                    <a:ext cx="71" cy="115"/>
                  </a:xfrm>
                  <a:custGeom>
                    <a:avLst/>
                    <a:gdLst>
                      <a:gd name="T0" fmla="*/ 82 w 95"/>
                      <a:gd name="T1" fmla="*/ 129 h 153"/>
                      <a:gd name="T2" fmla="*/ 95 w 95"/>
                      <a:gd name="T3" fmla="*/ 125 h 153"/>
                      <a:gd name="T4" fmla="*/ 93 w 95"/>
                      <a:gd name="T5" fmla="*/ 121 h 153"/>
                      <a:gd name="T6" fmla="*/ 84 w 95"/>
                      <a:gd name="T7" fmla="*/ 122 h 153"/>
                      <a:gd name="T8" fmla="*/ 69 w 95"/>
                      <a:gd name="T9" fmla="*/ 112 h 153"/>
                      <a:gd name="T10" fmla="*/ 53 w 95"/>
                      <a:gd name="T11" fmla="*/ 95 h 153"/>
                      <a:gd name="T12" fmla="*/ 53 w 95"/>
                      <a:gd name="T13" fmla="*/ 92 h 153"/>
                      <a:gd name="T14" fmla="*/ 52 w 95"/>
                      <a:gd name="T15" fmla="*/ 0 h 153"/>
                      <a:gd name="T16" fmla="*/ 52 w 95"/>
                      <a:gd name="T17" fmla="*/ 92 h 153"/>
                      <a:gd name="T18" fmla="*/ 52 w 95"/>
                      <a:gd name="T19" fmla="*/ 95 h 153"/>
                      <a:gd name="T20" fmla="*/ 68 w 95"/>
                      <a:gd name="T21" fmla="*/ 113 h 153"/>
                      <a:gd name="T22" fmla="*/ 76 w 95"/>
                      <a:gd name="T23" fmla="*/ 121 h 153"/>
                      <a:gd name="T24" fmla="*/ 91 w 95"/>
                      <a:gd name="T25" fmla="*/ 122 h 153"/>
                      <a:gd name="T26" fmla="*/ 95 w 95"/>
                      <a:gd name="T27" fmla="*/ 123 h 153"/>
                      <a:gd name="T28" fmla="*/ 84 w 95"/>
                      <a:gd name="T29" fmla="*/ 129 h 153"/>
                      <a:gd name="T30" fmla="*/ 82 w 95"/>
                      <a:gd name="T31" fmla="*/ 129 h 153"/>
                      <a:gd name="T32" fmla="*/ 89 w 95"/>
                      <a:gd name="T33" fmla="*/ 142 h 153"/>
                      <a:gd name="T34" fmla="*/ 94 w 95"/>
                      <a:gd name="T35" fmla="*/ 152 h 153"/>
                      <a:gd name="T36" fmla="*/ 91 w 95"/>
                      <a:gd name="T37" fmla="*/ 153 h 153"/>
                      <a:gd name="T38" fmla="*/ 57 w 95"/>
                      <a:gd name="T39" fmla="*/ 116 h 153"/>
                      <a:gd name="T40" fmla="*/ 38 w 95"/>
                      <a:gd name="T41" fmla="*/ 116 h 153"/>
                      <a:gd name="T42" fmla="*/ 4 w 95"/>
                      <a:gd name="T43" fmla="*/ 153 h 153"/>
                      <a:gd name="T44" fmla="*/ 2 w 95"/>
                      <a:gd name="T45" fmla="*/ 152 h 153"/>
                      <a:gd name="T46" fmla="*/ 6 w 95"/>
                      <a:gd name="T47" fmla="*/ 142 h 153"/>
                      <a:gd name="T48" fmla="*/ 14 w 95"/>
                      <a:gd name="T49" fmla="*/ 129 h 153"/>
                      <a:gd name="T50" fmla="*/ 13 w 95"/>
                      <a:gd name="T51" fmla="*/ 129 h 153"/>
                      <a:gd name="T52" fmla="*/ 1 w 95"/>
                      <a:gd name="T53" fmla="*/ 125 h 153"/>
                      <a:gd name="T54" fmla="*/ 2 w 95"/>
                      <a:gd name="T55" fmla="*/ 122 h 153"/>
                      <a:gd name="T56" fmla="*/ 11 w 95"/>
                      <a:gd name="T57" fmla="*/ 123 h 153"/>
                      <a:gd name="T58" fmla="*/ 20 w 95"/>
                      <a:gd name="T59" fmla="*/ 121 h 153"/>
                      <a:gd name="T60" fmla="*/ 36 w 95"/>
                      <a:gd name="T61" fmla="*/ 104 h 153"/>
                      <a:gd name="T62" fmla="*/ 43 w 95"/>
                      <a:gd name="T63" fmla="*/ 95 h 153"/>
                      <a:gd name="T64" fmla="*/ 42 w 95"/>
                      <a:gd name="T65" fmla="*/ 0 h 153"/>
                      <a:gd name="T66" fmla="*/ 36 w 95"/>
                      <a:gd name="T67" fmla="*/ 103 h 153"/>
                      <a:gd name="T68" fmla="*/ 19 w 95"/>
                      <a:gd name="T69" fmla="*/ 121 h 153"/>
                      <a:gd name="T70" fmla="*/ 5 w 95"/>
                      <a:gd name="T71" fmla="*/ 122 h 153"/>
                      <a:gd name="T72" fmla="*/ 0 w 95"/>
                      <a:gd name="T73" fmla="*/ 123 h 153"/>
                      <a:gd name="T74" fmla="*/ 12 w 95"/>
                      <a:gd name="T75" fmla="*/ 130 h 153"/>
                      <a:gd name="T76" fmla="*/ 6 w 95"/>
                      <a:gd name="T77" fmla="*/ 141 h 153"/>
                      <a:gd name="T78" fmla="*/ 1 w 95"/>
                      <a:gd name="T79" fmla="*/ 152 h 153"/>
                      <a:gd name="T80" fmla="*/ 4 w 95"/>
                      <a:gd name="T81" fmla="*/ 153 h 153"/>
                      <a:gd name="T82" fmla="*/ 38 w 95"/>
                      <a:gd name="T83" fmla="*/ 116 h 153"/>
                      <a:gd name="T84" fmla="*/ 57 w 95"/>
                      <a:gd name="T85" fmla="*/ 116 h 153"/>
                      <a:gd name="T86" fmla="*/ 91 w 95"/>
                      <a:gd name="T87" fmla="*/ 153 h 153"/>
                      <a:gd name="T88" fmla="*/ 94 w 95"/>
                      <a:gd name="T89" fmla="*/ 152 h 153"/>
                      <a:gd name="T90" fmla="*/ 90 w 95"/>
                      <a:gd name="T91" fmla="*/ 14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5" h="153">
                        <a:moveTo>
                          <a:pt x="90" y="141"/>
                        </a:moveTo>
                        <a:cubicBezTo>
                          <a:pt x="88" y="138"/>
                          <a:pt x="85" y="134"/>
                          <a:pt x="82" y="129"/>
                        </a:cubicBezTo>
                        <a:cubicBezTo>
                          <a:pt x="83" y="129"/>
                          <a:pt x="83" y="129"/>
                          <a:pt x="84" y="129"/>
                        </a:cubicBezTo>
                        <a:cubicBezTo>
                          <a:pt x="91" y="129"/>
                          <a:pt x="94" y="126"/>
                          <a:pt x="95" y="125"/>
                        </a:cubicBezTo>
                        <a:cubicBezTo>
                          <a:pt x="95" y="124"/>
                          <a:pt x="95" y="123"/>
                          <a:pt x="95" y="123"/>
                        </a:cubicBezTo>
                        <a:cubicBezTo>
                          <a:pt x="95" y="122"/>
                          <a:pt x="94" y="121"/>
                          <a:pt x="93" y="121"/>
                        </a:cubicBezTo>
                        <a:cubicBezTo>
                          <a:pt x="92" y="121"/>
                          <a:pt x="92" y="121"/>
                          <a:pt x="91" y="121"/>
                        </a:cubicBezTo>
                        <a:cubicBezTo>
                          <a:pt x="89" y="122"/>
                          <a:pt x="87" y="122"/>
                          <a:pt x="84" y="122"/>
                        </a:cubicBezTo>
                        <a:cubicBezTo>
                          <a:pt x="81" y="122"/>
                          <a:pt x="78" y="121"/>
                          <a:pt x="76" y="120"/>
                        </a:cubicBezTo>
                        <a:cubicBezTo>
                          <a:pt x="74" y="117"/>
                          <a:pt x="71" y="115"/>
                          <a:pt x="69" y="112"/>
                        </a:cubicBezTo>
                        <a:cubicBezTo>
                          <a:pt x="65" y="108"/>
                          <a:pt x="61" y="105"/>
                          <a:pt x="59" y="103"/>
                        </a:cubicBezTo>
                        <a:cubicBezTo>
                          <a:pt x="55" y="98"/>
                          <a:pt x="53" y="97"/>
                          <a:pt x="53" y="95"/>
                        </a:cubicBezTo>
                        <a:cubicBezTo>
                          <a:pt x="53" y="92"/>
                          <a:pt x="53" y="92"/>
                          <a:pt x="53" y="92"/>
                        </a:cubicBezTo>
                        <a:cubicBezTo>
                          <a:pt x="53" y="92"/>
                          <a:pt x="53" y="92"/>
                          <a:pt x="53" y="92"/>
                        </a:cubicBezTo>
                        <a:cubicBezTo>
                          <a:pt x="53" y="0"/>
                          <a:pt x="53" y="0"/>
                          <a:pt x="53" y="0"/>
                        </a:cubicBezTo>
                        <a:cubicBezTo>
                          <a:pt x="52" y="0"/>
                          <a:pt x="52" y="0"/>
                          <a:pt x="52" y="0"/>
                        </a:cubicBezTo>
                        <a:cubicBezTo>
                          <a:pt x="52" y="92"/>
                          <a:pt x="52" y="92"/>
                          <a:pt x="52" y="92"/>
                        </a:cubicBezTo>
                        <a:cubicBezTo>
                          <a:pt x="52" y="92"/>
                          <a:pt x="52" y="92"/>
                          <a:pt x="52" y="92"/>
                        </a:cubicBezTo>
                        <a:cubicBezTo>
                          <a:pt x="52" y="95"/>
                          <a:pt x="52" y="95"/>
                          <a:pt x="52" y="95"/>
                        </a:cubicBezTo>
                        <a:cubicBezTo>
                          <a:pt x="52" y="95"/>
                          <a:pt x="52" y="95"/>
                          <a:pt x="52" y="95"/>
                        </a:cubicBezTo>
                        <a:cubicBezTo>
                          <a:pt x="53" y="98"/>
                          <a:pt x="54" y="99"/>
                          <a:pt x="59" y="103"/>
                        </a:cubicBezTo>
                        <a:cubicBezTo>
                          <a:pt x="61" y="106"/>
                          <a:pt x="64" y="109"/>
                          <a:pt x="68" y="113"/>
                        </a:cubicBezTo>
                        <a:cubicBezTo>
                          <a:pt x="71" y="115"/>
                          <a:pt x="73" y="118"/>
                          <a:pt x="76" y="121"/>
                        </a:cubicBezTo>
                        <a:cubicBezTo>
                          <a:pt x="76" y="121"/>
                          <a:pt x="76" y="121"/>
                          <a:pt x="76" y="121"/>
                        </a:cubicBezTo>
                        <a:cubicBezTo>
                          <a:pt x="77" y="122"/>
                          <a:pt x="80" y="122"/>
                          <a:pt x="84" y="123"/>
                        </a:cubicBezTo>
                        <a:cubicBezTo>
                          <a:pt x="87" y="123"/>
                          <a:pt x="89" y="122"/>
                          <a:pt x="91" y="122"/>
                        </a:cubicBezTo>
                        <a:cubicBezTo>
                          <a:pt x="92" y="122"/>
                          <a:pt x="93" y="122"/>
                          <a:pt x="93" y="122"/>
                        </a:cubicBezTo>
                        <a:cubicBezTo>
                          <a:pt x="94" y="122"/>
                          <a:pt x="94" y="122"/>
                          <a:pt x="95" y="123"/>
                        </a:cubicBezTo>
                        <a:cubicBezTo>
                          <a:pt x="95" y="123"/>
                          <a:pt x="95" y="124"/>
                          <a:pt x="94" y="125"/>
                        </a:cubicBezTo>
                        <a:cubicBezTo>
                          <a:pt x="93" y="127"/>
                          <a:pt x="89" y="129"/>
                          <a:pt x="84" y="129"/>
                        </a:cubicBezTo>
                        <a:cubicBezTo>
                          <a:pt x="83" y="129"/>
                          <a:pt x="82" y="129"/>
                          <a:pt x="82" y="129"/>
                        </a:cubicBezTo>
                        <a:cubicBezTo>
                          <a:pt x="82" y="129"/>
                          <a:pt x="82" y="129"/>
                          <a:pt x="82" y="129"/>
                        </a:cubicBezTo>
                        <a:cubicBezTo>
                          <a:pt x="82" y="129"/>
                          <a:pt x="82" y="129"/>
                          <a:pt x="82" y="129"/>
                        </a:cubicBezTo>
                        <a:cubicBezTo>
                          <a:pt x="85" y="134"/>
                          <a:pt x="87" y="138"/>
                          <a:pt x="89" y="142"/>
                        </a:cubicBezTo>
                        <a:cubicBezTo>
                          <a:pt x="91" y="144"/>
                          <a:pt x="92" y="146"/>
                          <a:pt x="92" y="147"/>
                        </a:cubicBezTo>
                        <a:cubicBezTo>
                          <a:pt x="94" y="150"/>
                          <a:pt x="94" y="151"/>
                          <a:pt x="94" y="152"/>
                        </a:cubicBezTo>
                        <a:cubicBezTo>
                          <a:pt x="93" y="152"/>
                          <a:pt x="93" y="153"/>
                          <a:pt x="92" y="153"/>
                        </a:cubicBezTo>
                        <a:cubicBezTo>
                          <a:pt x="91" y="153"/>
                          <a:pt x="91" y="153"/>
                          <a:pt x="91" y="153"/>
                        </a:cubicBezTo>
                        <a:cubicBezTo>
                          <a:pt x="89" y="152"/>
                          <a:pt x="84" y="145"/>
                          <a:pt x="78" y="137"/>
                        </a:cubicBezTo>
                        <a:cubicBezTo>
                          <a:pt x="72" y="129"/>
                          <a:pt x="64" y="120"/>
                          <a:pt x="57" y="116"/>
                        </a:cubicBezTo>
                        <a:cubicBezTo>
                          <a:pt x="54" y="114"/>
                          <a:pt x="51" y="113"/>
                          <a:pt x="48" y="113"/>
                        </a:cubicBezTo>
                        <a:cubicBezTo>
                          <a:pt x="44" y="113"/>
                          <a:pt x="41" y="114"/>
                          <a:pt x="38" y="116"/>
                        </a:cubicBezTo>
                        <a:cubicBezTo>
                          <a:pt x="32" y="120"/>
                          <a:pt x="23" y="129"/>
                          <a:pt x="17" y="137"/>
                        </a:cubicBezTo>
                        <a:cubicBezTo>
                          <a:pt x="12" y="145"/>
                          <a:pt x="6" y="152"/>
                          <a:pt x="4" y="153"/>
                        </a:cubicBezTo>
                        <a:cubicBezTo>
                          <a:pt x="3" y="153"/>
                          <a:pt x="3" y="153"/>
                          <a:pt x="3" y="153"/>
                        </a:cubicBezTo>
                        <a:cubicBezTo>
                          <a:pt x="3" y="153"/>
                          <a:pt x="2" y="152"/>
                          <a:pt x="2" y="152"/>
                        </a:cubicBezTo>
                        <a:cubicBezTo>
                          <a:pt x="1" y="151"/>
                          <a:pt x="1" y="150"/>
                          <a:pt x="3" y="147"/>
                        </a:cubicBezTo>
                        <a:cubicBezTo>
                          <a:pt x="4" y="146"/>
                          <a:pt x="5" y="144"/>
                          <a:pt x="6" y="142"/>
                        </a:cubicBezTo>
                        <a:cubicBezTo>
                          <a:pt x="8" y="138"/>
                          <a:pt x="11" y="134"/>
                          <a:pt x="14" y="129"/>
                        </a:cubicBezTo>
                        <a:cubicBezTo>
                          <a:pt x="14" y="129"/>
                          <a:pt x="14" y="129"/>
                          <a:pt x="14" y="129"/>
                        </a:cubicBezTo>
                        <a:cubicBezTo>
                          <a:pt x="13" y="129"/>
                          <a:pt x="13" y="129"/>
                          <a:pt x="13" y="129"/>
                        </a:cubicBezTo>
                        <a:cubicBezTo>
                          <a:pt x="13" y="129"/>
                          <a:pt x="13" y="129"/>
                          <a:pt x="13" y="129"/>
                        </a:cubicBezTo>
                        <a:cubicBezTo>
                          <a:pt x="13" y="129"/>
                          <a:pt x="12" y="129"/>
                          <a:pt x="12" y="129"/>
                        </a:cubicBezTo>
                        <a:cubicBezTo>
                          <a:pt x="6" y="129"/>
                          <a:pt x="3" y="127"/>
                          <a:pt x="1" y="125"/>
                        </a:cubicBezTo>
                        <a:cubicBezTo>
                          <a:pt x="1" y="124"/>
                          <a:pt x="0" y="124"/>
                          <a:pt x="1" y="123"/>
                        </a:cubicBezTo>
                        <a:cubicBezTo>
                          <a:pt x="1" y="122"/>
                          <a:pt x="1" y="122"/>
                          <a:pt x="2" y="122"/>
                        </a:cubicBezTo>
                        <a:cubicBezTo>
                          <a:pt x="3" y="122"/>
                          <a:pt x="4" y="122"/>
                          <a:pt x="4" y="122"/>
                        </a:cubicBezTo>
                        <a:cubicBezTo>
                          <a:pt x="6" y="122"/>
                          <a:pt x="8" y="123"/>
                          <a:pt x="11" y="123"/>
                        </a:cubicBezTo>
                        <a:cubicBezTo>
                          <a:pt x="15" y="122"/>
                          <a:pt x="18" y="122"/>
                          <a:pt x="20" y="121"/>
                        </a:cubicBezTo>
                        <a:cubicBezTo>
                          <a:pt x="20" y="121"/>
                          <a:pt x="20" y="121"/>
                          <a:pt x="20" y="121"/>
                        </a:cubicBezTo>
                        <a:cubicBezTo>
                          <a:pt x="22" y="118"/>
                          <a:pt x="25" y="115"/>
                          <a:pt x="27" y="113"/>
                        </a:cubicBezTo>
                        <a:cubicBezTo>
                          <a:pt x="31" y="109"/>
                          <a:pt x="34" y="106"/>
                          <a:pt x="36" y="104"/>
                        </a:cubicBezTo>
                        <a:cubicBezTo>
                          <a:pt x="41" y="99"/>
                          <a:pt x="43" y="98"/>
                          <a:pt x="43" y="95"/>
                        </a:cubicBezTo>
                        <a:cubicBezTo>
                          <a:pt x="43" y="95"/>
                          <a:pt x="43" y="95"/>
                          <a:pt x="43" y="95"/>
                        </a:cubicBezTo>
                        <a:cubicBezTo>
                          <a:pt x="43" y="0"/>
                          <a:pt x="43" y="0"/>
                          <a:pt x="43" y="0"/>
                        </a:cubicBezTo>
                        <a:cubicBezTo>
                          <a:pt x="42" y="0"/>
                          <a:pt x="42" y="0"/>
                          <a:pt x="42" y="0"/>
                        </a:cubicBezTo>
                        <a:cubicBezTo>
                          <a:pt x="42" y="95"/>
                          <a:pt x="42" y="95"/>
                          <a:pt x="42" y="95"/>
                        </a:cubicBezTo>
                        <a:cubicBezTo>
                          <a:pt x="42" y="97"/>
                          <a:pt x="41" y="99"/>
                          <a:pt x="36" y="103"/>
                        </a:cubicBezTo>
                        <a:cubicBezTo>
                          <a:pt x="34" y="105"/>
                          <a:pt x="31" y="108"/>
                          <a:pt x="27" y="112"/>
                        </a:cubicBezTo>
                        <a:cubicBezTo>
                          <a:pt x="24" y="115"/>
                          <a:pt x="22" y="118"/>
                          <a:pt x="19" y="121"/>
                        </a:cubicBezTo>
                        <a:cubicBezTo>
                          <a:pt x="18" y="121"/>
                          <a:pt x="15" y="122"/>
                          <a:pt x="11" y="122"/>
                        </a:cubicBezTo>
                        <a:cubicBezTo>
                          <a:pt x="8" y="122"/>
                          <a:pt x="6" y="122"/>
                          <a:pt x="5" y="122"/>
                        </a:cubicBezTo>
                        <a:cubicBezTo>
                          <a:pt x="4" y="121"/>
                          <a:pt x="3" y="121"/>
                          <a:pt x="2" y="121"/>
                        </a:cubicBezTo>
                        <a:cubicBezTo>
                          <a:pt x="1" y="121"/>
                          <a:pt x="0" y="122"/>
                          <a:pt x="0" y="123"/>
                        </a:cubicBezTo>
                        <a:cubicBezTo>
                          <a:pt x="0" y="124"/>
                          <a:pt x="0" y="125"/>
                          <a:pt x="1" y="126"/>
                        </a:cubicBezTo>
                        <a:cubicBezTo>
                          <a:pt x="1" y="126"/>
                          <a:pt x="4" y="130"/>
                          <a:pt x="12" y="130"/>
                        </a:cubicBezTo>
                        <a:cubicBezTo>
                          <a:pt x="12" y="130"/>
                          <a:pt x="13" y="130"/>
                          <a:pt x="13" y="129"/>
                        </a:cubicBezTo>
                        <a:cubicBezTo>
                          <a:pt x="10" y="134"/>
                          <a:pt x="8" y="138"/>
                          <a:pt x="6" y="141"/>
                        </a:cubicBezTo>
                        <a:cubicBezTo>
                          <a:pt x="4" y="144"/>
                          <a:pt x="3" y="145"/>
                          <a:pt x="2" y="147"/>
                        </a:cubicBezTo>
                        <a:cubicBezTo>
                          <a:pt x="0" y="149"/>
                          <a:pt x="1" y="151"/>
                          <a:pt x="1" y="152"/>
                        </a:cubicBezTo>
                        <a:cubicBezTo>
                          <a:pt x="1" y="153"/>
                          <a:pt x="2" y="153"/>
                          <a:pt x="3" y="153"/>
                        </a:cubicBezTo>
                        <a:cubicBezTo>
                          <a:pt x="4" y="153"/>
                          <a:pt x="4" y="153"/>
                          <a:pt x="4" y="153"/>
                        </a:cubicBezTo>
                        <a:cubicBezTo>
                          <a:pt x="6" y="153"/>
                          <a:pt x="11" y="147"/>
                          <a:pt x="18" y="138"/>
                        </a:cubicBezTo>
                        <a:cubicBezTo>
                          <a:pt x="24" y="130"/>
                          <a:pt x="32" y="120"/>
                          <a:pt x="38" y="116"/>
                        </a:cubicBezTo>
                        <a:cubicBezTo>
                          <a:pt x="41" y="114"/>
                          <a:pt x="45" y="113"/>
                          <a:pt x="48" y="113"/>
                        </a:cubicBezTo>
                        <a:cubicBezTo>
                          <a:pt x="51" y="113"/>
                          <a:pt x="54" y="114"/>
                          <a:pt x="57" y="116"/>
                        </a:cubicBezTo>
                        <a:cubicBezTo>
                          <a:pt x="63" y="120"/>
                          <a:pt x="72" y="130"/>
                          <a:pt x="77" y="137"/>
                        </a:cubicBezTo>
                        <a:cubicBezTo>
                          <a:pt x="84" y="146"/>
                          <a:pt x="89" y="153"/>
                          <a:pt x="91" y="153"/>
                        </a:cubicBezTo>
                        <a:cubicBezTo>
                          <a:pt x="92" y="153"/>
                          <a:pt x="92" y="153"/>
                          <a:pt x="92" y="153"/>
                        </a:cubicBezTo>
                        <a:cubicBezTo>
                          <a:pt x="93" y="153"/>
                          <a:pt x="94" y="153"/>
                          <a:pt x="94" y="152"/>
                        </a:cubicBezTo>
                        <a:cubicBezTo>
                          <a:pt x="95" y="151"/>
                          <a:pt x="95" y="149"/>
                          <a:pt x="93" y="146"/>
                        </a:cubicBezTo>
                        <a:cubicBezTo>
                          <a:pt x="92" y="145"/>
                          <a:pt x="91" y="143"/>
                          <a:pt x="90" y="141"/>
                        </a:cubicBezTo>
                      </a:path>
                    </a:pathLst>
                  </a:custGeom>
                  <a:solidFill>
                    <a:srgbClr val="952B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9" name="Rectangle 8377">
                    <a:extLst>
                      <a:ext uri="{FF2B5EF4-FFF2-40B4-BE49-F238E27FC236}">
                        <a16:creationId xmlns:a16="http://schemas.microsoft.com/office/drawing/2014/main" id="{BA4BBECB-5291-40D8-BE0E-D9B63342D955}"/>
                      </a:ext>
                    </a:extLst>
                  </p:cNvPr>
                  <p:cNvSpPr>
                    <a:spLocks noChangeArrowheads="1"/>
                  </p:cNvSpPr>
                  <p:nvPr/>
                </p:nvSpPr>
                <p:spPr bwMode="auto">
                  <a:xfrm>
                    <a:off x="3733" y="1966"/>
                    <a:ext cx="3" cy="1"/>
                  </a:xfrm>
                  <a:prstGeom prst="rect">
                    <a:avLst/>
                  </a:prstGeom>
                  <a:solidFill>
                    <a:srgbClr val="BC4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0" name="Rectangle 8378">
                    <a:extLst>
                      <a:ext uri="{FF2B5EF4-FFF2-40B4-BE49-F238E27FC236}">
                        <a16:creationId xmlns:a16="http://schemas.microsoft.com/office/drawing/2014/main" id="{C8EC8C1D-6028-4DE3-96CB-B776D05D2A39}"/>
                      </a:ext>
                    </a:extLst>
                  </p:cNvPr>
                  <p:cNvSpPr>
                    <a:spLocks noChangeArrowheads="1"/>
                  </p:cNvSpPr>
                  <p:nvPr/>
                </p:nvSpPr>
                <p:spPr bwMode="auto">
                  <a:xfrm>
                    <a:off x="3733" y="1966"/>
                    <a:ext cx="3"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1" name="Rectangle 8379">
                    <a:extLst>
                      <a:ext uri="{FF2B5EF4-FFF2-40B4-BE49-F238E27FC236}">
                        <a16:creationId xmlns:a16="http://schemas.microsoft.com/office/drawing/2014/main" id="{382249EC-ADEA-4B5B-AB2C-6FF971F63389}"/>
                      </a:ext>
                    </a:extLst>
                  </p:cNvPr>
                  <p:cNvSpPr>
                    <a:spLocks noChangeArrowheads="1"/>
                  </p:cNvSpPr>
                  <p:nvPr/>
                </p:nvSpPr>
                <p:spPr bwMode="auto">
                  <a:xfrm>
                    <a:off x="3736" y="1966"/>
                    <a:ext cx="1" cy="1"/>
                  </a:xfrm>
                  <a:prstGeom prst="rect">
                    <a:avLst/>
                  </a:prstGeom>
                  <a:solidFill>
                    <a:srgbClr val="8C262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2" name="Rectangle 8380">
                    <a:extLst>
                      <a:ext uri="{FF2B5EF4-FFF2-40B4-BE49-F238E27FC236}">
                        <a16:creationId xmlns:a16="http://schemas.microsoft.com/office/drawing/2014/main" id="{4D9EABE9-86B7-416A-9CE8-798F8B81B2FC}"/>
                      </a:ext>
                    </a:extLst>
                  </p:cNvPr>
                  <p:cNvSpPr>
                    <a:spLocks noChangeArrowheads="1"/>
                  </p:cNvSpPr>
                  <p:nvPr/>
                </p:nvSpPr>
                <p:spPr bwMode="auto">
                  <a:xfrm>
                    <a:off x="3736" y="1966"/>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3" name="Freeform 8381">
                    <a:extLst>
                      <a:ext uri="{FF2B5EF4-FFF2-40B4-BE49-F238E27FC236}">
                        <a16:creationId xmlns:a16="http://schemas.microsoft.com/office/drawing/2014/main" id="{F60EB5F1-8E5E-4042-A035-C80FF6161CD8}"/>
                      </a:ext>
                    </a:extLst>
                  </p:cNvPr>
                  <p:cNvSpPr>
                    <a:spLocks noEditPoints="1"/>
                  </p:cNvSpPr>
                  <p:nvPr/>
                </p:nvSpPr>
                <p:spPr bwMode="auto">
                  <a:xfrm>
                    <a:off x="3733" y="1971"/>
                    <a:ext cx="34" cy="104"/>
                  </a:xfrm>
                  <a:custGeom>
                    <a:avLst/>
                    <a:gdLst>
                      <a:gd name="T0" fmla="*/ 45 w 45"/>
                      <a:gd name="T1" fmla="*/ 138 h 138"/>
                      <a:gd name="T2" fmla="*/ 45 w 45"/>
                      <a:gd name="T3" fmla="*/ 138 h 138"/>
                      <a:gd name="T4" fmla="*/ 41 w 45"/>
                      <a:gd name="T5" fmla="*/ 131 h 138"/>
                      <a:gd name="T6" fmla="*/ 43 w 45"/>
                      <a:gd name="T7" fmla="*/ 132 h 138"/>
                      <a:gd name="T8" fmla="*/ 37 w 45"/>
                      <a:gd name="T9" fmla="*/ 125 h 138"/>
                      <a:gd name="T10" fmla="*/ 38 w 45"/>
                      <a:gd name="T11" fmla="*/ 127 h 138"/>
                      <a:gd name="T12" fmla="*/ 37 w 45"/>
                      <a:gd name="T13" fmla="*/ 125 h 138"/>
                      <a:gd name="T14" fmla="*/ 38 w 45"/>
                      <a:gd name="T15" fmla="*/ 124 h 138"/>
                      <a:gd name="T16" fmla="*/ 40 w 45"/>
                      <a:gd name="T17" fmla="*/ 126 h 138"/>
                      <a:gd name="T18" fmla="*/ 40 w 45"/>
                      <a:gd name="T19" fmla="*/ 125 h 138"/>
                      <a:gd name="T20" fmla="*/ 33 w 45"/>
                      <a:gd name="T21" fmla="*/ 119 h 138"/>
                      <a:gd name="T22" fmla="*/ 33 w 45"/>
                      <a:gd name="T23" fmla="*/ 119 h 138"/>
                      <a:gd name="T24" fmla="*/ 35 w 45"/>
                      <a:gd name="T25" fmla="*/ 117 h 138"/>
                      <a:gd name="T26" fmla="*/ 36 w 45"/>
                      <a:gd name="T27" fmla="*/ 120 h 138"/>
                      <a:gd name="T28" fmla="*/ 36 w 45"/>
                      <a:gd name="T29" fmla="*/ 119 h 138"/>
                      <a:gd name="T30" fmla="*/ 30 w 45"/>
                      <a:gd name="T31" fmla="*/ 110 h 138"/>
                      <a:gd name="T32" fmla="*/ 29 w 45"/>
                      <a:gd name="T33" fmla="*/ 115 h 138"/>
                      <a:gd name="T34" fmla="*/ 32 w 45"/>
                      <a:gd name="T35" fmla="*/ 112 h 138"/>
                      <a:gd name="T36" fmla="*/ 30 w 45"/>
                      <a:gd name="T37" fmla="*/ 110 h 138"/>
                      <a:gd name="T38" fmla="*/ 25 w 45"/>
                      <a:gd name="T39" fmla="*/ 105 h 138"/>
                      <a:gd name="T40" fmla="*/ 26 w 45"/>
                      <a:gd name="T41" fmla="*/ 106 h 138"/>
                      <a:gd name="T42" fmla="*/ 25 w 45"/>
                      <a:gd name="T43" fmla="*/ 104 h 138"/>
                      <a:gd name="T44" fmla="*/ 17 w 45"/>
                      <a:gd name="T45" fmla="*/ 101 h 138"/>
                      <a:gd name="T46" fmla="*/ 20 w 45"/>
                      <a:gd name="T47" fmla="*/ 101 h 138"/>
                      <a:gd name="T48" fmla="*/ 19 w 45"/>
                      <a:gd name="T49" fmla="*/ 98 h 138"/>
                      <a:gd name="T50" fmla="*/ 11 w 45"/>
                      <a:gd name="T51" fmla="*/ 96 h 138"/>
                      <a:gd name="T52" fmla="*/ 15 w 45"/>
                      <a:gd name="T53" fmla="*/ 93 h 138"/>
                      <a:gd name="T54" fmla="*/ 7 w 45"/>
                      <a:gd name="T55" fmla="*/ 85 h 138"/>
                      <a:gd name="T56" fmla="*/ 0 w 45"/>
                      <a:gd name="T57" fmla="*/ 85 h 138"/>
                      <a:gd name="T58" fmla="*/ 6 w 45"/>
                      <a:gd name="T59" fmla="*/ 91 h 138"/>
                      <a:gd name="T60" fmla="*/ 8 w 45"/>
                      <a:gd name="T61" fmla="*/ 87 h 138"/>
                      <a:gd name="T62" fmla="*/ 4 w 45"/>
                      <a:gd name="T63" fmla="*/ 78 h 138"/>
                      <a:gd name="T64" fmla="*/ 0 w 45"/>
                      <a:gd name="T65" fmla="*/ 79 h 138"/>
                      <a:gd name="T66" fmla="*/ 4 w 45"/>
                      <a:gd name="T67" fmla="*/ 78 h 138"/>
                      <a:gd name="T68" fmla="*/ 4 w 45"/>
                      <a:gd name="T69" fmla="*/ 78 h 138"/>
                      <a:gd name="T70" fmla="*/ 0 w 45"/>
                      <a:gd name="T71" fmla="*/ 70 h 138"/>
                      <a:gd name="T72" fmla="*/ 4 w 45"/>
                      <a:gd name="T73" fmla="*/ 71 h 138"/>
                      <a:gd name="T74" fmla="*/ 4 w 45"/>
                      <a:gd name="T75" fmla="*/ 62 h 138"/>
                      <a:gd name="T76" fmla="*/ 0 w 45"/>
                      <a:gd name="T77" fmla="*/ 63 h 138"/>
                      <a:gd name="T78" fmla="*/ 4 w 45"/>
                      <a:gd name="T79" fmla="*/ 62 h 138"/>
                      <a:gd name="T80" fmla="*/ 0 w 45"/>
                      <a:gd name="T81" fmla="*/ 54 h 138"/>
                      <a:gd name="T82" fmla="*/ 4 w 45"/>
                      <a:gd name="T83" fmla="*/ 56 h 138"/>
                      <a:gd name="T84" fmla="*/ 4 w 45"/>
                      <a:gd name="T85" fmla="*/ 47 h 138"/>
                      <a:gd name="T86" fmla="*/ 0 w 45"/>
                      <a:gd name="T87" fmla="*/ 48 h 138"/>
                      <a:gd name="T88" fmla="*/ 4 w 45"/>
                      <a:gd name="T89" fmla="*/ 47 h 138"/>
                      <a:gd name="T90" fmla="*/ 0 w 45"/>
                      <a:gd name="T91" fmla="*/ 39 h 138"/>
                      <a:gd name="T92" fmla="*/ 4 w 45"/>
                      <a:gd name="T93" fmla="*/ 40 h 138"/>
                      <a:gd name="T94" fmla="*/ 4 w 45"/>
                      <a:gd name="T95" fmla="*/ 31 h 138"/>
                      <a:gd name="T96" fmla="*/ 0 w 45"/>
                      <a:gd name="T97" fmla="*/ 32 h 138"/>
                      <a:gd name="T98" fmla="*/ 4 w 45"/>
                      <a:gd name="T99" fmla="*/ 31 h 138"/>
                      <a:gd name="T100" fmla="*/ 0 w 45"/>
                      <a:gd name="T101" fmla="*/ 23 h 138"/>
                      <a:gd name="T102" fmla="*/ 4 w 45"/>
                      <a:gd name="T103" fmla="*/ 25 h 138"/>
                      <a:gd name="T104" fmla="*/ 4 w 45"/>
                      <a:gd name="T105" fmla="*/ 16 h 138"/>
                      <a:gd name="T106" fmla="*/ 0 w 45"/>
                      <a:gd name="T107" fmla="*/ 17 h 138"/>
                      <a:gd name="T108" fmla="*/ 4 w 45"/>
                      <a:gd name="T109" fmla="*/ 16 h 138"/>
                      <a:gd name="T110" fmla="*/ 0 w 45"/>
                      <a:gd name="T111" fmla="*/ 8 h 138"/>
                      <a:gd name="T112" fmla="*/ 4 w 45"/>
                      <a:gd name="T113" fmla="*/ 9 h 138"/>
                      <a:gd name="T114" fmla="*/ 4 w 45"/>
                      <a:gd name="T115" fmla="*/ 0 h 138"/>
                      <a:gd name="T116" fmla="*/ 0 w 45"/>
                      <a:gd name="T117" fmla="*/ 1 h 138"/>
                      <a:gd name="T118" fmla="*/ 4 w 45"/>
                      <a:gd name="T11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 h="138">
                        <a:moveTo>
                          <a:pt x="45" y="138"/>
                        </a:moveTo>
                        <a:cubicBezTo>
                          <a:pt x="45" y="138"/>
                          <a:pt x="45" y="138"/>
                          <a:pt x="45" y="138"/>
                        </a:cubicBezTo>
                        <a:cubicBezTo>
                          <a:pt x="45" y="138"/>
                          <a:pt x="45" y="138"/>
                          <a:pt x="45" y="138"/>
                        </a:cubicBezTo>
                        <a:cubicBezTo>
                          <a:pt x="45" y="138"/>
                          <a:pt x="45" y="138"/>
                          <a:pt x="45" y="138"/>
                        </a:cubicBezTo>
                        <a:moveTo>
                          <a:pt x="42" y="130"/>
                        </a:moveTo>
                        <a:cubicBezTo>
                          <a:pt x="41" y="130"/>
                          <a:pt x="41" y="131"/>
                          <a:pt x="41" y="131"/>
                        </a:cubicBezTo>
                        <a:cubicBezTo>
                          <a:pt x="41" y="132"/>
                          <a:pt x="41" y="132"/>
                          <a:pt x="42" y="133"/>
                        </a:cubicBezTo>
                        <a:cubicBezTo>
                          <a:pt x="42" y="132"/>
                          <a:pt x="42" y="132"/>
                          <a:pt x="43" y="132"/>
                        </a:cubicBezTo>
                        <a:cubicBezTo>
                          <a:pt x="42" y="131"/>
                          <a:pt x="42" y="131"/>
                          <a:pt x="42" y="130"/>
                        </a:cubicBezTo>
                        <a:moveTo>
                          <a:pt x="37" y="125"/>
                        </a:moveTo>
                        <a:cubicBezTo>
                          <a:pt x="37" y="125"/>
                          <a:pt x="37" y="125"/>
                          <a:pt x="37" y="125"/>
                        </a:cubicBezTo>
                        <a:cubicBezTo>
                          <a:pt x="37" y="126"/>
                          <a:pt x="38" y="126"/>
                          <a:pt x="38" y="127"/>
                        </a:cubicBezTo>
                        <a:cubicBezTo>
                          <a:pt x="38" y="127"/>
                          <a:pt x="38" y="127"/>
                          <a:pt x="38" y="127"/>
                        </a:cubicBezTo>
                        <a:cubicBezTo>
                          <a:pt x="38" y="126"/>
                          <a:pt x="37" y="126"/>
                          <a:pt x="37" y="125"/>
                        </a:cubicBezTo>
                        <a:moveTo>
                          <a:pt x="39" y="123"/>
                        </a:moveTo>
                        <a:cubicBezTo>
                          <a:pt x="39" y="124"/>
                          <a:pt x="38" y="124"/>
                          <a:pt x="38" y="124"/>
                        </a:cubicBezTo>
                        <a:cubicBezTo>
                          <a:pt x="39" y="124"/>
                          <a:pt x="39" y="125"/>
                          <a:pt x="40" y="125"/>
                        </a:cubicBezTo>
                        <a:cubicBezTo>
                          <a:pt x="40" y="125"/>
                          <a:pt x="40" y="125"/>
                          <a:pt x="40" y="126"/>
                        </a:cubicBezTo>
                        <a:cubicBezTo>
                          <a:pt x="40" y="126"/>
                          <a:pt x="40" y="125"/>
                          <a:pt x="40" y="125"/>
                        </a:cubicBezTo>
                        <a:cubicBezTo>
                          <a:pt x="40" y="125"/>
                          <a:pt x="40" y="125"/>
                          <a:pt x="40" y="125"/>
                        </a:cubicBezTo>
                        <a:cubicBezTo>
                          <a:pt x="40" y="125"/>
                          <a:pt x="39" y="124"/>
                          <a:pt x="39" y="123"/>
                        </a:cubicBezTo>
                        <a:moveTo>
                          <a:pt x="33" y="119"/>
                        </a:moveTo>
                        <a:cubicBezTo>
                          <a:pt x="33" y="119"/>
                          <a:pt x="33" y="119"/>
                          <a:pt x="33" y="119"/>
                        </a:cubicBezTo>
                        <a:cubicBezTo>
                          <a:pt x="33" y="119"/>
                          <a:pt x="33" y="119"/>
                          <a:pt x="33" y="119"/>
                        </a:cubicBezTo>
                        <a:cubicBezTo>
                          <a:pt x="33" y="119"/>
                          <a:pt x="33" y="119"/>
                          <a:pt x="33" y="119"/>
                        </a:cubicBezTo>
                        <a:moveTo>
                          <a:pt x="35" y="117"/>
                        </a:moveTo>
                        <a:cubicBezTo>
                          <a:pt x="35" y="117"/>
                          <a:pt x="35" y="117"/>
                          <a:pt x="35" y="117"/>
                        </a:cubicBezTo>
                        <a:cubicBezTo>
                          <a:pt x="35" y="118"/>
                          <a:pt x="35" y="119"/>
                          <a:pt x="36" y="120"/>
                        </a:cubicBezTo>
                        <a:cubicBezTo>
                          <a:pt x="36" y="120"/>
                          <a:pt x="36" y="119"/>
                          <a:pt x="36" y="119"/>
                        </a:cubicBezTo>
                        <a:cubicBezTo>
                          <a:pt x="36" y="119"/>
                          <a:pt x="36" y="119"/>
                          <a:pt x="36" y="119"/>
                        </a:cubicBezTo>
                        <a:cubicBezTo>
                          <a:pt x="36" y="118"/>
                          <a:pt x="35" y="118"/>
                          <a:pt x="35" y="117"/>
                        </a:cubicBezTo>
                        <a:moveTo>
                          <a:pt x="30" y="110"/>
                        </a:moveTo>
                        <a:cubicBezTo>
                          <a:pt x="30" y="111"/>
                          <a:pt x="29" y="112"/>
                          <a:pt x="28" y="113"/>
                        </a:cubicBezTo>
                        <a:cubicBezTo>
                          <a:pt x="28" y="113"/>
                          <a:pt x="29" y="114"/>
                          <a:pt x="29" y="115"/>
                        </a:cubicBezTo>
                        <a:cubicBezTo>
                          <a:pt x="31" y="113"/>
                          <a:pt x="31" y="113"/>
                          <a:pt x="32" y="112"/>
                        </a:cubicBezTo>
                        <a:cubicBezTo>
                          <a:pt x="32" y="112"/>
                          <a:pt x="32" y="112"/>
                          <a:pt x="32" y="112"/>
                        </a:cubicBezTo>
                        <a:cubicBezTo>
                          <a:pt x="32" y="112"/>
                          <a:pt x="31" y="112"/>
                          <a:pt x="31" y="111"/>
                        </a:cubicBezTo>
                        <a:cubicBezTo>
                          <a:pt x="31" y="111"/>
                          <a:pt x="31" y="110"/>
                          <a:pt x="30" y="110"/>
                        </a:cubicBezTo>
                        <a:moveTo>
                          <a:pt x="25" y="104"/>
                        </a:moveTo>
                        <a:cubicBezTo>
                          <a:pt x="25" y="104"/>
                          <a:pt x="25" y="105"/>
                          <a:pt x="25" y="105"/>
                        </a:cubicBezTo>
                        <a:cubicBezTo>
                          <a:pt x="25" y="106"/>
                          <a:pt x="25" y="106"/>
                          <a:pt x="25" y="107"/>
                        </a:cubicBezTo>
                        <a:cubicBezTo>
                          <a:pt x="26" y="107"/>
                          <a:pt x="26" y="106"/>
                          <a:pt x="26" y="106"/>
                        </a:cubicBezTo>
                        <a:cubicBezTo>
                          <a:pt x="26" y="106"/>
                          <a:pt x="26" y="106"/>
                          <a:pt x="26" y="106"/>
                        </a:cubicBezTo>
                        <a:cubicBezTo>
                          <a:pt x="26" y="105"/>
                          <a:pt x="26" y="105"/>
                          <a:pt x="25" y="104"/>
                        </a:cubicBezTo>
                        <a:moveTo>
                          <a:pt x="19" y="98"/>
                        </a:moveTo>
                        <a:cubicBezTo>
                          <a:pt x="19" y="99"/>
                          <a:pt x="18" y="100"/>
                          <a:pt x="17" y="101"/>
                        </a:cubicBezTo>
                        <a:cubicBezTo>
                          <a:pt x="18" y="101"/>
                          <a:pt x="18" y="102"/>
                          <a:pt x="19" y="103"/>
                        </a:cubicBezTo>
                        <a:cubicBezTo>
                          <a:pt x="19" y="102"/>
                          <a:pt x="20" y="101"/>
                          <a:pt x="20" y="101"/>
                        </a:cubicBezTo>
                        <a:cubicBezTo>
                          <a:pt x="20" y="100"/>
                          <a:pt x="20" y="99"/>
                          <a:pt x="20" y="98"/>
                        </a:cubicBezTo>
                        <a:cubicBezTo>
                          <a:pt x="20" y="98"/>
                          <a:pt x="19" y="98"/>
                          <a:pt x="19" y="98"/>
                        </a:cubicBezTo>
                        <a:moveTo>
                          <a:pt x="13" y="92"/>
                        </a:moveTo>
                        <a:cubicBezTo>
                          <a:pt x="13" y="93"/>
                          <a:pt x="12" y="94"/>
                          <a:pt x="11" y="96"/>
                        </a:cubicBezTo>
                        <a:cubicBezTo>
                          <a:pt x="12" y="96"/>
                          <a:pt x="12" y="96"/>
                          <a:pt x="13" y="97"/>
                        </a:cubicBezTo>
                        <a:cubicBezTo>
                          <a:pt x="14" y="95"/>
                          <a:pt x="14" y="94"/>
                          <a:pt x="15" y="93"/>
                        </a:cubicBezTo>
                        <a:cubicBezTo>
                          <a:pt x="14" y="93"/>
                          <a:pt x="14" y="92"/>
                          <a:pt x="13" y="92"/>
                        </a:cubicBezTo>
                        <a:moveTo>
                          <a:pt x="7" y="85"/>
                        </a:moveTo>
                        <a:cubicBezTo>
                          <a:pt x="6" y="85"/>
                          <a:pt x="6" y="85"/>
                          <a:pt x="5" y="85"/>
                        </a:cubicBezTo>
                        <a:cubicBezTo>
                          <a:pt x="0" y="85"/>
                          <a:pt x="0" y="85"/>
                          <a:pt x="0" y="85"/>
                        </a:cubicBezTo>
                        <a:cubicBezTo>
                          <a:pt x="1" y="86"/>
                          <a:pt x="1" y="87"/>
                          <a:pt x="2" y="88"/>
                        </a:cubicBezTo>
                        <a:cubicBezTo>
                          <a:pt x="3" y="89"/>
                          <a:pt x="5" y="90"/>
                          <a:pt x="6" y="91"/>
                        </a:cubicBezTo>
                        <a:cubicBezTo>
                          <a:pt x="7" y="89"/>
                          <a:pt x="8" y="88"/>
                          <a:pt x="8" y="87"/>
                        </a:cubicBezTo>
                        <a:cubicBezTo>
                          <a:pt x="8" y="87"/>
                          <a:pt x="8" y="87"/>
                          <a:pt x="8" y="87"/>
                        </a:cubicBezTo>
                        <a:cubicBezTo>
                          <a:pt x="7" y="86"/>
                          <a:pt x="7" y="86"/>
                          <a:pt x="7" y="85"/>
                        </a:cubicBezTo>
                        <a:moveTo>
                          <a:pt x="4" y="78"/>
                        </a:moveTo>
                        <a:cubicBezTo>
                          <a:pt x="0" y="78"/>
                          <a:pt x="0" y="78"/>
                          <a:pt x="0" y="78"/>
                        </a:cubicBezTo>
                        <a:cubicBezTo>
                          <a:pt x="0" y="79"/>
                          <a:pt x="0" y="79"/>
                          <a:pt x="0" y="79"/>
                        </a:cubicBezTo>
                        <a:cubicBezTo>
                          <a:pt x="4" y="79"/>
                          <a:pt x="4" y="79"/>
                          <a:pt x="4" y="79"/>
                        </a:cubicBezTo>
                        <a:cubicBezTo>
                          <a:pt x="4" y="78"/>
                          <a:pt x="4" y="78"/>
                          <a:pt x="4" y="78"/>
                        </a:cubicBezTo>
                        <a:cubicBezTo>
                          <a:pt x="4" y="78"/>
                          <a:pt x="4" y="78"/>
                          <a:pt x="4" y="78"/>
                        </a:cubicBezTo>
                        <a:cubicBezTo>
                          <a:pt x="4" y="78"/>
                          <a:pt x="4" y="78"/>
                          <a:pt x="4" y="78"/>
                        </a:cubicBezTo>
                        <a:moveTo>
                          <a:pt x="4" y="70"/>
                        </a:moveTo>
                        <a:cubicBezTo>
                          <a:pt x="0" y="70"/>
                          <a:pt x="0" y="70"/>
                          <a:pt x="0" y="70"/>
                        </a:cubicBezTo>
                        <a:cubicBezTo>
                          <a:pt x="0" y="71"/>
                          <a:pt x="0" y="71"/>
                          <a:pt x="0" y="71"/>
                        </a:cubicBezTo>
                        <a:cubicBezTo>
                          <a:pt x="4" y="71"/>
                          <a:pt x="4" y="71"/>
                          <a:pt x="4" y="71"/>
                        </a:cubicBezTo>
                        <a:cubicBezTo>
                          <a:pt x="4" y="70"/>
                          <a:pt x="4" y="70"/>
                          <a:pt x="4" y="70"/>
                        </a:cubicBezTo>
                        <a:moveTo>
                          <a:pt x="4" y="62"/>
                        </a:moveTo>
                        <a:cubicBezTo>
                          <a:pt x="0" y="62"/>
                          <a:pt x="0" y="62"/>
                          <a:pt x="0" y="62"/>
                        </a:cubicBezTo>
                        <a:cubicBezTo>
                          <a:pt x="0" y="63"/>
                          <a:pt x="0" y="63"/>
                          <a:pt x="0" y="63"/>
                        </a:cubicBezTo>
                        <a:cubicBezTo>
                          <a:pt x="4" y="63"/>
                          <a:pt x="4" y="63"/>
                          <a:pt x="4" y="63"/>
                        </a:cubicBezTo>
                        <a:cubicBezTo>
                          <a:pt x="4" y="62"/>
                          <a:pt x="4" y="62"/>
                          <a:pt x="4" y="62"/>
                        </a:cubicBezTo>
                        <a:moveTo>
                          <a:pt x="4" y="54"/>
                        </a:moveTo>
                        <a:cubicBezTo>
                          <a:pt x="0" y="54"/>
                          <a:pt x="0" y="54"/>
                          <a:pt x="0" y="54"/>
                        </a:cubicBezTo>
                        <a:cubicBezTo>
                          <a:pt x="0" y="56"/>
                          <a:pt x="0" y="56"/>
                          <a:pt x="0" y="56"/>
                        </a:cubicBezTo>
                        <a:cubicBezTo>
                          <a:pt x="4" y="56"/>
                          <a:pt x="4" y="56"/>
                          <a:pt x="4" y="56"/>
                        </a:cubicBezTo>
                        <a:cubicBezTo>
                          <a:pt x="4" y="54"/>
                          <a:pt x="4" y="54"/>
                          <a:pt x="4" y="54"/>
                        </a:cubicBezTo>
                        <a:moveTo>
                          <a:pt x="4" y="47"/>
                        </a:moveTo>
                        <a:cubicBezTo>
                          <a:pt x="0" y="47"/>
                          <a:pt x="0" y="47"/>
                          <a:pt x="0" y="47"/>
                        </a:cubicBezTo>
                        <a:cubicBezTo>
                          <a:pt x="0" y="48"/>
                          <a:pt x="0" y="48"/>
                          <a:pt x="0" y="48"/>
                        </a:cubicBezTo>
                        <a:cubicBezTo>
                          <a:pt x="4" y="48"/>
                          <a:pt x="4" y="48"/>
                          <a:pt x="4" y="48"/>
                        </a:cubicBezTo>
                        <a:cubicBezTo>
                          <a:pt x="4" y="47"/>
                          <a:pt x="4" y="47"/>
                          <a:pt x="4" y="47"/>
                        </a:cubicBezTo>
                        <a:moveTo>
                          <a:pt x="4" y="39"/>
                        </a:moveTo>
                        <a:cubicBezTo>
                          <a:pt x="0" y="39"/>
                          <a:pt x="0" y="39"/>
                          <a:pt x="0" y="39"/>
                        </a:cubicBezTo>
                        <a:cubicBezTo>
                          <a:pt x="0" y="40"/>
                          <a:pt x="0" y="40"/>
                          <a:pt x="0" y="40"/>
                        </a:cubicBezTo>
                        <a:cubicBezTo>
                          <a:pt x="4" y="40"/>
                          <a:pt x="4" y="40"/>
                          <a:pt x="4" y="40"/>
                        </a:cubicBezTo>
                        <a:cubicBezTo>
                          <a:pt x="4" y="39"/>
                          <a:pt x="4" y="39"/>
                          <a:pt x="4" y="39"/>
                        </a:cubicBezTo>
                        <a:moveTo>
                          <a:pt x="4" y="31"/>
                        </a:moveTo>
                        <a:cubicBezTo>
                          <a:pt x="0" y="31"/>
                          <a:pt x="0" y="31"/>
                          <a:pt x="0" y="31"/>
                        </a:cubicBezTo>
                        <a:cubicBezTo>
                          <a:pt x="0" y="32"/>
                          <a:pt x="0" y="32"/>
                          <a:pt x="0" y="32"/>
                        </a:cubicBezTo>
                        <a:cubicBezTo>
                          <a:pt x="4" y="32"/>
                          <a:pt x="4" y="32"/>
                          <a:pt x="4" y="32"/>
                        </a:cubicBezTo>
                        <a:cubicBezTo>
                          <a:pt x="4" y="31"/>
                          <a:pt x="4" y="31"/>
                          <a:pt x="4" y="31"/>
                        </a:cubicBezTo>
                        <a:moveTo>
                          <a:pt x="4" y="23"/>
                        </a:moveTo>
                        <a:cubicBezTo>
                          <a:pt x="0" y="23"/>
                          <a:pt x="0" y="23"/>
                          <a:pt x="0" y="23"/>
                        </a:cubicBezTo>
                        <a:cubicBezTo>
                          <a:pt x="0" y="25"/>
                          <a:pt x="0" y="25"/>
                          <a:pt x="0" y="25"/>
                        </a:cubicBezTo>
                        <a:cubicBezTo>
                          <a:pt x="4" y="25"/>
                          <a:pt x="4" y="25"/>
                          <a:pt x="4" y="25"/>
                        </a:cubicBezTo>
                        <a:cubicBezTo>
                          <a:pt x="4" y="23"/>
                          <a:pt x="4" y="23"/>
                          <a:pt x="4" y="23"/>
                        </a:cubicBezTo>
                        <a:moveTo>
                          <a:pt x="4" y="16"/>
                        </a:moveTo>
                        <a:cubicBezTo>
                          <a:pt x="0" y="16"/>
                          <a:pt x="0" y="16"/>
                          <a:pt x="0" y="16"/>
                        </a:cubicBezTo>
                        <a:cubicBezTo>
                          <a:pt x="0" y="17"/>
                          <a:pt x="0" y="17"/>
                          <a:pt x="0" y="17"/>
                        </a:cubicBezTo>
                        <a:cubicBezTo>
                          <a:pt x="4" y="17"/>
                          <a:pt x="4" y="17"/>
                          <a:pt x="4" y="17"/>
                        </a:cubicBezTo>
                        <a:cubicBezTo>
                          <a:pt x="4" y="16"/>
                          <a:pt x="4" y="16"/>
                          <a:pt x="4" y="16"/>
                        </a:cubicBezTo>
                        <a:moveTo>
                          <a:pt x="4" y="8"/>
                        </a:moveTo>
                        <a:cubicBezTo>
                          <a:pt x="0" y="8"/>
                          <a:pt x="0" y="8"/>
                          <a:pt x="0" y="8"/>
                        </a:cubicBezTo>
                        <a:cubicBezTo>
                          <a:pt x="0" y="9"/>
                          <a:pt x="0" y="9"/>
                          <a:pt x="0" y="9"/>
                        </a:cubicBezTo>
                        <a:cubicBezTo>
                          <a:pt x="4" y="9"/>
                          <a:pt x="4" y="9"/>
                          <a:pt x="4" y="9"/>
                        </a:cubicBezTo>
                        <a:cubicBezTo>
                          <a:pt x="4" y="8"/>
                          <a:pt x="4" y="8"/>
                          <a:pt x="4" y="8"/>
                        </a:cubicBezTo>
                        <a:moveTo>
                          <a:pt x="4" y="0"/>
                        </a:moveTo>
                        <a:cubicBezTo>
                          <a:pt x="0" y="0"/>
                          <a:pt x="0" y="0"/>
                          <a:pt x="0" y="0"/>
                        </a:cubicBezTo>
                        <a:cubicBezTo>
                          <a:pt x="0" y="1"/>
                          <a:pt x="0" y="1"/>
                          <a:pt x="0" y="1"/>
                        </a:cubicBezTo>
                        <a:cubicBezTo>
                          <a:pt x="4" y="1"/>
                          <a:pt x="4" y="1"/>
                          <a:pt x="4" y="1"/>
                        </a:cubicBezTo>
                        <a:cubicBezTo>
                          <a:pt x="4" y="0"/>
                          <a:pt x="4" y="0"/>
                          <a:pt x="4" y="0"/>
                        </a:cubicBezTo>
                      </a:path>
                    </a:pathLst>
                  </a:custGeom>
                  <a:solidFill>
                    <a:srgbClr val="BC4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4" name="Freeform 8382">
                    <a:extLst>
                      <a:ext uri="{FF2B5EF4-FFF2-40B4-BE49-F238E27FC236}">
                        <a16:creationId xmlns:a16="http://schemas.microsoft.com/office/drawing/2014/main" id="{0E31E93E-B287-4099-AFA8-FF188D46B2D6}"/>
                      </a:ext>
                    </a:extLst>
                  </p:cNvPr>
                  <p:cNvSpPr>
                    <a:spLocks noEditPoints="1"/>
                  </p:cNvSpPr>
                  <p:nvPr/>
                </p:nvSpPr>
                <p:spPr bwMode="auto">
                  <a:xfrm>
                    <a:off x="3736" y="1971"/>
                    <a:ext cx="31" cy="105"/>
                  </a:xfrm>
                  <a:custGeom>
                    <a:avLst/>
                    <a:gdLst>
                      <a:gd name="T0" fmla="*/ 41 w 42"/>
                      <a:gd name="T1" fmla="*/ 138 h 139"/>
                      <a:gd name="T2" fmla="*/ 42 w 42"/>
                      <a:gd name="T3" fmla="*/ 138 h 139"/>
                      <a:gd name="T4" fmla="*/ 35 w 42"/>
                      <a:gd name="T5" fmla="*/ 123 h 139"/>
                      <a:gd name="T6" fmla="*/ 36 w 42"/>
                      <a:gd name="T7" fmla="*/ 125 h 139"/>
                      <a:gd name="T8" fmla="*/ 35 w 42"/>
                      <a:gd name="T9" fmla="*/ 123 h 139"/>
                      <a:gd name="T10" fmla="*/ 31 w 42"/>
                      <a:gd name="T11" fmla="*/ 117 h 139"/>
                      <a:gd name="T12" fmla="*/ 32 w 42"/>
                      <a:gd name="T13" fmla="*/ 119 h 139"/>
                      <a:gd name="T14" fmla="*/ 21 w 42"/>
                      <a:gd name="T15" fmla="*/ 104 h 139"/>
                      <a:gd name="T16" fmla="*/ 22 w 42"/>
                      <a:gd name="T17" fmla="*/ 106 h 139"/>
                      <a:gd name="T18" fmla="*/ 21 w 42"/>
                      <a:gd name="T19" fmla="*/ 104 h 139"/>
                      <a:gd name="T20" fmla="*/ 15 w 42"/>
                      <a:gd name="T21" fmla="*/ 98 h 139"/>
                      <a:gd name="T22" fmla="*/ 16 w 42"/>
                      <a:gd name="T23" fmla="*/ 98 h 139"/>
                      <a:gd name="T24" fmla="*/ 9 w 42"/>
                      <a:gd name="T25" fmla="*/ 91 h 139"/>
                      <a:gd name="T26" fmla="*/ 11 w 42"/>
                      <a:gd name="T27" fmla="*/ 93 h 139"/>
                      <a:gd name="T28" fmla="*/ 9 w 42"/>
                      <a:gd name="T29" fmla="*/ 91 h 139"/>
                      <a:gd name="T30" fmla="*/ 3 w 42"/>
                      <a:gd name="T31" fmla="*/ 85 h 139"/>
                      <a:gd name="T32" fmla="*/ 4 w 42"/>
                      <a:gd name="T33" fmla="*/ 87 h 139"/>
                      <a:gd name="T34" fmla="*/ 1 w 42"/>
                      <a:gd name="T35" fmla="*/ 78 h 139"/>
                      <a:gd name="T36" fmla="*/ 0 w 42"/>
                      <a:gd name="T37" fmla="*/ 78 h 139"/>
                      <a:gd name="T38" fmla="*/ 0 w 42"/>
                      <a:gd name="T39" fmla="*/ 79 h 139"/>
                      <a:gd name="T40" fmla="*/ 1 w 42"/>
                      <a:gd name="T41" fmla="*/ 78 h 139"/>
                      <a:gd name="T42" fmla="*/ 1 w 42"/>
                      <a:gd name="T43" fmla="*/ 78 h 139"/>
                      <a:gd name="T44" fmla="*/ 0 w 42"/>
                      <a:gd name="T45" fmla="*/ 70 h 139"/>
                      <a:gd name="T46" fmla="*/ 1 w 42"/>
                      <a:gd name="T47" fmla="*/ 71 h 139"/>
                      <a:gd name="T48" fmla="*/ 1 w 42"/>
                      <a:gd name="T49" fmla="*/ 62 h 139"/>
                      <a:gd name="T50" fmla="*/ 0 w 42"/>
                      <a:gd name="T51" fmla="*/ 63 h 139"/>
                      <a:gd name="T52" fmla="*/ 1 w 42"/>
                      <a:gd name="T53" fmla="*/ 62 h 139"/>
                      <a:gd name="T54" fmla="*/ 0 w 42"/>
                      <a:gd name="T55" fmla="*/ 54 h 139"/>
                      <a:gd name="T56" fmla="*/ 1 w 42"/>
                      <a:gd name="T57" fmla="*/ 56 h 139"/>
                      <a:gd name="T58" fmla="*/ 1 w 42"/>
                      <a:gd name="T59" fmla="*/ 47 h 139"/>
                      <a:gd name="T60" fmla="*/ 0 w 42"/>
                      <a:gd name="T61" fmla="*/ 48 h 139"/>
                      <a:gd name="T62" fmla="*/ 1 w 42"/>
                      <a:gd name="T63" fmla="*/ 47 h 139"/>
                      <a:gd name="T64" fmla="*/ 0 w 42"/>
                      <a:gd name="T65" fmla="*/ 39 h 139"/>
                      <a:gd name="T66" fmla="*/ 1 w 42"/>
                      <a:gd name="T67" fmla="*/ 40 h 139"/>
                      <a:gd name="T68" fmla="*/ 1 w 42"/>
                      <a:gd name="T69" fmla="*/ 31 h 139"/>
                      <a:gd name="T70" fmla="*/ 0 w 42"/>
                      <a:gd name="T71" fmla="*/ 32 h 139"/>
                      <a:gd name="T72" fmla="*/ 1 w 42"/>
                      <a:gd name="T73" fmla="*/ 31 h 139"/>
                      <a:gd name="T74" fmla="*/ 0 w 42"/>
                      <a:gd name="T75" fmla="*/ 23 h 139"/>
                      <a:gd name="T76" fmla="*/ 1 w 42"/>
                      <a:gd name="T77" fmla="*/ 25 h 139"/>
                      <a:gd name="T78" fmla="*/ 1 w 42"/>
                      <a:gd name="T79" fmla="*/ 16 h 139"/>
                      <a:gd name="T80" fmla="*/ 0 w 42"/>
                      <a:gd name="T81" fmla="*/ 17 h 139"/>
                      <a:gd name="T82" fmla="*/ 1 w 42"/>
                      <a:gd name="T83" fmla="*/ 16 h 139"/>
                      <a:gd name="T84" fmla="*/ 0 w 42"/>
                      <a:gd name="T85" fmla="*/ 8 h 139"/>
                      <a:gd name="T86" fmla="*/ 1 w 42"/>
                      <a:gd name="T87" fmla="*/ 9 h 139"/>
                      <a:gd name="T88" fmla="*/ 1 w 42"/>
                      <a:gd name="T89" fmla="*/ 0 h 139"/>
                      <a:gd name="T90" fmla="*/ 0 w 42"/>
                      <a:gd name="T91" fmla="*/ 1 h 139"/>
                      <a:gd name="T92" fmla="*/ 1 w 42"/>
                      <a:gd name="T93"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 h="139">
                        <a:moveTo>
                          <a:pt x="41" y="138"/>
                        </a:moveTo>
                        <a:cubicBezTo>
                          <a:pt x="41" y="138"/>
                          <a:pt x="41" y="138"/>
                          <a:pt x="41" y="138"/>
                        </a:cubicBezTo>
                        <a:cubicBezTo>
                          <a:pt x="41" y="138"/>
                          <a:pt x="41" y="138"/>
                          <a:pt x="41" y="139"/>
                        </a:cubicBezTo>
                        <a:cubicBezTo>
                          <a:pt x="41" y="139"/>
                          <a:pt x="42" y="138"/>
                          <a:pt x="42" y="138"/>
                        </a:cubicBezTo>
                        <a:cubicBezTo>
                          <a:pt x="42" y="138"/>
                          <a:pt x="41" y="138"/>
                          <a:pt x="41" y="138"/>
                        </a:cubicBezTo>
                        <a:moveTo>
                          <a:pt x="35" y="123"/>
                        </a:moveTo>
                        <a:cubicBezTo>
                          <a:pt x="35" y="123"/>
                          <a:pt x="35" y="123"/>
                          <a:pt x="35" y="123"/>
                        </a:cubicBezTo>
                        <a:cubicBezTo>
                          <a:pt x="35" y="124"/>
                          <a:pt x="36" y="125"/>
                          <a:pt x="36" y="125"/>
                        </a:cubicBezTo>
                        <a:cubicBezTo>
                          <a:pt x="36" y="125"/>
                          <a:pt x="36" y="125"/>
                          <a:pt x="36" y="125"/>
                        </a:cubicBezTo>
                        <a:cubicBezTo>
                          <a:pt x="36" y="124"/>
                          <a:pt x="35" y="124"/>
                          <a:pt x="35" y="123"/>
                        </a:cubicBezTo>
                        <a:moveTo>
                          <a:pt x="31" y="117"/>
                        </a:moveTo>
                        <a:cubicBezTo>
                          <a:pt x="31" y="117"/>
                          <a:pt x="31" y="117"/>
                          <a:pt x="31" y="117"/>
                        </a:cubicBezTo>
                        <a:cubicBezTo>
                          <a:pt x="31" y="118"/>
                          <a:pt x="32" y="118"/>
                          <a:pt x="32" y="119"/>
                        </a:cubicBezTo>
                        <a:cubicBezTo>
                          <a:pt x="32" y="119"/>
                          <a:pt x="32" y="119"/>
                          <a:pt x="32" y="119"/>
                        </a:cubicBezTo>
                        <a:cubicBezTo>
                          <a:pt x="32" y="118"/>
                          <a:pt x="31" y="118"/>
                          <a:pt x="31" y="117"/>
                        </a:cubicBezTo>
                        <a:moveTo>
                          <a:pt x="21" y="104"/>
                        </a:moveTo>
                        <a:cubicBezTo>
                          <a:pt x="21" y="104"/>
                          <a:pt x="21" y="104"/>
                          <a:pt x="21" y="104"/>
                        </a:cubicBezTo>
                        <a:cubicBezTo>
                          <a:pt x="22" y="105"/>
                          <a:pt x="22" y="105"/>
                          <a:pt x="22" y="106"/>
                        </a:cubicBezTo>
                        <a:cubicBezTo>
                          <a:pt x="22" y="105"/>
                          <a:pt x="23" y="105"/>
                          <a:pt x="23" y="105"/>
                        </a:cubicBezTo>
                        <a:cubicBezTo>
                          <a:pt x="22" y="105"/>
                          <a:pt x="22" y="104"/>
                          <a:pt x="21" y="104"/>
                        </a:cubicBezTo>
                        <a:moveTo>
                          <a:pt x="15" y="97"/>
                        </a:moveTo>
                        <a:cubicBezTo>
                          <a:pt x="15" y="97"/>
                          <a:pt x="15" y="98"/>
                          <a:pt x="15" y="98"/>
                        </a:cubicBezTo>
                        <a:cubicBezTo>
                          <a:pt x="15" y="98"/>
                          <a:pt x="16" y="98"/>
                          <a:pt x="16" y="98"/>
                        </a:cubicBezTo>
                        <a:cubicBezTo>
                          <a:pt x="16" y="98"/>
                          <a:pt x="16" y="98"/>
                          <a:pt x="16" y="98"/>
                        </a:cubicBezTo>
                        <a:cubicBezTo>
                          <a:pt x="16" y="98"/>
                          <a:pt x="15" y="97"/>
                          <a:pt x="15" y="97"/>
                        </a:cubicBezTo>
                        <a:moveTo>
                          <a:pt x="9" y="91"/>
                        </a:moveTo>
                        <a:cubicBezTo>
                          <a:pt x="9" y="91"/>
                          <a:pt x="9" y="92"/>
                          <a:pt x="9" y="92"/>
                        </a:cubicBezTo>
                        <a:cubicBezTo>
                          <a:pt x="10" y="92"/>
                          <a:pt x="10" y="93"/>
                          <a:pt x="11" y="93"/>
                        </a:cubicBezTo>
                        <a:cubicBezTo>
                          <a:pt x="11" y="93"/>
                          <a:pt x="11" y="93"/>
                          <a:pt x="11" y="93"/>
                        </a:cubicBezTo>
                        <a:cubicBezTo>
                          <a:pt x="10" y="92"/>
                          <a:pt x="10" y="92"/>
                          <a:pt x="9" y="91"/>
                        </a:cubicBezTo>
                        <a:moveTo>
                          <a:pt x="3" y="85"/>
                        </a:moveTo>
                        <a:cubicBezTo>
                          <a:pt x="3" y="85"/>
                          <a:pt x="3" y="85"/>
                          <a:pt x="3" y="85"/>
                        </a:cubicBezTo>
                        <a:cubicBezTo>
                          <a:pt x="3" y="86"/>
                          <a:pt x="3" y="86"/>
                          <a:pt x="4" y="87"/>
                        </a:cubicBezTo>
                        <a:cubicBezTo>
                          <a:pt x="4" y="87"/>
                          <a:pt x="4" y="87"/>
                          <a:pt x="4" y="87"/>
                        </a:cubicBezTo>
                        <a:cubicBezTo>
                          <a:pt x="4" y="86"/>
                          <a:pt x="3" y="85"/>
                          <a:pt x="3" y="85"/>
                        </a:cubicBezTo>
                        <a:moveTo>
                          <a:pt x="1" y="78"/>
                        </a:moveTo>
                        <a:cubicBezTo>
                          <a:pt x="0" y="78"/>
                          <a:pt x="0" y="78"/>
                          <a:pt x="0" y="78"/>
                        </a:cubicBezTo>
                        <a:cubicBezTo>
                          <a:pt x="0" y="78"/>
                          <a:pt x="0" y="78"/>
                          <a:pt x="0" y="78"/>
                        </a:cubicBezTo>
                        <a:cubicBezTo>
                          <a:pt x="0" y="78"/>
                          <a:pt x="0" y="78"/>
                          <a:pt x="0" y="78"/>
                        </a:cubicBezTo>
                        <a:cubicBezTo>
                          <a:pt x="0" y="79"/>
                          <a:pt x="0" y="79"/>
                          <a:pt x="0" y="79"/>
                        </a:cubicBezTo>
                        <a:cubicBezTo>
                          <a:pt x="1" y="79"/>
                          <a:pt x="1" y="79"/>
                          <a:pt x="1" y="79"/>
                        </a:cubicBezTo>
                        <a:cubicBezTo>
                          <a:pt x="1" y="78"/>
                          <a:pt x="1" y="78"/>
                          <a:pt x="1" y="78"/>
                        </a:cubicBezTo>
                        <a:cubicBezTo>
                          <a:pt x="1" y="78"/>
                          <a:pt x="1" y="78"/>
                          <a:pt x="1" y="78"/>
                        </a:cubicBezTo>
                        <a:cubicBezTo>
                          <a:pt x="1" y="78"/>
                          <a:pt x="1" y="78"/>
                          <a:pt x="1" y="78"/>
                        </a:cubicBezTo>
                        <a:moveTo>
                          <a:pt x="1" y="70"/>
                        </a:moveTo>
                        <a:cubicBezTo>
                          <a:pt x="0" y="70"/>
                          <a:pt x="0" y="70"/>
                          <a:pt x="0" y="70"/>
                        </a:cubicBezTo>
                        <a:cubicBezTo>
                          <a:pt x="0" y="71"/>
                          <a:pt x="0" y="71"/>
                          <a:pt x="0" y="71"/>
                        </a:cubicBezTo>
                        <a:cubicBezTo>
                          <a:pt x="1" y="71"/>
                          <a:pt x="1" y="71"/>
                          <a:pt x="1" y="71"/>
                        </a:cubicBezTo>
                        <a:cubicBezTo>
                          <a:pt x="1" y="70"/>
                          <a:pt x="1" y="70"/>
                          <a:pt x="1" y="70"/>
                        </a:cubicBezTo>
                        <a:moveTo>
                          <a:pt x="1" y="62"/>
                        </a:moveTo>
                        <a:cubicBezTo>
                          <a:pt x="0" y="62"/>
                          <a:pt x="0" y="62"/>
                          <a:pt x="0" y="62"/>
                        </a:cubicBezTo>
                        <a:cubicBezTo>
                          <a:pt x="0" y="63"/>
                          <a:pt x="0" y="63"/>
                          <a:pt x="0" y="63"/>
                        </a:cubicBezTo>
                        <a:cubicBezTo>
                          <a:pt x="1" y="63"/>
                          <a:pt x="1" y="63"/>
                          <a:pt x="1" y="63"/>
                        </a:cubicBezTo>
                        <a:cubicBezTo>
                          <a:pt x="1" y="62"/>
                          <a:pt x="1" y="62"/>
                          <a:pt x="1" y="62"/>
                        </a:cubicBezTo>
                        <a:moveTo>
                          <a:pt x="1" y="54"/>
                        </a:moveTo>
                        <a:cubicBezTo>
                          <a:pt x="0" y="54"/>
                          <a:pt x="0" y="54"/>
                          <a:pt x="0" y="54"/>
                        </a:cubicBezTo>
                        <a:cubicBezTo>
                          <a:pt x="0" y="56"/>
                          <a:pt x="0" y="56"/>
                          <a:pt x="0" y="56"/>
                        </a:cubicBezTo>
                        <a:cubicBezTo>
                          <a:pt x="1" y="56"/>
                          <a:pt x="1" y="56"/>
                          <a:pt x="1" y="56"/>
                        </a:cubicBezTo>
                        <a:cubicBezTo>
                          <a:pt x="1" y="54"/>
                          <a:pt x="1" y="54"/>
                          <a:pt x="1" y="54"/>
                        </a:cubicBezTo>
                        <a:moveTo>
                          <a:pt x="1" y="47"/>
                        </a:moveTo>
                        <a:cubicBezTo>
                          <a:pt x="0" y="47"/>
                          <a:pt x="0" y="47"/>
                          <a:pt x="0" y="47"/>
                        </a:cubicBezTo>
                        <a:cubicBezTo>
                          <a:pt x="0" y="48"/>
                          <a:pt x="0" y="48"/>
                          <a:pt x="0" y="48"/>
                        </a:cubicBezTo>
                        <a:cubicBezTo>
                          <a:pt x="1" y="48"/>
                          <a:pt x="1" y="48"/>
                          <a:pt x="1" y="48"/>
                        </a:cubicBezTo>
                        <a:cubicBezTo>
                          <a:pt x="1" y="47"/>
                          <a:pt x="1" y="47"/>
                          <a:pt x="1" y="47"/>
                        </a:cubicBezTo>
                        <a:moveTo>
                          <a:pt x="1" y="39"/>
                        </a:moveTo>
                        <a:cubicBezTo>
                          <a:pt x="0" y="39"/>
                          <a:pt x="0" y="39"/>
                          <a:pt x="0" y="39"/>
                        </a:cubicBezTo>
                        <a:cubicBezTo>
                          <a:pt x="0" y="40"/>
                          <a:pt x="0" y="40"/>
                          <a:pt x="0" y="40"/>
                        </a:cubicBezTo>
                        <a:cubicBezTo>
                          <a:pt x="1" y="40"/>
                          <a:pt x="1" y="40"/>
                          <a:pt x="1" y="40"/>
                        </a:cubicBezTo>
                        <a:cubicBezTo>
                          <a:pt x="1" y="39"/>
                          <a:pt x="1" y="39"/>
                          <a:pt x="1" y="39"/>
                        </a:cubicBezTo>
                        <a:moveTo>
                          <a:pt x="1" y="31"/>
                        </a:moveTo>
                        <a:cubicBezTo>
                          <a:pt x="0" y="31"/>
                          <a:pt x="0" y="31"/>
                          <a:pt x="0" y="31"/>
                        </a:cubicBezTo>
                        <a:cubicBezTo>
                          <a:pt x="0" y="32"/>
                          <a:pt x="0" y="32"/>
                          <a:pt x="0" y="32"/>
                        </a:cubicBezTo>
                        <a:cubicBezTo>
                          <a:pt x="1" y="32"/>
                          <a:pt x="1" y="32"/>
                          <a:pt x="1" y="32"/>
                        </a:cubicBezTo>
                        <a:cubicBezTo>
                          <a:pt x="1" y="31"/>
                          <a:pt x="1" y="31"/>
                          <a:pt x="1" y="31"/>
                        </a:cubicBezTo>
                        <a:moveTo>
                          <a:pt x="1" y="23"/>
                        </a:moveTo>
                        <a:cubicBezTo>
                          <a:pt x="0" y="23"/>
                          <a:pt x="0" y="23"/>
                          <a:pt x="0" y="23"/>
                        </a:cubicBezTo>
                        <a:cubicBezTo>
                          <a:pt x="0" y="25"/>
                          <a:pt x="0" y="25"/>
                          <a:pt x="0" y="25"/>
                        </a:cubicBezTo>
                        <a:cubicBezTo>
                          <a:pt x="1" y="25"/>
                          <a:pt x="1" y="25"/>
                          <a:pt x="1" y="25"/>
                        </a:cubicBezTo>
                        <a:cubicBezTo>
                          <a:pt x="1" y="23"/>
                          <a:pt x="1" y="23"/>
                          <a:pt x="1" y="23"/>
                        </a:cubicBezTo>
                        <a:moveTo>
                          <a:pt x="1" y="16"/>
                        </a:moveTo>
                        <a:cubicBezTo>
                          <a:pt x="0" y="16"/>
                          <a:pt x="0" y="16"/>
                          <a:pt x="0" y="16"/>
                        </a:cubicBezTo>
                        <a:cubicBezTo>
                          <a:pt x="0" y="17"/>
                          <a:pt x="0" y="17"/>
                          <a:pt x="0" y="17"/>
                        </a:cubicBezTo>
                        <a:cubicBezTo>
                          <a:pt x="1" y="17"/>
                          <a:pt x="1" y="17"/>
                          <a:pt x="1" y="17"/>
                        </a:cubicBezTo>
                        <a:cubicBezTo>
                          <a:pt x="1" y="16"/>
                          <a:pt x="1" y="16"/>
                          <a:pt x="1" y="16"/>
                        </a:cubicBezTo>
                        <a:moveTo>
                          <a:pt x="1" y="8"/>
                        </a:moveTo>
                        <a:cubicBezTo>
                          <a:pt x="0" y="8"/>
                          <a:pt x="0" y="8"/>
                          <a:pt x="0" y="8"/>
                        </a:cubicBezTo>
                        <a:cubicBezTo>
                          <a:pt x="0" y="9"/>
                          <a:pt x="0" y="9"/>
                          <a:pt x="0" y="9"/>
                        </a:cubicBezTo>
                        <a:cubicBezTo>
                          <a:pt x="1" y="9"/>
                          <a:pt x="1" y="9"/>
                          <a:pt x="1" y="9"/>
                        </a:cubicBezTo>
                        <a:cubicBezTo>
                          <a:pt x="1" y="8"/>
                          <a:pt x="1" y="8"/>
                          <a:pt x="1" y="8"/>
                        </a:cubicBezTo>
                        <a:moveTo>
                          <a:pt x="1" y="0"/>
                        </a:moveTo>
                        <a:cubicBezTo>
                          <a:pt x="0" y="0"/>
                          <a:pt x="0" y="0"/>
                          <a:pt x="0" y="0"/>
                        </a:cubicBezTo>
                        <a:cubicBezTo>
                          <a:pt x="0" y="1"/>
                          <a:pt x="0" y="1"/>
                          <a:pt x="0" y="1"/>
                        </a:cubicBezTo>
                        <a:cubicBezTo>
                          <a:pt x="1" y="1"/>
                          <a:pt x="1" y="1"/>
                          <a:pt x="1" y="1"/>
                        </a:cubicBezTo>
                        <a:cubicBezTo>
                          <a:pt x="1" y="0"/>
                          <a:pt x="1" y="0"/>
                          <a:pt x="1" y="0"/>
                        </a:cubicBezTo>
                      </a:path>
                    </a:pathLst>
                  </a:custGeom>
                  <a:solidFill>
                    <a:srgbClr val="8C2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5" name="Freeform 8383">
                    <a:extLst>
                      <a:ext uri="{FF2B5EF4-FFF2-40B4-BE49-F238E27FC236}">
                        <a16:creationId xmlns:a16="http://schemas.microsoft.com/office/drawing/2014/main" id="{63A79A4B-B4B1-4015-8DEA-2189214A3C61}"/>
                      </a:ext>
                    </a:extLst>
                  </p:cNvPr>
                  <p:cNvSpPr>
                    <a:spLocks/>
                  </p:cNvSpPr>
                  <p:nvPr/>
                </p:nvSpPr>
                <p:spPr bwMode="auto">
                  <a:xfrm>
                    <a:off x="3726" y="1961"/>
                    <a:ext cx="13" cy="4"/>
                  </a:xfrm>
                  <a:custGeom>
                    <a:avLst/>
                    <a:gdLst>
                      <a:gd name="T0" fmla="*/ 17 w 17"/>
                      <a:gd name="T1" fmla="*/ 3 h 6"/>
                      <a:gd name="T2" fmla="*/ 14 w 17"/>
                      <a:gd name="T3" fmla="*/ 6 h 6"/>
                      <a:gd name="T4" fmla="*/ 3 w 17"/>
                      <a:gd name="T5" fmla="*/ 6 h 6"/>
                      <a:gd name="T6" fmla="*/ 0 w 17"/>
                      <a:gd name="T7" fmla="*/ 3 h 6"/>
                      <a:gd name="T8" fmla="*/ 3 w 17"/>
                      <a:gd name="T9" fmla="*/ 0 h 6"/>
                      <a:gd name="T10" fmla="*/ 14 w 17"/>
                      <a:gd name="T11" fmla="*/ 0 h 6"/>
                      <a:gd name="T12" fmla="*/ 17 w 17"/>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7" y="3"/>
                        </a:moveTo>
                        <a:cubicBezTo>
                          <a:pt x="17" y="5"/>
                          <a:pt x="16" y="6"/>
                          <a:pt x="14" y="6"/>
                        </a:cubicBezTo>
                        <a:cubicBezTo>
                          <a:pt x="3" y="6"/>
                          <a:pt x="3" y="6"/>
                          <a:pt x="3" y="6"/>
                        </a:cubicBezTo>
                        <a:cubicBezTo>
                          <a:pt x="1" y="6"/>
                          <a:pt x="0" y="5"/>
                          <a:pt x="0" y="3"/>
                        </a:cubicBezTo>
                        <a:cubicBezTo>
                          <a:pt x="0" y="2"/>
                          <a:pt x="1" y="0"/>
                          <a:pt x="3" y="0"/>
                        </a:cubicBezTo>
                        <a:cubicBezTo>
                          <a:pt x="14" y="0"/>
                          <a:pt x="14" y="0"/>
                          <a:pt x="14" y="0"/>
                        </a:cubicBezTo>
                        <a:cubicBezTo>
                          <a:pt x="16" y="0"/>
                          <a:pt x="17" y="2"/>
                          <a:pt x="17" y="3"/>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6" name="Freeform 8384">
                    <a:extLst>
                      <a:ext uri="{FF2B5EF4-FFF2-40B4-BE49-F238E27FC236}">
                        <a16:creationId xmlns:a16="http://schemas.microsoft.com/office/drawing/2014/main" id="{72B003AE-5721-4C25-8F78-3EED71278E80}"/>
                      </a:ext>
                    </a:extLst>
                  </p:cNvPr>
                  <p:cNvSpPr>
                    <a:spLocks noEditPoints="1"/>
                  </p:cNvSpPr>
                  <p:nvPr/>
                </p:nvSpPr>
                <p:spPr bwMode="auto">
                  <a:xfrm>
                    <a:off x="3726" y="1961"/>
                    <a:ext cx="14" cy="5"/>
                  </a:xfrm>
                  <a:custGeom>
                    <a:avLst/>
                    <a:gdLst>
                      <a:gd name="T0" fmla="*/ 15 w 18"/>
                      <a:gd name="T1" fmla="*/ 0 h 7"/>
                      <a:gd name="T2" fmla="*/ 2 w 18"/>
                      <a:gd name="T3" fmla="*/ 0 h 7"/>
                      <a:gd name="T4" fmla="*/ 0 w 18"/>
                      <a:gd name="T5" fmla="*/ 3 h 7"/>
                      <a:gd name="T6" fmla="*/ 3 w 18"/>
                      <a:gd name="T7" fmla="*/ 7 h 7"/>
                      <a:gd name="T8" fmla="*/ 14 w 18"/>
                      <a:gd name="T9" fmla="*/ 7 h 7"/>
                      <a:gd name="T10" fmla="*/ 18 w 18"/>
                      <a:gd name="T11" fmla="*/ 3 h 7"/>
                      <a:gd name="T12" fmla="*/ 15 w 18"/>
                      <a:gd name="T13" fmla="*/ 0 h 7"/>
                      <a:gd name="T14" fmla="*/ 14 w 18"/>
                      <a:gd name="T15" fmla="*/ 6 h 7"/>
                      <a:gd name="T16" fmla="*/ 3 w 18"/>
                      <a:gd name="T17" fmla="*/ 6 h 7"/>
                      <a:gd name="T18" fmla="*/ 0 w 18"/>
                      <a:gd name="T19" fmla="*/ 3 h 7"/>
                      <a:gd name="T20" fmla="*/ 3 w 18"/>
                      <a:gd name="T21" fmla="*/ 1 h 7"/>
                      <a:gd name="T22" fmla="*/ 14 w 18"/>
                      <a:gd name="T23" fmla="*/ 1 h 7"/>
                      <a:gd name="T24" fmla="*/ 17 w 18"/>
                      <a:gd name="T25" fmla="*/ 3 h 7"/>
                      <a:gd name="T26" fmla="*/ 14 w 18"/>
                      <a:gd name="T2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7">
                        <a:moveTo>
                          <a:pt x="15" y="0"/>
                        </a:moveTo>
                        <a:cubicBezTo>
                          <a:pt x="2" y="0"/>
                          <a:pt x="2" y="0"/>
                          <a:pt x="2" y="0"/>
                        </a:cubicBezTo>
                        <a:cubicBezTo>
                          <a:pt x="1" y="0"/>
                          <a:pt x="0" y="2"/>
                          <a:pt x="0" y="3"/>
                        </a:cubicBezTo>
                        <a:cubicBezTo>
                          <a:pt x="0" y="5"/>
                          <a:pt x="1" y="7"/>
                          <a:pt x="3" y="7"/>
                        </a:cubicBezTo>
                        <a:cubicBezTo>
                          <a:pt x="14" y="7"/>
                          <a:pt x="14" y="7"/>
                          <a:pt x="14" y="7"/>
                        </a:cubicBezTo>
                        <a:cubicBezTo>
                          <a:pt x="16" y="7"/>
                          <a:pt x="18" y="5"/>
                          <a:pt x="18" y="3"/>
                        </a:cubicBezTo>
                        <a:cubicBezTo>
                          <a:pt x="18" y="2"/>
                          <a:pt x="16" y="0"/>
                          <a:pt x="15" y="0"/>
                        </a:cubicBezTo>
                        <a:moveTo>
                          <a:pt x="14" y="6"/>
                        </a:moveTo>
                        <a:cubicBezTo>
                          <a:pt x="3" y="6"/>
                          <a:pt x="3" y="6"/>
                          <a:pt x="3" y="6"/>
                        </a:cubicBezTo>
                        <a:cubicBezTo>
                          <a:pt x="2" y="6"/>
                          <a:pt x="0" y="5"/>
                          <a:pt x="0" y="3"/>
                        </a:cubicBezTo>
                        <a:cubicBezTo>
                          <a:pt x="0" y="2"/>
                          <a:pt x="2" y="1"/>
                          <a:pt x="3" y="1"/>
                        </a:cubicBezTo>
                        <a:cubicBezTo>
                          <a:pt x="14" y="1"/>
                          <a:pt x="14" y="1"/>
                          <a:pt x="14" y="1"/>
                        </a:cubicBezTo>
                        <a:cubicBezTo>
                          <a:pt x="16" y="1"/>
                          <a:pt x="17" y="2"/>
                          <a:pt x="17" y="3"/>
                        </a:cubicBezTo>
                        <a:cubicBezTo>
                          <a:pt x="17" y="5"/>
                          <a:pt x="16" y="6"/>
                          <a:pt x="14" y="6"/>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7" name="Freeform 8385">
                    <a:extLst>
                      <a:ext uri="{FF2B5EF4-FFF2-40B4-BE49-F238E27FC236}">
                        <a16:creationId xmlns:a16="http://schemas.microsoft.com/office/drawing/2014/main" id="{C6CF2884-6095-4E2A-8A18-B8D27C1FF76B}"/>
                      </a:ext>
                    </a:extLst>
                  </p:cNvPr>
                  <p:cNvSpPr>
                    <a:spLocks/>
                  </p:cNvSpPr>
                  <p:nvPr/>
                </p:nvSpPr>
                <p:spPr bwMode="auto">
                  <a:xfrm>
                    <a:off x="3726" y="1963"/>
                    <a:ext cx="7" cy="2"/>
                  </a:xfrm>
                  <a:custGeom>
                    <a:avLst/>
                    <a:gdLst>
                      <a:gd name="T0" fmla="*/ 9 w 9"/>
                      <a:gd name="T1" fmla="*/ 0 h 3"/>
                      <a:gd name="T2" fmla="*/ 0 w 9"/>
                      <a:gd name="T3" fmla="*/ 0 h 3"/>
                      <a:gd name="T4" fmla="*/ 3 w 9"/>
                      <a:gd name="T5" fmla="*/ 3 h 3"/>
                      <a:gd name="T6" fmla="*/ 9 w 9"/>
                      <a:gd name="T7" fmla="*/ 3 h 3"/>
                      <a:gd name="T8" fmla="*/ 9 w 9"/>
                      <a:gd name="T9" fmla="*/ 0 h 3"/>
                    </a:gdLst>
                    <a:ahLst/>
                    <a:cxnLst>
                      <a:cxn ang="0">
                        <a:pos x="T0" y="T1"/>
                      </a:cxn>
                      <a:cxn ang="0">
                        <a:pos x="T2" y="T3"/>
                      </a:cxn>
                      <a:cxn ang="0">
                        <a:pos x="T4" y="T5"/>
                      </a:cxn>
                      <a:cxn ang="0">
                        <a:pos x="T6" y="T7"/>
                      </a:cxn>
                      <a:cxn ang="0">
                        <a:pos x="T8" y="T9"/>
                      </a:cxn>
                    </a:cxnLst>
                    <a:rect l="0" t="0" r="r" b="b"/>
                    <a:pathLst>
                      <a:path w="9" h="3">
                        <a:moveTo>
                          <a:pt x="9" y="0"/>
                        </a:moveTo>
                        <a:cubicBezTo>
                          <a:pt x="0" y="0"/>
                          <a:pt x="0" y="0"/>
                          <a:pt x="0" y="0"/>
                        </a:cubicBezTo>
                        <a:cubicBezTo>
                          <a:pt x="0" y="2"/>
                          <a:pt x="2" y="3"/>
                          <a:pt x="3" y="3"/>
                        </a:cubicBezTo>
                        <a:cubicBezTo>
                          <a:pt x="9" y="3"/>
                          <a:pt x="9" y="3"/>
                          <a:pt x="9" y="3"/>
                        </a:cubicBezTo>
                        <a:cubicBezTo>
                          <a:pt x="9" y="0"/>
                          <a:pt x="9" y="0"/>
                          <a:pt x="9" y="0"/>
                        </a:cubicBezTo>
                      </a:path>
                    </a:pathLst>
                  </a:custGeom>
                  <a:solidFill>
                    <a:srgbClr val="ED7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8" name="Freeform 8386">
                    <a:extLst>
                      <a:ext uri="{FF2B5EF4-FFF2-40B4-BE49-F238E27FC236}">
                        <a16:creationId xmlns:a16="http://schemas.microsoft.com/office/drawing/2014/main" id="{578AF4FA-F0E5-43A6-8D03-D1E3561BE0B6}"/>
                      </a:ext>
                    </a:extLst>
                  </p:cNvPr>
                  <p:cNvSpPr>
                    <a:spLocks/>
                  </p:cNvSpPr>
                  <p:nvPr/>
                </p:nvSpPr>
                <p:spPr bwMode="auto">
                  <a:xfrm>
                    <a:off x="3726" y="1963"/>
                    <a:ext cx="13" cy="2"/>
                  </a:xfrm>
                  <a:custGeom>
                    <a:avLst/>
                    <a:gdLst>
                      <a:gd name="T0" fmla="*/ 0 w 17"/>
                      <a:gd name="T1" fmla="*/ 0 h 3"/>
                      <a:gd name="T2" fmla="*/ 0 w 17"/>
                      <a:gd name="T3" fmla="*/ 0 h 3"/>
                      <a:gd name="T4" fmla="*/ 3 w 17"/>
                      <a:gd name="T5" fmla="*/ 3 h 3"/>
                      <a:gd name="T6" fmla="*/ 14 w 17"/>
                      <a:gd name="T7" fmla="*/ 3 h 3"/>
                      <a:gd name="T8" fmla="*/ 17 w 17"/>
                      <a:gd name="T9" fmla="*/ 2 h 3"/>
                      <a:gd name="T10" fmla="*/ 16 w 17"/>
                      <a:gd name="T11" fmla="*/ 2 h 3"/>
                      <a:gd name="T12" fmla="*/ 16 w 17"/>
                      <a:gd name="T13" fmla="*/ 2 h 3"/>
                      <a:gd name="T14" fmla="*/ 16 w 17"/>
                      <a:gd name="T15" fmla="*/ 3 h 3"/>
                      <a:gd name="T16" fmla="*/ 16 w 17"/>
                      <a:gd name="T17" fmla="*/ 3 h 3"/>
                      <a:gd name="T18" fmla="*/ 15 w 17"/>
                      <a:gd name="T19" fmla="*/ 3 h 3"/>
                      <a:gd name="T20" fmla="*/ 15 w 17"/>
                      <a:gd name="T21" fmla="*/ 3 h 3"/>
                      <a:gd name="T22" fmla="*/ 15 w 17"/>
                      <a:gd name="T23" fmla="*/ 3 h 3"/>
                      <a:gd name="T24" fmla="*/ 14 w 17"/>
                      <a:gd name="T25" fmla="*/ 3 h 3"/>
                      <a:gd name="T26" fmla="*/ 9 w 17"/>
                      <a:gd name="T27" fmla="*/ 3 h 3"/>
                      <a:gd name="T28" fmla="*/ 9 w 17"/>
                      <a:gd name="T29" fmla="*/ 3 h 3"/>
                      <a:gd name="T30" fmla="*/ 3 w 17"/>
                      <a:gd name="T31" fmla="*/ 3 h 3"/>
                      <a:gd name="T32" fmla="*/ 0 w 17"/>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3">
                        <a:moveTo>
                          <a:pt x="0" y="0"/>
                        </a:moveTo>
                        <a:cubicBezTo>
                          <a:pt x="0" y="0"/>
                          <a:pt x="0" y="0"/>
                          <a:pt x="0" y="0"/>
                        </a:cubicBezTo>
                        <a:cubicBezTo>
                          <a:pt x="0" y="2"/>
                          <a:pt x="1" y="3"/>
                          <a:pt x="3" y="3"/>
                        </a:cubicBezTo>
                        <a:cubicBezTo>
                          <a:pt x="14" y="3"/>
                          <a:pt x="14" y="3"/>
                          <a:pt x="14" y="3"/>
                        </a:cubicBezTo>
                        <a:cubicBezTo>
                          <a:pt x="15" y="3"/>
                          <a:pt x="16" y="3"/>
                          <a:pt x="17" y="2"/>
                        </a:cubicBezTo>
                        <a:cubicBezTo>
                          <a:pt x="17" y="2"/>
                          <a:pt x="17" y="2"/>
                          <a:pt x="16" y="2"/>
                        </a:cubicBezTo>
                        <a:cubicBezTo>
                          <a:pt x="16" y="2"/>
                          <a:pt x="16" y="2"/>
                          <a:pt x="16" y="2"/>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4" y="3"/>
                          <a:pt x="14" y="3"/>
                          <a:pt x="14" y="3"/>
                        </a:cubicBezTo>
                        <a:cubicBezTo>
                          <a:pt x="9" y="3"/>
                          <a:pt x="9" y="3"/>
                          <a:pt x="9" y="3"/>
                        </a:cubicBezTo>
                        <a:cubicBezTo>
                          <a:pt x="9" y="3"/>
                          <a:pt x="9" y="3"/>
                          <a:pt x="9" y="3"/>
                        </a:cubicBezTo>
                        <a:cubicBezTo>
                          <a:pt x="3" y="3"/>
                          <a:pt x="3" y="3"/>
                          <a:pt x="3" y="3"/>
                        </a:cubicBezTo>
                        <a:cubicBezTo>
                          <a:pt x="2" y="3"/>
                          <a:pt x="0" y="2"/>
                          <a:pt x="0" y="0"/>
                        </a:cubicBezTo>
                      </a:path>
                    </a:pathLst>
                  </a:custGeom>
                  <a:solidFill>
                    <a:srgbClr val="D35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9" name="Freeform 8387">
                    <a:extLst>
                      <a:ext uri="{FF2B5EF4-FFF2-40B4-BE49-F238E27FC236}">
                        <a16:creationId xmlns:a16="http://schemas.microsoft.com/office/drawing/2014/main" id="{73A5ECB7-5B48-4878-A540-F8605B955C3F}"/>
                      </a:ext>
                    </a:extLst>
                  </p:cNvPr>
                  <p:cNvSpPr>
                    <a:spLocks/>
                  </p:cNvSpPr>
                  <p:nvPr/>
                </p:nvSpPr>
                <p:spPr bwMode="auto">
                  <a:xfrm>
                    <a:off x="3727" y="1962"/>
                    <a:ext cx="6" cy="0"/>
                  </a:xfrm>
                  <a:custGeom>
                    <a:avLst/>
                    <a:gdLst>
                      <a:gd name="T0" fmla="*/ 8 w 8"/>
                      <a:gd name="T1" fmla="*/ 0 h 1"/>
                      <a:gd name="T2" fmla="*/ 2 w 8"/>
                      <a:gd name="T3" fmla="*/ 0 h 1"/>
                      <a:gd name="T4" fmla="*/ 0 w 8"/>
                      <a:gd name="T5" fmla="*/ 1 h 1"/>
                      <a:gd name="T6" fmla="*/ 2 w 8"/>
                      <a:gd name="T7" fmla="*/ 0 h 1"/>
                      <a:gd name="T8" fmla="*/ 8 w 8"/>
                      <a:gd name="T9" fmla="*/ 0 h 1"/>
                      <a:gd name="T10" fmla="*/ 8 w 8"/>
                      <a:gd name="T11" fmla="*/ 0 h 1"/>
                    </a:gdLst>
                    <a:ahLst/>
                    <a:cxnLst>
                      <a:cxn ang="0">
                        <a:pos x="T0" y="T1"/>
                      </a:cxn>
                      <a:cxn ang="0">
                        <a:pos x="T2" y="T3"/>
                      </a:cxn>
                      <a:cxn ang="0">
                        <a:pos x="T4" y="T5"/>
                      </a:cxn>
                      <a:cxn ang="0">
                        <a:pos x="T6" y="T7"/>
                      </a:cxn>
                      <a:cxn ang="0">
                        <a:pos x="T8" y="T9"/>
                      </a:cxn>
                      <a:cxn ang="0">
                        <a:pos x="T10" y="T11"/>
                      </a:cxn>
                    </a:cxnLst>
                    <a:rect l="0" t="0" r="r" b="b"/>
                    <a:pathLst>
                      <a:path w="8" h="1">
                        <a:moveTo>
                          <a:pt x="8" y="0"/>
                        </a:moveTo>
                        <a:cubicBezTo>
                          <a:pt x="2" y="0"/>
                          <a:pt x="2" y="0"/>
                          <a:pt x="2" y="0"/>
                        </a:cubicBezTo>
                        <a:cubicBezTo>
                          <a:pt x="0" y="0"/>
                          <a:pt x="0" y="1"/>
                          <a:pt x="0" y="1"/>
                        </a:cubicBezTo>
                        <a:cubicBezTo>
                          <a:pt x="1" y="0"/>
                          <a:pt x="2" y="0"/>
                          <a:pt x="2" y="0"/>
                        </a:cubicBezTo>
                        <a:cubicBezTo>
                          <a:pt x="8" y="0"/>
                          <a:pt x="8" y="0"/>
                          <a:pt x="8" y="0"/>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0" name="Freeform 8388">
                    <a:extLst>
                      <a:ext uri="{FF2B5EF4-FFF2-40B4-BE49-F238E27FC236}">
                        <a16:creationId xmlns:a16="http://schemas.microsoft.com/office/drawing/2014/main" id="{92FD777E-3F01-4A7E-839B-C66619481A14}"/>
                      </a:ext>
                    </a:extLst>
                  </p:cNvPr>
                  <p:cNvSpPr>
                    <a:spLocks/>
                  </p:cNvSpPr>
                  <p:nvPr/>
                </p:nvSpPr>
                <p:spPr bwMode="auto">
                  <a:xfrm>
                    <a:off x="3726" y="1967"/>
                    <a:ext cx="13" cy="4"/>
                  </a:xfrm>
                  <a:custGeom>
                    <a:avLst/>
                    <a:gdLst>
                      <a:gd name="T0" fmla="*/ 17 w 17"/>
                      <a:gd name="T1" fmla="*/ 3 h 6"/>
                      <a:gd name="T2" fmla="*/ 14 w 17"/>
                      <a:gd name="T3" fmla="*/ 6 h 6"/>
                      <a:gd name="T4" fmla="*/ 3 w 17"/>
                      <a:gd name="T5" fmla="*/ 6 h 6"/>
                      <a:gd name="T6" fmla="*/ 0 w 17"/>
                      <a:gd name="T7" fmla="*/ 3 h 6"/>
                      <a:gd name="T8" fmla="*/ 3 w 17"/>
                      <a:gd name="T9" fmla="*/ 0 h 6"/>
                      <a:gd name="T10" fmla="*/ 14 w 17"/>
                      <a:gd name="T11" fmla="*/ 0 h 6"/>
                      <a:gd name="T12" fmla="*/ 17 w 17"/>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7" y="3"/>
                        </a:moveTo>
                        <a:cubicBezTo>
                          <a:pt x="17" y="5"/>
                          <a:pt x="16" y="6"/>
                          <a:pt x="14" y="6"/>
                        </a:cubicBezTo>
                        <a:cubicBezTo>
                          <a:pt x="3" y="6"/>
                          <a:pt x="3" y="6"/>
                          <a:pt x="3" y="6"/>
                        </a:cubicBezTo>
                        <a:cubicBezTo>
                          <a:pt x="1" y="6"/>
                          <a:pt x="0" y="5"/>
                          <a:pt x="0" y="3"/>
                        </a:cubicBezTo>
                        <a:cubicBezTo>
                          <a:pt x="0" y="1"/>
                          <a:pt x="1" y="0"/>
                          <a:pt x="3" y="0"/>
                        </a:cubicBezTo>
                        <a:cubicBezTo>
                          <a:pt x="14" y="0"/>
                          <a:pt x="14" y="0"/>
                          <a:pt x="14" y="0"/>
                        </a:cubicBezTo>
                        <a:cubicBezTo>
                          <a:pt x="16" y="0"/>
                          <a:pt x="17" y="1"/>
                          <a:pt x="17" y="3"/>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1" name="Freeform 8389">
                    <a:extLst>
                      <a:ext uri="{FF2B5EF4-FFF2-40B4-BE49-F238E27FC236}">
                        <a16:creationId xmlns:a16="http://schemas.microsoft.com/office/drawing/2014/main" id="{137554B0-0AD6-462D-800B-471A5A44BE4D}"/>
                      </a:ext>
                    </a:extLst>
                  </p:cNvPr>
                  <p:cNvSpPr>
                    <a:spLocks noEditPoints="1"/>
                  </p:cNvSpPr>
                  <p:nvPr/>
                </p:nvSpPr>
                <p:spPr bwMode="auto">
                  <a:xfrm>
                    <a:off x="3726" y="1967"/>
                    <a:ext cx="14" cy="4"/>
                  </a:xfrm>
                  <a:custGeom>
                    <a:avLst/>
                    <a:gdLst>
                      <a:gd name="T0" fmla="*/ 14 w 18"/>
                      <a:gd name="T1" fmla="*/ 6 h 6"/>
                      <a:gd name="T2" fmla="*/ 3 w 18"/>
                      <a:gd name="T3" fmla="*/ 6 h 6"/>
                      <a:gd name="T4" fmla="*/ 0 w 18"/>
                      <a:gd name="T5" fmla="*/ 3 h 6"/>
                      <a:gd name="T6" fmla="*/ 3 w 18"/>
                      <a:gd name="T7" fmla="*/ 0 h 6"/>
                      <a:gd name="T8" fmla="*/ 14 w 18"/>
                      <a:gd name="T9" fmla="*/ 0 h 6"/>
                      <a:gd name="T10" fmla="*/ 18 w 18"/>
                      <a:gd name="T11" fmla="*/ 3 h 6"/>
                      <a:gd name="T12" fmla="*/ 14 w 18"/>
                      <a:gd name="T13" fmla="*/ 6 h 6"/>
                      <a:gd name="T14" fmla="*/ 3 w 18"/>
                      <a:gd name="T15" fmla="*/ 0 h 6"/>
                      <a:gd name="T16" fmla="*/ 0 w 18"/>
                      <a:gd name="T17" fmla="*/ 3 h 6"/>
                      <a:gd name="T18" fmla="*/ 3 w 18"/>
                      <a:gd name="T19" fmla="*/ 6 h 6"/>
                      <a:gd name="T20" fmla="*/ 14 w 18"/>
                      <a:gd name="T21" fmla="*/ 6 h 6"/>
                      <a:gd name="T22" fmla="*/ 17 w 18"/>
                      <a:gd name="T23" fmla="*/ 3 h 6"/>
                      <a:gd name="T24" fmla="*/ 14 w 18"/>
                      <a:gd name="T25" fmla="*/ 0 h 6"/>
                      <a:gd name="T26" fmla="*/ 3 w 18"/>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6">
                        <a:moveTo>
                          <a:pt x="14" y="6"/>
                        </a:moveTo>
                        <a:cubicBezTo>
                          <a:pt x="3" y="6"/>
                          <a:pt x="3" y="6"/>
                          <a:pt x="3" y="6"/>
                        </a:cubicBezTo>
                        <a:cubicBezTo>
                          <a:pt x="1" y="6"/>
                          <a:pt x="0" y="5"/>
                          <a:pt x="0" y="3"/>
                        </a:cubicBezTo>
                        <a:cubicBezTo>
                          <a:pt x="0" y="1"/>
                          <a:pt x="1" y="0"/>
                          <a:pt x="3" y="0"/>
                        </a:cubicBezTo>
                        <a:cubicBezTo>
                          <a:pt x="14" y="0"/>
                          <a:pt x="14" y="0"/>
                          <a:pt x="14" y="0"/>
                        </a:cubicBezTo>
                        <a:cubicBezTo>
                          <a:pt x="16" y="0"/>
                          <a:pt x="18" y="1"/>
                          <a:pt x="18" y="3"/>
                        </a:cubicBezTo>
                        <a:cubicBezTo>
                          <a:pt x="18" y="5"/>
                          <a:pt x="16" y="6"/>
                          <a:pt x="14" y="6"/>
                        </a:cubicBezTo>
                        <a:moveTo>
                          <a:pt x="3" y="0"/>
                        </a:moveTo>
                        <a:cubicBezTo>
                          <a:pt x="2" y="0"/>
                          <a:pt x="0" y="2"/>
                          <a:pt x="0" y="3"/>
                        </a:cubicBezTo>
                        <a:cubicBezTo>
                          <a:pt x="0" y="4"/>
                          <a:pt x="2" y="6"/>
                          <a:pt x="3" y="6"/>
                        </a:cubicBezTo>
                        <a:cubicBezTo>
                          <a:pt x="14" y="6"/>
                          <a:pt x="14" y="6"/>
                          <a:pt x="14" y="6"/>
                        </a:cubicBezTo>
                        <a:cubicBezTo>
                          <a:pt x="16" y="6"/>
                          <a:pt x="17" y="4"/>
                          <a:pt x="17" y="3"/>
                        </a:cubicBezTo>
                        <a:cubicBezTo>
                          <a:pt x="17" y="2"/>
                          <a:pt x="16" y="0"/>
                          <a:pt x="14" y="0"/>
                        </a:cubicBezTo>
                        <a:cubicBezTo>
                          <a:pt x="3" y="0"/>
                          <a:pt x="3" y="0"/>
                          <a:pt x="3" y="0"/>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2" name="Freeform 8390">
                    <a:extLst>
                      <a:ext uri="{FF2B5EF4-FFF2-40B4-BE49-F238E27FC236}">
                        <a16:creationId xmlns:a16="http://schemas.microsoft.com/office/drawing/2014/main" id="{01BDED22-7CFA-45EB-AF17-F664161476D2}"/>
                      </a:ext>
                    </a:extLst>
                  </p:cNvPr>
                  <p:cNvSpPr>
                    <a:spLocks/>
                  </p:cNvSpPr>
                  <p:nvPr/>
                </p:nvSpPr>
                <p:spPr bwMode="auto">
                  <a:xfrm>
                    <a:off x="3726" y="1969"/>
                    <a:ext cx="7" cy="2"/>
                  </a:xfrm>
                  <a:custGeom>
                    <a:avLst/>
                    <a:gdLst>
                      <a:gd name="T0" fmla="*/ 9 w 9"/>
                      <a:gd name="T1" fmla="*/ 0 h 3"/>
                      <a:gd name="T2" fmla="*/ 0 w 9"/>
                      <a:gd name="T3" fmla="*/ 0 h 3"/>
                      <a:gd name="T4" fmla="*/ 3 w 9"/>
                      <a:gd name="T5" fmla="*/ 3 h 3"/>
                      <a:gd name="T6" fmla="*/ 9 w 9"/>
                      <a:gd name="T7" fmla="*/ 3 h 3"/>
                      <a:gd name="T8" fmla="*/ 9 w 9"/>
                      <a:gd name="T9" fmla="*/ 0 h 3"/>
                    </a:gdLst>
                    <a:ahLst/>
                    <a:cxnLst>
                      <a:cxn ang="0">
                        <a:pos x="T0" y="T1"/>
                      </a:cxn>
                      <a:cxn ang="0">
                        <a:pos x="T2" y="T3"/>
                      </a:cxn>
                      <a:cxn ang="0">
                        <a:pos x="T4" y="T5"/>
                      </a:cxn>
                      <a:cxn ang="0">
                        <a:pos x="T6" y="T7"/>
                      </a:cxn>
                      <a:cxn ang="0">
                        <a:pos x="T8" y="T9"/>
                      </a:cxn>
                    </a:cxnLst>
                    <a:rect l="0" t="0" r="r" b="b"/>
                    <a:pathLst>
                      <a:path w="9" h="3">
                        <a:moveTo>
                          <a:pt x="9" y="0"/>
                        </a:moveTo>
                        <a:cubicBezTo>
                          <a:pt x="0" y="0"/>
                          <a:pt x="0" y="0"/>
                          <a:pt x="0" y="0"/>
                        </a:cubicBezTo>
                        <a:cubicBezTo>
                          <a:pt x="0" y="1"/>
                          <a:pt x="2" y="3"/>
                          <a:pt x="3" y="3"/>
                        </a:cubicBezTo>
                        <a:cubicBezTo>
                          <a:pt x="9" y="3"/>
                          <a:pt x="9" y="3"/>
                          <a:pt x="9" y="3"/>
                        </a:cubicBezTo>
                        <a:cubicBezTo>
                          <a:pt x="9" y="0"/>
                          <a:pt x="9" y="0"/>
                          <a:pt x="9" y="0"/>
                        </a:cubicBezTo>
                      </a:path>
                    </a:pathLst>
                  </a:custGeom>
                  <a:solidFill>
                    <a:srgbClr val="ED7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3" name="Freeform 8391">
                    <a:extLst>
                      <a:ext uri="{FF2B5EF4-FFF2-40B4-BE49-F238E27FC236}">
                        <a16:creationId xmlns:a16="http://schemas.microsoft.com/office/drawing/2014/main" id="{1A917C1B-6C60-44B1-B3AC-1696F39BF244}"/>
                      </a:ext>
                    </a:extLst>
                  </p:cNvPr>
                  <p:cNvSpPr>
                    <a:spLocks/>
                  </p:cNvSpPr>
                  <p:nvPr/>
                </p:nvSpPr>
                <p:spPr bwMode="auto">
                  <a:xfrm>
                    <a:off x="3726" y="1969"/>
                    <a:ext cx="13" cy="2"/>
                  </a:xfrm>
                  <a:custGeom>
                    <a:avLst/>
                    <a:gdLst>
                      <a:gd name="T0" fmla="*/ 0 w 17"/>
                      <a:gd name="T1" fmla="*/ 0 h 3"/>
                      <a:gd name="T2" fmla="*/ 0 w 17"/>
                      <a:gd name="T3" fmla="*/ 0 h 3"/>
                      <a:gd name="T4" fmla="*/ 3 w 17"/>
                      <a:gd name="T5" fmla="*/ 3 h 3"/>
                      <a:gd name="T6" fmla="*/ 14 w 17"/>
                      <a:gd name="T7" fmla="*/ 3 h 3"/>
                      <a:gd name="T8" fmla="*/ 17 w 17"/>
                      <a:gd name="T9" fmla="*/ 1 h 3"/>
                      <a:gd name="T10" fmla="*/ 16 w 17"/>
                      <a:gd name="T11" fmla="*/ 2 h 3"/>
                      <a:gd name="T12" fmla="*/ 16 w 17"/>
                      <a:gd name="T13" fmla="*/ 2 h 3"/>
                      <a:gd name="T14" fmla="*/ 16 w 17"/>
                      <a:gd name="T15" fmla="*/ 2 h 3"/>
                      <a:gd name="T16" fmla="*/ 16 w 17"/>
                      <a:gd name="T17" fmla="*/ 3 h 3"/>
                      <a:gd name="T18" fmla="*/ 15 w 17"/>
                      <a:gd name="T19" fmla="*/ 3 h 3"/>
                      <a:gd name="T20" fmla="*/ 15 w 17"/>
                      <a:gd name="T21" fmla="*/ 3 h 3"/>
                      <a:gd name="T22" fmla="*/ 15 w 17"/>
                      <a:gd name="T23" fmla="*/ 3 h 3"/>
                      <a:gd name="T24" fmla="*/ 14 w 17"/>
                      <a:gd name="T25" fmla="*/ 3 h 3"/>
                      <a:gd name="T26" fmla="*/ 9 w 17"/>
                      <a:gd name="T27" fmla="*/ 3 h 3"/>
                      <a:gd name="T28" fmla="*/ 9 w 17"/>
                      <a:gd name="T29" fmla="*/ 3 h 3"/>
                      <a:gd name="T30" fmla="*/ 3 w 17"/>
                      <a:gd name="T31" fmla="*/ 3 h 3"/>
                      <a:gd name="T32" fmla="*/ 0 w 17"/>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3">
                        <a:moveTo>
                          <a:pt x="0" y="0"/>
                        </a:moveTo>
                        <a:cubicBezTo>
                          <a:pt x="0" y="0"/>
                          <a:pt x="0" y="0"/>
                          <a:pt x="0" y="0"/>
                        </a:cubicBezTo>
                        <a:cubicBezTo>
                          <a:pt x="0" y="2"/>
                          <a:pt x="1" y="3"/>
                          <a:pt x="3" y="3"/>
                        </a:cubicBezTo>
                        <a:cubicBezTo>
                          <a:pt x="14" y="3"/>
                          <a:pt x="14" y="3"/>
                          <a:pt x="14" y="3"/>
                        </a:cubicBezTo>
                        <a:cubicBezTo>
                          <a:pt x="16" y="3"/>
                          <a:pt x="17" y="2"/>
                          <a:pt x="17" y="1"/>
                        </a:cubicBezTo>
                        <a:cubicBezTo>
                          <a:pt x="17" y="1"/>
                          <a:pt x="17" y="2"/>
                          <a:pt x="16" y="2"/>
                        </a:cubicBezTo>
                        <a:cubicBezTo>
                          <a:pt x="16" y="2"/>
                          <a:pt x="16" y="2"/>
                          <a:pt x="16" y="2"/>
                        </a:cubicBezTo>
                        <a:cubicBezTo>
                          <a:pt x="16" y="2"/>
                          <a:pt x="16" y="2"/>
                          <a:pt x="16" y="2"/>
                        </a:cubicBezTo>
                        <a:cubicBezTo>
                          <a:pt x="16" y="3"/>
                          <a:pt x="16" y="3"/>
                          <a:pt x="16" y="3"/>
                        </a:cubicBezTo>
                        <a:cubicBezTo>
                          <a:pt x="15" y="3"/>
                          <a:pt x="15" y="3"/>
                          <a:pt x="15" y="3"/>
                        </a:cubicBezTo>
                        <a:cubicBezTo>
                          <a:pt x="15" y="3"/>
                          <a:pt x="15" y="3"/>
                          <a:pt x="15" y="3"/>
                        </a:cubicBezTo>
                        <a:cubicBezTo>
                          <a:pt x="15" y="3"/>
                          <a:pt x="15" y="3"/>
                          <a:pt x="15" y="3"/>
                        </a:cubicBezTo>
                        <a:cubicBezTo>
                          <a:pt x="14" y="3"/>
                          <a:pt x="14" y="3"/>
                          <a:pt x="14" y="3"/>
                        </a:cubicBezTo>
                        <a:cubicBezTo>
                          <a:pt x="9" y="3"/>
                          <a:pt x="9" y="3"/>
                          <a:pt x="9" y="3"/>
                        </a:cubicBezTo>
                        <a:cubicBezTo>
                          <a:pt x="9" y="3"/>
                          <a:pt x="9" y="3"/>
                          <a:pt x="9" y="3"/>
                        </a:cubicBezTo>
                        <a:cubicBezTo>
                          <a:pt x="3" y="3"/>
                          <a:pt x="3" y="3"/>
                          <a:pt x="3" y="3"/>
                        </a:cubicBezTo>
                        <a:cubicBezTo>
                          <a:pt x="2" y="3"/>
                          <a:pt x="0" y="1"/>
                          <a:pt x="0" y="0"/>
                        </a:cubicBezTo>
                      </a:path>
                    </a:pathLst>
                  </a:custGeom>
                  <a:solidFill>
                    <a:srgbClr val="D35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4" name="Freeform 8392">
                    <a:extLst>
                      <a:ext uri="{FF2B5EF4-FFF2-40B4-BE49-F238E27FC236}">
                        <a16:creationId xmlns:a16="http://schemas.microsoft.com/office/drawing/2014/main" id="{2941FDDD-2C4D-4C0D-812A-18E695A3EC28}"/>
                      </a:ext>
                    </a:extLst>
                  </p:cNvPr>
                  <p:cNvSpPr>
                    <a:spLocks/>
                  </p:cNvSpPr>
                  <p:nvPr/>
                </p:nvSpPr>
                <p:spPr bwMode="auto">
                  <a:xfrm>
                    <a:off x="3727" y="1968"/>
                    <a:ext cx="6" cy="0"/>
                  </a:xfrm>
                  <a:custGeom>
                    <a:avLst/>
                    <a:gdLst>
                      <a:gd name="T0" fmla="*/ 8 w 8"/>
                      <a:gd name="T1" fmla="*/ 0 h 1"/>
                      <a:gd name="T2" fmla="*/ 2 w 8"/>
                      <a:gd name="T3" fmla="*/ 0 h 1"/>
                      <a:gd name="T4" fmla="*/ 0 w 8"/>
                      <a:gd name="T5" fmla="*/ 1 h 1"/>
                      <a:gd name="T6" fmla="*/ 2 w 8"/>
                      <a:gd name="T7" fmla="*/ 0 h 1"/>
                      <a:gd name="T8" fmla="*/ 8 w 8"/>
                      <a:gd name="T9" fmla="*/ 0 h 1"/>
                      <a:gd name="T10" fmla="*/ 8 w 8"/>
                      <a:gd name="T11" fmla="*/ 0 h 1"/>
                    </a:gdLst>
                    <a:ahLst/>
                    <a:cxnLst>
                      <a:cxn ang="0">
                        <a:pos x="T0" y="T1"/>
                      </a:cxn>
                      <a:cxn ang="0">
                        <a:pos x="T2" y="T3"/>
                      </a:cxn>
                      <a:cxn ang="0">
                        <a:pos x="T4" y="T5"/>
                      </a:cxn>
                      <a:cxn ang="0">
                        <a:pos x="T6" y="T7"/>
                      </a:cxn>
                      <a:cxn ang="0">
                        <a:pos x="T8" y="T9"/>
                      </a:cxn>
                      <a:cxn ang="0">
                        <a:pos x="T10" y="T11"/>
                      </a:cxn>
                    </a:cxnLst>
                    <a:rect l="0" t="0" r="r" b="b"/>
                    <a:pathLst>
                      <a:path w="8" h="1">
                        <a:moveTo>
                          <a:pt x="8" y="0"/>
                        </a:moveTo>
                        <a:cubicBezTo>
                          <a:pt x="2" y="0"/>
                          <a:pt x="2" y="0"/>
                          <a:pt x="2" y="0"/>
                        </a:cubicBezTo>
                        <a:cubicBezTo>
                          <a:pt x="0" y="0"/>
                          <a:pt x="0" y="1"/>
                          <a:pt x="0" y="1"/>
                        </a:cubicBezTo>
                        <a:cubicBezTo>
                          <a:pt x="1" y="0"/>
                          <a:pt x="2" y="0"/>
                          <a:pt x="2" y="0"/>
                        </a:cubicBezTo>
                        <a:cubicBezTo>
                          <a:pt x="8" y="0"/>
                          <a:pt x="8" y="0"/>
                          <a:pt x="8" y="0"/>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5" name="Freeform 8393">
                    <a:extLst>
                      <a:ext uri="{FF2B5EF4-FFF2-40B4-BE49-F238E27FC236}">
                        <a16:creationId xmlns:a16="http://schemas.microsoft.com/office/drawing/2014/main" id="{647C254C-01DE-4E81-8AB6-EF2BEC8DEB3A}"/>
                      </a:ext>
                    </a:extLst>
                  </p:cNvPr>
                  <p:cNvSpPr>
                    <a:spLocks/>
                  </p:cNvSpPr>
                  <p:nvPr/>
                </p:nvSpPr>
                <p:spPr bwMode="auto">
                  <a:xfrm>
                    <a:off x="3726" y="1973"/>
                    <a:ext cx="13" cy="4"/>
                  </a:xfrm>
                  <a:custGeom>
                    <a:avLst/>
                    <a:gdLst>
                      <a:gd name="T0" fmla="*/ 17 w 17"/>
                      <a:gd name="T1" fmla="*/ 3 h 6"/>
                      <a:gd name="T2" fmla="*/ 14 w 17"/>
                      <a:gd name="T3" fmla="*/ 6 h 6"/>
                      <a:gd name="T4" fmla="*/ 3 w 17"/>
                      <a:gd name="T5" fmla="*/ 6 h 6"/>
                      <a:gd name="T6" fmla="*/ 0 w 17"/>
                      <a:gd name="T7" fmla="*/ 3 h 6"/>
                      <a:gd name="T8" fmla="*/ 3 w 17"/>
                      <a:gd name="T9" fmla="*/ 0 h 6"/>
                      <a:gd name="T10" fmla="*/ 14 w 17"/>
                      <a:gd name="T11" fmla="*/ 0 h 6"/>
                      <a:gd name="T12" fmla="*/ 17 w 17"/>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7" y="3"/>
                        </a:moveTo>
                        <a:cubicBezTo>
                          <a:pt x="17" y="4"/>
                          <a:pt x="16" y="6"/>
                          <a:pt x="14" y="6"/>
                        </a:cubicBezTo>
                        <a:cubicBezTo>
                          <a:pt x="3" y="6"/>
                          <a:pt x="3" y="6"/>
                          <a:pt x="3" y="6"/>
                        </a:cubicBezTo>
                        <a:cubicBezTo>
                          <a:pt x="1" y="6"/>
                          <a:pt x="0" y="4"/>
                          <a:pt x="0" y="3"/>
                        </a:cubicBezTo>
                        <a:cubicBezTo>
                          <a:pt x="0" y="1"/>
                          <a:pt x="1" y="0"/>
                          <a:pt x="3" y="0"/>
                        </a:cubicBezTo>
                        <a:cubicBezTo>
                          <a:pt x="14" y="0"/>
                          <a:pt x="14" y="0"/>
                          <a:pt x="14" y="0"/>
                        </a:cubicBezTo>
                        <a:cubicBezTo>
                          <a:pt x="16" y="0"/>
                          <a:pt x="17" y="1"/>
                          <a:pt x="17" y="3"/>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6" name="Freeform 8394">
                    <a:extLst>
                      <a:ext uri="{FF2B5EF4-FFF2-40B4-BE49-F238E27FC236}">
                        <a16:creationId xmlns:a16="http://schemas.microsoft.com/office/drawing/2014/main" id="{4B8B60C5-7A4E-46C0-987C-AA2014627D5D}"/>
                      </a:ext>
                    </a:extLst>
                  </p:cNvPr>
                  <p:cNvSpPr>
                    <a:spLocks noEditPoints="1"/>
                  </p:cNvSpPr>
                  <p:nvPr/>
                </p:nvSpPr>
                <p:spPr bwMode="auto">
                  <a:xfrm>
                    <a:off x="3726" y="1972"/>
                    <a:ext cx="14" cy="5"/>
                  </a:xfrm>
                  <a:custGeom>
                    <a:avLst/>
                    <a:gdLst>
                      <a:gd name="T0" fmla="*/ 14 w 18"/>
                      <a:gd name="T1" fmla="*/ 7 h 7"/>
                      <a:gd name="T2" fmla="*/ 3 w 18"/>
                      <a:gd name="T3" fmla="*/ 7 h 7"/>
                      <a:gd name="T4" fmla="*/ 0 w 18"/>
                      <a:gd name="T5" fmla="*/ 4 h 7"/>
                      <a:gd name="T6" fmla="*/ 3 w 18"/>
                      <a:gd name="T7" fmla="*/ 0 h 7"/>
                      <a:gd name="T8" fmla="*/ 14 w 18"/>
                      <a:gd name="T9" fmla="*/ 0 h 7"/>
                      <a:gd name="T10" fmla="*/ 18 w 18"/>
                      <a:gd name="T11" fmla="*/ 4 h 7"/>
                      <a:gd name="T12" fmla="*/ 14 w 18"/>
                      <a:gd name="T13" fmla="*/ 7 h 7"/>
                      <a:gd name="T14" fmla="*/ 3 w 18"/>
                      <a:gd name="T15" fmla="*/ 1 h 7"/>
                      <a:gd name="T16" fmla="*/ 0 w 18"/>
                      <a:gd name="T17" fmla="*/ 4 h 7"/>
                      <a:gd name="T18" fmla="*/ 3 w 18"/>
                      <a:gd name="T19" fmla="*/ 6 h 7"/>
                      <a:gd name="T20" fmla="*/ 14 w 18"/>
                      <a:gd name="T21" fmla="*/ 6 h 7"/>
                      <a:gd name="T22" fmla="*/ 17 w 18"/>
                      <a:gd name="T23" fmla="*/ 4 h 7"/>
                      <a:gd name="T24" fmla="*/ 14 w 18"/>
                      <a:gd name="T25" fmla="*/ 1 h 7"/>
                      <a:gd name="T26" fmla="*/ 3 w 18"/>
                      <a:gd name="T2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7">
                        <a:moveTo>
                          <a:pt x="14" y="7"/>
                        </a:moveTo>
                        <a:cubicBezTo>
                          <a:pt x="3" y="7"/>
                          <a:pt x="3" y="7"/>
                          <a:pt x="3" y="7"/>
                        </a:cubicBezTo>
                        <a:cubicBezTo>
                          <a:pt x="1" y="7"/>
                          <a:pt x="0" y="6"/>
                          <a:pt x="0" y="4"/>
                        </a:cubicBezTo>
                        <a:cubicBezTo>
                          <a:pt x="0" y="2"/>
                          <a:pt x="1" y="0"/>
                          <a:pt x="3" y="0"/>
                        </a:cubicBezTo>
                        <a:cubicBezTo>
                          <a:pt x="14" y="0"/>
                          <a:pt x="14" y="0"/>
                          <a:pt x="14" y="0"/>
                        </a:cubicBezTo>
                        <a:cubicBezTo>
                          <a:pt x="16" y="0"/>
                          <a:pt x="18" y="2"/>
                          <a:pt x="18" y="4"/>
                        </a:cubicBezTo>
                        <a:cubicBezTo>
                          <a:pt x="18" y="6"/>
                          <a:pt x="16" y="7"/>
                          <a:pt x="14" y="7"/>
                        </a:cubicBezTo>
                        <a:moveTo>
                          <a:pt x="3" y="1"/>
                        </a:moveTo>
                        <a:cubicBezTo>
                          <a:pt x="2" y="1"/>
                          <a:pt x="0" y="2"/>
                          <a:pt x="0" y="4"/>
                        </a:cubicBezTo>
                        <a:cubicBezTo>
                          <a:pt x="0" y="5"/>
                          <a:pt x="2" y="6"/>
                          <a:pt x="3" y="6"/>
                        </a:cubicBezTo>
                        <a:cubicBezTo>
                          <a:pt x="14" y="6"/>
                          <a:pt x="14" y="6"/>
                          <a:pt x="14" y="6"/>
                        </a:cubicBezTo>
                        <a:cubicBezTo>
                          <a:pt x="16" y="6"/>
                          <a:pt x="17" y="5"/>
                          <a:pt x="17" y="4"/>
                        </a:cubicBezTo>
                        <a:cubicBezTo>
                          <a:pt x="17" y="2"/>
                          <a:pt x="16" y="1"/>
                          <a:pt x="14" y="1"/>
                        </a:cubicBezTo>
                        <a:cubicBezTo>
                          <a:pt x="3" y="1"/>
                          <a:pt x="3" y="1"/>
                          <a:pt x="3" y="1"/>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7" name="Freeform 8395">
                    <a:extLst>
                      <a:ext uri="{FF2B5EF4-FFF2-40B4-BE49-F238E27FC236}">
                        <a16:creationId xmlns:a16="http://schemas.microsoft.com/office/drawing/2014/main" id="{435E0F8A-8B8F-4FB4-BCCD-FE5B1DD2C12E}"/>
                      </a:ext>
                    </a:extLst>
                  </p:cNvPr>
                  <p:cNvSpPr>
                    <a:spLocks/>
                  </p:cNvSpPr>
                  <p:nvPr/>
                </p:nvSpPr>
                <p:spPr bwMode="auto">
                  <a:xfrm>
                    <a:off x="3726" y="1975"/>
                    <a:ext cx="7" cy="2"/>
                  </a:xfrm>
                  <a:custGeom>
                    <a:avLst/>
                    <a:gdLst>
                      <a:gd name="T0" fmla="*/ 9 w 9"/>
                      <a:gd name="T1" fmla="*/ 0 h 2"/>
                      <a:gd name="T2" fmla="*/ 0 w 9"/>
                      <a:gd name="T3" fmla="*/ 0 h 2"/>
                      <a:gd name="T4" fmla="*/ 3 w 9"/>
                      <a:gd name="T5" fmla="*/ 2 h 2"/>
                      <a:gd name="T6" fmla="*/ 9 w 9"/>
                      <a:gd name="T7" fmla="*/ 2 h 2"/>
                      <a:gd name="T8" fmla="*/ 9 w 9"/>
                      <a:gd name="T9" fmla="*/ 0 h 2"/>
                    </a:gdLst>
                    <a:ahLst/>
                    <a:cxnLst>
                      <a:cxn ang="0">
                        <a:pos x="T0" y="T1"/>
                      </a:cxn>
                      <a:cxn ang="0">
                        <a:pos x="T2" y="T3"/>
                      </a:cxn>
                      <a:cxn ang="0">
                        <a:pos x="T4" y="T5"/>
                      </a:cxn>
                      <a:cxn ang="0">
                        <a:pos x="T6" y="T7"/>
                      </a:cxn>
                      <a:cxn ang="0">
                        <a:pos x="T8" y="T9"/>
                      </a:cxn>
                    </a:cxnLst>
                    <a:rect l="0" t="0" r="r" b="b"/>
                    <a:pathLst>
                      <a:path w="9" h="2">
                        <a:moveTo>
                          <a:pt x="9" y="0"/>
                        </a:moveTo>
                        <a:cubicBezTo>
                          <a:pt x="0" y="0"/>
                          <a:pt x="0" y="0"/>
                          <a:pt x="0" y="0"/>
                        </a:cubicBezTo>
                        <a:cubicBezTo>
                          <a:pt x="0" y="1"/>
                          <a:pt x="2" y="2"/>
                          <a:pt x="3" y="2"/>
                        </a:cubicBezTo>
                        <a:cubicBezTo>
                          <a:pt x="9" y="2"/>
                          <a:pt x="9" y="2"/>
                          <a:pt x="9" y="2"/>
                        </a:cubicBezTo>
                        <a:cubicBezTo>
                          <a:pt x="9" y="0"/>
                          <a:pt x="9" y="0"/>
                          <a:pt x="9" y="0"/>
                        </a:cubicBezTo>
                      </a:path>
                    </a:pathLst>
                  </a:custGeom>
                  <a:solidFill>
                    <a:srgbClr val="ED7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8" name="Freeform 8396">
                    <a:extLst>
                      <a:ext uri="{FF2B5EF4-FFF2-40B4-BE49-F238E27FC236}">
                        <a16:creationId xmlns:a16="http://schemas.microsoft.com/office/drawing/2014/main" id="{0BBD8D63-4F02-4C5E-A3FF-BDFE4323F435}"/>
                      </a:ext>
                    </a:extLst>
                  </p:cNvPr>
                  <p:cNvSpPr>
                    <a:spLocks noEditPoints="1"/>
                  </p:cNvSpPr>
                  <p:nvPr/>
                </p:nvSpPr>
                <p:spPr bwMode="auto">
                  <a:xfrm>
                    <a:off x="3726" y="1975"/>
                    <a:ext cx="13" cy="2"/>
                  </a:xfrm>
                  <a:custGeom>
                    <a:avLst/>
                    <a:gdLst>
                      <a:gd name="T0" fmla="*/ 16 w 17"/>
                      <a:gd name="T1" fmla="*/ 2 h 3"/>
                      <a:gd name="T2" fmla="*/ 16 w 17"/>
                      <a:gd name="T3" fmla="*/ 2 h 3"/>
                      <a:gd name="T4" fmla="*/ 15 w 17"/>
                      <a:gd name="T5" fmla="*/ 2 h 3"/>
                      <a:gd name="T6" fmla="*/ 15 w 17"/>
                      <a:gd name="T7" fmla="*/ 3 h 3"/>
                      <a:gd name="T8" fmla="*/ 15 w 17"/>
                      <a:gd name="T9" fmla="*/ 3 h 3"/>
                      <a:gd name="T10" fmla="*/ 16 w 17"/>
                      <a:gd name="T11" fmla="*/ 2 h 3"/>
                      <a:gd name="T12" fmla="*/ 17 w 17"/>
                      <a:gd name="T13" fmla="*/ 1 h 3"/>
                      <a:gd name="T14" fmla="*/ 16 w 17"/>
                      <a:gd name="T15" fmla="*/ 2 h 3"/>
                      <a:gd name="T16" fmla="*/ 16 w 17"/>
                      <a:gd name="T17" fmla="*/ 2 h 3"/>
                      <a:gd name="T18" fmla="*/ 16 w 17"/>
                      <a:gd name="T19" fmla="*/ 2 h 3"/>
                      <a:gd name="T20" fmla="*/ 17 w 17"/>
                      <a:gd name="T21" fmla="*/ 1 h 3"/>
                      <a:gd name="T22" fmla="*/ 0 w 17"/>
                      <a:gd name="T23" fmla="*/ 0 h 3"/>
                      <a:gd name="T24" fmla="*/ 0 w 17"/>
                      <a:gd name="T25" fmla="*/ 0 h 3"/>
                      <a:gd name="T26" fmla="*/ 3 w 17"/>
                      <a:gd name="T27" fmla="*/ 3 h 3"/>
                      <a:gd name="T28" fmla="*/ 14 w 17"/>
                      <a:gd name="T29" fmla="*/ 3 h 3"/>
                      <a:gd name="T30" fmla="*/ 15 w 17"/>
                      <a:gd name="T31" fmla="*/ 3 h 3"/>
                      <a:gd name="T32" fmla="*/ 14 w 17"/>
                      <a:gd name="T33" fmla="*/ 3 h 3"/>
                      <a:gd name="T34" fmla="*/ 9 w 17"/>
                      <a:gd name="T35" fmla="*/ 3 h 3"/>
                      <a:gd name="T36" fmla="*/ 9 w 17"/>
                      <a:gd name="T37" fmla="*/ 2 h 3"/>
                      <a:gd name="T38" fmla="*/ 3 w 17"/>
                      <a:gd name="T39" fmla="*/ 2 h 3"/>
                      <a:gd name="T40" fmla="*/ 0 w 17"/>
                      <a:gd name="T4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3">
                        <a:moveTo>
                          <a:pt x="16" y="2"/>
                        </a:moveTo>
                        <a:cubicBezTo>
                          <a:pt x="16" y="2"/>
                          <a:pt x="16" y="2"/>
                          <a:pt x="16" y="2"/>
                        </a:cubicBezTo>
                        <a:cubicBezTo>
                          <a:pt x="15" y="2"/>
                          <a:pt x="15" y="2"/>
                          <a:pt x="15" y="2"/>
                        </a:cubicBezTo>
                        <a:cubicBezTo>
                          <a:pt x="15" y="3"/>
                          <a:pt x="15" y="3"/>
                          <a:pt x="15" y="3"/>
                        </a:cubicBezTo>
                        <a:cubicBezTo>
                          <a:pt x="15" y="3"/>
                          <a:pt x="15" y="3"/>
                          <a:pt x="15" y="3"/>
                        </a:cubicBezTo>
                        <a:cubicBezTo>
                          <a:pt x="15" y="3"/>
                          <a:pt x="16" y="2"/>
                          <a:pt x="16" y="2"/>
                        </a:cubicBezTo>
                        <a:moveTo>
                          <a:pt x="17" y="1"/>
                        </a:moveTo>
                        <a:cubicBezTo>
                          <a:pt x="17" y="1"/>
                          <a:pt x="17" y="2"/>
                          <a:pt x="16" y="2"/>
                        </a:cubicBezTo>
                        <a:cubicBezTo>
                          <a:pt x="16" y="2"/>
                          <a:pt x="16" y="2"/>
                          <a:pt x="16" y="2"/>
                        </a:cubicBezTo>
                        <a:cubicBezTo>
                          <a:pt x="16" y="2"/>
                          <a:pt x="16" y="2"/>
                          <a:pt x="16" y="2"/>
                        </a:cubicBezTo>
                        <a:cubicBezTo>
                          <a:pt x="16" y="2"/>
                          <a:pt x="17" y="1"/>
                          <a:pt x="17" y="1"/>
                        </a:cubicBezTo>
                        <a:moveTo>
                          <a:pt x="0" y="0"/>
                        </a:moveTo>
                        <a:cubicBezTo>
                          <a:pt x="0" y="0"/>
                          <a:pt x="0" y="0"/>
                          <a:pt x="0" y="0"/>
                        </a:cubicBezTo>
                        <a:cubicBezTo>
                          <a:pt x="0" y="1"/>
                          <a:pt x="1" y="3"/>
                          <a:pt x="3" y="3"/>
                        </a:cubicBezTo>
                        <a:cubicBezTo>
                          <a:pt x="14" y="3"/>
                          <a:pt x="14" y="3"/>
                          <a:pt x="14" y="3"/>
                        </a:cubicBezTo>
                        <a:cubicBezTo>
                          <a:pt x="14" y="3"/>
                          <a:pt x="15" y="3"/>
                          <a:pt x="15" y="3"/>
                        </a:cubicBezTo>
                        <a:cubicBezTo>
                          <a:pt x="14" y="3"/>
                          <a:pt x="14" y="3"/>
                          <a:pt x="14" y="3"/>
                        </a:cubicBezTo>
                        <a:cubicBezTo>
                          <a:pt x="9" y="3"/>
                          <a:pt x="9" y="3"/>
                          <a:pt x="9" y="3"/>
                        </a:cubicBezTo>
                        <a:cubicBezTo>
                          <a:pt x="9" y="2"/>
                          <a:pt x="9" y="2"/>
                          <a:pt x="9" y="2"/>
                        </a:cubicBezTo>
                        <a:cubicBezTo>
                          <a:pt x="3" y="2"/>
                          <a:pt x="3" y="2"/>
                          <a:pt x="3" y="2"/>
                        </a:cubicBezTo>
                        <a:cubicBezTo>
                          <a:pt x="2" y="2"/>
                          <a:pt x="0" y="1"/>
                          <a:pt x="0" y="0"/>
                        </a:cubicBezTo>
                      </a:path>
                    </a:pathLst>
                  </a:custGeom>
                  <a:solidFill>
                    <a:srgbClr val="D35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9" name="Freeform 8397">
                    <a:extLst>
                      <a:ext uri="{FF2B5EF4-FFF2-40B4-BE49-F238E27FC236}">
                        <a16:creationId xmlns:a16="http://schemas.microsoft.com/office/drawing/2014/main" id="{55F7EDAB-EC95-40C8-960D-77267CC26A54}"/>
                      </a:ext>
                    </a:extLst>
                  </p:cNvPr>
                  <p:cNvSpPr>
                    <a:spLocks/>
                  </p:cNvSpPr>
                  <p:nvPr/>
                </p:nvSpPr>
                <p:spPr bwMode="auto">
                  <a:xfrm>
                    <a:off x="3727" y="1974"/>
                    <a:ext cx="6" cy="0"/>
                  </a:xfrm>
                  <a:custGeom>
                    <a:avLst/>
                    <a:gdLst>
                      <a:gd name="T0" fmla="*/ 8 w 8"/>
                      <a:gd name="T1" fmla="*/ 0 h 1"/>
                      <a:gd name="T2" fmla="*/ 2 w 8"/>
                      <a:gd name="T3" fmla="*/ 0 h 1"/>
                      <a:gd name="T4" fmla="*/ 0 w 8"/>
                      <a:gd name="T5" fmla="*/ 1 h 1"/>
                      <a:gd name="T6" fmla="*/ 2 w 8"/>
                      <a:gd name="T7" fmla="*/ 0 h 1"/>
                      <a:gd name="T8" fmla="*/ 8 w 8"/>
                      <a:gd name="T9" fmla="*/ 0 h 1"/>
                      <a:gd name="T10" fmla="*/ 8 w 8"/>
                      <a:gd name="T11" fmla="*/ 0 h 1"/>
                    </a:gdLst>
                    <a:ahLst/>
                    <a:cxnLst>
                      <a:cxn ang="0">
                        <a:pos x="T0" y="T1"/>
                      </a:cxn>
                      <a:cxn ang="0">
                        <a:pos x="T2" y="T3"/>
                      </a:cxn>
                      <a:cxn ang="0">
                        <a:pos x="T4" y="T5"/>
                      </a:cxn>
                      <a:cxn ang="0">
                        <a:pos x="T6" y="T7"/>
                      </a:cxn>
                      <a:cxn ang="0">
                        <a:pos x="T8" y="T9"/>
                      </a:cxn>
                      <a:cxn ang="0">
                        <a:pos x="T10" y="T11"/>
                      </a:cxn>
                    </a:cxnLst>
                    <a:rect l="0" t="0" r="r" b="b"/>
                    <a:pathLst>
                      <a:path w="8" h="1">
                        <a:moveTo>
                          <a:pt x="8" y="0"/>
                        </a:moveTo>
                        <a:cubicBezTo>
                          <a:pt x="2" y="0"/>
                          <a:pt x="2" y="0"/>
                          <a:pt x="2" y="0"/>
                        </a:cubicBezTo>
                        <a:cubicBezTo>
                          <a:pt x="0" y="0"/>
                          <a:pt x="0" y="1"/>
                          <a:pt x="0" y="1"/>
                        </a:cubicBezTo>
                        <a:cubicBezTo>
                          <a:pt x="1" y="0"/>
                          <a:pt x="2" y="0"/>
                          <a:pt x="2" y="0"/>
                        </a:cubicBezTo>
                        <a:cubicBezTo>
                          <a:pt x="8" y="0"/>
                          <a:pt x="8" y="0"/>
                          <a:pt x="8" y="0"/>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30" name="Freeform 8398">
                    <a:extLst>
                      <a:ext uri="{FF2B5EF4-FFF2-40B4-BE49-F238E27FC236}">
                        <a16:creationId xmlns:a16="http://schemas.microsoft.com/office/drawing/2014/main" id="{DF049B7D-6CFC-4D52-B5A2-DC677C8FA03F}"/>
                      </a:ext>
                    </a:extLst>
                  </p:cNvPr>
                  <p:cNvSpPr>
                    <a:spLocks/>
                  </p:cNvSpPr>
                  <p:nvPr/>
                </p:nvSpPr>
                <p:spPr bwMode="auto">
                  <a:xfrm>
                    <a:off x="3726" y="1979"/>
                    <a:ext cx="13" cy="4"/>
                  </a:xfrm>
                  <a:custGeom>
                    <a:avLst/>
                    <a:gdLst>
                      <a:gd name="T0" fmla="*/ 17 w 17"/>
                      <a:gd name="T1" fmla="*/ 2 h 5"/>
                      <a:gd name="T2" fmla="*/ 14 w 17"/>
                      <a:gd name="T3" fmla="*/ 5 h 5"/>
                      <a:gd name="T4" fmla="*/ 3 w 17"/>
                      <a:gd name="T5" fmla="*/ 5 h 5"/>
                      <a:gd name="T6" fmla="*/ 0 w 17"/>
                      <a:gd name="T7" fmla="*/ 2 h 5"/>
                      <a:gd name="T8" fmla="*/ 3 w 17"/>
                      <a:gd name="T9" fmla="*/ 0 h 5"/>
                      <a:gd name="T10" fmla="*/ 14 w 17"/>
                      <a:gd name="T11" fmla="*/ 0 h 5"/>
                      <a:gd name="T12" fmla="*/ 17 w 17"/>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7" h="5">
                        <a:moveTo>
                          <a:pt x="17" y="2"/>
                        </a:moveTo>
                        <a:cubicBezTo>
                          <a:pt x="17" y="4"/>
                          <a:pt x="16" y="5"/>
                          <a:pt x="14" y="5"/>
                        </a:cubicBezTo>
                        <a:cubicBezTo>
                          <a:pt x="3" y="5"/>
                          <a:pt x="3" y="5"/>
                          <a:pt x="3" y="5"/>
                        </a:cubicBezTo>
                        <a:cubicBezTo>
                          <a:pt x="1" y="5"/>
                          <a:pt x="0" y="4"/>
                          <a:pt x="0" y="2"/>
                        </a:cubicBezTo>
                        <a:cubicBezTo>
                          <a:pt x="0" y="1"/>
                          <a:pt x="1" y="0"/>
                          <a:pt x="3" y="0"/>
                        </a:cubicBezTo>
                        <a:cubicBezTo>
                          <a:pt x="14" y="0"/>
                          <a:pt x="14" y="0"/>
                          <a:pt x="14" y="0"/>
                        </a:cubicBezTo>
                        <a:cubicBezTo>
                          <a:pt x="16" y="0"/>
                          <a:pt x="17" y="1"/>
                          <a:pt x="17" y="2"/>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31" name="Freeform 8399">
                    <a:extLst>
                      <a:ext uri="{FF2B5EF4-FFF2-40B4-BE49-F238E27FC236}">
                        <a16:creationId xmlns:a16="http://schemas.microsoft.com/office/drawing/2014/main" id="{5943F6DE-2DCB-4F8E-B390-07E195EF1462}"/>
                      </a:ext>
                    </a:extLst>
                  </p:cNvPr>
                  <p:cNvSpPr>
                    <a:spLocks noEditPoints="1"/>
                  </p:cNvSpPr>
                  <p:nvPr/>
                </p:nvSpPr>
                <p:spPr bwMode="auto">
                  <a:xfrm>
                    <a:off x="3726" y="1978"/>
                    <a:ext cx="14" cy="5"/>
                  </a:xfrm>
                  <a:custGeom>
                    <a:avLst/>
                    <a:gdLst>
                      <a:gd name="T0" fmla="*/ 14 w 18"/>
                      <a:gd name="T1" fmla="*/ 7 h 7"/>
                      <a:gd name="T2" fmla="*/ 3 w 18"/>
                      <a:gd name="T3" fmla="*/ 7 h 7"/>
                      <a:gd name="T4" fmla="*/ 0 w 18"/>
                      <a:gd name="T5" fmla="*/ 3 h 7"/>
                      <a:gd name="T6" fmla="*/ 3 w 18"/>
                      <a:gd name="T7" fmla="*/ 0 h 7"/>
                      <a:gd name="T8" fmla="*/ 14 w 18"/>
                      <a:gd name="T9" fmla="*/ 0 h 7"/>
                      <a:gd name="T10" fmla="*/ 18 w 18"/>
                      <a:gd name="T11" fmla="*/ 3 h 7"/>
                      <a:gd name="T12" fmla="*/ 14 w 18"/>
                      <a:gd name="T13" fmla="*/ 7 h 7"/>
                      <a:gd name="T14" fmla="*/ 3 w 18"/>
                      <a:gd name="T15" fmla="*/ 1 h 7"/>
                      <a:gd name="T16" fmla="*/ 0 w 18"/>
                      <a:gd name="T17" fmla="*/ 3 h 7"/>
                      <a:gd name="T18" fmla="*/ 3 w 18"/>
                      <a:gd name="T19" fmla="*/ 6 h 7"/>
                      <a:gd name="T20" fmla="*/ 14 w 18"/>
                      <a:gd name="T21" fmla="*/ 6 h 7"/>
                      <a:gd name="T22" fmla="*/ 17 w 18"/>
                      <a:gd name="T23" fmla="*/ 3 h 7"/>
                      <a:gd name="T24" fmla="*/ 14 w 18"/>
                      <a:gd name="T25" fmla="*/ 1 h 7"/>
                      <a:gd name="T26" fmla="*/ 3 w 18"/>
                      <a:gd name="T2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7">
                        <a:moveTo>
                          <a:pt x="14" y="7"/>
                        </a:moveTo>
                        <a:cubicBezTo>
                          <a:pt x="3" y="7"/>
                          <a:pt x="3" y="7"/>
                          <a:pt x="3" y="7"/>
                        </a:cubicBezTo>
                        <a:cubicBezTo>
                          <a:pt x="1" y="7"/>
                          <a:pt x="0" y="5"/>
                          <a:pt x="0" y="3"/>
                        </a:cubicBezTo>
                        <a:cubicBezTo>
                          <a:pt x="0" y="2"/>
                          <a:pt x="1" y="0"/>
                          <a:pt x="3" y="0"/>
                        </a:cubicBezTo>
                        <a:cubicBezTo>
                          <a:pt x="14" y="0"/>
                          <a:pt x="14" y="0"/>
                          <a:pt x="14" y="0"/>
                        </a:cubicBezTo>
                        <a:cubicBezTo>
                          <a:pt x="16" y="0"/>
                          <a:pt x="18" y="2"/>
                          <a:pt x="18" y="3"/>
                        </a:cubicBezTo>
                        <a:cubicBezTo>
                          <a:pt x="18" y="5"/>
                          <a:pt x="16" y="7"/>
                          <a:pt x="14" y="7"/>
                        </a:cubicBezTo>
                        <a:moveTo>
                          <a:pt x="3" y="1"/>
                        </a:moveTo>
                        <a:cubicBezTo>
                          <a:pt x="2" y="1"/>
                          <a:pt x="0" y="2"/>
                          <a:pt x="0" y="3"/>
                        </a:cubicBezTo>
                        <a:cubicBezTo>
                          <a:pt x="0" y="5"/>
                          <a:pt x="2" y="6"/>
                          <a:pt x="3" y="6"/>
                        </a:cubicBezTo>
                        <a:cubicBezTo>
                          <a:pt x="14" y="6"/>
                          <a:pt x="14" y="6"/>
                          <a:pt x="14" y="6"/>
                        </a:cubicBezTo>
                        <a:cubicBezTo>
                          <a:pt x="16" y="6"/>
                          <a:pt x="17" y="5"/>
                          <a:pt x="17" y="3"/>
                        </a:cubicBezTo>
                        <a:cubicBezTo>
                          <a:pt x="17" y="2"/>
                          <a:pt x="16" y="1"/>
                          <a:pt x="14" y="1"/>
                        </a:cubicBezTo>
                        <a:cubicBezTo>
                          <a:pt x="3" y="1"/>
                          <a:pt x="3" y="1"/>
                          <a:pt x="3" y="1"/>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32" name="Freeform 8400">
                    <a:extLst>
                      <a:ext uri="{FF2B5EF4-FFF2-40B4-BE49-F238E27FC236}">
                        <a16:creationId xmlns:a16="http://schemas.microsoft.com/office/drawing/2014/main" id="{F9DE9D51-DF65-4AF8-93AF-54E41B4CD90A}"/>
                      </a:ext>
                    </a:extLst>
                  </p:cNvPr>
                  <p:cNvSpPr>
                    <a:spLocks/>
                  </p:cNvSpPr>
                  <p:nvPr/>
                </p:nvSpPr>
                <p:spPr bwMode="auto">
                  <a:xfrm>
                    <a:off x="3726" y="1981"/>
                    <a:ext cx="7" cy="2"/>
                  </a:xfrm>
                  <a:custGeom>
                    <a:avLst/>
                    <a:gdLst>
                      <a:gd name="T0" fmla="*/ 9 w 9"/>
                      <a:gd name="T1" fmla="*/ 0 h 2"/>
                      <a:gd name="T2" fmla="*/ 0 w 9"/>
                      <a:gd name="T3" fmla="*/ 0 h 2"/>
                      <a:gd name="T4" fmla="*/ 3 w 9"/>
                      <a:gd name="T5" fmla="*/ 2 h 2"/>
                      <a:gd name="T6" fmla="*/ 9 w 9"/>
                      <a:gd name="T7" fmla="*/ 2 h 2"/>
                      <a:gd name="T8" fmla="*/ 9 w 9"/>
                      <a:gd name="T9" fmla="*/ 0 h 2"/>
                    </a:gdLst>
                    <a:ahLst/>
                    <a:cxnLst>
                      <a:cxn ang="0">
                        <a:pos x="T0" y="T1"/>
                      </a:cxn>
                      <a:cxn ang="0">
                        <a:pos x="T2" y="T3"/>
                      </a:cxn>
                      <a:cxn ang="0">
                        <a:pos x="T4" y="T5"/>
                      </a:cxn>
                      <a:cxn ang="0">
                        <a:pos x="T6" y="T7"/>
                      </a:cxn>
                      <a:cxn ang="0">
                        <a:pos x="T8" y="T9"/>
                      </a:cxn>
                    </a:cxnLst>
                    <a:rect l="0" t="0" r="r" b="b"/>
                    <a:pathLst>
                      <a:path w="9" h="2">
                        <a:moveTo>
                          <a:pt x="9" y="0"/>
                        </a:moveTo>
                        <a:cubicBezTo>
                          <a:pt x="0" y="0"/>
                          <a:pt x="0" y="0"/>
                          <a:pt x="0" y="0"/>
                        </a:cubicBezTo>
                        <a:cubicBezTo>
                          <a:pt x="0" y="1"/>
                          <a:pt x="2" y="2"/>
                          <a:pt x="3" y="2"/>
                        </a:cubicBezTo>
                        <a:cubicBezTo>
                          <a:pt x="9" y="2"/>
                          <a:pt x="9" y="2"/>
                          <a:pt x="9" y="2"/>
                        </a:cubicBezTo>
                        <a:cubicBezTo>
                          <a:pt x="9" y="0"/>
                          <a:pt x="9" y="0"/>
                          <a:pt x="9" y="0"/>
                        </a:cubicBezTo>
                      </a:path>
                    </a:pathLst>
                  </a:custGeom>
                  <a:solidFill>
                    <a:srgbClr val="ED7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33" name="Freeform 8401">
                    <a:extLst>
                      <a:ext uri="{FF2B5EF4-FFF2-40B4-BE49-F238E27FC236}">
                        <a16:creationId xmlns:a16="http://schemas.microsoft.com/office/drawing/2014/main" id="{172BA4FF-0604-4133-9921-9CCBD54AEA0F}"/>
                      </a:ext>
                    </a:extLst>
                  </p:cNvPr>
                  <p:cNvSpPr>
                    <a:spLocks noEditPoints="1"/>
                  </p:cNvSpPr>
                  <p:nvPr/>
                </p:nvSpPr>
                <p:spPr bwMode="auto">
                  <a:xfrm>
                    <a:off x="3726" y="1981"/>
                    <a:ext cx="13" cy="2"/>
                  </a:xfrm>
                  <a:custGeom>
                    <a:avLst/>
                    <a:gdLst>
                      <a:gd name="T0" fmla="*/ 17 w 17"/>
                      <a:gd name="T1" fmla="*/ 0 h 2"/>
                      <a:gd name="T2" fmla="*/ 16 w 17"/>
                      <a:gd name="T3" fmla="*/ 2 h 2"/>
                      <a:gd name="T4" fmla="*/ 16 w 17"/>
                      <a:gd name="T5" fmla="*/ 2 h 2"/>
                      <a:gd name="T6" fmla="*/ 16 w 17"/>
                      <a:gd name="T7" fmla="*/ 2 h 2"/>
                      <a:gd name="T8" fmla="*/ 17 w 17"/>
                      <a:gd name="T9" fmla="*/ 0 h 2"/>
                      <a:gd name="T10" fmla="*/ 0 w 17"/>
                      <a:gd name="T11" fmla="*/ 0 h 2"/>
                      <a:gd name="T12" fmla="*/ 0 w 17"/>
                      <a:gd name="T13" fmla="*/ 0 h 2"/>
                      <a:gd name="T14" fmla="*/ 3 w 17"/>
                      <a:gd name="T15" fmla="*/ 2 h 2"/>
                      <a:gd name="T16" fmla="*/ 14 w 17"/>
                      <a:gd name="T17" fmla="*/ 2 h 2"/>
                      <a:gd name="T18" fmla="*/ 16 w 17"/>
                      <a:gd name="T19" fmla="*/ 2 h 2"/>
                      <a:gd name="T20" fmla="*/ 16 w 17"/>
                      <a:gd name="T21" fmla="*/ 2 h 2"/>
                      <a:gd name="T22" fmla="*/ 15 w 17"/>
                      <a:gd name="T23" fmla="*/ 2 h 2"/>
                      <a:gd name="T24" fmla="*/ 15 w 17"/>
                      <a:gd name="T25" fmla="*/ 2 h 2"/>
                      <a:gd name="T26" fmla="*/ 15 w 17"/>
                      <a:gd name="T27" fmla="*/ 2 h 2"/>
                      <a:gd name="T28" fmla="*/ 14 w 17"/>
                      <a:gd name="T29" fmla="*/ 2 h 2"/>
                      <a:gd name="T30" fmla="*/ 9 w 17"/>
                      <a:gd name="T31" fmla="*/ 2 h 2"/>
                      <a:gd name="T32" fmla="*/ 9 w 17"/>
                      <a:gd name="T33" fmla="*/ 2 h 2"/>
                      <a:gd name="T34" fmla="*/ 3 w 17"/>
                      <a:gd name="T35" fmla="*/ 2 h 2"/>
                      <a:gd name="T36" fmla="*/ 0 w 17"/>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2">
                        <a:moveTo>
                          <a:pt x="17" y="0"/>
                        </a:moveTo>
                        <a:cubicBezTo>
                          <a:pt x="17" y="1"/>
                          <a:pt x="17" y="1"/>
                          <a:pt x="16" y="2"/>
                        </a:cubicBezTo>
                        <a:cubicBezTo>
                          <a:pt x="16" y="2"/>
                          <a:pt x="16" y="2"/>
                          <a:pt x="16" y="2"/>
                        </a:cubicBezTo>
                        <a:cubicBezTo>
                          <a:pt x="16" y="2"/>
                          <a:pt x="16" y="2"/>
                          <a:pt x="16" y="2"/>
                        </a:cubicBezTo>
                        <a:cubicBezTo>
                          <a:pt x="16" y="2"/>
                          <a:pt x="17" y="1"/>
                          <a:pt x="17" y="0"/>
                        </a:cubicBezTo>
                        <a:moveTo>
                          <a:pt x="0" y="0"/>
                        </a:moveTo>
                        <a:cubicBezTo>
                          <a:pt x="0" y="0"/>
                          <a:pt x="0" y="0"/>
                          <a:pt x="0" y="0"/>
                        </a:cubicBezTo>
                        <a:cubicBezTo>
                          <a:pt x="0" y="1"/>
                          <a:pt x="1" y="2"/>
                          <a:pt x="3" y="2"/>
                        </a:cubicBezTo>
                        <a:cubicBezTo>
                          <a:pt x="14" y="2"/>
                          <a:pt x="14" y="2"/>
                          <a:pt x="14" y="2"/>
                        </a:cubicBezTo>
                        <a:cubicBezTo>
                          <a:pt x="15" y="2"/>
                          <a:pt x="15" y="2"/>
                          <a:pt x="16" y="2"/>
                        </a:cubicBezTo>
                        <a:cubicBezTo>
                          <a:pt x="16" y="2"/>
                          <a:pt x="16" y="2"/>
                          <a:pt x="16" y="2"/>
                        </a:cubicBezTo>
                        <a:cubicBezTo>
                          <a:pt x="15" y="2"/>
                          <a:pt x="15" y="2"/>
                          <a:pt x="15" y="2"/>
                        </a:cubicBezTo>
                        <a:cubicBezTo>
                          <a:pt x="15" y="2"/>
                          <a:pt x="15" y="2"/>
                          <a:pt x="15" y="2"/>
                        </a:cubicBezTo>
                        <a:cubicBezTo>
                          <a:pt x="15" y="2"/>
                          <a:pt x="15" y="2"/>
                          <a:pt x="15" y="2"/>
                        </a:cubicBezTo>
                        <a:cubicBezTo>
                          <a:pt x="14" y="2"/>
                          <a:pt x="14" y="2"/>
                          <a:pt x="14" y="2"/>
                        </a:cubicBezTo>
                        <a:cubicBezTo>
                          <a:pt x="9" y="2"/>
                          <a:pt x="9" y="2"/>
                          <a:pt x="9" y="2"/>
                        </a:cubicBezTo>
                        <a:cubicBezTo>
                          <a:pt x="9" y="2"/>
                          <a:pt x="9" y="2"/>
                          <a:pt x="9" y="2"/>
                        </a:cubicBezTo>
                        <a:cubicBezTo>
                          <a:pt x="3" y="2"/>
                          <a:pt x="3" y="2"/>
                          <a:pt x="3" y="2"/>
                        </a:cubicBezTo>
                        <a:cubicBezTo>
                          <a:pt x="2" y="2"/>
                          <a:pt x="0" y="1"/>
                          <a:pt x="0" y="0"/>
                        </a:cubicBezTo>
                      </a:path>
                    </a:pathLst>
                  </a:custGeom>
                  <a:solidFill>
                    <a:srgbClr val="D35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34" name="Freeform 8402">
                    <a:extLst>
                      <a:ext uri="{FF2B5EF4-FFF2-40B4-BE49-F238E27FC236}">
                        <a16:creationId xmlns:a16="http://schemas.microsoft.com/office/drawing/2014/main" id="{3615597D-BF88-4E7C-95BD-3DF4D14338AB}"/>
                      </a:ext>
                    </a:extLst>
                  </p:cNvPr>
                  <p:cNvSpPr>
                    <a:spLocks/>
                  </p:cNvSpPr>
                  <p:nvPr/>
                </p:nvSpPr>
                <p:spPr bwMode="auto">
                  <a:xfrm>
                    <a:off x="3727" y="1979"/>
                    <a:ext cx="6" cy="1"/>
                  </a:xfrm>
                  <a:custGeom>
                    <a:avLst/>
                    <a:gdLst>
                      <a:gd name="T0" fmla="*/ 8 w 8"/>
                      <a:gd name="T1" fmla="*/ 0 h 2"/>
                      <a:gd name="T2" fmla="*/ 2 w 8"/>
                      <a:gd name="T3" fmla="*/ 0 h 2"/>
                      <a:gd name="T4" fmla="*/ 0 w 8"/>
                      <a:gd name="T5" fmla="*/ 2 h 2"/>
                      <a:gd name="T6" fmla="*/ 2 w 8"/>
                      <a:gd name="T7" fmla="*/ 1 h 2"/>
                      <a:gd name="T8" fmla="*/ 8 w 8"/>
                      <a:gd name="T9" fmla="*/ 0 h 2"/>
                      <a:gd name="T10" fmla="*/ 8 w 8"/>
                      <a:gd name="T11" fmla="*/ 0 h 2"/>
                    </a:gdLst>
                    <a:ahLst/>
                    <a:cxnLst>
                      <a:cxn ang="0">
                        <a:pos x="T0" y="T1"/>
                      </a:cxn>
                      <a:cxn ang="0">
                        <a:pos x="T2" y="T3"/>
                      </a:cxn>
                      <a:cxn ang="0">
                        <a:pos x="T4" y="T5"/>
                      </a:cxn>
                      <a:cxn ang="0">
                        <a:pos x="T6" y="T7"/>
                      </a:cxn>
                      <a:cxn ang="0">
                        <a:pos x="T8" y="T9"/>
                      </a:cxn>
                      <a:cxn ang="0">
                        <a:pos x="T10" y="T11"/>
                      </a:cxn>
                    </a:cxnLst>
                    <a:rect l="0" t="0" r="r" b="b"/>
                    <a:pathLst>
                      <a:path w="8" h="2">
                        <a:moveTo>
                          <a:pt x="8" y="0"/>
                        </a:moveTo>
                        <a:cubicBezTo>
                          <a:pt x="2" y="0"/>
                          <a:pt x="2" y="0"/>
                          <a:pt x="2" y="0"/>
                        </a:cubicBezTo>
                        <a:cubicBezTo>
                          <a:pt x="0" y="0"/>
                          <a:pt x="0" y="2"/>
                          <a:pt x="0" y="2"/>
                        </a:cubicBezTo>
                        <a:cubicBezTo>
                          <a:pt x="1" y="1"/>
                          <a:pt x="2" y="1"/>
                          <a:pt x="2" y="1"/>
                        </a:cubicBezTo>
                        <a:cubicBezTo>
                          <a:pt x="8" y="0"/>
                          <a:pt x="8" y="0"/>
                          <a:pt x="8" y="0"/>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35" name="Freeform 8403">
                    <a:extLst>
                      <a:ext uri="{FF2B5EF4-FFF2-40B4-BE49-F238E27FC236}">
                        <a16:creationId xmlns:a16="http://schemas.microsoft.com/office/drawing/2014/main" id="{09F0FFAA-A0EF-4DE6-B764-4CBB21D083CD}"/>
                      </a:ext>
                    </a:extLst>
                  </p:cNvPr>
                  <p:cNvSpPr>
                    <a:spLocks/>
                  </p:cNvSpPr>
                  <p:nvPr/>
                </p:nvSpPr>
                <p:spPr bwMode="auto">
                  <a:xfrm>
                    <a:off x="3726" y="1984"/>
                    <a:ext cx="13" cy="5"/>
                  </a:xfrm>
                  <a:custGeom>
                    <a:avLst/>
                    <a:gdLst>
                      <a:gd name="T0" fmla="*/ 17 w 17"/>
                      <a:gd name="T1" fmla="*/ 3 h 6"/>
                      <a:gd name="T2" fmla="*/ 14 w 17"/>
                      <a:gd name="T3" fmla="*/ 6 h 6"/>
                      <a:gd name="T4" fmla="*/ 3 w 17"/>
                      <a:gd name="T5" fmla="*/ 6 h 6"/>
                      <a:gd name="T6" fmla="*/ 0 w 17"/>
                      <a:gd name="T7" fmla="*/ 3 h 6"/>
                      <a:gd name="T8" fmla="*/ 3 w 17"/>
                      <a:gd name="T9" fmla="*/ 0 h 6"/>
                      <a:gd name="T10" fmla="*/ 14 w 17"/>
                      <a:gd name="T11" fmla="*/ 0 h 6"/>
                      <a:gd name="T12" fmla="*/ 17 w 17"/>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7" y="3"/>
                        </a:moveTo>
                        <a:cubicBezTo>
                          <a:pt x="17" y="5"/>
                          <a:pt x="16" y="6"/>
                          <a:pt x="14" y="6"/>
                        </a:cubicBezTo>
                        <a:cubicBezTo>
                          <a:pt x="3" y="6"/>
                          <a:pt x="3" y="6"/>
                          <a:pt x="3" y="6"/>
                        </a:cubicBezTo>
                        <a:cubicBezTo>
                          <a:pt x="1" y="6"/>
                          <a:pt x="0" y="5"/>
                          <a:pt x="0" y="3"/>
                        </a:cubicBezTo>
                        <a:cubicBezTo>
                          <a:pt x="0" y="2"/>
                          <a:pt x="1" y="0"/>
                          <a:pt x="3" y="0"/>
                        </a:cubicBezTo>
                        <a:cubicBezTo>
                          <a:pt x="14" y="0"/>
                          <a:pt x="14" y="0"/>
                          <a:pt x="14" y="0"/>
                        </a:cubicBezTo>
                        <a:cubicBezTo>
                          <a:pt x="16" y="0"/>
                          <a:pt x="17" y="2"/>
                          <a:pt x="17" y="3"/>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36" name="Freeform 8404">
                    <a:extLst>
                      <a:ext uri="{FF2B5EF4-FFF2-40B4-BE49-F238E27FC236}">
                        <a16:creationId xmlns:a16="http://schemas.microsoft.com/office/drawing/2014/main" id="{E65966DD-8415-450D-8160-6443F7156CDF}"/>
                      </a:ext>
                    </a:extLst>
                  </p:cNvPr>
                  <p:cNvSpPr>
                    <a:spLocks noEditPoints="1"/>
                  </p:cNvSpPr>
                  <p:nvPr/>
                </p:nvSpPr>
                <p:spPr bwMode="auto">
                  <a:xfrm>
                    <a:off x="3726" y="1984"/>
                    <a:ext cx="14" cy="5"/>
                  </a:xfrm>
                  <a:custGeom>
                    <a:avLst/>
                    <a:gdLst>
                      <a:gd name="T0" fmla="*/ 14 w 18"/>
                      <a:gd name="T1" fmla="*/ 6 h 6"/>
                      <a:gd name="T2" fmla="*/ 3 w 18"/>
                      <a:gd name="T3" fmla="*/ 6 h 6"/>
                      <a:gd name="T4" fmla="*/ 0 w 18"/>
                      <a:gd name="T5" fmla="*/ 3 h 6"/>
                      <a:gd name="T6" fmla="*/ 3 w 18"/>
                      <a:gd name="T7" fmla="*/ 0 h 6"/>
                      <a:gd name="T8" fmla="*/ 14 w 18"/>
                      <a:gd name="T9" fmla="*/ 0 h 6"/>
                      <a:gd name="T10" fmla="*/ 18 w 18"/>
                      <a:gd name="T11" fmla="*/ 3 h 6"/>
                      <a:gd name="T12" fmla="*/ 14 w 18"/>
                      <a:gd name="T13" fmla="*/ 6 h 6"/>
                      <a:gd name="T14" fmla="*/ 3 w 18"/>
                      <a:gd name="T15" fmla="*/ 1 h 6"/>
                      <a:gd name="T16" fmla="*/ 0 w 18"/>
                      <a:gd name="T17" fmla="*/ 3 h 6"/>
                      <a:gd name="T18" fmla="*/ 3 w 18"/>
                      <a:gd name="T19" fmla="*/ 6 h 6"/>
                      <a:gd name="T20" fmla="*/ 14 w 18"/>
                      <a:gd name="T21" fmla="*/ 6 h 6"/>
                      <a:gd name="T22" fmla="*/ 17 w 18"/>
                      <a:gd name="T23" fmla="*/ 3 h 6"/>
                      <a:gd name="T24" fmla="*/ 14 w 18"/>
                      <a:gd name="T25" fmla="*/ 1 h 6"/>
                      <a:gd name="T26" fmla="*/ 3 w 18"/>
                      <a:gd name="T2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6">
                        <a:moveTo>
                          <a:pt x="14" y="6"/>
                        </a:moveTo>
                        <a:cubicBezTo>
                          <a:pt x="3" y="6"/>
                          <a:pt x="3" y="6"/>
                          <a:pt x="3" y="6"/>
                        </a:cubicBezTo>
                        <a:cubicBezTo>
                          <a:pt x="1" y="6"/>
                          <a:pt x="0" y="5"/>
                          <a:pt x="0" y="3"/>
                        </a:cubicBezTo>
                        <a:cubicBezTo>
                          <a:pt x="0" y="1"/>
                          <a:pt x="1" y="0"/>
                          <a:pt x="3" y="0"/>
                        </a:cubicBezTo>
                        <a:cubicBezTo>
                          <a:pt x="14" y="0"/>
                          <a:pt x="14" y="0"/>
                          <a:pt x="14" y="0"/>
                        </a:cubicBezTo>
                        <a:cubicBezTo>
                          <a:pt x="16" y="0"/>
                          <a:pt x="18" y="1"/>
                          <a:pt x="18" y="3"/>
                        </a:cubicBezTo>
                        <a:cubicBezTo>
                          <a:pt x="18" y="5"/>
                          <a:pt x="16" y="6"/>
                          <a:pt x="14" y="6"/>
                        </a:cubicBezTo>
                        <a:moveTo>
                          <a:pt x="3" y="1"/>
                        </a:moveTo>
                        <a:cubicBezTo>
                          <a:pt x="2" y="1"/>
                          <a:pt x="0" y="2"/>
                          <a:pt x="0" y="3"/>
                        </a:cubicBezTo>
                        <a:cubicBezTo>
                          <a:pt x="0" y="5"/>
                          <a:pt x="2" y="6"/>
                          <a:pt x="3" y="6"/>
                        </a:cubicBezTo>
                        <a:cubicBezTo>
                          <a:pt x="14" y="6"/>
                          <a:pt x="14" y="6"/>
                          <a:pt x="14" y="6"/>
                        </a:cubicBezTo>
                        <a:cubicBezTo>
                          <a:pt x="16" y="6"/>
                          <a:pt x="17" y="5"/>
                          <a:pt x="17" y="3"/>
                        </a:cubicBezTo>
                        <a:cubicBezTo>
                          <a:pt x="17" y="2"/>
                          <a:pt x="16" y="1"/>
                          <a:pt x="14" y="1"/>
                        </a:cubicBezTo>
                        <a:cubicBezTo>
                          <a:pt x="3" y="1"/>
                          <a:pt x="3" y="1"/>
                          <a:pt x="3" y="1"/>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37" name="Freeform 8405">
                    <a:extLst>
                      <a:ext uri="{FF2B5EF4-FFF2-40B4-BE49-F238E27FC236}">
                        <a16:creationId xmlns:a16="http://schemas.microsoft.com/office/drawing/2014/main" id="{0B772F31-8C23-45F5-9CC4-71CCE7302130}"/>
                      </a:ext>
                    </a:extLst>
                  </p:cNvPr>
                  <p:cNvSpPr>
                    <a:spLocks/>
                  </p:cNvSpPr>
                  <p:nvPr/>
                </p:nvSpPr>
                <p:spPr bwMode="auto">
                  <a:xfrm>
                    <a:off x="3726" y="1986"/>
                    <a:ext cx="7" cy="3"/>
                  </a:xfrm>
                  <a:custGeom>
                    <a:avLst/>
                    <a:gdLst>
                      <a:gd name="T0" fmla="*/ 9 w 9"/>
                      <a:gd name="T1" fmla="*/ 0 h 3"/>
                      <a:gd name="T2" fmla="*/ 0 w 9"/>
                      <a:gd name="T3" fmla="*/ 0 h 3"/>
                      <a:gd name="T4" fmla="*/ 3 w 9"/>
                      <a:gd name="T5" fmla="*/ 3 h 3"/>
                      <a:gd name="T6" fmla="*/ 9 w 9"/>
                      <a:gd name="T7" fmla="*/ 3 h 3"/>
                      <a:gd name="T8" fmla="*/ 9 w 9"/>
                      <a:gd name="T9" fmla="*/ 0 h 3"/>
                    </a:gdLst>
                    <a:ahLst/>
                    <a:cxnLst>
                      <a:cxn ang="0">
                        <a:pos x="T0" y="T1"/>
                      </a:cxn>
                      <a:cxn ang="0">
                        <a:pos x="T2" y="T3"/>
                      </a:cxn>
                      <a:cxn ang="0">
                        <a:pos x="T4" y="T5"/>
                      </a:cxn>
                      <a:cxn ang="0">
                        <a:pos x="T6" y="T7"/>
                      </a:cxn>
                      <a:cxn ang="0">
                        <a:pos x="T8" y="T9"/>
                      </a:cxn>
                    </a:cxnLst>
                    <a:rect l="0" t="0" r="r" b="b"/>
                    <a:pathLst>
                      <a:path w="9" h="3">
                        <a:moveTo>
                          <a:pt x="9" y="0"/>
                        </a:moveTo>
                        <a:cubicBezTo>
                          <a:pt x="0" y="0"/>
                          <a:pt x="0" y="0"/>
                          <a:pt x="0" y="0"/>
                        </a:cubicBezTo>
                        <a:cubicBezTo>
                          <a:pt x="0" y="2"/>
                          <a:pt x="2" y="3"/>
                          <a:pt x="3" y="3"/>
                        </a:cubicBezTo>
                        <a:cubicBezTo>
                          <a:pt x="9" y="3"/>
                          <a:pt x="9" y="3"/>
                          <a:pt x="9" y="3"/>
                        </a:cubicBezTo>
                        <a:cubicBezTo>
                          <a:pt x="9" y="0"/>
                          <a:pt x="9" y="0"/>
                          <a:pt x="9" y="0"/>
                        </a:cubicBezTo>
                      </a:path>
                    </a:pathLst>
                  </a:custGeom>
                  <a:solidFill>
                    <a:srgbClr val="ED7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38" name="Freeform 8406">
                    <a:extLst>
                      <a:ext uri="{FF2B5EF4-FFF2-40B4-BE49-F238E27FC236}">
                        <a16:creationId xmlns:a16="http://schemas.microsoft.com/office/drawing/2014/main" id="{0D1FB64F-E11B-4A06-B564-8E7391FF6A4E}"/>
                      </a:ext>
                    </a:extLst>
                  </p:cNvPr>
                  <p:cNvSpPr>
                    <a:spLocks/>
                  </p:cNvSpPr>
                  <p:nvPr/>
                </p:nvSpPr>
                <p:spPr bwMode="auto">
                  <a:xfrm>
                    <a:off x="3726" y="1986"/>
                    <a:ext cx="13" cy="3"/>
                  </a:xfrm>
                  <a:custGeom>
                    <a:avLst/>
                    <a:gdLst>
                      <a:gd name="T0" fmla="*/ 0 w 17"/>
                      <a:gd name="T1" fmla="*/ 0 h 3"/>
                      <a:gd name="T2" fmla="*/ 0 w 17"/>
                      <a:gd name="T3" fmla="*/ 0 h 3"/>
                      <a:gd name="T4" fmla="*/ 3 w 17"/>
                      <a:gd name="T5" fmla="*/ 3 h 3"/>
                      <a:gd name="T6" fmla="*/ 14 w 17"/>
                      <a:gd name="T7" fmla="*/ 3 h 3"/>
                      <a:gd name="T8" fmla="*/ 17 w 17"/>
                      <a:gd name="T9" fmla="*/ 2 h 3"/>
                      <a:gd name="T10" fmla="*/ 16 w 17"/>
                      <a:gd name="T11" fmla="*/ 2 h 3"/>
                      <a:gd name="T12" fmla="*/ 16 w 17"/>
                      <a:gd name="T13" fmla="*/ 2 h 3"/>
                      <a:gd name="T14" fmla="*/ 16 w 17"/>
                      <a:gd name="T15" fmla="*/ 3 h 3"/>
                      <a:gd name="T16" fmla="*/ 16 w 17"/>
                      <a:gd name="T17" fmla="*/ 3 h 3"/>
                      <a:gd name="T18" fmla="*/ 15 w 17"/>
                      <a:gd name="T19" fmla="*/ 3 h 3"/>
                      <a:gd name="T20" fmla="*/ 15 w 17"/>
                      <a:gd name="T21" fmla="*/ 3 h 3"/>
                      <a:gd name="T22" fmla="*/ 15 w 17"/>
                      <a:gd name="T23" fmla="*/ 3 h 3"/>
                      <a:gd name="T24" fmla="*/ 14 w 17"/>
                      <a:gd name="T25" fmla="*/ 3 h 3"/>
                      <a:gd name="T26" fmla="*/ 9 w 17"/>
                      <a:gd name="T27" fmla="*/ 3 h 3"/>
                      <a:gd name="T28" fmla="*/ 9 w 17"/>
                      <a:gd name="T29" fmla="*/ 3 h 3"/>
                      <a:gd name="T30" fmla="*/ 3 w 17"/>
                      <a:gd name="T31" fmla="*/ 3 h 3"/>
                      <a:gd name="T32" fmla="*/ 0 w 17"/>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3">
                        <a:moveTo>
                          <a:pt x="0" y="0"/>
                        </a:moveTo>
                        <a:cubicBezTo>
                          <a:pt x="0" y="0"/>
                          <a:pt x="0" y="0"/>
                          <a:pt x="0" y="0"/>
                        </a:cubicBezTo>
                        <a:cubicBezTo>
                          <a:pt x="0" y="2"/>
                          <a:pt x="1" y="3"/>
                          <a:pt x="3" y="3"/>
                        </a:cubicBezTo>
                        <a:cubicBezTo>
                          <a:pt x="14" y="3"/>
                          <a:pt x="14" y="3"/>
                          <a:pt x="14" y="3"/>
                        </a:cubicBezTo>
                        <a:cubicBezTo>
                          <a:pt x="15" y="3"/>
                          <a:pt x="16" y="3"/>
                          <a:pt x="17" y="2"/>
                        </a:cubicBezTo>
                        <a:cubicBezTo>
                          <a:pt x="17" y="2"/>
                          <a:pt x="17" y="2"/>
                          <a:pt x="16" y="2"/>
                        </a:cubicBezTo>
                        <a:cubicBezTo>
                          <a:pt x="16" y="2"/>
                          <a:pt x="16" y="2"/>
                          <a:pt x="16" y="2"/>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4" y="3"/>
                          <a:pt x="14" y="3"/>
                          <a:pt x="14" y="3"/>
                        </a:cubicBezTo>
                        <a:cubicBezTo>
                          <a:pt x="9" y="3"/>
                          <a:pt x="9" y="3"/>
                          <a:pt x="9" y="3"/>
                        </a:cubicBezTo>
                        <a:cubicBezTo>
                          <a:pt x="9" y="3"/>
                          <a:pt x="9" y="3"/>
                          <a:pt x="9" y="3"/>
                        </a:cubicBezTo>
                        <a:cubicBezTo>
                          <a:pt x="3" y="3"/>
                          <a:pt x="3" y="3"/>
                          <a:pt x="3" y="3"/>
                        </a:cubicBezTo>
                        <a:cubicBezTo>
                          <a:pt x="2" y="3"/>
                          <a:pt x="0" y="2"/>
                          <a:pt x="0" y="0"/>
                        </a:cubicBezTo>
                      </a:path>
                    </a:pathLst>
                  </a:custGeom>
                  <a:solidFill>
                    <a:srgbClr val="D35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39" name="Freeform 8407">
                    <a:extLst>
                      <a:ext uri="{FF2B5EF4-FFF2-40B4-BE49-F238E27FC236}">
                        <a16:creationId xmlns:a16="http://schemas.microsoft.com/office/drawing/2014/main" id="{53D68431-B456-43ED-A9FB-C91DF42F76E6}"/>
                      </a:ext>
                    </a:extLst>
                  </p:cNvPr>
                  <p:cNvSpPr>
                    <a:spLocks/>
                  </p:cNvSpPr>
                  <p:nvPr/>
                </p:nvSpPr>
                <p:spPr bwMode="auto">
                  <a:xfrm>
                    <a:off x="3727" y="1985"/>
                    <a:ext cx="6" cy="1"/>
                  </a:xfrm>
                  <a:custGeom>
                    <a:avLst/>
                    <a:gdLst>
                      <a:gd name="T0" fmla="*/ 8 w 8"/>
                      <a:gd name="T1" fmla="*/ 0 h 1"/>
                      <a:gd name="T2" fmla="*/ 2 w 8"/>
                      <a:gd name="T3" fmla="*/ 0 h 1"/>
                      <a:gd name="T4" fmla="*/ 0 w 8"/>
                      <a:gd name="T5" fmla="*/ 1 h 1"/>
                      <a:gd name="T6" fmla="*/ 2 w 8"/>
                      <a:gd name="T7" fmla="*/ 0 h 1"/>
                      <a:gd name="T8" fmla="*/ 8 w 8"/>
                      <a:gd name="T9" fmla="*/ 0 h 1"/>
                      <a:gd name="T10" fmla="*/ 8 w 8"/>
                      <a:gd name="T11" fmla="*/ 0 h 1"/>
                    </a:gdLst>
                    <a:ahLst/>
                    <a:cxnLst>
                      <a:cxn ang="0">
                        <a:pos x="T0" y="T1"/>
                      </a:cxn>
                      <a:cxn ang="0">
                        <a:pos x="T2" y="T3"/>
                      </a:cxn>
                      <a:cxn ang="0">
                        <a:pos x="T4" y="T5"/>
                      </a:cxn>
                      <a:cxn ang="0">
                        <a:pos x="T6" y="T7"/>
                      </a:cxn>
                      <a:cxn ang="0">
                        <a:pos x="T8" y="T9"/>
                      </a:cxn>
                      <a:cxn ang="0">
                        <a:pos x="T10" y="T11"/>
                      </a:cxn>
                    </a:cxnLst>
                    <a:rect l="0" t="0" r="r" b="b"/>
                    <a:pathLst>
                      <a:path w="8" h="1">
                        <a:moveTo>
                          <a:pt x="8" y="0"/>
                        </a:moveTo>
                        <a:cubicBezTo>
                          <a:pt x="2" y="0"/>
                          <a:pt x="2" y="0"/>
                          <a:pt x="2" y="0"/>
                        </a:cubicBezTo>
                        <a:cubicBezTo>
                          <a:pt x="0" y="0"/>
                          <a:pt x="0" y="1"/>
                          <a:pt x="0" y="1"/>
                        </a:cubicBezTo>
                        <a:cubicBezTo>
                          <a:pt x="1" y="0"/>
                          <a:pt x="2" y="0"/>
                          <a:pt x="2" y="0"/>
                        </a:cubicBezTo>
                        <a:cubicBezTo>
                          <a:pt x="8" y="0"/>
                          <a:pt x="8" y="0"/>
                          <a:pt x="8" y="0"/>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40" name="Freeform 8408">
                    <a:extLst>
                      <a:ext uri="{FF2B5EF4-FFF2-40B4-BE49-F238E27FC236}">
                        <a16:creationId xmlns:a16="http://schemas.microsoft.com/office/drawing/2014/main" id="{DD4D6810-226B-4206-8B34-FF91DB9C222C}"/>
                      </a:ext>
                    </a:extLst>
                  </p:cNvPr>
                  <p:cNvSpPr>
                    <a:spLocks/>
                  </p:cNvSpPr>
                  <p:nvPr/>
                </p:nvSpPr>
                <p:spPr bwMode="auto">
                  <a:xfrm>
                    <a:off x="3726" y="1990"/>
                    <a:ext cx="13" cy="5"/>
                  </a:xfrm>
                  <a:custGeom>
                    <a:avLst/>
                    <a:gdLst>
                      <a:gd name="T0" fmla="*/ 17 w 17"/>
                      <a:gd name="T1" fmla="*/ 3 h 6"/>
                      <a:gd name="T2" fmla="*/ 14 w 17"/>
                      <a:gd name="T3" fmla="*/ 6 h 6"/>
                      <a:gd name="T4" fmla="*/ 3 w 17"/>
                      <a:gd name="T5" fmla="*/ 6 h 6"/>
                      <a:gd name="T6" fmla="*/ 0 w 17"/>
                      <a:gd name="T7" fmla="*/ 3 h 6"/>
                      <a:gd name="T8" fmla="*/ 3 w 17"/>
                      <a:gd name="T9" fmla="*/ 0 h 6"/>
                      <a:gd name="T10" fmla="*/ 14 w 17"/>
                      <a:gd name="T11" fmla="*/ 0 h 6"/>
                      <a:gd name="T12" fmla="*/ 17 w 17"/>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7" y="3"/>
                        </a:moveTo>
                        <a:cubicBezTo>
                          <a:pt x="17" y="5"/>
                          <a:pt x="16" y="6"/>
                          <a:pt x="14" y="6"/>
                        </a:cubicBezTo>
                        <a:cubicBezTo>
                          <a:pt x="3" y="6"/>
                          <a:pt x="3" y="6"/>
                          <a:pt x="3" y="6"/>
                        </a:cubicBezTo>
                        <a:cubicBezTo>
                          <a:pt x="1" y="6"/>
                          <a:pt x="0" y="5"/>
                          <a:pt x="0" y="3"/>
                        </a:cubicBezTo>
                        <a:cubicBezTo>
                          <a:pt x="0" y="1"/>
                          <a:pt x="1" y="0"/>
                          <a:pt x="3" y="0"/>
                        </a:cubicBezTo>
                        <a:cubicBezTo>
                          <a:pt x="14" y="0"/>
                          <a:pt x="14" y="0"/>
                          <a:pt x="14" y="0"/>
                        </a:cubicBezTo>
                        <a:cubicBezTo>
                          <a:pt x="16" y="0"/>
                          <a:pt x="17" y="1"/>
                          <a:pt x="17" y="3"/>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41" name="Freeform 8409">
                    <a:extLst>
                      <a:ext uri="{FF2B5EF4-FFF2-40B4-BE49-F238E27FC236}">
                        <a16:creationId xmlns:a16="http://schemas.microsoft.com/office/drawing/2014/main" id="{752C1BBD-EEDE-4AE6-B106-72C0A1203128}"/>
                      </a:ext>
                    </a:extLst>
                  </p:cNvPr>
                  <p:cNvSpPr>
                    <a:spLocks noEditPoints="1"/>
                  </p:cNvSpPr>
                  <p:nvPr/>
                </p:nvSpPr>
                <p:spPr bwMode="auto">
                  <a:xfrm>
                    <a:off x="3726" y="1990"/>
                    <a:ext cx="14" cy="5"/>
                  </a:xfrm>
                  <a:custGeom>
                    <a:avLst/>
                    <a:gdLst>
                      <a:gd name="T0" fmla="*/ 14 w 18"/>
                      <a:gd name="T1" fmla="*/ 6 h 6"/>
                      <a:gd name="T2" fmla="*/ 3 w 18"/>
                      <a:gd name="T3" fmla="*/ 6 h 6"/>
                      <a:gd name="T4" fmla="*/ 0 w 18"/>
                      <a:gd name="T5" fmla="*/ 3 h 6"/>
                      <a:gd name="T6" fmla="*/ 3 w 18"/>
                      <a:gd name="T7" fmla="*/ 0 h 6"/>
                      <a:gd name="T8" fmla="*/ 14 w 18"/>
                      <a:gd name="T9" fmla="*/ 0 h 6"/>
                      <a:gd name="T10" fmla="*/ 18 w 18"/>
                      <a:gd name="T11" fmla="*/ 3 h 6"/>
                      <a:gd name="T12" fmla="*/ 14 w 18"/>
                      <a:gd name="T13" fmla="*/ 6 h 6"/>
                      <a:gd name="T14" fmla="*/ 3 w 18"/>
                      <a:gd name="T15" fmla="*/ 0 h 6"/>
                      <a:gd name="T16" fmla="*/ 0 w 18"/>
                      <a:gd name="T17" fmla="*/ 3 h 6"/>
                      <a:gd name="T18" fmla="*/ 3 w 18"/>
                      <a:gd name="T19" fmla="*/ 6 h 6"/>
                      <a:gd name="T20" fmla="*/ 14 w 18"/>
                      <a:gd name="T21" fmla="*/ 6 h 6"/>
                      <a:gd name="T22" fmla="*/ 17 w 18"/>
                      <a:gd name="T23" fmla="*/ 3 h 6"/>
                      <a:gd name="T24" fmla="*/ 14 w 18"/>
                      <a:gd name="T25" fmla="*/ 0 h 6"/>
                      <a:gd name="T26" fmla="*/ 3 w 18"/>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6">
                        <a:moveTo>
                          <a:pt x="14" y="6"/>
                        </a:moveTo>
                        <a:cubicBezTo>
                          <a:pt x="3" y="6"/>
                          <a:pt x="3" y="6"/>
                          <a:pt x="3" y="6"/>
                        </a:cubicBezTo>
                        <a:cubicBezTo>
                          <a:pt x="1" y="6"/>
                          <a:pt x="0" y="5"/>
                          <a:pt x="0" y="3"/>
                        </a:cubicBezTo>
                        <a:cubicBezTo>
                          <a:pt x="0" y="1"/>
                          <a:pt x="1" y="0"/>
                          <a:pt x="3" y="0"/>
                        </a:cubicBezTo>
                        <a:cubicBezTo>
                          <a:pt x="14" y="0"/>
                          <a:pt x="14" y="0"/>
                          <a:pt x="14" y="0"/>
                        </a:cubicBezTo>
                        <a:cubicBezTo>
                          <a:pt x="16" y="0"/>
                          <a:pt x="18" y="1"/>
                          <a:pt x="18" y="3"/>
                        </a:cubicBezTo>
                        <a:cubicBezTo>
                          <a:pt x="18" y="5"/>
                          <a:pt x="16" y="6"/>
                          <a:pt x="14" y="6"/>
                        </a:cubicBezTo>
                        <a:moveTo>
                          <a:pt x="3" y="0"/>
                        </a:moveTo>
                        <a:cubicBezTo>
                          <a:pt x="2" y="0"/>
                          <a:pt x="0" y="1"/>
                          <a:pt x="0" y="3"/>
                        </a:cubicBezTo>
                        <a:cubicBezTo>
                          <a:pt x="0" y="4"/>
                          <a:pt x="2" y="6"/>
                          <a:pt x="3" y="6"/>
                        </a:cubicBezTo>
                        <a:cubicBezTo>
                          <a:pt x="14" y="6"/>
                          <a:pt x="14" y="6"/>
                          <a:pt x="14" y="6"/>
                        </a:cubicBezTo>
                        <a:cubicBezTo>
                          <a:pt x="16" y="6"/>
                          <a:pt x="17" y="4"/>
                          <a:pt x="17" y="3"/>
                        </a:cubicBezTo>
                        <a:cubicBezTo>
                          <a:pt x="17" y="1"/>
                          <a:pt x="16" y="0"/>
                          <a:pt x="14" y="0"/>
                        </a:cubicBezTo>
                        <a:cubicBezTo>
                          <a:pt x="3" y="0"/>
                          <a:pt x="3" y="0"/>
                          <a:pt x="3" y="0"/>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42" name="Freeform 8410">
                    <a:extLst>
                      <a:ext uri="{FF2B5EF4-FFF2-40B4-BE49-F238E27FC236}">
                        <a16:creationId xmlns:a16="http://schemas.microsoft.com/office/drawing/2014/main" id="{49BA2F88-4622-4445-BD6A-B8EE3377CC20}"/>
                      </a:ext>
                    </a:extLst>
                  </p:cNvPr>
                  <p:cNvSpPr>
                    <a:spLocks/>
                  </p:cNvSpPr>
                  <p:nvPr/>
                </p:nvSpPr>
                <p:spPr bwMode="auto">
                  <a:xfrm>
                    <a:off x="3726" y="1992"/>
                    <a:ext cx="7" cy="3"/>
                  </a:xfrm>
                  <a:custGeom>
                    <a:avLst/>
                    <a:gdLst>
                      <a:gd name="T0" fmla="*/ 9 w 9"/>
                      <a:gd name="T1" fmla="*/ 0 h 3"/>
                      <a:gd name="T2" fmla="*/ 0 w 9"/>
                      <a:gd name="T3" fmla="*/ 0 h 3"/>
                      <a:gd name="T4" fmla="*/ 3 w 9"/>
                      <a:gd name="T5" fmla="*/ 3 h 3"/>
                      <a:gd name="T6" fmla="*/ 9 w 9"/>
                      <a:gd name="T7" fmla="*/ 3 h 3"/>
                      <a:gd name="T8" fmla="*/ 9 w 9"/>
                      <a:gd name="T9" fmla="*/ 0 h 3"/>
                    </a:gdLst>
                    <a:ahLst/>
                    <a:cxnLst>
                      <a:cxn ang="0">
                        <a:pos x="T0" y="T1"/>
                      </a:cxn>
                      <a:cxn ang="0">
                        <a:pos x="T2" y="T3"/>
                      </a:cxn>
                      <a:cxn ang="0">
                        <a:pos x="T4" y="T5"/>
                      </a:cxn>
                      <a:cxn ang="0">
                        <a:pos x="T6" y="T7"/>
                      </a:cxn>
                      <a:cxn ang="0">
                        <a:pos x="T8" y="T9"/>
                      </a:cxn>
                    </a:cxnLst>
                    <a:rect l="0" t="0" r="r" b="b"/>
                    <a:pathLst>
                      <a:path w="9" h="3">
                        <a:moveTo>
                          <a:pt x="9" y="0"/>
                        </a:moveTo>
                        <a:cubicBezTo>
                          <a:pt x="0" y="0"/>
                          <a:pt x="0" y="0"/>
                          <a:pt x="0" y="0"/>
                        </a:cubicBezTo>
                        <a:cubicBezTo>
                          <a:pt x="0" y="1"/>
                          <a:pt x="2" y="3"/>
                          <a:pt x="3" y="3"/>
                        </a:cubicBezTo>
                        <a:cubicBezTo>
                          <a:pt x="9" y="3"/>
                          <a:pt x="9" y="3"/>
                          <a:pt x="9" y="3"/>
                        </a:cubicBezTo>
                        <a:cubicBezTo>
                          <a:pt x="9" y="0"/>
                          <a:pt x="9" y="0"/>
                          <a:pt x="9" y="0"/>
                        </a:cubicBezTo>
                      </a:path>
                    </a:pathLst>
                  </a:custGeom>
                  <a:solidFill>
                    <a:srgbClr val="ED7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43" name="Freeform 8411">
                    <a:extLst>
                      <a:ext uri="{FF2B5EF4-FFF2-40B4-BE49-F238E27FC236}">
                        <a16:creationId xmlns:a16="http://schemas.microsoft.com/office/drawing/2014/main" id="{8CCC1C79-669B-4DC2-A66A-7E7090803B23}"/>
                      </a:ext>
                    </a:extLst>
                  </p:cNvPr>
                  <p:cNvSpPr>
                    <a:spLocks/>
                  </p:cNvSpPr>
                  <p:nvPr/>
                </p:nvSpPr>
                <p:spPr bwMode="auto">
                  <a:xfrm>
                    <a:off x="3726" y="1992"/>
                    <a:ext cx="13" cy="3"/>
                  </a:xfrm>
                  <a:custGeom>
                    <a:avLst/>
                    <a:gdLst>
                      <a:gd name="T0" fmla="*/ 0 w 17"/>
                      <a:gd name="T1" fmla="*/ 0 h 3"/>
                      <a:gd name="T2" fmla="*/ 0 w 17"/>
                      <a:gd name="T3" fmla="*/ 0 h 3"/>
                      <a:gd name="T4" fmla="*/ 3 w 17"/>
                      <a:gd name="T5" fmla="*/ 3 h 3"/>
                      <a:gd name="T6" fmla="*/ 14 w 17"/>
                      <a:gd name="T7" fmla="*/ 3 h 3"/>
                      <a:gd name="T8" fmla="*/ 17 w 17"/>
                      <a:gd name="T9" fmla="*/ 1 h 3"/>
                      <a:gd name="T10" fmla="*/ 16 w 17"/>
                      <a:gd name="T11" fmla="*/ 2 h 3"/>
                      <a:gd name="T12" fmla="*/ 16 w 17"/>
                      <a:gd name="T13" fmla="*/ 2 h 3"/>
                      <a:gd name="T14" fmla="*/ 16 w 17"/>
                      <a:gd name="T15" fmla="*/ 2 h 3"/>
                      <a:gd name="T16" fmla="*/ 16 w 17"/>
                      <a:gd name="T17" fmla="*/ 3 h 3"/>
                      <a:gd name="T18" fmla="*/ 15 w 17"/>
                      <a:gd name="T19" fmla="*/ 3 h 3"/>
                      <a:gd name="T20" fmla="*/ 15 w 17"/>
                      <a:gd name="T21" fmla="*/ 3 h 3"/>
                      <a:gd name="T22" fmla="*/ 15 w 17"/>
                      <a:gd name="T23" fmla="*/ 3 h 3"/>
                      <a:gd name="T24" fmla="*/ 14 w 17"/>
                      <a:gd name="T25" fmla="*/ 3 h 3"/>
                      <a:gd name="T26" fmla="*/ 9 w 17"/>
                      <a:gd name="T27" fmla="*/ 3 h 3"/>
                      <a:gd name="T28" fmla="*/ 9 w 17"/>
                      <a:gd name="T29" fmla="*/ 3 h 3"/>
                      <a:gd name="T30" fmla="*/ 3 w 17"/>
                      <a:gd name="T31" fmla="*/ 3 h 3"/>
                      <a:gd name="T32" fmla="*/ 0 w 17"/>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3">
                        <a:moveTo>
                          <a:pt x="0" y="0"/>
                        </a:moveTo>
                        <a:cubicBezTo>
                          <a:pt x="0" y="0"/>
                          <a:pt x="0" y="0"/>
                          <a:pt x="0" y="0"/>
                        </a:cubicBezTo>
                        <a:cubicBezTo>
                          <a:pt x="0" y="2"/>
                          <a:pt x="1" y="3"/>
                          <a:pt x="3" y="3"/>
                        </a:cubicBezTo>
                        <a:cubicBezTo>
                          <a:pt x="14" y="3"/>
                          <a:pt x="14" y="3"/>
                          <a:pt x="14" y="3"/>
                        </a:cubicBezTo>
                        <a:cubicBezTo>
                          <a:pt x="16" y="3"/>
                          <a:pt x="17" y="2"/>
                          <a:pt x="17" y="1"/>
                        </a:cubicBezTo>
                        <a:cubicBezTo>
                          <a:pt x="17" y="1"/>
                          <a:pt x="17" y="2"/>
                          <a:pt x="16" y="2"/>
                        </a:cubicBezTo>
                        <a:cubicBezTo>
                          <a:pt x="16" y="2"/>
                          <a:pt x="16" y="2"/>
                          <a:pt x="16" y="2"/>
                        </a:cubicBezTo>
                        <a:cubicBezTo>
                          <a:pt x="16" y="2"/>
                          <a:pt x="16" y="2"/>
                          <a:pt x="16" y="2"/>
                        </a:cubicBezTo>
                        <a:cubicBezTo>
                          <a:pt x="16" y="3"/>
                          <a:pt x="16" y="3"/>
                          <a:pt x="16" y="3"/>
                        </a:cubicBezTo>
                        <a:cubicBezTo>
                          <a:pt x="15" y="3"/>
                          <a:pt x="15" y="3"/>
                          <a:pt x="15" y="3"/>
                        </a:cubicBezTo>
                        <a:cubicBezTo>
                          <a:pt x="15" y="3"/>
                          <a:pt x="15" y="3"/>
                          <a:pt x="15" y="3"/>
                        </a:cubicBezTo>
                        <a:cubicBezTo>
                          <a:pt x="15" y="3"/>
                          <a:pt x="15" y="3"/>
                          <a:pt x="15" y="3"/>
                        </a:cubicBezTo>
                        <a:cubicBezTo>
                          <a:pt x="14" y="3"/>
                          <a:pt x="14" y="3"/>
                          <a:pt x="14" y="3"/>
                        </a:cubicBezTo>
                        <a:cubicBezTo>
                          <a:pt x="9" y="3"/>
                          <a:pt x="9" y="3"/>
                          <a:pt x="9" y="3"/>
                        </a:cubicBezTo>
                        <a:cubicBezTo>
                          <a:pt x="9" y="3"/>
                          <a:pt x="9" y="3"/>
                          <a:pt x="9" y="3"/>
                        </a:cubicBezTo>
                        <a:cubicBezTo>
                          <a:pt x="3" y="3"/>
                          <a:pt x="3" y="3"/>
                          <a:pt x="3" y="3"/>
                        </a:cubicBezTo>
                        <a:cubicBezTo>
                          <a:pt x="2" y="3"/>
                          <a:pt x="0" y="1"/>
                          <a:pt x="0" y="0"/>
                        </a:cubicBezTo>
                      </a:path>
                    </a:pathLst>
                  </a:custGeom>
                  <a:solidFill>
                    <a:srgbClr val="D35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44" name="Freeform 8412">
                    <a:extLst>
                      <a:ext uri="{FF2B5EF4-FFF2-40B4-BE49-F238E27FC236}">
                        <a16:creationId xmlns:a16="http://schemas.microsoft.com/office/drawing/2014/main" id="{9931B58C-90F5-41E7-837A-5BBEC0F68D89}"/>
                      </a:ext>
                    </a:extLst>
                  </p:cNvPr>
                  <p:cNvSpPr>
                    <a:spLocks/>
                  </p:cNvSpPr>
                  <p:nvPr/>
                </p:nvSpPr>
                <p:spPr bwMode="auto">
                  <a:xfrm>
                    <a:off x="3727" y="1991"/>
                    <a:ext cx="6" cy="1"/>
                  </a:xfrm>
                  <a:custGeom>
                    <a:avLst/>
                    <a:gdLst>
                      <a:gd name="T0" fmla="*/ 8 w 8"/>
                      <a:gd name="T1" fmla="*/ 0 h 1"/>
                      <a:gd name="T2" fmla="*/ 2 w 8"/>
                      <a:gd name="T3" fmla="*/ 0 h 1"/>
                      <a:gd name="T4" fmla="*/ 0 w 8"/>
                      <a:gd name="T5" fmla="*/ 1 h 1"/>
                      <a:gd name="T6" fmla="*/ 2 w 8"/>
                      <a:gd name="T7" fmla="*/ 0 h 1"/>
                      <a:gd name="T8" fmla="*/ 8 w 8"/>
                      <a:gd name="T9" fmla="*/ 0 h 1"/>
                      <a:gd name="T10" fmla="*/ 8 w 8"/>
                      <a:gd name="T11" fmla="*/ 0 h 1"/>
                    </a:gdLst>
                    <a:ahLst/>
                    <a:cxnLst>
                      <a:cxn ang="0">
                        <a:pos x="T0" y="T1"/>
                      </a:cxn>
                      <a:cxn ang="0">
                        <a:pos x="T2" y="T3"/>
                      </a:cxn>
                      <a:cxn ang="0">
                        <a:pos x="T4" y="T5"/>
                      </a:cxn>
                      <a:cxn ang="0">
                        <a:pos x="T6" y="T7"/>
                      </a:cxn>
                      <a:cxn ang="0">
                        <a:pos x="T8" y="T9"/>
                      </a:cxn>
                      <a:cxn ang="0">
                        <a:pos x="T10" y="T11"/>
                      </a:cxn>
                    </a:cxnLst>
                    <a:rect l="0" t="0" r="r" b="b"/>
                    <a:pathLst>
                      <a:path w="8" h="1">
                        <a:moveTo>
                          <a:pt x="8" y="0"/>
                        </a:moveTo>
                        <a:cubicBezTo>
                          <a:pt x="2" y="0"/>
                          <a:pt x="2" y="0"/>
                          <a:pt x="2" y="0"/>
                        </a:cubicBezTo>
                        <a:cubicBezTo>
                          <a:pt x="0" y="0"/>
                          <a:pt x="0" y="1"/>
                          <a:pt x="0" y="1"/>
                        </a:cubicBezTo>
                        <a:cubicBezTo>
                          <a:pt x="1" y="0"/>
                          <a:pt x="2" y="0"/>
                          <a:pt x="2" y="0"/>
                        </a:cubicBezTo>
                        <a:cubicBezTo>
                          <a:pt x="8" y="0"/>
                          <a:pt x="8" y="0"/>
                          <a:pt x="8" y="0"/>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45" name="Freeform 8413">
                    <a:extLst>
                      <a:ext uri="{FF2B5EF4-FFF2-40B4-BE49-F238E27FC236}">
                        <a16:creationId xmlns:a16="http://schemas.microsoft.com/office/drawing/2014/main" id="{80641085-0D66-44B9-B702-1D05E000B86B}"/>
                      </a:ext>
                    </a:extLst>
                  </p:cNvPr>
                  <p:cNvSpPr>
                    <a:spLocks/>
                  </p:cNvSpPr>
                  <p:nvPr/>
                </p:nvSpPr>
                <p:spPr bwMode="auto">
                  <a:xfrm>
                    <a:off x="3726" y="1996"/>
                    <a:ext cx="13" cy="5"/>
                  </a:xfrm>
                  <a:custGeom>
                    <a:avLst/>
                    <a:gdLst>
                      <a:gd name="T0" fmla="*/ 17 w 17"/>
                      <a:gd name="T1" fmla="*/ 3 h 6"/>
                      <a:gd name="T2" fmla="*/ 14 w 17"/>
                      <a:gd name="T3" fmla="*/ 6 h 6"/>
                      <a:gd name="T4" fmla="*/ 3 w 17"/>
                      <a:gd name="T5" fmla="*/ 6 h 6"/>
                      <a:gd name="T6" fmla="*/ 0 w 17"/>
                      <a:gd name="T7" fmla="*/ 3 h 6"/>
                      <a:gd name="T8" fmla="*/ 3 w 17"/>
                      <a:gd name="T9" fmla="*/ 0 h 6"/>
                      <a:gd name="T10" fmla="*/ 14 w 17"/>
                      <a:gd name="T11" fmla="*/ 0 h 6"/>
                      <a:gd name="T12" fmla="*/ 17 w 17"/>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7" y="3"/>
                        </a:moveTo>
                        <a:cubicBezTo>
                          <a:pt x="17" y="4"/>
                          <a:pt x="16" y="6"/>
                          <a:pt x="14" y="6"/>
                        </a:cubicBezTo>
                        <a:cubicBezTo>
                          <a:pt x="3" y="6"/>
                          <a:pt x="3" y="6"/>
                          <a:pt x="3" y="6"/>
                        </a:cubicBezTo>
                        <a:cubicBezTo>
                          <a:pt x="1" y="6"/>
                          <a:pt x="0" y="4"/>
                          <a:pt x="0" y="3"/>
                        </a:cubicBezTo>
                        <a:cubicBezTo>
                          <a:pt x="0" y="1"/>
                          <a:pt x="1" y="0"/>
                          <a:pt x="3" y="0"/>
                        </a:cubicBezTo>
                        <a:cubicBezTo>
                          <a:pt x="14" y="0"/>
                          <a:pt x="14" y="0"/>
                          <a:pt x="14" y="0"/>
                        </a:cubicBezTo>
                        <a:cubicBezTo>
                          <a:pt x="16" y="0"/>
                          <a:pt x="17" y="1"/>
                          <a:pt x="17" y="3"/>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46" name="Freeform 8414">
                    <a:extLst>
                      <a:ext uri="{FF2B5EF4-FFF2-40B4-BE49-F238E27FC236}">
                        <a16:creationId xmlns:a16="http://schemas.microsoft.com/office/drawing/2014/main" id="{45D8D49E-E3C8-4BDF-A317-561823143C52}"/>
                      </a:ext>
                    </a:extLst>
                  </p:cNvPr>
                  <p:cNvSpPr>
                    <a:spLocks noEditPoints="1"/>
                  </p:cNvSpPr>
                  <p:nvPr/>
                </p:nvSpPr>
                <p:spPr bwMode="auto">
                  <a:xfrm>
                    <a:off x="3726" y="1995"/>
                    <a:ext cx="14" cy="6"/>
                  </a:xfrm>
                  <a:custGeom>
                    <a:avLst/>
                    <a:gdLst>
                      <a:gd name="T0" fmla="*/ 14 w 18"/>
                      <a:gd name="T1" fmla="*/ 7 h 7"/>
                      <a:gd name="T2" fmla="*/ 3 w 18"/>
                      <a:gd name="T3" fmla="*/ 7 h 7"/>
                      <a:gd name="T4" fmla="*/ 0 w 18"/>
                      <a:gd name="T5" fmla="*/ 4 h 7"/>
                      <a:gd name="T6" fmla="*/ 3 w 18"/>
                      <a:gd name="T7" fmla="*/ 0 h 7"/>
                      <a:gd name="T8" fmla="*/ 14 w 18"/>
                      <a:gd name="T9" fmla="*/ 0 h 7"/>
                      <a:gd name="T10" fmla="*/ 18 w 18"/>
                      <a:gd name="T11" fmla="*/ 4 h 7"/>
                      <a:gd name="T12" fmla="*/ 14 w 18"/>
                      <a:gd name="T13" fmla="*/ 7 h 7"/>
                      <a:gd name="T14" fmla="*/ 3 w 18"/>
                      <a:gd name="T15" fmla="*/ 1 h 7"/>
                      <a:gd name="T16" fmla="*/ 0 w 18"/>
                      <a:gd name="T17" fmla="*/ 4 h 7"/>
                      <a:gd name="T18" fmla="*/ 3 w 18"/>
                      <a:gd name="T19" fmla="*/ 6 h 7"/>
                      <a:gd name="T20" fmla="*/ 14 w 18"/>
                      <a:gd name="T21" fmla="*/ 6 h 7"/>
                      <a:gd name="T22" fmla="*/ 17 w 18"/>
                      <a:gd name="T23" fmla="*/ 4 h 7"/>
                      <a:gd name="T24" fmla="*/ 14 w 18"/>
                      <a:gd name="T25" fmla="*/ 1 h 7"/>
                      <a:gd name="T26" fmla="*/ 3 w 18"/>
                      <a:gd name="T2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7">
                        <a:moveTo>
                          <a:pt x="14" y="7"/>
                        </a:moveTo>
                        <a:cubicBezTo>
                          <a:pt x="3" y="7"/>
                          <a:pt x="3" y="7"/>
                          <a:pt x="3" y="7"/>
                        </a:cubicBezTo>
                        <a:cubicBezTo>
                          <a:pt x="1" y="7"/>
                          <a:pt x="0" y="6"/>
                          <a:pt x="0" y="4"/>
                        </a:cubicBezTo>
                        <a:cubicBezTo>
                          <a:pt x="0" y="2"/>
                          <a:pt x="1" y="0"/>
                          <a:pt x="3" y="0"/>
                        </a:cubicBezTo>
                        <a:cubicBezTo>
                          <a:pt x="14" y="0"/>
                          <a:pt x="14" y="0"/>
                          <a:pt x="14" y="0"/>
                        </a:cubicBezTo>
                        <a:cubicBezTo>
                          <a:pt x="16" y="0"/>
                          <a:pt x="18" y="2"/>
                          <a:pt x="18" y="4"/>
                        </a:cubicBezTo>
                        <a:cubicBezTo>
                          <a:pt x="18" y="6"/>
                          <a:pt x="16" y="7"/>
                          <a:pt x="14" y="7"/>
                        </a:cubicBezTo>
                        <a:moveTo>
                          <a:pt x="3" y="1"/>
                        </a:moveTo>
                        <a:cubicBezTo>
                          <a:pt x="2" y="1"/>
                          <a:pt x="0" y="2"/>
                          <a:pt x="0" y="4"/>
                        </a:cubicBezTo>
                        <a:cubicBezTo>
                          <a:pt x="0" y="5"/>
                          <a:pt x="2" y="6"/>
                          <a:pt x="3" y="6"/>
                        </a:cubicBezTo>
                        <a:cubicBezTo>
                          <a:pt x="14" y="6"/>
                          <a:pt x="14" y="6"/>
                          <a:pt x="14" y="6"/>
                        </a:cubicBezTo>
                        <a:cubicBezTo>
                          <a:pt x="16" y="6"/>
                          <a:pt x="17" y="5"/>
                          <a:pt x="17" y="4"/>
                        </a:cubicBezTo>
                        <a:cubicBezTo>
                          <a:pt x="17" y="2"/>
                          <a:pt x="16" y="1"/>
                          <a:pt x="14" y="1"/>
                        </a:cubicBezTo>
                        <a:cubicBezTo>
                          <a:pt x="3" y="1"/>
                          <a:pt x="3" y="1"/>
                          <a:pt x="3" y="1"/>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47" name="Freeform 8415">
                    <a:extLst>
                      <a:ext uri="{FF2B5EF4-FFF2-40B4-BE49-F238E27FC236}">
                        <a16:creationId xmlns:a16="http://schemas.microsoft.com/office/drawing/2014/main" id="{13CFCA94-CF12-4D75-8ECB-CE0231A595D9}"/>
                      </a:ext>
                    </a:extLst>
                  </p:cNvPr>
                  <p:cNvSpPr>
                    <a:spLocks/>
                  </p:cNvSpPr>
                  <p:nvPr/>
                </p:nvSpPr>
                <p:spPr bwMode="auto">
                  <a:xfrm>
                    <a:off x="3726" y="1998"/>
                    <a:ext cx="7" cy="2"/>
                  </a:xfrm>
                  <a:custGeom>
                    <a:avLst/>
                    <a:gdLst>
                      <a:gd name="T0" fmla="*/ 9 w 9"/>
                      <a:gd name="T1" fmla="*/ 0 h 2"/>
                      <a:gd name="T2" fmla="*/ 0 w 9"/>
                      <a:gd name="T3" fmla="*/ 0 h 2"/>
                      <a:gd name="T4" fmla="*/ 3 w 9"/>
                      <a:gd name="T5" fmla="*/ 2 h 2"/>
                      <a:gd name="T6" fmla="*/ 9 w 9"/>
                      <a:gd name="T7" fmla="*/ 2 h 2"/>
                      <a:gd name="T8" fmla="*/ 9 w 9"/>
                      <a:gd name="T9" fmla="*/ 0 h 2"/>
                    </a:gdLst>
                    <a:ahLst/>
                    <a:cxnLst>
                      <a:cxn ang="0">
                        <a:pos x="T0" y="T1"/>
                      </a:cxn>
                      <a:cxn ang="0">
                        <a:pos x="T2" y="T3"/>
                      </a:cxn>
                      <a:cxn ang="0">
                        <a:pos x="T4" y="T5"/>
                      </a:cxn>
                      <a:cxn ang="0">
                        <a:pos x="T6" y="T7"/>
                      </a:cxn>
                      <a:cxn ang="0">
                        <a:pos x="T8" y="T9"/>
                      </a:cxn>
                    </a:cxnLst>
                    <a:rect l="0" t="0" r="r" b="b"/>
                    <a:pathLst>
                      <a:path w="9" h="2">
                        <a:moveTo>
                          <a:pt x="9" y="0"/>
                        </a:moveTo>
                        <a:cubicBezTo>
                          <a:pt x="0" y="0"/>
                          <a:pt x="0" y="0"/>
                          <a:pt x="0" y="0"/>
                        </a:cubicBezTo>
                        <a:cubicBezTo>
                          <a:pt x="0" y="1"/>
                          <a:pt x="2" y="2"/>
                          <a:pt x="3" y="2"/>
                        </a:cubicBezTo>
                        <a:cubicBezTo>
                          <a:pt x="9" y="2"/>
                          <a:pt x="9" y="2"/>
                          <a:pt x="9" y="2"/>
                        </a:cubicBezTo>
                        <a:cubicBezTo>
                          <a:pt x="9" y="0"/>
                          <a:pt x="9" y="0"/>
                          <a:pt x="9" y="0"/>
                        </a:cubicBezTo>
                      </a:path>
                    </a:pathLst>
                  </a:custGeom>
                  <a:solidFill>
                    <a:srgbClr val="ED7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48" name="Freeform 8416">
                    <a:extLst>
                      <a:ext uri="{FF2B5EF4-FFF2-40B4-BE49-F238E27FC236}">
                        <a16:creationId xmlns:a16="http://schemas.microsoft.com/office/drawing/2014/main" id="{54B769C4-05D2-48EC-89D1-B916E6413103}"/>
                      </a:ext>
                    </a:extLst>
                  </p:cNvPr>
                  <p:cNvSpPr>
                    <a:spLocks/>
                  </p:cNvSpPr>
                  <p:nvPr/>
                </p:nvSpPr>
                <p:spPr bwMode="auto">
                  <a:xfrm>
                    <a:off x="3726" y="1998"/>
                    <a:ext cx="13" cy="3"/>
                  </a:xfrm>
                  <a:custGeom>
                    <a:avLst/>
                    <a:gdLst>
                      <a:gd name="T0" fmla="*/ 0 w 17"/>
                      <a:gd name="T1" fmla="*/ 0 h 3"/>
                      <a:gd name="T2" fmla="*/ 0 w 17"/>
                      <a:gd name="T3" fmla="*/ 0 h 3"/>
                      <a:gd name="T4" fmla="*/ 3 w 17"/>
                      <a:gd name="T5" fmla="*/ 3 h 3"/>
                      <a:gd name="T6" fmla="*/ 14 w 17"/>
                      <a:gd name="T7" fmla="*/ 3 h 3"/>
                      <a:gd name="T8" fmla="*/ 17 w 17"/>
                      <a:gd name="T9" fmla="*/ 0 h 3"/>
                      <a:gd name="T10" fmla="*/ 16 w 17"/>
                      <a:gd name="T11" fmla="*/ 2 h 3"/>
                      <a:gd name="T12" fmla="*/ 16 w 17"/>
                      <a:gd name="T13" fmla="*/ 2 h 3"/>
                      <a:gd name="T14" fmla="*/ 16 w 17"/>
                      <a:gd name="T15" fmla="*/ 2 h 3"/>
                      <a:gd name="T16" fmla="*/ 16 w 17"/>
                      <a:gd name="T17" fmla="*/ 2 h 3"/>
                      <a:gd name="T18" fmla="*/ 15 w 17"/>
                      <a:gd name="T19" fmla="*/ 2 h 3"/>
                      <a:gd name="T20" fmla="*/ 15 w 17"/>
                      <a:gd name="T21" fmla="*/ 3 h 3"/>
                      <a:gd name="T22" fmla="*/ 15 w 17"/>
                      <a:gd name="T23" fmla="*/ 3 h 3"/>
                      <a:gd name="T24" fmla="*/ 14 w 17"/>
                      <a:gd name="T25" fmla="*/ 3 h 3"/>
                      <a:gd name="T26" fmla="*/ 9 w 17"/>
                      <a:gd name="T27" fmla="*/ 3 h 3"/>
                      <a:gd name="T28" fmla="*/ 9 w 17"/>
                      <a:gd name="T29" fmla="*/ 2 h 3"/>
                      <a:gd name="T30" fmla="*/ 3 w 17"/>
                      <a:gd name="T31" fmla="*/ 2 h 3"/>
                      <a:gd name="T32" fmla="*/ 0 w 17"/>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3">
                        <a:moveTo>
                          <a:pt x="0" y="0"/>
                        </a:moveTo>
                        <a:cubicBezTo>
                          <a:pt x="0" y="0"/>
                          <a:pt x="0" y="0"/>
                          <a:pt x="0" y="0"/>
                        </a:cubicBezTo>
                        <a:cubicBezTo>
                          <a:pt x="0" y="1"/>
                          <a:pt x="1" y="3"/>
                          <a:pt x="3" y="3"/>
                        </a:cubicBezTo>
                        <a:cubicBezTo>
                          <a:pt x="14" y="3"/>
                          <a:pt x="14" y="3"/>
                          <a:pt x="14" y="3"/>
                        </a:cubicBezTo>
                        <a:cubicBezTo>
                          <a:pt x="16" y="3"/>
                          <a:pt x="17" y="2"/>
                          <a:pt x="17" y="0"/>
                        </a:cubicBezTo>
                        <a:cubicBezTo>
                          <a:pt x="17" y="1"/>
                          <a:pt x="17" y="1"/>
                          <a:pt x="16" y="2"/>
                        </a:cubicBezTo>
                        <a:cubicBezTo>
                          <a:pt x="16" y="2"/>
                          <a:pt x="16" y="2"/>
                          <a:pt x="16" y="2"/>
                        </a:cubicBezTo>
                        <a:cubicBezTo>
                          <a:pt x="16" y="2"/>
                          <a:pt x="16" y="2"/>
                          <a:pt x="16" y="2"/>
                        </a:cubicBezTo>
                        <a:cubicBezTo>
                          <a:pt x="16" y="2"/>
                          <a:pt x="16" y="2"/>
                          <a:pt x="16" y="2"/>
                        </a:cubicBezTo>
                        <a:cubicBezTo>
                          <a:pt x="15" y="2"/>
                          <a:pt x="15" y="2"/>
                          <a:pt x="15" y="2"/>
                        </a:cubicBezTo>
                        <a:cubicBezTo>
                          <a:pt x="15" y="3"/>
                          <a:pt x="15" y="3"/>
                          <a:pt x="15" y="3"/>
                        </a:cubicBezTo>
                        <a:cubicBezTo>
                          <a:pt x="15" y="3"/>
                          <a:pt x="15" y="3"/>
                          <a:pt x="15" y="3"/>
                        </a:cubicBezTo>
                        <a:cubicBezTo>
                          <a:pt x="14" y="3"/>
                          <a:pt x="14" y="3"/>
                          <a:pt x="14" y="3"/>
                        </a:cubicBezTo>
                        <a:cubicBezTo>
                          <a:pt x="9" y="3"/>
                          <a:pt x="9" y="3"/>
                          <a:pt x="9" y="3"/>
                        </a:cubicBezTo>
                        <a:cubicBezTo>
                          <a:pt x="9" y="2"/>
                          <a:pt x="9" y="2"/>
                          <a:pt x="9" y="2"/>
                        </a:cubicBezTo>
                        <a:cubicBezTo>
                          <a:pt x="3" y="2"/>
                          <a:pt x="3" y="2"/>
                          <a:pt x="3" y="2"/>
                        </a:cubicBezTo>
                        <a:cubicBezTo>
                          <a:pt x="2" y="2"/>
                          <a:pt x="0" y="1"/>
                          <a:pt x="0" y="0"/>
                        </a:cubicBezTo>
                      </a:path>
                    </a:pathLst>
                  </a:custGeom>
                  <a:solidFill>
                    <a:srgbClr val="D35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49" name="Freeform 8417">
                    <a:extLst>
                      <a:ext uri="{FF2B5EF4-FFF2-40B4-BE49-F238E27FC236}">
                        <a16:creationId xmlns:a16="http://schemas.microsoft.com/office/drawing/2014/main" id="{28B355F7-0BD1-4015-B81C-98BA3817F0A8}"/>
                      </a:ext>
                    </a:extLst>
                  </p:cNvPr>
                  <p:cNvSpPr>
                    <a:spLocks/>
                  </p:cNvSpPr>
                  <p:nvPr/>
                </p:nvSpPr>
                <p:spPr bwMode="auto">
                  <a:xfrm>
                    <a:off x="3727" y="1996"/>
                    <a:ext cx="6" cy="2"/>
                  </a:xfrm>
                  <a:custGeom>
                    <a:avLst/>
                    <a:gdLst>
                      <a:gd name="T0" fmla="*/ 8 w 8"/>
                      <a:gd name="T1" fmla="*/ 0 h 2"/>
                      <a:gd name="T2" fmla="*/ 2 w 8"/>
                      <a:gd name="T3" fmla="*/ 0 h 2"/>
                      <a:gd name="T4" fmla="*/ 0 w 8"/>
                      <a:gd name="T5" fmla="*/ 2 h 2"/>
                      <a:gd name="T6" fmla="*/ 2 w 8"/>
                      <a:gd name="T7" fmla="*/ 1 h 2"/>
                      <a:gd name="T8" fmla="*/ 8 w 8"/>
                      <a:gd name="T9" fmla="*/ 1 h 2"/>
                      <a:gd name="T10" fmla="*/ 8 w 8"/>
                      <a:gd name="T11" fmla="*/ 0 h 2"/>
                    </a:gdLst>
                    <a:ahLst/>
                    <a:cxnLst>
                      <a:cxn ang="0">
                        <a:pos x="T0" y="T1"/>
                      </a:cxn>
                      <a:cxn ang="0">
                        <a:pos x="T2" y="T3"/>
                      </a:cxn>
                      <a:cxn ang="0">
                        <a:pos x="T4" y="T5"/>
                      </a:cxn>
                      <a:cxn ang="0">
                        <a:pos x="T6" y="T7"/>
                      </a:cxn>
                      <a:cxn ang="0">
                        <a:pos x="T8" y="T9"/>
                      </a:cxn>
                      <a:cxn ang="0">
                        <a:pos x="T10" y="T11"/>
                      </a:cxn>
                    </a:cxnLst>
                    <a:rect l="0" t="0" r="r" b="b"/>
                    <a:pathLst>
                      <a:path w="8" h="2">
                        <a:moveTo>
                          <a:pt x="8" y="0"/>
                        </a:moveTo>
                        <a:cubicBezTo>
                          <a:pt x="2" y="0"/>
                          <a:pt x="2" y="0"/>
                          <a:pt x="2" y="0"/>
                        </a:cubicBezTo>
                        <a:cubicBezTo>
                          <a:pt x="0" y="1"/>
                          <a:pt x="0" y="2"/>
                          <a:pt x="0" y="2"/>
                        </a:cubicBezTo>
                        <a:cubicBezTo>
                          <a:pt x="1" y="1"/>
                          <a:pt x="2" y="1"/>
                          <a:pt x="2" y="1"/>
                        </a:cubicBezTo>
                        <a:cubicBezTo>
                          <a:pt x="8" y="1"/>
                          <a:pt x="8" y="1"/>
                          <a:pt x="8" y="1"/>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50" name="Freeform 8418">
                    <a:extLst>
                      <a:ext uri="{FF2B5EF4-FFF2-40B4-BE49-F238E27FC236}">
                        <a16:creationId xmlns:a16="http://schemas.microsoft.com/office/drawing/2014/main" id="{3BF29113-76FF-4639-B814-503EF0751BCF}"/>
                      </a:ext>
                    </a:extLst>
                  </p:cNvPr>
                  <p:cNvSpPr>
                    <a:spLocks/>
                  </p:cNvSpPr>
                  <p:nvPr/>
                </p:nvSpPr>
                <p:spPr bwMode="auto">
                  <a:xfrm>
                    <a:off x="3726" y="2001"/>
                    <a:ext cx="13" cy="5"/>
                  </a:xfrm>
                  <a:custGeom>
                    <a:avLst/>
                    <a:gdLst>
                      <a:gd name="T0" fmla="*/ 17 w 17"/>
                      <a:gd name="T1" fmla="*/ 3 h 6"/>
                      <a:gd name="T2" fmla="*/ 14 w 17"/>
                      <a:gd name="T3" fmla="*/ 6 h 6"/>
                      <a:gd name="T4" fmla="*/ 3 w 17"/>
                      <a:gd name="T5" fmla="*/ 6 h 6"/>
                      <a:gd name="T6" fmla="*/ 0 w 17"/>
                      <a:gd name="T7" fmla="*/ 3 h 6"/>
                      <a:gd name="T8" fmla="*/ 3 w 17"/>
                      <a:gd name="T9" fmla="*/ 0 h 6"/>
                      <a:gd name="T10" fmla="*/ 14 w 17"/>
                      <a:gd name="T11" fmla="*/ 0 h 6"/>
                      <a:gd name="T12" fmla="*/ 17 w 17"/>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7" y="3"/>
                        </a:moveTo>
                        <a:cubicBezTo>
                          <a:pt x="17" y="5"/>
                          <a:pt x="16" y="6"/>
                          <a:pt x="14" y="6"/>
                        </a:cubicBezTo>
                        <a:cubicBezTo>
                          <a:pt x="3" y="6"/>
                          <a:pt x="3" y="6"/>
                          <a:pt x="3" y="6"/>
                        </a:cubicBezTo>
                        <a:cubicBezTo>
                          <a:pt x="1" y="6"/>
                          <a:pt x="0" y="5"/>
                          <a:pt x="0" y="3"/>
                        </a:cubicBezTo>
                        <a:cubicBezTo>
                          <a:pt x="0" y="2"/>
                          <a:pt x="1" y="0"/>
                          <a:pt x="3" y="0"/>
                        </a:cubicBezTo>
                        <a:cubicBezTo>
                          <a:pt x="14" y="0"/>
                          <a:pt x="14" y="0"/>
                          <a:pt x="14" y="0"/>
                        </a:cubicBezTo>
                        <a:cubicBezTo>
                          <a:pt x="16" y="0"/>
                          <a:pt x="17" y="2"/>
                          <a:pt x="17" y="3"/>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51" name="Freeform 8419">
                    <a:extLst>
                      <a:ext uri="{FF2B5EF4-FFF2-40B4-BE49-F238E27FC236}">
                        <a16:creationId xmlns:a16="http://schemas.microsoft.com/office/drawing/2014/main" id="{B610B5F4-D769-4D9D-8A58-E4C3290637D1}"/>
                      </a:ext>
                    </a:extLst>
                  </p:cNvPr>
                  <p:cNvSpPr>
                    <a:spLocks noEditPoints="1"/>
                  </p:cNvSpPr>
                  <p:nvPr/>
                </p:nvSpPr>
                <p:spPr bwMode="auto">
                  <a:xfrm>
                    <a:off x="3726" y="2001"/>
                    <a:ext cx="14" cy="6"/>
                  </a:xfrm>
                  <a:custGeom>
                    <a:avLst/>
                    <a:gdLst>
                      <a:gd name="T0" fmla="*/ 14 w 18"/>
                      <a:gd name="T1" fmla="*/ 7 h 7"/>
                      <a:gd name="T2" fmla="*/ 3 w 18"/>
                      <a:gd name="T3" fmla="*/ 7 h 7"/>
                      <a:gd name="T4" fmla="*/ 0 w 18"/>
                      <a:gd name="T5" fmla="*/ 3 h 7"/>
                      <a:gd name="T6" fmla="*/ 3 w 18"/>
                      <a:gd name="T7" fmla="*/ 0 h 7"/>
                      <a:gd name="T8" fmla="*/ 14 w 18"/>
                      <a:gd name="T9" fmla="*/ 0 h 7"/>
                      <a:gd name="T10" fmla="*/ 18 w 18"/>
                      <a:gd name="T11" fmla="*/ 3 h 7"/>
                      <a:gd name="T12" fmla="*/ 14 w 18"/>
                      <a:gd name="T13" fmla="*/ 7 h 7"/>
                      <a:gd name="T14" fmla="*/ 3 w 18"/>
                      <a:gd name="T15" fmla="*/ 1 h 7"/>
                      <a:gd name="T16" fmla="*/ 0 w 18"/>
                      <a:gd name="T17" fmla="*/ 3 h 7"/>
                      <a:gd name="T18" fmla="*/ 3 w 18"/>
                      <a:gd name="T19" fmla="*/ 6 h 7"/>
                      <a:gd name="T20" fmla="*/ 14 w 18"/>
                      <a:gd name="T21" fmla="*/ 6 h 7"/>
                      <a:gd name="T22" fmla="*/ 17 w 18"/>
                      <a:gd name="T23" fmla="*/ 3 h 7"/>
                      <a:gd name="T24" fmla="*/ 14 w 18"/>
                      <a:gd name="T25" fmla="*/ 1 h 7"/>
                      <a:gd name="T26" fmla="*/ 3 w 18"/>
                      <a:gd name="T2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7">
                        <a:moveTo>
                          <a:pt x="14" y="7"/>
                        </a:moveTo>
                        <a:cubicBezTo>
                          <a:pt x="3" y="7"/>
                          <a:pt x="3" y="7"/>
                          <a:pt x="3" y="7"/>
                        </a:cubicBezTo>
                        <a:cubicBezTo>
                          <a:pt x="1" y="7"/>
                          <a:pt x="0" y="5"/>
                          <a:pt x="0" y="3"/>
                        </a:cubicBezTo>
                        <a:cubicBezTo>
                          <a:pt x="0" y="2"/>
                          <a:pt x="1" y="0"/>
                          <a:pt x="3" y="0"/>
                        </a:cubicBezTo>
                        <a:cubicBezTo>
                          <a:pt x="14" y="0"/>
                          <a:pt x="14" y="0"/>
                          <a:pt x="14" y="0"/>
                        </a:cubicBezTo>
                        <a:cubicBezTo>
                          <a:pt x="16" y="0"/>
                          <a:pt x="18" y="2"/>
                          <a:pt x="18" y="3"/>
                        </a:cubicBezTo>
                        <a:cubicBezTo>
                          <a:pt x="18" y="5"/>
                          <a:pt x="16" y="7"/>
                          <a:pt x="14" y="7"/>
                        </a:cubicBezTo>
                        <a:moveTo>
                          <a:pt x="3" y="1"/>
                        </a:moveTo>
                        <a:cubicBezTo>
                          <a:pt x="2" y="1"/>
                          <a:pt x="0" y="2"/>
                          <a:pt x="0" y="3"/>
                        </a:cubicBezTo>
                        <a:cubicBezTo>
                          <a:pt x="0" y="5"/>
                          <a:pt x="2" y="6"/>
                          <a:pt x="3" y="6"/>
                        </a:cubicBezTo>
                        <a:cubicBezTo>
                          <a:pt x="14" y="6"/>
                          <a:pt x="14" y="6"/>
                          <a:pt x="14" y="6"/>
                        </a:cubicBezTo>
                        <a:cubicBezTo>
                          <a:pt x="16" y="6"/>
                          <a:pt x="17" y="5"/>
                          <a:pt x="17" y="3"/>
                        </a:cubicBezTo>
                        <a:cubicBezTo>
                          <a:pt x="17" y="2"/>
                          <a:pt x="16" y="1"/>
                          <a:pt x="14" y="1"/>
                        </a:cubicBezTo>
                        <a:cubicBezTo>
                          <a:pt x="3" y="1"/>
                          <a:pt x="3" y="1"/>
                          <a:pt x="3" y="1"/>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52" name="Freeform 8420">
                    <a:extLst>
                      <a:ext uri="{FF2B5EF4-FFF2-40B4-BE49-F238E27FC236}">
                        <a16:creationId xmlns:a16="http://schemas.microsoft.com/office/drawing/2014/main" id="{0D2C62B7-4802-4DB2-A74D-70565D3D8D68}"/>
                      </a:ext>
                    </a:extLst>
                  </p:cNvPr>
                  <p:cNvSpPr>
                    <a:spLocks/>
                  </p:cNvSpPr>
                  <p:nvPr/>
                </p:nvSpPr>
                <p:spPr bwMode="auto">
                  <a:xfrm>
                    <a:off x="3726" y="2004"/>
                    <a:ext cx="7" cy="2"/>
                  </a:xfrm>
                  <a:custGeom>
                    <a:avLst/>
                    <a:gdLst>
                      <a:gd name="T0" fmla="*/ 9 w 9"/>
                      <a:gd name="T1" fmla="*/ 0 h 2"/>
                      <a:gd name="T2" fmla="*/ 0 w 9"/>
                      <a:gd name="T3" fmla="*/ 0 h 2"/>
                      <a:gd name="T4" fmla="*/ 3 w 9"/>
                      <a:gd name="T5" fmla="*/ 2 h 2"/>
                      <a:gd name="T6" fmla="*/ 9 w 9"/>
                      <a:gd name="T7" fmla="*/ 2 h 2"/>
                      <a:gd name="T8" fmla="*/ 9 w 9"/>
                      <a:gd name="T9" fmla="*/ 0 h 2"/>
                    </a:gdLst>
                    <a:ahLst/>
                    <a:cxnLst>
                      <a:cxn ang="0">
                        <a:pos x="T0" y="T1"/>
                      </a:cxn>
                      <a:cxn ang="0">
                        <a:pos x="T2" y="T3"/>
                      </a:cxn>
                      <a:cxn ang="0">
                        <a:pos x="T4" y="T5"/>
                      </a:cxn>
                      <a:cxn ang="0">
                        <a:pos x="T6" y="T7"/>
                      </a:cxn>
                      <a:cxn ang="0">
                        <a:pos x="T8" y="T9"/>
                      </a:cxn>
                    </a:cxnLst>
                    <a:rect l="0" t="0" r="r" b="b"/>
                    <a:pathLst>
                      <a:path w="9" h="2">
                        <a:moveTo>
                          <a:pt x="9" y="0"/>
                        </a:moveTo>
                        <a:cubicBezTo>
                          <a:pt x="0" y="0"/>
                          <a:pt x="0" y="0"/>
                          <a:pt x="0" y="0"/>
                        </a:cubicBezTo>
                        <a:cubicBezTo>
                          <a:pt x="0" y="1"/>
                          <a:pt x="2" y="2"/>
                          <a:pt x="3" y="2"/>
                        </a:cubicBezTo>
                        <a:cubicBezTo>
                          <a:pt x="9" y="2"/>
                          <a:pt x="9" y="2"/>
                          <a:pt x="9" y="2"/>
                        </a:cubicBezTo>
                        <a:cubicBezTo>
                          <a:pt x="9" y="0"/>
                          <a:pt x="9" y="0"/>
                          <a:pt x="9" y="0"/>
                        </a:cubicBezTo>
                      </a:path>
                    </a:pathLst>
                  </a:custGeom>
                  <a:solidFill>
                    <a:srgbClr val="ED7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53" name="Freeform 8421">
                    <a:extLst>
                      <a:ext uri="{FF2B5EF4-FFF2-40B4-BE49-F238E27FC236}">
                        <a16:creationId xmlns:a16="http://schemas.microsoft.com/office/drawing/2014/main" id="{20CBBBA6-E85B-4038-96BE-3CBBDD5769FF}"/>
                      </a:ext>
                    </a:extLst>
                  </p:cNvPr>
                  <p:cNvSpPr>
                    <a:spLocks/>
                  </p:cNvSpPr>
                  <p:nvPr/>
                </p:nvSpPr>
                <p:spPr bwMode="auto">
                  <a:xfrm>
                    <a:off x="3726" y="2004"/>
                    <a:ext cx="13" cy="2"/>
                  </a:xfrm>
                  <a:custGeom>
                    <a:avLst/>
                    <a:gdLst>
                      <a:gd name="T0" fmla="*/ 0 w 17"/>
                      <a:gd name="T1" fmla="*/ 0 h 2"/>
                      <a:gd name="T2" fmla="*/ 0 w 17"/>
                      <a:gd name="T3" fmla="*/ 0 h 2"/>
                      <a:gd name="T4" fmla="*/ 3 w 17"/>
                      <a:gd name="T5" fmla="*/ 2 h 2"/>
                      <a:gd name="T6" fmla="*/ 14 w 17"/>
                      <a:gd name="T7" fmla="*/ 2 h 2"/>
                      <a:gd name="T8" fmla="*/ 17 w 17"/>
                      <a:gd name="T9" fmla="*/ 0 h 2"/>
                      <a:gd name="T10" fmla="*/ 16 w 17"/>
                      <a:gd name="T11" fmla="*/ 2 h 2"/>
                      <a:gd name="T12" fmla="*/ 16 w 17"/>
                      <a:gd name="T13" fmla="*/ 2 h 2"/>
                      <a:gd name="T14" fmla="*/ 16 w 17"/>
                      <a:gd name="T15" fmla="*/ 2 h 2"/>
                      <a:gd name="T16" fmla="*/ 16 w 17"/>
                      <a:gd name="T17" fmla="*/ 2 h 2"/>
                      <a:gd name="T18" fmla="*/ 15 w 17"/>
                      <a:gd name="T19" fmla="*/ 2 h 2"/>
                      <a:gd name="T20" fmla="*/ 15 w 17"/>
                      <a:gd name="T21" fmla="*/ 2 h 2"/>
                      <a:gd name="T22" fmla="*/ 15 w 17"/>
                      <a:gd name="T23" fmla="*/ 2 h 2"/>
                      <a:gd name="T24" fmla="*/ 14 w 17"/>
                      <a:gd name="T25" fmla="*/ 2 h 2"/>
                      <a:gd name="T26" fmla="*/ 9 w 17"/>
                      <a:gd name="T27" fmla="*/ 2 h 2"/>
                      <a:gd name="T28" fmla="*/ 9 w 17"/>
                      <a:gd name="T29" fmla="*/ 2 h 2"/>
                      <a:gd name="T30" fmla="*/ 3 w 17"/>
                      <a:gd name="T31" fmla="*/ 2 h 2"/>
                      <a:gd name="T32" fmla="*/ 0 w 17"/>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2">
                        <a:moveTo>
                          <a:pt x="0" y="0"/>
                        </a:moveTo>
                        <a:cubicBezTo>
                          <a:pt x="0" y="0"/>
                          <a:pt x="0" y="0"/>
                          <a:pt x="0" y="0"/>
                        </a:cubicBezTo>
                        <a:cubicBezTo>
                          <a:pt x="0" y="1"/>
                          <a:pt x="1" y="2"/>
                          <a:pt x="3" y="2"/>
                        </a:cubicBezTo>
                        <a:cubicBezTo>
                          <a:pt x="14" y="2"/>
                          <a:pt x="14" y="2"/>
                          <a:pt x="14" y="2"/>
                        </a:cubicBezTo>
                        <a:cubicBezTo>
                          <a:pt x="16" y="2"/>
                          <a:pt x="17" y="1"/>
                          <a:pt x="17" y="0"/>
                        </a:cubicBezTo>
                        <a:cubicBezTo>
                          <a:pt x="17" y="1"/>
                          <a:pt x="17" y="1"/>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4" y="2"/>
                          <a:pt x="14" y="2"/>
                          <a:pt x="14" y="2"/>
                        </a:cubicBezTo>
                        <a:cubicBezTo>
                          <a:pt x="9" y="2"/>
                          <a:pt x="9" y="2"/>
                          <a:pt x="9" y="2"/>
                        </a:cubicBezTo>
                        <a:cubicBezTo>
                          <a:pt x="9" y="2"/>
                          <a:pt x="9" y="2"/>
                          <a:pt x="9" y="2"/>
                        </a:cubicBezTo>
                        <a:cubicBezTo>
                          <a:pt x="3" y="2"/>
                          <a:pt x="3" y="2"/>
                          <a:pt x="3" y="2"/>
                        </a:cubicBezTo>
                        <a:cubicBezTo>
                          <a:pt x="2" y="2"/>
                          <a:pt x="0" y="1"/>
                          <a:pt x="0" y="0"/>
                        </a:cubicBezTo>
                      </a:path>
                    </a:pathLst>
                  </a:custGeom>
                  <a:solidFill>
                    <a:srgbClr val="D35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54" name="Freeform 8422">
                    <a:extLst>
                      <a:ext uri="{FF2B5EF4-FFF2-40B4-BE49-F238E27FC236}">
                        <a16:creationId xmlns:a16="http://schemas.microsoft.com/office/drawing/2014/main" id="{7DDB82A0-877A-41B1-BD1F-19D86774255A}"/>
                      </a:ext>
                    </a:extLst>
                  </p:cNvPr>
                  <p:cNvSpPr>
                    <a:spLocks/>
                  </p:cNvSpPr>
                  <p:nvPr/>
                </p:nvSpPr>
                <p:spPr bwMode="auto">
                  <a:xfrm>
                    <a:off x="3727" y="2002"/>
                    <a:ext cx="6" cy="2"/>
                  </a:xfrm>
                  <a:custGeom>
                    <a:avLst/>
                    <a:gdLst>
                      <a:gd name="T0" fmla="*/ 8 w 8"/>
                      <a:gd name="T1" fmla="*/ 0 h 2"/>
                      <a:gd name="T2" fmla="*/ 2 w 8"/>
                      <a:gd name="T3" fmla="*/ 0 h 2"/>
                      <a:gd name="T4" fmla="*/ 0 w 8"/>
                      <a:gd name="T5" fmla="*/ 2 h 2"/>
                      <a:gd name="T6" fmla="*/ 2 w 8"/>
                      <a:gd name="T7" fmla="*/ 1 h 2"/>
                      <a:gd name="T8" fmla="*/ 8 w 8"/>
                      <a:gd name="T9" fmla="*/ 0 h 2"/>
                      <a:gd name="T10" fmla="*/ 8 w 8"/>
                      <a:gd name="T11" fmla="*/ 0 h 2"/>
                    </a:gdLst>
                    <a:ahLst/>
                    <a:cxnLst>
                      <a:cxn ang="0">
                        <a:pos x="T0" y="T1"/>
                      </a:cxn>
                      <a:cxn ang="0">
                        <a:pos x="T2" y="T3"/>
                      </a:cxn>
                      <a:cxn ang="0">
                        <a:pos x="T4" y="T5"/>
                      </a:cxn>
                      <a:cxn ang="0">
                        <a:pos x="T6" y="T7"/>
                      </a:cxn>
                      <a:cxn ang="0">
                        <a:pos x="T8" y="T9"/>
                      </a:cxn>
                      <a:cxn ang="0">
                        <a:pos x="T10" y="T11"/>
                      </a:cxn>
                    </a:cxnLst>
                    <a:rect l="0" t="0" r="r" b="b"/>
                    <a:pathLst>
                      <a:path w="8" h="2">
                        <a:moveTo>
                          <a:pt x="8" y="0"/>
                        </a:moveTo>
                        <a:cubicBezTo>
                          <a:pt x="2" y="0"/>
                          <a:pt x="2" y="0"/>
                          <a:pt x="2" y="0"/>
                        </a:cubicBezTo>
                        <a:cubicBezTo>
                          <a:pt x="0" y="0"/>
                          <a:pt x="0" y="2"/>
                          <a:pt x="0" y="2"/>
                        </a:cubicBezTo>
                        <a:cubicBezTo>
                          <a:pt x="1" y="1"/>
                          <a:pt x="2" y="1"/>
                          <a:pt x="2" y="1"/>
                        </a:cubicBezTo>
                        <a:cubicBezTo>
                          <a:pt x="8" y="0"/>
                          <a:pt x="8" y="0"/>
                          <a:pt x="8" y="0"/>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55" name="Freeform 8423">
                    <a:extLst>
                      <a:ext uri="{FF2B5EF4-FFF2-40B4-BE49-F238E27FC236}">
                        <a16:creationId xmlns:a16="http://schemas.microsoft.com/office/drawing/2014/main" id="{F0EF05AE-9C0C-40A5-8D69-ED57F9CB8D29}"/>
                      </a:ext>
                    </a:extLst>
                  </p:cNvPr>
                  <p:cNvSpPr>
                    <a:spLocks/>
                  </p:cNvSpPr>
                  <p:nvPr/>
                </p:nvSpPr>
                <p:spPr bwMode="auto">
                  <a:xfrm>
                    <a:off x="3726" y="2007"/>
                    <a:ext cx="13" cy="5"/>
                  </a:xfrm>
                  <a:custGeom>
                    <a:avLst/>
                    <a:gdLst>
                      <a:gd name="T0" fmla="*/ 17 w 17"/>
                      <a:gd name="T1" fmla="*/ 3 h 6"/>
                      <a:gd name="T2" fmla="*/ 14 w 17"/>
                      <a:gd name="T3" fmla="*/ 6 h 6"/>
                      <a:gd name="T4" fmla="*/ 3 w 17"/>
                      <a:gd name="T5" fmla="*/ 6 h 6"/>
                      <a:gd name="T6" fmla="*/ 0 w 17"/>
                      <a:gd name="T7" fmla="*/ 3 h 6"/>
                      <a:gd name="T8" fmla="*/ 3 w 17"/>
                      <a:gd name="T9" fmla="*/ 0 h 6"/>
                      <a:gd name="T10" fmla="*/ 14 w 17"/>
                      <a:gd name="T11" fmla="*/ 0 h 6"/>
                      <a:gd name="T12" fmla="*/ 17 w 17"/>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7" y="3"/>
                        </a:moveTo>
                        <a:cubicBezTo>
                          <a:pt x="17" y="5"/>
                          <a:pt x="16" y="6"/>
                          <a:pt x="14" y="6"/>
                        </a:cubicBezTo>
                        <a:cubicBezTo>
                          <a:pt x="3" y="6"/>
                          <a:pt x="3" y="6"/>
                          <a:pt x="3" y="6"/>
                        </a:cubicBezTo>
                        <a:cubicBezTo>
                          <a:pt x="1" y="6"/>
                          <a:pt x="0" y="5"/>
                          <a:pt x="0" y="3"/>
                        </a:cubicBezTo>
                        <a:cubicBezTo>
                          <a:pt x="0" y="2"/>
                          <a:pt x="1" y="0"/>
                          <a:pt x="3" y="0"/>
                        </a:cubicBezTo>
                        <a:cubicBezTo>
                          <a:pt x="14" y="0"/>
                          <a:pt x="14" y="0"/>
                          <a:pt x="14" y="0"/>
                        </a:cubicBezTo>
                        <a:cubicBezTo>
                          <a:pt x="16" y="0"/>
                          <a:pt x="17" y="2"/>
                          <a:pt x="17" y="3"/>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56" name="Freeform 8424">
                    <a:extLst>
                      <a:ext uri="{FF2B5EF4-FFF2-40B4-BE49-F238E27FC236}">
                        <a16:creationId xmlns:a16="http://schemas.microsoft.com/office/drawing/2014/main" id="{C5F49303-1117-4793-82BA-CC88C93EC091}"/>
                      </a:ext>
                    </a:extLst>
                  </p:cNvPr>
                  <p:cNvSpPr>
                    <a:spLocks noEditPoints="1"/>
                  </p:cNvSpPr>
                  <p:nvPr/>
                </p:nvSpPr>
                <p:spPr bwMode="auto">
                  <a:xfrm>
                    <a:off x="3726" y="2007"/>
                    <a:ext cx="14" cy="5"/>
                  </a:xfrm>
                  <a:custGeom>
                    <a:avLst/>
                    <a:gdLst>
                      <a:gd name="T0" fmla="*/ 14 w 18"/>
                      <a:gd name="T1" fmla="*/ 6 h 6"/>
                      <a:gd name="T2" fmla="*/ 3 w 18"/>
                      <a:gd name="T3" fmla="*/ 6 h 6"/>
                      <a:gd name="T4" fmla="*/ 0 w 18"/>
                      <a:gd name="T5" fmla="*/ 3 h 6"/>
                      <a:gd name="T6" fmla="*/ 3 w 18"/>
                      <a:gd name="T7" fmla="*/ 0 h 6"/>
                      <a:gd name="T8" fmla="*/ 14 w 18"/>
                      <a:gd name="T9" fmla="*/ 0 h 6"/>
                      <a:gd name="T10" fmla="*/ 18 w 18"/>
                      <a:gd name="T11" fmla="*/ 3 h 6"/>
                      <a:gd name="T12" fmla="*/ 14 w 18"/>
                      <a:gd name="T13" fmla="*/ 6 h 6"/>
                      <a:gd name="T14" fmla="*/ 3 w 18"/>
                      <a:gd name="T15" fmla="*/ 1 h 6"/>
                      <a:gd name="T16" fmla="*/ 0 w 18"/>
                      <a:gd name="T17" fmla="*/ 3 h 6"/>
                      <a:gd name="T18" fmla="*/ 3 w 18"/>
                      <a:gd name="T19" fmla="*/ 6 h 6"/>
                      <a:gd name="T20" fmla="*/ 14 w 18"/>
                      <a:gd name="T21" fmla="*/ 6 h 6"/>
                      <a:gd name="T22" fmla="*/ 17 w 18"/>
                      <a:gd name="T23" fmla="*/ 3 h 6"/>
                      <a:gd name="T24" fmla="*/ 14 w 18"/>
                      <a:gd name="T25" fmla="*/ 1 h 6"/>
                      <a:gd name="T26" fmla="*/ 3 w 18"/>
                      <a:gd name="T2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6">
                        <a:moveTo>
                          <a:pt x="14" y="6"/>
                        </a:moveTo>
                        <a:cubicBezTo>
                          <a:pt x="3" y="6"/>
                          <a:pt x="3" y="6"/>
                          <a:pt x="3" y="6"/>
                        </a:cubicBezTo>
                        <a:cubicBezTo>
                          <a:pt x="1" y="6"/>
                          <a:pt x="0" y="5"/>
                          <a:pt x="0" y="3"/>
                        </a:cubicBezTo>
                        <a:cubicBezTo>
                          <a:pt x="0" y="1"/>
                          <a:pt x="1" y="0"/>
                          <a:pt x="3" y="0"/>
                        </a:cubicBezTo>
                        <a:cubicBezTo>
                          <a:pt x="14" y="0"/>
                          <a:pt x="14" y="0"/>
                          <a:pt x="14" y="0"/>
                        </a:cubicBezTo>
                        <a:cubicBezTo>
                          <a:pt x="16" y="0"/>
                          <a:pt x="18" y="1"/>
                          <a:pt x="18" y="3"/>
                        </a:cubicBezTo>
                        <a:cubicBezTo>
                          <a:pt x="18" y="5"/>
                          <a:pt x="16" y="6"/>
                          <a:pt x="14" y="6"/>
                        </a:cubicBezTo>
                        <a:moveTo>
                          <a:pt x="3" y="1"/>
                        </a:moveTo>
                        <a:cubicBezTo>
                          <a:pt x="2" y="1"/>
                          <a:pt x="0" y="2"/>
                          <a:pt x="0" y="3"/>
                        </a:cubicBezTo>
                        <a:cubicBezTo>
                          <a:pt x="0" y="5"/>
                          <a:pt x="2" y="6"/>
                          <a:pt x="3" y="6"/>
                        </a:cubicBezTo>
                        <a:cubicBezTo>
                          <a:pt x="14" y="6"/>
                          <a:pt x="14" y="6"/>
                          <a:pt x="14" y="6"/>
                        </a:cubicBezTo>
                        <a:cubicBezTo>
                          <a:pt x="16" y="6"/>
                          <a:pt x="17" y="5"/>
                          <a:pt x="17" y="3"/>
                        </a:cubicBezTo>
                        <a:cubicBezTo>
                          <a:pt x="17" y="2"/>
                          <a:pt x="16" y="1"/>
                          <a:pt x="14" y="1"/>
                        </a:cubicBezTo>
                        <a:cubicBezTo>
                          <a:pt x="3" y="1"/>
                          <a:pt x="3" y="1"/>
                          <a:pt x="3" y="1"/>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57" name="Freeform 8425">
                    <a:extLst>
                      <a:ext uri="{FF2B5EF4-FFF2-40B4-BE49-F238E27FC236}">
                        <a16:creationId xmlns:a16="http://schemas.microsoft.com/office/drawing/2014/main" id="{4FAED7ED-9C18-42DF-BB77-11673518416D}"/>
                      </a:ext>
                    </a:extLst>
                  </p:cNvPr>
                  <p:cNvSpPr>
                    <a:spLocks/>
                  </p:cNvSpPr>
                  <p:nvPr/>
                </p:nvSpPr>
                <p:spPr bwMode="auto">
                  <a:xfrm>
                    <a:off x="3726" y="2010"/>
                    <a:ext cx="7" cy="2"/>
                  </a:xfrm>
                  <a:custGeom>
                    <a:avLst/>
                    <a:gdLst>
                      <a:gd name="T0" fmla="*/ 9 w 9"/>
                      <a:gd name="T1" fmla="*/ 0 h 3"/>
                      <a:gd name="T2" fmla="*/ 0 w 9"/>
                      <a:gd name="T3" fmla="*/ 0 h 3"/>
                      <a:gd name="T4" fmla="*/ 3 w 9"/>
                      <a:gd name="T5" fmla="*/ 3 h 3"/>
                      <a:gd name="T6" fmla="*/ 9 w 9"/>
                      <a:gd name="T7" fmla="*/ 3 h 3"/>
                      <a:gd name="T8" fmla="*/ 9 w 9"/>
                      <a:gd name="T9" fmla="*/ 0 h 3"/>
                    </a:gdLst>
                    <a:ahLst/>
                    <a:cxnLst>
                      <a:cxn ang="0">
                        <a:pos x="T0" y="T1"/>
                      </a:cxn>
                      <a:cxn ang="0">
                        <a:pos x="T2" y="T3"/>
                      </a:cxn>
                      <a:cxn ang="0">
                        <a:pos x="T4" y="T5"/>
                      </a:cxn>
                      <a:cxn ang="0">
                        <a:pos x="T6" y="T7"/>
                      </a:cxn>
                      <a:cxn ang="0">
                        <a:pos x="T8" y="T9"/>
                      </a:cxn>
                    </a:cxnLst>
                    <a:rect l="0" t="0" r="r" b="b"/>
                    <a:pathLst>
                      <a:path w="9" h="3">
                        <a:moveTo>
                          <a:pt x="9" y="0"/>
                        </a:moveTo>
                        <a:cubicBezTo>
                          <a:pt x="0" y="0"/>
                          <a:pt x="0" y="0"/>
                          <a:pt x="0" y="0"/>
                        </a:cubicBezTo>
                        <a:cubicBezTo>
                          <a:pt x="0" y="2"/>
                          <a:pt x="2" y="3"/>
                          <a:pt x="3" y="3"/>
                        </a:cubicBezTo>
                        <a:cubicBezTo>
                          <a:pt x="9" y="3"/>
                          <a:pt x="9" y="3"/>
                          <a:pt x="9" y="3"/>
                        </a:cubicBezTo>
                        <a:cubicBezTo>
                          <a:pt x="9" y="0"/>
                          <a:pt x="9" y="0"/>
                          <a:pt x="9" y="0"/>
                        </a:cubicBezTo>
                      </a:path>
                    </a:pathLst>
                  </a:custGeom>
                  <a:solidFill>
                    <a:srgbClr val="ED7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58" name="Freeform 8426">
                    <a:extLst>
                      <a:ext uri="{FF2B5EF4-FFF2-40B4-BE49-F238E27FC236}">
                        <a16:creationId xmlns:a16="http://schemas.microsoft.com/office/drawing/2014/main" id="{63B0D65B-D3B6-4197-84D6-972DBD55E535}"/>
                      </a:ext>
                    </a:extLst>
                  </p:cNvPr>
                  <p:cNvSpPr>
                    <a:spLocks noEditPoints="1"/>
                  </p:cNvSpPr>
                  <p:nvPr/>
                </p:nvSpPr>
                <p:spPr bwMode="auto">
                  <a:xfrm>
                    <a:off x="3726" y="2010"/>
                    <a:ext cx="12" cy="2"/>
                  </a:xfrm>
                  <a:custGeom>
                    <a:avLst/>
                    <a:gdLst>
                      <a:gd name="T0" fmla="*/ 16 w 16"/>
                      <a:gd name="T1" fmla="*/ 2 h 3"/>
                      <a:gd name="T2" fmla="*/ 16 w 16"/>
                      <a:gd name="T3" fmla="*/ 2 h 3"/>
                      <a:gd name="T4" fmla="*/ 16 w 16"/>
                      <a:gd name="T5" fmla="*/ 2 h 3"/>
                      <a:gd name="T6" fmla="*/ 16 w 16"/>
                      <a:gd name="T7" fmla="*/ 3 h 3"/>
                      <a:gd name="T8" fmla="*/ 16 w 16"/>
                      <a:gd name="T9" fmla="*/ 2 h 3"/>
                      <a:gd name="T10" fmla="*/ 0 w 16"/>
                      <a:gd name="T11" fmla="*/ 0 h 3"/>
                      <a:gd name="T12" fmla="*/ 0 w 16"/>
                      <a:gd name="T13" fmla="*/ 0 h 3"/>
                      <a:gd name="T14" fmla="*/ 3 w 16"/>
                      <a:gd name="T15" fmla="*/ 3 h 3"/>
                      <a:gd name="T16" fmla="*/ 14 w 16"/>
                      <a:gd name="T17" fmla="*/ 3 h 3"/>
                      <a:gd name="T18" fmla="*/ 16 w 16"/>
                      <a:gd name="T19" fmla="*/ 3 h 3"/>
                      <a:gd name="T20" fmla="*/ 16 w 16"/>
                      <a:gd name="T21" fmla="*/ 3 h 3"/>
                      <a:gd name="T22" fmla="*/ 15 w 16"/>
                      <a:gd name="T23" fmla="*/ 3 h 3"/>
                      <a:gd name="T24" fmla="*/ 15 w 16"/>
                      <a:gd name="T25" fmla="*/ 3 h 3"/>
                      <a:gd name="T26" fmla="*/ 15 w 16"/>
                      <a:gd name="T27" fmla="*/ 3 h 3"/>
                      <a:gd name="T28" fmla="*/ 14 w 16"/>
                      <a:gd name="T29" fmla="*/ 3 h 3"/>
                      <a:gd name="T30" fmla="*/ 9 w 16"/>
                      <a:gd name="T31" fmla="*/ 3 h 3"/>
                      <a:gd name="T32" fmla="*/ 9 w 16"/>
                      <a:gd name="T33" fmla="*/ 3 h 3"/>
                      <a:gd name="T34" fmla="*/ 3 w 16"/>
                      <a:gd name="T35" fmla="*/ 3 h 3"/>
                      <a:gd name="T36" fmla="*/ 0 w 16"/>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
                        <a:moveTo>
                          <a:pt x="16" y="2"/>
                        </a:moveTo>
                        <a:cubicBezTo>
                          <a:pt x="16" y="2"/>
                          <a:pt x="16" y="2"/>
                          <a:pt x="16" y="2"/>
                        </a:cubicBezTo>
                        <a:cubicBezTo>
                          <a:pt x="16" y="2"/>
                          <a:pt x="16" y="2"/>
                          <a:pt x="16" y="2"/>
                        </a:cubicBezTo>
                        <a:cubicBezTo>
                          <a:pt x="16" y="3"/>
                          <a:pt x="16" y="3"/>
                          <a:pt x="16" y="3"/>
                        </a:cubicBezTo>
                        <a:cubicBezTo>
                          <a:pt x="16" y="3"/>
                          <a:pt x="16" y="2"/>
                          <a:pt x="16" y="2"/>
                        </a:cubicBezTo>
                        <a:moveTo>
                          <a:pt x="0" y="0"/>
                        </a:moveTo>
                        <a:cubicBezTo>
                          <a:pt x="0" y="0"/>
                          <a:pt x="0" y="0"/>
                          <a:pt x="0" y="0"/>
                        </a:cubicBezTo>
                        <a:cubicBezTo>
                          <a:pt x="0" y="2"/>
                          <a:pt x="1" y="3"/>
                          <a:pt x="3" y="3"/>
                        </a:cubicBezTo>
                        <a:cubicBezTo>
                          <a:pt x="14" y="3"/>
                          <a:pt x="14" y="3"/>
                          <a:pt x="14" y="3"/>
                        </a:cubicBezTo>
                        <a:cubicBezTo>
                          <a:pt x="15" y="3"/>
                          <a:pt x="15" y="3"/>
                          <a:pt x="16" y="3"/>
                        </a:cubicBezTo>
                        <a:cubicBezTo>
                          <a:pt x="16" y="3"/>
                          <a:pt x="16" y="3"/>
                          <a:pt x="16" y="3"/>
                        </a:cubicBezTo>
                        <a:cubicBezTo>
                          <a:pt x="15" y="3"/>
                          <a:pt x="15" y="3"/>
                          <a:pt x="15" y="3"/>
                        </a:cubicBezTo>
                        <a:cubicBezTo>
                          <a:pt x="15" y="3"/>
                          <a:pt x="15" y="3"/>
                          <a:pt x="15" y="3"/>
                        </a:cubicBezTo>
                        <a:cubicBezTo>
                          <a:pt x="15" y="3"/>
                          <a:pt x="15" y="3"/>
                          <a:pt x="15" y="3"/>
                        </a:cubicBezTo>
                        <a:cubicBezTo>
                          <a:pt x="14" y="3"/>
                          <a:pt x="14" y="3"/>
                          <a:pt x="14" y="3"/>
                        </a:cubicBezTo>
                        <a:cubicBezTo>
                          <a:pt x="9" y="3"/>
                          <a:pt x="9" y="3"/>
                          <a:pt x="9" y="3"/>
                        </a:cubicBezTo>
                        <a:cubicBezTo>
                          <a:pt x="9" y="3"/>
                          <a:pt x="9" y="3"/>
                          <a:pt x="9" y="3"/>
                        </a:cubicBezTo>
                        <a:cubicBezTo>
                          <a:pt x="3" y="3"/>
                          <a:pt x="3" y="3"/>
                          <a:pt x="3" y="3"/>
                        </a:cubicBezTo>
                        <a:cubicBezTo>
                          <a:pt x="2" y="3"/>
                          <a:pt x="0" y="2"/>
                          <a:pt x="0" y="0"/>
                        </a:cubicBezTo>
                      </a:path>
                    </a:pathLst>
                  </a:custGeom>
                  <a:solidFill>
                    <a:srgbClr val="D35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59" name="Freeform 8427">
                    <a:extLst>
                      <a:ext uri="{FF2B5EF4-FFF2-40B4-BE49-F238E27FC236}">
                        <a16:creationId xmlns:a16="http://schemas.microsoft.com/office/drawing/2014/main" id="{5440B5A0-4489-4C31-ABF3-52B3BD21481A}"/>
                      </a:ext>
                    </a:extLst>
                  </p:cNvPr>
                  <p:cNvSpPr>
                    <a:spLocks/>
                  </p:cNvSpPr>
                  <p:nvPr/>
                </p:nvSpPr>
                <p:spPr bwMode="auto">
                  <a:xfrm>
                    <a:off x="3727" y="2008"/>
                    <a:ext cx="6" cy="1"/>
                  </a:xfrm>
                  <a:custGeom>
                    <a:avLst/>
                    <a:gdLst>
                      <a:gd name="T0" fmla="*/ 8 w 8"/>
                      <a:gd name="T1" fmla="*/ 0 h 1"/>
                      <a:gd name="T2" fmla="*/ 2 w 8"/>
                      <a:gd name="T3" fmla="*/ 0 h 1"/>
                      <a:gd name="T4" fmla="*/ 0 w 8"/>
                      <a:gd name="T5" fmla="*/ 1 h 1"/>
                      <a:gd name="T6" fmla="*/ 2 w 8"/>
                      <a:gd name="T7" fmla="*/ 0 h 1"/>
                      <a:gd name="T8" fmla="*/ 8 w 8"/>
                      <a:gd name="T9" fmla="*/ 0 h 1"/>
                      <a:gd name="T10" fmla="*/ 8 w 8"/>
                      <a:gd name="T11" fmla="*/ 0 h 1"/>
                    </a:gdLst>
                    <a:ahLst/>
                    <a:cxnLst>
                      <a:cxn ang="0">
                        <a:pos x="T0" y="T1"/>
                      </a:cxn>
                      <a:cxn ang="0">
                        <a:pos x="T2" y="T3"/>
                      </a:cxn>
                      <a:cxn ang="0">
                        <a:pos x="T4" y="T5"/>
                      </a:cxn>
                      <a:cxn ang="0">
                        <a:pos x="T6" y="T7"/>
                      </a:cxn>
                      <a:cxn ang="0">
                        <a:pos x="T8" y="T9"/>
                      </a:cxn>
                      <a:cxn ang="0">
                        <a:pos x="T10" y="T11"/>
                      </a:cxn>
                    </a:cxnLst>
                    <a:rect l="0" t="0" r="r" b="b"/>
                    <a:pathLst>
                      <a:path w="8" h="1">
                        <a:moveTo>
                          <a:pt x="8" y="0"/>
                        </a:moveTo>
                        <a:cubicBezTo>
                          <a:pt x="2" y="0"/>
                          <a:pt x="2" y="0"/>
                          <a:pt x="2" y="0"/>
                        </a:cubicBezTo>
                        <a:cubicBezTo>
                          <a:pt x="0" y="0"/>
                          <a:pt x="0" y="1"/>
                          <a:pt x="0" y="1"/>
                        </a:cubicBezTo>
                        <a:cubicBezTo>
                          <a:pt x="1" y="0"/>
                          <a:pt x="2" y="0"/>
                          <a:pt x="2" y="0"/>
                        </a:cubicBezTo>
                        <a:cubicBezTo>
                          <a:pt x="8" y="0"/>
                          <a:pt x="8" y="0"/>
                          <a:pt x="8" y="0"/>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60" name="Freeform 8428">
                    <a:extLst>
                      <a:ext uri="{FF2B5EF4-FFF2-40B4-BE49-F238E27FC236}">
                        <a16:creationId xmlns:a16="http://schemas.microsoft.com/office/drawing/2014/main" id="{64570A3C-1155-4C6D-989A-5F0188B17DC3}"/>
                      </a:ext>
                    </a:extLst>
                  </p:cNvPr>
                  <p:cNvSpPr>
                    <a:spLocks/>
                  </p:cNvSpPr>
                  <p:nvPr/>
                </p:nvSpPr>
                <p:spPr bwMode="auto">
                  <a:xfrm>
                    <a:off x="3726" y="2013"/>
                    <a:ext cx="13" cy="5"/>
                  </a:xfrm>
                  <a:custGeom>
                    <a:avLst/>
                    <a:gdLst>
                      <a:gd name="T0" fmla="*/ 17 w 17"/>
                      <a:gd name="T1" fmla="*/ 3 h 6"/>
                      <a:gd name="T2" fmla="*/ 14 w 17"/>
                      <a:gd name="T3" fmla="*/ 6 h 6"/>
                      <a:gd name="T4" fmla="*/ 3 w 17"/>
                      <a:gd name="T5" fmla="*/ 6 h 6"/>
                      <a:gd name="T6" fmla="*/ 0 w 17"/>
                      <a:gd name="T7" fmla="*/ 3 h 6"/>
                      <a:gd name="T8" fmla="*/ 3 w 17"/>
                      <a:gd name="T9" fmla="*/ 0 h 6"/>
                      <a:gd name="T10" fmla="*/ 14 w 17"/>
                      <a:gd name="T11" fmla="*/ 0 h 6"/>
                      <a:gd name="T12" fmla="*/ 17 w 17"/>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7" y="3"/>
                        </a:moveTo>
                        <a:cubicBezTo>
                          <a:pt x="17" y="5"/>
                          <a:pt x="16" y="6"/>
                          <a:pt x="14" y="6"/>
                        </a:cubicBezTo>
                        <a:cubicBezTo>
                          <a:pt x="3" y="6"/>
                          <a:pt x="3" y="6"/>
                          <a:pt x="3" y="6"/>
                        </a:cubicBezTo>
                        <a:cubicBezTo>
                          <a:pt x="1" y="6"/>
                          <a:pt x="0" y="5"/>
                          <a:pt x="0" y="3"/>
                        </a:cubicBezTo>
                        <a:cubicBezTo>
                          <a:pt x="0" y="1"/>
                          <a:pt x="1" y="0"/>
                          <a:pt x="3" y="0"/>
                        </a:cubicBezTo>
                        <a:cubicBezTo>
                          <a:pt x="14" y="0"/>
                          <a:pt x="14" y="0"/>
                          <a:pt x="14" y="0"/>
                        </a:cubicBezTo>
                        <a:cubicBezTo>
                          <a:pt x="16" y="0"/>
                          <a:pt x="17" y="1"/>
                          <a:pt x="17" y="3"/>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61" name="Freeform 8429">
                    <a:extLst>
                      <a:ext uri="{FF2B5EF4-FFF2-40B4-BE49-F238E27FC236}">
                        <a16:creationId xmlns:a16="http://schemas.microsoft.com/office/drawing/2014/main" id="{D3CD1DE9-6D92-43B2-B93D-949D17B15D78}"/>
                      </a:ext>
                    </a:extLst>
                  </p:cNvPr>
                  <p:cNvSpPr>
                    <a:spLocks noEditPoints="1"/>
                  </p:cNvSpPr>
                  <p:nvPr/>
                </p:nvSpPr>
                <p:spPr bwMode="auto">
                  <a:xfrm>
                    <a:off x="3726" y="2013"/>
                    <a:ext cx="14" cy="5"/>
                  </a:xfrm>
                  <a:custGeom>
                    <a:avLst/>
                    <a:gdLst>
                      <a:gd name="T0" fmla="*/ 14 w 18"/>
                      <a:gd name="T1" fmla="*/ 6 h 6"/>
                      <a:gd name="T2" fmla="*/ 3 w 18"/>
                      <a:gd name="T3" fmla="*/ 6 h 6"/>
                      <a:gd name="T4" fmla="*/ 0 w 18"/>
                      <a:gd name="T5" fmla="*/ 3 h 6"/>
                      <a:gd name="T6" fmla="*/ 3 w 18"/>
                      <a:gd name="T7" fmla="*/ 0 h 6"/>
                      <a:gd name="T8" fmla="*/ 14 w 18"/>
                      <a:gd name="T9" fmla="*/ 0 h 6"/>
                      <a:gd name="T10" fmla="*/ 18 w 18"/>
                      <a:gd name="T11" fmla="*/ 3 h 6"/>
                      <a:gd name="T12" fmla="*/ 14 w 18"/>
                      <a:gd name="T13" fmla="*/ 6 h 6"/>
                      <a:gd name="T14" fmla="*/ 3 w 18"/>
                      <a:gd name="T15" fmla="*/ 0 h 6"/>
                      <a:gd name="T16" fmla="*/ 0 w 18"/>
                      <a:gd name="T17" fmla="*/ 3 h 6"/>
                      <a:gd name="T18" fmla="*/ 3 w 18"/>
                      <a:gd name="T19" fmla="*/ 6 h 6"/>
                      <a:gd name="T20" fmla="*/ 14 w 18"/>
                      <a:gd name="T21" fmla="*/ 6 h 6"/>
                      <a:gd name="T22" fmla="*/ 17 w 18"/>
                      <a:gd name="T23" fmla="*/ 3 h 6"/>
                      <a:gd name="T24" fmla="*/ 14 w 18"/>
                      <a:gd name="T25" fmla="*/ 0 h 6"/>
                      <a:gd name="T26" fmla="*/ 3 w 18"/>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6">
                        <a:moveTo>
                          <a:pt x="14" y="6"/>
                        </a:moveTo>
                        <a:cubicBezTo>
                          <a:pt x="3" y="6"/>
                          <a:pt x="3" y="6"/>
                          <a:pt x="3" y="6"/>
                        </a:cubicBezTo>
                        <a:cubicBezTo>
                          <a:pt x="1" y="6"/>
                          <a:pt x="0" y="5"/>
                          <a:pt x="0" y="3"/>
                        </a:cubicBezTo>
                        <a:cubicBezTo>
                          <a:pt x="0" y="1"/>
                          <a:pt x="1" y="0"/>
                          <a:pt x="3" y="0"/>
                        </a:cubicBezTo>
                        <a:cubicBezTo>
                          <a:pt x="14" y="0"/>
                          <a:pt x="14" y="0"/>
                          <a:pt x="14" y="0"/>
                        </a:cubicBezTo>
                        <a:cubicBezTo>
                          <a:pt x="16" y="0"/>
                          <a:pt x="18" y="1"/>
                          <a:pt x="18" y="3"/>
                        </a:cubicBezTo>
                        <a:cubicBezTo>
                          <a:pt x="18" y="5"/>
                          <a:pt x="16" y="6"/>
                          <a:pt x="14" y="6"/>
                        </a:cubicBezTo>
                        <a:moveTo>
                          <a:pt x="3" y="0"/>
                        </a:moveTo>
                        <a:cubicBezTo>
                          <a:pt x="2" y="0"/>
                          <a:pt x="0" y="1"/>
                          <a:pt x="0" y="3"/>
                        </a:cubicBezTo>
                        <a:cubicBezTo>
                          <a:pt x="0" y="4"/>
                          <a:pt x="2" y="6"/>
                          <a:pt x="3" y="6"/>
                        </a:cubicBezTo>
                        <a:cubicBezTo>
                          <a:pt x="14" y="6"/>
                          <a:pt x="14" y="6"/>
                          <a:pt x="14" y="6"/>
                        </a:cubicBezTo>
                        <a:cubicBezTo>
                          <a:pt x="16" y="6"/>
                          <a:pt x="17" y="4"/>
                          <a:pt x="17" y="3"/>
                        </a:cubicBezTo>
                        <a:cubicBezTo>
                          <a:pt x="17" y="1"/>
                          <a:pt x="16" y="0"/>
                          <a:pt x="14" y="0"/>
                        </a:cubicBezTo>
                        <a:cubicBezTo>
                          <a:pt x="3" y="0"/>
                          <a:pt x="3" y="0"/>
                          <a:pt x="3" y="0"/>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62" name="Freeform 8430">
                    <a:extLst>
                      <a:ext uri="{FF2B5EF4-FFF2-40B4-BE49-F238E27FC236}">
                        <a16:creationId xmlns:a16="http://schemas.microsoft.com/office/drawing/2014/main" id="{7EA67D28-0898-45FB-9516-92FBF3348206}"/>
                      </a:ext>
                    </a:extLst>
                  </p:cNvPr>
                  <p:cNvSpPr>
                    <a:spLocks/>
                  </p:cNvSpPr>
                  <p:nvPr/>
                </p:nvSpPr>
                <p:spPr bwMode="auto">
                  <a:xfrm>
                    <a:off x="3726" y="2016"/>
                    <a:ext cx="7" cy="2"/>
                  </a:xfrm>
                  <a:custGeom>
                    <a:avLst/>
                    <a:gdLst>
                      <a:gd name="T0" fmla="*/ 9 w 9"/>
                      <a:gd name="T1" fmla="*/ 0 h 3"/>
                      <a:gd name="T2" fmla="*/ 0 w 9"/>
                      <a:gd name="T3" fmla="*/ 0 h 3"/>
                      <a:gd name="T4" fmla="*/ 3 w 9"/>
                      <a:gd name="T5" fmla="*/ 3 h 3"/>
                      <a:gd name="T6" fmla="*/ 9 w 9"/>
                      <a:gd name="T7" fmla="*/ 3 h 3"/>
                      <a:gd name="T8" fmla="*/ 9 w 9"/>
                      <a:gd name="T9" fmla="*/ 0 h 3"/>
                    </a:gdLst>
                    <a:ahLst/>
                    <a:cxnLst>
                      <a:cxn ang="0">
                        <a:pos x="T0" y="T1"/>
                      </a:cxn>
                      <a:cxn ang="0">
                        <a:pos x="T2" y="T3"/>
                      </a:cxn>
                      <a:cxn ang="0">
                        <a:pos x="T4" y="T5"/>
                      </a:cxn>
                      <a:cxn ang="0">
                        <a:pos x="T6" y="T7"/>
                      </a:cxn>
                      <a:cxn ang="0">
                        <a:pos x="T8" y="T9"/>
                      </a:cxn>
                    </a:cxnLst>
                    <a:rect l="0" t="0" r="r" b="b"/>
                    <a:pathLst>
                      <a:path w="9" h="3">
                        <a:moveTo>
                          <a:pt x="9" y="0"/>
                        </a:moveTo>
                        <a:cubicBezTo>
                          <a:pt x="0" y="0"/>
                          <a:pt x="0" y="0"/>
                          <a:pt x="0" y="0"/>
                        </a:cubicBezTo>
                        <a:cubicBezTo>
                          <a:pt x="0" y="1"/>
                          <a:pt x="2" y="3"/>
                          <a:pt x="3" y="3"/>
                        </a:cubicBezTo>
                        <a:cubicBezTo>
                          <a:pt x="9" y="3"/>
                          <a:pt x="9" y="3"/>
                          <a:pt x="9" y="3"/>
                        </a:cubicBezTo>
                        <a:cubicBezTo>
                          <a:pt x="9" y="0"/>
                          <a:pt x="9" y="0"/>
                          <a:pt x="9" y="0"/>
                        </a:cubicBezTo>
                      </a:path>
                    </a:pathLst>
                  </a:custGeom>
                  <a:solidFill>
                    <a:srgbClr val="ED7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63" name="Freeform 8431">
                    <a:extLst>
                      <a:ext uri="{FF2B5EF4-FFF2-40B4-BE49-F238E27FC236}">
                        <a16:creationId xmlns:a16="http://schemas.microsoft.com/office/drawing/2014/main" id="{A2205A21-0412-42A5-9967-FFAE9A2F5398}"/>
                      </a:ext>
                    </a:extLst>
                  </p:cNvPr>
                  <p:cNvSpPr>
                    <a:spLocks noEditPoints="1"/>
                  </p:cNvSpPr>
                  <p:nvPr/>
                </p:nvSpPr>
                <p:spPr bwMode="auto">
                  <a:xfrm>
                    <a:off x="3726" y="2016"/>
                    <a:ext cx="13" cy="2"/>
                  </a:xfrm>
                  <a:custGeom>
                    <a:avLst/>
                    <a:gdLst>
                      <a:gd name="T0" fmla="*/ 17 w 17"/>
                      <a:gd name="T1" fmla="*/ 1 h 3"/>
                      <a:gd name="T2" fmla="*/ 17 w 17"/>
                      <a:gd name="T3" fmla="*/ 1 h 3"/>
                      <a:gd name="T4" fmla="*/ 17 w 17"/>
                      <a:gd name="T5" fmla="*/ 1 h 3"/>
                      <a:gd name="T6" fmla="*/ 0 w 17"/>
                      <a:gd name="T7" fmla="*/ 0 h 3"/>
                      <a:gd name="T8" fmla="*/ 0 w 17"/>
                      <a:gd name="T9" fmla="*/ 0 h 3"/>
                      <a:gd name="T10" fmla="*/ 3 w 17"/>
                      <a:gd name="T11" fmla="*/ 3 h 3"/>
                      <a:gd name="T12" fmla="*/ 14 w 17"/>
                      <a:gd name="T13" fmla="*/ 3 h 3"/>
                      <a:gd name="T14" fmla="*/ 17 w 17"/>
                      <a:gd name="T15" fmla="*/ 1 h 3"/>
                      <a:gd name="T16" fmla="*/ 16 w 17"/>
                      <a:gd name="T17" fmla="*/ 2 h 3"/>
                      <a:gd name="T18" fmla="*/ 16 w 17"/>
                      <a:gd name="T19" fmla="*/ 2 h 3"/>
                      <a:gd name="T20" fmla="*/ 16 w 17"/>
                      <a:gd name="T21" fmla="*/ 2 h 3"/>
                      <a:gd name="T22" fmla="*/ 16 w 17"/>
                      <a:gd name="T23" fmla="*/ 2 h 3"/>
                      <a:gd name="T24" fmla="*/ 15 w 17"/>
                      <a:gd name="T25" fmla="*/ 3 h 3"/>
                      <a:gd name="T26" fmla="*/ 15 w 17"/>
                      <a:gd name="T27" fmla="*/ 3 h 3"/>
                      <a:gd name="T28" fmla="*/ 15 w 17"/>
                      <a:gd name="T29" fmla="*/ 3 h 3"/>
                      <a:gd name="T30" fmla="*/ 14 w 17"/>
                      <a:gd name="T31" fmla="*/ 3 h 3"/>
                      <a:gd name="T32" fmla="*/ 9 w 17"/>
                      <a:gd name="T33" fmla="*/ 3 h 3"/>
                      <a:gd name="T34" fmla="*/ 9 w 17"/>
                      <a:gd name="T35" fmla="*/ 3 h 3"/>
                      <a:gd name="T36" fmla="*/ 3 w 17"/>
                      <a:gd name="T37" fmla="*/ 3 h 3"/>
                      <a:gd name="T38" fmla="*/ 0 w 17"/>
                      <a:gd name="T3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3">
                        <a:moveTo>
                          <a:pt x="17" y="1"/>
                        </a:moveTo>
                        <a:cubicBezTo>
                          <a:pt x="17" y="1"/>
                          <a:pt x="17" y="1"/>
                          <a:pt x="17" y="1"/>
                        </a:cubicBezTo>
                        <a:cubicBezTo>
                          <a:pt x="17" y="1"/>
                          <a:pt x="17" y="1"/>
                          <a:pt x="17" y="1"/>
                        </a:cubicBezTo>
                        <a:moveTo>
                          <a:pt x="0" y="0"/>
                        </a:moveTo>
                        <a:cubicBezTo>
                          <a:pt x="0" y="0"/>
                          <a:pt x="0" y="0"/>
                          <a:pt x="0" y="0"/>
                        </a:cubicBezTo>
                        <a:cubicBezTo>
                          <a:pt x="0" y="2"/>
                          <a:pt x="1" y="3"/>
                          <a:pt x="3" y="3"/>
                        </a:cubicBezTo>
                        <a:cubicBezTo>
                          <a:pt x="14" y="3"/>
                          <a:pt x="14" y="3"/>
                          <a:pt x="14" y="3"/>
                        </a:cubicBezTo>
                        <a:cubicBezTo>
                          <a:pt x="16" y="3"/>
                          <a:pt x="17" y="2"/>
                          <a:pt x="17" y="1"/>
                        </a:cubicBezTo>
                        <a:cubicBezTo>
                          <a:pt x="17" y="1"/>
                          <a:pt x="17" y="2"/>
                          <a:pt x="16" y="2"/>
                        </a:cubicBezTo>
                        <a:cubicBezTo>
                          <a:pt x="16" y="2"/>
                          <a:pt x="16" y="2"/>
                          <a:pt x="16" y="2"/>
                        </a:cubicBezTo>
                        <a:cubicBezTo>
                          <a:pt x="16" y="2"/>
                          <a:pt x="16" y="2"/>
                          <a:pt x="16" y="2"/>
                        </a:cubicBezTo>
                        <a:cubicBezTo>
                          <a:pt x="16" y="2"/>
                          <a:pt x="16" y="2"/>
                          <a:pt x="16" y="2"/>
                        </a:cubicBezTo>
                        <a:cubicBezTo>
                          <a:pt x="15" y="3"/>
                          <a:pt x="15" y="3"/>
                          <a:pt x="15" y="3"/>
                        </a:cubicBezTo>
                        <a:cubicBezTo>
                          <a:pt x="15" y="3"/>
                          <a:pt x="15" y="3"/>
                          <a:pt x="15" y="3"/>
                        </a:cubicBezTo>
                        <a:cubicBezTo>
                          <a:pt x="15" y="3"/>
                          <a:pt x="15" y="3"/>
                          <a:pt x="15" y="3"/>
                        </a:cubicBezTo>
                        <a:cubicBezTo>
                          <a:pt x="14" y="3"/>
                          <a:pt x="14" y="3"/>
                          <a:pt x="14" y="3"/>
                        </a:cubicBezTo>
                        <a:cubicBezTo>
                          <a:pt x="9" y="3"/>
                          <a:pt x="9" y="3"/>
                          <a:pt x="9" y="3"/>
                        </a:cubicBezTo>
                        <a:cubicBezTo>
                          <a:pt x="9" y="3"/>
                          <a:pt x="9" y="3"/>
                          <a:pt x="9" y="3"/>
                        </a:cubicBezTo>
                        <a:cubicBezTo>
                          <a:pt x="3" y="3"/>
                          <a:pt x="3" y="3"/>
                          <a:pt x="3" y="3"/>
                        </a:cubicBezTo>
                        <a:cubicBezTo>
                          <a:pt x="2" y="3"/>
                          <a:pt x="0" y="1"/>
                          <a:pt x="0" y="0"/>
                        </a:cubicBezTo>
                      </a:path>
                    </a:pathLst>
                  </a:custGeom>
                  <a:solidFill>
                    <a:srgbClr val="D35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64" name="Freeform 8432">
                    <a:extLst>
                      <a:ext uri="{FF2B5EF4-FFF2-40B4-BE49-F238E27FC236}">
                        <a16:creationId xmlns:a16="http://schemas.microsoft.com/office/drawing/2014/main" id="{67EA33D7-13FA-46BC-A2CF-CD2FDF1D64AF}"/>
                      </a:ext>
                    </a:extLst>
                  </p:cNvPr>
                  <p:cNvSpPr>
                    <a:spLocks/>
                  </p:cNvSpPr>
                  <p:nvPr/>
                </p:nvSpPr>
                <p:spPr bwMode="auto">
                  <a:xfrm>
                    <a:off x="3727" y="2014"/>
                    <a:ext cx="6" cy="1"/>
                  </a:xfrm>
                  <a:custGeom>
                    <a:avLst/>
                    <a:gdLst>
                      <a:gd name="T0" fmla="*/ 8 w 8"/>
                      <a:gd name="T1" fmla="*/ 0 h 1"/>
                      <a:gd name="T2" fmla="*/ 2 w 8"/>
                      <a:gd name="T3" fmla="*/ 0 h 1"/>
                      <a:gd name="T4" fmla="*/ 0 w 8"/>
                      <a:gd name="T5" fmla="*/ 1 h 1"/>
                      <a:gd name="T6" fmla="*/ 2 w 8"/>
                      <a:gd name="T7" fmla="*/ 0 h 1"/>
                      <a:gd name="T8" fmla="*/ 8 w 8"/>
                      <a:gd name="T9" fmla="*/ 0 h 1"/>
                      <a:gd name="T10" fmla="*/ 8 w 8"/>
                      <a:gd name="T11" fmla="*/ 0 h 1"/>
                    </a:gdLst>
                    <a:ahLst/>
                    <a:cxnLst>
                      <a:cxn ang="0">
                        <a:pos x="T0" y="T1"/>
                      </a:cxn>
                      <a:cxn ang="0">
                        <a:pos x="T2" y="T3"/>
                      </a:cxn>
                      <a:cxn ang="0">
                        <a:pos x="T4" y="T5"/>
                      </a:cxn>
                      <a:cxn ang="0">
                        <a:pos x="T6" y="T7"/>
                      </a:cxn>
                      <a:cxn ang="0">
                        <a:pos x="T8" y="T9"/>
                      </a:cxn>
                      <a:cxn ang="0">
                        <a:pos x="T10" y="T11"/>
                      </a:cxn>
                    </a:cxnLst>
                    <a:rect l="0" t="0" r="r" b="b"/>
                    <a:pathLst>
                      <a:path w="8" h="1">
                        <a:moveTo>
                          <a:pt x="8" y="0"/>
                        </a:moveTo>
                        <a:cubicBezTo>
                          <a:pt x="2" y="0"/>
                          <a:pt x="2" y="0"/>
                          <a:pt x="2" y="0"/>
                        </a:cubicBezTo>
                        <a:cubicBezTo>
                          <a:pt x="0" y="0"/>
                          <a:pt x="0" y="1"/>
                          <a:pt x="0" y="1"/>
                        </a:cubicBezTo>
                        <a:cubicBezTo>
                          <a:pt x="1" y="0"/>
                          <a:pt x="2" y="0"/>
                          <a:pt x="2" y="0"/>
                        </a:cubicBezTo>
                        <a:cubicBezTo>
                          <a:pt x="8" y="0"/>
                          <a:pt x="8" y="0"/>
                          <a:pt x="8" y="0"/>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65" name="Freeform 8433">
                    <a:extLst>
                      <a:ext uri="{FF2B5EF4-FFF2-40B4-BE49-F238E27FC236}">
                        <a16:creationId xmlns:a16="http://schemas.microsoft.com/office/drawing/2014/main" id="{299B2A82-00E9-4E29-8D0A-59F8A627613D}"/>
                      </a:ext>
                    </a:extLst>
                  </p:cNvPr>
                  <p:cNvSpPr>
                    <a:spLocks/>
                  </p:cNvSpPr>
                  <p:nvPr/>
                </p:nvSpPr>
                <p:spPr bwMode="auto">
                  <a:xfrm>
                    <a:off x="3726" y="2019"/>
                    <a:ext cx="13" cy="5"/>
                  </a:xfrm>
                  <a:custGeom>
                    <a:avLst/>
                    <a:gdLst>
                      <a:gd name="T0" fmla="*/ 17 w 17"/>
                      <a:gd name="T1" fmla="*/ 3 h 6"/>
                      <a:gd name="T2" fmla="*/ 14 w 17"/>
                      <a:gd name="T3" fmla="*/ 6 h 6"/>
                      <a:gd name="T4" fmla="*/ 3 w 17"/>
                      <a:gd name="T5" fmla="*/ 6 h 6"/>
                      <a:gd name="T6" fmla="*/ 0 w 17"/>
                      <a:gd name="T7" fmla="*/ 3 h 6"/>
                      <a:gd name="T8" fmla="*/ 3 w 17"/>
                      <a:gd name="T9" fmla="*/ 0 h 6"/>
                      <a:gd name="T10" fmla="*/ 14 w 17"/>
                      <a:gd name="T11" fmla="*/ 0 h 6"/>
                      <a:gd name="T12" fmla="*/ 17 w 17"/>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7" y="3"/>
                        </a:moveTo>
                        <a:cubicBezTo>
                          <a:pt x="17" y="4"/>
                          <a:pt x="16" y="6"/>
                          <a:pt x="14" y="6"/>
                        </a:cubicBezTo>
                        <a:cubicBezTo>
                          <a:pt x="3" y="6"/>
                          <a:pt x="3" y="6"/>
                          <a:pt x="3" y="6"/>
                        </a:cubicBezTo>
                        <a:cubicBezTo>
                          <a:pt x="1" y="6"/>
                          <a:pt x="0" y="4"/>
                          <a:pt x="0" y="3"/>
                        </a:cubicBezTo>
                        <a:cubicBezTo>
                          <a:pt x="0" y="1"/>
                          <a:pt x="1" y="0"/>
                          <a:pt x="3" y="0"/>
                        </a:cubicBezTo>
                        <a:cubicBezTo>
                          <a:pt x="14" y="0"/>
                          <a:pt x="14" y="0"/>
                          <a:pt x="14" y="0"/>
                        </a:cubicBezTo>
                        <a:cubicBezTo>
                          <a:pt x="16" y="0"/>
                          <a:pt x="17" y="1"/>
                          <a:pt x="17" y="3"/>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66" name="Freeform 8434">
                    <a:extLst>
                      <a:ext uri="{FF2B5EF4-FFF2-40B4-BE49-F238E27FC236}">
                        <a16:creationId xmlns:a16="http://schemas.microsoft.com/office/drawing/2014/main" id="{EEB701DB-06C9-45D7-A58B-CB8AA017E662}"/>
                      </a:ext>
                    </a:extLst>
                  </p:cNvPr>
                  <p:cNvSpPr>
                    <a:spLocks noEditPoints="1"/>
                  </p:cNvSpPr>
                  <p:nvPr/>
                </p:nvSpPr>
                <p:spPr bwMode="auto">
                  <a:xfrm>
                    <a:off x="3726" y="2019"/>
                    <a:ext cx="14" cy="5"/>
                  </a:xfrm>
                  <a:custGeom>
                    <a:avLst/>
                    <a:gdLst>
                      <a:gd name="T0" fmla="*/ 14 w 18"/>
                      <a:gd name="T1" fmla="*/ 7 h 7"/>
                      <a:gd name="T2" fmla="*/ 3 w 18"/>
                      <a:gd name="T3" fmla="*/ 7 h 7"/>
                      <a:gd name="T4" fmla="*/ 0 w 18"/>
                      <a:gd name="T5" fmla="*/ 4 h 7"/>
                      <a:gd name="T6" fmla="*/ 3 w 18"/>
                      <a:gd name="T7" fmla="*/ 0 h 7"/>
                      <a:gd name="T8" fmla="*/ 14 w 18"/>
                      <a:gd name="T9" fmla="*/ 0 h 7"/>
                      <a:gd name="T10" fmla="*/ 18 w 18"/>
                      <a:gd name="T11" fmla="*/ 4 h 7"/>
                      <a:gd name="T12" fmla="*/ 14 w 18"/>
                      <a:gd name="T13" fmla="*/ 7 h 7"/>
                      <a:gd name="T14" fmla="*/ 3 w 18"/>
                      <a:gd name="T15" fmla="*/ 1 h 7"/>
                      <a:gd name="T16" fmla="*/ 0 w 18"/>
                      <a:gd name="T17" fmla="*/ 4 h 7"/>
                      <a:gd name="T18" fmla="*/ 3 w 18"/>
                      <a:gd name="T19" fmla="*/ 6 h 7"/>
                      <a:gd name="T20" fmla="*/ 14 w 18"/>
                      <a:gd name="T21" fmla="*/ 6 h 7"/>
                      <a:gd name="T22" fmla="*/ 17 w 18"/>
                      <a:gd name="T23" fmla="*/ 4 h 7"/>
                      <a:gd name="T24" fmla="*/ 14 w 18"/>
                      <a:gd name="T25" fmla="*/ 1 h 7"/>
                      <a:gd name="T26" fmla="*/ 3 w 18"/>
                      <a:gd name="T2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7">
                        <a:moveTo>
                          <a:pt x="14" y="7"/>
                        </a:moveTo>
                        <a:cubicBezTo>
                          <a:pt x="3" y="7"/>
                          <a:pt x="3" y="7"/>
                          <a:pt x="3" y="7"/>
                        </a:cubicBezTo>
                        <a:cubicBezTo>
                          <a:pt x="1" y="7"/>
                          <a:pt x="0" y="5"/>
                          <a:pt x="0" y="4"/>
                        </a:cubicBezTo>
                        <a:cubicBezTo>
                          <a:pt x="0" y="2"/>
                          <a:pt x="1" y="0"/>
                          <a:pt x="3" y="0"/>
                        </a:cubicBezTo>
                        <a:cubicBezTo>
                          <a:pt x="14" y="0"/>
                          <a:pt x="14" y="0"/>
                          <a:pt x="14" y="0"/>
                        </a:cubicBezTo>
                        <a:cubicBezTo>
                          <a:pt x="16" y="0"/>
                          <a:pt x="18" y="2"/>
                          <a:pt x="18" y="4"/>
                        </a:cubicBezTo>
                        <a:cubicBezTo>
                          <a:pt x="18" y="5"/>
                          <a:pt x="16" y="7"/>
                          <a:pt x="14" y="7"/>
                        </a:cubicBezTo>
                        <a:moveTo>
                          <a:pt x="3" y="1"/>
                        </a:moveTo>
                        <a:cubicBezTo>
                          <a:pt x="2" y="1"/>
                          <a:pt x="0" y="2"/>
                          <a:pt x="0" y="4"/>
                        </a:cubicBezTo>
                        <a:cubicBezTo>
                          <a:pt x="0" y="5"/>
                          <a:pt x="2" y="6"/>
                          <a:pt x="3" y="6"/>
                        </a:cubicBezTo>
                        <a:cubicBezTo>
                          <a:pt x="14" y="6"/>
                          <a:pt x="14" y="6"/>
                          <a:pt x="14" y="6"/>
                        </a:cubicBezTo>
                        <a:cubicBezTo>
                          <a:pt x="16" y="6"/>
                          <a:pt x="17" y="5"/>
                          <a:pt x="17" y="4"/>
                        </a:cubicBezTo>
                        <a:cubicBezTo>
                          <a:pt x="17" y="2"/>
                          <a:pt x="16" y="1"/>
                          <a:pt x="14" y="1"/>
                        </a:cubicBezTo>
                        <a:cubicBezTo>
                          <a:pt x="3" y="1"/>
                          <a:pt x="3" y="1"/>
                          <a:pt x="3" y="1"/>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67" name="Freeform 8435">
                    <a:extLst>
                      <a:ext uri="{FF2B5EF4-FFF2-40B4-BE49-F238E27FC236}">
                        <a16:creationId xmlns:a16="http://schemas.microsoft.com/office/drawing/2014/main" id="{F28CDB4F-143C-4919-A90D-7FC4ACBEE465}"/>
                      </a:ext>
                    </a:extLst>
                  </p:cNvPr>
                  <p:cNvSpPr>
                    <a:spLocks/>
                  </p:cNvSpPr>
                  <p:nvPr/>
                </p:nvSpPr>
                <p:spPr bwMode="auto">
                  <a:xfrm>
                    <a:off x="3727" y="2019"/>
                    <a:ext cx="6" cy="2"/>
                  </a:xfrm>
                  <a:custGeom>
                    <a:avLst/>
                    <a:gdLst>
                      <a:gd name="T0" fmla="*/ 8 w 8"/>
                      <a:gd name="T1" fmla="*/ 0 h 2"/>
                      <a:gd name="T2" fmla="*/ 2 w 8"/>
                      <a:gd name="T3" fmla="*/ 0 h 2"/>
                      <a:gd name="T4" fmla="*/ 0 w 8"/>
                      <a:gd name="T5" fmla="*/ 2 h 2"/>
                      <a:gd name="T6" fmla="*/ 2 w 8"/>
                      <a:gd name="T7" fmla="*/ 1 h 2"/>
                      <a:gd name="T8" fmla="*/ 8 w 8"/>
                      <a:gd name="T9" fmla="*/ 1 h 2"/>
                      <a:gd name="T10" fmla="*/ 8 w 8"/>
                      <a:gd name="T11" fmla="*/ 0 h 2"/>
                    </a:gdLst>
                    <a:ahLst/>
                    <a:cxnLst>
                      <a:cxn ang="0">
                        <a:pos x="T0" y="T1"/>
                      </a:cxn>
                      <a:cxn ang="0">
                        <a:pos x="T2" y="T3"/>
                      </a:cxn>
                      <a:cxn ang="0">
                        <a:pos x="T4" y="T5"/>
                      </a:cxn>
                      <a:cxn ang="0">
                        <a:pos x="T6" y="T7"/>
                      </a:cxn>
                      <a:cxn ang="0">
                        <a:pos x="T8" y="T9"/>
                      </a:cxn>
                      <a:cxn ang="0">
                        <a:pos x="T10" y="T11"/>
                      </a:cxn>
                    </a:cxnLst>
                    <a:rect l="0" t="0" r="r" b="b"/>
                    <a:pathLst>
                      <a:path w="8" h="2">
                        <a:moveTo>
                          <a:pt x="8" y="0"/>
                        </a:moveTo>
                        <a:cubicBezTo>
                          <a:pt x="2" y="0"/>
                          <a:pt x="2" y="0"/>
                          <a:pt x="2" y="0"/>
                        </a:cubicBezTo>
                        <a:cubicBezTo>
                          <a:pt x="0" y="1"/>
                          <a:pt x="0" y="2"/>
                          <a:pt x="0" y="2"/>
                        </a:cubicBezTo>
                        <a:cubicBezTo>
                          <a:pt x="1" y="1"/>
                          <a:pt x="2" y="1"/>
                          <a:pt x="2" y="1"/>
                        </a:cubicBezTo>
                        <a:cubicBezTo>
                          <a:pt x="8" y="1"/>
                          <a:pt x="8" y="1"/>
                          <a:pt x="8" y="1"/>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68" name="Freeform 8436">
                    <a:extLst>
                      <a:ext uri="{FF2B5EF4-FFF2-40B4-BE49-F238E27FC236}">
                        <a16:creationId xmlns:a16="http://schemas.microsoft.com/office/drawing/2014/main" id="{DF839176-4298-48C9-B6E8-4D4BCAA418D4}"/>
                      </a:ext>
                    </a:extLst>
                  </p:cNvPr>
                  <p:cNvSpPr>
                    <a:spLocks/>
                  </p:cNvSpPr>
                  <p:nvPr/>
                </p:nvSpPr>
                <p:spPr bwMode="auto">
                  <a:xfrm>
                    <a:off x="3733" y="1962"/>
                    <a:ext cx="6" cy="1"/>
                  </a:xfrm>
                  <a:custGeom>
                    <a:avLst/>
                    <a:gdLst>
                      <a:gd name="T0" fmla="*/ 5 w 8"/>
                      <a:gd name="T1" fmla="*/ 0 h 2"/>
                      <a:gd name="T2" fmla="*/ 0 w 8"/>
                      <a:gd name="T3" fmla="*/ 0 h 2"/>
                      <a:gd name="T4" fmla="*/ 0 w 8"/>
                      <a:gd name="T5" fmla="*/ 0 h 2"/>
                      <a:gd name="T6" fmla="*/ 5 w 8"/>
                      <a:gd name="T7" fmla="*/ 0 h 2"/>
                      <a:gd name="T8" fmla="*/ 0 w 8"/>
                      <a:gd name="T9" fmla="*/ 0 h 2"/>
                      <a:gd name="T10" fmla="*/ 0 w 8"/>
                      <a:gd name="T11" fmla="*/ 2 h 2"/>
                      <a:gd name="T12" fmla="*/ 8 w 8"/>
                      <a:gd name="T13" fmla="*/ 2 h 2"/>
                      <a:gd name="T14" fmla="*/ 8 w 8"/>
                      <a:gd name="T15" fmla="*/ 2 h 2"/>
                      <a:gd name="T16" fmla="*/ 5 w 8"/>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
                        <a:moveTo>
                          <a:pt x="5" y="0"/>
                        </a:moveTo>
                        <a:cubicBezTo>
                          <a:pt x="0" y="0"/>
                          <a:pt x="0" y="0"/>
                          <a:pt x="0" y="0"/>
                        </a:cubicBezTo>
                        <a:cubicBezTo>
                          <a:pt x="0" y="0"/>
                          <a:pt x="0" y="0"/>
                          <a:pt x="0" y="0"/>
                        </a:cubicBezTo>
                        <a:cubicBezTo>
                          <a:pt x="5" y="0"/>
                          <a:pt x="5" y="0"/>
                          <a:pt x="5" y="0"/>
                        </a:cubicBezTo>
                        <a:cubicBezTo>
                          <a:pt x="0" y="0"/>
                          <a:pt x="0" y="0"/>
                          <a:pt x="0" y="0"/>
                        </a:cubicBezTo>
                        <a:cubicBezTo>
                          <a:pt x="0" y="2"/>
                          <a:pt x="0" y="2"/>
                          <a:pt x="0" y="2"/>
                        </a:cubicBezTo>
                        <a:cubicBezTo>
                          <a:pt x="8" y="2"/>
                          <a:pt x="8" y="2"/>
                          <a:pt x="8" y="2"/>
                        </a:cubicBezTo>
                        <a:cubicBezTo>
                          <a:pt x="8" y="2"/>
                          <a:pt x="8" y="2"/>
                          <a:pt x="8" y="2"/>
                        </a:cubicBezTo>
                        <a:cubicBezTo>
                          <a:pt x="8" y="1"/>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69" name="Freeform 8437">
                    <a:extLst>
                      <a:ext uri="{FF2B5EF4-FFF2-40B4-BE49-F238E27FC236}">
                        <a16:creationId xmlns:a16="http://schemas.microsoft.com/office/drawing/2014/main" id="{CA490370-CED4-4AF4-AF0E-834D22AAD44F}"/>
                      </a:ext>
                    </a:extLst>
                  </p:cNvPr>
                  <p:cNvSpPr>
                    <a:spLocks/>
                  </p:cNvSpPr>
                  <p:nvPr/>
                </p:nvSpPr>
                <p:spPr bwMode="auto">
                  <a:xfrm>
                    <a:off x="3733" y="1961"/>
                    <a:ext cx="6" cy="4"/>
                  </a:xfrm>
                  <a:custGeom>
                    <a:avLst/>
                    <a:gdLst>
                      <a:gd name="T0" fmla="*/ 5 w 8"/>
                      <a:gd name="T1" fmla="*/ 0 h 5"/>
                      <a:gd name="T2" fmla="*/ 0 w 8"/>
                      <a:gd name="T3" fmla="*/ 0 h 5"/>
                      <a:gd name="T4" fmla="*/ 0 w 8"/>
                      <a:gd name="T5" fmla="*/ 1 h 5"/>
                      <a:gd name="T6" fmla="*/ 5 w 8"/>
                      <a:gd name="T7" fmla="*/ 1 h 5"/>
                      <a:gd name="T8" fmla="*/ 8 w 8"/>
                      <a:gd name="T9" fmla="*/ 3 h 5"/>
                      <a:gd name="T10" fmla="*/ 8 w 8"/>
                      <a:gd name="T11" fmla="*/ 3 h 5"/>
                      <a:gd name="T12" fmla="*/ 8 w 8"/>
                      <a:gd name="T13" fmla="*/ 3 h 5"/>
                      <a:gd name="T14" fmla="*/ 8 w 8"/>
                      <a:gd name="T15" fmla="*/ 3 h 5"/>
                      <a:gd name="T16" fmla="*/ 8 w 8"/>
                      <a:gd name="T17" fmla="*/ 5 h 5"/>
                      <a:gd name="T18" fmla="*/ 8 w 8"/>
                      <a:gd name="T19" fmla="*/ 3 h 5"/>
                      <a:gd name="T20" fmla="*/ 8 w 8"/>
                      <a:gd name="T21" fmla="*/ 3 h 5"/>
                      <a:gd name="T22" fmla="*/ 8 w 8"/>
                      <a:gd name="T23" fmla="*/ 3 h 5"/>
                      <a:gd name="T24" fmla="*/ 5 w 8"/>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5">
                        <a:moveTo>
                          <a:pt x="5" y="0"/>
                        </a:moveTo>
                        <a:cubicBezTo>
                          <a:pt x="0" y="0"/>
                          <a:pt x="0" y="0"/>
                          <a:pt x="0" y="0"/>
                        </a:cubicBezTo>
                        <a:cubicBezTo>
                          <a:pt x="0" y="1"/>
                          <a:pt x="0" y="1"/>
                          <a:pt x="0" y="1"/>
                        </a:cubicBezTo>
                        <a:cubicBezTo>
                          <a:pt x="5" y="1"/>
                          <a:pt x="5" y="1"/>
                          <a:pt x="5" y="1"/>
                        </a:cubicBezTo>
                        <a:cubicBezTo>
                          <a:pt x="7" y="1"/>
                          <a:pt x="8" y="2"/>
                          <a:pt x="8" y="3"/>
                        </a:cubicBezTo>
                        <a:cubicBezTo>
                          <a:pt x="8" y="3"/>
                          <a:pt x="8" y="3"/>
                          <a:pt x="8" y="3"/>
                        </a:cubicBezTo>
                        <a:cubicBezTo>
                          <a:pt x="8" y="3"/>
                          <a:pt x="8" y="3"/>
                          <a:pt x="8" y="3"/>
                        </a:cubicBezTo>
                        <a:cubicBezTo>
                          <a:pt x="8" y="3"/>
                          <a:pt x="8" y="3"/>
                          <a:pt x="8" y="3"/>
                        </a:cubicBezTo>
                        <a:cubicBezTo>
                          <a:pt x="8" y="4"/>
                          <a:pt x="8" y="4"/>
                          <a:pt x="8" y="5"/>
                        </a:cubicBezTo>
                        <a:cubicBezTo>
                          <a:pt x="8" y="4"/>
                          <a:pt x="8" y="4"/>
                          <a:pt x="8" y="3"/>
                        </a:cubicBezTo>
                        <a:cubicBezTo>
                          <a:pt x="8" y="3"/>
                          <a:pt x="8" y="3"/>
                          <a:pt x="8" y="3"/>
                        </a:cubicBezTo>
                        <a:cubicBezTo>
                          <a:pt x="8" y="3"/>
                          <a:pt x="8" y="3"/>
                          <a:pt x="8" y="3"/>
                        </a:cubicBezTo>
                        <a:cubicBezTo>
                          <a:pt x="8" y="2"/>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70" name="Freeform 8438">
                    <a:extLst>
                      <a:ext uri="{FF2B5EF4-FFF2-40B4-BE49-F238E27FC236}">
                        <a16:creationId xmlns:a16="http://schemas.microsoft.com/office/drawing/2014/main" id="{D917BBA2-24CB-4C4E-ABAA-8B8451127105}"/>
                      </a:ext>
                    </a:extLst>
                  </p:cNvPr>
                  <p:cNvSpPr>
                    <a:spLocks/>
                  </p:cNvSpPr>
                  <p:nvPr/>
                </p:nvSpPr>
                <p:spPr bwMode="auto">
                  <a:xfrm>
                    <a:off x="3733" y="1963"/>
                    <a:ext cx="6" cy="2"/>
                  </a:xfrm>
                  <a:custGeom>
                    <a:avLst/>
                    <a:gdLst>
                      <a:gd name="T0" fmla="*/ 8 w 8"/>
                      <a:gd name="T1" fmla="*/ 0 h 3"/>
                      <a:gd name="T2" fmla="*/ 0 w 8"/>
                      <a:gd name="T3" fmla="*/ 0 h 3"/>
                      <a:gd name="T4" fmla="*/ 0 w 8"/>
                      <a:gd name="T5" fmla="*/ 3 h 3"/>
                      <a:gd name="T6" fmla="*/ 5 w 8"/>
                      <a:gd name="T7" fmla="*/ 3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0" y="0"/>
                          <a:pt x="0" y="0"/>
                          <a:pt x="0" y="0"/>
                        </a:cubicBezTo>
                        <a:cubicBezTo>
                          <a:pt x="0" y="3"/>
                          <a:pt x="0" y="3"/>
                          <a:pt x="0" y="3"/>
                        </a:cubicBezTo>
                        <a:cubicBezTo>
                          <a:pt x="5" y="3"/>
                          <a:pt x="5" y="3"/>
                          <a:pt x="5" y="3"/>
                        </a:cubicBezTo>
                        <a:cubicBezTo>
                          <a:pt x="7" y="3"/>
                          <a:pt x="8" y="2"/>
                          <a:pt x="8" y="0"/>
                        </a:cubicBezTo>
                      </a:path>
                    </a:pathLst>
                  </a:custGeom>
                  <a:solidFill>
                    <a:srgbClr val="EB6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71" name="Freeform 8439">
                    <a:extLst>
                      <a:ext uri="{FF2B5EF4-FFF2-40B4-BE49-F238E27FC236}">
                        <a16:creationId xmlns:a16="http://schemas.microsoft.com/office/drawing/2014/main" id="{7900D8A8-7C92-41D0-9F0B-165B4E43ADAA}"/>
                      </a:ext>
                    </a:extLst>
                  </p:cNvPr>
                  <p:cNvSpPr>
                    <a:spLocks/>
                  </p:cNvSpPr>
                  <p:nvPr/>
                </p:nvSpPr>
                <p:spPr bwMode="auto">
                  <a:xfrm>
                    <a:off x="3733" y="1963"/>
                    <a:ext cx="6" cy="2"/>
                  </a:xfrm>
                  <a:custGeom>
                    <a:avLst/>
                    <a:gdLst>
                      <a:gd name="T0" fmla="*/ 8 w 8"/>
                      <a:gd name="T1" fmla="*/ 0 h 3"/>
                      <a:gd name="T2" fmla="*/ 8 w 8"/>
                      <a:gd name="T3" fmla="*/ 0 h 3"/>
                      <a:gd name="T4" fmla="*/ 5 w 8"/>
                      <a:gd name="T5" fmla="*/ 3 h 3"/>
                      <a:gd name="T6" fmla="*/ 0 w 8"/>
                      <a:gd name="T7" fmla="*/ 3 h 3"/>
                      <a:gd name="T8" fmla="*/ 0 w 8"/>
                      <a:gd name="T9" fmla="*/ 3 h 3"/>
                      <a:gd name="T10" fmla="*/ 5 w 8"/>
                      <a:gd name="T11" fmla="*/ 3 h 3"/>
                      <a:gd name="T12" fmla="*/ 6 w 8"/>
                      <a:gd name="T13" fmla="*/ 3 h 3"/>
                      <a:gd name="T14" fmla="*/ 6 w 8"/>
                      <a:gd name="T15" fmla="*/ 3 h 3"/>
                      <a:gd name="T16" fmla="*/ 6 w 8"/>
                      <a:gd name="T17" fmla="*/ 3 h 3"/>
                      <a:gd name="T18" fmla="*/ 7 w 8"/>
                      <a:gd name="T19" fmla="*/ 3 h 3"/>
                      <a:gd name="T20" fmla="*/ 7 w 8"/>
                      <a:gd name="T21" fmla="*/ 3 h 3"/>
                      <a:gd name="T22" fmla="*/ 7 w 8"/>
                      <a:gd name="T23" fmla="*/ 2 h 3"/>
                      <a:gd name="T24" fmla="*/ 7 w 8"/>
                      <a:gd name="T25" fmla="*/ 2 h 3"/>
                      <a:gd name="T26" fmla="*/ 8 w 8"/>
                      <a:gd name="T27" fmla="*/ 2 h 3"/>
                      <a:gd name="T28" fmla="*/ 8 w 8"/>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3">
                        <a:moveTo>
                          <a:pt x="8" y="0"/>
                        </a:moveTo>
                        <a:cubicBezTo>
                          <a:pt x="8" y="0"/>
                          <a:pt x="8" y="0"/>
                          <a:pt x="8" y="0"/>
                        </a:cubicBezTo>
                        <a:cubicBezTo>
                          <a:pt x="8" y="2"/>
                          <a:pt x="7" y="3"/>
                          <a:pt x="5" y="3"/>
                        </a:cubicBezTo>
                        <a:cubicBezTo>
                          <a:pt x="0" y="3"/>
                          <a:pt x="0" y="3"/>
                          <a:pt x="0" y="3"/>
                        </a:cubicBezTo>
                        <a:cubicBezTo>
                          <a:pt x="0" y="3"/>
                          <a:pt x="0" y="3"/>
                          <a:pt x="0" y="3"/>
                        </a:cubicBezTo>
                        <a:cubicBezTo>
                          <a:pt x="5" y="3"/>
                          <a:pt x="5" y="3"/>
                          <a:pt x="5" y="3"/>
                        </a:cubicBezTo>
                        <a:cubicBezTo>
                          <a:pt x="6" y="3"/>
                          <a:pt x="6" y="3"/>
                          <a:pt x="6" y="3"/>
                        </a:cubicBezTo>
                        <a:cubicBezTo>
                          <a:pt x="6" y="3"/>
                          <a:pt x="6" y="3"/>
                          <a:pt x="6" y="3"/>
                        </a:cubicBezTo>
                        <a:cubicBezTo>
                          <a:pt x="6" y="3"/>
                          <a:pt x="6" y="3"/>
                          <a:pt x="6" y="3"/>
                        </a:cubicBezTo>
                        <a:cubicBezTo>
                          <a:pt x="7" y="3"/>
                          <a:pt x="7" y="3"/>
                          <a:pt x="7" y="3"/>
                        </a:cubicBezTo>
                        <a:cubicBezTo>
                          <a:pt x="7" y="3"/>
                          <a:pt x="7" y="3"/>
                          <a:pt x="7" y="3"/>
                        </a:cubicBezTo>
                        <a:cubicBezTo>
                          <a:pt x="7" y="2"/>
                          <a:pt x="7" y="2"/>
                          <a:pt x="7" y="2"/>
                        </a:cubicBezTo>
                        <a:cubicBezTo>
                          <a:pt x="7" y="2"/>
                          <a:pt x="7" y="2"/>
                          <a:pt x="7" y="2"/>
                        </a:cubicBezTo>
                        <a:cubicBezTo>
                          <a:pt x="8" y="2"/>
                          <a:pt x="8" y="2"/>
                          <a:pt x="8" y="2"/>
                        </a:cubicBezTo>
                        <a:cubicBezTo>
                          <a:pt x="8" y="1"/>
                          <a:pt x="8" y="1"/>
                          <a:pt x="8" y="0"/>
                        </a:cubicBezTo>
                      </a:path>
                    </a:pathLst>
                  </a:custGeom>
                  <a:solidFill>
                    <a:srgbClr val="D1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72" name="Rectangle 8440">
                    <a:extLst>
                      <a:ext uri="{FF2B5EF4-FFF2-40B4-BE49-F238E27FC236}">
                        <a16:creationId xmlns:a16="http://schemas.microsoft.com/office/drawing/2014/main" id="{8EFB21B0-39DA-491E-9E6F-4C4D2EC52556}"/>
                      </a:ext>
                    </a:extLst>
                  </p:cNvPr>
                  <p:cNvSpPr>
                    <a:spLocks noChangeArrowheads="1"/>
                  </p:cNvSpPr>
                  <p:nvPr/>
                </p:nvSpPr>
                <p:spPr bwMode="auto">
                  <a:xfrm>
                    <a:off x="3733" y="1962"/>
                    <a:ext cx="4" cy="1"/>
                  </a:xfrm>
                  <a:prstGeom prst="rect">
                    <a:avLst/>
                  </a:prstGeom>
                  <a:solidFill>
                    <a:srgbClr val="F7BEB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73" name="Freeform 8441">
                    <a:extLst>
                      <a:ext uri="{FF2B5EF4-FFF2-40B4-BE49-F238E27FC236}">
                        <a16:creationId xmlns:a16="http://schemas.microsoft.com/office/drawing/2014/main" id="{FFAB6F8F-7EFF-4D34-83E7-AE4723526A60}"/>
                      </a:ext>
                    </a:extLst>
                  </p:cNvPr>
                  <p:cNvSpPr>
                    <a:spLocks/>
                  </p:cNvSpPr>
                  <p:nvPr/>
                </p:nvSpPr>
                <p:spPr bwMode="auto">
                  <a:xfrm>
                    <a:off x="3733" y="1962"/>
                    <a:ext cx="4" cy="0"/>
                  </a:xfrm>
                  <a:custGeom>
                    <a:avLst/>
                    <a:gdLst>
                      <a:gd name="T0" fmla="*/ 4 w 4"/>
                      <a:gd name="T1" fmla="*/ 0 w 4"/>
                      <a:gd name="T2" fmla="*/ 0 w 4"/>
                      <a:gd name="T3" fmla="*/ 4 w 4"/>
                    </a:gdLst>
                    <a:ahLst/>
                    <a:cxnLst>
                      <a:cxn ang="0">
                        <a:pos x="T0" y="0"/>
                      </a:cxn>
                      <a:cxn ang="0">
                        <a:pos x="T1" y="0"/>
                      </a:cxn>
                      <a:cxn ang="0">
                        <a:pos x="T2" y="0"/>
                      </a:cxn>
                      <a:cxn ang="0">
                        <a:pos x="T3" y="0"/>
                      </a:cxn>
                    </a:cxnLst>
                    <a:rect l="0" t="0" r="r" b="b"/>
                    <a:pathLst>
                      <a:path w="4">
                        <a:moveTo>
                          <a:pt x="4" y="0"/>
                        </a:moveTo>
                        <a:lnTo>
                          <a:pt x="0" y="0"/>
                        </a:lnTo>
                        <a:lnTo>
                          <a:pt x="0"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74" name="Freeform 8442">
                    <a:extLst>
                      <a:ext uri="{FF2B5EF4-FFF2-40B4-BE49-F238E27FC236}">
                        <a16:creationId xmlns:a16="http://schemas.microsoft.com/office/drawing/2014/main" id="{F122E8EB-30DE-4A93-A397-7EF3BE372166}"/>
                      </a:ext>
                    </a:extLst>
                  </p:cNvPr>
                  <p:cNvSpPr>
                    <a:spLocks/>
                  </p:cNvSpPr>
                  <p:nvPr/>
                </p:nvSpPr>
                <p:spPr bwMode="auto">
                  <a:xfrm>
                    <a:off x="3733" y="1967"/>
                    <a:ext cx="6" cy="2"/>
                  </a:xfrm>
                  <a:custGeom>
                    <a:avLst/>
                    <a:gdLst>
                      <a:gd name="T0" fmla="*/ 5 w 8"/>
                      <a:gd name="T1" fmla="*/ 0 h 3"/>
                      <a:gd name="T2" fmla="*/ 0 w 8"/>
                      <a:gd name="T3" fmla="*/ 0 h 3"/>
                      <a:gd name="T4" fmla="*/ 0 w 8"/>
                      <a:gd name="T5" fmla="*/ 1 h 3"/>
                      <a:gd name="T6" fmla="*/ 5 w 8"/>
                      <a:gd name="T7" fmla="*/ 1 h 3"/>
                      <a:gd name="T8" fmla="*/ 0 w 8"/>
                      <a:gd name="T9" fmla="*/ 1 h 3"/>
                      <a:gd name="T10" fmla="*/ 0 w 8"/>
                      <a:gd name="T11" fmla="*/ 3 h 3"/>
                      <a:gd name="T12" fmla="*/ 8 w 8"/>
                      <a:gd name="T13" fmla="*/ 3 h 3"/>
                      <a:gd name="T14" fmla="*/ 8 w 8"/>
                      <a:gd name="T15" fmla="*/ 3 h 3"/>
                      <a:gd name="T16" fmla="*/ 5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5" y="0"/>
                        </a:moveTo>
                        <a:cubicBezTo>
                          <a:pt x="0" y="0"/>
                          <a:pt x="0" y="0"/>
                          <a:pt x="0" y="0"/>
                        </a:cubicBezTo>
                        <a:cubicBezTo>
                          <a:pt x="0" y="1"/>
                          <a:pt x="0" y="1"/>
                          <a:pt x="0" y="1"/>
                        </a:cubicBezTo>
                        <a:cubicBezTo>
                          <a:pt x="5" y="1"/>
                          <a:pt x="5" y="1"/>
                          <a:pt x="5" y="1"/>
                        </a:cubicBezTo>
                        <a:cubicBezTo>
                          <a:pt x="0" y="1"/>
                          <a:pt x="0" y="1"/>
                          <a:pt x="0" y="1"/>
                        </a:cubicBezTo>
                        <a:cubicBezTo>
                          <a:pt x="0" y="3"/>
                          <a:pt x="0" y="3"/>
                          <a:pt x="0" y="3"/>
                        </a:cubicBezTo>
                        <a:cubicBezTo>
                          <a:pt x="8" y="3"/>
                          <a:pt x="8" y="3"/>
                          <a:pt x="8" y="3"/>
                        </a:cubicBezTo>
                        <a:cubicBezTo>
                          <a:pt x="8" y="3"/>
                          <a:pt x="8" y="3"/>
                          <a:pt x="8" y="3"/>
                        </a:cubicBezTo>
                        <a:cubicBezTo>
                          <a:pt x="8" y="2"/>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75" name="Freeform 8443">
                    <a:extLst>
                      <a:ext uri="{FF2B5EF4-FFF2-40B4-BE49-F238E27FC236}">
                        <a16:creationId xmlns:a16="http://schemas.microsoft.com/office/drawing/2014/main" id="{A503130B-C674-4AA3-BDC0-DF097617A23C}"/>
                      </a:ext>
                    </a:extLst>
                  </p:cNvPr>
                  <p:cNvSpPr>
                    <a:spLocks noEditPoints="1"/>
                  </p:cNvSpPr>
                  <p:nvPr/>
                </p:nvSpPr>
                <p:spPr bwMode="auto">
                  <a:xfrm>
                    <a:off x="3733" y="1967"/>
                    <a:ext cx="6" cy="3"/>
                  </a:xfrm>
                  <a:custGeom>
                    <a:avLst/>
                    <a:gdLst>
                      <a:gd name="T0" fmla="*/ 8 w 8"/>
                      <a:gd name="T1" fmla="*/ 3 h 4"/>
                      <a:gd name="T2" fmla="*/ 8 w 8"/>
                      <a:gd name="T3" fmla="*/ 4 h 4"/>
                      <a:gd name="T4" fmla="*/ 8 w 8"/>
                      <a:gd name="T5" fmla="*/ 3 h 4"/>
                      <a:gd name="T6" fmla="*/ 5 w 8"/>
                      <a:gd name="T7" fmla="*/ 0 h 4"/>
                      <a:gd name="T8" fmla="*/ 0 w 8"/>
                      <a:gd name="T9" fmla="*/ 0 h 4"/>
                      <a:gd name="T10" fmla="*/ 0 w 8"/>
                      <a:gd name="T11" fmla="*/ 0 h 4"/>
                      <a:gd name="T12" fmla="*/ 5 w 8"/>
                      <a:gd name="T13" fmla="*/ 0 h 4"/>
                      <a:gd name="T14" fmla="*/ 8 w 8"/>
                      <a:gd name="T15" fmla="*/ 3 h 4"/>
                      <a:gd name="T16" fmla="*/ 8 w 8"/>
                      <a:gd name="T17" fmla="*/ 3 h 4"/>
                      <a:gd name="T18" fmla="*/ 8 w 8"/>
                      <a:gd name="T19" fmla="*/ 3 h 4"/>
                      <a:gd name="T20" fmla="*/ 8 w 8"/>
                      <a:gd name="T21" fmla="*/ 3 h 4"/>
                      <a:gd name="T22" fmla="*/ 8 w 8"/>
                      <a:gd name="T23" fmla="*/ 3 h 4"/>
                      <a:gd name="T24" fmla="*/ 5 w 8"/>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
                        <a:moveTo>
                          <a:pt x="8" y="3"/>
                        </a:moveTo>
                        <a:cubicBezTo>
                          <a:pt x="8" y="3"/>
                          <a:pt x="8" y="3"/>
                          <a:pt x="8" y="4"/>
                        </a:cubicBezTo>
                        <a:cubicBezTo>
                          <a:pt x="8" y="3"/>
                          <a:pt x="8" y="3"/>
                          <a:pt x="8" y="3"/>
                        </a:cubicBezTo>
                        <a:moveTo>
                          <a:pt x="5" y="0"/>
                        </a:moveTo>
                        <a:cubicBezTo>
                          <a:pt x="0" y="0"/>
                          <a:pt x="0" y="0"/>
                          <a:pt x="0" y="0"/>
                        </a:cubicBezTo>
                        <a:cubicBezTo>
                          <a:pt x="0" y="0"/>
                          <a:pt x="0" y="0"/>
                          <a:pt x="0" y="0"/>
                        </a:cubicBezTo>
                        <a:cubicBezTo>
                          <a:pt x="5" y="0"/>
                          <a:pt x="5" y="0"/>
                          <a:pt x="5" y="0"/>
                        </a:cubicBezTo>
                        <a:cubicBezTo>
                          <a:pt x="7" y="0"/>
                          <a:pt x="8" y="2"/>
                          <a:pt x="8" y="3"/>
                        </a:cubicBezTo>
                        <a:cubicBezTo>
                          <a:pt x="8" y="3"/>
                          <a:pt x="8" y="3"/>
                          <a:pt x="8" y="3"/>
                        </a:cubicBezTo>
                        <a:cubicBezTo>
                          <a:pt x="8" y="3"/>
                          <a:pt x="8" y="3"/>
                          <a:pt x="8" y="3"/>
                        </a:cubicBezTo>
                        <a:cubicBezTo>
                          <a:pt x="8" y="3"/>
                          <a:pt x="8" y="3"/>
                          <a:pt x="8" y="3"/>
                        </a:cubicBezTo>
                        <a:cubicBezTo>
                          <a:pt x="8" y="3"/>
                          <a:pt x="8" y="3"/>
                          <a:pt x="8" y="3"/>
                        </a:cubicBezTo>
                        <a:cubicBezTo>
                          <a:pt x="8" y="1"/>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76" name="Freeform 8444">
                    <a:extLst>
                      <a:ext uri="{FF2B5EF4-FFF2-40B4-BE49-F238E27FC236}">
                        <a16:creationId xmlns:a16="http://schemas.microsoft.com/office/drawing/2014/main" id="{0AFDBCF5-14D6-49C8-B388-0980BB8BDC9A}"/>
                      </a:ext>
                    </a:extLst>
                  </p:cNvPr>
                  <p:cNvSpPr>
                    <a:spLocks/>
                  </p:cNvSpPr>
                  <p:nvPr/>
                </p:nvSpPr>
                <p:spPr bwMode="auto">
                  <a:xfrm>
                    <a:off x="3733" y="1969"/>
                    <a:ext cx="6" cy="2"/>
                  </a:xfrm>
                  <a:custGeom>
                    <a:avLst/>
                    <a:gdLst>
                      <a:gd name="T0" fmla="*/ 8 w 8"/>
                      <a:gd name="T1" fmla="*/ 0 h 3"/>
                      <a:gd name="T2" fmla="*/ 0 w 8"/>
                      <a:gd name="T3" fmla="*/ 0 h 3"/>
                      <a:gd name="T4" fmla="*/ 0 w 8"/>
                      <a:gd name="T5" fmla="*/ 3 h 3"/>
                      <a:gd name="T6" fmla="*/ 5 w 8"/>
                      <a:gd name="T7" fmla="*/ 3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0" y="0"/>
                          <a:pt x="0" y="0"/>
                          <a:pt x="0" y="0"/>
                        </a:cubicBezTo>
                        <a:cubicBezTo>
                          <a:pt x="0" y="3"/>
                          <a:pt x="0" y="3"/>
                          <a:pt x="0" y="3"/>
                        </a:cubicBezTo>
                        <a:cubicBezTo>
                          <a:pt x="5" y="3"/>
                          <a:pt x="5" y="3"/>
                          <a:pt x="5" y="3"/>
                        </a:cubicBezTo>
                        <a:cubicBezTo>
                          <a:pt x="7" y="3"/>
                          <a:pt x="8" y="1"/>
                          <a:pt x="8" y="0"/>
                        </a:cubicBezTo>
                      </a:path>
                    </a:pathLst>
                  </a:custGeom>
                  <a:solidFill>
                    <a:srgbClr val="EB6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77" name="Freeform 8445">
                    <a:extLst>
                      <a:ext uri="{FF2B5EF4-FFF2-40B4-BE49-F238E27FC236}">
                        <a16:creationId xmlns:a16="http://schemas.microsoft.com/office/drawing/2014/main" id="{CCEA4749-A97D-4BBD-9B8C-28B3A53325F6}"/>
                      </a:ext>
                    </a:extLst>
                  </p:cNvPr>
                  <p:cNvSpPr>
                    <a:spLocks/>
                  </p:cNvSpPr>
                  <p:nvPr/>
                </p:nvSpPr>
                <p:spPr bwMode="auto">
                  <a:xfrm>
                    <a:off x="3733" y="1969"/>
                    <a:ext cx="6" cy="2"/>
                  </a:xfrm>
                  <a:custGeom>
                    <a:avLst/>
                    <a:gdLst>
                      <a:gd name="T0" fmla="*/ 8 w 8"/>
                      <a:gd name="T1" fmla="*/ 0 h 3"/>
                      <a:gd name="T2" fmla="*/ 8 w 8"/>
                      <a:gd name="T3" fmla="*/ 0 h 3"/>
                      <a:gd name="T4" fmla="*/ 5 w 8"/>
                      <a:gd name="T5" fmla="*/ 3 h 3"/>
                      <a:gd name="T6" fmla="*/ 0 w 8"/>
                      <a:gd name="T7" fmla="*/ 3 h 3"/>
                      <a:gd name="T8" fmla="*/ 0 w 8"/>
                      <a:gd name="T9" fmla="*/ 3 h 3"/>
                      <a:gd name="T10" fmla="*/ 5 w 8"/>
                      <a:gd name="T11" fmla="*/ 3 h 3"/>
                      <a:gd name="T12" fmla="*/ 6 w 8"/>
                      <a:gd name="T13" fmla="*/ 3 h 3"/>
                      <a:gd name="T14" fmla="*/ 6 w 8"/>
                      <a:gd name="T15" fmla="*/ 3 h 3"/>
                      <a:gd name="T16" fmla="*/ 6 w 8"/>
                      <a:gd name="T17" fmla="*/ 3 h 3"/>
                      <a:gd name="T18" fmla="*/ 7 w 8"/>
                      <a:gd name="T19" fmla="*/ 3 h 3"/>
                      <a:gd name="T20" fmla="*/ 7 w 8"/>
                      <a:gd name="T21" fmla="*/ 2 h 3"/>
                      <a:gd name="T22" fmla="*/ 7 w 8"/>
                      <a:gd name="T23" fmla="*/ 2 h 3"/>
                      <a:gd name="T24" fmla="*/ 7 w 8"/>
                      <a:gd name="T25" fmla="*/ 2 h 3"/>
                      <a:gd name="T26" fmla="*/ 8 w 8"/>
                      <a:gd name="T27" fmla="*/ 1 h 3"/>
                      <a:gd name="T28" fmla="*/ 8 w 8"/>
                      <a:gd name="T29" fmla="*/ 0 h 3"/>
                      <a:gd name="T30" fmla="*/ 8 w 8"/>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3">
                        <a:moveTo>
                          <a:pt x="8" y="0"/>
                        </a:moveTo>
                        <a:cubicBezTo>
                          <a:pt x="8" y="0"/>
                          <a:pt x="8" y="0"/>
                          <a:pt x="8" y="0"/>
                        </a:cubicBezTo>
                        <a:cubicBezTo>
                          <a:pt x="8" y="1"/>
                          <a:pt x="7" y="3"/>
                          <a:pt x="5" y="3"/>
                        </a:cubicBezTo>
                        <a:cubicBezTo>
                          <a:pt x="0" y="3"/>
                          <a:pt x="0" y="3"/>
                          <a:pt x="0" y="3"/>
                        </a:cubicBezTo>
                        <a:cubicBezTo>
                          <a:pt x="0" y="3"/>
                          <a:pt x="0" y="3"/>
                          <a:pt x="0" y="3"/>
                        </a:cubicBezTo>
                        <a:cubicBezTo>
                          <a:pt x="5" y="3"/>
                          <a:pt x="5" y="3"/>
                          <a:pt x="5" y="3"/>
                        </a:cubicBezTo>
                        <a:cubicBezTo>
                          <a:pt x="6" y="3"/>
                          <a:pt x="6" y="3"/>
                          <a:pt x="6" y="3"/>
                        </a:cubicBezTo>
                        <a:cubicBezTo>
                          <a:pt x="6" y="3"/>
                          <a:pt x="6" y="3"/>
                          <a:pt x="6" y="3"/>
                        </a:cubicBezTo>
                        <a:cubicBezTo>
                          <a:pt x="6" y="3"/>
                          <a:pt x="6" y="3"/>
                          <a:pt x="6" y="3"/>
                        </a:cubicBezTo>
                        <a:cubicBezTo>
                          <a:pt x="7" y="3"/>
                          <a:pt x="7" y="3"/>
                          <a:pt x="7" y="3"/>
                        </a:cubicBezTo>
                        <a:cubicBezTo>
                          <a:pt x="7" y="2"/>
                          <a:pt x="7" y="2"/>
                          <a:pt x="7" y="2"/>
                        </a:cubicBezTo>
                        <a:cubicBezTo>
                          <a:pt x="7" y="2"/>
                          <a:pt x="7" y="2"/>
                          <a:pt x="7" y="2"/>
                        </a:cubicBezTo>
                        <a:cubicBezTo>
                          <a:pt x="7" y="2"/>
                          <a:pt x="7" y="2"/>
                          <a:pt x="7" y="2"/>
                        </a:cubicBezTo>
                        <a:cubicBezTo>
                          <a:pt x="8" y="2"/>
                          <a:pt x="8" y="1"/>
                          <a:pt x="8" y="1"/>
                        </a:cubicBezTo>
                        <a:cubicBezTo>
                          <a:pt x="8" y="0"/>
                          <a:pt x="8" y="0"/>
                          <a:pt x="8" y="0"/>
                        </a:cubicBezTo>
                        <a:cubicBezTo>
                          <a:pt x="8" y="0"/>
                          <a:pt x="8" y="0"/>
                          <a:pt x="8" y="0"/>
                        </a:cubicBezTo>
                      </a:path>
                    </a:pathLst>
                  </a:custGeom>
                  <a:solidFill>
                    <a:srgbClr val="D1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pic>
              <p:nvPicPr>
                <p:cNvPr id="372" name="Picture 9568">
                  <a:extLst>
                    <a:ext uri="{FF2B5EF4-FFF2-40B4-BE49-F238E27FC236}">
                      <a16:creationId xmlns:a16="http://schemas.microsoft.com/office/drawing/2014/main" id="{8C83CA7B-609D-4705-8954-6C9B69FC059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908675" y="4041775"/>
                  <a:ext cx="30163" cy="1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3" name="Picture 9569">
                  <a:extLst>
                    <a:ext uri="{FF2B5EF4-FFF2-40B4-BE49-F238E27FC236}">
                      <a16:creationId xmlns:a16="http://schemas.microsoft.com/office/drawing/2014/main" id="{0F67CC72-B27C-4A26-B4E8-EA2AAA663B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86588" y="3716338"/>
                  <a:ext cx="173038"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4" name="Picture 9571">
                  <a:extLst>
                    <a:ext uri="{FF2B5EF4-FFF2-40B4-BE49-F238E27FC236}">
                      <a16:creationId xmlns:a16="http://schemas.microsoft.com/office/drawing/2014/main" id="{2D405436-F089-42DA-9E57-45466EE73D6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50063" y="3913188"/>
                  <a:ext cx="139700"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5" name="Picture 9577">
                  <a:extLst>
                    <a:ext uri="{FF2B5EF4-FFF2-40B4-BE49-F238E27FC236}">
                      <a16:creationId xmlns:a16="http://schemas.microsoft.com/office/drawing/2014/main" id="{92F29314-B4A2-485C-906B-08B4114EC19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10250" y="3206750"/>
                  <a:ext cx="225425"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6" name="Picture 9584">
                  <a:extLst>
                    <a:ext uri="{FF2B5EF4-FFF2-40B4-BE49-F238E27FC236}">
                      <a16:creationId xmlns:a16="http://schemas.microsoft.com/office/drawing/2014/main" id="{9306790E-3ECF-4C61-831F-A4981E59EBA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794375" y="2770188"/>
                  <a:ext cx="290513" cy="233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7" name="Picture 9585">
                  <a:extLst>
                    <a:ext uri="{FF2B5EF4-FFF2-40B4-BE49-F238E27FC236}">
                      <a16:creationId xmlns:a16="http://schemas.microsoft.com/office/drawing/2014/main" id="{DDEB26F1-0411-4328-9925-CA98050C3E4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897688" y="2744788"/>
                  <a:ext cx="222250"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sp>
        <p:nvSpPr>
          <p:cNvPr id="1978" name="Freeform: Shape 32">
            <a:extLst>
              <a:ext uri="{FF2B5EF4-FFF2-40B4-BE49-F238E27FC236}">
                <a16:creationId xmlns:a16="http://schemas.microsoft.com/office/drawing/2014/main" id="{5ACFD593-48F8-4023-BB6A-D4E081DB8363}"/>
              </a:ext>
            </a:extLst>
          </p:cNvPr>
          <p:cNvSpPr/>
          <p:nvPr/>
        </p:nvSpPr>
        <p:spPr>
          <a:xfrm rot="5400000">
            <a:off x="1326584" y="2376548"/>
            <a:ext cx="3627" cy="3685"/>
          </a:xfrm>
          <a:custGeom>
            <a:avLst/>
            <a:gdLst>
              <a:gd name="connsiteX0" fmla="*/ 7694 w 7978"/>
              <a:gd name="connsiteY0" fmla="*/ 8105 h 8104"/>
              <a:gd name="connsiteX1" fmla="*/ 85 w 7978"/>
              <a:gd name="connsiteY1" fmla="*/ 1733 h 8104"/>
              <a:gd name="connsiteX2" fmla="*/ 3794 w 7978"/>
              <a:gd name="connsiteY2" fmla="*/ 21 h 8104"/>
              <a:gd name="connsiteX3" fmla="*/ 7979 w 7978"/>
              <a:gd name="connsiteY3" fmla="*/ 7819 h 8104"/>
              <a:gd name="connsiteX4" fmla="*/ 7694 w 7978"/>
              <a:gd name="connsiteY4" fmla="*/ 8105 h 8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8" h="8104">
                <a:moveTo>
                  <a:pt x="7694" y="8105"/>
                </a:moveTo>
                <a:cubicBezTo>
                  <a:pt x="3794" y="7534"/>
                  <a:pt x="-675" y="7534"/>
                  <a:pt x="85" y="1733"/>
                </a:cubicBezTo>
                <a:cubicBezTo>
                  <a:pt x="181" y="972"/>
                  <a:pt x="3699" y="-169"/>
                  <a:pt x="3794" y="21"/>
                </a:cubicBezTo>
                <a:cubicBezTo>
                  <a:pt x="5411" y="2494"/>
                  <a:pt x="6647" y="5156"/>
                  <a:pt x="7979" y="7819"/>
                </a:cubicBezTo>
                <a:cubicBezTo>
                  <a:pt x="7979" y="7914"/>
                  <a:pt x="7694" y="8105"/>
                  <a:pt x="7694" y="8105"/>
                </a:cubicBezTo>
                <a:close/>
              </a:path>
            </a:pathLst>
          </a:custGeom>
          <a:solidFill>
            <a:srgbClr val="FFFFFF"/>
          </a:solidFill>
          <a:ln w="9510" cap="flat">
            <a:noFill/>
            <a:prstDash val="solid"/>
            <a:miter/>
          </a:ln>
        </p:spPr>
        <p:txBody>
          <a:bodyPr rtlCol="0" anchor="ctr"/>
          <a:lstStyle/>
          <a:p>
            <a:endParaRPr lang="en-US" dirty="0"/>
          </a:p>
        </p:txBody>
      </p:sp>
      <p:grpSp>
        <p:nvGrpSpPr>
          <p:cNvPr id="1979" name="Group 41">
            <a:extLst>
              <a:ext uri="{FF2B5EF4-FFF2-40B4-BE49-F238E27FC236}">
                <a16:creationId xmlns:a16="http://schemas.microsoft.com/office/drawing/2014/main" id="{43AC1B6B-5590-4E6C-A714-8E9B4CF85D1E}"/>
              </a:ext>
            </a:extLst>
          </p:cNvPr>
          <p:cNvGrpSpPr/>
          <p:nvPr/>
        </p:nvGrpSpPr>
        <p:grpSpPr>
          <a:xfrm>
            <a:off x="8314376" y="1967345"/>
            <a:ext cx="2840856" cy="911409"/>
            <a:chOff x="4965552" y="1736224"/>
            <a:chExt cx="3484978" cy="911409"/>
          </a:xfrm>
        </p:grpSpPr>
        <p:sp>
          <p:nvSpPr>
            <p:cNvPr id="1980" name="TextBox 42">
              <a:extLst>
                <a:ext uri="{FF2B5EF4-FFF2-40B4-BE49-F238E27FC236}">
                  <a16:creationId xmlns:a16="http://schemas.microsoft.com/office/drawing/2014/main" id="{5EA4BCD9-116C-4922-9C0F-3E9EB520B10E}"/>
                </a:ext>
              </a:extLst>
            </p:cNvPr>
            <p:cNvSpPr txBox="1"/>
            <p:nvPr/>
          </p:nvSpPr>
          <p:spPr>
            <a:xfrm>
              <a:off x="4965552" y="2001302"/>
              <a:ext cx="3484978" cy="646331"/>
            </a:xfrm>
            <a:prstGeom prst="rect">
              <a:avLst/>
            </a:prstGeom>
            <a:noFill/>
          </p:spPr>
          <p:txBody>
            <a:bodyPr wrap="square" rtlCol="0">
              <a:spAutoFit/>
            </a:bodyPr>
            <a:lstStyle/>
            <a:p>
              <a:r>
                <a:rPr lang="en-US" altLang="ko-KR" sz="1200" dirty="0">
                  <a:solidFill>
                    <a:schemeClr val="tx1">
                      <a:lumMod val="75000"/>
                      <a:lumOff val="25000"/>
                    </a:schemeClr>
                  </a:solidFill>
                  <a:cs typeface="Arial" pitchFamily="34" charset="0"/>
                </a:rPr>
                <a:t>You can simply impress your audience and add a unique zing and appeal to your Presentations.  </a:t>
              </a:r>
              <a:endParaRPr lang="ko-KR" altLang="en-US" sz="1200" dirty="0">
                <a:solidFill>
                  <a:schemeClr val="tx1">
                    <a:lumMod val="75000"/>
                    <a:lumOff val="25000"/>
                  </a:schemeClr>
                </a:solidFill>
                <a:cs typeface="Arial" pitchFamily="34" charset="0"/>
              </a:endParaRPr>
            </a:p>
          </p:txBody>
        </p:sp>
        <p:sp>
          <p:nvSpPr>
            <p:cNvPr id="1981" name="TextBox 43">
              <a:extLst>
                <a:ext uri="{FF2B5EF4-FFF2-40B4-BE49-F238E27FC236}">
                  <a16:creationId xmlns:a16="http://schemas.microsoft.com/office/drawing/2014/main" id="{5732341A-634C-485A-8632-20DE488EF6E0}"/>
                </a:ext>
              </a:extLst>
            </p:cNvPr>
            <p:cNvSpPr txBox="1"/>
            <p:nvPr/>
          </p:nvSpPr>
          <p:spPr>
            <a:xfrm>
              <a:off x="4965552" y="1736224"/>
              <a:ext cx="3484978" cy="307777"/>
            </a:xfrm>
            <a:prstGeom prst="rect">
              <a:avLst/>
            </a:prstGeom>
            <a:noFill/>
          </p:spPr>
          <p:txBody>
            <a:bodyPr wrap="square" rtlCol="0">
              <a:spAutoFit/>
            </a:bodyPr>
            <a:lstStyle/>
            <a:p>
              <a:r>
                <a:rPr lang="en-US" altLang="ko-KR" sz="1400" b="1" dirty="0">
                  <a:solidFill>
                    <a:schemeClr val="tx1">
                      <a:lumMod val="75000"/>
                      <a:lumOff val="25000"/>
                    </a:schemeClr>
                  </a:solidFill>
                  <a:cs typeface="Arial" pitchFamily="34" charset="0"/>
                </a:rPr>
                <a:t>Contents Title</a:t>
              </a:r>
              <a:endParaRPr lang="ko-KR" altLang="en-US" sz="1400" b="1" dirty="0">
                <a:solidFill>
                  <a:schemeClr val="tx1">
                    <a:lumMod val="75000"/>
                    <a:lumOff val="25000"/>
                  </a:schemeClr>
                </a:solidFill>
                <a:cs typeface="Arial" pitchFamily="34" charset="0"/>
              </a:endParaRPr>
            </a:p>
          </p:txBody>
        </p:sp>
      </p:grpSp>
      <p:grpSp>
        <p:nvGrpSpPr>
          <p:cNvPr id="1982" name="Group 44">
            <a:extLst>
              <a:ext uri="{FF2B5EF4-FFF2-40B4-BE49-F238E27FC236}">
                <a16:creationId xmlns:a16="http://schemas.microsoft.com/office/drawing/2014/main" id="{3CE9240A-62FF-419D-9F82-2E8EF42CBC3D}"/>
              </a:ext>
            </a:extLst>
          </p:cNvPr>
          <p:cNvGrpSpPr/>
          <p:nvPr/>
        </p:nvGrpSpPr>
        <p:grpSpPr>
          <a:xfrm>
            <a:off x="8744752" y="3603413"/>
            <a:ext cx="2840856" cy="911409"/>
            <a:chOff x="4965552" y="1736224"/>
            <a:chExt cx="3484978" cy="911409"/>
          </a:xfrm>
        </p:grpSpPr>
        <p:sp>
          <p:nvSpPr>
            <p:cNvPr id="1983" name="TextBox 45">
              <a:extLst>
                <a:ext uri="{FF2B5EF4-FFF2-40B4-BE49-F238E27FC236}">
                  <a16:creationId xmlns:a16="http://schemas.microsoft.com/office/drawing/2014/main" id="{098535E9-5164-48AC-ACE8-A5E29BC7A9A6}"/>
                </a:ext>
              </a:extLst>
            </p:cNvPr>
            <p:cNvSpPr txBox="1"/>
            <p:nvPr/>
          </p:nvSpPr>
          <p:spPr>
            <a:xfrm>
              <a:off x="4965552" y="2001302"/>
              <a:ext cx="3484978" cy="646331"/>
            </a:xfrm>
            <a:prstGeom prst="rect">
              <a:avLst/>
            </a:prstGeom>
            <a:noFill/>
          </p:spPr>
          <p:txBody>
            <a:bodyPr wrap="square" rtlCol="0">
              <a:spAutoFit/>
            </a:bodyPr>
            <a:lstStyle/>
            <a:p>
              <a:r>
                <a:rPr lang="en-US" altLang="ko-KR" sz="1200" dirty="0">
                  <a:solidFill>
                    <a:schemeClr val="tx1">
                      <a:lumMod val="75000"/>
                      <a:lumOff val="25000"/>
                    </a:schemeClr>
                  </a:solidFill>
                  <a:cs typeface="Arial" pitchFamily="34" charset="0"/>
                </a:rPr>
                <a:t>You can simply impress your audience and add a unique zing and appeal to your Presentations.  </a:t>
              </a:r>
              <a:endParaRPr lang="ko-KR" altLang="en-US" sz="1200" dirty="0">
                <a:solidFill>
                  <a:schemeClr val="tx1">
                    <a:lumMod val="75000"/>
                    <a:lumOff val="25000"/>
                  </a:schemeClr>
                </a:solidFill>
                <a:cs typeface="Arial" pitchFamily="34" charset="0"/>
              </a:endParaRPr>
            </a:p>
          </p:txBody>
        </p:sp>
        <p:sp>
          <p:nvSpPr>
            <p:cNvPr id="1984" name="TextBox 46">
              <a:extLst>
                <a:ext uri="{FF2B5EF4-FFF2-40B4-BE49-F238E27FC236}">
                  <a16:creationId xmlns:a16="http://schemas.microsoft.com/office/drawing/2014/main" id="{5FF25EA2-434D-49D4-B6D4-FC9438111BC0}"/>
                </a:ext>
              </a:extLst>
            </p:cNvPr>
            <p:cNvSpPr txBox="1"/>
            <p:nvPr/>
          </p:nvSpPr>
          <p:spPr>
            <a:xfrm>
              <a:off x="4965552" y="1736224"/>
              <a:ext cx="3484978" cy="307777"/>
            </a:xfrm>
            <a:prstGeom prst="rect">
              <a:avLst/>
            </a:prstGeom>
            <a:noFill/>
          </p:spPr>
          <p:txBody>
            <a:bodyPr wrap="square" rtlCol="0">
              <a:spAutoFit/>
            </a:bodyPr>
            <a:lstStyle/>
            <a:p>
              <a:r>
                <a:rPr lang="en-US" altLang="ko-KR" sz="1400" b="1" dirty="0">
                  <a:solidFill>
                    <a:schemeClr val="tx1">
                      <a:lumMod val="75000"/>
                      <a:lumOff val="25000"/>
                    </a:schemeClr>
                  </a:solidFill>
                  <a:cs typeface="Arial" pitchFamily="34" charset="0"/>
                </a:rPr>
                <a:t>Contents Title</a:t>
              </a:r>
              <a:endParaRPr lang="ko-KR" altLang="en-US" sz="1400" b="1" dirty="0">
                <a:solidFill>
                  <a:schemeClr val="tx1">
                    <a:lumMod val="75000"/>
                    <a:lumOff val="25000"/>
                  </a:schemeClr>
                </a:solidFill>
                <a:cs typeface="Arial" pitchFamily="34" charset="0"/>
              </a:endParaRPr>
            </a:p>
          </p:txBody>
        </p:sp>
      </p:grpSp>
      <p:grpSp>
        <p:nvGrpSpPr>
          <p:cNvPr id="1985" name="Group 47">
            <a:extLst>
              <a:ext uri="{FF2B5EF4-FFF2-40B4-BE49-F238E27FC236}">
                <a16:creationId xmlns:a16="http://schemas.microsoft.com/office/drawing/2014/main" id="{5E340C46-3B3A-4ECC-B331-B802C124E313}"/>
              </a:ext>
            </a:extLst>
          </p:cNvPr>
          <p:cNvGrpSpPr/>
          <p:nvPr/>
        </p:nvGrpSpPr>
        <p:grpSpPr>
          <a:xfrm>
            <a:off x="8314376" y="5239481"/>
            <a:ext cx="2840856" cy="911409"/>
            <a:chOff x="4965552" y="1736224"/>
            <a:chExt cx="3484978" cy="911409"/>
          </a:xfrm>
        </p:grpSpPr>
        <p:sp>
          <p:nvSpPr>
            <p:cNvPr id="1986" name="TextBox 48">
              <a:extLst>
                <a:ext uri="{FF2B5EF4-FFF2-40B4-BE49-F238E27FC236}">
                  <a16:creationId xmlns:a16="http://schemas.microsoft.com/office/drawing/2014/main" id="{0AFA5275-DFBA-40E6-8E77-F65B53826685}"/>
                </a:ext>
              </a:extLst>
            </p:cNvPr>
            <p:cNvSpPr txBox="1"/>
            <p:nvPr/>
          </p:nvSpPr>
          <p:spPr>
            <a:xfrm>
              <a:off x="4965552" y="2001302"/>
              <a:ext cx="3484978" cy="646331"/>
            </a:xfrm>
            <a:prstGeom prst="rect">
              <a:avLst/>
            </a:prstGeom>
            <a:noFill/>
          </p:spPr>
          <p:txBody>
            <a:bodyPr wrap="square" rtlCol="0">
              <a:spAutoFit/>
            </a:bodyPr>
            <a:lstStyle/>
            <a:p>
              <a:r>
                <a:rPr lang="en-US" altLang="ko-KR" sz="1200" dirty="0">
                  <a:solidFill>
                    <a:schemeClr val="tx1">
                      <a:lumMod val="75000"/>
                      <a:lumOff val="25000"/>
                    </a:schemeClr>
                  </a:solidFill>
                  <a:cs typeface="Arial" pitchFamily="34" charset="0"/>
                </a:rPr>
                <a:t>You can simply impress your audience and add a unique zing and appeal to your Presentations.  </a:t>
              </a:r>
              <a:endParaRPr lang="ko-KR" altLang="en-US" sz="1200" dirty="0">
                <a:solidFill>
                  <a:schemeClr val="tx1">
                    <a:lumMod val="75000"/>
                    <a:lumOff val="25000"/>
                  </a:schemeClr>
                </a:solidFill>
                <a:cs typeface="Arial" pitchFamily="34" charset="0"/>
              </a:endParaRPr>
            </a:p>
          </p:txBody>
        </p:sp>
        <p:sp>
          <p:nvSpPr>
            <p:cNvPr id="1987" name="TextBox 49">
              <a:extLst>
                <a:ext uri="{FF2B5EF4-FFF2-40B4-BE49-F238E27FC236}">
                  <a16:creationId xmlns:a16="http://schemas.microsoft.com/office/drawing/2014/main" id="{38B6A9C4-AC77-4248-B292-33FEBA5B91B3}"/>
                </a:ext>
              </a:extLst>
            </p:cNvPr>
            <p:cNvSpPr txBox="1"/>
            <p:nvPr/>
          </p:nvSpPr>
          <p:spPr>
            <a:xfrm>
              <a:off x="4965552" y="1736224"/>
              <a:ext cx="3484978" cy="307777"/>
            </a:xfrm>
            <a:prstGeom prst="rect">
              <a:avLst/>
            </a:prstGeom>
            <a:noFill/>
          </p:spPr>
          <p:txBody>
            <a:bodyPr wrap="square" rtlCol="0">
              <a:spAutoFit/>
            </a:bodyPr>
            <a:lstStyle/>
            <a:p>
              <a:r>
                <a:rPr lang="en-US" altLang="ko-KR" sz="1400" b="1" dirty="0">
                  <a:solidFill>
                    <a:schemeClr val="tx1">
                      <a:lumMod val="75000"/>
                      <a:lumOff val="25000"/>
                    </a:schemeClr>
                  </a:solidFill>
                  <a:cs typeface="Arial" pitchFamily="34" charset="0"/>
                </a:rPr>
                <a:t>Contents Title</a:t>
              </a:r>
              <a:endParaRPr lang="ko-KR" altLang="en-US" sz="1400" b="1" dirty="0">
                <a:solidFill>
                  <a:schemeClr val="tx1">
                    <a:lumMod val="75000"/>
                    <a:lumOff val="25000"/>
                  </a:schemeClr>
                </a:solidFill>
                <a:cs typeface="Arial" pitchFamily="34" charset="0"/>
              </a:endParaRPr>
            </a:p>
          </p:txBody>
        </p:sp>
      </p:grpSp>
      <p:grpSp>
        <p:nvGrpSpPr>
          <p:cNvPr id="1988" name="Group 50">
            <a:extLst>
              <a:ext uri="{FF2B5EF4-FFF2-40B4-BE49-F238E27FC236}">
                <a16:creationId xmlns:a16="http://schemas.microsoft.com/office/drawing/2014/main" id="{FD4F8F3B-877A-48F4-B16F-40A32EE6255A}"/>
              </a:ext>
            </a:extLst>
          </p:cNvPr>
          <p:cNvGrpSpPr/>
          <p:nvPr/>
        </p:nvGrpSpPr>
        <p:grpSpPr>
          <a:xfrm flipH="1">
            <a:off x="1036768" y="1967345"/>
            <a:ext cx="2840856" cy="911409"/>
            <a:chOff x="4965552" y="1736224"/>
            <a:chExt cx="3484978" cy="911409"/>
          </a:xfrm>
        </p:grpSpPr>
        <p:sp>
          <p:nvSpPr>
            <p:cNvPr id="1989" name="TextBox 51">
              <a:extLst>
                <a:ext uri="{FF2B5EF4-FFF2-40B4-BE49-F238E27FC236}">
                  <a16:creationId xmlns:a16="http://schemas.microsoft.com/office/drawing/2014/main" id="{CE803B26-70D6-4A3D-8DC2-075D16DBFAD1}"/>
                </a:ext>
              </a:extLst>
            </p:cNvPr>
            <p:cNvSpPr txBox="1"/>
            <p:nvPr/>
          </p:nvSpPr>
          <p:spPr>
            <a:xfrm>
              <a:off x="4965552" y="2001302"/>
              <a:ext cx="3484978" cy="646331"/>
            </a:xfrm>
            <a:prstGeom prst="rect">
              <a:avLst/>
            </a:prstGeom>
            <a:noFill/>
          </p:spPr>
          <p:txBody>
            <a:bodyPr wrap="square" rtlCol="0">
              <a:spAutoFit/>
            </a:bodyPr>
            <a:lstStyle/>
            <a:p>
              <a:pPr algn="r"/>
              <a:r>
                <a:rPr lang="en-US" altLang="ko-KR" sz="1200" dirty="0">
                  <a:solidFill>
                    <a:schemeClr val="tx1">
                      <a:lumMod val="75000"/>
                      <a:lumOff val="25000"/>
                    </a:schemeClr>
                  </a:solidFill>
                  <a:cs typeface="Arial" pitchFamily="34" charset="0"/>
                </a:rPr>
                <a:t>You can simply impress your audience and add a unique zing and appeal to your Presentations.  </a:t>
              </a:r>
              <a:endParaRPr lang="ko-KR" altLang="en-US" sz="1200" dirty="0">
                <a:solidFill>
                  <a:schemeClr val="tx1">
                    <a:lumMod val="75000"/>
                    <a:lumOff val="25000"/>
                  </a:schemeClr>
                </a:solidFill>
                <a:cs typeface="Arial" pitchFamily="34" charset="0"/>
              </a:endParaRPr>
            </a:p>
          </p:txBody>
        </p:sp>
        <p:sp>
          <p:nvSpPr>
            <p:cNvPr id="1990" name="TextBox 52">
              <a:extLst>
                <a:ext uri="{FF2B5EF4-FFF2-40B4-BE49-F238E27FC236}">
                  <a16:creationId xmlns:a16="http://schemas.microsoft.com/office/drawing/2014/main" id="{341270E1-B6AC-44C8-817C-2CE0D4327E94}"/>
                </a:ext>
              </a:extLst>
            </p:cNvPr>
            <p:cNvSpPr txBox="1"/>
            <p:nvPr/>
          </p:nvSpPr>
          <p:spPr>
            <a:xfrm>
              <a:off x="4965552" y="1736224"/>
              <a:ext cx="3484978" cy="307777"/>
            </a:xfrm>
            <a:prstGeom prst="rect">
              <a:avLst/>
            </a:prstGeom>
            <a:noFill/>
          </p:spPr>
          <p:txBody>
            <a:bodyPr wrap="square" rtlCol="0">
              <a:spAutoFit/>
            </a:bodyPr>
            <a:lstStyle/>
            <a:p>
              <a:pPr algn="r"/>
              <a:r>
                <a:rPr lang="en-US" altLang="ko-KR" sz="1400" b="1" dirty="0">
                  <a:solidFill>
                    <a:schemeClr val="tx1">
                      <a:lumMod val="75000"/>
                      <a:lumOff val="25000"/>
                    </a:schemeClr>
                  </a:solidFill>
                  <a:cs typeface="Arial" pitchFamily="34" charset="0"/>
                </a:rPr>
                <a:t>Contents Title</a:t>
              </a:r>
              <a:endParaRPr lang="ko-KR" altLang="en-US" sz="1400" b="1" dirty="0">
                <a:solidFill>
                  <a:schemeClr val="tx1">
                    <a:lumMod val="75000"/>
                    <a:lumOff val="25000"/>
                  </a:schemeClr>
                </a:solidFill>
                <a:cs typeface="Arial" pitchFamily="34" charset="0"/>
              </a:endParaRPr>
            </a:p>
          </p:txBody>
        </p:sp>
      </p:grpSp>
      <p:grpSp>
        <p:nvGrpSpPr>
          <p:cNvPr id="1991" name="Group 53">
            <a:extLst>
              <a:ext uri="{FF2B5EF4-FFF2-40B4-BE49-F238E27FC236}">
                <a16:creationId xmlns:a16="http://schemas.microsoft.com/office/drawing/2014/main" id="{05342D66-9BD2-4B54-A3BD-7A2685E4CBC5}"/>
              </a:ext>
            </a:extLst>
          </p:cNvPr>
          <p:cNvGrpSpPr/>
          <p:nvPr/>
        </p:nvGrpSpPr>
        <p:grpSpPr>
          <a:xfrm flipH="1">
            <a:off x="606392" y="3603413"/>
            <a:ext cx="2840856" cy="911409"/>
            <a:chOff x="4965552" y="1736224"/>
            <a:chExt cx="3484978" cy="911409"/>
          </a:xfrm>
        </p:grpSpPr>
        <p:sp>
          <p:nvSpPr>
            <p:cNvPr id="1992" name="TextBox 54">
              <a:extLst>
                <a:ext uri="{FF2B5EF4-FFF2-40B4-BE49-F238E27FC236}">
                  <a16:creationId xmlns:a16="http://schemas.microsoft.com/office/drawing/2014/main" id="{D6EB04E6-327A-4C40-9C5B-14B988DD2B79}"/>
                </a:ext>
              </a:extLst>
            </p:cNvPr>
            <p:cNvSpPr txBox="1"/>
            <p:nvPr/>
          </p:nvSpPr>
          <p:spPr>
            <a:xfrm>
              <a:off x="4965552" y="2001302"/>
              <a:ext cx="3484978" cy="646331"/>
            </a:xfrm>
            <a:prstGeom prst="rect">
              <a:avLst/>
            </a:prstGeom>
            <a:noFill/>
          </p:spPr>
          <p:txBody>
            <a:bodyPr wrap="square" rtlCol="0">
              <a:spAutoFit/>
            </a:bodyPr>
            <a:lstStyle/>
            <a:p>
              <a:pPr algn="r"/>
              <a:r>
                <a:rPr lang="en-US" altLang="ko-KR" sz="1200" dirty="0">
                  <a:solidFill>
                    <a:schemeClr val="tx1">
                      <a:lumMod val="75000"/>
                      <a:lumOff val="25000"/>
                    </a:schemeClr>
                  </a:solidFill>
                  <a:cs typeface="Arial" pitchFamily="34" charset="0"/>
                </a:rPr>
                <a:t>You can simply impress your audience and add a unique zing and appeal to your Presentations.  </a:t>
              </a:r>
              <a:endParaRPr lang="ko-KR" altLang="en-US" sz="1200" dirty="0">
                <a:solidFill>
                  <a:schemeClr val="tx1">
                    <a:lumMod val="75000"/>
                    <a:lumOff val="25000"/>
                  </a:schemeClr>
                </a:solidFill>
                <a:cs typeface="Arial" pitchFamily="34" charset="0"/>
              </a:endParaRPr>
            </a:p>
          </p:txBody>
        </p:sp>
        <p:sp>
          <p:nvSpPr>
            <p:cNvPr id="1993" name="TextBox 55">
              <a:extLst>
                <a:ext uri="{FF2B5EF4-FFF2-40B4-BE49-F238E27FC236}">
                  <a16:creationId xmlns:a16="http://schemas.microsoft.com/office/drawing/2014/main" id="{977F63E0-CDC1-4F52-B697-11D3406F4EB5}"/>
                </a:ext>
              </a:extLst>
            </p:cNvPr>
            <p:cNvSpPr txBox="1"/>
            <p:nvPr/>
          </p:nvSpPr>
          <p:spPr>
            <a:xfrm>
              <a:off x="4965552" y="1736224"/>
              <a:ext cx="3484978" cy="307777"/>
            </a:xfrm>
            <a:prstGeom prst="rect">
              <a:avLst/>
            </a:prstGeom>
            <a:noFill/>
          </p:spPr>
          <p:txBody>
            <a:bodyPr wrap="square" rtlCol="0">
              <a:spAutoFit/>
            </a:bodyPr>
            <a:lstStyle/>
            <a:p>
              <a:pPr algn="r"/>
              <a:r>
                <a:rPr lang="en-US" altLang="ko-KR" sz="1400" b="1" dirty="0">
                  <a:solidFill>
                    <a:schemeClr val="tx1">
                      <a:lumMod val="75000"/>
                      <a:lumOff val="25000"/>
                    </a:schemeClr>
                  </a:solidFill>
                  <a:cs typeface="Arial" pitchFamily="34" charset="0"/>
                </a:rPr>
                <a:t>Contents Title</a:t>
              </a:r>
              <a:endParaRPr lang="ko-KR" altLang="en-US" sz="1400" b="1" dirty="0">
                <a:solidFill>
                  <a:schemeClr val="tx1">
                    <a:lumMod val="75000"/>
                    <a:lumOff val="25000"/>
                  </a:schemeClr>
                </a:solidFill>
                <a:cs typeface="Arial" pitchFamily="34" charset="0"/>
              </a:endParaRPr>
            </a:p>
          </p:txBody>
        </p:sp>
      </p:grpSp>
      <p:grpSp>
        <p:nvGrpSpPr>
          <p:cNvPr id="1994" name="Group 56">
            <a:extLst>
              <a:ext uri="{FF2B5EF4-FFF2-40B4-BE49-F238E27FC236}">
                <a16:creationId xmlns:a16="http://schemas.microsoft.com/office/drawing/2014/main" id="{2C8A7CD9-6A0D-41E4-9F1E-BDD50858B935}"/>
              </a:ext>
            </a:extLst>
          </p:cNvPr>
          <p:cNvGrpSpPr/>
          <p:nvPr/>
        </p:nvGrpSpPr>
        <p:grpSpPr>
          <a:xfrm flipH="1">
            <a:off x="1036768" y="5239481"/>
            <a:ext cx="2840856" cy="911409"/>
            <a:chOff x="4965552" y="1736224"/>
            <a:chExt cx="3484978" cy="911409"/>
          </a:xfrm>
        </p:grpSpPr>
        <p:sp>
          <p:nvSpPr>
            <p:cNvPr id="1995" name="TextBox 57">
              <a:extLst>
                <a:ext uri="{FF2B5EF4-FFF2-40B4-BE49-F238E27FC236}">
                  <a16:creationId xmlns:a16="http://schemas.microsoft.com/office/drawing/2014/main" id="{E045CD28-F63B-4933-8D87-51071ED4E9C9}"/>
                </a:ext>
              </a:extLst>
            </p:cNvPr>
            <p:cNvSpPr txBox="1"/>
            <p:nvPr/>
          </p:nvSpPr>
          <p:spPr>
            <a:xfrm>
              <a:off x="4965552" y="2001302"/>
              <a:ext cx="3484978" cy="646331"/>
            </a:xfrm>
            <a:prstGeom prst="rect">
              <a:avLst/>
            </a:prstGeom>
            <a:noFill/>
          </p:spPr>
          <p:txBody>
            <a:bodyPr wrap="square" rtlCol="0">
              <a:spAutoFit/>
            </a:bodyPr>
            <a:lstStyle/>
            <a:p>
              <a:pPr algn="r"/>
              <a:r>
                <a:rPr lang="en-US" altLang="ko-KR" sz="1200" dirty="0">
                  <a:solidFill>
                    <a:schemeClr val="tx1">
                      <a:lumMod val="75000"/>
                      <a:lumOff val="25000"/>
                    </a:schemeClr>
                  </a:solidFill>
                  <a:cs typeface="Arial" pitchFamily="34" charset="0"/>
                </a:rPr>
                <a:t>You can simply impress your audience and add a unique zing and appeal to your Presentations.  </a:t>
              </a:r>
              <a:endParaRPr lang="ko-KR" altLang="en-US" sz="1200" dirty="0">
                <a:solidFill>
                  <a:schemeClr val="tx1">
                    <a:lumMod val="75000"/>
                    <a:lumOff val="25000"/>
                  </a:schemeClr>
                </a:solidFill>
                <a:cs typeface="Arial" pitchFamily="34" charset="0"/>
              </a:endParaRPr>
            </a:p>
          </p:txBody>
        </p:sp>
        <p:sp>
          <p:nvSpPr>
            <p:cNvPr id="1996" name="TextBox 58">
              <a:extLst>
                <a:ext uri="{FF2B5EF4-FFF2-40B4-BE49-F238E27FC236}">
                  <a16:creationId xmlns:a16="http://schemas.microsoft.com/office/drawing/2014/main" id="{A11947C4-9287-4CD9-A4A2-F8C7BD8E5B0A}"/>
                </a:ext>
              </a:extLst>
            </p:cNvPr>
            <p:cNvSpPr txBox="1"/>
            <p:nvPr/>
          </p:nvSpPr>
          <p:spPr>
            <a:xfrm>
              <a:off x="4965552" y="1736224"/>
              <a:ext cx="3484978" cy="307777"/>
            </a:xfrm>
            <a:prstGeom prst="rect">
              <a:avLst/>
            </a:prstGeom>
            <a:noFill/>
          </p:spPr>
          <p:txBody>
            <a:bodyPr wrap="square" rtlCol="0">
              <a:spAutoFit/>
            </a:bodyPr>
            <a:lstStyle/>
            <a:p>
              <a:pPr algn="r"/>
              <a:r>
                <a:rPr lang="en-US" altLang="ko-KR" sz="1400" b="1" dirty="0">
                  <a:solidFill>
                    <a:schemeClr val="tx1">
                      <a:lumMod val="75000"/>
                      <a:lumOff val="25000"/>
                    </a:schemeClr>
                  </a:solidFill>
                  <a:cs typeface="Arial" pitchFamily="34" charset="0"/>
                </a:rPr>
                <a:t>Contents Title</a:t>
              </a:r>
              <a:endParaRPr lang="ko-KR" altLang="en-US" sz="1400" b="1" dirty="0">
                <a:solidFill>
                  <a:schemeClr val="tx1">
                    <a:lumMod val="75000"/>
                    <a:lumOff val="25000"/>
                  </a:schemeClr>
                </a:solidFill>
                <a:cs typeface="Arial" pitchFamily="34" charset="0"/>
              </a:endParaRPr>
            </a:p>
          </p:txBody>
        </p:sp>
      </p:grpSp>
      <p:grpSp>
        <p:nvGrpSpPr>
          <p:cNvPr id="1997" name="그룹 9">
            <a:extLst>
              <a:ext uri="{FF2B5EF4-FFF2-40B4-BE49-F238E27FC236}">
                <a16:creationId xmlns:a16="http://schemas.microsoft.com/office/drawing/2014/main" id="{4B7140F7-5889-48D8-805F-980C5CB719DC}"/>
              </a:ext>
            </a:extLst>
          </p:cNvPr>
          <p:cNvGrpSpPr/>
          <p:nvPr/>
        </p:nvGrpSpPr>
        <p:grpSpPr>
          <a:xfrm flipH="1">
            <a:off x="3731781" y="1703578"/>
            <a:ext cx="4734219" cy="4623159"/>
            <a:chOff x="924229" y="1606109"/>
            <a:chExt cx="4734219" cy="4623159"/>
          </a:xfrm>
        </p:grpSpPr>
        <p:sp>
          <p:nvSpPr>
            <p:cNvPr id="1998" name="Block Arc 60">
              <a:extLst>
                <a:ext uri="{FF2B5EF4-FFF2-40B4-BE49-F238E27FC236}">
                  <a16:creationId xmlns:a16="http://schemas.microsoft.com/office/drawing/2014/main" id="{35801336-DE08-4DE0-ACE8-63D802364486}"/>
                </a:ext>
              </a:extLst>
            </p:cNvPr>
            <p:cNvSpPr/>
            <p:nvPr/>
          </p:nvSpPr>
          <p:spPr>
            <a:xfrm>
              <a:off x="924229" y="1606109"/>
              <a:ext cx="4623159" cy="4623159"/>
            </a:xfrm>
            <a:prstGeom prst="blockArc">
              <a:avLst>
                <a:gd name="adj1" fmla="val 18816148"/>
                <a:gd name="adj2" fmla="val 2680603"/>
                <a:gd name="adj3" fmla="val 1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1999" name="Oval 61">
              <a:extLst>
                <a:ext uri="{FF2B5EF4-FFF2-40B4-BE49-F238E27FC236}">
                  <a16:creationId xmlns:a16="http://schemas.microsoft.com/office/drawing/2014/main" id="{E219FD5E-C98B-4B04-8EC0-BDAA57140825}"/>
                </a:ext>
              </a:extLst>
            </p:cNvPr>
            <p:cNvSpPr/>
            <p:nvPr/>
          </p:nvSpPr>
          <p:spPr>
            <a:xfrm>
              <a:off x="4698452" y="2184323"/>
              <a:ext cx="288032" cy="28803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000" name="Oval 62">
              <a:extLst>
                <a:ext uri="{FF2B5EF4-FFF2-40B4-BE49-F238E27FC236}">
                  <a16:creationId xmlns:a16="http://schemas.microsoft.com/office/drawing/2014/main" id="{68099B11-1E57-4DEC-BE99-6B1860AAA339}"/>
                </a:ext>
              </a:extLst>
            </p:cNvPr>
            <p:cNvSpPr/>
            <p:nvPr/>
          </p:nvSpPr>
          <p:spPr>
            <a:xfrm>
              <a:off x="5370416" y="3760400"/>
              <a:ext cx="288032" cy="28803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001" name="Oval 63">
              <a:extLst>
                <a:ext uri="{FF2B5EF4-FFF2-40B4-BE49-F238E27FC236}">
                  <a16:creationId xmlns:a16="http://schemas.microsoft.com/office/drawing/2014/main" id="{EDB7031C-FE49-4515-BED2-C8633A8E6373}"/>
                </a:ext>
              </a:extLst>
            </p:cNvPr>
            <p:cNvSpPr/>
            <p:nvPr/>
          </p:nvSpPr>
          <p:spPr>
            <a:xfrm>
              <a:off x="4698454" y="5441589"/>
              <a:ext cx="288032" cy="2880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grpSp>
        <p:nvGrpSpPr>
          <p:cNvPr id="2002" name="그룹 9">
            <a:extLst>
              <a:ext uri="{FF2B5EF4-FFF2-40B4-BE49-F238E27FC236}">
                <a16:creationId xmlns:a16="http://schemas.microsoft.com/office/drawing/2014/main" id="{69DE4501-2A63-403B-AD14-E2C61284CE03}"/>
              </a:ext>
            </a:extLst>
          </p:cNvPr>
          <p:cNvGrpSpPr/>
          <p:nvPr/>
        </p:nvGrpSpPr>
        <p:grpSpPr>
          <a:xfrm>
            <a:off x="3731781" y="1756330"/>
            <a:ext cx="4734219" cy="4623159"/>
            <a:chOff x="924229" y="1606109"/>
            <a:chExt cx="4734219" cy="4623159"/>
          </a:xfrm>
        </p:grpSpPr>
        <p:sp>
          <p:nvSpPr>
            <p:cNvPr id="2003" name="Block Arc 65">
              <a:extLst>
                <a:ext uri="{FF2B5EF4-FFF2-40B4-BE49-F238E27FC236}">
                  <a16:creationId xmlns:a16="http://schemas.microsoft.com/office/drawing/2014/main" id="{DB93EAE5-8617-4B90-A878-89A74CD21190}"/>
                </a:ext>
              </a:extLst>
            </p:cNvPr>
            <p:cNvSpPr/>
            <p:nvPr/>
          </p:nvSpPr>
          <p:spPr>
            <a:xfrm>
              <a:off x="924229" y="1606109"/>
              <a:ext cx="4623159" cy="4623159"/>
            </a:xfrm>
            <a:prstGeom prst="blockArc">
              <a:avLst>
                <a:gd name="adj1" fmla="val 18816148"/>
                <a:gd name="adj2" fmla="val 2680603"/>
                <a:gd name="adj3" fmla="val 1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004" name="Oval 66">
              <a:extLst>
                <a:ext uri="{FF2B5EF4-FFF2-40B4-BE49-F238E27FC236}">
                  <a16:creationId xmlns:a16="http://schemas.microsoft.com/office/drawing/2014/main" id="{43D9571E-24EE-4E5C-8F2A-F0F6AF06A9DC}"/>
                </a:ext>
              </a:extLst>
            </p:cNvPr>
            <p:cNvSpPr/>
            <p:nvPr/>
          </p:nvSpPr>
          <p:spPr>
            <a:xfrm>
              <a:off x="4698452" y="2184323"/>
              <a:ext cx="288032" cy="28803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005" name="Oval 67">
              <a:extLst>
                <a:ext uri="{FF2B5EF4-FFF2-40B4-BE49-F238E27FC236}">
                  <a16:creationId xmlns:a16="http://schemas.microsoft.com/office/drawing/2014/main" id="{703C4339-D93F-453C-B957-58ACB9E7FB48}"/>
                </a:ext>
              </a:extLst>
            </p:cNvPr>
            <p:cNvSpPr/>
            <p:nvPr/>
          </p:nvSpPr>
          <p:spPr>
            <a:xfrm>
              <a:off x="5370416" y="3760400"/>
              <a:ext cx="288032" cy="28803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006" name="Oval 68">
              <a:extLst>
                <a:ext uri="{FF2B5EF4-FFF2-40B4-BE49-F238E27FC236}">
                  <a16:creationId xmlns:a16="http://schemas.microsoft.com/office/drawing/2014/main" id="{6A1E80F4-0EAC-4C1D-A568-B76788D11E8F}"/>
                </a:ext>
              </a:extLst>
            </p:cNvPr>
            <p:cNvSpPr/>
            <p:nvPr/>
          </p:nvSpPr>
          <p:spPr>
            <a:xfrm>
              <a:off x="4698454" y="5441589"/>
              <a:ext cx="288032" cy="2880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grpSp>
        <p:nvGrpSpPr>
          <p:cNvPr id="2007" name="Group 1">
            <a:extLst>
              <a:ext uri="{FF2B5EF4-FFF2-40B4-BE49-F238E27FC236}">
                <a16:creationId xmlns:a16="http://schemas.microsoft.com/office/drawing/2014/main" id="{F604DBE2-6DD0-4082-9E40-96A8A70E0FB6}"/>
              </a:ext>
            </a:extLst>
          </p:cNvPr>
          <p:cNvGrpSpPr/>
          <p:nvPr/>
        </p:nvGrpSpPr>
        <p:grpSpPr>
          <a:xfrm>
            <a:off x="5219700" y="793915"/>
            <a:ext cx="1828801" cy="120485"/>
            <a:chOff x="10866255" y="8448874"/>
            <a:chExt cx="2738812" cy="73150"/>
          </a:xfrm>
        </p:grpSpPr>
        <p:sp>
          <p:nvSpPr>
            <p:cNvPr id="2008" name="Rectangle 11">
              <a:extLst>
                <a:ext uri="{FF2B5EF4-FFF2-40B4-BE49-F238E27FC236}">
                  <a16:creationId xmlns:a16="http://schemas.microsoft.com/office/drawing/2014/main" id="{B5AB5353-D8F5-4439-AC72-D0849DAB50E4}"/>
                </a:ext>
              </a:extLst>
            </p:cNvPr>
            <p:cNvSpPr/>
            <p:nvPr/>
          </p:nvSpPr>
          <p:spPr>
            <a:xfrm flipV="1">
              <a:off x="10866255" y="8448874"/>
              <a:ext cx="407521" cy="73150"/>
            </a:xfrm>
            <a:prstGeom prst="rect">
              <a:avLst/>
            </a:prstGeom>
            <a:solidFill>
              <a:srgbClr val="E9475A"/>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2009" name="Rectangle 12">
              <a:extLst>
                <a:ext uri="{FF2B5EF4-FFF2-40B4-BE49-F238E27FC236}">
                  <a16:creationId xmlns:a16="http://schemas.microsoft.com/office/drawing/2014/main" id="{70CC467E-9F2C-4AFF-BB19-07217155EAD6}"/>
                </a:ext>
              </a:extLst>
            </p:cNvPr>
            <p:cNvSpPr/>
            <p:nvPr/>
          </p:nvSpPr>
          <p:spPr>
            <a:xfrm flipV="1">
              <a:off x="11330497" y="8448874"/>
              <a:ext cx="407521" cy="73150"/>
            </a:xfrm>
            <a:prstGeom prst="rect">
              <a:avLst/>
            </a:prstGeom>
            <a:solidFill>
              <a:srgbClr val="FA8D30"/>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2010" name="Rectangle 13">
              <a:extLst>
                <a:ext uri="{FF2B5EF4-FFF2-40B4-BE49-F238E27FC236}">
                  <a16:creationId xmlns:a16="http://schemas.microsoft.com/office/drawing/2014/main" id="{E376D2CE-74E3-4A6C-B30F-A8C47E18705F}"/>
                </a:ext>
              </a:extLst>
            </p:cNvPr>
            <p:cNvSpPr/>
            <p:nvPr/>
          </p:nvSpPr>
          <p:spPr>
            <a:xfrm flipV="1">
              <a:off x="11809200" y="8448874"/>
              <a:ext cx="407521" cy="73150"/>
            </a:xfrm>
            <a:prstGeom prst="rect">
              <a:avLst/>
            </a:prstGeom>
            <a:solidFill>
              <a:srgbClr val="F8C95C"/>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2011" name="Rectangle 14">
              <a:extLst>
                <a:ext uri="{FF2B5EF4-FFF2-40B4-BE49-F238E27FC236}">
                  <a16:creationId xmlns:a16="http://schemas.microsoft.com/office/drawing/2014/main" id="{C3017B3E-7ED0-40E1-8014-287C7F2FFBA8}"/>
                </a:ext>
              </a:extLst>
            </p:cNvPr>
            <p:cNvSpPr/>
            <p:nvPr/>
          </p:nvSpPr>
          <p:spPr>
            <a:xfrm flipV="1">
              <a:off x="12273541" y="8448874"/>
              <a:ext cx="407521" cy="73150"/>
            </a:xfrm>
            <a:prstGeom prst="rect">
              <a:avLst/>
            </a:prstGeom>
            <a:solidFill>
              <a:srgbClr val="FFB98B"/>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2012" name="Rectangle 15">
              <a:extLst>
                <a:ext uri="{FF2B5EF4-FFF2-40B4-BE49-F238E27FC236}">
                  <a16:creationId xmlns:a16="http://schemas.microsoft.com/office/drawing/2014/main" id="{C1ED4D60-3258-4E2C-87DB-A53A1C8CD46F}"/>
                </a:ext>
              </a:extLst>
            </p:cNvPr>
            <p:cNvSpPr/>
            <p:nvPr/>
          </p:nvSpPr>
          <p:spPr>
            <a:xfrm flipV="1">
              <a:off x="12737783" y="8448874"/>
              <a:ext cx="407521" cy="73150"/>
            </a:xfrm>
            <a:prstGeom prst="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2013" name="Rectangle 16">
              <a:extLst>
                <a:ext uri="{FF2B5EF4-FFF2-40B4-BE49-F238E27FC236}">
                  <a16:creationId xmlns:a16="http://schemas.microsoft.com/office/drawing/2014/main" id="{F7AD7DE8-B388-4D0A-BBDD-A23AE0C84211}"/>
                </a:ext>
              </a:extLst>
            </p:cNvPr>
            <p:cNvSpPr/>
            <p:nvPr/>
          </p:nvSpPr>
          <p:spPr>
            <a:xfrm flipV="1">
              <a:off x="13197546" y="8448874"/>
              <a:ext cx="407521" cy="73150"/>
            </a:xfrm>
            <a:prstGeom prst="rect">
              <a:avLst/>
            </a:prstGeom>
            <a:solidFill>
              <a:schemeClr val="accent6">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grpSp>
      <p:sp>
        <p:nvSpPr>
          <p:cNvPr id="2014" name="Rounded Rectangle 4">
            <a:extLst>
              <a:ext uri="{FF2B5EF4-FFF2-40B4-BE49-F238E27FC236}">
                <a16:creationId xmlns:a16="http://schemas.microsoft.com/office/drawing/2014/main" id="{15DE40A8-6A7C-42E5-AD83-8573E4A93425}"/>
              </a:ext>
            </a:extLst>
          </p:cNvPr>
          <p:cNvSpPr/>
          <p:nvPr/>
        </p:nvSpPr>
        <p:spPr>
          <a:xfrm>
            <a:off x="11436823" y="361731"/>
            <a:ext cx="477272" cy="328187"/>
          </a:xfrm>
          <a:prstGeom prst="roundRect">
            <a:avLst/>
          </a:prstGeom>
          <a:solidFill>
            <a:schemeClr val="tx2">
              <a:lumMod val="40000"/>
              <a:lumOff val="60000"/>
            </a:schemeClr>
          </a:solidFill>
          <a:ln w="381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fld id="{DBBBA498-DA9E-49E0-9B68-36103A5B348F}" type="slidenum">
              <a:rPr kumimoji="0" lang="id-ID" sz="1200" b="0" i="0" u="none" strike="noStrike" kern="0" cap="none" spc="0" normalizeH="0" baseline="0" noProof="0" smtClean="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pPr marL="0" marR="0" lvl="0" indent="0" algn="ctr" defTabSz="914400" eaLnBrk="1" fontAlgn="auto" latinLnBrk="0" hangingPunct="1">
                <a:lnSpc>
                  <a:spcPct val="100000"/>
                </a:lnSpc>
                <a:spcBef>
                  <a:spcPts val="0"/>
                </a:spcBef>
                <a:spcAft>
                  <a:spcPts val="0"/>
                </a:spcAft>
                <a:buClrTx/>
                <a:buSzTx/>
                <a:buFontTx/>
                <a:buNone/>
                <a:tabLst/>
                <a:defRPr/>
              </a:pPr>
              <a:t>37</a:t>
            </a:fld>
            <a:endParaRPr kumimoji="0" lang="en-US" sz="1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Tree>
    <p:extLst>
      <p:ext uri="{BB962C8B-B14F-4D97-AF65-F5344CB8AC3E}">
        <p14:creationId xmlns:p14="http://schemas.microsoft.com/office/powerpoint/2010/main" val="27403257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007"/>
                                        </p:tgtEl>
                                        <p:attrNameLst>
                                          <p:attrName>style.visibility</p:attrName>
                                        </p:attrNameLst>
                                      </p:cBhvr>
                                      <p:to>
                                        <p:strVal val="visible"/>
                                      </p:to>
                                    </p:set>
                                    <p:animEffect transition="in" filter="fade">
                                      <p:cBhvr>
                                        <p:cTn id="7" dur="500"/>
                                        <p:tgtEl>
                                          <p:spTgt spid="2007"/>
                                        </p:tgtEl>
                                      </p:cBhvr>
                                    </p:animEffect>
                                    <p:anim calcmode="lin" valueType="num">
                                      <p:cBhvr>
                                        <p:cTn id="8" dur="500" fill="hold"/>
                                        <p:tgtEl>
                                          <p:spTgt spid="2007"/>
                                        </p:tgtEl>
                                        <p:attrNameLst>
                                          <p:attrName>ppt_x</p:attrName>
                                        </p:attrNameLst>
                                      </p:cBhvr>
                                      <p:tavLst>
                                        <p:tav tm="0">
                                          <p:val>
                                            <p:strVal val="#ppt_x"/>
                                          </p:val>
                                        </p:tav>
                                        <p:tav tm="100000">
                                          <p:val>
                                            <p:strVal val="#ppt_x"/>
                                          </p:val>
                                        </p:tav>
                                      </p:tavLst>
                                    </p:anim>
                                    <p:anim calcmode="lin" valueType="num">
                                      <p:cBhvr>
                                        <p:cTn id="9" dur="500" fill="hold"/>
                                        <p:tgtEl>
                                          <p:spTgt spid="200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27B5576D-94B9-4658-BE38-EA479870B86C}"/>
              </a:ext>
            </a:extLst>
          </p:cNvPr>
          <p:cNvSpPr>
            <a:spLocks noGrp="1"/>
          </p:cNvSpPr>
          <p:nvPr>
            <p:ph type="title"/>
          </p:nvPr>
        </p:nvSpPr>
        <p:spPr/>
        <p:txBody>
          <a:bodyPr/>
          <a:lstStyle/>
          <a:p>
            <a:r>
              <a:rPr lang="es-PE" dirty="0"/>
              <a:t>Infographic Style</a:t>
            </a:r>
          </a:p>
        </p:txBody>
      </p:sp>
      <p:grpSp>
        <p:nvGrpSpPr>
          <p:cNvPr id="62" name="Group 2">
            <a:extLst>
              <a:ext uri="{FF2B5EF4-FFF2-40B4-BE49-F238E27FC236}">
                <a16:creationId xmlns:a16="http://schemas.microsoft.com/office/drawing/2014/main" id="{B8D95B7B-9F5E-44CE-90A7-6461EAB452FF}"/>
              </a:ext>
            </a:extLst>
          </p:cNvPr>
          <p:cNvGrpSpPr/>
          <p:nvPr/>
        </p:nvGrpSpPr>
        <p:grpSpPr>
          <a:xfrm>
            <a:off x="0" y="2102536"/>
            <a:ext cx="3326507" cy="1023837"/>
            <a:chOff x="0" y="1814684"/>
            <a:chExt cx="3326507" cy="1023837"/>
          </a:xfrm>
        </p:grpSpPr>
        <p:sp>
          <p:nvSpPr>
            <p:cNvPr id="63" name="Rectangle 3">
              <a:extLst>
                <a:ext uri="{FF2B5EF4-FFF2-40B4-BE49-F238E27FC236}">
                  <a16:creationId xmlns:a16="http://schemas.microsoft.com/office/drawing/2014/main" id="{3B659D75-2CF2-4B3B-B65D-7C60B2B20EFC}"/>
                </a:ext>
              </a:extLst>
            </p:cNvPr>
            <p:cNvSpPr/>
            <p:nvPr userDrawn="1"/>
          </p:nvSpPr>
          <p:spPr>
            <a:xfrm>
              <a:off x="0" y="1814684"/>
              <a:ext cx="2823587" cy="504881"/>
            </a:xfrm>
            <a:prstGeom prst="rect">
              <a:avLst/>
            </a:prstGeom>
            <a:solidFill>
              <a:srgbClr val="AFAFAF">
                <a:lumMod val="40000"/>
                <a:lumOff val="60000"/>
              </a:srgbClr>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64" name="Rectangle 4">
              <a:extLst>
                <a:ext uri="{FF2B5EF4-FFF2-40B4-BE49-F238E27FC236}">
                  <a16:creationId xmlns:a16="http://schemas.microsoft.com/office/drawing/2014/main" id="{54212FFD-61AC-48EF-92C2-DBEE93C078DD}"/>
                </a:ext>
              </a:extLst>
            </p:cNvPr>
            <p:cNvSpPr/>
            <p:nvPr userDrawn="1"/>
          </p:nvSpPr>
          <p:spPr>
            <a:xfrm>
              <a:off x="0" y="2319566"/>
              <a:ext cx="2823587" cy="504881"/>
            </a:xfrm>
            <a:prstGeom prst="rect">
              <a:avLst/>
            </a:prstGeom>
            <a:solidFill>
              <a:srgbClr val="AFAFAF">
                <a:lumMod val="60000"/>
                <a:lumOff val="40000"/>
              </a:srgbClr>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65" name="Oval 5">
              <a:extLst>
                <a:ext uri="{FF2B5EF4-FFF2-40B4-BE49-F238E27FC236}">
                  <a16:creationId xmlns:a16="http://schemas.microsoft.com/office/drawing/2014/main" id="{CC195278-FC43-43EB-9B6F-23E35A2185A1}"/>
                </a:ext>
              </a:extLst>
            </p:cNvPr>
            <p:cNvSpPr/>
            <p:nvPr/>
          </p:nvSpPr>
          <p:spPr>
            <a:xfrm>
              <a:off x="2320667" y="1832681"/>
              <a:ext cx="1005840" cy="1005840"/>
            </a:xfrm>
            <a:prstGeom prst="ellipse">
              <a:avLst/>
            </a:prstGeom>
            <a:solidFill>
              <a:srgbClr val="AFAFAF">
                <a:lumMod val="60000"/>
                <a:lumOff val="40000"/>
              </a:srgbClr>
            </a:solidFill>
            <a:ln w="12700" cap="flat" cmpd="sng" algn="ctr">
              <a:noFill/>
              <a:prstDash val="solid"/>
              <a:miter lim="800000"/>
            </a:ln>
            <a:effectLst>
              <a:outerShdw blurRad="50800" dist="38100" algn="l"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66" name="Oval 6">
              <a:extLst>
                <a:ext uri="{FF2B5EF4-FFF2-40B4-BE49-F238E27FC236}">
                  <a16:creationId xmlns:a16="http://schemas.microsoft.com/office/drawing/2014/main" id="{D5585CC5-2187-4893-B56C-881815BB1C3B}"/>
                </a:ext>
              </a:extLst>
            </p:cNvPr>
            <p:cNvSpPr/>
            <p:nvPr/>
          </p:nvSpPr>
          <p:spPr>
            <a:xfrm>
              <a:off x="2387868" y="1903074"/>
              <a:ext cx="871437" cy="871437"/>
            </a:xfrm>
            <a:prstGeom prst="ellipse">
              <a:avLst/>
            </a:prstGeom>
            <a:solidFill>
              <a:sysClr val="window" lastClr="FFFFFF"/>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grpSp>
      <p:grpSp>
        <p:nvGrpSpPr>
          <p:cNvPr id="67" name="Group 7">
            <a:extLst>
              <a:ext uri="{FF2B5EF4-FFF2-40B4-BE49-F238E27FC236}">
                <a16:creationId xmlns:a16="http://schemas.microsoft.com/office/drawing/2014/main" id="{0A683DD5-B7AF-4C08-8C5B-620105779523}"/>
              </a:ext>
            </a:extLst>
          </p:cNvPr>
          <p:cNvGrpSpPr/>
          <p:nvPr/>
        </p:nvGrpSpPr>
        <p:grpSpPr>
          <a:xfrm>
            <a:off x="0" y="3571270"/>
            <a:ext cx="3326507" cy="1023837"/>
            <a:chOff x="0" y="1814684"/>
            <a:chExt cx="3326507" cy="1023837"/>
          </a:xfrm>
        </p:grpSpPr>
        <p:sp>
          <p:nvSpPr>
            <p:cNvPr id="68" name="Rectangle 8">
              <a:extLst>
                <a:ext uri="{FF2B5EF4-FFF2-40B4-BE49-F238E27FC236}">
                  <a16:creationId xmlns:a16="http://schemas.microsoft.com/office/drawing/2014/main" id="{0E0C3505-5E94-4D99-8C3F-8811EED3AFB2}"/>
                </a:ext>
              </a:extLst>
            </p:cNvPr>
            <p:cNvSpPr/>
            <p:nvPr userDrawn="1"/>
          </p:nvSpPr>
          <p:spPr>
            <a:xfrm>
              <a:off x="0" y="1814684"/>
              <a:ext cx="2823587" cy="504881"/>
            </a:xfrm>
            <a:prstGeom prst="rect">
              <a:avLst/>
            </a:prstGeom>
            <a:solidFill>
              <a:srgbClr val="AFAFAF">
                <a:lumMod val="40000"/>
                <a:lumOff val="60000"/>
              </a:srgbClr>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69" name="Rectangle 9">
              <a:extLst>
                <a:ext uri="{FF2B5EF4-FFF2-40B4-BE49-F238E27FC236}">
                  <a16:creationId xmlns:a16="http://schemas.microsoft.com/office/drawing/2014/main" id="{BF0C52C9-AE73-4DFA-8D8B-0CF182506911}"/>
                </a:ext>
              </a:extLst>
            </p:cNvPr>
            <p:cNvSpPr/>
            <p:nvPr userDrawn="1"/>
          </p:nvSpPr>
          <p:spPr>
            <a:xfrm>
              <a:off x="0" y="2319566"/>
              <a:ext cx="2823587" cy="504881"/>
            </a:xfrm>
            <a:prstGeom prst="rect">
              <a:avLst/>
            </a:prstGeom>
            <a:solidFill>
              <a:srgbClr val="AFAFAF">
                <a:lumMod val="60000"/>
                <a:lumOff val="40000"/>
              </a:srgbClr>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70" name="Oval 10">
              <a:extLst>
                <a:ext uri="{FF2B5EF4-FFF2-40B4-BE49-F238E27FC236}">
                  <a16:creationId xmlns:a16="http://schemas.microsoft.com/office/drawing/2014/main" id="{8D044DDA-8911-404A-BB3B-EA2C5C036198}"/>
                </a:ext>
              </a:extLst>
            </p:cNvPr>
            <p:cNvSpPr/>
            <p:nvPr/>
          </p:nvSpPr>
          <p:spPr>
            <a:xfrm>
              <a:off x="2320667" y="1832681"/>
              <a:ext cx="1005840" cy="1005840"/>
            </a:xfrm>
            <a:prstGeom prst="ellipse">
              <a:avLst/>
            </a:prstGeom>
            <a:solidFill>
              <a:srgbClr val="AFAFAF">
                <a:lumMod val="60000"/>
                <a:lumOff val="40000"/>
              </a:srgbClr>
            </a:solidFill>
            <a:ln w="12700" cap="flat" cmpd="sng" algn="ctr">
              <a:noFill/>
              <a:prstDash val="solid"/>
              <a:miter lim="800000"/>
            </a:ln>
            <a:effectLst>
              <a:outerShdw blurRad="50800" dist="38100" algn="l"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71" name="Oval 11">
              <a:extLst>
                <a:ext uri="{FF2B5EF4-FFF2-40B4-BE49-F238E27FC236}">
                  <a16:creationId xmlns:a16="http://schemas.microsoft.com/office/drawing/2014/main" id="{ED1DBA43-7EA9-4DD0-B173-B72929656CD3}"/>
                </a:ext>
              </a:extLst>
            </p:cNvPr>
            <p:cNvSpPr/>
            <p:nvPr/>
          </p:nvSpPr>
          <p:spPr>
            <a:xfrm>
              <a:off x="2387868" y="1903074"/>
              <a:ext cx="871437" cy="871437"/>
            </a:xfrm>
            <a:prstGeom prst="ellipse">
              <a:avLst/>
            </a:prstGeom>
            <a:solidFill>
              <a:sysClr val="window" lastClr="FFFFFF"/>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grpSp>
      <p:grpSp>
        <p:nvGrpSpPr>
          <p:cNvPr id="72" name="Group 12">
            <a:extLst>
              <a:ext uri="{FF2B5EF4-FFF2-40B4-BE49-F238E27FC236}">
                <a16:creationId xmlns:a16="http://schemas.microsoft.com/office/drawing/2014/main" id="{5445130F-B025-4383-B5D3-E81CE98F686E}"/>
              </a:ext>
            </a:extLst>
          </p:cNvPr>
          <p:cNvGrpSpPr/>
          <p:nvPr/>
        </p:nvGrpSpPr>
        <p:grpSpPr>
          <a:xfrm>
            <a:off x="0" y="5040004"/>
            <a:ext cx="3326507" cy="1023837"/>
            <a:chOff x="0" y="1814684"/>
            <a:chExt cx="3326507" cy="1023837"/>
          </a:xfrm>
        </p:grpSpPr>
        <p:sp>
          <p:nvSpPr>
            <p:cNvPr id="73" name="Rectangle 13">
              <a:extLst>
                <a:ext uri="{FF2B5EF4-FFF2-40B4-BE49-F238E27FC236}">
                  <a16:creationId xmlns:a16="http://schemas.microsoft.com/office/drawing/2014/main" id="{D97FB46E-DC89-479E-9A86-FFBF0DA5C5B2}"/>
                </a:ext>
              </a:extLst>
            </p:cNvPr>
            <p:cNvSpPr/>
            <p:nvPr userDrawn="1"/>
          </p:nvSpPr>
          <p:spPr>
            <a:xfrm>
              <a:off x="0" y="1814684"/>
              <a:ext cx="2823587" cy="504881"/>
            </a:xfrm>
            <a:prstGeom prst="rect">
              <a:avLst/>
            </a:prstGeom>
            <a:solidFill>
              <a:srgbClr val="AFAFAF">
                <a:lumMod val="40000"/>
                <a:lumOff val="60000"/>
              </a:srgbClr>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74" name="Rectangle 14">
              <a:extLst>
                <a:ext uri="{FF2B5EF4-FFF2-40B4-BE49-F238E27FC236}">
                  <a16:creationId xmlns:a16="http://schemas.microsoft.com/office/drawing/2014/main" id="{AF6FA493-EB70-46B0-BA2C-30B90E66237A}"/>
                </a:ext>
              </a:extLst>
            </p:cNvPr>
            <p:cNvSpPr/>
            <p:nvPr userDrawn="1"/>
          </p:nvSpPr>
          <p:spPr>
            <a:xfrm>
              <a:off x="0" y="2319566"/>
              <a:ext cx="2823587" cy="504881"/>
            </a:xfrm>
            <a:prstGeom prst="rect">
              <a:avLst/>
            </a:prstGeom>
            <a:solidFill>
              <a:srgbClr val="AFAFAF">
                <a:lumMod val="60000"/>
                <a:lumOff val="40000"/>
              </a:srgbClr>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75" name="Oval 15">
              <a:extLst>
                <a:ext uri="{FF2B5EF4-FFF2-40B4-BE49-F238E27FC236}">
                  <a16:creationId xmlns:a16="http://schemas.microsoft.com/office/drawing/2014/main" id="{7DF1F087-5D6B-4BD4-828D-61451C3F1C96}"/>
                </a:ext>
              </a:extLst>
            </p:cNvPr>
            <p:cNvSpPr/>
            <p:nvPr/>
          </p:nvSpPr>
          <p:spPr>
            <a:xfrm>
              <a:off x="2320667" y="1832681"/>
              <a:ext cx="1005840" cy="1005840"/>
            </a:xfrm>
            <a:prstGeom prst="ellipse">
              <a:avLst/>
            </a:prstGeom>
            <a:solidFill>
              <a:srgbClr val="AFAFAF">
                <a:lumMod val="60000"/>
                <a:lumOff val="40000"/>
              </a:srgbClr>
            </a:solidFill>
            <a:ln w="12700" cap="flat" cmpd="sng" algn="ctr">
              <a:noFill/>
              <a:prstDash val="solid"/>
              <a:miter lim="800000"/>
            </a:ln>
            <a:effectLst>
              <a:outerShdw blurRad="50800" dist="38100" algn="l"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76" name="Oval 16">
              <a:extLst>
                <a:ext uri="{FF2B5EF4-FFF2-40B4-BE49-F238E27FC236}">
                  <a16:creationId xmlns:a16="http://schemas.microsoft.com/office/drawing/2014/main" id="{349DF9FC-CA22-4702-90EA-11A9427A8437}"/>
                </a:ext>
              </a:extLst>
            </p:cNvPr>
            <p:cNvSpPr/>
            <p:nvPr/>
          </p:nvSpPr>
          <p:spPr>
            <a:xfrm>
              <a:off x="2387868" y="1903074"/>
              <a:ext cx="871437" cy="871437"/>
            </a:xfrm>
            <a:prstGeom prst="ellipse">
              <a:avLst/>
            </a:prstGeom>
            <a:solidFill>
              <a:sysClr val="window" lastClr="FFFFFF"/>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grpSp>
      <p:grpSp>
        <p:nvGrpSpPr>
          <p:cNvPr id="77" name="Group 17">
            <a:extLst>
              <a:ext uri="{FF2B5EF4-FFF2-40B4-BE49-F238E27FC236}">
                <a16:creationId xmlns:a16="http://schemas.microsoft.com/office/drawing/2014/main" id="{C635AD66-F3D7-40EA-95A4-BD52C8248BAE}"/>
              </a:ext>
            </a:extLst>
          </p:cNvPr>
          <p:cNvGrpSpPr/>
          <p:nvPr/>
        </p:nvGrpSpPr>
        <p:grpSpPr>
          <a:xfrm flipH="1">
            <a:off x="8865495" y="2102536"/>
            <a:ext cx="3326507" cy="1023837"/>
            <a:chOff x="0" y="1814684"/>
            <a:chExt cx="3326507" cy="1023837"/>
          </a:xfrm>
        </p:grpSpPr>
        <p:sp>
          <p:nvSpPr>
            <p:cNvPr id="78" name="Rectangle 18">
              <a:extLst>
                <a:ext uri="{FF2B5EF4-FFF2-40B4-BE49-F238E27FC236}">
                  <a16:creationId xmlns:a16="http://schemas.microsoft.com/office/drawing/2014/main" id="{48B24415-8715-46A9-B12C-58AC25F7D956}"/>
                </a:ext>
              </a:extLst>
            </p:cNvPr>
            <p:cNvSpPr/>
            <p:nvPr userDrawn="1"/>
          </p:nvSpPr>
          <p:spPr>
            <a:xfrm>
              <a:off x="0" y="1814684"/>
              <a:ext cx="2823587" cy="504881"/>
            </a:xfrm>
            <a:prstGeom prst="rect">
              <a:avLst/>
            </a:prstGeom>
            <a:solidFill>
              <a:srgbClr val="EF5E42">
                <a:lumMod val="60000"/>
                <a:lumOff val="40000"/>
              </a:srgbClr>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79" name="Rectangle 19">
              <a:extLst>
                <a:ext uri="{FF2B5EF4-FFF2-40B4-BE49-F238E27FC236}">
                  <a16:creationId xmlns:a16="http://schemas.microsoft.com/office/drawing/2014/main" id="{0A9005E1-1E0D-403B-BF46-E7161E901643}"/>
                </a:ext>
              </a:extLst>
            </p:cNvPr>
            <p:cNvSpPr/>
            <p:nvPr userDrawn="1"/>
          </p:nvSpPr>
          <p:spPr>
            <a:xfrm>
              <a:off x="0" y="2319566"/>
              <a:ext cx="2823587" cy="504881"/>
            </a:xfrm>
            <a:prstGeom prst="rect">
              <a:avLst/>
            </a:prstGeom>
            <a:solidFill>
              <a:srgbClr val="EF5E42"/>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80" name="Oval 20">
              <a:extLst>
                <a:ext uri="{FF2B5EF4-FFF2-40B4-BE49-F238E27FC236}">
                  <a16:creationId xmlns:a16="http://schemas.microsoft.com/office/drawing/2014/main" id="{33C6689E-AA2F-4576-A16D-946B03616009}"/>
                </a:ext>
              </a:extLst>
            </p:cNvPr>
            <p:cNvSpPr/>
            <p:nvPr/>
          </p:nvSpPr>
          <p:spPr>
            <a:xfrm>
              <a:off x="2320667" y="1832681"/>
              <a:ext cx="1005840" cy="1005840"/>
            </a:xfrm>
            <a:prstGeom prst="ellipse">
              <a:avLst/>
            </a:prstGeom>
            <a:solidFill>
              <a:srgbClr val="EF5E42"/>
            </a:solidFill>
            <a:ln w="12700" cap="flat" cmpd="sng" algn="ctr">
              <a:noFill/>
              <a:prstDash val="solid"/>
              <a:miter lim="800000"/>
            </a:ln>
            <a:effectLst>
              <a:outerShdw blurRad="50800" dist="38100" algn="l"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81" name="Oval 21">
              <a:extLst>
                <a:ext uri="{FF2B5EF4-FFF2-40B4-BE49-F238E27FC236}">
                  <a16:creationId xmlns:a16="http://schemas.microsoft.com/office/drawing/2014/main" id="{F374FE62-58C9-44A6-83E1-13CFBB994B38}"/>
                </a:ext>
              </a:extLst>
            </p:cNvPr>
            <p:cNvSpPr/>
            <p:nvPr/>
          </p:nvSpPr>
          <p:spPr>
            <a:xfrm>
              <a:off x="2387868" y="1903074"/>
              <a:ext cx="871437" cy="871437"/>
            </a:xfrm>
            <a:prstGeom prst="ellipse">
              <a:avLst/>
            </a:prstGeom>
            <a:solidFill>
              <a:sysClr val="window" lastClr="FFFFFF"/>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grpSp>
      <p:grpSp>
        <p:nvGrpSpPr>
          <p:cNvPr id="82" name="Group 22">
            <a:extLst>
              <a:ext uri="{FF2B5EF4-FFF2-40B4-BE49-F238E27FC236}">
                <a16:creationId xmlns:a16="http://schemas.microsoft.com/office/drawing/2014/main" id="{88262916-2293-467A-8E19-C5907D780706}"/>
              </a:ext>
            </a:extLst>
          </p:cNvPr>
          <p:cNvGrpSpPr/>
          <p:nvPr/>
        </p:nvGrpSpPr>
        <p:grpSpPr>
          <a:xfrm flipH="1">
            <a:off x="8865493" y="3571270"/>
            <a:ext cx="3326507" cy="1023837"/>
            <a:chOff x="0" y="1814684"/>
            <a:chExt cx="3326507" cy="1023837"/>
          </a:xfrm>
        </p:grpSpPr>
        <p:sp>
          <p:nvSpPr>
            <p:cNvPr id="83" name="Rectangle 23">
              <a:extLst>
                <a:ext uri="{FF2B5EF4-FFF2-40B4-BE49-F238E27FC236}">
                  <a16:creationId xmlns:a16="http://schemas.microsoft.com/office/drawing/2014/main" id="{29E3AB22-16E8-485E-8560-96DDDF2A4193}"/>
                </a:ext>
              </a:extLst>
            </p:cNvPr>
            <p:cNvSpPr/>
            <p:nvPr userDrawn="1"/>
          </p:nvSpPr>
          <p:spPr>
            <a:xfrm>
              <a:off x="0" y="1814684"/>
              <a:ext cx="2823587" cy="504881"/>
            </a:xfrm>
            <a:prstGeom prst="rect">
              <a:avLst/>
            </a:prstGeom>
            <a:solidFill>
              <a:srgbClr val="EF5E42">
                <a:lumMod val="60000"/>
                <a:lumOff val="40000"/>
              </a:srgbClr>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84" name="Rectangle 24">
              <a:extLst>
                <a:ext uri="{FF2B5EF4-FFF2-40B4-BE49-F238E27FC236}">
                  <a16:creationId xmlns:a16="http://schemas.microsoft.com/office/drawing/2014/main" id="{0D7C0500-B637-4991-8FA1-3F24A69B6625}"/>
                </a:ext>
              </a:extLst>
            </p:cNvPr>
            <p:cNvSpPr/>
            <p:nvPr userDrawn="1"/>
          </p:nvSpPr>
          <p:spPr>
            <a:xfrm>
              <a:off x="0" y="2319566"/>
              <a:ext cx="2823587" cy="504881"/>
            </a:xfrm>
            <a:prstGeom prst="rect">
              <a:avLst/>
            </a:prstGeom>
            <a:solidFill>
              <a:srgbClr val="EF5E42"/>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85" name="Oval 25">
              <a:extLst>
                <a:ext uri="{FF2B5EF4-FFF2-40B4-BE49-F238E27FC236}">
                  <a16:creationId xmlns:a16="http://schemas.microsoft.com/office/drawing/2014/main" id="{B4E8418B-07A3-4C4F-900C-0BE350231937}"/>
                </a:ext>
              </a:extLst>
            </p:cNvPr>
            <p:cNvSpPr/>
            <p:nvPr/>
          </p:nvSpPr>
          <p:spPr>
            <a:xfrm>
              <a:off x="2320667" y="1832681"/>
              <a:ext cx="1005840" cy="1005840"/>
            </a:xfrm>
            <a:prstGeom prst="ellipse">
              <a:avLst/>
            </a:prstGeom>
            <a:solidFill>
              <a:srgbClr val="EF5E42"/>
            </a:solidFill>
            <a:ln w="12700" cap="flat" cmpd="sng" algn="ctr">
              <a:noFill/>
              <a:prstDash val="solid"/>
              <a:miter lim="800000"/>
            </a:ln>
            <a:effectLst>
              <a:outerShdw blurRad="50800" dist="38100" algn="l"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86" name="Oval 26">
              <a:extLst>
                <a:ext uri="{FF2B5EF4-FFF2-40B4-BE49-F238E27FC236}">
                  <a16:creationId xmlns:a16="http://schemas.microsoft.com/office/drawing/2014/main" id="{6F87F38C-9808-44A3-8D9B-AB2ACB4F3221}"/>
                </a:ext>
              </a:extLst>
            </p:cNvPr>
            <p:cNvSpPr/>
            <p:nvPr/>
          </p:nvSpPr>
          <p:spPr>
            <a:xfrm>
              <a:off x="2387868" y="1903074"/>
              <a:ext cx="871437" cy="871437"/>
            </a:xfrm>
            <a:prstGeom prst="ellipse">
              <a:avLst/>
            </a:prstGeom>
            <a:solidFill>
              <a:sysClr val="window" lastClr="FFFFFF"/>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grpSp>
      <p:grpSp>
        <p:nvGrpSpPr>
          <p:cNvPr id="87" name="Group 27">
            <a:extLst>
              <a:ext uri="{FF2B5EF4-FFF2-40B4-BE49-F238E27FC236}">
                <a16:creationId xmlns:a16="http://schemas.microsoft.com/office/drawing/2014/main" id="{0BC0B577-5512-42BA-94BA-2EB76821A7ED}"/>
              </a:ext>
            </a:extLst>
          </p:cNvPr>
          <p:cNvGrpSpPr/>
          <p:nvPr/>
        </p:nvGrpSpPr>
        <p:grpSpPr>
          <a:xfrm flipH="1">
            <a:off x="8865491" y="5040004"/>
            <a:ext cx="3326507" cy="1023837"/>
            <a:chOff x="0" y="1814684"/>
            <a:chExt cx="3326507" cy="1023837"/>
          </a:xfrm>
        </p:grpSpPr>
        <p:sp>
          <p:nvSpPr>
            <p:cNvPr id="88" name="Rectangle 28">
              <a:extLst>
                <a:ext uri="{FF2B5EF4-FFF2-40B4-BE49-F238E27FC236}">
                  <a16:creationId xmlns:a16="http://schemas.microsoft.com/office/drawing/2014/main" id="{320C3F53-4BA3-4238-B801-8642BE64F281}"/>
                </a:ext>
              </a:extLst>
            </p:cNvPr>
            <p:cNvSpPr/>
            <p:nvPr userDrawn="1"/>
          </p:nvSpPr>
          <p:spPr>
            <a:xfrm>
              <a:off x="0" y="1814684"/>
              <a:ext cx="2823587" cy="504881"/>
            </a:xfrm>
            <a:prstGeom prst="rect">
              <a:avLst/>
            </a:prstGeom>
            <a:solidFill>
              <a:srgbClr val="EF5E42">
                <a:lumMod val="60000"/>
                <a:lumOff val="40000"/>
              </a:srgbClr>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89" name="Rectangle 29">
              <a:extLst>
                <a:ext uri="{FF2B5EF4-FFF2-40B4-BE49-F238E27FC236}">
                  <a16:creationId xmlns:a16="http://schemas.microsoft.com/office/drawing/2014/main" id="{4F3B67B3-8187-4932-8851-ED164B632706}"/>
                </a:ext>
              </a:extLst>
            </p:cNvPr>
            <p:cNvSpPr/>
            <p:nvPr userDrawn="1"/>
          </p:nvSpPr>
          <p:spPr>
            <a:xfrm>
              <a:off x="0" y="2319566"/>
              <a:ext cx="2823587" cy="504881"/>
            </a:xfrm>
            <a:prstGeom prst="rect">
              <a:avLst/>
            </a:prstGeom>
            <a:solidFill>
              <a:srgbClr val="EF5E42"/>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90" name="Oval 30">
              <a:extLst>
                <a:ext uri="{FF2B5EF4-FFF2-40B4-BE49-F238E27FC236}">
                  <a16:creationId xmlns:a16="http://schemas.microsoft.com/office/drawing/2014/main" id="{5B4AA23F-1F2E-45E5-9218-DC23F83117BA}"/>
                </a:ext>
              </a:extLst>
            </p:cNvPr>
            <p:cNvSpPr/>
            <p:nvPr/>
          </p:nvSpPr>
          <p:spPr>
            <a:xfrm>
              <a:off x="2320667" y="1832681"/>
              <a:ext cx="1005840" cy="1005840"/>
            </a:xfrm>
            <a:prstGeom prst="ellipse">
              <a:avLst/>
            </a:prstGeom>
            <a:solidFill>
              <a:srgbClr val="EF5E42"/>
            </a:solidFill>
            <a:ln w="12700" cap="flat" cmpd="sng" algn="ctr">
              <a:noFill/>
              <a:prstDash val="solid"/>
              <a:miter lim="800000"/>
            </a:ln>
            <a:effectLst>
              <a:outerShdw blurRad="50800" dist="38100" algn="l"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91" name="Oval 31">
              <a:extLst>
                <a:ext uri="{FF2B5EF4-FFF2-40B4-BE49-F238E27FC236}">
                  <a16:creationId xmlns:a16="http://schemas.microsoft.com/office/drawing/2014/main" id="{A26B58F1-CA7A-4816-86C0-0A7930E49435}"/>
                </a:ext>
              </a:extLst>
            </p:cNvPr>
            <p:cNvSpPr/>
            <p:nvPr/>
          </p:nvSpPr>
          <p:spPr>
            <a:xfrm>
              <a:off x="2387868" y="1903074"/>
              <a:ext cx="871437" cy="871437"/>
            </a:xfrm>
            <a:prstGeom prst="ellipse">
              <a:avLst/>
            </a:prstGeom>
            <a:solidFill>
              <a:sysClr val="window" lastClr="FFFFFF"/>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grpSp>
      <p:grpSp>
        <p:nvGrpSpPr>
          <p:cNvPr id="92" name="Group 38">
            <a:extLst>
              <a:ext uri="{FF2B5EF4-FFF2-40B4-BE49-F238E27FC236}">
                <a16:creationId xmlns:a16="http://schemas.microsoft.com/office/drawing/2014/main" id="{E6E80C82-384D-414E-BC6A-A89F8EF11CAC}"/>
              </a:ext>
            </a:extLst>
          </p:cNvPr>
          <p:cNvGrpSpPr/>
          <p:nvPr/>
        </p:nvGrpSpPr>
        <p:grpSpPr>
          <a:xfrm>
            <a:off x="3495824" y="2185364"/>
            <a:ext cx="2594207" cy="858180"/>
            <a:chOff x="2113657" y="4283314"/>
            <a:chExt cx="3647460" cy="858180"/>
          </a:xfrm>
        </p:grpSpPr>
        <p:sp>
          <p:nvSpPr>
            <p:cNvPr id="93" name="TextBox 39">
              <a:extLst>
                <a:ext uri="{FF2B5EF4-FFF2-40B4-BE49-F238E27FC236}">
                  <a16:creationId xmlns:a16="http://schemas.microsoft.com/office/drawing/2014/main" id="{2201A5B0-C707-46C8-BD70-28CD59A82EB6}"/>
                </a:ext>
              </a:extLst>
            </p:cNvPr>
            <p:cNvSpPr txBox="1"/>
            <p:nvPr/>
          </p:nvSpPr>
          <p:spPr>
            <a:xfrm>
              <a:off x="2113657" y="4495163"/>
              <a:ext cx="3647456" cy="646331"/>
            </a:xfrm>
            <a:prstGeom prst="rect">
              <a:avLst/>
            </a:prstGeom>
            <a:noFill/>
          </p:spPr>
          <p:txBody>
            <a:bodyPr wrap="square" rtlCol="0">
              <a:spAutoFit/>
            </a:bodyPr>
            <a:lstStyle/>
            <a:p>
              <a:r>
                <a:rPr lang="en-US" altLang="ko-KR" sz="1200" dirty="0">
                  <a:solidFill>
                    <a:prstClr val="black">
                      <a:lumMod val="75000"/>
                      <a:lumOff val="25000"/>
                    </a:prstClr>
                  </a:solidFill>
                  <a:cs typeface="Arial" pitchFamily="34" charset="0"/>
                </a:rPr>
                <a:t>You can simply impress your audience and add a unique zing and appeal to your Presentations.</a:t>
              </a:r>
            </a:p>
          </p:txBody>
        </p:sp>
        <p:sp>
          <p:nvSpPr>
            <p:cNvPr id="94" name="TextBox 40">
              <a:extLst>
                <a:ext uri="{FF2B5EF4-FFF2-40B4-BE49-F238E27FC236}">
                  <a16:creationId xmlns:a16="http://schemas.microsoft.com/office/drawing/2014/main" id="{10EA46E8-7882-4FE9-B083-A9D5C7363325}"/>
                </a:ext>
              </a:extLst>
            </p:cNvPr>
            <p:cNvSpPr txBox="1"/>
            <p:nvPr/>
          </p:nvSpPr>
          <p:spPr>
            <a:xfrm>
              <a:off x="2113658" y="4283314"/>
              <a:ext cx="3647459" cy="276999"/>
            </a:xfrm>
            <a:prstGeom prst="rect">
              <a:avLst/>
            </a:prstGeom>
            <a:noFill/>
          </p:spPr>
          <p:txBody>
            <a:bodyPr wrap="square" rtlCol="0">
              <a:spAutoFit/>
            </a:bodyPr>
            <a:lstStyle/>
            <a:p>
              <a:r>
                <a:rPr lang="en-US" altLang="ko-KR" sz="1200" b="1" dirty="0">
                  <a:solidFill>
                    <a:prstClr val="black">
                      <a:lumMod val="75000"/>
                      <a:lumOff val="25000"/>
                    </a:prstClr>
                  </a:solidFill>
                  <a:cs typeface="Arial" pitchFamily="34" charset="0"/>
                </a:rPr>
                <a:t>Your Text  Here</a:t>
              </a:r>
              <a:endParaRPr lang="ko-KR" altLang="en-US" sz="1200" b="1" dirty="0">
                <a:solidFill>
                  <a:prstClr val="black">
                    <a:lumMod val="75000"/>
                    <a:lumOff val="25000"/>
                  </a:prstClr>
                </a:solidFill>
                <a:cs typeface="Arial" pitchFamily="34" charset="0"/>
              </a:endParaRPr>
            </a:p>
          </p:txBody>
        </p:sp>
      </p:grpSp>
      <p:grpSp>
        <p:nvGrpSpPr>
          <p:cNvPr id="95" name="Group 41">
            <a:extLst>
              <a:ext uri="{FF2B5EF4-FFF2-40B4-BE49-F238E27FC236}">
                <a16:creationId xmlns:a16="http://schemas.microsoft.com/office/drawing/2014/main" id="{E32DD602-ABB5-4B85-9103-D7294B86AA95}"/>
              </a:ext>
            </a:extLst>
          </p:cNvPr>
          <p:cNvGrpSpPr/>
          <p:nvPr/>
        </p:nvGrpSpPr>
        <p:grpSpPr>
          <a:xfrm>
            <a:off x="6123689" y="2185364"/>
            <a:ext cx="2594207" cy="858180"/>
            <a:chOff x="2113657" y="4283314"/>
            <a:chExt cx="3647460" cy="858180"/>
          </a:xfrm>
        </p:grpSpPr>
        <p:sp>
          <p:nvSpPr>
            <p:cNvPr id="96" name="TextBox 42">
              <a:extLst>
                <a:ext uri="{FF2B5EF4-FFF2-40B4-BE49-F238E27FC236}">
                  <a16:creationId xmlns:a16="http://schemas.microsoft.com/office/drawing/2014/main" id="{F36C2FF4-1D6C-4586-964E-8FB913BBEEF0}"/>
                </a:ext>
              </a:extLst>
            </p:cNvPr>
            <p:cNvSpPr txBox="1"/>
            <p:nvPr/>
          </p:nvSpPr>
          <p:spPr>
            <a:xfrm>
              <a:off x="2113657" y="4495163"/>
              <a:ext cx="3647456" cy="646331"/>
            </a:xfrm>
            <a:prstGeom prst="rect">
              <a:avLst/>
            </a:prstGeom>
            <a:noFill/>
          </p:spPr>
          <p:txBody>
            <a:bodyPr wrap="square" rtlCol="0">
              <a:spAutoFit/>
            </a:bodyPr>
            <a:lstStyle/>
            <a:p>
              <a:pPr algn="r"/>
              <a:r>
                <a:rPr lang="en-US" altLang="ko-KR" sz="1200" dirty="0">
                  <a:solidFill>
                    <a:prstClr val="black">
                      <a:lumMod val="75000"/>
                      <a:lumOff val="25000"/>
                    </a:prstClr>
                  </a:solidFill>
                  <a:cs typeface="Arial" pitchFamily="34" charset="0"/>
                </a:rPr>
                <a:t>You can simply impress your audience and add a unique zing and appeal to your Presentations.</a:t>
              </a:r>
            </a:p>
          </p:txBody>
        </p:sp>
        <p:sp>
          <p:nvSpPr>
            <p:cNvPr id="97" name="TextBox 43">
              <a:extLst>
                <a:ext uri="{FF2B5EF4-FFF2-40B4-BE49-F238E27FC236}">
                  <a16:creationId xmlns:a16="http://schemas.microsoft.com/office/drawing/2014/main" id="{23E3CDAD-26CC-4E16-B9EC-1A1910A16036}"/>
                </a:ext>
              </a:extLst>
            </p:cNvPr>
            <p:cNvSpPr txBox="1"/>
            <p:nvPr/>
          </p:nvSpPr>
          <p:spPr>
            <a:xfrm>
              <a:off x="2113658" y="4283314"/>
              <a:ext cx="3647459" cy="276999"/>
            </a:xfrm>
            <a:prstGeom prst="rect">
              <a:avLst/>
            </a:prstGeom>
            <a:noFill/>
          </p:spPr>
          <p:txBody>
            <a:bodyPr wrap="square" rtlCol="0">
              <a:spAutoFit/>
            </a:bodyPr>
            <a:lstStyle/>
            <a:p>
              <a:pPr algn="r"/>
              <a:r>
                <a:rPr lang="en-US" altLang="ko-KR" sz="1200" b="1" dirty="0">
                  <a:solidFill>
                    <a:prstClr val="black">
                      <a:lumMod val="75000"/>
                      <a:lumOff val="25000"/>
                    </a:prstClr>
                  </a:solidFill>
                  <a:cs typeface="Arial" pitchFamily="34" charset="0"/>
                </a:rPr>
                <a:t>Your Text  Here</a:t>
              </a:r>
              <a:endParaRPr lang="ko-KR" altLang="en-US" sz="1200" b="1" dirty="0">
                <a:solidFill>
                  <a:prstClr val="black">
                    <a:lumMod val="75000"/>
                    <a:lumOff val="25000"/>
                  </a:prstClr>
                </a:solidFill>
                <a:cs typeface="Arial" pitchFamily="34" charset="0"/>
              </a:endParaRPr>
            </a:p>
          </p:txBody>
        </p:sp>
      </p:grpSp>
      <p:grpSp>
        <p:nvGrpSpPr>
          <p:cNvPr id="98" name="Group 44">
            <a:extLst>
              <a:ext uri="{FF2B5EF4-FFF2-40B4-BE49-F238E27FC236}">
                <a16:creationId xmlns:a16="http://schemas.microsoft.com/office/drawing/2014/main" id="{E89DAB4E-D515-475C-8F0A-94C994C471E7}"/>
              </a:ext>
            </a:extLst>
          </p:cNvPr>
          <p:cNvGrpSpPr/>
          <p:nvPr/>
        </p:nvGrpSpPr>
        <p:grpSpPr>
          <a:xfrm>
            <a:off x="3495824" y="3654098"/>
            <a:ext cx="2594207" cy="858180"/>
            <a:chOff x="2113657" y="4283314"/>
            <a:chExt cx="3647460" cy="858180"/>
          </a:xfrm>
        </p:grpSpPr>
        <p:sp>
          <p:nvSpPr>
            <p:cNvPr id="99" name="TextBox 45">
              <a:extLst>
                <a:ext uri="{FF2B5EF4-FFF2-40B4-BE49-F238E27FC236}">
                  <a16:creationId xmlns:a16="http://schemas.microsoft.com/office/drawing/2014/main" id="{684303CC-44EA-4465-AA46-F672DC9143E4}"/>
                </a:ext>
              </a:extLst>
            </p:cNvPr>
            <p:cNvSpPr txBox="1"/>
            <p:nvPr/>
          </p:nvSpPr>
          <p:spPr>
            <a:xfrm>
              <a:off x="2113657" y="4495163"/>
              <a:ext cx="3647456" cy="646331"/>
            </a:xfrm>
            <a:prstGeom prst="rect">
              <a:avLst/>
            </a:prstGeom>
            <a:noFill/>
          </p:spPr>
          <p:txBody>
            <a:bodyPr wrap="square" rtlCol="0">
              <a:spAutoFit/>
            </a:bodyPr>
            <a:lstStyle/>
            <a:p>
              <a:r>
                <a:rPr lang="en-US" altLang="ko-KR" sz="1200" dirty="0">
                  <a:solidFill>
                    <a:prstClr val="black">
                      <a:lumMod val="75000"/>
                      <a:lumOff val="25000"/>
                    </a:prstClr>
                  </a:solidFill>
                  <a:cs typeface="Arial" pitchFamily="34" charset="0"/>
                </a:rPr>
                <a:t>You can simply impress your audience and add a unique zing and appeal to your Presentations.</a:t>
              </a:r>
            </a:p>
          </p:txBody>
        </p:sp>
        <p:sp>
          <p:nvSpPr>
            <p:cNvPr id="100" name="TextBox 46">
              <a:extLst>
                <a:ext uri="{FF2B5EF4-FFF2-40B4-BE49-F238E27FC236}">
                  <a16:creationId xmlns:a16="http://schemas.microsoft.com/office/drawing/2014/main" id="{A3ED9B00-A578-4055-9AF8-E8AD579319FB}"/>
                </a:ext>
              </a:extLst>
            </p:cNvPr>
            <p:cNvSpPr txBox="1"/>
            <p:nvPr/>
          </p:nvSpPr>
          <p:spPr>
            <a:xfrm>
              <a:off x="2113658" y="4283314"/>
              <a:ext cx="3647459" cy="276999"/>
            </a:xfrm>
            <a:prstGeom prst="rect">
              <a:avLst/>
            </a:prstGeom>
            <a:noFill/>
          </p:spPr>
          <p:txBody>
            <a:bodyPr wrap="square" rtlCol="0">
              <a:spAutoFit/>
            </a:bodyPr>
            <a:lstStyle/>
            <a:p>
              <a:r>
                <a:rPr lang="en-US" altLang="ko-KR" sz="1200" b="1" dirty="0">
                  <a:solidFill>
                    <a:prstClr val="black">
                      <a:lumMod val="75000"/>
                      <a:lumOff val="25000"/>
                    </a:prstClr>
                  </a:solidFill>
                  <a:cs typeface="Arial" pitchFamily="34" charset="0"/>
                </a:rPr>
                <a:t>Your Text  Here</a:t>
              </a:r>
              <a:endParaRPr lang="ko-KR" altLang="en-US" sz="1200" b="1" dirty="0">
                <a:solidFill>
                  <a:prstClr val="black">
                    <a:lumMod val="75000"/>
                    <a:lumOff val="25000"/>
                  </a:prstClr>
                </a:solidFill>
                <a:cs typeface="Arial" pitchFamily="34" charset="0"/>
              </a:endParaRPr>
            </a:p>
          </p:txBody>
        </p:sp>
      </p:grpSp>
      <p:grpSp>
        <p:nvGrpSpPr>
          <p:cNvPr id="101" name="Group 47">
            <a:extLst>
              <a:ext uri="{FF2B5EF4-FFF2-40B4-BE49-F238E27FC236}">
                <a16:creationId xmlns:a16="http://schemas.microsoft.com/office/drawing/2014/main" id="{0B9A2C0A-6D94-49FC-9DE1-FA0499921708}"/>
              </a:ext>
            </a:extLst>
          </p:cNvPr>
          <p:cNvGrpSpPr/>
          <p:nvPr/>
        </p:nvGrpSpPr>
        <p:grpSpPr>
          <a:xfrm>
            <a:off x="6123689" y="3654098"/>
            <a:ext cx="2594207" cy="858180"/>
            <a:chOff x="2113657" y="4283314"/>
            <a:chExt cx="3647460" cy="858180"/>
          </a:xfrm>
        </p:grpSpPr>
        <p:sp>
          <p:nvSpPr>
            <p:cNvPr id="102" name="TextBox 48">
              <a:extLst>
                <a:ext uri="{FF2B5EF4-FFF2-40B4-BE49-F238E27FC236}">
                  <a16:creationId xmlns:a16="http://schemas.microsoft.com/office/drawing/2014/main" id="{CDA1687A-63D2-49CF-A6A6-D84CD4AC33BA}"/>
                </a:ext>
              </a:extLst>
            </p:cNvPr>
            <p:cNvSpPr txBox="1"/>
            <p:nvPr/>
          </p:nvSpPr>
          <p:spPr>
            <a:xfrm>
              <a:off x="2113657" y="4495163"/>
              <a:ext cx="3647456" cy="646331"/>
            </a:xfrm>
            <a:prstGeom prst="rect">
              <a:avLst/>
            </a:prstGeom>
            <a:noFill/>
          </p:spPr>
          <p:txBody>
            <a:bodyPr wrap="square" rtlCol="0">
              <a:spAutoFit/>
            </a:bodyPr>
            <a:lstStyle/>
            <a:p>
              <a:pPr algn="r"/>
              <a:r>
                <a:rPr lang="en-US" altLang="ko-KR" sz="1200" dirty="0">
                  <a:solidFill>
                    <a:prstClr val="black">
                      <a:lumMod val="75000"/>
                      <a:lumOff val="25000"/>
                    </a:prstClr>
                  </a:solidFill>
                  <a:cs typeface="Arial" pitchFamily="34" charset="0"/>
                </a:rPr>
                <a:t>You can simply impress your audience and add a unique zing and appeal to your Presentations.</a:t>
              </a:r>
            </a:p>
          </p:txBody>
        </p:sp>
        <p:sp>
          <p:nvSpPr>
            <p:cNvPr id="103" name="TextBox 49">
              <a:extLst>
                <a:ext uri="{FF2B5EF4-FFF2-40B4-BE49-F238E27FC236}">
                  <a16:creationId xmlns:a16="http://schemas.microsoft.com/office/drawing/2014/main" id="{BD7F21F7-9D00-4D6C-B60F-4B7C0A7081C7}"/>
                </a:ext>
              </a:extLst>
            </p:cNvPr>
            <p:cNvSpPr txBox="1"/>
            <p:nvPr/>
          </p:nvSpPr>
          <p:spPr>
            <a:xfrm>
              <a:off x="2113658" y="4283314"/>
              <a:ext cx="3647459" cy="276999"/>
            </a:xfrm>
            <a:prstGeom prst="rect">
              <a:avLst/>
            </a:prstGeom>
            <a:noFill/>
          </p:spPr>
          <p:txBody>
            <a:bodyPr wrap="square" rtlCol="0">
              <a:spAutoFit/>
            </a:bodyPr>
            <a:lstStyle/>
            <a:p>
              <a:pPr algn="r"/>
              <a:r>
                <a:rPr lang="en-US" altLang="ko-KR" sz="1200" b="1" dirty="0">
                  <a:solidFill>
                    <a:prstClr val="black">
                      <a:lumMod val="75000"/>
                      <a:lumOff val="25000"/>
                    </a:prstClr>
                  </a:solidFill>
                  <a:cs typeface="Arial" pitchFamily="34" charset="0"/>
                </a:rPr>
                <a:t>Your Text  Here</a:t>
              </a:r>
              <a:endParaRPr lang="ko-KR" altLang="en-US" sz="1200" b="1" dirty="0">
                <a:solidFill>
                  <a:prstClr val="black">
                    <a:lumMod val="75000"/>
                    <a:lumOff val="25000"/>
                  </a:prstClr>
                </a:solidFill>
                <a:cs typeface="Arial" pitchFamily="34" charset="0"/>
              </a:endParaRPr>
            </a:p>
          </p:txBody>
        </p:sp>
      </p:grpSp>
      <p:grpSp>
        <p:nvGrpSpPr>
          <p:cNvPr id="104" name="Group 50">
            <a:extLst>
              <a:ext uri="{FF2B5EF4-FFF2-40B4-BE49-F238E27FC236}">
                <a16:creationId xmlns:a16="http://schemas.microsoft.com/office/drawing/2014/main" id="{61A0006B-2E28-43CA-80BE-1D68CFAFA526}"/>
              </a:ext>
            </a:extLst>
          </p:cNvPr>
          <p:cNvGrpSpPr/>
          <p:nvPr/>
        </p:nvGrpSpPr>
        <p:grpSpPr>
          <a:xfrm>
            <a:off x="3495824" y="5122832"/>
            <a:ext cx="2594207" cy="858180"/>
            <a:chOff x="2113657" y="4283314"/>
            <a:chExt cx="3647460" cy="858180"/>
          </a:xfrm>
        </p:grpSpPr>
        <p:sp>
          <p:nvSpPr>
            <p:cNvPr id="105" name="TextBox 51">
              <a:extLst>
                <a:ext uri="{FF2B5EF4-FFF2-40B4-BE49-F238E27FC236}">
                  <a16:creationId xmlns:a16="http://schemas.microsoft.com/office/drawing/2014/main" id="{38B1F7FB-CA58-4083-BEE7-179935337445}"/>
                </a:ext>
              </a:extLst>
            </p:cNvPr>
            <p:cNvSpPr txBox="1"/>
            <p:nvPr/>
          </p:nvSpPr>
          <p:spPr>
            <a:xfrm>
              <a:off x="2113657" y="4495163"/>
              <a:ext cx="3647456" cy="646331"/>
            </a:xfrm>
            <a:prstGeom prst="rect">
              <a:avLst/>
            </a:prstGeom>
            <a:noFill/>
          </p:spPr>
          <p:txBody>
            <a:bodyPr wrap="square" rtlCol="0">
              <a:spAutoFit/>
            </a:bodyPr>
            <a:lstStyle/>
            <a:p>
              <a:r>
                <a:rPr lang="en-US" altLang="ko-KR" sz="1200" dirty="0">
                  <a:solidFill>
                    <a:prstClr val="black">
                      <a:lumMod val="75000"/>
                      <a:lumOff val="25000"/>
                    </a:prstClr>
                  </a:solidFill>
                  <a:cs typeface="Arial" pitchFamily="34" charset="0"/>
                </a:rPr>
                <a:t>You can simply impress your audience and add a unique zing and appeal to your Presentations.</a:t>
              </a:r>
            </a:p>
          </p:txBody>
        </p:sp>
        <p:sp>
          <p:nvSpPr>
            <p:cNvPr id="106" name="TextBox 52">
              <a:extLst>
                <a:ext uri="{FF2B5EF4-FFF2-40B4-BE49-F238E27FC236}">
                  <a16:creationId xmlns:a16="http://schemas.microsoft.com/office/drawing/2014/main" id="{B06D2735-F020-4CBB-9B57-C3E1F6B10B89}"/>
                </a:ext>
              </a:extLst>
            </p:cNvPr>
            <p:cNvSpPr txBox="1"/>
            <p:nvPr/>
          </p:nvSpPr>
          <p:spPr>
            <a:xfrm>
              <a:off x="2113658" y="4283314"/>
              <a:ext cx="3647459" cy="276999"/>
            </a:xfrm>
            <a:prstGeom prst="rect">
              <a:avLst/>
            </a:prstGeom>
            <a:noFill/>
          </p:spPr>
          <p:txBody>
            <a:bodyPr wrap="square" rtlCol="0">
              <a:spAutoFit/>
            </a:bodyPr>
            <a:lstStyle/>
            <a:p>
              <a:r>
                <a:rPr lang="en-US" altLang="ko-KR" sz="1200" b="1" dirty="0">
                  <a:solidFill>
                    <a:prstClr val="black">
                      <a:lumMod val="75000"/>
                      <a:lumOff val="25000"/>
                    </a:prstClr>
                  </a:solidFill>
                  <a:cs typeface="Arial" pitchFamily="34" charset="0"/>
                </a:rPr>
                <a:t>Your Text  Here</a:t>
              </a:r>
              <a:endParaRPr lang="ko-KR" altLang="en-US" sz="1200" b="1" dirty="0">
                <a:solidFill>
                  <a:prstClr val="black">
                    <a:lumMod val="75000"/>
                    <a:lumOff val="25000"/>
                  </a:prstClr>
                </a:solidFill>
                <a:cs typeface="Arial" pitchFamily="34" charset="0"/>
              </a:endParaRPr>
            </a:p>
          </p:txBody>
        </p:sp>
      </p:grpSp>
      <p:grpSp>
        <p:nvGrpSpPr>
          <p:cNvPr id="107" name="Group 53">
            <a:extLst>
              <a:ext uri="{FF2B5EF4-FFF2-40B4-BE49-F238E27FC236}">
                <a16:creationId xmlns:a16="http://schemas.microsoft.com/office/drawing/2014/main" id="{65AF1483-4A90-4DE8-82A3-E2813CBBA857}"/>
              </a:ext>
            </a:extLst>
          </p:cNvPr>
          <p:cNvGrpSpPr/>
          <p:nvPr/>
        </p:nvGrpSpPr>
        <p:grpSpPr>
          <a:xfrm>
            <a:off x="6123689" y="5122832"/>
            <a:ext cx="2594207" cy="858180"/>
            <a:chOff x="2113657" y="4283314"/>
            <a:chExt cx="3647460" cy="858180"/>
          </a:xfrm>
        </p:grpSpPr>
        <p:sp>
          <p:nvSpPr>
            <p:cNvPr id="108" name="TextBox 54">
              <a:extLst>
                <a:ext uri="{FF2B5EF4-FFF2-40B4-BE49-F238E27FC236}">
                  <a16:creationId xmlns:a16="http://schemas.microsoft.com/office/drawing/2014/main" id="{15774800-D871-4A35-82FB-D0AAFB54D862}"/>
                </a:ext>
              </a:extLst>
            </p:cNvPr>
            <p:cNvSpPr txBox="1"/>
            <p:nvPr/>
          </p:nvSpPr>
          <p:spPr>
            <a:xfrm>
              <a:off x="2113657" y="4495163"/>
              <a:ext cx="3647456" cy="646331"/>
            </a:xfrm>
            <a:prstGeom prst="rect">
              <a:avLst/>
            </a:prstGeom>
            <a:noFill/>
          </p:spPr>
          <p:txBody>
            <a:bodyPr wrap="square" rtlCol="0">
              <a:spAutoFit/>
            </a:bodyPr>
            <a:lstStyle/>
            <a:p>
              <a:pPr algn="r"/>
              <a:r>
                <a:rPr lang="en-US" altLang="ko-KR" sz="1200" dirty="0">
                  <a:solidFill>
                    <a:prstClr val="black">
                      <a:lumMod val="75000"/>
                      <a:lumOff val="25000"/>
                    </a:prstClr>
                  </a:solidFill>
                  <a:cs typeface="Arial" pitchFamily="34" charset="0"/>
                </a:rPr>
                <a:t>You can simply impress your audience and add a unique zing and appeal to your Presentations.</a:t>
              </a:r>
            </a:p>
          </p:txBody>
        </p:sp>
        <p:sp>
          <p:nvSpPr>
            <p:cNvPr id="109" name="TextBox 55">
              <a:extLst>
                <a:ext uri="{FF2B5EF4-FFF2-40B4-BE49-F238E27FC236}">
                  <a16:creationId xmlns:a16="http://schemas.microsoft.com/office/drawing/2014/main" id="{D4BCB091-CBA3-4EAC-BDF8-A2AA275BAF4B}"/>
                </a:ext>
              </a:extLst>
            </p:cNvPr>
            <p:cNvSpPr txBox="1"/>
            <p:nvPr/>
          </p:nvSpPr>
          <p:spPr>
            <a:xfrm>
              <a:off x="2113658" y="4283314"/>
              <a:ext cx="3647459" cy="276999"/>
            </a:xfrm>
            <a:prstGeom prst="rect">
              <a:avLst/>
            </a:prstGeom>
            <a:noFill/>
          </p:spPr>
          <p:txBody>
            <a:bodyPr wrap="square" rtlCol="0">
              <a:spAutoFit/>
            </a:bodyPr>
            <a:lstStyle/>
            <a:p>
              <a:pPr algn="r"/>
              <a:r>
                <a:rPr lang="en-US" altLang="ko-KR" sz="1200" b="1" dirty="0">
                  <a:solidFill>
                    <a:prstClr val="black">
                      <a:lumMod val="75000"/>
                      <a:lumOff val="25000"/>
                    </a:prstClr>
                  </a:solidFill>
                  <a:cs typeface="Arial" pitchFamily="34" charset="0"/>
                </a:rPr>
                <a:t>Your Text  Here</a:t>
              </a:r>
              <a:endParaRPr lang="ko-KR" altLang="en-US" sz="1200" b="1" dirty="0">
                <a:solidFill>
                  <a:prstClr val="black">
                    <a:lumMod val="75000"/>
                    <a:lumOff val="25000"/>
                  </a:prstClr>
                </a:solidFill>
                <a:cs typeface="Arial" pitchFamily="34" charset="0"/>
              </a:endParaRPr>
            </a:p>
          </p:txBody>
        </p:sp>
      </p:grpSp>
      <p:grpSp>
        <p:nvGrpSpPr>
          <p:cNvPr id="110" name="Group 102">
            <a:extLst>
              <a:ext uri="{FF2B5EF4-FFF2-40B4-BE49-F238E27FC236}">
                <a16:creationId xmlns:a16="http://schemas.microsoft.com/office/drawing/2014/main" id="{5ABEA5F8-03AB-42CC-9B8C-377282E9C3B6}"/>
              </a:ext>
            </a:extLst>
          </p:cNvPr>
          <p:cNvGrpSpPr>
            <a:grpSpLocks noChangeAspect="1"/>
          </p:cNvGrpSpPr>
          <p:nvPr/>
        </p:nvGrpSpPr>
        <p:grpSpPr>
          <a:xfrm>
            <a:off x="2694378" y="3830360"/>
            <a:ext cx="325734" cy="529812"/>
            <a:chOff x="2071598" y="2060848"/>
            <a:chExt cx="1917605" cy="3137144"/>
          </a:xfrm>
          <a:solidFill>
            <a:srgbClr val="7D7D7D"/>
          </a:solidFill>
        </p:grpSpPr>
        <p:sp>
          <p:nvSpPr>
            <p:cNvPr id="111" name="Freeform 103">
              <a:extLst>
                <a:ext uri="{FF2B5EF4-FFF2-40B4-BE49-F238E27FC236}">
                  <a16:creationId xmlns:a16="http://schemas.microsoft.com/office/drawing/2014/main" id="{C16F1398-AAE3-4F8C-B9F2-D57CE18EF7DE}"/>
                </a:ext>
              </a:extLst>
            </p:cNvPr>
            <p:cNvSpPr/>
            <p:nvPr/>
          </p:nvSpPr>
          <p:spPr>
            <a:xfrm>
              <a:off x="2483768" y="206084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12" name="Freeform 104">
              <a:extLst>
                <a:ext uri="{FF2B5EF4-FFF2-40B4-BE49-F238E27FC236}">
                  <a16:creationId xmlns:a16="http://schemas.microsoft.com/office/drawing/2014/main" id="{81F9D13A-B080-4D2C-A11A-203E50D69BB2}"/>
                </a:ext>
              </a:extLst>
            </p:cNvPr>
            <p:cNvSpPr/>
            <p:nvPr/>
          </p:nvSpPr>
          <p:spPr>
            <a:xfrm rot="21253755">
              <a:off x="2170737" y="2710023"/>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13" name="Freeform 105">
              <a:extLst>
                <a:ext uri="{FF2B5EF4-FFF2-40B4-BE49-F238E27FC236}">
                  <a16:creationId xmlns:a16="http://schemas.microsoft.com/office/drawing/2014/main" id="{313D68DB-237F-4900-BFA2-0C75F18ECDEF}"/>
                </a:ext>
              </a:extLst>
            </p:cNvPr>
            <p:cNvSpPr/>
            <p:nvPr/>
          </p:nvSpPr>
          <p:spPr>
            <a:xfrm rot="20634645">
              <a:off x="2071598" y="3466865"/>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14" name="Freeform 106">
              <a:extLst>
                <a:ext uri="{FF2B5EF4-FFF2-40B4-BE49-F238E27FC236}">
                  <a16:creationId xmlns:a16="http://schemas.microsoft.com/office/drawing/2014/main" id="{3B6558AA-E0E2-48E4-9D1A-D99B85D256B8}"/>
                </a:ext>
              </a:extLst>
            </p:cNvPr>
            <p:cNvSpPr/>
            <p:nvPr/>
          </p:nvSpPr>
          <p:spPr>
            <a:xfrm rot="19632933">
              <a:off x="2257651" y="418223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grpSp>
      <p:sp>
        <p:nvSpPr>
          <p:cNvPr id="115" name="Freeform 107">
            <a:extLst>
              <a:ext uri="{FF2B5EF4-FFF2-40B4-BE49-F238E27FC236}">
                <a16:creationId xmlns:a16="http://schemas.microsoft.com/office/drawing/2014/main" id="{9EC4622A-F77B-469E-B031-13F3195F939F}"/>
              </a:ext>
            </a:extLst>
          </p:cNvPr>
          <p:cNvSpPr>
            <a:spLocks noChangeAspect="1"/>
          </p:cNvSpPr>
          <p:nvPr/>
        </p:nvSpPr>
        <p:spPr>
          <a:xfrm>
            <a:off x="2764391" y="5311984"/>
            <a:ext cx="169894" cy="529812"/>
          </a:xfrm>
          <a:custGeom>
            <a:avLst/>
            <a:gdLst>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25685 w 779830"/>
              <a:gd name="connsiteY0" fmla="*/ 1331843 h 2449001"/>
              <a:gd name="connsiteX1" fmla="*/ 537004 w 779830"/>
              <a:gd name="connsiteY1" fmla="*/ 1379551 h 2449001"/>
              <a:gd name="connsiteX2" fmla="*/ 758434 w 779830"/>
              <a:gd name="connsiteY2" fmla="*/ 1406369 h 2449001"/>
              <a:gd name="connsiteX3" fmla="*/ 620492 w 779830"/>
              <a:gd name="connsiteY3" fmla="*/ 1741335 h 2449001"/>
              <a:gd name="connsiteX4" fmla="*/ 604589 w 779830"/>
              <a:gd name="connsiteY4" fmla="*/ 2441050 h 2449001"/>
              <a:gd name="connsiteX5" fmla="*/ 314367 w 779830"/>
              <a:gd name="connsiteY5" fmla="*/ 2445025 h 2449001"/>
              <a:gd name="connsiteX6" fmla="*/ 207024 w 779830"/>
              <a:gd name="connsiteY6" fmla="*/ 1673750 h 2449001"/>
              <a:gd name="connsiteX7" fmla="*/ 203049 w 779830"/>
              <a:gd name="connsiteY7" fmla="*/ 2441050 h 2449001"/>
              <a:gd name="connsiteX8" fmla="*/ 131487 w 779830"/>
              <a:gd name="connsiteY8" fmla="*/ 2449001 h 2449001"/>
              <a:gd name="connsiteX9" fmla="*/ 290 w 779830"/>
              <a:gd name="connsiteY9" fmla="*/ 1701579 h 2449001"/>
              <a:gd name="connsiteX10" fmla="*/ 95803 w 779830"/>
              <a:gd name="connsiteY10" fmla="*/ 1597201 h 2449001"/>
              <a:gd name="connsiteX11" fmla="*/ 84332 w 779830"/>
              <a:gd name="connsiteY11" fmla="*/ 1389262 h 2449001"/>
              <a:gd name="connsiteX12" fmla="*/ 334245 w 779830"/>
              <a:gd name="connsiteY12" fmla="*/ 1375575 h 2449001"/>
              <a:gd name="connsiteX13" fmla="*/ 425685 w 779830"/>
              <a:gd name="connsiteY13" fmla="*/ 1331843 h 2449001"/>
              <a:gd name="connsiteX14" fmla="*/ 238828 w 779830"/>
              <a:gd name="connsiteY14" fmla="*/ 0 h 2449001"/>
              <a:gd name="connsiteX15" fmla="*/ 552904 w 779830"/>
              <a:gd name="connsiteY15" fmla="*/ 0 h 2449001"/>
              <a:gd name="connsiteX16" fmla="*/ 684102 w 779830"/>
              <a:gd name="connsiteY16" fmla="*/ 962108 h 2449001"/>
              <a:gd name="connsiteX17" fmla="*/ 719882 w 779830"/>
              <a:gd name="connsiteY17" fmla="*/ 1307990 h 2449001"/>
              <a:gd name="connsiteX18" fmla="*/ 409781 w 779830"/>
              <a:gd name="connsiteY18" fmla="*/ 1268233 h 2449001"/>
              <a:gd name="connsiteX19" fmla="*/ 99681 w 779830"/>
              <a:gd name="connsiteY19" fmla="*/ 1288111 h 2449001"/>
              <a:gd name="connsiteX20" fmla="*/ 119559 w 779830"/>
              <a:gd name="connsiteY20" fmla="*/ 1017766 h 2449001"/>
              <a:gd name="connsiteX21" fmla="*/ 238828 w 779830"/>
              <a:gd name="connsiteY21" fmla="*/ 0 h 2449001"/>
              <a:gd name="connsiteX0" fmla="*/ 425766 w 779911"/>
              <a:gd name="connsiteY0" fmla="*/ 1331843 h 2449001"/>
              <a:gd name="connsiteX1" fmla="*/ 537085 w 779911"/>
              <a:gd name="connsiteY1" fmla="*/ 1379551 h 2449001"/>
              <a:gd name="connsiteX2" fmla="*/ 758515 w 779911"/>
              <a:gd name="connsiteY2" fmla="*/ 1406369 h 2449001"/>
              <a:gd name="connsiteX3" fmla="*/ 620573 w 779911"/>
              <a:gd name="connsiteY3" fmla="*/ 1741335 h 2449001"/>
              <a:gd name="connsiteX4" fmla="*/ 604670 w 779911"/>
              <a:gd name="connsiteY4" fmla="*/ 2441050 h 2449001"/>
              <a:gd name="connsiteX5" fmla="*/ 314448 w 779911"/>
              <a:gd name="connsiteY5" fmla="*/ 2445025 h 2449001"/>
              <a:gd name="connsiteX6" fmla="*/ 207105 w 779911"/>
              <a:gd name="connsiteY6" fmla="*/ 1673750 h 2449001"/>
              <a:gd name="connsiteX7" fmla="*/ 203130 w 779911"/>
              <a:gd name="connsiteY7" fmla="*/ 2441050 h 2449001"/>
              <a:gd name="connsiteX8" fmla="*/ 131568 w 779911"/>
              <a:gd name="connsiteY8" fmla="*/ 2449001 h 2449001"/>
              <a:gd name="connsiteX9" fmla="*/ 371 w 779911"/>
              <a:gd name="connsiteY9" fmla="*/ 1701579 h 2449001"/>
              <a:gd name="connsiteX10" fmla="*/ 95884 w 779911"/>
              <a:gd name="connsiteY10" fmla="*/ 1597201 h 2449001"/>
              <a:gd name="connsiteX11" fmla="*/ 84413 w 779911"/>
              <a:gd name="connsiteY11" fmla="*/ 1389262 h 2449001"/>
              <a:gd name="connsiteX12" fmla="*/ 334326 w 779911"/>
              <a:gd name="connsiteY12" fmla="*/ 1375575 h 2449001"/>
              <a:gd name="connsiteX13" fmla="*/ 425766 w 779911"/>
              <a:gd name="connsiteY13" fmla="*/ 1331843 h 2449001"/>
              <a:gd name="connsiteX14" fmla="*/ 238909 w 779911"/>
              <a:gd name="connsiteY14" fmla="*/ 0 h 2449001"/>
              <a:gd name="connsiteX15" fmla="*/ 552985 w 779911"/>
              <a:gd name="connsiteY15" fmla="*/ 0 h 2449001"/>
              <a:gd name="connsiteX16" fmla="*/ 684183 w 779911"/>
              <a:gd name="connsiteY16" fmla="*/ 962108 h 2449001"/>
              <a:gd name="connsiteX17" fmla="*/ 719963 w 779911"/>
              <a:gd name="connsiteY17" fmla="*/ 1307990 h 2449001"/>
              <a:gd name="connsiteX18" fmla="*/ 409862 w 779911"/>
              <a:gd name="connsiteY18" fmla="*/ 1268233 h 2449001"/>
              <a:gd name="connsiteX19" fmla="*/ 99762 w 779911"/>
              <a:gd name="connsiteY19" fmla="*/ 1288111 h 2449001"/>
              <a:gd name="connsiteX20" fmla="*/ 119640 w 779911"/>
              <a:gd name="connsiteY20" fmla="*/ 1017766 h 2449001"/>
              <a:gd name="connsiteX21" fmla="*/ 238909 w 779911"/>
              <a:gd name="connsiteY21" fmla="*/ 0 h 2449001"/>
              <a:gd name="connsiteX0" fmla="*/ 425696 w 779841"/>
              <a:gd name="connsiteY0" fmla="*/ 1331843 h 2449001"/>
              <a:gd name="connsiteX1" fmla="*/ 537015 w 779841"/>
              <a:gd name="connsiteY1" fmla="*/ 1379551 h 2449001"/>
              <a:gd name="connsiteX2" fmla="*/ 758445 w 779841"/>
              <a:gd name="connsiteY2" fmla="*/ 1406369 h 2449001"/>
              <a:gd name="connsiteX3" fmla="*/ 620503 w 779841"/>
              <a:gd name="connsiteY3" fmla="*/ 1741335 h 2449001"/>
              <a:gd name="connsiteX4" fmla="*/ 604600 w 779841"/>
              <a:gd name="connsiteY4" fmla="*/ 2441050 h 2449001"/>
              <a:gd name="connsiteX5" fmla="*/ 314378 w 779841"/>
              <a:gd name="connsiteY5" fmla="*/ 2445025 h 2449001"/>
              <a:gd name="connsiteX6" fmla="*/ 207035 w 779841"/>
              <a:gd name="connsiteY6" fmla="*/ 1673750 h 2449001"/>
              <a:gd name="connsiteX7" fmla="*/ 203060 w 779841"/>
              <a:gd name="connsiteY7" fmla="*/ 2441050 h 2449001"/>
              <a:gd name="connsiteX8" fmla="*/ 131498 w 779841"/>
              <a:gd name="connsiteY8" fmla="*/ 2449001 h 2449001"/>
              <a:gd name="connsiteX9" fmla="*/ 301 w 779841"/>
              <a:gd name="connsiteY9" fmla="*/ 1701579 h 2449001"/>
              <a:gd name="connsiteX10" fmla="*/ 95814 w 779841"/>
              <a:gd name="connsiteY10" fmla="*/ 1597201 h 2449001"/>
              <a:gd name="connsiteX11" fmla="*/ 84343 w 779841"/>
              <a:gd name="connsiteY11" fmla="*/ 1389262 h 2449001"/>
              <a:gd name="connsiteX12" fmla="*/ 334256 w 779841"/>
              <a:gd name="connsiteY12" fmla="*/ 1375575 h 2449001"/>
              <a:gd name="connsiteX13" fmla="*/ 425696 w 779841"/>
              <a:gd name="connsiteY13" fmla="*/ 1331843 h 2449001"/>
              <a:gd name="connsiteX14" fmla="*/ 238839 w 779841"/>
              <a:gd name="connsiteY14" fmla="*/ 0 h 2449001"/>
              <a:gd name="connsiteX15" fmla="*/ 552915 w 779841"/>
              <a:gd name="connsiteY15" fmla="*/ 0 h 2449001"/>
              <a:gd name="connsiteX16" fmla="*/ 684113 w 779841"/>
              <a:gd name="connsiteY16" fmla="*/ 962108 h 2449001"/>
              <a:gd name="connsiteX17" fmla="*/ 719893 w 779841"/>
              <a:gd name="connsiteY17" fmla="*/ 1307990 h 2449001"/>
              <a:gd name="connsiteX18" fmla="*/ 409792 w 779841"/>
              <a:gd name="connsiteY18" fmla="*/ 1268233 h 2449001"/>
              <a:gd name="connsiteX19" fmla="*/ 99692 w 779841"/>
              <a:gd name="connsiteY19" fmla="*/ 1288111 h 2449001"/>
              <a:gd name="connsiteX20" fmla="*/ 119570 w 779841"/>
              <a:gd name="connsiteY20" fmla="*/ 1017766 h 2449001"/>
              <a:gd name="connsiteX21" fmla="*/ 238839 w 779841"/>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19570 w 794874"/>
              <a:gd name="connsiteY20" fmla="*/ 1017766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1314"/>
              <a:gd name="connsiteY0" fmla="*/ 1331843 h 2449001"/>
              <a:gd name="connsiteX1" fmla="*/ 537015 w 791314"/>
              <a:gd name="connsiteY1" fmla="*/ 1379551 h 2449001"/>
              <a:gd name="connsiteX2" fmla="*/ 758445 w 791314"/>
              <a:gd name="connsiteY2" fmla="*/ 1406369 h 2449001"/>
              <a:gd name="connsiteX3" fmla="*/ 620503 w 791314"/>
              <a:gd name="connsiteY3" fmla="*/ 1741335 h 2449001"/>
              <a:gd name="connsiteX4" fmla="*/ 604600 w 791314"/>
              <a:gd name="connsiteY4" fmla="*/ 2441050 h 2449001"/>
              <a:gd name="connsiteX5" fmla="*/ 314378 w 791314"/>
              <a:gd name="connsiteY5" fmla="*/ 2445025 h 2449001"/>
              <a:gd name="connsiteX6" fmla="*/ 207035 w 791314"/>
              <a:gd name="connsiteY6" fmla="*/ 1673750 h 2449001"/>
              <a:gd name="connsiteX7" fmla="*/ 203060 w 791314"/>
              <a:gd name="connsiteY7" fmla="*/ 2441050 h 2449001"/>
              <a:gd name="connsiteX8" fmla="*/ 131498 w 791314"/>
              <a:gd name="connsiteY8" fmla="*/ 2449001 h 2449001"/>
              <a:gd name="connsiteX9" fmla="*/ 301 w 791314"/>
              <a:gd name="connsiteY9" fmla="*/ 1701579 h 2449001"/>
              <a:gd name="connsiteX10" fmla="*/ 95814 w 791314"/>
              <a:gd name="connsiteY10" fmla="*/ 1597201 h 2449001"/>
              <a:gd name="connsiteX11" fmla="*/ 84343 w 791314"/>
              <a:gd name="connsiteY11" fmla="*/ 1389262 h 2449001"/>
              <a:gd name="connsiteX12" fmla="*/ 334256 w 791314"/>
              <a:gd name="connsiteY12" fmla="*/ 1375575 h 2449001"/>
              <a:gd name="connsiteX13" fmla="*/ 425696 w 791314"/>
              <a:gd name="connsiteY13" fmla="*/ 1331843 h 2449001"/>
              <a:gd name="connsiteX14" fmla="*/ 218310 w 791314"/>
              <a:gd name="connsiteY14" fmla="*/ 0 h 2449001"/>
              <a:gd name="connsiteX15" fmla="*/ 570023 w 791314"/>
              <a:gd name="connsiteY15" fmla="*/ 3422 h 2449001"/>
              <a:gd name="connsiteX16" fmla="*/ 677271 w 791314"/>
              <a:gd name="connsiteY16" fmla="*/ 938156 h 2449001"/>
              <a:gd name="connsiteX17" fmla="*/ 719893 w 791314"/>
              <a:gd name="connsiteY17" fmla="*/ 1307990 h 2449001"/>
              <a:gd name="connsiteX18" fmla="*/ 409792 w 791314"/>
              <a:gd name="connsiteY18" fmla="*/ 1268233 h 2449001"/>
              <a:gd name="connsiteX19" fmla="*/ 99692 w 791314"/>
              <a:gd name="connsiteY19" fmla="*/ 1288111 h 2449001"/>
              <a:gd name="connsiteX20" fmla="*/ 133257 w 791314"/>
              <a:gd name="connsiteY20" fmla="*/ 945913 h 2449001"/>
              <a:gd name="connsiteX21" fmla="*/ 218310 w 791314"/>
              <a:gd name="connsiteY21" fmla="*/ 0 h 2449001"/>
              <a:gd name="connsiteX0" fmla="*/ 425696 w 791740"/>
              <a:gd name="connsiteY0" fmla="*/ 1331843 h 2449001"/>
              <a:gd name="connsiteX1" fmla="*/ 537015 w 791740"/>
              <a:gd name="connsiteY1" fmla="*/ 1379551 h 2449001"/>
              <a:gd name="connsiteX2" fmla="*/ 775553 w 791740"/>
              <a:gd name="connsiteY2" fmla="*/ 1406369 h 2449001"/>
              <a:gd name="connsiteX3" fmla="*/ 620503 w 791740"/>
              <a:gd name="connsiteY3" fmla="*/ 1741335 h 2449001"/>
              <a:gd name="connsiteX4" fmla="*/ 604600 w 791740"/>
              <a:gd name="connsiteY4" fmla="*/ 2441050 h 2449001"/>
              <a:gd name="connsiteX5" fmla="*/ 314378 w 791740"/>
              <a:gd name="connsiteY5" fmla="*/ 2445025 h 2449001"/>
              <a:gd name="connsiteX6" fmla="*/ 207035 w 791740"/>
              <a:gd name="connsiteY6" fmla="*/ 1673750 h 2449001"/>
              <a:gd name="connsiteX7" fmla="*/ 203060 w 791740"/>
              <a:gd name="connsiteY7" fmla="*/ 2441050 h 2449001"/>
              <a:gd name="connsiteX8" fmla="*/ 131498 w 791740"/>
              <a:gd name="connsiteY8" fmla="*/ 2449001 h 2449001"/>
              <a:gd name="connsiteX9" fmla="*/ 301 w 791740"/>
              <a:gd name="connsiteY9" fmla="*/ 1701579 h 2449001"/>
              <a:gd name="connsiteX10" fmla="*/ 95814 w 791740"/>
              <a:gd name="connsiteY10" fmla="*/ 1597201 h 2449001"/>
              <a:gd name="connsiteX11" fmla="*/ 84343 w 791740"/>
              <a:gd name="connsiteY11" fmla="*/ 1389262 h 2449001"/>
              <a:gd name="connsiteX12" fmla="*/ 334256 w 791740"/>
              <a:gd name="connsiteY12" fmla="*/ 1375575 h 2449001"/>
              <a:gd name="connsiteX13" fmla="*/ 425696 w 791740"/>
              <a:gd name="connsiteY13" fmla="*/ 1331843 h 2449001"/>
              <a:gd name="connsiteX14" fmla="*/ 218310 w 791740"/>
              <a:gd name="connsiteY14" fmla="*/ 0 h 2449001"/>
              <a:gd name="connsiteX15" fmla="*/ 570023 w 791740"/>
              <a:gd name="connsiteY15" fmla="*/ 3422 h 2449001"/>
              <a:gd name="connsiteX16" fmla="*/ 677271 w 791740"/>
              <a:gd name="connsiteY16" fmla="*/ 938156 h 2449001"/>
              <a:gd name="connsiteX17" fmla="*/ 719893 w 791740"/>
              <a:gd name="connsiteY17" fmla="*/ 1307990 h 2449001"/>
              <a:gd name="connsiteX18" fmla="*/ 409792 w 791740"/>
              <a:gd name="connsiteY18" fmla="*/ 1268233 h 2449001"/>
              <a:gd name="connsiteX19" fmla="*/ 99692 w 791740"/>
              <a:gd name="connsiteY19" fmla="*/ 1288111 h 2449001"/>
              <a:gd name="connsiteX20" fmla="*/ 133257 w 791740"/>
              <a:gd name="connsiteY20" fmla="*/ 945913 h 2449001"/>
              <a:gd name="connsiteX21" fmla="*/ 218310 w 791740"/>
              <a:gd name="connsiteY21" fmla="*/ 0 h 2449001"/>
              <a:gd name="connsiteX0" fmla="*/ 425696 w 798638"/>
              <a:gd name="connsiteY0" fmla="*/ 1331843 h 2449001"/>
              <a:gd name="connsiteX1" fmla="*/ 537015 w 798638"/>
              <a:gd name="connsiteY1" fmla="*/ 1379551 h 2449001"/>
              <a:gd name="connsiteX2" fmla="*/ 775553 w 798638"/>
              <a:gd name="connsiteY2" fmla="*/ 1406369 h 2449001"/>
              <a:gd name="connsiteX3" fmla="*/ 620503 w 798638"/>
              <a:gd name="connsiteY3" fmla="*/ 1741335 h 2449001"/>
              <a:gd name="connsiteX4" fmla="*/ 604600 w 798638"/>
              <a:gd name="connsiteY4" fmla="*/ 2441050 h 2449001"/>
              <a:gd name="connsiteX5" fmla="*/ 314378 w 798638"/>
              <a:gd name="connsiteY5" fmla="*/ 2445025 h 2449001"/>
              <a:gd name="connsiteX6" fmla="*/ 207035 w 798638"/>
              <a:gd name="connsiteY6" fmla="*/ 1673750 h 2449001"/>
              <a:gd name="connsiteX7" fmla="*/ 203060 w 798638"/>
              <a:gd name="connsiteY7" fmla="*/ 2441050 h 2449001"/>
              <a:gd name="connsiteX8" fmla="*/ 131498 w 798638"/>
              <a:gd name="connsiteY8" fmla="*/ 2449001 h 2449001"/>
              <a:gd name="connsiteX9" fmla="*/ 301 w 798638"/>
              <a:gd name="connsiteY9" fmla="*/ 1701579 h 2449001"/>
              <a:gd name="connsiteX10" fmla="*/ 95814 w 798638"/>
              <a:gd name="connsiteY10" fmla="*/ 1597201 h 2449001"/>
              <a:gd name="connsiteX11" fmla="*/ 84343 w 798638"/>
              <a:gd name="connsiteY11" fmla="*/ 1389262 h 2449001"/>
              <a:gd name="connsiteX12" fmla="*/ 334256 w 798638"/>
              <a:gd name="connsiteY12" fmla="*/ 1375575 h 2449001"/>
              <a:gd name="connsiteX13" fmla="*/ 425696 w 798638"/>
              <a:gd name="connsiteY13" fmla="*/ 1331843 h 2449001"/>
              <a:gd name="connsiteX14" fmla="*/ 218310 w 798638"/>
              <a:gd name="connsiteY14" fmla="*/ 0 h 2449001"/>
              <a:gd name="connsiteX15" fmla="*/ 570023 w 798638"/>
              <a:gd name="connsiteY15" fmla="*/ 3422 h 2449001"/>
              <a:gd name="connsiteX16" fmla="*/ 677271 w 798638"/>
              <a:gd name="connsiteY16" fmla="*/ 938156 h 2449001"/>
              <a:gd name="connsiteX17" fmla="*/ 719893 w 798638"/>
              <a:gd name="connsiteY17" fmla="*/ 1307990 h 2449001"/>
              <a:gd name="connsiteX18" fmla="*/ 409792 w 798638"/>
              <a:gd name="connsiteY18" fmla="*/ 1268233 h 2449001"/>
              <a:gd name="connsiteX19" fmla="*/ 99692 w 798638"/>
              <a:gd name="connsiteY19" fmla="*/ 1288111 h 2449001"/>
              <a:gd name="connsiteX20" fmla="*/ 133257 w 798638"/>
              <a:gd name="connsiteY20" fmla="*/ 945913 h 2449001"/>
              <a:gd name="connsiteX21" fmla="*/ 218310 w 798638"/>
              <a:gd name="connsiteY21" fmla="*/ 0 h 2449001"/>
              <a:gd name="connsiteX0" fmla="*/ 425696 w 798137"/>
              <a:gd name="connsiteY0" fmla="*/ 1331843 h 2449001"/>
              <a:gd name="connsiteX1" fmla="*/ 537015 w 798137"/>
              <a:gd name="connsiteY1" fmla="*/ 1379551 h 2449001"/>
              <a:gd name="connsiteX2" fmla="*/ 775553 w 798137"/>
              <a:gd name="connsiteY2" fmla="*/ 1406369 h 2449001"/>
              <a:gd name="connsiteX3" fmla="*/ 613659 w 798137"/>
              <a:gd name="connsiteY3" fmla="*/ 1785816 h 2449001"/>
              <a:gd name="connsiteX4" fmla="*/ 604600 w 798137"/>
              <a:gd name="connsiteY4" fmla="*/ 2441050 h 2449001"/>
              <a:gd name="connsiteX5" fmla="*/ 314378 w 798137"/>
              <a:gd name="connsiteY5" fmla="*/ 2445025 h 2449001"/>
              <a:gd name="connsiteX6" fmla="*/ 207035 w 798137"/>
              <a:gd name="connsiteY6" fmla="*/ 1673750 h 2449001"/>
              <a:gd name="connsiteX7" fmla="*/ 203060 w 798137"/>
              <a:gd name="connsiteY7" fmla="*/ 2441050 h 2449001"/>
              <a:gd name="connsiteX8" fmla="*/ 131498 w 798137"/>
              <a:gd name="connsiteY8" fmla="*/ 2449001 h 2449001"/>
              <a:gd name="connsiteX9" fmla="*/ 301 w 798137"/>
              <a:gd name="connsiteY9" fmla="*/ 1701579 h 2449001"/>
              <a:gd name="connsiteX10" fmla="*/ 95814 w 798137"/>
              <a:gd name="connsiteY10" fmla="*/ 1597201 h 2449001"/>
              <a:gd name="connsiteX11" fmla="*/ 84343 w 798137"/>
              <a:gd name="connsiteY11" fmla="*/ 1389262 h 2449001"/>
              <a:gd name="connsiteX12" fmla="*/ 334256 w 798137"/>
              <a:gd name="connsiteY12" fmla="*/ 1375575 h 2449001"/>
              <a:gd name="connsiteX13" fmla="*/ 425696 w 798137"/>
              <a:gd name="connsiteY13" fmla="*/ 1331843 h 2449001"/>
              <a:gd name="connsiteX14" fmla="*/ 218310 w 798137"/>
              <a:gd name="connsiteY14" fmla="*/ 0 h 2449001"/>
              <a:gd name="connsiteX15" fmla="*/ 570023 w 798137"/>
              <a:gd name="connsiteY15" fmla="*/ 3422 h 2449001"/>
              <a:gd name="connsiteX16" fmla="*/ 677271 w 798137"/>
              <a:gd name="connsiteY16" fmla="*/ 938156 h 2449001"/>
              <a:gd name="connsiteX17" fmla="*/ 719893 w 798137"/>
              <a:gd name="connsiteY17" fmla="*/ 1307990 h 2449001"/>
              <a:gd name="connsiteX18" fmla="*/ 409792 w 798137"/>
              <a:gd name="connsiteY18" fmla="*/ 1268233 h 2449001"/>
              <a:gd name="connsiteX19" fmla="*/ 99692 w 798137"/>
              <a:gd name="connsiteY19" fmla="*/ 1288111 h 2449001"/>
              <a:gd name="connsiteX20" fmla="*/ 133257 w 798137"/>
              <a:gd name="connsiteY20" fmla="*/ 945913 h 2449001"/>
              <a:gd name="connsiteX21" fmla="*/ 218310 w 798137"/>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07035 w 797686"/>
              <a:gd name="connsiteY6" fmla="*/ 1673750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24143 w 797686"/>
              <a:gd name="connsiteY6" fmla="*/ 1721654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05179 w 777169"/>
              <a:gd name="connsiteY0" fmla="*/ 1331843 h 2449001"/>
              <a:gd name="connsiteX1" fmla="*/ 516498 w 777169"/>
              <a:gd name="connsiteY1" fmla="*/ 1379551 h 2449001"/>
              <a:gd name="connsiteX2" fmla="*/ 755036 w 777169"/>
              <a:gd name="connsiteY2" fmla="*/ 1406369 h 2449001"/>
              <a:gd name="connsiteX3" fmla="*/ 593142 w 777169"/>
              <a:gd name="connsiteY3" fmla="*/ 1785816 h 2449001"/>
              <a:gd name="connsiteX4" fmla="*/ 584083 w 777169"/>
              <a:gd name="connsiteY4" fmla="*/ 2441050 h 2449001"/>
              <a:gd name="connsiteX5" fmla="*/ 293861 w 777169"/>
              <a:gd name="connsiteY5" fmla="*/ 2445025 h 2449001"/>
              <a:gd name="connsiteX6" fmla="*/ 203626 w 777169"/>
              <a:gd name="connsiteY6" fmla="*/ 1721654 h 2449001"/>
              <a:gd name="connsiteX7" fmla="*/ 182543 w 777169"/>
              <a:gd name="connsiteY7" fmla="*/ 2441050 h 2449001"/>
              <a:gd name="connsiteX8" fmla="*/ 110981 w 777169"/>
              <a:gd name="connsiteY8" fmla="*/ 2449001 h 2449001"/>
              <a:gd name="connsiteX9" fmla="*/ 313 w 777169"/>
              <a:gd name="connsiteY9" fmla="*/ 1749481 h 2449001"/>
              <a:gd name="connsiteX10" fmla="*/ 92405 w 777169"/>
              <a:gd name="connsiteY10" fmla="*/ 1641682 h 2449001"/>
              <a:gd name="connsiteX11" fmla="*/ 63826 w 777169"/>
              <a:gd name="connsiteY11" fmla="*/ 1389262 h 2449001"/>
              <a:gd name="connsiteX12" fmla="*/ 313739 w 777169"/>
              <a:gd name="connsiteY12" fmla="*/ 1375575 h 2449001"/>
              <a:gd name="connsiteX13" fmla="*/ 405179 w 777169"/>
              <a:gd name="connsiteY13" fmla="*/ 1331843 h 2449001"/>
              <a:gd name="connsiteX14" fmla="*/ 197793 w 777169"/>
              <a:gd name="connsiteY14" fmla="*/ 0 h 2449001"/>
              <a:gd name="connsiteX15" fmla="*/ 549506 w 777169"/>
              <a:gd name="connsiteY15" fmla="*/ 3422 h 2449001"/>
              <a:gd name="connsiteX16" fmla="*/ 656754 w 777169"/>
              <a:gd name="connsiteY16" fmla="*/ 938156 h 2449001"/>
              <a:gd name="connsiteX17" fmla="*/ 699376 w 777169"/>
              <a:gd name="connsiteY17" fmla="*/ 1307990 h 2449001"/>
              <a:gd name="connsiteX18" fmla="*/ 389275 w 777169"/>
              <a:gd name="connsiteY18" fmla="*/ 1268233 h 2449001"/>
              <a:gd name="connsiteX19" fmla="*/ 79175 w 777169"/>
              <a:gd name="connsiteY19" fmla="*/ 1288111 h 2449001"/>
              <a:gd name="connsiteX20" fmla="*/ 112740 w 777169"/>
              <a:gd name="connsiteY20" fmla="*/ 945913 h 2449001"/>
              <a:gd name="connsiteX21" fmla="*/ 197793 w 777169"/>
              <a:gd name="connsiteY21" fmla="*/ 0 h 2449001"/>
              <a:gd name="connsiteX0" fmla="*/ 413332 w 785322"/>
              <a:gd name="connsiteY0" fmla="*/ 1331843 h 2449001"/>
              <a:gd name="connsiteX1" fmla="*/ 524651 w 785322"/>
              <a:gd name="connsiteY1" fmla="*/ 1379551 h 2449001"/>
              <a:gd name="connsiteX2" fmla="*/ 763189 w 785322"/>
              <a:gd name="connsiteY2" fmla="*/ 1406369 h 2449001"/>
              <a:gd name="connsiteX3" fmla="*/ 601295 w 785322"/>
              <a:gd name="connsiteY3" fmla="*/ 1785816 h 2449001"/>
              <a:gd name="connsiteX4" fmla="*/ 592236 w 785322"/>
              <a:gd name="connsiteY4" fmla="*/ 2441050 h 2449001"/>
              <a:gd name="connsiteX5" fmla="*/ 302014 w 785322"/>
              <a:gd name="connsiteY5" fmla="*/ 2445025 h 2449001"/>
              <a:gd name="connsiteX6" fmla="*/ 211779 w 785322"/>
              <a:gd name="connsiteY6" fmla="*/ 1721654 h 2449001"/>
              <a:gd name="connsiteX7" fmla="*/ 190696 w 785322"/>
              <a:gd name="connsiteY7" fmla="*/ 2441050 h 2449001"/>
              <a:gd name="connsiteX8" fmla="*/ 119134 w 785322"/>
              <a:gd name="connsiteY8" fmla="*/ 2449001 h 2449001"/>
              <a:gd name="connsiteX9" fmla="*/ 8466 w 785322"/>
              <a:gd name="connsiteY9" fmla="*/ 1749481 h 2449001"/>
              <a:gd name="connsiteX10" fmla="*/ 100558 w 785322"/>
              <a:gd name="connsiteY10" fmla="*/ 1641682 h 2449001"/>
              <a:gd name="connsiteX11" fmla="*/ 71979 w 785322"/>
              <a:gd name="connsiteY11" fmla="*/ 1389262 h 2449001"/>
              <a:gd name="connsiteX12" fmla="*/ 321892 w 785322"/>
              <a:gd name="connsiteY12" fmla="*/ 1375575 h 2449001"/>
              <a:gd name="connsiteX13" fmla="*/ 413332 w 785322"/>
              <a:gd name="connsiteY13" fmla="*/ 1331843 h 2449001"/>
              <a:gd name="connsiteX14" fmla="*/ 205946 w 785322"/>
              <a:gd name="connsiteY14" fmla="*/ 0 h 2449001"/>
              <a:gd name="connsiteX15" fmla="*/ 557659 w 785322"/>
              <a:gd name="connsiteY15" fmla="*/ 3422 h 2449001"/>
              <a:gd name="connsiteX16" fmla="*/ 664907 w 785322"/>
              <a:gd name="connsiteY16" fmla="*/ 938156 h 2449001"/>
              <a:gd name="connsiteX17" fmla="*/ 707529 w 785322"/>
              <a:gd name="connsiteY17" fmla="*/ 1307990 h 2449001"/>
              <a:gd name="connsiteX18" fmla="*/ 397428 w 785322"/>
              <a:gd name="connsiteY18" fmla="*/ 1268233 h 2449001"/>
              <a:gd name="connsiteX19" fmla="*/ 87328 w 785322"/>
              <a:gd name="connsiteY19" fmla="*/ 1288111 h 2449001"/>
              <a:gd name="connsiteX20" fmla="*/ 120893 w 785322"/>
              <a:gd name="connsiteY20" fmla="*/ 945913 h 2449001"/>
              <a:gd name="connsiteX21" fmla="*/ 205946 w 785322"/>
              <a:gd name="connsiteY21" fmla="*/ 0 h 24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85322" h="2449001">
                <a:moveTo>
                  <a:pt x="413332" y="1331843"/>
                </a:moveTo>
                <a:cubicBezTo>
                  <a:pt x="470316" y="1339795"/>
                  <a:pt x="487545" y="1363648"/>
                  <a:pt x="524651" y="1379551"/>
                </a:cubicBezTo>
                <a:cubicBezTo>
                  <a:pt x="598461" y="1388490"/>
                  <a:pt x="730438" y="1342684"/>
                  <a:pt x="763189" y="1406369"/>
                </a:cubicBezTo>
                <a:cubicBezTo>
                  <a:pt x="860365" y="1644887"/>
                  <a:pt x="606378" y="1660931"/>
                  <a:pt x="601295" y="1785816"/>
                </a:cubicBezTo>
                <a:cubicBezTo>
                  <a:pt x="592018" y="1995200"/>
                  <a:pt x="585610" y="2024932"/>
                  <a:pt x="592236" y="2441050"/>
                </a:cubicBezTo>
                <a:lnTo>
                  <a:pt x="302014" y="2445025"/>
                </a:lnTo>
                <a:cubicBezTo>
                  <a:pt x="266233" y="2198535"/>
                  <a:pt x="340856" y="1660357"/>
                  <a:pt x="211779" y="1721654"/>
                </a:cubicBezTo>
                <a:cubicBezTo>
                  <a:pt x="170697" y="1762736"/>
                  <a:pt x="192021" y="2185283"/>
                  <a:pt x="190696" y="2441050"/>
                </a:cubicBezTo>
                <a:cubicBezTo>
                  <a:pt x="146301" y="2445688"/>
                  <a:pt x="179432" y="2445688"/>
                  <a:pt x="119134" y="2449001"/>
                </a:cubicBezTo>
                <a:cubicBezTo>
                  <a:pt x="103231" y="1623390"/>
                  <a:pt x="60150" y="1875377"/>
                  <a:pt x="8466" y="1749481"/>
                </a:cubicBezTo>
                <a:cubicBezTo>
                  <a:pt x="-31697" y="1604092"/>
                  <a:pt x="83130" y="1642413"/>
                  <a:pt x="100558" y="1641682"/>
                </a:cubicBezTo>
                <a:cubicBezTo>
                  <a:pt x="5622" y="1561516"/>
                  <a:pt x="-3874" y="1450657"/>
                  <a:pt x="71979" y="1389262"/>
                </a:cubicBezTo>
                <a:cubicBezTo>
                  <a:pt x="119567" y="1358010"/>
                  <a:pt x="239728" y="1375575"/>
                  <a:pt x="321892" y="1375575"/>
                </a:cubicBezTo>
                <a:cubicBezTo>
                  <a:pt x="347071" y="1360998"/>
                  <a:pt x="364299" y="1334493"/>
                  <a:pt x="413332" y="1331843"/>
                </a:cubicBezTo>
                <a:close/>
                <a:moveTo>
                  <a:pt x="205946" y="0"/>
                </a:moveTo>
                <a:lnTo>
                  <a:pt x="557659" y="3422"/>
                </a:lnTo>
                <a:cubicBezTo>
                  <a:pt x="580863" y="327547"/>
                  <a:pt x="489978" y="820211"/>
                  <a:pt x="664907" y="938156"/>
                </a:cubicBezTo>
                <a:cubicBezTo>
                  <a:pt x="834535" y="1061401"/>
                  <a:pt x="785141" y="1256861"/>
                  <a:pt x="707529" y="1307990"/>
                </a:cubicBezTo>
                <a:cubicBezTo>
                  <a:pt x="596211" y="1362324"/>
                  <a:pt x="496819" y="1313291"/>
                  <a:pt x="397428" y="1268233"/>
                </a:cubicBezTo>
                <a:cubicBezTo>
                  <a:pt x="324542" y="1317265"/>
                  <a:pt x="192020" y="1358347"/>
                  <a:pt x="87328" y="1288111"/>
                </a:cubicBezTo>
                <a:cubicBezTo>
                  <a:pt x="-33267" y="1184744"/>
                  <a:pt x="58608" y="985670"/>
                  <a:pt x="120893" y="945913"/>
                </a:cubicBezTo>
                <a:cubicBezTo>
                  <a:pt x="259584" y="846619"/>
                  <a:pt x="211126" y="365206"/>
                  <a:pt x="205946" y="0"/>
                </a:cubicBezTo>
                <a:close/>
              </a:path>
            </a:pathLst>
          </a:custGeom>
          <a:solidFill>
            <a:srgbClr val="7D7D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16" name="Rectangle 19">
            <a:extLst>
              <a:ext uri="{FF2B5EF4-FFF2-40B4-BE49-F238E27FC236}">
                <a16:creationId xmlns:a16="http://schemas.microsoft.com/office/drawing/2014/main" id="{196A51C2-E70A-4361-8B81-2812F9528F5E}"/>
              </a:ext>
            </a:extLst>
          </p:cNvPr>
          <p:cNvSpPr/>
          <p:nvPr/>
        </p:nvSpPr>
        <p:spPr>
          <a:xfrm>
            <a:off x="2651881" y="2360232"/>
            <a:ext cx="449751" cy="494370"/>
          </a:xfrm>
          <a:custGeom>
            <a:avLst/>
            <a:gdLst/>
            <a:ahLst/>
            <a:cxnLst/>
            <a:rect l="l" t="t" r="r" b="b"/>
            <a:pathLst>
              <a:path w="2926108" h="3216409">
                <a:moveTo>
                  <a:pt x="1150286" y="2039882"/>
                </a:moveTo>
                <a:cubicBezTo>
                  <a:pt x="1216487" y="2110220"/>
                  <a:pt x="1249586" y="2238485"/>
                  <a:pt x="1348889" y="2250897"/>
                </a:cubicBezTo>
                <a:cubicBezTo>
                  <a:pt x="1452327" y="2213659"/>
                  <a:pt x="1530941" y="2147458"/>
                  <a:pt x="1597142" y="2052295"/>
                </a:cubicBezTo>
                <a:cubicBezTo>
                  <a:pt x="1634380" y="2030228"/>
                  <a:pt x="1712994" y="2049536"/>
                  <a:pt x="1721269" y="2072982"/>
                </a:cubicBezTo>
                <a:cubicBezTo>
                  <a:pt x="1533700" y="2362611"/>
                  <a:pt x="1615072" y="2763954"/>
                  <a:pt x="1568179" y="2830155"/>
                </a:cubicBezTo>
                <a:cubicBezTo>
                  <a:pt x="1391644" y="2965315"/>
                  <a:pt x="1231658" y="2893598"/>
                  <a:pt x="1063398" y="2925319"/>
                </a:cubicBezTo>
                <a:cubicBezTo>
                  <a:pt x="925479" y="2954282"/>
                  <a:pt x="820660" y="3107371"/>
                  <a:pt x="686879" y="3148747"/>
                </a:cubicBezTo>
                <a:cubicBezTo>
                  <a:pt x="536548" y="3184606"/>
                  <a:pt x="373804" y="3224602"/>
                  <a:pt x="215198" y="3214948"/>
                </a:cubicBezTo>
                <a:cubicBezTo>
                  <a:pt x="93829" y="3209431"/>
                  <a:pt x="71763" y="3046687"/>
                  <a:pt x="136584" y="2925318"/>
                </a:cubicBezTo>
                <a:cubicBezTo>
                  <a:pt x="168305" y="2828775"/>
                  <a:pt x="121415" y="2802571"/>
                  <a:pt x="107623" y="2710165"/>
                </a:cubicBezTo>
                <a:cubicBezTo>
                  <a:pt x="111150" y="2693172"/>
                  <a:pt x="127647" y="2691385"/>
                  <a:pt x="158288" y="2695563"/>
                </a:cubicBezTo>
                <a:lnTo>
                  <a:pt x="158288" y="2626239"/>
                </a:lnTo>
                <a:lnTo>
                  <a:pt x="266288" y="2626239"/>
                </a:lnTo>
                <a:lnTo>
                  <a:pt x="266288" y="2708276"/>
                </a:lnTo>
                <a:lnTo>
                  <a:pt x="307224" y="2711894"/>
                </a:lnTo>
                <a:lnTo>
                  <a:pt x="307224" y="2626239"/>
                </a:lnTo>
                <a:lnTo>
                  <a:pt x="415224" y="2626239"/>
                </a:lnTo>
                <a:lnTo>
                  <a:pt x="415224" y="2711420"/>
                </a:lnTo>
                <a:cubicBezTo>
                  <a:pt x="428487" y="2711947"/>
                  <a:pt x="442136" y="2710942"/>
                  <a:pt x="456160" y="2708700"/>
                </a:cubicBezTo>
                <a:lnTo>
                  <a:pt x="456160" y="2617963"/>
                </a:lnTo>
                <a:lnTo>
                  <a:pt x="564160" y="2617963"/>
                </a:lnTo>
                <a:lnTo>
                  <a:pt x="564160" y="2692500"/>
                </a:lnTo>
                <a:cubicBezTo>
                  <a:pt x="577696" y="2691220"/>
                  <a:pt x="591289" y="2688332"/>
                  <a:pt x="605096" y="2684680"/>
                </a:cubicBezTo>
                <a:lnTo>
                  <a:pt x="605096" y="2601411"/>
                </a:lnTo>
                <a:lnTo>
                  <a:pt x="713096" y="2601411"/>
                </a:lnTo>
                <a:lnTo>
                  <a:pt x="713096" y="2654658"/>
                </a:lnTo>
                <a:lnTo>
                  <a:pt x="754032" y="2641463"/>
                </a:lnTo>
                <a:lnTo>
                  <a:pt x="754032" y="2580721"/>
                </a:lnTo>
                <a:lnTo>
                  <a:pt x="862032" y="2580721"/>
                </a:lnTo>
                <a:lnTo>
                  <a:pt x="862032" y="2599792"/>
                </a:lnTo>
                <a:cubicBezTo>
                  <a:pt x="897454" y="2584791"/>
                  <a:pt x="934214" y="2567836"/>
                  <a:pt x="972371" y="2548802"/>
                </a:cubicBezTo>
                <a:cubicBezTo>
                  <a:pt x="1030297" y="2506047"/>
                  <a:pt x="939271" y="2219176"/>
                  <a:pt x="947546" y="2122633"/>
                </a:cubicBezTo>
                <a:cubicBezTo>
                  <a:pt x="957201" y="2082636"/>
                  <a:pt x="1082706" y="2067466"/>
                  <a:pt x="1150286" y="2039882"/>
                </a:cubicBezTo>
                <a:close/>
                <a:moveTo>
                  <a:pt x="394278" y="1320337"/>
                </a:moveTo>
                <a:cubicBezTo>
                  <a:pt x="356565" y="1315036"/>
                  <a:pt x="316914" y="1320983"/>
                  <a:pt x="277262" y="1344774"/>
                </a:cubicBezTo>
                <a:cubicBezTo>
                  <a:pt x="169686" y="1368221"/>
                  <a:pt x="281399" y="1532343"/>
                  <a:pt x="314500" y="1626128"/>
                </a:cubicBezTo>
                <a:cubicBezTo>
                  <a:pt x="335188" y="1715776"/>
                  <a:pt x="306225" y="1838523"/>
                  <a:pt x="376563" y="1820593"/>
                </a:cubicBezTo>
                <a:cubicBezTo>
                  <a:pt x="535169" y="1786113"/>
                  <a:pt x="681363" y="1673020"/>
                  <a:pt x="628954" y="1493726"/>
                </a:cubicBezTo>
                <a:cubicBezTo>
                  <a:pt x="603094" y="1453384"/>
                  <a:pt x="507414" y="1336241"/>
                  <a:pt x="394278" y="1320337"/>
                </a:cubicBezTo>
                <a:close/>
                <a:moveTo>
                  <a:pt x="1526804" y="66"/>
                </a:moveTo>
                <a:cubicBezTo>
                  <a:pt x="2066065" y="2824"/>
                  <a:pt x="2621877" y="129710"/>
                  <a:pt x="2896335" y="1038593"/>
                </a:cubicBezTo>
                <a:cubicBezTo>
                  <a:pt x="3057700" y="1564063"/>
                  <a:pt x="2532230" y="2366749"/>
                  <a:pt x="2064686" y="2292273"/>
                </a:cubicBezTo>
                <a:cubicBezTo>
                  <a:pt x="1885392" y="2267447"/>
                  <a:pt x="1950214" y="2015056"/>
                  <a:pt x="1555767" y="1940580"/>
                </a:cubicBezTo>
                <a:cubicBezTo>
                  <a:pt x="1179249" y="1868862"/>
                  <a:pt x="732393" y="2186075"/>
                  <a:pt x="554478" y="2159871"/>
                </a:cubicBezTo>
                <a:cubicBezTo>
                  <a:pt x="466211" y="2141942"/>
                  <a:pt x="394493" y="1904722"/>
                  <a:pt x="364151" y="1932305"/>
                </a:cubicBezTo>
                <a:cubicBezTo>
                  <a:pt x="322774" y="1970922"/>
                  <a:pt x="405526" y="2146079"/>
                  <a:pt x="467589" y="2205384"/>
                </a:cubicBezTo>
                <a:cubicBezTo>
                  <a:pt x="525515" y="2241243"/>
                  <a:pt x="732393" y="2202626"/>
                  <a:pt x="873070" y="2139183"/>
                </a:cubicBezTo>
                <a:cubicBezTo>
                  <a:pt x="913066" y="2128149"/>
                  <a:pt x="870312" y="2253655"/>
                  <a:pt x="877208" y="2333648"/>
                </a:cubicBezTo>
                <a:lnTo>
                  <a:pt x="862033" y="2337135"/>
                </a:lnTo>
                <a:lnTo>
                  <a:pt x="862033" y="2415799"/>
                </a:lnTo>
                <a:lnTo>
                  <a:pt x="754033" y="2415799"/>
                </a:lnTo>
                <a:lnTo>
                  <a:pt x="754033" y="2360695"/>
                </a:lnTo>
                <a:lnTo>
                  <a:pt x="713097" y="2366601"/>
                </a:lnTo>
                <a:lnTo>
                  <a:pt x="713097" y="2428213"/>
                </a:lnTo>
                <a:lnTo>
                  <a:pt x="605097" y="2428213"/>
                </a:lnTo>
                <a:lnTo>
                  <a:pt x="605097" y="2379641"/>
                </a:lnTo>
                <a:lnTo>
                  <a:pt x="564161" y="2382960"/>
                </a:lnTo>
                <a:lnTo>
                  <a:pt x="564161" y="2436489"/>
                </a:lnTo>
                <a:lnTo>
                  <a:pt x="456161" y="2436489"/>
                </a:lnTo>
                <a:lnTo>
                  <a:pt x="456161" y="2388351"/>
                </a:lnTo>
                <a:lnTo>
                  <a:pt x="415225" y="2389346"/>
                </a:lnTo>
                <a:lnTo>
                  <a:pt x="415225" y="2436489"/>
                </a:lnTo>
                <a:lnTo>
                  <a:pt x="307225" y="2436489"/>
                </a:lnTo>
                <a:lnTo>
                  <a:pt x="307225" y="2386989"/>
                </a:lnTo>
                <a:cubicBezTo>
                  <a:pt x="293173" y="2387203"/>
                  <a:pt x="279516" y="2386340"/>
                  <a:pt x="266289" y="2385150"/>
                </a:cubicBezTo>
                <a:lnTo>
                  <a:pt x="266289" y="2428213"/>
                </a:lnTo>
                <a:lnTo>
                  <a:pt x="158289" y="2428213"/>
                </a:lnTo>
                <a:lnTo>
                  <a:pt x="158289" y="2370613"/>
                </a:lnTo>
                <a:cubicBezTo>
                  <a:pt x="107017" y="2360332"/>
                  <a:pt x="72014" y="2345184"/>
                  <a:pt x="62108" y="2325373"/>
                </a:cubicBezTo>
                <a:cubicBezTo>
                  <a:pt x="37284" y="2261930"/>
                  <a:pt x="103484" y="2223314"/>
                  <a:pt x="124172" y="2172284"/>
                </a:cubicBezTo>
                <a:cubicBezTo>
                  <a:pt x="111759" y="2144700"/>
                  <a:pt x="74522" y="2141942"/>
                  <a:pt x="86934" y="2089533"/>
                </a:cubicBezTo>
                <a:cubicBezTo>
                  <a:pt x="96588" y="2053674"/>
                  <a:pt x="242782" y="2030228"/>
                  <a:pt x="264849" y="1994369"/>
                </a:cubicBezTo>
                <a:cubicBezTo>
                  <a:pt x="273125" y="1919892"/>
                  <a:pt x="-4093" y="1721291"/>
                  <a:pt x="45" y="1671639"/>
                </a:cubicBezTo>
                <a:cubicBezTo>
                  <a:pt x="12458" y="1619230"/>
                  <a:pt x="124172" y="1558546"/>
                  <a:pt x="190373" y="1477174"/>
                </a:cubicBezTo>
                <a:cubicBezTo>
                  <a:pt x="222094" y="1438557"/>
                  <a:pt x="80038" y="1267538"/>
                  <a:pt x="91072" y="1224783"/>
                </a:cubicBezTo>
                <a:cubicBezTo>
                  <a:pt x="111760" y="1092381"/>
                  <a:pt x="240023" y="943429"/>
                  <a:pt x="264849" y="703451"/>
                </a:cubicBezTo>
                <a:cubicBezTo>
                  <a:pt x="342084" y="332450"/>
                  <a:pt x="961338" y="-5451"/>
                  <a:pt x="1526804" y="66"/>
                </a:cubicBezTo>
                <a:close/>
              </a:path>
            </a:pathLst>
          </a:custGeom>
          <a:solidFill>
            <a:srgbClr val="7D7D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17" name="Freeform 114">
            <a:extLst>
              <a:ext uri="{FF2B5EF4-FFF2-40B4-BE49-F238E27FC236}">
                <a16:creationId xmlns:a16="http://schemas.microsoft.com/office/drawing/2014/main" id="{6DF14635-BB41-471D-9539-0E752411A10A}"/>
              </a:ext>
            </a:extLst>
          </p:cNvPr>
          <p:cNvSpPr>
            <a:spLocks noChangeAspect="1"/>
          </p:cNvSpPr>
          <p:nvPr/>
        </p:nvSpPr>
        <p:spPr>
          <a:xfrm>
            <a:off x="9093721" y="3832394"/>
            <a:ext cx="549379" cy="529812"/>
          </a:xfrm>
          <a:custGeom>
            <a:avLst/>
            <a:gdLst>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955441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745816" h="3316502">
                <a:moveTo>
                  <a:pt x="2500704" y="2026790"/>
                </a:moveTo>
                <a:cubicBezTo>
                  <a:pt x="2380149" y="2047261"/>
                  <a:pt x="2334656" y="2081381"/>
                  <a:pt x="2261868" y="2108676"/>
                </a:cubicBezTo>
                <a:cubicBezTo>
                  <a:pt x="2220926" y="2245154"/>
                  <a:pt x="2248220" y="2327040"/>
                  <a:pt x="2364227" y="2313393"/>
                </a:cubicBezTo>
                <a:cubicBezTo>
                  <a:pt x="2491606" y="2272450"/>
                  <a:pt x="2502979" y="2190563"/>
                  <a:pt x="2500704" y="2026790"/>
                </a:cubicBezTo>
                <a:close/>
                <a:moveTo>
                  <a:pt x="1245112" y="2026790"/>
                </a:moveTo>
                <a:cubicBezTo>
                  <a:pt x="1242837" y="2190563"/>
                  <a:pt x="1254210" y="2272450"/>
                  <a:pt x="1381589" y="2313393"/>
                </a:cubicBezTo>
                <a:cubicBezTo>
                  <a:pt x="1497596" y="2327040"/>
                  <a:pt x="1524890" y="2245154"/>
                  <a:pt x="1483948" y="2108676"/>
                </a:cubicBezTo>
                <a:cubicBezTo>
                  <a:pt x="1411160" y="2081381"/>
                  <a:pt x="1365667" y="2047261"/>
                  <a:pt x="1245112" y="2026790"/>
                </a:cubicBezTo>
                <a:close/>
                <a:moveTo>
                  <a:pt x="3185000" y="1670667"/>
                </a:moveTo>
                <a:cubicBezTo>
                  <a:pt x="3206444" y="1672444"/>
                  <a:pt x="3226596" y="1679339"/>
                  <a:pt x="3244509" y="1692418"/>
                </a:cubicBezTo>
                <a:cubicBezTo>
                  <a:pt x="3340044" y="1731086"/>
                  <a:pt x="3210389" y="1885761"/>
                  <a:pt x="3380986" y="1856191"/>
                </a:cubicBezTo>
                <a:cubicBezTo>
                  <a:pt x="3424203" y="1826621"/>
                  <a:pt x="3528837" y="1837994"/>
                  <a:pt x="3599350" y="1903959"/>
                </a:cubicBezTo>
                <a:cubicBezTo>
                  <a:pt x="3647117" y="1983571"/>
                  <a:pt x="3783594" y="2056359"/>
                  <a:pt x="3735827" y="2142795"/>
                </a:cubicBezTo>
                <a:cubicBezTo>
                  <a:pt x="3653941" y="2374806"/>
                  <a:pt x="3606173" y="2422574"/>
                  <a:pt x="3572054" y="2620466"/>
                </a:cubicBezTo>
                <a:cubicBezTo>
                  <a:pt x="3574328" y="2882048"/>
                  <a:pt x="3542485" y="3061744"/>
                  <a:pt x="3551583" y="3316502"/>
                </a:cubicBezTo>
                <a:lnTo>
                  <a:pt x="3292276" y="3302855"/>
                </a:lnTo>
                <a:cubicBezTo>
                  <a:pt x="3310472" y="3025350"/>
                  <a:pt x="3315022" y="2788789"/>
                  <a:pt x="3271804" y="2511284"/>
                </a:cubicBezTo>
                <a:cubicBezTo>
                  <a:pt x="3217213" y="2465791"/>
                  <a:pt x="3189917" y="2399828"/>
                  <a:pt x="3278628" y="2272449"/>
                </a:cubicBezTo>
                <a:cubicBezTo>
                  <a:pt x="3244509" y="2190562"/>
                  <a:pt x="3271804" y="2142795"/>
                  <a:pt x="3128502" y="2108675"/>
                </a:cubicBezTo>
                <a:cubicBezTo>
                  <a:pt x="3042066" y="2051809"/>
                  <a:pt x="2921512" y="2165541"/>
                  <a:pt x="2869195" y="2019965"/>
                </a:cubicBezTo>
                <a:cubicBezTo>
                  <a:pt x="2821427" y="1896567"/>
                  <a:pt x="3034887" y="1658228"/>
                  <a:pt x="3185000" y="1670667"/>
                </a:cubicBezTo>
                <a:close/>
                <a:moveTo>
                  <a:pt x="560816" y="1670667"/>
                </a:moveTo>
                <a:cubicBezTo>
                  <a:pt x="710929" y="1658228"/>
                  <a:pt x="924389" y="1896567"/>
                  <a:pt x="876621" y="2019965"/>
                </a:cubicBezTo>
                <a:cubicBezTo>
                  <a:pt x="824304" y="2165541"/>
                  <a:pt x="703750" y="2051809"/>
                  <a:pt x="617314" y="2108675"/>
                </a:cubicBezTo>
                <a:cubicBezTo>
                  <a:pt x="474012" y="2142795"/>
                  <a:pt x="501307" y="2190562"/>
                  <a:pt x="467188" y="2272449"/>
                </a:cubicBezTo>
                <a:cubicBezTo>
                  <a:pt x="555899" y="2399828"/>
                  <a:pt x="528603" y="2465791"/>
                  <a:pt x="474012" y="2511284"/>
                </a:cubicBezTo>
                <a:cubicBezTo>
                  <a:pt x="430794" y="2788789"/>
                  <a:pt x="435344" y="3025350"/>
                  <a:pt x="453540" y="3302855"/>
                </a:cubicBezTo>
                <a:lnTo>
                  <a:pt x="194233" y="3316502"/>
                </a:lnTo>
                <a:cubicBezTo>
                  <a:pt x="203331" y="3061744"/>
                  <a:pt x="171488" y="2882048"/>
                  <a:pt x="173762" y="2620466"/>
                </a:cubicBezTo>
                <a:cubicBezTo>
                  <a:pt x="139643" y="2422574"/>
                  <a:pt x="91875" y="2374806"/>
                  <a:pt x="9989" y="2142795"/>
                </a:cubicBezTo>
                <a:cubicBezTo>
                  <a:pt x="-37778" y="2056359"/>
                  <a:pt x="98699" y="1983571"/>
                  <a:pt x="146466" y="1903959"/>
                </a:cubicBezTo>
                <a:cubicBezTo>
                  <a:pt x="216979" y="1837994"/>
                  <a:pt x="321613" y="1826621"/>
                  <a:pt x="364830" y="1856191"/>
                </a:cubicBezTo>
                <a:cubicBezTo>
                  <a:pt x="535427" y="1885761"/>
                  <a:pt x="405772" y="1731086"/>
                  <a:pt x="501307" y="1692418"/>
                </a:cubicBezTo>
                <a:cubicBezTo>
                  <a:pt x="519220" y="1679339"/>
                  <a:pt x="539372" y="1672444"/>
                  <a:pt x="560816" y="1670667"/>
                </a:cubicBezTo>
                <a:close/>
                <a:moveTo>
                  <a:pt x="2609647" y="1003649"/>
                </a:moveTo>
                <a:cubicBezTo>
                  <a:pt x="2444889" y="994437"/>
                  <a:pt x="2381715" y="1312839"/>
                  <a:pt x="2234575" y="1385343"/>
                </a:cubicBezTo>
                <a:cubicBezTo>
                  <a:pt x="2013936" y="1460406"/>
                  <a:pt x="1963895" y="1651474"/>
                  <a:pt x="1968444" y="1951725"/>
                </a:cubicBezTo>
                <a:cubicBezTo>
                  <a:pt x="1979817" y="2035887"/>
                  <a:pt x="2134492" y="1956274"/>
                  <a:pt x="2248223" y="1897134"/>
                </a:cubicBezTo>
                <a:cubicBezTo>
                  <a:pt x="2393799" y="1812972"/>
                  <a:pt x="2839626" y="1121486"/>
                  <a:pt x="2644008" y="1010029"/>
                </a:cubicBezTo>
                <a:cubicBezTo>
                  <a:pt x="2632066" y="1006333"/>
                  <a:pt x="2620631" y="1004263"/>
                  <a:pt x="2609647" y="1003649"/>
                </a:cubicBezTo>
                <a:close/>
                <a:moveTo>
                  <a:pt x="1136169" y="1003649"/>
                </a:moveTo>
                <a:cubicBezTo>
                  <a:pt x="1125185" y="1004263"/>
                  <a:pt x="1113750" y="1006333"/>
                  <a:pt x="1101808" y="1010029"/>
                </a:cubicBezTo>
                <a:cubicBezTo>
                  <a:pt x="906190" y="1121486"/>
                  <a:pt x="1352017" y="1812972"/>
                  <a:pt x="1497593" y="1897134"/>
                </a:cubicBezTo>
                <a:cubicBezTo>
                  <a:pt x="1611324" y="1956274"/>
                  <a:pt x="1765999" y="2035887"/>
                  <a:pt x="1777372" y="1951725"/>
                </a:cubicBezTo>
                <a:cubicBezTo>
                  <a:pt x="1781921" y="1651474"/>
                  <a:pt x="1731880" y="1460406"/>
                  <a:pt x="1511241" y="1385343"/>
                </a:cubicBezTo>
                <a:cubicBezTo>
                  <a:pt x="1364101" y="1312839"/>
                  <a:pt x="1300927" y="994437"/>
                  <a:pt x="1136169" y="1003649"/>
                </a:cubicBezTo>
                <a:close/>
                <a:moveTo>
                  <a:pt x="665081" y="96"/>
                </a:moveTo>
                <a:cubicBezTo>
                  <a:pt x="1486802" y="-2174"/>
                  <a:pt x="1309537" y="573200"/>
                  <a:pt x="1862679" y="634117"/>
                </a:cubicBezTo>
                <a:cubicBezTo>
                  <a:pt x="2415888" y="573192"/>
                  <a:pt x="2259021" y="-2174"/>
                  <a:pt x="3080735" y="96"/>
                </a:cubicBezTo>
                <a:cubicBezTo>
                  <a:pt x="3608448" y="-9003"/>
                  <a:pt x="3767673" y="636991"/>
                  <a:pt x="3619822" y="921320"/>
                </a:cubicBezTo>
                <a:cubicBezTo>
                  <a:pt x="3590251" y="1010030"/>
                  <a:pt x="3519739" y="941793"/>
                  <a:pt x="3456049" y="955441"/>
                </a:cubicBezTo>
                <a:cubicBezTo>
                  <a:pt x="3416937" y="1011300"/>
                  <a:pt x="3385716" y="1096130"/>
                  <a:pt x="3370271" y="1159232"/>
                </a:cubicBezTo>
                <a:lnTo>
                  <a:pt x="3189917" y="1317105"/>
                </a:lnTo>
                <a:cubicBezTo>
                  <a:pt x="3271804" y="1426286"/>
                  <a:pt x="3258156" y="1555942"/>
                  <a:pt x="3155798" y="1596884"/>
                </a:cubicBezTo>
                <a:cubicBezTo>
                  <a:pt x="2973828" y="1651475"/>
                  <a:pt x="2866920" y="1726538"/>
                  <a:pt x="2848723" y="1842544"/>
                </a:cubicBezTo>
                <a:cubicBezTo>
                  <a:pt x="2830525" y="2001768"/>
                  <a:pt x="2832803" y="2481714"/>
                  <a:pt x="2650831" y="2518108"/>
                </a:cubicBezTo>
                <a:cubicBezTo>
                  <a:pt x="2498431" y="2522657"/>
                  <a:pt x="2373325" y="2513559"/>
                  <a:pt x="2193630" y="2531756"/>
                </a:cubicBezTo>
                <a:cubicBezTo>
                  <a:pt x="2088997" y="2522657"/>
                  <a:pt x="1998012" y="2349785"/>
                  <a:pt x="1941147" y="2211033"/>
                </a:cubicBezTo>
                <a:lnTo>
                  <a:pt x="1872908" y="2313392"/>
                </a:lnTo>
                <a:lnTo>
                  <a:pt x="1804669" y="2211033"/>
                </a:lnTo>
                <a:cubicBezTo>
                  <a:pt x="1747804" y="2349785"/>
                  <a:pt x="1656819" y="2522657"/>
                  <a:pt x="1552186" y="2531756"/>
                </a:cubicBezTo>
                <a:cubicBezTo>
                  <a:pt x="1372491" y="2513559"/>
                  <a:pt x="1247385" y="2522657"/>
                  <a:pt x="1094985" y="2518108"/>
                </a:cubicBezTo>
                <a:cubicBezTo>
                  <a:pt x="913013" y="2481714"/>
                  <a:pt x="915291" y="2001768"/>
                  <a:pt x="897093" y="1842544"/>
                </a:cubicBezTo>
                <a:cubicBezTo>
                  <a:pt x="878896" y="1726538"/>
                  <a:pt x="771988" y="1651475"/>
                  <a:pt x="590018" y="1596884"/>
                </a:cubicBezTo>
                <a:cubicBezTo>
                  <a:pt x="487660" y="1555942"/>
                  <a:pt x="474012" y="1426286"/>
                  <a:pt x="555899" y="1317105"/>
                </a:cubicBezTo>
                <a:cubicBezTo>
                  <a:pt x="497354" y="1247580"/>
                  <a:pt x="494034" y="1228756"/>
                  <a:pt x="380265" y="1173717"/>
                </a:cubicBezTo>
                <a:cubicBezTo>
                  <a:pt x="350099" y="1122687"/>
                  <a:pt x="319933" y="1057172"/>
                  <a:pt x="289767" y="1006142"/>
                </a:cubicBezTo>
                <a:cubicBezTo>
                  <a:pt x="226077" y="992494"/>
                  <a:pt x="155565" y="1010030"/>
                  <a:pt x="125994" y="921320"/>
                </a:cubicBezTo>
                <a:cubicBezTo>
                  <a:pt x="-21857" y="636991"/>
                  <a:pt x="137368" y="-9003"/>
                  <a:pt x="665081" y="96"/>
                </a:cubicBezTo>
                <a:close/>
              </a:path>
            </a:pathLst>
          </a:custGeom>
          <a:solidFill>
            <a:srgbClr val="EF5E4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18" name="Freeform: Shape 64">
            <a:extLst>
              <a:ext uri="{FF2B5EF4-FFF2-40B4-BE49-F238E27FC236}">
                <a16:creationId xmlns:a16="http://schemas.microsoft.com/office/drawing/2014/main" id="{F8452952-2440-4CC7-85FB-C23810957CA8}"/>
              </a:ext>
            </a:extLst>
          </p:cNvPr>
          <p:cNvSpPr/>
          <p:nvPr/>
        </p:nvSpPr>
        <p:spPr>
          <a:xfrm>
            <a:off x="9143540" y="2381041"/>
            <a:ext cx="587651" cy="424605"/>
          </a:xfrm>
          <a:custGeom>
            <a:avLst/>
            <a:gdLst>
              <a:gd name="connsiteX0" fmla="*/ 913808 w 977685"/>
              <a:gd name="connsiteY0" fmla="*/ 669555 h 706423"/>
              <a:gd name="connsiteX1" fmla="*/ 936250 w 977685"/>
              <a:gd name="connsiteY1" fmla="*/ 670865 h 706423"/>
              <a:gd name="connsiteX2" fmla="*/ 939775 w 977685"/>
              <a:gd name="connsiteY2" fmla="*/ 671150 h 706423"/>
              <a:gd name="connsiteX3" fmla="*/ 977684 w 977685"/>
              <a:gd name="connsiteY3" fmla="*/ 687629 h 706423"/>
              <a:gd name="connsiteX4" fmla="*/ 939203 w 977685"/>
              <a:gd name="connsiteY4" fmla="*/ 706012 h 706423"/>
              <a:gd name="connsiteX5" fmla="*/ 902151 w 977685"/>
              <a:gd name="connsiteY5" fmla="*/ 686676 h 706423"/>
              <a:gd name="connsiteX6" fmla="*/ 913808 w 977685"/>
              <a:gd name="connsiteY6" fmla="*/ 669555 h 706423"/>
              <a:gd name="connsiteX7" fmla="*/ 822046 w 977685"/>
              <a:gd name="connsiteY7" fmla="*/ 653720 h 706423"/>
              <a:gd name="connsiteX8" fmla="*/ 863385 w 977685"/>
              <a:gd name="connsiteY8" fmla="*/ 658006 h 706423"/>
              <a:gd name="connsiteX9" fmla="*/ 881959 w 977685"/>
              <a:gd name="connsiteY9" fmla="*/ 669817 h 706423"/>
              <a:gd name="connsiteX10" fmla="*/ 866433 w 977685"/>
              <a:gd name="connsiteY10" fmla="*/ 690105 h 706423"/>
              <a:gd name="connsiteX11" fmla="*/ 806616 w 977685"/>
              <a:gd name="connsiteY11" fmla="*/ 698868 h 706423"/>
              <a:gd name="connsiteX12" fmla="*/ 785280 w 977685"/>
              <a:gd name="connsiteY12" fmla="*/ 684485 h 706423"/>
              <a:gd name="connsiteX13" fmla="*/ 822046 w 977685"/>
              <a:gd name="connsiteY13" fmla="*/ 653720 h 706423"/>
              <a:gd name="connsiteX14" fmla="*/ 647327 w 977685"/>
              <a:gd name="connsiteY14" fmla="*/ 575199 h 706423"/>
              <a:gd name="connsiteX15" fmla="*/ 660693 w 977685"/>
              <a:gd name="connsiteY15" fmla="*/ 582949 h 706423"/>
              <a:gd name="connsiteX16" fmla="*/ 760896 w 977685"/>
              <a:gd name="connsiteY16" fmla="*/ 628764 h 706423"/>
              <a:gd name="connsiteX17" fmla="*/ 772516 w 977685"/>
              <a:gd name="connsiteY17" fmla="*/ 643147 h 706423"/>
              <a:gd name="connsiteX18" fmla="*/ 710699 w 977685"/>
              <a:gd name="connsiteY18" fmla="*/ 689248 h 706423"/>
              <a:gd name="connsiteX19" fmla="*/ 613449 w 977685"/>
              <a:gd name="connsiteY19" fmla="*/ 677341 h 706423"/>
              <a:gd name="connsiteX20" fmla="*/ 577158 w 977685"/>
              <a:gd name="connsiteY20" fmla="*/ 662387 h 706423"/>
              <a:gd name="connsiteX21" fmla="*/ 598971 w 977685"/>
              <a:gd name="connsiteY21" fmla="*/ 634288 h 706423"/>
              <a:gd name="connsiteX22" fmla="*/ 623926 w 977685"/>
              <a:gd name="connsiteY22" fmla="*/ 597903 h 706423"/>
              <a:gd name="connsiteX23" fmla="*/ 647327 w 977685"/>
              <a:gd name="connsiteY23" fmla="*/ 575199 h 706423"/>
              <a:gd name="connsiteX24" fmla="*/ 66619 w 977685"/>
              <a:gd name="connsiteY24" fmla="*/ 542848 h 706423"/>
              <a:gd name="connsiteX25" fmla="*/ 71572 w 977685"/>
              <a:gd name="connsiteY25" fmla="*/ 543039 h 706423"/>
              <a:gd name="connsiteX26" fmla="*/ 132437 w 977685"/>
              <a:gd name="connsiteY26" fmla="*/ 585235 h 706423"/>
              <a:gd name="connsiteX27" fmla="*/ 155868 w 977685"/>
              <a:gd name="connsiteY27" fmla="*/ 583711 h 706423"/>
              <a:gd name="connsiteX28" fmla="*/ 156725 w 977685"/>
              <a:gd name="connsiteY28" fmla="*/ 583425 h 706423"/>
              <a:gd name="connsiteX29" fmla="*/ 201588 w 977685"/>
              <a:gd name="connsiteY29" fmla="*/ 574948 h 706423"/>
              <a:gd name="connsiteX30" fmla="*/ 250451 w 977685"/>
              <a:gd name="connsiteY30" fmla="*/ 582472 h 706423"/>
              <a:gd name="connsiteX31" fmla="*/ 281217 w 977685"/>
              <a:gd name="connsiteY31" fmla="*/ 600856 h 706423"/>
              <a:gd name="connsiteX32" fmla="*/ 332938 w 977685"/>
              <a:gd name="connsiteY32" fmla="*/ 623811 h 706423"/>
              <a:gd name="connsiteX33" fmla="*/ 284456 w 977685"/>
              <a:gd name="connsiteY33" fmla="*/ 659625 h 706423"/>
              <a:gd name="connsiteX34" fmla="*/ 196540 w 977685"/>
              <a:gd name="connsiteY34" fmla="*/ 664483 h 706423"/>
              <a:gd name="connsiteX35" fmla="*/ 123769 w 977685"/>
              <a:gd name="connsiteY35" fmla="*/ 700963 h 706423"/>
              <a:gd name="connsiteX36" fmla="*/ 27566 w 977685"/>
              <a:gd name="connsiteY36" fmla="*/ 681818 h 706423"/>
              <a:gd name="connsiteX37" fmla="*/ 9659 w 977685"/>
              <a:gd name="connsiteY37" fmla="*/ 577138 h 706423"/>
              <a:gd name="connsiteX38" fmla="*/ 66619 w 977685"/>
              <a:gd name="connsiteY38" fmla="*/ 542848 h 706423"/>
              <a:gd name="connsiteX39" fmla="*/ 536260 w 977685"/>
              <a:gd name="connsiteY39" fmla="*/ 539170 h 706423"/>
              <a:gd name="connsiteX40" fmla="*/ 576015 w 977685"/>
              <a:gd name="connsiteY40" fmla="*/ 558565 h 706423"/>
              <a:gd name="connsiteX41" fmla="*/ 573157 w 977685"/>
              <a:gd name="connsiteY41" fmla="*/ 614668 h 706423"/>
              <a:gd name="connsiteX42" fmla="*/ 544963 w 977685"/>
              <a:gd name="connsiteY42" fmla="*/ 641242 h 706423"/>
              <a:gd name="connsiteX43" fmla="*/ 528295 w 977685"/>
              <a:gd name="connsiteY43" fmla="*/ 651815 h 706423"/>
              <a:gd name="connsiteX44" fmla="*/ 445427 w 977685"/>
              <a:gd name="connsiteY44" fmla="*/ 642385 h 706423"/>
              <a:gd name="connsiteX45" fmla="*/ 437902 w 977685"/>
              <a:gd name="connsiteY45" fmla="*/ 635241 h 706423"/>
              <a:gd name="connsiteX46" fmla="*/ 495148 w 977685"/>
              <a:gd name="connsiteY46" fmla="*/ 557136 h 706423"/>
              <a:gd name="connsiteX47" fmla="*/ 536260 w 977685"/>
              <a:gd name="connsiteY47" fmla="*/ 539170 h 706423"/>
              <a:gd name="connsiteX48" fmla="*/ 415996 w 977685"/>
              <a:gd name="connsiteY48" fmla="*/ 478559 h 706423"/>
              <a:gd name="connsiteX49" fmla="*/ 480384 w 977685"/>
              <a:gd name="connsiteY49" fmla="*/ 535419 h 706423"/>
              <a:gd name="connsiteX50" fmla="*/ 427806 w 977685"/>
              <a:gd name="connsiteY50" fmla="*/ 605904 h 706423"/>
              <a:gd name="connsiteX51" fmla="*/ 376752 w 977685"/>
              <a:gd name="connsiteY51" fmla="*/ 602761 h 706423"/>
              <a:gd name="connsiteX52" fmla="*/ 372942 w 977685"/>
              <a:gd name="connsiteY52" fmla="*/ 522846 h 706423"/>
              <a:gd name="connsiteX53" fmla="*/ 395230 w 977685"/>
              <a:gd name="connsiteY53" fmla="*/ 485698 h 706423"/>
              <a:gd name="connsiteX54" fmla="*/ 415996 w 977685"/>
              <a:gd name="connsiteY54" fmla="*/ 478559 h 706423"/>
              <a:gd name="connsiteX55" fmla="*/ 295135 w 977685"/>
              <a:gd name="connsiteY55" fmla="*/ 385579 h 706423"/>
              <a:gd name="connsiteX56" fmla="*/ 315888 w 977685"/>
              <a:gd name="connsiteY56" fmla="*/ 413308 h 706423"/>
              <a:gd name="connsiteX57" fmla="*/ 324174 w 977685"/>
              <a:gd name="connsiteY57" fmla="*/ 428739 h 706423"/>
              <a:gd name="connsiteX58" fmla="*/ 340367 w 977685"/>
              <a:gd name="connsiteY58" fmla="*/ 441788 h 706423"/>
              <a:gd name="connsiteX59" fmla="*/ 349701 w 977685"/>
              <a:gd name="connsiteY59" fmla="*/ 506272 h 706423"/>
              <a:gd name="connsiteX60" fmla="*/ 333128 w 977685"/>
              <a:gd name="connsiteY60" fmla="*/ 532657 h 706423"/>
              <a:gd name="connsiteX61" fmla="*/ 272644 w 977685"/>
              <a:gd name="connsiteY61" fmla="*/ 569709 h 706423"/>
              <a:gd name="connsiteX62" fmla="*/ 154725 w 977685"/>
              <a:gd name="connsiteY62" fmla="*/ 558279 h 706423"/>
              <a:gd name="connsiteX63" fmla="*/ 145866 w 977685"/>
              <a:gd name="connsiteY63" fmla="*/ 556183 h 706423"/>
              <a:gd name="connsiteX64" fmla="*/ 132341 w 977685"/>
              <a:gd name="connsiteY64" fmla="*/ 515321 h 706423"/>
              <a:gd name="connsiteX65" fmla="*/ 170250 w 977685"/>
              <a:gd name="connsiteY65" fmla="*/ 495985 h 706423"/>
              <a:gd name="connsiteX66" fmla="*/ 203874 w 977685"/>
              <a:gd name="connsiteY66" fmla="*/ 493033 h 706423"/>
              <a:gd name="connsiteX67" fmla="*/ 268739 w 977685"/>
              <a:gd name="connsiteY67" fmla="*/ 410641 h 706423"/>
              <a:gd name="connsiteX68" fmla="*/ 295135 w 977685"/>
              <a:gd name="connsiteY68" fmla="*/ 385579 h 706423"/>
              <a:gd name="connsiteX69" fmla="*/ 177084 w 977685"/>
              <a:gd name="connsiteY69" fmla="*/ 138 h 706423"/>
              <a:gd name="connsiteX70" fmla="*/ 213398 w 977685"/>
              <a:gd name="connsiteY70" fmla="*/ 5734 h 706423"/>
              <a:gd name="connsiteX71" fmla="*/ 224066 w 977685"/>
              <a:gd name="connsiteY71" fmla="*/ 33642 h 706423"/>
              <a:gd name="connsiteX72" fmla="*/ 264166 w 977685"/>
              <a:gd name="connsiteY72" fmla="*/ 309200 h 706423"/>
              <a:gd name="connsiteX73" fmla="*/ 238258 w 977685"/>
              <a:gd name="connsiteY73" fmla="*/ 390067 h 706423"/>
              <a:gd name="connsiteX74" fmla="*/ 189490 w 977685"/>
              <a:gd name="connsiteY74" fmla="*/ 450551 h 706423"/>
              <a:gd name="connsiteX75" fmla="*/ 106528 w 977685"/>
              <a:gd name="connsiteY75" fmla="*/ 471792 h 706423"/>
              <a:gd name="connsiteX76" fmla="*/ 103384 w 977685"/>
              <a:gd name="connsiteY76" fmla="*/ 468649 h 706423"/>
              <a:gd name="connsiteX77" fmla="*/ 110909 w 977685"/>
              <a:gd name="connsiteY77" fmla="*/ 342728 h 706423"/>
              <a:gd name="connsiteX78" fmla="*/ 118624 w 977685"/>
              <a:gd name="connsiteY78" fmla="*/ 272243 h 706423"/>
              <a:gd name="connsiteX79" fmla="*/ 119767 w 977685"/>
              <a:gd name="connsiteY79" fmla="*/ 56692 h 706423"/>
              <a:gd name="connsiteX80" fmla="*/ 141199 w 977685"/>
              <a:gd name="connsiteY80" fmla="*/ 8972 h 706423"/>
              <a:gd name="connsiteX81" fmla="*/ 177084 w 977685"/>
              <a:gd name="connsiteY81" fmla="*/ 138 h 70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977685" h="706423">
                <a:moveTo>
                  <a:pt x="913808" y="669555"/>
                </a:moveTo>
                <a:cubicBezTo>
                  <a:pt x="920749" y="668936"/>
                  <a:pt x="929488" y="671389"/>
                  <a:pt x="936250" y="670865"/>
                </a:cubicBezTo>
                <a:cubicBezTo>
                  <a:pt x="937393" y="670769"/>
                  <a:pt x="938632" y="670960"/>
                  <a:pt x="939775" y="671150"/>
                </a:cubicBezTo>
                <a:cubicBezTo>
                  <a:pt x="954157" y="674008"/>
                  <a:pt x="977875" y="670579"/>
                  <a:pt x="977684" y="687629"/>
                </a:cubicBezTo>
                <a:cubicBezTo>
                  <a:pt x="977398" y="708298"/>
                  <a:pt x="951586" y="699725"/>
                  <a:pt x="939203" y="706012"/>
                </a:cubicBezTo>
                <a:cubicBezTo>
                  <a:pt x="922630" y="704774"/>
                  <a:pt x="902818" y="707917"/>
                  <a:pt x="902151" y="686676"/>
                </a:cubicBezTo>
                <a:cubicBezTo>
                  <a:pt x="901723" y="673865"/>
                  <a:pt x="906866" y="670174"/>
                  <a:pt x="913808" y="669555"/>
                </a:cubicBezTo>
                <a:close/>
                <a:moveTo>
                  <a:pt x="822046" y="653720"/>
                </a:moveTo>
                <a:cubicBezTo>
                  <a:pt x="835858" y="656101"/>
                  <a:pt x="849002" y="660197"/>
                  <a:pt x="863385" y="658006"/>
                </a:cubicBezTo>
                <a:cubicBezTo>
                  <a:pt x="872148" y="656768"/>
                  <a:pt x="880530" y="660006"/>
                  <a:pt x="881959" y="669817"/>
                </a:cubicBezTo>
                <a:cubicBezTo>
                  <a:pt x="883578" y="680961"/>
                  <a:pt x="876625" y="688200"/>
                  <a:pt x="866433" y="690105"/>
                </a:cubicBezTo>
                <a:cubicBezTo>
                  <a:pt x="846811" y="693725"/>
                  <a:pt x="826904" y="696011"/>
                  <a:pt x="806616" y="698868"/>
                </a:cubicBezTo>
                <a:cubicBezTo>
                  <a:pt x="796996" y="698011"/>
                  <a:pt x="781565" y="700487"/>
                  <a:pt x="785280" y="684485"/>
                </a:cubicBezTo>
                <a:cubicBezTo>
                  <a:pt x="789280" y="667055"/>
                  <a:pt x="800806" y="650195"/>
                  <a:pt x="822046" y="653720"/>
                </a:cubicBezTo>
                <a:close/>
                <a:moveTo>
                  <a:pt x="647327" y="575199"/>
                </a:moveTo>
                <a:cubicBezTo>
                  <a:pt x="651382" y="576418"/>
                  <a:pt x="655859" y="578972"/>
                  <a:pt x="660693" y="582949"/>
                </a:cubicBezTo>
                <a:cubicBezTo>
                  <a:pt x="690220" y="607333"/>
                  <a:pt x="720224" y="629240"/>
                  <a:pt x="760896" y="628764"/>
                </a:cubicBezTo>
                <a:cubicBezTo>
                  <a:pt x="768897" y="628669"/>
                  <a:pt x="773373" y="634574"/>
                  <a:pt x="772516" y="643147"/>
                </a:cubicBezTo>
                <a:cubicBezTo>
                  <a:pt x="772802" y="679151"/>
                  <a:pt x="743751" y="702011"/>
                  <a:pt x="710699" y="689248"/>
                </a:cubicBezTo>
                <a:cubicBezTo>
                  <a:pt x="678790" y="676865"/>
                  <a:pt x="646310" y="677913"/>
                  <a:pt x="613449" y="677341"/>
                </a:cubicBezTo>
                <a:cubicBezTo>
                  <a:pt x="599733" y="677056"/>
                  <a:pt x="582302" y="678865"/>
                  <a:pt x="577158" y="662387"/>
                </a:cubicBezTo>
                <a:cubicBezTo>
                  <a:pt x="572110" y="646385"/>
                  <a:pt x="588874" y="641051"/>
                  <a:pt x="598971" y="634288"/>
                </a:cubicBezTo>
                <a:cubicBezTo>
                  <a:pt x="612496" y="625240"/>
                  <a:pt x="621259" y="614572"/>
                  <a:pt x="623926" y="597903"/>
                </a:cubicBezTo>
                <a:cubicBezTo>
                  <a:pt x="626784" y="579901"/>
                  <a:pt x="635160" y="571543"/>
                  <a:pt x="647327" y="575199"/>
                </a:cubicBezTo>
                <a:close/>
                <a:moveTo>
                  <a:pt x="66619" y="542848"/>
                </a:moveTo>
                <a:cubicBezTo>
                  <a:pt x="68048" y="542753"/>
                  <a:pt x="70238" y="542848"/>
                  <a:pt x="71572" y="543039"/>
                </a:cubicBezTo>
                <a:cubicBezTo>
                  <a:pt x="104623" y="549040"/>
                  <a:pt x="113863" y="566947"/>
                  <a:pt x="132437" y="585235"/>
                </a:cubicBezTo>
                <a:cubicBezTo>
                  <a:pt x="139485" y="590854"/>
                  <a:pt x="153582" y="584949"/>
                  <a:pt x="155868" y="583711"/>
                </a:cubicBezTo>
                <a:cubicBezTo>
                  <a:pt x="156154" y="583615"/>
                  <a:pt x="156440" y="583520"/>
                  <a:pt x="156725" y="583425"/>
                </a:cubicBezTo>
                <a:cubicBezTo>
                  <a:pt x="178347" y="575138"/>
                  <a:pt x="181300" y="575805"/>
                  <a:pt x="201588" y="574948"/>
                </a:cubicBezTo>
                <a:cubicBezTo>
                  <a:pt x="218257" y="574281"/>
                  <a:pt x="234545" y="576281"/>
                  <a:pt x="250451" y="582472"/>
                </a:cubicBezTo>
                <a:cubicBezTo>
                  <a:pt x="260929" y="586568"/>
                  <a:pt x="271216" y="592474"/>
                  <a:pt x="281217" y="600856"/>
                </a:cubicBezTo>
                <a:cubicBezTo>
                  <a:pt x="299315" y="611905"/>
                  <a:pt x="326747" y="600094"/>
                  <a:pt x="332938" y="623811"/>
                </a:cubicBezTo>
                <a:cubicBezTo>
                  <a:pt x="340939" y="654577"/>
                  <a:pt x="315126" y="658006"/>
                  <a:pt x="284456" y="659625"/>
                </a:cubicBezTo>
                <a:cubicBezTo>
                  <a:pt x="284456" y="659625"/>
                  <a:pt x="227115" y="664197"/>
                  <a:pt x="196540" y="664483"/>
                </a:cubicBezTo>
                <a:cubicBezTo>
                  <a:pt x="172346" y="676675"/>
                  <a:pt x="148534" y="689914"/>
                  <a:pt x="123769" y="700963"/>
                </a:cubicBezTo>
                <a:cubicBezTo>
                  <a:pt x="95384" y="713536"/>
                  <a:pt x="48140" y="703249"/>
                  <a:pt x="27566" y="681818"/>
                </a:cubicBezTo>
                <a:cubicBezTo>
                  <a:pt x="-1009" y="652005"/>
                  <a:pt x="-8057" y="611905"/>
                  <a:pt x="9659" y="577138"/>
                </a:cubicBezTo>
                <a:cubicBezTo>
                  <a:pt x="21565" y="553707"/>
                  <a:pt x="42616" y="544658"/>
                  <a:pt x="66619" y="542848"/>
                </a:cubicBezTo>
                <a:close/>
                <a:moveTo>
                  <a:pt x="536260" y="539170"/>
                </a:moveTo>
                <a:cubicBezTo>
                  <a:pt x="549869" y="538062"/>
                  <a:pt x="563252" y="543182"/>
                  <a:pt x="576015" y="558565"/>
                </a:cubicBezTo>
                <a:cubicBezTo>
                  <a:pt x="591160" y="576758"/>
                  <a:pt x="602209" y="596665"/>
                  <a:pt x="573157" y="614668"/>
                </a:cubicBezTo>
                <a:cubicBezTo>
                  <a:pt x="562394" y="621335"/>
                  <a:pt x="554012" y="632003"/>
                  <a:pt x="544963" y="641242"/>
                </a:cubicBezTo>
                <a:cubicBezTo>
                  <a:pt x="540010" y="646290"/>
                  <a:pt x="532867" y="655720"/>
                  <a:pt x="528295" y="651815"/>
                </a:cubicBezTo>
                <a:cubicBezTo>
                  <a:pt x="502196" y="629812"/>
                  <a:pt x="473335" y="642576"/>
                  <a:pt x="445427" y="642385"/>
                </a:cubicBezTo>
                <a:cubicBezTo>
                  <a:pt x="442855" y="642385"/>
                  <a:pt x="434283" y="639718"/>
                  <a:pt x="437902" y="635241"/>
                </a:cubicBezTo>
                <a:cubicBezTo>
                  <a:pt x="457333" y="609524"/>
                  <a:pt x="471526" y="579806"/>
                  <a:pt x="495148" y="557136"/>
                </a:cubicBezTo>
                <a:cubicBezTo>
                  <a:pt x="508816" y="547611"/>
                  <a:pt x="522651" y="540277"/>
                  <a:pt x="536260" y="539170"/>
                </a:cubicBezTo>
                <a:close/>
                <a:moveTo>
                  <a:pt x="415996" y="478559"/>
                </a:moveTo>
                <a:cubicBezTo>
                  <a:pt x="446005" y="482430"/>
                  <a:pt x="494672" y="514845"/>
                  <a:pt x="480384" y="535419"/>
                </a:cubicBezTo>
                <a:cubicBezTo>
                  <a:pt x="454000" y="552183"/>
                  <a:pt x="447427" y="583806"/>
                  <a:pt x="427806" y="605904"/>
                </a:cubicBezTo>
                <a:cubicBezTo>
                  <a:pt x="406279" y="630192"/>
                  <a:pt x="393897" y="630478"/>
                  <a:pt x="376752" y="602761"/>
                </a:cubicBezTo>
                <a:cubicBezTo>
                  <a:pt x="360940" y="577138"/>
                  <a:pt x="354940" y="550849"/>
                  <a:pt x="372942" y="522846"/>
                </a:cubicBezTo>
                <a:cubicBezTo>
                  <a:pt x="381895" y="509035"/>
                  <a:pt x="386848" y="505129"/>
                  <a:pt x="395230" y="485698"/>
                </a:cubicBezTo>
                <a:cubicBezTo>
                  <a:pt x="398064" y="479150"/>
                  <a:pt x="405994" y="477269"/>
                  <a:pt x="415996" y="478559"/>
                </a:cubicBezTo>
                <a:close/>
                <a:moveTo>
                  <a:pt x="295135" y="385579"/>
                </a:moveTo>
                <a:cubicBezTo>
                  <a:pt x="301672" y="385900"/>
                  <a:pt x="307268" y="395020"/>
                  <a:pt x="315888" y="413308"/>
                </a:cubicBezTo>
                <a:cubicBezTo>
                  <a:pt x="318364" y="418547"/>
                  <a:pt x="321412" y="423595"/>
                  <a:pt x="324174" y="428739"/>
                </a:cubicBezTo>
                <a:cubicBezTo>
                  <a:pt x="329508" y="433120"/>
                  <a:pt x="334461" y="438264"/>
                  <a:pt x="340367" y="441788"/>
                </a:cubicBezTo>
                <a:cubicBezTo>
                  <a:pt x="377038" y="463981"/>
                  <a:pt x="378562" y="472935"/>
                  <a:pt x="349701" y="506272"/>
                </a:cubicBezTo>
                <a:cubicBezTo>
                  <a:pt x="342748" y="514273"/>
                  <a:pt x="333985" y="521608"/>
                  <a:pt x="333128" y="532657"/>
                </a:cubicBezTo>
                <a:cubicBezTo>
                  <a:pt x="329794" y="573233"/>
                  <a:pt x="303029" y="576186"/>
                  <a:pt x="272644" y="569709"/>
                </a:cubicBezTo>
                <a:cubicBezTo>
                  <a:pt x="231210" y="560851"/>
                  <a:pt x="200254" y="558946"/>
                  <a:pt x="154725" y="558279"/>
                </a:cubicBezTo>
                <a:cubicBezTo>
                  <a:pt x="154725" y="558279"/>
                  <a:pt x="148724" y="557231"/>
                  <a:pt x="145866" y="556183"/>
                </a:cubicBezTo>
                <a:cubicBezTo>
                  <a:pt x="127864" y="547039"/>
                  <a:pt x="125483" y="533323"/>
                  <a:pt x="132341" y="515321"/>
                </a:cubicBezTo>
                <a:cubicBezTo>
                  <a:pt x="139104" y="497414"/>
                  <a:pt x="155296" y="495509"/>
                  <a:pt x="170250" y="495985"/>
                </a:cubicBezTo>
                <a:cubicBezTo>
                  <a:pt x="181871" y="496366"/>
                  <a:pt x="193110" y="501129"/>
                  <a:pt x="203874" y="493033"/>
                </a:cubicBezTo>
                <a:cubicBezTo>
                  <a:pt x="225591" y="465601"/>
                  <a:pt x="248070" y="438835"/>
                  <a:pt x="268739" y="410641"/>
                </a:cubicBezTo>
                <a:cubicBezTo>
                  <a:pt x="281122" y="393735"/>
                  <a:pt x="288599" y="385257"/>
                  <a:pt x="295135" y="385579"/>
                </a:cubicBezTo>
                <a:close/>
                <a:moveTo>
                  <a:pt x="177084" y="138"/>
                </a:moveTo>
                <a:cubicBezTo>
                  <a:pt x="189181" y="-529"/>
                  <a:pt x="201349" y="1210"/>
                  <a:pt x="213398" y="5734"/>
                </a:cubicBezTo>
                <a:cubicBezTo>
                  <a:pt x="224923" y="10115"/>
                  <a:pt x="224923" y="23164"/>
                  <a:pt x="224066" y="33642"/>
                </a:cubicBezTo>
                <a:cubicBezTo>
                  <a:pt x="216732" y="128511"/>
                  <a:pt x="239592" y="218998"/>
                  <a:pt x="264166" y="309200"/>
                </a:cubicBezTo>
                <a:cubicBezTo>
                  <a:pt x="273215" y="342252"/>
                  <a:pt x="256261" y="366350"/>
                  <a:pt x="238258" y="390067"/>
                </a:cubicBezTo>
                <a:cubicBezTo>
                  <a:pt x="222637" y="410737"/>
                  <a:pt x="205778" y="430453"/>
                  <a:pt x="189490" y="450551"/>
                </a:cubicBezTo>
                <a:cubicBezTo>
                  <a:pt x="167488" y="481507"/>
                  <a:pt x="138627" y="483222"/>
                  <a:pt x="106528" y="471792"/>
                </a:cubicBezTo>
                <a:cubicBezTo>
                  <a:pt x="105385" y="470649"/>
                  <a:pt x="104432" y="469696"/>
                  <a:pt x="103384" y="468649"/>
                </a:cubicBezTo>
                <a:cubicBezTo>
                  <a:pt x="88906" y="425691"/>
                  <a:pt x="104813" y="384448"/>
                  <a:pt x="110909" y="342728"/>
                </a:cubicBezTo>
                <a:cubicBezTo>
                  <a:pt x="113481" y="319201"/>
                  <a:pt x="116053" y="295770"/>
                  <a:pt x="118624" y="272243"/>
                </a:cubicBezTo>
                <a:cubicBezTo>
                  <a:pt x="128054" y="200425"/>
                  <a:pt x="128816" y="128606"/>
                  <a:pt x="119767" y="56692"/>
                </a:cubicBezTo>
                <a:cubicBezTo>
                  <a:pt x="117291" y="36976"/>
                  <a:pt x="119958" y="18211"/>
                  <a:pt x="141199" y="8972"/>
                </a:cubicBezTo>
                <a:cubicBezTo>
                  <a:pt x="152962" y="3876"/>
                  <a:pt x="164988" y="804"/>
                  <a:pt x="177084" y="138"/>
                </a:cubicBezTo>
                <a:close/>
              </a:path>
            </a:pathLst>
          </a:custGeom>
          <a:solidFill>
            <a:srgbClr val="EF5E42"/>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ndParaRPr>
          </a:p>
        </p:txBody>
      </p:sp>
      <p:sp>
        <p:nvSpPr>
          <p:cNvPr id="119" name="Freeform: Shape 65">
            <a:extLst>
              <a:ext uri="{FF2B5EF4-FFF2-40B4-BE49-F238E27FC236}">
                <a16:creationId xmlns:a16="http://schemas.microsoft.com/office/drawing/2014/main" id="{6FF62CFE-2D2B-4DE1-A399-EB13B0263981}"/>
              </a:ext>
            </a:extLst>
          </p:cNvPr>
          <p:cNvSpPr/>
          <p:nvPr/>
        </p:nvSpPr>
        <p:spPr>
          <a:xfrm>
            <a:off x="9195775" y="5251721"/>
            <a:ext cx="317369" cy="672305"/>
          </a:xfrm>
          <a:custGeom>
            <a:avLst/>
            <a:gdLst>
              <a:gd name="connsiteX0" fmla="*/ 204169 w 518715"/>
              <a:gd name="connsiteY0" fmla="*/ 780837 h 1098830"/>
              <a:gd name="connsiteX1" fmla="*/ 224790 w 518715"/>
              <a:gd name="connsiteY1" fmla="*/ 790207 h 1098830"/>
              <a:gd name="connsiteX2" fmla="*/ 291179 w 518715"/>
              <a:gd name="connsiteY2" fmla="*/ 803732 h 1098830"/>
              <a:gd name="connsiteX3" fmla="*/ 337470 w 518715"/>
              <a:gd name="connsiteY3" fmla="*/ 822973 h 1098830"/>
              <a:gd name="connsiteX4" fmla="*/ 402431 w 518715"/>
              <a:gd name="connsiteY4" fmla="*/ 808876 h 1098830"/>
              <a:gd name="connsiteX5" fmla="*/ 415671 w 518715"/>
              <a:gd name="connsiteY5" fmla="*/ 811352 h 1098830"/>
              <a:gd name="connsiteX6" fmla="*/ 419195 w 518715"/>
              <a:gd name="connsiteY6" fmla="*/ 848690 h 1098830"/>
              <a:gd name="connsiteX7" fmla="*/ 394335 w 518715"/>
              <a:gd name="connsiteY7" fmla="*/ 1000709 h 1098830"/>
              <a:gd name="connsiteX8" fmla="*/ 394049 w 518715"/>
              <a:gd name="connsiteY8" fmla="*/ 1093102 h 1098830"/>
              <a:gd name="connsiteX9" fmla="*/ 361664 w 518715"/>
              <a:gd name="connsiteY9" fmla="*/ 1089292 h 1098830"/>
              <a:gd name="connsiteX10" fmla="*/ 353949 w 518715"/>
              <a:gd name="connsiteY10" fmla="*/ 1082148 h 1098830"/>
              <a:gd name="connsiteX11" fmla="*/ 346805 w 518715"/>
              <a:gd name="connsiteY11" fmla="*/ 1018997 h 1098830"/>
              <a:gd name="connsiteX12" fmla="*/ 348234 w 518715"/>
              <a:gd name="connsiteY12" fmla="*/ 1004900 h 1098830"/>
              <a:gd name="connsiteX13" fmla="*/ 351186 w 518715"/>
              <a:gd name="connsiteY13" fmla="*/ 909936 h 1098830"/>
              <a:gd name="connsiteX14" fmla="*/ 345376 w 518715"/>
              <a:gd name="connsiteY14" fmla="*/ 871836 h 1098830"/>
              <a:gd name="connsiteX15" fmla="*/ 340137 w 518715"/>
              <a:gd name="connsiteY15" fmla="*/ 853643 h 1098830"/>
              <a:gd name="connsiteX16" fmla="*/ 337280 w 518715"/>
              <a:gd name="connsiteY16" fmla="*/ 843737 h 1098830"/>
              <a:gd name="connsiteX17" fmla="*/ 293751 w 518715"/>
              <a:gd name="connsiteY17" fmla="*/ 941654 h 1098830"/>
              <a:gd name="connsiteX18" fmla="*/ 287750 w 518715"/>
              <a:gd name="connsiteY18" fmla="*/ 979088 h 1098830"/>
              <a:gd name="connsiteX19" fmla="*/ 286893 w 518715"/>
              <a:gd name="connsiteY19" fmla="*/ 987565 h 1098830"/>
              <a:gd name="connsiteX20" fmla="*/ 284321 w 518715"/>
              <a:gd name="connsiteY20" fmla="*/ 1072909 h 1098830"/>
              <a:gd name="connsiteX21" fmla="*/ 273462 w 518715"/>
              <a:gd name="connsiteY21" fmla="*/ 1078719 h 1098830"/>
              <a:gd name="connsiteX22" fmla="*/ 210312 w 518715"/>
              <a:gd name="connsiteY22" fmla="*/ 1029951 h 1098830"/>
              <a:gd name="connsiteX23" fmla="*/ 202025 w 518715"/>
              <a:gd name="connsiteY23" fmla="*/ 907841 h 1098830"/>
              <a:gd name="connsiteX24" fmla="*/ 183546 w 518715"/>
              <a:gd name="connsiteY24" fmla="*/ 881266 h 1098830"/>
              <a:gd name="connsiteX25" fmla="*/ 160020 w 518715"/>
              <a:gd name="connsiteY25" fmla="*/ 827164 h 1098830"/>
              <a:gd name="connsiteX26" fmla="*/ 181832 w 518715"/>
              <a:gd name="connsiteY26" fmla="*/ 785540 h 1098830"/>
              <a:gd name="connsiteX27" fmla="*/ 204169 w 518715"/>
              <a:gd name="connsiteY27" fmla="*/ 780837 h 1098830"/>
              <a:gd name="connsiteX28" fmla="*/ 143922 w 518715"/>
              <a:gd name="connsiteY28" fmla="*/ 726770 h 1098830"/>
              <a:gd name="connsiteX29" fmla="*/ 169163 w 518715"/>
              <a:gd name="connsiteY29" fmla="*/ 754583 h 1098830"/>
              <a:gd name="connsiteX30" fmla="*/ 138969 w 518715"/>
              <a:gd name="connsiteY30" fmla="*/ 788873 h 1098830"/>
              <a:gd name="connsiteX31" fmla="*/ 118109 w 518715"/>
              <a:gd name="connsiteY31" fmla="*/ 760679 h 1098830"/>
              <a:gd name="connsiteX32" fmla="*/ 143922 w 518715"/>
              <a:gd name="connsiteY32" fmla="*/ 726770 h 1098830"/>
              <a:gd name="connsiteX33" fmla="*/ 408289 w 518715"/>
              <a:gd name="connsiteY33" fmla="*/ 701493 h 1098830"/>
              <a:gd name="connsiteX34" fmla="*/ 422529 w 518715"/>
              <a:gd name="connsiteY34" fmla="*/ 701528 h 1098830"/>
              <a:gd name="connsiteX35" fmla="*/ 415575 w 518715"/>
              <a:gd name="connsiteY35" fmla="*/ 765632 h 1098830"/>
              <a:gd name="connsiteX36" fmla="*/ 399478 w 518715"/>
              <a:gd name="connsiteY36" fmla="*/ 777728 h 1098830"/>
              <a:gd name="connsiteX37" fmla="*/ 376523 w 518715"/>
              <a:gd name="connsiteY37" fmla="*/ 774585 h 1098830"/>
              <a:gd name="connsiteX38" fmla="*/ 398907 w 518715"/>
              <a:gd name="connsiteY38" fmla="*/ 706100 h 1098830"/>
              <a:gd name="connsiteX39" fmla="*/ 408289 w 518715"/>
              <a:gd name="connsiteY39" fmla="*/ 701493 h 1098830"/>
              <a:gd name="connsiteX40" fmla="*/ 242411 w 518715"/>
              <a:gd name="connsiteY40" fmla="*/ 688718 h 1098830"/>
              <a:gd name="connsiteX41" fmla="*/ 267081 w 518715"/>
              <a:gd name="connsiteY41" fmla="*/ 710292 h 1098830"/>
              <a:gd name="connsiteX42" fmla="*/ 277939 w 518715"/>
              <a:gd name="connsiteY42" fmla="*/ 753154 h 1098830"/>
              <a:gd name="connsiteX43" fmla="*/ 257175 w 518715"/>
              <a:gd name="connsiteY43" fmla="*/ 780586 h 1098830"/>
              <a:gd name="connsiteX44" fmla="*/ 194786 w 518715"/>
              <a:gd name="connsiteY44" fmla="*/ 742391 h 1098830"/>
              <a:gd name="connsiteX45" fmla="*/ 210026 w 518715"/>
              <a:gd name="connsiteY45" fmla="*/ 695147 h 1098830"/>
              <a:gd name="connsiteX46" fmla="*/ 242411 w 518715"/>
              <a:gd name="connsiteY46" fmla="*/ 688718 h 1098830"/>
              <a:gd name="connsiteX47" fmla="*/ 340840 w 518715"/>
              <a:gd name="connsiteY47" fmla="*/ 672490 h 1098830"/>
              <a:gd name="connsiteX48" fmla="*/ 357568 w 518715"/>
              <a:gd name="connsiteY48" fmla="*/ 681336 h 1098830"/>
              <a:gd name="connsiteX49" fmla="*/ 353472 w 518715"/>
              <a:gd name="connsiteY49" fmla="*/ 748011 h 1098830"/>
              <a:gd name="connsiteX50" fmla="*/ 316420 w 518715"/>
              <a:gd name="connsiteY50" fmla="*/ 776776 h 1098830"/>
              <a:gd name="connsiteX51" fmla="*/ 298227 w 518715"/>
              <a:gd name="connsiteY51" fmla="*/ 734866 h 1098830"/>
              <a:gd name="connsiteX52" fmla="*/ 321754 w 518715"/>
              <a:gd name="connsiteY52" fmla="*/ 676573 h 1098830"/>
              <a:gd name="connsiteX53" fmla="*/ 340840 w 518715"/>
              <a:gd name="connsiteY53" fmla="*/ 672490 h 1098830"/>
              <a:gd name="connsiteX54" fmla="*/ 88975 w 518715"/>
              <a:gd name="connsiteY54" fmla="*/ 556713 h 1098830"/>
              <a:gd name="connsiteX55" fmla="*/ 110204 w 518715"/>
              <a:gd name="connsiteY55" fmla="*/ 586848 h 1098830"/>
              <a:gd name="connsiteX56" fmla="*/ 123920 w 518715"/>
              <a:gd name="connsiteY56" fmla="*/ 630091 h 1098830"/>
              <a:gd name="connsiteX57" fmla="*/ 131254 w 518715"/>
              <a:gd name="connsiteY57" fmla="*/ 649618 h 1098830"/>
              <a:gd name="connsiteX58" fmla="*/ 131540 w 518715"/>
              <a:gd name="connsiteY58" fmla="*/ 650094 h 1098830"/>
              <a:gd name="connsiteX59" fmla="*/ 108489 w 518715"/>
              <a:gd name="connsiteY59" fmla="*/ 721627 h 1098830"/>
              <a:gd name="connsiteX60" fmla="*/ 92868 w 518715"/>
              <a:gd name="connsiteY60" fmla="*/ 710006 h 1098830"/>
              <a:gd name="connsiteX61" fmla="*/ 60674 w 518715"/>
              <a:gd name="connsiteY61" fmla="*/ 619804 h 1098830"/>
              <a:gd name="connsiteX62" fmla="*/ 55816 w 518715"/>
              <a:gd name="connsiteY62" fmla="*/ 569512 h 1098830"/>
              <a:gd name="connsiteX63" fmla="*/ 88975 w 518715"/>
              <a:gd name="connsiteY63" fmla="*/ 556713 h 1098830"/>
              <a:gd name="connsiteX64" fmla="*/ 43339 w 518715"/>
              <a:gd name="connsiteY64" fmla="*/ 426542 h 1098830"/>
              <a:gd name="connsiteX65" fmla="*/ 64198 w 518715"/>
              <a:gd name="connsiteY65" fmla="*/ 499123 h 1098830"/>
              <a:gd name="connsiteX66" fmla="*/ 55054 w 518715"/>
              <a:gd name="connsiteY66" fmla="*/ 545509 h 1098830"/>
              <a:gd name="connsiteX67" fmla="*/ 35052 w 518715"/>
              <a:gd name="connsiteY67" fmla="*/ 531031 h 1098830"/>
              <a:gd name="connsiteX68" fmla="*/ 15621 w 518715"/>
              <a:gd name="connsiteY68" fmla="*/ 458736 h 1098830"/>
              <a:gd name="connsiteX69" fmla="*/ 43339 w 518715"/>
              <a:gd name="connsiteY69" fmla="*/ 426542 h 1098830"/>
              <a:gd name="connsiteX70" fmla="*/ 181927 w 518715"/>
              <a:gd name="connsiteY70" fmla="*/ 419588 h 1098830"/>
              <a:gd name="connsiteX71" fmla="*/ 209549 w 518715"/>
              <a:gd name="connsiteY71" fmla="*/ 451973 h 1098830"/>
              <a:gd name="connsiteX72" fmla="*/ 230981 w 518715"/>
              <a:gd name="connsiteY72" fmla="*/ 594372 h 1098830"/>
              <a:gd name="connsiteX73" fmla="*/ 235934 w 518715"/>
              <a:gd name="connsiteY73" fmla="*/ 622280 h 1098830"/>
              <a:gd name="connsiteX74" fmla="*/ 185642 w 518715"/>
              <a:gd name="connsiteY74" fmla="*/ 676382 h 1098830"/>
              <a:gd name="connsiteX75" fmla="*/ 167925 w 518715"/>
              <a:gd name="connsiteY75" fmla="*/ 650379 h 1098830"/>
              <a:gd name="connsiteX76" fmla="*/ 172973 w 518715"/>
              <a:gd name="connsiteY76" fmla="*/ 594086 h 1098830"/>
              <a:gd name="connsiteX77" fmla="*/ 170306 w 518715"/>
              <a:gd name="connsiteY77" fmla="*/ 568940 h 1098830"/>
              <a:gd name="connsiteX78" fmla="*/ 153161 w 518715"/>
              <a:gd name="connsiteY78" fmla="*/ 508838 h 1098830"/>
              <a:gd name="connsiteX79" fmla="*/ 144589 w 518715"/>
              <a:gd name="connsiteY79" fmla="*/ 444734 h 1098830"/>
              <a:gd name="connsiteX80" fmla="*/ 181927 w 518715"/>
              <a:gd name="connsiteY80" fmla="*/ 419588 h 1098830"/>
              <a:gd name="connsiteX81" fmla="*/ 390239 w 518715"/>
              <a:gd name="connsiteY81" fmla="*/ 414160 h 1098830"/>
              <a:gd name="connsiteX82" fmla="*/ 408146 w 518715"/>
              <a:gd name="connsiteY82" fmla="*/ 451879 h 1098830"/>
              <a:gd name="connsiteX83" fmla="*/ 394049 w 518715"/>
              <a:gd name="connsiteY83" fmla="*/ 588658 h 1098830"/>
              <a:gd name="connsiteX84" fmla="*/ 394335 w 518715"/>
              <a:gd name="connsiteY84" fmla="*/ 631140 h 1098830"/>
              <a:gd name="connsiteX85" fmla="*/ 423291 w 518715"/>
              <a:gd name="connsiteY85" fmla="*/ 574847 h 1098830"/>
              <a:gd name="connsiteX86" fmla="*/ 439388 w 518715"/>
              <a:gd name="connsiteY86" fmla="*/ 513506 h 1098830"/>
              <a:gd name="connsiteX87" fmla="*/ 461962 w 518715"/>
              <a:gd name="connsiteY87" fmla="*/ 500361 h 1098830"/>
              <a:gd name="connsiteX88" fmla="*/ 476059 w 518715"/>
              <a:gd name="connsiteY88" fmla="*/ 521888 h 1098830"/>
              <a:gd name="connsiteX89" fmla="*/ 447579 w 518715"/>
              <a:gd name="connsiteY89" fmla="*/ 664191 h 1098830"/>
              <a:gd name="connsiteX90" fmla="*/ 422529 w 518715"/>
              <a:gd name="connsiteY90" fmla="*/ 680574 h 1098830"/>
              <a:gd name="connsiteX91" fmla="*/ 412337 w 518715"/>
              <a:gd name="connsiteY91" fmla="*/ 679336 h 1098830"/>
              <a:gd name="connsiteX92" fmla="*/ 393477 w 518715"/>
              <a:gd name="connsiteY92" fmla="*/ 660857 h 1098830"/>
              <a:gd name="connsiteX93" fmla="*/ 373475 w 518715"/>
              <a:gd name="connsiteY93" fmla="*/ 644094 h 1098830"/>
              <a:gd name="connsiteX94" fmla="*/ 338328 w 518715"/>
              <a:gd name="connsiteY94" fmla="*/ 593706 h 1098830"/>
              <a:gd name="connsiteX95" fmla="*/ 338899 w 518715"/>
              <a:gd name="connsiteY95" fmla="*/ 590087 h 1098830"/>
              <a:gd name="connsiteX96" fmla="*/ 344328 w 518715"/>
              <a:gd name="connsiteY96" fmla="*/ 558845 h 1098830"/>
              <a:gd name="connsiteX97" fmla="*/ 350805 w 518715"/>
              <a:gd name="connsiteY97" fmla="*/ 477977 h 1098830"/>
              <a:gd name="connsiteX98" fmla="*/ 354615 w 518715"/>
              <a:gd name="connsiteY98" fmla="*/ 443211 h 1098830"/>
              <a:gd name="connsiteX99" fmla="*/ 390239 w 518715"/>
              <a:gd name="connsiteY99" fmla="*/ 414160 h 1098830"/>
              <a:gd name="connsiteX100" fmla="*/ 286892 w 518715"/>
              <a:gd name="connsiteY100" fmla="*/ 395205 h 1098830"/>
              <a:gd name="connsiteX101" fmla="*/ 309371 w 518715"/>
              <a:gd name="connsiteY101" fmla="*/ 415779 h 1098830"/>
              <a:gd name="connsiteX102" fmla="*/ 315848 w 518715"/>
              <a:gd name="connsiteY102" fmla="*/ 479977 h 1098830"/>
              <a:gd name="connsiteX103" fmla="*/ 312133 w 518715"/>
              <a:gd name="connsiteY103" fmla="*/ 583895 h 1098830"/>
              <a:gd name="connsiteX104" fmla="*/ 312419 w 518715"/>
              <a:gd name="connsiteY104" fmla="*/ 587039 h 1098830"/>
              <a:gd name="connsiteX105" fmla="*/ 314610 w 518715"/>
              <a:gd name="connsiteY105" fmla="*/ 632187 h 1098830"/>
              <a:gd name="connsiteX106" fmla="*/ 287178 w 518715"/>
              <a:gd name="connsiteY106" fmla="*/ 644569 h 1098830"/>
              <a:gd name="connsiteX107" fmla="*/ 252697 w 518715"/>
              <a:gd name="connsiteY107" fmla="*/ 618185 h 1098830"/>
              <a:gd name="connsiteX108" fmla="*/ 259555 w 518715"/>
              <a:gd name="connsiteY108" fmla="*/ 580371 h 1098830"/>
              <a:gd name="connsiteX109" fmla="*/ 259555 w 518715"/>
              <a:gd name="connsiteY109" fmla="*/ 566941 h 1098830"/>
              <a:gd name="connsiteX110" fmla="*/ 259460 w 518715"/>
              <a:gd name="connsiteY110" fmla="*/ 516077 h 1098830"/>
              <a:gd name="connsiteX111" fmla="*/ 252126 w 518715"/>
              <a:gd name="connsiteY111" fmla="*/ 408826 h 1098830"/>
              <a:gd name="connsiteX112" fmla="*/ 265651 w 518715"/>
              <a:gd name="connsiteY112" fmla="*/ 401110 h 1098830"/>
              <a:gd name="connsiteX113" fmla="*/ 286892 w 518715"/>
              <a:gd name="connsiteY113" fmla="*/ 395205 h 1098830"/>
              <a:gd name="connsiteX114" fmla="*/ 501110 w 518715"/>
              <a:gd name="connsiteY114" fmla="*/ 349675 h 1098830"/>
              <a:gd name="connsiteX115" fmla="*/ 507491 w 518715"/>
              <a:gd name="connsiteY115" fmla="*/ 374440 h 1098830"/>
              <a:gd name="connsiteX116" fmla="*/ 495871 w 518715"/>
              <a:gd name="connsiteY116" fmla="*/ 461023 h 1098830"/>
              <a:gd name="connsiteX117" fmla="*/ 480536 w 518715"/>
              <a:gd name="connsiteY117" fmla="*/ 484835 h 1098830"/>
              <a:gd name="connsiteX118" fmla="*/ 451770 w 518715"/>
              <a:gd name="connsiteY118" fmla="*/ 450164 h 1098830"/>
              <a:gd name="connsiteX119" fmla="*/ 471963 w 518715"/>
              <a:gd name="connsiteY119" fmla="*/ 368630 h 1098830"/>
              <a:gd name="connsiteX120" fmla="*/ 501110 w 518715"/>
              <a:gd name="connsiteY120" fmla="*/ 349675 h 1098830"/>
              <a:gd name="connsiteX121" fmla="*/ 13620 w 518715"/>
              <a:gd name="connsiteY121" fmla="*/ 332149 h 1098830"/>
              <a:gd name="connsiteX122" fmla="*/ 31337 w 518715"/>
              <a:gd name="connsiteY122" fmla="*/ 372821 h 1098830"/>
              <a:gd name="connsiteX123" fmla="*/ 26955 w 518715"/>
              <a:gd name="connsiteY123" fmla="*/ 401205 h 1098830"/>
              <a:gd name="connsiteX124" fmla="*/ 8763 w 518715"/>
              <a:gd name="connsiteY124" fmla="*/ 397967 h 1098830"/>
              <a:gd name="connsiteX125" fmla="*/ 0 w 518715"/>
              <a:gd name="connsiteY125" fmla="*/ 339102 h 1098830"/>
              <a:gd name="connsiteX126" fmla="*/ 13620 w 518715"/>
              <a:gd name="connsiteY126" fmla="*/ 332149 h 1098830"/>
              <a:gd name="connsiteX127" fmla="*/ 503682 w 518715"/>
              <a:gd name="connsiteY127" fmla="*/ 254521 h 1098830"/>
              <a:gd name="connsiteX128" fmla="*/ 518350 w 518715"/>
              <a:gd name="connsiteY128" fmla="*/ 305956 h 1098830"/>
              <a:gd name="connsiteX129" fmla="*/ 502920 w 518715"/>
              <a:gd name="connsiteY129" fmla="*/ 332340 h 1098830"/>
              <a:gd name="connsiteX130" fmla="*/ 486632 w 518715"/>
              <a:gd name="connsiteY130" fmla="*/ 304432 h 1098830"/>
              <a:gd name="connsiteX131" fmla="*/ 503682 w 518715"/>
              <a:gd name="connsiteY131" fmla="*/ 254521 h 1098830"/>
              <a:gd name="connsiteX132" fmla="*/ 369093 w 518715"/>
              <a:gd name="connsiteY132" fmla="*/ 238995 h 1098830"/>
              <a:gd name="connsiteX133" fmla="*/ 403288 w 518715"/>
              <a:gd name="connsiteY133" fmla="*/ 241472 h 1098830"/>
              <a:gd name="connsiteX134" fmla="*/ 405479 w 518715"/>
              <a:gd name="connsiteY134" fmla="*/ 267284 h 1098830"/>
              <a:gd name="connsiteX135" fmla="*/ 408146 w 518715"/>
              <a:gd name="connsiteY135" fmla="*/ 361677 h 1098830"/>
              <a:gd name="connsiteX136" fmla="*/ 386143 w 518715"/>
              <a:gd name="connsiteY136" fmla="*/ 394443 h 1098830"/>
              <a:gd name="connsiteX137" fmla="*/ 357187 w 518715"/>
              <a:gd name="connsiteY137" fmla="*/ 362058 h 1098830"/>
              <a:gd name="connsiteX138" fmla="*/ 363188 w 518715"/>
              <a:gd name="connsiteY138" fmla="*/ 263855 h 1098830"/>
              <a:gd name="connsiteX139" fmla="*/ 369093 w 518715"/>
              <a:gd name="connsiteY139" fmla="*/ 238995 h 1098830"/>
              <a:gd name="connsiteX140" fmla="*/ 150459 w 518715"/>
              <a:gd name="connsiteY140" fmla="*/ 229267 h 1098830"/>
              <a:gd name="connsiteX141" fmla="*/ 174497 w 518715"/>
              <a:gd name="connsiteY141" fmla="*/ 237756 h 1098830"/>
              <a:gd name="connsiteX142" fmla="*/ 181736 w 518715"/>
              <a:gd name="connsiteY142" fmla="*/ 357867 h 1098830"/>
              <a:gd name="connsiteX143" fmla="*/ 179260 w 518715"/>
              <a:gd name="connsiteY143" fmla="*/ 396824 h 1098830"/>
              <a:gd name="connsiteX144" fmla="*/ 145160 w 518715"/>
              <a:gd name="connsiteY144" fmla="*/ 399681 h 1098830"/>
              <a:gd name="connsiteX145" fmla="*/ 131825 w 518715"/>
              <a:gd name="connsiteY145" fmla="*/ 362820 h 1098830"/>
              <a:gd name="connsiteX146" fmla="*/ 131540 w 518715"/>
              <a:gd name="connsiteY146" fmla="*/ 309575 h 1098830"/>
              <a:gd name="connsiteX147" fmla="*/ 125348 w 518715"/>
              <a:gd name="connsiteY147" fmla="*/ 254520 h 1098830"/>
              <a:gd name="connsiteX148" fmla="*/ 129063 w 518715"/>
              <a:gd name="connsiteY148" fmla="*/ 238137 h 1098830"/>
              <a:gd name="connsiteX149" fmla="*/ 150459 w 518715"/>
              <a:gd name="connsiteY149" fmla="*/ 229267 h 1098830"/>
              <a:gd name="connsiteX150" fmla="*/ 289179 w 518715"/>
              <a:gd name="connsiteY150" fmla="*/ 198609 h 1098830"/>
              <a:gd name="connsiteX151" fmla="*/ 313087 w 518715"/>
              <a:gd name="connsiteY151" fmla="*/ 221850 h 1098830"/>
              <a:gd name="connsiteX152" fmla="*/ 316039 w 518715"/>
              <a:gd name="connsiteY152" fmla="*/ 366249 h 1098830"/>
              <a:gd name="connsiteX153" fmla="*/ 286893 w 518715"/>
              <a:gd name="connsiteY153" fmla="*/ 382536 h 1098830"/>
              <a:gd name="connsiteX154" fmla="*/ 259270 w 518715"/>
              <a:gd name="connsiteY154" fmla="*/ 378250 h 1098830"/>
              <a:gd name="connsiteX155" fmla="*/ 253936 w 518715"/>
              <a:gd name="connsiteY155" fmla="*/ 366630 h 1098830"/>
              <a:gd name="connsiteX156" fmla="*/ 262604 w 518715"/>
              <a:gd name="connsiteY156" fmla="*/ 219278 h 1098830"/>
              <a:gd name="connsiteX157" fmla="*/ 289179 w 518715"/>
              <a:gd name="connsiteY157" fmla="*/ 198609 h 1098830"/>
              <a:gd name="connsiteX158" fmla="*/ 503395 w 518715"/>
              <a:gd name="connsiteY158" fmla="*/ 179082 h 1098830"/>
              <a:gd name="connsiteX159" fmla="*/ 514444 w 518715"/>
              <a:gd name="connsiteY159" fmla="*/ 229946 h 1098830"/>
              <a:gd name="connsiteX160" fmla="*/ 495680 w 518715"/>
              <a:gd name="connsiteY160" fmla="*/ 231756 h 1098830"/>
              <a:gd name="connsiteX161" fmla="*/ 503395 w 518715"/>
              <a:gd name="connsiteY161" fmla="*/ 179082 h 1098830"/>
              <a:gd name="connsiteX162" fmla="*/ 139446 w 518715"/>
              <a:gd name="connsiteY162" fmla="*/ 129838 h 1098830"/>
              <a:gd name="connsiteX163" fmla="*/ 156400 w 518715"/>
              <a:gd name="connsiteY163" fmla="*/ 152889 h 1098830"/>
              <a:gd name="connsiteX164" fmla="*/ 156496 w 518715"/>
              <a:gd name="connsiteY164" fmla="*/ 168319 h 1098830"/>
              <a:gd name="connsiteX165" fmla="*/ 157734 w 518715"/>
              <a:gd name="connsiteY165" fmla="*/ 179463 h 1098830"/>
              <a:gd name="connsiteX166" fmla="*/ 151733 w 518715"/>
              <a:gd name="connsiteY166" fmla="*/ 219754 h 1098830"/>
              <a:gd name="connsiteX167" fmla="*/ 136303 w 518715"/>
              <a:gd name="connsiteY167" fmla="*/ 218992 h 1098830"/>
              <a:gd name="connsiteX168" fmla="*/ 124873 w 518715"/>
              <a:gd name="connsiteY168" fmla="*/ 193084 h 1098830"/>
              <a:gd name="connsiteX169" fmla="*/ 125444 w 518715"/>
              <a:gd name="connsiteY169" fmla="*/ 150507 h 1098830"/>
              <a:gd name="connsiteX170" fmla="*/ 139446 w 518715"/>
              <a:gd name="connsiteY170" fmla="*/ 129838 h 1098830"/>
              <a:gd name="connsiteX171" fmla="*/ 387572 w 518715"/>
              <a:gd name="connsiteY171" fmla="*/ 123457 h 1098830"/>
              <a:gd name="connsiteX172" fmla="*/ 399859 w 518715"/>
              <a:gd name="connsiteY172" fmla="*/ 137935 h 1098830"/>
              <a:gd name="connsiteX173" fmla="*/ 404146 w 518715"/>
              <a:gd name="connsiteY173" fmla="*/ 190418 h 1098830"/>
              <a:gd name="connsiteX174" fmla="*/ 384238 w 518715"/>
              <a:gd name="connsiteY174" fmla="*/ 215659 h 1098830"/>
              <a:gd name="connsiteX175" fmla="*/ 368808 w 518715"/>
              <a:gd name="connsiteY175" fmla="*/ 189942 h 1098830"/>
              <a:gd name="connsiteX176" fmla="*/ 374713 w 518715"/>
              <a:gd name="connsiteY176" fmla="*/ 137649 h 1098830"/>
              <a:gd name="connsiteX177" fmla="*/ 387572 w 518715"/>
              <a:gd name="connsiteY177" fmla="*/ 123457 h 1098830"/>
              <a:gd name="connsiteX178" fmla="*/ 284607 w 518715"/>
              <a:gd name="connsiteY178" fmla="*/ 91357 h 1098830"/>
              <a:gd name="connsiteX179" fmla="*/ 301752 w 518715"/>
              <a:gd name="connsiteY179" fmla="*/ 143078 h 1098830"/>
              <a:gd name="connsiteX180" fmla="*/ 287274 w 518715"/>
              <a:gd name="connsiteY180" fmla="*/ 178606 h 1098830"/>
              <a:gd name="connsiteX181" fmla="*/ 267367 w 518715"/>
              <a:gd name="connsiteY181" fmla="*/ 136410 h 1098830"/>
              <a:gd name="connsiteX182" fmla="*/ 284607 w 518715"/>
              <a:gd name="connsiteY182" fmla="*/ 91357 h 1098830"/>
              <a:gd name="connsiteX183" fmla="*/ 137208 w 518715"/>
              <a:gd name="connsiteY183" fmla="*/ 40982 h 1098830"/>
              <a:gd name="connsiteX184" fmla="*/ 142684 w 518715"/>
              <a:gd name="connsiteY184" fmla="*/ 44399 h 1098830"/>
              <a:gd name="connsiteX185" fmla="*/ 145637 w 518715"/>
              <a:gd name="connsiteY185" fmla="*/ 109931 h 1098830"/>
              <a:gd name="connsiteX186" fmla="*/ 124968 w 518715"/>
              <a:gd name="connsiteY186" fmla="*/ 109454 h 1098830"/>
              <a:gd name="connsiteX187" fmla="*/ 121920 w 518715"/>
              <a:gd name="connsiteY187" fmla="*/ 91071 h 1098830"/>
              <a:gd name="connsiteX188" fmla="*/ 132874 w 518715"/>
              <a:gd name="connsiteY188" fmla="*/ 41636 h 1098830"/>
              <a:gd name="connsiteX189" fmla="*/ 137208 w 518715"/>
              <a:gd name="connsiteY189" fmla="*/ 40982 h 1098830"/>
              <a:gd name="connsiteX190" fmla="*/ 383666 w 518715"/>
              <a:gd name="connsiteY190" fmla="*/ 39922 h 1098830"/>
              <a:gd name="connsiteX191" fmla="*/ 392524 w 518715"/>
              <a:gd name="connsiteY191" fmla="*/ 69450 h 1098830"/>
              <a:gd name="connsiteX192" fmla="*/ 380618 w 518715"/>
              <a:gd name="connsiteY192" fmla="*/ 99168 h 1098830"/>
              <a:gd name="connsiteX193" fmla="*/ 368617 w 518715"/>
              <a:gd name="connsiteY193" fmla="*/ 82499 h 1098830"/>
              <a:gd name="connsiteX194" fmla="*/ 383666 w 518715"/>
              <a:gd name="connsiteY194" fmla="*/ 39922 h 1098830"/>
              <a:gd name="connsiteX195" fmla="*/ 285655 w 518715"/>
              <a:gd name="connsiteY195" fmla="*/ 13 h 1098830"/>
              <a:gd name="connsiteX196" fmla="*/ 298132 w 518715"/>
              <a:gd name="connsiteY196" fmla="*/ 39256 h 1098830"/>
              <a:gd name="connsiteX197" fmla="*/ 301657 w 518715"/>
              <a:gd name="connsiteY197" fmla="*/ 59639 h 1098830"/>
              <a:gd name="connsiteX198" fmla="*/ 270986 w 518715"/>
              <a:gd name="connsiteY198" fmla="*/ 57734 h 1098830"/>
              <a:gd name="connsiteX199" fmla="*/ 271653 w 518715"/>
              <a:gd name="connsiteY199" fmla="*/ 36779 h 1098830"/>
              <a:gd name="connsiteX200" fmla="*/ 285655 w 518715"/>
              <a:gd name="connsiteY200" fmla="*/ 13 h 109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518715" h="1098830">
                <a:moveTo>
                  <a:pt x="204169" y="780837"/>
                </a:moveTo>
                <a:cubicBezTo>
                  <a:pt x="211408" y="781801"/>
                  <a:pt x="218361" y="785111"/>
                  <a:pt x="224790" y="790207"/>
                </a:cubicBezTo>
                <a:cubicBezTo>
                  <a:pt x="244887" y="806114"/>
                  <a:pt x="263556" y="818115"/>
                  <a:pt x="291179" y="803732"/>
                </a:cubicBezTo>
                <a:cubicBezTo>
                  <a:pt x="310419" y="793731"/>
                  <a:pt x="321659" y="816877"/>
                  <a:pt x="337470" y="822973"/>
                </a:cubicBezTo>
                <a:cubicBezTo>
                  <a:pt x="358425" y="814591"/>
                  <a:pt x="380238" y="810495"/>
                  <a:pt x="402431" y="808876"/>
                </a:cubicBezTo>
                <a:cubicBezTo>
                  <a:pt x="406812" y="808495"/>
                  <a:pt x="411099" y="808019"/>
                  <a:pt x="415671" y="811352"/>
                </a:cubicBezTo>
                <a:cubicBezTo>
                  <a:pt x="424148" y="824211"/>
                  <a:pt x="424148" y="835165"/>
                  <a:pt x="419195" y="848690"/>
                </a:cubicBezTo>
                <a:cubicBezTo>
                  <a:pt x="401288" y="897839"/>
                  <a:pt x="402336" y="950036"/>
                  <a:pt x="394335" y="1000709"/>
                </a:cubicBezTo>
                <a:cubicBezTo>
                  <a:pt x="392334" y="1028618"/>
                  <a:pt x="402812" y="1076338"/>
                  <a:pt x="394049" y="1093102"/>
                </a:cubicBezTo>
                <a:cubicBezTo>
                  <a:pt x="387858" y="1102246"/>
                  <a:pt x="371379" y="1100055"/>
                  <a:pt x="361664" y="1089292"/>
                </a:cubicBezTo>
                <a:cubicBezTo>
                  <a:pt x="361664" y="1087482"/>
                  <a:pt x="354234" y="1083958"/>
                  <a:pt x="353949" y="1082148"/>
                </a:cubicBezTo>
                <a:cubicBezTo>
                  <a:pt x="324707" y="1067480"/>
                  <a:pt x="344043" y="1040619"/>
                  <a:pt x="346805" y="1018997"/>
                </a:cubicBezTo>
                <a:cubicBezTo>
                  <a:pt x="347472" y="1014235"/>
                  <a:pt x="347757" y="1009568"/>
                  <a:pt x="348234" y="1004900"/>
                </a:cubicBezTo>
                <a:cubicBezTo>
                  <a:pt x="351282" y="973182"/>
                  <a:pt x="351377" y="941654"/>
                  <a:pt x="351186" y="909936"/>
                </a:cubicBezTo>
                <a:cubicBezTo>
                  <a:pt x="351091" y="897268"/>
                  <a:pt x="347376" y="884504"/>
                  <a:pt x="345376" y="871836"/>
                </a:cubicBezTo>
                <a:cubicBezTo>
                  <a:pt x="343566" y="865740"/>
                  <a:pt x="341852" y="859739"/>
                  <a:pt x="340137" y="853643"/>
                </a:cubicBezTo>
                <a:cubicBezTo>
                  <a:pt x="339185" y="850310"/>
                  <a:pt x="338232" y="847071"/>
                  <a:pt x="337280" y="843737"/>
                </a:cubicBezTo>
                <a:cubicBezTo>
                  <a:pt x="308038" y="869836"/>
                  <a:pt x="292417" y="901554"/>
                  <a:pt x="293751" y="941654"/>
                </a:cubicBezTo>
                <a:cubicBezTo>
                  <a:pt x="294227" y="954037"/>
                  <a:pt x="289845" y="966610"/>
                  <a:pt x="287750" y="979088"/>
                </a:cubicBezTo>
                <a:cubicBezTo>
                  <a:pt x="287369" y="983374"/>
                  <a:pt x="287369" y="983374"/>
                  <a:pt x="286893" y="987565"/>
                </a:cubicBezTo>
                <a:cubicBezTo>
                  <a:pt x="284892" y="1020807"/>
                  <a:pt x="304419" y="1050335"/>
                  <a:pt x="284321" y="1072909"/>
                </a:cubicBezTo>
                <a:cubicBezTo>
                  <a:pt x="282797" y="1074814"/>
                  <a:pt x="277653" y="1077481"/>
                  <a:pt x="273462" y="1078719"/>
                </a:cubicBezTo>
                <a:cubicBezTo>
                  <a:pt x="217836" y="1095293"/>
                  <a:pt x="207930" y="1087673"/>
                  <a:pt x="210312" y="1029951"/>
                </a:cubicBezTo>
                <a:cubicBezTo>
                  <a:pt x="211455" y="1007663"/>
                  <a:pt x="213645" y="946988"/>
                  <a:pt x="202025" y="907841"/>
                </a:cubicBezTo>
                <a:cubicBezTo>
                  <a:pt x="198691" y="900316"/>
                  <a:pt x="190214" y="888505"/>
                  <a:pt x="183546" y="881266"/>
                </a:cubicBezTo>
                <a:cubicBezTo>
                  <a:pt x="173545" y="866312"/>
                  <a:pt x="159162" y="850310"/>
                  <a:pt x="160020" y="827164"/>
                </a:cubicBezTo>
                <a:cubicBezTo>
                  <a:pt x="160782" y="809257"/>
                  <a:pt x="165925" y="794588"/>
                  <a:pt x="181832" y="785540"/>
                </a:cubicBezTo>
                <a:cubicBezTo>
                  <a:pt x="189405" y="781254"/>
                  <a:pt x="196930" y="779872"/>
                  <a:pt x="204169" y="780837"/>
                </a:cubicBezTo>
                <a:close/>
                <a:moveTo>
                  <a:pt x="143922" y="726770"/>
                </a:moveTo>
                <a:cubicBezTo>
                  <a:pt x="159067" y="727436"/>
                  <a:pt x="170783" y="738581"/>
                  <a:pt x="169163" y="754583"/>
                </a:cubicBezTo>
                <a:cubicBezTo>
                  <a:pt x="167354" y="771632"/>
                  <a:pt x="155924" y="786968"/>
                  <a:pt x="138969" y="788873"/>
                </a:cubicBezTo>
                <a:cubicBezTo>
                  <a:pt x="118776" y="791159"/>
                  <a:pt x="115157" y="772109"/>
                  <a:pt x="118109" y="760679"/>
                </a:cubicBezTo>
                <a:cubicBezTo>
                  <a:pt x="121538" y="743153"/>
                  <a:pt x="124015" y="725912"/>
                  <a:pt x="143922" y="726770"/>
                </a:cubicBezTo>
                <a:close/>
                <a:moveTo>
                  <a:pt x="408289" y="701493"/>
                </a:moveTo>
                <a:cubicBezTo>
                  <a:pt x="412504" y="700028"/>
                  <a:pt x="417528" y="699338"/>
                  <a:pt x="422529" y="701528"/>
                </a:cubicBezTo>
                <a:cubicBezTo>
                  <a:pt x="440721" y="712768"/>
                  <a:pt x="423767" y="744867"/>
                  <a:pt x="415575" y="765632"/>
                </a:cubicBezTo>
                <a:cubicBezTo>
                  <a:pt x="411575" y="772585"/>
                  <a:pt x="405098" y="774871"/>
                  <a:pt x="399478" y="777728"/>
                </a:cubicBezTo>
                <a:cubicBezTo>
                  <a:pt x="392525" y="781348"/>
                  <a:pt x="385000" y="781824"/>
                  <a:pt x="376523" y="774585"/>
                </a:cubicBezTo>
                <a:cubicBezTo>
                  <a:pt x="366522" y="766108"/>
                  <a:pt x="383952" y="713625"/>
                  <a:pt x="398907" y="706100"/>
                </a:cubicBezTo>
                <a:cubicBezTo>
                  <a:pt x="400669" y="705196"/>
                  <a:pt x="404074" y="702957"/>
                  <a:pt x="408289" y="701493"/>
                </a:cubicBezTo>
                <a:close/>
                <a:moveTo>
                  <a:pt x="242411" y="688718"/>
                </a:moveTo>
                <a:cubicBezTo>
                  <a:pt x="252317" y="690742"/>
                  <a:pt x="260937" y="697433"/>
                  <a:pt x="267081" y="710292"/>
                </a:cubicBezTo>
                <a:cubicBezTo>
                  <a:pt x="273558" y="723817"/>
                  <a:pt x="274796" y="740010"/>
                  <a:pt x="277939" y="753154"/>
                </a:cubicBezTo>
                <a:cubicBezTo>
                  <a:pt x="282225" y="772680"/>
                  <a:pt x="272415" y="785634"/>
                  <a:pt x="257175" y="780586"/>
                </a:cubicBezTo>
                <a:cubicBezTo>
                  <a:pt x="234219" y="772966"/>
                  <a:pt x="209359" y="762870"/>
                  <a:pt x="194786" y="742391"/>
                </a:cubicBezTo>
                <a:cubicBezTo>
                  <a:pt x="181356" y="723531"/>
                  <a:pt x="190500" y="705243"/>
                  <a:pt x="210026" y="695147"/>
                </a:cubicBezTo>
                <a:cubicBezTo>
                  <a:pt x="221313" y="689337"/>
                  <a:pt x="232505" y="686693"/>
                  <a:pt x="242411" y="688718"/>
                </a:cubicBezTo>
                <a:close/>
                <a:moveTo>
                  <a:pt x="340840" y="672490"/>
                </a:moveTo>
                <a:cubicBezTo>
                  <a:pt x="347162" y="672978"/>
                  <a:pt x="353092" y="675621"/>
                  <a:pt x="357568" y="681336"/>
                </a:cubicBezTo>
                <a:cubicBezTo>
                  <a:pt x="375189" y="703910"/>
                  <a:pt x="359759" y="726198"/>
                  <a:pt x="353472" y="748011"/>
                </a:cubicBezTo>
                <a:cubicBezTo>
                  <a:pt x="348234" y="766108"/>
                  <a:pt x="338994" y="781539"/>
                  <a:pt x="316420" y="776776"/>
                </a:cubicBezTo>
                <a:cubicBezTo>
                  <a:pt x="295179" y="772299"/>
                  <a:pt x="297656" y="754583"/>
                  <a:pt x="298227" y="734866"/>
                </a:cubicBezTo>
                <a:cubicBezTo>
                  <a:pt x="298132" y="709815"/>
                  <a:pt x="295846" y="688956"/>
                  <a:pt x="321754" y="676573"/>
                </a:cubicBezTo>
                <a:cubicBezTo>
                  <a:pt x="327803" y="673668"/>
                  <a:pt x="334518" y="672001"/>
                  <a:pt x="340840" y="672490"/>
                </a:cubicBezTo>
                <a:close/>
                <a:moveTo>
                  <a:pt x="88975" y="556713"/>
                </a:moveTo>
                <a:cubicBezTo>
                  <a:pt x="98203" y="559678"/>
                  <a:pt x="105442" y="569798"/>
                  <a:pt x="110204" y="586848"/>
                </a:cubicBezTo>
                <a:cubicBezTo>
                  <a:pt x="114300" y="601421"/>
                  <a:pt x="119348" y="615709"/>
                  <a:pt x="123920" y="630091"/>
                </a:cubicBezTo>
                <a:cubicBezTo>
                  <a:pt x="126301" y="636664"/>
                  <a:pt x="127920" y="643617"/>
                  <a:pt x="131254" y="649618"/>
                </a:cubicBezTo>
                <a:cubicBezTo>
                  <a:pt x="131349" y="649808"/>
                  <a:pt x="131445" y="649903"/>
                  <a:pt x="131540" y="650094"/>
                </a:cubicBezTo>
                <a:cubicBezTo>
                  <a:pt x="161163" y="703434"/>
                  <a:pt x="160020" y="707434"/>
                  <a:pt x="108489" y="721627"/>
                </a:cubicBezTo>
                <a:cubicBezTo>
                  <a:pt x="98107" y="724484"/>
                  <a:pt x="92868" y="710006"/>
                  <a:pt x="92868" y="710006"/>
                </a:cubicBezTo>
                <a:cubicBezTo>
                  <a:pt x="87915" y="687622"/>
                  <a:pt x="71437" y="639235"/>
                  <a:pt x="60674" y="619804"/>
                </a:cubicBezTo>
                <a:cubicBezTo>
                  <a:pt x="55245" y="610184"/>
                  <a:pt x="39814" y="584086"/>
                  <a:pt x="55816" y="569512"/>
                </a:cubicBezTo>
                <a:cubicBezTo>
                  <a:pt x="68532" y="557940"/>
                  <a:pt x="79748" y="553748"/>
                  <a:pt x="88975" y="556713"/>
                </a:cubicBezTo>
                <a:close/>
                <a:moveTo>
                  <a:pt x="43339" y="426542"/>
                </a:moveTo>
                <a:cubicBezTo>
                  <a:pt x="60674" y="430542"/>
                  <a:pt x="48768" y="470738"/>
                  <a:pt x="64198" y="499123"/>
                </a:cubicBezTo>
                <a:cubicBezTo>
                  <a:pt x="82486" y="532746"/>
                  <a:pt x="84296" y="541223"/>
                  <a:pt x="55054" y="545509"/>
                </a:cubicBezTo>
                <a:cubicBezTo>
                  <a:pt x="45244" y="548748"/>
                  <a:pt x="35433" y="551700"/>
                  <a:pt x="35052" y="531031"/>
                </a:cubicBezTo>
                <a:cubicBezTo>
                  <a:pt x="26003" y="479977"/>
                  <a:pt x="24955" y="491693"/>
                  <a:pt x="15621" y="458736"/>
                </a:cubicBezTo>
                <a:cubicBezTo>
                  <a:pt x="9620" y="437686"/>
                  <a:pt x="17145" y="424161"/>
                  <a:pt x="43339" y="426542"/>
                </a:cubicBezTo>
                <a:close/>
                <a:moveTo>
                  <a:pt x="181927" y="419588"/>
                </a:moveTo>
                <a:cubicBezTo>
                  <a:pt x="199643" y="421874"/>
                  <a:pt x="208978" y="435495"/>
                  <a:pt x="209549" y="451973"/>
                </a:cubicBezTo>
                <a:cubicBezTo>
                  <a:pt x="209740" y="480263"/>
                  <a:pt x="224027" y="575132"/>
                  <a:pt x="230981" y="594372"/>
                </a:cubicBezTo>
                <a:cubicBezTo>
                  <a:pt x="231552" y="597992"/>
                  <a:pt x="234981" y="616565"/>
                  <a:pt x="235934" y="622280"/>
                </a:cubicBezTo>
                <a:cubicBezTo>
                  <a:pt x="241934" y="658666"/>
                  <a:pt x="241458" y="672382"/>
                  <a:pt x="185642" y="676382"/>
                </a:cubicBezTo>
                <a:cubicBezTo>
                  <a:pt x="170021" y="677525"/>
                  <a:pt x="167449" y="662476"/>
                  <a:pt x="167925" y="650379"/>
                </a:cubicBezTo>
                <a:cubicBezTo>
                  <a:pt x="168687" y="631615"/>
                  <a:pt x="171545" y="612851"/>
                  <a:pt x="172973" y="594086"/>
                </a:cubicBezTo>
                <a:cubicBezTo>
                  <a:pt x="173640" y="585323"/>
                  <a:pt x="172878" y="576846"/>
                  <a:pt x="170306" y="568940"/>
                </a:cubicBezTo>
                <a:cubicBezTo>
                  <a:pt x="168211" y="562559"/>
                  <a:pt x="158591" y="522363"/>
                  <a:pt x="153161" y="508838"/>
                </a:cubicBezTo>
                <a:cubicBezTo>
                  <a:pt x="142589" y="488549"/>
                  <a:pt x="140207" y="460070"/>
                  <a:pt x="144589" y="444734"/>
                </a:cubicBezTo>
                <a:cubicBezTo>
                  <a:pt x="150875" y="427208"/>
                  <a:pt x="163353" y="417302"/>
                  <a:pt x="181927" y="419588"/>
                </a:cubicBezTo>
                <a:close/>
                <a:moveTo>
                  <a:pt x="390239" y="414160"/>
                </a:moveTo>
                <a:cubicBezTo>
                  <a:pt x="409860" y="417113"/>
                  <a:pt x="406812" y="437020"/>
                  <a:pt x="408146" y="451879"/>
                </a:cubicBezTo>
                <a:cubicBezTo>
                  <a:pt x="412242" y="498266"/>
                  <a:pt x="387096" y="541700"/>
                  <a:pt x="394049" y="588658"/>
                </a:cubicBezTo>
                <a:cubicBezTo>
                  <a:pt x="395763" y="600088"/>
                  <a:pt x="394335" y="611899"/>
                  <a:pt x="394335" y="631140"/>
                </a:cubicBezTo>
                <a:cubicBezTo>
                  <a:pt x="416147" y="612851"/>
                  <a:pt x="419004" y="593516"/>
                  <a:pt x="423291" y="574847"/>
                </a:cubicBezTo>
                <a:cubicBezTo>
                  <a:pt x="428053" y="554273"/>
                  <a:pt x="428053" y="532365"/>
                  <a:pt x="439388" y="513506"/>
                </a:cubicBezTo>
                <a:cubicBezTo>
                  <a:pt x="444436" y="505028"/>
                  <a:pt x="450818" y="497694"/>
                  <a:pt x="461962" y="500361"/>
                </a:cubicBezTo>
                <a:cubicBezTo>
                  <a:pt x="472821" y="502933"/>
                  <a:pt x="477964" y="512172"/>
                  <a:pt x="476059" y="521888"/>
                </a:cubicBezTo>
                <a:cubicBezTo>
                  <a:pt x="467296" y="569417"/>
                  <a:pt x="457676" y="616852"/>
                  <a:pt x="447579" y="664191"/>
                </a:cubicBezTo>
                <a:cubicBezTo>
                  <a:pt x="444912" y="676478"/>
                  <a:pt x="433197" y="678669"/>
                  <a:pt x="422529" y="680574"/>
                </a:cubicBezTo>
                <a:cubicBezTo>
                  <a:pt x="419004" y="680384"/>
                  <a:pt x="415575" y="680003"/>
                  <a:pt x="412337" y="679336"/>
                </a:cubicBezTo>
                <a:cubicBezTo>
                  <a:pt x="403193" y="677431"/>
                  <a:pt x="395859" y="672954"/>
                  <a:pt x="393477" y="660857"/>
                </a:cubicBezTo>
                <a:cubicBezTo>
                  <a:pt x="391287" y="650094"/>
                  <a:pt x="383190" y="643713"/>
                  <a:pt x="373475" y="644094"/>
                </a:cubicBezTo>
                <a:cubicBezTo>
                  <a:pt x="332422" y="645713"/>
                  <a:pt x="334518" y="620376"/>
                  <a:pt x="338328" y="593706"/>
                </a:cubicBezTo>
                <a:cubicBezTo>
                  <a:pt x="338518" y="592468"/>
                  <a:pt x="338709" y="591325"/>
                  <a:pt x="338899" y="590087"/>
                </a:cubicBezTo>
                <a:cubicBezTo>
                  <a:pt x="340423" y="579609"/>
                  <a:pt x="342519" y="569227"/>
                  <a:pt x="344328" y="558845"/>
                </a:cubicBezTo>
                <a:cubicBezTo>
                  <a:pt x="353091" y="532461"/>
                  <a:pt x="351567" y="505124"/>
                  <a:pt x="350805" y="477977"/>
                </a:cubicBezTo>
                <a:cubicBezTo>
                  <a:pt x="350424" y="466166"/>
                  <a:pt x="349281" y="454641"/>
                  <a:pt x="354615" y="443211"/>
                </a:cubicBezTo>
                <a:cubicBezTo>
                  <a:pt x="361950" y="427400"/>
                  <a:pt x="371665" y="411398"/>
                  <a:pt x="390239" y="414160"/>
                </a:cubicBezTo>
                <a:close/>
                <a:moveTo>
                  <a:pt x="286892" y="395205"/>
                </a:moveTo>
                <a:cubicBezTo>
                  <a:pt x="300513" y="395205"/>
                  <a:pt x="306799" y="409016"/>
                  <a:pt x="309371" y="415779"/>
                </a:cubicBezTo>
                <a:cubicBezTo>
                  <a:pt x="319849" y="436353"/>
                  <a:pt x="318706" y="459689"/>
                  <a:pt x="315848" y="479977"/>
                </a:cubicBezTo>
                <a:cubicBezTo>
                  <a:pt x="315848" y="479977"/>
                  <a:pt x="308609" y="549034"/>
                  <a:pt x="312133" y="583895"/>
                </a:cubicBezTo>
                <a:cubicBezTo>
                  <a:pt x="312228" y="584943"/>
                  <a:pt x="312324" y="585991"/>
                  <a:pt x="312419" y="587039"/>
                </a:cubicBezTo>
                <a:cubicBezTo>
                  <a:pt x="313848" y="602088"/>
                  <a:pt x="315848" y="617328"/>
                  <a:pt x="314610" y="632187"/>
                </a:cubicBezTo>
                <a:cubicBezTo>
                  <a:pt x="313086" y="649999"/>
                  <a:pt x="301751" y="652380"/>
                  <a:pt x="287178" y="644569"/>
                </a:cubicBezTo>
                <a:cubicBezTo>
                  <a:pt x="258698" y="658190"/>
                  <a:pt x="248697" y="647046"/>
                  <a:pt x="252697" y="618185"/>
                </a:cubicBezTo>
                <a:cubicBezTo>
                  <a:pt x="254412" y="605517"/>
                  <a:pt x="257269" y="592944"/>
                  <a:pt x="259555" y="580371"/>
                </a:cubicBezTo>
                <a:cubicBezTo>
                  <a:pt x="259555" y="575894"/>
                  <a:pt x="259555" y="571418"/>
                  <a:pt x="259555" y="566941"/>
                </a:cubicBezTo>
                <a:cubicBezTo>
                  <a:pt x="259555" y="549986"/>
                  <a:pt x="259460" y="533032"/>
                  <a:pt x="259460" y="516077"/>
                </a:cubicBezTo>
                <a:cubicBezTo>
                  <a:pt x="260317" y="500742"/>
                  <a:pt x="237076" y="413779"/>
                  <a:pt x="252126" y="408826"/>
                </a:cubicBezTo>
                <a:cubicBezTo>
                  <a:pt x="256507" y="405778"/>
                  <a:pt x="260984" y="403206"/>
                  <a:pt x="265651" y="401110"/>
                </a:cubicBezTo>
                <a:cubicBezTo>
                  <a:pt x="272414" y="397967"/>
                  <a:pt x="279463" y="395205"/>
                  <a:pt x="286892" y="395205"/>
                </a:cubicBezTo>
                <a:close/>
                <a:moveTo>
                  <a:pt x="501110" y="349675"/>
                </a:moveTo>
                <a:cubicBezTo>
                  <a:pt x="518826" y="352628"/>
                  <a:pt x="510158" y="365201"/>
                  <a:pt x="507491" y="374440"/>
                </a:cubicBezTo>
                <a:cubicBezTo>
                  <a:pt x="499490" y="402825"/>
                  <a:pt x="492823" y="431305"/>
                  <a:pt x="495871" y="461023"/>
                </a:cubicBezTo>
                <a:cubicBezTo>
                  <a:pt x="497300" y="474739"/>
                  <a:pt x="494442" y="484454"/>
                  <a:pt x="480536" y="484835"/>
                </a:cubicBezTo>
                <a:cubicBezTo>
                  <a:pt x="458152" y="481978"/>
                  <a:pt x="439388" y="478834"/>
                  <a:pt x="451770" y="450164"/>
                </a:cubicBezTo>
                <a:cubicBezTo>
                  <a:pt x="463010" y="424161"/>
                  <a:pt x="472344" y="397586"/>
                  <a:pt x="471963" y="368630"/>
                </a:cubicBezTo>
                <a:cubicBezTo>
                  <a:pt x="471582" y="346723"/>
                  <a:pt x="487108" y="347389"/>
                  <a:pt x="501110" y="349675"/>
                </a:cubicBezTo>
                <a:close/>
                <a:moveTo>
                  <a:pt x="13620" y="332149"/>
                </a:moveTo>
                <a:cubicBezTo>
                  <a:pt x="29146" y="343293"/>
                  <a:pt x="24003" y="358724"/>
                  <a:pt x="31337" y="372821"/>
                </a:cubicBezTo>
                <a:cubicBezTo>
                  <a:pt x="36480" y="382727"/>
                  <a:pt x="37719" y="393585"/>
                  <a:pt x="26955" y="401205"/>
                </a:cubicBezTo>
                <a:cubicBezTo>
                  <a:pt x="20383" y="405872"/>
                  <a:pt x="12001" y="405396"/>
                  <a:pt x="8763" y="397967"/>
                </a:cubicBezTo>
                <a:cubicBezTo>
                  <a:pt x="285" y="378155"/>
                  <a:pt x="190" y="360057"/>
                  <a:pt x="0" y="339102"/>
                </a:cubicBezTo>
                <a:cubicBezTo>
                  <a:pt x="-96" y="332435"/>
                  <a:pt x="9810" y="330149"/>
                  <a:pt x="13620" y="332149"/>
                </a:cubicBezTo>
                <a:close/>
                <a:moveTo>
                  <a:pt x="503682" y="254521"/>
                </a:moveTo>
                <a:cubicBezTo>
                  <a:pt x="525970" y="255092"/>
                  <a:pt x="516255" y="287287"/>
                  <a:pt x="518350" y="305956"/>
                </a:cubicBezTo>
                <a:cubicBezTo>
                  <a:pt x="519779" y="318910"/>
                  <a:pt x="517207" y="331578"/>
                  <a:pt x="502920" y="332340"/>
                </a:cubicBezTo>
                <a:cubicBezTo>
                  <a:pt x="486346" y="333197"/>
                  <a:pt x="487299" y="318243"/>
                  <a:pt x="486632" y="304432"/>
                </a:cubicBezTo>
                <a:cubicBezTo>
                  <a:pt x="486632" y="299288"/>
                  <a:pt x="484917" y="254044"/>
                  <a:pt x="503682" y="254521"/>
                </a:cubicBezTo>
                <a:close/>
                <a:moveTo>
                  <a:pt x="369093" y="238995"/>
                </a:moveTo>
                <a:cubicBezTo>
                  <a:pt x="380142" y="234709"/>
                  <a:pt x="393191" y="235471"/>
                  <a:pt x="403288" y="241472"/>
                </a:cubicBezTo>
                <a:cubicBezTo>
                  <a:pt x="413670" y="247663"/>
                  <a:pt x="406812" y="258331"/>
                  <a:pt x="405479" y="267284"/>
                </a:cubicBezTo>
                <a:cubicBezTo>
                  <a:pt x="400716" y="298907"/>
                  <a:pt x="396716" y="330911"/>
                  <a:pt x="408146" y="361677"/>
                </a:cubicBezTo>
                <a:cubicBezTo>
                  <a:pt x="417861" y="387585"/>
                  <a:pt x="405193" y="393491"/>
                  <a:pt x="386143" y="394443"/>
                </a:cubicBezTo>
                <a:cubicBezTo>
                  <a:pt x="361187" y="394919"/>
                  <a:pt x="349186" y="386061"/>
                  <a:pt x="357187" y="362058"/>
                </a:cubicBezTo>
                <a:cubicBezTo>
                  <a:pt x="367855" y="329768"/>
                  <a:pt x="366807" y="296907"/>
                  <a:pt x="363188" y="263855"/>
                </a:cubicBezTo>
                <a:cubicBezTo>
                  <a:pt x="362235" y="254711"/>
                  <a:pt x="357377" y="243567"/>
                  <a:pt x="369093" y="238995"/>
                </a:cubicBezTo>
                <a:close/>
                <a:moveTo>
                  <a:pt x="150459" y="229267"/>
                </a:moveTo>
                <a:cubicBezTo>
                  <a:pt x="158591" y="228231"/>
                  <a:pt x="167163" y="230088"/>
                  <a:pt x="174497" y="237756"/>
                </a:cubicBezTo>
                <a:cubicBezTo>
                  <a:pt x="181736" y="252425"/>
                  <a:pt x="170973" y="318243"/>
                  <a:pt x="181736" y="357867"/>
                </a:cubicBezTo>
                <a:cubicBezTo>
                  <a:pt x="185356" y="371106"/>
                  <a:pt x="194309" y="385680"/>
                  <a:pt x="179260" y="396824"/>
                </a:cubicBezTo>
                <a:cubicBezTo>
                  <a:pt x="169354" y="404158"/>
                  <a:pt x="156209" y="404063"/>
                  <a:pt x="145160" y="399681"/>
                </a:cubicBezTo>
                <a:cubicBezTo>
                  <a:pt x="128015" y="392919"/>
                  <a:pt x="132111" y="376536"/>
                  <a:pt x="131825" y="362820"/>
                </a:cubicBezTo>
                <a:cubicBezTo>
                  <a:pt x="131444" y="345008"/>
                  <a:pt x="131635" y="327292"/>
                  <a:pt x="131540" y="309575"/>
                </a:cubicBezTo>
                <a:cubicBezTo>
                  <a:pt x="131349" y="307384"/>
                  <a:pt x="126206" y="273951"/>
                  <a:pt x="125348" y="254520"/>
                </a:cubicBezTo>
                <a:cubicBezTo>
                  <a:pt x="125348" y="254520"/>
                  <a:pt x="124777" y="241185"/>
                  <a:pt x="129063" y="238137"/>
                </a:cubicBezTo>
                <a:cubicBezTo>
                  <a:pt x="134635" y="234232"/>
                  <a:pt x="142327" y="230303"/>
                  <a:pt x="150459" y="229267"/>
                </a:cubicBezTo>
                <a:close/>
                <a:moveTo>
                  <a:pt x="289179" y="198609"/>
                </a:moveTo>
                <a:cubicBezTo>
                  <a:pt x="306514" y="198132"/>
                  <a:pt x="316706" y="200895"/>
                  <a:pt x="313087" y="221850"/>
                </a:cubicBezTo>
                <a:cubicBezTo>
                  <a:pt x="304800" y="270046"/>
                  <a:pt x="306419" y="318243"/>
                  <a:pt x="316039" y="366249"/>
                </a:cubicBezTo>
                <a:cubicBezTo>
                  <a:pt x="317944" y="374440"/>
                  <a:pt x="297180" y="380155"/>
                  <a:pt x="286893" y="382536"/>
                </a:cubicBezTo>
                <a:cubicBezTo>
                  <a:pt x="280702" y="384060"/>
                  <a:pt x="267271" y="381393"/>
                  <a:pt x="259270" y="378250"/>
                </a:cubicBezTo>
                <a:cubicBezTo>
                  <a:pt x="255365" y="376726"/>
                  <a:pt x="253174" y="370821"/>
                  <a:pt x="253936" y="366630"/>
                </a:cubicBezTo>
                <a:cubicBezTo>
                  <a:pt x="258223" y="342817"/>
                  <a:pt x="270891" y="263474"/>
                  <a:pt x="262604" y="219278"/>
                </a:cubicBezTo>
                <a:cubicBezTo>
                  <a:pt x="258318" y="196894"/>
                  <a:pt x="274129" y="199085"/>
                  <a:pt x="289179" y="198609"/>
                </a:cubicBezTo>
                <a:close/>
                <a:moveTo>
                  <a:pt x="503395" y="179082"/>
                </a:moveTo>
                <a:cubicBezTo>
                  <a:pt x="515206" y="174891"/>
                  <a:pt x="522826" y="205562"/>
                  <a:pt x="514444" y="229946"/>
                </a:cubicBezTo>
                <a:cubicBezTo>
                  <a:pt x="513778" y="232041"/>
                  <a:pt x="496633" y="233375"/>
                  <a:pt x="495680" y="231756"/>
                </a:cubicBezTo>
                <a:cubicBezTo>
                  <a:pt x="483583" y="210515"/>
                  <a:pt x="492061" y="181464"/>
                  <a:pt x="503395" y="179082"/>
                </a:cubicBezTo>
                <a:close/>
                <a:moveTo>
                  <a:pt x="139446" y="129838"/>
                </a:moveTo>
                <a:cubicBezTo>
                  <a:pt x="152686" y="129362"/>
                  <a:pt x="155734" y="144126"/>
                  <a:pt x="156400" y="152889"/>
                </a:cubicBezTo>
                <a:cubicBezTo>
                  <a:pt x="156877" y="158604"/>
                  <a:pt x="156686" y="163176"/>
                  <a:pt x="156496" y="168319"/>
                </a:cubicBezTo>
                <a:cubicBezTo>
                  <a:pt x="156400" y="172034"/>
                  <a:pt x="156781" y="175844"/>
                  <a:pt x="157734" y="179463"/>
                </a:cubicBezTo>
                <a:cubicBezTo>
                  <a:pt x="160782" y="190894"/>
                  <a:pt x="166878" y="219659"/>
                  <a:pt x="151733" y="219754"/>
                </a:cubicBezTo>
                <a:cubicBezTo>
                  <a:pt x="149447" y="219754"/>
                  <a:pt x="138017" y="219469"/>
                  <a:pt x="136303" y="218992"/>
                </a:cubicBezTo>
                <a:cubicBezTo>
                  <a:pt x="125349" y="216040"/>
                  <a:pt x="125063" y="204133"/>
                  <a:pt x="124873" y="193084"/>
                </a:cubicBezTo>
                <a:cubicBezTo>
                  <a:pt x="124873" y="191560"/>
                  <a:pt x="124587" y="163176"/>
                  <a:pt x="125444" y="150507"/>
                </a:cubicBezTo>
                <a:cubicBezTo>
                  <a:pt x="126111" y="141363"/>
                  <a:pt x="127730" y="130314"/>
                  <a:pt x="139446" y="129838"/>
                </a:cubicBezTo>
                <a:close/>
                <a:moveTo>
                  <a:pt x="387572" y="123457"/>
                </a:moveTo>
                <a:cubicBezTo>
                  <a:pt x="396335" y="123552"/>
                  <a:pt x="399097" y="130886"/>
                  <a:pt x="399859" y="137935"/>
                </a:cubicBezTo>
                <a:cubicBezTo>
                  <a:pt x="401764" y="155366"/>
                  <a:pt x="402717" y="172892"/>
                  <a:pt x="404146" y="190418"/>
                </a:cubicBezTo>
                <a:cubicBezTo>
                  <a:pt x="406527" y="205848"/>
                  <a:pt x="400907" y="216516"/>
                  <a:pt x="384238" y="215659"/>
                </a:cubicBezTo>
                <a:cubicBezTo>
                  <a:pt x="368236" y="214802"/>
                  <a:pt x="367188" y="202895"/>
                  <a:pt x="368808" y="189942"/>
                </a:cubicBezTo>
                <a:cubicBezTo>
                  <a:pt x="370999" y="172511"/>
                  <a:pt x="372332" y="154985"/>
                  <a:pt x="374713" y="137649"/>
                </a:cubicBezTo>
                <a:cubicBezTo>
                  <a:pt x="375666" y="130696"/>
                  <a:pt x="378714" y="123457"/>
                  <a:pt x="387572" y="123457"/>
                </a:cubicBezTo>
                <a:close/>
                <a:moveTo>
                  <a:pt x="284607" y="91357"/>
                </a:moveTo>
                <a:cubicBezTo>
                  <a:pt x="317754" y="96310"/>
                  <a:pt x="301942" y="128505"/>
                  <a:pt x="301752" y="143078"/>
                </a:cubicBezTo>
                <a:cubicBezTo>
                  <a:pt x="302990" y="159080"/>
                  <a:pt x="302514" y="180702"/>
                  <a:pt x="287274" y="178606"/>
                </a:cubicBezTo>
                <a:cubicBezTo>
                  <a:pt x="261747" y="175082"/>
                  <a:pt x="266414" y="153079"/>
                  <a:pt x="267367" y="136410"/>
                </a:cubicBezTo>
                <a:cubicBezTo>
                  <a:pt x="268224" y="119456"/>
                  <a:pt x="260032" y="87738"/>
                  <a:pt x="284607" y="91357"/>
                </a:cubicBezTo>
                <a:close/>
                <a:moveTo>
                  <a:pt x="137208" y="40982"/>
                </a:moveTo>
                <a:cubicBezTo>
                  <a:pt x="139255" y="41232"/>
                  <a:pt x="141494" y="42160"/>
                  <a:pt x="142684" y="44399"/>
                </a:cubicBezTo>
                <a:cubicBezTo>
                  <a:pt x="153733" y="65163"/>
                  <a:pt x="154972" y="86213"/>
                  <a:pt x="145637" y="109931"/>
                </a:cubicBezTo>
                <a:cubicBezTo>
                  <a:pt x="142589" y="113550"/>
                  <a:pt x="129064" y="115360"/>
                  <a:pt x="124968" y="109454"/>
                </a:cubicBezTo>
                <a:cubicBezTo>
                  <a:pt x="124873" y="107168"/>
                  <a:pt x="121634" y="93357"/>
                  <a:pt x="121920" y="91071"/>
                </a:cubicBezTo>
                <a:cubicBezTo>
                  <a:pt x="124111" y="70688"/>
                  <a:pt x="117348" y="60115"/>
                  <a:pt x="132874" y="41636"/>
                </a:cubicBezTo>
                <a:cubicBezTo>
                  <a:pt x="133303" y="41160"/>
                  <a:pt x="135160" y="40731"/>
                  <a:pt x="137208" y="40982"/>
                </a:cubicBezTo>
                <a:close/>
                <a:moveTo>
                  <a:pt x="383666" y="39922"/>
                </a:moveTo>
                <a:cubicBezTo>
                  <a:pt x="399287" y="40113"/>
                  <a:pt x="392524" y="59639"/>
                  <a:pt x="392524" y="69450"/>
                </a:cubicBezTo>
                <a:cubicBezTo>
                  <a:pt x="393858" y="87357"/>
                  <a:pt x="399192" y="96120"/>
                  <a:pt x="380618" y="99168"/>
                </a:cubicBezTo>
                <a:cubicBezTo>
                  <a:pt x="370045" y="100787"/>
                  <a:pt x="366045" y="90786"/>
                  <a:pt x="368617" y="82499"/>
                </a:cubicBezTo>
                <a:cubicBezTo>
                  <a:pt x="373093" y="67640"/>
                  <a:pt x="365759" y="39636"/>
                  <a:pt x="383666" y="39922"/>
                </a:cubicBezTo>
                <a:close/>
                <a:moveTo>
                  <a:pt x="285655" y="13"/>
                </a:moveTo>
                <a:cubicBezTo>
                  <a:pt x="300704" y="584"/>
                  <a:pt x="295846" y="24778"/>
                  <a:pt x="298132" y="39256"/>
                </a:cubicBezTo>
                <a:cubicBezTo>
                  <a:pt x="299180" y="45923"/>
                  <a:pt x="300609" y="52781"/>
                  <a:pt x="301657" y="59639"/>
                </a:cubicBezTo>
                <a:cubicBezTo>
                  <a:pt x="303657" y="69641"/>
                  <a:pt x="270986" y="69641"/>
                  <a:pt x="270986" y="57734"/>
                </a:cubicBezTo>
                <a:cubicBezTo>
                  <a:pt x="270986" y="57734"/>
                  <a:pt x="270700" y="46590"/>
                  <a:pt x="271653" y="36779"/>
                </a:cubicBezTo>
                <a:cubicBezTo>
                  <a:pt x="272986" y="22873"/>
                  <a:pt x="267081" y="-654"/>
                  <a:pt x="285655" y="13"/>
                </a:cubicBezTo>
                <a:close/>
              </a:path>
            </a:pathLst>
          </a:custGeom>
          <a:solidFill>
            <a:srgbClr val="EF5E42"/>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ndParaRPr>
          </a:p>
        </p:txBody>
      </p:sp>
      <p:grpSp>
        <p:nvGrpSpPr>
          <p:cNvPr id="61" name="Group 1">
            <a:extLst>
              <a:ext uri="{FF2B5EF4-FFF2-40B4-BE49-F238E27FC236}">
                <a16:creationId xmlns:a16="http://schemas.microsoft.com/office/drawing/2014/main" id="{41F9373D-4A91-4708-9823-7BB98D812FCF}"/>
              </a:ext>
            </a:extLst>
          </p:cNvPr>
          <p:cNvGrpSpPr/>
          <p:nvPr/>
        </p:nvGrpSpPr>
        <p:grpSpPr>
          <a:xfrm>
            <a:off x="5219700" y="793915"/>
            <a:ext cx="1828801" cy="120485"/>
            <a:chOff x="10866255" y="8448874"/>
            <a:chExt cx="2738812" cy="73150"/>
          </a:xfrm>
        </p:grpSpPr>
        <p:sp>
          <p:nvSpPr>
            <p:cNvPr id="120" name="Rectangle 11">
              <a:extLst>
                <a:ext uri="{FF2B5EF4-FFF2-40B4-BE49-F238E27FC236}">
                  <a16:creationId xmlns:a16="http://schemas.microsoft.com/office/drawing/2014/main" id="{DA2B9332-D6D9-4EF4-811A-B001B46B9C70}"/>
                </a:ext>
              </a:extLst>
            </p:cNvPr>
            <p:cNvSpPr/>
            <p:nvPr/>
          </p:nvSpPr>
          <p:spPr>
            <a:xfrm flipV="1">
              <a:off x="10866255" y="8448874"/>
              <a:ext cx="407521" cy="73150"/>
            </a:xfrm>
            <a:prstGeom prst="rect">
              <a:avLst/>
            </a:prstGeom>
            <a:solidFill>
              <a:srgbClr val="E9475A"/>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121" name="Rectangle 12">
              <a:extLst>
                <a:ext uri="{FF2B5EF4-FFF2-40B4-BE49-F238E27FC236}">
                  <a16:creationId xmlns:a16="http://schemas.microsoft.com/office/drawing/2014/main" id="{AE76B8E2-FF03-4709-B2E1-8D1BAB9B6C8F}"/>
                </a:ext>
              </a:extLst>
            </p:cNvPr>
            <p:cNvSpPr/>
            <p:nvPr/>
          </p:nvSpPr>
          <p:spPr>
            <a:xfrm flipV="1">
              <a:off x="11330497" y="8448874"/>
              <a:ext cx="407521" cy="73150"/>
            </a:xfrm>
            <a:prstGeom prst="rect">
              <a:avLst/>
            </a:prstGeom>
            <a:solidFill>
              <a:srgbClr val="FA8D30"/>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122" name="Rectangle 13">
              <a:extLst>
                <a:ext uri="{FF2B5EF4-FFF2-40B4-BE49-F238E27FC236}">
                  <a16:creationId xmlns:a16="http://schemas.microsoft.com/office/drawing/2014/main" id="{7D0D2256-E7A5-4CA1-A4BE-6234394B93D9}"/>
                </a:ext>
              </a:extLst>
            </p:cNvPr>
            <p:cNvSpPr/>
            <p:nvPr/>
          </p:nvSpPr>
          <p:spPr>
            <a:xfrm flipV="1">
              <a:off x="11809200" y="8448874"/>
              <a:ext cx="407521" cy="73150"/>
            </a:xfrm>
            <a:prstGeom prst="rect">
              <a:avLst/>
            </a:prstGeom>
            <a:solidFill>
              <a:srgbClr val="F8C95C"/>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123" name="Rectangle 14">
              <a:extLst>
                <a:ext uri="{FF2B5EF4-FFF2-40B4-BE49-F238E27FC236}">
                  <a16:creationId xmlns:a16="http://schemas.microsoft.com/office/drawing/2014/main" id="{CD66BC1B-4BAD-4433-B8E6-87D5C88415F9}"/>
                </a:ext>
              </a:extLst>
            </p:cNvPr>
            <p:cNvSpPr/>
            <p:nvPr/>
          </p:nvSpPr>
          <p:spPr>
            <a:xfrm flipV="1">
              <a:off x="12273541" y="8448874"/>
              <a:ext cx="407521" cy="73150"/>
            </a:xfrm>
            <a:prstGeom prst="rect">
              <a:avLst/>
            </a:prstGeom>
            <a:solidFill>
              <a:srgbClr val="FFB98B"/>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124" name="Rectangle 15">
              <a:extLst>
                <a:ext uri="{FF2B5EF4-FFF2-40B4-BE49-F238E27FC236}">
                  <a16:creationId xmlns:a16="http://schemas.microsoft.com/office/drawing/2014/main" id="{A4B19F28-ED59-46FF-BD68-4322AA3AD1D6}"/>
                </a:ext>
              </a:extLst>
            </p:cNvPr>
            <p:cNvSpPr/>
            <p:nvPr/>
          </p:nvSpPr>
          <p:spPr>
            <a:xfrm flipV="1">
              <a:off x="12737783" y="8448874"/>
              <a:ext cx="407521" cy="73150"/>
            </a:xfrm>
            <a:prstGeom prst="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125" name="Rectangle 16">
              <a:extLst>
                <a:ext uri="{FF2B5EF4-FFF2-40B4-BE49-F238E27FC236}">
                  <a16:creationId xmlns:a16="http://schemas.microsoft.com/office/drawing/2014/main" id="{EF6A1FFC-FA64-408E-87FE-0B029E92A589}"/>
                </a:ext>
              </a:extLst>
            </p:cNvPr>
            <p:cNvSpPr/>
            <p:nvPr/>
          </p:nvSpPr>
          <p:spPr>
            <a:xfrm flipV="1">
              <a:off x="13197546" y="8448874"/>
              <a:ext cx="407521" cy="73150"/>
            </a:xfrm>
            <a:prstGeom prst="rect">
              <a:avLst/>
            </a:prstGeom>
            <a:solidFill>
              <a:schemeClr val="accent6">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grpSp>
      <p:sp>
        <p:nvSpPr>
          <p:cNvPr id="126" name="Rounded Rectangle 4">
            <a:extLst>
              <a:ext uri="{FF2B5EF4-FFF2-40B4-BE49-F238E27FC236}">
                <a16:creationId xmlns:a16="http://schemas.microsoft.com/office/drawing/2014/main" id="{A307D8FE-16C9-47BF-904F-BC6154A80CCF}"/>
              </a:ext>
            </a:extLst>
          </p:cNvPr>
          <p:cNvSpPr/>
          <p:nvPr/>
        </p:nvSpPr>
        <p:spPr>
          <a:xfrm>
            <a:off x="11436823" y="361731"/>
            <a:ext cx="477272" cy="328187"/>
          </a:xfrm>
          <a:prstGeom prst="roundRect">
            <a:avLst/>
          </a:prstGeom>
          <a:solidFill>
            <a:schemeClr val="tx2">
              <a:lumMod val="40000"/>
              <a:lumOff val="60000"/>
            </a:schemeClr>
          </a:solidFill>
          <a:ln w="381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fld id="{DBBBA498-DA9E-49E0-9B68-36103A5B348F}" type="slidenum">
              <a:rPr kumimoji="0" lang="id-ID" sz="1200" b="0" i="0" u="none" strike="noStrike" kern="0" cap="none" spc="0" normalizeH="0" baseline="0" noProof="0" smtClean="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pPr marL="0" marR="0" lvl="0" indent="0" algn="ctr" defTabSz="914400" eaLnBrk="1" fontAlgn="auto" latinLnBrk="0" hangingPunct="1">
                <a:lnSpc>
                  <a:spcPct val="100000"/>
                </a:lnSpc>
                <a:spcBef>
                  <a:spcPts val="0"/>
                </a:spcBef>
                <a:spcAft>
                  <a:spcPts val="0"/>
                </a:spcAft>
                <a:buClrTx/>
                <a:buSzTx/>
                <a:buFontTx/>
                <a:buNone/>
                <a:tabLst/>
                <a:defRPr/>
              </a:pPr>
              <a:t>38</a:t>
            </a:fld>
            <a:endParaRPr kumimoji="0" lang="en-US" sz="1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Tree>
    <p:extLst>
      <p:ext uri="{BB962C8B-B14F-4D97-AF65-F5344CB8AC3E}">
        <p14:creationId xmlns:p14="http://schemas.microsoft.com/office/powerpoint/2010/main" val="315969348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fade">
                                      <p:cBhvr>
                                        <p:cTn id="7" dur="500"/>
                                        <p:tgtEl>
                                          <p:spTgt spid="61"/>
                                        </p:tgtEl>
                                      </p:cBhvr>
                                    </p:animEffect>
                                    <p:anim calcmode="lin" valueType="num">
                                      <p:cBhvr>
                                        <p:cTn id="8" dur="500" fill="hold"/>
                                        <p:tgtEl>
                                          <p:spTgt spid="61"/>
                                        </p:tgtEl>
                                        <p:attrNameLst>
                                          <p:attrName>ppt_x</p:attrName>
                                        </p:attrNameLst>
                                      </p:cBhvr>
                                      <p:tavLst>
                                        <p:tav tm="0">
                                          <p:val>
                                            <p:strVal val="#ppt_x"/>
                                          </p:val>
                                        </p:tav>
                                        <p:tav tm="100000">
                                          <p:val>
                                            <p:strVal val="#ppt_x"/>
                                          </p:val>
                                        </p:tav>
                                      </p:tavLst>
                                    </p:anim>
                                    <p:anim calcmode="lin" valueType="num">
                                      <p:cBhvr>
                                        <p:cTn id="9" dur="5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D80C09C-1897-462F-B39E-2B2D6FFAEF88}"/>
              </a:ext>
            </a:extLst>
          </p:cNvPr>
          <p:cNvSpPr>
            <a:spLocks noGrp="1"/>
          </p:cNvSpPr>
          <p:nvPr>
            <p:ph type="title"/>
          </p:nvPr>
        </p:nvSpPr>
        <p:spPr>
          <a:xfrm>
            <a:off x="441068" y="145221"/>
            <a:ext cx="8474700" cy="708300"/>
          </a:xfrm>
          <a:prstGeom prst="rect">
            <a:avLst/>
          </a:prstGeom>
        </p:spPr>
        <p:txBody>
          <a:bodyPr/>
          <a:lstStyle/>
          <a:p>
            <a:r>
              <a:rPr lang="es-PE" dirty="0"/>
              <a:t>Health Care</a:t>
            </a:r>
          </a:p>
        </p:txBody>
      </p:sp>
      <p:sp>
        <p:nvSpPr>
          <p:cNvPr id="4" name="Oval 5">
            <a:extLst>
              <a:ext uri="{FF2B5EF4-FFF2-40B4-BE49-F238E27FC236}">
                <a16:creationId xmlns:a16="http://schemas.microsoft.com/office/drawing/2014/main" id="{12521B11-316C-4558-A989-8AF790A9F672}"/>
              </a:ext>
            </a:extLst>
          </p:cNvPr>
          <p:cNvSpPr/>
          <p:nvPr/>
        </p:nvSpPr>
        <p:spPr>
          <a:xfrm>
            <a:off x="4291025" y="1850682"/>
            <a:ext cx="3609951" cy="3609950"/>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5" name="Oval 6">
            <a:extLst>
              <a:ext uri="{FF2B5EF4-FFF2-40B4-BE49-F238E27FC236}">
                <a16:creationId xmlns:a16="http://schemas.microsoft.com/office/drawing/2014/main" id="{989C7333-3369-46BE-BA87-1F6B38BEA7A4}"/>
              </a:ext>
            </a:extLst>
          </p:cNvPr>
          <p:cNvSpPr/>
          <p:nvPr/>
        </p:nvSpPr>
        <p:spPr>
          <a:xfrm>
            <a:off x="4484601" y="1661709"/>
            <a:ext cx="1018574" cy="1018574"/>
          </a:xfrm>
          <a:prstGeom prst="ellipse">
            <a:avLst/>
          </a:prstGeom>
          <a:solidFill>
            <a:srgbClr val="E947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6" name="Oval 43">
            <a:extLst>
              <a:ext uri="{FF2B5EF4-FFF2-40B4-BE49-F238E27FC236}">
                <a16:creationId xmlns:a16="http://schemas.microsoft.com/office/drawing/2014/main" id="{679B2373-064C-45DF-B59D-25E9369595E9}"/>
              </a:ext>
            </a:extLst>
          </p:cNvPr>
          <p:cNvSpPr/>
          <p:nvPr/>
        </p:nvSpPr>
        <p:spPr>
          <a:xfrm>
            <a:off x="6688828" y="1661709"/>
            <a:ext cx="1018574" cy="101857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7" name="Oval 44">
            <a:extLst>
              <a:ext uri="{FF2B5EF4-FFF2-40B4-BE49-F238E27FC236}">
                <a16:creationId xmlns:a16="http://schemas.microsoft.com/office/drawing/2014/main" id="{419BC8AB-8BD3-4312-BE45-2DDFCF8FC041}"/>
              </a:ext>
            </a:extLst>
          </p:cNvPr>
          <p:cNvSpPr/>
          <p:nvPr/>
        </p:nvSpPr>
        <p:spPr>
          <a:xfrm>
            <a:off x="3781739" y="3155871"/>
            <a:ext cx="1018574" cy="101857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 name="Oval 45">
            <a:extLst>
              <a:ext uri="{FF2B5EF4-FFF2-40B4-BE49-F238E27FC236}">
                <a16:creationId xmlns:a16="http://schemas.microsoft.com/office/drawing/2014/main" id="{973754F8-3525-4D78-AEDA-18931B4E8BCC}"/>
              </a:ext>
            </a:extLst>
          </p:cNvPr>
          <p:cNvSpPr/>
          <p:nvPr/>
        </p:nvSpPr>
        <p:spPr>
          <a:xfrm>
            <a:off x="7391689" y="3155871"/>
            <a:ext cx="1018574" cy="1018574"/>
          </a:xfrm>
          <a:prstGeom prst="ellipse">
            <a:avLst/>
          </a:prstGeom>
          <a:solidFill>
            <a:srgbClr val="E947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9" name="Oval 46">
            <a:extLst>
              <a:ext uri="{FF2B5EF4-FFF2-40B4-BE49-F238E27FC236}">
                <a16:creationId xmlns:a16="http://schemas.microsoft.com/office/drawing/2014/main" id="{5C1FA8D2-B6C6-446E-9486-29E139300CC5}"/>
              </a:ext>
            </a:extLst>
          </p:cNvPr>
          <p:cNvSpPr/>
          <p:nvPr/>
        </p:nvSpPr>
        <p:spPr>
          <a:xfrm>
            <a:off x="4484601" y="4650033"/>
            <a:ext cx="1018574" cy="1018574"/>
          </a:xfrm>
          <a:prstGeom prst="ellipse">
            <a:avLst/>
          </a:prstGeom>
          <a:solidFill>
            <a:srgbClr val="E947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0" name="Oval 72">
            <a:extLst>
              <a:ext uri="{FF2B5EF4-FFF2-40B4-BE49-F238E27FC236}">
                <a16:creationId xmlns:a16="http://schemas.microsoft.com/office/drawing/2014/main" id="{422A7736-7BC7-429D-8CCF-1386D1823832}"/>
              </a:ext>
            </a:extLst>
          </p:cNvPr>
          <p:cNvSpPr/>
          <p:nvPr/>
        </p:nvSpPr>
        <p:spPr>
          <a:xfrm>
            <a:off x="6688828" y="4650033"/>
            <a:ext cx="1018574" cy="101857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11" name="Group 73">
            <a:extLst>
              <a:ext uri="{FF2B5EF4-FFF2-40B4-BE49-F238E27FC236}">
                <a16:creationId xmlns:a16="http://schemas.microsoft.com/office/drawing/2014/main" id="{EBAA2BC3-08AA-4DC0-B3C3-3AED29E89447}"/>
              </a:ext>
            </a:extLst>
          </p:cNvPr>
          <p:cNvGrpSpPr/>
          <p:nvPr/>
        </p:nvGrpSpPr>
        <p:grpSpPr>
          <a:xfrm>
            <a:off x="4118623" y="3494267"/>
            <a:ext cx="344807" cy="341783"/>
            <a:chOff x="4117975" y="3279775"/>
            <a:chExt cx="361950" cy="358776"/>
          </a:xfrm>
          <a:solidFill>
            <a:schemeClr val="bg1"/>
          </a:solidFill>
        </p:grpSpPr>
        <p:sp>
          <p:nvSpPr>
            <p:cNvPr id="12" name="Freeform 10">
              <a:extLst>
                <a:ext uri="{FF2B5EF4-FFF2-40B4-BE49-F238E27FC236}">
                  <a16:creationId xmlns:a16="http://schemas.microsoft.com/office/drawing/2014/main" id="{D137F5F2-1B28-4CD2-97BD-2046DA274289}"/>
                </a:ext>
              </a:extLst>
            </p:cNvPr>
            <p:cNvSpPr>
              <a:spLocks noEditPoints="1"/>
            </p:cNvSpPr>
            <p:nvPr/>
          </p:nvSpPr>
          <p:spPr bwMode="auto">
            <a:xfrm>
              <a:off x="4117975" y="3411538"/>
              <a:ext cx="361950" cy="227013"/>
            </a:xfrm>
            <a:custGeom>
              <a:avLst/>
              <a:gdLst>
                <a:gd name="T0" fmla="*/ 90 w 96"/>
                <a:gd name="T1" fmla="*/ 0 h 60"/>
                <a:gd name="T2" fmla="*/ 6 w 96"/>
                <a:gd name="T3" fmla="*/ 0 h 60"/>
                <a:gd name="T4" fmla="*/ 0 w 96"/>
                <a:gd name="T5" fmla="*/ 6 h 60"/>
                <a:gd name="T6" fmla="*/ 6 w 96"/>
                <a:gd name="T7" fmla="*/ 12 h 60"/>
                <a:gd name="T8" fmla="*/ 8 w 96"/>
                <a:gd name="T9" fmla="*/ 12 h 60"/>
                <a:gd name="T10" fmla="*/ 30 w 96"/>
                <a:gd name="T11" fmla="*/ 48 h 60"/>
                <a:gd name="T12" fmla="*/ 18 w 96"/>
                <a:gd name="T13" fmla="*/ 58 h 60"/>
                <a:gd name="T14" fmla="*/ 20 w 96"/>
                <a:gd name="T15" fmla="*/ 60 h 60"/>
                <a:gd name="T16" fmla="*/ 76 w 96"/>
                <a:gd name="T17" fmla="*/ 60 h 60"/>
                <a:gd name="T18" fmla="*/ 76 w 96"/>
                <a:gd name="T19" fmla="*/ 60 h 60"/>
                <a:gd name="T20" fmla="*/ 78 w 96"/>
                <a:gd name="T21" fmla="*/ 58 h 60"/>
                <a:gd name="T22" fmla="*/ 66 w 96"/>
                <a:gd name="T23" fmla="*/ 48 h 60"/>
                <a:gd name="T24" fmla="*/ 88 w 96"/>
                <a:gd name="T25" fmla="*/ 12 h 60"/>
                <a:gd name="T26" fmla="*/ 90 w 96"/>
                <a:gd name="T27" fmla="*/ 12 h 60"/>
                <a:gd name="T28" fmla="*/ 96 w 96"/>
                <a:gd name="T29" fmla="*/ 6 h 60"/>
                <a:gd name="T30" fmla="*/ 90 w 96"/>
                <a:gd name="T31" fmla="*/ 0 h 60"/>
                <a:gd name="T32" fmla="*/ 40 w 96"/>
                <a:gd name="T33" fmla="*/ 37 h 60"/>
                <a:gd name="T34" fmla="*/ 37 w 96"/>
                <a:gd name="T35" fmla="*/ 38 h 60"/>
                <a:gd name="T36" fmla="*/ 22 w 96"/>
                <a:gd name="T37" fmla="*/ 23 h 60"/>
                <a:gd name="T38" fmla="*/ 23 w 96"/>
                <a:gd name="T39" fmla="*/ 20 h 60"/>
                <a:gd name="T40" fmla="*/ 26 w 96"/>
                <a:gd name="T41" fmla="*/ 21 h 60"/>
                <a:gd name="T42" fmla="*/ 39 w 96"/>
                <a:gd name="T43" fmla="*/ 34 h 60"/>
                <a:gd name="T44" fmla="*/ 40 w 96"/>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6" h="60">
                  <a:moveTo>
                    <a:pt x="90" y="0"/>
                  </a:moveTo>
                  <a:cubicBezTo>
                    <a:pt x="6" y="0"/>
                    <a:pt x="6" y="0"/>
                    <a:pt x="6" y="0"/>
                  </a:cubicBezTo>
                  <a:cubicBezTo>
                    <a:pt x="3" y="0"/>
                    <a:pt x="0" y="3"/>
                    <a:pt x="0" y="6"/>
                  </a:cubicBezTo>
                  <a:cubicBezTo>
                    <a:pt x="0" y="9"/>
                    <a:pt x="3" y="12"/>
                    <a:pt x="6" y="12"/>
                  </a:cubicBezTo>
                  <a:cubicBezTo>
                    <a:pt x="8" y="12"/>
                    <a:pt x="8" y="12"/>
                    <a:pt x="8" y="12"/>
                  </a:cubicBezTo>
                  <a:cubicBezTo>
                    <a:pt x="9" y="27"/>
                    <a:pt x="17" y="41"/>
                    <a:pt x="30" y="48"/>
                  </a:cubicBezTo>
                  <a:cubicBezTo>
                    <a:pt x="23" y="50"/>
                    <a:pt x="18" y="54"/>
                    <a:pt x="18" y="58"/>
                  </a:cubicBezTo>
                  <a:cubicBezTo>
                    <a:pt x="18" y="59"/>
                    <a:pt x="19" y="60"/>
                    <a:pt x="20" y="60"/>
                  </a:cubicBezTo>
                  <a:cubicBezTo>
                    <a:pt x="76" y="60"/>
                    <a:pt x="76" y="60"/>
                    <a:pt x="76" y="60"/>
                  </a:cubicBezTo>
                  <a:cubicBezTo>
                    <a:pt x="76" y="60"/>
                    <a:pt x="76" y="60"/>
                    <a:pt x="76" y="60"/>
                  </a:cubicBezTo>
                  <a:cubicBezTo>
                    <a:pt x="77" y="60"/>
                    <a:pt x="78" y="59"/>
                    <a:pt x="78" y="58"/>
                  </a:cubicBezTo>
                  <a:cubicBezTo>
                    <a:pt x="78" y="53"/>
                    <a:pt x="71" y="49"/>
                    <a:pt x="66" y="48"/>
                  </a:cubicBezTo>
                  <a:cubicBezTo>
                    <a:pt x="79" y="41"/>
                    <a:pt x="87" y="27"/>
                    <a:pt x="88" y="12"/>
                  </a:cubicBezTo>
                  <a:cubicBezTo>
                    <a:pt x="90" y="12"/>
                    <a:pt x="90" y="12"/>
                    <a:pt x="90" y="12"/>
                  </a:cubicBezTo>
                  <a:cubicBezTo>
                    <a:pt x="93" y="12"/>
                    <a:pt x="96" y="9"/>
                    <a:pt x="96" y="6"/>
                  </a:cubicBezTo>
                  <a:cubicBezTo>
                    <a:pt x="96" y="3"/>
                    <a:pt x="93" y="0"/>
                    <a:pt x="90" y="0"/>
                  </a:cubicBezTo>
                  <a:close/>
                  <a:moveTo>
                    <a:pt x="40" y="37"/>
                  </a:moveTo>
                  <a:cubicBezTo>
                    <a:pt x="39" y="38"/>
                    <a:pt x="38" y="38"/>
                    <a:pt x="37" y="38"/>
                  </a:cubicBezTo>
                  <a:cubicBezTo>
                    <a:pt x="30" y="35"/>
                    <a:pt x="25" y="30"/>
                    <a:pt x="22" y="23"/>
                  </a:cubicBezTo>
                  <a:cubicBezTo>
                    <a:pt x="22" y="22"/>
                    <a:pt x="22" y="21"/>
                    <a:pt x="23" y="20"/>
                  </a:cubicBezTo>
                  <a:cubicBezTo>
                    <a:pt x="24" y="20"/>
                    <a:pt x="25" y="20"/>
                    <a:pt x="26" y="21"/>
                  </a:cubicBezTo>
                  <a:cubicBezTo>
                    <a:pt x="28" y="27"/>
                    <a:pt x="33" y="32"/>
                    <a:pt x="39" y="34"/>
                  </a:cubicBezTo>
                  <a:cubicBezTo>
                    <a:pt x="40" y="35"/>
                    <a:pt x="40" y="36"/>
                    <a:pt x="40"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p>
          </p:txBody>
        </p:sp>
        <p:sp>
          <p:nvSpPr>
            <p:cNvPr id="13" name="Freeform 11">
              <a:extLst>
                <a:ext uri="{FF2B5EF4-FFF2-40B4-BE49-F238E27FC236}">
                  <a16:creationId xmlns:a16="http://schemas.microsoft.com/office/drawing/2014/main" id="{DF197CEF-04A4-4290-9DC8-A65CE705F549}"/>
                </a:ext>
              </a:extLst>
            </p:cNvPr>
            <p:cNvSpPr>
              <a:spLocks/>
            </p:cNvSpPr>
            <p:nvPr/>
          </p:nvSpPr>
          <p:spPr bwMode="auto">
            <a:xfrm>
              <a:off x="4321175" y="3279775"/>
              <a:ext cx="142875" cy="117475"/>
            </a:xfrm>
            <a:custGeom>
              <a:avLst/>
              <a:gdLst>
                <a:gd name="T0" fmla="*/ 2 w 38"/>
                <a:gd name="T1" fmla="*/ 31 h 31"/>
                <a:gd name="T2" fmla="*/ 18 w 38"/>
                <a:gd name="T3" fmla="*/ 31 h 31"/>
                <a:gd name="T4" fmla="*/ 20 w 38"/>
                <a:gd name="T5" fmla="*/ 30 h 31"/>
                <a:gd name="T6" fmla="*/ 33 w 38"/>
                <a:gd name="T7" fmla="*/ 1 h 31"/>
                <a:gd name="T8" fmla="*/ 30 w 38"/>
                <a:gd name="T9" fmla="*/ 0 h 31"/>
                <a:gd name="T10" fmla="*/ 1 w 38"/>
                <a:gd name="T11" fmla="*/ 28 h 31"/>
                <a:gd name="T12" fmla="*/ 0 w 38"/>
                <a:gd name="T13" fmla="*/ 30 h 31"/>
                <a:gd name="T14" fmla="*/ 2 w 38"/>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1">
                  <a:moveTo>
                    <a:pt x="2" y="31"/>
                  </a:moveTo>
                  <a:cubicBezTo>
                    <a:pt x="18" y="31"/>
                    <a:pt x="18" y="31"/>
                    <a:pt x="18" y="31"/>
                  </a:cubicBezTo>
                  <a:cubicBezTo>
                    <a:pt x="19" y="31"/>
                    <a:pt x="19" y="31"/>
                    <a:pt x="20" y="30"/>
                  </a:cubicBezTo>
                  <a:cubicBezTo>
                    <a:pt x="36" y="7"/>
                    <a:pt x="38" y="5"/>
                    <a:pt x="33" y="1"/>
                  </a:cubicBezTo>
                  <a:cubicBezTo>
                    <a:pt x="32" y="1"/>
                    <a:pt x="31" y="0"/>
                    <a:pt x="30" y="0"/>
                  </a:cubicBezTo>
                  <a:cubicBezTo>
                    <a:pt x="26" y="0"/>
                    <a:pt x="23" y="4"/>
                    <a:pt x="1" y="28"/>
                  </a:cubicBezTo>
                  <a:cubicBezTo>
                    <a:pt x="0" y="28"/>
                    <a:pt x="0" y="29"/>
                    <a:pt x="0" y="30"/>
                  </a:cubicBezTo>
                  <a:cubicBezTo>
                    <a:pt x="0" y="31"/>
                    <a:pt x="1" y="31"/>
                    <a:pt x="2"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p>
          </p:txBody>
        </p:sp>
      </p:grpSp>
      <p:sp>
        <p:nvSpPr>
          <p:cNvPr id="14" name="Freeform 20">
            <a:extLst>
              <a:ext uri="{FF2B5EF4-FFF2-40B4-BE49-F238E27FC236}">
                <a16:creationId xmlns:a16="http://schemas.microsoft.com/office/drawing/2014/main" id="{481B3A6D-15C4-4F55-AE96-45BD575551FF}"/>
              </a:ext>
            </a:extLst>
          </p:cNvPr>
          <p:cNvSpPr>
            <a:spLocks noEditPoints="1"/>
          </p:cNvSpPr>
          <p:nvPr/>
        </p:nvSpPr>
        <p:spPr bwMode="auto">
          <a:xfrm>
            <a:off x="4878952" y="4986917"/>
            <a:ext cx="229871" cy="344807"/>
          </a:xfrm>
          <a:custGeom>
            <a:avLst/>
            <a:gdLst>
              <a:gd name="T0" fmla="*/ 34 w 64"/>
              <a:gd name="T1" fmla="*/ 1 h 96"/>
              <a:gd name="T2" fmla="*/ 30 w 64"/>
              <a:gd name="T3" fmla="*/ 1 h 96"/>
              <a:gd name="T4" fmla="*/ 0 w 64"/>
              <a:gd name="T5" fmla="*/ 64 h 96"/>
              <a:gd name="T6" fmla="*/ 32 w 64"/>
              <a:gd name="T7" fmla="*/ 96 h 96"/>
              <a:gd name="T8" fmla="*/ 64 w 64"/>
              <a:gd name="T9" fmla="*/ 64 h 96"/>
              <a:gd name="T10" fmla="*/ 34 w 64"/>
              <a:gd name="T11" fmla="*/ 1 h 96"/>
              <a:gd name="T12" fmla="*/ 26 w 64"/>
              <a:gd name="T13" fmla="*/ 39 h 96"/>
              <a:gd name="T14" fmla="*/ 16 w 64"/>
              <a:gd name="T15" fmla="*/ 64 h 96"/>
              <a:gd name="T16" fmla="*/ 21 w 64"/>
              <a:gd name="T17" fmla="*/ 76 h 96"/>
              <a:gd name="T18" fmla="*/ 21 w 64"/>
              <a:gd name="T19" fmla="*/ 79 h 96"/>
              <a:gd name="T20" fmla="*/ 20 w 64"/>
              <a:gd name="T21" fmla="*/ 79 h 96"/>
              <a:gd name="T22" fmla="*/ 19 w 64"/>
              <a:gd name="T23" fmla="*/ 79 h 96"/>
              <a:gd name="T24" fmla="*/ 12 w 64"/>
              <a:gd name="T25" fmla="*/ 64 h 96"/>
              <a:gd name="T26" fmla="*/ 22 w 64"/>
              <a:gd name="T27" fmla="*/ 37 h 96"/>
              <a:gd name="T28" fmla="*/ 25 w 64"/>
              <a:gd name="T29" fmla="*/ 36 h 96"/>
              <a:gd name="T30" fmla="*/ 26 w 64"/>
              <a:gd name="T31" fmla="*/ 3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96">
                <a:moveTo>
                  <a:pt x="34" y="1"/>
                </a:moveTo>
                <a:cubicBezTo>
                  <a:pt x="33" y="0"/>
                  <a:pt x="31" y="0"/>
                  <a:pt x="30" y="1"/>
                </a:cubicBezTo>
                <a:cubicBezTo>
                  <a:pt x="29" y="3"/>
                  <a:pt x="0" y="47"/>
                  <a:pt x="0" y="64"/>
                </a:cubicBezTo>
                <a:cubicBezTo>
                  <a:pt x="0" y="82"/>
                  <a:pt x="14" y="96"/>
                  <a:pt x="32" y="96"/>
                </a:cubicBezTo>
                <a:cubicBezTo>
                  <a:pt x="50" y="96"/>
                  <a:pt x="64" y="82"/>
                  <a:pt x="64" y="64"/>
                </a:cubicBezTo>
                <a:cubicBezTo>
                  <a:pt x="64" y="47"/>
                  <a:pt x="35" y="3"/>
                  <a:pt x="34" y="1"/>
                </a:cubicBezTo>
                <a:close/>
                <a:moveTo>
                  <a:pt x="26" y="39"/>
                </a:moveTo>
                <a:cubicBezTo>
                  <a:pt x="17" y="55"/>
                  <a:pt x="16" y="62"/>
                  <a:pt x="16" y="64"/>
                </a:cubicBezTo>
                <a:cubicBezTo>
                  <a:pt x="16" y="69"/>
                  <a:pt x="18" y="73"/>
                  <a:pt x="21" y="76"/>
                </a:cubicBezTo>
                <a:cubicBezTo>
                  <a:pt x="22" y="77"/>
                  <a:pt x="22" y="78"/>
                  <a:pt x="21" y="79"/>
                </a:cubicBezTo>
                <a:cubicBezTo>
                  <a:pt x="21" y="79"/>
                  <a:pt x="21" y="79"/>
                  <a:pt x="20" y="79"/>
                </a:cubicBezTo>
                <a:cubicBezTo>
                  <a:pt x="20" y="79"/>
                  <a:pt x="19" y="79"/>
                  <a:pt x="19" y="79"/>
                </a:cubicBezTo>
                <a:cubicBezTo>
                  <a:pt x="14" y="75"/>
                  <a:pt x="12" y="70"/>
                  <a:pt x="12" y="64"/>
                </a:cubicBezTo>
                <a:cubicBezTo>
                  <a:pt x="12" y="59"/>
                  <a:pt x="15" y="50"/>
                  <a:pt x="22" y="37"/>
                </a:cubicBezTo>
                <a:cubicBezTo>
                  <a:pt x="23" y="36"/>
                  <a:pt x="24" y="36"/>
                  <a:pt x="25" y="36"/>
                </a:cubicBezTo>
                <a:cubicBezTo>
                  <a:pt x="26" y="37"/>
                  <a:pt x="26" y="38"/>
                  <a:pt x="26" y="3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sz="1200"/>
          </a:p>
        </p:txBody>
      </p:sp>
      <p:grpSp>
        <p:nvGrpSpPr>
          <p:cNvPr id="15" name="Group 77">
            <a:extLst>
              <a:ext uri="{FF2B5EF4-FFF2-40B4-BE49-F238E27FC236}">
                <a16:creationId xmlns:a16="http://schemas.microsoft.com/office/drawing/2014/main" id="{320A0214-B901-4C31-9ED0-5C07BEB14470}"/>
              </a:ext>
            </a:extLst>
          </p:cNvPr>
          <p:cNvGrpSpPr/>
          <p:nvPr/>
        </p:nvGrpSpPr>
        <p:grpSpPr>
          <a:xfrm>
            <a:off x="7026468" y="2006155"/>
            <a:ext cx="343295" cy="329684"/>
            <a:chOff x="8445500" y="1847850"/>
            <a:chExt cx="360363" cy="346075"/>
          </a:xfrm>
          <a:solidFill>
            <a:schemeClr val="bg1"/>
          </a:solidFill>
        </p:grpSpPr>
        <p:sp>
          <p:nvSpPr>
            <p:cNvPr id="16" name="Freeform 26">
              <a:extLst>
                <a:ext uri="{FF2B5EF4-FFF2-40B4-BE49-F238E27FC236}">
                  <a16:creationId xmlns:a16="http://schemas.microsoft.com/office/drawing/2014/main" id="{0DBC0BE1-BE4C-49C6-ADEE-7B7A35532FF0}"/>
                </a:ext>
              </a:extLst>
            </p:cNvPr>
            <p:cNvSpPr>
              <a:spLocks/>
            </p:cNvSpPr>
            <p:nvPr/>
          </p:nvSpPr>
          <p:spPr bwMode="auto">
            <a:xfrm>
              <a:off x="8501063" y="2054225"/>
              <a:ext cx="241300" cy="139700"/>
            </a:xfrm>
            <a:custGeom>
              <a:avLst/>
              <a:gdLst>
                <a:gd name="T0" fmla="*/ 48 w 64"/>
                <a:gd name="T1" fmla="*/ 14 h 37"/>
                <a:gd name="T2" fmla="*/ 43 w 64"/>
                <a:gd name="T3" fmla="*/ 17 h 37"/>
                <a:gd name="T4" fmla="*/ 37 w 64"/>
                <a:gd name="T5" fmla="*/ 13 h 37"/>
                <a:gd name="T6" fmla="*/ 33 w 64"/>
                <a:gd name="T7" fmla="*/ 0 h 37"/>
                <a:gd name="T8" fmla="*/ 30 w 64"/>
                <a:gd name="T9" fmla="*/ 6 h 37"/>
                <a:gd name="T10" fmla="*/ 25 w 64"/>
                <a:gd name="T11" fmla="*/ 9 h 37"/>
                <a:gd name="T12" fmla="*/ 20 w 64"/>
                <a:gd name="T13" fmla="*/ 6 h 37"/>
                <a:gd name="T14" fmla="*/ 17 w 64"/>
                <a:gd name="T15" fmla="*/ 1 h 37"/>
                <a:gd name="T16" fmla="*/ 16 w 64"/>
                <a:gd name="T17" fmla="*/ 3 h 37"/>
                <a:gd name="T18" fmla="*/ 11 w 64"/>
                <a:gd name="T19" fmla="*/ 5 h 37"/>
                <a:gd name="T20" fmla="*/ 0 w 64"/>
                <a:gd name="T21" fmla="*/ 5 h 37"/>
                <a:gd name="T22" fmla="*/ 32 w 64"/>
                <a:gd name="T23" fmla="*/ 36 h 37"/>
                <a:gd name="T24" fmla="*/ 33 w 64"/>
                <a:gd name="T25" fmla="*/ 37 h 37"/>
                <a:gd name="T26" fmla="*/ 34 w 64"/>
                <a:gd name="T27" fmla="*/ 36 h 37"/>
                <a:gd name="T28" fmla="*/ 64 w 64"/>
                <a:gd name="T29" fmla="*/ 5 h 37"/>
                <a:gd name="T30" fmla="*/ 53 w 64"/>
                <a:gd name="T31" fmla="*/ 5 h 37"/>
                <a:gd name="T32" fmla="*/ 48 w 64"/>
                <a:gd name="T33"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37">
                  <a:moveTo>
                    <a:pt x="48" y="14"/>
                  </a:moveTo>
                  <a:cubicBezTo>
                    <a:pt x="47" y="16"/>
                    <a:pt x="45" y="17"/>
                    <a:pt x="43" y="17"/>
                  </a:cubicBezTo>
                  <a:cubicBezTo>
                    <a:pt x="40" y="17"/>
                    <a:pt x="38" y="15"/>
                    <a:pt x="37" y="13"/>
                  </a:cubicBezTo>
                  <a:cubicBezTo>
                    <a:pt x="33" y="0"/>
                    <a:pt x="33" y="0"/>
                    <a:pt x="33" y="0"/>
                  </a:cubicBezTo>
                  <a:cubicBezTo>
                    <a:pt x="30" y="6"/>
                    <a:pt x="30" y="6"/>
                    <a:pt x="30" y="6"/>
                  </a:cubicBezTo>
                  <a:cubicBezTo>
                    <a:pt x="29" y="8"/>
                    <a:pt x="28" y="9"/>
                    <a:pt x="25" y="9"/>
                  </a:cubicBezTo>
                  <a:cubicBezTo>
                    <a:pt x="23" y="9"/>
                    <a:pt x="21" y="8"/>
                    <a:pt x="20" y="6"/>
                  </a:cubicBezTo>
                  <a:cubicBezTo>
                    <a:pt x="17" y="1"/>
                    <a:pt x="17" y="1"/>
                    <a:pt x="17" y="1"/>
                  </a:cubicBezTo>
                  <a:cubicBezTo>
                    <a:pt x="16" y="3"/>
                    <a:pt x="16" y="3"/>
                    <a:pt x="16" y="3"/>
                  </a:cubicBezTo>
                  <a:cubicBezTo>
                    <a:pt x="15" y="4"/>
                    <a:pt x="13" y="5"/>
                    <a:pt x="11" y="5"/>
                  </a:cubicBezTo>
                  <a:cubicBezTo>
                    <a:pt x="0" y="5"/>
                    <a:pt x="0" y="5"/>
                    <a:pt x="0" y="5"/>
                  </a:cubicBezTo>
                  <a:cubicBezTo>
                    <a:pt x="7" y="16"/>
                    <a:pt x="22" y="30"/>
                    <a:pt x="32" y="36"/>
                  </a:cubicBezTo>
                  <a:cubicBezTo>
                    <a:pt x="32" y="36"/>
                    <a:pt x="33" y="37"/>
                    <a:pt x="33" y="37"/>
                  </a:cubicBezTo>
                  <a:cubicBezTo>
                    <a:pt x="33" y="37"/>
                    <a:pt x="34" y="36"/>
                    <a:pt x="34" y="36"/>
                  </a:cubicBezTo>
                  <a:cubicBezTo>
                    <a:pt x="43" y="29"/>
                    <a:pt x="57" y="15"/>
                    <a:pt x="64" y="5"/>
                  </a:cubicBezTo>
                  <a:cubicBezTo>
                    <a:pt x="53" y="5"/>
                    <a:pt x="53" y="5"/>
                    <a:pt x="53" y="5"/>
                  </a:cubicBezTo>
                  <a:lnTo>
                    <a:pt x="4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p>
          </p:txBody>
        </p:sp>
        <p:sp>
          <p:nvSpPr>
            <p:cNvPr id="17" name="Freeform 27">
              <a:extLst>
                <a:ext uri="{FF2B5EF4-FFF2-40B4-BE49-F238E27FC236}">
                  <a16:creationId xmlns:a16="http://schemas.microsoft.com/office/drawing/2014/main" id="{C336A866-97EF-4ABB-9BFB-D382AD6EE6A6}"/>
                </a:ext>
              </a:extLst>
            </p:cNvPr>
            <p:cNvSpPr>
              <a:spLocks/>
            </p:cNvSpPr>
            <p:nvPr/>
          </p:nvSpPr>
          <p:spPr bwMode="auto">
            <a:xfrm>
              <a:off x="8459788" y="1847850"/>
              <a:ext cx="330200" cy="187325"/>
            </a:xfrm>
            <a:custGeom>
              <a:avLst/>
              <a:gdLst>
                <a:gd name="T0" fmla="*/ 4 w 88"/>
                <a:gd name="T1" fmla="*/ 48 h 50"/>
                <a:gd name="T2" fmla="*/ 19 w 88"/>
                <a:gd name="T3" fmla="*/ 48 h 50"/>
                <a:gd name="T4" fmla="*/ 23 w 88"/>
                <a:gd name="T5" fmla="*/ 42 h 50"/>
                <a:gd name="T6" fmla="*/ 28 w 88"/>
                <a:gd name="T7" fmla="*/ 40 h 50"/>
                <a:gd name="T8" fmla="*/ 33 w 88"/>
                <a:gd name="T9" fmla="*/ 43 h 50"/>
                <a:gd name="T10" fmla="*/ 35 w 88"/>
                <a:gd name="T11" fmla="*/ 46 h 50"/>
                <a:gd name="T12" fmla="*/ 41 w 88"/>
                <a:gd name="T13" fmla="*/ 35 h 50"/>
                <a:gd name="T14" fmla="*/ 46 w 88"/>
                <a:gd name="T15" fmla="*/ 32 h 50"/>
                <a:gd name="T16" fmla="*/ 52 w 88"/>
                <a:gd name="T17" fmla="*/ 36 h 50"/>
                <a:gd name="T18" fmla="*/ 56 w 88"/>
                <a:gd name="T19" fmla="*/ 50 h 50"/>
                <a:gd name="T20" fmla="*/ 60 w 88"/>
                <a:gd name="T21" fmla="*/ 48 h 50"/>
                <a:gd name="T22" fmla="*/ 82 w 88"/>
                <a:gd name="T23" fmla="*/ 48 h 50"/>
                <a:gd name="T24" fmla="*/ 88 w 88"/>
                <a:gd name="T25" fmla="*/ 26 h 50"/>
                <a:gd name="T26" fmla="*/ 66 w 88"/>
                <a:gd name="T27" fmla="*/ 0 h 50"/>
                <a:gd name="T28" fmla="*/ 44 w 88"/>
                <a:gd name="T29" fmla="*/ 16 h 50"/>
                <a:gd name="T30" fmla="*/ 23 w 88"/>
                <a:gd name="T31" fmla="*/ 0 h 50"/>
                <a:gd name="T32" fmla="*/ 0 w 88"/>
                <a:gd name="T33" fmla="*/ 29 h 50"/>
                <a:gd name="T34" fmla="*/ 4 w 88"/>
                <a:gd name="T35" fmla="*/ 4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50">
                  <a:moveTo>
                    <a:pt x="4" y="48"/>
                  </a:moveTo>
                  <a:cubicBezTo>
                    <a:pt x="19" y="48"/>
                    <a:pt x="19" y="48"/>
                    <a:pt x="19" y="48"/>
                  </a:cubicBezTo>
                  <a:cubicBezTo>
                    <a:pt x="23" y="42"/>
                    <a:pt x="23" y="42"/>
                    <a:pt x="23" y="42"/>
                  </a:cubicBezTo>
                  <a:cubicBezTo>
                    <a:pt x="24" y="41"/>
                    <a:pt x="26" y="40"/>
                    <a:pt x="28" y="40"/>
                  </a:cubicBezTo>
                  <a:cubicBezTo>
                    <a:pt x="30" y="40"/>
                    <a:pt x="32" y="41"/>
                    <a:pt x="33" y="43"/>
                  </a:cubicBezTo>
                  <a:cubicBezTo>
                    <a:pt x="35" y="46"/>
                    <a:pt x="35" y="46"/>
                    <a:pt x="35" y="46"/>
                  </a:cubicBezTo>
                  <a:cubicBezTo>
                    <a:pt x="41" y="35"/>
                    <a:pt x="41" y="35"/>
                    <a:pt x="41" y="35"/>
                  </a:cubicBezTo>
                  <a:cubicBezTo>
                    <a:pt x="42" y="33"/>
                    <a:pt x="44" y="32"/>
                    <a:pt x="46" y="32"/>
                  </a:cubicBezTo>
                  <a:cubicBezTo>
                    <a:pt x="49" y="32"/>
                    <a:pt x="51" y="34"/>
                    <a:pt x="52" y="36"/>
                  </a:cubicBezTo>
                  <a:cubicBezTo>
                    <a:pt x="56" y="50"/>
                    <a:pt x="56" y="50"/>
                    <a:pt x="56" y="50"/>
                  </a:cubicBezTo>
                  <a:cubicBezTo>
                    <a:pt x="57" y="49"/>
                    <a:pt x="58" y="48"/>
                    <a:pt x="60" y="48"/>
                  </a:cubicBezTo>
                  <a:cubicBezTo>
                    <a:pt x="82" y="48"/>
                    <a:pt x="82" y="48"/>
                    <a:pt x="82" y="48"/>
                  </a:cubicBezTo>
                  <a:cubicBezTo>
                    <a:pt x="85" y="43"/>
                    <a:pt x="88" y="34"/>
                    <a:pt x="88" y="26"/>
                  </a:cubicBezTo>
                  <a:cubicBezTo>
                    <a:pt x="88" y="9"/>
                    <a:pt x="77" y="0"/>
                    <a:pt x="66" y="0"/>
                  </a:cubicBezTo>
                  <a:cubicBezTo>
                    <a:pt x="57" y="0"/>
                    <a:pt x="48" y="5"/>
                    <a:pt x="44" y="16"/>
                  </a:cubicBezTo>
                  <a:cubicBezTo>
                    <a:pt x="40" y="5"/>
                    <a:pt x="31" y="0"/>
                    <a:pt x="23" y="0"/>
                  </a:cubicBezTo>
                  <a:cubicBezTo>
                    <a:pt x="8" y="0"/>
                    <a:pt x="0" y="15"/>
                    <a:pt x="0" y="29"/>
                  </a:cubicBezTo>
                  <a:cubicBezTo>
                    <a:pt x="0" y="36"/>
                    <a:pt x="2" y="44"/>
                    <a:pt x="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p>
          </p:txBody>
        </p:sp>
        <p:sp>
          <p:nvSpPr>
            <p:cNvPr id="18" name="Freeform 28">
              <a:extLst>
                <a:ext uri="{FF2B5EF4-FFF2-40B4-BE49-F238E27FC236}">
                  <a16:creationId xmlns:a16="http://schemas.microsoft.com/office/drawing/2014/main" id="{29FD408B-5762-4617-951B-D47D5C9D4854}"/>
                </a:ext>
              </a:extLst>
            </p:cNvPr>
            <p:cNvSpPr>
              <a:spLocks/>
            </p:cNvSpPr>
            <p:nvPr/>
          </p:nvSpPr>
          <p:spPr bwMode="auto">
            <a:xfrm>
              <a:off x="8445500" y="1982788"/>
              <a:ext cx="360363" cy="120650"/>
            </a:xfrm>
            <a:custGeom>
              <a:avLst/>
              <a:gdLst>
                <a:gd name="T0" fmla="*/ 94 w 96"/>
                <a:gd name="T1" fmla="*/ 16 h 32"/>
                <a:gd name="T2" fmla="*/ 64 w 96"/>
                <a:gd name="T3" fmla="*/ 16 h 32"/>
                <a:gd name="T4" fmla="*/ 62 w 96"/>
                <a:gd name="T5" fmla="*/ 17 h 32"/>
                <a:gd name="T6" fmla="*/ 59 w 96"/>
                <a:gd name="T7" fmla="*/ 25 h 32"/>
                <a:gd name="T8" fmla="*/ 52 w 96"/>
                <a:gd name="T9" fmla="*/ 1 h 32"/>
                <a:gd name="T10" fmla="*/ 50 w 96"/>
                <a:gd name="T11" fmla="*/ 0 h 32"/>
                <a:gd name="T12" fmla="*/ 48 w 96"/>
                <a:gd name="T13" fmla="*/ 1 h 32"/>
                <a:gd name="T14" fmla="*/ 40 w 96"/>
                <a:gd name="T15" fmla="*/ 18 h 32"/>
                <a:gd name="T16" fmla="*/ 34 w 96"/>
                <a:gd name="T17" fmla="*/ 9 h 32"/>
                <a:gd name="T18" fmla="*/ 32 w 96"/>
                <a:gd name="T19" fmla="*/ 8 h 32"/>
                <a:gd name="T20" fmla="*/ 30 w 96"/>
                <a:gd name="T21" fmla="*/ 9 h 32"/>
                <a:gd name="T22" fmla="*/ 25 w 96"/>
                <a:gd name="T23" fmla="*/ 16 h 32"/>
                <a:gd name="T24" fmla="*/ 2 w 96"/>
                <a:gd name="T25" fmla="*/ 16 h 32"/>
                <a:gd name="T26" fmla="*/ 0 w 96"/>
                <a:gd name="T27" fmla="*/ 18 h 32"/>
                <a:gd name="T28" fmla="*/ 2 w 96"/>
                <a:gd name="T29" fmla="*/ 20 h 32"/>
                <a:gd name="T30" fmla="*/ 26 w 96"/>
                <a:gd name="T31" fmla="*/ 20 h 32"/>
                <a:gd name="T32" fmla="*/ 28 w 96"/>
                <a:gd name="T33" fmla="*/ 19 h 32"/>
                <a:gd name="T34" fmla="*/ 32 w 96"/>
                <a:gd name="T35" fmla="*/ 13 h 32"/>
                <a:gd name="T36" fmla="*/ 38 w 96"/>
                <a:gd name="T37" fmla="*/ 23 h 32"/>
                <a:gd name="T38" fmla="*/ 40 w 96"/>
                <a:gd name="T39" fmla="*/ 24 h 32"/>
                <a:gd name="T40" fmla="*/ 42 w 96"/>
                <a:gd name="T41" fmla="*/ 23 h 32"/>
                <a:gd name="T42" fmla="*/ 49 w 96"/>
                <a:gd name="T43" fmla="*/ 8 h 32"/>
                <a:gd name="T44" fmla="*/ 56 w 96"/>
                <a:gd name="T45" fmla="*/ 31 h 32"/>
                <a:gd name="T46" fmla="*/ 58 w 96"/>
                <a:gd name="T47" fmla="*/ 32 h 32"/>
                <a:gd name="T48" fmla="*/ 60 w 96"/>
                <a:gd name="T49" fmla="*/ 31 h 32"/>
                <a:gd name="T50" fmla="*/ 65 w 96"/>
                <a:gd name="T51" fmla="*/ 20 h 32"/>
                <a:gd name="T52" fmla="*/ 94 w 96"/>
                <a:gd name="T53" fmla="*/ 20 h 32"/>
                <a:gd name="T54" fmla="*/ 96 w 96"/>
                <a:gd name="T55" fmla="*/ 18 h 32"/>
                <a:gd name="T56" fmla="*/ 94 w 96"/>
                <a:gd name="T57"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6" h="32">
                  <a:moveTo>
                    <a:pt x="94" y="16"/>
                  </a:moveTo>
                  <a:cubicBezTo>
                    <a:pt x="64" y="16"/>
                    <a:pt x="64" y="16"/>
                    <a:pt x="64" y="16"/>
                  </a:cubicBezTo>
                  <a:cubicBezTo>
                    <a:pt x="63" y="16"/>
                    <a:pt x="63" y="16"/>
                    <a:pt x="62" y="17"/>
                  </a:cubicBezTo>
                  <a:cubicBezTo>
                    <a:pt x="59" y="25"/>
                    <a:pt x="59" y="25"/>
                    <a:pt x="59" y="25"/>
                  </a:cubicBezTo>
                  <a:cubicBezTo>
                    <a:pt x="52" y="1"/>
                    <a:pt x="52" y="1"/>
                    <a:pt x="52" y="1"/>
                  </a:cubicBezTo>
                  <a:cubicBezTo>
                    <a:pt x="52" y="1"/>
                    <a:pt x="51" y="0"/>
                    <a:pt x="50" y="0"/>
                  </a:cubicBezTo>
                  <a:cubicBezTo>
                    <a:pt x="49" y="0"/>
                    <a:pt x="49" y="0"/>
                    <a:pt x="48" y="1"/>
                  </a:cubicBezTo>
                  <a:cubicBezTo>
                    <a:pt x="40" y="18"/>
                    <a:pt x="40" y="18"/>
                    <a:pt x="40" y="18"/>
                  </a:cubicBezTo>
                  <a:cubicBezTo>
                    <a:pt x="34" y="9"/>
                    <a:pt x="34" y="9"/>
                    <a:pt x="34" y="9"/>
                  </a:cubicBezTo>
                  <a:cubicBezTo>
                    <a:pt x="33" y="8"/>
                    <a:pt x="33" y="8"/>
                    <a:pt x="32" y="8"/>
                  </a:cubicBezTo>
                  <a:cubicBezTo>
                    <a:pt x="31" y="8"/>
                    <a:pt x="31" y="8"/>
                    <a:pt x="30" y="9"/>
                  </a:cubicBezTo>
                  <a:cubicBezTo>
                    <a:pt x="25" y="16"/>
                    <a:pt x="25" y="16"/>
                    <a:pt x="25" y="16"/>
                  </a:cubicBezTo>
                  <a:cubicBezTo>
                    <a:pt x="2" y="16"/>
                    <a:pt x="2" y="16"/>
                    <a:pt x="2" y="16"/>
                  </a:cubicBezTo>
                  <a:cubicBezTo>
                    <a:pt x="1" y="16"/>
                    <a:pt x="0" y="17"/>
                    <a:pt x="0" y="18"/>
                  </a:cubicBezTo>
                  <a:cubicBezTo>
                    <a:pt x="0" y="19"/>
                    <a:pt x="1" y="20"/>
                    <a:pt x="2" y="20"/>
                  </a:cubicBezTo>
                  <a:cubicBezTo>
                    <a:pt x="26" y="20"/>
                    <a:pt x="26" y="20"/>
                    <a:pt x="26" y="20"/>
                  </a:cubicBezTo>
                  <a:cubicBezTo>
                    <a:pt x="27" y="20"/>
                    <a:pt x="27" y="20"/>
                    <a:pt x="28" y="19"/>
                  </a:cubicBezTo>
                  <a:cubicBezTo>
                    <a:pt x="32" y="13"/>
                    <a:pt x="32" y="13"/>
                    <a:pt x="32" y="13"/>
                  </a:cubicBezTo>
                  <a:cubicBezTo>
                    <a:pt x="38" y="23"/>
                    <a:pt x="38" y="23"/>
                    <a:pt x="38" y="23"/>
                  </a:cubicBezTo>
                  <a:cubicBezTo>
                    <a:pt x="39" y="24"/>
                    <a:pt x="39" y="24"/>
                    <a:pt x="40" y="24"/>
                  </a:cubicBezTo>
                  <a:cubicBezTo>
                    <a:pt x="41" y="24"/>
                    <a:pt x="41" y="24"/>
                    <a:pt x="42" y="23"/>
                  </a:cubicBezTo>
                  <a:cubicBezTo>
                    <a:pt x="49" y="8"/>
                    <a:pt x="49" y="8"/>
                    <a:pt x="49" y="8"/>
                  </a:cubicBezTo>
                  <a:cubicBezTo>
                    <a:pt x="56" y="31"/>
                    <a:pt x="56" y="31"/>
                    <a:pt x="56" y="31"/>
                  </a:cubicBezTo>
                  <a:cubicBezTo>
                    <a:pt x="56" y="31"/>
                    <a:pt x="57" y="32"/>
                    <a:pt x="58" y="32"/>
                  </a:cubicBezTo>
                  <a:cubicBezTo>
                    <a:pt x="59" y="32"/>
                    <a:pt x="59" y="32"/>
                    <a:pt x="60" y="31"/>
                  </a:cubicBezTo>
                  <a:cubicBezTo>
                    <a:pt x="65" y="20"/>
                    <a:pt x="65" y="20"/>
                    <a:pt x="65" y="20"/>
                  </a:cubicBezTo>
                  <a:cubicBezTo>
                    <a:pt x="94" y="20"/>
                    <a:pt x="94" y="20"/>
                    <a:pt x="94" y="20"/>
                  </a:cubicBezTo>
                  <a:cubicBezTo>
                    <a:pt x="95" y="20"/>
                    <a:pt x="96" y="19"/>
                    <a:pt x="96" y="18"/>
                  </a:cubicBezTo>
                  <a:cubicBezTo>
                    <a:pt x="96" y="17"/>
                    <a:pt x="95" y="16"/>
                    <a:pt x="9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p>
          </p:txBody>
        </p:sp>
      </p:grpSp>
      <p:grpSp>
        <p:nvGrpSpPr>
          <p:cNvPr id="19" name="Group 81">
            <a:extLst>
              <a:ext uri="{FF2B5EF4-FFF2-40B4-BE49-F238E27FC236}">
                <a16:creationId xmlns:a16="http://schemas.microsoft.com/office/drawing/2014/main" id="{CFCF7F30-4201-4D8C-ACE7-CD4B67DC23EB}"/>
              </a:ext>
            </a:extLst>
          </p:cNvPr>
          <p:cNvGrpSpPr/>
          <p:nvPr/>
        </p:nvGrpSpPr>
        <p:grpSpPr>
          <a:xfrm>
            <a:off x="4822241" y="1998593"/>
            <a:ext cx="343295" cy="344808"/>
            <a:chOff x="3397250" y="1831975"/>
            <a:chExt cx="360363" cy="361951"/>
          </a:xfrm>
          <a:solidFill>
            <a:schemeClr val="bg1"/>
          </a:solidFill>
        </p:grpSpPr>
        <p:sp>
          <p:nvSpPr>
            <p:cNvPr id="20" name="Freeform 36">
              <a:extLst>
                <a:ext uri="{FF2B5EF4-FFF2-40B4-BE49-F238E27FC236}">
                  <a16:creationId xmlns:a16="http://schemas.microsoft.com/office/drawing/2014/main" id="{8DAF1883-640C-417D-AD9D-259068DBBD05}"/>
                </a:ext>
              </a:extLst>
            </p:cNvPr>
            <p:cNvSpPr>
              <a:spLocks noEditPoints="1"/>
            </p:cNvSpPr>
            <p:nvPr/>
          </p:nvSpPr>
          <p:spPr bwMode="auto">
            <a:xfrm>
              <a:off x="3397250" y="1831975"/>
              <a:ext cx="225425" cy="361950"/>
            </a:xfrm>
            <a:custGeom>
              <a:avLst/>
              <a:gdLst>
                <a:gd name="T0" fmla="*/ 60 w 60"/>
                <a:gd name="T1" fmla="*/ 56 h 96"/>
                <a:gd name="T2" fmla="*/ 60 w 60"/>
                <a:gd name="T3" fmla="*/ 46 h 96"/>
                <a:gd name="T4" fmla="*/ 54 w 60"/>
                <a:gd name="T5" fmla="*/ 40 h 96"/>
                <a:gd name="T6" fmla="*/ 32 w 60"/>
                <a:gd name="T7" fmla="*/ 40 h 96"/>
                <a:gd name="T8" fmla="*/ 32 w 60"/>
                <a:gd name="T9" fmla="*/ 36 h 96"/>
                <a:gd name="T10" fmla="*/ 48 w 60"/>
                <a:gd name="T11" fmla="*/ 18 h 96"/>
                <a:gd name="T12" fmla="*/ 30 w 60"/>
                <a:gd name="T13" fmla="*/ 0 h 96"/>
                <a:gd name="T14" fmla="*/ 12 w 60"/>
                <a:gd name="T15" fmla="*/ 18 h 96"/>
                <a:gd name="T16" fmla="*/ 28 w 60"/>
                <a:gd name="T17" fmla="*/ 36 h 96"/>
                <a:gd name="T18" fmla="*/ 28 w 60"/>
                <a:gd name="T19" fmla="*/ 40 h 96"/>
                <a:gd name="T20" fmla="*/ 6 w 60"/>
                <a:gd name="T21" fmla="*/ 40 h 96"/>
                <a:gd name="T22" fmla="*/ 0 w 60"/>
                <a:gd name="T23" fmla="*/ 46 h 96"/>
                <a:gd name="T24" fmla="*/ 0 w 60"/>
                <a:gd name="T25" fmla="*/ 94 h 96"/>
                <a:gd name="T26" fmla="*/ 2 w 60"/>
                <a:gd name="T27" fmla="*/ 96 h 96"/>
                <a:gd name="T28" fmla="*/ 32 w 60"/>
                <a:gd name="T29" fmla="*/ 96 h 96"/>
                <a:gd name="T30" fmla="*/ 32 w 60"/>
                <a:gd name="T31" fmla="*/ 76 h 96"/>
                <a:gd name="T32" fmla="*/ 14 w 60"/>
                <a:gd name="T33" fmla="*/ 76 h 96"/>
                <a:gd name="T34" fmla="*/ 12 w 60"/>
                <a:gd name="T35" fmla="*/ 74 h 96"/>
                <a:gd name="T36" fmla="*/ 14 w 60"/>
                <a:gd name="T37" fmla="*/ 72 h 96"/>
                <a:gd name="T38" fmla="*/ 32 w 60"/>
                <a:gd name="T39" fmla="*/ 72 h 96"/>
                <a:gd name="T40" fmla="*/ 32 w 60"/>
                <a:gd name="T41" fmla="*/ 64 h 96"/>
                <a:gd name="T42" fmla="*/ 14 w 60"/>
                <a:gd name="T43" fmla="*/ 64 h 96"/>
                <a:gd name="T44" fmla="*/ 12 w 60"/>
                <a:gd name="T45" fmla="*/ 62 h 96"/>
                <a:gd name="T46" fmla="*/ 14 w 60"/>
                <a:gd name="T47" fmla="*/ 60 h 96"/>
                <a:gd name="T48" fmla="*/ 34 w 60"/>
                <a:gd name="T49" fmla="*/ 60 h 96"/>
                <a:gd name="T50" fmla="*/ 42 w 60"/>
                <a:gd name="T51" fmla="*/ 56 h 96"/>
                <a:gd name="T52" fmla="*/ 60 w 60"/>
                <a:gd name="T53" fmla="*/ 56 h 96"/>
                <a:gd name="T54" fmla="*/ 22 w 60"/>
                <a:gd name="T55" fmla="*/ 20 h 96"/>
                <a:gd name="T56" fmla="*/ 20 w 60"/>
                <a:gd name="T57" fmla="*/ 18 h 96"/>
                <a:gd name="T58" fmla="*/ 22 w 60"/>
                <a:gd name="T59" fmla="*/ 16 h 96"/>
                <a:gd name="T60" fmla="*/ 28 w 60"/>
                <a:gd name="T61" fmla="*/ 16 h 96"/>
                <a:gd name="T62" fmla="*/ 28 w 60"/>
                <a:gd name="T63" fmla="*/ 10 h 96"/>
                <a:gd name="T64" fmla="*/ 30 w 60"/>
                <a:gd name="T65" fmla="*/ 8 h 96"/>
                <a:gd name="T66" fmla="*/ 32 w 60"/>
                <a:gd name="T67" fmla="*/ 10 h 96"/>
                <a:gd name="T68" fmla="*/ 32 w 60"/>
                <a:gd name="T69" fmla="*/ 16 h 96"/>
                <a:gd name="T70" fmla="*/ 38 w 60"/>
                <a:gd name="T71" fmla="*/ 16 h 96"/>
                <a:gd name="T72" fmla="*/ 40 w 60"/>
                <a:gd name="T73" fmla="*/ 18 h 96"/>
                <a:gd name="T74" fmla="*/ 38 w 60"/>
                <a:gd name="T75" fmla="*/ 20 h 96"/>
                <a:gd name="T76" fmla="*/ 32 w 60"/>
                <a:gd name="T77" fmla="*/ 20 h 96"/>
                <a:gd name="T78" fmla="*/ 32 w 60"/>
                <a:gd name="T79" fmla="*/ 26 h 96"/>
                <a:gd name="T80" fmla="*/ 30 w 60"/>
                <a:gd name="T81" fmla="*/ 28 h 96"/>
                <a:gd name="T82" fmla="*/ 28 w 60"/>
                <a:gd name="T83" fmla="*/ 26 h 96"/>
                <a:gd name="T84" fmla="*/ 28 w 60"/>
                <a:gd name="T85" fmla="*/ 20 h 96"/>
                <a:gd name="T86" fmla="*/ 22 w 60"/>
                <a:gd name="T87" fmla="*/ 20 h 96"/>
                <a:gd name="T88" fmla="*/ 14 w 60"/>
                <a:gd name="T89" fmla="*/ 52 h 96"/>
                <a:gd name="T90" fmla="*/ 12 w 60"/>
                <a:gd name="T91" fmla="*/ 50 h 96"/>
                <a:gd name="T92" fmla="*/ 14 w 60"/>
                <a:gd name="T93" fmla="*/ 48 h 96"/>
                <a:gd name="T94" fmla="*/ 46 w 60"/>
                <a:gd name="T95" fmla="*/ 48 h 96"/>
                <a:gd name="T96" fmla="*/ 48 w 60"/>
                <a:gd name="T97" fmla="*/ 50 h 96"/>
                <a:gd name="T98" fmla="*/ 46 w 60"/>
                <a:gd name="T99" fmla="*/ 52 h 96"/>
                <a:gd name="T100" fmla="*/ 14 w 60"/>
                <a:gd name="T101" fmla="*/ 5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96">
                  <a:moveTo>
                    <a:pt x="60" y="56"/>
                  </a:moveTo>
                  <a:cubicBezTo>
                    <a:pt x="60" y="46"/>
                    <a:pt x="60" y="46"/>
                    <a:pt x="60" y="46"/>
                  </a:cubicBezTo>
                  <a:cubicBezTo>
                    <a:pt x="60" y="43"/>
                    <a:pt x="57" y="40"/>
                    <a:pt x="54" y="40"/>
                  </a:cubicBezTo>
                  <a:cubicBezTo>
                    <a:pt x="32" y="40"/>
                    <a:pt x="32" y="40"/>
                    <a:pt x="32" y="40"/>
                  </a:cubicBezTo>
                  <a:cubicBezTo>
                    <a:pt x="32" y="36"/>
                    <a:pt x="32" y="36"/>
                    <a:pt x="32" y="36"/>
                  </a:cubicBezTo>
                  <a:cubicBezTo>
                    <a:pt x="41" y="35"/>
                    <a:pt x="48" y="27"/>
                    <a:pt x="48" y="18"/>
                  </a:cubicBezTo>
                  <a:cubicBezTo>
                    <a:pt x="48" y="8"/>
                    <a:pt x="40" y="0"/>
                    <a:pt x="30" y="0"/>
                  </a:cubicBezTo>
                  <a:cubicBezTo>
                    <a:pt x="20" y="0"/>
                    <a:pt x="12" y="8"/>
                    <a:pt x="12" y="18"/>
                  </a:cubicBezTo>
                  <a:cubicBezTo>
                    <a:pt x="12" y="27"/>
                    <a:pt x="19" y="35"/>
                    <a:pt x="28" y="36"/>
                  </a:cubicBezTo>
                  <a:cubicBezTo>
                    <a:pt x="28" y="40"/>
                    <a:pt x="28" y="40"/>
                    <a:pt x="28" y="40"/>
                  </a:cubicBezTo>
                  <a:cubicBezTo>
                    <a:pt x="6" y="40"/>
                    <a:pt x="6" y="40"/>
                    <a:pt x="6" y="40"/>
                  </a:cubicBezTo>
                  <a:cubicBezTo>
                    <a:pt x="3" y="40"/>
                    <a:pt x="0" y="43"/>
                    <a:pt x="0" y="46"/>
                  </a:cubicBezTo>
                  <a:cubicBezTo>
                    <a:pt x="0" y="94"/>
                    <a:pt x="0" y="94"/>
                    <a:pt x="0" y="94"/>
                  </a:cubicBezTo>
                  <a:cubicBezTo>
                    <a:pt x="0" y="95"/>
                    <a:pt x="1" y="96"/>
                    <a:pt x="2" y="96"/>
                  </a:cubicBezTo>
                  <a:cubicBezTo>
                    <a:pt x="32" y="96"/>
                    <a:pt x="32" y="96"/>
                    <a:pt x="32" y="96"/>
                  </a:cubicBezTo>
                  <a:cubicBezTo>
                    <a:pt x="32" y="76"/>
                    <a:pt x="32" y="76"/>
                    <a:pt x="32" y="76"/>
                  </a:cubicBezTo>
                  <a:cubicBezTo>
                    <a:pt x="14" y="76"/>
                    <a:pt x="14" y="76"/>
                    <a:pt x="14" y="76"/>
                  </a:cubicBezTo>
                  <a:cubicBezTo>
                    <a:pt x="13" y="76"/>
                    <a:pt x="12" y="75"/>
                    <a:pt x="12" y="74"/>
                  </a:cubicBezTo>
                  <a:cubicBezTo>
                    <a:pt x="12" y="73"/>
                    <a:pt x="13" y="72"/>
                    <a:pt x="14" y="72"/>
                  </a:cubicBezTo>
                  <a:cubicBezTo>
                    <a:pt x="32" y="72"/>
                    <a:pt x="32" y="72"/>
                    <a:pt x="32" y="72"/>
                  </a:cubicBezTo>
                  <a:cubicBezTo>
                    <a:pt x="32" y="72"/>
                    <a:pt x="32" y="65"/>
                    <a:pt x="32" y="64"/>
                  </a:cubicBezTo>
                  <a:cubicBezTo>
                    <a:pt x="14" y="64"/>
                    <a:pt x="14" y="64"/>
                    <a:pt x="14" y="64"/>
                  </a:cubicBezTo>
                  <a:cubicBezTo>
                    <a:pt x="13" y="64"/>
                    <a:pt x="12" y="63"/>
                    <a:pt x="12" y="62"/>
                  </a:cubicBezTo>
                  <a:cubicBezTo>
                    <a:pt x="12" y="61"/>
                    <a:pt x="13" y="60"/>
                    <a:pt x="14" y="60"/>
                  </a:cubicBezTo>
                  <a:cubicBezTo>
                    <a:pt x="34" y="60"/>
                    <a:pt x="34" y="60"/>
                    <a:pt x="34" y="60"/>
                  </a:cubicBezTo>
                  <a:cubicBezTo>
                    <a:pt x="36" y="58"/>
                    <a:pt x="39" y="56"/>
                    <a:pt x="42" y="56"/>
                  </a:cubicBezTo>
                  <a:lnTo>
                    <a:pt x="60" y="56"/>
                  </a:lnTo>
                  <a:close/>
                  <a:moveTo>
                    <a:pt x="22" y="20"/>
                  </a:moveTo>
                  <a:cubicBezTo>
                    <a:pt x="21" y="20"/>
                    <a:pt x="20" y="19"/>
                    <a:pt x="20" y="18"/>
                  </a:cubicBezTo>
                  <a:cubicBezTo>
                    <a:pt x="20" y="17"/>
                    <a:pt x="21" y="16"/>
                    <a:pt x="22" y="16"/>
                  </a:cubicBezTo>
                  <a:cubicBezTo>
                    <a:pt x="28" y="16"/>
                    <a:pt x="28" y="16"/>
                    <a:pt x="28" y="16"/>
                  </a:cubicBezTo>
                  <a:cubicBezTo>
                    <a:pt x="28" y="10"/>
                    <a:pt x="28" y="10"/>
                    <a:pt x="28" y="10"/>
                  </a:cubicBezTo>
                  <a:cubicBezTo>
                    <a:pt x="28" y="9"/>
                    <a:pt x="29" y="8"/>
                    <a:pt x="30" y="8"/>
                  </a:cubicBezTo>
                  <a:cubicBezTo>
                    <a:pt x="31" y="8"/>
                    <a:pt x="32" y="9"/>
                    <a:pt x="32" y="10"/>
                  </a:cubicBezTo>
                  <a:cubicBezTo>
                    <a:pt x="32" y="16"/>
                    <a:pt x="32" y="16"/>
                    <a:pt x="32" y="16"/>
                  </a:cubicBezTo>
                  <a:cubicBezTo>
                    <a:pt x="38" y="16"/>
                    <a:pt x="38" y="16"/>
                    <a:pt x="38" y="16"/>
                  </a:cubicBezTo>
                  <a:cubicBezTo>
                    <a:pt x="39" y="16"/>
                    <a:pt x="40" y="17"/>
                    <a:pt x="40" y="18"/>
                  </a:cubicBezTo>
                  <a:cubicBezTo>
                    <a:pt x="40" y="19"/>
                    <a:pt x="39" y="20"/>
                    <a:pt x="38" y="20"/>
                  </a:cubicBezTo>
                  <a:cubicBezTo>
                    <a:pt x="32" y="20"/>
                    <a:pt x="32" y="20"/>
                    <a:pt x="32" y="20"/>
                  </a:cubicBezTo>
                  <a:cubicBezTo>
                    <a:pt x="32" y="26"/>
                    <a:pt x="32" y="26"/>
                    <a:pt x="32" y="26"/>
                  </a:cubicBezTo>
                  <a:cubicBezTo>
                    <a:pt x="32" y="27"/>
                    <a:pt x="31" y="28"/>
                    <a:pt x="30" y="28"/>
                  </a:cubicBezTo>
                  <a:cubicBezTo>
                    <a:pt x="29" y="28"/>
                    <a:pt x="28" y="27"/>
                    <a:pt x="28" y="26"/>
                  </a:cubicBezTo>
                  <a:cubicBezTo>
                    <a:pt x="28" y="20"/>
                    <a:pt x="28" y="20"/>
                    <a:pt x="28" y="20"/>
                  </a:cubicBezTo>
                  <a:lnTo>
                    <a:pt x="22" y="20"/>
                  </a:lnTo>
                  <a:close/>
                  <a:moveTo>
                    <a:pt x="14" y="52"/>
                  </a:moveTo>
                  <a:cubicBezTo>
                    <a:pt x="13" y="52"/>
                    <a:pt x="12" y="51"/>
                    <a:pt x="12" y="50"/>
                  </a:cubicBezTo>
                  <a:cubicBezTo>
                    <a:pt x="12" y="49"/>
                    <a:pt x="13" y="48"/>
                    <a:pt x="14" y="48"/>
                  </a:cubicBezTo>
                  <a:cubicBezTo>
                    <a:pt x="46" y="48"/>
                    <a:pt x="46" y="48"/>
                    <a:pt x="46" y="48"/>
                  </a:cubicBezTo>
                  <a:cubicBezTo>
                    <a:pt x="47" y="48"/>
                    <a:pt x="48" y="49"/>
                    <a:pt x="48" y="50"/>
                  </a:cubicBezTo>
                  <a:cubicBezTo>
                    <a:pt x="48" y="51"/>
                    <a:pt x="47" y="52"/>
                    <a:pt x="46" y="52"/>
                  </a:cubicBezTo>
                  <a:lnTo>
                    <a:pt x="14"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p>
          </p:txBody>
        </p:sp>
        <p:sp>
          <p:nvSpPr>
            <p:cNvPr id="21" name="Freeform 37">
              <a:extLst>
                <a:ext uri="{FF2B5EF4-FFF2-40B4-BE49-F238E27FC236}">
                  <a16:creationId xmlns:a16="http://schemas.microsoft.com/office/drawing/2014/main" id="{C82C1546-6F7F-430E-BEE7-5656243393A4}"/>
                </a:ext>
              </a:extLst>
            </p:cNvPr>
            <p:cNvSpPr>
              <a:spLocks noEditPoints="1"/>
            </p:cNvSpPr>
            <p:nvPr/>
          </p:nvSpPr>
          <p:spPr bwMode="auto">
            <a:xfrm>
              <a:off x="3532188" y="2057400"/>
              <a:ext cx="225425" cy="136525"/>
            </a:xfrm>
            <a:custGeom>
              <a:avLst/>
              <a:gdLst>
                <a:gd name="T0" fmla="*/ 6 w 60"/>
                <a:gd name="T1" fmla="*/ 0 h 36"/>
                <a:gd name="T2" fmla="*/ 0 w 60"/>
                <a:gd name="T3" fmla="*/ 36 h 36"/>
                <a:gd name="T4" fmla="*/ 22 w 60"/>
                <a:gd name="T5" fmla="*/ 36 h 36"/>
                <a:gd name="T6" fmla="*/ 24 w 60"/>
                <a:gd name="T7" fmla="*/ 24 h 36"/>
                <a:gd name="T8" fmla="*/ 38 w 60"/>
                <a:gd name="T9" fmla="*/ 26 h 36"/>
                <a:gd name="T10" fmla="*/ 58 w 60"/>
                <a:gd name="T11" fmla="*/ 36 h 36"/>
                <a:gd name="T12" fmla="*/ 60 w 60"/>
                <a:gd name="T13" fmla="*/ 6 h 36"/>
                <a:gd name="T14" fmla="*/ 14 w 60"/>
                <a:gd name="T15" fmla="*/ 20 h 36"/>
                <a:gd name="T16" fmla="*/ 8 w 60"/>
                <a:gd name="T17" fmla="*/ 18 h 36"/>
                <a:gd name="T18" fmla="*/ 14 w 60"/>
                <a:gd name="T19" fmla="*/ 16 h 36"/>
                <a:gd name="T20" fmla="*/ 14 w 60"/>
                <a:gd name="T21" fmla="*/ 20 h 36"/>
                <a:gd name="T22" fmla="*/ 10 w 60"/>
                <a:gd name="T23" fmla="*/ 12 h 36"/>
                <a:gd name="T24" fmla="*/ 10 w 60"/>
                <a:gd name="T25" fmla="*/ 8 h 36"/>
                <a:gd name="T26" fmla="*/ 16 w 60"/>
                <a:gd name="T27" fmla="*/ 10 h 36"/>
                <a:gd name="T28" fmla="*/ 26 w 60"/>
                <a:gd name="T29" fmla="*/ 20 h 36"/>
                <a:gd name="T30" fmla="*/ 20 w 60"/>
                <a:gd name="T31" fmla="*/ 18 h 36"/>
                <a:gd name="T32" fmla="*/ 26 w 60"/>
                <a:gd name="T33" fmla="*/ 16 h 36"/>
                <a:gd name="T34" fmla="*/ 26 w 60"/>
                <a:gd name="T35" fmla="*/ 20 h 36"/>
                <a:gd name="T36" fmla="*/ 22 w 60"/>
                <a:gd name="T37" fmla="*/ 12 h 36"/>
                <a:gd name="T38" fmla="*/ 22 w 60"/>
                <a:gd name="T39" fmla="*/ 8 h 36"/>
                <a:gd name="T40" fmla="*/ 28 w 60"/>
                <a:gd name="T41" fmla="*/ 10 h 36"/>
                <a:gd name="T42" fmla="*/ 38 w 60"/>
                <a:gd name="T43" fmla="*/ 20 h 36"/>
                <a:gd name="T44" fmla="*/ 32 w 60"/>
                <a:gd name="T45" fmla="*/ 18 h 36"/>
                <a:gd name="T46" fmla="*/ 38 w 60"/>
                <a:gd name="T47" fmla="*/ 16 h 36"/>
                <a:gd name="T48" fmla="*/ 38 w 60"/>
                <a:gd name="T49" fmla="*/ 20 h 36"/>
                <a:gd name="T50" fmla="*/ 34 w 60"/>
                <a:gd name="T51" fmla="*/ 12 h 36"/>
                <a:gd name="T52" fmla="*/ 34 w 60"/>
                <a:gd name="T53" fmla="*/ 8 h 36"/>
                <a:gd name="T54" fmla="*/ 40 w 60"/>
                <a:gd name="T55" fmla="*/ 10 h 36"/>
                <a:gd name="T56" fmla="*/ 50 w 60"/>
                <a:gd name="T57" fmla="*/ 20 h 36"/>
                <a:gd name="T58" fmla="*/ 44 w 60"/>
                <a:gd name="T59" fmla="*/ 18 h 36"/>
                <a:gd name="T60" fmla="*/ 50 w 60"/>
                <a:gd name="T61" fmla="*/ 16 h 36"/>
                <a:gd name="T62" fmla="*/ 50 w 60"/>
                <a:gd name="T63" fmla="*/ 20 h 36"/>
                <a:gd name="T64" fmla="*/ 46 w 60"/>
                <a:gd name="T65" fmla="*/ 12 h 36"/>
                <a:gd name="T66" fmla="*/ 46 w 60"/>
                <a:gd name="T67" fmla="*/ 8 h 36"/>
                <a:gd name="T68" fmla="*/ 52 w 60"/>
                <a:gd name="T69"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6">
                  <a:moveTo>
                    <a:pt x="54" y="0"/>
                  </a:moveTo>
                  <a:cubicBezTo>
                    <a:pt x="6" y="0"/>
                    <a:pt x="6" y="0"/>
                    <a:pt x="6" y="0"/>
                  </a:cubicBezTo>
                  <a:cubicBezTo>
                    <a:pt x="3" y="0"/>
                    <a:pt x="0" y="3"/>
                    <a:pt x="0" y="6"/>
                  </a:cubicBezTo>
                  <a:cubicBezTo>
                    <a:pt x="0" y="36"/>
                    <a:pt x="0" y="36"/>
                    <a:pt x="0" y="36"/>
                  </a:cubicBezTo>
                  <a:cubicBezTo>
                    <a:pt x="2" y="36"/>
                    <a:pt x="2" y="36"/>
                    <a:pt x="2" y="36"/>
                  </a:cubicBezTo>
                  <a:cubicBezTo>
                    <a:pt x="22" y="36"/>
                    <a:pt x="22" y="36"/>
                    <a:pt x="22" y="36"/>
                  </a:cubicBezTo>
                  <a:cubicBezTo>
                    <a:pt x="22" y="26"/>
                    <a:pt x="22" y="26"/>
                    <a:pt x="22" y="26"/>
                  </a:cubicBezTo>
                  <a:cubicBezTo>
                    <a:pt x="22" y="25"/>
                    <a:pt x="23" y="24"/>
                    <a:pt x="24" y="24"/>
                  </a:cubicBezTo>
                  <a:cubicBezTo>
                    <a:pt x="36" y="24"/>
                    <a:pt x="36" y="24"/>
                    <a:pt x="36" y="24"/>
                  </a:cubicBezTo>
                  <a:cubicBezTo>
                    <a:pt x="37" y="24"/>
                    <a:pt x="38" y="25"/>
                    <a:pt x="38" y="26"/>
                  </a:cubicBezTo>
                  <a:cubicBezTo>
                    <a:pt x="38" y="36"/>
                    <a:pt x="38" y="36"/>
                    <a:pt x="38" y="36"/>
                  </a:cubicBezTo>
                  <a:cubicBezTo>
                    <a:pt x="58" y="36"/>
                    <a:pt x="58" y="36"/>
                    <a:pt x="58" y="36"/>
                  </a:cubicBezTo>
                  <a:cubicBezTo>
                    <a:pt x="59" y="36"/>
                    <a:pt x="60" y="35"/>
                    <a:pt x="60" y="34"/>
                  </a:cubicBezTo>
                  <a:cubicBezTo>
                    <a:pt x="60" y="6"/>
                    <a:pt x="60" y="6"/>
                    <a:pt x="60" y="6"/>
                  </a:cubicBezTo>
                  <a:cubicBezTo>
                    <a:pt x="60" y="3"/>
                    <a:pt x="57" y="0"/>
                    <a:pt x="54" y="0"/>
                  </a:cubicBezTo>
                  <a:close/>
                  <a:moveTo>
                    <a:pt x="14" y="20"/>
                  </a:moveTo>
                  <a:cubicBezTo>
                    <a:pt x="10" y="20"/>
                    <a:pt x="10" y="20"/>
                    <a:pt x="10" y="20"/>
                  </a:cubicBezTo>
                  <a:cubicBezTo>
                    <a:pt x="9" y="20"/>
                    <a:pt x="8" y="19"/>
                    <a:pt x="8" y="18"/>
                  </a:cubicBezTo>
                  <a:cubicBezTo>
                    <a:pt x="8" y="17"/>
                    <a:pt x="9" y="16"/>
                    <a:pt x="10" y="16"/>
                  </a:cubicBezTo>
                  <a:cubicBezTo>
                    <a:pt x="14" y="16"/>
                    <a:pt x="14" y="16"/>
                    <a:pt x="14" y="16"/>
                  </a:cubicBezTo>
                  <a:cubicBezTo>
                    <a:pt x="15" y="16"/>
                    <a:pt x="16" y="17"/>
                    <a:pt x="16" y="18"/>
                  </a:cubicBezTo>
                  <a:cubicBezTo>
                    <a:pt x="16" y="19"/>
                    <a:pt x="15" y="20"/>
                    <a:pt x="14" y="20"/>
                  </a:cubicBezTo>
                  <a:close/>
                  <a:moveTo>
                    <a:pt x="14" y="12"/>
                  </a:moveTo>
                  <a:cubicBezTo>
                    <a:pt x="10" y="12"/>
                    <a:pt x="10" y="12"/>
                    <a:pt x="10" y="12"/>
                  </a:cubicBezTo>
                  <a:cubicBezTo>
                    <a:pt x="9" y="12"/>
                    <a:pt x="8" y="11"/>
                    <a:pt x="8" y="10"/>
                  </a:cubicBezTo>
                  <a:cubicBezTo>
                    <a:pt x="8" y="9"/>
                    <a:pt x="9" y="8"/>
                    <a:pt x="10" y="8"/>
                  </a:cubicBezTo>
                  <a:cubicBezTo>
                    <a:pt x="14" y="8"/>
                    <a:pt x="14" y="8"/>
                    <a:pt x="14" y="8"/>
                  </a:cubicBezTo>
                  <a:cubicBezTo>
                    <a:pt x="15" y="8"/>
                    <a:pt x="16" y="9"/>
                    <a:pt x="16" y="10"/>
                  </a:cubicBezTo>
                  <a:cubicBezTo>
                    <a:pt x="16" y="11"/>
                    <a:pt x="15" y="12"/>
                    <a:pt x="14" y="12"/>
                  </a:cubicBezTo>
                  <a:close/>
                  <a:moveTo>
                    <a:pt x="26" y="20"/>
                  </a:moveTo>
                  <a:cubicBezTo>
                    <a:pt x="22" y="20"/>
                    <a:pt x="22" y="20"/>
                    <a:pt x="22" y="20"/>
                  </a:cubicBezTo>
                  <a:cubicBezTo>
                    <a:pt x="21" y="20"/>
                    <a:pt x="20" y="19"/>
                    <a:pt x="20" y="18"/>
                  </a:cubicBezTo>
                  <a:cubicBezTo>
                    <a:pt x="20" y="17"/>
                    <a:pt x="21" y="16"/>
                    <a:pt x="22" y="16"/>
                  </a:cubicBezTo>
                  <a:cubicBezTo>
                    <a:pt x="26" y="16"/>
                    <a:pt x="26" y="16"/>
                    <a:pt x="26" y="16"/>
                  </a:cubicBezTo>
                  <a:cubicBezTo>
                    <a:pt x="27" y="16"/>
                    <a:pt x="28" y="17"/>
                    <a:pt x="28" y="18"/>
                  </a:cubicBezTo>
                  <a:cubicBezTo>
                    <a:pt x="28" y="19"/>
                    <a:pt x="27" y="20"/>
                    <a:pt x="26" y="20"/>
                  </a:cubicBezTo>
                  <a:close/>
                  <a:moveTo>
                    <a:pt x="26" y="12"/>
                  </a:moveTo>
                  <a:cubicBezTo>
                    <a:pt x="22" y="12"/>
                    <a:pt x="22" y="12"/>
                    <a:pt x="22" y="12"/>
                  </a:cubicBezTo>
                  <a:cubicBezTo>
                    <a:pt x="21" y="12"/>
                    <a:pt x="20" y="11"/>
                    <a:pt x="20" y="10"/>
                  </a:cubicBezTo>
                  <a:cubicBezTo>
                    <a:pt x="20" y="9"/>
                    <a:pt x="21" y="8"/>
                    <a:pt x="22" y="8"/>
                  </a:cubicBezTo>
                  <a:cubicBezTo>
                    <a:pt x="26" y="8"/>
                    <a:pt x="26" y="8"/>
                    <a:pt x="26" y="8"/>
                  </a:cubicBezTo>
                  <a:cubicBezTo>
                    <a:pt x="27" y="8"/>
                    <a:pt x="28" y="9"/>
                    <a:pt x="28" y="10"/>
                  </a:cubicBezTo>
                  <a:cubicBezTo>
                    <a:pt x="28" y="11"/>
                    <a:pt x="27" y="12"/>
                    <a:pt x="26" y="12"/>
                  </a:cubicBezTo>
                  <a:close/>
                  <a:moveTo>
                    <a:pt x="38" y="20"/>
                  </a:moveTo>
                  <a:cubicBezTo>
                    <a:pt x="34" y="20"/>
                    <a:pt x="34" y="20"/>
                    <a:pt x="34" y="20"/>
                  </a:cubicBezTo>
                  <a:cubicBezTo>
                    <a:pt x="33" y="20"/>
                    <a:pt x="32" y="19"/>
                    <a:pt x="32" y="18"/>
                  </a:cubicBezTo>
                  <a:cubicBezTo>
                    <a:pt x="32" y="17"/>
                    <a:pt x="33" y="16"/>
                    <a:pt x="34" y="16"/>
                  </a:cubicBezTo>
                  <a:cubicBezTo>
                    <a:pt x="38" y="16"/>
                    <a:pt x="38" y="16"/>
                    <a:pt x="38" y="16"/>
                  </a:cubicBezTo>
                  <a:cubicBezTo>
                    <a:pt x="39" y="16"/>
                    <a:pt x="40" y="17"/>
                    <a:pt x="40" y="18"/>
                  </a:cubicBezTo>
                  <a:cubicBezTo>
                    <a:pt x="40" y="19"/>
                    <a:pt x="39" y="20"/>
                    <a:pt x="38" y="20"/>
                  </a:cubicBezTo>
                  <a:close/>
                  <a:moveTo>
                    <a:pt x="38" y="12"/>
                  </a:moveTo>
                  <a:cubicBezTo>
                    <a:pt x="34" y="12"/>
                    <a:pt x="34" y="12"/>
                    <a:pt x="34" y="12"/>
                  </a:cubicBezTo>
                  <a:cubicBezTo>
                    <a:pt x="33" y="12"/>
                    <a:pt x="32" y="11"/>
                    <a:pt x="32" y="10"/>
                  </a:cubicBezTo>
                  <a:cubicBezTo>
                    <a:pt x="32" y="9"/>
                    <a:pt x="33" y="8"/>
                    <a:pt x="34" y="8"/>
                  </a:cubicBezTo>
                  <a:cubicBezTo>
                    <a:pt x="38" y="8"/>
                    <a:pt x="38" y="8"/>
                    <a:pt x="38" y="8"/>
                  </a:cubicBezTo>
                  <a:cubicBezTo>
                    <a:pt x="39" y="8"/>
                    <a:pt x="40" y="9"/>
                    <a:pt x="40" y="10"/>
                  </a:cubicBezTo>
                  <a:cubicBezTo>
                    <a:pt x="40" y="11"/>
                    <a:pt x="39" y="12"/>
                    <a:pt x="38" y="12"/>
                  </a:cubicBezTo>
                  <a:close/>
                  <a:moveTo>
                    <a:pt x="50" y="20"/>
                  </a:moveTo>
                  <a:cubicBezTo>
                    <a:pt x="46" y="20"/>
                    <a:pt x="46" y="20"/>
                    <a:pt x="46" y="20"/>
                  </a:cubicBezTo>
                  <a:cubicBezTo>
                    <a:pt x="45" y="20"/>
                    <a:pt x="44" y="19"/>
                    <a:pt x="44" y="18"/>
                  </a:cubicBezTo>
                  <a:cubicBezTo>
                    <a:pt x="44" y="17"/>
                    <a:pt x="45" y="16"/>
                    <a:pt x="46" y="16"/>
                  </a:cubicBezTo>
                  <a:cubicBezTo>
                    <a:pt x="50" y="16"/>
                    <a:pt x="50" y="16"/>
                    <a:pt x="50" y="16"/>
                  </a:cubicBezTo>
                  <a:cubicBezTo>
                    <a:pt x="51" y="16"/>
                    <a:pt x="52" y="17"/>
                    <a:pt x="52" y="18"/>
                  </a:cubicBezTo>
                  <a:cubicBezTo>
                    <a:pt x="52" y="19"/>
                    <a:pt x="51" y="20"/>
                    <a:pt x="50" y="20"/>
                  </a:cubicBezTo>
                  <a:close/>
                  <a:moveTo>
                    <a:pt x="50" y="12"/>
                  </a:moveTo>
                  <a:cubicBezTo>
                    <a:pt x="46" y="12"/>
                    <a:pt x="46" y="12"/>
                    <a:pt x="46" y="12"/>
                  </a:cubicBezTo>
                  <a:cubicBezTo>
                    <a:pt x="45" y="12"/>
                    <a:pt x="44" y="11"/>
                    <a:pt x="44" y="10"/>
                  </a:cubicBezTo>
                  <a:cubicBezTo>
                    <a:pt x="44" y="9"/>
                    <a:pt x="45" y="8"/>
                    <a:pt x="46" y="8"/>
                  </a:cubicBezTo>
                  <a:cubicBezTo>
                    <a:pt x="50" y="8"/>
                    <a:pt x="50" y="8"/>
                    <a:pt x="50" y="8"/>
                  </a:cubicBezTo>
                  <a:cubicBezTo>
                    <a:pt x="51" y="8"/>
                    <a:pt x="52" y="9"/>
                    <a:pt x="52" y="10"/>
                  </a:cubicBezTo>
                  <a:cubicBezTo>
                    <a:pt x="52" y="11"/>
                    <a:pt x="51" y="12"/>
                    <a:pt x="5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p>
          </p:txBody>
        </p:sp>
        <p:sp>
          <p:nvSpPr>
            <p:cNvPr id="22" name="Rectangle 84">
              <a:extLst>
                <a:ext uri="{FF2B5EF4-FFF2-40B4-BE49-F238E27FC236}">
                  <a16:creationId xmlns:a16="http://schemas.microsoft.com/office/drawing/2014/main" id="{219DBAF7-3B65-4E79-853E-9E1178AD5F88}"/>
                </a:ext>
              </a:extLst>
            </p:cNvPr>
            <p:cNvSpPr>
              <a:spLocks noChangeArrowheads="1"/>
            </p:cNvSpPr>
            <p:nvPr/>
          </p:nvSpPr>
          <p:spPr bwMode="auto">
            <a:xfrm>
              <a:off x="3630613" y="216376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sz="1200"/>
            </a:p>
          </p:txBody>
        </p:sp>
      </p:grpSp>
      <p:grpSp>
        <p:nvGrpSpPr>
          <p:cNvPr id="23" name="Group 85">
            <a:extLst>
              <a:ext uri="{FF2B5EF4-FFF2-40B4-BE49-F238E27FC236}">
                <a16:creationId xmlns:a16="http://schemas.microsoft.com/office/drawing/2014/main" id="{6E3366D2-25D4-43D6-9F23-2EA18CE9A84E}"/>
              </a:ext>
            </a:extLst>
          </p:cNvPr>
          <p:cNvGrpSpPr/>
          <p:nvPr/>
        </p:nvGrpSpPr>
        <p:grpSpPr>
          <a:xfrm>
            <a:off x="7058226" y="4986917"/>
            <a:ext cx="279778" cy="344807"/>
            <a:chOff x="9210675" y="2554288"/>
            <a:chExt cx="293688" cy="361950"/>
          </a:xfrm>
          <a:solidFill>
            <a:schemeClr val="bg1"/>
          </a:solidFill>
        </p:grpSpPr>
        <p:sp>
          <p:nvSpPr>
            <p:cNvPr id="24" name="Freeform 54">
              <a:extLst>
                <a:ext uri="{FF2B5EF4-FFF2-40B4-BE49-F238E27FC236}">
                  <a16:creationId xmlns:a16="http://schemas.microsoft.com/office/drawing/2014/main" id="{B5F9E22F-CA23-45D0-9C74-423BD5D1B6EA}"/>
                </a:ext>
              </a:extLst>
            </p:cNvPr>
            <p:cNvSpPr>
              <a:spLocks/>
            </p:cNvSpPr>
            <p:nvPr/>
          </p:nvSpPr>
          <p:spPr bwMode="auto">
            <a:xfrm>
              <a:off x="9210675" y="2554288"/>
              <a:ext cx="293688" cy="361950"/>
            </a:xfrm>
            <a:custGeom>
              <a:avLst/>
              <a:gdLst>
                <a:gd name="T0" fmla="*/ 58 w 78"/>
                <a:gd name="T1" fmla="*/ 0 h 96"/>
                <a:gd name="T2" fmla="*/ 30 w 78"/>
                <a:gd name="T3" fmla="*/ 0 h 96"/>
                <a:gd name="T4" fmla="*/ 26 w 78"/>
                <a:gd name="T5" fmla="*/ 4 h 96"/>
                <a:gd name="T6" fmla="*/ 26 w 78"/>
                <a:gd name="T7" fmla="*/ 12 h 96"/>
                <a:gd name="T8" fmla="*/ 22 w 78"/>
                <a:gd name="T9" fmla="*/ 16 h 96"/>
                <a:gd name="T10" fmla="*/ 18 w 78"/>
                <a:gd name="T11" fmla="*/ 12 h 96"/>
                <a:gd name="T12" fmla="*/ 18 w 78"/>
                <a:gd name="T13" fmla="*/ 10 h 96"/>
                <a:gd name="T14" fmla="*/ 14 w 78"/>
                <a:gd name="T15" fmla="*/ 6 h 96"/>
                <a:gd name="T16" fmla="*/ 10 w 78"/>
                <a:gd name="T17" fmla="*/ 10 h 96"/>
                <a:gd name="T18" fmla="*/ 10 w 78"/>
                <a:gd name="T19" fmla="*/ 12 h 96"/>
                <a:gd name="T20" fmla="*/ 20 w 78"/>
                <a:gd name="T21" fmla="*/ 24 h 96"/>
                <a:gd name="T22" fmla="*/ 20 w 78"/>
                <a:gd name="T23" fmla="*/ 28 h 96"/>
                <a:gd name="T24" fmla="*/ 10 w 78"/>
                <a:gd name="T25" fmla="*/ 28 h 96"/>
                <a:gd name="T26" fmla="*/ 0 w 78"/>
                <a:gd name="T27" fmla="*/ 38 h 96"/>
                <a:gd name="T28" fmla="*/ 0 w 78"/>
                <a:gd name="T29" fmla="*/ 40 h 96"/>
                <a:gd name="T30" fmla="*/ 44 w 78"/>
                <a:gd name="T31" fmla="*/ 40 h 96"/>
                <a:gd name="T32" fmla="*/ 44 w 78"/>
                <a:gd name="T33" fmla="*/ 38 h 96"/>
                <a:gd name="T34" fmla="*/ 34 w 78"/>
                <a:gd name="T35" fmla="*/ 28 h 96"/>
                <a:gd name="T36" fmla="*/ 24 w 78"/>
                <a:gd name="T37" fmla="*/ 28 h 96"/>
                <a:gd name="T38" fmla="*/ 24 w 78"/>
                <a:gd name="T39" fmla="*/ 24 h 96"/>
                <a:gd name="T40" fmla="*/ 34 w 78"/>
                <a:gd name="T41" fmla="*/ 12 h 96"/>
                <a:gd name="T42" fmla="*/ 34 w 78"/>
                <a:gd name="T43" fmla="*/ 8 h 96"/>
                <a:gd name="T44" fmla="*/ 58 w 78"/>
                <a:gd name="T45" fmla="*/ 8 h 96"/>
                <a:gd name="T46" fmla="*/ 70 w 78"/>
                <a:gd name="T47" fmla="*/ 20 h 96"/>
                <a:gd name="T48" fmla="*/ 70 w 78"/>
                <a:gd name="T49" fmla="*/ 92 h 96"/>
                <a:gd name="T50" fmla="*/ 74 w 78"/>
                <a:gd name="T51" fmla="*/ 96 h 96"/>
                <a:gd name="T52" fmla="*/ 78 w 78"/>
                <a:gd name="T53" fmla="*/ 92 h 96"/>
                <a:gd name="T54" fmla="*/ 78 w 78"/>
                <a:gd name="T55" fmla="*/ 20 h 96"/>
                <a:gd name="T56" fmla="*/ 58 w 78"/>
                <a:gd name="T5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8" h="96">
                  <a:moveTo>
                    <a:pt x="58" y="0"/>
                  </a:moveTo>
                  <a:cubicBezTo>
                    <a:pt x="30" y="0"/>
                    <a:pt x="30" y="0"/>
                    <a:pt x="30" y="0"/>
                  </a:cubicBezTo>
                  <a:cubicBezTo>
                    <a:pt x="28" y="0"/>
                    <a:pt x="26" y="2"/>
                    <a:pt x="26" y="4"/>
                  </a:cubicBezTo>
                  <a:cubicBezTo>
                    <a:pt x="26" y="12"/>
                    <a:pt x="26" y="12"/>
                    <a:pt x="26" y="12"/>
                  </a:cubicBezTo>
                  <a:cubicBezTo>
                    <a:pt x="26" y="14"/>
                    <a:pt x="24" y="16"/>
                    <a:pt x="22" y="16"/>
                  </a:cubicBezTo>
                  <a:cubicBezTo>
                    <a:pt x="20" y="16"/>
                    <a:pt x="18" y="14"/>
                    <a:pt x="18" y="12"/>
                  </a:cubicBezTo>
                  <a:cubicBezTo>
                    <a:pt x="18" y="10"/>
                    <a:pt x="18" y="10"/>
                    <a:pt x="18" y="10"/>
                  </a:cubicBezTo>
                  <a:cubicBezTo>
                    <a:pt x="18" y="8"/>
                    <a:pt x="16" y="6"/>
                    <a:pt x="14" y="6"/>
                  </a:cubicBezTo>
                  <a:cubicBezTo>
                    <a:pt x="12" y="6"/>
                    <a:pt x="10" y="8"/>
                    <a:pt x="10" y="10"/>
                  </a:cubicBezTo>
                  <a:cubicBezTo>
                    <a:pt x="10" y="12"/>
                    <a:pt x="10" y="12"/>
                    <a:pt x="10" y="12"/>
                  </a:cubicBezTo>
                  <a:cubicBezTo>
                    <a:pt x="10" y="18"/>
                    <a:pt x="14" y="23"/>
                    <a:pt x="20" y="24"/>
                  </a:cubicBezTo>
                  <a:cubicBezTo>
                    <a:pt x="20" y="28"/>
                    <a:pt x="20" y="28"/>
                    <a:pt x="20" y="28"/>
                  </a:cubicBezTo>
                  <a:cubicBezTo>
                    <a:pt x="10" y="28"/>
                    <a:pt x="10" y="28"/>
                    <a:pt x="10" y="28"/>
                  </a:cubicBezTo>
                  <a:cubicBezTo>
                    <a:pt x="4" y="28"/>
                    <a:pt x="0" y="33"/>
                    <a:pt x="0" y="38"/>
                  </a:cubicBezTo>
                  <a:cubicBezTo>
                    <a:pt x="0" y="40"/>
                    <a:pt x="0" y="40"/>
                    <a:pt x="0" y="40"/>
                  </a:cubicBezTo>
                  <a:cubicBezTo>
                    <a:pt x="44" y="40"/>
                    <a:pt x="44" y="40"/>
                    <a:pt x="44" y="40"/>
                  </a:cubicBezTo>
                  <a:cubicBezTo>
                    <a:pt x="44" y="38"/>
                    <a:pt x="44" y="38"/>
                    <a:pt x="44" y="38"/>
                  </a:cubicBezTo>
                  <a:cubicBezTo>
                    <a:pt x="44" y="33"/>
                    <a:pt x="40" y="28"/>
                    <a:pt x="34" y="28"/>
                  </a:cubicBezTo>
                  <a:cubicBezTo>
                    <a:pt x="24" y="28"/>
                    <a:pt x="24" y="28"/>
                    <a:pt x="24" y="28"/>
                  </a:cubicBezTo>
                  <a:cubicBezTo>
                    <a:pt x="24" y="24"/>
                    <a:pt x="24" y="24"/>
                    <a:pt x="24" y="24"/>
                  </a:cubicBezTo>
                  <a:cubicBezTo>
                    <a:pt x="30" y="23"/>
                    <a:pt x="34" y="18"/>
                    <a:pt x="34" y="12"/>
                  </a:cubicBezTo>
                  <a:cubicBezTo>
                    <a:pt x="34" y="8"/>
                    <a:pt x="34" y="8"/>
                    <a:pt x="34" y="8"/>
                  </a:cubicBezTo>
                  <a:cubicBezTo>
                    <a:pt x="58" y="8"/>
                    <a:pt x="58" y="8"/>
                    <a:pt x="58" y="8"/>
                  </a:cubicBezTo>
                  <a:cubicBezTo>
                    <a:pt x="65" y="8"/>
                    <a:pt x="70" y="13"/>
                    <a:pt x="70" y="20"/>
                  </a:cubicBezTo>
                  <a:cubicBezTo>
                    <a:pt x="70" y="92"/>
                    <a:pt x="70" y="92"/>
                    <a:pt x="70" y="92"/>
                  </a:cubicBezTo>
                  <a:cubicBezTo>
                    <a:pt x="70" y="94"/>
                    <a:pt x="72" y="96"/>
                    <a:pt x="74" y="96"/>
                  </a:cubicBezTo>
                  <a:cubicBezTo>
                    <a:pt x="76" y="96"/>
                    <a:pt x="78" y="94"/>
                    <a:pt x="78" y="92"/>
                  </a:cubicBezTo>
                  <a:cubicBezTo>
                    <a:pt x="78" y="20"/>
                    <a:pt x="78" y="20"/>
                    <a:pt x="78" y="20"/>
                  </a:cubicBezTo>
                  <a:cubicBezTo>
                    <a:pt x="78" y="9"/>
                    <a:pt x="69" y="0"/>
                    <a:pt x="5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p>
          </p:txBody>
        </p:sp>
        <p:sp>
          <p:nvSpPr>
            <p:cNvPr id="25" name="Freeform 55">
              <a:extLst>
                <a:ext uri="{FF2B5EF4-FFF2-40B4-BE49-F238E27FC236}">
                  <a16:creationId xmlns:a16="http://schemas.microsoft.com/office/drawing/2014/main" id="{FAFAA5B9-A833-49A7-81DD-D674B879DB29}"/>
                </a:ext>
              </a:extLst>
            </p:cNvPr>
            <p:cNvSpPr>
              <a:spLocks/>
            </p:cNvSpPr>
            <p:nvPr/>
          </p:nvSpPr>
          <p:spPr bwMode="auto">
            <a:xfrm>
              <a:off x="9210675" y="2719388"/>
              <a:ext cx="165100" cy="196850"/>
            </a:xfrm>
            <a:custGeom>
              <a:avLst/>
              <a:gdLst>
                <a:gd name="T0" fmla="*/ 28 w 44"/>
                <a:gd name="T1" fmla="*/ 28 h 52"/>
                <a:gd name="T2" fmla="*/ 26 w 44"/>
                <a:gd name="T3" fmla="*/ 26 h 52"/>
                <a:gd name="T4" fmla="*/ 28 w 44"/>
                <a:gd name="T5" fmla="*/ 24 h 52"/>
                <a:gd name="T6" fmla="*/ 44 w 44"/>
                <a:gd name="T7" fmla="*/ 24 h 52"/>
                <a:gd name="T8" fmla="*/ 44 w 44"/>
                <a:gd name="T9" fmla="*/ 20 h 52"/>
                <a:gd name="T10" fmla="*/ 32 w 44"/>
                <a:gd name="T11" fmla="*/ 20 h 52"/>
                <a:gd name="T12" fmla="*/ 30 w 44"/>
                <a:gd name="T13" fmla="*/ 18 h 52"/>
                <a:gd name="T14" fmla="*/ 32 w 44"/>
                <a:gd name="T15" fmla="*/ 16 h 52"/>
                <a:gd name="T16" fmla="*/ 44 w 44"/>
                <a:gd name="T17" fmla="*/ 16 h 52"/>
                <a:gd name="T18" fmla="*/ 44 w 44"/>
                <a:gd name="T19" fmla="*/ 12 h 52"/>
                <a:gd name="T20" fmla="*/ 28 w 44"/>
                <a:gd name="T21" fmla="*/ 12 h 52"/>
                <a:gd name="T22" fmla="*/ 26 w 44"/>
                <a:gd name="T23" fmla="*/ 10 h 52"/>
                <a:gd name="T24" fmla="*/ 28 w 44"/>
                <a:gd name="T25" fmla="*/ 8 h 52"/>
                <a:gd name="T26" fmla="*/ 44 w 44"/>
                <a:gd name="T27" fmla="*/ 8 h 52"/>
                <a:gd name="T28" fmla="*/ 44 w 44"/>
                <a:gd name="T29" fmla="*/ 0 h 52"/>
                <a:gd name="T30" fmla="*/ 0 w 44"/>
                <a:gd name="T31" fmla="*/ 0 h 52"/>
                <a:gd name="T32" fmla="*/ 0 w 44"/>
                <a:gd name="T33" fmla="*/ 30 h 52"/>
                <a:gd name="T34" fmla="*/ 10 w 44"/>
                <a:gd name="T35" fmla="*/ 40 h 52"/>
                <a:gd name="T36" fmla="*/ 20 w 44"/>
                <a:gd name="T37" fmla="*/ 40 h 52"/>
                <a:gd name="T38" fmla="*/ 20 w 44"/>
                <a:gd name="T39" fmla="*/ 52 h 52"/>
                <a:gd name="T40" fmla="*/ 24 w 44"/>
                <a:gd name="T41" fmla="*/ 52 h 52"/>
                <a:gd name="T42" fmla="*/ 24 w 44"/>
                <a:gd name="T43" fmla="*/ 40 h 52"/>
                <a:gd name="T44" fmla="*/ 34 w 44"/>
                <a:gd name="T45" fmla="*/ 40 h 52"/>
                <a:gd name="T46" fmla="*/ 44 w 44"/>
                <a:gd name="T47" fmla="*/ 30 h 52"/>
                <a:gd name="T48" fmla="*/ 44 w 44"/>
                <a:gd name="T49" fmla="*/ 28 h 52"/>
                <a:gd name="T50" fmla="*/ 28 w 44"/>
                <a:gd name="T51"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52">
                  <a:moveTo>
                    <a:pt x="28" y="28"/>
                  </a:moveTo>
                  <a:cubicBezTo>
                    <a:pt x="27" y="28"/>
                    <a:pt x="26" y="27"/>
                    <a:pt x="26" y="26"/>
                  </a:cubicBezTo>
                  <a:cubicBezTo>
                    <a:pt x="26" y="25"/>
                    <a:pt x="27" y="24"/>
                    <a:pt x="28" y="24"/>
                  </a:cubicBezTo>
                  <a:cubicBezTo>
                    <a:pt x="44" y="24"/>
                    <a:pt x="44" y="24"/>
                    <a:pt x="44" y="24"/>
                  </a:cubicBezTo>
                  <a:cubicBezTo>
                    <a:pt x="44" y="20"/>
                    <a:pt x="44" y="20"/>
                    <a:pt x="44" y="20"/>
                  </a:cubicBezTo>
                  <a:cubicBezTo>
                    <a:pt x="32" y="20"/>
                    <a:pt x="32" y="20"/>
                    <a:pt x="32" y="20"/>
                  </a:cubicBezTo>
                  <a:cubicBezTo>
                    <a:pt x="31" y="20"/>
                    <a:pt x="30" y="19"/>
                    <a:pt x="30" y="18"/>
                  </a:cubicBezTo>
                  <a:cubicBezTo>
                    <a:pt x="30" y="17"/>
                    <a:pt x="31" y="16"/>
                    <a:pt x="32" y="16"/>
                  </a:cubicBezTo>
                  <a:cubicBezTo>
                    <a:pt x="44" y="16"/>
                    <a:pt x="44" y="16"/>
                    <a:pt x="44" y="16"/>
                  </a:cubicBezTo>
                  <a:cubicBezTo>
                    <a:pt x="44" y="12"/>
                    <a:pt x="44" y="12"/>
                    <a:pt x="44" y="12"/>
                  </a:cubicBezTo>
                  <a:cubicBezTo>
                    <a:pt x="28" y="12"/>
                    <a:pt x="28" y="12"/>
                    <a:pt x="28" y="12"/>
                  </a:cubicBezTo>
                  <a:cubicBezTo>
                    <a:pt x="27" y="12"/>
                    <a:pt x="26" y="11"/>
                    <a:pt x="26" y="10"/>
                  </a:cubicBezTo>
                  <a:cubicBezTo>
                    <a:pt x="26" y="9"/>
                    <a:pt x="27" y="8"/>
                    <a:pt x="28" y="8"/>
                  </a:cubicBezTo>
                  <a:cubicBezTo>
                    <a:pt x="44" y="8"/>
                    <a:pt x="44" y="8"/>
                    <a:pt x="44" y="8"/>
                  </a:cubicBezTo>
                  <a:cubicBezTo>
                    <a:pt x="44" y="0"/>
                    <a:pt x="44" y="0"/>
                    <a:pt x="44" y="0"/>
                  </a:cubicBezTo>
                  <a:cubicBezTo>
                    <a:pt x="0" y="0"/>
                    <a:pt x="0" y="0"/>
                    <a:pt x="0" y="0"/>
                  </a:cubicBezTo>
                  <a:cubicBezTo>
                    <a:pt x="0" y="30"/>
                    <a:pt x="0" y="30"/>
                    <a:pt x="0" y="30"/>
                  </a:cubicBezTo>
                  <a:cubicBezTo>
                    <a:pt x="0" y="36"/>
                    <a:pt x="4" y="40"/>
                    <a:pt x="10" y="40"/>
                  </a:cubicBezTo>
                  <a:cubicBezTo>
                    <a:pt x="20" y="40"/>
                    <a:pt x="20" y="40"/>
                    <a:pt x="20" y="40"/>
                  </a:cubicBezTo>
                  <a:cubicBezTo>
                    <a:pt x="20" y="52"/>
                    <a:pt x="20" y="52"/>
                    <a:pt x="20" y="52"/>
                  </a:cubicBezTo>
                  <a:cubicBezTo>
                    <a:pt x="24" y="52"/>
                    <a:pt x="24" y="52"/>
                    <a:pt x="24" y="52"/>
                  </a:cubicBezTo>
                  <a:cubicBezTo>
                    <a:pt x="24" y="40"/>
                    <a:pt x="24" y="40"/>
                    <a:pt x="24" y="40"/>
                  </a:cubicBezTo>
                  <a:cubicBezTo>
                    <a:pt x="34" y="40"/>
                    <a:pt x="34" y="40"/>
                    <a:pt x="34" y="40"/>
                  </a:cubicBezTo>
                  <a:cubicBezTo>
                    <a:pt x="40" y="40"/>
                    <a:pt x="44" y="36"/>
                    <a:pt x="44" y="30"/>
                  </a:cubicBezTo>
                  <a:cubicBezTo>
                    <a:pt x="44" y="28"/>
                    <a:pt x="44" y="28"/>
                    <a:pt x="44" y="28"/>
                  </a:cubicBezTo>
                  <a:lnTo>
                    <a:pt x="2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p>
          </p:txBody>
        </p:sp>
      </p:grpSp>
      <p:grpSp>
        <p:nvGrpSpPr>
          <p:cNvPr id="26" name="Group 88">
            <a:extLst>
              <a:ext uri="{FF2B5EF4-FFF2-40B4-BE49-F238E27FC236}">
                <a16:creationId xmlns:a16="http://schemas.microsoft.com/office/drawing/2014/main" id="{62150794-A1CE-4560-8E06-40AA36141C4D}"/>
              </a:ext>
            </a:extLst>
          </p:cNvPr>
          <p:cNvGrpSpPr/>
          <p:nvPr/>
        </p:nvGrpSpPr>
        <p:grpSpPr>
          <a:xfrm>
            <a:off x="7729329" y="3535856"/>
            <a:ext cx="343295" cy="258605"/>
            <a:chOff x="7724775" y="3367088"/>
            <a:chExt cx="360363" cy="271463"/>
          </a:xfrm>
          <a:solidFill>
            <a:schemeClr val="bg1"/>
          </a:solidFill>
        </p:grpSpPr>
        <p:sp>
          <p:nvSpPr>
            <p:cNvPr id="27" name="Freeform 80">
              <a:extLst>
                <a:ext uri="{FF2B5EF4-FFF2-40B4-BE49-F238E27FC236}">
                  <a16:creationId xmlns:a16="http://schemas.microsoft.com/office/drawing/2014/main" id="{5F357FC3-1362-4E9B-83AE-92BB4E2208BD}"/>
                </a:ext>
              </a:extLst>
            </p:cNvPr>
            <p:cNvSpPr>
              <a:spLocks/>
            </p:cNvSpPr>
            <p:nvPr/>
          </p:nvSpPr>
          <p:spPr bwMode="auto">
            <a:xfrm>
              <a:off x="7878763" y="3381375"/>
              <a:ext cx="157163" cy="30163"/>
            </a:xfrm>
            <a:custGeom>
              <a:avLst/>
              <a:gdLst>
                <a:gd name="T0" fmla="*/ 39 w 42"/>
                <a:gd name="T1" fmla="*/ 1 h 8"/>
                <a:gd name="T2" fmla="*/ 37 w 42"/>
                <a:gd name="T3" fmla="*/ 0 h 8"/>
                <a:gd name="T4" fmla="*/ 5 w 42"/>
                <a:gd name="T5" fmla="*/ 0 h 8"/>
                <a:gd name="T6" fmla="*/ 3 w 42"/>
                <a:gd name="T7" fmla="*/ 1 h 8"/>
                <a:gd name="T8" fmla="*/ 0 w 42"/>
                <a:gd name="T9" fmla="*/ 8 h 8"/>
                <a:gd name="T10" fmla="*/ 42 w 42"/>
                <a:gd name="T11" fmla="*/ 8 h 8"/>
                <a:gd name="T12" fmla="*/ 39 w 42"/>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42" h="8">
                  <a:moveTo>
                    <a:pt x="39" y="1"/>
                  </a:moveTo>
                  <a:cubicBezTo>
                    <a:pt x="38" y="0"/>
                    <a:pt x="38" y="0"/>
                    <a:pt x="37" y="0"/>
                  </a:cubicBezTo>
                  <a:cubicBezTo>
                    <a:pt x="5" y="0"/>
                    <a:pt x="5" y="0"/>
                    <a:pt x="5" y="0"/>
                  </a:cubicBezTo>
                  <a:cubicBezTo>
                    <a:pt x="4" y="0"/>
                    <a:pt x="4" y="0"/>
                    <a:pt x="3" y="1"/>
                  </a:cubicBezTo>
                  <a:cubicBezTo>
                    <a:pt x="0" y="8"/>
                    <a:pt x="0" y="8"/>
                    <a:pt x="0" y="8"/>
                  </a:cubicBezTo>
                  <a:cubicBezTo>
                    <a:pt x="42" y="8"/>
                    <a:pt x="42" y="8"/>
                    <a:pt x="42" y="8"/>
                  </a:cubicBezTo>
                  <a:lnTo>
                    <a:pt x="3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p>
          </p:txBody>
        </p:sp>
        <p:sp>
          <p:nvSpPr>
            <p:cNvPr id="28" name="Freeform 81">
              <a:extLst>
                <a:ext uri="{FF2B5EF4-FFF2-40B4-BE49-F238E27FC236}">
                  <a16:creationId xmlns:a16="http://schemas.microsoft.com/office/drawing/2014/main" id="{C99B7AAB-CD97-46B2-8999-5B094B9658C6}"/>
                </a:ext>
              </a:extLst>
            </p:cNvPr>
            <p:cNvSpPr>
              <a:spLocks/>
            </p:cNvSpPr>
            <p:nvPr/>
          </p:nvSpPr>
          <p:spPr bwMode="auto">
            <a:xfrm>
              <a:off x="7739063" y="3367088"/>
              <a:ext cx="104775" cy="44450"/>
            </a:xfrm>
            <a:custGeom>
              <a:avLst/>
              <a:gdLst>
                <a:gd name="T0" fmla="*/ 27 w 28"/>
                <a:gd name="T1" fmla="*/ 12 h 12"/>
                <a:gd name="T2" fmla="*/ 28 w 28"/>
                <a:gd name="T3" fmla="*/ 8 h 12"/>
                <a:gd name="T4" fmla="*/ 20 w 28"/>
                <a:gd name="T5" fmla="*/ 0 h 12"/>
                <a:gd name="T6" fmla="*/ 8 w 28"/>
                <a:gd name="T7" fmla="*/ 0 h 12"/>
                <a:gd name="T8" fmla="*/ 0 w 28"/>
                <a:gd name="T9" fmla="*/ 8 h 12"/>
                <a:gd name="T10" fmla="*/ 1 w 28"/>
                <a:gd name="T11" fmla="*/ 12 h 12"/>
                <a:gd name="T12" fmla="*/ 27 w 2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8" h="12">
                  <a:moveTo>
                    <a:pt x="27" y="12"/>
                  </a:moveTo>
                  <a:cubicBezTo>
                    <a:pt x="28" y="11"/>
                    <a:pt x="28" y="9"/>
                    <a:pt x="28" y="8"/>
                  </a:cubicBezTo>
                  <a:cubicBezTo>
                    <a:pt x="28" y="4"/>
                    <a:pt x="24" y="0"/>
                    <a:pt x="20" y="0"/>
                  </a:cubicBezTo>
                  <a:cubicBezTo>
                    <a:pt x="8" y="0"/>
                    <a:pt x="8" y="0"/>
                    <a:pt x="8" y="0"/>
                  </a:cubicBezTo>
                  <a:cubicBezTo>
                    <a:pt x="4" y="0"/>
                    <a:pt x="0" y="4"/>
                    <a:pt x="0" y="8"/>
                  </a:cubicBezTo>
                  <a:cubicBezTo>
                    <a:pt x="0" y="9"/>
                    <a:pt x="0" y="11"/>
                    <a:pt x="1" y="12"/>
                  </a:cubicBezTo>
                  <a:lnTo>
                    <a:pt x="2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p>
          </p:txBody>
        </p:sp>
        <p:sp>
          <p:nvSpPr>
            <p:cNvPr id="29" name="Freeform 82">
              <a:extLst>
                <a:ext uri="{FF2B5EF4-FFF2-40B4-BE49-F238E27FC236}">
                  <a16:creationId xmlns:a16="http://schemas.microsoft.com/office/drawing/2014/main" id="{33BD0B29-DF29-4FBA-9604-F2D102748890}"/>
                </a:ext>
              </a:extLst>
            </p:cNvPr>
            <p:cNvSpPr>
              <a:spLocks noEditPoints="1"/>
            </p:cNvSpPr>
            <p:nvPr/>
          </p:nvSpPr>
          <p:spPr bwMode="auto">
            <a:xfrm>
              <a:off x="7724775" y="3427413"/>
              <a:ext cx="360363" cy="211138"/>
            </a:xfrm>
            <a:custGeom>
              <a:avLst/>
              <a:gdLst>
                <a:gd name="T0" fmla="*/ 2 w 96"/>
                <a:gd name="T1" fmla="*/ 0 h 56"/>
                <a:gd name="T2" fmla="*/ 0 w 96"/>
                <a:gd name="T3" fmla="*/ 6 h 56"/>
                <a:gd name="T4" fmla="*/ 10 w 96"/>
                <a:gd name="T5" fmla="*/ 16 h 56"/>
                <a:gd name="T6" fmla="*/ 17 w 96"/>
                <a:gd name="T7" fmla="*/ 16 h 56"/>
                <a:gd name="T8" fmla="*/ 45 w 96"/>
                <a:gd name="T9" fmla="*/ 30 h 56"/>
                <a:gd name="T10" fmla="*/ 18 w 96"/>
                <a:gd name="T11" fmla="*/ 43 h 56"/>
                <a:gd name="T12" fmla="*/ 12 w 96"/>
                <a:gd name="T13" fmla="*/ 40 h 56"/>
                <a:gd name="T14" fmla="*/ 4 w 96"/>
                <a:gd name="T15" fmla="*/ 48 h 56"/>
                <a:gd name="T16" fmla="*/ 12 w 96"/>
                <a:gd name="T17" fmla="*/ 56 h 56"/>
                <a:gd name="T18" fmla="*/ 20 w 96"/>
                <a:gd name="T19" fmla="*/ 48 h 56"/>
                <a:gd name="T20" fmla="*/ 76 w 96"/>
                <a:gd name="T21" fmla="*/ 48 h 56"/>
                <a:gd name="T22" fmla="*/ 84 w 96"/>
                <a:gd name="T23" fmla="*/ 56 h 56"/>
                <a:gd name="T24" fmla="*/ 92 w 96"/>
                <a:gd name="T25" fmla="*/ 48 h 56"/>
                <a:gd name="T26" fmla="*/ 84 w 96"/>
                <a:gd name="T27" fmla="*/ 40 h 56"/>
                <a:gd name="T28" fmla="*/ 79 w 96"/>
                <a:gd name="T29" fmla="*/ 42 h 56"/>
                <a:gd name="T30" fmla="*/ 54 w 96"/>
                <a:gd name="T31" fmla="*/ 30 h 56"/>
                <a:gd name="T32" fmla="*/ 81 w 96"/>
                <a:gd name="T33" fmla="*/ 16 h 56"/>
                <a:gd name="T34" fmla="*/ 86 w 96"/>
                <a:gd name="T35" fmla="*/ 16 h 56"/>
                <a:gd name="T36" fmla="*/ 96 w 96"/>
                <a:gd name="T37" fmla="*/ 6 h 56"/>
                <a:gd name="T38" fmla="*/ 94 w 96"/>
                <a:gd name="T39" fmla="*/ 0 h 56"/>
                <a:gd name="T40" fmla="*/ 2 w 96"/>
                <a:gd name="T41" fmla="*/ 0 h 56"/>
                <a:gd name="T42" fmla="*/ 12 w 96"/>
                <a:gd name="T43" fmla="*/ 52 h 56"/>
                <a:gd name="T44" fmla="*/ 8 w 96"/>
                <a:gd name="T45" fmla="*/ 48 h 56"/>
                <a:gd name="T46" fmla="*/ 12 w 96"/>
                <a:gd name="T47" fmla="*/ 44 h 56"/>
                <a:gd name="T48" fmla="*/ 16 w 96"/>
                <a:gd name="T49" fmla="*/ 48 h 56"/>
                <a:gd name="T50" fmla="*/ 12 w 96"/>
                <a:gd name="T51" fmla="*/ 52 h 56"/>
                <a:gd name="T52" fmla="*/ 84 w 96"/>
                <a:gd name="T53" fmla="*/ 44 h 56"/>
                <a:gd name="T54" fmla="*/ 88 w 96"/>
                <a:gd name="T55" fmla="*/ 48 h 56"/>
                <a:gd name="T56" fmla="*/ 84 w 96"/>
                <a:gd name="T57" fmla="*/ 52 h 56"/>
                <a:gd name="T58" fmla="*/ 80 w 96"/>
                <a:gd name="T59" fmla="*/ 48 h 56"/>
                <a:gd name="T60" fmla="*/ 84 w 96"/>
                <a:gd name="T61" fmla="*/ 44 h 56"/>
                <a:gd name="T62" fmla="*/ 74 w 96"/>
                <a:gd name="T63" fmla="*/ 44 h 56"/>
                <a:gd name="T64" fmla="*/ 24 w 96"/>
                <a:gd name="T65" fmla="*/ 44 h 56"/>
                <a:gd name="T66" fmla="*/ 49 w 96"/>
                <a:gd name="T67" fmla="*/ 32 h 56"/>
                <a:gd name="T68" fmla="*/ 74 w 96"/>
                <a:gd name="T69" fmla="*/ 44 h 56"/>
                <a:gd name="T70" fmla="*/ 49 w 96"/>
                <a:gd name="T71" fmla="*/ 27 h 56"/>
                <a:gd name="T72" fmla="*/ 26 w 96"/>
                <a:gd name="T73" fmla="*/ 16 h 56"/>
                <a:gd name="T74" fmla="*/ 72 w 96"/>
                <a:gd name="T75" fmla="*/ 16 h 56"/>
                <a:gd name="T76" fmla="*/ 49 w 96"/>
                <a:gd name="T77" fmla="*/ 2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6" h="56">
                  <a:moveTo>
                    <a:pt x="2" y="0"/>
                  </a:moveTo>
                  <a:cubicBezTo>
                    <a:pt x="1" y="2"/>
                    <a:pt x="0" y="4"/>
                    <a:pt x="0" y="6"/>
                  </a:cubicBezTo>
                  <a:cubicBezTo>
                    <a:pt x="0" y="12"/>
                    <a:pt x="4" y="16"/>
                    <a:pt x="10" y="16"/>
                  </a:cubicBezTo>
                  <a:cubicBezTo>
                    <a:pt x="17" y="16"/>
                    <a:pt x="17" y="16"/>
                    <a:pt x="17" y="16"/>
                  </a:cubicBezTo>
                  <a:cubicBezTo>
                    <a:pt x="45" y="30"/>
                    <a:pt x="45" y="30"/>
                    <a:pt x="45" y="30"/>
                  </a:cubicBezTo>
                  <a:cubicBezTo>
                    <a:pt x="18" y="43"/>
                    <a:pt x="18" y="43"/>
                    <a:pt x="18" y="43"/>
                  </a:cubicBezTo>
                  <a:cubicBezTo>
                    <a:pt x="16" y="41"/>
                    <a:pt x="14" y="40"/>
                    <a:pt x="12" y="40"/>
                  </a:cubicBezTo>
                  <a:cubicBezTo>
                    <a:pt x="8" y="40"/>
                    <a:pt x="4" y="44"/>
                    <a:pt x="4" y="48"/>
                  </a:cubicBezTo>
                  <a:cubicBezTo>
                    <a:pt x="4" y="52"/>
                    <a:pt x="8" y="56"/>
                    <a:pt x="12" y="56"/>
                  </a:cubicBezTo>
                  <a:cubicBezTo>
                    <a:pt x="16" y="56"/>
                    <a:pt x="20" y="52"/>
                    <a:pt x="20" y="48"/>
                  </a:cubicBezTo>
                  <a:cubicBezTo>
                    <a:pt x="76" y="48"/>
                    <a:pt x="76" y="48"/>
                    <a:pt x="76" y="48"/>
                  </a:cubicBezTo>
                  <a:cubicBezTo>
                    <a:pt x="76" y="52"/>
                    <a:pt x="80" y="56"/>
                    <a:pt x="84" y="56"/>
                  </a:cubicBezTo>
                  <a:cubicBezTo>
                    <a:pt x="88" y="56"/>
                    <a:pt x="92" y="52"/>
                    <a:pt x="92" y="48"/>
                  </a:cubicBezTo>
                  <a:cubicBezTo>
                    <a:pt x="92" y="44"/>
                    <a:pt x="88" y="40"/>
                    <a:pt x="84" y="40"/>
                  </a:cubicBezTo>
                  <a:cubicBezTo>
                    <a:pt x="82" y="40"/>
                    <a:pt x="80" y="41"/>
                    <a:pt x="79" y="42"/>
                  </a:cubicBezTo>
                  <a:cubicBezTo>
                    <a:pt x="54" y="30"/>
                    <a:pt x="54" y="30"/>
                    <a:pt x="54" y="30"/>
                  </a:cubicBezTo>
                  <a:cubicBezTo>
                    <a:pt x="81" y="16"/>
                    <a:pt x="81" y="16"/>
                    <a:pt x="81" y="16"/>
                  </a:cubicBezTo>
                  <a:cubicBezTo>
                    <a:pt x="86" y="16"/>
                    <a:pt x="86" y="16"/>
                    <a:pt x="86" y="16"/>
                  </a:cubicBezTo>
                  <a:cubicBezTo>
                    <a:pt x="92" y="16"/>
                    <a:pt x="96" y="12"/>
                    <a:pt x="96" y="6"/>
                  </a:cubicBezTo>
                  <a:cubicBezTo>
                    <a:pt x="96" y="4"/>
                    <a:pt x="95" y="2"/>
                    <a:pt x="94" y="0"/>
                  </a:cubicBezTo>
                  <a:lnTo>
                    <a:pt x="2" y="0"/>
                  </a:lnTo>
                  <a:close/>
                  <a:moveTo>
                    <a:pt x="12" y="52"/>
                  </a:moveTo>
                  <a:cubicBezTo>
                    <a:pt x="10" y="52"/>
                    <a:pt x="8" y="50"/>
                    <a:pt x="8" y="48"/>
                  </a:cubicBezTo>
                  <a:cubicBezTo>
                    <a:pt x="8" y="46"/>
                    <a:pt x="10" y="44"/>
                    <a:pt x="12" y="44"/>
                  </a:cubicBezTo>
                  <a:cubicBezTo>
                    <a:pt x="14" y="44"/>
                    <a:pt x="16" y="46"/>
                    <a:pt x="16" y="48"/>
                  </a:cubicBezTo>
                  <a:cubicBezTo>
                    <a:pt x="16" y="50"/>
                    <a:pt x="14" y="52"/>
                    <a:pt x="12" y="52"/>
                  </a:cubicBezTo>
                  <a:close/>
                  <a:moveTo>
                    <a:pt x="84" y="44"/>
                  </a:moveTo>
                  <a:cubicBezTo>
                    <a:pt x="86" y="44"/>
                    <a:pt x="88" y="46"/>
                    <a:pt x="88" y="48"/>
                  </a:cubicBezTo>
                  <a:cubicBezTo>
                    <a:pt x="88" y="50"/>
                    <a:pt x="86" y="52"/>
                    <a:pt x="84" y="52"/>
                  </a:cubicBezTo>
                  <a:cubicBezTo>
                    <a:pt x="82" y="52"/>
                    <a:pt x="80" y="50"/>
                    <a:pt x="80" y="48"/>
                  </a:cubicBezTo>
                  <a:cubicBezTo>
                    <a:pt x="80" y="46"/>
                    <a:pt x="82" y="44"/>
                    <a:pt x="84" y="44"/>
                  </a:cubicBezTo>
                  <a:close/>
                  <a:moveTo>
                    <a:pt x="74" y="44"/>
                  </a:moveTo>
                  <a:cubicBezTo>
                    <a:pt x="24" y="44"/>
                    <a:pt x="24" y="44"/>
                    <a:pt x="24" y="44"/>
                  </a:cubicBezTo>
                  <a:cubicBezTo>
                    <a:pt x="49" y="32"/>
                    <a:pt x="49" y="32"/>
                    <a:pt x="49" y="32"/>
                  </a:cubicBezTo>
                  <a:lnTo>
                    <a:pt x="74" y="44"/>
                  </a:lnTo>
                  <a:close/>
                  <a:moveTo>
                    <a:pt x="49" y="27"/>
                  </a:moveTo>
                  <a:cubicBezTo>
                    <a:pt x="26" y="16"/>
                    <a:pt x="26" y="16"/>
                    <a:pt x="26" y="16"/>
                  </a:cubicBezTo>
                  <a:cubicBezTo>
                    <a:pt x="72" y="16"/>
                    <a:pt x="72" y="16"/>
                    <a:pt x="72" y="16"/>
                  </a:cubicBezTo>
                  <a:lnTo>
                    <a:pt x="49"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p>
          </p:txBody>
        </p:sp>
      </p:grpSp>
      <p:sp>
        <p:nvSpPr>
          <p:cNvPr id="30" name="TextBox 92">
            <a:extLst>
              <a:ext uri="{FF2B5EF4-FFF2-40B4-BE49-F238E27FC236}">
                <a16:creationId xmlns:a16="http://schemas.microsoft.com/office/drawing/2014/main" id="{5EE645F4-4FCA-4D70-B236-88C94BBD4992}"/>
              </a:ext>
            </a:extLst>
          </p:cNvPr>
          <p:cNvSpPr txBox="1"/>
          <p:nvPr/>
        </p:nvSpPr>
        <p:spPr>
          <a:xfrm>
            <a:off x="7860268" y="1815963"/>
            <a:ext cx="3311871" cy="553998"/>
          </a:xfrm>
          <a:prstGeom prst="rect">
            <a:avLst/>
          </a:prstGeom>
          <a:noFill/>
          <a:ln>
            <a:noFill/>
          </a:ln>
        </p:spPr>
        <p:txBody>
          <a:bodyPr wrap="square" lIns="0" tIns="0" rIns="0" bIns="0" rtlCol="0" anchor="ctr">
            <a:spAutoFit/>
          </a:bodyPr>
          <a:lstStyle/>
          <a:p>
            <a:pPr>
              <a:buClr>
                <a:schemeClr val="accent1"/>
              </a:buClr>
            </a:pPr>
            <a:r>
              <a:rPr lang="en-US" sz="1200" b="1" dirty="0">
                <a:solidFill>
                  <a:schemeClr val="tx1">
                    <a:lumMod val="75000"/>
                    <a:lumOff val="25000"/>
                  </a:schemeClr>
                </a:solidFill>
              </a:rPr>
              <a:t>Lorem ipsum </a:t>
            </a:r>
            <a:r>
              <a:rPr lang="en-US" sz="1200" dirty="0">
                <a:solidFill>
                  <a:schemeClr val="tx1">
                    <a:lumMod val="75000"/>
                    <a:lumOff val="25000"/>
                  </a:schemeClr>
                </a:solidFill>
              </a:rPr>
              <a:t>dolor sit amet, consectetur adipiscing elit. Quisque posuere nunc ac mauris viverra.</a:t>
            </a:r>
          </a:p>
        </p:txBody>
      </p:sp>
      <p:sp>
        <p:nvSpPr>
          <p:cNvPr id="31" name="TextBox 93">
            <a:extLst>
              <a:ext uri="{FF2B5EF4-FFF2-40B4-BE49-F238E27FC236}">
                <a16:creationId xmlns:a16="http://schemas.microsoft.com/office/drawing/2014/main" id="{FC259BB5-9681-4EA4-B2E9-462CCF9490ED}"/>
              </a:ext>
            </a:extLst>
          </p:cNvPr>
          <p:cNvSpPr txBox="1"/>
          <p:nvPr/>
        </p:nvSpPr>
        <p:spPr>
          <a:xfrm>
            <a:off x="8585823" y="3392996"/>
            <a:ext cx="3311871" cy="553998"/>
          </a:xfrm>
          <a:prstGeom prst="rect">
            <a:avLst/>
          </a:prstGeom>
          <a:noFill/>
          <a:ln>
            <a:noFill/>
          </a:ln>
        </p:spPr>
        <p:txBody>
          <a:bodyPr wrap="square" lIns="0" tIns="0" rIns="0" bIns="0" rtlCol="0" anchor="ctr">
            <a:spAutoFit/>
          </a:bodyPr>
          <a:lstStyle/>
          <a:p>
            <a:pPr>
              <a:buClr>
                <a:schemeClr val="accent1"/>
              </a:buClr>
            </a:pPr>
            <a:r>
              <a:rPr lang="en-US" sz="1200" b="1" dirty="0">
                <a:solidFill>
                  <a:schemeClr val="tx1">
                    <a:lumMod val="75000"/>
                    <a:lumOff val="25000"/>
                  </a:schemeClr>
                </a:solidFill>
              </a:rPr>
              <a:t>Lorem ipsum </a:t>
            </a:r>
            <a:r>
              <a:rPr lang="en-US" sz="1200" dirty="0">
                <a:solidFill>
                  <a:schemeClr val="tx1">
                    <a:lumMod val="75000"/>
                    <a:lumOff val="25000"/>
                  </a:schemeClr>
                </a:solidFill>
              </a:rPr>
              <a:t>dolor sit amet, consectetur adipiscing elit. Quisque posuere nunc ac mauris viverra.</a:t>
            </a:r>
          </a:p>
        </p:txBody>
      </p:sp>
      <p:sp>
        <p:nvSpPr>
          <p:cNvPr id="32" name="TextBox 94">
            <a:extLst>
              <a:ext uri="{FF2B5EF4-FFF2-40B4-BE49-F238E27FC236}">
                <a16:creationId xmlns:a16="http://schemas.microsoft.com/office/drawing/2014/main" id="{DB40E636-F488-4262-B143-C71674AAE2E8}"/>
              </a:ext>
            </a:extLst>
          </p:cNvPr>
          <p:cNvSpPr txBox="1"/>
          <p:nvPr/>
        </p:nvSpPr>
        <p:spPr>
          <a:xfrm>
            <a:off x="7860268" y="4960720"/>
            <a:ext cx="3311871" cy="553998"/>
          </a:xfrm>
          <a:prstGeom prst="rect">
            <a:avLst/>
          </a:prstGeom>
          <a:noFill/>
          <a:ln>
            <a:noFill/>
          </a:ln>
        </p:spPr>
        <p:txBody>
          <a:bodyPr wrap="square" lIns="0" tIns="0" rIns="0" bIns="0" rtlCol="0" anchor="ctr">
            <a:spAutoFit/>
          </a:bodyPr>
          <a:lstStyle/>
          <a:p>
            <a:pPr>
              <a:buClr>
                <a:schemeClr val="accent1"/>
              </a:buClr>
            </a:pPr>
            <a:r>
              <a:rPr lang="en-US" sz="1200" b="1" dirty="0">
                <a:solidFill>
                  <a:schemeClr val="tx1">
                    <a:lumMod val="75000"/>
                    <a:lumOff val="25000"/>
                  </a:schemeClr>
                </a:solidFill>
              </a:rPr>
              <a:t>Lorem ipsum </a:t>
            </a:r>
            <a:r>
              <a:rPr lang="en-US" sz="1200" dirty="0">
                <a:solidFill>
                  <a:schemeClr val="tx1">
                    <a:lumMod val="75000"/>
                    <a:lumOff val="25000"/>
                  </a:schemeClr>
                </a:solidFill>
              </a:rPr>
              <a:t>dolor sit amet, consectetur adipiscing elit. Quisque posuere nunc ac mauris viverra.</a:t>
            </a:r>
          </a:p>
        </p:txBody>
      </p:sp>
      <p:sp>
        <p:nvSpPr>
          <p:cNvPr id="33" name="TextBox 95">
            <a:extLst>
              <a:ext uri="{FF2B5EF4-FFF2-40B4-BE49-F238E27FC236}">
                <a16:creationId xmlns:a16="http://schemas.microsoft.com/office/drawing/2014/main" id="{9F50D83C-8ED6-4D5B-B35A-6A3B4A4FB81C}"/>
              </a:ext>
            </a:extLst>
          </p:cNvPr>
          <p:cNvSpPr txBox="1"/>
          <p:nvPr/>
        </p:nvSpPr>
        <p:spPr>
          <a:xfrm flipH="1">
            <a:off x="1019862" y="1815963"/>
            <a:ext cx="3311871" cy="553998"/>
          </a:xfrm>
          <a:prstGeom prst="rect">
            <a:avLst/>
          </a:prstGeom>
          <a:noFill/>
          <a:ln>
            <a:noFill/>
          </a:ln>
        </p:spPr>
        <p:txBody>
          <a:bodyPr wrap="square" lIns="0" tIns="0" rIns="0" bIns="0" rtlCol="0" anchor="ctr">
            <a:spAutoFit/>
          </a:bodyPr>
          <a:lstStyle/>
          <a:p>
            <a:pPr algn="r">
              <a:buClr>
                <a:schemeClr val="accent1"/>
              </a:buClr>
            </a:pPr>
            <a:r>
              <a:rPr lang="en-US" sz="1200" b="1" dirty="0">
                <a:solidFill>
                  <a:schemeClr val="tx1">
                    <a:lumMod val="75000"/>
                    <a:lumOff val="25000"/>
                  </a:schemeClr>
                </a:solidFill>
              </a:rPr>
              <a:t>Lorem ipsum </a:t>
            </a:r>
            <a:r>
              <a:rPr lang="en-US" sz="1200" dirty="0">
                <a:solidFill>
                  <a:schemeClr val="tx1">
                    <a:lumMod val="75000"/>
                    <a:lumOff val="25000"/>
                  </a:schemeClr>
                </a:solidFill>
              </a:rPr>
              <a:t>dolor sit amet, consectetur adipiscing elit. Quisque posuere nunc ac mauris viverra.</a:t>
            </a:r>
          </a:p>
        </p:txBody>
      </p:sp>
      <p:sp>
        <p:nvSpPr>
          <p:cNvPr id="34" name="TextBox 96">
            <a:extLst>
              <a:ext uri="{FF2B5EF4-FFF2-40B4-BE49-F238E27FC236}">
                <a16:creationId xmlns:a16="http://schemas.microsoft.com/office/drawing/2014/main" id="{455B1806-838F-41DD-97EB-86C0A209D927}"/>
              </a:ext>
            </a:extLst>
          </p:cNvPr>
          <p:cNvSpPr txBox="1"/>
          <p:nvPr/>
        </p:nvSpPr>
        <p:spPr>
          <a:xfrm flipH="1">
            <a:off x="294307" y="3392996"/>
            <a:ext cx="3311871" cy="553998"/>
          </a:xfrm>
          <a:prstGeom prst="rect">
            <a:avLst/>
          </a:prstGeom>
          <a:noFill/>
          <a:ln>
            <a:noFill/>
          </a:ln>
        </p:spPr>
        <p:txBody>
          <a:bodyPr wrap="square" lIns="0" tIns="0" rIns="0" bIns="0" rtlCol="0" anchor="ctr">
            <a:spAutoFit/>
          </a:bodyPr>
          <a:lstStyle/>
          <a:p>
            <a:pPr algn="r">
              <a:buClr>
                <a:schemeClr val="accent1"/>
              </a:buClr>
            </a:pPr>
            <a:r>
              <a:rPr lang="en-US" sz="1200" b="1" dirty="0">
                <a:solidFill>
                  <a:schemeClr val="tx1">
                    <a:lumMod val="75000"/>
                    <a:lumOff val="25000"/>
                  </a:schemeClr>
                </a:solidFill>
              </a:rPr>
              <a:t>Lorem ipsum </a:t>
            </a:r>
            <a:r>
              <a:rPr lang="en-US" sz="1200" dirty="0">
                <a:solidFill>
                  <a:schemeClr val="tx1">
                    <a:lumMod val="75000"/>
                    <a:lumOff val="25000"/>
                  </a:schemeClr>
                </a:solidFill>
              </a:rPr>
              <a:t>dolor sit amet, consectetur adipiscing elit. Quisque posuere nunc ac mauris viverra.</a:t>
            </a:r>
          </a:p>
        </p:txBody>
      </p:sp>
      <p:sp>
        <p:nvSpPr>
          <p:cNvPr id="35" name="TextBox 97">
            <a:extLst>
              <a:ext uri="{FF2B5EF4-FFF2-40B4-BE49-F238E27FC236}">
                <a16:creationId xmlns:a16="http://schemas.microsoft.com/office/drawing/2014/main" id="{FB455AEB-C749-4143-B46D-779A49456AC8}"/>
              </a:ext>
            </a:extLst>
          </p:cNvPr>
          <p:cNvSpPr txBox="1"/>
          <p:nvPr/>
        </p:nvSpPr>
        <p:spPr>
          <a:xfrm flipH="1">
            <a:off x="1019862" y="4960720"/>
            <a:ext cx="3311871" cy="553998"/>
          </a:xfrm>
          <a:prstGeom prst="rect">
            <a:avLst/>
          </a:prstGeom>
          <a:noFill/>
          <a:ln>
            <a:noFill/>
          </a:ln>
        </p:spPr>
        <p:txBody>
          <a:bodyPr wrap="square" lIns="0" tIns="0" rIns="0" bIns="0" rtlCol="0" anchor="ctr">
            <a:spAutoFit/>
          </a:bodyPr>
          <a:lstStyle/>
          <a:p>
            <a:pPr algn="r">
              <a:buClr>
                <a:schemeClr val="accent1"/>
              </a:buClr>
            </a:pPr>
            <a:r>
              <a:rPr lang="en-US" sz="1200" b="1" dirty="0">
                <a:solidFill>
                  <a:schemeClr val="tx1">
                    <a:lumMod val="75000"/>
                    <a:lumOff val="25000"/>
                  </a:schemeClr>
                </a:solidFill>
              </a:rPr>
              <a:t>Lorem ipsum </a:t>
            </a:r>
            <a:r>
              <a:rPr lang="en-US" sz="1200" dirty="0">
                <a:solidFill>
                  <a:schemeClr val="tx1">
                    <a:lumMod val="75000"/>
                    <a:lumOff val="25000"/>
                  </a:schemeClr>
                </a:solidFill>
              </a:rPr>
              <a:t>dolor sit amet, consectetur adipiscing elit. Quisque posuere nunc ac mauris viverra.</a:t>
            </a:r>
          </a:p>
        </p:txBody>
      </p:sp>
      <p:sp>
        <p:nvSpPr>
          <p:cNvPr id="36" name="Freeform 271">
            <a:extLst>
              <a:ext uri="{FF2B5EF4-FFF2-40B4-BE49-F238E27FC236}">
                <a16:creationId xmlns:a16="http://schemas.microsoft.com/office/drawing/2014/main" id="{E682DA28-20EA-4DBC-A508-4983D27C6B50}"/>
              </a:ext>
            </a:extLst>
          </p:cNvPr>
          <p:cNvSpPr>
            <a:spLocks noEditPoints="1"/>
          </p:cNvSpPr>
          <p:nvPr/>
        </p:nvSpPr>
        <p:spPr bwMode="auto">
          <a:xfrm>
            <a:off x="5954068" y="1711693"/>
            <a:ext cx="283864" cy="283864"/>
          </a:xfrm>
          <a:custGeom>
            <a:avLst/>
            <a:gdLst>
              <a:gd name="T0" fmla="*/ 213 w 597"/>
              <a:gd name="T1" fmla="*/ 486 h 596"/>
              <a:gd name="T2" fmla="*/ 202 w 597"/>
              <a:gd name="T3" fmla="*/ 483 h 596"/>
              <a:gd name="T4" fmla="*/ 200 w 597"/>
              <a:gd name="T5" fmla="*/ 472 h 596"/>
              <a:gd name="T6" fmla="*/ 202 w 597"/>
              <a:gd name="T7" fmla="*/ 126 h 596"/>
              <a:gd name="T8" fmla="*/ 200 w 597"/>
              <a:gd name="T9" fmla="*/ 116 h 596"/>
              <a:gd name="T10" fmla="*/ 209 w 597"/>
              <a:gd name="T11" fmla="*/ 109 h 596"/>
              <a:gd name="T12" fmla="*/ 415 w 597"/>
              <a:gd name="T13" fmla="*/ 291 h 596"/>
              <a:gd name="T14" fmla="*/ 417 w 597"/>
              <a:gd name="T15" fmla="*/ 301 h 596"/>
              <a:gd name="T16" fmla="*/ 283 w 597"/>
              <a:gd name="T17" fmla="*/ 0 h 596"/>
              <a:gd name="T18" fmla="*/ 239 w 597"/>
              <a:gd name="T19" fmla="*/ 6 h 596"/>
              <a:gd name="T20" fmla="*/ 197 w 597"/>
              <a:gd name="T21" fmla="*/ 18 h 596"/>
              <a:gd name="T22" fmla="*/ 157 w 597"/>
              <a:gd name="T23" fmla="*/ 36 h 596"/>
              <a:gd name="T24" fmla="*/ 120 w 597"/>
              <a:gd name="T25" fmla="*/ 60 h 596"/>
              <a:gd name="T26" fmla="*/ 88 w 597"/>
              <a:gd name="T27" fmla="*/ 88 h 596"/>
              <a:gd name="T28" fmla="*/ 60 w 597"/>
              <a:gd name="T29" fmla="*/ 120 h 596"/>
              <a:gd name="T30" fmla="*/ 37 w 597"/>
              <a:gd name="T31" fmla="*/ 156 h 596"/>
              <a:gd name="T32" fmla="*/ 19 w 597"/>
              <a:gd name="T33" fmla="*/ 196 h 596"/>
              <a:gd name="T34" fmla="*/ 7 w 597"/>
              <a:gd name="T35" fmla="*/ 238 h 596"/>
              <a:gd name="T36" fmla="*/ 2 w 597"/>
              <a:gd name="T37" fmla="*/ 282 h 596"/>
              <a:gd name="T38" fmla="*/ 3 w 597"/>
              <a:gd name="T39" fmla="*/ 328 h 596"/>
              <a:gd name="T40" fmla="*/ 10 w 597"/>
              <a:gd name="T41" fmla="*/ 373 h 596"/>
              <a:gd name="T42" fmla="*/ 24 w 597"/>
              <a:gd name="T43" fmla="*/ 414 h 596"/>
              <a:gd name="T44" fmla="*/ 44 w 597"/>
              <a:gd name="T45" fmla="*/ 453 h 596"/>
              <a:gd name="T46" fmla="*/ 69 w 597"/>
              <a:gd name="T47" fmla="*/ 487 h 596"/>
              <a:gd name="T48" fmla="*/ 99 w 597"/>
              <a:gd name="T49" fmla="*/ 519 h 596"/>
              <a:gd name="T50" fmla="*/ 132 w 597"/>
              <a:gd name="T51" fmla="*/ 544 h 596"/>
              <a:gd name="T52" fmla="*/ 170 w 597"/>
              <a:gd name="T53" fmla="*/ 566 h 596"/>
              <a:gd name="T54" fmla="*/ 210 w 597"/>
              <a:gd name="T55" fmla="*/ 582 h 596"/>
              <a:gd name="T56" fmla="*/ 253 w 597"/>
              <a:gd name="T57" fmla="*/ 592 h 596"/>
              <a:gd name="T58" fmla="*/ 299 w 597"/>
              <a:gd name="T59" fmla="*/ 596 h 596"/>
              <a:gd name="T60" fmla="*/ 344 w 597"/>
              <a:gd name="T61" fmla="*/ 592 h 596"/>
              <a:gd name="T62" fmla="*/ 387 w 597"/>
              <a:gd name="T63" fmla="*/ 582 h 596"/>
              <a:gd name="T64" fmla="*/ 428 w 597"/>
              <a:gd name="T65" fmla="*/ 566 h 596"/>
              <a:gd name="T66" fmla="*/ 465 w 597"/>
              <a:gd name="T67" fmla="*/ 544 h 596"/>
              <a:gd name="T68" fmla="*/ 499 w 597"/>
              <a:gd name="T69" fmla="*/ 519 h 596"/>
              <a:gd name="T70" fmla="*/ 529 w 597"/>
              <a:gd name="T71" fmla="*/ 487 h 596"/>
              <a:gd name="T72" fmla="*/ 553 w 597"/>
              <a:gd name="T73" fmla="*/ 453 h 596"/>
              <a:gd name="T74" fmla="*/ 573 w 597"/>
              <a:gd name="T75" fmla="*/ 414 h 596"/>
              <a:gd name="T76" fmla="*/ 587 w 597"/>
              <a:gd name="T77" fmla="*/ 373 h 596"/>
              <a:gd name="T78" fmla="*/ 596 w 597"/>
              <a:gd name="T79" fmla="*/ 328 h 596"/>
              <a:gd name="T80" fmla="*/ 597 w 597"/>
              <a:gd name="T81" fmla="*/ 282 h 596"/>
              <a:gd name="T82" fmla="*/ 591 w 597"/>
              <a:gd name="T83" fmla="*/ 238 h 596"/>
              <a:gd name="T84" fmla="*/ 578 w 597"/>
              <a:gd name="T85" fmla="*/ 196 h 596"/>
              <a:gd name="T86" fmla="*/ 561 w 597"/>
              <a:gd name="T87" fmla="*/ 156 h 596"/>
              <a:gd name="T88" fmla="*/ 537 w 597"/>
              <a:gd name="T89" fmla="*/ 120 h 596"/>
              <a:gd name="T90" fmla="*/ 509 w 597"/>
              <a:gd name="T91" fmla="*/ 88 h 596"/>
              <a:gd name="T92" fmla="*/ 477 w 597"/>
              <a:gd name="T93" fmla="*/ 60 h 596"/>
              <a:gd name="T94" fmla="*/ 441 w 597"/>
              <a:gd name="T95" fmla="*/ 36 h 596"/>
              <a:gd name="T96" fmla="*/ 401 w 597"/>
              <a:gd name="T97" fmla="*/ 18 h 596"/>
              <a:gd name="T98" fmla="*/ 359 w 597"/>
              <a:gd name="T99" fmla="*/ 6 h 596"/>
              <a:gd name="T100" fmla="*/ 314 w 597"/>
              <a:gd name="T101"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7" h="596">
                <a:moveTo>
                  <a:pt x="415" y="305"/>
                </a:moveTo>
                <a:lnTo>
                  <a:pt x="216" y="484"/>
                </a:lnTo>
                <a:lnTo>
                  <a:pt x="213" y="486"/>
                </a:lnTo>
                <a:lnTo>
                  <a:pt x="210" y="486"/>
                </a:lnTo>
                <a:lnTo>
                  <a:pt x="206" y="486"/>
                </a:lnTo>
                <a:lnTo>
                  <a:pt x="202" y="483"/>
                </a:lnTo>
                <a:lnTo>
                  <a:pt x="200" y="480"/>
                </a:lnTo>
                <a:lnTo>
                  <a:pt x="199" y="476"/>
                </a:lnTo>
                <a:lnTo>
                  <a:pt x="200" y="472"/>
                </a:lnTo>
                <a:lnTo>
                  <a:pt x="202" y="469"/>
                </a:lnTo>
                <a:lnTo>
                  <a:pt x="394" y="298"/>
                </a:lnTo>
                <a:lnTo>
                  <a:pt x="202" y="126"/>
                </a:lnTo>
                <a:lnTo>
                  <a:pt x="200" y="123"/>
                </a:lnTo>
                <a:lnTo>
                  <a:pt x="199" y="120"/>
                </a:lnTo>
                <a:lnTo>
                  <a:pt x="200" y="116"/>
                </a:lnTo>
                <a:lnTo>
                  <a:pt x="202" y="112"/>
                </a:lnTo>
                <a:lnTo>
                  <a:pt x="206" y="110"/>
                </a:lnTo>
                <a:lnTo>
                  <a:pt x="209" y="109"/>
                </a:lnTo>
                <a:lnTo>
                  <a:pt x="213" y="109"/>
                </a:lnTo>
                <a:lnTo>
                  <a:pt x="216" y="111"/>
                </a:lnTo>
                <a:lnTo>
                  <a:pt x="415" y="291"/>
                </a:lnTo>
                <a:lnTo>
                  <a:pt x="417" y="294"/>
                </a:lnTo>
                <a:lnTo>
                  <a:pt x="418" y="298"/>
                </a:lnTo>
                <a:lnTo>
                  <a:pt x="417" y="301"/>
                </a:lnTo>
                <a:lnTo>
                  <a:pt x="415" y="305"/>
                </a:lnTo>
                <a:close/>
                <a:moveTo>
                  <a:pt x="299" y="0"/>
                </a:moveTo>
                <a:lnTo>
                  <a:pt x="283" y="0"/>
                </a:lnTo>
                <a:lnTo>
                  <a:pt x="268" y="1"/>
                </a:lnTo>
                <a:lnTo>
                  <a:pt x="253" y="3"/>
                </a:lnTo>
                <a:lnTo>
                  <a:pt x="239" y="6"/>
                </a:lnTo>
                <a:lnTo>
                  <a:pt x="224" y="9"/>
                </a:lnTo>
                <a:lnTo>
                  <a:pt x="210" y="13"/>
                </a:lnTo>
                <a:lnTo>
                  <a:pt x="197" y="18"/>
                </a:lnTo>
                <a:lnTo>
                  <a:pt x="183" y="24"/>
                </a:lnTo>
                <a:lnTo>
                  <a:pt x="170" y="29"/>
                </a:lnTo>
                <a:lnTo>
                  <a:pt x="157" y="36"/>
                </a:lnTo>
                <a:lnTo>
                  <a:pt x="144" y="43"/>
                </a:lnTo>
                <a:lnTo>
                  <a:pt x="132" y="51"/>
                </a:lnTo>
                <a:lnTo>
                  <a:pt x="120" y="60"/>
                </a:lnTo>
                <a:lnTo>
                  <a:pt x="110" y="68"/>
                </a:lnTo>
                <a:lnTo>
                  <a:pt x="99" y="78"/>
                </a:lnTo>
                <a:lnTo>
                  <a:pt x="88" y="88"/>
                </a:lnTo>
                <a:lnTo>
                  <a:pt x="78" y="97"/>
                </a:lnTo>
                <a:lnTo>
                  <a:pt x="70" y="108"/>
                </a:lnTo>
                <a:lnTo>
                  <a:pt x="60" y="120"/>
                </a:lnTo>
                <a:lnTo>
                  <a:pt x="52" y="132"/>
                </a:lnTo>
                <a:lnTo>
                  <a:pt x="44" y="144"/>
                </a:lnTo>
                <a:lnTo>
                  <a:pt x="37" y="156"/>
                </a:lnTo>
                <a:lnTo>
                  <a:pt x="31" y="169"/>
                </a:lnTo>
                <a:lnTo>
                  <a:pt x="24" y="182"/>
                </a:lnTo>
                <a:lnTo>
                  <a:pt x="19" y="196"/>
                </a:lnTo>
                <a:lnTo>
                  <a:pt x="15" y="210"/>
                </a:lnTo>
                <a:lnTo>
                  <a:pt x="10" y="224"/>
                </a:lnTo>
                <a:lnTo>
                  <a:pt x="7" y="238"/>
                </a:lnTo>
                <a:lnTo>
                  <a:pt x="5" y="253"/>
                </a:lnTo>
                <a:lnTo>
                  <a:pt x="3" y="267"/>
                </a:lnTo>
                <a:lnTo>
                  <a:pt x="2" y="282"/>
                </a:lnTo>
                <a:lnTo>
                  <a:pt x="0" y="298"/>
                </a:lnTo>
                <a:lnTo>
                  <a:pt x="2" y="313"/>
                </a:lnTo>
                <a:lnTo>
                  <a:pt x="3" y="328"/>
                </a:lnTo>
                <a:lnTo>
                  <a:pt x="5" y="344"/>
                </a:lnTo>
                <a:lnTo>
                  <a:pt x="7" y="358"/>
                </a:lnTo>
                <a:lnTo>
                  <a:pt x="10" y="373"/>
                </a:lnTo>
                <a:lnTo>
                  <a:pt x="15" y="387"/>
                </a:lnTo>
                <a:lnTo>
                  <a:pt x="19" y="400"/>
                </a:lnTo>
                <a:lnTo>
                  <a:pt x="24" y="414"/>
                </a:lnTo>
                <a:lnTo>
                  <a:pt x="31" y="427"/>
                </a:lnTo>
                <a:lnTo>
                  <a:pt x="37" y="440"/>
                </a:lnTo>
                <a:lnTo>
                  <a:pt x="44" y="453"/>
                </a:lnTo>
                <a:lnTo>
                  <a:pt x="52" y="465"/>
                </a:lnTo>
                <a:lnTo>
                  <a:pt x="60" y="476"/>
                </a:lnTo>
                <a:lnTo>
                  <a:pt x="69" y="487"/>
                </a:lnTo>
                <a:lnTo>
                  <a:pt x="78" y="498"/>
                </a:lnTo>
                <a:lnTo>
                  <a:pt x="88" y="509"/>
                </a:lnTo>
                <a:lnTo>
                  <a:pt x="99" y="519"/>
                </a:lnTo>
                <a:lnTo>
                  <a:pt x="110" y="527"/>
                </a:lnTo>
                <a:lnTo>
                  <a:pt x="120" y="537"/>
                </a:lnTo>
                <a:lnTo>
                  <a:pt x="132" y="544"/>
                </a:lnTo>
                <a:lnTo>
                  <a:pt x="144" y="553"/>
                </a:lnTo>
                <a:lnTo>
                  <a:pt x="157" y="560"/>
                </a:lnTo>
                <a:lnTo>
                  <a:pt x="170" y="566"/>
                </a:lnTo>
                <a:lnTo>
                  <a:pt x="183" y="573"/>
                </a:lnTo>
                <a:lnTo>
                  <a:pt x="197" y="578"/>
                </a:lnTo>
                <a:lnTo>
                  <a:pt x="210" y="582"/>
                </a:lnTo>
                <a:lnTo>
                  <a:pt x="224" y="587"/>
                </a:lnTo>
                <a:lnTo>
                  <a:pt x="239" y="590"/>
                </a:lnTo>
                <a:lnTo>
                  <a:pt x="253" y="592"/>
                </a:lnTo>
                <a:lnTo>
                  <a:pt x="268" y="594"/>
                </a:lnTo>
                <a:lnTo>
                  <a:pt x="283" y="595"/>
                </a:lnTo>
                <a:lnTo>
                  <a:pt x="299" y="596"/>
                </a:lnTo>
                <a:lnTo>
                  <a:pt x="314" y="595"/>
                </a:lnTo>
                <a:lnTo>
                  <a:pt x="329" y="594"/>
                </a:lnTo>
                <a:lnTo>
                  <a:pt x="344" y="592"/>
                </a:lnTo>
                <a:lnTo>
                  <a:pt x="359" y="590"/>
                </a:lnTo>
                <a:lnTo>
                  <a:pt x="373" y="587"/>
                </a:lnTo>
                <a:lnTo>
                  <a:pt x="387" y="582"/>
                </a:lnTo>
                <a:lnTo>
                  <a:pt x="401" y="578"/>
                </a:lnTo>
                <a:lnTo>
                  <a:pt x="415" y="573"/>
                </a:lnTo>
                <a:lnTo>
                  <a:pt x="428" y="566"/>
                </a:lnTo>
                <a:lnTo>
                  <a:pt x="441" y="560"/>
                </a:lnTo>
                <a:lnTo>
                  <a:pt x="453" y="553"/>
                </a:lnTo>
                <a:lnTo>
                  <a:pt x="465" y="544"/>
                </a:lnTo>
                <a:lnTo>
                  <a:pt x="477" y="537"/>
                </a:lnTo>
                <a:lnTo>
                  <a:pt x="489" y="527"/>
                </a:lnTo>
                <a:lnTo>
                  <a:pt x="499" y="519"/>
                </a:lnTo>
                <a:lnTo>
                  <a:pt x="509" y="509"/>
                </a:lnTo>
                <a:lnTo>
                  <a:pt x="519" y="498"/>
                </a:lnTo>
                <a:lnTo>
                  <a:pt x="529" y="487"/>
                </a:lnTo>
                <a:lnTo>
                  <a:pt x="537" y="476"/>
                </a:lnTo>
                <a:lnTo>
                  <a:pt x="546" y="465"/>
                </a:lnTo>
                <a:lnTo>
                  <a:pt x="553" y="453"/>
                </a:lnTo>
                <a:lnTo>
                  <a:pt x="561" y="440"/>
                </a:lnTo>
                <a:lnTo>
                  <a:pt x="567" y="427"/>
                </a:lnTo>
                <a:lnTo>
                  <a:pt x="573" y="414"/>
                </a:lnTo>
                <a:lnTo>
                  <a:pt x="578" y="400"/>
                </a:lnTo>
                <a:lnTo>
                  <a:pt x="584" y="387"/>
                </a:lnTo>
                <a:lnTo>
                  <a:pt x="587" y="373"/>
                </a:lnTo>
                <a:lnTo>
                  <a:pt x="591" y="358"/>
                </a:lnTo>
                <a:lnTo>
                  <a:pt x="593" y="344"/>
                </a:lnTo>
                <a:lnTo>
                  <a:pt x="596" y="328"/>
                </a:lnTo>
                <a:lnTo>
                  <a:pt x="597" y="313"/>
                </a:lnTo>
                <a:lnTo>
                  <a:pt x="597" y="298"/>
                </a:lnTo>
                <a:lnTo>
                  <a:pt x="597" y="282"/>
                </a:lnTo>
                <a:lnTo>
                  <a:pt x="596" y="267"/>
                </a:lnTo>
                <a:lnTo>
                  <a:pt x="593" y="253"/>
                </a:lnTo>
                <a:lnTo>
                  <a:pt x="591" y="238"/>
                </a:lnTo>
                <a:lnTo>
                  <a:pt x="587" y="224"/>
                </a:lnTo>
                <a:lnTo>
                  <a:pt x="584" y="210"/>
                </a:lnTo>
                <a:lnTo>
                  <a:pt x="578" y="196"/>
                </a:lnTo>
                <a:lnTo>
                  <a:pt x="573" y="182"/>
                </a:lnTo>
                <a:lnTo>
                  <a:pt x="567" y="169"/>
                </a:lnTo>
                <a:lnTo>
                  <a:pt x="561" y="156"/>
                </a:lnTo>
                <a:lnTo>
                  <a:pt x="553" y="144"/>
                </a:lnTo>
                <a:lnTo>
                  <a:pt x="546" y="132"/>
                </a:lnTo>
                <a:lnTo>
                  <a:pt x="537" y="120"/>
                </a:lnTo>
                <a:lnTo>
                  <a:pt x="529" y="108"/>
                </a:lnTo>
                <a:lnTo>
                  <a:pt x="519" y="97"/>
                </a:lnTo>
                <a:lnTo>
                  <a:pt x="509" y="88"/>
                </a:lnTo>
                <a:lnTo>
                  <a:pt x="499" y="78"/>
                </a:lnTo>
                <a:lnTo>
                  <a:pt x="489" y="68"/>
                </a:lnTo>
                <a:lnTo>
                  <a:pt x="477" y="60"/>
                </a:lnTo>
                <a:lnTo>
                  <a:pt x="465" y="51"/>
                </a:lnTo>
                <a:lnTo>
                  <a:pt x="453" y="43"/>
                </a:lnTo>
                <a:lnTo>
                  <a:pt x="441" y="36"/>
                </a:lnTo>
                <a:lnTo>
                  <a:pt x="428" y="29"/>
                </a:lnTo>
                <a:lnTo>
                  <a:pt x="415" y="24"/>
                </a:lnTo>
                <a:lnTo>
                  <a:pt x="401" y="18"/>
                </a:lnTo>
                <a:lnTo>
                  <a:pt x="387" y="13"/>
                </a:lnTo>
                <a:lnTo>
                  <a:pt x="373" y="9"/>
                </a:lnTo>
                <a:lnTo>
                  <a:pt x="359" y="6"/>
                </a:lnTo>
                <a:lnTo>
                  <a:pt x="344" y="3"/>
                </a:lnTo>
                <a:lnTo>
                  <a:pt x="329" y="1"/>
                </a:lnTo>
                <a:lnTo>
                  <a:pt x="314" y="0"/>
                </a:lnTo>
                <a:lnTo>
                  <a:pt x="299" y="0"/>
                </a:lnTo>
                <a:close/>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en-US" sz="1200" dirty="0"/>
          </a:p>
        </p:txBody>
      </p:sp>
      <p:sp>
        <p:nvSpPr>
          <p:cNvPr id="37" name="Freeform 271">
            <a:extLst>
              <a:ext uri="{FF2B5EF4-FFF2-40B4-BE49-F238E27FC236}">
                <a16:creationId xmlns:a16="http://schemas.microsoft.com/office/drawing/2014/main" id="{78306963-3322-49D6-AE7A-F1770B5C79DA}"/>
              </a:ext>
            </a:extLst>
          </p:cNvPr>
          <p:cNvSpPr>
            <a:spLocks noEditPoints="1"/>
          </p:cNvSpPr>
          <p:nvPr/>
        </p:nvSpPr>
        <p:spPr bwMode="auto">
          <a:xfrm flipH="1">
            <a:off x="5954068" y="5318700"/>
            <a:ext cx="283864" cy="283864"/>
          </a:xfrm>
          <a:custGeom>
            <a:avLst/>
            <a:gdLst>
              <a:gd name="T0" fmla="*/ 213 w 597"/>
              <a:gd name="T1" fmla="*/ 486 h 596"/>
              <a:gd name="T2" fmla="*/ 202 w 597"/>
              <a:gd name="T3" fmla="*/ 483 h 596"/>
              <a:gd name="T4" fmla="*/ 200 w 597"/>
              <a:gd name="T5" fmla="*/ 472 h 596"/>
              <a:gd name="T6" fmla="*/ 202 w 597"/>
              <a:gd name="T7" fmla="*/ 126 h 596"/>
              <a:gd name="T8" fmla="*/ 200 w 597"/>
              <a:gd name="T9" fmla="*/ 116 h 596"/>
              <a:gd name="T10" fmla="*/ 209 w 597"/>
              <a:gd name="T11" fmla="*/ 109 h 596"/>
              <a:gd name="T12" fmla="*/ 415 w 597"/>
              <a:gd name="T13" fmla="*/ 291 h 596"/>
              <a:gd name="T14" fmla="*/ 417 w 597"/>
              <a:gd name="T15" fmla="*/ 301 h 596"/>
              <a:gd name="T16" fmla="*/ 283 w 597"/>
              <a:gd name="T17" fmla="*/ 0 h 596"/>
              <a:gd name="T18" fmla="*/ 239 w 597"/>
              <a:gd name="T19" fmla="*/ 6 h 596"/>
              <a:gd name="T20" fmla="*/ 197 w 597"/>
              <a:gd name="T21" fmla="*/ 18 h 596"/>
              <a:gd name="T22" fmla="*/ 157 w 597"/>
              <a:gd name="T23" fmla="*/ 36 h 596"/>
              <a:gd name="T24" fmla="*/ 120 w 597"/>
              <a:gd name="T25" fmla="*/ 60 h 596"/>
              <a:gd name="T26" fmla="*/ 88 w 597"/>
              <a:gd name="T27" fmla="*/ 88 h 596"/>
              <a:gd name="T28" fmla="*/ 60 w 597"/>
              <a:gd name="T29" fmla="*/ 120 h 596"/>
              <a:gd name="T30" fmla="*/ 37 w 597"/>
              <a:gd name="T31" fmla="*/ 156 h 596"/>
              <a:gd name="T32" fmla="*/ 19 w 597"/>
              <a:gd name="T33" fmla="*/ 196 h 596"/>
              <a:gd name="T34" fmla="*/ 7 w 597"/>
              <a:gd name="T35" fmla="*/ 238 h 596"/>
              <a:gd name="T36" fmla="*/ 2 w 597"/>
              <a:gd name="T37" fmla="*/ 282 h 596"/>
              <a:gd name="T38" fmla="*/ 3 w 597"/>
              <a:gd name="T39" fmla="*/ 328 h 596"/>
              <a:gd name="T40" fmla="*/ 10 w 597"/>
              <a:gd name="T41" fmla="*/ 373 h 596"/>
              <a:gd name="T42" fmla="*/ 24 w 597"/>
              <a:gd name="T43" fmla="*/ 414 h 596"/>
              <a:gd name="T44" fmla="*/ 44 w 597"/>
              <a:gd name="T45" fmla="*/ 453 h 596"/>
              <a:gd name="T46" fmla="*/ 69 w 597"/>
              <a:gd name="T47" fmla="*/ 487 h 596"/>
              <a:gd name="T48" fmla="*/ 99 w 597"/>
              <a:gd name="T49" fmla="*/ 519 h 596"/>
              <a:gd name="T50" fmla="*/ 132 w 597"/>
              <a:gd name="T51" fmla="*/ 544 h 596"/>
              <a:gd name="T52" fmla="*/ 170 w 597"/>
              <a:gd name="T53" fmla="*/ 566 h 596"/>
              <a:gd name="T54" fmla="*/ 210 w 597"/>
              <a:gd name="T55" fmla="*/ 582 h 596"/>
              <a:gd name="T56" fmla="*/ 253 w 597"/>
              <a:gd name="T57" fmla="*/ 592 h 596"/>
              <a:gd name="T58" fmla="*/ 299 w 597"/>
              <a:gd name="T59" fmla="*/ 596 h 596"/>
              <a:gd name="T60" fmla="*/ 344 w 597"/>
              <a:gd name="T61" fmla="*/ 592 h 596"/>
              <a:gd name="T62" fmla="*/ 387 w 597"/>
              <a:gd name="T63" fmla="*/ 582 h 596"/>
              <a:gd name="T64" fmla="*/ 428 w 597"/>
              <a:gd name="T65" fmla="*/ 566 h 596"/>
              <a:gd name="T66" fmla="*/ 465 w 597"/>
              <a:gd name="T67" fmla="*/ 544 h 596"/>
              <a:gd name="T68" fmla="*/ 499 w 597"/>
              <a:gd name="T69" fmla="*/ 519 h 596"/>
              <a:gd name="T70" fmla="*/ 529 w 597"/>
              <a:gd name="T71" fmla="*/ 487 h 596"/>
              <a:gd name="T72" fmla="*/ 553 w 597"/>
              <a:gd name="T73" fmla="*/ 453 h 596"/>
              <a:gd name="T74" fmla="*/ 573 w 597"/>
              <a:gd name="T75" fmla="*/ 414 h 596"/>
              <a:gd name="T76" fmla="*/ 587 w 597"/>
              <a:gd name="T77" fmla="*/ 373 h 596"/>
              <a:gd name="T78" fmla="*/ 596 w 597"/>
              <a:gd name="T79" fmla="*/ 328 h 596"/>
              <a:gd name="T80" fmla="*/ 597 w 597"/>
              <a:gd name="T81" fmla="*/ 282 h 596"/>
              <a:gd name="T82" fmla="*/ 591 w 597"/>
              <a:gd name="T83" fmla="*/ 238 h 596"/>
              <a:gd name="T84" fmla="*/ 578 w 597"/>
              <a:gd name="T85" fmla="*/ 196 h 596"/>
              <a:gd name="T86" fmla="*/ 561 w 597"/>
              <a:gd name="T87" fmla="*/ 156 h 596"/>
              <a:gd name="T88" fmla="*/ 537 w 597"/>
              <a:gd name="T89" fmla="*/ 120 h 596"/>
              <a:gd name="T90" fmla="*/ 509 w 597"/>
              <a:gd name="T91" fmla="*/ 88 h 596"/>
              <a:gd name="T92" fmla="*/ 477 w 597"/>
              <a:gd name="T93" fmla="*/ 60 h 596"/>
              <a:gd name="T94" fmla="*/ 441 w 597"/>
              <a:gd name="T95" fmla="*/ 36 h 596"/>
              <a:gd name="T96" fmla="*/ 401 w 597"/>
              <a:gd name="T97" fmla="*/ 18 h 596"/>
              <a:gd name="T98" fmla="*/ 359 w 597"/>
              <a:gd name="T99" fmla="*/ 6 h 596"/>
              <a:gd name="T100" fmla="*/ 314 w 597"/>
              <a:gd name="T101"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7" h="596">
                <a:moveTo>
                  <a:pt x="415" y="305"/>
                </a:moveTo>
                <a:lnTo>
                  <a:pt x="216" y="484"/>
                </a:lnTo>
                <a:lnTo>
                  <a:pt x="213" y="486"/>
                </a:lnTo>
                <a:lnTo>
                  <a:pt x="210" y="486"/>
                </a:lnTo>
                <a:lnTo>
                  <a:pt x="206" y="486"/>
                </a:lnTo>
                <a:lnTo>
                  <a:pt x="202" y="483"/>
                </a:lnTo>
                <a:lnTo>
                  <a:pt x="200" y="480"/>
                </a:lnTo>
                <a:lnTo>
                  <a:pt x="199" y="476"/>
                </a:lnTo>
                <a:lnTo>
                  <a:pt x="200" y="472"/>
                </a:lnTo>
                <a:lnTo>
                  <a:pt x="202" y="469"/>
                </a:lnTo>
                <a:lnTo>
                  <a:pt x="394" y="298"/>
                </a:lnTo>
                <a:lnTo>
                  <a:pt x="202" y="126"/>
                </a:lnTo>
                <a:lnTo>
                  <a:pt x="200" y="123"/>
                </a:lnTo>
                <a:lnTo>
                  <a:pt x="199" y="120"/>
                </a:lnTo>
                <a:lnTo>
                  <a:pt x="200" y="116"/>
                </a:lnTo>
                <a:lnTo>
                  <a:pt x="202" y="112"/>
                </a:lnTo>
                <a:lnTo>
                  <a:pt x="206" y="110"/>
                </a:lnTo>
                <a:lnTo>
                  <a:pt x="209" y="109"/>
                </a:lnTo>
                <a:lnTo>
                  <a:pt x="213" y="109"/>
                </a:lnTo>
                <a:lnTo>
                  <a:pt x="216" y="111"/>
                </a:lnTo>
                <a:lnTo>
                  <a:pt x="415" y="291"/>
                </a:lnTo>
                <a:lnTo>
                  <a:pt x="417" y="294"/>
                </a:lnTo>
                <a:lnTo>
                  <a:pt x="418" y="298"/>
                </a:lnTo>
                <a:lnTo>
                  <a:pt x="417" y="301"/>
                </a:lnTo>
                <a:lnTo>
                  <a:pt x="415" y="305"/>
                </a:lnTo>
                <a:close/>
                <a:moveTo>
                  <a:pt x="299" y="0"/>
                </a:moveTo>
                <a:lnTo>
                  <a:pt x="283" y="0"/>
                </a:lnTo>
                <a:lnTo>
                  <a:pt x="268" y="1"/>
                </a:lnTo>
                <a:lnTo>
                  <a:pt x="253" y="3"/>
                </a:lnTo>
                <a:lnTo>
                  <a:pt x="239" y="6"/>
                </a:lnTo>
                <a:lnTo>
                  <a:pt x="224" y="9"/>
                </a:lnTo>
                <a:lnTo>
                  <a:pt x="210" y="13"/>
                </a:lnTo>
                <a:lnTo>
                  <a:pt x="197" y="18"/>
                </a:lnTo>
                <a:lnTo>
                  <a:pt x="183" y="24"/>
                </a:lnTo>
                <a:lnTo>
                  <a:pt x="170" y="29"/>
                </a:lnTo>
                <a:lnTo>
                  <a:pt x="157" y="36"/>
                </a:lnTo>
                <a:lnTo>
                  <a:pt x="144" y="43"/>
                </a:lnTo>
                <a:lnTo>
                  <a:pt x="132" y="51"/>
                </a:lnTo>
                <a:lnTo>
                  <a:pt x="120" y="60"/>
                </a:lnTo>
                <a:lnTo>
                  <a:pt x="110" y="68"/>
                </a:lnTo>
                <a:lnTo>
                  <a:pt x="99" y="78"/>
                </a:lnTo>
                <a:lnTo>
                  <a:pt x="88" y="88"/>
                </a:lnTo>
                <a:lnTo>
                  <a:pt x="78" y="97"/>
                </a:lnTo>
                <a:lnTo>
                  <a:pt x="70" y="108"/>
                </a:lnTo>
                <a:lnTo>
                  <a:pt x="60" y="120"/>
                </a:lnTo>
                <a:lnTo>
                  <a:pt x="52" y="132"/>
                </a:lnTo>
                <a:lnTo>
                  <a:pt x="44" y="144"/>
                </a:lnTo>
                <a:lnTo>
                  <a:pt x="37" y="156"/>
                </a:lnTo>
                <a:lnTo>
                  <a:pt x="31" y="169"/>
                </a:lnTo>
                <a:lnTo>
                  <a:pt x="24" y="182"/>
                </a:lnTo>
                <a:lnTo>
                  <a:pt x="19" y="196"/>
                </a:lnTo>
                <a:lnTo>
                  <a:pt x="15" y="210"/>
                </a:lnTo>
                <a:lnTo>
                  <a:pt x="10" y="224"/>
                </a:lnTo>
                <a:lnTo>
                  <a:pt x="7" y="238"/>
                </a:lnTo>
                <a:lnTo>
                  <a:pt x="5" y="253"/>
                </a:lnTo>
                <a:lnTo>
                  <a:pt x="3" y="267"/>
                </a:lnTo>
                <a:lnTo>
                  <a:pt x="2" y="282"/>
                </a:lnTo>
                <a:lnTo>
                  <a:pt x="0" y="298"/>
                </a:lnTo>
                <a:lnTo>
                  <a:pt x="2" y="313"/>
                </a:lnTo>
                <a:lnTo>
                  <a:pt x="3" y="328"/>
                </a:lnTo>
                <a:lnTo>
                  <a:pt x="5" y="344"/>
                </a:lnTo>
                <a:lnTo>
                  <a:pt x="7" y="358"/>
                </a:lnTo>
                <a:lnTo>
                  <a:pt x="10" y="373"/>
                </a:lnTo>
                <a:lnTo>
                  <a:pt x="15" y="387"/>
                </a:lnTo>
                <a:lnTo>
                  <a:pt x="19" y="400"/>
                </a:lnTo>
                <a:lnTo>
                  <a:pt x="24" y="414"/>
                </a:lnTo>
                <a:lnTo>
                  <a:pt x="31" y="427"/>
                </a:lnTo>
                <a:lnTo>
                  <a:pt x="37" y="440"/>
                </a:lnTo>
                <a:lnTo>
                  <a:pt x="44" y="453"/>
                </a:lnTo>
                <a:lnTo>
                  <a:pt x="52" y="465"/>
                </a:lnTo>
                <a:lnTo>
                  <a:pt x="60" y="476"/>
                </a:lnTo>
                <a:lnTo>
                  <a:pt x="69" y="487"/>
                </a:lnTo>
                <a:lnTo>
                  <a:pt x="78" y="498"/>
                </a:lnTo>
                <a:lnTo>
                  <a:pt x="88" y="509"/>
                </a:lnTo>
                <a:lnTo>
                  <a:pt x="99" y="519"/>
                </a:lnTo>
                <a:lnTo>
                  <a:pt x="110" y="527"/>
                </a:lnTo>
                <a:lnTo>
                  <a:pt x="120" y="537"/>
                </a:lnTo>
                <a:lnTo>
                  <a:pt x="132" y="544"/>
                </a:lnTo>
                <a:lnTo>
                  <a:pt x="144" y="553"/>
                </a:lnTo>
                <a:lnTo>
                  <a:pt x="157" y="560"/>
                </a:lnTo>
                <a:lnTo>
                  <a:pt x="170" y="566"/>
                </a:lnTo>
                <a:lnTo>
                  <a:pt x="183" y="573"/>
                </a:lnTo>
                <a:lnTo>
                  <a:pt x="197" y="578"/>
                </a:lnTo>
                <a:lnTo>
                  <a:pt x="210" y="582"/>
                </a:lnTo>
                <a:lnTo>
                  <a:pt x="224" y="587"/>
                </a:lnTo>
                <a:lnTo>
                  <a:pt x="239" y="590"/>
                </a:lnTo>
                <a:lnTo>
                  <a:pt x="253" y="592"/>
                </a:lnTo>
                <a:lnTo>
                  <a:pt x="268" y="594"/>
                </a:lnTo>
                <a:lnTo>
                  <a:pt x="283" y="595"/>
                </a:lnTo>
                <a:lnTo>
                  <a:pt x="299" y="596"/>
                </a:lnTo>
                <a:lnTo>
                  <a:pt x="314" y="595"/>
                </a:lnTo>
                <a:lnTo>
                  <a:pt x="329" y="594"/>
                </a:lnTo>
                <a:lnTo>
                  <a:pt x="344" y="592"/>
                </a:lnTo>
                <a:lnTo>
                  <a:pt x="359" y="590"/>
                </a:lnTo>
                <a:lnTo>
                  <a:pt x="373" y="587"/>
                </a:lnTo>
                <a:lnTo>
                  <a:pt x="387" y="582"/>
                </a:lnTo>
                <a:lnTo>
                  <a:pt x="401" y="578"/>
                </a:lnTo>
                <a:lnTo>
                  <a:pt x="415" y="573"/>
                </a:lnTo>
                <a:lnTo>
                  <a:pt x="428" y="566"/>
                </a:lnTo>
                <a:lnTo>
                  <a:pt x="441" y="560"/>
                </a:lnTo>
                <a:lnTo>
                  <a:pt x="453" y="553"/>
                </a:lnTo>
                <a:lnTo>
                  <a:pt x="465" y="544"/>
                </a:lnTo>
                <a:lnTo>
                  <a:pt x="477" y="537"/>
                </a:lnTo>
                <a:lnTo>
                  <a:pt x="489" y="527"/>
                </a:lnTo>
                <a:lnTo>
                  <a:pt x="499" y="519"/>
                </a:lnTo>
                <a:lnTo>
                  <a:pt x="509" y="509"/>
                </a:lnTo>
                <a:lnTo>
                  <a:pt x="519" y="498"/>
                </a:lnTo>
                <a:lnTo>
                  <a:pt x="529" y="487"/>
                </a:lnTo>
                <a:lnTo>
                  <a:pt x="537" y="476"/>
                </a:lnTo>
                <a:lnTo>
                  <a:pt x="546" y="465"/>
                </a:lnTo>
                <a:lnTo>
                  <a:pt x="553" y="453"/>
                </a:lnTo>
                <a:lnTo>
                  <a:pt x="561" y="440"/>
                </a:lnTo>
                <a:lnTo>
                  <a:pt x="567" y="427"/>
                </a:lnTo>
                <a:lnTo>
                  <a:pt x="573" y="414"/>
                </a:lnTo>
                <a:lnTo>
                  <a:pt x="578" y="400"/>
                </a:lnTo>
                <a:lnTo>
                  <a:pt x="584" y="387"/>
                </a:lnTo>
                <a:lnTo>
                  <a:pt x="587" y="373"/>
                </a:lnTo>
                <a:lnTo>
                  <a:pt x="591" y="358"/>
                </a:lnTo>
                <a:lnTo>
                  <a:pt x="593" y="344"/>
                </a:lnTo>
                <a:lnTo>
                  <a:pt x="596" y="328"/>
                </a:lnTo>
                <a:lnTo>
                  <a:pt x="597" y="313"/>
                </a:lnTo>
                <a:lnTo>
                  <a:pt x="597" y="298"/>
                </a:lnTo>
                <a:lnTo>
                  <a:pt x="597" y="282"/>
                </a:lnTo>
                <a:lnTo>
                  <a:pt x="596" y="267"/>
                </a:lnTo>
                <a:lnTo>
                  <a:pt x="593" y="253"/>
                </a:lnTo>
                <a:lnTo>
                  <a:pt x="591" y="238"/>
                </a:lnTo>
                <a:lnTo>
                  <a:pt x="587" y="224"/>
                </a:lnTo>
                <a:lnTo>
                  <a:pt x="584" y="210"/>
                </a:lnTo>
                <a:lnTo>
                  <a:pt x="578" y="196"/>
                </a:lnTo>
                <a:lnTo>
                  <a:pt x="573" y="182"/>
                </a:lnTo>
                <a:lnTo>
                  <a:pt x="567" y="169"/>
                </a:lnTo>
                <a:lnTo>
                  <a:pt x="561" y="156"/>
                </a:lnTo>
                <a:lnTo>
                  <a:pt x="553" y="144"/>
                </a:lnTo>
                <a:lnTo>
                  <a:pt x="546" y="132"/>
                </a:lnTo>
                <a:lnTo>
                  <a:pt x="537" y="120"/>
                </a:lnTo>
                <a:lnTo>
                  <a:pt x="529" y="108"/>
                </a:lnTo>
                <a:lnTo>
                  <a:pt x="519" y="97"/>
                </a:lnTo>
                <a:lnTo>
                  <a:pt x="509" y="88"/>
                </a:lnTo>
                <a:lnTo>
                  <a:pt x="499" y="78"/>
                </a:lnTo>
                <a:lnTo>
                  <a:pt x="489" y="68"/>
                </a:lnTo>
                <a:lnTo>
                  <a:pt x="477" y="60"/>
                </a:lnTo>
                <a:lnTo>
                  <a:pt x="465" y="51"/>
                </a:lnTo>
                <a:lnTo>
                  <a:pt x="453" y="43"/>
                </a:lnTo>
                <a:lnTo>
                  <a:pt x="441" y="36"/>
                </a:lnTo>
                <a:lnTo>
                  <a:pt x="428" y="29"/>
                </a:lnTo>
                <a:lnTo>
                  <a:pt x="415" y="24"/>
                </a:lnTo>
                <a:lnTo>
                  <a:pt x="401" y="18"/>
                </a:lnTo>
                <a:lnTo>
                  <a:pt x="387" y="13"/>
                </a:lnTo>
                <a:lnTo>
                  <a:pt x="373" y="9"/>
                </a:lnTo>
                <a:lnTo>
                  <a:pt x="359" y="6"/>
                </a:lnTo>
                <a:lnTo>
                  <a:pt x="344" y="3"/>
                </a:lnTo>
                <a:lnTo>
                  <a:pt x="329" y="1"/>
                </a:lnTo>
                <a:lnTo>
                  <a:pt x="314" y="0"/>
                </a:lnTo>
                <a:lnTo>
                  <a:pt x="299" y="0"/>
                </a:lnTo>
                <a:close/>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en-US" sz="1200" dirty="0"/>
          </a:p>
        </p:txBody>
      </p:sp>
      <p:sp>
        <p:nvSpPr>
          <p:cNvPr id="38" name="Freeform 271">
            <a:extLst>
              <a:ext uri="{FF2B5EF4-FFF2-40B4-BE49-F238E27FC236}">
                <a16:creationId xmlns:a16="http://schemas.microsoft.com/office/drawing/2014/main" id="{1F38219E-AACD-4E54-AE07-7BA331391872}"/>
              </a:ext>
            </a:extLst>
          </p:cNvPr>
          <p:cNvSpPr>
            <a:spLocks noEditPoints="1"/>
          </p:cNvSpPr>
          <p:nvPr/>
        </p:nvSpPr>
        <p:spPr bwMode="auto">
          <a:xfrm rot="4294091">
            <a:off x="7592160" y="2733984"/>
            <a:ext cx="283864" cy="283864"/>
          </a:xfrm>
          <a:custGeom>
            <a:avLst/>
            <a:gdLst>
              <a:gd name="T0" fmla="*/ 213 w 597"/>
              <a:gd name="T1" fmla="*/ 486 h 596"/>
              <a:gd name="T2" fmla="*/ 202 w 597"/>
              <a:gd name="T3" fmla="*/ 483 h 596"/>
              <a:gd name="T4" fmla="*/ 200 w 597"/>
              <a:gd name="T5" fmla="*/ 472 h 596"/>
              <a:gd name="T6" fmla="*/ 202 w 597"/>
              <a:gd name="T7" fmla="*/ 126 h 596"/>
              <a:gd name="T8" fmla="*/ 200 w 597"/>
              <a:gd name="T9" fmla="*/ 116 h 596"/>
              <a:gd name="T10" fmla="*/ 209 w 597"/>
              <a:gd name="T11" fmla="*/ 109 h 596"/>
              <a:gd name="T12" fmla="*/ 415 w 597"/>
              <a:gd name="T13" fmla="*/ 291 h 596"/>
              <a:gd name="T14" fmla="*/ 417 w 597"/>
              <a:gd name="T15" fmla="*/ 301 h 596"/>
              <a:gd name="T16" fmla="*/ 283 w 597"/>
              <a:gd name="T17" fmla="*/ 0 h 596"/>
              <a:gd name="T18" fmla="*/ 239 w 597"/>
              <a:gd name="T19" fmla="*/ 6 h 596"/>
              <a:gd name="T20" fmla="*/ 197 w 597"/>
              <a:gd name="T21" fmla="*/ 18 h 596"/>
              <a:gd name="T22" fmla="*/ 157 w 597"/>
              <a:gd name="T23" fmla="*/ 36 h 596"/>
              <a:gd name="T24" fmla="*/ 120 w 597"/>
              <a:gd name="T25" fmla="*/ 60 h 596"/>
              <a:gd name="T26" fmla="*/ 88 w 597"/>
              <a:gd name="T27" fmla="*/ 88 h 596"/>
              <a:gd name="T28" fmla="*/ 60 w 597"/>
              <a:gd name="T29" fmla="*/ 120 h 596"/>
              <a:gd name="T30" fmla="*/ 37 w 597"/>
              <a:gd name="T31" fmla="*/ 156 h 596"/>
              <a:gd name="T32" fmla="*/ 19 w 597"/>
              <a:gd name="T33" fmla="*/ 196 h 596"/>
              <a:gd name="T34" fmla="*/ 7 w 597"/>
              <a:gd name="T35" fmla="*/ 238 h 596"/>
              <a:gd name="T36" fmla="*/ 2 w 597"/>
              <a:gd name="T37" fmla="*/ 282 h 596"/>
              <a:gd name="T38" fmla="*/ 3 w 597"/>
              <a:gd name="T39" fmla="*/ 328 h 596"/>
              <a:gd name="T40" fmla="*/ 10 w 597"/>
              <a:gd name="T41" fmla="*/ 373 h 596"/>
              <a:gd name="T42" fmla="*/ 24 w 597"/>
              <a:gd name="T43" fmla="*/ 414 h 596"/>
              <a:gd name="T44" fmla="*/ 44 w 597"/>
              <a:gd name="T45" fmla="*/ 453 h 596"/>
              <a:gd name="T46" fmla="*/ 69 w 597"/>
              <a:gd name="T47" fmla="*/ 487 h 596"/>
              <a:gd name="T48" fmla="*/ 99 w 597"/>
              <a:gd name="T49" fmla="*/ 519 h 596"/>
              <a:gd name="T50" fmla="*/ 132 w 597"/>
              <a:gd name="T51" fmla="*/ 544 h 596"/>
              <a:gd name="T52" fmla="*/ 170 w 597"/>
              <a:gd name="T53" fmla="*/ 566 h 596"/>
              <a:gd name="T54" fmla="*/ 210 w 597"/>
              <a:gd name="T55" fmla="*/ 582 h 596"/>
              <a:gd name="T56" fmla="*/ 253 w 597"/>
              <a:gd name="T57" fmla="*/ 592 h 596"/>
              <a:gd name="T58" fmla="*/ 299 w 597"/>
              <a:gd name="T59" fmla="*/ 596 h 596"/>
              <a:gd name="T60" fmla="*/ 344 w 597"/>
              <a:gd name="T61" fmla="*/ 592 h 596"/>
              <a:gd name="T62" fmla="*/ 387 w 597"/>
              <a:gd name="T63" fmla="*/ 582 h 596"/>
              <a:gd name="T64" fmla="*/ 428 w 597"/>
              <a:gd name="T65" fmla="*/ 566 h 596"/>
              <a:gd name="T66" fmla="*/ 465 w 597"/>
              <a:gd name="T67" fmla="*/ 544 h 596"/>
              <a:gd name="T68" fmla="*/ 499 w 597"/>
              <a:gd name="T69" fmla="*/ 519 h 596"/>
              <a:gd name="T70" fmla="*/ 529 w 597"/>
              <a:gd name="T71" fmla="*/ 487 h 596"/>
              <a:gd name="T72" fmla="*/ 553 w 597"/>
              <a:gd name="T73" fmla="*/ 453 h 596"/>
              <a:gd name="T74" fmla="*/ 573 w 597"/>
              <a:gd name="T75" fmla="*/ 414 h 596"/>
              <a:gd name="T76" fmla="*/ 587 w 597"/>
              <a:gd name="T77" fmla="*/ 373 h 596"/>
              <a:gd name="T78" fmla="*/ 596 w 597"/>
              <a:gd name="T79" fmla="*/ 328 h 596"/>
              <a:gd name="T80" fmla="*/ 597 w 597"/>
              <a:gd name="T81" fmla="*/ 282 h 596"/>
              <a:gd name="T82" fmla="*/ 591 w 597"/>
              <a:gd name="T83" fmla="*/ 238 h 596"/>
              <a:gd name="T84" fmla="*/ 578 w 597"/>
              <a:gd name="T85" fmla="*/ 196 h 596"/>
              <a:gd name="T86" fmla="*/ 561 w 597"/>
              <a:gd name="T87" fmla="*/ 156 h 596"/>
              <a:gd name="T88" fmla="*/ 537 w 597"/>
              <a:gd name="T89" fmla="*/ 120 h 596"/>
              <a:gd name="T90" fmla="*/ 509 w 597"/>
              <a:gd name="T91" fmla="*/ 88 h 596"/>
              <a:gd name="T92" fmla="*/ 477 w 597"/>
              <a:gd name="T93" fmla="*/ 60 h 596"/>
              <a:gd name="T94" fmla="*/ 441 w 597"/>
              <a:gd name="T95" fmla="*/ 36 h 596"/>
              <a:gd name="T96" fmla="*/ 401 w 597"/>
              <a:gd name="T97" fmla="*/ 18 h 596"/>
              <a:gd name="T98" fmla="*/ 359 w 597"/>
              <a:gd name="T99" fmla="*/ 6 h 596"/>
              <a:gd name="T100" fmla="*/ 314 w 597"/>
              <a:gd name="T101"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7" h="596">
                <a:moveTo>
                  <a:pt x="415" y="305"/>
                </a:moveTo>
                <a:lnTo>
                  <a:pt x="216" y="484"/>
                </a:lnTo>
                <a:lnTo>
                  <a:pt x="213" y="486"/>
                </a:lnTo>
                <a:lnTo>
                  <a:pt x="210" y="486"/>
                </a:lnTo>
                <a:lnTo>
                  <a:pt x="206" y="486"/>
                </a:lnTo>
                <a:lnTo>
                  <a:pt x="202" y="483"/>
                </a:lnTo>
                <a:lnTo>
                  <a:pt x="200" y="480"/>
                </a:lnTo>
                <a:lnTo>
                  <a:pt x="199" y="476"/>
                </a:lnTo>
                <a:lnTo>
                  <a:pt x="200" y="472"/>
                </a:lnTo>
                <a:lnTo>
                  <a:pt x="202" y="469"/>
                </a:lnTo>
                <a:lnTo>
                  <a:pt x="394" y="298"/>
                </a:lnTo>
                <a:lnTo>
                  <a:pt x="202" y="126"/>
                </a:lnTo>
                <a:lnTo>
                  <a:pt x="200" y="123"/>
                </a:lnTo>
                <a:lnTo>
                  <a:pt x="199" y="120"/>
                </a:lnTo>
                <a:lnTo>
                  <a:pt x="200" y="116"/>
                </a:lnTo>
                <a:lnTo>
                  <a:pt x="202" y="112"/>
                </a:lnTo>
                <a:lnTo>
                  <a:pt x="206" y="110"/>
                </a:lnTo>
                <a:lnTo>
                  <a:pt x="209" y="109"/>
                </a:lnTo>
                <a:lnTo>
                  <a:pt x="213" y="109"/>
                </a:lnTo>
                <a:lnTo>
                  <a:pt x="216" y="111"/>
                </a:lnTo>
                <a:lnTo>
                  <a:pt x="415" y="291"/>
                </a:lnTo>
                <a:lnTo>
                  <a:pt x="417" y="294"/>
                </a:lnTo>
                <a:lnTo>
                  <a:pt x="418" y="298"/>
                </a:lnTo>
                <a:lnTo>
                  <a:pt x="417" y="301"/>
                </a:lnTo>
                <a:lnTo>
                  <a:pt x="415" y="305"/>
                </a:lnTo>
                <a:close/>
                <a:moveTo>
                  <a:pt x="299" y="0"/>
                </a:moveTo>
                <a:lnTo>
                  <a:pt x="283" y="0"/>
                </a:lnTo>
                <a:lnTo>
                  <a:pt x="268" y="1"/>
                </a:lnTo>
                <a:lnTo>
                  <a:pt x="253" y="3"/>
                </a:lnTo>
                <a:lnTo>
                  <a:pt x="239" y="6"/>
                </a:lnTo>
                <a:lnTo>
                  <a:pt x="224" y="9"/>
                </a:lnTo>
                <a:lnTo>
                  <a:pt x="210" y="13"/>
                </a:lnTo>
                <a:lnTo>
                  <a:pt x="197" y="18"/>
                </a:lnTo>
                <a:lnTo>
                  <a:pt x="183" y="24"/>
                </a:lnTo>
                <a:lnTo>
                  <a:pt x="170" y="29"/>
                </a:lnTo>
                <a:lnTo>
                  <a:pt x="157" y="36"/>
                </a:lnTo>
                <a:lnTo>
                  <a:pt x="144" y="43"/>
                </a:lnTo>
                <a:lnTo>
                  <a:pt x="132" y="51"/>
                </a:lnTo>
                <a:lnTo>
                  <a:pt x="120" y="60"/>
                </a:lnTo>
                <a:lnTo>
                  <a:pt x="110" y="68"/>
                </a:lnTo>
                <a:lnTo>
                  <a:pt x="99" y="78"/>
                </a:lnTo>
                <a:lnTo>
                  <a:pt x="88" y="88"/>
                </a:lnTo>
                <a:lnTo>
                  <a:pt x="78" y="97"/>
                </a:lnTo>
                <a:lnTo>
                  <a:pt x="70" y="108"/>
                </a:lnTo>
                <a:lnTo>
                  <a:pt x="60" y="120"/>
                </a:lnTo>
                <a:lnTo>
                  <a:pt x="52" y="132"/>
                </a:lnTo>
                <a:lnTo>
                  <a:pt x="44" y="144"/>
                </a:lnTo>
                <a:lnTo>
                  <a:pt x="37" y="156"/>
                </a:lnTo>
                <a:lnTo>
                  <a:pt x="31" y="169"/>
                </a:lnTo>
                <a:lnTo>
                  <a:pt x="24" y="182"/>
                </a:lnTo>
                <a:lnTo>
                  <a:pt x="19" y="196"/>
                </a:lnTo>
                <a:lnTo>
                  <a:pt x="15" y="210"/>
                </a:lnTo>
                <a:lnTo>
                  <a:pt x="10" y="224"/>
                </a:lnTo>
                <a:lnTo>
                  <a:pt x="7" y="238"/>
                </a:lnTo>
                <a:lnTo>
                  <a:pt x="5" y="253"/>
                </a:lnTo>
                <a:lnTo>
                  <a:pt x="3" y="267"/>
                </a:lnTo>
                <a:lnTo>
                  <a:pt x="2" y="282"/>
                </a:lnTo>
                <a:lnTo>
                  <a:pt x="0" y="298"/>
                </a:lnTo>
                <a:lnTo>
                  <a:pt x="2" y="313"/>
                </a:lnTo>
                <a:lnTo>
                  <a:pt x="3" y="328"/>
                </a:lnTo>
                <a:lnTo>
                  <a:pt x="5" y="344"/>
                </a:lnTo>
                <a:lnTo>
                  <a:pt x="7" y="358"/>
                </a:lnTo>
                <a:lnTo>
                  <a:pt x="10" y="373"/>
                </a:lnTo>
                <a:lnTo>
                  <a:pt x="15" y="387"/>
                </a:lnTo>
                <a:lnTo>
                  <a:pt x="19" y="400"/>
                </a:lnTo>
                <a:lnTo>
                  <a:pt x="24" y="414"/>
                </a:lnTo>
                <a:lnTo>
                  <a:pt x="31" y="427"/>
                </a:lnTo>
                <a:lnTo>
                  <a:pt x="37" y="440"/>
                </a:lnTo>
                <a:lnTo>
                  <a:pt x="44" y="453"/>
                </a:lnTo>
                <a:lnTo>
                  <a:pt x="52" y="465"/>
                </a:lnTo>
                <a:lnTo>
                  <a:pt x="60" y="476"/>
                </a:lnTo>
                <a:lnTo>
                  <a:pt x="69" y="487"/>
                </a:lnTo>
                <a:lnTo>
                  <a:pt x="78" y="498"/>
                </a:lnTo>
                <a:lnTo>
                  <a:pt x="88" y="509"/>
                </a:lnTo>
                <a:lnTo>
                  <a:pt x="99" y="519"/>
                </a:lnTo>
                <a:lnTo>
                  <a:pt x="110" y="527"/>
                </a:lnTo>
                <a:lnTo>
                  <a:pt x="120" y="537"/>
                </a:lnTo>
                <a:lnTo>
                  <a:pt x="132" y="544"/>
                </a:lnTo>
                <a:lnTo>
                  <a:pt x="144" y="553"/>
                </a:lnTo>
                <a:lnTo>
                  <a:pt x="157" y="560"/>
                </a:lnTo>
                <a:lnTo>
                  <a:pt x="170" y="566"/>
                </a:lnTo>
                <a:lnTo>
                  <a:pt x="183" y="573"/>
                </a:lnTo>
                <a:lnTo>
                  <a:pt x="197" y="578"/>
                </a:lnTo>
                <a:lnTo>
                  <a:pt x="210" y="582"/>
                </a:lnTo>
                <a:lnTo>
                  <a:pt x="224" y="587"/>
                </a:lnTo>
                <a:lnTo>
                  <a:pt x="239" y="590"/>
                </a:lnTo>
                <a:lnTo>
                  <a:pt x="253" y="592"/>
                </a:lnTo>
                <a:lnTo>
                  <a:pt x="268" y="594"/>
                </a:lnTo>
                <a:lnTo>
                  <a:pt x="283" y="595"/>
                </a:lnTo>
                <a:lnTo>
                  <a:pt x="299" y="596"/>
                </a:lnTo>
                <a:lnTo>
                  <a:pt x="314" y="595"/>
                </a:lnTo>
                <a:lnTo>
                  <a:pt x="329" y="594"/>
                </a:lnTo>
                <a:lnTo>
                  <a:pt x="344" y="592"/>
                </a:lnTo>
                <a:lnTo>
                  <a:pt x="359" y="590"/>
                </a:lnTo>
                <a:lnTo>
                  <a:pt x="373" y="587"/>
                </a:lnTo>
                <a:lnTo>
                  <a:pt x="387" y="582"/>
                </a:lnTo>
                <a:lnTo>
                  <a:pt x="401" y="578"/>
                </a:lnTo>
                <a:lnTo>
                  <a:pt x="415" y="573"/>
                </a:lnTo>
                <a:lnTo>
                  <a:pt x="428" y="566"/>
                </a:lnTo>
                <a:lnTo>
                  <a:pt x="441" y="560"/>
                </a:lnTo>
                <a:lnTo>
                  <a:pt x="453" y="553"/>
                </a:lnTo>
                <a:lnTo>
                  <a:pt x="465" y="544"/>
                </a:lnTo>
                <a:lnTo>
                  <a:pt x="477" y="537"/>
                </a:lnTo>
                <a:lnTo>
                  <a:pt x="489" y="527"/>
                </a:lnTo>
                <a:lnTo>
                  <a:pt x="499" y="519"/>
                </a:lnTo>
                <a:lnTo>
                  <a:pt x="509" y="509"/>
                </a:lnTo>
                <a:lnTo>
                  <a:pt x="519" y="498"/>
                </a:lnTo>
                <a:lnTo>
                  <a:pt x="529" y="487"/>
                </a:lnTo>
                <a:lnTo>
                  <a:pt x="537" y="476"/>
                </a:lnTo>
                <a:lnTo>
                  <a:pt x="546" y="465"/>
                </a:lnTo>
                <a:lnTo>
                  <a:pt x="553" y="453"/>
                </a:lnTo>
                <a:lnTo>
                  <a:pt x="561" y="440"/>
                </a:lnTo>
                <a:lnTo>
                  <a:pt x="567" y="427"/>
                </a:lnTo>
                <a:lnTo>
                  <a:pt x="573" y="414"/>
                </a:lnTo>
                <a:lnTo>
                  <a:pt x="578" y="400"/>
                </a:lnTo>
                <a:lnTo>
                  <a:pt x="584" y="387"/>
                </a:lnTo>
                <a:lnTo>
                  <a:pt x="587" y="373"/>
                </a:lnTo>
                <a:lnTo>
                  <a:pt x="591" y="358"/>
                </a:lnTo>
                <a:lnTo>
                  <a:pt x="593" y="344"/>
                </a:lnTo>
                <a:lnTo>
                  <a:pt x="596" y="328"/>
                </a:lnTo>
                <a:lnTo>
                  <a:pt x="597" y="313"/>
                </a:lnTo>
                <a:lnTo>
                  <a:pt x="597" y="298"/>
                </a:lnTo>
                <a:lnTo>
                  <a:pt x="597" y="282"/>
                </a:lnTo>
                <a:lnTo>
                  <a:pt x="596" y="267"/>
                </a:lnTo>
                <a:lnTo>
                  <a:pt x="593" y="253"/>
                </a:lnTo>
                <a:lnTo>
                  <a:pt x="591" y="238"/>
                </a:lnTo>
                <a:lnTo>
                  <a:pt x="587" y="224"/>
                </a:lnTo>
                <a:lnTo>
                  <a:pt x="584" y="210"/>
                </a:lnTo>
                <a:lnTo>
                  <a:pt x="578" y="196"/>
                </a:lnTo>
                <a:lnTo>
                  <a:pt x="573" y="182"/>
                </a:lnTo>
                <a:lnTo>
                  <a:pt x="567" y="169"/>
                </a:lnTo>
                <a:lnTo>
                  <a:pt x="561" y="156"/>
                </a:lnTo>
                <a:lnTo>
                  <a:pt x="553" y="144"/>
                </a:lnTo>
                <a:lnTo>
                  <a:pt x="546" y="132"/>
                </a:lnTo>
                <a:lnTo>
                  <a:pt x="537" y="120"/>
                </a:lnTo>
                <a:lnTo>
                  <a:pt x="529" y="108"/>
                </a:lnTo>
                <a:lnTo>
                  <a:pt x="519" y="97"/>
                </a:lnTo>
                <a:lnTo>
                  <a:pt x="509" y="88"/>
                </a:lnTo>
                <a:lnTo>
                  <a:pt x="499" y="78"/>
                </a:lnTo>
                <a:lnTo>
                  <a:pt x="489" y="68"/>
                </a:lnTo>
                <a:lnTo>
                  <a:pt x="477" y="60"/>
                </a:lnTo>
                <a:lnTo>
                  <a:pt x="465" y="51"/>
                </a:lnTo>
                <a:lnTo>
                  <a:pt x="453" y="43"/>
                </a:lnTo>
                <a:lnTo>
                  <a:pt x="441" y="36"/>
                </a:lnTo>
                <a:lnTo>
                  <a:pt x="428" y="29"/>
                </a:lnTo>
                <a:lnTo>
                  <a:pt x="415" y="24"/>
                </a:lnTo>
                <a:lnTo>
                  <a:pt x="401" y="18"/>
                </a:lnTo>
                <a:lnTo>
                  <a:pt x="387" y="13"/>
                </a:lnTo>
                <a:lnTo>
                  <a:pt x="373" y="9"/>
                </a:lnTo>
                <a:lnTo>
                  <a:pt x="359" y="6"/>
                </a:lnTo>
                <a:lnTo>
                  <a:pt x="344" y="3"/>
                </a:lnTo>
                <a:lnTo>
                  <a:pt x="329" y="1"/>
                </a:lnTo>
                <a:lnTo>
                  <a:pt x="314" y="0"/>
                </a:lnTo>
                <a:lnTo>
                  <a:pt x="299" y="0"/>
                </a:lnTo>
                <a:close/>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en-US" sz="1200" dirty="0"/>
          </a:p>
        </p:txBody>
      </p:sp>
      <p:sp>
        <p:nvSpPr>
          <p:cNvPr id="39" name="Freeform 271">
            <a:extLst>
              <a:ext uri="{FF2B5EF4-FFF2-40B4-BE49-F238E27FC236}">
                <a16:creationId xmlns:a16="http://schemas.microsoft.com/office/drawing/2014/main" id="{D805E944-F6EA-4149-9D6E-C25A76DC844C}"/>
              </a:ext>
            </a:extLst>
          </p:cNvPr>
          <p:cNvSpPr>
            <a:spLocks noEditPoints="1"/>
          </p:cNvSpPr>
          <p:nvPr/>
        </p:nvSpPr>
        <p:spPr bwMode="auto">
          <a:xfrm rot="7025758">
            <a:off x="7592160" y="4290439"/>
            <a:ext cx="283864" cy="283864"/>
          </a:xfrm>
          <a:custGeom>
            <a:avLst/>
            <a:gdLst>
              <a:gd name="T0" fmla="*/ 213 w 597"/>
              <a:gd name="T1" fmla="*/ 486 h 596"/>
              <a:gd name="T2" fmla="*/ 202 w 597"/>
              <a:gd name="T3" fmla="*/ 483 h 596"/>
              <a:gd name="T4" fmla="*/ 200 w 597"/>
              <a:gd name="T5" fmla="*/ 472 h 596"/>
              <a:gd name="T6" fmla="*/ 202 w 597"/>
              <a:gd name="T7" fmla="*/ 126 h 596"/>
              <a:gd name="T8" fmla="*/ 200 w 597"/>
              <a:gd name="T9" fmla="*/ 116 h 596"/>
              <a:gd name="T10" fmla="*/ 209 w 597"/>
              <a:gd name="T11" fmla="*/ 109 h 596"/>
              <a:gd name="T12" fmla="*/ 415 w 597"/>
              <a:gd name="T13" fmla="*/ 291 h 596"/>
              <a:gd name="T14" fmla="*/ 417 w 597"/>
              <a:gd name="T15" fmla="*/ 301 h 596"/>
              <a:gd name="T16" fmla="*/ 283 w 597"/>
              <a:gd name="T17" fmla="*/ 0 h 596"/>
              <a:gd name="T18" fmla="*/ 239 w 597"/>
              <a:gd name="T19" fmla="*/ 6 h 596"/>
              <a:gd name="T20" fmla="*/ 197 w 597"/>
              <a:gd name="T21" fmla="*/ 18 h 596"/>
              <a:gd name="T22" fmla="*/ 157 w 597"/>
              <a:gd name="T23" fmla="*/ 36 h 596"/>
              <a:gd name="T24" fmla="*/ 120 w 597"/>
              <a:gd name="T25" fmla="*/ 60 h 596"/>
              <a:gd name="T26" fmla="*/ 88 w 597"/>
              <a:gd name="T27" fmla="*/ 88 h 596"/>
              <a:gd name="T28" fmla="*/ 60 w 597"/>
              <a:gd name="T29" fmla="*/ 120 h 596"/>
              <a:gd name="T30" fmla="*/ 37 w 597"/>
              <a:gd name="T31" fmla="*/ 156 h 596"/>
              <a:gd name="T32" fmla="*/ 19 w 597"/>
              <a:gd name="T33" fmla="*/ 196 h 596"/>
              <a:gd name="T34" fmla="*/ 7 w 597"/>
              <a:gd name="T35" fmla="*/ 238 h 596"/>
              <a:gd name="T36" fmla="*/ 2 w 597"/>
              <a:gd name="T37" fmla="*/ 282 h 596"/>
              <a:gd name="T38" fmla="*/ 3 w 597"/>
              <a:gd name="T39" fmla="*/ 328 h 596"/>
              <a:gd name="T40" fmla="*/ 10 w 597"/>
              <a:gd name="T41" fmla="*/ 373 h 596"/>
              <a:gd name="T42" fmla="*/ 24 w 597"/>
              <a:gd name="T43" fmla="*/ 414 h 596"/>
              <a:gd name="T44" fmla="*/ 44 w 597"/>
              <a:gd name="T45" fmla="*/ 453 h 596"/>
              <a:gd name="T46" fmla="*/ 69 w 597"/>
              <a:gd name="T47" fmla="*/ 487 h 596"/>
              <a:gd name="T48" fmla="*/ 99 w 597"/>
              <a:gd name="T49" fmla="*/ 519 h 596"/>
              <a:gd name="T50" fmla="*/ 132 w 597"/>
              <a:gd name="T51" fmla="*/ 544 h 596"/>
              <a:gd name="T52" fmla="*/ 170 w 597"/>
              <a:gd name="T53" fmla="*/ 566 h 596"/>
              <a:gd name="T54" fmla="*/ 210 w 597"/>
              <a:gd name="T55" fmla="*/ 582 h 596"/>
              <a:gd name="T56" fmla="*/ 253 w 597"/>
              <a:gd name="T57" fmla="*/ 592 h 596"/>
              <a:gd name="T58" fmla="*/ 299 w 597"/>
              <a:gd name="T59" fmla="*/ 596 h 596"/>
              <a:gd name="T60" fmla="*/ 344 w 597"/>
              <a:gd name="T61" fmla="*/ 592 h 596"/>
              <a:gd name="T62" fmla="*/ 387 w 597"/>
              <a:gd name="T63" fmla="*/ 582 h 596"/>
              <a:gd name="T64" fmla="*/ 428 w 597"/>
              <a:gd name="T65" fmla="*/ 566 h 596"/>
              <a:gd name="T66" fmla="*/ 465 w 597"/>
              <a:gd name="T67" fmla="*/ 544 h 596"/>
              <a:gd name="T68" fmla="*/ 499 w 597"/>
              <a:gd name="T69" fmla="*/ 519 h 596"/>
              <a:gd name="T70" fmla="*/ 529 w 597"/>
              <a:gd name="T71" fmla="*/ 487 h 596"/>
              <a:gd name="T72" fmla="*/ 553 w 597"/>
              <a:gd name="T73" fmla="*/ 453 h 596"/>
              <a:gd name="T74" fmla="*/ 573 w 597"/>
              <a:gd name="T75" fmla="*/ 414 h 596"/>
              <a:gd name="T76" fmla="*/ 587 w 597"/>
              <a:gd name="T77" fmla="*/ 373 h 596"/>
              <a:gd name="T78" fmla="*/ 596 w 597"/>
              <a:gd name="T79" fmla="*/ 328 h 596"/>
              <a:gd name="T80" fmla="*/ 597 w 597"/>
              <a:gd name="T81" fmla="*/ 282 h 596"/>
              <a:gd name="T82" fmla="*/ 591 w 597"/>
              <a:gd name="T83" fmla="*/ 238 h 596"/>
              <a:gd name="T84" fmla="*/ 578 w 597"/>
              <a:gd name="T85" fmla="*/ 196 h 596"/>
              <a:gd name="T86" fmla="*/ 561 w 597"/>
              <a:gd name="T87" fmla="*/ 156 h 596"/>
              <a:gd name="T88" fmla="*/ 537 w 597"/>
              <a:gd name="T89" fmla="*/ 120 h 596"/>
              <a:gd name="T90" fmla="*/ 509 w 597"/>
              <a:gd name="T91" fmla="*/ 88 h 596"/>
              <a:gd name="T92" fmla="*/ 477 w 597"/>
              <a:gd name="T93" fmla="*/ 60 h 596"/>
              <a:gd name="T94" fmla="*/ 441 w 597"/>
              <a:gd name="T95" fmla="*/ 36 h 596"/>
              <a:gd name="T96" fmla="*/ 401 w 597"/>
              <a:gd name="T97" fmla="*/ 18 h 596"/>
              <a:gd name="T98" fmla="*/ 359 w 597"/>
              <a:gd name="T99" fmla="*/ 6 h 596"/>
              <a:gd name="T100" fmla="*/ 314 w 597"/>
              <a:gd name="T101"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7" h="596">
                <a:moveTo>
                  <a:pt x="415" y="305"/>
                </a:moveTo>
                <a:lnTo>
                  <a:pt x="216" y="484"/>
                </a:lnTo>
                <a:lnTo>
                  <a:pt x="213" y="486"/>
                </a:lnTo>
                <a:lnTo>
                  <a:pt x="210" y="486"/>
                </a:lnTo>
                <a:lnTo>
                  <a:pt x="206" y="486"/>
                </a:lnTo>
                <a:lnTo>
                  <a:pt x="202" y="483"/>
                </a:lnTo>
                <a:lnTo>
                  <a:pt x="200" y="480"/>
                </a:lnTo>
                <a:lnTo>
                  <a:pt x="199" y="476"/>
                </a:lnTo>
                <a:lnTo>
                  <a:pt x="200" y="472"/>
                </a:lnTo>
                <a:lnTo>
                  <a:pt x="202" y="469"/>
                </a:lnTo>
                <a:lnTo>
                  <a:pt x="394" y="298"/>
                </a:lnTo>
                <a:lnTo>
                  <a:pt x="202" y="126"/>
                </a:lnTo>
                <a:lnTo>
                  <a:pt x="200" y="123"/>
                </a:lnTo>
                <a:lnTo>
                  <a:pt x="199" y="120"/>
                </a:lnTo>
                <a:lnTo>
                  <a:pt x="200" y="116"/>
                </a:lnTo>
                <a:lnTo>
                  <a:pt x="202" y="112"/>
                </a:lnTo>
                <a:lnTo>
                  <a:pt x="206" y="110"/>
                </a:lnTo>
                <a:lnTo>
                  <a:pt x="209" y="109"/>
                </a:lnTo>
                <a:lnTo>
                  <a:pt x="213" y="109"/>
                </a:lnTo>
                <a:lnTo>
                  <a:pt x="216" y="111"/>
                </a:lnTo>
                <a:lnTo>
                  <a:pt x="415" y="291"/>
                </a:lnTo>
                <a:lnTo>
                  <a:pt x="417" y="294"/>
                </a:lnTo>
                <a:lnTo>
                  <a:pt x="418" y="298"/>
                </a:lnTo>
                <a:lnTo>
                  <a:pt x="417" y="301"/>
                </a:lnTo>
                <a:lnTo>
                  <a:pt x="415" y="305"/>
                </a:lnTo>
                <a:close/>
                <a:moveTo>
                  <a:pt x="299" y="0"/>
                </a:moveTo>
                <a:lnTo>
                  <a:pt x="283" y="0"/>
                </a:lnTo>
                <a:lnTo>
                  <a:pt x="268" y="1"/>
                </a:lnTo>
                <a:lnTo>
                  <a:pt x="253" y="3"/>
                </a:lnTo>
                <a:lnTo>
                  <a:pt x="239" y="6"/>
                </a:lnTo>
                <a:lnTo>
                  <a:pt x="224" y="9"/>
                </a:lnTo>
                <a:lnTo>
                  <a:pt x="210" y="13"/>
                </a:lnTo>
                <a:lnTo>
                  <a:pt x="197" y="18"/>
                </a:lnTo>
                <a:lnTo>
                  <a:pt x="183" y="24"/>
                </a:lnTo>
                <a:lnTo>
                  <a:pt x="170" y="29"/>
                </a:lnTo>
                <a:lnTo>
                  <a:pt x="157" y="36"/>
                </a:lnTo>
                <a:lnTo>
                  <a:pt x="144" y="43"/>
                </a:lnTo>
                <a:lnTo>
                  <a:pt x="132" y="51"/>
                </a:lnTo>
                <a:lnTo>
                  <a:pt x="120" y="60"/>
                </a:lnTo>
                <a:lnTo>
                  <a:pt x="110" y="68"/>
                </a:lnTo>
                <a:lnTo>
                  <a:pt x="99" y="78"/>
                </a:lnTo>
                <a:lnTo>
                  <a:pt x="88" y="88"/>
                </a:lnTo>
                <a:lnTo>
                  <a:pt x="78" y="97"/>
                </a:lnTo>
                <a:lnTo>
                  <a:pt x="70" y="108"/>
                </a:lnTo>
                <a:lnTo>
                  <a:pt x="60" y="120"/>
                </a:lnTo>
                <a:lnTo>
                  <a:pt x="52" y="132"/>
                </a:lnTo>
                <a:lnTo>
                  <a:pt x="44" y="144"/>
                </a:lnTo>
                <a:lnTo>
                  <a:pt x="37" y="156"/>
                </a:lnTo>
                <a:lnTo>
                  <a:pt x="31" y="169"/>
                </a:lnTo>
                <a:lnTo>
                  <a:pt x="24" y="182"/>
                </a:lnTo>
                <a:lnTo>
                  <a:pt x="19" y="196"/>
                </a:lnTo>
                <a:lnTo>
                  <a:pt x="15" y="210"/>
                </a:lnTo>
                <a:lnTo>
                  <a:pt x="10" y="224"/>
                </a:lnTo>
                <a:lnTo>
                  <a:pt x="7" y="238"/>
                </a:lnTo>
                <a:lnTo>
                  <a:pt x="5" y="253"/>
                </a:lnTo>
                <a:lnTo>
                  <a:pt x="3" y="267"/>
                </a:lnTo>
                <a:lnTo>
                  <a:pt x="2" y="282"/>
                </a:lnTo>
                <a:lnTo>
                  <a:pt x="0" y="298"/>
                </a:lnTo>
                <a:lnTo>
                  <a:pt x="2" y="313"/>
                </a:lnTo>
                <a:lnTo>
                  <a:pt x="3" y="328"/>
                </a:lnTo>
                <a:lnTo>
                  <a:pt x="5" y="344"/>
                </a:lnTo>
                <a:lnTo>
                  <a:pt x="7" y="358"/>
                </a:lnTo>
                <a:lnTo>
                  <a:pt x="10" y="373"/>
                </a:lnTo>
                <a:lnTo>
                  <a:pt x="15" y="387"/>
                </a:lnTo>
                <a:lnTo>
                  <a:pt x="19" y="400"/>
                </a:lnTo>
                <a:lnTo>
                  <a:pt x="24" y="414"/>
                </a:lnTo>
                <a:lnTo>
                  <a:pt x="31" y="427"/>
                </a:lnTo>
                <a:lnTo>
                  <a:pt x="37" y="440"/>
                </a:lnTo>
                <a:lnTo>
                  <a:pt x="44" y="453"/>
                </a:lnTo>
                <a:lnTo>
                  <a:pt x="52" y="465"/>
                </a:lnTo>
                <a:lnTo>
                  <a:pt x="60" y="476"/>
                </a:lnTo>
                <a:lnTo>
                  <a:pt x="69" y="487"/>
                </a:lnTo>
                <a:lnTo>
                  <a:pt x="78" y="498"/>
                </a:lnTo>
                <a:lnTo>
                  <a:pt x="88" y="509"/>
                </a:lnTo>
                <a:lnTo>
                  <a:pt x="99" y="519"/>
                </a:lnTo>
                <a:lnTo>
                  <a:pt x="110" y="527"/>
                </a:lnTo>
                <a:lnTo>
                  <a:pt x="120" y="537"/>
                </a:lnTo>
                <a:lnTo>
                  <a:pt x="132" y="544"/>
                </a:lnTo>
                <a:lnTo>
                  <a:pt x="144" y="553"/>
                </a:lnTo>
                <a:lnTo>
                  <a:pt x="157" y="560"/>
                </a:lnTo>
                <a:lnTo>
                  <a:pt x="170" y="566"/>
                </a:lnTo>
                <a:lnTo>
                  <a:pt x="183" y="573"/>
                </a:lnTo>
                <a:lnTo>
                  <a:pt x="197" y="578"/>
                </a:lnTo>
                <a:lnTo>
                  <a:pt x="210" y="582"/>
                </a:lnTo>
                <a:lnTo>
                  <a:pt x="224" y="587"/>
                </a:lnTo>
                <a:lnTo>
                  <a:pt x="239" y="590"/>
                </a:lnTo>
                <a:lnTo>
                  <a:pt x="253" y="592"/>
                </a:lnTo>
                <a:lnTo>
                  <a:pt x="268" y="594"/>
                </a:lnTo>
                <a:lnTo>
                  <a:pt x="283" y="595"/>
                </a:lnTo>
                <a:lnTo>
                  <a:pt x="299" y="596"/>
                </a:lnTo>
                <a:lnTo>
                  <a:pt x="314" y="595"/>
                </a:lnTo>
                <a:lnTo>
                  <a:pt x="329" y="594"/>
                </a:lnTo>
                <a:lnTo>
                  <a:pt x="344" y="592"/>
                </a:lnTo>
                <a:lnTo>
                  <a:pt x="359" y="590"/>
                </a:lnTo>
                <a:lnTo>
                  <a:pt x="373" y="587"/>
                </a:lnTo>
                <a:lnTo>
                  <a:pt x="387" y="582"/>
                </a:lnTo>
                <a:lnTo>
                  <a:pt x="401" y="578"/>
                </a:lnTo>
                <a:lnTo>
                  <a:pt x="415" y="573"/>
                </a:lnTo>
                <a:lnTo>
                  <a:pt x="428" y="566"/>
                </a:lnTo>
                <a:lnTo>
                  <a:pt x="441" y="560"/>
                </a:lnTo>
                <a:lnTo>
                  <a:pt x="453" y="553"/>
                </a:lnTo>
                <a:lnTo>
                  <a:pt x="465" y="544"/>
                </a:lnTo>
                <a:lnTo>
                  <a:pt x="477" y="537"/>
                </a:lnTo>
                <a:lnTo>
                  <a:pt x="489" y="527"/>
                </a:lnTo>
                <a:lnTo>
                  <a:pt x="499" y="519"/>
                </a:lnTo>
                <a:lnTo>
                  <a:pt x="509" y="509"/>
                </a:lnTo>
                <a:lnTo>
                  <a:pt x="519" y="498"/>
                </a:lnTo>
                <a:lnTo>
                  <a:pt x="529" y="487"/>
                </a:lnTo>
                <a:lnTo>
                  <a:pt x="537" y="476"/>
                </a:lnTo>
                <a:lnTo>
                  <a:pt x="546" y="465"/>
                </a:lnTo>
                <a:lnTo>
                  <a:pt x="553" y="453"/>
                </a:lnTo>
                <a:lnTo>
                  <a:pt x="561" y="440"/>
                </a:lnTo>
                <a:lnTo>
                  <a:pt x="567" y="427"/>
                </a:lnTo>
                <a:lnTo>
                  <a:pt x="573" y="414"/>
                </a:lnTo>
                <a:lnTo>
                  <a:pt x="578" y="400"/>
                </a:lnTo>
                <a:lnTo>
                  <a:pt x="584" y="387"/>
                </a:lnTo>
                <a:lnTo>
                  <a:pt x="587" y="373"/>
                </a:lnTo>
                <a:lnTo>
                  <a:pt x="591" y="358"/>
                </a:lnTo>
                <a:lnTo>
                  <a:pt x="593" y="344"/>
                </a:lnTo>
                <a:lnTo>
                  <a:pt x="596" y="328"/>
                </a:lnTo>
                <a:lnTo>
                  <a:pt x="597" y="313"/>
                </a:lnTo>
                <a:lnTo>
                  <a:pt x="597" y="298"/>
                </a:lnTo>
                <a:lnTo>
                  <a:pt x="597" y="282"/>
                </a:lnTo>
                <a:lnTo>
                  <a:pt x="596" y="267"/>
                </a:lnTo>
                <a:lnTo>
                  <a:pt x="593" y="253"/>
                </a:lnTo>
                <a:lnTo>
                  <a:pt x="591" y="238"/>
                </a:lnTo>
                <a:lnTo>
                  <a:pt x="587" y="224"/>
                </a:lnTo>
                <a:lnTo>
                  <a:pt x="584" y="210"/>
                </a:lnTo>
                <a:lnTo>
                  <a:pt x="578" y="196"/>
                </a:lnTo>
                <a:lnTo>
                  <a:pt x="573" y="182"/>
                </a:lnTo>
                <a:lnTo>
                  <a:pt x="567" y="169"/>
                </a:lnTo>
                <a:lnTo>
                  <a:pt x="561" y="156"/>
                </a:lnTo>
                <a:lnTo>
                  <a:pt x="553" y="144"/>
                </a:lnTo>
                <a:lnTo>
                  <a:pt x="546" y="132"/>
                </a:lnTo>
                <a:lnTo>
                  <a:pt x="537" y="120"/>
                </a:lnTo>
                <a:lnTo>
                  <a:pt x="529" y="108"/>
                </a:lnTo>
                <a:lnTo>
                  <a:pt x="519" y="97"/>
                </a:lnTo>
                <a:lnTo>
                  <a:pt x="509" y="88"/>
                </a:lnTo>
                <a:lnTo>
                  <a:pt x="499" y="78"/>
                </a:lnTo>
                <a:lnTo>
                  <a:pt x="489" y="68"/>
                </a:lnTo>
                <a:lnTo>
                  <a:pt x="477" y="60"/>
                </a:lnTo>
                <a:lnTo>
                  <a:pt x="465" y="51"/>
                </a:lnTo>
                <a:lnTo>
                  <a:pt x="453" y="43"/>
                </a:lnTo>
                <a:lnTo>
                  <a:pt x="441" y="36"/>
                </a:lnTo>
                <a:lnTo>
                  <a:pt x="428" y="29"/>
                </a:lnTo>
                <a:lnTo>
                  <a:pt x="415" y="24"/>
                </a:lnTo>
                <a:lnTo>
                  <a:pt x="401" y="18"/>
                </a:lnTo>
                <a:lnTo>
                  <a:pt x="387" y="13"/>
                </a:lnTo>
                <a:lnTo>
                  <a:pt x="373" y="9"/>
                </a:lnTo>
                <a:lnTo>
                  <a:pt x="359" y="6"/>
                </a:lnTo>
                <a:lnTo>
                  <a:pt x="344" y="3"/>
                </a:lnTo>
                <a:lnTo>
                  <a:pt x="329" y="1"/>
                </a:lnTo>
                <a:lnTo>
                  <a:pt x="314" y="0"/>
                </a:lnTo>
                <a:lnTo>
                  <a:pt x="299" y="0"/>
                </a:lnTo>
                <a:close/>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en-US" sz="1200" dirty="0"/>
          </a:p>
        </p:txBody>
      </p:sp>
      <p:sp>
        <p:nvSpPr>
          <p:cNvPr id="40" name="Freeform 271">
            <a:extLst>
              <a:ext uri="{FF2B5EF4-FFF2-40B4-BE49-F238E27FC236}">
                <a16:creationId xmlns:a16="http://schemas.microsoft.com/office/drawing/2014/main" id="{63B864AF-809B-4CCE-AB45-139A35E74901}"/>
              </a:ext>
            </a:extLst>
          </p:cNvPr>
          <p:cNvSpPr>
            <a:spLocks noEditPoints="1"/>
          </p:cNvSpPr>
          <p:nvPr/>
        </p:nvSpPr>
        <p:spPr bwMode="auto">
          <a:xfrm rot="15094091">
            <a:off x="4312199" y="4290439"/>
            <a:ext cx="283864" cy="283864"/>
          </a:xfrm>
          <a:custGeom>
            <a:avLst/>
            <a:gdLst>
              <a:gd name="T0" fmla="*/ 213 w 597"/>
              <a:gd name="T1" fmla="*/ 486 h 596"/>
              <a:gd name="T2" fmla="*/ 202 w 597"/>
              <a:gd name="T3" fmla="*/ 483 h 596"/>
              <a:gd name="T4" fmla="*/ 200 w 597"/>
              <a:gd name="T5" fmla="*/ 472 h 596"/>
              <a:gd name="T6" fmla="*/ 202 w 597"/>
              <a:gd name="T7" fmla="*/ 126 h 596"/>
              <a:gd name="T8" fmla="*/ 200 w 597"/>
              <a:gd name="T9" fmla="*/ 116 h 596"/>
              <a:gd name="T10" fmla="*/ 209 w 597"/>
              <a:gd name="T11" fmla="*/ 109 h 596"/>
              <a:gd name="T12" fmla="*/ 415 w 597"/>
              <a:gd name="T13" fmla="*/ 291 h 596"/>
              <a:gd name="T14" fmla="*/ 417 w 597"/>
              <a:gd name="T15" fmla="*/ 301 h 596"/>
              <a:gd name="T16" fmla="*/ 283 w 597"/>
              <a:gd name="T17" fmla="*/ 0 h 596"/>
              <a:gd name="T18" fmla="*/ 239 w 597"/>
              <a:gd name="T19" fmla="*/ 6 h 596"/>
              <a:gd name="T20" fmla="*/ 197 w 597"/>
              <a:gd name="T21" fmla="*/ 18 h 596"/>
              <a:gd name="T22" fmla="*/ 157 w 597"/>
              <a:gd name="T23" fmla="*/ 36 h 596"/>
              <a:gd name="T24" fmla="*/ 120 w 597"/>
              <a:gd name="T25" fmla="*/ 60 h 596"/>
              <a:gd name="T26" fmla="*/ 88 w 597"/>
              <a:gd name="T27" fmla="*/ 88 h 596"/>
              <a:gd name="T28" fmla="*/ 60 w 597"/>
              <a:gd name="T29" fmla="*/ 120 h 596"/>
              <a:gd name="T30" fmla="*/ 37 w 597"/>
              <a:gd name="T31" fmla="*/ 156 h 596"/>
              <a:gd name="T32" fmla="*/ 19 w 597"/>
              <a:gd name="T33" fmla="*/ 196 h 596"/>
              <a:gd name="T34" fmla="*/ 7 w 597"/>
              <a:gd name="T35" fmla="*/ 238 h 596"/>
              <a:gd name="T36" fmla="*/ 2 w 597"/>
              <a:gd name="T37" fmla="*/ 282 h 596"/>
              <a:gd name="T38" fmla="*/ 3 w 597"/>
              <a:gd name="T39" fmla="*/ 328 h 596"/>
              <a:gd name="T40" fmla="*/ 10 w 597"/>
              <a:gd name="T41" fmla="*/ 373 h 596"/>
              <a:gd name="T42" fmla="*/ 24 w 597"/>
              <a:gd name="T43" fmla="*/ 414 h 596"/>
              <a:gd name="T44" fmla="*/ 44 w 597"/>
              <a:gd name="T45" fmla="*/ 453 h 596"/>
              <a:gd name="T46" fmla="*/ 69 w 597"/>
              <a:gd name="T47" fmla="*/ 487 h 596"/>
              <a:gd name="T48" fmla="*/ 99 w 597"/>
              <a:gd name="T49" fmla="*/ 519 h 596"/>
              <a:gd name="T50" fmla="*/ 132 w 597"/>
              <a:gd name="T51" fmla="*/ 544 h 596"/>
              <a:gd name="T52" fmla="*/ 170 w 597"/>
              <a:gd name="T53" fmla="*/ 566 h 596"/>
              <a:gd name="T54" fmla="*/ 210 w 597"/>
              <a:gd name="T55" fmla="*/ 582 h 596"/>
              <a:gd name="T56" fmla="*/ 253 w 597"/>
              <a:gd name="T57" fmla="*/ 592 h 596"/>
              <a:gd name="T58" fmla="*/ 299 w 597"/>
              <a:gd name="T59" fmla="*/ 596 h 596"/>
              <a:gd name="T60" fmla="*/ 344 w 597"/>
              <a:gd name="T61" fmla="*/ 592 h 596"/>
              <a:gd name="T62" fmla="*/ 387 w 597"/>
              <a:gd name="T63" fmla="*/ 582 h 596"/>
              <a:gd name="T64" fmla="*/ 428 w 597"/>
              <a:gd name="T65" fmla="*/ 566 h 596"/>
              <a:gd name="T66" fmla="*/ 465 w 597"/>
              <a:gd name="T67" fmla="*/ 544 h 596"/>
              <a:gd name="T68" fmla="*/ 499 w 597"/>
              <a:gd name="T69" fmla="*/ 519 h 596"/>
              <a:gd name="T70" fmla="*/ 529 w 597"/>
              <a:gd name="T71" fmla="*/ 487 h 596"/>
              <a:gd name="T72" fmla="*/ 553 w 597"/>
              <a:gd name="T73" fmla="*/ 453 h 596"/>
              <a:gd name="T74" fmla="*/ 573 w 597"/>
              <a:gd name="T75" fmla="*/ 414 h 596"/>
              <a:gd name="T76" fmla="*/ 587 w 597"/>
              <a:gd name="T77" fmla="*/ 373 h 596"/>
              <a:gd name="T78" fmla="*/ 596 w 597"/>
              <a:gd name="T79" fmla="*/ 328 h 596"/>
              <a:gd name="T80" fmla="*/ 597 w 597"/>
              <a:gd name="T81" fmla="*/ 282 h 596"/>
              <a:gd name="T82" fmla="*/ 591 w 597"/>
              <a:gd name="T83" fmla="*/ 238 h 596"/>
              <a:gd name="T84" fmla="*/ 578 w 597"/>
              <a:gd name="T85" fmla="*/ 196 h 596"/>
              <a:gd name="T86" fmla="*/ 561 w 597"/>
              <a:gd name="T87" fmla="*/ 156 h 596"/>
              <a:gd name="T88" fmla="*/ 537 w 597"/>
              <a:gd name="T89" fmla="*/ 120 h 596"/>
              <a:gd name="T90" fmla="*/ 509 w 597"/>
              <a:gd name="T91" fmla="*/ 88 h 596"/>
              <a:gd name="T92" fmla="*/ 477 w 597"/>
              <a:gd name="T93" fmla="*/ 60 h 596"/>
              <a:gd name="T94" fmla="*/ 441 w 597"/>
              <a:gd name="T95" fmla="*/ 36 h 596"/>
              <a:gd name="T96" fmla="*/ 401 w 597"/>
              <a:gd name="T97" fmla="*/ 18 h 596"/>
              <a:gd name="T98" fmla="*/ 359 w 597"/>
              <a:gd name="T99" fmla="*/ 6 h 596"/>
              <a:gd name="T100" fmla="*/ 314 w 597"/>
              <a:gd name="T101"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7" h="596">
                <a:moveTo>
                  <a:pt x="415" y="305"/>
                </a:moveTo>
                <a:lnTo>
                  <a:pt x="216" y="484"/>
                </a:lnTo>
                <a:lnTo>
                  <a:pt x="213" y="486"/>
                </a:lnTo>
                <a:lnTo>
                  <a:pt x="210" y="486"/>
                </a:lnTo>
                <a:lnTo>
                  <a:pt x="206" y="486"/>
                </a:lnTo>
                <a:lnTo>
                  <a:pt x="202" y="483"/>
                </a:lnTo>
                <a:lnTo>
                  <a:pt x="200" y="480"/>
                </a:lnTo>
                <a:lnTo>
                  <a:pt x="199" y="476"/>
                </a:lnTo>
                <a:lnTo>
                  <a:pt x="200" y="472"/>
                </a:lnTo>
                <a:lnTo>
                  <a:pt x="202" y="469"/>
                </a:lnTo>
                <a:lnTo>
                  <a:pt x="394" y="298"/>
                </a:lnTo>
                <a:lnTo>
                  <a:pt x="202" y="126"/>
                </a:lnTo>
                <a:lnTo>
                  <a:pt x="200" y="123"/>
                </a:lnTo>
                <a:lnTo>
                  <a:pt x="199" y="120"/>
                </a:lnTo>
                <a:lnTo>
                  <a:pt x="200" y="116"/>
                </a:lnTo>
                <a:lnTo>
                  <a:pt x="202" y="112"/>
                </a:lnTo>
                <a:lnTo>
                  <a:pt x="206" y="110"/>
                </a:lnTo>
                <a:lnTo>
                  <a:pt x="209" y="109"/>
                </a:lnTo>
                <a:lnTo>
                  <a:pt x="213" y="109"/>
                </a:lnTo>
                <a:lnTo>
                  <a:pt x="216" y="111"/>
                </a:lnTo>
                <a:lnTo>
                  <a:pt x="415" y="291"/>
                </a:lnTo>
                <a:lnTo>
                  <a:pt x="417" y="294"/>
                </a:lnTo>
                <a:lnTo>
                  <a:pt x="418" y="298"/>
                </a:lnTo>
                <a:lnTo>
                  <a:pt x="417" y="301"/>
                </a:lnTo>
                <a:lnTo>
                  <a:pt x="415" y="305"/>
                </a:lnTo>
                <a:close/>
                <a:moveTo>
                  <a:pt x="299" y="0"/>
                </a:moveTo>
                <a:lnTo>
                  <a:pt x="283" y="0"/>
                </a:lnTo>
                <a:lnTo>
                  <a:pt x="268" y="1"/>
                </a:lnTo>
                <a:lnTo>
                  <a:pt x="253" y="3"/>
                </a:lnTo>
                <a:lnTo>
                  <a:pt x="239" y="6"/>
                </a:lnTo>
                <a:lnTo>
                  <a:pt x="224" y="9"/>
                </a:lnTo>
                <a:lnTo>
                  <a:pt x="210" y="13"/>
                </a:lnTo>
                <a:lnTo>
                  <a:pt x="197" y="18"/>
                </a:lnTo>
                <a:lnTo>
                  <a:pt x="183" y="24"/>
                </a:lnTo>
                <a:lnTo>
                  <a:pt x="170" y="29"/>
                </a:lnTo>
                <a:lnTo>
                  <a:pt x="157" y="36"/>
                </a:lnTo>
                <a:lnTo>
                  <a:pt x="144" y="43"/>
                </a:lnTo>
                <a:lnTo>
                  <a:pt x="132" y="51"/>
                </a:lnTo>
                <a:lnTo>
                  <a:pt x="120" y="60"/>
                </a:lnTo>
                <a:lnTo>
                  <a:pt x="110" y="68"/>
                </a:lnTo>
                <a:lnTo>
                  <a:pt x="99" y="78"/>
                </a:lnTo>
                <a:lnTo>
                  <a:pt x="88" y="88"/>
                </a:lnTo>
                <a:lnTo>
                  <a:pt x="78" y="97"/>
                </a:lnTo>
                <a:lnTo>
                  <a:pt x="70" y="108"/>
                </a:lnTo>
                <a:lnTo>
                  <a:pt x="60" y="120"/>
                </a:lnTo>
                <a:lnTo>
                  <a:pt x="52" y="132"/>
                </a:lnTo>
                <a:lnTo>
                  <a:pt x="44" y="144"/>
                </a:lnTo>
                <a:lnTo>
                  <a:pt x="37" y="156"/>
                </a:lnTo>
                <a:lnTo>
                  <a:pt x="31" y="169"/>
                </a:lnTo>
                <a:lnTo>
                  <a:pt x="24" y="182"/>
                </a:lnTo>
                <a:lnTo>
                  <a:pt x="19" y="196"/>
                </a:lnTo>
                <a:lnTo>
                  <a:pt x="15" y="210"/>
                </a:lnTo>
                <a:lnTo>
                  <a:pt x="10" y="224"/>
                </a:lnTo>
                <a:lnTo>
                  <a:pt x="7" y="238"/>
                </a:lnTo>
                <a:lnTo>
                  <a:pt x="5" y="253"/>
                </a:lnTo>
                <a:lnTo>
                  <a:pt x="3" y="267"/>
                </a:lnTo>
                <a:lnTo>
                  <a:pt x="2" y="282"/>
                </a:lnTo>
                <a:lnTo>
                  <a:pt x="0" y="298"/>
                </a:lnTo>
                <a:lnTo>
                  <a:pt x="2" y="313"/>
                </a:lnTo>
                <a:lnTo>
                  <a:pt x="3" y="328"/>
                </a:lnTo>
                <a:lnTo>
                  <a:pt x="5" y="344"/>
                </a:lnTo>
                <a:lnTo>
                  <a:pt x="7" y="358"/>
                </a:lnTo>
                <a:lnTo>
                  <a:pt x="10" y="373"/>
                </a:lnTo>
                <a:lnTo>
                  <a:pt x="15" y="387"/>
                </a:lnTo>
                <a:lnTo>
                  <a:pt x="19" y="400"/>
                </a:lnTo>
                <a:lnTo>
                  <a:pt x="24" y="414"/>
                </a:lnTo>
                <a:lnTo>
                  <a:pt x="31" y="427"/>
                </a:lnTo>
                <a:lnTo>
                  <a:pt x="37" y="440"/>
                </a:lnTo>
                <a:lnTo>
                  <a:pt x="44" y="453"/>
                </a:lnTo>
                <a:lnTo>
                  <a:pt x="52" y="465"/>
                </a:lnTo>
                <a:lnTo>
                  <a:pt x="60" y="476"/>
                </a:lnTo>
                <a:lnTo>
                  <a:pt x="69" y="487"/>
                </a:lnTo>
                <a:lnTo>
                  <a:pt x="78" y="498"/>
                </a:lnTo>
                <a:lnTo>
                  <a:pt x="88" y="509"/>
                </a:lnTo>
                <a:lnTo>
                  <a:pt x="99" y="519"/>
                </a:lnTo>
                <a:lnTo>
                  <a:pt x="110" y="527"/>
                </a:lnTo>
                <a:lnTo>
                  <a:pt x="120" y="537"/>
                </a:lnTo>
                <a:lnTo>
                  <a:pt x="132" y="544"/>
                </a:lnTo>
                <a:lnTo>
                  <a:pt x="144" y="553"/>
                </a:lnTo>
                <a:lnTo>
                  <a:pt x="157" y="560"/>
                </a:lnTo>
                <a:lnTo>
                  <a:pt x="170" y="566"/>
                </a:lnTo>
                <a:lnTo>
                  <a:pt x="183" y="573"/>
                </a:lnTo>
                <a:lnTo>
                  <a:pt x="197" y="578"/>
                </a:lnTo>
                <a:lnTo>
                  <a:pt x="210" y="582"/>
                </a:lnTo>
                <a:lnTo>
                  <a:pt x="224" y="587"/>
                </a:lnTo>
                <a:lnTo>
                  <a:pt x="239" y="590"/>
                </a:lnTo>
                <a:lnTo>
                  <a:pt x="253" y="592"/>
                </a:lnTo>
                <a:lnTo>
                  <a:pt x="268" y="594"/>
                </a:lnTo>
                <a:lnTo>
                  <a:pt x="283" y="595"/>
                </a:lnTo>
                <a:lnTo>
                  <a:pt x="299" y="596"/>
                </a:lnTo>
                <a:lnTo>
                  <a:pt x="314" y="595"/>
                </a:lnTo>
                <a:lnTo>
                  <a:pt x="329" y="594"/>
                </a:lnTo>
                <a:lnTo>
                  <a:pt x="344" y="592"/>
                </a:lnTo>
                <a:lnTo>
                  <a:pt x="359" y="590"/>
                </a:lnTo>
                <a:lnTo>
                  <a:pt x="373" y="587"/>
                </a:lnTo>
                <a:lnTo>
                  <a:pt x="387" y="582"/>
                </a:lnTo>
                <a:lnTo>
                  <a:pt x="401" y="578"/>
                </a:lnTo>
                <a:lnTo>
                  <a:pt x="415" y="573"/>
                </a:lnTo>
                <a:lnTo>
                  <a:pt x="428" y="566"/>
                </a:lnTo>
                <a:lnTo>
                  <a:pt x="441" y="560"/>
                </a:lnTo>
                <a:lnTo>
                  <a:pt x="453" y="553"/>
                </a:lnTo>
                <a:lnTo>
                  <a:pt x="465" y="544"/>
                </a:lnTo>
                <a:lnTo>
                  <a:pt x="477" y="537"/>
                </a:lnTo>
                <a:lnTo>
                  <a:pt x="489" y="527"/>
                </a:lnTo>
                <a:lnTo>
                  <a:pt x="499" y="519"/>
                </a:lnTo>
                <a:lnTo>
                  <a:pt x="509" y="509"/>
                </a:lnTo>
                <a:lnTo>
                  <a:pt x="519" y="498"/>
                </a:lnTo>
                <a:lnTo>
                  <a:pt x="529" y="487"/>
                </a:lnTo>
                <a:lnTo>
                  <a:pt x="537" y="476"/>
                </a:lnTo>
                <a:lnTo>
                  <a:pt x="546" y="465"/>
                </a:lnTo>
                <a:lnTo>
                  <a:pt x="553" y="453"/>
                </a:lnTo>
                <a:lnTo>
                  <a:pt x="561" y="440"/>
                </a:lnTo>
                <a:lnTo>
                  <a:pt x="567" y="427"/>
                </a:lnTo>
                <a:lnTo>
                  <a:pt x="573" y="414"/>
                </a:lnTo>
                <a:lnTo>
                  <a:pt x="578" y="400"/>
                </a:lnTo>
                <a:lnTo>
                  <a:pt x="584" y="387"/>
                </a:lnTo>
                <a:lnTo>
                  <a:pt x="587" y="373"/>
                </a:lnTo>
                <a:lnTo>
                  <a:pt x="591" y="358"/>
                </a:lnTo>
                <a:lnTo>
                  <a:pt x="593" y="344"/>
                </a:lnTo>
                <a:lnTo>
                  <a:pt x="596" y="328"/>
                </a:lnTo>
                <a:lnTo>
                  <a:pt x="597" y="313"/>
                </a:lnTo>
                <a:lnTo>
                  <a:pt x="597" y="298"/>
                </a:lnTo>
                <a:lnTo>
                  <a:pt x="597" y="282"/>
                </a:lnTo>
                <a:lnTo>
                  <a:pt x="596" y="267"/>
                </a:lnTo>
                <a:lnTo>
                  <a:pt x="593" y="253"/>
                </a:lnTo>
                <a:lnTo>
                  <a:pt x="591" y="238"/>
                </a:lnTo>
                <a:lnTo>
                  <a:pt x="587" y="224"/>
                </a:lnTo>
                <a:lnTo>
                  <a:pt x="584" y="210"/>
                </a:lnTo>
                <a:lnTo>
                  <a:pt x="578" y="196"/>
                </a:lnTo>
                <a:lnTo>
                  <a:pt x="573" y="182"/>
                </a:lnTo>
                <a:lnTo>
                  <a:pt x="567" y="169"/>
                </a:lnTo>
                <a:lnTo>
                  <a:pt x="561" y="156"/>
                </a:lnTo>
                <a:lnTo>
                  <a:pt x="553" y="144"/>
                </a:lnTo>
                <a:lnTo>
                  <a:pt x="546" y="132"/>
                </a:lnTo>
                <a:lnTo>
                  <a:pt x="537" y="120"/>
                </a:lnTo>
                <a:lnTo>
                  <a:pt x="529" y="108"/>
                </a:lnTo>
                <a:lnTo>
                  <a:pt x="519" y="97"/>
                </a:lnTo>
                <a:lnTo>
                  <a:pt x="509" y="88"/>
                </a:lnTo>
                <a:lnTo>
                  <a:pt x="499" y="78"/>
                </a:lnTo>
                <a:lnTo>
                  <a:pt x="489" y="68"/>
                </a:lnTo>
                <a:lnTo>
                  <a:pt x="477" y="60"/>
                </a:lnTo>
                <a:lnTo>
                  <a:pt x="465" y="51"/>
                </a:lnTo>
                <a:lnTo>
                  <a:pt x="453" y="43"/>
                </a:lnTo>
                <a:lnTo>
                  <a:pt x="441" y="36"/>
                </a:lnTo>
                <a:lnTo>
                  <a:pt x="428" y="29"/>
                </a:lnTo>
                <a:lnTo>
                  <a:pt x="415" y="24"/>
                </a:lnTo>
                <a:lnTo>
                  <a:pt x="401" y="18"/>
                </a:lnTo>
                <a:lnTo>
                  <a:pt x="387" y="13"/>
                </a:lnTo>
                <a:lnTo>
                  <a:pt x="373" y="9"/>
                </a:lnTo>
                <a:lnTo>
                  <a:pt x="359" y="6"/>
                </a:lnTo>
                <a:lnTo>
                  <a:pt x="344" y="3"/>
                </a:lnTo>
                <a:lnTo>
                  <a:pt x="329" y="1"/>
                </a:lnTo>
                <a:lnTo>
                  <a:pt x="314" y="0"/>
                </a:lnTo>
                <a:lnTo>
                  <a:pt x="299" y="0"/>
                </a:lnTo>
                <a:close/>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en-US" sz="1200" dirty="0"/>
          </a:p>
        </p:txBody>
      </p:sp>
      <p:sp>
        <p:nvSpPr>
          <p:cNvPr id="41" name="Freeform 271">
            <a:extLst>
              <a:ext uri="{FF2B5EF4-FFF2-40B4-BE49-F238E27FC236}">
                <a16:creationId xmlns:a16="http://schemas.microsoft.com/office/drawing/2014/main" id="{35AEE3BA-7914-48F9-BB1E-A970FEC96C69}"/>
              </a:ext>
            </a:extLst>
          </p:cNvPr>
          <p:cNvSpPr>
            <a:spLocks noEditPoints="1"/>
          </p:cNvSpPr>
          <p:nvPr/>
        </p:nvSpPr>
        <p:spPr bwMode="auto">
          <a:xfrm rot="17825758">
            <a:off x="4312199" y="2733984"/>
            <a:ext cx="283864" cy="283864"/>
          </a:xfrm>
          <a:custGeom>
            <a:avLst/>
            <a:gdLst>
              <a:gd name="T0" fmla="*/ 213 w 597"/>
              <a:gd name="T1" fmla="*/ 486 h 596"/>
              <a:gd name="T2" fmla="*/ 202 w 597"/>
              <a:gd name="T3" fmla="*/ 483 h 596"/>
              <a:gd name="T4" fmla="*/ 200 w 597"/>
              <a:gd name="T5" fmla="*/ 472 h 596"/>
              <a:gd name="T6" fmla="*/ 202 w 597"/>
              <a:gd name="T7" fmla="*/ 126 h 596"/>
              <a:gd name="T8" fmla="*/ 200 w 597"/>
              <a:gd name="T9" fmla="*/ 116 h 596"/>
              <a:gd name="T10" fmla="*/ 209 w 597"/>
              <a:gd name="T11" fmla="*/ 109 h 596"/>
              <a:gd name="T12" fmla="*/ 415 w 597"/>
              <a:gd name="T13" fmla="*/ 291 h 596"/>
              <a:gd name="T14" fmla="*/ 417 w 597"/>
              <a:gd name="T15" fmla="*/ 301 h 596"/>
              <a:gd name="T16" fmla="*/ 283 w 597"/>
              <a:gd name="T17" fmla="*/ 0 h 596"/>
              <a:gd name="T18" fmla="*/ 239 w 597"/>
              <a:gd name="T19" fmla="*/ 6 h 596"/>
              <a:gd name="T20" fmla="*/ 197 w 597"/>
              <a:gd name="T21" fmla="*/ 18 h 596"/>
              <a:gd name="T22" fmla="*/ 157 w 597"/>
              <a:gd name="T23" fmla="*/ 36 h 596"/>
              <a:gd name="T24" fmla="*/ 120 w 597"/>
              <a:gd name="T25" fmla="*/ 60 h 596"/>
              <a:gd name="T26" fmla="*/ 88 w 597"/>
              <a:gd name="T27" fmla="*/ 88 h 596"/>
              <a:gd name="T28" fmla="*/ 60 w 597"/>
              <a:gd name="T29" fmla="*/ 120 h 596"/>
              <a:gd name="T30" fmla="*/ 37 w 597"/>
              <a:gd name="T31" fmla="*/ 156 h 596"/>
              <a:gd name="T32" fmla="*/ 19 w 597"/>
              <a:gd name="T33" fmla="*/ 196 h 596"/>
              <a:gd name="T34" fmla="*/ 7 w 597"/>
              <a:gd name="T35" fmla="*/ 238 h 596"/>
              <a:gd name="T36" fmla="*/ 2 w 597"/>
              <a:gd name="T37" fmla="*/ 282 h 596"/>
              <a:gd name="T38" fmla="*/ 3 w 597"/>
              <a:gd name="T39" fmla="*/ 328 h 596"/>
              <a:gd name="T40" fmla="*/ 10 w 597"/>
              <a:gd name="T41" fmla="*/ 373 h 596"/>
              <a:gd name="T42" fmla="*/ 24 w 597"/>
              <a:gd name="T43" fmla="*/ 414 h 596"/>
              <a:gd name="T44" fmla="*/ 44 w 597"/>
              <a:gd name="T45" fmla="*/ 453 h 596"/>
              <a:gd name="T46" fmla="*/ 69 w 597"/>
              <a:gd name="T47" fmla="*/ 487 h 596"/>
              <a:gd name="T48" fmla="*/ 99 w 597"/>
              <a:gd name="T49" fmla="*/ 519 h 596"/>
              <a:gd name="T50" fmla="*/ 132 w 597"/>
              <a:gd name="T51" fmla="*/ 544 h 596"/>
              <a:gd name="T52" fmla="*/ 170 w 597"/>
              <a:gd name="T53" fmla="*/ 566 h 596"/>
              <a:gd name="T54" fmla="*/ 210 w 597"/>
              <a:gd name="T55" fmla="*/ 582 h 596"/>
              <a:gd name="T56" fmla="*/ 253 w 597"/>
              <a:gd name="T57" fmla="*/ 592 h 596"/>
              <a:gd name="T58" fmla="*/ 299 w 597"/>
              <a:gd name="T59" fmla="*/ 596 h 596"/>
              <a:gd name="T60" fmla="*/ 344 w 597"/>
              <a:gd name="T61" fmla="*/ 592 h 596"/>
              <a:gd name="T62" fmla="*/ 387 w 597"/>
              <a:gd name="T63" fmla="*/ 582 h 596"/>
              <a:gd name="T64" fmla="*/ 428 w 597"/>
              <a:gd name="T65" fmla="*/ 566 h 596"/>
              <a:gd name="T66" fmla="*/ 465 w 597"/>
              <a:gd name="T67" fmla="*/ 544 h 596"/>
              <a:gd name="T68" fmla="*/ 499 w 597"/>
              <a:gd name="T69" fmla="*/ 519 h 596"/>
              <a:gd name="T70" fmla="*/ 529 w 597"/>
              <a:gd name="T71" fmla="*/ 487 h 596"/>
              <a:gd name="T72" fmla="*/ 553 w 597"/>
              <a:gd name="T73" fmla="*/ 453 h 596"/>
              <a:gd name="T74" fmla="*/ 573 w 597"/>
              <a:gd name="T75" fmla="*/ 414 h 596"/>
              <a:gd name="T76" fmla="*/ 587 w 597"/>
              <a:gd name="T77" fmla="*/ 373 h 596"/>
              <a:gd name="T78" fmla="*/ 596 w 597"/>
              <a:gd name="T79" fmla="*/ 328 h 596"/>
              <a:gd name="T80" fmla="*/ 597 w 597"/>
              <a:gd name="T81" fmla="*/ 282 h 596"/>
              <a:gd name="T82" fmla="*/ 591 w 597"/>
              <a:gd name="T83" fmla="*/ 238 h 596"/>
              <a:gd name="T84" fmla="*/ 578 w 597"/>
              <a:gd name="T85" fmla="*/ 196 h 596"/>
              <a:gd name="T86" fmla="*/ 561 w 597"/>
              <a:gd name="T87" fmla="*/ 156 h 596"/>
              <a:gd name="T88" fmla="*/ 537 w 597"/>
              <a:gd name="T89" fmla="*/ 120 h 596"/>
              <a:gd name="T90" fmla="*/ 509 w 597"/>
              <a:gd name="T91" fmla="*/ 88 h 596"/>
              <a:gd name="T92" fmla="*/ 477 w 597"/>
              <a:gd name="T93" fmla="*/ 60 h 596"/>
              <a:gd name="T94" fmla="*/ 441 w 597"/>
              <a:gd name="T95" fmla="*/ 36 h 596"/>
              <a:gd name="T96" fmla="*/ 401 w 597"/>
              <a:gd name="T97" fmla="*/ 18 h 596"/>
              <a:gd name="T98" fmla="*/ 359 w 597"/>
              <a:gd name="T99" fmla="*/ 6 h 596"/>
              <a:gd name="T100" fmla="*/ 314 w 597"/>
              <a:gd name="T101"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7" h="596">
                <a:moveTo>
                  <a:pt x="415" y="305"/>
                </a:moveTo>
                <a:lnTo>
                  <a:pt x="216" y="484"/>
                </a:lnTo>
                <a:lnTo>
                  <a:pt x="213" y="486"/>
                </a:lnTo>
                <a:lnTo>
                  <a:pt x="210" y="486"/>
                </a:lnTo>
                <a:lnTo>
                  <a:pt x="206" y="486"/>
                </a:lnTo>
                <a:lnTo>
                  <a:pt x="202" y="483"/>
                </a:lnTo>
                <a:lnTo>
                  <a:pt x="200" y="480"/>
                </a:lnTo>
                <a:lnTo>
                  <a:pt x="199" y="476"/>
                </a:lnTo>
                <a:lnTo>
                  <a:pt x="200" y="472"/>
                </a:lnTo>
                <a:lnTo>
                  <a:pt x="202" y="469"/>
                </a:lnTo>
                <a:lnTo>
                  <a:pt x="394" y="298"/>
                </a:lnTo>
                <a:lnTo>
                  <a:pt x="202" y="126"/>
                </a:lnTo>
                <a:lnTo>
                  <a:pt x="200" y="123"/>
                </a:lnTo>
                <a:lnTo>
                  <a:pt x="199" y="120"/>
                </a:lnTo>
                <a:lnTo>
                  <a:pt x="200" y="116"/>
                </a:lnTo>
                <a:lnTo>
                  <a:pt x="202" y="112"/>
                </a:lnTo>
                <a:lnTo>
                  <a:pt x="206" y="110"/>
                </a:lnTo>
                <a:lnTo>
                  <a:pt x="209" y="109"/>
                </a:lnTo>
                <a:lnTo>
                  <a:pt x="213" y="109"/>
                </a:lnTo>
                <a:lnTo>
                  <a:pt x="216" y="111"/>
                </a:lnTo>
                <a:lnTo>
                  <a:pt x="415" y="291"/>
                </a:lnTo>
                <a:lnTo>
                  <a:pt x="417" y="294"/>
                </a:lnTo>
                <a:lnTo>
                  <a:pt x="418" y="298"/>
                </a:lnTo>
                <a:lnTo>
                  <a:pt x="417" y="301"/>
                </a:lnTo>
                <a:lnTo>
                  <a:pt x="415" y="305"/>
                </a:lnTo>
                <a:close/>
                <a:moveTo>
                  <a:pt x="299" y="0"/>
                </a:moveTo>
                <a:lnTo>
                  <a:pt x="283" y="0"/>
                </a:lnTo>
                <a:lnTo>
                  <a:pt x="268" y="1"/>
                </a:lnTo>
                <a:lnTo>
                  <a:pt x="253" y="3"/>
                </a:lnTo>
                <a:lnTo>
                  <a:pt x="239" y="6"/>
                </a:lnTo>
                <a:lnTo>
                  <a:pt x="224" y="9"/>
                </a:lnTo>
                <a:lnTo>
                  <a:pt x="210" y="13"/>
                </a:lnTo>
                <a:lnTo>
                  <a:pt x="197" y="18"/>
                </a:lnTo>
                <a:lnTo>
                  <a:pt x="183" y="24"/>
                </a:lnTo>
                <a:lnTo>
                  <a:pt x="170" y="29"/>
                </a:lnTo>
                <a:lnTo>
                  <a:pt x="157" y="36"/>
                </a:lnTo>
                <a:lnTo>
                  <a:pt x="144" y="43"/>
                </a:lnTo>
                <a:lnTo>
                  <a:pt x="132" y="51"/>
                </a:lnTo>
                <a:lnTo>
                  <a:pt x="120" y="60"/>
                </a:lnTo>
                <a:lnTo>
                  <a:pt x="110" y="68"/>
                </a:lnTo>
                <a:lnTo>
                  <a:pt x="99" y="78"/>
                </a:lnTo>
                <a:lnTo>
                  <a:pt x="88" y="88"/>
                </a:lnTo>
                <a:lnTo>
                  <a:pt x="78" y="97"/>
                </a:lnTo>
                <a:lnTo>
                  <a:pt x="70" y="108"/>
                </a:lnTo>
                <a:lnTo>
                  <a:pt x="60" y="120"/>
                </a:lnTo>
                <a:lnTo>
                  <a:pt x="52" y="132"/>
                </a:lnTo>
                <a:lnTo>
                  <a:pt x="44" y="144"/>
                </a:lnTo>
                <a:lnTo>
                  <a:pt x="37" y="156"/>
                </a:lnTo>
                <a:lnTo>
                  <a:pt x="31" y="169"/>
                </a:lnTo>
                <a:lnTo>
                  <a:pt x="24" y="182"/>
                </a:lnTo>
                <a:lnTo>
                  <a:pt x="19" y="196"/>
                </a:lnTo>
                <a:lnTo>
                  <a:pt x="15" y="210"/>
                </a:lnTo>
                <a:lnTo>
                  <a:pt x="10" y="224"/>
                </a:lnTo>
                <a:lnTo>
                  <a:pt x="7" y="238"/>
                </a:lnTo>
                <a:lnTo>
                  <a:pt x="5" y="253"/>
                </a:lnTo>
                <a:lnTo>
                  <a:pt x="3" y="267"/>
                </a:lnTo>
                <a:lnTo>
                  <a:pt x="2" y="282"/>
                </a:lnTo>
                <a:lnTo>
                  <a:pt x="0" y="298"/>
                </a:lnTo>
                <a:lnTo>
                  <a:pt x="2" y="313"/>
                </a:lnTo>
                <a:lnTo>
                  <a:pt x="3" y="328"/>
                </a:lnTo>
                <a:lnTo>
                  <a:pt x="5" y="344"/>
                </a:lnTo>
                <a:lnTo>
                  <a:pt x="7" y="358"/>
                </a:lnTo>
                <a:lnTo>
                  <a:pt x="10" y="373"/>
                </a:lnTo>
                <a:lnTo>
                  <a:pt x="15" y="387"/>
                </a:lnTo>
                <a:lnTo>
                  <a:pt x="19" y="400"/>
                </a:lnTo>
                <a:lnTo>
                  <a:pt x="24" y="414"/>
                </a:lnTo>
                <a:lnTo>
                  <a:pt x="31" y="427"/>
                </a:lnTo>
                <a:lnTo>
                  <a:pt x="37" y="440"/>
                </a:lnTo>
                <a:lnTo>
                  <a:pt x="44" y="453"/>
                </a:lnTo>
                <a:lnTo>
                  <a:pt x="52" y="465"/>
                </a:lnTo>
                <a:lnTo>
                  <a:pt x="60" y="476"/>
                </a:lnTo>
                <a:lnTo>
                  <a:pt x="69" y="487"/>
                </a:lnTo>
                <a:lnTo>
                  <a:pt x="78" y="498"/>
                </a:lnTo>
                <a:lnTo>
                  <a:pt x="88" y="509"/>
                </a:lnTo>
                <a:lnTo>
                  <a:pt x="99" y="519"/>
                </a:lnTo>
                <a:lnTo>
                  <a:pt x="110" y="527"/>
                </a:lnTo>
                <a:lnTo>
                  <a:pt x="120" y="537"/>
                </a:lnTo>
                <a:lnTo>
                  <a:pt x="132" y="544"/>
                </a:lnTo>
                <a:lnTo>
                  <a:pt x="144" y="553"/>
                </a:lnTo>
                <a:lnTo>
                  <a:pt x="157" y="560"/>
                </a:lnTo>
                <a:lnTo>
                  <a:pt x="170" y="566"/>
                </a:lnTo>
                <a:lnTo>
                  <a:pt x="183" y="573"/>
                </a:lnTo>
                <a:lnTo>
                  <a:pt x="197" y="578"/>
                </a:lnTo>
                <a:lnTo>
                  <a:pt x="210" y="582"/>
                </a:lnTo>
                <a:lnTo>
                  <a:pt x="224" y="587"/>
                </a:lnTo>
                <a:lnTo>
                  <a:pt x="239" y="590"/>
                </a:lnTo>
                <a:lnTo>
                  <a:pt x="253" y="592"/>
                </a:lnTo>
                <a:lnTo>
                  <a:pt x="268" y="594"/>
                </a:lnTo>
                <a:lnTo>
                  <a:pt x="283" y="595"/>
                </a:lnTo>
                <a:lnTo>
                  <a:pt x="299" y="596"/>
                </a:lnTo>
                <a:lnTo>
                  <a:pt x="314" y="595"/>
                </a:lnTo>
                <a:lnTo>
                  <a:pt x="329" y="594"/>
                </a:lnTo>
                <a:lnTo>
                  <a:pt x="344" y="592"/>
                </a:lnTo>
                <a:lnTo>
                  <a:pt x="359" y="590"/>
                </a:lnTo>
                <a:lnTo>
                  <a:pt x="373" y="587"/>
                </a:lnTo>
                <a:lnTo>
                  <a:pt x="387" y="582"/>
                </a:lnTo>
                <a:lnTo>
                  <a:pt x="401" y="578"/>
                </a:lnTo>
                <a:lnTo>
                  <a:pt x="415" y="573"/>
                </a:lnTo>
                <a:lnTo>
                  <a:pt x="428" y="566"/>
                </a:lnTo>
                <a:lnTo>
                  <a:pt x="441" y="560"/>
                </a:lnTo>
                <a:lnTo>
                  <a:pt x="453" y="553"/>
                </a:lnTo>
                <a:lnTo>
                  <a:pt x="465" y="544"/>
                </a:lnTo>
                <a:lnTo>
                  <a:pt x="477" y="537"/>
                </a:lnTo>
                <a:lnTo>
                  <a:pt x="489" y="527"/>
                </a:lnTo>
                <a:lnTo>
                  <a:pt x="499" y="519"/>
                </a:lnTo>
                <a:lnTo>
                  <a:pt x="509" y="509"/>
                </a:lnTo>
                <a:lnTo>
                  <a:pt x="519" y="498"/>
                </a:lnTo>
                <a:lnTo>
                  <a:pt x="529" y="487"/>
                </a:lnTo>
                <a:lnTo>
                  <a:pt x="537" y="476"/>
                </a:lnTo>
                <a:lnTo>
                  <a:pt x="546" y="465"/>
                </a:lnTo>
                <a:lnTo>
                  <a:pt x="553" y="453"/>
                </a:lnTo>
                <a:lnTo>
                  <a:pt x="561" y="440"/>
                </a:lnTo>
                <a:lnTo>
                  <a:pt x="567" y="427"/>
                </a:lnTo>
                <a:lnTo>
                  <a:pt x="573" y="414"/>
                </a:lnTo>
                <a:lnTo>
                  <a:pt x="578" y="400"/>
                </a:lnTo>
                <a:lnTo>
                  <a:pt x="584" y="387"/>
                </a:lnTo>
                <a:lnTo>
                  <a:pt x="587" y="373"/>
                </a:lnTo>
                <a:lnTo>
                  <a:pt x="591" y="358"/>
                </a:lnTo>
                <a:lnTo>
                  <a:pt x="593" y="344"/>
                </a:lnTo>
                <a:lnTo>
                  <a:pt x="596" y="328"/>
                </a:lnTo>
                <a:lnTo>
                  <a:pt x="597" y="313"/>
                </a:lnTo>
                <a:lnTo>
                  <a:pt x="597" y="298"/>
                </a:lnTo>
                <a:lnTo>
                  <a:pt x="597" y="282"/>
                </a:lnTo>
                <a:lnTo>
                  <a:pt x="596" y="267"/>
                </a:lnTo>
                <a:lnTo>
                  <a:pt x="593" y="253"/>
                </a:lnTo>
                <a:lnTo>
                  <a:pt x="591" y="238"/>
                </a:lnTo>
                <a:lnTo>
                  <a:pt x="587" y="224"/>
                </a:lnTo>
                <a:lnTo>
                  <a:pt x="584" y="210"/>
                </a:lnTo>
                <a:lnTo>
                  <a:pt x="578" y="196"/>
                </a:lnTo>
                <a:lnTo>
                  <a:pt x="573" y="182"/>
                </a:lnTo>
                <a:lnTo>
                  <a:pt x="567" y="169"/>
                </a:lnTo>
                <a:lnTo>
                  <a:pt x="561" y="156"/>
                </a:lnTo>
                <a:lnTo>
                  <a:pt x="553" y="144"/>
                </a:lnTo>
                <a:lnTo>
                  <a:pt x="546" y="132"/>
                </a:lnTo>
                <a:lnTo>
                  <a:pt x="537" y="120"/>
                </a:lnTo>
                <a:lnTo>
                  <a:pt x="529" y="108"/>
                </a:lnTo>
                <a:lnTo>
                  <a:pt x="519" y="97"/>
                </a:lnTo>
                <a:lnTo>
                  <a:pt x="509" y="88"/>
                </a:lnTo>
                <a:lnTo>
                  <a:pt x="499" y="78"/>
                </a:lnTo>
                <a:lnTo>
                  <a:pt x="489" y="68"/>
                </a:lnTo>
                <a:lnTo>
                  <a:pt x="477" y="60"/>
                </a:lnTo>
                <a:lnTo>
                  <a:pt x="465" y="51"/>
                </a:lnTo>
                <a:lnTo>
                  <a:pt x="453" y="43"/>
                </a:lnTo>
                <a:lnTo>
                  <a:pt x="441" y="36"/>
                </a:lnTo>
                <a:lnTo>
                  <a:pt x="428" y="29"/>
                </a:lnTo>
                <a:lnTo>
                  <a:pt x="415" y="24"/>
                </a:lnTo>
                <a:lnTo>
                  <a:pt x="401" y="18"/>
                </a:lnTo>
                <a:lnTo>
                  <a:pt x="387" y="13"/>
                </a:lnTo>
                <a:lnTo>
                  <a:pt x="373" y="9"/>
                </a:lnTo>
                <a:lnTo>
                  <a:pt x="359" y="6"/>
                </a:lnTo>
                <a:lnTo>
                  <a:pt x="344" y="3"/>
                </a:lnTo>
                <a:lnTo>
                  <a:pt x="329" y="1"/>
                </a:lnTo>
                <a:lnTo>
                  <a:pt x="314" y="0"/>
                </a:lnTo>
                <a:lnTo>
                  <a:pt x="299" y="0"/>
                </a:lnTo>
                <a:close/>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en-US" sz="1200" dirty="0"/>
          </a:p>
        </p:txBody>
      </p:sp>
      <p:sp>
        <p:nvSpPr>
          <p:cNvPr id="42" name="Rounded Rectangle 4">
            <a:extLst>
              <a:ext uri="{FF2B5EF4-FFF2-40B4-BE49-F238E27FC236}">
                <a16:creationId xmlns:a16="http://schemas.microsoft.com/office/drawing/2014/main" id="{07E2F031-9D9F-4118-AC71-683212BA11EF}"/>
              </a:ext>
            </a:extLst>
          </p:cNvPr>
          <p:cNvSpPr/>
          <p:nvPr/>
        </p:nvSpPr>
        <p:spPr>
          <a:xfrm>
            <a:off x="11436823" y="361731"/>
            <a:ext cx="477272" cy="328187"/>
          </a:xfrm>
          <a:prstGeom prst="roundRect">
            <a:avLst/>
          </a:prstGeom>
          <a:solidFill>
            <a:schemeClr val="tx2">
              <a:lumMod val="40000"/>
              <a:lumOff val="60000"/>
            </a:schemeClr>
          </a:solidFill>
          <a:ln w="381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fld id="{DBBBA498-DA9E-49E0-9B68-36103A5B348F}" type="slidenum">
              <a:rPr kumimoji="0" lang="id-ID" sz="1200" b="0" i="0" u="none" strike="noStrike" kern="0" cap="none" spc="0" normalizeH="0" baseline="0" noProof="0" smtClean="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pPr marL="0" marR="0" lvl="0" indent="0" algn="ctr" defTabSz="914400" eaLnBrk="1" fontAlgn="auto" latinLnBrk="0" hangingPunct="1">
                <a:lnSpc>
                  <a:spcPct val="100000"/>
                </a:lnSpc>
                <a:spcBef>
                  <a:spcPts val="0"/>
                </a:spcBef>
                <a:spcAft>
                  <a:spcPts val="0"/>
                </a:spcAft>
                <a:buClrTx/>
                <a:buSzTx/>
                <a:buFontTx/>
                <a:buNone/>
                <a:tabLst/>
                <a:defRPr/>
              </a:pPr>
              <a:t>39</a:t>
            </a:fld>
            <a:endParaRPr kumimoji="0" lang="en-US" sz="1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Tree>
    <p:extLst>
      <p:ext uri="{BB962C8B-B14F-4D97-AF65-F5344CB8AC3E}">
        <p14:creationId xmlns:p14="http://schemas.microsoft.com/office/powerpoint/2010/main" val="2463912718"/>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2C4F779-F719-455A-9343-3361E53581BE}"/>
              </a:ext>
            </a:extLst>
          </p:cNvPr>
          <p:cNvSpPr>
            <a:spLocks noGrp="1"/>
          </p:cNvSpPr>
          <p:nvPr>
            <p:ph type="title"/>
          </p:nvPr>
        </p:nvSpPr>
        <p:spPr/>
        <p:txBody>
          <a:bodyPr/>
          <a:lstStyle/>
          <a:p>
            <a:r>
              <a:rPr lang="es-PE" dirty="0"/>
              <a:t>Analitys</a:t>
            </a:r>
          </a:p>
        </p:txBody>
      </p:sp>
      <p:grpSp>
        <p:nvGrpSpPr>
          <p:cNvPr id="3" name="Grupo 2">
            <a:extLst>
              <a:ext uri="{FF2B5EF4-FFF2-40B4-BE49-F238E27FC236}">
                <a16:creationId xmlns:a16="http://schemas.microsoft.com/office/drawing/2014/main" id="{35275091-EB32-4EB0-9C1B-C555CE0EF4B4}"/>
              </a:ext>
            </a:extLst>
          </p:cNvPr>
          <p:cNvGrpSpPr/>
          <p:nvPr/>
        </p:nvGrpSpPr>
        <p:grpSpPr>
          <a:xfrm>
            <a:off x="860198" y="1328030"/>
            <a:ext cx="5083402" cy="4786478"/>
            <a:chOff x="10526713" y="2522538"/>
            <a:chExt cx="679450" cy="639763"/>
          </a:xfrm>
        </p:grpSpPr>
        <p:sp>
          <p:nvSpPr>
            <p:cNvPr id="4" name="Freeform 101">
              <a:extLst>
                <a:ext uri="{FF2B5EF4-FFF2-40B4-BE49-F238E27FC236}">
                  <a16:creationId xmlns:a16="http://schemas.microsoft.com/office/drawing/2014/main" id="{9D59279A-5716-406B-80CC-BCFBA607089C}"/>
                </a:ext>
              </a:extLst>
            </p:cNvPr>
            <p:cNvSpPr>
              <a:spLocks/>
            </p:cNvSpPr>
            <p:nvPr/>
          </p:nvSpPr>
          <p:spPr bwMode="auto">
            <a:xfrm>
              <a:off x="10526713" y="2522538"/>
              <a:ext cx="223838" cy="639763"/>
            </a:xfrm>
            <a:custGeom>
              <a:avLst/>
              <a:gdLst>
                <a:gd name="T0" fmla="*/ 224 w 521"/>
                <a:gd name="T1" fmla="*/ 16 h 1493"/>
                <a:gd name="T2" fmla="*/ 329 w 521"/>
                <a:gd name="T3" fmla="*/ 96 h 1493"/>
                <a:gd name="T4" fmla="*/ 324 w 521"/>
                <a:gd name="T5" fmla="*/ 147 h 1493"/>
                <a:gd name="T6" fmla="*/ 308 w 521"/>
                <a:gd name="T7" fmla="*/ 179 h 1493"/>
                <a:gd name="T8" fmla="*/ 387 w 521"/>
                <a:gd name="T9" fmla="*/ 253 h 1493"/>
                <a:gd name="T10" fmla="*/ 461 w 521"/>
                <a:gd name="T11" fmla="*/ 435 h 1493"/>
                <a:gd name="T12" fmla="*/ 508 w 521"/>
                <a:gd name="T13" fmla="*/ 727 h 1493"/>
                <a:gd name="T14" fmla="*/ 514 w 521"/>
                <a:gd name="T15" fmla="*/ 788 h 1493"/>
                <a:gd name="T16" fmla="*/ 507 w 521"/>
                <a:gd name="T17" fmla="*/ 849 h 1493"/>
                <a:gd name="T18" fmla="*/ 456 w 521"/>
                <a:gd name="T19" fmla="*/ 855 h 1493"/>
                <a:gd name="T20" fmla="*/ 463 w 521"/>
                <a:gd name="T21" fmla="*/ 832 h 1493"/>
                <a:gd name="T22" fmla="*/ 470 w 521"/>
                <a:gd name="T23" fmla="*/ 740 h 1493"/>
                <a:gd name="T24" fmla="*/ 423 w 521"/>
                <a:gd name="T25" fmla="*/ 556 h 1493"/>
                <a:gd name="T26" fmla="*/ 404 w 521"/>
                <a:gd name="T27" fmla="*/ 458 h 1493"/>
                <a:gd name="T28" fmla="*/ 376 w 521"/>
                <a:gd name="T29" fmla="*/ 529 h 1493"/>
                <a:gd name="T30" fmla="*/ 378 w 521"/>
                <a:gd name="T31" fmla="*/ 623 h 1493"/>
                <a:gd name="T32" fmla="*/ 406 w 521"/>
                <a:gd name="T33" fmla="*/ 767 h 1493"/>
                <a:gd name="T34" fmla="*/ 405 w 521"/>
                <a:gd name="T35" fmla="*/ 929 h 1493"/>
                <a:gd name="T36" fmla="*/ 403 w 521"/>
                <a:gd name="T37" fmla="*/ 1040 h 1493"/>
                <a:gd name="T38" fmla="*/ 445 w 521"/>
                <a:gd name="T39" fmla="*/ 1200 h 1493"/>
                <a:gd name="T40" fmla="*/ 437 w 521"/>
                <a:gd name="T41" fmla="*/ 1444 h 1493"/>
                <a:gd name="T42" fmla="*/ 465 w 521"/>
                <a:gd name="T43" fmla="*/ 1483 h 1493"/>
                <a:gd name="T44" fmla="*/ 389 w 521"/>
                <a:gd name="T45" fmla="*/ 1475 h 1493"/>
                <a:gd name="T46" fmla="*/ 357 w 521"/>
                <a:gd name="T47" fmla="*/ 1152 h 1493"/>
                <a:gd name="T48" fmla="*/ 301 w 521"/>
                <a:gd name="T49" fmla="*/ 969 h 1493"/>
                <a:gd name="T50" fmla="*/ 246 w 521"/>
                <a:gd name="T51" fmla="*/ 909 h 1493"/>
                <a:gd name="T52" fmla="*/ 185 w 521"/>
                <a:gd name="T53" fmla="*/ 1115 h 1493"/>
                <a:gd name="T54" fmla="*/ 155 w 521"/>
                <a:gd name="T55" fmla="*/ 1256 h 1493"/>
                <a:gd name="T56" fmla="*/ 133 w 521"/>
                <a:gd name="T57" fmla="*/ 1441 h 1493"/>
                <a:gd name="T58" fmla="*/ 100 w 521"/>
                <a:gd name="T59" fmla="*/ 1489 h 1493"/>
                <a:gd name="T60" fmla="*/ 84 w 521"/>
                <a:gd name="T61" fmla="*/ 1441 h 1493"/>
                <a:gd name="T62" fmla="*/ 106 w 521"/>
                <a:gd name="T63" fmla="*/ 1114 h 1493"/>
                <a:gd name="T64" fmla="*/ 115 w 521"/>
                <a:gd name="T65" fmla="*/ 818 h 1493"/>
                <a:gd name="T66" fmla="*/ 143 w 521"/>
                <a:gd name="T67" fmla="*/ 522 h 1493"/>
                <a:gd name="T68" fmla="*/ 101 w 521"/>
                <a:gd name="T69" fmla="*/ 555 h 1493"/>
                <a:gd name="T70" fmla="*/ 60 w 521"/>
                <a:gd name="T71" fmla="*/ 788 h 1493"/>
                <a:gd name="T72" fmla="*/ 44 w 521"/>
                <a:gd name="T73" fmla="*/ 872 h 1493"/>
                <a:gd name="T74" fmla="*/ 9 w 521"/>
                <a:gd name="T75" fmla="*/ 793 h 1493"/>
                <a:gd name="T76" fmla="*/ 29 w 521"/>
                <a:gd name="T77" fmla="*/ 566 h 1493"/>
                <a:gd name="T78" fmla="*/ 62 w 521"/>
                <a:gd name="T79" fmla="*/ 374 h 1493"/>
                <a:gd name="T80" fmla="*/ 131 w 521"/>
                <a:gd name="T81" fmla="*/ 257 h 1493"/>
                <a:gd name="T82" fmla="*/ 211 w 521"/>
                <a:gd name="T83" fmla="*/ 155 h 1493"/>
                <a:gd name="T84" fmla="*/ 186 w 521"/>
                <a:gd name="T85" fmla="*/ 105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1" h="1493">
                  <a:moveTo>
                    <a:pt x="197" y="94"/>
                  </a:moveTo>
                  <a:cubicBezTo>
                    <a:pt x="195" y="88"/>
                    <a:pt x="190" y="68"/>
                    <a:pt x="200" y="45"/>
                  </a:cubicBezTo>
                  <a:cubicBezTo>
                    <a:pt x="201" y="43"/>
                    <a:pt x="209" y="26"/>
                    <a:pt x="224" y="16"/>
                  </a:cubicBezTo>
                  <a:cubicBezTo>
                    <a:pt x="249" y="0"/>
                    <a:pt x="287" y="5"/>
                    <a:pt x="320" y="29"/>
                  </a:cubicBezTo>
                  <a:cubicBezTo>
                    <a:pt x="322" y="36"/>
                    <a:pt x="325" y="45"/>
                    <a:pt x="327" y="55"/>
                  </a:cubicBezTo>
                  <a:cubicBezTo>
                    <a:pt x="330" y="71"/>
                    <a:pt x="330" y="85"/>
                    <a:pt x="329" y="96"/>
                  </a:cubicBezTo>
                  <a:cubicBezTo>
                    <a:pt x="331" y="98"/>
                    <a:pt x="334" y="101"/>
                    <a:pt x="335" y="106"/>
                  </a:cubicBezTo>
                  <a:cubicBezTo>
                    <a:pt x="338" y="116"/>
                    <a:pt x="334" y="127"/>
                    <a:pt x="326" y="137"/>
                  </a:cubicBezTo>
                  <a:cubicBezTo>
                    <a:pt x="325" y="141"/>
                    <a:pt x="325" y="144"/>
                    <a:pt x="324" y="147"/>
                  </a:cubicBezTo>
                  <a:cubicBezTo>
                    <a:pt x="323" y="150"/>
                    <a:pt x="322" y="152"/>
                    <a:pt x="321" y="154"/>
                  </a:cubicBezTo>
                  <a:cubicBezTo>
                    <a:pt x="317" y="156"/>
                    <a:pt x="313" y="156"/>
                    <a:pt x="312" y="156"/>
                  </a:cubicBezTo>
                  <a:cubicBezTo>
                    <a:pt x="310" y="161"/>
                    <a:pt x="308" y="169"/>
                    <a:pt x="308" y="179"/>
                  </a:cubicBezTo>
                  <a:cubicBezTo>
                    <a:pt x="308" y="184"/>
                    <a:pt x="308" y="202"/>
                    <a:pt x="320" y="218"/>
                  </a:cubicBezTo>
                  <a:cubicBezTo>
                    <a:pt x="330" y="231"/>
                    <a:pt x="342" y="236"/>
                    <a:pt x="356" y="243"/>
                  </a:cubicBezTo>
                  <a:cubicBezTo>
                    <a:pt x="367" y="248"/>
                    <a:pt x="371" y="247"/>
                    <a:pt x="387" y="253"/>
                  </a:cubicBezTo>
                  <a:cubicBezTo>
                    <a:pt x="402" y="258"/>
                    <a:pt x="420" y="265"/>
                    <a:pt x="427" y="270"/>
                  </a:cubicBezTo>
                  <a:cubicBezTo>
                    <a:pt x="456" y="287"/>
                    <a:pt x="460" y="336"/>
                    <a:pt x="461" y="358"/>
                  </a:cubicBezTo>
                  <a:cubicBezTo>
                    <a:pt x="458" y="376"/>
                    <a:pt x="457" y="403"/>
                    <a:pt x="461" y="435"/>
                  </a:cubicBezTo>
                  <a:cubicBezTo>
                    <a:pt x="465" y="470"/>
                    <a:pt x="471" y="477"/>
                    <a:pt x="484" y="531"/>
                  </a:cubicBezTo>
                  <a:cubicBezTo>
                    <a:pt x="499" y="592"/>
                    <a:pt x="503" y="638"/>
                    <a:pt x="505" y="654"/>
                  </a:cubicBezTo>
                  <a:cubicBezTo>
                    <a:pt x="508" y="684"/>
                    <a:pt x="508" y="710"/>
                    <a:pt x="508" y="727"/>
                  </a:cubicBezTo>
                  <a:cubicBezTo>
                    <a:pt x="509" y="731"/>
                    <a:pt x="510" y="738"/>
                    <a:pt x="511" y="745"/>
                  </a:cubicBezTo>
                  <a:cubicBezTo>
                    <a:pt x="511" y="754"/>
                    <a:pt x="511" y="758"/>
                    <a:pt x="511" y="767"/>
                  </a:cubicBezTo>
                  <a:cubicBezTo>
                    <a:pt x="511" y="772"/>
                    <a:pt x="512" y="779"/>
                    <a:pt x="514" y="788"/>
                  </a:cubicBezTo>
                  <a:cubicBezTo>
                    <a:pt x="517" y="798"/>
                    <a:pt x="519" y="807"/>
                    <a:pt x="519" y="813"/>
                  </a:cubicBezTo>
                  <a:cubicBezTo>
                    <a:pt x="520" y="821"/>
                    <a:pt x="521" y="825"/>
                    <a:pt x="519" y="830"/>
                  </a:cubicBezTo>
                  <a:cubicBezTo>
                    <a:pt x="519" y="833"/>
                    <a:pt x="517" y="836"/>
                    <a:pt x="507" y="849"/>
                  </a:cubicBezTo>
                  <a:cubicBezTo>
                    <a:pt x="492" y="867"/>
                    <a:pt x="488" y="868"/>
                    <a:pt x="485" y="869"/>
                  </a:cubicBezTo>
                  <a:cubicBezTo>
                    <a:pt x="478" y="870"/>
                    <a:pt x="473" y="869"/>
                    <a:pt x="471" y="868"/>
                  </a:cubicBezTo>
                  <a:cubicBezTo>
                    <a:pt x="461" y="865"/>
                    <a:pt x="457" y="857"/>
                    <a:pt x="456" y="855"/>
                  </a:cubicBezTo>
                  <a:cubicBezTo>
                    <a:pt x="455" y="852"/>
                    <a:pt x="449" y="843"/>
                    <a:pt x="453" y="837"/>
                  </a:cubicBezTo>
                  <a:cubicBezTo>
                    <a:pt x="454" y="836"/>
                    <a:pt x="456" y="833"/>
                    <a:pt x="459" y="832"/>
                  </a:cubicBezTo>
                  <a:cubicBezTo>
                    <a:pt x="461" y="832"/>
                    <a:pt x="462" y="832"/>
                    <a:pt x="463" y="832"/>
                  </a:cubicBezTo>
                  <a:cubicBezTo>
                    <a:pt x="465" y="830"/>
                    <a:pt x="461" y="821"/>
                    <a:pt x="461" y="819"/>
                  </a:cubicBezTo>
                  <a:cubicBezTo>
                    <a:pt x="456" y="807"/>
                    <a:pt x="463" y="801"/>
                    <a:pt x="468" y="769"/>
                  </a:cubicBezTo>
                  <a:cubicBezTo>
                    <a:pt x="470" y="754"/>
                    <a:pt x="470" y="744"/>
                    <a:pt x="470" y="740"/>
                  </a:cubicBezTo>
                  <a:cubicBezTo>
                    <a:pt x="470" y="736"/>
                    <a:pt x="470" y="728"/>
                    <a:pt x="469" y="719"/>
                  </a:cubicBezTo>
                  <a:cubicBezTo>
                    <a:pt x="466" y="699"/>
                    <a:pt x="457" y="685"/>
                    <a:pt x="454" y="681"/>
                  </a:cubicBezTo>
                  <a:cubicBezTo>
                    <a:pt x="446" y="667"/>
                    <a:pt x="435" y="636"/>
                    <a:pt x="423" y="556"/>
                  </a:cubicBezTo>
                  <a:cubicBezTo>
                    <a:pt x="419" y="520"/>
                    <a:pt x="417" y="503"/>
                    <a:pt x="417" y="503"/>
                  </a:cubicBezTo>
                  <a:cubicBezTo>
                    <a:pt x="417" y="503"/>
                    <a:pt x="412" y="491"/>
                    <a:pt x="409" y="481"/>
                  </a:cubicBezTo>
                  <a:cubicBezTo>
                    <a:pt x="407" y="476"/>
                    <a:pt x="405" y="468"/>
                    <a:pt x="404" y="458"/>
                  </a:cubicBezTo>
                  <a:cubicBezTo>
                    <a:pt x="403" y="459"/>
                    <a:pt x="401" y="460"/>
                    <a:pt x="399" y="462"/>
                  </a:cubicBezTo>
                  <a:cubicBezTo>
                    <a:pt x="393" y="468"/>
                    <a:pt x="392" y="476"/>
                    <a:pt x="392" y="479"/>
                  </a:cubicBezTo>
                  <a:cubicBezTo>
                    <a:pt x="390" y="491"/>
                    <a:pt x="388" y="485"/>
                    <a:pt x="376" y="529"/>
                  </a:cubicBezTo>
                  <a:cubicBezTo>
                    <a:pt x="372" y="541"/>
                    <a:pt x="370" y="548"/>
                    <a:pt x="370" y="554"/>
                  </a:cubicBezTo>
                  <a:cubicBezTo>
                    <a:pt x="369" y="559"/>
                    <a:pt x="369" y="566"/>
                    <a:pt x="372" y="586"/>
                  </a:cubicBezTo>
                  <a:cubicBezTo>
                    <a:pt x="374" y="603"/>
                    <a:pt x="376" y="616"/>
                    <a:pt x="378" y="623"/>
                  </a:cubicBezTo>
                  <a:cubicBezTo>
                    <a:pt x="381" y="638"/>
                    <a:pt x="382" y="644"/>
                    <a:pt x="387" y="666"/>
                  </a:cubicBezTo>
                  <a:cubicBezTo>
                    <a:pt x="390" y="680"/>
                    <a:pt x="393" y="693"/>
                    <a:pt x="396" y="708"/>
                  </a:cubicBezTo>
                  <a:cubicBezTo>
                    <a:pt x="401" y="733"/>
                    <a:pt x="404" y="747"/>
                    <a:pt x="406" y="767"/>
                  </a:cubicBezTo>
                  <a:cubicBezTo>
                    <a:pt x="408" y="784"/>
                    <a:pt x="408" y="797"/>
                    <a:pt x="408" y="809"/>
                  </a:cubicBezTo>
                  <a:cubicBezTo>
                    <a:pt x="409" y="831"/>
                    <a:pt x="409" y="849"/>
                    <a:pt x="408" y="863"/>
                  </a:cubicBezTo>
                  <a:cubicBezTo>
                    <a:pt x="407" y="903"/>
                    <a:pt x="405" y="902"/>
                    <a:pt x="405" y="929"/>
                  </a:cubicBezTo>
                  <a:cubicBezTo>
                    <a:pt x="405" y="949"/>
                    <a:pt x="406" y="954"/>
                    <a:pt x="404" y="969"/>
                  </a:cubicBezTo>
                  <a:cubicBezTo>
                    <a:pt x="402" y="986"/>
                    <a:pt x="400" y="989"/>
                    <a:pt x="399" y="1005"/>
                  </a:cubicBezTo>
                  <a:cubicBezTo>
                    <a:pt x="399" y="1014"/>
                    <a:pt x="399" y="1026"/>
                    <a:pt x="403" y="1040"/>
                  </a:cubicBezTo>
                  <a:cubicBezTo>
                    <a:pt x="406" y="1052"/>
                    <a:pt x="409" y="1055"/>
                    <a:pt x="413" y="1064"/>
                  </a:cubicBezTo>
                  <a:cubicBezTo>
                    <a:pt x="417" y="1075"/>
                    <a:pt x="420" y="1091"/>
                    <a:pt x="414" y="1115"/>
                  </a:cubicBezTo>
                  <a:cubicBezTo>
                    <a:pt x="434" y="1150"/>
                    <a:pt x="442" y="1180"/>
                    <a:pt x="445" y="1200"/>
                  </a:cubicBezTo>
                  <a:cubicBezTo>
                    <a:pt x="449" y="1226"/>
                    <a:pt x="447" y="1251"/>
                    <a:pt x="443" y="1300"/>
                  </a:cubicBezTo>
                  <a:cubicBezTo>
                    <a:pt x="439" y="1350"/>
                    <a:pt x="437" y="1376"/>
                    <a:pt x="436" y="1382"/>
                  </a:cubicBezTo>
                  <a:cubicBezTo>
                    <a:pt x="432" y="1410"/>
                    <a:pt x="428" y="1427"/>
                    <a:pt x="437" y="1444"/>
                  </a:cubicBezTo>
                  <a:cubicBezTo>
                    <a:pt x="445" y="1459"/>
                    <a:pt x="460" y="1468"/>
                    <a:pt x="470" y="1472"/>
                  </a:cubicBezTo>
                  <a:cubicBezTo>
                    <a:pt x="471" y="1473"/>
                    <a:pt x="473" y="1475"/>
                    <a:pt x="473" y="1478"/>
                  </a:cubicBezTo>
                  <a:cubicBezTo>
                    <a:pt x="472" y="1480"/>
                    <a:pt x="468" y="1482"/>
                    <a:pt x="465" y="1483"/>
                  </a:cubicBezTo>
                  <a:cubicBezTo>
                    <a:pt x="447" y="1487"/>
                    <a:pt x="426" y="1489"/>
                    <a:pt x="417" y="1490"/>
                  </a:cubicBezTo>
                  <a:cubicBezTo>
                    <a:pt x="402" y="1491"/>
                    <a:pt x="397" y="1492"/>
                    <a:pt x="393" y="1488"/>
                  </a:cubicBezTo>
                  <a:cubicBezTo>
                    <a:pt x="388" y="1484"/>
                    <a:pt x="388" y="1477"/>
                    <a:pt x="389" y="1475"/>
                  </a:cubicBezTo>
                  <a:cubicBezTo>
                    <a:pt x="389" y="1475"/>
                    <a:pt x="389" y="1443"/>
                    <a:pt x="390" y="1351"/>
                  </a:cubicBezTo>
                  <a:cubicBezTo>
                    <a:pt x="391" y="1309"/>
                    <a:pt x="377" y="1313"/>
                    <a:pt x="365" y="1240"/>
                  </a:cubicBezTo>
                  <a:cubicBezTo>
                    <a:pt x="359" y="1203"/>
                    <a:pt x="357" y="1172"/>
                    <a:pt x="357" y="1152"/>
                  </a:cubicBezTo>
                  <a:cubicBezTo>
                    <a:pt x="350" y="1142"/>
                    <a:pt x="339" y="1126"/>
                    <a:pt x="330" y="1104"/>
                  </a:cubicBezTo>
                  <a:cubicBezTo>
                    <a:pt x="327" y="1097"/>
                    <a:pt x="322" y="1083"/>
                    <a:pt x="313" y="1036"/>
                  </a:cubicBezTo>
                  <a:cubicBezTo>
                    <a:pt x="303" y="987"/>
                    <a:pt x="307" y="990"/>
                    <a:pt x="301" y="969"/>
                  </a:cubicBezTo>
                  <a:cubicBezTo>
                    <a:pt x="291" y="934"/>
                    <a:pt x="282" y="928"/>
                    <a:pt x="273" y="896"/>
                  </a:cubicBezTo>
                  <a:cubicBezTo>
                    <a:pt x="268" y="879"/>
                    <a:pt x="264" y="856"/>
                    <a:pt x="264" y="828"/>
                  </a:cubicBezTo>
                  <a:cubicBezTo>
                    <a:pt x="261" y="847"/>
                    <a:pt x="257" y="876"/>
                    <a:pt x="246" y="909"/>
                  </a:cubicBezTo>
                  <a:cubicBezTo>
                    <a:pt x="239" y="932"/>
                    <a:pt x="237" y="930"/>
                    <a:pt x="229" y="955"/>
                  </a:cubicBezTo>
                  <a:cubicBezTo>
                    <a:pt x="215" y="997"/>
                    <a:pt x="205" y="1042"/>
                    <a:pt x="200" y="1068"/>
                  </a:cubicBezTo>
                  <a:cubicBezTo>
                    <a:pt x="197" y="1082"/>
                    <a:pt x="194" y="1097"/>
                    <a:pt x="185" y="1115"/>
                  </a:cubicBezTo>
                  <a:cubicBezTo>
                    <a:pt x="178" y="1128"/>
                    <a:pt x="175" y="1130"/>
                    <a:pt x="171" y="1140"/>
                  </a:cubicBezTo>
                  <a:cubicBezTo>
                    <a:pt x="164" y="1158"/>
                    <a:pt x="167" y="1171"/>
                    <a:pt x="167" y="1190"/>
                  </a:cubicBezTo>
                  <a:cubicBezTo>
                    <a:pt x="167" y="1203"/>
                    <a:pt x="163" y="1221"/>
                    <a:pt x="155" y="1256"/>
                  </a:cubicBezTo>
                  <a:cubicBezTo>
                    <a:pt x="148" y="1288"/>
                    <a:pt x="144" y="1295"/>
                    <a:pt x="137" y="1329"/>
                  </a:cubicBezTo>
                  <a:cubicBezTo>
                    <a:pt x="134" y="1346"/>
                    <a:pt x="132" y="1354"/>
                    <a:pt x="131" y="1362"/>
                  </a:cubicBezTo>
                  <a:cubicBezTo>
                    <a:pt x="129" y="1381"/>
                    <a:pt x="126" y="1411"/>
                    <a:pt x="133" y="1441"/>
                  </a:cubicBezTo>
                  <a:cubicBezTo>
                    <a:pt x="133" y="1441"/>
                    <a:pt x="136" y="1455"/>
                    <a:pt x="135" y="1473"/>
                  </a:cubicBezTo>
                  <a:cubicBezTo>
                    <a:pt x="134" y="1482"/>
                    <a:pt x="133" y="1485"/>
                    <a:pt x="131" y="1487"/>
                  </a:cubicBezTo>
                  <a:cubicBezTo>
                    <a:pt x="126" y="1493"/>
                    <a:pt x="117" y="1491"/>
                    <a:pt x="100" y="1489"/>
                  </a:cubicBezTo>
                  <a:cubicBezTo>
                    <a:pt x="65" y="1485"/>
                    <a:pt x="56" y="1486"/>
                    <a:pt x="55" y="1481"/>
                  </a:cubicBezTo>
                  <a:cubicBezTo>
                    <a:pt x="54" y="1477"/>
                    <a:pt x="61" y="1474"/>
                    <a:pt x="72" y="1460"/>
                  </a:cubicBezTo>
                  <a:cubicBezTo>
                    <a:pt x="72" y="1460"/>
                    <a:pt x="77" y="1453"/>
                    <a:pt x="84" y="1441"/>
                  </a:cubicBezTo>
                  <a:cubicBezTo>
                    <a:pt x="102" y="1408"/>
                    <a:pt x="84" y="1347"/>
                    <a:pt x="84" y="1347"/>
                  </a:cubicBezTo>
                  <a:cubicBezTo>
                    <a:pt x="74" y="1313"/>
                    <a:pt x="67" y="1258"/>
                    <a:pt x="82" y="1164"/>
                  </a:cubicBezTo>
                  <a:cubicBezTo>
                    <a:pt x="90" y="1147"/>
                    <a:pt x="98" y="1131"/>
                    <a:pt x="106" y="1114"/>
                  </a:cubicBezTo>
                  <a:cubicBezTo>
                    <a:pt x="105" y="1103"/>
                    <a:pt x="105" y="1087"/>
                    <a:pt x="109" y="1069"/>
                  </a:cubicBezTo>
                  <a:cubicBezTo>
                    <a:pt x="112" y="1054"/>
                    <a:pt x="117" y="1041"/>
                    <a:pt x="122" y="1032"/>
                  </a:cubicBezTo>
                  <a:cubicBezTo>
                    <a:pt x="114" y="973"/>
                    <a:pt x="110" y="900"/>
                    <a:pt x="115" y="818"/>
                  </a:cubicBezTo>
                  <a:cubicBezTo>
                    <a:pt x="120" y="731"/>
                    <a:pt x="135" y="655"/>
                    <a:pt x="151" y="595"/>
                  </a:cubicBezTo>
                  <a:cubicBezTo>
                    <a:pt x="153" y="589"/>
                    <a:pt x="155" y="579"/>
                    <a:pt x="155" y="567"/>
                  </a:cubicBezTo>
                  <a:cubicBezTo>
                    <a:pt x="155" y="548"/>
                    <a:pt x="148" y="534"/>
                    <a:pt x="143" y="522"/>
                  </a:cubicBezTo>
                  <a:cubicBezTo>
                    <a:pt x="137" y="507"/>
                    <a:pt x="129" y="485"/>
                    <a:pt x="123" y="456"/>
                  </a:cubicBezTo>
                  <a:cubicBezTo>
                    <a:pt x="118" y="466"/>
                    <a:pt x="112" y="481"/>
                    <a:pt x="107" y="501"/>
                  </a:cubicBezTo>
                  <a:cubicBezTo>
                    <a:pt x="101" y="528"/>
                    <a:pt x="101" y="549"/>
                    <a:pt x="101" y="555"/>
                  </a:cubicBezTo>
                  <a:cubicBezTo>
                    <a:pt x="101" y="581"/>
                    <a:pt x="92" y="628"/>
                    <a:pt x="52" y="717"/>
                  </a:cubicBezTo>
                  <a:cubicBezTo>
                    <a:pt x="50" y="724"/>
                    <a:pt x="48" y="735"/>
                    <a:pt x="49" y="748"/>
                  </a:cubicBezTo>
                  <a:cubicBezTo>
                    <a:pt x="51" y="765"/>
                    <a:pt x="57" y="772"/>
                    <a:pt x="60" y="788"/>
                  </a:cubicBezTo>
                  <a:cubicBezTo>
                    <a:pt x="62" y="797"/>
                    <a:pt x="63" y="810"/>
                    <a:pt x="59" y="827"/>
                  </a:cubicBezTo>
                  <a:cubicBezTo>
                    <a:pt x="67" y="831"/>
                    <a:pt x="68" y="836"/>
                    <a:pt x="69" y="838"/>
                  </a:cubicBezTo>
                  <a:cubicBezTo>
                    <a:pt x="72" y="849"/>
                    <a:pt x="63" y="864"/>
                    <a:pt x="44" y="872"/>
                  </a:cubicBezTo>
                  <a:cubicBezTo>
                    <a:pt x="28" y="861"/>
                    <a:pt x="18" y="850"/>
                    <a:pt x="12" y="842"/>
                  </a:cubicBezTo>
                  <a:cubicBezTo>
                    <a:pt x="5" y="833"/>
                    <a:pt x="4" y="828"/>
                    <a:pt x="3" y="825"/>
                  </a:cubicBezTo>
                  <a:cubicBezTo>
                    <a:pt x="0" y="811"/>
                    <a:pt x="6" y="798"/>
                    <a:pt x="9" y="793"/>
                  </a:cubicBezTo>
                  <a:cubicBezTo>
                    <a:pt x="11" y="783"/>
                    <a:pt x="13" y="767"/>
                    <a:pt x="14" y="748"/>
                  </a:cubicBezTo>
                  <a:cubicBezTo>
                    <a:pt x="16" y="714"/>
                    <a:pt x="15" y="696"/>
                    <a:pt x="15" y="674"/>
                  </a:cubicBezTo>
                  <a:cubicBezTo>
                    <a:pt x="15" y="629"/>
                    <a:pt x="23" y="595"/>
                    <a:pt x="29" y="566"/>
                  </a:cubicBezTo>
                  <a:cubicBezTo>
                    <a:pt x="35" y="540"/>
                    <a:pt x="43" y="507"/>
                    <a:pt x="58" y="470"/>
                  </a:cubicBezTo>
                  <a:cubicBezTo>
                    <a:pt x="66" y="450"/>
                    <a:pt x="67" y="434"/>
                    <a:pt x="67" y="422"/>
                  </a:cubicBezTo>
                  <a:cubicBezTo>
                    <a:pt x="67" y="405"/>
                    <a:pt x="63" y="398"/>
                    <a:pt x="62" y="374"/>
                  </a:cubicBezTo>
                  <a:cubicBezTo>
                    <a:pt x="61" y="362"/>
                    <a:pt x="61" y="349"/>
                    <a:pt x="63" y="334"/>
                  </a:cubicBezTo>
                  <a:cubicBezTo>
                    <a:pt x="65" y="318"/>
                    <a:pt x="70" y="287"/>
                    <a:pt x="92" y="270"/>
                  </a:cubicBezTo>
                  <a:cubicBezTo>
                    <a:pt x="104" y="261"/>
                    <a:pt x="112" y="262"/>
                    <a:pt x="131" y="257"/>
                  </a:cubicBezTo>
                  <a:cubicBezTo>
                    <a:pt x="150" y="252"/>
                    <a:pt x="176" y="241"/>
                    <a:pt x="205" y="217"/>
                  </a:cubicBezTo>
                  <a:cubicBezTo>
                    <a:pt x="211" y="206"/>
                    <a:pt x="214" y="195"/>
                    <a:pt x="215" y="189"/>
                  </a:cubicBezTo>
                  <a:cubicBezTo>
                    <a:pt x="217" y="178"/>
                    <a:pt x="219" y="164"/>
                    <a:pt x="211" y="155"/>
                  </a:cubicBezTo>
                  <a:cubicBezTo>
                    <a:pt x="207" y="151"/>
                    <a:pt x="203" y="149"/>
                    <a:pt x="200" y="148"/>
                  </a:cubicBezTo>
                  <a:cubicBezTo>
                    <a:pt x="192" y="138"/>
                    <a:pt x="189" y="130"/>
                    <a:pt x="187" y="124"/>
                  </a:cubicBezTo>
                  <a:cubicBezTo>
                    <a:pt x="185" y="117"/>
                    <a:pt x="183" y="111"/>
                    <a:pt x="186" y="105"/>
                  </a:cubicBezTo>
                  <a:cubicBezTo>
                    <a:pt x="189" y="99"/>
                    <a:pt x="194" y="95"/>
                    <a:pt x="197" y="94"/>
                  </a:cubicBez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 name="Freeform 102">
              <a:extLst>
                <a:ext uri="{FF2B5EF4-FFF2-40B4-BE49-F238E27FC236}">
                  <a16:creationId xmlns:a16="http://schemas.microsoft.com/office/drawing/2014/main" id="{06B6C91D-4E3A-4C9A-A461-408A49EF76AD}"/>
                </a:ext>
              </a:extLst>
            </p:cNvPr>
            <p:cNvSpPr>
              <a:spLocks/>
            </p:cNvSpPr>
            <p:nvPr/>
          </p:nvSpPr>
          <p:spPr bwMode="auto">
            <a:xfrm>
              <a:off x="10636250" y="2551113"/>
              <a:ext cx="363538" cy="242888"/>
            </a:xfrm>
            <a:custGeom>
              <a:avLst/>
              <a:gdLst>
                <a:gd name="T0" fmla="*/ 0 w 229"/>
                <a:gd name="T1" fmla="*/ 0 h 153"/>
                <a:gd name="T2" fmla="*/ 229 w 229"/>
                <a:gd name="T3" fmla="*/ 79 h 153"/>
                <a:gd name="T4" fmla="*/ 154 w 229"/>
                <a:gd name="T5" fmla="*/ 153 h 153"/>
                <a:gd name="T6" fmla="*/ 0 w 229"/>
                <a:gd name="T7" fmla="*/ 0 h 153"/>
              </a:gdLst>
              <a:ahLst/>
              <a:cxnLst>
                <a:cxn ang="0">
                  <a:pos x="T0" y="T1"/>
                </a:cxn>
                <a:cxn ang="0">
                  <a:pos x="T2" y="T3"/>
                </a:cxn>
                <a:cxn ang="0">
                  <a:pos x="T4" y="T5"/>
                </a:cxn>
                <a:cxn ang="0">
                  <a:pos x="T6" y="T7"/>
                </a:cxn>
              </a:cxnLst>
              <a:rect l="0" t="0" r="r" b="b"/>
              <a:pathLst>
                <a:path w="229" h="153">
                  <a:moveTo>
                    <a:pt x="0" y="0"/>
                  </a:moveTo>
                  <a:lnTo>
                    <a:pt x="229" y="79"/>
                  </a:lnTo>
                  <a:lnTo>
                    <a:pt x="154" y="153"/>
                  </a:lnTo>
                  <a:lnTo>
                    <a:pt x="0" y="0"/>
                  </a:lnTo>
                  <a:close/>
                </a:path>
              </a:pathLst>
            </a:custGeom>
            <a:solidFill>
              <a:srgbClr val="F6F6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 name="Oval 103">
              <a:extLst>
                <a:ext uri="{FF2B5EF4-FFF2-40B4-BE49-F238E27FC236}">
                  <a16:creationId xmlns:a16="http://schemas.microsoft.com/office/drawing/2014/main" id="{D92F990E-BB56-4E2F-A9C0-232779B150A5}"/>
                </a:ext>
              </a:extLst>
            </p:cNvPr>
            <p:cNvSpPr>
              <a:spLocks noChangeArrowheads="1"/>
            </p:cNvSpPr>
            <p:nvPr/>
          </p:nvSpPr>
          <p:spPr bwMode="auto">
            <a:xfrm>
              <a:off x="10879138" y="2673351"/>
              <a:ext cx="327025" cy="327025"/>
            </a:xfrm>
            <a:prstGeom prst="ellipse">
              <a:avLst/>
            </a:prstGeom>
            <a:noFill/>
            <a:ln w="4763"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7" name="Freeform 104">
              <a:extLst>
                <a:ext uri="{FF2B5EF4-FFF2-40B4-BE49-F238E27FC236}">
                  <a16:creationId xmlns:a16="http://schemas.microsoft.com/office/drawing/2014/main" id="{DC8503BE-1B09-46A3-A808-3C3673A32A5B}"/>
                </a:ext>
              </a:extLst>
            </p:cNvPr>
            <p:cNvSpPr>
              <a:spLocks/>
            </p:cNvSpPr>
            <p:nvPr/>
          </p:nvSpPr>
          <p:spPr bwMode="auto">
            <a:xfrm>
              <a:off x="11074400" y="2800351"/>
              <a:ext cx="79375" cy="146050"/>
            </a:xfrm>
            <a:custGeom>
              <a:avLst/>
              <a:gdLst>
                <a:gd name="T0" fmla="*/ 50 w 182"/>
                <a:gd name="T1" fmla="*/ 340 h 340"/>
                <a:gd name="T2" fmla="*/ 60 w 182"/>
                <a:gd name="T3" fmla="*/ 333 h 340"/>
                <a:gd name="T4" fmla="*/ 61 w 182"/>
                <a:gd name="T5" fmla="*/ 323 h 340"/>
                <a:gd name="T6" fmla="*/ 63 w 182"/>
                <a:gd name="T7" fmla="*/ 286 h 340"/>
                <a:gd name="T8" fmla="*/ 72 w 182"/>
                <a:gd name="T9" fmla="*/ 270 h 340"/>
                <a:gd name="T10" fmla="*/ 90 w 182"/>
                <a:gd name="T11" fmla="*/ 249 h 340"/>
                <a:gd name="T12" fmla="*/ 115 w 182"/>
                <a:gd name="T13" fmla="*/ 214 h 340"/>
                <a:gd name="T14" fmla="*/ 132 w 182"/>
                <a:gd name="T15" fmla="*/ 146 h 340"/>
                <a:gd name="T16" fmla="*/ 155 w 182"/>
                <a:gd name="T17" fmla="*/ 138 h 340"/>
                <a:gd name="T18" fmla="*/ 173 w 182"/>
                <a:gd name="T19" fmla="*/ 61 h 340"/>
                <a:gd name="T20" fmla="*/ 169 w 182"/>
                <a:gd name="T21" fmla="*/ 36 h 340"/>
                <a:gd name="T22" fmla="*/ 173 w 182"/>
                <a:gd name="T23" fmla="*/ 0 h 340"/>
                <a:gd name="T24" fmla="*/ 126 w 182"/>
                <a:gd name="T25" fmla="*/ 33 h 340"/>
                <a:gd name="T26" fmla="*/ 103 w 182"/>
                <a:gd name="T27" fmla="*/ 66 h 340"/>
                <a:gd name="T28" fmla="*/ 83 w 182"/>
                <a:gd name="T29" fmla="*/ 112 h 340"/>
                <a:gd name="T30" fmla="*/ 44 w 182"/>
                <a:gd name="T31" fmla="*/ 177 h 340"/>
                <a:gd name="T32" fmla="*/ 2 w 182"/>
                <a:gd name="T33" fmla="*/ 216 h 340"/>
                <a:gd name="T34" fmla="*/ 0 w 182"/>
                <a:gd name="T35" fmla="*/ 217 h 340"/>
                <a:gd name="T36" fmla="*/ 9 w 182"/>
                <a:gd name="T37" fmla="*/ 239 h 340"/>
                <a:gd name="T38" fmla="*/ 28 w 182"/>
                <a:gd name="T39" fmla="*/ 267 h 340"/>
                <a:gd name="T40" fmla="*/ 45 w 182"/>
                <a:gd name="T41" fmla="*/ 288 h 340"/>
                <a:gd name="T42" fmla="*/ 49 w 182"/>
                <a:gd name="T43" fmla="*/ 313 h 340"/>
                <a:gd name="T44" fmla="*/ 50 w 182"/>
                <a:gd name="T45"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2" h="340">
                  <a:moveTo>
                    <a:pt x="50" y="340"/>
                  </a:moveTo>
                  <a:cubicBezTo>
                    <a:pt x="50" y="340"/>
                    <a:pt x="57" y="339"/>
                    <a:pt x="60" y="333"/>
                  </a:cubicBezTo>
                  <a:cubicBezTo>
                    <a:pt x="62" y="329"/>
                    <a:pt x="61" y="324"/>
                    <a:pt x="61" y="323"/>
                  </a:cubicBezTo>
                  <a:cubicBezTo>
                    <a:pt x="61" y="311"/>
                    <a:pt x="62" y="298"/>
                    <a:pt x="63" y="286"/>
                  </a:cubicBezTo>
                  <a:cubicBezTo>
                    <a:pt x="65" y="282"/>
                    <a:pt x="68" y="276"/>
                    <a:pt x="72" y="270"/>
                  </a:cubicBezTo>
                  <a:cubicBezTo>
                    <a:pt x="79" y="259"/>
                    <a:pt x="86" y="253"/>
                    <a:pt x="90" y="249"/>
                  </a:cubicBezTo>
                  <a:cubicBezTo>
                    <a:pt x="90" y="249"/>
                    <a:pt x="102" y="237"/>
                    <a:pt x="115" y="214"/>
                  </a:cubicBezTo>
                  <a:cubicBezTo>
                    <a:pt x="122" y="203"/>
                    <a:pt x="132" y="182"/>
                    <a:pt x="132" y="146"/>
                  </a:cubicBezTo>
                  <a:cubicBezTo>
                    <a:pt x="143" y="145"/>
                    <a:pt x="151" y="141"/>
                    <a:pt x="155" y="138"/>
                  </a:cubicBezTo>
                  <a:cubicBezTo>
                    <a:pt x="175" y="125"/>
                    <a:pt x="182" y="94"/>
                    <a:pt x="173" y="61"/>
                  </a:cubicBezTo>
                  <a:cubicBezTo>
                    <a:pt x="171" y="55"/>
                    <a:pt x="170" y="46"/>
                    <a:pt x="169" y="36"/>
                  </a:cubicBezTo>
                  <a:cubicBezTo>
                    <a:pt x="168" y="21"/>
                    <a:pt x="170" y="9"/>
                    <a:pt x="173" y="0"/>
                  </a:cubicBezTo>
                  <a:cubicBezTo>
                    <a:pt x="149" y="10"/>
                    <a:pt x="134" y="24"/>
                    <a:pt x="126" y="33"/>
                  </a:cubicBezTo>
                  <a:cubicBezTo>
                    <a:pt x="115" y="44"/>
                    <a:pt x="108" y="56"/>
                    <a:pt x="103" y="66"/>
                  </a:cubicBezTo>
                  <a:cubicBezTo>
                    <a:pt x="92" y="85"/>
                    <a:pt x="91" y="92"/>
                    <a:pt x="83" y="112"/>
                  </a:cubicBezTo>
                  <a:cubicBezTo>
                    <a:pt x="77" y="125"/>
                    <a:pt x="65" y="151"/>
                    <a:pt x="44" y="177"/>
                  </a:cubicBezTo>
                  <a:cubicBezTo>
                    <a:pt x="25" y="198"/>
                    <a:pt x="6" y="213"/>
                    <a:pt x="2" y="216"/>
                  </a:cubicBezTo>
                  <a:cubicBezTo>
                    <a:pt x="1" y="216"/>
                    <a:pt x="0" y="217"/>
                    <a:pt x="0" y="217"/>
                  </a:cubicBezTo>
                  <a:cubicBezTo>
                    <a:pt x="2" y="222"/>
                    <a:pt x="4" y="230"/>
                    <a:pt x="9" y="239"/>
                  </a:cubicBezTo>
                  <a:cubicBezTo>
                    <a:pt x="11" y="243"/>
                    <a:pt x="17" y="254"/>
                    <a:pt x="28" y="267"/>
                  </a:cubicBezTo>
                  <a:cubicBezTo>
                    <a:pt x="39" y="280"/>
                    <a:pt x="41" y="280"/>
                    <a:pt x="45" y="288"/>
                  </a:cubicBezTo>
                  <a:cubicBezTo>
                    <a:pt x="48" y="294"/>
                    <a:pt x="48" y="301"/>
                    <a:pt x="49" y="313"/>
                  </a:cubicBezTo>
                  <a:cubicBezTo>
                    <a:pt x="50" y="321"/>
                    <a:pt x="50" y="330"/>
                    <a:pt x="50" y="340"/>
                  </a:cubicBezTo>
                  <a:close/>
                </a:path>
              </a:pathLst>
            </a:custGeom>
            <a:solidFill>
              <a:srgbClr val="42B6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 name="Freeform 105">
              <a:extLst>
                <a:ext uri="{FF2B5EF4-FFF2-40B4-BE49-F238E27FC236}">
                  <a16:creationId xmlns:a16="http://schemas.microsoft.com/office/drawing/2014/main" id="{E467E06E-E4D3-4B34-B2FF-779B9175A180}"/>
                </a:ext>
              </a:extLst>
            </p:cNvPr>
            <p:cNvSpPr>
              <a:spLocks/>
            </p:cNvSpPr>
            <p:nvPr/>
          </p:nvSpPr>
          <p:spPr bwMode="auto">
            <a:xfrm>
              <a:off x="11075988" y="2863851"/>
              <a:ext cx="55563" cy="82550"/>
            </a:xfrm>
            <a:custGeom>
              <a:avLst/>
              <a:gdLst>
                <a:gd name="T0" fmla="*/ 4 w 130"/>
                <a:gd name="T1" fmla="*/ 70 h 193"/>
                <a:gd name="T2" fmla="*/ 23 w 130"/>
                <a:gd name="T3" fmla="*/ 65 h 193"/>
                <a:gd name="T4" fmla="*/ 55 w 130"/>
                <a:gd name="T5" fmla="*/ 43 h 193"/>
                <a:gd name="T6" fmla="*/ 119 w 130"/>
                <a:gd name="T7" fmla="*/ 2 h 193"/>
                <a:gd name="T8" fmla="*/ 130 w 130"/>
                <a:gd name="T9" fmla="*/ 0 h 193"/>
                <a:gd name="T10" fmla="*/ 125 w 130"/>
                <a:gd name="T11" fmla="*/ 40 h 193"/>
                <a:gd name="T12" fmla="*/ 92 w 130"/>
                <a:gd name="T13" fmla="*/ 96 h 193"/>
                <a:gd name="T14" fmla="*/ 78 w 130"/>
                <a:gd name="T15" fmla="*/ 113 h 193"/>
                <a:gd name="T16" fmla="*/ 64 w 130"/>
                <a:gd name="T17" fmla="*/ 134 h 193"/>
                <a:gd name="T18" fmla="*/ 61 w 130"/>
                <a:gd name="T19" fmla="*/ 140 h 193"/>
                <a:gd name="T20" fmla="*/ 58 w 130"/>
                <a:gd name="T21" fmla="*/ 177 h 193"/>
                <a:gd name="T22" fmla="*/ 57 w 130"/>
                <a:gd name="T23" fmla="*/ 186 h 193"/>
                <a:gd name="T24" fmla="*/ 49 w 130"/>
                <a:gd name="T25" fmla="*/ 193 h 193"/>
                <a:gd name="T26" fmla="*/ 47 w 130"/>
                <a:gd name="T27" fmla="*/ 152 h 193"/>
                <a:gd name="T28" fmla="*/ 42 w 130"/>
                <a:gd name="T29" fmla="*/ 139 h 193"/>
                <a:gd name="T30" fmla="*/ 17 w 130"/>
                <a:gd name="T31" fmla="*/ 107 h 193"/>
                <a:gd name="T32" fmla="*/ 0 w 130"/>
                <a:gd name="T33" fmla="*/ 73 h 193"/>
                <a:gd name="T34" fmla="*/ 4 w 130"/>
                <a:gd name="T35"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 h="193">
                  <a:moveTo>
                    <a:pt x="4" y="70"/>
                  </a:moveTo>
                  <a:cubicBezTo>
                    <a:pt x="8" y="69"/>
                    <a:pt x="15" y="68"/>
                    <a:pt x="23" y="65"/>
                  </a:cubicBezTo>
                  <a:cubicBezTo>
                    <a:pt x="35" y="60"/>
                    <a:pt x="42" y="54"/>
                    <a:pt x="55" y="43"/>
                  </a:cubicBezTo>
                  <a:cubicBezTo>
                    <a:pt x="92" y="11"/>
                    <a:pt x="108" y="5"/>
                    <a:pt x="119" y="2"/>
                  </a:cubicBezTo>
                  <a:cubicBezTo>
                    <a:pt x="123" y="1"/>
                    <a:pt x="128" y="0"/>
                    <a:pt x="130" y="0"/>
                  </a:cubicBezTo>
                  <a:cubicBezTo>
                    <a:pt x="130" y="10"/>
                    <a:pt x="129" y="25"/>
                    <a:pt x="125" y="40"/>
                  </a:cubicBezTo>
                  <a:cubicBezTo>
                    <a:pt x="122" y="50"/>
                    <a:pt x="111" y="76"/>
                    <a:pt x="92" y="96"/>
                  </a:cubicBezTo>
                  <a:cubicBezTo>
                    <a:pt x="91" y="98"/>
                    <a:pt x="85" y="104"/>
                    <a:pt x="78" y="113"/>
                  </a:cubicBezTo>
                  <a:cubicBezTo>
                    <a:pt x="72" y="120"/>
                    <a:pt x="68" y="126"/>
                    <a:pt x="64" y="134"/>
                  </a:cubicBezTo>
                  <a:cubicBezTo>
                    <a:pt x="62" y="137"/>
                    <a:pt x="61" y="139"/>
                    <a:pt x="61" y="140"/>
                  </a:cubicBezTo>
                  <a:cubicBezTo>
                    <a:pt x="60" y="152"/>
                    <a:pt x="59" y="164"/>
                    <a:pt x="58" y="177"/>
                  </a:cubicBezTo>
                  <a:cubicBezTo>
                    <a:pt x="58" y="178"/>
                    <a:pt x="59" y="182"/>
                    <a:pt x="57" y="186"/>
                  </a:cubicBezTo>
                  <a:cubicBezTo>
                    <a:pt x="54" y="190"/>
                    <a:pt x="50" y="192"/>
                    <a:pt x="49" y="193"/>
                  </a:cubicBezTo>
                  <a:cubicBezTo>
                    <a:pt x="48" y="179"/>
                    <a:pt x="48" y="165"/>
                    <a:pt x="47" y="152"/>
                  </a:cubicBezTo>
                  <a:cubicBezTo>
                    <a:pt x="45" y="147"/>
                    <a:pt x="44" y="143"/>
                    <a:pt x="42" y="139"/>
                  </a:cubicBezTo>
                  <a:cubicBezTo>
                    <a:pt x="34" y="131"/>
                    <a:pt x="25" y="120"/>
                    <a:pt x="17" y="107"/>
                  </a:cubicBezTo>
                  <a:cubicBezTo>
                    <a:pt x="9" y="94"/>
                    <a:pt x="4" y="82"/>
                    <a:pt x="0" y="73"/>
                  </a:cubicBezTo>
                  <a:cubicBezTo>
                    <a:pt x="1" y="72"/>
                    <a:pt x="2" y="71"/>
                    <a:pt x="4" y="70"/>
                  </a:cubicBezTo>
                  <a:close/>
                </a:path>
              </a:pathLst>
            </a:custGeom>
            <a:solidFill>
              <a:srgbClr val="1B8E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 name="Freeform 106">
              <a:extLst>
                <a:ext uri="{FF2B5EF4-FFF2-40B4-BE49-F238E27FC236}">
                  <a16:creationId xmlns:a16="http://schemas.microsoft.com/office/drawing/2014/main" id="{5659FAE4-0077-4F63-8C2F-BABE65DF8681}"/>
                </a:ext>
              </a:extLst>
            </p:cNvPr>
            <p:cNvSpPr>
              <a:spLocks/>
            </p:cNvSpPr>
            <p:nvPr/>
          </p:nvSpPr>
          <p:spPr bwMode="auto">
            <a:xfrm>
              <a:off x="10942638" y="2755901"/>
              <a:ext cx="201613" cy="134938"/>
            </a:xfrm>
            <a:custGeom>
              <a:avLst/>
              <a:gdLst>
                <a:gd name="T0" fmla="*/ 0 w 470"/>
                <a:gd name="T1" fmla="*/ 185 h 317"/>
                <a:gd name="T2" fmla="*/ 99 w 470"/>
                <a:gd name="T3" fmla="*/ 124 h 317"/>
                <a:gd name="T4" fmla="*/ 268 w 470"/>
                <a:gd name="T5" fmla="*/ 24 h 317"/>
                <a:gd name="T6" fmla="*/ 321 w 470"/>
                <a:gd name="T7" fmla="*/ 1 h 317"/>
                <a:gd name="T8" fmla="*/ 351 w 470"/>
                <a:gd name="T9" fmla="*/ 11 h 317"/>
                <a:gd name="T10" fmla="*/ 360 w 470"/>
                <a:gd name="T11" fmla="*/ 44 h 317"/>
                <a:gd name="T12" fmla="*/ 342 w 470"/>
                <a:gd name="T13" fmla="*/ 97 h 317"/>
                <a:gd name="T14" fmla="*/ 301 w 470"/>
                <a:gd name="T15" fmla="*/ 182 h 317"/>
                <a:gd name="T16" fmla="*/ 293 w 470"/>
                <a:gd name="T17" fmla="*/ 214 h 317"/>
                <a:gd name="T18" fmla="*/ 313 w 470"/>
                <a:gd name="T19" fmla="*/ 188 h 317"/>
                <a:gd name="T20" fmla="*/ 341 w 470"/>
                <a:gd name="T21" fmla="*/ 141 h 317"/>
                <a:gd name="T22" fmla="*/ 380 w 470"/>
                <a:gd name="T23" fmla="*/ 80 h 317"/>
                <a:gd name="T24" fmla="*/ 405 w 470"/>
                <a:gd name="T25" fmla="*/ 61 h 317"/>
                <a:gd name="T26" fmla="*/ 427 w 470"/>
                <a:gd name="T27" fmla="*/ 59 h 317"/>
                <a:gd name="T28" fmla="*/ 443 w 470"/>
                <a:gd name="T29" fmla="*/ 69 h 317"/>
                <a:gd name="T30" fmla="*/ 470 w 470"/>
                <a:gd name="T31" fmla="*/ 101 h 317"/>
                <a:gd name="T32" fmla="*/ 422 w 470"/>
                <a:gd name="T33" fmla="*/ 140 h 317"/>
                <a:gd name="T34" fmla="*/ 404 w 470"/>
                <a:gd name="T35" fmla="*/ 166 h 317"/>
                <a:gd name="T36" fmla="*/ 387 w 470"/>
                <a:gd name="T37" fmla="*/ 197 h 317"/>
                <a:gd name="T38" fmla="*/ 373 w 470"/>
                <a:gd name="T39" fmla="*/ 230 h 317"/>
                <a:gd name="T40" fmla="*/ 346 w 470"/>
                <a:gd name="T41" fmla="*/ 274 h 317"/>
                <a:gd name="T42" fmla="*/ 305 w 470"/>
                <a:gd name="T43" fmla="*/ 306 h 317"/>
                <a:gd name="T44" fmla="*/ 263 w 470"/>
                <a:gd name="T45" fmla="*/ 316 h 317"/>
                <a:gd name="T46" fmla="*/ 234 w 470"/>
                <a:gd name="T47" fmla="*/ 306 h 317"/>
                <a:gd name="T48" fmla="*/ 218 w 470"/>
                <a:gd name="T49" fmla="*/ 276 h 317"/>
                <a:gd name="T50" fmla="*/ 221 w 470"/>
                <a:gd name="T51" fmla="*/ 208 h 317"/>
                <a:gd name="T52" fmla="*/ 236 w 470"/>
                <a:gd name="T53" fmla="*/ 146 h 317"/>
                <a:gd name="T54" fmla="*/ 252 w 470"/>
                <a:gd name="T55" fmla="*/ 101 h 317"/>
                <a:gd name="T56" fmla="*/ 251 w 470"/>
                <a:gd name="T57" fmla="*/ 98 h 317"/>
                <a:gd name="T58" fmla="*/ 247 w 470"/>
                <a:gd name="T59" fmla="*/ 99 h 317"/>
                <a:gd name="T60" fmla="*/ 216 w 470"/>
                <a:gd name="T61" fmla="*/ 120 h 317"/>
                <a:gd name="T62" fmla="*/ 171 w 470"/>
                <a:gd name="T63" fmla="*/ 154 h 317"/>
                <a:gd name="T64" fmla="*/ 113 w 470"/>
                <a:gd name="T65" fmla="*/ 194 h 317"/>
                <a:gd name="T66" fmla="*/ 77 w 470"/>
                <a:gd name="T67" fmla="*/ 207 h 317"/>
                <a:gd name="T68" fmla="*/ 35 w 470"/>
                <a:gd name="T69" fmla="*/ 208 h 317"/>
                <a:gd name="T70" fmla="*/ 0 w 470"/>
                <a:gd name="T71" fmla="*/ 18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0" h="317">
                  <a:moveTo>
                    <a:pt x="0" y="185"/>
                  </a:moveTo>
                  <a:cubicBezTo>
                    <a:pt x="42" y="159"/>
                    <a:pt x="76" y="138"/>
                    <a:pt x="99" y="124"/>
                  </a:cubicBezTo>
                  <a:cubicBezTo>
                    <a:pt x="175" y="75"/>
                    <a:pt x="209" y="51"/>
                    <a:pt x="268" y="24"/>
                  </a:cubicBezTo>
                  <a:cubicBezTo>
                    <a:pt x="290" y="13"/>
                    <a:pt x="309" y="5"/>
                    <a:pt x="321" y="1"/>
                  </a:cubicBezTo>
                  <a:cubicBezTo>
                    <a:pt x="325" y="0"/>
                    <a:pt x="340" y="0"/>
                    <a:pt x="351" y="11"/>
                  </a:cubicBezTo>
                  <a:cubicBezTo>
                    <a:pt x="360" y="20"/>
                    <a:pt x="360" y="34"/>
                    <a:pt x="360" y="44"/>
                  </a:cubicBezTo>
                  <a:cubicBezTo>
                    <a:pt x="359" y="61"/>
                    <a:pt x="353" y="73"/>
                    <a:pt x="342" y="97"/>
                  </a:cubicBezTo>
                  <a:cubicBezTo>
                    <a:pt x="318" y="144"/>
                    <a:pt x="309" y="155"/>
                    <a:pt x="301" y="182"/>
                  </a:cubicBezTo>
                  <a:cubicBezTo>
                    <a:pt x="296" y="195"/>
                    <a:pt x="294" y="206"/>
                    <a:pt x="293" y="214"/>
                  </a:cubicBezTo>
                  <a:cubicBezTo>
                    <a:pt x="298" y="208"/>
                    <a:pt x="305" y="199"/>
                    <a:pt x="313" y="188"/>
                  </a:cubicBezTo>
                  <a:cubicBezTo>
                    <a:pt x="323" y="174"/>
                    <a:pt x="326" y="167"/>
                    <a:pt x="341" y="141"/>
                  </a:cubicBezTo>
                  <a:cubicBezTo>
                    <a:pt x="350" y="123"/>
                    <a:pt x="362" y="102"/>
                    <a:pt x="380" y="80"/>
                  </a:cubicBezTo>
                  <a:cubicBezTo>
                    <a:pt x="384" y="75"/>
                    <a:pt x="392" y="66"/>
                    <a:pt x="405" y="61"/>
                  </a:cubicBezTo>
                  <a:cubicBezTo>
                    <a:pt x="409" y="60"/>
                    <a:pt x="417" y="57"/>
                    <a:pt x="427" y="59"/>
                  </a:cubicBezTo>
                  <a:cubicBezTo>
                    <a:pt x="433" y="61"/>
                    <a:pt x="437" y="64"/>
                    <a:pt x="443" y="69"/>
                  </a:cubicBezTo>
                  <a:cubicBezTo>
                    <a:pt x="450" y="75"/>
                    <a:pt x="460" y="85"/>
                    <a:pt x="470" y="101"/>
                  </a:cubicBezTo>
                  <a:cubicBezTo>
                    <a:pt x="445" y="115"/>
                    <a:pt x="430" y="130"/>
                    <a:pt x="422" y="140"/>
                  </a:cubicBezTo>
                  <a:cubicBezTo>
                    <a:pt x="414" y="150"/>
                    <a:pt x="408" y="160"/>
                    <a:pt x="404" y="166"/>
                  </a:cubicBezTo>
                  <a:cubicBezTo>
                    <a:pt x="394" y="181"/>
                    <a:pt x="388" y="194"/>
                    <a:pt x="387" y="197"/>
                  </a:cubicBezTo>
                  <a:cubicBezTo>
                    <a:pt x="379" y="213"/>
                    <a:pt x="379" y="216"/>
                    <a:pt x="373" y="230"/>
                  </a:cubicBezTo>
                  <a:cubicBezTo>
                    <a:pt x="369" y="240"/>
                    <a:pt x="361" y="257"/>
                    <a:pt x="346" y="274"/>
                  </a:cubicBezTo>
                  <a:cubicBezTo>
                    <a:pt x="339" y="281"/>
                    <a:pt x="326" y="296"/>
                    <a:pt x="305" y="306"/>
                  </a:cubicBezTo>
                  <a:cubicBezTo>
                    <a:pt x="295" y="311"/>
                    <a:pt x="281" y="317"/>
                    <a:pt x="263" y="316"/>
                  </a:cubicBezTo>
                  <a:cubicBezTo>
                    <a:pt x="255" y="315"/>
                    <a:pt x="244" y="314"/>
                    <a:pt x="234" y="306"/>
                  </a:cubicBezTo>
                  <a:cubicBezTo>
                    <a:pt x="221" y="296"/>
                    <a:pt x="218" y="281"/>
                    <a:pt x="218" y="276"/>
                  </a:cubicBezTo>
                  <a:cubicBezTo>
                    <a:pt x="217" y="257"/>
                    <a:pt x="218" y="234"/>
                    <a:pt x="221" y="208"/>
                  </a:cubicBezTo>
                  <a:cubicBezTo>
                    <a:pt x="225" y="184"/>
                    <a:pt x="230" y="164"/>
                    <a:pt x="236" y="146"/>
                  </a:cubicBezTo>
                  <a:cubicBezTo>
                    <a:pt x="241" y="131"/>
                    <a:pt x="246" y="116"/>
                    <a:pt x="252" y="101"/>
                  </a:cubicBezTo>
                  <a:cubicBezTo>
                    <a:pt x="252" y="100"/>
                    <a:pt x="252" y="99"/>
                    <a:pt x="251" y="98"/>
                  </a:cubicBezTo>
                  <a:cubicBezTo>
                    <a:pt x="250" y="97"/>
                    <a:pt x="248" y="97"/>
                    <a:pt x="247" y="99"/>
                  </a:cubicBezTo>
                  <a:cubicBezTo>
                    <a:pt x="240" y="103"/>
                    <a:pt x="229" y="110"/>
                    <a:pt x="216" y="120"/>
                  </a:cubicBezTo>
                  <a:cubicBezTo>
                    <a:pt x="200" y="131"/>
                    <a:pt x="195" y="135"/>
                    <a:pt x="171" y="154"/>
                  </a:cubicBezTo>
                  <a:cubicBezTo>
                    <a:pt x="132" y="183"/>
                    <a:pt x="123" y="189"/>
                    <a:pt x="113" y="194"/>
                  </a:cubicBezTo>
                  <a:cubicBezTo>
                    <a:pt x="95" y="202"/>
                    <a:pt x="83" y="205"/>
                    <a:pt x="77" y="207"/>
                  </a:cubicBezTo>
                  <a:cubicBezTo>
                    <a:pt x="64" y="209"/>
                    <a:pt x="51" y="212"/>
                    <a:pt x="35" y="208"/>
                  </a:cubicBezTo>
                  <a:cubicBezTo>
                    <a:pt x="18" y="203"/>
                    <a:pt x="6" y="192"/>
                    <a:pt x="0" y="185"/>
                  </a:cubicBezTo>
                  <a:close/>
                </a:path>
              </a:pathLst>
            </a:custGeom>
            <a:solidFill>
              <a:srgbClr val="51BB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 name="Freeform 107">
              <a:extLst>
                <a:ext uri="{FF2B5EF4-FFF2-40B4-BE49-F238E27FC236}">
                  <a16:creationId xmlns:a16="http://schemas.microsoft.com/office/drawing/2014/main" id="{926D0AF6-AAFD-4164-9033-B823E3B94798}"/>
                </a:ext>
              </a:extLst>
            </p:cNvPr>
            <p:cNvSpPr>
              <a:spLocks/>
            </p:cNvSpPr>
            <p:nvPr/>
          </p:nvSpPr>
          <p:spPr bwMode="auto">
            <a:xfrm>
              <a:off x="10934700" y="2732088"/>
              <a:ext cx="150813" cy="96838"/>
            </a:xfrm>
            <a:custGeom>
              <a:avLst/>
              <a:gdLst>
                <a:gd name="T0" fmla="*/ 18 w 354"/>
                <a:gd name="T1" fmla="*/ 225 h 225"/>
                <a:gd name="T2" fmla="*/ 105 w 354"/>
                <a:gd name="T3" fmla="*/ 173 h 225"/>
                <a:gd name="T4" fmla="*/ 244 w 354"/>
                <a:gd name="T5" fmla="*/ 92 h 225"/>
                <a:gd name="T6" fmla="*/ 307 w 354"/>
                <a:gd name="T7" fmla="*/ 58 h 225"/>
                <a:gd name="T8" fmla="*/ 332 w 354"/>
                <a:gd name="T9" fmla="*/ 49 h 225"/>
                <a:gd name="T10" fmla="*/ 353 w 354"/>
                <a:gd name="T11" fmla="*/ 46 h 225"/>
                <a:gd name="T12" fmla="*/ 285 w 354"/>
                <a:gd name="T13" fmla="*/ 12 h 225"/>
                <a:gd name="T14" fmla="*/ 139 w 354"/>
                <a:gd name="T15" fmla="*/ 34 h 225"/>
                <a:gd name="T16" fmla="*/ 61 w 354"/>
                <a:gd name="T17" fmla="*/ 87 h 225"/>
                <a:gd name="T18" fmla="*/ 51 w 354"/>
                <a:gd name="T19" fmla="*/ 105 h 225"/>
                <a:gd name="T20" fmla="*/ 19 w 354"/>
                <a:gd name="T21" fmla="*/ 142 h 225"/>
                <a:gd name="T22" fmla="*/ 18 w 354"/>
                <a:gd name="T23"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4" h="225">
                  <a:moveTo>
                    <a:pt x="18" y="225"/>
                  </a:moveTo>
                  <a:cubicBezTo>
                    <a:pt x="53" y="204"/>
                    <a:pt x="82" y="186"/>
                    <a:pt x="105" y="173"/>
                  </a:cubicBezTo>
                  <a:cubicBezTo>
                    <a:pt x="236" y="95"/>
                    <a:pt x="220" y="109"/>
                    <a:pt x="244" y="92"/>
                  </a:cubicBezTo>
                  <a:cubicBezTo>
                    <a:pt x="244" y="92"/>
                    <a:pt x="267" y="77"/>
                    <a:pt x="307" y="58"/>
                  </a:cubicBezTo>
                  <a:cubicBezTo>
                    <a:pt x="317" y="53"/>
                    <a:pt x="324" y="51"/>
                    <a:pt x="332" y="49"/>
                  </a:cubicBezTo>
                  <a:cubicBezTo>
                    <a:pt x="345" y="46"/>
                    <a:pt x="352" y="48"/>
                    <a:pt x="353" y="46"/>
                  </a:cubicBezTo>
                  <a:cubicBezTo>
                    <a:pt x="354" y="41"/>
                    <a:pt x="322" y="21"/>
                    <a:pt x="285" y="12"/>
                  </a:cubicBezTo>
                  <a:cubicBezTo>
                    <a:pt x="231" y="0"/>
                    <a:pt x="186" y="17"/>
                    <a:pt x="139" y="34"/>
                  </a:cubicBezTo>
                  <a:cubicBezTo>
                    <a:pt x="93" y="52"/>
                    <a:pt x="74" y="69"/>
                    <a:pt x="61" y="87"/>
                  </a:cubicBezTo>
                  <a:cubicBezTo>
                    <a:pt x="56" y="94"/>
                    <a:pt x="53" y="101"/>
                    <a:pt x="51" y="105"/>
                  </a:cubicBezTo>
                  <a:cubicBezTo>
                    <a:pt x="43" y="111"/>
                    <a:pt x="28" y="122"/>
                    <a:pt x="19" y="142"/>
                  </a:cubicBezTo>
                  <a:cubicBezTo>
                    <a:pt x="0" y="181"/>
                    <a:pt x="15" y="219"/>
                    <a:pt x="18" y="225"/>
                  </a:cubicBezTo>
                  <a:close/>
                </a:path>
              </a:pathLst>
            </a:custGeom>
            <a:solidFill>
              <a:srgbClr val="1965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 name="Freeform 108">
              <a:extLst>
                <a:ext uri="{FF2B5EF4-FFF2-40B4-BE49-F238E27FC236}">
                  <a16:creationId xmlns:a16="http://schemas.microsoft.com/office/drawing/2014/main" id="{EE9525D1-5618-4C01-BE8C-F041FABA9775}"/>
                </a:ext>
              </a:extLst>
            </p:cNvPr>
            <p:cNvSpPr>
              <a:spLocks/>
            </p:cNvSpPr>
            <p:nvPr/>
          </p:nvSpPr>
          <p:spPr bwMode="auto">
            <a:xfrm>
              <a:off x="10955338" y="2730501"/>
              <a:ext cx="130175" cy="50800"/>
            </a:xfrm>
            <a:custGeom>
              <a:avLst/>
              <a:gdLst>
                <a:gd name="T0" fmla="*/ 302 w 302"/>
                <a:gd name="T1" fmla="*/ 50 h 117"/>
                <a:gd name="T2" fmla="*/ 226 w 302"/>
                <a:gd name="T3" fmla="*/ 59 h 117"/>
                <a:gd name="T4" fmla="*/ 154 w 302"/>
                <a:gd name="T5" fmla="*/ 86 h 117"/>
                <a:gd name="T6" fmla="*/ 39 w 302"/>
                <a:gd name="T7" fmla="*/ 115 h 117"/>
                <a:gd name="T8" fmla="*/ 5 w 302"/>
                <a:gd name="T9" fmla="*/ 111 h 117"/>
                <a:gd name="T10" fmla="*/ 50 w 302"/>
                <a:gd name="T11" fmla="*/ 56 h 117"/>
                <a:gd name="T12" fmla="*/ 163 w 302"/>
                <a:gd name="T13" fmla="*/ 15 h 117"/>
                <a:gd name="T14" fmla="*/ 302 w 302"/>
                <a:gd name="T15" fmla="*/ 50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117">
                  <a:moveTo>
                    <a:pt x="302" y="50"/>
                  </a:moveTo>
                  <a:cubicBezTo>
                    <a:pt x="285" y="51"/>
                    <a:pt x="254" y="51"/>
                    <a:pt x="226" y="59"/>
                  </a:cubicBezTo>
                  <a:cubicBezTo>
                    <a:pt x="203" y="65"/>
                    <a:pt x="200" y="68"/>
                    <a:pt x="154" y="86"/>
                  </a:cubicBezTo>
                  <a:cubicBezTo>
                    <a:pt x="113" y="101"/>
                    <a:pt x="80" y="112"/>
                    <a:pt x="39" y="115"/>
                  </a:cubicBezTo>
                  <a:cubicBezTo>
                    <a:pt x="10" y="117"/>
                    <a:pt x="6" y="113"/>
                    <a:pt x="5" y="111"/>
                  </a:cubicBezTo>
                  <a:cubicBezTo>
                    <a:pt x="0" y="99"/>
                    <a:pt x="27" y="70"/>
                    <a:pt x="50" y="56"/>
                  </a:cubicBezTo>
                  <a:cubicBezTo>
                    <a:pt x="72" y="42"/>
                    <a:pt x="116" y="25"/>
                    <a:pt x="163" y="15"/>
                  </a:cubicBezTo>
                  <a:cubicBezTo>
                    <a:pt x="242" y="0"/>
                    <a:pt x="289" y="38"/>
                    <a:pt x="302" y="50"/>
                  </a:cubicBezTo>
                  <a:close/>
                </a:path>
              </a:pathLst>
            </a:custGeom>
            <a:solidFill>
              <a:srgbClr val="1A8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 name="Freeform 109">
              <a:extLst>
                <a:ext uri="{FF2B5EF4-FFF2-40B4-BE49-F238E27FC236}">
                  <a16:creationId xmlns:a16="http://schemas.microsoft.com/office/drawing/2014/main" id="{AB86A8F5-6476-4EEC-B67E-8E84F24EAFBB}"/>
                </a:ext>
              </a:extLst>
            </p:cNvPr>
            <p:cNvSpPr>
              <a:spLocks/>
            </p:cNvSpPr>
            <p:nvPr/>
          </p:nvSpPr>
          <p:spPr bwMode="auto">
            <a:xfrm>
              <a:off x="10974388" y="2808288"/>
              <a:ext cx="68263" cy="46038"/>
            </a:xfrm>
            <a:custGeom>
              <a:avLst/>
              <a:gdLst>
                <a:gd name="T0" fmla="*/ 0 w 160"/>
                <a:gd name="T1" fmla="*/ 93 h 109"/>
                <a:gd name="T2" fmla="*/ 60 w 160"/>
                <a:gd name="T3" fmla="*/ 78 h 109"/>
                <a:gd name="T4" fmla="*/ 105 w 160"/>
                <a:gd name="T5" fmla="*/ 37 h 109"/>
                <a:gd name="T6" fmla="*/ 150 w 160"/>
                <a:gd name="T7" fmla="*/ 0 h 109"/>
                <a:gd name="T8" fmla="*/ 157 w 160"/>
                <a:gd name="T9" fmla="*/ 3 h 109"/>
                <a:gd name="T10" fmla="*/ 159 w 160"/>
                <a:gd name="T11" fmla="*/ 19 h 109"/>
                <a:gd name="T12" fmla="*/ 137 w 160"/>
                <a:gd name="T13" fmla="*/ 63 h 109"/>
                <a:gd name="T14" fmla="*/ 71 w 160"/>
                <a:gd name="T15" fmla="*/ 103 h 109"/>
                <a:gd name="T16" fmla="*/ 26 w 160"/>
                <a:gd name="T17" fmla="*/ 105 h 109"/>
                <a:gd name="T18" fmla="*/ 0 w 160"/>
                <a:gd name="T19" fmla="*/ 9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109">
                  <a:moveTo>
                    <a:pt x="0" y="93"/>
                  </a:moveTo>
                  <a:cubicBezTo>
                    <a:pt x="28" y="93"/>
                    <a:pt x="47" y="85"/>
                    <a:pt x="60" y="78"/>
                  </a:cubicBezTo>
                  <a:cubicBezTo>
                    <a:pt x="76" y="68"/>
                    <a:pt x="82" y="57"/>
                    <a:pt x="105" y="37"/>
                  </a:cubicBezTo>
                  <a:cubicBezTo>
                    <a:pt x="123" y="20"/>
                    <a:pt x="139" y="8"/>
                    <a:pt x="150" y="0"/>
                  </a:cubicBezTo>
                  <a:cubicBezTo>
                    <a:pt x="152" y="0"/>
                    <a:pt x="155" y="1"/>
                    <a:pt x="157" y="3"/>
                  </a:cubicBezTo>
                  <a:cubicBezTo>
                    <a:pt x="160" y="6"/>
                    <a:pt x="160" y="11"/>
                    <a:pt x="159" y="19"/>
                  </a:cubicBezTo>
                  <a:cubicBezTo>
                    <a:pt x="153" y="45"/>
                    <a:pt x="137" y="63"/>
                    <a:pt x="137" y="63"/>
                  </a:cubicBezTo>
                  <a:cubicBezTo>
                    <a:pt x="113" y="91"/>
                    <a:pt x="83" y="100"/>
                    <a:pt x="71" y="103"/>
                  </a:cubicBezTo>
                  <a:cubicBezTo>
                    <a:pt x="60" y="106"/>
                    <a:pt x="44" y="109"/>
                    <a:pt x="26" y="105"/>
                  </a:cubicBezTo>
                  <a:cubicBezTo>
                    <a:pt x="14" y="102"/>
                    <a:pt x="5" y="97"/>
                    <a:pt x="0" y="93"/>
                  </a:cubicBezTo>
                  <a:close/>
                </a:path>
              </a:pathLst>
            </a:custGeom>
            <a:solidFill>
              <a:srgbClr val="1865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 name="Freeform 110">
              <a:extLst>
                <a:ext uri="{FF2B5EF4-FFF2-40B4-BE49-F238E27FC236}">
                  <a16:creationId xmlns:a16="http://schemas.microsoft.com/office/drawing/2014/main" id="{FB6FD16B-61B5-4C34-870F-FDF50A1CBB9E}"/>
                </a:ext>
              </a:extLst>
            </p:cNvPr>
            <p:cNvSpPr>
              <a:spLocks/>
            </p:cNvSpPr>
            <p:nvPr/>
          </p:nvSpPr>
          <p:spPr bwMode="auto">
            <a:xfrm>
              <a:off x="11006138" y="2832101"/>
              <a:ext cx="34925" cy="57150"/>
            </a:xfrm>
            <a:custGeom>
              <a:avLst/>
              <a:gdLst>
                <a:gd name="T0" fmla="*/ 83 w 83"/>
                <a:gd name="T1" fmla="*/ 131 h 131"/>
                <a:gd name="T2" fmla="*/ 66 w 83"/>
                <a:gd name="T3" fmla="*/ 110 h 131"/>
                <a:gd name="T4" fmla="*/ 59 w 83"/>
                <a:gd name="T5" fmla="*/ 50 h 131"/>
                <a:gd name="T6" fmla="*/ 70 w 83"/>
                <a:gd name="T7" fmla="*/ 0 h 131"/>
                <a:gd name="T8" fmla="*/ 46 w 83"/>
                <a:gd name="T9" fmla="*/ 24 h 131"/>
                <a:gd name="T10" fmla="*/ 0 w 83"/>
                <a:gd name="T11" fmla="*/ 45 h 131"/>
                <a:gd name="T12" fmla="*/ 11 w 83"/>
                <a:gd name="T13" fmla="*/ 89 h 131"/>
                <a:gd name="T14" fmla="*/ 83 w 83"/>
                <a:gd name="T15" fmla="*/ 131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131">
                  <a:moveTo>
                    <a:pt x="83" y="131"/>
                  </a:moveTo>
                  <a:cubicBezTo>
                    <a:pt x="78" y="127"/>
                    <a:pt x="71" y="120"/>
                    <a:pt x="66" y="110"/>
                  </a:cubicBezTo>
                  <a:cubicBezTo>
                    <a:pt x="54" y="90"/>
                    <a:pt x="57" y="69"/>
                    <a:pt x="59" y="50"/>
                  </a:cubicBezTo>
                  <a:cubicBezTo>
                    <a:pt x="60" y="39"/>
                    <a:pt x="62" y="19"/>
                    <a:pt x="70" y="0"/>
                  </a:cubicBezTo>
                  <a:cubicBezTo>
                    <a:pt x="64" y="7"/>
                    <a:pt x="56" y="16"/>
                    <a:pt x="46" y="24"/>
                  </a:cubicBezTo>
                  <a:cubicBezTo>
                    <a:pt x="28" y="37"/>
                    <a:pt x="11" y="43"/>
                    <a:pt x="0" y="45"/>
                  </a:cubicBezTo>
                  <a:cubicBezTo>
                    <a:pt x="0" y="54"/>
                    <a:pt x="2" y="73"/>
                    <a:pt x="11" y="89"/>
                  </a:cubicBezTo>
                  <a:cubicBezTo>
                    <a:pt x="32" y="127"/>
                    <a:pt x="79" y="131"/>
                    <a:pt x="83" y="131"/>
                  </a:cubicBezTo>
                  <a:close/>
                </a:path>
              </a:pathLst>
            </a:custGeom>
            <a:solidFill>
              <a:srgbClr val="42B6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 name="Freeform 111">
              <a:extLst>
                <a:ext uri="{FF2B5EF4-FFF2-40B4-BE49-F238E27FC236}">
                  <a16:creationId xmlns:a16="http://schemas.microsoft.com/office/drawing/2014/main" id="{AB6FD8A2-5CEC-4F4F-B10A-67E703D411FB}"/>
                </a:ext>
              </a:extLst>
            </p:cNvPr>
            <p:cNvSpPr>
              <a:spLocks/>
            </p:cNvSpPr>
            <p:nvPr/>
          </p:nvSpPr>
          <p:spPr bwMode="auto">
            <a:xfrm>
              <a:off x="11074400" y="2765426"/>
              <a:ext cx="49213" cy="71438"/>
            </a:xfrm>
            <a:custGeom>
              <a:avLst/>
              <a:gdLst>
                <a:gd name="T0" fmla="*/ 59 w 116"/>
                <a:gd name="T1" fmla="*/ 11 h 167"/>
                <a:gd name="T2" fmla="*/ 75 w 116"/>
                <a:gd name="T3" fmla="*/ 2 h 167"/>
                <a:gd name="T4" fmla="*/ 116 w 116"/>
                <a:gd name="T5" fmla="*/ 28 h 167"/>
                <a:gd name="T6" fmla="*/ 92 w 116"/>
                <a:gd name="T7" fmla="*/ 34 h 167"/>
                <a:gd name="T8" fmla="*/ 62 w 116"/>
                <a:gd name="T9" fmla="*/ 64 h 167"/>
                <a:gd name="T10" fmla="*/ 1 w 116"/>
                <a:gd name="T11" fmla="*/ 167 h 167"/>
                <a:gd name="T12" fmla="*/ 0 w 116"/>
                <a:gd name="T13" fmla="*/ 154 h 167"/>
                <a:gd name="T14" fmla="*/ 8 w 116"/>
                <a:gd name="T15" fmla="*/ 135 h 167"/>
                <a:gd name="T16" fmla="*/ 24 w 116"/>
                <a:gd name="T17" fmla="*/ 107 h 167"/>
                <a:gd name="T18" fmla="*/ 42 w 116"/>
                <a:gd name="T19" fmla="*/ 76 h 167"/>
                <a:gd name="T20" fmla="*/ 54 w 116"/>
                <a:gd name="T21" fmla="*/ 52 h 167"/>
                <a:gd name="T22" fmla="*/ 59 w 116"/>
                <a:gd name="T23" fmla="*/ 32 h 167"/>
                <a:gd name="T24" fmla="*/ 59 w 116"/>
                <a:gd name="T25" fmla="*/ 1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67">
                  <a:moveTo>
                    <a:pt x="59" y="11"/>
                  </a:moveTo>
                  <a:cubicBezTo>
                    <a:pt x="66" y="5"/>
                    <a:pt x="72" y="3"/>
                    <a:pt x="75" y="2"/>
                  </a:cubicBezTo>
                  <a:cubicBezTo>
                    <a:pt x="90" y="0"/>
                    <a:pt x="107" y="10"/>
                    <a:pt x="116" y="28"/>
                  </a:cubicBezTo>
                  <a:cubicBezTo>
                    <a:pt x="110" y="29"/>
                    <a:pt x="101" y="30"/>
                    <a:pt x="92" y="34"/>
                  </a:cubicBezTo>
                  <a:cubicBezTo>
                    <a:pt x="75" y="42"/>
                    <a:pt x="66" y="56"/>
                    <a:pt x="62" y="64"/>
                  </a:cubicBezTo>
                  <a:cubicBezTo>
                    <a:pt x="47" y="89"/>
                    <a:pt x="26" y="123"/>
                    <a:pt x="1" y="167"/>
                  </a:cubicBezTo>
                  <a:cubicBezTo>
                    <a:pt x="0" y="164"/>
                    <a:pt x="0" y="159"/>
                    <a:pt x="0" y="154"/>
                  </a:cubicBezTo>
                  <a:cubicBezTo>
                    <a:pt x="1" y="146"/>
                    <a:pt x="5" y="140"/>
                    <a:pt x="8" y="135"/>
                  </a:cubicBezTo>
                  <a:cubicBezTo>
                    <a:pt x="14" y="126"/>
                    <a:pt x="19" y="116"/>
                    <a:pt x="24" y="107"/>
                  </a:cubicBezTo>
                  <a:cubicBezTo>
                    <a:pt x="33" y="93"/>
                    <a:pt x="37" y="85"/>
                    <a:pt x="42" y="76"/>
                  </a:cubicBezTo>
                  <a:cubicBezTo>
                    <a:pt x="49" y="64"/>
                    <a:pt x="51" y="59"/>
                    <a:pt x="54" y="52"/>
                  </a:cubicBezTo>
                  <a:cubicBezTo>
                    <a:pt x="58" y="42"/>
                    <a:pt x="59" y="34"/>
                    <a:pt x="59" y="32"/>
                  </a:cubicBezTo>
                  <a:cubicBezTo>
                    <a:pt x="60" y="24"/>
                    <a:pt x="60" y="16"/>
                    <a:pt x="59" y="11"/>
                  </a:cubicBezTo>
                  <a:close/>
                </a:path>
              </a:pathLst>
            </a:custGeom>
            <a:solidFill>
              <a:srgbClr val="1965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 name="Freeform 112">
              <a:extLst>
                <a:ext uri="{FF2B5EF4-FFF2-40B4-BE49-F238E27FC236}">
                  <a16:creationId xmlns:a16="http://schemas.microsoft.com/office/drawing/2014/main" id="{B21E4D89-86D7-4E07-9776-4DF3B178FF70}"/>
                </a:ext>
              </a:extLst>
            </p:cNvPr>
            <p:cNvSpPr>
              <a:spLocks/>
            </p:cNvSpPr>
            <p:nvPr/>
          </p:nvSpPr>
          <p:spPr bwMode="auto">
            <a:xfrm>
              <a:off x="10942638" y="2754313"/>
              <a:ext cx="155575" cy="92075"/>
            </a:xfrm>
            <a:custGeom>
              <a:avLst/>
              <a:gdLst>
                <a:gd name="T0" fmla="*/ 327 w 362"/>
                <a:gd name="T1" fmla="*/ 118 h 215"/>
                <a:gd name="T2" fmla="*/ 330 w 362"/>
                <a:gd name="T3" fmla="*/ 106 h 215"/>
                <a:gd name="T4" fmla="*/ 325 w 362"/>
                <a:gd name="T5" fmla="*/ 86 h 215"/>
                <a:gd name="T6" fmla="*/ 323 w 362"/>
                <a:gd name="T7" fmla="*/ 82 h 215"/>
                <a:gd name="T8" fmla="*/ 315 w 362"/>
                <a:gd name="T9" fmla="*/ 77 h 215"/>
                <a:gd name="T10" fmla="*/ 265 w 362"/>
                <a:gd name="T11" fmla="*/ 93 h 215"/>
                <a:gd name="T12" fmla="*/ 213 w 362"/>
                <a:gd name="T13" fmla="*/ 124 h 215"/>
                <a:gd name="T14" fmla="*/ 173 w 362"/>
                <a:gd name="T15" fmla="*/ 155 h 215"/>
                <a:gd name="T16" fmla="*/ 106 w 362"/>
                <a:gd name="T17" fmla="*/ 200 h 215"/>
                <a:gd name="T18" fmla="*/ 36 w 362"/>
                <a:gd name="T19" fmla="*/ 209 h 215"/>
                <a:gd name="T20" fmla="*/ 0 w 362"/>
                <a:gd name="T21" fmla="*/ 188 h 215"/>
                <a:gd name="T22" fmla="*/ 127 w 362"/>
                <a:gd name="T23" fmla="*/ 108 h 215"/>
                <a:gd name="T24" fmla="*/ 219 w 362"/>
                <a:gd name="T25" fmla="*/ 50 h 215"/>
                <a:gd name="T26" fmla="*/ 284 w 362"/>
                <a:gd name="T27" fmla="*/ 15 h 215"/>
                <a:gd name="T28" fmla="*/ 316 w 362"/>
                <a:gd name="T29" fmla="*/ 4 h 215"/>
                <a:gd name="T30" fmla="*/ 337 w 362"/>
                <a:gd name="T31" fmla="*/ 2 h 215"/>
                <a:gd name="T32" fmla="*/ 356 w 362"/>
                <a:gd name="T33" fmla="*/ 13 h 215"/>
                <a:gd name="T34" fmla="*/ 362 w 362"/>
                <a:gd name="T35" fmla="*/ 40 h 215"/>
                <a:gd name="T36" fmla="*/ 349 w 362"/>
                <a:gd name="T37" fmla="*/ 85 h 215"/>
                <a:gd name="T38" fmla="*/ 329 w 362"/>
                <a:gd name="T39" fmla="*/ 122 h 215"/>
                <a:gd name="T40" fmla="*/ 327 w 362"/>
                <a:gd name="T41" fmla="*/ 11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2" h="215">
                  <a:moveTo>
                    <a:pt x="327" y="118"/>
                  </a:moveTo>
                  <a:cubicBezTo>
                    <a:pt x="329" y="115"/>
                    <a:pt x="330" y="111"/>
                    <a:pt x="330" y="106"/>
                  </a:cubicBezTo>
                  <a:cubicBezTo>
                    <a:pt x="331" y="96"/>
                    <a:pt x="327" y="89"/>
                    <a:pt x="325" y="86"/>
                  </a:cubicBezTo>
                  <a:cubicBezTo>
                    <a:pt x="325" y="86"/>
                    <a:pt x="325" y="84"/>
                    <a:pt x="323" y="82"/>
                  </a:cubicBezTo>
                  <a:cubicBezTo>
                    <a:pt x="323" y="82"/>
                    <a:pt x="319" y="79"/>
                    <a:pt x="315" y="77"/>
                  </a:cubicBezTo>
                  <a:cubicBezTo>
                    <a:pt x="301" y="69"/>
                    <a:pt x="265" y="93"/>
                    <a:pt x="265" y="93"/>
                  </a:cubicBezTo>
                  <a:cubicBezTo>
                    <a:pt x="253" y="100"/>
                    <a:pt x="234" y="110"/>
                    <a:pt x="213" y="124"/>
                  </a:cubicBezTo>
                  <a:cubicBezTo>
                    <a:pt x="198" y="135"/>
                    <a:pt x="195" y="138"/>
                    <a:pt x="173" y="155"/>
                  </a:cubicBezTo>
                  <a:cubicBezTo>
                    <a:pt x="140" y="180"/>
                    <a:pt x="123" y="192"/>
                    <a:pt x="106" y="200"/>
                  </a:cubicBezTo>
                  <a:cubicBezTo>
                    <a:pt x="87" y="208"/>
                    <a:pt x="61" y="215"/>
                    <a:pt x="36" y="209"/>
                  </a:cubicBezTo>
                  <a:cubicBezTo>
                    <a:pt x="19" y="204"/>
                    <a:pt x="7" y="194"/>
                    <a:pt x="0" y="188"/>
                  </a:cubicBezTo>
                  <a:cubicBezTo>
                    <a:pt x="51" y="155"/>
                    <a:pt x="94" y="128"/>
                    <a:pt x="127" y="108"/>
                  </a:cubicBezTo>
                  <a:cubicBezTo>
                    <a:pt x="201" y="62"/>
                    <a:pt x="177" y="77"/>
                    <a:pt x="219" y="50"/>
                  </a:cubicBezTo>
                  <a:cubicBezTo>
                    <a:pt x="242" y="36"/>
                    <a:pt x="262" y="26"/>
                    <a:pt x="284" y="15"/>
                  </a:cubicBezTo>
                  <a:cubicBezTo>
                    <a:pt x="284" y="15"/>
                    <a:pt x="301" y="8"/>
                    <a:pt x="316" y="4"/>
                  </a:cubicBezTo>
                  <a:cubicBezTo>
                    <a:pt x="328" y="0"/>
                    <a:pt x="334" y="1"/>
                    <a:pt x="337" y="2"/>
                  </a:cubicBezTo>
                  <a:cubicBezTo>
                    <a:pt x="339" y="2"/>
                    <a:pt x="349" y="4"/>
                    <a:pt x="356" y="13"/>
                  </a:cubicBezTo>
                  <a:cubicBezTo>
                    <a:pt x="362" y="21"/>
                    <a:pt x="362" y="31"/>
                    <a:pt x="362" y="40"/>
                  </a:cubicBezTo>
                  <a:cubicBezTo>
                    <a:pt x="362" y="46"/>
                    <a:pt x="361" y="56"/>
                    <a:pt x="349" y="85"/>
                  </a:cubicBezTo>
                  <a:cubicBezTo>
                    <a:pt x="343" y="98"/>
                    <a:pt x="333" y="123"/>
                    <a:pt x="329" y="122"/>
                  </a:cubicBezTo>
                  <a:cubicBezTo>
                    <a:pt x="328" y="122"/>
                    <a:pt x="328" y="120"/>
                    <a:pt x="327" y="118"/>
                  </a:cubicBezTo>
                  <a:close/>
                </a:path>
              </a:pathLst>
            </a:custGeom>
            <a:solidFill>
              <a:srgbClr val="1FA1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sp>
        <p:nvSpPr>
          <p:cNvPr id="17" name="Rectángulo 16">
            <a:extLst>
              <a:ext uri="{FF2B5EF4-FFF2-40B4-BE49-F238E27FC236}">
                <a16:creationId xmlns:a16="http://schemas.microsoft.com/office/drawing/2014/main" id="{BDCE98AB-7BB5-4EF4-AA4A-24FC6C7EBD42}"/>
              </a:ext>
            </a:extLst>
          </p:cNvPr>
          <p:cNvSpPr/>
          <p:nvPr/>
        </p:nvSpPr>
        <p:spPr>
          <a:xfrm>
            <a:off x="6135141" y="1328030"/>
            <a:ext cx="45719" cy="478483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dirty="0"/>
          </a:p>
        </p:txBody>
      </p:sp>
      <p:grpSp>
        <p:nvGrpSpPr>
          <p:cNvPr id="18" name="Grupo 17">
            <a:extLst>
              <a:ext uri="{FF2B5EF4-FFF2-40B4-BE49-F238E27FC236}">
                <a16:creationId xmlns:a16="http://schemas.microsoft.com/office/drawing/2014/main" id="{6CA50A71-D934-4C1E-86A4-8B7E34ABDAC5}"/>
              </a:ext>
            </a:extLst>
          </p:cNvPr>
          <p:cNvGrpSpPr/>
          <p:nvPr/>
        </p:nvGrpSpPr>
        <p:grpSpPr>
          <a:xfrm>
            <a:off x="6566961" y="2203422"/>
            <a:ext cx="503047" cy="505874"/>
            <a:chOff x="3406095" y="4975824"/>
            <a:chExt cx="282575" cy="284163"/>
          </a:xfrm>
          <a:solidFill>
            <a:srgbClr val="E9475A"/>
          </a:solidFill>
        </p:grpSpPr>
        <p:sp>
          <p:nvSpPr>
            <p:cNvPr id="19" name="Oval 99">
              <a:extLst>
                <a:ext uri="{FF2B5EF4-FFF2-40B4-BE49-F238E27FC236}">
                  <a16:creationId xmlns:a16="http://schemas.microsoft.com/office/drawing/2014/main" id="{522D11F2-06F9-43BA-8AE8-8E21287C1B48}"/>
                </a:ext>
              </a:extLst>
            </p:cNvPr>
            <p:cNvSpPr>
              <a:spLocks noChangeArrowheads="1"/>
            </p:cNvSpPr>
            <p:nvPr/>
          </p:nvSpPr>
          <p:spPr bwMode="auto">
            <a:xfrm>
              <a:off x="3406095" y="4975824"/>
              <a:ext cx="282575" cy="284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 name="Freeform 100">
              <a:extLst>
                <a:ext uri="{FF2B5EF4-FFF2-40B4-BE49-F238E27FC236}">
                  <a16:creationId xmlns:a16="http://schemas.microsoft.com/office/drawing/2014/main" id="{8C03B3B7-A36B-4120-9E92-7126A3A98D55}"/>
                </a:ext>
              </a:extLst>
            </p:cNvPr>
            <p:cNvSpPr>
              <a:spLocks/>
            </p:cNvSpPr>
            <p:nvPr/>
          </p:nvSpPr>
          <p:spPr bwMode="auto">
            <a:xfrm>
              <a:off x="3445782" y="5028212"/>
              <a:ext cx="204788" cy="179388"/>
            </a:xfrm>
            <a:custGeom>
              <a:avLst/>
              <a:gdLst>
                <a:gd name="T0" fmla="*/ 0 w 477"/>
                <a:gd name="T1" fmla="*/ 213 h 419"/>
                <a:gd name="T2" fmla="*/ 26 w 477"/>
                <a:gd name="T3" fmla="*/ 183 h 419"/>
                <a:gd name="T4" fmla="*/ 57 w 477"/>
                <a:gd name="T5" fmla="*/ 168 h 419"/>
                <a:gd name="T6" fmla="*/ 103 w 477"/>
                <a:gd name="T7" fmla="*/ 186 h 419"/>
                <a:gd name="T8" fmla="*/ 124 w 477"/>
                <a:gd name="T9" fmla="*/ 211 h 419"/>
                <a:gd name="T10" fmla="*/ 157 w 477"/>
                <a:gd name="T11" fmla="*/ 273 h 419"/>
                <a:gd name="T12" fmla="*/ 230 w 477"/>
                <a:gd name="T13" fmla="*/ 171 h 419"/>
                <a:gd name="T14" fmla="*/ 277 w 477"/>
                <a:gd name="T15" fmla="*/ 111 h 419"/>
                <a:gd name="T16" fmla="*/ 378 w 477"/>
                <a:gd name="T17" fmla="*/ 24 h 419"/>
                <a:gd name="T18" fmla="*/ 413 w 477"/>
                <a:gd name="T19" fmla="*/ 8 h 419"/>
                <a:gd name="T20" fmla="*/ 445 w 477"/>
                <a:gd name="T21" fmla="*/ 0 h 419"/>
                <a:gd name="T22" fmla="*/ 477 w 477"/>
                <a:gd name="T23" fmla="*/ 5 h 419"/>
                <a:gd name="T24" fmla="*/ 295 w 477"/>
                <a:gd name="T25" fmla="*/ 191 h 419"/>
                <a:gd name="T26" fmla="*/ 235 w 477"/>
                <a:gd name="T27" fmla="*/ 288 h 419"/>
                <a:gd name="T28" fmla="*/ 190 w 477"/>
                <a:gd name="T29" fmla="*/ 377 h 419"/>
                <a:gd name="T30" fmla="*/ 134 w 477"/>
                <a:gd name="T31" fmla="*/ 419 h 419"/>
                <a:gd name="T32" fmla="*/ 112 w 477"/>
                <a:gd name="T33" fmla="*/ 413 h 419"/>
                <a:gd name="T34" fmla="*/ 101 w 477"/>
                <a:gd name="T35" fmla="*/ 374 h 419"/>
                <a:gd name="T36" fmla="*/ 85 w 477"/>
                <a:gd name="T37" fmla="*/ 331 h 419"/>
                <a:gd name="T38" fmla="*/ 51 w 477"/>
                <a:gd name="T39" fmla="*/ 261 h 419"/>
                <a:gd name="T40" fmla="*/ 16 w 477"/>
                <a:gd name="T41" fmla="*/ 222 h 419"/>
                <a:gd name="T42" fmla="*/ 0 w 477"/>
                <a:gd name="T43" fmla="*/ 21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7" h="419">
                  <a:moveTo>
                    <a:pt x="0" y="213"/>
                  </a:moveTo>
                  <a:cubicBezTo>
                    <a:pt x="4" y="206"/>
                    <a:pt x="12" y="193"/>
                    <a:pt x="26" y="183"/>
                  </a:cubicBezTo>
                  <a:cubicBezTo>
                    <a:pt x="34" y="176"/>
                    <a:pt x="43" y="169"/>
                    <a:pt x="57" y="168"/>
                  </a:cubicBezTo>
                  <a:cubicBezTo>
                    <a:pt x="78" y="165"/>
                    <a:pt x="94" y="179"/>
                    <a:pt x="103" y="186"/>
                  </a:cubicBezTo>
                  <a:cubicBezTo>
                    <a:pt x="110" y="192"/>
                    <a:pt x="115" y="198"/>
                    <a:pt x="124" y="211"/>
                  </a:cubicBezTo>
                  <a:cubicBezTo>
                    <a:pt x="133" y="224"/>
                    <a:pt x="145" y="245"/>
                    <a:pt x="157" y="273"/>
                  </a:cubicBezTo>
                  <a:cubicBezTo>
                    <a:pt x="173" y="248"/>
                    <a:pt x="198" y="212"/>
                    <a:pt x="230" y="171"/>
                  </a:cubicBezTo>
                  <a:cubicBezTo>
                    <a:pt x="251" y="143"/>
                    <a:pt x="262" y="128"/>
                    <a:pt x="277" y="111"/>
                  </a:cubicBezTo>
                  <a:cubicBezTo>
                    <a:pt x="298" y="88"/>
                    <a:pt x="331" y="56"/>
                    <a:pt x="378" y="24"/>
                  </a:cubicBezTo>
                  <a:cubicBezTo>
                    <a:pt x="392" y="16"/>
                    <a:pt x="404" y="11"/>
                    <a:pt x="413" y="8"/>
                  </a:cubicBezTo>
                  <a:cubicBezTo>
                    <a:pt x="425" y="4"/>
                    <a:pt x="433" y="1"/>
                    <a:pt x="445" y="0"/>
                  </a:cubicBezTo>
                  <a:cubicBezTo>
                    <a:pt x="459" y="0"/>
                    <a:pt x="470" y="3"/>
                    <a:pt x="477" y="5"/>
                  </a:cubicBezTo>
                  <a:cubicBezTo>
                    <a:pt x="433" y="39"/>
                    <a:pt x="354" y="106"/>
                    <a:pt x="295" y="191"/>
                  </a:cubicBezTo>
                  <a:cubicBezTo>
                    <a:pt x="263" y="235"/>
                    <a:pt x="248" y="257"/>
                    <a:pt x="235" y="288"/>
                  </a:cubicBezTo>
                  <a:cubicBezTo>
                    <a:pt x="222" y="316"/>
                    <a:pt x="215" y="342"/>
                    <a:pt x="190" y="377"/>
                  </a:cubicBezTo>
                  <a:cubicBezTo>
                    <a:pt x="168" y="407"/>
                    <a:pt x="152" y="418"/>
                    <a:pt x="134" y="419"/>
                  </a:cubicBezTo>
                  <a:cubicBezTo>
                    <a:pt x="125" y="419"/>
                    <a:pt x="117" y="416"/>
                    <a:pt x="112" y="413"/>
                  </a:cubicBezTo>
                  <a:cubicBezTo>
                    <a:pt x="109" y="403"/>
                    <a:pt x="106" y="389"/>
                    <a:pt x="101" y="374"/>
                  </a:cubicBezTo>
                  <a:cubicBezTo>
                    <a:pt x="99" y="367"/>
                    <a:pt x="95" y="355"/>
                    <a:pt x="85" y="331"/>
                  </a:cubicBezTo>
                  <a:cubicBezTo>
                    <a:pt x="71" y="299"/>
                    <a:pt x="64" y="282"/>
                    <a:pt x="51" y="261"/>
                  </a:cubicBezTo>
                  <a:cubicBezTo>
                    <a:pt x="39" y="242"/>
                    <a:pt x="30" y="231"/>
                    <a:pt x="16" y="222"/>
                  </a:cubicBezTo>
                  <a:cubicBezTo>
                    <a:pt x="9" y="218"/>
                    <a:pt x="4" y="215"/>
                    <a:pt x="0" y="2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grpSp>
        <p:nvGrpSpPr>
          <p:cNvPr id="21" name="Grupo 20">
            <a:extLst>
              <a:ext uri="{FF2B5EF4-FFF2-40B4-BE49-F238E27FC236}">
                <a16:creationId xmlns:a16="http://schemas.microsoft.com/office/drawing/2014/main" id="{79FFEE79-EDC1-4E26-AF85-213440100FCA}"/>
              </a:ext>
            </a:extLst>
          </p:cNvPr>
          <p:cNvGrpSpPr/>
          <p:nvPr/>
        </p:nvGrpSpPr>
        <p:grpSpPr>
          <a:xfrm>
            <a:off x="6566961" y="3265326"/>
            <a:ext cx="503047" cy="505874"/>
            <a:chOff x="3406095" y="4975824"/>
            <a:chExt cx="282575" cy="284163"/>
          </a:xfrm>
          <a:solidFill>
            <a:srgbClr val="E9475A"/>
          </a:solidFill>
        </p:grpSpPr>
        <p:sp>
          <p:nvSpPr>
            <p:cNvPr id="22" name="Oval 99">
              <a:extLst>
                <a:ext uri="{FF2B5EF4-FFF2-40B4-BE49-F238E27FC236}">
                  <a16:creationId xmlns:a16="http://schemas.microsoft.com/office/drawing/2014/main" id="{1765F895-EB07-47EA-8CC5-4CE21CBAD21B}"/>
                </a:ext>
              </a:extLst>
            </p:cNvPr>
            <p:cNvSpPr>
              <a:spLocks noChangeArrowheads="1"/>
            </p:cNvSpPr>
            <p:nvPr/>
          </p:nvSpPr>
          <p:spPr bwMode="auto">
            <a:xfrm>
              <a:off x="3406095" y="4975824"/>
              <a:ext cx="282575" cy="284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3" name="Freeform 100">
              <a:extLst>
                <a:ext uri="{FF2B5EF4-FFF2-40B4-BE49-F238E27FC236}">
                  <a16:creationId xmlns:a16="http://schemas.microsoft.com/office/drawing/2014/main" id="{D76F315D-AFF9-4FBA-A950-8430EE907622}"/>
                </a:ext>
              </a:extLst>
            </p:cNvPr>
            <p:cNvSpPr>
              <a:spLocks/>
            </p:cNvSpPr>
            <p:nvPr/>
          </p:nvSpPr>
          <p:spPr bwMode="auto">
            <a:xfrm>
              <a:off x="3445782" y="5028212"/>
              <a:ext cx="204788" cy="179388"/>
            </a:xfrm>
            <a:custGeom>
              <a:avLst/>
              <a:gdLst>
                <a:gd name="T0" fmla="*/ 0 w 477"/>
                <a:gd name="T1" fmla="*/ 213 h 419"/>
                <a:gd name="T2" fmla="*/ 26 w 477"/>
                <a:gd name="T3" fmla="*/ 183 h 419"/>
                <a:gd name="T4" fmla="*/ 57 w 477"/>
                <a:gd name="T5" fmla="*/ 168 h 419"/>
                <a:gd name="T6" fmla="*/ 103 w 477"/>
                <a:gd name="T7" fmla="*/ 186 h 419"/>
                <a:gd name="T8" fmla="*/ 124 w 477"/>
                <a:gd name="T9" fmla="*/ 211 h 419"/>
                <a:gd name="T10" fmla="*/ 157 w 477"/>
                <a:gd name="T11" fmla="*/ 273 h 419"/>
                <a:gd name="T12" fmla="*/ 230 w 477"/>
                <a:gd name="T13" fmla="*/ 171 h 419"/>
                <a:gd name="T14" fmla="*/ 277 w 477"/>
                <a:gd name="T15" fmla="*/ 111 h 419"/>
                <a:gd name="T16" fmla="*/ 378 w 477"/>
                <a:gd name="T17" fmla="*/ 24 h 419"/>
                <a:gd name="T18" fmla="*/ 413 w 477"/>
                <a:gd name="T19" fmla="*/ 8 h 419"/>
                <a:gd name="T20" fmla="*/ 445 w 477"/>
                <a:gd name="T21" fmla="*/ 0 h 419"/>
                <a:gd name="T22" fmla="*/ 477 w 477"/>
                <a:gd name="T23" fmla="*/ 5 h 419"/>
                <a:gd name="T24" fmla="*/ 295 w 477"/>
                <a:gd name="T25" fmla="*/ 191 h 419"/>
                <a:gd name="T26" fmla="*/ 235 w 477"/>
                <a:gd name="T27" fmla="*/ 288 h 419"/>
                <a:gd name="T28" fmla="*/ 190 w 477"/>
                <a:gd name="T29" fmla="*/ 377 h 419"/>
                <a:gd name="T30" fmla="*/ 134 w 477"/>
                <a:gd name="T31" fmla="*/ 419 h 419"/>
                <a:gd name="T32" fmla="*/ 112 w 477"/>
                <a:gd name="T33" fmla="*/ 413 h 419"/>
                <a:gd name="T34" fmla="*/ 101 w 477"/>
                <a:gd name="T35" fmla="*/ 374 h 419"/>
                <a:gd name="T36" fmla="*/ 85 w 477"/>
                <a:gd name="T37" fmla="*/ 331 h 419"/>
                <a:gd name="T38" fmla="*/ 51 w 477"/>
                <a:gd name="T39" fmla="*/ 261 h 419"/>
                <a:gd name="T40" fmla="*/ 16 w 477"/>
                <a:gd name="T41" fmla="*/ 222 h 419"/>
                <a:gd name="T42" fmla="*/ 0 w 477"/>
                <a:gd name="T43" fmla="*/ 21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7" h="419">
                  <a:moveTo>
                    <a:pt x="0" y="213"/>
                  </a:moveTo>
                  <a:cubicBezTo>
                    <a:pt x="4" y="206"/>
                    <a:pt x="12" y="193"/>
                    <a:pt x="26" y="183"/>
                  </a:cubicBezTo>
                  <a:cubicBezTo>
                    <a:pt x="34" y="176"/>
                    <a:pt x="43" y="169"/>
                    <a:pt x="57" y="168"/>
                  </a:cubicBezTo>
                  <a:cubicBezTo>
                    <a:pt x="78" y="165"/>
                    <a:pt x="94" y="179"/>
                    <a:pt x="103" y="186"/>
                  </a:cubicBezTo>
                  <a:cubicBezTo>
                    <a:pt x="110" y="192"/>
                    <a:pt x="115" y="198"/>
                    <a:pt x="124" y="211"/>
                  </a:cubicBezTo>
                  <a:cubicBezTo>
                    <a:pt x="133" y="224"/>
                    <a:pt x="145" y="245"/>
                    <a:pt x="157" y="273"/>
                  </a:cubicBezTo>
                  <a:cubicBezTo>
                    <a:pt x="173" y="248"/>
                    <a:pt x="198" y="212"/>
                    <a:pt x="230" y="171"/>
                  </a:cubicBezTo>
                  <a:cubicBezTo>
                    <a:pt x="251" y="143"/>
                    <a:pt x="262" y="128"/>
                    <a:pt x="277" y="111"/>
                  </a:cubicBezTo>
                  <a:cubicBezTo>
                    <a:pt x="298" y="88"/>
                    <a:pt x="331" y="56"/>
                    <a:pt x="378" y="24"/>
                  </a:cubicBezTo>
                  <a:cubicBezTo>
                    <a:pt x="392" y="16"/>
                    <a:pt x="404" y="11"/>
                    <a:pt x="413" y="8"/>
                  </a:cubicBezTo>
                  <a:cubicBezTo>
                    <a:pt x="425" y="4"/>
                    <a:pt x="433" y="1"/>
                    <a:pt x="445" y="0"/>
                  </a:cubicBezTo>
                  <a:cubicBezTo>
                    <a:pt x="459" y="0"/>
                    <a:pt x="470" y="3"/>
                    <a:pt x="477" y="5"/>
                  </a:cubicBezTo>
                  <a:cubicBezTo>
                    <a:pt x="433" y="39"/>
                    <a:pt x="354" y="106"/>
                    <a:pt x="295" y="191"/>
                  </a:cubicBezTo>
                  <a:cubicBezTo>
                    <a:pt x="263" y="235"/>
                    <a:pt x="248" y="257"/>
                    <a:pt x="235" y="288"/>
                  </a:cubicBezTo>
                  <a:cubicBezTo>
                    <a:pt x="222" y="316"/>
                    <a:pt x="215" y="342"/>
                    <a:pt x="190" y="377"/>
                  </a:cubicBezTo>
                  <a:cubicBezTo>
                    <a:pt x="168" y="407"/>
                    <a:pt x="152" y="418"/>
                    <a:pt x="134" y="419"/>
                  </a:cubicBezTo>
                  <a:cubicBezTo>
                    <a:pt x="125" y="419"/>
                    <a:pt x="117" y="416"/>
                    <a:pt x="112" y="413"/>
                  </a:cubicBezTo>
                  <a:cubicBezTo>
                    <a:pt x="109" y="403"/>
                    <a:pt x="106" y="389"/>
                    <a:pt x="101" y="374"/>
                  </a:cubicBezTo>
                  <a:cubicBezTo>
                    <a:pt x="99" y="367"/>
                    <a:pt x="95" y="355"/>
                    <a:pt x="85" y="331"/>
                  </a:cubicBezTo>
                  <a:cubicBezTo>
                    <a:pt x="71" y="299"/>
                    <a:pt x="64" y="282"/>
                    <a:pt x="51" y="261"/>
                  </a:cubicBezTo>
                  <a:cubicBezTo>
                    <a:pt x="39" y="242"/>
                    <a:pt x="30" y="231"/>
                    <a:pt x="16" y="222"/>
                  </a:cubicBezTo>
                  <a:cubicBezTo>
                    <a:pt x="9" y="218"/>
                    <a:pt x="4" y="215"/>
                    <a:pt x="0" y="2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grpSp>
        <p:nvGrpSpPr>
          <p:cNvPr id="24" name="Grupo 23">
            <a:extLst>
              <a:ext uri="{FF2B5EF4-FFF2-40B4-BE49-F238E27FC236}">
                <a16:creationId xmlns:a16="http://schemas.microsoft.com/office/drawing/2014/main" id="{E5C5C106-4A68-4353-B11D-D5B580F47038}"/>
              </a:ext>
            </a:extLst>
          </p:cNvPr>
          <p:cNvGrpSpPr/>
          <p:nvPr/>
        </p:nvGrpSpPr>
        <p:grpSpPr>
          <a:xfrm>
            <a:off x="6566961" y="4441164"/>
            <a:ext cx="503047" cy="505874"/>
            <a:chOff x="3406095" y="4975824"/>
            <a:chExt cx="282575" cy="284163"/>
          </a:xfrm>
          <a:solidFill>
            <a:srgbClr val="E9475A"/>
          </a:solidFill>
        </p:grpSpPr>
        <p:sp>
          <p:nvSpPr>
            <p:cNvPr id="25" name="Oval 99">
              <a:extLst>
                <a:ext uri="{FF2B5EF4-FFF2-40B4-BE49-F238E27FC236}">
                  <a16:creationId xmlns:a16="http://schemas.microsoft.com/office/drawing/2014/main" id="{9CF96A6F-0857-4948-87B4-9B959D423FC3}"/>
                </a:ext>
              </a:extLst>
            </p:cNvPr>
            <p:cNvSpPr>
              <a:spLocks noChangeArrowheads="1"/>
            </p:cNvSpPr>
            <p:nvPr/>
          </p:nvSpPr>
          <p:spPr bwMode="auto">
            <a:xfrm>
              <a:off x="3406095" y="4975824"/>
              <a:ext cx="282575" cy="284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6" name="Freeform 100">
              <a:extLst>
                <a:ext uri="{FF2B5EF4-FFF2-40B4-BE49-F238E27FC236}">
                  <a16:creationId xmlns:a16="http://schemas.microsoft.com/office/drawing/2014/main" id="{B45C9ED7-5E3B-4B14-8AE9-21D13A3A4439}"/>
                </a:ext>
              </a:extLst>
            </p:cNvPr>
            <p:cNvSpPr>
              <a:spLocks/>
            </p:cNvSpPr>
            <p:nvPr/>
          </p:nvSpPr>
          <p:spPr bwMode="auto">
            <a:xfrm>
              <a:off x="3445782" y="5028212"/>
              <a:ext cx="204788" cy="179388"/>
            </a:xfrm>
            <a:custGeom>
              <a:avLst/>
              <a:gdLst>
                <a:gd name="T0" fmla="*/ 0 w 477"/>
                <a:gd name="T1" fmla="*/ 213 h 419"/>
                <a:gd name="T2" fmla="*/ 26 w 477"/>
                <a:gd name="T3" fmla="*/ 183 h 419"/>
                <a:gd name="T4" fmla="*/ 57 w 477"/>
                <a:gd name="T5" fmla="*/ 168 h 419"/>
                <a:gd name="T6" fmla="*/ 103 w 477"/>
                <a:gd name="T7" fmla="*/ 186 h 419"/>
                <a:gd name="T8" fmla="*/ 124 w 477"/>
                <a:gd name="T9" fmla="*/ 211 h 419"/>
                <a:gd name="T10" fmla="*/ 157 w 477"/>
                <a:gd name="T11" fmla="*/ 273 h 419"/>
                <a:gd name="T12" fmla="*/ 230 w 477"/>
                <a:gd name="T13" fmla="*/ 171 h 419"/>
                <a:gd name="T14" fmla="*/ 277 w 477"/>
                <a:gd name="T15" fmla="*/ 111 h 419"/>
                <a:gd name="T16" fmla="*/ 378 w 477"/>
                <a:gd name="T17" fmla="*/ 24 h 419"/>
                <a:gd name="T18" fmla="*/ 413 w 477"/>
                <a:gd name="T19" fmla="*/ 8 h 419"/>
                <a:gd name="T20" fmla="*/ 445 w 477"/>
                <a:gd name="T21" fmla="*/ 0 h 419"/>
                <a:gd name="T22" fmla="*/ 477 w 477"/>
                <a:gd name="T23" fmla="*/ 5 h 419"/>
                <a:gd name="T24" fmla="*/ 295 w 477"/>
                <a:gd name="T25" fmla="*/ 191 h 419"/>
                <a:gd name="T26" fmla="*/ 235 w 477"/>
                <a:gd name="T27" fmla="*/ 288 h 419"/>
                <a:gd name="T28" fmla="*/ 190 w 477"/>
                <a:gd name="T29" fmla="*/ 377 h 419"/>
                <a:gd name="T30" fmla="*/ 134 w 477"/>
                <a:gd name="T31" fmla="*/ 419 h 419"/>
                <a:gd name="T32" fmla="*/ 112 w 477"/>
                <a:gd name="T33" fmla="*/ 413 h 419"/>
                <a:gd name="T34" fmla="*/ 101 w 477"/>
                <a:gd name="T35" fmla="*/ 374 h 419"/>
                <a:gd name="T36" fmla="*/ 85 w 477"/>
                <a:gd name="T37" fmla="*/ 331 h 419"/>
                <a:gd name="T38" fmla="*/ 51 w 477"/>
                <a:gd name="T39" fmla="*/ 261 h 419"/>
                <a:gd name="T40" fmla="*/ 16 w 477"/>
                <a:gd name="T41" fmla="*/ 222 h 419"/>
                <a:gd name="T42" fmla="*/ 0 w 477"/>
                <a:gd name="T43" fmla="*/ 21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7" h="419">
                  <a:moveTo>
                    <a:pt x="0" y="213"/>
                  </a:moveTo>
                  <a:cubicBezTo>
                    <a:pt x="4" y="206"/>
                    <a:pt x="12" y="193"/>
                    <a:pt x="26" y="183"/>
                  </a:cubicBezTo>
                  <a:cubicBezTo>
                    <a:pt x="34" y="176"/>
                    <a:pt x="43" y="169"/>
                    <a:pt x="57" y="168"/>
                  </a:cubicBezTo>
                  <a:cubicBezTo>
                    <a:pt x="78" y="165"/>
                    <a:pt x="94" y="179"/>
                    <a:pt x="103" y="186"/>
                  </a:cubicBezTo>
                  <a:cubicBezTo>
                    <a:pt x="110" y="192"/>
                    <a:pt x="115" y="198"/>
                    <a:pt x="124" y="211"/>
                  </a:cubicBezTo>
                  <a:cubicBezTo>
                    <a:pt x="133" y="224"/>
                    <a:pt x="145" y="245"/>
                    <a:pt x="157" y="273"/>
                  </a:cubicBezTo>
                  <a:cubicBezTo>
                    <a:pt x="173" y="248"/>
                    <a:pt x="198" y="212"/>
                    <a:pt x="230" y="171"/>
                  </a:cubicBezTo>
                  <a:cubicBezTo>
                    <a:pt x="251" y="143"/>
                    <a:pt x="262" y="128"/>
                    <a:pt x="277" y="111"/>
                  </a:cubicBezTo>
                  <a:cubicBezTo>
                    <a:pt x="298" y="88"/>
                    <a:pt x="331" y="56"/>
                    <a:pt x="378" y="24"/>
                  </a:cubicBezTo>
                  <a:cubicBezTo>
                    <a:pt x="392" y="16"/>
                    <a:pt x="404" y="11"/>
                    <a:pt x="413" y="8"/>
                  </a:cubicBezTo>
                  <a:cubicBezTo>
                    <a:pt x="425" y="4"/>
                    <a:pt x="433" y="1"/>
                    <a:pt x="445" y="0"/>
                  </a:cubicBezTo>
                  <a:cubicBezTo>
                    <a:pt x="459" y="0"/>
                    <a:pt x="470" y="3"/>
                    <a:pt x="477" y="5"/>
                  </a:cubicBezTo>
                  <a:cubicBezTo>
                    <a:pt x="433" y="39"/>
                    <a:pt x="354" y="106"/>
                    <a:pt x="295" y="191"/>
                  </a:cubicBezTo>
                  <a:cubicBezTo>
                    <a:pt x="263" y="235"/>
                    <a:pt x="248" y="257"/>
                    <a:pt x="235" y="288"/>
                  </a:cubicBezTo>
                  <a:cubicBezTo>
                    <a:pt x="222" y="316"/>
                    <a:pt x="215" y="342"/>
                    <a:pt x="190" y="377"/>
                  </a:cubicBezTo>
                  <a:cubicBezTo>
                    <a:pt x="168" y="407"/>
                    <a:pt x="152" y="418"/>
                    <a:pt x="134" y="419"/>
                  </a:cubicBezTo>
                  <a:cubicBezTo>
                    <a:pt x="125" y="419"/>
                    <a:pt x="117" y="416"/>
                    <a:pt x="112" y="413"/>
                  </a:cubicBezTo>
                  <a:cubicBezTo>
                    <a:pt x="109" y="403"/>
                    <a:pt x="106" y="389"/>
                    <a:pt x="101" y="374"/>
                  </a:cubicBezTo>
                  <a:cubicBezTo>
                    <a:pt x="99" y="367"/>
                    <a:pt x="95" y="355"/>
                    <a:pt x="85" y="331"/>
                  </a:cubicBezTo>
                  <a:cubicBezTo>
                    <a:pt x="71" y="299"/>
                    <a:pt x="64" y="282"/>
                    <a:pt x="51" y="261"/>
                  </a:cubicBezTo>
                  <a:cubicBezTo>
                    <a:pt x="39" y="242"/>
                    <a:pt x="30" y="231"/>
                    <a:pt x="16" y="222"/>
                  </a:cubicBezTo>
                  <a:cubicBezTo>
                    <a:pt x="9" y="218"/>
                    <a:pt x="4" y="215"/>
                    <a:pt x="0" y="2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grpSp>
        <p:nvGrpSpPr>
          <p:cNvPr id="27" name="Grupo 26">
            <a:extLst>
              <a:ext uri="{FF2B5EF4-FFF2-40B4-BE49-F238E27FC236}">
                <a16:creationId xmlns:a16="http://schemas.microsoft.com/office/drawing/2014/main" id="{60706B75-F4B8-4B2E-89F4-838C423A8BFB}"/>
              </a:ext>
            </a:extLst>
          </p:cNvPr>
          <p:cNvGrpSpPr/>
          <p:nvPr/>
        </p:nvGrpSpPr>
        <p:grpSpPr>
          <a:xfrm>
            <a:off x="6566961" y="5525498"/>
            <a:ext cx="503047" cy="505874"/>
            <a:chOff x="3406095" y="4975824"/>
            <a:chExt cx="282575" cy="284163"/>
          </a:xfrm>
          <a:solidFill>
            <a:srgbClr val="E9475A"/>
          </a:solidFill>
        </p:grpSpPr>
        <p:sp>
          <p:nvSpPr>
            <p:cNvPr id="28" name="Oval 99">
              <a:extLst>
                <a:ext uri="{FF2B5EF4-FFF2-40B4-BE49-F238E27FC236}">
                  <a16:creationId xmlns:a16="http://schemas.microsoft.com/office/drawing/2014/main" id="{E88303B4-F295-49EF-BED1-0980AFEFF98B}"/>
                </a:ext>
              </a:extLst>
            </p:cNvPr>
            <p:cNvSpPr>
              <a:spLocks noChangeArrowheads="1"/>
            </p:cNvSpPr>
            <p:nvPr/>
          </p:nvSpPr>
          <p:spPr bwMode="auto">
            <a:xfrm>
              <a:off x="3406095" y="4975824"/>
              <a:ext cx="282575" cy="284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9" name="Freeform 100">
              <a:extLst>
                <a:ext uri="{FF2B5EF4-FFF2-40B4-BE49-F238E27FC236}">
                  <a16:creationId xmlns:a16="http://schemas.microsoft.com/office/drawing/2014/main" id="{04CD3269-F4C3-4E52-A2A0-BD8919993DFA}"/>
                </a:ext>
              </a:extLst>
            </p:cNvPr>
            <p:cNvSpPr>
              <a:spLocks/>
            </p:cNvSpPr>
            <p:nvPr/>
          </p:nvSpPr>
          <p:spPr bwMode="auto">
            <a:xfrm>
              <a:off x="3445782" y="5028212"/>
              <a:ext cx="204788" cy="179388"/>
            </a:xfrm>
            <a:custGeom>
              <a:avLst/>
              <a:gdLst>
                <a:gd name="T0" fmla="*/ 0 w 477"/>
                <a:gd name="T1" fmla="*/ 213 h 419"/>
                <a:gd name="T2" fmla="*/ 26 w 477"/>
                <a:gd name="T3" fmla="*/ 183 h 419"/>
                <a:gd name="T4" fmla="*/ 57 w 477"/>
                <a:gd name="T5" fmla="*/ 168 h 419"/>
                <a:gd name="T6" fmla="*/ 103 w 477"/>
                <a:gd name="T7" fmla="*/ 186 h 419"/>
                <a:gd name="T8" fmla="*/ 124 w 477"/>
                <a:gd name="T9" fmla="*/ 211 h 419"/>
                <a:gd name="T10" fmla="*/ 157 w 477"/>
                <a:gd name="T11" fmla="*/ 273 h 419"/>
                <a:gd name="T12" fmla="*/ 230 w 477"/>
                <a:gd name="T13" fmla="*/ 171 h 419"/>
                <a:gd name="T14" fmla="*/ 277 w 477"/>
                <a:gd name="T15" fmla="*/ 111 h 419"/>
                <a:gd name="T16" fmla="*/ 378 w 477"/>
                <a:gd name="T17" fmla="*/ 24 h 419"/>
                <a:gd name="T18" fmla="*/ 413 w 477"/>
                <a:gd name="T19" fmla="*/ 8 h 419"/>
                <a:gd name="T20" fmla="*/ 445 w 477"/>
                <a:gd name="T21" fmla="*/ 0 h 419"/>
                <a:gd name="T22" fmla="*/ 477 w 477"/>
                <a:gd name="T23" fmla="*/ 5 h 419"/>
                <a:gd name="T24" fmla="*/ 295 w 477"/>
                <a:gd name="T25" fmla="*/ 191 h 419"/>
                <a:gd name="T26" fmla="*/ 235 w 477"/>
                <a:gd name="T27" fmla="*/ 288 h 419"/>
                <a:gd name="T28" fmla="*/ 190 w 477"/>
                <a:gd name="T29" fmla="*/ 377 h 419"/>
                <a:gd name="T30" fmla="*/ 134 w 477"/>
                <a:gd name="T31" fmla="*/ 419 h 419"/>
                <a:gd name="T32" fmla="*/ 112 w 477"/>
                <a:gd name="T33" fmla="*/ 413 h 419"/>
                <a:gd name="T34" fmla="*/ 101 w 477"/>
                <a:gd name="T35" fmla="*/ 374 h 419"/>
                <a:gd name="T36" fmla="*/ 85 w 477"/>
                <a:gd name="T37" fmla="*/ 331 h 419"/>
                <a:gd name="T38" fmla="*/ 51 w 477"/>
                <a:gd name="T39" fmla="*/ 261 h 419"/>
                <a:gd name="T40" fmla="*/ 16 w 477"/>
                <a:gd name="T41" fmla="*/ 222 h 419"/>
                <a:gd name="T42" fmla="*/ 0 w 477"/>
                <a:gd name="T43" fmla="*/ 21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7" h="419">
                  <a:moveTo>
                    <a:pt x="0" y="213"/>
                  </a:moveTo>
                  <a:cubicBezTo>
                    <a:pt x="4" y="206"/>
                    <a:pt x="12" y="193"/>
                    <a:pt x="26" y="183"/>
                  </a:cubicBezTo>
                  <a:cubicBezTo>
                    <a:pt x="34" y="176"/>
                    <a:pt x="43" y="169"/>
                    <a:pt x="57" y="168"/>
                  </a:cubicBezTo>
                  <a:cubicBezTo>
                    <a:pt x="78" y="165"/>
                    <a:pt x="94" y="179"/>
                    <a:pt x="103" y="186"/>
                  </a:cubicBezTo>
                  <a:cubicBezTo>
                    <a:pt x="110" y="192"/>
                    <a:pt x="115" y="198"/>
                    <a:pt x="124" y="211"/>
                  </a:cubicBezTo>
                  <a:cubicBezTo>
                    <a:pt x="133" y="224"/>
                    <a:pt x="145" y="245"/>
                    <a:pt x="157" y="273"/>
                  </a:cubicBezTo>
                  <a:cubicBezTo>
                    <a:pt x="173" y="248"/>
                    <a:pt x="198" y="212"/>
                    <a:pt x="230" y="171"/>
                  </a:cubicBezTo>
                  <a:cubicBezTo>
                    <a:pt x="251" y="143"/>
                    <a:pt x="262" y="128"/>
                    <a:pt x="277" y="111"/>
                  </a:cubicBezTo>
                  <a:cubicBezTo>
                    <a:pt x="298" y="88"/>
                    <a:pt x="331" y="56"/>
                    <a:pt x="378" y="24"/>
                  </a:cubicBezTo>
                  <a:cubicBezTo>
                    <a:pt x="392" y="16"/>
                    <a:pt x="404" y="11"/>
                    <a:pt x="413" y="8"/>
                  </a:cubicBezTo>
                  <a:cubicBezTo>
                    <a:pt x="425" y="4"/>
                    <a:pt x="433" y="1"/>
                    <a:pt x="445" y="0"/>
                  </a:cubicBezTo>
                  <a:cubicBezTo>
                    <a:pt x="459" y="0"/>
                    <a:pt x="470" y="3"/>
                    <a:pt x="477" y="5"/>
                  </a:cubicBezTo>
                  <a:cubicBezTo>
                    <a:pt x="433" y="39"/>
                    <a:pt x="354" y="106"/>
                    <a:pt x="295" y="191"/>
                  </a:cubicBezTo>
                  <a:cubicBezTo>
                    <a:pt x="263" y="235"/>
                    <a:pt x="248" y="257"/>
                    <a:pt x="235" y="288"/>
                  </a:cubicBezTo>
                  <a:cubicBezTo>
                    <a:pt x="222" y="316"/>
                    <a:pt x="215" y="342"/>
                    <a:pt x="190" y="377"/>
                  </a:cubicBezTo>
                  <a:cubicBezTo>
                    <a:pt x="168" y="407"/>
                    <a:pt x="152" y="418"/>
                    <a:pt x="134" y="419"/>
                  </a:cubicBezTo>
                  <a:cubicBezTo>
                    <a:pt x="125" y="419"/>
                    <a:pt x="117" y="416"/>
                    <a:pt x="112" y="413"/>
                  </a:cubicBezTo>
                  <a:cubicBezTo>
                    <a:pt x="109" y="403"/>
                    <a:pt x="106" y="389"/>
                    <a:pt x="101" y="374"/>
                  </a:cubicBezTo>
                  <a:cubicBezTo>
                    <a:pt x="99" y="367"/>
                    <a:pt x="95" y="355"/>
                    <a:pt x="85" y="331"/>
                  </a:cubicBezTo>
                  <a:cubicBezTo>
                    <a:pt x="71" y="299"/>
                    <a:pt x="64" y="282"/>
                    <a:pt x="51" y="261"/>
                  </a:cubicBezTo>
                  <a:cubicBezTo>
                    <a:pt x="39" y="242"/>
                    <a:pt x="30" y="231"/>
                    <a:pt x="16" y="222"/>
                  </a:cubicBezTo>
                  <a:cubicBezTo>
                    <a:pt x="9" y="218"/>
                    <a:pt x="4" y="215"/>
                    <a:pt x="0" y="2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sp>
        <p:nvSpPr>
          <p:cNvPr id="30" name="CuadroTexto 29">
            <a:extLst>
              <a:ext uri="{FF2B5EF4-FFF2-40B4-BE49-F238E27FC236}">
                <a16:creationId xmlns:a16="http://schemas.microsoft.com/office/drawing/2014/main" id="{239037F0-C4FF-47D1-A3F9-7FA3E804CD80}"/>
              </a:ext>
            </a:extLst>
          </p:cNvPr>
          <p:cNvSpPr txBox="1"/>
          <p:nvPr/>
        </p:nvSpPr>
        <p:spPr>
          <a:xfrm>
            <a:off x="6566961" y="1371961"/>
            <a:ext cx="4881779" cy="400110"/>
          </a:xfrm>
          <a:prstGeom prst="rect">
            <a:avLst/>
          </a:prstGeom>
          <a:noFill/>
        </p:spPr>
        <p:txBody>
          <a:bodyPr wrap="square" rtlCol="0">
            <a:spAutoFit/>
          </a:bodyPr>
          <a:lstStyle/>
          <a:p>
            <a:r>
              <a:rPr lang="es-PE" sz="2000" dirty="0">
                <a:solidFill>
                  <a:srgbClr val="E9475A"/>
                </a:solidFill>
                <a:latin typeface="Arial Black" panose="020B0A04020102020204" pitchFamily="34" charset="0"/>
              </a:rPr>
              <a:t>Conclusiones</a:t>
            </a:r>
          </a:p>
        </p:txBody>
      </p:sp>
      <p:sp>
        <p:nvSpPr>
          <p:cNvPr id="31" name="CuadroTexto 30">
            <a:extLst>
              <a:ext uri="{FF2B5EF4-FFF2-40B4-BE49-F238E27FC236}">
                <a16:creationId xmlns:a16="http://schemas.microsoft.com/office/drawing/2014/main" id="{6684D280-7B9A-4787-B5B2-B371D3BDADB5}"/>
              </a:ext>
            </a:extLst>
          </p:cNvPr>
          <p:cNvSpPr txBox="1"/>
          <p:nvPr/>
        </p:nvSpPr>
        <p:spPr>
          <a:xfrm>
            <a:off x="7140660" y="2164755"/>
            <a:ext cx="4290381" cy="461665"/>
          </a:xfrm>
          <a:prstGeom prst="rect">
            <a:avLst/>
          </a:prstGeom>
          <a:noFill/>
        </p:spPr>
        <p:txBody>
          <a:bodyPr wrap="square" rtlCol="0">
            <a:spAutoFit/>
          </a:bodyPr>
          <a:lstStyle/>
          <a:p>
            <a:r>
              <a:rPr lang="en-US" sz="1200" dirty="0"/>
              <a:t>There are many variations of passages of Lorem Ipsum available, but the majority have suffered</a:t>
            </a:r>
            <a:endParaRPr lang="en-US" sz="1200" dirty="0">
              <a:latin typeface="Times New Roman" panose="02020603050405020304" pitchFamily="18" charset="0"/>
              <a:cs typeface="Times New Roman" panose="02020603050405020304" pitchFamily="18" charset="0"/>
            </a:endParaRPr>
          </a:p>
        </p:txBody>
      </p:sp>
      <p:sp>
        <p:nvSpPr>
          <p:cNvPr id="32" name="CuadroTexto 31">
            <a:extLst>
              <a:ext uri="{FF2B5EF4-FFF2-40B4-BE49-F238E27FC236}">
                <a16:creationId xmlns:a16="http://schemas.microsoft.com/office/drawing/2014/main" id="{E63A8139-4631-40E2-9E64-70CAB5168FA3}"/>
              </a:ext>
            </a:extLst>
          </p:cNvPr>
          <p:cNvSpPr txBox="1"/>
          <p:nvPr/>
        </p:nvSpPr>
        <p:spPr>
          <a:xfrm>
            <a:off x="7158359" y="3204816"/>
            <a:ext cx="4290381" cy="461665"/>
          </a:xfrm>
          <a:prstGeom prst="rect">
            <a:avLst/>
          </a:prstGeom>
          <a:noFill/>
        </p:spPr>
        <p:txBody>
          <a:bodyPr wrap="square" rtlCol="0">
            <a:spAutoFit/>
          </a:bodyPr>
          <a:lstStyle/>
          <a:p>
            <a:r>
              <a:rPr lang="en-US" sz="1200" dirty="0"/>
              <a:t>There are many variations of passages of Lorem Ipsum available, but the majority have suffered</a:t>
            </a:r>
            <a:endParaRPr lang="en-US" sz="1200" dirty="0">
              <a:latin typeface="Times New Roman" panose="02020603050405020304" pitchFamily="18" charset="0"/>
              <a:cs typeface="Times New Roman" panose="02020603050405020304" pitchFamily="18" charset="0"/>
            </a:endParaRPr>
          </a:p>
        </p:txBody>
      </p:sp>
      <p:sp>
        <p:nvSpPr>
          <p:cNvPr id="33" name="CuadroTexto 32">
            <a:extLst>
              <a:ext uri="{FF2B5EF4-FFF2-40B4-BE49-F238E27FC236}">
                <a16:creationId xmlns:a16="http://schemas.microsoft.com/office/drawing/2014/main" id="{929E8FB1-8CD3-41F2-BC68-6ADEB5692926}"/>
              </a:ext>
            </a:extLst>
          </p:cNvPr>
          <p:cNvSpPr txBox="1"/>
          <p:nvPr/>
        </p:nvSpPr>
        <p:spPr>
          <a:xfrm>
            <a:off x="7191143" y="4302469"/>
            <a:ext cx="4290381" cy="461665"/>
          </a:xfrm>
          <a:prstGeom prst="rect">
            <a:avLst/>
          </a:prstGeom>
          <a:noFill/>
        </p:spPr>
        <p:txBody>
          <a:bodyPr wrap="square" rtlCol="0">
            <a:spAutoFit/>
          </a:bodyPr>
          <a:lstStyle/>
          <a:p>
            <a:r>
              <a:rPr lang="en-US" sz="1200" dirty="0"/>
              <a:t>There are many variations of passages of Lorem Ipsum available, but the majority have suffered</a:t>
            </a:r>
            <a:endParaRPr lang="en-US" sz="1200" dirty="0">
              <a:latin typeface="Times New Roman" panose="02020603050405020304" pitchFamily="18" charset="0"/>
              <a:cs typeface="Times New Roman" panose="02020603050405020304" pitchFamily="18" charset="0"/>
            </a:endParaRPr>
          </a:p>
        </p:txBody>
      </p:sp>
      <p:sp>
        <p:nvSpPr>
          <p:cNvPr id="34" name="CuadroTexto 33">
            <a:extLst>
              <a:ext uri="{FF2B5EF4-FFF2-40B4-BE49-F238E27FC236}">
                <a16:creationId xmlns:a16="http://schemas.microsoft.com/office/drawing/2014/main" id="{BDB13412-ECDD-4B29-B5C6-CCD1FFDAF513}"/>
              </a:ext>
            </a:extLst>
          </p:cNvPr>
          <p:cNvSpPr txBox="1"/>
          <p:nvPr/>
        </p:nvSpPr>
        <p:spPr>
          <a:xfrm>
            <a:off x="7211232" y="5366095"/>
            <a:ext cx="4290381" cy="461665"/>
          </a:xfrm>
          <a:prstGeom prst="rect">
            <a:avLst/>
          </a:prstGeom>
          <a:noFill/>
        </p:spPr>
        <p:txBody>
          <a:bodyPr wrap="square" rtlCol="0">
            <a:spAutoFit/>
          </a:bodyPr>
          <a:lstStyle/>
          <a:p>
            <a:r>
              <a:rPr lang="en-US" sz="1200" dirty="0"/>
              <a:t>There are many variations of passages of Lorem Ipsum available, but the majority have suffered</a:t>
            </a:r>
            <a:endParaRPr lang="en-US" sz="1200" dirty="0">
              <a:latin typeface="Times New Roman" panose="02020603050405020304" pitchFamily="18" charset="0"/>
              <a:cs typeface="Times New Roman" panose="02020603050405020304" pitchFamily="18" charset="0"/>
            </a:endParaRPr>
          </a:p>
        </p:txBody>
      </p:sp>
      <p:grpSp>
        <p:nvGrpSpPr>
          <p:cNvPr id="35" name="Group 1">
            <a:extLst>
              <a:ext uri="{FF2B5EF4-FFF2-40B4-BE49-F238E27FC236}">
                <a16:creationId xmlns:a16="http://schemas.microsoft.com/office/drawing/2014/main" id="{054943A9-3A52-4CA1-8B21-60464821DB89}"/>
              </a:ext>
            </a:extLst>
          </p:cNvPr>
          <p:cNvGrpSpPr/>
          <p:nvPr/>
        </p:nvGrpSpPr>
        <p:grpSpPr>
          <a:xfrm>
            <a:off x="5219700" y="793915"/>
            <a:ext cx="1828801" cy="120485"/>
            <a:chOff x="10866255" y="8448874"/>
            <a:chExt cx="2738812" cy="73150"/>
          </a:xfrm>
        </p:grpSpPr>
        <p:sp>
          <p:nvSpPr>
            <p:cNvPr id="36" name="Rectangle 11">
              <a:extLst>
                <a:ext uri="{FF2B5EF4-FFF2-40B4-BE49-F238E27FC236}">
                  <a16:creationId xmlns:a16="http://schemas.microsoft.com/office/drawing/2014/main" id="{5587C3E6-EBD1-4D98-A04A-6F0AD14E404B}"/>
                </a:ext>
              </a:extLst>
            </p:cNvPr>
            <p:cNvSpPr/>
            <p:nvPr/>
          </p:nvSpPr>
          <p:spPr>
            <a:xfrm flipV="1">
              <a:off x="10866255" y="8448874"/>
              <a:ext cx="407521" cy="73150"/>
            </a:xfrm>
            <a:prstGeom prst="rect">
              <a:avLst/>
            </a:prstGeom>
            <a:solidFill>
              <a:srgbClr val="E9475A"/>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37" name="Rectangle 12">
              <a:extLst>
                <a:ext uri="{FF2B5EF4-FFF2-40B4-BE49-F238E27FC236}">
                  <a16:creationId xmlns:a16="http://schemas.microsoft.com/office/drawing/2014/main" id="{1726B954-5CAB-4545-82B4-A4A738E6CDDE}"/>
                </a:ext>
              </a:extLst>
            </p:cNvPr>
            <p:cNvSpPr/>
            <p:nvPr/>
          </p:nvSpPr>
          <p:spPr>
            <a:xfrm flipV="1">
              <a:off x="11330497" y="8448874"/>
              <a:ext cx="407521" cy="73150"/>
            </a:xfrm>
            <a:prstGeom prst="rect">
              <a:avLst/>
            </a:prstGeom>
            <a:solidFill>
              <a:srgbClr val="FA8D30"/>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38" name="Rectangle 13">
              <a:extLst>
                <a:ext uri="{FF2B5EF4-FFF2-40B4-BE49-F238E27FC236}">
                  <a16:creationId xmlns:a16="http://schemas.microsoft.com/office/drawing/2014/main" id="{A13F8124-F43A-4529-BCBB-BFD068C9D49D}"/>
                </a:ext>
              </a:extLst>
            </p:cNvPr>
            <p:cNvSpPr/>
            <p:nvPr/>
          </p:nvSpPr>
          <p:spPr>
            <a:xfrm flipV="1">
              <a:off x="11809200" y="8448874"/>
              <a:ext cx="407521" cy="73150"/>
            </a:xfrm>
            <a:prstGeom prst="rect">
              <a:avLst/>
            </a:prstGeom>
            <a:solidFill>
              <a:srgbClr val="F8C95C"/>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39" name="Rectangle 14">
              <a:extLst>
                <a:ext uri="{FF2B5EF4-FFF2-40B4-BE49-F238E27FC236}">
                  <a16:creationId xmlns:a16="http://schemas.microsoft.com/office/drawing/2014/main" id="{66126A4C-6666-4150-A4CD-ABD7ED5536DC}"/>
                </a:ext>
              </a:extLst>
            </p:cNvPr>
            <p:cNvSpPr/>
            <p:nvPr/>
          </p:nvSpPr>
          <p:spPr>
            <a:xfrm flipV="1">
              <a:off x="12273541" y="8448874"/>
              <a:ext cx="407521" cy="73150"/>
            </a:xfrm>
            <a:prstGeom prst="rect">
              <a:avLst/>
            </a:prstGeom>
            <a:solidFill>
              <a:srgbClr val="FFB98B"/>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40" name="Rectangle 15">
              <a:extLst>
                <a:ext uri="{FF2B5EF4-FFF2-40B4-BE49-F238E27FC236}">
                  <a16:creationId xmlns:a16="http://schemas.microsoft.com/office/drawing/2014/main" id="{E251025D-E9FF-4051-B8C8-0D7C1E4C5F74}"/>
                </a:ext>
              </a:extLst>
            </p:cNvPr>
            <p:cNvSpPr/>
            <p:nvPr/>
          </p:nvSpPr>
          <p:spPr>
            <a:xfrm flipV="1">
              <a:off x="12737783" y="8448874"/>
              <a:ext cx="407521" cy="73150"/>
            </a:xfrm>
            <a:prstGeom prst="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41" name="Rectangle 16">
              <a:extLst>
                <a:ext uri="{FF2B5EF4-FFF2-40B4-BE49-F238E27FC236}">
                  <a16:creationId xmlns:a16="http://schemas.microsoft.com/office/drawing/2014/main" id="{0C016EAE-3FBE-48EA-8241-062E44092D2F}"/>
                </a:ext>
              </a:extLst>
            </p:cNvPr>
            <p:cNvSpPr/>
            <p:nvPr/>
          </p:nvSpPr>
          <p:spPr>
            <a:xfrm flipV="1">
              <a:off x="13197546" y="8448874"/>
              <a:ext cx="407521" cy="73150"/>
            </a:xfrm>
            <a:prstGeom prst="rect">
              <a:avLst/>
            </a:prstGeom>
            <a:solidFill>
              <a:schemeClr val="accent6">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grpSp>
      <p:sp>
        <p:nvSpPr>
          <p:cNvPr id="42" name="Rounded Rectangle 4">
            <a:extLst>
              <a:ext uri="{FF2B5EF4-FFF2-40B4-BE49-F238E27FC236}">
                <a16:creationId xmlns:a16="http://schemas.microsoft.com/office/drawing/2014/main" id="{FB20F05D-4BF0-4154-8E26-3E65A53ED48D}"/>
              </a:ext>
            </a:extLst>
          </p:cNvPr>
          <p:cNvSpPr/>
          <p:nvPr/>
        </p:nvSpPr>
        <p:spPr>
          <a:xfrm>
            <a:off x="11436823" y="361731"/>
            <a:ext cx="477272" cy="328187"/>
          </a:xfrm>
          <a:prstGeom prst="roundRect">
            <a:avLst/>
          </a:prstGeom>
          <a:solidFill>
            <a:schemeClr val="tx2">
              <a:lumMod val="40000"/>
              <a:lumOff val="60000"/>
            </a:schemeClr>
          </a:solidFill>
          <a:ln w="381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fld id="{DBBBA498-DA9E-49E0-9B68-36103A5B348F}" type="slidenum">
              <a:rPr kumimoji="0" lang="id-ID" sz="1200" b="0" i="0" u="none" strike="noStrike" kern="0" cap="none" spc="0" normalizeH="0" baseline="0" noProof="0" smtClean="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pPr marL="0" marR="0" lvl="0" indent="0" algn="ctr" defTabSz="914400" eaLnBrk="1" fontAlgn="auto" latinLnBrk="0" hangingPunct="1">
                <a:lnSpc>
                  <a:spcPct val="100000"/>
                </a:lnSpc>
                <a:spcBef>
                  <a:spcPts val="0"/>
                </a:spcBef>
                <a:spcAft>
                  <a:spcPts val="0"/>
                </a:spcAft>
                <a:buClrTx/>
                <a:buSzTx/>
                <a:buFontTx/>
                <a:buNone/>
                <a:tabLst/>
                <a:defRPr/>
              </a:pPr>
              <a:t>4</a:t>
            </a:fld>
            <a:endParaRPr kumimoji="0" lang="en-US" sz="1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Tree>
    <p:extLst>
      <p:ext uri="{BB962C8B-B14F-4D97-AF65-F5344CB8AC3E}">
        <p14:creationId xmlns:p14="http://schemas.microsoft.com/office/powerpoint/2010/main" val="17000269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anim calcmode="lin" valueType="num">
                                      <p:cBhvr>
                                        <p:cTn id="8" dur="500" fill="hold"/>
                                        <p:tgtEl>
                                          <p:spTgt spid="35"/>
                                        </p:tgtEl>
                                        <p:attrNameLst>
                                          <p:attrName>ppt_x</p:attrName>
                                        </p:attrNameLst>
                                      </p:cBhvr>
                                      <p:tavLst>
                                        <p:tav tm="0">
                                          <p:val>
                                            <p:strVal val="#ppt_x"/>
                                          </p:val>
                                        </p:tav>
                                        <p:tav tm="100000">
                                          <p:val>
                                            <p:strVal val="#ppt_x"/>
                                          </p:val>
                                        </p:tav>
                                      </p:tavLst>
                                    </p:anim>
                                    <p:anim calcmode="lin" valueType="num">
                                      <p:cBhvr>
                                        <p:cTn id="9" dur="5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74FCA92-62A7-4FC4-9596-7D39C4123D4A}"/>
              </a:ext>
            </a:extLst>
          </p:cNvPr>
          <p:cNvSpPr>
            <a:spLocks noGrp="1"/>
          </p:cNvSpPr>
          <p:nvPr>
            <p:ph type="title"/>
          </p:nvPr>
        </p:nvSpPr>
        <p:spPr>
          <a:xfrm>
            <a:off x="441068" y="145221"/>
            <a:ext cx="8474700" cy="708300"/>
          </a:xfrm>
          <a:prstGeom prst="rect">
            <a:avLst/>
          </a:prstGeom>
        </p:spPr>
        <p:txBody>
          <a:bodyPr/>
          <a:lstStyle/>
          <a:p>
            <a:r>
              <a:rPr lang="es-PE" dirty="0"/>
              <a:t>Health Care</a:t>
            </a:r>
          </a:p>
        </p:txBody>
      </p:sp>
      <p:sp>
        <p:nvSpPr>
          <p:cNvPr id="5" name="Freeform 5">
            <a:extLst>
              <a:ext uri="{FF2B5EF4-FFF2-40B4-BE49-F238E27FC236}">
                <a16:creationId xmlns:a16="http://schemas.microsoft.com/office/drawing/2014/main" id="{FC6F39D5-A002-411F-9F87-E4A262DDC966}"/>
              </a:ext>
            </a:extLst>
          </p:cNvPr>
          <p:cNvSpPr>
            <a:spLocks/>
          </p:cNvSpPr>
          <p:nvPr/>
        </p:nvSpPr>
        <p:spPr bwMode="auto">
          <a:xfrm flipH="1">
            <a:off x="5305425" y="1346219"/>
            <a:ext cx="1581150" cy="4622762"/>
          </a:xfrm>
          <a:custGeom>
            <a:avLst/>
            <a:gdLst>
              <a:gd name="T0" fmla="*/ 874 w 896"/>
              <a:gd name="T1" fmla="*/ 1312 h 2625"/>
              <a:gd name="T2" fmla="*/ 826 w 896"/>
              <a:gd name="T3" fmla="*/ 953 h 2625"/>
              <a:gd name="T4" fmla="*/ 786 w 896"/>
              <a:gd name="T5" fmla="*/ 665 h 2625"/>
              <a:gd name="T6" fmla="*/ 604 w 896"/>
              <a:gd name="T7" fmla="*/ 423 h 2625"/>
              <a:gd name="T8" fmla="*/ 524 w 896"/>
              <a:gd name="T9" fmla="*/ 318 h 2625"/>
              <a:gd name="T10" fmla="*/ 523 w 896"/>
              <a:gd name="T11" fmla="*/ 305 h 2625"/>
              <a:gd name="T12" fmla="*/ 490 w 896"/>
              <a:gd name="T13" fmla="*/ 18 h 2625"/>
              <a:gd name="T14" fmla="*/ 309 w 896"/>
              <a:gd name="T15" fmla="*/ 123 h 2625"/>
              <a:gd name="T16" fmla="*/ 276 w 896"/>
              <a:gd name="T17" fmla="*/ 212 h 2625"/>
              <a:gd name="T18" fmla="*/ 295 w 896"/>
              <a:gd name="T19" fmla="*/ 240 h 2625"/>
              <a:gd name="T20" fmla="*/ 300 w 896"/>
              <a:gd name="T21" fmla="*/ 274 h 2625"/>
              <a:gd name="T22" fmla="*/ 315 w 896"/>
              <a:gd name="T23" fmla="*/ 325 h 2625"/>
              <a:gd name="T24" fmla="*/ 371 w 896"/>
              <a:gd name="T25" fmla="*/ 351 h 2625"/>
              <a:gd name="T26" fmla="*/ 134 w 896"/>
              <a:gd name="T27" fmla="*/ 511 h 2625"/>
              <a:gd name="T28" fmla="*/ 94 w 896"/>
              <a:gd name="T29" fmla="*/ 811 h 2625"/>
              <a:gd name="T30" fmla="*/ 70 w 896"/>
              <a:gd name="T31" fmla="*/ 1252 h 2625"/>
              <a:gd name="T32" fmla="*/ 8 w 896"/>
              <a:gd name="T33" fmla="*/ 1369 h 2625"/>
              <a:gd name="T34" fmla="*/ 27 w 896"/>
              <a:gd name="T35" fmla="*/ 1470 h 2625"/>
              <a:gd name="T36" fmla="*/ 62 w 896"/>
              <a:gd name="T37" fmla="*/ 1397 h 2625"/>
              <a:gd name="T38" fmla="*/ 91 w 896"/>
              <a:gd name="T39" fmla="*/ 1393 h 2625"/>
              <a:gd name="T40" fmla="*/ 120 w 896"/>
              <a:gd name="T41" fmla="*/ 1384 h 2625"/>
              <a:gd name="T42" fmla="*/ 146 w 896"/>
              <a:gd name="T43" fmla="*/ 1377 h 2625"/>
              <a:gd name="T44" fmla="*/ 183 w 896"/>
              <a:gd name="T45" fmla="*/ 948 h 2625"/>
              <a:gd name="T46" fmla="*/ 246 w 896"/>
              <a:gd name="T47" fmla="*/ 735 h 2625"/>
              <a:gd name="T48" fmla="*/ 257 w 896"/>
              <a:gd name="T49" fmla="*/ 1086 h 2625"/>
              <a:gd name="T50" fmla="*/ 247 w 896"/>
              <a:gd name="T51" fmla="*/ 1824 h 2625"/>
              <a:gd name="T52" fmla="*/ 235 w 896"/>
              <a:gd name="T53" fmla="*/ 2060 h 2625"/>
              <a:gd name="T54" fmla="*/ 290 w 896"/>
              <a:gd name="T55" fmla="*/ 2496 h 2625"/>
              <a:gd name="T56" fmla="*/ 285 w 896"/>
              <a:gd name="T57" fmla="*/ 2599 h 2625"/>
              <a:gd name="T58" fmla="*/ 335 w 896"/>
              <a:gd name="T59" fmla="*/ 2597 h 2625"/>
              <a:gd name="T60" fmla="*/ 386 w 896"/>
              <a:gd name="T61" fmla="*/ 2568 h 2625"/>
              <a:gd name="T62" fmla="*/ 396 w 896"/>
              <a:gd name="T63" fmla="*/ 2475 h 2625"/>
              <a:gd name="T64" fmla="*/ 388 w 896"/>
              <a:gd name="T65" fmla="*/ 2196 h 2625"/>
              <a:gd name="T66" fmla="*/ 369 w 896"/>
              <a:gd name="T67" fmla="*/ 1913 h 2625"/>
              <a:gd name="T68" fmla="*/ 412 w 896"/>
              <a:gd name="T69" fmla="*/ 1691 h 2625"/>
              <a:gd name="T70" fmla="*/ 439 w 896"/>
              <a:gd name="T71" fmla="*/ 1345 h 2625"/>
              <a:gd name="T72" fmla="*/ 457 w 896"/>
              <a:gd name="T73" fmla="*/ 1345 h 2625"/>
              <a:gd name="T74" fmla="*/ 484 w 896"/>
              <a:gd name="T75" fmla="*/ 1691 h 2625"/>
              <a:gd name="T76" fmla="*/ 527 w 896"/>
              <a:gd name="T77" fmla="*/ 1913 h 2625"/>
              <a:gd name="T78" fmla="*/ 508 w 896"/>
              <a:gd name="T79" fmla="*/ 2196 h 2625"/>
              <a:gd name="T80" fmla="*/ 502 w 896"/>
              <a:gd name="T81" fmla="*/ 2477 h 2625"/>
              <a:gd name="T82" fmla="*/ 511 w 896"/>
              <a:gd name="T83" fmla="*/ 2568 h 2625"/>
              <a:gd name="T84" fmla="*/ 561 w 896"/>
              <a:gd name="T85" fmla="*/ 2597 h 2625"/>
              <a:gd name="T86" fmla="*/ 611 w 896"/>
              <a:gd name="T87" fmla="*/ 2599 h 2625"/>
              <a:gd name="T88" fmla="*/ 606 w 896"/>
              <a:gd name="T89" fmla="*/ 2496 h 2625"/>
              <a:gd name="T90" fmla="*/ 661 w 896"/>
              <a:gd name="T91" fmla="*/ 2060 h 2625"/>
              <a:gd name="T92" fmla="*/ 649 w 896"/>
              <a:gd name="T93" fmla="*/ 1824 h 2625"/>
              <a:gd name="T94" fmla="*/ 639 w 896"/>
              <a:gd name="T95" fmla="*/ 1086 h 2625"/>
              <a:gd name="T96" fmla="*/ 650 w 896"/>
              <a:gd name="T97" fmla="*/ 735 h 2625"/>
              <a:gd name="T98" fmla="*/ 714 w 896"/>
              <a:gd name="T99" fmla="*/ 948 h 2625"/>
              <a:gd name="T100" fmla="*/ 750 w 896"/>
              <a:gd name="T101" fmla="*/ 1377 h 2625"/>
              <a:gd name="T102" fmla="*/ 777 w 896"/>
              <a:gd name="T103" fmla="*/ 1384 h 2625"/>
              <a:gd name="T104" fmla="*/ 805 w 896"/>
              <a:gd name="T105" fmla="*/ 1393 h 2625"/>
              <a:gd name="T106" fmla="*/ 834 w 896"/>
              <a:gd name="T107" fmla="*/ 1397 h 2625"/>
              <a:gd name="T108" fmla="*/ 869 w 896"/>
              <a:gd name="T109" fmla="*/ 1470 h 2625"/>
              <a:gd name="T110" fmla="*/ 888 w 896"/>
              <a:gd name="T111" fmla="*/ 1369 h 2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6" h="2625">
                <a:moveTo>
                  <a:pt x="888" y="1369"/>
                </a:moveTo>
                <a:cubicBezTo>
                  <a:pt x="881" y="1356"/>
                  <a:pt x="884" y="1335"/>
                  <a:pt x="874" y="1312"/>
                </a:cubicBezTo>
                <a:cubicBezTo>
                  <a:pt x="864" y="1289"/>
                  <a:pt x="826" y="1252"/>
                  <a:pt x="826" y="1252"/>
                </a:cubicBezTo>
                <a:cubicBezTo>
                  <a:pt x="849" y="1013"/>
                  <a:pt x="826" y="953"/>
                  <a:pt x="826" y="953"/>
                </a:cubicBezTo>
                <a:cubicBezTo>
                  <a:pt x="826" y="953"/>
                  <a:pt x="814" y="852"/>
                  <a:pt x="803" y="811"/>
                </a:cubicBezTo>
                <a:cubicBezTo>
                  <a:pt x="792" y="770"/>
                  <a:pt x="786" y="665"/>
                  <a:pt x="786" y="665"/>
                </a:cubicBezTo>
                <a:cubicBezTo>
                  <a:pt x="797" y="591"/>
                  <a:pt x="797" y="563"/>
                  <a:pt x="762" y="511"/>
                </a:cubicBezTo>
                <a:cubicBezTo>
                  <a:pt x="727" y="458"/>
                  <a:pt x="650" y="441"/>
                  <a:pt x="604" y="423"/>
                </a:cubicBezTo>
                <a:cubicBezTo>
                  <a:pt x="575" y="412"/>
                  <a:pt x="552" y="388"/>
                  <a:pt x="539" y="371"/>
                </a:cubicBezTo>
                <a:cubicBezTo>
                  <a:pt x="531" y="354"/>
                  <a:pt x="526" y="336"/>
                  <a:pt x="524" y="318"/>
                </a:cubicBezTo>
                <a:cubicBezTo>
                  <a:pt x="523" y="305"/>
                  <a:pt x="523" y="305"/>
                  <a:pt x="523" y="305"/>
                </a:cubicBezTo>
                <a:cubicBezTo>
                  <a:pt x="523" y="305"/>
                  <a:pt x="523" y="305"/>
                  <a:pt x="523" y="305"/>
                </a:cubicBezTo>
                <a:cubicBezTo>
                  <a:pt x="524" y="256"/>
                  <a:pt x="594" y="212"/>
                  <a:pt x="598" y="152"/>
                </a:cubicBezTo>
                <a:cubicBezTo>
                  <a:pt x="603" y="91"/>
                  <a:pt x="566" y="36"/>
                  <a:pt x="490" y="18"/>
                </a:cubicBezTo>
                <a:cubicBezTo>
                  <a:pt x="414" y="0"/>
                  <a:pt x="357" y="17"/>
                  <a:pt x="330" y="57"/>
                </a:cubicBezTo>
                <a:cubicBezTo>
                  <a:pt x="304" y="98"/>
                  <a:pt x="307" y="116"/>
                  <a:pt x="309" y="123"/>
                </a:cubicBezTo>
                <a:cubicBezTo>
                  <a:pt x="310" y="130"/>
                  <a:pt x="319" y="147"/>
                  <a:pt x="308" y="160"/>
                </a:cubicBezTo>
                <a:cubicBezTo>
                  <a:pt x="297" y="173"/>
                  <a:pt x="275" y="203"/>
                  <a:pt x="276" y="212"/>
                </a:cubicBezTo>
                <a:cubicBezTo>
                  <a:pt x="277" y="222"/>
                  <a:pt x="294" y="224"/>
                  <a:pt x="294" y="224"/>
                </a:cubicBezTo>
                <a:cubicBezTo>
                  <a:pt x="294" y="224"/>
                  <a:pt x="299" y="235"/>
                  <a:pt x="295" y="240"/>
                </a:cubicBezTo>
                <a:cubicBezTo>
                  <a:pt x="291" y="244"/>
                  <a:pt x="295" y="252"/>
                  <a:pt x="305" y="254"/>
                </a:cubicBezTo>
                <a:cubicBezTo>
                  <a:pt x="305" y="254"/>
                  <a:pt x="295" y="268"/>
                  <a:pt x="300" y="274"/>
                </a:cubicBezTo>
                <a:cubicBezTo>
                  <a:pt x="305" y="280"/>
                  <a:pt x="309" y="276"/>
                  <a:pt x="309" y="278"/>
                </a:cubicBezTo>
                <a:cubicBezTo>
                  <a:pt x="309" y="280"/>
                  <a:pt x="293" y="315"/>
                  <a:pt x="315" y="325"/>
                </a:cubicBezTo>
                <a:cubicBezTo>
                  <a:pt x="332" y="333"/>
                  <a:pt x="359" y="326"/>
                  <a:pt x="372" y="322"/>
                </a:cubicBezTo>
                <a:cubicBezTo>
                  <a:pt x="371" y="351"/>
                  <a:pt x="371" y="351"/>
                  <a:pt x="371" y="351"/>
                </a:cubicBezTo>
                <a:cubicBezTo>
                  <a:pt x="371" y="351"/>
                  <a:pt x="339" y="405"/>
                  <a:pt x="293" y="423"/>
                </a:cubicBezTo>
                <a:cubicBezTo>
                  <a:pt x="246" y="441"/>
                  <a:pt x="170" y="458"/>
                  <a:pt x="134" y="511"/>
                </a:cubicBezTo>
                <a:cubicBezTo>
                  <a:pt x="99" y="563"/>
                  <a:pt x="99" y="591"/>
                  <a:pt x="110" y="665"/>
                </a:cubicBezTo>
                <a:cubicBezTo>
                  <a:pt x="110" y="665"/>
                  <a:pt x="104" y="770"/>
                  <a:pt x="94" y="811"/>
                </a:cubicBezTo>
                <a:cubicBezTo>
                  <a:pt x="83" y="852"/>
                  <a:pt x="70" y="953"/>
                  <a:pt x="70" y="953"/>
                </a:cubicBezTo>
                <a:cubicBezTo>
                  <a:pt x="70" y="953"/>
                  <a:pt x="47" y="1013"/>
                  <a:pt x="70" y="1252"/>
                </a:cubicBezTo>
                <a:cubicBezTo>
                  <a:pt x="70" y="1252"/>
                  <a:pt x="32" y="1289"/>
                  <a:pt x="22" y="1312"/>
                </a:cubicBezTo>
                <a:cubicBezTo>
                  <a:pt x="12" y="1335"/>
                  <a:pt x="15" y="1356"/>
                  <a:pt x="8" y="1369"/>
                </a:cubicBezTo>
                <a:cubicBezTo>
                  <a:pt x="0" y="1381"/>
                  <a:pt x="12" y="1398"/>
                  <a:pt x="36" y="1369"/>
                </a:cubicBezTo>
                <a:cubicBezTo>
                  <a:pt x="27" y="1470"/>
                  <a:pt x="27" y="1470"/>
                  <a:pt x="27" y="1470"/>
                </a:cubicBezTo>
                <a:cubicBezTo>
                  <a:pt x="27" y="1470"/>
                  <a:pt x="22" y="1484"/>
                  <a:pt x="36" y="1486"/>
                </a:cubicBezTo>
                <a:cubicBezTo>
                  <a:pt x="50" y="1488"/>
                  <a:pt x="53" y="1399"/>
                  <a:pt x="62" y="1397"/>
                </a:cubicBezTo>
                <a:cubicBezTo>
                  <a:pt x="71" y="1394"/>
                  <a:pt x="54" y="1497"/>
                  <a:pt x="73" y="1497"/>
                </a:cubicBezTo>
                <a:cubicBezTo>
                  <a:pt x="92" y="1496"/>
                  <a:pt x="79" y="1392"/>
                  <a:pt x="91" y="1393"/>
                </a:cubicBezTo>
                <a:cubicBezTo>
                  <a:pt x="104" y="1395"/>
                  <a:pt x="94" y="1484"/>
                  <a:pt x="107" y="1484"/>
                </a:cubicBezTo>
                <a:cubicBezTo>
                  <a:pt x="121" y="1484"/>
                  <a:pt x="108" y="1384"/>
                  <a:pt x="120" y="1384"/>
                </a:cubicBezTo>
                <a:cubicBezTo>
                  <a:pt x="131" y="1385"/>
                  <a:pt x="128" y="1455"/>
                  <a:pt x="144" y="1451"/>
                </a:cubicBezTo>
                <a:cubicBezTo>
                  <a:pt x="159" y="1447"/>
                  <a:pt x="138" y="1404"/>
                  <a:pt x="146" y="1377"/>
                </a:cubicBezTo>
                <a:cubicBezTo>
                  <a:pt x="155" y="1351"/>
                  <a:pt x="155" y="1276"/>
                  <a:pt x="133" y="1252"/>
                </a:cubicBezTo>
                <a:cubicBezTo>
                  <a:pt x="133" y="1252"/>
                  <a:pt x="203" y="1051"/>
                  <a:pt x="183" y="948"/>
                </a:cubicBezTo>
                <a:cubicBezTo>
                  <a:pt x="183" y="948"/>
                  <a:pt x="235" y="837"/>
                  <a:pt x="231" y="696"/>
                </a:cubicBezTo>
                <a:cubicBezTo>
                  <a:pt x="233" y="711"/>
                  <a:pt x="237" y="727"/>
                  <a:pt x="246" y="735"/>
                </a:cubicBezTo>
                <a:cubicBezTo>
                  <a:pt x="246" y="735"/>
                  <a:pt x="242" y="810"/>
                  <a:pt x="259" y="833"/>
                </a:cubicBezTo>
                <a:cubicBezTo>
                  <a:pt x="259" y="833"/>
                  <a:pt x="255" y="1064"/>
                  <a:pt x="257" y="1086"/>
                </a:cubicBezTo>
                <a:cubicBezTo>
                  <a:pt x="257" y="1086"/>
                  <a:pt x="205" y="1364"/>
                  <a:pt x="206" y="1484"/>
                </a:cubicBezTo>
                <a:cubicBezTo>
                  <a:pt x="207" y="1605"/>
                  <a:pt x="247" y="1824"/>
                  <a:pt x="247" y="1824"/>
                </a:cubicBezTo>
                <a:cubicBezTo>
                  <a:pt x="251" y="1907"/>
                  <a:pt x="251" y="1907"/>
                  <a:pt x="251" y="1907"/>
                </a:cubicBezTo>
                <a:cubicBezTo>
                  <a:pt x="251" y="1907"/>
                  <a:pt x="218" y="2007"/>
                  <a:pt x="235" y="2060"/>
                </a:cubicBezTo>
                <a:cubicBezTo>
                  <a:pt x="251" y="2114"/>
                  <a:pt x="305" y="2334"/>
                  <a:pt x="300" y="2404"/>
                </a:cubicBezTo>
                <a:cubicBezTo>
                  <a:pt x="300" y="2404"/>
                  <a:pt x="280" y="2454"/>
                  <a:pt x="290" y="2496"/>
                </a:cubicBezTo>
                <a:cubicBezTo>
                  <a:pt x="290" y="2496"/>
                  <a:pt x="225" y="2571"/>
                  <a:pt x="262" y="2589"/>
                </a:cubicBezTo>
                <a:cubicBezTo>
                  <a:pt x="262" y="2589"/>
                  <a:pt x="268" y="2602"/>
                  <a:pt x="285" y="2599"/>
                </a:cubicBezTo>
                <a:cubicBezTo>
                  <a:pt x="285" y="2599"/>
                  <a:pt x="285" y="2614"/>
                  <a:pt x="307" y="2604"/>
                </a:cubicBezTo>
                <a:cubicBezTo>
                  <a:pt x="307" y="2604"/>
                  <a:pt x="314" y="2625"/>
                  <a:pt x="335" y="2597"/>
                </a:cubicBezTo>
                <a:cubicBezTo>
                  <a:pt x="335" y="2597"/>
                  <a:pt x="335" y="2622"/>
                  <a:pt x="361" y="2617"/>
                </a:cubicBezTo>
                <a:cubicBezTo>
                  <a:pt x="388" y="2613"/>
                  <a:pt x="390" y="2586"/>
                  <a:pt x="386" y="2568"/>
                </a:cubicBezTo>
                <a:cubicBezTo>
                  <a:pt x="387" y="2514"/>
                  <a:pt x="387" y="2514"/>
                  <a:pt x="387" y="2514"/>
                </a:cubicBezTo>
                <a:cubicBezTo>
                  <a:pt x="387" y="2514"/>
                  <a:pt x="396" y="2485"/>
                  <a:pt x="396" y="2475"/>
                </a:cubicBezTo>
                <a:cubicBezTo>
                  <a:pt x="396" y="2465"/>
                  <a:pt x="394" y="2437"/>
                  <a:pt x="373" y="2372"/>
                </a:cubicBezTo>
                <a:cubicBezTo>
                  <a:pt x="373" y="2372"/>
                  <a:pt x="367" y="2269"/>
                  <a:pt x="388" y="2196"/>
                </a:cubicBezTo>
                <a:cubicBezTo>
                  <a:pt x="409" y="2123"/>
                  <a:pt x="380" y="2032"/>
                  <a:pt x="372" y="1997"/>
                </a:cubicBezTo>
                <a:cubicBezTo>
                  <a:pt x="364" y="1962"/>
                  <a:pt x="369" y="1913"/>
                  <a:pt x="369" y="1913"/>
                </a:cubicBezTo>
                <a:cubicBezTo>
                  <a:pt x="369" y="1913"/>
                  <a:pt x="397" y="1866"/>
                  <a:pt x="387" y="1817"/>
                </a:cubicBezTo>
                <a:cubicBezTo>
                  <a:pt x="387" y="1817"/>
                  <a:pt x="409" y="1791"/>
                  <a:pt x="412" y="1691"/>
                </a:cubicBezTo>
                <a:cubicBezTo>
                  <a:pt x="416" y="1590"/>
                  <a:pt x="436" y="1600"/>
                  <a:pt x="439" y="1481"/>
                </a:cubicBezTo>
                <a:cubicBezTo>
                  <a:pt x="442" y="1361"/>
                  <a:pt x="439" y="1345"/>
                  <a:pt x="439" y="1345"/>
                </a:cubicBezTo>
                <a:cubicBezTo>
                  <a:pt x="439" y="1345"/>
                  <a:pt x="442" y="1345"/>
                  <a:pt x="448" y="1345"/>
                </a:cubicBezTo>
                <a:cubicBezTo>
                  <a:pt x="454" y="1345"/>
                  <a:pt x="457" y="1345"/>
                  <a:pt x="457" y="1345"/>
                </a:cubicBezTo>
                <a:cubicBezTo>
                  <a:pt x="457" y="1345"/>
                  <a:pt x="454" y="1361"/>
                  <a:pt x="457" y="1481"/>
                </a:cubicBezTo>
                <a:cubicBezTo>
                  <a:pt x="460" y="1600"/>
                  <a:pt x="480" y="1590"/>
                  <a:pt x="484" y="1691"/>
                </a:cubicBezTo>
                <a:cubicBezTo>
                  <a:pt x="487" y="1791"/>
                  <a:pt x="509" y="1817"/>
                  <a:pt x="509" y="1817"/>
                </a:cubicBezTo>
                <a:cubicBezTo>
                  <a:pt x="499" y="1866"/>
                  <a:pt x="527" y="1913"/>
                  <a:pt x="527" y="1913"/>
                </a:cubicBezTo>
                <a:cubicBezTo>
                  <a:pt x="527" y="1913"/>
                  <a:pt x="532" y="1962"/>
                  <a:pt x="524" y="1997"/>
                </a:cubicBezTo>
                <a:cubicBezTo>
                  <a:pt x="516" y="2032"/>
                  <a:pt x="487" y="2123"/>
                  <a:pt x="508" y="2196"/>
                </a:cubicBezTo>
                <a:cubicBezTo>
                  <a:pt x="529" y="2269"/>
                  <a:pt x="523" y="2372"/>
                  <a:pt x="523" y="2372"/>
                </a:cubicBezTo>
                <a:cubicBezTo>
                  <a:pt x="502" y="2437"/>
                  <a:pt x="502" y="2467"/>
                  <a:pt x="502" y="2477"/>
                </a:cubicBezTo>
                <a:cubicBezTo>
                  <a:pt x="502" y="2488"/>
                  <a:pt x="509" y="2514"/>
                  <a:pt x="509" y="2514"/>
                </a:cubicBezTo>
                <a:cubicBezTo>
                  <a:pt x="511" y="2568"/>
                  <a:pt x="511" y="2568"/>
                  <a:pt x="511" y="2568"/>
                </a:cubicBezTo>
                <a:cubicBezTo>
                  <a:pt x="506" y="2586"/>
                  <a:pt x="509" y="2613"/>
                  <a:pt x="535" y="2617"/>
                </a:cubicBezTo>
                <a:cubicBezTo>
                  <a:pt x="561" y="2622"/>
                  <a:pt x="561" y="2597"/>
                  <a:pt x="561" y="2597"/>
                </a:cubicBezTo>
                <a:cubicBezTo>
                  <a:pt x="582" y="2625"/>
                  <a:pt x="589" y="2604"/>
                  <a:pt x="589" y="2604"/>
                </a:cubicBezTo>
                <a:cubicBezTo>
                  <a:pt x="611" y="2614"/>
                  <a:pt x="611" y="2599"/>
                  <a:pt x="611" y="2599"/>
                </a:cubicBezTo>
                <a:cubicBezTo>
                  <a:pt x="628" y="2602"/>
                  <a:pt x="634" y="2589"/>
                  <a:pt x="634" y="2589"/>
                </a:cubicBezTo>
                <a:cubicBezTo>
                  <a:pt x="671" y="2571"/>
                  <a:pt x="606" y="2496"/>
                  <a:pt x="606" y="2496"/>
                </a:cubicBezTo>
                <a:cubicBezTo>
                  <a:pt x="616" y="2454"/>
                  <a:pt x="596" y="2404"/>
                  <a:pt x="596" y="2404"/>
                </a:cubicBezTo>
                <a:cubicBezTo>
                  <a:pt x="592" y="2334"/>
                  <a:pt x="645" y="2114"/>
                  <a:pt x="661" y="2060"/>
                </a:cubicBezTo>
                <a:cubicBezTo>
                  <a:pt x="678" y="2007"/>
                  <a:pt x="645" y="1907"/>
                  <a:pt x="645" y="1907"/>
                </a:cubicBezTo>
                <a:cubicBezTo>
                  <a:pt x="649" y="1824"/>
                  <a:pt x="649" y="1824"/>
                  <a:pt x="649" y="1824"/>
                </a:cubicBezTo>
                <a:cubicBezTo>
                  <a:pt x="649" y="1824"/>
                  <a:pt x="689" y="1605"/>
                  <a:pt x="690" y="1484"/>
                </a:cubicBezTo>
                <a:cubicBezTo>
                  <a:pt x="692" y="1364"/>
                  <a:pt x="639" y="1086"/>
                  <a:pt x="639" y="1086"/>
                </a:cubicBezTo>
                <a:cubicBezTo>
                  <a:pt x="642" y="1064"/>
                  <a:pt x="637" y="833"/>
                  <a:pt x="637" y="833"/>
                </a:cubicBezTo>
                <a:cubicBezTo>
                  <a:pt x="655" y="810"/>
                  <a:pt x="650" y="735"/>
                  <a:pt x="650" y="735"/>
                </a:cubicBezTo>
                <a:cubicBezTo>
                  <a:pt x="659" y="727"/>
                  <a:pt x="663" y="711"/>
                  <a:pt x="665" y="696"/>
                </a:cubicBezTo>
                <a:cubicBezTo>
                  <a:pt x="661" y="837"/>
                  <a:pt x="714" y="948"/>
                  <a:pt x="714" y="948"/>
                </a:cubicBezTo>
                <a:cubicBezTo>
                  <a:pt x="693" y="1051"/>
                  <a:pt x="763" y="1252"/>
                  <a:pt x="763" y="1252"/>
                </a:cubicBezTo>
                <a:cubicBezTo>
                  <a:pt x="741" y="1276"/>
                  <a:pt x="742" y="1351"/>
                  <a:pt x="750" y="1377"/>
                </a:cubicBezTo>
                <a:cubicBezTo>
                  <a:pt x="758" y="1404"/>
                  <a:pt x="738" y="1447"/>
                  <a:pt x="753" y="1451"/>
                </a:cubicBezTo>
                <a:cubicBezTo>
                  <a:pt x="768" y="1455"/>
                  <a:pt x="765" y="1385"/>
                  <a:pt x="777" y="1384"/>
                </a:cubicBezTo>
                <a:cubicBezTo>
                  <a:pt x="788" y="1384"/>
                  <a:pt x="775" y="1484"/>
                  <a:pt x="789" y="1484"/>
                </a:cubicBezTo>
                <a:cubicBezTo>
                  <a:pt x="803" y="1484"/>
                  <a:pt x="792" y="1395"/>
                  <a:pt x="805" y="1393"/>
                </a:cubicBezTo>
                <a:cubicBezTo>
                  <a:pt x="817" y="1392"/>
                  <a:pt x="804" y="1496"/>
                  <a:pt x="823" y="1497"/>
                </a:cubicBezTo>
                <a:cubicBezTo>
                  <a:pt x="842" y="1497"/>
                  <a:pt x="825" y="1394"/>
                  <a:pt x="834" y="1397"/>
                </a:cubicBezTo>
                <a:cubicBezTo>
                  <a:pt x="843" y="1399"/>
                  <a:pt x="846" y="1488"/>
                  <a:pt x="860" y="1486"/>
                </a:cubicBezTo>
                <a:cubicBezTo>
                  <a:pt x="875" y="1484"/>
                  <a:pt x="869" y="1470"/>
                  <a:pt x="869" y="1470"/>
                </a:cubicBezTo>
                <a:cubicBezTo>
                  <a:pt x="860" y="1369"/>
                  <a:pt x="860" y="1369"/>
                  <a:pt x="860" y="1369"/>
                </a:cubicBezTo>
                <a:cubicBezTo>
                  <a:pt x="884" y="1398"/>
                  <a:pt x="896" y="1381"/>
                  <a:pt x="888" y="1369"/>
                </a:cubicBezTo>
                <a:close/>
              </a:path>
            </a:pathLst>
          </a:custGeom>
          <a:solidFill>
            <a:srgbClr val="E9475A"/>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 name="Freeform 6">
            <a:extLst>
              <a:ext uri="{FF2B5EF4-FFF2-40B4-BE49-F238E27FC236}">
                <a16:creationId xmlns:a16="http://schemas.microsoft.com/office/drawing/2014/main" id="{ED28CBCE-4AF9-4A7A-918D-71BAB5796079}"/>
              </a:ext>
            </a:extLst>
          </p:cNvPr>
          <p:cNvSpPr>
            <a:spLocks/>
          </p:cNvSpPr>
          <p:nvPr/>
        </p:nvSpPr>
        <p:spPr bwMode="auto">
          <a:xfrm>
            <a:off x="5910091" y="2627475"/>
            <a:ext cx="483976" cy="590036"/>
          </a:xfrm>
          <a:custGeom>
            <a:avLst/>
            <a:gdLst>
              <a:gd name="T0" fmla="*/ 269 w 274"/>
              <a:gd name="T1" fmla="*/ 149 h 335"/>
              <a:gd name="T2" fmla="*/ 228 w 274"/>
              <a:gd name="T3" fmla="*/ 89 h 335"/>
              <a:gd name="T4" fmla="*/ 197 w 274"/>
              <a:gd name="T5" fmla="*/ 92 h 335"/>
              <a:gd name="T6" fmla="*/ 202 w 274"/>
              <a:gd name="T7" fmla="*/ 12 h 335"/>
              <a:gd name="T8" fmla="*/ 181 w 274"/>
              <a:gd name="T9" fmla="*/ 0 h 335"/>
              <a:gd name="T10" fmla="*/ 178 w 274"/>
              <a:gd name="T11" fmla="*/ 107 h 335"/>
              <a:gd name="T12" fmla="*/ 168 w 274"/>
              <a:gd name="T13" fmla="*/ 129 h 335"/>
              <a:gd name="T14" fmla="*/ 121 w 274"/>
              <a:gd name="T15" fmla="*/ 186 h 335"/>
              <a:gd name="T16" fmla="*/ 91 w 274"/>
              <a:gd name="T17" fmla="*/ 193 h 335"/>
              <a:gd name="T18" fmla="*/ 53 w 274"/>
              <a:gd name="T19" fmla="*/ 180 h 335"/>
              <a:gd name="T20" fmla="*/ 28 w 274"/>
              <a:gd name="T21" fmla="*/ 191 h 335"/>
              <a:gd name="T22" fmla="*/ 36 w 274"/>
              <a:gd name="T23" fmla="*/ 329 h 335"/>
              <a:gd name="T24" fmla="*/ 65 w 274"/>
              <a:gd name="T25" fmla="*/ 335 h 335"/>
              <a:gd name="T26" fmla="*/ 44 w 274"/>
              <a:gd name="T27" fmla="*/ 206 h 335"/>
              <a:gd name="T28" fmla="*/ 54 w 274"/>
              <a:gd name="T29" fmla="*/ 202 h 335"/>
              <a:gd name="T30" fmla="*/ 77 w 274"/>
              <a:gd name="T31" fmla="*/ 210 h 335"/>
              <a:gd name="T32" fmla="*/ 75 w 274"/>
              <a:gd name="T33" fmla="*/ 217 h 335"/>
              <a:gd name="T34" fmla="*/ 106 w 274"/>
              <a:gd name="T35" fmla="*/ 263 h 335"/>
              <a:gd name="T36" fmla="*/ 269 w 274"/>
              <a:gd name="T37" fmla="*/ 149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4" h="335">
                <a:moveTo>
                  <a:pt x="269" y="149"/>
                </a:moveTo>
                <a:cubicBezTo>
                  <a:pt x="274" y="121"/>
                  <a:pt x="256" y="94"/>
                  <a:pt x="228" y="89"/>
                </a:cubicBezTo>
                <a:cubicBezTo>
                  <a:pt x="217" y="87"/>
                  <a:pt x="206" y="88"/>
                  <a:pt x="197" y="92"/>
                </a:cubicBezTo>
                <a:cubicBezTo>
                  <a:pt x="186" y="60"/>
                  <a:pt x="202" y="13"/>
                  <a:pt x="202" y="12"/>
                </a:cubicBezTo>
                <a:cubicBezTo>
                  <a:pt x="181" y="0"/>
                  <a:pt x="181" y="0"/>
                  <a:pt x="181" y="0"/>
                </a:cubicBezTo>
                <a:cubicBezTo>
                  <a:pt x="180" y="3"/>
                  <a:pt x="160" y="66"/>
                  <a:pt x="178" y="107"/>
                </a:cubicBezTo>
                <a:cubicBezTo>
                  <a:pt x="173" y="113"/>
                  <a:pt x="169" y="121"/>
                  <a:pt x="168" y="129"/>
                </a:cubicBezTo>
                <a:cubicBezTo>
                  <a:pt x="158" y="178"/>
                  <a:pt x="141" y="189"/>
                  <a:pt x="121" y="186"/>
                </a:cubicBezTo>
                <a:cubicBezTo>
                  <a:pt x="110" y="184"/>
                  <a:pt x="100" y="187"/>
                  <a:pt x="91" y="193"/>
                </a:cubicBezTo>
                <a:cubicBezTo>
                  <a:pt x="81" y="186"/>
                  <a:pt x="67" y="179"/>
                  <a:pt x="53" y="180"/>
                </a:cubicBezTo>
                <a:cubicBezTo>
                  <a:pt x="43" y="180"/>
                  <a:pt x="34" y="184"/>
                  <a:pt x="28" y="191"/>
                </a:cubicBezTo>
                <a:cubicBezTo>
                  <a:pt x="0" y="222"/>
                  <a:pt x="35" y="327"/>
                  <a:pt x="36" y="329"/>
                </a:cubicBezTo>
                <a:cubicBezTo>
                  <a:pt x="65" y="335"/>
                  <a:pt x="65" y="335"/>
                  <a:pt x="65" y="335"/>
                </a:cubicBezTo>
                <a:cubicBezTo>
                  <a:pt x="58" y="325"/>
                  <a:pt x="26" y="227"/>
                  <a:pt x="44" y="206"/>
                </a:cubicBezTo>
                <a:cubicBezTo>
                  <a:pt x="47" y="204"/>
                  <a:pt x="50" y="202"/>
                  <a:pt x="54" y="202"/>
                </a:cubicBezTo>
                <a:cubicBezTo>
                  <a:pt x="61" y="202"/>
                  <a:pt x="69" y="206"/>
                  <a:pt x="77" y="210"/>
                </a:cubicBezTo>
                <a:cubicBezTo>
                  <a:pt x="76" y="213"/>
                  <a:pt x="75" y="215"/>
                  <a:pt x="75" y="217"/>
                </a:cubicBezTo>
                <a:cubicBezTo>
                  <a:pt x="71" y="238"/>
                  <a:pt x="85" y="259"/>
                  <a:pt x="106" y="263"/>
                </a:cubicBezTo>
                <a:cubicBezTo>
                  <a:pt x="260" y="320"/>
                  <a:pt x="269" y="149"/>
                  <a:pt x="269" y="1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 name="Freeform 7">
            <a:extLst>
              <a:ext uri="{FF2B5EF4-FFF2-40B4-BE49-F238E27FC236}">
                <a16:creationId xmlns:a16="http://schemas.microsoft.com/office/drawing/2014/main" id="{3DE88434-6256-4B8F-98D9-3CB32609ADA6}"/>
              </a:ext>
            </a:extLst>
          </p:cNvPr>
          <p:cNvSpPr>
            <a:spLocks/>
          </p:cNvSpPr>
          <p:nvPr/>
        </p:nvSpPr>
        <p:spPr bwMode="auto">
          <a:xfrm>
            <a:off x="5797935" y="2639666"/>
            <a:ext cx="507138" cy="387668"/>
          </a:xfrm>
          <a:custGeom>
            <a:avLst/>
            <a:gdLst>
              <a:gd name="T0" fmla="*/ 164 w 288"/>
              <a:gd name="T1" fmla="*/ 20 h 220"/>
              <a:gd name="T2" fmla="*/ 130 w 288"/>
              <a:gd name="T3" fmla="*/ 12 h 220"/>
              <a:gd name="T4" fmla="*/ 93 w 288"/>
              <a:gd name="T5" fmla="*/ 16 h 220"/>
              <a:gd name="T6" fmla="*/ 22 w 288"/>
              <a:gd name="T7" fmla="*/ 48 h 220"/>
              <a:gd name="T8" fmla="*/ 10 w 288"/>
              <a:gd name="T9" fmla="*/ 145 h 220"/>
              <a:gd name="T10" fmla="*/ 10 w 288"/>
              <a:gd name="T11" fmla="*/ 200 h 220"/>
              <a:gd name="T12" fmla="*/ 65 w 288"/>
              <a:gd name="T13" fmla="*/ 186 h 220"/>
              <a:gd name="T14" fmla="*/ 124 w 288"/>
              <a:gd name="T15" fmla="*/ 174 h 220"/>
              <a:gd name="T16" fmla="*/ 171 w 288"/>
              <a:gd name="T17" fmla="*/ 128 h 220"/>
              <a:gd name="T18" fmla="*/ 218 w 288"/>
              <a:gd name="T19" fmla="*/ 107 h 220"/>
              <a:gd name="T20" fmla="*/ 244 w 288"/>
              <a:gd name="T21" fmla="*/ 88 h 220"/>
              <a:gd name="T22" fmla="*/ 262 w 288"/>
              <a:gd name="T23" fmla="*/ 57 h 220"/>
              <a:gd name="T24" fmla="*/ 280 w 288"/>
              <a:gd name="T25" fmla="*/ 16 h 220"/>
              <a:gd name="T26" fmla="*/ 225 w 288"/>
              <a:gd name="T27" fmla="*/ 16 h 220"/>
              <a:gd name="T28" fmla="*/ 164 w 288"/>
              <a:gd name="T29" fmla="*/ 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8" h="220">
                <a:moveTo>
                  <a:pt x="164" y="20"/>
                </a:moveTo>
                <a:cubicBezTo>
                  <a:pt x="164" y="20"/>
                  <a:pt x="153" y="11"/>
                  <a:pt x="130" y="12"/>
                </a:cubicBezTo>
                <a:cubicBezTo>
                  <a:pt x="108" y="12"/>
                  <a:pt x="104" y="15"/>
                  <a:pt x="93" y="16"/>
                </a:cubicBezTo>
                <a:cubicBezTo>
                  <a:pt x="83" y="17"/>
                  <a:pt x="43" y="17"/>
                  <a:pt x="22" y="48"/>
                </a:cubicBezTo>
                <a:cubicBezTo>
                  <a:pt x="1" y="79"/>
                  <a:pt x="0" y="126"/>
                  <a:pt x="10" y="145"/>
                </a:cubicBezTo>
                <a:cubicBezTo>
                  <a:pt x="10" y="145"/>
                  <a:pt x="19" y="189"/>
                  <a:pt x="10" y="200"/>
                </a:cubicBezTo>
                <a:cubicBezTo>
                  <a:pt x="10" y="200"/>
                  <a:pt x="11" y="220"/>
                  <a:pt x="65" y="186"/>
                </a:cubicBezTo>
                <a:cubicBezTo>
                  <a:pt x="65" y="186"/>
                  <a:pt x="106" y="187"/>
                  <a:pt x="124" y="174"/>
                </a:cubicBezTo>
                <a:cubicBezTo>
                  <a:pt x="143" y="161"/>
                  <a:pt x="171" y="128"/>
                  <a:pt x="171" y="128"/>
                </a:cubicBezTo>
                <a:cubicBezTo>
                  <a:pt x="171" y="128"/>
                  <a:pt x="215" y="114"/>
                  <a:pt x="218" y="107"/>
                </a:cubicBezTo>
                <a:cubicBezTo>
                  <a:pt x="221" y="100"/>
                  <a:pt x="240" y="89"/>
                  <a:pt x="244" y="88"/>
                </a:cubicBezTo>
                <a:cubicBezTo>
                  <a:pt x="248" y="87"/>
                  <a:pt x="256" y="63"/>
                  <a:pt x="262" y="57"/>
                </a:cubicBezTo>
                <a:cubicBezTo>
                  <a:pt x="267" y="50"/>
                  <a:pt x="288" y="32"/>
                  <a:pt x="280" y="16"/>
                </a:cubicBezTo>
                <a:cubicBezTo>
                  <a:pt x="271" y="0"/>
                  <a:pt x="238" y="16"/>
                  <a:pt x="225" y="16"/>
                </a:cubicBezTo>
                <a:cubicBezTo>
                  <a:pt x="211" y="17"/>
                  <a:pt x="183" y="8"/>
                  <a:pt x="164"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 name="Freeform 8">
            <a:extLst>
              <a:ext uri="{FF2B5EF4-FFF2-40B4-BE49-F238E27FC236}">
                <a16:creationId xmlns:a16="http://schemas.microsoft.com/office/drawing/2014/main" id="{244DB953-29D0-4588-B985-57B8416FA6EC}"/>
              </a:ext>
            </a:extLst>
          </p:cNvPr>
          <p:cNvSpPr>
            <a:spLocks/>
          </p:cNvSpPr>
          <p:nvPr/>
        </p:nvSpPr>
        <p:spPr bwMode="auto">
          <a:xfrm>
            <a:off x="5768677" y="3101698"/>
            <a:ext cx="654648" cy="561998"/>
          </a:xfrm>
          <a:custGeom>
            <a:avLst/>
            <a:gdLst>
              <a:gd name="T0" fmla="*/ 371 w 371"/>
              <a:gd name="T1" fmla="*/ 114 h 319"/>
              <a:gd name="T2" fmla="*/ 364 w 371"/>
              <a:gd name="T3" fmla="*/ 77 h 319"/>
              <a:gd name="T4" fmla="*/ 351 w 371"/>
              <a:gd name="T5" fmla="*/ 40 h 319"/>
              <a:gd name="T6" fmla="*/ 275 w 371"/>
              <a:gd name="T7" fmla="*/ 26 h 319"/>
              <a:gd name="T8" fmla="*/ 240 w 371"/>
              <a:gd name="T9" fmla="*/ 38 h 319"/>
              <a:gd name="T10" fmla="*/ 203 w 371"/>
              <a:gd name="T11" fmla="*/ 44 h 319"/>
              <a:gd name="T12" fmla="*/ 164 w 371"/>
              <a:gd name="T13" fmla="*/ 43 h 319"/>
              <a:gd name="T14" fmla="*/ 130 w 371"/>
              <a:gd name="T15" fmla="*/ 38 h 319"/>
              <a:gd name="T16" fmla="*/ 107 w 371"/>
              <a:gd name="T17" fmla="*/ 28 h 319"/>
              <a:gd name="T18" fmla="*/ 38 w 371"/>
              <a:gd name="T19" fmla="*/ 36 h 319"/>
              <a:gd name="T20" fmla="*/ 21 w 371"/>
              <a:gd name="T21" fmla="*/ 80 h 319"/>
              <a:gd name="T22" fmla="*/ 7 w 371"/>
              <a:gd name="T23" fmla="*/ 109 h 319"/>
              <a:gd name="T24" fmla="*/ 9 w 371"/>
              <a:gd name="T25" fmla="*/ 159 h 319"/>
              <a:gd name="T26" fmla="*/ 15 w 371"/>
              <a:gd name="T27" fmla="*/ 195 h 319"/>
              <a:gd name="T28" fmla="*/ 56 w 371"/>
              <a:gd name="T29" fmla="*/ 249 h 319"/>
              <a:gd name="T30" fmla="*/ 88 w 371"/>
              <a:gd name="T31" fmla="*/ 177 h 319"/>
              <a:gd name="T32" fmla="*/ 80 w 371"/>
              <a:gd name="T33" fmla="*/ 147 h 319"/>
              <a:gd name="T34" fmla="*/ 75 w 371"/>
              <a:gd name="T35" fmla="*/ 110 h 319"/>
              <a:gd name="T36" fmla="*/ 71 w 371"/>
              <a:gd name="T37" fmla="*/ 91 h 319"/>
              <a:gd name="T38" fmla="*/ 90 w 371"/>
              <a:gd name="T39" fmla="*/ 75 h 319"/>
              <a:gd name="T40" fmla="*/ 116 w 371"/>
              <a:gd name="T41" fmla="*/ 82 h 319"/>
              <a:gd name="T42" fmla="*/ 164 w 371"/>
              <a:gd name="T43" fmla="*/ 91 h 319"/>
              <a:gd name="T44" fmla="*/ 204 w 371"/>
              <a:gd name="T45" fmla="*/ 90 h 319"/>
              <a:gd name="T46" fmla="*/ 255 w 371"/>
              <a:gd name="T47" fmla="*/ 78 h 319"/>
              <a:gd name="T48" fmla="*/ 286 w 371"/>
              <a:gd name="T49" fmla="*/ 69 h 319"/>
              <a:gd name="T50" fmla="*/ 307 w 371"/>
              <a:gd name="T51" fmla="*/ 97 h 319"/>
              <a:gd name="T52" fmla="*/ 303 w 371"/>
              <a:gd name="T53" fmla="*/ 119 h 319"/>
              <a:gd name="T54" fmla="*/ 275 w 371"/>
              <a:gd name="T55" fmla="*/ 138 h 319"/>
              <a:gd name="T56" fmla="*/ 239 w 371"/>
              <a:gd name="T57" fmla="*/ 148 h 319"/>
              <a:gd name="T58" fmla="*/ 186 w 371"/>
              <a:gd name="T59" fmla="*/ 175 h 319"/>
              <a:gd name="T60" fmla="*/ 165 w 371"/>
              <a:gd name="T61" fmla="*/ 212 h 319"/>
              <a:gd name="T62" fmla="*/ 165 w 371"/>
              <a:gd name="T63" fmla="*/ 265 h 319"/>
              <a:gd name="T64" fmla="*/ 195 w 371"/>
              <a:gd name="T65" fmla="*/ 305 h 319"/>
              <a:gd name="T66" fmla="*/ 204 w 371"/>
              <a:gd name="T67" fmla="*/ 319 h 319"/>
              <a:gd name="T68" fmla="*/ 212 w 371"/>
              <a:gd name="T69" fmla="*/ 301 h 319"/>
              <a:gd name="T70" fmla="*/ 229 w 371"/>
              <a:gd name="T71" fmla="*/ 239 h 319"/>
              <a:gd name="T72" fmla="*/ 239 w 371"/>
              <a:gd name="T73" fmla="*/ 203 h 319"/>
              <a:gd name="T74" fmla="*/ 263 w 371"/>
              <a:gd name="T75" fmla="*/ 195 h 319"/>
              <a:gd name="T76" fmla="*/ 308 w 371"/>
              <a:gd name="T77" fmla="*/ 224 h 319"/>
              <a:gd name="T78" fmla="*/ 364 w 371"/>
              <a:gd name="T79" fmla="*/ 15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1" h="319">
                <a:moveTo>
                  <a:pt x="360" y="138"/>
                </a:moveTo>
                <a:cubicBezTo>
                  <a:pt x="367" y="132"/>
                  <a:pt x="371" y="123"/>
                  <a:pt x="371" y="114"/>
                </a:cubicBezTo>
                <a:cubicBezTo>
                  <a:pt x="371" y="104"/>
                  <a:pt x="367" y="96"/>
                  <a:pt x="361" y="90"/>
                </a:cubicBezTo>
                <a:cubicBezTo>
                  <a:pt x="363" y="86"/>
                  <a:pt x="364" y="82"/>
                  <a:pt x="364" y="77"/>
                </a:cubicBezTo>
                <a:cubicBezTo>
                  <a:pt x="364" y="66"/>
                  <a:pt x="358" y="56"/>
                  <a:pt x="349" y="51"/>
                </a:cubicBezTo>
                <a:cubicBezTo>
                  <a:pt x="350" y="47"/>
                  <a:pt x="351" y="43"/>
                  <a:pt x="351" y="40"/>
                </a:cubicBezTo>
                <a:cubicBezTo>
                  <a:pt x="351" y="18"/>
                  <a:pt x="333" y="0"/>
                  <a:pt x="311" y="0"/>
                </a:cubicBezTo>
                <a:cubicBezTo>
                  <a:pt x="295" y="0"/>
                  <a:pt x="280" y="11"/>
                  <a:pt x="275" y="26"/>
                </a:cubicBezTo>
                <a:cubicBezTo>
                  <a:pt x="271" y="24"/>
                  <a:pt x="268" y="24"/>
                  <a:pt x="264" y="24"/>
                </a:cubicBezTo>
                <a:cubicBezTo>
                  <a:pt x="254" y="24"/>
                  <a:pt x="245" y="29"/>
                  <a:pt x="240" y="38"/>
                </a:cubicBezTo>
                <a:cubicBezTo>
                  <a:pt x="236" y="36"/>
                  <a:pt x="231" y="34"/>
                  <a:pt x="226" y="34"/>
                </a:cubicBezTo>
                <a:cubicBezTo>
                  <a:pt x="217" y="34"/>
                  <a:pt x="209" y="38"/>
                  <a:pt x="203" y="44"/>
                </a:cubicBezTo>
                <a:cubicBezTo>
                  <a:pt x="198" y="39"/>
                  <a:pt x="191" y="37"/>
                  <a:pt x="184" y="37"/>
                </a:cubicBezTo>
                <a:cubicBezTo>
                  <a:pt x="176" y="37"/>
                  <a:pt x="170" y="39"/>
                  <a:pt x="164" y="43"/>
                </a:cubicBezTo>
                <a:cubicBezTo>
                  <a:pt x="159" y="38"/>
                  <a:pt x="152" y="35"/>
                  <a:pt x="143" y="35"/>
                </a:cubicBezTo>
                <a:cubicBezTo>
                  <a:pt x="139" y="35"/>
                  <a:pt x="134" y="36"/>
                  <a:pt x="130" y="38"/>
                </a:cubicBezTo>
                <a:cubicBezTo>
                  <a:pt x="125" y="32"/>
                  <a:pt x="118" y="28"/>
                  <a:pt x="109" y="28"/>
                </a:cubicBezTo>
                <a:cubicBezTo>
                  <a:pt x="108" y="28"/>
                  <a:pt x="108" y="28"/>
                  <a:pt x="107" y="28"/>
                </a:cubicBezTo>
                <a:cubicBezTo>
                  <a:pt x="101" y="15"/>
                  <a:pt x="89" y="6"/>
                  <a:pt x="74" y="6"/>
                </a:cubicBezTo>
                <a:cubicBezTo>
                  <a:pt x="56" y="6"/>
                  <a:pt x="41" y="19"/>
                  <a:pt x="38" y="36"/>
                </a:cubicBezTo>
                <a:cubicBezTo>
                  <a:pt x="26" y="41"/>
                  <a:pt x="18" y="52"/>
                  <a:pt x="18" y="66"/>
                </a:cubicBezTo>
                <a:cubicBezTo>
                  <a:pt x="18" y="71"/>
                  <a:pt x="19" y="76"/>
                  <a:pt x="21" y="80"/>
                </a:cubicBezTo>
                <a:cubicBezTo>
                  <a:pt x="13" y="86"/>
                  <a:pt x="7" y="96"/>
                  <a:pt x="7" y="107"/>
                </a:cubicBezTo>
                <a:cubicBezTo>
                  <a:pt x="7" y="108"/>
                  <a:pt x="7" y="108"/>
                  <a:pt x="7" y="109"/>
                </a:cubicBezTo>
                <a:cubicBezTo>
                  <a:pt x="2" y="116"/>
                  <a:pt x="0" y="124"/>
                  <a:pt x="0" y="133"/>
                </a:cubicBezTo>
                <a:cubicBezTo>
                  <a:pt x="0" y="143"/>
                  <a:pt x="3" y="152"/>
                  <a:pt x="9" y="159"/>
                </a:cubicBezTo>
                <a:cubicBezTo>
                  <a:pt x="8" y="163"/>
                  <a:pt x="7" y="167"/>
                  <a:pt x="7" y="172"/>
                </a:cubicBezTo>
                <a:cubicBezTo>
                  <a:pt x="7" y="181"/>
                  <a:pt x="10" y="189"/>
                  <a:pt x="15" y="195"/>
                </a:cubicBezTo>
                <a:cubicBezTo>
                  <a:pt x="14" y="199"/>
                  <a:pt x="13" y="202"/>
                  <a:pt x="13" y="206"/>
                </a:cubicBezTo>
                <a:cubicBezTo>
                  <a:pt x="13" y="230"/>
                  <a:pt x="32" y="249"/>
                  <a:pt x="56" y="249"/>
                </a:cubicBezTo>
                <a:cubicBezTo>
                  <a:pt x="80" y="249"/>
                  <a:pt x="99" y="230"/>
                  <a:pt x="99" y="206"/>
                </a:cubicBezTo>
                <a:cubicBezTo>
                  <a:pt x="99" y="195"/>
                  <a:pt x="95" y="185"/>
                  <a:pt x="88" y="177"/>
                </a:cubicBezTo>
                <a:cubicBezTo>
                  <a:pt x="88" y="176"/>
                  <a:pt x="88" y="174"/>
                  <a:pt x="88" y="172"/>
                </a:cubicBezTo>
                <a:cubicBezTo>
                  <a:pt x="88" y="163"/>
                  <a:pt x="85" y="154"/>
                  <a:pt x="80" y="147"/>
                </a:cubicBezTo>
                <a:cubicBezTo>
                  <a:pt x="81" y="143"/>
                  <a:pt x="82" y="138"/>
                  <a:pt x="82" y="133"/>
                </a:cubicBezTo>
                <a:cubicBezTo>
                  <a:pt x="82" y="124"/>
                  <a:pt x="80" y="116"/>
                  <a:pt x="75" y="110"/>
                </a:cubicBezTo>
                <a:cubicBezTo>
                  <a:pt x="75" y="109"/>
                  <a:pt x="75" y="108"/>
                  <a:pt x="75" y="107"/>
                </a:cubicBezTo>
                <a:cubicBezTo>
                  <a:pt x="75" y="101"/>
                  <a:pt x="74" y="96"/>
                  <a:pt x="71" y="91"/>
                </a:cubicBezTo>
                <a:cubicBezTo>
                  <a:pt x="75" y="87"/>
                  <a:pt x="78" y="83"/>
                  <a:pt x="80" y="78"/>
                </a:cubicBezTo>
                <a:cubicBezTo>
                  <a:pt x="84" y="78"/>
                  <a:pt x="87" y="77"/>
                  <a:pt x="90" y="75"/>
                </a:cubicBezTo>
                <a:cubicBezTo>
                  <a:pt x="95" y="80"/>
                  <a:pt x="102" y="82"/>
                  <a:pt x="109" y="82"/>
                </a:cubicBezTo>
                <a:cubicBezTo>
                  <a:pt x="111" y="82"/>
                  <a:pt x="114" y="82"/>
                  <a:pt x="116" y="82"/>
                </a:cubicBezTo>
                <a:cubicBezTo>
                  <a:pt x="121" y="92"/>
                  <a:pt x="131" y="98"/>
                  <a:pt x="143" y="98"/>
                </a:cubicBezTo>
                <a:cubicBezTo>
                  <a:pt x="151" y="98"/>
                  <a:pt x="158" y="96"/>
                  <a:pt x="164" y="91"/>
                </a:cubicBezTo>
                <a:cubicBezTo>
                  <a:pt x="169" y="96"/>
                  <a:pt x="176" y="98"/>
                  <a:pt x="184" y="98"/>
                </a:cubicBezTo>
                <a:cubicBezTo>
                  <a:pt x="192" y="98"/>
                  <a:pt x="199" y="95"/>
                  <a:pt x="204" y="90"/>
                </a:cubicBezTo>
                <a:cubicBezTo>
                  <a:pt x="210" y="95"/>
                  <a:pt x="217" y="98"/>
                  <a:pt x="226" y="98"/>
                </a:cubicBezTo>
                <a:cubicBezTo>
                  <a:pt x="239" y="98"/>
                  <a:pt x="251" y="90"/>
                  <a:pt x="255" y="78"/>
                </a:cubicBezTo>
                <a:cubicBezTo>
                  <a:pt x="258" y="79"/>
                  <a:pt x="261" y="80"/>
                  <a:pt x="264" y="80"/>
                </a:cubicBezTo>
                <a:cubicBezTo>
                  <a:pt x="273" y="80"/>
                  <a:pt x="281" y="76"/>
                  <a:pt x="286" y="69"/>
                </a:cubicBezTo>
                <a:cubicBezTo>
                  <a:pt x="290" y="73"/>
                  <a:pt x="295" y="76"/>
                  <a:pt x="301" y="77"/>
                </a:cubicBezTo>
                <a:cubicBezTo>
                  <a:pt x="301" y="85"/>
                  <a:pt x="303" y="91"/>
                  <a:pt x="307" y="97"/>
                </a:cubicBezTo>
                <a:cubicBezTo>
                  <a:pt x="305" y="102"/>
                  <a:pt x="303" y="107"/>
                  <a:pt x="303" y="114"/>
                </a:cubicBezTo>
                <a:cubicBezTo>
                  <a:pt x="303" y="115"/>
                  <a:pt x="303" y="117"/>
                  <a:pt x="303" y="119"/>
                </a:cubicBezTo>
                <a:cubicBezTo>
                  <a:pt x="299" y="121"/>
                  <a:pt x="295" y="125"/>
                  <a:pt x="291" y="129"/>
                </a:cubicBezTo>
                <a:cubicBezTo>
                  <a:pt x="285" y="131"/>
                  <a:pt x="280" y="134"/>
                  <a:pt x="275" y="138"/>
                </a:cubicBezTo>
                <a:cubicBezTo>
                  <a:pt x="272" y="137"/>
                  <a:pt x="267" y="136"/>
                  <a:pt x="263" y="136"/>
                </a:cubicBezTo>
                <a:cubicBezTo>
                  <a:pt x="253" y="136"/>
                  <a:pt x="245" y="140"/>
                  <a:pt x="239" y="148"/>
                </a:cubicBezTo>
                <a:cubicBezTo>
                  <a:pt x="234" y="144"/>
                  <a:pt x="227" y="141"/>
                  <a:pt x="220" y="141"/>
                </a:cubicBezTo>
                <a:cubicBezTo>
                  <a:pt x="201" y="141"/>
                  <a:pt x="186" y="156"/>
                  <a:pt x="186" y="175"/>
                </a:cubicBezTo>
                <a:cubicBezTo>
                  <a:pt x="186" y="176"/>
                  <a:pt x="186" y="178"/>
                  <a:pt x="186" y="179"/>
                </a:cubicBezTo>
                <a:cubicBezTo>
                  <a:pt x="174" y="185"/>
                  <a:pt x="165" y="198"/>
                  <a:pt x="165" y="212"/>
                </a:cubicBezTo>
                <a:cubicBezTo>
                  <a:pt x="165" y="223"/>
                  <a:pt x="169" y="232"/>
                  <a:pt x="176" y="239"/>
                </a:cubicBezTo>
                <a:cubicBezTo>
                  <a:pt x="169" y="245"/>
                  <a:pt x="165" y="255"/>
                  <a:pt x="165" y="265"/>
                </a:cubicBezTo>
                <a:cubicBezTo>
                  <a:pt x="165" y="282"/>
                  <a:pt x="177" y="297"/>
                  <a:pt x="193" y="301"/>
                </a:cubicBezTo>
                <a:cubicBezTo>
                  <a:pt x="193" y="302"/>
                  <a:pt x="194" y="304"/>
                  <a:pt x="195" y="305"/>
                </a:cubicBezTo>
                <a:cubicBezTo>
                  <a:pt x="197" y="312"/>
                  <a:pt x="202" y="319"/>
                  <a:pt x="202" y="319"/>
                </a:cubicBezTo>
                <a:cubicBezTo>
                  <a:pt x="204" y="319"/>
                  <a:pt x="204" y="319"/>
                  <a:pt x="204" y="319"/>
                </a:cubicBezTo>
                <a:cubicBezTo>
                  <a:pt x="204" y="319"/>
                  <a:pt x="208" y="312"/>
                  <a:pt x="210" y="305"/>
                </a:cubicBezTo>
                <a:cubicBezTo>
                  <a:pt x="211" y="304"/>
                  <a:pt x="212" y="302"/>
                  <a:pt x="212" y="301"/>
                </a:cubicBezTo>
                <a:cubicBezTo>
                  <a:pt x="228" y="297"/>
                  <a:pt x="240" y="282"/>
                  <a:pt x="240" y="265"/>
                </a:cubicBezTo>
                <a:cubicBezTo>
                  <a:pt x="240" y="255"/>
                  <a:pt x="236" y="245"/>
                  <a:pt x="229" y="239"/>
                </a:cubicBezTo>
                <a:cubicBezTo>
                  <a:pt x="236" y="232"/>
                  <a:pt x="240" y="223"/>
                  <a:pt x="240" y="212"/>
                </a:cubicBezTo>
                <a:cubicBezTo>
                  <a:pt x="240" y="209"/>
                  <a:pt x="240" y="206"/>
                  <a:pt x="239" y="203"/>
                </a:cubicBezTo>
                <a:cubicBezTo>
                  <a:pt x="243" y="200"/>
                  <a:pt x="247" y="196"/>
                  <a:pt x="249" y="192"/>
                </a:cubicBezTo>
                <a:cubicBezTo>
                  <a:pt x="253" y="194"/>
                  <a:pt x="258" y="195"/>
                  <a:pt x="263" y="195"/>
                </a:cubicBezTo>
                <a:cubicBezTo>
                  <a:pt x="263" y="195"/>
                  <a:pt x="263" y="195"/>
                  <a:pt x="263" y="195"/>
                </a:cubicBezTo>
                <a:cubicBezTo>
                  <a:pt x="271" y="212"/>
                  <a:pt x="288" y="224"/>
                  <a:pt x="308" y="224"/>
                </a:cubicBezTo>
                <a:cubicBezTo>
                  <a:pt x="334" y="224"/>
                  <a:pt x="355" y="204"/>
                  <a:pt x="356" y="178"/>
                </a:cubicBezTo>
                <a:cubicBezTo>
                  <a:pt x="361" y="171"/>
                  <a:pt x="364" y="163"/>
                  <a:pt x="364" y="154"/>
                </a:cubicBezTo>
                <a:cubicBezTo>
                  <a:pt x="364" y="149"/>
                  <a:pt x="363" y="143"/>
                  <a:pt x="360" y="1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 name="Freeform 9">
            <a:extLst>
              <a:ext uri="{FF2B5EF4-FFF2-40B4-BE49-F238E27FC236}">
                <a16:creationId xmlns:a16="http://schemas.microsoft.com/office/drawing/2014/main" id="{2DC7CC91-A605-4FB9-A3D8-649BA5CEE075}"/>
              </a:ext>
            </a:extLst>
          </p:cNvPr>
          <p:cNvSpPr>
            <a:spLocks/>
          </p:cNvSpPr>
          <p:nvPr/>
        </p:nvSpPr>
        <p:spPr bwMode="auto">
          <a:xfrm>
            <a:off x="5740638" y="2095955"/>
            <a:ext cx="709506" cy="613199"/>
          </a:xfrm>
          <a:custGeom>
            <a:avLst/>
            <a:gdLst>
              <a:gd name="T0" fmla="*/ 379 w 402"/>
              <a:gd name="T1" fmla="*/ 189 h 348"/>
              <a:gd name="T2" fmla="*/ 232 w 402"/>
              <a:gd name="T3" fmla="*/ 6 h 348"/>
              <a:gd name="T4" fmla="*/ 238 w 402"/>
              <a:gd name="T5" fmla="*/ 88 h 348"/>
              <a:gd name="T6" fmla="*/ 237 w 402"/>
              <a:gd name="T7" fmla="*/ 87 h 348"/>
              <a:gd name="T8" fmla="*/ 221 w 402"/>
              <a:gd name="T9" fmla="*/ 83 h 348"/>
              <a:gd name="T10" fmla="*/ 214 w 402"/>
              <a:gd name="T11" fmla="*/ 82 h 348"/>
              <a:gd name="T12" fmla="*/ 214 w 402"/>
              <a:gd name="T13" fmla="*/ 0 h 348"/>
              <a:gd name="T14" fmla="*/ 192 w 402"/>
              <a:gd name="T15" fmla="*/ 0 h 348"/>
              <a:gd name="T16" fmla="*/ 192 w 402"/>
              <a:gd name="T17" fmla="*/ 82 h 348"/>
              <a:gd name="T18" fmla="*/ 186 w 402"/>
              <a:gd name="T19" fmla="*/ 83 h 348"/>
              <a:gd name="T20" fmla="*/ 169 w 402"/>
              <a:gd name="T21" fmla="*/ 87 h 348"/>
              <a:gd name="T22" fmla="*/ 164 w 402"/>
              <a:gd name="T23" fmla="*/ 89 h 348"/>
              <a:gd name="T24" fmla="*/ 170 w 402"/>
              <a:gd name="T25" fmla="*/ 6 h 348"/>
              <a:gd name="T26" fmla="*/ 23 w 402"/>
              <a:gd name="T27" fmla="*/ 189 h 348"/>
              <a:gd name="T28" fmla="*/ 0 w 402"/>
              <a:gd name="T29" fmla="*/ 251 h 348"/>
              <a:gd name="T30" fmla="*/ 42 w 402"/>
              <a:gd name="T31" fmla="*/ 347 h 348"/>
              <a:gd name="T32" fmla="*/ 113 w 402"/>
              <a:gd name="T33" fmla="*/ 314 h 348"/>
              <a:gd name="T34" fmla="*/ 193 w 402"/>
              <a:gd name="T35" fmla="*/ 228 h 348"/>
              <a:gd name="T36" fmla="*/ 170 w 402"/>
              <a:gd name="T37" fmla="*/ 143 h 348"/>
              <a:gd name="T38" fmla="*/ 165 w 402"/>
              <a:gd name="T39" fmla="*/ 108 h 348"/>
              <a:gd name="T40" fmla="*/ 174 w 402"/>
              <a:gd name="T41" fmla="*/ 106 h 348"/>
              <a:gd name="T42" fmla="*/ 203 w 402"/>
              <a:gd name="T43" fmla="*/ 103 h 348"/>
              <a:gd name="T44" fmla="*/ 218 w 402"/>
              <a:gd name="T45" fmla="*/ 104 h 348"/>
              <a:gd name="T46" fmla="*/ 232 w 402"/>
              <a:gd name="T47" fmla="*/ 106 h 348"/>
              <a:gd name="T48" fmla="*/ 238 w 402"/>
              <a:gd name="T49" fmla="*/ 107 h 348"/>
              <a:gd name="T50" fmla="*/ 232 w 402"/>
              <a:gd name="T51" fmla="*/ 143 h 348"/>
              <a:gd name="T52" fmla="*/ 209 w 402"/>
              <a:gd name="T53" fmla="*/ 228 h 348"/>
              <a:gd name="T54" fmla="*/ 289 w 402"/>
              <a:gd name="T55" fmla="*/ 314 h 348"/>
              <a:gd name="T56" fmla="*/ 360 w 402"/>
              <a:gd name="T57" fmla="*/ 347 h 348"/>
              <a:gd name="T58" fmla="*/ 402 w 402"/>
              <a:gd name="T59" fmla="*/ 251 h 348"/>
              <a:gd name="T60" fmla="*/ 379 w 402"/>
              <a:gd name="T61" fmla="*/ 18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2" h="348">
                <a:moveTo>
                  <a:pt x="379" y="189"/>
                </a:moveTo>
                <a:cubicBezTo>
                  <a:pt x="379" y="189"/>
                  <a:pt x="344" y="6"/>
                  <a:pt x="232" y="6"/>
                </a:cubicBezTo>
                <a:cubicBezTo>
                  <a:pt x="232" y="6"/>
                  <a:pt x="237" y="48"/>
                  <a:pt x="238" y="88"/>
                </a:cubicBezTo>
                <a:cubicBezTo>
                  <a:pt x="238" y="88"/>
                  <a:pt x="237" y="87"/>
                  <a:pt x="237" y="87"/>
                </a:cubicBezTo>
                <a:cubicBezTo>
                  <a:pt x="232" y="86"/>
                  <a:pt x="226" y="84"/>
                  <a:pt x="221" y="83"/>
                </a:cubicBezTo>
                <a:cubicBezTo>
                  <a:pt x="219" y="83"/>
                  <a:pt x="216" y="83"/>
                  <a:pt x="214" y="82"/>
                </a:cubicBezTo>
                <a:cubicBezTo>
                  <a:pt x="214" y="0"/>
                  <a:pt x="214" y="0"/>
                  <a:pt x="214" y="0"/>
                </a:cubicBezTo>
                <a:cubicBezTo>
                  <a:pt x="192" y="0"/>
                  <a:pt x="192" y="0"/>
                  <a:pt x="192" y="0"/>
                </a:cubicBezTo>
                <a:cubicBezTo>
                  <a:pt x="192" y="82"/>
                  <a:pt x="192" y="82"/>
                  <a:pt x="192" y="82"/>
                </a:cubicBezTo>
                <a:cubicBezTo>
                  <a:pt x="190" y="83"/>
                  <a:pt x="188" y="83"/>
                  <a:pt x="186" y="83"/>
                </a:cubicBezTo>
                <a:cubicBezTo>
                  <a:pt x="180" y="84"/>
                  <a:pt x="174" y="86"/>
                  <a:pt x="169" y="87"/>
                </a:cubicBezTo>
                <a:cubicBezTo>
                  <a:pt x="167" y="88"/>
                  <a:pt x="166" y="88"/>
                  <a:pt x="164" y="89"/>
                </a:cubicBezTo>
                <a:cubicBezTo>
                  <a:pt x="165" y="50"/>
                  <a:pt x="170" y="6"/>
                  <a:pt x="170" y="6"/>
                </a:cubicBezTo>
                <a:cubicBezTo>
                  <a:pt x="59" y="6"/>
                  <a:pt x="23" y="189"/>
                  <a:pt x="23" y="189"/>
                </a:cubicBezTo>
                <a:cubicBezTo>
                  <a:pt x="23" y="189"/>
                  <a:pt x="0" y="215"/>
                  <a:pt x="0" y="251"/>
                </a:cubicBezTo>
                <a:cubicBezTo>
                  <a:pt x="0" y="287"/>
                  <a:pt x="28" y="345"/>
                  <a:pt x="42" y="347"/>
                </a:cubicBezTo>
                <a:cubicBezTo>
                  <a:pt x="56" y="348"/>
                  <a:pt x="82" y="338"/>
                  <a:pt x="113" y="314"/>
                </a:cubicBezTo>
                <a:cubicBezTo>
                  <a:pt x="144" y="290"/>
                  <a:pt x="188" y="280"/>
                  <a:pt x="193" y="228"/>
                </a:cubicBezTo>
                <a:cubicBezTo>
                  <a:pt x="198" y="175"/>
                  <a:pt x="170" y="143"/>
                  <a:pt x="170" y="143"/>
                </a:cubicBezTo>
                <a:cubicBezTo>
                  <a:pt x="167" y="135"/>
                  <a:pt x="165" y="122"/>
                  <a:pt x="165" y="108"/>
                </a:cubicBezTo>
                <a:cubicBezTo>
                  <a:pt x="168" y="107"/>
                  <a:pt x="171" y="106"/>
                  <a:pt x="174" y="106"/>
                </a:cubicBezTo>
                <a:cubicBezTo>
                  <a:pt x="183" y="104"/>
                  <a:pt x="193" y="103"/>
                  <a:pt x="203" y="103"/>
                </a:cubicBezTo>
                <a:cubicBezTo>
                  <a:pt x="208" y="103"/>
                  <a:pt x="213" y="104"/>
                  <a:pt x="218" y="104"/>
                </a:cubicBezTo>
                <a:cubicBezTo>
                  <a:pt x="223" y="105"/>
                  <a:pt x="228" y="105"/>
                  <a:pt x="232" y="106"/>
                </a:cubicBezTo>
                <a:cubicBezTo>
                  <a:pt x="234" y="106"/>
                  <a:pt x="236" y="107"/>
                  <a:pt x="238" y="107"/>
                </a:cubicBezTo>
                <a:cubicBezTo>
                  <a:pt x="237" y="122"/>
                  <a:pt x="235" y="135"/>
                  <a:pt x="232" y="143"/>
                </a:cubicBezTo>
                <a:cubicBezTo>
                  <a:pt x="232" y="143"/>
                  <a:pt x="204" y="175"/>
                  <a:pt x="209" y="228"/>
                </a:cubicBezTo>
                <a:cubicBezTo>
                  <a:pt x="214" y="280"/>
                  <a:pt x="258" y="290"/>
                  <a:pt x="289" y="314"/>
                </a:cubicBezTo>
                <a:cubicBezTo>
                  <a:pt x="320" y="338"/>
                  <a:pt x="346" y="348"/>
                  <a:pt x="360" y="347"/>
                </a:cubicBezTo>
                <a:cubicBezTo>
                  <a:pt x="374" y="345"/>
                  <a:pt x="402" y="287"/>
                  <a:pt x="402" y="251"/>
                </a:cubicBezTo>
                <a:cubicBezTo>
                  <a:pt x="402" y="215"/>
                  <a:pt x="379" y="189"/>
                  <a:pt x="379"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 name="Freeform 10">
            <a:extLst>
              <a:ext uri="{FF2B5EF4-FFF2-40B4-BE49-F238E27FC236}">
                <a16:creationId xmlns:a16="http://schemas.microsoft.com/office/drawing/2014/main" id="{C4CA60E6-64B5-4DAE-A8AC-DDD9D96251A2}"/>
              </a:ext>
            </a:extLst>
          </p:cNvPr>
          <p:cNvSpPr>
            <a:spLocks/>
          </p:cNvSpPr>
          <p:nvPr/>
        </p:nvSpPr>
        <p:spPr bwMode="auto">
          <a:xfrm>
            <a:off x="6083200" y="2332457"/>
            <a:ext cx="232845" cy="269418"/>
          </a:xfrm>
          <a:custGeom>
            <a:avLst/>
            <a:gdLst>
              <a:gd name="T0" fmla="*/ 109 w 132"/>
              <a:gd name="T1" fmla="*/ 52 h 153"/>
              <a:gd name="T2" fmla="*/ 114 w 132"/>
              <a:gd name="T3" fmla="*/ 106 h 153"/>
              <a:gd name="T4" fmla="*/ 82 w 132"/>
              <a:gd name="T5" fmla="*/ 136 h 153"/>
              <a:gd name="T6" fmla="*/ 12 w 132"/>
              <a:gd name="T7" fmla="*/ 133 h 153"/>
              <a:gd name="T8" fmla="*/ 28 w 132"/>
              <a:gd name="T9" fmla="*/ 72 h 153"/>
              <a:gd name="T10" fmla="*/ 51 w 132"/>
              <a:gd name="T11" fmla="*/ 55 h 153"/>
              <a:gd name="T12" fmla="*/ 52 w 132"/>
              <a:gd name="T13" fmla="*/ 48 h 153"/>
              <a:gd name="T14" fmla="*/ 32 w 132"/>
              <a:gd name="T15" fmla="*/ 46 h 153"/>
              <a:gd name="T16" fmla="*/ 37 w 132"/>
              <a:gd name="T17" fmla="*/ 29 h 153"/>
              <a:gd name="T18" fmla="*/ 50 w 132"/>
              <a:gd name="T19" fmla="*/ 32 h 153"/>
              <a:gd name="T20" fmla="*/ 42 w 132"/>
              <a:gd name="T21" fmla="*/ 16 h 153"/>
              <a:gd name="T22" fmla="*/ 52 w 132"/>
              <a:gd name="T23" fmla="*/ 8 h 153"/>
              <a:gd name="T24" fmla="*/ 52 w 132"/>
              <a:gd name="T25" fmla="*/ 3 h 153"/>
              <a:gd name="T26" fmla="*/ 56 w 132"/>
              <a:gd name="T27" fmla="*/ 1 h 153"/>
              <a:gd name="T28" fmla="*/ 61 w 132"/>
              <a:gd name="T29" fmla="*/ 3 h 153"/>
              <a:gd name="T30" fmla="*/ 61 w 132"/>
              <a:gd name="T31" fmla="*/ 6 h 153"/>
              <a:gd name="T32" fmla="*/ 63 w 132"/>
              <a:gd name="T33" fmla="*/ 6 h 153"/>
              <a:gd name="T34" fmla="*/ 64 w 132"/>
              <a:gd name="T35" fmla="*/ 2 h 153"/>
              <a:gd name="T36" fmla="*/ 69 w 132"/>
              <a:gd name="T37" fmla="*/ 1 h 153"/>
              <a:gd name="T38" fmla="*/ 72 w 132"/>
              <a:gd name="T39" fmla="*/ 5 h 153"/>
              <a:gd name="T40" fmla="*/ 72 w 132"/>
              <a:gd name="T41" fmla="*/ 9 h 153"/>
              <a:gd name="T42" fmla="*/ 77 w 132"/>
              <a:gd name="T43" fmla="*/ 10 h 153"/>
              <a:gd name="T44" fmla="*/ 80 w 132"/>
              <a:gd name="T45" fmla="*/ 4 h 153"/>
              <a:gd name="T46" fmla="*/ 87 w 132"/>
              <a:gd name="T47" fmla="*/ 8 h 153"/>
              <a:gd name="T48" fmla="*/ 88 w 132"/>
              <a:gd name="T49" fmla="*/ 22 h 153"/>
              <a:gd name="T50" fmla="*/ 92 w 132"/>
              <a:gd name="T51" fmla="*/ 38 h 153"/>
              <a:gd name="T52" fmla="*/ 92 w 132"/>
              <a:gd name="T53" fmla="*/ 21 h 153"/>
              <a:gd name="T54" fmla="*/ 100 w 132"/>
              <a:gd name="T55" fmla="*/ 20 h 153"/>
              <a:gd name="T56" fmla="*/ 102 w 132"/>
              <a:gd name="T57" fmla="*/ 29 h 153"/>
              <a:gd name="T58" fmla="*/ 105 w 132"/>
              <a:gd name="T59" fmla="*/ 20 h 153"/>
              <a:gd name="T60" fmla="*/ 110 w 132"/>
              <a:gd name="T61" fmla="*/ 20 h 153"/>
              <a:gd name="T62" fmla="*/ 115 w 132"/>
              <a:gd name="T63" fmla="*/ 24 h 153"/>
              <a:gd name="T64" fmla="*/ 109 w 132"/>
              <a:gd name="T65" fmla="*/ 5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153">
                <a:moveTo>
                  <a:pt x="109" y="52"/>
                </a:moveTo>
                <a:cubicBezTo>
                  <a:pt x="109" y="52"/>
                  <a:pt x="132" y="74"/>
                  <a:pt x="114" y="106"/>
                </a:cubicBezTo>
                <a:cubicBezTo>
                  <a:pt x="114" y="106"/>
                  <a:pt x="111" y="121"/>
                  <a:pt x="82" y="136"/>
                </a:cubicBezTo>
                <a:cubicBezTo>
                  <a:pt x="53" y="150"/>
                  <a:pt x="24" y="153"/>
                  <a:pt x="12" y="133"/>
                </a:cubicBezTo>
                <a:cubicBezTo>
                  <a:pt x="0" y="113"/>
                  <a:pt x="21" y="77"/>
                  <a:pt x="28" y="72"/>
                </a:cubicBezTo>
                <a:cubicBezTo>
                  <a:pt x="28" y="72"/>
                  <a:pt x="30" y="59"/>
                  <a:pt x="51" y="55"/>
                </a:cubicBezTo>
                <a:cubicBezTo>
                  <a:pt x="51" y="55"/>
                  <a:pt x="59" y="48"/>
                  <a:pt x="52" y="48"/>
                </a:cubicBezTo>
                <a:cubicBezTo>
                  <a:pt x="44" y="49"/>
                  <a:pt x="34" y="49"/>
                  <a:pt x="32" y="46"/>
                </a:cubicBezTo>
                <a:cubicBezTo>
                  <a:pt x="31" y="43"/>
                  <a:pt x="32" y="30"/>
                  <a:pt x="37" y="29"/>
                </a:cubicBezTo>
                <a:cubicBezTo>
                  <a:pt x="41" y="28"/>
                  <a:pt x="50" y="32"/>
                  <a:pt x="50" y="32"/>
                </a:cubicBezTo>
                <a:cubicBezTo>
                  <a:pt x="50" y="32"/>
                  <a:pt x="55" y="19"/>
                  <a:pt x="42" y="16"/>
                </a:cubicBezTo>
                <a:cubicBezTo>
                  <a:pt x="42" y="16"/>
                  <a:pt x="44" y="7"/>
                  <a:pt x="52" y="8"/>
                </a:cubicBezTo>
                <a:cubicBezTo>
                  <a:pt x="52" y="3"/>
                  <a:pt x="52" y="3"/>
                  <a:pt x="52" y="3"/>
                </a:cubicBezTo>
                <a:cubicBezTo>
                  <a:pt x="52" y="3"/>
                  <a:pt x="53" y="1"/>
                  <a:pt x="56" y="1"/>
                </a:cubicBezTo>
                <a:cubicBezTo>
                  <a:pt x="59" y="1"/>
                  <a:pt x="61" y="3"/>
                  <a:pt x="61" y="3"/>
                </a:cubicBezTo>
                <a:cubicBezTo>
                  <a:pt x="61" y="6"/>
                  <a:pt x="61" y="6"/>
                  <a:pt x="61" y="6"/>
                </a:cubicBezTo>
                <a:cubicBezTo>
                  <a:pt x="63" y="6"/>
                  <a:pt x="63" y="6"/>
                  <a:pt x="63" y="6"/>
                </a:cubicBezTo>
                <a:cubicBezTo>
                  <a:pt x="64" y="2"/>
                  <a:pt x="64" y="2"/>
                  <a:pt x="64" y="2"/>
                </a:cubicBezTo>
                <a:cubicBezTo>
                  <a:pt x="64" y="2"/>
                  <a:pt x="65" y="0"/>
                  <a:pt x="69" y="1"/>
                </a:cubicBezTo>
                <a:cubicBezTo>
                  <a:pt x="72" y="2"/>
                  <a:pt x="72" y="5"/>
                  <a:pt x="72" y="5"/>
                </a:cubicBezTo>
                <a:cubicBezTo>
                  <a:pt x="72" y="5"/>
                  <a:pt x="72" y="9"/>
                  <a:pt x="72" y="9"/>
                </a:cubicBezTo>
                <a:cubicBezTo>
                  <a:pt x="72" y="9"/>
                  <a:pt x="75" y="12"/>
                  <a:pt x="77" y="10"/>
                </a:cubicBezTo>
                <a:cubicBezTo>
                  <a:pt x="80" y="4"/>
                  <a:pt x="80" y="4"/>
                  <a:pt x="80" y="4"/>
                </a:cubicBezTo>
                <a:cubicBezTo>
                  <a:pt x="80" y="4"/>
                  <a:pt x="85" y="2"/>
                  <a:pt x="87" y="8"/>
                </a:cubicBezTo>
                <a:cubicBezTo>
                  <a:pt x="87" y="8"/>
                  <a:pt x="82" y="16"/>
                  <a:pt x="88" y="22"/>
                </a:cubicBezTo>
                <a:cubicBezTo>
                  <a:pt x="88" y="22"/>
                  <a:pt x="92" y="28"/>
                  <a:pt x="92" y="38"/>
                </a:cubicBezTo>
                <a:cubicBezTo>
                  <a:pt x="92" y="38"/>
                  <a:pt x="94" y="25"/>
                  <a:pt x="92" y="21"/>
                </a:cubicBezTo>
                <a:cubicBezTo>
                  <a:pt x="92" y="21"/>
                  <a:pt x="94" y="18"/>
                  <a:pt x="100" y="20"/>
                </a:cubicBezTo>
                <a:cubicBezTo>
                  <a:pt x="100" y="20"/>
                  <a:pt x="100" y="29"/>
                  <a:pt x="102" y="29"/>
                </a:cubicBezTo>
                <a:cubicBezTo>
                  <a:pt x="105" y="29"/>
                  <a:pt x="105" y="20"/>
                  <a:pt x="105" y="20"/>
                </a:cubicBezTo>
                <a:cubicBezTo>
                  <a:pt x="105" y="20"/>
                  <a:pt x="106" y="18"/>
                  <a:pt x="110" y="20"/>
                </a:cubicBezTo>
                <a:cubicBezTo>
                  <a:pt x="115" y="21"/>
                  <a:pt x="115" y="24"/>
                  <a:pt x="115" y="24"/>
                </a:cubicBezTo>
                <a:cubicBezTo>
                  <a:pt x="115" y="24"/>
                  <a:pt x="100" y="35"/>
                  <a:pt x="109" y="52"/>
                </a:cubicBezTo>
                <a:close/>
              </a:path>
            </a:pathLst>
          </a:custGeom>
          <a:solidFill>
            <a:srgbClr val="E9475A"/>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 name="Freeform 11">
            <a:extLst>
              <a:ext uri="{FF2B5EF4-FFF2-40B4-BE49-F238E27FC236}">
                <a16:creationId xmlns:a16="http://schemas.microsoft.com/office/drawing/2014/main" id="{3A061EF0-B63A-4DE4-A31D-B4824C2C147B}"/>
              </a:ext>
            </a:extLst>
          </p:cNvPr>
          <p:cNvSpPr>
            <a:spLocks/>
          </p:cNvSpPr>
          <p:nvPr/>
        </p:nvSpPr>
        <p:spPr bwMode="auto">
          <a:xfrm flipH="1">
            <a:off x="5896680" y="1397420"/>
            <a:ext cx="437651" cy="580283"/>
          </a:xfrm>
          <a:custGeom>
            <a:avLst/>
            <a:gdLst>
              <a:gd name="T0" fmla="*/ 246 w 248"/>
              <a:gd name="T1" fmla="*/ 106 h 330"/>
              <a:gd name="T2" fmla="*/ 238 w 248"/>
              <a:gd name="T3" fmla="*/ 80 h 330"/>
              <a:gd name="T4" fmla="*/ 226 w 248"/>
              <a:gd name="T5" fmla="*/ 58 h 330"/>
              <a:gd name="T6" fmla="*/ 209 w 248"/>
              <a:gd name="T7" fmla="*/ 32 h 330"/>
              <a:gd name="T8" fmla="*/ 196 w 248"/>
              <a:gd name="T9" fmla="*/ 21 h 330"/>
              <a:gd name="T10" fmla="*/ 175 w 248"/>
              <a:gd name="T11" fmla="*/ 9 h 330"/>
              <a:gd name="T12" fmla="*/ 139 w 248"/>
              <a:gd name="T13" fmla="*/ 0 h 330"/>
              <a:gd name="T14" fmla="*/ 98 w 248"/>
              <a:gd name="T15" fmla="*/ 2 h 330"/>
              <a:gd name="T16" fmla="*/ 39 w 248"/>
              <a:gd name="T17" fmla="*/ 24 h 330"/>
              <a:gd name="T18" fmla="*/ 15 w 248"/>
              <a:gd name="T19" fmla="*/ 47 h 330"/>
              <a:gd name="T20" fmla="*/ 4 w 248"/>
              <a:gd name="T21" fmla="*/ 78 h 330"/>
              <a:gd name="T22" fmla="*/ 7 w 248"/>
              <a:gd name="T23" fmla="*/ 109 h 330"/>
              <a:gd name="T24" fmla="*/ 34 w 248"/>
              <a:gd name="T25" fmla="*/ 131 h 330"/>
              <a:gd name="T26" fmla="*/ 60 w 248"/>
              <a:gd name="T27" fmla="*/ 134 h 330"/>
              <a:gd name="T28" fmla="*/ 56 w 248"/>
              <a:gd name="T29" fmla="*/ 150 h 330"/>
              <a:gd name="T30" fmla="*/ 63 w 248"/>
              <a:gd name="T31" fmla="*/ 164 h 330"/>
              <a:gd name="T32" fmla="*/ 109 w 248"/>
              <a:gd name="T33" fmla="*/ 173 h 330"/>
              <a:gd name="T34" fmla="*/ 129 w 248"/>
              <a:gd name="T35" fmla="*/ 164 h 330"/>
              <a:gd name="T36" fmla="*/ 144 w 248"/>
              <a:gd name="T37" fmla="*/ 168 h 330"/>
              <a:gd name="T38" fmla="*/ 156 w 248"/>
              <a:gd name="T39" fmla="*/ 177 h 330"/>
              <a:gd name="T40" fmla="*/ 166 w 248"/>
              <a:gd name="T41" fmla="*/ 186 h 330"/>
              <a:gd name="T42" fmla="*/ 160 w 248"/>
              <a:gd name="T43" fmla="*/ 213 h 330"/>
              <a:gd name="T44" fmla="*/ 155 w 248"/>
              <a:gd name="T45" fmla="*/ 244 h 330"/>
              <a:gd name="T46" fmla="*/ 153 w 248"/>
              <a:gd name="T47" fmla="*/ 276 h 330"/>
              <a:gd name="T48" fmla="*/ 154 w 248"/>
              <a:gd name="T49" fmla="*/ 303 h 330"/>
              <a:gd name="T50" fmla="*/ 155 w 248"/>
              <a:gd name="T51" fmla="*/ 323 h 330"/>
              <a:gd name="T52" fmla="*/ 155 w 248"/>
              <a:gd name="T53" fmla="*/ 323 h 330"/>
              <a:gd name="T54" fmla="*/ 155 w 248"/>
              <a:gd name="T55" fmla="*/ 303 h 330"/>
              <a:gd name="T56" fmla="*/ 157 w 248"/>
              <a:gd name="T57" fmla="*/ 276 h 330"/>
              <a:gd name="T58" fmla="*/ 161 w 248"/>
              <a:gd name="T59" fmla="*/ 245 h 330"/>
              <a:gd name="T60" fmla="*/ 168 w 248"/>
              <a:gd name="T61" fmla="*/ 214 h 330"/>
              <a:gd name="T62" fmla="*/ 176 w 248"/>
              <a:gd name="T63" fmla="*/ 188 h 330"/>
              <a:gd name="T64" fmla="*/ 222 w 248"/>
              <a:gd name="T65" fmla="*/ 151 h 330"/>
              <a:gd name="T66" fmla="*/ 242 w 248"/>
              <a:gd name="T67" fmla="*/ 133 h 330"/>
              <a:gd name="T68" fmla="*/ 248 w 248"/>
              <a:gd name="T69" fmla="*/ 11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8" h="330">
                <a:moveTo>
                  <a:pt x="248" y="110"/>
                </a:moveTo>
                <a:cubicBezTo>
                  <a:pt x="248" y="107"/>
                  <a:pt x="246" y="106"/>
                  <a:pt x="246" y="106"/>
                </a:cubicBezTo>
                <a:cubicBezTo>
                  <a:pt x="246" y="106"/>
                  <a:pt x="248" y="102"/>
                  <a:pt x="244" y="91"/>
                </a:cubicBezTo>
                <a:cubicBezTo>
                  <a:pt x="239" y="79"/>
                  <a:pt x="238" y="80"/>
                  <a:pt x="238" y="80"/>
                </a:cubicBezTo>
                <a:cubicBezTo>
                  <a:pt x="238" y="80"/>
                  <a:pt x="239" y="73"/>
                  <a:pt x="235" y="66"/>
                </a:cubicBezTo>
                <a:cubicBezTo>
                  <a:pt x="231" y="59"/>
                  <a:pt x="226" y="58"/>
                  <a:pt x="226" y="58"/>
                </a:cubicBezTo>
                <a:cubicBezTo>
                  <a:pt x="226" y="58"/>
                  <a:pt x="224" y="42"/>
                  <a:pt x="214" y="41"/>
                </a:cubicBezTo>
                <a:cubicBezTo>
                  <a:pt x="214" y="41"/>
                  <a:pt x="215" y="36"/>
                  <a:pt x="209" y="32"/>
                </a:cubicBezTo>
                <a:cubicBezTo>
                  <a:pt x="204" y="28"/>
                  <a:pt x="201" y="26"/>
                  <a:pt x="201" y="26"/>
                </a:cubicBezTo>
                <a:cubicBezTo>
                  <a:pt x="201" y="26"/>
                  <a:pt x="200" y="24"/>
                  <a:pt x="196" y="21"/>
                </a:cubicBezTo>
                <a:cubicBezTo>
                  <a:pt x="191" y="18"/>
                  <a:pt x="187" y="19"/>
                  <a:pt x="187" y="19"/>
                </a:cubicBezTo>
                <a:cubicBezTo>
                  <a:pt x="187" y="19"/>
                  <a:pt x="190" y="15"/>
                  <a:pt x="175" y="9"/>
                </a:cubicBezTo>
                <a:cubicBezTo>
                  <a:pt x="160" y="4"/>
                  <a:pt x="162" y="6"/>
                  <a:pt x="162" y="6"/>
                </a:cubicBezTo>
                <a:cubicBezTo>
                  <a:pt x="162" y="6"/>
                  <a:pt x="154" y="0"/>
                  <a:pt x="139" y="0"/>
                </a:cubicBezTo>
                <a:cubicBezTo>
                  <a:pt x="124" y="0"/>
                  <a:pt x="122" y="0"/>
                  <a:pt x="121" y="3"/>
                </a:cubicBezTo>
                <a:cubicBezTo>
                  <a:pt x="121" y="3"/>
                  <a:pt x="116" y="0"/>
                  <a:pt x="98" y="2"/>
                </a:cubicBezTo>
                <a:cubicBezTo>
                  <a:pt x="81" y="5"/>
                  <a:pt x="73" y="3"/>
                  <a:pt x="67" y="8"/>
                </a:cubicBezTo>
                <a:cubicBezTo>
                  <a:pt x="61" y="13"/>
                  <a:pt x="40" y="20"/>
                  <a:pt x="39" y="24"/>
                </a:cubicBezTo>
                <a:cubicBezTo>
                  <a:pt x="32" y="27"/>
                  <a:pt x="26" y="34"/>
                  <a:pt x="28" y="37"/>
                </a:cubicBezTo>
                <a:cubicBezTo>
                  <a:pt x="28" y="37"/>
                  <a:pt x="20" y="36"/>
                  <a:pt x="15" y="47"/>
                </a:cubicBezTo>
                <a:cubicBezTo>
                  <a:pt x="9" y="57"/>
                  <a:pt x="6" y="70"/>
                  <a:pt x="6" y="70"/>
                </a:cubicBezTo>
                <a:cubicBezTo>
                  <a:pt x="6" y="70"/>
                  <a:pt x="3" y="73"/>
                  <a:pt x="4" y="78"/>
                </a:cubicBezTo>
                <a:cubicBezTo>
                  <a:pt x="4" y="78"/>
                  <a:pt x="0" y="86"/>
                  <a:pt x="1" y="95"/>
                </a:cubicBezTo>
                <a:cubicBezTo>
                  <a:pt x="2" y="104"/>
                  <a:pt x="7" y="105"/>
                  <a:pt x="7" y="109"/>
                </a:cubicBezTo>
                <a:cubicBezTo>
                  <a:pt x="7" y="109"/>
                  <a:pt x="4" y="117"/>
                  <a:pt x="15" y="125"/>
                </a:cubicBezTo>
                <a:cubicBezTo>
                  <a:pt x="25" y="133"/>
                  <a:pt x="34" y="131"/>
                  <a:pt x="34" y="131"/>
                </a:cubicBezTo>
                <a:cubicBezTo>
                  <a:pt x="34" y="131"/>
                  <a:pt x="48" y="136"/>
                  <a:pt x="53" y="133"/>
                </a:cubicBezTo>
                <a:cubicBezTo>
                  <a:pt x="53" y="133"/>
                  <a:pt x="60" y="130"/>
                  <a:pt x="60" y="134"/>
                </a:cubicBezTo>
                <a:cubicBezTo>
                  <a:pt x="60" y="134"/>
                  <a:pt x="56" y="137"/>
                  <a:pt x="56" y="140"/>
                </a:cubicBezTo>
                <a:cubicBezTo>
                  <a:pt x="56" y="140"/>
                  <a:pt x="54" y="145"/>
                  <a:pt x="56" y="150"/>
                </a:cubicBezTo>
                <a:cubicBezTo>
                  <a:pt x="59" y="154"/>
                  <a:pt x="61" y="152"/>
                  <a:pt x="61" y="155"/>
                </a:cubicBezTo>
                <a:cubicBezTo>
                  <a:pt x="62" y="157"/>
                  <a:pt x="60" y="160"/>
                  <a:pt x="63" y="164"/>
                </a:cubicBezTo>
                <a:cubicBezTo>
                  <a:pt x="67" y="168"/>
                  <a:pt x="72" y="165"/>
                  <a:pt x="73" y="167"/>
                </a:cubicBezTo>
                <a:cubicBezTo>
                  <a:pt x="74" y="168"/>
                  <a:pt x="89" y="180"/>
                  <a:pt x="109" y="173"/>
                </a:cubicBezTo>
                <a:cubicBezTo>
                  <a:pt x="109" y="173"/>
                  <a:pt x="114" y="173"/>
                  <a:pt x="118" y="171"/>
                </a:cubicBezTo>
                <a:cubicBezTo>
                  <a:pt x="122" y="169"/>
                  <a:pt x="129" y="164"/>
                  <a:pt x="129" y="164"/>
                </a:cubicBezTo>
                <a:cubicBezTo>
                  <a:pt x="141" y="162"/>
                  <a:pt x="141" y="162"/>
                  <a:pt x="141" y="162"/>
                </a:cubicBezTo>
                <a:cubicBezTo>
                  <a:pt x="144" y="168"/>
                  <a:pt x="144" y="168"/>
                  <a:pt x="144" y="168"/>
                </a:cubicBezTo>
                <a:cubicBezTo>
                  <a:pt x="144" y="168"/>
                  <a:pt x="143" y="173"/>
                  <a:pt x="148" y="176"/>
                </a:cubicBezTo>
                <a:cubicBezTo>
                  <a:pt x="152" y="180"/>
                  <a:pt x="156" y="177"/>
                  <a:pt x="156" y="177"/>
                </a:cubicBezTo>
                <a:cubicBezTo>
                  <a:pt x="156" y="177"/>
                  <a:pt x="161" y="179"/>
                  <a:pt x="163" y="182"/>
                </a:cubicBezTo>
                <a:cubicBezTo>
                  <a:pt x="164" y="183"/>
                  <a:pt x="165" y="185"/>
                  <a:pt x="166" y="186"/>
                </a:cubicBezTo>
                <a:cubicBezTo>
                  <a:pt x="165" y="190"/>
                  <a:pt x="164" y="194"/>
                  <a:pt x="163" y="198"/>
                </a:cubicBezTo>
                <a:cubicBezTo>
                  <a:pt x="162" y="203"/>
                  <a:pt x="161" y="208"/>
                  <a:pt x="160" y="213"/>
                </a:cubicBezTo>
                <a:cubicBezTo>
                  <a:pt x="159" y="218"/>
                  <a:pt x="158" y="223"/>
                  <a:pt x="157" y="228"/>
                </a:cubicBezTo>
                <a:cubicBezTo>
                  <a:pt x="157" y="233"/>
                  <a:pt x="156" y="239"/>
                  <a:pt x="155" y="244"/>
                </a:cubicBezTo>
                <a:cubicBezTo>
                  <a:pt x="155" y="250"/>
                  <a:pt x="155" y="255"/>
                  <a:pt x="154" y="260"/>
                </a:cubicBezTo>
                <a:cubicBezTo>
                  <a:pt x="154" y="266"/>
                  <a:pt x="154" y="271"/>
                  <a:pt x="153" y="276"/>
                </a:cubicBezTo>
                <a:cubicBezTo>
                  <a:pt x="153" y="281"/>
                  <a:pt x="153" y="286"/>
                  <a:pt x="153" y="290"/>
                </a:cubicBezTo>
                <a:cubicBezTo>
                  <a:pt x="153" y="295"/>
                  <a:pt x="153" y="299"/>
                  <a:pt x="154" y="303"/>
                </a:cubicBezTo>
                <a:cubicBezTo>
                  <a:pt x="154" y="308"/>
                  <a:pt x="154" y="311"/>
                  <a:pt x="154" y="314"/>
                </a:cubicBezTo>
                <a:cubicBezTo>
                  <a:pt x="154" y="318"/>
                  <a:pt x="154" y="321"/>
                  <a:pt x="155" y="323"/>
                </a:cubicBezTo>
                <a:cubicBezTo>
                  <a:pt x="155" y="328"/>
                  <a:pt x="155" y="330"/>
                  <a:pt x="155" y="330"/>
                </a:cubicBezTo>
                <a:cubicBezTo>
                  <a:pt x="155" y="330"/>
                  <a:pt x="155" y="328"/>
                  <a:pt x="155" y="323"/>
                </a:cubicBezTo>
                <a:cubicBezTo>
                  <a:pt x="155" y="321"/>
                  <a:pt x="155" y="318"/>
                  <a:pt x="155" y="314"/>
                </a:cubicBezTo>
                <a:cubicBezTo>
                  <a:pt x="155" y="311"/>
                  <a:pt x="155" y="308"/>
                  <a:pt x="155" y="303"/>
                </a:cubicBezTo>
                <a:cubicBezTo>
                  <a:pt x="156" y="299"/>
                  <a:pt x="156" y="295"/>
                  <a:pt x="156" y="291"/>
                </a:cubicBezTo>
                <a:cubicBezTo>
                  <a:pt x="156" y="286"/>
                  <a:pt x="157" y="281"/>
                  <a:pt x="157" y="276"/>
                </a:cubicBezTo>
                <a:cubicBezTo>
                  <a:pt x="158" y="271"/>
                  <a:pt x="158" y="266"/>
                  <a:pt x="159" y="261"/>
                </a:cubicBezTo>
                <a:cubicBezTo>
                  <a:pt x="160" y="256"/>
                  <a:pt x="161" y="250"/>
                  <a:pt x="161" y="245"/>
                </a:cubicBezTo>
                <a:cubicBezTo>
                  <a:pt x="162" y="240"/>
                  <a:pt x="163" y="234"/>
                  <a:pt x="164" y="229"/>
                </a:cubicBezTo>
                <a:cubicBezTo>
                  <a:pt x="166" y="224"/>
                  <a:pt x="167" y="219"/>
                  <a:pt x="168" y="214"/>
                </a:cubicBezTo>
                <a:cubicBezTo>
                  <a:pt x="169" y="210"/>
                  <a:pt x="171" y="205"/>
                  <a:pt x="172" y="201"/>
                </a:cubicBezTo>
                <a:cubicBezTo>
                  <a:pt x="173" y="196"/>
                  <a:pt x="175" y="192"/>
                  <a:pt x="176" y="188"/>
                </a:cubicBezTo>
                <a:cubicBezTo>
                  <a:pt x="177" y="186"/>
                  <a:pt x="178" y="183"/>
                  <a:pt x="179" y="181"/>
                </a:cubicBezTo>
                <a:cubicBezTo>
                  <a:pt x="185" y="180"/>
                  <a:pt x="216" y="174"/>
                  <a:pt x="222" y="151"/>
                </a:cubicBezTo>
                <a:cubicBezTo>
                  <a:pt x="229" y="149"/>
                  <a:pt x="229" y="149"/>
                  <a:pt x="229" y="149"/>
                </a:cubicBezTo>
                <a:cubicBezTo>
                  <a:pt x="229" y="149"/>
                  <a:pt x="242" y="145"/>
                  <a:pt x="242" y="133"/>
                </a:cubicBezTo>
                <a:cubicBezTo>
                  <a:pt x="242" y="133"/>
                  <a:pt x="248" y="125"/>
                  <a:pt x="245" y="116"/>
                </a:cubicBezTo>
                <a:cubicBezTo>
                  <a:pt x="245" y="116"/>
                  <a:pt x="248" y="113"/>
                  <a:pt x="248"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12" name="Group 12">
            <a:extLst>
              <a:ext uri="{FF2B5EF4-FFF2-40B4-BE49-F238E27FC236}">
                <a16:creationId xmlns:a16="http://schemas.microsoft.com/office/drawing/2014/main" id="{7443D7C7-5B11-435D-8B86-C12A189C13F2}"/>
              </a:ext>
            </a:extLst>
          </p:cNvPr>
          <p:cNvGrpSpPr/>
          <p:nvPr/>
        </p:nvGrpSpPr>
        <p:grpSpPr>
          <a:xfrm>
            <a:off x="4265334" y="1412672"/>
            <a:ext cx="1533525" cy="698535"/>
            <a:chOff x="3914775" y="1412672"/>
            <a:chExt cx="1533525" cy="698535"/>
          </a:xfrm>
        </p:grpSpPr>
        <p:cxnSp>
          <p:nvCxnSpPr>
            <p:cNvPr id="13" name="Straight Connector 6">
              <a:extLst>
                <a:ext uri="{FF2B5EF4-FFF2-40B4-BE49-F238E27FC236}">
                  <a16:creationId xmlns:a16="http://schemas.microsoft.com/office/drawing/2014/main" id="{DD897796-1BFD-43ED-B797-08C4CA5E6997}"/>
                </a:ext>
              </a:extLst>
            </p:cNvPr>
            <p:cNvCxnSpPr/>
            <p:nvPr/>
          </p:nvCxnSpPr>
          <p:spPr>
            <a:xfrm>
              <a:off x="3914775" y="1761939"/>
              <a:ext cx="1533525" cy="0"/>
            </a:xfrm>
            <a:prstGeom prst="line">
              <a:avLst/>
            </a:prstGeom>
            <a:ln>
              <a:solidFill>
                <a:schemeClr val="tx1">
                  <a:lumMod val="50000"/>
                  <a:lumOff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4" name="Straight Connector 10">
              <a:extLst>
                <a:ext uri="{FF2B5EF4-FFF2-40B4-BE49-F238E27FC236}">
                  <a16:creationId xmlns:a16="http://schemas.microsoft.com/office/drawing/2014/main" id="{EB5B16DA-BB61-4F4A-993E-DB8266B8497A}"/>
                </a:ext>
              </a:extLst>
            </p:cNvPr>
            <p:cNvCxnSpPr/>
            <p:nvPr/>
          </p:nvCxnSpPr>
          <p:spPr>
            <a:xfrm>
              <a:off x="3914775" y="1412672"/>
              <a:ext cx="0" cy="698535"/>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862A96D4-213E-4977-8D92-B3386703B4D8}"/>
              </a:ext>
            </a:extLst>
          </p:cNvPr>
          <p:cNvGrpSpPr/>
          <p:nvPr/>
        </p:nvGrpSpPr>
        <p:grpSpPr>
          <a:xfrm>
            <a:off x="3648806" y="3308332"/>
            <a:ext cx="1533525" cy="698535"/>
            <a:chOff x="3514725" y="3308332"/>
            <a:chExt cx="1533525" cy="698535"/>
          </a:xfrm>
        </p:grpSpPr>
        <p:cxnSp>
          <p:nvCxnSpPr>
            <p:cNvPr id="16" name="Straight Connector 53">
              <a:extLst>
                <a:ext uri="{FF2B5EF4-FFF2-40B4-BE49-F238E27FC236}">
                  <a16:creationId xmlns:a16="http://schemas.microsoft.com/office/drawing/2014/main" id="{412574E9-B70F-4E0B-8E85-5E253C811661}"/>
                </a:ext>
              </a:extLst>
            </p:cNvPr>
            <p:cNvCxnSpPr/>
            <p:nvPr/>
          </p:nvCxnSpPr>
          <p:spPr>
            <a:xfrm>
              <a:off x="3514725" y="3657599"/>
              <a:ext cx="1533525" cy="0"/>
            </a:xfrm>
            <a:prstGeom prst="line">
              <a:avLst/>
            </a:prstGeom>
            <a:ln>
              <a:solidFill>
                <a:schemeClr val="tx1">
                  <a:lumMod val="50000"/>
                  <a:lumOff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61">
              <a:extLst>
                <a:ext uri="{FF2B5EF4-FFF2-40B4-BE49-F238E27FC236}">
                  <a16:creationId xmlns:a16="http://schemas.microsoft.com/office/drawing/2014/main" id="{AA10755D-E965-4C74-877B-06E621FC91D7}"/>
                </a:ext>
              </a:extLst>
            </p:cNvPr>
            <p:cNvCxnSpPr/>
            <p:nvPr/>
          </p:nvCxnSpPr>
          <p:spPr>
            <a:xfrm>
              <a:off x="3514725" y="3308332"/>
              <a:ext cx="0" cy="698535"/>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18" name="Group 16">
            <a:extLst>
              <a:ext uri="{FF2B5EF4-FFF2-40B4-BE49-F238E27FC236}">
                <a16:creationId xmlns:a16="http://schemas.microsoft.com/office/drawing/2014/main" id="{DB6075AF-43C9-497D-B6C1-C246C270AC51}"/>
              </a:ext>
            </a:extLst>
          </p:cNvPr>
          <p:cNvGrpSpPr/>
          <p:nvPr/>
        </p:nvGrpSpPr>
        <p:grpSpPr>
          <a:xfrm>
            <a:off x="6828354" y="2359886"/>
            <a:ext cx="1533525" cy="698535"/>
            <a:chOff x="7143749" y="2359886"/>
            <a:chExt cx="1533525" cy="698535"/>
          </a:xfrm>
        </p:grpSpPr>
        <p:cxnSp>
          <p:nvCxnSpPr>
            <p:cNvPr id="19" name="Straight Connector 52">
              <a:extLst>
                <a:ext uri="{FF2B5EF4-FFF2-40B4-BE49-F238E27FC236}">
                  <a16:creationId xmlns:a16="http://schemas.microsoft.com/office/drawing/2014/main" id="{D87568A5-08F9-492E-B1C0-77B36429D5B4}"/>
                </a:ext>
              </a:extLst>
            </p:cNvPr>
            <p:cNvCxnSpPr/>
            <p:nvPr/>
          </p:nvCxnSpPr>
          <p:spPr>
            <a:xfrm flipH="1">
              <a:off x="7143749" y="2709153"/>
              <a:ext cx="1533525" cy="0"/>
            </a:xfrm>
            <a:prstGeom prst="line">
              <a:avLst/>
            </a:prstGeom>
            <a:ln>
              <a:solidFill>
                <a:schemeClr val="tx1">
                  <a:lumMod val="50000"/>
                  <a:lumOff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60">
              <a:extLst>
                <a:ext uri="{FF2B5EF4-FFF2-40B4-BE49-F238E27FC236}">
                  <a16:creationId xmlns:a16="http://schemas.microsoft.com/office/drawing/2014/main" id="{9BA4D916-7A75-42F8-9A4E-2C14ABA29478}"/>
                </a:ext>
              </a:extLst>
            </p:cNvPr>
            <p:cNvCxnSpPr/>
            <p:nvPr/>
          </p:nvCxnSpPr>
          <p:spPr>
            <a:xfrm flipH="1">
              <a:off x="8677274" y="2359886"/>
              <a:ext cx="0" cy="698535"/>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21" name="Group 17">
            <a:extLst>
              <a:ext uri="{FF2B5EF4-FFF2-40B4-BE49-F238E27FC236}">
                <a16:creationId xmlns:a16="http://schemas.microsoft.com/office/drawing/2014/main" id="{B56DA000-11C1-4BFB-B0D9-5D3E02041B40}"/>
              </a:ext>
            </a:extLst>
          </p:cNvPr>
          <p:cNvGrpSpPr/>
          <p:nvPr/>
        </p:nvGrpSpPr>
        <p:grpSpPr>
          <a:xfrm>
            <a:off x="6542604" y="4256162"/>
            <a:ext cx="1533525" cy="698535"/>
            <a:chOff x="7143749" y="4256162"/>
            <a:chExt cx="1533525" cy="698535"/>
          </a:xfrm>
        </p:grpSpPr>
        <p:cxnSp>
          <p:nvCxnSpPr>
            <p:cNvPr id="22" name="Straight Connector 54">
              <a:extLst>
                <a:ext uri="{FF2B5EF4-FFF2-40B4-BE49-F238E27FC236}">
                  <a16:creationId xmlns:a16="http://schemas.microsoft.com/office/drawing/2014/main" id="{565606D1-E3A2-4BE8-AC04-738E0B55D106}"/>
                </a:ext>
              </a:extLst>
            </p:cNvPr>
            <p:cNvCxnSpPr>
              <a:cxnSpLocks/>
            </p:cNvCxnSpPr>
            <p:nvPr/>
          </p:nvCxnSpPr>
          <p:spPr>
            <a:xfrm flipH="1">
              <a:off x="7143749" y="4605429"/>
              <a:ext cx="1533525" cy="0"/>
            </a:xfrm>
            <a:prstGeom prst="line">
              <a:avLst/>
            </a:prstGeom>
            <a:ln>
              <a:solidFill>
                <a:schemeClr val="tx1">
                  <a:lumMod val="50000"/>
                  <a:lumOff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62">
              <a:extLst>
                <a:ext uri="{FF2B5EF4-FFF2-40B4-BE49-F238E27FC236}">
                  <a16:creationId xmlns:a16="http://schemas.microsoft.com/office/drawing/2014/main" id="{05F59A64-E1BF-43DA-8CF3-FB029526D0FC}"/>
                </a:ext>
              </a:extLst>
            </p:cNvPr>
            <p:cNvCxnSpPr/>
            <p:nvPr/>
          </p:nvCxnSpPr>
          <p:spPr>
            <a:xfrm flipH="1">
              <a:off x="8677274" y="4256162"/>
              <a:ext cx="0" cy="698535"/>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24" name="Group 15">
            <a:extLst>
              <a:ext uri="{FF2B5EF4-FFF2-40B4-BE49-F238E27FC236}">
                <a16:creationId xmlns:a16="http://schemas.microsoft.com/office/drawing/2014/main" id="{1E2DD463-294F-4B87-90C8-3C4969E2339E}"/>
              </a:ext>
            </a:extLst>
          </p:cNvPr>
          <p:cNvGrpSpPr/>
          <p:nvPr/>
        </p:nvGrpSpPr>
        <p:grpSpPr>
          <a:xfrm>
            <a:off x="4194266" y="5203991"/>
            <a:ext cx="1533525" cy="698535"/>
            <a:chOff x="3914775" y="5203991"/>
            <a:chExt cx="1533525" cy="698535"/>
          </a:xfrm>
        </p:grpSpPr>
        <p:cxnSp>
          <p:nvCxnSpPr>
            <p:cNvPr id="25" name="Straight Connector 55">
              <a:extLst>
                <a:ext uri="{FF2B5EF4-FFF2-40B4-BE49-F238E27FC236}">
                  <a16:creationId xmlns:a16="http://schemas.microsoft.com/office/drawing/2014/main" id="{0137C336-9482-4D24-8EBA-7791D5FE975A}"/>
                </a:ext>
              </a:extLst>
            </p:cNvPr>
            <p:cNvCxnSpPr>
              <a:cxnSpLocks/>
            </p:cNvCxnSpPr>
            <p:nvPr/>
          </p:nvCxnSpPr>
          <p:spPr>
            <a:xfrm>
              <a:off x="3914775" y="5553258"/>
              <a:ext cx="1533525" cy="0"/>
            </a:xfrm>
            <a:prstGeom prst="line">
              <a:avLst/>
            </a:prstGeom>
            <a:ln>
              <a:solidFill>
                <a:schemeClr val="tx1">
                  <a:lumMod val="50000"/>
                  <a:lumOff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63">
              <a:extLst>
                <a:ext uri="{FF2B5EF4-FFF2-40B4-BE49-F238E27FC236}">
                  <a16:creationId xmlns:a16="http://schemas.microsoft.com/office/drawing/2014/main" id="{7B128F00-2B72-4AF6-8B5F-57C64577F515}"/>
                </a:ext>
              </a:extLst>
            </p:cNvPr>
            <p:cNvCxnSpPr/>
            <p:nvPr/>
          </p:nvCxnSpPr>
          <p:spPr>
            <a:xfrm>
              <a:off x="3914775" y="5203991"/>
              <a:ext cx="0" cy="698535"/>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sp>
        <p:nvSpPr>
          <p:cNvPr id="27" name="TextBox 71">
            <a:extLst>
              <a:ext uri="{FF2B5EF4-FFF2-40B4-BE49-F238E27FC236}">
                <a16:creationId xmlns:a16="http://schemas.microsoft.com/office/drawing/2014/main" id="{AD35D020-C1C9-4F70-A95E-553C4967BC8A}"/>
              </a:ext>
            </a:extLst>
          </p:cNvPr>
          <p:cNvSpPr txBox="1"/>
          <p:nvPr/>
        </p:nvSpPr>
        <p:spPr>
          <a:xfrm flipH="1">
            <a:off x="758213" y="1484939"/>
            <a:ext cx="3311871" cy="553998"/>
          </a:xfrm>
          <a:prstGeom prst="rect">
            <a:avLst/>
          </a:prstGeom>
          <a:noFill/>
          <a:ln>
            <a:noFill/>
          </a:ln>
        </p:spPr>
        <p:txBody>
          <a:bodyPr wrap="square" lIns="0" tIns="0" rIns="0" bIns="0" rtlCol="0" anchor="ctr">
            <a:spAutoFit/>
          </a:bodyPr>
          <a:lstStyle/>
          <a:p>
            <a:pPr algn="r">
              <a:buClr>
                <a:schemeClr val="accent1"/>
              </a:buClr>
            </a:pPr>
            <a:r>
              <a:rPr lang="en-US" sz="1200" b="1" dirty="0">
                <a:solidFill>
                  <a:schemeClr val="tx1">
                    <a:lumMod val="75000"/>
                    <a:lumOff val="25000"/>
                  </a:schemeClr>
                </a:solidFill>
              </a:rPr>
              <a:t>Lorem ipsum </a:t>
            </a:r>
            <a:r>
              <a:rPr lang="en-US" sz="1200" dirty="0">
                <a:solidFill>
                  <a:schemeClr val="tx1">
                    <a:lumMod val="75000"/>
                    <a:lumOff val="25000"/>
                  </a:schemeClr>
                </a:solidFill>
              </a:rPr>
              <a:t>dolor sit amet, consectetur adipiscing elit. Quisque posuere nunc ac mauris viverra.</a:t>
            </a:r>
          </a:p>
        </p:txBody>
      </p:sp>
      <p:sp>
        <p:nvSpPr>
          <p:cNvPr id="28" name="TextBox 72">
            <a:extLst>
              <a:ext uri="{FF2B5EF4-FFF2-40B4-BE49-F238E27FC236}">
                <a16:creationId xmlns:a16="http://schemas.microsoft.com/office/drawing/2014/main" id="{DCD14420-57AC-4302-83EB-7D1EBACE751F}"/>
              </a:ext>
            </a:extLst>
          </p:cNvPr>
          <p:cNvSpPr txBox="1"/>
          <p:nvPr/>
        </p:nvSpPr>
        <p:spPr>
          <a:xfrm flipH="1">
            <a:off x="541735" y="3380600"/>
            <a:ext cx="2907758" cy="553998"/>
          </a:xfrm>
          <a:prstGeom prst="rect">
            <a:avLst/>
          </a:prstGeom>
          <a:noFill/>
          <a:ln>
            <a:noFill/>
          </a:ln>
        </p:spPr>
        <p:txBody>
          <a:bodyPr wrap="square" lIns="0" tIns="0" rIns="0" bIns="0" rtlCol="0" anchor="ctr">
            <a:spAutoFit/>
          </a:bodyPr>
          <a:lstStyle/>
          <a:p>
            <a:pPr algn="r">
              <a:buClr>
                <a:schemeClr val="accent1"/>
              </a:buClr>
            </a:pPr>
            <a:r>
              <a:rPr lang="en-US" sz="1200" b="1" dirty="0">
                <a:solidFill>
                  <a:schemeClr val="tx1">
                    <a:lumMod val="75000"/>
                    <a:lumOff val="25000"/>
                  </a:schemeClr>
                </a:solidFill>
              </a:rPr>
              <a:t>Lorem ipsum </a:t>
            </a:r>
            <a:r>
              <a:rPr lang="en-US" sz="1200" dirty="0">
                <a:solidFill>
                  <a:schemeClr val="tx1">
                    <a:lumMod val="75000"/>
                    <a:lumOff val="25000"/>
                  </a:schemeClr>
                </a:solidFill>
              </a:rPr>
              <a:t>dolor sit amet, consectetur adipiscing elit. Quisque posuere nunc ac mauris viverra.</a:t>
            </a:r>
          </a:p>
        </p:txBody>
      </p:sp>
      <p:sp>
        <p:nvSpPr>
          <p:cNvPr id="29" name="TextBox 73">
            <a:extLst>
              <a:ext uri="{FF2B5EF4-FFF2-40B4-BE49-F238E27FC236}">
                <a16:creationId xmlns:a16="http://schemas.microsoft.com/office/drawing/2014/main" id="{B0CAB09D-2E4D-4421-A045-6FE39D74B25D}"/>
              </a:ext>
            </a:extLst>
          </p:cNvPr>
          <p:cNvSpPr txBox="1"/>
          <p:nvPr/>
        </p:nvSpPr>
        <p:spPr>
          <a:xfrm flipH="1">
            <a:off x="687145" y="5276259"/>
            <a:ext cx="3311871" cy="553998"/>
          </a:xfrm>
          <a:prstGeom prst="rect">
            <a:avLst/>
          </a:prstGeom>
          <a:noFill/>
          <a:ln>
            <a:noFill/>
          </a:ln>
        </p:spPr>
        <p:txBody>
          <a:bodyPr wrap="square" lIns="0" tIns="0" rIns="0" bIns="0" rtlCol="0" anchor="ctr">
            <a:spAutoFit/>
          </a:bodyPr>
          <a:lstStyle/>
          <a:p>
            <a:pPr algn="r">
              <a:buClr>
                <a:schemeClr val="accent1"/>
              </a:buClr>
            </a:pPr>
            <a:r>
              <a:rPr lang="en-US" sz="1200" b="1" dirty="0">
                <a:solidFill>
                  <a:schemeClr val="tx1">
                    <a:lumMod val="75000"/>
                    <a:lumOff val="25000"/>
                  </a:schemeClr>
                </a:solidFill>
              </a:rPr>
              <a:t>Lorem ipsum </a:t>
            </a:r>
            <a:r>
              <a:rPr lang="en-US" sz="1200" dirty="0">
                <a:solidFill>
                  <a:schemeClr val="tx1">
                    <a:lumMod val="75000"/>
                    <a:lumOff val="25000"/>
                  </a:schemeClr>
                </a:solidFill>
              </a:rPr>
              <a:t>dolor sit amet, consectetur adipiscing elit. Quisque posuere nunc ac mauris viverra.</a:t>
            </a:r>
          </a:p>
        </p:txBody>
      </p:sp>
      <p:sp>
        <p:nvSpPr>
          <p:cNvPr id="30" name="TextBox 74">
            <a:extLst>
              <a:ext uri="{FF2B5EF4-FFF2-40B4-BE49-F238E27FC236}">
                <a16:creationId xmlns:a16="http://schemas.microsoft.com/office/drawing/2014/main" id="{C443FC65-1066-4368-BC00-C248139C713C}"/>
              </a:ext>
            </a:extLst>
          </p:cNvPr>
          <p:cNvSpPr txBox="1"/>
          <p:nvPr/>
        </p:nvSpPr>
        <p:spPr>
          <a:xfrm flipH="1">
            <a:off x="8505093" y="2432154"/>
            <a:ext cx="3311871" cy="553998"/>
          </a:xfrm>
          <a:prstGeom prst="rect">
            <a:avLst/>
          </a:prstGeom>
          <a:noFill/>
          <a:ln>
            <a:noFill/>
          </a:ln>
        </p:spPr>
        <p:txBody>
          <a:bodyPr wrap="square" lIns="0" tIns="0" rIns="0" bIns="0" rtlCol="0" anchor="ctr">
            <a:spAutoFit/>
          </a:bodyPr>
          <a:lstStyle/>
          <a:p>
            <a:pPr>
              <a:buClr>
                <a:schemeClr val="accent1"/>
              </a:buClr>
            </a:pPr>
            <a:r>
              <a:rPr lang="en-US" sz="1200" b="1" dirty="0">
                <a:solidFill>
                  <a:schemeClr val="tx1">
                    <a:lumMod val="75000"/>
                    <a:lumOff val="25000"/>
                  </a:schemeClr>
                </a:solidFill>
              </a:rPr>
              <a:t>Lorem ipsum </a:t>
            </a:r>
            <a:r>
              <a:rPr lang="en-US" sz="1200" dirty="0">
                <a:solidFill>
                  <a:schemeClr val="tx1">
                    <a:lumMod val="75000"/>
                    <a:lumOff val="25000"/>
                  </a:schemeClr>
                </a:solidFill>
              </a:rPr>
              <a:t>dolor sit amet, consectetur adipiscing elit. Quisque posuere nunc ac mauris viverra.</a:t>
            </a:r>
          </a:p>
        </p:txBody>
      </p:sp>
      <p:sp>
        <p:nvSpPr>
          <p:cNvPr id="31" name="TextBox 75">
            <a:extLst>
              <a:ext uri="{FF2B5EF4-FFF2-40B4-BE49-F238E27FC236}">
                <a16:creationId xmlns:a16="http://schemas.microsoft.com/office/drawing/2014/main" id="{ABF79521-95B1-48BF-9E40-126DB616C3E1}"/>
              </a:ext>
            </a:extLst>
          </p:cNvPr>
          <p:cNvSpPr txBox="1"/>
          <p:nvPr/>
        </p:nvSpPr>
        <p:spPr>
          <a:xfrm flipH="1">
            <a:off x="8219343" y="4328430"/>
            <a:ext cx="3311871" cy="553998"/>
          </a:xfrm>
          <a:prstGeom prst="rect">
            <a:avLst/>
          </a:prstGeom>
          <a:noFill/>
          <a:ln>
            <a:noFill/>
          </a:ln>
        </p:spPr>
        <p:txBody>
          <a:bodyPr wrap="square" lIns="0" tIns="0" rIns="0" bIns="0" rtlCol="0" anchor="ctr">
            <a:spAutoFit/>
          </a:bodyPr>
          <a:lstStyle/>
          <a:p>
            <a:pPr>
              <a:buClr>
                <a:schemeClr val="accent1"/>
              </a:buClr>
            </a:pPr>
            <a:r>
              <a:rPr lang="en-US" sz="1200" b="1" dirty="0">
                <a:solidFill>
                  <a:schemeClr val="tx1">
                    <a:lumMod val="75000"/>
                    <a:lumOff val="25000"/>
                  </a:schemeClr>
                </a:solidFill>
              </a:rPr>
              <a:t>Lorem ipsum </a:t>
            </a:r>
            <a:r>
              <a:rPr lang="en-US" sz="1200" dirty="0">
                <a:solidFill>
                  <a:schemeClr val="tx1">
                    <a:lumMod val="75000"/>
                    <a:lumOff val="25000"/>
                  </a:schemeClr>
                </a:solidFill>
              </a:rPr>
              <a:t>dolor sit amet, consectetur adipiscing elit. Quisque posuere nunc ac mauris viverra.</a:t>
            </a:r>
          </a:p>
        </p:txBody>
      </p:sp>
      <p:sp>
        <p:nvSpPr>
          <p:cNvPr id="32" name="Rounded Rectangle 4">
            <a:extLst>
              <a:ext uri="{FF2B5EF4-FFF2-40B4-BE49-F238E27FC236}">
                <a16:creationId xmlns:a16="http://schemas.microsoft.com/office/drawing/2014/main" id="{E6F16F18-D58E-4A24-8470-16997A3C680E}"/>
              </a:ext>
            </a:extLst>
          </p:cNvPr>
          <p:cNvSpPr/>
          <p:nvPr/>
        </p:nvSpPr>
        <p:spPr>
          <a:xfrm>
            <a:off x="11436823" y="361731"/>
            <a:ext cx="477272" cy="328187"/>
          </a:xfrm>
          <a:prstGeom prst="roundRect">
            <a:avLst/>
          </a:prstGeom>
          <a:solidFill>
            <a:schemeClr val="tx2">
              <a:lumMod val="40000"/>
              <a:lumOff val="60000"/>
            </a:schemeClr>
          </a:solidFill>
          <a:ln w="381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fld id="{DBBBA498-DA9E-49E0-9B68-36103A5B348F}" type="slidenum">
              <a:rPr kumimoji="0" lang="id-ID" sz="1200" b="0" i="0" u="none" strike="noStrike" kern="0" cap="none" spc="0" normalizeH="0" baseline="0" noProof="0" smtClean="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pPr marL="0" marR="0" lvl="0" indent="0" algn="ctr" defTabSz="914400" eaLnBrk="1" fontAlgn="auto" latinLnBrk="0" hangingPunct="1">
                <a:lnSpc>
                  <a:spcPct val="100000"/>
                </a:lnSpc>
                <a:spcBef>
                  <a:spcPts val="0"/>
                </a:spcBef>
                <a:spcAft>
                  <a:spcPts val="0"/>
                </a:spcAft>
                <a:buClrTx/>
                <a:buSzTx/>
                <a:buFontTx/>
                <a:buNone/>
                <a:tabLst/>
                <a:defRPr/>
              </a:pPr>
              <a:t>40</a:t>
            </a:fld>
            <a:endParaRPr kumimoji="0" lang="en-US" sz="1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Tree>
    <p:extLst>
      <p:ext uri="{BB962C8B-B14F-4D97-AF65-F5344CB8AC3E}">
        <p14:creationId xmlns:p14="http://schemas.microsoft.com/office/powerpoint/2010/main" val="3647193516"/>
      </p:ext>
    </p:extLst>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2AC1401-2050-4F3B-96C0-FB9485B80C5D}"/>
              </a:ext>
            </a:extLst>
          </p:cNvPr>
          <p:cNvSpPr>
            <a:spLocks noGrp="1"/>
          </p:cNvSpPr>
          <p:nvPr>
            <p:ph type="title"/>
          </p:nvPr>
        </p:nvSpPr>
        <p:spPr/>
        <p:txBody>
          <a:bodyPr/>
          <a:lstStyle/>
          <a:p>
            <a:r>
              <a:rPr lang="es-PE" dirty="0"/>
              <a:t>Human Health Infographic</a:t>
            </a:r>
          </a:p>
        </p:txBody>
      </p:sp>
      <p:sp>
        <p:nvSpPr>
          <p:cNvPr id="3" name="Rectangle 6">
            <a:extLst>
              <a:ext uri="{FF2B5EF4-FFF2-40B4-BE49-F238E27FC236}">
                <a16:creationId xmlns:a16="http://schemas.microsoft.com/office/drawing/2014/main" id="{34B1FDD9-7761-4F2E-BE62-1A9BD2BB5988}"/>
              </a:ext>
            </a:extLst>
          </p:cNvPr>
          <p:cNvSpPr/>
          <p:nvPr/>
        </p:nvSpPr>
        <p:spPr>
          <a:xfrm>
            <a:off x="8013690" y="1993310"/>
            <a:ext cx="2157176" cy="646331"/>
          </a:xfrm>
          <a:prstGeom prst="rect">
            <a:avLst/>
          </a:prstGeom>
          <a:noFill/>
        </p:spPr>
        <p:txBody>
          <a:bodyPr wrap="square">
            <a:spAutoFit/>
          </a:bodyPr>
          <a:lstStyle/>
          <a:p>
            <a:pPr>
              <a:spcBef>
                <a:spcPct val="20000"/>
              </a:spcBef>
              <a:defRPr/>
            </a:pPr>
            <a:r>
              <a:rPr lang="en-US" sz="1200" dirty="0">
                <a:solidFill>
                  <a:srgbClr val="333333"/>
                </a:solidFill>
                <a:cs typeface="Arial" pitchFamily="34" charset="0"/>
              </a:rPr>
              <a:t>Lorem ipsum dolor sit amet, consectetur adipiscing elit. Mauris massa erat, semper </a:t>
            </a:r>
          </a:p>
        </p:txBody>
      </p:sp>
      <p:sp>
        <p:nvSpPr>
          <p:cNvPr id="4" name="Shape 816">
            <a:extLst>
              <a:ext uri="{FF2B5EF4-FFF2-40B4-BE49-F238E27FC236}">
                <a16:creationId xmlns:a16="http://schemas.microsoft.com/office/drawing/2014/main" id="{1A771B88-4668-4F84-8811-19F0BCE60CEE}"/>
              </a:ext>
            </a:extLst>
          </p:cNvPr>
          <p:cNvSpPr/>
          <p:nvPr/>
        </p:nvSpPr>
        <p:spPr>
          <a:xfrm>
            <a:off x="4065759" y="1738593"/>
            <a:ext cx="4066070" cy="4066070"/>
          </a:xfrm>
          <a:prstGeom prst="ellipse">
            <a:avLst/>
          </a:prstGeom>
          <a:ln w="38100">
            <a:solidFill>
              <a:srgbClr val="C7C7C7"/>
            </a:solidFill>
            <a:custDash>
              <a:ds d="200000" sp="200000"/>
            </a:custDash>
            <a:miter lim="400000"/>
          </a:ln>
        </p:spPr>
        <p:txBody>
          <a:bodyPr lIns="71437" tIns="71437" rIns="71437" bIns="71437" anchor="ctr"/>
          <a:lstStyle/>
          <a:p>
            <a:pPr algn="ctr" defTabSz="821531">
              <a:defRPr sz="3200">
                <a:solidFill>
                  <a:srgbClr val="FFFFFF"/>
                </a:solidFill>
                <a:latin typeface="Helvetica Light"/>
                <a:ea typeface="Helvetica Light"/>
                <a:cs typeface="Helvetica Light"/>
                <a:sym typeface="Helvetica Light"/>
              </a:defRPr>
            </a:pPr>
            <a:endParaRPr dirty="0"/>
          </a:p>
        </p:txBody>
      </p:sp>
      <p:sp>
        <p:nvSpPr>
          <p:cNvPr id="5" name="Shape 818">
            <a:extLst>
              <a:ext uri="{FF2B5EF4-FFF2-40B4-BE49-F238E27FC236}">
                <a16:creationId xmlns:a16="http://schemas.microsoft.com/office/drawing/2014/main" id="{FEF103BE-911B-4D3B-8658-259A900AFA97}"/>
              </a:ext>
            </a:extLst>
          </p:cNvPr>
          <p:cNvSpPr/>
          <p:nvPr/>
        </p:nvSpPr>
        <p:spPr>
          <a:xfrm>
            <a:off x="5125424" y="1465499"/>
            <a:ext cx="976164" cy="4612258"/>
          </a:xfrm>
          <a:custGeom>
            <a:avLst/>
            <a:gdLst/>
            <a:ahLst/>
            <a:cxnLst>
              <a:cxn ang="0">
                <a:pos x="wd2" y="hd2"/>
              </a:cxn>
              <a:cxn ang="5400000">
                <a:pos x="wd2" y="hd2"/>
              </a:cxn>
              <a:cxn ang="10800000">
                <a:pos x="wd2" y="hd2"/>
              </a:cxn>
              <a:cxn ang="16200000">
                <a:pos x="wd2" y="hd2"/>
              </a:cxn>
            </a:cxnLst>
            <a:rect l="0" t="0" r="r" b="b"/>
            <a:pathLst>
              <a:path w="21587" h="21586" extrusionOk="0">
                <a:moveTo>
                  <a:pt x="12611" y="6834"/>
                </a:moveTo>
                <a:cubicBezTo>
                  <a:pt x="12147" y="7252"/>
                  <a:pt x="11727" y="7671"/>
                  <a:pt x="11352" y="8093"/>
                </a:cubicBezTo>
                <a:cubicBezTo>
                  <a:pt x="11036" y="8448"/>
                  <a:pt x="10751" y="8806"/>
                  <a:pt x="10184" y="9147"/>
                </a:cubicBezTo>
                <a:cubicBezTo>
                  <a:pt x="9766" y="9398"/>
                  <a:pt x="9197" y="9638"/>
                  <a:pt x="8590" y="9871"/>
                </a:cubicBezTo>
                <a:cubicBezTo>
                  <a:pt x="7946" y="10118"/>
                  <a:pt x="7256" y="10359"/>
                  <a:pt x="6973" y="10636"/>
                </a:cubicBezTo>
                <a:cubicBezTo>
                  <a:pt x="6911" y="10696"/>
                  <a:pt x="6871" y="10757"/>
                  <a:pt x="6851" y="10819"/>
                </a:cubicBezTo>
                <a:lnTo>
                  <a:pt x="6712" y="11682"/>
                </a:lnTo>
                <a:cubicBezTo>
                  <a:pt x="6701" y="11782"/>
                  <a:pt x="6710" y="11881"/>
                  <a:pt x="6739" y="11980"/>
                </a:cubicBezTo>
                <a:cubicBezTo>
                  <a:pt x="6768" y="12080"/>
                  <a:pt x="6818" y="12180"/>
                  <a:pt x="6888" y="12279"/>
                </a:cubicBezTo>
                <a:cubicBezTo>
                  <a:pt x="6910" y="12304"/>
                  <a:pt x="6901" y="12328"/>
                  <a:pt x="6866" y="12351"/>
                </a:cubicBezTo>
                <a:cubicBezTo>
                  <a:pt x="6816" y="12383"/>
                  <a:pt x="6706" y="12414"/>
                  <a:pt x="6530" y="12419"/>
                </a:cubicBezTo>
                <a:cubicBezTo>
                  <a:pt x="6354" y="12425"/>
                  <a:pt x="6191" y="12398"/>
                  <a:pt x="6173" y="12360"/>
                </a:cubicBezTo>
                <a:cubicBezTo>
                  <a:pt x="6085" y="12248"/>
                  <a:pt x="5989" y="12136"/>
                  <a:pt x="5886" y="12024"/>
                </a:cubicBezTo>
                <a:cubicBezTo>
                  <a:pt x="5792" y="11922"/>
                  <a:pt x="5691" y="11820"/>
                  <a:pt x="5585" y="11717"/>
                </a:cubicBezTo>
                <a:cubicBezTo>
                  <a:pt x="5496" y="11849"/>
                  <a:pt x="5432" y="11981"/>
                  <a:pt x="5393" y="12114"/>
                </a:cubicBezTo>
                <a:cubicBezTo>
                  <a:pt x="5355" y="12243"/>
                  <a:pt x="5340" y="12372"/>
                  <a:pt x="5349" y="12500"/>
                </a:cubicBezTo>
                <a:cubicBezTo>
                  <a:pt x="5390" y="12547"/>
                  <a:pt x="5229" y="12591"/>
                  <a:pt x="5004" y="12595"/>
                </a:cubicBezTo>
                <a:cubicBezTo>
                  <a:pt x="4829" y="12598"/>
                  <a:pt x="4670" y="12574"/>
                  <a:pt x="4625" y="12538"/>
                </a:cubicBezTo>
                <a:lnTo>
                  <a:pt x="4207" y="11749"/>
                </a:lnTo>
                <a:lnTo>
                  <a:pt x="3336" y="12563"/>
                </a:lnTo>
                <a:cubicBezTo>
                  <a:pt x="3311" y="12587"/>
                  <a:pt x="3249" y="12608"/>
                  <a:pt x="3166" y="12623"/>
                </a:cubicBezTo>
                <a:cubicBezTo>
                  <a:pt x="3092" y="12636"/>
                  <a:pt x="2998" y="12646"/>
                  <a:pt x="2897" y="12642"/>
                </a:cubicBezTo>
                <a:cubicBezTo>
                  <a:pt x="2815" y="12640"/>
                  <a:pt x="2749" y="12630"/>
                  <a:pt x="2699" y="12618"/>
                </a:cubicBezTo>
                <a:cubicBezTo>
                  <a:pt x="2614" y="12597"/>
                  <a:pt x="2569" y="12569"/>
                  <a:pt x="2585" y="12540"/>
                </a:cubicBezTo>
                <a:lnTo>
                  <a:pt x="2992" y="11698"/>
                </a:lnTo>
                <a:lnTo>
                  <a:pt x="1677" y="12353"/>
                </a:lnTo>
                <a:cubicBezTo>
                  <a:pt x="1622" y="12383"/>
                  <a:pt x="1518" y="12405"/>
                  <a:pt x="1392" y="12418"/>
                </a:cubicBezTo>
                <a:cubicBezTo>
                  <a:pt x="1266" y="12430"/>
                  <a:pt x="1114" y="12433"/>
                  <a:pt x="988" y="12416"/>
                </a:cubicBezTo>
                <a:cubicBezTo>
                  <a:pt x="921" y="12407"/>
                  <a:pt x="874" y="12393"/>
                  <a:pt x="844" y="12379"/>
                </a:cubicBezTo>
                <a:cubicBezTo>
                  <a:pt x="794" y="12355"/>
                  <a:pt x="787" y="12328"/>
                  <a:pt x="824" y="12303"/>
                </a:cubicBezTo>
                <a:cubicBezTo>
                  <a:pt x="1114" y="12138"/>
                  <a:pt x="1386" y="11972"/>
                  <a:pt x="1641" y="11804"/>
                </a:cubicBezTo>
                <a:cubicBezTo>
                  <a:pt x="1898" y="11636"/>
                  <a:pt x="2137" y="11466"/>
                  <a:pt x="2358" y="11295"/>
                </a:cubicBezTo>
                <a:cubicBezTo>
                  <a:pt x="2037" y="11337"/>
                  <a:pt x="1767" y="11394"/>
                  <a:pt x="1569" y="11461"/>
                </a:cubicBezTo>
                <a:cubicBezTo>
                  <a:pt x="1270" y="11563"/>
                  <a:pt x="1103" y="11693"/>
                  <a:pt x="571" y="11738"/>
                </a:cubicBezTo>
                <a:cubicBezTo>
                  <a:pt x="456" y="11747"/>
                  <a:pt x="328" y="11751"/>
                  <a:pt x="216" y="11740"/>
                </a:cubicBezTo>
                <a:cubicBezTo>
                  <a:pt x="125" y="11731"/>
                  <a:pt x="66" y="11715"/>
                  <a:pt x="32" y="11696"/>
                </a:cubicBezTo>
                <a:cubicBezTo>
                  <a:pt x="-13" y="11672"/>
                  <a:pt x="-12" y="11643"/>
                  <a:pt x="47" y="11618"/>
                </a:cubicBezTo>
                <a:cubicBezTo>
                  <a:pt x="321" y="11494"/>
                  <a:pt x="562" y="11367"/>
                  <a:pt x="769" y="11238"/>
                </a:cubicBezTo>
                <a:cubicBezTo>
                  <a:pt x="966" y="11115"/>
                  <a:pt x="1134" y="10989"/>
                  <a:pt x="1444" y="10877"/>
                </a:cubicBezTo>
                <a:cubicBezTo>
                  <a:pt x="1608" y="10818"/>
                  <a:pt x="1808" y="10763"/>
                  <a:pt x="2051" y="10717"/>
                </a:cubicBezTo>
                <a:cubicBezTo>
                  <a:pt x="2230" y="10683"/>
                  <a:pt x="2429" y="10655"/>
                  <a:pt x="2610" y="10622"/>
                </a:cubicBezTo>
                <a:cubicBezTo>
                  <a:pt x="3535" y="10452"/>
                  <a:pt x="3883" y="10192"/>
                  <a:pt x="4128" y="9939"/>
                </a:cubicBezTo>
                <a:cubicBezTo>
                  <a:pt x="4644" y="9405"/>
                  <a:pt x="4839" y="8856"/>
                  <a:pt x="5588" y="8334"/>
                </a:cubicBezTo>
                <a:cubicBezTo>
                  <a:pt x="5839" y="8160"/>
                  <a:pt x="6151" y="7989"/>
                  <a:pt x="6435" y="7817"/>
                </a:cubicBezTo>
                <a:cubicBezTo>
                  <a:pt x="6710" y="7650"/>
                  <a:pt x="6960" y="7482"/>
                  <a:pt x="7185" y="7312"/>
                </a:cubicBezTo>
                <a:cubicBezTo>
                  <a:pt x="7679" y="6950"/>
                  <a:pt x="7939" y="6575"/>
                  <a:pt x="7959" y="6198"/>
                </a:cubicBezTo>
                <a:cubicBezTo>
                  <a:pt x="7977" y="5839"/>
                  <a:pt x="7796" y="5470"/>
                  <a:pt x="7780" y="5113"/>
                </a:cubicBezTo>
                <a:cubicBezTo>
                  <a:pt x="7765" y="4777"/>
                  <a:pt x="7905" y="4448"/>
                  <a:pt x="8699" y="4152"/>
                </a:cubicBezTo>
                <a:cubicBezTo>
                  <a:pt x="9298" y="3928"/>
                  <a:pt x="10174" y="3760"/>
                  <a:pt x="11275" y="3661"/>
                </a:cubicBezTo>
                <a:cubicBezTo>
                  <a:pt x="12283" y="3571"/>
                  <a:pt x="13435" y="3546"/>
                  <a:pt x="14530" y="3503"/>
                </a:cubicBezTo>
                <a:cubicBezTo>
                  <a:pt x="15162" y="3478"/>
                  <a:pt x="15787" y="3446"/>
                  <a:pt x="16402" y="3406"/>
                </a:cubicBezTo>
                <a:cubicBezTo>
                  <a:pt x="16799" y="3373"/>
                  <a:pt x="17149" y="3319"/>
                  <a:pt x="17418" y="3248"/>
                </a:cubicBezTo>
                <a:cubicBezTo>
                  <a:pt x="17695" y="3176"/>
                  <a:pt x="17873" y="3090"/>
                  <a:pt x="17989" y="3002"/>
                </a:cubicBezTo>
                <a:cubicBezTo>
                  <a:pt x="18212" y="2832"/>
                  <a:pt x="18208" y="2649"/>
                  <a:pt x="17888" y="2486"/>
                </a:cubicBezTo>
                <a:cubicBezTo>
                  <a:pt x="17766" y="2423"/>
                  <a:pt x="17594" y="2364"/>
                  <a:pt x="17524" y="2298"/>
                </a:cubicBezTo>
                <a:cubicBezTo>
                  <a:pt x="17423" y="2203"/>
                  <a:pt x="17478" y="2093"/>
                  <a:pt x="17063" y="2045"/>
                </a:cubicBezTo>
                <a:cubicBezTo>
                  <a:pt x="16976" y="2035"/>
                  <a:pt x="16877" y="2031"/>
                  <a:pt x="16790" y="2021"/>
                </a:cubicBezTo>
                <a:cubicBezTo>
                  <a:pt x="16366" y="1974"/>
                  <a:pt x="16403" y="1855"/>
                  <a:pt x="16340" y="1754"/>
                </a:cubicBezTo>
                <a:cubicBezTo>
                  <a:pt x="16274" y="1646"/>
                  <a:pt x="16036" y="1534"/>
                  <a:pt x="16302" y="1440"/>
                </a:cubicBezTo>
                <a:cubicBezTo>
                  <a:pt x="16385" y="1411"/>
                  <a:pt x="16511" y="1388"/>
                  <a:pt x="16660" y="1375"/>
                </a:cubicBezTo>
                <a:cubicBezTo>
                  <a:pt x="16091" y="990"/>
                  <a:pt x="16599" y="570"/>
                  <a:pt x="17972" y="291"/>
                </a:cubicBezTo>
                <a:cubicBezTo>
                  <a:pt x="18940" y="94"/>
                  <a:pt x="20246" y="-11"/>
                  <a:pt x="21587" y="1"/>
                </a:cubicBezTo>
                <a:lnTo>
                  <a:pt x="21561" y="12314"/>
                </a:lnTo>
                <a:cubicBezTo>
                  <a:pt x="21200" y="12660"/>
                  <a:pt x="20886" y="13009"/>
                  <a:pt x="20619" y="13359"/>
                </a:cubicBezTo>
                <a:cubicBezTo>
                  <a:pt x="20378" y="13675"/>
                  <a:pt x="20176" y="13993"/>
                  <a:pt x="20090" y="14313"/>
                </a:cubicBezTo>
                <a:cubicBezTo>
                  <a:pt x="20008" y="14620"/>
                  <a:pt x="20033" y="14928"/>
                  <a:pt x="19877" y="15234"/>
                </a:cubicBezTo>
                <a:cubicBezTo>
                  <a:pt x="19736" y="15509"/>
                  <a:pt x="19449" y="15780"/>
                  <a:pt x="19022" y="16042"/>
                </a:cubicBezTo>
                <a:cubicBezTo>
                  <a:pt x="18849" y="16189"/>
                  <a:pt x="18765" y="16340"/>
                  <a:pt x="18774" y="16492"/>
                </a:cubicBezTo>
                <a:cubicBezTo>
                  <a:pt x="18782" y="16637"/>
                  <a:pt x="18875" y="16781"/>
                  <a:pt x="19049" y="16922"/>
                </a:cubicBezTo>
                <a:cubicBezTo>
                  <a:pt x="19327" y="17166"/>
                  <a:pt x="19464" y="17416"/>
                  <a:pt x="19458" y="17668"/>
                </a:cubicBezTo>
                <a:cubicBezTo>
                  <a:pt x="19447" y="18112"/>
                  <a:pt x="18987" y="18551"/>
                  <a:pt x="18942" y="18996"/>
                </a:cubicBezTo>
                <a:cubicBezTo>
                  <a:pt x="18923" y="19191"/>
                  <a:pt x="18983" y="19385"/>
                  <a:pt x="19123" y="19578"/>
                </a:cubicBezTo>
                <a:cubicBezTo>
                  <a:pt x="19265" y="19826"/>
                  <a:pt x="19451" y="20073"/>
                  <a:pt x="19680" y="20319"/>
                </a:cubicBezTo>
                <a:cubicBezTo>
                  <a:pt x="19778" y="20423"/>
                  <a:pt x="19883" y="20527"/>
                  <a:pt x="20040" y="20628"/>
                </a:cubicBezTo>
                <a:cubicBezTo>
                  <a:pt x="20156" y="20702"/>
                  <a:pt x="20300" y="20775"/>
                  <a:pt x="20391" y="20851"/>
                </a:cubicBezTo>
                <a:cubicBezTo>
                  <a:pt x="20467" y="20914"/>
                  <a:pt x="20505" y="20979"/>
                  <a:pt x="20582" y="21042"/>
                </a:cubicBezTo>
                <a:cubicBezTo>
                  <a:pt x="20723" y="21157"/>
                  <a:pt x="20992" y="21267"/>
                  <a:pt x="20997" y="21388"/>
                </a:cubicBezTo>
                <a:cubicBezTo>
                  <a:pt x="20999" y="21439"/>
                  <a:pt x="20947" y="21492"/>
                  <a:pt x="20783" y="21529"/>
                </a:cubicBezTo>
                <a:cubicBezTo>
                  <a:pt x="20618" y="21567"/>
                  <a:pt x="20386" y="21582"/>
                  <a:pt x="20162" y="21585"/>
                </a:cubicBezTo>
                <a:cubicBezTo>
                  <a:pt x="19891" y="21589"/>
                  <a:pt x="19613" y="21576"/>
                  <a:pt x="19363" y="21543"/>
                </a:cubicBezTo>
                <a:cubicBezTo>
                  <a:pt x="19205" y="21570"/>
                  <a:pt x="19007" y="21585"/>
                  <a:pt x="18804" y="21584"/>
                </a:cubicBezTo>
                <a:cubicBezTo>
                  <a:pt x="18564" y="21583"/>
                  <a:pt x="18337" y="21561"/>
                  <a:pt x="18176" y="21523"/>
                </a:cubicBezTo>
                <a:cubicBezTo>
                  <a:pt x="18000" y="21545"/>
                  <a:pt x="17795" y="21553"/>
                  <a:pt x="17594" y="21547"/>
                </a:cubicBezTo>
                <a:cubicBezTo>
                  <a:pt x="17353" y="21539"/>
                  <a:pt x="17137" y="21511"/>
                  <a:pt x="16996" y="21469"/>
                </a:cubicBezTo>
                <a:cubicBezTo>
                  <a:pt x="16797" y="21501"/>
                  <a:pt x="16545" y="21516"/>
                  <a:pt x="16297" y="21508"/>
                </a:cubicBezTo>
                <a:cubicBezTo>
                  <a:pt x="16061" y="21501"/>
                  <a:pt x="15846" y="21476"/>
                  <a:pt x="15697" y="21436"/>
                </a:cubicBezTo>
                <a:cubicBezTo>
                  <a:pt x="15364" y="21485"/>
                  <a:pt x="14904" y="21464"/>
                  <a:pt x="14699" y="21390"/>
                </a:cubicBezTo>
                <a:cubicBezTo>
                  <a:pt x="14582" y="21348"/>
                  <a:pt x="14579" y="21296"/>
                  <a:pt x="14690" y="21254"/>
                </a:cubicBezTo>
                <a:cubicBezTo>
                  <a:pt x="15004" y="21130"/>
                  <a:pt x="15273" y="21001"/>
                  <a:pt x="15496" y="20868"/>
                </a:cubicBezTo>
                <a:cubicBezTo>
                  <a:pt x="15657" y="20772"/>
                  <a:pt x="15793" y="20675"/>
                  <a:pt x="15905" y="20577"/>
                </a:cubicBezTo>
                <a:cubicBezTo>
                  <a:pt x="15959" y="20492"/>
                  <a:pt x="15999" y="20407"/>
                  <a:pt x="16027" y="20322"/>
                </a:cubicBezTo>
                <a:cubicBezTo>
                  <a:pt x="16087" y="20137"/>
                  <a:pt x="16085" y="19951"/>
                  <a:pt x="15946" y="19768"/>
                </a:cubicBezTo>
                <a:cubicBezTo>
                  <a:pt x="15874" y="19672"/>
                  <a:pt x="15765" y="19578"/>
                  <a:pt x="15621" y="19487"/>
                </a:cubicBezTo>
                <a:cubicBezTo>
                  <a:pt x="14370" y="18826"/>
                  <a:pt x="13517" y="18135"/>
                  <a:pt x="13082" y="17429"/>
                </a:cubicBezTo>
                <a:cubicBezTo>
                  <a:pt x="12953" y="17221"/>
                  <a:pt x="12861" y="17012"/>
                  <a:pt x="12948" y="16803"/>
                </a:cubicBezTo>
                <a:cubicBezTo>
                  <a:pt x="13020" y="16627"/>
                  <a:pt x="13219" y="16454"/>
                  <a:pt x="13537" y="16290"/>
                </a:cubicBezTo>
                <a:cubicBezTo>
                  <a:pt x="13597" y="16241"/>
                  <a:pt x="13636" y="16191"/>
                  <a:pt x="13653" y="16140"/>
                </a:cubicBezTo>
                <a:cubicBezTo>
                  <a:pt x="13673" y="16079"/>
                  <a:pt x="13660" y="16017"/>
                  <a:pt x="13615" y="15957"/>
                </a:cubicBezTo>
                <a:cubicBezTo>
                  <a:pt x="13495" y="15853"/>
                  <a:pt x="13421" y="15748"/>
                  <a:pt x="13394" y="15641"/>
                </a:cubicBezTo>
                <a:cubicBezTo>
                  <a:pt x="13356" y="15497"/>
                  <a:pt x="13405" y="15352"/>
                  <a:pt x="13391" y="15208"/>
                </a:cubicBezTo>
                <a:cubicBezTo>
                  <a:pt x="13377" y="15065"/>
                  <a:pt x="13303" y="14923"/>
                  <a:pt x="13168" y="14783"/>
                </a:cubicBezTo>
                <a:cubicBezTo>
                  <a:pt x="12172" y="14098"/>
                  <a:pt x="11534" y="13392"/>
                  <a:pt x="11267" y="12678"/>
                </a:cubicBezTo>
                <a:cubicBezTo>
                  <a:pt x="11010" y="11991"/>
                  <a:pt x="11097" y="11300"/>
                  <a:pt x="11528" y="10617"/>
                </a:cubicBezTo>
                <a:cubicBezTo>
                  <a:pt x="11646" y="10420"/>
                  <a:pt x="11838" y="10225"/>
                  <a:pt x="12103" y="10035"/>
                </a:cubicBezTo>
                <a:cubicBezTo>
                  <a:pt x="12416" y="9809"/>
                  <a:pt x="12829" y="9590"/>
                  <a:pt x="13078" y="9362"/>
                </a:cubicBezTo>
                <a:cubicBezTo>
                  <a:pt x="13583" y="8899"/>
                  <a:pt x="13404" y="8420"/>
                  <a:pt x="13187" y="7947"/>
                </a:cubicBezTo>
                <a:cubicBezTo>
                  <a:pt x="13017" y="7576"/>
                  <a:pt x="12825" y="7205"/>
                  <a:pt x="12611" y="6834"/>
                </a:cubicBezTo>
                <a:close/>
              </a:path>
            </a:pathLst>
          </a:custGeom>
          <a:solidFill>
            <a:srgbClr val="E5E5E5"/>
          </a:solidFill>
          <a:ln w="12700">
            <a:miter lim="400000"/>
          </a:ln>
        </p:spPr>
        <p:txBody>
          <a:bodyPr lIns="71437" tIns="71437" rIns="71437" bIns="71437" anchor="ct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6" name="Shape 819">
            <a:extLst>
              <a:ext uri="{FF2B5EF4-FFF2-40B4-BE49-F238E27FC236}">
                <a16:creationId xmlns:a16="http://schemas.microsoft.com/office/drawing/2014/main" id="{5375C642-A8FF-45C3-A549-373CDD8F11AA}"/>
              </a:ext>
            </a:extLst>
          </p:cNvPr>
          <p:cNvSpPr/>
          <p:nvPr/>
        </p:nvSpPr>
        <p:spPr>
          <a:xfrm>
            <a:off x="6096000" y="1465499"/>
            <a:ext cx="976165" cy="4612258"/>
          </a:xfrm>
          <a:custGeom>
            <a:avLst/>
            <a:gdLst/>
            <a:ahLst/>
            <a:cxnLst>
              <a:cxn ang="0">
                <a:pos x="wd2" y="hd2"/>
              </a:cxn>
              <a:cxn ang="5400000">
                <a:pos x="wd2" y="hd2"/>
              </a:cxn>
              <a:cxn ang="10800000">
                <a:pos x="wd2" y="hd2"/>
              </a:cxn>
              <a:cxn ang="16200000">
                <a:pos x="wd2" y="hd2"/>
              </a:cxn>
            </a:cxnLst>
            <a:rect l="0" t="0" r="r" b="b"/>
            <a:pathLst>
              <a:path w="21587" h="21586" extrusionOk="0">
                <a:moveTo>
                  <a:pt x="8976" y="6834"/>
                </a:moveTo>
                <a:cubicBezTo>
                  <a:pt x="9440" y="7252"/>
                  <a:pt x="9860" y="7671"/>
                  <a:pt x="10235" y="8093"/>
                </a:cubicBezTo>
                <a:cubicBezTo>
                  <a:pt x="10551" y="8448"/>
                  <a:pt x="10836" y="8806"/>
                  <a:pt x="11403" y="9147"/>
                </a:cubicBezTo>
                <a:cubicBezTo>
                  <a:pt x="11821" y="9398"/>
                  <a:pt x="12390" y="9638"/>
                  <a:pt x="12997" y="9871"/>
                </a:cubicBezTo>
                <a:cubicBezTo>
                  <a:pt x="13641" y="10118"/>
                  <a:pt x="14331" y="10359"/>
                  <a:pt x="14614" y="10636"/>
                </a:cubicBezTo>
                <a:cubicBezTo>
                  <a:pt x="14676" y="10696"/>
                  <a:pt x="14716" y="10757"/>
                  <a:pt x="14736" y="10819"/>
                </a:cubicBezTo>
                <a:lnTo>
                  <a:pt x="14875" y="11682"/>
                </a:lnTo>
                <a:cubicBezTo>
                  <a:pt x="14886" y="11782"/>
                  <a:pt x="14877" y="11881"/>
                  <a:pt x="14848" y="11980"/>
                </a:cubicBezTo>
                <a:cubicBezTo>
                  <a:pt x="14819" y="12080"/>
                  <a:pt x="14769" y="12180"/>
                  <a:pt x="14699" y="12279"/>
                </a:cubicBezTo>
                <a:cubicBezTo>
                  <a:pt x="14677" y="12304"/>
                  <a:pt x="14686" y="12328"/>
                  <a:pt x="14721" y="12351"/>
                </a:cubicBezTo>
                <a:cubicBezTo>
                  <a:pt x="14771" y="12383"/>
                  <a:pt x="14881" y="12414"/>
                  <a:pt x="15057" y="12419"/>
                </a:cubicBezTo>
                <a:cubicBezTo>
                  <a:pt x="15233" y="12425"/>
                  <a:pt x="15396" y="12398"/>
                  <a:pt x="15414" y="12360"/>
                </a:cubicBezTo>
                <a:cubicBezTo>
                  <a:pt x="15502" y="12248"/>
                  <a:pt x="15598" y="12136"/>
                  <a:pt x="15701" y="12024"/>
                </a:cubicBezTo>
                <a:cubicBezTo>
                  <a:pt x="15795" y="11922"/>
                  <a:pt x="15896" y="11820"/>
                  <a:pt x="16002" y="11717"/>
                </a:cubicBezTo>
                <a:cubicBezTo>
                  <a:pt x="16091" y="11849"/>
                  <a:pt x="16155" y="11981"/>
                  <a:pt x="16194" y="12114"/>
                </a:cubicBezTo>
                <a:cubicBezTo>
                  <a:pt x="16232" y="12243"/>
                  <a:pt x="16247" y="12372"/>
                  <a:pt x="16238" y="12500"/>
                </a:cubicBezTo>
                <a:cubicBezTo>
                  <a:pt x="16197" y="12547"/>
                  <a:pt x="16358" y="12591"/>
                  <a:pt x="16583" y="12595"/>
                </a:cubicBezTo>
                <a:cubicBezTo>
                  <a:pt x="16758" y="12598"/>
                  <a:pt x="16917" y="12574"/>
                  <a:pt x="16962" y="12538"/>
                </a:cubicBezTo>
                <a:lnTo>
                  <a:pt x="17380" y="11749"/>
                </a:lnTo>
                <a:lnTo>
                  <a:pt x="18251" y="12563"/>
                </a:lnTo>
                <a:cubicBezTo>
                  <a:pt x="18276" y="12587"/>
                  <a:pt x="18338" y="12608"/>
                  <a:pt x="18421" y="12623"/>
                </a:cubicBezTo>
                <a:cubicBezTo>
                  <a:pt x="18495" y="12636"/>
                  <a:pt x="18589" y="12646"/>
                  <a:pt x="18690" y="12642"/>
                </a:cubicBezTo>
                <a:cubicBezTo>
                  <a:pt x="18772" y="12640"/>
                  <a:pt x="18838" y="12630"/>
                  <a:pt x="18888" y="12618"/>
                </a:cubicBezTo>
                <a:cubicBezTo>
                  <a:pt x="18973" y="12597"/>
                  <a:pt x="19018" y="12569"/>
                  <a:pt x="19002" y="12540"/>
                </a:cubicBezTo>
                <a:lnTo>
                  <a:pt x="18595" y="11698"/>
                </a:lnTo>
                <a:lnTo>
                  <a:pt x="19910" y="12353"/>
                </a:lnTo>
                <a:cubicBezTo>
                  <a:pt x="19965" y="12383"/>
                  <a:pt x="20069" y="12405"/>
                  <a:pt x="20195" y="12418"/>
                </a:cubicBezTo>
                <a:cubicBezTo>
                  <a:pt x="20321" y="12430"/>
                  <a:pt x="20473" y="12433"/>
                  <a:pt x="20599" y="12416"/>
                </a:cubicBezTo>
                <a:cubicBezTo>
                  <a:pt x="20666" y="12407"/>
                  <a:pt x="20713" y="12393"/>
                  <a:pt x="20743" y="12379"/>
                </a:cubicBezTo>
                <a:cubicBezTo>
                  <a:pt x="20793" y="12355"/>
                  <a:pt x="20800" y="12328"/>
                  <a:pt x="20763" y="12303"/>
                </a:cubicBezTo>
                <a:cubicBezTo>
                  <a:pt x="20473" y="12138"/>
                  <a:pt x="20201" y="11972"/>
                  <a:pt x="19946" y="11804"/>
                </a:cubicBezTo>
                <a:cubicBezTo>
                  <a:pt x="19689" y="11636"/>
                  <a:pt x="19450" y="11466"/>
                  <a:pt x="19229" y="11295"/>
                </a:cubicBezTo>
                <a:cubicBezTo>
                  <a:pt x="19550" y="11337"/>
                  <a:pt x="19820" y="11394"/>
                  <a:pt x="20018" y="11461"/>
                </a:cubicBezTo>
                <a:cubicBezTo>
                  <a:pt x="20317" y="11563"/>
                  <a:pt x="20484" y="11693"/>
                  <a:pt x="21016" y="11738"/>
                </a:cubicBezTo>
                <a:cubicBezTo>
                  <a:pt x="21131" y="11747"/>
                  <a:pt x="21259" y="11751"/>
                  <a:pt x="21371" y="11740"/>
                </a:cubicBezTo>
                <a:cubicBezTo>
                  <a:pt x="21462" y="11731"/>
                  <a:pt x="21521" y="11715"/>
                  <a:pt x="21555" y="11696"/>
                </a:cubicBezTo>
                <a:cubicBezTo>
                  <a:pt x="21600" y="11672"/>
                  <a:pt x="21599" y="11643"/>
                  <a:pt x="21540" y="11618"/>
                </a:cubicBezTo>
                <a:cubicBezTo>
                  <a:pt x="21266" y="11494"/>
                  <a:pt x="21025" y="11367"/>
                  <a:pt x="20818" y="11238"/>
                </a:cubicBezTo>
                <a:cubicBezTo>
                  <a:pt x="20621" y="11115"/>
                  <a:pt x="20453" y="10989"/>
                  <a:pt x="20143" y="10877"/>
                </a:cubicBezTo>
                <a:cubicBezTo>
                  <a:pt x="19979" y="10818"/>
                  <a:pt x="19779" y="10763"/>
                  <a:pt x="19536" y="10717"/>
                </a:cubicBezTo>
                <a:cubicBezTo>
                  <a:pt x="19357" y="10683"/>
                  <a:pt x="19158" y="10655"/>
                  <a:pt x="18977" y="10622"/>
                </a:cubicBezTo>
                <a:cubicBezTo>
                  <a:pt x="18052" y="10452"/>
                  <a:pt x="17704" y="10192"/>
                  <a:pt x="17459" y="9939"/>
                </a:cubicBezTo>
                <a:cubicBezTo>
                  <a:pt x="16943" y="9405"/>
                  <a:pt x="16748" y="8856"/>
                  <a:pt x="15999" y="8334"/>
                </a:cubicBezTo>
                <a:cubicBezTo>
                  <a:pt x="15748" y="8160"/>
                  <a:pt x="15436" y="7989"/>
                  <a:pt x="15152" y="7817"/>
                </a:cubicBezTo>
                <a:cubicBezTo>
                  <a:pt x="14877" y="7650"/>
                  <a:pt x="14627" y="7482"/>
                  <a:pt x="14402" y="7312"/>
                </a:cubicBezTo>
                <a:cubicBezTo>
                  <a:pt x="13908" y="6950"/>
                  <a:pt x="13648" y="6575"/>
                  <a:pt x="13628" y="6198"/>
                </a:cubicBezTo>
                <a:cubicBezTo>
                  <a:pt x="13610" y="5839"/>
                  <a:pt x="13791" y="5470"/>
                  <a:pt x="13807" y="5113"/>
                </a:cubicBezTo>
                <a:cubicBezTo>
                  <a:pt x="13822" y="4777"/>
                  <a:pt x="13682" y="4448"/>
                  <a:pt x="12888" y="4152"/>
                </a:cubicBezTo>
                <a:cubicBezTo>
                  <a:pt x="12289" y="3928"/>
                  <a:pt x="11413" y="3760"/>
                  <a:pt x="10312" y="3661"/>
                </a:cubicBezTo>
                <a:cubicBezTo>
                  <a:pt x="9304" y="3571"/>
                  <a:pt x="8152" y="3546"/>
                  <a:pt x="7057" y="3503"/>
                </a:cubicBezTo>
                <a:cubicBezTo>
                  <a:pt x="6425" y="3478"/>
                  <a:pt x="5800" y="3446"/>
                  <a:pt x="5185" y="3406"/>
                </a:cubicBezTo>
                <a:cubicBezTo>
                  <a:pt x="4788" y="3373"/>
                  <a:pt x="4438" y="3319"/>
                  <a:pt x="4169" y="3248"/>
                </a:cubicBezTo>
                <a:cubicBezTo>
                  <a:pt x="3892" y="3176"/>
                  <a:pt x="3714" y="3090"/>
                  <a:pt x="3598" y="3002"/>
                </a:cubicBezTo>
                <a:cubicBezTo>
                  <a:pt x="3375" y="2832"/>
                  <a:pt x="3379" y="2649"/>
                  <a:pt x="3699" y="2486"/>
                </a:cubicBezTo>
                <a:cubicBezTo>
                  <a:pt x="3821" y="2423"/>
                  <a:pt x="3993" y="2364"/>
                  <a:pt x="4063" y="2298"/>
                </a:cubicBezTo>
                <a:cubicBezTo>
                  <a:pt x="4164" y="2203"/>
                  <a:pt x="4109" y="2093"/>
                  <a:pt x="4524" y="2045"/>
                </a:cubicBezTo>
                <a:cubicBezTo>
                  <a:pt x="4611" y="2035"/>
                  <a:pt x="4710" y="2031"/>
                  <a:pt x="4797" y="2021"/>
                </a:cubicBezTo>
                <a:cubicBezTo>
                  <a:pt x="5221" y="1974"/>
                  <a:pt x="5184" y="1855"/>
                  <a:pt x="5247" y="1754"/>
                </a:cubicBezTo>
                <a:cubicBezTo>
                  <a:pt x="5313" y="1646"/>
                  <a:pt x="5551" y="1534"/>
                  <a:pt x="5285" y="1440"/>
                </a:cubicBezTo>
                <a:cubicBezTo>
                  <a:pt x="5202" y="1411"/>
                  <a:pt x="5076" y="1388"/>
                  <a:pt x="4927" y="1375"/>
                </a:cubicBezTo>
                <a:cubicBezTo>
                  <a:pt x="5496" y="990"/>
                  <a:pt x="4988" y="570"/>
                  <a:pt x="3615" y="291"/>
                </a:cubicBezTo>
                <a:cubicBezTo>
                  <a:pt x="2647" y="94"/>
                  <a:pt x="1341" y="-11"/>
                  <a:pt x="0" y="1"/>
                </a:cubicBezTo>
                <a:lnTo>
                  <a:pt x="26" y="12314"/>
                </a:lnTo>
                <a:cubicBezTo>
                  <a:pt x="387" y="12660"/>
                  <a:pt x="701" y="13009"/>
                  <a:pt x="968" y="13359"/>
                </a:cubicBezTo>
                <a:cubicBezTo>
                  <a:pt x="1209" y="13675"/>
                  <a:pt x="1411" y="13993"/>
                  <a:pt x="1497" y="14313"/>
                </a:cubicBezTo>
                <a:cubicBezTo>
                  <a:pt x="1579" y="14620"/>
                  <a:pt x="1554" y="14928"/>
                  <a:pt x="1710" y="15234"/>
                </a:cubicBezTo>
                <a:cubicBezTo>
                  <a:pt x="1851" y="15509"/>
                  <a:pt x="2138" y="15780"/>
                  <a:pt x="2565" y="16042"/>
                </a:cubicBezTo>
                <a:cubicBezTo>
                  <a:pt x="2738" y="16189"/>
                  <a:pt x="2822" y="16340"/>
                  <a:pt x="2813" y="16492"/>
                </a:cubicBezTo>
                <a:cubicBezTo>
                  <a:pt x="2805" y="16637"/>
                  <a:pt x="2712" y="16781"/>
                  <a:pt x="2538" y="16922"/>
                </a:cubicBezTo>
                <a:cubicBezTo>
                  <a:pt x="2260" y="17166"/>
                  <a:pt x="2123" y="17416"/>
                  <a:pt x="2129" y="17668"/>
                </a:cubicBezTo>
                <a:cubicBezTo>
                  <a:pt x="2140" y="18112"/>
                  <a:pt x="2600" y="18551"/>
                  <a:pt x="2645" y="18996"/>
                </a:cubicBezTo>
                <a:cubicBezTo>
                  <a:pt x="2664" y="19191"/>
                  <a:pt x="2604" y="19385"/>
                  <a:pt x="2464" y="19578"/>
                </a:cubicBezTo>
                <a:cubicBezTo>
                  <a:pt x="2322" y="19826"/>
                  <a:pt x="2136" y="20073"/>
                  <a:pt x="1907" y="20319"/>
                </a:cubicBezTo>
                <a:cubicBezTo>
                  <a:pt x="1809" y="20423"/>
                  <a:pt x="1704" y="20527"/>
                  <a:pt x="1547" y="20628"/>
                </a:cubicBezTo>
                <a:cubicBezTo>
                  <a:pt x="1431" y="20702"/>
                  <a:pt x="1287" y="20775"/>
                  <a:pt x="1196" y="20851"/>
                </a:cubicBezTo>
                <a:cubicBezTo>
                  <a:pt x="1120" y="20914"/>
                  <a:pt x="1082" y="20979"/>
                  <a:pt x="1005" y="21042"/>
                </a:cubicBezTo>
                <a:cubicBezTo>
                  <a:pt x="864" y="21157"/>
                  <a:pt x="595" y="21267"/>
                  <a:pt x="590" y="21388"/>
                </a:cubicBezTo>
                <a:cubicBezTo>
                  <a:pt x="588" y="21439"/>
                  <a:pt x="640" y="21492"/>
                  <a:pt x="804" y="21529"/>
                </a:cubicBezTo>
                <a:cubicBezTo>
                  <a:pt x="969" y="21567"/>
                  <a:pt x="1201" y="21582"/>
                  <a:pt x="1425" y="21585"/>
                </a:cubicBezTo>
                <a:cubicBezTo>
                  <a:pt x="1696" y="21589"/>
                  <a:pt x="1974" y="21576"/>
                  <a:pt x="2224" y="21543"/>
                </a:cubicBezTo>
                <a:cubicBezTo>
                  <a:pt x="2382" y="21570"/>
                  <a:pt x="2580" y="21585"/>
                  <a:pt x="2783" y="21584"/>
                </a:cubicBezTo>
                <a:cubicBezTo>
                  <a:pt x="3023" y="21583"/>
                  <a:pt x="3250" y="21561"/>
                  <a:pt x="3411" y="21523"/>
                </a:cubicBezTo>
                <a:cubicBezTo>
                  <a:pt x="3587" y="21545"/>
                  <a:pt x="3792" y="21553"/>
                  <a:pt x="3993" y="21547"/>
                </a:cubicBezTo>
                <a:cubicBezTo>
                  <a:pt x="4234" y="21539"/>
                  <a:pt x="4450" y="21511"/>
                  <a:pt x="4591" y="21469"/>
                </a:cubicBezTo>
                <a:cubicBezTo>
                  <a:pt x="4790" y="21501"/>
                  <a:pt x="5042" y="21516"/>
                  <a:pt x="5290" y="21508"/>
                </a:cubicBezTo>
                <a:cubicBezTo>
                  <a:pt x="5526" y="21501"/>
                  <a:pt x="5741" y="21476"/>
                  <a:pt x="5890" y="21436"/>
                </a:cubicBezTo>
                <a:cubicBezTo>
                  <a:pt x="6223" y="21485"/>
                  <a:pt x="6683" y="21464"/>
                  <a:pt x="6888" y="21390"/>
                </a:cubicBezTo>
                <a:cubicBezTo>
                  <a:pt x="7005" y="21348"/>
                  <a:pt x="7008" y="21296"/>
                  <a:pt x="6897" y="21254"/>
                </a:cubicBezTo>
                <a:cubicBezTo>
                  <a:pt x="6583" y="21130"/>
                  <a:pt x="6314" y="21001"/>
                  <a:pt x="6091" y="20868"/>
                </a:cubicBezTo>
                <a:cubicBezTo>
                  <a:pt x="5930" y="20772"/>
                  <a:pt x="5794" y="20675"/>
                  <a:pt x="5682" y="20577"/>
                </a:cubicBezTo>
                <a:cubicBezTo>
                  <a:pt x="5628" y="20492"/>
                  <a:pt x="5588" y="20407"/>
                  <a:pt x="5560" y="20322"/>
                </a:cubicBezTo>
                <a:cubicBezTo>
                  <a:pt x="5500" y="20137"/>
                  <a:pt x="5502" y="19951"/>
                  <a:pt x="5641" y="19768"/>
                </a:cubicBezTo>
                <a:cubicBezTo>
                  <a:pt x="5713" y="19672"/>
                  <a:pt x="5822" y="19578"/>
                  <a:pt x="5966" y="19487"/>
                </a:cubicBezTo>
                <a:cubicBezTo>
                  <a:pt x="7217" y="18826"/>
                  <a:pt x="8070" y="18135"/>
                  <a:pt x="8505" y="17429"/>
                </a:cubicBezTo>
                <a:cubicBezTo>
                  <a:pt x="8634" y="17221"/>
                  <a:pt x="8726" y="17012"/>
                  <a:pt x="8639" y="16803"/>
                </a:cubicBezTo>
                <a:cubicBezTo>
                  <a:pt x="8567" y="16627"/>
                  <a:pt x="8368" y="16454"/>
                  <a:pt x="8050" y="16290"/>
                </a:cubicBezTo>
                <a:cubicBezTo>
                  <a:pt x="7990" y="16241"/>
                  <a:pt x="7951" y="16191"/>
                  <a:pt x="7934" y="16140"/>
                </a:cubicBezTo>
                <a:cubicBezTo>
                  <a:pt x="7914" y="16079"/>
                  <a:pt x="7927" y="16017"/>
                  <a:pt x="7972" y="15957"/>
                </a:cubicBezTo>
                <a:cubicBezTo>
                  <a:pt x="8092" y="15853"/>
                  <a:pt x="8166" y="15748"/>
                  <a:pt x="8193" y="15641"/>
                </a:cubicBezTo>
                <a:cubicBezTo>
                  <a:pt x="8231" y="15497"/>
                  <a:pt x="8182" y="15352"/>
                  <a:pt x="8196" y="15208"/>
                </a:cubicBezTo>
                <a:cubicBezTo>
                  <a:pt x="8210" y="15065"/>
                  <a:pt x="8284" y="14923"/>
                  <a:pt x="8419" y="14783"/>
                </a:cubicBezTo>
                <a:cubicBezTo>
                  <a:pt x="9415" y="14098"/>
                  <a:pt x="10053" y="13392"/>
                  <a:pt x="10320" y="12678"/>
                </a:cubicBezTo>
                <a:cubicBezTo>
                  <a:pt x="10577" y="11991"/>
                  <a:pt x="10490" y="11300"/>
                  <a:pt x="10059" y="10617"/>
                </a:cubicBezTo>
                <a:cubicBezTo>
                  <a:pt x="9941" y="10420"/>
                  <a:pt x="9749" y="10225"/>
                  <a:pt x="9484" y="10035"/>
                </a:cubicBezTo>
                <a:cubicBezTo>
                  <a:pt x="9171" y="9809"/>
                  <a:pt x="8758" y="9590"/>
                  <a:pt x="8509" y="9362"/>
                </a:cubicBezTo>
                <a:cubicBezTo>
                  <a:pt x="8004" y="8899"/>
                  <a:pt x="8183" y="8420"/>
                  <a:pt x="8400" y="7947"/>
                </a:cubicBezTo>
                <a:cubicBezTo>
                  <a:pt x="8570" y="7576"/>
                  <a:pt x="8762" y="7205"/>
                  <a:pt x="8976" y="6834"/>
                </a:cubicBezTo>
                <a:close/>
              </a:path>
            </a:pathLst>
          </a:custGeom>
          <a:solidFill>
            <a:srgbClr val="E5E5E5"/>
          </a:solidFill>
          <a:ln w="12700">
            <a:miter lim="400000"/>
          </a:ln>
        </p:spPr>
        <p:txBody>
          <a:bodyPr lIns="71437" tIns="71437" rIns="71437" bIns="71437" anchor="ct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7" name="Shape 820">
            <a:extLst>
              <a:ext uri="{FF2B5EF4-FFF2-40B4-BE49-F238E27FC236}">
                <a16:creationId xmlns:a16="http://schemas.microsoft.com/office/drawing/2014/main" id="{D62B3EFA-3E8B-4C7C-A8BC-549E1DB81A6E}"/>
              </a:ext>
            </a:extLst>
          </p:cNvPr>
          <p:cNvSpPr/>
          <p:nvPr/>
        </p:nvSpPr>
        <p:spPr>
          <a:xfrm>
            <a:off x="5717410" y="3258851"/>
            <a:ext cx="739589" cy="839035"/>
          </a:xfrm>
          <a:custGeom>
            <a:avLst/>
            <a:gdLst/>
            <a:ahLst/>
            <a:cxnLst>
              <a:cxn ang="0">
                <a:pos x="wd2" y="hd2"/>
              </a:cxn>
              <a:cxn ang="5400000">
                <a:pos x="wd2" y="hd2"/>
              </a:cxn>
              <a:cxn ang="10800000">
                <a:pos x="wd2" y="hd2"/>
              </a:cxn>
              <a:cxn ang="16200000">
                <a:pos x="wd2" y="hd2"/>
              </a:cxn>
            </a:cxnLst>
            <a:rect l="0" t="0" r="r" b="b"/>
            <a:pathLst>
              <a:path w="21503" h="21429" extrusionOk="0">
                <a:moveTo>
                  <a:pt x="5029" y="1041"/>
                </a:moveTo>
                <a:cubicBezTo>
                  <a:pt x="4705" y="1373"/>
                  <a:pt x="4204" y="1528"/>
                  <a:pt x="3715" y="1449"/>
                </a:cubicBezTo>
                <a:cubicBezTo>
                  <a:pt x="3385" y="1395"/>
                  <a:pt x="3082" y="1234"/>
                  <a:pt x="2745" y="1233"/>
                </a:cubicBezTo>
                <a:cubicBezTo>
                  <a:pt x="2386" y="1232"/>
                  <a:pt x="2057" y="1409"/>
                  <a:pt x="1895" y="1690"/>
                </a:cubicBezTo>
                <a:cubicBezTo>
                  <a:pt x="1665" y="1786"/>
                  <a:pt x="1460" y="1924"/>
                  <a:pt x="1295" y="2094"/>
                </a:cubicBezTo>
                <a:cubicBezTo>
                  <a:pt x="652" y="2756"/>
                  <a:pt x="671" y="3735"/>
                  <a:pt x="1339" y="4376"/>
                </a:cubicBezTo>
                <a:cubicBezTo>
                  <a:pt x="1099" y="4471"/>
                  <a:pt x="922" y="4658"/>
                  <a:pt x="859" y="4882"/>
                </a:cubicBezTo>
                <a:cubicBezTo>
                  <a:pt x="786" y="5139"/>
                  <a:pt x="871" y="5410"/>
                  <a:pt x="1082" y="5598"/>
                </a:cubicBezTo>
                <a:cubicBezTo>
                  <a:pt x="851" y="5822"/>
                  <a:pt x="733" y="6119"/>
                  <a:pt x="756" y="6421"/>
                </a:cubicBezTo>
                <a:cubicBezTo>
                  <a:pt x="772" y="6634"/>
                  <a:pt x="859" y="6838"/>
                  <a:pt x="1005" y="7008"/>
                </a:cubicBezTo>
                <a:cubicBezTo>
                  <a:pt x="817" y="7280"/>
                  <a:pt x="696" y="7584"/>
                  <a:pt x="650" y="7900"/>
                </a:cubicBezTo>
                <a:cubicBezTo>
                  <a:pt x="607" y="8199"/>
                  <a:pt x="633" y="8502"/>
                  <a:pt x="724" y="8792"/>
                </a:cubicBezTo>
                <a:cubicBezTo>
                  <a:pt x="558" y="9038"/>
                  <a:pt x="475" y="9321"/>
                  <a:pt x="487" y="9607"/>
                </a:cubicBezTo>
                <a:cubicBezTo>
                  <a:pt x="498" y="9877"/>
                  <a:pt x="592" y="10138"/>
                  <a:pt x="760" y="10364"/>
                </a:cubicBezTo>
                <a:cubicBezTo>
                  <a:pt x="372" y="10689"/>
                  <a:pt x="117" y="11117"/>
                  <a:pt x="32" y="11582"/>
                </a:cubicBezTo>
                <a:cubicBezTo>
                  <a:pt x="-48" y="12016"/>
                  <a:pt x="25" y="12461"/>
                  <a:pt x="241" y="12857"/>
                </a:cubicBezTo>
                <a:cubicBezTo>
                  <a:pt x="158" y="13495"/>
                  <a:pt x="442" y="14128"/>
                  <a:pt x="999" y="14544"/>
                </a:cubicBezTo>
                <a:cubicBezTo>
                  <a:pt x="1681" y="15054"/>
                  <a:pt x="2645" y="15157"/>
                  <a:pt x="3446" y="14804"/>
                </a:cubicBezTo>
                <a:cubicBezTo>
                  <a:pt x="3459" y="15209"/>
                  <a:pt x="3580" y="15606"/>
                  <a:pt x="3799" y="15963"/>
                </a:cubicBezTo>
                <a:cubicBezTo>
                  <a:pt x="4027" y="16335"/>
                  <a:pt x="4354" y="16654"/>
                  <a:pt x="4752" y="16890"/>
                </a:cubicBezTo>
                <a:cubicBezTo>
                  <a:pt x="5029" y="17090"/>
                  <a:pt x="5447" y="16980"/>
                  <a:pt x="5554" y="16679"/>
                </a:cubicBezTo>
                <a:cubicBezTo>
                  <a:pt x="5601" y="16546"/>
                  <a:pt x="5564" y="16401"/>
                  <a:pt x="5457" y="16298"/>
                </a:cubicBezTo>
                <a:cubicBezTo>
                  <a:pt x="4997" y="16165"/>
                  <a:pt x="4599" y="15903"/>
                  <a:pt x="4325" y="15552"/>
                </a:cubicBezTo>
                <a:cubicBezTo>
                  <a:pt x="4102" y="15267"/>
                  <a:pt x="3971" y="14936"/>
                  <a:pt x="3944" y="14591"/>
                </a:cubicBezTo>
                <a:cubicBezTo>
                  <a:pt x="4364" y="14599"/>
                  <a:pt x="4766" y="14439"/>
                  <a:pt x="5036" y="14156"/>
                </a:cubicBezTo>
                <a:cubicBezTo>
                  <a:pt x="5269" y="13910"/>
                  <a:pt x="5383" y="13594"/>
                  <a:pt x="5350" y="13275"/>
                </a:cubicBezTo>
                <a:cubicBezTo>
                  <a:pt x="6312" y="12694"/>
                  <a:pt x="7511" y="12505"/>
                  <a:pt x="8643" y="12755"/>
                </a:cubicBezTo>
                <a:cubicBezTo>
                  <a:pt x="9548" y="12955"/>
                  <a:pt x="10346" y="13427"/>
                  <a:pt x="10899" y="14088"/>
                </a:cubicBezTo>
                <a:cubicBezTo>
                  <a:pt x="10427" y="14368"/>
                  <a:pt x="9978" y="14669"/>
                  <a:pt x="9552" y="14988"/>
                </a:cubicBezTo>
                <a:cubicBezTo>
                  <a:pt x="9179" y="15268"/>
                  <a:pt x="8814" y="15568"/>
                  <a:pt x="8555" y="15945"/>
                </a:cubicBezTo>
                <a:cubicBezTo>
                  <a:pt x="7906" y="16890"/>
                  <a:pt x="8037" y="18098"/>
                  <a:pt x="8879" y="18919"/>
                </a:cubicBezTo>
                <a:cubicBezTo>
                  <a:pt x="8851" y="19106"/>
                  <a:pt x="8879" y="19297"/>
                  <a:pt x="8960" y="19472"/>
                </a:cubicBezTo>
                <a:cubicBezTo>
                  <a:pt x="9067" y="19706"/>
                  <a:pt x="9261" y="19901"/>
                  <a:pt x="9511" y="20025"/>
                </a:cubicBezTo>
                <a:lnTo>
                  <a:pt x="9690" y="20902"/>
                </a:lnTo>
                <a:cubicBezTo>
                  <a:pt x="9794" y="21140"/>
                  <a:pt x="10026" y="21317"/>
                  <a:pt x="10309" y="21374"/>
                </a:cubicBezTo>
                <a:cubicBezTo>
                  <a:pt x="10585" y="21429"/>
                  <a:pt x="10875" y="21363"/>
                  <a:pt x="11086" y="21197"/>
                </a:cubicBezTo>
                <a:cubicBezTo>
                  <a:pt x="11252" y="21369"/>
                  <a:pt x="11505" y="21454"/>
                  <a:pt x="11759" y="21423"/>
                </a:cubicBezTo>
                <a:cubicBezTo>
                  <a:pt x="11984" y="21396"/>
                  <a:pt x="12182" y="21280"/>
                  <a:pt x="12297" y="21108"/>
                </a:cubicBezTo>
                <a:cubicBezTo>
                  <a:pt x="12487" y="20399"/>
                  <a:pt x="12692" y="19694"/>
                  <a:pt x="12912" y="18992"/>
                </a:cubicBezTo>
                <a:cubicBezTo>
                  <a:pt x="13096" y="18405"/>
                  <a:pt x="13290" y="17820"/>
                  <a:pt x="13495" y="17238"/>
                </a:cubicBezTo>
                <a:lnTo>
                  <a:pt x="13956" y="17443"/>
                </a:lnTo>
                <a:cubicBezTo>
                  <a:pt x="13772" y="17813"/>
                  <a:pt x="13927" y="18247"/>
                  <a:pt x="14317" y="18459"/>
                </a:cubicBezTo>
                <a:cubicBezTo>
                  <a:pt x="14699" y="18667"/>
                  <a:pt x="15155" y="18605"/>
                  <a:pt x="15571" y="18547"/>
                </a:cubicBezTo>
                <a:cubicBezTo>
                  <a:pt x="15908" y="18500"/>
                  <a:pt x="16248" y="18452"/>
                  <a:pt x="16597" y="18404"/>
                </a:cubicBezTo>
                <a:cubicBezTo>
                  <a:pt x="16884" y="18526"/>
                  <a:pt x="17204" y="18572"/>
                  <a:pt x="17521" y="18538"/>
                </a:cubicBezTo>
                <a:cubicBezTo>
                  <a:pt x="17896" y="18498"/>
                  <a:pt x="18245" y="18346"/>
                  <a:pt x="18509" y="18108"/>
                </a:cubicBezTo>
                <a:cubicBezTo>
                  <a:pt x="18632" y="18173"/>
                  <a:pt x="18774" y="18206"/>
                  <a:pt x="18917" y="18204"/>
                </a:cubicBezTo>
                <a:cubicBezTo>
                  <a:pt x="19730" y="18189"/>
                  <a:pt x="20026" y="17356"/>
                  <a:pt x="20166" y="16583"/>
                </a:cubicBezTo>
                <a:cubicBezTo>
                  <a:pt x="20341" y="15618"/>
                  <a:pt x="20649" y="14675"/>
                  <a:pt x="21083" y="13776"/>
                </a:cubicBezTo>
                <a:cubicBezTo>
                  <a:pt x="21171" y="13555"/>
                  <a:pt x="21207" y="13320"/>
                  <a:pt x="21188" y="13086"/>
                </a:cubicBezTo>
                <a:cubicBezTo>
                  <a:pt x="21169" y="12844"/>
                  <a:pt x="21090" y="12608"/>
                  <a:pt x="20959" y="12394"/>
                </a:cubicBezTo>
                <a:cubicBezTo>
                  <a:pt x="21157" y="12214"/>
                  <a:pt x="21260" y="11969"/>
                  <a:pt x="21243" y="11718"/>
                </a:cubicBezTo>
                <a:cubicBezTo>
                  <a:pt x="21228" y="11501"/>
                  <a:pt x="21123" y="11296"/>
                  <a:pt x="20948" y="11141"/>
                </a:cubicBezTo>
                <a:cubicBezTo>
                  <a:pt x="21206" y="10858"/>
                  <a:pt x="21349" y="10506"/>
                  <a:pt x="21352" y="10143"/>
                </a:cubicBezTo>
                <a:cubicBezTo>
                  <a:pt x="21355" y="9782"/>
                  <a:pt x="21221" y="9430"/>
                  <a:pt x="20970" y="9144"/>
                </a:cubicBezTo>
                <a:cubicBezTo>
                  <a:pt x="21225" y="8872"/>
                  <a:pt x="21376" y="8537"/>
                  <a:pt x="21402" y="8185"/>
                </a:cubicBezTo>
                <a:cubicBezTo>
                  <a:pt x="21425" y="7889"/>
                  <a:pt x="21357" y="7592"/>
                  <a:pt x="21207" y="7326"/>
                </a:cubicBezTo>
                <a:cubicBezTo>
                  <a:pt x="21447" y="7125"/>
                  <a:pt x="21552" y="6828"/>
                  <a:pt x="21483" y="6543"/>
                </a:cubicBezTo>
                <a:cubicBezTo>
                  <a:pt x="21426" y="6311"/>
                  <a:pt x="21259" y="6111"/>
                  <a:pt x="21024" y="5995"/>
                </a:cubicBezTo>
                <a:cubicBezTo>
                  <a:pt x="21161" y="5815"/>
                  <a:pt x="21221" y="5598"/>
                  <a:pt x="21193" y="5383"/>
                </a:cubicBezTo>
                <a:cubicBezTo>
                  <a:pt x="21168" y="5191"/>
                  <a:pt x="21073" y="5010"/>
                  <a:pt x="20922" y="4868"/>
                </a:cubicBezTo>
                <a:cubicBezTo>
                  <a:pt x="21177" y="4505"/>
                  <a:pt x="21280" y="4075"/>
                  <a:pt x="21215" y="3652"/>
                </a:cubicBezTo>
                <a:cubicBezTo>
                  <a:pt x="21165" y="3329"/>
                  <a:pt x="21017" y="3022"/>
                  <a:pt x="20787" y="2766"/>
                </a:cubicBezTo>
                <a:cubicBezTo>
                  <a:pt x="21251" y="1982"/>
                  <a:pt x="21037" y="1020"/>
                  <a:pt x="20271" y="447"/>
                </a:cubicBezTo>
                <a:cubicBezTo>
                  <a:pt x="19579" y="-70"/>
                  <a:pt x="18590" y="-146"/>
                  <a:pt x="17806" y="259"/>
                </a:cubicBezTo>
                <a:cubicBezTo>
                  <a:pt x="17540" y="158"/>
                  <a:pt x="17236" y="163"/>
                  <a:pt x="16974" y="272"/>
                </a:cubicBezTo>
                <a:cubicBezTo>
                  <a:pt x="16724" y="376"/>
                  <a:pt x="16534" y="565"/>
                  <a:pt x="16448" y="795"/>
                </a:cubicBezTo>
                <a:cubicBezTo>
                  <a:pt x="15952" y="689"/>
                  <a:pt x="15431" y="829"/>
                  <a:pt x="15087" y="1160"/>
                </a:cubicBezTo>
                <a:cubicBezTo>
                  <a:pt x="14866" y="1373"/>
                  <a:pt x="14739" y="1649"/>
                  <a:pt x="14732" y="1938"/>
                </a:cubicBezTo>
                <a:cubicBezTo>
                  <a:pt x="14472" y="1860"/>
                  <a:pt x="14186" y="1882"/>
                  <a:pt x="13946" y="1998"/>
                </a:cubicBezTo>
                <a:cubicBezTo>
                  <a:pt x="13712" y="2111"/>
                  <a:pt x="13541" y="2304"/>
                  <a:pt x="13473" y="2531"/>
                </a:cubicBezTo>
                <a:cubicBezTo>
                  <a:pt x="13123" y="2428"/>
                  <a:pt x="12746" y="2416"/>
                  <a:pt x="12389" y="2498"/>
                </a:cubicBezTo>
                <a:cubicBezTo>
                  <a:pt x="12103" y="2563"/>
                  <a:pt x="11839" y="2685"/>
                  <a:pt x="11617" y="2855"/>
                </a:cubicBezTo>
                <a:cubicBezTo>
                  <a:pt x="11322" y="2719"/>
                  <a:pt x="10983" y="2676"/>
                  <a:pt x="10657" y="2734"/>
                </a:cubicBezTo>
                <a:cubicBezTo>
                  <a:pt x="10386" y="2781"/>
                  <a:pt x="10137" y="2896"/>
                  <a:pt x="9939" y="3064"/>
                </a:cubicBezTo>
                <a:cubicBezTo>
                  <a:pt x="9716" y="2911"/>
                  <a:pt x="9440" y="2832"/>
                  <a:pt x="9157" y="2841"/>
                </a:cubicBezTo>
                <a:cubicBezTo>
                  <a:pt x="8886" y="2849"/>
                  <a:pt x="8627" y="2938"/>
                  <a:pt x="8421" y="3093"/>
                </a:cubicBezTo>
                <a:cubicBezTo>
                  <a:pt x="8301" y="2731"/>
                  <a:pt x="8012" y="2432"/>
                  <a:pt x="7625" y="2270"/>
                </a:cubicBezTo>
                <a:cubicBezTo>
                  <a:pt x="7300" y="2134"/>
                  <a:pt x="6930" y="2107"/>
                  <a:pt x="6584" y="2192"/>
                </a:cubicBezTo>
                <a:cubicBezTo>
                  <a:pt x="6494" y="1922"/>
                  <a:pt x="6325" y="1677"/>
                  <a:pt x="6094" y="1482"/>
                </a:cubicBezTo>
                <a:cubicBezTo>
                  <a:pt x="5803" y="1237"/>
                  <a:pt x="5429" y="1082"/>
                  <a:pt x="5029" y="1041"/>
                </a:cubicBezTo>
                <a:close/>
              </a:path>
            </a:pathLst>
          </a:custGeom>
          <a:solidFill>
            <a:srgbClr val="FFFFFF"/>
          </a:solidFill>
          <a:ln w="12700">
            <a:miter lim="400000"/>
          </a:ln>
        </p:spPr>
        <p:txBody>
          <a:bodyPr lIns="71437" tIns="71437" rIns="71437" bIns="71437" anchor="ct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8" name="Shape 821">
            <a:extLst>
              <a:ext uri="{FF2B5EF4-FFF2-40B4-BE49-F238E27FC236}">
                <a16:creationId xmlns:a16="http://schemas.microsoft.com/office/drawing/2014/main" id="{8396528E-4566-452A-BBCE-C70898B52109}"/>
              </a:ext>
            </a:extLst>
          </p:cNvPr>
          <p:cNvSpPr/>
          <p:nvPr/>
        </p:nvSpPr>
        <p:spPr>
          <a:xfrm>
            <a:off x="5836625" y="3415780"/>
            <a:ext cx="214092" cy="304721"/>
          </a:xfrm>
          <a:custGeom>
            <a:avLst/>
            <a:gdLst/>
            <a:ahLst/>
            <a:cxnLst>
              <a:cxn ang="0">
                <a:pos x="wd2" y="hd2"/>
              </a:cxn>
              <a:cxn ang="5400000">
                <a:pos x="wd2" y="hd2"/>
              </a:cxn>
              <a:cxn ang="10800000">
                <a:pos x="wd2" y="hd2"/>
              </a:cxn>
              <a:cxn ang="16200000">
                <a:pos x="wd2" y="hd2"/>
              </a:cxn>
            </a:cxnLst>
            <a:rect l="0" t="0" r="r" b="b"/>
            <a:pathLst>
              <a:path w="21600" h="21600" extrusionOk="0">
                <a:moveTo>
                  <a:pt x="1702" y="0"/>
                </a:moveTo>
                <a:cubicBezTo>
                  <a:pt x="2021" y="655"/>
                  <a:pt x="2593" y="1234"/>
                  <a:pt x="3354" y="1674"/>
                </a:cubicBezTo>
                <a:cubicBezTo>
                  <a:pt x="3908" y="1994"/>
                  <a:pt x="4550" y="2232"/>
                  <a:pt x="5240" y="2372"/>
                </a:cubicBezTo>
                <a:cubicBezTo>
                  <a:pt x="3923" y="3443"/>
                  <a:pt x="3183" y="4804"/>
                  <a:pt x="3150" y="6219"/>
                </a:cubicBezTo>
                <a:cubicBezTo>
                  <a:pt x="3112" y="7809"/>
                  <a:pt x="3966" y="9346"/>
                  <a:pt x="5526" y="10499"/>
                </a:cubicBezTo>
                <a:cubicBezTo>
                  <a:pt x="3550" y="12267"/>
                  <a:pt x="3674" y="14789"/>
                  <a:pt x="5824" y="16455"/>
                </a:cubicBezTo>
                <a:cubicBezTo>
                  <a:pt x="7917" y="18077"/>
                  <a:pt x="11024" y="18430"/>
                  <a:pt x="13902" y="18422"/>
                </a:cubicBezTo>
                <a:cubicBezTo>
                  <a:pt x="16448" y="18416"/>
                  <a:pt x="19029" y="18138"/>
                  <a:pt x="21600" y="17543"/>
                </a:cubicBezTo>
                <a:lnTo>
                  <a:pt x="20007" y="20859"/>
                </a:lnTo>
                <a:cubicBezTo>
                  <a:pt x="17582" y="20107"/>
                  <a:pt x="14911" y="19837"/>
                  <a:pt x="12283" y="20076"/>
                </a:cubicBezTo>
                <a:cubicBezTo>
                  <a:pt x="10165" y="20269"/>
                  <a:pt x="8134" y="20790"/>
                  <a:pt x="6337" y="21600"/>
                </a:cubicBezTo>
                <a:cubicBezTo>
                  <a:pt x="6300" y="21086"/>
                  <a:pt x="5982" y="20602"/>
                  <a:pt x="5450" y="20249"/>
                </a:cubicBezTo>
                <a:cubicBezTo>
                  <a:pt x="4959" y="19924"/>
                  <a:pt x="4319" y="19732"/>
                  <a:pt x="3645" y="19709"/>
                </a:cubicBezTo>
                <a:cubicBezTo>
                  <a:pt x="4000" y="19135"/>
                  <a:pt x="4135" y="18506"/>
                  <a:pt x="4039" y="17884"/>
                </a:cubicBezTo>
                <a:cubicBezTo>
                  <a:pt x="3935" y="17219"/>
                  <a:pt x="3571" y="16588"/>
                  <a:pt x="2985" y="16060"/>
                </a:cubicBezTo>
                <a:cubicBezTo>
                  <a:pt x="3361" y="15331"/>
                  <a:pt x="3428" y="14542"/>
                  <a:pt x="3180" y="13787"/>
                </a:cubicBezTo>
                <a:cubicBezTo>
                  <a:pt x="2916" y="12984"/>
                  <a:pt x="2308" y="12256"/>
                  <a:pt x="1436" y="11704"/>
                </a:cubicBezTo>
                <a:cubicBezTo>
                  <a:pt x="2046" y="10655"/>
                  <a:pt x="2224" y="9506"/>
                  <a:pt x="1952" y="8390"/>
                </a:cubicBezTo>
                <a:cubicBezTo>
                  <a:pt x="1689" y="7310"/>
                  <a:pt x="1014" y="6302"/>
                  <a:pt x="0" y="5470"/>
                </a:cubicBezTo>
                <a:cubicBezTo>
                  <a:pt x="1095" y="4738"/>
                  <a:pt x="1829" y="3780"/>
                  <a:pt x="2097" y="2735"/>
                </a:cubicBezTo>
                <a:cubicBezTo>
                  <a:pt x="2333" y="1815"/>
                  <a:pt x="2196" y="868"/>
                  <a:pt x="1702" y="0"/>
                </a:cubicBezTo>
                <a:close/>
              </a:path>
            </a:pathLst>
          </a:custGeom>
          <a:solidFill>
            <a:srgbClr val="E5E5E5"/>
          </a:solidFill>
          <a:ln w="12700">
            <a:miter lim="400000"/>
          </a:ln>
        </p:spPr>
        <p:txBody>
          <a:bodyPr lIns="71437" tIns="71437" rIns="71437" bIns="71437" anchor="ct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9" name="Shape 822">
            <a:extLst>
              <a:ext uri="{FF2B5EF4-FFF2-40B4-BE49-F238E27FC236}">
                <a16:creationId xmlns:a16="http://schemas.microsoft.com/office/drawing/2014/main" id="{90043972-FC08-4995-9327-B74FD4F7EE5E}"/>
              </a:ext>
            </a:extLst>
          </p:cNvPr>
          <p:cNvSpPr/>
          <p:nvPr/>
        </p:nvSpPr>
        <p:spPr>
          <a:xfrm>
            <a:off x="5915322" y="3471213"/>
            <a:ext cx="60558" cy="42318"/>
          </a:xfrm>
          <a:custGeom>
            <a:avLst/>
            <a:gdLst/>
            <a:ahLst/>
            <a:cxnLst>
              <a:cxn ang="0">
                <a:pos x="wd2" y="hd2"/>
              </a:cxn>
              <a:cxn ang="5400000">
                <a:pos x="wd2" y="hd2"/>
              </a:cxn>
              <a:cxn ang="10800000">
                <a:pos x="wd2" y="hd2"/>
              </a:cxn>
              <a:cxn ang="16200000">
                <a:pos x="wd2" y="hd2"/>
              </a:cxn>
            </a:cxnLst>
            <a:rect l="0" t="0" r="r" b="b"/>
            <a:pathLst>
              <a:path w="21531" h="21600" extrusionOk="0">
                <a:moveTo>
                  <a:pt x="7" y="3709"/>
                </a:moveTo>
                <a:cubicBezTo>
                  <a:pt x="2379" y="5167"/>
                  <a:pt x="5060" y="5194"/>
                  <a:pt x="7447" y="3783"/>
                </a:cubicBezTo>
                <a:cubicBezTo>
                  <a:pt x="8846" y="2956"/>
                  <a:pt x="10086" y="1659"/>
                  <a:pt x="11063" y="0"/>
                </a:cubicBezTo>
                <a:cubicBezTo>
                  <a:pt x="11773" y="2819"/>
                  <a:pt x="12867" y="5406"/>
                  <a:pt x="14282" y="7610"/>
                </a:cubicBezTo>
                <a:cubicBezTo>
                  <a:pt x="16243" y="10664"/>
                  <a:pt x="18750" y="12886"/>
                  <a:pt x="21531" y="14033"/>
                </a:cubicBezTo>
                <a:cubicBezTo>
                  <a:pt x="18628" y="12623"/>
                  <a:pt x="15438" y="13139"/>
                  <a:pt x="12826" y="15443"/>
                </a:cubicBezTo>
                <a:cubicBezTo>
                  <a:pt x="11155" y="16917"/>
                  <a:pt x="9818" y="19056"/>
                  <a:pt x="8978" y="21600"/>
                </a:cubicBezTo>
                <a:cubicBezTo>
                  <a:pt x="5880" y="20254"/>
                  <a:pt x="3259" y="17257"/>
                  <a:pt x="1652" y="13223"/>
                </a:cubicBezTo>
                <a:cubicBezTo>
                  <a:pt x="501" y="10332"/>
                  <a:pt x="-69" y="7038"/>
                  <a:pt x="7" y="3709"/>
                </a:cubicBezTo>
                <a:close/>
              </a:path>
            </a:pathLst>
          </a:custGeom>
          <a:solidFill>
            <a:srgbClr val="E5E5E5"/>
          </a:solidFill>
          <a:ln w="12700">
            <a:miter lim="400000"/>
          </a:ln>
        </p:spPr>
        <p:txBody>
          <a:bodyPr lIns="71437" tIns="71437" rIns="71437" bIns="71437" anchor="ct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10" name="Shape 823">
            <a:extLst>
              <a:ext uri="{FF2B5EF4-FFF2-40B4-BE49-F238E27FC236}">
                <a16:creationId xmlns:a16="http://schemas.microsoft.com/office/drawing/2014/main" id="{F6AC5601-42B1-4285-8B48-8021A8E59581}"/>
              </a:ext>
            </a:extLst>
          </p:cNvPr>
          <p:cNvSpPr/>
          <p:nvPr/>
        </p:nvSpPr>
        <p:spPr>
          <a:xfrm>
            <a:off x="6232211" y="3390265"/>
            <a:ext cx="101684" cy="223313"/>
          </a:xfrm>
          <a:custGeom>
            <a:avLst/>
            <a:gdLst/>
            <a:ahLst/>
            <a:cxnLst>
              <a:cxn ang="0">
                <a:pos x="wd2" y="hd2"/>
              </a:cxn>
              <a:cxn ang="5400000">
                <a:pos x="wd2" y="hd2"/>
              </a:cxn>
              <a:cxn ang="10800000">
                <a:pos x="wd2" y="hd2"/>
              </a:cxn>
              <a:cxn ang="16200000">
                <a:pos x="wd2" y="hd2"/>
              </a:cxn>
            </a:cxnLst>
            <a:rect l="0" t="0" r="r" b="b"/>
            <a:pathLst>
              <a:path w="21600" h="21600" extrusionOk="0">
                <a:moveTo>
                  <a:pt x="0" y="6336"/>
                </a:moveTo>
                <a:lnTo>
                  <a:pt x="9320" y="4364"/>
                </a:lnTo>
                <a:lnTo>
                  <a:pt x="12344" y="2125"/>
                </a:lnTo>
                <a:cubicBezTo>
                  <a:pt x="13570" y="2193"/>
                  <a:pt x="14814" y="2121"/>
                  <a:pt x="15963" y="1915"/>
                </a:cubicBezTo>
                <a:cubicBezTo>
                  <a:pt x="17893" y="1569"/>
                  <a:pt x="19426" y="876"/>
                  <a:pt x="20201" y="0"/>
                </a:cubicBezTo>
                <a:cubicBezTo>
                  <a:pt x="18540" y="1555"/>
                  <a:pt x="17826" y="3285"/>
                  <a:pt x="18133" y="5009"/>
                </a:cubicBezTo>
                <a:cubicBezTo>
                  <a:pt x="18423" y="6638"/>
                  <a:pt x="19616" y="8207"/>
                  <a:pt x="21600" y="9569"/>
                </a:cubicBezTo>
                <a:cubicBezTo>
                  <a:pt x="20365" y="10020"/>
                  <a:pt x="19509" y="10652"/>
                  <a:pt x="19177" y="11357"/>
                </a:cubicBezTo>
                <a:cubicBezTo>
                  <a:pt x="18895" y="11954"/>
                  <a:pt x="19004" y="12576"/>
                  <a:pt x="19491" y="13145"/>
                </a:cubicBezTo>
                <a:cubicBezTo>
                  <a:pt x="18586" y="14551"/>
                  <a:pt x="18225" y="16018"/>
                  <a:pt x="18425" y="17481"/>
                </a:cubicBezTo>
                <a:cubicBezTo>
                  <a:pt x="18619" y="18898"/>
                  <a:pt x="19338" y="20291"/>
                  <a:pt x="20550" y="21600"/>
                </a:cubicBezTo>
                <a:cubicBezTo>
                  <a:pt x="19634" y="20197"/>
                  <a:pt x="18066" y="18901"/>
                  <a:pt x="15952" y="17799"/>
                </a:cubicBezTo>
                <a:cubicBezTo>
                  <a:pt x="14192" y="16880"/>
                  <a:pt x="12084" y="16113"/>
                  <a:pt x="9729" y="15534"/>
                </a:cubicBezTo>
                <a:cubicBezTo>
                  <a:pt x="10550" y="14115"/>
                  <a:pt x="11540" y="12746"/>
                  <a:pt x="12678" y="11420"/>
                </a:cubicBezTo>
                <a:cubicBezTo>
                  <a:pt x="13528" y="10430"/>
                  <a:pt x="14500" y="9369"/>
                  <a:pt x="13774" y="8319"/>
                </a:cubicBezTo>
                <a:cubicBezTo>
                  <a:pt x="13210" y="7505"/>
                  <a:pt x="11863" y="6934"/>
                  <a:pt x="10372" y="6541"/>
                </a:cubicBezTo>
                <a:cubicBezTo>
                  <a:pt x="7297" y="5729"/>
                  <a:pt x="3466" y="5594"/>
                  <a:pt x="0" y="6336"/>
                </a:cubicBezTo>
                <a:close/>
              </a:path>
            </a:pathLst>
          </a:custGeom>
          <a:solidFill>
            <a:srgbClr val="E5E5E5"/>
          </a:solidFill>
          <a:ln w="12700">
            <a:miter lim="400000"/>
          </a:ln>
        </p:spPr>
        <p:txBody>
          <a:bodyPr lIns="71437" tIns="71437" rIns="71437" bIns="71437" anchor="ct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11" name="Shape 824">
            <a:extLst>
              <a:ext uri="{FF2B5EF4-FFF2-40B4-BE49-F238E27FC236}">
                <a16:creationId xmlns:a16="http://schemas.microsoft.com/office/drawing/2014/main" id="{CD1EFB44-7967-4151-A766-E758A46E94F1}"/>
              </a:ext>
            </a:extLst>
          </p:cNvPr>
          <p:cNvSpPr/>
          <p:nvPr/>
        </p:nvSpPr>
        <p:spPr>
          <a:xfrm>
            <a:off x="6123184" y="3728551"/>
            <a:ext cx="143280" cy="54687"/>
          </a:xfrm>
          <a:custGeom>
            <a:avLst/>
            <a:gdLst/>
            <a:ahLst/>
            <a:cxnLst>
              <a:cxn ang="0">
                <a:pos x="wd2" y="hd2"/>
              </a:cxn>
              <a:cxn ang="5400000">
                <a:pos x="wd2" y="hd2"/>
              </a:cxn>
              <a:cxn ang="10800000">
                <a:pos x="wd2" y="hd2"/>
              </a:cxn>
              <a:cxn ang="16200000">
                <a:pos x="wd2" y="hd2"/>
              </a:cxn>
            </a:cxnLst>
            <a:rect l="0" t="0" r="r" b="b"/>
            <a:pathLst>
              <a:path w="21600" h="21600" extrusionOk="0">
                <a:moveTo>
                  <a:pt x="2913" y="0"/>
                </a:moveTo>
                <a:cubicBezTo>
                  <a:pt x="3045" y="1780"/>
                  <a:pt x="2876" y="3622"/>
                  <a:pt x="2449" y="5049"/>
                </a:cubicBezTo>
                <a:cubicBezTo>
                  <a:pt x="1869" y="6986"/>
                  <a:pt x="917" y="7878"/>
                  <a:pt x="0" y="7344"/>
                </a:cubicBezTo>
                <a:cubicBezTo>
                  <a:pt x="2818" y="8400"/>
                  <a:pt x="5633" y="9177"/>
                  <a:pt x="8442" y="9684"/>
                </a:cubicBezTo>
                <a:cubicBezTo>
                  <a:pt x="11268" y="10194"/>
                  <a:pt x="14162" y="10439"/>
                  <a:pt x="16845" y="13151"/>
                </a:cubicBezTo>
                <a:cubicBezTo>
                  <a:pt x="18655" y="14981"/>
                  <a:pt x="20281" y="17872"/>
                  <a:pt x="21600" y="21600"/>
                </a:cubicBezTo>
                <a:cubicBezTo>
                  <a:pt x="21400" y="17041"/>
                  <a:pt x="20456" y="12931"/>
                  <a:pt x="19010" y="10341"/>
                </a:cubicBezTo>
                <a:cubicBezTo>
                  <a:pt x="16568" y="5966"/>
                  <a:pt x="13488" y="6844"/>
                  <a:pt x="10657" y="6168"/>
                </a:cubicBezTo>
                <a:cubicBezTo>
                  <a:pt x="7962" y="5524"/>
                  <a:pt x="5326" y="3451"/>
                  <a:pt x="2913" y="0"/>
                </a:cubicBezTo>
                <a:close/>
              </a:path>
            </a:pathLst>
          </a:custGeom>
          <a:solidFill>
            <a:srgbClr val="E5E5E5"/>
          </a:solidFill>
          <a:ln w="12700">
            <a:miter lim="400000"/>
          </a:ln>
        </p:spPr>
        <p:txBody>
          <a:bodyPr lIns="71437" tIns="71437" rIns="71437" bIns="71437" anchor="ct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12" name="Shape 825">
            <a:extLst>
              <a:ext uri="{FF2B5EF4-FFF2-40B4-BE49-F238E27FC236}">
                <a16:creationId xmlns:a16="http://schemas.microsoft.com/office/drawing/2014/main" id="{44A5319F-EB82-42BC-8AFD-C372BDF7F89F}"/>
              </a:ext>
            </a:extLst>
          </p:cNvPr>
          <p:cNvSpPr/>
          <p:nvPr/>
        </p:nvSpPr>
        <p:spPr>
          <a:xfrm>
            <a:off x="6209790" y="3687629"/>
            <a:ext cx="125710" cy="173320"/>
          </a:xfrm>
          <a:custGeom>
            <a:avLst/>
            <a:gdLst/>
            <a:ahLst/>
            <a:cxnLst>
              <a:cxn ang="0">
                <a:pos x="wd2" y="hd2"/>
              </a:cxn>
              <a:cxn ang="5400000">
                <a:pos x="wd2" y="hd2"/>
              </a:cxn>
              <a:cxn ang="10800000">
                <a:pos x="wd2" y="hd2"/>
              </a:cxn>
              <a:cxn ang="16200000">
                <a:pos x="wd2" y="hd2"/>
              </a:cxn>
            </a:cxnLst>
            <a:rect l="0" t="0" r="r" b="b"/>
            <a:pathLst>
              <a:path w="21600" h="21600" extrusionOk="0">
                <a:moveTo>
                  <a:pt x="12077" y="3947"/>
                </a:moveTo>
                <a:cubicBezTo>
                  <a:pt x="13605" y="4065"/>
                  <a:pt x="15148" y="3864"/>
                  <a:pt x="16524" y="3368"/>
                </a:cubicBezTo>
                <a:cubicBezTo>
                  <a:pt x="18441" y="2677"/>
                  <a:pt x="19906" y="1467"/>
                  <a:pt x="20605" y="0"/>
                </a:cubicBezTo>
                <a:cubicBezTo>
                  <a:pt x="20093" y="874"/>
                  <a:pt x="19923" y="1833"/>
                  <a:pt x="20112" y="2772"/>
                </a:cubicBezTo>
                <a:cubicBezTo>
                  <a:pt x="20295" y="3680"/>
                  <a:pt x="20809" y="4537"/>
                  <a:pt x="21600" y="5254"/>
                </a:cubicBezTo>
                <a:cubicBezTo>
                  <a:pt x="20824" y="6254"/>
                  <a:pt x="20370" y="7369"/>
                  <a:pt x="20272" y="8514"/>
                </a:cubicBezTo>
                <a:cubicBezTo>
                  <a:pt x="20169" y="9727"/>
                  <a:pt x="20467" y="10940"/>
                  <a:pt x="21142" y="12052"/>
                </a:cubicBezTo>
                <a:cubicBezTo>
                  <a:pt x="19781" y="12870"/>
                  <a:pt x="18660" y="13878"/>
                  <a:pt x="17847" y="15015"/>
                </a:cubicBezTo>
                <a:cubicBezTo>
                  <a:pt x="16981" y="16227"/>
                  <a:pt x="16481" y="17558"/>
                  <a:pt x="16383" y="18920"/>
                </a:cubicBezTo>
                <a:cubicBezTo>
                  <a:pt x="15124" y="18671"/>
                  <a:pt x="13787" y="18727"/>
                  <a:pt x="12575" y="19077"/>
                </a:cubicBezTo>
                <a:cubicBezTo>
                  <a:pt x="10998" y="19534"/>
                  <a:pt x="9756" y="20449"/>
                  <a:pt x="9151" y="21600"/>
                </a:cubicBezTo>
                <a:cubicBezTo>
                  <a:pt x="8646" y="21349"/>
                  <a:pt x="8121" y="21121"/>
                  <a:pt x="7579" y="20915"/>
                </a:cubicBezTo>
                <a:cubicBezTo>
                  <a:pt x="5243" y="20029"/>
                  <a:pt x="2636" y="19586"/>
                  <a:pt x="0" y="19627"/>
                </a:cubicBezTo>
                <a:cubicBezTo>
                  <a:pt x="2299" y="19674"/>
                  <a:pt x="4594" y="19465"/>
                  <a:pt x="6804" y="19005"/>
                </a:cubicBezTo>
                <a:cubicBezTo>
                  <a:pt x="8863" y="18577"/>
                  <a:pt x="10826" y="17936"/>
                  <a:pt x="12634" y="17103"/>
                </a:cubicBezTo>
                <a:cubicBezTo>
                  <a:pt x="13699" y="16615"/>
                  <a:pt x="14625" y="15983"/>
                  <a:pt x="15360" y="15240"/>
                </a:cubicBezTo>
                <a:cubicBezTo>
                  <a:pt x="16047" y="14548"/>
                  <a:pt x="16554" y="13774"/>
                  <a:pt x="16945" y="12970"/>
                </a:cubicBezTo>
                <a:cubicBezTo>
                  <a:pt x="17787" y="11239"/>
                  <a:pt x="18085" y="9394"/>
                  <a:pt x="17818" y="7569"/>
                </a:cubicBezTo>
                <a:cubicBezTo>
                  <a:pt x="16141" y="7780"/>
                  <a:pt x="14433" y="7349"/>
                  <a:pt x="13300" y="6428"/>
                </a:cubicBezTo>
                <a:cubicBezTo>
                  <a:pt x="12463" y="5748"/>
                  <a:pt x="12024" y="4858"/>
                  <a:pt x="12077" y="3947"/>
                </a:cubicBezTo>
                <a:close/>
              </a:path>
            </a:pathLst>
          </a:custGeom>
          <a:solidFill>
            <a:srgbClr val="E5E5E5"/>
          </a:solidFill>
          <a:ln w="12700">
            <a:miter lim="400000"/>
          </a:ln>
        </p:spPr>
        <p:txBody>
          <a:bodyPr lIns="71437" tIns="71437" rIns="71437" bIns="71437" anchor="ct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13" name="Shape 826">
            <a:extLst>
              <a:ext uri="{FF2B5EF4-FFF2-40B4-BE49-F238E27FC236}">
                <a16:creationId xmlns:a16="http://schemas.microsoft.com/office/drawing/2014/main" id="{7A961C41-9A4C-4572-AF33-1446C86D5CF1}"/>
              </a:ext>
            </a:extLst>
          </p:cNvPr>
          <p:cNvSpPr/>
          <p:nvPr/>
        </p:nvSpPr>
        <p:spPr>
          <a:xfrm>
            <a:off x="6136767" y="3467691"/>
            <a:ext cx="106304" cy="56199"/>
          </a:xfrm>
          <a:custGeom>
            <a:avLst/>
            <a:gdLst/>
            <a:ahLst/>
            <a:cxnLst>
              <a:cxn ang="0">
                <a:pos x="wd2" y="hd2"/>
              </a:cxn>
              <a:cxn ang="5400000">
                <a:pos x="wd2" y="hd2"/>
              </a:cxn>
              <a:cxn ang="10800000">
                <a:pos x="wd2" y="hd2"/>
              </a:cxn>
              <a:cxn ang="16200000">
                <a:pos x="wd2" y="hd2"/>
              </a:cxn>
            </a:cxnLst>
            <a:rect l="0" t="0" r="r" b="b"/>
            <a:pathLst>
              <a:path w="21600" h="21600" extrusionOk="0">
                <a:moveTo>
                  <a:pt x="0" y="6998"/>
                </a:moveTo>
                <a:cubicBezTo>
                  <a:pt x="2309" y="6008"/>
                  <a:pt x="4594" y="4828"/>
                  <a:pt x="6849" y="3462"/>
                </a:cubicBezTo>
                <a:cubicBezTo>
                  <a:pt x="8574" y="2416"/>
                  <a:pt x="10281" y="1261"/>
                  <a:pt x="11966" y="0"/>
                </a:cubicBezTo>
                <a:cubicBezTo>
                  <a:pt x="12636" y="2243"/>
                  <a:pt x="13562" y="4175"/>
                  <a:pt x="14677" y="5658"/>
                </a:cubicBezTo>
                <a:cubicBezTo>
                  <a:pt x="16688" y="8333"/>
                  <a:pt x="19175" y="9403"/>
                  <a:pt x="21600" y="8634"/>
                </a:cubicBezTo>
                <a:cubicBezTo>
                  <a:pt x="20082" y="9972"/>
                  <a:pt x="18948" y="12496"/>
                  <a:pt x="18495" y="15546"/>
                </a:cubicBezTo>
                <a:cubicBezTo>
                  <a:pt x="18201" y="17530"/>
                  <a:pt x="18216" y="19632"/>
                  <a:pt x="18539" y="21600"/>
                </a:cubicBezTo>
                <a:cubicBezTo>
                  <a:pt x="17480" y="19197"/>
                  <a:pt x="16180" y="17217"/>
                  <a:pt x="14712" y="15774"/>
                </a:cubicBezTo>
                <a:cubicBezTo>
                  <a:pt x="12673" y="13769"/>
                  <a:pt x="10383" y="12861"/>
                  <a:pt x="8090" y="13150"/>
                </a:cubicBezTo>
                <a:cubicBezTo>
                  <a:pt x="7733" y="12343"/>
                  <a:pt x="7338" y="11600"/>
                  <a:pt x="6909" y="10931"/>
                </a:cubicBezTo>
                <a:cubicBezTo>
                  <a:pt x="4980" y="7915"/>
                  <a:pt x="2489" y="6497"/>
                  <a:pt x="0" y="6998"/>
                </a:cubicBezTo>
                <a:close/>
              </a:path>
            </a:pathLst>
          </a:custGeom>
          <a:solidFill>
            <a:srgbClr val="E5E5E5"/>
          </a:solidFill>
          <a:ln w="12700">
            <a:miter lim="400000"/>
          </a:ln>
        </p:spPr>
        <p:txBody>
          <a:bodyPr lIns="71437" tIns="71437" rIns="71437" bIns="71437" anchor="ct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14" name="Shape 827">
            <a:extLst>
              <a:ext uri="{FF2B5EF4-FFF2-40B4-BE49-F238E27FC236}">
                <a16:creationId xmlns:a16="http://schemas.microsoft.com/office/drawing/2014/main" id="{7FA39323-BD22-4544-9626-6BADB1BE4993}"/>
              </a:ext>
            </a:extLst>
          </p:cNvPr>
          <p:cNvSpPr/>
          <p:nvPr/>
        </p:nvSpPr>
        <p:spPr>
          <a:xfrm>
            <a:off x="5908975" y="2834241"/>
            <a:ext cx="542092" cy="533530"/>
          </a:xfrm>
          <a:custGeom>
            <a:avLst/>
            <a:gdLst/>
            <a:ahLst/>
            <a:cxnLst>
              <a:cxn ang="0">
                <a:pos x="wd2" y="hd2"/>
              </a:cxn>
              <a:cxn ang="5400000">
                <a:pos x="wd2" y="hd2"/>
              </a:cxn>
              <a:cxn ang="10800000">
                <a:pos x="wd2" y="hd2"/>
              </a:cxn>
              <a:cxn ang="16200000">
                <a:pos x="wd2" y="hd2"/>
              </a:cxn>
            </a:cxnLst>
            <a:rect l="0" t="0" r="r" b="b"/>
            <a:pathLst>
              <a:path w="21595" h="21033" extrusionOk="0">
                <a:moveTo>
                  <a:pt x="0" y="18520"/>
                </a:moveTo>
                <a:cubicBezTo>
                  <a:pt x="445" y="17418"/>
                  <a:pt x="1270" y="16507"/>
                  <a:pt x="2328" y="15949"/>
                </a:cubicBezTo>
                <a:cubicBezTo>
                  <a:pt x="3505" y="15328"/>
                  <a:pt x="4864" y="15192"/>
                  <a:pt x="6187" y="15348"/>
                </a:cubicBezTo>
                <a:cubicBezTo>
                  <a:pt x="6637" y="15401"/>
                  <a:pt x="7082" y="15487"/>
                  <a:pt x="7533" y="15525"/>
                </a:cubicBezTo>
                <a:cubicBezTo>
                  <a:pt x="9765" y="15714"/>
                  <a:pt x="11978" y="14725"/>
                  <a:pt x="12921" y="12747"/>
                </a:cubicBezTo>
                <a:cubicBezTo>
                  <a:pt x="13584" y="11356"/>
                  <a:pt x="13447" y="9734"/>
                  <a:pt x="12673" y="8396"/>
                </a:cubicBezTo>
                <a:cubicBezTo>
                  <a:pt x="12322" y="7787"/>
                  <a:pt x="11847" y="7257"/>
                  <a:pt x="11279" y="6837"/>
                </a:cubicBezTo>
                <a:cubicBezTo>
                  <a:pt x="10392" y="6238"/>
                  <a:pt x="9685" y="5412"/>
                  <a:pt x="9234" y="4448"/>
                </a:cubicBezTo>
                <a:cubicBezTo>
                  <a:pt x="8871" y="3673"/>
                  <a:pt x="8683" y="2835"/>
                  <a:pt x="8787" y="2011"/>
                </a:cubicBezTo>
                <a:cubicBezTo>
                  <a:pt x="8881" y="1266"/>
                  <a:pt x="9211" y="559"/>
                  <a:pt x="9746" y="0"/>
                </a:cubicBezTo>
                <a:lnTo>
                  <a:pt x="10992" y="1047"/>
                </a:lnTo>
                <a:cubicBezTo>
                  <a:pt x="10717" y="1563"/>
                  <a:pt x="10596" y="2146"/>
                  <a:pt x="10642" y="2728"/>
                </a:cubicBezTo>
                <a:cubicBezTo>
                  <a:pt x="10735" y="3916"/>
                  <a:pt x="11602" y="4926"/>
                  <a:pt x="12688" y="4748"/>
                </a:cubicBezTo>
                <a:cubicBezTo>
                  <a:pt x="13457" y="4622"/>
                  <a:pt x="13893" y="3877"/>
                  <a:pt x="14515" y="3430"/>
                </a:cubicBezTo>
                <a:cubicBezTo>
                  <a:pt x="15985" y="2375"/>
                  <a:pt x="17807" y="2821"/>
                  <a:pt x="19195" y="4099"/>
                </a:cubicBezTo>
                <a:cubicBezTo>
                  <a:pt x="20639" y="5429"/>
                  <a:pt x="21600" y="7548"/>
                  <a:pt x="21595" y="9959"/>
                </a:cubicBezTo>
                <a:cubicBezTo>
                  <a:pt x="21587" y="13897"/>
                  <a:pt x="19709" y="17630"/>
                  <a:pt x="16309" y="19673"/>
                </a:cubicBezTo>
                <a:cubicBezTo>
                  <a:pt x="13600" y="21301"/>
                  <a:pt x="10200" y="21600"/>
                  <a:pt x="7626" y="19837"/>
                </a:cubicBezTo>
                <a:cubicBezTo>
                  <a:pt x="6966" y="19385"/>
                  <a:pt x="6403" y="18807"/>
                  <a:pt x="5971" y="18137"/>
                </a:cubicBezTo>
                <a:cubicBezTo>
                  <a:pt x="5550" y="18242"/>
                  <a:pt x="5114" y="18272"/>
                  <a:pt x="4683" y="18227"/>
                </a:cubicBezTo>
                <a:cubicBezTo>
                  <a:pt x="4245" y="18180"/>
                  <a:pt x="3820" y="18057"/>
                  <a:pt x="3426" y="17862"/>
                </a:cubicBezTo>
                <a:cubicBezTo>
                  <a:pt x="2987" y="18034"/>
                  <a:pt x="2636" y="18372"/>
                  <a:pt x="2450" y="18801"/>
                </a:cubicBezTo>
                <a:cubicBezTo>
                  <a:pt x="2272" y="19211"/>
                  <a:pt x="2260" y="19673"/>
                  <a:pt x="2415" y="20092"/>
                </a:cubicBezTo>
              </a:path>
            </a:pathLst>
          </a:custGeom>
          <a:solidFill>
            <a:srgbClr val="53585F"/>
          </a:solidFill>
          <a:ln w="12700">
            <a:miter lim="400000"/>
          </a:ln>
        </p:spPr>
        <p:txBody>
          <a:bodyPr lIns="71437" tIns="71437" rIns="71437" bIns="71437" anchor="ct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15" name="Shape 828">
            <a:extLst>
              <a:ext uri="{FF2B5EF4-FFF2-40B4-BE49-F238E27FC236}">
                <a16:creationId xmlns:a16="http://schemas.microsoft.com/office/drawing/2014/main" id="{79587901-90CA-464A-88C5-49D59E9671DF}"/>
              </a:ext>
            </a:extLst>
          </p:cNvPr>
          <p:cNvSpPr/>
          <p:nvPr/>
        </p:nvSpPr>
        <p:spPr>
          <a:xfrm>
            <a:off x="5758844" y="2963461"/>
            <a:ext cx="524495" cy="342967"/>
          </a:xfrm>
          <a:custGeom>
            <a:avLst/>
            <a:gdLst/>
            <a:ahLst/>
            <a:cxnLst>
              <a:cxn ang="0">
                <a:pos x="wd2" y="hd2"/>
              </a:cxn>
              <a:cxn ang="5400000">
                <a:pos x="wd2" y="hd2"/>
              </a:cxn>
              <a:cxn ang="10800000">
                <a:pos x="wd2" y="hd2"/>
              </a:cxn>
              <a:cxn ang="16200000">
                <a:pos x="wd2" y="hd2"/>
              </a:cxn>
            </a:cxnLst>
            <a:rect l="0" t="0" r="r" b="b"/>
            <a:pathLst>
              <a:path w="20774" h="21363" extrusionOk="0">
                <a:moveTo>
                  <a:pt x="2384" y="21363"/>
                </a:moveTo>
                <a:cubicBezTo>
                  <a:pt x="2209" y="18807"/>
                  <a:pt x="1839" y="16293"/>
                  <a:pt x="1284" y="13875"/>
                </a:cubicBezTo>
                <a:cubicBezTo>
                  <a:pt x="411" y="10070"/>
                  <a:pt x="-777" y="5924"/>
                  <a:pt x="700" y="2682"/>
                </a:cubicBezTo>
                <a:cubicBezTo>
                  <a:pt x="1846" y="165"/>
                  <a:pt x="3994" y="-237"/>
                  <a:pt x="5992" y="106"/>
                </a:cubicBezTo>
                <a:cubicBezTo>
                  <a:pt x="8297" y="501"/>
                  <a:pt x="10539" y="1643"/>
                  <a:pt x="12857" y="1834"/>
                </a:cubicBezTo>
                <a:cubicBezTo>
                  <a:pt x="14507" y="1969"/>
                  <a:pt x="16142" y="1579"/>
                  <a:pt x="17792" y="1461"/>
                </a:cubicBezTo>
                <a:cubicBezTo>
                  <a:pt x="18702" y="1396"/>
                  <a:pt x="19595" y="1686"/>
                  <a:pt x="20253" y="2395"/>
                </a:cubicBezTo>
                <a:cubicBezTo>
                  <a:pt x="20577" y="2744"/>
                  <a:pt x="20823" y="3220"/>
                  <a:pt x="20766" y="3819"/>
                </a:cubicBezTo>
                <a:cubicBezTo>
                  <a:pt x="20677" y="4768"/>
                  <a:pt x="19956" y="4968"/>
                  <a:pt x="19383" y="5337"/>
                </a:cubicBezTo>
                <a:cubicBezTo>
                  <a:pt x="18213" y="6092"/>
                  <a:pt x="17691" y="8074"/>
                  <a:pt x="17034" y="9761"/>
                </a:cubicBezTo>
                <a:cubicBezTo>
                  <a:pt x="16197" y="11909"/>
                  <a:pt x="15088" y="13617"/>
                  <a:pt x="13585" y="14398"/>
                </a:cubicBezTo>
                <a:cubicBezTo>
                  <a:pt x="11948" y="15249"/>
                  <a:pt x="10096" y="14739"/>
                  <a:pt x="8469" y="15616"/>
                </a:cubicBezTo>
                <a:cubicBezTo>
                  <a:pt x="6910" y="16456"/>
                  <a:pt x="5714" y="18455"/>
                  <a:pt x="5275" y="20953"/>
                </a:cubicBezTo>
              </a:path>
            </a:pathLst>
          </a:custGeom>
          <a:solidFill>
            <a:srgbClr val="A6AAA9"/>
          </a:solidFill>
          <a:ln w="12700">
            <a:miter lim="400000"/>
          </a:ln>
        </p:spPr>
        <p:txBody>
          <a:bodyPr lIns="71437" tIns="71437" rIns="71437" bIns="71437" anchor="ct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16" name="Shape 829">
            <a:extLst>
              <a:ext uri="{FF2B5EF4-FFF2-40B4-BE49-F238E27FC236}">
                <a16:creationId xmlns:a16="http://schemas.microsoft.com/office/drawing/2014/main" id="{76170C24-60E6-4736-A1EC-A2FD64FDDB97}"/>
              </a:ext>
            </a:extLst>
          </p:cNvPr>
          <p:cNvSpPr/>
          <p:nvPr/>
        </p:nvSpPr>
        <p:spPr>
          <a:xfrm>
            <a:off x="5705472" y="2260598"/>
            <a:ext cx="396191" cy="702198"/>
          </a:xfrm>
          <a:custGeom>
            <a:avLst/>
            <a:gdLst/>
            <a:ahLst/>
            <a:cxnLst>
              <a:cxn ang="0">
                <a:pos x="wd2" y="hd2"/>
              </a:cxn>
              <a:cxn ang="5400000">
                <a:pos x="wd2" y="hd2"/>
              </a:cxn>
              <a:cxn ang="10800000">
                <a:pos x="wd2" y="hd2"/>
              </a:cxn>
              <a:cxn ang="16200000">
                <a:pos x="wd2" y="hd2"/>
              </a:cxn>
            </a:cxnLst>
            <a:rect l="0" t="0" r="r" b="b"/>
            <a:pathLst>
              <a:path w="21534" h="21369" extrusionOk="0">
                <a:moveTo>
                  <a:pt x="20141" y="226"/>
                </a:moveTo>
                <a:lnTo>
                  <a:pt x="20159" y="6947"/>
                </a:lnTo>
                <a:cubicBezTo>
                  <a:pt x="20037" y="7011"/>
                  <a:pt x="19864" y="7033"/>
                  <a:pt x="19703" y="7008"/>
                </a:cubicBezTo>
                <a:cubicBezTo>
                  <a:pt x="19448" y="6970"/>
                  <a:pt x="19300" y="6835"/>
                  <a:pt x="19194" y="6698"/>
                </a:cubicBezTo>
                <a:cubicBezTo>
                  <a:pt x="18208" y="5430"/>
                  <a:pt x="19521" y="4010"/>
                  <a:pt x="19041" y="2673"/>
                </a:cubicBezTo>
                <a:cubicBezTo>
                  <a:pt x="18783" y="1956"/>
                  <a:pt x="17997" y="1315"/>
                  <a:pt x="16768" y="1091"/>
                </a:cubicBezTo>
                <a:cubicBezTo>
                  <a:pt x="14581" y="692"/>
                  <a:pt x="12850" y="1561"/>
                  <a:pt x="11371" y="2602"/>
                </a:cubicBezTo>
                <a:cubicBezTo>
                  <a:pt x="8692" y="4488"/>
                  <a:pt x="6022" y="6682"/>
                  <a:pt x="3893" y="9069"/>
                </a:cubicBezTo>
                <a:cubicBezTo>
                  <a:pt x="1909" y="11294"/>
                  <a:pt x="1120" y="13794"/>
                  <a:pt x="424" y="15838"/>
                </a:cubicBezTo>
                <a:cubicBezTo>
                  <a:pt x="54" y="16929"/>
                  <a:pt x="-66" y="17990"/>
                  <a:pt x="33" y="18893"/>
                </a:cubicBezTo>
                <a:cubicBezTo>
                  <a:pt x="125" y="19729"/>
                  <a:pt x="503" y="20499"/>
                  <a:pt x="1938" y="21041"/>
                </a:cubicBezTo>
                <a:cubicBezTo>
                  <a:pt x="3372" y="21582"/>
                  <a:pt x="5235" y="21388"/>
                  <a:pt x="6799" y="20942"/>
                </a:cubicBezTo>
                <a:cubicBezTo>
                  <a:pt x="8178" y="20549"/>
                  <a:pt x="9403" y="19963"/>
                  <a:pt x="10883" y="19696"/>
                </a:cubicBezTo>
                <a:cubicBezTo>
                  <a:pt x="12645" y="19378"/>
                  <a:pt x="14564" y="19542"/>
                  <a:pt x="16316" y="19199"/>
                </a:cubicBezTo>
                <a:cubicBezTo>
                  <a:pt x="17677" y="18932"/>
                  <a:pt x="18715" y="18428"/>
                  <a:pt x="19199" y="17687"/>
                </a:cubicBezTo>
                <a:cubicBezTo>
                  <a:pt x="19686" y="16942"/>
                  <a:pt x="19441" y="16072"/>
                  <a:pt x="19899" y="15323"/>
                </a:cubicBezTo>
                <a:cubicBezTo>
                  <a:pt x="20183" y="14860"/>
                  <a:pt x="20731" y="14461"/>
                  <a:pt x="21458" y="14189"/>
                </a:cubicBezTo>
                <a:lnTo>
                  <a:pt x="21534" y="22"/>
                </a:lnTo>
                <a:cubicBezTo>
                  <a:pt x="21221" y="-18"/>
                  <a:pt x="20893" y="-3"/>
                  <a:pt x="20595" y="65"/>
                </a:cubicBezTo>
                <a:cubicBezTo>
                  <a:pt x="20428" y="103"/>
                  <a:pt x="20274" y="158"/>
                  <a:pt x="20141" y="226"/>
                </a:cubicBezTo>
                <a:close/>
              </a:path>
            </a:pathLst>
          </a:custGeom>
          <a:solidFill>
            <a:srgbClr val="FFFFFF"/>
          </a:solidFill>
          <a:ln w="12700">
            <a:miter lim="400000"/>
          </a:ln>
        </p:spPr>
        <p:txBody>
          <a:bodyPr lIns="71437" tIns="71437" rIns="71437" bIns="71437" anchor="ct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17" name="Shape 830">
            <a:extLst>
              <a:ext uri="{FF2B5EF4-FFF2-40B4-BE49-F238E27FC236}">
                <a16:creationId xmlns:a16="http://schemas.microsoft.com/office/drawing/2014/main" id="{A1CB8441-33C0-4408-A5CB-173FAD43E553}"/>
              </a:ext>
            </a:extLst>
          </p:cNvPr>
          <p:cNvSpPr/>
          <p:nvPr/>
        </p:nvSpPr>
        <p:spPr>
          <a:xfrm>
            <a:off x="6098318" y="2260598"/>
            <a:ext cx="396190" cy="702198"/>
          </a:xfrm>
          <a:custGeom>
            <a:avLst/>
            <a:gdLst/>
            <a:ahLst/>
            <a:cxnLst>
              <a:cxn ang="0">
                <a:pos x="wd2" y="hd2"/>
              </a:cxn>
              <a:cxn ang="5400000">
                <a:pos x="wd2" y="hd2"/>
              </a:cxn>
              <a:cxn ang="10800000">
                <a:pos x="wd2" y="hd2"/>
              </a:cxn>
              <a:cxn ang="16200000">
                <a:pos x="wd2" y="hd2"/>
              </a:cxn>
            </a:cxnLst>
            <a:rect l="0" t="0" r="r" b="b"/>
            <a:pathLst>
              <a:path w="21534" h="21369" extrusionOk="0">
                <a:moveTo>
                  <a:pt x="1393" y="226"/>
                </a:moveTo>
                <a:lnTo>
                  <a:pt x="1375" y="6947"/>
                </a:lnTo>
                <a:cubicBezTo>
                  <a:pt x="1497" y="7011"/>
                  <a:pt x="1670" y="7033"/>
                  <a:pt x="1831" y="7008"/>
                </a:cubicBezTo>
                <a:cubicBezTo>
                  <a:pt x="2086" y="6970"/>
                  <a:pt x="2234" y="6835"/>
                  <a:pt x="2340" y="6698"/>
                </a:cubicBezTo>
                <a:cubicBezTo>
                  <a:pt x="3326" y="5430"/>
                  <a:pt x="2013" y="4010"/>
                  <a:pt x="2493" y="2673"/>
                </a:cubicBezTo>
                <a:cubicBezTo>
                  <a:pt x="2751" y="1956"/>
                  <a:pt x="3537" y="1315"/>
                  <a:pt x="4766" y="1091"/>
                </a:cubicBezTo>
                <a:cubicBezTo>
                  <a:pt x="6953" y="692"/>
                  <a:pt x="8684" y="1561"/>
                  <a:pt x="10163" y="2602"/>
                </a:cubicBezTo>
                <a:cubicBezTo>
                  <a:pt x="12842" y="4488"/>
                  <a:pt x="15512" y="6682"/>
                  <a:pt x="17641" y="9069"/>
                </a:cubicBezTo>
                <a:cubicBezTo>
                  <a:pt x="19625" y="11294"/>
                  <a:pt x="20414" y="13794"/>
                  <a:pt x="21110" y="15838"/>
                </a:cubicBezTo>
                <a:cubicBezTo>
                  <a:pt x="21480" y="16929"/>
                  <a:pt x="21600" y="17990"/>
                  <a:pt x="21501" y="18893"/>
                </a:cubicBezTo>
                <a:cubicBezTo>
                  <a:pt x="21409" y="19729"/>
                  <a:pt x="21031" y="20499"/>
                  <a:pt x="19596" y="21041"/>
                </a:cubicBezTo>
                <a:cubicBezTo>
                  <a:pt x="18162" y="21582"/>
                  <a:pt x="16299" y="21388"/>
                  <a:pt x="14735" y="20942"/>
                </a:cubicBezTo>
                <a:cubicBezTo>
                  <a:pt x="13356" y="20549"/>
                  <a:pt x="12131" y="19963"/>
                  <a:pt x="10651" y="19696"/>
                </a:cubicBezTo>
                <a:cubicBezTo>
                  <a:pt x="8889" y="19378"/>
                  <a:pt x="6970" y="19542"/>
                  <a:pt x="5218" y="19199"/>
                </a:cubicBezTo>
                <a:cubicBezTo>
                  <a:pt x="3857" y="18932"/>
                  <a:pt x="2819" y="18428"/>
                  <a:pt x="2335" y="17687"/>
                </a:cubicBezTo>
                <a:cubicBezTo>
                  <a:pt x="1848" y="16942"/>
                  <a:pt x="2093" y="16072"/>
                  <a:pt x="1635" y="15323"/>
                </a:cubicBezTo>
                <a:cubicBezTo>
                  <a:pt x="1351" y="14860"/>
                  <a:pt x="803" y="14461"/>
                  <a:pt x="76" y="14189"/>
                </a:cubicBezTo>
                <a:lnTo>
                  <a:pt x="0" y="22"/>
                </a:lnTo>
                <a:cubicBezTo>
                  <a:pt x="313" y="-18"/>
                  <a:pt x="641" y="-3"/>
                  <a:pt x="939" y="65"/>
                </a:cubicBezTo>
                <a:cubicBezTo>
                  <a:pt x="1106" y="103"/>
                  <a:pt x="1260" y="158"/>
                  <a:pt x="1393" y="226"/>
                </a:cubicBezTo>
                <a:close/>
              </a:path>
            </a:pathLst>
          </a:custGeom>
          <a:solidFill>
            <a:srgbClr val="FFFFFF"/>
          </a:solidFill>
          <a:ln w="12700">
            <a:miter lim="400000"/>
          </a:ln>
        </p:spPr>
        <p:txBody>
          <a:bodyPr lIns="71437" tIns="71437" rIns="71437" bIns="71437" anchor="ct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18" name="Shape 831">
            <a:extLst>
              <a:ext uri="{FF2B5EF4-FFF2-40B4-BE49-F238E27FC236}">
                <a16:creationId xmlns:a16="http://schemas.microsoft.com/office/drawing/2014/main" id="{BCEFFC6D-8D5F-415F-9F76-28A510DB427E}"/>
              </a:ext>
            </a:extLst>
          </p:cNvPr>
          <p:cNvSpPr/>
          <p:nvPr/>
        </p:nvSpPr>
        <p:spPr>
          <a:xfrm>
            <a:off x="6045793" y="2520554"/>
            <a:ext cx="184009" cy="306685"/>
          </a:xfrm>
          <a:custGeom>
            <a:avLst/>
            <a:gdLst/>
            <a:ahLst/>
            <a:cxnLst>
              <a:cxn ang="0">
                <a:pos x="wd2" y="hd2"/>
              </a:cxn>
              <a:cxn ang="5400000">
                <a:pos x="wd2" y="hd2"/>
              </a:cxn>
              <a:cxn ang="10800000">
                <a:pos x="wd2" y="hd2"/>
              </a:cxn>
              <a:cxn ang="16200000">
                <a:pos x="wd2" y="hd2"/>
              </a:cxn>
            </a:cxnLst>
            <a:rect l="0" t="0" r="r" b="b"/>
            <a:pathLst>
              <a:path w="20945" h="21354" extrusionOk="0">
                <a:moveTo>
                  <a:pt x="11892" y="1679"/>
                </a:moveTo>
                <a:cubicBezTo>
                  <a:pt x="12124" y="2112"/>
                  <a:pt x="12594" y="2482"/>
                  <a:pt x="13223" y="2726"/>
                </a:cubicBezTo>
                <a:cubicBezTo>
                  <a:pt x="14149" y="3085"/>
                  <a:pt x="15351" y="3138"/>
                  <a:pt x="16266" y="3510"/>
                </a:cubicBezTo>
                <a:cubicBezTo>
                  <a:pt x="17168" y="3877"/>
                  <a:pt x="17690" y="4490"/>
                  <a:pt x="17560" y="5150"/>
                </a:cubicBezTo>
                <a:cubicBezTo>
                  <a:pt x="17395" y="5986"/>
                  <a:pt x="16180" y="6597"/>
                  <a:pt x="15984" y="7421"/>
                </a:cubicBezTo>
                <a:cubicBezTo>
                  <a:pt x="15880" y="7857"/>
                  <a:pt x="16075" y="8300"/>
                  <a:pt x="16524" y="8645"/>
                </a:cubicBezTo>
                <a:cubicBezTo>
                  <a:pt x="17999" y="10284"/>
                  <a:pt x="19138" y="12017"/>
                  <a:pt x="19925" y="13824"/>
                </a:cubicBezTo>
                <a:cubicBezTo>
                  <a:pt x="20499" y="15141"/>
                  <a:pt x="20675" y="16549"/>
                  <a:pt x="20866" y="17754"/>
                </a:cubicBezTo>
                <a:cubicBezTo>
                  <a:pt x="21067" y="19020"/>
                  <a:pt x="20997" y="20237"/>
                  <a:pt x="19228" y="20900"/>
                </a:cubicBezTo>
                <a:cubicBezTo>
                  <a:pt x="18690" y="21102"/>
                  <a:pt x="18069" y="21177"/>
                  <a:pt x="17459" y="21231"/>
                </a:cubicBezTo>
                <a:cubicBezTo>
                  <a:pt x="16723" y="21297"/>
                  <a:pt x="15972" y="21334"/>
                  <a:pt x="15207" y="21340"/>
                </a:cubicBezTo>
                <a:cubicBezTo>
                  <a:pt x="9545" y="21526"/>
                  <a:pt x="4228" y="19671"/>
                  <a:pt x="1606" y="16596"/>
                </a:cubicBezTo>
                <a:cubicBezTo>
                  <a:pt x="-392" y="14253"/>
                  <a:pt x="-533" y="11481"/>
                  <a:pt x="1223" y="9067"/>
                </a:cubicBezTo>
                <a:cubicBezTo>
                  <a:pt x="1920" y="8287"/>
                  <a:pt x="2385" y="7437"/>
                  <a:pt x="2596" y="6557"/>
                </a:cubicBezTo>
                <a:cubicBezTo>
                  <a:pt x="2822" y="5615"/>
                  <a:pt x="2753" y="4655"/>
                  <a:pt x="2392" y="3729"/>
                </a:cubicBezTo>
                <a:cubicBezTo>
                  <a:pt x="2613" y="3471"/>
                  <a:pt x="3033" y="3300"/>
                  <a:pt x="3507" y="3274"/>
                </a:cubicBezTo>
                <a:cubicBezTo>
                  <a:pt x="4351" y="3227"/>
                  <a:pt x="5090" y="3616"/>
                  <a:pt x="5140" y="4134"/>
                </a:cubicBezTo>
                <a:lnTo>
                  <a:pt x="6193" y="843"/>
                </a:lnTo>
                <a:lnTo>
                  <a:pt x="6818" y="286"/>
                </a:lnTo>
                <a:lnTo>
                  <a:pt x="7961" y="146"/>
                </a:lnTo>
                <a:lnTo>
                  <a:pt x="8529" y="1468"/>
                </a:lnTo>
                <a:lnTo>
                  <a:pt x="10282" y="219"/>
                </a:lnTo>
                <a:cubicBezTo>
                  <a:pt x="10921" y="-74"/>
                  <a:pt x="11800" y="-73"/>
                  <a:pt x="12438" y="220"/>
                </a:cubicBezTo>
                <a:cubicBezTo>
                  <a:pt x="12853" y="411"/>
                  <a:pt x="13106" y="707"/>
                  <a:pt x="13127" y="1025"/>
                </a:cubicBezTo>
                <a:lnTo>
                  <a:pt x="11892" y="1679"/>
                </a:lnTo>
                <a:close/>
              </a:path>
            </a:pathLst>
          </a:custGeom>
          <a:solidFill>
            <a:schemeClr val="accent3"/>
          </a:solidFill>
          <a:ln w="12700">
            <a:miter lim="400000"/>
          </a:ln>
        </p:spPr>
        <p:txBody>
          <a:bodyPr lIns="71437" tIns="71437" rIns="71437" bIns="71437" anchor="ct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19" name="Shape 832">
            <a:extLst>
              <a:ext uri="{FF2B5EF4-FFF2-40B4-BE49-F238E27FC236}">
                <a16:creationId xmlns:a16="http://schemas.microsoft.com/office/drawing/2014/main" id="{6C064A8B-0446-42AD-8214-B48E9E0057DA}"/>
              </a:ext>
            </a:extLst>
          </p:cNvPr>
          <p:cNvSpPr/>
          <p:nvPr/>
        </p:nvSpPr>
        <p:spPr>
          <a:xfrm>
            <a:off x="5890944" y="1507512"/>
            <a:ext cx="208800" cy="453309"/>
          </a:xfrm>
          <a:custGeom>
            <a:avLst/>
            <a:gdLst/>
            <a:ahLst/>
            <a:cxnLst>
              <a:cxn ang="0">
                <a:pos x="wd2" y="hd2"/>
              </a:cxn>
              <a:cxn ang="5400000">
                <a:pos x="wd2" y="hd2"/>
              </a:cxn>
              <a:cxn ang="10800000">
                <a:pos x="wd2" y="hd2"/>
              </a:cxn>
              <a:cxn ang="16200000">
                <a:pos x="wd2" y="hd2"/>
              </a:cxn>
            </a:cxnLst>
            <a:rect l="0" t="0" r="r" b="b"/>
            <a:pathLst>
              <a:path w="21468" h="21549" extrusionOk="0">
                <a:moveTo>
                  <a:pt x="21265" y="335"/>
                </a:moveTo>
                <a:cubicBezTo>
                  <a:pt x="20541" y="425"/>
                  <a:pt x="19789" y="456"/>
                  <a:pt x="19042" y="427"/>
                </a:cubicBezTo>
                <a:cubicBezTo>
                  <a:pt x="17543" y="368"/>
                  <a:pt x="16126" y="68"/>
                  <a:pt x="14622" y="11"/>
                </a:cubicBezTo>
                <a:cubicBezTo>
                  <a:pt x="13001" y="-51"/>
                  <a:pt x="11431" y="165"/>
                  <a:pt x="9969" y="498"/>
                </a:cubicBezTo>
                <a:cubicBezTo>
                  <a:pt x="3792" y="1906"/>
                  <a:pt x="467" y="4978"/>
                  <a:pt x="46" y="8174"/>
                </a:cubicBezTo>
                <a:cubicBezTo>
                  <a:pt x="-132" y="9521"/>
                  <a:pt x="196" y="10891"/>
                  <a:pt x="1341" y="12155"/>
                </a:cubicBezTo>
                <a:cubicBezTo>
                  <a:pt x="2977" y="13962"/>
                  <a:pt x="6146" y="15380"/>
                  <a:pt x="10107" y="16075"/>
                </a:cubicBezTo>
                <a:cubicBezTo>
                  <a:pt x="10366" y="16740"/>
                  <a:pt x="11226" y="17321"/>
                  <a:pt x="12471" y="17674"/>
                </a:cubicBezTo>
                <a:cubicBezTo>
                  <a:pt x="14099" y="18135"/>
                  <a:pt x="16074" y="18130"/>
                  <a:pt x="17906" y="18304"/>
                </a:cubicBezTo>
                <a:cubicBezTo>
                  <a:pt x="18441" y="18355"/>
                  <a:pt x="18969" y="18422"/>
                  <a:pt x="19486" y="18504"/>
                </a:cubicBezTo>
                <a:lnTo>
                  <a:pt x="19486" y="21549"/>
                </a:lnTo>
                <a:lnTo>
                  <a:pt x="21468" y="21549"/>
                </a:lnTo>
                <a:lnTo>
                  <a:pt x="21265" y="335"/>
                </a:lnTo>
                <a:close/>
              </a:path>
            </a:pathLst>
          </a:custGeom>
          <a:solidFill>
            <a:srgbClr val="A6AAA9"/>
          </a:solidFill>
          <a:ln w="12700">
            <a:miter lim="400000"/>
          </a:ln>
        </p:spPr>
        <p:txBody>
          <a:bodyPr lIns="71437" tIns="71437" rIns="71437" bIns="71437" anchor="ct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20" name="Shape 833">
            <a:extLst>
              <a:ext uri="{FF2B5EF4-FFF2-40B4-BE49-F238E27FC236}">
                <a16:creationId xmlns:a16="http://schemas.microsoft.com/office/drawing/2014/main" id="{38A6E1F1-416D-442E-AFF5-389D5D9F2ACB}"/>
              </a:ext>
            </a:extLst>
          </p:cNvPr>
          <p:cNvSpPr/>
          <p:nvPr/>
        </p:nvSpPr>
        <p:spPr>
          <a:xfrm>
            <a:off x="6092940" y="1506821"/>
            <a:ext cx="208800" cy="453309"/>
          </a:xfrm>
          <a:custGeom>
            <a:avLst/>
            <a:gdLst/>
            <a:ahLst/>
            <a:cxnLst>
              <a:cxn ang="0">
                <a:pos x="wd2" y="hd2"/>
              </a:cxn>
              <a:cxn ang="5400000">
                <a:pos x="wd2" y="hd2"/>
              </a:cxn>
              <a:cxn ang="10800000">
                <a:pos x="wd2" y="hd2"/>
              </a:cxn>
              <a:cxn ang="16200000">
                <a:pos x="wd2" y="hd2"/>
              </a:cxn>
            </a:cxnLst>
            <a:rect l="0" t="0" r="r" b="b"/>
            <a:pathLst>
              <a:path w="21468" h="21549" extrusionOk="0">
                <a:moveTo>
                  <a:pt x="203" y="335"/>
                </a:moveTo>
                <a:cubicBezTo>
                  <a:pt x="927" y="425"/>
                  <a:pt x="1679" y="456"/>
                  <a:pt x="2426" y="427"/>
                </a:cubicBezTo>
                <a:cubicBezTo>
                  <a:pt x="3925" y="368"/>
                  <a:pt x="5342" y="68"/>
                  <a:pt x="6846" y="11"/>
                </a:cubicBezTo>
                <a:cubicBezTo>
                  <a:pt x="8467" y="-51"/>
                  <a:pt x="10037" y="165"/>
                  <a:pt x="11499" y="498"/>
                </a:cubicBezTo>
                <a:cubicBezTo>
                  <a:pt x="17676" y="1906"/>
                  <a:pt x="21001" y="4978"/>
                  <a:pt x="21422" y="8174"/>
                </a:cubicBezTo>
                <a:cubicBezTo>
                  <a:pt x="21600" y="9521"/>
                  <a:pt x="21272" y="10891"/>
                  <a:pt x="20127" y="12155"/>
                </a:cubicBezTo>
                <a:cubicBezTo>
                  <a:pt x="18491" y="13962"/>
                  <a:pt x="15322" y="15380"/>
                  <a:pt x="11361" y="16075"/>
                </a:cubicBezTo>
                <a:cubicBezTo>
                  <a:pt x="11102" y="16740"/>
                  <a:pt x="10242" y="17321"/>
                  <a:pt x="8997" y="17674"/>
                </a:cubicBezTo>
                <a:cubicBezTo>
                  <a:pt x="7369" y="18135"/>
                  <a:pt x="5394" y="18130"/>
                  <a:pt x="3562" y="18304"/>
                </a:cubicBezTo>
                <a:cubicBezTo>
                  <a:pt x="3027" y="18355"/>
                  <a:pt x="2499" y="18422"/>
                  <a:pt x="1982" y="18504"/>
                </a:cubicBezTo>
                <a:lnTo>
                  <a:pt x="1982" y="21549"/>
                </a:lnTo>
                <a:lnTo>
                  <a:pt x="0" y="21549"/>
                </a:lnTo>
                <a:lnTo>
                  <a:pt x="203" y="335"/>
                </a:lnTo>
                <a:close/>
              </a:path>
            </a:pathLst>
          </a:custGeom>
          <a:solidFill>
            <a:srgbClr val="A6AAA9"/>
          </a:solidFill>
          <a:ln w="12700">
            <a:miter lim="400000"/>
          </a:ln>
        </p:spPr>
        <p:txBody>
          <a:bodyPr lIns="71437" tIns="71437" rIns="71437" bIns="71437" anchor="ct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21" name="Shape 834">
            <a:extLst>
              <a:ext uri="{FF2B5EF4-FFF2-40B4-BE49-F238E27FC236}">
                <a16:creationId xmlns:a16="http://schemas.microsoft.com/office/drawing/2014/main" id="{6DA458E9-386D-4D91-A3AF-9C1C36AD28FE}"/>
              </a:ext>
            </a:extLst>
          </p:cNvPr>
          <p:cNvSpPr/>
          <p:nvPr/>
        </p:nvSpPr>
        <p:spPr>
          <a:xfrm>
            <a:off x="7276794" y="2097638"/>
            <a:ext cx="500493" cy="500493"/>
          </a:xfrm>
          <a:prstGeom prst="ellipse">
            <a:avLst/>
          </a:prstGeom>
          <a:solidFill>
            <a:srgbClr val="FFC700"/>
          </a:solidFill>
          <a:ln w="3175">
            <a:miter lim="400000"/>
          </a:ln>
        </p:spPr>
        <p:txBody>
          <a:bodyPr lIns="71437" tIns="71437" rIns="71437" bIns="71437" anchor="ctr"/>
          <a:lstStyle/>
          <a:p>
            <a:pPr algn="ctr" defTabSz="821531">
              <a:defRPr sz="3200">
                <a:solidFill>
                  <a:srgbClr val="FFFFFF"/>
                </a:solidFill>
                <a:latin typeface="Helvetica Light"/>
                <a:ea typeface="Helvetica Light"/>
                <a:cs typeface="Helvetica Light"/>
                <a:sym typeface="Helvetica Light"/>
              </a:defRPr>
            </a:pPr>
            <a:endParaRPr dirty="0"/>
          </a:p>
        </p:txBody>
      </p:sp>
      <p:sp>
        <p:nvSpPr>
          <p:cNvPr id="22" name="Shape 835">
            <a:extLst>
              <a:ext uri="{FF2B5EF4-FFF2-40B4-BE49-F238E27FC236}">
                <a16:creationId xmlns:a16="http://schemas.microsoft.com/office/drawing/2014/main" id="{B44254E4-83DC-4AB1-8615-F5341CCE7224}"/>
              </a:ext>
            </a:extLst>
          </p:cNvPr>
          <p:cNvSpPr/>
          <p:nvPr/>
        </p:nvSpPr>
        <p:spPr>
          <a:xfrm>
            <a:off x="7380436" y="2216705"/>
            <a:ext cx="293210" cy="262001"/>
          </a:xfrm>
          <a:custGeom>
            <a:avLst/>
            <a:gdLst/>
            <a:ahLst/>
            <a:cxnLst>
              <a:cxn ang="0">
                <a:pos x="wd2" y="hd2"/>
              </a:cxn>
              <a:cxn ang="5400000">
                <a:pos x="wd2" y="hd2"/>
              </a:cxn>
              <a:cxn ang="10800000">
                <a:pos x="wd2" y="hd2"/>
              </a:cxn>
              <a:cxn ang="16200000">
                <a:pos x="wd2" y="hd2"/>
              </a:cxn>
            </a:cxnLst>
            <a:rect l="0" t="0" r="r" b="b"/>
            <a:pathLst>
              <a:path w="21567" h="21519" extrusionOk="0">
                <a:moveTo>
                  <a:pt x="12417" y="18248"/>
                </a:moveTo>
                <a:cubicBezTo>
                  <a:pt x="11812" y="18249"/>
                  <a:pt x="11240" y="17943"/>
                  <a:pt x="10861" y="17416"/>
                </a:cubicBezTo>
                <a:cubicBezTo>
                  <a:pt x="10564" y="17003"/>
                  <a:pt x="10410" y="16483"/>
                  <a:pt x="10429" y="15953"/>
                </a:cubicBezTo>
                <a:cubicBezTo>
                  <a:pt x="9563" y="16330"/>
                  <a:pt x="8591" y="16253"/>
                  <a:pt x="7781" y="15742"/>
                </a:cubicBezTo>
                <a:cubicBezTo>
                  <a:pt x="7208" y="15381"/>
                  <a:pt x="6755" y="14822"/>
                  <a:pt x="6489" y="14149"/>
                </a:cubicBezTo>
                <a:cubicBezTo>
                  <a:pt x="4781" y="15173"/>
                  <a:pt x="2666" y="14736"/>
                  <a:pt x="1399" y="13097"/>
                </a:cubicBezTo>
                <a:cubicBezTo>
                  <a:pt x="746" y="12253"/>
                  <a:pt x="407" y="11162"/>
                  <a:pt x="450" y="10048"/>
                </a:cubicBezTo>
                <a:cubicBezTo>
                  <a:pt x="135" y="9618"/>
                  <a:pt x="-24" y="9072"/>
                  <a:pt x="3" y="8518"/>
                </a:cubicBezTo>
                <a:cubicBezTo>
                  <a:pt x="47" y="7595"/>
                  <a:pt x="581" y="6791"/>
                  <a:pt x="1359" y="6475"/>
                </a:cubicBezTo>
                <a:cubicBezTo>
                  <a:pt x="1125" y="5977"/>
                  <a:pt x="1150" y="5376"/>
                  <a:pt x="1425" y="4904"/>
                </a:cubicBezTo>
                <a:cubicBezTo>
                  <a:pt x="1735" y="4372"/>
                  <a:pt x="2300" y="4100"/>
                  <a:pt x="2859" y="4215"/>
                </a:cubicBezTo>
                <a:cubicBezTo>
                  <a:pt x="2998" y="3516"/>
                  <a:pt x="3384" y="2909"/>
                  <a:pt x="3928" y="2531"/>
                </a:cubicBezTo>
                <a:cubicBezTo>
                  <a:pt x="4485" y="2144"/>
                  <a:pt x="5159" y="2030"/>
                  <a:pt x="5794" y="2214"/>
                </a:cubicBezTo>
                <a:cubicBezTo>
                  <a:pt x="5935" y="1797"/>
                  <a:pt x="6215" y="1457"/>
                  <a:pt x="6576" y="1266"/>
                </a:cubicBezTo>
                <a:cubicBezTo>
                  <a:pt x="7019" y="1032"/>
                  <a:pt x="7534" y="1043"/>
                  <a:pt x="7968" y="1298"/>
                </a:cubicBezTo>
                <a:cubicBezTo>
                  <a:pt x="8523" y="641"/>
                  <a:pt x="9258" y="209"/>
                  <a:pt x="10057" y="71"/>
                </a:cubicBezTo>
                <a:cubicBezTo>
                  <a:pt x="10919" y="-78"/>
                  <a:pt x="11800" y="122"/>
                  <a:pt x="12541" y="636"/>
                </a:cubicBezTo>
                <a:cubicBezTo>
                  <a:pt x="13012" y="144"/>
                  <a:pt x="13659" y="-81"/>
                  <a:pt x="14297" y="26"/>
                </a:cubicBezTo>
                <a:cubicBezTo>
                  <a:pt x="14932" y="132"/>
                  <a:pt x="15489" y="554"/>
                  <a:pt x="15811" y="1173"/>
                </a:cubicBezTo>
                <a:cubicBezTo>
                  <a:pt x="16517" y="1079"/>
                  <a:pt x="17227" y="1296"/>
                  <a:pt x="17792" y="1778"/>
                </a:cubicBezTo>
                <a:cubicBezTo>
                  <a:pt x="18371" y="2273"/>
                  <a:pt x="18748" y="3007"/>
                  <a:pt x="18840" y="3815"/>
                </a:cubicBezTo>
                <a:cubicBezTo>
                  <a:pt x="19362" y="3772"/>
                  <a:pt x="19856" y="4081"/>
                  <a:pt x="20096" y="4599"/>
                </a:cubicBezTo>
                <a:cubicBezTo>
                  <a:pt x="20273" y="4982"/>
                  <a:pt x="20285" y="5434"/>
                  <a:pt x="20130" y="5828"/>
                </a:cubicBezTo>
                <a:cubicBezTo>
                  <a:pt x="20470" y="5910"/>
                  <a:pt x="20756" y="6168"/>
                  <a:pt x="20899" y="6522"/>
                </a:cubicBezTo>
                <a:cubicBezTo>
                  <a:pt x="21034" y="6859"/>
                  <a:pt x="21026" y="7245"/>
                  <a:pt x="20876" y="7574"/>
                </a:cubicBezTo>
                <a:cubicBezTo>
                  <a:pt x="21298" y="7884"/>
                  <a:pt x="21556" y="8406"/>
                  <a:pt x="21567" y="8969"/>
                </a:cubicBezTo>
                <a:cubicBezTo>
                  <a:pt x="21576" y="9467"/>
                  <a:pt x="21389" y="9944"/>
                  <a:pt x="21056" y="10274"/>
                </a:cubicBezTo>
                <a:cubicBezTo>
                  <a:pt x="21185" y="10477"/>
                  <a:pt x="21191" y="10747"/>
                  <a:pt x="21071" y="10956"/>
                </a:cubicBezTo>
                <a:cubicBezTo>
                  <a:pt x="20951" y="11165"/>
                  <a:pt x="20731" y="11272"/>
                  <a:pt x="20513" y="11228"/>
                </a:cubicBezTo>
                <a:cubicBezTo>
                  <a:pt x="21205" y="12110"/>
                  <a:pt x="21414" y="13346"/>
                  <a:pt x="21056" y="14448"/>
                </a:cubicBezTo>
                <a:cubicBezTo>
                  <a:pt x="20658" y="15670"/>
                  <a:pt x="19746" y="16459"/>
                  <a:pt x="18779" y="16955"/>
                </a:cubicBezTo>
                <a:cubicBezTo>
                  <a:pt x="17660" y="17528"/>
                  <a:pt x="16384" y="17756"/>
                  <a:pt x="15066" y="17521"/>
                </a:cubicBezTo>
                <a:lnTo>
                  <a:pt x="16694" y="20978"/>
                </a:lnTo>
                <a:lnTo>
                  <a:pt x="14368" y="21519"/>
                </a:lnTo>
                <a:lnTo>
                  <a:pt x="12417" y="18248"/>
                </a:lnTo>
                <a:close/>
              </a:path>
            </a:pathLst>
          </a:custGeom>
          <a:solidFill>
            <a:srgbClr val="FFFFFF"/>
          </a:solidFill>
          <a:ln w="12700">
            <a:miter lim="400000"/>
          </a:ln>
        </p:spPr>
        <p:txBody>
          <a:bodyPr lIns="71437" tIns="71437" rIns="71437" bIns="71437" anchor="ct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23" name="Shape 836">
            <a:extLst>
              <a:ext uri="{FF2B5EF4-FFF2-40B4-BE49-F238E27FC236}">
                <a16:creationId xmlns:a16="http://schemas.microsoft.com/office/drawing/2014/main" id="{F9B9AEC4-7468-45D2-BE44-EDAFEA532D3A}"/>
              </a:ext>
            </a:extLst>
          </p:cNvPr>
          <p:cNvSpPr/>
          <p:nvPr/>
        </p:nvSpPr>
        <p:spPr>
          <a:xfrm>
            <a:off x="7687482" y="2734413"/>
            <a:ext cx="500493" cy="500493"/>
          </a:xfrm>
          <a:prstGeom prst="ellipse">
            <a:avLst/>
          </a:prstGeom>
          <a:solidFill>
            <a:srgbClr val="EE700A"/>
          </a:solidFill>
          <a:ln w="3175">
            <a:miter lim="400000"/>
          </a:ln>
        </p:spPr>
        <p:txBody>
          <a:bodyPr lIns="71437" tIns="71437" rIns="71437" bIns="71437" anchor="ctr"/>
          <a:lstStyle/>
          <a:p>
            <a:pPr algn="ctr" defTabSz="821531">
              <a:defRPr sz="3200">
                <a:solidFill>
                  <a:srgbClr val="FFFFFF"/>
                </a:solidFill>
                <a:latin typeface="Helvetica Light"/>
                <a:ea typeface="Helvetica Light"/>
                <a:cs typeface="Helvetica Light"/>
                <a:sym typeface="Helvetica Light"/>
              </a:defRPr>
            </a:pPr>
            <a:endParaRPr dirty="0"/>
          </a:p>
        </p:txBody>
      </p:sp>
      <p:sp>
        <p:nvSpPr>
          <p:cNvPr id="24" name="Shape 837">
            <a:extLst>
              <a:ext uri="{FF2B5EF4-FFF2-40B4-BE49-F238E27FC236}">
                <a16:creationId xmlns:a16="http://schemas.microsoft.com/office/drawing/2014/main" id="{346B79FF-BCEC-407A-924B-3ACF9DC5A850}"/>
              </a:ext>
            </a:extLst>
          </p:cNvPr>
          <p:cNvSpPr/>
          <p:nvPr/>
        </p:nvSpPr>
        <p:spPr>
          <a:xfrm>
            <a:off x="7815373" y="2893955"/>
            <a:ext cx="279000" cy="187615"/>
          </a:xfrm>
          <a:custGeom>
            <a:avLst/>
            <a:gdLst/>
            <a:ahLst/>
            <a:cxnLst>
              <a:cxn ang="0">
                <a:pos x="wd2" y="hd2"/>
              </a:cxn>
              <a:cxn ang="5400000">
                <a:pos x="wd2" y="hd2"/>
              </a:cxn>
              <a:cxn ang="10800000">
                <a:pos x="wd2" y="hd2"/>
              </a:cxn>
              <a:cxn ang="16200000">
                <a:pos x="wd2" y="hd2"/>
              </a:cxn>
            </a:cxnLst>
            <a:rect l="0" t="0" r="r" b="b"/>
            <a:pathLst>
              <a:path w="21451" h="21237" extrusionOk="0">
                <a:moveTo>
                  <a:pt x="12250" y="14274"/>
                </a:moveTo>
                <a:cubicBezTo>
                  <a:pt x="12370" y="14803"/>
                  <a:pt x="12428" y="15358"/>
                  <a:pt x="12422" y="15916"/>
                </a:cubicBezTo>
                <a:cubicBezTo>
                  <a:pt x="12415" y="16477"/>
                  <a:pt x="12344" y="17033"/>
                  <a:pt x="12210" y="17558"/>
                </a:cubicBezTo>
                <a:lnTo>
                  <a:pt x="11623" y="17195"/>
                </a:lnTo>
                <a:cubicBezTo>
                  <a:pt x="11561" y="16666"/>
                  <a:pt x="11457" y="16150"/>
                  <a:pt x="11313" y="15658"/>
                </a:cubicBezTo>
                <a:cubicBezTo>
                  <a:pt x="11165" y="15153"/>
                  <a:pt x="10976" y="14677"/>
                  <a:pt x="10750" y="14239"/>
                </a:cubicBezTo>
                <a:cubicBezTo>
                  <a:pt x="10453" y="15400"/>
                  <a:pt x="9826" y="16310"/>
                  <a:pt x="9034" y="16730"/>
                </a:cubicBezTo>
                <a:cubicBezTo>
                  <a:pt x="8260" y="17140"/>
                  <a:pt x="7394" y="17034"/>
                  <a:pt x="6636" y="17521"/>
                </a:cubicBezTo>
                <a:cubicBezTo>
                  <a:pt x="5635" y="18165"/>
                  <a:pt x="5056" y="19673"/>
                  <a:pt x="4158" y="20573"/>
                </a:cubicBezTo>
                <a:cubicBezTo>
                  <a:pt x="3630" y="21103"/>
                  <a:pt x="2994" y="21394"/>
                  <a:pt x="2379" y="21150"/>
                </a:cubicBezTo>
                <a:cubicBezTo>
                  <a:pt x="736" y="20499"/>
                  <a:pt x="671" y="18109"/>
                  <a:pt x="664" y="15605"/>
                </a:cubicBezTo>
                <a:cubicBezTo>
                  <a:pt x="656" y="12627"/>
                  <a:pt x="-26" y="9071"/>
                  <a:pt x="1" y="5785"/>
                </a:cubicBezTo>
                <a:cubicBezTo>
                  <a:pt x="8" y="4892"/>
                  <a:pt x="37" y="3970"/>
                  <a:pt x="366" y="3217"/>
                </a:cubicBezTo>
                <a:cubicBezTo>
                  <a:pt x="784" y="2259"/>
                  <a:pt x="1550" y="1854"/>
                  <a:pt x="2286" y="1502"/>
                </a:cubicBezTo>
                <a:cubicBezTo>
                  <a:pt x="4069" y="649"/>
                  <a:pt x="5892" y="-206"/>
                  <a:pt x="7762" y="45"/>
                </a:cubicBezTo>
                <a:cubicBezTo>
                  <a:pt x="9348" y="257"/>
                  <a:pt x="10824" y="1261"/>
                  <a:pt x="12399" y="1552"/>
                </a:cubicBezTo>
                <a:cubicBezTo>
                  <a:pt x="14127" y="1872"/>
                  <a:pt x="15819" y="1267"/>
                  <a:pt x="17558" y="1471"/>
                </a:cubicBezTo>
                <a:cubicBezTo>
                  <a:pt x="18716" y="1607"/>
                  <a:pt x="19666" y="2625"/>
                  <a:pt x="20573" y="2989"/>
                </a:cubicBezTo>
                <a:cubicBezTo>
                  <a:pt x="21106" y="3202"/>
                  <a:pt x="21574" y="3566"/>
                  <a:pt x="21421" y="4220"/>
                </a:cubicBezTo>
                <a:cubicBezTo>
                  <a:pt x="21318" y="4663"/>
                  <a:pt x="20954" y="4742"/>
                  <a:pt x="20626" y="4805"/>
                </a:cubicBezTo>
                <a:cubicBezTo>
                  <a:pt x="19838" y="4955"/>
                  <a:pt x="19055" y="5534"/>
                  <a:pt x="18522" y="6471"/>
                </a:cubicBezTo>
                <a:cubicBezTo>
                  <a:pt x="18004" y="7381"/>
                  <a:pt x="17831" y="8558"/>
                  <a:pt x="17478" y="9597"/>
                </a:cubicBezTo>
                <a:cubicBezTo>
                  <a:pt x="16825" y="11517"/>
                  <a:pt x="15621" y="12893"/>
                  <a:pt x="14250" y="13646"/>
                </a:cubicBezTo>
                <a:cubicBezTo>
                  <a:pt x="13608" y="13999"/>
                  <a:pt x="12934" y="14210"/>
                  <a:pt x="12250" y="14274"/>
                </a:cubicBezTo>
                <a:close/>
              </a:path>
            </a:pathLst>
          </a:custGeom>
          <a:solidFill>
            <a:srgbClr val="FFFFFF"/>
          </a:solidFill>
          <a:ln w="12700">
            <a:miter lim="400000"/>
          </a:ln>
        </p:spPr>
        <p:txBody>
          <a:bodyPr lIns="71437" tIns="71437" rIns="71437" bIns="71437" anchor="ct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25" name="Shape 838">
            <a:extLst>
              <a:ext uri="{FF2B5EF4-FFF2-40B4-BE49-F238E27FC236}">
                <a16:creationId xmlns:a16="http://schemas.microsoft.com/office/drawing/2014/main" id="{E4046E2C-8447-4A99-ADCB-A6B411FE1B66}"/>
              </a:ext>
            </a:extLst>
          </p:cNvPr>
          <p:cNvSpPr/>
          <p:nvPr/>
        </p:nvSpPr>
        <p:spPr>
          <a:xfrm>
            <a:off x="4009613" y="2734413"/>
            <a:ext cx="500493" cy="500493"/>
          </a:xfrm>
          <a:prstGeom prst="ellipse">
            <a:avLst/>
          </a:prstGeom>
          <a:solidFill>
            <a:srgbClr val="70AD47"/>
          </a:solidFill>
          <a:ln w="3175">
            <a:miter lim="400000"/>
          </a:ln>
        </p:spPr>
        <p:txBody>
          <a:bodyPr lIns="71437" tIns="71437" rIns="71437" bIns="71437" anchor="ctr"/>
          <a:lstStyle/>
          <a:p>
            <a:pPr algn="ctr" defTabSz="821531">
              <a:defRPr sz="3200">
                <a:solidFill>
                  <a:srgbClr val="FFFFFF"/>
                </a:solidFill>
                <a:latin typeface="Helvetica Light"/>
                <a:ea typeface="Helvetica Light"/>
                <a:cs typeface="Helvetica Light"/>
                <a:sym typeface="Helvetica Light"/>
              </a:defRPr>
            </a:pPr>
            <a:endParaRPr dirty="0"/>
          </a:p>
        </p:txBody>
      </p:sp>
      <p:sp>
        <p:nvSpPr>
          <p:cNvPr id="26" name="Shape 839">
            <a:extLst>
              <a:ext uri="{FF2B5EF4-FFF2-40B4-BE49-F238E27FC236}">
                <a16:creationId xmlns:a16="http://schemas.microsoft.com/office/drawing/2014/main" id="{5114CFA0-B61C-4CD1-869F-68ABE5F84A49}"/>
              </a:ext>
            </a:extLst>
          </p:cNvPr>
          <p:cNvSpPr/>
          <p:nvPr/>
        </p:nvSpPr>
        <p:spPr>
          <a:xfrm>
            <a:off x="4306820" y="2895912"/>
            <a:ext cx="34678" cy="76130"/>
          </a:xfrm>
          <a:custGeom>
            <a:avLst/>
            <a:gdLst/>
            <a:ahLst/>
            <a:cxnLst>
              <a:cxn ang="0">
                <a:pos x="wd2" y="hd2"/>
              </a:cxn>
              <a:cxn ang="5400000">
                <a:pos x="wd2" y="hd2"/>
              </a:cxn>
              <a:cxn ang="10800000">
                <a:pos x="wd2" y="hd2"/>
              </a:cxn>
              <a:cxn ang="16200000">
                <a:pos x="wd2" y="hd2"/>
              </a:cxn>
            </a:cxnLst>
            <a:rect l="0" t="0" r="r" b="b"/>
            <a:pathLst>
              <a:path w="21600" h="21600" extrusionOk="0">
                <a:moveTo>
                  <a:pt x="0" y="5125"/>
                </a:moveTo>
                <a:cubicBezTo>
                  <a:pt x="3992" y="5212"/>
                  <a:pt x="7960" y="4802"/>
                  <a:pt x="11478" y="3938"/>
                </a:cubicBezTo>
                <a:cubicBezTo>
                  <a:pt x="15166" y="3033"/>
                  <a:pt x="18210" y="1666"/>
                  <a:pt x="20251" y="0"/>
                </a:cubicBezTo>
                <a:cubicBezTo>
                  <a:pt x="18885" y="1310"/>
                  <a:pt x="18086" y="2728"/>
                  <a:pt x="17899" y="4176"/>
                </a:cubicBezTo>
                <a:cubicBezTo>
                  <a:pt x="17687" y="5808"/>
                  <a:pt x="18255" y="7441"/>
                  <a:pt x="19563" y="8963"/>
                </a:cubicBezTo>
                <a:cubicBezTo>
                  <a:pt x="18619" y="10211"/>
                  <a:pt x="18215" y="11531"/>
                  <a:pt x="18374" y="12849"/>
                </a:cubicBezTo>
                <a:cubicBezTo>
                  <a:pt x="18536" y="14198"/>
                  <a:pt x="19284" y="15518"/>
                  <a:pt x="20574" y="16735"/>
                </a:cubicBezTo>
                <a:cubicBezTo>
                  <a:pt x="20157" y="17531"/>
                  <a:pt x="20027" y="18352"/>
                  <a:pt x="20190" y="19167"/>
                </a:cubicBezTo>
                <a:cubicBezTo>
                  <a:pt x="20357" y="20008"/>
                  <a:pt x="20834" y="20831"/>
                  <a:pt x="21600" y="21600"/>
                </a:cubicBezTo>
                <a:cubicBezTo>
                  <a:pt x="20540" y="20294"/>
                  <a:pt x="18742" y="19138"/>
                  <a:pt x="16387" y="18249"/>
                </a:cubicBezTo>
                <a:cubicBezTo>
                  <a:pt x="14281" y="17454"/>
                  <a:pt x="11792" y="16897"/>
                  <a:pt x="9124" y="16624"/>
                </a:cubicBezTo>
                <a:cubicBezTo>
                  <a:pt x="10878" y="15947"/>
                  <a:pt x="12288" y="15104"/>
                  <a:pt x="13254" y="14153"/>
                </a:cubicBezTo>
                <a:cubicBezTo>
                  <a:pt x="14138" y="13283"/>
                  <a:pt x="14632" y="12341"/>
                  <a:pt x="14706" y="11383"/>
                </a:cubicBezTo>
                <a:cubicBezTo>
                  <a:pt x="12794" y="11066"/>
                  <a:pt x="11270" y="10392"/>
                  <a:pt x="10518" y="9531"/>
                </a:cubicBezTo>
                <a:cubicBezTo>
                  <a:pt x="9914" y="8840"/>
                  <a:pt x="9854" y="8076"/>
                  <a:pt x="10348" y="7367"/>
                </a:cubicBezTo>
                <a:cubicBezTo>
                  <a:pt x="9269" y="6793"/>
                  <a:pt x="7975" y="6310"/>
                  <a:pt x="6527" y="5941"/>
                </a:cubicBezTo>
                <a:cubicBezTo>
                  <a:pt x="4529" y="5432"/>
                  <a:pt x="2289" y="5152"/>
                  <a:pt x="0" y="5125"/>
                </a:cubicBezTo>
                <a:close/>
              </a:path>
            </a:pathLst>
          </a:custGeom>
          <a:ln w="25400">
            <a:solidFill>
              <a:srgbClr val="000000"/>
            </a:solidFill>
            <a:miter lim="400000"/>
          </a:ln>
        </p:spPr>
        <p:txBody>
          <a:bodyPr lIns="71437" tIns="71437" rIns="71437" bIns="71437" anchor="ct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27" name="Shape 840">
            <a:extLst>
              <a:ext uri="{FF2B5EF4-FFF2-40B4-BE49-F238E27FC236}">
                <a16:creationId xmlns:a16="http://schemas.microsoft.com/office/drawing/2014/main" id="{9DDD5922-6D51-43A6-9131-A876A266D35C}"/>
              </a:ext>
            </a:extLst>
          </p:cNvPr>
          <p:cNvSpPr/>
          <p:nvPr/>
        </p:nvSpPr>
        <p:spPr>
          <a:xfrm>
            <a:off x="4300140" y="2997676"/>
            <a:ext cx="44101" cy="62212"/>
          </a:xfrm>
          <a:custGeom>
            <a:avLst/>
            <a:gdLst/>
            <a:ahLst/>
            <a:cxnLst>
              <a:cxn ang="0">
                <a:pos x="wd2" y="hd2"/>
              </a:cxn>
              <a:cxn ang="5400000">
                <a:pos x="wd2" y="hd2"/>
              </a:cxn>
              <a:cxn ang="10800000">
                <a:pos x="wd2" y="hd2"/>
              </a:cxn>
              <a:cxn ang="16200000">
                <a:pos x="wd2" y="hd2"/>
              </a:cxn>
            </a:cxnLst>
            <a:rect l="0" t="0" r="r" b="b"/>
            <a:pathLst>
              <a:path w="21600" h="21600" extrusionOk="0">
                <a:moveTo>
                  <a:pt x="9116" y="4097"/>
                </a:moveTo>
                <a:cubicBezTo>
                  <a:pt x="11880" y="5147"/>
                  <a:pt x="15282" y="4831"/>
                  <a:pt x="17571" y="3311"/>
                </a:cubicBezTo>
                <a:cubicBezTo>
                  <a:pt x="18873" y="2446"/>
                  <a:pt x="19661" y="1262"/>
                  <a:pt x="19776" y="0"/>
                </a:cubicBezTo>
                <a:lnTo>
                  <a:pt x="21600" y="2659"/>
                </a:lnTo>
                <a:cubicBezTo>
                  <a:pt x="20794" y="4197"/>
                  <a:pt x="20234" y="5795"/>
                  <a:pt x="19931" y="7422"/>
                </a:cubicBezTo>
                <a:cubicBezTo>
                  <a:pt x="19615" y="9122"/>
                  <a:pt x="19581" y="10843"/>
                  <a:pt x="19831" y="12550"/>
                </a:cubicBezTo>
                <a:cubicBezTo>
                  <a:pt x="18292" y="13193"/>
                  <a:pt x="17049" y="14139"/>
                  <a:pt x="16252" y="15273"/>
                </a:cubicBezTo>
                <a:cubicBezTo>
                  <a:pt x="15498" y="16346"/>
                  <a:pt x="15174" y="17547"/>
                  <a:pt x="15317" y="18742"/>
                </a:cubicBezTo>
                <a:cubicBezTo>
                  <a:pt x="13904" y="18917"/>
                  <a:pt x="12549" y="19275"/>
                  <a:pt x="11319" y="19798"/>
                </a:cubicBezTo>
                <a:cubicBezTo>
                  <a:pt x="10194" y="20276"/>
                  <a:pt x="9191" y="20885"/>
                  <a:pt x="8352" y="21600"/>
                </a:cubicBezTo>
                <a:cubicBezTo>
                  <a:pt x="7503" y="20748"/>
                  <a:pt x="6445" y="20011"/>
                  <a:pt x="5229" y="19424"/>
                </a:cubicBezTo>
                <a:cubicBezTo>
                  <a:pt x="3664" y="18670"/>
                  <a:pt x="1875" y="18181"/>
                  <a:pt x="0" y="17995"/>
                </a:cubicBezTo>
                <a:cubicBezTo>
                  <a:pt x="1942" y="18309"/>
                  <a:pt x="3932" y="18448"/>
                  <a:pt x="5923" y="18408"/>
                </a:cubicBezTo>
                <a:cubicBezTo>
                  <a:pt x="7805" y="18370"/>
                  <a:pt x="9673" y="18173"/>
                  <a:pt x="11488" y="17821"/>
                </a:cubicBezTo>
                <a:cubicBezTo>
                  <a:pt x="13583" y="16212"/>
                  <a:pt x="15047" y="14243"/>
                  <a:pt x="15733" y="12109"/>
                </a:cubicBezTo>
                <a:cubicBezTo>
                  <a:pt x="16118" y="10911"/>
                  <a:pt x="16250" y="9679"/>
                  <a:pt x="16125" y="8453"/>
                </a:cubicBezTo>
                <a:cubicBezTo>
                  <a:pt x="15545" y="7490"/>
                  <a:pt x="14692" y="6621"/>
                  <a:pt x="13617" y="5902"/>
                </a:cubicBezTo>
                <a:cubicBezTo>
                  <a:pt x="12345" y="5050"/>
                  <a:pt x="10801" y="4431"/>
                  <a:pt x="9116" y="4097"/>
                </a:cubicBezTo>
                <a:close/>
              </a:path>
            </a:pathLst>
          </a:custGeom>
          <a:ln w="25400">
            <a:solidFill>
              <a:srgbClr val="000000"/>
            </a:solidFill>
            <a:miter lim="400000"/>
          </a:ln>
        </p:spPr>
        <p:txBody>
          <a:bodyPr lIns="71437" tIns="71437" rIns="71437" bIns="71437" anchor="ct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28" name="Shape 841">
            <a:extLst>
              <a:ext uri="{FF2B5EF4-FFF2-40B4-BE49-F238E27FC236}">
                <a16:creationId xmlns:a16="http://schemas.microsoft.com/office/drawing/2014/main" id="{F6B02EB1-3FBB-4169-B629-1C0884523E13}"/>
              </a:ext>
            </a:extLst>
          </p:cNvPr>
          <p:cNvSpPr/>
          <p:nvPr/>
        </p:nvSpPr>
        <p:spPr>
          <a:xfrm>
            <a:off x="4132168" y="2850953"/>
            <a:ext cx="249252" cy="285809"/>
          </a:xfrm>
          <a:custGeom>
            <a:avLst/>
            <a:gdLst/>
            <a:ahLst/>
            <a:cxnLst>
              <a:cxn ang="0">
                <a:pos x="wd2" y="hd2"/>
              </a:cxn>
              <a:cxn ang="5400000">
                <a:pos x="wd2" y="hd2"/>
              </a:cxn>
              <a:cxn ang="10800000">
                <a:pos x="wd2" y="hd2"/>
              </a:cxn>
              <a:cxn ang="16200000">
                <a:pos x="wd2" y="hd2"/>
              </a:cxn>
            </a:cxnLst>
            <a:rect l="0" t="0" r="r" b="b"/>
            <a:pathLst>
              <a:path w="21458" h="21469" extrusionOk="0">
                <a:moveTo>
                  <a:pt x="5384" y="16705"/>
                </a:moveTo>
                <a:lnTo>
                  <a:pt x="4701" y="16909"/>
                </a:lnTo>
                <a:lnTo>
                  <a:pt x="3258" y="14988"/>
                </a:lnTo>
                <a:cubicBezTo>
                  <a:pt x="2637" y="15464"/>
                  <a:pt x="1716" y="15489"/>
                  <a:pt x="1063" y="15047"/>
                </a:cubicBezTo>
                <a:cubicBezTo>
                  <a:pt x="362" y="14574"/>
                  <a:pt x="182" y="13716"/>
                  <a:pt x="643" y="13056"/>
                </a:cubicBezTo>
                <a:cubicBezTo>
                  <a:pt x="241" y="12737"/>
                  <a:pt x="9" y="12287"/>
                  <a:pt x="0" y="11814"/>
                </a:cubicBezTo>
                <a:cubicBezTo>
                  <a:pt x="-8" y="11348"/>
                  <a:pt x="201" y="10900"/>
                  <a:pt x="579" y="10571"/>
                </a:cubicBezTo>
                <a:cubicBezTo>
                  <a:pt x="319" y="10294"/>
                  <a:pt x="197" y="9938"/>
                  <a:pt x="242" y="9582"/>
                </a:cubicBezTo>
                <a:cubicBezTo>
                  <a:pt x="288" y="9222"/>
                  <a:pt x="501" y="8893"/>
                  <a:pt x="832" y="8673"/>
                </a:cubicBezTo>
                <a:cubicBezTo>
                  <a:pt x="564" y="8506"/>
                  <a:pt x="397" y="8243"/>
                  <a:pt x="375" y="7957"/>
                </a:cubicBezTo>
                <a:cubicBezTo>
                  <a:pt x="338" y="7473"/>
                  <a:pt x="702" y="7035"/>
                  <a:pt x="1241" y="6915"/>
                </a:cubicBezTo>
                <a:cubicBezTo>
                  <a:pt x="909" y="6873"/>
                  <a:pt x="649" y="6646"/>
                  <a:pt x="599" y="6357"/>
                </a:cubicBezTo>
                <a:cubicBezTo>
                  <a:pt x="537" y="5989"/>
                  <a:pt x="822" y="5646"/>
                  <a:pt x="1241" y="5582"/>
                </a:cubicBezTo>
                <a:cubicBezTo>
                  <a:pt x="740" y="5527"/>
                  <a:pt x="344" y="5185"/>
                  <a:pt x="275" y="4748"/>
                </a:cubicBezTo>
                <a:cubicBezTo>
                  <a:pt x="216" y="4378"/>
                  <a:pt x="409" y="4013"/>
                  <a:pt x="769" y="3811"/>
                </a:cubicBezTo>
                <a:cubicBezTo>
                  <a:pt x="435" y="3374"/>
                  <a:pt x="418" y="2808"/>
                  <a:pt x="724" y="2356"/>
                </a:cubicBezTo>
                <a:cubicBezTo>
                  <a:pt x="1001" y="1949"/>
                  <a:pt x="1500" y="1697"/>
                  <a:pt x="2042" y="1691"/>
                </a:cubicBezTo>
                <a:cubicBezTo>
                  <a:pt x="2254" y="1078"/>
                  <a:pt x="2908" y="662"/>
                  <a:pt x="3642" y="674"/>
                </a:cubicBezTo>
                <a:cubicBezTo>
                  <a:pt x="4180" y="683"/>
                  <a:pt x="4676" y="928"/>
                  <a:pt x="4961" y="1325"/>
                </a:cubicBezTo>
                <a:cubicBezTo>
                  <a:pt x="5335" y="1162"/>
                  <a:pt x="5787" y="1235"/>
                  <a:pt x="6069" y="1504"/>
                </a:cubicBezTo>
                <a:cubicBezTo>
                  <a:pt x="6311" y="1733"/>
                  <a:pt x="6378" y="2064"/>
                  <a:pt x="6243" y="2352"/>
                </a:cubicBezTo>
                <a:cubicBezTo>
                  <a:pt x="6704" y="2195"/>
                  <a:pt x="7219" y="2208"/>
                  <a:pt x="7669" y="2390"/>
                </a:cubicBezTo>
                <a:cubicBezTo>
                  <a:pt x="8116" y="2569"/>
                  <a:pt x="8460" y="2899"/>
                  <a:pt x="8624" y="3303"/>
                </a:cubicBezTo>
                <a:cubicBezTo>
                  <a:pt x="9058" y="3075"/>
                  <a:pt x="9545" y="2933"/>
                  <a:pt x="10049" y="2888"/>
                </a:cubicBezTo>
                <a:cubicBezTo>
                  <a:pt x="10619" y="2836"/>
                  <a:pt x="11194" y="2910"/>
                  <a:pt x="11722" y="3101"/>
                </a:cubicBezTo>
                <a:cubicBezTo>
                  <a:pt x="11903" y="2836"/>
                  <a:pt x="12197" y="2644"/>
                  <a:pt x="12539" y="2568"/>
                </a:cubicBezTo>
                <a:cubicBezTo>
                  <a:pt x="12877" y="2493"/>
                  <a:pt x="13235" y="2536"/>
                  <a:pt x="13537" y="2688"/>
                </a:cubicBezTo>
                <a:cubicBezTo>
                  <a:pt x="13609" y="2455"/>
                  <a:pt x="13789" y="2259"/>
                  <a:pt x="14033" y="2146"/>
                </a:cubicBezTo>
                <a:cubicBezTo>
                  <a:pt x="14303" y="2021"/>
                  <a:pt x="14623" y="2009"/>
                  <a:pt x="14903" y="2115"/>
                </a:cubicBezTo>
                <a:cubicBezTo>
                  <a:pt x="14837" y="1799"/>
                  <a:pt x="14928" y="1473"/>
                  <a:pt x="15153" y="1218"/>
                </a:cubicBezTo>
                <a:cubicBezTo>
                  <a:pt x="15447" y="886"/>
                  <a:pt x="15924" y="719"/>
                  <a:pt x="16399" y="782"/>
                </a:cubicBezTo>
                <a:cubicBezTo>
                  <a:pt x="16477" y="478"/>
                  <a:pt x="16742" y="236"/>
                  <a:pt x="17087" y="153"/>
                </a:cubicBezTo>
                <a:cubicBezTo>
                  <a:pt x="17433" y="70"/>
                  <a:pt x="17804" y="160"/>
                  <a:pt x="18050" y="389"/>
                </a:cubicBezTo>
                <a:cubicBezTo>
                  <a:pt x="18586" y="-7"/>
                  <a:pt x="19331" y="-110"/>
                  <a:pt x="19980" y="123"/>
                </a:cubicBezTo>
                <a:cubicBezTo>
                  <a:pt x="21134" y="536"/>
                  <a:pt x="21592" y="1750"/>
                  <a:pt x="20946" y="2681"/>
                </a:cubicBezTo>
                <a:cubicBezTo>
                  <a:pt x="21149" y="3070"/>
                  <a:pt x="21240" y="3498"/>
                  <a:pt x="21213" y="3925"/>
                </a:cubicBezTo>
                <a:cubicBezTo>
                  <a:pt x="21188" y="4305"/>
                  <a:pt x="21069" y="4675"/>
                  <a:pt x="20865" y="5012"/>
                </a:cubicBezTo>
                <a:cubicBezTo>
                  <a:pt x="21030" y="5171"/>
                  <a:pt x="21146" y="5364"/>
                  <a:pt x="21203" y="5573"/>
                </a:cubicBezTo>
                <a:cubicBezTo>
                  <a:pt x="21265" y="5803"/>
                  <a:pt x="21254" y="6044"/>
                  <a:pt x="21170" y="6269"/>
                </a:cubicBezTo>
                <a:cubicBezTo>
                  <a:pt x="21370" y="6447"/>
                  <a:pt x="21474" y="6691"/>
                  <a:pt x="21457" y="6939"/>
                </a:cubicBezTo>
                <a:cubicBezTo>
                  <a:pt x="21438" y="7208"/>
                  <a:pt x="21281" y="7454"/>
                  <a:pt x="21030" y="7610"/>
                </a:cubicBezTo>
                <a:cubicBezTo>
                  <a:pt x="21221" y="7898"/>
                  <a:pt x="21315" y="8227"/>
                  <a:pt x="21301" y="8559"/>
                </a:cubicBezTo>
                <a:cubicBezTo>
                  <a:pt x="21285" y="8933"/>
                  <a:pt x="21135" y="9293"/>
                  <a:pt x="20871" y="9588"/>
                </a:cubicBezTo>
                <a:cubicBezTo>
                  <a:pt x="21160" y="9733"/>
                  <a:pt x="21359" y="9983"/>
                  <a:pt x="21413" y="10269"/>
                </a:cubicBezTo>
                <a:cubicBezTo>
                  <a:pt x="21471" y="10577"/>
                  <a:pt x="21357" y="10890"/>
                  <a:pt x="21105" y="11112"/>
                </a:cubicBezTo>
                <a:cubicBezTo>
                  <a:pt x="21351" y="11375"/>
                  <a:pt x="21464" y="11713"/>
                  <a:pt x="21419" y="12050"/>
                </a:cubicBezTo>
                <a:cubicBezTo>
                  <a:pt x="21383" y="12322"/>
                  <a:pt x="21246" y="12575"/>
                  <a:pt x="21028" y="12772"/>
                </a:cubicBezTo>
                <a:cubicBezTo>
                  <a:pt x="21202" y="13060"/>
                  <a:pt x="21223" y="13399"/>
                  <a:pt x="21087" y="13701"/>
                </a:cubicBezTo>
                <a:cubicBezTo>
                  <a:pt x="20948" y="14011"/>
                  <a:pt x="20658" y="14251"/>
                  <a:pt x="20296" y="14356"/>
                </a:cubicBezTo>
                <a:cubicBezTo>
                  <a:pt x="20894" y="14850"/>
                  <a:pt x="21080" y="15615"/>
                  <a:pt x="20763" y="16278"/>
                </a:cubicBezTo>
                <a:cubicBezTo>
                  <a:pt x="20568" y="16685"/>
                  <a:pt x="20198" y="17008"/>
                  <a:pt x="19731" y="17177"/>
                </a:cubicBezTo>
                <a:cubicBezTo>
                  <a:pt x="19777" y="17445"/>
                  <a:pt x="19753" y="17703"/>
                  <a:pt x="19671" y="17946"/>
                </a:cubicBezTo>
                <a:cubicBezTo>
                  <a:pt x="19550" y="18306"/>
                  <a:pt x="19276" y="18661"/>
                  <a:pt x="18808" y="18690"/>
                </a:cubicBezTo>
                <a:cubicBezTo>
                  <a:pt x="18575" y="18704"/>
                  <a:pt x="18351" y="18605"/>
                  <a:pt x="18227" y="18433"/>
                </a:cubicBezTo>
                <a:cubicBezTo>
                  <a:pt x="17935" y="18667"/>
                  <a:pt x="17547" y="18789"/>
                  <a:pt x="17151" y="18769"/>
                </a:cubicBezTo>
                <a:cubicBezTo>
                  <a:pt x="16863" y="18755"/>
                  <a:pt x="16587" y="18667"/>
                  <a:pt x="16357" y="18515"/>
                </a:cubicBezTo>
                <a:cubicBezTo>
                  <a:pt x="15860" y="18779"/>
                  <a:pt x="15230" y="18755"/>
                  <a:pt x="14760" y="18455"/>
                </a:cubicBezTo>
                <a:cubicBezTo>
                  <a:pt x="14438" y="18250"/>
                  <a:pt x="14232" y="17934"/>
                  <a:pt x="14194" y="17588"/>
                </a:cubicBezTo>
                <a:cubicBezTo>
                  <a:pt x="14031" y="17780"/>
                  <a:pt x="13769" y="17888"/>
                  <a:pt x="13495" y="17874"/>
                </a:cubicBezTo>
                <a:cubicBezTo>
                  <a:pt x="13255" y="17863"/>
                  <a:pt x="13033" y="17757"/>
                  <a:pt x="12891" y="17588"/>
                </a:cubicBezTo>
                <a:cubicBezTo>
                  <a:pt x="12809" y="18164"/>
                  <a:pt x="12709" y="18739"/>
                  <a:pt x="12592" y="19311"/>
                </a:cubicBezTo>
                <a:cubicBezTo>
                  <a:pt x="12473" y="19889"/>
                  <a:pt x="12337" y="20463"/>
                  <a:pt x="12182" y="21035"/>
                </a:cubicBezTo>
                <a:cubicBezTo>
                  <a:pt x="12085" y="21250"/>
                  <a:pt x="11870" y="21408"/>
                  <a:pt x="11610" y="21454"/>
                </a:cubicBezTo>
                <a:cubicBezTo>
                  <a:pt x="11412" y="21490"/>
                  <a:pt x="11207" y="21457"/>
                  <a:pt x="11037" y="21362"/>
                </a:cubicBezTo>
                <a:cubicBezTo>
                  <a:pt x="10842" y="21459"/>
                  <a:pt x="10611" y="21479"/>
                  <a:pt x="10398" y="21419"/>
                </a:cubicBezTo>
                <a:cubicBezTo>
                  <a:pt x="10181" y="21358"/>
                  <a:pt x="10004" y="21219"/>
                  <a:pt x="9913" y="21036"/>
                </a:cubicBezTo>
                <a:cubicBezTo>
                  <a:pt x="9390" y="20440"/>
                  <a:pt x="9003" y="19763"/>
                  <a:pt x="8771" y="19040"/>
                </a:cubicBezTo>
                <a:cubicBezTo>
                  <a:pt x="8572" y="18417"/>
                  <a:pt x="8491" y="17771"/>
                  <a:pt x="8533" y="17126"/>
                </a:cubicBezTo>
                <a:cubicBezTo>
                  <a:pt x="8524" y="16568"/>
                  <a:pt x="8704" y="16021"/>
                  <a:pt x="9049" y="15552"/>
                </a:cubicBezTo>
                <a:cubicBezTo>
                  <a:pt x="9516" y="14917"/>
                  <a:pt x="10250" y="14467"/>
                  <a:pt x="11094" y="14301"/>
                </a:cubicBezTo>
                <a:cubicBezTo>
                  <a:pt x="10771" y="13698"/>
                  <a:pt x="10221" y="13210"/>
                  <a:pt x="9534" y="12921"/>
                </a:cubicBezTo>
                <a:cubicBezTo>
                  <a:pt x="8706" y="12572"/>
                  <a:pt x="7750" y="12536"/>
                  <a:pt x="6892" y="12822"/>
                </a:cubicBezTo>
                <a:cubicBezTo>
                  <a:pt x="6784" y="12986"/>
                  <a:pt x="6639" y="13130"/>
                  <a:pt x="6466" y="13244"/>
                </a:cubicBezTo>
                <a:cubicBezTo>
                  <a:pt x="6089" y="13493"/>
                  <a:pt x="5609" y="13589"/>
                  <a:pt x="5146" y="13509"/>
                </a:cubicBezTo>
                <a:cubicBezTo>
                  <a:pt x="5312" y="13742"/>
                  <a:pt x="5339" y="14030"/>
                  <a:pt x="5219" y="14283"/>
                </a:cubicBezTo>
                <a:cubicBezTo>
                  <a:pt x="5033" y="14674"/>
                  <a:pt x="4558" y="14896"/>
                  <a:pt x="4083" y="14814"/>
                </a:cubicBezTo>
                <a:lnTo>
                  <a:pt x="5384" y="16705"/>
                </a:lnTo>
                <a:close/>
              </a:path>
            </a:pathLst>
          </a:custGeom>
          <a:solidFill>
            <a:srgbClr val="FFFFFF"/>
          </a:solidFill>
          <a:ln w="12700">
            <a:miter lim="400000"/>
          </a:ln>
        </p:spPr>
        <p:txBody>
          <a:bodyPr lIns="71437" tIns="71437" rIns="71437" bIns="71437" anchor="ct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29" name="Shape 842">
            <a:extLst>
              <a:ext uri="{FF2B5EF4-FFF2-40B4-BE49-F238E27FC236}">
                <a16:creationId xmlns:a16="http://schemas.microsoft.com/office/drawing/2014/main" id="{A929F48B-1738-48C3-BF4C-9F8A6E0E0FA2}"/>
              </a:ext>
            </a:extLst>
          </p:cNvPr>
          <p:cNvSpPr/>
          <p:nvPr/>
        </p:nvSpPr>
        <p:spPr>
          <a:xfrm>
            <a:off x="4169734" y="2905330"/>
            <a:ext cx="76405" cy="111150"/>
          </a:xfrm>
          <a:custGeom>
            <a:avLst/>
            <a:gdLst/>
            <a:ahLst/>
            <a:cxnLst>
              <a:cxn ang="0">
                <a:pos x="wd2" y="hd2"/>
              </a:cxn>
              <a:cxn ang="5400000">
                <a:pos x="wd2" y="hd2"/>
              </a:cxn>
              <a:cxn ang="10800000">
                <a:pos x="wd2" y="hd2"/>
              </a:cxn>
              <a:cxn ang="16200000">
                <a:pos x="wd2" y="hd2"/>
              </a:cxn>
            </a:cxnLst>
            <a:rect l="0" t="0" r="r" b="b"/>
            <a:pathLst>
              <a:path w="21600" h="21600" extrusionOk="0">
                <a:moveTo>
                  <a:pt x="5833" y="2649"/>
                </a:moveTo>
                <a:lnTo>
                  <a:pt x="1554" y="0"/>
                </a:lnTo>
                <a:cubicBezTo>
                  <a:pt x="2097" y="905"/>
                  <a:pt x="2291" y="1891"/>
                  <a:pt x="2115" y="2863"/>
                </a:cubicBezTo>
                <a:cubicBezTo>
                  <a:pt x="1902" y="4037"/>
                  <a:pt x="1163" y="5137"/>
                  <a:pt x="0" y="6009"/>
                </a:cubicBezTo>
                <a:cubicBezTo>
                  <a:pt x="741" y="6830"/>
                  <a:pt x="1263" y="7735"/>
                  <a:pt x="1542" y="8682"/>
                </a:cubicBezTo>
                <a:cubicBezTo>
                  <a:pt x="1875" y="9814"/>
                  <a:pt x="1854" y="10983"/>
                  <a:pt x="1481" y="12110"/>
                </a:cubicBezTo>
                <a:cubicBezTo>
                  <a:pt x="2340" y="12562"/>
                  <a:pt x="2919" y="13220"/>
                  <a:pt x="3103" y="13953"/>
                </a:cubicBezTo>
                <a:cubicBezTo>
                  <a:pt x="3280" y="14662"/>
                  <a:pt x="3075" y="15390"/>
                  <a:pt x="2526" y="16002"/>
                </a:cubicBezTo>
                <a:cubicBezTo>
                  <a:pt x="3108" y="16345"/>
                  <a:pt x="3503" y="16813"/>
                  <a:pt x="3648" y="17330"/>
                </a:cubicBezTo>
                <a:cubicBezTo>
                  <a:pt x="3773" y="17777"/>
                  <a:pt x="3704" y="18239"/>
                  <a:pt x="3450" y="18659"/>
                </a:cubicBezTo>
                <a:cubicBezTo>
                  <a:pt x="4508" y="18786"/>
                  <a:pt x="5413" y="19254"/>
                  <a:pt x="5884" y="19916"/>
                </a:cubicBezTo>
                <a:cubicBezTo>
                  <a:pt x="6258" y="20441"/>
                  <a:pt x="6323" y="21043"/>
                  <a:pt x="6069" y="21600"/>
                </a:cubicBezTo>
                <a:cubicBezTo>
                  <a:pt x="7722" y="20571"/>
                  <a:pt x="9695" y="19814"/>
                  <a:pt x="11837" y="19385"/>
                </a:cubicBezTo>
                <a:cubicBezTo>
                  <a:pt x="14518" y="18849"/>
                  <a:pt x="17364" y="18845"/>
                  <a:pt x="20049" y="19374"/>
                </a:cubicBezTo>
                <a:cubicBezTo>
                  <a:pt x="19952" y="18890"/>
                  <a:pt x="20062" y="18398"/>
                  <a:pt x="20365" y="17957"/>
                </a:cubicBezTo>
                <a:cubicBezTo>
                  <a:pt x="20641" y="17554"/>
                  <a:pt x="21067" y="17209"/>
                  <a:pt x="21600" y="16957"/>
                </a:cubicBezTo>
                <a:cubicBezTo>
                  <a:pt x="19607" y="17511"/>
                  <a:pt x="17500" y="17847"/>
                  <a:pt x="15356" y="17955"/>
                </a:cubicBezTo>
                <a:cubicBezTo>
                  <a:pt x="12773" y="18084"/>
                  <a:pt x="10177" y="17880"/>
                  <a:pt x="7703" y="17352"/>
                </a:cubicBezTo>
                <a:cubicBezTo>
                  <a:pt x="6235" y="16324"/>
                  <a:pt x="5339" y="14974"/>
                  <a:pt x="5169" y="13538"/>
                </a:cubicBezTo>
                <a:cubicBezTo>
                  <a:pt x="5030" y="12361"/>
                  <a:pt x="5389" y="11181"/>
                  <a:pt x="6204" y="10141"/>
                </a:cubicBezTo>
                <a:cubicBezTo>
                  <a:pt x="4731" y="9061"/>
                  <a:pt x="3928" y="7630"/>
                  <a:pt x="3963" y="6150"/>
                </a:cubicBezTo>
                <a:cubicBezTo>
                  <a:pt x="3993" y="4871"/>
                  <a:pt x="4652" y="3637"/>
                  <a:pt x="5833" y="2649"/>
                </a:cubicBezTo>
                <a:close/>
              </a:path>
            </a:pathLst>
          </a:custGeom>
          <a:solidFill>
            <a:schemeClr val="accent3"/>
          </a:solidFill>
          <a:ln w="12700">
            <a:miter lim="400000"/>
          </a:ln>
        </p:spPr>
        <p:txBody>
          <a:bodyPr lIns="71437" tIns="71437" rIns="71437" bIns="71437" anchor="ct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30" name="Shape 843">
            <a:extLst>
              <a:ext uri="{FF2B5EF4-FFF2-40B4-BE49-F238E27FC236}">
                <a16:creationId xmlns:a16="http://schemas.microsoft.com/office/drawing/2014/main" id="{A4BD6028-BC23-4088-BFC4-EE8F82E53CF6}"/>
              </a:ext>
            </a:extLst>
          </p:cNvPr>
          <p:cNvSpPr/>
          <p:nvPr/>
        </p:nvSpPr>
        <p:spPr>
          <a:xfrm>
            <a:off x="4198295" y="2924079"/>
            <a:ext cx="18084" cy="174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271" y="3815"/>
                  <a:pt x="7432" y="6694"/>
                  <a:pt x="12084" y="8360"/>
                </a:cubicBezTo>
                <a:cubicBezTo>
                  <a:pt x="15145" y="9455"/>
                  <a:pt x="18363" y="10003"/>
                  <a:pt x="21600" y="9978"/>
                </a:cubicBezTo>
                <a:cubicBezTo>
                  <a:pt x="18109" y="10699"/>
                  <a:pt x="14820" y="12230"/>
                  <a:pt x="11979" y="14456"/>
                </a:cubicBezTo>
                <a:cubicBezTo>
                  <a:pt x="9504" y="16396"/>
                  <a:pt x="7423" y="18824"/>
                  <a:pt x="5854" y="21600"/>
                </a:cubicBezTo>
                <a:cubicBezTo>
                  <a:pt x="6746" y="18224"/>
                  <a:pt x="6839" y="14674"/>
                  <a:pt x="6124" y="11254"/>
                </a:cubicBezTo>
                <a:cubicBezTo>
                  <a:pt x="5223" y="6947"/>
                  <a:pt x="3089" y="3024"/>
                  <a:pt x="0" y="0"/>
                </a:cubicBezTo>
                <a:close/>
              </a:path>
            </a:pathLst>
          </a:custGeom>
          <a:solidFill>
            <a:schemeClr val="accent3"/>
          </a:solidFill>
          <a:ln w="12700">
            <a:miter lim="400000"/>
          </a:ln>
        </p:spPr>
        <p:txBody>
          <a:bodyPr lIns="71437" tIns="71437" rIns="71437" bIns="71437" anchor="ct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31" name="Shape 844">
            <a:extLst>
              <a:ext uri="{FF2B5EF4-FFF2-40B4-BE49-F238E27FC236}">
                <a16:creationId xmlns:a16="http://schemas.microsoft.com/office/drawing/2014/main" id="{8EF3DFF9-A651-444A-A692-7B8D6FFF9721}"/>
              </a:ext>
            </a:extLst>
          </p:cNvPr>
          <p:cNvSpPr/>
          <p:nvPr/>
        </p:nvSpPr>
        <p:spPr>
          <a:xfrm>
            <a:off x="4272139" y="2924635"/>
            <a:ext cx="42201" cy="24055"/>
          </a:xfrm>
          <a:custGeom>
            <a:avLst/>
            <a:gdLst/>
            <a:ahLst/>
            <a:cxnLst>
              <a:cxn ang="0">
                <a:pos x="wd2" y="hd2"/>
              </a:cxn>
              <a:cxn ang="5400000">
                <a:pos x="wd2" y="hd2"/>
              </a:cxn>
              <a:cxn ang="10800000">
                <a:pos x="wd2" y="hd2"/>
              </a:cxn>
              <a:cxn ang="16200000">
                <a:pos x="wd2" y="hd2"/>
              </a:cxn>
            </a:cxnLst>
            <a:rect l="0" t="0" r="r" b="b"/>
            <a:pathLst>
              <a:path w="21600" h="21600" extrusionOk="0">
                <a:moveTo>
                  <a:pt x="0" y="3915"/>
                </a:moveTo>
                <a:cubicBezTo>
                  <a:pt x="1901" y="4121"/>
                  <a:pt x="3764" y="4942"/>
                  <a:pt x="5495" y="6336"/>
                </a:cubicBezTo>
                <a:cubicBezTo>
                  <a:pt x="7036" y="7578"/>
                  <a:pt x="8449" y="9257"/>
                  <a:pt x="9679" y="11305"/>
                </a:cubicBezTo>
                <a:cubicBezTo>
                  <a:pt x="11060" y="11914"/>
                  <a:pt x="12333" y="13119"/>
                  <a:pt x="13381" y="14810"/>
                </a:cubicBezTo>
                <a:cubicBezTo>
                  <a:pt x="14521" y="16649"/>
                  <a:pt x="15356" y="18995"/>
                  <a:pt x="15796" y="21600"/>
                </a:cubicBezTo>
                <a:cubicBezTo>
                  <a:pt x="16115" y="17929"/>
                  <a:pt x="17062" y="14513"/>
                  <a:pt x="18511" y="11806"/>
                </a:cubicBezTo>
                <a:cubicBezTo>
                  <a:pt x="19391" y="10160"/>
                  <a:pt x="20439" y="8817"/>
                  <a:pt x="21600" y="7844"/>
                </a:cubicBezTo>
                <a:cubicBezTo>
                  <a:pt x="20030" y="8168"/>
                  <a:pt x="18443" y="8171"/>
                  <a:pt x="16873" y="7852"/>
                </a:cubicBezTo>
                <a:cubicBezTo>
                  <a:pt x="14931" y="7458"/>
                  <a:pt x="13031" y="6577"/>
                  <a:pt x="11232" y="5236"/>
                </a:cubicBezTo>
                <a:cubicBezTo>
                  <a:pt x="10086" y="4866"/>
                  <a:pt x="8962" y="4312"/>
                  <a:pt x="7874" y="3583"/>
                </a:cubicBezTo>
                <a:cubicBezTo>
                  <a:pt x="6492" y="2658"/>
                  <a:pt x="5177" y="1456"/>
                  <a:pt x="3953" y="0"/>
                </a:cubicBezTo>
                <a:lnTo>
                  <a:pt x="0" y="3915"/>
                </a:lnTo>
                <a:close/>
              </a:path>
            </a:pathLst>
          </a:custGeom>
          <a:solidFill>
            <a:schemeClr val="accent3"/>
          </a:solidFill>
          <a:ln w="12700">
            <a:miter lim="400000"/>
          </a:ln>
        </p:spPr>
        <p:txBody>
          <a:bodyPr lIns="71437" tIns="71437" rIns="71437" bIns="71437" anchor="ct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32" name="Shape 845">
            <a:extLst>
              <a:ext uri="{FF2B5EF4-FFF2-40B4-BE49-F238E27FC236}">
                <a16:creationId xmlns:a16="http://schemas.microsoft.com/office/drawing/2014/main" id="{2988A493-FAD9-4106-8B90-45C853BD5835}"/>
              </a:ext>
            </a:extLst>
          </p:cNvPr>
          <p:cNvSpPr/>
          <p:nvPr/>
        </p:nvSpPr>
        <p:spPr>
          <a:xfrm>
            <a:off x="4265208" y="3012931"/>
            <a:ext cx="58298" cy="17640"/>
          </a:xfrm>
          <a:custGeom>
            <a:avLst/>
            <a:gdLst/>
            <a:ahLst/>
            <a:cxnLst>
              <a:cxn ang="0">
                <a:pos x="wd2" y="hd2"/>
              </a:cxn>
              <a:cxn ang="5400000">
                <a:pos x="wd2" y="hd2"/>
              </a:cxn>
              <a:cxn ang="10800000">
                <a:pos x="wd2" y="hd2"/>
              </a:cxn>
              <a:cxn ang="16200000">
                <a:pos x="wd2" y="hd2"/>
              </a:cxn>
            </a:cxnLst>
            <a:rect l="0" t="0" r="r" b="b"/>
            <a:pathLst>
              <a:path w="21600" h="21600" extrusionOk="0">
                <a:moveTo>
                  <a:pt x="2635" y="0"/>
                </a:moveTo>
                <a:lnTo>
                  <a:pt x="0" y="8061"/>
                </a:lnTo>
                <a:cubicBezTo>
                  <a:pt x="1925" y="7992"/>
                  <a:pt x="3850" y="8383"/>
                  <a:pt x="5758" y="9231"/>
                </a:cubicBezTo>
                <a:cubicBezTo>
                  <a:pt x="8115" y="10278"/>
                  <a:pt x="10440" y="12019"/>
                  <a:pt x="12703" y="14432"/>
                </a:cubicBezTo>
                <a:cubicBezTo>
                  <a:pt x="14202" y="14517"/>
                  <a:pt x="15693" y="15138"/>
                  <a:pt x="17152" y="16282"/>
                </a:cubicBezTo>
                <a:cubicBezTo>
                  <a:pt x="18691" y="17490"/>
                  <a:pt x="20183" y="19274"/>
                  <a:pt x="21600" y="21600"/>
                </a:cubicBezTo>
                <a:lnTo>
                  <a:pt x="15898" y="7655"/>
                </a:lnTo>
                <a:cubicBezTo>
                  <a:pt x="13878" y="7985"/>
                  <a:pt x="11852" y="7650"/>
                  <a:pt x="9851" y="6656"/>
                </a:cubicBezTo>
                <a:cubicBezTo>
                  <a:pt x="7372" y="5424"/>
                  <a:pt x="4949" y="3189"/>
                  <a:pt x="2635" y="0"/>
                </a:cubicBezTo>
                <a:close/>
              </a:path>
            </a:pathLst>
          </a:custGeom>
          <a:solidFill>
            <a:schemeClr val="accent3"/>
          </a:solidFill>
          <a:ln w="12700">
            <a:miter lim="400000"/>
          </a:ln>
        </p:spPr>
        <p:txBody>
          <a:bodyPr lIns="71437" tIns="71437" rIns="71437" bIns="71437" anchor="ct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33" name="Shape 846">
            <a:extLst>
              <a:ext uri="{FF2B5EF4-FFF2-40B4-BE49-F238E27FC236}">
                <a16:creationId xmlns:a16="http://schemas.microsoft.com/office/drawing/2014/main" id="{3A4E082D-BFAF-4C36-9DA5-87D298145B28}"/>
              </a:ext>
            </a:extLst>
          </p:cNvPr>
          <p:cNvSpPr/>
          <p:nvPr/>
        </p:nvSpPr>
        <p:spPr>
          <a:xfrm>
            <a:off x="7867836" y="3521382"/>
            <a:ext cx="500493" cy="500493"/>
          </a:xfrm>
          <a:prstGeom prst="ellipse">
            <a:avLst/>
          </a:prstGeom>
          <a:solidFill>
            <a:srgbClr val="C70100"/>
          </a:solidFill>
          <a:ln w="3175">
            <a:miter lim="400000"/>
          </a:ln>
        </p:spPr>
        <p:txBody>
          <a:bodyPr lIns="71437" tIns="71437" rIns="71437" bIns="71437" anchor="ctr"/>
          <a:lstStyle/>
          <a:p>
            <a:pPr algn="ctr" defTabSz="821531">
              <a:defRPr sz="3200">
                <a:solidFill>
                  <a:srgbClr val="FFFFFF"/>
                </a:solidFill>
                <a:latin typeface="Helvetica Light"/>
                <a:ea typeface="Helvetica Light"/>
                <a:cs typeface="Helvetica Light"/>
                <a:sym typeface="Helvetica Light"/>
              </a:defRPr>
            </a:pPr>
            <a:endParaRPr dirty="0"/>
          </a:p>
        </p:txBody>
      </p:sp>
      <p:grpSp>
        <p:nvGrpSpPr>
          <p:cNvPr id="34" name="Group 849">
            <a:extLst>
              <a:ext uri="{FF2B5EF4-FFF2-40B4-BE49-F238E27FC236}">
                <a16:creationId xmlns:a16="http://schemas.microsoft.com/office/drawing/2014/main" id="{94468EB7-4710-43E4-9F4B-7B9F5CAC7481}"/>
              </a:ext>
            </a:extLst>
          </p:cNvPr>
          <p:cNvGrpSpPr/>
          <p:nvPr/>
        </p:nvGrpSpPr>
        <p:grpSpPr>
          <a:xfrm>
            <a:off x="7977602" y="3670779"/>
            <a:ext cx="287091" cy="195566"/>
            <a:chOff x="0" y="0"/>
            <a:chExt cx="546809" cy="372486"/>
          </a:xfrm>
        </p:grpSpPr>
        <p:sp>
          <p:nvSpPr>
            <p:cNvPr id="35" name="Shape 847">
              <a:extLst>
                <a:ext uri="{FF2B5EF4-FFF2-40B4-BE49-F238E27FC236}">
                  <a16:creationId xmlns:a16="http://schemas.microsoft.com/office/drawing/2014/main" id="{58FA8461-C1C5-44BB-96CC-0CE4DD0EBFEB}"/>
                </a:ext>
              </a:extLst>
            </p:cNvPr>
            <p:cNvSpPr/>
            <p:nvPr/>
          </p:nvSpPr>
          <p:spPr>
            <a:xfrm>
              <a:off x="0" y="-1"/>
              <a:ext cx="259776" cy="372488"/>
            </a:xfrm>
            <a:custGeom>
              <a:avLst/>
              <a:gdLst/>
              <a:ahLst/>
              <a:cxnLst>
                <a:cxn ang="0">
                  <a:pos x="wd2" y="hd2"/>
                </a:cxn>
                <a:cxn ang="5400000">
                  <a:pos x="wd2" y="hd2"/>
                </a:cxn>
                <a:cxn ang="10800000">
                  <a:pos x="wd2" y="hd2"/>
                </a:cxn>
                <a:cxn ang="16200000">
                  <a:pos x="wd2" y="hd2"/>
                </a:cxn>
              </a:cxnLst>
              <a:rect l="0" t="0" r="r" b="b"/>
              <a:pathLst>
                <a:path w="21070" h="20461" extrusionOk="0">
                  <a:moveTo>
                    <a:pt x="15922" y="9343"/>
                  </a:moveTo>
                  <a:lnTo>
                    <a:pt x="19019" y="9596"/>
                  </a:lnTo>
                  <a:cubicBezTo>
                    <a:pt x="19821" y="9808"/>
                    <a:pt x="20465" y="10229"/>
                    <a:pt x="20806" y="10764"/>
                  </a:cubicBezTo>
                  <a:cubicBezTo>
                    <a:pt x="21117" y="11251"/>
                    <a:pt x="21155" y="11798"/>
                    <a:pt x="20912" y="12303"/>
                  </a:cubicBezTo>
                  <a:cubicBezTo>
                    <a:pt x="20122" y="12265"/>
                    <a:pt x="19327" y="12311"/>
                    <a:pt x="18557" y="12437"/>
                  </a:cubicBezTo>
                  <a:cubicBezTo>
                    <a:pt x="17733" y="12572"/>
                    <a:pt x="16948" y="12798"/>
                    <a:pt x="16233" y="13107"/>
                  </a:cubicBezTo>
                  <a:cubicBezTo>
                    <a:pt x="16565" y="13346"/>
                    <a:pt x="16845" y="13617"/>
                    <a:pt x="17062" y="13911"/>
                  </a:cubicBezTo>
                  <a:cubicBezTo>
                    <a:pt x="17948" y="15110"/>
                    <a:pt x="17742" y="16496"/>
                    <a:pt x="17488" y="17824"/>
                  </a:cubicBezTo>
                  <a:cubicBezTo>
                    <a:pt x="17328" y="18662"/>
                    <a:pt x="17157" y="19500"/>
                    <a:pt x="16975" y="20336"/>
                  </a:cubicBezTo>
                  <a:lnTo>
                    <a:pt x="15293" y="20461"/>
                  </a:lnTo>
                  <a:cubicBezTo>
                    <a:pt x="15640" y="19105"/>
                    <a:pt x="15635" y="17718"/>
                    <a:pt x="15278" y="16363"/>
                  </a:cubicBezTo>
                  <a:cubicBezTo>
                    <a:pt x="15150" y="15880"/>
                    <a:pt x="14979" y="15403"/>
                    <a:pt x="14764" y="14934"/>
                  </a:cubicBezTo>
                  <a:cubicBezTo>
                    <a:pt x="14616" y="17231"/>
                    <a:pt x="11916" y="19075"/>
                    <a:pt x="8526" y="19195"/>
                  </a:cubicBezTo>
                  <a:cubicBezTo>
                    <a:pt x="5697" y="19295"/>
                    <a:pt x="3403" y="18373"/>
                    <a:pt x="1883" y="16790"/>
                  </a:cubicBezTo>
                  <a:cubicBezTo>
                    <a:pt x="-165" y="14658"/>
                    <a:pt x="-445" y="11610"/>
                    <a:pt x="574" y="8669"/>
                  </a:cubicBezTo>
                  <a:cubicBezTo>
                    <a:pt x="2403" y="3390"/>
                    <a:pt x="7981" y="-1139"/>
                    <a:pt x="14640" y="255"/>
                  </a:cubicBezTo>
                  <a:cubicBezTo>
                    <a:pt x="18785" y="1122"/>
                    <a:pt x="20935" y="4211"/>
                    <a:pt x="19297" y="6934"/>
                  </a:cubicBezTo>
                  <a:cubicBezTo>
                    <a:pt x="18658" y="7995"/>
                    <a:pt x="17454" y="8856"/>
                    <a:pt x="15922" y="9343"/>
                  </a:cubicBezTo>
                  <a:close/>
                </a:path>
              </a:pathLst>
            </a:custGeom>
            <a:solidFill>
              <a:srgbClr val="FFFFFF"/>
            </a:solidFill>
            <a:ln w="12700" cap="flat">
              <a:noFill/>
              <a:miter lim="400000"/>
            </a:ln>
            <a:effectLst/>
          </p:spPr>
          <p:txBody>
            <a:bodyPr wrap="square" lIns="71437" tIns="71437" rIns="71437" bIns="71437" numCol="1" anchor="ctr">
              <a:noAutofit/>
            </a:bodyP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36" name="Shape 848">
              <a:extLst>
                <a:ext uri="{FF2B5EF4-FFF2-40B4-BE49-F238E27FC236}">
                  <a16:creationId xmlns:a16="http://schemas.microsoft.com/office/drawing/2014/main" id="{E24B8787-E314-404D-B854-E99164C8A34A}"/>
                </a:ext>
              </a:extLst>
            </p:cNvPr>
            <p:cNvSpPr/>
            <p:nvPr/>
          </p:nvSpPr>
          <p:spPr>
            <a:xfrm>
              <a:off x="287033" y="-1"/>
              <a:ext cx="259777" cy="372488"/>
            </a:xfrm>
            <a:custGeom>
              <a:avLst/>
              <a:gdLst/>
              <a:ahLst/>
              <a:cxnLst>
                <a:cxn ang="0">
                  <a:pos x="wd2" y="hd2"/>
                </a:cxn>
                <a:cxn ang="5400000">
                  <a:pos x="wd2" y="hd2"/>
                </a:cxn>
                <a:cxn ang="10800000">
                  <a:pos x="wd2" y="hd2"/>
                </a:cxn>
                <a:cxn ang="16200000">
                  <a:pos x="wd2" y="hd2"/>
                </a:cxn>
              </a:cxnLst>
              <a:rect l="0" t="0" r="r" b="b"/>
              <a:pathLst>
                <a:path w="21070" h="20461" extrusionOk="0">
                  <a:moveTo>
                    <a:pt x="5148" y="9343"/>
                  </a:moveTo>
                  <a:lnTo>
                    <a:pt x="2051" y="9596"/>
                  </a:lnTo>
                  <a:cubicBezTo>
                    <a:pt x="1249" y="9808"/>
                    <a:pt x="605" y="10229"/>
                    <a:pt x="264" y="10764"/>
                  </a:cubicBezTo>
                  <a:cubicBezTo>
                    <a:pt x="-47" y="11251"/>
                    <a:pt x="-85" y="11798"/>
                    <a:pt x="158" y="12303"/>
                  </a:cubicBezTo>
                  <a:cubicBezTo>
                    <a:pt x="948" y="12265"/>
                    <a:pt x="1743" y="12311"/>
                    <a:pt x="2513" y="12437"/>
                  </a:cubicBezTo>
                  <a:cubicBezTo>
                    <a:pt x="3337" y="12572"/>
                    <a:pt x="4122" y="12798"/>
                    <a:pt x="4837" y="13107"/>
                  </a:cubicBezTo>
                  <a:cubicBezTo>
                    <a:pt x="4505" y="13346"/>
                    <a:pt x="4225" y="13617"/>
                    <a:pt x="4008" y="13911"/>
                  </a:cubicBezTo>
                  <a:cubicBezTo>
                    <a:pt x="3122" y="15110"/>
                    <a:pt x="3328" y="16496"/>
                    <a:pt x="3582" y="17824"/>
                  </a:cubicBezTo>
                  <a:cubicBezTo>
                    <a:pt x="3742" y="18662"/>
                    <a:pt x="3913" y="19500"/>
                    <a:pt x="4095" y="20336"/>
                  </a:cubicBezTo>
                  <a:lnTo>
                    <a:pt x="5777" y="20461"/>
                  </a:lnTo>
                  <a:cubicBezTo>
                    <a:pt x="5430" y="19105"/>
                    <a:pt x="5435" y="17718"/>
                    <a:pt x="5792" y="16363"/>
                  </a:cubicBezTo>
                  <a:cubicBezTo>
                    <a:pt x="5920" y="15880"/>
                    <a:pt x="6091" y="15403"/>
                    <a:pt x="6306" y="14934"/>
                  </a:cubicBezTo>
                  <a:cubicBezTo>
                    <a:pt x="6454" y="17231"/>
                    <a:pt x="9154" y="19075"/>
                    <a:pt x="12544" y="19195"/>
                  </a:cubicBezTo>
                  <a:cubicBezTo>
                    <a:pt x="15373" y="19295"/>
                    <a:pt x="17667" y="18373"/>
                    <a:pt x="19187" y="16790"/>
                  </a:cubicBezTo>
                  <a:cubicBezTo>
                    <a:pt x="21235" y="14658"/>
                    <a:pt x="21515" y="11610"/>
                    <a:pt x="20496" y="8669"/>
                  </a:cubicBezTo>
                  <a:cubicBezTo>
                    <a:pt x="18667" y="3390"/>
                    <a:pt x="13089" y="-1139"/>
                    <a:pt x="6430" y="255"/>
                  </a:cubicBezTo>
                  <a:cubicBezTo>
                    <a:pt x="2285" y="1122"/>
                    <a:pt x="135" y="4211"/>
                    <a:pt x="1773" y="6934"/>
                  </a:cubicBezTo>
                  <a:cubicBezTo>
                    <a:pt x="2412" y="7995"/>
                    <a:pt x="3616" y="8856"/>
                    <a:pt x="5148" y="9343"/>
                  </a:cubicBezTo>
                  <a:close/>
                </a:path>
              </a:pathLst>
            </a:custGeom>
            <a:solidFill>
              <a:srgbClr val="FFFFFF"/>
            </a:solidFill>
            <a:ln w="12700" cap="flat">
              <a:noFill/>
              <a:miter lim="400000"/>
            </a:ln>
            <a:effectLst/>
          </p:spPr>
          <p:txBody>
            <a:bodyPr wrap="square" lIns="71437" tIns="71437" rIns="71437" bIns="71437" numCol="1" anchor="ctr">
              <a:noAutofit/>
            </a:bodyPr>
            <a:lstStyle/>
            <a:p>
              <a:pPr algn="ctr" defTabSz="821531">
                <a:defRPr sz="3200">
                  <a:solidFill>
                    <a:srgbClr val="000000"/>
                  </a:solidFill>
                  <a:latin typeface="Helvetica Light"/>
                  <a:ea typeface="Helvetica Light"/>
                  <a:cs typeface="Helvetica Light"/>
                  <a:sym typeface="Helvetica Light"/>
                </a:defRPr>
              </a:pPr>
              <a:endParaRPr dirty="0"/>
            </a:p>
          </p:txBody>
        </p:sp>
      </p:grpSp>
      <p:sp>
        <p:nvSpPr>
          <p:cNvPr id="37" name="Shape 850">
            <a:extLst>
              <a:ext uri="{FF2B5EF4-FFF2-40B4-BE49-F238E27FC236}">
                <a16:creationId xmlns:a16="http://schemas.microsoft.com/office/drawing/2014/main" id="{C2BBAC85-511B-48A1-8798-B023AA0C1BF6}"/>
              </a:ext>
            </a:extLst>
          </p:cNvPr>
          <p:cNvSpPr/>
          <p:nvPr/>
        </p:nvSpPr>
        <p:spPr>
          <a:xfrm>
            <a:off x="7276794" y="4956303"/>
            <a:ext cx="500493" cy="500493"/>
          </a:xfrm>
          <a:prstGeom prst="ellipse">
            <a:avLst/>
          </a:prstGeom>
          <a:solidFill>
            <a:srgbClr val="7030A0"/>
          </a:solidFill>
          <a:ln w="3175">
            <a:miter lim="400000"/>
          </a:ln>
        </p:spPr>
        <p:txBody>
          <a:bodyPr lIns="71437" tIns="71437" rIns="71437" bIns="71437" anchor="ctr"/>
          <a:lstStyle/>
          <a:p>
            <a:pPr algn="ctr" defTabSz="821531">
              <a:defRPr sz="3200">
                <a:solidFill>
                  <a:srgbClr val="FFFFFF"/>
                </a:solidFill>
                <a:latin typeface="Helvetica Light"/>
                <a:ea typeface="Helvetica Light"/>
                <a:cs typeface="Helvetica Light"/>
                <a:sym typeface="Helvetica Light"/>
              </a:defRPr>
            </a:pPr>
            <a:endParaRPr dirty="0"/>
          </a:p>
        </p:txBody>
      </p:sp>
      <p:sp>
        <p:nvSpPr>
          <p:cNvPr id="38" name="Shape 851">
            <a:extLst>
              <a:ext uri="{FF2B5EF4-FFF2-40B4-BE49-F238E27FC236}">
                <a16:creationId xmlns:a16="http://schemas.microsoft.com/office/drawing/2014/main" id="{0BD8399E-3D0B-4899-983D-EF7941FD2C5E}"/>
              </a:ext>
            </a:extLst>
          </p:cNvPr>
          <p:cNvSpPr/>
          <p:nvPr/>
        </p:nvSpPr>
        <p:spPr>
          <a:xfrm>
            <a:off x="7374810" y="5117857"/>
            <a:ext cx="310596" cy="165120"/>
          </a:xfrm>
          <a:custGeom>
            <a:avLst/>
            <a:gdLst/>
            <a:ahLst/>
            <a:cxnLst>
              <a:cxn ang="0">
                <a:pos x="wd2" y="hd2"/>
              </a:cxn>
              <a:cxn ang="5400000">
                <a:pos x="wd2" y="hd2"/>
              </a:cxn>
              <a:cxn ang="10800000">
                <a:pos x="wd2" y="hd2"/>
              </a:cxn>
              <a:cxn ang="16200000">
                <a:pos x="wd2" y="hd2"/>
              </a:cxn>
            </a:cxnLst>
            <a:rect l="0" t="0" r="r" b="b"/>
            <a:pathLst>
              <a:path w="21600" h="21398" extrusionOk="0">
                <a:moveTo>
                  <a:pt x="0" y="11883"/>
                </a:moveTo>
                <a:cubicBezTo>
                  <a:pt x="2219" y="4390"/>
                  <a:pt x="6488" y="-186"/>
                  <a:pt x="11080" y="6"/>
                </a:cubicBezTo>
                <a:cubicBezTo>
                  <a:pt x="15481" y="190"/>
                  <a:pt x="19494" y="4746"/>
                  <a:pt x="21600" y="11951"/>
                </a:cubicBezTo>
                <a:cubicBezTo>
                  <a:pt x="18946" y="17921"/>
                  <a:pt x="15005" y="21383"/>
                  <a:pt x="10845" y="21398"/>
                </a:cubicBezTo>
                <a:cubicBezTo>
                  <a:pt x="6647" y="21414"/>
                  <a:pt x="2667" y="17922"/>
                  <a:pt x="0" y="11883"/>
                </a:cubicBezTo>
                <a:close/>
              </a:path>
            </a:pathLst>
          </a:custGeom>
          <a:solidFill>
            <a:srgbClr val="FFFFFF"/>
          </a:solidFill>
          <a:ln w="12700">
            <a:miter lim="400000"/>
          </a:ln>
        </p:spPr>
        <p:txBody>
          <a:bodyPr lIns="71437" tIns="71437" rIns="71437" bIns="71437" anchor="ct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39" name="Shape 852">
            <a:extLst>
              <a:ext uri="{FF2B5EF4-FFF2-40B4-BE49-F238E27FC236}">
                <a16:creationId xmlns:a16="http://schemas.microsoft.com/office/drawing/2014/main" id="{7D74EB90-B276-4B37-BBAF-2D9D3B7BBE87}"/>
              </a:ext>
            </a:extLst>
          </p:cNvPr>
          <p:cNvSpPr/>
          <p:nvPr/>
        </p:nvSpPr>
        <p:spPr>
          <a:xfrm>
            <a:off x="7460938" y="5131248"/>
            <a:ext cx="138337" cy="138337"/>
          </a:xfrm>
          <a:prstGeom prst="ellipse">
            <a:avLst/>
          </a:prstGeom>
          <a:solidFill>
            <a:srgbClr val="7030A0"/>
          </a:solidFill>
          <a:ln w="3175">
            <a:miter lim="400000"/>
          </a:ln>
        </p:spPr>
        <p:txBody>
          <a:bodyPr lIns="71437" tIns="71437" rIns="71437" bIns="71437" anchor="ctr"/>
          <a:lstStyle/>
          <a:p>
            <a:pPr algn="ctr" defTabSz="821531">
              <a:defRPr sz="3200">
                <a:solidFill>
                  <a:srgbClr val="FFFFFF"/>
                </a:solidFill>
                <a:latin typeface="Helvetica Light"/>
                <a:ea typeface="Helvetica Light"/>
                <a:cs typeface="Helvetica Light"/>
                <a:sym typeface="Helvetica Light"/>
              </a:defRPr>
            </a:pPr>
            <a:endParaRPr dirty="0"/>
          </a:p>
        </p:txBody>
      </p:sp>
      <p:sp>
        <p:nvSpPr>
          <p:cNvPr id="40" name="Shape 853">
            <a:extLst>
              <a:ext uri="{FF2B5EF4-FFF2-40B4-BE49-F238E27FC236}">
                <a16:creationId xmlns:a16="http://schemas.microsoft.com/office/drawing/2014/main" id="{3AA20F84-8BE3-41D7-9870-60B152C3706A}"/>
              </a:ext>
            </a:extLst>
          </p:cNvPr>
          <p:cNvSpPr/>
          <p:nvPr/>
        </p:nvSpPr>
        <p:spPr>
          <a:xfrm>
            <a:off x="7493653" y="5163963"/>
            <a:ext cx="72908" cy="72908"/>
          </a:xfrm>
          <a:prstGeom prst="ellipse">
            <a:avLst/>
          </a:prstGeom>
          <a:solidFill>
            <a:srgbClr val="FFFFFF"/>
          </a:solidFill>
          <a:ln w="3175">
            <a:miter lim="400000"/>
          </a:ln>
        </p:spPr>
        <p:txBody>
          <a:bodyPr lIns="71437" tIns="71437" rIns="71437" bIns="71437" anchor="ctr"/>
          <a:lstStyle/>
          <a:p>
            <a:pPr algn="ctr" defTabSz="821531">
              <a:defRPr sz="3200">
                <a:solidFill>
                  <a:srgbClr val="FFFFFF"/>
                </a:solidFill>
                <a:latin typeface="Helvetica Light"/>
                <a:ea typeface="Helvetica Light"/>
                <a:cs typeface="Helvetica Light"/>
                <a:sym typeface="Helvetica Light"/>
              </a:defRPr>
            </a:pPr>
            <a:endParaRPr dirty="0"/>
          </a:p>
        </p:txBody>
      </p:sp>
      <p:sp>
        <p:nvSpPr>
          <p:cNvPr id="41" name="Shape 854">
            <a:extLst>
              <a:ext uri="{FF2B5EF4-FFF2-40B4-BE49-F238E27FC236}">
                <a16:creationId xmlns:a16="http://schemas.microsoft.com/office/drawing/2014/main" id="{9AF039A1-95F5-4E4F-B9DF-0884326B734B}"/>
              </a:ext>
            </a:extLst>
          </p:cNvPr>
          <p:cNvSpPr/>
          <p:nvPr/>
        </p:nvSpPr>
        <p:spPr>
          <a:xfrm>
            <a:off x="3822592" y="3514714"/>
            <a:ext cx="500493" cy="500493"/>
          </a:xfrm>
          <a:prstGeom prst="ellipse">
            <a:avLst/>
          </a:prstGeom>
          <a:solidFill>
            <a:srgbClr val="FFC700"/>
          </a:solidFill>
          <a:ln w="3175">
            <a:miter lim="400000"/>
          </a:ln>
        </p:spPr>
        <p:txBody>
          <a:bodyPr lIns="71437" tIns="71437" rIns="71437" bIns="71437" anchor="ctr"/>
          <a:lstStyle/>
          <a:p>
            <a:pPr algn="ctr" defTabSz="821531">
              <a:defRPr sz="3200">
                <a:solidFill>
                  <a:srgbClr val="FFFFFF"/>
                </a:solidFill>
                <a:latin typeface="Helvetica Light"/>
                <a:ea typeface="Helvetica Light"/>
                <a:cs typeface="Helvetica Light"/>
                <a:sym typeface="Helvetica Light"/>
              </a:defRPr>
            </a:pPr>
            <a:endParaRPr dirty="0"/>
          </a:p>
        </p:txBody>
      </p:sp>
      <p:grpSp>
        <p:nvGrpSpPr>
          <p:cNvPr id="42" name="Group 865">
            <a:extLst>
              <a:ext uri="{FF2B5EF4-FFF2-40B4-BE49-F238E27FC236}">
                <a16:creationId xmlns:a16="http://schemas.microsoft.com/office/drawing/2014/main" id="{181B9417-3495-4D06-904B-E18E4D77C5D4}"/>
              </a:ext>
            </a:extLst>
          </p:cNvPr>
          <p:cNvGrpSpPr/>
          <p:nvPr/>
        </p:nvGrpSpPr>
        <p:grpSpPr>
          <a:xfrm>
            <a:off x="4001773" y="3600861"/>
            <a:ext cx="151893" cy="330733"/>
            <a:chOff x="0" y="0"/>
            <a:chExt cx="289304" cy="629933"/>
          </a:xfrm>
        </p:grpSpPr>
        <p:sp>
          <p:nvSpPr>
            <p:cNvPr id="43" name="Shape 855">
              <a:extLst>
                <a:ext uri="{FF2B5EF4-FFF2-40B4-BE49-F238E27FC236}">
                  <a16:creationId xmlns:a16="http://schemas.microsoft.com/office/drawing/2014/main" id="{8D1F78C1-134E-4529-867F-037EE0593D70}"/>
                </a:ext>
              </a:extLst>
            </p:cNvPr>
            <p:cNvSpPr/>
            <p:nvPr/>
          </p:nvSpPr>
          <p:spPr>
            <a:xfrm>
              <a:off x="31826" y="578612"/>
              <a:ext cx="232759" cy="1"/>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44" name="Shape 856">
              <a:extLst>
                <a:ext uri="{FF2B5EF4-FFF2-40B4-BE49-F238E27FC236}">
                  <a16:creationId xmlns:a16="http://schemas.microsoft.com/office/drawing/2014/main" id="{D1B148A2-11A0-46B5-B17A-481AAEEBB607}"/>
                </a:ext>
              </a:extLst>
            </p:cNvPr>
            <p:cNvSpPr/>
            <p:nvPr/>
          </p:nvSpPr>
          <p:spPr>
            <a:xfrm>
              <a:off x="-1" y="4"/>
              <a:ext cx="265017" cy="629930"/>
            </a:xfrm>
            <a:custGeom>
              <a:avLst/>
              <a:gdLst/>
              <a:ahLst/>
              <a:cxnLst>
                <a:cxn ang="0">
                  <a:pos x="wd2" y="hd2"/>
                </a:cxn>
                <a:cxn ang="5400000">
                  <a:pos x="wd2" y="hd2"/>
                </a:cxn>
                <a:cxn ang="10800000">
                  <a:pos x="wd2" y="hd2"/>
                </a:cxn>
                <a:cxn ang="16200000">
                  <a:pos x="wd2" y="hd2"/>
                </a:cxn>
              </a:cxnLst>
              <a:rect l="0" t="0" r="r" b="b"/>
              <a:pathLst>
                <a:path w="20615" h="21600" extrusionOk="0">
                  <a:moveTo>
                    <a:pt x="3139" y="0"/>
                  </a:moveTo>
                  <a:cubicBezTo>
                    <a:pt x="-124" y="2039"/>
                    <a:pt x="-897" y="4655"/>
                    <a:pt x="1073" y="6994"/>
                  </a:cubicBezTo>
                  <a:cubicBezTo>
                    <a:pt x="2828" y="9078"/>
                    <a:pt x="6534" y="10660"/>
                    <a:pt x="10068" y="12239"/>
                  </a:cubicBezTo>
                  <a:cubicBezTo>
                    <a:pt x="13140" y="13613"/>
                    <a:pt x="16148" y="15032"/>
                    <a:pt x="18116" y="16742"/>
                  </a:cubicBezTo>
                  <a:cubicBezTo>
                    <a:pt x="19841" y="18241"/>
                    <a:pt x="20703" y="19909"/>
                    <a:pt x="20608" y="21600"/>
                  </a:cubicBezTo>
                </a:path>
              </a:pathLst>
            </a:custGeom>
            <a:noFill/>
            <a:ln w="38100" cap="flat">
              <a:solidFill>
                <a:srgbClr val="FFFFFF"/>
              </a:solidFill>
              <a:prstDash val="solid"/>
              <a:miter lim="400000"/>
            </a:ln>
            <a:effectLst/>
          </p:spPr>
          <p:txBody>
            <a:bodyPr wrap="square" lIns="71437" tIns="71437" rIns="71437" bIns="71437" numCol="1" anchor="ctr">
              <a:noAutofit/>
            </a:bodyP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45" name="Shape 857">
              <a:extLst>
                <a:ext uri="{FF2B5EF4-FFF2-40B4-BE49-F238E27FC236}">
                  <a16:creationId xmlns:a16="http://schemas.microsoft.com/office/drawing/2014/main" id="{A6567398-57BB-453C-9B69-9A68E1CAF2B9}"/>
                </a:ext>
              </a:extLst>
            </p:cNvPr>
            <p:cNvSpPr/>
            <p:nvPr/>
          </p:nvSpPr>
          <p:spPr>
            <a:xfrm>
              <a:off x="25820" y="0"/>
              <a:ext cx="263485" cy="629929"/>
            </a:xfrm>
            <a:custGeom>
              <a:avLst/>
              <a:gdLst/>
              <a:ahLst/>
              <a:cxnLst>
                <a:cxn ang="0">
                  <a:pos x="wd2" y="hd2"/>
                </a:cxn>
                <a:cxn ang="5400000">
                  <a:pos x="wd2" y="hd2"/>
                </a:cxn>
                <a:cxn ang="10800000">
                  <a:pos x="wd2" y="hd2"/>
                </a:cxn>
                <a:cxn ang="16200000">
                  <a:pos x="wd2" y="hd2"/>
                </a:cxn>
              </a:cxnLst>
              <a:rect l="0" t="0" r="r" b="b"/>
              <a:pathLst>
                <a:path w="20615" h="21600" extrusionOk="0">
                  <a:moveTo>
                    <a:pt x="17476" y="0"/>
                  </a:moveTo>
                  <a:cubicBezTo>
                    <a:pt x="20739" y="2039"/>
                    <a:pt x="21512" y="4655"/>
                    <a:pt x="19542" y="6994"/>
                  </a:cubicBezTo>
                  <a:cubicBezTo>
                    <a:pt x="17787" y="9078"/>
                    <a:pt x="14081" y="10660"/>
                    <a:pt x="10547" y="12239"/>
                  </a:cubicBezTo>
                  <a:cubicBezTo>
                    <a:pt x="7475" y="13613"/>
                    <a:pt x="4467" y="15032"/>
                    <a:pt x="2499" y="16742"/>
                  </a:cubicBezTo>
                  <a:cubicBezTo>
                    <a:pt x="774" y="18241"/>
                    <a:pt x="-88" y="19909"/>
                    <a:pt x="7" y="21600"/>
                  </a:cubicBezTo>
                </a:path>
              </a:pathLst>
            </a:custGeom>
            <a:noFill/>
            <a:ln w="38100" cap="flat">
              <a:solidFill>
                <a:srgbClr val="FFFFFF"/>
              </a:solidFill>
              <a:prstDash val="solid"/>
              <a:miter lim="400000"/>
            </a:ln>
            <a:effectLst/>
          </p:spPr>
          <p:txBody>
            <a:bodyPr wrap="square" lIns="71437" tIns="71437" rIns="71437" bIns="71437" numCol="1" anchor="ctr">
              <a:noAutofit/>
            </a:bodyP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46" name="Shape 858">
              <a:extLst>
                <a:ext uri="{FF2B5EF4-FFF2-40B4-BE49-F238E27FC236}">
                  <a16:creationId xmlns:a16="http://schemas.microsoft.com/office/drawing/2014/main" id="{76C6AE28-A11B-4920-AEB2-597D25D14991}"/>
                </a:ext>
              </a:extLst>
            </p:cNvPr>
            <p:cNvSpPr/>
            <p:nvPr/>
          </p:nvSpPr>
          <p:spPr>
            <a:xfrm>
              <a:off x="55855" y="274620"/>
              <a:ext cx="176664" cy="1"/>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47" name="Shape 859">
              <a:extLst>
                <a:ext uri="{FF2B5EF4-FFF2-40B4-BE49-F238E27FC236}">
                  <a16:creationId xmlns:a16="http://schemas.microsoft.com/office/drawing/2014/main" id="{27F258DE-880F-4F88-81C3-E9FF3FC3B5ED}"/>
                </a:ext>
              </a:extLst>
            </p:cNvPr>
            <p:cNvSpPr/>
            <p:nvPr/>
          </p:nvSpPr>
          <p:spPr>
            <a:xfrm>
              <a:off x="15528" y="209426"/>
              <a:ext cx="257262" cy="1"/>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48" name="Shape 860">
              <a:extLst>
                <a:ext uri="{FF2B5EF4-FFF2-40B4-BE49-F238E27FC236}">
                  <a16:creationId xmlns:a16="http://schemas.microsoft.com/office/drawing/2014/main" id="{0D6D36FB-76E1-4EAF-B0B6-14475C052797}"/>
                </a:ext>
              </a:extLst>
            </p:cNvPr>
            <p:cNvSpPr/>
            <p:nvPr/>
          </p:nvSpPr>
          <p:spPr>
            <a:xfrm>
              <a:off x="2077" y="149111"/>
              <a:ext cx="285155" cy="1"/>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49" name="Shape 861">
              <a:extLst>
                <a:ext uri="{FF2B5EF4-FFF2-40B4-BE49-F238E27FC236}">
                  <a16:creationId xmlns:a16="http://schemas.microsoft.com/office/drawing/2014/main" id="{BB17416A-5240-49F6-942D-14D226A699D2}"/>
                </a:ext>
              </a:extLst>
            </p:cNvPr>
            <p:cNvSpPr/>
            <p:nvPr/>
          </p:nvSpPr>
          <p:spPr>
            <a:xfrm>
              <a:off x="5738" y="88623"/>
              <a:ext cx="278269" cy="1"/>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50" name="Shape 862">
              <a:extLst>
                <a:ext uri="{FF2B5EF4-FFF2-40B4-BE49-F238E27FC236}">
                  <a16:creationId xmlns:a16="http://schemas.microsoft.com/office/drawing/2014/main" id="{192DDC08-5CBC-41B9-8462-9594E2837186}"/>
                </a:ext>
              </a:extLst>
            </p:cNvPr>
            <p:cNvSpPr/>
            <p:nvPr/>
          </p:nvSpPr>
          <p:spPr>
            <a:xfrm>
              <a:off x="25374" y="25442"/>
              <a:ext cx="240051" cy="1"/>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51" name="Shape 863">
              <a:extLst>
                <a:ext uri="{FF2B5EF4-FFF2-40B4-BE49-F238E27FC236}">
                  <a16:creationId xmlns:a16="http://schemas.microsoft.com/office/drawing/2014/main" id="{6E1047B3-2082-46FB-982B-A9F8CCF7C6A0}"/>
                </a:ext>
              </a:extLst>
            </p:cNvPr>
            <p:cNvSpPr/>
            <p:nvPr/>
          </p:nvSpPr>
          <p:spPr>
            <a:xfrm>
              <a:off x="82292" y="451929"/>
              <a:ext cx="127071" cy="1"/>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52" name="Shape 864">
              <a:extLst>
                <a:ext uri="{FF2B5EF4-FFF2-40B4-BE49-F238E27FC236}">
                  <a16:creationId xmlns:a16="http://schemas.microsoft.com/office/drawing/2014/main" id="{3FF58F09-66C4-4197-BE27-30C42033B7FF}"/>
                </a:ext>
              </a:extLst>
            </p:cNvPr>
            <p:cNvSpPr/>
            <p:nvPr/>
          </p:nvSpPr>
          <p:spPr>
            <a:xfrm>
              <a:off x="46322" y="515944"/>
              <a:ext cx="197254" cy="1"/>
            </a:xfrm>
            <a:prstGeom prst="line">
              <a:avLst/>
            </a:prstGeom>
            <a:noFill/>
            <a:ln w="38100" cap="flat">
              <a:solidFill>
                <a:srgbClr val="FFFFFF"/>
              </a:solidFill>
              <a:prstDash val="solid"/>
              <a:miter lim="400000"/>
            </a:ln>
            <a:effectLst/>
          </p:spPr>
          <p:txBody>
            <a:bodyPr wrap="square" lIns="71437" tIns="71437" rIns="71437" bIns="71437" numCol="1" anchor="ctr">
              <a:noAutofit/>
            </a:bodyPr>
            <a:lstStyle/>
            <a:p>
              <a:pPr algn="ctr" defTabSz="821531">
                <a:defRPr sz="3200">
                  <a:solidFill>
                    <a:srgbClr val="000000"/>
                  </a:solidFill>
                  <a:latin typeface="Helvetica Light"/>
                  <a:ea typeface="Helvetica Light"/>
                  <a:cs typeface="Helvetica Light"/>
                  <a:sym typeface="Helvetica Light"/>
                </a:defRPr>
              </a:pPr>
              <a:endParaRPr dirty="0"/>
            </a:p>
          </p:txBody>
        </p:sp>
      </p:grpSp>
      <p:sp>
        <p:nvSpPr>
          <p:cNvPr id="53" name="Shape 866">
            <a:extLst>
              <a:ext uri="{FF2B5EF4-FFF2-40B4-BE49-F238E27FC236}">
                <a16:creationId xmlns:a16="http://schemas.microsoft.com/office/drawing/2014/main" id="{6B0585BD-3985-4E74-8087-FFEBDBEFA45D}"/>
              </a:ext>
            </a:extLst>
          </p:cNvPr>
          <p:cNvSpPr/>
          <p:nvPr/>
        </p:nvSpPr>
        <p:spPr>
          <a:xfrm>
            <a:off x="7687482" y="4246009"/>
            <a:ext cx="500493" cy="500493"/>
          </a:xfrm>
          <a:prstGeom prst="ellipse">
            <a:avLst/>
          </a:prstGeom>
          <a:solidFill>
            <a:srgbClr val="E43672"/>
          </a:solidFill>
          <a:ln w="3175">
            <a:miter lim="400000"/>
          </a:ln>
        </p:spPr>
        <p:txBody>
          <a:bodyPr lIns="71437" tIns="71437" rIns="71437" bIns="71437" anchor="ctr"/>
          <a:lstStyle/>
          <a:p>
            <a:pPr algn="ctr" defTabSz="821531">
              <a:defRPr sz="3200">
                <a:solidFill>
                  <a:srgbClr val="FFFFFF"/>
                </a:solidFill>
                <a:latin typeface="Helvetica Light"/>
                <a:ea typeface="Helvetica Light"/>
                <a:cs typeface="Helvetica Light"/>
                <a:sym typeface="Helvetica Light"/>
              </a:defRPr>
            </a:pPr>
            <a:endParaRPr dirty="0"/>
          </a:p>
        </p:txBody>
      </p:sp>
      <p:grpSp>
        <p:nvGrpSpPr>
          <p:cNvPr id="54" name="Group 869">
            <a:extLst>
              <a:ext uri="{FF2B5EF4-FFF2-40B4-BE49-F238E27FC236}">
                <a16:creationId xmlns:a16="http://schemas.microsoft.com/office/drawing/2014/main" id="{74F80BAA-62DE-4E8F-A535-4DA2110D9D40}"/>
              </a:ext>
            </a:extLst>
          </p:cNvPr>
          <p:cNvGrpSpPr/>
          <p:nvPr/>
        </p:nvGrpSpPr>
        <p:grpSpPr>
          <a:xfrm>
            <a:off x="7861766" y="4362132"/>
            <a:ext cx="151924" cy="280562"/>
            <a:chOff x="0" y="0"/>
            <a:chExt cx="289362" cy="534373"/>
          </a:xfrm>
        </p:grpSpPr>
        <p:sp>
          <p:nvSpPr>
            <p:cNvPr id="55" name="Shape 867">
              <a:extLst>
                <a:ext uri="{FF2B5EF4-FFF2-40B4-BE49-F238E27FC236}">
                  <a16:creationId xmlns:a16="http://schemas.microsoft.com/office/drawing/2014/main" id="{4233DC75-C8C4-47C5-A0BB-42FAAF46312B}"/>
                </a:ext>
              </a:extLst>
            </p:cNvPr>
            <p:cNvSpPr/>
            <p:nvPr/>
          </p:nvSpPr>
          <p:spPr>
            <a:xfrm>
              <a:off x="0" y="0"/>
              <a:ext cx="150195" cy="534374"/>
            </a:xfrm>
            <a:custGeom>
              <a:avLst/>
              <a:gdLst/>
              <a:ahLst/>
              <a:cxnLst>
                <a:cxn ang="0">
                  <a:pos x="wd2" y="hd2"/>
                </a:cxn>
                <a:cxn ang="5400000">
                  <a:pos x="wd2" y="hd2"/>
                </a:cxn>
                <a:cxn ang="10800000">
                  <a:pos x="wd2" y="hd2"/>
                </a:cxn>
                <a:cxn ang="16200000">
                  <a:pos x="wd2" y="hd2"/>
                </a:cxn>
              </a:cxnLst>
              <a:rect l="0" t="0" r="r" b="b"/>
              <a:pathLst>
                <a:path w="21290" h="21198" extrusionOk="0">
                  <a:moveTo>
                    <a:pt x="21290" y="1639"/>
                  </a:moveTo>
                  <a:cubicBezTo>
                    <a:pt x="19594" y="1641"/>
                    <a:pt x="17954" y="1470"/>
                    <a:pt x="16678" y="1157"/>
                  </a:cubicBezTo>
                  <a:cubicBezTo>
                    <a:pt x="16031" y="998"/>
                    <a:pt x="15498" y="807"/>
                    <a:pt x="14866" y="643"/>
                  </a:cubicBezTo>
                  <a:cubicBezTo>
                    <a:pt x="11714" y="-173"/>
                    <a:pt x="6898" y="-218"/>
                    <a:pt x="3562" y="539"/>
                  </a:cubicBezTo>
                  <a:cubicBezTo>
                    <a:pt x="634" y="1203"/>
                    <a:pt x="-310" y="2161"/>
                    <a:pt x="86" y="3193"/>
                  </a:cubicBezTo>
                  <a:cubicBezTo>
                    <a:pt x="377" y="3952"/>
                    <a:pt x="1377" y="4776"/>
                    <a:pt x="2637" y="5539"/>
                  </a:cubicBezTo>
                  <a:cubicBezTo>
                    <a:pt x="4434" y="6626"/>
                    <a:pt x="6392" y="7723"/>
                    <a:pt x="6699" y="8929"/>
                  </a:cubicBezTo>
                  <a:cubicBezTo>
                    <a:pt x="7045" y="10284"/>
                    <a:pt x="5232" y="11592"/>
                    <a:pt x="4510" y="12934"/>
                  </a:cubicBezTo>
                  <a:cubicBezTo>
                    <a:pt x="3602" y="14622"/>
                    <a:pt x="4431" y="16317"/>
                    <a:pt x="5776" y="17984"/>
                  </a:cubicBezTo>
                  <a:cubicBezTo>
                    <a:pt x="6480" y="18856"/>
                    <a:pt x="7387" y="19726"/>
                    <a:pt x="9254" y="20445"/>
                  </a:cubicBezTo>
                  <a:cubicBezTo>
                    <a:pt x="10707" y="21005"/>
                    <a:pt x="12646" y="21382"/>
                    <a:pt x="14732" y="21103"/>
                  </a:cubicBezTo>
                  <a:cubicBezTo>
                    <a:pt x="15258" y="21033"/>
                    <a:pt x="15699" y="20920"/>
                    <a:pt x="15974" y="20775"/>
                  </a:cubicBezTo>
                  <a:cubicBezTo>
                    <a:pt x="15222" y="19514"/>
                    <a:pt x="14481" y="18252"/>
                    <a:pt x="13749" y="16989"/>
                  </a:cubicBezTo>
                  <a:cubicBezTo>
                    <a:pt x="12686" y="15155"/>
                    <a:pt x="11853" y="13178"/>
                    <a:pt x="15906" y="11718"/>
                  </a:cubicBezTo>
                  <a:cubicBezTo>
                    <a:pt x="17243" y="11237"/>
                    <a:pt x="19032" y="10869"/>
                    <a:pt x="21074" y="10656"/>
                  </a:cubicBezTo>
                  <a:lnTo>
                    <a:pt x="21290" y="1639"/>
                  </a:lnTo>
                  <a:close/>
                </a:path>
              </a:pathLst>
            </a:custGeom>
            <a:solidFill>
              <a:srgbClr val="FFFFFF"/>
            </a:solidFill>
            <a:ln w="12700" cap="flat">
              <a:noFill/>
              <a:miter lim="400000"/>
            </a:ln>
            <a:effectLst/>
          </p:spPr>
          <p:txBody>
            <a:bodyPr wrap="square" lIns="71437" tIns="71437" rIns="71437" bIns="71437" numCol="1" anchor="ctr">
              <a:noAutofit/>
            </a:bodyP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56" name="Shape 868">
              <a:extLst>
                <a:ext uri="{FF2B5EF4-FFF2-40B4-BE49-F238E27FC236}">
                  <a16:creationId xmlns:a16="http://schemas.microsoft.com/office/drawing/2014/main" id="{AD57277D-301C-42BF-B155-D6E13A6A23E7}"/>
                </a:ext>
              </a:extLst>
            </p:cNvPr>
            <p:cNvSpPr/>
            <p:nvPr/>
          </p:nvSpPr>
          <p:spPr>
            <a:xfrm>
              <a:off x="137958" y="0"/>
              <a:ext cx="151405" cy="534374"/>
            </a:xfrm>
            <a:custGeom>
              <a:avLst/>
              <a:gdLst/>
              <a:ahLst/>
              <a:cxnLst>
                <a:cxn ang="0">
                  <a:pos x="wd2" y="hd2"/>
                </a:cxn>
                <a:cxn ang="5400000">
                  <a:pos x="wd2" y="hd2"/>
                </a:cxn>
                <a:cxn ang="10800000">
                  <a:pos x="wd2" y="hd2"/>
                </a:cxn>
                <a:cxn ang="16200000">
                  <a:pos x="wd2" y="hd2"/>
                </a:cxn>
              </a:cxnLst>
              <a:rect l="0" t="0" r="r" b="b"/>
              <a:pathLst>
                <a:path w="21290" h="21198" extrusionOk="0">
                  <a:moveTo>
                    <a:pt x="0" y="1639"/>
                  </a:moveTo>
                  <a:cubicBezTo>
                    <a:pt x="1696" y="1641"/>
                    <a:pt x="3336" y="1470"/>
                    <a:pt x="4612" y="1157"/>
                  </a:cubicBezTo>
                  <a:cubicBezTo>
                    <a:pt x="5259" y="998"/>
                    <a:pt x="5792" y="807"/>
                    <a:pt x="6424" y="643"/>
                  </a:cubicBezTo>
                  <a:cubicBezTo>
                    <a:pt x="9576" y="-173"/>
                    <a:pt x="14392" y="-218"/>
                    <a:pt x="17728" y="539"/>
                  </a:cubicBezTo>
                  <a:cubicBezTo>
                    <a:pt x="20656" y="1203"/>
                    <a:pt x="21600" y="2161"/>
                    <a:pt x="21204" y="3193"/>
                  </a:cubicBezTo>
                  <a:cubicBezTo>
                    <a:pt x="20913" y="3952"/>
                    <a:pt x="19913" y="4776"/>
                    <a:pt x="18653" y="5539"/>
                  </a:cubicBezTo>
                  <a:cubicBezTo>
                    <a:pt x="16856" y="6626"/>
                    <a:pt x="14898" y="7723"/>
                    <a:pt x="14591" y="8929"/>
                  </a:cubicBezTo>
                  <a:cubicBezTo>
                    <a:pt x="14245" y="10284"/>
                    <a:pt x="16058" y="11592"/>
                    <a:pt x="16780" y="12934"/>
                  </a:cubicBezTo>
                  <a:cubicBezTo>
                    <a:pt x="17688" y="14622"/>
                    <a:pt x="16859" y="16317"/>
                    <a:pt x="15514" y="17984"/>
                  </a:cubicBezTo>
                  <a:cubicBezTo>
                    <a:pt x="14810" y="18856"/>
                    <a:pt x="13903" y="19726"/>
                    <a:pt x="12036" y="20445"/>
                  </a:cubicBezTo>
                  <a:cubicBezTo>
                    <a:pt x="10583" y="21005"/>
                    <a:pt x="8644" y="21382"/>
                    <a:pt x="6558" y="21103"/>
                  </a:cubicBezTo>
                  <a:cubicBezTo>
                    <a:pt x="6032" y="21033"/>
                    <a:pt x="5591" y="20920"/>
                    <a:pt x="5316" y="20775"/>
                  </a:cubicBezTo>
                  <a:cubicBezTo>
                    <a:pt x="6068" y="19514"/>
                    <a:pt x="6809" y="18252"/>
                    <a:pt x="7541" y="16989"/>
                  </a:cubicBezTo>
                  <a:cubicBezTo>
                    <a:pt x="8604" y="15155"/>
                    <a:pt x="9437" y="13178"/>
                    <a:pt x="5384" y="11718"/>
                  </a:cubicBezTo>
                  <a:cubicBezTo>
                    <a:pt x="4047" y="11237"/>
                    <a:pt x="2258" y="10869"/>
                    <a:pt x="216" y="10656"/>
                  </a:cubicBezTo>
                  <a:lnTo>
                    <a:pt x="0" y="1639"/>
                  </a:lnTo>
                  <a:close/>
                </a:path>
              </a:pathLst>
            </a:custGeom>
            <a:solidFill>
              <a:srgbClr val="FFFFFF"/>
            </a:solidFill>
            <a:ln w="12700" cap="flat">
              <a:noFill/>
              <a:miter lim="400000"/>
            </a:ln>
            <a:effectLst/>
          </p:spPr>
          <p:txBody>
            <a:bodyPr wrap="square" lIns="71437" tIns="71437" rIns="71437" bIns="71437" numCol="1" anchor="ctr">
              <a:noAutofit/>
            </a:bodyPr>
            <a:lstStyle/>
            <a:p>
              <a:pPr algn="ctr" defTabSz="821531">
                <a:defRPr sz="3200">
                  <a:solidFill>
                    <a:srgbClr val="000000"/>
                  </a:solidFill>
                  <a:latin typeface="Helvetica Light"/>
                  <a:ea typeface="Helvetica Light"/>
                  <a:cs typeface="Helvetica Light"/>
                  <a:sym typeface="Helvetica Light"/>
                </a:defRPr>
              </a:pPr>
              <a:endParaRPr dirty="0"/>
            </a:p>
          </p:txBody>
        </p:sp>
      </p:grpSp>
      <p:sp>
        <p:nvSpPr>
          <p:cNvPr id="57" name="Shape 870">
            <a:extLst>
              <a:ext uri="{FF2B5EF4-FFF2-40B4-BE49-F238E27FC236}">
                <a16:creationId xmlns:a16="http://schemas.microsoft.com/office/drawing/2014/main" id="{8D4880AC-4493-46C1-AD83-6C8E78586F02}"/>
              </a:ext>
            </a:extLst>
          </p:cNvPr>
          <p:cNvSpPr/>
          <p:nvPr/>
        </p:nvSpPr>
        <p:spPr>
          <a:xfrm>
            <a:off x="4009613" y="4246009"/>
            <a:ext cx="500493" cy="500493"/>
          </a:xfrm>
          <a:prstGeom prst="ellipse">
            <a:avLst/>
          </a:prstGeom>
          <a:solidFill>
            <a:srgbClr val="EE700A"/>
          </a:solidFill>
          <a:ln w="3175">
            <a:miter lim="400000"/>
          </a:ln>
        </p:spPr>
        <p:txBody>
          <a:bodyPr lIns="71437" tIns="71437" rIns="71437" bIns="71437" anchor="ctr"/>
          <a:lstStyle/>
          <a:p>
            <a:pPr algn="ctr" defTabSz="821531">
              <a:defRPr sz="3200">
                <a:solidFill>
                  <a:srgbClr val="FFFFFF"/>
                </a:solidFill>
                <a:latin typeface="Helvetica Light"/>
                <a:ea typeface="Helvetica Light"/>
                <a:cs typeface="Helvetica Light"/>
                <a:sym typeface="Helvetica Light"/>
              </a:defRPr>
            </a:pPr>
            <a:endParaRPr dirty="0"/>
          </a:p>
        </p:txBody>
      </p:sp>
      <p:sp>
        <p:nvSpPr>
          <p:cNvPr id="58" name="Shape 871">
            <a:extLst>
              <a:ext uri="{FF2B5EF4-FFF2-40B4-BE49-F238E27FC236}">
                <a16:creationId xmlns:a16="http://schemas.microsoft.com/office/drawing/2014/main" id="{8847CB2A-7E37-4CA2-A264-0D33D488AC40}"/>
              </a:ext>
            </a:extLst>
          </p:cNvPr>
          <p:cNvSpPr/>
          <p:nvPr/>
        </p:nvSpPr>
        <p:spPr>
          <a:xfrm>
            <a:off x="4125672" y="4367794"/>
            <a:ext cx="139348" cy="244734"/>
          </a:xfrm>
          <a:custGeom>
            <a:avLst/>
            <a:gdLst/>
            <a:ahLst/>
            <a:cxnLst>
              <a:cxn ang="0">
                <a:pos x="wd2" y="hd2"/>
              </a:cxn>
              <a:cxn ang="5400000">
                <a:pos x="wd2" y="hd2"/>
              </a:cxn>
              <a:cxn ang="10800000">
                <a:pos x="wd2" y="hd2"/>
              </a:cxn>
              <a:cxn ang="16200000">
                <a:pos x="wd2" y="hd2"/>
              </a:cxn>
            </a:cxnLst>
            <a:rect l="0" t="0" r="r" b="b"/>
            <a:pathLst>
              <a:path w="21432" h="21559" extrusionOk="0">
                <a:moveTo>
                  <a:pt x="21432" y="0"/>
                </a:moveTo>
                <a:lnTo>
                  <a:pt x="19645" y="10"/>
                </a:lnTo>
                <a:lnTo>
                  <a:pt x="19828" y="6894"/>
                </a:lnTo>
                <a:cubicBezTo>
                  <a:pt x="19888" y="7068"/>
                  <a:pt x="19626" y="7223"/>
                  <a:pt x="19320" y="7194"/>
                </a:cubicBezTo>
                <a:cubicBezTo>
                  <a:pt x="19138" y="7177"/>
                  <a:pt x="18999" y="7092"/>
                  <a:pt x="18981" y="6987"/>
                </a:cubicBezTo>
                <a:lnTo>
                  <a:pt x="18264" y="1927"/>
                </a:lnTo>
                <a:cubicBezTo>
                  <a:pt x="18169" y="1554"/>
                  <a:pt x="17832" y="1215"/>
                  <a:pt x="17312" y="982"/>
                </a:cubicBezTo>
                <a:cubicBezTo>
                  <a:pt x="15075" y="-17"/>
                  <a:pt x="12593" y="860"/>
                  <a:pt x="10544" y="2285"/>
                </a:cubicBezTo>
                <a:cubicBezTo>
                  <a:pt x="7831" y="4174"/>
                  <a:pt x="5313" y="6380"/>
                  <a:pt x="3126" y="8838"/>
                </a:cubicBezTo>
                <a:cubicBezTo>
                  <a:pt x="442" y="11857"/>
                  <a:pt x="225" y="15071"/>
                  <a:pt x="21" y="17461"/>
                </a:cubicBezTo>
                <a:cubicBezTo>
                  <a:pt x="-168" y="19674"/>
                  <a:pt x="909" y="21484"/>
                  <a:pt x="4380" y="21558"/>
                </a:cubicBezTo>
                <a:cubicBezTo>
                  <a:pt x="5573" y="21583"/>
                  <a:pt x="6653" y="21237"/>
                  <a:pt x="7638" y="20850"/>
                </a:cubicBezTo>
                <a:cubicBezTo>
                  <a:pt x="8793" y="20397"/>
                  <a:pt x="9897" y="19871"/>
                  <a:pt x="11222" y="19597"/>
                </a:cubicBezTo>
                <a:cubicBezTo>
                  <a:pt x="12697" y="19293"/>
                  <a:pt x="14334" y="19321"/>
                  <a:pt x="15728" y="18901"/>
                </a:cubicBezTo>
                <a:cubicBezTo>
                  <a:pt x="19489" y="17770"/>
                  <a:pt x="19045" y="14908"/>
                  <a:pt x="18935" y="12396"/>
                </a:cubicBezTo>
                <a:cubicBezTo>
                  <a:pt x="18888" y="11343"/>
                  <a:pt x="19023" y="10290"/>
                  <a:pt x="19337" y="9253"/>
                </a:cubicBezTo>
                <a:cubicBezTo>
                  <a:pt x="19378" y="8836"/>
                  <a:pt x="19756" y="8454"/>
                  <a:pt x="20359" y="8219"/>
                </a:cubicBezTo>
                <a:cubicBezTo>
                  <a:pt x="20643" y="8109"/>
                  <a:pt x="20967" y="8036"/>
                  <a:pt x="21307" y="8008"/>
                </a:cubicBezTo>
                <a:lnTo>
                  <a:pt x="21432" y="0"/>
                </a:lnTo>
                <a:close/>
              </a:path>
            </a:pathLst>
          </a:custGeom>
          <a:solidFill>
            <a:srgbClr val="FFFFFF"/>
          </a:solidFill>
          <a:ln w="12700">
            <a:miter lim="400000"/>
          </a:ln>
        </p:spPr>
        <p:txBody>
          <a:bodyPr lIns="71437" tIns="71437" rIns="71437" bIns="71437" anchor="ct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59" name="Shape 872">
            <a:extLst>
              <a:ext uri="{FF2B5EF4-FFF2-40B4-BE49-F238E27FC236}">
                <a16:creationId xmlns:a16="http://schemas.microsoft.com/office/drawing/2014/main" id="{348C8940-9D69-4B03-9D59-975503AF9545}"/>
              </a:ext>
            </a:extLst>
          </p:cNvPr>
          <p:cNvSpPr/>
          <p:nvPr/>
        </p:nvSpPr>
        <p:spPr>
          <a:xfrm>
            <a:off x="4261863" y="4367794"/>
            <a:ext cx="138316" cy="244734"/>
          </a:xfrm>
          <a:custGeom>
            <a:avLst/>
            <a:gdLst/>
            <a:ahLst/>
            <a:cxnLst>
              <a:cxn ang="0">
                <a:pos x="wd2" y="hd2"/>
              </a:cxn>
              <a:cxn ang="5400000">
                <a:pos x="wd2" y="hd2"/>
              </a:cxn>
              <a:cxn ang="10800000">
                <a:pos x="wd2" y="hd2"/>
              </a:cxn>
              <a:cxn ang="16200000">
                <a:pos x="wd2" y="hd2"/>
              </a:cxn>
            </a:cxnLst>
            <a:rect l="0" t="0" r="r" b="b"/>
            <a:pathLst>
              <a:path w="21432" h="21559" extrusionOk="0">
                <a:moveTo>
                  <a:pt x="0" y="0"/>
                </a:moveTo>
                <a:lnTo>
                  <a:pt x="1787" y="10"/>
                </a:lnTo>
                <a:lnTo>
                  <a:pt x="1604" y="6894"/>
                </a:lnTo>
                <a:cubicBezTo>
                  <a:pt x="1544" y="7068"/>
                  <a:pt x="1806" y="7223"/>
                  <a:pt x="2112" y="7194"/>
                </a:cubicBezTo>
                <a:cubicBezTo>
                  <a:pt x="2294" y="7177"/>
                  <a:pt x="2433" y="7092"/>
                  <a:pt x="2451" y="6987"/>
                </a:cubicBezTo>
                <a:lnTo>
                  <a:pt x="3168" y="1927"/>
                </a:lnTo>
                <a:cubicBezTo>
                  <a:pt x="3263" y="1554"/>
                  <a:pt x="3600" y="1215"/>
                  <a:pt x="4120" y="982"/>
                </a:cubicBezTo>
                <a:cubicBezTo>
                  <a:pt x="6357" y="-17"/>
                  <a:pt x="8839" y="860"/>
                  <a:pt x="10888" y="2285"/>
                </a:cubicBezTo>
                <a:cubicBezTo>
                  <a:pt x="13601" y="4174"/>
                  <a:pt x="16119" y="6380"/>
                  <a:pt x="18306" y="8838"/>
                </a:cubicBezTo>
                <a:cubicBezTo>
                  <a:pt x="20990" y="11857"/>
                  <a:pt x="21207" y="15071"/>
                  <a:pt x="21411" y="17461"/>
                </a:cubicBezTo>
                <a:cubicBezTo>
                  <a:pt x="21600" y="19674"/>
                  <a:pt x="20523" y="21484"/>
                  <a:pt x="17052" y="21558"/>
                </a:cubicBezTo>
                <a:cubicBezTo>
                  <a:pt x="15859" y="21583"/>
                  <a:pt x="14779" y="21237"/>
                  <a:pt x="13794" y="20850"/>
                </a:cubicBezTo>
                <a:cubicBezTo>
                  <a:pt x="12639" y="20397"/>
                  <a:pt x="11535" y="19871"/>
                  <a:pt x="10210" y="19597"/>
                </a:cubicBezTo>
                <a:cubicBezTo>
                  <a:pt x="8735" y="19293"/>
                  <a:pt x="7098" y="19321"/>
                  <a:pt x="5704" y="18901"/>
                </a:cubicBezTo>
                <a:cubicBezTo>
                  <a:pt x="1943" y="17770"/>
                  <a:pt x="2387" y="14908"/>
                  <a:pt x="2497" y="12396"/>
                </a:cubicBezTo>
                <a:cubicBezTo>
                  <a:pt x="2544" y="11343"/>
                  <a:pt x="2409" y="10290"/>
                  <a:pt x="2095" y="9253"/>
                </a:cubicBezTo>
                <a:cubicBezTo>
                  <a:pt x="2054" y="8836"/>
                  <a:pt x="1676" y="8454"/>
                  <a:pt x="1073" y="8219"/>
                </a:cubicBezTo>
                <a:cubicBezTo>
                  <a:pt x="789" y="8109"/>
                  <a:pt x="465" y="8036"/>
                  <a:pt x="125" y="8008"/>
                </a:cubicBezTo>
                <a:lnTo>
                  <a:pt x="0" y="0"/>
                </a:lnTo>
                <a:close/>
              </a:path>
            </a:pathLst>
          </a:custGeom>
          <a:solidFill>
            <a:srgbClr val="FFFFFF"/>
          </a:solidFill>
          <a:ln w="12700">
            <a:miter lim="400000"/>
          </a:ln>
        </p:spPr>
        <p:txBody>
          <a:bodyPr lIns="71437" tIns="71437" rIns="71437" bIns="71437" anchor="ct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60" name="Shape 873">
            <a:extLst>
              <a:ext uri="{FF2B5EF4-FFF2-40B4-BE49-F238E27FC236}">
                <a16:creationId xmlns:a16="http://schemas.microsoft.com/office/drawing/2014/main" id="{8AA2E1B2-1B1C-4ACB-9856-F48E8A4A9565}"/>
              </a:ext>
            </a:extLst>
          </p:cNvPr>
          <p:cNvSpPr/>
          <p:nvPr/>
        </p:nvSpPr>
        <p:spPr>
          <a:xfrm>
            <a:off x="4384844" y="4956303"/>
            <a:ext cx="500493" cy="500493"/>
          </a:xfrm>
          <a:prstGeom prst="ellipse">
            <a:avLst/>
          </a:prstGeom>
          <a:solidFill>
            <a:srgbClr val="E43672"/>
          </a:solidFill>
          <a:ln w="3175">
            <a:miter lim="400000"/>
          </a:ln>
        </p:spPr>
        <p:txBody>
          <a:bodyPr lIns="71437" tIns="71437" rIns="71437" bIns="71437" anchor="ctr"/>
          <a:lstStyle/>
          <a:p>
            <a:pPr algn="ctr" defTabSz="821531">
              <a:defRPr sz="3200">
                <a:solidFill>
                  <a:srgbClr val="FFFFFF"/>
                </a:solidFill>
                <a:latin typeface="Helvetica Light"/>
                <a:ea typeface="Helvetica Light"/>
                <a:cs typeface="Helvetica Light"/>
                <a:sym typeface="Helvetica Light"/>
              </a:defRPr>
            </a:pPr>
            <a:endParaRPr dirty="0"/>
          </a:p>
        </p:txBody>
      </p:sp>
      <p:sp>
        <p:nvSpPr>
          <p:cNvPr id="61" name="Shape 874">
            <a:extLst>
              <a:ext uri="{FF2B5EF4-FFF2-40B4-BE49-F238E27FC236}">
                <a16:creationId xmlns:a16="http://schemas.microsoft.com/office/drawing/2014/main" id="{25C6188A-691E-44AF-8064-83C7EDCD3CD1}"/>
              </a:ext>
            </a:extLst>
          </p:cNvPr>
          <p:cNvSpPr/>
          <p:nvPr/>
        </p:nvSpPr>
        <p:spPr>
          <a:xfrm>
            <a:off x="4502282" y="5081747"/>
            <a:ext cx="265617" cy="237340"/>
          </a:xfrm>
          <a:custGeom>
            <a:avLst/>
            <a:gdLst/>
            <a:ahLst/>
            <a:cxnLst>
              <a:cxn ang="0">
                <a:pos x="wd2" y="hd2"/>
              </a:cxn>
              <a:cxn ang="5400000">
                <a:pos x="wd2" y="hd2"/>
              </a:cxn>
              <a:cxn ang="10800000">
                <a:pos x="wd2" y="hd2"/>
              </a:cxn>
              <a:cxn ang="16200000">
                <a:pos x="wd2" y="hd2"/>
              </a:cxn>
            </a:cxnLst>
            <a:rect l="0" t="0" r="r" b="b"/>
            <a:pathLst>
              <a:path w="20901" h="21216" extrusionOk="0">
                <a:moveTo>
                  <a:pt x="8217" y="65"/>
                </a:moveTo>
                <a:cubicBezTo>
                  <a:pt x="8159" y="1450"/>
                  <a:pt x="8478" y="2822"/>
                  <a:pt x="9132" y="3994"/>
                </a:cubicBezTo>
                <a:cubicBezTo>
                  <a:pt x="9725" y="5057"/>
                  <a:pt x="10569" y="5910"/>
                  <a:pt x="11569" y="6455"/>
                </a:cubicBezTo>
                <a:cubicBezTo>
                  <a:pt x="12048" y="6888"/>
                  <a:pt x="12403" y="7474"/>
                  <a:pt x="12588" y="8137"/>
                </a:cubicBezTo>
                <a:cubicBezTo>
                  <a:pt x="12893" y="9234"/>
                  <a:pt x="12738" y="10360"/>
                  <a:pt x="12605" y="11372"/>
                </a:cubicBezTo>
                <a:cubicBezTo>
                  <a:pt x="12447" y="12567"/>
                  <a:pt x="12230" y="13793"/>
                  <a:pt x="11345" y="14591"/>
                </a:cubicBezTo>
                <a:cubicBezTo>
                  <a:pt x="10306" y="15528"/>
                  <a:pt x="8785" y="15211"/>
                  <a:pt x="7377" y="15304"/>
                </a:cubicBezTo>
                <a:cubicBezTo>
                  <a:pt x="6744" y="15346"/>
                  <a:pt x="6121" y="15505"/>
                  <a:pt x="5535" y="15777"/>
                </a:cubicBezTo>
                <a:cubicBezTo>
                  <a:pt x="5122" y="15145"/>
                  <a:pt x="4483" y="14753"/>
                  <a:pt x="3791" y="14707"/>
                </a:cubicBezTo>
                <a:cubicBezTo>
                  <a:pt x="2063" y="14593"/>
                  <a:pt x="798" y="16340"/>
                  <a:pt x="298" y="18330"/>
                </a:cubicBezTo>
                <a:cubicBezTo>
                  <a:pt x="74" y="19221"/>
                  <a:pt x="-25" y="20146"/>
                  <a:pt x="5" y="21073"/>
                </a:cubicBezTo>
                <a:lnTo>
                  <a:pt x="2389" y="21216"/>
                </a:lnTo>
                <a:cubicBezTo>
                  <a:pt x="2157" y="20642"/>
                  <a:pt x="2090" y="20000"/>
                  <a:pt x="2198" y="19381"/>
                </a:cubicBezTo>
                <a:cubicBezTo>
                  <a:pt x="2324" y="18657"/>
                  <a:pt x="2680" y="18010"/>
                  <a:pt x="3198" y="17563"/>
                </a:cubicBezTo>
                <a:cubicBezTo>
                  <a:pt x="3479" y="18009"/>
                  <a:pt x="3880" y="18340"/>
                  <a:pt x="4341" y="18507"/>
                </a:cubicBezTo>
                <a:cubicBezTo>
                  <a:pt x="4905" y="18710"/>
                  <a:pt x="5517" y="18654"/>
                  <a:pt x="6045" y="18350"/>
                </a:cubicBezTo>
                <a:cubicBezTo>
                  <a:pt x="7733" y="20569"/>
                  <a:pt x="10340" y="21600"/>
                  <a:pt x="12876" y="21050"/>
                </a:cubicBezTo>
                <a:cubicBezTo>
                  <a:pt x="15930" y="20388"/>
                  <a:pt x="18089" y="17960"/>
                  <a:pt x="19427" y="15281"/>
                </a:cubicBezTo>
                <a:cubicBezTo>
                  <a:pt x="20954" y="12223"/>
                  <a:pt x="21575" y="8454"/>
                  <a:pt x="19915" y="5151"/>
                </a:cubicBezTo>
                <a:cubicBezTo>
                  <a:pt x="18570" y="2474"/>
                  <a:pt x="15767" y="1116"/>
                  <a:pt x="13513" y="2544"/>
                </a:cubicBezTo>
                <a:cubicBezTo>
                  <a:pt x="12888" y="2940"/>
                  <a:pt x="12311" y="3567"/>
                  <a:pt x="11594" y="3467"/>
                </a:cubicBezTo>
                <a:cubicBezTo>
                  <a:pt x="11020" y="3388"/>
                  <a:pt x="10615" y="2931"/>
                  <a:pt x="10333" y="2437"/>
                </a:cubicBezTo>
                <a:cubicBezTo>
                  <a:pt x="9937" y="1743"/>
                  <a:pt x="9732" y="904"/>
                  <a:pt x="9810" y="0"/>
                </a:cubicBezTo>
                <a:lnTo>
                  <a:pt x="8217" y="65"/>
                </a:lnTo>
                <a:close/>
              </a:path>
            </a:pathLst>
          </a:custGeom>
          <a:solidFill>
            <a:srgbClr val="FFFFFF"/>
          </a:solidFill>
          <a:ln w="12700">
            <a:miter lim="400000"/>
          </a:ln>
        </p:spPr>
        <p:txBody>
          <a:bodyPr lIns="71437" tIns="71437" rIns="71437" bIns="71437" anchor="ct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62" name="Shape 875">
            <a:extLst>
              <a:ext uri="{FF2B5EF4-FFF2-40B4-BE49-F238E27FC236}">
                <a16:creationId xmlns:a16="http://schemas.microsoft.com/office/drawing/2014/main" id="{ED5C532A-06F4-4D32-B5B4-156D4AE19E10}"/>
              </a:ext>
            </a:extLst>
          </p:cNvPr>
          <p:cNvSpPr/>
          <p:nvPr/>
        </p:nvSpPr>
        <p:spPr>
          <a:xfrm>
            <a:off x="4384844" y="2097638"/>
            <a:ext cx="500493" cy="500493"/>
          </a:xfrm>
          <a:prstGeom prst="ellipse">
            <a:avLst/>
          </a:prstGeom>
          <a:solidFill>
            <a:srgbClr val="09A274"/>
          </a:solidFill>
          <a:ln w="3175">
            <a:miter lim="400000"/>
          </a:ln>
        </p:spPr>
        <p:txBody>
          <a:bodyPr lIns="71437" tIns="71437" rIns="71437" bIns="71437" anchor="ctr"/>
          <a:lstStyle/>
          <a:p>
            <a:pPr algn="ctr" defTabSz="821531">
              <a:defRPr sz="3200">
                <a:solidFill>
                  <a:srgbClr val="FFFFFF"/>
                </a:solidFill>
                <a:latin typeface="Helvetica Light"/>
                <a:ea typeface="Helvetica Light"/>
                <a:cs typeface="Helvetica Light"/>
                <a:sym typeface="Helvetica Light"/>
              </a:defRPr>
            </a:pPr>
            <a:endParaRPr dirty="0"/>
          </a:p>
        </p:txBody>
      </p:sp>
      <p:sp>
        <p:nvSpPr>
          <p:cNvPr id="63" name="Shape 876">
            <a:extLst>
              <a:ext uri="{FF2B5EF4-FFF2-40B4-BE49-F238E27FC236}">
                <a16:creationId xmlns:a16="http://schemas.microsoft.com/office/drawing/2014/main" id="{3E4EF0FC-D00C-427D-82B8-08AD4053C6E8}"/>
              </a:ext>
            </a:extLst>
          </p:cNvPr>
          <p:cNvSpPr/>
          <p:nvPr/>
        </p:nvSpPr>
        <p:spPr>
          <a:xfrm>
            <a:off x="4549055" y="2213586"/>
            <a:ext cx="172071" cy="268597"/>
          </a:xfrm>
          <a:custGeom>
            <a:avLst/>
            <a:gdLst/>
            <a:ahLst/>
            <a:cxnLst>
              <a:cxn ang="0">
                <a:pos x="wd2" y="hd2"/>
              </a:cxn>
              <a:cxn ang="5400000">
                <a:pos x="wd2" y="hd2"/>
              </a:cxn>
              <a:cxn ang="10800000">
                <a:pos x="wd2" y="hd2"/>
              </a:cxn>
              <a:cxn ang="16200000">
                <a:pos x="wd2" y="hd2"/>
              </a:cxn>
            </a:cxnLst>
            <a:rect l="0" t="0" r="r" b="b"/>
            <a:pathLst>
              <a:path w="21565" h="21517" extrusionOk="0">
                <a:moveTo>
                  <a:pt x="5624" y="732"/>
                </a:moveTo>
                <a:lnTo>
                  <a:pt x="6688" y="1666"/>
                </a:lnTo>
                <a:cubicBezTo>
                  <a:pt x="6867" y="1982"/>
                  <a:pt x="6907" y="2323"/>
                  <a:pt x="6803" y="2653"/>
                </a:cubicBezTo>
                <a:cubicBezTo>
                  <a:pt x="6673" y="3061"/>
                  <a:pt x="6330" y="3430"/>
                  <a:pt x="5829" y="3698"/>
                </a:cubicBezTo>
                <a:lnTo>
                  <a:pt x="4852" y="2895"/>
                </a:lnTo>
                <a:cubicBezTo>
                  <a:pt x="4590" y="2753"/>
                  <a:pt x="4253" y="2680"/>
                  <a:pt x="3909" y="2691"/>
                </a:cubicBezTo>
                <a:cubicBezTo>
                  <a:pt x="3547" y="2703"/>
                  <a:pt x="3207" y="2808"/>
                  <a:pt x="2967" y="2981"/>
                </a:cubicBezTo>
                <a:cubicBezTo>
                  <a:pt x="2413" y="3826"/>
                  <a:pt x="2033" y="4713"/>
                  <a:pt x="1838" y="5620"/>
                </a:cubicBezTo>
                <a:cubicBezTo>
                  <a:pt x="1649" y="6496"/>
                  <a:pt x="1634" y="7384"/>
                  <a:pt x="1792" y="8262"/>
                </a:cubicBezTo>
                <a:cubicBezTo>
                  <a:pt x="609" y="9467"/>
                  <a:pt x="-12" y="10862"/>
                  <a:pt x="0" y="12284"/>
                </a:cubicBezTo>
                <a:cubicBezTo>
                  <a:pt x="35" y="16271"/>
                  <a:pt x="4542" y="19578"/>
                  <a:pt x="10527" y="20857"/>
                </a:cubicBezTo>
                <a:cubicBezTo>
                  <a:pt x="12140" y="21202"/>
                  <a:pt x="13876" y="21356"/>
                  <a:pt x="15454" y="21463"/>
                </a:cubicBezTo>
                <a:cubicBezTo>
                  <a:pt x="17003" y="21567"/>
                  <a:pt x="18650" y="21578"/>
                  <a:pt x="19872" y="20965"/>
                </a:cubicBezTo>
                <a:cubicBezTo>
                  <a:pt x="21396" y="20199"/>
                  <a:pt x="21588" y="19014"/>
                  <a:pt x="21563" y="17794"/>
                </a:cubicBezTo>
                <a:cubicBezTo>
                  <a:pt x="21540" y="16684"/>
                  <a:pt x="21466" y="15433"/>
                  <a:pt x="21050" y="14251"/>
                </a:cubicBezTo>
                <a:cubicBezTo>
                  <a:pt x="20306" y="12136"/>
                  <a:pt x="18809" y="10166"/>
                  <a:pt x="16667" y="8486"/>
                </a:cubicBezTo>
                <a:cubicBezTo>
                  <a:pt x="16411" y="8215"/>
                  <a:pt x="16280" y="7903"/>
                  <a:pt x="16290" y="7587"/>
                </a:cubicBezTo>
                <a:cubicBezTo>
                  <a:pt x="16301" y="7268"/>
                  <a:pt x="16454" y="6957"/>
                  <a:pt x="16733" y="6692"/>
                </a:cubicBezTo>
                <a:cubicBezTo>
                  <a:pt x="17591" y="6388"/>
                  <a:pt x="18171" y="5840"/>
                  <a:pt x="18293" y="5218"/>
                </a:cubicBezTo>
                <a:cubicBezTo>
                  <a:pt x="18431" y="4518"/>
                  <a:pt x="17978" y="3825"/>
                  <a:pt x="17103" y="3396"/>
                </a:cubicBezTo>
                <a:cubicBezTo>
                  <a:pt x="16681" y="2708"/>
                  <a:pt x="15932" y="2124"/>
                  <a:pt x="14961" y="1724"/>
                </a:cubicBezTo>
                <a:cubicBezTo>
                  <a:pt x="14258" y="1435"/>
                  <a:pt x="13460" y="1253"/>
                  <a:pt x="12630" y="1192"/>
                </a:cubicBezTo>
                <a:lnTo>
                  <a:pt x="12836" y="437"/>
                </a:lnTo>
                <a:cubicBezTo>
                  <a:pt x="12565" y="296"/>
                  <a:pt x="12253" y="190"/>
                  <a:pt x="11918" y="126"/>
                </a:cubicBezTo>
                <a:cubicBezTo>
                  <a:pt x="11533" y="52"/>
                  <a:pt x="11127" y="34"/>
                  <a:pt x="10730" y="74"/>
                </a:cubicBezTo>
                <a:lnTo>
                  <a:pt x="9292" y="166"/>
                </a:lnTo>
                <a:lnTo>
                  <a:pt x="9226" y="1060"/>
                </a:lnTo>
                <a:lnTo>
                  <a:pt x="7996" y="18"/>
                </a:lnTo>
                <a:cubicBezTo>
                  <a:pt x="7597" y="-22"/>
                  <a:pt x="7188" y="5"/>
                  <a:pt x="6810" y="97"/>
                </a:cubicBezTo>
                <a:cubicBezTo>
                  <a:pt x="6314" y="217"/>
                  <a:pt x="5896" y="441"/>
                  <a:pt x="5624" y="732"/>
                </a:cubicBezTo>
                <a:close/>
              </a:path>
            </a:pathLst>
          </a:custGeom>
          <a:solidFill>
            <a:srgbClr val="FFFFFF"/>
          </a:solidFill>
          <a:ln w="12700">
            <a:miter lim="400000"/>
          </a:ln>
        </p:spPr>
        <p:txBody>
          <a:bodyPr lIns="71437" tIns="71437" rIns="71437" bIns="71437" anchor="ctr"/>
          <a:lstStyle/>
          <a:p>
            <a:pPr algn="ctr" defTabSz="821531">
              <a:defRPr sz="3200">
                <a:solidFill>
                  <a:srgbClr val="000000"/>
                </a:solidFill>
                <a:latin typeface="Helvetica Light"/>
                <a:ea typeface="Helvetica Light"/>
                <a:cs typeface="Helvetica Light"/>
                <a:sym typeface="Helvetica Light"/>
              </a:defRPr>
            </a:pPr>
            <a:endParaRPr dirty="0"/>
          </a:p>
        </p:txBody>
      </p:sp>
      <p:sp>
        <p:nvSpPr>
          <p:cNvPr id="64" name="Shape 877">
            <a:extLst>
              <a:ext uri="{FF2B5EF4-FFF2-40B4-BE49-F238E27FC236}">
                <a16:creationId xmlns:a16="http://schemas.microsoft.com/office/drawing/2014/main" id="{9797E79C-FC31-4F66-A329-4DAC996A9E9C}"/>
              </a:ext>
            </a:extLst>
          </p:cNvPr>
          <p:cNvSpPr/>
          <p:nvPr/>
        </p:nvSpPr>
        <p:spPr>
          <a:xfrm rot="4420159">
            <a:off x="5569924" y="1721251"/>
            <a:ext cx="130547" cy="130547"/>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21600"/>
                </a:lnTo>
                <a:lnTo>
                  <a:pt x="0" y="21600"/>
                </a:lnTo>
                <a:close/>
              </a:path>
            </a:pathLst>
          </a:custGeom>
          <a:solidFill>
            <a:srgbClr val="C7C7C7"/>
          </a:solidFill>
          <a:ln w="3175">
            <a:miter lim="400000"/>
          </a:ln>
        </p:spPr>
        <p:txBody>
          <a:bodyPr lIns="71437" tIns="71437" rIns="71437" bIns="71437" anchor="ctr"/>
          <a:lstStyle/>
          <a:p>
            <a:pPr algn="ctr" defTabSz="821531">
              <a:defRPr sz="3200">
                <a:solidFill>
                  <a:srgbClr val="FFFFFF"/>
                </a:solidFill>
                <a:latin typeface="Helvetica Light"/>
                <a:ea typeface="Helvetica Light"/>
                <a:cs typeface="Helvetica Light"/>
                <a:sym typeface="Helvetica Light"/>
              </a:defRPr>
            </a:pPr>
            <a:endParaRPr dirty="0"/>
          </a:p>
        </p:txBody>
      </p:sp>
      <p:sp>
        <p:nvSpPr>
          <p:cNvPr id="65" name="Shape 878">
            <a:extLst>
              <a:ext uri="{FF2B5EF4-FFF2-40B4-BE49-F238E27FC236}">
                <a16:creationId xmlns:a16="http://schemas.microsoft.com/office/drawing/2014/main" id="{C70F60D5-5214-4EAC-810F-FC532AB57AC6}"/>
              </a:ext>
            </a:extLst>
          </p:cNvPr>
          <p:cNvSpPr/>
          <p:nvPr/>
        </p:nvSpPr>
        <p:spPr>
          <a:xfrm rot="16762690">
            <a:off x="6491755" y="1728968"/>
            <a:ext cx="130547" cy="130547"/>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21600"/>
                </a:lnTo>
                <a:lnTo>
                  <a:pt x="0" y="21600"/>
                </a:lnTo>
                <a:close/>
              </a:path>
            </a:pathLst>
          </a:custGeom>
          <a:solidFill>
            <a:srgbClr val="C7C7C7"/>
          </a:solidFill>
          <a:ln w="3175">
            <a:miter lim="400000"/>
          </a:ln>
        </p:spPr>
        <p:txBody>
          <a:bodyPr lIns="71437" tIns="71437" rIns="71437" bIns="71437" anchor="ctr"/>
          <a:lstStyle/>
          <a:p>
            <a:pPr algn="ctr" defTabSz="821531">
              <a:defRPr sz="3200">
                <a:solidFill>
                  <a:srgbClr val="FFFFFF"/>
                </a:solidFill>
                <a:latin typeface="Helvetica Light"/>
                <a:ea typeface="Helvetica Light"/>
                <a:cs typeface="Helvetica Light"/>
                <a:sym typeface="Helvetica Light"/>
              </a:defRPr>
            </a:pPr>
            <a:endParaRPr dirty="0"/>
          </a:p>
        </p:txBody>
      </p:sp>
      <p:sp>
        <p:nvSpPr>
          <p:cNvPr id="66" name="Shape 879">
            <a:extLst>
              <a:ext uri="{FF2B5EF4-FFF2-40B4-BE49-F238E27FC236}">
                <a16:creationId xmlns:a16="http://schemas.microsoft.com/office/drawing/2014/main" id="{7693160E-A547-4861-B153-CF5DD38B13B9}"/>
              </a:ext>
            </a:extLst>
          </p:cNvPr>
          <p:cNvSpPr/>
          <p:nvPr/>
        </p:nvSpPr>
        <p:spPr>
          <a:xfrm rot="15179520">
            <a:off x="6487527" y="5689678"/>
            <a:ext cx="130547" cy="130547"/>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21600"/>
                </a:lnTo>
                <a:lnTo>
                  <a:pt x="0" y="21600"/>
                </a:lnTo>
                <a:close/>
              </a:path>
            </a:pathLst>
          </a:custGeom>
          <a:solidFill>
            <a:srgbClr val="C7C7C7"/>
          </a:solidFill>
          <a:ln w="3175">
            <a:miter lim="400000"/>
          </a:ln>
        </p:spPr>
        <p:txBody>
          <a:bodyPr lIns="71437" tIns="71437" rIns="71437" bIns="71437" anchor="ctr"/>
          <a:lstStyle/>
          <a:p>
            <a:pPr algn="ctr" defTabSz="821531">
              <a:defRPr sz="3200">
                <a:solidFill>
                  <a:srgbClr val="FFFFFF"/>
                </a:solidFill>
                <a:latin typeface="Helvetica Light"/>
                <a:ea typeface="Helvetica Light"/>
                <a:cs typeface="Helvetica Light"/>
                <a:sym typeface="Helvetica Light"/>
              </a:defRPr>
            </a:pPr>
            <a:endParaRPr dirty="0"/>
          </a:p>
        </p:txBody>
      </p:sp>
      <p:sp>
        <p:nvSpPr>
          <p:cNvPr id="67" name="Shape 880">
            <a:extLst>
              <a:ext uri="{FF2B5EF4-FFF2-40B4-BE49-F238E27FC236}">
                <a16:creationId xmlns:a16="http://schemas.microsoft.com/office/drawing/2014/main" id="{684EC30C-57A8-4460-88AD-D2E16829019E}"/>
              </a:ext>
            </a:extLst>
          </p:cNvPr>
          <p:cNvSpPr/>
          <p:nvPr/>
        </p:nvSpPr>
        <p:spPr>
          <a:xfrm rot="6185418">
            <a:off x="5568139" y="5685368"/>
            <a:ext cx="130547" cy="130547"/>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21600"/>
                </a:lnTo>
                <a:lnTo>
                  <a:pt x="0" y="21600"/>
                </a:lnTo>
                <a:close/>
              </a:path>
            </a:pathLst>
          </a:custGeom>
          <a:solidFill>
            <a:srgbClr val="C7C7C7"/>
          </a:solidFill>
          <a:ln w="3175">
            <a:miter lim="400000"/>
          </a:ln>
        </p:spPr>
        <p:txBody>
          <a:bodyPr lIns="71437" tIns="71437" rIns="71437" bIns="71437" anchor="ctr"/>
          <a:lstStyle/>
          <a:p>
            <a:pPr algn="ctr" defTabSz="821531">
              <a:defRPr sz="3200">
                <a:solidFill>
                  <a:srgbClr val="FFFFFF"/>
                </a:solidFill>
                <a:latin typeface="Helvetica Light"/>
                <a:ea typeface="Helvetica Light"/>
                <a:cs typeface="Helvetica Light"/>
                <a:sym typeface="Helvetica Light"/>
              </a:defRPr>
            </a:pPr>
            <a:endParaRPr dirty="0"/>
          </a:p>
        </p:txBody>
      </p:sp>
      <p:sp>
        <p:nvSpPr>
          <p:cNvPr id="68" name="Rectangle 57">
            <a:extLst>
              <a:ext uri="{FF2B5EF4-FFF2-40B4-BE49-F238E27FC236}">
                <a16:creationId xmlns:a16="http://schemas.microsoft.com/office/drawing/2014/main" id="{449E8AA0-EB12-40C4-B7F4-022A9A05CC79}"/>
              </a:ext>
            </a:extLst>
          </p:cNvPr>
          <p:cNvSpPr/>
          <p:nvPr/>
        </p:nvSpPr>
        <p:spPr>
          <a:xfrm>
            <a:off x="8013690" y="4956303"/>
            <a:ext cx="2157176" cy="646331"/>
          </a:xfrm>
          <a:prstGeom prst="rect">
            <a:avLst/>
          </a:prstGeom>
          <a:noFill/>
        </p:spPr>
        <p:txBody>
          <a:bodyPr wrap="square">
            <a:spAutoFit/>
          </a:bodyPr>
          <a:lstStyle/>
          <a:p>
            <a:pPr>
              <a:spcBef>
                <a:spcPct val="20000"/>
              </a:spcBef>
              <a:defRPr/>
            </a:pPr>
            <a:r>
              <a:rPr lang="en-US" sz="1200" dirty="0">
                <a:solidFill>
                  <a:srgbClr val="333333"/>
                </a:solidFill>
                <a:cs typeface="Arial" pitchFamily="34" charset="0"/>
              </a:rPr>
              <a:t>Lorem ipsum dolor sit amet, consectetur adipiscing elit. Mauris massa erat, semper </a:t>
            </a:r>
          </a:p>
        </p:txBody>
      </p:sp>
      <p:sp>
        <p:nvSpPr>
          <p:cNvPr id="69" name="Rectangle 58">
            <a:extLst>
              <a:ext uri="{FF2B5EF4-FFF2-40B4-BE49-F238E27FC236}">
                <a16:creationId xmlns:a16="http://schemas.microsoft.com/office/drawing/2014/main" id="{D3A255F5-B178-4819-B60D-962768F43788}"/>
              </a:ext>
            </a:extLst>
          </p:cNvPr>
          <p:cNvSpPr/>
          <p:nvPr/>
        </p:nvSpPr>
        <p:spPr>
          <a:xfrm>
            <a:off x="1917226" y="1993310"/>
            <a:ext cx="2228532" cy="646331"/>
          </a:xfrm>
          <a:prstGeom prst="rect">
            <a:avLst/>
          </a:prstGeom>
          <a:noFill/>
        </p:spPr>
        <p:txBody>
          <a:bodyPr wrap="square">
            <a:spAutoFit/>
          </a:bodyPr>
          <a:lstStyle/>
          <a:p>
            <a:pPr algn="r">
              <a:spcBef>
                <a:spcPct val="20000"/>
              </a:spcBef>
              <a:defRPr/>
            </a:pPr>
            <a:r>
              <a:rPr lang="en-US" sz="1200" dirty="0">
                <a:cs typeface="Arial" pitchFamily="34" charset="0"/>
              </a:rPr>
              <a:t>Lorem ipsum dolor sit amet, consectetur adipiscing elit. Mauris massa erat, semper</a:t>
            </a:r>
          </a:p>
        </p:txBody>
      </p:sp>
      <p:sp>
        <p:nvSpPr>
          <p:cNvPr id="70" name="Rectangle 59">
            <a:extLst>
              <a:ext uri="{FF2B5EF4-FFF2-40B4-BE49-F238E27FC236}">
                <a16:creationId xmlns:a16="http://schemas.microsoft.com/office/drawing/2014/main" id="{48BD2D1D-9BB7-412E-8AE5-302FB30B55BD}"/>
              </a:ext>
            </a:extLst>
          </p:cNvPr>
          <p:cNvSpPr/>
          <p:nvPr/>
        </p:nvSpPr>
        <p:spPr>
          <a:xfrm>
            <a:off x="1917226" y="4956303"/>
            <a:ext cx="2228532" cy="646331"/>
          </a:xfrm>
          <a:prstGeom prst="rect">
            <a:avLst/>
          </a:prstGeom>
          <a:noFill/>
        </p:spPr>
        <p:txBody>
          <a:bodyPr wrap="square">
            <a:spAutoFit/>
          </a:bodyPr>
          <a:lstStyle/>
          <a:p>
            <a:pPr algn="r">
              <a:spcBef>
                <a:spcPct val="20000"/>
              </a:spcBef>
              <a:defRPr/>
            </a:pPr>
            <a:r>
              <a:rPr lang="en-US" sz="1200" dirty="0">
                <a:cs typeface="Arial" pitchFamily="34" charset="0"/>
              </a:rPr>
              <a:t>Lorem ipsum dolor sit amet, consectetur adipiscing elit. Mauris massa erat, semper</a:t>
            </a:r>
          </a:p>
        </p:txBody>
      </p:sp>
      <p:sp>
        <p:nvSpPr>
          <p:cNvPr id="71" name="Rectangle 60">
            <a:extLst>
              <a:ext uri="{FF2B5EF4-FFF2-40B4-BE49-F238E27FC236}">
                <a16:creationId xmlns:a16="http://schemas.microsoft.com/office/drawing/2014/main" id="{37CCBDA9-427B-43C1-91F9-D63559218D1F}"/>
              </a:ext>
            </a:extLst>
          </p:cNvPr>
          <p:cNvSpPr/>
          <p:nvPr/>
        </p:nvSpPr>
        <p:spPr>
          <a:xfrm>
            <a:off x="8345179" y="2661968"/>
            <a:ext cx="1888842" cy="646331"/>
          </a:xfrm>
          <a:prstGeom prst="rect">
            <a:avLst/>
          </a:prstGeom>
          <a:noFill/>
        </p:spPr>
        <p:txBody>
          <a:bodyPr wrap="square">
            <a:spAutoFit/>
          </a:bodyPr>
          <a:lstStyle/>
          <a:p>
            <a:pPr>
              <a:spcBef>
                <a:spcPct val="20000"/>
              </a:spcBef>
              <a:defRPr/>
            </a:pPr>
            <a:r>
              <a:rPr lang="en-US" sz="1200" dirty="0">
                <a:cs typeface="Arial" pitchFamily="34" charset="0"/>
              </a:rPr>
              <a:t>Lorem ipsum dolor sit amet, consectetur adipiscing elit. </a:t>
            </a:r>
          </a:p>
        </p:txBody>
      </p:sp>
      <p:sp>
        <p:nvSpPr>
          <p:cNvPr id="72" name="Rectangle 61">
            <a:extLst>
              <a:ext uri="{FF2B5EF4-FFF2-40B4-BE49-F238E27FC236}">
                <a16:creationId xmlns:a16="http://schemas.microsoft.com/office/drawing/2014/main" id="{6B0E8B7F-0510-45AD-9AE3-115D263B1890}"/>
              </a:ext>
            </a:extLst>
          </p:cNvPr>
          <p:cNvSpPr/>
          <p:nvPr/>
        </p:nvSpPr>
        <p:spPr>
          <a:xfrm>
            <a:off x="8345179" y="4188533"/>
            <a:ext cx="1888842" cy="646331"/>
          </a:xfrm>
          <a:prstGeom prst="rect">
            <a:avLst/>
          </a:prstGeom>
          <a:noFill/>
        </p:spPr>
        <p:txBody>
          <a:bodyPr wrap="square">
            <a:spAutoFit/>
          </a:bodyPr>
          <a:lstStyle/>
          <a:p>
            <a:pPr>
              <a:spcBef>
                <a:spcPct val="20000"/>
              </a:spcBef>
              <a:defRPr/>
            </a:pPr>
            <a:r>
              <a:rPr lang="en-US" sz="1200" dirty="0">
                <a:cs typeface="Arial" pitchFamily="34" charset="0"/>
              </a:rPr>
              <a:t>Lorem ipsum dolor sit amet, consectetur adipiscing elit. </a:t>
            </a:r>
          </a:p>
        </p:txBody>
      </p:sp>
      <p:sp>
        <p:nvSpPr>
          <p:cNvPr id="73" name="Rectangle 62">
            <a:extLst>
              <a:ext uri="{FF2B5EF4-FFF2-40B4-BE49-F238E27FC236}">
                <a16:creationId xmlns:a16="http://schemas.microsoft.com/office/drawing/2014/main" id="{813BE44A-1B18-4951-82BF-689434002524}"/>
              </a:ext>
            </a:extLst>
          </p:cNvPr>
          <p:cNvSpPr/>
          <p:nvPr/>
        </p:nvSpPr>
        <p:spPr>
          <a:xfrm>
            <a:off x="1873150" y="2661968"/>
            <a:ext cx="1951322" cy="830997"/>
          </a:xfrm>
          <a:prstGeom prst="rect">
            <a:avLst/>
          </a:prstGeom>
          <a:noFill/>
        </p:spPr>
        <p:txBody>
          <a:bodyPr wrap="square">
            <a:spAutoFit/>
          </a:bodyPr>
          <a:lstStyle/>
          <a:p>
            <a:pPr algn="r">
              <a:spcBef>
                <a:spcPct val="20000"/>
              </a:spcBef>
              <a:defRPr/>
            </a:pPr>
            <a:r>
              <a:rPr lang="en-US" sz="1200" dirty="0">
                <a:cs typeface="Arial" pitchFamily="34" charset="0"/>
              </a:rPr>
              <a:t>Lorem ipsum dolor sit amet, consectetur adipiscing elit. Mauris massa erat</a:t>
            </a:r>
          </a:p>
        </p:txBody>
      </p:sp>
      <p:sp>
        <p:nvSpPr>
          <p:cNvPr id="74" name="Rectangle 63">
            <a:extLst>
              <a:ext uri="{FF2B5EF4-FFF2-40B4-BE49-F238E27FC236}">
                <a16:creationId xmlns:a16="http://schemas.microsoft.com/office/drawing/2014/main" id="{4E2B0331-65F1-48A1-B420-C24B170F2CC7}"/>
              </a:ext>
            </a:extLst>
          </p:cNvPr>
          <p:cNvSpPr/>
          <p:nvPr/>
        </p:nvSpPr>
        <p:spPr>
          <a:xfrm>
            <a:off x="1873150" y="4188533"/>
            <a:ext cx="1951322" cy="830997"/>
          </a:xfrm>
          <a:prstGeom prst="rect">
            <a:avLst/>
          </a:prstGeom>
          <a:noFill/>
        </p:spPr>
        <p:txBody>
          <a:bodyPr wrap="square">
            <a:spAutoFit/>
          </a:bodyPr>
          <a:lstStyle/>
          <a:p>
            <a:pPr algn="r">
              <a:spcBef>
                <a:spcPct val="20000"/>
              </a:spcBef>
              <a:defRPr/>
            </a:pPr>
            <a:r>
              <a:rPr lang="en-US" sz="1200" dirty="0">
                <a:cs typeface="Arial" pitchFamily="34" charset="0"/>
              </a:rPr>
              <a:t>Lorem ipsum dolor sit amet, consectetur adipiscing elit. Mauris massa erat</a:t>
            </a:r>
          </a:p>
        </p:txBody>
      </p:sp>
      <p:sp>
        <p:nvSpPr>
          <p:cNvPr id="75" name="Rectangle 64">
            <a:extLst>
              <a:ext uri="{FF2B5EF4-FFF2-40B4-BE49-F238E27FC236}">
                <a16:creationId xmlns:a16="http://schemas.microsoft.com/office/drawing/2014/main" id="{B9824995-B9C1-4487-AC12-2AF08420FA87}"/>
              </a:ext>
            </a:extLst>
          </p:cNvPr>
          <p:cNvSpPr/>
          <p:nvPr/>
        </p:nvSpPr>
        <p:spPr>
          <a:xfrm>
            <a:off x="8610060" y="3427590"/>
            <a:ext cx="1817155" cy="646331"/>
          </a:xfrm>
          <a:prstGeom prst="rect">
            <a:avLst/>
          </a:prstGeom>
          <a:noFill/>
        </p:spPr>
        <p:txBody>
          <a:bodyPr wrap="square">
            <a:spAutoFit/>
          </a:bodyPr>
          <a:lstStyle/>
          <a:p>
            <a:pPr>
              <a:spcBef>
                <a:spcPct val="20000"/>
              </a:spcBef>
              <a:defRPr/>
            </a:pPr>
            <a:r>
              <a:rPr lang="en-US" sz="1200" dirty="0">
                <a:cs typeface="Arial" pitchFamily="34" charset="0"/>
              </a:rPr>
              <a:t>Lorem ipsum dolor sit amet, consectetur adipiscing elit. </a:t>
            </a:r>
          </a:p>
        </p:txBody>
      </p:sp>
      <p:sp>
        <p:nvSpPr>
          <p:cNvPr id="76" name="Rectangle 65">
            <a:extLst>
              <a:ext uri="{FF2B5EF4-FFF2-40B4-BE49-F238E27FC236}">
                <a16:creationId xmlns:a16="http://schemas.microsoft.com/office/drawing/2014/main" id="{41597D66-8204-4525-AEF7-9F12B2F7FF9C}"/>
              </a:ext>
            </a:extLst>
          </p:cNvPr>
          <p:cNvSpPr/>
          <p:nvPr/>
        </p:nvSpPr>
        <p:spPr>
          <a:xfrm>
            <a:off x="1636060" y="3427590"/>
            <a:ext cx="1877263" cy="646331"/>
          </a:xfrm>
          <a:prstGeom prst="rect">
            <a:avLst/>
          </a:prstGeom>
          <a:noFill/>
        </p:spPr>
        <p:txBody>
          <a:bodyPr wrap="square">
            <a:spAutoFit/>
          </a:bodyPr>
          <a:lstStyle/>
          <a:p>
            <a:pPr algn="r">
              <a:spcBef>
                <a:spcPct val="20000"/>
              </a:spcBef>
              <a:defRPr/>
            </a:pPr>
            <a:r>
              <a:rPr lang="en-US" sz="1200" dirty="0">
                <a:cs typeface="Arial" pitchFamily="34" charset="0"/>
              </a:rPr>
              <a:t>Lorem ipsum dolor sit amet, consectetur adipiscing elit. </a:t>
            </a:r>
          </a:p>
        </p:txBody>
      </p:sp>
      <p:grpSp>
        <p:nvGrpSpPr>
          <p:cNvPr id="77" name="Group 1">
            <a:extLst>
              <a:ext uri="{FF2B5EF4-FFF2-40B4-BE49-F238E27FC236}">
                <a16:creationId xmlns:a16="http://schemas.microsoft.com/office/drawing/2014/main" id="{CCF5C2C2-37D8-4B07-91B0-3BEC0E3C192E}"/>
              </a:ext>
            </a:extLst>
          </p:cNvPr>
          <p:cNvGrpSpPr/>
          <p:nvPr/>
        </p:nvGrpSpPr>
        <p:grpSpPr>
          <a:xfrm>
            <a:off x="5219700" y="793915"/>
            <a:ext cx="1828801" cy="120485"/>
            <a:chOff x="10866255" y="8448874"/>
            <a:chExt cx="2738812" cy="73150"/>
          </a:xfrm>
        </p:grpSpPr>
        <p:sp>
          <p:nvSpPr>
            <p:cNvPr id="78" name="Rectangle 11">
              <a:extLst>
                <a:ext uri="{FF2B5EF4-FFF2-40B4-BE49-F238E27FC236}">
                  <a16:creationId xmlns:a16="http://schemas.microsoft.com/office/drawing/2014/main" id="{95392742-B9E7-4532-A2D3-15E87E39AF7F}"/>
                </a:ext>
              </a:extLst>
            </p:cNvPr>
            <p:cNvSpPr/>
            <p:nvPr/>
          </p:nvSpPr>
          <p:spPr>
            <a:xfrm flipV="1">
              <a:off x="10866255" y="8448874"/>
              <a:ext cx="407521" cy="73150"/>
            </a:xfrm>
            <a:prstGeom prst="rect">
              <a:avLst/>
            </a:prstGeom>
            <a:solidFill>
              <a:srgbClr val="E9475A"/>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79" name="Rectangle 12">
              <a:extLst>
                <a:ext uri="{FF2B5EF4-FFF2-40B4-BE49-F238E27FC236}">
                  <a16:creationId xmlns:a16="http://schemas.microsoft.com/office/drawing/2014/main" id="{4BE08203-2E6D-4BD6-9599-93E41CB8E547}"/>
                </a:ext>
              </a:extLst>
            </p:cNvPr>
            <p:cNvSpPr/>
            <p:nvPr/>
          </p:nvSpPr>
          <p:spPr>
            <a:xfrm flipV="1">
              <a:off x="11330497" y="8448874"/>
              <a:ext cx="407521" cy="73150"/>
            </a:xfrm>
            <a:prstGeom prst="rect">
              <a:avLst/>
            </a:prstGeom>
            <a:solidFill>
              <a:srgbClr val="FA8D30"/>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80" name="Rectangle 13">
              <a:extLst>
                <a:ext uri="{FF2B5EF4-FFF2-40B4-BE49-F238E27FC236}">
                  <a16:creationId xmlns:a16="http://schemas.microsoft.com/office/drawing/2014/main" id="{D43E908A-220E-44E8-9274-4272EE8E73AD}"/>
                </a:ext>
              </a:extLst>
            </p:cNvPr>
            <p:cNvSpPr/>
            <p:nvPr/>
          </p:nvSpPr>
          <p:spPr>
            <a:xfrm flipV="1">
              <a:off x="11809200" y="8448874"/>
              <a:ext cx="407521" cy="73150"/>
            </a:xfrm>
            <a:prstGeom prst="rect">
              <a:avLst/>
            </a:prstGeom>
            <a:solidFill>
              <a:srgbClr val="F8C95C"/>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81" name="Rectangle 14">
              <a:extLst>
                <a:ext uri="{FF2B5EF4-FFF2-40B4-BE49-F238E27FC236}">
                  <a16:creationId xmlns:a16="http://schemas.microsoft.com/office/drawing/2014/main" id="{1436B95F-446F-43E9-BFA7-4B11DD277277}"/>
                </a:ext>
              </a:extLst>
            </p:cNvPr>
            <p:cNvSpPr/>
            <p:nvPr/>
          </p:nvSpPr>
          <p:spPr>
            <a:xfrm flipV="1">
              <a:off x="12273541" y="8448874"/>
              <a:ext cx="407521" cy="73150"/>
            </a:xfrm>
            <a:prstGeom prst="rect">
              <a:avLst/>
            </a:prstGeom>
            <a:solidFill>
              <a:srgbClr val="FFB98B"/>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82" name="Rectangle 15">
              <a:extLst>
                <a:ext uri="{FF2B5EF4-FFF2-40B4-BE49-F238E27FC236}">
                  <a16:creationId xmlns:a16="http://schemas.microsoft.com/office/drawing/2014/main" id="{37E4AFFE-809F-4019-B0D2-C2C5ABD385BE}"/>
                </a:ext>
              </a:extLst>
            </p:cNvPr>
            <p:cNvSpPr/>
            <p:nvPr/>
          </p:nvSpPr>
          <p:spPr>
            <a:xfrm flipV="1">
              <a:off x="12737783" y="8448874"/>
              <a:ext cx="407521" cy="73150"/>
            </a:xfrm>
            <a:prstGeom prst="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83" name="Rectangle 16">
              <a:extLst>
                <a:ext uri="{FF2B5EF4-FFF2-40B4-BE49-F238E27FC236}">
                  <a16:creationId xmlns:a16="http://schemas.microsoft.com/office/drawing/2014/main" id="{7A57033B-E8E2-45F4-9AB3-330843E87A06}"/>
                </a:ext>
              </a:extLst>
            </p:cNvPr>
            <p:cNvSpPr/>
            <p:nvPr/>
          </p:nvSpPr>
          <p:spPr>
            <a:xfrm flipV="1">
              <a:off x="13197546" y="8448874"/>
              <a:ext cx="407521" cy="73150"/>
            </a:xfrm>
            <a:prstGeom prst="rect">
              <a:avLst/>
            </a:prstGeom>
            <a:solidFill>
              <a:schemeClr val="accent6">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grpSp>
      <p:sp>
        <p:nvSpPr>
          <p:cNvPr id="84" name="Rounded Rectangle 4">
            <a:extLst>
              <a:ext uri="{FF2B5EF4-FFF2-40B4-BE49-F238E27FC236}">
                <a16:creationId xmlns:a16="http://schemas.microsoft.com/office/drawing/2014/main" id="{A5B7DC99-DA41-4A5E-96EA-E8C9D7DA8841}"/>
              </a:ext>
            </a:extLst>
          </p:cNvPr>
          <p:cNvSpPr/>
          <p:nvPr/>
        </p:nvSpPr>
        <p:spPr>
          <a:xfrm>
            <a:off x="11436823" y="361731"/>
            <a:ext cx="477272" cy="328187"/>
          </a:xfrm>
          <a:prstGeom prst="roundRect">
            <a:avLst/>
          </a:prstGeom>
          <a:solidFill>
            <a:schemeClr val="tx2">
              <a:lumMod val="40000"/>
              <a:lumOff val="60000"/>
            </a:schemeClr>
          </a:solidFill>
          <a:ln w="381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fld id="{DBBBA498-DA9E-49E0-9B68-36103A5B348F}" type="slidenum">
              <a:rPr kumimoji="0" lang="id-ID" sz="1200" b="0" i="0" u="none" strike="noStrike" kern="0" cap="none" spc="0" normalizeH="0" baseline="0" noProof="0" smtClean="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pPr marL="0" marR="0" lvl="0" indent="0" algn="ctr" defTabSz="914400" eaLnBrk="1" fontAlgn="auto" latinLnBrk="0" hangingPunct="1">
                <a:lnSpc>
                  <a:spcPct val="100000"/>
                </a:lnSpc>
                <a:spcBef>
                  <a:spcPts val="0"/>
                </a:spcBef>
                <a:spcAft>
                  <a:spcPts val="0"/>
                </a:spcAft>
                <a:buClrTx/>
                <a:buSzTx/>
                <a:buFontTx/>
                <a:buNone/>
                <a:tabLst/>
                <a:defRPr/>
              </a:pPr>
              <a:t>41</a:t>
            </a:fld>
            <a:endParaRPr kumimoji="0" lang="en-US" sz="1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Tree>
    <p:extLst>
      <p:ext uri="{BB962C8B-B14F-4D97-AF65-F5344CB8AC3E}">
        <p14:creationId xmlns:p14="http://schemas.microsoft.com/office/powerpoint/2010/main" val="17938002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fade">
                                      <p:cBhvr>
                                        <p:cTn id="7" dur="500"/>
                                        <p:tgtEl>
                                          <p:spTgt spid="77"/>
                                        </p:tgtEl>
                                      </p:cBhvr>
                                    </p:animEffect>
                                    <p:anim calcmode="lin" valueType="num">
                                      <p:cBhvr>
                                        <p:cTn id="8" dur="500" fill="hold"/>
                                        <p:tgtEl>
                                          <p:spTgt spid="77"/>
                                        </p:tgtEl>
                                        <p:attrNameLst>
                                          <p:attrName>ppt_x</p:attrName>
                                        </p:attrNameLst>
                                      </p:cBhvr>
                                      <p:tavLst>
                                        <p:tav tm="0">
                                          <p:val>
                                            <p:strVal val="#ppt_x"/>
                                          </p:val>
                                        </p:tav>
                                        <p:tav tm="100000">
                                          <p:val>
                                            <p:strVal val="#ppt_x"/>
                                          </p:val>
                                        </p:tav>
                                      </p:tavLst>
                                    </p:anim>
                                    <p:anim calcmode="lin" valueType="num">
                                      <p:cBhvr>
                                        <p:cTn id="9" dur="500" fill="hold"/>
                                        <p:tgtEl>
                                          <p:spTgt spid="7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1">
            <a:extLst>
              <a:ext uri="{FF2B5EF4-FFF2-40B4-BE49-F238E27FC236}">
                <a16:creationId xmlns:a16="http://schemas.microsoft.com/office/drawing/2014/main" id="{7CCA5796-2B14-4E2A-9784-097DEDD75BDC}"/>
              </a:ext>
            </a:extLst>
          </p:cNvPr>
          <p:cNvSpPr>
            <a:spLocks noGrp="1"/>
          </p:cNvSpPr>
          <p:nvPr>
            <p:ph type="body" sz="quarter" idx="10"/>
          </p:nvPr>
        </p:nvSpPr>
        <p:spPr/>
        <p:txBody>
          <a:bodyPr/>
          <a:lstStyle/>
          <a:p>
            <a:endParaRPr lang="es-PE" dirty="0"/>
          </a:p>
        </p:txBody>
      </p:sp>
      <p:sp>
        <p:nvSpPr>
          <p:cNvPr id="6" name="Diamond 5">
            <a:extLst>
              <a:ext uri="{FF2B5EF4-FFF2-40B4-BE49-F238E27FC236}">
                <a16:creationId xmlns:a16="http://schemas.microsoft.com/office/drawing/2014/main" id="{24600F01-98F1-4D76-A298-20A7CD4A4BA2}"/>
              </a:ext>
            </a:extLst>
          </p:cNvPr>
          <p:cNvSpPr/>
          <p:nvPr/>
        </p:nvSpPr>
        <p:spPr>
          <a:xfrm>
            <a:off x="6112070" y="1492152"/>
            <a:ext cx="523149" cy="524695"/>
          </a:xfrm>
          <a:custGeom>
            <a:avLst/>
            <a:gdLst/>
            <a:ahLst/>
            <a:cxnLst/>
            <a:rect l="l" t="t" r="r" b="b"/>
            <a:pathLst>
              <a:path w="3240001" h="3249575">
                <a:moveTo>
                  <a:pt x="1275349" y="2002569"/>
                </a:moveTo>
                <a:lnTo>
                  <a:pt x="1625117" y="2233002"/>
                </a:lnTo>
                <a:lnTo>
                  <a:pt x="1968772" y="2006596"/>
                </a:lnTo>
                <a:lnTo>
                  <a:pt x="3240001" y="3249575"/>
                </a:lnTo>
                <a:lnTo>
                  <a:pt x="0" y="3249575"/>
                </a:lnTo>
                <a:close/>
                <a:moveTo>
                  <a:pt x="1067116" y="1473605"/>
                </a:moveTo>
                <a:lnTo>
                  <a:pt x="1067116" y="1581605"/>
                </a:lnTo>
                <a:lnTo>
                  <a:pt x="2183116" y="1581605"/>
                </a:lnTo>
                <a:lnTo>
                  <a:pt x="2183116" y="1473605"/>
                </a:lnTo>
                <a:close/>
                <a:moveTo>
                  <a:pt x="1067116" y="1267205"/>
                </a:moveTo>
                <a:lnTo>
                  <a:pt x="1067116" y="1375205"/>
                </a:lnTo>
                <a:lnTo>
                  <a:pt x="2183116" y="1375205"/>
                </a:lnTo>
                <a:lnTo>
                  <a:pt x="2183116" y="1267205"/>
                </a:lnTo>
                <a:close/>
                <a:moveTo>
                  <a:pt x="3240001" y="1172196"/>
                </a:moveTo>
                <a:lnTo>
                  <a:pt x="3240001" y="3142550"/>
                </a:lnTo>
                <a:lnTo>
                  <a:pt x="2026252" y="1968728"/>
                </a:lnTo>
                <a:lnTo>
                  <a:pt x="3049854" y="1294362"/>
                </a:lnTo>
                <a:close/>
                <a:moveTo>
                  <a:pt x="0" y="1172196"/>
                </a:moveTo>
                <a:lnTo>
                  <a:pt x="602850" y="1559516"/>
                </a:lnTo>
                <a:lnTo>
                  <a:pt x="1217896" y="1964719"/>
                </a:lnTo>
                <a:lnTo>
                  <a:pt x="0" y="3142550"/>
                </a:lnTo>
                <a:close/>
                <a:moveTo>
                  <a:pt x="1067116" y="1060805"/>
                </a:moveTo>
                <a:lnTo>
                  <a:pt x="1067116" y="1168805"/>
                </a:lnTo>
                <a:lnTo>
                  <a:pt x="2183116" y="1168805"/>
                </a:lnTo>
                <a:lnTo>
                  <a:pt x="2183116" y="1060805"/>
                </a:lnTo>
                <a:close/>
                <a:moveTo>
                  <a:pt x="869032" y="816137"/>
                </a:moveTo>
                <a:lnTo>
                  <a:pt x="2381200" y="816137"/>
                </a:lnTo>
                <a:lnTo>
                  <a:pt x="2381200" y="1623491"/>
                </a:lnTo>
                <a:lnTo>
                  <a:pt x="1668045" y="2093329"/>
                </a:lnTo>
                <a:lnTo>
                  <a:pt x="1625116" y="2121611"/>
                </a:lnTo>
                <a:lnTo>
                  <a:pt x="869032" y="1623491"/>
                </a:lnTo>
                <a:close/>
                <a:moveTo>
                  <a:pt x="1625116" y="0"/>
                </a:moveTo>
                <a:lnTo>
                  <a:pt x="3235286" y="1060806"/>
                </a:lnTo>
                <a:lnTo>
                  <a:pt x="2489212" y="1552331"/>
                </a:lnTo>
                <a:lnTo>
                  <a:pt x="2489212" y="708008"/>
                </a:lnTo>
                <a:lnTo>
                  <a:pt x="761020" y="708008"/>
                </a:lnTo>
                <a:lnTo>
                  <a:pt x="761020" y="1552331"/>
                </a:lnTo>
                <a:lnTo>
                  <a:pt x="14946" y="1060806"/>
                </a:lnTo>
                <a:close/>
              </a:path>
            </a:pathLst>
          </a:custGeom>
          <a:solidFill>
            <a:srgbClr val="EF5E42"/>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7" name="Isosceles Triangle 51">
            <a:extLst>
              <a:ext uri="{FF2B5EF4-FFF2-40B4-BE49-F238E27FC236}">
                <a16:creationId xmlns:a16="http://schemas.microsoft.com/office/drawing/2014/main" id="{2D1AEF5D-96A4-4B4E-886E-9AF1D6D05124}"/>
              </a:ext>
            </a:extLst>
          </p:cNvPr>
          <p:cNvSpPr/>
          <p:nvPr/>
        </p:nvSpPr>
        <p:spPr>
          <a:xfrm>
            <a:off x="5273316" y="1562686"/>
            <a:ext cx="523147" cy="383626"/>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rgbClr val="EF5E42"/>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8" name="Isosceles Triangle 57">
            <a:extLst>
              <a:ext uri="{FF2B5EF4-FFF2-40B4-BE49-F238E27FC236}">
                <a16:creationId xmlns:a16="http://schemas.microsoft.com/office/drawing/2014/main" id="{07F2A86B-28FB-41F4-B4C2-3763C91F9F0A}"/>
              </a:ext>
            </a:extLst>
          </p:cNvPr>
          <p:cNvSpPr/>
          <p:nvPr/>
        </p:nvSpPr>
        <p:spPr>
          <a:xfrm>
            <a:off x="6114156" y="4520206"/>
            <a:ext cx="313133" cy="707899"/>
          </a:xfrm>
          <a:custGeom>
            <a:avLst/>
            <a:gdLst>
              <a:gd name="connsiteX0" fmla="*/ 1148449 w 1346449"/>
              <a:gd name="connsiteY0" fmla="*/ 2457725 h 3249725"/>
              <a:gd name="connsiteX1" fmla="*/ 198001 w 1346449"/>
              <a:gd name="connsiteY1" fmla="*/ 2457725 h 3249725"/>
              <a:gd name="connsiteX2" fmla="*/ 1 w 1346449"/>
              <a:gd name="connsiteY2" fmla="*/ 3249725 h 3249725"/>
              <a:gd name="connsiteX3" fmla="*/ 1346449 w 1346449"/>
              <a:gd name="connsiteY3" fmla="*/ 3249725 h 3249725"/>
              <a:gd name="connsiteX4" fmla="*/ 1148449 w 1346449"/>
              <a:gd name="connsiteY4" fmla="*/ 2457725 h 3249725"/>
              <a:gd name="connsiteX5" fmla="*/ 755186 w 1346449"/>
              <a:gd name="connsiteY5" fmla="*/ 82950 h 3249725"/>
              <a:gd name="connsiteX6" fmla="*/ 734449 w 1346449"/>
              <a:gd name="connsiteY6" fmla="*/ 1314594 h 3249725"/>
              <a:gd name="connsiteX7" fmla="*/ 853246 w 1346449"/>
              <a:gd name="connsiteY7" fmla="*/ 1483214 h 3249725"/>
              <a:gd name="connsiteX8" fmla="*/ 673226 w 1346449"/>
              <a:gd name="connsiteY8" fmla="*/ 1663234 h 3249725"/>
              <a:gd name="connsiteX9" fmla="*/ 493206 w 1346449"/>
              <a:gd name="connsiteY9" fmla="*/ 1483214 h 3249725"/>
              <a:gd name="connsiteX10" fmla="*/ 612000 w 1346449"/>
              <a:gd name="connsiteY10" fmla="*/ 1314595 h 3249725"/>
              <a:gd name="connsiteX11" fmla="*/ 612000 w 1346449"/>
              <a:gd name="connsiteY11" fmla="*/ 0 h 3249725"/>
              <a:gd name="connsiteX12" fmla="*/ 2939 w 1346449"/>
              <a:gd name="connsiteY12" fmla="*/ 1574694 h 3249725"/>
              <a:gd name="connsiteX13" fmla="*/ 0 w 1346449"/>
              <a:gd name="connsiteY13" fmla="*/ 1574694 h 3249725"/>
              <a:gd name="connsiteX14" fmla="*/ 2009 w 1346449"/>
              <a:gd name="connsiteY14" fmla="*/ 1577097 h 3249725"/>
              <a:gd name="connsiteX15" fmla="*/ 0 w 1346449"/>
              <a:gd name="connsiteY15" fmla="*/ 1582292 h 3249725"/>
              <a:gd name="connsiteX16" fmla="*/ 6353 w 1346449"/>
              <a:gd name="connsiteY16" fmla="*/ 1582292 h 3249725"/>
              <a:gd name="connsiteX17" fmla="*/ 273414 w 1346449"/>
              <a:gd name="connsiteY17" fmla="*/ 2376121 h 3249725"/>
              <a:gd name="connsiteX18" fmla="*/ 1091887 w 1346449"/>
              <a:gd name="connsiteY18" fmla="*/ 2366694 h 3249725"/>
              <a:gd name="connsiteX19" fmla="*/ 1340768 w 1346449"/>
              <a:gd name="connsiteY19" fmla="*/ 1582292 h 3249725"/>
              <a:gd name="connsiteX20" fmla="*/ 1346449 w 1346449"/>
              <a:gd name="connsiteY20" fmla="*/ 1582292 h 3249725"/>
              <a:gd name="connsiteX21" fmla="*/ 1344512 w 1346449"/>
              <a:gd name="connsiteY21" fmla="*/ 1577284 h 3249725"/>
              <a:gd name="connsiteX22" fmla="*/ 1346448 w 1346449"/>
              <a:gd name="connsiteY22" fmla="*/ 1574694 h 3249725"/>
              <a:gd name="connsiteX23" fmla="*/ 1343510 w 1346449"/>
              <a:gd name="connsiteY23" fmla="*/ 1574694 h 3249725"/>
              <a:gd name="connsiteX24" fmla="*/ 755186 w 1346449"/>
              <a:gd name="connsiteY24" fmla="*/ 82950 h 3249725"/>
              <a:gd name="connsiteX0" fmla="*/ 1148449 w 1346449"/>
              <a:gd name="connsiteY0" fmla="*/ 2374775 h 3166775"/>
              <a:gd name="connsiteX1" fmla="*/ 198001 w 1346449"/>
              <a:gd name="connsiteY1" fmla="*/ 2374775 h 3166775"/>
              <a:gd name="connsiteX2" fmla="*/ 1 w 1346449"/>
              <a:gd name="connsiteY2" fmla="*/ 3166775 h 3166775"/>
              <a:gd name="connsiteX3" fmla="*/ 1346449 w 1346449"/>
              <a:gd name="connsiteY3" fmla="*/ 3166775 h 3166775"/>
              <a:gd name="connsiteX4" fmla="*/ 1148449 w 1346449"/>
              <a:gd name="connsiteY4" fmla="*/ 2374775 h 3166775"/>
              <a:gd name="connsiteX5" fmla="*/ 755186 w 1346449"/>
              <a:gd name="connsiteY5" fmla="*/ 0 h 3166775"/>
              <a:gd name="connsiteX6" fmla="*/ 734449 w 1346449"/>
              <a:gd name="connsiteY6" fmla="*/ 1231644 h 3166775"/>
              <a:gd name="connsiteX7" fmla="*/ 853246 w 1346449"/>
              <a:gd name="connsiteY7" fmla="*/ 1400264 h 3166775"/>
              <a:gd name="connsiteX8" fmla="*/ 673226 w 1346449"/>
              <a:gd name="connsiteY8" fmla="*/ 1580284 h 3166775"/>
              <a:gd name="connsiteX9" fmla="*/ 493206 w 1346449"/>
              <a:gd name="connsiteY9" fmla="*/ 1400264 h 3166775"/>
              <a:gd name="connsiteX10" fmla="*/ 612000 w 1346449"/>
              <a:gd name="connsiteY10" fmla="*/ 1231645 h 3166775"/>
              <a:gd name="connsiteX11" fmla="*/ 591263 w 1346449"/>
              <a:gd name="connsiteY11" fmla="*/ 10368 h 3166775"/>
              <a:gd name="connsiteX12" fmla="*/ 2939 w 1346449"/>
              <a:gd name="connsiteY12" fmla="*/ 1491744 h 3166775"/>
              <a:gd name="connsiteX13" fmla="*/ 0 w 1346449"/>
              <a:gd name="connsiteY13" fmla="*/ 1491744 h 3166775"/>
              <a:gd name="connsiteX14" fmla="*/ 2009 w 1346449"/>
              <a:gd name="connsiteY14" fmla="*/ 1494147 h 3166775"/>
              <a:gd name="connsiteX15" fmla="*/ 0 w 1346449"/>
              <a:gd name="connsiteY15" fmla="*/ 1499342 h 3166775"/>
              <a:gd name="connsiteX16" fmla="*/ 6353 w 1346449"/>
              <a:gd name="connsiteY16" fmla="*/ 1499342 h 3166775"/>
              <a:gd name="connsiteX17" fmla="*/ 273414 w 1346449"/>
              <a:gd name="connsiteY17" fmla="*/ 2293171 h 3166775"/>
              <a:gd name="connsiteX18" fmla="*/ 1091887 w 1346449"/>
              <a:gd name="connsiteY18" fmla="*/ 2283744 h 3166775"/>
              <a:gd name="connsiteX19" fmla="*/ 1340768 w 1346449"/>
              <a:gd name="connsiteY19" fmla="*/ 1499342 h 3166775"/>
              <a:gd name="connsiteX20" fmla="*/ 1346449 w 1346449"/>
              <a:gd name="connsiteY20" fmla="*/ 1499342 h 3166775"/>
              <a:gd name="connsiteX21" fmla="*/ 1344512 w 1346449"/>
              <a:gd name="connsiteY21" fmla="*/ 1494334 h 3166775"/>
              <a:gd name="connsiteX22" fmla="*/ 1346448 w 1346449"/>
              <a:gd name="connsiteY22" fmla="*/ 1491744 h 3166775"/>
              <a:gd name="connsiteX23" fmla="*/ 1343510 w 1346449"/>
              <a:gd name="connsiteY23" fmla="*/ 1491744 h 3166775"/>
              <a:gd name="connsiteX24" fmla="*/ 755186 w 1346449"/>
              <a:gd name="connsiteY24" fmla="*/ 0 h 31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6449" h="3166775">
                <a:moveTo>
                  <a:pt x="1148449" y="2374775"/>
                </a:moveTo>
                <a:lnTo>
                  <a:pt x="198001" y="2374775"/>
                </a:lnTo>
                <a:lnTo>
                  <a:pt x="1" y="3166775"/>
                </a:lnTo>
                <a:lnTo>
                  <a:pt x="1346449" y="3166775"/>
                </a:lnTo>
                <a:lnTo>
                  <a:pt x="1148449" y="2374775"/>
                </a:lnTo>
                <a:close/>
                <a:moveTo>
                  <a:pt x="755186" y="0"/>
                </a:moveTo>
                <a:cubicBezTo>
                  <a:pt x="755186" y="438198"/>
                  <a:pt x="734449" y="793446"/>
                  <a:pt x="734449" y="1231644"/>
                </a:cubicBezTo>
                <a:cubicBezTo>
                  <a:pt x="803843" y="1256124"/>
                  <a:pt x="853246" y="1322425"/>
                  <a:pt x="853246" y="1400264"/>
                </a:cubicBezTo>
                <a:cubicBezTo>
                  <a:pt x="853246" y="1499686"/>
                  <a:pt x="772648" y="1580284"/>
                  <a:pt x="673226" y="1580284"/>
                </a:cubicBezTo>
                <a:cubicBezTo>
                  <a:pt x="573804" y="1580284"/>
                  <a:pt x="493206" y="1499686"/>
                  <a:pt x="493206" y="1400264"/>
                </a:cubicBezTo>
                <a:cubicBezTo>
                  <a:pt x="493206" y="1322426"/>
                  <a:pt x="542608" y="1256126"/>
                  <a:pt x="612000" y="1231645"/>
                </a:cubicBezTo>
                <a:lnTo>
                  <a:pt x="591263" y="10368"/>
                </a:lnTo>
                <a:lnTo>
                  <a:pt x="2939" y="1491744"/>
                </a:lnTo>
                <a:lnTo>
                  <a:pt x="0" y="1491744"/>
                </a:lnTo>
                <a:lnTo>
                  <a:pt x="2009" y="1494147"/>
                </a:lnTo>
                <a:lnTo>
                  <a:pt x="0" y="1499342"/>
                </a:lnTo>
                <a:lnTo>
                  <a:pt x="6353" y="1499342"/>
                </a:lnTo>
                <a:cubicBezTo>
                  <a:pt x="274151" y="1797289"/>
                  <a:pt x="320153" y="2031319"/>
                  <a:pt x="273414" y="2293171"/>
                </a:cubicBezTo>
                <a:lnTo>
                  <a:pt x="1091887" y="2283744"/>
                </a:lnTo>
                <a:cubicBezTo>
                  <a:pt x="1035756" y="1984266"/>
                  <a:pt x="1081794" y="1833397"/>
                  <a:pt x="1340768" y="1499342"/>
                </a:cubicBezTo>
                <a:lnTo>
                  <a:pt x="1346449" y="1499342"/>
                </a:lnTo>
                <a:lnTo>
                  <a:pt x="1344512" y="1494334"/>
                </a:lnTo>
                <a:cubicBezTo>
                  <a:pt x="1345124" y="1493447"/>
                  <a:pt x="1345785" y="1492596"/>
                  <a:pt x="1346448" y="1491744"/>
                </a:cubicBezTo>
                <a:lnTo>
                  <a:pt x="1343510" y="1491744"/>
                </a:lnTo>
                <a:cubicBezTo>
                  <a:pt x="1140490" y="966846"/>
                  <a:pt x="958206" y="524898"/>
                  <a:pt x="755186" y="0"/>
                </a:cubicBezTo>
                <a:close/>
              </a:path>
            </a:pathLst>
          </a:custGeom>
          <a:solidFill>
            <a:srgbClr val="AFAFAF"/>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dirty="0">
              <a:ln>
                <a:noFill/>
              </a:ln>
              <a:solidFill>
                <a:prstClr val="white"/>
              </a:solidFill>
              <a:effectLst/>
              <a:uLnTx/>
              <a:uFillTx/>
              <a:latin typeface="Arial"/>
              <a:cs typeface="+mn-cs"/>
            </a:endParaRPr>
          </a:p>
        </p:txBody>
      </p:sp>
      <p:sp>
        <p:nvSpPr>
          <p:cNvPr id="9" name="Rectangle 7">
            <a:extLst>
              <a:ext uri="{FF2B5EF4-FFF2-40B4-BE49-F238E27FC236}">
                <a16:creationId xmlns:a16="http://schemas.microsoft.com/office/drawing/2014/main" id="{B8C637E7-8296-4DBA-85E5-0962C990C480}"/>
              </a:ext>
            </a:extLst>
          </p:cNvPr>
          <p:cNvSpPr/>
          <p:nvPr/>
        </p:nvSpPr>
        <p:spPr>
          <a:xfrm rot="18900000">
            <a:off x="9585735" y="3654558"/>
            <a:ext cx="225664" cy="502732"/>
          </a:xfrm>
          <a:custGeom>
            <a:avLst/>
            <a:gdLst/>
            <a:ahLst/>
            <a:cxnLst/>
            <a:rect l="l" t="t" r="r" b="b"/>
            <a:pathLst>
              <a:path w="154109" h="343323">
                <a:moveTo>
                  <a:pt x="102909" y="313772"/>
                </a:moveTo>
                <a:lnTo>
                  <a:pt x="102909" y="328547"/>
                </a:lnTo>
                <a:cubicBezTo>
                  <a:pt x="102909" y="336708"/>
                  <a:pt x="96294" y="343322"/>
                  <a:pt x="88133" y="343323"/>
                </a:cubicBezTo>
                <a:lnTo>
                  <a:pt x="65975" y="343322"/>
                </a:lnTo>
                <a:cubicBezTo>
                  <a:pt x="57814" y="343322"/>
                  <a:pt x="51199" y="336708"/>
                  <a:pt x="51199" y="328547"/>
                </a:cubicBezTo>
                <a:cubicBezTo>
                  <a:pt x="51199" y="323622"/>
                  <a:pt x="51200" y="318696"/>
                  <a:pt x="51200" y="313771"/>
                </a:cubicBezTo>
                <a:close/>
                <a:moveTo>
                  <a:pt x="123327" y="15459"/>
                </a:moveTo>
                <a:cubicBezTo>
                  <a:pt x="141678" y="29245"/>
                  <a:pt x="152926" y="50497"/>
                  <a:pt x="154008" y="73425"/>
                </a:cubicBezTo>
                <a:cubicBezTo>
                  <a:pt x="155089" y="96353"/>
                  <a:pt x="145890" y="118568"/>
                  <a:pt x="128916" y="134021"/>
                </a:cubicBezTo>
                <a:lnTo>
                  <a:pt x="119294" y="123450"/>
                </a:lnTo>
                <a:cubicBezTo>
                  <a:pt x="133118" y="110865"/>
                  <a:pt x="140611" y="92772"/>
                  <a:pt x="139730" y="74098"/>
                </a:cubicBezTo>
                <a:cubicBezTo>
                  <a:pt x="138850" y="55424"/>
                  <a:pt x="129689" y="38115"/>
                  <a:pt x="114743" y="26887"/>
                </a:cubicBezTo>
                <a:close/>
                <a:moveTo>
                  <a:pt x="136698" y="17411"/>
                </a:moveTo>
                <a:cubicBezTo>
                  <a:pt x="103758" y="-15529"/>
                  <a:pt x="50351" y="-15529"/>
                  <a:pt x="17412" y="17411"/>
                </a:cubicBezTo>
                <a:cubicBezTo>
                  <a:pt x="-15528" y="50351"/>
                  <a:pt x="-15528" y="103757"/>
                  <a:pt x="17412" y="136697"/>
                </a:cubicBezTo>
                <a:cubicBezTo>
                  <a:pt x="50351" y="169637"/>
                  <a:pt x="103758" y="169637"/>
                  <a:pt x="136698" y="136697"/>
                </a:cubicBezTo>
                <a:cubicBezTo>
                  <a:pt x="169637" y="103757"/>
                  <a:pt x="169637" y="50351"/>
                  <a:pt x="136698" y="17411"/>
                </a:cubicBezTo>
                <a:close/>
                <a:moveTo>
                  <a:pt x="154109" y="0"/>
                </a:moveTo>
                <a:cubicBezTo>
                  <a:pt x="196665" y="42556"/>
                  <a:pt x="196665" y="111552"/>
                  <a:pt x="154109" y="154108"/>
                </a:cubicBezTo>
                <a:cubicBezTo>
                  <a:pt x="139576" y="168641"/>
                  <a:pt x="121959" y="178211"/>
                  <a:pt x="102912" y="180994"/>
                </a:cubicBezTo>
                <a:lnTo>
                  <a:pt x="102912" y="308310"/>
                </a:lnTo>
                <a:lnTo>
                  <a:pt x="51197" y="308310"/>
                </a:lnTo>
                <a:lnTo>
                  <a:pt x="51197" y="180994"/>
                </a:lnTo>
                <a:cubicBezTo>
                  <a:pt x="32150" y="178211"/>
                  <a:pt x="14534" y="168641"/>
                  <a:pt x="0" y="154108"/>
                </a:cubicBezTo>
                <a:cubicBezTo>
                  <a:pt x="-42555" y="111552"/>
                  <a:pt x="-42555" y="42556"/>
                  <a:pt x="0" y="0"/>
                </a:cubicBezTo>
                <a:cubicBezTo>
                  <a:pt x="42556" y="-42556"/>
                  <a:pt x="111553" y="-42556"/>
                  <a:pt x="154109" y="0"/>
                </a:cubicBezTo>
                <a:close/>
              </a:path>
            </a:pathLst>
          </a:custGeom>
          <a:solidFill>
            <a:srgbClr val="969696"/>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0" name="Parallelogram 15">
            <a:extLst>
              <a:ext uri="{FF2B5EF4-FFF2-40B4-BE49-F238E27FC236}">
                <a16:creationId xmlns:a16="http://schemas.microsoft.com/office/drawing/2014/main" id="{124A4932-5504-452A-96F9-B8F3F60CE407}"/>
              </a:ext>
            </a:extLst>
          </p:cNvPr>
          <p:cNvSpPr/>
          <p:nvPr/>
        </p:nvSpPr>
        <p:spPr>
          <a:xfrm flipH="1">
            <a:off x="5267026" y="4641909"/>
            <a:ext cx="464493" cy="464493"/>
          </a:xfrm>
          <a:custGeom>
            <a:avLst/>
            <a:gdLst/>
            <a:ahLst/>
            <a:cxnLst/>
            <a:rect l="l" t="t" r="r" b="b"/>
            <a:pathLst>
              <a:path w="3242753" h="3227814">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rgbClr val="AFAFAF"/>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1" name="Freeform 19">
            <a:extLst>
              <a:ext uri="{FF2B5EF4-FFF2-40B4-BE49-F238E27FC236}">
                <a16:creationId xmlns:a16="http://schemas.microsoft.com/office/drawing/2014/main" id="{0588D0D4-B390-4AC1-AB06-F594C8C9D377}"/>
              </a:ext>
            </a:extLst>
          </p:cNvPr>
          <p:cNvSpPr/>
          <p:nvPr/>
        </p:nvSpPr>
        <p:spPr>
          <a:xfrm>
            <a:off x="7745410" y="3642506"/>
            <a:ext cx="460778" cy="453389"/>
          </a:xfrm>
          <a:custGeom>
            <a:avLst/>
            <a:gdLst/>
            <a:ahLst/>
            <a:cxnLst/>
            <a:rect l="l" t="t" r="r" b="b"/>
            <a:pathLst>
              <a:path w="3214097" h="3162551">
                <a:moveTo>
                  <a:pt x="1014592" y="2306036"/>
                </a:moveTo>
                <a:cubicBezTo>
                  <a:pt x="854868" y="2306036"/>
                  <a:pt x="725386" y="2435518"/>
                  <a:pt x="725386" y="2595242"/>
                </a:cubicBezTo>
                <a:cubicBezTo>
                  <a:pt x="725386" y="2754966"/>
                  <a:pt x="854868" y="2884448"/>
                  <a:pt x="1014592" y="2884448"/>
                </a:cubicBezTo>
                <a:cubicBezTo>
                  <a:pt x="1174316" y="2884448"/>
                  <a:pt x="1303798" y="2754966"/>
                  <a:pt x="1303798" y="2595242"/>
                </a:cubicBezTo>
                <a:cubicBezTo>
                  <a:pt x="1303798" y="2435518"/>
                  <a:pt x="1174316" y="2306036"/>
                  <a:pt x="1014592" y="2306036"/>
                </a:cubicBezTo>
                <a:close/>
                <a:moveTo>
                  <a:pt x="481275" y="1691816"/>
                </a:moveTo>
                <a:cubicBezTo>
                  <a:pt x="321551" y="1691816"/>
                  <a:pt x="192069" y="1821298"/>
                  <a:pt x="192069" y="1981022"/>
                </a:cubicBezTo>
                <a:cubicBezTo>
                  <a:pt x="192069" y="2140746"/>
                  <a:pt x="321551" y="2270228"/>
                  <a:pt x="481275" y="2270228"/>
                </a:cubicBezTo>
                <a:cubicBezTo>
                  <a:pt x="640999" y="2270228"/>
                  <a:pt x="770481" y="2140746"/>
                  <a:pt x="770481" y="1981022"/>
                </a:cubicBezTo>
                <a:cubicBezTo>
                  <a:pt x="770481" y="1821298"/>
                  <a:pt x="640999" y="1691816"/>
                  <a:pt x="481275" y="1691816"/>
                </a:cubicBezTo>
                <a:close/>
                <a:moveTo>
                  <a:pt x="2764751" y="1113404"/>
                </a:moveTo>
                <a:cubicBezTo>
                  <a:pt x="2605027" y="1113404"/>
                  <a:pt x="2475545" y="1242886"/>
                  <a:pt x="2475545" y="1402610"/>
                </a:cubicBezTo>
                <a:cubicBezTo>
                  <a:pt x="2475545" y="1562334"/>
                  <a:pt x="2605027" y="1691816"/>
                  <a:pt x="2764751" y="1691816"/>
                </a:cubicBezTo>
                <a:cubicBezTo>
                  <a:pt x="2924475" y="1691816"/>
                  <a:pt x="3053957" y="1562334"/>
                  <a:pt x="3053957" y="1402610"/>
                </a:cubicBezTo>
                <a:cubicBezTo>
                  <a:pt x="3053957" y="1242886"/>
                  <a:pt x="2924475" y="1113404"/>
                  <a:pt x="2764751" y="1113404"/>
                </a:cubicBezTo>
                <a:close/>
                <a:moveTo>
                  <a:pt x="532503" y="881964"/>
                </a:moveTo>
                <a:cubicBezTo>
                  <a:pt x="372779" y="881964"/>
                  <a:pt x="243297" y="1011446"/>
                  <a:pt x="243297" y="1171170"/>
                </a:cubicBezTo>
                <a:cubicBezTo>
                  <a:pt x="243297" y="1330894"/>
                  <a:pt x="372779" y="1460376"/>
                  <a:pt x="532503" y="1460376"/>
                </a:cubicBezTo>
                <a:cubicBezTo>
                  <a:pt x="692227" y="1460376"/>
                  <a:pt x="821709" y="1330894"/>
                  <a:pt x="821709" y="1171170"/>
                </a:cubicBezTo>
                <a:cubicBezTo>
                  <a:pt x="821709" y="1011446"/>
                  <a:pt x="692227" y="881964"/>
                  <a:pt x="532503" y="881964"/>
                </a:cubicBezTo>
                <a:close/>
                <a:moveTo>
                  <a:pt x="1162143" y="321316"/>
                </a:moveTo>
                <a:cubicBezTo>
                  <a:pt x="1002419" y="321316"/>
                  <a:pt x="872937" y="450798"/>
                  <a:pt x="872937" y="610522"/>
                </a:cubicBezTo>
                <a:cubicBezTo>
                  <a:pt x="872937" y="770246"/>
                  <a:pt x="1002419" y="899728"/>
                  <a:pt x="1162143" y="899728"/>
                </a:cubicBezTo>
                <a:cubicBezTo>
                  <a:pt x="1321867" y="899728"/>
                  <a:pt x="1451349" y="770246"/>
                  <a:pt x="1451349" y="610522"/>
                </a:cubicBezTo>
                <a:cubicBezTo>
                  <a:pt x="1451349" y="450798"/>
                  <a:pt x="1321867" y="321316"/>
                  <a:pt x="1162143" y="321316"/>
                </a:cubicBezTo>
                <a:close/>
                <a:moveTo>
                  <a:pt x="1963447" y="177300"/>
                </a:moveTo>
                <a:cubicBezTo>
                  <a:pt x="1803723" y="177300"/>
                  <a:pt x="1674241" y="306782"/>
                  <a:pt x="1674241" y="466506"/>
                </a:cubicBezTo>
                <a:cubicBezTo>
                  <a:pt x="1674241" y="626230"/>
                  <a:pt x="1803723" y="755712"/>
                  <a:pt x="1963447" y="755712"/>
                </a:cubicBezTo>
                <a:cubicBezTo>
                  <a:pt x="2123171" y="755712"/>
                  <a:pt x="2252653" y="626230"/>
                  <a:pt x="2252653" y="466506"/>
                </a:cubicBezTo>
                <a:cubicBezTo>
                  <a:pt x="2252653" y="306782"/>
                  <a:pt x="2123171" y="177300"/>
                  <a:pt x="1963447" y="177300"/>
                </a:cubicBezTo>
                <a:close/>
                <a:moveTo>
                  <a:pt x="1752672" y="312"/>
                </a:moveTo>
                <a:cubicBezTo>
                  <a:pt x="1817888" y="-690"/>
                  <a:pt x="1885249" y="703"/>
                  <a:pt x="1954799" y="4657"/>
                </a:cubicBezTo>
                <a:cubicBezTo>
                  <a:pt x="2504015" y="53541"/>
                  <a:pt x="2975590" y="412975"/>
                  <a:pt x="3145244" y="944937"/>
                </a:cubicBezTo>
                <a:cubicBezTo>
                  <a:pt x="3412664" y="2126757"/>
                  <a:pt x="2837568" y="2017487"/>
                  <a:pt x="2506889" y="1867964"/>
                </a:cubicBezTo>
                <a:cubicBezTo>
                  <a:pt x="1580987" y="1673869"/>
                  <a:pt x="2725425" y="3197869"/>
                  <a:pt x="1014520" y="3161925"/>
                </a:cubicBezTo>
                <a:cubicBezTo>
                  <a:pt x="-14898" y="3061283"/>
                  <a:pt x="-138545" y="1873713"/>
                  <a:pt x="108747" y="1100212"/>
                </a:cubicBezTo>
                <a:cubicBezTo>
                  <a:pt x="278579" y="569148"/>
                  <a:pt x="774429" y="15339"/>
                  <a:pt x="1752672" y="312"/>
                </a:cubicBezTo>
                <a:close/>
              </a:path>
            </a:pathLst>
          </a:custGeom>
          <a:solidFill>
            <a:srgbClr val="969696"/>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2" name="Rectangle 30">
            <a:extLst>
              <a:ext uri="{FF2B5EF4-FFF2-40B4-BE49-F238E27FC236}">
                <a16:creationId xmlns:a16="http://schemas.microsoft.com/office/drawing/2014/main" id="{FB442E2A-D64E-426E-BACB-5A4400DB5F59}"/>
              </a:ext>
            </a:extLst>
          </p:cNvPr>
          <p:cNvSpPr/>
          <p:nvPr/>
        </p:nvSpPr>
        <p:spPr>
          <a:xfrm>
            <a:off x="11063701" y="3600566"/>
            <a:ext cx="464493" cy="463135"/>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rgbClr val="969696"/>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3" name="Rectangle 7">
            <a:extLst>
              <a:ext uri="{FF2B5EF4-FFF2-40B4-BE49-F238E27FC236}">
                <a16:creationId xmlns:a16="http://schemas.microsoft.com/office/drawing/2014/main" id="{385BD1DA-6E0E-4E33-A385-336518982BE5}"/>
              </a:ext>
            </a:extLst>
          </p:cNvPr>
          <p:cNvSpPr/>
          <p:nvPr/>
        </p:nvSpPr>
        <p:spPr>
          <a:xfrm>
            <a:off x="6950824" y="1518716"/>
            <a:ext cx="471567" cy="471567"/>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rgbClr val="EF5E42"/>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4" name="Rectangle 15">
            <a:extLst>
              <a:ext uri="{FF2B5EF4-FFF2-40B4-BE49-F238E27FC236}">
                <a16:creationId xmlns:a16="http://schemas.microsoft.com/office/drawing/2014/main" id="{D333D9D4-EF8B-46B6-9576-359EA78825F0}"/>
              </a:ext>
            </a:extLst>
          </p:cNvPr>
          <p:cNvSpPr/>
          <p:nvPr/>
        </p:nvSpPr>
        <p:spPr>
          <a:xfrm rot="5400000">
            <a:off x="7737684" y="1518715"/>
            <a:ext cx="472195" cy="471568"/>
          </a:xfrm>
          <a:custGeom>
            <a:avLst/>
            <a:gdLst/>
            <a:ahLst/>
            <a:cxnLst/>
            <a:rect l="l" t="t" r="r" b="b"/>
            <a:pathLst>
              <a:path w="3244313" h="3240000">
                <a:moveTo>
                  <a:pt x="2055482" y="677891"/>
                </a:moveTo>
                <a:lnTo>
                  <a:pt x="2055482" y="209891"/>
                </a:lnTo>
                <a:lnTo>
                  <a:pt x="2919482" y="209891"/>
                </a:lnTo>
                <a:lnTo>
                  <a:pt x="2919482" y="677891"/>
                </a:lnTo>
                <a:close/>
                <a:moveTo>
                  <a:pt x="1695482" y="1397971"/>
                </a:moveTo>
                <a:lnTo>
                  <a:pt x="1695482" y="929971"/>
                </a:lnTo>
                <a:lnTo>
                  <a:pt x="2919482" y="929971"/>
                </a:lnTo>
                <a:lnTo>
                  <a:pt x="2919482" y="1397971"/>
                </a:lnTo>
                <a:close/>
                <a:moveTo>
                  <a:pt x="1335482" y="2118051"/>
                </a:moveTo>
                <a:lnTo>
                  <a:pt x="1335482" y="1650051"/>
                </a:lnTo>
                <a:lnTo>
                  <a:pt x="2919482" y="1650051"/>
                </a:lnTo>
                <a:lnTo>
                  <a:pt x="2919482" y="2118051"/>
                </a:lnTo>
                <a:close/>
                <a:moveTo>
                  <a:pt x="975482" y="2838131"/>
                </a:moveTo>
                <a:lnTo>
                  <a:pt x="975482" y="2370131"/>
                </a:lnTo>
                <a:lnTo>
                  <a:pt x="2919482" y="2370131"/>
                </a:lnTo>
                <a:lnTo>
                  <a:pt x="2919482" y="2838131"/>
                </a:lnTo>
                <a:close/>
                <a:moveTo>
                  <a:pt x="10788" y="2651034"/>
                </a:moveTo>
                <a:lnTo>
                  <a:pt x="1168116" y="646484"/>
                </a:lnTo>
                <a:lnTo>
                  <a:pt x="1038664" y="571745"/>
                </a:lnTo>
                <a:lnTo>
                  <a:pt x="1533856" y="311959"/>
                </a:lnTo>
                <a:lnTo>
                  <a:pt x="1556471" y="870701"/>
                </a:lnTo>
                <a:lnTo>
                  <a:pt x="1427019" y="795962"/>
                </a:lnTo>
                <a:lnTo>
                  <a:pt x="269691" y="2800512"/>
                </a:lnTo>
                <a:close/>
                <a:moveTo>
                  <a:pt x="0" y="3240000"/>
                </a:moveTo>
                <a:lnTo>
                  <a:pt x="0" y="3060000"/>
                </a:lnTo>
                <a:lnTo>
                  <a:pt x="3064313" y="3060000"/>
                </a:lnTo>
                <a:lnTo>
                  <a:pt x="3064313" y="0"/>
                </a:lnTo>
                <a:lnTo>
                  <a:pt x="3244313" y="0"/>
                </a:lnTo>
                <a:lnTo>
                  <a:pt x="3244313" y="3240000"/>
                </a:lnTo>
                <a:lnTo>
                  <a:pt x="3240000" y="3240000"/>
                </a:lnTo>
                <a:lnTo>
                  <a:pt x="3064313" y="3240000"/>
                </a:lnTo>
                <a:close/>
              </a:path>
            </a:pathLst>
          </a:custGeom>
          <a:solidFill>
            <a:srgbClr val="EF5E42"/>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5" name="Pie 24">
            <a:extLst>
              <a:ext uri="{FF2B5EF4-FFF2-40B4-BE49-F238E27FC236}">
                <a16:creationId xmlns:a16="http://schemas.microsoft.com/office/drawing/2014/main" id="{4C8D0944-F174-4807-8C05-383E0EE84075}"/>
              </a:ext>
            </a:extLst>
          </p:cNvPr>
          <p:cNvSpPr/>
          <p:nvPr/>
        </p:nvSpPr>
        <p:spPr>
          <a:xfrm>
            <a:off x="6809927" y="4618984"/>
            <a:ext cx="513183" cy="510342"/>
          </a:xfrm>
          <a:custGeom>
            <a:avLst/>
            <a:gdLst/>
            <a:ahLst/>
            <a:cxnLst/>
            <a:rect l="l" t="t" r="r" b="b"/>
            <a:pathLst>
              <a:path w="3228711" h="3210836">
                <a:moveTo>
                  <a:pt x="351626" y="695968"/>
                </a:moveTo>
                <a:lnTo>
                  <a:pt x="1548007" y="1678300"/>
                </a:lnTo>
                <a:lnTo>
                  <a:pt x="236194" y="2500159"/>
                </a:lnTo>
                <a:cubicBezTo>
                  <a:pt x="-116985" y="1936431"/>
                  <a:pt x="-70514" y="1210092"/>
                  <a:pt x="351626" y="695968"/>
                </a:cubicBezTo>
                <a:close/>
                <a:moveTo>
                  <a:pt x="1957429" y="262366"/>
                </a:moveTo>
                <a:cubicBezTo>
                  <a:pt x="2634256" y="359480"/>
                  <a:pt x="3156733" y="907132"/>
                  <a:pt x="3221913" y="1587776"/>
                </a:cubicBezTo>
                <a:cubicBezTo>
                  <a:pt x="3287093" y="2268421"/>
                  <a:pt x="2878048" y="2905277"/>
                  <a:pt x="2231953" y="3129078"/>
                </a:cubicBezTo>
                <a:cubicBezTo>
                  <a:pt x="1585858" y="3352879"/>
                  <a:pt x="870522" y="3105497"/>
                  <a:pt x="500715" y="2530372"/>
                </a:cubicBezTo>
                <a:lnTo>
                  <a:pt x="1746987" y="1729019"/>
                </a:lnTo>
                <a:close/>
                <a:moveTo>
                  <a:pt x="1604447" y="200"/>
                </a:moveTo>
                <a:cubicBezTo>
                  <a:pt x="1665125" y="-778"/>
                  <a:pt x="1726175" y="1809"/>
                  <a:pt x="1787307" y="8072"/>
                </a:cubicBezTo>
                <a:lnTo>
                  <a:pt x="1629532" y="1548011"/>
                </a:lnTo>
                <a:lnTo>
                  <a:pt x="483856" y="506987"/>
                </a:lnTo>
                <a:cubicBezTo>
                  <a:pt x="773141" y="188622"/>
                  <a:pt x="1179697" y="7051"/>
                  <a:pt x="1604447" y="200"/>
                </a:cubicBezTo>
                <a:close/>
              </a:path>
            </a:pathLst>
          </a:custGeom>
          <a:solidFill>
            <a:srgbClr val="AFAFAF"/>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16" name="Parallelogram 30">
            <a:extLst>
              <a:ext uri="{FF2B5EF4-FFF2-40B4-BE49-F238E27FC236}">
                <a16:creationId xmlns:a16="http://schemas.microsoft.com/office/drawing/2014/main" id="{0C34B3BD-4337-4F8F-BF45-FE402439D14F}"/>
              </a:ext>
            </a:extLst>
          </p:cNvPr>
          <p:cNvSpPr/>
          <p:nvPr/>
        </p:nvSpPr>
        <p:spPr>
          <a:xfrm flipH="1">
            <a:off x="11038458" y="2527766"/>
            <a:ext cx="514976" cy="516250"/>
          </a:xfrm>
          <a:custGeom>
            <a:avLst/>
            <a:gdLst/>
            <a:ahLst/>
            <a:cxnLst/>
            <a:rect l="l" t="t" r="r" b="b"/>
            <a:pathLst>
              <a:path w="3240000" h="3248012">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rgbClr val="7D7D7D"/>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7" name="Block Arc 14">
            <a:extLst>
              <a:ext uri="{FF2B5EF4-FFF2-40B4-BE49-F238E27FC236}">
                <a16:creationId xmlns:a16="http://schemas.microsoft.com/office/drawing/2014/main" id="{8404038A-988A-4670-84A5-097392CB2663}"/>
              </a:ext>
            </a:extLst>
          </p:cNvPr>
          <p:cNvSpPr/>
          <p:nvPr/>
        </p:nvSpPr>
        <p:spPr>
          <a:xfrm rot="16200000">
            <a:off x="8525358" y="1470612"/>
            <a:ext cx="567400" cy="567774"/>
          </a:xfrm>
          <a:custGeom>
            <a:avLst/>
            <a:gdLst/>
            <a:ahLst/>
            <a:cxnLst/>
            <a:rect l="l" t="t" r="r" b="b"/>
            <a:pathLst>
              <a:path w="3185463" h="3187558">
                <a:moveTo>
                  <a:pt x="764000" y="2343999"/>
                </a:moveTo>
                <a:cubicBezTo>
                  <a:pt x="566798" y="2256389"/>
                  <a:pt x="385374" y="2134753"/>
                  <a:pt x="230072" y="1981662"/>
                </a:cubicBezTo>
                <a:cubicBezTo>
                  <a:pt x="297001" y="2223876"/>
                  <a:pt x="428049" y="2439341"/>
                  <a:pt x="603989" y="2608945"/>
                </a:cubicBezTo>
                <a:cubicBezTo>
                  <a:pt x="667739" y="2525681"/>
                  <a:pt x="720588" y="2436567"/>
                  <a:pt x="764000" y="2343999"/>
                </a:cubicBezTo>
                <a:close/>
                <a:moveTo>
                  <a:pt x="783530" y="862903"/>
                </a:moveTo>
                <a:cubicBezTo>
                  <a:pt x="737619" y="760936"/>
                  <a:pt x="681240" y="662513"/>
                  <a:pt x="611676" y="571152"/>
                </a:cubicBezTo>
                <a:cubicBezTo>
                  <a:pt x="419218" y="754019"/>
                  <a:pt x="279227" y="991173"/>
                  <a:pt x="215545" y="1258034"/>
                </a:cubicBezTo>
                <a:cubicBezTo>
                  <a:pt x="378729" y="1090139"/>
                  <a:pt x="571934" y="956907"/>
                  <a:pt x="783530" y="862903"/>
                </a:cubicBezTo>
                <a:close/>
                <a:moveTo>
                  <a:pt x="935657" y="1673146"/>
                </a:moveTo>
                <a:lnTo>
                  <a:pt x="227023" y="1673146"/>
                </a:lnTo>
                <a:cubicBezTo>
                  <a:pt x="393068" y="1882941"/>
                  <a:pt x="605618" y="2045968"/>
                  <a:pt x="844267" y="2153109"/>
                </a:cubicBezTo>
                <a:cubicBezTo>
                  <a:pt x="897907" y="1997390"/>
                  <a:pt x="928862" y="1835739"/>
                  <a:pt x="935657" y="1673146"/>
                </a:cubicBezTo>
                <a:close/>
                <a:moveTo>
                  <a:pt x="935928" y="1493146"/>
                </a:moveTo>
                <a:cubicBezTo>
                  <a:pt x="928922" y="1345638"/>
                  <a:pt x="902278" y="1198995"/>
                  <a:pt x="856775" y="1056956"/>
                </a:cubicBezTo>
                <a:cubicBezTo>
                  <a:pt x="636768" y="1156959"/>
                  <a:pt x="439487" y="1304654"/>
                  <a:pt x="281464" y="1493146"/>
                </a:cubicBezTo>
                <a:close/>
                <a:moveTo>
                  <a:pt x="1469785" y="2515107"/>
                </a:moveTo>
                <a:cubicBezTo>
                  <a:pt x="1283000" y="2508124"/>
                  <a:pt x="1100523" y="2472287"/>
                  <a:pt x="927628" y="2411229"/>
                </a:cubicBezTo>
                <a:cubicBezTo>
                  <a:pt x="876831" y="2520843"/>
                  <a:pt x="814172" y="2626182"/>
                  <a:pt x="738220" y="2724387"/>
                </a:cubicBezTo>
                <a:cubicBezTo>
                  <a:pt x="944637" y="2881665"/>
                  <a:pt x="1196120" y="2982471"/>
                  <a:pt x="1469785" y="3005418"/>
                </a:cubicBezTo>
                <a:close/>
                <a:moveTo>
                  <a:pt x="1469785" y="1673146"/>
                </a:moveTo>
                <a:lnTo>
                  <a:pt x="1112275" y="1673146"/>
                </a:lnTo>
                <a:cubicBezTo>
                  <a:pt x="1105327" y="1858153"/>
                  <a:pt x="1070032" y="2042144"/>
                  <a:pt x="1008001" y="2219039"/>
                </a:cubicBezTo>
                <a:cubicBezTo>
                  <a:pt x="1155519" y="2270408"/>
                  <a:pt x="1310845" y="2300826"/>
                  <a:pt x="1469785" y="2307834"/>
                </a:cubicBezTo>
                <a:close/>
                <a:moveTo>
                  <a:pt x="1469785" y="898989"/>
                </a:moveTo>
                <a:cubicBezTo>
                  <a:pt x="1315103" y="907762"/>
                  <a:pt x="1164166" y="938783"/>
                  <a:pt x="1020939" y="990066"/>
                </a:cubicBezTo>
                <a:cubicBezTo>
                  <a:pt x="1074574" y="1153655"/>
                  <a:pt x="1105461" y="1322925"/>
                  <a:pt x="1112368" y="1493146"/>
                </a:cubicBezTo>
                <a:lnTo>
                  <a:pt x="1469785" y="1493146"/>
                </a:lnTo>
                <a:close/>
                <a:moveTo>
                  <a:pt x="1469785" y="182141"/>
                </a:moveTo>
                <a:cubicBezTo>
                  <a:pt x="1199839" y="204777"/>
                  <a:pt x="951477" y="303168"/>
                  <a:pt x="746615" y="456764"/>
                </a:cubicBezTo>
                <a:cubicBezTo>
                  <a:pt x="828296" y="562801"/>
                  <a:pt x="894225" y="677310"/>
                  <a:pt x="947434" y="796072"/>
                </a:cubicBezTo>
                <a:cubicBezTo>
                  <a:pt x="1113886" y="736067"/>
                  <a:pt x="1289644" y="700323"/>
                  <a:pt x="1469785" y="691530"/>
                </a:cubicBezTo>
                <a:close/>
                <a:moveTo>
                  <a:pt x="2150063" y="992171"/>
                </a:moveTo>
                <a:cubicBezTo>
                  <a:pt x="1990712" y="935501"/>
                  <a:pt x="1822242" y="902595"/>
                  <a:pt x="1649785" y="897224"/>
                </a:cubicBezTo>
                <a:lnTo>
                  <a:pt x="1649785" y="1493146"/>
                </a:lnTo>
                <a:lnTo>
                  <a:pt x="2063712" y="1493146"/>
                </a:lnTo>
                <a:cubicBezTo>
                  <a:pt x="2069089" y="1323887"/>
                  <a:pt x="2098366" y="1155330"/>
                  <a:pt x="2150063" y="992171"/>
                </a:cubicBezTo>
                <a:close/>
                <a:moveTo>
                  <a:pt x="2168848" y="2199110"/>
                </a:moveTo>
                <a:cubicBezTo>
                  <a:pt x="2108555" y="2028681"/>
                  <a:pt x="2073581" y="1851532"/>
                  <a:pt x="2065295" y="1673146"/>
                </a:cubicBezTo>
                <a:lnTo>
                  <a:pt x="1649785" y="1673146"/>
                </a:lnTo>
                <a:lnTo>
                  <a:pt x="1649785" y="2307299"/>
                </a:lnTo>
                <a:cubicBezTo>
                  <a:pt x="1829404" y="2299517"/>
                  <a:pt x="2004315" y="2261965"/>
                  <a:pt x="2168848" y="2199110"/>
                </a:cubicBezTo>
                <a:close/>
                <a:moveTo>
                  <a:pt x="2422394" y="446879"/>
                </a:moveTo>
                <a:cubicBezTo>
                  <a:pt x="2204309" y="287209"/>
                  <a:pt x="1938140" y="189883"/>
                  <a:pt x="1649785" y="178919"/>
                </a:cubicBezTo>
                <a:lnTo>
                  <a:pt x="1649785" y="689876"/>
                </a:lnTo>
                <a:cubicBezTo>
                  <a:pt x="1846998" y="695154"/>
                  <a:pt x="2039668" y="732502"/>
                  <a:pt x="2221721" y="797410"/>
                </a:cubicBezTo>
                <a:cubicBezTo>
                  <a:pt x="2275056" y="675360"/>
                  <a:pt x="2341760" y="557662"/>
                  <a:pt x="2422394" y="446879"/>
                </a:cubicBezTo>
                <a:close/>
                <a:moveTo>
                  <a:pt x="2447278" y="2722123"/>
                </a:moveTo>
                <a:cubicBezTo>
                  <a:pt x="2366121" y="2618714"/>
                  <a:pt x="2299534" y="2507403"/>
                  <a:pt x="2246145" y="2391362"/>
                </a:cubicBezTo>
                <a:cubicBezTo>
                  <a:pt x="2057375" y="2464119"/>
                  <a:pt x="1856285" y="2506958"/>
                  <a:pt x="1649785" y="2514779"/>
                </a:cubicBezTo>
                <a:lnTo>
                  <a:pt x="1649785" y="3008639"/>
                </a:lnTo>
                <a:cubicBezTo>
                  <a:pt x="1949198" y="2997255"/>
                  <a:pt x="2224691" y="2892757"/>
                  <a:pt x="2447278" y="2722123"/>
                </a:cubicBezTo>
                <a:close/>
                <a:moveTo>
                  <a:pt x="2878934" y="1493146"/>
                </a:moveTo>
                <a:cubicBezTo>
                  <a:pt x="2723190" y="1307255"/>
                  <a:pt x="2529440" y="1161128"/>
                  <a:pt x="2313862" y="1060620"/>
                </a:cubicBezTo>
                <a:cubicBezTo>
                  <a:pt x="2270535" y="1201714"/>
                  <a:pt x="2245604" y="1347104"/>
                  <a:pt x="2240109" y="1493146"/>
                </a:cubicBezTo>
                <a:close/>
                <a:moveTo>
                  <a:pt x="2890636" y="1673146"/>
                </a:moveTo>
                <a:lnTo>
                  <a:pt x="2241814" y="1673146"/>
                </a:lnTo>
                <a:cubicBezTo>
                  <a:pt x="2249736" y="1827102"/>
                  <a:pt x="2279520" y="1979973"/>
                  <a:pt x="2329964" y="2127513"/>
                </a:cubicBezTo>
                <a:cubicBezTo>
                  <a:pt x="2545677" y="2019923"/>
                  <a:pt x="2738160" y="1866413"/>
                  <a:pt x="2890636" y="1673146"/>
                </a:cubicBezTo>
                <a:close/>
                <a:moveTo>
                  <a:pt x="2973035" y="1284386"/>
                </a:moveTo>
                <a:cubicBezTo>
                  <a:pt x="2912066" y="1001840"/>
                  <a:pt x="2765308" y="751379"/>
                  <a:pt x="2561381" y="561108"/>
                </a:cubicBezTo>
                <a:cubicBezTo>
                  <a:pt x="2489321" y="656437"/>
                  <a:pt x="2431363" y="759225"/>
                  <a:pt x="2384553" y="865647"/>
                </a:cubicBezTo>
                <a:cubicBezTo>
                  <a:pt x="2604520" y="964977"/>
                  <a:pt x="2804622" y="1106677"/>
                  <a:pt x="2973035" y="1284386"/>
                </a:cubicBezTo>
                <a:close/>
                <a:moveTo>
                  <a:pt x="2974277" y="1897328"/>
                </a:moveTo>
                <a:cubicBezTo>
                  <a:pt x="2812488" y="2073933"/>
                  <a:pt x="2619878" y="2216690"/>
                  <a:pt x="2407486" y="2319665"/>
                </a:cubicBezTo>
                <a:cubicBezTo>
                  <a:pt x="2454169" y="2420503"/>
                  <a:pt x="2511856" y="2517376"/>
                  <a:pt x="2582047" y="2607468"/>
                </a:cubicBezTo>
                <a:cubicBezTo>
                  <a:pt x="2776399" y="2417974"/>
                  <a:pt x="2916061" y="2172750"/>
                  <a:pt x="2974277" y="1897328"/>
                </a:cubicBezTo>
                <a:close/>
                <a:moveTo>
                  <a:pt x="3185463" y="1593779"/>
                </a:moveTo>
                <a:cubicBezTo>
                  <a:pt x="3185463" y="2473999"/>
                  <a:pt x="2471904" y="3187558"/>
                  <a:pt x="1591684" y="3187558"/>
                </a:cubicBezTo>
                <a:cubicBezTo>
                  <a:pt x="738111" y="3187558"/>
                  <a:pt x="41261" y="2516549"/>
                  <a:pt x="1913" y="1673146"/>
                </a:cubicBezTo>
                <a:lnTo>
                  <a:pt x="0" y="1673146"/>
                </a:lnTo>
                <a:lnTo>
                  <a:pt x="0" y="1493146"/>
                </a:lnTo>
                <a:lnTo>
                  <a:pt x="2750" y="1493146"/>
                </a:lnTo>
                <a:cubicBezTo>
                  <a:pt x="50490" y="700174"/>
                  <a:pt x="679654" y="64473"/>
                  <a:pt x="1469785" y="6156"/>
                </a:cubicBezTo>
                <a:lnTo>
                  <a:pt x="1469785" y="0"/>
                </a:lnTo>
                <a:lnTo>
                  <a:pt x="1591684" y="0"/>
                </a:lnTo>
                <a:lnTo>
                  <a:pt x="1649785" y="0"/>
                </a:lnTo>
                <a:lnTo>
                  <a:pt x="1649785" y="2934"/>
                </a:lnTo>
                <a:cubicBezTo>
                  <a:pt x="2503127" y="31654"/>
                  <a:pt x="3185463" y="733032"/>
                  <a:pt x="3185463" y="1593779"/>
                </a:cubicBezTo>
                <a:close/>
              </a:path>
            </a:pathLst>
          </a:custGeom>
          <a:solidFill>
            <a:srgbClr val="EF5E42"/>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18" name="Block Arc 41">
            <a:extLst>
              <a:ext uri="{FF2B5EF4-FFF2-40B4-BE49-F238E27FC236}">
                <a16:creationId xmlns:a16="http://schemas.microsoft.com/office/drawing/2014/main" id="{9C8679A1-CF7E-49B7-8BDE-C8AA943FC9C8}"/>
              </a:ext>
            </a:extLst>
          </p:cNvPr>
          <p:cNvSpPr/>
          <p:nvPr/>
        </p:nvSpPr>
        <p:spPr>
          <a:xfrm>
            <a:off x="9408551" y="1424302"/>
            <a:ext cx="473301" cy="660394"/>
          </a:xfrm>
          <a:custGeom>
            <a:avLst/>
            <a:gdLst/>
            <a:ahLst/>
            <a:cxnLst/>
            <a:rect l="l" t="t" r="r" b="b"/>
            <a:pathLst>
              <a:path w="2512265" h="3505352">
                <a:moveTo>
                  <a:pt x="1276582" y="2106401"/>
                </a:moveTo>
                <a:cubicBezTo>
                  <a:pt x="1154832" y="2195007"/>
                  <a:pt x="1018024" y="2262207"/>
                  <a:pt x="871321" y="2302645"/>
                </a:cubicBezTo>
                <a:cubicBezTo>
                  <a:pt x="1041049" y="2346709"/>
                  <a:pt x="1216984" y="2342691"/>
                  <a:pt x="1380867" y="2295542"/>
                </a:cubicBezTo>
                <a:cubicBezTo>
                  <a:pt x="1352791" y="2227964"/>
                  <a:pt x="1317377" y="2164934"/>
                  <a:pt x="1276582" y="2106401"/>
                </a:cubicBezTo>
                <a:close/>
                <a:moveTo>
                  <a:pt x="931061" y="1768598"/>
                </a:moveTo>
                <a:lnTo>
                  <a:pt x="785084" y="2021438"/>
                </a:lnTo>
                <a:lnTo>
                  <a:pt x="684448" y="2196711"/>
                </a:lnTo>
                <a:cubicBezTo>
                  <a:pt x="868931" y="2169533"/>
                  <a:pt x="1041385" y="2098006"/>
                  <a:pt x="1189228" y="1991290"/>
                </a:cubicBezTo>
                <a:cubicBezTo>
                  <a:pt x="1113839" y="1904543"/>
                  <a:pt x="1026949" y="1829435"/>
                  <a:pt x="931061" y="1768598"/>
                </a:cubicBezTo>
                <a:close/>
                <a:moveTo>
                  <a:pt x="1626242" y="1739577"/>
                </a:moveTo>
                <a:cubicBezTo>
                  <a:pt x="1556851" y="1850020"/>
                  <a:pt x="1471526" y="1947792"/>
                  <a:pt x="1374302" y="2030973"/>
                </a:cubicBezTo>
                <a:cubicBezTo>
                  <a:pt x="1422822" y="2099916"/>
                  <a:pt x="1464618" y="2174537"/>
                  <a:pt x="1497466" y="2254701"/>
                </a:cubicBezTo>
                <a:cubicBezTo>
                  <a:pt x="1664534" y="2184833"/>
                  <a:pt x="1813198" y="2068027"/>
                  <a:pt x="1922549" y="1910651"/>
                </a:cubicBezTo>
                <a:close/>
                <a:moveTo>
                  <a:pt x="531158" y="1601275"/>
                </a:moveTo>
                <a:cubicBezTo>
                  <a:pt x="514831" y="1769123"/>
                  <a:pt x="535254" y="1939877"/>
                  <a:pt x="594029" y="2101141"/>
                </a:cubicBezTo>
                <a:lnTo>
                  <a:pt x="822377" y="1705631"/>
                </a:lnTo>
                <a:cubicBezTo>
                  <a:pt x="730789" y="1658398"/>
                  <a:pt x="632873" y="1623335"/>
                  <a:pt x="531158" y="1601275"/>
                </a:cubicBezTo>
                <a:close/>
                <a:moveTo>
                  <a:pt x="270885" y="1572115"/>
                </a:moveTo>
                <a:cubicBezTo>
                  <a:pt x="231457" y="1572339"/>
                  <a:pt x="191799" y="1574812"/>
                  <a:pt x="152057" y="1579894"/>
                </a:cubicBezTo>
                <a:cubicBezTo>
                  <a:pt x="195418" y="1760005"/>
                  <a:pt x="289893" y="1927350"/>
                  <a:pt x="428945" y="2058945"/>
                </a:cubicBezTo>
                <a:cubicBezTo>
                  <a:pt x="384418" y="1901749"/>
                  <a:pt x="371313" y="1738504"/>
                  <a:pt x="388331" y="1577832"/>
                </a:cubicBezTo>
                <a:cubicBezTo>
                  <a:pt x="349511" y="1573916"/>
                  <a:pt x="310313" y="1571891"/>
                  <a:pt x="270885" y="1572115"/>
                </a:cubicBezTo>
                <a:close/>
                <a:moveTo>
                  <a:pt x="1117422" y="1445810"/>
                </a:moveTo>
                <a:lnTo>
                  <a:pt x="992684" y="1661863"/>
                </a:lnTo>
                <a:cubicBezTo>
                  <a:pt x="1102065" y="1730612"/>
                  <a:pt x="1200940" y="1816138"/>
                  <a:pt x="1286200" y="1915345"/>
                </a:cubicBezTo>
                <a:cubicBezTo>
                  <a:pt x="1368713" y="1844119"/>
                  <a:pt x="1441290" y="1760865"/>
                  <a:pt x="1500981" y="1667258"/>
                </a:cubicBezTo>
                <a:close/>
                <a:moveTo>
                  <a:pt x="2092402" y="1221082"/>
                </a:moveTo>
                <a:cubicBezTo>
                  <a:pt x="2001593" y="1234047"/>
                  <a:pt x="1911092" y="1235450"/>
                  <a:pt x="1822337" y="1227227"/>
                </a:cubicBezTo>
                <a:cubicBezTo>
                  <a:pt x="1800443" y="1366691"/>
                  <a:pt x="1756170" y="1503162"/>
                  <a:pt x="1688847" y="1630684"/>
                </a:cubicBezTo>
                <a:lnTo>
                  <a:pt x="1987299" y="1802996"/>
                </a:lnTo>
                <a:cubicBezTo>
                  <a:pt x="2084887" y="1618081"/>
                  <a:pt x="2117858" y="1415133"/>
                  <a:pt x="2092402" y="1221082"/>
                </a:cubicBezTo>
                <a:close/>
                <a:moveTo>
                  <a:pt x="649579" y="1175701"/>
                </a:moveTo>
                <a:cubicBezTo>
                  <a:pt x="600911" y="1272240"/>
                  <a:pt x="566994" y="1374279"/>
                  <a:pt x="548013" y="1478728"/>
                </a:cubicBezTo>
                <a:cubicBezTo>
                  <a:pt x="665588" y="1503392"/>
                  <a:pt x="778659" y="1543786"/>
                  <a:pt x="883938" y="1599004"/>
                </a:cubicBezTo>
                <a:lnTo>
                  <a:pt x="1008644" y="1383007"/>
                </a:lnTo>
                <a:close/>
                <a:moveTo>
                  <a:pt x="1325201" y="1085928"/>
                </a:moveTo>
                <a:lnTo>
                  <a:pt x="1180226" y="1337032"/>
                </a:lnTo>
                <a:lnTo>
                  <a:pt x="1563461" y="1558293"/>
                </a:lnTo>
                <a:cubicBezTo>
                  <a:pt x="1621429" y="1447029"/>
                  <a:pt x="1659763" y="1328223"/>
                  <a:pt x="1679185" y="1206861"/>
                </a:cubicBezTo>
                <a:cubicBezTo>
                  <a:pt x="1555153" y="1183834"/>
                  <a:pt x="1435895" y="1143161"/>
                  <a:pt x="1325201" y="1085928"/>
                </a:cubicBezTo>
                <a:close/>
                <a:moveTo>
                  <a:pt x="216369" y="925587"/>
                </a:moveTo>
                <a:cubicBezTo>
                  <a:pt x="135862" y="1096620"/>
                  <a:pt x="108667" y="1281041"/>
                  <a:pt x="130011" y="1458436"/>
                </a:cubicBezTo>
                <a:cubicBezTo>
                  <a:pt x="222591" y="1446071"/>
                  <a:pt x="314795" y="1446181"/>
                  <a:pt x="405131" y="1455463"/>
                </a:cubicBezTo>
                <a:cubicBezTo>
                  <a:pt x="426945" y="1333935"/>
                  <a:pt x="466667" y="1215249"/>
                  <a:pt x="524206" y="1103317"/>
                </a:cubicBezTo>
                <a:close/>
                <a:moveTo>
                  <a:pt x="943246" y="797103"/>
                </a:moveTo>
                <a:cubicBezTo>
                  <a:pt x="853400" y="873630"/>
                  <a:pt x="774733" y="963960"/>
                  <a:pt x="711316" y="1066306"/>
                </a:cubicBezTo>
                <a:lnTo>
                  <a:pt x="1071447" y="1274228"/>
                </a:lnTo>
                <a:lnTo>
                  <a:pt x="1215869" y="1024081"/>
                </a:lnTo>
                <a:cubicBezTo>
                  <a:pt x="1115458" y="961776"/>
                  <a:pt x="1023809" y="885272"/>
                  <a:pt x="943246" y="797103"/>
                </a:cubicBezTo>
                <a:close/>
                <a:moveTo>
                  <a:pt x="1777831" y="614825"/>
                </a:moveTo>
                <a:cubicBezTo>
                  <a:pt x="1828108" y="774217"/>
                  <a:pt x="1847177" y="940426"/>
                  <a:pt x="1835302" y="1104709"/>
                </a:cubicBezTo>
                <a:cubicBezTo>
                  <a:pt x="1912529" y="1111680"/>
                  <a:pt x="1991200" y="1110618"/>
                  <a:pt x="2070135" y="1099634"/>
                </a:cubicBezTo>
                <a:cubicBezTo>
                  <a:pt x="2023430" y="916066"/>
                  <a:pt x="1923963" y="746103"/>
                  <a:pt x="1777831" y="614825"/>
                </a:cubicBezTo>
                <a:close/>
                <a:moveTo>
                  <a:pt x="1613169" y="587153"/>
                </a:moveTo>
                <a:lnTo>
                  <a:pt x="1386789" y="979253"/>
                </a:lnTo>
                <a:cubicBezTo>
                  <a:pt x="1482593" y="1028182"/>
                  <a:pt x="1585369" y="1063521"/>
                  <a:pt x="1692132" y="1084514"/>
                </a:cubicBezTo>
                <a:cubicBezTo>
                  <a:pt x="1702376" y="916614"/>
                  <a:pt x="1676765" y="746730"/>
                  <a:pt x="1613169" y="587153"/>
                </a:cubicBezTo>
                <a:close/>
                <a:moveTo>
                  <a:pt x="1500307" y="531421"/>
                </a:moveTo>
                <a:cubicBezTo>
                  <a:pt x="1333628" y="560682"/>
                  <a:pt x="1177718" y="626786"/>
                  <a:pt x="1041762" y="721997"/>
                </a:cubicBezTo>
                <a:cubicBezTo>
                  <a:pt x="1111912" y="797410"/>
                  <a:pt x="1191076" y="863204"/>
                  <a:pt x="1277416" y="917480"/>
                </a:cubicBezTo>
                <a:close/>
                <a:moveTo>
                  <a:pt x="708730" y="442269"/>
                </a:moveTo>
                <a:cubicBezTo>
                  <a:pt x="536145" y="518354"/>
                  <a:pt x="384460" y="645249"/>
                  <a:pt x="277225" y="815684"/>
                </a:cubicBezTo>
                <a:lnTo>
                  <a:pt x="586010" y="993961"/>
                </a:lnTo>
                <a:cubicBezTo>
                  <a:pt x="658009" y="876621"/>
                  <a:pt x="747803" y="773217"/>
                  <a:pt x="850548" y="685844"/>
                </a:cubicBezTo>
                <a:cubicBezTo>
                  <a:pt x="795399" y="611028"/>
                  <a:pt x="747545" y="529652"/>
                  <a:pt x="708730" y="442269"/>
                </a:cubicBezTo>
                <a:close/>
                <a:moveTo>
                  <a:pt x="1114411" y="355452"/>
                </a:moveTo>
                <a:cubicBezTo>
                  <a:pt x="1016499" y="355167"/>
                  <a:pt x="919324" y="369705"/>
                  <a:pt x="826255" y="398131"/>
                </a:cubicBezTo>
                <a:cubicBezTo>
                  <a:pt x="858722" y="474940"/>
                  <a:pt x="900618" y="545829"/>
                  <a:pt x="948599" y="611249"/>
                </a:cubicBezTo>
                <a:cubicBezTo>
                  <a:pt x="1085375" y="512974"/>
                  <a:pt x="1240825" y="441488"/>
                  <a:pt x="1406980" y="401715"/>
                </a:cubicBezTo>
                <a:cubicBezTo>
                  <a:pt x="1310969" y="370847"/>
                  <a:pt x="1212322" y="355738"/>
                  <a:pt x="1114411" y="355452"/>
                </a:cubicBezTo>
                <a:close/>
                <a:moveTo>
                  <a:pt x="1776283" y="295101"/>
                </a:moveTo>
                <a:lnTo>
                  <a:pt x="1710896" y="408983"/>
                </a:lnTo>
                <a:cubicBezTo>
                  <a:pt x="2209777" y="726145"/>
                  <a:pt x="2373723" y="1383396"/>
                  <a:pt x="2075153" y="1900534"/>
                </a:cubicBezTo>
                <a:cubicBezTo>
                  <a:pt x="1777480" y="2416119"/>
                  <a:pt x="1129323" y="2603192"/>
                  <a:pt x="606057" y="2333243"/>
                </a:cubicBezTo>
                <a:lnTo>
                  <a:pt x="534769" y="2457402"/>
                </a:lnTo>
                <a:cubicBezTo>
                  <a:pt x="1115347" y="2755664"/>
                  <a:pt x="1834151" y="2554240"/>
                  <a:pt x="2173557" y="1987198"/>
                </a:cubicBezTo>
                <a:cubicBezTo>
                  <a:pt x="2520801" y="1407062"/>
                  <a:pt x="2343129" y="657734"/>
                  <a:pt x="1776283" y="295101"/>
                </a:cubicBezTo>
                <a:close/>
                <a:moveTo>
                  <a:pt x="1831804" y="0"/>
                </a:moveTo>
                <a:cubicBezTo>
                  <a:pt x="1881515" y="0"/>
                  <a:pt x="1921814" y="40299"/>
                  <a:pt x="1921814" y="90010"/>
                </a:cubicBezTo>
                <a:cubicBezTo>
                  <a:pt x="1921814" y="123853"/>
                  <a:pt x="1903137" y="153333"/>
                  <a:pt x="1874873" y="167531"/>
                </a:cubicBezTo>
                <a:cubicBezTo>
                  <a:pt x="2505724" y="579432"/>
                  <a:pt x="2701456" y="1419035"/>
                  <a:pt x="2311836" y="2069966"/>
                </a:cubicBezTo>
                <a:cubicBezTo>
                  <a:pt x="2067801" y="2477672"/>
                  <a:pt x="1650037" y="2717958"/>
                  <a:pt x="1209422" y="2750781"/>
                </a:cubicBezTo>
                <a:lnTo>
                  <a:pt x="1209422" y="3191198"/>
                </a:lnTo>
                <a:cubicBezTo>
                  <a:pt x="1228953" y="3190691"/>
                  <a:pt x="1248332" y="3191937"/>
                  <a:pt x="1267595" y="3193449"/>
                </a:cubicBezTo>
                <a:cubicBezTo>
                  <a:pt x="1660899" y="3224325"/>
                  <a:pt x="1926978" y="3358049"/>
                  <a:pt x="1884661" y="3503570"/>
                </a:cubicBezTo>
                <a:lnTo>
                  <a:pt x="318693" y="3505352"/>
                </a:lnTo>
                <a:cubicBezTo>
                  <a:pt x="273700" y="3359367"/>
                  <a:pt x="539657" y="3224666"/>
                  <a:pt x="934393" y="3193515"/>
                </a:cubicBezTo>
                <a:lnTo>
                  <a:pt x="993398" y="3191208"/>
                </a:lnTo>
                <a:lnTo>
                  <a:pt x="993398" y="2750894"/>
                </a:lnTo>
                <a:cubicBezTo>
                  <a:pt x="812915" y="2737642"/>
                  <a:pt x="632784" y="2688481"/>
                  <a:pt x="463078" y="2601537"/>
                </a:cubicBezTo>
                <a:cubicBezTo>
                  <a:pt x="463677" y="2602537"/>
                  <a:pt x="463694" y="2603560"/>
                  <a:pt x="463694" y="2604587"/>
                </a:cubicBezTo>
                <a:cubicBezTo>
                  <a:pt x="463694" y="2654298"/>
                  <a:pt x="423395" y="2694597"/>
                  <a:pt x="373684" y="2694597"/>
                </a:cubicBezTo>
                <a:cubicBezTo>
                  <a:pt x="323973" y="2694597"/>
                  <a:pt x="283674" y="2654298"/>
                  <a:pt x="283674" y="2604587"/>
                </a:cubicBezTo>
                <a:cubicBezTo>
                  <a:pt x="283674" y="2554876"/>
                  <a:pt x="323973" y="2514577"/>
                  <a:pt x="373684" y="2514577"/>
                </a:cubicBezTo>
                <a:lnTo>
                  <a:pt x="377019" y="2515250"/>
                </a:lnTo>
                <a:lnTo>
                  <a:pt x="511820" y="2280472"/>
                </a:lnTo>
                <a:lnTo>
                  <a:pt x="495824" y="2271237"/>
                </a:lnTo>
                <a:lnTo>
                  <a:pt x="496783" y="2269575"/>
                </a:lnTo>
                <a:cubicBezTo>
                  <a:pt x="34226" y="1964050"/>
                  <a:pt x="-130424" y="1362029"/>
                  <a:pt x="110016" y="864184"/>
                </a:cubicBezTo>
                <a:lnTo>
                  <a:pt x="106296" y="862036"/>
                </a:lnTo>
                <a:lnTo>
                  <a:pt x="148828" y="788370"/>
                </a:lnTo>
                <a:lnTo>
                  <a:pt x="169099" y="753258"/>
                </a:lnTo>
                <a:lnTo>
                  <a:pt x="170873" y="754281"/>
                </a:lnTo>
                <a:cubicBezTo>
                  <a:pt x="475914" y="264737"/>
                  <a:pt x="1106018" y="92008"/>
                  <a:pt x="1617242" y="355196"/>
                </a:cubicBezTo>
                <a:lnTo>
                  <a:pt x="1748044" y="127384"/>
                </a:lnTo>
                <a:lnTo>
                  <a:pt x="1751959" y="129632"/>
                </a:lnTo>
                <a:cubicBezTo>
                  <a:pt x="1745165" y="117975"/>
                  <a:pt x="1741794" y="104386"/>
                  <a:pt x="1741794" y="90010"/>
                </a:cubicBezTo>
                <a:cubicBezTo>
                  <a:pt x="1741794" y="40299"/>
                  <a:pt x="1782093" y="0"/>
                  <a:pt x="1831804" y="0"/>
                </a:cubicBezTo>
                <a:close/>
              </a:path>
            </a:pathLst>
          </a:custGeom>
          <a:solidFill>
            <a:srgbClr val="EF5E42"/>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19" name="Right Triangle 17">
            <a:extLst>
              <a:ext uri="{FF2B5EF4-FFF2-40B4-BE49-F238E27FC236}">
                <a16:creationId xmlns:a16="http://schemas.microsoft.com/office/drawing/2014/main" id="{EC618A62-427D-40B0-94E8-5525B8322F6A}"/>
              </a:ext>
            </a:extLst>
          </p:cNvPr>
          <p:cNvSpPr/>
          <p:nvPr/>
        </p:nvSpPr>
        <p:spPr>
          <a:xfrm>
            <a:off x="7705746" y="4600959"/>
            <a:ext cx="385790" cy="546392"/>
          </a:xfrm>
          <a:custGeom>
            <a:avLst/>
            <a:gdLst/>
            <a:ahLst/>
            <a:cxnLst/>
            <a:rect l="l" t="t" r="r" b="b"/>
            <a:pathLst>
              <a:path w="2387678" h="3240000">
                <a:moveTo>
                  <a:pt x="1645041" y="17032"/>
                </a:moveTo>
                <a:lnTo>
                  <a:pt x="2376264" y="17032"/>
                </a:lnTo>
                <a:lnTo>
                  <a:pt x="2376264" y="17033"/>
                </a:lnTo>
                <a:lnTo>
                  <a:pt x="1645042" y="17033"/>
                </a:lnTo>
                <a:close/>
                <a:moveTo>
                  <a:pt x="0" y="17032"/>
                </a:moveTo>
                <a:lnTo>
                  <a:pt x="1379678" y="17032"/>
                </a:lnTo>
                <a:lnTo>
                  <a:pt x="1379678" y="996125"/>
                </a:lnTo>
                <a:lnTo>
                  <a:pt x="2376264" y="996125"/>
                </a:lnTo>
                <a:lnTo>
                  <a:pt x="2376264" y="3240000"/>
                </a:lnTo>
                <a:lnTo>
                  <a:pt x="0" y="3240000"/>
                </a:lnTo>
                <a:close/>
                <a:moveTo>
                  <a:pt x="1498869" y="0"/>
                </a:moveTo>
                <a:lnTo>
                  <a:pt x="2387678" y="888809"/>
                </a:lnTo>
                <a:lnTo>
                  <a:pt x="1498869" y="888809"/>
                </a:lnTo>
                <a:close/>
              </a:path>
            </a:pathLst>
          </a:custGeom>
          <a:solidFill>
            <a:srgbClr val="AFAFAF"/>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0" name="Oval 27">
            <a:extLst>
              <a:ext uri="{FF2B5EF4-FFF2-40B4-BE49-F238E27FC236}">
                <a16:creationId xmlns:a16="http://schemas.microsoft.com/office/drawing/2014/main" id="{67EE00C2-11D5-448F-B5E2-39CF1C5309C9}"/>
              </a:ext>
            </a:extLst>
          </p:cNvPr>
          <p:cNvSpPr/>
          <p:nvPr/>
        </p:nvSpPr>
        <p:spPr>
          <a:xfrm>
            <a:off x="4418496" y="5469184"/>
            <a:ext cx="409732" cy="779216"/>
          </a:xfrm>
          <a:custGeom>
            <a:avLst/>
            <a:gdLst/>
            <a:ahLst/>
            <a:cxnLst/>
            <a:rect l="l" t="t" r="r" b="b"/>
            <a:pathLst>
              <a:path w="1703664" h="3240001">
                <a:moveTo>
                  <a:pt x="952533" y="2024463"/>
                </a:moveTo>
                <a:lnTo>
                  <a:pt x="856710" y="2024464"/>
                </a:lnTo>
                <a:lnTo>
                  <a:pt x="649879" y="2143878"/>
                </a:lnTo>
                <a:lnTo>
                  <a:pt x="728753" y="2280491"/>
                </a:lnTo>
                <a:lnTo>
                  <a:pt x="800462" y="2239090"/>
                </a:lnTo>
                <a:lnTo>
                  <a:pt x="800462" y="2476837"/>
                </a:lnTo>
                <a:lnTo>
                  <a:pt x="649878" y="2476837"/>
                </a:lnTo>
                <a:lnTo>
                  <a:pt x="649878" y="2634602"/>
                </a:lnTo>
                <a:lnTo>
                  <a:pt x="1067658" y="2634602"/>
                </a:lnTo>
                <a:lnTo>
                  <a:pt x="1067657" y="2476837"/>
                </a:lnTo>
                <a:lnTo>
                  <a:pt x="952532" y="2476837"/>
                </a:lnTo>
                <a:lnTo>
                  <a:pt x="952532" y="2151292"/>
                </a:lnTo>
                <a:lnTo>
                  <a:pt x="952534" y="2151291"/>
                </a:lnTo>
                <a:close/>
                <a:moveTo>
                  <a:pt x="851832" y="1776101"/>
                </a:moveTo>
                <a:cubicBezTo>
                  <a:pt x="1189868" y="1776101"/>
                  <a:pt x="1463900" y="2050133"/>
                  <a:pt x="1463900" y="2388169"/>
                </a:cubicBezTo>
                <a:cubicBezTo>
                  <a:pt x="1463900" y="2726205"/>
                  <a:pt x="1189868" y="3000237"/>
                  <a:pt x="851832" y="3000237"/>
                </a:cubicBezTo>
                <a:cubicBezTo>
                  <a:pt x="513796" y="3000237"/>
                  <a:pt x="239764" y="2726205"/>
                  <a:pt x="239764" y="2388169"/>
                </a:cubicBezTo>
                <a:cubicBezTo>
                  <a:pt x="239764" y="2050133"/>
                  <a:pt x="513796" y="1776101"/>
                  <a:pt x="851832" y="1776101"/>
                </a:cubicBezTo>
                <a:close/>
                <a:moveTo>
                  <a:pt x="851832" y="1689019"/>
                </a:moveTo>
                <a:cubicBezTo>
                  <a:pt x="465702" y="1689019"/>
                  <a:pt x="152682" y="2002039"/>
                  <a:pt x="152682" y="2388169"/>
                </a:cubicBezTo>
                <a:cubicBezTo>
                  <a:pt x="152682" y="2774299"/>
                  <a:pt x="465702" y="3087319"/>
                  <a:pt x="851832" y="3087319"/>
                </a:cubicBezTo>
                <a:cubicBezTo>
                  <a:pt x="1237962" y="3087319"/>
                  <a:pt x="1550982" y="2774299"/>
                  <a:pt x="1550982" y="2388169"/>
                </a:cubicBezTo>
                <a:cubicBezTo>
                  <a:pt x="1550982" y="2002039"/>
                  <a:pt x="1237962" y="1689019"/>
                  <a:pt x="851832" y="1689019"/>
                </a:cubicBezTo>
                <a:close/>
                <a:moveTo>
                  <a:pt x="851832" y="1536337"/>
                </a:moveTo>
                <a:cubicBezTo>
                  <a:pt x="1322286" y="1536337"/>
                  <a:pt x="1703664" y="1917715"/>
                  <a:pt x="1703664" y="2388169"/>
                </a:cubicBezTo>
                <a:cubicBezTo>
                  <a:pt x="1703664" y="2858623"/>
                  <a:pt x="1322286" y="3240001"/>
                  <a:pt x="851832" y="3240001"/>
                </a:cubicBezTo>
                <a:cubicBezTo>
                  <a:pt x="381378" y="3240001"/>
                  <a:pt x="0" y="2858623"/>
                  <a:pt x="0" y="2388169"/>
                </a:cubicBezTo>
                <a:cubicBezTo>
                  <a:pt x="0" y="1917715"/>
                  <a:pt x="381378" y="1536337"/>
                  <a:pt x="851832" y="1536337"/>
                </a:cubicBezTo>
                <a:close/>
                <a:moveTo>
                  <a:pt x="1173126" y="1"/>
                </a:moveTo>
                <a:lnTo>
                  <a:pt x="1383673" y="1"/>
                </a:lnTo>
                <a:lnTo>
                  <a:pt x="1383673" y="954514"/>
                </a:lnTo>
                <a:lnTo>
                  <a:pt x="1173126" y="1187717"/>
                </a:lnTo>
                <a:close/>
                <a:moveTo>
                  <a:pt x="619488" y="0"/>
                </a:moveTo>
                <a:lnTo>
                  <a:pt x="1099698" y="0"/>
                </a:lnTo>
                <a:lnTo>
                  <a:pt x="1099698" y="1265464"/>
                </a:lnTo>
                <a:lnTo>
                  <a:pt x="859593" y="1532640"/>
                </a:lnTo>
                <a:lnTo>
                  <a:pt x="619488" y="1265464"/>
                </a:lnTo>
                <a:close/>
                <a:moveTo>
                  <a:pt x="335512" y="0"/>
                </a:moveTo>
                <a:lnTo>
                  <a:pt x="546059" y="0"/>
                </a:lnTo>
                <a:lnTo>
                  <a:pt x="546059" y="1166181"/>
                </a:lnTo>
                <a:lnTo>
                  <a:pt x="335512" y="927455"/>
                </a:lnTo>
                <a:close/>
              </a:path>
            </a:pathLst>
          </a:custGeom>
          <a:solidFill>
            <a:srgbClr val="646464"/>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1" name="Parallelogram 15">
            <a:extLst>
              <a:ext uri="{FF2B5EF4-FFF2-40B4-BE49-F238E27FC236}">
                <a16:creationId xmlns:a16="http://schemas.microsoft.com/office/drawing/2014/main" id="{F96D8624-1410-4124-8AD8-8A73AEDD45E2}"/>
              </a:ext>
            </a:extLst>
          </p:cNvPr>
          <p:cNvSpPr/>
          <p:nvPr/>
        </p:nvSpPr>
        <p:spPr>
          <a:xfrm rot="16200000">
            <a:off x="8536863" y="3545131"/>
            <a:ext cx="598764" cy="648141"/>
          </a:xfrm>
          <a:custGeom>
            <a:avLst/>
            <a:gdLst/>
            <a:ahLst/>
            <a:cxnLst/>
            <a:rect l="l" t="t" r="r" b="b"/>
            <a:pathLst>
              <a:path w="2993176" h="3240001">
                <a:moveTo>
                  <a:pt x="1299907" y="647892"/>
                </a:moveTo>
                <a:lnTo>
                  <a:pt x="665509" y="1620000"/>
                </a:lnTo>
                <a:lnTo>
                  <a:pt x="1299907" y="2592108"/>
                </a:lnTo>
                <a:lnTo>
                  <a:pt x="634398" y="2592108"/>
                </a:lnTo>
                <a:lnTo>
                  <a:pt x="0" y="1620000"/>
                </a:lnTo>
                <a:lnTo>
                  <a:pt x="634398" y="647892"/>
                </a:lnTo>
                <a:close/>
                <a:moveTo>
                  <a:pt x="2993176" y="1620001"/>
                </a:moveTo>
                <a:lnTo>
                  <a:pt x="1913056" y="3240001"/>
                </a:lnTo>
                <a:lnTo>
                  <a:pt x="1782206" y="3043749"/>
                </a:lnTo>
                <a:lnTo>
                  <a:pt x="1110064" y="3043749"/>
                </a:lnTo>
                <a:cubicBezTo>
                  <a:pt x="1089036" y="3096599"/>
                  <a:pt x="1037333" y="3133759"/>
                  <a:pt x="976952" y="3133759"/>
                </a:cubicBezTo>
                <a:cubicBezTo>
                  <a:pt x="923853" y="3133759"/>
                  <a:pt x="877466" y="3105022"/>
                  <a:pt x="854540" y="3061058"/>
                </a:cubicBezTo>
                <a:lnTo>
                  <a:pt x="302383" y="3169763"/>
                </a:lnTo>
                <a:lnTo>
                  <a:pt x="302383" y="2809723"/>
                </a:lnTo>
                <a:lnTo>
                  <a:pt x="854540" y="2918427"/>
                </a:lnTo>
                <a:cubicBezTo>
                  <a:pt x="877466" y="2874463"/>
                  <a:pt x="923853" y="2845727"/>
                  <a:pt x="976952" y="2845727"/>
                </a:cubicBezTo>
                <a:cubicBezTo>
                  <a:pt x="1037333" y="2845727"/>
                  <a:pt x="1089036" y="2882887"/>
                  <a:pt x="1110064" y="2935737"/>
                </a:cubicBezTo>
                <a:lnTo>
                  <a:pt x="1710190" y="2935737"/>
                </a:lnTo>
                <a:lnTo>
                  <a:pt x="832936" y="1620001"/>
                </a:lnTo>
                <a:lnTo>
                  <a:pt x="1913056" y="0"/>
                </a:lnTo>
                <a:close/>
              </a:path>
            </a:pathLst>
          </a:custGeom>
          <a:solidFill>
            <a:srgbClr val="969696"/>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2" name="Round Same Side Corner Rectangle 21">
            <a:extLst>
              <a:ext uri="{FF2B5EF4-FFF2-40B4-BE49-F238E27FC236}">
                <a16:creationId xmlns:a16="http://schemas.microsoft.com/office/drawing/2014/main" id="{1ECECD11-F081-4548-9AE2-E114A169BA21}"/>
              </a:ext>
            </a:extLst>
          </p:cNvPr>
          <p:cNvSpPr/>
          <p:nvPr/>
        </p:nvSpPr>
        <p:spPr>
          <a:xfrm rot="10800000">
            <a:off x="9311063" y="2543932"/>
            <a:ext cx="386665" cy="436639"/>
          </a:xfrm>
          <a:custGeom>
            <a:avLst/>
            <a:gdLst/>
            <a:ahLst/>
            <a:cxnLst/>
            <a:rect l="l" t="t" r="r" b="b"/>
            <a:pathLst>
              <a:path w="2880320" h="3252576">
                <a:moveTo>
                  <a:pt x="612726" y="2220771"/>
                </a:moveTo>
                <a:cubicBezTo>
                  <a:pt x="662432" y="2220771"/>
                  <a:pt x="702726" y="2180477"/>
                  <a:pt x="702726" y="2130771"/>
                </a:cubicBezTo>
                <a:lnTo>
                  <a:pt x="702726" y="438771"/>
                </a:lnTo>
                <a:cubicBezTo>
                  <a:pt x="702726" y="389065"/>
                  <a:pt x="662432" y="348771"/>
                  <a:pt x="612726" y="348771"/>
                </a:cubicBezTo>
                <a:cubicBezTo>
                  <a:pt x="563020" y="348771"/>
                  <a:pt x="522726" y="389065"/>
                  <a:pt x="522726" y="438771"/>
                </a:cubicBezTo>
                <a:lnTo>
                  <a:pt x="522726" y="2130771"/>
                </a:lnTo>
                <a:cubicBezTo>
                  <a:pt x="522726" y="2180477"/>
                  <a:pt x="563020" y="2220771"/>
                  <a:pt x="612726" y="2220771"/>
                </a:cubicBezTo>
                <a:close/>
                <a:moveTo>
                  <a:pt x="1188790" y="2220771"/>
                </a:moveTo>
                <a:cubicBezTo>
                  <a:pt x="1238496" y="2220771"/>
                  <a:pt x="1278790" y="2180477"/>
                  <a:pt x="1278790" y="2130771"/>
                </a:cubicBezTo>
                <a:lnTo>
                  <a:pt x="1278790" y="438771"/>
                </a:lnTo>
                <a:cubicBezTo>
                  <a:pt x="1278790" y="389065"/>
                  <a:pt x="1238496" y="348771"/>
                  <a:pt x="1188790" y="348771"/>
                </a:cubicBezTo>
                <a:cubicBezTo>
                  <a:pt x="1139084" y="348771"/>
                  <a:pt x="1098790" y="389065"/>
                  <a:pt x="1098790" y="438771"/>
                </a:cubicBezTo>
                <a:lnTo>
                  <a:pt x="1098790" y="2130771"/>
                </a:lnTo>
                <a:cubicBezTo>
                  <a:pt x="1098790" y="2180477"/>
                  <a:pt x="1139084" y="2220771"/>
                  <a:pt x="1188790" y="2220771"/>
                </a:cubicBezTo>
                <a:close/>
                <a:moveTo>
                  <a:pt x="1764854" y="2220771"/>
                </a:moveTo>
                <a:cubicBezTo>
                  <a:pt x="1814560" y="2220771"/>
                  <a:pt x="1854854" y="2180477"/>
                  <a:pt x="1854854" y="2130771"/>
                </a:cubicBezTo>
                <a:lnTo>
                  <a:pt x="1854854" y="438771"/>
                </a:lnTo>
                <a:cubicBezTo>
                  <a:pt x="1854854" y="389065"/>
                  <a:pt x="1814560" y="348771"/>
                  <a:pt x="1764854" y="348771"/>
                </a:cubicBezTo>
                <a:cubicBezTo>
                  <a:pt x="1715148" y="348771"/>
                  <a:pt x="1674854" y="389065"/>
                  <a:pt x="1674854" y="438771"/>
                </a:cubicBezTo>
                <a:lnTo>
                  <a:pt x="1674854" y="2130771"/>
                </a:lnTo>
                <a:cubicBezTo>
                  <a:pt x="1674854" y="2180477"/>
                  <a:pt x="1715148" y="2220771"/>
                  <a:pt x="1764854" y="2220771"/>
                </a:cubicBezTo>
                <a:close/>
                <a:moveTo>
                  <a:pt x="2340918" y="2220771"/>
                </a:moveTo>
                <a:cubicBezTo>
                  <a:pt x="2390624" y="2220771"/>
                  <a:pt x="2430918" y="2180477"/>
                  <a:pt x="2430918" y="2130771"/>
                </a:cubicBezTo>
                <a:lnTo>
                  <a:pt x="2430918" y="438771"/>
                </a:lnTo>
                <a:cubicBezTo>
                  <a:pt x="2430918" y="389065"/>
                  <a:pt x="2390624" y="348771"/>
                  <a:pt x="2340918" y="348771"/>
                </a:cubicBezTo>
                <a:cubicBezTo>
                  <a:pt x="2291212" y="348771"/>
                  <a:pt x="2250918" y="389065"/>
                  <a:pt x="2250918" y="438771"/>
                </a:cubicBezTo>
                <a:lnTo>
                  <a:pt x="2250918" y="2130771"/>
                </a:lnTo>
                <a:cubicBezTo>
                  <a:pt x="2250918" y="2180477"/>
                  <a:pt x="2291212" y="2220771"/>
                  <a:pt x="2340918" y="2220771"/>
                </a:cubicBezTo>
                <a:close/>
                <a:moveTo>
                  <a:pt x="2784182" y="2519920"/>
                </a:moveTo>
                <a:lnTo>
                  <a:pt x="96136" y="2519920"/>
                </a:lnTo>
                <a:lnTo>
                  <a:pt x="96136" y="419995"/>
                </a:lnTo>
                <a:cubicBezTo>
                  <a:pt x="96136" y="188038"/>
                  <a:pt x="284174" y="0"/>
                  <a:pt x="516131" y="0"/>
                </a:cubicBezTo>
                <a:lnTo>
                  <a:pt x="2364187" y="0"/>
                </a:lnTo>
                <a:cubicBezTo>
                  <a:pt x="2596144" y="0"/>
                  <a:pt x="2784182" y="188038"/>
                  <a:pt x="2784182" y="419995"/>
                </a:cubicBezTo>
                <a:close/>
                <a:moveTo>
                  <a:pt x="1687966" y="3252576"/>
                </a:moveTo>
                <a:lnTo>
                  <a:pt x="1192350" y="3252576"/>
                </a:lnTo>
                <a:cubicBezTo>
                  <a:pt x="1129224" y="3252576"/>
                  <a:pt x="1078050" y="3201402"/>
                  <a:pt x="1078050" y="3138276"/>
                </a:cubicBezTo>
                <a:lnTo>
                  <a:pt x="1078050" y="3023976"/>
                </a:lnTo>
                <a:lnTo>
                  <a:pt x="60008" y="3023976"/>
                </a:lnTo>
                <a:cubicBezTo>
                  <a:pt x="26866" y="3023976"/>
                  <a:pt x="0" y="2997110"/>
                  <a:pt x="0" y="2963968"/>
                </a:cubicBezTo>
                <a:lnTo>
                  <a:pt x="0" y="2723944"/>
                </a:lnTo>
                <a:cubicBezTo>
                  <a:pt x="0" y="2690802"/>
                  <a:pt x="26866" y="2663936"/>
                  <a:pt x="60008" y="2663936"/>
                </a:cubicBezTo>
                <a:lnTo>
                  <a:pt x="2820312" y="2663936"/>
                </a:lnTo>
                <a:cubicBezTo>
                  <a:pt x="2853454" y="2663936"/>
                  <a:pt x="2880320" y="2690802"/>
                  <a:pt x="2880320" y="2723944"/>
                </a:cubicBezTo>
                <a:lnTo>
                  <a:pt x="2880320" y="2963968"/>
                </a:lnTo>
                <a:cubicBezTo>
                  <a:pt x="2880320" y="2997110"/>
                  <a:pt x="2853454" y="3023976"/>
                  <a:pt x="2820312" y="3023976"/>
                </a:cubicBezTo>
                <a:lnTo>
                  <a:pt x="1802266" y="3023976"/>
                </a:lnTo>
                <a:lnTo>
                  <a:pt x="1802266" y="3138276"/>
                </a:lnTo>
                <a:cubicBezTo>
                  <a:pt x="1802266" y="3201402"/>
                  <a:pt x="1751092" y="3252576"/>
                  <a:pt x="1687966" y="3252576"/>
                </a:cubicBezTo>
                <a:close/>
              </a:path>
            </a:pathLst>
          </a:custGeom>
          <a:solidFill>
            <a:srgbClr val="7D7D7D"/>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3" name="Oval 26">
            <a:extLst>
              <a:ext uri="{FF2B5EF4-FFF2-40B4-BE49-F238E27FC236}">
                <a16:creationId xmlns:a16="http://schemas.microsoft.com/office/drawing/2014/main" id="{1B4F62DA-C7A1-4E3D-B8DB-E02D0530481E}"/>
              </a:ext>
            </a:extLst>
          </p:cNvPr>
          <p:cNvSpPr/>
          <p:nvPr/>
        </p:nvSpPr>
        <p:spPr>
          <a:xfrm>
            <a:off x="6966942" y="3587275"/>
            <a:ext cx="472482" cy="563852"/>
          </a:xfrm>
          <a:custGeom>
            <a:avLst/>
            <a:gdLst/>
            <a:ahLst/>
            <a:cxnLst/>
            <a:rect l="l" t="t" r="r" b="b"/>
            <a:pathLst>
              <a:path w="2543357" h="3035197">
                <a:moveTo>
                  <a:pt x="1932497" y="885460"/>
                </a:moveTo>
                <a:lnTo>
                  <a:pt x="1858608" y="981586"/>
                </a:lnTo>
                <a:cubicBezTo>
                  <a:pt x="2087948" y="1157874"/>
                  <a:pt x="2221364" y="1431493"/>
                  <a:pt x="2219022" y="1720748"/>
                </a:cubicBezTo>
                <a:lnTo>
                  <a:pt x="2340261" y="1721729"/>
                </a:lnTo>
                <a:cubicBezTo>
                  <a:pt x="2342911" y="1394473"/>
                  <a:pt x="2191967" y="1084907"/>
                  <a:pt x="1932497" y="885460"/>
                </a:cubicBezTo>
                <a:close/>
                <a:moveTo>
                  <a:pt x="1028922" y="281987"/>
                </a:moveTo>
                <a:cubicBezTo>
                  <a:pt x="1157068" y="321344"/>
                  <a:pt x="1128134" y="299573"/>
                  <a:pt x="1193247" y="332230"/>
                </a:cubicBezTo>
                <a:cubicBezTo>
                  <a:pt x="1269854" y="451410"/>
                  <a:pt x="1301375" y="602654"/>
                  <a:pt x="1295736" y="739575"/>
                </a:cubicBezTo>
                <a:cubicBezTo>
                  <a:pt x="1418781" y="730097"/>
                  <a:pt x="1391656" y="622269"/>
                  <a:pt x="1842154" y="674175"/>
                </a:cubicBezTo>
                <a:cubicBezTo>
                  <a:pt x="2251963" y="725703"/>
                  <a:pt x="2543357" y="1202505"/>
                  <a:pt x="2543357" y="1911138"/>
                </a:cubicBezTo>
                <a:cubicBezTo>
                  <a:pt x="2543357" y="2619771"/>
                  <a:pt x="2228290" y="3174439"/>
                  <a:pt x="1189012" y="3004227"/>
                </a:cubicBezTo>
                <a:cubicBezTo>
                  <a:pt x="266689" y="3142266"/>
                  <a:pt x="99973" y="2479414"/>
                  <a:pt x="24671" y="2089269"/>
                </a:cubicBezTo>
                <a:cubicBezTo>
                  <a:pt x="-50631" y="1699124"/>
                  <a:pt x="9514" y="922425"/>
                  <a:pt x="737199" y="663358"/>
                </a:cubicBezTo>
                <a:cubicBezTo>
                  <a:pt x="1021153" y="585721"/>
                  <a:pt x="1093645" y="690425"/>
                  <a:pt x="1216376" y="728497"/>
                </a:cubicBezTo>
                <a:cubicBezTo>
                  <a:pt x="1183268" y="569368"/>
                  <a:pt x="1135766" y="458984"/>
                  <a:pt x="1028922" y="281987"/>
                </a:cubicBezTo>
                <a:close/>
                <a:moveTo>
                  <a:pt x="1919942" y="47"/>
                </a:moveTo>
                <a:cubicBezTo>
                  <a:pt x="2086542" y="1491"/>
                  <a:pt x="2263938" y="35583"/>
                  <a:pt x="2350876" y="60453"/>
                </a:cubicBezTo>
                <a:cubicBezTo>
                  <a:pt x="2672784" y="174000"/>
                  <a:pt x="2321773" y="213881"/>
                  <a:pt x="2220060" y="345654"/>
                </a:cubicBezTo>
                <a:cubicBezTo>
                  <a:pt x="2118347" y="477427"/>
                  <a:pt x="2005019" y="609932"/>
                  <a:pt x="1770740" y="609932"/>
                </a:cubicBezTo>
                <a:lnTo>
                  <a:pt x="1326444" y="614956"/>
                </a:lnTo>
                <a:lnTo>
                  <a:pt x="1346541" y="320533"/>
                </a:lnTo>
                <a:cubicBezTo>
                  <a:pt x="1401807" y="115484"/>
                  <a:pt x="1563158" y="44336"/>
                  <a:pt x="1760692" y="11037"/>
                </a:cubicBezTo>
                <a:cubicBezTo>
                  <a:pt x="1810076" y="2712"/>
                  <a:pt x="1864409" y="-434"/>
                  <a:pt x="1919942" y="47"/>
                </a:cubicBezTo>
                <a:close/>
              </a:path>
            </a:pathLst>
          </a:custGeom>
          <a:solidFill>
            <a:srgbClr val="969696"/>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4" name="Freeform 32">
            <a:extLst>
              <a:ext uri="{FF2B5EF4-FFF2-40B4-BE49-F238E27FC236}">
                <a16:creationId xmlns:a16="http://schemas.microsoft.com/office/drawing/2014/main" id="{984E6250-F494-415E-8B9A-1EE994A92946}"/>
              </a:ext>
            </a:extLst>
          </p:cNvPr>
          <p:cNvSpPr/>
          <p:nvPr/>
        </p:nvSpPr>
        <p:spPr>
          <a:xfrm>
            <a:off x="4360223" y="1480860"/>
            <a:ext cx="597487" cy="547278"/>
          </a:xfrm>
          <a:custGeom>
            <a:avLst/>
            <a:gdLst/>
            <a:ahLst/>
            <a:cxnLst/>
            <a:rect l="l" t="t" r="r" b="b"/>
            <a:pathLst>
              <a:path w="3210745" h="2940925">
                <a:moveTo>
                  <a:pt x="340528" y="2526682"/>
                </a:moveTo>
                <a:cubicBezTo>
                  <a:pt x="280875" y="2526682"/>
                  <a:pt x="232516" y="2575041"/>
                  <a:pt x="232516" y="2634694"/>
                </a:cubicBezTo>
                <a:cubicBezTo>
                  <a:pt x="232516" y="2694347"/>
                  <a:pt x="280875" y="2742706"/>
                  <a:pt x="340528" y="2742706"/>
                </a:cubicBezTo>
                <a:cubicBezTo>
                  <a:pt x="400181" y="2742706"/>
                  <a:pt x="448540" y="2694347"/>
                  <a:pt x="448540" y="2634694"/>
                </a:cubicBezTo>
                <a:cubicBezTo>
                  <a:pt x="448540" y="2575041"/>
                  <a:pt x="400181" y="2526682"/>
                  <a:pt x="340528" y="2526682"/>
                </a:cubicBezTo>
                <a:close/>
                <a:moveTo>
                  <a:pt x="1821636" y="152"/>
                </a:moveTo>
                <a:cubicBezTo>
                  <a:pt x="1920275" y="-4956"/>
                  <a:pt x="2051571" y="119306"/>
                  <a:pt x="2102482" y="278737"/>
                </a:cubicBezTo>
                <a:cubicBezTo>
                  <a:pt x="2192513" y="649582"/>
                  <a:pt x="1575154" y="1213351"/>
                  <a:pt x="2006019" y="1236931"/>
                </a:cubicBezTo>
                <a:cubicBezTo>
                  <a:pt x="2310412" y="1206920"/>
                  <a:pt x="2473326" y="1176910"/>
                  <a:pt x="2803442" y="1166192"/>
                </a:cubicBezTo>
                <a:cubicBezTo>
                  <a:pt x="3103547" y="1170479"/>
                  <a:pt x="3152850" y="1361260"/>
                  <a:pt x="3002798" y="1564903"/>
                </a:cubicBezTo>
                <a:cubicBezTo>
                  <a:pt x="3191435" y="1575621"/>
                  <a:pt x="3347919" y="1869296"/>
                  <a:pt x="3022090" y="1989338"/>
                </a:cubicBezTo>
                <a:cubicBezTo>
                  <a:pt x="3332913" y="2182262"/>
                  <a:pt x="3154994" y="2426634"/>
                  <a:pt x="2977074" y="2471650"/>
                </a:cubicBezTo>
                <a:cubicBezTo>
                  <a:pt x="3127127" y="2606697"/>
                  <a:pt x="3109978" y="2709590"/>
                  <a:pt x="2957782" y="2793191"/>
                </a:cubicBezTo>
                <a:cubicBezTo>
                  <a:pt x="2620164" y="2932526"/>
                  <a:pt x="1747715" y="3028988"/>
                  <a:pt x="1253613" y="2818914"/>
                </a:cubicBezTo>
                <a:cubicBezTo>
                  <a:pt x="1018944" y="2738561"/>
                  <a:pt x="869067" y="2654318"/>
                  <a:pt x="700568" y="2648441"/>
                </a:cubicBezTo>
                <a:lnTo>
                  <a:pt x="700568" y="2796242"/>
                </a:lnTo>
                <a:cubicBezTo>
                  <a:pt x="700568" y="2860729"/>
                  <a:pt x="648291" y="2913006"/>
                  <a:pt x="583804" y="2913006"/>
                </a:cubicBezTo>
                <a:lnTo>
                  <a:pt x="0" y="2913006"/>
                </a:lnTo>
                <a:lnTo>
                  <a:pt x="0" y="1400838"/>
                </a:lnTo>
                <a:lnTo>
                  <a:pt x="583804" y="1400838"/>
                </a:lnTo>
                <a:cubicBezTo>
                  <a:pt x="648291" y="1400838"/>
                  <a:pt x="700568" y="1453115"/>
                  <a:pt x="700568" y="1517602"/>
                </a:cubicBezTo>
                <a:lnTo>
                  <a:pt x="700568" y="1571674"/>
                </a:lnTo>
                <a:cubicBezTo>
                  <a:pt x="721537" y="1568378"/>
                  <a:pt x="746526" y="1559634"/>
                  <a:pt x="784162" y="1539180"/>
                </a:cubicBezTo>
                <a:cubicBezTo>
                  <a:pt x="831321" y="1421281"/>
                  <a:pt x="890271" y="1323747"/>
                  <a:pt x="1034964" y="1191915"/>
                </a:cubicBezTo>
                <a:cubicBezTo>
                  <a:pt x="1257900" y="851081"/>
                  <a:pt x="1628744" y="677449"/>
                  <a:pt x="1703770" y="169413"/>
                </a:cubicBezTo>
                <a:cubicBezTo>
                  <a:pt x="1715024" y="52855"/>
                  <a:pt x="1762452" y="3217"/>
                  <a:pt x="1821636" y="152"/>
                </a:cubicBezTo>
                <a:close/>
              </a:path>
            </a:pathLst>
          </a:custGeom>
          <a:solidFill>
            <a:srgbClr val="EF5E42"/>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5" name="Rounded Rectangle 10">
            <a:extLst>
              <a:ext uri="{FF2B5EF4-FFF2-40B4-BE49-F238E27FC236}">
                <a16:creationId xmlns:a16="http://schemas.microsoft.com/office/drawing/2014/main" id="{92A8D229-C569-4D7B-AE4B-78A78056CC0B}"/>
              </a:ext>
            </a:extLst>
          </p:cNvPr>
          <p:cNvSpPr/>
          <p:nvPr/>
        </p:nvSpPr>
        <p:spPr>
          <a:xfrm>
            <a:off x="8534202" y="2515987"/>
            <a:ext cx="372169" cy="492524"/>
          </a:xfrm>
          <a:custGeom>
            <a:avLst/>
            <a:gdLst/>
            <a:ahLst/>
            <a:cxnLst/>
            <a:rect l="l" t="t" r="r" b="b"/>
            <a:pathLst>
              <a:path w="2448272" h="3240000">
                <a:moveTo>
                  <a:pt x="1358676" y="2676152"/>
                </a:moveTo>
                <a:cubicBezTo>
                  <a:pt x="1327753" y="2676152"/>
                  <a:pt x="1302685" y="2701220"/>
                  <a:pt x="1302685" y="2732143"/>
                </a:cubicBezTo>
                <a:lnTo>
                  <a:pt x="1302685" y="2956101"/>
                </a:lnTo>
                <a:cubicBezTo>
                  <a:pt x="1302685" y="2987024"/>
                  <a:pt x="1327753" y="3012092"/>
                  <a:pt x="1358676" y="3012092"/>
                </a:cubicBezTo>
                <a:lnTo>
                  <a:pt x="1582634" y="3012092"/>
                </a:lnTo>
                <a:cubicBezTo>
                  <a:pt x="1613557" y="3012092"/>
                  <a:pt x="1638625" y="2987024"/>
                  <a:pt x="1638625" y="2956101"/>
                </a:cubicBezTo>
                <a:lnTo>
                  <a:pt x="1638625" y="2732143"/>
                </a:lnTo>
                <a:cubicBezTo>
                  <a:pt x="1638625" y="2701220"/>
                  <a:pt x="1613557" y="2676152"/>
                  <a:pt x="1582634" y="2676152"/>
                </a:cubicBezTo>
                <a:close/>
                <a:moveTo>
                  <a:pt x="837062" y="2676152"/>
                </a:moveTo>
                <a:cubicBezTo>
                  <a:pt x="806139" y="2676152"/>
                  <a:pt x="781071" y="2701220"/>
                  <a:pt x="781071" y="2732143"/>
                </a:cubicBezTo>
                <a:lnTo>
                  <a:pt x="781071" y="2956101"/>
                </a:lnTo>
                <a:cubicBezTo>
                  <a:pt x="781071" y="2987024"/>
                  <a:pt x="806139" y="3012092"/>
                  <a:pt x="837062" y="3012092"/>
                </a:cubicBezTo>
                <a:lnTo>
                  <a:pt x="1061020" y="3012092"/>
                </a:lnTo>
                <a:cubicBezTo>
                  <a:pt x="1091943" y="3012092"/>
                  <a:pt x="1117011" y="2987024"/>
                  <a:pt x="1117011" y="2956101"/>
                </a:cubicBezTo>
                <a:lnTo>
                  <a:pt x="1117011" y="2732143"/>
                </a:lnTo>
                <a:cubicBezTo>
                  <a:pt x="1117011" y="2701220"/>
                  <a:pt x="1091943" y="2676152"/>
                  <a:pt x="1061020" y="2676152"/>
                </a:cubicBezTo>
                <a:close/>
                <a:moveTo>
                  <a:pt x="315448" y="2676152"/>
                </a:moveTo>
                <a:cubicBezTo>
                  <a:pt x="284525" y="2676152"/>
                  <a:pt x="259457" y="2701220"/>
                  <a:pt x="259457" y="2732143"/>
                </a:cubicBezTo>
                <a:lnTo>
                  <a:pt x="259457" y="2956101"/>
                </a:lnTo>
                <a:cubicBezTo>
                  <a:pt x="259457" y="2987024"/>
                  <a:pt x="284525" y="3012092"/>
                  <a:pt x="315448" y="3012092"/>
                </a:cubicBezTo>
                <a:lnTo>
                  <a:pt x="539406" y="3012092"/>
                </a:lnTo>
                <a:cubicBezTo>
                  <a:pt x="570329" y="3012092"/>
                  <a:pt x="595397" y="2987024"/>
                  <a:pt x="595397" y="2956101"/>
                </a:cubicBezTo>
                <a:lnTo>
                  <a:pt x="595397" y="2732143"/>
                </a:lnTo>
                <a:cubicBezTo>
                  <a:pt x="595397" y="2701220"/>
                  <a:pt x="570329" y="2676152"/>
                  <a:pt x="539406" y="2676152"/>
                </a:cubicBezTo>
                <a:close/>
                <a:moveTo>
                  <a:pt x="1880291" y="2179832"/>
                </a:moveTo>
                <a:cubicBezTo>
                  <a:pt x="1849368" y="2179832"/>
                  <a:pt x="1824300" y="2204900"/>
                  <a:pt x="1824300" y="2235823"/>
                </a:cubicBezTo>
                <a:lnTo>
                  <a:pt x="1824300" y="2956101"/>
                </a:lnTo>
                <a:cubicBezTo>
                  <a:pt x="1824300" y="2987024"/>
                  <a:pt x="1849368" y="3012092"/>
                  <a:pt x="1880291" y="3012092"/>
                </a:cubicBezTo>
                <a:lnTo>
                  <a:pt x="2104249" y="3012092"/>
                </a:lnTo>
                <a:cubicBezTo>
                  <a:pt x="2135172" y="3012092"/>
                  <a:pt x="2160240" y="2987024"/>
                  <a:pt x="2160240" y="2956101"/>
                </a:cubicBezTo>
                <a:lnTo>
                  <a:pt x="2160240" y="2235823"/>
                </a:lnTo>
                <a:cubicBezTo>
                  <a:pt x="2160240" y="2204900"/>
                  <a:pt x="2135172" y="2179832"/>
                  <a:pt x="2104249" y="2179832"/>
                </a:cubicBezTo>
                <a:close/>
                <a:moveTo>
                  <a:pt x="1358676" y="2179832"/>
                </a:moveTo>
                <a:cubicBezTo>
                  <a:pt x="1327753" y="2179832"/>
                  <a:pt x="1302685" y="2204900"/>
                  <a:pt x="1302685" y="2235823"/>
                </a:cubicBezTo>
                <a:lnTo>
                  <a:pt x="1302685" y="2459781"/>
                </a:lnTo>
                <a:cubicBezTo>
                  <a:pt x="1302685" y="2490704"/>
                  <a:pt x="1327753" y="2515772"/>
                  <a:pt x="1358676" y="2515772"/>
                </a:cubicBezTo>
                <a:lnTo>
                  <a:pt x="1582634" y="2515772"/>
                </a:lnTo>
                <a:cubicBezTo>
                  <a:pt x="1613557" y="2515772"/>
                  <a:pt x="1638625" y="2490704"/>
                  <a:pt x="1638625" y="2459781"/>
                </a:cubicBezTo>
                <a:lnTo>
                  <a:pt x="1638625" y="2235823"/>
                </a:lnTo>
                <a:cubicBezTo>
                  <a:pt x="1638625" y="2204900"/>
                  <a:pt x="1613557" y="2179832"/>
                  <a:pt x="1582634" y="2179832"/>
                </a:cubicBezTo>
                <a:close/>
                <a:moveTo>
                  <a:pt x="837062" y="2179832"/>
                </a:moveTo>
                <a:cubicBezTo>
                  <a:pt x="806139" y="2179832"/>
                  <a:pt x="781071" y="2204900"/>
                  <a:pt x="781071" y="2235823"/>
                </a:cubicBezTo>
                <a:lnTo>
                  <a:pt x="781071" y="2459781"/>
                </a:lnTo>
                <a:cubicBezTo>
                  <a:pt x="781071" y="2490704"/>
                  <a:pt x="806139" y="2515772"/>
                  <a:pt x="837062" y="2515772"/>
                </a:cubicBezTo>
                <a:lnTo>
                  <a:pt x="1061020" y="2515772"/>
                </a:lnTo>
                <a:cubicBezTo>
                  <a:pt x="1091943" y="2515772"/>
                  <a:pt x="1117011" y="2490704"/>
                  <a:pt x="1117011" y="2459781"/>
                </a:cubicBezTo>
                <a:lnTo>
                  <a:pt x="1117011" y="2235823"/>
                </a:lnTo>
                <a:cubicBezTo>
                  <a:pt x="1117011" y="2204900"/>
                  <a:pt x="1091943" y="2179832"/>
                  <a:pt x="1061020" y="2179832"/>
                </a:cubicBezTo>
                <a:close/>
                <a:moveTo>
                  <a:pt x="315448" y="2179832"/>
                </a:moveTo>
                <a:cubicBezTo>
                  <a:pt x="284525" y="2179832"/>
                  <a:pt x="259457" y="2204900"/>
                  <a:pt x="259457" y="2235823"/>
                </a:cubicBezTo>
                <a:lnTo>
                  <a:pt x="259457" y="2459781"/>
                </a:lnTo>
                <a:cubicBezTo>
                  <a:pt x="259457" y="2490704"/>
                  <a:pt x="284525" y="2515772"/>
                  <a:pt x="315448" y="2515772"/>
                </a:cubicBezTo>
                <a:lnTo>
                  <a:pt x="539406" y="2515772"/>
                </a:lnTo>
                <a:cubicBezTo>
                  <a:pt x="570329" y="2515772"/>
                  <a:pt x="595397" y="2490704"/>
                  <a:pt x="595397" y="2459781"/>
                </a:cubicBezTo>
                <a:lnTo>
                  <a:pt x="595397" y="2235823"/>
                </a:lnTo>
                <a:cubicBezTo>
                  <a:pt x="595397" y="2204900"/>
                  <a:pt x="570329" y="2179832"/>
                  <a:pt x="539406" y="2179832"/>
                </a:cubicBezTo>
                <a:close/>
                <a:moveTo>
                  <a:pt x="1880291" y="1683512"/>
                </a:moveTo>
                <a:cubicBezTo>
                  <a:pt x="1849368" y="1683512"/>
                  <a:pt x="1824300" y="1708580"/>
                  <a:pt x="1824300" y="1739503"/>
                </a:cubicBezTo>
                <a:lnTo>
                  <a:pt x="1824300" y="1963461"/>
                </a:lnTo>
                <a:cubicBezTo>
                  <a:pt x="1824300" y="1994384"/>
                  <a:pt x="1849368" y="2019452"/>
                  <a:pt x="1880291" y="2019452"/>
                </a:cubicBezTo>
                <a:lnTo>
                  <a:pt x="2104249" y="2019452"/>
                </a:lnTo>
                <a:cubicBezTo>
                  <a:pt x="2135172" y="2019452"/>
                  <a:pt x="2160240" y="1994384"/>
                  <a:pt x="2160240" y="1963461"/>
                </a:cubicBezTo>
                <a:lnTo>
                  <a:pt x="2160240" y="1739503"/>
                </a:lnTo>
                <a:cubicBezTo>
                  <a:pt x="2160240" y="1708580"/>
                  <a:pt x="2135172" y="1683512"/>
                  <a:pt x="2104249" y="1683512"/>
                </a:cubicBezTo>
                <a:close/>
                <a:moveTo>
                  <a:pt x="1358676" y="1683512"/>
                </a:moveTo>
                <a:cubicBezTo>
                  <a:pt x="1327753" y="1683512"/>
                  <a:pt x="1302685" y="1708580"/>
                  <a:pt x="1302685" y="1739503"/>
                </a:cubicBezTo>
                <a:lnTo>
                  <a:pt x="1302685" y="1963461"/>
                </a:lnTo>
                <a:cubicBezTo>
                  <a:pt x="1302685" y="1994384"/>
                  <a:pt x="1327753" y="2019452"/>
                  <a:pt x="1358676" y="2019452"/>
                </a:cubicBezTo>
                <a:lnTo>
                  <a:pt x="1582634" y="2019452"/>
                </a:lnTo>
                <a:cubicBezTo>
                  <a:pt x="1613557" y="2019452"/>
                  <a:pt x="1638625" y="1994384"/>
                  <a:pt x="1638625" y="1963461"/>
                </a:cubicBezTo>
                <a:lnTo>
                  <a:pt x="1638625" y="1739503"/>
                </a:lnTo>
                <a:cubicBezTo>
                  <a:pt x="1638625" y="1708580"/>
                  <a:pt x="1613557" y="1683512"/>
                  <a:pt x="1582634" y="1683512"/>
                </a:cubicBezTo>
                <a:close/>
                <a:moveTo>
                  <a:pt x="837062" y="1683512"/>
                </a:moveTo>
                <a:cubicBezTo>
                  <a:pt x="806139" y="1683512"/>
                  <a:pt x="781071" y="1708580"/>
                  <a:pt x="781071" y="1739503"/>
                </a:cubicBezTo>
                <a:lnTo>
                  <a:pt x="781071" y="1963461"/>
                </a:lnTo>
                <a:cubicBezTo>
                  <a:pt x="781071" y="1994384"/>
                  <a:pt x="806139" y="2019452"/>
                  <a:pt x="837062" y="2019452"/>
                </a:cubicBezTo>
                <a:lnTo>
                  <a:pt x="1061020" y="2019452"/>
                </a:lnTo>
                <a:cubicBezTo>
                  <a:pt x="1091943" y="2019452"/>
                  <a:pt x="1117011" y="1994384"/>
                  <a:pt x="1117011" y="1963461"/>
                </a:cubicBezTo>
                <a:lnTo>
                  <a:pt x="1117011" y="1739503"/>
                </a:lnTo>
                <a:cubicBezTo>
                  <a:pt x="1117011" y="1708580"/>
                  <a:pt x="1091943" y="1683512"/>
                  <a:pt x="1061020" y="1683512"/>
                </a:cubicBezTo>
                <a:close/>
                <a:moveTo>
                  <a:pt x="315448" y="1683512"/>
                </a:moveTo>
                <a:cubicBezTo>
                  <a:pt x="284525" y="1683512"/>
                  <a:pt x="259457" y="1708580"/>
                  <a:pt x="259457" y="1739503"/>
                </a:cubicBezTo>
                <a:lnTo>
                  <a:pt x="259457" y="1963461"/>
                </a:lnTo>
                <a:cubicBezTo>
                  <a:pt x="259457" y="1994384"/>
                  <a:pt x="284525" y="2019452"/>
                  <a:pt x="315448" y="2019452"/>
                </a:cubicBezTo>
                <a:lnTo>
                  <a:pt x="539406" y="2019452"/>
                </a:lnTo>
                <a:cubicBezTo>
                  <a:pt x="570329" y="2019452"/>
                  <a:pt x="595397" y="1994384"/>
                  <a:pt x="595397" y="1963461"/>
                </a:cubicBezTo>
                <a:lnTo>
                  <a:pt x="595397" y="1739503"/>
                </a:lnTo>
                <a:cubicBezTo>
                  <a:pt x="595397" y="1708580"/>
                  <a:pt x="570329" y="1683512"/>
                  <a:pt x="539406" y="1683512"/>
                </a:cubicBezTo>
                <a:close/>
                <a:moveTo>
                  <a:pt x="1880291" y="1187192"/>
                </a:moveTo>
                <a:cubicBezTo>
                  <a:pt x="1849368" y="1187192"/>
                  <a:pt x="1824300" y="1212260"/>
                  <a:pt x="1824300" y="1243183"/>
                </a:cubicBezTo>
                <a:lnTo>
                  <a:pt x="1824300" y="1467141"/>
                </a:lnTo>
                <a:cubicBezTo>
                  <a:pt x="1824300" y="1498064"/>
                  <a:pt x="1849368" y="1523132"/>
                  <a:pt x="1880291" y="1523132"/>
                </a:cubicBezTo>
                <a:lnTo>
                  <a:pt x="2104249" y="1523132"/>
                </a:lnTo>
                <a:cubicBezTo>
                  <a:pt x="2135172" y="1523132"/>
                  <a:pt x="2160240" y="1498064"/>
                  <a:pt x="2160240" y="1467141"/>
                </a:cubicBezTo>
                <a:lnTo>
                  <a:pt x="2160240" y="1243183"/>
                </a:lnTo>
                <a:cubicBezTo>
                  <a:pt x="2160240" y="1212260"/>
                  <a:pt x="2135172" y="1187192"/>
                  <a:pt x="2104249" y="1187192"/>
                </a:cubicBezTo>
                <a:close/>
                <a:moveTo>
                  <a:pt x="1358676" y="1187192"/>
                </a:moveTo>
                <a:cubicBezTo>
                  <a:pt x="1327753" y="1187192"/>
                  <a:pt x="1302685" y="1212260"/>
                  <a:pt x="1302685" y="1243183"/>
                </a:cubicBezTo>
                <a:lnTo>
                  <a:pt x="1302685" y="1467141"/>
                </a:lnTo>
                <a:cubicBezTo>
                  <a:pt x="1302685" y="1498064"/>
                  <a:pt x="1327753" y="1523132"/>
                  <a:pt x="1358676" y="1523132"/>
                </a:cubicBezTo>
                <a:lnTo>
                  <a:pt x="1582634" y="1523132"/>
                </a:lnTo>
                <a:cubicBezTo>
                  <a:pt x="1613557" y="1523132"/>
                  <a:pt x="1638625" y="1498064"/>
                  <a:pt x="1638625" y="1467141"/>
                </a:cubicBezTo>
                <a:lnTo>
                  <a:pt x="1638625" y="1243183"/>
                </a:lnTo>
                <a:cubicBezTo>
                  <a:pt x="1638625" y="1212260"/>
                  <a:pt x="1613557" y="1187192"/>
                  <a:pt x="1582634" y="1187192"/>
                </a:cubicBezTo>
                <a:close/>
                <a:moveTo>
                  <a:pt x="837062" y="1187192"/>
                </a:moveTo>
                <a:cubicBezTo>
                  <a:pt x="806139" y="1187192"/>
                  <a:pt x="781071" y="1212260"/>
                  <a:pt x="781071" y="1243183"/>
                </a:cubicBezTo>
                <a:lnTo>
                  <a:pt x="781071" y="1467141"/>
                </a:lnTo>
                <a:cubicBezTo>
                  <a:pt x="781071" y="1498064"/>
                  <a:pt x="806139" y="1523132"/>
                  <a:pt x="837062" y="1523132"/>
                </a:cubicBezTo>
                <a:lnTo>
                  <a:pt x="1061020" y="1523132"/>
                </a:lnTo>
                <a:cubicBezTo>
                  <a:pt x="1091943" y="1523132"/>
                  <a:pt x="1117011" y="1498064"/>
                  <a:pt x="1117011" y="1467141"/>
                </a:cubicBezTo>
                <a:lnTo>
                  <a:pt x="1117011" y="1243183"/>
                </a:lnTo>
                <a:cubicBezTo>
                  <a:pt x="1117011" y="1212260"/>
                  <a:pt x="1091943" y="1187192"/>
                  <a:pt x="1061020" y="1187192"/>
                </a:cubicBezTo>
                <a:close/>
                <a:moveTo>
                  <a:pt x="315448" y="1187192"/>
                </a:moveTo>
                <a:cubicBezTo>
                  <a:pt x="284525" y="1187192"/>
                  <a:pt x="259457" y="1212260"/>
                  <a:pt x="259457" y="1243183"/>
                </a:cubicBezTo>
                <a:lnTo>
                  <a:pt x="259457" y="1467141"/>
                </a:lnTo>
                <a:cubicBezTo>
                  <a:pt x="259457" y="1498064"/>
                  <a:pt x="284525" y="1523132"/>
                  <a:pt x="315448" y="1523132"/>
                </a:cubicBezTo>
                <a:lnTo>
                  <a:pt x="539406" y="1523132"/>
                </a:lnTo>
                <a:cubicBezTo>
                  <a:pt x="570329" y="1523132"/>
                  <a:pt x="595397" y="1498064"/>
                  <a:pt x="595397" y="1467141"/>
                </a:cubicBezTo>
                <a:lnTo>
                  <a:pt x="595397" y="1243183"/>
                </a:lnTo>
                <a:cubicBezTo>
                  <a:pt x="595397" y="1212260"/>
                  <a:pt x="570329" y="1187192"/>
                  <a:pt x="539406" y="1187192"/>
                </a:cubicBezTo>
                <a:close/>
                <a:moveTo>
                  <a:pt x="348041" y="163575"/>
                </a:moveTo>
                <a:cubicBezTo>
                  <a:pt x="275130" y="163575"/>
                  <a:pt x="216024" y="222681"/>
                  <a:pt x="216024" y="295592"/>
                </a:cubicBezTo>
                <a:lnTo>
                  <a:pt x="216024" y="823646"/>
                </a:lnTo>
                <a:cubicBezTo>
                  <a:pt x="216024" y="896557"/>
                  <a:pt x="275130" y="955663"/>
                  <a:pt x="348041" y="955663"/>
                </a:cubicBezTo>
                <a:lnTo>
                  <a:pt x="2100231" y="955663"/>
                </a:lnTo>
                <a:cubicBezTo>
                  <a:pt x="2173142" y="955663"/>
                  <a:pt x="2232248" y="896557"/>
                  <a:pt x="2232248" y="823646"/>
                </a:cubicBezTo>
                <a:lnTo>
                  <a:pt x="2232248" y="295592"/>
                </a:lnTo>
                <a:cubicBezTo>
                  <a:pt x="2232248" y="222681"/>
                  <a:pt x="2173142" y="163575"/>
                  <a:pt x="2100231" y="163575"/>
                </a:cubicBezTo>
                <a:close/>
                <a:moveTo>
                  <a:pt x="265172" y="0"/>
                </a:moveTo>
                <a:lnTo>
                  <a:pt x="2183100" y="0"/>
                </a:lnTo>
                <a:cubicBezTo>
                  <a:pt x="2329550" y="0"/>
                  <a:pt x="2448272" y="118722"/>
                  <a:pt x="2448272" y="265172"/>
                </a:cubicBezTo>
                <a:lnTo>
                  <a:pt x="2448272" y="2974828"/>
                </a:lnTo>
                <a:cubicBezTo>
                  <a:pt x="2448272" y="3121278"/>
                  <a:pt x="2329550" y="3240000"/>
                  <a:pt x="2183100" y="3240000"/>
                </a:cubicBezTo>
                <a:lnTo>
                  <a:pt x="265172" y="3240000"/>
                </a:lnTo>
                <a:cubicBezTo>
                  <a:pt x="118722" y="3240000"/>
                  <a:pt x="0" y="3121278"/>
                  <a:pt x="0" y="2974828"/>
                </a:cubicBezTo>
                <a:lnTo>
                  <a:pt x="0" y="265172"/>
                </a:lnTo>
                <a:cubicBezTo>
                  <a:pt x="0" y="118722"/>
                  <a:pt x="118722" y="0"/>
                  <a:pt x="265172" y="0"/>
                </a:cubicBezTo>
                <a:close/>
              </a:path>
            </a:pathLst>
          </a:custGeom>
          <a:solidFill>
            <a:srgbClr val="7D7D7D"/>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6" name="Rounded Rectangle 32">
            <a:extLst>
              <a:ext uri="{FF2B5EF4-FFF2-40B4-BE49-F238E27FC236}">
                <a16:creationId xmlns:a16="http://schemas.microsoft.com/office/drawing/2014/main" id="{AF6F4ADA-ED79-4005-BF55-519A32062F38}"/>
              </a:ext>
            </a:extLst>
          </p:cNvPr>
          <p:cNvSpPr/>
          <p:nvPr/>
        </p:nvSpPr>
        <p:spPr>
          <a:xfrm>
            <a:off x="10179594" y="3623455"/>
            <a:ext cx="491492" cy="491492"/>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rgbClr val="969696"/>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7" name="Trapezoid 13">
            <a:extLst>
              <a:ext uri="{FF2B5EF4-FFF2-40B4-BE49-F238E27FC236}">
                <a16:creationId xmlns:a16="http://schemas.microsoft.com/office/drawing/2014/main" id="{4240432B-C3A6-4AFA-9836-00A01A36AC40}"/>
              </a:ext>
            </a:extLst>
          </p:cNvPr>
          <p:cNvSpPr/>
          <p:nvPr/>
        </p:nvSpPr>
        <p:spPr>
          <a:xfrm>
            <a:off x="5324216" y="2538243"/>
            <a:ext cx="529844" cy="448015"/>
          </a:xfrm>
          <a:custGeom>
            <a:avLst/>
            <a:gdLst/>
            <a:ahLst/>
            <a:cxnLst/>
            <a:rect l="l" t="t" r="r" b="b"/>
            <a:pathLst>
              <a:path w="2736304" h="2313707">
                <a:moveTo>
                  <a:pt x="1046195" y="1945901"/>
                </a:moveTo>
                <a:lnTo>
                  <a:pt x="998316" y="2093032"/>
                </a:lnTo>
                <a:lnTo>
                  <a:pt x="1737988" y="2093032"/>
                </a:lnTo>
                <a:lnTo>
                  <a:pt x="1690109" y="1945901"/>
                </a:lnTo>
                <a:close/>
                <a:moveTo>
                  <a:pt x="396044" y="89541"/>
                </a:moveTo>
                <a:lnTo>
                  <a:pt x="396044" y="1241668"/>
                </a:lnTo>
                <a:lnTo>
                  <a:pt x="2340260" y="1241668"/>
                </a:lnTo>
                <a:lnTo>
                  <a:pt x="2340260" y="89541"/>
                </a:lnTo>
                <a:close/>
                <a:moveTo>
                  <a:pt x="252028" y="0"/>
                </a:moveTo>
                <a:lnTo>
                  <a:pt x="2484276" y="0"/>
                </a:lnTo>
                <a:lnTo>
                  <a:pt x="2484276" y="1331208"/>
                </a:lnTo>
                <a:lnTo>
                  <a:pt x="2484679" y="1331208"/>
                </a:lnTo>
                <a:lnTo>
                  <a:pt x="2736304" y="2195304"/>
                </a:lnTo>
                <a:lnTo>
                  <a:pt x="2736304" y="2313707"/>
                </a:lnTo>
                <a:lnTo>
                  <a:pt x="0" y="2313707"/>
                </a:lnTo>
                <a:lnTo>
                  <a:pt x="0" y="2195304"/>
                </a:lnTo>
                <a:lnTo>
                  <a:pt x="251625" y="1331208"/>
                </a:lnTo>
                <a:lnTo>
                  <a:pt x="252028" y="1331208"/>
                </a:lnTo>
                <a:close/>
              </a:path>
            </a:pathLst>
          </a:custGeom>
          <a:solidFill>
            <a:srgbClr val="7D7D7D"/>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8" name="Rounded Rectangle 7">
            <a:extLst>
              <a:ext uri="{FF2B5EF4-FFF2-40B4-BE49-F238E27FC236}">
                <a16:creationId xmlns:a16="http://schemas.microsoft.com/office/drawing/2014/main" id="{1188EE8C-B9C1-4FB2-AF01-8E97F5F03AB0}"/>
              </a:ext>
            </a:extLst>
          </p:cNvPr>
          <p:cNvSpPr/>
          <p:nvPr/>
        </p:nvSpPr>
        <p:spPr>
          <a:xfrm>
            <a:off x="7858216" y="2527504"/>
            <a:ext cx="271294" cy="469495"/>
          </a:xfrm>
          <a:custGeom>
            <a:avLst/>
            <a:gdLst/>
            <a:ahLst/>
            <a:cxnLst/>
            <a:rect l="l" t="t" r="r" b="b"/>
            <a:pathLst>
              <a:path w="1872208" h="3240000">
                <a:moveTo>
                  <a:pt x="936104" y="2852499"/>
                </a:moveTo>
                <a:cubicBezTo>
                  <a:pt x="861605" y="2852499"/>
                  <a:pt x="801211" y="2912893"/>
                  <a:pt x="801211" y="2987392"/>
                </a:cubicBezTo>
                <a:cubicBezTo>
                  <a:pt x="801211" y="3061891"/>
                  <a:pt x="861605" y="3122285"/>
                  <a:pt x="936104" y="3122285"/>
                </a:cubicBezTo>
                <a:cubicBezTo>
                  <a:pt x="1010603" y="3122285"/>
                  <a:pt x="1070997" y="3061891"/>
                  <a:pt x="1070997" y="2987392"/>
                </a:cubicBezTo>
                <a:cubicBezTo>
                  <a:pt x="1070997" y="2912893"/>
                  <a:pt x="1010603" y="2852499"/>
                  <a:pt x="936104" y="2852499"/>
                </a:cubicBezTo>
                <a:close/>
                <a:moveTo>
                  <a:pt x="144016" y="323096"/>
                </a:moveTo>
                <a:lnTo>
                  <a:pt x="144016" y="2699360"/>
                </a:lnTo>
                <a:lnTo>
                  <a:pt x="1728192" y="2699360"/>
                </a:lnTo>
                <a:lnTo>
                  <a:pt x="1728192" y="323096"/>
                </a:lnTo>
                <a:close/>
                <a:moveTo>
                  <a:pt x="720104" y="107072"/>
                </a:moveTo>
                <a:cubicBezTo>
                  <a:pt x="690281" y="107072"/>
                  <a:pt x="666104" y="131249"/>
                  <a:pt x="666104" y="161072"/>
                </a:cubicBezTo>
                <a:cubicBezTo>
                  <a:pt x="666104" y="190895"/>
                  <a:pt x="690281" y="215072"/>
                  <a:pt x="720104" y="215072"/>
                </a:cubicBezTo>
                <a:lnTo>
                  <a:pt x="1152104" y="215072"/>
                </a:lnTo>
                <a:cubicBezTo>
                  <a:pt x="1181927" y="215072"/>
                  <a:pt x="1206104" y="190895"/>
                  <a:pt x="1206104" y="161072"/>
                </a:cubicBezTo>
                <a:cubicBezTo>
                  <a:pt x="1206104" y="131249"/>
                  <a:pt x="1181927" y="107072"/>
                  <a:pt x="1152104" y="107072"/>
                </a:cubicBezTo>
                <a:close/>
                <a:moveTo>
                  <a:pt x="312041" y="0"/>
                </a:moveTo>
                <a:lnTo>
                  <a:pt x="1560167" y="0"/>
                </a:lnTo>
                <a:cubicBezTo>
                  <a:pt x="1732502" y="0"/>
                  <a:pt x="1872208" y="139706"/>
                  <a:pt x="1872208" y="312041"/>
                </a:cubicBezTo>
                <a:lnTo>
                  <a:pt x="1872208" y="2927959"/>
                </a:lnTo>
                <a:cubicBezTo>
                  <a:pt x="1872208" y="3100294"/>
                  <a:pt x="1732502" y="3240000"/>
                  <a:pt x="1560167" y="3240000"/>
                </a:cubicBezTo>
                <a:lnTo>
                  <a:pt x="312041" y="3240000"/>
                </a:lnTo>
                <a:cubicBezTo>
                  <a:pt x="139706" y="3240000"/>
                  <a:pt x="0" y="3100294"/>
                  <a:pt x="0" y="2927959"/>
                </a:cubicBezTo>
                <a:lnTo>
                  <a:pt x="0" y="312041"/>
                </a:lnTo>
                <a:cubicBezTo>
                  <a:pt x="0" y="139706"/>
                  <a:pt x="139706" y="0"/>
                  <a:pt x="312041" y="0"/>
                </a:cubicBezTo>
                <a:close/>
              </a:path>
            </a:pathLst>
          </a:custGeom>
          <a:solidFill>
            <a:srgbClr val="7D7D7D"/>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9" name="Rectangle 18">
            <a:extLst>
              <a:ext uri="{FF2B5EF4-FFF2-40B4-BE49-F238E27FC236}">
                <a16:creationId xmlns:a16="http://schemas.microsoft.com/office/drawing/2014/main" id="{EE30889B-0E64-4E36-A977-EEC257906028}"/>
              </a:ext>
            </a:extLst>
          </p:cNvPr>
          <p:cNvSpPr/>
          <p:nvPr/>
        </p:nvSpPr>
        <p:spPr>
          <a:xfrm>
            <a:off x="6258752" y="2567175"/>
            <a:ext cx="491054" cy="390153"/>
          </a:xfrm>
          <a:custGeom>
            <a:avLst/>
            <a:gdLst/>
            <a:ahLst/>
            <a:cxnLst/>
            <a:rect l="l" t="t" r="r" b="b"/>
            <a:pathLst>
              <a:path w="3240000" h="2574247">
                <a:moveTo>
                  <a:pt x="2393400" y="1814089"/>
                </a:moveTo>
                <a:cubicBezTo>
                  <a:pt x="2363577" y="1814089"/>
                  <a:pt x="2339400" y="1838266"/>
                  <a:pt x="2339400" y="1868089"/>
                </a:cubicBezTo>
                <a:cubicBezTo>
                  <a:pt x="2339400" y="1897912"/>
                  <a:pt x="2363577" y="1922089"/>
                  <a:pt x="2393400" y="1922089"/>
                </a:cubicBezTo>
                <a:lnTo>
                  <a:pt x="2573400" y="1922089"/>
                </a:lnTo>
                <a:cubicBezTo>
                  <a:pt x="2603223" y="1922089"/>
                  <a:pt x="2627400" y="1897912"/>
                  <a:pt x="2627400" y="1868089"/>
                </a:cubicBezTo>
                <a:cubicBezTo>
                  <a:pt x="2627400" y="1838266"/>
                  <a:pt x="2603223" y="1814089"/>
                  <a:pt x="2573400" y="1814089"/>
                </a:cubicBezTo>
                <a:close/>
                <a:moveTo>
                  <a:pt x="173344" y="1814089"/>
                </a:moveTo>
                <a:cubicBezTo>
                  <a:pt x="143521" y="1814089"/>
                  <a:pt x="119344" y="1838266"/>
                  <a:pt x="119344" y="1868089"/>
                </a:cubicBezTo>
                <a:cubicBezTo>
                  <a:pt x="119344" y="1897912"/>
                  <a:pt x="143521" y="1922089"/>
                  <a:pt x="173344" y="1922089"/>
                </a:cubicBezTo>
                <a:lnTo>
                  <a:pt x="353344" y="1922089"/>
                </a:lnTo>
                <a:cubicBezTo>
                  <a:pt x="383167" y="1922089"/>
                  <a:pt x="407344" y="1897912"/>
                  <a:pt x="407344" y="1868089"/>
                </a:cubicBezTo>
                <a:cubicBezTo>
                  <a:pt x="407344" y="1838266"/>
                  <a:pt x="383167" y="1814089"/>
                  <a:pt x="353344" y="1814089"/>
                </a:cubicBezTo>
                <a:close/>
                <a:moveTo>
                  <a:pt x="2933496" y="1796081"/>
                </a:moveTo>
                <a:cubicBezTo>
                  <a:pt x="2893727" y="1796081"/>
                  <a:pt x="2861488" y="1828320"/>
                  <a:pt x="2861488" y="1868089"/>
                </a:cubicBezTo>
                <a:cubicBezTo>
                  <a:pt x="2861488" y="1907858"/>
                  <a:pt x="2893727" y="1940097"/>
                  <a:pt x="2933496" y="1940097"/>
                </a:cubicBezTo>
                <a:cubicBezTo>
                  <a:pt x="2973265" y="1940097"/>
                  <a:pt x="3005504" y="1907858"/>
                  <a:pt x="3005504" y="1868089"/>
                </a:cubicBezTo>
                <a:cubicBezTo>
                  <a:pt x="3005504" y="1828320"/>
                  <a:pt x="2973265" y="1796081"/>
                  <a:pt x="2933496" y="1796081"/>
                </a:cubicBezTo>
                <a:close/>
                <a:moveTo>
                  <a:pt x="119344" y="122856"/>
                </a:moveTo>
                <a:lnTo>
                  <a:pt x="119344" y="1728192"/>
                </a:lnTo>
                <a:lnTo>
                  <a:pt x="3120656" y="1728192"/>
                </a:lnTo>
                <a:lnTo>
                  <a:pt x="3120656" y="122856"/>
                </a:lnTo>
                <a:close/>
                <a:moveTo>
                  <a:pt x="0" y="0"/>
                </a:moveTo>
                <a:lnTo>
                  <a:pt x="3240000" y="0"/>
                </a:lnTo>
                <a:lnTo>
                  <a:pt x="3240000" y="2016224"/>
                </a:lnTo>
                <a:lnTo>
                  <a:pt x="1812079" y="2016224"/>
                </a:lnTo>
                <a:lnTo>
                  <a:pt x="1857107" y="2320159"/>
                </a:lnTo>
                <a:lnTo>
                  <a:pt x="2357140" y="2320159"/>
                </a:lnTo>
                <a:cubicBezTo>
                  <a:pt x="2427304" y="2320159"/>
                  <a:pt x="2484184" y="2377039"/>
                  <a:pt x="2484184" y="2447203"/>
                </a:cubicBezTo>
                <a:lnTo>
                  <a:pt x="2484184" y="2574247"/>
                </a:lnTo>
                <a:lnTo>
                  <a:pt x="755992" y="2574247"/>
                </a:lnTo>
                <a:lnTo>
                  <a:pt x="755992" y="2447203"/>
                </a:lnTo>
                <a:cubicBezTo>
                  <a:pt x="755992" y="2377039"/>
                  <a:pt x="812872" y="2320159"/>
                  <a:pt x="883036" y="2320159"/>
                </a:cubicBezTo>
                <a:lnTo>
                  <a:pt x="1382894" y="2320159"/>
                </a:lnTo>
                <a:lnTo>
                  <a:pt x="1427922" y="2016224"/>
                </a:lnTo>
                <a:lnTo>
                  <a:pt x="0" y="2016224"/>
                </a:lnTo>
                <a:close/>
              </a:path>
            </a:pathLst>
          </a:custGeom>
          <a:solidFill>
            <a:srgbClr val="7D7D7D"/>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0" name="Rounded Rectangle 25">
            <a:extLst>
              <a:ext uri="{FF2B5EF4-FFF2-40B4-BE49-F238E27FC236}">
                <a16:creationId xmlns:a16="http://schemas.microsoft.com/office/drawing/2014/main" id="{57A89137-5670-4575-A9D5-5859D97AE527}"/>
              </a:ext>
            </a:extLst>
          </p:cNvPr>
          <p:cNvSpPr/>
          <p:nvPr/>
        </p:nvSpPr>
        <p:spPr>
          <a:xfrm>
            <a:off x="7154498" y="2552022"/>
            <a:ext cx="299026" cy="420457"/>
          </a:xfrm>
          <a:custGeom>
            <a:avLst/>
            <a:gdLst/>
            <a:ahLst/>
            <a:cxnLst/>
            <a:rect l="l" t="t" r="r" b="b"/>
            <a:pathLst>
              <a:path w="2304256" h="3240000">
                <a:moveTo>
                  <a:pt x="954128" y="3024336"/>
                </a:moveTo>
                <a:cubicBezTo>
                  <a:pt x="924305" y="3024336"/>
                  <a:pt x="900128" y="3048513"/>
                  <a:pt x="900128" y="3078336"/>
                </a:cubicBezTo>
                <a:cubicBezTo>
                  <a:pt x="900128" y="3108159"/>
                  <a:pt x="924305" y="3132336"/>
                  <a:pt x="954128" y="3132336"/>
                </a:cubicBezTo>
                <a:lnTo>
                  <a:pt x="1350128" y="3132336"/>
                </a:lnTo>
                <a:cubicBezTo>
                  <a:pt x="1379951" y="3132336"/>
                  <a:pt x="1404128" y="3108159"/>
                  <a:pt x="1404128" y="3078336"/>
                </a:cubicBezTo>
                <a:cubicBezTo>
                  <a:pt x="1404128" y="3048513"/>
                  <a:pt x="1379951" y="3024336"/>
                  <a:pt x="1350128" y="3024336"/>
                </a:cubicBezTo>
                <a:close/>
                <a:moveTo>
                  <a:pt x="131531" y="224650"/>
                </a:moveTo>
                <a:lnTo>
                  <a:pt x="131531" y="2888946"/>
                </a:lnTo>
                <a:lnTo>
                  <a:pt x="2172725" y="2888946"/>
                </a:lnTo>
                <a:lnTo>
                  <a:pt x="2172725" y="224650"/>
                </a:lnTo>
                <a:close/>
                <a:moveTo>
                  <a:pt x="936128" y="73520"/>
                </a:moveTo>
                <a:cubicBezTo>
                  <a:pt x="916246" y="73520"/>
                  <a:pt x="900128" y="89638"/>
                  <a:pt x="900128" y="109520"/>
                </a:cubicBezTo>
                <a:cubicBezTo>
                  <a:pt x="900128" y="129402"/>
                  <a:pt x="916246" y="145520"/>
                  <a:pt x="936128" y="145520"/>
                </a:cubicBezTo>
                <a:lnTo>
                  <a:pt x="1368128" y="145520"/>
                </a:lnTo>
                <a:cubicBezTo>
                  <a:pt x="1388010" y="145520"/>
                  <a:pt x="1404128" y="129402"/>
                  <a:pt x="1404128" y="109520"/>
                </a:cubicBezTo>
                <a:cubicBezTo>
                  <a:pt x="1404128" y="89638"/>
                  <a:pt x="1388010" y="73520"/>
                  <a:pt x="1368128" y="73520"/>
                </a:cubicBezTo>
                <a:close/>
                <a:moveTo>
                  <a:pt x="155330" y="0"/>
                </a:moveTo>
                <a:lnTo>
                  <a:pt x="2148926" y="0"/>
                </a:lnTo>
                <a:cubicBezTo>
                  <a:pt x="2234712" y="0"/>
                  <a:pt x="2304256" y="69544"/>
                  <a:pt x="2304256" y="155330"/>
                </a:cubicBezTo>
                <a:lnTo>
                  <a:pt x="2304256" y="3084670"/>
                </a:lnTo>
                <a:cubicBezTo>
                  <a:pt x="2304256" y="3170456"/>
                  <a:pt x="2234712" y="3240000"/>
                  <a:pt x="2148926" y="3240000"/>
                </a:cubicBezTo>
                <a:lnTo>
                  <a:pt x="155330" y="3240000"/>
                </a:lnTo>
                <a:cubicBezTo>
                  <a:pt x="69544" y="3240000"/>
                  <a:pt x="0" y="3170456"/>
                  <a:pt x="0" y="3084670"/>
                </a:cubicBezTo>
                <a:lnTo>
                  <a:pt x="0" y="155330"/>
                </a:lnTo>
                <a:cubicBezTo>
                  <a:pt x="0" y="69544"/>
                  <a:pt x="69544" y="0"/>
                  <a:pt x="155330" y="0"/>
                </a:cubicBezTo>
                <a:close/>
              </a:path>
            </a:pathLst>
          </a:custGeom>
          <a:solidFill>
            <a:srgbClr val="7D7D7D"/>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1" name="Chord 14">
            <a:extLst>
              <a:ext uri="{FF2B5EF4-FFF2-40B4-BE49-F238E27FC236}">
                <a16:creationId xmlns:a16="http://schemas.microsoft.com/office/drawing/2014/main" id="{BA6E5608-C9B4-4426-8A1E-910DD37FA5F5}"/>
              </a:ext>
            </a:extLst>
          </p:cNvPr>
          <p:cNvSpPr/>
          <p:nvPr/>
        </p:nvSpPr>
        <p:spPr>
          <a:xfrm>
            <a:off x="5919945" y="5535338"/>
            <a:ext cx="512639" cy="646909"/>
          </a:xfrm>
          <a:custGeom>
            <a:avLst/>
            <a:gdLst/>
            <a:ahLst/>
            <a:cxnLst/>
            <a:rect l="l" t="t" r="r" b="b"/>
            <a:pathLst>
              <a:path w="2120980" h="2676504">
                <a:moveTo>
                  <a:pt x="824057" y="2198115"/>
                </a:moveTo>
                <a:lnTo>
                  <a:pt x="824057" y="2229022"/>
                </a:lnTo>
                <a:lnTo>
                  <a:pt x="751177" y="2229022"/>
                </a:lnTo>
                <a:lnTo>
                  <a:pt x="751177" y="2510330"/>
                </a:lnTo>
                <a:lnTo>
                  <a:pt x="824057" y="2510330"/>
                </a:lnTo>
                <a:lnTo>
                  <a:pt x="824057" y="2541237"/>
                </a:lnTo>
                <a:lnTo>
                  <a:pt x="1298129" y="2541237"/>
                </a:lnTo>
                <a:lnTo>
                  <a:pt x="1298129" y="2510330"/>
                </a:lnTo>
                <a:lnTo>
                  <a:pt x="1371008" y="2510330"/>
                </a:lnTo>
                <a:lnTo>
                  <a:pt x="1371008" y="2229022"/>
                </a:lnTo>
                <a:lnTo>
                  <a:pt x="1298129" y="2229022"/>
                </a:lnTo>
                <a:lnTo>
                  <a:pt x="1298129" y="2198115"/>
                </a:lnTo>
                <a:close/>
                <a:moveTo>
                  <a:pt x="1933495" y="134375"/>
                </a:moveTo>
                <a:cubicBezTo>
                  <a:pt x="1872496" y="128267"/>
                  <a:pt x="1778964" y="206162"/>
                  <a:pt x="1655092" y="316398"/>
                </a:cubicBezTo>
                <a:lnTo>
                  <a:pt x="1655092" y="762581"/>
                </a:lnTo>
                <a:lnTo>
                  <a:pt x="1651862" y="762581"/>
                </a:lnTo>
                <a:cubicBezTo>
                  <a:pt x="1647824" y="843406"/>
                  <a:pt x="1633793" y="920606"/>
                  <a:pt x="1611266" y="992211"/>
                </a:cubicBezTo>
                <a:cubicBezTo>
                  <a:pt x="1739269" y="1047184"/>
                  <a:pt x="1828260" y="986425"/>
                  <a:pt x="1895778" y="900656"/>
                </a:cubicBezTo>
                <a:cubicBezTo>
                  <a:pt x="1964561" y="813279"/>
                  <a:pt x="2016746" y="624382"/>
                  <a:pt x="2016490" y="465292"/>
                </a:cubicBezTo>
                <a:cubicBezTo>
                  <a:pt x="2023696" y="232949"/>
                  <a:pt x="1995287" y="140561"/>
                  <a:pt x="1933495" y="134375"/>
                </a:cubicBezTo>
                <a:close/>
                <a:moveTo>
                  <a:pt x="187485" y="134375"/>
                </a:moveTo>
                <a:cubicBezTo>
                  <a:pt x="125693" y="140561"/>
                  <a:pt x="97284" y="232949"/>
                  <a:pt x="104490" y="465292"/>
                </a:cubicBezTo>
                <a:cubicBezTo>
                  <a:pt x="104234" y="624382"/>
                  <a:pt x="156419" y="813279"/>
                  <a:pt x="225202" y="900656"/>
                </a:cubicBezTo>
                <a:cubicBezTo>
                  <a:pt x="292944" y="986710"/>
                  <a:pt x="382303" y="1047587"/>
                  <a:pt x="511026" y="991745"/>
                </a:cubicBezTo>
                <a:cubicBezTo>
                  <a:pt x="488627" y="920189"/>
                  <a:pt x="474740" y="843131"/>
                  <a:pt x="470841" y="762581"/>
                </a:cubicBezTo>
                <a:lnTo>
                  <a:pt x="467092" y="762581"/>
                </a:lnTo>
                <a:lnTo>
                  <a:pt x="467092" y="317447"/>
                </a:lnTo>
                <a:cubicBezTo>
                  <a:pt x="342616" y="206663"/>
                  <a:pt x="248680" y="128248"/>
                  <a:pt x="187485" y="134375"/>
                </a:cubicBezTo>
                <a:close/>
                <a:moveTo>
                  <a:pt x="171293" y="338"/>
                </a:moveTo>
                <a:cubicBezTo>
                  <a:pt x="267101" y="7324"/>
                  <a:pt x="383647" y="121035"/>
                  <a:pt x="467092" y="183917"/>
                </a:cubicBezTo>
                <a:lnTo>
                  <a:pt x="467092" y="127304"/>
                </a:lnTo>
                <a:cubicBezTo>
                  <a:pt x="446033" y="120339"/>
                  <a:pt x="431092" y="100383"/>
                  <a:pt x="431092" y="76938"/>
                </a:cubicBezTo>
                <a:cubicBezTo>
                  <a:pt x="431092" y="47115"/>
                  <a:pt x="455269" y="22938"/>
                  <a:pt x="485092" y="22938"/>
                </a:cubicBezTo>
                <a:lnTo>
                  <a:pt x="1637092" y="22938"/>
                </a:lnTo>
                <a:cubicBezTo>
                  <a:pt x="1666915" y="22938"/>
                  <a:pt x="1691092" y="47115"/>
                  <a:pt x="1691092" y="76938"/>
                </a:cubicBezTo>
                <a:cubicBezTo>
                  <a:pt x="1691092" y="100383"/>
                  <a:pt x="1676151" y="120339"/>
                  <a:pt x="1655092" y="127304"/>
                </a:cubicBezTo>
                <a:lnTo>
                  <a:pt x="1655092" y="182958"/>
                </a:lnTo>
                <a:cubicBezTo>
                  <a:pt x="1738474" y="119924"/>
                  <a:pt x="1854348" y="7289"/>
                  <a:pt x="1949687" y="338"/>
                </a:cubicBezTo>
                <a:cubicBezTo>
                  <a:pt x="2046947" y="-6754"/>
                  <a:pt x="2122836" y="96139"/>
                  <a:pt x="2120946" y="473736"/>
                </a:cubicBezTo>
                <a:cubicBezTo>
                  <a:pt x="2117166" y="673942"/>
                  <a:pt x="2058714" y="872497"/>
                  <a:pt x="1966316" y="974360"/>
                </a:cubicBezTo>
                <a:cubicBezTo>
                  <a:pt x="1875288" y="1074712"/>
                  <a:pt x="1740706" y="1159472"/>
                  <a:pt x="1574365" y="1087619"/>
                </a:cubicBezTo>
                <a:cubicBezTo>
                  <a:pt x="1498402" y="1256706"/>
                  <a:pt x="1371540" y="1383225"/>
                  <a:pt x="1220432" y="1434843"/>
                </a:cubicBezTo>
                <a:lnTo>
                  <a:pt x="1220432" y="1524098"/>
                </a:lnTo>
                <a:cubicBezTo>
                  <a:pt x="1242816" y="1529237"/>
                  <a:pt x="1259092" y="1549488"/>
                  <a:pt x="1259092" y="1573540"/>
                </a:cubicBezTo>
                <a:lnTo>
                  <a:pt x="1259092" y="1782216"/>
                </a:lnTo>
                <a:cubicBezTo>
                  <a:pt x="1259092" y="1806269"/>
                  <a:pt x="1242816" y="1826519"/>
                  <a:pt x="1220432" y="1831659"/>
                </a:cubicBezTo>
                <a:lnTo>
                  <a:pt x="1220432" y="1899972"/>
                </a:lnTo>
                <a:cubicBezTo>
                  <a:pt x="1220432" y="1908643"/>
                  <a:pt x="1218317" y="1916820"/>
                  <a:pt x="1214011" y="1923722"/>
                </a:cubicBezTo>
                <a:cubicBezTo>
                  <a:pt x="1480406" y="1939701"/>
                  <a:pt x="1673079" y="1996147"/>
                  <a:pt x="1682229" y="2062848"/>
                </a:cubicBezTo>
                <a:lnTo>
                  <a:pt x="1925188" y="2062848"/>
                </a:lnTo>
                <a:lnTo>
                  <a:pt x="1925188" y="2676504"/>
                </a:lnTo>
                <a:lnTo>
                  <a:pt x="196996" y="2676504"/>
                </a:lnTo>
                <a:lnTo>
                  <a:pt x="196996" y="2062848"/>
                </a:lnTo>
                <a:lnTo>
                  <a:pt x="427501" y="2062848"/>
                </a:lnTo>
                <a:cubicBezTo>
                  <a:pt x="436455" y="1995236"/>
                  <a:pt x="634470" y="1937990"/>
                  <a:pt x="907722" y="1923052"/>
                </a:cubicBezTo>
                <a:cubicBezTo>
                  <a:pt x="903729" y="1916275"/>
                  <a:pt x="901752" y="1908354"/>
                  <a:pt x="901752" y="1899972"/>
                </a:cubicBezTo>
                <a:lnTo>
                  <a:pt x="901752" y="1831659"/>
                </a:lnTo>
                <a:cubicBezTo>
                  <a:pt x="879369" y="1826519"/>
                  <a:pt x="863092" y="1806269"/>
                  <a:pt x="863092" y="1782216"/>
                </a:cubicBezTo>
                <a:lnTo>
                  <a:pt x="863092" y="1573540"/>
                </a:lnTo>
                <a:cubicBezTo>
                  <a:pt x="863092" y="1549488"/>
                  <a:pt x="879369" y="1529237"/>
                  <a:pt x="901752" y="1524098"/>
                </a:cubicBezTo>
                <a:lnTo>
                  <a:pt x="901752" y="1435225"/>
                </a:lnTo>
                <a:cubicBezTo>
                  <a:pt x="750211" y="1383280"/>
                  <a:pt x="623484" y="1256276"/>
                  <a:pt x="547795" y="1087211"/>
                </a:cubicBezTo>
                <a:cubicBezTo>
                  <a:pt x="380891" y="1159861"/>
                  <a:pt x="245901" y="1074942"/>
                  <a:pt x="154664" y="974360"/>
                </a:cubicBezTo>
                <a:cubicBezTo>
                  <a:pt x="62266" y="872497"/>
                  <a:pt x="3814" y="673942"/>
                  <a:pt x="34" y="473736"/>
                </a:cubicBezTo>
                <a:cubicBezTo>
                  <a:pt x="-1856" y="96139"/>
                  <a:pt x="74033" y="-6754"/>
                  <a:pt x="171293" y="338"/>
                </a:cubicBezTo>
                <a:close/>
              </a:path>
            </a:pathLst>
          </a:custGeom>
          <a:solidFill>
            <a:srgbClr val="646464"/>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2" name="Rounded Rectangle 6">
            <a:extLst>
              <a:ext uri="{FF2B5EF4-FFF2-40B4-BE49-F238E27FC236}">
                <a16:creationId xmlns:a16="http://schemas.microsoft.com/office/drawing/2014/main" id="{A18AD33F-77C4-4AB5-92D5-2AA12685077D}"/>
              </a:ext>
            </a:extLst>
          </p:cNvPr>
          <p:cNvSpPr/>
          <p:nvPr/>
        </p:nvSpPr>
        <p:spPr>
          <a:xfrm>
            <a:off x="4411373" y="2471636"/>
            <a:ext cx="508153" cy="516633"/>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rgbClr val="7D7D7D"/>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3" name="Oval 66">
            <a:extLst>
              <a:ext uri="{FF2B5EF4-FFF2-40B4-BE49-F238E27FC236}">
                <a16:creationId xmlns:a16="http://schemas.microsoft.com/office/drawing/2014/main" id="{D3F26911-4952-47B6-AC54-F93C92E67D4D}"/>
              </a:ext>
            </a:extLst>
          </p:cNvPr>
          <p:cNvSpPr/>
          <p:nvPr/>
        </p:nvSpPr>
        <p:spPr>
          <a:xfrm rot="20700000">
            <a:off x="6137536" y="3634206"/>
            <a:ext cx="548680" cy="469988"/>
          </a:xfrm>
          <a:custGeom>
            <a:avLst/>
            <a:gdLst/>
            <a:ahLst/>
            <a:cxnLst/>
            <a:rect l="l" t="t" r="r" b="b"/>
            <a:pathLst>
              <a:path w="2901316" h="2485205">
                <a:moveTo>
                  <a:pt x="2901316" y="8833"/>
                </a:moveTo>
                <a:lnTo>
                  <a:pt x="2885407" y="69738"/>
                </a:lnTo>
                <a:lnTo>
                  <a:pt x="2890344" y="71061"/>
                </a:lnTo>
                <a:lnTo>
                  <a:pt x="2331295" y="2157461"/>
                </a:lnTo>
                <a:lnTo>
                  <a:pt x="2322295" y="2155049"/>
                </a:lnTo>
                <a:cubicBezTo>
                  <a:pt x="2311779" y="2339141"/>
                  <a:pt x="2127696" y="2485205"/>
                  <a:pt x="1902404" y="2485205"/>
                </a:cubicBezTo>
                <a:cubicBezTo>
                  <a:pt x="1669201" y="2485205"/>
                  <a:pt x="1480151" y="2328701"/>
                  <a:pt x="1480150" y="2135644"/>
                </a:cubicBezTo>
                <a:cubicBezTo>
                  <a:pt x="1480150" y="1942587"/>
                  <a:pt x="1669200" y="1786083"/>
                  <a:pt x="1902404" y="1786083"/>
                </a:cubicBezTo>
                <a:cubicBezTo>
                  <a:pt x="2026046" y="1786083"/>
                  <a:pt x="2137276" y="1830075"/>
                  <a:pt x="2213623" y="1901150"/>
                </a:cubicBezTo>
                <a:lnTo>
                  <a:pt x="2586815" y="508378"/>
                </a:lnTo>
                <a:lnTo>
                  <a:pt x="1283297" y="508378"/>
                </a:lnTo>
                <a:lnTo>
                  <a:pt x="847984" y="2132988"/>
                </a:lnTo>
                <a:lnTo>
                  <a:pt x="841776" y="2131324"/>
                </a:lnTo>
                <a:cubicBezTo>
                  <a:pt x="829584" y="2314002"/>
                  <a:pt x="646295" y="2458448"/>
                  <a:pt x="422254" y="2458448"/>
                </a:cubicBezTo>
                <a:cubicBezTo>
                  <a:pt x="189051" y="2458448"/>
                  <a:pt x="1" y="2301944"/>
                  <a:pt x="0" y="2108887"/>
                </a:cubicBezTo>
                <a:cubicBezTo>
                  <a:pt x="0" y="1915830"/>
                  <a:pt x="189051" y="1759326"/>
                  <a:pt x="422255" y="1759326"/>
                </a:cubicBezTo>
                <a:cubicBezTo>
                  <a:pt x="544771" y="1759326"/>
                  <a:pt x="655100" y="1802522"/>
                  <a:pt x="731465" y="1872378"/>
                </a:cubicBezTo>
                <a:lnTo>
                  <a:pt x="1233167" y="0"/>
                </a:lnTo>
                <a:lnTo>
                  <a:pt x="1266129" y="8833"/>
                </a:lnTo>
                <a:close/>
              </a:path>
            </a:pathLst>
          </a:custGeom>
          <a:solidFill>
            <a:srgbClr val="969696"/>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4" name="Isosceles Triangle 13">
            <a:extLst>
              <a:ext uri="{FF2B5EF4-FFF2-40B4-BE49-F238E27FC236}">
                <a16:creationId xmlns:a16="http://schemas.microsoft.com/office/drawing/2014/main" id="{25866005-A603-4139-AA97-43B9126E4D76}"/>
              </a:ext>
            </a:extLst>
          </p:cNvPr>
          <p:cNvSpPr/>
          <p:nvPr/>
        </p:nvSpPr>
        <p:spPr>
          <a:xfrm rot="10800000">
            <a:off x="5188220" y="5485943"/>
            <a:ext cx="376548" cy="745701"/>
          </a:xfrm>
          <a:custGeom>
            <a:avLst/>
            <a:gdLst/>
            <a:ahLst/>
            <a:cxnLst/>
            <a:rect l="l" t="t" r="r" b="b"/>
            <a:pathLst>
              <a:path w="1613569" h="3195455">
                <a:moveTo>
                  <a:pt x="1348422" y="2012960"/>
                </a:moveTo>
                <a:lnTo>
                  <a:pt x="264249" y="2012960"/>
                </a:lnTo>
                <a:cubicBezTo>
                  <a:pt x="99656" y="1932015"/>
                  <a:pt x="172" y="1814225"/>
                  <a:pt x="0" y="1686651"/>
                </a:cubicBezTo>
                <a:lnTo>
                  <a:pt x="716785" y="1678553"/>
                </a:lnTo>
                <a:lnTo>
                  <a:pt x="716785" y="360000"/>
                </a:lnTo>
                <a:lnTo>
                  <a:pt x="716785" y="355479"/>
                </a:lnTo>
                <a:lnTo>
                  <a:pt x="717916" y="355479"/>
                </a:lnTo>
                <a:lnTo>
                  <a:pt x="806785" y="0"/>
                </a:lnTo>
                <a:lnTo>
                  <a:pt x="895655" y="355479"/>
                </a:lnTo>
                <a:lnTo>
                  <a:pt x="896785" y="355479"/>
                </a:lnTo>
                <a:lnTo>
                  <a:pt x="896785" y="360000"/>
                </a:lnTo>
                <a:lnTo>
                  <a:pt x="896785" y="1676520"/>
                </a:lnTo>
                <a:lnTo>
                  <a:pt x="1612906" y="1668429"/>
                </a:lnTo>
                <a:cubicBezTo>
                  <a:pt x="1622778" y="1802631"/>
                  <a:pt x="1521918" y="1928220"/>
                  <a:pt x="1348422" y="2012960"/>
                </a:cubicBezTo>
                <a:close/>
                <a:moveTo>
                  <a:pt x="1175921" y="2908428"/>
                </a:moveTo>
                <a:lnTo>
                  <a:pt x="437641" y="2908428"/>
                </a:lnTo>
                <a:lnTo>
                  <a:pt x="250570" y="2083962"/>
                </a:lnTo>
                <a:lnTo>
                  <a:pt x="1362992" y="2083962"/>
                </a:lnTo>
                <a:close/>
                <a:moveTo>
                  <a:pt x="1155969" y="3195455"/>
                </a:moveTo>
                <a:lnTo>
                  <a:pt x="457593" y="3195455"/>
                </a:lnTo>
                <a:cubicBezTo>
                  <a:pt x="397940" y="3195455"/>
                  <a:pt x="349581" y="3147096"/>
                  <a:pt x="349581" y="3087443"/>
                </a:cubicBezTo>
                <a:cubicBezTo>
                  <a:pt x="349581" y="3027790"/>
                  <a:pt x="397940" y="2979431"/>
                  <a:pt x="457593" y="2979431"/>
                </a:cubicBezTo>
                <a:lnTo>
                  <a:pt x="1155969" y="2979431"/>
                </a:lnTo>
                <a:cubicBezTo>
                  <a:pt x="1215622" y="2979431"/>
                  <a:pt x="1263981" y="3027790"/>
                  <a:pt x="1263981" y="3087443"/>
                </a:cubicBezTo>
                <a:cubicBezTo>
                  <a:pt x="1263981" y="3147096"/>
                  <a:pt x="1215622" y="3195455"/>
                  <a:pt x="1155969" y="3195455"/>
                </a:cubicBezTo>
                <a:close/>
              </a:path>
            </a:pathLst>
          </a:custGeom>
          <a:solidFill>
            <a:srgbClr val="646464"/>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5" name="Smiley Face 14">
            <a:extLst>
              <a:ext uri="{FF2B5EF4-FFF2-40B4-BE49-F238E27FC236}">
                <a16:creationId xmlns:a16="http://schemas.microsoft.com/office/drawing/2014/main" id="{83707BBF-E8CB-4031-A7B3-023C506F7DF1}"/>
              </a:ext>
            </a:extLst>
          </p:cNvPr>
          <p:cNvSpPr/>
          <p:nvPr/>
        </p:nvSpPr>
        <p:spPr>
          <a:xfrm>
            <a:off x="7617042" y="5578826"/>
            <a:ext cx="559934" cy="559934"/>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rgbClr val="646464"/>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6" name="Smiley Face 12">
            <a:extLst>
              <a:ext uri="{FF2B5EF4-FFF2-40B4-BE49-F238E27FC236}">
                <a16:creationId xmlns:a16="http://schemas.microsoft.com/office/drawing/2014/main" id="{45BC9B6E-022D-491F-8E3D-0FED58F7EA87}"/>
              </a:ext>
            </a:extLst>
          </p:cNvPr>
          <p:cNvSpPr/>
          <p:nvPr/>
        </p:nvSpPr>
        <p:spPr>
          <a:xfrm>
            <a:off x="10160622" y="5578826"/>
            <a:ext cx="559934" cy="559934"/>
          </a:xfrm>
          <a:custGeom>
            <a:avLst/>
            <a:gdLst/>
            <a:ahLst/>
            <a:cxnLst/>
            <a:rect l="l" t="t" r="r" b="b"/>
            <a:pathLst>
              <a:path w="3240000" h="3240000">
                <a:moveTo>
                  <a:pt x="1613470" y="2077417"/>
                </a:moveTo>
                <a:cubicBezTo>
                  <a:pt x="1358886" y="2080042"/>
                  <a:pt x="1130625" y="2234862"/>
                  <a:pt x="1034031" y="2470424"/>
                </a:cubicBezTo>
                <a:lnTo>
                  <a:pt x="1213303" y="2543936"/>
                </a:lnTo>
                <a:cubicBezTo>
                  <a:pt x="1280345" y="2380442"/>
                  <a:pt x="1438772" y="2272988"/>
                  <a:pt x="1615468" y="2271166"/>
                </a:cubicBezTo>
                <a:cubicBezTo>
                  <a:pt x="1792164" y="2269344"/>
                  <a:pt x="1952774" y="2373507"/>
                  <a:pt x="2023173" y="2535584"/>
                </a:cubicBezTo>
                <a:lnTo>
                  <a:pt x="2200891" y="2458391"/>
                </a:lnTo>
                <a:cubicBezTo>
                  <a:pt x="2099460" y="2224871"/>
                  <a:pt x="1868054" y="2074792"/>
                  <a:pt x="1613470" y="2077417"/>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9" y="72832"/>
                </a:lnTo>
                <a:lnTo>
                  <a:pt x="2250577" y="127308"/>
                </a:lnTo>
                <a:lnTo>
                  <a:pt x="2392188" y="195525"/>
                </a:lnTo>
                <a:lnTo>
                  <a:pt x="2525758" y="276671"/>
                </a:lnTo>
                <a:lnTo>
                  <a:pt x="2650471" y="369929"/>
                </a:lnTo>
                <a:lnTo>
                  <a:pt x="2765513" y="474487"/>
                </a:lnTo>
                <a:lnTo>
                  <a:pt x="2870071" y="589530"/>
                </a:lnTo>
                <a:lnTo>
                  <a:pt x="2963330"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30" y="2525758"/>
                </a:lnTo>
                <a:lnTo>
                  <a:pt x="2870071" y="2650471"/>
                </a:lnTo>
                <a:lnTo>
                  <a:pt x="2765513" y="2765513"/>
                </a:lnTo>
                <a:lnTo>
                  <a:pt x="2650471" y="2870071"/>
                </a:lnTo>
                <a:lnTo>
                  <a:pt x="2525758" y="2963330"/>
                </a:lnTo>
                <a:lnTo>
                  <a:pt x="2392188" y="3044475"/>
                </a:lnTo>
                <a:lnTo>
                  <a:pt x="2250577" y="3112693"/>
                </a:lnTo>
                <a:lnTo>
                  <a:pt x="2101739" y="3167168"/>
                </a:lnTo>
                <a:lnTo>
                  <a:pt x="1946487" y="3207088"/>
                </a:lnTo>
                <a:lnTo>
                  <a:pt x="1785636" y="3231636"/>
                </a:lnTo>
                <a:cubicBezTo>
                  <a:pt x="1731176" y="3237167"/>
                  <a:pt x="1675919" y="3240000"/>
                  <a:pt x="1620000" y="3240000"/>
                </a:cubicBezTo>
                <a:cubicBezTo>
                  <a:pt x="1508163"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4" y="3019536"/>
                  <a:pt x="757335" y="2992442"/>
                  <a:pt x="714243" y="2963330"/>
                </a:cubicBezTo>
                <a:cubicBezTo>
                  <a:pt x="671151" y="2934217"/>
                  <a:pt x="629534" y="2903086"/>
                  <a:pt x="589530" y="2870071"/>
                </a:cubicBezTo>
                <a:cubicBezTo>
                  <a:pt x="549525" y="2837056"/>
                  <a:pt x="511133" y="2802158"/>
                  <a:pt x="474487" y="2765513"/>
                </a:cubicBezTo>
                <a:cubicBezTo>
                  <a:pt x="437842" y="2728868"/>
                  <a:pt x="402944" y="2690475"/>
                  <a:pt x="369930" y="2650471"/>
                </a:cubicBezTo>
                <a:cubicBezTo>
                  <a:pt x="336915" y="2610466"/>
                  <a:pt x="305783" y="2568850"/>
                  <a:pt x="276671" y="2525758"/>
                </a:cubicBezTo>
                <a:cubicBezTo>
                  <a:pt x="247558" y="2482665"/>
                  <a:pt x="220465" y="2438097"/>
                  <a:pt x="195526" y="2392188"/>
                </a:cubicBezTo>
                <a:cubicBezTo>
                  <a:pt x="170586" y="2346280"/>
                  <a:pt x="147802" y="2299031"/>
                  <a:pt x="127308" y="2250577"/>
                </a:cubicBezTo>
                <a:cubicBezTo>
                  <a:pt x="106814" y="2202124"/>
                  <a:pt x="88610" y="2152466"/>
                  <a:pt x="72832" y="2101739"/>
                </a:cubicBezTo>
                <a:cubicBezTo>
                  <a:pt x="57055"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5" y="1188989"/>
                  <a:pt x="72832" y="1138262"/>
                </a:cubicBezTo>
                <a:cubicBezTo>
                  <a:pt x="88610" y="1087535"/>
                  <a:pt x="106814" y="1037877"/>
                  <a:pt x="127308" y="989423"/>
                </a:cubicBezTo>
                <a:cubicBezTo>
                  <a:pt x="147802" y="940970"/>
                  <a:pt x="170586" y="893721"/>
                  <a:pt x="195526" y="847812"/>
                </a:cubicBezTo>
                <a:cubicBezTo>
                  <a:pt x="220465" y="801904"/>
                  <a:pt x="247558" y="757335"/>
                  <a:pt x="276671" y="714243"/>
                </a:cubicBezTo>
                <a:cubicBezTo>
                  <a:pt x="305783" y="671151"/>
                  <a:pt x="336915" y="629534"/>
                  <a:pt x="369930" y="589530"/>
                </a:cubicBezTo>
                <a:cubicBezTo>
                  <a:pt x="402944" y="549525"/>
                  <a:pt x="437842" y="511133"/>
                  <a:pt x="474487" y="474487"/>
                </a:cubicBezTo>
                <a:cubicBezTo>
                  <a:pt x="511133" y="437842"/>
                  <a:pt x="549525" y="402944"/>
                  <a:pt x="589530" y="369929"/>
                </a:cubicBezTo>
                <a:cubicBezTo>
                  <a:pt x="629534" y="336915"/>
                  <a:pt x="671151" y="305783"/>
                  <a:pt x="714243" y="276671"/>
                </a:cubicBezTo>
                <a:cubicBezTo>
                  <a:pt x="757335" y="247558"/>
                  <a:pt x="801904"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rgbClr val="646464"/>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7" name="Smiley Face 15">
            <a:extLst>
              <a:ext uri="{FF2B5EF4-FFF2-40B4-BE49-F238E27FC236}">
                <a16:creationId xmlns:a16="http://schemas.microsoft.com/office/drawing/2014/main" id="{582DB385-7EB7-4BFD-B554-3EC95F5CF553}"/>
              </a:ext>
            </a:extLst>
          </p:cNvPr>
          <p:cNvSpPr/>
          <p:nvPr/>
        </p:nvSpPr>
        <p:spPr>
          <a:xfrm>
            <a:off x="8468995" y="5581897"/>
            <a:ext cx="553792" cy="553792"/>
          </a:xfrm>
          <a:custGeom>
            <a:avLst/>
            <a:gdLst/>
            <a:ahLst/>
            <a:cxnLst/>
            <a:rect l="l" t="t" r="r" b="b"/>
            <a:pathLst>
              <a:path w="3240000" h="3240000">
                <a:moveTo>
                  <a:pt x="2298433" y="2114441"/>
                </a:moveTo>
                <a:lnTo>
                  <a:pt x="1355104" y="2367205"/>
                </a:lnTo>
                <a:lnTo>
                  <a:pt x="1411009" y="2575845"/>
                </a:lnTo>
                <a:lnTo>
                  <a:pt x="2354338" y="2323081"/>
                </a:ln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rgbClr val="646464"/>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8" name="Oval 37">
            <a:extLst>
              <a:ext uri="{FF2B5EF4-FFF2-40B4-BE49-F238E27FC236}">
                <a16:creationId xmlns:a16="http://schemas.microsoft.com/office/drawing/2014/main" id="{BEB0C46E-C001-44F6-8659-12BAD51CDE0E}"/>
              </a:ext>
            </a:extLst>
          </p:cNvPr>
          <p:cNvSpPr/>
          <p:nvPr/>
        </p:nvSpPr>
        <p:spPr>
          <a:xfrm>
            <a:off x="11012576" y="5575424"/>
            <a:ext cx="566738" cy="566738"/>
          </a:xfrm>
          <a:custGeom>
            <a:avLst/>
            <a:gdLst/>
            <a:ahLst/>
            <a:cxnLst/>
            <a:rect l="l" t="t" r="r" b="b"/>
            <a:pathLst>
              <a:path w="3240000" h="3240000">
                <a:moveTo>
                  <a:pt x="2249999" y="2117384"/>
                </a:moveTo>
                <a:lnTo>
                  <a:pt x="990192" y="2131776"/>
                </a:lnTo>
                <a:cubicBezTo>
                  <a:pt x="998682" y="2476365"/>
                  <a:pt x="1282526" y="2750154"/>
                  <a:pt x="1627197" y="2746216"/>
                </a:cubicBezTo>
                <a:cubicBezTo>
                  <a:pt x="1971867" y="2742279"/>
                  <a:pt x="2249383" y="2462077"/>
                  <a:pt x="2249999" y="2117384"/>
                </a:cubicBezTo>
                <a:close/>
                <a:moveTo>
                  <a:pt x="2505352" y="784338"/>
                </a:moveTo>
                <a:lnTo>
                  <a:pt x="1869332" y="1428843"/>
                </a:lnTo>
                <a:lnTo>
                  <a:pt x="2505352" y="1522122"/>
                </a:lnTo>
                <a:lnTo>
                  <a:pt x="2505352" y="1378597"/>
                </a:lnTo>
                <a:lnTo>
                  <a:pt x="2187887" y="1332038"/>
                </a:lnTo>
                <a:lnTo>
                  <a:pt x="2505352" y="1010338"/>
                </a:lnTo>
                <a:close/>
                <a:moveTo>
                  <a:pt x="734649" y="784338"/>
                </a:moveTo>
                <a:lnTo>
                  <a:pt x="734649" y="1010338"/>
                </a:lnTo>
                <a:lnTo>
                  <a:pt x="1052115" y="1332038"/>
                </a:lnTo>
                <a:lnTo>
                  <a:pt x="734649" y="1378597"/>
                </a:lnTo>
                <a:lnTo>
                  <a:pt x="734649" y="1522122"/>
                </a:lnTo>
                <a:lnTo>
                  <a:pt x="1370670" y="1428843"/>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rgbClr val="64646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9" name="Smiley Face 14">
            <a:extLst>
              <a:ext uri="{FF2B5EF4-FFF2-40B4-BE49-F238E27FC236}">
                <a16:creationId xmlns:a16="http://schemas.microsoft.com/office/drawing/2014/main" id="{048F1954-3FFE-4038-99E8-C86F9099A8E9}"/>
              </a:ext>
            </a:extLst>
          </p:cNvPr>
          <p:cNvSpPr/>
          <p:nvPr/>
        </p:nvSpPr>
        <p:spPr>
          <a:xfrm>
            <a:off x="9314808" y="5581897"/>
            <a:ext cx="553792" cy="553792"/>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937973" y="986566"/>
                </a:moveTo>
                <a:cubicBezTo>
                  <a:pt x="850807" y="983371"/>
                  <a:pt x="762813" y="1002775"/>
                  <a:pt x="683096" y="1045110"/>
                </a:cubicBezTo>
                <a:cubicBezTo>
                  <a:pt x="523662" y="1129780"/>
                  <a:pt x="421680" y="1293248"/>
                  <a:pt x="415731" y="1473672"/>
                </a:cubicBezTo>
                <a:lnTo>
                  <a:pt x="615852" y="1480270"/>
                </a:lnTo>
                <a:cubicBezTo>
                  <a:pt x="619438" y="1371518"/>
                  <a:pt x="680908" y="1272986"/>
                  <a:pt x="777009" y="1221950"/>
                </a:cubicBezTo>
                <a:cubicBezTo>
                  <a:pt x="873110" y="1170914"/>
                  <a:pt x="989166" y="1175167"/>
                  <a:pt x="1081273" y="1233100"/>
                </a:cubicBezTo>
                <a:cubicBezTo>
                  <a:pt x="1173381" y="1291033"/>
                  <a:pt x="1227475" y="1393800"/>
                  <a:pt x="1223091" y="1502523"/>
                </a:cubicBezTo>
                <a:lnTo>
                  <a:pt x="1423160" y="1510590"/>
                </a:lnTo>
                <a:cubicBezTo>
                  <a:pt x="1430433" y="1330214"/>
                  <a:pt x="1340689" y="1159721"/>
                  <a:pt x="1187880" y="1063608"/>
                </a:cubicBezTo>
                <a:cubicBezTo>
                  <a:pt x="1111476" y="1015552"/>
                  <a:pt x="1025138" y="989760"/>
                  <a:pt x="937973" y="986566"/>
                </a:cubicBezTo>
                <a:close/>
                <a:moveTo>
                  <a:pt x="2306124" y="986566"/>
                </a:moveTo>
                <a:cubicBezTo>
                  <a:pt x="2218958" y="983371"/>
                  <a:pt x="2130964" y="1002775"/>
                  <a:pt x="2051247" y="1045110"/>
                </a:cubicBezTo>
                <a:cubicBezTo>
                  <a:pt x="1891813" y="1129780"/>
                  <a:pt x="1789831" y="1293248"/>
                  <a:pt x="1783882" y="1473672"/>
                </a:cubicBezTo>
                <a:lnTo>
                  <a:pt x="1984003" y="1480270"/>
                </a:lnTo>
                <a:cubicBezTo>
                  <a:pt x="1987589" y="1371518"/>
                  <a:pt x="2049059" y="1272986"/>
                  <a:pt x="2145160" y="1221950"/>
                </a:cubicBezTo>
                <a:cubicBezTo>
                  <a:pt x="2241261" y="1170914"/>
                  <a:pt x="2357317" y="1175167"/>
                  <a:pt x="2449424" y="1233100"/>
                </a:cubicBezTo>
                <a:cubicBezTo>
                  <a:pt x="2541532" y="1291033"/>
                  <a:pt x="2595626" y="1393800"/>
                  <a:pt x="2591242" y="1502523"/>
                </a:cubicBezTo>
                <a:lnTo>
                  <a:pt x="2791311" y="1510590"/>
                </a:lnTo>
                <a:cubicBezTo>
                  <a:pt x="2798584" y="1330214"/>
                  <a:pt x="2708840" y="1159721"/>
                  <a:pt x="2556031" y="1063608"/>
                </a:cubicBezTo>
                <a:cubicBezTo>
                  <a:pt x="2479627" y="1015552"/>
                  <a:pt x="2393289" y="989760"/>
                  <a:pt x="2306124" y="98656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rgbClr val="646464"/>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0" name="Rectangle 16">
            <a:extLst>
              <a:ext uri="{FF2B5EF4-FFF2-40B4-BE49-F238E27FC236}">
                <a16:creationId xmlns:a16="http://schemas.microsoft.com/office/drawing/2014/main" id="{38A4ACB7-D50F-4478-8C2A-3652F274972C}"/>
              </a:ext>
            </a:extLst>
          </p:cNvPr>
          <p:cNvSpPr/>
          <p:nvPr/>
        </p:nvSpPr>
        <p:spPr>
          <a:xfrm rot="2700000">
            <a:off x="5325698" y="3520150"/>
            <a:ext cx="389390" cy="698103"/>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rgbClr val="96969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1" name="Rectangle 9">
            <a:extLst>
              <a:ext uri="{FF2B5EF4-FFF2-40B4-BE49-F238E27FC236}">
                <a16:creationId xmlns:a16="http://schemas.microsoft.com/office/drawing/2014/main" id="{54E30149-A365-461E-8A30-7CB396EE1A55}"/>
              </a:ext>
            </a:extLst>
          </p:cNvPr>
          <p:cNvSpPr/>
          <p:nvPr/>
        </p:nvSpPr>
        <p:spPr>
          <a:xfrm>
            <a:off x="4401174" y="3545247"/>
            <a:ext cx="527335" cy="493633"/>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rgbClr val="96969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2" name="Round Same Side Corner Rectangle 6">
            <a:extLst>
              <a:ext uri="{FF2B5EF4-FFF2-40B4-BE49-F238E27FC236}">
                <a16:creationId xmlns:a16="http://schemas.microsoft.com/office/drawing/2014/main" id="{DB34905C-38D2-465D-A9B6-52D9E1AC00E0}"/>
              </a:ext>
            </a:extLst>
          </p:cNvPr>
          <p:cNvSpPr/>
          <p:nvPr/>
        </p:nvSpPr>
        <p:spPr>
          <a:xfrm rot="2700000">
            <a:off x="6979028" y="5476482"/>
            <a:ext cx="190721" cy="764622"/>
          </a:xfrm>
          <a:custGeom>
            <a:avLst/>
            <a:gdLst/>
            <a:ahLst/>
            <a:cxnLst/>
            <a:rect l="l" t="t" r="r" b="b"/>
            <a:pathLst>
              <a:path w="1035916" h="4153123">
                <a:moveTo>
                  <a:pt x="277501" y="3759099"/>
                </a:moveTo>
                <a:lnTo>
                  <a:pt x="758408" y="3759099"/>
                </a:lnTo>
                <a:lnTo>
                  <a:pt x="517954" y="4153123"/>
                </a:lnTo>
                <a:close/>
                <a:moveTo>
                  <a:pt x="42612" y="2944898"/>
                </a:moveTo>
                <a:cubicBezTo>
                  <a:pt x="153922" y="2941505"/>
                  <a:pt x="246502" y="2889483"/>
                  <a:pt x="275675" y="2819018"/>
                </a:cubicBezTo>
                <a:cubicBezTo>
                  <a:pt x="304648" y="2892614"/>
                  <a:pt x="403763" y="2945872"/>
                  <a:pt x="521107" y="2945872"/>
                </a:cubicBezTo>
                <a:cubicBezTo>
                  <a:pt x="638453" y="2945872"/>
                  <a:pt x="737567" y="2892613"/>
                  <a:pt x="766540" y="2819017"/>
                </a:cubicBezTo>
                <a:cubicBezTo>
                  <a:pt x="795133" y="2888142"/>
                  <a:pt x="884783" y="2939514"/>
                  <a:pt x="993299" y="2944464"/>
                </a:cubicBezTo>
                <a:lnTo>
                  <a:pt x="776840" y="3657264"/>
                </a:lnTo>
                <a:lnTo>
                  <a:pt x="258940" y="3657264"/>
                </a:lnTo>
                <a:close/>
                <a:moveTo>
                  <a:pt x="809102" y="564558"/>
                </a:moveTo>
                <a:lnTo>
                  <a:pt x="1035914" y="564558"/>
                </a:lnTo>
                <a:lnTo>
                  <a:pt x="1035915" y="2838682"/>
                </a:lnTo>
                <a:cubicBezTo>
                  <a:pt x="1029586" y="2840409"/>
                  <a:pt x="1023074" y="2840731"/>
                  <a:pt x="1016490" y="2840731"/>
                </a:cubicBezTo>
                <a:cubicBezTo>
                  <a:pt x="901952" y="2840731"/>
                  <a:pt x="809102" y="2743612"/>
                  <a:pt x="809101" y="2623810"/>
                </a:cubicBezTo>
                <a:close/>
                <a:moveTo>
                  <a:pt x="310569" y="564558"/>
                </a:moveTo>
                <a:lnTo>
                  <a:pt x="725347" y="564558"/>
                </a:lnTo>
                <a:lnTo>
                  <a:pt x="725347" y="2633342"/>
                </a:lnTo>
                <a:cubicBezTo>
                  <a:pt x="725347" y="2747880"/>
                  <a:pt x="632496" y="2840731"/>
                  <a:pt x="517958" y="2840731"/>
                </a:cubicBezTo>
                <a:cubicBezTo>
                  <a:pt x="403420" y="2840731"/>
                  <a:pt x="310569" y="2747880"/>
                  <a:pt x="310569" y="2633342"/>
                </a:cubicBezTo>
                <a:close/>
                <a:moveTo>
                  <a:pt x="0" y="564557"/>
                </a:moveTo>
                <a:lnTo>
                  <a:pt x="226813" y="564557"/>
                </a:lnTo>
                <a:lnTo>
                  <a:pt x="226813" y="2623810"/>
                </a:lnTo>
                <a:cubicBezTo>
                  <a:pt x="226813" y="2743612"/>
                  <a:pt x="133962" y="2840731"/>
                  <a:pt x="19424" y="2840730"/>
                </a:cubicBezTo>
                <a:cubicBezTo>
                  <a:pt x="12841" y="2840730"/>
                  <a:pt x="6329" y="2840409"/>
                  <a:pt x="0" y="2838682"/>
                </a:cubicBezTo>
                <a:close/>
                <a:moveTo>
                  <a:pt x="71964" y="71964"/>
                </a:moveTo>
                <a:cubicBezTo>
                  <a:pt x="116427" y="27501"/>
                  <a:pt x="177852" y="0"/>
                  <a:pt x="245701" y="0"/>
                </a:cubicBezTo>
                <a:lnTo>
                  <a:pt x="790215" y="0"/>
                </a:lnTo>
                <a:cubicBezTo>
                  <a:pt x="925912" y="0"/>
                  <a:pt x="1035916" y="110004"/>
                  <a:pt x="1035916" y="245701"/>
                </a:cubicBezTo>
                <a:cubicBezTo>
                  <a:pt x="1035916" y="327601"/>
                  <a:pt x="1035915" y="409501"/>
                  <a:pt x="1035915" y="491401"/>
                </a:cubicBezTo>
                <a:lnTo>
                  <a:pt x="0" y="491401"/>
                </a:lnTo>
                <a:lnTo>
                  <a:pt x="0" y="245701"/>
                </a:lnTo>
                <a:cubicBezTo>
                  <a:pt x="0" y="177853"/>
                  <a:pt x="27501" y="116427"/>
                  <a:pt x="71964" y="71964"/>
                </a:cubicBezTo>
                <a:close/>
              </a:path>
            </a:pathLst>
          </a:custGeom>
          <a:solidFill>
            <a:srgbClr val="646464"/>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3" name="Frame 17">
            <a:extLst>
              <a:ext uri="{FF2B5EF4-FFF2-40B4-BE49-F238E27FC236}">
                <a16:creationId xmlns:a16="http://schemas.microsoft.com/office/drawing/2014/main" id="{0ECA16A1-8988-48D2-8281-216FE94C7EDF}"/>
              </a:ext>
            </a:extLst>
          </p:cNvPr>
          <p:cNvSpPr/>
          <p:nvPr/>
        </p:nvSpPr>
        <p:spPr>
          <a:xfrm>
            <a:off x="4376235" y="4613417"/>
            <a:ext cx="508153" cy="508153"/>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rgbClr val="AFAFA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44" name="Rounded Rectangle 5">
            <a:extLst>
              <a:ext uri="{FF2B5EF4-FFF2-40B4-BE49-F238E27FC236}">
                <a16:creationId xmlns:a16="http://schemas.microsoft.com/office/drawing/2014/main" id="{D9FE26BD-F9AC-4B9B-943A-EB0E47740890}"/>
              </a:ext>
            </a:extLst>
          </p:cNvPr>
          <p:cNvSpPr/>
          <p:nvPr/>
        </p:nvSpPr>
        <p:spPr>
          <a:xfrm flipH="1">
            <a:off x="10102420" y="2554106"/>
            <a:ext cx="504633" cy="416291"/>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rgbClr val="7D7D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5" name="Teardrop 1">
            <a:extLst>
              <a:ext uri="{FF2B5EF4-FFF2-40B4-BE49-F238E27FC236}">
                <a16:creationId xmlns:a16="http://schemas.microsoft.com/office/drawing/2014/main" id="{A73E21DD-65DE-40AA-98CA-D4E0DABCC121}"/>
              </a:ext>
            </a:extLst>
          </p:cNvPr>
          <p:cNvSpPr/>
          <p:nvPr/>
        </p:nvSpPr>
        <p:spPr>
          <a:xfrm rot="18805991">
            <a:off x="10126692" y="1539348"/>
            <a:ext cx="551843" cy="546086"/>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rgbClr val="EF5E42"/>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46" name="Rectangle 130">
            <a:extLst>
              <a:ext uri="{FF2B5EF4-FFF2-40B4-BE49-F238E27FC236}">
                <a16:creationId xmlns:a16="http://schemas.microsoft.com/office/drawing/2014/main" id="{BBA540D7-A86A-4480-9629-8169F8B261FF}"/>
              </a:ext>
            </a:extLst>
          </p:cNvPr>
          <p:cNvSpPr/>
          <p:nvPr/>
        </p:nvSpPr>
        <p:spPr>
          <a:xfrm>
            <a:off x="10932820" y="1539414"/>
            <a:ext cx="544577" cy="547049"/>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rgbClr val="EF5E4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47" name="Right Triangle 17">
            <a:extLst>
              <a:ext uri="{FF2B5EF4-FFF2-40B4-BE49-F238E27FC236}">
                <a16:creationId xmlns:a16="http://schemas.microsoft.com/office/drawing/2014/main" id="{16289881-620D-4860-85C2-E5B782AF1A36}"/>
              </a:ext>
            </a:extLst>
          </p:cNvPr>
          <p:cNvSpPr>
            <a:spLocks noChangeAspect="1"/>
          </p:cNvSpPr>
          <p:nvPr/>
        </p:nvSpPr>
        <p:spPr>
          <a:xfrm>
            <a:off x="9363473" y="4578026"/>
            <a:ext cx="478148" cy="569324"/>
          </a:xfrm>
          <a:custGeom>
            <a:avLst/>
            <a:gdLst/>
            <a:ahLst/>
            <a:cxnLst/>
            <a:rect l="l" t="t" r="r" b="b"/>
            <a:pathLst>
              <a:path w="2721114" h="3240000">
                <a:moveTo>
                  <a:pt x="1999321" y="2603448"/>
                </a:moveTo>
                <a:lnTo>
                  <a:pt x="1999321" y="2772810"/>
                </a:lnTo>
                <a:lnTo>
                  <a:pt x="2528507" y="2772810"/>
                </a:lnTo>
                <a:lnTo>
                  <a:pt x="2528507" y="2603448"/>
                </a:lnTo>
                <a:close/>
                <a:moveTo>
                  <a:pt x="2263914" y="2230929"/>
                </a:moveTo>
                <a:cubicBezTo>
                  <a:pt x="2516419" y="2230929"/>
                  <a:pt x="2721114" y="2435624"/>
                  <a:pt x="2721114" y="2688129"/>
                </a:cubicBezTo>
                <a:cubicBezTo>
                  <a:pt x="2721114" y="2940634"/>
                  <a:pt x="2516419" y="3145329"/>
                  <a:pt x="2263914" y="3145329"/>
                </a:cubicBezTo>
                <a:cubicBezTo>
                  <a:pt x="2011409" y="3145329"/>
                  <a:pt x="1806714" y="2940634"/>
                  <a:pt x="1806714" y="2688129"/>
                </a:cubicBezTo>
                <a:cubicBezTo>
                  <a:pt x="1806714" y="2435624"/>
                  <a:pt x="2011409" y="2230929"/>
                  <a:pt x="2263914" y="2230929"/>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rgbClr val="AFAFAF"/>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8" name="Right Triangle 17">
            <a:extLst>
              <a:ext uri="{FF2B5EF4-FFF2-40B4-BE49-F238E27FC236}">
                <a16:creationId xmlns:a16="http://schemas.microsoft.com/office/drawing/2014/main" id="{490DB62E-166E-4E67-A83C-CFFAD304C772}"/>
              </a:ext>
            </a:extLst>
          </p:cNvPr>
          <p:cNvSpPr>
            <a:spLocks noChangeAspect="1"/>
          </p:cNvSpPr>
          <p:nvPr/>
        </p:nvSpPr>
        <p:spPr>
          <a:xfrm>
            <a:off x="8488431" y="4578026"/>
            <a:ext cx="478148" cy="569324"/>
          </a:xfrm>
          <a:custGeom>
            <a:avLst/>
            <a:gdLst/>
            <a:ahLst/>
            <a:cxnLst/>
            <a:rect l="l" t="t" r="r" b="b"/>
            <a:pathLst>
              <a:path w="2721114" h="3240000">
                <a:moveTo>
                  <a:pt x="2179233" y="2431577"/>
                </a:moveTo>
                <a:lnTo>
                  <a:pt x="2179233" y="2611489"/>
                </a:lnTo>
                <a:lnTo>
                  <a:pt x="1999321" y="2611489"/>
                </a:lnTo>
                <a:lnTo>
                  <a:pt x="1999321" y="2780851"/>
                </a:lnTo>
                <a:lnTo>
                  <a:pt x="2179233" y="2780851"/>
                </a:lnTo>
                <a:lnTo>
                  <a:pt x="2179233" y="2960763"/>
                </a:lnTo>
                <a:lnTo>
                  <a:pt x="2348595" y="2960763"/>
                </a:lnTo>
                <a:lnTo>
                  <a:pt x="2348595" y="2780851"/>
                </a:lnTo>
                <a:lnTo>
                  <a:pt x="2528507" y="2780851"/>
                </a:lnTo>
                <a:lnTo>
                  <a:pt x="2528507" y="2611489"/>
                </a:lnTo>
                <a:lnTo>
                  <a:pt x="2348595" y="2611489"/>
                </a:lnTo>
                <a:lnTo>
                  <a:pt x="2348595" y="24315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rgbClr val="AFAFAF"/>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9" name="Right Triangle 17">
            <a:extLst>
              <a:ext uri="{FF2B5EF4-FFF2-40B4-BE49-F238E27FC236}">
                <a16:creationId xmlns:a16="http://schemas.microsoft.com/office/drawing/2014/main" id="{4017BFBC-26E8-49C9-BB74-901E41D6B896}"/>
              </a:ext>
            </a:extLst>
          </p:cNvPr>
          <p:cNvSpPr>
            <a:spLocks noChangeAspect="1"/>
          </p:cNvSpPr>
          <p:nvPr/>
        </p:nvSpPr>
        <p:spPr>
          <a:xfrm>
            <a:off x="10238515" y="4578026"/>
            <a:ext cx="478148" cy="569324"/>
          </a:xfrm>
          <a:custGeom>
            <a:avLst/>
            <a:gdLst/>
            <a:ahLst/>
            <a:cxnLst/>
            <a:rect l="l" t="t" r="r" b="b"/>
            <a:pathLst>
              <a:path w="2721114" h="3240000">
                <a:moveTo>
                  <a:pt x="2136698" y="2449196"/>
                </a:moveTo>
                <a:lnTo>
                  <a:pt x="2016940" y="2568954"/>
                </a:lnTo>
                <a:lnTo>
                  <a:pt x="2144156" y="2696170"/>
                </a:lnTo>
                <a:lnTo>
                  <a:pt x="2016940" y="2823386"/>
                </a:lnTo>
                <a:lnTo>
                  <a:pt x="2136698" y="2943144"/>
                </a:lnTo>
                <a:lnTo>
                  <a:pt x="2263914" y="2815928"/>
                </a:lnTo>
                <a:lnTo>
                  <a:pt x="2391130" y="2943144"/>
                </a:lnTo>
                <a:lnTo>
                  <a:pt x="2510888" y="2823386"/>
                </a:lnTo>
                <a:lnTo>
                  <a:pt x="2383672" y="2696170"/>
                </a:lnTo>
                <a:lnTo>
                  <a:pt x="2510888" y="2568954"/>
                </a:lnTo>
                <a:lnTo>
                  <a:pt x="2391130" y="2449196"/>
                </a:lnTo>
                <a:lnTo>
                  <a:pt x="2263914" y="2576412"/>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rgbClr val="AFAFAF"/>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50" name="Oval 44">
            <a:extLst>
              <a:ext uri="{FF2B5EF4-FFF2-40B4-BE49-F238E27FC236}">
                <a16:creationId xmlns:a16="http://schemas.microsoft.com/office/drawing/2014/main" id="{C7925E6A-9FA0-482A-896C-469D6788FAFE}"/>
              </a:ext>
            </a:extLst>
          </p:cNvPr>
          <p:cNvSpPr>
            <a:spLocks noChangeAspect="1"/>
          </p:cNvSpPr>
          <p:nvPr/>
        </p:nvSpPr>
        <p:spPr>
          <a:xfrm>
            <a:off x="11113556" y="4578026"/>
            <a:ext cx="478148" cy="569324"/>
          </a:xfrm>
          <a:custGeom>
            <a:avLst/>
            <a:gdLst/>
            <a:ahLst/>
            <a:cxnLst/>
            <a:rect l="l" t="t" r="r" b="b"/>
            <a:pathLst>
              <a:path w="2721114" h="3240000">
                <a:moveTo>
                  <a:pt x="2519839" y="2469622"/>
                </a:moveTo>
                <a:lnTo>
                  <a:pt x="2201779" y="2787682"/>
                </a:lnTo>
                <a:lnTo>
                  <a:pt x="2003023" y="2588926"/>
                </a:lnTo>
                <a:lnTo>
                  <a:pt x="1901669" y="2690281"/>
                </a:lnTo>
                <a:lnTo>
                  <a:pt x="2203868" y="2992480"/>
                </a:lnTo>
                <a:lnTo>
                  <a:pt x="2305222" y="2891125"/>
                </a:lnTo>
                <a:lnTo>
                  <a:pt x="2303133" y="2889037"/>
                </a:lnTo>
                <a:lnTo>
                  <a:pt x="2621194" y="25709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rgbClr val="AFAFAF"/>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451072470"/>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1">
            <a:extLst>
              <a:ext uri="{FF2B5EF4-FFF2-40B4-BE49-F238E27FC236}">
                <a16:creationId xmlns:a16="http://schemas.microsoft.com/office/drawing/2014/main" id="{41FCB2E8-3717-4902-B41D-E097BFAD23BB}"/>
              </a:ext>
            </a:extLst>
          </p:cNvPr>
          <p:cNvSpPr>
            <a:spLocks noGrp="1"/>
          </p:cNvSpPr>
          <p:nvPr>
            <p:ph type="body" sz="quarter" idx="10"/>
          </p:nvPr>
        </p:nvSpPr>
        <p:spPr/>
        <p:txBody>
          <a:bodyPr/>
          <a:lstStyle/>
          <a:p>
            <a:endParaRPr lang="es-PE" dirty="0"/>
          </a:p>
        </p:txBody>
      </p:sp>
      <p:sp>
        <p:nvSpPr>
          <p:cNvPr id="3" name="Freeform 47">
            <a:extLst>
              <a:ext uri="{FF2B5EF4-FFF2-40B4-BE49-F238E27FC236}">
                <a16:creationId xmlns:a16="http://schemas.microsoft.com/office/drawing/2014/main" id="{251711E8-016A-4E73-A9A7-86D17E2BA947}"/>
              </a:ext>
            </a:extLst>
          </p:cNvPr>
          <p:cNvSpPr>
            <a:spLocks noChangeAspect="1"/>
          </p:cNvSpPr>
          <p:nvPr/>
        </p:nvSpPr>
        <p:spPr>
          <a:xfrm>
            <a:off x="4430860" y="1410562"/>
            <a:ext cx="530134" cy="529812"/>
          </a:xfrm>
          <a:custGeom>
            <a:avLst/>
            <a:gdLst>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5619 w 1901727"/>
              <a:gd name="connsiteY10" fmla="*/ 633909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71474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858302 w 2014192"/>
              <a:gd name="connsiteY0" fmla="*/ 0 h 1958316"/>
              <a:gd name="connsiteX1" fmla="*/ 858302 w 2014192"/>
              <a:gd name="connsiteY1" fmla="*/ 0 h 1958316"/>
              <a:gd name="connsiteX2" fmla="*/ 1093914 w 2014192"/>
              <a:gd name="connsiteY2" fmla="*/ 5610 h 1958316"/>
              <a:gd name="connsiteX3" fmla="*/ 1088304 w 2014192"/>
              <a:gd name="connsiteY3" fmla="*/ 493664 h 1958316"/>
              <a:gd name="connsiteX4" fmla="*/ 1222940 w 2014192"/>
              <a:gd name="connsiteY4" fmla="*/ 572201 h 1958316"/>
              <a:gd name="connsiteX5" fmla="*/ 1419283 w 2014192"/>
              <a:gd name="connsiteY5" fmla="*/ 375858 h 1958316"/>
              <a:gd name="connsiteX6" fmla="*/ 1969045 w 2014192"/>
              <a:gd name="connsiteY6" fmla="*/ 1924167 h 1958316"/>
              <a:gd name="connsiteX7" fmla="*/ 1121962 w 2014192"/>
              <a:gd name="connsiteY7" fmla="*/ 1486600 h 1958316"/>
              <a:gd name="connsiteX8" fmla="*/ 1105134 w 2014192"/>
              <a:gd name="connsiteY8" fmla="*/ 1144403 h 1958316"/>
              <a:gd name="connsiteX9" fmla="*/ 1155622 w 2014192"/>
              <a:gd name="connsiteY9" fmla="*/ 757325 h 1958316"/>
              <a:gd name="connsiteX10" fmla="*/ 987327 w 2014192"/>
              <a:gd name="connsiteY10" fmla="*/ 611470 h 1958316"/>
              <a:gd name="connsiteX11" fmla="*/ 796594 w 2014192"/>
              <a:gd name="connsiteY11" fmla="*/ 751715 h 1958316"/>
              <a:gd name="connsiteX12" fmla="*/ 807813 w 2014192"/>
              <a:gd name="connsiteY12" fmla="*/ 1161232 h 1958316"/>
              <a:gd name="connsiteX13" fmla="*/ 852692 w 2014192"/>
              <a:gd name="connsiteY13" fmla="*/ 1509040 h 1958316"/>
              <a:gd name="connsiteX14" fmla="*/ 0 w 2014192"/>
              <a:gd name="connsiteY14" fmla="*/ 1952216 h 1958316"/>
              <a:gd name="connsiteX15" fmla="*/ 488054 w 2014192"/>
              <a:gd name="connsiteY15" fmla="*/ 375858 h 1958316"/>
              <a:gd name="connsiteX16" fmla="*/ 718056 w 2014192"/>
              <a:gd name="connsiteY16" fmla="*/ 611470 h 1958316"/>
              <a:gd name="connsiteX17" fmla="*/ 880741 w 2014192"/>
              <a:gd name="connsiteY17" fmla="*/ 499274 h 1958316"/>
              <a:gd name="connsiteX18" fmla="*/ 858302 w 2014192"/>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7994 w 2103393"/>
              <a:gd name="connsiteY8" fmla="*/ 1194891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2384 w 2103393"/>
              <a:gd name="connsiteY8" fmla="*/ 117806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3064"/>
              <a:gd name="connsiteX1" fmla="*/ 947503 w 2103393"/>
              <a:gd name="connsiteY1" fmla="*/ 0 h 1963064"/>
              <a:gd name="connsiteX2" fmla="*/ 1183115 w 2103393"/>
              <a:gd name="connsiteY2" fmla="*/ 5610 h 1963064"/>
              <a:gd name="connsiteX3" fmla="*/ 1177505 w 2103393"/>
              <a:gd name="connsiteY3" fmla="*/ 493664 h 1963064"/>
              <a:gd name="connsiteX4" fmla="*/ 1312141 w 2103393"/>
              <a:gd name="connsiteY4" fmla="*/ 572201 h 1963064"/>
              <a:gd name="connsiteX5" fmla="*/ 1508484 w 2103393"/>
              <a:gd name="connsiteY5" fmla="*/ 375858 h 1963064"/>
              <a:gd name="connsiteX6" fmla="*/ 2058246 w 2103393"/>
              <a:gd name="connsiteY6" fmla="*/ 1924167 h 1963064"/>
              <a:gd name="connsiteX7" fmla="*/ 1244822 w 2103393"/>
              <a:gd name="connsiteY7" fmla="*/ 1514649 h 1963064"/>
              <a:gd name="connsiteX8" fmla="*/ 1205554 w 2103393"/>
              <a:gd name="connsiteY8" fmla="*/ 1200502 h 1963064"/>
              <a:gd name="connsiteX9" fmla="*/ 1244823 w 2103393"/>
              <a:gd name="connsiteY9" fmla="*/ 757325 h 1963064"/>
              <a:gd name="connsiteX10" fmla="*/ 1076528 w 2103393"/>
              <a:gd name="connsiteY10" fmla="*/ 611470 h 1963064"/>
              <a:gd name="connsiteX11" fmla="*/ 885795 w 2103393"/>
              <a:gd name="connsiteY11" fmla="*/ 751715 h 1963064"/>
              <a:gd name="connsiteX12" fmla="*/ 919453 w 2103393"/>
              <a:gd name="connsiteY12" fmla="*/ 1189281 h 1963064"/>
              <a:gd name="connsiteX13" fmla="*/ 891405 w 2103393"/>
              <a:gd name="connsiteY13" fmla="*/ 1509040 h 1963064"/>
              <a:gd name="connsiteX14" fmla="*/ 89201 w 2103393"/>
              <a:gd name="connsiteY14" fmla="*/ 1952216 h 1963064"/>
              <a:gd name="connsiteX15" fmla="*/ 577255 w 2103393"/>
              <a:gd name="connsiteY15" fmla="*/ 375858 h 1963064"/>
              <a:gd name="connsiteX16" fmla="*/ 807257 w 2103393"/>
              <a:gd name="connsiteY16" fmla="*/ 611470 h 1963064"/>
              <a:gd name="connsiteX17" fmla="*/ 969942 w 2103393"/>
              <a:gd name="connsiteY17" fmla="*/ 499274 h 1963064"/>
              <a:gd name="connsiteX18" fmla="*/ 947503 w 2103393"/>
              <a:gd name="connsiteY18" fmla="*/ 0 h 1963064"/>
              <a:gd name="connsiteX0" fmla="*/ 947503 w 2103393"/>
              <a:gd name="connsiteY0" fmla="*/ 0 h 1964995"/>
              <a:gd name="connsiteX1" fmla="*/ 947503 w 2103393"/>
              <a:gd name="connsiteY1" fmla="*/ 0 h 1964995"/>
              <a:gd name="connsiteX2" fmla="*/ 1183115 w 2103393"/>
              <a:gd name="connsiteY2" fmla="*/ 5610 h 1964995"/>
              <a:gd name="connsiteX3" fmla="*/ 1177505 w 2103393"/>
              <a:gd name="connsiteY3" fmla="*/ 493664 h 1964995"/>
              <a:gd name="connsiteX4" fmla="*/ 1312141 w 2103393"/>
              <a:gd name="connsiteY4" fmla="*/ 572201 h 1964995"/>
              <a:gd name="connsiteX5" fmla="*/ 1508484 w 2103393"/>
              <a:gd name="connsiteY5" fmla="*/ 375858 h 1964995"/>
              <a:gd name="connsiteX6" fmla="*/ 2058246 w 2103393"/>
              <a:gd name="connsiteY6" fmla="*/ 1924167 h 1964995"/>
              <a:gd name="connsiteX7" fmla="*/ 1244822 w 2103393"/>
              <a:gd name="connsiteY7" fmla="*/ 1514649 h 1964995"/>
              <a:gd name="connsiteX8" fmla="*/ 1205554 w 2103393"/>
              <a:gd name="connsiteY8" fmla="*/ 1200502 h 1964995"/>
              <a:gd name="connsiteX9" fmla="*/ 1244823 w 2103393"/>
              <a:gd name="connsiteY9" fmla="*/ 757325 h 1964995"/>
              <a:gd name="connsiteX10" fmla="*/ 1076528 w 2103393"/>
              <a:gd name="connsiteY10" fmla="*/ 611470 h 1964995"/>
              <a:gd name="connsiteX11" fmla="*/ 885795 w 2103393"/>
              <a:gd name="connsiteY11" fmla="*/ 751715 h 1964995"/>
              <a:gd name="connsiteX12" fmla="*/ 919453 w 2103393"/>
              <a:gd name="connsiteY12" fmla="*/ 1189281 h 1964995"/>
              <a:gd name="connsiteX13" fmla="*/ 891405 w 2103393"/>
              <a:gd name="connsiteY13" fmla="*/ 1509040 h 1964995"/>
              <a:gd name="connsiteX14" fmla="*/ 89201 w 2103393"/>
              <a:gd name="connsiteY14" fmla="*/ 1952216 h 1964995"/>
              <a:gd name="connsiteX15" fmla="*/ 577255 w 2103393"/>
              <a:gd name="connsiteY15" fmla="*/ 375858 h 1964995"/>
              <a:gd name="connsiteX16" fmla="*/ 807257 w 2103393"/>
              <a:gd name="connsiteY16" fmla="*/ 611470 h 1964995"/>
              <a:gd name="connsiteX17" fmla="*/ 969942 w 2103393"/>
              <a:gd name="connsiteY17" fmla="*/ 499274 h 1964995"/>
              <a:gd name="connsiteX18" fmla="*/ 947503 w 2103393"/>
              <a:gd name="connsiteY18" fmla="*/ 0 h 1964995"/>
              <a:gd name="connsiteX0" fmla="*/ 947503 w 2103393"/>
              <a:gd name="connsiteY0" fmla="*/ 13781 h 1978776"/>
              <a:gd name="connsiteX1" fmla="*/ 947503 w 2103393"/>
              <a:gd name="connsiteY1" fmla="*/ 13781 h 1978776"/>
              <a:gd name="connsiteX2" fmla="*/ 1183115 w 2103393"/>
              <a:gd name="connsiteY2" fmla="*/ 19391 h 1978776"/>
              <a:gd name="connsiteX3" fmla="*/ 1177505 w 2103393"/>
              <a:gd name="connsiteY3" fmla="*/ 507445 h 1978776"/>
              <a:gd name="connsiteX4" fmla="*/ 1312141 w 2103393"/>
              <a:gd name="connsiteY4" fmla="*/ 585982 h 1978776"/>
              <a:gd name="connsiteX5" fmla="*/ 1508484 w 2103393"/>
              <a:gd name="connsiteY5" fmla="*/ 389639 h 1978776"/>
              <a:gd name="connsiteX6" fmla="*/ 2058246 w 2103393"/>
              <a:gd name="connsiteY6" fmla="*/ 1937948 h 1978776"/>
              <a:gd name="connsiteX7" fmla="*/ 1244822 w 2103393"/>
              <a:gd name="connsiteY7" fmla="*/ 1528430 h 1978776"/>
              <a:gd name="connsiteX8" fmla="*/ 1205554 w 2103393"/>
              <a:gd name="connsiteY8" fmla="*/ 1214283 h 1978776"/>
              <a:gd name="connsiteX9" fmla="*/ 1244823 w 2103393"/>
              <a:gd name="connsiteY9" fmla="*/ 771106 h 1978776"/>
              <a:gd name="connsiteX10" fmla="*/ 1076528 w 2103393"/>
              <a:gd name="connsiteY10" fmla="*/ 625251 h 1978776"/>
              <a:gd name="connsiteX11" fmla="*/ 885795 w 2103393"/>
              <a:gd name="connsiteY11" fmla="*/ 765496 h 1978776"/>
              <a:gd name="connsiteX12" fmla="*/ 919453 w 2103393"/>
              <a:gd name="connsiteY12" fmla="*/ 1203062 h 1978776"/>
              <a:gd name="connsiteX13" fmla="*/ 891405 w 2103393"/>
              <a:gd name="connsiteY13" fmla="*/ 1522821 h 1978776"/>
              <a:gd name="connsiteX14" fmla="*/ 89201 w 2103393"/>
              <a:gd name="connsiteY14" fmla="*/ 1965997 h 1978776"/>
              <a:gd name="connsiteX15" fmla="*/ 577255 w 2103393"/>
              <a:gd name="connsiteY15" fmla="*/ 389639 h 1978776"/>
              <a:gd name="connsiteX16" fmla="*/ 807257 w 2103393"/>
              <a:gd name="connsiteY16" fmla="*/ 625251 h 1978776"/>
              <a:gd name="connsiteX17" fmla="*/ 969942 w 2103393"/>
              <a:gd name="connsiteY17" fmla="*/ 513055 h 1978776"/>
              <a:gd name="connsiteX18" fmla="*/ 947503 w 2103393"/>
              <a:gd name="connsiteY18" fmla="*/ 13781 h 1978776"/>
              <a:gd name="connsiteX0" fmla="*/ 964333 w 2103393"/>
              <a:gd name="connsiteY0" fmla="*/ 55026 h 1980752"/>
              <a:gd name="connsiteX1" fmla="*/ 947503 w 2103393"/>
              <a:gd name="connsiteY1" fmla="*/ 15757 h 1980752"/>
              <a:gd name="connsiteX2" fmla="*/ 1183115 w 2103393"/>
              <a:gd name="connsiteY2" fmla="*/ 21367 h 1980752"/>
              <a:gd name="connsiteX3" fmla="*/ 1177505 w 2103393"/>
              <a:gd name="connsiteY3" fmla="*/ 509421 h 1980752"/>
              <a:gd name="connsiteX4" fmla="*/ 1312141 w 2103393"/>
              <a:gd name="connsiteY4" fmla="*/ 587958 h 1980752"/>
              <a:gd name="connsiteX5" fmla="*/ 1508484 w 2103393"/>
              <a:gd name="connsiteY5" fmla="*/ 391615 h 1980752"/>
              <a:gd name="connsiteX6" fmla="*/ 2058246 w 2103393"/>
              <a:gd name="connsiteY6" fmla="*/ 1939924 h 1980752"/>
              <a:gd name="connsiteX7" fmla="*/ 1244822 w 2103393"/>
              <a:gd name="connsiteY7" fmla="*/ 1530406 h 1980752"/>
              <a:gd name="connsiteX8" fmla="*/ 1205554 w 2103393"/>
              <a:gd name="connsiteY8" fmla="*/ 1216259 h 1980752"/>
              <a:gd name="connsiteX9" fmla="*/ 1244823 w 2103393"/>
              <a:gd name="connsiteY9" fmla="*/ 773082 h 1980752"/>
              <a:gd name="connsiteX10" fmla="*/ 1076528 w 2103393"/>
              <a:gd name="connsiteY10" fmla="*/ 627227 h 1980752"/>
              <a:gd name="connsiteX11" fmla="*/ 885795 w 2103393"/>
              <a:gd name="connsiteY11" fmla="*/ 767472 h 1980752"/>
              <a:gd name="connsiteX12" fmla="*/ 919453 w 2103393"/>
              <a:gd name="connsiteY12" fmla="*/ 1205038 h 1980752"/>
              <a:gd name="connsiteX13" fmla="*/ 891405 w 2103393"/>
              <a:gd name="connsiteY13" fmla="*/ 1524797 h 1980752"/>
              <a:gd name="connsiteX14" fmla="*/ 89201 w 2103393"/>
              <a:gd name="connsiteY14" fmla="*/ 1967973 h 1980752"/>
              <a:gd name="connsiteX15" fmla="*/ 577255 w 2103393"/>
              <a:gd name="connsiteY15" fmla="*/ 391615 h 1980752"/>
              <a:gd name="connsiteX16" fmla="*/ 807257 w 2103393"/>
              <a:gd name="connsiteY16" fmla="*/ 627227 h 1980752"/>
              <a:gd name="connsiteX17" fmla="*/ 969942 w 2103393"/>
              <a:gd name="connsiteY17" fmla="*/ 515031 h 1980752"/>
              <a:gd name="connsiteX18" fmla="*/ 964333 w 2103393"/>
              <a:gd name="connsiteY18" fmla="*/ 55026 h 1980752"/>
              <a:gd name="connsiteX0" fmla="*/ 913845 w 2103393"/>
              <a:gd name="connsiteY0" fmla="*/ 72662 h 1981559"/>
              <a:gd name="connsiteX1" fmla="*/ 947503 w 2103393"/>
              <a:gd name="connsiteY1" fmla="*/ 16564 h 1981559"/>
              <a:gd name="connsiteX2" fmla="*/ 1183115 w 2103393"/>
              <a:gd name="connsiteY2" fmla="*/ 22174 h 1981559"/>
              <a:gd name="connsiteX3" fmla="*/ 1177505 w 2103393"/>
              <a:gd name="connsiteY3" fmla="*/ 510228 h 1981559"/>
              <a:gd name="connsiteX4" fmla="*/ 1312141 w 2103393"/>
              <a:gd name="connsiteY4" fmla="*/ 588765 h 1981559"/>
              <a:gd name="connsiteX5" fmla="*/ 1508484 w 2103393"/>
              <a:gd name="connsiteY5" fmla="*/ 392422 h 1981559"/>
              <a:gd name="connsiteX6" fmla="*/ 2058246 w 2103393"/>
              <a:gd name="connsiteY6" fmla="*/ 1940731 h 1981559"/>
              <a:gd name="connsiteX7" fmla="*/ 1244822 w 2103393"/>
              <a:gd name="connsiteY7" fmla="*/ 1531213 h 1981559"/>
              <a:gd name="connsiteX8" fmla="*/ 1205554 w 2103393"/>
              <a:gd name="connsiteY8" fmla="*/ 1217066 h 1981559"/>
              <a:gd name="connsiteX9" fmla="*/ 1244823 w 2103393"/>
              <a:gd name="connsiteY9" fmla="*/ 773889 h 1981559"/>
              <a:gd name="connsiteX10" fmla="*/ 1076528 w 2103393"/>
              <a:gd name="connsiteY10" fmla="*/ 628034 h 1981559"/>
              <a:gd name="connsiteX11" fmla="*/ 885795 w 2103393"/>
              <a:gd name="connsiteY11" fmla="*/ 768279 h 1981559"/>
              <a:gd name="connsiteX12" fmla="*/ 919453 w 2103393"/>
              <a:gd name="connsiteY12" fmla="*/ 1205845 h 1981559"/>
              <a:gd name="connsiteX13" fmla="*/ 891405 w 2103393"/>
              <a:gd name="connsiteY13" fmla="*/ 1525604 h 1981559"/>
              <a:gd name="connsiteX14" fmla="*/ 89201 w 2103393"/>
              <a:gd name="connsiteY14" fmla="*/ 1968780 h 1981559"/>
              <a:gd name="connsiteX15" fmla="*/ 577255 w 2103393"/>
              <a:gd name="connsiteY15" fmla="*/ 392422 h 1981559"/>
              <a:gd name="connsiteX16" fmla="*/ 807257 w 2103393"/>
              <a:gd name="connsiteY16" fmla="*/ 628034 h 1981559"/>
              <a:gd name="connsiteX17" fmla="*/ 969942 w 2103393"/>
              <a:gd name="connsiteY17" fmla="*/ 515838 h 1981559"/>
              <a:gd name="connsiteX18" fmla="*/ 913845 w 2103393"/>
              <a:gd name="connsiteY18" fmla="*/ 72662 h 1981559"/>
              <a:gd name="connsiteX0" fmla="*/ 913845 w 2103393"/>
              <a:gd name="connsiteY0" fmla="*/ 103017 h 2011914"/>
              <a:gd name="connsiteX1" fmla="*/ 1003601 w 2103393"/>
              <a:gd name="connsiteY1" fmla="*/ 2040 h 2011914"/>
              <a:gd name="connsiteX2" fmla="*/ 1183115 w 2103393"/>
              <a:gd name="connsiteY2" fmla="*/ 52529 h 2011914"/>
              <a:gd name="connsiteX3" fmla="*/ 1177505 w 2103393"/>
              <a:gd name="connsiteY3" fmla="*/ 540583 h 2011914"/>
              <a:gd name="connsiteX4" fmla="*/ 1312141 w 2103393"/>
              <a:gd name="connsiteY4" fmla="*/ 619120 h 2011914"/>
              <a:gd name="connsiteX5" fmla="*/ 1508484 w 2103393"/>
              <a:gd name="connsiteY5" fmla="*/ 422777 h 2011914"/>
              <a:gd name="connsiteX6" fmla="*/ 2058246 w 2103393"/>
              <a:gd name="connsiteY6" fmla="*/ 1971086 h 2011914"/>
              <a:gd name="connsiteX7" fmla="*/ 1244822 w 2103393"/>
              <a:gd name="connsiteY7" fmla="*/ 1561568 h 2011914"/>
              <a:gd name="connsiteX8" fmla="*/ 1205554 w 2103393"/>
              <a:gd name="connsiteY8" fmla="*/ 1247421 h 2011914"/>
              <a:gd name="connsiteX9" fmla="*/ 1244823 w 2103393"/>
              <a:gd name="connsiteY9" fmla="*/ 804244 h 2011914"/>
              <a:gd name="connsiteX10" fmla="*/ 1076528 w 2103393"/>
              <a:gd name="connsiteY10" fmla="*/ 658389 h 2011914"/>
              <a:gd name="connsiteX11" fmla="*/ 885795 w 2103393"/>
              <a:gd name="connsiteY11" fmla="*/ 798634 h 2011914"/>
              <a:gd name="connsiteX12" fmla="*/ 919453 w 2103393"/>
              <a:gd name="connsiteY12" fmla="*/ 1236200 h 2011914"/>
              <a:gd name="connsiteX13" fmla="*/ 891405 w 2103393"/>
              <a:gd name="connsiteY13" fmla="*/ 1555959 h 2011914"/>
              <a:gd name="connsiteX14" fmla="*/ 89201 w 2103393"/>
              <a:gd name="connsiteY14" fmla="*/ 1999135 h 2011914"/>
              <a:gd name="connsiteX15" fmla="*/ 577255 w 2103393"/>
              <a:gd name="connsiteY15" fmla="*/ 422777 h 2011914"/>
              <a:gd name="connsiteX16" fmla="*/ 807257 w 2103393"/>
              <a:gd name="connsiteY16" fmla="*/ 658389 h 2011914"/>
              <a:gd name="connsiteX17" fmla="*/ 969942 w 2103393"/>
              <a:gd name="connsiteY17" fmla="*/ 546193 h 2011914"/>
              <a:gd name="connsiteX18" fmla="*/ 913845 w 2103393"/>
              <a:gd name="connsiteY18" fmla="*/ 103017 h 2011914"/>
              <a:gd name="connsiteX0" fmla="*/ 930675 w 2103393"/>
              <a:gd name="connsiteY0" fmla="*/ 67702 h 2010258"/>
              <a:gd name="connsiteX1" fmla="*/ 1003601 w 2103393"/>
              <a:gd name="connsiteY1" fmla="*/ 384 h 2010258"/>
              <a:gd name="connsiteX2" fmla="*/ 1183115 w 2103393"/>
              <a:gd name="connsiteY2" fmla="*/ 50873 h 2010258"/>
              <a:gd name="connsiteX3" fmla="*/ 1177505 w 2103393"/>
              <a:gd name="connsiteY3" fmla="*/ 538927 h 2010258"/>
              <a:gd name="connsiteX4" fmla="*/ 1312141 w 2103393"/>
              <a:gd name="connsiteY4" fmla="*/ 617464 h 2010258"/>
              <a:gd name="connsiteX5" fmla="*/ 1508484 w 2103393"/>
              <a:gd name="connsiteY5" fmla="*/ 421121 h 2010258"/>
              <a:gd name="connsiteX6" fmla="*/ 2058246 w 2103393"/>
              <a:gd name="connsiteY6" fmla="*/ 1969430 h 2010258"/>
              <a:gd name="connsiteX7" fmla="*/ 1244822 w 2103393"/>
              <a:gd name="connsiteY7" fmla="*/ 1559912 h 2010258"/>
              <a:gd name="connsiteX8" fmla="*/ 1205554 w 2103393"/>
              <a:gd name="connsiteY8" fmla="*/ 1245765 h 2010258"/>
              <a:gd name="connsiteX9" fmla="*/ 1244823 w 2103393"/>
              <a:gd name="connsiteY9" fmla="*/ 802588 h 2010258"/>
              <a:gd name="connsiteX10" fmla="*/ 1076528 w 2103393"/>
              <a:gd name="connsiteY10" fmla="*/ 656733 h 2010258"/>
              <a:gd name="connsiteX11" fmla="*/ 885795 w 2103393"/>
              <a:gd name="connsiteY11" fmla="*/ 796978 h 2010258"/>
              <a:gd name="connsiteX12" fmla="*/ 919453 w 2103393"/>
              <a:gd name="connsiteY12" fmla="*/ 1234544 h 2010258"/>
              <a:gd name="connsiteX13" fmla="*/ 891405 w 2103393"/>
              <a:gd name="connsiteY13" fmla="*/ 1554303 h 2010258"/>
              <a:gd name="connsiteX14" fmla="*/ 89201 w 2103393"/>
              <a:gd name="connsiteY14" fmla="*/ 1997479 h 2010258"/>
              <a:gd name="connsiteX15" fmla="*/ 577255 w 2103393"/>
              <a:gd name="connsiteY15" fmla="*/ 421121 h 2010258"/>
              <a:gd name="connsiteX16" fmla="*/ 807257 w 2103393"/>
              <a:gd name="connsiteY16" fmla="*/ 656733 h 2010258"/>
              <a:gd name="connsiteX17" fmla="*/ 969942 w 2103393"/>
              <a:gd name="connsiteY17" fmla="*/ 544537 h 2010258"/>
              <a:gd name="connsiteX18" fmla="*/ 930675 w 2103393"/>
              <a:gd name="connsiteY18" fmla="*/ 67702 h 2010258"/>
              <a:gd name="connsiteX0" fmla="*/ 930675 w 2103393"/>
              <a:gd name="connsiteY0" fmla="*/ 69239 h 2011795"/>
              <a:gd name="connsiteX1" fmla="*/ 1183115 w 2103393"/>
              <a:gd name="connsiteY1" fmla="*/ 52410 h 2011795"/>
              <a:gd name="connsiteX2" fmla="*/ 1177505 w 2103393"/>
              <a:gd name="connsiteY2" fmla="*/ 540464 h 2011795"/>
              <a:gd name="connsiteX3" fmla="*/ 1312141 w 2103393"/>
              <a:gd name="connsiteY3" fmla="*/ 619001 h 2011795"/>
              <a:gd name="connsiteX4" fmla="*/ 1508484 w 2103393"/>
              <a:gd name="connsiteY4" fmla="*/ 422658 h 2011795"/>
              <a:gd name="connsiteX5" fmla="*/ 2058246 w 2103393"/>
              <a:gd name="connsiteY5" fmla="*/ 1970967 h 2011795"/>
              <a:gd name="connsiteX6" fmla="*/ 1244822 w 2103393"/>
              <a:gd name="connsiteY6" fmla="*/ 1561449 h 2011795"/>
              <a:gd name="connsiteX7" fmla="*/ 1205554 w 2103393"/>
              <a:gd name="connsiteY7" fmla="*/ 1247302 h 2011795"/>
              <a:gd name="connsiteX8" fmla="*/ 1244823 w 2103393"/>
              <a:gd name="connsiteY8" fmla="*/ 804125 h 2011795"/>
              <a:gd name="connsiteX9" fmla="*/ 1076528 w 2103393"/>
              <a:gd name="connsiteY9" fmla="*/ 658270 h 2011795"/>
              <a:gd name="connsiteX10" fmla="*/ 885795 w 2103393"/>
              <a:gd name="connsiteY10" fmla="*/ 798515 h 2011795"/>
              <a:gd name="connsiteX11" fmla="*/ 919453 w 2103393"/>
              <a:gd name="connsiteY11" fmla="*/ 1236081 h 2011795"/>
              <a:gd name="connsiteX12" fmla="*/ 891405 w 2103393"/>
              <a:gd name="connsiteY12" fmla="*/ 1555840 h 2011795"/>
              <a:gd name="connsiteX13" fmla="*/ 89201 w 2103393"/>
              <a:gd name="connsiteY13" fmla="*/ 1999016 h 2011795"/>
              <a:gd name="connsiteX14" fmla="*/ 577255 w 2103393"/>
              <a:gd name="connsiteY14" fmla="*/ 422658 h 2011795"/>
              <a:gd name="connsiteX15" fmla="*/ 807257 w 2103393"/>
              <a:gd name="connsiteY15" fmla="*/ 658270 h 2011795"/>
              <a:gd name="connsiteX16" fmla="*/ 969942 w 2103393"/>
              <a:gd name="connsiteY16" fmla="*/ 546074 h 2011795"/>
              <a:gd name="connsiteX17" fmla="*/ 930675 w 2103393"/>
              <a:gd name="connsiteY17" fmla="*/ 69239 h 2011795"/>
              <a:gd name="connsiteX0" fmla="*/ 930675 w 2103393"/>
              <a:gd name="connsiteY0" fmla="*/ 63795 h 2006351"/>
              <a:gd name="connsiteX1" fmla="*/ 1183115 w 2103393"/>
              <a:gd name="connsiteY1" fmla="*/ 46966 h 2006351"/>
              <a:gd name="connsiteX2" fmla="*/ 1177505 w 2103393"/>
              <a:gd name="connsiteY2" fmla="*/ 535020 h 2006351"/>
              <a:gd name="connsiteX3" fmla="*/ 1312141 w 2103393"/>
              <a:gd name="connsiteY3" fmla="*/ 613557 h 2006351"/>
              <a:gd name="connsiteX4" fmla="*/ 1508484 w 2103393"/>
              <a:gd name="connsiteY4" fmla="*/ 417214 h 2006351"/>
              <a:gd name="connsiteX5" fmla="*/ 2058246 w 2103393"/>
              <a:gd name="connsiteY5" fmla="*/ 1965523 h 2006351"/>
              <a:gd name="connsiteX6" fmla="*/ 1244822 w 2103393"/>
              <a:gd name="connsiteY6" fmla="*/ 1556005 h 2006351"/>
              <a:gd name="connsiteX7" fmla="*/ 1205554 w 2103393"/>
              <a:gd name="connsiteY7" fmla="*/ 1241858 h 2006351"/>
              <a:gd name="connsiteX8" fmla="*/ 1244823 w 2103393"/>
              <a:gd name="connsiteY8" fmla="*/ 798681 h 2006351"/>
              <a:gd name="connsiteX9" fmla="*/ 1076528 w 2103393"/>
              <a:gd name="connsiteY9" fmla="*/ 652826 h 2006351"/>
              <a:gd name="connsiteX10" fmla="*/ 885795 w 2103393"/>
              <a:gd name="connsiteY10" fmla="*/ 793071 h 2006351"/>
              <a:gd name="connsiteX11" fmla="*/ 919453 w 2103393"/>
              <a:gd name="connsiteY11" fmla="*/ 1230637 h 2006351"/>
              <a:gd name="connsiteX12" fmla="*/ 891405 w 2103393"/>
              <a:gd name="connsiteY12" fmla="*/ 1550396 h 2006351"/>
              <a:gd name="connsiteX13" fmla="*/ 89201 w 2103393"/>
              <a:gd name="connsiteY13" fmla="*/ 1993572 h 2006351"/>
              <a:gd name="connsiteX14" fmla="*/ 577255 w 2103393"/>
              <a:gd name="connsiteY14" fmla="*/ 417214 h 2006351"/>
              <a:gd name="connsiteX15" fmla="*/ 807257 w 2103393"/>
              <a:gd name="connsiteY15" fmla="*/ 652826 h 2006351"/>
              <a:gd name="connsiteX16" fmla="*/ 969942 w 2103393"/>
              <a:gd name="connsiteY16" fmla="*/ 540630 h 2006351"/>
              <a:gd name="connsiteX17" fmla="*/ 930675 w 2103393"/>
              <a:gd name="connsiteY17" fmla="*/ 63795 h 2006351"/>
              <a:gd name="connsiteX0" fmla="*/ 930675 w 2103393"/>
              <a:gd name="connsiteY0" fmla="*/ 51191 h 2016186"/>
              <a:gd name="connsiteX1" fmla="*/ 1183115 w 2103393"/>
              <a:gd name="connsiteY1" fmla="*/ 56801 h 2016186"/>
              <a:gd name="connsiteX2" fmla="*/ 1177505 w 2103393"/>
              <a:gd name="connsiteY2" fmla="*/ 544855 h 2016186"/>
              <a:gd name="connsiteX3" fmla="*/ 1312141 w 2103393"/>
              <a:gd name="connsiteY3" fmla="*/ 623392 h 2016186"/>
              <a:gd name="connsiteX4" fmla="*/ 1508484 w 2103393"/>
              <a:gd name="connsiteY4" fmla="*/ 427049 h 2016186"/>
              <a:gd name="connsiteX5" fmla="*/ 2058246 w 2103393"/>
              <a:gd name="connsiteY5" fmla="*/ 1975358 h 2016186"/>
              <a:gd name="connsiteX6" fmla="*/ 1244822 w 2103393"/>
              <a:gd name="connsiteY6" fmla="*/ 1565840 h 2016186"/>
              <a:gd name="connsiteX7" fmla="*/ 1205554 w 2103393"/>
              <a:gd name="connsiteY7" fmla="*/ 1251693 h 2016186"/>
              <a:gd name="connsiteX8" fmla="*/ 1244823 w 2103393"/>
              <a:gd name="connsiteY8" fmla="*/ 808516 h 2016186"/>
              <a:gd name="connsiteX9" fmla="*/ 1076528 w 2103393"/>
              <a:gd name="connsiteY9" fmla="*/ 662661 h 2016186"/>
              <a:gd name="connsiteX10" fmla="*/ 885795 w 2103393"/>
              <a:gd name="connsiteY10" fmla="*/ 802906 h 2016186"/>
              <a:gd name="connsiteX11" fmla="*/ 919453 w 2103393"/>
              <a:gd name="connsiteY11" fmla="*/ 1240472 h 2016186"/>
              <a:gd name="connsiteX12" fmla="*/ 891405 w 2103393"/>
              <a:gd name="connsiteY12" fmla="*/ 1560231 h 2016186"/>
              <a:gd name="connsiteX13" fmla="*/ 89201 w 2103393"/>
              <a:gd name="connsiteY13" fmla="*/ 2003407 h 2016186"/>
              <a:gd name="connsiteX14" fmla="*/ 577255 w 2103393"/>
              <a:gd name="connsiteY14" fmla="*/ 427049 h 2016186"/>
              <a:gd name="connsiteX15" fmla="*/ 807257 w 2103393"/>
              <a:gd name="connsiteY15" fmla="*/ 662661 h 2016186"/>
              <a:gd name="connsiteX16" fmla="*/ 969942 w 2103393"/>
              <a:gd name="connsiteY16" fmla="*/ 550465 h 2016186"/>
              <a:gd name="connsiteX17" fmla="*/ 930675 w 2103393"/>
              <a:gd name="connsiteY17" fmla="*/ 51191 h 2016186"/>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24191 h 2051098"/>
              <a:gd name="connsiteX1" fmla="*/ 1183115 w 2103393"/>
              <a:gd name="connsiteY1" fmla="*/ 91713 h 2051098"/>
              <a:gd name="connsiteX2" fmla="*/ 1177505 w 2103393"/>
              <a:gd name="connsiteY2" fmla="*/ 579767 h 2051098"/>
              <a:gd name="connsiteX3" fmla="*/ 1312141 w 2103393"/>
              <a:gd name="connsiteY3" fmla="*/ 658304 h 2051098"/>
              <a:gd name="connsiteX4" fmla="*/ 1508484 w 2103393"/>
              <a:gd name="connsiteY4" fmla="*/ 461961 h 2051098"/>
              <a:gd name="connsiteX5" fmla="*/ 2058246 w 2103393"/>
              <a:gd name="connsiteY5" fmla="*/ 2010270 h 2051098"/>
              <a:gd name="connsiteX6" fmla="*/ 1244822 w 2103393"/>
              <a:gd name="connsiteY6" fmla="*/ 1600752 h 2051098"/>
              <a:gd name="connsiteX7" fmla="*/ 1205554 w 2103393"/>
              <a:gd name="connsiteY7" fmla="*/ 1286605 h 2051098"/>
              <a:gd name="connsiteX8" fmla="*/ 1244823 w 2103393"/>
              <a:gd name="connsiteY8" fmla="*/ 843428 h 2051098"/>
              <a:gd name="connsiteX9" fmla="*/ 1076528 w 2103393"/>
              <a:gd name="connsiteY9" fmla="*/ 697573 h 2051098"/>
              <a:gd name="connsiteX10" fmla="*/ 885795 w 2103393"/>
              <a:gd name="connsiteY10" fmla="*/ 837818 h 2051098"/>
              <a:gd name="connsiteX11" fmla="*/ 919453 w 2103393"/>
              <a:gd name="connsiteY11" fmla="*/ 1275384 h 2051098"/>
              <a:gd name="connsiteX12" fmla="*/ 891405 w 2103393"/>
              <a:gd name="connsiteY12" fmla="*/ 1595143 h 2051098"/>
              <a:gd name="connsiteX13" fmla="*/ 89201 w 2103393"/>
              <a:gd name="connsiteY13" fmla="*/ 2038319 h 2051098"/>
              <a:gd name="connsiteX14" fmla="*/ 577255 w 2103393"/>
              <a:gd name="connsiteY14" fmla="*/ 461961 h 2051098"/>
              <a:gd name="connsiteX15" fmla="*/ 807257 w 2103393"/>
              <a:gd name="connsiteY15" fmla="*/ 697573 h 2051098"/>
              <a:gd name="connsiteX16" fmla="*/ 969942 w 2103393"/>
              <a:gd name="connsiteY16" fmla="*/ 585377 h 2051098"/>
              <a:gd name="connsiteX17" fmla="*/ 930675 w 2103393"/>
              <a:gd name="connsiteY17" fmla="*/ 24191 h 2051098"/>
              <a:gd name="connsiteX0" fmla="*/ 930675 w 2103393"/>
              <a:gd name="connsiteY0" fmla="*/ 51153 h 2078060"/>
              <a:gd name="connsiteX1" fmla="*/ 1190398 w 2103393"/>
              <a:gd name="connsiteY1" fmla="*/ 49480 h 2078060"/>
              <a:gd name="connsiteX2" fmla="*/ 1177505 w 2103393"/>
              <a:gd name="connsiteY2" fmla="*/ 606729 h 2078060"/>
              <a:gd name="connsiteX3" fmla="*/ 1312141 w 2103393"/>
              <a:gd name="connsiteY3" fmla="*/ 685266 h 2078060"/>
              <a:gd name="connsiteX4" fmla="*/ 1508484 w 2103393"/>
              <a:gd name="connsiteY4" fmla="*/ 488923 h 2078060"/>
              <a:gd name="connsiteX5" fmla="*/ 2058246 w 2103393"/>
              <a:gd name="connsiteY5" fmla="*/ 2037232 h 2078060"/>
              <a:gd name="connsiteX6" fmla="*/ 1244822 w 2103393"/>
              <a:gd name="connsiteY6" fmla="*/ 1627714 h 2078060"/>
              <a:gd name="connsiteX7" fmla="*/ 1205554 w 2103393"/>
              <a:gd name="connsiteY7" fmla="*/ 1313567 h 2078060"/>
              <a:gd name="connsiteX8" fmla="*/ 1244823 w 2103393"/>
              <a:gd name="connsiteY8" fmla="*/ 870390 h 2078060"/>
              <a:gd name="connsiteX9" fmla="*/ 1076528 w 2103393"/>
              <a:gd name="connsiteY9" fmla="*/ 724535 h 2078060"/>
              <a:gd name="connsiteX10" fmla="*/ 885795 w 2103393"/>
              <a:gd name="connsiteY10" fmla="*/ 864780 h 2078060"/>
              <a:gd name="connsiteX11" fmla="*/ 919453 w 2103393"/>
              <a:gd name="connsiteY11" fmla="*/ 1302346 h 2078060"/>
              <a:gd name="connsiteX12" fmla="*/ 891405 w 2103393"/>
              <a:gd name="connsiteY12" fmla="*/ 1622105 h 2078060"/>
              <a:gd name="connsiteX13" fmla="*/ 89201 w 2103393"/>
              <a:gd name="connsiteY13" fmla="*/ 2065281 h 2078060"/>
              <a:gd name="connsiteX14" fmla="*/ 577255 w 2103393"/>
              <a:gd name="connsiteY14" fmla="*/ 488923 h 2078060"/>
              <a:gd name="connsiteX15" fmla="*/ 807257 w 2103393"/>
              <a:gd name="connsiteY15" fmla="*/ 724535 h 2078060"/>
              <a:gd name="connsiteX16" fmla="*/ 969942 w 2103393"/>
              <a:gd name="connsiteY16" fmla="*/ 612339 h 2078060"/>
              <a:gd name="connsiteX17" fmla="*/ 930675 w 2103393"/>
              <a:gd name="connsiteY17" fmla="*/ 51153 h 2078060"/>
              <a:gd name="connsiteX0" fmla="*/ 930675 w 2103393"/>
              <a:gd name="connsiteY0" fmla="*/ 57180 h 2084087"/>
              <a:gd name="connsiteX1" fmla="*/ 1190398 w 2103393"/>
              <a:gd name="connsiteY1" fmla="*/ 55507 h 2084087"/>
              <a:gd name="connsiteX2" fmla="*/ 1177505 w 2103393"/>
              <a:gd name="connsiteY2" fmla="*/ 612756 h 2084087"/>
              <a:gd name="connsiteX3" fmla="*/ 1312141 w 2103393"/>
              <a:gd name="connsiteY3" fmla="*/ 691293 h 2084087"/>
              <a:gd name="connsiteX4" fmla="*/ 1508484 w 2103393"/>
              <a:gd name="connsiteY4" fmla="*/ 494950 h 2084087"/>
              <a:gd name="connsiteX5" fmla="*/ 2058246 w 2103393"/>
              <a:gd name="connsiteY5" fmla="*/ 2043259 h 2084087"/>
              <a:gd name="connsiteX6" fmla="*/ 1244822 w 2103393"/>
              <a:gd name="connsiteY6" fmla="*/ 1633741 h 2084087"/>
              <a:gd name="connsiteX7" fmla="*/ 1205554 w 2103393"/>
              <a:gd name="connsiteY7" fmla="*/ 1319594 h 2084087"/>
              <a:gd name="connsiteX8" fmla="*/ 1244823 w 2103393"/>
              <a:gd name="connsiteY8" fmla="*/ 876417 h 2084087"/>
              <a:gd name="connsiteX9" fmla="*/ 1076528 w 2103393"/>
              <a:gd name="connsiteY9" fmla="*/ 730562 h 2084087"/>
              <a:gd name="connsiteX10" fmla="*/ 885795 w 2103393"/>
              <a:gd name="connsiteY10" fmla="*/ 870807 h 2084087"/>
              <a:gd name="connsiteX11" fmla="*/ 919453 w 2103393"/>
              <a:gd name="connsiteY11" fmla="*/ 1308373 h 2084087"/>
              <a:gd name="connsiteX12" fmla="*/ 891405 w 2103393"/>
              <a:gd name="connsiteY12" fmla="*/ 1628132 h 2084087"/>
              <a:gd name="connsiteX13" fmla="*/ 89201 w 2103393"/>
              <a:gd name="connsiteY13" fmla="*/ 2071308 h 2084087"/>
              <a:gd name="connsiteX14" fmla="*/ 577255 w 2103393"/>
              <a:gd name="connsiteY14" fmla="*/ 494950 h 2084087"/>
              <a:gd name="connsiteX15" fmla="*/ 807257 w 2103393"/>
              <a:gd name="connsiteY15" fmla="*/ 730562 h 2084087"/>
              <a:gd name="connsiteX16" fmla="*/ 969942 w 2103393"/>
              <a:gd name="connsiteY16" fmla="*/ 618366 h 2084087"/>
              <a:gd name="connsiteX17" fmla="*/ 930675 w 2103393"/>
              <a:gd name="connsiteY17" fmla="*/ 57180 h 2084087"/>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73853 h 2100760"/>
              <a:gd name="connsiteX1" fmla="*/ 1190398 w 2103393"/>
              <a:gd name="connsiteY1" fmla="*/ 72180 h 2100760"/>
              <a:gd name="connsiteX2" fmla="*/ 1177505 w 2103393"/>
              <a:gd name="connsiteY2" fmla="*/ 629429 h 2100760"/>
              <a:gd name="connsiteX3" fmla="*/ 1312141 w 2103393"/>
              <a:gd name="connsiteY3" fmla="*/ 707966 h 2100760"/>
              <a:gd name="connsiteX4" fmla="*/ 1508484 w 2103393"/>
              <a:gd name="connsiteY4" fmla="*/ 511623 h 2100760"/>
              <a:gd name="connsiteX5" fmla="*/ 2058246 w 2103393"/>
              <a:gd name="connsiteY5" fmla="*/ 2059932 h 2100760"/>
              <a:gd name="connsiteX6" fmla="*/ 1244822 w 2103393"/>
              <a:gd name="connsiteY6" fmla="*/ 1650414 h 2100760"/>
              <a:gd name="connsiteX7" fmla="*/ 1205554 w 2103393"/>
              <a:gd name="connsiteY7" fmla="*/ 1336267 h 2100760"/>
              <a:gd name="connsiteX8" fmla="*/ 1244823 w 2103393"/>
              <a:gd name="connsiteY8" fmla="*/ 893090 h 2100760"/>
              <a:gd name="connsiteX9" fmla="*/ 1076528 w 2103393"/>
              <a:gd name="connsiteY9" fmla="*/ 747235 h 2100760"/>
              <a:gd name="connsiteX10" fmla="*/ 885795 w 2103393"/>
              <a:gd name="connsiteY10" fmla="*/ 887480 h 2100760"/>
              <a:gd name="connsiteX11" fmla="*/ 919453 w 2103393"/>
              <a:gd name="connsiteY11" fmla="*/ 1325046 h 2100760"/>
              <a:gd name="connsiteX12" fmla="*/ 891405 w 2103393"/>
              <a:gd name="connsiteY12" fmla="*/ 1644805 h 2100760"/>
              <a:gd name="connsiteX13" fmla="*/ 89201 w 2103393"/>
              <a:gd name="connsiteY13" fmla="*/ 2087981 h 2100760"/>
              <a:gd name="connsiteX14" fmla="*/ 577255 w 2103393"/>
              <a:gd name="connsiteY14" fmla="*/ 511623 h 2100760"/>
              <a:gd name="connsiteX15" fmla="*/ 807257 w 2103393"/>
              <a:gd name="connsiteY15" fmla="*/ 747235 h 2100760"/>
              <a:gd name="connsiteX16" fmla="*/ 969942 w 2103393"/>
              <a:gd name="connsiteY16" fmla="*/ 635039 h 2100760"/>
              <a:gd name="connsiteX17" fmla="*/ 930675 w 2103393"/>
              <a:gd name="connsiteY17" fmla="*/ 73853 h 2100760"/>
              <a:gd name="connsiteX0" fmla="*/ 930675 w 2103393"/>
              <a:gd name="connsiteY0" fmla="*/ 77953 h 2104860"/>
              <a:gd name="connsiteX1" fmla="*/ 1190398 w 2103393"/>
              <a:gd name="connsiteY1" fmla="*/ 76280 h 2104860"/>
              <a:gd name="connsiteX2" fmla="*/ 1177505 w 2103393"/>
              <a:gd name="connsiteY2" fmla="*/ 633529 h 2104860"/>
              <a:gd name="connsiteX3" fmla="*/ 1312141 w 2103393"/>
              <a:gd name="connsiteY3" fmla="*/ 712066 h 2104860"/>
              <a:gd name="connsiteX4" fmla="*/ 1508484 w 2103393"/>
              <a:gd name="connsiteY4" fmla="*/ 515723 h 2104860"/>
              <a:gd name="connsiteX5" fmla="*/ 2058246 w 2103393"/>
              <a:gd name="connsiteY5" fmla="*/ 2064032 h 2104860"/>
              <a:gd name="connsiteX6" fmla="*/ 1244822 w 2103393"/>
              <a:gd name="connsiteY6" fmla="*/ 1654514 h 2104860"/>
              <a:gd name="connsiteX7" fmla="*/ 1205554 w 2103393"/>
              <a:gd name="connsiteY7" fmla="*/ 1340367 h 2104860"/>
              <a:gd name="connsiteX8" fmla="*/ 1244823 w 2103393"/>
              <a:gd name="connsiteY8" fmla="*/ 897190 h 2104860"/>
              <a:gd name="connsiteX9" fmla="*/ 1076528 w 2103393"/>
              <a:gd name="connsiteY9" fmla="*/ 751335 h 2104860"/>
              <a:gd name="connsiteX10" fmla="*/ 885795 w 2103393"/>
              <a:gd name="connsiteY10" fmla="*/ 891580 h 2104860"/>
              <a:gd name="connsiteX11" fmla="*/ 919453 w 2103393"/>
              <a:gd name="connsiteY11" fmla="*/ 1329146 h 2104860"/>
              <a:gd name="connsiteX12" fmla="*/ 891405 w 2103393"/>
              <a:gd name="connsiteY12" fmla="*/ 1648905 h 2104860"/>
              <a:gd name="connsiteX13" fmla="*/ 89201 w 2103393"/>
              <a:gd name="connsiteY13" fmla="*/ 2092081 h 2104860"/>
              <a:gd name="connsiteX14" fmla="*/ 577255 w 2103393"/>
              <a:gd name="connsiteY14" fmla="*/ 515723 h 2104860"/>
              <a:gd name="connsiteX15" fmla="*/ 807257 w 2103393"/>
              <a:gd name="connsiteY15" fmla="*/ 751335 h 2104860"/>
              <a:gd name="connsiteX16" fmla="*/ 969942 w 2103393"/>
              <a:gd name="connsiteY16" fmla="*/ 639139 h 2104860"/>
              <a:gd name="connsiteX17" fmla="*/ 930675 w 2103393"/>
              <a:gd name="connsiteY17" fmla="*/ 77953 h 2104860"/>
              <a:gd name="connsiteX0" fmla="*/ 930675 w 2103393"/>
              <a:gd name="connsiteY0" fmla="*/ 71187 h 2098094"/>
              <a:gd name="connsiteX1" fmla="*/ 1190398 w 2103393"/>
              <a:gd name="connsiteY1" fmla="*/ 69514 h 2098094"/>
              <a:gd name="connsiteX2" fmla="*/ 1177505 w 2103393"/>
              <a:gd name="connsiteY2" fmla="*/ 626763 h 2098094"/>
              <a:gd name="connsiteX3" fmla="*/ 1312141 w 2103393"/>
              <a:gd name="connsiteY3" fmla="*/ 705300 h 2098094"/>
              <a:gd name="connsiteX4" fmla="*/ 1508484 w 2103393"/>
              <a:gd name="connsiteY4" fmla="*/ 508957 h 2098094"/>
              <a:gd name="connsiteX5" fmla="*/ 2058246 w 2103393"/>
              <a:gd name="connsiteY5" fmla="*/ 2057266 h 2098094"/>
              <a:gd name="connsiteX6" fmla="*/ 1244822 w 2103393"/>
              <a:gd name="connsiteY6" fmla="*/ 1647748 h 2098094"/>
              <a:gd name="connsiteX7" fmla="*/ 1205554 w 2103393"/>
              <a:gd name="connsiteY7" fmla="*/ 1333601 h 2098094"/>
              <a:gd name="connsiteX8" fmla="*/ 1244823 w 2103393"/>
              <a:gd name="connsiteY8" fmla="*/ 890424 h 2098094"/>
              <a:gd name="connsiteX9" fmla="*/ 1076528 w 2103393"/>
              <a:gd name="connsiteY9" fmla="*/ 744569 h 2098094"/>
              <a:gd name="connsiteX10" fmla="*/ 885795 w 2103393"/>
              <a:gd name="connsiteY10" fmla="*/ 884814 h 2098094"/>
              <a:gd name="connsiteX11" fmla="*/ 919453 w 2103393"/>
              <a:gd name="connsiteY11" fmla="*/ 1322380 h 2098094"/>
              <a:gd name="connsiteX12" fmla="*/ 891405 w 2103393"/>
              <a:gd name="connsiteY12" fmla="*/ 1642139 h 2098094"/>
              <a:gd name="connsiteX13" fmla="*/ 89201 w 2103393"/>
              <a:gd name="connsiteY13" fmla="*/ 2085315 h 2098094"/>
              <a:gd name="connsiteX14" fmla="*/ 577255 w 2103393"/>
              <a:gd name="connsiteY14" fmla="*/ 508957 h 2098094"/>
              <a:gd name="connsiteX15" fmla="*/ 807257 w 2103393"/>
              <a:gd name="connsiteY15" fmla="*/ 744569 h 2098094"/>
              <a:gd name="connsiteX16" fmla="*/ 969942 w 2103393"/>
              <a:gd name="connsiteY16" fmla="*/ 632373 h 2098094"/>
              <a:gd name="connsiteX17" fmla="*/ 930675 w 2103393"/>
              <a:gd name="connsiteY17" fmla="*/ 71187 h 2098094"/>
              <a:gd name="connsiteX0" fmla="*/ 930675 w 2103393"/>
              <a:gd name="connsiteY0" fmla="*/ 75207 h 2102114"/>
              <a:gd name="connsiteX1" fmla="*/ 1190398 w 2103393"/>
              <a:gd name="connsiteY1" fmla="*/ 73534 h 2102114"/>
              <a:gd name="connsiteX2" fmla="*/ 1177505 w 2103393"/>
              <a:gd name="connsiteY2" fmla="*/ 630783 h 2102114"/>
              <a:gd name="connsiteX3" fmla="*/ 1312141 w 2103393"/>
              <a:gd name="connsiteY3" fmla="*/ 709320 h 2102114"/>
              <a:gd name="connsiteX4" fmla="*/ 1508484 w 2103393"/>
              <a:gd name="connsiteY4" fmla="*/ 512977 h 2102114"/>
              <a:gd name="connsiteX5" fmla="*/ 2058246 w 2103393"/>
              <a:gd name="connsiteY5" fmla="*/ 2061286 h 2102114"/>
              <a:gd name="connsiteX6" fmla="*/ 1244822 w 2103393"/>
              <a:gd name="connsiteY6" fmla="*/ 1651768 h 2102114"/>
              <a:gd name="connsiteX7" fmla="*/ 1205554 w 2103393"/>
              <a:gd name="connsiteY7" fmla="*/ 1337621 h 2102114"/>
              <a:gd name="connsiteX8" fmla="*/ 1244823 w 2103393"/>
              <a:gd name="connsiteY8" fmla="*/ 894444 h 2102114"/>
              <a:gd name="connsiteX9" fmla="*/ 1076528 w 2103393"/>
              <a:gd name="connsiteY9" fmla="*/ 748589 h 2102114"/>
              <a:gd name="connsiteX10" fmla="*/ 885795 w 2103393"/>
              <a:gd name="connsiteY10" fmla="*/ 888834 h 2102114"/>
              <a:gd name="connsiteX11" fmla="*/ 919453 w 2103393"/>
              <a:gd name="connsiteY11" fmla="*/ 1326400 h 2102114"/>
              <a:gd name="connsiteX12" fmla="*/ 891405 w 2103393"/>
              <a:gd name="connsiteY12" fmla="*/ 1646159 h 2102114"/>
              <a:gd name="connsiteX13" fmla="*/ 89201 w 2103393"/>
              <a:gd name="connsiteY13" fmla="*/ 2089335 h 2102114"/>
              <a:gd name="connsiteX14" fmla="*/ 577255 w 2103393"/>
              <a:gd name="connsiteY14" fmla="*/ 512977 h 2102114"/>
              <a:gd name="connsiteX15" fmla="*/ 807257 w 2103393"/>
              <a:gd name="connsiteY15" fmla="*/ 748589 h 2102114"/>
              <a:gd name="connsiteX16" fmla="*/ 969942 w 2103393"/>
              <a:gd name="connsiteY16" fmla="*/ 636393 h 2102114"/>
              <a:gd name="connsiteX17" fmla="*/ 930675 w 2103393"/>
              <a:gd name="connsiteY17" fmla="*/ 75207 h 210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3393" h="2102114">
                <a:moveTo>
                  <a:pt x="930675" y="75207"/>
                </a:moveTo>
                <a:cubicBezTo>
                  <a:pt x="914336" y="-26367"/>
                  <a:pt x="1202803" y="-23213"/>
                  <a:pt x="1190398" y="73534"/>
                </a:cubicBezTo>
                <a:lnTo>
                  <a:pt x="1177505" y="630783"/>
                </a:lnTo>
                <a:lnTo>
                  <a:pt x="1312141" y="709320"/>
                </a:lnTo>
                <a:cubicBezTo>
                  <a:pt x="1349539" y="621433"/>
                  <a:pt x="1403768" y="466228"/>
                  <a:pt x="1508484" y="512977"/>
                </a:cubicBezTo>
                <a:cubicBezTo>
                  <a:pt x="1961009" y="692492"/>
                  <a:pt x="2211581" y="1696648"/>
                  <a:pt x="2058246" y="2061286"/>
                </a:cubicBezTo>
                <a:cubicBezTo>
                  <a:pt x="1912391" y="2233320"/>
                  <a:pt x="1542142" y="1816322"/>
                  <a:pt x="1244822" y="1651768"/>
                </a:cubicBezTo>
                <a:cubicBezTo>
                  <a:pt x="1113927" y="1590061"/>
                  <a:pt x="1184984" y="1466646"/>
                  <a:pt x="1205554" y="1337621"/>
                </a:cubicBezTo>
                <a:cubicBezTo>
                  <a:pt x="1233603" y="1238514"/>
                  <a:pt x="1127017" y="1161846"/>
                  <a:pt x="1244823" y="894444"/>
                </a:cubicBezTo>
                <a:cubicBezTo>
                  <a:pt x="1188725" y="845826"/>
                  <a:pt x="1155065" y="802817"/>
                  <a:pt x="1076528" y="748589"/>
                </a:cubicBezTo>
                <a:cubicBezTo>
                  <a:pt x="973682" y="789728"/>
                  <a:pt x="949373" y="842086"/>
                  <a:pt x="885795" y="888834"/>
                </a:cubicBezTo>
                <a:cubicBezTo>
                  <a:pt x="951243" y="1053389"/>
                  <a:pt x="898883" y="1240382"/>
                  <a:pt x="919453" y="1326400"/>
                </a:cubicBezTo>
                <a:cubicBezTo>
                  <a:pt x="930673" y="1432986"/>
                  <a:pt x="1003602" y="1595671"/>
                  <a:pt x="891405" y="1646159"/>
                </a:cubicBezTo>
                <a:cubicBezTo>
                  <a:pt x="685711" y="1737785"/>
                  <a:pt x="311722" y="2121123"/>
                  <a:pt x="89201" y="2089335"/>
                </a:cubicBezTo>
                <a:cubicBezTo>
                  <a:pt x="-118362" y="2035107"/>
                  <a:pt x="33103" y="774768"/>
                  <a:pt x="577255" y="512977"/>
                </a:cubicBezTo>
                <a:cubicBezTo>
                  <a:pt x="704411" y="464359"/>
                  <a:pt x="736199" y="673791"/>
                  <a:pt x="807257" y="748589"/>
                </a:cubicBezTo>
                <a:lnTo>
                  <a:pt x="969942" y="636393"/>
                </a:lnTo>
                <a:cubicBezTo>
                  <a:pt x="968072" y="483058"/>
                  <a:pt x="947112" y="235825"/>
                  <a:pt x="930675" y="75207"/>
                </a:cubicBezTo>
                <a:close/>
              </a:path>
            </a:pathLst>
          </a:custGeom>
          <a:solidFill>
            <a:srgbClr val="EF5E4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 name="Freeform 48">
            <a:extLst>
              <a:ext uri="{FF2B5EF4-FFF2-40B4-BE49-F238E27FC236}">
                <a16:creationId xmlns:a16="http://schemas.microsoft.com/office/drawing/2014/main" id="{619496DB-7C9D-4B28-A0D7-72E53DA9ED4D}"/>
              </a:ext>
            </a:extLst>
          </p:cNvPr>
          <p:cNvSpPr>
            <a:spLocks noChangeAspect="1"/>
          </p:cNvSpPr>
          <p:nvPr/>
        </p:nvSpPr>
        <p:spPr>
          <a:xfrm>
            <a:off x="5278002" y="1454850"/>
            <a:ext cx="529812" cy="441236"/>
          </a:xfrm>
          <a:custGeom>
            <a:avLst/>
            <a:gdLst/>
            <a:ahLst/>
            <a:cxnLst/>
            <a:rect l="l" t="t" r="r" b="b"/>
            <a:pathLst>
              <a:path w="3240001" h="2698329">
                <a:moveTo>
                  <a:pt x="2548075" y="5025"/>
                </a:moveTo>
                <a:cubicBezTo>
                  <a:pt x="2888705" y="21427"/>
                  <a:pt x="3205543" y="144443"/>
                  <a:pt x="3236875" y="324866"/>
                </a:cubicBezTo>
                <a:cubicBezTo>
                  <a:pt x="3272384" y="584869"/>
                  <a:pt x="3000845" y="793843"/>
                  <a:pt x="2654112" y="922630"/>
                </a:cubicBezTo>
                <a:cubicBezTo>
                  <a:pt x="2512076" y="1002818"/>
                  <a:pt x="2288579" y="1396468"/>
                  <a:pt x="2077615" y="1155904"/>
                </a:cubicBezTo>
                <a:cubicBezTo>
                  <a:pt x="1902159" y="985808"/>
                  <a:pt x="1914692" y="662627"/>
                  <a:pt x="1946024" y="426923"/>
                </a:cubicBezTo>
                <a:cubicBezTo>
                  <a:pt x="1958557" y="234957"/>
                  <a:pt x="1977355" y="79442"/>
                  <a:pt x="2209208" y="25983"/>
                </a:cubicBezTo>
                <a:cubicBezTo>
                  <a:pt x="2318345" y="5936"/>
                  <a:pt x="2434532" y="-443"/>
                  <a:pt x="2548075" y="5025"/>
                </a:cubicBezTo>
                <a:close/>
                <a:moveTo>
                  <a:pt x="1184195" y="86"/>
                </a:moveTo>
                <a:cubicBezTo>
                  <a:pt x="1412849" y="2955"/>
                  <a:pt x="1621488" y="77771"/>
                  <a:pt x="1732975" y="244677"/>
                </a:cubicBezTo>
                <a:cubicBezTo>
                  <a:pt x="1866656" y="436642"/>
                  <a:pt x="1793548" y="672347"/>
                  <a:pt x="1801904" y="871602"/>
                </a:cubicBezTo>
                <a:cubicBezTo>
                  <a:pt x="1820702" y="1041698"/>
                  <a:pt x="1996160" y="1255532"/>
                  <a:pt x="1889631" y="1396469"/>
                </a:cubicBezTo>
                <a:cubicBezTo>
                  <a:pt x="1714174" y="1644320"/>
                  <a:pt x="1482324" y="1717219"/>
                  <a:pt x="1300601" y="1906754"/>
                </a:cubicBezTo>
                <a:cubicBezTo>
                  <a:pt x="1068750" y="2152178"/>
                  <a:pt x="736639" y="2754803"/>
                  <a:pt x="442124" y="2694054"/>
                </a:cubicBezTo>
                <a:cubicBezTo>
                  <a:pt x="189385" y="2609005"/>
                  <a:pt x="149697" y="2276103"/>
                  <a:pt x="78680" y="2016101"/>
                </a:cubicBezTo>
                <a:cubicBezTo>
                  <a:pt x="-50823" y="1442635"/>
                  <a:pt x="-61268" y="759824"/>
                  <a:pt x="366928" y="302996"/>
                </a:cubicBezTo>
                <a:cubicBezTo>
                  <a:pt x="563141" y="111638"/>
                  <a:pt x="890211" y="-3604"/>
                  <a:pt x="1184195" y="86"/>
                </a:cubicBezTo>
                <a:close/>
              </a:path>
            </a:pathLst>
          </a:custGeom>
          <a:solidFill>
            <a:srgbClr val="EF5E42"/>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5" name="Freeform 49">
            <a:extLst>
              <a:ext uri="{FF2B5EF4-FFF2-40B4-BE49-F238E27FC236}">
                <a16:creationId xmlns:a16="http://schemas.microsoft.com/office/drawing/2014/main" id="{367ED043-5089-4D53-892C-69A4970DD679}"/>
              </a:ext>
            </a:extLst>
          </p:cNvPr>
          <p:cNvSpPr>
            <a:spLocks noChangeAspect="1"/>
          </p:cNvSpPr>
          <p:nvPr/>
        </p:nvSpPr>
        <p:spPr>
          <a:xfrm>
            <a:off x="6995432" y="1440016"/>
            <a:ext cx="470907" cy="470907"/>
          </a:xfrm>
          <a:custGeom>
            <a:avLst/>
            <a:gdLst>
              <a:gd name="connsiteX0" fmla="*/ 1054645 w 3259303"/>
              <a:gd name="connsiteY0" fmla="*/ 0 h 3248084"/>
              <a:gd name="connsiteX1" fmla="*/ 1469772 w 3259303"/>
              <a:gd name="connsiteY1" fmla="*/ 28049 h 3248084"/>
              <a:gd name="connsiteX2" fmla="*/ 1682945 w 3259303"/>
              <a:gd name="connsiteY2" fmla="*/ 740496 h 3248084"/>
              <a:gd name="connsiteX3" fmla="*/ 2417830 w 3259303"/>
              <a:gd name="connsiteY3" fmla="*/ 566592 h 3248084"/>
              <a:gd name="connsiteX4" fmla="*/ 3259303 w 3259303"/>
              <a:gd name="connsiteY4" fmla="*/ 1834410 h 3248084"/>
              <a:gd name="connsiteX5" fmla="*/ 2311244 w 3259303"/>
              <a:gd name="connsiteY5" fmla="*/ 3113448 h 3248084"/>
              <a:gd name="connsiteX6" fmla="*/ 622689 w 3259303"/>
              <a:gd name="connsiteY6" fmla="*/ 2670273 h 3248084"/>
              <a:gd name="connsiteX7" fmla="*/ 398297 w 3259303"/>
              <a:gd name="connsiteY7" fmla="*/ 3248084 h 3248084"/>
              <a:gd name="connsiteX8" fmla="*/ 0 w 3259303"/>
              <a:gd name="connsiteY8" fmla="*/ 3242474 h 3248084"/>
              <a:gd name="connsiteX9" fmla="*/ 218783 w 3259303"/>
              <a:gd name="connsiteY9" fmla="*/ 2333684 h 3248084"/>
              <a:gd name="connsiteX10" fmla="*/ 1593187 w 3259303"/>
              <a:gd name="connsiteY10" fmla="*/ 1997095 h 3248084"/>
              <a:gd name="connsiteX11" fmla="*/ 1250989 w 3259303"/>
              <a:gd name="connsiteY11" fmla="*/ 964889 h 3248084"/>
              <a:gd name="connsiteX12" fmla="*/ 1054645 w 3259303"/>
              <a:gd name="connsiteY12" fmla="*/ 0 h 3248084"/>
              <a:gd name="connsiteX0" fmla="*/ 1054645 w 3259303"/>
              <a:gd name="connsiteY0" fmla="*/ 0 h 3225645"/>
              <a:gd name="connsiteX1" fmla="*/ 1469772 w 3259303"/>
              <a:gd name="connsiteY1" fmla="*/ 5610 h 3225645"/>
              <a:gd name="connsiteX2" fmla="*/ 1682945 w 3259303"/>
              <a:gd name="connsiteY2" fmla="*/ 718057 h 3225645"/>
              <a:gd name="connsiteX3" fmla="*/ 2417830 w 3259303"/>
              <a:gd name="connsiteY3" fmla="*/ 544153 h 3225645"/>
              <a:gd name="connsiteX4" fmla="*/ 3259303 w 3259303"/>
              <a:gd name="connsiteY4" fmla="*/ 1811971 h 3225645"/>
              <a:gd name="connsiteX5" fmla="*/ 2311244 w 3259303"/>
              <a:gd name="connsiteY5" fmla="*/ 3091009 h 3225645"/>
              <a:gd name="connsiteX6" fmla="*/ 622689 w 3259303"/>
              <a:gd name="connsiteY6" fmla="*/ 2647834 h 3225645"/>
              <a:gd name="connsiteX7" fmla="*/ 398297 w 3259303"/>
              <a:gd name="connsiteY7" fmla="*/ 3225645 h 3225645"/>
              <a:gd name="connsiteX8" fmla="*/ 0 w 3259303"/>
              <a:gd name="connsiteY8" fmla="*/ 3220035 h 3225645"/>
              <a:gd name="connsiteX9" fmla="*/ 218783 w 3259303"/>
              <a:gd name="connsiteY9" fmla="*/ 2311245 h 3225645"/>
              <a:gd name="connsiteX10" fmla="*/ 1593187 w 3259303"/>
              <a:gd name="connsiteY10" fmla="*/ 1974656 h 3225645"/>
              <a:gd name="connsiteX11" fmla="*/ 1250989 w 3259303"/>
              <a:gd name="connsiteY11" fmla="*/ 942450 h 3225645"/>
              <a:gd name="connsiteX12" fmla="*/ 1054645 w 3259303"/>
              <a:gd name="connsiteY12" fmla="*/ 0 h 3225645"/>
              <a:gd name="connsiteX0" fmla="*/ 1054645 w 3259303"/>
              <a:gd name="connsiteY0" fmla="*/ 0 h 3242475"/>
              <a:gd name="connsiteX1" fmla="*/ 1469772 w 3259303"/>
              <a:gd name="connsiteY1" fmla="*/ 22440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54645 w 3259303"/>
              <a:gd name="connsiteY0" fmla="*/ 0 h 3242475"/>
              <a:gd name="connsiteX1" fmla="*/ 1464162 w 3259303"/>
              <a:gd name="connsiteY1" fmla="*/ 1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65864 w 3259303"/>
              <a:gd name="connsiteY0" fmla="*/ 5609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5609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04156 w 3197595"/>
              <a:gd name="connsiteY0" fmla="*/ 16828 h 3242474"/>
              <a:gd name="connsiteX1" fmla="*/ 1402454 w 3197595"/>
              <a:gd name="connsiteY1" fmla="*/ 0 h 3242474"/>
              <a:gd name="connsiteX2" fmla="*/ 1621237 w 3197595"/>
              <a:gd name="connsiteY2" fmla="*/ 734886 h 3242474"/>
              <a:gd name="connsiteX3" fmla="*/ 2356122 w 3197595"/>
              <a:gd name="connsiteY3" fmla="*/ 560982 h 3242474"/>
              <a:gd name="connsiteX4" fmla="*/ 3197595 w 3197595"/>
              <a:gd name="connsiteY4" fmla="*/ 1828800 h 3242474"/>
              <a:gd name="connsiteX5" fmla="*/ 2249536 w 3197595"/>
              <a:gd name="connsiteY5" fmla="*/ 3107838 h 3242474"/>
              <a:gd name="connsiteX6" fmla="*/ 560981 w 3197595"/>
              <a:gd name="connsiteY6" fmla="*/ 2664663 h 3242474"/>
              <a:gd name="connsiteX7" fmla="*/ 336589 w 3197595"/>
              <a:gd name="connsiteY7" fmla="*/ 3242474 h 3242474"/>
              <a:gd name="connsiteX8" fmla="*/ 0 w 3197595"/>
              <a:gd name="connsiteY8" fmla="*/ 3236864 h 3242474"/>
              <a:gd name="connsiteX9" fmla="*/ 387077 w 3197595"/>
              <a:gd name="connsiteY9" fmla="*/ 2232708 h 3242474"/>
              <a:gd name="connsiteX10" fmla="*/ 1514650 w 3197595"/>
              <a:gd name="connsiteY10" fmla="*/ 1991485 h 3242474"/>
              <a:gd name="connsiteX11" fmla="*/ 1189281 w 3197595"/>
              <a:gd name="connsiteY11" fmla="*/ 959279 h 3242474"/>
              <a:gd name="connsiteX12" fmla="*/ 1004156 w 3197595"/>
              <a:gd name="connsiteY12" fmla="*/ 16828 h 3242474"/>
              <a:gd name="connsiteX0" fmla="*/ 1011476 w 3204915"/>
              <a:gd name="connsiteY0" fmla="*/ 16828 h 3242474"/>
              <a:gd name="connsiteX1" fmla="*/ 1409774 w 3204915"/>
              <a:gd name="connsiteY1" fmla="*/ 0 h 3242474"/>
              <a:gd name="connsiteX2" fmla="*/ 1628557 w 3204915"/>
              <a:gd name="connsiteY2" fmla="*/ 734886 h 3242474"/>
              <a:gd name="connsiteX3" fmla="*/ 2363442 w 3204915"/>
              <a:gd name="connsiteY3" fmla="*/ 560982 h 3242474"/>
              <a:gd name="connsiteX4" fmla="*/ 3204915 w 3204915"/>
              <a:gd name="connsiteY4" fmla="*/ 1828800 h 3242474"/>
              <a:gd name="connsiteX5" fmla="*/ 2256856 w 3204915"/>
              <a:gd name="connsiteY5" fmla="*/ 3107838 h 3242474"/>
              <a:gd name="connsiteX6" fmla="*/ 568301 w 3204915"/>
              <a:gd name="connsiteY6" fmla="*/ 2664663 h 3242474"/>
              <a:gd name="connsiteX7" fmla="*/ 343909 w 3204915"/>
              <a:gd name="connsiteY7" fmla="*/ 3242474 h 3242474"/>
              <a:gd name="connsiteX8" fmla="*/ 7320 w 3204915"/>
              <a:gd name="connsiteY8" fmla="*/ 3236864 h 3242474"/>
              <a:gd name="connsiteX9" fmla="*/ 394397 w 3204915"/>
              <a:gd name="connsiteY9" fmla="*/ 2232708 h 3242474"/>
              <a:gd name="connsiteX10" fmla="*/ 1521970 w 3204915"/>
              <a:gd name="connsiteY10" fmla="*/ 1991485 h 3242474"/>
              <a:gd name="connsiteX11" fmla="*/ 1196601 w 3204915"/>
              <a:gd name="connsiteY11" fmla="*/ 959279 h 3242474"/>
              <a:gd name="connsiteX12" fmla="*/ 1011476 w 3204915"/>
              <a:gd name="connsiteY12" fmla="*/ 16828 h 3242474"/>
              <a:gd name="connsiteX0" fmla="*/ 1007292 w 3200731"/>
              <a:gd name="connsiteY0" fmla="*/ 16828 h 3242474"/>
              <a:gd name="connsiteX1" fmla="*/ 1405590 w 3200731"/>
              <a:gd name="connsiteY1" fmla="*/ 0 h 3242474"/>
              <a:gd name="connsiteX2" fmla="*/ 1624373 w 3200731"/>
              <a:gd name="connsiteY2" fmla="*/ 734886 h 3242474"/>
              <a:gd name="connsiteX3" fmla="*/ 2359258 w 3200731"/>
              <a:gd name="connsiteY3" fmla="*/ 560982 h 3242474"/>
              <a:gd name="connsiteX4" fmla="*/ 3200731 w 3200731"/>
              <a:gd name="connsiteY4" fmla="*/ 1828800 h 3242474"/>
              <a:gd name="connsiteX5" fmla="*/ 2252672 w 3200731"/>
              <a:gd name="connsiteY5" fmla="*/ 3107838 h 3242474"/>
              <a:gd name="connsiteX6" fmla="*/ 564117 w 3200731"/>
              <a:gd name="connsiteY6" fmla="*/ 2664663 h 3242474"/>
              <a:gd name="connsiteX7" fmla="*/ 339725 w 3200731"/>
              <a:gd name="connsiteY7" fmla="*/ 3242474 h 3242474"/>
              <a:gd name="connsiteX8" fmla="*/ 3136 w 3200731"/>
              <a:gd name="connsiteY8" fmla="*/ 3236864 h 3242474"/>
              <a:gd name="connsiteX9" fmla="*/ 390213 w 3200731"/>
              <a:gd name="connsiteY9" fmla="*/ 2232708 h 3242474"/>
              <a:gd name="connsiteX10" fmla="*/ 1517786 w 3200731"/>
              <a:gd name="connsiteY10" fmla="*/ 1991485 h 3242474"/>
              <a:gd name="connsiteX11" fmla="*/ 1192417 w 3200731"/>
              <a:gd name="connsiteY11" fmla="*/ 959279 h 3242474"/>
              <a:gd name="connsiteX12" fmla="*/ 1007292 w 3200731"/>
              <a:gd name="connsiteY12" fmla="*/ 16828 h 3242474"/>
              <a:gd name="connsiteX0" fmla="*/ 1051443 w 3244882"/>
              <a:gd name="connsiteY0" fmla="*/ 16828 h 3242474"/>
              <a:gd name="connsiteX1" fmla="*/ 1449741 w 3244882"/>
              <a:gd name="connsiteY1" fmla="*/ 0 h 3242474"/>
              <a:gd name="connsiteX2" fmla="*/ 1668524 w 3244882"/>
              <a:gd name="connsiteY2" fmla="*/ 734886 h 3242474"/>
              <a:gd name="connsiteX3" fmla="*/ 2403409 w 3244882"/>
              <a:gd name="connsiteY3" fmla="*/ 560982 h 3242474"/>
              <a:gd name="connsiteX4" fmla="*/ 3244882 w 3244882"/>
              <a:gd name="connsiteY4" fmla="*/ 1828800 h 3242474"/>
              <a:gd name="connsiteX5" fmla="*/ 2296823 w 3244882"/>
              <a:gd name="connsiteY5" fmla="*/ 3107838 h 3242474"/>
              <a:gd name="connsiteX6" fmla="*/ 608268 w 3244882"/>
              <a:gd name="connsiteY6" fmla="*/ 2664663 h 3242474"/>
              <a:gd name="connsiteX7" fmla="*/ 383876 w 3244882"/>
              <a:gd name="connsiteY7" fmla="*/ 3242474 h 3242474"/>
              <a:gd name="connsiteX8" fmla="*/ 2408 w 3244882"/>
              <a:gd name="connsiteY8" fmla="*/ 3236864 h 3242474"/>
              <a:gd name="connsiteX9" fmla="*/ 434364 w 3244882"/>
              <a:gd name="connsiteY9" fmla="*/ 2232708 h 3242474"/>
              <a:gd name="connsiteX10" fmla="*/ 1561937 w 3244882"/>
              <a:gd name="connsiteY10" fmla="*/ 1991485 h 3242474"/>
              <a:gd name="connsiteX11" fmla="*/ 1236568 w 3244882"/>
              <a:gd name="connsiteY11" fmla="*/ 959279 h 3242474"/>
              <a:gd name="connsiteX12" fmla="*/ 1051443 w 3244882"/>
              <a:gd name="connsiteY12" fmla="*/ 16828 h 3242474"/>
              <a:gd name="connsiteX0" fmla="*/ 1049313 w 3242752"/>
              <a:gd name="connsiteY0" fmla="*/ 16828 h 3242474"/>
              <a:gd name="connsiteX1" fmla="*/ 1447611 w 3242752"/>
              <a:gd name="connsiteY1" fmla="*/ 0 h 3242474"/>
              <a:gd name="connsiteX2" fmla="*/ 1666394 w 3242752"/>
              <a:gd name="connsiteY2" fmla="*/ 734886 h 3242474"/>
              <a:gd name="connsiteX3" fmla="*/ 2401279 w 3242752"/>
              <a:gd name="connsiteY3" fmla="*/ 560982 h 3242474"/>
              <a:gd name="connsiteX4" fmla="*/ 3242752 w 3242752"/>
              <a:gd name="connsiteY4" fmla="*/ 1828800 h 3242474"/>
              <a:gd name="connsiteX5" fmla="*/ 2294693 w 3242752"/>
              <a:gd name="connsiteY5" fmla="*/ 3107838 h 3242474"/>
              <a:gd name="connsiteX6" fmla="*/ 606138 w 3242752"/>
              <a:gd name="connsiteY6" fmla="*/ 2664663 h 3242474"/>
              <a:gd name="connsiteX7" fmla="*/ 381746 w 3242752"/>
              <a:gd name="connsiteY7" fmla="*/ 3242474 h 3242474"/>
              <a:gd name="connsiteX8" fmla="*/ 278 w 3242752"/>
              <a:gd name="connsiteY8" fmla="*/ 3236864 h 3242474"/>
              <a:gd name="connsiteX9" fmla="*/ 432234 w 3242752"/>
              <a:gd name="connsiteY9" fmla="*/ 2232708 h 3242474"/>
              <a:gd name="connsiteX10" fmla="*/ 1559807 w 3242752"/>
              <a:gd name="connsiteY10" fmla="*/ 1991485 h 3242474"/>
              <a:gd name="connsiteX11" fmla="*/ 1234438 w 3242752"/>
              <a:gd name="connsiteY11" fmla="*/ 959279 h 3242474"/>
              <a:gd name="connsiteX12" fmla="*/ 1049313 w 3242752"/>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34409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516103 w 3203206"/>
              <a:gd name="connsiteY9" fmla="*/ 224953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03570" h="3242474">
                <a:moveTo>
                  <a:pt x="1049035" y="16828"/>
                </a:moveTo>
                <a:lnTo>
                  <a:pt x="1447333" y="0"/>
                </a:lnTo>
                <a:cubicBezTo>
                  <a:pt x="1441724" y="284231"/>
                  <a:pt x="1413674" y="613340"/>
                  <a:pt x="1666116" y="734886"/>
                </a:cubicBezTo>
                <a:cubicBezTo>
                  <a:pt x="1888639" y="783504"/>
                  <a:pt x="1937256" y="473095"/>
                  <a:pt x="2401001" y="560982"/>
                </a:cubicBezTo>
                <a:cubicBezTo>
                  <a:pt x="2875965" y="635779"/>
                  <a:pt x="3216295" y="1035945"/>
                  <a:pt x="3203206" y="1834409"/>
                </a:cubicBezTo>
                <a:cubicBezTo>
                  <a:pt x="3175156" y="2587994"/>
                  <a:pt x="2844177" y="2814257"/>
                  <a:pt x="2300025" y="3046130"/>
                </a:cubicBezTo>
                <a:cubicBezTo>
                  <a:pt x="1406194" y="3347190"/>
                  <a:pt x="820903" y="2705801"/>
                  <a:pt x="605860" y="2664663"/>
                </a:cubicBezTo>
                <a:cubicBezTo>
                  <a:pt x="379598" y="2621655"/>
                  <a:pt x="355288" y="2954503"/>
                  <a:pt x="381468" y="3242474"/>
                </a:cubicBezTo>
                <a:lnTo>
                  <a:pt x="0" y="3236864"/>
                </a:lnTo>
                <a:cubicBezTo>
                  <a:pt x="9350" y="2823607"/>
                  <a:pt x="-31788" y="2191567"/>
                  <a:pt x="516103" y="2249538"/>
                </a:cubicBezTo>
                <a:cubicBezTo>
                  <a:pt x="918138" y="2305637"/>
                  <a:pt x="1303347" y="2423441"/>
                  <a:pt x="1559529" y="1991485"/>
                </a:cubicBezTo>
                <a:cubicBezTo>
                  <a:pt x="1720344" y="1686686"/>
                  <a:pt x="1701645" y="1337006"/>
                  <a:pt x="1234160" y="959279"/>
                </a:cubicBezTo>
                <a:cubicBezTo>
                  <a:pt x="1155622" y="891961"/>
                  <a:pt x="981717" y="516102"/>
                  <a:pt x="1049035" y="16828"/>
                </a:cubicBezTo>
                <a:close/>
              </a:path>
            </a:pathLst>
          </a:custGeom>
          <a:solidFill>
            <a:srgbClr val="EF5E42"/>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6" name="Freeform 50">
            <a:extLst>
              <a:ext uri="{FF2B5EF4-FFF2-40B4-BE49-F238E27FC236}">
                <a16:creationId xmlns:a16="http://schemas.microsoft.com/office/drawing/2014/main" id="{E5F346DF-5B3C-42B8-997F-6EE1022862BB}"/>
              </a:ext>
            </a:extLst>
          </p:cNvPr>
          <p:cNvSpPr>
            <a:spLocks noChangeAspect="1"/>
          </p:cNvSpPr>
          <p:nvPr/>
        </p:nvSpPr>
        <p:spPr>
          <a:xfrm>
            <a:off x="6115987" y="1451770"/>
            <a:ext cx="529812" cy="447396"/>
          </a:xfrm>
          <a:custGeom>
            <a:avLst/>
            <a:gdLst/>
            <a:ahLst/>
            <a:cxnLst/>
            <a:rect l="l" t="t" r="r" b="b"/>
            <a:pathLst>
              <a:path w="3213653" h="2719059">
                <a:moveTo>
                  <a:pt x="1378151" y="1333546"/>
                </a:moveTo>
                <a:cubicBezTo>
                  <a:pt x="1319627" y="1375402"/>
                  <a:pt x="1250513" y="1400241"/>
                  <a:pt x="1177640" y="1404742"/>
                </a:cubicBezTo>
                <a:cubicBezTo>
                  <a:pt x="1183273" y="1421668"/>
                  <a:pt x="1185388" y="1439329"/>
                  <a:pt x="1185029" y="1457608"/>
                </a:cubicBezTo>
                <a:lnTo>
                  <a:pt x="1182201" y="1517198"/>
                </a:lnTo>
                <a:cubicBezTo>
                  <a:pt x="1256472" y="1514781"/>
                  <a:pt x="1326341" y="1484168"/>
                  <a:pt x="1378151" y="1432005"/>
                </a:cubicBezTo>
                <a:close/>
                <a:moveTo>
                  <a:pt x="1765736" y="0"/>
                </a:moveTo>
                <a:cubicBezTo>
                  <a:pt x="1820598" y="0"/>
                  <a:pt x="1865072" y="44474"/>
                  <a:pt x="1865072" y="99336"/>
                </a:cubicBezTo>
                <a:lnTo>
                  <a:pt x="1865072" y="1145199"/>
                </a:lnTo>
                <a:cubicBezTo>
                  <a:pt x="1927584" y="1198906"/>
                  <a:pt x="2002197" y="1234373"/>
                  <a:pt x="2081262" y="1252128"/>
                </a:cubicBezTo>
                <a:cubicBezTo>
                  <a:pt x="2096727" y="1219747"/>
                  <a:pt x="2112543" y="1186289"/>
                  <a:pt x="2123992" y="1149920"/>
                </a:cubicBezTo>
                <a:cubicBezTo>
                  <a:pt x="1899600" y="1041464"/>
                  <a:pt x="1832282" y="585198"/>
                  <a:pt x="1933258" y="437473"/>
                </a:cubicBezTo>
                <a:cubicBezTo>
                  <a:pt x="2028156" y="327848"/>
                  <a:pt x="2131647" y="265468"/>
                  <a:pt x="2345195" y="261608"/>
                </a:cubicBezTo>
                <a:cubicBezTo>
                  <a:pt x="2375702" y="261056"/>
                  <a:pt x="2408455" y="261699"/>
                  <a:pt x="2443750" y="263569"/>
                </a:cubicBezTo>
                <a:cubicBezTo>
                  <a:pt x="2954244" y="291618"/>
                  <a:pt x="3189856" y="886259"/>
                  <a:pt x="3206686" y="1323824"/>
                </a:cubicBezTo>
                <a:cubicBezTo>
                  <a:pt x="3247823" y="2015701"/>
                  <a:pt x="3103839" y="2270013"/>
                  <a:pt x="2853267" y="2462617"/>
                </a:cubicBezTo>
                <a:cubicBezTo>
                  <a:pt x="2511068" y="2735627"/>
                  <a:pt x="2157650" y="2470097"/>
                  <a:pt x="2084722" y="2170906"/>
                </a:cubicBezTo>
                <a:cubicBezTo>
                  <a:pt x="2058544" y="2038140"/>
                  <a:pt x="2127730" y="1922204"/>
                  <a:pt x="2202528" y="1800658"/>
                </a:cubicBezTo>
                <a:lnTo>
                  <a:pt x="2143866" y="1730900"/>
                </a:lnTo>
                <a:cubicBezTo>
                  <a:pt x="2096151" y="1741682"/>
                  <a:pt x="2046910" y="1746675"/>
                  <a:pt x="1997032" y="1746402"/>
                </a:cubicBezTo>
                <a:lnTo>
                  <a:pt x="1887189" y="1736891"/>
                </a:lnTo>
                <a:lnTo>
                  <a:pt x="1887189" y="2619722"/>
                </a:lnTo>
                <a:cubicBezTo>
                  <a:pt x="1887189" y="2674584"/>
                  <a:pt x="1842715" y="2719058"/>
                  <a:pt x="1787853" y="2719058"/>
                </a:cubicBezTo>
                <a:cubicBezTo>
                  <a:pt x="1732991" y="2719058"/>
                  <a:pt x="1688517" y="2674584"/>
                  <a:pt x="1688517" y="2619722"/>
                </a:cubicBezTo>
                <a:lnTo>
                  <a:pt x="1688517" y="1730093"/>
                </a:lnTo>
                <a:cubicBezTo>
                  <a:pt x="1688517" y="1710960"/>
                  <a:pt x="1693926" y="1693091"/>
                  <a:pt x="1704798" y="1678857"/>
                </a:cubicBezTo>
                <a:cubicBezTo>
                  <a:pt x="1659024" y="1659660"/>
                  <a:pt x="1616387" y="1633873"/>
                  <a:pt x="1576823" y="1603655"/>
                </a:cubicBezTo>
                <a:lnTo>
                  <a:pt x="1576823" y="2619723"/>
                </a:lnTo>
                <a:cubicBezTo>
                  <a:pt x="1576823" y="2674585"/>
                  <a:pt x="1532349" y="2719059"/>
                  <a:pt x="1477487" y="2719059"/>
                </a:cubicBezTo>
                <a:cubicBezTo>
                  <a:pt x="1422625" y="2719059"/>
                  <a:pt x="1378151" y="2674585"/>
                  <a:pt x="1378151" y="2619723"/>
                </a:cubicBezTo>
                <a:lnTo>
                  <a:pt x="1378151" y="1615564"/>
                </a:lnTo>
                <a:cubicBezTo>
                  <a:pt x="1313743" y="1650180"/>
                  <a:pt x="1240907" y="1668612"/>
                  <a:pt x="1165758" y="1668570"/>
                </a:cubicBezTo>
                <a:lnTo>
                  <a:pt x="1143358" y="1665899"/>
                </a:lnTo>
                <a:cubicBezTo>
                  <a:pt x="1108602" y="1733381"/>
                  <a:pt x="1056017" y="1769960"/>
                  <a:pt x="1011125" y="1833465"/>
                </a:cubicBezTo>
                <a:cubicBezTo>
                  <a:pt x="1085923" y="1955011"/>
                  <a:pt x="1155109" y="2070947"/>
                  <a:pt x="1128931" y="2203713"/>
                </a:cubicBezTo>
                <a:cubicBezTo>
                  <a:pt x="1056003" y="2502904"/>
                  <a:pt x="702585" y="2768434"/>
                  <a:pt x="360386" y="2495424"/>
                </a:cubicBezTo>
                <a:cubicBezTo>
                  <a:pt x="109814" y="2302820"/>
                  <a:pt x="-34170" y="2048508"/>
                  <a:pt x="6967" y="1356631"/>
                </a:cubicBezTo>
                <a:cubicBezTo>
                  <a:pt x="23797" y="919066"/>
                  <a:pt x="259409" y="324425"/>
                  <a:pt x="769903" y="296376"/>
                </a:cubicBezTo>
                <a:cubicBezTo>
                  <a:pt x="805198" y="294506"/>
                  <a:pt x="837951" y="293863"/>
                  <a:pt x="868458" y="294415"/>
                </a:cubicBezTo>
                <a:cubicBezTo>
                  <a:pt x="1082006" y="298276"/>
                  <a:pt x="1185497" y="360655"/>
                  <a:pt x="1280395" y="470280"/>
                </a:cubicBezTo>
                <a:cubicBezTo>
                  <a:pt x="1381371" y="618005"/>
                  <a:pt x="1314053" y="1074271"/>
                  <a:pt x="1089661" y="1182727"/>
                </a:cubicBezTo>
                <a:cubicBezTo>
                  <a:pt x="1098183" y="1209798"/>
                  <a:pt x="1109125" y="1235256"/>
                  <a:pt x="1120578" y="1259840"/>
                </a:cubicBezTo>
                <a:cubicBezTo>
                  <a:pt x="1123656" y="1260899"/>
                  <a:pt x="1126770" y="1260948"/>
                  <a:pt x="1129891" y="1260950"/>
                </a:cubicBezTo>
                <a:cubicBezTo>
                  <a:pt x="1227949" y="1261006"/>
                  <a:pt x="1320161" y="1214330"/>
                  <a:pt x="1378151" y="1135267"/>
                </a:cubicBezTo>
                <a:lnTo>
                  <a:pt x="1378151" y="118395"/>
                </a:lnTo>
                <a:cubicBezTo>
                  <a:pt x="1378151" y="63533"/>
                  <a:pt x="1422625" y="19059"/>
                  <a:pt x="1477487" y="19059"/>
                </a:cubicBezTo>
                <a:cubicBezTo>
                  <a:pt x="1532349" y="19059"/>
                  <a:pt x="1576823" y="63533"/>
                  <a:pt x="1576823" y="118395"/>
                </a:cubicBezTo>
                <a:lnTo>
                  <a:pt x="1576823" y="1413063"/>
                </a:lnTo>
                <a:cubicBezTo>
                  <a:pt x="1680597" y="1536757"/>
                  <a:pt x="1834575" y="1607590"/>
                  <a:pt x="1997786" y="1608484"/>
                </a:cubicBezTo>
                <a:lnTo>
                  <a:pt x="2057480" y="1605248"/>
                </a:lnTo>
                <a:cubicBezTo>
                  <a:pt x="2038910" y="1561698"/>
                  <a:pt x="2027992" y="1505121"/>
                  <a:pt x="2028624" y="1424801"/>
                </a:cubicBezTo>
                <a:lnTo>
                  <a:pt x="2034537" y="1382501"/>
                </a:lnTo>
                <a:cubicBezTo>
                  <a:pt x="1972012" y="1367348"/>
                  <a:pt x="1912047" y="1342676"/>
                  <a:pt x="1856155" y="1310037"/>
                </a:cubicBezTo>
                <a:cubicBezTo>
                  <a:pt x="1840993" y="1344880"/>
                  <a:pt x="1806188" y="1369059"/>
                  <a:pt x="1765736" y="1369059"/>
                </a:cubicBezTo>
                <a:cubicBezTo>
                  <a:pt x="1710874" y="1369059"/>
                  <a:pt x="1666400" y="1324585"/>
                  <a:pt x="1666400" y="1269723"/>
                </a:cubicBezTo>
                <a:lnTo>
                  <a:pt x="1666400" y="99336"/>
                </a:lnTo>
                <a:cubicBezTo>
                  <a:pt x="1666400" y="44474"/>
                  <a:pt x="1710874" y="0"/>
                  <a:pt x="1765736" y="0"/>
                </a:cubicBezTo>
                <a:close/>
              </a:path>
            </a:pathLst>
          </a:custGeom>
          <a:solidFill>
            <a:srgbClr val="EF5E42"/>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7" name="Teardrop 9">
            <a:extLst>
              <a:ext uri="{FF2B5EF4-FFF2-40B4-BE49-F238E27FC236}">
                <a16:creationId xmlns:a16="http://schemas.microsoft.com/office/drawing/2014/main" id="{73846931-7B2F-462E-A572-ED40A3BBB2AB}"/>
              </a:ext>
            </a:extLst>
          </p:cNvPr>
          <p:cNvSpPr>
            <a:spLocks noChangeAspect="1"/>
          </p:cNvSpPr>
          <p:nvPr/>
        </p:nvSpPr>
        <p:spPr>
          <a:xfrm rot="18900000">
            <a:off x="7840756" y="2475143"/>
            <a:ext cx="512877" cy="437727"/>
          </a:xfrm>
          <a:custGeom>
            <a:avLst/>
            <a:gdLst/>
            <a:ahLst/>
            <a:cxnLst/>
            <a:rect l="l" t="t" r="r" b="b"/>
            <a:pathLst>
              <a:path w="3552042" h="3031575">
                <a:moveTo>
                  <a:pt x="1499560" y="1284945"/>
                </a:moveTo>
                <a:lnTo>
                  <a:pt x="1272419" y="1057805"/>
                </a:lnTo>
                <a:lnTo>
                  <a:pt x="1054631" y="1275593"/>
                </a:lnTo>
                <a:lnTo>
                  <a:pt x="836843" y="1057805"/>
                </a:lnTo>
                <a:lnTo>
                  <a:pt x="609703" y="1284945"/>
                </a:lnTo>
                <a:lnTo>
                  <a:pt x="827491" y="1502733"/>
                </a:lnTo>
                <a:lnTo>
                  <a:pt x="609703" y="1720522"/>
                </a:lnTo>
                <a:lnTo>
                  <a:pt x="836843" y="1947662"/>
                </a:lnTo>
                <a:lnTo>
                  <a:pt x="1054631" y="1729874"/>
                </a:lnTo>
                <a:lnTo>
                  <a:pt x="1272419" y="1947662"/>
                </a:lnTo>
                <a:lnTo>
                  <a:pt x="1499560" y="1720522"/>
                </a:lnTo>
                <a:lnTo>
                  <a:pt x="1281771" y="1502733"/>
                </a:lnTo>
                <a:close/>
                <a:moveTo>
                  <a:pt x="3552042" y="1021270"/>
                </a:moveTo>
                <a:cubicBezTo>
                  <a:pt x="3346428" y="1488389"/>
                  <a:pt x="3240687" y="1885112"/>
                  <a:pt x="3146822" y="2229032"/>
                </a:cubicBezTo>
                <a:cubicBezTo>
                  <a:pt x="3047091" y="2666397"/>
                  <a:pt x="2787512" y="3031575"/>
                  <a:pt x="2344279" y="3031575"/>
                </a:cubicBezTo>
                <a:cubicBezTo>
                  <a:pt x="1991740" y="3031575"/>
                  <a:pt x="1692293" y="2804263"/>
                  <a:pt x="1587926" y="2487045"/>
                </a:cubicBezTo>
                <a:cubicBezTo>
                  <a:pt x="1859795" y="2308350"/>
                  <a:pt x="2033031" y="1980125"/>
                  <a:pt x="2117061" y="1611614"/>
                </a:cubicBezTo>
                <a:cubicBezTo>
                  <a:pt x="2127904" y="1571883"/>
                  <a:pt x="2138872" y="1531598"/>
                  <a:pt x="2150086" y="1490753"/>
                </a:cubicBezTo>
                <a:cubicBezTo>
                  <a:pt x="2212338" y="1465032"/>
                  <a:pt x="2277652" y="1444164"/>
                  <a:pt x="2344279" y="1426490"/>
                </a:cubicBezTo>
                <a:cubicBezTo>
                  <a:pt x="2764465" y="1315024"/>
                  <a:pt x="3073190" y="1226884"/>
                  <a:pt x="3552042" y="1021270"/>
                </a:cubicBezTo>
                <a:close/>
                <a:moveTo>
                  <a:pt x="2557365" y="0"/>
                </a:moveTo>
                <a:cubicBezTo>
                  <a:pt x="2295797" y="594236"/>
                  <a:pt x="2161281" y="1098917"/>
                  <a:pt x="2041873" y="1536428"/>
                </a:cubicBezTo>
                <a:cubicBezTo>
                  <a:pt x="1915003" y="2092812"/>
                  <a:pt x="1584785" y="2557364"/>
                  <a:pt x="1020937" y="2557364"/>
                </a:cubicBezTo>
                <a:cubicBezTo>
                  <a:pt x="457089" y="2557364"/>
                  <a:pt x="0" y="2100276"/>
                  <a:pt x="0" y="1536428"/>
                </a:cubicBezTo>
                <a:cubicBezTo>
                  <a:pt x="0" y="972580"/>
                  <a:pt x="475939" y="660066"/>
                  <a:pt x="1020937" y="515492"/>
                </a:cubicBezTo>
                <a:cubicBezTo>
                  <a:pt x="1555467" y="373694"/>
                  <a:pt x="1948204" y="261568"/>
                  <a:pt x="2557365" y="0"/>
                </a:cubicBezTo>
                <a:close/>
              </a:path>
            </a:pathLst>
          </a:custGeom>
          <a:solidFill>
            <a:srgbClr val="7D7D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8" name="Freeform 97">
            <a:extLst>
              <a:ext uri="{FF2B5EF4-FFF2-40B4-BE49-F238E27FC236}">
                <a16:creationId xmlns:a16="http://schemas.microsoft.com/office/drawing/2014/main" id="{1396D6E4-6B46-4B75-8DC0-CB6FB4B39262}"/>
              </a:ext>
            </a:extLst>
          </p:cNvPr>
          <p:cNvSpPr>
            <a:spLocks noChangeAspect="1"/>
          </p:cNvSpPr>
          <p:nvPr/>
        </p:nvSpPr>
        <p:spPr>
          <a:xfrm>
            <a:off x="8560808" y="1444151"/>
            <a:ext cx="619107" cy="462636"/>
          </a:xfrm>
          <a:custGeom>
            <a:avLst/>
            <a:gdLst/>
            <a:ahLst/>
            <a:cxnLst/>
            <a:rect l="l" t="t" r="r" b="b"/>
            <a:pathLst>
              <a:path w="3246245" h="2425805">
                <a:moveTo>
                  <a:pt x="2545666" y="706851"/>
                </a:moveTo>
                <a:cubicBezTo>
                  <a:pt x="2704742" y="706851"/>
                  <a:pt x="2833698" y="835807"/>
                  <a:pt x="2833698" y="994883"/>
                </a:cubicBezTo>
                <a:cubicBezTo>
                  <a:pt x="2833698" y="1153959"/>
                  <a:pt x="2704742" y="1282915"/>
                  <a:pt x="2545666" y="1282915"/>
                </a:cubicBezTo>
                <a:cubicBezTo>
                  <a:pt x="2386590" y="1282915"/>
                  <a:pt x="2257634" y="1153959"/>
                  <a:pt x="2257634" y="994883"/>
                </a:cubicBezTo>
                <a:cubicBezTo>
                  <a:pt x="2257634" y="835807"/>
                  <a:pt x="2386590" y="706851"/>
                  <a:pt x="2545666" y="706851"/>
                </a:cubicBezTo>
                <a:close/>
                <a:moveTo>
                  <a:pt x="700580" y="706851"/>
                </a:moveTo>
                <a:cubicBezTo>
                  <a:pt x="859656" y="706851"/>
                  <a:pt x="988612" y="835807"/>
                  <a:pt x="988612" y="994883"/>
                </a:cubicBezTo>
                <a:cubicBezTo>
                  <a:pt x="988612" y="1153959"/>
                  <a:pt x="859656" y="1282915"/>
                  <a:pt x="700580" y="1282915"/>
                </a:cubicBezTo>
                <a:cubicBezTo>
                  <a:pt x="541504" y="1282915"/>
                  <a:pt x="412548" y="1153959"/>
                  <a:pt x="412548" y="994883"/>
                </a:cubicBezTo>
                <a:cubicBezTo>
                  <a:pt x="412548" y="835807"/>
                  <a:pt x="541504" y="706851"/>
                  <a:pt x="700580" y="706851"/>
                </a:cubicBezTo>
                <a:close/>
                <a:moveTo>
                  <a:pt x="1619971" y="0"/>
                </a:moveTo>
                <a:cubicBezTo>
                  <a:pt x="1621025" y="5"/>
                  <a:pt x="1622076" y="12"/>
                  <a:pt x="1623123" y="141"/>
                </a:cubicBezTo>
                <a:cubicBezTo>
                  <a:pt x="1624170" y="12"/>
                  <a:pt x="1625221" y="5"/>
                  <a:pt x="1626275" y="0"/>
                </a:cubicBezTo>
                <a:lnTo>
                  <a:pt x="1626274" y="282"/>
                </a:lnTo>
                <a:cubicBezTo>
                  <a:pt x="1966825" y="4283"/>
                  <a:pt x="1974816" y="220494"/>
                  <a:pt x="2177568" y="171426"/>
                </a:cubicBezTo>
                <a:cubicBezTo>
                  <a:pt x="2600959" y="50212"/>
                  <a:pt x="2963165" y="85364"/>
                  <a:pt x="3172404" y="310875"/>
                </a:cubicBezTo>
                <a:cubicBezTo>
                  <a:pt x="3300075" y="473051"/>
                  <a:pt x="3301971" y="794993"/>
                  <a:pt x="2851767" y="1164523"/>
                </a:cubicBezTo>
                <a:cubicBezTo>
                  <a:pt x="2918303" y="1029844"/>
                  <a:pt x="2927052" y="857771"/>
                  <a:pt x="2799829" y="746887"/>
                </a:cubicBezTo>
                <a:cubicBezTo>
                  <a:pt x="3115459" y="786295"/>
                  <a:pt x="3165949" y="533368"/>
                  <a:pt x="3049873" y="419809"/>
                </a:cubicBezTo>
                <a:cubicBezTo>
                  <a:pt x="2811516" y="207658"/>
                  <a:pt x="2338612" y="298041"/>
                  <a:pt x="2253222" y="493802"/>
                </a:cubicBezTo>
                <a:cubicBezTo>
                  <a:pt x="2139861" y="783555"/>
                  <a:pt x="2165869" y="1185485"/>
                  <a:pt x="2076302" y="1369861"/>
                </a:cubicBezTo>
                <a:cubicBezTo>
                  <a:pt x="1906668" y="1634081"/>
                  <a:pt x="1716639" y="1881305"/>
                  <a:pt x="1713569" y="2080938"/>
                </a:cubicBezTo>
                <a:cubicBezTo>
                  <a:pt x="1706472" y="2158984"/>
                  <a:pt x="1709123" y="2405980"/>
                  <a:pt x="1625847" y="2423204"/>
                </a:cubicBezTo>
                <a:cubicBezTo>
                  <a:pt x="1625847" y="2424071"/>
                  <a:pt x="1625843" y="2424938"/>
                  <a:pt x="1625839" y="2425805"/>
                </a:cubicBezTo>
                <a:lnTo>
                  <a:pt x="1623123" y="2424507"/>
                </a:lnTo>
                <a:lnTo>
                  <a:pt x="1620407" y="2425805"/>
                </a:lnTo>
                <a:cubicBezTo>
                  <a:pt x="1620403" y="2424938"/>
                  <a:pt x="1620399" y="2424071"/>
                  <a:pt x="1620399" y="2423204"/>
                </a:cubicBezTo>
                <a:cubicBezTo>
                  <a:pt x="1537123" y="2405980"/>
                  <a:pt x="1539774" y="2158984"/>
                  <a:pt x="1532677" y="2080938"/>
                </a:cubicBezTo>
                <a:cubicBezTo>
                  <a:pt x="1529607" y="1881305"/>
                  <a:pt x="1339578" y="1634081"/>
                  <a:pt x="1169944" y="1369861"/>
                </a:cubicBezTo>
                <a:cubicBezTo>
                  <a:pt x="1080377" y="1185485"/>
                  <a:pt x="1106385" y="783555"/>
                  <a:pt x="993024" y="493802"/>
                </a:cubicBezTo>
                <a:cubicBezTo>
                  <a:pt x="907634" y="298041"/>
                  <a:pt x="434730" y="207658"/>
                  <a:pt x="196373" y="419809"/>
                </a:cubicBezTo>
                <a:cubicBezTo>
                  <a:pt x="80297" y="533368"/>
                  <a:pt x="130787" y="786295"/>
                  <a:pt x="446417" y="746887"/>
                </a:cubicBezTo>
                <a:cubicBezTo>
                  <a:pt x="319194" y="857771"/>
                  <a:pt x="327943" y="1029844"/>
                  <a:pt x="394479" y="1164523"/>
                </a:cubicBezTo>
                <a:cubicBezTo>
                  <a:pt x="-55725" y="794993"/>
                  <a:pt x="-53829" y="473051"/>
                  <a:pt x="73842" y="310875"/>
                </a:cubicBezTo>
                <a:cubicBezTo>
                  <a:pt x="283081" y="85364"/>
                  <a:pt x="645287" y="50212"/>
                  <a:pt x="1068678" y="171426"/>
                </a:cubicBezTo>
                <a:cubicBezTo>
                  <a:pt x="1271430" y="220494"/>
                  <a:pt x="1279421" y="4283"/>
                  <a:pt x="1619972" y="282"/>
                </a:cubicBezTo>
                <a:close/>
              </a:path>
            </a:pathLst>
          </a:custGeom>
          <a:solidFill>
            <a:srgbClr val="EF5E4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9" name="Donut 22">
            <a:extLst>
              <a:ext uri="{FF2B5EF4-FFF2-40B4-BE49-F238E27FC236}">
                <a16:creationId xmlns:a16="http://schemas.microsoft.com/office/drawing/2014/main" id="{496962CD-42AD-4FAB-86D0-D14B3B981619}"/>
              </a:ext>
            </a:extLst>
          </p:cNvPr>
          <p:cNvSpPr>
            <a:spLocks noChangeAspect="1"/>
          </p:cNvSpPr>
          <p:nvPr/>
        </p:nvSpPr>
        <p:spPr>
          <a:xfrm>
            <a:off x="10277429" y="1539784"/>
            <a:ext cx="529812" cy="271370"/>
          </a:xfrm>
          <a:custGeom>
            <a:avLst/>
            <a:gdLst/>
            <a:ahLst/>
            <a:cxnLst/>
            <a:rect l="l" t="t" r="r" b="b"/>
            <a:pathLst>
              <a:path w="3372524" h="1727404">
                <a:moveTo>
                  <a:pt x="1758003" y="666958"/>
                </a:moveTo>
                <a:cubicBezTo>
                  <a:pt x="1703684" y="666958"/>
                  <a:pt x="1659649" y="710993"/>
                  <a:pt x="1659649" y="765312"/>
                </a:cubicBezTo>
                <a:cubicBezTo>
                  <a:pt x="1659649" y="819631"/>
                  <a:pt x="1703684" y="863666"/>
                  <a:pt x="1758003" y="863666"/>
                </a:cubicBezTo>
                <a:cubicBezTo>
                  <a:pt x="1812322" y="863666"/>
                  <a:pt x="1856357" y="819631"/>
                  <a:pt x="1856357" y="765312"/>
                </a:cubicBezTo>
                <a:cubicBezTo>
                  <a:pt x="1856357" y="710993"/>
                  <a:pt x="1812322" y="666958"/>
                  <a:pt x="1758003" y="666958"/>
                </a:cubicBezTo>
                <a:close/>
                <a:moveTo>
                  <a:pt x="1686261" y="586208"/>
                </a:moveTo>
                <a:cubicBezTo>
                  <a:pt x="1849880" y="586208"/>
                  <a:pt x="1982519" y="718847"/>
                  <a:pt x="1982519" y="882466"/>
                </a:cubicBezTo>
                <a:cubicBezTo>
                  <a:pt x="1982519" y="1046085"/>
                  <a:pt x="1849880" y="1178724"/>
                  <a:pt x="1686261" y="1178724"/>
                </a:cubicBezTo>
                <a:cubicBezTo>
                  <a:pt x="1522642" y="1178724"/>
                  <a:pt x="1390003" y="1046085"/>
                  <a:pt x="1390003" y="882466"/>
                </a:cubicBezTo>
                <a:cubicBezTo>
                  <a:pt x="1390003" y="718847"/>
                  <a:pt x="1522642" y="586208"/>
                  <a:pt x="1686261" y="586208"/>
                </a:cubicBezTo>
                <a:close/>
                <a:moveTo>
                  <a:pt x="1686262" y="448985"/>
                </a:moveTo>
                <a:cubicBezTo>
                  <a:pt x="1446857" y="448985"/>
                  <a:pt x="1252780" y="643062"/>
                  <a:pt x="1252780" y="882467"/>
                </a:cubicBezTo>
                <a:cubicBezTo>
                  <a:pt x="1252780" y="1121872"/>
                  <a:pt x="1446857" y="1315949"/>
                  <a:pt x="1686262" y="1315949"/>
                </a:cubicBezTo>
                <a:cubicBezTo>
                  <a:pt x="1925667" y="1315949"/>
                  <a:pt x="2119744" y="1121872"/>
                  <a:pt x="2119744" y="882467"/>
                </a:cubicBezTo>
                <a:cubicBezTo>
                  <a:pt x="2119744" y="643062"/>
                  <a:pt x="1925667" y="448985"/>
                  <a:pt x="1686262" y="448985"/>
                </a:cubicBezTo>
                <a:close/>
                <a:moveTo>
                  <a:pt x="1893261" y="271274"/>
                </a:moveTo>
                <a:cubicBezTo>
                  <a:pt x="2150128" y="355123"/>
                  <a:pt x="2334334" y="597283"/>
                  <a:pt x="2334334" y="882467"/>
                </a:cubicBezTo>
                <a:cubicBezTo>
                  <a:pt x="2334334" y="1103921"/>
                  <a:pt x="2223259" y="1299432"/>
                  <a:pt x="2053457" y="1415856"/>
                </a:cubicBezTo>
                <a:cubicBezTo>
                  <a:pt x="2494577" y="1286853"/>
                  <a:pt x="2931337" y="1005905"/>
                  <a:pt x="2940842" y="882353"/>
                </a:cubicBezTo>
                <a:lnTo>
                  <a:pt x="2946401" y="882364"/>
                </a:lnTo>
                <a:lnTo>
                  <a:pt x="2943679" y="877137"/>
                </a:lnTo>
                <a:lnTo>
                  <a:pt x="2946401" y="872130"/>
                </a:lnTo>
                <a:lnTo>
                  <a:pt x="2941077" y="872141"/>
                </a:lnTo>
                <a:cubicBezTo>
                  <a:pt x="2875996" y="732702"/>
                  <a:pt x="2369865" y="377972"/>
                  <a:pt x="1893261" y="271274"/>
                </a:cubicBezTo>
                <a:close/>
                <a:moveTo>
                  <a:pt x="1525754" y="256843"/>
                </a:moveTo>
                <a:cubicBezTo>
                  <a:pt x="984953" y="339274"/>
                  <a:pt x="426123" y="752145"/>
                  <a:pt x="426123" y="877021"/>
                </a:cubicBezTo>
                <a:lnTo>
                  <a:pt x="426123" y="877247"/>
                </a:lnTo>
                <a:cubicBezTo>
                  <a:pt x="439083" y="984175"/>
                  <a:pt x="877625" y="1311577"/>
                  <a:pt x="1355183" y="1436828"/>
                </a:cubicBezTo>
                <a:cubicBezTo>
                  <a:pt x="1164798" y="1325758"/>
                  <a:pt x="1038190" y="1118898"/>
                  <a:pt x="1038190" y="882467"/>
                </a:cubicBezTo>
                <a:cubicBezTo>
                  <a:pt x="1038190" y="580157"/>
                  <a:pt x="1245184" y="326193"/>
                  <a:pt x="1525754" y="256843"/>
                </a:cubicBezTo>
                <a:close/>
                <a:moveTo>
                  <a:pt x="1682713" y="0"/>
                </a:moveTo>
                <a:cubicBezTo>
                  <a:pt x="2385858" y="36225"/>
                  <a:pt x="3265322" y="653066"/>
                  <a:pt x="3365400" y="875412"/>
                </a:cubicBezTo>
                <a:lnTo>
                  <a:pt x="3372524" y="875397"/>
                </a:lnTo>
                <a:lnTo>
                  <a:pt x="3368881" y="882344"/>
                </a:lnTo>
                <a:lnTo>
                  <a:pt x="3372524" y="889597"/>
                </a:lnTo>
                <a:lnTo>
                  <a:pt x="3365086" y="889581"/>
                </a:lnTo>
                <a:cubicBezTo>
                  <a:pt x="3348713" y="1110249"/>
                  <a:pt x="2385134" y="1692746"/>
                  <a:pt x="1682713" y="1727404"/>
                </a:cubicBezTo>
                <a:cubicBezTo>
                  <a:pt x="901706" y="1708470"/>
                  <a:pt x="21301" y="1064732"/>
                  <a:pt x="0" y="882497"/>
                </a:cubicBezTo>
                <a:lnTo>
                  <a:pt x="0" y="882184"/>
                </a:lnTo>
                <a:cubicBezTo>
                  <a:pt x="0" y="691908"/>
                  <a:pt x="901706" y="19770"/>
                  <a:pt x="1682713" y="0"/>
                </a:cubicBezTo>
                <a:close/>
              </a:path>
            </a:pathLst>
          </a:custGeom>
          <a:solidFill>
            <a:srgbClr val="EF5E4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10" name="Freeform 99">
            <a:extLst>
              <a:ext uri="{FF2B5EF4-FFF2-40B4-BE49-F238E27FC236}">
                <a16:creationId xmlns:a16="http://schemas.microsoft.com/office/drawing/2014/main" id="{CA4934F1-D9B7-4DBD-9635-CB139ACD90CA}"/>
              </a:ext>
            </a:extLst>
          </p:cNvPr>
          <p:cNvSpPr>
            <a:spLocks noChangeAspect="1"/>
          </p:cNvSpPr>
          <p:nvPr/>
        </p:nvSpPr>
        <p:spPr>
          <a:xfrm>
            <a:off x="7902810" y="1432248"/>
            <a:ext cx="388767" cy="486441"/>
          </a:xfrm>
          <a:custGeom>
            <a:avLst/>
            <a:gdLst/>
            <a:ahLst/>
            <a:cxnLst/>
            <a:rect l="l" t="t" r="r" b="b"/>
            <a:pathLst>
              <a:path w="2427821" h="3249943">
                <a:moveTo>
                  <a:pt x="1783445" y="477276"/>
                </a:moveTo>
                <a:cubicBezTo>
                  <a:pt x="1867295" y="479049"/>
                  <a:pt x="1940306" y="495815"/>
                  <a:pt x="1995323" y="528655"/>
                </a:cubicBezTo>
                <a:cubicBezTo>
                  <a:pt x="2375187" y="892595"/>
                  <a:pt x="1478983" y="963108"/>
                  <a:pt x="1620010" y="1047270"/>
                </a:cubicBezTo>
                <a:cubicBezTo>
                  <a:pt x="1920260" y="1267909"/>
                  <a:pt x="2179568" y="1563610"/>
                  <a:pt x="2275102" y="1879783"/>
                </a:cubicBezTo>
                <a:cubicBezTo>
                  <a:pt x="2386559" y="2264195"/>
                  <a:pt x="2620845" y="2969329"/>
                  <a:pt x="2118153" y="3196792"/>
                </a:cubicBezTo>
                <a:cubicBezTo>
                  <a:pt x="862559" y="3474297"/>
                  <a:pt x="146052" y="2612212"/>
                  <a:pt x="9574" y="1838839"/>
                </a:cubicBezTo>
                <a:cubicBezTo>
                  <a:pt x="-38192" y="1613652"/>
                  <a:pt x="98284" y="1313401"/>
                  <a:pt x="296177" y="1170100"/>
                </a:cubicBezTo>
                <a:cubicBezTo>
                  <a:pt x="391711" y="1081390"/>
                  <a:pt x="330296" y="876673"/>
                  <a:pt x="323472" y="671956"/>
                </a:cubicBezTo>
                <a:cubicBezTo>
                  <a:pt x="296177" y="474063"/>
                  <a:pt x="760199" y="351234"/>
                  <a:pt x="664666" y="1211043"/>
                </a:cubicBezTo>
                <a:cubicBezTo>
                  <a:pt x="853176" y="743465"/>
                  <a:pt x="1420091" y="469595"/>
                  <a:pt x="1783445" y="477276"/>
                </a:cubicBezTo>
                <a:close/>
                <a:moveTo>
                  <a:pt x="1024970" y="33"/>
                </a:moveTo>
                <a:cubicBezTo>
                  <a:pt x="1115949" y="3590"/>
                  <a:pt x="1140206" y="286408"/>
                  <a:pt x="1176458" y="269348"/>
                </a:cubicBezTo>
                <a:cubicBezTo>
                  <a:pt x="1251521" y="278446"/>
                  <a:pt x="1265168" y="21414"/>
                  <a:pt x="1401646" y="44160"/>
                </a:cubicBezTo>
                <a:cubicBezTo>
                  <a:pt x="1469884" y="71456"/>
                  <a:pt x="1374351" y="221581"/>
                  <a:pt x="1360703" y="310292"/>
                </a:cubicBezTo>
                <a:lnTo>
                  <a:pt x="1517652" y="453593"/>
                </a:lnTo>
                <a:cubicBezTo>
                  <a:pt x="974016" y="540030"/>
                  <a:pt x="901229" y="790238"/>
                  <a:pt x="753379" y="951737"/>
                </a:cubicBezTo>
                <a:lnTo>
                  <a:pt x="705610" y="644662"/>
                </a:lnTo>
                <a:lnTo>
                  <a:pt x="787497" y="521832"/>
                </a:lnTo>
                <a:cubicBezTo>
                  <a:pt x="712435" y="433122"/>
                  <a:pt x="446303" y="364883"/>
                  <a:pt x="562310" y="255701"/>
                </a:cubicBezTo>
                <a:cubicBezTo>
                  <a:pt x="739730" y="98751"/>
                  <a:pt x="862560" y="337587"/>
                  <a:pt x="1012685" y="378530"/>
                </a:cubicBezTo>
                <a:cubicBezTo>
                  <a:pt x="1010410" y="253426"/>
                  <a:pt x="796596" y="101025"/>
                  <a:pt x="1005861" y="3217"/>
                </a:cubicBezTo>
                <a:cubicBezTo>
                  <a:pt x="1012543" y="800"/>
                  <a:pt x="1018905" y="-204"/>
                  <a:pt x="1024970" y="33"/>
                </a:cubicBezTo>
                <a:close/>
              </a:path>
            </a:pathLst>
          </a:custGeom>
          <a:solidFill>
            <a:srgbClr val="EF5E4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1" name="Oval 10">
            <a:extLst>
              <a:ext uri="{FF2B5EF4-FFF2-40B4-BE49-F238E27FC236}">
                <a16:creationId xmlns:a16="http://schemas.microsoft.com/office/drawing/2014/main" id="{D2B40FEC-6CFF-4FF8-AB9C-BF7865F94294}"/>
              </a:ext>
            </a:extLst>
          </p:cNvPr>
          <p:cNvSpPr/>
          <p:nvPr/>
        </p:nvSpPr>
        <p:spPr>
          <a:xfrm>
            <a:off x="9460302" y="1433265"/>
            <a:ext cx="486653" cy="484407"/>
          </a:xfrm>
          <a:custGeom>
            <a:avLst/>
            <a:gdLst/>
            <a:ahLst/>
            <a:cxnLst/>
            <a:rect l="l" t="t" r="r" b="b"/>
            <a:pathLst>
              <a:path w="3229769" h="3214867">
                <a:moveTo>
                  <a:pt x="388922" y="0"/>
                </a:moveTo>
                <a:cubicBezTo>
                  <a:pt x="481031" y="0"/>
                  <a:pt x="564991" y="34887"/>
                  <a:pt x="627459" y="93109"/>
                </a:cubicBezTo>
                <a:cubicBezTo>
                  <a:pt x="689927" y="34887"/>
                  <a:pt x="773888" y="0"/>
                  <a:pt x="865996" y="0"/>
                </a:cubicBezTo>
                <a:cubicBezTo>
                  <a:pt x="958105" y="0"/>
                  <a:pt x="1042065" y="34887"/>
                  <a:pt x="1104533" y="93109"/>
                </a:cubicBezTo>
                <a:cubicBezTo>
                  <a:pt x="1167001" y="34887"/>
                  <a:pt x="1250962" y="0"/>
                  <a:pt x="1343070" y="0"/>
                </a:cubicBezTo>
                <a:cubicBezTo>
                  <a:pt x="1435179" y="0"/>
                  <a:pt x="1519139" y="34887"/>
                  <a:pt x="1581607" y="93109"/>
                </a:cubicBezTo>
                <a:cubicBezTo>
                  <a:pt x="1644075" y="34887"/>
                  <a:pt x="1728036" y="0"/>
                  <a:pt x="1820144" y="0"/>
                </a:cubicBezTo>
                <a:cubicBezTo>
                  <a:pt x="1912253" y="0"/>
                  <a:pt x="1996213" y="34887"/>
                  <a:pt x="2058681" y="93109"/>
                </a:cubicBezTo>
                <a:cubicBezTo>
                  <a:pt x="2121149" y="34887"/>
                  <a:pt x="2205110" y="0"/>
                  <a:pt x="2297218" y="0"/>
                </a:cubicBezTo>
                <a:cubicBezTo>
                  <a:pt x="2389326" y="0"/>
                  <a:pt x="2473286" y="34887"/>
                  <a:pt x="2535755" y="93108"/>
                </a:cubicBezTo>
                <a:cubicBezTo>
                  <a:pt x="2598223" y="34887"/>
                  <a:pt x="2682183" y="0"/>
                  <a:pt x="2774291" y="0"/>
                </a:cubicBezTo>
                <a:cubicBezTo>
                  <a:pt x="2971429" y="0"/>
                  <a:pt x="3131241" y="159812"/>
                  <a:pt x="3131241" y="356950"/>
                </a:cubicBezTo>
                <a:cubicBezTo>
                  <a:pt x="3131241" y="414550"/>
                  <a:pt x="3117598" y="468963"/>
                  <a:pt x="3092026" y="516460"/>
                </a:cubicBezTo>
                <a:cubicBezTo>
                  <a:pt x="3176259" y="580602"/>
                  <a:pt x="3229769" y="682177"/>
                  <a:pt x="3229769" y="796250"/>
                </a:cubicBezTo>
                <a:cubicBezTo>
                  <a:pt x="3229769" y="902465"/>
                  <a:pt x="3183377" y="997845"/>
                  <a:pt x="3108820" y="1062184"/>
                </a:cubicBezTo>
                <a:cubicBezTo>
                  <a:pt x="3183377" y="1126523"/>
                  <a:pt x="3229769" y="1221903"/>
                  <a:pt x="3229769" y="1328118"/>
                </a:cubicBezTo>
                <a:cubicBezTo>
                  <a:pt x="3229769" y="1434333"/>
                  <a:pt x="3183377" y="1529713"/>
                  <a:pt x="3108820" y="1594052"/>
                </a:cubicBezTo>
                <a:cubicBezTo>
                  <a:pt x="3183377" y="1658391"/>
                  <a:pt x="3229769" y="1753771"/>
                  <a:pt x="3229769" y="1859986"/>
                </a:cubicBezTo>
                <a:cubicBezTo>
                  <a:pt x="3229769" y="2057124"/>
                  <a:pt x="3069957" y="2216936"/>
                  <a:pt x="2872819" y="2216936"/>
                </a:cubicBezTo>
                <a:lnTo>
                  <a:pt x="2849067" y="2214542"/>
                </a:lnTo>
                <a:cubicBezTo>
                  <a:pt x="2790894" y="2329236"/>
                  <a:pt x="2671548" y="2406987"/>
                  <a:pt x="2534043" y="2406987"/>
                </a:cubicBezTo>
                <a:cubicBezTo>
                  <a:pt x="2483158" y="2406987"/>
                  <a:pt x="2434760" y="2396340"/>
                  <a:pt x="2391120" y="2376775"/>
                </a:cubicBezTo>
                <a:cubicBezTo>
                  <a:pt x="2326908" y="2456876"/>
                  <a:pt x="2228003" y="2507238"/>
                  <a:pt x="2117336" y="2507238"/>
                </a:cubicBezTo>
                <a:lnTo>
                  <a:pt x="2081608" y="2503636"/>
                </a:lnTo>
                <a:cubicBezTo>
                  <a:pt x="2058765" y="2546355"/>
                  <a:pt x="2027330" y="2583686"/>
                  <a:pt x="1987704" y="2611019"/>
                </a:cubicBezTo>
                <a:cubicBezTo>
                  <a:pt x="2049806" y="2674751"/>
                  <a:pt x="2087711" y="2761907"/>
                  <a:pt x="2087711" y="2857917"/>
                </a:cubicBezTo>
                <a:cubicBezTo>
                  <a:pt x="2087711" y="3055055"/>
                  <a:pt x="1927899" y="3214867"/>
                  <a:pt x="1730761" y="3214867"/>
                </a:cubicBezTo>
                <a:cubicBezTo>
                  <a:pt x="1533623" y="3214867"/>
                  <a:pt x="1373811" y="3055055"/>
                  <a:pt x="1373811" y="2857917"/>
                </a:cubicBezTo>
                <a:cubicBezTo>
                  <a:pt x="1373811" y="2743560"/>
                  <a:pt x="1427588" y="2641764"/>
                  <a:pt x="1512161" y="2577627"/>
                </a:cubicBezTo>
                <a:cubicBezTo>
                  <a:pt x="1450743" y="2514125"/>
                  <a:pt x="1413385" y="2427536"/>
                  <a:pt x="1413385" y="2332221"/>
                </a:cubicBezTo>
                <a:cubicBezTo>
                  <a:pt x="1413385" y="2135083"/>
                  <a:pt x="1573197" y="1975271"/>
                  <a:pt x="1770335" y="1975271"/>
                </a:cubicBezTo>
                <a:lnTo>
                  <a:pt x="1806063" y="1978873"/>
                </a:lnTo>
                <a:cubicBezTo>
                  <a:pt x="1865384" y="1867935"/>
                  <a:pt x="1982649" y="1793338"/>
                  <a:pt x="2117336" y="1793338"/>
                </a:cubicBezTo>
                <a:cubicBezTo>
                  <a:pt x="2168221" y="1793338"/>
                  <a:pt x="2216619" y="1803986"/>
                  <a:pt x="2260259" y="1823550"/>
                </a:cubicBezTo>
                <a:cubicBezTo>
                  <a:pt x="2324471" y="1743450"/>
                  <a:pt x="2423376" y="1693087"/>
                  <a:pt x="2534043" y="1693087"/>
                </a:cubicBezTo>
                <a:lnTo>
                  <a:pt x="2557875" y="1695490"/>
                </a:lnTo>
                <a:cubicBezTo>
                  <a:pt x="2576891" y="1656391"/>
                  <a:pt x="2604151" y="1622242"/>
                  <a:pt x="2636819" y="1594052"/>
                </a:cubicBezTo>
                <a:cubicBezTo>
                  <a:pt x="2562261" y="1529713"/>
                  <a:pt x="2515869" y="1434333"/>
                  <a:pt x="2515869" y="1328118"/>
                </a:cubicBezTo>
                <a:cubicBezTo>
                  <a:pt x="2515869" y="1221903"/>
                  <a:pt x="2562261" y="1126523"/>
                  <a:pt x="2636819" y="1062184"/>
                </a:cubicBezTo>
                <a:cubicBezTo>
                  <a:pt x="2562261" y="997845"/>
                  <a:pt x="2515869" y="902465"/>
                  <a:pt x="2515869" y="796250"/>
                </a:cubicBezTo>
                <a:cubicBezTo>
                  <a:pt x="2515869" y="738650"/>
                  <a:pt x="2529512" y="684237"/>
                  <a:pt x="2555084" y="636740"/>
                </a:cubicBezTo>
                <a:lnTo>
                  <a:pt x="2537209" y="619592"/>
                </a:lnTo>
                <a:cubicBezTo>
                  <a:pt x="2474524" y="678496"/>
                  <a:pt x="2390006" y="713900"/>
                  <a:pt x="2297218" y="713900"/>
                </a:cubicBezTo>
                <a:cubicBezTo>
                  <a:pt x="2205110" y="713900"/>
                  <a:pt x="2121149" y="679013"/>
                  <a:pt x="2058681" y="620791"/>
                </a:cubicBezTo>
                <a:cubicBezTo>
                  <a:pt x="1996213" y="679013"/>
                  <a:pt x="1912253" y="713900"/>
                  <a:pt x="1820144" y="713900"/>
                </a:cubicBezTo>
                <a:cubicBezTo>
                  <a:pt x="1728036" y="713900"/>
                  <a:pt x="1644075" y="679013"/>
                  <a:pt x="1581607" y="620791"/>
                </a:cubicBezTo>
                <a:cubicBezTo>
                  <a:pt x="1519139" y="679013"/>
                  <a:pt x="1435179" y="713900"/>
                  <a:pt x="1343070" y="713900"/>
                </a:cubicBezTo>
                <a:cubicBezTo>
                  <a:pt x="1250962" y="713900"/>
                  <a:pt x="1167001" y="679013"/>
                  <a:pt x="1104533" y="620791"/>
                </a:cubicBezTo>
                <a:cubicBezTo>
                  <a:pt x="1042065" y="679013"/>
                  <a:pt x="958105" y="713900"/>
                  <a:pt x="865996" y="713900"/>
                </a:cubicBezTo>
                <a:cubicBezTo>
                  <a:pt x="773370" y="713900"/>
                  <a:pt x="688985" y="678620"/>
                  <a:pt x="626352" y="619878"/>
                </a:cubicBezTo>
                <a:cubicBezTo>
                  <a:pt x="623659" y="623930"/>
                  <a:pt x="620064" y="626957"/>
                  <a:pt x="616405" y="629911"/>
                </a:cubicBezTo>
                <a:cubicBezTo>
                  <a:pt x="686492" y="694366"/>
                  <a:pt x="729886" y="786957"/>
                  <a:pt x="729886" y="889683"/>
                </a:cubicBezTo>
                <a:cubicBezTo>
                  <a:pt x="729886" y="993972"/>
                  <a:pt x="685162" y="1087815"/>
                  <a:pt x="613058" y="1152216"/>
                </a:cubicBezTo>
                <a:cubicBezTo>
                  <a:pt x="675622" y="1216104"/>
                  <a:pt x="713900" y="1303645"/>
                  <a:pt x="713900" y="1400126"/>
                </a:cubicBezTo>
                <a:cubicBezTo>
                  <a:pt x="713900" y="1487795"/>
                  <a:pt x="682295" y="1568081"/>
                  <a:pt x="628622" y="1629172"/>
                </a:cubicBezTo>
                <a:cubicBezTo>
                  <a:pt x="691419" y="1693140"/>
                  <a:pt x="729886" y="1780874"/>
                  <a:pt x="729886" y="1877593"/>
                </a:cubicBezTo>
                <a:cubicBezTo>
                  <a:pt x="729886" y="2034043"/>
                  <a:pt x="629234" y="2166985"/>
                  <a:pt x="488639" y="2213706"/>
                </a:cubicBezTo>
                <a:lnTo>
                  <a:pt x="488639" y="2375547"/>
                </a:lnTo>
                <a:cubicBezTo>
                  <a:pt x="488639" y="2448277"/>
                  <a:pt x="429679" y="2507237"/>
                  <a:pt x="356949" y="2507237"/>
                </a:cubicBezTo>
                <a:cubicBezTo>
                  <a:pt x="284219" y="2507237"/>
                  <a:pt x="225259" y="2448277"/>
                  <a:pt x="225259" y="2375547"/>
                </a:cubicBezTo>
                <a:lnTo>
                  <a:pt x="225259" y="2201750"/>
                </a:lnTo>
                <a:cubicBezTo>
                  <a:pt x="101654" y="2146256"/>
                  <a:pt x="15986" y="2021929"/>
                  <a:pt x="15986" y="1877593"/>
                </a:cubicBezTo>
                <a:cubicBezTo>
                  <a:pt x="15986" y="1789924"/>
                  <a:pt x="47591" y="1709638"/>
                  <a:pt x="101264" y="1648547"/>
                </a:cubicBezTo>
                <a:cubicBezTo>
                  <a:pt x="38467" y="1584579"/>
                  <a:pt x="0" y="1496845"/>
                  <a:pt x="0" y="1400126"/>
                </a:cubicBezTo>
                <a:cubicBezTo>
                  <a:pt x="0" y="1295837"/>
                  <a:pt x="44724" y="1201994"/>
                  <a:pt x="116828" y="1137593"/>
                </a:cubicBezTo>
                <a:cubicBezTo>
                  <a:pt x="54264" y="1073704"/>
                  <a:pt x="15986" y="986164"/>
                  <a:pt x="15986" y="889683"/>
                </a:cubicBezTo>
                <a:cubicBezTo>
                  <a:pt x="15986" y="779482"/>
                  <a:pt x="65925" y="680945"/>
                  <a:pt x="145453" y="616722"/>
                </a:cubicBezTo>
                <a:cubicBezTo>
                  <a:pt x="75366" y="552267"/>
                  <a:pt x="31972" y="459676"/>
                  <a:pt x="31972" y="356950"/>
                </a:cubicBezTo>
                <a:cubicBezTo>
                  <a:pt x="31972" y="159812"/>
                  <a:pt x="191784" y="0"/>
                  <a:pt x="388922" y="0"/>
                </a:cubicBezTo>
                <a:close/>
              </a:path>
            </a:pathLst>
          </a:custGeom>
          <a:solidFill>
            <a:srgbClr val="EF5E4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2" name="Freeform 101">
            <a:extLst>
              <a:ext uri="{FF2B5EF4-FFF2-40B4-BE49-F238E27FC236}">
                <a16:creationId xmlns:a16="http://schemas.microsoft.com/office/drawing/2014/main" id="{B98C5531-EB63-4409-95BC-DED583817D2C}"/>
              </a:ext>
            </a:extLst>
          </p:cNvPr>
          <p:cNvSpPr/>
          <p:nvPr/>
        </p:nvSpPr>
        <p:spPr>
          <a:xfrm>
            <a:off x="11180535" y="1485955"/>
            <a:ext cx="284691" cy="379029"/>
          </a:xfrm>
          <a:custGeom>
            <a:avLst/>
            <a:gdLst>
              <a:gd name="connsiteX0" fmla="*/ 143301 w 1910686"/>
              <a:gd name="connsiteY0" fmla="*/ 0 h 3268639"/>
              <a:gd name="connsiteX1" fmla="*/ 0 w 1910686"/>
              <a:gd name="connsiteY1" fmla="*/ 1705970 h 3268639"/>
              <a:gd name="connsiteX2" fmla="*/ 436728 w 1910686"/>
              <a:gd name="connsiteY2" fmla="*/ 3268639 h 3268639"/>
              <a:gd name="connsiteX3" fmla="*/ 928047 w 1910686"/>
              <a:gd name="connsiteY3" fmla="*/ 1944806 h 3268639"/>
              <a:gd name="connsiteX4" fmla="*/ 1364776 w 1910686"/>
              <a:gd name="connsiteY4" fmla="*/ 3268639 h 3268639"/>
              <a:gd name="connsiteX5" fmla="*/ 1910686 w 1910686"/>
              <a:gd name="connsiteY5" fmla="*/ 1726442 h 3268639"/>
              <a:gd name="connsiteX6" fmla="*/ 1603612 w 1910686"/>
              <a:gd name="connsiteY6" fmla="*/ 6824 h 3268639"/>
              <a:gd name="connsiteX7" fmla="*/ 1521725 w 1910686"/>
              <a:gd name="connsiteY7" fmla="*/ 20472 h 3268639"/>
              <a:gd name="connsiteX8" fmla="*/ 907576 w 1910686"/>
              <a:gd name="connsiteY8" fmla="*/ 163773 h 3268639"/>
              <a:gd name="connsiteX9" fmla="*/ 143301 w 1910686"/>
              <a:gd name="connsiteY9" fmla="*/ 0 h 3268639"/>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326627 w 2094012"/>
              <a:gd name="connsiteY0" fmla="*/ 27296 h 3261815"/>
              <a:gd name="connsiteX1" fmla="*/ 183326 w 2094012"/>
              <a:gd name="connsiteY1" fmla="*/ 1699146 h 3261815"/>
              <a:gd name="connsiteX2" fmla="*/ 620054 w 2094012"/>
              <a:gd name="connsiteY2" fmla="*/ 3261815 h 3261815"/>
              <a:gd name="connsiteX3" fmla="*/ 1111373 w 2094012"/>
              <a:gd name="connsiteY3" fmla="*/ 1937982 h 3261815"/>
              <a:gd name="connsiteX4" fmla="*/ 1548102 w 2094012"/>
              <a:gd name="connsiteY4" fmla="*/ 3261815 h 3261815"/>
              <a:gd name="connsiteX5" fmla="*/ 2094012 w 2094012"/>
              <a:gd name="connsiteY5" fmla="*/ 1719618 h 3261815"/>
              <a:gd name="connsiteX6" fmla="*/ 1786938 w 2094012"/>
              <a:gd name="connsiteY6" fmla="*/ 0 h 3261815"/>
              <a:gd name="connsiteX7" fmla="*/ 1705051 w 2094012"/>
              <a:gd name="connsiteY7" fmla="*/ 13648 h 3261815"/>
              <a:gd name="connsiteX8" fmla="*/ 1090902 w 2094012"/>
              <a:gd name="connsiteY8" fmla="*/ 156949 h 3261815"/>
              <a:gd name="connsiteX9" fmla="*/ 326627 w 2094012"/>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377501 w 2144886"/>
              <a:gd name="connsiteY0" fmla="*/ 27296 h 3261815"/>
              <a:gd name="connsiteX1" fmla="*/ 295615 w 2144886"/>
              <a:gd name="connsiteY1" fmla="*/ 1774209 h 3261815"/>
              <a:gd name="connsiteX2" fmla="*/ 670928 w 2144886"/>
              <a:gd name="connsiteY2" fmla="*/ 3261815 h 3261815"/>
              <a:gd name="connsiteX3" fmla="*/ 1162247 w 2144886"/>
              <a:gd name="connsiteY3" fmla="*/ 1937982 h 3261815"/>
              <a:gd name="connsiteX4" fmla="*/ 1598976 w 2144886"/>
              <a:gd name="connsiteY4" fmla="*/ 3261815 h 3261815"/>
              <a:gd name="connsiteX5" fmla="*/ 2144886 w 2144886"/>
              <a:gd name="connsiteY5" fmla="*/ 1719618 h 3261815"/>
              <a:gd name="connsiteX6" fmla="*/ 1837812 w 2144886"/>
              <a:gd name="connsiteY6" fmla="*/ 0 h 3261815"/>
              <a:gd name="connsiteX7" fmla="*/ 1755925 w 2144886"/>
              <a:gd name="connsiteY7" fmla="*/ 13648 h 3261815"/>
              <a:gd name="connsiteX8" fmla="*/ 1141776 w 2144886"/>
              <a:gd name="connsiteY8" fmla="*/ 156949 h 3261815"/>
              <a:gd name="connsiteX9" fmla="*/ 377501 w 2144886"/>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80396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205171"/>
              <a:gd name="connsiteY0" fmla="*/ 27296 h 3261815"/>
              <a:gd name="connsiteX1" fmla="*/ 322444 w 2205171"/>
              <a:gd name="connsiteY1" fmla="*/ 1801504 h 3261815"/>
              <a:gd name="connsiteX2" fmla="*/ 704581 w 2205171"/>
              <a:gd name="connsiteY2" fmla="*/ 3261815 h 3261815"/>
              <a:gd name="connsiteX3" fmla="*/ 1216372 w 2205171"/>
              <a:gd name="connsiteY3" fmla="*/ 1951629 h 3261815"/>
              <a:gd name="connsiteX4" fmla="*/ 1707692 w 2205171"/>
              <a:gd name="connsiteY4" fmla="*/ 3254991 h 3261815"/>
              <a:gd name="connsiteX5" fmla="*/ 2144420 w 2205171"/>
              <a:gd name="connsiteY5" fmla="*/ 1753737 h 3261815"/>
              <a:gd name="connsiteX6" fmla="*/ 1871465 w 2205171"/>
              <a:gd name="connsiteY6" fmla="*/ 0 h 3261815"/>
              <a:gd name="connsiteX7" fmla="*/ 1789578 w 2205171"/>
              <a:gd name="connsiteY7" fmla="*/ 13648 h 3261815"/>
              <a:gd name="connsiteX8" fmla="*/ 1175429 w 2205171"/>
              <a:gd name="connsiteY8" fmla="*/ 156949 h 3261815"/>
              <a:gd name="connsiteX9" fmla="*/ 411154 w 2205171"/>
              <a:gd name="connsiteY9" fmla="*/ 27296 h 3261815"/>
              <a:gd name="connsiteX0" fmla="*/ 411154 w 2145061"/>
              <a:gd name="connsiteY0" fmla="*/ 23869 h 3258388"/>
              <a:gd name="connsiteX1" fmla="*/ 322444 w 2145061"/>
              <a:gd name="connsiteY1" fmla="*/ 1798077 h 3258388"/>
              <a:gd name="connsiteX2" fmla="*/ 704581 w 2145061"/>
              <a:gd name="connsiteY2" fmla="*/ 3258388 h 3258388"/>
              <a:gd name="connsiteX3" fmla="*/ 1216372 w 2145061"/>
              <a:gd name="connsiteY3" fmla="*/ 1948202 h 3258388"/>
              <a:gd name="connsiteX4" fmla="*/ 1707692 w 2145061"/>
              <a:gd name="connsiteY4" fmla="*/ 3251564 h 3258388"/>
              <a:gd name="connsiteX5" fmla="*/ 2144420 w 2145061"/>
              <a:gd name="connsiteY5" fmla="*/ 1750310 h 3258388"/>
              <a:gd name="connsiteX6" fmla="*/ 1789578 w 2145061"/>
              <a:gd name="connsiteY6" fmla="*/ 10221 h 3258388"/>
              <a:gd name="connsiteX7" fmla="*/ 1175429 w 2145061"/>
              <a:gd name="connsiteY7" fmla="*/ 153522 h 3258388"/>
              <a:gd name="connsiteX8" fmla="*/ 411154 w 2145061"/>
              <a:gd name="connsiteY8" fmla="*/ 23869 h 3258388"/>
              <a:gd name="connsiteX0" fmla="*/ 411154 w 2146076"/>
              <a:gd name="connsiteY0" fmla="*/ 23869 h 3258388"/>
              <a:gd name="connsiteX1" fmla="*/ 322444 w 2146076"/>
              <a:gd name="connsiteY1" fmla="*/ 1798077 h 3258388"/>
              <a:gd name="connsiteX2" fmla="*/ 704581 w 2146076"/>
              <a:gd name="connsiteY2" fmla="*/ 3258388 h 3258388"/>
              <a:gd name="connsiteX3" fmla="*/ 1216372 w 2146076"/>
              <a:gd name="connsiteY3" fmla="*/ 1948202 h 3258388"/>
              <a:gd name="connsiteX4" fmla="*/ 1707692 w 2146076"/>
              <a:gd name="connsiteY4" fmla="*/ 3251564 h 3258388"/>
              <a:gd name="connsiteX5" fmla="*/ 2144420 w 2146076"/>
              <a:gd name="connsiteY5" fmla="*/ 1750310 h 3258388"/>
              <a:gd name="connsiteX6" fmla="*/ 1926056 w 2146076"/>
              <a:gd name="connsiteY6" fmla="*/ 17045 h 3258388"/>
              <a:gd name="connsiteX7" fmla="*/ 1175429 w 2146076"/>
              <a:gd name="connsiteY7" fmla="*/ 153522 h 3258388"/>
              <a:gd name="connsiteX8" fmla="*/ 411154 w 2146076"/>
              <a:gd name="connsiteY8" fmla="*/ 23869 h 3258388"/>
              <a:gd name="connsiteX0" fmla="*/ 411154 w 2374416"/>
              <a:gd name="connsiteY0" fmla="*/ 23869 h 3258388"/>
              <a:gd name="connsiteX1" fmla="*/ 322444 w 2374416"/>
              <a:gd name="connsiteY1" fmla="*/ 1798077 h 3258388"/>
              <a:gd name="connsiteX2" fmla="*/ 704581 w 2374416"/>
              <a:gd name="connsiteY2" fmla="*/ 3258388 h 3258388"/>
              <a:gd name="connsiteX3" fmla="*/ 1216372 w 2374416"/>
              <a:gd name="connsiteY3" fmla="*/ 1948202 h 3258388"/>
              <a:gd name="connsiteX4" fmla="*/ 1707692 w 2374416"/>
              <a:gd name="connsiteY4" fmla="*/ 3251564 h 3258388"/>
              <a:gd name="connsiteX5" fmla="*/ 2144420 w 2374416"/>
              <a:gd name="connsiteY5" fmla="*/ 1750310 h 3258388"/>
              <a:gd name="connsiteX6" fmla="*/ 1926056 w 2374416"/>
              <a:gd name="connsiteY6" fmla="*/ 17045 h 3258388"/>
              <a:gd name="connsiteX7" fmla="*/ 1175429 w 2374416"/>
              <a:gd name="connsiteY7" fmla="*/ 153522 h 3258388"/>
              <a:gd name="connsiteX8" fmla="*/ 411154 w 2374416"/>
              <a:gd name="connsiteY8" fmla="*/ 23869 h 3258388"/>
              <a:gd name="connsiteX0" fmla="*/ 411154 w 2441693"/>
              <a:gd name="connsiteY0" fmla="*/ 23869 h 3258388"/>
              <a:gd name="connsiteX1" fmla="*/ 322444 w 2441693"/>
              <a:gd name="connsiteY1" fmla="*/ 1798077 h 3258388"/>
              <a:gd name="connsiteX2" fmla="*/ 704581 w 2441693"/>
              <a:gd name="connsiteY2" fmla="*/ 3258388 h 3258388"/>
              <a:gd name="connsiteX3" fmla="*/ 1216372 w 2441693"/>
              <a:gd name="connsiteY3" fmla="*/ 1948202 h 3258388"/>
              <a:gd name="connsiteX4" fmla="*/ 1707692 w 2441693"/>
              <a:gd name="connsiteY4" fmla="*/ 3251564 h 3258388"/>
              <a:gd name="connsiteX5" fmla="*/ 2144420 w 2441693"/>
              <a:gd name="connsiteY5" fmla="*/ 1750310 h 3258388"/>
              <a:gd name="connsiteX6" fmla="*/ 1926056 w 2441693"/>
              <a:gd name="connsiteY6" fmla="*/ 17045 h 3258388"/>
              <a:gd name="connsiteX7" fmla="*/ 1175429 w 2441693"/>
              <a:gd name="connsiteY7" fmla="*/ 153522 h 3258388"/>
              <a:gd name="connsiteX8" fmla="*/ 411154 w 2441693"/>
              <a:gd name="connsiteY8" fmla="*/ 23869 h 3258388"/>
              <a:gd name="connsiteX0" fmla="*/ 411154 w 2377348"/>
              <a:gd name="connsiteY0" fmla="*/ 23869 h 3258388"/>
              <a:gd name="connsiteX1" fmla="*/ 322444 w 2377348"/>
              <a:gd name="connsiteY1" fmla="*/ 1798077 h 3258388"/>
              <a:gd name="connsiteX2" fmla="*/ 704581 w 2377348"/>
              <a:gd name="connsiteY2" fmla="*/ 3258388 h 3258388"/>
              <a:gd name="connsiteX3" fmla="*/ 1216372 w 2377348"/>
              <a:gd name="connsiteY3" fmla="*/ 1948202 h 3258388"/>
              <a:gd name="connsiteX4" fmla="*/ 1707692 w 2377348"/>
              <a:gd name="connsiteY4" fmla="*/ 3251564 h 3258388"/>
              <a:gd name="connsiteX5" fmla="*/ 2144420 w 2377348"/>
              <a:gd name="connsiteY5" fmla="*/ 1750310 h 3258388"/>
              <a:gd name="connsiteX6" fmla="*/ 1926056 w 2377348"/>
              <a:gd name="connsiteY6" fmla="*/ 17045 h 3258388"/>
              <a:gd name="connsiteX7" fmla="*/ 1175429 w 2377348"/>
              <a:gd name="connsiteY7" fmla="*/ 153522 h 3258388"/>
              <a:gd name="connsiteX8" fmla="*/ 411154 w 2377348"/>
              <a:gd name="connsiteY8" fmla="*/ 23869 h 3258388"/>
              <a:gd name="connsiteX0" fmla="*/ 411154 w 2424220"/>
              <a:gd name="connsiteY0" fmla="*/ 23869 h 3258388"/>
              <a:gd name="connsiteX1" fmla="*/ 322444 w 2424220"/>
              <a:gd name="connsiteY1" fmla="*/ 1798077 h 3258388"/>
              <a:gd name="connsiteX2" fmla="*/ 704581 w 2424220"/>
              <a:gd name="connsiteY2" fmla="*/ 3258388 h 3258388"/>
              <a:gd name="connsiteX3" fmla="*/ 1216372 w 2424220"/>
              <a:gd name="connsiteY3" fmla="*/ 1948202 h 3258388"/>
              <a:gd name="connsiteX4" fmla="*/ 1707692 w 2424220"/>
              <a:gd name="connsiteY4" fmla="*/ 3251564 h 3258388"/>
              <a:gd name="connsiteX5" fmla="*/ 2144420 w 2424220"/>
              <a:gd name="connsiteY5" fmla="*/ 1750310 h 3258388"/>
              <a:gd name="connsiteX6" fmla="*/ 1926056 w 2424220"/>
              <a:gd name="connsiteY6" fmla="*/ 17045 h 3258388"/>
              <a:gd name="connsiteX7" fmla="*/ 1175429 w 2424220"/>
              <a:gd name="connsiteY7" fmla="*/ 153522 h 3258388"/>
              <a:gd name="connsiteX8" fmla="*/ 411154 w 2424220"/>
              <a:gd name="connsiteY8" fmla="*/ 23869 h 3258388"/>
              <a:gd name="connsiteX0" fmla="*/ 411154 w 2449010"/>
              <a:gd name="connsiteY0" fmla="*/ 23869 h 3258388"/>
              <a:gd name="connsiteX1" fmla="*/ 322444 w 2449010"/>
              <a:gd name="connsiteY1" fmla="*/ 1798077 h 3258388"/>
              <a:gd name="connsiteX2" fmla="*/ 704581 w 2449010"/>
              <a:gd name="connsiteY2" fmla="*/ 3258388 h 3258388"/>
              <a:gd name="connsiteX3" fmla="*/ 1216372 w 2449010"/>
              <a:gd name="connsiteY3" fmla="*/ 1948202 h 3258388"/>
              <a:gd name="connsiteX4" fmla="*/ 1707692 w 2449010"/>
              <a:gd name="connsiteY4" fmla="*/ 3251564 h 3258388"/>
              <a:gd name="connsiteX5" fmla="*/ 2144420 w 2449010"/>
              <a:gd name="connsiteY5" fmla="*/ 1750310 h 3258388"/>
              <a:gd name="connsiteX6" fmla="*/ 1926056 w 2449010"/>
              <a:gd name="connsiteY6" fmla="*/ 17045 h 3258388"/>
              <a:gd name="connsiteX7" fmla="*/ 1175429 w 2449010"/>
              <a:gd name="connsiteY7" fmla="*/ 153522 h 3258388"/>
              <a:gd name="connsiteX8" fmla="*/ 411154 w 2449010"/>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3593" h="3258388">
                <a:moveTo>
                  <a:pt x="411154" y="23869"/>
                </a:moveTo>
                <a:cubicBezTo>
                  <a:pt x="-257586" y="355964"/>
                  <a:pt x="22194" y="1036078"/>
                  <a:pt x="322444" y="1798077"/>
                </a:cubicBezTo>
                <a:cubicBezTo>
                  <a:pt x="338366" y="2660163"/>
                  <a:pt x="545357" y="3249289"/>
                  <a:pt x="704581" y="3258388"/>
                </a:cubicBezTo>
                <a:cubicBezTo>
                  <a:pt x="1018479" y="3247015"/>
                  <a:pt x="779644" y="1925457"/>
                  <a:pt x="1216372" y="1948202"/>
                </a:cubicBezTo>
                <a:cubicBezTo>
                  <a:pt x="1580313" y="1945929"/>
                  <a:pt x="1473406" y="3281133"/>
                  <a:pt x="1707692" y="3251564"/>
                </a:cubicBezTo>
                <a:cubicBezTo>
                  <a:pt x="2048886" y="3121910"/>
                  <a:pt x="2001118" y="2180214"/>
                  <a:pt x="2144420" y="1750310"/>
                </a:cubicBezTo>
                <a:cubicBezTo>
                  <a:pt x="2451495" y="1080432"/>
                  <a:pt x="2681232" y="64812"/>
                  <a:pt x="1926056" y="17045"/>
                </a:cubicBezTo>
                <a:lnTo>
                  <a:pt x="1175429" y="153522"/>
                </a:lnTo>
                <a:cubicBezTo>
                  <a:pt x="920671" y="110304"/>
                  <a:pt x="679560" y="-62566"/>
                  <a:pt x="411154" y="23869"/>
                </a:cubicBezTo>
                <a:close/>
              </a:path>
            </a:pathLst>
          </a:custGeom>
          <a:solidFill>
            <a:srgbClr val="EF5E4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grpSp>
        <p:nvGrpSpPr>
          <p:cNvPr id="13" name="Group 102">
            <a:extLst>
              <a:ext uri="{FF2B5EF4-FFF2-40B4-BE49-F238E27FC236}">
                <a16:creationId xmlns:a16="http://schemas.microsoft.com/office/drawing/2014/main" id="{89357527-F98B-488B-98E1-854C233EA4FF}"/>
              </a:ext>
            </a:extLst>
          </p:cNvPr>
          <p:cNvGrpSpPr>
            <a:grpSpLocks noChangeAspect="1"/>
          </p:cNvGrpSpPr>
          <p:nvPr/>
        </p:nvGrpSpPr>
        <p:grpSpPr>
          <a:xfrm>
            <a:off x="8707494" y="2429101"/>
            <a:ext cx="325734" cy="529812"/>
            <a:chOff x="2071598" y="2060848"/>
            <a:chExt cx="1917605" cy="3137144"/>
          </a:xfrm>
          <a:solidFill>
            <a:srgbClr val="7D7D7D"/>
          </a:solidFill>
        </p:grpSpPr>
        <p:sp>
          <p:nvSpPr>
            <p:cNvPr id="14" name="Freeform 103">
              <a:extLst>
                <a:ext uri="{FF2B5EF4-FFF2-40B4-BE49-F238E27FC236}">
                  <a16:creationId xmlns:a16="http://schemas.microsoft.com/office/drawing/2014/main" id="{9BB4B7FB-A41B-424F-A8EC-238C2B05EF22}"/>
                </a:ext>
              </a:extLst>
            </p:cNvPr>
            <p:cNvSpPr/>
            <p:nvPr/>
          </p:nvSpPr>
          <p:spPr>
            <a:xfrm>
              <a:off x="2483768" y="206084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5" name="Freeform 104">
              <a:extLst>
                <a:ext uri="{FF2B5EF4-FFF2-40B4-BE49-F238E27FC236}">
                  <a16:creationId xmlns:a16="http://schemas.microsoft.com/office/drawing/2014/main" id="{8460A7A5-F39B-453B-9CED-2A28DB680CBB}"/>
                </a:ext>
              </a:extLst>
            </p:cNvPr>
            <p:cNvSpPr/>
            <p:nvPr/>
          </p:nvSpPr>
          <p:spPr>
            <a:xfrm rot="21253755">
              <a:off x="2170737" y="2710023"/>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6" name="Freeform 105">
              <a:extLst>
                <a:ext uri="{FF2B5EF4-FFF2-40B4-BE49-F238E27FC236}">
                  <a16:creationId xmlns:a16="http://schemas.microsoft.com/office/drawing/2014/main" id="{7C1FDF60-9565-404F-9A7D-DC692468E9DA}"/>
                </a:ext>
              </a:extLst>
            </p:cNvPr>
            <p:cNvSpPr/>
            <p:nvPr/>
          </p:nvSpPr>
          <p:spPr>
            <a:xfrm rot="20634645">
              <a:off x="2071598" y="3466865"/>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7" name="Freeform 106">
              <a:extLst>
                <a:ext uri="{FF2B5EF4-FFF2-40B4-BE49-F238E27FC236}">
                  <a16:creationId xmlns:a16="http://schemas.microsoft.com/office/drawing/2014/main" id="{6BAAF067-19FD-4665-AEA1-34615344F7D3}"/>
                </a:ext>
              </a:extLst>
            </p:cNvPr>
            <p:cNvSpPr/>
            <p:nvPr/>
          </p:nvSpPr>
          <p:spPr>
            <a:xfrm rot="19632933">
              <a:off x="2257651" y="418223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grpSp>
      <p:sp>
        <p:nvSpPr>
          <p:cNvPr id="18" name="Freeform 107">
            <a:extLst>
              <a:ext uri="{FF2B5EF4-FFF2-40B4-BE49-F238E27FC236}">
                <a16:creationId xmlns:a16="http://schemas.microsoft.com/office/drawing/2014/main" id="{632DE0EF-6527-4978-81A3-F43830E50F0A}"/>
              </a:ext>
            </a:extLst>
          </p:cNvPr>
          <p:cNvSpPr>
            <a:spLocks noChangeAspect="1"/>
          </p:cNvSpPr>
          <p:nvPr/>
        </p:nvSpPr>
        <p:spPr>
          <a:xfrm>
            <a:off x="9618682" y="2429101"/>
            <a:ext cx="169894" cy="529812"/>
          </a:xfrm>
          <a:custGeom>
            <a:avLst/>
            <a:gdLst>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25685 w 779830"/>
              <a:gd name="connsiteY0" fmla="*/ 1331843 h 2449001"/>
              <a:gd name="connsiteX1" fmla="*/ 537004 w 779830"/>
              <a:gd name="connsiteY1" fmla="*/ 1379551 h 2449001"/>
              <a:gd name="connsiteX2" fmla="*/ 758434 w 779830"/>
              <a:gd name="connsiteY2" fmla="*/ 1406369 h 2449001"/>
              <a:gd name="connsiteX3" fmla="*/ 620492 w 779830"/>
              <a:gd name="connsiteY3" fmla="*/ 1741335 h 2449001"/>
              <a:gd name="connsiteX4" fmla="*/ 604589 w 779830"/>
              <a:gd name="connsiteY4" fmla="*/ 2441050 h 2449001"/>
              <a:gd name="connsiteX5" fmla="*/ 314367 w 779830"/>
              <a:gd name="connsiteY5" fmla="*/ 2445025 h 2449001"/>
              <a:gd name="connsiteX6" fmla="*/ 207024 w 779830"/>
              <a:gd name="connsiteY6" fmla="*/ 1673750 h 2449001"/>
              <a:gd name="connsiteX7" fmla="*/ 203049 w 779830"/>
              <a:gd name="connsiteY7" fmla="*/ 2441050 h 2449001"/>
              <a:gd name="connsiteX8" fmla="*/ 131487 w 779830"/>
              <a:gd name="connsiteY8" fmla="*/ 2449001 h 2449001"/>
              <a:gd name="connsiteX9" fmla="*/ 290 w 779830"/>
              <a:gd name="connsiteY9" fmla="*/ 1701579 h 2449001"/>
              <a:gd name="connsiteX10" fmla="*/ 95803 w 779830"/>
              <a:gd name="connsiteY10" fmla="*/ 1597201 h 2449001"/>
              <a:gd name="connsiteX11" fmla="*/ 84332 w 779830"/>
              <a:gd name="connsiteY11" fmla="*/ 1389262 h 2449001"/>
              <a:gd name="connsiteX12" fmla="*/ 334245 w 779830"/>
              <a:gd name="connsiteY12" fmla="*/ 1375575 h 2449001"/>
              <a:gd name="connsiteX13" fmla="*/ 425685 w 779830"/>
              <a:gd name="connsiteY13" fmla="*/ 1331843 h 2449001"/>
              <a:gd name="connsiteX14" fmla="*/ 238828 w 779830"/>
              <a:gd name="connsiteY14" fmla="*/ 0 h 2449001"/>
              <a:gd name="connsiteX15" fmla="*/ 552904 w 779830"/>
              <a:gd name="connsiteY15" fmla="*/ 0 h 2449001"/>
              <a:gd name="connsiteX16" fmla="*/ 684102 w 779830"/>
              <a:gd name="connsiteY16" fmla="*/ 962108 h 2449001"/>
              <a:gd name="connsiteX17" fmla="*/ 719882 w 779830"/>
              <a:gd name="connsiteY17" fmla="*/ 1307990 h 2449001"/>
              <a:gd name="connsiteX18" fmla="*/ 409781 w 779830"/>
              <a:gd name="connsiteY18" fmla="*/ 1268233 h 2449001"/>
              <a:gd name="connsiteX19" fmla="*/ 99681 w 779830"/>
              <a:gd name="connsiteY19" fmla="*/ 1288111 h 2449001"/>
              <a:gd name="connsiteX20" fmla="*/ 119559 w 779830"/>
              <a:gd name="connsiteY20" fmla="*/ 1017766 h 2449001"/>
              <a:gd name="connsiteX21" fmla="*/ 238828 w 779830"/>
              <a:gd name="connsiteY21" fmla="*/ 0 h 2449001"/>
              <a:gd name="connsiteX0" fmla="*/ 425766 w 779911"/>
              <a:gd name="connsiteY0" fmla="*/ 1331843 h 2449001"/>
              <a:gd name="connsiteX1" fmla="*/ 537085 w 779911"/>
              <a:gd name="connsiteY1" fmla="*/ 1379551 h 2449001"/>
              <a:gd name="connsiteX2" fmla="*/ 758515 w 779911"/>
              <a:gd name="connsiteY2" fmla="*/ 1406369 h 2449001"/>
              <a:gd name="connsiteX3" fmla="*/ 620573 w 779911"/>
              <a:gd name="connsiteY3" fmla="*/ 1741335 h 2449001"/>
              <a:gd name="connsiteX4" fmla="*/ 604670 w 779911"/>
              <a:gd name="connsiteY4" fmla="*/ 2441050 h 2449001"/>
              <a:gd name="connsiteX5" fmla="*/ 314448 w 779911"/>
              <a:gd name="connsiteY5" fmla="*/ 2445025 h 2449001"/>
              <a:gd name="connsiteX6" fmla="*/ 207105 w 779911"/>
              <a:gd name="connsiteY6" fmla="*/ 1673750 h 2449001"/>
              <a:gd name="connsiteX7" fmla="*/ 203130 w 779911"/>
              <a:gd name="connsiteY7" fmla="*/ 2441050 h 2449001"/>
              <a:gd name="connsiteX8" fmla="*/ 131568 w 779911"/>
              <a:gd name="connsiteY8" fmla="*/ 2449001 h 2449001"/>
              <a:gd name="connsiteX9" fmla="*/ 371 w 779911"/>
              <a:gd name="connsiteY9" fmla="*/ 1701579 h 2449001"/>
              <a:gd name="connsiteX10" fmla="*/ 95884 w 779911"/>
              <a:gd name="connsiteY10" fmla="*/ 1597201 h 2449001"/>
              <a:gd name="connsiteX11" fmla="*/ 84413 w 779911"/>
              <a:gd name="connsiteY11" fmla="*/ 1389262 h 2449001"/>
              <a:gd name="connsiteX12" fmla="*/ 334326 w 779911"/>
              <a:gd name="connsiteY12" fmla="*/ 1375575 h 2449001"/>
              <a:gd name="connsiteX13" fmla="*/ 425766 w 779911"/>
              <a:gd name="connsiteY13" fmla="*/ 1331843 h 2449001"/>
              <a:gd name="connsiteX14" fmla="*/ 238909 w 779911"/>
              <a:gd name="connsiteY14" fmla="*/ 0 h 2449001"/>
              <a:gd name="connsiteX15" fmla="*/ 552985 w 779911"/>
              <a:gd name="connsiteY15" fmla="*/ 0 h 2449001"/>
              <a:gd name="connsiteX16" fmla="*/ 684183 w 779911"/>
              <a:gd name="connsiteY16" fmla="*/ 962108 h 2449001"/>
              <a:gd name="connsiteX17" fmla="*/ 719963 w 779911"/>
              <a:gd name="connsiteY17" fmla="*/ 1307990 h 2449001"/>
              <a:gd name="connsiteX18" fmla="*/ 409862 w 779911"/>
              <a:gd name="connsiteY18" fmla="*/ 1268233 h 2449001"/>
              <a:gd name="connsiteX19" fmla="*/ 99762 w 779911"/>
              <a:gd name="connsiteY19" fmla="*/ 1288111 h 2449001"/>
              <a:gd name="connsiteX20" fmla="*/ 119640 w 779911"/>
              <a:gd name="connsiteY20" fmla="*/ 1017766 h 2449001"/>
              <a:gd name="connsiteX21" fmla="*/ 238909 w 779911"/>
              <a:gd name="connsiteY21" fmla="*/ 0 h 2449001"/>
              <a:gd name="connsiteX0" fmla="*/ 425696 w 779841"/>
              <a:gd name="connsiteY0" fmla="*/ 1331843 h 2449001"/>
              <a:gd name="connsiteX1" fmla="*/ 537015 w 779841"/>
              <a:gd name="connsiteY1" fmla="*/ 1379551 h 2449001"/>
              <a:gd name="connsiteX2" fmla="*/ 758445 w 779841"/>
              <a:gd name="connsiteY2" fmla="*/ 1406369 h 2449001"/>
              <a:gd name="connsiteX3" fmla="*/ 620503 w 779841"/>
              <a:gd name="connsiteY3" fmla="*/ 1741335 h 2449001"/>
              <a:gd name="connsiteX4" fmla="*/ 604600 w 779841"/>
              <a:gd name="connsiteY4" fmla="*/ 2441050 h 2449001"/>
              <a:gd name="connsiteX5" fmla="*/ 314378 w 779841"/>
              <a:gd name="connsiteY5" fmla="*/ 2445025 h 2449001"/>
              <a:gd name="connsiteX6" fmla="*/ 207035 w 779841"/>
              <a:gd name="connsiteY6" fmla="*/ 1673750 h 2449001"/>
              <a:gd name="connsiteX7" fmla="*/ 203060 w 779841"/>
              <a:gd name="connsiteY7" fmla="*/ 2441050 h 2449001"/>
              <a:gd name="connsiteX8" fmla="*/ 131498 w 779841"/>
              <a:gd name="connsiteY8" fmla="*/ 2449001 h 2449001"/>
              <a:gd name="connsiteX9" fmla="*/ 301 w 779841"/>
              <a:gd name="connsiteY9" fmla="*/ 1701579 h 2449001"/>
              <a:gd name="connsiteX10" fmla="*/ 95814 w 779841"/>
              <a:gd name="connsiteY10" fmla="*/ 1597201 h 2449001"/>
              <a:gd name="connsiteX11" fmla="*/ 84343 w 779841"/>
              <a:gd name="connsiteY11" fmla="*/ 1389262 h 2449001"/>
              <a:gd name="connsiteX12" fmla="*/ 334256 w 779841"/>
              <a:gd name="connsiteY12" fmla="*/ 1375575 h 2449001"/>
              <a:gd name="connsiteX13" fmla="*/ 425696 w 779841"/>
              <a:gd name="connsiteY13" fmla="*/ 1331843 h 2449001"/>
              <a:gd name="connsiteX14" fmla="*/ 238839 w 779841"/>
              <a:gd name="connsiteY14" fmla="*/ 0 h 2449001"/>
              <a:gd name="connsiteX15" fmla="*/ 552915 w 779841"/>
              <a:gd name="connsiteY15" fmla="*/ 0 h 2449001"/>
              <a:gd name="connsiteX16" fmla="*/ 684113 w 779841"/>
              <a:gd name="connsiteY16" fmla="*/ 962108 h 2449001"/>
              <a:gd name="connsiteX17" fmla="*/ 719893 w 779841"/>
              <a:gd name="connsiteY17" fmla="*/ 1307990 h 2449001"/>
              <a:gd name="connsiteX18" fmla="*/ 409792 w 779841"/>
              <a:gd name="connsiteY18" fmla="*/ 1268233 h 2449001"/>
              <a:gd name="connsiteX19" fmla="*/ 99692 w 779841"/>
              <a:gd name="connsiteY19" fmla="*/ 1288111 h 2449001"/>
              <a:gd name="connsiteX20" fmla="*/ 119570 w 779841"/>
              <a:gd name="connsiteY20" fmla="*/ 1017766 h 2449001"/>
              <a:gd name="connsiteX21" fmla="*/ 238839 w 779841"/>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19570 w 794874"/>
              <a:gd name="connsiteY20" fmla="*/ 1017766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1314"/>
              <a:gd name="connsiteY0" fmla="*/ 1331843 h 2449001"/>
              <a:gd name="connsiteX1" fmla="*/ 537015 w 791314"/>
              <a:gd name="connsiteY1" fmla="*/ 1379551 h 2449001"/>
              <a:gd name="connsiteX2" fmla="*/ 758445 w 791314"/>
              <a:gd name="connsiteY2" fmla="*/ 1406369 h 2449001"/>
              <a:gd name="connsiteX3" fmla="*/ 620503 w 791314"/>
              <a:gd name="connsiteY3" fmla="*/ 1741335 h 2449001"/>
              <a:gd name="connsiteX4" fmla="*/ 604600 w 791314"/>
              <a:gd name="connsiteY4" fmla="*/ 2441050 h 2449001"/>
              <a:gd name="connsiteX5" fmla="*/ 314378 w 791314"/>
              <a:gd name="connsiteY5" fmla="*/ 2445025 h 2449001"/>
              <a:gd name="connsiteX6" fmla="*/ 207035 w 791314"/>
              <a:gd name="connsiteY6" fmla="*/ 1673750 h 2449001"/>
              <a:gd name="connsiteX7" fmla="*/ 203060 w 791314"/>
              <a:gd name="connsiteY7" fmla="*/ 2441050 h 2449001"/>
              <a:gd name="connsiteX8" fmla="*/ 131498 w 791314"/>
              <a:gd name="connsiteY8" fmla="*/ 2449001 h 2449001"/>
              <a:gd name="connsiteX9" fmla="*/ 301 w 791314"/>
              <a:gd name="connsiteY9" fmla="*/ 1701579 h 2449001"/>
              <a:gd name="connsiteX10" fmla="*/ 95814 w 791314"/>
              <a:gd name="connsiteY10" fmla="*/ 1597201 h 2449001"/>
              <a:gd name="connsiteX11" fmla="*/ 84343 w 791314"/>
              <a:gd name="connsiteY11" fmla="*/ 1389262 h 2449001"/>
              <a:gd name="connsiteX12" fmla="*/ 334256 w 791314"/>
              <a:gd name="connsiteY12" fmla="*/ 1375575 h 2449001"/>
              <a:gd name="connsiteX13" fmla="*/ 425696 w 791314"/>
              <a:gd name="connsiteY13" fmla="*/ 1331843 h 2449001"/>
              <a:gd name="connsiteX14" fmla="*/ 218310 w 791314"/>
              <a:gd name="connsiteY14" fmla="*/ 0 h 2449001"/>
              <a:gd name="connsiteX15" fmla="*/ 570023 w 791314"/>
              <a:gd name="connsiteY15" fmla="*/ 3422 h 2449001"/>
              <a:gd name="connsiteX16" fmla="*/ 677271 w 791314"/>
              <a:gd name="connsiteY16" fmla="*/ 938156 h 2449001"/>
              <a:gd name="connsiteX17" fmla="*/ 719893 w 791314"/>
              <a:gd name="connsiteY17" fmla="*/ 1307990 h 2449001"/>
              <a:gd name="connsiteX18" fmla="*/ 409792 w 791314"/>
              <a:gd name="connsiteY18" fmla="*/ 1268233 h 2449001"/>
              <a:gd name="connsiteX19" fmla="*/ 99692 w 791314"/>
              <a:gd name="connsiteY19" fmla="*/ 1288111 h 2449001"/>
              <a:gd name="connsiteX20" fmla="*/ 133257 w 791314"/>
              <a:gd name="connsiteY20" fmla="*/ 945913 h 2449001"/>
              <a:gd name="connsiteX21" fmla="*/ 218310 w 791314"/>
              <a:gd name="connsiteY21" fmla="*/ 0 h 2449001"/>
              <a:gd name="connsiteX0" fmla="*/ 425696 w 791740"/>
              <a:gd name="connsiteY0" fmla="*/ 1331843 h 2449001"/>
              <a:gd name="connsiteX1" fmla="*/ 537015 w 791740"/>
              <a:gd name="connsiteY1" fmla="*/ 1379551 h 2449001"/>
              <a:gd name="connsiteX2" fmla="*/ 775553 w 791740"/>
              <a:gd name="connsiteY2" fmla="*/ 1406369 h 2449001"/>
              <a:gd name="connsiteX3" fmla="*/ 620503 w 791740"/>
              <a:gd name="connsiteY3" fmla="*/ 1741335 h 2449001"/>
              <a:gd name="connsiteX4" fmla="*/ 604600 w 791740"/>
              <a:gd name="connsiteY4" fmla="*/ 2441050 h 2449001"/>
              <a:gd name="connsiteX5" fmla="*/ 314378 w 791740"/>
              <a:gd name="connsiteY5" fmla="*/ 2445025 h 2449001"/>
              <a:gd name="connsiteX6" fmla="*/ 207035 w 791740"/>
              <a:gd name="connsiteY6" fmla="*/ 1673750 h 2449001"/>
              <a:gd name="connsiteX7" fmla="*/ 203060 w 791740"/>
              <a:gd name="connsiteY7" fmla="*/ 2441050 h 2449001"/>
              <a:gd name="connsiteX8" fmla="*/ 131498 w 791740"/>
              <a:gd name="connsiteY8" fmla="*/ 2449001 h 2449001"/>
              <a:gd name="connsiteX9" fmla="*/ 301 w 791740"/>
              <a:gd name="connsiteY9" fmla="*/ 1701579 h 2449001"/>
              <a:gd name="connsiteX10" fmla="*/ 95814 w 791740"/>
              <a:gd name="connsiteY10" fmla="*/ 1597201 h 2449001"/>
              <a:gd name="connsiteX11" fmla="*/ 84343 w 791740"/>
              <a:gd name="connsiteY11" fmla="*/ 1389262 h 2449001"/>
              <a:gd name="connsiteX12" fmla="*/ 334256 w 791740"/>
              <a:gd name="connsiteY12" fmla="*/ 1375575 h 2449001"/>
              <a:gd name="connsiteX13" fmla="*/ 425696 w 791740"/>
              <a:gd name="connsiteY13" fmla="*/ 1331843 h 2449001"/>
              <a:gd name="connsiteX14" fmla="*/ 218310 w 791740"/>
              <a:gd name="connsiteY14" fmla="*/ 0 h 2449001"/>
              <a:gd name="connsiteX15" fmla="*/ 570023 w 791740"/>
              <a:gd name="connsiteY15" fmla="*/ 3422 h 2449001"/>
              <a:gd name="connsiteX16" fmla="*/ 677271 w 791740"/>
              <a:gd name="connsiteY16" fmla="*/ 938156 h 2449001"/>
              <a:gd name="connsiteX17" fmla="*/ 719893 w 791740"/>
              <a:gd name="connsiteY17" fmla="*/ 1307990 h 2449001"/>
              <a:gd name="connsiteX18" fmla="*/ 409792 w 791740"/>
              <a:gd name="connsiteY18" fmla="*/ 1268233 h 2449001"/>
              <a:gd name="connsiteX19" fmla="*/ 99692 w 791740"/>
              <a:gd name="connsiteY19" fmla="*/ 1288111 h 2449001"/>
              <a:gd name="connsiteX20" fmla="*/ 133257 w 791740"/>
              <a:gd name="connsiteY20" fmla="*/ 945913 h 2449001"/>
              <a:gd name="connsiteX21" fmla="*/ 218310 w 791740"/>
              <a:gd name="connsiteY21" fmla="*/ 0 h 2449001"/>
              <a:gd name="connsiteX0" fmla="*/ 425696 w 798638"/>
              <a:gd name="connsiteY0" fmla="*/ 1331843 h 2449001"/>
              <a:gd name="connsiteX1" fmla="*/ 537015 w 798638"/>
              <a:gd name="connsiteY1" fmla="*/ 1379551 h 2449001"/>
              <a:gd name="connsiteX2" fmla="*/ 775553 w 798638"/>
              <a:gd name="connsiteY2" fmla="*/ 1406369 h 2449001"/>
              <a:gd name="connsiteX3" fmla="*/ 620503 w 798638"/>
              <a:gd name="connsiteY3" fmla="*/ 1741335 h 2449001"/>
              <a:gd name="connsiteX4" fmla="*/ 604600 w 798638"/>
              <a:gd name="connsiteY4" fmla="*/ 2441050 h 2449001"/>
              <a:gd name="connsiteX5" fmla="*/ 314378 w 798638"/>
              <a:gd name="connsiteY5" fmla="*/ 2445025 h 2449001"/>
              <a:gd name="connsiteX6" fmla="*/ 207035 w 798638"/>
              <a:gd name="connsiteY6" fmla="*/ 1673750 h 2449001"/>
              <a:gd name="connsiteX7" fmla="*/ 203060 w 798638"/>
              <a:gd name="connsiteY7" fmla="*/ 2441050 h 2449001"/>
              <a:gd name="connsiteX8" fmla="*/ 131498 w 798638"/>
              <a:gd name="connsiteY8" fmla="*/ 2449001 h 2449001"/>
              <a:gd name="connsiteX9" fmla="*/ 301 w 798638"/>
              <a:gd name="connsiteY9" fmla="*/ 1701579 h 2449001"/>
              <a:gd name="connsiteX10" fmla="*/ 95814 w 798638"/>
              <a:gd name="connsiteY10" fmla="*/ 1597201 h 2449001"/>
              <a:gd name="connsiteX11" fmla="*/ 84343 w 798638"/>
              <a:gd name="connsiteY11" fmla="*/ 1389262 h 2449001"/>
              <a:gd name="connsiteX12" fmla="*/ 334256 w 798638"/>
              <a:gd name="connsiteY12" fmla="*/ 1375575 h 2449001"/>
              <a:gd name="connsiteX13" fmla="*/ 425696 w 798638"/>
              <a:gd name="connsiteY13" fmla="*/ 1331843 h 2449001"/>
              <a:gd name="connsiteX14" fmla="*/ 218310 w 798638"/>
              <a:gd name="connsiteY14" fmla="*/ 0 h 2449001"/>
              <a:gd name="connsiteX15" fmla="*/ 570023 w 798638"/>
              <a:gd name="connsiteY15" fmla="*/ 3422 h 2449001"/>
              <a:gd name="connsiteX16" fmla="*/ 677271 w 798638"/>
              <a:gd name="connsiteY16" fmla="*/ 938156 h 2449001"/>
              <a:gd name="connsiteX17" fmla="*/ 719893 w 798638"/>
              <a:gd name="connsiteY17" fmla="*/ 1307990 h 2449001"/>
              <a:gd name="connsiteX18" fmla="*/ 409792 w 798638"/>
              <a:gd name="connsiteY18" fmla="*/ 1268233 h 2449001"/>
              <a:gd name="connsiteX19" fmla="*/ 99692 w 798638"/>
              <a:gd name="connsiteY19" fmla="*/ 1288111 h 2449001"/>
              <a:gd name="connsiteX20" fmla="*/ 133257 w 798638"/>
              <a:gd name="connsiteY20" fmla="*/ 945913 h 2449001"/>
              <a:gd name="connsiteX21" fmla="*/ 218310 w 798638"/>
              <a:gd name="connsiteY21" fmla="*/ 0 h 2449001"/>
              <a:gd name="connsiteX0" fmla="*/ 425696 w 798137"/>
              <a:gd name="connsiteY0" fmla="*/ 1331843 h 2449001"/>
              <a:gd name="connsiteX1" fmla="*/ 537015 w 798137"/>
              <a:gd name="connsiteY1" fmla="*/ 1379551 h 2449001"/>
              <a:gd name="connsiteX2" fmla="*/ 775553 w 798137"/>
              <a:gd name="connsiteY2" fmla="*/ 1406369 h 2449001"/>
              <a:gd name="connsiteX3" fmla="*/ 613659 w 798137"/>
              <a:gd name="connsiteY3" fmla="*/ 1785816 h 2449001"/>
              <a:gd name="connsiteX4" fmla="*/ 604600 w 798137"/>
              <a:gd name="connsiteY4" fmla="*/ 2441050 h 2449001"/>
              <a:gd name="connsiteX5" fmla="*/ 314378 w 798137"/>
              <a:gd name="connsiteY5" fmla="*/ 2445025 h 2449001"/>
              <a:gd name="connsiteX6" fmla="*/ 207035 w 798137"/>
              <a:gd name="connsiteY6" fmla="*/ 1673750 h 2449001"/>
              <a:gd name="connsiteX7" fmla="*/ 203060 w 798137"/>
              <a:gd name="connsiteY7" fmla="*/ 2441050 h 2449001"/>
              <a:gd name="connsiteX8" fmla="*/ 131498 w 798137"/>
              <a:gd name="connsiteY8" fmla="*/ 2449001 h 2449001"/>
              <a:gd name="connsiteX9" fmla="*/ 301 w 798137"/>
              <a:gd name="connsiteY9" fmla="*/ 1701579 h 2449001"/>
              <a:gd name="connsiteX10" fmla="*/ 95814 w 798137"/>
              <a:gd name="connsiteY10" fmla="*/ 1597201 h 2449001"/>
              <a:gd name="connsiteX11" fmla="*/ 84343 w 798137"/>
              <a:gd name="connsiteY11" fmla="*/ 1389262 h 2449001"/>
              <a:gd name="connsiteX12" fmla="*/ 334256 w 798137"/>
              <a:gd name="connsiteY12" fmla="*/ 1375575 h 2449001"/>
              <a:gd name="connsiteX13" fmla="*/ 425696 w 798137"/>
              <a:gd name="connsiteY13" fmla="*/ 1331843 h 2449001"/>
              <a:gd name="connsiteX14" fmla="*/ 218310 w 798137"/>
              <a:gd name="connsiteY14" fmla="*/ 0 h 2449001"/>
              <a:gd name="connsiteX15" fmla="*/ 570023 w 798137"/>
              <a:gd name="connsiteY15" fmla="*/ 3422 h 2449001"/>
              <a:gd name="connsiteX16" fmla="*/ 677271 w 798137"/>
              <a:gd name="connsiteY16" fmla="*/ 938156 h 2449001"/>
              <a:gd name="connsiteX17" fmla="*/ 719893 w 798137"/>
              <a:gd name="connsiteY17" fmla="*/ 1307990 h 2449001"/>
              <a:gd name="connsiteX18" fmla="*/ 409792 w 798137"/>
              <a:gd name="connsiteY18" fmla="*/ 1268233 h 2449001"/>
              <a:gd name="connsiteX19" fmla="*/ 99692 w 798137"/>
              <a:gd name="connsiteY19" fmla="*/ 1288111 h 2449001"/>
              <a:gd name="connsiteX20" fmla="*/ 133257 w 798137"/>
              <a:gd name="connsiteY20" fmla="*/ 945913 h 2449001"/>
              <a:gd name="connsiteX21" fmla="*/ 218310 w 798137"/>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07035 w 797686"/>
              <a:gd name="connsiteY6" fmla="*/ 1673750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24143 w 797686"/>
              <a:gd name="connsiteY6" fmla="*/ 1721654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05179 w 777169"/>
              <a:gd name="connsiteY0" fmla="*/ 1331843 h 2449001"/>
              <a:gd name="connsiteX1" fmla="*/ 516498 w 777169"/>
              <a:gd name="connsiteY1" fmla="*/ 1379551 h 2449001"/>
              <a:gd name="connsiteX2" fmla="*/ 755036 w 777169"/>
              <a:gd name="connsiteY2" fmla="*/ 1406369 h 2449001"/>
              <a:gd name="connsiteX3" fmla="*/ 593142 w 777169"/>
              <a:gd name="connsiteY3" fmla="*/ 1785816 h 2449001"/>
              <a:gd name="connsiteX4" fmla="*/ 584083 w 777169"/>
              <a:gd name="connsiteY4" fmla="*/ 2441050 h 2449001"/>
              <a:gd name="connsiteX5" fmla="*/ 293861 w 777169"/>
              <a:gd name="connsiteY5" fmla="*/ 2445025 h 2449001"/>
              <a:gd name="connsiteX6" fmla="*/ 203626 w 777169"/>
              <a:gd name="connsiteY6" fmla="*/ 1721654 h 2449001"/>
              <a:gd name="connsiteX7" fmla="*/ 182543 w 777169"/>
              <a:gd name="connsiteY7" fmla="*/ 2441050 h 2449001"/>
              <a:gd name="connsiteX8" fmla="*/ 110981 w 777169"/>
              <a:gd name="connsiteY8" fmla="*/ 2449001 h 2449001"/>
              <a:gd name="connsiteX9" fmla="*/ 313 w 777169"/>
              <a:gd name="connsiteY9" fmla="*/ 1749481 h 2449001"/>
              <a:gd name="connsiteX10" fmla="*/ 92405 w 777169"/>
              <a:gd name="connsiteY10" fmla="*/ 1641682 h 2449001"/>
              <a:gd name="connsiteX11" fmla="*/ 63826 w 777169"/>
              <a:gd name="connsiteY11" fmla="*/ 1389262 h 2449001"/>
              <a:gd name="connsiteX12" fmla="*/ 313739 w 777169"/>
              <a:gd name="connsiteY12" fmla="*/ 1375575 h 2449001"/>
              <a:gd name="connsiteX13" fmla="*/ 405179 w 777169"/>
              <a:gd name="connsiteY13" fmla="*/ 1331843 h 2449001"/>
              <a:gd name="connsiteX14" fmla="*/ 197793 w 777169"/>
              <a:gd name="connsiteY14" fmla="*/ 0 h 2449001"/>
              <a:gd name="connsiteX15" fmla="*/ 549506 w 777169"/>
              <a:gd name="connsiteY15" fmla="*/ 3422 h 2449001"/>
              <a:gd name="connsiteX16" fmla="*/ 656754 w 777169"/>
              <a:gd name="connsiteY16" fmla="*/ 938156 h 2449001"/>
              <a:gd name="connsiteX17" fmla="*/ 699376 w 777169"/>
              <a:gd name="connsiteY17" fmla="*/ 1307990 h 2449001"/>
              <a:gd name="connsiteX18" fmla="*/ 389275 w 777169"/>
              <a:gd name="connsiteY18" fmla="*/ 1268233 h 2449001"/>
              <a:gd name="connsiteX19" fmla="*/ 79175 w 777169"/>
              <a:gd name="connsiteY19" fmla="*/ 1288111 h 2449001"/>
              <a:gd name="connsiteX20" fmla="*/ 112740 w 777169"/>
              <a:gd name="connsiteY20" fmla="*/ 945913 h 2449001"/>
              <a:gd name="connsiteX21" fmla="*/ 197793 w 777169"/>
              <a:gd name="connsiteY21" fmla="*/ 0 h 2449001"/>
              <a:gd name="connsiteX0" fmla="*/ 413332 w 785322"/>
              <a:gd name="connsiteY0" fmla="*/ 1331843 h 2449001"/>
              <a:gd name="connsiteX1" fmla="*/ 524651 w 785322"/>
              <a:gd name="connsiteY1" fmla="*/ 1379551 h 2449001"/>
              <a:gd name="connsiteX2" fmla="*/ 763189 w 785322"/>
              <a:gd name="connsiteY2" fmla="*/ 1406369 h 2449001"/>
              <a:gd name="connsiteX3" fmla="*/ 601295 w 785322"/>
              <a:gd name="connsiteY3" fmla="*/ 1785816 h 2449001"/>
              <a:gd name="connsiteX4" fmla="*/ 592236 w 785322"/>
              <a:gd name="connsiteY4" fmla="*/ 2441050 h 2449001"/>
              <a:gd name="connsiteX5" fmla="*/ 302014 w 785322"/>
              <a:gd name="connsiteY5" fmla="*/ 2445025 h 2449001"/>
              <a:gd name="connsiteX6" fmla="*/ 211779 w 785322"/>
              <a:gd name="connsiteY6" fmla="*/ 1721654 h 2449001"/>
              <a:gd name="connsiteX7" fmla="*/ 190696 w 785322"/>
              <a:gd name="connsiteY7" fmla="*/ 2441050 h 2449001"/>
              <a:gd name="connsiteX8" fmla="*/ 119134 w 785322"/>
              <a:gd name="connsiteY8" fmla="*/ 2449001 h 2449001"/>
              <a:gd name="connsiteX9" fmla="*/ 8466 w 785322"/>
              <a:gd name="connsiteY9" fmla="*/ 1749481 h 2449001"/>
              <a:gd name="connsiteX10" fmla="*/ 100558 w 785322"/>
              <a:gd name="connsiteY10" fmla="*/ 1641682 h 2449001"/>
              <a:gd name="connsiteX11" fmla="*/ 71979 w 785322"/>
              <a:gd name="connsiteY11" fmla="*/ 1389262 h 2449001"/>
              <a:gd name="connsiteX12" fmla="*/ 321892 w 785322"/>
              <a:gd name="connsiteY12" fmla="*/ 1375575 h 2449001"/>
              <a:gd name="connsiteX13" fmla="*/ 413332 w 785322"/>
              <a:gd name="connsiteY13" fmla="*/ 1331843 h 2449001"/>
              <a:gd name="connsiteX14" fmla="*/ 205946 w 785322"/>
              <a:gd name="connsiteY14" fmla="*/ 0 h 2449001"/>
              <a:gd name="connsiteX15" fmla="*/ 557659 w 785322"/>
              <a:gd name="connsiteY15" fmla="*/ 3422 h 2449001"/>
              <a:gd name="connsiteX16" fmla="*/ 664907 w 785322"/>
              <a:gd name="connsiteY16" fmla="*/ 938156 h 2449001"/>
              <a:gd name="connsiteX17" fmla="*/ 707529 w 785322"/>
              <a:gd name="connsiteY17" fmla="*/ 1307990 h 2449001"/>
              <a:gd name="connsiteX18" fmla="*/ 397428 w 785322"/>
              <a:gd name="connsiteY18" fmla="*/ 1268233 h 2449001"/>
              <a:gd name="connsiteX19" fmla="*/ 87328 w 785322"/>
              <a:gd name="connsiteY19" fmla="*/ 1288111 h 2449001"/>
              <a:gd name="connsiteX20" fmla="*/ 120893 w 785322"/>
              <a:gd name="connsiteY20" fmla="*/ 945913 h 2449001"/>
              <a:gd name="connsiteX21" fmla="*/ 205946 w 785322"/>
              <a:gd name="connsiteY21" fmla="*/ 0 h 24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85322" h="2449001">
                <a:moveTo>
                  <a:pt x="413332" y="1331843"/>
                </a:moveTo>
                <a:cubicBezTo>
                  <a:pt x="470316" y="1339795"/>
                  <a:pt x="487545" y="1363648"/>
                  <a:pt x="524651" y="1379551"/>
                </a:cubicBezTo>
                <a:cubicBezTo>
                  <a:pt x="598461" y="1388490"/>
                  <a:pt x="730438" y="1342684"/>
                  <a:pt x="763189" y="1406369"/>
                </a:cubicBezTo>
                <a:cubicBezTo>
                  <a:pt x="860365" y="1644887"/>
                  <a:pt x="606378" y="1660931"/>
                  <a:pt x="601295" y="1785816"/>
                </a:cubicBezTo>
                <a:cubicBezTo>
                  <a:pt x="592018" y="1995200"/>
                  <a:pt x="585610" y="2024932"/>
                  <a:pt x="592236" y="2441050"/>
                </a:cubicBezTo>
                <a:lnTo>
                  <a:pt x="302014" y="2445025"/>
                </a:lnTo>
                <a:cubicBezTo>
                  <a:pt x="266233" y="2198535"/>
                  <a:pt x="340856" y="1660357"/>
                  <a:pt x="211779" y="1721654"/>
                </a:cubicBezTo>
                <a:cubicBezTo>
                  <a:pt x="170697" y="1762736"/>
                  <a:pt x="192021" y="2185283"/>
                  <a:pt x="190696" y="2441050"/>
                </a:cubicBezTo>
                <a:cubicBezTo>
                  <a:pt x="146301" y="2445688"/>
                  <a:pt x="179432" y="2445688"/>
                  <a:pt x="119134" y="2449001"/>
                </a:cubicBezTo>
                <a:cubicBezTo>
                  <a:pt x="103231" y="1623390"/>
                  <a:pt x="60150" y="1875377"/>
                  <a:pt x="8466" y="1749481"/>
                </a:cubicBezTo>
                <a:cubicBezTo>
                  <a:pt x="-31697" y="1604092"/>
                  <a:pt x="83130" y="1642413"/>
                  <a:pt x="100558" y="1641682"/>
                </a:cubicBezTo>
                <a:cubicBezTo>
                  <a:pt x="5622" y="1561516"/>
                  <a:pt x="-3874" y="1450657"/>
                  <a:pt x="71979" y="1389262"/>
                </a:cubicBezTo>
                <a:cubicBezTo>
                  <a:pt x="119567" y="1358010"/>
                  <a:pt x="239728" y="1375575"/>
                  <a:pt x="321892" y="1375575"/>
                </a:cubicBezTo>
                <a:cubicBezTo>
                  <a:pt x="347071" y="1360998"/>
                  <a:pt x="364299" y="1334493"/>
                  <a:pt x="413332" y="1331843"/>
                </a:cubicBezTo>
                <a:close/>
                <a:moveTo>
                  <a:pt x="205946" y="0"/>
                </a:moveTo>
                <a:lnTo>
                  <a:pt x="557659" y="3422"/>
                </a:lnTo>
                <a:cubicBezTo>
                  <a:pt x="580863" y="327547"/>
                  <a:pt x="489978" y="820211"/>
                  <a:pt x="664907" y="938156"/>
                </a:cubicBezTo>
                <a:cubicBezTo>
                  <a:pt x="834535" y="1061401"/>
                  <a:pt x="785141" y="1256861"/>
                  <a:pt x="707529" y="1307990"/>
                </a:cubicBezTo>
                <a:cubicBezTo>
                  <a:pt x="596211" y="1362324"/>
                  <a:pt x="496819" y="1313291"/>
                  <a:pt x="397428" y="1268233"/>
                </a:cubicBezTo>
                <a:cubicBezTo>
                  <a:pt x="324542" y="1317265"/>
                  <a:pt x="192020" y="1358347"/>
                  <a:pt x="87328" y="1288111"/>
                </a:cubicBezTo>
                <a:cubicBezTo>
                  <a:pt x="-33267" y="1184744"/>
                  <a:pt x="58608" y="985670"/>
                  <a:pt x="120893" y="945913"/>
                </a:cubicBezTo>
                <a:cubicBezTo>
                  <a:pt x="259584" y="846619"/>
                  <a:pt x="211126" y="365206"/>
                  <a:pt x="205946" y="0"/>
                </a:cubicBezTo>
                <a:close/>
              </a:path>
            </a:pathLst>
          </a:custGeom>
          <a:solidFill>
            <a:srgbClr val="7D7D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9" name="Freeform 108">
            <a:extLst>
              <a:ext uri="{FF2B5EF4-FFF2-40B4-BE49-F238E27FC236}">
                <a16:creationId xmlns:a16="http://schemas.microsoft.com/office/drawing/2014/main" id="{8F16ABE2-4A61-46DE-AC16-158F040CB443}"/>
              </a:ext>
            </a:extLst>
          </p:cNvPr>
          <p:cNvSpPr/>
          <p:nvPr/>
        </p:nvSpPr>
        <p:spPr>
          <a:xfrm>
            <a:off x="6129967" y="2416730"/>
            <a:ext cx="501857" cy="554554"/>
          </a:xfrm>
          <a:custGeom>
            <a:avLst/>
            <a:gdLst/>
            <a:ahLst/>
            <a:cxnLst/>
            <a:rect l="l" t="t" r="r" b="b"/>
            <a:pathLst>
              <a:path w="341005" h="376812">
                <a:moveTo>
                  <a:pt x="179590" y="105941"/>
                </a:moveTo>
                <a:cubicBezTo>
                  <a:pt x="189466" y="103284"/>
                  <a:pt x="200229" y="106383"/>
                  <a:pt x="207502" y="113978"/>
                </a:cubicBezTo>
                <a:lnTo>
                  <a:pt x="205155" y="116193"/>
                </a:lnTo>
                <a:cubicBezTo>
                  <a:pt x="198727" y="109493"/>
                  <a:pt x="189244" y="106732"/>
                  <a:pt x="180543" y="109027"/>
                </a:cubicBezTo>
                <a:cubicBezTo>
                  <a:pt x="171284" y="111470"/>
                  <a:pt x="164597" y="119184"/>
                  <a:pt x="163491" y="128699"/>
                </a:cubicBezTo>
                <a:lnTo>
                  <a:pt x="160301" y="128192"/>
                </a:lnTo>
                <a:cubicBezTo>
                  <a:pt x="160626" y="125509"/>
                  <a:pt x="161343" y="122953"/>
                  <a:pt x="162397" y="120583"/>
                </a:cubicBezTo>
                <a:cubicBezTo>
                  <a:pt x="163188" y="118806"/>
                  <a:pt x="164168" y="117134"/>
                  <a:pt x="165317" y="115593"/>
                </a:cubicBezTo>
                <a:close/>
                <a:moveTo>
                  <a:pt x="184774" y="76800"/>
                </a:moveTo>
                <a:cubicBezTo>
                  <a:pt x="189722" y="75892"/>
                  <a:pt x="194950" y="76276"/>
                  <a:pt x="199898" y="78055"/>
                </a:cubicBezTo>
                <a:lnTo>
                  <a:pt x="198784" y="81085"/>
                </a:lnTo>
                <a:cubicBezTo>
                  <a:pt x="190044" y="77951"/>
                  <a:pt x="180324" y="79705"/>
                  <a:pt x="173557" y="85636"/>
                </a:cubicBezTo>
                <a:cubicBezTo>
                  <a:pt x="166357" y="91948"/>
                  <a:pt x="163808" y="101834"/>
                  <a:pt x="167057" y="110845"/>
                </a:cubicBezTo>
                <a:lnTo>
                  <a:pt x="163976" y="111813"/>
                </a:lnTo>
                <a:cubicBezTo>
                  <a:pt x="161264" y="104174"/>
                  <a:pt x="162206" y="95982"/>
                  <a:pt x="166259" y="89343"/>
                </a:cubicBezTo>
                <a:lnTo>
                  <a:pt x="171329" y="83298"/>
                </a:lnTo>
                <a:cubicBezTo>
                  <a:pt x="175158" y="79908"/>
                  <a:pt x="179826" y="77708"/>
                  <a:pt x="184774" y="76800"/>
                </a:cubicBezTo>
                <a:close/>
                <a:moveTo>
                  <a:pt x="179076" y="24908"/>
                </a:moveTo>
                <a:cubicBezTo>
                  <a:pt x="173882" y="25821"/>
                  <a:pt x="169065" y="28595"/>
                  <a:pt x="165693" y="33023"/>
                </a:cubicBezTo>
                <a:lnTo>
                  <a:pt x="165081" y="32645"/>
                </a:lnTo>
                <a:lnTo>
                  <a:pt x="164343" y="33841"/>
                </a:lnTo>
                <a:lnTo>
                  <a:pt x="159156" y="28989"/>
                </a:lnTo>
                <a:cubicBezTo>
                  <a:pt x="147650" y="21890"/>
                  <a:pt x="132568" y="25462"/>
                  <a:pt x="125468" y="36968"/>
                </a:cubicBezTo>
                <a:cubicBezTo>
                  <a:pt x="125028" y="37682"/>
                  <a:pt x="124628" y="38410"/>
                  <a:pt x="124607" y="39302"/>
                </a:cubicBezTo>
                <a:cubicBezTo>
                  <a:pt x="121192" y="53871"/>
                  <a:pt x="126621" y="67918"/>
                  <a:pt x="137512" y="72288"/>
                </a:cubicBezTo>
                <a:lnTo>
                  <a:pt x="136408" y="75373"/>
                </a:lnTo>
                <a:cubicBezTo>
                  <a:pt x="125065" y="70889"/>
                  <a:pt x="118824" y="57470"/>
                  <a:pt x="120792" y="42874"/>
                </a:cubicBezTo>
                <a:cubicBezTo>
                  <a:pt x="110219" y="38045"/>
                  <a:pt x="97555" y="41998"/>
                  <a:pt x="91229" y="52250"/>
                </a:cubicBezTo>
                <a:cubicBezTo>
                  <a:pt x="86215" y="60377"/>
                  <a:pt x="87164" y="68019"/>
                  <a:pt x="90995" y="75559"/>
                </a:cubicBezTo>
                <a:cubicBezTo>
                  <a:pt x="88405" y="77546"/>
                  <a:pt x="86197" y="80074"/>
                  <a:pt x="84391" y="83001"/>
                </a:cubicBezTo>
                <a:cubicBezTo>
                  <a:pt x="75261" y="97799"/>
                  <a:pt x="79855" y="117197"/>
                  <a:pt x="94653" y="126328"/>
                </a:cubicBezTo>
                <a:cubicBezTo>
                  <a:pt x="99603" y="129383"/>
                  <a:pt x="105068" y="130901"/>
                  <a:pt x="110449" y="130283"/>
                </a:cubicBezTo>
                <a:cubicBezTo>
                  <a:pt x="111461" y="121556"/>
                  <a:pt x="114239" y="112980"/>
                  <a:pt x="118788" y="105103"/>
                </a:cubicBezTo>
                <a:lnTo>
                  <a:pt x="122060" y="106993"/>
                </a:lnTo>
                <a:cubicBezTo>
                  <a:pt x="117549" y="114804"/>
                  <a:pt x="114885" y="123345"/>
                  <a:pt x="114602" y="132066"/>
                </a:cubicBezTo>
                <a:cubicBezTo>
                  <a:pt x="118189" y="142541"/>
                  <a:pt x="127538" y="149533"/>
                  <a:pt x="138054" y="150704"/>
                </a:cubicBezTo>
                <a:lnTo>
                  <a:pt x="138622" y="157584"/>
                </a:lnTo>
                <a:cubicBezTo>
                  <a:pt x="141809" y="168599"/>
                  <a:pt x="152592" y="175355"/>
                  <a:pt x="163536" y="173320"/>
                </a:cubicBezTo>
                <a:lnTo>
                  <a:pt x="163736" y="174011"/>
                </a:lnTo>
                <a:lnTo>
                  <a:pt x="165086" y="173621"/>
                </a:lnTo>
                <a:lnTo>
                  <a:pt x="165671" y="180699"/>
                </a:lnTo>
                <a:cubicBezTo>
                  <a:pt x="169429" y="193686"/>
                  <a:pt x="183003" y="201168"/>
                  <a:pt x="195990" y="197411"/>
                </a:cubicBezTo>
                <a:cubicBezTo>
                  <a:pt x="196796" y="197178"/>
                  <a:pt x="197581" y="196907"/>
                  <a:pt x="198196" y="196260"/>
                </a:cubicBezTo>
                <a:cubicBezTo>
                  <a:pt x="209934" y="188156"/>
                  <a:pt x="215400" y="175007"/>
                  <a:pt x="211155" y="164763"/>
                </a:cubicBezTo>
                <a:cubicBezTo>
                  <a:pt x="205121" y="170199"/>
                  <a:pt x="196738" y="172687"/>
                  <a:pt x="188343" y="171472"/>
                </a:cubicBezTo>
                <a:lnTo>
                  <a:pt x="188829" y="168281"/>
                </a:lnTo>
                <a:cubicBezTo>
                  <a:pt x="198020" y="169602"/>
                  <a:pt x="207192" y="165939"/>
                  <a:pt x="212635" y="158774"/>
                </a:cubicBezTo>
                <a:cubicBezTo>
                  <a:pt x="218427" y="151149"/>
                  <a:pt x="218946" y="140953"/>
                  <a:pt x="213960" y="132774"/>
                </a:cubicBezTo>
                <a:lnTo>
                  <a:pt x="216785" y="131210"/>
                </a:lnTo>
                <a:cubicBezTo>
                  <a:pt x="222366" y="140465"/>
                  <a:pt x="221779" y="151983"/>
                  <a:pt x="215286" y="160619"/>
                </a:cubicBezTo>
                <a:lnTo>
                  <a:pt x="213805" y="162105"/>
                </a:lnTo>
                <a:cubicBezTo>
                  <a:pt x="218946" y="172938"/>
                  <a:pt x="214526" y="186813"/>
                  <a:pt x="203421" y="196175"/>
                </a:cubicBezTo>
                <a:cubicBezTo>
                  <a:pt x="208012" y="206854"/>
                  <a:pt x="220050" y="212429"/>
                  <a:pt x="231622" y="209082"/>
                </a:cubicBezTo>
                <a:cubicBezTo>
                  <a:pt x="239377" y="206838"/>
                  <a:pt x="243741" y="201989"/>
                  <a:pt x="246092" y="195539"/>
                </a:cubicBezTo>
                <a:cubicBezTo>
                  <a:pt x="255042" y="199507"/>
                  <a:pt x="265290" y="198199"/>
                  <a:pt x="272958" y="192601"/>
                </a:cubicBezTo>
                <a:lnTo>
                  <a:pt x="276795" y="193971"/>
                </a:lnTo>
                <a:cubicBezTo>
                  <a:pt x="289009" y="194016"/>
                  <a:pt x="298363" y="193248"/>
                  <a:pt x="304258" y="183694"/>
                </a:cubicBezTo>
                <a:cubicBezTo>
                  <a:pt x="309343" y="175453"/>
                  <a:pt x="308953" y="165378"/>
                  <a:pt x="303795" y="157923"/>
                </a:cubicBezTo>
                <a:cubicBezTo>
                  <a:pt x="298315" y="164420"/>
                  <a:pt x="291041" y="168177"/>
                  <a:pt x="283702" y="168174"/>
                </a:cubicBezTo>
                <a:lnTo>
                  <a:pt x="283555" y="164527"/>
                </a:lnTo>
                <a:cubicBezTo>
                  <a:pt x="293404" y="164978"/>
                  <a:pt x="303289" y="157339"/>
                  <a:pt x="308110" y="145450"/>
                </a:cubicBezTo>
                <a:cubicBezTo>
                  <a:pt x="311022" y="136198"/>
                  <a:pt x="308752" y="126109"/>
                  <a:pt x="302169" y="119023"/>
                </a:cubicBezTo>
                <a:cubicBezTo>
                  <a:pt x="296249" y="127191"/>
                  <a:pt x="286098" y="131525"/>
                  <a:pt x="275782" y="130309"/>
                </a:cubicBezTo>
                <a:lnTo>
                  <a:pt x="276183" y="127106"/>
                </a:lnTo>
                <a:cubicBezTo>
                  <a:pt x="285405" y="128184"/>
                  <a:pt x="294478" y="124281"/>
                  <a:pt x="299730" y="116974"/>
                </a:cubicBezTo>
                <a:lnTo>
                  <a:pt x="300207" y="116045"/>
                </a:lnTo>
                <a:cubicBezTo>
                  <a:pt x="300079" y="107222"/>
                  <a:pt x="295342" y="98867"/>
                  <a:pt x="287259" y="93880"/>
                </a:cubicBezTo>
                <a:cubicBezTo>
                  <a:pt x="284295" y="92051"/>
                  <a:pt x="281129" y="90828"/>
                  <a:pt x="277855" y="90561"/>
                </a:cubicBezTo>
                <a:cubicBezTo>
                  <a:pt x="271916" y="104194"/>
                  <a:pt x="259881" y="112708"/>
                  <a:pt x="248172" y="111695"/>
                </a:cubicBezTo>
                <a:cubicBezTo>
                  <a:pt x="248002" y="114741"/>
                  <a:pt x="246936" y="117719"/>
                  <a:pt x="245089" y="120348"/>
                </a:cubicBezTo>
                <a:cubicBezTo>
                  <a:pt x="241307" y="125729"/>
                  <a:pt x="234825" y="128827"/>
                  <a:pt x="228007" y="128511"/>
                </a:cubicBezTo>
                <a:lnTo>
                  <a:pt x="228158" y="125380"/>
                </a:lnTo>
                <a:cubicBezTo>
                  <a:pt x="233848" y="125642"/>
                  <a:pt x="239262" y="123097"/>
                  <a:pt x="242439" y="118667"/>
                </a:cubicBezTo>
                <a:cubicBezTo>
                  <a:pt x="244071" y="116391"/>
                  <a:pt x="244987" y="113796"/>
                  <a:pt x="245116" y="111152"/>
                </a:cubicBezTo>
                <a:lnTo>
                  <a:pt x="243716" y="110904"/>
                </a:lnTo>
                <a:lnTo>
                  <a:pt x="244539" y="108155"/>
                </a:lnTo>
                <a:cubicBezTo>
                  <a:pt x="244792" y="106166"/>
                  <a:pt x="244131" y="104285"/>
                  <a:pt x="243078" y="102544"/>
                </a:cubicBezTo>
                <a:cubicBezTo>
                  <a:pt x="240257" y="97875"/>
                  <a:pt x="235048" y="94922"/>
                  <a:pt x="229344" y="94755"/>
                </a:cubicBezTo>
                <a:lnTo>
                  <a:pt x="229436" y="91621"/>
                </a:lnTo>
                <a:cubicBezTo>
                  <a:pt x="236268" y="91821"/>
                  <a:pt x="242499" y="95409"/>
                  <a:pt x="245850" y="101072"/>
                </a:cubicBezTo>
                <a:cubicBezTo>
                  <a:pt x="247129" y="103235"/>
                  <a:pt x="247915" y="105575"/>
                  <a:pt x="248037" y="107973"/>
                </a:cubicBezTo>
                <a:cubicBezTo>
                  <a:pt x="258268" y="109553"/>
                  <a:pt x="268981" y="102051"/>
                  <a:pt x="274232" y="89778"/>
                </a:cubicBezTo>
                <a:cubicBezTo>
                  <a:pt x="278708" y="77339"/>
                  <a:pt x="274020" y="63056"/>
                  <a:pt x="262316" y="55834"/>
                </a:cubicBezTo>
                <a:cubicBezTo>
                  <a:pt x="257734" y="53007"/>
                  <a:pt x="252666" y="51626"/>
                  <a:pt x="247691" y="52231"/>
                </a:cubicBezTo>
                <a:cubicBezTo>
                  <a:pt x="248705" y="60913"/>
                  <a:pt x="245967" y="69020"/>
                  <a:pt x="239739" y="74185"/>
                </a:cubicBezTo>
                <a:lnTo>
                  <a:pt x="237649" y="71664"/>
                </a:lnTo>
                <a:cubicBezTo>
                  <a:pt x="244579" y="65918"/>
                  <a:pt x="246481" y="55888"/>
                  <a:pt x="243151" y="45920"/>
                </a:cubicBezTo>
                <a:cubicBezTo>
                  <a:pt x="241194" y="40124"/>
                  <a:pt x="237183" y="35004"/>
                  <a:pt x="231542" y="31523"/>
                </a:cubicBezTo>
                <a:cubicBezTo>
                  <a:pt x="221392" y="25261"/>
                  <a:pt x="208864" y="26095"/>
                  <a:pt x="199763" y="32668"/>
                </a:cubicBezTo>
                <a:lnTo>
                  <a:pt x="194721" y="27952"/>
                </a:lnTo>
                <a:cubicBezTo>
                  <a:pt x="189842" y="24941"/>
                  <a:pt x="184271" y="23995"/>
                  <a:pt x="179076" y="24908"/>
                </a:cubicBezTo>
                <a:close/>
                <a:moveTo>
                  <a:pt x="190632" y="62"/>
                </a:moveTo>
                <a:cubicBezTo>
                  <a:pt x="300121" y="2329"/>
                  <a:pt x="391248" y="125645"/>
                  <a:pt x="309641" y="225160"/>
                </a:cubicBezTo>
                <a:cubicBezTo>
                  <a:pt x="282892" y="251229"/>
                  <a:pt x="279266" y="288859"/>
                  <a:pt x="302841" y="374772"/>
                </a:cubicBezTo>
                <a:lnTo>
                  <a:pt x="121266" y="376812"/>
                </a:lnTo>
                <a:lnTo>
                  <a:pt x="109025" y="322355"/>
                </a:lnTo>
                <a:cubicBezTo>
                  <a:pt x="76580" y="333165"/>
                  <a:pt x="40716" y="329924"/>
                  <a:pt x="28778" y="318327"/>
                </a:cubicBezTo>
                <a:cubicBezTo>
                  <a:pt x="22923" y="311868"/>
                  <a:pt x="25422" y="291738"/>
                  <a:pt x="32859" y="276164"/>
                </a:cubicBezTo>
                <a:cubicBezTo>
                  <a:pt x="35235" y="270344"/>
                  <a:pt x="23179" y="268321"/>
                  <a:pt x="20618" y="259843"/>
                </a:cubicBezTo>
                <a:cubicBezTo>
                  <a:pt x="19440" y="251965"/>
                  <a:pt x="27377" y="251682"/>
                  <a:pt x="30757" y="247602"/>
                </a:cubicBezTo>
                <a:lnTo>
                  <a:pt x="18516" y="238938"/>
                </a:lnTo>
                <a:cubicBezTo>
                  <a:pt x="12669" y="232923"/>
                  <a:pt x="25811" y="221592"/>
                  <a:pt x="29458" y="212919"/>
                </a:cubicBezTo>
                <a:cubicBezTo>
                  <a:pt x="16679" y="208924"/>
                  <a:pt x="7006" y="203466"/>
                  <a:pt x="307" y="196983"/>
                </a:cubicBezTo>
                <a:cubicBezTo>
                  <a:pt x="-2572" y="186228"/>
                  <a:pt x="15339" y="171234"/>
                  <a:pt x="31089" y="151672"/>
                </a:cubicBezTo>
                <a:cubicBezTo>
                  <a:pt x="47602" y="132201"/>
                  <a:pt x="33821" y="117353"/>
                  <a:pt x="46470" y="75544"/>
                </a:cubicBezTo>
                <a:cubicBezTo>
                  <a:pt x="66559" y="23813"/>
                  <a:pt x="114124" y="-1423"/>
                  <a:pt x="190632" y="62"/>
                </a:cubicBezTo>
                <a:close/>
              </a:path>
            </a:pathLst>
          </a:custGeom>
          <a:solidFill>
            <a:srgbClr val="7D7D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0" name="Oval 8">
            <a:extLst>
              <a:ext uri="{FF2B5EF4-FFF2-40B4-BE49-F238E27FC236}">
                <a16:creationId xmlns:a16="http://schemas.microsoft.com/office/drawing/2014/main" id="{C0222BC2-9B5A-4505-B9F9-6017493E96D9}"/>
              </a:ext>
            </a:extLst>
          </p:cNvPr>
          <p:cNvSpPr/>
          <p:nvPr/>
        </p:nvSpPr>
        <p:spPr>
          <a:xfrm>
            <a:off x="6967308" y="2429072"/>
            <a:ext cx="527152" cy="529870"/>
          </a:xfrm>
          <a:custGeom>
            <a:avLst/>
            <a:gdLst/>
            <a:ahLst/>
            <a:cxnLst/>
            <a:rect l="l" t="t" r="r" b="b"/>
            <a:pathLst>
              <a:path w="3068057" h="3083879">
                <a:moveTo>
                  <a:pt x="1943022" y="0"/>
                </a:moveTo>
                <a:cubicBezTo>
                  <a:pt x="2091435" y="0"/>
                  <a:pt x="2214809" y="107202"/>
                  <a:pt x="2232575" y="249298"/>
                </a:cubicBezTo>
                <a:cubicBezTo>
                  <a:pt x="2066806" y="323095"/>
                  <a:pt x="1966497" y="475331"/>
                  <a:pt x="1992863" y="623272"/>
                </a:cubicBezTo>
                <a:lnTo>
                  <a:pt x="2032344" y="614884"/>
                </a:lnTo>
                <a:cubicBezTo>
                  <a:pt x="2007703" y="472429"/>
                  <a:pt x="2119863" y="324636"/>
                  <a:pt x="2294697" y="266187"/>
                </a:cubicBezTo>
                <a:cubicBezTo>
                  <a:pt x="2304190" y="260641"/>
                  <a:pt x="2314409" y="260119"/>
                  <a:pt x="2324748" y="260119"/>
                </a:cubicBezTo>
                <a:cubicBezTo>
                  <a:pt x="2491310" y="260119"/>
                  <a:pt x="2626336" y="395145"/>
                  <a:pt x="2626336" y="561708"/>
                </a:cubicBezTo>
                <a:lnTo>
                  <a:pt x="2609021" y="647481"/>
                </a:lnTo>
                <a:lnTo>
                  <a:pt x="2626336" y="647481"/>
                </a:lnTo>
                <a:lnTo>
                  <a:pt x="2626336" y="656343"/>
                </a:lnTo>
                <a:cubicBezTo>
                  <a:pt x="2762823" y="669742"/>
                  <a:pt x="2867295" y="786613"/>
                  <a:pt x="2867295" y="927882"/>
                </a:cubicBezTo>
                <a:lnTo>
                  <a:pt x="2850464" y="1011252"/>
                </a:lnTo>
                <a:cubicBezTo>
                  <a:pt x="2978255" y="1064152"/>
                  <a:pt x="3068057" y="1190111"/>
                  <a:pt x="3068057" y="1337042"/>
                </a:cubicBezTo>
                <a:cubicBezTo>
                  <a:pt x="3068057" y="1418703"/>
                  <a:pt x="3040320" y="1493884"/>
                  <a:pt x="2992210" y="1551889"/>
                </a:cubicBezTo>
                <a:cubicBezTo>
                  <a:pt x="2909241" y="1651289"/>
                  <a:pt x="2791782" y="1696238"/>
                  <a:pt x="2686704" y="1660749"/>
                </a:cubicBezTo>
                <a:lnTo>
                  <a:pt x="2673794" y="1698968"/>
                </a:lnTo>
                <a:cubicBezTo>
                  <a:pt x="2768232" y="1730865"/>
                  <a:pt x="2870956" y="1707121"/>
                  <a:pt x="2955415" y="1640323"/>
                </a:cubicBezTo>
                <a:cubicBezTo>
                  <a:pt x="2993943" y="1688574"/>
                  <a:pt x="3012247" y="1750635"/>
                  <a:pt x="3012247" y="1816968"/>
                </a:cubicBezTo>
                <a:cubicBezTo>
                  <a:pt x="3012247" y="1986406"/>
                  <a:pt x="2892829" y="2127952"/>
                  <a:pt x="2733451" y="2161496"/>
                </a:cubicBezTo>
                <a:cubicBezTo>
                  <a:pt x="2570803" y="2185843"/>
                  <a:pt x="2422847" y="2122052"/>
                  <a:pt x="2373218" y="2004561"/>
                </a:cubicBezTo>
                <a:cubicBezTo>
                  <a:pt x="2397575" y="1987765"/>
                  <a:pt x="2417022" y="1964396"/>
                  <a:pt x="2431421" y="1936987"/>
                </a:cubicBezTo>
                <a:cubicBezTo>
                  <a:pt x="2469123" y="1865220"/>
                  <a:pt x="2466430" y="1776674"/>
                  <a:pt x="2424327" y="1703750"/>
                </a:cubicBezTo>
                <a:lnTo>
                  <a:pt x="2390880" y="1723060"/>
                </a:lnTo>
                <a:cubicBezTo>
                  <a:pt x="2426033" y="1783948"/>
                  <a:pt x="2428758" y="1857660"/>
                  <a:pt x="2398065" y="1917447"/>
                </a:cubicBezTo>
                <a:cubicBezTo>
                  <a:pt x="2386618" y="1939743"/>
                  <a:pt x="2371177" y="1958844"/>
                  <a:pt x="2348681" y="1969064"/>
                </a:cubicBezTo>
                <a:lnTo>
                  <a:pt x="2314536" y="1978212"/>
                </a:lnTo>
                <a:lnTo>
                  <a:pt x="2320989" y="1994504"/>
                </a:lnTo>
                <a:cubicBezTo>
                  <a:pt x="2292439" y="2010252"/>
                  <a:pt x="2259301" y="2017439"/>
                  <a:pt x="2224883" y="2015050"/>
                </a:cubicBezTo>
                <a:cubicBezTo>
                  <a:pt x="2157880" y="2010397"/>
                  <a:pt x="2096183" y="1970105"/>
                  <a:pt x="2062112" y="1908746"/>
                </a:cubicBezTo>
                <a:lnTo>
                  <a:pt x="2028307" y="1927422"/>
                </a:lnTo>
                <a:cubicBezTo>
                  <a:pt x="2069101" y="2000945"/>
                  <a:pt x="2143517" y="2048870"/>
                  <a:pt x="2224395" y="2053708"/>
                </a:cubicBezTo>
                <a:cubicBezTo>
                  <a:pt x="2263912" y="2056070"/>
                  <a:pt x="2302036" y="2047984"/>
                  <a:pt x="2335071" y="2030056"/>
                </a:cubicBezTo>
                <a:cubicBezTo>
                  <a:pt x="2400196" y="2159379"/>
                  <a:pt x="2567325" y="2230480"/>
                  <a:pt x="2748680" y="2204554"/>
                </a:cubicBezTo>
                <a:cubicBezTo>
                  <a:pt x="2767068" y="2240602"/>
                  <a:pt x="2774723" y="2281713"/>
                  <a:pt x="2774723" y="2324613"/>
                </a:cubicBezTo>
                <a:cubicBezTo>
                  <a:pt x="2774723" y="2444667"/>
                  <a:pt x="2714770" y="2550720"/>
                  <a:pt x="2619461" y="2609132"/>
                </a:cubicBezTo>
                <a:cubicBezTo>
                  <a:pt x="2594093" y="2739763"/>
                  <a:pt x="2496512" y="2844553"/>
                  <a:pt x="2368919" y="2876858"/>
                </a:cubicBezTo>
                <a:cubicBezTo>
                  <a:pt x="2184369" y="2908073"/>
                  <a:pt x="2016372" y="2826285"/>
                  <a:pt x="1978290" y="2684161"/>
                </a:cubicBezTo>
                <a:lnTo>
                  <a:pt x="1939323" y="2694602"/>
                </a:lnTo>
                <a:cubicBezTo>
                  <a:pt x="1970494" y="2810931"/>
                  <a:pt x="2075973" y="2892306"/>
                  <a:pt x="2210223" y="2912307"/>
                </a:cubicBezTo>
                <a:cubicBezTo>
                  <a:pt x="2165434" y="3014618"/>
                  <a:pt x="2062317" y="3083879"/>
                  <a:pt x="1943022" y="3083879"/>
                </a:cubicBezTo>
                <a:cubicBezTo>
                  <a:pt x="1804718" y="3083879"/>
                  <a:pt x="1736151" y="2990782"/>
                  <a:pt x="1657612" y="2862428"/>
                </a:cubicBezTo>
                <a:cubicBezTo>
                  <a:pt x="1632100" y="2775963"/>
                  <a:pt x="1598588" y="2449530"/>
                  <a:pt x="1653064" y="2147091"/>
                </a:cubicBezTo>
                <a:cubicBezTo>
                  <a:pt x="1775302" y="2294672"/>
                  <a:pt x="1947360" y="2360889"/>
                  <a:pt x="2101389" y="2319520"/>
                </a:cubicBezTo>
                <a:lnTo>
                  <a:pt x="2085913" y="2268654"/>
                </a:lnTo>
                <a:cubicBezTo>
                  <a:pt x="1935632" y="2308197"/>
                  <a:pt x="1765039" y="2228547"/>
                  <a:pt x="1652548" y="2065927"/>
                </a:cubicBezTo>
                <a:cubicBezTo>
                  <a:pt x="1594744" y="1988631"/>
                  <a:pt x="1552933" y="1543383"/>
                  <a:pt x="1647107" y="1210118"/>
                </a:cubicBezTo>
                <a:cubicBezTo>
                  <a:pt x="1757451" y="1073526"/>
                  <a:pt x="1924310" y="1023711"/>
                  <a:pt x="2044795" y="1095494"/>
                </a:cubicBezTo>
                <a:lnTo>
                  <a:pt x="2046624" y="1092427"/>
                </a:lnTo>
                <a:cubicBezTo>
                  <a:pt x="2044963" y="1115904"/>
                  <a:pt x="2049817" y="1139574"/>
                  <a:pt x="2059741" y="1162003"/>
                </a:cubicBezTo>
                <a:cubicBezTo>
                  <a:pt x="2085174" y="1219476"/>
                  <a:pt x="2140055" y="1259997"/>
                  <a:pt x="2204060" y="1268556"/>
                </a:cubicBezTo>
                <a:lnTo>
                  <a:pt x="2208020" y="1238949"/>
                </a:lnTo>
                <a:cubicBezTo>
                  <a:pt x="2154665" y="1231814"/>
                  <a:pt x="2108853" y="1198319"/>
                  <a:pt x="2087448" y="1150798"/>
                </a:cubicBezTo>
                <a:cubicBezTo>
                  <a:pt x="2064784" y="1100476"/>
                  <a:pt x="2073123" y="1042569"/>
                  <a:pt x="2109077" y="1000639"/>
                </a:cubicBezTo>
                <a:cubicBezTo>
                  <a:pt x="2142987" y="961090"/>
                  <a:pt x="2196315" y="941798"/>
                  <a:pt x="2249471" y="949847"/>
                </a:cubicBezTo>
                <a:lnTo>
                  <a:pt x="2253988" y="920317"/>
                </a:lnTo>
                <a:cubicBezTo>
                  <a:pt x="2190211" y="910645"/>
                  <a:pt x="2126205" y="934132"/>
                  <a:pt x="2085632" y="982099"/>
                </a:cubicBezTo>
                <a:lnTo>
                  <a:pt x="2052614" y="1055246"/>
                </a:lnTo>
                <a:cubicBezTo>
                  <a:pt x="1928226" y="988072"/>
                  <a:pt x="1765306" y="1028878"/>
                  <a:pt x="1646726" y="1149851"/>
                </a:cubicBezTo>
                <a:cubicBezTo>
                  <a:pt x="1576863" y="1018908"/>
                  <a:pt x="1584053" y="461235"/>
                  <a:pt x="1633436" y="269593"/>
                </a:cubicBezTo>
                <a:cubicBezTo>
                  <a:pt x="1697428" y="119029"/>
                  <a:pt x="1776459" y="0"/>
                  <a:pt x="1943022" y="0"/>
                </a:cubicBezTo>
                <a:close/>
                <a:moveTo>
                  <a:pt x="1125035" y="0"/>
                </a:moveTo>
                <a:cubicBezTo>
                  <a:pt x="1263339" y="0"/>
                  <a:pt x="1331906" y="93097"/>
                  <a:pt x="1410445" y="221451"/>
                </a:cubicBezTo>
                <a:cubicBezTo>
                  <a:pt x="1435957" y="307916"/>
                  <a:pt x="1469469" y="634350"/>
                  <a:pt x="1414993" y="936788"/>
                </a:cubicBezTo>
                <a:cubicBezTo>
                  <a:pt x="1292755" y="789207"/>
                  <a:pt x="1120697" y="722990"/>
                  <a:pt x="966668" y="764359"/>
                </a:cubicBezTo>
                <a:lnTo>
                  <a:pt x="982144" y="815225"/>
                </a:lnTo>
                <a:cubicBezTo>
                  <a:pt x="1132425" y="775682"/>
                  <a:pt x="1303018" y="855332"/>
                  <a:pt x="1415509" y="1017952"/>
                </a:cubicBezTo>
                <a:cubicBezTo>
                  <a:pt x="1473313" y="1095249"/>
                  <a:pt x="1515123" y="1540497"/>
                  <a:pt x="1420950" y="1873762"/>
                </a:cubicBezTo>
                <a:cubicBezTo>
                  <a:pt x="1310606" y="2010353"/>
                  <a:pt x="1143747" y="2060168"/>
                  <a:pt x="1023262" y="1988385"/>
                </a:cubicBezTo>
                <a:lnTo>
                  <a:pt x="1021433" y="1991453"/>
                </a:lnTo>
                <a:cubicBezTo>
                  <a:pt x="1023094" y="1967976"/>
                  <a:pt x="1018240" y="1944306"/>
                  <a:pt x="1008316" y="1921877"/>
                </a:cubicBezTo>
                <a:cubicBezTo>
                  <a:pt x="982883" y="1864403"/>
                  <a:pt x="928002" y="1823883"/>
                  <a:pt x="863997" y="1815323"/>
                </a:cubicBezTo>
                <a:lnTo>
                  <a:pt x="860037" y="1844930"/>
                </a:lnTo>
                <a:cubicBezTo>
                  <a:pt x="913392" y="1852066"/>
                  <a:pt x="959204" y="1885560"/>
                  <a:pt x="980609" y="1933082"/>
                </a:cubicBezTo>
                <a:cubicBezTo>
                  <a:pt x="1003273" y="1983404"/>
                  <a:pt x="994934" y="2041310"/>
                  <a:pt x="958980" y="2083241"/>
                </a:cubicBezTo>
                <a:cubicBezTo>
                  <a:pt x="925070" y="2122789"/>
                  <a:pt x="871742" y="2142082"/>
                  <a:pt x="818586" y="2134033"/>
                </a:cubicBezTo>
                <a:lnTo>
                  <a:pt x="814069" y="2163562"/>
                </a:lnTo>
                <a:cubicBezTo>
                  <a:pt x="877846" y="2173235"/>
                  <a:pt x="941852" y="2149747"/>
                  <a:pt x="982425" y="2101780"/>
                </a:cubicBezTo>
                <a:lnTo>
                  <a:pt x="1015443" y="2028633"/>
                </a:lnTo>
                <a:cubicBezTo>
                  <a:pt x="1139831" y="2095808"/>
                  <a:pt x="1302751" y="2055001"/>
                  <a:pt x="1421331" y="1934029"/>
                </a:cubicBezTo>
                <a:cubicBezTo>
                  <a:pt x="1491194" y="2064971"/>
                  <a:pt x="1484003" y="2622644"/>
                  <a:pt x="1434621" y="2814287"/>
                </a:cubicBezTo>
                <a:cubicBezTo>
                  <a:pt x="1370629" y="2964850"/>
                  <a:pt x="1291598" y="3083879"/>
                  <a:pt x="1125035" y="3083879"/>
                </a:cubicBezTo>
                <a:cubicBezTo>
                  <a:pt x="976622" y="3083879"/>
                  <a:pt x="853248" y="2976677"/>
                  <a:pt x="835482" y="2834581"/>
                </a:cubicBezTo>
                <a:cubicBezTo>
                  <a:pt x="1001251" y="2760784"/>
                  <a:pt x="1101560" y="2608549"/>
                  <a:pt x="1075194" y="2460607"/>
                </a:cubicBezTo>
                <a:lnTo>
                  <a:pt x="1035713" y="2468996"/>
                </a:lnTo>
                <a:cubicBezTo>
                  <a:pt x="1060354" y="2611450"/>
                  <a:pt x="948194" y="2759243"/>
                  <a:pt x="773360" y="2817692"/>
                </a:cubicBezTo>
                <a:cubicBezTo>
                  <a:pt x="763867" y="2823239"/>
                  <a:pt x="753648" y="2823760"/>
                  <a:pt x="743309" y="2823760"/>
                </a:cubicBezTo>
                <a:cubicBezTo>
                  <a:pt x="576747" y="2823760"/>
                  <a:pt x="441721" y="2688734"/>
                  <a:pt x="441721" y="2522172"/>
                </a:cubicBezTo>
                <a:lnTo>
                  <a:pt x="459036" y="2436399"/>
                </a:lnTo>
                <a:lnTo>
                  <a:pt x="441721" y="2436399"/>
                </a:lnTo>
                <a:lnTo>
                  <a:pt x="441721" y="2427537"/>
                </a:lnTo>
                <a:cubicBezTo>
                  <a:pt x="305234" y="2414137"/>
                  <a:pt x="200762" y="2297266"/>
                  <a:pt x="200762" y="2155997"/>
                </a:cubicBezTo>
                <a:lnTo>
                  <a:pt x="217593" y="2072628"/>
                </a:lnTo>
                <a:cubicBezTo>
                  <a:pt x="89802" y="2019727"/>
                  <a:pt x="0" y="1893768"/>
                  <a:pt x="0" y="1746838"/>
                </a:cubicBezTo>
                <a:cubicBezTo>
                  <a:pt x="0" y="1665177"/>
                  <a:pt x="27737" y="1589996"/>
                  <a:pt x="75847" y="1531990"/>
                </a:cubicBezTo>
                <a:cubicBezTo>
                  <a:pt x="158816" y="1432590"/>
                  <a:pt x="276275" y="1387641"/>
                  <a:pt x="381353" y="1423131"/>
                </a:cubicBezTo>
                <a:lnTo>
                  <a:pt x="394263" y="1384911"/>
                </a:lnTo>
                <a:cubicBezTo>
                  <a:pt x="299825" y="1353014"/>
                  <a:pt x="197101" y="1376758"/>
                  <a:pt x="112642" y="1443556"/>
                </a:cubicBezTo>
                <a:cubicBezTo>
                  <a:pt x="74114" y="1395305"/>
                  <a:pt x="55810" y="1333244"/>
                  <a:pt x="55810" y="1266911"/>
                </a:cubicBezTo>
                <a:cubicBezTo>
                  <a:pt x="55810" y="1097473"/>
                  <a:pt x="175228" y="955927"/>
                  <a:pt x="334606" y="922383"/>
                </a:cubicBezTo>
                <a:cubicBezTo>
                  <a:pt x="497254" y="898036"/>
                  <a:pt x="645210" y="961827"/>
                  <a:pt x="694839" y="1079319"/>
                </a:cubicBezTo>
                <a:cubicBezTo>
                  <a:pt x="670482" y="1096114"/>
                  <a:pt x="651035" y="1119484"/>
                  <a:pt x="636636" y="1146893"/>
                </a:cubicBezTo>
                <a:cubicBezTo>
                  <a:pt x="598934" y="1218660"/>
                  <a:pt x="601627" y="1307205"/>
                  <a:pt x="643730" y="1380130"/>
                </a:cubicBezTo>
                <a:lnTo>
                  <a:pt x="677177" y="1360819"/>
                </a:lnTo>
                <a:cubicBezTo>
                  <a:pt x="642024" y="1299932"/>
                  <a:pt x="639299" y="1226219"/>
                  <a:pt x="669992" y="1166433"/>
                </a:cubicBezTo>
                <a:cubicBezTo>
                  <a:pt x="681439" y="1144136"/>
                  <a:pt x="696880" y="1125036"/>
                  <a:pt x="719376" y="1114815"/>
                </a:cubicBezTo>
                <a:lnTo>
                  <a:pt x="753521" y="1105667"/>
                </a:lnTo>
                <a:lnTo>
                  <a:pt x="747068" y="1089375"/>
                </a:lnTo>
                <a:cubicBezTo>
                  <a:pt x="775618" y="1073627"/>
                  <a:pt x="808756" y="1066440"/>
                  <a:pt x="843174" y="1068829"/>
                </a:cubicBezTo>
                <a:cubicBezTo>
                  <a:pt x="910177" y="1073482"/>
                  <a:pt x="971874" y="1113774"/>
                  <a:pt x="1005945" y="1175134"/>
                </a:cubicBezTo>
                <a:lnTo>
                  <a:pt x="1039750" y="1156458"/>
                </a:lnTo>
                <a:cubicBezTo>
                  <a:pt x="998956" y="1082934"/>
                  <a:pt x="924540" y="1035010"/>
                  <a:pt x="843662" y="1030172"/>
                </a:cubicBezTo>
                <a:cubicBezTo>
                  <a:pt x="804145" y="1027809"/>
                  <a:pt x="766021" y="1035895"/>
                  <a:pt x="732986" y="1053824"/>
                </a:cubicBezTo>
                <a:cubicBezTo>
                  <a:pt x="667861" y="924500"/>
                  <a:pt x="500732" y="853399"/>
                  <a:pt x="319377" y="879325"/>
                </a:cubicBezTo>
                <a:cubicBezTo>
                  <a:pt x="300989" y="843277"/>
                  <a:pt x="293334" y="802167"/>
                  <a:pt x="293334" y="759266"/>
                </a:cubicBezTo>
                <a:cubicBezTo>
                  <a:pt x="293334" y="639212"/>
                  <a:pt x="353287" y="533159"/>
                  <a:pt x="448596" y="474747"/>
                </a:cubicBezTo>
                <a:cubicBezTo>
                  <a:pt x="473964" y="344116"/>
                  <a:pt x="571545" y="239326"/>
                  <a:pt x="699138" y="207021"/>
                </a:cubicBezTo>
                <a:cubicBezTo>
                  <a:pt x="883688" y="175806"/>
                  <a:pt x="1051685" y="257594"/>
                  <a:pt x="1089767" y="399718"/>
                </a:cubicBezTo>
                <a:lnTo>
                  <a:pt x="1128734" y="389277"/>
                </a:lnTo>
                <a:cubicBezTo>
                  <a:pt x="1097563" y="272948"/>
                  <a:pt x="992084" y="191573"/>
                  <a:pt x="857834" y="171572"/>
                </a:cubicBezTo>
                <a:cubicBezTo>
                  <a:pt x="902623" y="69261"/>
                  <a:pt x="1005740" y="0"/>
                  <a:pt x="1125035" y="0"/>
                </a:cubicBezTo>
                <a:close/>
              </a:path>
            </a:pathLst>
          </a:custGeom>
          <a:solidFill>
            <a:srgbClr val="7D7D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grpSp>
        <p:nvGrpSpPr>
          <p:cNvPr id="21" name="Group 110">
            <a:extLst>
              <a:ext uri="{FF2B5EF4-FFF2-40B4-BE49-F238E27FC236}">
                <a16:creationId xmlns:a16="http://schemas.microsoft.com/office/drawing/2014/main" id="{8AD5B8C2-6A11-4854-9D2A-919F82611B4B}"/>
              </a:ext>
            </a:extLst>
          </p:cNvPr>
          <p:cNvGrpSpPr/>
          <p:nvPr/>
        </p:nvGrpSpPr>
        <p:grpSpPr>
          <a:xfrm>
            <a:off x="5291981" y="2416730"/>
            <a:ext cx="501857" cy="554554"/>
            <a:chOff x="4835382" y="73243"/>
            <a:chExt cx="2920830" cy="3227535"/>
          </a:xfrm>
          <a:solidFill>
            <a:srgbClr val="7D7D7D"/>
          </a:solidFill>
        </p:grpSpPr>
        <p:sp>
          <p:nvSpPr>
            <p:cNvPr id="22" name="Freeform 111">
              <a:extLst>
                <a:ext uri="{FF2B5EF4-FFF2-40B4-BE49-F238E27FC236}">
                  <a16:creationId xmlns:a16="http://schemas.microsoft.com/office/drawing/2014/main" id="{14604EF1-D070-4AFA-9047-B12694D9C760}"/>
                </a:ext>
              </a:extLst>
            </p:cNvPr>
            <p:cNvSpPr/>
            <p:nvPr/>
          </p:nvSpPr>
          <p:spPr>
            <a:xfrm>
              <a:off x="4835382" y="73243"/>
              <a:ext cx="2920830" cy="3227535"/>
            </a:xfrm>
            <a:custGeom>
              <a:avLst/>
              <a:gdLst>
                <a:gd name="connsiteX0" fmla="*/ 3030279 w 4784651"/>
                <a:gd name="connsiteY0" fmla="*/ 0 h 5890437"/>
                <a:gd name="connsiteX1" fmla="*/ 765544 w 4784651"/>
                <a:gd name="connsiteY1" fmla="*/ 1935126 h 5890437"/>
                <a:gd name="connsiteX2" fmla="*/ 0 w 4784651"/>
                <a:gd name="connsiteY2" fmla="*/ 3051544 h 5890437"/>
                <a:gd name="connsiteX3" fmla="*/ 510363 w 4784651"/>
                <a:gd name="connsiteY3" fmla="*/ 3327991 h 5890437"/>
                <a:gd name="connsiteX4" fmla="*/ 297711 w 4784651"/>
                <a:gd name="connsiteY4" fmla="*/ 3657600 h 5890437"/>
                <a:gd name="connsiteX5" fmla="*/ 489097 w 4784651"/>
                <a:gd name="connsiteY5" fmla="*/ 3870251 h 5890437"/>
                <a:gd name="connsiteX6" fmla="*/ 372139 w 4784651"/>
                <a:gd name="connsiteY6" fmla="*/ 4061637 h 5890437"/>
                <a:gd name="connsiteX7" fmla="*/ 563525 w 4784651"/>
                <a:gd name="connsiteY7" fmla="*/ 4316819 h 5890437"/>
                <a:gd name="connsiteX8" fmla="*/ 499730 w 4784651"/>
                <a:gd name="connsiteY8" fmla="*/ 4976037 h 5890437"/>
                <a:gd name="connsiteX9" fmla="*/ 1754372 w 4784651"/>
                <a:gd name="connsiteY9" fmla="*/ 5199321 h 5890437"/>
                <a:gd name="connsiteX10" fmla="*/ 1945758 w 4784651"/>
                <a:gd name="connsiteY10" fmla="*/ 5890437 h 5890437"/>
                <a:gd name="connsiteX11" fmla="*/ 4784651 w 4784651"/>
                <a:gd name="connsiteY11" fmla="*/ 5858540 h 5890437"/>
                <a:gd name="connsiteX12" fmla="*/ 4561367 w 4784651"/>
                <a:gd name="connsiteY12" fmla="*/ 4189228 h 5890437"/>
                <a:gd name="connsiteX13" fmla="*/ 3030279 w 4784651"/>
                <a:gd name="connsiteY13" fmla="*/ 0 h 5890437"/>
                <a:gd name="connsiteX0" fmla="*/ 3030279 w 4784651"/>
                <a:gd name="connsiteY0" fmla="*/ 114 h 5890551"/>
                <a:gd name="connsiteX1" fmla="*/ 765544 w 4784651"/>
                <a:gd name="connsiteY1" fmla="*/ 1935240 h 5890551"/>
                <a:gd name="connsiteX2" fmla="*/ 0 w 4784651"/>
                <a:gd name="connsiteY2" fmla="*/ 3051658 h 5890551"/>
                <a:gd name="connsiteX3" fmla="*/ 510363 w 4784651"/>
                <a:gd name="connsiteY3" fmla="*/ 3328105 h 5890551"/>
                <a:gd name="connsiteX4" fmla="*/ 297711 w 4784651"/>
                <a:gd name="connsiteY4" fmla="*/ 3657714 h 5890551"/>
                <a:gd name="connsiteX5" fmla="*/ 489097 w 4784651"/>
                <a:gd name="connsiteY5" fmla="*/ 3870365 h 5890551"/>
                <a:gd name="connsiteX6" fmla="*/ 372139 w 4784651"/>
                <a:gd name="connsiteY6" fmla="*/ 4061751 h 5890551"/>
                <a:gd name="connsiteX7" fmla="*/ 563525 w 4784651"/>
                <a:gd name="connsiteY7" fmla="*/ 4316933 h 5890551"/>
                <a:gd name="connsiteX8" fmla="*/ 499730 w 4784651"/>
                <a:gd name="connsiteY8" fmla="*/ 4976151 h 5890551"/>
                <a:gd name="connsiteX9" fmla="*/ 1754372 w 4784651"/>
                <a:gd name="connsiteY9" fmla="*/ 5199435 h 5890551"/>
                <a:gd name="connsiteX10" fmla="*/ 1945758 w 4784651"/>
                <a:gd name="connsiteY10" fmla="*/ 5890551 h 5890551"/>
                <a:gd name="connsiteX11" fmla="*/ 4784651 w 4784651"/>
                <a:gd name="connsiteY11" fmla="*/ 5858654 h 5890551"/>
                <a:gd name="connsiteX12" fmla="*/ 4561367 w 4784651"/>
                <a:gd name="connsiteY12" fmla="*/ 4189342 h 5890551"/>
                <a:gd name="connsiteX13" fmla="*/ 3030279 w 4784651"/>
                <a:gd name="connsiteY13" fmla="*/ 114 h 5890551"/>
                <a:gd name="connsiteX0" fmla="*/ 3030279 w 4784651"/>
                <a:gd name="connsiteY0" fmla="*/ 398 h 5890835"/>
                <a:gd name="connsiteX1" fmla="*/ 765544 w 4784651"/>
                <a:gd name="connsiteY1" fmla="*/ 1935524 h 5890835"/>
                <a:gd name="connsiteX2" fmla="*/ 0 w 4784651"/>
                <a:gd name="connsiteY2" fmla="*/ 3051942 h 5890835"/>
                <a:gd name="connsiteX3" fmla="*/ 510363 w 4784651"/>
                <a:gd name="connsiteY3" fmla="*/ 3328389 h 5890835"/>
                <a:gd name="connsiteX4" fmla="*/ 297711 w 4784651"/>
                <a:gd name="connsiteY4" fmla="*/ 3657998 h 5890835"/>
                <a:gd name="connsiteX5" fmla="*/ 489097 w 4784651"/>
                <a:gd name="connsiteY5" fmla="*/ 3870649 h 5890835"/>
                <a:gd name="connsiteX6" fmla="*/ 372139 w 4784651"/>
                <a:gd name="connsiteY6" fmla="*/ 4062035 h 5890835"/>
                <a:gd name="connsiteX7" fmla="*/ 563525 w 4784651"/>
                <a:gd name="connsiteY7" fmla="*/ 4317217 h 5890835"/>
                <a:gd name="connsiteX8" fmla="*/ 499730 w 4784651"/>
                <a:gd name="connsiteY8" fmla="*/ 4976435 h 5890835"/>
                <a:gd name="connsiteX9" fmla="*/ 1754372 w 4784651"/>
                <a:gd name="connsiteY9" fmla="*/ 5199719 h 5890835"/>
                <a:gd name="connsiteX10" fmla="*/ 1945758 w 4784651"/>
                <a:gd name="connsiteY10" fmla="*/ 5890835 h 5890835"/>
                <a:gd name="connsiteX11" fmla="*/ 4784651 w 4784651"/>
                <a:gd name="connsiteY11" fmla="*/ 5858938 h 5890835"/>
                <a:gd name="connsiteX12" fmla="*/ 4561367 w 4784651"/>
                <a:gd name="connsiteY12" fmla="*/ 4189626 h 5890835"/>
                <a:gd name="connsiteX13" fmla="*/ 3030279 w 4784651"/>
                <a:gd name="connsiteY13" fmla="*/ 398 h 5890835"/>
                <a:gd name="connsiteX0" fmla="*/ 3030279 w 5042277"/>
                <a:gd name="connsiteY0" fmla="*/ 663 h 5891100"/>
                <a:gd name="connsiteX1" fmla="*/ 765544 w 5042277"/>
                <a:gd name="connsiteY1" fmla="*/ 1935789 h 5891100"/>
                <a:gd name="connsiteX2" fmla="*/ 0 w 5042277"/>
                <a:gd name="connsiteY2" fmla="*/ 3052207 h 5891100"/>
                <a:gd name="connsiteX3" fmla="*/ 510363 w 5042277"/>
                <a:gd name="connsiteY3" fmla="*/ 3328654 h 5891100"/>
                <a:gd name="connsiteX4" fmla="*/ 297711 w 5042277"/>
                <a:gd name="connsiteY4" fmla="*/ 3658263 h 5891100"/>
                <a:gd name="connsiteX5" fmla="*/ 489097 w 5042277"/>
                <a:gd name="connsiteY5" fmla="*/ 3870914 h 5891100"/>
                <a:gd name="connsiteX6" fmla="*/ 372139 w 5042277"/>
                <a:gd name="connsiteY6" fmla="*/ 4062300 h 5891100"/>
                <a:gd name="connsiteX7" fmla="*/ 563525 w 5042277"/>
                <a:gd name="connsiteY7" fmla="*/ 4317482 h 5891100"/>
                <a:gd name="connsiteX8" fmla="*/ 499730 w 5042277"/>
                <a:gd name="connsiteY8" fmla="*/ 4976700 h 5891100"/>
                <a:gd name="connsiteX9" fmla="*/ 1754372 w 5042277"/>
                <a:gd name="connsiteY9" fmla="*/ 5199984 h 5891100"/>
                <a:gd name="connsiteX10" fmla="*/ 1945758 w 5042277"/>
                <a:gd name="connsiteY10" fmla="*/ 5891100 h 5891100"/>
                <a:gd name="connsiteX11" fmla="*/ 4784651 w 5042277"/>
                <a:gd name="connsiteY11" fmla="*/ 5859203 h 5891100"/>
                <a:gd name="connsiteX12" fmla="*/ 4561367 w 5042277"/>
                <a:gd name="connsiteY12" fmla="*/ 4189891 h 5891100"/>
                <a:gd name="connsiteX13" fmla="*/ 3030279 w 5042277"/>
                <a:gd name="connsiteY13" fmla="*/ 663 h 5891100"/>
                <a:gd name="connsiteX0" fmla="*/ 3030279 w 5316637"/>
                <a:gd name="connsiteY0" fmla="*/ 1079 h 5891516"/>
                <a:gd name="connsiteX1" fmla="*/ 765544 w 5316637"/>
                <a:gd name="connsiteY1" fmla="*/ 1936205 h 5891516"/>
                <a:gd name="connsiteX2" fmla="*/ 0 w 5316637"/>
                <a:gd name="connsiteY2" fmla="*/ 3052623 h 5891516"/>
                <a:gd name="connsiteX3" fmla="*/ 510363 w 5316637"/>
                <a:gd name="connsiteY3" fmla="*/ 3329070 h 5891516"/>
                <a:gd name="connsiteX4" fmla="*/ 297711 w 5316637"/>
                <a:gd name="connsiteY4" fmla="*/ 3658679 h 5891516"/>
                <a:gd name="connsiteX5" fmla="*/ 489097 w 5316637"/>
                <a:gd name="connsiteY5" fmla="*/ 3871330 h 5891516"/>
                <a:gd name="connsiteX6" fmla="*/ 372139 w 5316637"/>
                <a:gd name="connsiteY6" fmla="*/ 4062716 h 5891516"/>
                <a:gd name="connsiteX7" fmla="*/ 563525 w 5316637"/>
                <a:gd name="connsiteY7" fmla="*/ 4317898 h 5891516"/>
                <a:gd name="connsiteX8" fmla="*/ 499730 w 5316637"/>
                <a:gd name="connsiteY8" fmla="*/ 4977116 h 5891516"/>
                <a:gd name="connsiteX9" fmla="*/ 1754372 w 5316637"/>
                <a:gd name="connsiteY9" fmla="*/ 5200400 h 5891516"/>
                <a:gd name="connsiteX10" fmla="*/ 1945758 w 5316637"/>
                <a:gd name="connsiteY10" fmla="*/ 5891516 h 5891516"/>
                <a:gd name="connsiteX11" fmla="*/ 4784651 w 5316637"/>
                <a:gd name="connsiteY11" fmla="*/ 5859619 h 5891516"/>
                <a:gd name="connsiteX12" fmla="*/ 4890977 w 5316637"/>
                <a:gd name="connsiteY12" fmla="*/ 3520456 h 5891516"/>
                <a:gd name="connsiteX13" fmla="*/ 3030279 w 5316637"/>
                <a:gd name="connsiteY13" fmla="*/ 1079 h 5891516"/>
                <a:gd name="connsiteX0" fmla="*/ 3030279 w 5338934"/>
                <a:gd name="connsiteY0" fmla="*/ 561 h 5890998"/>
                <a:gd name="connsiteX1" fmla="*/ 765544 w 5338934"/>
                <a:gd name="connsiteY1" fmla="*/ 1935687 h 5890998"/>
                <a:gd name="connsiteX2" fmla="*/ 0 w 5338934"/>
                <a:gd name="connsiteY2" fmla="*/ 3052105 h 5890998"/>
                <a:gd name="connsiteX3" fmla="*/ 510363 w 5338934"/>
                <a:gd name="connsiteY3" fmla="*/ 3328552 h 5890998"/>
                <a:gd name="connsiteX4" fmla="*/ 297711 w 5338934"/>
                <a:gd name="connsiteY4" fmla="*/ 3658161 h 5890998"/>
                <a:gd name="connsiteX5" fmla="*/ 489097 w 5338934"/>
                <a:gd name="connsiteY5" fmla="*/ 3870812 h 5890998"/>
                <a:gd name="connsiteX6" fmla="*/ 372139 w 5338934"/>
                <a:gd name="connsiteY6" fmla="*/ 4062198 h 5890998"/>
                <a:gd name="connsiteX7" fmla="*/ 563525 w 5338934"/>
                <a:gd name="connsiteY7" fmla="*/ 4317380 h 5890998"/>
                <a:gd name="connsiteX8" fmla="*/ 499730 w 5338934"/>
                <a:gd name="connsiteY8" fmla="*/ 4976598 h 5890998"/>
                <a:gd name="connsiteX9" fmla="*/ 1754372 w 5338934"/>
                <a:gd name="connsiteY9" fmla="*/ 5199882 h 5890998"/>
                <a:gd name="connsiteX10" fmla="*/ 1945758 w 5338934"/>
                <a:gd name="connsiteY10" fmla="*/ 5890998 h 5890998"/>
                <a:gd name="connsiteX11" fmla="*/ 4784651 w 5338934"/>
                <a:gd name="connsiteY11" fmla="*/ 5859101 h 5890998"/>
                <a:gd name="connsiteX12" fmla="*/ 4890977 w 5338934"/>
                <a:gd name="connsiteY12" fmla="*/ 3519938 h 5890998"/>
                <a:gd name="connsiteX13" fmla="*/ 3030279 w 5338934"/>
                <a:gd name="connsiteY13" fmla="*/ 561 h 5890998"/>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75 h 5890612"/>
                <a:gd name="connsiteX1" fmla="*/ 765544 w 5381346"/>
                <a:gd name="connsiteY1" fmla="*/ 1935301 h 5890612"/>
                <a:gd name="connsiteX2" fmla="*/ 0 w 5381346"/>
                <a:gd name="connsiteY2" fmla="*/ 3051719 h 5890612"/>
                <a:gd name="connsiteX3" fmla="*/ 510363 w 5381346"/>
                <a:gd name="connsiteY3" fmla="*/ 3328166 h 5890612"/>
                <a:gd name="connsiteX4" fmla="*/ 297711 w 5381346"/>
                <a:gd name="connsiteY4" fmla="*/ 3657775 h 5890612"/>
                <a:gd name="connsiteX5" fmla="*/ 489097 w 5381346"/>
                <a:gd name="connsiteY5" fmla="*/ 3870426 h 5890612"/>
                <a:gd name="connsiteX6" fmla="*/ 372139 w 5381346"/>
                <a:gd name="connsiteY6" fmla="*/ 4061812 h 5890612"/>
                <a:gd name="connsiteX7" fmla="*/ 563525 w 5381346"/>
                <a:gd name="connsiteY7" fmla="*/ 4316994 h 5890612"/>
                <a:gd name="connsiteX8" fmla="*/ 499730 w 5381346"/>
                <a:gd name="connsiteY8" fmla="*/ 4976212 h 5890612"/>
                <a:gd name="connsiteX9" fmla="*/ 1754372 w 5381346"/>
                <a:gd name="connsiteY9" fmla="*/ 5199496 h 5890612"/>
                <a:gd name="connsiteX10" fmla="*/ 1945758 w 5381346"/>
                <a:gd name="connsiteY10" fmla="*/ 5890612 h 5890612"/>
                <a:gd name="connsiteX11" fmla="*/ 4784651 w 5381346"/>
                <a:gd name="connsiteY11" fmla="*/ 5858715 h 5890612"/>
                <a:gd name="connsiteX12" fmla="*/ 4890977 w 5381346"/>
                <a:gd name="connsiteY12" fmla="*/ 3519552 h 5890612"/>
                <a:gd name="connsiteX13" fmla="*/ 3030279 w 5381346"/>
                <a:gd name="connsiteY13" fmla="*/ 175 h 5890612"/>
                <a:gd name="connsiteX0" fmla="*/ 3030279 w 5381346"/>
                <a:gd name="connsiteY0" fmla="*/ 1733 h 5892170"/>
                <a:gd name="connsiteX1" fmla="*/ 0 w 5381346"/>
                <a:gd name="connsiteY1" fmla="*/ 3053277 h 5892170"/>
                <a:gd name="connsiteX2" fmla="*/ 510363 w 5381346"/>
                <a:gd name="connsiteY2" fmla="*/ 3329724 h 5892170"/>
                <a:gd name="connsiteX3" fmla="*/ 297711 w 5381346"/>
                <a:gd name="connsiteY3" fmla="*/ 3659333 h 5892170"/>
                <a:gd name="connsiteX4" fmla="*/ 489097 w 5381346"/>
                <a:gd name="connsiteY4" fmla="*/ 3871984 h 5892170"/>
                <a:gd name="connsiteX5" fmla="*/ 372139 w 5381346"/>
                <a:gd name="connsiteY5" fmla="*/ 4063370 h 5892170"/>
                <a:gd name="connsiteX6" fmla="*/ 563525 w 5381346"/>
                <a:gd name="connsiteY6" fmla="*/ 4318552 h 5892170"/>
                <a:gd name="connsiteX7" fmla="*/ 499730 w 5381346"/>
                <a:gd name="connsiteY7" fmla="*/ 4977770 h 5892170"/>
                <a:gd name="connsiteX8" fmla="*/ 1754372 w 5381346"/>
                <a:gd name="connsiteY8" fmla="*/ 5201054 h 5892170"/>
                <a:gd name="connsiteX9" fmla="*/ 1945758 w 5381346"/>
                <a:gd name="connsiteY9" fmla="*/ 5892170 h 5892170"/>
                <a:gd name="connsiteX10" fmla="*/ 4784651 w 5381346"/>
                <a:gd name="connsiteY10" fmla="*/ 5860273 h 5892170"/>
                <a:gd name="connsiteX11" fmla="*/ 4890977 w 5381346"/>
                <a:gd name="connsiteY11" fmla="*/ 3521110 h 5892170"/>
                <a:gd name="connsiteX12" fmla="*/ 3030279 w 5381346"/>
                <a:gd name="connsiteY12" fmla="*/ 1733 h 5892170"/>
                <a:gd name="connsiteX0" fmla="*/ 3030279 w 5381346"/>
                <a:gd name="connsiteY0" fmla="*/ 4 h 5890441"/>
                <a:gd name="connsiteX1" fmla="*/ 0 w 5381346"/>
                <a:gd name="connsiteY1" fmla="*/ 3051548 h 5890441"/>
                <a:gd name="connsiteX2" fmla="*/ 510363 w 5381346"/>
                <a:gd name="connsiteY2" fmla="*/ 3327995 h 5890441"/>
                <a:gd name="connsiteX3" fmla="*/ 297711 w 5381346"/>
                <a:gd name="connsiteY3" fmla="*/ 3657604 h 5890441"/>
                <a:gd name="connsiteX4" fmla="*/ 489097 w 5381346"/>
                <a:gd name="connsiteY4" fmla="*/ 3870255 h 5890441"/>
                <a:gd name="connsiteX5" fmla="*/ 372139 w 5381346"/>
                <a:gd name="connsiteY5" fmla="*/ 4061641 h 5890441"/>
                <a:gd name="connsiteX6" fmla="*/ 563525 w 5381346"/>
                <a:gd name="connsiteY6" fmla="*/ 4316823 h 5890441"/>
                <a:gd name="connsiteX7" fmla="*/ 499730 w 5381346"/>
                <a:gd name="connsiteY7" fmla="*/ 4976041 h 5890441"/>
                <a:gd name="connsiteX8" fmla="*/ 1754372 w 5381346"/>
                <a:gd name="connsiteY8" fmla="*/ 5199325 h 5890441"/>
                <a:gd name="connsiteX9" fmla="*/ 1945758 w 5381346"/>
                <a:gd name="connsiteY9" fmla="*/ 5890441 h 5890441"/>
                <a:gd name="connsiteX10" fmla="*/ 4784651 w 5381346"/>
                <a:gd name="connsiteY10" fmla="*/ 5858544 h 5890441"/>
                <a:gd name="connsiteX11" fmla="*/ 4890977 w 5381346"/>
                <a:gd name="connsiteY11" fmla="*/ 3519381 h 5890441"/>
                <a:gd name="connsiteX12" fmla="*/ 3030279 w 5381346"/>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30279 w 5381346"/>
                <a:gd name="connsiteY0" fmla="*/ 92120 h 5982557"/>
                <a:gd name="connsiteX1" fmla="*/ 914399 w 5381346"/>
                <a:gd name="connsiteY1" fmla="*/ 1187274 h 5982557"/>
                <a:gd name="connsiteX2" fmla="*/ 0 w 5381346"/>
                <a:gd name="connsiteY2" fmla="*/ 3143664 h 5982557"/>
                <a:gd name="connsiteX3" fmla="*/ 510363 w 5381346"/>
                <a:gd name="connsiteY3" fmla="*/ 3420111 h 5982557"/>
                <a:gd name="connsiteX4" fmla="*/ 297711 w 5381346"/>
                <a:gd name="connsiteY4" fmla="*/ 3749720 h 5982557"/>
                <a:gd name="connsiteX5" fmla="*/ 489097 w 5381346"/>
                <a:gd name="connsiteY5" fmla="*/ 3962371 h 5982557"/>
                <a:gd name="connsiteX6" fmla="*/ 372139 w 5381346"/>
                <a:gd name="connsiteY6" fmla="*/ 4153757 h 5982557"/>
                <a:gd name="connsiteX7" fmla="*/ 563525 w 5381346"/>
                <a:gd name="connsiteY7" fmla="*/ 4408939 h 5982557"/>
                <a:gd name="connsiteX8" fmla="*/ 499730 w 5381346"/>
                <a:gd name="connsiteY8" fmla="*/ 5068157 h 5982557"/>
                <a:gd name="connsiteX9" fmla="*/ 1754372 w 5381346"/>
                <a:gd name="connsiteY9" fmla="*/ 5291441 h 5982557"/>
                <a:gd name="connsiteX10" fmla="*/ 1945758 w 5381346"/>
                <a:gd name="connsiteY10" fmla="*/ 5982557 h 5982557"/>
                <a:gd name="connsiteX11" fmla="*/ 4784651 w 5381346"/>
                <a:gd name="connsiteY11" fmla="*/ 5950660 h 5982557"/>
                <a:gd name="connsiteX12" fmla="*/ 4890977 w 5381346"/>
                <a:gd name="connsiteY12" fmla="*/ 3611497 h 5982557"/>
                <a:gd name="connsiteX13" fmla="*/ 3030279 w 5381346"/>
                <a:gd name="connsiteY13" fmla="*/ 92120 h 5982557"/>
                <a:gd name="connsiteX0" fmla="*/ 3030279 w 5381346"/>
                <a:gd name="connsiteY0" fmla="*/ 94250 h 5984687"/>
                <a:gd name="connsiteX1" fmla="*/ 914399 w 5381346"/>
                <a:gd name="connsiteY1" fmla="*/ 1189404 h 5984687"/>
                <a:gd name="connsiteX2" fmla="*/ 0 w 5381346"/>
                <a:gd name="connsiteY2" fmla="*/ 3145794 h 5984687"/>
                <a:gd name="connsiteX3" fmla="*/ 510363 w 5381346"/>
                <a:gd name="connsiteY3" fmla="*/ 3422241 h 5984687"/>
                <a:gd name="connsiteX4" fmla="*/ 297711 w 5381346"/>
                <a:gd name="connsiteY4" fmla="*/ 3751850 h 5984687"/>
                <a:gd name="connsiteX5" fmla="*/ 489097 w 5381346"/>
                <a:gd name="connsiteY5" fmla="*/ 3964501 h 5984687"/>
                <a:gd name="connsiteX6" fmla="*/ 372139 w 5381346"/>
                <a:gd name="connsiteY6" fmla="*/ 4155887 h 5984687"/>
                <a:gd name="connsiteX7" fmla="*/ 563525 w 5381346"/>
                <a:gd name="connsiteY7" fmla="*/ 4411069 h 5984687"/>
                <a:gd name="connsiteX8" fmla="*/ 499730 w 5381346"/>
                <a:gd name="connsiteY8" fmla="*/ 5070287 h 5984687"/>
                <a:gd name="connsiteX9" fmla="*/ 1754372 w 5381346"/>
                <a:gd name="connsiteY9" fmla="*/ 5293571 h 5984687"/>
                <a:gd name="connsiteX10" fmla="*/ 1945758 w 5381346"/>
                <a:gd name="connsiteY10" fmla="*/ 5984687 h 5984687"/>
                <a:gd name="connsiteX11" fmla="*/ 4784651 w 5381346"/>
                <a:gd name="connsiteY11" fmla="*/ 5952790 h 5984687"/>
                <a:gd name="connsiteX12" fmla="*/ 4890977 w 5381346"/>
                <a:gd name="connsiteY12" fmla="*/ 3613627 h 5984687"/>
                <a:gd name="connsiteX13" fmla="*/ 3030279 w 5381346"/>
                <a:gd name="connsiteY13" fmla="*/ 94250 h 598468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765 w 5381832"/>
                <a:gd name="connsiteY0" fmla="*/ 0 h 5890437"/>
                <a:gd name="connsiteX1" fmla="*/ 890167 w 5381832"/>
                <a:gd name="connsiteY1" fmla="*/ 1098883 h 5890437"/>
                <a:gd name="connsiteX2" fmla="*/ 672821 w 5381832"/>
                <a:gd name="connsiteY2" fmla="*/ 2220272 h 5890437"/>
                <a:gd name="connsiteX3" fmla="*/ 486 w 5381832"/>
                <a:gd name="connsiteY3" fmla="*/ 3051544 h 5890437"/>
                <a:gd name="connsiteX4" fmla="*/ 510849 w 5381832"/>
                <a:gd name="connsiteY4" fmla="*/ 3327991 h 5890437"/>
                <a:gd name="connsiteX5" fmla="*/ 339761 w 5381832"/>
                <a:gd name="connsiteY5" fmla="*/ 3734790 h 5890437"/>
                <a:gd name="connsiteX6" fmla="*/ 531147 w 5381832"/>
                <a:gd name="connsiteY6" fmla="*/ 3870251 h 5890437"/>
                <a:gd name="connsiteX7" fmla="*/ 372625 w 5381832"/>
                <a:gd name="connsiteY7" fmla="*/ 4061637 h 5890437"/>
                <a:gd name="connsiteX8" fmla="*/ 564011 w 5381832"/>
                <a:gd name="connsiteY8" fmla="*/ 4316819 h 5890437"/>
                <a:gd name="connsiteX9" fmla="*/ 500216 w 5381832"/>
                <a:gd name="connsiteY9" fmla="*/ 4976037 h 5890437"/>
                <a:gd name="connsiteX10" fmla="*/ 1754858 w 5381832"/>
                <a:gd name="connsiteY10" fmla="*/ 5039004 h 5890437"/>
                <a:gd name="connsiteX11" fmla="*/ 1946244 w 5381832"/>
                <a:gd name="connsiteY11" fmla="*/ 5890437 h 5890437"/>
                <a:gd name="connsiteX12" fmla="*/ 4785137 w 5381832"/>
                <a:gd name="connsiteY12" fmla="*/ 5858540 h 5890437"/>
                <a:gd name="connsiteX13" fmla="*/ 4891463 w 5381832"/>
                <a:gd name="connsiteY13" fmla="*/ 3519377 h 5890437"/>
                <a:gd name="connsiteX14" fmla="*/ 3030765 w 5381832"/>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1751 h 5892188"/>
                <a:gd name="connsiteX1" fmla="*/ 927042 w 5381929"/>
                <a:gd name="connsiteY1" fmla="*/ 868002 h 5892188"/>
                <a:gd name="connsiteX2" fmla="*/ 672918 w 5381929"/>
                <a:gd name="connsiteY2" fmla="*/ 2222023 h 5892188"/>
                <a:gd name="connsiteX3" fmla="*/ 583 w 5381929"/>
                <a:gd name="connsiteY3" fmla="*/ 3053295 h 5892188"/>
                <a:gd name="connsiteX4" fmla="*/ 510946 w 5381929"/>
                <a:gd name="connsiteY4" fmla="*/ 3329742 h 5892188"/>
                <a:gd name="connsiteX5" fmla="*/ 339858 w 5381929"/>
                <a:gd name="connsiteY5" fmla="*/ 3736541 h 5892188"/>
                <a:gd name="connsiteX6" fmla="*/ 531244 w 5381929"/>
                <a:gd name="connsiteY6" fmla="*/ 3872002 h 5892188"/>
                <a:gd name="connsiteX7" fmla="*/ 372722 w 5381929"/>
                <a:gd name="connsiteY7" fmla="*/ 4063388 h 5892188"/>
                <a:gd name="connsiteX8" fmla="*/ 564108 w 5381929"/>
                <a:gd name="connsiteY8" fmla="*/ 4318570 h 5892188"/>
                <a:gd name="connsiteX9" fmla="*/ 500313 w 5381929"/>
                <a:gd name="connsiteY9" fmla="*/ 4977788 h 5892188"/>
                <a:gd name="connsiteX10" fmla="*/ 1754955 w 5381929"/>
                <a:gd name="connsiteY10" fmla="*/ 5040755 h 5892188"/>
                <a:gd name="connsiteX11" fmla="*/ 1946341 w 5381929"/>
                <a:gd name="connsiteY11" fmla="*/ 5892188 h 5892188"/>
                <a:gd name="connsiteX12" fmla="*/ 4785234 w 5381929"/>
                <a:gd name="connsiteY12" fmla="*/ 5860291 h 5892188"/>
                <a:gd name="connsiteX13" fmla="*/ 4891560 w 5381929"/>
                <a:gd name="connsiteY13" fmla="*/ 3521128 h 5892188"/>
                <a:gd name="connsiteX14" fmla="*/ 3030862 w 5381929"/>
                <a:gd name="connsiteY14" fmla="*/ 1751 h 5892188"/>
                <a:gd name="connsiteX0" fmla="*/ 3031042 w 5382109"/>
                <a:gd name="connsiteY0" fmla="*/ 1751 h 5892188"/>
                <a:gd name="connsiteX1" fmla="*/ 927222 w 5382109"/>
                <a:gd name="connsiteY1" fmla="*/ 868002 h 5892188"/>
                <a:gd name="connsiteX2" fmla="*/ 577563 w 5382109"/>
                <a:gd name="connsiteY2" fmla="*/ 2303910 h 5892188"/>
                <a:gd name="connsiteX3" fmla="*/ 763 w 5382109"/>
                <a:gd name="connsiteY3" fmla="*/ 3053295 h 5892188"/>
                <a:gd name="connsiteX4" fmla="*/ 511126 w 5382109"/>
                <a:gd name="connsiteY4" fmla="*/ 3329742 h 5892188"/>
                <a:gd name="connsiteX5" fmla="*/ 340038 w 5382109"/>
                <a:gd name="connsiteY5" fmla="*/ 3736541 h 5892188"/>
                <a:gd name="connsiteX6" fmla="*/ 531424 w 5382109"/>
                <a:gd name="connsiteY6" fmla="*/ 3872002 h 5892188"/>
                <a:gd name="connsiteX7" fmla="*/ 372902 w 5382109"/>
                <a:gd name="connsiteY7" fmla="*/ 4063388 h 5892188"/>
                <a:gd name="connsiteX8" fmla="*/ 564288 w 5382109"/>
                <a:gd name="connsiteY8" fmla="*/ 4318570 h 5892188"/>
                <a:gd name="connsiteX9" fmla="*/ 500493 w 5382109"/>
                <a:gd name="connsiteY9" fmla="*/ 4977788 h 5892188"/>
                <a:gd name="connsiteX10" fmla="*/ 1755135 w 5382109"/>
                <a:gd name="connsiteY10" fmla="*/ 5040755 h 5892188"/>
                <a:gd name="connsiteX11" fmla="*/ 1946521 w 5382109"/>
                <a:gd name="connsiteY11" fmla="*/ 5892188 h 5892188"/>
                <a:gd name="connsiteX12" fmla="*/ 4785414 w 5382109"/>
                <a:gd name="connsiteY12" fmla="*/ 5860291 h 5892188"/>
                <a:gd name="connsiteX13" fmla="*/ 4891740 w 5382109"/>
                <a:gd name="connsiteY13" fmla="*/ 3521128 h 5892188"/>
                <a:gd name="connsiteX14" fmla="*/ 3031042 w 5382109"/>
                <a:gd name="connsiteY14" fmla="*/ 1751 h 5892188"/>
                <a:gd name="connsiteX0" fmla="*/ 3031042 w 5382109"/>
                <a:gd name="connsiteY0" fmla="*/ 2101 h 5892538"/>
                <a:gd name="connsiteX1" fmla="*/ 913575 w 5382109"/>
                <a:gd name="connsiteY1" fmla="*/ 827408 h 5892538"/>
                <a:gd name="connsiteX2" fmla="*/ 577563 w 5382109"/>
                <a:gd name="connsiteY2" fmla="*/ 2304260 h 5892538"/>
                <a:gd name="connsiteX3" fmla="*/ 763 w 5382109"/>
                <a:gd name="connsiteY3" fmla="*/ 3053645 h 5892538"/>
                <a:gd name="connsiteX4" fmla="*/ 511126 w 5382109"/>
                <a:gd name="connsiteY4" fmla="*/ 3330092 h 5892538"/>
                <a:gd name="connsiteX5" fmla="*/ 340038 w 5382109"/>
                <a:gd name="connsiteY5" fmla="*/ 3736891 h 5892538"/>
                <a:gd name="connsiteX6" fmla="*/ 531424 w 5382109"/>
                <a:gd name="connsiteY6" fmla="*/ 3872352 h 5892538"/>
                <a:gd name="connsiteX7" fmla="*/ 372902 w 5382109"/>
                <a:gd name="connsiteY7" fmla="*/ 4063738 h 5892538"/>
                <a:gd name="connsiteX8" fmla="*/ 564288 w 5382109"/>
                <a:gd name="connsiteY8" fmla="*/ 4318920 h 5892538"/>
                <a:gd name="connsiteX9" fmla="*/ 500493 w 5382109"/>
                <a:gd name="connsiteY9" fmla="*/ 4978138 h 5892538"/>
                <a:gd name="connsiteX10" fmla="*/ 1755135 w 5382109"/>
                <a:gd name="connsiteY10" fmla="*/ 5041105 h 5892538"/>
                <a:gd name="connsiteX11" fmla="*/ 1946521 w 5382109"/>
                <a:gd name="connsiteY11" fmla="*/ 5892538 h 5892538"/>
                <a:gd name="connsiteX12" fmla="*/ 4785414 w 5382109"/>
                <a:gd name="connsiteY12" fmla="*/ 5860641 h 5892538"/>
                <a:gd name="connsiteX13" fmla="*/ 4891740 w 5382109"/>
                <a:gd name="connsiteY13" fmla="*/ 3521478 h 5892538"/>
                <a:gd name="connsiteX14" fmla="*/ 3031042 w 5382109"/>
                <a:gd name="connsiteY14" fmla="*/ 2101 h 5892538"/>
                <a:gd name="connsiteX0" fmla="*/ 3031042 w 5382109"/>
                <a:gd name="connsiteY0" fmla="*/ 941 h 5891378"/>
                <a:gd name="connsiteX1" fmla="*/ 886280 w 5382109"/>
                <a:gd name="connsiteY1" fmla="*/ 1071908 h 5891378"/>
                <a:gd name="connsiteX2" fmla="*/ 577563 w 5382109"/>
                <a:gd name="connsiteY2" fmla="*/ 2303100 h 5891378"/>
                <a:gd name="connsiteX3" fmla="*/ 763 w 5382109"/>
                <a:gd name="connsiteY3" fmla="*/ 3052485 h 5891378"/>
                <a:gd name="connsiteX4" fmla="*/ 511126 w 5382109"/>
                <a:gd name="connsiteY4" fmla="*/ 3328932 h 5891378"/>
                <a:gd name="connsiteX5" fmla="*/ 340038 w 5382109"/>
                <a:gd name="connsiteY5" fmla="*/ 3735731 h 5891378"/>
                <a:gd name="connsiteX6" fmla="*/ 531424 w 5382109"/>
                <a:gd name="connsiteY6" fmla="*/ 3871192 h 5891378"/>
                <a:gd name="connsiteX7" fmla="*/ 372902 w 5382109"/>
                <a:gd name="connsiteY7" fmla="*/ 4062578 h 5891378"/>
                <a:gd name="connsiteX8" fmla="*/ 564288 w 5382109"/>
                <a:gd name="connsiteY8" fmla="*/ 4317760 h 5891378"/>
                <a:gd name="connsiteX9" fmla="*/ 500493 w 5382109"/>
                <a:gd name="connsiteY9" fmla="*/ 4976978 h 5891378"/>
                <a:gd name="connsiteX10" fmla="*/ 1755135 w 5382109"/>
                <a:gd name="connsiteY10" fmla="*/ 5039945 h 5891378"/>
                <a:gd name="connsiteX11" fmla="*/ 1946521 w 5382109"/>
                <a:gd name="connsiteY11" fmla="*/ 5891378 h 5891378"/>
                <a:gd name="connsiteX12" fmla="*/ 4785414 w 5382109"/>
                <a:gd name="connsiteY12" fmla="*/ 5859481 h 5891378"/>
                <a:gd name="connsiteX13" fmla="*/ 4891740 w 5382109"/>
                <a:gd name="connsiteY13" fmla="*/ 3520318 h 5891378"/>
                <a:gd name="connsiteX14" fmla="*/ 3031042 w 5382109"/>
                <a:gd name="connsiteY14" fmla="*/ 941 h 5891378"/>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627 h 5891064"/>
                <a:gd name="connsiteX1" fmla="*/ 777098 w 5382109"/>
                <a:gd name="connsiteY1" fmla="*/ 1180776 h 5891064"/>
                <a:gd name="connsiteX2" fmla="*/ 577563 w 5382109"/>
                <a:gd name="connsiteY2" fmla="*/ 2302786 h 5891064"/>
                <a:gd name="connsiteX3" fmla="*/ 763 w 5382109"/>
                <a:gd name="connsiteY3" fmla="*/ 3052171 h 5891064"/>
                <a:gd name="connsiteX4" fmla="*/ 511126 w 5382109"/>
                <a:gd name="connsiteY4" fmla="*/ 3328618 h 5891064"/>
                <a:gd name="connsiteX5" fmla="*/ 340038 w 5382109"/>
                <a:gd name="connsiteY5" fmla="*/ 3735417 h 5891064"/>
                <a:gd name="connsiteX6" fmla="*/ 531424 w 5382109"/>
                <a:gd name="connsiteY6" fmla="*/ 3870878 h 5891064"/>
                <a:gd name="connsiteX7" fmla="*/ 372902 w 5382109"/>
                <a:gd name="connsiteY7" fmla="*/ 4062264 h 5891064"/>
                <a:gd name="connsiteX8" fmla="*/ 564288 w 5382109"/>
                <a:gd name="connsiteY8" fmla="*/ 4317446 h 5891064"/>
                <a:gd name="connsiteX9" fmla="*/ 500493 w 5382109"/>
                <a:gd name="connsiteY9" fmla="*/ 4976664 h 5891064"/>
                <a:gd name="connsiteX10" fmla="*/ 1755135 w 5382109"/>
                <a:gd name="connsiteY10" fmla="*/ 5039631 h 5891064"/>
                <a:gd name="connsiteX11" fmla="*/ 1946521 w 5382109"/>
                <a:gd name="connsiteY11" fmla="*/ 5891064 h 5891064"/>
                <a:gd name="connsiteX12" fmla="*/ 4785414 w 5382109"/>
                <a:gd name="connsiteY12" fmla="*/ 5859167 h 5891064"/>
                <a:gd name="connsiteX13" fmla="*/ 4891740 w 5382109"/>
                <a:gd name="connsiteY13" fmla="*/ 3520004 h 5891064"/>
                <a:gd name="connsiteX14" fmla="*/ 3031042 w 5382109"/>
                <a:gd name="connsiteY14" fmla="*/ 627 h 5891064"/>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8119 w 5389186"/>
                <a:gd name="connsiteY0" fmla="*/ 968 h 5891405"/>
                <a:gd name="connsiteX1" fmla="*/ 784175 w 5389186"/>
                <a:gd name="connsiteY1" fmla="*/ 1181117 h 5891405"/>
                <a:gd name="connsiteX2" fmla="*/ 530049 w 5389186"/>
                <a:gd name="connsiteY2" fmla="*/ 2303127 h 5891405"/>
                <a:gd name="connsiteX3" fmla="*/ 7840 w 5389186"/>
                <a:gd name="connsiteY3" fmla="*/ 3052512 h 5891405"/>
                <a:gd name="connsiteX4" fmla="*/ 518203 w 5389186"/>
                <a:gd name="connsiteY4" fmla="*/ 3328959 h 5891405"/>
                <a:gd name="connsiteX5" fmla="*/ 347115 w 5389186"/>
                <a:gd name="connsiteY5" fmla="*/ 3735758 h 5891405"/>
                <a:gd name="connsiteX6" fmla="*/ 538501 w 5389186"/>
                <a:gd name="connsiteY6" fmla="*/ 3871219 h 5891405"/>
                <a:gd name="connsiteX7" fmla="*/ 379979 w 5389186"/>
                <a:gd name="connsiteY7" fmla="*/ 4062605 h 5891405"/>
                <a:gd name="connsiteX8" fmla="*/ 571365 w 5389186"/>
                <a:gd name="connsiteY8" fmla="*/ 4317787 h 5891405"/>
                <a:gd name="connsiteX9" fmla="*/ 507570 w 5389186"/>
                <a:gd name="connsiteY9" fmla="*/ 4977005 h 5891405"/>
                <a:gd name="connsiteX10" fmla="*/ 1762212 w 5389186"/>
                <a:gd name="connsiteY10" fmla="*/ 5039972 h 5891405"/>
                <a:gd name="connsiteX11" fmla="*/ 1953598 w 5389186"/>
                <a:gd name="connsiteY11" fmla="*/ 5891405 h 5891405"/>
                <a:gd name="connsiteX12" fmla="*/ 4792491 w 5389186"/>
                <a:gd name="connsiteY12" fmla="*/ 5859508 h 5891405"/>
                <a:gd name="connsiteX13" fmla="*/ 4898817 w 5389186"/>
                <a:gd name="connsiteY13" fmla="*/ 3520345 h 5891405"/>
                <a:gd name="connsiteX14" fmla="*/ 3038119 w 5389186"/>
                <a:gd name="connsiteY14" fmla="*/ 968 h 5891405"/>
                <a:gd name="connsiteX0" fmla="*/ 3037057 w 5388124"/>
                <a:gd name="connsiteY0" fmla="*/ 968 h 5891405"/>
                <a:gd name="connsiteX1" fmla="*/ 783113 w 5388124"/>
                <a:gd name="connsiteY1" fmla="*/ 1181117 h 5891405"/>
                <a:gd name="connsiteX2" fmla="*/ 528987 w 5388124"/>
                <a:gd name="connsiteY2" fmla="*/ 2303127 h 5891405"/>
                <a:gd name="connsiteX3" fmla="*/ 6778 w 5388124"/>
                <a:gd name="connsiteY3" fmla="*/ 3052512 h 5891405"/>
                <a:gd name="connsiteX4" fmla="*/ 517141 w 5388124"/>
                <a:gd name="connsiteY4" fmla="*/ 3328959 h 5891405"/>
                <a:gd name="connsiteX5" fmla="*/ 346053 w 5388124"/>
                <a:gd name="connsiteY5" fmla="*/ 3735758 h 5891405"/>
                <a:gd name="connsiteX6" fmla="*/ 537439 w 5388124"/>
                <a:gd name="connsiteY6" fmla="*/ 3871219 h 5891405"/>
                <a:gd name="connsiteX7" fmla="*/ 378917 w 5388124"/>
                <a:gd name="connsiteY7" fmla="*/ 4062605 h 5891405"/>
                <a:gd name="connsiteX8" fmla="*/ 570303 w 5388124"/>
                <a:gd name="connsiteY8" fmla="*/ 4317787 h 5891405"/>
                <a:gd name="connsiteX9" fmla="*/ 506508 w 5388124"/>
                <a:gd name="connsiteY9" fmla="*/ 4977005 h 5891405"/>
                <a:gd name="connsiteX10" fmla="*/ 1761150 w 5388124"/>
                <a:gd name="connsiteY10" fmla="*/ 5039972 h 5891405"/>
                <a:gd name="connsiteX11" fmla="*/ 1952536 w 5388124"/>
                <a:gd name="connsiteY11" fmla="*/ 5891405 h 5891405"/>
                <a:gd name="connsiteX12" fmla="*/ 4791429 w 5388124"/>
                <a:gd name="connsiteY12" fmla="*/ 5859508 h 5891405"/>
                <a:gd name="connsiteX13" fmla="*/ 4897755 w 5388124"/>
                <a:gd name="connsiteY13" fmla="*/ 3520345 h 5891405"/>
                <a:gd name="connsiteX14" fmla="*/ 3037057 w 5388124"/>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2980702 w 5331769"/>
                <a:gd name="connsiteY0" fmla="*/ 968 h 5891405"/>
                <a:gd name="connsiteX1" fmla="*/ 726758 w 5331769"/>
                <a:gd name="connsiteY1" fmla="*/ 1181117 h 5891405"/>
                <a:gd name="connsiteX2" fmla="*/ 472632 w 5331769"/>
                <a:gd name="connsiteY2" fmla="*/ 2303127 h 5891405"/>
                <a:gd name="connsiteX3" fmla="*/ 5014 w 5331769"/>
                <a:gd name="connsiteY3" fmla="*/ 3079808 h 5891405"/>
                <a:gd name="connsiteX4" fmla="*/ 460786 w 5331769"/>
                <a:gd name="connsiteY4" fmla="*/ 3328959 h 5891405"/>
                <a:gd name="connsiteX5" fmla="*/ 289698 w 5331769"/>
                <a:gd name="connsiteY5" fmla="*/ 3735758 h 5891405"/>
                <a:gd name="connsiteX6" fmla="*/ 481084 w 5331769"/>
                <a:gd name="connsiteY6" fmla="*/ 3871219 h 5891405"/>
                <a:gd name="connsiteX7" fmla="*/ 322562 w 5331769"/>
                <a:gd name="connsiteY7" fmla="*/ 4062605 h 5891405"/>
                <a:gd name="connsiteX8" fmla="*/ 513948 w 5331769"/>
                <a:gd name="connsiteY8" fmla="*/ 4317787 h 5891405"/>
                <a:gd name="connsiteX9" fmla="*/ 450153 w 5331769"/>
                <a:gd name="connsiteY9" fmla="*/ 4977005 h 5891405"/>
                <a:gd name="connsiteX10" fmla="*/ 1704795 w 5331769"/>
                <a:gd name="connsiteY10" fmla="*/ 5039972 h 5891405"/>
                <a:gd name="connsiteX11" fmla="*/ 1896181 w 5331769"/>
                <a:gd name="connsiteY11" fmla="*/ 5891405 h 5891405"/>
                <a:gd name="connsiteX12" fmla="*/ 4735074 w 5331769"/>
                <a:gd name="connsiteY12" fmla="*/ 5859508 h 5891405"/>
                <a:gd name="connsiteX13" fmla="*/ 4841400 w 5331769"/>
                <a:gd name="connsiteY13" fmla="*/ 3520345 h 5891405"/>
                <a:gd name="connsiteX14" fmla="*/ 2980702 w 5331769"/>
                <a:gd name="connsiteY14" fmla="*/ 968 h 5891405"/>
                <a:gd name="connsiteX0" fmla="*/ 2980491 w 5331558"/>
                <a:gd name="connsiteY0" fmla="*/ 968 h 5891405"/>
                <a:gd name="connsiteX1" fmla="*/ 726547 w 5331558"/>
                <a:gd name="connsiteY1" fmla="*/ 1181117 h 5891405"/>
                <a:gd name="connsiteX2" fmla="*/ 486068 w 5331558"/>
                <a:gd name="connsiteY2" fmla="*/ 2371366 h 5891405"/>
                <a:gd name="connsiteX3" fmla="*/ 4803 w 5331558"/>
                <a:gd name="connsiteY3" fmla="*/ 3079808 h 5891405"/>
                <a:gd name="connsiteX4" fmla="*/ 460575 w 5331558"/>
                <a:gd name="connsiteY4" fmla="*/ 3328959 h 5891405"/>
                <a:gd name="connsiteX5" fmla="*/ 289487 w 5331558"/>
                <a:gd name="connsiteY5" fmla="*/ 3735758 h 5891405"/>
                <a:gd name="connsiteX6" fmla="*/ 480873 w 5331558"/>
                <a:gd name="connsiteY6" fmla="*/ 3871219 h 5891405"/>
                <a:gd name="connsiteX7" fmla="*/ 322351 w 5331558"/>
                <a:gd name="connsiteY7" fmla="*/ 4062605 h 5891405"/>
                <a:gd name="connsiteX8" fmla="*/ 513737 w 5331558"/>
                <a:gd name="connsiteY8" fmla="*/ 4317787 h 5891405"/>
                <a:gd name="connsiteX9" fmla="*/ 449942 w 5331558"/>
                <a:gd name="connsiteY9" fmla="*/ 4977005 h 5891405"/>
                <a:gd name="connsiteX10" fmla="*/ 1704584 w 5331558"/>
                <a:gd name="connsiteY10" fmla="*/ 5039972 h 5891405"/>
                <a:gd name="connsiteX11" fmla="*/ 1895970 w 5331558"/>
                <a:gd name="connsiteY11" fmla="*/ 5891405 h 5891405"/>
                <a:gd name="connsiteX12" fmla="*/ 4734863 w 5331558"/>
                <a:gd name="connsiteY12" fmla="*/ 5859508 h 5891405"/>
                <a:gd name="connsiteX13" fmla="*/ 4841189 w 5331558"/>
                <a:gd name="connsiteY13" fmla="*/ 3520345 h 5891405"/>
                <a:gd name="connsiteX14" fmla="*/ 2980491 w 5331558"/>
                <a:gd name="connsiteY14" fmla="*/ 968 h 589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1558" h="5891405">
                  <a:moveTo>
                    <a:pt x="2980491" y="968"/>
                  </a:moveTo>
                  <a:cubicBezTo>
                    <a:pt x="1784302" y="-22254"/>
                    <a:pt x="1040642" y="372305"/>
                    <a:pt x="726547" y="1181117"/>
                  </a:cubicBezTo>
                  <a:cubicBezTo>
                    <a:pt x="528785" y="1834793"/>
                    <a:pt x="744238" y="2066938"/>
                    <a:pt x="486068" y="2371366"/>
                  </a:cubicBezTo>
                  <a:cubicBezTo>
                    <a:pt x="239818" y="2677225"/>
                    <a:pt x="-40213" y="2911644"/>
                    <a:pt x="4803" y="3079808"/>
                  </a:cubicBezTo>
                  <a:cubicBezTo>
                    <a:pt x="109541" y="3181162"/>
                    <a:pt x="260766" y="3266498"/>
                    <a:pt x="460575" y="3328959"/>
                  </a:cubicBezTo>
                  <a:cubicBezTo>
                    <a:pt x="403546" y="3464559"/>
                    <a:pt x="198074" y="3641722"/>
                    <a:pt x="289487" y="3735758"/>
                  </a:cubicBezTo>
                  <a:lnTo>
                    <a:pt x="480873" y="3871219"/>
                  </a:lnTo>
                  <a:cubicBezTo>
                    <a:pt x="428032" y="3935014"/>
                    <a:pt x="303940" y="3939433"/>
                    <a:pt x="322351" y="4062605"/>
                  </a:cubicBezTo>
                  <a:cubicBezTo>
                    <a:pt x="362395" y="4195168"/>
                    <a:pt x="550882" y="4226788"/>
                    <a:pt x="513737" y="4317787"/>
                  </a:cubicBezTo>
                  <a:cubicBezTo>
                    <a:pt x="397470" y="4561276"/>
                    <a:pt x="358392" y="4876020"/>
                    <a:pt x="449942" y="4977005"/>
                  </a:cubicBezTo>
                  <a:cubicBezTo>
                    <a:pt x="636587" y="5158310"/>
                    <a:pt x="1197305" y="5208988"/>
                    <a:pt x="1704584" y="5039972"/>
                  </a:cubicBezTo>
                  <a:lnTo>
                    <a:pt x="1895970" y="5891405"/>
                  </a:lnTo>
                  <a:lnTo>
                    <a:pt x="4734863" y="5859508"/>
                  </a:lnTo>
                  <a:cubicBezTo>
                    <a:pt x="4366268" y="4516262"/>
                    <a:pt x="4422975" y="3927926"/>
                    <a:pt x="4841189" y="3520345"/>
                  </a:cubicBezTo>
                  <a:cubicBezTo>
                    <a:pt x="6117095" y="1964448"/>
                    <a:pt x="4692333" y="36409"/>
                    <a:pt x="2980491" y="968"/>
                  </a:cubicBezTo>
                  <a:close/>
                </a:path>
              </a:pathLst>
            </a:cu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3" name="Oval 37">
              <a:extLst>
                <a:ext uri="{FF2B5EF4-FFF2-40B4-BE49-F238E27FC236}">
                  <a16:creationId xmlns:a16="http://schemas.microsoft.com/office/drawing/2014/main" id="{7D3259BE-E29A-4B06-8283-9A1CA609831E}"/>
                </a:ext>
              </a:extLst>
            </p:cNvPr>
            <p:cNvSpPr/>
            <p:nvPr/>
          </p:nvSpPr>
          <p:spPr>
            <a:xfrm rot="18100542">
              <a:off x="5907878" y="-58593"/>
              <a:ext cx="1436045" cy="2141152"/>
            </a:xfrm>
            <a:custGeom>
              <a:avLst/>
              <a:gdLst/>
              <a:ahLst/>
              <a:cxnLst/>
              <a:rect l="l" t="t" r="r" b="b"/>
              <a:pathLst>
                <a:path w="1170491" h="1745209">
                  <a:moveTo>
                    <a:pt x="429221" y="671495"/>
                  </a:moveTo>
                  <a:cubicBezTo>
                    <a:pt x="415869" y="670322"/>
                    <a:pt x="402356" y="670624"/>
                    <a:pt x="388917" y="672439"/>
                  </a:cubicBezTo>
                  <a:cubicBezTo>
                    <a:pt x="370997" y="674859"/>
                    <a:pt x="353207" y="679968"/>
                    <a:pt x="336101" y="687858"/>
                  </a:cubicBezTo>
                  <a:lnTo>
                    <a:pt x="344770" y="708640"/>
                  </a:lnTo>
                  <a:cubicBezTo>
                    <a:pt x="405276" y="680369"/>
                    <a:pt x="475531" y="691805"/>
                    <a:pt x="523918" y="737799"/>
                  </a:cubicBezTo>
                  <a:cubicBezTo>
                    <a:pt x="569388" y="781022"/>
                    <a:pt x="587723" y="847396"/>
                    <a:pt x="571504" y="910067"/>
                  </a:cubicBezTo>
                  <a:lnTo>
                    <a:pt x="593243" y="915886"/>
                  </a:lnTo>
                  <a:cubicBezTo>
                    <a:pt x="611678" y="844923"/>
                    <a:pt x="590662" y="769719"/>
                    <a:pt x="538740" y="720849"/>
                  </a:cubicBezTo>
                  <a:cubicBezTo>
                    <a:pt x="507886" y="691808"/>
                    <a:pt x="469277" y="675014"/>
                    <a:pt x="429221" y="671495"/>
                  </a:cubicBezTo>
                  <a:close/>
                  <a:moveTo>
                    <a:pt x="588421" y="580980"/>
                  </a:moveTo>
                  <a:cubicBezTo>
                    <a:pt x="534186" y="581239"/>
                    <a:pt x="482134" y="605639"/>
                    <a:pt x="446738" y="649695"/>
                  </a:cubicBezTo>
                  <a:lnTo>
                    <a:pt x="463760" y="664437"/>
                  </a:lnTo>
                  <a:cubicBezTo>
                    <a:pt x="505329" y="612166"/>
                    <a:pt x="573320" y="591099"/>
                    <a:pt x="637132" y="610714"/>
                  </a:cubicBezTo>
                  <a:cubicBezTo>
                    <a:pt x="697098" y="629147"/>
                    <a:pt x="743088" y="680397"/>
                    <a:pt x="756495" y="743730"/>
                  </a:cubicBezTo>
                  <a:lnTo>
                    <a:pt x="778549" y="739251"/>
                  </a:lnTo>
                  <a:cubicBezTo>
                    <a:pt x="763432" y="667508"/>
                    <a:pt x="711108" y="609548"/>
                    <a:pt x="642848" y="588934"/>
                  </a:cubicBezTo>
                  <a:cubicBezTo>
                    <a:pt x="624821" y="583490"/>
                    <a:pt x="606500" y="580894"/>
                    <a:pt x="588421" y="580980"/>
                  </a:cubicBezTo>
                  <a:close/>
                  <a:moveTo>
                    <a:pt x="533817" y="0"/>
                  </a:moveTo>
                  <a:cubicBezTo>
                    <a:pt x="617807" y="1"/>
                    <a:pt x="687626" y="60667"/>
                    <a:pt x="697680" y="141081"/>
                  </a:cubicBezTo>
                  <a:cubicBezTo>
                    <a:pt x="603869" y="182843"/>
                    <a:pt x="547102" y="268997"/>
                    <a:pt x="562024" y="352718"/>
                  </a:cubicBezTo>
                  <a:lnTo>
                    <a:pt x="584367" y="347971"/>
                  </a:lnTo>
                  <a:cubicBezTo>
                    <a:pt x="570422" y="267354"/>
                    <a:pt x="633895" y="183716"/>
                    <a:pt x="732836" y="150639"/>
                  </a:cubicBezTo>
                  <a:cubicBezTo>
                    <a:pt x="738208" y="147500"/>
                    <a:pt x="743991" y="147205"/>
                    <a:pt x="749842" y="147205"/>
                  </a:cubicBezTo>
                  <a:cubicBezTo>
                    <a:pt x="844103" y="147205"/>
                    <a:pt x="920515" y="223618"/>
                    <a:pt x="920515" y="317877"/>
                  </a:cubicBezTo>
                  <a:lnTo>
                    <a:pt x="910716" y="366417"/>
                  </a:lnTo>
                  <a:lnTo>
                    <a:pt x="920515" y="366418"/>
                  </a:lnTo>
                  <a:lnTo>
                    <a:pt x="920515" y="371433"/>
                  </a:lnTo>
                  <a:cubicBezTo>
                    <a:pt x="997755" y="379016"/>
                    <a:pt x="1056877" y="445155"/>
                    <a:pt x="1056877" y="525101"/>
                  </a:cubicBezTo>
                  <a:lnTo>
                    <a:pt x="1047351" y="572282"/>
                  </a:lnTo>
                  <a:cubicBezTo>
                    <a:pt x="1119671" y="602218"/>
                    <a:pt x="1170491" y="673500"/>
                    <a:pt x="1170491" y="756650"/>
                  </a:cubicBezTo>
                  <a:cubicBezTo>
                    <a:pt x="1170490" y="802863"/>
                    <a:pt x="1154794" y="845409"/>
                    <a:pt x="1127569" y="878235"/>
                  </a:cubicBezTo>
                  <a:cubicBezTo>
                    <a:pt x="1080615" y="934488"/>
                    <a:pt x="1014142" y="959925"/>
                    <a:pt x="954678" y="939840"/>
                  </a:cubicBezTo>
                  <a:lnTo>
                    <a:pt x="947373" y="961469"/>
                  </a:lnTo>
                  <a:cubicBezTo>
                    <a:pt x="1000817" y="979520"/>
                    <a:pt x="1058949" y="966083"/>
                    <a:pt x="1106746" y="928282"/>
                  </a:cubicBezTo>
                  <a:cubicBezTo>
                    <a:pt x="1128548" y="955588"/>
                    <a:pt x="1138907" y="990708"/>
                    <a:pt x="1138907" y="1028247"/>
                  </a:cubicBezTo>
                  <a:cubicBezTo>
                    <a:pt x="1138907" y="1124134"/>
                    <a:pt x="1071328" y="1204237"/>
                    <a:pt x="981133" y="1223220"/>
                  </a:cubicBezTo>
                  <a:cubicBezTo>
                    <a:pt x="889088" y="1236998"/>
                    <a:pt x="805358" y="1200898"/>
                    <a:pt x="777272" y="1134408"/>
                  </a:cubicBezTo>
                  <a:cubicBezTo>
                    <a:pt x="791057" y="1124903"/>
                    <a:pt x="802061" y="1111678"/>
                    <a:pt x="810210" y="1096167"/>
                  </a:cubicBezTo>
                  <a:cubicBezTo>
                    <a:pt x="831546" y="1055553"/>
                    <a:pt x="830022" y="1005443"/>
                    <a:pt x="806195" y="964175"/>
                  </a:cubicBezTo>
                  <a:lnTo>
                    <a:pt x="787267" y="975103"/>
                  </a:lnTo>
                  <a:cubicBezTo>
                    <a:pt x="807161" y="1009560"/>
                    <a:pt x="808703" y="1051275"/>
                    <a:pt x="791333" y="1085110"/>
                  </a:cubicBezTo>
                  <a:cubicBezTo>
                    <a:pt x="784855" y="1097727"/>
                    <a:pt x="776117" y="1108536"/>
                    <a:pt x="763385" y="1114320"/>
                  </a:cubicBezTo>
                  <a:lnTo>
                    <a:pt x="744063" y="1119497"/>
                  </a:lnTo>
                  <a:lnTo>
                    <a:pt x="747716" y="1128718"/>
                  </a:lnTo>
                  <a:cubicBezTo>
                    <a:pt x="731558" y="1137628"/>
                    <a:pt x="712804" y="1141697"/>
                    <a:pt x="693327" y="1140344"/>
                  </a:cubicBezTo>
                  <a:cubicBezTo>
                    <a:pt x="655409" y="1137711"/>
                    <a:pt x="620494" y="1114908"/>
                    <a:pt x="601213" y="1080185"/>
                  </a:cubicBezTo>
                  <a:lnTo>
                    <a:pt x="582082" y="1090754"/>
                  </a:lnTo>
                  <a:cubicBezTo>
                    <a:pt x="605167" y="1132362"/>
                    <a:pt x="647281" y="1159482"/>
                    <a:pt x="693051" y="1162221"/>
                  </a:cubicBezTo>
                  <a:cubicBezTo>
                    <a:pt x="715413" y="1163558"/>
                    <a:pt x="736989" y="1158982"/>
                    <a:pt x="755684" y="1148835"/>
                  </a:cubicBezTo>
                  <a:cubicBezTo>
                    <a:pt x="792539" y="1222022"/>
                    <a:pt x="887119" y="1262260"/>
                    <a:pt x="989751" y="1247587"/>
                  </a:cubicBezTo>
                  <a:cubicBezTo>
                    <a:pt x="1000157" y="1267987"/>
                    <a:pt x="1004489" y="1291252"/>
                    <a:pt x="1004488" y="1315531"/>
                  </a:cubicBezTo>
                  <a:cubicBezTo>
                    <a:pt x="1004488" y="1381750"/>
                    <a:pt x="972258" y="1440443"/>
                    <a:pt x="920375" y="1473506"/>
                  </a:cubicBezTo>
                  <a:lnTo>
                    <a:pt x="913116" y="1474079"/>
                  </a:lnTo>
                  <a:cubicBezTo>
                    <a:pt x="850536" y="1469665"/>
                    <a:pt x="794159" y="1430126"/>
                    <a:pt x="766796" y="1371458"/>
                  </a:cubicBezTo>
                  <a:lnTo>
                    <a:pt x="746323" y="1380801"/>
                  </a:lnTo>
                  <a:cubicBezTo>
                    <a:pt x="776874" y="1446464"/>
                    <a:pt x="839753" y="1490827"/>
                    <a:pt x="909888" y="1496052"/>
                  </a:cubicBezTo>
                  <a:cubicBezTo>
                    <a:pt x="891948" y="1561049"/>
                    <a:pt x="840393" y="1611456"/>
                    <a:pt x="774838" y="1628054"/>
                  </a:cubicBezTo>
                  <a:cubicBezTo>
                    <a:pt x="686646" y="1642970"/>
                    <a:pt x="605133" y="1612285"/>
                    <a:pt x="571751" y="1552195"/>
                  </a:cubicBezTo>
                  <a:lnTo>
                    <a:pt x="550649" y="1566422"/>
                  </a:lnTo>
                  <a:cubicBezTo>
                    <a:pt x="577499" y="1609979"/>
                    <a:pt x="626419" y="1639383"/>
                    <a:pt x="685031" y="1648114"/>
                  </a:cubicBezTo>
                  <a:cubicBezTo>
                    <a:pt x="659684" y="1706013"/>
                    <a:pt x="601329" y="1745210"/>
                    <a:pt x="533818" y="1745209"/>
                  </a:cubicBezTo>
                  <a:cubicBezTo>
                    <a:pt x="455549" y="1745210"/>
                    <a:pt x="416747" y="1692524"/>
                    <a:pt x="372301" y="1619888"/>
                  </a:cubicBezTo>
                  <a:lnTo>
                    <a:pt x="366380" y="1592106"/>
                  </a:lnTo>
                  <a:cubicBezTo>
                    <a:pt x="305091" y="1567105"/>
                    <a:pt x="259811" y="1511085"/>
                    <a:pt x="250590" y="1443452"/>
                  </a:cubicBezTo>
                  <a:cubicBezTo>
                    <a:pt x="203712" y="1453117"/>
                    <a:pt x="158965" y="1444975"/>
                    <a:pt x="117260" y="1407178"/>
                  </a:cubicBezTo>
                  <a:cubicBezTo>
                    <a:pt x="55030" y="1350772"/>
                    <a:pt x="44039" y="1258933"/>
                    <a:pt x="90593" y="1192598"/>
                  </a:cubicBezTo>
                  <a:cubicBezTo>
                    <a:pt x="186799" y="1224213"/>
                    <a:pt x="285304" y="1199642"/>
                    <a:pt x="330760" y="1129474"/>
                  </a:cubicBezTo>
                  <a:lnTo>
                    <a:pt x="344999" y="1132822"/>
                  </a:lnTo>
                  <a:cubicBezTo>
                    <a:pt x="420009" y="1139731"/>
                    <a:pt x="490500" y="1101048"/>
                    <a:pt x="524987" y="1034051"/>
                  </a:cubicBezTo>
                  <a:lnTo>
                    <a:pt x="505360" y="1023014"/>
                  </a:lnTo>
                  <a:cubicBezTo>
                    <a:pt x="475089" y="1082544"/>
                    <a:pt x="412689" y="1116790"/>
                    <a:pt x="346243" y="1110339"/>
                  </a:cubicBezTo>
                  <a:cubicBezTo>
                    <a:pt x="283801" y="1104277"/>
                    <a:pt x="228486" y="1063265"/>
                    <a:pt x="202679" y="1003895"/>
                  </a:cubicBezTo>
                  <a:lnTo>
                    <a:pt x="181967" y="1012696"/>
                  </a:lnTo>
                  <a:cubicBezTo>
                    <a:pt x="205492" y="1066954"/>
                    <a:pt x="250941" y="1107583"/>
                    <a:pt x="305288" y="1123484"/>
                  </a:cubicBezTo>
                  <a:cubicBezTo>
                    <a:pt x="260051" y="1186174"/>
                    <a:pt x="162021" y="1201884"/>
                    <a:pt x="70961" y="1161909"/>
                  </a:cubicBezTo>
                  <a:cubicBezTo>
                    <a:pt x="64874" y="1160625"/>
                    <a:pt x="60391" y="1156961"/>
                    <a:pt x="56055" y="1153032"/>
                  </a:cubicBezTo>
                  <a:cubicBezTo>
                    <a:pt x="-13786" y="1089729"/>
                    <a:pt x="-19088" y="981796"/>
                    <a:pt x="44214" y="911953"/>
                  </a:cubicBezTo>
                  <a:lnTo>
                    <a:pt x="84073" y="882569"/>
                  </a:lnTo>
                  <a:lnTo>
                    <a:pt x="76811" y="875989"/>
                  </a:lnTo>
                  <a:lnTo>
                    <a:pt x="80179" y="872273"/>
                  </a:lnTo>
                  <a:cubicBezTo>
                    <a:pt x="28040" y="814783"/>
                    <a:pt x="28651" y="726072"/>
                    <a:pt x="82340" y="666836"/>
                  </a:cubicBezTo>
                  <a:lnTo>
                    <a:pt x="121082" y="638275"/>
                  </a:lnTo>
                  <a:cubicBezTo>
                    <a:pt x="89526" y="571593"/>
                    <a:pt x="96788" y="490523"/>
                    <a:pt x="145805" y="430894"/>
                  </a:cubicBezTo>
                  <a:cubicBezTo>
                    <a:pt x="198586" y="400645"/>
                    <a:pt x="259015" y="385179"/>
                    <a:pt x="321878" y="383347"/>
                  </a:cubicBezTo>
                  <a:lnTo>
                    <a:pt x="321111" y="357014"/>
                  </a:lnTo>
                  <a:cubicBezTo>
                    <a:pt x="257723" y="358862"/>
                    <a:pt x="196668" y="373772"/>
                    <a:pt x="141180" y="399723"/>
                  </a:cubicBezTo>
                  <a:cubicBezTo>
                    <a:pt x="117813" y="370058"/>
                    <a:pt x="106816" y="332072"/>
                    <a:pt x="106816" y="291518"/>
                  </a:cubicBezTo>
                  <a:cubicBezTo>
                    <a:pt x="106816" y="170286"/>
                    <a:pt x="205094" y="72008"/>
                    <a:pt x="326327" y="72008"/>
                  </a:cubicBezTo>
                  <a:cubicBezTo>
                    <a:pt x="350305" y="72008"/>
                    <a:pt x="373385" y="75853"/>
                    <a:pt x="394659" y="83948"/>
                  </a:cubicBezTo>
                  <a:cubicBezTo>
                    <a:pt x="425371" y="33609"/>
                    <a:pt x="467237" y="0"/>
                    <a:pt x="533817" y="0"/>
                  </a:cubicBezTo>
                  <a:close/>
                </a:path>
              </a:pathLst>
            </a:cu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grpSp>
      <p:sp>
        <p:nvSpPr>
          <p:cNvPr id="24" name="Rectangle 19">
            <a:extLst>
              <a:ext uri="{FF2B5EF4-FFF2-40B4-BE49-F238E27FC236}">
                <a16:creationId xmlns:a16="http://schemas.microsoft.com/office/drawing/2014/main" id="{40AEEA9F-9864-4B51-9DD0-FDA40DA8B1D3}"/>
              </a:ext>
            </a:extLst>
          </p:cNvPr>
          <p:cNvSpPr/>
          <p:nvPr/>
        </p:nvSpPr>
        <p:spPr>
          <a:xfrm>
            <a:off x="4471052" y="2446822"/>
            <a:ext cx="449751" cy="494370"/>
          </a:xfrm>
          <a:custGeom>
            <a:avLst/>
            <a:gdLst/>
            <a:ahLst/>
            <a:cxnLst/>
            <a:rect l="l" t="t" r="r" b="b"/>
            <a:pathLst>
              <a:path w="2926108" h="3216409">
                <a:moveTo>
                  <a:pt x="1150286" y="2039882"/>
                </a:moveTo>
                <a:cubicBezTo>
                  <a:pt x="1216487" y="2110220"/>
                  <a:pt x="1249586" y="2238485"/>
                  <a:pt x="1348889" y="2250897"/>
                </a:cubicBezTo>
                <a:cubicBezTo>
                  <a:pt x="1452327" y="2213659"/>
                  <a:pt x="1530941" y="2147458"/>
                  <a:pt x="1597142" y="2052295"/>
                </a:cubicBezTo>
                <a:cubicBezTo>
                  <a:pt x="1634380" y="2030228"/>
                  <a:pt x="1712994" y="2049536"/>
                  <a:pt x="1721269" y="2072982"/>
                </a:cubicBezTo>
                <a:cubicBezTo>
                  <a:pt x="1533700" y="2362611"/>
                  <a:pt x="1615072" y="2763954"/>
                  <a:pt x="1568179" y="2830155"/>
                </a:cubicBezTo>
                <a:cubicBezTo>
                  <a:pt x="1391644" y="2965315"/>
                  <a:pt x="1231658" y="2893598"/>
                  <a:pt x="1063398" y="2925319"/>
                </a:cubicBezTo>
                <a:cubicBezTo>
                  <a:pt x="925479" y="2954282"/>
                  <a:pt x="820660" y="3107371"/>
                  <a:pt x="686879" y="3148747"/>
                </a:cubicBezTo>
                <a:cubicBezTo>
                  <a:pt x="536548" y="3184606"/>
                  <a:pt x="373804" y="3224602"/>
                  <a:pt x="215198" y="3214948"/>
                </a:cubicBezTo>
                <a:cubicBezTo>
                  <a:pt x="93829" y="3209431"/>
                  <a:pt x="71763" y="3046687"/>
                  <a:pt x="136584" y="2925318"/>
                </a:cubicBezTo>
                <a:cubicBezTo>
                  <a:pt x="168305" y="2828775"/>
                  <a:pt x="121415" y="2802571"/>
                  <a:pt x="107623" y="2710165"/>
                </a:cubicBezTo>
                <a:cubicBezTo>
                  <a:pt x="111150" y="2693172"/>
                  <a:pt x="127647" y="2691385"/>
                  <a:pt x="158288" y="2695563"/>
                </a:cubicBezTo>
                <a:lnTo>
                  <a:pt x="158288" y="2626239"/>
                </a:lnTo>
                <a:lnTo>
                  <a:pt x="266288" y="2626239"/>
                </a:lnTo>
                <a:lnTo>
                  <a:pt x="266288" y="2708276"/>
                </a:lnTo>
                <a:lnTo>
                  <a:pt x="307224" y="2711894"/>
                </a:lnTo>
                <a:lnTo>
                  <a:pt x="307224" y="2626239"/>
                </a:lnTo>
                <a:lnTo>
                  <a:pt x="415224" y="2626239"/>
                </a:lnTo>
                <a:lnTo>
                  <a:pt x="415224" y="2711420"/>
                </a:lnTo>
                <a:cubicBezTo>
                  <a:pt x="428487" y="2711947"/>
                  <a:pt x="442136" y="2710942"/>
                  <a:pt x="456160" y="2708700"/>
                </a:cubicBezTo>
                <a:lnTo>
                  <a:pt x="456160" y="2617963"/>
                </a:lnTo>
                <a:lnTo>
                  <a:pt x="564160" y="2617963"/>
                </a:lnTo>
                <a:lnTo>
                  <a:pt x="564160" y="2692500"/>
                </a:lnTo>
                <a:cubicBezTo>
                  <a:pt x="577696" y="2691220"/>
                  <a:pt x="591289" y="2688332"/>
                  <a:pt x="605096" y="2684680"/>
                </a:cubicBezTo>
                <a:lnTo>
                  <a:pt x="605096" y="2601411"/>
                </a:lnTo>
                <a:lnTo>
                  <a:pt x="713096" y="2601411"/>
                </a:lnTo>
                <a:lnTo>
                  <a:pt x="713096" y="2654658"/>
                </a:lnTo>
                <a:lnTo>
                  <a:pt x="754032" y="2641463"/>
                </a:lnTo>
                <a:lnTo>
                  <a:pt x="754032" y="2580721"/>
                </a:lnTo>
                <a:lnTo>
                  <a:pt x="862032" y="2580721"/>
                </a:lnTo>
                <a:lnTo>
                  <a:pt x="862032" y="2599792"/>
                </a:lnTo>
                <a:cubicBezTo>
                  <a:pt x="897454" y="2584791"/>
                  <a:pt x="934214" y="2567836"/>
                  <a:pt x="972371" y="2548802"/>
                </a:cubicBezTo>
                <a:cubicBezTo>
                  <a:pt x="1030297" y="2506047"/>
                  <a:pt x="939271" y="2219176"/>
                  <a:pt x="947546" y="2122633"/>
                </a:cubicBezTo>
                <a:cubicBezTo>
                  <a:pt x="957201" y="2082636"/>
                  <a:pt x="1082706" y="2067466"/>
                  <a:pt x="1150286" y="2039882"/>
                </a:cubicBezTo>
                <a:close/>
                <a:moveTo>
                  <a:pt x="394278" y="1320337"/>
                </a:moveTo>
                <a:cubicBezTo>
                  <a:pt x="356565" y="1315036"/>
                  <a:pt x="316914" y="1320983"/>
                  <a:pt x="277262" y="1344774"/>
                </a:cubicBezTo>
                <a:cubicBezTo>
                  <a:pt x="169686" y="1368221"/>
                  <a:pt x="281399" y="1532343"/>
                  <a:pt x="314500" y="1626128"/>
                </a:cubicBezTo>
                <a:cubicBezTo>
                  <a:pt x="335188" y="1715776"/>
                  <a:pt x="306225" y="1838523"/>
                  <a:pt x="376563" y="1820593"/>
                </a:cubicBezTo>
                <a:cubicBezTo>
                  <a:pt x="535169" y="1786113"/>
                  <a:pt x="681363" y="1673020"/>
                  <a:pt x="628954" y="1493726"/>
                </a:cubicBezTo>
                <a:cubicBezTo>
                  <a:pt x="603094" y="1453384"/>
                  <a:pt x="507414" y="1336241"/>
                  <a:pt x="394278" y="1320337"/>
                </a:cubicBezTo>
                <a:close/>
                <a:moveTo>
                  <a:pt x="1526804" y="66"/>
                </a:moveTo>
                <a:cubicBezTo>
                  <a:pt x="2066065" y="2824"/>
                  <a:pt x="2621877" y="129710"/>
                  <a:pt x="2896335" y="1038593"/>
                </a:cubicBezTo>
                <a:cubicBezTo>
                  <a:pt x="3057700" y="1564063"/>
                  <a:pt x="2532230" y="2366749"/>
                  <a:pt x="2064686" y="2292273"/>
                </a:cubicBezTo>
                <a:cubicBezTo>
                  <a:pt x="1885392" y="2267447"/>
                  <a:pt x="1950214" y="2015056"/>
                  <a:pt x="1555767" y="1940580"/>
                </a:cubicBezTo>
                <a:cubicBezTo>
                  <a:pt x="1179249" y="1868862"/>
                  <a:pt x="732393" y="2186075"/>
                  <a:pt x="554478" y="2159871"/>
                </a:cubicBezTo>
                <a:cubicBezTo>
                  <a:pt x="466211" y="2141942"/>
                  <a:pt x="394493" y="1904722"/>
                  <a:pt x="364151" y="1932305"/>
                </a:cubicBezTo>
                <a:cubicBezTo>
                  <a:pt x="322774" y="1970922"/>
                  <a:pt x="405526" y="2146079"/>
                  <a:pt x="467589" y="2205384"/>
                </a:cubicBezTo>
                <a:cubicBezTo>
                  <a:pt x="525515" y="2241243"/>
                  <a:pt x="732393" y="2202626"/>
                  <a:pt x="873070" y="2139183"/>
                </a:cubicBezTo>
                <a:cubicBezTo>
                  <a:pt x="913066" y="2128149"/>
                  <a:pt x="870312" y="2253655"/>
                  <a:pt x="877208" y="2333648"/>
                </a:cubicBezTo>
                <a:lnTo>
                  <a:pt x="862033" y="2337135"/>
                </a:lnTo>
                <a:lnTo>
                  <a:pt x="862033" y="2415799"/>
                </a:lnTo>
                <a:lnTo>
                  <a:pt x="754033" y="2415799"/>
                </a:lnTo>
                <a:lnTo>
                  <a:pt x="754033" y="2360695"/>
                </a:lnTo>
                <a:lnTo>
                  <a:pt x="713097" y="2366601"/>
                </a:lnTo>
                <a:lnTo>
                  <a:pt x="713097" y="2428213"/>
                </a:lnTo>
                <a:lnTo>
                  <a:pt x="605097" y="2428213"/>
                </a:lnTo>
                <a:lnTo>
                  <a:pt x="605097" y="2379641"/>
                </a:lnTo>
                <a:lnTo>
                  <a:pt x="564161" y="2382960"/>
                </a:lnTo>
                <a:lnTo>
                  <a:pt x="564161" y="2436489"/>
                </a:lnTo>
                <a:lnTo>
                  <a:pt x="456161" y="2436489"/>
                </a:lnTo>
                <a:lnTo>
                  <a:pt x="456161" y="2388351"/>
                </a:lnTo>
                <a:lnTo>
                  <a:pt x="415225" y="2389346"/>
                </a:lnTo>
                <a:lnTo>
                  <a:pt x="415225" y="2436489"/>
                </a:lnTo>
                <a:lnTo>
                  <a:pt x="307225" y="2436489"/>
                </a:lnTo>
                <a:lnTo>
                  <a:pt x="307225" y="2386989"/>
                </a:lnTo>
                <a:cubicBezTo>
                  <a:pt x="293173" y="2387203"/>
                  <a:pt x="279516" y="2386340"/>
                  <a:pt x="266289" y="2385150"/>
                </a:cubicBezTo>
                <a:lnTo>
                  <a:pt x="266289" y="2428213"/>
                </a:lnTo>
                <a:lnTo>
                  <a:pt x="158289" y="2428213"/>
                </a:lnTo>
                <a:lnTo>
                  <a:pt x="158289" y="2370613"/>
                </a:lnTo>
                <a:cubicBezTo>
                  <a:pt x="107017" y="2360332"/>
                  <a:pt x="72014" y="2345184"/>
                  <a:pt x="62108" y="2325373"/>
                </a:cubicBezTo>
                <a:cubicBezTo>
                  <a:pt x="37284" y="2261930"/>
                  <a:pt x="103484" y="2223314"/>
                  <a:pt x="124172" y="2172284"/>
                </a:cubicBezTo>
                <a:cubicBezTo>
                  <a:pt x="111759" y="2144700"/>
                  <a:pt x="74522" y="2141942"/>
                  <a:pt x="86934" y="2089533"/>
                </a:cubicBezTo>
                <a:cubicBezTo>
                  <a:pt x="96588" y="2053674"/>
                  <a:pt x="242782" y="2030228"/>
                  <a:pt x="264849" y="1994369"/>
                </a:cubicBezTo>
                <a:cubicBezTo>
                  <a:pt x="273125" y="1919892"/>
                  <a:pt x="-4093" y="1721291"/>
                  <a:pt x="45" y="1671639"/>
                </a:cubicBezTo>
                <a:cubicBezTo>
                  <a:pt x="12458" y="1619230"/>
                  <a:pt x="124172" y="1558546"/>
                  <a:pt x="190373" y="1477174"/>
                </a:cubicBezTo>
                <a:cubicBezTo>
                  <a:pt x="222094" y="1438557"/>
                  <a:pt x="80038" y="1267538"/>
                  <a:pt x="91072" y="1224783"/>
                </a:cubicBezTo>
                <a:cubicBezTo>
                  <a:pt x="111760" y="1092381"/>
                  <a:pt x="240023" y="943429"/>
                  <a:pt x="264849" y="703451"/>
                </a:cubicBezTo>
                <a:cubicBezTo>
                  <a:pt x="342084" y="332450"/>
                  <a:pt x="961338" y="-5451"/>
                  <a:pt x="1526804" y="66"/>
                </a:cubicBezTo>
                <a:close/>
              </a:path>
            </a:pathLst>
          </a:custGeom>
          <a:solidFill>
            <a:srgbClr val="7D7D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5" name="Freeform 114">
            <a:extLst>
              <a:ext uri="{FF2B5EF4-FFF2-40B4-BE49-F238E27FC236}">
                <a16:creationId xmlns:a16="http://schemas.microsoft.com/office/drawing/2014/main" id="{2A1D0F58-15DC-43BD-B973-CA0AA0A27C4E}"/>
              </a:ext>
            </a:extLst>
          </p:cNvPr>
          <p:cNvSpPr>
            <a:spLocks noChangeAspect="1"/>
          </p:cNvSpPr>
          <p:nvPr/>
        </p:nvSpPr>
        <p:spPr>
          <a:xfrm>
            <a:off x="10267646" y="2429101"/>
            <a:ext cx="549379" cy="529812"/>
          </a:xfrm>
          <a:custGeom>
            <a:avLst/>
            <a:gdLst>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955441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745816" h="3316502">
                <a:moveTo>
                  <a:pt x="2500704" y="2026790"/>
                </a:moveTo>
                <a:cubicBezTo>
                  <a:pt x="2380149" y="2047261"/>
                  <a:pt x="2334656" y="2081381"/>
                  <a:pt x="2261868" y="2108676"/>
                </a:cubicBezTo>
                <a:cubicBezTo>
                  <a:pt x="2220926" y="2245154"/>
                  <a:pt x="2248220" y="2327040"/>
                  <a:pt x="2364227" y="2313393"/>
                </a:cubicBezTo>
                <a:cubicBezTo>
                  <a:pt x="2491606" y="2272450"/>
                  <a:pt x="2502979" y="2190563"/>
                  <a:pt x="2500704" y="2026790"/>
                </a:cubicBezTo>
                <a:close/>
                <a:moveTo>
                  <a:pt x="1245112" y="2026790"/>
                </a:moveTo>
                <a:cubicBezTo>
                  <a:pt x="1242837" y="2190563"/>
                  <a:pt x="1254210" y="2272450"/>
                  <a:pt x="1381589" y="2313393"/>
                </a:cubicBezTo>
                <a:cubicBezTo>
                  <a:pt x="1497596" y="2327040"/>
                  <a:pt x="1524890" y="2245154"/>
                  <a:pt x="1483948" y="2108676"/>
                </a:cubicBezTo>
                <a:cubicBezTo>
                  <a:pt x="1411160" y="2081381"/>
                  <a:pt x="1365667" y="2047261"/>
                  <a:pt x="1245112" y="2026790"/>
                </a:cubicBezTo>
                <a:close/>
                <a:moveTo>
                  <a:pt x="3185000" y="1670667"/>
                </a:moveTo>
                <a:cubicBezTo>
                  <a:pt x="3206444" y="1672444"/>
                  <a:pt x="3226596" y="1679339"/>
                  <a:pt x="3244509" y="1692418"/>
                </a:cubicBezTo>
                <a:cubicBezTo>
                  <a:pt x="3340044" y="1731086"/>
                  <a:pt x="3210389" y="1885761"/>
                  <a:pt x="3380986" y="1856191"/>
                </a:cubicBezTo>
                <a:cubicBezTo>
                  <a:pt x="3424203" y="1826621"/>
                  <a:pt x="3528837" y="1837994"/>
                  <a:pt x="3599350" y="1903959"/>
                </a:cubicBezTo>
                <a:cubicBezTo>
                  <a:pt x="3647117" y="1983571"/>
                  <a:pt x="3783594" y="2056359"/>
                  <a:pt x="3735827" y="2142795"/>
                </a:cubicBezTo>
                <a:cubicBezTo>
                  <a:pt x="3653941" y="2374806"/>
                  <a:pt x="3606173" y="2422574"/>
                  <a:pt x="3572054" y="2620466"/>
                </a:cubicBezTo>
                <a:cubicBezTo>
                  <a:pt x="3574328" y="2882048"/>
                  <a:pt x="3542485" y="3061744"/>
                  <a:pt x="3551583" y="3316502"/>
                </a:cubicBezTo>
                <a:lnTo>
                  <a:pt x="3292276" y="3302855"/>
                </a:lnTo>
                <a:cubicBezTo>
                  <a:pt x="3310472" y="3025350"/>
                  <a:pt x="3315022" y="2788789"/>
                  <a:pt x="3271804" y="2511284"/>
                </a:cubicBezTo>
                <a:cubicBezTo>
                  <a:pt x="3217213" y="2465791"/>
                  <a:pt x="3189917" y="2399828"/>
                  <a:pt x="3278628" y="2272449"/>
                </a:cubicBezTo>
                <a:cubicBezTo>
                  <a:pt x="3244509" y="2190562"/>
                  <a:pt x="3271804" y="2142795"/>
                  <a:pt x="3128502" y="2108675"/>
                </a:cubicBezTo>
                <a:cubicBezTo>
                  <a:pt x="3042066" y="2051809"/>
                  <a:pt x="2921512" y="2165541"/>
                  <a:pt x="2869195" y="2019965"/>
                </a:cubicBezTo>
                <a:cubicBezTo>
                  <a:pt x="2821427" y="1896567"/>
                  <a:pt x="3034887" y="1658228"/>
                  <a:pt x="3185000" y="1670667"/>
                </a:cubicBezTo>
                <a:close/>
                <a:moveTo>
                  <a:pt x="560816" y="1670667"/>
                </a:moveTo>
                <a:cubicBezTo>
                  <a:pt x="710929" y="1658228"/>
                  <a:pt x="924389" y="1896567"/>
                  <a:pt x="876621" y="2019965"/>
                </a:cubicBezTo>
                <a:cubicBezTo>
                  <a:pt x="824304" y="2165541"/>
                  <a:pt x="703750" y="2051809"/>
                  <a:pt x="617314" y="2108675"/>
                </a:cubicBezTo>
                <a:cubicBezTo>
                  <a:pt x="474012" y="2142795"/>
                  <a:pt x="501307" y="2190562"/>
                  <a:pt x="467188" y="2272449"/>
                </a:cubicBezTo>
                <a:cubicBezTo>
                  <a:pt x="555899" y="2399828"/>
                  <a:pt x="528603" y="2465791"/>
                  <a:pt x="474012" y="2511284"/>
                </a:cubicBezTo>
                <a:cubicBezTo>
                  <a:pt x="430794" y="2788789"/>
                  <a:pt x="435344" y="3025350"/>
                  <a:pt x="453540" y="3302855"/>
                </a:cubicBezTo>
                <a:lnTo>
                  <a:pt x="194233" y="3316502"/>
                </a:lnTo>
                <a:cubicBezTo>
                  <a:pt x="203331" y="3061744"/>
                  <a:pt x="171488" y="2882048"/>
                  <a:pt x="173762" y="2620466"/>
                </a:cubicBezTo>
                <a:cubicBezTo>
                  <a:pt x="139643" y="2422574"/>
                  <a:pt x="91875" y="2374806"/>
                  <a:pt x="9989" y="2142795"/>
                </a:cubicBezTo>
                <a:cubicBezTo>
                  <a:pt x="-37778" y="2056359"/>
                  <a:pt x="98699" y="1983571"/>
                  <a:pt x="146466" y="1903959"/>
                </a:cubicBezTo>
                <a:cubicBezTo>
                  <a:pt x="216979" y="1837994"/>
                  <a:pt x="321613" y="1826621"/>
                  <a:pt x="364830" y="1856191"/>
                </a:cubicBezTo>
                <a:cubicBezTo>
                  <a:pt x="535427" y="1885761"/>
                  <a:pt x="405772" y="1731086"/>
                  <a:pt x="501307" y="1692418"/>
                </a:cubicBezTo>
                <a:cubicBezTo>
                  <a:pt x="519220" y="1679339"/>
                  <a:pt x="539372" y="1672444"/>
                  <a:pt x="560816" y="1670667"/>
                </a:cubicBezTo>
                <a:close/>
                <a:moveTo>
                  <a:pt x="2609647" y="1003649"/>
                </a:moveTo>
                <a:cubicBezTo>
                  <a:pt x="2444889" y="994437"/>
                  <a:pt x="2381715" y="1312839"/>
                  <a:pt x="2234575" y="1385343"/>
                </a:cubicBezTo>
                <a:cubicBezTo>
                  <a:pt x="2013936" y="1460406"/>
                  <a:pt x="1963895" y="1651474"/>
                  <a:pt x="1968444" y="1951725"/>
                </a:cubicBezTo>
                <a:cubicBezTo>
                  <a:pt x="1979817" y="2035887"/>
                  <a:pt x="2134492" y="1956274"/>
                  <a:pt x="2248223" y="1897134"/>
                </a:cubicBezTo>
                <a:cubicBezTo>
                  <a:pt x="2393799" y="1812972"/>
                  <a:pt x="2839626" y="1121486"/>
                  <a:pt x="2644008" y="1010029"/>
                </a:cubicBezTo>
                <a:cubicBezTo>
                  <a:pt x="2632066" y="1006333"/>
                  <a:pt x="2620631" y="1004263"/>
                  <a:pt x="2609647" y="1003649"/>
                </a:cubicBezTo>
                <a:close/>
                <a:moveTo>
                  <a:pt x="1136169" y="1003649"/>
                </a:moveTo>
                <a:cubicBezTo>
                  <a:pt x="1125185" y="1004263"/>
                  <a:pt x="1113750" y="1006333"/>
                  <a:pt x="1101808" y="1010029"/>
                </a:cubicBezTo>
                <a:cubicBezTo>
                  <a:pt x="906190" y="1121486"/>
                  <a:pt x="1352017" y="1812972"/>
                  <a:pt x="1497593" y="1897134"/>
                </a:cubicBezTo>
                <a:cubicBezTo>
                  <a:pt x="1611324" y="1956274"/>
                  <a:pt x="1765999" y="2035887"/>
                  <a:pt x="1777372" y="1951725"/>
                </a:cubicBezTo>
                <a:cubicBezTo>
                  <a:pt x="1781921" y="1651474"/>
                  <a:pt x="1731880" y="1460406"/>
                  <a:pt x="1511241" y="1385343"/>
                </a:cubicBezTo>
                <a:cubicBezTo>
                  <a:pt x="1364101" y="1312839"/>
                  <a:pt x="1300927" y="994437"/>
                  <a:pt x="1136169" y="1003649"/>
                </a:cubicBezTo>
                <a:close/>
                <a:moveTo>
                  <a:pt x="665081" y="96"/>
                </a:moveTo>
                <a:cubicBezTo>
                  <a:pt x="1486802" y="-2174"/>
                  <a:pt x="1309537" y="573200"/>
                  <a:pt x="1862679" y="634117"/>
                </a:cubicBezTo>
                <a:cubicBezTo>
                  <a:pt x="2415888" y="573192"/>
                  <a:pt x="2259021" y="-2174"/>
                  <a:pt x="3080735" y="96"/>
                </a:cubicBezTo>
                <a:cubicBezTo>
                  <a:pt x="3608448" y="-9003"/>
                  <a:pt x="3767673" y="636991"/>
                  <a:pt x="3619822" y="921320"/>
                </a:cubicBezTo>
                <a:cubicBezTo>
                  <a:pt x="3590251" y="1010030"/>
                  <a:pt x="3519739" y="941793"/>
                  <a:pt x="3456049" y="955441"/>
                </a:cubicBezTo>
                <a:cubicBezTo>
                  <a:pt x="3416937" y="1011300"/>
                  <a:pt x="3385716" y="1096130"/>
                  <a:pt x="3370271" y="1159232"/>
                </a:cubicBezTo>
                <a:lnTo>
                  <a:pt x="3189917" y="1317105"/>
                </a:lnTo>
                <a:cubicBezTo>
                  <a:pt x="3271804" y="1426286"/>
                  <a:pt x="3258156" y="1555942"/>
                  <a:pt x="3155798" y="1596884"/>
                </a:cubicBezTo>
                <a:cubicBezTo>
                  <a:pt x="2973828" y="1651475"/>
                  <a:pt x="2866920" y="1726538"/>
                  <a:pt x="2848723" y="1842544"/>
                </a:cubicBezTo>
                <a:cubicBezTo>
                  <a:pt x="2830525" y="2001768"/>
                  <a:pt x="2832803" y="2481714"/>
                  <a:pt x="2650831" y="2518108"/>
                </a:cubicBezTo>
                <a:cubicBezTo>
                  <a:pt x="2498431" y="2522657"/>
                  <a:pt x="2373325" y="2513559"/>
                  <a:pt x="2193630" y="2531756"/>
                </a:cubicBezTo>
                <a:cubicBezTo>
                  <a:pt x="2088997" y="2522657"/>
                  <a:pt x="1998012" y="2349785"/>
                  <a:pt x="1941147" y="2211033"/>
                </a:cubicBezTo>
                <a:lnTo>
                  <a:pt x="1872908" y="2313392"/>
                </a:lnTo>
                <a:lnTo>
                  <a:pt x="1804669" y="2211033"/>
                </a:lnTo>
                <a:cubicBezTo>
                  <a:pt x="1747804" y="2349785"/>
                  <a:pt x="1656819" y="2522657"/>
                  <a:pt x="1552186" y="2531756"/>
                </a:cubicBezTo>
                <a:cubicBezTo>
                  <a:pt x="1372491" y="2513559"/>
                  <a:pt x="1247385" y="2522657"/>
                  <a:pt x="1094985" y="2518108"/>
                </a:cubicBezTo>
                <a:cubicBezTo>
                  <a:pt x="913013" y="2481714"/>
                  <a:pt x="915291" y="2001768"/>
                  <a:pt x="897093" y="1842544"/>
                </a:cubicBezTo>
                <a:cubicBezTo>
                  <a:pt x="878896" y="1726538"/>
                  <a:pt x="771988" y="1651475"/>
                  <a:pt x="590018" y="1596884"/>
                </a:cubicBezTo>
                <a:cubicBezTo>
                  <a:pt x="487660" y="1555942"/>
                  <a:pt x="474012" y="1426286"/>
                  <a:pt x="555899" y="1317105"/>
                </a:cubicBezTo>
                <a:cubicBezTo>
                  <a:pt x="497354" y="1247580"/>
                  <a:pt x="494034" y="1228756"/>
                  <a:pt x="380265" y="1173717"/>
                </a:cubicBezTo>
                <a:cubicBezTo>
                  <a:pt x="350099" y="1122687"/>
                  <a:pt x="319933" y="1057172"/>
                  <a:pt x="289767" y="1006142"/>
                </a:cubicBezTo>
                <a:cubicBezTo>
                  <a:pt x="226077" y="992494"/>
                  <a:pt x="155565" y="1010030"/>
                  <a:pt x="125994" y="921320"/>
                </a:cubicBezTo>
                <a:cubicBezTo>
                  <a:pt x="-21857" y="636991"/>
                  <a:pt x="137368" y="-9003"/>
                  <a:pt x="665081" y="96"/>
                </a:cubicBezTo>
                <a:close/>
              </a:path>
            </a:pathLst>
          </a:custGeom>
          <a:solidFill>
            <a:srgbClr val="7D7D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6" name="Rounded Rectangle 31">
            <a:extLst>
              <a:ext uri="{FF2B5EF4-FFF2-40B4-BE49-F238E27FC236}">
                <a16:creationId xmlns:a16="http://schemas.microsoft.com/office/drawing/2014/main" id="{16EC314D-7A9A-4AB2-B286-8A01EDE8EC9F}"/>
              </a:ext>
            </a:extLst>
          </p:cNvPr>
          <p:cNvSpPr>
            <a:spLocks noChangeAspect="1"/>
          </p:cNvSpPr>
          <p:nvPr/>
        </p:nvSpPr>
        <p:spPr>
          <a:xfrm>
            <a:off x="4509610" y="3571006"/>
            <a:ext cx="372634" cy="529812"/>
          </a:xfrm>
          <a:custGeom>
            <a:avLst/>
            <a:gdLst/>
            <a:ahLst/>
            <a:cxnLst/>
            <a:rect l="l" t="t" r="r" b="b"/>
            <a:pathLst>
              <a:path w="2273269" h="3232141">
                <a:moveTo>
                  <a:pt x="1301358" y="1224998"/>
                </a:moveTo>
                <a:cubicBezTo>
                  <a:pt x="1288512" y="1224739"/>
                  <a:pt x="1275404" y="1226994"/>
                  <a:pt x="1262722" y="1232060"/>
                </a:cubicBezTo>
                <a:cubicBezTo>
                  <a:pt x="1224020" y="1247517"/>
                  <a:pt x="1200469" y="1284678"/>
                  <a:pt x="1200858" y="1323955"/>
                </a:cubicBezTo>
                <a:lnTo>
                  <a:pt x="1068969" y="1816173"/>
                </a:lnTo>
                <a:lnTo>
                  <a:pt x="975827" y="1468563"/>
                </a:lnTo>
                <a:cubicBezTo>
                  <a:pt x="965224" y="1428990"/>
                  <a:pt x="932065" y="1401484"/>
                  <a:pt x="893889" y="1396168"/>
                </a:cubicBezTo>
                <a:cubicBezTo>
                  <a:pt x="887581" y="1395290"/>
                  <a:pt x="881136" y="1395017"/>
                  <a:pt x="874749" y="1397368"/>
                </a:cubicBezTo>
                <a:lnTo>
                  <a:pt x="873048" y="1397069"/>
                </a:lnTo>
                <a:cubicBezTo>
                  <a:pt x="871822" y="1397102"/>
                  <a:pt x="870599" y="1397158"/>
                  <a:pt x="869409" y="1397702"/>
                </a:cubicBezTo>
                <a:lnTo>
                  <a:pt x="854690" y="1398625"/>
                </a:lnTo>
                <a:cubicBezTo>
                  <a:pt x="852870" y="1399112"/>
                  <a:pt x="851076" y="1399648"/>
                  <a:pt x="849610" y="1401148"/>
                </a:cubicBezTo>
                <a:cubicBezTo>
                  <a:pt x="820426" y="1408603"/>
                  <a:pt x="795399" y="1429720"/>
                  <a:pt x="783580" y="1459921"/>
                </a:cubicBezTo>
                <a:lnTo>
                  <a:pt x="576552" y="1988920"/>
                </a:lnTo>
                <a:lnTo>
                  <a:pt x="360960" y="1988920"/>
                </a:lnTo>
                <a:cubicBezTo>
                  <a:pt x="306335" y="1988920"/>
                  <a:pt x="262052" y="2033203"/>
                  <a:pt x="262052" y="2087828"/>
                </a:cubicBezTo>
                <a:cubicBezTo>
                  <a:pt x="262052" y="2142453"/>
                  <a:pt x="306335" y="2186736"/>
                  <a:pt x="360960" y="2186736"/>
                </a:cubicBezTo>
                <a:lnTo>
                  <a:pt x="624414" y="2186736"/>
                </a:lnTo>
                <a:cubicBezTo>
                  <a:pt x="655679" y="2194749"/>
                  <a:pt x="687884" y="2184847"/>
                  <a:pt x="710155" y="2162843"/>
                </a:cubicBezTo>
                <a:cubicBezTo>
                  <a:pt x="728043" y="2149675"/>
                  <a:pt x="740236" y="2129868"/>
                  <a:pt x="742804" y="2106901"/>
                </a:cubicBezTo>
                <a:lnTo>
                  <a:pt x="861090" y="1804659"/>
                </a:lnTo>
                <a:lnTo>
                  <a:pt x="967256" y="2200878"/>
                </a:lnTo>
                <a:cubicBezTo>
                  <a:pt x="956121" y="2251327"/>
                  <a:pt x="986997" y="2301788"/>
                  <a:pt x="1037612" y="2315350"/>
                </a:cubicBezTo>
                <a:cubicBezTo>
                  <a:pt x="1044252" y="2317129"/>
                  <a:pt x="1050915" y="2318189"/>
                  <a:pt x="1057633" y="2316605"/>
                </a:cubicBezTo>
                <a:cubicBezTo>
                  <a:pt x="1061264" y="2317900"/>
                  <a:pt x="1065062" y="2318350"/>
                  <a:pt x="1068971" y="2317315"/>
                </a:cubicBezTo>
                <a:cubicBezTo>
                  <a:pt x="1072878" y="2318349"/>
                  <a:pt x="1076674" y="2317900"/>
                  <a:pt x="1080303" y="2316605"/>
                </a:cubicBezTo>
                <a:lnTo>
                  <a:pt x="1100326" y="2315350"/>
                </a:lnTo>
                <a:cubicBezTo>
                  <a:pt x="1150941" y="2301788"/>
                  <a:pt x="1181817" y="2251327"/>
                  <a:pt x="1170682" y="2200878"/>
                </a:cubicBezTo>
                <a:lnTo>
                  <a:pt x="1320238" y="1642726"/>
                </a:lnTo>
                <a:lnTo>
                  <a:pt x="1513977" y="2127797"/>
                </a:lnTo>
                <a:cubicBezTo>
                  <a:pt x="1531567" y="2171838"/>
                  <a:pt x="1577262" y="2196260"/>
                  <a:pt x="1621871" y="2186737"/>
                </a:cubicBezTo>
                <a:lnTo>
                  <a:pt x="1878495" y="2186737"/>
                </a:lnTo>
                <a:cubicBezTo>
                  <a:pt x="1933120" y="2186737"/>
                  <a:pt x="1977403" y="2142454"/>
                  <a:pt x="1977403" y="2087829"/>
                </a:cubicBezTo>
                <a:cubicBezTo>
                  <a:pt x="1977403" y="2033204"/>
                  <a:pt x="1933120" y="1988921"/>
                  <a:pt x="1878495" y="1988921"/>
                </a:cubicBezTo>
                <a:lnTo>
                  <a:pt x="1671520" y="1988921"/>
                </a:lnTo>
                <a:lnTo>
                  <a:pt x="1391261" y="1287226"/>
                </a:lnTo>
                <a:cubicBezTo>
                  <a:pt x="1376065" y="1249180"/>
                  <a:pt x="1339894" y="1225775"/>
                  <a:pt x="1301358" y="1224998"/>
                </a:cubicBezTo>
                <a:close/>
                <a:moveTo>
                  <a:pt x="335892" y="524745"/>
                </a:moveTo>
                <a:lnTo>
                  <a:pt x="1937377" y="524745"/>
                </a:lnTo>
                <a:cubicBezTo>
                  <a:pt x="1996486" y="524745"/>
                  <a:pt x="2044403" y="572662"/>
                  <a:pt x="2044403" y="631771"/>
                </a:cubicBezTo>
                <a:lnTo>
                  <a:pt x="2044403" y="2898384"/>
                </a:lnTo>
                <a:cubicBezTo>
                  <a:pt x="2044403" y="2957493"/>
                  <a:pt x="1996486" y="3005410"/>
                  <a:pt x="1937377" y="3005410"/>
                </a:cubicBezTo>
                <a:lnTo>
                  <a:pt x="335892" y="3005410"/>
                </a:lnTo>
                <a:cubicBezTo>
                  <a:pt x="276783" y="3005410"/>
                  <a:pt x="228866" y="2957493"/>
                  <a:pt x="228866" y="2898384"/>
                </a:cubicBezTo>
                <a:lnTo>
                  <a:pt x="228866" y="631771"/>
                </a:lnTo>
                <a:cubicBezTo>
                  <a:pt x="228866" y="572662"/>
                  <a:pt x="276783" y="524745"/>
                  <a:pt x="335892" y="524745"/>
                </a:cubicBezTo>
                <a:close/>
                <a:moveTo>
                  <a:pt x="245659" y="437009"/>
                </a:moveTo>
                <a:cubicBezTo>
                  <a:pt x="179890" y="437009"/>
                  <a:pt x="126573" y="490326"/>
                  <a:pt x="126573" y="556095"/>
                </a:cubicBezTo>
                <a:lnTo>
                  <a:pt x="126573" y="2974061"/>
                </a:lnTo>
                <a:cubicBezTo>
                  <a:pt x="126573" y="3039830"/>
                  <a:pt x="179890" y="3093147"/>
                  <a:pt x="245659" y="3093147"/>
                </a:cubicBezTo>
                <a:lnTo>
                  <a:pt x="2027611" y="3093147"/>
                </a:lnTo>
                <a:cubicBezTo>
                  <a:pt x="2093380" y="3093147"/>
                  <a:pt x="2146697" y="3039830"/>
                  <a:pt x="2146697" y="2974061"/>
                </a:cubicBezTo>
                <a:lnTo>
                  <a:pt x="2146697" y="556095"/>
                </a:lnTo>
                <a:cubicBezTo>
                  <a:pt x="2146697" y="490326"/>
                  <a:pt x="2093380" y="437009"/>
                  <a:pt x="2027611" y="437009"/>
                </a:cubicBezTo>
                <a:close/>
                <a:moveTo>
                  <a:pt x="974181" y="0"/>
                </a:moveTo>
                <a:lnTo>
                  <a:pt x="1299087" y="0"/>
                </a:lnTo>
                <a:cubicBezTo>
                  <a:pt x="1327680" y="0"/>
                  <a:pt x="1350860" y="23180"/>
                  <a:pt x="1350860" y="51773"/>
                </a:cubicBezTo>
                <a:lnTo>
                  <a:pt x="1350860" y="155306"/>
                </a:lnTo>
                <a:lnTo>
                  <a:pt x="1381614" y="155306"/>
                </a:lnTo>
                <a:cubicBezTo>
                  <a:pt x="1410207" y="155306"/>
                  <a:pt x="1433387" y="178486"/>
                  <a:pt x="1433387" y="207079"/>
                </a:cubicBezTo>
                <a:lnTo>
                  <a:pt x="1433387" y="298015"/>
                </a:lnTo>
                <a:lnTo>
                  <a:pt x="2081269" y="298015"/>
                </a:lnTo>
                <a:cubicBezTo>
                  <a:pt x="2187308" y="298015"/>
                  <a:pt x="2273269" y="383976"/>
                  <a:pt x="2273269" y="490015"/>
                </a:cubicBezTo>
                <a:lnTo>
                  <a:pt x="2273269" y="3040141"/>
                </a:lnTo>
                <a:cubicBezTo>
                  <a:pt x="2273269" y="3146180"/>
                  <a:pt x="2187308" y="3232141"/>
                  <a:pt x="2081269" y="3232141"/>
                </a:cubicBezTo>
                <a:lnTo>
                  <a:pt x="192000" y="3232141"/>
                </a:lnTo>
                <a:cubicBezTo>
                  <a:pt x="85961" y="3232141"/>
                  <a:pt x="0" y="3146180"/>
                  <a:pt x="0" y="3040141"/>
                </a:cubicBezTo>
                <a:lnTo>
                  <a:pt x="0" y="490015"/>
                </a:lnTo>
                <a:cubicBezTo>
                  <a:pt x="0" y="383976"/>
                  <a:pt x="85961" y="298015"/>
                  <a:pt x="192000" y="298015"/>
                </a:cubicBezTo>
                <a:lnTo>
                  <a:pt x="839881" y="298015"/>
                </a:lnTo>
                <a:lnTo>
                  <a:pt x="839881" y="207079"/>
                </a:lnTo>
                <a:cubicBezTo>
                  <a:pt x="839881" y="178486"/>
                  <a:pt x="863061" y="155306"/>
                  <a:pt x="891654" y="155306"/>
                </a:cubicBezTo>
                <a:lnTo>
                  <a:pt x="922408" y="155306"/>
                </a:lnTo>
                <a:lnTo>
                  <a:pt x="922408" y="51773"/>
                </a:lnTo>
                <a:cubicBezTo>
                  <a:pt x="922408" y="23180"/>
                  <a:pt x="945588" y="0"/>
                  <a:pt x="974181" y="0"/>
                </a:cubicBezTo>
                <a:close/>
              </a:path>
            </a:pathLst>
          </a:custGeom>
          <a:solidFill>
            <a:srgbClr val="96969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7" name="Oval 47">
            <a:extLst>
              <a:ext uri="{FF2B5EF4-FFF2-40B4-BE49-F238E27FC236}">
                <a16:creationId xmlns:a16="http://schemas.microsoft.com/office/drawing/2014/main" id="{AAF9BCF6-41D4-4725-A04F-53C8473904C1}"/>
              </a:ext>
            </a:extLst>
          </p:cNvPr>
          <p:cNvSpPr>
            <a:spLocks noChangeAspect="1"/>
          </p:cNvSpPr>
          <p:nvPr/>
        </p:nvSpPr>
        <p:spPr>
          <a:xfrm>
            <a:off x="11057974" y="2429101"/>
            <a:ext cx="529812" cy="529812"/>
          </a:xfrm>
          <a:custGeom>
            <a:avLst/>
            <a:gdLst/>
            <a:ahLst/>
            <a:cxnLst/>
            <a:rect l="l" t="t" r="r" b="b"/>
            <a:pathLst>
              <a:path w="3240000" h="3240000">
                <a:moveTo>
                  <a:pt x="1303187" y="480874"/>
                </a:moveTo>
                <a:lnTo>
                  <a:pt x="1303187" y="1303187"/>
                </a:lnTo>
                <a:lnTo>
                  <a:pt x="480874" y="1303187"/>
                </a:lnTo>
                <a:lnTo>
                  <a:pt x="480874" y="1936813"/>
                </a:lnTo>
                <a:lnTo>
                  <a:pt x="1303187" y="1936813"/>
                </a:lnTo>
                <a:lnTo>
                  <a:pt x="1303187" y="2759126"/>
                </a:lnTo>
                <a:lnTo>
                  <a:pt x="1936813" y="2759126"/>
                </a:lnTo>
                <a:lnTo>
                  <a:pt x="1936813" y="1936813"/>
                </a:lnTo>
                <a:lnTo>
                  <a:pt x="2759126" y="1936813"/>
                </a:lnTo>
                <a:lnTo>
                  <a:pt x="2759126" y="1303187"/>
                </a:lnTo>
                <a:lnTo>
                  <a:pt x="1936813" y="1303187"/>
                </a:lnTo>
                <a:lnTo>
                  <a:pt x="1936813" y="480874"/>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rgbClr val="7D7D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8" name="Oval 50">
            <a:extLst>
              <a:ext uri="{FF2B5EF4-FFF2-40B4-BE49-F238E27FC236}">
                <a16:creationId xmlns:a16="http://schemas.microsoft.com/office/drawing/2014/main" id="{9A49A1E2-F32C-4E64-89C5-C518A079FE56}"/>
              </a:ext>
            </a:extLst>
          </p:cNvPr>
          <p:cNvSpPr>
            <a:spLocks noChangeAspect="1"/>
          </p:cNvSpPr>
          <p:nvPr/>
        </p:nvSpPr>
        <p:spPr>
          <a:xfrm>
            <a:off x="5308362" y="3571006"/>
            <a:ext cx="469094" cy="529812"/>
          </a:xfrm>
          <a:custGeom>
            <a:avLst/>
            <a:gdLst/>
            <a:ahLst/>
            <a:cxnLst/>
            <a:rect l="l" t="t" r="r" b="b"/>
            <a:pathLst>
              <a:path w="2868687" h="3240000">
                <a:moveTo>
                  <a:pt x="1433799" y="2290728"/>
                </a:moveTo>
                <a:cubicBezTo>
                  <a:pt x="1317650" y="2346839"/>
                  <a:pt x="1203301" y="2394700"/>
                  <a:pt x="1093028" y="2434329"/>
                </a:cubicBezTo>
                <a:cubicBezTo>
                  <a:pt x="1167481" y="2812207"/>
                  <a:pt x="1292592" y="3060000"/>
                  <a:pt x="1434343" y="3060000"/>
                </a:cubicBezTo>
                <a:cubicBezTo>
                  <a:pt x="1576138" y="3060000"/>
                  <a:pt x="1701284" y="2812053"/>
                  <a:pt x="1774025" y="2433735"/>
                </a:cubicBezTo>
                <a:cubicBezTo>
                  <a:pt x="1663854" y="2394452"/>
                  <a:pt x="1549823" y="2346469"/>
                  <a:pt x="1433799" y="2290728"/>
                </a:cubicBezTo>
                <a:close/>
                <a:moveTo>
                  <a:pt x="1824954" y="2078037"/>
                </a:moveTo>
                <a:cubicBezTo>
                  <a:pt x="1794480" y="2097450"/>
                  <a:pt x="1763147" y="2116057"/>
                  <a:pt x="1731343" y="2134419"/>
                </a:cubicBezTo>
                <a:lnTo>
                  <a:pt x="1635415" y="2187161"/>
                </a:lnTo>
                <a:cubicBezTo>
                  <a:pt x="1691788" y="2215044"/>
                  <a:pt x="1747931" y="2239109"/>
                  <a:pt x="1803378" y="2259350"/>
                </a:cubicBezTo>
                <a:cubicBezTo>
                  <a:pt x="1812120" y="2201101"/>
                  <a:pt x="1819148" y="2140526"/>
                  <a:pt x="1824954" y="2078037"/>
                </a:cubicBezTo>
                <a:close/>
                <a:moveTo>
                  <a:pt x="1042306" y="2077178"/>
                </a:moveTo>
                <a:cubicBezTo>
                  <a:pt x="1047949" y="2140175"/>
                  <a:pt x="1055328" y="2201182"/>
                  <a:pt x="1063873" y="2259905"/>
                </a:cubicBezTo>
                <a:cubicBezTo>
                  <a:pt x="1119365" y="2238275"/>
                  <a:pt x="1176217" y="2214355"/>
                  <a:pt x="1233887" y="2187801"/>
                </a:cubicBezTo>
                <a:cubicBezTo>
                  <a:pt x="1201538" y="2170955"/>
                  <a:pt x="1169452" y="2152957"/>
                  <a:pt x="1137343" y="2134419"/>
                </a:cubicBezTo>
                <a:close/>
                <a:moveTo>
                  <a:pt x="559768" y="1732679"/>
                </a:moveTo>
                <a:cubicBezTo>
                  <a:pt x="268524" y="1984850"/>
                  <a:pt x="116369" y="2217202"/>
                  <a:pt x="187266" y="2340000"/>
                </a:cubicBezTo>
                <a:cubicBezTo>
                  <a:pt x="258144" y="2462764"/>
                  <a:pt x="535307" y="2447213"/>
                  <a:pt x="899736" y="2322555"/>
                </a:cubicBezTo>
                <a:cubicBezTo>
                  <a:pt x="878937" y="2207297"/>
                  <a:pt x="863223" y="2084405"/>
                  <a:pt x="853746" y="1955834"/>
                </a:cubicBezTo>
                <a:cubicBezTo>
                  <a:pt x="747454" y="1883220"/>
                  <a:pt x="648878" y="1808453"/>
                  <a:pt x="559768" y="1732679"/>
                </a:cubicBezTo>
                <a:close/>
                <a:moveTo>
                  <a:pt x="2309048" y="1730507"/>
                </a:moveTo>
                <a:cubicBezTo>
                  <a:pt x="2220666" y="1807660"/>
                  <a:pt x="2121792" y="1882664"/>
                  <a:pt x="2015235" y="1955625"/>
                </a:cubicBezTo>
                <a:cubicBezTo>
                  <a:pt x="2005364" y="2084180"/>
                  <a:pt x="1989894" y="2207119"/>
                  <a:pt x="1967330" y="2322070"/>
                </a:cubicBezTo>
                <a:lnTo>
                  <a:pt x="2081685" y="2358048"/>
                </a:lnTo>
                <a:cubicBezTo>
                  <a:pt x="2116015" y="2320492"/>
                  <a:pt x="2165526" y="2297468"/>
                  <a:pt x="2220415" y="2297468"/>
                </a:cubicBezTo>
                <a:cubicBezTo>
                  <a:pt x="2302230" y="2297468"/>
                  <a:pt x="2372097" y="2348622"/>
                  <a:pt x="2399287" y="2420880"/>
                </a:cubicBezTo>
                <a:cubicBezTo>
                  <a:pt x="2542053" y="2432945"/>
                  <a:pt x="2642630" y="2407186"/>
                  <a:pt x="2681420" y="2340000"/>
                </a:cubicBezTo>
                <a:cubicBezTo>
                  <a:pt x="2752393" y="2217071"/>
                  <a:pt x="2599836" y="1984353"/>
                  <a:pt x="2309048" y="1730507"/>
                </a:cubicBezTo>
                <a:close/>
                <a:moveTo>
                  <a:pt x="2026056" y="1510554"/>
                </a:moveTo>
                <a:cubicBezTo>
                  <a:pt x="2027893" y="1546708"/>
                  <a:pt x="2028343" y="1583211"/>
                  <a:pt x="2028343" y="1620000"/>
                </a:cubicBezTo>
                <a:lnTo>
                  <a:pt x="2024251" y="1730716"/>
                </a:lnTo>
                <a:lnTo>
                  <a:pt x="2173722" y="1619092"/>
                </a:lnTo>
                <a:cubicBezTo>
                  <a:pt x="2127526" y="1582190"/>
                  <a:pt x="2078507" y="1545517"/>
                  <a:pt x="2026056" y="1510554"/>
                </a:cubicBezTo>
                <a:close/>
                <a:moveTo>
                  <a:pt x="844436" y="1509285"/>
                </a:moveTo>
                <a:lnTo>
                  <a:pt x="694964" y="1620908"/>
                </a:lnTo>
                <a:cubicBezTo>
                  <a:pt x="741160" y="1657811"/>
                  <a:pt x="790179" y="1694484"/>
                  <a:pt x="842630" y="1729447"/>
                </a:cubicBezTo>
                <a:cubicBezTo>
                  <a:pt x="840793" y="1693293"/>
                  <a:pt x="840343" y="1656790"/>
                  <a:pt x="840343" y="1620000"/>
                </a:cubicBezTo>
                <a:close/>
                <a:moveTo>
                  <a:pt x="1434343" y="1361184"/>
                </a:moveTo>
                <a:cubicBezTo>
                  <a:pt x="1573534" y="1361184"/>
                  <a:pt x="1686371" y="1474021"/>
                  <a:pt x="1686371" y="1613212"/>
                </a:cubicBezTo>
                <a:cubicBezTo>
                  <a:pt x="1686371" y="1752403"/>
                  <a:pt x="1573534" y="1865240"/>
                  <a:pt x="1434343" y="1865240"/>
                </a:cubicBezTo>
                <a:cubicBezTo>
                  <a:pt x="1295152" y="1865240"/>
                  <a:pt x="1182315" y="1752403"/>
                  <a:pt x="1182315" y="1613212"/>
                </a:cubicBezTo>
                <a:cubicBezTo>
                  <a:pt x="1182315" y="1474021"/>
                  <a:pt x="1295152" y="1361184"/>
                  <a:pt x="1434343" y="1361184"/>
                </a:cubicBezTo>
                <a:close/>
                <a:moveTo>
                  <a:pt x="1433770" y="1149513"/>
                </a:moveTo>
                <a:cubicBezTo>
                  <a:pt x="1365445" y="1183896"/>
                  <a:pt x="1296585" y="1221489"/>
                  <a:pt x="1227343" y="1261466"/>
                </a:cubicBezTo>
                <a:lnTo>
                  <a:pt x="1027157" y="1384911"/>
                </a:lnTo>
                <a:cubicBezTo>
                  <a:pt x="1022222" y="1461370"/>
                  <a:pt x="1020343" y="1539922"/>
                  <a:pt x="1020343" y="1620000"/>
                </a:cubicBezTo>
                <a:lnTo>
                  <a:pt x="1028287" y="1855786"/>
                </a:lnTo>
                <a:cubicBezTo>
                  <a:pt x="1091680" y="1898065"/>
                  <a:pt x="1158394" y="1938727"/>
                  <a:pt x="1227343" y="1978535"/>
                </a:cubicBezTo>
                <a:lnTo>
                  <a:pt x="1434916" y="2090488"/>
                </a:lnTo>
                <a:cubicBezTo>
                  <a:pt x="1503241" y="2056105"/>
                  <a:pt x="1572101" y="2018511"/>
                  <a:pt x="1641343" y="1978535"/>
                </a:cubicBezTo>
                <a:lnTo>
                  <a:pt x="1841530" y="1855090"/>
                </a:lnTo>
                <a:cubicBezTo>
                  <a:pt x="1846464" y="1778631"/>
                  <a:pt x="1848343" y="1700079"/>
                  <a:pt x="1848343" y="1620000"/>
                </a:cubicBezTo>
                <a:lnTo>
                  <a:pt x="1840399" y="1384214"/>
                </a:lnTo>
                <a:cubicBezTo>
                  <a:pt x="1777006" y="1341936"/>
                  <a:pt x="1710293" y="1301274"/>
                  <a:pt x="1641343" y="1261466"/>
                </a:cubicBezTo>
                <a:close/>
                <a:moveTo>
                  <a:pt x="1065308" y="980650"/>
                </a:moveTo>
                <a:cubicBezTo>
                  <a:pt x="1056566" y="1038899"/>
                  <a:pt x="1049538" y="1099475"/>
                  <a:pt x="1043732" y="1161964"/>
                </a:cubicBezTo>
                <a:cubicBezTo>
                  <a:pt x="1074206" y="1142551"/>
                  <a:pt x="1105539" y="1123943"/>
                  <a:pt x="1137343" y="1105581"/>
                </a:cubicBezTo>
                <a:lnTo>
                  <a:pt x="1233271" y="1052839"/>
                </a:lnTo>
                <a:cubicBezTo>
                  <a:pt x="1176898" y="1024957"/>
                  <a:pt x="1120756" y="1000892"/>
                  <a:pt x="1065308" y="980650"/>
                </a:cubicBezTo>
                <a:close/>
                <a:moveTo>
                  <a:pt x="1804814" y="980095"/>
                </a:moveTo>
                <a:cubicBezTo>
                  <a:pt x="1749321" y="1001726"/>
                  <a:pt x="1692469" y="1025646"/>
                  <a:pt x="1634800" y="1052200"/>
                </a:cubicBezTo>
                <a:cubicBezTo>
                  <a:pt x="1667149" y="1069046"/>
                  <a:pt x="1699234" y="1087043"/>
                  <a:pt x="1731343" y="1105581"/>
                </a:cubicBezTo>
                <a:lnTo>
                  <a:pt x="1826380" y="1162822"/>
                </a:lnTo>
                <a:cubicBezTo>
                  <a:pt x="1820738" y="1099825"/>
                  <a:pt x="1813359" y="1038819"/>
                  <a:pt x="1804814" y="980095"/>
                </a:cubicBezTo>
                <a:close/>
                <a:moveTo>
                  <a:pt x="2432236" y="816002"/>
                </a:moveTo>
                <a:cubicBezTo>
                  <a:pt x="2308930" y="820546"/>
                  <a:pt x="2149627" y="855445"/>
                  <a:pt x="1968950" y="917446"/>
                </a:cubicBezTo>
                <a:cubicBezTo>
                  <a:pt x="1989749" y="1032703"/>
                  <a:pt x="2005463" y="1155596"/>
                  <a:pt x="2014941" y="1284167"/>
                </a:cubicBezTo>
                <a:cubicBezTo>
                  <a:pt x="2121232" y="1356780"/>
                  <a:pt x="2219808" y="1431548"/>
                  <a:pt x="2308918" y="1507322"/>
                </a:cubicBezTo>
                <a:cubicBezTo>
                  <a:pt x="2600162" y="1255150"/>
                  <a:pt x="2752317" y="1022798"/>
                  <a:pt x="2681420" y="900000"/>
                </a:cubicBezTo>
                <a:cubicBezTo>
                  <a:pt x="2645694" y="838121"/>
                  <a:pt x="2557557" y="811383"/>
                  <a:pt x="2432236" y="816002"/>
                </a:cubicBezTo>
                <a:close/>
                <a:moveTo>
                  <a:pt x="436450" y="816001"/>
                </a:moveTo>
                <a:cubicBezTo>
                  <a:pt x="311129" y="811383"/>
                  <a:pt x="222992" y="838121"/>
                  <a:pt x="187266" y="900000"/>
                </a:cubicBezTo>
                <a:cubicBezTo>
                  <a:pt x="158404" y="949991"/>
                  <a:pt x="166508" y="1018139"/>
                  <a:pt x="206887" y="1097970"/>
                </a:cubicBezTo>
                <a:cubicBezTo>
                  <a:pt x="213842" y="1096217"/>
                  <a:pt x="221021" y="1095812"/>
                  <a:pt x="228294" y="1095812"/>
                </a:cubicBezTo>
                <a:cubicBezTo>
                  <a:pt x="334372" y="1095812"/>
                  <a:pt x="420366" y="1181806"/>
                  <a:pt x="420366" y="1287884"/>
                </a:cubicBezTo>
                <a:cubicBezTo>
                  <a:pt x="420366" y="1314219"/>
                  <a:pt x="415066" y="1339317"/>
                  <a:pt x="405427" y="1362148"/>
                </a:cubicBezTo>
                <a:cubicBezTo>
                  <a:pt x="450585" y="1410442"/>
                  <a:pt x="502437" y="1459559"/>
                  <a:pt x="559639" y="1509493"/>
                </a:cubicBezTo>
                <a:cubicBezTo>
                  <a:pt x="648020" y="1432341"/>
                  <a:pt x="746894" y="1357336"/>
                  <a:pt x="853451" y="1284376"/>
                </a:cubicBezTo>
                <a:cubicBezTo>
                  <a:pt x="863322" y="1155820"/>
                  <a:pt x="878792" y="1032881"/>
                  <a:pt x="901357" y="917930"/>
                </a:cubicBezTo>
                <a:cubicBezTo>
                  <a:pt x="719999" y="855651"/>
                  <a:pt x="560119" y="820559"/>
                  <a:pt x="436450" y="816001"/>
                </a:cubicBezTo>
                <a:close/>
                <a:moveTo>
                  <a:pt x="1434343" y="180000"/>
                </a:moveTo>
                <a:cubicBezTo>
                  <a:pt x="1292548" y="180000"/>
                  <a:pt x="1167402" y="427948"/>
                  <a:pt x="1094661" y="806265"/>
                </a:cubicBezTo>
                <a:cubicBezTo>
                  <a:pt x="1204832" y="845548"/>
                  <a:pt x="1318864" y="893532"/>
                  <a:pt x="1434887" y="949272"/>
                </a:cubicBezTo>
                <a:cubicBezTo>
                  <a:pt x="1551037" y="893162"/>
                  <a:pt x="1665385" y="845301"/>
                  <a:pt x="1775658" y="805671"/>
                </a:cubicBezTo>
                <a:cubicBezTo>
                  <a:pt x="1751860" y="684885"/>
                  <a:pt x="1722886" y="577390"/>
                  <a:pt x="1688823" y="487405"/>
                </a:cubicBezTo>
                <a:cubicBezTo>
                  <a:pt x="1688009" y="487647"/>
                  <a:pt x="1687191" y="487652"/>
                  <a:pt x="1686371" y="487652"/>
                </a:cubicBezTo>
                <a:cubicBezTo>
                  <a:pt x="1580293" y="487652"/>
                  <a:pt x="1494299" y="401658"/>
                  <a:pt x="1494299" y="295580"/>
                </a:cubicBezTo>
                <a:cubicBezTo>
                  <a:pt x="1494299" y="264819"/>
                  <a:pt x="1501530" y="235747"/>
                  <a:pt x="1516122" y="210837"/>
                </a:cubicBezTo>
                <a:cubicBezTo>
                  <a:pt x="1490583" y="189985"/>
                  <a:pt x="1462798" y="180000"/>
                  <a:pt x="1434343" y="180000"/>
                </a:cubicBezTo>
                <a:close/>
                <a:moveTo>
                  <a:pt x="1434343" y="0"/>
                </a:moveTo>
                <a:cubicBezTo>
                  <a:pt x="1509303" y="0"/>
                  <a:pt x="1581019" y="37868"/>
                  <a:pt x="1646062" y="107907"/>
                </a:cubicBezTo>
                <a:cubicBezTo>
                  <a:pt x="1659037" y="104972"/>
                  <a:pt x="1672533" y="103508"/>
                  <a:pt x="1686371" y="103508"/>
                </a:cubicBezTo>
                <a:cubicBezTo>
                  <a:pt x="1792449" y="103508"/>
                  <a:pt x="1878443" y="189502"/>
                  <a:pt x="1878443" y="295580"/>
                </a:cubicBezTo>
                <a:cubicBezTo>
                  <a:pt x="1878443" y="342831"/>
                  <a:pt x="1861381" y="386097"/>
                  <a:pt x="1831228" y="417985"/>
                </a:cubicBezTo>
                <a:cubicBezTo>
                  <a:pt x="1871860" y="515668"/>
                  <a:pt x="1906636" y="628220"/>
                  <a:pt x="1935357" y="752219"/>
                </a:cubicBezTo>
                <a:cubicBezTo>
                  <a:pt x="2379384" y="616814"/>
                  <a:pt x="2731816" y="627289"/>
                  <a:pt x="2837304" y="810000"/>
                </a:cubicBezTo>
                <a:cubicBezTo>
                  <a:pt x="2942793" y="992711"/>
                  <a:pt x="2775650" y="1303161"/>
                  <a:pt x="2436521" y="1620139"/>
                </a:cubicBezTo>
                <a:cubicBezTo>
                  <a:pt x="2775698" y="1936928"/>
                  <a:pt x="2942777" y="2247316"/>
                  <a:pt x="2837304" y="2430000"/>
                </a:cubicBezTo>
                <a:cubicBezTo>
                  <a:pt x="2771439" y="2544083"/>
                  <a:pt x="2609300" y="2591017"/>
                  <a:pt x="2388706" y="2577188"/>
                </a:cubicBezTo>
                <a:cubicBezTo>
                  <a:pt x="2358753" y="2639691"/>
                  <a:pt x="2294480" y="2681612"/>
                  <a:pt x="2220415" y="2681612"/>
                </a:cubicBezTo>
                <a:cubicBezTo>
                  <a:pt x="2122541" y="2681612"/>
                  <a:pt x="2041764" y="2608405"/>
                  <a:pt x="2030773" y="2513644"/>
                </a:cubicBezTo>
                <a:cubicBezTo>
                  <a:pt x="1999304" y="2506661"/>
                  <a:pt x="1967635" y="2497623"/>
                  <a:pt x="1935485" y="2487821"/>
                </a:cubicBezTo>
                <a:cubicBezTo>
                  <a:pt x="1830610" y="2940018"/>
                  <a:pt x="1645322" y="3240000"/>
                  <a:pt x="1434343" y="3240000"/>
                </a:cubicBezTo>
                <a:cubicBezTo>
                  <a:pt x="1223366" y="3240000"/>
                  <a:pt x="1038079" y="2940023"/>
                  <a:pt x="933330" y="2487781"/>
                </a:cubicBezTo>
                <a:cubicBezTo>
                  <a:pt x="489302" y="2623186"/>
                  <a:pt x="136870" y="2612712"/>
                  <a:pt x="31382" y="2430000"/>
                </a:cubicBezTo>
                <a:cubicBezTo>
                  <a:pt x="-74106" y="2247290"/>
                  <a:pt x="93037" y="1936840"/>
                  <a:pt x="432165" y="1619862"/>
                </a:cubicBezTo>
                <a:cubicBezTo>
                  <a:pt x="378689" y="1569916"/>
                  <a:pt x="329491" y="1520128"/>
                  <a:pt x="285801" y="1470219"/>
                </a:cubicBezTo>
                <a:cubicBezTo>
                  <a:pt x="267844" y="1476857"/>
                  <a:pt x="248431" y="1479956"/>
                  <a:pt x="228294" y="1479956"/>
                </a:cubicBezTo>
                <a:cubicBezTo>
                  <a:pt x="122216" y="1479956"/>
                  <a:pt x="36222" y="1393962"/>
                  <a:pt x="36222" y="1287884"/>
                </a:cubicBezTo>
                <a:cubicBezTo>
                  <a:pt x="36222" y="1246866"/>
                  <a:pt x="49080" y="1208850"/>
                  <a:pt x="73868" y="1179672"/>
                </a:cubicBezTo>
                <a:cubicBezTo>
                  <a:pt x="-4733" y="1033688"/>
                  <a:pt x="-23287" y="904690"/>
                  <a:pt x="31382" y="810000"/>
                </a:cubicBezTo>
                <a:cubicBezTo>
                  <a:pt x="136860" y="627306"/>
                  <a:pt x="489234" y="616816"/>
                  <a:pt x="933201" y="752179"/>
                </a:cubicBezTo>
                <a:cubicBezTo>
                  <a:pt x="1038076" y="299982"/>
                  <a:pt x="1223365" y="0"/>
                  <a:pt x="1434343" y="0"/>
                </a:cubicBezTo>
                <a:close/>
              </a:path>
            </a:pathLst>
          </a:custGeom>
          <a:solidFill>
            <a:srgbClr val="96969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9" name="Heart 17">
            <a:extLst>
              <a:ext uri="{FF2B5EF4-FFF2-40B4-BE49-F238E27FC236}">
                <a16:creationId xmlns:a16="http://schemas.microsoft.com/office/drawing/2014/main" id="{FD8924F2-B35D-4A71-90DC-2131F97D4E29}"/>
              </a:ext>
            </a:extLst>
          </p:cNvPr>
          <p:cNvSpPr/>
          <p:nvPr/>
        </p:nvSpPr>
        <p:spPr>
          <a:xfrm>
            <a:off x="7846544" y="3588496"/>
            <a:ext cx="501299" cy="491506"/>
          </a:xfrm>
          <a:custGeom>
            <a:avLst/>
            <a:gdLst/>
            <a:ahLst/>
            <a:cxnLst/>
            <a:rect l="l" t="t" r="r" b="b"/>
            <a:pathLst>
              <a:path w="3263621" h="3199863">
                <a:moveTo>
                  <a:pt x="1896188" y="786599"/>
                </a:moveTo>
                <a:cubicBezTo>
                  <a:pt x="1878938" y="786251"/>
                  <a:pt x="1861335" y="789280"/>
                  <a:pt x="1844305" y="796082"/>
                </a:cubicBezTo>
                <a:cubicBezTo>
                  <a:pt x="1792333" y="816839"/>
                  <a:pt x="1760707" y="866742"/>
                  <a:pt x="1761231" y="919486"/>
                </a:cubicBezTo>
                <a:lnTo>
                  <a:pt x="1573886" y="1618665"/>
                </a:lnTo>
                <a:lnTo>
                  <a:pt x="1438574" y="1113672"/>
                </a:lnTo>
                <a:cubicBezTo>
                  <a:pt x="1424335" y="1060531"/>
                  <a:pt x="1379808" y="1023594"/>
                  <a:pt x="1328543" y="1016456"/>
                </a:cubicBezTo>
                <a:cubicBezTo>
                  <a:pt x="1320071" y="1015276"/>
                  <a:pt x="1311415" y="1014911"/>
                  <a:pt x="1302836" y="1018067"/>
                </a:cubicBezTo>
                <a:lnTo>
                  <a:pt x="1300556" y="1017667"/>
                </a:lnTo>
                <a:cubicBezTo>
                  <a:pt x="1298914" y="1017711"/>
                  <a:pt x="1297275" y="1017786"/>
                  <a:pt x="1295680" y="1018515"/>
                </a:cubicBezTo>
                <a:lnTo>
                  <a:pt x="1275904" y="1019755"/>
                </a:lnTo>
                <a:cubicBezTo>
                  <a:pt x="1273459" y="1020410"/>
                  <a:pt x="1271049" y="1021129"/>
                  <a:pt x="1269080" y="1023145"/>
                </a:cubicBezTo>
                <a:cubicBezTo>
                  <a:pt x="1229892" y="1033156"/>
                  <a:pt x="1196286" y="1061513"/>
                  <a:pt x="1180414" y="1102068"/>
                </a:cubicBezTo>
                <a:lnTo>
                  <a:pt x="902406" y="1812437"/>
                </a:lnTo>
                <a:lnTo>
                  <a:pt x="612897" y="1812437"/>
                </a:lnTo>
                <a:cubicBezTo>
                  <a:pt x="539543" y="1812437"/>
                  <a:pt x="480078" y="1871902"/>
                  <a:pt x="480078" y="1945256"/>
                </a:cubicBezTo>
                <a:cubicBezTo>
                  <a:pt x="480078" y="2018610"/>
                  <a:pt x="539543" y="2078075"/>
                  <a:pt x="612897" y="2078075"/>
                </a:cubicBezTo>
                <a:lnTo>
                  <a:pt x="966673" y="2078075"/>
                </a:lnTo>
                <a:cubicBezTo>
                  <a:pt x="1008666" y="2088839"/>
                  <a:pt x="1051924" y="2075535"/>
                  <a:pt x="1081835" y="2045978"/>
                </a:cubicBezTo>
                <a:cubicBezTo>
                  <a:pt x="1105846" y="2028294"/>
                  <a:pt x="1122213" y="2001701"/>
                  <a:pt x="1125659" y="1970866"/>
                </a:cubicBezTo>
                <a:lnTo>
                  <a:pt x="1284498" y="1565001"/>
                </a:lnTo>
                <a:lnTo>
                  <a:pt x="1443089" y="2156868"/>
                </a:lnTo>
                <a:cubicBezTo>
                  <a:pt x="1455914" y="2204733"/>
                  <a:pt x="1493311" y="2239452"/>
                  <a:pt x="1538593" y="2249086"/>
                </a:cubicBezTo>
                <a:lnTo>
                  <a:pt x="1542015" y="2250785"/>
                </a:lnTo>
                <a:cubicBezTo>
                  <a:pt x="1542604" y="2250943"/>
                  <a:pt x="1543193" y="2251097"/>
                  <a:pt x="1543870" y="2250902"/>
                </a:cubicBezTo>
                <a:cubicBezTo>
                  <a:pt x="1553422" y="2254514"/>
                  <a:pt x="1563610" y="2255524"/>
                  <a:pt x="1573886" y="2252783"/>
                </a:cubicBezTo>
                <a:cubicBezTo>
                  <a:pt x="1584162" y="2255524"/>
                  <a:pt x="1594351" y="2254515"/>
                  <a:pt x="1603903" y="2250901"/>
                </a:cubicBezTo>
                <a:lnTo>
                  <a:pt x="1605758" y="2250785"/>
                </a:lnTo>
                <a:cubicBezTo>
                  <a:pt x="1606974" y="2250459"/>
                  <a:pt x="1608181" y="2250118"/>
                  <a:pt x="1609178" y="2249086"/>
                </a:cubicBezTo>
                <a:cubicBezTo>
                  <a:pt x="1654461" y="2239453"/>
                  <a:pt x="1691859" y="2204734"/>
                  <a:pt x="1704684" y="2156868"/>
                </a:cubicBezTo>
                <a:lnTo>
                  <a:pt x="1921541" y="1347547"/>
                </a:lnTo>
                <a:lnTo>
                  <a:pt x="2181705" y="1998928"/>
                </a:lnTo>
                <a:cubicBezTo>
                  <a:pt x="2205326" y="2058070"/>
                  <a:pt x="2266689" y="2090865"/>
                  <a:pt x="2326593" y="2078075"/>
                </a:cubicBezTo>
                <a:lnTo>
                  <a:pt x="2671200" y="2078075"/>
                </a:lnTo>
                <a:cubicBezTo>
                  <a:pt x="2744554" y="2078075"/>
                  <a:pt x="2804019" y="2018610"/>
                  <a:pt x="2804019" y="1945256"/>
                </a:cubicBezTo>
                <a:cubicBezTo>
                  <a:pt x="2804019" y="1871902"/>
                  <a:pt x="2744554" y="1812437"/>
                  <a:pt x="2671200" y="1812437"/>
                </a:cubicBezTo>
                <a:lnTo>
                  <a:pt x="2393261" y="1812437"/>
                </a:lnTo>
                <a:lnTo>
                  <a:pt x="2016914" y="870162"/>
                </a:lnTo>
                <a:cubicBezTo>
                  <a:pt x="1996508" y="819071"/>
                  <a:pt x="1947937" y="787642"/>
                  <a:pt x="1896188" y="786599"/>
                </a:cubicBezTo>
                <a:close/>
                <a:moveTo>
                  <a:pt x="773454" y="106"/>
                </a:moveTo>
                <a:cubicBezTo>
                  <a:pt x="1097282" y="5742"/>
                  <a:pt x="1441967" y="238301"/>
                  <a:pt x="1631811" y="769863"/>
                </a:cubicBezTo>
                <a:cubicBezTo>
                  <a:pt x="2306811" y="-1120137"/>
                  <a:pt x="4939311" y="769863"/>
                  <a:pt x="1631811" y="3199863"/>
                </a:cubicBezTo>
                <a:cubicBezTo>
                  <a:pt x="-745455" y="1453301"/>
                  <a:pt x="-54107" y="-14297"/>
                  <a:pt x="773454" y="106"/>
                </a:cubicBezTo>
                <a:close/>
              </a:path>
            </a:pathLst>
          </a:custGeom>
          <a:solidFill>
            <a:srgbClr val="96969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0" name="Rounded Rectangle 25">
            <a:extLst>
              <a:ext uri="{FF2B5EF4-FFF2-40B4-BE49-F238E27FC236}">
                <a16:creationId xmlns:a16="http://schemas.microsoft.com/office/drawing/2014/main" id="{16EB1A13-EE2D-4B90-BD78-F7A1928FDCCB}"/>
              </a:ext>
            </a:extLst>
          </p:cNvPr>
          <p:cNvSpPr/>
          <p:nvPr/>
        </p:nvSpPr>
        <p:spPr>
          <a:xfrm>
            <a:off x="6982048" y="3626197"/>
            <a:ext cx="497670" cy="419433"/>
          </a:xfrm>
          <a:custGeom>
            <a:avLst/>
            <a:gdLst/>
            <a:ahLst/>
            <a:cxnLst/>
            <a:rect l="l" t="t" r="r" b="b"/>
            <a:pathLst>
              <a:path w="3240000" h="2730652">
                <a:moveTo>
                  <a:pt x="1452811" y="1541940"/>
                </a:moveTo>
                <a:lnTo>
                  <a:pt x="1452811" y="1831951"/>
                </a:lnTo>
                <a:lnTo>
                  <a:pt x="1162800" y="1831951"/>
                </a:lnTo>
                <a:lnTo>
                  <a:pt x="1162800" y="2166329"/>
                </a:lnTo>
                <a:lnTo>
                  <a:pt x="1452811" y="2166329"/>
                </a:lnTo>
                <a:lnTo>
                  <a:pt x="1452811" y="2456340"/>
                </a:lnTo>
                <a:lnTo>
                  <a:pt x="1787189" y="2456340"/>
                </a:lnTo>
                <a:lnTo>
                  <a:pt x="1787189" y="2166329"/>
                </a:lnTo>
                <a:lnTo>
                  <a:pt x="2077200" y="2166329"/>
                </a:lnTo>
                <a:lnTo>
                  <a:pt x="2077200" y="1831951"/>
                </a:lnTo>
                <a:lnTo>
                  <a:pt x="1787189" y="1831951"/>
                </a:lnTo>
                <a:lnTo>
                  <a:pt x="1787189" y="1541940"/>
                </a:lnTo>
                <a:close/>
                <a:moveTo>
                  <a:pt x="0" y="1278453"/>
                </a:moveTo>
                <a:lnTo>
                  <a:pt x="3240000" y="1278453"/>
                </a:lnTo>
                <a:lnTo>
                  <a:pt x="3240000" y="2376509"/>
                </a:lnTo>
                <a:cubicBezTo>
                  <a:pt x="3240000" y="2572097"/>
                  <a:pt x="3081445" y="2730652"/>
                  <a:pt x="2885857" y="2730652"/>
                </a:cubicBezTo>
                <a:lnTo>
                  <a:pt x="354143" y="2730652"/>
                </a:lnTo>
                <a:cubicBezTo>
                  <a:pt x="158555" y="2730652"/>
                  <a:pt x="0" y="2572097"/>
                  <a:pt x="0" y="2376509"/>
                </a:cubicBezTo>
                <a:close/>
                <a:moveTo>
                  <a:pt x="1001150" y="200505"/>
                </a:moveTo>
                <a:cubicBezTo>
                  <a:pt x="933045" y="200505"/>
                  <a:pt x="877834" y="255715"/>
                  <a:pt x="877834" y="323821"/>
                </a:cubicBezTo>
                <a:lnTo>
                  <a:pt x="877834" y="605836"/>
                </a:lnTo>
                <a:lnTo>
                  <a:pt x="2362163" y="605836"/>
                </a:lnTo>
                <a:lnTo>
                  <a:pt x="2362163" y="323821"/>
                </a:lnTo>
                <a:cubicBezTo>
                  <a:pt x="2362163" y="255715"/>
                  <a:pt x="2306952" y="200505"/>
                  <a:pt x="2238846" y="200505"/>
                </a:cubicBezTo>
                <a:close/>
                <a:moveTo>
                  <a:pt x="843301" y="0"/>
                </a:moveTo>
                <a:lnTo>
                  <a:pt x="2396696" y="0"/>
                </a:lnTo>
                <a:cubicBezTo>
                  <a:pt x="2488075" y="0"/>
                  <a:pt x="2562152" y="74077"/>
                  <a:pt x="2562152" y="165456"/>
                </a:cubicBezTo>
                <a:lnTo>
                  <a:pt x="2562152" y="605836"/>
                </a:lnTo>
                <a:lnTo>
                  <a:pt x="2885857" y="605836"/>
                </a:lnTo>
                <a:cubicBezTo>
                  <a:pt x="3081445" y="605836"/>
                  <a:pt x="3240000" y="764391"/>
                  <a:pt x="3240000" y="959979"/>
                </a:cubicBezTo>
                <a:lnTo>
                  <a:pt x="3240000" y="1134437"/>
                </a:lnTo>
                <a:lnTo>
                  <a:pt x="0" y="1134437"/>
                </a:lnTo>
                <a:lnTo>
                  <a:pt x="0" y="959979"/>
                </a:lnTo>
                <a:cubicBezTo>
                  <a:pt x="0" y="764391"/>
                  <a:pt x="158555" y="605836"/>
                  <a:pt x="354143" y="605836"/>
                </a:cubicBezTo>
                <a:lnTo>
                  <a:pt x="677845" y="605836"/>
                </a:lnTo>
                <a:lnTo>
                  <a:pt x="677845" y="165456"/>
                </a:lnTo>
                <a:cubicBezTo>
                  <a:pt x="677845" y="74077"/>
                  <a:pt x="751923" y="0"/>
                  <a:pt x="843301" y="0"/>
                </a:cubicBezTo>
                <a:close/>
              </a:path>
            </a:pathLst>
          </a:custGeom>
          <a:solidFill>
            <a:srgbClr val="96969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1" name="Chord 32">
            <a:extLst>
              <a:ext uri="{FF2B5EF4-FFF2-40B4-BE49-F238E27FC236}">
                <a16:creationId xmlns:a16="http://schemas.microsoft.com/office/drawing/2014/main" id="{CC7ADB67-2680-460C-B9EA-3C816F6BC3C7}"/>
              </a:ext>
            </a:extLst>
          </p:cNvPr>
          <p:cNvSpPr/>
          <p:nvPr/>
        </p:nvSpPr>
        <p:spPr>
          <a:xfrm>
            <a:off x="6132058" y="3589260"/>
            <a:ext cx="497670" cy="493305"/>
          </a:xfrm>
          <a:custGeom>
            <a:avLst/>
            <a:gdLst/>
            <a:ahLst/>
            <a:cxnLst/>
            <a:rect l="l" t="t" r="r" b="b"/>
            <a:pathLst>
              <a:path w="3240000" h="3211580">
                <a:moveTo>
                  <a:pt x="991906" y="2959580"/>
                </a:moveTo>
                <a:lnTo>
                  <a:pt x="2193254" y="2959580"/>
                </a:lnTo>
                <a:cubicBezTo>
                  <a:pt x="2215674" y="2959580"/>
                  <a:pt x="2233849" y="2977755"/>
                  <a:pt x="2233849" y="3000175"/>
                </a:cubicBezTo>
                <a:lnTo>
                  <a:pt x="2233849" y="3170985"/>
                </a:lnTo>
                <a:cubicBezTo>
                  <a:pt x="2233849" y="3193405"/>
                  <a:pt x="2215674" y="3211580"/>
                  <a:pt x="2193254" y="3211580"/>
                </a:cubicBezTo>
                <a:lnTo>
                  <a:pt x="991906" y="3211580"/>
                </a:lnTo>
                <a:cubicBezTo>
                  <a:pt x="969486" y="3211580"/>
                  <a:pt x="951311" y="3193405"/>
                  <a:pt x="951311" y="3170985"/>
                </a:cubicBezTo>
                <a:lnTo>
                  <a:pt x="951311" y="3000175"/>
                </a:lnTo>
                <a:cubicBezTo>
                  <a:pt x="951311" y="2977755"/>
                  <a:pt x="969486" y="2959580"/>
                  <a:pt x="991906" y="2959580"/>
                </a:cubicBezTo>
                <a:close/>
                <a:moveTo>
                  <a:pt x="1439043" y="1763796"/>
                </a:moveTo>
                <a:lnTo>
                  <a:pt x="1439043" y="2067459"/>
                </a:lnTo>
                <a:lnTo>
                  <a:pt x="1135380" y="2067459"/>
                </a:lnTo>
                <a:lnTo>
                  <a:pt x="1135380" y="2374533"/>
                </a:lnTo>
                <a:lnTo>
                  <a:pt x="1439043" y="2374533"/>
                </a:lnTo>
                <a:lnTo>
                  <a:pt x="1439043" y="2678196"/>
                </a:lnTo>
                <a:lnTo>
                  <a:pt x="1746117" y="2678196"/>
                </a:lnTo>
                <a:lnTo>
                  <a:pt x="1746117" y="2374533"/>
                </a:lnTo>
                <a:lnTo>
                  <a:pt x="2049780" y="2374533"/>
                </a:lnTo>
                <a:lnTo>
                  <a:pt x="2049780" y="2067459"/>
                </a:lnTo>
                <a:lnTo>
                  <a:pt x="1746117" y="2067459"/>
                </a:lnTo>
                <a:lnTo>
                  <a:pt x="1746117" y="1763796"/>
                </a:lnTo>
                <a:close/>
                <a:moveTo>
                  <a:pt x="128358" y="1541040"/>
                </a:moveTo>
                <a:lnTo>
                  <a:pt x="3056915" y="1550917"/>
                </a:lnTo>
                <a:cubicBezTo>
                  <a:pt x="3061111" y="2078028"/>
                  <a:pt x="2781683" y="2566719"/>
                  <a:pt x="2325284" y="2830467"/>
                </a:cubicBezTo>
                <a:lnTo>
                  <a:pt x="2182018" y="2900953"/>
                </a:lnTo>
                <a:lnTo>
                  <a:pt x="1002135" y="2900953"/>
                </a:lnTo>
                <a:cubicBezTo>
                  <a:pt x="950374" y="2879821"/>
                  <a:pt x="900231" y="2854191"/>
                  <a:pt x="851341" y="2825496"/>
                </a:cubicBezTo>
                <a:cubicBezTo>
                  <a:pt x="396732" y="2558675"/>
                  <a:pt x="120607" y="2068110"/>
                  <a:pt x="128358" y="1541040"/>
                </a:cubicBezTo>
                <a:close/>
                <a:moveTo>
                  <a:pt x="61067" y="1230414"/>
                </a:moveTo>
                <a:lnTo>
                  <a:pt x="3178933" y="1230414"/>
                </a:lnTo>
                <a:cubicBezTo>
                  <a:pt x="3212659" y="1230414"/>
                  <a:pt x="3240000" y="1257755"/>
                  <a:pt x="3240000" y="1291481"/>
                </a:cubicBezTo>
                <a:lnTo>
                  <a:pt x="3240000" y="1421347"/>
                </a:lnTo>
                <a:cubicBezTo>
                  <a:pt x="3240000" y="1455073"/>
                  <a:pt x="3212659" y="1482414"/>
                  <a:pt x="3178933" y="1482414"/>
                </a:cubicBezTo>
                <a:lnTo>
                  <a:pt x="61067" y="1482414"/>
                </a:lnTo>
                <a:cubicBezTo>
                  <a:pt x="27341" y="1482414"/>
                  <a:pt x="0" y="1455073"/>
                  <a:pt x="0" y="1421347"/>
                </a:cubicBezTo>
                <a:lnTo>
                  <a:pt x="0" y="1291481"/>
                </a:lnTo>
                <a:cubicBezTo>
                  <a:pt x="0" y="1257755"/>
                  <a:pt x="27341" y="1230414"/>
                  <a:pt x="61067" y="1230414"/>
                </a:cubicBezTo>
                <a:close/>
                <a:moveTo>
                  <a:pt x="2481726" y="315922"/>
                </a:moveTo>
                <a:lnTo>
                  <a:pt x="2862412" y="696608"/>
                </a:lnTo>
                <a:lnTo>
                  <a:pt x="2420437" y="1138584"/>
                </a:lnTo>
                <a:lnTo>
                  <a:pt x="1659064" y="1138584"/>
                </a:lnTo>
                <a:close/>
                <a:moveTo>
                  <a:pt x="2730827" y="0"/>
                </a:moveTo>
                <a:cubicBezTo>
                  <a:pt x="2765703" y="0"/>
                  <a:pt x="2800581" y="13305"/>
                  <a:pt x="2827191" y="39915"/>
                </a:cubicBezTo>
                <a:lnTo>
                  <a:pt x="3143636" y="356360"/>
                </a:lnTo>
                <a:cubicBezTo>
                  <a:pt x="3196857" y="409581"/>
                  <a:pt x="3196857" y="495868"/>
                  <a:pt x="3143636" y="549088"/>
                </a:cubicBezTo>
                <a:lnTo>
                  <a:pt x="3082882" y="609843"/>
                </a:lnTo>
                <a:cubicBezTo>
                  <a:pt x="3029661" y="663063"/>
                  <a:pt x="2943375" y="663064"/>
                  <a:pt x="2890155" y="609843"/>
                </a:cubicBezTo>
                <a:lnTo>
                  <a:pt x="2573708" y="293397"/>
                </a:lnTo>
                <a:cubicBezTo>
                  <a:pt x="2520488" y="240176"/>
                  <a:pt x="2520488" y="153889"/>
                  <a:pt x="2573708" y="100669"/>
                </a:cubicBezTo>
                <a:lnTo>
                  <a:pt x="2634463" y="39914"/>
                </a:lnTo>
                <a:cubicBezTo>
                  <a:pt x="2661073" y="13305"/>
                  <a:pt x="2695950" y="0"/>
                  <a:pt x="2730827" y="0"/>
                </a:cubicBezTo>
                <a:close/>
              </a:path>
            </a:pathLst>
          </a:custGeom>
          <a:solidFill>
            <a:srgbClr val="96969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2" name="Rounded Rectangle 40">
            <a:extLst>
              <a:ext uri="{FF2B5EF4-FFF2-40B4-BE49-F238E27FC236}">
                <a16:creationId xmlns:a16="http://schemas.microsoft.com/office/drawing/2014/main" id="{7583449B-80F2-44B0-BFC1-62489555F435}"/>
              </a:ext>
            </a:extLst>
          </p:cNvPr>
          <p:cNvSpPr/>
          <p:nvPr/>
        </p:nvSpPr>
        <p:spPr>
          <a:xfrm rot="2942052">
            <a:off x="8639059" y="3589842"/>
            <a:ext cx="462604" cy="492140"/>
          </a:xfrm>
          <a:custGeom>
            <a:avLst/>
            <a:gdLst/>
            <a:ahLst/>
            <a:cxnLst/>
            <a:rect l="l" t="t" r="r" b="b"/>
            <a:pathLst>
              <a:path w="3011706" h="3204001">
                <a:moveTo>
                  <a:pt x="2432249" y="1011942"/>
                </a:moveTo>
                <a:cubicBezTo>
                  <a:pt x="2423608" y="1019482"/>
                  <a:pt x="2416303" y="1028841"/>
                  <a:pt x="2410966" y="1039800"/>
                </a:cubicBezTo>
                <a:lnTo>
                  <a:pt x="1969837" y="1945620"/>
                </a:lnTo>
                <a:cubicBezTo>
                  <a:pt x="1948488" y="1989457"/>
                  <a:pt x="1966719" y="2042300"/>
                  <a:pt x="2010556" y="2063648"/>
                </a:cubicBezTo>
                <a:cubicBezTo>
                  <a:pt x="2054392" y="2084996"/>
                  <a:pt x="2107235" y="2066766"/>
                  <a:pt x="2128583" y="2022929"/>
                </a:cubicBezTo>
                <a:lnTo>
                  <a:pt x="2569712" y="1117109"/>
                </a:lnTo>
                <a:cubicBezTo>
                  <a:pt x="2591061" y="1073271"/>
                  <a:pt x="2572830" y="1020430"/>
                  <a:pt x="2528993" y="999081"/>
                </a:cubicBezTo>
                <a:cubicBezTo>
                  <a:pt x="2496115" y="983070"/>
                  <a:pt x="2458172" y="989322"/>
                  <a:pt x="2432249" y="1011942"/>
                </a:cubicBezTo>
                <a:close/>
                <a:moveTo>
                  <a:pt x="1709549" y="1044955"/>
                </a:moveTo>
                <a:cubicBezTo>
                  <a:pt x="1978186" y="735551"/>
                  <a:pt x="2446780" y="702502"/>
                  <a:pt x="2756184" y="971139"/>
                </a:cubicBezTo>
                <a:cubicBezTo>
                  <a:pt x="3065588" y="1239776"/>
                  <a:pt x="3098636" y="1708370"/>
                  <a:pt x="2830000" y="2017774"/>
                </a:cubicBezTo>
                <a:cubicBezTo>
                  <a:pt x="2561363" y="2327178"/>
                  <a:pt x="2092769" y="2360227"/>
                  <a:pt x="1783365" y="2091590"/>
                </a:cubicBezTo>
                <a:cubicBezTo>
                  <a:pt x="1473960" y="1822953"/>
                  <a:pt x="1440912" y="1354359"/>
                  <a:pt x="1709549" y="1044955"/>
                </a:cubicBezTo>
                <a:close/>
                <a:moveTo>
                  <a:pt x="208197" y="1872243"/>
                </a:moveTo>
                <a:cubicBezTo>
                  <a:pt x="195168" y="1885273"/>
                  <a:pt x="187109" y="1903273"/>
                  <a:pt x="187109" y="1923155"/>
                </a:cubicBezTo>
                <a:lnTo>
                  <a:pt x="187109" y="2715155"/>
                </a:lnTo>
                <a:cubicBezTo>
                  <a:pt x="187109" y="2754920"/>
                  <a:pt x="219344" y="2787155"/>
                  <a:pt x="259109" y="2787155"/>
                </a:cubicBezTo>
                <a:cubicBezTo>
                  <a:pt x="298874" y="2787155"/>
                  <a:pt x="331109" y="2754920"/>
                  <a:pt x="331109" y="2715155"/>
                </a:cubicBezTo>
                <a:lnTo>
                  <a:pt x="331109" y="1923155"/>
                </a:lnTo>
                <a:cubicBezTo>
                  <a:pt x="331109" y="1883390"/>
                  <a:pt x="298874" y="1851155"/>
                  <a:pt x="259109" y="1851155"/>
                </a:cubicBezTo>
                <a:cubicBezTo>
                  <a:pt x="239226" y="1851156"/>
                  <a:pt x="221226" y="1859214"/>
                  <a:pt x="208197" y="1872243"/>
                </a:cubicBezTo>
                <a:close/>
                <a:moveTo>
                  <a:pt x="0" y="1625202"/>
                </a:moveTo>
                <a:cubicBezTo>
                  <a:pt x="418057" y="1737228"/>
                  <a:pt x="858998" y="1737384"/>
                  <a:pt x="1277606" y="1625336"/>
                </a:cubicBezTo>
                <a:cubicBezTo>
                  <a:pt x="1277605" y="1938624"/>
                  <a:pt x="1277605" y="2251911"/>
                  <a:pt x="1277605" y="2565198"/>
                </a:cubicBezTo>
                <a:cubicBezTo>
                  <a:pt x="1277605" y="2917999"/>
                  <a:pt x="991603" y="3204001"/>
                  <a:pt x="638802" y="3204001"/>
                </a:cubicBezTo>
                <a:lnTo>
                  <a:pt x="638803" y="3204000"/>
                </a:lnTo>
                <a:cubicBezTo>
                  <a:pt x="286002" y="3204000"/>
                  <a:pt x="0" y="2917999"/>
                  <a:pt x="0" y="2565197"/>
                </a:cubicBezTo>
                <a:close/>
                <a:moveTo>
                  <a:pt x="208197" y="459897"/>
                </a:moveTo>
                <a:cubicBezTo>
                  <a:pt x="195167" y="472926"/>
                  <a:pt x="187109" y="490926"/>
                  <a:pt x="187109" y="510808"/>
                </a:cubicBezTo>
                <a:lnTo>
                  <a:pt x="187109" y="1302808"/>
                </a:lnTo>
                <a:cubicBezTo>
                  <a:pt x="187109" y="1342573"/>
                  <a:pt x="219344" y="1374808"/>
                  <a:pt x="259109" y="1374808"/>
                </a:cubicBezTo>
                <a:cubicBezTo>
                  <a:pt x="298874" y="1374808"/>
                  <a:pt x="331109" y="1342573"/>
                  <a:pt x="331109" y="1302808"/>
                </a:cubicBezTo>
                <a:lnTo>
                  <a:pt x="331109" y="510808"/>
                </a:lnTo>
                <a:cubicBezTo>
                  <a:pt x="331109" y="471043"/>
                  <a:pt x="298874" y="438808"/>
                  <a:pt x="259109" y="438808"/>
                </a:cubicBezTo>
                <a:cubicBezTo>
                  <a:pt x="239226" y="438808"/>
                  <a:pt x="221226" y="446867"/>
                  <a:pt x="208197" y="459897"/>
                </a:cubicBezTo>
                <a:close/>
                <a:moveTo>
                  <a:pt x="187101" y="187101"/>
                </a:moveTo>
                <a:cubicBezTo>
                  <a:pt x="302701" y="71501"/>
                  <a:pt x="462402" y="0"/>
                  <a:pt x="638803" y="0"/>
                </a:cubicBezTo>
                <a:cubicBezTo>
                  <a:pt x="991604" y="0"/>
                  <a:pt x="1277606" y="286002"/>
                  <a:pt x="1277606" y="638803"/>
                </a:cubicBezTo>
                <a:lnTo>
                  <a:pt x="1277606" y="1497764"/>
                </a:lnTo>
                <a:cubicBezTo>
                  <a:pt x="859958" y="1616355"/>
                  <a:pt x="417375" y="1616210"/>
                  <a:pt x="0" y="1498771"/>
                </a:cubicBezTo>
                <a:lnTo>
                  <a:pt x="0" y="638803"/>
                </a:lnTo>
                <a:cubicBezTo>
                  <a:pt x="0" y="462403"/>
                  <a:pt x="71500" y="302702"/>
                  <a:pt x="187101" y="187101"/>
                </a:cubicBezTo>
                <a:close/>
              </a:path>
            </a:pathLst>
          </a:custGeom>
          <a:solidFill>
            <a:srgbClr val="96969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3" name="Rounded Rectangle 7">
            <a:extLst>
              <a:ext uri="{FF2B5EF4-FFF2-40B4-BE49-F238E27FC236}">
                <a16:creationId xmlns:a16="http://schemas.microsoft.com/office/drawing/2014/main" id="{411181BB-2578-4361-911A-41C291E933CE}"/>
              </a:ext>
            </a:extLst>
          </p:cNvPr>
          <p:cNvSpPr>
            <a:spLocks noChangeAspect="1"/>
          </p:cNvSpPr>
          <p:nvPr/>
        </p:nvSpPr>
        <p:spPr>
          <a:xfrm rot="18924894" flipH="1">
            <a:off x="6299616" y="4621988"/>
            <a:ext cx="162556" cy="635774"/>
          </a:xfrm>
          <a:custGeom>
            <a:avLst/>
            <a:gdLst/>
            <a:ahLst/>
            <a:cxnLst/>
            <a:rect l="l" t="t" r="r" b="b"/>
            <a:pathLst>
              <a:path w="1081111" h="4228323">
                <a:moveTo>
                  <a:pt x="335224" y="1867922"/>
                </a:moveTo>
                <a:cubicBezTo>
                  <a:pt x="355105" y="1839562"/>
                  <a:pt x="441066" y="1818228"/>
                  <a:pt x="544096" y="1818228"/>
                </a:cubicBezTo>
                <a:cubicBezTo>
                  <a:pt x="661845" y="1818228"/>
                  <a:pt x="757300" y="1846093"/>
                  <a:pt x="757300" y="1880465"/>
                </a:cubicBezTo>
                <a:lnTo>
                  <a:pt x="754850" y="1887560"/>
                </a:lnTo>
                <a:lnTo>
                  <a:pt x="757869" y="1887560"/>
                </a:lnTo>
                <a:lnTo>
                  <a:pt x="757869" y="2839818"/>
                </a:lnTo>
                <a:cubicBezTo>
                  <a:pt x="757869" y="2972331"/>
                  <a:pt x="662287" y="3079754"/>
                  <a:pt x="544381" y="3079754"/>
                </a:cubicBezTo>
                <a:cubicBezTo>
                  <a:pt x="426475" y="3079754"/>
                  <a:pt x="330892" y="2972330"/>
                  <a:pt x="330892" y="2839818"/>
                </a:cubicBezTo>
                <a:cubicBezTo>
                  <a:pt x="330892" y="2522399"/>
                  <a:pt x="330893" y="2204979"/>
                  <a:pt x="330893" y="1887560"/>
                </a:cubicBezTo>
                <a:lnTo>
                  <a:pt x="333343" y="1887560"/>
                </a:lnTo>
                <a:cubicBezTo>
                  <a:pt x="331423" y="1885549"/>
                  <a:pt x="330893" y="1883025"/>
                  <a:pt x="330893" y="1880465"/>
                </a:cubicBezTo>
                <a:cubicBezTo>
                  <a:pt x="330893" y="1876168"/>
                  <a:pt x="332384" y="1871973"/>
                  <a:pt x="335224" y="1867922"/>
                </a:cubicBezTo>
                <a:close/>
                <a:moveTo>
                  <a:pt x="40017" y="122059"/>
                </a:moveTo>
                <a:cubicBezTo>
                  <a:pt x="33211" y="132011"/>
                  <a:pt x="29637" y="142314"/>
                  <a:pt x="29637" y="152868"/>
                </a:cubicBezTo>
                <a:cubicBezTo>
                  <a:pt x="29637" y="201406"/>
                  <a:pt x="105246" y="244661"/>
                  <a:pt x="223474" y="271871"/>
                </a:cubicBezTo>
                <a:lnTo>
                  <a:pt x="259635" y="468058"/>
                </a:lnTo>
                <a:cubicBezTo>
                  <a:pt x="103865" y="495856"/>
                  <a:pt x="0" y="547115"/>
                  <a:pt x="0" y="605632"/>
                </a:cubicBezTo>
                <a:cubicBezTo>
                  <a:pt x="0" y="658669"/>
                  <a:pt x="85325" y="705745"/>
                  <a:pt x="217400" y="734580"/>
                </a:cubicBezTo>
                <a:lnTo>
                  <a:pt x="217063" y="737117"/>
                </a:lnTo>
                <a:lnTo>
                  <a:pt x="217063" y="2943282"/>
                </a:lnTo>
                <a:cubicBezTo>
                  <a:pt x="217063" y="3039089"/>
                  <a:pt x="294931" y="3121078"/>
                  <a:pt x="405721" y="3153265"/>
                </a:cubicBezTo>
                <a:cubicBezTo>
                  <a:pt x="400324" y="3160310"/>
                  <a:pt x="397646" y="3168520"/>
                  <a:pt x="397646" y="3177204"/>
                </a:cubicBezTo>
                <a:lnTo>
                  <a:pt x="397646" y="3194256"/>
                </a:lnTo>
                <a:cubicBezTo>
                  <a:pt x="397646" y="3224314"/>
                  <a:pt x="429716" y="3248680"/>
                  <a:pt x="469276" y="3248680"/>
                </a:cubicBezTo>
                <a:lnTo>
                  <a:pt x="496274" y="3248680"/>
                </a:lnTo>
                <a:cubicBezTo>
                  <a:pt x="503831" y="3569617"/>
                  <a:pt x="518631" y="3867052"/>
                  <a:pt x="514761" y="4228323"/>
                </a:cubicBezTo>
                <a:lnTo>
                  <a:pt x="577573" y="4091802"/>
                </a:lnTo>
                <a:cubicBezTo>
                  <a:pt x="580481" y="3794896"/>
                  <a:pt x="583388" y="3537508"/>
                  <a:pt x="586278" y="3248680"/>
                </a:cubicBezTo>
                <a:lnTo>
                  <a:pt x="611834" y="3248680"/>
                </a:lnTo>
                <a:cubicBezTo>
                  <a:pt x="651395" y="3248680"/>
                  <a:pt x="683465" y="3224314"/>
                  <a:pt x="683465" y="3194256"/>
                </a:cubicBezTo>
                <a:lnTo>
                  <a:pt x="683465" y="3177205"/>
                </a:lnTo>
                <a:cubicBezTo>
                  <a:pt x="683465" y="3168518"/>
                  <a:pt x="680787" y="3160307"/>
                  <a:pt x="675388" y="3153262"/>
                </a:cubicBezTo>
                <a:cubicBezTo>
                  <a:pt x="786180" y="3121079"/>
                  <a:pt x="864048" y="3039089"/>
                  <a:pt x="864048" y="2943282"/>
                </a:cubicBezTo>
                <a:lnTo>
                  <a:pt x="864048" y="737117"/>
                </a:lnTo>
                <a:cubicBezTo>
                  <a:pt x="864048" y="736269"/>
                  <a:pt x="864042" y="735422"/>
                  <a:pt x="863712" y="734579"/>
                </a:cubicBezTo>
                <a:cubicBezTo>
                  <a:pt x="995786" y="705744"/>
                  <a:pt x="1081111" y="658669"/>
                  <a:pt x="1081111" y="605632"/>
                </a:cubicBezTo>
                <a:cubicBezTo>
                  <a:pt x="1081111" y="547115"/>
                  <a:pt x="977246" y="495856"/>
                  <a:pt x="821477" y="468058"/>
                </a:cubicBezTo>
                <a:lnTo>
                  <a:pt x="857637" y="271871"/>
                </a:lnTo>
                <a:cubicBezTo>
                  <a:pt x="975865" y="244661"/>
                  <a:pt x="1051474" y="201406"/>
                  <a:pt x="1051474" y="152868"/>
                </a:cubicBezTo>
                <a:cubicBezTo>
                  <a:pt x="1051474" y="68441"/>
                  <a:pt x="822728" y="0"/>
                  <a:pt x="540555" y="0"/>
                </a:cubicBezTo>
                <a:cubicBezTo>
                  <a:pt x="293654" y="0"/>
                  <a:pt x="87658" y="52400"/>
                  <a:pt x="40017" y="122059"/>
                </a:cubicBezTo>
                <a:close/>
              </a:path>
            </a:pathLst>
          </a:custGeom>
          <a:solidFill>
            <a:srgbClr val="AFAFAF"/>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4" name="Rounded Rectangle 17">
            <a:extLst>
              <a:ext uri="{FF2B5EF4-FFF2-40B4-BE49-F238E27FC236}">
                <a16:creationId xmlns:a16="http://schemas.microsoft.com/office/drawing/2014/main" id="{B2CBF95E-528E-4834-AA17-AECCFE8E7F34}"/>
              </a:ext>
            </a:extLst>
          </p:cNvPr>
          <p:cNvSpPr>
            <a:spLocks noChangeAspect="1"/>
          </p:cNvSpPr>
          <p:nvPr/>
        </p:nvSpPr>
        <p:spPr>
          <a:xfrm>
            <a:off x="11156386" y="3571006"/>
            <a:ext cx="332990" cy="529812"/>
          </a:xfrm>
          <a:custGeom>
            <a:avLst/>
            <a:gdLst/>
            <a:ahLst/>
            <a:cxnLst/>
            <a:rect l="l" t="t" r="r" b="b"/>
            <a:pathLst>
              <a:path w="2016224" h="3207971">
                <a:moveTo>
                  <a:pt x="854575" y="1382799"/>
                </a:moveTo>
                <a:lnTo>
                  <a:pt x="854575" y="1686462"/>
                </a:lnTo>
                <a:lnTo>
                  <a:pt x="550912" y="1686462"/>
                </a:lnTo>
                <a:lnTo>
                  <a:pt x="550912" y="1993536"/>
                </a:lnTo>
                <a:lnTo>
                  <a:pt x="854575" y="1993536"/>
                </a:lnTo>
                <a:lnTo>
                  <a:pt x="854575" y="2297199"/>
                </a:lnTo>
                <a:lnTo>
                  <a:pt x="1161649" y="2297199"/>
                </a:lnTo>
                <a:lnTo>
                  <a:pt x="1161649" y="1993536"/>
                </a:lnTo>
                <a:lnTo>
                  <a:pt x="1465312" y="1993536"/>
                </a:lnTo>
                <a:lnTo>
                  <a:pt x="1465312" y="1686462"/>
                </a:lnTo>
                <a:lnTo>
                  <a:pt x="1161649" y="1686462"/>
                </a:lnTo>
                <a:lnTo>
                  <a:pt x="1161649" y="1382799"/>
                </a:lnTo>
                <a:close/>
                <a:moveTo>
                  <a:pt x="397285" y="941591"/>
                </a:moveTo>
                <a:lnTo>
                  <a:pt x="1618940" y="941591"/>
                </a:lnTo>
                <a:lnTo>
                  <a:pt x="1618940" y="2738407"/>
                </a:lnTo>
                <a:lnTo>
                  <a:pt x="397285" y="2738407"/>
                </a:lnTo>
                <a:close/>
                <a:moveTo>
                  <a:pt x="305673" y="849979"/>
                </a:moveTo>
                <a:lnTo>
                  <a:pt x="305673" y="2830019"/>
                </a:lnTo>
                <a:lnTo>
                  <a:pt x="1710552" y="2830019"/>
                </a:lnTo>
                <a:lnTo>
                  <a:pt x="1710552" y="849979"/>
                </a:lnTo>
                <a:close/>
                <a:moveTo>
                  <a:pt x="240515" y="472027"/>
                </a:moveTo>
                <a:lnTo>
                  <a:pt x="1775709" y="472027"/>
                </a:lnTo>
                <a:cubicBezTo>
                  <a:pt x="1908542" y="472027"/>
                  <a:pt x="2016224" y="579709"/>
                  <a:pt x="2016224" y="712542"/>
                </a:cubicBezTo>
                <a:lnTo>
                  <a:pt x="2016224" y="2967456"/>
                </a:lnTo>
                <a:cubicBezTo>
                  <a:pt x="2016224" y="3100289"/>
                  <a:pt x="1908542" y="3207971"/>
                  <a:pt x="1775709" y="3207971"/>
                </a:cubicBezTo>
                <a:lnTo>
                  <a:pt x="240515" y="3207971"/>
                </a:lnTo>
                <a:cubicBezTo>
                  <a:pt x="107682" y="3207971"/>
                  <a:pt x="0" y="3100289"/>
                  <a:pt x="0" y="2967456"/>
                </a:cubicBezTo>
                <a:lnTo>
                  <a:pt x="0" y="712542"/>
                </a:lnTo>
                <a:cubicBezTo>
                  <a:pt x="0" y="579709"/>
                  <a:pt x="107682" y="472027"/>
                  <a:pt x="240515" y="472027"/>
                </a:cubicBezTo>
                <a:close/>
                <a:moveTo>
                  <a:pt x="515787" y="0"/>
                </a:moveTo>
                <a:lnTo>
                  <a:pt x="1500437" y="0"/>
                </a:lnTo>
                <a:cubicBezTo>
                  <a:pt x="1541893" y="0"/>
                  <a:pt x="1575500" y="33607"/>
                  <a:pt x="1575500" y="75063"/>
                </a:cubicBezTo>
                <a:lnTo>
                  <a:pt x="1575500" y="367990"/>
                </a:lnTo>
                <a:lnTo>
                  <a:pt x="440724" y="367990"/>
                </a:lnTo>
                <a:lnTo>
                  <a:pt x="440724" y="75063"/>
                </a:lnTo>
                <a:cubicBezTo>
                  <a:pt x="440724" y="33607"/>
                  <a:pt x="474331" y="0"/>
                  <a:pt x="515787" y="0"/>
                </a:cubicBezTo>
                <a:close/>
              </a:path>
            </a:pathLst>
          </a:custGeom>
          <a:solidFill>
            <a:srgbClr val="96969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5" name="Oval 21">
            <a:extLst>
              <a:ext uri="{FF2B5EF4-FFF2-40B4-BE49-F238E27FC236}">
                <a16:creationId xmlns:a16="http://schemas.microsoft.com/office/drawing/2014/main" id="{22EB3AAF-101A-41CA-B305-41F9999D095D}"/>
              </a:ext>
            </a:extLst>
          </p:cNvPr>
          <p:cNvSpPr>
            <a:spLocks noChangeAspect="1"/>
          </p:cNvSpPr>
          <p:nvPr/>
        </p:nvSpPr>
        <p:spPr>
          <a:xfrm>
            <a:off x="9438721" y="3571006"/>
            <a:ext cx="529812" cy="529812"/>
          </a:xfrm>
          <a:custGeom>
            <a:avLst/>
            <a:gdLst/>
            <a:ahLst/>
            <a:cxnLst/>
            <a:rect l="l" t="t" r="r" b="b"/>
            <a:pathLst>
              <a:path w="3240000" h="3240000">
                <a:moveTo>
                  <a:pt x="1799999" y="306000"/>
                </a:moveTo>
                <a:lnTo>
                  <a:pt x="1440000" y="306000"/>
                </a:lnTo>
                <a:lnTo>
                  <a:pt x="1440000" y="1308231"/>
                </a:lnTo>
                <a:lnTo>
                  <a:pt x="572043" y="807116"/>
                </a:lnTo>
                <a:lnTo>
                  <a:pt x="392043" y="1118885"/>
                </a:lnTo>
                <a:lnTo>
                  <a:pt x="1260000" y="1620000"/>
                </a:lnTo>
                <a:lnTo>
                  <a:pt x="392043" y="2121116"/>
                </a:lnTo>
                <a:lnTo>
                  <a:pt x="572043" y="2432885"/>
                </a:lnTo>
                <a:lnTo>
                  <a:pt x="1440000" y="1931769"/>
                </a:lnTo>
                <a:lnTo>
                  <a:pt x="1440000" y="2934000"/>
                </a:lnTo>
                <a:lnTo>
                  <a:pt x="1800000" y="2934000"/>
                </a:lnTo>
                <a:lnTo>
                  <a:pt x="1800000" y="1931769"/>
                </a:lnTo>
                <a:lnTo>
                  <a:pt x="2667957" y="2432884"/>
                </a:lnTo>
                <a:lnTo>
                  <a:pt x="2847957" y="2121116"/>
                </a:lnTo>
                <a:lnTo>
                  <a:pt x="1980000" y="1620000"/>
                </a:lnTo>
                <a:lnTo>
                  <a:pt x="2847958" y="1118885"/>
                </a:lnTo>
                <a:lnTo>
                  <a:pt x="2667957" y="807116"/>
                </a:lnTo>
                <a:lnTo>
                  <a:pt x="1800000" y="1308231"/>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rgbClr val="96969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6" name="Oval 25">
            <a:extLst>
              <a:ext uri="{FF2B5EF4-FFF2-40B4-BE49-F238E27FC236}">
                <a16:creationId xmlns:a16="http://schemas.microsoft.com/office/drawing/2014/main" id="{D381E249-8E61-4888-8E10-6ED770EA5440}"/>
              </a:ext>
            </a:extLst>
          </p:cNvPr>
          <p:cNvSpPr>
            <a:spLocks noChangeAspect="1"/>
          </p:cNvSpPr>
          <p:nvPr/>
        </p:nvSpPr>
        <p:spPr>
          <a:xfrm>
            <a:off x="10277790" y="3571006"/>
            <a:ext cx="529090" cy="529812"/>
          </a:xfrm>
          <a:custGeom>
            <a:avLst/>
            <a:gdLst/>
            <a:ahLst/>
            <a:cxnLst/>
            <a:rect l="l" t="t" r="r" b="b"/>
            <a:pathLst>
              <a:path w="3225370" h="3229762">
                <a:moveTo>
                  <a:pt x="1355872" y="0"/>
                </a:moveTo>
                <a:cubicBezTo>
                  <a:pt x="1564636" y="0"/>
                  <a:pt x="1733872" y="169236"/>
                  <a:pt x="1733872" y="378000"/>
                </a:cubicBezTo>
                <a:cubicBezTo>
                  <a:pt x="1733872" y="530834"/>
                  <a:pt x="1643169" y="662483"/>
                  <a:pt x="1512292" y="721255"/>
                </a:cubicBezTo>
                <a:lnTo>
                  <a:pt x="1607042" y="1169019"/>
                </a:lnTo>
                <a:cubicBezTo>
                  <a:pt x="1611319" y="1167786"/>
                  <a:pt x="1615651" y="1167712"/>
                  <a:pt x="1620000" y="1167712"/>
                </a:cubicBezTo>
                <a:cubicBezTo>
                  <a:pt x="1828764" y="1167712"/>
                  <a:pt x="1998000" y="1336948"/>
                  <a:pt x="1998000" y="1545712"/>
                </a:cubicBezTo>
                <a:lnTo>
                  <a:pt x="1996362" y="1567711"/>
                </a:lnTo>
                <a:lnTo>
                  <a:pt x="2525816" y="1711728"/>
                </a:lnTo>
                <a:cubicBezTo>
                  <a:pt x="2591164" y="1602543"/>
                  <a:pt x="2710810" y="1530128"/>
                  <a:pt x="2847370" y="1530128"/>
                </a:cubicBezTo>
                <a:cubicBezTo>
                  <a:pt x="3056134" y="1530128"/>
                  <a:pt x="3225370" y="1699364"/>
                  <a:pt x="3225370" y="1908128"/>
                </a:cubicBezTo>
                <a:cubicBezTo>
                  <a:pt x="3225370" y="2116892"/>
                  <a:pt x="3056134" y="2286128"/>
                  <a:pt x="2847370" y="2286128"/>
                </a:cubicBezTo>
                <a:cubicBezTo>
                  <a:pt x="2638606" y="2286128"/>
                  <a:pt x="2469370" y="2116892"/>
                  <a:pt x="2469370" y="1908128"/>
                </a:cubicBezTo>
                <a:lnTo>
                  <a:pt x="2475505" y="1847275"/>
                </a:lnTo>
                <a:lnTo>
                  <a:pt x="1957861" y="1706471"/>
                </a:lnTo>
                <a:cubicBezTo>
                  <a:pt x="1922674" y="1789256"/>
                  <a:pt x="1855841" y="1854310"/>
                  <a:pt x="1773397" y="1890608"/>
                </a:cubicBezTo>
                <a:lnTo>
                  <a:pt x="1908290" y="2478637"/>
                </a:lnTo>
                <a:cubicBezTo>
                  <a:pt x="2094333" y="2500701"/>
                  <a:pt x="2237929" y="2659462"/>
                  <a:pt x="2237929" y="2851762"/>
                </a:cubicBezTo>
                <a:cubicBezTo>
                  <a:pt x="2237929" y="3060526"/>
                  <a:pt x="2068693" y="3229762"/>
                  <a:pt x="1859929" y="3229762"/>
                </a:cubicBezTo>
                <a:cubicBezTo>
                  <a:pt x="1651165" y="3229762"/>
                  <a:pt x="1481929" y="3060526"/>
                  <a:pt x="1481929" y="2851762"/>
                </a:cubicBezTo>
                <a:cubicBezTo>
                  <a:pt x="1481929" y="2676759"/>
                  <a:pt x="1600854" y="2529533"/>
                  <a:pt x="1762693" y="2487978"/>
                </a:cubicBezTo>
                <a:lnTo>
                  <a:pt x="1632951" y="1922407"/>
                </a:lnTo>
                <a:cubicBezTo>
                  <a:pt x="1628677" y="1923639"/>
                  <a:pt x="1624347" y="1923712"/>
                  <a:pt x="1620000" y="1923712"/>
                </a:cubicBezTo>
                <a:cubicBezTo>
                  <a:pt x="1474614" y="1923712"/>
                  <a:pt x="1348399" y="1841634"/>
                  <a:pt x="1286703" y="1720478"/>
                </a:cubicBezTo>
                <a:lnTo>
                  <a:pt x="726463" y="1950491"/>
                </a:lnTo>
                <a:cubicBezTo>
                  <a:pt x="745503" y="1995553"/>
                  <a:pt x="756000" y="2045092"/>
                  <a:pt x="756000" y="2097083"/>
                </a:cubicBezTo>
                <a:cubicBezTo>
                  <a:pt x="756000" y="2305847"/>
                  <a:pt x="586764" y="2475083"/>
                  <a:pt x="378000" y="2475083"/>
                </a:cubicBezTo>
                <a:cubicBezTo>
                  <a:pt x="169236" y="2475083"/>
                  <a:pt x="0" y="2305847"/>
                  <a:pt x="0" y="2097083"/>
                </a:cubicBezTo>
                <a:cubicBezTo>
                  <a:pt x="0" y="1888319"/>
                  <a:pt x="169236" y="1719083"/>
                  <a:pt x="378000" y="1719083"/>
                </a:cubicBezTo>
                <a:cubicBezTo>
                  <a:pt x="481765" y="1719083"/>
                  <a:pt x="575764" y="1760894"/>
                  <a:pt x="643957" y="1828700"/>
                </a:cubicBezTo>
                <a:lnTo>
                  <a:pt x="1245626" y="1581679"/>
                </a:lnTo>
                <a:cubicBezTo>
                  <a:pt x="1242578" y="1569964"/>
                  <a:pt x="1242000" y="1557905"/>
                  <a:pt x="1242000" y="1545712"/>
                </a:cubicBezTo>
                <a:cubicBezTo>
                  <a:pt x="1242000" y="1391666"/>
                  <a:pt x="1334148" y="1259142"/>
                  <a:pt x="1466584" y="1200827"/>
                </a:cubicBezTo>
                <a:lnTo>
                  <a:pt x="1372109" y="754363"/>
                </a:lnTo>
                <a:cubicBezTo>
                  <a:pt x="1366762" y="755885"/>
                  <a:pt x="1361331" y="756000"/>
                  <a:pt x="1355872" y="756000"/>
                </a:cubicBezTo>
                <a:cubicBezTo>
                  <a:pt x="1147108" y="756000"/>
                  <a:pt x="977872" y="586764"/>
                  <a:pt x="977872" y="378000"/>
                </a:cubicBezTo>
                <a:cubicBezTo>
                  <a:pt x="977872" y="169236"/>
                  <a:pt x="1147108" y="0"/>
                  <a:pt x="1355872" y="0"/>
                </a:cubicBezTo>
                <a:close/>
              </a:path>
            </a:pathLst>
          </a:custGeom>
          <a:solidFill>
            <a:srgbClr val="96969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7" name="Block Arc 20">
            <a:extLst>
              <a:ext uri="{FF2B5EF4-FFF2-40B4-BE49-F238E27FC236}">
                <a16:creationId xmlns:a16="http://schemas.microsoft.com/office/drawing/2014/main" id="{90E5324D-4245-43FE-8EFF-94C9DE003D24}"/>
              </a:ext>
            </a:extLst>
          </p:cNvPr>
          <p:cNvSpPr>
            <a:spLocks noChangeAspect="1"/>
          </p:cNvSpPr>
          <p:nvPr/>
        </p:nvSpPr>
        <p:spPr>
          <a:xfrm rot="10800000">
            <a:off x="5298601" y="4674968"/>
            <a:ext cx="488619" cy="529812"/>
          </a:xfrm>
          <a:custGeom>
            <a:avLst/>
            <a:gdLst/>
            <a:ahLst/>
            <a:cxnLst/>
            <a:rect l="l" t="t" r="r" b="b"/>
            <a:pathLst>
              <a:path w="2958558" h="3207983">
                <a:moveTo>
                  <a:pt x="376920" y="2960896"/>
                </a:moveTo>
                <a:cubicBezTo>
                  <a:pt x="266613" y="2960896"/>
                  <a:pt x="177192" y="2871475"/>
                  <a:pt x="177192" y="2761168"/>
                </a:cubicBezTo>
                <a:cubicBezTo>
                  <a:pt x="177192" y="2650861"/>
                  <a:pt x="266613" y="2561440"/>
                  <a:pt x="376920" y="2561440"/>
                </a:cubicBezTo>
                <a:cubicBezTo>
                  <a:pt x="487227" y="2561440"/>
                  <a:pt x="576648" y="2650861"/>
                  <a:pt x="576648" y="2761168"/>
                </a:cubicBezTo>
                <a:cubicBezTo>
                  <a:pt x="576648" y="2871475"/>
                  <a:pt x="487227" y="2960896"/>
                  <a:pt x="376920" y="2960896"/>
                </a:cubicBezTo>
                <a:close/>
                <a:moveTo>
                  <a:pt x="376921" y="3072323"/>
                </a:moveTo>
                <a:cubicBezTo>
                  <a:pt x="539434" y="3072323"/>
                  <a:pt x="671176" y="2940581"/>
                  <a:pt x="671176" y="2778068"/>
                </a:cubicBezTo>
                <a:cubicBezTo>
                  <a:pt x="671176" y="2615555"/>
                  <a:pt x="539434" y="2483813"/>
                  <a:pt x="376921" y="2483813"/>
                </a:cubicBezTo>
                <a:cubicBezTo>
                  <a:pt x="214408" y="2483813"/>
                  <a:pt x="82666" y="2615555"/>
                  <a:pt x="82666" y="2778068"/>
                </a:cubicBezTo>
                <a:cubicBezTo>
                  <a:pt x="82666" y="2940581"/>
                  <a:pt x="214408" y="3072323"/>
                  <a:pt x="376921" y="3072323"/>
                </a:cubicBezTo>
                <a:close/>
                <a:moveTo>
                  <a:pt x="2379939" y="3207575"/>
                </a:moveTo>
                <a:cubicBezTo>
                  <a:pt x="2342159" y="3210380"/>
                  <a:pt x="2303308" y="3198772"/>
                  <a:pt x="2272342" y="3172087"/>
                </a:cubicBezTo>
                <a:cubicBezTo>
                  <a:pt x="2210411" y="3118717"/>
                  <a:pt x="2203469" y="3025247"/>
                  <a:pt x="2256839" y="2963315"/>
                </a:cubicBezTo>
                <a:cubicBezTo>
                  <a:pt x="2292137" y="2922355"/>
                  <a:pt x="2344975" y="2905450"/>
                  <a:pt x="2394194" y="2916618"/>
                </a:cubicBezTo>
                <a:lnTo>
                  <a:pt x="2482323" y="2842744"/>
                </a:lnTo>
                <a:lnTo>
                  <a:pt x="2486558" y="2847797"/>
                </a:lnTo>
                <a:cubicBezTo>
                  <a:pt x="2638916" y="2767056"/>
                  <a:pt x="2628462" y="2744879"/>
                  <a:pt x="2689889" y="2690172"/>
                </a:cubicBezTo>
                <a:cubicBezTo>
                  <a:pt x="2722819" y="2655246"/>
                  <a:pt x="2732363" y="2657367"/>
                  <a:pt x="2726376" y="2568558"/>
                </a:cubicBezTo>
                <a:lnTo>
                  <a:pt x="2730335" y="2568172"/>
                </a:lnTo>
                <a:lnTo>
                  <a:pt x="2726098" y="2568172"/>
                </a:lnTo>
                <a:lnTo>
                  <a:pt x="2726098" y="2140027"/>
                </a:lnTo>
                <a:lnTo>
                  <a:pt x="2686068" y="2140105"/>
                </a:lnTo>
                <a:cubicBezTo>
                  <a:pt x="2685662" y="1932305"/>
                  <a:pt x="2574529" y="1740506"/>
                  <a:pt x="2394530" y="1636956"/>
                </a:cubicBezTo>
                <a:cubicBezTo>
                  <a:pt x="2214320" y="1533284"/>
                  <a:pt x="1992511" y="1533845"/>
                  <a:pt x="1812826" y="1638426"/>
                </a:cubicBezTo>
                <a:cubicBezTo>
                  <a:pt x="1633353" y="1742884"/>
                  <a:pt x="1523189" y="1935240"/>
                  <a:pt x="1523830" y="2143038"/>
                </a:cubicBezTo>
                <a:lnTo>
                  <a:pt x="1483625" y="2143162"/>
                </a:lnTo>
                <a:lnTo>
                  <a:pt x="1483625" y="2568172"/>
                </a:lnTo>
                <a:lnTo>
                  <a:pt x="1479388" y="2568172"/>
                </a:lnTo>
                <a:lnTo>
                  <a:pt x="1483347" y="2568558"/>
                </a:lnTo>
                <a:cubicBezTo>
                  <a:pt x="1477359" y="2657367"/>
                  <a:pt x="1486903" y="2655246"/>
                  <a:pt x="1519833" y="2690172"/>
                </a:cubicBezTo>
                <a:cubicBezTo>
                  <a:pt x="1581261" y="2744879"/>
                  <a:pt x="1570806" y="2767057"/>
                  <a:pt x="1723166" y="2847797"/>
                </a:cubicBezTo>
                <a:lnTo>
                  <a:pt x="1727402" y="2842744"/>
                </a:lnTo>
                <a:lnTo>
                  <a:pt x="1815530" y="2916618"/>
                </a:lnTo>
                <a:cubicBezTo>
                  <a:pt x="1864749" y="2905450"/>
                  <a:pt x="1917587" y="2922356"/>
                  <a:pt x="1952884" y="2963315"/>
                </a:cubicBezTo>
                <a:cubicBezTo>
                  <a:pt x="2006254" y="3025247"/>
                  <a:pt x="1999313" y="3118717"/>
                  <a:pt x="1937381" y="3172087"/>
                </a:cubicBezTo>
                <a:cubicBezTo>
                  <a:pt x="1906416" y="3198772"/>
                  <a:pt x="1867565" y="3210380"/>
                  <a:pt x="1829785" y="3207575"/>
                </a:cubicBezTo>
                <a:cubicBezTo>
                  <a:pt x="1792004" y="3204769"/>
                  <a:pt x="1755294" y="3187551"/>
                  <a:pt x="1728609" y="3156586"/>
                </a:cubicBezTo>
                <a:cubicBezTo>
                  <a:pt x="1704170" y="3128225"/>
                  <a:pt x="1692377" y="3093251"/>
                  <a:pt x="1694258" y="3058558"/>
                </a:cubicBezTo>
                <a:lnTo>
                  <a:pt x="1607474" y="2985811"/>
                </a:lnTo>
                <a:lnTo>
                  <a:pt x="1609754" y="2983092"/>
                </a:lnTo>
                <a:cubicBezTo>
                  <a:pt x="1505378" y="2914609"/>
                  <a:pt x="1454899" y="2874388"/>
                  <a:pt x="1372959" y="2808609"/>
                </a:cubicBezTo>
                <a:cubicBezTo>
                  <a:pt x="1301402" y="2768123"/>
                  <a:pt x="1295976" y="2652344"/>
                  <a:pt x="1300245" y="2568172"/>
                </a:cubicBezTo>
                <a:lnTo>
                  <a:pt x="1296941" y="2568172"/>
                </a:lnTo>
                <a:lnTo>
                  <a:pt x="1296941" y="2143739"/>
                </a:lnTo>
                <a:lnTo>
                  <a:pt x="1251342" y="2143880"/>
                </a:lnTo>
                <a:cubicBezTo>
                  <a:pt x="1250400" y="1838694"/>
                  <a:pt x="1412261" y="1556194"/>
                  <a:pt x="1675942" y="1402813"/>
                </a:cubicBezTo>
                <a:cubicBezTo>
                  <a:pt x="1778114" y="1343381"/>
                  <a:pt x="1889554" y="1306836"/>
                  <a:pt x="2003205" y="1293823"/>
                </a:cubicBezTo>
                <a:lnTo>
                  <a:pt x="2003205" y="878785"/>
                </a:lnTo>
                <a:lnTo>
                  <a:pt x="1998176" y="878621"/>
                </a:lnTo>
                <a:cubicBezTo>
                  <a:pt x="2009560" y="630102"/>
                  <a:pt x="1847671" y="398939"/>
                  <a:pt x="1584243" y="287563"/>
                </a:cubicBezTo>
                <a:cubicBezTo>
                  <a:pt x="1373323" y="198386"/>
                  <a:pt x="1125012" y="198092"/>
                  <a:pt x="913796" y="286769"/>
                </a:cubicBezTo>
                <a:cubicBezTo>
                  <a:pt x="650203" y="397436"/>
                  <a:pt x="487575" y="627955"/>
                  <a:pt x="497878" y="876315"/>
                </a:cubicBezTo>
                <a:lnTo>
                  <a:pt x="492947" y="876461"/>
                </a:lnTo>
                <a:lnTo>
                  <a:pt x="492947" y="2424958"/>
                </a:lnTo>
                <a:cubicBezTo>
                  <a:pt x="646520" y="2471832"/>
                  <a:pt x="757382" y="2615059"/>
                  <a:pt x="757382" y="2784179"/>
                </a:cubicBezTo>
                <a:cubicBezTo>
                  <a:pt x="757382" y="2993324"/>
                  <a:pt x="587836" y="3162870"/>
                  <a:pt x="378691" y="3162870"/>
                </a:cubicBezTo>
                <a:cubicBezTo>
                  <a:pt x="169546" y="3162870"/>
                  <a:pt x="0" y="2993324"/>
                  <a:pt x="0" y="2784179"/>
                </a:cubicBezTo>
                <a:cubicBezTo>
                  <a:pt x="0" y="2610447"/>
                  <a:pt x="116991" y="2464039"/>
                  <a:pt x="276947" y="2421074"/>
                </a:cubicBezTo>
                <a:lnTo>
                  <a:pt x="276947" y="783746"/>
                </a:lnTo>
                <a:lnTo>
                  <a:pt x="281758" y="783746"/>
                </a:lnTo>
                <a:cubicBezTo>
                  <a:pt x="307533" y="493124"/>
                  <a:pt x="502412" y="231983"/>
                  <a:pt x="801266" y="95774"/>
                </a:cubicBezTo>
                <a:cubicBezTo>
                  <a:pt x="1082323" y="-32324"/>
                  <a:pt x="1416727" y="-31901"/>
                  <a:pt x="1697364" y="96907"/>
                </a:cubicBezTo>
                <a:cubicBezTo>
                  <a:pt x="1994951" y="233494"/>
                  <a:pt x="2188714" y="494056"/>
                  <a:pt x="2214549" y="783746"/>
                </a:cubicBezTo>
                <a:lnTo>
                  <a:pt x="2219205" y="783746"/>
                </a:lnTo>
                <a:lnTo>
                  <a:pt x="2219205" y="1295162"/>
                </a:lnTo>
                <a:cubicBezTo>
                  <a:pt x="2327099" y="1309357"/>
                  <a:pt x="2432799" y="1344641"/>
                  <a:pt x="2530224" y="1400656"/>
                </a:cubicBezTo>
                <a:cubicBezTo>
                  <a:pt x="2794677" y="1552703"/>
                  <a:pt x="2957961" y="1834385"/>
                  <a:pt x="2958558" y="2139573"/>
                </a:cubicBezTo>
                <a:lnTo>
                  <a:pt x="2912782" y="2139663"/>
                </a:lnTo>
                <a:lnTo>
                  <a:pt x="2912782" y="2568172"/>
                </a:lnTo>
                <a:lnTo>
                  <a:pt x="2909478" y="2568172"/>
                </a:lnTo>
                <a:cubicBezTo>
                  <a:pt x="2913747" y="2652344"/>
                  <a:pt x="2908320" y="2768123"/>
                  <a:pt x="2836763" y="2808609"/>
                </a:cubicBezTo>
                <a:cubicBezTo>
                  <a:pt x="2754824" y="2874388"/>
                  <a:pt x="2704345" y="2914609"/>
                  <a:pt x="2599970" y="2983091"/>
                </a:cubicBezTo>
                <a:lnTo>
                  <a:pt x="2602250" y="2985811"/>
                </a:lnTo>
                <a:lnTo>
                  <a:pt x="2515466" y="3058559"/>
                </a:lnTo>
                <a:cubicBezTo>
                  <a:pt x="2517346" y="3093252"/>
                  <a:pt x="2505554" y="3128225"/>
                  <a:pt x="2481114" y="3156586"/>
                </a:cubicBezTo>
                <a:cubicBezTo>
                  <a:pt x="2454429" y="3187551"/>
                  <a:pt x="2417719" y="3204769"/>
                  <a:pt x="2379939" y="3207575"/>
                </a:cubicBezTo>
                <a:close/>
              </a:path>
            </a:pathLst>
          </a:custGeom>
          <a:solidFill>
            <a:srgbClr val="AFAFA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38" name="Block Arc 11">
            <a:extLst>
              <a:ext uri="{FF2B5EF4-FFF2-40B4-BE49-F238E27FC236}">
                <a16:creationId xmlns:a16="http://schemas.microsoft.com/office/drawing/2014/main" id="{507FE5ED-65FB-45F6-AF13-868110E4B9B8}"/>
              </a:ext>
            </a:extLst>
          </p:cNvPr>
          <p:cNvSpPr/>
          <p:nvPr/>
        </p:nvSpPr>
        <p:spPr>
          <a:xfrm rot="10800000">
            <a:off x="8710309" y="4659312"/>
            <a:ext cx="320105" cy="520850"/>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rgbClr val="AFAFA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39" name="Rectangle 21">
            <a:extLst>
              <a:ext uri="{FF2B5EF4-FFF2-40B4-BE49-F238E27FC236}">
                <a16:creationId xmlns:a16="http://schemas.microsoft.com/office/drawing/2014/main" id="{B2E37A0F-1B3D-48D2-A29A-F61D12B61E50}"/>
              </a:ext>
            </a:extLst>
          </p:cNvPr>
          <p:cNvSpPr/>
          <p:nvPr/>
        </p:nvSpPr>
        <p:spPr>
          <a:xfrm>
            <a:off x="6977936" y="4798176"/>
            <a:ext cx="505898" cy="283399"/>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rgbClr val="AFAFA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0" name="Round Same Side Corner Rectangle 8">
            <a:extLst>
              <a:ext uri="{FF2B5EF4-FFF2-40B4-BE49-F238E27FC236}">
                <a16:creationId xmlns:a16="http://schemas.microsoft.com/office/drawing/2014/main" id="{113CDEEE-0B17-4579-A065-DCFB38BED5A9}"/>
              </a:ext>
            </a:extLst>
          </p:cNvPr>
          <p:cNvSpPr/>
          <p:nvPr/>
        </p:nvSpPr>
        <p:spPr>
          <a:xfrm>
            <a:off x="11061660" y="4700090"/>
            <a:ext cx="522441" cy="523242"/>
          </a:xfrm>
          <a:custGeom>
            <a:avLst/>
            <a:gdLst/>
            <a:ahLst/>
            <a:cxnLst/>
            <a:rect l="l" t="t" r="r" b="b"/>
            <a:pathLst>
              <a:path w="3197597" h="3202496">
                <a:moveTo>
                  <a:pt x="601421" y="1611393"/>
                </a:moveTo>
                <a:lnTo>
                  <a:pt x="2596176" y="1611393"/>
                </a:lnTo>
                <a:cubicBezTo>
                  <a:pt x="2928331" y="1611393"/>
                  <a:pt x="3197594" y="1880656"/>
                  <a:pt x="3197594" y="2212811"/>
                </a:cubicBezTo>
                <a:lnTo>
                  <a:pt x="3197594" y="2776360"/>
                </a:lnTo>
                <a:lnTo>
                  <a:pt x="3197597" y="2776360"/>
                </a:lnTo>
                <a:lnTo>
                  <a:pt x="3197597" y="2914824"/>
                </a:lnTo>
                <a:lnTo>
                  <a:pt x="3197198" y="2914824"/>
                </a:lnTo>
                <a:lnTo>
                  <a:pt x="3197198" y="3202496"/>
                </a:lnTo>
                <a:lnTo>
                  <a:pt x="398" y="3202496"/>
                </a:lnTo>
                <a:lnTo>
                  <a:pt x="398" y="2914824"/>
                </a:lnTo>
                <a:lnTo>
                  <a:pt x="0" y="2914824"/>
                </a:lnTo>
                <a:lnTo>
                  <a:pt x="0" y="2212811"/>
                </a:lnTo>
                <a:cubicBezTo>
                  <a:pt x="0" y="1880656"/>
                  <a:pt x="269266" y="1611393"/>
                  <a:pt x="601421" y="1611393"/>
                </a:cubicBezTo>
                <a:close/>
                <a:moveTo>
                  <a:pt x="1598801" y="0"/>
                </a:moveTo>
                <a:cubicBezTo>
                  <a:pt x="1998649" y="0"/>
                  <a:pt x="2322791" y="324142"/>
                  <a:pt x="2322791" y="723993"/>
                </a:cubicBezTo>
                <a:cubicBezTo>
                  <a:pt x="2322791" y="1123843"/>
                  <a:pt x="1998649" y="1447985"/>
                  <a:pt x="1598801" y="1447985"/>
                </a:cubicBezTo>
                <a:cubicBezTo>
                  <a:pt x="1198951" y="1447985"/>
                  <a:pt x="874809" y="1123843"/>
                  <a:pt x="874809" y="723993"/>
                </a:cubicBezTo>
                <a:cubicBezTo>
                  <a:pt x="874809" y="324142"/>
                  <a:pt x="1198951" y="0"/>
                  <a:pt x="1598801" y="0"/>
                </a:cubicBezTo>
                <a:close/>
              </a:path>
            </a:pathLst>
          </a:custGeom>
          <a:solidFill>
            <a:srgbClr val="AFAFA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1" name="Rounded Rectangle 51">
            <a:extLst>
              <a:ext uri="{FF2B5EF4-FFF2-40B4-BE49-F238E27FC236}">
                <a16:creationId xmlns:a16="http://schemas.microsoft.com/office/drawing/2014/main" id="{49D2980C-464B-4A6C-AD24-B38ACE378C22}"/>
              </a:ext>
            </a:extLst>
          </p:cNvPr>
          <p:cNvSpPr/>
          <p:nvPr/>
        </p:nvSpPr>
        <p:spPr>
          <a:xfrm rot="16200000" flipH="1">
            <a:off x="9442736" y="5628226"/>
            <a:ext cx="541566" cy="510026"/>
          </a:xfrm>
          <a:custGeom>
            <a:avLst/>
            <a:gdLst/>
            <a:ahLst/>
            <a:cxnLst/>
            <a:rect l="l" t="t" r="r" b="b"/>
            <a:pathLst>
              <a:path w="2928608" h="2758049">
                <a:moveTo>
                  <a:pt x="2797052" y="1199936"/>
                </a:moveTo>
                <a:lnTo>
                  <a:pt x="2797052" y="1541978"/>
                </a:lnTo>
                <a:cubicBezTo>
                  <a:pt x="2797052" y="1578306"/>
                  <a:pt x="2826502" y="1607756"/>
                  <a:pt x="2862830" y="1607756"/>
                </a:cubicBezTo>
                <a:lnTo>
                  <a:pt x="2862830" y="1607755"/>
                </a:lnTo>
                <a:cubicBezTo>
                  <a:pt x="2899158" y="1607755"/>
                  <a:pt x="2928608" y="1578305"/>
                  <a:pt x="2928608" y="1541977"/>
                </a:cubicBezTo>
                <a:lnTo>
                  <a:pt x="2928607" y="1199936"/>
                </a:lnTo>
                <a:cubicBezTo>
                  <a:pt x="2928607" y="1163608"/>
                  <a:pt x="2899158" y="1134159"/>
                  <a:pt x="2862830" y="1134158"/>
                </a:cubicBezTo>
                <a:cubicBezTo>
                  <a:pt x="2826502" y="1134159"/>
                  <a:pt x="2797052" y="1163608"/>
                  <a:pt x="2797052" y="1199936"/>
                </a:cubicBezTo>
                <a:close/>
                <a:moveTo>
                  <a:pt x="2593193" y="1147315"/>
                </a:moveTo>
                <a:lnTo>
                  <a:pt x="2593193" y="1594601"/>
                </a:lnTo>
                <a:cubicBezTo>
                  <a:pt x="2593193" y="1630929"/>
                  <a:pt x="2622643" y="1660379"/>
                  <a:pt x="2658971" y="1660379"/>
                </a:cubicBezTo>
                <a:lnTo>
                  <a:pt x="2658971" y="1660378"/>
                </a:lnTo>
                <a:cubicBezTo>
                  <a:pt x="2695299" y="1660378"/>
                  <a:pt x="2724749" y="1630928"/>
                  <a:pt x="2724749" y="1594600"/>
                </a:cubicBezTo>
                <a:lnTo>
                  <a:pt x="2724748" y="1147315"/>
                </a:lnTo>
                <a:cubicBezTo>
                  <a:pt x="2724748" y="1110987"/>
                  <a:pt x="2695299" y="1081538"/>
                  <a:pt x="2658971" y="1081537"/>
                </a:cubicBezTo>
                <a:cubicBezTo>
                  <a:pt x="2622643" y="1081538"/>
                  <a:pt x="2593193" y="1110987"/>
                  <a:pt x="2593193" y="1147315"/>
                </a:cubicBezTo>
                <a:close/>
                <a:moveTo>
                  <a:pt x="2389334" y="1121004"/>
                </a:moveTo>
                <a:lnTo>
                  <a:pt x="2389334" y="1620912"/>
                </a:lnTo>
                <a:cubicBezTo>
                  <a:pt x="2389334" y="1657240"/>
                  <a:pt x="2418784" y="1686690"/>
                  <a:pt x="2455112" y="1686690"/>
                </a:cubicBezTo>
                <a:lnTo>
                  <a:pt x="2455112" y="1686689"/>
                </a:lnTo>
                <a:cubicBezTo>
                  <a:pt x="2491440" y="1686689"/>
                  <a:pt x="2520890" y="1657239"/>
                  <a:pt x="2520890" y="1620911"/>
                </a:cubicBezTo>
                <a:lnTo>
                  <a:pt x="2520889" y="1121004"/>
                </a:lnTo>
                <a:cubicBezTo>
                  <a:pt x="2520889" y="1084676"/>
                  <a:pt x="2491440" y="1055227"/>
                  <a:pt x="2455112" y="1055226"/>
                </a:cubicBezTo>
                <a:cubicBezTo>
                  <a:pt x="2418784" y="1055227"/>
                  <a:pt x="2389334" y="1084676"/>
                  <a:pt x="2389334" y="1121004"/>
                </a:cubicBezTo>
                <a:close/>
                <a:moveTo>
                  <a:pt x="1314382" y="1247024"/>
                </a:moveTo>
                <a:cubicBezTo>
                  <a:pt x="1314381" y="1225915"/>
                  <a:pt x="1331494" y="1208803"/>
                  <a:pt x="1352603" y="1208803"/>
                </a:cubicBezTo>
                <a:lnTo>
                  <a:pt x="1410313" y="1208803"/>
                </a:lnTo>
                <a:lnTo>
                  <a:pt x="1410313" y="1146778"/>
                </a:lnTo>
                <a:cubicBezTo>
                  <a:pt x="1410313" y="1145599"/>
                  <a:pt x="1410393" y="1144438"/>
                  <a:pt x="1411688" y="1143457"/>
                </a:cubicBezTo>
                <a:lnTo>
                  <a:pt x="1408531" y="1133444"/>
                </a:lnTo>
                <a:cubicBezTo>
                  <a:pt x="1410371" y="1112415"/>
                  <a:pt x="1428909" y="1096860"/>
                  <a:pt x="1449938" y="1098699"/>
                </a:cubicBezTo>
                <a:lnTo>
                  <a:pt x="2236821" y="1167543"/>
                </a:lnTo>
                <a:cubicBezTo>
                  <a:pt x="2257849" y="1169383"/>
                  <a:pt x="2273405" y="1187920"/>
                  <a:pt x="2271565" y="1208950"/>
                </a:cubicBezTo>
                <a:cubicBezTo>
                  <a:pt x="2269725" y="1229978"/>
                  <a:pt x="2251187" y="1245533"/>
                  <a:pt x="2230159" y="1243693"/>
                </a:cubicBezTo>
                <a:cubicBezTo>
                  <a:pt x="1973864" y="1221271"/>
                  <a:pt x="1717570" y="1198849"/>
                  <a:pt x="1461275" y="1176426"/>
                </a:cubicBezTo>
                <a:lnTo>
                  <a:pt x="1461274" y="1208803"/>
                </a:lnTo>
                <a:lnTo>
                  <a:pt x="1518985" y="1208803"/>
                </a:lnTo>
                <a:cubicBezTo>
                  <a:pt x="1540095" y="1208802"/>
                  <a:pt x="1557205" y="1225915"/>
                  <a:pt x="1557206" y="1247025"/>
                </a:cubicBezTo>
                <a:lnTo>
                  <a:pt x="1557207" y="1247023"/>
                </a:lnTo>
                <a:cubicBezTo>
                  <a:pt x="1557207" y="1268132"/>
                  <a:pt x="1540095" y="1285244"/>
                  <a:pt x="1518986" y="1285244"/>
                </a:cubicBezTo>
                <a:cubicBezTo>
                  <a:pt x="1499749" y="1285244"/>
                  <a:pt x="1480511" y="1285243"/>
                  <a:pt x="1461275" y="1285244"/>
                </a:cubicBezTo>
                <a:lnTo>
                  <a:pt x="1461275" y="1337600"/>
                </a:lnTo>
                <a:lnTo>
                  <a:pt x="1518985" y="1337600"/>
                </a:lnTo>
                <a:cubicBezTo>
                  <a:pt x="1540095" y="1337600"/>
                  <a:pt x="1557206" y="1354713"/>
                  <a:pt x="1557206" y="1375821"/>
                </a:cubicBezTo>
                <a:lnTo>
                  <a:pt x="1557207" y="1375820"/>
                </a:lnTo>
                <a:cubicBezTo>
                  <a:pt x="1557206" y="1396928"/>
                  <a:pt x="1540095" y="1414041"/>
                  <a:pt x="1518986" y="1414041"/>
                </a:cubicBezTo>
                <a:cubicBezTo>
                  <a:pt x="1499750" y="1414041"/>
                  <a:pt x="1480511" y="1414041"/>
                  <a:pt x="1461275" y="1414042"/>
                </a:cubicBezTo>
                <a:lnTo>
                  <a:pt x="1461275" y="1466398"/>
                </a:lnTo>
                <a:lnTo>
                  <a:pt x="1518985" y="1466398"/>
                </a:lnTo>
                <a:cubicBezTo>
                  <a:pt x="1540095" y="1466398"/>
                  <a:pt x="1557206" y="1483509"/>
                  <a:pt x="1557206" y="1504618"/>
                </a:cubicBezTo>
                <a:lnTo>
                  <a:pt x="1557207" y="1504619"/>
                </a:lnTo>
                <a:cubicBezTo>
                  <a:pt x="1557207" y="1525727"/>
                  <a:pt x="1540094" y="1542838"/>
                  <a:pt x="1518986" y="1542839"/>
                </a:cubicBezTo>
                <a:cubicBezTo>
                  <a:pt x="1499749" y="1542839"/>
                  <a:pt x="1480511" y="1542838"/>
                  <a:pt x="1461275" y="1542839"/>
                </a:cubicBezTo>
                <a:lnTo>
                  <a:pt x="1461274" y="1575412"/>
                </a:lnTo>
                <a:lnTo>
                  <a:pt x="2226550" y="1494978"/>
                </a:lnTo>
                <a:cubicBezTo>
                  <a:pt x="2247542" y="1492772"/>
                  <a:pt x="2266350" y="1508001"/>
                  <a:pt x="2268556" y="1528995"/>
                </a:cubicBezTo>
                <a:cubicBezTo>
                  <a:pt x="2270763" y="1549988"/>
                  <a:pt x="2255534" y="1568794"/>
                  <a:pt x="2234542" y="1571000"/>
                </a:cubicBezTo>
                <a:cubicBezTo>
                  <a:pt x="1972686" y="1598522"/>
                  <a:pt x="1710833" y="1626046"/>
                  <a:pt x="1448978" y="1653567"/>
                </a:cubicBezTo>
                <a:cubicBezTo>
                  <a:pt x="1427984" y="1655774"/>
                  <a:pt x="1409178" y="1640544"/>
                  <a:pt x="1406971" y="1619551"/>
                </a:cubicBezTo>
                <a:cubicBezTo>
                  <a:pt x="1406474" y="1614827"/>
                  <a:pt x="1406862" y="1610214"/>
                  <a:pt x="1410805" y="1606610"/>
                </a:cubicBezTo>
                <a:lnTo>
                  <a:pt x="1410312" y="1605422"/>
                </a:lnTo>
                <a:lnTo>
                  <a:pt x="1410312" y="1542839"/>
                </a:lnTo>
                <a:lnTo>
                  <a:pt x="1352603" y="1542841"/>
                </a:lnTo>
                <a:cubicBezTo>
                  <a:pt x="1331494" y="1542841"/>
                  <a:pt x="1314382" y="1525729"/>
                  <a:pt x="1314382" y="1504619"/>
                </a:cubicBezTo>
                <a:cubicBezTo>
                  <a:pt x="1314382" y="1483510"/>
                  <a:pt x="1331493" y="1466397"/>
                  <a:pt x="1352603" y="1466398"/>
                </a:cubicBezTo>
                <a:lnTo>
                  <a:pt x="1410312" y="1466398"/>
                </a:lnTo>
                <a:lnTo>
                  <a:pt x="1410313" y="1414042"/>
                </a:lnTo>
                <a:lnTo>
                  <a:pt x="1352603" y="1414042"/>
                </a:lnTo>
                <a:cubicBezTo>
                  <a:pt x="1331494" y="1414041"/>
                  <a:pt x="1314383" y="1396930"/>
                  <a:pt x="1314382" y="1375820"/>
                </a:cubicBezTo>
                <a:cubicBezTo>
                  <a:pt x="1314383" y="1354713"/>
                  <a:pt x="1331494" y="1337600"/>
                  <a:pt x="1352603" y="1337601"/>
                </a:cubicBezTo>
                <a:lnTo>
                  <a:pt x="1410312" y="1337600"/>
                </a:lnTo>
                <a:lnTo>
                  <a:pt x="1410312" y="1285244"/>
                </a:lnTo>
                <a:lnTo>
                  <a:pt x="1352603" y="1285244"/>
                </a:lnTo>
                <a:cubicBezTo>
                  <a:pt x="1331494" y="1285244"/>
                  <a:pt x="1314381" y="1268133"/>
                  <a:pt x="1314382" y="1247024"/>
                </a:cubicBezTo>
                <a:close/>
                <a:moveTo>
                  <a:pt x="1171967" y="72000"/>
                </a:moveTo>
                <a:lnTo>
                  <a:pt x="1171967" y="288000"/>
                </a:lnTo>
                <a:cubicBezTo>
                  <a:pt x="1171967" y="327765"/>
                  <a:pt x="1204202" y="360000"/>
                  <a:pt x="1243967" y="360000"/>
                </a:cubicBezTo>
                <a:cubicBezTo>
                  <a:pt x="1283732" y="360000"/>
                  <a:pt x="1315967" y="327765"/>
                  <a:pt x="1315967" y="288000"/>
                </a:cubicBezTo>
                <a:lnTo>
                  <a:pt x="1315967" y="72000"/>
                </a:lnTo>
                <a:cubicBezTo>
                  <a:pt x="1315967" y="32235"/>
                  <a:pt x="1283732" y="0"/>
                  <a:pt x="1243967" y="0"/>
                </a:cubicBezTo>
                <a:cubicBezTo>
                  <a:pt x="1204202" y="0"/>
                  <a:pt x="1171967" y="32235"/>
                  <a:pt x="1171967" y="72000"/>
                </a:cubicBezTo>
                <a:close/>
                <a:moveTo>
                  <a:pt x="1171966" y="2470049"/>
                </a:moveTo>
                <a:lnTo>
                  <a:pt x="1171966" y="2686049"/>
                </a:lnTo>
                <a:cubicBezTo>
                  <a:pt x="1171966" y="2725814"/>
                  <a:pt x="1204201" y="2758049"/>
                  <a:pt x="1243966" y="2758049"/>
                </a:cubicBezTo>
                <a:cubicBezTo>
                  <a:pt x="1283731" y="2758049"/>
                  <a:pt x="1315966" y="2725814"/>
                  <a:pt x="1315966" y="2686049"/>
                </a:cubicBezTo>
                <a:lnTo>
                  <a:pt x="1315966" y="2470049"/>
                </a:lnTo>
                <a:cubicBezTo>
                  <a:pt x="1315966" y="2430284"/>
                  <a:pt x="1283731" y="2398049"/>
                  <a:pt x="1243966" y="2398049"/>
                </a:cubicBezTo>
                <a:cubicBezTo>
                  <a:pt x="1204201" y="2398049"/>
                  <a:pt x="1171966" y="2430284"/>
                  <a:pt x="1171966" y="2470049"/>
                </a:cubicBezTo>
                <a:close/>
                <a:moveTo>
                  <a:pt x="515345" y="1370958"/>
                </a:moveTo>
                <a:cubicBezTo>
                  <a:pt x="515344" y="1558300"/>
                  <a:pt x="586814" y="1745642"/>
                  <a:pt x="729750" y="1888579"/>
                </a:cubicBezTo>
                <a:cubicBezTo>
                  <a:pt x="1015625" y="2174454"/>
                  <a:pt x="1479119" y="2174454"/>
                  <a:pt x="1764994" y="1888580"/>
                </a:cubicBezTo>
                <a:lnTo>
                  <a:pt x="1940572" y="1713001"/>
                </a:lnTo>
                <a:lnTo>
                  <a:pt x="2136413" y="1713002"/>
                </a:lnTo>
                <a:cubicBezTo>
                  <a:pt x="2215124" y="1713001"/>
                  <a:pt x="2278929" y="1649195"/>
                  <a:pt x="2278929" y="1570486"/>
                </a:cubicBezTo>
                <a:lnTo>
                  <a:pt x="2278929" y="1374645"/>
                </a:lnTo>
                <a:lnTo>
                  <a:pt x="2282614" y="1370959"/>
                </a:lnTo>
                <a:lnTo>
                  <a:pt x="2278929" y="1367272"/>
                </a:lnTo>
                <a:lnTo>
                  <a:pt x="2278929" y="1171432"/>
                </a:lnTo>
                <a:cubicBezTo>
                  <a:pt x="2278929" y="1092722"/>
                  <a:pt x="2215123" y="1028916"/>
                  <a:pt x="2136413" y="1028916"/>
                </a:cubicBezTo>
                <a:lnTo>
                  <a:pt x="1940571" y="1028916"/>
                </a:lnTo>
                <a:cubicBezTo>
                  <a:pt x="1882045" y="970390"/>
                  <a:pt x="1823519" y="911862"/>
                  <a:pt x="1764993" y="853336"/>
                </a:cubicBezTo>
                <a:cubicBezTo>
                  <a:pt x="1479118" y="567461"/>
                  <a:pt x="1015625" y="567462"/>
                  <a:pt x="729750" y="853336"/>
                </a:cubicBezTo>
                <a:cubicBezTo>
                  <a:pt x="586813" y="996273"/>
                  <a:pt x="515344" y="1183616"/>
                  <a:pt x="515345" y="1370958"/>
                </a:cubicBezTo>
                <a:close/>
                <a:moveTo>
                  <a:pt x="388776" y="2386770"/>
                </a:moveTo>
                <a:cubicBezTo>
                  <a:pt x="388776" y="2405196"/>
                  <a:pt x="395805" y="2423622"/>
                  <a:pt x="409865" y="2437681"/>
                </a:cubicBezTo>
                <a:cubicBezTo>
                  <a:pt x="437983" y="2465800"/>
                  <a:pt x="483570" y="2465800"/>
                  <a:pt x="511688" y="2437681"/>
                </a:cubicBezTo>
                <a:lnTo>
                  <a:pt x="664423" y="2284946"/>
                </a:lnTo>
                <a:cubicBezTo>
                  <a:pt x="692541" y="2256828"/>
                  <a:pt x="692541" y="2211241"/>
                  <a:pt x="664423" y="2183123"/>
                </a:cubicBezTo>
                <a:cubicBezTo>
                  <a:pt x="636305" y="2155005"/>
                  <a:pt x="590718" y="2155005"/>
                  <a:pt x="562599" y="2183123"/>
                </a:cubicBezTo>
                <a:lnTo>
                  <a:pt x="409865" y="2335858"/>
                </a:lnTo>
                <a:cubicBezTo>
                  <a:pt x="395805" y="2349917"/>
                  <a:pt x="388776" y="2368343"/>
                  <a:pt x="388776" y="2386770"/>
                </a:cubicBezTo>
                <a:close/>
                <a:moveTo>
                  <a:pt x="388776" y="365689"/>
                </a:moveTo>
                <a:cubicBezTo>
                  <a:pt x="388776" y="384115"/>
                  <a:pt x="395805" y="402541"/>
                  <a:pt x="409865" y="416600"/>
                </a:cubicBezTo>
                <a:lnTo>
                  <a:pt x="562599" y="569335"/>
                </a:lnTo>
                <a:cubicBezTo>
                  <a:pt x="590718" y="597454"/>
                  <a:pt x="636305" y="597454"/>
                  <a:pt x="664423" y="569335"/>
                </a:cubicBezTo>
                <a:cubicBezTo>
                  <a:pt x="692541" y="541217"/>
                  <a:pt x="692541" y="495630"/>
                  <a:pt x="664423" y="467512"/>
                </a:cubicBezTo>
                <a:lnTo>
                  <a:pt x="511688" y="314777"/>
                </a:lnTo>
                <a:cubicBezTo>
                  <a:pt x="483570" y="286659"/>
                  <a:pt x="437983" y="286659"/>
                  <a:pt x="409865" y="314777"/>
                </a:cubicBezTo>
                <a:cubicBezTo>
                  <a:pt x="395805" y="328836"/>
                  <a:pt x="388776" y="347262"/>
                  <a:pt x="388776" y="365689"/>
                </a:cubicBezTo>
                <a:close/>
                <a:moveTo>
                  <a:pt x="0" y="1379024"/>
                </a:moveTo>
                <a:cubicBezTo>
                  <a:pt x="0" y="1418789"/>
                  <a:pt x="32235" y="1451024"/>
                  <a:pt x="72000" y="1451024"/>
                </a:cubicBezTo>
                <a:lnTo>
                  <a:pt x="288000" y="1451024"/>
                </a:lnTo>
                <a:cubicBezTo>
                  <a:pt x="327765" y="1451024"/>
                  <a:pt x="360000" y="1418789"/>
                  <a:pt x="360000" y="1379024"/>
                </a:cubicBezTo>
                <a:cubicBezTo>
                  <a:pt x="360000" y="1339259"/>
                  <a:pt x="327765" y="1307024"/>
                  <a:pt x="288000" y="1307024"/>
                </a:cubicBezTo>
                <a:lnTo>
                  <a:pt x="72000" y="1307024"/>
                </a:lnTo>
                <a:cubicBezTo>
                  <a:pt x="32235" y="1307024"/>
                  <a:pt x="0" y="1339259"/>
                  <a:pt x="0" y="1379024"/>
                </a:cubicBezTo>
                <a:close/>
              </a:path>
            </a:pathLst>
          </a:custGeom>
          <a:solidFill>
            <a:srgbClr val="646464"/>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42" name="Isosceles Triangle 5">
            <a:extLst>
              <a:ext uri="{FF2B5EF4-FFF2-40B4-BE49-F238E27FC236}">
                <a16:creationId xmlns:a16="http://schemas.microsoft.com/office/drawing/2014/main" id="{5DE21BB1-F80A-432A-9659-1A3CBD9D6EC5}"/>
              </a:ext>
            </a:extLst>
          </p:cNvPr>
          <p:cNvSpPr>
            <a:spLocks noChangeAspect="1"/>
          </p:cNvSpPr>
          <p:nvPr/>
        </p:nvSpPr>
        <p:spPr>
          <a:xfrm>
            <a:off x="7895083" y="4737985"/>
            <a:ext cx="404220" cy="403783"/>
          </a:xfrm>
          <a:custGeom>
            <a:avLst/>
            <a:gdLst/>
            <a:ahLst/>
            <a:cxnLst/>
            <a:rect l="l" t="t" r="r" b="b"/>
            <a:pathLst>
              <a:path w="3229104" h="3225610">
                <a:moveTo>
                  <a:pt x="2311104" y="907633"/>
                </a:moveTo>
                <a:lnTo>
                  <a:pt x="3229104" y="907633"/>
                </a:lnTo>
                <a:lnTo>
                  <a:pt x="1769979" y="3097491"/>
                </a:lnTo>
                <a:close/>
                <a:moveTo>
                  <a:pt x="823" y="907633"/>
                </a:moveTo>
                <a:lnTo>
                  <a:pt x="918823" y="907633"/>
                </a:lnTo>
                <a:lnTo>
                  <a:pt x="1498048" y="3135591"/>
                </a:lnTo>
                <a:close/>
                <a:moveTo>
                  <a:pt x="1036980" y="907632"/>
                </a:moveTo>
                <a:lnTo>
                  <a:pt x="2192122" y="907632"/>
                </a:lnTo>
                <a:lnTo>
                  <a:pt x="1614551" y="3225610"/>
                </a:lnTo>
                <a:close/>
                <a:moveTo>
                  <a:pt x="2769693" y="0"/>
                </a:moveTo>
                <a:lnTo>
                  <a:pt x="3229104" y="792088"/>
                </a:lnTo>
                <a:lnTo>
                  <a:pt x="2310282" y="792088"/>
                </a:lnTo>
                <a:close/>
                <a:moveTo>
                  <a:pt x="1732713" y="0"/>
                </a:moveTo>
                <a:lnTo>
                  <a:pt x="2651535" y="0"/>
                </a:lnTo>
                <a:lnTo>
                  <a:pt x="2192124" y="792088"/>
                </a:lnTo>
                <a:close/>
                <a:moveTo>
                  <a:pt x="1614553" y="0"/>
                </a:moveTo>
                <a:lnTo>
                  <a:pt x="2073964" y="792088"/>
                </a:lnTo>
                <a:lnTo>
                  <a:pt x="1155142" y="792088"/>
                </a:lnTo>
                <a:close/>
                <a:moveTo>
                  <a:pt x="577571" y="0"/>
                </a:moveTo>
                <a:lnTo>
                  <a:pt x="1496393" y="0"/>
                </a:lnTo>
                <a:lnTo>
                  <a:pt x="1036982" y="792088"/>
                </a:lnTo>
                <a:close/>
                <a:moveTo>
                  <a:pt x="459411" y="0"/>
                </a:moveTo>
                <a:lnTo>
                  <a:pt x="918822" y="792088"/>
                </a:lnTo>
                <a:lnTo>
                  <a:pt x="0" y="792088"/>
                </a:lnTo>
                <a:close/>
              </a:path>
            </a:pathLst>
          </a:custGeom>
          <a:solidFill>
            <a:srgbClr val="AFAFA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3" name="Trapezoid 22">
            <a:extLst>
              <a:ext uri="{FF2B5EF4-FFF2-40B4-BE49-F238E27FC236}">
                <a16:creationId xmlns:a16="http://schemas.microsoft.com/office/drawing/2014/main" id="{E9853A61-225C-4DCB-B032-3E5031F50996}"/>
              </a:ext>
            </a:extLst>
          </p:cNvPr>
          <p:cNvSpPr>
            <a:spLocks noChangeAspect="1"/>
          </p:cNvSpPr>
          <p:nvPr/>
        </p:nvSpPr>
        <p:spPr>
          <a:xfrm>
            <a:off x="9438721" y="4805113"/>
            <a:ext cx="529812" cy="269525"/>
          </a:xfrm>
          <a:custGeom>
            <a:avLst/>
            <a:gdLst/>
            <a:ahLst/>
            <a:cxnLst/>
            <a:rect l="l" t="t" r="r" b="b"/>
            <a:pathLst>
              <a:path w="3261500" h="1659188">
                <a:moveTo>
                  <a:pt x="121102" y="1436888"/>
                </a:moveTo>
                <a:lnTo>
                  <a:pt x="3045452" y="1436888"/>
                </a:lnTo>
                <a:cubicBezTo>
                  <a:pt x="3001437" y="1508238"/>
                  <a:pt x="2956882" y="1580993"/>
                  <a:pt x="2918729" y="1659188"/>
                </a:cubicBezTo>
                <a:lnTo>
                  <a:pt x="202648" y="1659188"/>
                </a:lnTo>
                <a:cubicBezTo>
                  <a:pt x="188127" y="1585004"/>
                  <a:pt x="156049" y="1510828"/>
                  <a:pt x="121102" y="1436888"/>
                </a:cubicBezTo>
                <a:close/>
                <a:moveTo>
                  <a:pt x="2814967" y="1119413"/>
                </a:moveTo>
                <a:lnTo>
                  <a:pt x="2814967" y="1227413"/>
                </a:lnTo>
                <a:lnTo>
                  <a:pt x="2922967" y="1227413"/>
                </a:lnTo>
                <a:lnTo>
                  <a:pt x="2922967" y="1119413"/>
                </a:lnTo>
                <a:close/>
                <a:moveTo>
                  <a:pt x="2600074" y="1119413"/>
                </a:moveTo>
                <a:lnTo>
                  <a:pt x="2600074" y="1227413"/>
                </a:lnTo>
                <a:lnTo>
                  <a:pt x="2708074" y="1227413"/>
                </a:lnTo>
                <a:lnTo>
                  <a:pt x="2708074" y="1119413"/>
                </a:lnTo>
                <a:close/>
                <a:moveTo>
                  <a:pt x="2385182" y="1119413"/>
                </a:moveTo>
                <a:lnTo>
                  <a:pt x="2385182" y="1227413"/>
                </a:lnTo>
                <a:lnTo>
                  <a:pt x="2493182" y="1227413"/>
                </a:lnTo>
                <a:lnTo>
                  <a:pt x="2493182" y="1119413"/>
                </a:lnTo>
                <a:close/>
                <a:moveTo>
                  <a:pt x="1716569" y="1119413"/>
                </a:moveTo>
                <a:lnTo>
                  <a:pt x="1716569" y="1227413"/>
                </a:lnTo>
                <a:lnTo>
                  <a:pt x="1824569" y="1227413"/>
                </a:lnTo>
                <a:lnTo>
                  <a:pt x="1824569" y="1119413"/>
                </a:lnTo>
                <a:close/>
                <a:moveTo>
                  <a:pt x="1501676" y="1119413"/>
                </a:moveTo>
                <a:lnTo>
                  <a:pt x="1501676" y="1227413"/>
                </a:lnTo>
                <a:lnTo>
                  <a:pt x="1609676" y="1227413"/>
                </a:lnTo>
                <a:lnTo>
                  <a:pt x="1609676" y="1119413"/>
                </a:lnTo>
                <a:close/>
                <a:moveTo>
                  <a:pt x="1286784" y="1119413"/>
                </a:moveTo>
                <a:lnTo>
                  <a:pt x="1286784" y="1227413"/>
                </a:lnTo>
                <a:lnTo>
                  <a:pt x="1394784" y="1227413"/>
                </a:lnTo>
                <a:lnTo>
                  <a:pt x="1394784" y="1119413"/>
                </a:lnTo>
                <a:close/>
                <a:moveTo>
                  <a:pt x="1071892" y="1119413"/>
                </a:moveTo>
                <a:lnTo>
                  <a:pt x="1071892" y="1227413"/>
                </a:lnTo>
                <a:lnTo>
                  <a:pt x="1179892" y="1227413"/>
                </a:lnTo>
                <a:lnTo>
                  <a:pt x="1179892" y="1119413"/>
                </a:lnTo>
                <a:close/>
                <a:moveTo>
                  <a:pt x="857000" y="1119413"/>
                </a:moveTo>
                <a:lnTo>
                  <a:pt x="857000" y="1227413"/>
                </a:lnTo>
                <a:lnTo>
                  <a:pt x="965000" y="1227413"/>
                </a:lnTo>
                <a:lnTo>
                  <a:pt x="965000" y="1119413"/>
                </a:lnTo>
                <a:close/>
                <a:moveTo>
                  <a:pt x="642108" y="1119413"/>
                </a:moveTo>
                <a:lnTo>
                  <a:pt x="642108" y="1227413"/>
                </a:lnTo>
                <a:lnTo>
                  <a:pt x="750108" y="1227413"/>
                </a:lnTo>
                <a:lnTo>
                  <a:pt x="750108" y="1119413"/>
                </a:lnTo>
                <a:close/>
                <a:moveTo>
                  <a:pt x="427216" y="1119413"/>
                </a:moveTo>
                <a:lnTo>
                  <a:pt x="427216" y="1227413"/>
                </a:lnTo>
                <a:lnTo>
                  <a:pt x="535216" y="1227413"/>
                </a:lnTo>
                <a:lnTo>
                  <a:pt x="535216" y="1119413"/>
                </a:lnTo>
                <a:close/>
                <a:moveTo>
                  <a:pt x="356387" y="794045"/>
                </a:moveTo>
                <a:lnTo>
                  <a:pt x="310667" y="896924"/>
                </a:lnTo>
                <a:lnTo>
                  <a:pt x="2620886" y="908354"/>
                </a:lnTo>
                <a:lnTo>
                  <a:pt x="2540130" y="801665"/>
                </a:lnTo>
                <a:close/>
                <a:moveTo>
                  <a:pt x="382676" y="631248"/>
                </a:moveTo>
                <a:lnTo>
                  <a:pt x="363625" y="730317"/>
                </a:lnTo>
                <a:lnTo>
                  <a:pt x="2492522" y="737937"/>
                </a:lnTo>
                <a:lnTo>
                  <a:pt x="2418771" y="631248"/>
                </a:lnTo>
                <a:close/>
                <a:moveTo>
                  <a:pt x="1756650" y="318899"/>
                </a:moveTo>
                <a:lnTo>
                  <a:pt x="1756650" y="477608"/>
                </a:lnTo>
                <a:lnTo>
                  <a:pt x="1900650" y="477608"/>
                </a:lnTo>
                <a:lnTo>
                  <a:pt x="1900650" y="318899"/>
                </a:lnTo>
                <a:close/>
                <a:moveTo>
                  <a:pt x="1470038" y="318899"/>
                </a:moveTo>
                <a:lnTo>
                  <a:pt x="1470038" y="477608"/>
                </a:lnTo>
                <a:lnTo>
                  <a:pt x="1614038" y="477608"/>
                </a:lnTo>
                <a:lnTo>
                  <a:pt x="1614038" y="318899"/>
                </a:lnTo>
                <a:close/>
                <a:moveTo>
                  <a:pt x="1183427" y="318899"/>
                </a:moveTo>
                <a:lnTo>
                  <a:pt x="1183427" y="477608"/>
                </a:lnTo>
                <a:lnTo>
                  <a:pt x="1327427" y="477608"/>
                </a:lnTo>
                <a:lnTo>
                  <a:pt x="1327427" y="318899"/>
                </a:lnTo>
                <a:close/>
                <a:moveTo>
                  <a:pt x="896816" y="318899"/>
                </a:moveTo>
                <a:lnTo>
                  <a:pt x="896816" y="477608"/>
                </a:lnTo>
                <a:lnTo>
                  <a:pt x="1040816" y="477608"/>
                </a:lnTo>
                <a:lnTo>
                  <a:pt x="1040816" y="318899"/>
                </a:lnTo>
                <a:close/>
                <a:moveTo>
                  <a:pt x="1190618" y="0"/>
                </a:moveTo>
                <a:lnTo>
                  <a:pt x="1271830" y="0"/>
                </a:lnTo>
                <a:lnTo>
                  <a:pt x="1308266" y="193836"/>
                </a:lnTo>
                <a:lnTo>
                  <a:pt x="1977660" y="193836"/>
                </a:lnTo>
                <a:lnTo>
                  <a:pt x="2138144" y="525639"/>
                </a:lnTo>
                <a:lnTo>
                  <a:pt x="2421400" y="525639"/>
                </a:lnTo>
                <a:lnTo>
                  <a:pt x="2750195" y="950920"/>
                </a:lnTo>
                <a:lnTo>
                  <a:pt x="3261500" y="937238"/>
                </a:lnTo>
                <a:cubicBezTo>
                  <a:pt x="3244841" y="1097170"/>
                  <a:pt x="3172191" y="1230845"/>
                  <a:pt x="3089450" y="1364888"/>
                </a:cubicBezTo>
                <a:lnTo>
                  <a:pt x="88044" y="1364888"/>
                </a:lnTo>
                <a:cubicBezTo>
                  <a:pt x="35437" y="1251413"/>
                  <a:pt x="-11245" y="1137942"/>
                  <a:pt x="2399" y="1024450"/>
                </a:cubicBezTo>
                <a:lnTo>
                  <a:pt x="197767" y="1019222"/>
                </a:lnTo>
                <a:lnTo>
                  <a:pt x="321162" y="525639"/>
                </a:lnTo>
                <a:lnTo>
                  <a:pt x="681951" y="525639"/>
                </a:lnTo>
                <a:lnTo>
                  <a:pt x="764901" y="193836"/>
                </a:lnTo>
                <a:lnTo>
                  <a:pt x="930048" y="193836"/>
                </a:lnTo>
                <a:lnTo>
                  <a:pt x="966373" y="588"/>
                </a:lnTo>
                <a:lnTo>
                  <a:pt x="1047585" y="588"/>
                </a:lnTo>
                <a:lnTo>
                  <a:pt x="1083910" y="193836"/>
                </a:lnTo>
                <a:lnTo>
                  <a:pt x="1154183" y="193836"/>
                </a:lnTo>
                <a:close/>
              </a:path>
            </a:pathLst>
          </a:custGeom>
          <a:solidFill>
            <a:srgbClr val="AFAFA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4" name="Rounded Rectangle 20">
            <a:extLst>
              <a:ext uri="{FF2B5EF4-FFF2-40B4-BE49-F238E27FC236}">
                <a16:creationId xmlns:a16="http://schemas.microsoft.com/office/drawing/2014/main" id="{DD14FA01-1692-4242-8AC2-21DF8761B326}"/>
              </a:ext>
            </a:extLst>
          </p:cNvPr>
          <p:cNvSpPr>
            <a:spLocks noChangeAspect="1"/>
          </p:cNvSpPr>
          <p:nvPr/>
        </p:nvSpPr>
        <p:spPr>
          <a:xfrm rot="2160000">
            <a:off x="10296822" y="4674968"/>
            <a:ext cx="491028" cy="529812"/>
          </a:xfrm>
          <a:custGeom>
            <a:avLst/>
            <a:gdLst/>
            <a:ahLst/>
            <a:cxnLst/>
            <a:rect l="l" t="t" r="r" b="b"/>
            <a:pathLst>
              <a:path w="2735240" h="2951283">
                <a:moveTo>
                  <a:pt x="945240" y="943134"/>
                </a:moveTo>
                <a:cubicBezTo>
                  <a:pt x="504657" y="1263236"/>
                  <a:pt x="406988" y="1879894"/>
                  <a:pt x="727090" y="2320477"/>
                </a:cubicBezTo>
                <a:cubicBezTo>
                  <a:pt x="1047193" y="2761060"/>
                  <a:pt x="1663850" y="2858729"/>
                  <a:pt x="2104434" y="2538627"/>
                </a:cubicBezTo>
                <a:cubicBezTo>
                  <a:pt x="2545017" y="2218524"/>
                  <a:pt x="2642686" y="1601867"/>
                  <a:pt x="2322584" y="1161283"/>
                </a:cubicBezTo>
                <a:cubicBezTo>
                  <a:pt x="2003839" y="722570"/>
                  <a:pt x="1391052" y="623866"/>
                  <a:pt x="951049" y="939346"/>
                </a:cubicBezTo>
                <a:lnTo>
                  <a:pt x="1557721" y="1618250"/>
                </a:lnTo>
                <a:cubicBezTo>
                  <a:pt x="1596798" y="1621348"/>
                  <a:pt x="1633874" y="1641400"/>
                  <a:pt x="1658719" y="1675596"/>
                </a:cubicBezTo>
                <a:cubicBezTo>
                  <a:pt x="1705470" y="1739944"/>
                  <a:pt x="1691206" y="1830007"/>
                  <a:pt x="1626858" y="1876758"/>
                </a:cubicBezTo>
                <a:cubicBezTo>
                  <a:pt x="1562511" y="1923509"/>
                  <a:pt x="1472448" y="1909245"/>
                  <a:pt x="1425696" y="1844897"/>
                </a:cubicBezTo>
                <a:cubicBezTo>
                  <a:pt x="1398776" y="1807844"/>
                  <a:pt x="1392087" y="1762265"/>
                  <a:pt x="1405709" y="1721944"/>
                </a:cubicBezTo>
                <a:lnTo>
                  <a:pt x="950242" y="939871"/>
                </a:lnTo>
                <a:cubicBezTo>
                  <a:pt x="948462" y="940800"/>
                  <a:pt x="946850" y="941964"/>
                  <a:pt x="945240" y="943134"/>
                </a:cubicBezTo>
                <a:close/>
                <a:moveTo>
                  <a:pt x="390013" y="178929"/>
                </a:moveTo>
                <a:cubicBezTo>
                  <a:pt x="223423" y="299964"/>
                  <a:pt x="186493" y="533130"/>
                  <a:pt x="307528" y="699721"/>
                </a:cubicBezTo>
                <a:cubicBezTo>
                  <a:pt x="392822" y="817118"/>
                  <a:pt x="533802" y="870124"/>
                  <a:pt x="667672" y="847235"/>
                </a:cubicBezTo>
                <a:lnTo>
                  <a:pt x="556452" y="694153"/>
                </a:lnTo>
                <a:lnTo>
                  <a:pt x="528500" y="714461"/>
                </a:lnTo>
                <a:cubicBezTo>
                  <a:pt x="498835" y="736014"/>
                  <a:pt x="457314" y="729437"/>
                  <a:pt x="435761" y="699772"/>
                </a:cubicBezTo>
                <a:lnTo>
                  <a:pt x="341779" y="570418"/>
                </a:lnTo>
                <a:cubicBezTo>
                  <a:pt x="320226" y="540753"/>
                  <a:pt x="326803" y="499231"/>
                  <a:pt x="356468" y="477679"/>
                </a:cubicBezTo>
                <a:lnTo>
                  <a:pt x="684509" y="239343"/>
                </a:lnTo>
                <a:cubicBezTo>
                  <a:pt x="714174" y="217790"/>
                  <a:pt x="755695" y="224366"/>
                  <a:pt x="777248" y="254031"/>
                </a:cubicBezTo>
                <a:lnTo>
                  <a:pt x="871230" y="383386"/>
                </a:lnTo>
                <a:cubicBezTo>
                  <a:pt x="892782" y="413051"/>
                  <a:pt x="886206" y="454572"/>
                  <a:pt x="856541" y="476125"/>
                </a:cubicBezTo>
                <a:lnTo>
                  <a:pt x="828590" y="496433"/>
                </a:lnTo>
                <a:lnTo>
                  <a:pt x="939810" y="649514"/>
                </a:lnTo>
                <a:cubicBezTo>
                  <a:pt x="1002947" y="529270"/>
                  <a:pt x="996100" y="378811"/>
                  <a:pt x="910806" y="261414"/>
                </a:cubicBezTo>
                <a:cubicBezTo>
                  <a:pt x="789771" y="94824"/>
                  <a:pt x="556604" y="57894"/>
                  <a:pt x="390013" y="178929"/>
                </a:cubicBezTo>
                <a:close/>
                <a:moveTo>
                  <a:pt x="326716" y="91807"/>
                </a:moveTo>
                <a:cubicBezTo>
                  <a:pt x="541423" y="-64186"/>
                  <a:pt x="841934" y="-16590"/>
                  <a:pt x="997927" y="198117"/>
                </a:cubicBezTo>
                <a:cubicBezTo>
                  <a:pt x="1090326" y="325293"/>
                  <a:pt x="1111296" y="482575"/>
                  <a:pt x="1067359" y="621566"/>
                </a:cubicBezTo>
                <a:cubicBezTo>
                  <a:pt x="1125087" y="596400"/>
                  <a:pt x="1184605" y="577365"/>
                  <a:pt x="1244892" y="563339"/>
                </a:cubicBezTo>
                <a:lnTo>
                  <a:pt x="1244892" y="425809"/>
                </a:lnTo>
                <a:lnTo>
                  <a:pt x="1238396" y="425809"/>
                </a:lnTo>
                <a:cubicBezTo>
                  <a:pt x="1203300" y="425809"/>
                  <a:pt x="1174849" y="397358"/>
                  <a:pt x="1174849" y="362262"/>
                </a:cubicBezTo>
                <a:lnTo>
                  <a:pt x="1174849" y="209229"/>
                </a:lnTo>
                <a:cubicBezTo>
                  <a:pt x="1174849" y="191681"/>
                  <a:pt x="1181962" y="175794"/>
                  <a:pt x="1193462" y="164294"/>
                </a:cubicBezTo>
                <a:cubicBezTo>
                  <a:pt x="1204961" y="152795"/>
                  <a:pt x="1220848" y="145682"/>
                  <a:pt x="1238396" y="145682"/>
                </a:cubicBezTo>
                <a:lnTo>
                  <a:pt x="1484804" y="145682"/>
                </a:lnTo>
                <a:cubicBezTo>
                  <a:pt x="1519900" y="145682"/>
                  <a:pt x="1548351" y="174133"/>
                  <a:pt x="1548351" y="209229"/>
                </a:cubicBezTo>
                <a:lnTo>
                  <a:pt x="1548351" y="362262"/>
                </a:lnTo>
                <a:cubicBezTo>
                  <a:pt x="1548351" y="397358"/>
                  <a:pt x="1519900" y="425809"/>
                  <a:pt x="1484804" y="425809"/>
                </a:cubicBezTo>
                <a:lnTo>
                  <a:pt x="1478305" y="425809"/>
                </a:lnTo>
                <a:lnTo>
                  <a:pt x="1478305" y="531522"/>
                </a:lnTo>
                <a:cubicBezTo>
                  <a:pt x="1867969" y="516696"/>
                  <a:pt x="2257580" y="690299"/>
                  <a:pt x="2504004" y="1029474"/>
                </a:cubicBezTo>
                <a:cubicBezTo>
                  <a:pt x="2896903" y="1570253"/>
                  <a:pt x="2777023" y="2327148"/>
                  <a:pt x="2236244" y="2720047"/>
                </a:cubicBezTo>
                <a:cubicBezTo>
                  <a:pt x="1695464" y="3112946"/>
                  <a:pt x="938569" y="2993066"/>
                  <a:pt x="545670" y="2452287"/>
                </a:cubicBezTo>
                <a:cubicBezTo>
                  <a:pt x="302842" y="2118063"/>
                  <a:pt x="255883" y="1701289"/>
                  <a:pt x="383624" y="1339097"/>
                </a:cubicBezTo>
                <a:lnTo>
                  <a:pt x="271337" y="1301981"/>
                </a:lnTo>
                <a:lnTo>
                  <a:pt x="269200" y="1308446"/>
                </a:lnTo>
                <a:cubicBezTo>
                  <a:pt x="258184" y="1341768"/>
                  <a:pt x="222242" y="1359852"/>
                  <a:pt x="188919" y="1348836"/>
                </a:cubicBezTo>
                <a:lnTo>
                  <a:pt x="43619" y="1300805"/>
                </a:lnTo>
                <a:cubicBezTo>
                  <a:pt x="10297" y="1289790"/>
                  <a:pt x="-7787" y="1253847"/>
                  <a:pt x="3228" y="1220525"/>
                </a:cubicBezTo>
                <a:lnTo>
                  <a:pt x="80565" y="986568"/>
                </a:lnTo>
                <a:cubicBezTo>
                  <a:pt x="86073" y="969906"/>
                  <a:pt x="97812" y="957056"/>
                  <a:pt x="112340" y="949746"/>
                </a:cubicBezTo>
                <a:cubicBezTo>
                  <a:pt x="126869" y="942436"/>
                  <a:pt x="144185" y="940669"/>
                  <a:pt x="160847" y="946177"/>
                </a:cubicBezTo>
                <a:lnTo>
                  <a:pt x="306147" y="994208"/>
                </a:lnTo>
                <a:cubicBezTo>
                  <a:pt x="339468" y="1005223"/>
                  <a:pt x="357552" y="1041166"/>
                  <a:pt x="346537" y="1074488"/>
                </a:cubicBezTo>
                <a:lnTo>
                  <a:pt x="344596" y="1080361"/>
                </a:lnTo>
                <a:lnTo>
                  <a:pt x="482601" y="1125980"/>
                </a:lnTo>
                <a:cubicBezTo>
                  <a:pt x="516519" y="1067404"/>
                  <a:pt x="556040" y="1011588"/>
                  <a:pt x="601675" y="959905"/>
                </a:cubicBezTo>
                <a:cubicBezTo>
                  <a:pt x="455910" y="958740"/>
                  <a:pt x="312806" y="890195"/>
                  <a:pt x="220407" y="763018"/>
                </a:cubicBezTo>
                <a:cubicBezTo>
                  <a:pt x="64413" y="548311"/>
                  <a:pt x="112009" y="247801"/>
                  <a:pt x="326716" y="91807"/>
                </a:cubicBezTo>
                <a:close/>
              </a:path>
            </a:pathLst>
          </a:custGeom>
          <a:solidFill>
            <a:srgbClr val="AFAFA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5" name="Trapezoid 28">
            <a:extLst>
              <a:ext uri="{FF2B5EF4-FFF2-40B4-BE49-F238E27FC236}">
                <a16:creationId xmlns:a16="http://schemas.microsoft.com/office/drawing/2014/main" id="{88140509-A69A-4A64-BDC8-E4397DF617A8}"/>
              </a:ext>
            </a:extLst>
          </p:cNvPr>
          <p:cNvSpPr>
            <a:spLocks noChangeAspect="1"/>
          </p:cNvSpPr>
          <p:nvPr/>
        </p:nvSpPr>
        <p:spPr>
          <a:xfrm>
            <a:off x="4477340" y="4674968"/>
            <a:ext cx="437175" cy="529812"/>
          </a:xfrm>
          <a:custGeom>
            <a:avLst/>
            <a:gdLst/>
            <a:ahLst/>
            <a:cxnLst/>
            <a:rect l="l" t="t" r="r" b="b"/>
            <a:pathLst>
              <a:path w="2664297" h="3228846">
                <a:moveTo>
                  <a:pt x="2006233" y="1910002"/>
                </a:moveTo>
                <a:cubicBezTo>
                  <a:pt x="2195393" y="2270441"/>
                  <a:pt x="2396463" y="2592453"/>
                  <a:pt x="2218318" y="2693318"/>
                </a:cubicBezTo>
                <a:cubicBezTo>
                  <a:pt x="1760490" y="2959655"/>
                  <a:pt x="875097" y="3011972"/>
                  <a:pt x="413381" y="2693318"/>
                </a:cubicBezTo>
                <a:cubicBezTo>
                  <a:pt x="278026" y="2578660"/>
                  <a:pt x="448417" y="2270210"/>
                  <a:pt x="622358" y="1918652"/>
                </a:cubicBezTo>
                <a:close/>
                <a:moveTo>
                  <a:pt x="998355" y="318176"/>
                </a:moveTo>
                <a:lnTo>
                  <a:pt x="1054483" y="938365"/>
                </a:lnTo>
                <a:cubicBezTo>
                  <a:pt x="1073419" y="1202005"/>
                  <a:pt x="-94533" y="2544942"/>
                  <a:pt x="263185" y="2803859"/>
                </a:cubicBezTo>
                <a:cubicBezTo>
                  <a:pt x="799752" y="3120272"/>
                  <a:pt x="1828684" y="3068324"/>
                  <a:pt x="2360732" y="2803859"/>
                </a:cubicBezTo>
                <a:cubicBezTo>
                  <a:pt x="2817826" y="2582721"/>
                  <a:pt x="1567592" y="1249230"/>
                  <a:pt x="1559424" y="938364"/>
                </a:cubicBezTo>
                <a:lnTo>
                  <a:pt x="1635785" y="320808"/>
                </a:lnTo>
                <a:lnTo>
                  <a:pt x="1616510" y="323841"/>
                </a:lnTo>
                <a:cubicBezTo>
                  <a:pt x="1541035" y="362546"/>
                  <a:pt x="1432716" y="386340"/>
                  <a:pt x="1312455" y="386340"/>
                </a:cubicBezTo>
                <a:cubicBezTo>
                  <a:pt x="1186664" y="386340"/>
                  <a:pt x="1073940" y="360308"/>
                  <a:pt x="998355" y="318176"/>
                </a:cubicBezTo>
                <a:close/>
                <a:moveTo>
                  <a:pt x="1312455" y="60748"/>
                </a:moveTo>
                <a:cubicBezTo>
                  <a:pt x="1155275" y="60748"/>
                  <a:pt x="1027857" y="120035"/>
                  <a:pt x="1027857" y="193171"/>
                </a:cubicBezTo>
                <a:cubicBezTo>
                  <a:pt x="1027857" y="266307"/>
                  <a:pt x="1155275" y="325594"/>
                  <a:pt x="1312455" y="325594"/>
                </a:cubicBezTo>
                <a:cubicBezTo>
                  <a:pt x="1469634" y="325594"/>
                  <a:pt x="1597052" y="266307"/>
                  <a:pt x="1597052" y="193171"/>
                </a:cubicBezTo>
                <a:cubicBezTo>
                  <a:pt x="1597052" y="120035"/>
                  <a:pt x="1469634" y="60748"/>
                  <a:pt x="1312455" y="60748"/>
                </a:cubicBezTo>
                <a:close/>
                <a:moveTo>
                  <a:pt x="1312455" y="0"/>
                </a:moveTo>
                <a:cubicBezTo>
                  <a:pt x="1537130" y="0"/>
                  <a:pt x="1720121" y="83046"/>
                  <a:pt x="1726235" y="186847"/>
                </a:cubicBezTo>
                <a:cubicBezTo>
                  <a:pt x="1726742" y="186524"/>
                  <a:pt x="1727174" y="186120"/>
                  <a:pt x="1727606" y="185717"/>
                </a:cubicBezTo>
                <a:lnTo>
                  <a:pt x="1727102" y="190850"/>
                </a:lnTo>
                <a:cubicBezTo>
                  <a:pt x="1727595" y="191614"/>
                  <a:pt x="1727605" y="192391"/>
                  <a:pt x="1727605" y="193170"/>
                </a:cubicBezTo>
                <a:lnTo>
                  <a:pt x="1726271" y="199326"/>
                </a:lnTo>
                <a:lnTo>
                  <a:pt x="1655630" y="919826"/>
                </a:lnTo>
                <a:cubicBezTo>
                  <a:pt x="1665213" y="1268678"/>
                  <a:pt x="3079202" y="2735754"/>
                  <a:pt x="2542920" y="2983914"/>
                </a:cubicBezTo>
                <a:cubicBezTo>
                  <a:pt x="1918698" y="3280693"/>
                  <a:pt x="711513" y="3338989"/>
                  <a:pt x="81991" y="2983914"/>
                </a:cubicBezTo>
                <a:cubicBezTo>
                  <a:pt x="-337699" y="2693358"/>
                  <a:pt x="991496" y="1215684"/>
                  <a:pt x="969280" y="919828"/>
                </a:cubicBezTo>
                <a:lnTo>
                  <a:pt x="898640" y="199335"/>
                </a:lnTo>
                <a:cubicBezTo>
                  <a:pt x="897375" y="197339"/>
                  <a:pt x="897304" y="195258"/>
                  <a:pt x="897304" y="193170"/>
                </a:cubicBezTo>
                <a:lnTo>
                  <a:pt x="897808" y="190847"/>
                </a:lnTo>
                <a:lnTo>
                  <a:pt x="897305" y="185717"/>
                </a:lnTo>
                <a:lnTo>
                  <a:pt x="898687" y="186789"/>
                </a:lnTo>
                <a:cubicBezTo>
                  <a:pt x="904857" y="83015"/>
                  <a:pt x="1087821" y="0"/>
                  <a:pt x="1312455" y="0"/>
                </a:cubicBezTo>
                <a:close/>
              </a:path>
            </a:pathLst>
          </a:custGeom>
          <a:solidFill>
            <a:srgbClr val="AFAFAF"/>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6" name="Rounded Rectangle 2">
            <a:extLst>
              <a:ext uri="{FF2B5EF4-FFF2-40B4-BE49-F238E27FC236}">
                <a16:creationId xmlns:a16="http://schemas.microsoft.com/office/drawing/2014/main" id="{1D3B8A59-4E7B-42DF-9AF3-A27436C1C02B}"/>
              </a:ext>
            </a:extLst>
          </p:cNvPr>
          <p:cNvSpPr/>
          <p:nvPr/>
        </p:nvSpPr>
        <p:spPr>
          <a:xfrm>
            <a:off x="5283276" y="5634756"/>
            <a:ext cx="519265" cy="519265"/>
          </a:xfrm>
          <a:custGeom>
            <a:avLst/>
            <a:gdLst>
              <a:gd name="connsiteX0" fmla="*/ 1979373 w 3960440"/>
              <a:gd name="connsiteY0" fmla="*/ 472350 h 3960000"/>
              <a:gd name="connsiteX1" fmla="*/ 813783 w 3960440"/>
              <a:gd name="connsiteY1" fmla="*/ 1434034 h 3960000"/>
              <a:gd name="connsiteX2" fmla="*/ 1171732 w 3960440"/>
              <a:gd name="connsiteY2" fmla="*/ 2285845 h 3960000"/>
              <a:gd name="connsiteX3" fmla="*/ 1338560 w 3960440"/>
              <a:gd name="connsiteY3" fmla="*/ 1981614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71732 w 3960440"/>
              <a:gd name="connsiteY2" fmla="*/ 2285845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60440" h="3960000">
                <a:moveTo>
                  <a:pt x="1979373" y="472350"/>
                </a:moveTo>
                <a:cubicBezTo>
                  <a:pt x="1228307" y="485871"/>
                  <a:pt x="850011" y="1078219"/>
                  <a:pt x="813783" y="1434034"/>
                </a:cubicBezTo>
                <a:cubicBezTo>
                  <a:pt x="787561" y="1781828"/>
                  <a:pt x="889690" y="2005359"/>
                  <a:pt x="1119009" y="2222584"/>
                </a:cubicBezTo>
                <a:cubicBezTo>
                  <a:pt x="1178964" y="2123026"/>
                  <a:pt x="1260199" y="1908547"/>
                  <a:pt x="1328015" y="1812920"/>
                </a:cubicBezTo>
                <a:cubicBezTo>
                  <a:pt x="1222115" y="1647651"/>
                  <a:pt x="1255483" y="1756375"/>
                  <a:pt x="1234998" y="1431771"/>
                </a:cubicBezTo>
                <a:cubicBezTo>
                  <a:pt x="1331609" y="922504"/>
                  <a:pt x="1719145" y="812633"/>
                  <a:pt x="2217373" y="891303"/>
                </a:cubicBezTo>
                <a:cubicBezTo>
                  <a:pt x="2693518" y="1016895"/>
                  <a:pt x="2787642" y="1344599"/>
                  <a:pt x="2783502" y="1606823"/>
                </a:cubicBezTo>
                <a:cubicBezTo>
                  <a:pt x="2771081" y="1743454"/>
                  <a:pt x="2679609" y="2064482"/>
                  <a:pt x="2456028" y="2225955"/>
                </a:cubicBezTo>
                <a:cubicBezTo>
                  <a:pt x="2192422" y="2399851"/>
                  <a:pt x="2004893" y="2209395"/>
                  <a:pt x="2026974" y="2018938"/>
                </a:cubicBezTo>
                <a:cubicBezTo>
                  <a:pt x="2072519" y="1810540"/>
                  <a:pt x="2086043" y="1754994"/>
                  <a:pt x="2135727" y="1554876"/>
                </a:cubicBezTo>
                <a:cubicBezTo>
                  <a:pt x="2195073" y="1382360"/>
                  <a:pt x="2084273" y="1259912"/>
                  <a:pt x="1915898" y="1219889"/>
                </a:cubicBezTo>
                <a:cubicBezTo>
                  <a:pt x="1750283" y="1186766"/>
                  <a:pt x="1626460" y="1331294"/>
                  <a:pt x="1589196" y="1434803"/>
                </a:cubicBezTo>
                <a:cubicBezTo>
                  <a:pt x="1499489" y="1732912"/>
                  <a:pt x="1614533" y="1824000"/>
                  <a:pt x="1574511" y="1939931"/>
                </a:cubicBezTo>
                <a:cubicBezTo>
                  <a:pt x="1332991" y="2671400"/>
                  <a:pt x="1220920" y="3468343"/>
                  <a:pt x="1339611" y="3487664"/>
                </a:cubicBezTo>
                <a:cubicBezTo>
                  <a:pt x="1434840" y="3497327"/>
                  <a:pt x="1730357" y="3129057"/>
                  <a:pt x="1887692" y="2422431"/>
                </a:cubicBezTo>
                <a:cubicBezTo>
                  <a:pt x="1985681" y="2531460"/>
                  <a:pt x="2093439" y="2747804"/>
                  <a:pt x="2336342" y="2720202"/>
                </a:cubicBezTo>
                <a:cubicBezTo>
                  <a:pt x="2693796" y="2666377"/>
                  <a:pt x="3092265" y="2401394"/>
                  <a:pt x="3176454" y="1627140"/>
                </a:cubicBezTo>
                <a:cubicBezTo>
                  <a:pt x="3254038" y="999456"/>
                  <a:pt x="2816023" y="430731"/>
                  <a:pt x="1979373" y="472350"/>
                </a:cubicBezTo>
                <a:close/>
                <a:moveTo>
                  <a:pt x="436907" y="0"/>
                </a:moveTo>
                <a:lnTo>
                  <a:pt x="3523533" y="0"/>
                </a:lnTo>
                <a:cubicBezTo>
                  <a:pt x="3764830" y="0"/>
                  <a:pt x="3960440" y="195610"/>
                  <a:pt x="3960440" y="436907"/>
                </a:cubicBezTo>
                <a:lnTo>
                  <a:pt x="3960440" y="3523093"/>
                </a:lnTo>
                <a:cubicBezTo>
                  <a:pt x="3960440" y="3764390"/>
                  <a:pt x="3764830" y="3960000"/>
                  <a:pt x="3523533" y="3960000"/>
                </a:cubicBezTo>
                <a:lnTo>
                  <a:pt x="436907" y="3960000"/>
                </a:lnTo>
                <a:cubicBezTo>
                  <a:pt x="195610" y="3960000"/>
                  <a:pt x="0" y="3764390"/>
                  <a:pt x="0" y="3523093"/>
                </a:cubicBezTo>
                <a:lnTo>
                  <a:pt x="0" y="436907"/>
                </a:lnTo>
                <a:cubicBezTo>
                  <a:pt x="0" y="195610"/>
                  <a:pt x="195610" y="0"/>
                  <a:pt x="436907" y="0"/>
                </a:cubicBezTo>
                <a:close/>
              </a:path>
            </a:pathLst>
          </a:custGeom>
          <a:solidFill>
            <a:srgbClr val="646464"/>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47" name="Rounded Rectangle 8">
            <a:extLst>
              <a:ext uri="{FF2B5EF4-FFF2-40B4-BE49-F238E27FC236}">
                <a16:creationId xmlns:a16="http://schemas.microsoft.com/office/drawing/2014/main" id="{3546F6BD-DB46-4AC1-BF17-CD1FAEE2CBD9}"/>
              </a:ext>
            </a:extLst>
          </p:cNvPr>
          <p:cNvSpPr/>
          <p:nvPr/>
        </p:nvSpPr>
        <p:spPr>
          <a:xfrm>
            <a:off x="4436267" y="5634756"/>
            <a:ext cx="519323" cy="519265"/>
          </a:xfrm>
          <a:custGeom>
            <a:avLst/>
            <a:gdLst>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688485 w 3888432"/>
              <a:gd name="connsiteY5" fmla="*/ 147563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2688485 w 3888432"/>
              <a:gd name="connsiteY17" fmla="*/ 1475633 h 3960440"/>
              <a:gd name="connsiteX18" fmla="*/ 878058 w 3888432"/>
              <a:gd name="connsiteY18" fmla="*/ 648072 h 3960440"/>
              <a:gd name="connsiteX19" fmla="*/ 554477 w 3888432"/>
              <a:gd name="connsiteY19" fmla="*/ 971653 h 3960440"/>
              <a:gd name="connsiteX20" fmla="*/ 878058 w 3888432"/>
              <a:gd name="connsiteY20" fmla="*/ 1295234 h 3960440"/>
              <a:gd name="connsiteX21" fmla="*/ 1201639 w 3888432"/>
              <a:gd name="connsiteY21" fmla="*/ 971653 h 3960440"/>
              <a:gd name="connsiteX22" fmla="*/ 878058 w 3888432"/>
              <a:gd name="connsiteY22" fmla="*/ 648072 h 3960440"/>
              <a:gd name="connsiteX23" fmla="*/ 333511 w 3888432"/>
              <a:gd name="connsiteY23" fmla="*/ 0 h 3960440"/>
              <a:gd name="connsiteX24" fmla="*/ 3554921 w 3888432"/>
              <a:gd name="connsiteY24" fmla="*/ 0 h 3960440"/>
              <a:gd name="connsiteX25" fmla="*/ 3888432 w 3888432"/>
              <a:gd name="connsiteY25" fmla="*/ 333511 h 3960440"/>
              <a:gd name="connsiteX26" fmla="*/ 3888432 w 3888432"/>
              <a:gd name="connsiteY26" fmla="*/ 3626929 h 3960440"/>
              <a:gd name="connsiteX27" fmla="*/ 3554921 w 3888432"/>
              <a:gd name="connsiteY27" fmla="*/ 3960440 h 3960440"/>
              <a:gd name="connsiteX28" fmla="*/ 333511 w 3888432"/>
              <a:gd name="connsiteY28" fmla="*/ 3960440 h 3960440"/>
              <a:gd name="connsiteX29" fmla="*/ 0 w 3888432"/>
              <a:gd name="connsiteY29" fmla="*/ 3626929 h 3960440"/>
              <a:gd name="connsiteX30" fmla="*/ 0 w 3888432"/>
              <a:gd name="connsiteY30" fmla="*/ 333511 h 3960440"/>
              <a:gd name="connsiteX31" fmla="*/ 333511 w 3888432"/>
              <a:gd name="connsiteY31"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888432" h="3960440">
                <a:moveTo>
                  <a:pt x="554477" y="1512168"/>
                </a:moveTo>
                <a:lnTo>
                  <a:pt x="554477" y="3312368"/>
                </a:lnTo>
                <a:lnTo>
                  <a:pt x="1201638" y="3312368"/>
                </a:lnTo>
                <a:lnTo>
                  <a:pt x="1201638" y="1512168"/>
                </a:lnTo>
                <a:lnTo>
                  <a:pt x="554477" y="1512168"/>
                </a:lnTo>
                <a:close/>
                <a:moveTo>
                  <a:pt x="2840340" y="1479943"/>
                </a:moveTo>
                <a:cubicBezTo>
                  <a:pt x="2293254" y="1484797"/>
                  <a:pt x="2254084" y="1780470"/>
                  <a:pt x="2136833" y="1785510"/>
                </a:cubicBezTo>
                <a:lnTo>
                  <a:pt x="2136833" y="1510185"/>
                </a:lnTo>
                <a:lnTo>
                  <a:pt x="1489672" y="1510185"/>
                </a:lnTo>
                <a:lnTo>
                  <a:pt x="1489672" y="3310385"/>
                </a:lnTo>
                <a:lnTo>
                  <a:pt x="2136833" y="3310385"/>
                </a:lnTo>
                <a:cubicBezTo>
                  <a:pt x="2140283" y="2925445"/>
                  <a:pt x="2133383" y="2560917"/>
                  <a:pt x="2147184" y="2155564"/>
                </a:cubicBezTo>
                <a:cubicBezTo>
                  <a:pt x="2187272" y="1842063"/>
                  <a:pt x="2668986" y="1938990"/>
                  <a:pt x="2673919" y="2138897"/>
                </a:cubicBezTo>
                <a:lnTo>
                  <a:pt x="2679688" y="3312366"/>
                </a:lnTo>
                <a:lnTo>
                  <a:pt x="3326849" y="3312366"/>
                </a:lnTo>
                <a:cubicBezTo>
                  <a:pt x="3329155" y="2917782"/>
                  <a:pt x="3331462" y="2523197"/>
                  <a:pt x="3333768" y="2128613"/>
                </a:cubicBezTo>
                <a:cubicBezTo>
                  <a:pt x="3339026" y="1942962"/>
                  <a:pt x="3184753" y="1475890"/>
                  <a:pt x="2840340" y="1479943"/>
                </a:cubicBezTo>
                <a:close/>
                <a:moveTo>
                  <a:pt x="878058" y="648072"/>
                </a:moveTo>
                <a:cubicBezTo>
                  <a:pt x="699349" y="648072"/>
                  <a:pt x="554477" y="792944"/>
                  <a:pt x="554477" y="971653"/>
                </a:cubicBezTo>
                <a:cubicBezTo>
                  <a:pt x="554477" y="1150362"/>
                  <a:pt x="699349" y="1295234"/>
                  <a:pt x="878058" y="1295234"/>
                </a:cubicBezTo>
                <a:cubicBezTo>
                  <a:pt x="1056767" y="1295234"/>
                  <a:pt x="1201639" y="1150362"/>
                  <a:pt x="1201639" y="971653"/>
                </a:cubicBezTo>
                <a:cubicBezTo>
                  <a:pt x="1201639" y="792944"/>
                  <a:pt x="1056767" y="648072"/>
                  <a:pt x="878058" y="648072"/>
                </a:cubicBezTo>
                <a:close/>
                <a:moveTo>
                  <a:pt x="333511" y="0"/>
                </a:moveTo>
                <a:lnTo>
                  <a:pt x="3554921" y="0"/>
                </a:lnTo>
                <a:cubicBezTo>
                  <a:pt x="3739114" y="0"/>
                  <a:pt x="3888432" y="149318"/>
                  <a:pt x="3888432" y="333511"/>
                </a:cubicBezTo>
                <a:lnTo>
                  <a:pt x="3888432" y="3626929"/>
                </a:lnTo>
                <a:cubicBezTo>
                  <a:pt x="3888432" y="3811122"/>
                  <a:pt x="3739114" y="3960440"/>
                  <a:pt x="3554921" y="3960440"/>
                </a:cubicBezTo>
                <a:lnTo>
                  <a:pt x="333511" y="3960440"/>
                </a:lnTo>
                <a:cubicBezTo>
                  <a:pt x="149318" y="3960440"/>
                  <a:pt x="0" y="3811122"/>
                  <a:pt x="0" y="3626929"/>
                </a:cubicBezTo>
                <a:lnTo>
                  <a:pt x="0" y="333511"/>
                </a:lnTo>
                <a:cubicBezTo>
                  <a:pt x="0" y="149318"/>
                  <a:pt x="149318" y="0"/>
                  <a:pt x="333511" y="0"/>
                </a:cubicBezTo>
                <a:close/>
              </a:path>
            </a:pathLst>
          </a:custGeom>
          <a:solidFill>
            <a:srgbClr val="646464"/>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48" name="Rounded Rectangle 2">
            <a:extLst>
              <a:ext uri="{FF2B5EF4-FFF2-40B4-BE49-F238E27FC236}">
                <a16:creationId xmlns:a16="http://schemas.microsoft.com/office/drawing/2014/main" id="{2F347466-5455-4C4F-9F4C-1A2363D9DD13}"/>
              </a:ext>
            </a:extLst>
          </p:cNvPr>
          <p:cNvSpPr/>
          <p:nvPr/>
        </p:nvSpPr>
        <p:spPr>
          <a:xfrm>
            <a:off x="6971252" y="5634756"/>
            <a:ext cx="519265" cy="519265"/>
          </a:xfrm>
          <a:custGeom>
            <a:avLst/>
            <a:gdLst>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155131 w 3960000"/>
              <a:gd name="connsiteY16" fmla="*/ 1419365 h 3960000"/>
              <a:gd name="connsiteX17" fmla="*/ 3207849 w 3960000"/>
              <a:gd name="connsiteY17" fmla="*/ 1493166 h 3960000"/>
              <a:gd name="connsiteX18" fmla="*/ 3407333 w 3960000"/>
              <a:gd name="connsiteY18" fmla="*/ 1117847 h 3960000"/>
              <a:gd name="connsiteX19" fmla="*/ 3108461 w 3960000"/>
              <a:gd name="connsiteY19" fmla="*/ 1185086 h 3960000"/>
              <a:gd name="connsiteX20" fmla="*/ 3334650 w 3960000"/>
              <a:gd name="connsiteY20" fmla="*/ 883134 h 3960000"/>
              <a:gd name="connsiteX21" fmla="*/ 2995677 w 3960000"/>
              <a:gd name="connsiteY21" fmla="*/ 1008938 h 3960000"/>
              <a:gd name="connsiteX22" fmla="*/ 2538382 w 3960000"/>
              <a:gd name="connsiteY22" fmla="*/ 802616 h 3960000"/>
              <a:gd name="connsiteX23" fmla="*/ 308009 w 3960000"/>
              <a:gd name="connsiteY23" fmla="*/ 0 h 3960000"/>
              <a:gd name="connsiteX24" fmla="*/ 3651991 w 3960000"/>
              <a:gd name="connsiteY24" fmla="*/ 0 h 3960000"/>
              <a:gd name="connsiteX25" fmla="*/ 3960000 w 3960000"/>
              <a:gd name="connsiteY25" fmla="*/ 308009 h 3960000"/>
              <a:gd name="connsiteX26" fmla="*/ 3960000 w 3960000"/>
              <a:gd name="connsiteY26" fmla="*/ 3651991 h 3960000"/>
              <a:gd name="connsiteX27" fmla="*/ 3651991 w 3960000"/>
              <a:gd name="connsiteY27" fmla="*/ 3960000 h 3960000"/>
              <a:gd name="connsiteX28" fmla="*/ 308009 w 3960000"/>
              <a:gd name="connsiteY28" fmla="*/ 3960000 h 3960000"/>
              <a:gd name="connsiteX29" fmla="*/ 0 w 3960000"/>
              <a:gd name="connsiteY29" fmla="*/ 3651991 h 3960000"/>
              <a:gd name="connsiteX30" fmla="*/ 0 w 3960000"/>
              <a:gd name="connsiteY30" fmla="*/ 308009 h 3960000"/>
              <a:gd name="connsiteX31" fmla="*/ 308009 w 3960000"/>
              <a:gd name="connsiteY31" fmla="*/ 0 h 3960000"/>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207849 w 3960000"/>
              <a:gd name="connsiteY16" fmla="*/ 1493166 h 3960000"/>
              <a:gd name="connsiteX17" fmla="*/ 3407333 w 3960000"/>
              <a:gd name="connsiteY17" fmla="*/ 1117847 h 3960000"/>
              <a:gd name="connsiteX18" fmla="*/ 3108461 w 3960000"/>
              <a:gd name="connsiteY18" fmla="*/ 1185086 h 3960000"/>
              <a:gd name="connsiteX19" fmla="*/ 3334650 w 3960000"/>
              <a:gd name="connsiteY19" fmla="*/ 883134 h 3960000"/>
              <a:gd name="connsiteX20" fmla="*/ 2995677 w 3960000"/>
              <a:gd name="connsiteY20" fmla="*/ 1008938 h 3960000"/>
              <a:gd name="connsiteX21" fmla="*/ 2538382 w 3960000"/>
              <a:gd name="connsiteY21" fmla="*/ 802616 h 3960000"/>
              <a:gd name="connsiteX22" fmla="*/ 308009 w 3960000"/>
              <a:gd name="connsiteY22" fmla="*/ 0 h 3960000"/>
              <a:gd name="connsiteX23" fmla="*/ 3651991 w 3960000"/>
              <a:gd name="connsiteY23" fmla="*/ 0 h 3960000"/>
              <a:gd name="connsiteX24" fmla="*/ 3960000 w 3960000"/>
              <a:gd name="connsiteY24" fmla="*/ 308009 h 3960000"/>
              <a:gd name="connsiteX25" fmla="*/ 3960000 w 3960000"/>
              <a:gd name="connsiteY25" fmla="*/ 3651991 h 3960000"/>
              <a:gd name="connsiteX26" fmla="*/ 3651991 w 3960000"/>
              <a:gd name="connsiteY26" fmla="*/ 3960000 h 3960000"/>
              <a:gd name="connsiteX27" fmla="*/ 308009 w 3960000"/>
              <a:gd name="connsiteY27" fmla="*/ 3960000 h 3960000"/>
              <a:gd name="connsiteX28" fmla="*/ 0 w 3960000"/>
              <a:gd name="connsiteY28" fmla="*/ 3651991 h 3960000"/>
              <a:gd name="connsiteX29" fmla="*/ 0 w 3960000"/>
              <a:gd name="connsiteY29" fmla="*/ 308009 h 3960000"/>
              <a:gd name="connsiteX30" fmla="*/ 308009 w 3960000"/>
              <a:gd name="connsiteY30"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08461 w 3960000"/>
              <a:gd name="connsiteY17" fmla="*/ 1185086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960000" h="3960000">
                <a:moveTo>
                  <a:pt x="3160999" y="1374274"/>
                </a:moveTo>
                <a:lnTo>
                  <a:pt x="3155132" y="1419362"/>
                </a:lnTo>
                <a:lnTo>
                  <a:pt x="3160999" y="1374274"/>
                </a:lnTo>
                <a:close/>
                <a:moveTo>
                  <a:pt x="2496208" y="770986"/>
                </a:moveTo>
                <a:cubicBezTo>
                  <a:pt x="2113414" y="770986"/>
                  <a:pt x="1929581" y="1106902"/>
                  <a:pt x="1921633" y="1292845"/>
                </a:cubicBezTo>
                <a:cubicBezTo>
                  <a:pt x="1914712" y="1454769"/>
                  <a:pt x="1928136" y="1522392"/>
                  <a:pt x="1942445" y="1570340"/>
                </a:cubicBezTo>
                <a:cubicBezTo>
                  <a:pt x="1547199" y="1510736"/>
                  <a:pt x="1237189" y="1330681"/>
                  <a:pt x="815277" y="836121"/>
                </a:cubicBezTo>
                <a:cubicBezTo>
                  <a:pt x="618819" y="1229038"/>
                  <a:pt x="733086" y="1558961"/>
                  <a:pt x="965659" y="1735195"/>
                </a:cubicBezTo>
                <a:cubicBezTo>
                  <a:pt x="864541" y="1716416"/>
                  <a:pt x="662904" y="1695759"/>
                  <a:pt x="570453" y="1629310"/>
                </a:cubicBezTo>
                <a:cubicBezTo>
                  <a:pt x="597898" y="2016450"/>
                  <a:pt x="990931" y="2177657"/>
                  <a:pt x="1196057" y="2257108"/>
                </a:cubicBezTo>
                <a:cubicBezTo>
                  <a:pt x="1113718" y="2275887"/>
                  <a:pt x="943857" y="2321380"/>
                  <a:pt x="813848" y="2296824"/>
                </a:cubicBezTo>
                <a:cubicBezTo>
                  <a:pt x="926523" y="2634848"/>
                  <a:pt x="1326064" y="2611755"/>
                  <a:pt x="1486410" y="2607420"/>
                </a:cubicBezTo>
                <a:cubicBezTo>
                  <a:pt x="1297174" y="2749708"/>
                  <a:pt x="1000058" y="2795794"/>
                  <a:pt x="489408" y="2829018"/>
                </a:cubicBezTo>
                <a:cubicBezTo>
                  <a:pt x="914827" y="3139596"/>
                  <a:pt x="1734874" y="3242281"/>
                  <a:pt x="2062787" y="3146219"/>
                </a:cubicBezTo>
                <a:cubicBezTo>
                  <a:pt x="2763394" y="2903535"/>
                  <a:pt x="2915370" y="2621267"/>
                  <a:pt x="3074271" y="2105563"/>
                </a:cubicBezTo>
                <a:cubicBezTo>
                  <a:pt x="3173740" y="1733406"/>
                  <a:pt x="3145310" y="1648999"/>
                  <a:pt x="3207849" y="1493166"/>
                </a:cubicBezTo>
                <a:cubicBezTo>
                  <a:pt x="3270388" y="1337333"/>
                  <a:pt x="3414210" y="1276468"/>
                  <a:pt x="3449507" y="1170564"/>
                </a:cubicBezTo>
                <a:cubicBezTo>
                  <a:pt x="3349883" y="1192977"/>
                  <a:pt x="3252716" y="1239516"/>
                  <a:pt x="3140091" y="1227260"/>
                </a:cubicBezTo>
                <a:cubicBezTo>
                  <a:pt x="3219995" y="1183499"/>
                  <a:pt x="3274317" y="996523"/>
                  <a:pt x="3324107" y="851504"/>
                </a:cubicBezTo>
                <a:cubicBezTo>
                  <a:pt x="3215037" y="921165"/>
                  <a:pt x="3152155" y="998691"/>
                  <a:pt x="2995677" y="1008938"/>
                </a:cubicBezTo>
                <a:cubicBezTo>
                  <a:pt x="2884471" y="881691"/>
                  <a:pt x="2678487" y="770986"/>
                  <a:pt x="2496208" y="770986"/>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rgbClr val="646464"/>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49" name="Rounded Rectangle 3">
            <a:extLst>
              <a:ext uri="{FF2B5EF4-FFF2-40B4-BE49-F238E27FC236}">
                <a16:creationId xmlns:a16="http://schemas.microsoft.com/office/drawing/2014/main" id="{3144BF53-6075-4151-ABF6-6E62DFD52D67}"/>
              </a:ext>
            </a:extLst>
          </p:cNvPr>
          <p:cNvSpPr>
            <a:spLocks noChangeAspect="1"/>
          </p:cNvSpPr>
          <p:nvPr/>
        </p:nvSpPr>
        <p:spPr>
          <a:xfrm>
            <a:off x="6121262" y="5634756"/>
            <a:ext cx="519265" cy="519265"/>
          </a:xfrm>
          <a:custGeom>
            <a:avLst/>
            <a:gdLst>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59137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60000" h="3960000">
                <a:moveTo>
                  <a:pt x="2841893" y="181064"/>
                </a:moveTo>
                <a:cubicBezTo>
                  <a:pt x="2485731" y="190239"/>
                  <a:pt x="2106781" y="339266"/>
                  <a:pt x="2105790" y="859562"/>
                </a:cubicBezTo>
                <a:lnTo>
                  <a:pt x="2106860" y="863292"/>
                </a:lnTo>
                <a:lnTo>
                  <a:pt x="2106860" y="1248172"/>
                </a:lnTo>
                <a:lnTo>
                  <a:pt x="1691968" y="1248172"/>
                </a:lnTo>
                <a:lnTo>
                  <a:pt x="1691968" y="1824236"/>
                </a:lnTo>
                <a:lnTo>
                  <a:pt x="2106860" y="1824236"/>
                </a:lnTo>
                <a:lnTo>
                  <a:pt x="2106860" y="3779396"/>
                </a:lnTo>
                <a:lnTo>
                  <a:pt x="2754932" y="3779396"/>
                </a:lnTo>
                <a:lnTo>
                  <a:pt x="2754932" y="1824236"/>
                </a:lnTo>
                <a:lnTo>
                  <a:pt x="3305869" y="1813665"/>
                </a:lnTo>
                <a:lnTo>
                  <a:pt x="3348152" y="1248172"/>
                </a:lnTo>
                <a:lnTo>
                  <a:pt x="2754932" y="1248172"/>
                </a:lnTo>
                <a:lnTo>
                  <a:pt x="2754932" y="907124"/>
                </a:lnTo>
                <a:cubicBezTo>
                  <a:pt x="2746287" y="682909"/>
                  <a:pt x="3126764" y="685506"/>
                  <a:pt x="3369037" y="704441"/>
                </a:cubicBezTo>
                <a:cubicBezTo>
                  <a:pt x="3391941" y="556446"/>
                  <a:pt x="3409927" y="381656"/>
                  <a:pt x="3410216" y="195189"/>
                </a:cubicBezTo>
                <a:cubicBezTo>
                  <a:pt x="3239930" y="163882"/>
                  <a:pt x="3118909" y="173928"/>
                  <a:pt x="2841893" y="181064"/>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rgbClr val="646464"/>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50" name="Rounded Rectangle 10">
            <a:extLst>
              <a:ext uri="{FF2B5EF4-FFF2-40B4-BE49-F238E27FC236}">
                <a16:creationId xmlns:a16="http://schemas.microsoft.com/office/drawing/2014/main" id="{D68E9E48-1A39-4798-88B2-5873B6142336}"/>
              </a:ext>
            </a:extLst>
          </p:cNvPr>
          <p:cNvSpPr>
            <a:spLocks noChangeAspect="1"/>
          </p:cNvSpPr>
          <p:nvPr/>
        </p:nvSpPr>
        <p:spPr>
          <a:xfrm>
            <a:off x="7836637" y="5624208"/>
            <a:ext cx="521115" cy="529812"/>
          </a:xfrm>
          <a:custGeom>
            <a:avLst/>
            <a:gdLst/>
            <a:ahLst/>
            <a:cxnLst/>
            <a:rect l="l" t="t" r="r" b="b"/>
            <a:pathLst>
              <a:path w="3186824" h="3240000">
                <a:moveTo>
                  <a:pt x="2141174" y="1384899"/>
                </a:moveTo>
                <a:lnTo>
                  <a:pt x="2141174" y="1528887"/>
                </a:lnTo>
                <a:lnTo>
                  <a:pt x="1997174" y="1528887"/>
                </a:lnTo>
                <a:lnTo>
                  <a:pt x="1997174" y="1744911"/>
                </a:lnTo>
                <a:lnTo>
                  <a:pt x="2141174" y="1744911"/>
                </a:lnTo>
                <a:lnTo>
                  <a:pt x="2141174" y="1888899"/>
                </a:lnTo>
                <a:lnTo>
                  <a:pt x="2357174" y="1888899"/>
                </a:lnTo>
                <a:lnTo>
                  <a:pt x="2357174" y="1744911"/>
                </a:lnTo>
                <a:lnTo>
                  <a:pt x="2501174" y="1744911"/>
                </a:lnTo>
                <a:lnTo>
                  <a:pt x="2501174" y="1528887"/>
                </a:lnTo>
                <a:lnTo>
                  <a:pt x="2357174" y="1528887"/>
                </a:lnTo>
                <a:lnTo>
                  <a:pt x="2357174" y="1384899"/>
                </a:lnTo>
                <a:close/>
                <a:moveTo>
                  <a:pt x="1286582" y="1008157"/>
                </a:moveTo>
                <a:cubicBezTo>
                  <a:pt x="1148208" y="1006486"/>
                  <a:pt x="1009270" y="1051569"/>
                  <a:pt x="894997" y="1143711"/>
                </a:cubicBezTo>
                <a:cubicBezTo>
                  <a:pt x="666451" y="1327995"/>
                  <a:pt x="600947" y="1648602"/>
                  <a:pt x="738892" y="1907765"/>
                </a:cubicBezTo>
                <a:cubicBezTo>
                  <a:pt x="876837" y="2166928"/>
                  <a:pt x="1179371" y="2291639"/>
                  <a:pt x="1459875" y="2204971"/>
                </a:cubicBezTo>
                <a:cubicBezTo>
                  <a:pt x="1676459" y="2138053"/>
                  <a:pt x="1832801" y="1959669"/>
                  <a:pt x="1876637" y="1747242"/>
                </a:cubicBezTo>
                <a:lnTo>
                  <a:pt x="1879565" y="1747242"/>
                </a:lnTo>
                <a:lnTo>
                  <a:pt x="1879565" y="1728291"/>
                </a:lnTo>
                <a:cubicBezTo>
                  <a:pt x="1891883" y="1671800"/>
                  <a:pt x="1894168" y="1612713"/>
                  <a:pt x="1887545" y="1552862"/>
                </a:cubicBezTo>
                <a:lnTo>
                  <a:pt x="1879565" y="1553745"/>
                </a:lnTo>
                <a:lnTo>
                  <a:pt x="1879565" y="1531218"/>
                </a:lnTo>
                <a:lnTo>
                  <a:pt x="1231565" y="1531218"/>
                </a:lnTo>
                <a:lnTo>
                  <a:pt x="1231565" y="1747242"/>
                </a:lnTo>
                <a:lnTo>
                  <a:pt x="1565835" y="1747242"/>
                </a:lnTo>
                <a:cubicBezTo>
                  <a:pt x="1530201" y="1827940"/>
                  <a:pt x="1460959" y="1892348"/>
                  <a:pt x="1371795" y="1919897"/>
                </a:cubicBezTo>
                <a:cubicBezTo>
                  <a:pt x="1228031" y="1964316"/>
                  <a:pt x="1072976" y="1900399"/>
                  <a:pt x="1002277" y="1767573"/>
                </a:cubicBezTo>
                <a:cubicBezTo>
                  <a:pt x="931578" y="1634747"/>
                  <a:pt x="965150" y="1470429"/>
                  <a:pt x="1082284" y="1375980"/>
                </a:cubicBezTo>
                <a:cubicBezTo>
                  <a:pt x="1199418" y="1281531"/>
                  <a:pt x="1367118" y="1283556"/>
                  <a:pt x="1481937" y="1380807"/>
                </a:cubicBezTo>
                <a:lnTo>
                  <a:pt x="1674778" y="1153129"/>
                </a:lnTo>
                <a:cubicBezTo>
                  <a:pt x="1562764" y="1058254"/>
                  <a:pt x="1424955" y="1009828"/>
                  <a:pt x="1286582" y="1008157"/>
                </a:cubicBezTo>
                <a:close/>
                <a:moveTo>
                  <a:pt x="293028" y="0"/>
                </a:moveTo>
                <a:lnTo>
                  <a:pt x="2893796" y="0"/>
                </a:lnTo>
                <a:cubicBezTo>
                  <a:pt x="3055631" y="0"/>
                  <a:pt x="3186824" y="131193"/>
                  <a:pt x="3186824" y="293028"/>
                </a:cubicBezTo>
                <a:lnTo>
                  <a:pt x="3186824" y="2946972"/>
                </a:lnTo>
                <a:cubicBezTo>
                  <a:pt x="3186824" y="3108807"/>
                  <a:pt x="3055631" y="3240000"/>
                  <a:pt x="2893796" y="3240000"/>
                </a:cubicBezTo>
                <a:lnTo>
                  <a:pt x="293028" y="3240000"/>
                </a:lnTo>
                <a:cubicBezTo>
                  <a:pt x="131193" y="3240000"/>
                  <a:pt x="0" y="3108807"/>
                  <a:pt x="0" y="2946972"/>
                </a:cubicBezTo>
                <a:lnTo>
                  <a:pt x="0" y="293028"/>
                </a:lnTo>
                <a:cubicBezTo>
                  <a:pt x="0" y="131193"/>
                  <a:pt x="131193" y="0"/>
                  <a:pt x="293028" y="0"/>
                </a:cubicBezTo>
                <a:close/>
              </a:path>
            </a:pathLst>
          </a:custGeom>
          <a:solidFill>
            <a:srgbClr val="64646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51" name="Block Arc 6">
            <a:extLst>
              <a:ext uri="{FF2B5EF4-FFF2-40B4-BE49-F238E27FC236}">
                <a16:creationId xmlns:a16="http://schemas.microsoft.com/office/drawing/2014/main" id="{D1EAB4BE-8495-4BA6-9AB1-07A80AB19485}"/>
              </a:ext>
            </a:extLst>
          </p:cNvPr>
          <p:cNvSpPr/>
          <p:nvPr/>
        </p:nvSpPr>
        <p:spPr>
          <a:xfrm>
            <a:off x="8626102" y="5660698"/>
            <a:ext cx="488516" cy="493322"/>
          </a:xfrm>
          <a:custGeom>
            <a:avLst/>
            <a:gdLst>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151233"/>
              <a:gd name="connsiteY0" fmla="*/ 2175617 h 3221116"/>
              <a:gd name="connsiteX1" fmla="*/ 2658205 w 3151233"/>
              <a:gd name="connsiteY1" fmla="*/ 2178566 h 3221116"/>
              <a:gd name="connsiteX2" fmla="*/ 2664630 w 3151233"/>
              <a:gd name="connsiteY2" fmla="*/ 2175617 h 3221116"/>
              <a:gd name="connsiteX3" fmla="*/ 1477043 w 3151233"/>
              <a:gd name="connsiteY3" fmla="*/ 1144372 h 3221116"/>
              <a:gd name="connsiteX4" fmla="*/ 1409070 w 3151233"/>
              <a:gd name="connsiteY4" fmla="*/ 1159393 h 3221116"/>
              <a:gd name="connsiteX5" fmla="*/ 1152384 w 3151233"/>
              <a:gd name="connsiteY5" fmla="*/ 1703728 h 3221116"/>
              <a:gd name="connsiteX6" fmla="*/ 1514013 w 3151233"/>
              <a:gd name="connsiteY6" fmla="*/ 2152290 h 3221116"/>
              <a:gd name="connsiteX7" fmla="*/ 1850815 w 3151233"/>
              <a:gd name="connsiteY7" fmla="*/ 1654259 h 3221116"/>
              <a:gd name="connsiteX8" fmla="*/ 1830467 w 3151233"/>
              <a:gd name="connsiteY8" fmla="*/ 1515986 h 3221116"/>
              <a:gd name="connsiteX9" fmla="*/ 1477043 w 3151233"/>
              <a:gd name="connsiteY9" fmla="*/ 1144372 h 3221116"/>
              <a:gd name="connsiteX10" fmla="*/ 1651152 w 3151233"/>
              <a:gd name="connsiteY10" fmla="*/ 501 h 3221116"/>
              <a:gd name="connsiteX11" fmla="*/ 2580395 w 3151233"/>
              <a:gd name="connsiteY11" fmla="*/ 324821 h 3221116"/>
              <a:gd name="connsiteX12" fmla="*/ 3030464 w 3151233"/>
              <a:gd name="connsiteY12" fmla="*/ 2249544 h 3221116"/>
              <a:gd name="connsiteX13" fmla="*/ 2585849 w 3151233"/>
              <a:gd name="connsiteY13" fmla="*/ 2588887 h 3221116"/>
              <a:gd name="connsiteX14" fmla="*/ 1973374 w 3151233"/>
              <a:gd name="connsiteY14" fmla="*/ 2195096 h 3221116"/>
              <a:gd name="connsiteX15" fmla="*/ 1390827 w 3151233"/>
              <a:gd name="connsiteY15" fmla="*/ 2527630 h 3221116"/>
              <a:gd name="connsiteX16" fmla="*/ 783896 w 3151233"/>
              <a:gd name="connsiteY16" fmla="*/ 1665044 h 3221116"/>
              <a:gd name="connsiteX17" fmla="*/ 1268509 w 3151233"/>
              <a:gd name="connsiteY17" fmla="*/ 819983 h 3221116"/>
              <a:gd name="connsiteX18" fmla="*/ 1328805 w 3151233"/>
              <a:gd name="connsiteY18" fmla="*/ 807930 h 3221116"/>
              <a:gd name="connsiteX19" fmla="*/ 1390827 w 3151233"/>
              <a:gd name="connsiteY19" fmla="*/ 802457 h 3221116"/>
              <a:gd name="connsiteX20" fmla="*/ 1462242 w 3151233"/>
              <a:gd name="connsiteY20" fmla="*/ 801708 h 3221116"/>
              <a:gd name="connsiteX21" fmla="*/ 1956122 w 3151233"/>
              <a:gd name="connsiteY21" fmla="*/ 1110076 h 3221116"/>
              <a:gd name="connsiteX22" fmla="*/ 1973374 w 3151233"/>
              <a:gd name="connsiteY22" fmla="*/ 875315 h 3221116"/>
              <a:gd name="connsiteX23" fmla="*/ 2333414 w 3151233"/>
              <a:gd name="connsiteY23" fmla="*/ 875315 h 3221116"/>
              <a:gd name="connsiteX24" fmla="*/ 2324788 w 3151233"/>
              <a:gd name="connsiteY24" fmla="*/ 2054049 h 3221116"/>
              <a:gd name="connsiteX25" fmla="*/ 2661746 w 3151233"/>
              <a:gd name="connsiteY25" fmla="*/ 2179658 h 3221116"/>
              <a:gd name="connsiteX26" fmla="*/ 2691046 w 3151233"/>
              <a:gd name="connsiteY26" fmla="*/ 2188689 h 3221116"/>
              <a:gd name="connsiteX27" fmla="*/ 2667011 w 3151233"/>
              <a:gd name="connsiteY27" fmla="*/ 2175828 h 3221116"/>
              <a:gd name="connsiteX28" fmla="*/ 2332141 w 3151233"/>
              <a:gd name="connsiteY28" fmla="*/ 653899 h 3221116"/>
              <a:gd name="connsiteX29" fmla="*/ 776764 w 3151233"/>
              <a:gd name="connsiteY29" fmla="*/ 749845 h 3221116"/>
              <a:gd name="connsiteX30" fmla="*/ 631487 w 3151233"/>
              <a:gd name="connsiteY30" fmla="*/ 2301392 h 3221116"/>
              <a:gd name="connsiteX31" fmla="*/ 2142017 w 3151233"/>
              <a:gd name="connsiteY31" fmla="*/ 2684410 h 3221116"/>
              <a:gd name="connsiteX32" fmla="*/ 2324866 w 3151233"/>
              <a:gd name="connsiteY32" fmla="*/ 3053856 h 3221116"/>
              <a:gd name="connsiteX33" fmla="*/ 294693 w 3151233"/>
              <a:gd name="connsiteY33" fmla="*/ 2539075 h 3221116"/>
              <a:gd name="connsiteX34" fmla="*/ 489947 w 3151233"/>
              <a:gd name="connsiteY34" fmla="*/ 453774 h 3221116"/>
              <a:gd name="connsiteX35" fmla="*/ 1651152 w 3151233"/>
              <a:gd name="connsiteY35" fmla="*/ 501 h 3221116"/>
              <a:gd name="connsiteX0" fmla="*/ 2664630 w 3161851"/>
              <a:gd name="connsiteY0" fmla="*/ 2175617 h 3221116"/>
              <a:gd name="connsiteX1" fmla="*/ 2658205 w 3161851"/>
              <a:gd name="connsiteY1" fmla="*/ 2178566 h 3221116"/>
              <a:gd name="connsiteX2" fmla="*/ 2664630 w 3161851"/>
              <a:gd name="connsiteY2" fmla="*/ 2175617 h 3221116"/>
              <a:gd name="connsiteX3" fmla="*/ 1477043 w 3161851"/>
              <a:gd name="connsiteY3" fmla="*/ 1144372 h 3221116"/>
              <a:gd name="connsiteX4" fmla="*/ 1409070 w 3161851"/>
              <a:gd name="connsiteY4" fmla="*/ 1159393 h 3221116"/>
              <a:gd name="connsiteX5" fmla="*/ 1152384 w 3161851"/>
              <a:gd name="connsiteY5" fmla="*/ 1703728 h 3221116"/>
              <a:gd name="connsiteX6" fmla="*/ 1514013 w 3161851"/>
              <a:gd name="connsiteY6" fmla="*/ 2152290 h 3221116"/>
              <a:gd name="connsiteX7" fmla="*/ 1850815 w 3161851"/>
              <a:gd name="connsiteY7" fmla="*/ 1654259 h 3221116"/>
              <a:gd name="connsiteX8" fmla="*/ 1830467 w 3161851"/>
              <a:gd name="connsiteY8" fmla="*/ 1515986 h 3221116"/>
              <a:gd name="connsiteX9" fmla="*/ 1477043 w 3161851"/>
              <a:gd name="connsiteY9" fmla="*/ 1144372 h 3221116"/>
              <a:gd name="connsiteX10" fmla="*/ 1651152 w 3161851"/>
              <a:gd name="connsiteY10" fmla="*/ 501 h 3221116"/>
              <a:gd name="connsiteX11" fmla="*/ 2580395 w 3161851"/>
              <a:gd name="connsiteY11" fmla="*/ 324821 h 3221116"/>
              <a:gd name="connsiteX12" fmla="*/ 3030464 w 3161851"/>
              <a:gd name="connsiteY12" fmla="*/ 2249544 h 3221116"/>
              <a:gd name="connsiteX13" fmla="*/ 2585849 w 3161851"/>
              <a:gd name="connsiteY13" fmla="*/ 2588887 h 3221116"/>
              <a:gd name="connsiteX14" fmla="*/ 1973374 w 3161851"/>
              <a:gd name="connsiteY14" fmla="*/ 2195096 h 3221116"/>
              <a:gd name="connsiteX15" fmla="*/ 1390827 w 3161851"/>
              <a:gd name="connsiteY15" fmla="*/ 2527630 h 3221116"/>
              <a:gd name="connsiteX16" fmla="*/ 783896 w 3161851"/>
              <a:gd name="connsiteY16" fmla="*/ 1665044 h 3221116"/>
              <a:gd name="connsiteX17" fmla="*/ 1268509 w 3161851"/>
              <a:gd name="connsiteY17" fmla="*/ 819983 h 3221116"/>
              <a:gd name="connsiteX18" fmla="*/ 1328805 w 3161851"/>
              <a:gd name="connsiteY18" fmla="*/ 807930 h 3221116"/>
              <a:gd name="connsiteX19" fmla="*/ 1390827 w 3161851"/>
              <a:gd name="connsiteY19" fmla="*/ 802457 h 3221116"/>
              <a:gd name="connsiteX20" fmla="*/ 1462242 w 3161851"/>
              <a:gd name="connsiteY20" fmla="*/ 801708 h 3221116"/>
              <a:gd name="connsiteX21" fmla="*/ 1956122 w 3161851"/>
              <a:gd name="connsiteY21" fmla="*/ 1110076 h 3221116"/>
              <a:gd name="connsiteX22" fmla="*/ 1973374 w 3161851"/>
              <a:gd name="connsiteY22" fmla="*/ 875315 h 3221116"/>
              <a:gd name="connsiteX23" fmla="*/ 2333414 w 3161851"/>
              <a:gd name="connsiteY23" fmla="*/ 875315 h 3221116"/>
              <a:gd name="connsiteX24" fmla="*/ 2324788 w 3161851"/>
              <a:gd name="connsiteY24" fmla="*/ 2054049 h 3221116"/>
              <a:gd name="connsiteX25" fmla="*/ 2661746 w 3161851"/>
              <a:gd name="connsiteY25" fmla="*/ 2179658 h 3221116"/>
              <a:gd name="connsiteX26" fmla="*/ 2691046 w 3161851"/>
              <a:gd name="connsiteY26" fmla="*/ 2188689 h 3221116"/>
              <a:gd name="connsiteX27" fmla="*/ 2667011 w 3161851"/>
              <a:gd name="connsiteY27" fmla="*/ 2175828 h 3221116"/>
              <a:gd name="connsiteX28" fmla="*/ 2332141 w 3161851"/>
              <a:gd name="connsiteY28" fmla="*/ 653899 h 3221116"/>
              <a:gd name="connsiteX29" fmla="*/ 776764 w 3161851"/>
              <a:gd name="connsiteY29" fmla="*/ 749845 h 3221116"/>
              <a:gd name="connsiteX30" fmla="*/ 631487 w 3161851"/>
              <a:gd name="connsiteY30" fmla="*/ 2301392 h 3221116"/>
              <a:gd name="connsiteX31" fmla="*/ 2142017 w 3161851"/>
              <a:gd name="connsiteY31" fmla="*/ 2684410 h 3221116"/>
              <a:gd name="connsiteX32" fmla="*/ 2324866 w 3161851"/>
              <a:gd name="connsiteY32" fmla="*/ 3053856 h 3221116"/>
              <a:gd name="connsiteX33" fmla="*/ 294693 w 3161851"/>
              <a:gd name="connsiteY33" fmla="*/ 2539075 h 3221116"/>
              <a:gd name="connsiteX34" fmla="*/ 489947 w 3161851"/>
              <a:gd name="connsiteY34" fmla="*/ 453774 h 3221116"/>
              <a:gd name="connsiteX35" fmla="*/ 1651152 w 3161851"/>
              <a:gd name="connsiteY35" fmla="*/ 501 h 3221116"/>
              <a:gd name="connsiteX0" fmla="*/ 2664630 w 3182629"/>
              <a:gd name="connsiteY0" fmla="*/ 2175617 h 3221116"/>
              <a:gd name="connsiteX1" fmla="*/ 2658205 w 3182629"/>
              <a:gd name="connsiteY1" fmla="*/ 2178566 h 3221116"/>
              <a:gd name="connsiteX2" fmla="*/ 2664630 w 3182629"/>
              <a:gd name="connsiteY2" fmla="*/ 2175617 h 3221116"/>
              <a:gd name="connsiteX3" fmla="*/ 1477043 w 3182629"/>
              <a:gd name="connsiteY3" fmla="*/ 1144372 h 3221116"/>
              <a:gd name="connsiteX4" fmla="*/ 1409070 w 3182629"/>
              <a:gd name="connsiteY4" fmla="*/ 1159393 h 3221116"/>
              <a:gd name="connsiteX5" fmla="*/ 1152384 w 3182629"/>
              <a:gd name="connsiteY5" fmla="*/ 1703728 h 3221116"/>
              <a:gd name="connsiteX6" fmla="*/ 1514013 w 3182629"/>
              <a:gd name="connsiteY6" fmla="*/ 2152290 h 3221116"/>
              <a:gd name="connsiteX7" fmla="*/ 1850815 w 3182629"/>
              <a:gd name="connsiteY7" fmla="*/ 1654259 h 3221116"/>
              <a:gd name="connsiteX8" fmla="*/ 1830467 w 3182629"/>
              <a:gd name="connsiteY8" fmla="*/ 1515986 h 3221116"/>
              <a:gd name="connsiteX9" fmla="*/ 1477043 w 3182629"/>
              <a:gd name="connsiteY9" fmla="*/ 1144372 h 3221116"/>
              <a:gd name="connsiteX10" fmla="*/ 1651152 w 3182629"/>
              <a:gd name="connsiteY10" fmla="*/ 501 h 3221116"/>
              <a:gd name="connsiteX11" fmla="*/ 2580395 w 3182629"/>
              <a:gd name="connsiteY11" fmla="*/ 324821 h 3221116"/>
              <a:gd name="connsiteX12" fmla="*/ 3030464 w 3182629"/>
              <a:gd name="connsiteY12" fmla="*/ 2249544 h 3221116"/>
              <a:gd name="connsiteX13" fmla="*/ 2585849 w 3182629"/>
              <a:gd name="connsiteY13" fmla="*/ 2588887 h 3221116"/>
              <a:gd name="connsiteX14" fmla="*/ 1973374 w 3182629"/>
              <a:gd name="connsiteY14" fmla="*/ 2195096 h 3221116"/>
              <a:gd name="connsiteX15" fmla="*/ 1390827 w 3182629"/>
              <a:gd name="connsiteY15" fmla="*/ 2527630 h 3221116"/>
              <a:gd name="connsiteX16" fmla="*/ 783896 w 3182629"/>
              <a:gd name="connsiteY16" fmla="*/ 1665044 h 3221116"/>
              <a:gd name="connsiteX17" fmla="*/ 1268509 w 3182629"/>
              <a:gd name="connsiteY17" fmla="*/ 819983 h 3221116"/>
              <a:gd name="connsiteX18" fmla="*/ 1328805 w 3182629"/>
              <a:gd name="connsiteY18" fmla="*/ 807930 h 3221116"/>
              <a:gd name="connsiteX19" fmla="*/ 1390827 w 3182629"/>
              <a:gd name="connsiteY19" fmla="*/ 802457 h 3221116"/>
              <a:gd name="connsiteX20" fmla="*/ 1462242 w 3182629"/>
              <a:gd name="connsiteY20" fmla="*/ 801708 h 3221116"/>
              <a:gd name="connsiteX21" fmla="*/ 1956122 w 3182629"/>
              <a:gd name="connsiteY21" fmla="*/ 1110076 h 3221116"/>
              <a:gd name="connsiteX22" fmla="*/ 1973374 w 3182629"/>
              <a:gd name="connsiteY22" fmla="*/ 875315 h 3221116"/>
              <a:gd name="connsiteX23" fmla="*/ 2333414 w 3182629"/>
              <a:gd name="connsiteY23" fmla="*/ 875315 h 3221116"/>
              <a:gd name="connsiteX24" fmla="*/ 2324788 w 3182629"/>
              <a:gd name="connsiteY24" fmla="*/ 2054049 h 3221116"/>
              <a:gd name="connsiteX25" fmla="*/ 2661746 w 3182629"/>
              <a:gd name="connsiteY25" fmla="*/ 2179658 h 3221116"/>
              <a:gd name="connsiteX26" fmla="*/ 2691046 w 3182629"/>
              <a:gd name="connsiteY26" fmla="*/ 2188689 h 3221116"/>
              <a:gd name="connsiteX27" fmla="*/ 2667011 w 3182629"/>
              <a:gd name="connsiteY27" fmla="*/ 2175828 h 3221116"/>
              <a:gd name="connsiteX28" fmla="*/ 2332141 w 3182629"/>
              <a:gd name="connsiteY28" fmla="*/ 653899 h 3221116"/>
              <a:gd name="connsiteX29" fmla="*/ 776764 w 3182629"/>
              <a:gd name="connsiteY29" fmla="*/ 749845 h 3221116"/>
              <a:gd name="connsiteX30" fmla="*/ 631487 w 3182629"/>
              <a:gd name="connsiteY30" fmla="*/ 2301392 h 3221116"/>
              <a:gd name="connsiteX31" fmla="*/ 2142017 w 3182629"/>
              <a:gd name="connsiteY31" fmla="*/ 2684410 h 3221116"/>
              <a:gd name="connsiteX32" fmla="*/ 2324866 w 3182629"/>
              <a:gd name="connsiteY32" fmla="*/ 3053856 h 3221116"/>
              <a:gd name="connsiteX33" fmla="*/ 294693 w 3182629"/>
              <a:gd name="connsiteY33" fmla="*/ 2539075 h 3221116"/>
              <a:gd name="connsiteX34" fmla="*/ 489947 w 3182629"/>
              <a:gd name="connsiteY34" fmla="*/ 453774 h 3221116"/>
              <a:gd name="connsiteX35" fmla="*/ 1651152 w 3182629"/>
              <a:gd name="connsiteY35" fmla="*/ 501 h 3221116"/>
              <a:gd name="connsiteX0" fmla="*/ 2664630 w 3189723"/>
              <a:gd name="connsiteY0" fmla="*/ 2175617 h 3221116"/>
              <a:gd name="connsiteX1" fmla="*/ 2658205 w 3189723"/>
              <a:gd name="connsiteY1" fmla="*/ 2178566 h 3221116"/>
              <a:gd name="connsiteX2" fmla="*/ 2664630 w 3189723"/>
              <a:gd name="connsiteY2" fmla="*/ 2175617 h 3221116"/>
              <a:gd name="connsiteX3" fmla="*/ 1477043 w 3189723"/>
              <a:gd name="connsiteY3" fmla="*/ 1144372 h 3221116"/>
              <a:gd name="connsiteX4" fmla="*/ 1409070 w 3189723"/>
              <a:gd name="connsiteY4" fmla="*/ 1159393 h 3221116"/>
              <a:gd name="connsiteX5" fmla="*/ 1152384 w 3189723"/>
              <a:gd name="connsiteY5" fmla="*/ 1703728 h 3221116"/>
              <a:gd name="connsiteX6" fmla="*/ 1514013 w 3189723"/>
              <a:gd name="connsiteY6" fmla="*/ 2152290 h 3221116"/>
              <a:gd name="connsiteX7" fmla="*/ 1850815 w 3189723"/>
              <a:gd name="connsiteY7" fmla="*/ 1654259 h 3221116"/>
              <a:gd name="connsiteX8" fmla="*/ 1830467 w 3189723"/>
              <a:gd name="connsiteY8" fmla="*/ 1515986 h 3221116"/>
              <a:gd name="connsiteX9" fmla="*/ 1477043 w 3189723"/>
              <a:gd name="connsiteY9" fmla="*/ 1144372 h 3221116"/>
              <a:gd name="connsiteX10" fmla="*/ 1651152 w 3189723"/>
              <a:gd name="connsiteY10" fmla="*/ 501 h 3221116"/>
              <a:gd name="connsiteX11" fmla="*/ 2580395 w 3189723"/>
              <a:gd name="connsiteY11" fmla="*/ 324821 h 3221116"/>
              <a:gd name="connsiteX12" fmla="*/ 3030464 w 3189723"/>
              <a:gd name="connsiteY12" fmla="*/ 2249544 h 3221116"/>
              <a:gd name="connsiteX13" fmla="*/ 2585849 w 3189723"/>
              <a:gd name="connsiteY13" fmla="*/ 2588887 h 3221116"/>
              <a:gd name="connsiteX14" fmla="*/ 1973374 w 3189723"/>
              <a:gd name="connsiteY14" fmla="*/ 2195096 h 3221116"/>
              <a:gd name="connsiteX15" fmla="*/ 1390827 w 3189723"/>
              <a:gd name="connsiteY15" fmla="*/ 2527630 h 3221116"/>
              <a:gd name="connsiteX16" fmla="*/ 783896 w 3189723"/>
              <a:gd name="connsiteY16" fmla="*/ 1665044 h 3221116"/>
              <a:gd name="connsiteX17" fmla="*/ 1268509 w 3189723"/>
              <a:gd name="connsiteY17" fmla="*/ 819983 h 3221116"/>
              <a:gd name="connsiteX18" fmla="*/ 1328805 w 3189723"/>
              <a:gd name="connsiteY18" fmla="*/ 807930 h 3221116"/>
              <a:gd name="connsiteX19" fmla="*/ 1390827 w 3189723"/>
              <a:gd name="connsiteY19" fmla="*/ 802457 h 3221116"/>
              <a:gd name="connsiteX20" fmla="*/ 1462242 w 3189723"/>
              <a:gd name="connsiteY20" fmla="*/ 801708 h 3221116"/>
              <a:gd name="connsiteX21" fmla="*/ 1956122 w 3189723"/>
              <a:gd name="connsiteY21" fmla="*/ 1110076 h 3221116"/>
              <a:gd name="connsiteX22" fmla="*/ 1973374 w 3189723"/>
              <a:gd name="connsiteY22" fmla="*/ 875315 h 3221116"/>
              <a:gd name="connsiteX23" fmla="*/ 2333414 w 3189723"/>
              <a:gd name="connsiteY23" fmla="*/ 875315 h 3221116"/>
              <a:gd name="connsiteX24" fmla="*/ 2324788 w 3189723"/>
              <a:gd name="connsiteY24" fmla="*/ 2054049 h 3221116"/>
              <a:gd name="connsiteX25" fmla="*/ 2661746 w 3189723"/>
              <a:gd name="connsiteY25" fmla="*/ 2179658 h 3221116"/>
              <a:gd name="connsiteX26" fmla="*/ 2691046 w 3189723"/>
              <a:gd name="connsiteY26" fmla="*/ 2188689 h 3221116"/>
              <a:gd name="connsiteX27" fmla="*/ 2667011 w 3189723"/>
              <a:gd name="connsiteY27" fmla="*/ 2175828 h 3221116"/>
              <a:gd name="connsiteX28" fmla="*/ 2332141 w 3189723"/>
              <a:gd name="connsiteY28" fmla="*/ 653899 h 3221116"/>
              <a:gd name="connsiteX29" fmla="*/ 776764 w 3189723"/>
              <a:gd name="connsiteY29" fmla="*/ 749845 h 3221116"/>
              <a:gd name="connsiteX30" fmla="*/ 631487 w 3189723"/>
              <a:gd name="connsiteY30" fmla="*/ 2301392 h 3221116"/>
              <a:gd name="connsiteX31" fmla="*/ 2142017 w 3189723"/>
              <a:gd name="connsiteY31" fmla="*/ 2684410 h 3221116"/>
              <a:gd name="connsiteX32" fmla="*/ 2324866 w 3189723"/>
              <a:gd name="connsiteY32" fmla="*/ 3053856 h 3221116"/>
              <a:gd name="connsiteX33" fmla="*/ 294693 w 3189723"/>
              <a:gd name="connsiteY33" fmla="*/ 2539075 h 3221116"/>
              <a:gd name="connsiteX34" fmla="*/ 489947 w 3189723"/>
              <a:gd name="connsiteY34" fmla="*/ 453774 h 3221116"/>
              <a:gd name="connsiteX35" fmla="*/ 1651152 w 3189723"/>
              <a:gd name="connsiteY35" fmla="*/ 501 h 322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189723" h="3221116">
                <a:moveTo>
                  <a:pt x="2664630" y="2175617"/>
                </a:moveTo>
                <a:lnTo>
                  <a:pt x="2658205" y="2178566"/>
                </a:lnTo>
                <a:cubicBezTo>
                  <a:pt x="2662222" y="2175972"/>
                  <a:pt x="2664284" y="2175096"/>
                  <a:pt x="2664630" y="2175617"/>
                </a:cubicBezTo>
                <a:close/>
                <a:moveTo>
                  <a:pt x="1477043" y="1144372"/>
                </a:moveTo>
                <a:lnTo>
                  <a:pt x="1409070" y="1159393"/>
                </a:lnTo>
                <a:cubicBezTo>
                  <a:pt x="1167974" y="1216277"/>
                  <a:pt x="1134894" y="1538245"/>
                  <a:pt x="1152384" y="1703728"/>
                </a:cubicBezTo>
                <a:cubicBezTo>
                  <a:pt x="1169874" y="1869211"/>
                  <a:pt x="1272747" y="2156947"/>
                  <a:pt x="1514013" y="2152290"/>
                </a:cubicBezTo>
                <a:cubicBezTo>
                  <a:pt x="1680659" y="2149073"/>
                  <a:pt x="1865876" y="1940767"/>
                  <a:pt x="1850815" y="1654259"/>
                </a:cubicBezTo>
                <a:cubicBezTo>
                  <a:pt x="1844015" y="1608142"/>
                  <a:pt x="1837162" y="1561942"/>
                  <a:pt x="1830467" y="1515986"/>
                </a:cubicBezTo>
                <a:cubicBezTo>
                  <a:pt x="1779361" y="1292438"/>
                  <a:pt x="1635542" y="1134285"/>
                  <a:pt x="1477043" y="1144372"/>
                </a:cubicBezTo>
                <a:close/>
                <a:moveTo>
                  <a:pt x="1651152" y="501"/>
                </a:moveTo>
                <a:cubicBezTo>
                  <a:pt x="1977584" y="8635"/>
                  <a:pt x="2235425" y="52153"/>
                  <a:pt x="2580395" y="324821"/>
                </a:cubicBezTo>
                <a:cubicBezTo>
                  <a:pt x="3000061" y="656529"/>
                  <a:pt x="3430704" y="1549940"/>
                  <a:pt x="3030464" y="2249544"/>
                </a:cubicBezTo>
                <a:cubicBezTo>
                  <a:pt x="2882259" y="2451798"/>
                  <a:pt x="2785813" y="2507403"/>
                  <a:pt x="2585849" y="2588887"/>
                </a:cubicBezTo>
                <a:cubicBezTo>
                  <a:pt x="2194785" y="2615774"/>
                  <a:pt x="1984876" y="2478759"/>
                  <a:pt x="1973374" y="2195096"/>
                </a:cubicBezTo>
                <a:cubicBezTo>
                  <a:pt x="1841986" y="2496540"/>
                  <a:pt x="1610941" y="2555551"/>
                  <a:pt x="1390827" y="2527630"/>
                </a:cubicBezTo>
                <a:cubicBezTo>
                  <a:pt x="1131071" y="2494680"/>
                  <a:pt x="853863" y="2136270"/>
                  <a:pt x="783896" y="1665044"/>
                </a:cubicBezTo>
                <a:cubicBezTo>
                  <a:pt x="715204" y="1202409"/>
                  <a:pt x="991941" y="900416"/>
                  <a:pt x="1268509" y="819983"/>
                </a:cubicBezTo>
                <a:cubicBezTo>
                  <a:pt x="1288264" y="814237"/>
                  <a:pt x="1308391" y="810536"/>
                  <a:pt x="1328805" y="807930"/>
                </a:cubicBezTo>
                <a:cubicBezTo>
                  <a:pt x="1349219" y="805325"/>
                  <a:pt x="1369921" y="803817"/>
                  <a:pt x="1390827" y="802457"/>
                </a:cubicBezTo>
                <a:cubicBezTo>
                  <a:pt x="1416795" y="800769"/>
                  <a:pt x="1355770" y="788713"/>
                  <a:pt x="1462242" y="801708"/>
                </a:cubicBezTo>
                <a:cubicBezTo>
                  <a:pt x="1599590" y="818472"/>
                  <a:pt x="1776043" y="890774"/>
                  <a:pt x="1956122" y="1110076"/>
                </a:cubicBezTo>
                <a:lnTo>
                  <a:pt x="1973374" y="875315"/>
                </a:lnTo>
                <a:lnTo>
                  <a:pt x="2333414" y="875315"/>
                </a:lnTo>
                <a:cubicBezTo>
                  <a:pt x="2330539" y="1325736"/>
                  <a:pt x="2327663" y="1603628"/>
                  <a:pt x="2324788" y="2054049"/>
                </a:cubicBezTo>
                <a:cubicBezTo>
                  <a:pt x="2290850" y="2479718"/>
                  <a:pt x="2627788" y="2217580"/>
                  <a:pt x="2661746" y="2179658"/>
                </a:cubicBezTo>
                <a:lnTo>
                  <a:pt x="2691046" y="2188689"/>
                </a:lnTo>
                <a:lnTo>
                  <a:pt x="2667011" y="2175828"/>
                </a:lnTo>
                <a:cubicBezTo>
                  <a:pt x="2945550" y="1655295"/>
                  <a:pt x="2803444" y="1009445"/>
                  <a:pt x="2332141" y="653899"/>
                </a:cubicBezTo>
                <a:cubicBezTo>
                  <a:pt x="1860838" y="298353"/>
                  <a:pt x="1200794" y="339069"/>
                  <a:pt x="776764" y="749845"/>
                </a:cubicBezTo>
                <a:cubicBezTo>
                  <a:pt x="352733" y="1160621"/>
                  <a:pt x="291083" y="1819040"/>
                  <a:pt x="631487" y="2301392"/>
                </a:cubicBezTo>
                <a:cubicBezTo>
                  <a:pt x="971891" y="2783745"/>
                  <a:pt x="1612904" y="2946283"/>
                  <a:pt x="2142017" y="2684410"/>
                </a:cubicBezTo>
                <a:lnTo>
                  <a:pt x="2324866" y="3053856"/>
                </a:lnTo>
                <a:cubicBezTo>
                  <a:pt x="1613730" y="3405817"/>
                  <a:pt x="752200" y="3187363"/>
                  <a:pt x="294693" y="2539075"/>
                </a:cubicBezTo>
                <a:cubicBezTo>
                  <a:pt x="-162814" y="1890787"/>
                  <a:pt x="-79956" y="1005863"/>
                  <a:pt x="489947" y="453774"/>
                </a:cubicBezTo>
                <a:cubicBezTo>
                  <a:pt x="810518" y="143225"/>
                  <a:pt x="1231454" y="-9956"/>
                  <a:pt x="1651152" y="501"/>
                </a:cubicBezTo>
                <a:close/>
              </a:path>
            </a:pathLst>
          </a:custGeom>
          <a:solidFill>
            <a:srgbClr val="64646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52" name="Left Arrow 1">
            <a:extLst>
              <a:ext uri="{FF2B5EF4-FFF2-40B4-BE49-F238E27FC236}">
                <a16:creationId xmlns:a16="http://schemas.microsoft.com/office/drawing/2014/main" id="{62DA93F3-BFC0-464C-96BA-DF173666B92C}"/>
              </a:ext>
            </a:extLst>
          </p:cNvPr>
          <p:cNvSpPr>
            <a:spLocks noChangeAspect="1"/>
          </p:cNvSpPr>
          <p:nvPr/>
        </p:nvSpPr>
        <p:spPr>
          <a:xfrm>
            <a:off x="11088980" y="5624208"/>
            <a:ext cx="544340" cy="529812"/>
          </a:xfrm>
          <a:custGeom>
            <a:avLst/>
            <a:gdLst/>
            <a:ahLst/>
            <a:cxnLst/>
            <a:rect l="l" t="t" r="r" b="b"/>
            <a:pathLst>
              <a:path w="3306630" h="3218379">
                <a:moveTo>
                  <a:pt x="0" y="2085651"/>
                </a:moveTo>
                <a:cubicBezTo>
                  <a:pt x="253919" y="2342528"/>
                  <a:pt x="881542" y="2297196"/>
                  <a:pt x="1388167" y="2271654"/>
                </a:cubicBezTo>
                <a:lnTo>
                  <a:pt x="1417952" y="2988872"/>
                </a:lnTo>
                <a:lnTo>
                  <a:pt x="717647" y="2950294"/>
                </a:lnTo>
                <a:cubicBezTo>
                  <a:pt x="467617" y="2928101"/>
                  <a:pt x="217417" y="2555860"/>
                  <a:pt x="0" y="2085651"/>
                </a:cubicBezTo>
                <a:close/>
                <a:moveTo>
                  <a:pt x="1969797" y="2019847"/>
                </a:moveTo>
                <a:lnTo>
                  <a:pt x="1969797" y="2274913"/>
                </a:lnTo>
                <a:lnTo>
                  <a:pt x="2657809" y="2274913"/>
                </a:lnTo>
                <a:cubicBezTo>
                  <a:pt x="2787205" y="2599270"/>
                  <a:pt x="2968360" y="2923626"/>
                  <a:pt x="2675062" y="2954686"/>
                </a:cubicBezTo>
                <a:lnTo>
                  <a:pt x="1969797" y="2963313"/>
                </a:lnTo>
                <a:lnTo>
                  <a:pt x="1969797" y="3218379"/>
                </a:lnTo>
                <a:lnTo>
                  <a:pt x="1429598" y="2619113"/>
                </a:lnTo>
                <a:close/>
                <a:moveTo>
                  <a:pt x="2961009" y="1275432"/>
                </a:moveTo>
                <a:lnTo>
                  <a:pt x="3277752" y="1901203"/>
                </a:lnTo>
                <a:cubicBezTo>
                  <a:pt x="3383548" y="2128832"/>
                  <a:pt x="3186278" y="2531632"/>
                  <a:pt x="2887773" y="2955026"/>
                </a:cubicBezTo>
                <a:cubicBezTo>
                  <a:pt x="2983276" y="2606687"/>
                  <a:pt x="2630206" y="2085815"/>
                  <a:pt x="2354773" y="1659836"/>
                </a:cubicBezTo>
                <a:close/>
                <a:moveTo>
                  <a:pt x="1019997" y="990789"/>
                </a:moveTo>
                <a:lnTo>
                  <a:pt x="1268877" y="1758248"/>
                </a:lnTo>
                <a:lnTo>
                  <a:pt x="1047983" y="1630715"/>
                </a:lnTo>
                <a:lnTo>
                  <a:pt x="703977" y="2226552"/>
                </a:lnTo>
                <a:cubicBezTo>
                  <a:pt x="358378" y="2176433"/>
                  <a:pt x="-13100" y="2171140"/>
                  <a:pt x="106650" y="1901606"/>
                </a:cubicBezTo>
                <a:lnTo>
                  <a:pt x="451811" y="1286515"/>
                </a:lnTo>
                <a:lnTo>
                  <a:pt x="230918" y="1158982"/>
                </a:lnTo>
                <a:close/>
                <a:moveTo>
                  <a:pt x="2174825" y="119764"/>
                </a:moveTo>
                <a:cubicBezTo>
                  <a:pt x="2220451" y="119103"/>
                  <a:pt x="2264887" y="143875"/>
                  <a:pt x="2308274" y="203493"/>
                </a:cubicBezTo>
                <a:lnTo>
                  <a:pt x="2668377" y="809957"/>
                </a:lnTo>
                <a:lnTo>
                  <a:pt x="2889271" y="682424"/>
                </a:lnTo>
                <a:lnTo>
                  <a:pt x="2640391" y="1449883"/>
                </a:lnTo>
                <a:lnTo>
                  <a:pt x="1851312" y="1281690"/>
                </a:lnTo>
                <a:lnTo>
                  <a:pt x="2072206" y="1154157"/>
                </a:lnTo>
                <a:lnTo>
                  <a:pt x="1728200" y="558321"/>
                </a:lnTo>
                <a:cubicBezTo>
                  <a:pt x="1890352" y="352642"/>
                  <a:pt x="2037947" y="121750"/>
                  <a:pt x="2174825" y="119764"/>
                </a:cubicBezTo>
                <a:close/>
                <a:moveTo>
                  <a:pt x="1831774" y="30"/>
                </a:moveTo>
                <a:cubicBezTo>
                  <a:pt x="1948530" y="539"/>
                  <a:pt x="2073232" y="7407"/>
                  <a:pt x="2202212" y="19111"/>
                </a:cubicBezTo>
                <a:cubicBezTo>
                  <a:pt x="1852790" y="110572"/>
                  <a:pt x="1578238" y="676776"/>
                  <a:pt x="1347045" y="1128297"/>
                </a:cubicBezTo>
                <a:lnTo>
                  <a:pt x="711024" y="795483"/>
                </a:lnTo>
                <a:lnTo>
                  <a:pt x="1094586" y="208291"/>
                </a:lnTo>
                <a:cubicBezTo>
                  <a:pt x="1202761" y="54213"/>
                  <a:pt x="1481508" y="-1496"/>
                  <a:pt x="1831774" y="30"/>
                </a:cubicBezTo>
                <a:close/>
              </a:path>
            </a:pathLst>
          </a:custGeom>
          <a:solidFill>
            <a:srgbClr val="64646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53" name="Oval 35">
            <a:extLst>
              <a:ext uri="{FF2B5EF4-FFF2-40B4-BE49-F238E27FC236}">
                <a16:creationId xmlns:a16="http://schemas.microsoft.com/office/drawing/2014/main" id="{AC31E2A5-797F-4D0C-AB8F-1F61BD7DE601}"/>
              </a:ext>
            </a:extLst>
          </p:cNvPr>
          <p:cNvSpPr/>
          <p:nvPr/>
        </p:nvSpPr>
        <p:spPr>
          <a:xfrm>
            <a:off x="10359195" y="5625275"/>
            <a:ext cx="426213" cy="537400"/>
          </a:xfrm>
          <a:custGeom>
            <a:avLst/>
            <a:gdLst/>
            <a:ahLst/>
            <a:cxnLst/>
            <a:rect l="l" t="t" r="r" b="b"/>
            <a:pathLst>
              <a:path w="2548531" h="3213371">
                <a:moveTo>
                  <a:pt x="792000" y="2498954"/>
                </a:moveTo>
                <a:lnTo>
                  <a:pt x="792000" y="2641726"/>
                </a:lnTo>
                <a:cubicBezTo>
                  <a:pt x="463357" y="2661706"/>
                  <a:pt x="216000" y="2748872"/>
                  <a:pt x="216000" y="2853371"/>
                </a:cubicBezTo>
                <a:cubicBezTo>
                  <a:pt x="216000" y="2972665"/>
                  <a:pt x="538355" y="3069371"/>
                  <a:pt x="936000" y="3069371"/>
                </a:cubicBezTo>
                <a:cubicBezTo>
                  <a:pt x="1333645" y="3069371"/>
                  <a:pt x="1656000" y="2972665"/>
                  <a:pt x="1656000" y="2853371"/>
                </a:cubicBezTo>
                <a:cubicBezTo>
                  <a:pt x="1656000" y="2748872"/>
                  <a:pt x="1408644" y="2661706"/>
                  <a:pt x="1080000" y="2641726"/>
                </a:cubicBezTo>
                <a:lnTo>
                  <a:pt x="1080000" y="2498954"/>
                </a:lnTo>
                <a:cubicBezTo>
                  <a:pt x="1528614" y="2524263"/>
                  <a:pt x="1872000" y="2673393"/>
                  <a:pt x="1872000" y="2853371"/>
                </a:cubicBezTo>
                <a:cubicBezTo>
                  <a:pt x="1872000" y="3052194"/>
                  <a:pt x="1452939" y="3213371"/>
                  <a:pt x="936000" y="3213371"/>
                </a:cubicBezTo>
                <a:cubicBezTo>
                  <a:pt x="419061" y="3213371"/>
                  <a:pt x="0" y="3052194"/>
                  <a:pt x="0" y="2853371"/>
                </a:cubicBezTo>
                <a:cubicBezTo>
                  <a:pt x="0" y="2673393"/>
                  <a:pt x="343386" y="2524263"/>
                  <a:pt x="792000" y="2498954"/>
                </a:cubicBezTo>
                <a:close/>
                <a:moveTo>
                  <a:pt x="2190403" y="180020"/>
                </a:moveTo>
                <a:cubicBezTo>
                  <a:pt x="2388233" y="180020"/>
                  <a:pt x="2548531" y="236495"/>
                  <a:pt x="2548531" y="306081"/>
                </a:cubicBezTo>
                <a:lnTo>
                  <a:pt x="2548531" y="1314569"/>
                </a:lnTo>
                <a:cubicBezTo>
                  <a:pt x="2548531" y="1244983"/>
                  <a:pt x="2388233" y="1188508"/>
                  <a:pt x="2190403" y="1188508"/>
                </a:cubicBezTo>
                <a:cubicBezTo>
                  <a:pt x="1992574" y="1188508"/>
                  <a:pt x="1832276" y="1244983"/>
                  <a:pt x="1832276" y="1314569"/>
                </a:cubicBezTo>
                <a:cubicBezTo>
                  <a:pt x="1832276" y="1384155"/>
                  <a:pt x="1671978" y="1440630"/>
                  <a:pt x="1474148" y="1440630"/>
                </a:cubicBezTo>
                <a:cubicBezTo>
                  <a:pt x="1276318" y="1440630"/>
                  <a:pt x="1116020" y="1384155"/>
                  <a:pt x="1116020" y="1314569"/>
                </a:cubicBezTo>
                <a:lnTo>
                  <a:pt x="1116020" y="306081"/>
                </a:lnTo>
                <a:cubicBezTo>
                  <a:pt x="1116020" y="375667"/>
                  <a:pt x="1276318" y="432142"/>
                  <a:pt x="1474148" y="432142"/>
                </a:cubicBezTo>
                <a:cubicBezTo>
                  <a:pt x="1671978" y="432142"/>
                  <a:pt x="1832276" y="375667"/>
                  <a:pt x="1832276" y="306081"/>
                </a:cubicBezTo>
                <a:cubicBezTo>
                  <a:pt x="1832276" y="236495"/>
                  <a:pt x="1992574" y="180020"/>
                  <a:pt x="2190403" y="180020"/>
                </a:cubicBezTo>
                <a:close/>
                <a:moveTo>
                  <a:pt x="936000" y="0"/>
                </a:moveTo>
                <a:cubicBezTo>
                  <a:pt x="1035422" y="0"/>
                  <a:pt x="1116020" y="80598"/>
                  <a:pt x="1116020" y="180020"/>
                </a:cubicBezTo>
                <a:cubicBezTo>
                  <a:pt x="1116020" y="246019"/>
                  <a:pt x="1080504" y="303723"/>
                  <a:pt x="1026000" y="332457"/>
                </a:cubicBezTo>
                <a:lnTo>
                  <a:pt x="1026000" y="2887874"/>
                </a:lnTo>
                <a:lnTo>
                  <a:pt x="846000" y="2887874"/>
                </a:lnTo>
                <a:lnTo>
                  <a:pt x="846000" y="332457"/>
                </a:lnTo>
                <a:cubicBezTo>
                  <a:pt x="791497" y="303723"/>
                  <a:pt x="755980" y="246019"/>
                  <a:pt x="755980" y="180020"/>
                </a:cubicBezTo>
                <a:cubicBezTo>
                  <a:pt x="755980" y="80598"/>
                  <a:pt x="836578" y="0"/>
                  <a:pt x="936000" y="0"/>
                </a:cubicBezTo>
                <a:close/>
              </a:path>
            </a:pathLst>
          </a:custGeom>
          <a:solidFill>
            <a:srgbClr val="64646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336450655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1">
            <a:extLst>
              <a:ext uri="{FF2B5EF4-FFF2-40B4-BE49-F238E27FC236}">
                <a16:creationId xmlns:a16="http://schemas.microsoft.com/office/drawing/2014/main" id="{C11EE09E-FBAC-43F4-81E5-869AEAD565A2}"/>
              </a:ext>
            </a:extLst>
          </p:cNvPr>
          <p:cNvSpPr>
            <a:spLocks noGrp="1"/>
          </p:cNvSpPr>
          <p:nvPr>
            <p:ph type="body" sz="quarter" idx="10"/>
          </p:nvPr>
        </p:nvSpPr>
        <p:spPr/>
        <p:txBody>
          <a:bodyPr/>
          <a:lstStyle/>
          <a:p>
            <a:endParaRPr lang="es-PE" dirty="0"/>
          </a:p>
        </p:txBody>
      </p:sp>
      <p:sp>
        <p:nvSpPr>
          <p:cNvPr id="4" name="Isosceles Triangle 68">
            <a:extLst>
              <a:ext uri="{FF2B5EF4-FFF2-40B4-BE49-F238E27FC236}">
                <a16:creationId xmlns:a16="http://schemas.microsoft.com/office/drawing/2014/main" id="{6C5C434D-8F02-454C-969F-C734489294E8}"/>
              </a:ext>
            </a:extLst>
          </p:cNvPr>
          <p:cNvSpPr/>
          <p:nvPr/>
        </p:nvSpPr>
        <p:spPr>
          <a:xfrm rot="10800000">
            <a:off x="7871934" y="4610240"/>
            <a:ext cx="220703" cy="687310"/>
          </a:xfrm>
          <a:custGeom>
            <a:avLst/>
            <a:gdLst/>
            <a:ahLst/>
            <a:cxnLst/>
            <a:rect l="l" t="t" r="r" b="b"/>
            <a:pathLst>
              <a:path w="1040400" h="3240000">
                <a:moveTo>
                  <a:pt x="41345" y="940666"/>
                </a:moveTo>
                <a:lnTo>
                  <a:pt x="1242" y="653403"/>
                </a:lnTo>
                <a:lnTo>
                  <a:pt x="0" y="653403"/>
                </a:lnTo>
                <a:lnTo>
                  <a:pt x="1057" y="652077"/>
                </a:lnTo>
                <a:lnTo>
                  <a:pt x="447" y="647712"/>
                </a:lnTo>
                <a:lnTo>
                  <a:pt x="4531" y="647712"/>
                </a:lnTo>
                <a:lnTo>
                  <a:pt x="520200" y="0"/>
                </a:lnTo>
                <a:lnTo>
                  <a:pt x="659109" y="174478"/>
                </a:lnTo>
                <a:close/>
                <a:moveTo>
                  <a:pt x="101622" y="1372451"/>
                </a:moveTo>
                <a:lnTo>
                  <a:pt x="61820" y="1087335"/>
                </a:lnTo>
                <a:lnTo>
                  <a:pt x="728036" y="261055"/>
                </a:lnTo>
                <a:lnTo>
                  <a:pt x="870500" y="439998"/>
                </a:lnTo>
                <a:lnTo>
                  <a:pt x="860164" y="431664"/>
                </a:lnTo>
                <a:close/>
                <a:moveTo>
                  <a:pt x="161365" y="1800403"/>
                </a:moveTo>
                <a:lnTo>
                  <a:pt x="122098" y="1519120"/>
                </a:lnTo>
                <a:lnTo>
                  <a:pt x="930953" y="515931"/>
                </a:lnTo>
                <a:lnTo>
                  <a:pt x="1035869" y="647712"/>
                </a:lnTo>
                <a:lnTo>
                  <a:pt x="1039954" y="647712"/>
                </a:lnTo>
                <a:lnTo>
                  <a:pt x="1039345" y="652078"/>
                </a:lnTo>
                <a:lnTo>
                  <a:pt x="1040400" y="653403"/>
                </a:lnTo>
                <a:lnTo>
                  <a:pt x="1039160" y="653403"/>
                </a:lnTo>
                <a:lnTo>
                  <a:pt x="1029316" y="723920"/>
                </a:lnTo>
                <a:close/>
                <a:moveTo>
                  <a:pt x="217894" y="2205330"/>
                </a:moveTo>
                <a:lnTo>
                  <a:pt x="181840" y="1947070"/>
                </a:lnTo>
                <a:lnTo>
                  <a:pt x="1000266" y="932012"/>
                </a:lnTo>
                <a:lnTo>
                  <a:pt x="949113" y="1298429"/>
                </a:lnTo>
                <a:close/>
                <a:moveTo>
                  <a:pt x="330192" y="2564220"/>
                </a:moveTo>
                <a:lnTo>
                  <a:pt x="267995" y="2564220"/>
                </a:lnTo>
                <a:lnTo>
                  <a:pt x="237100" y="2342912"/>
                </a:lnTo>
                <a:lnTo>
                  <a:pt x="242309" y="2347112"/>
                </a:lnTo>
                <a:lnTo>
                  <a:pt x="920063" y="1506522"/>
                </a:lnTo>
                <a:lnTo>
                  <a:pt x="865005" y="1900914"/>
                </a:lnTo>
                <a:close/>
                <a:moveTo>
                  <a:pt x="772406" y="2564220"/>
                </a:moveTo>
                <a:lnTo>
                  <a:pt x="468924" y="2564220"/>
                </a:lnTo>
                <a:lnTo>
                  <a:pt x="835955" y="2109008"/>
                </a:lnTo>
                <a:close/>
                <a:moveTo>
                  <a:pt x="892044" y="3240000"/>
                </a:moveTo>
                <a:lnTo>
                  <a:pt x="148356" y="3240000"/>
                </a:lnTo>
                <a:lnTo>
                  <a:pt x="276144" y="2663936"/>
                </a:lnTo>
                <a:lnTo>
                  <a:pt x="764256" y="2663936"/>
                </a:lnTo>
                <a:close/>
              </a:path>
            </a:pathLst>
          </a:custGeom>
          <a:solidFill>
            <a:srgbClr val="AFAFAF"/>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5" name="Rectangle 9">
            <a:extLst>
              <a:ext uri="{FF2B5EF4-FFF2-40B4-BE49-F238E27FC236}">
                <a16:creationId xmlns:a16="http://schemas.microsoft.com/office/drawing/2014/main" id="{E366F4BC-6DC6-4DC6-B29B-EEFE787FC347}"/>
              </a:ext>
            </a:extLst>
          </p:cNvPr>
          <p:cNvSpPr/>
          <p:nvPr/>
        </p:nvSpPr>
        <p:spPr>
          <a:xfrm>
            <a:off x="8435540" y="4689594"/>
            <a:ext cx="529466" cy="528605"/>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rgbClr val="AFAFAF"/>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6" name="Isosceles Triangle 8">
            <a:extLst>
              <a:ext uri="{FF2B5EF4-FFF2-40B4-BE49-F238E27FC236}">
                <a16:creationId xmlns:a16="http://schemas.microsoft.com/office/drawing/2014/main" id="{3B1B13D1-186C-40D3-A4BF-FE8F5720104C}"/>
              </a:ext>
            </a:extLst>
          </p:cNvPr>
          <p:cNvSpPr/>
          <p:nvPr/>
        </p:nvSpPr>
        <p:spPr>
          <a:xfrm rot="16200000">
            <a:off x="4359308" y="3634371"/>
            <a:ext cx="444149" cy="529543"/>
          </a:xfrm>
          <a:custGeom>
            <a:avLst/>
            <a:gdLst/>
            <a:ahLst/>
            <a:cxnLst/>
            <a:rect l="l" t="t" r="r" b="b"/>
            <a:pathLst>
              <a:path w="2708011" h="3228660">
                <a:moveTo>
                  <a:pt x="1895121" y="2005092"/>
                </a:moveTo>
                <a:cubicBezTo>
                  <a:pt x="1769067" y="2196199"/>
                  <a:pt x="1559641" y="2315968"/>
                  <a:pt x="1331007" y="2327705"/>
                </a:cubicBezTo>
                <a:cubicBezTo>
                  <a:pt x="1102373" y="2339443"/>
                  <a:pt x="881783" y="2241749"/>
                  <a:pt x="736821" y="2064556"/>
                </a:cubicBezTo>
                <a:lnTo>
                  <a:pt x="885891" y="1942602"/>
                </a:lnTo>
                <a:cubicBezTo>
                  <a:pt x="992076" y="2072396"/>
                  <a:pt x="1153658" y="2143956"/>
                  <a:pt x="1321132" y="2135359"/>
                </a:cubicBezTo>
                <a:cubicBezTo>
                  <a:pt x="1488607" y="2126761"/>
                  <a:pt x="1642011" y="2039030"/>
                  <a:pt x="1734346" y="1899045"/>
                </a:cubicBezTo>
                <a:close/>
                <a:moveTo>
                  <a:pt x="2315256" y="2179725"/>
                </a:moveTo>
                <a:cubicBezTo>
                  <a:pt x="2124977" y="2519973"/>
                  <a:pt x="1777729" y="2743099"/>
                  <a:pt x="1389179" y="2774782"/>
                </a:cubicBezTo>
                <a:cubicBezTo>
                  <a:pt x="1000629" y="2806465"/>
                  <a:pt x="621821" y="2642541"/>
                  <a:pt x="378934" y="2337614"/>
                </a:cubicBezTo>
                <a:lnTo>
                  <a:pt x="519502" y="2225645"/>
                </a:lnTo>
                <a:cubicBezTo>
                  <a:pt x="725082" y="2483736"/>
                  <a:pt x="1045705" y="2622480"/>
                  <a:pt x="1374574" y="2595664"/>
                </a:cubicBezTo>
                <a:cubicBezTo>
                  <a:pt x="1703443" y="2568848"/>
                  <a:pt x="1997353" y="2379994"/>
                  <a:pt x="2158406" y="2092008"/>
                </a:cubicBezTo>
                <a:close/>
                <a:moveTo>
                  <a:pt x="2315941" y="1615003"/>
                </a:moveTo>
                <a:lnTo>
                  <a:pt x="272242" y="1615003"/>
                </a:lnTo>
                <a:lnTo>
                  <a:pt x="872561" y="666216"/>
                </a:lnTo>
                <a:lnTo>
                  <a:pt x="872561" y="219906"/>
                </a:lnTo>
                <a:cubicBezTo>
                  <a:pt x="872561" y="98674"/>
                  <a:pt x="970839" y="396"/>
                  <a:pt x="1092071" y="396"/>
                </a:cubicBezTo>
                <a:lnTo>
                  <a:pt x="1293841" y="396"/>
                </a:lnTo>
                <a:lnTo>
                  <a:pt x="1294092" y="0"/>
                </a:lnTo>
                <a:lnTo>
                  <a:pt x="1294343" y="396"/>
                </a:lnTo>
                <a:lnTo>
                  <a:pt x="1470231" y="396"/>
                </a:lnTo>
                <a:cubicBezTo>
                  <a:pt x="1591463" y="396"/>
                  <a:pt x="1689741" y="98674"/>
                  <a:pt x="1689741" y="219906"/>
                </a:cubicBezTo>
                <a:lnTo>
                  <a:pt x="1689741" y="625313"/>
                </a:lnTo>
                <a:close/>
                <a:moveTo>
                  <a:pt x="2708011" y="2399368"/>
                </a:moveTo>
                <a:cubicBezTo>
                  <a:pt x="2440740" y="2877288"/>
                  <a:pt x="1950128" y="3187847"/>
                  <a:pt x="1403807" y="3224932"/>
                </a:cubicBezTo>
                <a:cubicBezTo>
                  <a:pt x="857486" y="3262017"/>
                  <a:pt x="329406" y="3020609"/>
                  <a:pt x="0" y="2583191"/>
                </a:cubicBezTo>
                <a:lnTo>
                  <a:pt x="143153" y="2475389"/>
                </a:lnTo>
                <a:cubicBezTo>
                  <a:pt x="436120" y="2864419"/>
                  <a:pt x="905784" y="3079123"/>
                  <a:pt x="1391671" y="3046140"/>
                </a:cubicBezTo>
                <a:cubicBezTo>
                  <a:pt x="1877558" y="3013157"/>
                  <a:pt x="2313899" y="2736952"/>
                  <a:pt x="2551604" y="2311899"/>
                </a:cubicBezTo>
                <a:close/>
              </a:path>
            </a:pathLst>
          </a:custGeom>
          <a:solidFill>
            <a:srgbClr val="969696"/>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7" name="Donut 8">
            <a:extLst>
              <a:ext uri="{FF2B5EF4-FFF2-40B4-BE49-F238E27FC236}">
                <a16:creationId xmlns:a16="http://schemas.microsoft.com/office/drawing/2014/main" id="{27623D6C-A195-41EF-B4F3-5E2E9515E5B1}"/>
              </a:ext>
            </a:extLst>
          </p:cNvPr>
          <p:cNvSpPr/>
          <p:nvPr/>
        </p:nvSpPr>
        <p:spPr>
          <a:xfrm>
            <a:off x="9475134" y="3608548"/>
            <a:ext cx="486216" cy="581184"/>
          </a:xfrm>
          <a:custGeom>
            <a:avLst/>
            <a:gdLst/>
            <a:ahLst/>
            <a:cxnLst/>
            <a:rect l="l" t="t" r="r" b="b"/>
            <a:pathLst>
              <a:path w="2688046" h="3213079">
                <a:moveTo>
                  <a:pt x="1056023" y="556744"/>
                </a:moveTo>
                <a:lnTo>
                  <a:pt x="1056023" y="906412"/>
                </a:lnTo>
                <a:cubicBezTo>
                  <a:pt x="641240" y="1029807"/>
                  <a:pt x="338989" y="1414134"/>
                  <a:pt x="338989" y="1869056"/>
                </a:cubicBezTo>
                <a:cubicBezTo>
                  <a:pt x="338989" y="2424121"/>
                  <a:pt x="788958" y="2874090"/>
                  <a:pt x="1344023" y="2874090"/>
                </a:cubicBezTo>
                <a:cubicBezTo>
                  <a:pt x="1899088" y="2874090"/>
                  <a:pt x="2349057" y="2424121"/>
                  <a:pt x="2349057" y="1869056"/>
                </a:cubicBezTo>
                <a:cubicBezTo>
                  <a:pt x="2349057" y="1414134"/>
                  <a:pt x="2046806" y="1029807"/>
                  <a:pt x="1632023" y="906412"/>
                </a:cubicBezTo>
                <a:lnTo>
                  <a:pt x="1632023" y="556744"/>
                </a:lnTo>
                <a:cubicBezTo>
                  <a:pt x="2235992" y="687900"/>
                  <a:pt x="2688046" y="1225687"/>
                  <a:pt x="2688046" y="1869056"/>
                </a:cubicBezTo>
                <a:cubicBezTo>
                  <a:pt x="2688046" y="2611339"/>
                  <a:pt x="2086306" y="3213079"/>
                  <a:pt x="1344023" y="3213079"/>
                </a:cubicBezTo>
                <a:cubicBezTo>
                  <a:pt x="601740" y="3213079"/>
                  <a:pt x="0" y="2611339"/>
                  <a:pt x="0" y="1869056"/>
                </a:cubicBezTo>
                <a:cubicBezTo>
                  <a:pt x="0" y="1225687"/>
                  <a:pt x="452054" y="687900"/>
                  <a:pt x="1056023" y="556744"/>
                </a:cubicBezTo>
                <a:close/>
                <a:moveTo>
                  <a:pt x="1344023" y="0"/>
                </a:moveTo>
                <a:cubicBezTo>
                  <a:pt x="1443445" y="0"/>
                  <a:pt x="1524043" y="80598"/>
                  <a:pt x="1524043" y="180020"/>
                </a:cubicBezTo>
                <a:lnTo>
                  <a:pt x="1524043" y="1413058"/>
                </a:lnTo>
                <a:cubicBezTo>
                  <a:pt x="1524043" y="1512480"/>
                  <a:pt x="1443445" y="1593078"/>
                  <a:pt x="1344023" y="1593078"/>
                </a:cubicBezTo>
                <a:cubicBezTo>
                  <a:pt x="1244601" y="1593078"/>
                  <a:pt x="1164003" y="1512480"/>
                  <a:pt x="1164003" y="1413058"/>
                </a:cubicBezTo>
                <a:lnTo>
                  <a:pt x="1164003" y="180020"/>
                </a:lnTo>
                <a:cubicBezTo>
                  <a:pt x="1164003" y="80598"/>
                  <a:pt x="1244601" y="0"/>
                  <a:pt x="1344023" y="0"/>
                </a:cubicBezTo>
                <a:close/>
              </a:path>
            </a:pathLst>
          </a:custGeom>
          <a:solidFill>
            <a:srgbClr val="969696"/>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8" name="Freeform 18">
            <a:extLst>
              <a:ext uri="{FF2B5EF4-FFF2-40B4-BE49-F238E27FC236}">
                <a16:creationId xmlns:a16="http://schemas.microsoft.com/office/drawing/2014/main" id="{85E38E24-110E-4C20-8BC9-5F417C07B272}"/>
              </a:ext>
            </a:extLst>
          </p:cNvPr>
          <p:cNvSpPr/>
          <p:nvPr/>
        </p:nvSpPr>
        <p:spPr>
          <a:xfrm>
            <a:off x="10104940" y="4747559"/>
            <a:ext cx="511325" cy="412677"/>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rgbClr val="AFAFAF"/>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9" name="Oval 7">
            <a:extLst>
              <a:ext uri="{FF2B5EF4-FFF2-40B4-BE49-F238E27FC236}">
                <a16:creationId xmlns:a16="http://schemas.microsoft.com/office/drawing/2014/main" id="{84F92F2B-83BE-4918-AEF7-E066D5144241}"/>
              </a:ext>
            </a:extLst>
          </p:cNvPr>
          <p:cNvSpPr/>
          <p:nvPr/>
        </p:nvSpPr>
        <p:spPr>
          <a:xfrm>
            <a:off x="10252271" y="3641889"/>
            <a:ext cx="514505" cy="514505"/>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rgbClr val="969696"/>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0" name="Freeform 20">
            <a:extLst>
              <a:ext uri="{FF2B5EF4-FFF2-40B4-BE49-F238E27FC236}">
                <a16:creationId xmlns:a16="http://schemas.microsoft.com/office/drawing/2014/main" id="{9DA1B43E-54C5-40DE-9082-77F68FC54DFB}"/>
              </a:ext>
            </a:extLst>
          </p:cNvPr>
          <p:cNvSpPr/>
          <p:nvPr/>
        </p:nvSpPr>
        <p:spPr>
          <a:xfrm>
            <a:off x="10998217" y="5652772"/>
            <a:ext cx="536427" cy="573297"/>
          </a:xfrm>
          <a:custGeom>
            <a:avLst/>
            <a:gdLst>
              <a:gd name="connsiteX0" fmla="*/ 795647 w 2149434"/>
              <a:gd name="connsiteY0" fmla="*/ 2933205 h 2933205"/>
              <a:gd name="connsiteX1" fmla="*/ 0 w 2149434"/>
              <a:gd name="connsiteY1" fmla="*/ 1531917 h 2933205"/>
              <a:gd name="connsiteX2" fmla="*/ 463138 w 2149434"/>
              <a:gd name="connsiteY2" fmla="*/ 1733797 h 2933205"/>
              <a:gd name="connsiteX3" fmla="*/ 700645 w 2149434"/>
              <a:gd name="connsiteY3" fmla="*/ 166255 h 2933205"/>
              <a:gd name="connsiteX4" fmla="*/ 676894 w 2149434"/>
              <a:gd name="connsiteY4" fmla="*/ 0 h 2933205"/>
              <a:gd name="connsiteX5" fmla="*/ 2066307 w 2149434"/>
              <a:gd name="connsiteY5" fmla="*/ 819397 h 2933205"/>
              <a:gd name="connsiteX6" fmla="*/ 2149434 w 2149434"/>
              <a:gd name="connsiteY6" fmla="*/ 593766 h 2933205"/>
              <a:gd name="connsiteX7" fmla="*/ 1816925 w 2149434"/>
              <a:gd name="connsiteY7" fmla="*/ 2933205 h 2933205"/>
              <a:gd name="connsiteX8" fmla="*/ 1187533 w 2149434"/>
              <a:gd name="connsiteY8" fmla="*/ 926275 h 2933205"/>
              <a:gd name="connsiteX9" fmla="*/ 1080655 w 2149434"/>
              <a:gd name="connsiteY9" fmla="*/ 1828800 h 2933205"/>
              <a:gd name="connsiteX10" fmla="*/ 914400 w 2149434"/>
              <a:gd name="connsiteY10" fmla="*/ 1448790 h 2933205"/>
              <a:gd name="connsiteX11" fmla="*/ 795647 w 2149434"/>
              <a:gd name="connsiteY11" fmla="*/ 2933205 h 2933205"/>
              <a:gd name="connsiteX0" fmla="*/ 795647 w 2149434"/>
              <a:gd name="connsiteY0" fmla="*/ 2933205 h 2933205"/>
              <a:gd name="connsiteX1" fmla="*/ 0 w 2149434"/>
              <a:gd name="connsiteY1" fmla="*/ 1531917 h 2933205"/>
              <a:gd name="connsiteX2" fmla="*/ 463138 w 2149434"/>
              <a:gd name="connsiteY2" fmla="*/ 1733797 h 2933205"/>
              <a:gd name="connsiteX3" fmla="*/ 676894 w 2149434"/>
              <a:gd name="connsiteY3" fmla="*/ 0 h 2933205"/>
              <a:gd name="connsiteX4" fmla="*/ 2066307 w 2149434"/>
              <a:gd name="connsiteY4" fmla="*/ 819397 h 2933205"/>
              <a:gd name="connsiteX5" fmla="*/ 2149434 w 2149434"/>
              <a:gd name="connsiteY5" fmla="*/ 593766 h 2933205"/>
              <a:gd name="connsiteX6" fmla="*/ 1816925 w 2149434"/>
              <a:gd name="connsiteY6" fmla="*/ 2933205 h 2933205"/>
              <a:gd name="connsiteX7" fmla="*/ 1187533 w 2149434"/>
              <a:gd name="connsiteY7" fmla="*/ 926275 h 2933205"/>
              <a:gd name="connsiteX8" fmla="*/ 1080655 w 2149434"/>
              <a:gd name="connsiteY8" fmla="*/ 1828800 h 2933205"/>
              <a:gd name="connsiteX9" fmla="*/ 914400 w 2149434"/>
              <a:gd name="connsiteY9" fmla="*/ 1448790 h 2933205"/>
              <a:gd name="connsiteX10" fmla="*/ 795647 w 2149434"/>
              <a:gd name="connsiteY10" fmla="*/ 2933205 h 2933205"/>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095113"/>
              <a:gd name="connsiteY0" fmla="*/ 3150488 h 3150488"/>
              <a:gd name="connsiteX1" fmla="*/ 0 w 2095113"/>
              <a:gd name="connsiteY1" fmla="*/ 1749200 h 3150488"/>
              <a:gd name="connsiteX2" fmla="*/ 463138 w 2095113"/>
              <a:gd name="connsiteY2" fmla="*/ 1951080 h 3150488"/>
              <a:gd name="connsiteX3" fmla="*/ 776482 w 2095113"/>
              <a:gd name="connsiteY3" fmla="*/ 0 h 3150488"/>
              <a:gd name="connsiteX4" fmla="*/ 1975772 w 2095113"/>
              <a:gd name="connsiteY4" fmla="*/ 991413 h 3150488"/>
              <a:gd name="connsiteX5" fmla="*/ 2095113 w 2095113"/>
              <a:gd name="connsiteY5" fmla="*/ 702407 h 3150488"/>
              <a:gd name="connsiteX6" fmla="*/ 1816925 w 2095113"/>
              <a:gd name="connsiteY6" fmla="*/ 3150488 h 3150488"/>
              <a:gd name="connsiteX7" fmla="*/ 1187533 w 2095113"/>
              <a:gd name="connsiteY7" fmla="*/ 1143558 h 3150488"/>
              <a:gd name="connsiteX8" fmla="*/ 1080655 w 2095113"/>
              <a:gd name="connsiteY8" fmla="*/ 2046083 h 3150488"/>
              <a:gd name="connsiteX9" fmla="*/ 914400 w 2095113"/>
              <a:gd name="connsiteY9" fmla="*/ 1666073 h 3150488"/>
              <a:gd name="connsiteX10" fmla="*/ 795647 w 2095113"/>
              <a:gd name="connsiteY10" fmla="*/ 3150488 h 3150488"/>
              <a:gd name="connsiteX0" fmla="*/ 795647 w 2760540"/>
              <a:gd name="connsiteY0" fmla="*/ 3150488 h 3150488"/>
              <a:gd name="connsiteX1" fmla="*/ 0 w 2760540"/>
              <a:gd name="connsiteY1" fmla="*/ 1749200 h 3150488"/>
              <a:gd name="connsiteX2" fmla="*/ 463138 w 2760540"/>
              <a:gd name="connsiteY2" fmla="*/ 1951080 h 3150488"/>
              <a:gd name="connsiteX3" fmla="*/ 776482 w 2760540"/>
              <a:gd name="connsiteY3" fmla="*/ 0 h 3150488"/>
              <a:gd name="connsiteX4" fmla="*/ 1975772 w 2760540"/>
              <a:gd name="connsiteY4" fmla="*/ 991413 h 3150488"/>
              <a:gd name="connsiteX5" fmla="*/ 2095113 w 2760540"/>
              <a:gd name="connsiteY5" fmla="*/ 702407 h 3150488"/>
              <a:gd name="connsiteX6" fmla="*/ 1816925 w 2760540"/>
              <a:gd name="connsiteY6" fmla="*/ 3150488 h 3150488"/>
              <a:gd name="connsiteX7" fmla="*/ 1187533 w 2760540"/>
              <a:gd name="connsiteY7" fmla="*/ 1143558 h 3150488"/>
              <a:gd name="connsiteX8" fmla="*/ 1080655 w 2760540"/>
              <a:gd name="connsiteY8" fmla="*/ 2046083 h 3150488"/>
              <a:gd name="connsiteX9" fmla="*/ 914400 w 2760540"/>
              <a:gd name="connsiteY9" fmla="*/ 1666073 h 3150488"/>
              <a:gd name="connsiteX10" fmla="*/ 795647 w 2760540"/>
              <a:gd name="connsiteY10" fmla="*/ 3150488 h 3150488"/>
              <a:gd name="connsiteX0" fmla="*/ 795647 w 2904019"/>
              <a:gd name="connsiteY0" fmla="*/ 3150488 h 3150488"/>
              <a:gd name="connsiteX1" fmla="*/ 0 w 2904019"/>
              <a:gd name="connsiteY1" fmla="*/ 1749200 h 3150488"/>
              <a:gd name="connsiteX2" fmla="*/ 463138 w 2904019"/>
              <a:gd name="connsiteY2" fmla="*/ 1951080 h 3150488"/>
              <a:gd name="connsiteX3" fmla="*/ 776482 w 2904019"/>
              <a:gd name="connsiteY3" fmla="*/ 0 h 3150488"/>
              <a:gd name="connsiteX4" fmla="*/ 1975772 w 2904019"/>
              <a:gd name="connsiteY4" fmla="*/ 991413 h 3150488"/>
              <a:gd name="connsiteX5" fmla="*/ 2095113 w 2904019"/>
              <a:gd name="connsiteY5" fmla="*/ 702407 h 3150488"/>
              <a:gd name="connsiteX6" fmla="*/ 1816925 w 2904019"/>
              <a:gd name="connsiteY6" fmla="*/ 3150488 h 3150488"/>
              <a:gd name="connsiteX7" fmla="*/ 1187533 w 2904019"/>
              <a:gd name="connsiteY7" fmla="*/ 1143558 h 3150488"/>
              <a:gd name="connsiteX8" fmla="*/ 1080655 w 2904019"/>
              <a:gd name="connsiteY8" fmla="*/ 2046083 h 3150488"/>
              <a:gd name="connsiteX9" fmla="*/ 914400 w 2904019"/>
              <a:gd name="connsiteY9" fmla="*/ 1666073 h 3150488"/>
              <a:gd name="connsiteX10" fmla="*/ 795647 w 2904019"/>
              <a:gd name="connsiteY10" fmla="*/ 3150488 h 3150488"/>
              <a:gd name="connsiteX0" fmla="*/ 795647 w 2905418"/>
              <a:gd name="connsiteY0" fmla="*/ 3150488 h 3186701"/>
              <a:gd name="connsiteX1" fmla="*/ 0 w 2905418"/>
              <a:gd name="connsiteY1" fmla="*/ 1749200 h 3186701"/>
              <a:gd name="connsiteX2" fmla="*/ 463138 w 2905418"/>
              <a:gd name="connsiteY2" fmla="*/ 1951080 h 3186701"/>
              <a:gd name="connsiteX3" fmla="*/ 776482 w 2905418"/>
              <a:gd name="connsiteY3" fmla="*/ 0 h 3186701"/>
              <a:gd name="connsiteX4" fmla="*/ 1975772 w 2905418"/>
              <a:gd name="connsiteY4" fmla="*/ 991413 h 3186701"/>
              <a:gd name="connsiteX5" fmla="*/ 2095113 w 2905418"/>
              <a:gd name="connsiteY5" fmla="*/ 702407 h 3186701"/>
              <a:gd name="connsiteX6" fmla="*/ 1821452 w 2905418"/>
              <a:gd name="connsiteY6" fmla="*/ 3186701 h 3186701"/>
              <a:gd name="connsiteX7" fmla="*/ 1187533 w 2905418"/>
              <a:gd name="connsiteY7" fmla="*/ 1143558 h 3186701"/>
              <a:gd name="connsiteX8" fmla="*/ 1080655 w 2905418"/>
              <a:gd name="connsiteY8" fmla="*/ 2046083 h 3186701"/>
              <a:gd name="connsiteX9" fmla="*/ 914400 w 2905418"/>
              <a:gd name="connsiteY9" fmla="*/ 1666073 h 3186701"/>
              <a:gd name="connsiteX10" fmla="*/ 795647 w 2905418"/>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1975772 w 2937337"/>
              <a:gd name="connsiteY4" fmla="*/ 991413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893849"/>
              <a:gd name="connsiteY0" fmla="*/ 3150488 h 3186701"/>
              <a:gd name="connsiteX1" fmla="*/ 0 w 2893849"/>
              <a:gd name="connsiteY1" fmla="*/ 1749200 h 3186701"/>
              <a:gd name="connsiteX2" fmla="*/ 463138 w 2893849"/>
              <a:gd name="connsiteY2" fmla="*/ 1951080 h 3186701"/>
              <a:gd name="connsiteX3" fmla="*/ 776482 w 2893849"/>
              <a:gd name="connsiteY3" fmla="*/ 0 h 3186701"/>
              <a:gd name="connsiteX4" fmla="*/ 2034620 w 2893849"/>
              <a:gd name="connsiteY4" fmla="*/ 1294704 h 3186701"/>
              <a:gd name="connsiteX5" fmla="*/ 2031739 w 2893849"/>
              <a:gd name="connsiteY5" fmla="*/ 711461 h 3186701"/>
              <a:gd name="connsiteX6" fmla="*/ 1821452 w 2893849"/>
              <a:gd name="connsiteY6" fmla="*/ 3186701 h 3186701"/>
              <a:gd name="connsiteX7" fmla="*/ 1187533 w 2893849"/>
              <a:gd name="connsiteY7" fmla="*/ 1143558 h 3186701"/>
              <a:gd name="connsiteX8" fmla="*/ 1080655 w 2893849"/>
              <a:gd name="connsiteY8" fmla="*/ 2046083 h 3186701"/>
              <a:gd name="connsiteX9" fmla="*/ 914400 w 2893849"/>
              <a:gd name="connsiteY9" fmla="*/ 1666073 h 3186701"/>
              <a:gd name="connsiteX10" fmla="*/ 795647 w 2893849"/>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03465 w 2936139"/>
              <a:gd name="connsiteY0" fmla="*/ 3168594 h 3186701"/>
              <a:gd name="connsiteX1" fmla="*/ 0 w 2936139"/>
              <a:gd name="connsiteY1" fmla="*/ 1726566 h 3186701"/>
              <a:gd name="connsiteX2" fmla="*/ 404291 w 2936139"/>
              <a:gd name="connsiteY2" fmla="*/ 2009927 h 3186701"/>
              <a:gd name="connsiteX3" fmla="*/ 781009 w 2936139"/>
              <a:gd name="connsiteY3" fmla="*/ 0 h 3186701"/>
              <a:gd name="connsiteX4" fmla="*/ 2039147 w 2936139"/>
              <a:gd name="connsiteY4" fmla="*/ 1294704 h 3186701"/>
              <a:gd name="connsiteX5" fmla="*/ 2036266 w 2936139"/>
              <a:gd name="connsiteY5" fmla="*/ 711461 h 3186701"/>
              <a:gd name="connsiteX6" fmla="*/ 1825979 w 2936139"/>
              <a:gd name="connsiteY6" fmla="*/ 3186701 h 3186701"/>
              <a:gd name="connsiteX7" fmla="*/ 1192060 w 2936139"/>
              <a:gd name="connsiteY7" fmla="*/ 1143558 h 3186701"/>
              <a:gd name="connsiteX8" fmla="*/ 1085182 w 2936139"/>
              <a:gd name="connsiteY8" fmla="*/ 2046083 h 3186701"/>
              <a:gd name="connsiteX9" fmla="*/ 918927 w 2936139"/>
              <a:gd name="connsiteY9" fmla="*/ 1666073 h 3186701"/>
              <a:gd name="connsiteX10" fmla="*/ 1103465 w 2936139"/>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897156"/>
              <a:gd name="connsiteY0" fmla="*/ 3168594 h 3173121"/>
              <a:gd name="connsiteX1" fmla="*/ 0 w 2897156"/>
              <a:gd name="connsiteY1" fmla="*/ 1749200 h 3173121"/>
              <a:gd name="connsiteX2" fmla="*/ 449559 w 2897156"/>
              <a:gd name="connsiteY2" fmla="*/ 2009927 h 3173121"/>
              <a:gd name="connsiteX3" fmla="*/ 826277 w 2897156"/>
              <a:gd name="connsiteY3" fmla="*/ 0 h 3173121"/>
              <a:gd name="connsiteX4" fmla="*/ 2084415 w 2897156"/>
              <a:gd name="connsiteY4" fmla="*/ 1294704 h 3173121"/>
              <a:gd name="connsiteX5" fmla="*/ 2081534 w 2897156"/>
              <a:gd name="connsiteY5" fmla="*/ 711461 h 3173121"/>
              <a:gd name="connsiteX6" fmla="*/ 1581537 w 2897156"/>
              <a:gd name="connsiteY6" fmla="*/ 3173121 h 3173121"/>
              <a:gd name="connsiteX7" fmla="*/ 1237328 w 2897156"/>
              <a:gd name="connsiteY7" fmla="*/ 1143558 h 3173121"/>
              <a:gd name="connsiteX8" fmla="*/ 1130450 w 2897156"/>
              <a:gd name="connsiteY8" fmla="*/ 2046083 h 3173121"/>
              <a:gd name="connsiteX9" fmla="*/ 918927 w 2897156"/>
              <a:gd name="connsiteY9" fmla="*/ 1697760 h 3173121"/>
              <a:gd name="connsiteX10" fmla="*/ 1148733 w 2897156"/>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288886 w 2969045"/>
              <a:gd name="connsiteY8" fmla="*/ 2367481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9045" h="3173121">
                <a:moveTo>
                  <a:pt x="1148733" y="3168594"/>
                </a:moveTo>
                <a:cubicBezTo>
                  <a:pt x="-68605" y="2992718"/>
                  <a:pt x="289357" y="2373225"/>
                  <a:pt x="0" y="1749200"/>
                </a:cubicBezTo>
                <a:cubicBezTo>
                  <a:pt x="211718" y="1712379"/>
                  <a:pt x="518500" y="2277611"/>
                  <a:pt x="449559" y="2009927"/>
                </a:cubicBezTo>
                <a:cubicBezTo>
                  <a:pt x="87752" y="952162"/>
                  <a:pt x="1169975" y="921963"/>
                  <a:pt x="826277" y="0"/>
                </a:cubicBezTo>
                <a:cubicBezTo>
                  <a:pt x="1894489" y="60376"/>
                  <a:pt x="1582046" y="1053258"/>
                  <a:pt x="2084415" y="1294704"/>
                </a:cubicBezTo>
                <a:cubicBezTo>
                  <a:pt x="2220765" y="1319082"/>
                  <a:pt x="2384277" y="1207659"/>
                  <a:pt x="2081534" y="711461"/>
                </a:cubicBezTo>
                <a:cubicBezTo>
                  <a:pt x="3844765" y="2025429"/>
                  <a:pt x="2606774" y="3099478"/>
                  <a:pt x="1581537" y="3173121"/>
                </a:cubicBezTo>
                <a:cubicBezTo>
                  <a:pt x="2049242" y="2917586"/>
                  <a:pt x="2204598" y="1824606"/>
                  <a:pt x="1237328" y="1143558"/>
                </a:cubicBezTo>
                <a:cubicBezTo>
                  <a:pt x="1479342" y="1777869"/>
                  <a:pt x="1318476" y="2090782"/>
                  <a:pt x="1162138" y="2408222"/>
                </a:cubicBezTo>
                <a:cubicBezTo>
                  <a:pt x="1159532" y="2246847"/>
                  <a:pt x="1324413" y="1899876"/>
                  <a:pt x="918927" y="1697760"/>
                </a:cubicBezTo>
                <a:cubicBezTo>
                  <a:pt x="1108697" y="2305733"/>
                  <a:pt x="307113" y="2497246"/>
                  <a:pt x="1148733" y="3168594"/>
                </a:cubicBezTo>
                <a:close/>
              </a:path>
            </a:pathLst>
          </a:custGeom>
          <a:solidFill>
            <a:srgbClr val="646464"/>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1" name="Rounded Rectangle 25">
            <a:extLst>
              <a:ext uri="{FF2B5EF4-FFF2-40B4-BE49-F238E27FC236}">
                <a16:creationId xmlns:a16="http://schemas.microsoft.com/office/drawing/2014/main" id="{D2698897-4B84-4928-A6C5-C8078854C188}"/>
              </a:ext>
            </a:extLst>
          </p:cNvPr>
          <p:cNvSpPr/>
          <p:nvPr/>
        </p:nvSpPr>
        <p:spPr>
          <a:xfrm>
            <a:off x="10972939" y="2640819"/>
            <a:ext cx="586980" cy="43016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rgbClr val="7D7D7D"/>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2" name="Block Arc 41">
            <a:extLst>
              <a:ext uri="{FF2B5EF4-FFF2-40B4-BE49-F238E27FC236}">
                <a16:creationId xmlns:a16="http://schemas.microsoft.com/office/drawing/2014/main" id="{5D7FC2F2-454C-4AC9-97F3-AD3A64F883B1}"/>
              </a:ext>
            </a:extLst>
          </p:cNvPr>
          <p:cNvSpPr/>
          <p:nvPr/>
        </p:nvSpPr>
        <p:spPr>
          <a:xfrm>
            <a:off x="9454085" y="5654191"/>
            <a:ext cx="563324" cy="570461"/>
          </a:xfrm>
          <a:custGeom>
            <a:avLst/>
            <a:gdLst/>
            <a:ahLst/>
            <a:cxnLst/>
            <a:rect l="l" t="t" r="r" b="b"/>
            <a:pathLst>
              <a:path w="2844151" h="2880180">
                <a:moveTo>
                  <a:pt x="2390187" y="1502145"/>
                </a:moveTo>
                <a:lnTo>
                  <a:pt x="2844151" y="1530794"/>
                </a:lnTo>
                <a:cubicBezTo>
                  <a:pt x="2804784" y="2154619"/>
                  <a:pt x="2367464" y="2681809"/>
                  <a:pt x="1761650" y="2835749"/>
                </a:cubicBezTo>
                <a:cubicBezTo>
                  <a:pt x="1191486" y="2980631"/>
                  <a:pt x="594633" y="2763755"/>
                  <a:pt x="252983" y="2293680"/>
                </a:cubicBezTo>
                <a:lnTo>
                  <a:pt x="102982" y="2380283"/>
                </a:lnTo>
                <a:lnTo>
                  <a:pt x="104524" y="1603708"/>
                </a:lnTo>
                <a:lnTo>
                  <a:pt x="777828" y="1990661"/>
                </a:lnTo>
                <a:lnTo>
                  <a:pt x="648358" y="2065410"/>
                </a:lnTo>
                <a:cubicBezTo>
                  <a:pt x="886760" y="2358087"/>
                  <a:pt x="1276546" y="2489694"/>
                  <a:pt x="1649627" y="2394891"/>
                </a:cubicBezTo>
                <a:cubicBezTo>
                  <a:pt x="2064076" y="2289577"/>
                  <a:pt x="2363256" y="1928916"/>
                  <a:pt x="2390187" y="1502145"/>
                </a:cubicBezTo>
                <a:close/>
                <a:moveTo>
                  <a:pt x="1424249" y="58"/>
                </a:moveTo>
                <a:cubicBezTo>
                  <a:pt x="1880498" y="-4073"/>
                  <a:pt x="2318325" y="209551"/>
                  <a:pt x="2591169" y="586524"/>
                </a:cubicBezTo>
                <a:lnTo>
                  <a:pt x="2741170" y="499921"/>
                </a:lnTo>
                <a:lnTo>
                  <a:pt x="2739628" y="1276497"/>
                </a:lnTo>
                <a:lnTo>
                  <a:pt x="2066324" y="889544"/>
                </a:lnTo>
                <a:lnTo>
                  <a:pt x="2195793" y="814795"/>
                </a:lnTo>
                <a:cubicBezTo>
                  <a:pt x="1957391" y="522118"/>
                  <a:pt x="1567606" y="390511"/>
                  <a:pt x="1194524" y="485313"/>
                </a:cubicBezTo>
                <a:cubicBezTo>
                  <a:pt x="780075" y="590627"/>
                  <a:pt x="480895" y="951288"/>
                  <a:pt x="453964" y="1378059"/>
                </a:cubicBezTo>
                <a:lnTo>
                  <a:pt x="0" y="1349410"/>
                </a:lnTo>
                <a:cubicBezTo>
                  <a:pt x="39367" y="725585"/>
                  <a:pt x="476687" y="198395"/>
                  <a:pt x="1082501" y="44455"/>
                </a:cubicBezTo>
                <a:cubicBezTo>
                  <a:pt x="1196091" y="15591"/>
                  <a:pt x="1310740" y="1086"/>
                  <a:pt x="1424249" y="58"/>
                </a:cubicBezTo>
                <a:close/>
              </a:path>
            </a:pathLst>
          </a:custGeom>
          <a:solidFill>
            <a:srgbClr val="646464"/>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13" name="Round Same Side Corner Rectangle 11">
            <a:extLst>
              <a:ext uri="{FF2B5EF4-FFF2-40B4-BE49-F238E27FC236}">
                <a16:creationId xmlns:a16="http://schemas.microsoft.com/office/drawing/2014/main" id="{4D7B9ABA-3D0C-4BBF-89D5-E5CE0A2C9FEA}"/>
              </a:ext>
            </a:extLst>
          </p:cNvPr>
          <p:cNvSpPr/>
          <p:nvPr/>
        </p:nvSpPr>
        <p:spPr>
          <a:xfrm rot="9900000">
            <a:off x="10208910" y="1534987"/>
            <a:ext cx="579867" cy="492485"/>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rgbClr val="EF5E42"/>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4" name="Donut 39">
            <a:extLst>
              <a:ext uri="{FF2B5EF4-FFF2-40B4-BE49-F238E27FC236}">
                <a16:creationId xmlns:a16="http://schemas.microsoft.com/office/drawing/2014/main" id="{0435FEAC-1712-4486-9A4B-91A40D3798B2}"/>
              </a:ext>
            </a:extLst>
          </p:cNvPr>
          <p:cNvSpPr/>
          <p:nvPr/>
        </p:nvSpPr>
        <p:spPr>
          <a:xfrm>
            <a:off x="4246301" y="4666128"/>
            <a:ext cx="575536" cy="575536"/>
          </a:xfrm>
          <a:custGeom>
            <a:avLst/>
            <a:gdLst/>
            <a:ahLst/>
            <a:cxnLst/>
            <a:rect l="l" t="t" r="r" b="b"/>
            <a:pathLst>
              <a:path w="3240000" h="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rgbClr val="AFAFAF"/>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15" name="Freeform 25">
            <a:extLst>
              <a:ext uri="{FF2B5EF4-FFF2-40B4-BE49-F238E27FC236}">
                <a16:creationId xmlns:a16="http://schemas.microsoft.com/office/drawing/2014/main" id="{B3043E52-CF10-41C9-BD54-AB1F9903579B}"/>
              </a:ext>
            </a:extLst>
          </p:cNvPr>
          <p:cNvSpPr/>
          <p:nvPr/>
        </p:nvSpPr>
        <p:spPr>
          <a:xfrm>
            <a:off x="8766358" y="3640606"/>
            <a:ext cx="417857" cy="517071"/>
          </a:xfrm>
          <a:custGeom>
            <a:avLst/>
            <a:gdLst>
              <a:gd name="connsiteX0" fmla="*/ 371475 w 1600200"/>
              <a:gd name="connsiteY0" fmla="*/ 0 h 1857375"/>
              <a:gd name="connsiteX1" fmla="*/ 628650 w 1600200"/>
              <a:gd name="connsiteY1" fmla="*/ 523875 h 1857375"/>
              <a:gd name="connsiteX2" fmla="*/ 400050 w 1600200"/>
              <a:gd name="connsiteY2" fmla="*/ 561975 h 1857375"/>
              <a:gd name="connsiteX3" fmla="*/ 1019175 w 1600200"/>
              <a:gd name="connsiteY3" fmla="*/ 1438275 h 1857375"/>
              <a:gd name="connsiteX4" fmla="*/ 1219200 w 1600200"/>
              <a:gd name="connsiteY4" fmla="*/ 1238250 h 1857375"/>
              <a:gd name="connsiteX5" fmla="*/ 1600200 w 1600200"/>
              <a:gd name="connsiteY5" fmla="*/ 1666875 h 1857375"/>
              <a:gd name="connsiteX6" fmla="*/ 1038225 w 1600200"/>
              <a:gd name="connsiteY6" fmla="*/ 1857375 h 1857375"/>
              <a:gd name="connsiteX7" fmla="*/ 0 w 1600200"/>
              <a:gd name="connsiteY7" fmla="*/ 314325 h 1857375"/>
              <a:gd name="connsiteX8" fmla="*/ 371475 w 1600200"/>
              <a:gd name="connsiteY8" fmla="*/ 0 h 1857375"/>
              <a:gd name="connsiteX0" fmla="*/ 371475 w 1600200"/>
              <a:gd name="connsiteY0" fmla="*/ 0 h 1917951"/>
              <a:gd name="connsiteX1" fmla="*/ 628650 w 1600200"/>
              <a:gd name="connsiteY1" fmla="*/ 584451 h 1917951"/>
              <a:gd name="connsiteX2" fmla="*/ 400050 w 1600200"/>
              <a:gd name="connsiteY2" fmla="*/ 622551 h 1917951"/>
              <a:gd name="connsiteX3" fmla="*/ 1019175 w 1600200"/>
              <a:gd name="connsiteY3" fmla="*/ 1498851 h 1917951"/>
              <a:gd name="connsiteX4" fmla="*/ 1219200 w 1600200"/>
              <a:gd name="connsiteY4" fmla="*/ 1298826 h 1917951"/>
              <a:gd name="connsiteX5" fmla="*/ 1600200 w 1600200"/>
              <a:gd name="connsiteY5" fmla="*/ 1727451 h 1917951"/>
              <a:gd name="connsiteX6" fmla="*/ 1038225 w 1600200"/>
              <a:gd name="connsiteY6" fmla="*/ 1917951 h 1917951"/>
              <a:gd name="connsiteX7" fmla="*/ 0 w 1600200"/>
              <a:gd name="connsiteY7" fmla="*/ 374901 h 1917951"/>
              <a:gd name="connsiteX8" fmla="*/ 371475 w 1600200"/>
              <a:gd name="connsiteY8" fmla="*/ 0 h 1917951"/>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544 h 1919495"/>
              <a:gd name="connsiteX1" fmla="*/ 628650 w 1600200"/>
              <a:gd name="connsiteY1" fmla="*/ 585995 h 1919495"/>
              <a:gd name="connsiteX2" fmla="*/ 400050 w 1600200"/>
              <a:gd name="connsiteY2" fmla="*/ 624095 h 1919495"/>
              <a:gd name="connsiteX3" fmla="*/ 1019175 w 1600200"/>
              <a:gd name="connsiteY3" fmla="*/ 1500395 h 1919495"/>
              <a:gd name="connsiteX4" fmla="*/ 1219200 w 1600200"/>
              <a:gd name="connsiteY4" fmla="*/ 1300370 h 1919495"/>
              <a:gd name="connsiteX5" fmla="*/ 1600200 w 1600200"/>
              <a:gd name="connsiteY5" fmla="*/ 1728995 h 1919495"/>
              <a:gd name="connsiteX6" fmla="*/ 1038225 w 1600200"/>
              <a:gd name="connsiteY6" fmla="*/ 1919495 h 1919495"/>
              <a:gd name="connsiteX7" fmla="*/ 0 w 1600200"/>
              <a:gd name="connsiteY7" fmla="*/ 376445 h 1919495"/>
              <a:gd name="connsiteX8" fmla="*/ 371475 w 1600200"/>
              <a:gd name="connsiteY8" fmla="*/ 1544 h 1919495"/>
              <a:gd name="connsiteX0" fmla="*/ 371475 w 1600200"/>
              <a:gd name="connsiteY0" fmla="*/ 1487 h 1919438"/>
              <a:gd name="connsiteX1" fmla="*/ 568075 w 1600200"/>
              <a:gd name="connsiteY1" fmla="*/ 603245 h 1919438"/>
              <a:gd name="connsiteX2" fmla="*/ 400050 w 1600200"/>
              <a:gd name="connsiteY2" fmla="*/ 624038 h 1919438"/>
              <a:gd name="connsiteX3" fmla="*/ 1019175 w 1600200"/>
              <a:gd name="connsiteY3" fmla="*/ 1500338 h 1919438"/>
              <a:gd name="connsiteX4" fmla="*/ 1219200 w 1600200"/>
              <a:gd name="connsiteY4" fmla="*/ 1300313 h 1919438"/>
              <a:gd name="connsiteX5" fmla="*/ 1600200 w 1600200"/>
              <a:gd name="connsiteY5" fmla="*/ 1728938 h 1919438"/>
              <a:gd name="connsiteX6" fmla="*/ 1038225 w 1600200"/>
              <a:gd name="connsiteY6" fmla="*/ 1919438 h 1919438"/>
              <a:gd name="connsiteX7" fmla="*/ 0 w 1600200"/>
              <a:gd name="connsiteY7" fmla="*/ 376388 h 1919438"/>
              <a:gd name="connsiteX8" fmla="*/ 371475 w 1600200"/>
              <a:gd name="connsiteY8" fmla="*/ 1487 h 1919438"/>
              <a:gd name="connsiteX0" fmla="*/ 371475 w 1600200"/>
              <a:gd name="connsiteY0" fmla="*/ 1032 h 1918983"/>
              <a:gd name="connsiteX1" fmla="*/ 568075 w 1600200"/>
              <a:gd name="connsiteY1" fmla="*/ 602790 h 1918983"/>
              <a:gd name="connsiteX2" fmla="*/ 400050 w 1600200"/>
              <a:gd name="connsiteY2" fmla="*/ 623583 h 1918983"/>
              <a:gd name="connsiteX3" fmla="*/ 1019175 w 1600200"/>
              <a:gd name="connsiteY3" fmla="*/ 1499883 h 1918983"/>
              <a:gd name="connsiteX4" fmla="*/ 1219200 w 1600200"/>
              <a:gd name="connsiteY4" fmla="*/ 1299858 h 1918983"/>
              <a:gd name="connsiteX5" fmla="*/ 1600200 w 1600200"/>
              <a:gd name="connsiteY5" fmla="*/ 1728483 h 1918983"/>
              <a:gd name="connsiteX6" fmla="*/ 1038225 w 1600200"/>
              <a:gd name="connsiteY6" fmla="*/ 1918983 h 1918983"/>
              <a:gd name="connsiteX7" fmla="*/ 0 w 1600200"/>
              <a:gd name="connsiteY7" fmla="*/ 375933 h 1918983"/>
              <a:gd name="connsiteX8" fmla="*/ 371475 w 1600200"/>
              <a:gd name="connsiteY8" fmla="*/ 1032 h 1918983"/>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118 h 1919069"/>
              <a:gd name="connsiteX1" fmla="*/ 568075 w 1600200"/>
              <a:gd name="connsiteY1" fmla="*/ 602876 h 1919069"/>
              <a:gd name="connsiteX2" fmla="*/ 400050 w 1600200"/>
              <a:gd name="connsiteY2" fmla="*/ 623669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408703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59666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70138 w 1600200"/>
              <a:gd name="connsiteY3" fmla="*/ 1517276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0522 w 1600200"/>
              <a:gd name="connsiteY3" fmla="*/ 1534584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96099 w 1600200"/>
              <a:gd name="connsiteY3" fmla="*/ 1546122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588662"/>
              <a:gd name="connsiteY0" fmla="*/ 1118 h 1919069"/>
              <a:gd name="connsiteX1" fmla="*/ 568075 w 1588662"/>
              <a:gd name="connsiteY1" fmla="*/ 602876 h 1919069"/>
              <a:gd name="connsiteX2" fmla="*/ 374089 w 1588662"/>
              <a:gd name="connsiteY2" fmla="*/ 646744 h 1919069"/>
              <a:gd name="connsiteX3" fmla="*/ 987445 w 1588662"/>
              <a:gd name="connsiteY3" fmla="*/ 1528815 h 1919069"/>
              <a:gd name="connsiteX4" fmla="*/ 1173048 w 1588662"/>
              <a:gd name="connsiteY4" fmla="*/ 1311482 h 1919069"/>
              <a:gd name="connsiteX5" fmla="*/ 1588662 w 1588662"/>
              <a:gd name="connsiteY5" fmla="*/ 1699723 h 1919069"/>
              <a:gd name="connsiteX6" fmla="*/ 1038225 w 1588662"/>
              <a:gd name="connsiteY6" fmla="*/ 1919069 h 1919069"/>
              <a:gd name="connsiteX7" fmla="*/ 0 w 1588662"/>
              <a:gd name="connsiteY7" fmla="*/ 376019 h 1919069"/>
              <a:gd name="connsiteX8" fmla="*/ 371475 w 1588662"/>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46976"/>
              <a:gd name="connsiteX1" fmla="*/ 568075 w 1596260"/>
              <a:gd name="connsiteY1" fmla="*/ 602876 h 1946976"/>
              <a:gd name="connsiteX2" fmla="*/ 374089 w 1596260"/>
              <a:gd name="connsiteY2" fmla="*/ 646744 h 1946976"/>
              <a:gd name="connsiteX3" fmla="*/ 987445 w 1596260"/>
              <a:gd name="connsiteY3" fmla="*/ 1528815 h 1946976"/>
              <a:gd name="connsiteX4" fmla="*/ 1173048 w 1596260"/>
              <a:gd name="connsiteY4" fmla="*/ 1311482 h 1946976"/>
              <a:gd name="connsiteX5" fmla="*/ 1588662 w 1596260"/>
              <a:gd name="connsiteY5" fmla="*/ 1699723 h 1946976"/>
              <a:gd name="connsiteX6" fmla="*/ 1038225 w 1596260"/>
              <a:gd name="connsiteY6" fmla="*/ 1919069 h 1946976"/>
              <a:gd name="connsiteX7" fmla="*/ 0 w 1596260"/>
              <a:gd name="connsiteY7" fmla="*/ 376019 h 1946976"/>
              <a:gd name="connsiteX8" fmla="*/ 371475 w 1596260"/>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33976 w 1558761"/>
              <a:gd name="connsiteY0" fmla="*/ 1118 h 1946976"/>
              <a:gd name="connsiteX1" fmla="*/ 530576 w 1558761"/>
              <a:gd name="connsiteY1" fmla="*/ 602876 h 1946976"/>
              <a:gd name="connsiteX2" fmla="*/ 336590 w 1558761"/>
              <a:gd name="connsiteY2" fmla="*/ 646744 h 1946976"/>
              <a:gd name="connsiteX3" fmla="*/ 949946 w 1558761"/>
              <a:gd name="connsiteY3" fmla="*/ 1528815 h 1946976"/>
              <a:gd name="connsiteX4" fmla="*/ 1135549 w 1558761"/>
              <a:gd name="connsiteY4" fmla="*/ 1311482 h 1946976"/>
              <a:gd name="connsiteX5" fmla="*/ 1551163 w 1558761"/>
              <a:gd name="connsiteY5" fmla="*/ 1699723 h 1946976"/>
              <a:gd name="connsiteX6" fmla="*/ 1000726 w 1558761"/>
              <a:gd name="connsiteY6" fmla="*/ 1919069 h 1946976"/>
              <a:gd name="connsiteX7" fmla="*/ 0 w 1558761"/>
              <a:gd name="connsiteY7" fmla="*/ 390441 h 1946976"/>
              <a:gd name="connsiteX8" fmla="*/ 333976 w 1558761"/>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44260 w 1560662"/>
              <a:gd name="connsiteY2" fmla="*/ 655398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96 h 1946054"/>
              <a:gd name="connsiteX1" fmla="*/ 532477 w 1560662"/>
              <a:gd name="connsiteY1" fmla="*/ 601954 h 1946054"/>
              <a:gd name="connsiteX2" fmla="*/ 344260 w 1560662"/>
              <a:gd name="connsiteY2" fmla="*/ 654476 h 1946054"/>
              <a:gd name="connsiteX3" fmla="*/ 951847 w 1560662"/>
              <a:gd name="connsiteY3" fmla="*/ 1527893 h 1946054"/>
              <a:gd name="connsiteX4" fmla="*/ 1137450 w 1560662"/>
              <a:gd name="connsiteY4" fmla="*/ 1310560 h 1946054"/>
              <a:gd name="connsiteX5" fmla="*/ 1553064 w 1560662"/>
              <a:gd name="connsiteY5" fmla="*/ 1698801 h 1946054"/>
              <a:gd name="connsiteX6" fmla="*/ 1002627 w 1560662"/>
              <a:gd name="connsiteY6" fmla="*/ 1918147 h 1946054"/>
              <a:gd name="connsiteX7" fmla="*/ 1901 w 1560662"/>
              <a:gd name="connsiteY7" fmla="*/ 389519 h 1946054"/>
              <a:gd name="connsiteX8" fmla="*/ 335877 w 1560662"/>
              <a:gd name="connsiteY8" fmla="*/ 196 h 1946054"/>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431" h="1937121">
                <a:moveTo>
                  <a:pt x="332898" y="199"/>
                </a:moveTo>
                <a:cubicBezTo>
                  <a:pt x="480797" y="-12106"/>
                  <a:pt x="712130" y="551085"/>
                  <a:pt x="532477" y="593021"/>
                </a:cubicBezTo>
                <a:lnTo>
                  <a:pt x="344260" y="645543"/>
                </a:lnTo>
                <a:cubicBezTo>
                  <a:pt x="475639" y="1163599"/>
                  <a:pt x="690666" y="1300897"/>
                  <a:pt x="951847" y="1518960"/>
                </a:cubicBezTo>
                <a:cubicBezTo>
                  <a:pt x="1003138" y="1396518"/>
                  <a:pt x="1042046" y="1291100"/>
                  <a:pt x="1137450" y="1301627"/>
                </a:cubicBezTo>
                <a:cubicBezTo>
                  <a:pt x="1276950" y="1299313"/>
                  <a:pt x="1636332" y="1564228"/>
                  <a:pt x="1553064" y="1689868"/>
                </a:cubicBezTo>
                <a:cubicBezTo>
                  <a:pt x="1389777" y="1941825"/>
                  <a:pt x="1145722" y="1971673"/>
                  <a:pt x="1002627" y="1909214"/>
                </a:cubicBezTo>
                <a:cubicBezTo>
                  <a:pt x="545977" y="1690048"/>
                  <a:pt x="-37590" y="1110316"/>
                  <a:pt x="1901" y="380586"/>
                </a:cubicBezTo>
                <a:cubicBezTo>
                  <a:pt x="36305" y="148891"/>
                  <a:pt x="133416" y="23363"/>
                  <a:pt x="332898" y="199"/>
                </a:cubicBezTo>
                <a:close/>
              </a:path>
            </a:pathLst>
          </a:custGeom>
          <a:solidFill>
            <a:srgbClr val="969696"/>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6" name="Rectangle 36">
            <a:extLst>
              <a:ext uri="{FF2B5EF4-FFF2-40B4-BE49-F238E27FC236}">
                <a16:creationId xmlns:a16="http://schemas.microsoft.com/office/drawing/2014/main" id="{0B639EA1-5E29-49EF-B2FF-E95946B26F1E}"/>
              </a:ext>
            </a:extLst>
          </p:cNvPr>
          <p:cNvSpPr/>
          <p:nvPr/>
        </p:nvSpPr>
        <p:spPr>
          <a:xfrm>
            <a:off x="5164740" y="4708915"/>
            <a:ext cx="586136" cy="489963"/>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rgbClr val="AFAFAF"/>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7" name="Rounded Rectangle 27">
            <a:extLst>
              <a:ext uri="{FF2B5EF4-FFF2-40B4-BE49-F238E27FC236}">
                <a16:creationId xmlns:a16="http://schemas.microsoft.com/office/drawing/2014/main" id="{818B2682-BB6D-43C3-919A-FAE92C5C5686}"/>
              </a:ext>
            </a:extLst>
          </p:cNvPr>
          <p:cNvSpPr/>
          <p:nvPr/>
        </p:nvSpPr>
        <p:spPr>
          <a:xfrm>
            <a:off x="8316455" y="1548746"/>
            <a:ext cx="605315" cy="464964"/>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rgbClr val="EF5E42"/>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8" name="Rounded Rectangle 7">
            <a:extLst>
              <a:ext uri="{FF2B5EF4-FFF2-40B4-BE49-F238E27FC236}">
                <a16:creationId xmlns:a16="http://schemas.microsoft.com/office/drawing/2014/main" id="{23F835AE-8AD2-4FC5-A760-B3991F05520A}"/>
              </a:ext>
            </a:extLst>
          </p:cNvPr>
          <p:cNvSpPr/>
          <p:nvPr/>
        </p:nvSpPr>
        <p:spPr>
          <a:xfrm>
            <a:off x="9257631" y="1515680"/>
            <a:ext cx="615416" cy="531098"/>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rgbClr val="EF5E42"/>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9" name="Chord 15">
            <a:extLst>
              <a:ext uri="{FF2B5EF4-FFF2-40B4-BE49-F238E27FC236}">
                <a16:creationId xmlns:a16="http://schemas.microsoft.com/office/drawing/2014/main" id="{2E6294B6-F3A0-44E2-B427-791971FFECD4}"/>
              </a:ext>
            </a:extLst>
          </p:cNvPr>
          <p:cNvSpPr/>
          <p:nvPr/>
        </p:nvSpPr>
        <p:spPr>
          <a:xfrm>
            <a:off x="11124640" y="1472088"/>
            <a:ext cx="283580" cy="618280"/>
          </a:xfrm>
          <a:custGeom>
            <a:avLst/>
            <a:gdLst/>
            <a:ahLst/>
            <a:cxnLst/>
            <a:rect l="l" t="t" r="r" b="b"/>
            <a:pathLst>
              <a:path w="1492970" h="3255081">
                <a:moveTo>
                  <a:pt x="1492970" y="1569688"/>
                </a:moveTo>
                <a:cubicBezTo>
                  <a:pt x="1492970" y="1957118"/>
                  <a:pt x="1197680" y="2277765"/>
                  <a:pt x="816277" y="2310957"/>
                </a:cubicBezTo>
                <a:lnTo>
                  <a:pt x="816277" y="2787043"/>
                </a:lnTo>
                <a:cubicBezTo>
                  <a:pt x="873982" y="2789209"/>
                  <a:pt x="931009" y="2798017"/>
                  <a:pt x="986081" y="2811674"/>
                </a:cubicBezTo>
                <a:cubicBezTo>
                  <a:pt x="1252919" y="2877847"/>
                  <a:pt x="1430830" y="3046369"/>
                  <a:pt x="1433593" y="3235566"/>
                </a:cubicBezTo>
                <a:lnTo>
                  <a:pt x="57488" y="3255081"/>
                </a:lnTo>
                <a:cubicBezTo>
                  <a:pt x="47920" y="3062506"/>
                  <a:pt x="221127" y="2886615"/>
                  <a:pt x="490574" y="2815284"/>
                </a:cubicBezTo>
                <a:cubicBezTo>
                  <a:pt x="549928" y="2799571"/>
                  <a:pt x="611777" y="2789553"/>
                  <a:pt x="674460" y="2787163"/>
                </a:cubicBezTo>
                <a:lnTo>
                  <a:pt x="674460" y="2310809"/>
                </a:lnTo>
                <a:cubicBezTo>
                  <a:pt x="317470" y="2280245"/>
                  <a:pt x="28405" y="1994114"/>
                  <a:pt x="0" y="1627428"/>
                </a:cubicBezTo>
                <a:lnTo>
                  <a:pt x="142201" y="1616413"/>
                </a:lnTo>
                <a:cubicBezTo>
                  <a:pt x="167304" y="1940464"/>
                  <a:pt x="443969" y="2186771"/>
                  <a:pt x="768748" y="2174211"/>
                </a:cubicBezTo>
                <a:cubicBezTo>
                  <a:pt x="1093527" y="2161650"/>
                  <a:pt x="1350342" y="1894710"/>
                  <a:pt x="1350342" y="1569689"/>
                </a:cubicBezTo>
                <a:close/>
                <a:moveTo>
                  <a:pt x="745368" y="0"/>
                </a:moveTo>
                <a:cubicBezTo>
                  <a:pt x="989132" y="0"/>
                  <a:pt x="1186742" y="197610"/>
                  <a:pt x="1186742" y="441374"/>
                </a:cubicBezTo>
                <a:lnTo>
                  <a:pt x="1186742" y="1575353"/>
                </a:lnTo>
                <a:cubicBezTo>
                  <a:pt x="1186742" y="1819117"/>
                  <a:pt x="989132" y="2016727"/>
                  <a:pt x="745368" y="2016727"/>
                </a:cubicBezTo>
                <a:cubicBezTo>
                  <a:pt x="501604" y="2016727"/>
                  <a:pt x="303994" y="1819117"/>
                  <a:pt x="303994" y="1575353"/>
                </a:cubicBezTo>
                <a:lnTo>
                  <a:pt x="303994" y="441374"/>
                </a:lnTo>
                <a:cubicBezTo>
                  <a:pt x="303994" y="197610"/>
                  <a:pt x="501604" y="0"/>
                  <a:pt x="745368" y="0"/>
                </a:cubicBezTo>
                <a:close/>
              </a:path>
            </a:pathLst>
          </a:custGeom>
          <a:solidFill>
            <a:srgbClr val="EF5E42"/>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0" name="Rectangle 16">
            <a:extLst>
              <a:ext uri="{FF2B5EF4-FFF2-40B4-BE49-F238E27FC236}">
                <a16:creationId xmlns:a16="http://schemas.microsoft.com/office/drawing/2014/main" id="{FB341A44-9F99-4AF3-9B5B-FBFA5FFDFF4C}"/>
              </a:ext>
            </a:extLst>
          </p:cNvPr>
          <p:cNvSpPr/>
          <p:nvPr/>
        </p:nvSpPr>
        <p:spPr>
          <a:xfrm>
            <a:off x="6093780" y="4751666"/>
            <a:ext cx="615416" cy="40446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rgbClr val="AFAFAF"/>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1" name="Rounded Rectangle 6">
            <a:extLst>
              <a:ext uri="{FF2B5EF4-FFF2-40B4-BE49-F238E27FC236}">
                <a16:creationId xmlns:a16="http://schemas.microsoft.com/office/drawing/2014/main" id="{8F9C68B9-079B-4483-8213-591FEE5A41E5}"/>
              </a:ext>
            </a:extLst>
          </p:cNvPr>
          <p:cNvSpPr/>
          <p:nvPr/>
        </p:nvSpPr>
        <p:spPr>
          <a:xfrm>
            <a:off x="5137072" y="3750690"/>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rgbClr val="969696"/>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2" name="Rounded Rectangle 6">
            <a:extLst>
              <a:ext uri="{FF2B5EF4-FFF2-40B4-BE49-F238E27FC236}">
                <a16:creationId xmlns:a16="http://schemas.microsoft.com/office/drawing/2014/main" id="{03A30820-DFD3-4B11-9045-A2FC0A1D21B5}"/>
              </a:ext>
            </a:extLst>
          </p:cNvPr>
          <p:cNvSpPr/>
          <p:nvPr/>
        </p:nvSpPr>
        <p:spPr>
          <a:xfrm>
            <a:off x="6044394" y="3750690"/>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rgbClr val="969696"/>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3" name="Rounded Rectangle 6">
            <a:extLst>
              <a:ext uri="{FF2B5EF4-FFF2-40B4-BE49-F238E27FC236}">
                <a16:creationId xmlns:a16="http://schemas.microsoft.com/office/drawing/2014/main" id="{90239D9F-8EFF-4EA8-83E2-9D3BD662F53E}"/>
              </a:ext>
            </a:extLst>
          </p:cNvPr>
          <p:cNvSpPr/>
          <p:nvPr/>
        </p:nvSpPr>
        <p:spPr>
          <a:xfrm>
            <a:off x="6951716" y="3750690"/>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rgbClr val="969696"/>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4" name="Rounded Rectangle 6">
            <a:extLst>
              <a:ext uri="{FF2B5EF4-FFF2-40B4-BE49-F238E27FC236}">
                <a16:creationId xmlns:a16="http://schemas.microsoft.com/office/drawing/2014/main" id="{F852CC9A-538F-4497-9A9A-E0F764A493A3}"/>
              </a:ext>
            </a:extLst>
          </p:cNvPr>
          <p:cNvSpPr/>
          <p:nvPr/>
        </p:nvSpPr>
        <p:spPr>
          <a:xfrm>
            <a:off x="7859036" y="3750690"/>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240385" y="234376"/>
                </a:moveTo>
                <a:lnTo>
                  <a:pt x="2744441" y="234376"/>
                </a:lnTo>
                <a:lnTo>
                  <a:pt x="2744441" y="1314376"/>
                </a:lnTo>
                <a:lnTo>
                  <a:pt x="2240385" y="1314376"/>
                </a:ln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rgbClr val="969696"/>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5" name="Teardrop 6">
            <a:extLst>
              <a:ext uri="{FF2B5EF4-FFF2-40B4-BE49-F238E27FC236}">
                <a16:creationId xmlns:a16="http://schemas.microsoft.com/office/drawing/2014/main" id="{F6461FC0-CC27-4732-B405-A733F4CD9335}"/>
              </a:ext>
            </a:extLst>
          </p:cNvPr>
          <p:cNvSpPr/>
          <p:nvPr/>
        </p:nvSpPr>
        <p:spPr>
          <a:xfrm rot="8100000">
            <a:off x="11057693" y="3690402"/>
            <a:ext cx="417475" cy="417476"/>
          </a:xfrm>
          <a:custGeom>
            <a:avLst/>
            <a:gdLst/>
            <a:ahLst/>
            <a:cxnLst/>
            <a:rect l="l" t="t" r="r" b="b"/>
            <a:pathLst>
              <a:path w="2483832" h="2483835">
                <a:moveTo>
                  <a:pt x="657616" y="1826218"/>
                </a:moveTo>
                <a:cubicBezTo>
                  <a:pt x="806520" y="1975122"/>
                  <a:pt x="1047940" y="1975122"/>
                  <a:pt x="1196844" y="1826218"/>
                </a:cubicBezTo>
                <a:cubicBezTo>
                  <a:pt x="1345748" y="1677314"/>
                  <a:pt x="1345748" y="1435894"/>
                  <a:pt x="1196844" y="1286990"/>
                </a:cubicBezTo>
                <a:cubicBezTo>
                  <a:pt x="1047940" y="1138086"/>
                  <a:pt x="806520" y="1138086"/>
                  <a:pt x="657616" y="1286990"/>
                </a:cubicBezTo>
                <a:cubicBezTo>
                  <a:pt x="508712" y="1435894"/>
                  <a:pt x="508712" y="1677314"/>
                  <a:pt x="657616" y="1826218"/>
                </a:cubicBezTo>
                <a:close/>
                <a:moveTo>
                  <a:pt x="293335" y="2190500"/>
                </a:moveTo>
                <a:cubicBezTo>
                  <a:pt x="112098" y="2009262"/>
                  <a:pt x="0" y="1758885"/>
                  <a:pt x="0" y="1482325"/>
                </a:cubicBezTo>
                <a:cubicBezTo>
                  <a:pt x="0" y="929206"/>
                  <a:pt x="459290" y="590078"/>
                  <a:pt x="1001509" y="480815"/>
                </a:cubicBezTo>
                <a:cubicBezTo>
                  <a:pt x="1569704" y="366317"/>
                  <a:pt x="1861757" y="259925"/>
                  <a:pt x="2483832" y="0"/>
                </a:cubicBezTo>
                <a:cubicBezTo>
                  <a:pt x="2230640" y="682694"/>
                  <a:pt x="2130986" y="873716"/>
                  <a:pt x="2003018" y="1482325"/>
                </a:cubicBezTo>
                <a:cubicBezTo>
                  <a:pt x="1901990" y="2042180"/>
                  <a:pt x="1554627" y="2483835"/>
                  <a:pt x="1001509" y="2483835"/>
                </a:cubicBezTo>
                <a:cubicBezTo>
                  <a:pt x="724950" y="2483835"/>
                  <a:pt x="474573" y="2371737"/>
                  <a:pt x="293335" y="2190500"/>
                </a:cubicBezTo>
                <a:close/>
              </a:path>
            </a:pathLst>
          </a:custGeom>
          <a:solidFill>
            <a:srgbClr val="969696"/>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6" name="Donut 24">
            <a:extLst>
              <a:ext uri="{FF2B5EF4-FFF2-40B4-BE49-F238E27FC236}">
                <a16:creationId xmlns:a16="http://schemas.microsoft.com/office/drawing/2014/main" id="{3401FC61-D347-4CBB-AEA5-A4C0AA6B6255}"/>
              </a:ext>
            </a:extLst>
          </p:cNvPr>
          <p:cNvSpPr/>
          <p:nvPr/>
        </p:nvSpPr>
        <p:spPr>
          <a:xfrm>
            <a:off x="5773604" y="2544635"/>
            <a:ext cx="617508" cy="622535"/>
          </a:xfrm>
          <a:custGeom>
            <a:avLst/>
            <a:gdLst/>
            <a:ahLst/>
            <a:cxnLst/>
            <a:rect l="l" t="t" r="r" b="b"/>
            <a:pathLst>
              <a:path w="3208412" h="3234532">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rgbClr val="7D7D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27" name="Chord 38">
            <a:extLst>
              <a:ext uri="{FF2B5EF4-FFF2-40B4-BE49-F238E27FC236}">
                <a16:creationId xmlns:a16="http://schemas.microsoft.com/office/drawing/2014/main" id="{658F5D22-BF37-4441-A16E-D4E0C96C8C9D}"/>
              </a:ext>
            </a:extLst>
          </p:cNvPr>
          <p:cNvSpPr/>
          <p:nvPr/>
        </p:nvSpPr>
        <p:spPr>
          <a:xfrm>
            <a:off x="6733448" y="2544108"/>
            <a:ext cx="484927" cy="623588"/>
          </a:xfrm>
          <a:custGeom>
            <a:avLst/>
            <a:gdLst/>
            <a:ahLst/>
            <a:cxnLst/>
            <a:rect l="l" t="t" r="r" b="b"/>
            <a:pathLst>
              <a:path w="2519554" h="3240000">
                <a:moveTo>
                  <a:pt x="1259778" y="0"/>
                </a:moveTo>
                <a:cubicBezTo>
                  <a:pt x="1299543" y="0"/>
                  <a:pt x="1331778" y="32235"/>
                  <a:pt x="1331778" y="72000"/>
                </a:cubicBezTo>
                <a:lnTo>
                  <a:pt x="1331778" y="292696"/>
                </a:lnTo>
                <a:cubicBezTo>
                  <a:pt x="1526887" y="301316"/>
                  <a:pt x="1719796" y="357828"/>
                  <a:pt x="1894309" y="459601"/>
                </a:cubicBezTo>
                <a:cubicBezTo>
                  <a:pt x="2284331" y="687055"/>
                  <a:pt x="2522839" y="1105809"/>
                  <a:pt x="2519520" y="1557297"/>
                </a:cubicBezTo>
                <a:lnTo>
                  <a:pt x="2509882" y="1557270"/>
                </a:lnTo>
                <a:cubicBezTo>
                  <a:pt x="2413806" y="1435449"/>
                  <a:pt x="2264527" y="1358626"/>
                  <a:pt x="2097304" y="1358626"/>
                </a:cubicBezTo>
                <a:cubicBezTo>
                  <a:pt x="1931567" y="1358626"/>
                  <a:pt x="1783455" y="1434091"/>
                  <a:pt x="1688484" y="1554913"/>
                </a:cubicBezTo>
                <a:lnTo>
                  <a:pt x="1657888" y="1554825"/>
                </a:lnTo>
                <a:cubicBezTo>
                  <a:pt x="1579123" y="1454657"/>
                  <a:pt x="1463823" y="1385682"/>
                  <a:pt x="1331778" y="1368008"/>
                </a:cubicBezTo>
                <a:lnTo>
                  <a:pt x="1331778" y="2507895"/>
                </a:lnTo>
                <a:lnTo>
                  <a:pt x="1356113" y="2507895"/>
                </a:lnTo>
                <a:lnTo>
                  <a:pt x="1356113" y="2868215"/>
                </a:lnTo>
                <a:lnTo>
                  <a:pt x="1353558" y="2868215"/>
                </a:lnTo>
                <a:cubicBezTo>
                  <a:pt x="1347515" y="3074779"/>
                  <a:pt x="1177830" y="3240000"/>
                  <a:pt x="969556" y="3240000"/>
                </a:cubicBezTo>
                <a:cubicBezTo>
                  <a:pt x="759529" y="3240000"/>
                  <a:pt x="588743" y="3071985"/>
                  <a:pt x="585029" y="2863014"/>
                </a:cubicBezTo>
                <a:cubicBezTo>
                  <a:pt x="584214" y="2861474"/>
                  <a:pt x="584183" y="2859896"/>
                  <a:pt x="584183" y="2858310"/>
                </a:cubicBezTo>
                <a:lnTo>
                  <a:pt x="584422" y="2856985"/>
                </a:lnTo>
                <a:cubicBezTo>
                  <a:pt x="584186" y="2856201"/>
                  <a:pt x="584184" y="2855415"/>
                  <a:pt x="584184" y="2854628"/>
                </a:cubicBezTo>
                <a:lnTo>
                  <a:pt x="584846" y="2854628"/>
                </a:lnTo>
                <a:cubicBezTo>
                  <a:pt x="585977" y="2797047"/>
                  <a:pt x="628115" y="2750982"/>
                  <a:pt x="679843" y="2750982"/>
                </a:cubicBezTo>
                <a:cubicBezTo>
                  <a:pt x="731571" y="2750982"/>
                  <a:pt x="773709" y="2797047"/>
                  <a:pt x="774841" y="2854628"/>
                </a:cubicBezTo>
                <a:lnTo>
                  <a:pt x="776870" y="2854628"/>
                </a:lnTo>
                <a:cubicBezTo>
                  <a:pt x="776870" y="2961046"/>
                  <a:pt x="863138" y="3047314"/>
                  <a:pt x="969556" y="3047314"/>
                </a:cubicBezTo>
                <a:cubicBezTo>
                  <a:pt x="1075974" y="3047314"/>
                  <a:pt x="1162242" y="2961046"/>
                  <a:pt x="1162242" y="2854628"/>
                </a:cubicBezTo>
                <a:lnTo>
                  <a:pt x="1163439" y="2854628"/>
                </a:lnTo>
                <a:lnTo>
                  <a:pt x="1163439" y="2507895"/>
                </a:lnTo>
                <a:lnTo>
                  <a:pt x="1187778" y="2507895"/>
                </a:lnTo>
                <a:lnTo>
                  <a:pt x="1187778" y="1365548"/>
                </a:lnTo>
                <a:cubicBezTo>
                  <a:pt x="1048083" y="1378241"/>
                  <a:pt x="925400" y="1448176"/>
                  <a:pt x="842602" y="1552487"/>
                </a:cubicBezTo>
                <a:lnTo>
                  <a:pt x="807450" y="1552386"/>
                </a:lnTo>
                <a:cubicBezTo>
                  <a:pt x="712615" y="1432960"/>
                  <a:pt x="565486" y="1358626"/>
                  <a:pt x="400996" y="1358626"/>
                </a:cubicBezTo>
                <a:cubicBezTo>
                  <a:pt x="240343" y="1358626"/>
                  <a:pt x="96251" y="1429532"/>
                  <a:pt x="0" y="1543232"/>
                </a:cubicBezTo>
                <a:cubicBezTo>
                  <a:pt x="1264" y="1094357"/>
                  <a:pt x="241710" y="680052"/>
                  <a:pt x="631054" y="455977"/>
                </a:cubicBezTo>
                <a:cubicBezTo>
                  <a:pt x="804121" y="356374"/>
                  <a:pt x="994908" y="301092"/>
                  <a:pt x="1187778" y="292721"/>
                </a:cubicBezTo>
                <a:lnTo>
                  <a:pt x="1187778" y="72000"/>
                </a:lnTo>
                <a:cubicBezTo>
                  <a:pt x="1187778" y="32235"/>
                  <a:pt x="1220013" y="0"/>
                  <a:pt x="1259778" y="0"/>
                </a:cubicBezTo>
                <a:close/>
              </a:path>
            </a:pathLst>
          </a:custGeom>
          <a:solidFill>
            <a:srgbClr val="7D7D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8" name="Heart 38">
            <a:extLst>
              <a:ext uri="{FF2B5EF4-FFF2-40B4-BE49-F238E27FC236}">
                <a16:creationId xmlns:a16="http://schemas.microsoft.com/office/drawing/2014/main" id="{545A6A8D-E8B1-4A23-8242-40D2740ACF95}"/>
              </a:ext>
            </a:extLst>
          </p:cNvPr>
          <p:cNvSpPr/>
          <p:nvPr/>
        </p:nvSpPr>
        <p:spPr>
          <a:xfrm>
            <a:off x="7436317" y="1509092"/>
            <a:ext cx="544275" cy="544275"/>
          </a:xfrm>
          <a:prstGeom prst="heart">
            <a:avLst/>
          </a:prstGeom>
          <a:solidFill>
            <a:srgbClr val="EF5E4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9" name="Round Same Side Corner Rectangle 19">
            <a:extLst>
              <a:ext uri="{FF2B5EF4-FFF2-40B4-BE49-F238E27FC236}">
                <a16:creationId xmlns:a16="http://schemas.microsoft.com/office/drawing/2014/main" id="{A6331C7B-20EC-430B-A3B2-3D76A4E3442C}"/>
              </a:ext>
            </a:extLst>
          </p:cNvPr>
          <p:cNvSpPr/>
          <p:nvPr/>
        </p:nvSpPr>
        <p:spPr>
          <a:xfrm>
            <a:off x="10301960" y="5685084"/>
            <a:ext cx="411706" cy="508675"/>
          </a:xfrm>
          <a:custGeom>
            <a:avLst/>
            <a:gdLst/>
            <a:ahLst/>
            <a:cxnLst/>
            <a:rect l="l" t="t" r="r" b="b"/>
            <a:pathLst>
              <a:path w="2600931" h="3213524">
                <a:moveTo>
                  <a:pt x="1304260" y="0"/>
                </a:moveTo>
                <a:cubicBezTo>
                  <a:pt x="1403671" y="0"/>
                  <a:pt x="1484260" y="80589"/>
                  <a:pt x="1484260" y="180000"/>
                </a:cubicBezTo>
                <a:lnTo>
                  <a:pt x="1484260" y="412061"/>
                </a:lnTo>
                <a:lnTo>
                  <a:pt x="2330931" y="412061"/>
                </a:lnTo>
                <a:lnTo>
                  <a:pt x="2600931" y="682061"/>
                </a:lnTo>
                <a:lnTo>
                  <a:pt x="2330931" y="952061"/>
                </a:lnTo>
                <a:lnTo>
                  <a:pt x="1484260" y="952061"/>
                </a:lnTo>
                <a:lnTo>
                  <a:pt x="1484260" y="1110244"/>
                </a:lnTo>
                <a:lnTo>
                  <a:pt x="2375646" y="1110244"/>
                </a:lnTo>
                <a:lnTo>
                  <a:pt x="2375646" y="1650244"/>
                </a:lnTo>
                <a:lnTo>
                  <a:pt x="1484260" y="1650244"/>
                </a:lnTo>
                <a:lnTo>
                  <a:pt x="1484260" y="3213524"/>
                </a:lnTo>
                <a:lnTo>
                  <a:pt x="1124260" y="3213524"/>
                </a:lnTo>
                <a:lnTo>
                  <a:pt x="1124260" y="1650244"/>
                </a:lnTo>
                <a:lnTo>
                  <a:pt x="270000" y="1650244"/>
                </a:lnTo>
                <a:lnTo>
                  <a:pt x="0" y="1380244"/>
                </a:lnTo>
                <a:lnTo>
                  <a:pt x="270000" y="1110244"/>
                </a:lnTo>
                <a:lnTo>
                  <a:pt x="1124260" y="1110244"/>
                </a:lnTo>
                <a:lnTo>
                  <a:pt x="1124260" y="952061"/>
                </a:lnTo>
                <a:lnTo>
                  <a:pt x="224931" y="952061"/>
                </a:lnTo>
                <a:lnTo>
                  <a:pt x="224931" y="412061"/>
                </a:lnTo>
                <a:lnTo>
                  <a:pt x="1124260" y="412061"/>
                </a:lnTo>
                <a:lnTo>
                  <a:pt x="1124260" y="180000"/>
                </a:lnTo>
                <a:cubicBezTo>
                  <a:pt x="1124260" y="80589"/>
                  <a:pt x="1204849" y="0"/>
                  <a:pt x="1304260" y="0"/>
                </a:cubicBezTo>
                <a:close/>
              </a:path>
            </a:pathLst>
          </a:custGeom>
          <a:solidFill>
            <a:srgbClr val="64646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0" name="Rectangle 23">
            <a:extLst>
              <a:ext uri="{FF2B5EF4-FFF2-40B4-BE49-F238E27FC236}">
                <a16:creationId xmlns:a16="http://schemas.microsoft.com/office/drawing/2014/main" id="{C813E966-E215-458D-A26E-A1BBCB4C1E3B}"/>
              </a:ext>
            </a:extLst>
          </p:cNvPr>
          <p:cNvSpPr/>
          <p:nvPr/>
        </p:nvSpPr>
        <p:spPr>
          <a:xfrm>
            <a:off x="4242330" y="5739982"/>
            <a:ext cx="678102" cy="398876"/>
          </a:xfrm>
          <a:custGeom>
            <a:avLst/>
            <a:gdLst/>
            <a:ahLst/>
            <a:cxnLst/>
            <a:rect l="l" t="t" r="r" b="b"/>
            <a:pathLst>
              <a:path w="4529836" h="2664566">
                <a:moveTo>
                  <a:pt x="1861969" y="0"/>
                </a:moveTo>
                <a:cubicBezTo>
                  <a:pt x="2177122" y="0"/>
                  <a:pt x="2455874" y="155855"/>
                  <a:pt x="2611443" y="404565"/>
                </a:cubicBezTo>
                <a:cubicBezTo>
                  <a:pt x="2709453" y="315054"/>
                  <a:pt x="2840684" y="266178"/>
                  <a:pt x="2983336" y="266178"/>
                </a:cubicBezTo>
                <a:cubicBezTo>
                  <a:pt x="3293144" y="266178"/>
                  <a:pt x="3549108" y="496718"/>
                  <a:pt x="3578241" y="797044"/>
                </a:cubicBezTo>
                <a:cubicBezTo>
                  <a:pt x="3583592" y="793823"/>
                  <a:pt x="3589010" y="793774"/>
                  <a:pt x="3594440" y="793774"/>
                </a:cubicBezTo>
                <a:cubicBezTo>
                  <a:pt x="4111042" y="793774"/>
                  <a:pt x="4529836" y="1212568"/>
                  <a:pt x="4529836" y="1729170"/>
                </a:cubicBezTo>
                <a:cubicBezTo>
                  <a:pt x="4529836" y="2216938"/>
                  <a:pt x="4156487" y="2617512"/>
                  <a:pt x="3679930" y="2660249"/>
                </a:cubicBezTo>
                <a:lnTo>
                  <a:pt x="3679930" y="2664566"/>
                </a:lnTo>
                <a:lnTo>
                  <a:pt x="3594440" y="2664566"/>
                </a:lnTo>
                <a:lnTo>
                  <a:pt x="1043912" y="2664566"/>
                </a:lnTo>
                <a:lnTo>
                  <a:pt x="1043912" y="2657589"/>
                </a:lnTo>
                <a:cubicBezTo>
                  <a:pt x="1008374" y="2662448"/>
                  <a:pt x="972132" y="2664566"/>
                  <a:pt x="935396" y="2664566"/>
                </a:cubicBezTo>
                <a:cubicBezTo>
                  <a:pt x="418794" y="2664566"/>
                  <a:pt x="0" y="2245772"/>
                  <a:pt x="0" y="1729170"/>
                </a:cubicBezTo>
                <a:cubicBezTo>
                  <a:pt x="0" y="1212568"/>
                  <a:pt x="418794" y="793774"/>
                  <a:pt x="935396" y="793774"/>
                </a:cubicBezTo>
                <a:lnTo>
                  <a:pt x="954395" y="797612"/>
                </a:lnTo>
                <a:cubicBezTo>
                  <a:pt x="1004779" y="344999"/>
                  <a:pt x="1393085" y="0"/>
                  <a:pt x="1861969" y="0"/>
                </a:cubicBezTo>
                <a:close/>
              </a:path>
            </a:pathLst>
          </a:custGeom>
          <a:solidFill>
            <a:srgbClr val="64646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1" name="Oval 31">
            <a:extLst>
              <a:ext uri="{FF2B5EF4-FFF2-40B4-BE49-F238E27FC236}">
                <a16:creationId xmlns:a16="http://schemas.microsoft.com/office/drawing/2014/main" id="{11B6F797-9549-4B1A-99D6-DCAC0FCD14E4}"/>
              </a:ext>
            </a:extLst>
          </p:cNvPr>
          <p:cNvSpPr/>
          <p:nvPr/>
        </p:nvSpPr>
        <p:spPr>
          <a:xfrm>
            <a:off x="8665030" y="5684794"/>
            <a:ext cx="504505" cy="509254"/>
          </a:xfrm>
          <a:custGeom>
            <a:avLst/>
            <a:gdLst/>
            <a:ahLst/>
            <a:cxnLst/>
            <a:rect l="l" t="t" r="r" b="b"/>
            <a:pathLst>
              <a:path w="3187187" h="3217189">
                <a:moveTo>
                  <a:pt x="2136560" y="2669280"/>
                </a:moveTo>
                <a:cubicBezTo>
                  <a:pt x="2154235" y="2662847"/>
                  <a:pt x="2173778" y="2671961"/>
                  <a:pt x="2180211" y="2689635"/>
                </a:cubicBezTo>
                <a:lnTo>
                  <a:pt x="2338628" y="3124881"/>
                </a:lnTo>
                <a:cubicBezTo>
                  <a:pt x="2345061" y="3142556"/>
                  <a:pt x="2335948" y="3162099"/>
                  <a:pt x="2318273" y="3168533"/>
                </a:cubicBezTo>
                <a:lnTo>
                  <a:pt x="2190259" y="3215126"/>
                </a:lnTo>
                <a:cubicBezTo>
                  <a:pt x="2172585" y="3221559"/>
                  <a:pt x="2153041" y="3212445"/>
                  <a:pt x="2146608" y="3194771"/>
                </a:cubicBezTo>
                <a:lnTo>
                  <a:pt x="1988192" y="2759525"/>
                </a:lnTo>
                <a:cubicBezTo>
                  <a:pt x="1981759" y="2741850"/>
                  <a:pt x="1990872" y="2722307"/>
                  <a:pt x="2008547" y="2715873"/>
                </a:cubicBezTo>
                <a:close/>
                <a:moveTo>
                  <a:pt x="1050626" y="2669280"/>
                </a:moveTo>
                <a:lnTo>
                  <a:pt x="1178640" y="2715873"/>
                </a:lnTo>
                <a:cubicBezTo>
                  <a:pt x="1196314" y="2722307"/>
                  <a:pt x="1205428" y="2741850"/>
                  <a:pt x="1198995" y="2759525"/>
                </a:cubicBezTo>
                <a:lnTo>
                  <a:pt x="1040578" y="3194771"/>
                </a:lnTo>
                <a:cubicBezTo>
                  <a:pt x="1034145" y="3212445"/>
                  <a:pt x="1014601" y="3221559"/>
                  <a:pt x="996927" y="3215126"/>
                </a:cubicBezTo>
                <a:lnTo>
                  <a:pt x="868913" y="3168533"/>
                </a:lnTo>
                <a:cubicBezTo>
                  <a:pt x="851239" y="3162099"/>
                  <a:pt x="842125" y="3142556"/>
                  <a:pt x="848558" y="3124881"/>
                </a:cubicBezTo>
                <a:lnTo>
                  <a:pt x="1006975" y="2689635"/>
                </a:lnTo>
                <a:cubicBezTo>
                  <a:pt x="1013408" y="2671961"/>
                  <a:pt x="1032952" y="2662847"/>
                  <a:pt x="1050626" y="2669280"/>
                </a:cubicBezTo>
                <a:close/>
                <a:moveTo>
                  <a:pt x="2647909" y="2029882"/>
                </a:moveTo>
                <a:cubicBezTo>
                  <a:pt x="2656328" y="2027626"/>
                  <a:pt x="2665608" y="2028582"/>
                  <a:pt x="2673752" y="2033284"/>
                </a:cubicBezTo>
                <a:lnTo>
                  <a:pt x="3074877" y="2264874"/>
                </a:lnTo>
                <a:cubicBezTo>
                  <a:pt x="3091166" y="2274278"/>
                  <a:pt x="3096747" y="2295107"/>
                  <a:pt x="3087343" y="2311396"/>
                </a:cubicBezTo>
                <a:lnTo>
                  <a:pt x="3019228" y="2429374"/>
                </a:lnTo>
                <a:cubicBezTo>
                  <a:pt x="3009824" y="2445663"/>
                  <a:pt x="2988995" y="2451244"/>
                  <a:pt x="2972706" y="2441840"/>
                </a:cubicBezTo>
                <a:lnTo>
                  <a:pt x="2571581" y="2210250"/>
                </a:lnTo>
                <a:cubicBezTo>
                  <a:pt x="2555292" y="2200846"/>
                  <a:pt x="2549710" y="2180017"/>
                  <a:pt x="2559115" y="2163728"/>
                </a:cubicBezTo>
                <a:lnTo>
                  <a:pt x="2627229" y="2045750"/>
                </a:lnTo>
                <a:cubicBezTo>
                  <a:pt x="2631932" y="2037605"/>
                  <a:pt x="2639490" y="2032138"/>
                  <a:pt x="2647909" y="2029882"/>
                </a:cubicBezTo>
                <a:close/>
                <a:moveTo>
                  <a:pt x="539277" y="2029882"/>
                </a:moveTo>
                <a:cubicBezTo>
                  <a:pt x="547696" y="2032138"/>
                  <a:pt x="555255" y="2037605"/>
                  <a:pt x="559957" y="2045750"/>
                </a:cubicBezTo>
                <a:lnTo>
                  <a:pt x="628071" y="2163728"/>
                </a:lnTo>
                <a:cubicBezTo>
                  <a:pt x="637476" y="2180017"/>
                  <a:pt x="631895" y="2200846"/>
                  <a:pt x="615606" y="2210250"/>
                </a:cubicBezTo>
                <a:lnTo>
                  <a:pt x="214481" y="2441840"/>
                </a:lnTo>
                <a:cubicBezTo>
                  <a:pt x="198192" y="2451244"/>
                  <a:pt x="177363" y="2445663"/>
                  <a:pt x="167958" y="2429374"/>
                </a:cubicBezTo>
                <a:lnTo>
                  <a:pt x="99844" y="2311396"/>
                </a:lnTo>
                <a:cubicBezTo>
                  <a:pt x="90439" y="2295107"/>
                  <a:pt x="96020" y="2274278"/>
                  <a:pt x="112309" y="2264874"/>
                </a:cubicBezTo>
                <a:lnTo>
                  <a:pt x="513434" y="2033284"/>
                </a:lnTo>
                <a:cubicBezTo>
                  <a:pt x="521579" y="2028582"/>
                  <a:pt x="530858" y="2027626"/>
                  <a:pt x="539277" y="2029882"/>
                </a:cubicBezTo>
                <a:close/>
                <a:moveTo>
                  <a:pt x="3094879" y="918289"/>
                </a:moveTo>
                <a:cubicBezTo>
                  <a:pt x="3112554" y="911856"/>
                  <a:pt x="3132097" y="920969"/>
                  <a:pt x="3138531" y="938644"/>
                </a:cubicBezTo>
                <a:lnTo>
                  <a:pt x="3185124" y="1066657"/>
                </a:lnTo>
                <a:cubicBezTo>
                  <a:pt x="3191557" y="1084332"/>
                  <a:pt x="3182443" y="1103875"/>
                  <a:pt x="3164769" y="1110308"/>
                </a:cubicBezTo>
                <a:lnTo>
                  <a:pt x="2729523" y="1268725"/>
                </a:lnTo>
                <a:cubicBezTo>
                  <a:pt x="2711848" y="1275158"/>
                  <a:pt x="2692304" y="1266045"/>
                  <a:pt x="2685871" y="1248370"/>
                </a:cubicBezTo>
                <a:lnTo>
                  <a:pt x="2639278" y="1120357"/>
                </a:lnTo>
                <a:cubicBezTo>
                  <a:pt x="2632845" y="1102682"/>
                  <a:pt x="2641959" y="1083138"/>
                  <a:pt x="2659633" y="1076705"/>
                </a:cubicBezTo>
                <a:close/>
                <a:moveTo>
                  <a:pt x="92307" y="918289"/>
                </a:moveTo>
                <a:lnTo>
                  <a:pt x="527553" y="1076705"/>
                </a:lnTo>
                <a:cubicBezTo>
                  <a:pt x="545228" y="1083138"/>
                  <a:pt x="554341" y="1102682"/>
                  <a:pt x="547908" y="1120357"/>
                </a:cubicBezTo>
                <a:lnTo>
                  <a:pt x="501315" y="1248370"/>
                </a:lnTo>
                <a:cubicBezTo>
                  <a:pt x="494882" y="1266045"/>
                  <a:pt x="475338" y="1275158"/>
                  <a:pt x="457664" y="1268725"/>
                </a:cubicBezTo>
                <a:lnTo>
                  <a:pt x="22418" y="1110308"/>
                </a:lnTo>
                <a:cubicBezTo>
                  <a:pt x="4743" y="1103875"/>
                  <a:pt x="-4370" y="1084332"/>
                  <a:pt x="2063" y="1066657"/>
                </a:cubicBezTo>
                <a:lnTo>
                  <a:pt x="48656" y="938644"/>
                </a:lnTo>
                <a:cubicBezTo>
                  <a:pt x="55089" y="920969"/>
                  <a:pt x="74633" y="911856"/>
                  <a:pt x="92307" y="918289"/>
                </a:cubicBezTo>
                <a:close/>
                <a:moveTo>
                  <a:pt x="1593593" y="658644"/>
                </a:moveTo>
                <a:cubicBezTo>
                  <a:pt x="2116495" y="658644"/>
                  <a:pt x="2540391" y="1082540"/>
                  <a:pt x="2540391" y="1605442"/>
                </a:cubicBezTo>
                <a:cubicBezTo>
                  <a:pt x="2540391" y="2128344"/>
                  <a:pt x="2116495" y="2552240"/>
                  <a:pt x="1593593" y="2552240"/>
                </a:cubicBezTo>
                <a:cubicBezTo>
                  <a:pt x="1070691" y="2552240"/>
                  <a:pt x="646795" y="2128344"/>
                  <a:pt x="646795" y="1605442"/>
                </a:cubicBezTo>
                <a:cubicBezTo>
                  <a:pt x="646795" y="1082540"/>
                  <a:pt x="1070691" y="658644"/>
                  <a:pt x="1593593" y="658644"/>
                </a:cubicBezTo>
                <a:close/>
                <a:moveTo>
                  <a:pt x="2246117" y="1165"/>
                </a:moveTo>
                <a:cubicBezTo>
                  <a:pt x="2254536" y="-1090"/>
                  <a:pt x="2263815" y="-135"/>
                  <a:pt x="2271960" y="4568"/>
                </a:cubicBezTo>
                <a:lnTo>
                  <a:pt x="2389938" y="72682"/>
                </a:lnTo>
                <a:cubicBezTo>
                  <a:pt x="2406227" y="82087"/>
                  <a:pt x="2411808" y="102916"/>
                  <a:pt x="2402403" y="119205"/>
                </a:cubicBezTo>
                <a:lnTo>
                  <a:pt x="2170814" y="520330"/>
                </a:lnTo>
                <a:cubicBezTo>
                  <a:pt x="2161409" y="536619"/>
                  <a:pt x="2140580" y="542200"/>
                  <a:pt x="2124291" y="532795"/>
                </a:cubicBezTo>
                <a:lnTo>
                  <a:pt x="2006313" y="464681"/>
                </a:lnTo>
                <a:cubicBezTo>
                  <a:pt x="1990024" y="455276"/>
                  <a:pt x="1984443" y="434447"/>
                  <a:pt x="1993848" y="418158"/>
                </a:cubicBezTo>
                <a:lnTo>
                  <a:pt x="2225437" y="17033"/>
                </a:lnTo>
                <a:cubicBezTo>
                  <a:pt x="2230139" y="8889"/>
                  <a:pt x="2237698" y="3421"/>
                  <a:pt x="2246117" y="1165"/>
                </a:cubicBezTo>
                <a:close/>
                <a:moveTo>
                  <a:pt x="941069" y="1165"/>
                </a:moveTo>
                <a:cubicBezTo>
                  <a:pt x="949488" y="3421"/>
                  <a:pt x="957047" y="8889"/>
                  <a:pt x="961749" y="17033"/>
                </a:cubicBezTo>
                <a:lnTo>
                  <a:pt x="1193338" y="418158"/>
                </a:lnTo>
                <a:cubicBezTo>
                  <a:pt x="1202743" y="434447"/>
                  <a:pt x="1197162" y="455276"/>
                  <a:pt x="1180873" y="464681"/>
                </a:cubicBezTo>
                <a:lnTo>
                  <a:pt x="1062895" y="532795"/>
                </a:lnTo>
                <a:cubicBezTo>
                  <a:pt x="1046606" y="542200"/>
                  <a:pt x="1025777" y="536619"/>
                  <a:pt x="1016372" y="520330"/>
                </a:cubicBezTo>
                <a:lnTo>
                  <a:pt x="784783" y="119205"/>
                </a:lnTo>
                <a:cubicBezTo>
                  <a:pt x="775378" y="102916"/>
                  <a:pt x="780959" y="82087"/>
                  <a:pt x="797248" y="72682"/>
                </a:cubicBezTo>
                <a:lnTo>
                  <a:pt x="915226" y="4568"/>
                </a:lnTo>
                <a:cubicBezTo>
                  <a:pt x="923371" y="-135"/>
                  <a:pt x="932650" y="-1090"/>
                  <a:pt x="941069" y="1165"/>
                </a:cubicBezTo>
                <a:close/>
              </a:path>
            </a:pathLst>
          </a:custGeom>
          <a:solidFill>
            <a:srgbClr val="64646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2" name="Rectangle 23">
            <a:extLst>
              <a:ext uri="{FF2B5EF4-FFF2-40B4-BE49-F238E27FC236}">
                <a16:creationId xmlns:a16="http://schemas.microsoft.com/office/drawing/2014/main" id="{FC06CE4D-FBC1-4A64-BC8B-65714092A08C}"/>
              </a:ext>
            </a:extLst>
          </p:cNvPr>
          <p:cNvSpPr/>
          <p:nvPr/>
        </p:nvSpPr>
        <p:spPr>
          <a:xfrm>
            <a:off x="5963174" y="5716474"/>
            <a:ext cx="691882" cy="445892"/>
          </a:xfrm>
          <a:custGeom>
            <a:avLst/>
            <a:gdLst/>
            <a:ahLst/>
            <a:cxnLst/>
            <a:rect l="l" t="t" r="r" b="b"/>
            <a:pathLst>
              <a:path w="3224845" h="2078296">
                <a:moveTo>
                  <a:pt x="1153236" y="427959"/>
                </a:moveTo>
                <a:cubicBezTo>
                  <a:pt x="1348431" y="427959"/>
                  <a:pt x="1521080" y="524490"/>
                  <a:pt x="1617434" y="678532"/>
                </a:cubicBezTo>
                <a:cubicBezTo>
                  <a:pt x="1678138" y="623092"/>
                  <a:pt x="1759417" y="592820"/>
                  <a:pt x="1847771" y="592820"/>
                </a:cubicBezTo>
                <a:cubicBezTo>
                  <a:pt x="2039655" y="592820"/>
                  <a:pt x="2198190" y="735609"/>
                  <a:pt x="2216233" y="921620"/>
                </a:cubicBezTo>
                <a:cubicBezTo>
                  <a:pt x="2219548" y="919625"/>
                  <a:pt x="2222903" y="919594"/>
                  <a:pt x="2226267" y="919594"/>
                </a:cubicBezTo>
                <a:cubicBezTo>
                  <a:pt x="2546231" y="919594"/>
                  <a:pt x="2805617" y="1178981"/>
                  <a:pt x="2805617" y="1498945"/>
                </a:cubicBezTo>
                <a:cubicBezTo>
                  <a:pt x="2805617" y="1801051"/>
                  <a:pt x="2574378" y="2049153"/>
                  <a:pt x="2279216" y="2075622"/>
                </a:cubicBezTo>
                <a:lnTo>
                  <a:pt x="2279216" y="2078296"/>
                </a:lnTo>
                <a:lnTo>
                  <a:pt x="2226267" y="2078296"/>
                </a:lnTo>
                <a:lnTo>
                  <a:pt x="646561" y="2078296"/>
                </a:lnTo>
                <a:lnTo>
                  <a:pt x="646561" y="2073975"/>
                </a:lnTo>
                <a:cubicBezTo>
                  <a:pt x="624550" y="2076984"/>
                  <a:pt x="602103" y="2078296"/>
                  <a:pt x="579350" y="2078296"/>
                </a:cubicBezTo>
                <a:cubicBezTo>
                  <a:pt x="259386" y="2078296"/>
                  <a:pt x="0" y="1818910"/>
                  <a:pt x="0" y="1498945"/>
                </a:cubicBezTo>
                <a:cubicBezTo>
                  <a:pt x="0" y="1178981"/>
                  <a:pt x="259386" y="919594"/>
                  <a:pt x="579350" y="919594"/>
                </a:cubicBezTo>
                <a:lnTo>
                  <a:pt x="591118" y="921972"/>
                </a:lnTo>
                <a:cubicBezTo>
                  <a:pt x="622324" y="641639"/>
                  <a:pt x="862826" y="427959"/>
                  <a:pt x="1153236" y="427959"/>
                </a:cubicBezTo>
                <a:close/>
                <a:moveTo>
                  <a:pt x="1844671" y="0"/>
                </a:moveTo>
                <a:cubicBezTo>
                  <a:pt x="2007709" y="0"/>
                  <a:pt x="2151917" y="80629"/>
                  <a:pt x="2232398" y="209295"/>
                </a:cubicBezTo>
                <a:cubicBezTo>
                  <a:pt x="2283102" y="162988"/>
                  <a:pt x="2350992" y="137703"/>
                  <a:pt x="2424790" y="137703"/>
                </a:cubicBezTo>
                <a:cubicBezTo>
                  <a:pt x="2585064" y="137703"/>
                  <a:pt x="2717483" y="256969"/>
                  <a:pt x="2732554" y="412337"/>
                </a:cubicBezTo>
                <a:cubicBezTo>
                  <a:pt x="2735322" y="410671"/>
                  <a:pt x="2738125" y="410646"/>
                  <a:pt x="2740934" y="410646"/>
                </a:cubicBezTo>
                <a:cubicBezTo>
                  <a:pt x="3008189" y="410646"/>
                  <a:pt x="3224845" y="627302"/>
                  <a:pt x="3224845" y="894557"/>
                </a:cubicBezTo>
                <a:cubicBezTo>
                  <a:pt x="3224845" y="1096996"/>
                  <a:pt x="3100535" y="1270403"/>
                  <a:pt x="2923312" y="1340619"/>
                </a:cubicBezTo>
                <a:cubicBezTo>
                  <a:pt x="2866347" y="1049229"/>
                  <a:pt x="2609521" y="829523"/>
                  <a:pt x="2301383" y="829523"/>
                </a:cubicBezTo>
                <a:cubicBezTo>
                  <a:pt x="2297701" y="829523"/>
                  <a:pt x="2294026" y="829557"/>
                  <a:pt x="2290397" y="831741"/>
                </a:cubicBezTo>
                <a:cubicBezTo>
                  <a:pt x="2270640" y="628070"/>
                  <a:pt x="2097054" y="471725"/>
                  <a:pt x="1886953" y="471725"/>
                </a:cubicBezTo>
                <a:cubicBezTo>
                  <a:pt x="1790211" y="471725"/>
                  <a:pt x="1701214" y="504871"/>
                  <a:pt x="1634747" y="565575"/>
                </a:cubicBezTo>
                <a:cubicBezTo>
                  <a:pt x="1575570" y="470966"/>
                  <a:pt x="1490108" y="396171"/>
                  <a:pt x="1388252" y="349790"/>
                </a:cubicBezTo>
                <a:cubicBezTo>
                  <a:pt x="1438607" y="147092"/>
                  <a:pt x="1624461" y="0"/>
                  <a:pt x="1844671" y="0"/>
                </a:cubicBezTo>
                <a:close/>
              </a:path>
            </a:pathLst>
          </a:custGeom>
          <a:solidFill>
            <a:srgbClr val="64646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3" name="Oval 31">
            <a:extLst>
              <a:ext uri="{FF2B5EF4-FFF2-40B4-BE49-F238E27FC236}">
                <a16:creationId xmlns:a16="http://schemas.microsoft.com/office/drawing/2014/main" id="{69916A7A-F8D5-4241-8D5C-08675082047E}"/>
              </a:ext>
            </a:extLst>
          </p:cNvPr>
          <p:cNvSpPr/>
          <p:nvPr/>
        </p:nvSpPr>
        <p:spPr>
          <a:xfrm>
            <a:off x="6939606" y="5653380"/>
            <a:ext cx="579873" cy="572083"/>
          </a:xfrm>
          <a:custGeom>
            <a:avLst/>
            <a:gdLst/>
            <a:ahLst/>
            <a:cxnLst/>
            <a:rect l="l" t="t" r="r" b="b"/>
            <a:pathLst>
              <a:path w="3240076" h="3196551">
                <a:moveTo>
                  <a:pt x="2810300" y="1617710"/>
                </a:moveTo>
                <a:cubicBezTo>
                  <a:pt x="2817009" y="1615912"/>
                  <a:pt x="2824405" y="1616674"/>
                  <a:pt x="2830895" y="1620421"/>
                </a:cubicBezTo>
                <a:lnTo>
                  <a:pt x="3150571" y="1804986"/>
                </a:lnTo>
                <a:cubicBezTo>
                  <a:pt x="3163552" y="1812480"/>
                  <a:pt x="3168000" y="1829080"/>
                  <a:pt x="3160506" y="1842062"/>
                </a:cubicBezTo>
                <a:lnTo>
                  <a:pt x="3106222" y="1936084"/>
                </a:lnTo>
                <a:cubicBezTo>
                  <a:pt x="3098727" y="1949065"/>
                  <a:pt x="3082128" y="1953513"/>
                  <a:pt x="3069146" y="1946019"/>
                </a:cubicBezTo>
                <a:lnTo>
                  <a:pt x="2749470" y="1761453"/>
                </a:lnTo>
                <a:cubicBezTo>
                  <a:pt x="2736489" y="1753959"/>
                  <a:pt x="2732040" y="1737359"/>
                  <a:pt x="2739536" y="1724378"/>
                </a:cubicBezTo>
                <a:lnTo>
                  <a:pt x="2793819" y="1630356"/>
                </a:lnTo>
                <a:cubicBezTo>
                  <a:pt x="2797567" y="1623864"/>
                  <a:pt x="2803590" y="1619508"/>
                  <a:pt x="2810300" y="1617710"/>
                </a:cubicBezTo>
                <a:close/>
                <a:moveTo>
                  <a:pt x="1308278" y="1324343"/>
                </a:moveTo>
                <a:cubicBezTo>
                  <a:pt x="1529714" y="1324343"/>
                  <a:pt x="1725574" y="1433852"/>
                  <a:pt x="1834882" y="1608603"/>
                </a:cubicBezTo>
                <a:cubicBezTo>
                  <a:pt x="1903747" y="1545710"/>
                  <a:pt x="1995954" y="1511368"/>
                  <a:pt x="2096186" y="1511368"/>
                </a:cubicBezTo>
                <a:cubicBezTo>
                  <a:pt x="2313867" y="1511368"/>
                  <a:pt x="2493715" y="1673353"/>
                  <a:pt x="2514185" y="1884371"/>
                </a:cubicBezTo>
                <a:cubicBezTo>
                  <a:pt x="2517944" y="1882108"/>
                  <a:pt x="2521751" y="1882074"/>
                  <a:pt x="2525567" y="1882074"/>
                </a:cubicBezTo>
                <a:cubicBezTo>
                  <a:pt x="2888547" y="1882074"/>
                  <a:pt x="3182805" y="2176332"/>
                  <a:pt x="3182805" y="2539312"/>
                </a:cubicBezTo>
                <a:cubicBezTo>
                  <a:pt x="3182805" y="2882034"/>
                  <a:pt x="2920478" y="3163490"/>
                  <a:pt x="2585635" y="3193518"/>
                </a:cubicBezTo>
                <a:lnTo>
                  <a:pt x="2585635" y="3196551"/>
                </a:lnTo>
                <a:lnTo>
                  <a:pt x="2525567" y="3196551"/>
                </a:lnTo>
                <a:lnTo>
                  <a:pt x="733485" y="3196551"/>
                </a:lnTo>
                <a:lnTo>
                  <a:pt x="733485" y="3191649"/>
                </a:lnTo>
                <a:cubicBezTo>
                  <a:pt x="708515" y="3195063"/>
                  <a:pt x="683050" y="3196551"/>
                  <a:pt x="657239" y="3196551"/>
                </a:cubicBezTo>
                <a:cubicBezTo>
                  <a:pt x="294258" y="3196551"/>
                  <a:pt x="0" y="2902293"/>
                  <a:pt x="0" y="2539312"/>
                </a:cubicBezTo>
                <a:cubicBezTo>
                  <a:pt x="0" y="2176332"/>
                  <a:pt x="294258" y="1882074"/>
                  <a:pt x="657239" y="1882074"/>
                </a:cubicBezTo>
                <a:lnTo>
                  <a:pt x="670588" y="1884770"/>
                </a:lnTo>
                <a:cubicBezTo>
                  <a:pt x="705989" y="1566750"/>
                  <a:pt x="978825" y="1324343"/>
                  <a:pt x="1308278" y="1324343"/>
                </a:cubicBezTo>
                <a:close/>
                <a:moveTo>
                  <a:pt x="3166512" y="731828"/>
                </a:moveTo>
                <a:cubicBezTo>
                  <a:pt x="3180598" y="726701"/>
                  <a:pt x="3196172" y="733964"/>
                  <a:pt x="3201300" y="748050"/>
                </a:cubicBezTo>
                <a:lnTo>
                  <a:pt x="3238432" y="850070"/>
                </a:lnTo>
                <a:cubicBezTo>
                  <a:pt x="3243559" y="864156"/>
                  <a:pt x="3236295" y="879731"/>
                  <a:pt x="3222210" y="884857"/>
                </a:cubicBezTo>
                <a:lnTo>
                  <a:pt x="2875342" y="1011107"/>
                </a:lnTo>
                <a:cubicBezTo>
                  <a:pt x="2861256" y="1016234"/>
                  <a:pt x="2845680" y="1008972"/>
                  <a:pt x="2840554" y="994886"/>
                </a:cubicBezTo>
                <a:lnTo>
                  <a:pt x="2803421" y="892866"/>
                </a:lnTo>
                <a:cubicBezTo>
                  <a:pt x="2798295" y="878780"/>
                  <a:pt x="2805558" y="863204"/>
                  <a:pt x="2819643" y="858077"/>
                </a:cubicBezTo>
                <a:close/>
                <a:moveTo>
                  <a:pt x="773619" y="731828"/>
                </a:moveTo>
                <a:lnTo>
                  <a:pt x="1120487" y="858077"/>
                </a:lnTo>
                <a:cubicBezTo>
                  <a:pt x="1134573" y="863204"/>
                  <a:pt x="1141836" y="878780"/>
                  <a:pt x="1136709" y="892866"/>
                </a:cubicBezTo>
                <a:lnTo>
                  <a:pt x="1099577" y="994886"/>
                </a:lnTo>
                <a:cubicBezTo>
                  <a:pt x="1094450" y="1008972"/>
                  <a:pt x="1078875" y="1016234"/>
                  <a:pt x="1064789" y="1011107"/>
                </a:cubicBezTo>
                <a:lnTo>
                  <a:pt x="717921" y="884857"/>
                </a:lnTo>
                <a:cubicBezTo>
                  <a:pt x="703835" y="879731"/>
                  <a:pt x="696572" y="864156"/>
                  <a:pt x="701699" y="850070"/>
                </a:cubicBezTo>
                <a:lnTo>
                  <a:pt x="738831" y="748050"/>
                </a:lnTo>
                <a:cubicBezTo>
                  <a:pt x="743958" y="733964"/>
                  <a:pt x="759534" y="726701"/>
                  <a:pt x="773619" y="731828"/>
                </a:cubicBezTo>
                <a:close/>
                <a:moveTo>
                  <a:pt x="1970065" y="524905"/>
                </a:moveTo>
                <a:cubicBezTo>
                  <a:pt x="2386791" y="524905"/>
                  <a:pt x="2724614" y="862728"/>
                  <a:pt x="2724614" y="1279453"/>
                </a:cubicBezTo>
                <a:cubicBezTo>
                  <a:pt x="2724614" y="1453368"/>
                  <a:pt x="2665775" y="1613540"/>
                  <a:pt x="2564463" y="1739247"/>
                </a:cubicBezTo>
                <a:cubicBezTo>
                  <a:pt x="2529951" y="1545877"/>
                  <a:pt x="2358485" y="1402176"/>
                  <a:pt x="2153457" y="1402176"/>
                </a:cubicBezTo>
                <a:cubicBezTo>
                  <a:pt x="2053225" y="1402176"/>
                  <a:pt x="1961018" y="1436518"/>
                  <a:pt x="1892153" y="1499411"/>
                </a:cubicBezTo>
                <a:cubicBezTo>
                  <a:pt x="1782845" y="1324660"/>
                  <a:pt x="1586985" y="1215151"/>
                  <a:pt x="1365549" y="1215151"/>
                </a:cubicBezTo>
                <a:cubicBezTo>
                  <a:pt x="1314582" y="1215151"/>
                  <a:pt x="1264970" y="1220953"/>
                  <a:pt x="1217820" y="1233835"/>
                </a:cubicBezTo>
                <a:cubicBezTo>
                  <a:pt x="1240489" y="838320"/>
                  <a:pt x="1568676" y="524905"/>
                  <a:pt x="1970065" y="524905"/>
                </a:cubicBezTo>
                <a:close/>
                <a:moveTo>
                  <a:pt x="2490093" y="928"/>
                </a:moveTo>
                <a:cubicBezTo>
                  <a:pt x="2496802" y="-869"/>
                  <a:pt x="2504197" y="-108"/>
                  <a:pt x="2510688" y="3640"/>
                </a:cubicBezTo>
                <a:lnTo>
                  <a:pt x="2604711" y="57924"/>
                </a:lnTo>
                <a:cubicBezTo>
                  <a:pt x="2617692" y="65419"/>
                  <a:pt x="2622140" y="82019"/>
                  <a:pt x="2614644" y="95000"/>
                </a:cubicBezTo>
                <a:lnTo>
                  <a:pt x="2430080" y="414676"/>
                </a:lnTo>
                <a:cubicBezTo>
                  <a:pt x="2422585" y="427657"/>
                  <a:pt x="2405985" y="432105"/>
                  <a:pt x="2393004" y="424610"/>
                </a:cubicBezTo>
                <a:lnTo>
                  <a:pt x="2298982" y="370326"/>
                </a:lnTo>
                <a:cubicBezTo>
                  <a:pt x="2286000" y="362831"/>
                  <a:pt x="2281552" y="346232"/>
                  <a:pt x="2289048" y="333250"/>
                </a:cubicBezTo>
                <a:lnTo>
                  <a:pt x="2473612" y="13574"/>
                </a:lnTo>
                <a:cubicBezTo>
                  <a:pt x="2477359" y="7084"/>
                  <a:pt x="2483383" y="2726"/>
                  <a:pt x="2490093" y="928"/>
                </a:cubicBezTo>
                <a:close/>
                <a:moveTo>
                  <a:pt x="1450038" y="928"/>
                </a:moveTo>
                <a:cubicBezTo>
                  <a:pt x="1456747" y="2726"/>
                  <a:pt x="1462771" y="7084"/>
                  <a:pt x="1466519" y="13574"/>
                </a:cubicBezTo>
                <a:lnTo>
                  <a:pt x="1651083" y="333250"/>
                </a:lnTo>
                <a:cubicBezTo>
                  <a:pt x="1658578" y="346232"/>
                  <a:pt x="1654131" y="362831"/>
                  <a:pt x="1641149" y="370326"/>
                </a:cubicBezTo>
                <a:lnTo>
                  <a:pt x="1547127" y="424610"/>
                </a:lnTo>
                <a:cubicBezTo>
                  <a:pt x="1534145" y="432105"/>
                  <a:pt x="1517546" y="427657"/>
                  <a:pt x="1510050" y="414676"/>
                </a:cubicBezTo>
                <a:lnTo>
                  <a:pt x="1325486" y="95000"/>
                </a:lnTo>
                <a:cubicBezTo>
                  <a:pt x="1317991" y="82019"/>
                  <a:pt x="1322439" y="65419"/>
                  <a:pt x="1335420" y="57924"/>
                </a:cubicBezTo>
                <a:lnTo>
                  <a:pt x="1429442" y="3640"/>
                </a:lnTo>
                <a:cubicBezTo>
                  <a:pt x="1435933" y="-108"/>
                  <a:pt x="1443328" y="-869"/>
                  <a:pt x="1450038" y="928"/>
                </a:cubicBezTo>
                <a:close/>
              </a:path>
            </a:pathLst>
          </a:custGeom>
          <a:solidFill>
            <a:srgbClr val="64646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4" name="Teardrop 17">
            <a:extLst>
              <a:ext uri="{FF2B5EF4-FFF2-40B4-BE49-F238E27FC236}">
                <a16:creationId xmlns:a16="http://schemas.microsoft.com/office/drawing/2014/main" id="{DF52C183-2732-497A-A9E3-D85931A19658}"/>
              </a:ext>
            </a:extLst>
          </p:cNvPr>
          <p:cNvSpPr/>
          <p:nvPr/>
        </p:nvSpPr>
        <p:spPr>
          <a:xfrm rot="18900000">
            <a:off x="5204982" y="5698880"/>
            <a:ext cx="473640" cy="481082"/>
          </a:xfrm>
          <a:custGeom>
            <a:avLst/>
            <a:gdLst/>
            <a:ahLst/>
            <a:cxnLst/>
            <a:rect l="l" t="t" r="r" b="b"/>
            <a:pathLst>
              <a:path w="2646489" h="2688071">
                <a:moveTo>
                  <a:pt x="306023" y="2382048"/>
                </a:moveTo>
                <a:cubicBezTo>
                  <a:pt x="271732" y="2441625"/>
                  <a:pt x="254586" y="2501201"/>
                  <a:pt x="254586" y="2560778"/>
                </a:cubicBezTo>
                <a:cubicBezTo>
                  <a:pt x="254586" y="2631080"/>
                  <a:pt x="197595" y="2688071"/>
                  <a:pt x="127293" y="2688071"/>
                </a:cubicBezTo>
                <a:cubicBezTo>
                  <a:pt x="56991" y="2688071"/>
                  <a:pt x="0" y="2631081"/>
                  <a:pt x="0" y="2560778"/>
                </a:cubicBezTo>
                <a:cubicBezTo>
                  <a:pt x="0" y="2490477"/>
                  <a:pt x="56991" y="2433485"/>
                  <a:pt x="127293" y="2433485"/>
                </a:cubicBezTo>
                <a:cubicBezTo>
                  <a:pt x="186870" y="2433486"/>
                  <a:pt x="246446" y="2416340"/>
                  <a:pt x="306023" y="2382048"/>
                </a:cubicBezTo>
                <a:close/>
                <a:moveTo>
                  <a:pt x="812224" y="2334103"/>
                </a:moveTo>
                <a:cubicBezTo>
                  <a:pt x="777933" y="2393681"/>
                  <a:pt x="760787" y="2453256"/>
                  <a:pt x="760787" y="2512834"/>
                </a:cubicBezTo>
                <a:cubicBezTo>
                  <a:pt x="760787" y="2583136"/>
                  <a:pt x="703796" y="2640127"/>
                  <a:pt x="633494" y="2640127"/>
                </a:cubicBezTo>
                <a:cubicBezTo>
                  <a:pt x="563192" y="2640127"/>
                  <a:pt x="506201" y="2583136"/>
                  <a:pt x="506201" y="2512834"/>
                </a:cubicBezTo>
                <a:cubicBezTo>
                  <a:pt x="506201" y="2442532"/>
                  <a:pt x="563192" y="2385541"/>
                  <a:pt x="633494" y="2385541"/>
                </a:cubicBezTo>
                <a:cubicBezTo>
                  <a:pt x="693071" y="2385540"/>
                  <a:pt x="752647" y="2368395"/>
                  <a:pt x="812224" y="2334103"/>
                </a:cubicBezTo>
                <a:close/>
                <a:moveTo>
                  <a:pt x="353968" y="1875848"/>
                </a:moveTo>
                <a:cubicBezTo>
                  <a:pt x="319677" y="1935424"/>
                  <a:pt x="302531" y="1995001"/>
                  <a:pt x="302530" y="2054578"/>
                </a:cubicBezTo>
                <a:cubicBezTo>
                  <a:pt x="302530" y="2124880"/>
                  <a:pt x="245539" y="2181871"/>
                  <a:pt x="175237" y="2181871"/>
                </a:cubicBezTo>
                <a:cubicBezTo>
                  <a:pt x="104935" y="2181871"/>
                  <a:pt x="47945" y="2124880"/>
                  <a:pt x="47944" y="2054578"/>
                </a:cubicBezTo>
                <a:cubicBezTo>
                  <a:pt x="47944" y="1984276"/>
                  <a:pt x="104935" y="1927285"/>
                  <a:pt x="175237" y="1927285"/>
                </a:cubicBezTo>
                <a:cubicBezTo>
                  <a:pt x="234815" y="1927285"/>
                  <a:pt x="294391" y="1910139"/>
                  <a:pt x="353968" y="1875848"/>
                </a:cubicBezTo>
                <a:close/>
                <a:moveTo>
                  <a:pt x="401912" y="1369646"/>
                </a:moveTo>
                <a:cubicBezTo>
                  <a:pt x="367621" y="1429223"/>
                  <a:pt x="350475" y="1488799"/>
                  <a:pt x="350475" y="1548377"/>
                </a:cubicBezTo>
                <a:cubicBezTo>
                  <a:pt x="350475" y="1618679"/>
                  <a:pt x="293484" y="1675670"/>
                  <a:pt x="223182" y="1675670"/>
                </a:cubicBezTo>
                <a:cubicBezTo>
                  <a:pt x="152880" y="1675670"/>
                  <a:pt x="95889" y="1618679"/>
                  <a:pt x="95889" y="1548377"/>
                </a:cubicBezTo>
                <a:cubicBezTo>
                  <a:pt x="95889" y="1478075"/>
                  <a:pt x="152880" y="1421084"/>
                  <a:pt x="223182" y="1421084"/>
                </a:cubicBezTo>
                <a:cubicBezTo>
                  <a:pt x="282759" y="1421084"/>
                  <a:pt x="342335" y="1403938"/>
                  <a:pt x="401912" y="1369646"/>
                </a:cubicBezTo>
                <a:close/>
                <a:moveTo>
                  <a:pt x="1318425" y="2286158"/>
                </a:moveTo>
                <a:cubicBezTo>
                  <a:pt x="1284134" y="2345735"/>
                  <a:pt x="1266988" y="2405312"/>
                  <a:pt x="1266987" y="2464888"/>
                </a:cubicBezTo>
                <a:cubicBezTo>
                  <a:pt x="1266987" y="2535190"/>
                  <a:pt x="1209996" y="2592182"/>
                  <a:pt x="1139694" y="2592182"/>
                </a:cubicBezTo>
                <a:cubicBezTo>
                  <a:pt x="1069392" y="2592182"/>
                  <a:pt x="1012402" y="2535191"/>
                  <a:pt x="1012401" y="2464888"/>
                </a:cubicBezTo>
                <a:cubicBezTo>
                  <a:pt x="1012401" y="2394586"/>
                  <a:pt x="1069392" y="2337595"/>
                  <a:pt x="1139694" y="2337595"/>
                </a:cubicBezTo>
                <a:cubicBezTo>
                  <a:pt x="1199271" y="2337596"/>
                  <a:pt x="1258848" y="2320449"/>
                  <a:pt x="1318425" y="2286158"/>
                </a:cubicBezTo>
                <a:close/>
                <a:moveTo>
                  <a:pt x="860169" y="1827902"/>
                </a:moveTo>
                <a:cubicBezTo>
                  <a:pt x="825878" y="1887479"/>
                  <a:pt x="808731" y="1947056"/>
                  <a:pt x="808731" y="2006633"/>
                </a:cubicBezTo>
                <a:cubicBezTo>
                  <a:pt x="808731" y="2076935"/>
                  <a:pt x="751740" y="2133926"/>
                  <a:pt x="681438" y="2133926"/>
                </a:cubicBezTo>
                <a:cubicBezTo>
                  <a:pt x="611136" y="2133926"/>
                  <a:pt x="554146" y="2076935"/>
                  <a:pt x="554145" y="2006633"/>
                </a:cubicBezTo>
                <a:cubicBezTo>
                  <a:pt x="554145" y="1936331"/>
                  <a:pt x="611136" y="1879340"/>
                  <a:pt x="681438" y="1879340"/>
                </a:cubicBezTo>
                <a:cubicBezTo>
                  <a:pt x="741015" y="1879340"/>
                  <a:pt x="800591" y="1862193"/>
                  <a:pt x="860169" y="1827902"/>
                </a:cubicBezTo>
                <a:close/>
                <a:moveTo>
                  <a:pt x="2096803" y="190871"/>
                </a:moveTo>
                <a:cubicBezTo>
                  <a:pt x="2253382" y="347450"/>
                  <a:pt x="2314442" y="563378"/>
                  <a:pt x="2268166" y="764238"/>
                </a:cubicBezTo>
                <a:cubicBezTo>
                  <a:pt x="2361334" y="768461"/>
                  <a:pt x="2450817" y="809378"/>
                  <a:pt x="2521691" y="880252"/>
                </a:cubicBezTo>
                <a:cubicBezTo>
                  <a:pt x="2675615" y="1034176"/>
                  <a:pt x="2688247" y="1275888"/>
                  <a:pt x="2553508" y="1439575"/>
                </a:cubicBezTo>
                <a:cubicBezTo>
                  <a:pt x="2557767" y="1440633"/>
                  <a:pt x="2560483" y="1443301"/>
                  <a:pt x="2563181" y="1445999"/>
                </a:cubicBezTo>
                <a:cubicBezTo>
                  <a:pt x="2819847" y="1702665"/>
                  <a:pt x="2819847" y="2118808"/>
                  <a:pt x="2563181" y="2375474"/>
                </a:cubicBezTo>
                <a:cubicBezTo>
                  <a:pt x="2320841" y="2617815"/>
                  <a:pt x="1936328" y="2631341"/>
                  <a:pt x="1678325" y="2415804"/>
                </a:cubicBezTo>
                <a:lnTo>
                  <a:pt x="1676180" y="2417949"/>
                </a:lnTo>
                <a:lnTo>
                  <a:pt x="1633705" y="2375475"/>
                </a:lnTo>
                <a:lnTo>
                  <a:pt x="366513" y="1108282"/>
                </a:lnTo>
                <a:lnTo>
                  <a:pt x="369979" y="1104815"/>
                </a:lnTo>
                <a:cubicBezTo>
                  <a:pt x="349908" y="1089573"/>
                  <a:pt x="330850" y="1072619"/>
                  <a:pt x="312598" y="1054367"/>
                </a:cubicBezTo>
                <a:cubicBezTo>
                  <a:pt x="55932" y="797701"/>
                  <a:pt x="55932" y="381558"/>
                  <a:pt x="312598" y="124891"/>
                </a:cubicBezTo>
                <a:cubicBezTo>
                  <a:pt x="569264" y="-131775"/>
                  <a:pt x="985408" y="-131775"/>
                  <a:pt x="1242074" y="124891"/>
                </a:cubicBezTo>
                <a:lnTo>
                  <a:pt x="1249606" y="136238"/>
                </a:lnTo>
                <a:cubicBezTo>
                  <a:pt x="1499513" y="-63604"/>
                  <a:pt x="1863845" y="-42087"/>
                  <a:pt x="2096803" y="190871"/>
                </a:cubicBezTo>
                <a:close/>
              </a:path>
            </a:pathLst>
          </a:custGeom>
          <a:solidFill>
            <a:srgbClr val="64646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5" name="Rectangle 23">
            <a:extLst>
              <a:ext uri="{FF2B5EF4-FFF2-40B4-BE49-F238E27FC236}">
                <a16:creationId xmlns:a16="http://schemas.microsoft.com/office/drawing/2014/main" id="{C92B9790-3727-4A9C-B228-1680FC2B2B87}"/>
              </a:ext>
            </a:extLst>
          </p:cNvPr>
          <p:cNvSpPr/>
          <p:nvPr/>
        </p:nvSpPr>
        <p:spPr>
          <a:xfrm>
            <a:off x="7804030" y="5649492"/>
            <a:ext cx="576449" cy="579858"/>
          </a:xfrm>
          <a:custGeom>
            <a:avLst/>
            <a:gdLst/>
            <a:ahLst/>
            <a:cxnLst/>
            <a:rect l="l" t="t" r="r" b="b"/>
            <a:pathLst>
              <a:path w="3220951" h="3240001">
                <a:moveTo>
                  <a:pt x="1308278" y="1367793"/>
                </a:moveTo>
                <a:cubicBezTo>
                  <a:pt x="1529714" y="1367793"/>
                  <a:pt x="1725574" y="1477302"/>
                  <a:pt x="1834882" y="1652053"/>
                </a:cubicBezTo>
                <a:cubicBezTo>
                  <a:pt x="1903747" y="1589160"/>
                  <a:pt x="1995954" y="1554818"/>
                  <a:pt x="2096186" y="1554818"/>
                </a:cubicBezTo>
                <a:cubicBezTo>
                  <a:pt x="2313867" y="1554818"/>
                  <a:pt x="2493715" y="1716803"/>
                  <a:pt x="2514185" y="1927821"/>
                </a:cubicBezTo>
                <a:cubicBezTo>
                  <a:pt x="2517944" y="1925558"/>
                  <a:pt x="2521751" y="1925524"/>
                  <a:pt x="2525567" y="1925524"/>
                </a:cubicBezTo>
                <a:cubicBezTo>
                  <a:pt x="2888547" y="1925524"/>
                  <a:pt x="3182805" y="2219782"/>
                  <a:pt x="3182805" y="2582762"/>
                </a:cubicBezTo>
                <a:cubicBezTo>
                  <a:pt x="3182805" y="2925484"/>
                  <a:pt x="2920478" y="3206940"/>
                  <a:pt x="2585635" y="3236968"/>
                </a:cubicBezTo>
                <a:lnTo>
                  <a:pt x="2585635" y="3240001"/>
                </a:lnTo>
                <a:lnTo>
                  <a:pt x="2525567" y="3240001"/>
                </a:lnTo>
                <a:lnTo>
                  <a:pt x="733485" y="3240001"/>
                </a:lnTo>
                <a:lnTo>
                  <a:pt x="733485" y="3235099"/>
                </a:lnTo>
                <a:cubicBezTo>
                  <a:pt x="708515" y="3238513"/>
                  <a:pt x="683051" y="3240001"/>
                  <a:pt x="657239" y="3240001"/>
                </a:cubicBezTo>
                <a:cubicBezTo>
                  <a:pt x="294258" y="3240001"/>
                  <a:pt x="0" y="2945743"/>
                  <a:pt x="0" y="2582762"/>
                </a:cubicBezTo>
                <a:cubicBezTo>
                  <a:pt x="0" y="2219782"/>
                  <a:pt x="294258" y="1925524"/>
                  <a:pt x="657239" y="1925524"/>
                </a:cubicBezTo>
                <a:lnTo>
                  <a:pt x="670588" y="1928221"/>
                </a:lnTo>
                <a:cubicBezTo>
                  <a:pt x="705989" y="1610200"/>
                  <a:pt x="978825" y="1367793"/>
                  <a:pt x="1308278" y="1367793"/>
                </a:cubicBezTo>
                <a:close/>
                <a:moveTo>
                  <a:pt x="1589786" y="0"/>
                </a:moveTo>
                <a:cubicBezTo>
                  <a:pt x="1520182" y="453314"/>
                  <a:pt x="1668069" y="912942"/>
                  <a:pt x="1988957" y="1240613"/>
                </a:cubicBezTo>
                <a:cubicBezTo>
                  <a:pt x="2309845" y="1568285"/>
                  <a:pt x="2766281" y="1725754"/>
                  <a:pt x="3220951" y="1665645"/>
                </a:cubicBezTo>
                <a:cubicBezTo>
                  <a:pt x="3108976" y="1775302"/>
                  <a:pt x="2980523" y="1857805"/>
                  <a:pt x="2843553" y="1912752"/>
                </a:cubicBezTo>
                <a:cubicBezTo>
                  <a:pt x="2756367" y="1866073"/>
                  <a:pt x="2656598" y="1841175"/>
                  <a:pt x="2551012" y="1841175"/>
                </a:cubicBezTo>
                <a:cubicBezTo>
                  <a:pt x="2547197" y="1841176"/>
                  <a:pt x="2543390" y="1841210"/>
                  <a:pt x="2539631" y="1843473"/>
                </a:cubicBezTo>
                <a:cubicBezTo>
                  <a:pt x="2519161" y="1632454"/>
                  <a:pt x="2339312" y="1470470"/>
                  <a:pt x="2121631" y="1470470"/>
                </a:cubicBezTo>
                <a:cubicBezTo>
                  <a:pt x="2021400" y="1470470"/>
                  <a:pt x="1929192" y="1504812"/>
                  <a:pt x="1860327" y="1567705"/>
                </a:cubicBezTo>
                <a:cubicBezTo>
                  <a:pt x="1751020" y="1392954"/>
                  <a:pt x="1555160" y="1283445"/>
                  <a:pt x="1333723" y="1283445"/>
                </a:cubicBezTo>
                <a:lnTo>
                  <a:pt x="1331160" y="1283679"/>
                </a:lnTo>
                <a:cubicBezTo>
                  <a:pt x="1150898" y="856385"/>
                  <a:pt x="1238290" y="344219"/>
                  <a:pt x="1589786" y="0"/>
                </a:cubicBezTo>
                <a:close/>
              </a:path>
            </a:pathLst>
          </a:custGeom>
          <a:solidFill>
            <a:srgbClr val="64646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6" name="Round Same Side Corner Rectangle 8">
            <a:extLst>
              <a:ext uri="{FF2B5EF4-FFF2-40B4-BE49-F238E27FC236}">
                <a16:creationId xmlns:a16="http://schemas.microsoft.com/office/drawing/2014/main" id="{1BE000D2-A08E-4C4A-B278-0A1C324B5E40}"/>
              </a:ext>
            </a:extLst>
          </p:cNvPr>
          <p:cNvSpPr/>
          <p:nvPr/>
        </p:nvSpPr>
        <p:spPr>
          <a:xfrm>
            <a:off x="4455730" y="1450295"/>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rgbClr val="EF5E4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7" name="Round Same Side Corner Rectangle 20">
            <a:extLst>
              <a:ext uri="{FF2B5EF4-FFF2-40B4-BE49-F238E27FC236}">
                <a16:creationId xmlns:a16="http://schemas.microsoft.com/office/drawing/2014/main" id="{37F84030-5CE5-48FE-BF52-EB73BFD355A7}"/>
              </a:ext>
            </a:extLst>
          </p:cNvPr>
          <p:cNvSpPr/>
          <p:nvPr/>
        </p:nvSpPr>
        <p:spPr>
          <a:xfrm rot="10800000">
            <a:off x="5042893" y="1447239"/>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rgbClr val="EF5E4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8" name="Donut 87">
            <a:extLst>
              <a:ext uri="{FF2B5EF4-FFF2-40B4-BE49-F238E27FC236}">
                <a16:creationId xmlns:a16="http://schemas.microsoft.com/office/drawing/2014/main" id="{E8E6C823-83E0-4525-91AB-839AB233C028}"/>
              </a:ext>
            </a:extLst>
          </p:cNvPr>
          <p:cNvSpPr/>
          <p:nvPr/>
        </p:nvSpPr>
        <p:spPr>
          <a:xfrm>
            <a:off x="5691893" y="1539942"/>
            <a:ext cx="507661" cy="521714"/>
          </a:xfrm>
          <a:custGeom>
            <a:avLst/>
            <a:gdLst/>
            <a:ahLst/>
            <a:cxnLst/>
            <a:rect l="l" t="t" r="r" b="b"/>
            <a:pathLst>
              <a:path w="356471" h="366339">
                <a:moveTo>
                  <a:pt x="144025" y="123680"/>
                </a:moveTo>
                <a:cubicBezTo>
                  <a:pt x="89551" y="123680"/>
                  <a:pt x="45391" y="167840"/>
                  <a:pt x="45391" y="222314"/>
                </a:cubicBezTo>
                <a:cubicBezTo>
                  <a:pt x="45391" y="276788"/>
                  <a:pt x="89551" y="320948"/>
                  <a:pt x="144025" y="320948"/>
                </a:cubicBezTo>
                <a:cubicBezTo>
                  <a:pt x="198499" y="320948"/>
                  <a:pt x="242659" y="276788"/>
                  <a:pt x="242659" y="222314"/>
                </a:cubicBezTo>
                <a:cubicBezTo>
                  <a:pt x="242659" y="167840"/>
                  <a:pt x="198499" y="123680"/>
                  <a:pt x="144025" y="123680"/>
                </a:cubicBezTo>
                <a:close/>
                <a:moveTo>
                  <a:pt x="354808" y="0"/>
                </a:moveTo>
                <a:lnTo>
                  <a:pt x="356471" y="85288"/>
                </a:lnTo>
                <a:lnTo>
                  <a:pt x="334733" y="64382"/>
                </a:lnTo>
                <a:lnTo>
                  <a:pt x="260258" y="141819"/>
                </a:lnTo>
                <a:cubicBezTo>
                  <a:pt x="278587" y="163579"/>
                  <a:pt x="288050" y="191841"/>
                  <a:pt x="288050" y="222314"/>
                </a:cubicBezTo>
                <a:cubicBezTo>
                  <a:pt x="288050" y="301857"/>
                  <a:pt x="223568" y="366339"/>
                  <a:pt x="144025" y="366339"/>
                </a:cubicBezTo>
                <a:cubicBezTo>
                  <a:pt x="64482" y="366339"/>
                  <a:pt x="0" y="301857"/>
                  <a:pt x="0" y="222314"/>
                </a:cubicBezTo>
                <a:cubicBezTo>
                  <a:pt x="0" y="142771"/>
                  <a:pt x="64482" y="78289"/>
                  <a:pt x="144025" y="78289"/>
                </a:cubicBezTo>
                <a:cubicBezTo>
                  <a:pt x="170876" y="78289"/>
                  <a:pt x="196011" y="85637"/>
                  <a:pt x="216282" y="100527"/>
                </a:cubicBezTo>
                <a:lnTo>
                  <a:pt x="291257" y="22569"/>
                </a:lnTo>
                <a:lnTo>
                  <a:pt x="269519" y="1663"/>
                </a:lnTo>
                <a:close/>
              </a:path>
            </a:pathLst>
          </a:custGeom>
          <a:solidFill>
            <a:srgbClr val="EF5E4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39" name="Donut 90">
            <a:extLst>
              <a:ext uri="{FF2B5EF4-FFF2-40B4-BE49-F238E27FC236}">
                <a16:creationId xmlns:a16="http://schemas.microsoft.com/office/drawing/2014/main" id="{188911CF-556F-416E-AB16-47FD29A4D338}"/>
              </a:ext>
            </a:extLst>
          </p:cNvPr>
          <p:cNvSpPr/>
          <p:nvPr/>
        </p:nvSpPr>
        <p:spPr>
          <a:xfrm>
            <a:off x="6568402" y="1501877"/>
            <a:ext cx="532052" cy="543757"/>
          </a:xfrm>
          <a:custGeom>
            <a:avLst/>
            <a:gdLst/>
            <a:ahLst/>
            <a:cxnLst/>
            <a:rect l="l" t="t" r="r" b="b"/>
            <a:pathLst>
              <a:path w="373598" h="381817">
                <a:moveTo>
                  <a:pt x="229573" y="45391"/>
                </a:moveTo>
                <a:cubicBezTo>
                  <a:pt x="175099" y="45391"/>
                  <a:pt x="130939" y="89551"/>
                  <a:pt x="130939" y="144025"/>
                </a:cubicBezTo>
                <a:cubicBezTo>
                  <a:pt x="130939" y="198499"/>
                  <a:pt x="175099" y="242659"/>
                  <a:pt x="229573" y="242659"/>
                </a:cubicBezTo>
                <a:cubicBezTo>
                  <a:pt x="284047" y="242659"/>
                  <a:pt x="328207" y="198499"/>
                  <a:pt x="328207" y="144025"/>
                </a:cubicBezTo>
                <a:cubicBezTo>
                  <a:pt x="328207" y="89551"/>
                  <a:pt x="284047" y="45391"/>
                  <a:pt x="229573" y="45391"/>
                </a:cubicBezTo>
                <a:close/>
                <a:moveTo>
                  <a:pt x="229573" y="0"/>
                </a:moveTo>
                <a:cubicBezTo>
                  <a:pt x="309116" y="0"/>
                  <a:pt x="373598" y="64482"/>
                  <a:pt x="373598" y="144025"/>
                </a:cubicBezTo>
                <a:cubicBezTo>
                  <a:pt x="373598" y="223568"/>
                  <a:pt x="309116" y="288050"/>
                  <a:pt x="229573" y="288050"/>
                </a:cubicBezTo>
                <a:cubicBezTo>
                  <a:pt x="202172" y="288050"/>
                  <a:pt x="176558" y="280398"/>
                  <a:pt x="156060" y="264966"/>
                </a:cubicBezTo>
                <a:lnTo>
                  <a:pt x="128993" y="292033"/>
                </a:lnTo>
                <a:lnTo>
                  <a:pt x="160228" y="323268"/>
                </a:lnTo>
                <a:cubicBezTo>
                  <a:pt x="171055" y="334095"/>
                  <a:pt x="171055" y="351650"/>
                  <a:pt x="160228" y="362477"/>
                </a:cubicBezTo>
                <a:cubicBezTo>
                  <a:pt x="149401" y="373304"/>
                  <a:pt x="131846" y="373304"/>
                  <a:pt x="121019" y="362477"/>
                </a:cubicBezTo>
                <a:lnTo>
                  <a:pt x="89784" y="331242"/>
                </a:lnTo>
                <a:lnTo>
                  <a:pt x="39209" y="381817"/>
                </a:lnTo>
                <a:cubicBezTo>
                  <a:pt x="28381" y="392644"/>
                  <a:pt x="10827" y="392644"/>
                  <a:pt x="0" y="381817"/>
                </a:cubicBezTo>
                <a:cubicBezTo>
                  <a:pt x="-10828" y="370989"/>
                  <a:pt x="-10828" y="353435"/>
                  <a:pt x="0" y="342608"/>
                </a:cubicBezTo>
                <a:lnTo>
                  <a:pt x="50575" y="292033"/>
                </a:lnTo>
                <a:lnTo>
                  <a:pt x="16166" y="257624"/>
                </a:lnTo>
                <a:cubicBezTo>
                  <a:pt x="5339" y="246797"/>
                  <a:pt x="5339" y="229242"/>
                  <a:pt x="16166" y="218415"/>
                </a:cubicBezTo>
                <a:cubicBezTo>
                  <a:pt x="26993" y="207588"/>
                  <a:pt x="44548" y="207588"/>
                  <a:pt x="55375" y="218415"/>
                </a:cubicBezTo>
                <a:lnTo>
                  <a:pt x="89784" y="252824"/>
                </a:lnTo>
                <a:lnTo>
                  <a:pt x="115252" y="227356"/>
                </a:lnTo>
                <a:cubicBezTo>
                  <a:pt x="95803" y="205073"/>
                  <a:pt x="85548" y="175747"/>
                  <a:pt x="85548" y="144025"/>
                </a:cubicBezTo>
                <a:cubicBezTo>
                  <a:pt x="85548" y="64482"/>
                  <a:pt x="150030" y="0"/>
                  <a:pt x="229573" y="0"/>
                </a:cubicBezTo>
                <a:close/>
              </a:path>
            </a:pathLst>
          </a:custGeom>
          <a:solidFill>
            <a:srgbClr val="EF5E4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40" name="Oval 6">
            <a:extLst>
              <a:ext uri="{FF2B5EF4-FFF2-40B4-BE49-F238E27FC236}">
                <a16:creationId xmlns:a16="http://schemas.microsoft.com/office/drawing/2014/main" id="{F7ED36BE-E726-4415-8257-1A7ECDB9E587}"/>
              </a:ext>
            </a:extLst>
          </p:cNvPr>
          <p:cNvSpPr/>
          <p:nvPr/>
        </p:nvSpPr>
        <p:spPr>
          <a:xfrm>
            <a:off x="7560710" y="2604583"/>
            <a:ext cx="507960" cy="502639"/>
          </a:xfrm>
          <a:custGeom>
            <a:avLst/>
            <a:gdLst/>
            <a:ahLst/>
            <a:cxnLst/>
            <a:rect l="l" t="t" r="r" b="b"/>
            <a:pathLst>
              <a:path w="3220460" h="3186731">
                <a:moveTo>
                  <a:pt x="1762834" y="1282034"/>
                </a:moveTo>
                <a:lnTo>
                  <a:pt x="273698" y="2771171"/>
                </a:lnTo>
                <a:cubicBezTo>
                  <a:pt x="253145" y="2791724"/>
                  <a:pt x="253145" y="2825048"/>
                  <a:pt x="273698" y="2845601"/>
                </a:cubicBezTo>
                <a:cubicBezTo>
                  <a:pt x="294251" y="2866154"/>
                  <a:pt x="327575" y="2866154"/>
                  <a:pt x="348128" y="2845601"/>
                </a:cubicBezTo>
                <a:lnTo>
                  <a:pt x="1830131" y="1363598"/>
                </a:lnTo>
                <a:close/>
                <a:moveTo>
                  <a:pt x="2703218" y="237332"/>
                </a:moveTo>
                <a:cubicBezTo>
                  <a:pt x="2623680" y="237332"/>
                  <a:pt x="2559202" y="301810"/>
                  <a:pt x="2559202" y="381348"/>
                </a:cubicBezTo>
                <a:cubicBezTo>
                  <a:pt x="2559202" y="460886"/>
                  <a:pt x="2623680" y="525364"/>
                  <a:pt x="2703218" y="525364"/>
                </a:cubicBezTo>
                <a:cubicBezTo>
                  <a:pt x="2782756" y="525364"/>
                  <a:pt x="2847234" y="460886"/>
                  <a:pt x="2847234" y="381348"/>
                </a:cubicBezTo>
                <a:cubicBezTo>
                  <a:pt x="2847234" y="301810"/>
                  <a:pt x="2782756" y="237332"/>
                  <a:pt x="2703218" y="237332"/>
                </a:cubicBezTo>
                <a:close/>
                <a:moveTo>
                  <a:pt x="2413103" y="0"/>
                </a:moveTo>
                <a:cubicBezTo>
                  <a:pt x="2858994" y="0"/>
                  <a:pt x="3220460" y="361466"/>
                  <a:pt x="3220460" y="807357"/>
                </a:cubicBezTo>
                <a:cubicBezTo>
                  <a:pt x="3220460" y="1253248"/>
                  <a:pt x="2858994" y="1614714"/>
                  <a:pt x="2413103" y="1614714"/>
                </a:cubicBezTo>
                <a:cubicBezTo>
                  <a:pt x="2305542" y="1614714"/>
                  <a:pt x="2202893" y="1593680"/>
                  <a:pt x="2109223" y="1555067"/>
                </a:cubicBezTo>
                <a:lnTo>
                  <a:pt x="2191945" y="1637789"/>
                </a:lnTo>
                <a:cubicBezTo>
                  <a:pt x="2226856" y="1672699"/>
                  <a:pt x="2226855" y="1729300"/>
                  <a:pt x="2191945" y="1764210"/>
                </a:cubicBezTo>
                <a:lnTo>
                  <a:pt x="2045068" y="1911087"/>
                </a:lnTo>
                <a:cubicBezTo>
                  <a:pt x="2010158" y="1945998"/>
                  <a:pt x="1953557" y="1945998"/>
                  <a:pt x="1918647" y="1911087"/>
                </a:cubicBezTo>
                <a:lnTo>
                  <a:pt x="1799123" y="1791564"/>
                </a:lnTo>
                <a:lnTo>
                  <a:pt x="1749496" y="1841190"/>
                </a:lnTo>
                <a:lnTo>
                  <a:pt x="1832980" y="1924673"/>
                </a:lnTo>
                <a:lnTo>
                  <a:pt x="1761893" y="1995760"/>
                </a:lnTo>
                <a:lnTo>
                  <a:pt x="1678410" y="1912277"/>
                </a:lnTo>
                <a:lnTo>
                  <a:pt x="1650246" y="1940441"/>
                </a:lnTo>
                <a:lnTo>
                  <a:pt x="1735612" y="2025807"/>
                </a:lnTo>
                <a:lnTo>
                  <a:pt x="1573330" y="2188089"/>
                </a:lnTo>
                <a:lnTo>
                  <a:pt x="1487964" y="2102723"/>
                </a:lnTo>
                <a:lnTo>
                  <a:pt x="1451742" y="2138944"/>
                </a:lnTo>
                <a:lnTo>
                  <a:pt x="1537109" y="2224311"/>
                </a:lnTo>
                <a:lnTo>
                  <a:pt x="1374830" y="2386590"/>
                </a:lnTo>
                <a:lnTo>
                  <a:pt x="1289463" y="2301223"/>
                </a:lnTo>
                <a:lnTo>
                  <a:pt x="1225079" y="2365608"/>
                </a:lnTo>
                <a:lnTo>
                  <a:pt x="1310445" y="2450974"/>
                </a:lnTo>
                <a:lnTo>
                  <a:pt x="1239358" y="2522061"/>
                </a:lnTo>
                <a:lnTo>
                  <a:pt x="1153992" y="2436695"/>
                </a:lnTo>
                <a:lnTo>
                  <a:pt x="1104364" y="2486322"/>
                </a:lnTo>
                <a:lnTo>
                  <a:pt x="1189730" y="2571689"/>
                </a:lnTo>
                <a:lnTo>
                  <a:pt x="1034153" y="2727266"/>
                </a:lnTo>
                <a:lnTo>
                  <a:pt x="948787" y="2641900"/>
                </a:lnTo>
                <a:lnTo>
                  <a:pt x="905863" y="2684824"/>
                </a:lnTo>
                <a:lnTo>
                  <a:pt x="991230" y="2770191"/>
                </a:lnTo>
                <a:lnTo>
                  <a:pt x="842353" y="2919067"/>
                </a:lnTo>
                <a:lnTo>
                  <a:pt x="756986" y="2833700"/>
                </a:lnTo>
                <a:lnTo>
                  <a:pt x="692119" y="2898567"/>
                </a:lnTo>
                <a:lnTo>
                  <a:pt x="777486" y="2983934"/>
                </a:lnTo>
                <a:lnTo>
                  <a:pt x="628610" y="3132811"/>
                </a:lnTo>
                <a:lnTo>
                  <a:pt x="618557" y="3122757"/>
                </a:lnTo>
                <a:lnTo>
                  <a:pt x="622830" y="3134825"/>
                </a:lnTo>
                <a:lnTo>
                  <a:pt x="346551" y="3150831"/>
                </a:lnTo>
                <a:lnTo>
                  <a:pt x="0" y="3186731"/>
                </a:lnTo>
                <a:lnTo>
                  <a:pt x="51749" y="2750557"/>
                </a:lnTo>
                <a:lnTo>
                  <a:pt x="48979" y="2747788"/>
                </a:lnTo>
                <a:lnTo>
                  <a:pt x="52495" y="2744272"/>
                </a:lnTo>
                <a:lnTo>
                  <a:pt x="52938" y="2740533"/>
                </a:lnTo>
                <a:lnTo>
                  <a:pt x="54575" y="2742192"/>
                </a:lnTo>
                <a:lnTo>
                  <a:pt x="1671288" y="1125479"/>
                </a:lnTo>
                <a:cubicBezTo>
                  <a:pt x="1628971" y="1027979"/>
                  <a:pt x="1605746" y="920380"/>
                  <a:pt x="1605746" y="807357"/>
                </a:cubicBezTo>
                <a:cubicBezTo>
                  <a:pt x="1605746" y="361466"/>
                  <a:pt x="1967212" y="0"/>
                  <a:pt x="2413103" y="0"/>
                </a:cubicBezTo>
                <a:close/>
              </a:path>
            </a:pathLst>
          </a:custGeom>
          <a:solidFill>
            <a:srgbClr val="7D7D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1" name="Block Arc 25">
            <a:extLst>
              <a:ext uri="{FF2B5EF4-FFF2-40B4-BE49-F238E27FC236}">
                <a16:creationId xmlns:a16="http://schemas.microsoft.com/office/drawing/2014/main" id="{54ED77DD-CF96-4BBB-8A76-45F4AE3D7D41}"/>
              </a:ext>
            </a:extLst>
          </p:cNvPr>
          <p:cNvSpPr/>
          <p:nvPr/>
        </p:nvSpPr>
        <p:spPr>
          <a:xfrm>
            <a:off x="5081797" y="2603460"/>
            <a:ext cx="349473" cy="504884"/>
          </a:xfrm>
          <a:custGeom>
            <a:avLst/>
            <a:gdLst/>
            <a:ahLst/>
            <a:cxnLst/>
            <a:rect l="l" t="t" r="r" b="b"/>
            <a:pathLst>
              <a:path w="2215656" h="3200962">
                <a:moveTo>
                  <a:pt x="1107829" y="2097026"/>
                </a:moveTo>
                <a:cubicBezTo>
                  <a:pt x="1025315" y="2097026"/>
                  <a:pt x="958423" y="2163918"/>
                  <a:pt x="958423" y="2246432"/>
                </a:cubicBezTo>
                <a:cubicBezTo>
                  <a:pt x="958423" y="2302715"/>
                  <a:pt x="989546" y="2351730"/>
                  <a:pt x="1036590" y="2375275"/>
                </a:cubicBezTo>
                <a:lnTo>
                  <a:pt x="985422" y="2684898"/>
                </a:lnTo>
                <a:lnTo>
                  <a:pt x="1230236" y="2684898"/>
                </a:lnTo>
                <a:lnTo>
                  <a:pt x="1179068" y="2375275"/>
                </a:lnTo>
                <a:cubicBezTo>
                  <a:pt x="1226112" y="2351730"/>
                  <a:pt x="1257234" y="2302715"/>
                  <a:pt x="1257234" y="2246432"/>
                </a:cubicBezTo>
                <a:cubicBezTo>
                  <a:pt x="1257234" y="2163918"/>
                  <a:pt x="1190343" y="2097026"/>
                  <a:pt x="1107829" y="2097026"/>
                </a:cubicBezTo>
                <a:close/>
                <a:moveTo>
                  <a:pt x="1102513" y="266871"/>
                </a:moveTo>
                <a:cubicBezTo>
                  <a:pt x="874876" y="269781"/>
                  <a:pt x="691868" y="455143"/>
                  <a:pt x="691868" y="682798"/>
                </a:cubicBezTo>
                <a:lnTo>
                  <a:pt x="690469" y="682798"/>
                </a:lnTo>
                <a:lnTo>
                  <a:pt x="690469" y="1580962"/>
                </a:lnTo>
                <a:lnTo>
                  <a:pt x="1525188" y="1580962"/>
                </a:lnTo>
                <a:lnTo>
                  <a:pt x="1525188" y="672127"/>
                </a:lnTo>
                <a:lnTo>
                  <a:pt x="1523654" y="672166"/>
                </a:lnTo>
                <a:cubicBezTo>
                  <a:pt x="1517835" y="444585"/>
                  <a:pt x="1330149" y="263961"/>
                  <a:pt x="1102513" y="266871"/>
                </a:cubicBezTo>
                <a:close/>
                <a:moveTo>
                  <a:pt x="1099102" y="56"/>
                </a:moveTo>
                <a:cubicBezTo>
                  <a:pt x="1472767" y="-4720"/>
                  <a:pt x="1780852" y="291773"/>
                  <a:pt x="1790404" y="665346"/>
                </a:cubicBezTo>
                <a:lnTo>
                  <a:pt x="1742843" y="666562"/>
                </a:lnTo>
                <a:lnTo>
                  <a:pt x="1790627" y="666562"/>
                </a:lnTo>
                <a:lnTo>
                  <a:pt x="1790627"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425030" y="1580962"/>
                </a:lnTo>
                <a:lnTo>
                  <a:pt x="425030" y="676764"/>
                </a:lnTo>
                <a:lnTo>
                  <a:pt x="425634" y="676764"/>
                </a:lnTo>
                <a:cubicBezTo>
                  <a:pt x="428273" y="305830"/>
                  <a:pt x="727452" y="4806"/>
                  <a:pt x="1099102" y="56"/>
                </a:cubicBezTo>
                <a:close/>
              </a:path>
            </a:pathLst>
          </a:custGeom>
          <a:solidFill>
            <a:srgbClr val="7D7D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42" name="Block Arc 31">
            <a:extLst>
              <a:ext uri="{FF2B5EF4-FFF2-40B4-BE49-F238E27FC236}">
                <a16:creationId xmlns:a16="http://schemas.microsoft.com/office/drawing/2014/main" id="{9257B526-0BDC-405A-AAA2-88AAE829E7FF}"/>
              </a:ext>
            </a:extLst>
          </p:cNvPr>
          <p:cNvSpPr/>
          <p:nvPr/>
        </p:nvSpPr>
        <p:spPr>
          <a:xfrm>
            <a:off x="8411005" y="2603460"/>
            <a:ext cx="455959" cy="504884"/>
          </a:xfrm>
          <a:custGeom>
            <a:avLst/>
            <a:gdLst/>
            <a:ahLst/>
            <a:cxnLst/>
            <a:rect l="l" t="t" r="r" b="b"/>
            <a:pathLst>
              <a:path w="2890784" h="3200962">
                <a:moveTo>
                  <a:pt x="1107828" y="2097026"/>
                </a:moveTo>
                <a:cubicBezTo>
                  <a:pt x="1025313" y="2097026"/>
                  <a:pt x="958422" y="2163918"/>
                  <a:pt x="958422" y="2246432"/>
                </a:cubicBezTo>
                <a:cubicBezTo>
                  <a:pt x="958422" y="2302715"/>
                  <a:pt x="989545" y="2351730"/>
                  <a:pt x="1036589" y="2375275"/>
                </a:cubicBezTo>
                <a:lnTo>
                  <a:pt x="985421" y="2684898"/>
                </a:lnTo>
                <a:lnTo>
                  <a:pt x="1230235" y="2684898"/>
                </a:lnTo>
                <a:lnTo>
                  <a:pt x="1179067" y="2375275"/>
                </a:lnTo>
                <a:cubicBezTo>
                  <a:pt x="1226111" y="2351730"/>
                  <a:pt x="1257233" y="2302715"/>
                  <a:pt x="1257233" y="2246432"/>
                </a:cubicBezTo>
                <a:cubicBezTo>
                  <a:pt x="1257233" y="2163918"/>
                  <a:pt x="1190342" y="2097026"/>
                  <a:pt x="1107828" y="2097026"/>
                </a:cubicBezTo>
                <a:close/>
                <a:moveTo>
                  <a:pt x="2199259" y="56"/>
                </a:moveTo>
                <a:cubicBezTo>
                  <a:pt x="2572924" y="-4720"/>
                  <a:pt x="2881009" y="291773"/>
                  <a:pt x="2890561" y="665346"/>
                </a:cubicBezTo>
                <a:lnTo>
                  <a:pt x="2843000" y="666562"/>
                </a:lnTo>
                <a:lnTo>
                  <a:pt x="2890784" y="666562"/>
                </a:lnTo>
                <a:lnTo>
                  <a:pt x="2890784" y="1580962"/>
                </a:lnTo>
                <a:lnTo>
                  <a:pt x="2625345" y="1580962"/>
                </a:lnTo>
                <a:lnTo>
                  <a:pt x="2625345" y="672127"/>
                </a:lnTo>
                <a:lnTo>
                  <a:pt x="2623811" y="672166"/>
                </a:lnTo>
                <a:cubicBezTo>
                  <a:pt x="2617992" y="444585"/>
                  <a:pt x="2430306" y="263961"/>
                  <a:pt x="2202670" y="266871"/>
                </a:cubicBezTo>
                <a:cubicBezTo>
                  <a:pt x="1975033" y="269781"/>
                  <a:pt x="1792025" y="455143"/>
                  <a:pt x="1792025" y="682798"/>
                </a:cubicBezTo>
                <a:lnTo>
                  <a:pt x="1790626" y="682798"/>
                </a:lnTo>
                <a:lnTo>
                  <a:pt x="1790626"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1525187" y="1580962"/>
                </a:lnTo>
                <a:lnTo>
                  <a:pt x="1525187" y="676764"/>
                </a:lnTo>
                <a:lnTo>
                  <a:pt x="1525791" y="676764"/>
                </a:lnTo>
                <a:cubicBezTo>
                  <a:pt x="1528430" y="305830"/>
                  <a:pt x="1827609" y="4806"/>
                  <a:pt x="2199259" y="56"/>
                </a:cubicBezTo>
                <a:close/>
              </a:path>
            </a:pathLst>
          </a:custGeom>
          <a:solidFill>
            <a:srgbClr val="7D7D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43" name="Freeform 53">
            <a:extLst>
              <a:ext uri="{FF2B5EF4-FFF2-40B4-BE49-F238E27FC236}">
                <a16:creationId xmlns:a16="http://schemas.microsoft.com/office/drawing/2014/main" id="{02F93292-9FB4-424A-9980-CE6FFCCD79F7}"/>
              </a:ext>
            </a:extLst>
          </p:cNvPr>
          <p:cNvSpPr/>
          <p:nvPr/>
        </p:nvSpPr>
        <p:spPr>
          <a:xfrm>
            <a:off x="10130939" y="2599748"/>
            <a:ext cx="499664" cy="512309"/>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406" h="2354521">
                <a:moveTo>
                  <a:pt x="2279640" y="1747818"/>
                </a:moveTo>
                <a:lnTo>
                  <a:pt x="1827546" y="1826304"/>
                </a:lnTo>
                <a:cubicBezTo>
                  <a:pt x="1873723" y="1907635"/>
                  <a:pt x="1985737" y="2047488"/>
                  <a:pt x="1955104" y="2095900"/>
                </a:cubicBezTo>
                <a:cubicBezTo>
                  <a:pt x="1897166" y="2139232"/>
                  <a:pt x="1773393" y="2006999"/>
                  <a:pt x="1682537" y="1962549"/>
                </a:cubicBezTo>
                <a:lnTo>
                  <a:pt x="1528613" y="2354521"/>
                </a:lnTo>
                <a:lnTo>
                  <a:pt x="1380482" y="2120816"/>
                </a:lnTo>
                <a:lnTo>
                  <a:pt x="1495542" y="1788127"/>
                </a:lnTo>
                <a:lnTo>
                  <a:pt x="909489" y="1225390"/>
                </a:lnTo>
                <a:lnTo>
                  <a:pt x="414951" y="2322212"/>
                </a:lnTo>
                <a:lnTo>
                  <a:pt x="293184" y="2052845"/>
                </a:lnTo>
                <a:lnTo>
                  <a:pt x="520411" y="767428"/>
                </a:lnTo>
                <a:cubicBezTo>
                  <a:pt x="325060" y="542715"/>
                  <a:pt x="-71458" y="102202"/>
                  <a:pt x="11167" y="5505"/>
                </a:cubicBezTo>
                <a:cubicBezTo>
                  <a:pt x="111065" y="-52229"/>
                  <a:pt x="554777" y="358209"/>
                  <a:pt x="771719" y="578452"/>
                </a:cubicBezTo>
                <a:lnTo>
                  <a:pt x="2041440" y="514597"/>
                </a:lnTo>
                <a:lnTo>
                  <a:pt x="2296406" y="662729"/>
                </a:lnTo>
                <a:lnTo>
                  <a:pt x="1124906" y="1004182"/>
                </a:lnTo>
                <a:lnTo>
                  <a:pt x="1676517" y="1608523"/>
                </a:lnTo>
                <a:cubicBezTo>
                  <a:pt x="1795262" y="1589016"/>
                  <a:pt x="2094931" y="1557316"/>
                  <a:pt x="2094931" y="1557316"/>
                </a:cubicBezTo>
              </a:path>
            </a:pathLst>
          </a:custGeom>
          <a:solidFill>
            <a:srgbClr val="7D7D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4" name="Block Arc 10">
            <a:extLst>
              <a:ext uri="{FF2B5EF4-FFF2-40B4-BE49-F238E27FC236}">
                <a16:creationId xmlns:a16="http://schemas.microsoft.com/office/drawing/2014/main" id="{1FECC89E-10B4-4A18-AFF0-01187ADA5729}"/>
              </a:ext>
            </a:extLst>
          </p:cNvPr>
          <p:cNvSpPr/>
          <p:nvPr/>
        </p:nvSpPr>
        <p:spPr>
          <a:xfrm>
            <a:off x="10959168" y="4745774"/>
            <a:ext cx="614525" cy="416246"/>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rgbClr val="AFAFA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45" name="Freeform 55">
            <a:extLst>
              <a:ext uri="{FF2B5EF4-FFF2-40B4-BE49-F238E27FC236}">
                <a16:creationId xmlns:a16="http://schemas.microsoft.com/office/drawing/2014/main" id="{381C22D8-2F4A-4616-82A7-AFBC0C91A34C}"/>
              </a:ext>
            </a:extLst>
          </p:cNvPr>
          <p:cNvSpPr/>
          <p:nvPr/>
        </p:nvSpPr>
        <p:spPr>
          <a:xfrm>
            <a:off x="4423300" y="2468550"/>
            <a:ext cx="316162" cy="774705"/>
          </a:xfrm>
          <a:custGeom>
            <a:avLst/>
            <a:gdLst/>
            <a:ahLst/>
            <a:cxnLst/>
            <a:rect l="l" t="t" r="r" b="b"/>
            <a:pathLst>
              <a:path w="1060423" h="2598393">
                <a:moveTo>
                  <a:pt x="511607" y="1989888"/>
                </a:moveTo>
                <a:cubicBezTo>
                  <a:pt x="421916" y="2038892"/>
                  <a:pt x="392123" y="2248491"/>
                  <a:pt x="577615" y="2379095"/>
                </a:cubicBezTo>
                <a:cubicBezTo>
                  <a:pt x="531205" y="2257454"/>
                  <a:pt x="562054" y="2197447"/>
                  <a:pt x="592034" y="2136572"/>
                </a:cubicBezTo>
                <a:cubicBezTo>
                  <a:pt x="592534" y="2167519"/>
                  <a:pt x="560915" y="2234057"/>
                  <a:pt x="638675" y="2272816"/>
                </a:cubicBezTo>
                <a:cubicBezTo>
                  <a:pt x="602283" y="2156226"/>
                  <a:pt x="756001" y="2119500"/>
                  <a:pt x="594605" y="1990756"/>
                </a:cubicBezTo>
                <a:cubicBezTo>
                  <a:pt x="828052" y="2024484"/>
                  <a:pt x="759407" y="2143283"/>
                  <a:pt x="814896" y="2262952"/>
                </a:cubicBezTo>
                <a:cubicBezTo>
                  <a:pt x="774295" y="2270013"/>
                  <a:pt x="715464" y="2161619"/>
                  <a:pt x="728685" y="2212952"/>
                </a:cubicBezTo>
                <a:cubicBezTo>
                  <a:pt x="798068" y="2415798"/>
                  <a:pt x="590532" y="2421590"/>
                  <a:pt x="656442" y="2598393"/>
                </a:cubicBezTo>
                <a:cubicBezTo>
                  <a:pt x="451592" y="2586815"/>
                  <a:pt x="511509" y="2396411"/>
                  <a:pt x="415171" y="2350110"/>
                </a:cubicBezTo>
                <a:cubicBezTo>
                  <a:pt x="389023" y="2345435"/>
                  <a:pt x="357666" y="2366802"/>
                  <a:pt x="415723" y="2461957"/>
                </a:cubicBezTo>
                <a:cubicBezTo>
                  <a:pt x="77590" y="2209980"/>
                  <a:pt x="314998" y="2004011"/>
                  <a:pt x="511607" y="1989888"/>
                </a:cubicBezTo>
                <a:close/>
                <a:moveTo>
                  <a:pt x="344786" y="1884983"/>
                </a:moveTo>
                <a:lnTo>
                  <a:pt x="722598" y="1884983"/>
                </a:lnTo>
                <a:cubicBezTo>
                  <a:pt x="716460" y="1906965"/>
                  <a:pt x="711917" y="1928321"/>
                  <a:pt x="707988" y="1948728"/>
                </a:cubicBezTo>
                <a:lnTo>
                  <a:pt x="357819" y="1948059"/>
                </a:lnTo>
                <a:close/>
                <a:moveTo>
                  <a:pt x="530212" y="651224"/>
                </a:moveTo>
                <a:cubicBezTo>
                  <a:pt x="585486" y="651224"/>
                  <a:pt x="630294" y="696033"/>
                  <a:pt x="630294" y="751307"/>
                </a:cubicBezTo>
                <a:cubicBezTo>
                  <a:pt x="630294" y="806581"/>
                  <a:pt x="585486" y="851389"/>
                  <a:pt x="530212" y="851389"/>
                </a:cubicBezTo>
                <a:cubicBezTo>
                  <a:pt x="474938" y="851389"/>
                  <a:pt x="430129" y="806581"/>
                  <a:pt x="430129" y="751307"/>
                </a:cubicBezTo>
                <a:cubicBezTo>
                  <a:pt x="430129" y="696033"/>
                  <a:pt x="474938" y="651224"/>
                  <a:pt x="530212" y="651224"/>
                </a:cubicBezTo>
                <a:close/>
                <a:moveTo>
                  <a:pt x="530212" y="551141"/>
                </a:moveTo>
                <a:cubicBezTo>
                  <a:pt x="419664" y="551141"/>
                  <a:pt x="330046" y="640759"/>
                  <a:pt x="330046" y="751307"/>
                </a:cubicBezTo>
                <a:cubicBezTo>
                  <a:pt x="330046" y="861855"/>
                  <a:pt x="419664" y="951472"/>
                  <a:pt x="530212" y="951472"/>
                </a:cubicBezTo>
                <a:cubicBezTo>
                  <a:pt x="640760" y="951472"/>
                  <a:pt x="730377" y="861855"/>
                  <a:pt x="730377" y="751307"/>
                </a:cubicBezTo>
                <a:cubicBezTo>
                  <a:pt x="730377" y="640759"/>
                  <a:pt x="640760" y="551141"/>
                  <a:pt x="530212" y="551141"/>
                </a:cubicBezTo>
                <a:close/>
                <a:moveTo>
                  <a:pt x="286245" y="353827"/>
                </a:moveTo>
                <a:cubicBezTo>
                  <a:pt x="438132" y="439406"/>
                  <a:pt x="623290" y="440561"/>
                  <a:pt x="776100" y="356932"/>
                </a:cubicBezTo>
                <a:cubicBezTo>
                  <a:pt x="941305" y="720175"/>
                  <a:pt x="898096" y="1115325"/>
                  <a:pt x="825241" y="1447764"/>
                </a:cubicBezTo>
                <a:lnTo>
                  <a:pt x="1060423" y="1673413"/>
                </a:lnTo>
                <a:lnTo>
                  <a:pt x="1021935" y="1978110"/>
                </a:lnTo>
                <a:lnTo>
                  <a:pt x="745125" y="1786699"/>
                </a:lnTo>
                <a:lnTo>
                  <a:pt x="734250" y="1834148"/>
                </a:lnTo>
                <a:lnTo>
                  <a:pt x="332991" y="1834148"/>
                </a:lnTo>
                <a:cubicBezTo>
                  <a:pt x="330005" y="1820736"/>
                  <a:pt x="326662" y="1807037"/>
                  <a:pt x="323192" y="1793020"/>
                </a:cubicBezTo>
                <a:lnTo>
                  <a:pt x="38489" y="1989888"/>
                </a:lnTo>
                <a:lnTo>
                  <a:pt x="0" y="1685191"/>
                </a:lnTo>
                <a:lnTo>
                  <a:pt x="237343" y="1457469"/>
                </a:lnTo>
                <a:lnTo>
                  <a:pt x="238009" y="1459571"/>
                </a:lnTo>
                <a:lnTo>
                  <a:pt x="242012" y="1446515"/>
                </a:lnTo>
                <a:cubicBezTo>
                  <a:pt x="171205" y="1115067"/>
                  <a:pt x="127758" y="714059"/>
                  <a:pt x="286245" y="353827"/>
                </a:cubicBezTo>
                <a:close/>
                <a:moveTo>
                  <a:pt x="527942" y="0"/>
                </a:moveTo>
                <a:cubicBezTo>
                  <a:pt x="622760" y="95693"/>
                  <a:pt x="695048" y="196745"/>
                  <a:pt x="748164" y="301374"/>
                </a:cubicBezTo>
                <a:cubicBezTo>
                  <a:pt x="612692" y="376844"/>
                  <a:pt x="447588" y="375495"/>
                  <a:pt x="312997" y="298024"/>
                </a:cubicBezTo>
                <a:cubicBezTo>
                  <a:pt x="364591" y="193505"/>
                  <a:pt x="435080" y="93397"/>
                  <a:pt x="527942" y="0"/>
                </a:cubicBezTo>
                <a:close/>
              </a:path>
            </a:pathLst>
          </a:custGeom>
          <a:solidFill>
            <a:srgbClr val="7D7D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6" name="Round Same Side Corner Rectangle 36">
            <a:extLst>
              <a:ext uri="{FF2B5EF4-FFF2-40B4-BE49-F238E27FC236}">
                <a16:creationId xmlns:a16="http://schemas.microsoft.com/office/drawing/2014/main" id="{C9EE9900-0C0E-46AE-A44C-FF6E2465B4F2}"/>
              </a:ext>
            </a:extLst>
          </p:cNvPr>
          <p:cNvSpPr/>
          <p:nvPr/>
        </p:nvSpPr>
        <p:spPr>
          <a:xfrm>
            <a:off x="9209300" y="2626898"/>
            <a:ext cx="579306" cy="458009"/>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rgbClr val="7D7D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7" name="Oval 21">
            <a:extLst>
              <a:ext uri="{FF2B5EF4-FFF2-40B4-BE49-F238E27FC236}">
                <a16:creationId xmlns:a16="http://schemas.microsoft.com/office/drawing/2014/main" id="{75C1DA15-8721-43D3-8754-E56F05A47719}"/>
              </a:ext>
            </a:extLst>
          </p:cNvPr>
          <p:cNvSpPr>
            <a:spLocks noChangeAspect="1"/>
          </p:cNvSpPr>
          <p:nvPr/>
        </p:nvSpPr>
        <p:spPr>
          <a:xfrm>
            <a:off x="7052100" y="4713438"/>
            <a:ext cx="476931" cy="480914"/>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rgbClr val="AFAFAF"/>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8" name="Oval 32">
            <a:extLst>
              <a:ext uri="{FF2B5EF4-FFF2-40B4-BE49-F238E27FC236}">
                <a16:creationId xmlns:a16="http://schemas.microsoft.com/office/drawing/2014/main" id="{3CD2948F-F29F-40AB-895C-800EC262D260}"/>
              </a:ext>
            </a:extLst>
          </p:cNvPr>
          <p:cNvSpPr/>
          <p:nvPr/>
        </p:nvSpPr>
        <p:spPr>
          <a:xfrm>
            <a:off x="9307908" y="4680733"/>
            <a:ext cx="454128" cy="546324"/>
          </a:xfrm>
          <a:custGeom>
            <a:avLst/>
            <a:gdLst/>
            <a:ahLst/>
            <a:cxnLst/>
            <a:rect l="l" t="t" r="r" b="b"/>
            <a:pathLst>
              <a:path w="2671236" h="3213546">
                <a:moveTo>
                  <a:pt x="1336943" y="151152"/>
                </a:moveTo>
                <a:cubicBezTo>
                  <a:pt x="1223677" y="151152"/>
                  <a:pt x="1131857" y="242973"/>
                  <a:pt x="1131857" y="356239"/>
                </a:cubicBezTo>
                <a:cubicBezTo>
                  <a:pt x="1131857" y="469506"/>
                  <a:pt x="1223677" y="561326"/>
                  <a:pt x="1336943" y="561326"/>
                </a:cubicBezTo>
                <a:cubicBezTo>
                  <a:pt x="1450210" y="561326"/>
                  <a:pt x="1542030" y="469506"/>
                  <a:pt x="1542030" y="356239"/>
                </a:cubicBezTo>
                <a:cubicBezTo>
                  <a:pt x="1542030" y="242973"/>
                  <a:pt x="1450210" y="151152"/>
                  <a:pt x="1336943" y="151152"/>
                </a:cubicBezTo>
                <a:close/>
                <a:moveTo>
                  <a:pt x="1336943" y="0"/>
                </a:moveTo>
                <a:cubicBezTo>
                  <a:pt x="1533689" y="0"/>
                  <a:pt x="1693182" y="159493"/>
                  <a:pt x="1693182" y="356239"/>
                </a:cubicBezTo>
                <a:cubicBezTo>
                  <a:pt x="1693182" y="499348"/>
                  <a:pt x="1608797" y="622748"/>
                  <a:pt x="1486649" y="678491"/>
                </a:cubicBezTo>
                <a:lnTo>
                  <a:pt x="1504985" y="861628"/>
                </a:lnTo>
                <a:lnTo>
                  <a:pt x="2050955" y="861628"/>
                </a:lnTo>
                <a:cubicBezTo>
                  <a:pt x="2073924" y="808095"/>
                  <a:pt x="2127168" y="770742"/>
                  <a:pt x="2189136" y="770742"/>
                </a:cubicBezTo>
                <a:cubicBezTo>
                  <a:pt x="2272476" y="770742"/>
                  <a:pt x="2340037" y="838303"/>
                  <a:pt x="2340037" y="921643"/>
                </a:cubicBezTo>
                <a:cubicBezTo>
                  <a:pt x="2340037" y="1004983"/>
                  <a:pt x="2272476" y="1072544"/>
                  <a:pt x="2189136" y="1072544"/>
                </a:cubicBezTo>
                <a:cubicBezTo>
                  <a:pt x="2127168" y="1072544"/>
                  <a:pt x="2073924" y="1035191"/>
                  <a:pt x="2050955" y="981658"/>
                </a:cubicBezTo>
                <a:lnTo>
                  <a:pt x="1517002" y="981658"/>
                </a:lnTo>
                <a:lnTo>
                  <a:pt x="1678124" y="2590970"/>
                </a:lnTo>
                <a:cubicBezTo>
                  <a:pt x="2063444" y="2451708"/>
                  <a:pt x="2360829" y="2287813"/>
                  <a:pt x="2381761" y="1860600"/>
                </a:cubicBezTo>
                <a:cubicBezTo>
                  <a:pt x="2329006" y="1862811"/>
                  <a:pt x="2276981" y="1871755"/>
                  <a:pt x="2228094" y="1886075"/>
                </a:cubicBezTo>
                <a:cubicBezTo>
                  <a:pt x="2324645" y="1771974"/>
                  <a:pt x="2415523" y="1665436"/>
                  <a:pt x="2449665" y="1504055"/>
                </a:cubicBezTo>
                <a:cubicBezTo>
                  <a:pt x="2485699" y="1663545"/>
                  <a:pt x="2574685" y="1764408"/>
                  <a:pt x="2671236" y="1886075"/>
                </a:cubicBezTo>
                <a:cubicBezTo>
                  <a:pt x="2622475" y="1872164"/>
                  <a:pt x="2568855" y="1862858"/>
                  <a:pt x="2513341" y="1860541"/>
                </a:cubicBezTo>
                <a:cubicBezTo>
                  <a:pt x="2486075" y="2436981"/>
                  <a:pt x="2151724" y="2992040"/>
                  <a:pt x="1522375" y="3040581"/>
                </a:cubicBezTo>
                <a:cubicBezTo>
                  <a:pt x="1427529" y="3119259"/>
                  <a:pt x="1392747" y="3155891"/>
                  <a:pt x="1336943" y="3213546"/>
                </a:cubicBezTo>
                <a:cubicBezTo>
                  <a:pt x="1284048" y="3153728"/>
                  <a:pt x="1252174" y="3120936"/>
                  <a:pt x="1157234" y="3046101"/>
                </a:cubicBezTo>
                <a:cubicBezTo>
                  <a:pt x="592479" y="2980043"/>
                  <a:pt x="187829" y="2438320"/>
                  <a:pt x="160409" y="1860193"/>
                </a:cubicBezTo>
                <a:cubicBezTo>
                  <a:pt x="105366" y="1862056"/>
                  <a:pt x="50978" y="1871143"/>
                  <a:pt x="0" y="1886075"/>
                </a:cubicBezTo>
                <a:cubicBezTo>
                  <a:pt x="96552" y="1771974"/>
                  <a:pt x="187429" y="1665436"/>
                  <a:pt x="221571" y="1504055"/>
                </a:cubicBezTo>
                <a:cubicBezTo>
                  <a:pt x="257605" y="1663545"/>
                  <a:pt x="346591" y="1764408"/>
                  <a:pt x="443143" y="1886075"/>
                </a:cubicBezTo>
                <a:cubicBezTo>
                  <a:pt x="396276" y="1872705"/>
                  <a:pt x="344922" y="1863589"/>
                  <a:pt x="291687" y="1860996"/>
                </a:cubicBezTo>
                <a:cubicBezTo>
                  <a:pt x="313360" y="2289054"/>
                  <a:pt x="617325" y="2454996"/>
                  <a:pt x="1001768" y="2593980"/>
                </a:cubicBezTo>
                <a:lnTo>
                  <a:pt x="1157883" y="981658"/>
                </a:lnTo>
                <a:lnTo>
                  <a:pt x="666108" y="981658"/>
                </a:lnTo>
                <a:cubicBezTo>
                  <a:pt x="643139" y="1035191"/>
                  <a:pt x="589896" y="1072543"/>
                  <a:pt x="527928" y="1072543"/>
                </a:cubicBezTo>
                <a:cubicBezTo>
                  <a:pt x="444588" y="1072543"/>
                  <a:pt x="377027" y="1004982"/>
                  <a:pt x="377027" y="921642"/>
                </a:cubicBezTo>
                <a:cubicBezTo>
                  <a:pt x="377027" y="838302"/>
                  <a:pt x="444588" y="770741"/>
                  <a:pt x="527928" y="770741"/>
                </a:cubicBezTo>
                <a:cubicBezTo>
                  <a:pt x="589896" y="770741"/>
                  <a:pt x="643141" y="808095"/>
                  <a:pt x="666110" y="861628"/>
                </a:cubicBezTo>
                <a:lnTo>
                  <a:pt x="1169505" y="861628"/>
                </a:lnTo>
                <a:lnTo>
                  <a:pt x="1187237" y="678491"/>
                </a:lnTo>
                <a:cubicBezTo>
                  <a:pt x="1065090" y="622748"/>
                  <a:pt x="980704" y="499348"/>
                  <a:pt x="980704" y="356239"/>
                </a:cubicBezTo>
                <a:cubicBezTo>
                  <a:pt x="980704" y="159493"/>
                  <a:pt x="1140198" y="0"/>
                  <a:pt x="1336943" y="0"/>
                </a:cubicBezTo>
                <a:close/>
              </a:path>
            </a:pathLst>
          </a:custGeom>
          <a:solidFill>
            <a:srgbClr val="AFAFAF"/>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278910563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B1A461BA-3DB7-4E5C-8843-F1FA5822F8C1}"/>
              </a:ext>
            </a:extLst>
          </p:cNvPr>
          <p:cNvSpPr>
            <a:spLocks noGrp="1"/>
          </p:cNvSpPr>
          <p:nvPr>
            <p:ph type="title"/>
          </p:nvPr>
        </p:nvSpPr>
        <p:spPr/>
        <p:txBody>
          <a:bodyPr/>
          <a:lstStyle/>
          <a:p>
            <a:endParaRPr lang="es-PE" dirty="0"/>
          </a:p>
        </p:txBody>
      </p:sp>
      <p:grpSp>
        <p:nvGrpSpPr>
          <p:cNvPr id="6" name="Group 4">
            <a:extLst>
              <a:ext uri="{FF2B5EF4-FFF2-40B4-BE49-F238E27FC236}">
                <a16:creationId xmlns:a16="http://schemas.microsoft.com/office/drawing/2014/main" id="{8EBE5CCE-86A7-4FDC-89F0-324488044CB8}"/>
              </a:ext>
            </a:extLst>
          </p:cNvPr>
          <p:cNvGrpSpPr>
            <a:grpSpLocks noChangeAspect="1"/>
          </p:cNvGrpSpPr>
          <p:nvPr/>
        </p:nvGrpSpPr>
        <p:grpSpPr bwMode="auto">
          <a:xfrm>
            <a:off x="2973040" y="1892229"/>
            <a:ext cx="5907179" cy="4428076"/>
            <a:chOff x="1322" y="566"/>
            <a:chExt cx="4477" cy="3356"/>
          </a:xfrm>
          <a:solidFill>
            <a:srgbClr val="E9475A"/>
          </a:solidFill>
        </p:grpSpPr>
        <p:grpSp>
          <p:nvGrpSpPr>
            <p:cNvPr id="7" name="Group 205">
              <a:extLst>
                <a:ext uri="{FF2B5EF4-FFF2-40B4-BE49-F238E27FC236}">
                  <a16:creationId xmlns:a16="http://schemas.microsoft.com/office/drawing/2014/main" id="{18320D14-CFCF-4D4D-99EE-ED80C00A125D}"/>
                </a:ext>
              </a:extLst>
            </p:cNvPr>
            <p:cNvGrpSpPr>
              <a:grpSpLocks/>
            </p:cNvGrpSpPr>
            <p:nvPr/>
          </p:nvGrpSpPr>
          <p:grpSpPr bwMode="auto">
            <a:xfrm>
              <a:off x="3433" y="649"/>
              <a:ext cx="2340" cy="2015"/>
              <a:chOff x="3433" y="649"/>
              <a:chExt cx="2340" cy="2015"/>
            </a:xfrm>
            <a:grpFill/>
          </p:grpSpPr>
          <p:sp>
            <p:nvSpPr>
              <p:cNvPr id="769" name="Freeform 5">
                <a:extLst>
                  <a:ext uri="{FF2B5EF4-FFF2-40B4-BE49-F238E27FC236}">
                    <a16:creationId xmlns:a16="http://schemas.microsoft.com/office/drawing/2014/main" id="{54AF63CF-0B97-4A26-963F-F72EBA9C58DF}"/>
                  </a:ext>
                </a:extLst>
              </p:cNvPr>
              <p:cNvSpPr>
                <a:spLocks/>
              </p:cNvSpPr>
              <p:nvPr/>
            </p:nvSpPr>
            <p:spPr bwMode="auto">
              <a:xfrm>
                <a:off x="3438" y="698"/>
                <a:ext cx="28" cy="34"/>
              </a:xfrm>
              <a:custGeom>
                <a:avLst/>
                <a:gdLst>
                  <a:gd name="T0" fmla="*/ 3 w 16"/>
                  <a:gd name="T1" fmla="*/ 18 h 19"/>
                  <a:gd name="T2" fmla="*/ 8 w 16"/>
                  <a:gd name="T3" fmla="*/ 9 h 19"/>
                  <a:gd name="T4" fmla="*/ 15 w 16"/>
                  <a:gd name="T5" fmla="*/ 3 h 19"/>
                  <a:gd name="T6" fmla="*/ 13 w 16"/>
                  <a:gd name="T7" fmla="*/ 1 h 19"/>
                  <a:gd name="T8" fmla="*/ 0 w 16"/>
                  <a:gd name="T9" fmla="*/ 16 h 19"/>
                  <a:gd name="T10" fmla="*/ 3 w 16"/>
                  <a:gd name="T11" fmla="*/ 18 h 19"/>
                </a:gdLst>
                <a:ahLst/>
                <a:cxnLst>
                  <a:cxn ang="0">
                    <a:pos x="T0" y="T1"/>
                  </a:cxn>
                  <a:cxn ang="0">
                    <a:pos x="T2" y="T3"/>
                  </a:cxn>
                  <a:cxn ang="0">
                    <a:pos x="T4" y="T5"/>
                  </a:cxn>
                  <a:cxn ang="0">
                    <a:pos x="T6" y="T7"/>
                  </a:cxn>
                  <a:cxn ang="0">
                    <a:pos x="T8" y="T9"/>
                  </a:cxn>
                  <a:cxn ang="0">
                    <a:pos x="T10" y="T11"/>
                  </a:cxn>
                </a:cxnLst>
                <a:rect l="0" t="0" r="r" b="b"/>
                <a:pathLst>
                  <a:path w="16" h="19">
                    <a:moveTo>
                      <a:pt x="3" y="18"/>
                    </a:moveTo>
                    <a:cubicBezTo>
                      <a:pt x="4" y="15"/>
                      <a:pt x="6" y="12"/>
                      <a:pt x="8" y="9"/>
                    </a:cubicBezTo>
                    <a:cubicBezTo>
                      <a:pt x="10" y="7"/>
                      <a:pt x="12" y="5"/>
                      <a:pt x="15" y="3"/>
                    </a:cubicBezTo>
                    <a:cubicBezTo>
                      <a:pt x="16" y="2"/>
                      <a:pt x="15" y="0"/>
                      <a:pt x="13" y="1"/>
                    </a:cubicBezTo>
                    <a:cubicBezTo>
                      <a:pt x="6" y="2"/>
                      <a:pt x="1" y="10"/>
                      <a:pt x="0" y="16"/>
                    </a:cubicBezTo>
                    <a:cubicBezTo>
                      <a:pt x="0" y="18"/>
                      <a:pt x="2" y="19"/>
                      <a:pt x="3"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70" name="Freeform 6">
                <a:extLst>
                  <a:ext uri="{FF2B5EF4-FFF2-40B4-BE49-F238E27FC236}">
                    <a16:creationId xmlns:a16="http://schemas.microsoft.com/office/drawing/2014/main" id="{FB51879F-9CCD-4F6B-9830-0CD5A560F144}"/>
                  </a:ext>
                </a:extLst>
              </p:cNvPr>
              <p:cNvSpPr>
                <a:spLocks/>
              </p:cNvSpPr>
              <p:nvPr/>
            </p:nvSpPr>
            <p:spPr bwMode="auto">
              <a:xfrm>
                <a:off x="3433" y="712"/>
                <a:ext cx="49" cy="49"/>
              </a:xfrm>
              <a:custGeom>
                <a:avLst/>
                <a:gdLst>
                  <a:gd name="T0" fmla="*/ 4 w 28"/>
                  <a:gd name="T1" fmla="*/ 27 h 28"/>
                  <a:gd name="T2" fmla="*/ 14 w 28"/>
                  <a:gd name="T3" fmla="*/ 13 h 28"/>
                  <a:gd name="T4" fmla="*/ 27 w 28"/>
                  <a:gd name="T5" fmla="*/ 3 h 28"/>
                  <a:gd name="T6" fmla="*/ 26 w 28"/>
                  <a:gd name="T7" fmla="*/ 1 h 28"/>
                  <a:gd name="T8" fmla="*/ 1 w 28"/>
                  <a:gd name="T9" fmla="*/ 25 h 28"/>
                  <a:gd name="T10" fmla="*/ 4 w 28"/>
                  <a:gd name="T11" fmla="*/ 27 h 28"/>
                </a:gdLst>
                <a:ahLst/>
                <a:cxnLst>
                  <a:cxn ang="0">
                    <a:pos x="T0" y="T1"/>
                  </a:cxn>
                  <a:cxn ang="0">
                    <a:pos x="T2" y="T3"/>
                  </a:cxn>
                  <a:cxn ang="0">
                    <a:pos x="T4" y="T5"/>
                  </a:cxn>
                  <a:cxn ang="0">
                    <a:pos x="T6" y="T7"/>
                  </a:cxn>
                  <a:cxn ang="0">
                    <a:pos x="T8" y="T9"/>
                  </a:cxn>
                  <a:cxn ang="0">
                    <a:pos x="T10" y="T11"/>
                  </a:cxn>
                </a:cxnLst>
                <a:rect l="0" t="0" r="r" b="b"/>
                <a:pathLst>
                  <a:path w="28" h="28">
                    <a:moveTo>
                      <a:pt x="4" y="27"/>
                    </a:moveTo>
                    <a:cubicBezTo>
                      <a:pt x="7" y="22"/>
                      <a:pt x="10" y="17"/>
                      <a:pt x="14" y="13"/>
                    </a:cubicBezTo>
                    <a:cubicBezTo>
                      <a:pt x="18" y="9"/>
                      <a:pt x="23" y="7"/>
                      <a:pt x="27" y="3"/>
                    </a:cubicBezTo>
                    <a:cubicBezTo>
                      <a:pt x="28" y="2"/>
                      <a:pt x="27" y="0"/>
                      <a:pt x="26" y="1"/>
                    </a:cubicBezTo>
                    <a:cubicBezTo>
                      <a:pt x="15" y="4"/>
                      <a:pt x="6" y="15"/>
                      <a:pt x="1" y="25"/>
                    </a:cubicBezTo>
                    <a:cubicBezTo>
                      <a:pt x="0" y="27"/>
                      <a:pt x="3" y="28"/>
                      <a:pt x="4"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71" name="Freeform 7">
                <a:extLst>
                  <a:ext uri="{FF2B5EF4-FFF2-40B4-BE49-F238E27FC236}">
                    <a16:creationId xmlns:a16="http://schemas.microsoft.com/office/drawing/2014/main" id="{F71CCE01-6EA5-44BC-8C2D-62734E45EDD2}"/>
                  </a:ext>
                </a:extLst>
              </p:cNvPr>
              <p:cNvSpPr>
                <a:spLocks/>
              </p:cNvSpPr>
              <p:nvPr/>
            </p:nvSpPr>
            <p:spPr bwMode="auto">
              <a:xfrm>
                <a:off x="3445" y="735"/>
                <a:ext cx="44" cy="39"/>
              </a:xfrm>
              <a:custGeom>
                <a:avLst/>
                <a:gdLst>
                  <a:gd name="T0" fmla="*/ 3 w 25"/>
                  <a:gd name="T1" fmla="*/ 21 h 22"/>
                  <a:gd name="T2" fmla="*/ 24 w 25"/>
                  <a:gd name="T3" fmla="*/ 3 h 22"/>
                  <a:gd name="T4" fmla="*/ 23 w 25"/>
                  <a:gd name="T5" fmla="*/ 0 h 22"/>
                  <a:gd name="T6" fmla="*/ 1 w 25"/>
                  <a:gd name="T7" fmla="*/ 19 h 22"/>
                  <a:gd name="T8" fmla="*/ 3 w 25"/>
                  <a:gd name="T9" fmla="*/ 21 h 22"/>
                </a:gdLst>
                <a:ahLst/>
                <a:cxnLst>
                  <a:cxn ang="0">
                    <a:pos x="T0" y="T1"/>
                  </a:cxn>
                  <a:cxn ang="0">
                    <a:pos x="T2" y="T3"/>
                  </a:cxn>
                  <a:cxn ang="0">
                    <a:pos x="T4" y="T5"/>
                  </a:cxn>
                  <a:cxn ang="0">
                    <a:pos x="T6" y="T7"/>
                  </a:cxn>
                  <a:cxn ang="0">
                    <a:pos x="T8" y="T9"/>
                  </a:cxn>
                </a:cxnLst>
                <a:rect l="0" t="0" r="r" b="b"/>
                <a:pathLst>
                  <a:path w="25" h="22">
                    <a:moveTo>
                      <a:pt x="3" y="21"/>
                    </a:moveTo>
                    <a:cubicBezTo>
                      <a:pt x="9" y="13"/>
                      <a:pt x="16" y="8"/>
                      <a:pt x="24" y="3"/>
                    </a:cubicBezTo>
                    <a:cubicBezTo>
                      <a:pt x="25" y="2"/>
                      <a:pt x="24" y="0"/>
                      <a:pt x="23" y="0"/>
                    </a:cubicBezTo>
                    <a:cubicBezTo>
                      <a:pt x="13" y="3"/>
                      <a:pt x="5" y="11"/>
                      <a:pt x="1" y="19"/>
                    </a:cubicBezTo>
                    <a:cubicBezTo>
                      <a:pt x="0" y="21"/>
                      <a:pt x="2" y="22"/>
                      <a:pt x="3"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72" name="Freeform 8">
                <a:extLst>
                  <a:ext uri="{FF2B5EF4-FFF2-40B4-BE49-F238E27FC236}">
                    <a16:creationId xmlns:a16="http://schemas.microsoft.com/office/drawing/2014/main" id="{4CEBFA88-2985-4625-A7A9-999519B616E1}"/>
                  </a:ext>
                </a:extLst>
              </p:cNvPr>
              <p:cNvSpPr>
                <a:spLocks/>
              </p:cNvSpPr>
              <p:nvPr/>
            </p:nvSpPr>
            <p:spPr bwMode="auto">
              <a:xfrm>
                <a:off x="3489" y="747"/>
                <a:ext cx="18" cy="25"/>
              </a:xfrm>
              <a:custGeom>
                <a:avLst/>
                <a:gdLst>
                  <a:gd name="T0" fmla="*/ 5 w 10"/>
                  <a:gd name="T1" fmla="*/ 11 h 14"/>
                  <a:gd name="T2" fmla="*/ 9 w 10"/>
                  <a:gd name="T3" fmla="*/ 3 h 14"/>
                  <a:gd name="T4" fmla="*/ 7 w 10"/>
                  <a:gd name="T5" fmla="*/ 1 h 14"/>
                  <a:gd name="T6" fmla="*/ 1 w 10"/>
                  <a:gd name="T7" fmla="*/ 10 h 14"/>
                  <a:gd name="T8" fmla="*/ 5 w 10"/>
                  <a:gd name="T9" fmla="*/ 11 h 14"/>
                </a:gdLst>
                <a:ahLst/>
                <a:cxnLst>
                  <a:cxn ang="0">
                    <a:pos x="T0" y="T1"/>
                  </a:cxn>
                  <a:cxn ang="0">
                    <a:pos x="T2" y="T3"/>
                  </a:cxn>
                  <a:cxn ang="0">
                    <a:pos x="T4" y="T5"/>
                  </a:cxn>
                  <a:cxn ang="0">
                    <a:pos x="T6" y="T7"/>
                  </a:cxn>
                  <a:cxn ang="0">
                    <a:pos x="T8" y="T9"/>
                  </a:cxn>
                </a:cxnLst>
                <a:rect l="0" t="0" r="r" b="b"/>
                <a:pathLst>
                  <a:path w="10" h="14">
                    <a:moveTo>
                      <a:pt x="5" y="11"/>
                    </a:moveTo>
                    <a:cubicBezTo>
                      <a:pt x="6" y="8"/>
                      <a:pt x="8" y="6"/>
                      <a:pt x="9" y="3"/>
                    </a:cubicBezTo>
                    <a:cubicBezTo>
                      <a:pt x="10" y="2"/>
                      <a:pt x="8" y="0"/>
                      <a:pt x="7" y="1"/>
                    </a:cubicBezTo>
                    <a:cubicBezTo>
                      <a:pt x="4" y="3"/>
                      <a:pt x="2" y="7"/>
                      <a:pt x="1" y="10"/>
                    </a:cubicBezTo>
                    <a:cubicBezTo>
                      <a:pt x="0" y="13"/>
                      <a:pt x="4" y="14"/>
                      <a:pt x="5"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73" name="Freeform 9">
                <a:extLst>
                  <a:ext uri="{FF2B5EF4-FFF2-40B4-BE49-F238E27FC236}">
                    <a16:creationId xmlns:a16="http://schemas.microsoft.com/office/drawing/2014/main" id="{D48D9467-6CE2-4EDF-84E4-BF0435720722}"/>
                  </a:ext>
                </a:extLst>
              </p:cNvPr>
              <p:cNvSpPr>
                <a:spLocks/>
              </p:cNvSpPr>
              <p:nvPr/>
            </p:nvSpPr>
            <p:spPr bwMode="auto">
              <a:xfrm>
                <a:off x="3711" y="654"/>
                <a:ext cx="12" cy="63"/>
              </a:xfrm>
              <a:custGeom>
                <a:avLst/>
                <a:gdLst>
                  <a:gd name="T0" fmla="*/ 7 w 7"/>
                  <a:gd name="T1" fmla="*/ 34 h 36"/>
                  <a:gd name="T2" fmla="*/ 6 w 7"/>
                  <a:gd name="T3" fmla="*/ 18 h 36"/>
                  <a:gd name="T4" fmla="*/ 5 w 7"/>
                  <a:gd name="T5" fmla="*/ 3 h 36"/>
                  <a:gd name="T6" fmla="*/ 2 w 7"/>
                  <a:gd name="T7" fmla="*/ 2 h 36"/>
                  <a:gd name="T8" fmla="*/ 4 w 7"/>
                  <a:gd name="T9" fmla="*/ 34 h 36"/>
                  <a:gd name="T10" fmla="*/ 7 w 7"/>
                  <a:gd name="T11" fmla="*/ 34 h 36"/>
                </a:gdLst>
                <a:ahLst/>
                <a:cxnLst>
                  <a:cxn ang="0">
                    <a:pos x="T0" y="T1"/>
                  </a:cxn>
                  <a:cxn ang="0">
                    <a:pos x="T2" y="T3"/>
                  </a:cxn>
                  <a:cxn ang="0">
                    <a:pos x="T4" y="T5"/>
                  </a:cxn>
                  <a:cxn ang="0">
                    <a:pos x="T6" y="T7"/>
                  </a:cxn>
                  <a:cxn ang="0">
                    <a:pos x="T8" y="T9"/>
                  </a:cxn>
                  <a:cxn ang="0">
                    <a:pos x="T10" y="T11"/>
                  </a:cxn>
                </a:cxnLst>
                <a:rect l="0" t="0" r="r" b="b"/>
                <a:pathLst>
                  <a:path w="7" h="36">
                    <a:moveTo>
                      <a:pt x="7" y="34"/>
                    </a:moveTo>
                    <a:cubicBezTo>
                      <a:pt x="7" y="29"/>
                      <a:pt x="6" y="24"/>
                      <a:pt x="6" y="18"/>
                    </a:cubicBezTo>
                    <a:cubicBezTo>
                      <a:pt x="6" y="13"/>
                      <a:pt x="6" y="8"/>
                      <a:pt x="5" y="3"/>
                    </a:cubicBezTo>
                    <a:cubicBezTo>
                      <a:pt x="5" y="1"/>
                      <a:pt x="3" y="0"/>
                      <a:pt x="2" y="2"/>
                    </a:cubicBezTo>
                    <a:cubicBezTo>
                      <a:pt x="0" y="12"/>
                      <a:pt x="1" y="25"/>
                      <a:pt x="4" y="34"/>
                    </a:cubicBezTo>
                    <a:cubicBezTo>
                      <a:pt x="5" y="36"/>
                      <a:pt x="7" y="36"/>
                      <a:pt x="7"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74" name="Freeform 10">
                <a:extLst>
                  <a:ext uri="{FF2B5EF4-FFF2-40B4-BE49-F238E27FC236}">
                    <a16:creationId xmlns:a16="http://schemas.microsoft.com/office/drawing/2014/main" id="{239B308F-6071-4B31-8889-339F92314064}"/>
                  </a:ext>
                </a:extLst>
              </p:cNvPr>
              <p:cNvSpPr>
                <a:spLocks/>
              </p:cNvSpPr>
              <p:nvPr/>
            </p:nvSpPr>
            <p:spPr bwMode="auto">
              <a:xfrm>
                <a:off x="3742" y="658"/>
                <a:ext cx="9" cy="33"/>
              </a:xfrm>
              <a:custGeom>
                <a:avLst/>
                <a:gdLst>
                  <a:gd name="T0" fmla="*/ 5 w 5"/>
                  <a:gd name="T1" fmla="*/ 17 h 19"/>
                  <a:gd name="T2" fmla="*/ 4 w 5"/>
                  <a:gd name="T3" fmla="*/ 9 h 19"/>
                  <a:gd name="T4" fmla="*/ 4 w 5"/>
                  <a:gd name="T5" fmla="*/ 1 h 19"/>
                  <a:gd name="T6" fmla="*/ 1 w 5"/>
                  <a:gd name="T7" fmla="*/ 1 h 19"/>
                  <a:gd name="T8" fmla="*/ 2 w 5"/>
                  <a:gd name="T9" fmla="*/ 17 h 19"/>
                  <a:gd name="T10" fmla="*/ 5 w 5"/>
                  <a:gd name="T11" fmla="*/ 17 h 19"/>
                </a:gdLst>
                <a:ahLst/>
                <a:cxnLst>
                  <a:cxn ang="0">
                    <a:pos x="T0" y="T1"/>
                  </a:cxn>
                  <a:cxn ang="0">
                    <a:pos x="T2" y="T3"/>
                  </a:cxn>
                  <a:cxn ang="0">
                    <a:pos x="T4" y="T5"/>
                  </a:cxn>
                  <a:cxn ang="0">
                    <a:pos x="T6" y="T7"/>
                  </a:cxn>
                  <a:cxn ang="0">
                    <a:pos x="T8" y="T9"/>
                  </a:cxn>
                  <a:cxn ang="0">
                    <a:pos x="T10" y="T11"/>
                  </a:cxn>
                </a:cxnLst>
                <a:rect l="0" t="0" r="r" b="b"/>
                <a:pathLst>
                  <a:path w="5" h="19">
                    <a:moveTo>
                      <a:pt x="5" y="17"/>
                    </a:moveTo>
                    <a:cubicBezTo>
                      <a:pt x="5" y="14"/>
                      <a:pt x="4" y="11"/>
                      <a:pt x="4" y="9"/>
                    </a:cubicBezTo>
                    <a:cubicBezTo>
                      <a:pt x="4" y="6"/>
                      <a:pt x="4" y="4"/>
                      <a:pt x="4" y="1"/>
                    </a:cubicBezTo>
                    <a:cubicBezTo>
                      <a:pt x="4" y="0"/>
                      <a:pt x="2" y="0"/>
                      <a:pt x="1" y="1"/>
                    </a:cubicBezTo>
                    <a:cubicBezTo>
                      <a:pt x="0" y="6"/>
                      <a:pt x="0" y="13"/>
                      <a:pt x="2" y="17"/>
                    </a:cubicBezTo>
                    <a:cubicBezTo>
                      <a:pt x="2" y="19"/>
                      <a:pt x="5" y="19"/>
                      <a:pt x="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75" name="Freeform 11">
                <a:extLst>
                  <a:ext uri="{FF2B5EF4-FFF2-40B4-BE49-F238E27FC236}">
                    <a16:creationId xmlns:a16="http://schemas.microsoft.com/office/drawing/2014/main" id="{87EB8536-8CDF-4468-B23B-7751F57F7C74}"/>
                  </a:ext>
                </a:extLst>
              </p:cNvPr>
              <p:cNvSpPr>
                <a:spLocks/>
              </p:cNvSpPr>
              <p:nvPr/>
            </p:nvSpPr>
            <p:spPr bwMode="auto">
              <a:xfrm>
                <a:off x="3772" y="652"/>
                <a:ext cx="9" cy="30"/>
              </a:xfrm>
              <a:custGeom>
                <a:avLst/>
                <a:gdLst>
                  <a:gd name="T0" fmla="*/ 4 w 5"/>
                  <a:gd name="T1" fmla="*/ 15 h 17"/>
                  <a:gd name="T2" fmla="*/ 3 w 5"/>
                  <a:gd name="T3" fmla="*/ 2 h 17"/>
                  <a:gd name="T4" fmla="*/ 1 w 5"/>
                  <a:gd name="T5" fmla="*/ 1 h 17"/>
                  <a:gd name="T6" fmla="*/ 2 w 5"/>
                  <a:gd name="T7" fmla="*/ 16 h 17"/>
                  <a:gd name="T8" fmla="*/ 4 w 5"/>
                  <a:gd name="T9" fmla="*/ 15 h 17"/>
                </a:gdLst>
                <a:ahLst/>
                <a:cxnLst>
                  <a:cxn ang="0">
                    <a:pos x="T0" y="T1"/>
                  </a:cxn>
                  <a:cxn ang="0">
                    <a:pos x="T2" y="T3"/>
                  </a:cxn>
                  <a:cxn ang="0">
                    <a:pos x="T4" y="T5"/>
                  </a:cxn>
                  <a:cxn ang="0">
                    <a:pos x="T6" y="T7"/>
                  </a:cxn>
                  <a:cxn ang="0">
                    <a:pos x="T8" y="T9"/>
                  </a:cxn>
                </a:cxnLst>
                <a:rect l="0" t="0" r="r" b="b"/>
                <a:pathLst>
                  <a:path w="5" h="17">
                    <a:moveTo>
                      <a:pt x="4" y="15"/>
                    </a:moveTo>
                    <a:cubicBezTo>
                      <a:pt x="5" y="11"/>
                      <a:pt x="4" y="6"/>
                      <a:pt x="3" y="2"/>
                    </a:cubicBezTo>
                    <a:cubicBezTo>
                      <a:pt x="3" y="0"/>
                      <a:pt x="1" y="0"/>
                      <a:pt x="1" y="1"/>
                    </a:cubicBezTo>
                    <a:cubicBezTo>
                      <a:pt x="0" y="6"/>
                      <a:pt x="0" y="12"/>
                      <a:pt x="2" y="16"/>
                    </a:cubicBezTo>
                    <a:cubicBezTo>
                      <a:pt x="2" y="17"/>
                      <a:pt x="4" y="16"/>
                      <a:pt x="4"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76" name="Freeform 12">
                <a:extLst>
                  <a:ext uri="{FF2B5EF4-FFF2-40B4-BE49-F238E27FC236}">
                    <a16:creationId xmlns:a16="http://schemas.microsoft.com/office/drawing/2014/main" id="{5BC51043-2972-45B0-88E9-98FF12145FD1}"/>
                  </a:ext>
                </a:extLst>
              </p:cNvPr>
              <p:cNvSpPr>
                <a:spLocks/>
              </p:cNvSpPr>
              <p:nvPr/>
            </p:nvSpPr>
            <p:spPr bwMode="auto">
              <a:xfrm>
                <a:off x="3802" y="649"/>
                <a:ext cx="9" cy="21"/>
              </a:xfrm>
              <a:custGeom>
                <a:avLst/>
                <a:gdLst>
                  <a:gd name="T0" fmla="*/ 4 w 5"/>
                  <a:gd name="T1" fmla="*/ 10 h 12"/>
                  <a:gd name="T2" fmla="*/ 4 w 5"/>
                  <a:gd name="T3" fmla="*/ 2 h 12"/>
                  <a:gd name="T4" fmla="*/ 1 w 5"/>
                  <a:gd name="T5" fmla="*/ 2 h 12"/>
                  <a:gd name="T6" fmla="*/ 1 w 5"/>
                  <a:gd name="T7" fmla="*/ 10 h 12"/>
                  <a:gd name="T8" fmla="*/ 4 w 5"/>
                  <a:gd name="T9" fmla="*/ 10 h 12"/>
                </a:gdLst>
                <a:ahLst/>
                <a:cxnLst>
                  <a:cxn ang="0">
                    <a:pos x="T0" y="T1"/>
                  </a:cxn>
                  <a:cxn ang="0">
                    <a:pos x="T2" y="T3"/>
                  </a:cxn>
                  <a:cxn ang="0">
                    <a:pos x="T4" y="T5"/>
                  </a:cxn>
                  <a:cxn ang="0">
                    <a:pos x="T6" y="T7"/>
                  </a:cxn>
                  <a:cxn ang="0">
                    <a:pos x="T8" y="T9"/>
                  </a:cxn>
                </a:cxnLst>
                <a:rect l="0" t="0" r="r" b="b"/>
                <a:pathLst>
                  <a:path w="5" h="12">
                    <a:moveTo>
                      <a:pt x="4" y="10"/>
                    </a:moveTo>
                    <a:cubicBezTo>
                      <a:pt x="4" y="7"/>
                      <a:pt x="5" y="4"/>
                      <a:pt x="4" y="2"/>
                    </a:cubicBezTo>
                    <a:cubicBezTo>
                      <a:pt x="4" y="0"/>
                      <a:pt x="2" y="0"/>
                      <a:pt x="1" y="2"/>
                    </a:cubicBezTo>
                    <a:cubicBezTo>
                      <a:pt x="0" y="4"/>
                      <a:pt x="1" y="7"/>
                      <a:pt x="1" y="10"/>
                    </a:cubicBezTo>
                    <a:cubicBezTo>
                      <a:pt x="1" y="12"/>
                      <a:pt x="4" y="12"/>
                      <a:pt x="4"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77" name="Freeform 13">
                <a:extLst>
                  <a:ext uri="{FF2B5EF4-FFF2-40B4-BE49-F238E27FC236}">
                    <a16:creationId xmlns:a16="http://schemas.microsoft.com/office/drawing/2014/main" id="{7B5A9123-EB5E-4ABA-9686-15183242C3AA}"/>
                  </a:ext>
                </a:extLst>
              </p:cNvPr>
              <p:cNvSpPr>
                <a:spLocks/>
              </p:cNvSpPr>
              <p:nvPr/>
            </p:nvSpPr>
            <p:spPr bwMode="auto">
              <a:xfrm>
                <a:off x="3676" y="661"/>
                <a:ext cx="12" cy="35"/>
              </a:xfrm>
              <a:custGeom>
                <a:avLst/>
                <a:gdLst>
                  <a:gd name="T0" fmla="*/ 7 w 7"/>
                  <a:gd name="T1" fmla="*/ 18 h 20"/>
                  <a:gd name="T2" fmla="*/ 6 w 7"/>
                  <a:gd name="T3" fmla="*/ 9 h 20"/>
                  <a:gd name="T4" fmla="*/ 5 w 7"/>
                  <a:gd name="T5" fmla="*/ 1 h 20"/>
                  <a:gd name="T6" fmla="*/ 2 w 7"/>
                  <a:gd name="T7" fmla="*/ 1 h 20"/>
                  <a:gd name="T8" fmla="*/ 4 w 7"/>
                  <a:gd name="T9" fmla="*/ 19 h 20"/>
                  <a:gd name="T10" fmla="*/ 7 w 7"/>
                  <a:gd name="T11" fmla="*/ 18 h 20"/>
                </a:gdLst>
                <a:ahLst/>
                <a:cxnLst>
                  <a:cxn ang="0">
                    <a:pos x="T0" y="T1"/>
                  </a:cxn>
                  <a:cxn ang="0">
                    <a:pos x="T2" y="T3"/>
                  </a:cxn>
                  <a:cxn ang="0">
                    <a:pos x="T4" y="T5"/>
                  </a:cxn>
                  <a:cxn ang="0">
                    <a:pos x="T6" y="T7"/>
                  </a:cxn>
                  <a:cxn ang="0">
                    <a:pos x="T8" y="T9"/>
                  </a:cxn>
                  <a:cxn ang="0">
                    <a:pos x="T10" y="T11"/>
                  </a:cxn>
                </a:cxnLst>
                <a:rect l="0" t="0" r="r" b="b"/>
                <a:pathLst>
                  <a:path w="7" h="20">
                    <a:moveTo>
                      <a:pt x="7" y="18"/>
                    </a:moveTo>
                    <a:cubicBezTo>
                      <a:pt x="7" y="15"/>
                      <a:pt x="6" y="12"/>
                      <a:pt x="6" y="9"/>
                    </a:cubicBezTo>
                    <a:cubicBezTo>
                      <a:pt x="6" y="7"/>
                      <a:pt x="6" y="4"/>
                      <a:pt x="5" y="1"/>
                    </a:cubicBezTo>
                    <a:cubicBezTo>
                      <a:pt x="5" y="0"/>
                      <a:pt x="3" y="0"/>
                      <a:pt x="2" y="1"/>
                    </a:cubicBezTo>
                    <a:cubicBezTo>
                      <a:pt x="0" y="6"/>
                      <a:pt x="1" y="14"/>
                      <a:pt x="4" y="19"/>
                    </a:cubicBezTo>
                    <a:cubicBezTo>
                      <a:pt x="5" y="20"/>
                      <a:pt x="7" y="19"/>
                      <a:pt x="7"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78" name="Freeform 14">
                <a:extLst>
                  <a:ext uri="{FF2B5EF4-FFF2-40B4-BE49-F238E27FC236}">
                    <a16:creationId xmlns:a16="http://schemas.microsoft.com/office/drawing/2014/main" id="{A3F9A794-A01D-413D-83A9-F869A2E9C8DE}"/>
                  </a:ext>
                </a:extLst>
              </p:cNvPr>
              <p:cNvSpPr>
                <a:spLocks/>
              </p:cNvSpPr>
              <p:nvPr/>
            </p:nvSpPr>
            <p:spPr bwMode="auto">
              <a:xfrm>
                <a:off x="3644" y="661"/>
                <a:ext cx="12" cy="23"/>
              </a:xfrm>
              <a:custGeom>
                <a:avLst/>
                <a:gdLst>
                  <a:gd name="T0" fmla="*/ 6 w 7"/>
                  <a:gd name="T1" fmla="*/ 10 h 13"/>
                  <a:gd name="T2" fmla="*/ 5 w 7"/>
                  <a:gd name="T3" fmla="*/ 2 h 13"/>
                  <a:gd name="T4" fmla="*/ 2 w 7"/>
                  <a:gd name="T5" fmla="*/ 1 h 13"/>
                  <a:gd name="T6" fmla="*/ 3 w 7"/>
                  <a:gd name="T7" fmla="*/ 12 h 13"/>
                  <a:gd name="T8" fmla="*/ 6 w 7"/>
                  <a:gd name="T9" fmla="*/ 10 h 13"/>
                </a:gdLst>
                <a:ahLst/>
                <a:cxnLst>
                  <a:cxn ang="0">
                    <a:pos x="T0" y="T1"/>
                  </a:cxn>
                  <a:cxn ang="0">
                    <a:pos x="T2" y="T3"/>
                  </a:cxn>
                  <a:cxn ang="0">
                    <a:pos x="T4" y="T5"/>
                  </a:cxn>
                  <a:cxn ang="0">
                    <a:pos x="T6" y="T7"/>
                  </a:cxn>
                  <a:cxn ang="0">
                    <a:pos x="T8" y="T9"/>
                  </a:cxn>
                </a:cxnLst>
                <a:rect l="0" t="0" r="r" b="b"/>
                <a:pathLst>
                  <a:path w="7" h="13">
                    <a:moveTo>
                      <a:pt x="6" y="10"/>
                    </a:moveTo>
                    <a:cubicBezTo>
                      <a:pt x="5" y="8"/>
                      <a:pt x="5" y="5"/>
                      <a:pt x="5" y="2"/>
                    </a:cubicBezTo>
                    <a:cubicBezTo>
                      <a:pt x="5" y="0"/>
                      <a:pt x="3" y="0"/>
                      <a:pt x="2" y="1"/>
                    </a:cubicBezTo>
                    <a:cubicBezTo>
                      <a:pt x="0" y="4"/>
                      <a:pt x="1" y="9"/>
                      <a:pt x="3" y="12"/>
                    </a:cubicBezTo>
                    <a:cubicBezTo>
                      <a:pt x="4" y="13"/>
                      <a:pt x="7" y="12"/>
                      <a:pt x="6"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79" name="Freeform 15">
                <a:extLst>
                  <a:ext uri="{FF2B5EF4-FFF2-40B4-BE49-F238E27FC236}">
                    <a16:creationId xmlns:a16="http://schemas.microsoft.com/office/drawing/2014/main" id="{218561E9-D8B2-48F3-A2ED-6501E56BA56D}"/>
                  </a:ext>
                </a:extLst>
              </p:cNvPr>
              <p:cNvSpPr>
                <a:spLocks/>
              </p:cNvSpPr>
              <p:nvPr/>
            </p:nvSpPr>
            <p:spPr bwMode="auto">
              <a:xfrm>
                <a:off x="3612" y="659"/>
                <a:ext cx="9" cy="22"/>
              </a:xfrm>
              <a:custGeom>
                <a:avLst/>
                <a:gdLst>
                  <a:gd name="T0" fmla="*/ 4 w 5"/>
                  <a:gd name="T1" fmla="*/ 9 h 12"/>
                  <a:gd name="T2" fmla="*/ 4 w 5"/>
                  <a:gd name="T3" fmla="*/ 2 h 12"/>
                  <a:gd name="T4" fmla="*/ 1 w 5"/>
                  <a:gd name="T5" fmla="*/ 1 h 12"/>
                  <a:gd name="T6" fmla="*/ 1 w 5"/>
                  <a:gd name="T7" fmla="*/ 10 h 12"/>
                  <a:gd name="T8" fmla="*/ 4 w 5"/>
                  <a:gd name="T9" fmla="*/ 9 h 12"/>
                </a:gdLst>
                <a:ahLst/>
                <a:cxnLst>
                  <a:cxn ang="0">
                    <a:pos x="T0" y="T1"/>
                  </a:cxn>
                  <a:cxn ang="0">
                    <a:pos x="T2" y="T3"/>
                  </a:cxn>
                  <a:cxn ang="0">
                    <a:pos x="T4" y="T5"/>
                  </a:cxn>
                  <a:cxn ang="0">
                    <a:pos x="T6" y="T7"/>
                  </a:cxn>
                  <a:cxn ang="0">
                    <a:pos x="T8" y="T9"/>
                  </a:cxn>
                </a:cxnLst>
                <a:rect l="0" t="0" r="r" b="b"/>
                <a:pathLst>
                  <a:path w="5" h="12">
                    <a:moveTo>
                      <a:pt x="4" y="9"/>
                    </a:moveTo>
                    <a:cubicBezTo>
                      <a:pt x="4" y="6"/>
                      <a:pt x="4" y="4"/>
                      <a:pt x="4" y="2"/>
                    </a:cubicBezTo>
                    <a:cubicBezTo>
                      <a:pt x="4" y="1"/>
                      <a:pt x="2" y="0"/>
                      <a:pt x="1" y="1"/>
                    </a:cubicBezTo>
                    <a:cubicBezTo>
                      <a:pt x="0" y="4"/>
                      <a:pt x="0" y="7"/>
                      <a:pt x="1" y="10"/>
                    </a:cubicBezTo>
                    <a:cubicBezTo>
                      <a:pt x="2" y="12"/>
                      <a:pt x="5" y="10"/>
                      <a:pt x="4"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80" name="Freeform 16">
                <a:extLst>
                  <a:ext uri="{FF2B5EF4-FFF2-40B4-BE49-F238E27FC236}">
                    <a16:creationId xmlns:a16="http://schemas.microsoft.com/office/drawing/2014/main" id="{C20DD4EF-58E6-4C75-B0BA-DF8B6A176644}"/>
                  </a:ext>
                </a:extLst>
              </p:cNvPr>
              <p:cNvSpPr>
                <a:spLocks/>
              </p:cNvSpPr>
              <p:nvPr/>
            </p:nvSpPr>
            <p:spPr bwMode="auto">
              <a:xfrm>
                <a:off x="3771" y="665"/>
                <a:ext cx="63" cy="23"/>
              </a:xfrm>
              <a:custGeom>
                <a:avLst/>
                <a:gdLst>
                  <a:gd name="T0" fmla="*/ 2 w 36"/>
                  <a:gd name="T1" fmla="*/ 12 h 13"/>
                  <a:gd name="T2" fmla="*/ 33 w 36"/>
                  <a:gd name="T3" fmla="*/ 10 h 13"/>
                  <a:gd name="T4" fmla="*/ 35 w 36"/>
                  <a:gd name="T5" fmla="*/ 7 h 13"/>
                  <a:gd name="T6" fmla="*/ 1 w 36"/>
                  <a:gd name="T7" fmla="*/ 9 h 13"/>
                  <a:gd name="T8" fmla="*/ 2 w 36"/>
                  <a:gd name="T9" fmla="*/ 12 h 13"/>
                </a:gdLst>
                <a:ahLst/>
                <a:cxnLst>
                  <a:cxn ang="0">
                    <a:pos x="T0" y="T1"/>
                  </a:cxn>
                  <a:cxn ang="0">
                    <a:pos x="T2" y="T3"/>
                  </a:cxn>
                  <a:cxn ang="0">
                    <a:pos x="T4" y="T5"/>
                  </a:cxn>
                  <a:cxn ang="0">
                    <a:pos x="T6" y="T7"/>
                  </a:cxn>
                  <a:cxn ang="0">
                    <a:pos x="T8" y="T9"/>
                  </a:cxn>
                </a:cxnLst>
                <a:rect l="0" t="0" r="r" b="b"/>
                <a:pathLst>
                  <a:path w="36" h="13">
                    <a:moveTo>
                      <a:pt x="2" y="12"/>
                    </a:moveTo>
                    <a:cubicBezTo>
                      <a:pt x="13" y="8"/>
                      <a:pt x="22" y="7"/>
                      <a:pt x="33" y="10"/>
                    </a:cubicBezTo>
                    <a:cubicBezTo>
                      <a:pt x="35" y="10"/>
                      <a:pt x="36" y="8"/>
                      <a:pt x="35" y="7"/>
                    </a:cubicBezTo>
                    <a:cubicBezTo>
                      <a:pt x="25" y="0"/>
                      <a:pt x="11" y="5"/>
                      <a:pt x="1" y="9"/>
                    </a:cubicBezTo>
                    <a:cubicBezTo>
                      <a:pt x="0" y="10"/>
                      <a:pt x="1" y="13"/>
                      <a:pt x="2"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81" name="Freeform 17">
                <a:extLst>
                  <a:ext uri="{FF2B5EF4-FFF2-40B4-BE49-F238E27FC236}">
                    <a16:creationId xmlns:a16="http://schemas.microsoft.com/office/drawing/2014/main" id="{4E6D3CF3-A355-4282-86F3-5F42BC6610BC}"/>
                  </a:ext>
                </a:extLst>
              </p:cNvPr>
              <p:cNvSpPr>
                <a:spLocks/>
              </p:cNvSpPr>
              <p:nvPr/>
            </p:nvSpPr>
            <p:spPr bwMode="auto">
              <a:xfrm>
                <a:off x="3732" y="695"/>
                <a:ext cx="67" cy="22"/>
              </a:xfrm>
              <a:custGeom>
                <a:avLst/>
                <a:gdLst>
                  <a:gd name="T0" fmla="*/ 3 w 38"/>
                  <a:gd name="T1" fmla="*/ 12 h 13"/>
                  <a:gd name="T2" fmla="*/ 37 w 38"/>
                  <a:gd name="T3" fmla="*/ 6 h 13"/>
                  <a:gd name="T4" fmla="*/ 37 w 38"/>
                  <a:gd name="T5" fmla="*/ 3 h 13"/>
                  <a:gd name="T6" fmla="*/ 2 w 38"/>
                  <a:gd name="T7" fmla="*/ 9 h 13"/>
                  <a:gd name="T8" fmla="*/ 3 w 38"/>
                  <a:gd name="T9" fmla="*/ 12 h 13"/>
                </a:gdLst>
                <a:ahLst/>
                <a:cxnLst>
                  <a:cxn ang="0">
                    <a:pos x="T0" y="T1"/>
                  </a:cxn>
                  <a:cxn ang="0">
                    <a:pos x="T2" y="T3"/>
                  </a:cxn>
                  <a:cxn ang="0">
                    <a:pos x="T4" y="T5"/>
                  </a:cxn>
                  <a:cxn ang="0">
                    <a:pos x="T6" y="T7"/>
                  </a:cxn>
                  <a:cxn ang="0">
                    <a:pos x="T8" y="T9"/>
                  </a:cxn>
                </a:cxnLst>
                <a:rect l="0" t="0" r="r" b="b"/>
                <a:pathLst>
                  <a:path w="38" h="13">
                    <a:moveTo>
                      <a:pt x="3" y="12"/>
                    </a:moveTo>
                    <a:cubicBezTo>
                      <a:pt x="14" y="8"/>
                      <a:pt x="25" y="8"/>
                      <a:pt x="37" y="6"/>
                    </a:cubicBezTo>
                    <a:cubicBezTo>
                      <a:pt x="38" y="6"/>
                      <a:pt x="38" y="3"/>
                      <a:pt x="37" y="3"/>
                    </a:cubicBezTo>
                    <a:cubicBezTo>
                      <a:pt x="25" y="0"/>
                      <a:pt x="12" y="4"/>
                      <a:pt x="2" y="9"/>
                    </a:cubicBezTo>
                    <a:cubicBezTo>
                      <a:pt x="0" y="10"/>
                      <a:pt x="2" y="13"/>
                      <a:pt x="3"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82" name="Freeform 18">
                <a:extLst>
                  <a:ext uri="{FF2B5EF4-FFF2-40B4-BE49-F238E27FC236}">
                    <a16:creationId xmlns:a16="http://schemas.microsoft.com/office/drawing/2014/main" id="{421BD7EF-9724-4E37-A6FD-CBE30DEB9343}"/>
                  </a:ext>
                </a:extLst>
              </p:cNvPr>
              <p:cNvSpPr>
                <a:spLocks/>
              </p:cNvSpPr>
              <p:nvPr/>
            </p:nvSpPr>
            <p:spPr bwMode="auto">
              <a:xfrm>
                <a:off x="3721" y="730"/>
                <a:ext cx="62" cy="26"/>
              </a:xfrm>
              <a:custGeom>
                <a:avLst/>
                <a:gdLst>
                  <a:gd name="T0" fmla="*/ 4 w 35"/>
                  <a:gd name="T1" fmla="*/ 14 h 15"/>
                  <a:gd name="T2" fmla="*/ 34 w 35"/>
                  <a:gd name="T3" fmla="*/ 5 h 15"/>
                  <a:gd name="T4" fmla="*/ 34 w 35"/>
                  <a:gd name="T5" fmla="*/ 1 h 15"/>
                  <a:gd name="T6" fmla="*/ 1 w 35"/>
                  <a:gd name="T7" fmla="*/ 11 h 15"/>
                  <a:gd name="T8" fmla="*/ 4 w 35"/>
                  <a:gd name="T9" fmla="*/ 14 h 15"/>
                </a:gdLst>
                <a:ahLst/>
                <a:cxnLst>
                  <a:cxn ang="0">
                    <a:pos x="T0" y="T1"/>
                  </a:cxn>
                  <a:cxn ang="0">
                    <a:pos x="T2" y="T3"/>
                  </a:cxn>
                  <a:cxn ang="0">
                    <a:pos x="T4" y="T5"/>
                  </a:cxn>
                  <a:cxn ang="0">
                    <a:pos x="T6" y="T7"/>
                  </a:cxn>
                  <a:cxn ang="0">
                    <a:pos x="T8" y="T9"/>
                  </a:cxn>
                </a:cxnLst>
                <a:rect l="0" t="0" r="r" b="b"/>
                <a:pathLst>
                  <a:path w="35" h="15">
                    <a:moveTo>
                      <a:pt x="4" y="14"/>
                    </a:moveTo>
                    <a:cubicBezTo>
                      <a:pt x="13" y="6"/>
                      <a:pt x="23" y="7"/>
                      <a:pt x="34" y="5"/>
                    </a:cubicBezTo>
                    <a:cubicBezTo>
                      <a:pt x="35" y="4"/>
                      <a:pt x="35" y="2"/>
                      <a:pt x="34" y="1"/>
                    </a:cubicBezTo>
                    <a:cubicBezTo>
                      <a:pt x="23" y="0"/>
                      <a:pt x="9" y="2"/>
                      <a:pt x="1" y="11"/>
                    </a:cubicBezTo>
                    <a:cubicBezTo>
                      <a:pt x="0" y="13"/>
                      <a:pt x="2" y="15"/>
                      <a:pt x="4"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83" name="Freeform 19">
                <a:extLst>
                  <a:ext uri="{FF2B5EF4-FFF2-40B4-BE49-F238E27FC236}">
                    <a16:creationId xmlns:a16="http://schemas.microsoft.com/office/drawing/2014/main" id="{9D47FD67-7E9E-4BCC-A318-6E106D5F3CB8}"/>
                  </a:ext>
                </a:extLst>
              </p:cNvPr>
              <p:cNvSpPr>
                <a:spLocks/>
              </p:cNvSpPr>
              <p:nvPr/>
            </p:nvSpPr>
            <p:spPr bwMode="auto">
              <a:xfrm>
                <a:off x="3727" y="760"/>
                <a:ext cx="49" cy="40"/>
              </a:xfrm>
              <a:custGeom>
                <a:avLst/>
                <a:gdLst>
                  <a:gd name="T0" fmla="*/ 3 w 28"/>
                  <a:gd name="T1" fmla="*/ 21 h 23"/>
                  <a:gd name="T2" fmla="*/ 27 w 28"/>
                  <a:gd name="T3" fmla="*/ 4 h 23"/>
                  <a:gd name="T4" fmla="*/ 26 w 28"/>
                  <a:gd name="T5" fmla="*/ 0 h 23"/>
                  <a:gd name="T6" fmla="*/ 1 w 28"/>
                  <a:gd name="T7" fmla="*/ 19 h 23"/>
                  <a:gd name="T8" fmla="*/ 3 w 28"/>
                  <a:gd name="T9" fmla="*/ 21 h 23"/>
                </a:gdLst>
                <a:ahLst/>
                <a:cxnLst>
                  <a:cxn ang="0">
                    <a:pos x="T0" y="T1"/>
                  </a:cxn>
                  <a:cxn ang="0">
                    <a:pos x="T2" y="T3"/>
                  </a:cxn>
                  <a:cxn ang="0">
                    <a:pos x="T4" y="T5"/>
                  </a:cxn>
                  <a:cxn ang="0">
                    <a:pos x="T6" y="T7"/>
                  </a:cxn>
                  <a:cxn ang="0">
                    <a:pos x="T8" y="T9"/>
                  </a:cxn>
                </a:cxnLst>
                <a:rect l="0" t="0" r="r" b="b"/>
                <a:pathLst>
                  <a:path w="28" h="23">
                    <a:moveTo>
                      <a:pt x="3" y="21"/>
                    </a:moveTo>
                    <a:cubicBezTo>
                      <a:pt x="10" y="13"/>
                      <a:pt x="18" y="9"/>
                      <a:pt x="27" y="4"/>
                    </a:cubicBezTo>
                    <a:cubicBezTo>
                      <a:pt x="28" y="3"/>
                      <a:pt x="28" y="0"/>
                      <a:pt x="26" y="0"/>
                    </a:cubicBezTo>
                    <a:cubicBezTo>
                      <a:pt x="15" y="2"/>
                      <a:pt x="6" y="10"/>
                      <a:pt x="1" y="19"/>
                    </a:cubicBezTo>
                    <a:cubicBezTo>
                      <a:pt x="0" y="21"/>
                      <a:pt x="2" y="23"/>
                      <a:pt x="3"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84" name="Freeform 20">
                <a:extLst>
                  <a:ext uri="{FF2B5EF4-FFF2-40B4-BE49-F238E27FC236}">
                    <a16:creationId xmlns:a16="http://schemas.microsoft.com/office/drawing/2014/main" id="{FC78F3FF-DA54-414D-B697-E7940EE8828F}"/>
                  </a:ext>
                </a:extLst>
              </p:cNvPr>
              <p:cNvSpPr>
                <a:spLocks/>
              </p:cNvSpPr>
              <p:nvPr/>
            </p:nvSpPr>
            <p:spPr bwMode="auto">
              <a:xfrm>
                <a:off x="3734" y="791"/>
                <a:ext cx="52" cy="44"/>
              </a:xfrm>
              <a:custGeom>
                <a:avLst/>
                <a:gdLst>
                  <a:gd name="T0" fmla="*/ 4 w 30"/>
                  <a:gd name="T1" fmla="*/ 24 h 25"/>
                  <a:gd name="T2" fmla="*/ 14 w 30"/>
                  <a:gd name="T3" fmla="*/ 12 h 25"/>
                  <a:gd name="T4" fmla="*/ 28 w 30"/>
                  <a:gd name="T5" fmla="*/ 3 h 25"/>
                  <a:gd name="T6" fmla="*/ 27 w 30"/>
                  <a:gd name="T7" fmla="*/ 0 h 25"/>
                  <a:gd name="T8" fmla="*/ 1 w 30"/>
                  <a:gd name="T9" fmla="*/ 22 h 25"/>
                  <a:gd name="T10" fmla="*/ 4 w 30"/>
                  <a:gd name="T11" fmla="*/ 24 h 25"/>
                </a:gdLst>
                <a:ahLst/>
                <a:cxnLst>
                  <a:cxn ang="0">
                    <a:pos x="T0" y="T1"/>
                  </a:cxn>
                  <a:cxn ang="0">
                    <a:pos x="T2" y="T3"/>
                  </a:cxn>
                  <a:cxn ang="0">
                    <a:pos x="T4" y="T5"/>
                  </a:cxn>
                  <a:cxn ang="0">
                    <a:pos x="T6" y="T7"/>
                  </a:cxn>
                  <a:cxn ang="0">
                    <a:pos x="T8" y="T9"/>
                  </a:cxn>
                  <a:cxn ang="0">
                    <a:pos x="T10" y="T11"/>
                  </a:cxn>
                </a:cxnLst>
                <a:rect l="0" t="0" r="r" b="b"/>
                <a:pathLst>
                  <a:path w="30" h="25">
                    <a:moveTo>
                      <a:pt x="4" y="24"/>
                    </a:moveTo>
                    <a:cubicBezTo>
                      <a:pt x="7" y="20"/>
                      <a:pt x="10" y="15"/>
                      <a:pt x="14" y="12"/>
                    </a:cubicBezTo>
                    <a:cubicBezTo>
                      <a:pt x="18" y="8"/>
                      <a:pt x="23" y="5"/>
                      <a:pt x="28" y="3"/>
                    </a:cubicBezTo>
                    <a:cubicBezTo>
                      <a:pt x="30" y="2"/>
                      <a:pt x="29" y="0"/>
                      <a:pt x="27" y="0"/>
                    </a:cubicBezTo>
                    <a:cubicBezTo>
                      <a:pt x="16" y="2"/>
                      <a:pt x="4" y="11"/>
                      <a:pt x="1" y="22"/>
                    </a:cubicBezTo>
                    <a:cubicBezTo>
                      <a:pt x="0" y="24"/>
                      <a:pt x="2" y="25"/>
                      <a:pt x="4"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85" name="Freeform 21">
                <a:extLst>
                  <a:ext uri="{FF2B5EF4-FFF2-40B4-BE49-F238E27FC236}">
                    <a16:creationId xmlns:a16="http://schemas.microsoft.com/office/drawing/2014/main" id="{59BAA8EA-D2C1-4EC2-A870-897675EC252A}"/>
                  </a:ext>
                </a:extLst>
              </p:cNvPr>
              <p:cNvSpPr>
                <a:spLocks/>
              </p:cNvSpPr>
              <p:nvPr/>
            </p:nvSpPr>
            <p:spPr bwMode="auto">
              <a:xfrm>
                <a:off x="3746" y="821"/>
                <a:ext cx="46" cy="46"/>
              </a:xfrm>
              <a:custGeom>
                <a:avLst/>
                <a:gdLst>
                  <a:gd name="T0" fmla="*/ 4 w 26"/>
                  <a:gd name="T1" fmla="*/ 25 h 26"/>
                  <a:gd name="T2" fmla="*/ 13 w 26"/>
                  <a:gd name="T3" fmla="*/ 13 h 26"/>
                  <a:gd name="T4" fmla="*/ 25 w 26"/>
                  <a:gd name="T5" fmla="*/ 3 h 26"/>
                  <a:gd name="T6" fmla="*/ 24 w 26"/>
                  <a:gd name="T7" fmla="*/ 0 h 26"/>
                  <a:gd name="T8" fmla="*/ 1 w 26"/>
                  <a:gd name="T9" fmla="*/ 23 h 26"/>
                  <a:gd name="T10" fmla="*/ 4 w 26"/>
                  <a:gd name="T11" fmla="*/ 25 h 26"/>
                </a:gdLst>
                <a:ahLst/>
                <a:cxnLst>
                  <a:cxn ang="0">
                    <a:pos x="T0" y="T1"/>
                  </a:cxn>
                  <a:cxn ang="0">
                    <a:pos x="T2" y="T3"/>
                  </a:cxn>
                  <a:cxn ang="0">
                    <a:pos x="T4" y="T5"/>
                  </a:cxn>
                  <a:cxn ang="0">
                    <a:pos x="T6" y="T7"/>
                  </a:cxn>
                  <a:cxn ang="0">
                    <a:pos x="T8" y="T9"/>
                  </a:cxn>
                  <a:cxn ang="0">
                    <a:pos x="T10" y="T11"/>
                  </a:cxn>
                </a:cxnLst>
                <a:rect l="0" t="0" r="r" b="b"/>
                <a:pathLst>
                  <a:path w="26" h="26">
                    <a:moveTo>
                      <a:pt x="4" y="25"/>
                    </a:moveTo>
                    <a:cubicBezTo>
                      <a:pt x="7" y="21"/>
                      <a:pt x="10" y="16"/>
                      <a:pt x="13" y="13"/>
                    </a:cubicBezTo>
                    <a:cubicBezTo>
                      <a:pt x="17" y="9"/>
                      <a:pt x="21" y="6"/>
                      <a:pt x="25" y="3"/>
                    </a:cubicBezTo>
                    <a:cubicBezTo>
                      <a:pt x="26" y="2"/>
                      <a:pt x="25" y="0"/>
                      <a:pt x="24" y="0"/>
                    </a:cubicBezTo>
                    <a:cubicBezTo>
                      <a:pt x="14" y="4"/>
                      <a:pt x="5" y="13"/>
                      <a:pt x="1" y="23"/>
                    </a:cubicBezTo>
                    <a:cubicBezTo>
                      <a:pt x="0" y="24"/>
                      <a:pt x="2" y="26"/>
                      <a:pt x="4"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86" name="Freeform 22">
                <a:extLst>
                  <a:ext uri="{FF2B5EF4-FFF2-40B4-BE49-F238E27FC236}">
                    <a16:creationId xmlns:a16="http://schemas.microsoft.com/office/drawing/2014/main" id="{98437C1C-ECC8-4405-93DC-00353385D133}"/>
                  </a:ext>
                </a:extLst>
              </p:cNvPr>
              <p:cNvSpPr>
                <a:spLocks/>
              </p:cNvSpPr>
              <p:nvPr/>
            </p:nvSpPr>
            <p:spPr bwMode="auto">
              <a:xfrm>
                <a:off x="3753" y="856"/>
                <a:ext cx="55" cy="23"/>
              </a:xfrm>
              <a:custGeom>
                <a:avLst/>
                <a:gdLst>
                  <a:gd name="T0" fmla="*/ 3 w 31"/>
                  <a:gd name="T1" fmla="*/ 13 h 13"/>
                  <a:gd name="T2" fmla="*/ 29 w 31"/>
                  <a:gd name="T3" fmla="*/ 3 h 13"/>
                  <a:gd name="T4" fmla="*/ 29 w 31"/>
                  <a:gd name="T5" fmla="*/ 0 h 13"/>
                  <a:gd name="T6" fmla="*/ 1 w 31"/>
                  <a:gd name="T7" fmla="*/ 10 h 13"/>
                  <a:gd name="T8" fmla="*/ 3 w 31"/>
                  <a:gd name="T9" fmla="*/ 13 h 13"/>
                </a:gdLst>
                <a:ahLst/>
                <a:cxnLst>
                  <a:cxn ang="0">
                    <a:pos x="T0" y="T1"/>
                  </a:cxn>
                  <a:cxn ang="0">
                    <a:pos x="T2" y="T3"/>
                  </a:cxn>
                  <a:cxn ang="0">
                    <a:pos x="T4" y="T5"/>
                  </a:cxn>
                  <a:cxn ang="0">
                    <a:pos x="T6" y="T7"/>
                  </a:cxn>
                  <a:cxn ang="0">
                    <a:pos x="T8" y="T9"/>
                  </a:cxn>
                </a:cxnLst>
                <a:rect l="0" t="0" r="r" b="b"/>
                <a:pathLst>
                  <a:path w="31" h="13">
                    <a:moveTo>
                      <a:pt x="3" y="13"/>
                    </a:moveTo>
                    <a:cubicBezTo>
                      <a:pt x="11" y="8"/>
                      <a:pt x="20" y="6"/>
                      <a:pt x="29" y="3"/>
                    </a:cubicBezTo>
                    <a:cubicBezTo>
                      <a:pt x="31" y="3"/>
                      <a:pt x="30" y="0"/>
                      <a:pt x="29" y="0"/>
                    </a:cubicBezTo>
                    <a:cubicBezTo>
                      <a:pt x="19" y="0"/>
                      <a:pt x="9" y="4"/>
                      <a:pt x="1" y="10"/>
                    </a:cubicBezTo>
                    <a:cubicBezTo>
                      <a:pt x="0" y="11"/>
                      <a:pt x="1" y="13"/>
                      <a:pt x="3"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87" name="Freeform 23">
                <a:extLst>
                  <a:ext uri="{FF2B5EF4-FFF2-40B4-BE49-F238E27FC236}">
                    <a16:creationId xmlns:a16="http://schemas.microsoft.com/office/drawing/2014/main" id="{F6960864-E75C-41F9-9011-18D30D3C6C2A}"/>
                  </a:ext>
                </a:extLst>
              </p:cNvPr>
              <p:cNvSpPr>
                <a:spLocks/>
              </p:cNvSpPr>
              <p:nvPr/>
            </p:nvSpPr>
            <p:spPr bwMode="auto">
              <a:xfrm>
                <a:off x="3878" y="716"/>
                <a:ext cx="32" cy="72"/>
              </a:xfrm>
              <a:custGeom>
                <a:avLst/>
                <a:gdLst>
                  <a:gd name="T0" fmla="*/ 15 w 18"/>
                  <a:gd name="T1" fmla="*/ 1 h 41"/>
                  <a:gd name="T2" fmla="*/ 1 w 18"/>
                  <a:gd name="T3" fmla="*/ 39 h 41"/>
                  <a:gd name="T4" fmla="*/ 5 w 18"/>
                  <a:gd name="T5" fmla="*/ 39 h 41"/>
                  <a:gd name="T6" fmla="*/ 16 w 18"/>
                  <a:gd name="T7" fmla="*/ 3 h 41"/>
                  <a:gd name="T8" fmla="*/ 15 w 18"/>
                  <a:gd name="T9" fmla="*/ 1 h 41"/>
                </a:gdLst>
                <a:ahLst/>
                <a:cxnLst>
                  <a:cxn ang="0">
                    <a:pos x="T0" y="T1"/>
                  </a:cxn>
                  <a:cxn ang="0">
                    <a:pos x="T2" y="T3"/>
                  </a:cxn>
                  <a:cxn ang="0">
                    <a:pos x="T4" y="T5"/>
                  </a:cxn>
                  <a:cxn ang="0">
                    <a:pos x="T6" y="T7"/>
                  </a:cxn>
                  <a:cxn ang="0">
                    <a:pos x="T8" y="T9"/>
                  </a:cxn>
                </a:cxnLst>
                <a:rect l="0" t="0" r="r" b="b"/>
                <a:pathLst>
                  <a:path w="18" h="41">
                    <a:moveTo>
                      <a:pt x="15" y="1"/>
                    </a:moveTo>
                    <a:cubicBezTo>
                      <a:pt x="2" y="7"/>
                      <a:pt x="0" y="27"/>
                      <a:pt x="1" y="39"/>
                    </a:cubicBezTo>
                    <a:cubicBezTo>
                      <a:pt x="2" y="41"/>
                      <a:pt x="4" y="41"/>
                      <a:pt x="5" y="39"/>
                    </a:cubicBezTo>
                    <a:cubicBezTo>
                      <a:pt x="5" y="28"/>
                      <a:pt x="6" y="11"/>
                      <a:pt x="16" y="3"/>
                    </a:cubicBezTo>
                    <a:cubicBezTo>
                      <a:pt x="18" y="2"/>
                      <a:pt x="17" y="0"/>
                      <a:pt x="15"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88" name="Freeform 24">
                <a:extLst>
                  <a:ext uri="{FF2B5EF4-FFF2-40B4-BE49-F238E27FC236}">
                    <a16:creationId xmlns:a16="http://schemas.microsoft.com/office/drawing/2014/main" id="{C6E31132-34D7-4479-A153-02DD561EE3D5}"/>
                  </a:ext>
                </a:extLst>
              </p:cNvPr>
              <p:cNvSpPr>
                <a:spLocks/>
              </p:cNvSpPr>
              <p:nvPr/>
            </p:nvSpPr>
            <p:spPr bwMode="auto">
              <a:xfrm>
                <a:off x="3902" y="705"/>
                <a:ext cx="27" cy="58"/>
              </a:xfrm>
              <a:custGeom>
                <a:avLst/>
                <a:gdLst>
                  <a:gd name="T0" fmla="*/ 12 w 15"/>
                  <a:gd name="T1" fmla="*/ 2 h 33"/>
                  <a:gd name="T2" fmla="*/ 3 w 15"/>
                  <a:gd name="T3" fmla="*/ 31 h 33"/>
                  <a:gd name="T4" fmla="*/ 6 w 15"/>
                  <a:gd name="T5" fmla="*/ 31 h 33"/>
                  <a:gd name="T6" fmla="*/ 14 w 15"/>
                  <a:gd name="T7" fmla="*/ 4 h 33"/>
                  <a:gd name="T8" fmla="*/ 12 w 15"/>
                  <a:gd name="T9" fmla="*/ 2 h 33"/>
                </a:gdLst>
                <a:ahLst/>
                <a:cxnLst>
                  <a:cxn ang="0">
                    <a:pos x="T0" y="T1"/>
                  </a:cxn>
                  <a:cxn ang="0">
                    <a:pos x="T2" y="T3"/>
                  </a:cxn>
                  <a:cxn ang="0">
                    <a:pos x="T4" y="T5"/>
                  </a:cxn>
                  <a:cxn ang="0">
                    <a:pos x="T6" y="T7"/>
                  </a:cxn>
                  <a:cxn ang="0">
                    <a:pos x="T8" y="T9"/>
                  </a:cxn>
                </a:cxnLst>
                <a:rect l="0" t="0" r="r" b="b"/>
                <a:pathLst>
                  <a:path w="15" h="33">
                    <a:moveTo>
                      <a:pt x="12" y="2"/>
                    </a:moveTo>
                    <a:cubicBezTo>
                      <a:pt x="5" y="9"/>
                      <a:pt x="0" y="21"/>
                      <a:pt x="3" y="31"/>
                    </a:cubicBezTo>
                    <a:cubicBezTo>
                      <a:pt x="3" y="33"/>
                      <a:pt x="6" y="32"/>
                      <a:pt x="6" y="31"/>
                    </a:cubicBezTo>
                    <a:cubicBezTo>
                      <a:pt x="6" y="20"/>
                      <a:pt x="7" y="12"/>
                      <a:pt x="14" y="4"/>
                    </a:cubicBezTo>
                    <a:cubicBezTo>
                      <a:pt x="15" y="2"/>
                      <a:pt x="13" y="0"/>
                      <a:pt x="12"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89" name="Freeform 25">
                <a:extLst>
                  <a:ext uri="{FF2B5EF4-FFF2-40B4-BE49-F238E27FC236}">
                    <a16:creationId xmlns:a16="http://schemas.microsoft.com/office/drawing/2014/main" id="{2E965080-84B7-499F-9964-0A7855331B43}"/>
                  </a:ext>
                </a:extLst>
              </p:cNvPr>
              <p:cNvSpPr>
                <a:spLocks/>
              </p:cNvSpPr>
              <p:nvPr/>
            </p:nvSpPr>
            <p:spPr bwMode="auto">
              <a:xfrm>
                <a:off x="3939" y="700"/>
                <a:ext cx="25" cy="47"/>
              </a:xfrm>
              <a:custGeom>
                <a:avLst/>
                <a:gdLst>
                  <a:gd name="T0" fmla="*/ 11 w 14"/>
                  <a:gd name="T1" fmla="*/ 2 h 27"/>
                  <a:gd name="T2" fmla="*/ 1 w 14"/>
                  <a:gd name="T3" fmla="*/ 25 h 27"/>
                  <a:gd name="T4" fmla="*/ 4 w 14"/>
                  <a:gd name="T5" fmla="*/ 25 h 27"/>
                  <a:gd name="T6" fmla="*/ 13 w 14"/>
                  <a:gd name="T7" fmla="*/ 3 h 27"/>
                  <a:gd name="T8" fmla="*/ 11 w 14"/>
                  <a:gd name="T9" fmla="*/ 2 h 27"/>
                </a:gdLst>
                <a:ahLst/>
                <a:cxnLst>
                  <a:cxn ang="0">
                    <a:pos x="T0" y="T1"/>
                  </a:cxn>
                  <a:cxn ang="0">
                    <a:pos x="T2" y="T3"/>
                  </a:cxn>
                  <a:cxn ang="0">
                    <a:pos x="T4" y="T5"/>
                  </a:cxn>
                  <a:cxn ang="0">
                    <a:pos x="T6" y="T7"/>
                  </a:cxn>
                  <a:cxn ang="0">
                    <a:pos x="T8" y="T9"/>
                  </a:cxn>
                </a:cxnLst>
                <a:rect l="0" t="0" r="r" b="b"/>
                <a:pathLst>
                  <a:path w="14" h="27">
                    <a:moveTo>
                      <a:pt x="11" y="2"/>
                    </a:moveTo>
                    <a:cubicBezTo>
                      <a:pt x="4" y="7"/>
                      <a:pt x="0" y="16"/>
                      <a:pt x="1" y="25"/>
                    </a:cubicBezTo>
                    <a:cubicBezTo>
                      <a:pt x="2" y="27"/>
                      <a:pt x="4" y="26"/>
                      <a:pt x="4" y="25"/>
                    </a:cubicBezTo>
                    <a:cubicBezTo>
                      <a:pt x="5" y="17"/>
                      <a:pt x="7" y="10"/>
                      <a:pt x="13" y="3"/>
                    </a:cubicBezTo>
                    <a:cubicBezTo>
                      <a:pt x="14" y="2"/>
                      <a:pt x="12" y="0"/>
                      <a:pt x="1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90" name="Freeform 26">
                <a:extLst>
                  <a:ext uri="{FF2B5EF4-FFF2-40B4-BE49-F238E27FC236}">
                    <a16:creationId xmlns:a16="http://schemas.microsoft.com/office/drawing/2014/main" id="{2A8AD2E9-ABB9-4F42-8426-109DF56E81B4}"/>
                  </a:ext>
                </a:extLst>
              </p:cNvPr>
              <p:cNvSpPr>
                <a:spLocks/>
              </p:cNvSpPr>
              <p:nvPr/>
            </p:nvSpPr>
            <p:spPr bwMode="auto">
              <a:xfrm>
                <a:off x="3966" y="700"/>
                <a:ext cx="14" cy="35"/>
              </a:xfrm>
              <a:custGeom>
                <a:avLst/>
                <a:gdLst>
                  <a:gd name="T0" fmla="*/ 5 w 8"/>
                  <a:gd name="T1" fmla="*/ 1 h 20"/>
                  <a:gd name="T2" fmla="*/ 1 w 8"/>
                  <a:gd name="T3" fmla="*/ 18 h 20"/>
                  <a:gd name="T4" fmla="*/ 4 w 8"/>
                  <a:gd name="T5" fmla="*/ 18 h 20"/>
                  <a:gd name="T6" fmla="*/ 7 w 8"/>
                  <a:gd name="T7" fmla="*/ 3 h 20"/>
                  <a:gd name="T8" fmla="*/ 5 w 8"/>
                  <a:gd name="T9" fmla="*/ 1 h 20"/>
                </a:gdLst>
                <a:ahLst/>
                <a:cxnLst>
                  <a:cxn ang="0">
                    <a:pos x="T0" y="T1"/>
                  </a:cxn>
                  <a:cxn ang="0">
                    <a:pos x="T2" y="T3"/>
                  </a:cxn>
                  <a:cxn ang="0">
                    <a:pos x="T4" y="T5"/>
                  </a:cxn>
                  <a:cxn ang="0">
                    <a:pos x="T6" y="T7"/>
                  </a:cxn>
                  <a:cxn ang="0">
                    <a:pos x="T8" y="T9"/>
                  </a:cxn>
                </a:cxnLst>
                <a:rect l="0" t="0" r="r" b="b"/>
                <a:pathLst>
                  <a:path w="8" h="20">
                    <a:moveTo>
                      <a:pt x="5" y="1"/>
                    </a:moveTo>
                    <a:cubicBezTo>
                      <a:pt x="2" y="7"/>
                      <a:pt x="0" y="12"/>
                      <a:pt x="1" y="18"/>
                    </a:cubicBezTo>
                    <a:cubicBezTo>
                      <a:pt x="2" y="20"/>
                      <a:pt x="4" y="19"/>
                      <a:pt x="4" y="18"/>
                    </a:cubicBezTo>
                    <a:cubicBezTo>
                      <a:pt x="5" y="13"/>
                      <a:pt x="5" y="8"/>
                      <a:pt x="7" y="3"/>
                    </a:cubicBezTo>
                    <a:cubicBezTo>
                      <a:pt x="8" y="1"/>
                      <a:pt x="6" y="0"/>
                      <a:pt x="5"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91" name="Freeform 27">
                <a:extLst>
                  <a:ext uri="{FF2B5EF4-FFF2-40B4-BE49-F238E27FC236}">
                    <a16:creationId xmlns:a16="http://schemas.microsoft.com/office/drawing/2014/main" id="{9C01B700-4D46-48F0-A802-A78F01428996}"/>
                  </a:ext>
                </a:extLst>
              </p:cNvPr>
              <p:cNvSpPr>
                <a:spLocks/>
              </p:cNvSpPr>
              <p:nvPr/>
            </p:nvSpPr>
            <p:spPr bwMode="auto">
              <a:xfrm>
                <a:off x="4008" y="700"/>
                <a:ext cx="19" cy="40"/>
              </a:xfrm>
              <a:custGeom>
                <a:avLst/>
                <a:gdLst>
                  <a:gd name="T0" fmla="*/ 7 w 11"/>
                  <a:gd name="T1" fmla="*/ 2 h 23"/>
                  <a:gd name="T2" fmla="*/ 2 w 11"/>
                  <a:gd name="T3" fmla="*/ 21 h 23"/>
                  <a:gd name="T4" fmla="*/ 5 w 11"/>
                  <a:gd name="T5" fmla="*/ 21 h 23"/>
                  <a:gd name="T6" fmla="*/ 7 w 11"/>
                  <a:gd name="T7" fmla="*/ 13 h 23"/>
                  <a:gd name="T8" fmla="*/ 10 w 11"/>
                  <a:gd name="T9" fmla="*/ 4 h 23"/>
                  <a:gd name="T10" fmla="*/ 7 w 11"/>
                  <a:gd name="T11" fmla="*/ 2 h 23"/>
                </a:gdLst>
                <a:ahLst/>
                <a:cxnLst>
                  <a:cxn ang="0">
                    <a:pos x="T0" y="T1"/>
                  </a:cxn>
                  <a:cxn ang="0">
                    <a:pos x="T2" y="T3"/>
                  </a:cxn>
                  <a:cxn ang="0">
                    <a:pos x="T4" y="T5"/>
                  </a:cxn>
                  <a:cxn ang="0">
                    <a:pos x="T6" y="T7"/>
                  </a:cxn>
                  <a:cxn ang="0">
                    <a:pos x="T8" y="T9"/>
                  </a:cxn>
                  <a:cxn ang="0">
                    <a:pos x="T10" y="T11"/>
                  </a:cxn>
                </a:cxnLst>
                <a:rect l="0" t="0" r="r" b="b"/>
                <a:pathLst>
                  <a:path w="11" h="23">
                    <a:moveTo>
                      <a:pt x="7" y="2"/>
                    </a:moveTo>
                    <a:cubicBezTo>
                      <a:pt x="4" y="7"/>
                      <a:pt x="0" y="15"/>
                      <a:pt x="2" y="21"/>
                    </a:cubicBezTo>
                    <a:cubicBezTo>
                      <a:pt x="3" y="23"/>
                      <a:pt x="5" y="23"/>
                      <a:pt x="5" y="21"/>
                    </a:cubicBezTo>
                    <a:cubicBezTo>
                      <a:pt x="6" y="18"/>
                      <a:pt x="6" y="15"/>
                      <a:pt x="7" y="13"/>
                    </a:cubicBezTo>
                    <a:cubicBezTo>
                      <a:pt x="7" y="10"/>
                      <a:pt x="9" y="7"/>
                      <a:pt x="10" y="4"/>
                    </a:cubicBezTo>
                    <a:cubicBezTo>
                      <a:pt x="11" y="2"/>
                      <a:pt x="8" y="0"/>
                      <a:pt x="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92" name="Freeform 28">
                <a:extLst>
                  <a:ext uri="{FF2B5EF4-FFF2-40B4-BE49-F238E27FC236}">
                    <a16:creationId xmlns:a16="http://schemas.microsoft.com/office/drawing/2014/main" id="{3EA5B108-0525-4C7A-B9BD-786DA0B4D139}"/>
                  </a:ext>
                </a:extLst>
              </p:cNvPr>
              <p:cNvSpPr>
                <a:spLocks/>
              </p:cNvSpPr>
              <p:nvPr/>
            </p:nvSpPr>
            <p:spPr bwMode="auto">
              <a:xfrm>
                <a:off x="3992" y="709"/>
                <a:ext cx="7" cy="17"/>
              </a:xfrm>
              <a:custGeom>
                <a:avLst/>
                <a:gdLst>
                  <a:gd name="T0" fmla="*/ 0 w 4"/>
                  <a:gd name="T1" fmla="*/ 2 h 10"/>
                  <a:gd name="T2" fmla="*/ 1 w 4"/>
                  <a:gd name="T3" fmla="*/ 9 h 10"/>
                  <a:gd name="T4" fmla="*/ 3 w 4"/>
                  <a:gd name="T5" fmla="*/ 9 h 10"/>
                  <a:gd name="T6" fmla="*/ 4 w 4"/>
                  <a:gd name="T7" fmla="*/ 2 h 10"/>
                  <a:gd name="T8" fmla="*/ 0 w 4"/>
                  <a:gd name="T9" fmla="*/ 2 h 10"/>
                </a:gdLst>
                <a:ahLst/>
                <a:cxnLst>
                  <a:cxn ang="0">
                    <a:pos x="T0" y="T1"/>
                  </a:cxn>
                  <a:cxn ang="0">
                    <a:pos x="T2" y="T3"/>
                  </a:cxn>
                  <a:cxn ang="0">
                    <a:pos x="T4" y="T5"/>
                  </a:cxn>
                  <a:cxn ang="0">
                    <a:pos x="T6" y="T7"/>
                  </a:cxn>
                  <a:cxn ang="0">
                    <a:pos x="T8" y="T9"/>
                  </a:cxn>
                </a:cxnLst>
                <a:rect l="0" t="0" r="r" b="b"/>
                <a:pathLst>
                  <a:path w="4" h="10">
                    <a:moveTo>
                      <a:pt x="0" y="2"/>
                    </a:moveTo>
                    <a:cubicBezTo>
                      <a:pt x="0" y="5"/>
                      <a:pt x="0" y="7"/>
                      <a:pt x="1" y="9"/>
                    </a:cubicBezTo>
                    <a:cubicBezTo>
                      <a:pt x="1" y="10"/>
                      <a:pt x="3" y="10"/>
                      <a:pt x="3" y="9"/>
                    </a:cubicBezTo>
                    <a:cubicBezTo>
                      <a:pt x="4" y="7"/>
                      <a:pt x="4" y="5"/>
                      <a:pt x="4" y="2"/>
                    </a:cubicBezTo>
                    <a:cubicBezTo>
                      <a:pt x="4" y="0"/>
                      <a:pt x="0" y="0"/>
                      <a:pt x="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93" name="Freeform 29">
                <a:extLst>
                  <a:ext uri="{FF2B5EF4-FFF2-40B4-BE49-F238E27FC236}">
                    <a16:creationId xmlns:a16="http://schemas.microsoft.com/office/drawing/2014/main" id="{F4CCE767-4174-4221-8D9A-D0EE7CF0CFE7}"/>
                  </a:ext>
                </a:extLst>
              </p:cNvPr>
              <p:cNvSpPr>
                <a:spLocks/>
              </p:cNvSpPr>
              <p:nvPr/>
            </p:nvSpPr>
            <p:spPr bwMode="auto">
              <a:xfrm>
                <a:off x="4062" y="700"/>
                <a:ext cx="15" cy="24"/>
              </a:xfrm>
              <a:custGeom>
                <a:avLst/>
                <a:gdLst>
                  <a:gd name="T0" fmla="*/ 5 w 8"/>
                  <a:gd name="T1" fmla="*/ 1 h 14"/>
                  <a:gd name="T2" fmla="*/ 0 w 8"/>
                  <a:gd name="T3" fmla="*/ 12 h 14"/>
                  <a:gd name="T4" fmla="*/ 2 w 8"/>
                  <a:gd name="T5" fmla="*/ 13 h 14"/>
                  <a:gd name="T6" fmla="*/ 7 w 8"/>
                  <a:gd name="T7" fmla="*/ 3 h 14"/>
                  <a:gd name="T8" fmla="*/ 5 w 8"/>
                  <a:gd name="T9" fmla="*/ 1 h 14"/>
                </a:gdLst>
                <a:ahLst/>
                <a:cxnLst>
                  <a:cxn ang="0">
                    <a:pos x="T0" y="T1"/>
                  </a:cxn>
                  <a:cxn ang="0">
                    <a:pos x="T2" y="T3"/>
                  </a:cxn>
                  <a:cxn ang="0">
                    <a:pos x="T4" y="T5"/>
                  </a:cxn>
                  <a:cxn ang="0">
                    <a:pos x="T6" y="T7"/>
                  </a:cxn>
                  <a:cxn ang="0">
                    <a:pos x="T8" y="T9"/>
                  </a:cxn>
                </a:cxnLst>
                <a:rect l="0" t="0" r="r" b="b"/>
                <a:pathLst>
                  <a:path w="8" h="14">
                    <a:moveTo>
                      <a:pt x="5" y="1"/>
                    </a:moveTo>
                    <a:cubicBezTo>
                      <a:pt x="2" y="5"/>
                      <a:pt x="0" y="8"/>
                      <a:pt x="0" y="12"/>
                    </a:cubicBezTo>
                    <a:cubicBezTo>
                      <a:pt x="0" y="14"/>
                      <a:pt x="2" y="14"/>
                      <a:pt x="2" y="13"/>
                    </a:cubicBezTo>
                    <a:cubicBezTo>
                      <a:pt x="4" y="10"/>
                      <a:pt x="5" y="6"/>
                      <a:pt x="7" y="3"/>
                    </a:cubicBezTo>
                    <a:cubicBezTo>
                      <a:pt x="8" y="1"/>
                      <a:pt x="6" y="0"/>
                      <a:pt x="5"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94" name="Freeform 30">
                <a:extLst>
                  <a:ext uri="{FF2B5EF4-FFF2-40B4-BE49-F238E27FC236}">
                    <a16:creationId xmlns:a16="http://schemas.microsoft.com/office/drawing/2014/main" id="{40B92D59-282E-4750-8C66-545E92CD8457}"/>
                  </a:ext>
                </a:extLst>
              </p:cNvPr>
              <p:cNvSpPr>
                <a:spLocks/>
              </p:cNvSpPr>
              <p:nvPr/>
            </p:nvSpPr>
            <p:spPr bwMode="auto">
              <a:xfrm>
                <a:off x="4043" y="707"/>
                <a:ext cx="12" cy="19"/>
              </a:xfrm>
              <a:custGeom>
                <a:avLst/>
                <a:gdLst>
                  <a:gd name="T0" fmla="*/ 3 w 7"/>
                  <a:gd name="T1" fmla="*/ 2 h 11"/>
                  <a:gd name="T2" fmla="*/ 1 w 7"/>
                  <a:gd name="T3" fmla="*/ 9 h 11"/>
                  <a:gd name="T4" fmla="*/ 4 w 7"/>
                  <a:gd name="T5" fmla="*/ 9 h 11"/>
                  <a:gd name="T6" fmla="*/ 6 w 7"/>
                  <a:gd name="T7" fmla="*/ 5 h 11"/>
                  <a:gd name="T8" fmla="*/ 3 w 7"/>
                  <a:gd name="T9" fmla="*/ 2 h 11"/>
                </a:gdLst>
                <a:ahLst/>
                <a:cxnLst>
                  <a:cxn ang="0">
                    <a:pos x="T0" y="T1"/>
                  </a:cxn>
                  <a:cxn ang="0">
                    <a:pos x="T2" y="T3"/>
                  </a:cxn>
                  <a:cxn ang="0">
                    <a:pos x="T4" y="T5"/>
                  </a:cxn>
                  <a:cxn ang="0">
                    <a:pos x="T6" y="T7"/>
                  </a:cxn>
                  <a:cxn ang="0">
                    <a:pos x="T8" y="T9"/>
                  </a:cxn>
                </a:cxnLst>
                <a:rect l="0" t="0" r="r" b="b"/>
                <a:pathLst>
                  <a:path w="7" h="11">
                    <a:moveTo>
                      <a:pt x="3" y="2"/>
                    </a:moveTo>
                    <a:cubicBezTo>
                      <a:pt x="1" y="4"/>
                      <a:pt x="0" y="7"/>
                      <a:pt x="1" y="9"/>
                    </a:cubicBezTo>
                    <a:cubicBezTo>
                      <a:pt x="1" y="11"/>
                      <a:pt x="3" y="11"/>
                      <a:pt x="4" y="9"/>
                    </a:cubicBezTo>
                    <a:cubicBezTo>
                      <a:pt x="4" y="8"/>
                      <a:pt x="4" y="6"/>
                      <a:pt x="6" y="5"/>
                    </a:cubicBezTo>
                    <a:cubicBezTo>
                      <a:pt x="7" y="3"/>
                      <a:pt x="4" y="0"/>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95" name="Freeform 31">
                <a:extLst>
                  <a:ext uri="{FF2B5EF4-FFF2-40B4-BE49-F238E27FC236}">
                    <a16:creationId xmlns:a16="http://schemas.microsoft.com/office/drawing/2014/main" id="{EDE6501F-ABF9-46E8-AB48-3DD2ED2212B2}"/>
                  </a:ext>
                </a:extLst>
              </p:cNvPr>
              <p:cNvSpPr>
                <a:spLocks/>
              </p:cNvSpPr>
              <p:nvPr/>
            </p:nvSpPr>
            <p:spPr bwMode="auto">
              <a:xfrm>
                <a:off x="4099" y="696"/>
                <a:ext cx="13" cy="20"/>
              </a:xfrm>
              <a:custGeom>
                <a:avLst/>
                <a:gdLst>
                  <a:gd name="T0" fmla="*/ 1 w 7"/>
                  <a:gd name="T1" fmla="*/ 4 h 11"/>
                  <a:gd name="T2" fmla="*/ 3 w 7"/>
                  <a:gd name="T3" fmla="*/ 9 h 11"/>
                  <a:gd name="T4" fmla="*/ 6 w 7"/>
                  <a:gd name="T5" fmla="*/ 9 h 11"/>
                  <a:gd name="T6" fmla="*/ 4 w 7"/>
                  <a:gd name="T7" fmla="*/ 2 h 11"/>
                  <a:gd name="T8" fmla="*/ 1 w 7"/>
                  <a:gd name="T9" fmla="*/ 4 h 11"/>
                </a:gdLst>
                <a:ahLst/>
                <a:cxnLst>
                  <a:cxn ang="0">
                    <a:pos x="T0" y="T1"/>
                  </a:cxn>
                  <a:cxn ang="0">
                    <a:pos x="T2" y="T3"/>
                  </a:cxn>
                  <a:cxn ang="0">
                    <a:pos x="T4" y="T5"/>
                  </a:cxn>
                  <a:cxn ang="0">
                    <a:pos x="T6" y="T7"/>
                  </a:cxn>
                  <a:cxn ang="0">
                    <a:pos x="T8" y="T9"/>
                  </a:cxn>
                </a:cxnLst>
                <a:rect l="0" t="0" r="r" b="b"/>
                <a:pathLst>
                  <a:path w="7" h="11">
                    <a:moveTo>
                      <a:pt x="1" y="4"/>
                    </a:moveTo>
                    <a:cubicBezTo>
                      <a:pt x="2" y="6"/>
                      <a:pt x="2" y="7"/>
                      <a:pt x="3" y="9"/>
                    </a:cubicBezTo>
                    <a:cubicBezTo>
                      <a:pt x="3" y="10"/>
                      <a:pt x="5" y="11"/>
                      <a:pt x="6" y="9"/>
                    </a:cubicBezTo>
                    <a:cubicBezTo>
                      <a:pt x="7" y="7"/>
                      <a:pt x="6" y="4"/>
                      <a:pt x="4" y="2"/>
                    </a:cubicBezTo>
                    <a:cubicBezTo>
                      <a:pt x="3" y="0"/>
                      <a:pt x="0" y="2"/>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96" name="Freeform 32">
                <a:extLst>
                  <a:ext uri="{FF2B5EF4-FFF2-40B4-BE49-F238E27FC236}">
                    <a16:creationId xmlns:a16="http://schemas.microsoft.com/office/drawing/2014/main" id="{D32E316F-E78C-46D6-B3BC-89C8F4140820}"/>
                  </a:ext>
                </a:extLst>
              </p:cNvPr>
              <p:cNvSpPr>
                <a:spLocks/>
              </p:cNvSpPr>
              <p:nvPr/>
            </p:nvSpPr>
            <p:spPr bwMode="auto">
              <a:xfrm>
                <a:off x="4171" y="709"/>
                <a:ext cx="34" cy="31"/>
              </a:xfrm>
              <a:custGeom>
                <a:avLst/>
                <a:gdLst>
                  <a:gd name="T0" fmla="*/ 18 w 19"/>
                  <a:gd name="T1" fmla="*/ 14 h 18"/>
                  <a:gd name="T2" fmla="*/ 9 w 19"/>
                  <a:gd name="T3" fmla="*/ 10 h 18"/>
                  <a:gd name="T4" fmla="*/ 3 w 19"/>
                  <a:gd name="T5" fmla="*/ 2 h 18"/>
                  <a:gd name="T6" fmla="*/ 0 w 19"/>
                  <a:gd name="T7" fmla="*/ 2 h 18"/>
                  <a:gd name="T8" fmla="*/ 17 w 19"/>
                  <a:gd name="T9" fmla="*/ 18 h 18"/>
                  <a:gd name="T10" fmla="*/ 18 w 19"/>
                  <a:gd name="T11" fmla="*/ 14 h 18"/>
                </a:gdLst>
                <a:ahLst/>
                <a:cxnLst>
                  <a:cxn ang="0">
                    <a:pos x="T0" y="T1"/>
                  </a:cxn>
                  <a:cxn ang="0">
                    <a:pos x="T2" y="T3"/>
                  </a:cxn>
                  <a:cxn ang="0">
                    <a:pos x="T4" y="T5"/>
                  </a:cxn>
                  <a:cxn ang="0">
                    <a:pos x="T6" y="T7"/>
                  </a:cxn>
                  <a:cxn ang="0">
                    <a:pos x="T8" y="T9"/>
                  </a:cxn>
                  <a:cxn ang="0">
                    <a:pos x="T10" y="T11"/>
                  </a:cxn>
                </a:cxnLst>
                <a:rect l="0" t="0" r="r" b="b"/>
                <a:pathLst>
                  <a:path w="19" h="18">
                    <a:moveTo>
                      <a:pt x="18" y="14"/>
                    </a:moveTo>
                    <a:cubicBezTo>
                      <a:pt x="14" y="13"/>
                      <a:pt x="11" y="12"/>
                      <a:pt x="9" y="10"/>
                    </a:cubicBezTo>
                    <a:cubicBezTo>
                      <a:pt x="6" y="7"/>
                      <a:pt x="5" y="4"/>
                      <a:pt x="3" y="2"/>
                    </a:cubicBezTo>
                    <a:cubicBezTo>
                      <a:pt x="2" y="0"/>
                      <a:pt x="0" y="1"/>
                      <a:pt x="0" y="2"/>
                    </a:cubicBezTo>
                    <a:cubicBezTo>
                      <a:pt x="0" y="10"/>
                      <a:pt x="9" y="18"/>
                      <a:pt x="17" y="18"/>
                    </a:cubicBezTo>
                    <a:cubicBezTo>
                      <a:pt x="19" y="18"/>
                      <a:pt x="19" y="15"/>
                      <a:pt x="18"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97" name="Freeform 33">
                <a:extLst>
                  <a:ext uri="{FF2B5EF4-FFF2-40B4-BE49-F238E27FC236}">
                    <a16:creationId xmlns:a16="http://schemas.microsoft.com/office/drawing/2014/main" id="{D2D4708B-AFEF-43ED-9A4E-25C9CD25F968}"/>
                  </a:ext>
                </a:extLst>
              </p:cNvPr>
              <p:cNvSpPr>
                <a:spLocks/>
              </p:cNvSpPr>
              <p:nvPr/>
            </p:nvSpPr>
            <p:spPr bwMode="auto">
              <a:xfrm>
                <a:off x="4196" y="703"/>
                <a:ext cx="26" cy="51"/>
              </a:xfrm>
              <a:custGeom>
                <a:avLst/>
                <a:gdLst>
                  <a:gd name="T0" fmla="*/ 14 w 15"/>
                  <a:gd name="T1" fmla="*/ 25 h 29"/>
                  <a:gd name="T2" fmla="*/ 5 w 15"/>
                  <a:gd name="T3" fmla="*/ 2 h 29"/>
                  <a:gd name="T4" fmla="*/ 3 w 15"/>
                  <a:gd name="T5" fmla="*/ 1 h 29"/>
                  <a:gd name="T6" fmla="*/ 11 w 15"/>
                  <a:gd name="T7" fmla="*/ 27 h 29"/>
                  <a:gd name="T8" fmla="*/ 14 w 15"/>
                  <a:gd name="T9" fmla="*/ 25 h 29"/>
                </a:gdLst>
                <a:ahLst/>
                <a:cxnLst>
                  <a:cxn ang="0">
                    <a:pos x="T0" y="T1"/>
                  </a:cxn>
                  <a:cxn ang="0">
                    <a:pos x="T2" y="T3"/>
                  </a:cxn>
                  <a:cxn ang="0">
                    <a:pos x="T4" y="T5"/>
                  </a:cxn>
                  <a:cxn ang="0">
                    <a:pos x="T6" y="T7"/>
                  </a:cxn>
                  <a:cxn ang="0">
                    <a:pos x="T8" y="T9"/>
                  </a:cxn>
                </a:cxnLst>
                <a:rect l="0" t="0" r="r" b="b"/>
                <a:pathLst>
                  <a:path w="15" h="29">
                    <a:moveTo>
                      <a:pt x="14" y="25"/>
                    </a:moveTo>
                    <a:cubicBezTo>
                      <a:pt x="8" y="18"/>
                      <a:pt x="6" y="10"/>
                      <a:pt x="5" y="2"/>
                    </a:cubicBezTo>
                    <a:cubicBezTo>
                      <a:pt x="5" y="0"/>
                      <a:pt x="3" y="0"/>
                      <a:pt x="3" y="1"/>
                    </a:cubicBezTo>
                    <a:cubicBezTo>
                      <a:pt x="0" y="11"/>
                      <a:pt x="4" y="21"/>
                      <a:pt x="11" y="27"/>
                    </a:cubicBezTo>
                    <a:cubicBezTo>
                      <a:pt x="13" y="29"/>
                      <a:pt x="15" y="26"/>
                      <a:pt x="14"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98" name="Freeform 34">
                <a:extLst>
                  <a:ext uri="{FF2B5EF4-FFF2-40B4-BE49-F238E27FC236}">
                    <a16:creationId xmlns:a16="http://schemas.microsoft.com/office/drawing/2014/main" id="{F6F5425A-1312-4AA3-843F-B31DB8462202}"/>
                  </a:ext>
                </a:extLst>
              </p:cNvPr>
              <p:cNvSpPr>
                <a:spLocks/>
              </p:cNvSpPr>
              <p:nvPr/>
            </p:nvSpPr>
            <p:spPr bwMode="auto">
              <a:xfrm>
                <a:off x="4233" y="714"/>
                <a:ext cx="18" cy="51"/>
              </a:xfrm>
              <a:custGeom>
                <a:avLst/>
                <a:gdLst>
                  <a:gd name="T0" fmla="*/ 9 w 10"/>
                  <a:gd name="T1" fmla="*/ 25 h 29"/>
                  <a:gd name="T2" fmla="*/ 6 w 10"/>
                  <a:gd name="T3" fmla="*/ 2 h 29"/>
                  <a:gd name="T4" fmla="*/ 4 w 10"/>
                  <a:gd name="T5" fmla="*/ 1 h 29"/>
                  <a:gd name="T6" fmla="*/ 6 w 10"/>
                  <a:gd name="T7" fmla="*/ 27 h 29"/>
                  <a:gd name="T8" fmla="*/ 9 w 10"/>
                  <a:gd name="T9" fmla="*/ 25 h 29"/>
                </a:gdLst>
                <a:ahLst/>
                <a:cxnLst>
                  <a:cxn ang="0">
                    <a:pos x="T0" y="T1"/>
                  </a:cxn>
                  <a:cxn ang="0">
                    <a:pos x="T2" y="T3"/>
                  </a:cxn>
                  <a:cxn ang="0">
                    <a:pos x="T4" y="T5"/>
                  </a:cxn>
                  <a:cxn ang="0">
                    <a:pos x="T6" y="T7"/>
                  </a:cxn>
                  <a:cxn ang="0">
                    <a:pos x="T8" y="T9"/>
                  </a:cxn>
                </a:cxnLst>
                <a:rect l="0" t="0" r="r" b="b"/>
                <a:pathLst>
                  <a:path w="10" h="29">
                    <a:moveTo>
                      <a:pt x="9" y="25"/>
                    </a:moveTo>
                    <a:cubicBezTo>
                      <a:pt x="6" y="18"/>
                      <a:pt x="6" y="10"/>
                      <a:pt x="6" y="2"/>
                    </a:cubicBezTo>
                    <a:cubicBezTo>
                      <a:pt x="7" y="1"/>
                      <a:pt x="4" y="0"/>
                      <a:pt x="4" y="1"/>
                    </a:cubicBezTo>
                    <a:cubicBezTo>
                      <a:pt x="0" y="10"/>
                      <a:pt x="1" y="19"/>
                      <a:pt x="6" y="27"/>
                    </a:cubicBezTo>
                    <a:cubicBezTo>
                      <a:pt x="8" y="29"/>
                      <a:pt x="10" y="27"/>
                      <a:pt x="9"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99" name="Freeform 35">
                <a:extLst>
                  <a:ext uri="{FF2B5EF4-FFF2-40B4-BE49-F238E27FC236}">
                    <a16:creationId xmlns:a16="http://schemas.microsoft.com/office/drawing/2014/main" id="{DB5CD6B8-62D7-4956-A592-2B7775BF8D5C}"/>
                  </a:ext>
                </a:extLst>
              </p:cNvPr>
              <p:cNvSpPr>
                <a:spLocks/>
              </p:cNvSpPr>
              <p:nvPr/>
            </p:nvSpPr>
            <p:spPr bwMode="auto">
              <a:xfrm>
                <a:off x="4268" y="739"/>
                <a:ext cx="11" cy="31"/>
              </a:xfrm>
              <a:custGeom>
                <a:avLst/>
                <a:gdLst>
                  <a:gd name="T0" fmla="*/ 5 w 6"/>
                  <a:gd name="T1" fmla="*/ 16 h 18"/>
                  <a:gd name="T2" fmla="*/ 6 w 6"/>
                  <a:gd name="T3" fmla="*/ 2 h 18"/>
                  <a:gd name="T4" fmla="*/ 3 w 6"/>
                  <a:gd name="T5" fmla="*/ 1 h 18"/>
                  <a:gd name="T6" fmla="*/ 2 w 6"/>
                  <a:gd name="T7" fmla="*/ 16 h 18"/>
                  <a:gd name="T8" fmla="*/ 5 w 6"/>
                  <a:gd name="T9" fmla="*/ 16 h 18"/>
                </a:gdLst>
                <a:ahLst/>
                <a:cxnLst>
                  <a:cxn ang="0">
                    <a:pos x="T0" y="T1"/>
                  </a:cxn>
                  <a:cxn ang="0">
                    <a:pos x="T2" y="T3"/>
                  </a:cxn>
                  <a:cxn ang="0">
                    <a:pos x="T4" y="T5"/>
                  </a:cxn>
                  <a:cxn ang="0">
                    <a:pos x="T6" y="T7"/>
                  </a:cxn>
                  <a:cxn ang="0">
                    <a:pos x="T8" y="T9"/>
                  </a:cxn>
                </a:cxnLst>
                <a:rect l="0" t="0" r="r" b="b"/>
                <a:pathLst>
                  <a:path w="6" h="18">
                    <a:moveTo>
                      <a:pt x="5" y="16"/>
                    </a:moveTo>
                    <a:cubicBezTo>
                      <a:pt x="5" y="11"/>
                      <a:pt x="5" y="6"/>
                      <a:pt x="6" y="2"/>
                    </a:cubicBezTo>
                    <a:cubicBezTo>
                      <a:pt x="6" y="0"/>
                      <a:pt x="4" y="0"/>
                      <a:pt x="3" y="1"/>
                    </a:cubicBezTo>
                    <a:cubicBezTo>
                      <a:pt x="1" y="5"/>
                      <a:pt x="0" y="11"/>
                      <a:pt x="2" y="16"/>
                    </a:cubicBezTo>
                    <a:cubicBezTo>
                      <a:pt x="2" y="18"/>
                      <a:pt x="5" y="18"/>
                      <a:pt x="5"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00" name="Freeform 36">
                <a:extLst>
                  <a:ext uri="{FF2B5EF4-FFF2-40B4-BE49-F238E27FC236}">
                    <a16:creationId xmlns:a16="http://schemas.microsoft.com/office/drawing/2014/main" id="{65750E3D-112C-44F1-BB82-0ACF5ECFF5B2}"/>
                  </a:ext>
                </a:extLst>
              </p:cNvPr>
              <p:cNvSpPr>
                <a:spLocks/>
              </p:cNvSpPr>
              <p:nvPr/>
            </p:nvSpPr>
            <p:spPr bwMode="auto">
              <a:xfrm>
                <a:off x="4293" y="726"/>
                <a:ext cx="23" cy="48"/>
              </a:xfrm>
              <a:custGeom>
                <a:avLst/>
                <a:gdLst>
                  <a:gd name="T0" fmla="*/ 3 w 13"/>
                  <a:gd name="T1" fmla="*/ 26 h 27"/>
                  <a:gd name="T2" fmla="*/ 11 w 13"/>
                  <a:gd name="T3" fmla="*/ 2 h 27"/>
                  <a:gd name="T4" fmla="*/ 8 w 13"/>
                  <a:gd name="T5" fmla="*/ 2 h 27"/>
                  <a:gd name="T6" fmla="*/ 1 w 13"/>
                  <a:gd name="T7" fmla="*/ 24 h 27"/>
                  <a:gd name="T8" fmla="*/ 3 w 13"/>
                  <a:gd name="T9" fmla="*/ 26 h 27"/>
                </a:gdLst>
                <a:ahLst/>
                <a:cxnLst>
                  <a:cxn ang="0">
                    <a:pos x="T0" y="T1"/>
                  </a:cxn>
                  <a:cxn ang="0">
                    <a:pos x="T2" y="T3"/>
                  </a:cxn>
                  <a:cxn ang="0">
                    <a:pos x="T4" y="T5"/>
                  </a:cxn>
                  <a:cxn ang="0">
                    <a:pos x="T6" y="T7"/>
                  </a:cxn>
                  <a:cxn ang="0">
                    <a:pos x="T8" y="T9"/>
                  </a:cxn>
                </a:cxnLst>
                <a:rect l="0" t="0" r="r" b="b"/>
                <a:pathLst>
                  <a:path w="13" h="27">
                    <a:moveTo>
                      <a:pt x="3" y="26"/>
                    </a:moveTo>
                    <a:cubicBezTo>
                      <a:pt x="10" y="20"/>
                      <a:pt x="13" y="10"/>
                      <a:pt x="11" y="2"/>
                    </a:cubicBezTo>
                    <a:cubicBezTo>
                      <a:pt x="10" y="0"/>
                      <a:pt x="8" y="1"/>
                      <a:pt x="8" y="2"/>
                    </a:cubicBezTo>
                    <a:cubicBezTo>
                      <a:pt x="8" y="11"/>
                      <a:pt x="6" y="17"/>
                      <a:pt x="1" y="24"/>
                    </a:cubicBezTo>
                    <a:cubicBezTo>
                      <a:pt x="0" y="26"/>
                      <a:pt x="2" y="27"/>
                      <a:pt x="3"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01" name="Freeform 37">
                <a:extLst>
                  <a:ext uri="{FF2B5EF4-FFF2-40B4-BE49-F238E27FC236}">
                    <a16:creationId xmlns:a16="http://schemas.microsoft.com/office/drawing/2014/main" id="{E4231DF1-9F3B-4381-A3D6-DFCEAC360EC8}"/>
                  </a:ext>
                </a:extLst>
              </p:cNvPr>
              <p:cNvSpPr>
                <a:spLocks/>
              </p:cNvSpPr>
              <p:nvPr/>
            </p:nvSpPr>
            <p:spPr bwMode="auto">
              <a:xfrm>
                <a:off x="4310" y="749"/>
                <a:ext cx="28" cy="26"/>
              </a:xfrm>
              <a:custGeom>
                <a:avLst/>
                <a:gdLst>
                  <a:gd name="T0" fmla="*/ 4 w 16"/>
                  <a:gd name="T1" fmla="*/ 14 h 15"/>
                  <a:gd name="T2" fmla="*/ 16 w 16"/>
                  <a:gd name="T3" fmla="*/ 3 h 15"/>
                  <a:gd name="T4" fmla="*/ 13 w 16"/>
                  <a:gd name="T5" fmla="*/ 2 h 15"/>
                  <a:gd name="T6" fmla="*/ 2 w 16"/>
                  <a:gd name="T7" fmla="*/ 11 h 15"/>
                  <a:gd name="T8" fmla="*/ 4 w 16"/>
                  <a:gd name="T9" fmla="*/ 14 h 15"/>
                </a:gdLst>
                <a:ahLst/>
                <a:cxnLst>
                  <a:cxn ang="0">
                    <a:pos x="T0" y="T1"/>
                  </a:cxn>
                  <a:cxn ang="0">
                    <a:pos x="T2" y="T3"/>
                  </a:cxn>
                  <a:cxn ang="0">
                    <a:pos x="T4" y="T5"/>
                  </a:cxn>
                  <a:cxn ang="0">
                    <a:pos x="T6" y="T7"/>
                  </a:cxn>
                  <a:cxn ang="0">
                    <a:pos x="T8" y="T9"/>
                  </a:cxn>
                </a:cxnLst>
                <a:rect l="0" t="0" r="r" b="b"/>
                <a:pathLst>
                  <a:path w="16" h="15">
                    <a:moveTo>
                      <a:pt x="4" y="14"/>
                    </a:moveTo>
                    <a:cubicBezTo>
                      <a:pt x="9" y="12"/>
                      <a:pt x="13" y="8"/>
                      <a:pt x="16" y="3"/>
                    </a:cubicBezTo>
                    <a:cubicBezTo>
                      <a:pt x="16" y="2"/>
                      <a:pt x="14" y="0"/>
                      <a:pt x="13" y="2"/>
                    </a:cubicBezTo>
                    <a:cubicBezTo>
                      <a:pt x="9" y="5"/>
                      <a:pt x="6" y="9"/>
                      <a:pt x="2" y="11"/>
                    </a:cubicBezTo>
                    <a:cubicBezTo>
                      <a:pt x="0" y="12"/>
                      <a:pt x="2" y="15"/>
                      <a:pt x="4"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02" name="Freeform 38">
                <a:extLst>
                  <a:ext uri="{FF2B5EF4-FFF2-40B4-BE49-F238E27FC236}">
                    <a16:creationId xmlns:a16="http://schemas.microsoft.com/office/drawing/2014/main" id="{89455078-AF8B-4F2B-A1D7-B8D3C7C48DBC}"/>
                  </a:ext>
                </a:extLst>
              </p:cNvPr>
              <p:cNvSpPr>
                <a:spLocks/>
              </p:cNvSpPr>
              <p:nvPr/>
            </p:nvSpPr>
            <p:spPr bwMode="auto">
              <a:xfrm>
                <a:off x="4375" y="760"/>
                <a:ext cx="78" cy="17"/>
              </a:xfrm>
              <a:custGeom>
                <a:avLst/>
                <a:gdLst>
                  <a:gd name="T0" fmla="*/ 42 w 44"/>
                  <a:gd name="T1" fmla="*/ 0 h 10"/>
                  <a:gd name="T2" fmla="*/ 2 w 44"/>
                  <a:gd name="T3" fmla="*/ 5 h 10"/>
                  <a:gd name="T4" fmla="*/ 2 w 44"/>
                  <a:gd name="T5" fmla="*/ 8 h 10"/>
                  <a:gd name="T6" fmla="*/ 42 w 44"/>
                  <a:gd name="T7" fmla="*/ 4 h 10"/>
                  <a:gd name="T8" fmla="*/ 42 w 44"/>
                  <a:gd name="T9" fmla="*/ 0 h 10"/>
                </a:gdLst>
                <a:ahLst/>
                <a:cxnLst>
                  <a:cxn ang="0">
                    <a:pos x="T0" y="T1"/>
                  </a:cxn>
                  <a:cxn ang="0">
                    <a:pos x="T2" y="T3"/>
                  </a:cxn>
                  <a:cxn ang="0">
                    <a:pos x="T4" y="T5"/>
                  </a:cxn>
                  <a:cxn ang="0">
                    <a:pos x="T6" y="T7"/>
                  </a:cxn>
                  <a:cxn ang="0">
                    <a:pos x="T8" y="T9"/>
                  </a:cxn>
                </a:cxnLst>
                <a:rect l="0" t="0" r="r" b="b"/>
                <a:pathLst>
                  <a:path w="44" h="10">
                    <a:moveTo>
                      <a:pt x="42" y="0"/>
                    </a:moveTo>
                    <a:cubicBezTo>
                      <a:pt x="29" y="2"/>
                      <a:pt x="15" y="3"/>
                      <a:pt x="2" y="5"/>
                    </a:cubicBezTo>
                    <a:cubicBezTo>
                      <a:pt x="0" y="6"/>
                      <a:pt x="1" y="8"/>
                      <a:pt x="2" y="8"/>
                    </a:cubicBezTo>
                    <a:cubicBezTo>
                      <a:pt x="15" y="10"/>
                      <a:pt x="30" y="7"/>
                      <a:pt x="42" y="4"/>
                    </a:cubicBezTo>
                    <a:cubicBezTo>
                      <a:pt x="44" y="3"/>
                      <a:pt x="44" y="0"/>
                      <a:pt x="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03" name="Freeform 39">
                <a:extLst>
                  <a:ext uri="{FF2B5EF4-FFF2-40B4-BE49-F238E27FC236}">
                    <a16:creationId xmlns:a16="http://schemas.microsoft.com/office/drawing/2014/main" id="{4158DAAB-3F61-4A69-A54F-C1500FAE6861}"/>
                  </a:ext>
                </a:extLst>
              </p:cNvPr>
              <p:cNvSpPr>
                <a:spLocks/>
              </p:cNvSpPr>
              <p:nvPr/>
            </p:nvSpPr>
            <p:spPr bwMode="auto">
              <a:xfrm>
                <a:off x="4421" y="770"/>
                <a:ext cx="58" cy="25"/>
              </a:xfrm>
              <a:custGeom>
                <a:avLst/>
                <a:gdLst>
                  <a:gd name="T0" fmla="*/ 30 w 33"/>
                  <a:gd name="T1" fmla="*/ 1 h 14"/>
                  <a:gd name="T2" fmla="*/ 2 w 33"/>
                  <a:gd name="T3" fmla="*/ 10 h 14"/>
                  <a:gd name="T4" fmla="*/ 2 w 33"/>
                  <a:gd name="T5" fmla="*/ 13 h 14"/>
                  <a:gd name="T6" fmla="*/ 32 w 33"/>
                  <a:gd name="T7" fmla="*/ 3 h 14"/>
                  <a:gd name="T8" fmla="*/ 30 w 33"/>
                  <a:gd name="T9" fmla="*/ 1 h 14"/>
                </a:gdLst>
                <a:ahLst/>
                <a:cxnLst>
                  <a:cxn ang="0">
                    <a:pos x="T0" y="T1"/>
                  </a:cxn>
                  <a:cxn ang="0">
                    <a:pos x="T2" y="T3"/>
                  </a:cxn>
                  <a:cxn ang="0">
                    <a:pos x="T4" y="T5"/>
                  </a:cxn>
                  <a:cxn ang="0">
                    <a:pos x="T6" y="T7"/>
                  </a:cxn>
                  <a:cxn ang="0">
                    <a:pos x="T8" y="T9"/>
                  </a:cxn>
                </a:cxnLst>
                <a:rect l="0" t="0" r="r" b="b"/>
                <a:pathLst>
                  <a:path w="33" h="14">
                    <a:moveTo>
                      <a:pt x="30" y="1"/>
                    </a:moveTo>
                    <a:cubicBezTo>
                      <a:pt x="21" y="7"/>
                      <a:pt x="13" y="9"/>
                      <a:pt x="2" y="10"/>
                    </a:cubicBezTo>
                    <a:cubicBezTo>
                      <a:pt x="1" y="10"/>
                      <a:pt x="0" y="13"/>
                      <a:pt x="2" y="13"/>
                    </a:cubicBezTo>
                    <a:cubicBezTo>
                      <a:pt x="13" y="14"/>
                      <a:pt x="24" y="10"/>
                      <a:pt x="32" y="3"/>
                    </a:cubicBezTo>
                    <a:cubicBezTo>
                      <a:pt x="33" y="2"/>
                      <a:pt x="32" y="0"/>
                      <a:pt x="3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04" name="Freeform 40">
                <a:extLst>
                  <a:ext uri="{FF2B5EF4-FFF2-40B4-BE49-F238E27FC236}">
                    <a16:creationId xmlns:a16="http://schemas.microsoft.com/office/drawing/2014/main" id="{EF6938F0-00EE-41E1-90A7-24D621FD26BB}"/>
                  </a:ext>
                </a:extLst>
              </p:cNvPr>
              <p:cNvSpPr>
                <a:spLocks/>
              </p:cNvSpPr>
              <p:nvPr/>
            </p:nvSpPr>
            <p:spPr bwMode="auto">
              <a:xfrm>
                <a:off x="4477" y="775"/>
                <a:ext cx="37" cy="23"/>
              </a:xfrm>
              <a:custGeom>
                <a:avLst/>
                <a:gdLst>
                  <a:gd name="T0" fmla="*/ 17 w 21"/>
                  <a:gd name="T1" fmla="*/ 2 h 13"/>
                  <a:gd name="T2" fmla="*/ 9 w 21"/>
                  <a:gd name="T3" fmla="*/ 6 h 13"/>
                  <a:gd name="T4" fmla="*/ 1 w 21"/>
                  <a:gd name="T5" fmla="*/ 10 h 13"/>
                  <a:gd name="T6" fmla="*/ 2 w 21"/>
                  <a:gd name="T7" fmla="*/ 13 h 13"/>
                  <a:gd name="T8" fmla="*/ 19 w 21"/>
                  <a:gd name="T9" fmla="*/ 5 h 13"/>
                  <a:gd name="T10" fmla="*/ 17 w 21"/>
                  <a:gd name="T11" fmla="*/ 2 h 13"/>
                </a:gdLst>
                <a:ahLst/>
                <a:cxnLst>
                  <a:cxn ang="0">
                    <a:pos x="T0" y="T1"/>
                  </a:cxn>
                  <a:cxn ang="0">
                    <a:pos x="T2" y="T3"/>
                  </a:cxn>
                  <a:cxn ang="0">
                    <a:pos x="T4" y="T5"/>
                  </a:cxn>
                  <a:cxn ang="0">
                    <a:pos x="T6" y="T7"/>
                  </a:cxn>
                  <a:cxn ang="0">
                    <a:pos x="T8" y="T9"/>
                  </a:cxn>
                  <a:cxn ang="0">
                    <a:pos x="T10" y="T11"/>
                  </a:cxn>
                </a:cxnLst>
                <a:rect l="0" t="0" r="r" b="b"/>
                <a:pathLst>
                  <a:path w="21" h="13">
                    <a:moveTo>
                      <a:pt x="17" y="2"/>
                    </a:moveTo>
                    <a:cubicBezTo>
                      <a:pt x="14" y="3"/>
                      <a:pt x="12" y="5"/>
                      <a:pt x="9" y="6"/>
                    </a:cubicBezTo>
                    <a:cubicBezTo>
                      <a:pt x="6" y="7"/>
                      <a:pt x="3" y="8"/>
                      <a:pt x="1" y="10"/>
                    </a:cubicBezTo>
                    <a:cubicBezTo>
                      <a:pt x="0" y="11"/>
                      <a:pt x="0" y="13"/>
                      <a:pt x="2" y="13"/>
                    </a:cubicBezTo>
                    <a:cubicBezTo>
                      <a:pt x="8" y="12"/>
                      <a:pt x="14" y="8"/>
                      <a:pt x="19" y="5"/>
                    </a:cubicBezTo>
                    <a:cubicBezTo>
                      <a:pt x="21" y="3"/>
                      <a:pt x="19" y="0"/>
                      <a:pt x="1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05" name="Freeform 41">
                <a:extLst>
                  <a:ext uri="{FF2B5EF4-FFF2-40B4-BE49-F238E27FC236}">
                    <a16:creationId xmlns:a16="http://schemas.microsoft.com/office/drawing/2014/main" id="{EFED8E44-7066-4A3B-83A7-B7827F8C479D}"/>
                  </a:ext>
                </a:extLst>
              </p:cNvPr>
              <p:cNvSpPr>
                <a:spLocks/>
              </p:cNvSpPr>
              <p:nvPr/>
            </p:nvSpPr>
            <p:spPr bwMode="auto">
              <a:xfrm>
                <a:off x="4379" y="737"/>
                <a:ext cx="40" cy="23"/>
              </a:xfrm>
              <a:custGeom>
                <a:avLst/>
                <a:gdLst>
                  <a:gd name="T0" fmla="*/ 19 w 23"/>
                  <a:gd name="T1" fmla="*/ 1 h 13"/>
                  <a:gd name="T2" fmla="*/ 1 w 23"/>
                  <a:gd name="T3" fmla="*/ 10 h 13"/>
                  <a:gd name="T4" fmla="*/ 3 w 23"/>
                  <a:gd name="T5" fmla="*/ 12 h 13"/>
                  <a:gd name="T6" fmla="*/ 21 w 23"/>
                  <a:gd name="T7" fmla="*/ 4 h 13"/>
                  <a:gd name="T8" fmla="*/ 19 w 23"/>
                  <a:gd name="T9" fmla="*/ 1 h 13"/>
                </a:gdLst>
                <a:ahLst/>
                <a:cxnLst>
                  <a:cxn ang="0">
                    <a:pos x="T0" y="T1"/>
                  </a:cxn>
                  <a:cxn ang="0">
                    <a:pos x="T2" y="T3"/>
                  </a:cxn>
                  <a:cxn ang="0">
                    <a:pos x="T4" y="T5"/>
                  </a:cxn>
                  <a:cxn ang="0">
                    <a:pos x="T6" y="T7"/>
                  </a:cxn>
                  <a:cxn ang="0">
                    <a:pos x="T8" y="T9"/>
                  </a:cxn>
                </a:cxnLst>
                <a:rect l="0" t="0" r="r" b="b"/>
                <a:pathLst>
                  <a:path w="23" h="13">
                    <a:moveTo>
                      <a:pt x="19" y="1"/>
                    </a:moveTo>
                    <a:cubicBezTo>
                      <a:pt x="13" y="4"/>
                      <a:pt x="7" y="6"/>
                      <a:pt x="1" y="10"/>
                    </a:cubicBezTo>
                    <a:cubicBezTo>
                      <a:pt x="0" y="11"/>
                      <a:pt x="1" y="13"/>
                      <a:pt x="3" y="12"/>
                    </a:cubicBezTo>
                    <a:cubicBezTo>
                      <a:pt x="9" y="10"/>
                      <a:pt x="15" y="7"/>
                      <a:pt x="21" y="4"/>
                    </a:cubicBezTo>
                    <a:cubicBezTo>
                      <a:pt x="23" y="3"/>
                      <a:pt x="21" y="0"/>
                      <a:pt x="19"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06" name="Freeform 42">
                <a:extLst>
                  <a:ext uri="{FF2B5EF4-FFF2-40B4-BE49-F238E27FC236}">
                    <a16:creationId xmlns:a16="http://schemas.microsoft.com/office/drawing/2014/main" id="{8A4F57B9-B12A-452B-96F5-68FC712F684F}"/>
                  </a:ext>
                </a:extLst>
              </p:cNvPr>
              <p:cNvSpPr>
                <a:spLocks/>
              </p:cNvSpPr>
              <p:nvPr/>
            </p:nvSpPr>
            <p:spPr bwMode="auto">
              <a:xfrm>
                <a:off x="4588" y="844"/>
                <a:ext cx="77" cy="49"/>
              </a:xfrm>
              <a:custGeom>
                <a:avLst/>
                <a:gdLst>
                  <a:gd name="T0" fmla="*/ 43 w 44"/>
                  <a:gd name="T1" fmla="*/ 24 h 28"/>
                  <a:gd name="T2" fmla="*/ 2 w 44"/>
                  <a:gd name="T3" fmla="*/ 1 h 28"/>
                  <a:gd name="T4" fmla="*/ 1 w 44"/>
                  <a:gd name="T5" fmla="*/ 4 h 28"/>
                  <a:gd name="T6" fmla="*/ 41 w 44"/>
                  <a:gd name="T7" fmla="*/ 27 h 28"/>
                  <a:gd name="T8" fmla="*/ 43 w 44"/>
                  <a:gd name="T9" fmla="*/ 24 h 28"/>
                </a:gdLst>
                <a:ahLst/>
                <a:cxnLst>
                  <a:cxn ang="0">
                    <a:pos x="T0" y="T1"/>
                  </a:cxn>
                  <a:cxn ang="0">
                    <a:pos x="T2" y="T3"/>
                  </a:cxn>
                  <a:cxn ang="0">
                    <a:pos x="T4" y="T5"/>
                  </a:cxn>
                  <a:cxn ang="0">
                    <a:pos x="T6" y="T7"/>
                  </a:cxn>
                  <a:cxn ang="0">
                    <a:pos x="T8" y="T9"/>
                  </a:cxn>
                </a:cxnLst>
                <a:rect l="0" t="0" r="r" b="b"/>
                <a:pathLst>
                  <a:path w="44" h="28">
                    <a:moveTo>
                      <a:pt x="43" y="24"/>
                    </a:moveTo>
                    <a:cubicBezTo>
                      <a:pt x="29" y="18"/>
                      <a:pt x="18" y="2"/>
                      <a:pt x="2" y="1"/>
                    </a:cubicBezTo>
                    <a:cubicBezTo>
                      <a:pt x="0" y="0"/>
                      <a:pt x="0" y="3"/>
                      <a:pt x="1" y="4"/>
                    </a:cubicBezTo>
                    <a:cubicBezTo>
                      <a:pt x="17" y="8"/>
                      <a:pt x="26" y="22"/>
                      <a:pt x="41" y="27"/>
                    </a:cubicBezTo>
                    <a:cubicBezTo>
                      <a:pt x="43" y="28"/>
                      <a:pt x="44" y="25"/>
                      <a:pt x="43"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07" name="Freeform 43">
                <a:extLst>
                  <a:ext uri="{FF2B5EF4-FFF2-40B4-BE49-F238E27FC236}">
                    <a16:creationId xmlns:a16="http://schemas.microsoft.com/office/drawing/2014/main" id="{206956FB-4AA2-42D3-A93E-C1D3F1C5F705}"/>
                  </a:ext>
                </a:extLst>
              </p:cNvPr>
              <p:cNvSpPr>
                <a:spLocks/>
              </p:cNvSpPr>
              <p:nvPr/>
            </p:nvSpPr>
            <p:spPr bwMode="auto">
              <a:xfrm>
                <a:off x="4476" y="858"/>
                <a:ext cx="29" cy="32"/>
              </a:xfrm>
              <a:custGeom>
                <a:avLst/>
                <a:gdLst>
                  <a:gd name="T0" fmla="*/ 16 w 17"/>
                  <a:gd name="T1" fmla="*/ 14 h 18"/>
                  <a:gd name="T2" fmla="*/ 3 w 17"/>
                  <a:gd name="T3" fmla="*/ 1 h 18"/>
                  <a:gd name="T4" fmla="*/ 1 w 17"/>
                  <a:gd name="T5" fmla="*/ 3 h 18"/>
                  <a:gd name="T6" fmla="*/ 12 w 17"/>
                  <a:gd name="T7" fmla="*/ 16 h 18"/>
                  <a:gd name="T8" fmla="*/ 16 w 17"/>
                  <a:gd name="T9" fmla="*/ 14 h 18"/>
                </a:gdLst>
                <a:ahLst/>
                <a:cxnLst>
                  <a:cxn ang="0">
                    <a:pos x="T0" y="T1"/>
                  </a:cxn>
                  <a:cxn ang="0">
                    <a:pos x="T2" y="T3"/>
                  </a:cxn>
                  <a:cxn ang="0">
                    <a:pos x="T4" y="T5"/>
                  </a:cxn>
                  <a:cxn ang="0">
                    <a:pos x="T6" y="T7"/>
                  </a:cxn>
                  <a:cxn ang="0">
                    <a:pos x="T8" y="T9"/>
                  </a:cxn>
                </a:cxnLst>
                <a:rect l="0" t="0" r="r" b="b"/>
                <a:pathLst>
                  <a:path w="17" h="18">
                    <a:moveTo>
                      <a:pt x="16" y="14"/>
                    </a:moveTo>
                    <a:cubicBezTo>
                      <a:pt x="12" y="9"/>
                      <a:pt x="8" y="4"/>
                      <a:pt x="3" y="1"/>
                    </a:cubicBezTo>
                    <a:cubicBezTo>
                      <a:pt x="1" y="0"/>
                      <a:pt x="0" y="2"/>
                      <a:pt x="1" y="3"/>
                    </a:cubicBezTo>
                    <a:cubicBezTo>
                      <a:pt x="5" y="7"/>
                      <a:pt x="9" y="12"/>
                      <a:pt x="12" y="16"/>
                    </a:cubicBezTo>
                    <a:cubicBezTo>
                      <a:pt x="14" y="18"/>
                      <a:pt x="17" y="17"/>
                      <a:pt x="16"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08" name="Freeform 44">
                <a:extLst>
                  <a:ext uri="{FF2B5EF4-FFF2-40B4-BE49-F238E27FC236}">
                    <a16:creationId xmlns:a16="http://schemas.microsoft.com/office/drawing/2014/main" id="{17A44B51-BC03-4F5A-9E36-38290F88DB58}"/>
                  </a:ext>
                </a:extLst>
              </p:cNvPr>
              <p:cNvSpPr>
                <a:spLocks/>
              </p:cNvSpPr>
              <p:nvPr/>
            </p:nvSpPr>
            <p:spPr bwMode="auto">
              <a:xfrm>
                <a:off x="4521" y="858"/>
                <a:ext cx="25" cy="27"/>
              </a:xfrm>
              <a:custGeom>
                <a:avLst/>
                <a:gdLst>
                  <a:gd name="T0" fmla="*/ 13 w 14"/>
                  <a:gd name="T1" fmla="*/ 11 h 15"/>
                  <a:gd name="T2" fmla="*/ 4 w 14"/>
                  <a:gd name="T3" fmla="*/ 1 h 15"/>
                  <a:gd name="T4" fmla="*/ 1 w 14"/>
                  <a:gd name="T5" fmla="*/ 3 h 15"/>
                  <a:gd name="T6" fmla="*/ 9 w 14"/>
                  <a:gd name="T7" fmla="*/ 13 h 15"/>
                  <a:gd name="T8" fmla="*/ 13 w 14"/>
                  <a:gd name="T9" fmla="*/ 11 h 15"/>
                </a:gdLst>
                <a:ahLst/>
                <a:cxnLst>
                  <a:cxn ang="0">
                    <a:pos x="T0" y="T1"/>
                  </a:cxn>
                  <a:cxn ang="0">
                    <a:pos x="T2" y="T3"/>
                  </a:cxn>
                  <a:cxn ang="0">
                    <a:pos x="T4" y="T5"/>
                  </a:cxn>
                  <a:cxn ang="0">
                    <a:pos x="T6" y="T7"/>
                  </a:cxn>
                  <a:cxn ang="0">
                    <a:pos x="T8" y="T9"/>
                  </a:cxn>
                </a:cxnLst>
                <a:rect l="0" t="0" r="r" b="b"/>
                <a:pathLst>
                  <a:path w="14" h="15">
                    <a:moveTo>
                      <a:pt x="13" y="11"/>
                    </a:moveTo>
                    <a:cubicBezTo>
                      <a:pt x="10" y="7"/>
                      <a:pt x="8" y="3"/>
                      <a:pt x="4" y="1"/>
                    </a:cubicBezTo>
                    <a:cubicBezTo>
                      <a:pt x="2" y="0"/>
                      <a:pt x="0" y="2"/>
                      <a:pt x="1" y="3"/>
                    </a:cubicBezTo>
                    <a:cubicBezTo>
                      <a:pt x="4" y="7"/>
                      <a:pt x="7" y="9"/>
                      <a:pt x="9" y="13"/>
                    </a:cubicBezTo>
                    <a:cubicBezTo>
                      <a:pt x="11" y="15"/>
                      <a:pt x="14" y="13"/>
                      <a:pt x="1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09" name="Freeform 45">
                <a:extLst>
                  <a:ext uri="{FF2B5EF4-FFF2-40B4-BE49-F238E27FC236}">
                    <a16:creationId xmlns:a16="http://schemas.microsoft.com/office/drawing/2014/main" id="{63345211-CCC7-4337-8072-71A6B08059C8}"/>
                  </a:ext>
                </a:extLst>
              </p:cNvPr>
              <p:cNvSpPr>
                <a:spLocks/>
              </p:cNvSpPr>
              <p:nvPr/>
            </p:nvSpPr>
            <p:spPr bwMode="auto">
              <a:xfrm>
                <a:off x="4428" y="876"/>
                <a:ext cx="25" cy="26"/>
              </a:xfrm>
              <a:custGeom>
                <a:avLst/>
                <a:gdLst>
                  <a:gd name="T0" fmla="*/ 13 w 14"/>
                  <a:gd name="T1" fmla="*/ 12 h 15"/>
                  <a:gd name="T2" fmla="*/ 3 w 14"/>
                  <a:gd name="T3" fmla="*/ 1 h 15"/>
                  <a:gd name="T4" fmla="*/ 2 w 14"/>
                  <a:gd name="T5" fmla="*/ 3 h 15"/>
                  <a:gd name="T6" fmla="*/ 10 w 14"/>
                  <a:gd name="T7" fmla="*/ 13 h 15"/>
                  <a:gd name="T8" fmla="*/ 13 w 14"/>
                  <a:gd name="T9" fmla="*/ 12 h 15"/>
                </a:gdLst>
                <a:ahLst/>
                <a:cxnLst>
                  <a:cxn ang="0">
                    <a:pos x="T0" y="T1"/>
                  </a:cxn>
                  <a:cxn ang="0">
                    <a:pos x="T2" y="T3"/>
                  </a:cxn>
                  <a:cxn ang="0">
                    <a:pos x="T4" y="T5"/>
                  </a:cxn>
                  <a:cxn ang="0">
                    <a:pos x="T6" y="T7"/>
                  </a:cxn>
                  <a:cxn ang="0">
                    <a:pos x="T8" y="T9"/>
                  </a:cxn>
                </a:cxnLst>
                <a:rect l="0" t="0" r="r" b="b"/>
                <a:pathLst>
                  <a:path w="14" h="15">
                    <a:moveTo>
                      <a:pt x="13" y="12"/>
                    </a:moveTo>
                    <a:cubicBezTo>
                      <a:pt x="11" y="7"/>
                      <a:pt x="8" y="3"/>
                      <a:pt x="3" y="1"/>
                    </a:cubicBezTo>
                    <a:cubicBezTo>
                      <a:pt x="2" y="0"/>
                      <a:pt x="0" y="2"/>
                      <a:pt x="2" y="3"/>
                    </a:cubicBezTo>
                    <a:cubicBezTo>
                      <a:pt x="5" y="6"/>
                      <a:pt x="8" y="10"/>
                      <a:pt x="10" y="13"/>
                    </a:cubicBezTo>
                    <a:cubicBezTo>
                      <a:pt x="11" y="15"/>
                      <a:pt x="14" y="14"/>
                      <a:pt x="13"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10" name="Freeform 46">
                <a:extLst>
                  <a:ext uri="{FF2B5EF4-FFF2-40B4-BE49-F238E27FC236}">
                    <a16:creationId xmlns:a16="http://schemas.microsoft.com/office/drawing/2014/main" id="{2BCA1C15-69AB-4CDE-A72D-2E4351903713}"/>
                  </a:ext>
                </a:extLst>
              </p:cNvPr>
              <p:cNvSpPr>
                <a:spLocks/>
              </p:cNvSpPr>
              <p:nvPr/>
            </p:nvSpPr>
            <p:spPr bwMode="auto">
              <a:xfrm>
                <a:off x="4374" y="878"/>
                <a:ext cx="24" cy="22"/>
              </a:xfrm>
              <a:custGeom>
                <a:avLst/>
                <a:gdLst>
                  <a:gd name="T0" fmla="*/ 14 w 14"/>
                  <a:gd name="T1" fmla="*/ 11 h 13"/>
                  <a:gd name="T2" fmla="*/ 2 w 14"/>
                  <a:gd name="T3" fmla="*/ 1 h 13"/>
                  <a:gd name="T4" fmla="*/ 2 w 14"/>
                  <a:gd name="T5" fmla="*/ 3 h 13"/>
                  <a:gd name="T6" fmla="*/ 10 w 14"/>
                  <a:gd name="T7" fmla="*/ 12 h 13"/>
                  <a:gd name="T8" fmla="*/ 14 w 14"/>
                  <a:gd name="T9" fmla="*/ 11 h 13"/>
                </a:gdLst>
                <a:ahLst/>
                <a:cxnLst>
                  <a:cxn ang="0">
                    <a:pos x="T0" y="T1"/>
                  </a:cxn>
                  <a:cxn ang="0">
                    <a:pos x="T2" y="T3"/>
                  </a:cxn>
                  <a:cxn ang="0">
                    <a:pos x="T4" y="T5"/>
                  </a:cxn>
                  <a:cxn ang="0">
                    <a:pos x="T6" y="T7"/>
                  </a:cxn>
                  <a:cxn ang="0">
                    <a:pos x="T8" y="T9"/>
                  </a:cxn>
                </a:cxnLst>
                <a:rect l="0" t="0" r="r" b="b"/>
                <a:pathLst>
                  <a:path w="14" h="13">
                    <a:moveTo>
                      <a:pt x="14" y="11"/>
                    </a:moveTo>
                    <a:cubicBezTo>
                      <a:pt x="13" y="5"/>
                      <a:pt x="8" y="1"/>
                      <a:pt x="2" y="1"/>
                    </a:cubicBezTo>
                    <a:cubicBezTo>
                      <a:pt x="1" y="0"/>
                      <a:pt x="0" y="3"/>
                      <a:pt x="2" y="3"/>
                    </a:cubicBezTo>
                    <a:cubicBezTo>
                      <a:pt x="6" y="5"/>
                      <a:pt x="9" y="8"/>
                      <a:pt x="10" y="12"/>
                    </a:cubicBezTo>
                    <a:cubicBezTo>
                      <a:pt x="11" y="13"/>
                      <a:pt x="14" y="12"/>
                      <a:pt x="14"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11" name="Freeform 47">
                <a:extLst>
                  <a:ext uri="{FF2B5EF4-FFF2-40B4-BE49-F238E27FC236}">
                    <a16:creationId xmlns:a16="http://schemas.microsoft.com/office/drawing/2014/main" id="{CDB9E2D8-9ED8-429D-B0F8-0532DA3CF7EA}"/>
                  </a:ext>
                </a:extLst>
              </p:cNvPr>
              <p:cNvSpPr>
                <a:spLocks/>
              </p:cNvSpPr>
              <p:nvPr/>
            </p:nvSpPr>
            <p:spPr bwMode="auto">
              <a:xfrm>
                <a:off x="4861" y="1064"/>
                <a:ext cx="21" cy="42"/>
              </a:xfrm>
              <a:custGeom>
                <a:avLst/>
                <a:gdLst>
                  <a:gd name="T0" fmla="*/ 4 w 12"/>
                  <a:gd name="T1" fmla="*/ 22 h 24"/>
                  <a:gd name="T2" fmla="*/ 11 w 12"/>
                  <a:gd name="T3" fmla="*/ 3 h 24"/>
                  <a:gd name="T4" fmla="*/ 9 w 12"/>
                  <a:gd name="T5" fmla="*/ 1 h 24"/>
                  <a:gd name="T6" fmla="*/ 1 w 12"/>
                  <a:gd name="T7" fmla="*/ 21 h 24"/>
                  <a:gd name="T8" fmla="*/ 4 w 12"/>
                  <a:gd name="T9" fmla="*/ 22 h 24"/>
                </a:gdLst>
                <a:ahLst/>
                <a:cxnLst>
                  <a:cxn ang="0">
                    <a:pos x="T0" y="T1"/>
                  </a:cxn>
                  <a:cxn ang="0">
                    <a:pos x="T2" y="T3"/>
                  </a:cxn>
                  <a:cxn ang="0">
                    <a:pos x="T4" y="T5"/>
                  </a:cxn>
                  <a:cxn ang="0">
                    <a:pos x="T6" y="T7"/>
                  </a:cxn>
                  <a:cxn ang="0">
                    <a:pos x="T8" y="T9"/>
                  </a:cxn>
                </a:cxnLst>
                <a:rect l="0" t="0" r="r" b="b"/>
                <a:pathLst>
                  <a:path w="12" h="24">
                    <a:moveTo>
                      <a:pt x="4" y="22"/>
                    </a:moveTo>
                    <a:cubicBezTo>
                      <a:pt x="5" y="15"/>
                      <a:pt x="8" y="9"/>
                      <a:pt x="11" y="3"/>
                    </a:cubicBezTo>
                    <a:cubicBezTo>
                      <a:pt x="12" y="2"/>
                      <a:pt x="10" y="0"/>
                      <a:pt x="9" y="1"/>
                    </a:cubicBezTo>
                    <a:cubicBezTo>
                      <a:pt x="4" y="7"/>
                      <a:pt x="2" y="13"/>
                      <a:pt x="1" y="21"/>
                    </a:cubicBezTo>
                    <a:cubicBezTo>
                      <a:pt x="0" y="23"/>
                      <a:pt x="3" y="24"/>
                      <a:pt x="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12" name="Freeform 48">
                <a:extLst>
                  <a:ext uri="{FF2B5EF4-FFF2-40B4-BE49-F238E27FC236}">
                    <a16:creationId xmlns:a16="http://schemas.microsoft.com/office/drawing/2014/main" id="{7D9AE776-3487-4110-835E-A2DA8C46A924}"/>
                  </a:ext>
                </a:extLst>
              </p:cNvPr>
              <p:cNvSpPr>
                <a:spLocks/>
              </p:cNvSpPr>
              <p:nvPr/>
            </p:nvSpPr>
            <p:spPr bwMode="auto">
              <a:xfrm>
                <a:off x="4843" y="1029"/>
                <a:ext cx="23" cy="42"/>
              </a:xfrm>
              <a:custGeom>
                <a:avLst/>
                <a:gdLst>
                  <a:gd name="T0" fmla="*/ 4 w 13"/>
                  <a:gd name="T1" fmla="*/ 22 h 24"/>
                  <a:gd name="T2" fmla="*/ 12 w 13"/>
                  <a:gd name="T3" fmla="*/ 3 h 24"/>
                  <a:gd name="T4" fmla="*/ 10 w 13"/>
                  <a:gd name="T5" fmla="*/ 1 h 24"/>
                  <a:gd name="T6" fmla="*/ 0 w 13"/>
                  <a:gd name="T7" fmla="*/ 21 h 24"/>
                  <a:gd name="T8" fmla="*/ 4 w 13"/>
                  <a:gd name="T9" fmla="*/ 22 h 24"/>
                </a:gdLst>
                <a:ahLst/>
                <a:cxnLst>
                  <a:cxn ang="0">
                    <a:pos x="T0" y="T1"/>
                  </a:cxn>
                  <a:cxn ang="0">
                    <a:pos x="T2" y="T3"/>
                  </a:cxn>
                  <a:cxn ang="0">
                    <a:pos x="T4" y="T5"/>
                  </a:cxn>
                  <a:cxn ang="0">
                    <a:pos x="T6" y="T7"/>
                  </a:cxn>
                  <a:cxn ang="0">
                    <a:pos x="T8" y="T9"/>
                  </a:cxn>
                </a:cxnLst>
                <a:rect l="0" t="0" r="r" b="b"/>
                <a:pathLst>
                  <a:path w="13" h="24">
                    <a:moveTo>
                      <a:pt x="4" y="22"/>
                    </a:moveTo>
                    <a:cubicBezTo>
                      <a:pt x="6" y="15"/>
                      <a:pt x="10" y="9"/>
                      <a:pt x="12" y="3"/>
                    </a:cubicBezTo>
                    <a:cubicBezTo>
                      <a:pt x="13" y="1"/>
                      <a:pt x="11" y="0"/>
                      <a:pt x="10" y="1"/>
                    </a:cubicBezTo>
                    <a:cubicBezTo>
                      <a:pt x="6" y="7"/>
                      <a:pt x="3" y="14"/>
                      <a:pt x="0" y="21"/>
                    </a:cubicBezTo>
                    <a:cubicBezTo>
                      <a:pt x="0" y="23"/>
                      <a:pt x="3" y="24"/>
                      <a:pt x="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13" name="Freeform 49">
                <a:extLst>
                  <a:ext uri="{FF2B5EF4-FFF2-40B4-BE49-F238E27FC236}">
                    <a16:creationId xmlns:a16="http://schemas.microsoft.com/office/drawing/2014/main" id="{B0A189BA-A3CD-4AD4-95CB-87B4B2471195}"/>
                  </a:ext>
                </a:extLst>
              </p:cNvPr>
              <p:cNvSpPr>
                <a:spLocks/>
              </p:cNvSpPr>
              <p:nvPr/>
            </p:nvSpPr>
            <p:spPr bwMode="auto">
              <a:xfrm>
                <a:off x="4815" y="1001"/>
                <a:ext cx="16" cy="38"/>
              </a:xfrm>
              <a:custGeom>
                <a:avLst/>
                <a:gdLst>
                  <a:gd name="T0" fmla="*/ 4 w 9"/>
                  <a:gd name="T1" fmla="*/ 19 h 22"/>
                  <a:gd name="T2" fmla="*/ 9 w 9"/>
                  <a:gd name="T3" fmla="*/ 3 h 22"/>
                  <a:gd name="T4" fmla="*/ 6 w 9"/>
                  <a:gd name="T5" fmla="*/ 2 h 22"/>
                  <a:gd name="T6" fmla="*/ 1 w 9"/>
                  <a:gd name="T7" fmla="*/ 18 h 22"/>
                  <a:gd name="T8" fmla="*/ 4 w 9"/>
                  <a:gd name="T9" fmla="*/ 19 h 22"/>
                </a:gdLst>
                <a:ahLst/>
                <a:cxnLst>
                  <a:cxn ang="0">
                    <a:pos x="T0" y="T1"/>
                  </a:cxn>
                  <a:cxn ang="0">
                    <a:pos x="T2" y="T3"/>
                  </a:cxn>
                  <a:cxn ang="0">
                    <a:pos x="T4" y="T5"/>
                  </a:cxn>
                  <a:cxn ang="0">
                    <a:pos x="T6" y="T7"/>
                  </a:cxn>
                  <a:cxn ang="0">
                    <a:pos x="T8" y="T9"/>
                  </a:cxn>
                </a:cxnLst>
                <a:rect l="0" t="0" r="r" b="b"/>
                <a:pathLst>
                  <a:path w="9" h="22">
                    <a:moveTo>
                      <a:pt x="4" y="19"/>
                    </a:moveTo>
                    <a:cubicBezTo>
                      <a:pt x="6" y="14"/>
                      <a:pt x="8" y="8"/>
                      <a:pt x="9" y="3"/>
                    </a:cubicBezTo>
                    <a:cubicBezTo>
                      <a:pt x="9" y="1"/>
                      <a:pt x="7" y="0"/>
                      <a:pt x="6" y="2"/>
                    </a:cubicBezTo>
                    <a:cubicBezTo>
                      <a:pt x="3" y="7"/>
                      <a:pt x="2" y="13"/>
                      <a:pt x="1" y="18"/>
                    </a:cubicBezTo>
                    <a:cubicBezTo>
                      <a:pt x="0" y="21"/>
                      <a:pt x="3" y="22"/>
                      <a:pt x="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14" name="Freeform 50">
                <a:extLst>
                  <a:ext uri="{FF2B5EF4-FFF2-40B4-BE49-F238E27FC236}">
                    <a16:creationId xmlns:a16="http://schemas.microsoft.com/office/drawing/2014/main" id="{C4D4A041-3E34-4824-80FD-33DF1DF924C9}"/>
                  </a:ext>
                </a:extLst>
              </p:cNvPr>
              <p:cNvSpPr>
                <a:spLocks/>
              </p:cNvSpPr>
              <p:nvPr/>
            </p:nvSpPr>
            <p:spPr bwMode="auto">
              <a:xfrm>
                <a:off x="4787" y="972"/>
                <a:ext cx="16" cy="41"/>
              </a:xfrm>
              <a:custGeom>
                <a:avLst/>
                <a:gdLst>
                  <a:gd name="T0" fmla="*/ 3 w 9"/>
                  <a:gd name="T1" fmla="*/ 21 h 23"/>
                  <a:gd name="T2" fmla="*/ 8 w 9"/>
                  <a:gd name="T3" fmla="*/ 3 h 23"/>
                  <a:gd name="T4" fmla="*/ 6 w 9"/>
                  <a:gd name="T5" fmla="*/ 1 h 23"/>
                  <a:gd name="T6" fmla="*/ 0 w 9"/>
                  <a:gd name="T7" fmla="*/ 20 h 23"/>
                  <a:gd name="T8" fmla="*/ 3 w 9"/>
                  <a:gd name="T9" fmla="*/ 21 h 23"/>
                </a:gdLst>
                <a:ahLst/>
                <a:cxnLst>
                  <a:cxn ang="0">
                    <a:pos x="T0" y="T1"/>
                  </a:cxn>
                  <a:cxn ang="0">
                    <a:pos x="T2" y="T3"/>
                  </a:cxn>
                  <a:cxn ang="0">
                    <a:pos x="T4" y="T5"/>
                  </a:cxn>
                  <a:cxn ang="0">
                    <a:pos x="T6" y="T7"/>
                  </a:cxn>
                  <a:cxn ang="0">
                    <a:pos x="T8" y="T9"/>
                  </a:cxn>
                </a:cxnLst>
                <a:rect l="0" t="0" r="r" b="b"/>
                <a:pathLst>
                  <a:path w="9" h="23">
                    <a:moveTo>
                      <a:pt x="3" y="21"/>
                    </a:moveTo>
                    <a:cubicBezTo>
                      <a:pt x="5" y="15"/>
                      <a:pt x="7" y="9"/>
                      <a:pt x="8" y="3"/>
                    </a:cubicBezTo>
                    <a:cubicBezTo>
                      <a:pt x="9" y="1"/>
                      <a:pt x="7" y="0"/>
                      <a:pt x="6" y="1"/>
                    </a:cubicBezTo>
                    <a:cubicBezTo>
                      <a:pt x="2" y="7"/>
                      <a:pt x="1" y="14"/>
                      <a:pt x="0" y="20"/>
                    </a:cubicBezTo>
                    <a:cubicBezTo>
                      <a:pt x="0" y="22"/>
                      <a:pt x="3" y="23"/>
                      <a:pt x="3"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15" name="Freeform 51">
                <a:extLst>
                  <a:ext uri="{FF2B5EF4-FFF2-40B4-BE49-F238E27FC236}">
                    <a16:creationId xmlns:a16="http://schemas.microsoft.com/office/drawing/2014/main" id="{D7E8528F-8ACD-4095-96C3-F0ACC28DC616}"/>
                  </a:ext>
                </a:extLst>
              </p:cNvPr>
              <p:cNvSpPr>
                <a:spLocks/>
              </p:cNvSpPr>
              <p:nvPr/>
            </p:nvSpPr>
            <p:spPr bwMode="auto">
              <a:xfrm>
                <a:off x="4762" y="943"/>
                <a:ext cx="16" cy="33"/>
              </a:xfrm>
              <a:custGeom>
                <a:avLst/>
                <a:gdLst>
                  <a:gd name="T0" fmla="*/ 4 w 9"/>
                  <a:gd name="T1" fmla="*/ 17 h 19"/>
                  <a:gd name="T2" fmla="*/ 9 w 9"/>
                  <a:gd name="T3" fmla="*/ 2 h 19"/>
                  <a:gd name="T4" fmla="*/ 6 w 9"/>
                  <a:gd name="T5" fmla="*/ 1 h 19"/>
                  <a:gd name="T6" fmla="*/ 1 w 9"/>
                  <a:gd name="T7" fmla="*/ 16 h 19"/>
                  <a:gd name="T8" fmla="*/ 4 w 9"/>
                  <a:gd name="T9" fmla="*/ 17 h 19"/>
                </a:gdLst>
                <a:ahLst/>
                <a:cxnLst>
                  <a:cxn ang="0">
                    <a:pos x="T0" y="T1"/>
                  </a:cxn>
                  <a:cxn ang="0">
                    <a:pos x="T2" y="T3"/>
                  </a:cxn>
                  <a:cxn ang="0">
                    <a:pos x="T4" y="T5"/>
                  </a:cxn>
                  <a:cxn ang="0">
                    <a:pos x="T6" y="T7"/>
                  </a:cxn>
                  <a:cxn ang="0">
                    <a:pos x="T8" y="T9"/>
                  </a:cxn>
                </a:cxnLst>
                <a:rect l="0" t="0" r="r" b="b"/>
                <a:pathLst>
                  <a:path w="9" h="19">
                    <a:moveTo>
                      <a:pt x="4" y="17"/>
                    </a:moveTo>
                    <a:cubicBezTo>
                      <a:pt x="6" y="12"/>
                      <a:pt x="8" y="7"/>
                      <a:pt x="9" y="2"/>
                    </a:cubicBezTo>
                    <a:cubicBezTo>
                      <a:pt x="9" y="1"/>
                      <a:pt x="7" y="0"/>
                      <a:pt x="6" y="1"/>
                    </a:cubicBezTo>
                    <a:cubicBezTo>
                      <a:pt x="4" y="6"/>
                      <a:pt x="2" y="11"/>
                      <a:pt x="1" y="16"/>
                    </a:cubicBezTo>
                    <a:cubicBezTo>
                      <a:pt x="0" y="18"/>
                      <a:pt x="4" y="19"/>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16" name="Freeform 52">
                <a:extLst>
                  <a:ext uri="{FF2B5EF4-FFF2-40B4-BE49-F238E27FC236}">
                    <a16:creationId xmlns:a16="http://schemas.microsoft.com/office/drawing/2014/main" id="{3B4C34F2-A78E-49E0-923B-F8AD1D94642A}"/>
                  </a:ext>
                </a:extLst>
              </p:cNvPr>
              <p:cNvSpPr>
                <a:spLocks/>
              </p:cNvSpPr>
              <p:nvPr/>
            </p:nvSpPr>
            <p:spPr bwMode="auto">
              <a:xfrm>
                <a:off x="4732" y="914"/>
                <a:ext cx="27" cy="34"/>
              </a:xfrm>
              <a:custGeom>
                <a:avLst/>
                <a:gdLst>
                  <a:gd name="T0" fmla="*/ 5 w 15"/>
                  <a:gd name="T1" fmla="*/ 17 h 19"/>
                  <a:gd name="T2" fmla="*/ 14 w 15"/>
                  <a:gd name="T3" fmla="*/ 4 h 19"/>
                  <a:gd name="T4" fmla="*/ 12 w 15"/>
                  <a:gd name="T5" fmla="*/ 1 h 19"/>
                  <a:gd name="T6" fmla="*/ 1 w 15"/>
                  <a:gd name="T7" fmla="*/ 15 h 19"/>
                  <a:gd name="T8" fmla="*/ 5 w 15"/>
                  <a:gd name="T9" fmla="*/ 17 h 19"/>
                </a:gdLst>
                <a:ahLst/>
                <a:cxnLst>
                  <a:cxn ang="0">
                    <a:pos x="T0" y="T1"/>
                  </a:cxn>
                  <a:cxn ang="0">
                    <a:pos x="T2" y="T3"/>
                  </a:cxn>
                  <a:cxn ang="0">
                    <a:pos x="T4" y="T5"/>
                  </a:cxn>
                  <a:cxn ang="0">
                    <a:pos x="T6" y="T7"/>
                  </a:cxn>
                  <a:cxn ang="0">
                    <a:pos x="T8" y="T9"/>
                  </a:cxn>
                </a:cxnLst>
                <a:rect l="0" t="0" r="r" b="b"/>
                <a:pathLst>
                  <a:path w="15" h="19">
                    <a:moveTo>
                      <a:pt x="5" y="17"/>
                    </a:moveTo>
                    <a:cubicBezTo>
                      <a:pt x="7" y="12"/>
                      <a:pt x="11" y="8"/>
                      <a:pt x="14" y="4"/>
                    </a:cubicBezTo>
                    <a:cubicBezTo>
                      <a:pt x="15" y="2"/>
                      <a:pt x="14" y="0"/>
                      <a:pt x="12" y="1"/>
                    </a:cubicBezTo>
                    <a:cubicBezTo>
                      <a:pt x="7" y="5"/>
                      <a:pt x="4" y="10"/>
                      <a:pt x="1" y="15"/>
                    </a:cubicBezTo>
                    <a:cubicBezTo>
                      <a:pt x="0" y="17"/>
                      <a:pt x="3" y="19"/>
                      <a:pt x="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17" name="Freeform 53">
                <a:extLst>
                  <a:ext uri="{FF2B5EF4-FFF2-40B4-BE49-F238E27FC236}">
                    <a16:creationId xmlns:a16="http://schemas.microsoft.com/office/drawing/2014/main" id="{B41E821A-E4BA-452E-A763-B456B1933D76}"/>
                  </a:ext>
                </a:extLst>
              </p:cNvPr>
              <p:cNvSpPr>
                <a:spLocks/>
              </p:cNvSpPr>
              <p:nvPr/>
            </p:nvSpPr>
            <p:spPr bwMode="auto">
              <a:xfrm>
                <a:off x="4887" y="1073"/>
                <a:ext cx="19" cy="33"/>
              </a:xfrm>
              <a:custGeom>
                <a:avLst/>
                <a:gdLst>
                  <a:gd name="T0" fmla="*/ 5 w 11"/>
                  <a:gd name="T1" fmla="*/ 17 h 19"/>
                  <a:gd name="T2" fmla="*/ 11 w 11"/>
                  <a:gd name="T3" fmla="*/ 2 h 19"/>
                  <a:gd name="T4" fmla="*/ 8 w 11"/>
                  <a:gd name="T5" fmla="*/ 1 h 19"/>
                  <a:gd name="T6" fmla="*/ 1 w 11"/>
                  <a:gd name="T7" fmla="*/ 16 h 19"/>
                  <a:gd name="T8" fmla="*/ 5 w 11"/>
                  <a:gd name="T9" fmla="*/ 17 h 19"/>
                </a:gdLst>
                <a:ahLst/>
                <a:cxnLst>
                  <a:cxn ang="0">
                    <a:pos x="T0" y="T1"/>
                  </a:cxn>
                  <a:cxn ang="0">
                    <a:pos x="T2" y="T3"/>
                  </a:cxn>
                  <a:cxn ang="0">
                    <a:pos x="T4" y="T5"/>
                  </a:cxn>
                  <a:cxn ang="0">
                    <a:pos x="T6" y="T7"/>
                  </a:cxn>
                  <a:cxn ang="0">
                    <a:pos x="T8" y="T9"/>
                  </a:cxn>
                </a:cxnLst>
                <a:rect l="0" t="0" r="r" b="b"/>
                <a:pathLst>
                  <a:path w="11" h="19">
                    <a:moveTo>
                      <a:pt x="5" y="17"/>
                    </a:moveTo>
                    <a:cubicBezTo>
                      <a:pt x="7" y="12"/>
                      <a:pt x="9" y="7"/>
                      <a:pt x="11" y="2"/>
                    </a:cubicBezTo>
                    <a:cubicBezTo>
                      <a:pt x="11" y="1"/>
                      <a:pt x="9" y="0"/>
                      <a:pt x="8" y="1"/>
                    </a:cubicBezTo>
                    <a:cubicBezTo>
                      <a:pt x="5" y="6"/>
                      <a:pt x="3" y="11"/>
                      <a:pt x="1" y="16"/>
                    </a:cubicBezTo>
                    <a:cubicBezTo>
                      <a:pt x="0" y="18"/>
                      <a:pt x="4" y="19"/>
                      <a:pt x="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18" name="Freeform 54">
                <a:extLst>
                  <a:ext uri="{FF2B5EF4-FFF2-40B4-BE49-F238E27FC236}">
                    <a16:creationId xmlns:a16="http://schemas.microsoft.com/office/drawing/2014/main" id="{08DF6746-1502-4D1F-8D0F-D34F9A896B3C}"/>
                  </a:ext>
                </a:extLst>
              </p:cNvPr>
              <p:cNvSpPr>
                <a:spLocks/>
              </p:cNvSpPr>
              <p:nvPr/>
            </p:nvSpPr>
            <p:spPr bwMode="auto">
              <a:xfrm>
                <a:off x="4920" y="1071"/>
                <a:ext cx="20" cy="33"/>
              </a:xfrm>
              <a:custGeom>
                <a:avLst/>
                <a:gdLst>
                  <a:gd name="T0" fmla="*/ 4 w 11"/>
                  <a:gd name="T1" fmla="*/ 17 h 19"/>
                  <a:gd name="T2" fmla="*/ 10 w 11"/>
                  <a:gd name="T3" fmla="*/ 3 h 19"/>
                  <a:gd name="T4" fmla="*/ 8 w 11"/>
                  <a:gd name="T5" fmla="*/ 1 h 19"/>
                  <a:gd name="T6" fmla="*/ 0 w 11"/>
                  <a:gd name="T7" fmla="*/ 17 h 19"/>
                  <a:gd name="T8" fmla="*/ 4 w 11"/>
                  <a:gd name="T9" fmla="*/ 17 h 19"/>
                </a:gdLst>
                <a:ahLst/>
                <a:cxnLst>
                  <a:cxn ang="0">
                    <a:pos x="T0" y="T1"/>
                  </a:cxn>
                  <a:cxn ang="0">
                    <a:pos x="T2" y="T3"/>
                  </a:cxn>
                  <a:cxn ang="0">
                    <a:pos x="T4" y="T5"/>
                  </a:cxn>
                  <a:cxn ang="0">
                    <a:pos x="T6" y="T7"/>
                  </a:cxn>
                  <a:cxn ang="0">
                    <a:pos x="T8" y="T9"/>
                  </a:cxn>
                </a:cxnLst>
                <a:rect l="0" t="0" r="r" b="b"/>
                <a:pathLst>
                  <a:path w="11" h="19">
                    <a:moveTo>
                      <a:pt x="4" y="17"/>
                    </a:moveTo>
                    <a:cubicBezTo>
                      <a:pt x="4" y="11"/>
                      <a:pt x="6" y="7"/>
                      <a:pt x="10" y="3"/>
                    </a:cubicBezTo>
                    <a:cubicBezTo>
                      <a:pt x="11" y="2"/>
                      <a:pt x="9" y="0"/>
                      <a:pt x="8" y="1"/>
                    </a:cubicBezTo>
                    <a:cubicBezTo>
                      <a:pt x="2" y="4"/>
                      <a:pt x="0" y="10"/>
                      <a:pt x="0" y="17"/>
                    </a:cubicBezTo>
                    <a:cubicBezTo>
                      <a:pt x="0" y="19"/>
                      <a:pt x="4" y="19"/>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19" name="Freeform 55">
                <a:extLst>
                  <a:ext uri="{FF2B5EF4-FFF2-40B4-BE49-F238E27FC236}">
                    <a16:creationId xmlns:a16="http://schemas.microsoft.com/office/drawing/2014/main" id="{74F10D24-CC46-49D0-AC13-6D291BA4FAB7}"/>
                  </a:ext>
                </a:extLst>
              </p:cNvPr>
              <p:cNvSpPr>
                <a:spLocks/>
              </p:cNvSpPr>
              <p:nvPr/>
            </p:nvSpPr>
            <p:spPr bwMode="auto">
              <a:xfrm>
                <a:off x="4955" y="1076"/>
                <a:ext cx="16" cy="32"/>
              </a:xfrm>
              <a:custGeom>
                <a:avLst/>
                <a:gdLst>
                  <a:gd name="T0" fmla="*/ 4 w 9"/>
                  <a:gd name="T1" fmla="*/ 15 h 18"/>
                  <a:gd name="T2" fmla="*/ 9 w 9"/>
                  <a:gd name="T3" fmla="*/ 3 h 18"/>
                  <a:gd name="T4" fmla="*/ 6 w 9"/>
                  <a:gd name="T5" fmla="*/ 2 h 18"/>
                  <a:gd name="T6" fmla="*/ 1 w 9"/>
                  <a:gd name="T7" fmla="*/ 13 h 18"/>
                  <a:gd name="T8" fmla="*/ 4 w 9"/>
                  <a:gd name="T9" fmla="*/ 15 h 18"/>
                </a:gdLst>
                <a:ahLst/>
                <a:cxnLst>
                  <a:cxn ang="0">
                    <a:pos x="T0" y="T1"/>
                  </a:cxn>
                  <a:cxn ang="0">
                    <a:pos x="T2" y="T3"/>
                  </a:cxn>
                  <a:cxn ang="0">
                    <a:pos x="T4" y="T5"/>
                  </a:cxn>
                  <a:cxn ang="0">
                    <a:pos x="T6" y="T7"/>
                  </a:cxn>
                  <a:cxn ang="0">
                    <a:pos x="T8" y="T9"/>
                  </a:cxn>
                </a:cxnLst>
                <a:rect l="0" t="0" r="r" b="b"/>
                <a:pathLst>
                  <a:path w="9" h="18">
                    <a:moveTo>
                      <a:pt x="4" y="15"/>
                    </a:moveTo>
                    <a:cubicBezTo>
                      <a:pt x="6" y="11"/>
                      <a:pt x="8" y="8"/>
                      <a:pt x="9" y="3"/>
                    </a:cubicBezTo>
                    <a:cubicBezTo>
                      <a:pt x="9" y="2"/>
                      <a:pt x="7" y="0"/>
                      <a:pt x="6" y="2"/>
                    </a:cubicBezTo>
                    <a:cubicBezTo>
                      <a:pt x="4" y="6"/>
                      <a:pt x="3" y="10"/>
                      <a:pt x="1" y="13"/>
                    </a:cubicBezTo>
                    <a:cubicBezTo>
                      <a:pt x="0" y="16"/>
                      <a:pt x="3" y="18"/>
                      <a:pt x="4"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20" name="Freeform 56">
                <a:extLst>
                  <a:ext uri="{FF2B5EF4-FFF2-40B4-BE49-F238E27FC236}">
                    <a16:creationId xmlns:a16="http://schemas.microsoft.com/office/drawing/2014/main" id="{F0CE2999-7502-4910-807C-C56FDE963CA2}"/>
                  </a:ext>
                </a:extLst>
              </p:cNvPr>
              <p:cNvSpPr>
                <a:spLocks/>
              </p:cNvSpPr>
              <p:nvPr/>
            </p:nvSpPr>
            <p:spPr bwMode="auto">
              <a:xfrm>
                <a:off x="4773" y="1108"/>
                <a:ext cx="81" cy="14"/>
              </a:xfrm>
              <a:custGeom>
                <a:avLst/>
                <a:gdLst>
                  <a:gd name="T0" fmla="*/ 44 w 46"/>
                  <a:gd name="T1" fmla="*/ 4 h 8"/>
                  <a:gd name="T2" fmla="*/ 2 w 46"/>
                  <a:gd name="T3" fmla="*/ 4 h 8"/>
                  <a:gd name="T4" fmla="*/ 2 w 46"/>
                  <a:gd name="T5" fmla="*/ 7 h 8"/>
                  <a:gd name="T6" fmla="*/ 43 w 46"/>
                  <a:gd name="T7" fmla="*/ 7 h 8"/>
                  <a:gd name="T8" fmla="*/ 44 w 46"/>
                  <a:gd name="T9" fmla="*/ 4 h 8"/>
                </a:gdLst>
                <a:ahLst/>
                <a:cxnLst>
                  <a:cxn ang="0">
                    <a:pos x="T0" y="T1"/>
                  </a:cxn>
                  <a:cxn ang="0">
                    <a:pos x="T2" y="T3"/>
                  </a:cxn>
                  <a:cxn ang="0">
                    <a:pos x="T4" y="T5"/>
                  </a:cxn>
                  <a:cxn ang="0">
                    <a:pos x="T6" y="T7"/>
                  </a:cxn>
                  <a:cxn ang="0">
                    <a:pos x="T8" y="T9"/>
                  </a:cxn>
                </a:cxnLst>
                <a:rect l="0" t="0" r="r" b="b"/>
                <a:pathLst>
                  <a:path w="46" h="8">
                    <a:moveTo>
                      <a:pt x="44" y="4"/>
                    </a:moveTo>
                    <a:cubicBezTo>
                      <a:pt x="30" y="0"/>
                      <a:pt x="15" y="0"/>
                      <a:pt x="2" y="4"/>
                    </a:cubicBezTo>
                    <a:cubicBezTo>
                      <a:pt x="0" y="5"/>
                      <a:pt x="1" y="8"/>
                      <a:pt x="2" y="7"/>
                    </a:cubicBezTo>
                    <a:cubicBezTo>
                      <a:pt x="16" y="6"/>
                      <a:pt x="29" y="5"/>
                      <a:pt x="43" y="7"/>
                    </a:cubicBezTo>
                    <a:cubicBezTo>
                      <a:pt x="45" y="8"/>
                      <a:pt x="46" y="5"/>
                      <a:pt x="44"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21" name="Freeform 57">
                <a:extLst>
                  <a:ext uri="{FF2B5EF4-FFF2-40B4-BE49-F238E27FC236}">
                    <a16:creationId xmlns:a16="http://schemas.microsoft.com/office/drawing/2014/main" id="{031CCB0D-2126-4BF8-A822-5DB5DE9327FF}"/>
                  </a:ext>
                </a:extLst>
              </p:cNvPr>
              <p:cNvSpPr>
                <a:spLocks/>
              </p:cNvSpPr>
              <p:nvPr/>
            </p:nvSpPr>
            <p:spPr bwMode="auto">
              <a:xfrm>
                <a:off x="4783" y="1074"/>
                <a:ext cx="65" cy="22"/>
              </a:xfrm>
              <a:custGeom>
                <a:avLst/>
                <a:gdLst>
                  <a:gd name="T0" fmla="*/ 36 w 37"/>
                  <a:gd name="T1" fmla="*/ 9 h 12"/>
                  <a:gd name="T2" fmla="*/ 3 w 37"/>
                  <a:gd name="T3" fmla="*/ 0 h 12"/>
                  <a:gd name="T4" fmla="*/ 2 w 37"/>
                  <a:gd name="T5" fmla="*/ 3 h 12"/>
                  <a:gd name="T6" fmla="*/ 35 w 37"/>
                  <a:gd name="T7" fmla="*/ 12 h 12"/>
                  <a:gd name="T8" fmla="*/ 36 w 37"/>
                  <a:gd name="T9" fmla="*/ 9 h 12"/>
                </a:gdLst>
                <a:ahLst/>
                <a:cxnLst>
                  <a:cxn ang="0">
                    <a:pos x="T0" y="T1"/>
                  </a:cxn>
                  <a:cxn ang="0">
                    <a:pos x="T2" y="T3"/>
                  </a:cxn>
                  <a:cxn ang="0">
                    <a:pos x="T4" y="T5"/>
                  </a:cxn>
                  <a:cxn ang="0">
                    <a:pos x="T6" y="T7"/>
                  </a:cxn>
                  <a:cxn ang="0">
                    <a:pos x="T8" y="T9"/>
                  </a:cxn>
                </a:cxnLst>
                <a:rect l="0" t="0" r="r" b="b"/>
                <a:pathLst>
                  <a:path w="37" h="12">
                    <a:moveTo>
                      <a:pt x="36" y="9"/>
                    </a:moveTo>
                    <a:cubicBezTo>
                      <a:pt x="26" y="4"/>
                      <a:pt x="14" y="0"/>
                      <a:pt x="3" y="0"/>
                    </a:cubicBezTo>
                    <a:cubicBezTo>
                      <a:pt x="1" y="0"/>
                      <a:pt x="0" y="3"/>
                      <a:pt x="2" y="3"/>
                    </a:cubicBezTo>
                    <a:cubicBezTo>
                      <a:pt x="13" y="5"/>
                      <a:pt x="24" y="8"/>
                      <a:pt x="35" y="12"/>
                    </a:cubicBezTo>
                    <a:cubicBezTo>
                      <a:pt x="36" y="12"/>
                      <a:pt x="37" y="10"/>
                      <a:pt x="36"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22" name="Freeform 58">
                <a:extLst>
                  <a:ext uri="{FF2B5EF4-FFF2-40B4-BE49-F238E27FC236}">
                    <a16:creationId xmlns:a16="http://schemas.microsoft.com/office/drawing/2014/main" id="{E0A87E94-51E1-41F6-A1EC-D3BD706851D1}"/>
                  </a:ext>
                </a:extLst>
              </p:cNvPr>
              <p:cNvSpPr>
                <a:spLocks/>
              </p:cNvSpPr>
              <p:nvPr/>
            </p:nvSpPr>
            <p:spPr bwMode="auto">
              <a:xfrm>
                <a:off x="4760" y="1034"/>
                <a:ext cx="53" cy="19"/>
              </a:xfrm>
              <a:custGeom>
                <a:avLst/>
                <a:gdLst>
                  <a:gd name="T0" fmla="*/ 29 w 30"/>
                  <a:gd name="T1" fmla="*/ 7 h 11"/>
                  <a:gd name="T2" fmla="*/ 3 w 30"/>
                  <a:gd name="T3" fmla="*/ 1 h 11"/>
                  <a:gd name="T4" fmla="*/ 2 w 30"/>
                  <a:gd name="T5" fmla="*/ 4 h 11"/>
                  <a:gd name="T6" fmla="*/ 27 w 30"/>
                  <a:gd name="T7" fmla="*/ 10 h 11"/>
                  <a:gd name="T8" fmla="*/ 29 w 30"/>
                  <a:gd name="T9" fmla="*/ 7 h 11"/>
                </a:gdLst>
                <a:ahLst/>
                <a:cxnLst>
                  <a:cxn ang="0">
                    <a:pos x="T0" y="T1"/>
                  </a:cxn>
                  <a:cxn ang="0">
                    <a:pos x="T2" y="T3"/>
                  </a:cxn>
                  <a:cxn ang="0">
                    <a:pos x="T4" y="T5"/>
                  </a:cxn>
                  <a:cxn ang="0">
                    <a:pos x="T6" y="T7"/>
                  </a:cxn>
                  <a:cxn ang="0">
                    <a:pos x="T8" y="T9"/>
                  </a:cxn>
                </a:cxnLst>
                <a:rect l="0" t="0" r="r" b="b"/>
                <a:pathLst>
                  <a:path w="30" h="11">
                    <a:moveTo>
                      <a:pt x="29" y="7"/>
                    </a:moveTo>
                    <a:cubicBezTo>
                      <a:pt x="21" y="3"/>
                      <a:pt x="12" y="0"/>
                      <a:pt x="3" y="1"/>
                    </a:cubicBezTo>
                    <a:cubicBezTo>
                      <a:pt x="1" y="1"/>
                      <a:pt x="0" y="4"/>
                      <a:pt x="2" y="4"/>
                    </a:cubicBezTo>
                    <a:cubicBezTo>
                      <a:pt x="11" y="6"/>
                      <a:pt x="19" y="7"/>
                      <a:pt x="27" y="10"/>
                    </a:cubicBezTo>
                    <a:cubicBezTo>
                      <a:pt x="29" y="11"/>
                      <a:pt x="30" y="8"/>
                      <a:pt x="29"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23" name="Freeform 59">
                <a:extLst>
                  <a:ext uri="{FF2B5EF4-FFF2-40B4-BE49-F238E27FC236}">
                    <a16:creationId xmlns:a16="http://schemas.microsoft.com/office/drawing/2014/main" id="{5AD45736-C0F4-4158-B45B-08107DC397F0}"/>
                  </a:ext>
                </a:extLst>
              </p:cNvPr>
              <p:cNvSpPr>
                <a:spLocks/>
              </p:cNvSpPr>
              <p:nvPr/>
            </p:nvSpPr>
            <p:spPr bwMode="auto">
              <a:xfrm>
                <a:off x="4729" y="997"/>
                <a:ext cx="61" cy="21"/>
              </a:xfrm>
              <a:custGeom>
                <a:avLst/>
                <a:gdLst>
                  <a:gd name="T0" fmla="*/ 33 w 35"/>
                  <a:gd name="T1" fmla="*/ 8 h 12"/>
                  <a:gd name="T2" fmla="*/ 1 w 35"/>
                  <a:gd name="T3" fmla="*/ 3 h 12"/>
                  <a:gd name="T4" fmla="*/ 2 w 35"/>
                  <a:gd name="T5" fmla="*/ 6 h 12"/>
                  <a:gd name="T6" fmla="*/ 31 w 35"/>
                  <a:gd name="T7" fmla="*/ 11 h 12"/>
                  <a:gd name="T8" fmla="*/ 33 w 35"/>
                  <a:gd name="T9" fmla="*/ 8 h 12"/>
                </a:gdLst>
                <a:ahLst/>
                <a:cxnLst>
                  <a:cxn ang="0">
                    <a:pos x="T0" y="T1"/>
                  </a:cxn>
                  <a:cxn ang="0">
                    <a:pos x="T2" y="T3"/>
                  </a:cxn>
                  <a:cxn ang="0">
                    <a:pos x="T4" y="T5"/>
                  </a:cxn>
                  <a:cxn ang="0">
                    <a:pos x="T6" y="T7"/>
                  </a:cxn>
                  <a:cxn ang="0">
                    <a:pos x="T8" y="T9"/>
                  </a:cxn>
                </a:cxnLst>
                <a:rect l="0" t="0" r="r" b="b"/>
                <a:pathLst>
                  <a:path w="35" h="12">
                    <a:moveTo>
                      <a:pt x="33" y="8"/>
                    </a:moveTo>
                    <a:cubicBezTo>
                      <a:pt x="24" y="2"/>
                      <a:pt x="12" y="0"/>
                      <a:pt x="1" y="3"/>
                    </a:cubicBezTo>
                    <a:cubicBezTo>
                      <a:pt x="0" y="4"/>
                      <a:pt x="0" y="6"/>
                      <a:pt x="2" y="6"/>
                    </a:cubicBezTo>
                    <a:cubicBezTo>
                      <a:pt x="12" y="5"/>
                      <a:pt x="22" y="7"/>
                      <a:pt x="31" y="11"/>
                    </a:cubicBezTo>
                    <a:cubicBezTo>
                      <a:pt x="33" y="12"/>
                      <a:pt x="35" y="9"/>
                      <a:pt x="33"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24" name="Freeform 60">
                <a:extLst>
                  <a:ext uri="{FF2B5EF4-FFF2-40B4-BE49-F238E27FC236}">
                    <a16:creationId xmlns:a16="http://schemas.microsoft.com/office/drawing/2014/main" id="{37730ED3-60AB-40E4-B7F4-41E30CE8CBDF}"/>
                  </a:ext>
                </a:extLst>
              </p:cNvPr>
              <p:cNvSpPr>
                <a:spLocks/>
              </p:cNvSpPr>
              <p:nvPr/>
            </p:nvSpPr>
            <p:spPr bwMode="auto">
              <a:xfrm>
                <a:off x="4694" y="951"/>
                <a:ext cx="49" cy="14"/>
              </a:xfrm>
              <a:custGeom>
                <a:avLst/>
                <a:gdLst>
                  <a:gd name="T0" fmla="*/ 26 w 28"/>
                  <a:gd name="T1" fmla="*/ 4 h 8"/>
                  <a:gd name="T2" fmla="*/ 2 w 28"/>
                  <a:gd name="T3" fmla="*/ 2 h 8"/>
                  <a:gd name="T4" fmla="*/ 2 w 28"/>
                  <a:gd name="T5" fmla="*/ 4 h 8"/>
                  <a:gd name="T6" fmla="*/ 25 w 28"/>
                  <a:gd name="T7" fmla="*/ 7 h 8"/>
                  <a:gd name="T8" fmla="*/ 26 w 28"/>
                  <a:gd name="T9" fmla="*/ 4 h 8"/>
                </a:gdLst>
                <a:ahLst/>
                <a:cxnLst>
                  <a:cxn ang="0">
                    <a:pos x="T0" y="T1"/>
                  </a:cxn>
                  <a:cxn ang="0">
                    <a:pos x="T2" y="T3"/>
                  </a:cxn>
                  <a:cxn ang="0">
                    <a:pos x="T4" y="T5"/>
                  </a:cxn>
                  <a:cxn ang="0">
                    <a:pos x="T6" y="T7"/>
                  </a:cxn>
                  <a:cxn ang="0">
                    <a:pos x="T8" y="T9"/>
                  </a:cxn>
                </a:cxnLst>
                <a:rect l="0" t="0" r="r" b="b"/>
                <a:pathLst>
                  <a:path w="28" h="8">
                    <a:moveTo>
                      <a:pt x="26" y="4"/>
                    </a:moveTo>
                    <a:cubicBezTo>
                      <a:pt x="18" y="1"/>
                      <a:pt x="10" y="0"/>
                      <a:pt x="2" y="2"/>
                    </a:cubicBezTo>
                    <a:cubicBezTo>
                      <a:pt x="0" y="2"/>
                      <a:pt x="1" y="4"/>
                      <a:pt x="2" y="4"/>
                    </a:cubicBezTo>
                    <a:cubicBezTo>
                      <a:pt x="10" y="5"/>
                      <a:pt x="17" y="5"/>
                      <a:pt x="25" y="7"/>
                    </a:cubicBezTo>
                    <a:cubicBezTo>
                      <a:pt x="27" y="8"/>
                      <a:pt x="28" y="5"/>
                      <a:pt x="26"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25" name="Freeform 61">
                <a:extLst>
                  <a:ext uri="{FF2B5EF4-FFF2-40B4-BE49-F238E27FC236}">
                    <a16:creationId xmlns:a16="http://schemas.microsoft.com/office/drawing/2014/main" id="{F1624888-B430-423F-8F9F-97E7B6AA546C}"/>
                  </a:ext>
                </a:extLst>
              </p:cNvPr>
              <p:cNvSpPr>
                <a:spLocks/>
              </p:cNvSpPr>
              <p:nvPr/>
            </p:nvSpPr>
            <p:spPr bwMode="auto">
              <a:xfrm>
                <a:off x="4671" y="921"/>
                <a:ext cx="31" cy="13"/>
              </a:xfrm>
              <a:custGeom>
                <a:avLst/>
                <a:gdLst>
                  <a:gd name="T0" fmla="*/ 17 w 18"/>
                  <a:gd name="T1" fmla="*/ 5 h 7"/>
                  <a:gd name="T2" fmla="*/ 14 w 18"/>
                  <a:gd name="T3" fmla="*/ 1 h 7"/>
                  <a:gd name="T4" fmla="*/ 1 w 18"/>
                  <a:gd name="T5" fmla="*/ 3 h 7"/>
                  <a:gd name="T6" fmla="*/ 2 w 18"/>
                  <a:gd name="T7" fmla="*/ 5 h 7"/>
                  <a:gd name="T8" fmla="*/ 9 w 18"/>
                  <a:gd name="T9" fmla="*/ 5 h 7"/>
                  <a:gd name="T10" fmla="*/ 15 w 18"/>
                  <a:gd name="T11" fmla="*/ 5 h 7"/>
                  <a:gd name="T12" fmla="*/ 17 w 18"/>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18" h="7">
                    <a:moveTo>
                      <a:pt x="17" y="5"/>
                    </a:moveTo>
                    <a:cubicBezTo>
                      <a:pt x="18" y="3"/>
                      <a:pt x="16" y="1"/>
                      <a:pt x="14" y="1"/>
                    </a:cubicBezTo>
                    <a:cubicBezTo>
                      <a:pt x="10" y="0"/>
                      <a:pt x="5" y="1"/>
                      <a:pt x="1" y="3"/>
                    </a:cubicBezTo>
                    <a:cubicBezTo>
                      <a:pt x="0" y="3"/>
                      <a:pt x="0" y="6"/>
                      <a:pt x="2" y="5"/>
                    </a:cubicBezTo>
                    <a:cubicBezTo>
                      <a:pt x="4" y="5"/>
                      <a:pt x="6" y="5"/>
                      <a:pt x="9" y="5"/>
                    </a:cubicBezTo>
                    <a:cubicBezTo>
                      <a:pt x="9" y="5"/>
                      <a:pt x="15" y="5"/>
                      <a:pt x="15" y="5"/>
                    </a:cubicBezTo>
                    <a:cubicBezTo>
                      <a:pt x="14" y="6"/>
                      <a:pt x="17" y="7"/>
                      <a:pt x="17"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26" name="Freeform 62">
                <a:extLst>
                  <a:ext uri="{FF2B5EF4-FFF2-40B4-BE49-F238E27FC236}">
                    <a16:creationId xmlns:a16="http://schemas.microsoft.com/office/drawing/2014/main" id="{DE2E6399-FD36-404B-90D8-32EAAF90A8A1}"/>
                  </a:ext>
                </a:extLst>
              </p:cNvPr>
              <p:cNvSpPr>
                <a:spLocks/>
              </p:cNvSpPr>
              <p:nvPr/>
            </p:nvSpPr>
            <p:spPr bwMode="auto">
              <a:xfrm>
                <a:off x="4618" y="1229"/>
                <a:ext cx="61" cy="100"/>
              </a:xfrm>
              <a:custGeom>
                <a:avLst/>
                <a:gdLst>
                  <a:gd name="T0" fmla="*/ 3 w 35"/>
                  <a:gd name="T1" fmla="*/ 55 h 57"/>
                  <a:gd name="T2" fmla="*/ 34 w 35"/>
                  <a:gd name="T3" fmla="*/ 4 h 57"/>
                  <a:gd name="T4" fmla="*/ 32 w 35"/>
                  <a:gd name="T5" fmla="*/ 2 h 57"/>
                  <a:gd name="T6" fmla="*/ 0 w 35"/>
                  <a:gd name="T7" fmla="*/ 54 h 57"/>
                  <a:gd name="T8" fmla="*/ 3 w 35"/>
                  <a:gd name="T9" fmla="*/ 55 h 57"/>
                </a:gdLst>
                <a:ahLst/>
                <a:cxnLst>
                  <a:cxn ang="0">
                    <a:pos x="T0" y="T1"/>
                  </a:cxn>
                  <a:cxn ang="0">
                    <a:pos x="T2" y="T3"/>
                  </a:cxn>
                  <a:cxn ang="0">
                    <a:pos x="T4" y="T5"/>
                  </a:cxn>
                  <a:cxn ang="0">
                    <a:pos x="T6" y="T7"/>
                  </a:cxn>
                  <a:cxn ang="0">
                    <a:pos x="T8" y="T9"/>
                  </a:cxn>
                </a:cxnLst>
                <a:rect l="0" t="0" r="r" b="b"/>
                <a:pathLst>
                  <a:path w="35" h="57">
                    <a:moveTo>
                      <a:pt x="3" y="55"/>
                    </a:moveTo>
                    <a:cubicBezTo>
                      <a:pt x="10" y="35"/>
                      <a:pt x="21" y="20"/>
                      <a:pt x="34" y="4"/>
                    </a:cubicBezTo>
                    <a:cubicBezTo>
                      <a:pt x="35" y="3"/>
                      <a:pt x="34" y="0"/>
                      <a:pt x="32" y="2"/>
                    </a:cubicBezTo>
                    <a:cubicBezTo>
                      <a:pt x="16" y="13"/>
                      <a:pt x="4" y="34"/>
                      <a:pt x="0" y="54"/>
                    </a:cubicBezTo>
                    <a:cubicBezTo>
                      <a:pt x="0" y="56"/>
                      <a:pt x="3" y="57"/>
                      <a:pt x="3" y="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27" name="Freeform 63">
                <a:extLst>
                  <a:ext uri="{FF2B5EF4-FFF2-40B4-BE49-F238E27FC236}">
                    <a16:creationId xmlns:a16="http://schemas.microsoft.com/office/drawing/2014/main" id="{8E26D926-9A62-4B44-8901-5454683DA599}"/>
                  </a:ext>
                </a:extLst>
              </p:cNvPr>
              <p:cNvSpPr>
                <a:spLocks/>
              </p:cNvSpPr>
              <p:nvPr/>
            </p:nvSpPr>
            <p:spPr bwMode="auto">
              <a:xfrm>
                <a:off x="4600" y="1240"/>
                <a:ext cx="36" cy="74"/>
              </a:xfrm>
              <a:custGeom>
                <a:avLst/>
                <a:gdLst>
                  <a:gd name="T0" fmla="*/ 4 w 20"/>
                  <a:gd name="T1" fmla="*/ 40 h 42"/>
                  <a:gd name="T2" fmla="*/ 9 w 20"/>
                  <a:gd name="T3" fmla="*/ 19 h 42"/>
                  <a:gd name="T4" fmla="*/ 19 w 20"/>
                  <a:gd name="T5" fmla="*/ 3 h 42"/>
                  <a:gd name="T6" fmla="*/ 17 w 20"/>
                  <a:gd name="T7" fmla="*/ 1 h 42"/>
                  <a:gd name="T8" fmla="*/ 1 w 20"/>
                  <a:gd name="T9" fmla="*/ 40 h 42"/>
                  <a:gd name="T10" fmla="*/ 4 w 20"/>
                  <a:gd name="T11" fmla="*/ 40 h 42"/>
                </a:gdLst>
                <a:ahLst/>
                <a:cxnLst>
                  <a:cxn ang="0">
                    <a:pos x="T0" y="T1"/>
                  </a:cxn>
                  <a:cxn ang="0">
                    <a:pos x="T2" y="T3"/>
                  </a:cxn>
                  <a:cxn ang="0">
                    <a:pos x="T4" y="T5"/>
                  </a:cxn>
                  <a:cxn ang="0">
                    <a:pos x="T6" y="T7"/>
                  </a:cxn>
                  <a:cxn ang="0">
                    <a:pos x="T8" y="T9"/>
                  </a:cxn>
                  <a:cxn ang="0">
                    <a:pos x="T10" y="T11"/>
                  </a:cxn>
                </a:cxnLst>
                <a:rect l="0" t="0" r="r" b="b"/>
                <a:pathLst>
                  <a:path w="20" h="42">
                    <a:moveTo>
                      <a:pt x="4" y="40"/>
                    </a:moveTo>
                    <a:cubicBezTo>
                      <a:pt x="5" y="33"/>
                      <a:pt x="6" y="25"/>
                      <a:pt x="9" y="19"/>
                    </a:cubicBezTo>
                    <a:cubicBezTo>
                      <a:pt x="12" y="13"/>
                      <a:pt x="16" y="8"/>
                      <a:pt x="19" y="3"/>
                    </a:cubicBezTo>
                    <a:cubicBezTo>
                      <a:pt x="20" y="2"/>
                      <a:pt x="18" y="0"/>
                      <a:pt x="17" y="1"/>
                    </a:cubicBezTo>
                    <a:cubicBezTo>
                      <a:pt x="5" y="9"/>
                      <a:pt x="0" y="26"/>
                      <a:pt x="1" y="40"/>
                    </a:cubicBezTo>
                    <a:cubicBezTo>
                      <a:pt x="1" y="42"/>
                      <a:pt x="4" y="42"/>
                      <a:pt x="4"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28" name="Freeform 64">
                <a:extLst>
                  <a:ext uri="{FF2B5EF4-FFF2-40B4-BE49-F238E27FC236}">
                    <a16:creationId xmlns:a16="http://schemas.microsoft.com/office/drawing/2014/main" id="{ACAB30E3-6194-4140-923D-B80BC8C93249}"/>
                  </a:ext>
                </a:extLst>
              </p:cNvPr>
              <p:cNvSpPr>
                <a:spLocks/>
              </p:cNvSpPr>
              <p:nvPr/>
            </p:nvSpPr>
            <p:spPr bwMode="auto">
              <a:xfrm>
                <a:off x="4583" y="1224"/>
                <a:ext cx="35" cy="67"/>
              </a:xfrm>
              <a:custGeom>
                <a:avLst/>
                <a:gdLst>
                  <a:gd name="T0" fmla="*/ 4 w 20"/>
                  <a:gd name="T1" fmla="*/ 35 h 38"/>
                  <a:gd name="T2" fmla="*/ 19 w 20"/>
                  <a:gd name="T3" fmla="*/ 4 h 38"/>
                  <a:gd name="T4" fmla="*/ 16 w 20"/>
                  <a:gd name="T5" fmla="*/ 2 h 38"/>
                  <a:gd name="T6" fmla="*/ 5 w 20"/>
                  <a:gd name="T7" fmla="*/ 19 h 38"/>
                  <a:gd name="T8" fmla="*/ 0 w 20"/>
                  <a:gd name="T9" fmla="*/ 35 h 38"/>
                  <a:gd name="T10" fmla="*/ 4 w 20"/>
                  <a:gd name="T11" fmla="*/ 35 h 38"/>
                </a:gdLst>
                <a:ahLst/>
                <a:cxnLst>
                  <a:cxn ang="0">
                    <a:pos x="T0" y="T1"/>
                  </a:cxn>
                  <a:cxn ang="0">
                    <a:pos x="T2" y="T3"/>
                  </a:cxn>
                  <a:cxn ang="0">
                    <a:pos x="T4" y="T5"/>
                  </a:cxn>
                  <a:cxn ang="0">
                    <a:pos x="T6" y="T7"/>
                  </a:cxn>
                  <a:cxn ang="0">
                    <a:pos x="T8" y="T9"/>
                  </a:cxn>
                  <a:cxn ang="0">
                    <a:pos x="T10" y="T11"/>
                  </a:cxn>
                </a:cxnLst>
                <a:rect l="0" t="0" r="r" b="b"/>
                <a:pathLst>
                  <a:path w="20" h="38">
                    <a:moveTo>
                      <a:pt x="4" y="35"/>
                    </a:moveTo>
                    <a:cubicBezTo>
                      <a:pt x="5" y="24"/>
                      <a:pt x="15" y="14"/>
                      <a:pt x="19" y="4"/>
                    </a:cubicBezTo>
                    <a:cubicBezTo>
                      <a:pt x="20" y="2"/>
                      <a:pt x="18" y="0"/>
                      <a:pt x="16" y="2"/>
                    </a:cubicBezTo>
                    <a:cubicBezTo>
                      <a:pt x="12" y="7"/>
                      <a:pt x="9" y="13"/>
                      <a:pt x="5" y="19"/>
                    </a:cubicBezTo>
                    <a:cubicBezTo>
                      <a:pt x="3" y="24"/>
                      <a:pt x="0" y="29"/>
                      <a:pt x="0" y="35"/>
                    </a:cubicBezTo>
                    <a:cubicBezTo>
                      <a:pt x="0" y="38"/>
                      <a:pt x="4" y="38"/>
                      <a:pt x="4"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29" name="Freeform 65">
                <a:extLst>
                  <a:ext uri="{FF2B5EF4-FFF2-40B4-BE49-F238E27FC236}">
                    <a16:creationId xmlns:a16="http://schemas.microsoft.com/office/drawing/2014/main" id="{93AC99CC-D257-413D-8018-38915C6C9A2E}"/>
                  </a:ext>
                </a:extLst>
              </p:cNvPr>
              <p:cNvSpPr>
                <a:spLocks/>
              </p:cNvSpPr>
              <p:nvPr/>
            </p:nvSpPr>
            <p:spPr bwMode="auto">
              <a:xfrm>
                <a:off x="4563" y="1206"/>
                <a:ext cx="36" cy="55"/>
              </a:xfrm>
              <a:custGeom>
                <a:avLst/>
                <a:gdLst>
                  <a:gd name="T0" fmla="*/ 4 w 20"/>
                  <a:gd name="T1" fmla="*/ 29 h 31"/>
                  <a:gd name="T2" fmla="*/ 11 w 20"/>
                  <a:gd name="T3" fmla="*/ 15 h 31"/>
                  <a:gd name="T4" fmla="*/ 19 w 20"/>
                  <a:gd name="T5" fmla="*/ 3 h 31"/>
                  <a:gd name="T6" fmla="*/ 17 w 20"/>
                  <a:gd name="T7" fmla="*/ 1 h 31"/>
                  <a:gd name="T8" fmla="*/ 1 w 20"/>
                  <a:gd name="T9" fmla="*/ 28 h 31"/>
                  <a:gd name="T10" fmla="*/ 4 w 20"/>
                  <a:gd name="T11" fmla="*/ 29 h 31"/>
                </a:gdLst>
                <a:ahLst/>
                <a:cxnLst>
                  <a:cxn ang="0">
                    <a:pos x="T0" y="T1"/>
                  </a:cxn>
                  <a:cxn ang="0">
                    <a:pos x="T2" y="T3"/>
                  </a:cxn>
                  <a:cxn ang="0">
                    <a:pos x="T4" y="T5"/>
                  </a:cxn>
                  <a:cxn ang="0">
                    <a:pos x="T6" y="T7"/>
                  </a:cxn>
                  <a:cxn ang="0">
                    <a:pos x="T8" y="T9"/>
                  </a:cxn>
                  <a:cxn ang="0">
                    <a:pos x="T10" y="T11"/>
                  </a:cxn>
                </a:cxnLst>
                <a:rect l="0" t="0" r="r" b="b"/>
                <a:pathLst>
                  <a:path w="20" h="31">
                    <a:moveTo>
                      <a:pt x="4" y="29"/>
                    </a:moveTo>
                    <a:cubicBezTo>
                      <a:pt x="6" y="25"/>
                      <a:pt x="8" y="20"/>
                      <a:pt x="11" y="15"/>
                    </a:cubicBezTo>
                    <a:cubicBezTo>
                      <a:pt x="13" y="11"/>
                      <a:pt x="17" y="7"/>
                      <a:pt x="19" y="3"/>
                    </a:cubicBezTo>
                    <a:cubicBezTo>
                      <a:pt x="20" y="2"/>
                      <a:pt x="19" y="0"/>
                      <a:pt x="17" y="1"/>
                    </a:cubicBezTo>
                    <a:cubicBezTo>
                      <a:pt x="9" y="7"/>
                      <a:pt x="3" y="18"/>
                      <a:pt x="1" y="28"/>
                    </a:cubicBezTo>
                    <a:cubicBezTo>
                      <a:pt x="0" y="30"/>
                      <a:pt x="3" y="31"/>
                      <a:pt x="4"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30" name="Freeform 66">
                <a:extLst>
                  <a:ext uri="{FF2B5EF4-FFF2-40B4-BE49-F238E27FC236}">
                    <a16:creationId xmlns:a16="http://schemas.microsoft.com/office/drawing/2014/main" id="{0E53DBDE-1CB2-475B-B643-4FF52FBAA34C}"/>
                  </a:ext>
                </a:extLst>
              </p:cNvPr>
              <p:cNvSpPr>
                <a:spLocks/>
              </p:cNvSpPr>
              <p:nvPr/>
            </p:nvSpPr>
            <p:spPr bwMode="auto">
              <a:xfrm>
                <a:off x="4549" y="1175"/>
                <a:ext cx="48" cy="56"/>
              </a:xfrm>
              <a:custGeom>
                <a:avLst/>
                <a:gdLst>
                  <a:gd name="T0" fmla="*/ 4 w 27"/>
                  <a:gd name="T1" fmla="*/ 31 h 32"/>
                  <a:gd name="T2" fmla="*/ 13 w 27"/>
                  <a:gd name="T3" fmla="*/ 15 h 32"/>
                  <a:gd name="T4" fmla="*/ 25 w 27"/>
                  <a:gd name="T5" fmla="*/ 4 h 32"/>
                  <a:gd name="T6" fmla="*/ 23 w 27"/>
                  <a:gd name="T7" fmla="*/ 1 h 32"/>
                  <a:gd name="T8" fmla="*/ 1 w 27"/>
                  <a:gd name="T9" fmla="*/ 29 h 32"/>
                  <a:gd name="T10" fmla="*/ 4 w 27"/>
                  <a:gd name="T11" fmla="*/ 31 h 32"/>
                </a:gdLst>
                <a:ahLst/>
                <a:cxnLst>
                  <a:cxn ang="0">
                    <a:pos x="T0" y="T1"/>
                  </a:cxn>
                  <a:cxn ang="0">
                    <a:pos x="T2" y="T3"/>
                  </a:cxn>
                  <a:cxn ang="0">
                    <a:pos x="T4" y="T5"/>
                  </a:cxn>
                  <a:cxn ang="0">
                    <a:pos x="T6" y="T7"/>
                  </a:cxn>
                  <a:cxn ang="0">
                    <a:pos x="T8" y="T9"/>
                  </a:cxn>
                  <a:cxn ang="0">
                    <a:pos x="T10" y="T11"/>
                  </a:cxn>
                </a:cxnLst>
                <a:rect l="0" t="0" r="r" b="b"/>
                <a:pathLst>
                  <a:path w="27" h="32">
                    <a:moveTo>
                      <a:pt x="4" y="31"/>
                    </a:moveTo>
                    <a:cubicBezTo>
                      <a:pt x="6" y="25"/>
                      <a:pt x="9" y="20"/>
                      <a:pt x="13" y="15"/>
                    </a:cubicBezTo>
                    <a:cubicBezTo>
                      <a:pt x="17" y="11"/>
                      <a:pt x="21" y="8"/>
                      <a:pt x="25" y="4"/>
                    </a:cubicBezTo>
                    <a:cubicBezTo>
                      <a:pt x="27" y="2"/>
                      <a:pt x="25" y="0"/>
                      <a:pt x="23" y="1"/>
                    </a:cubicBezTo>
                    <a:cubicBezTo>
                      <a:pt x="12" y="6"/>
                      <a:pt x="4" y="18"/>
                      <a:pt x="1" y="29"/>
                    </a:cubicBezTo>
                    <a:cubicBezTo>
                      <a:pt x="0" y="31"/>
                      <a:pt x="3" y="32"/>
                      <a:pt x="4"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31" name="Freeform 67">
                <a:extLst>
                  <a:ext uri="{FF2B5EF4-FFF2-40B4-BE49-F238E27FC236}">
                    <a16:creationId xmlns:a16="http://schemas.microsoft.com/office/drawing/2014/main" id="{CF9A0804-9583-4D24-9404-22E794DF47E9}"/>
                  </a:ext>
                </a:extLst>
              </p:cNvPr>
              <p:cNvSpPr>
                <a:spLocks/>
              </p:cNvSpPr>
              <p:nvPr/>
            </p:nvSpPr>
            <p:spPr bwMode="auto">
              <a:xfrm>
                <a:off x="4546" y="1150"/>
                <a:ext cx="61" cy="44"/>
              </a:xfrm>
              <a:custGeom>
                <a:avLst/>
                <a:gdLst>
                  <a:gd name="T0" fmla="*/ 4 w 35"/>
                  <a:gd name="T1" fmla="*/ 24 h 25"/>
                  <a:gd name="T2" fmla="*/ 33 w 35"/>
                  <a:gd name="T3" fmla="*/ 4 h 25"/>
                  <a:gd name="T4" fmla="*/ 32 w 35"/>
                  <a:gd name="T5" fmla="*/ 1 h 25"/>
                  <a:gd name="T6" fmla="*/ 1 w 35"/>
                  <a:gd name="T7" fmla="*/ 21 h 25"/>
                  <a:gd name="T8" fmla="*/ 4 w 35"/>
                  <a:gd name="T9" fmla="*/ 24 h 25"/>
                </a:gdLst>
                <a:ahLst/>
                <a:cxnLst>
                  <a:cxn ang="0">
                    <a:pos x="T0" y="T1"/>
                  </a:cxn>
                  <a:cxn ang="0">
                    <a:pos x="T2" y="T3"/>
                  </a:cxn>
                  <a:cxn ang="0">
                    <a:pos x="T4" y="T5"/>
                  </a:cxn>
                  <a:cxn ang="0">
                    <a:pos x="T6" y="T7"/>
                  </a:cxn>
                  <a:cxn ang="0">
                    <a:pos x="T8" y="T9"/>
                  </a:cxn>
                </a:cxnLst>
                <a:rect l="0" t="0" r="r" b="b"/>
                <a:pathLst>
                  <a:path w="35" h="25">
                    <a:moveTo>
                      <a:pt x="4" y="24"/>
                    </a:moveTo>
                    <a:cubicBezTo>
                      <a:pt x="12" y="15"/>
                      <a:pt x="22" y="9"/>
                      <a:pt x="33" y="4"/>
                    </a:cubicBezTo>
                    <a:cubicBezTo>
                      <a:pt x="35" y="3"/>
                      <a:pt x="34" y="0"/>
                      <a:pt x="32" y="1"/>
                    </a:cubicBezTo>
                    <a:cubicBezTo>
                      <a:pt x="20" y="5"/>
                      <a:pt x="10" y="12"/>
                      <a:pt x="1" y="21"/>
                    </a:cubicBezTo>
                    <a:cubicBezTo>
                      <a:pt x="0" y="23"/>
                      <a:pt x="2" y="25"/>
                      <a:pt x="4"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32" name="Freeform 68">
                <a:extLst>
                  <a:ext uri="{FF2B5EF4-FFF2-40B4-BE49-F238E27FC236}">
                    <a16:creationId xmlns:a16="http://schemas.microsoft.com/office/drawing/2014/main" id="{7D46B925-D4BB-4DB4-818A-ABCC1A9261AA}"/>
                  </a:ext>
                </a:extLst>
              </p:cNvPr>
              <p:cNvSpPr>
                <a:spLocks/>
              </p:cNvSpPr>
              <p:nvPr/>
            </p:nvSpPr>
            <p:spPr bwMode="auto">
              <a:xfrm>
                <a:off x="4576" y="1129"/>
                <a:ext cx="49" cy="23"/>
              </a:xfrm>
              <a:custGeom>
                <a:avLst/>
                <a:gdLst>
                  <a:gd name="T0" fmla="*/ 3 w 28"/>
                  <a:gd name="T1" fmla="*/ 12 h 13"/>
                  <a:gd name="T2" fmla="*/ 27 w 28"/>
                  <a:gd name="T3" fmla="*/ 3 h 13"/>
                  <a:gd name="T4" fmla="*/ 26 w 28"/>
                  <a:gd name="T5" fmla="*/ 1 h 13"/>
                  <a:gd name="T6" fmla="*/ 2 w 28"/>
                  <a:gd name="T7" fmla="*/ 9 h 13"/>
                  <a:gd name="T8" fmla="*/ 3 w 28"/>
                  <a:gd name="T9" fmla="*/ 12 h 13"/>
                </a:gdLst>
                <a:ahLst/>
                <a:cxnLst>
                  <a:cxn ang="0">
                    <a:pos x="T0" y="T1"/>
                  </a:cxn>
                  <a:cxn ang="0">
                    <a:pos x="T2" y="T3"/>
                  </a:cxn>
                  <a:cxn ang="0">
                    <a:pos x="T4" y="T5"/>
                  </a:cxn>
                  <a:cxn ang="0">
                    <a:pos x="T6" y="T7"/>
                  </a:cxn>
                  <a:cxn ang="0">
                    <a:pos x="T8" y="T9"/>
                  </a:cxn>
                </a:cxnLst>
                <a:rect l="0" t="0" r="r" b="b"/>
                <a:pathLst>
                  <a:path w="28" h="13">
                    <a:moveTo>
                      <a:pt x="3" y="12"/>
                    </a:moveTo>
                    <a:cubicBezTo>
                      <a:pt x="11" y="10"/>
                      <a:pt x="19" y="7"/>
                      <a:pt x="27" y="3"/>
                    </a:cubicBezTo>
                    <a:cubicBezTo>
                      <a:pt x="28" y="2"/>
                      <a:pt x="27" y="0"/>
                      <a:pt x="26" y="1"/>
                    </a:cubicBezTo>
                    <a:cubicBezTo>
                      <a:pt x="18" y="3"/>
                      <a:pt x="10" y="6"/>
                      <a:pt x="2" y="9"/>
                    </a:cubicBezTo>
                    <a:cubicBezTo>
                      <a:pt x="0" y="10"/>
                      <a:pt x="1" y="13"/>
                      <a:pt x="3"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33" name="Freeform 69">
                <a:extLst>
                  <a:ext uri="{FF2B5EF4-FFF2-40B4-BE49-F238E27FC236}">
                    <a16:creationId xmlns:a16="http://schemas.microsoft.com/office/drawing/2014/main" id="{BE46DC1D-6589-4D1A-B923-804A1DB1D8D3}"/>
                  </a:ext>
                </a:extLst>
              </p:cNvPr>
              <p:cNvSpPr>
                <a:spLocks/>
              </p:cNvSpPr>
              <p:nvPr/>
            </p:nvSpPr>
            <p:spPr bwMode="auto">
              <a:xfrm>
                <a:off x="4620" y="1113"/>
                <a:ext cx="45" cy="14"/>
              </a:xfrm>
              <a:custGeom>
                <a:avLst/>
                <a:gdLst>
                  <a:gd name="T0" fmla="*/ 2 w 26"/>
                  <a:gd name="T1" fmla="*/ 4 h 8"/>
                  <a:gd name="T2" fmla="*/ 23 w 26"/>
                  <a:gd name="T3" fmla="*/ 8 h 8"/>
                  <a:gd name="T4" fmla="*/ 24 w 26"/>
                  <a:gd name="T5" fmla="*/ 5 h 8"/>
                  <a:gd name="T6" fmla="*/ 2 w 26"/>
                  <a:gd name="T7" fmla="*/ 1 h 8"/>
                  <a:gd name="T8" fmla="*/ 2 w 26"/>
                  <a:gd name="T9" fmla="*/ 4 h 8"/>
                </a:gdLst>
                <a:ahLst/>
                <a:cxnLst>
                  <a:cxn ang="0">
                    <a:pos x="T0" y="T1"/>
                  </a:cxn>
                  <a:cxn ang="0">
                    <a:pos x="T2" y="T3"/>
                  </a:cxn>
                  <a:cxn ang="0">
                    <a:pos x="T4" y="T5"/>
                  </a:cxn>
                  <a:cxn ang="0">
                    <a:pos x="T6" y="T7"/>
                  </a:cxn>
                  <a:cxn ang="0">
                    <a:pos x="T8" y="T9"/>
                  </a:cxn>
                </a:cxnLst>
                <a:rect l="0" t="0" r="r" b="b"/>
                <a:pathLst>
                  <a:path w="26" h="8">
                    <a:moveTo>
                      <a:pt x="2" y="4"/>
                    </a:moveTo>
                    <a:cubicBezTo>
                      <a:pt x="10" y="4"/>
                      <a:pt x="16" y="6"/>
                      <a:pt x="23" y="8"/>
                    </a:cubicBezTo>
                    <a:cubicBezTo>
                      <a:pt x="25" y="8"/>
                      <a:pt x="26" y="6"/>
                      <a:pt x="24" y="5"/>
                    </a:cubicBezTo>
                    <a:cubicBezTo>
                      <a:pt x="18" y="1"/>
                      <a:pt x="10" y="0"/>
                      <a:pt x="2" y="1"/>
                    </a:cubicBezTo>
                    <a:cubicBezTo>
                      <a:pt x="0" y="1"/>
                      <a:pt x="0" y="4"/>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34" name="Freeform 70">
                <a:extLst>
                  <a:ext uri="{FF2B5EF4-FFF2-40B4-BE49-F238E27FC236}">
                    <a16:creationId xmlns:a16="http://schemas.microsoft.com/office/drawing/2014/main" id="{A8314351-E9F8-4777-A809-8A58F98FE08F}"/>
                  </a:ext>
                </a:extLst>
              </p:cNvPr>
              <p:cNvSpPr>
                <a:spLocks/>
              </p:cNvSpPr>
              <p:nvPr/>
            </p:nvSpPr>
            <p:spPr bwMode="auto">
              <a:xfrm>
                <a:off x="4644" y="1268"/>
                <a:ext cx="41" cy="56"/>
              </a:xfrm>
              <a:custGeom>
                <a:avLst/>
                <a:gdLst>
                  <a:gd name="T0" fmla="*/ 4 w 23"/>
                  <a:gd name="T1" fmla="*/ 30 h 32"/>
                  <a:gd name="T2" fmla="*/ 22 w 23"/>
                  <a:gd name="T3" fmla="*/ 3 h 32"/>
                  <a:gd name="T4" fmla="*/ 19 w 23"/>
                  <a:gd name="T5" fmla="*/ 1 h 32"/>
                  <a:gd name="T6" fmla="*/ 1 w 23"/>
                  <a:gd name="T7" fmla="*/ 29 h 32"/>
                  <a:gd name="T8" fmla="*/ 4 w 23"/>
                  <a:gd name="T9" fmla="*/ 30 h 32"/>
                </a:gdLst>
                <a:ahLst/>
                <a:cxnLst>
                  <a:cxn ang="0">
                    <a:pos x="T0" y="T1"/>
                  </a:cxn>
                  <a:cxn ang="0">
                    <a:pos x="T2" y="T3"/>
                  </a:cxn>
                  <a:cxn ang="0">
                    <a:pos x="T4" y="T5"/>
                  </a:cxn>
                  <a:cxn ang="0">
                    <a:pos x="T6" y="T7"/>
                  </a:cxn>
                  <a:cxn ang="0">
                    <a:pos x="T8" y="T9"/>
                  </a:cxn>
                </a:cxnLst>
                <a:rect l="0" t="0" r="r" b="b"/>
                <a:pathLst>
                  <a:path w="23" h="32">
                    <a:moveTo>
                      <a:pt x="4" y="30"/>
                    </a:moveTo>
                    <a:cubicBezTo>
                      <a:pt x="9" y="21"/>
                      <a:pt x="15" y="12"/>
                      <a:pt x="22" y="3"/>
                    </a:cubicBezTo>
                    <a:cubicBezTo>
                      <a:pt x="23" y="1"/>
                      <a:pt x="21" y="0"/>
                      <a:pt x="19" y="1"/>
                    </a:cubicBezTo>
                    <a:cubicBezTo>
                      <a:pt x="11" y="9"/>
                      <a:pt x="6" y="19"/>
                      <a:pt x="1" y="29"/>
                    </a:cubicBezTo>
                    <a:cubicBezTo>
                      <a:pt x="0" y="31"/>
                      <a:pt x="3" y="32"/>
                      <a:pt x="4"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35" name="Freeform 71">
                <a:extLst>
                  <a:ext uri="{FF2B5EF4-FFF2-40B4-BE49-F238E27FC236}">
                    <a16:creationId xmlns:a16="http://schemas.microsoft.com/office/drawing/2014/main" id="{508C501E-EF41-4F61-B200-54D78B8BBB0D}"/>
                  </a:ext>
                </a:extLst>
              </p:cNvPr>
              <p:cNvSpPr>
                <a:spLocks/>
              </p:cNvSpPr>
              <p:nvPr/>
            </p:nvSpPr>
            <p:spPr bwMode="auto">
              <a:xfrm>
                <a:off x="4692" y="1261"/>
                <a:ext cx="33" cy="56"/>
              </a:xfrm>
              <a:custGeom>
                <a:avLst/>
                <a:gdLst>
                  <a:gd name="T0" fmla="*/ 3 w 19"/>
                  <a:gd name="T1" fmla="*/ 31 h 32"/>
                  <a:gd name="T2" fmla="*/ 18 w 19"/>
                  <a:gd name="T3" fmla="*/ 3 h 32"/>
                  <a:gd name="T4" fmla="*/ 15 w 19"/>
                  <a:gd name="T5" fmla="*/ 1 h 32"/>
                  <a:gd name="T6" fmla="*/ 0 w 19"/>
                  <a:gd name="T7" fmla="*/ 30 h 32"/>
                  <a:gd name="T8" fmla="*/ 3 w 19"/>
                  <a:gd name="T9" fmla="*/ 31 h 32"/>
                </a:gdLst>
                <a:ahLst/>
                <a:cxnLst>
                  <a:cxn ang="0">
                    <a:pos x="T0" y="T1"/>
                  </a:cxn>
                  <a:cxn ang="0">
                    <a:pos x="T2" y="T3"/>
                  </a:cxn>
                  <a:cxn ang="0">
                    <a:pos x="T4" y="T5"/>
                  </a:cxn>
                  <a:cxn ang="0">
                    <a:pos x="T6" y="T7"/>
                  </a:cxn>
                  <a:cxn ang="0">
                    <a:pos x="T8" y="T9"/>
                  </a:cxn>
                </a:cxnLst>
                <a:rect l="0" t="0" r="r" b="b"/>
                <a:pathLst>
                  <a:path w="19" h="32">
                    <a:moveTo>
                      <a:pt x="3" y="31"/>
                    </a:moveTo>
                    <a:cubicBezTo>
                      <a:pt x="8" y="22"/>
                      <a:pt x="14" y="12"/>
                      <a:pt x="18" y="3"/>
                    </a:cubicBezTo>
                    <a:cubicBezTo>
                      <a:pt x="19" y="1"/>
                      <a:pt x="16" y="0"/>
                      <a:pt x="15" y="1"/>
                    </a:cubicBezTo>
                    <a:cubicBezTo>
                      <a:pt x="9" y="9"/>
                      <a:pt x="4" y="20"/>
                      <a:pt x="0" y="30"/>
                    </a:cubicBezTo>
                    <a:cubicBezTo>
                      <a:pt x="0" y="31"/>
                      <a:pt x="2" y="32"/>
                      <a:pt x="3"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36" name="Freeform 72">
                <a:extLst>
                  <a:ext uri="{FF2B5EF4-FFF2-40B4-BE49-F238E27FC236}">
                    <a16:creationId xmlns:a16="http://schemas.microsoft.com/office/drawing/2014/main" id="{7ACE4098-28B9-444E-B346-7E2C09976F13}"/>
                  </a:ext>
                </a:extLst>
              </p:cNvPr>
              <p:cNvSpPr>
                <a:spLocks/>
              </p:cNvSpPr>
              <p:nvPr/>
            </p:nvSpPr>
            <p:spPr bwMode="auto">
              <a:xfrm>
                <a:off x="4723" y="1271"/>
                <a:ext cx="29" cy="43"/>
              </a:xfrm>
              <a:custGeom>
                <a:avLst/>
                <a:gdLst>
                  <a:gd name="T0" fmla="*/ 5 w 16"/>
                  <a:gd name="T1" fmla="*/ 22 h 24"/>
                  <a:gd name="T2" fmla="*/ 10 w 16"/>
                  <a:gd name="T3" fmla="*/ 12 h 24"/>
                  <a:gd name="T4" fmla="*/ 15 w 16"/>
                  <a:gd name="T5" fmla="*/ 4 h 24"/>
                  <a:gd name="T6" fmla="*/ 13 w 16"/>
                  <a:gd name="T7" fmla="*/ 1 h 24"/>
                  <a:gd name="T8" fmla="*/ 1 w 16"/>
                  <a:gd name="T9" fmla="*/ 21 h 24"/>
                  <a:gd name="T10" fmla="*/ 5 w 16"/>
                  <a:gd name="T11" fmla="*/ 22 h 24"/>
                </a:gdLst>
                <a:ahLst/>
                <a:cxnLst>
                  <a:cxn ang="0">
                    <a:pos x="T0" y="T1"/>
                  </a:cxn>
                  <a:cxn ang="0">
                    <a:pos x="T2" y="T3"/>
                  </a:cxn>
                  <a:cxn ang="0">
                    <a:pos x="T4" y="T5"/>
                  </a:cxn>
                  <a:cxn ang="0">
                    <a:pos x="T6" y="T7"/>
                  </a:cxn>
                  <a:cxn ang="0">
                    <a:pos x="T8" y="T9"/>
                  </a:cxn>
                  <a:cxn ang="0">
                    <a:pos x="T10" y="T11"/>
                  </a:cxn>
                </a:cxnLst>
                <a:rect l="0" t="0" r="r" b="b"/>
                <a:pathLst>
                  <a:path w="16" h="24">
                    <a:moveTo>
                      <a:pt x="5" y="22"/>
                    </a:moveTo>
                    <a:cubicBezTo>
                      <a:pt x="6" y="18"/>
                      <a:pt x="8" y="15"/>
                      <a:pt x="10" y="12"/>
                    </a:cubicBezTo>
                    <a:cubicBezTo>
                      <a:pt x="12" y="9"/>
                      <a:pt x="14" y="7"/>
                      <a:pt x="15" y="4"/>
                    </a:cubicBezTo>
                    <a:cubicBezTo>
                      <a:pt x="16" y="2"/>
                      <a:pt x="14" y="0"/>
                      <a:pt x="13" y="1"/>
                    </a:cubicBezTo>
                    <a:cubicBezTo>
                      <a:pt x="7" y="6"/>
                      <a:pt x="3" y="14"/>
                      <a:pt x="1" y="21"/>
                    </a:cubicBezTo>
                    <a:cubicBezTo>
                      <a:pt x="0" y="23"/>
                      <a:pt x="4" y="24"/>
                      <a:pt x="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37" name="Freeform 73">
                <a:extLst>
                  <a:ext uri="{FF2B5EF4-FFF2-40B4-BE49-F238E27FC236}">
                    <a16:creationId xmlns:a16="http://schemas.microsoft.com/office/drawing/2014/main" id="{21B248EA-9C39-4637-9FEC-AB4DF1CFF374}"/>
                  </a:ext>
                </a:extLst>
              </p:cNvPr>
              <p:cNvSpPr>
                <a:spLocks/>
              </p:cNvSpPr>
              <p:nvPr/>
            </p:nvSpPr>
            <p:spPr bwMode="auto">
              <a:xfrm>
                <a:off x="4750" y="1270"/>
                <a:ext cx="35" cy="51"/>
              </a:xfrm>
              <a:custGeom>
                <a:avLst/>
                <a:gdLst>
                  <a:gd name="T0" fmla="*/ 5 w 20"/>
                  <a:gd name="T1" fmla="*/ 27 h 29"/>
                  <a:gd name="T2" fmla="*/ 19 w 20"/>
                  <a:gd name="T3" fmla="*/ 4 h 29"/>
                  <a:gd name="T4" fmla="*/ 17 w 20"/>
                  <a:gd name="T5" fmla="*/ 2 h 29"/>
                  <a:gd name="T6" fmla="*/ 1 w 20"/>
                  <a:gd name="T7" fmla="*/ 26 h 29"/>
                  <a:gd name="T8" fmla="*/ 5 w 20"/>
                  <a:gd name="T9" fmla="*/ 27 h 29"/>
                </a:gdLst>
                <a:ahLst/>
                <a:cxnLst>
                  <a:cxn ang="0">
                    <a:pos x="T0" y="T1"/>
                  </a:cxn>
                  <a:cxn ang="0">
                    <a:pos x="T2" y="T3"/>
                  </a:cxn>
                  <a:cxn ang="0">
                    <a:pos x="T4" y="T5"/>
                  </a:cxn>
                  <a:cxn ang="0">
                    <a:pos x="T6" y="T7"/>
                  </a:cxn>
                  <a:cxn ang="0">
                    <a:pos x="T8" y="T9"/>
                  </a:cxn>
                </a:cxnLst>
                <a:rect l="0" t="0" r="r" b="b"/>
                <a:pathLst>
                  <a:path w="20" h="29">
                    <a:moveTo>
                      <a:pt x="5" y="27"/>
                    </a:moveTo>
                    <a:cubicBezTo>
                      <a:pt x="9" y="19"/>
                      <a:pt x="14" y="12"/>
                      <a:pt x="19" y="4"/>
                    </a:cubicBezTo>
                    <a:cubicBezTo>
                      <a:pt x="20" y="2"/>
                      <a:pt x="18" y="0"/>
                      <a:pt x="17" y="2"/>
                    </a:cubicBezTo>
                    <a:cubicBezTo>
                      <a:pt x="10" y="8"/>
                      <a:pt x="5" y="17"/>
                      <a:pt x="1" y="26"/>
                    </a:cubicBezTo>
                    <a:cubicBezTo>
                      <a:pt x="0" y="28"/>
                      <a:pt x="4" y="29"/>
                      <a:pt x="5"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38" name="Freeform 74">
                <a:extLst>
                  <a:ext uri="{FF2B5EF4-FFF2-40B4-BE49-F238E27FC236}">
                    <a16:creationId xmlns:a16="http://schemas.microsoft.com/office/drawing/2014/main" id="{22FE701A-CC8A-44ED-A1DE-F3DA0E0AEDF2}"/>
                  </a:ext>
                </a:extLst>
              </p:cNvPr>
              <p:cNvSpPr>
                <a:spLocks/>
              </p:cNvSpPr>
              <p:nvPr/>
            </p:nvSpPr>
            <p:spPr bwMode="auto">
              <a:xfrm>
                <a:off x="4780" y="1280"/>
                <a:ext cx="42" cy="62"/>
              </a:xfrm>
              <a:custGeom>
                <a:avLst/>
                <a:gdLst>
                  <a:gd name="T0" fmla="*/ 4 w 24"/>
                  <a:gd name="T1" fmla="*/ 33 h 35"/>
                  <a:gd name="T2" fmla="*/ 23 w 24"/>
                  <a:gd name="T3" fmla="*/ 3 h 35"/>
                  <a:gd name="T4" fmla="*/ 20 w 24"/>
                  <a:gd name="T5" fmla="*/ 1 h 35"/>
                  <a:gd name="T6" fmla="*/ 1 w 24"/>
                  <a:gd name="T7" fmla="*/ 31 h 35"/>
                  <a:gd name="T8" fmla="*/ 4 w 24"/>
                  <a:gd name="T9" fmla="*/ 33 h 35"/>
                </a:gdLst>
                <a:ahLst/>
                <a:cxnLst>
                  <a:cxn ang="0">
                    <a:pos x="T0" y="T1"/>
                  </a:cxn>
                  <a:cxn ang="0">
                    <a:pos x="T2" y="T3"/>
                  </a:cxn>
                  <a:cxn ang="0">
                    <a:pos x="T4" y="T5"/>
                  </a:cxn>
                  <a:cxn ang="0">
                    <a:pos x="T6" y="T7"/>
                  </a:cxn>
                  <a:cxn ang="0">
                    <a:pos x="T8" y="T9"/>
                  </a:cxn>
                </a:cxnLst>
                <a:rect l="0" t="0" r="r" b="b"/>
                <a:pathLst>
                  <a:path w="24" h="35">
                    <a:moveTo>
                      <a:pt x="4" y="33"/>
                    </a:moveTo>
                    <a:cubicBezTo>
                      <a:pt x="10" y="23"/>
                      <a:pt x="17" y="13"/>
                      <a:pt x="23" y="3"/>
                    </a:cubicBezTo>
                    <a:cubicBezTo>
                      <a:pt x="24" y="1"/>
                      <a:pt x="22" y="0"/>
                      <a:pt x="20" y="1"/>
                    </a:cubicBezTo>
                    <a:cubicBezTo>
                      <a:pt x="12" y="9"/>
                      <a:pt x="6" y="20"/>
                      <a:pt x="1" y="31"/>
                    </a:cubicBezTo>
                    <a:cubicBezTo>
                      <a:pt x="0" y="33"/>
                      <a:pt x="3" y="35"/>
                      <a:pt x="4"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39" name="Freeform 75">
                <a:extLst>
                  <a:ext uri="{FF2B5EF4-FFF2-40B4-BE49-F238E27FC236}">
                    <a16:creationId xmlns:a16="http://schemas.microsoft.com/office/drawing/2014/main" id="{11D1D3C7-C3B0-47F7-9383-26070B82D056}"/>
                  </a:ext>
                </a:extLst>
              </p:cNvPr>
              <p:cNvSpPr>
                <a:spLocks/>
              </p:cNvSpPr>
              <p:nvPr/>
            </p:nvSpPr>
            <p:spPr bwMode="auto">
              <a:xfrm>
                <a:off x="4806" y="1319"/>
                <a:ext cx="21" cy="39"/>
              </a:xfrm>
              <a:custGeom>
                <a:avLst/>
                <a:gdLst>
                  <a:gd name="T0" fmla="*/ 4 w 12"/>
                  <a:gd name="T1" fmla="*/ 20 h 22"/>
                  <a:gd name="T2" fmla="*/ 12 w 12"/>
                  <a:gd name="T3" fmla="*/ 2 h 22"/>
                  <a:gd name="T4" fmla="*/ 9 w 12"/>
                  <a:gd name="T5" fmla="*/ 1 h 22"/>
                  <a:gd name="T6" fmla="*/ 1 w 12"/>
                  <a:gd name="T7" fmla="*/ 19 h 22"/>
                  <a:gd name="T8" fmla="*/ 4 w 12"/>
                  <a:gd name="T9" fmla="*/ 20 h 22"/>
                </a:gdLst>
                <a:ahLst/>
                <a:cxnLst>
                  <a:cxn ang="0">
                    <a:pos x="T0" y="T1"/>
                  </a:cxn>
                  <a:cxn ang="0">
                    <a:pos x="T2" y="T3"/>
                  </a:cxn>
                  <a:cxn ang="0">
                    <a:pos x="T4" y="T5"/>
                  </a:cxn>
                  <a:cxn ang="0">
                    <a:pos x="T6" y="T7"/>
                  </a:cxn>
                  <a:cxn ang="0">
                    <a:pos x="T8" y="T9"/>
                  </a:cxn>
                </a:cxnLst>
                <a:rect l="0" t="0" r="r" b="b"/>
                <a:pathLst>
                  <a:path w="12" h="22">
                    <a:moveTo>
                      <a:pt x="4" y="20"/>
                    </a:moveTo>
                    <a:cubicBezTo>
                      <a:pt x="6" y="13"/>
                      <a:pt x="9" y="8"/>
                      <a:pt x="12" y="2"/>
                    </a:cubicBezTo>
                    <a:cubicBezTo>
                      <a:pt x="12" y="1"/>
                      <a:pt x="10" y="0"/>
                      <a:pt x="9" y="1"/>
                    </a:cubicBezTo>
                    <a:cubicBezTo>
                      <a:pt x="4" y="5"/>
                      <a:pt x="2" y="13"/>
                      <a:pt x="1" y="19"/>
                    </a:cubicBezTo>
                    <a:cubicBezTo>
                      <a:pt x="0" y="21"/>
                      <a:pt x="4" y="22"/>
                      <a:pt x="4"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40" name="Freeform 76">
                <a:extLst>
                  <a:ext uri="{FF2B5EF4-FFF2-40B4-BE49-F238E27FC236}">
                    <a16:creationId xmlns:a16="http://schemas.microsoft.com/office/drawing/2014/main" id="{14D20492-0488-4B1B-8997-7887F4072828}"/>
                  </a:ext>
                </a:extLst>
              </p:cNvPr>
              <p:cNvSpPr>
                <a:spLocks/>
              </p:cNvSpPr>
              <p:nvPr/>
            </p:nvSpPr>
            <p:spPr bwMode="auto">
              <a:xfrm>
                <a:off x="4806" y="1134"/>
                <a:ext cx="33" cy="65"/>
              </a:xfrm>
              <a:custGeom>
                <a:avLst/>
                <a:gdLst>
                  <a:gd name="T0" fmla="*/ 15 w 19"/>
                  <a:gd name="T1" fmla="*/ 2 h 37"/>
                  <a:gd name="T2" fmla="*/ 0 w 19"/>
                  <a:gd name="T3" fmla="*/ 35 h 37"/>
                  <a:gd name="T4" fmla="*/ 3 w 19"/>
                  <a:gd name="T5" fmla="*/ 35 h 37"/>
                  <a:gd name="T6" fmla="*/ 17 w 19"/>
                  <a:gd name="T7" fmla="*/ 4 h 37"/>
                  <a:gd name="T8" fmla="*/ 15 w 19"/>
                  <a:gd name="T9" fmla="*/ 2 h 37"/>
                </a:gdLst>
                <a:ahLst/>
                <a:cxnLst>
                  <a:cxn ang="0">
                    <a:pos x="T0" y="T1"/>
                  </a:cxn>
                  <a:cxn ang="0">
                    <a:pos x="T2" y="T3"/>
                  </a:cxn>
                  <a:cxn ang="0">
                    <a:pos x="T4" y="T5"/>
                  </a:cxn>
                  <a:cxn ang="0">
                    <a:pos x="T6" y="T7"/>
                  </a:cxn>
                  <a:cxn ang="0">
                    <a:pos x="T8" y="T9"/>
                  </a:cxn>
                </a:cxnLst>
                <a:rect l="0" t="0" r="r" b="b"/>
                <a:pathLst>
                  <a:path w="19" h="37">
                    <a:moveTo>
                      <a:pt x="15" y="2"/>
                    </a:moveTo>
                    <a:cubicBezTo>
                      <a:pt x="7" y="11"/>
                      <a:pt x="1" y="23"/>
                      <a:pt x="0" y="35"/>
                    </a:cubicBezTo>
                    <a:cubicBezTo>
                      <a:pt x="0" y="37"/>
                      <a:pt x="3" y="37"/>
                      <a:pt x="3" y="35"/>
                    </a:cubicBezTo>
                    <a:cubicBezTo>
                      <a:pt x="7" y="24"/>
                      <a:pt x="11" y="14"/>
                      <a:pt x="17" y="4"/>
                    </a:cubicBezTo>
                    <a:cubicBezTo>
                      <a:pt x="19" y="3"/>
                      <a:pt x="16" y="0"/>
                      <a:pt x="1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41" name="Freeform 77">
                <a:extLst>
                  <a:ext uri="{FF2B5EF4-FFF2-40B4-BE49-F238E27FC236}">
                    <a16:creationId xmlns:a16="http://schemas.microsoft.com/office/drawing/2014/main" id="{34A12138-DF10-49BA-8716-89650DA0F199}"/>
                  </a:ext>
                </a:extLst>
              </p:cNvPr>
              <p:cNvSpPr>
                <a:spLocks/>
              </p:cNvSpPr>
              <p:nvPr/>
            </p:nvSpPr>
            <p:spPr bwMode="auto">
              <a:xfrm>
                <a:off x="4774" y="1178"/>
                <a:ext cx="23" cy="67"/>
              </a:xfrm>
              <a:custGeom>
                <a:avLst/>
                <a:gdLst>
                  <a:gd name="T0" fmla="*/ 9 w 13"/>
                  <a:gd name="T1" fmla="*/ 1 h 38"/>
                  <a:gd name="T2" fmla="*/ 1 w 13"/>
                  <a:gd name="T3" fmla="*/ 37 h 38"/>
                  <a:gd name="T4" fmla="*/ 4 w 13"/>
                  <a:gd name="T5" fmla="*/ 37 h 38"/>
                  <a:gd name="T6" fmla="*/ 12 w 13"/>
                  <a:gd name="T7" fmla="*/ 3 h 38"/>
                  <a:gd name="T8" fmla="*/ 9 w 13"/>
                  <a:gd name="T9" fmla="*/ 1 h 38"/>
                </a:gdLst>
                <a:ahLst/>
                <a:cxnLst>
                  <a:cxn ang="0">
                    <a:pos x="T0" y="T1"/>
                  </a:cxn>
                  <a:cxn ang="0">
                    <a:pos x="T2" y="T3"/>
                  </a:cxn>
                  <a:cxn ang="0">
                    <a:pos x="T4" y="T5"/>
                  </a:cxn>
                  <a:cxn ang="0">
                    <a:pos x="T6" y="T7"/>
                  </a:cxn>
                  <a:cxn ang="0">
                    <a:pos x="T8" y="T9"/>
                  </a:cxn>
                </a:cxnLst>
                <a:rect l="0" t="0" r="r" b="b"/>
                <a:pathLst>
                  <a:path w="13" h="38">
                    <a:moveTo>
                      <a:pt x="9" y="1"/>
                    </a:moveTo>
                    <a:cubicBezTo>
                      <a:pt x="4" y="12"/>
                      <a:pt x="0" y="25"/>
                      <a:pt x="1" y="37"/>
                    </a:cubicBezTo>
                    <a:cubicBezTo>
                      <a:pt x="2" y="38"/>
                      <a:pt x="4" y="38"/>
                      <a:pt x="4" y="37"/>
                    </a:cubicBezTo>
                    <a:cubicBezTo>
                      <a:pt x="6" y="25"/>
                      <a:pt x="7" y="14"/>
                      <a:pt x="12" y="3"/>
                    </a:cubicBezTo>
                    <a:cubicBezTo>
                      <a:pt x="13" y="1"/>
                      <a:pt x="10" y="0"/>
                      <a:pt x="9"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42" name="Freeform 78">
                <a:extLst>
                  <a:ext uri="{FF2B5EF4-FFF2-40B4-BE49-F238E27FC236}">
                    <a16:creationId xmlns:a16="http://schemas.microsoft.com/office/drawing/2014/main" id="{5A16EF11-D16C-4B02-84DB-4CF2B16FC60C}"/>
                  </a:ext>
                </a:extLst>
              </p:cNvPr>
              <p:cNvSpPr>
                <a:spLocks/>
              </p:cNvSpPr>
              <p:nvPr/>
            </p:nvSpPr>
            <p:spPr bwMode="auto">
              <a:xfrm>
                <a:off x="4746" y="1191"/>
                <a:ext cx="42" cy="72"/>
              </a:xfrm>
              <a:custGeom>
                <a:avLst/>
                <a:gdLst>
                  <a:gd name="T0" fmla="*/ 21 w 24"/>
                  <a:gd name="T1" fmla="*/ 1 h 41"/>
                  <a:gd name="T2" fmla="*/ 0 w 24"/>
                  <a:gd name="T3" fmla="*/ 38 h 41"/>
                  <a:gd name="T4" fmla="*/ 3 w 24"/>
                  <a:gd name="T5" fmla="*/ 39 h 41"/>
                  <a:gd name="T6" fmla="*/ 23 w 24"/>
                  <a:gd name="T7" fmla="*/ 3 h 41"/>
                  <a:gd name="T8" fmla="*/ 21 w 24"/>
                  <a:gd name="T9" fmla="*/ 1 h 41"/>
                </a:gdLst>
                <a:ahLst/>
                <a:cxnLst>
                  <a:cxn ang="0">
                    <a:pos x="T0" y="T1"/>
                  </a:cxn>
                  <a:cxn ang="0">
                    <a:pos x="T2" y="T3"/>
                  </a:cxn>
                  <a:cxn ang="0">
                    <a:pos x="T4" y="T5"/>
                  </a:cxn>
                  <a:cxn ang="0">
                    <a:pos x="T6" y="T7"/>
                  </a:cxn>
                  <a:cxn ang="0">
                    <a:pos x="T8" y="T9"/>
                  </a:cxn>
                </a:cxnLst>
                <a:rect l="0" t="0" r="r" b="b"/>
                <a:pathLst>
                  <a:path w="24" h="41">
                    <a:moveTo>
                      <a:pt x="21" y="1"/>
                    </a:moveTo>
                    <a:cubicBezTo>
                      <a:pt x="10" y="10"/>
                      <a:pt x="3" y="24"/>
                      <a:pt x="0" y="38"/>
                    </a:cubicBezTo>
                    <a:cubicBezTo>
                      <a:pt x="0" y="39"/>
                      <a:pt x="2" y="41"/>
                      <a:pt x="3" y="39"/>
                    </a:cubicBezTo>
                    <a:cubicBezTo>
                      <a:pt x="9" y="26"/>
                      <a:pt x="15" y="15"/>
                      <a:pt x="23" y="3"/>
                    </a:cubicBezTo>
                    <a:cubicBezTo>
                      <a:pt x="24" y="1"/>
                      <a:pt x="22" y="0"/>
                      <a:pt x="2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43" name="Freeform 79">
                <a:extLst>
                  <a:ext uri="{FF2B5EF4-FFF2-40B4-BE49-F238E27FC236}">
                    <a16:creationId xmlns:a16="http://schemas.microsoft.com/office/drawing/2014/main" id="{F2440492-07A0-400C-BFC2-C969213C998E}"/>
                  </a:ext>
                </a:extLst>
              </p:cNvPr>
              <p:cNvSpPr>
                <a:spLocks/>
              </p:cNvSpPr>
              <p:nvPr/>
            </p:nvSpPr>
            <p:spPr bwMode="auto">
              <a:xfrm>
                <a:off x="4838" y="1118"/>
                <a:ext cx="19" cy="73"/>
              </a:xfrm>
              <a:custGeom>
                <a:avLst/>
                <a:gdLst>
                  <a:gd name="T0" fmla="*/ 6 w 11"/>
                  <a:gd name="T1" fmla="*/ 2 h 41"/>
                  <a:gd name="T2" fmla="*/ 1 w 11"/>
                  <a:gd name="T3" fmla="*/ 39 h 41"/>
                  <a:gd name="T4" fmla="*/ 4 w 11"/>
                  <a:gd name="T5" fmla="*/ 39 h 41"/>
                  <a:gd name="T6" fmla="*/ 10 w 11"/>
                  <a:gd name="T7" fmla="*/ 3 h 41"/>
                  <a:gd name="T8" fmla="*/ 6 w 11"/>
                  <a:gd name="T9" fmla="*/ 2 h 41"/>
                </a:gdLst>
                <a:ahLst/>
                <a:cxnLst>
                  <a:cxn ang="0">
                    <a:pos x="T0" y="T1"/>
                  </a:cxn>
                  <a:cxn ang="0">
                    <a:pos x="T2" y="T3"/>
                  </a:cxn>
                  <a:cxn ang="0">
                    <a:pos x="T4" y="T5"/>
                  </a:cxn>
                  <a:cxn ang="0">
                    <a:pos x="T6" y="T7"/>
                  </a:cxn>
                  <a:cxn ang="0">
                    <a:pos x="T8" y="T9"/>
                  </a:cxn>
                </a:cxnLst>
                <a:rect l="0" t="0" r="r" b="b"/>
                <a:pathLst>
                  <a:path w="11" h="41">
                    <a:moveTo>
                      <a:pt x="6" y="2"/>
                    </a:moveTo>
                    <a:cubicBezTo>
                      <a:pt x="2" y="14"/>
                      <a:pt x="0" y="26"/>
                      <a:pt x="1" y="39"/>
                    </a:cubicBezTo>
                    <a:cubicBezTo>
                      <a:pt x="1" y="40"/>
                      <a:pt x="4" y="41"/>
                      <a:pt x="4" y="39"/>
                    </a:cubicBezTo>
                    <a:cubicBezTo>
                      <a:pt x="6" y="27"/>
                      <a:pt x="7" y="15"/>
                      <a:pt x="10" y="3"/>
                    </a:cubicBezTo>
                    <a:cubicBezTo>
                      <a:pt x="11" y="1"/>
                      <a:pt x="7" y="0"/>
                      <a:pt x="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44" name="Freeform 80">
                <a:extLst>
                  <a:ext uri="{FF2B5EF4-FFF2-40B4-BE49-F238E27FC236}">
                    <a16:creationId xmlns:a16="http://schemas.microsoft.com/office/drawing/2014/main" id="{29206862-4172-4FC9-9355-20DE6B5B31F1}"/>
                  </a:ext>
                </a:extLst>
              </p:cNvPr>
              <p:cNvSpPr>
                <a:spLocks/>
              </p:cNvSpPr>
              <p:nvPr/>
            </p:nvSpPr>
            <p:spPr bwMode="auto">
              <a:xfrm>
                <a:off x="4866" y="1115"/>
                <a:ext cx="16" cy="49"/>
              </a:xfrm>
              <a:custGeom>
                <a:avLst/>
                <a:gdLst>
                  <a:gd name="T0" fmla="*/ 5 w 9"/>
                  <a:gd name="T1" fmla="*/ 2 h 28"/>
                  <a:gd name="T2" fmla="*/ 0 w 9"/>
                  <a:gd name="T3" fmla="*/ 26 h 28"/>
                  <a:gd name="T4" fmla="*/ 3 w 9"/>
                  <a:gd name="T5" fmla="*/ 27 h 28"/>
                  <a:gd name="T6" fmla="*/ 8 w 9"/>
                  <a:gd name="T7" fmla="*/ 3 h 28"/>
                  <a:gd name="T8" fmla="*/ 5 w 9"/>
                  <a:gd name="T9" fmla="*/ 2 h 28"/>
                </a:gdLst>
                <a:ahLst/>
                <a:cxnLst>
                  <a:cxn ang="0">
                    <a:pos x="T0" y="T1"/>
                  </a:cxn>
                  <a:cxn ang="0">
                    <a:pos x="T2" y="T3"/>
                  </a:cxn>
                  <a:cxn ang="0">
                    <a:pos x="T4" y="T5"/>
                  </a:cxn>
                  <a:cxn ang="0">
                    <a:pos x="T6" y="T7"/>
                  </a:cxn>
                  <a:cxn ang="0">
                    <a:pos x="T8" y="T9"/>
                  </a:cxn>
                </a:cxnLst>
                <a:rect l="0" t="0" r="r" b="b"/>
                <a:pathLst>
                  <a:path w="9" h="28">
                    <a:moveTo>
                      <a:pt x="5" y="2"/>
                    </a:moveTo>
                    <a:cubicBezTo>
                      <a:pt x="2" y="10"/>
                      <a:pt x="0" y="18"/>
                      <a:pt x="0" y="26"/>
                    </a:cubicBezTo>
                    <a:cubicBezTo>
                      <a:pt x="0" y="28"/>
                      <a:pt x="3" y="28"/>
                      <a:pt x="3" y="27"/>
                    </a:cubicBezTo>
                    <a:cubicBezTo>
                      <a:pt x="5" y="19"/>
                      <a:pt x="6" y="11"/>
                      <a:pt x="8" y="3"/>
                    </a:cubicBezTo>
                    <a:cubicBezTo>
                      <a:pt x="9" y="1"/>
                      <a:pt x="6" y="0"/>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45" name="Freeform 81">
                <a:extLst>
                  <a:ext uri="{FF2B5EF4-FFF2-40B4-BE49-F238E27FC236}">
                    <a16:creationId xmlns:a16="http://schemas.microsoft.com/office/drawing/2014/main" id="{E8DA14FD-0A17-42C5-9FC5-F33D4E9726D9}"/>
                  </a:ext>
                </a:extLst>
              </p:cNvPr>
              <p:cNvSpPr>
                <a:spLocks/>
              </p:cNvSpPr>
              <p:nvPr/>
            </p:nvSpPr>
            <p:spPr bwMode="auto">
              <a:xfrm>
                <a:off x="4892" y="1106"/>
                <a:ext cx="14" cy="46"/>
              </a:xfrm>
              <a:custGeom>
                <a:avLst/>
                <a:gdLst>
                  <a:gd name="T0" fmla="*/ 3 w 8"/>
                  <a:gd name="T1" fmla="*/ 2 h 26"/>
                  <a:gd name="T2" fmla="*/ 1 w 8"/>
                  <a:gd name="T3" fmla="*/ 24 h 26"/>
                  <a:gd name="T4" fmla="*/ 4 w 8"/>
                  <a:gd name="T5" fmla="*/ 24 h 26"/>
                  <a:gd name="T6" fmla="*/ 7 w 8"/>
                  <a:gd name="T7" fmla="*/ 3 h 26"/>
                  <a:gd name="T8" fmla="*/ 3 w 8"/>
                  <a:gd name="T9" fmla="*/ 2 h 26"/>
                </a:gdLst>
                <a:ahLst/>
                <a:cxnLst>
                  <a:cxn ang="0">
                    <a:pos x="T0" y="T1"/>
                  </a:cxn>
                  <a:cxn ang="0">
                    <a:pos x="T2" y="T3"/>
                  </a:cxn>
                  <a:cxn ang="0">
                    <a:pos x="T4" y="T5"/>
                  </a:cxn>
                  <a:cxn ang="0">
                    <a:pos x="T6" y="T7"/>
                  </a:cxn>
                  <a:cxn ang="0">
                    <a:pos x="T8" y="T9"/>
                  </a:cxn>
                </a:cxnLst>
                <a:rect l="0" t="0" r="r" b="b"/>
                <a:pathLst>
                  <a:path w="8" h="26">
                    <a:moveTo>
                      <a:pt x="3" y="2"/>
                    </a:moveTo>
                    <a:cubicBezTo>
                      <a:pt x="1" y="9"/>
                      <a:pt x="0" y="17"/>
                      <a:pt x="1" y="24"/>
                    </a:cubicBezTo>
                    <a:cubicBezTo>
                      <a:pt x="1" y="25"/>
                      <a:pt x="4" y="26"/>
                      <a:pt x="4" y="24"/>
                    </a:cubicBezTo>
                    <a:cubicBezTo>
                      <a:pt x="6" y="17"/>
                      <a:pt x="6" y="10"/>
                      <a:pt x="7" y="3"/>
                    </a:cubicBezTo>
                    <a:cubicBezTo>
                      <a:pt x="8" y="1"/>
                      <a:pt x="4" y="0"/>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46" name="Freeform 82">
                <a:extLst>
                  <a:ext uri="{FF2B5EF4-FFF2-40B4-BE49-F238E27FC236}">
                    <a16:creationId xmlns:a16="http://schemas.microsoft.com/office/drawing/2014/main" id="{5AB600E5-ADF3-412C-8BF6-131E3250B2A0}"/>
                  </a:ext>
                </a:extLst>
              </p:cNvPr>
              <p:cNvSpPr>
                <a:spLocks/>
              </p:cNvSpPr>
              <p:nvPr/>
            </p:nvSpPr>
            <p:spPr bwMode="auto">
              <a:xfrm>
                <a:off x="4919" y="1115"/>
                <a:ext cx="14" cy="26"/>
              </a:xfrm>
              <a:custGeom>
                <a:avLst/>
                <a:gdLst>
                  <a:gd name="T0" fmla="*/ 3 w 8"/>
                  <a:gd name="T1" fmla="*/ 2 h 15"/>
                  <a:gd name="T2" fmla="*/ 2 w 8"/>
                  <a:gd name="T3" fmla="*/ 13 h 15"/>
                  <a:gd name="T4" fmla="*/ 5 w 8"/>
                  <a:gd name="T5" fmla="*/ 13 h 15"/>
                  <a:gd name="T6" fmla="*/ 7 w 8"/>
                  <a:gd name="T7" fmla="*/ 4 h 15"/>
                  <a:gd name="T8" fmla="*/ 3 w 8"/>
                  <a:gd name="T9" fmla="*/ 2 h 15"/>
                </a:gdLst>
                <a:ahLst/>
                <a:cxnLst>
                  <a:cxn ang="0">
                    <a:pos x="T0" y="T1"/>
                  </a:cxn>
                  <a:cxn ang="0">
                    <a:pos x="T2" y="T3"/>
                  </a:cxn>
                  <a:cxn ang="0">
                    <a:pos x="T4" y="T5"/>
                  </a:cxn>
                  <a:cxn ang="0">
                    <a:pos x="T6" y="T7"/>
                  </a:cxn>
                  <a:cxn ang="0">
                    <a:pos x="T8" y="T9"/>
                  </a:cxn>
                </a:cxnLst>
                <a:rect l="0" t="0" r="r" b="b"/>
                <a:pathLst>
                  <a:path w="8" h="15">
                    <a:moveTo>
                      <a:pt x="3" y="2"/>
                    </a:moveTo>
                    <a:cubicBezTo>
                      <a:pt x="1" y="5"/>
                      <a:pt x="0" y="9"/>
                      <a:pt x="2" y="13"/>
                    </a:cubicBezTo>
                    <a:cubicBezTo>
                      <a:pt x="2" y="15"/>
                      <a:pt x="4" y="15"/>
                      <a:pt x="5" y="13"/>
                    </a:cubicBezTo>
                    <a:cubicBezTo>
                      <a:pt x="5" y="10"/>
                      <a:pt x="5" y="7"/>
                      <a:pt x="7" y="4"/>
                    </a:cubicBezTo>
                    <a:cubicBezTo>
                      <a:pt x="8" y="2"/>
                      <a:pt x="5" y="0"/>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47" name="Freeform 83">
                <a:extLst>
                  <a:ext uri="{FF2B5EF4-FFF2-40B4-BE49-F238E27FC236}">
                    <a16:creationId xmlns:a16="http://schemas.microsoft.com/office/drawing/2014/main" id="{055E593B-3771-4CD1-8A79-AD71E486BCF7}"/>
                  </a:ext>
                </a:extLst>
              </p:cNvPr>
              <p:cNvSpPr>
                <a:spLocks/>
              </p:cNvSpPr>
              <p:nvPr/>
            </p:nvSpPr>
            <p:spPr bwMode="auto">
              <a:xfrm>
                <a:off x="4941" y="1113"/>
                <a:ext cx="14" cy="30"/>
              </a:xfrm>
              <a:custGeom>
                <a:avLst/>
                <a:gdLst>
                  <a:gd name="T0" fmla="*/ 4 w 8"/>
                  <a:gd name="T1" fmla="*/ 2 h 17"/>
                  <a:gd name="T2" fmla="*/ 1 w 8"/>
                  <a:gd name="T3" fmla="*/ 15 h 17"/>
                  <a:gd name="T4" fmla="*/ 3 w 8"/>
                  <a:gd name="T5" fmla="*/ 15 h 17"/>
                  <a:gd name="T6" fmla="*/ 7 w 8"/>
                  <a:gd name="T7" fmla="*/ 4 h 17"/>
                  <a:gd name="T8" fmla="*/ 4 w 8"/>
                  <a:gd name="T9" fmla="*/ 2 h 17"/>
                </a:gdLst>
                <a:ahLst/>
                <a:cxnLst>
                  <a:cxn ang="0">
                    <a:pos x="T0" y="T1"/>
                  </a:cxn>
                  <a:cxn ang="0">
                    <a:pos x="T2" y="T3"/>
                  </a:cxn>
                  <a:cxn ang="0">
                    <a:pos x="T4" y="T5"/>
                  </a:cxn>
                  <a:cxn ang="0">
                    <a:pos x="T6" y="T7"/>
                  </a:cxn>
                  <a:cxn ang="0">
                    <a:pos x="T8" y="T9"/>
                  </a:cxn>
                </a:cxnLst>
                <a:rect l="0" t="0" r="r" b="b"/>
                <a:pathLst>
                  <a:path w="8" h="17">
                    <a:moveTo>
                      <a:pt x="4" y="2"/>
                    </a:moveTo>
                    <a:cubicBezTo>
                      <a:pt x="2" y="6"/>
                      <a:pt x="0" y="10"/>
                      <a:pt x="1" y="15"/>
                    </a:cubicBezTo>
                    <a:cubicBezTo>
                      <a:pt x="1" y="16"/>
                      <a:pt x="3" y="17"/>
                      <a:pt x="3" y="15"/>
                    </a:cubicBezTo>
                    <a:cubicBezTo>
                      <a:pt x="5" y="11"/>
                      <a:pt x="6" y="8"/>
                      <a:pt x="7" y="4"/>
                    </a:cubicBezTo>
                    <a:cubicBezTo>
                      <a:pt x="8" y="2"/>
                      <a:pt x="5" y="0"/>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48" name="Freeform 84">
                <a:extLst>
                  <a:ext uri="{FF2B5EF4-FFF2-40B4-BE49-F238E27FC236}">
                    <a16:creationId xmlns:a16="http://schemas.microsoft.com/office/drawing/2014/main" id="{5D66BB10-AF8F-4D9F-9737-3D347100B6DF}"/>
                  </a:ext>
                </a:extLst>
              </p:cNvPr>
              <p:cNvSpPr>
                <a:spLocks/>
              </p:cNvSpPr>
              <p:nvPr/>
            </p:nvSpPr>
            <p:spPr bwMode="auto">
              <a:xfrm>
                <a:off x="4963" y="1117"/>
                <a:ext cx="14" cy="24"/>
              </a:xfrm>
              <a:custGeom>
                <a:avLst/>
                <a:gdLst>
                  <a:gd name="T0" fmla="*/ 4 w 8"/>
                  <a:gd name="T1" fmla="*/ 2 h 14"/>
                  <a:gd name="T2" fmla="*/ 0 w 8"/>
                  <a:gd name="T3" fmla="*/ 12 h 14"/>
                  <a:gd name="T4" fmla="*/ 3 w 8"/>
                  <a:gd name="T5" fmla="*/ 13 h 14"/>
                  <a:gd name="T6" fmla="*/ 8 w 8"/>
                  <a:gd name="T7" fmla="*/ 3 h 14"/>
                  <a:gd name="T8" fmla="*/ 4 w 8"/>
                  <a:gd name="T9" fmla="*/ 2 h 14"/>
                </a:gdLst>
                <a:ahLst/>
                <a:cxnLst>
                  <a:cxn ang="0">
                    <a:pos x="T0" y="T1"/>
                  </a:cxn>
                  <a:cxn ang="0">
                    <a:pos x="T2" y="T3"/>
                  </a:cxn>
                  <a:cxn ang="0">
                    <a:pos x="T4" y="T5"/>
                  </a:cxn>
                  <a:cxn ang="0">
                    <a:pos x="T6" y="T7"/>
                  </a:cxn>
                  <a:cxn ang="0">
                    <a:pos x="T8" y="T9"/>
                  </a:cxn>
                </a:cxnLst>
                <a:rect l="0" t="0" r="r" b="b"/>
                <a:pathLst>
                  <a:path w="8" h="14">
                    <a:moveTo>
                      <a:pt x="4" y="2"/>
                    </a:moveTo>
                    <a:cubicBezTo>
                      <a:pt x="3" y="5"/>
                      <a:pt x="1" y="8"/>
                      <a:pt x="0" y="12"/>
                    </a:cubicBezTo>
                    <a:cubicBezTo>
                      <a:pt x="0" y="13"/>
                      <a:pt x="2" y="14"/>
                      <a:pt x="3" y="13"/>
                    </a:cubicBezTo>
                    <a:cubicBezTo>
                      <a:pt x="6" y="10"/>
                      <a:pt x="7" y="6"/>
                      <a:pt x="8" y="3"/>
                    </a:cubicBezTo>
                    <a:cubicBezTo>
                      <a:pt x="8" y="1"/>
                      <a:pt x="5" y="0"/>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49" name="Freeform 85">
                <a:extLst>
                  <a:ext uri="{FF2B5EF4-FFF2-40B4-BE49-F238E27FC236}">
                    <a16:creationId xmlns:a16="http://schemas.microsoft.com/office/drawing/2014/main" id="{84C6B2F5-27B7-4192-9C28-63A18EC6B5C4}"/>
                  </a:ext>
                </a:extLst>
              </p:cNvPr>
              <p:cNvSpPr>
                <a:spLocks/>
              </p:cNvSpPr>
              <p:nvPr/>
            </p:nvSpPr>
            <p:spPr bwMode="auto">
              <a:xfrm>
                <a:off x="4984" y="1125"/>
                <a:ext cx="14" cy="27"/>
              </a:xfrm>
              <a:custGeom>
                <a:avLst/>
                <a:gdLst>
                  <a:gd name="T0" fmla="*/ 4 w 8"/>
                  <a:gd name="T1" fmla="*/ 2 h 15"/>
                  <a:gd name="T2" fmla="*/ 0 w 8"/>
                  <a:gd name="T3" fmla="*/ 12 h 15"/>
                  <a:gd name="T4" fmla="*/ 3 w 8"/>
                  <a:gd name="T5" fmla="*/ 13 h 15"/>
                  <a:gd name="T6" fmla="*/ 8 w 8"/>
                  <a:gd name="T7" fmla="*/ 3 h 15"/>
                  <a:gd name="T8" fmla="*/ 4 w 8"/>
                  <a:gd name="T9" fmla="*/ 2 h 15"/>
                </a:gdLst>
                <a:ahLst/>
                <a:cxnLst>
                  <a:cxn ang="0">
                    <a:pos x="T0" y="T1"/>
                  </a:cxn>
                  <a:cxn ang="0">
                    <a:pos x="T2" y="T3"/>
                  </a:cxn>
                  <a:cxn ang="0">
                    <a:pos x="T4" y="T5"/>
                  </a:cxn>
                  <a:cxn ang="0">
                    <a:pos x="T6" y="T7"/>
                  </a:cxn>
                  <a:cxn ang="0">
                    <a:pos x="T8" y="T9"/>
                  </a:cxn>
                </a:cxnLst>
                <a:rect l="0" t="0" r="r" b="b"/>
                <a:pathLst>
                  <a:path w="8" h="15">
                    <a:moveTo>
                      <a:pt x="4" y="2"/>
                    </a:moveTo>
                    <a:cubicBezTo>
                      <a:pt x="2" y="5"/>
                      <a:pt x="1" y="9"/>
                      <a:pt x="0" y="12"/>
                    </a:cubicBezTo>
                    <a:cubicBezTo>
                      <a:pt x="0" y="14"/>
                      <a:pt x="2" y="15"/>
                      <a:pt x="3" y="13"/>
                    </a:cubicBezTo>
                    <a:cubicBezTo>
                      <a:pt x="5" y="10"/>
                      <a:pt x="6" y="7"/>
                      <a:pt x="8" y="3"/>
                    </a:cubicBezTo>
                    <a:cubicBezTo>
                      <a:pt x="8" y="1"/>
                      <a:pt x="5" y="0"/>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50" name="Freeform 86">
                <a:extLst>
                  <a:ext uri="{FF2B5EF4-FFF2-40B4-BE49-F238E27FC236}">
                    <a16:creationId xmlns:a16="http://schemas.microsoft.com/office/drawing/2014/main" id="{0A2C6F00-FB60-4E85-BF91-49E030B50472}"/>
                  </a:ext>
                </a:extLst>
              </p:cNvPr>
              <p:cNvSpPr>
                <a:spLocks/>
              </p:cNvSpPr>
              <p:nvPr/>
            </p:nvSpPr>
            <p:spPr bwMode="auto">
              <a:xfrm>
                <a:off x="5006" y="1129"/>
                <a:ext cx="13" cy="23"/>
              </a:xfrm>
              <a:custGeom>
                <a:avLst/>
                <a:gdLst>
                  <a:gd name="T0" fmla="*/ 4 w 7"/>
                  <a:gd name="T1" fmla="*/ 2 h 13"/>
                  <a:gd name="T2" fmla="*/ 1 w 7"/>
                  <a:gd name="T3" fmla="*/ 12 h 13"/>
                  <a:gd name="T4" fmla="*/ 4 w 7"/>
                  <a:gd name="T5" fmla="*/ 12 h 13"/>
                  <a:gd name="T6" fmla="*/ 5 w 7"/>
                  <a:gd name="T7" fmla="*/ 8 h 13"/>
                  <a:gd name="T8" fmla="*/ 7 w 7"/>
                  <a:gd name="T9" fmla="*/ 4 h 13"/>
                  <a:gd name="T10" fmla="*/ 4 w 7"/>
                  <a:gd name="T11" fmla="*/ 2 h 13"/>
                </a:gdLst>
                <a:ahLst/>
                <a:cxnLst>
                  <a:cxn ang="0">
                    <a:pos x="T0" y="T1"/>
                  </a:cxn>
                  <a:cxn ang="0">
                    <a:pos x="T2" y="T3"/>
                  </a:cxn>
                  <a:cxn ang="0">
                    <a:pos x="T4" y="T5"/>
                  </a:cxn>
                  <a:cxn ang="0">
                    <a:pos x="T6" y="T7"/>
                  </a:cxn>
                  <a:cxn ang="0">
                    <a:pos x="T8" y="T9"/>
                  </a:cxn>
                  <a:cxn ang="0">
                    <a:pos x="T10" y="T11"/>
                  </a:cxn>
                </a:cxnLst>
                <a:rect l="0" t="0" r="r" b="b"/>
                <a:pathLst>
                  <a:path w="7" h="13">
                    <a:moveTo>
                      <a:pt x="4" y="2"/>
                    </a:moveTo>
                    <a:cubicBezTo>
                      <a:pt x="2" y="5"/>
                      <a:pt x="0" y="9"/>
                      <a:pt x="1" y="12"/>
                    </a:cubicBezTo>
                    <a:cubicBezTo>
                      <a:pt x="2" y="13"/>
                      <a:pt x="3" y="13"/>
                      <a:pt x="4" y="12"/>
                    </a:cubicBezTo>
                    <a:cubicBezTo>
                      <a:pt x="5" y="11"/>
                      <a:pt x="5" y="10"/>
                      <a:pt x="5" y="8"/>
                    </a:cubicBezTo>
                    <a:cubicBezTo>
                      <a:pt x="5" y="7"/>
                      <a:pt x="6" y="6"/>
                      <a:pt x="7" y="4"/>
                    </a:cubicBezTo>
                    <a:cubicBezTo>
                      <a:pt x="7" y="3"/>
                      <a:pt x="5" y="0"/>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51" name="Freeform 87">
                <a:extLst>
                  <a:ext uri="{FF2B5EF4-FFF2-40B4-BE49-F238E27FC236}">
                    <a16:creationId xmlns:a16="http://schemas.microsoft.com/office/drawing/2014/main" id="{1C27828A-8608-4E56-8646-04C261993702}"/>
                  </a:ext>
                </a:extLst>
              </p:cNvPr>
              <p:cNvSpPr>
                <a:spLocks/>
              </p:cNvSpPr>
              <p:nvPr/>
            </p:nvSpPr>
            <p:spPr bwMode="auto">
              <a:xfrm>
                <a:off x="5029" y="1150"/>
                <a:ext cx="14" cy="18"/>
              </a:xfrm>
              <a:custGeom>
                <a:avLst/>
                <a:gdLst>
                  <a:gd name="T0" fmla="*/ 4 w 8"/>
                  <a:gd name="T1" fmla="*/ 2 h 10"/>
                  <a:gd name="T2" fmla="*/ 0 w 8"/>
                  <a:gd name="T3" fmla="*/ 7 h 10"/>
                  <a:gd name="T4" fmla="*/ 3 w 8"/>
                  <a:gd name="T5" fmla="*/ 9 h 10"/>
                  <a:gd name="T6" fmla="*/ 7 w 8"/>
                  <a:gd name="T7" fmla="*/ 4 h 10"/>
                  <a:gd name="T8" fmla="*/ 4 w 8"/>
                  <a:gd name="T9" fmla="*/ 2 h 10"/>
                </a:gdLst>
                <a:ahLst/>
                <a:cxnLst>
                  <a:cxn ang="0">
                    <a:pos x="T0" y="T1"/>
                  </a:cxn>
                  <a:cxn ang="0">
                    <a:pos x="T2" y="T3"/>
                  </a:cxn>
                  <a:cxn ang="0">
                    <a:pos x="T4" y="T5"/>
                  </a:cxn>
                  <a:cxn ang="0">
                    <a:pos x="T6" y="T7"/>
                  </a:cxn>
                  <a:cxn ang="0">
                    <a:pos x="T8" y="T9"/>
                  </a:cxn>
                </a:cxnLst>
                <a:rect l="0" t="0" r="r" b="b"/>
                <a:pathLst>
                  <a:path w="8" h="10">
                    <a:moveTo>
                      <a:pt x="4" y="2"/>
                    </a:moveTo>
                    <a:cubicBezTo>
                      <a:pt x="3" y="3"/>
                      <a:pt x="1" y="5"/>
                      <a:pt x="0" y="7"/>
                    </a:cubicBezTo>
                    <a:cubicBezTo>
                      <a:pt x="0" y="9"/>
                      <a:pt x="2" y="10"/>
                      <a:pt x="3" y="9"/>
                    </a:cubicBezTo>
                    <a:cubicBezTo>
                      <a:pt x="5" y="7"/>
                      <a:pt x="6" y="6"/>
                      <a:pt x="7" y="4"/>
                    </a:cubicBezTo>
                    <a:cubicBezTo>
                      <a:pt x="8" y="2"/>
                      <a:pt x="5" y="0"/>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52" name="Freeform 88">
                <a:extLst>
                  <a:ext uri="{FF2B5EF4-FFF2-40B4-BE49-F238E27FC236}">
                    <a16:creationId xmlns:a16="http://schemas.microsoft.com/office/drawing/2014/main" id="{A3BDD2A0-03B3-4FC4-A94A-5C3E8D1F5FB3}"/>
                  </a:ext>
                </a:extLst>
              </p:cNvPr>
              <p:cNvSpPr>
                <a:spLocks/>
              </p:cNvSpPr>
              <p:nvPr/>
            </p:nvSpPr>
            <p:spPr bwMode="auto">
              <a:xfrm>
                <a:off x="5052" y="1169"/>
                <a:ext cx="11" cy="16"/>
              </a:xfrm>
              <a:custGeom>
                <a:avLst/>
                <a:gdLst>
                  <a:gd name="T0" fmla="*/ 1 w 6"/>
                  <a:gd name="T1" fmla="*/ 3 h 9"/>
                  <a:gd name="T2" fmla="*/ 0 w 6"/>
                  <a:gd name="T3" fmla="*/ 7 h 9"/>
                  <a:gd name="T4" fmla="*/ 3 w 6"/>
                  <a:gd name="T5" fmla="*/ 8 h 9"/>
                  <a:gd name="T6" fmla="*/ 5 w 6"/>
                  <a:gd name="T7" fmla="*/ 4 h 9"/>
                  <a:gd name="T8" fmla="*/ 1 w 6"/>
                  <a:gd name="T9" fmla="*/ 3 h 9"/>
                </a:gdLst>
                <a:ahLst/>
                <a:cxnLst>
                  <a:cxn ang="0">
                    <a:pos x="T0" y="T1"/>
                  </a:cxn>
                  <a:cxn ang="0">
                    <a:pos x="T2" y="T3"/>
                  </a:cxn>
                  <a:cxn ang="0">
                    <a:pos x="T4" y="T5"/>
                  </a:cxn>
                  <a:cxn ang="0">
                    <a:pos x="T6" y="T7"/>
                  </a:cxn>
                  <a:cxn ang="0">
                    <a:pos x="T8" y="T9"/>
                  </a:cxn>
                </a:cxnLst>
                <a:rect l="0" t="0" r="r" b="b"/>
                <a:pathLst>
                  <a:path w="6" h="9">
                    <a:moveTo>
                      <a:pt x="1" y="3"/>
                    </a:moveTo>
                    <a:cubicBezTo>
                      <a:pt x="1" y="4"/>
                      <a:pt x="0" y="5"/>
                      <a:pt x="0" y="7"/>
                    </a:cubicBezTo>
                    <a:cubicBezTo>
                      <a:pt x="0" y="8"/>
                      <a:pt x="2" y="9"/>
                      <a:pt x="3" y="8"/>
                    </a:cubicBezTo>
                    <a:cubicBezTo>
                      <a:pt x="4" y="7"/>
                      <a:pt x="4" y="6"/>
                      <a:pt x="5" y="4"/>
                    </a:cubicBezTo>
                    <a:cubicBezTo>
                      <a:pt x="6" y="2"/>
                      <a:pt x="2" y="0"/>
                      <a:pt x="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53" name="Freeform 89">
                <a:extLst>
                  <a:ext uri="{FF2B5EF4-FFF2-40B4-BE49-F238E27FC236}">
                    <a16:creationId xmlns:a16="http://schemas.microsoft.com/office/drawing/2014/main" id="{A83B309C-99F7-4E06-B00C-6C2987FF10BB}"/>
                  </a:ext>
                </a:extLst>
              </p:cNvPr>
              <p:cNvSpPr>
                <a:spLocks/>
              </p:cNvSpPr>
              <p:nvPr/>
            </p:nvSpPr>
            <p:spPr bwMode="auto">
              <a:xfrm>
                <a:off x="5075" y="1187"/>
                <a:ext cx="12" cy="16"/>
              </a:xfrm>
              <a:custGeom>
                <a:avLst/>
                <a:gdLst>
                  <a:gd name="T0" fmla="*/ 2 w 7"/>
                  <a:gd name="T1" fmla="*/ 3 h 9"/>
                  <a:gd name="T2" fmla="*/ 1 w 7"/>
                  <a:gd name="T3" fmla="*/ 6 h 9"/>
                  <a:gd name="T4" fmla="*/ 3 w 7"/>
                  <a:gd name="T5" fmla="*/ 8 h 9"/>
                  <a:gd name="T6" fmla="*/ 5 w 7"/>
                  <a:gd name="T7" fmla="*/ 5 h 9"/>
                  <a:gd name="T8" fmla="*/ 2 w 7"/>
                  <a:gd name="T9" fmla="*/ 3 h 9"/>
                </a:gdLst>
                <a:ahLst/>
                <a:cxnLst>
                  <a:cxn ang="0">
                    <a:pos x="T0" y="T1"/>
                  </a:cxn>
                  <a:cxn ang="0">
                    <a:pos x="T2" y="T3"/>
                  </a:cxn>
                  <a:cxn ang="0">
                    <a:pos x="T4" y="T5"/>
                  </a:cxn>
                  <a:cxn ang="0">
                    <a:pos x="T6" y="T7"/>
                  </a:cxn>
                  <a:cxn ang="0">
                    <a:pos x="T8" y="T9"/>
                  </a:cxn>
                </a:cxnLst>
                <a:rect l="0" t="0" r="r" b="b"/>
                <a:pathLst>
                  <a:path w="7" h="9">
                    <a:moveTo>
                      <a:pt x="2" y="3"/>
                    </a:moveTo>
                    <a:cubicBezTo>
                      <a:pt x="1" y="4"/>
                      <a:pt x="1" y="5"/>
                      <a:pt x="1" y="6"/>
                    </a:cubicBezTo>
                    <a:cubicBezTo>
                      <a:pt x="0" y="8"/>
                      <a:pt x="2" y="9"/>
                      <a:pt x="3" y="8"/>
                    </a:cubicBezTo>
                    <a:cubicBezTo>
                      <a:pt x="4" y="7"/>
                      <a:pt x="5" y="6"/>
                      <a:pt x="5" y="5"/>
                    </a:cubicBezTo>
                    <a:cubicBezTo>
                      <a:pt x="7" y="3"/>
                      <a:pt x="3" y="0"/>
                      <a:pt x="2"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54" name="Freeform 90">
                <a:extLst>
                  <a:ext uri="{FF2B5EF4-FFF2-40B4-BE49-F238E27FC236}">
                    <a16:creationId xmlns:a16="http://schemas.microsoft.com/office/drawing/2014/main" id="{61660BB5-B32F-41B5-9031-07CCA32A21F0}"/>
                  </a:ext>
                </a:extLst>
              </p:cNvPr>
              <p:cNvSpPr>
                <a:spLocks/>
              </p:cNvSpPr>
              <p:nvPr/>
            </p:nvSpPr>
            <p:spPr bwMode="auto">
              <a:xfrm>
                <a:off x="4924" y="1495"/>
                <a:ext cx="28" cy="12"/>
              </a:xfrm>
              <a:custGeom>
                <a:avLst/>
                <a:gdLst>
                  <a:gd name="T0" fmla="*/ 2 w 16"/>
                  <a:gd name="T1" fmla="*/ 4 h 7"/>
                  <a:gd name="T2" fmla="*/ 15 w 16"/>
                  <a:gd name="T3" fmla="*/ 6 h 7"/>
                  <a:gd name="T4" fmla="*/ 15 w 16"/>
                  <a:gd name="T5" fmla="*/ 3 h 7"/>
                  <a:gd name="T6" fmla="*/ 9 w 16"/>
                  <a:gd name="T7" fmla="*/ 2 h 7"/>
                  <a:gd name="T8" fmla="*/ 3 w 16"/>
                  <a:gd name="T9" fmla="*/ 1 h 7"/>
                  <a:gd name="T10" fmla="*/ 2 w 16"/>
                  <a:gd name="T11" fmla="*/ 4 h 7"/>
                </a:gdLst>
                <a:ahLst/>
                <a:cxnLst>
                  <a:cxn ang="0">
                    <a:pos x="T0" y="T1"/>
                  </a:cxn>
                  <a:cxn ang="0">
                    <a:pos x="T2" y="T3"/>
                  </a:cxn>
                  <a:cxn ang="0">
                    <a:pos x="T4" y="T5"/>
                  </a:cxn>
                  <a:cxn ang="0">
                    <a:pos x="T6" y="T7"/>
                  </a:cxn>
                  <a:cxn ang="0">
                    <a:pos x="T8" y="T9"/>
                  </a:cxn>
                  <a:cxn ang="0">
                    <a:pos x="T10" y="T11"/>
                  </a:cxn>
                </a:cxnLst>
                <a:rect l="0" t="0" r="r" b="b"/>
                <a:pathLst>
                  <a:path w="16" h="7">
                    <a:moveTo>
                      <a:pt x="2" y="4"/>
                    </a:moveTo>
                    <a:cubicBezTo>
                      <a:pt x="5" y="5"/>
                      <a:pt x="11" y="7"/>
                      <a:pt x="15" y="6"/>
                    </a:cubicBezTo>
                    <a:cubicBezTo>
                      <a:pt x="16" y="6"/>
                      <a:pt x="16" y="3"/>
                      <a:pt x="15" y="3"/>
                    </a:cubicBezTo>
                    <a:cubicBezTo>
                      <a:pt x="13" y="2"/>
                      <a:pt x="11" y="2"/>
                      <a:pt x="9" y="2"/>
                    </a:cubicBezTo>
                    <a:cubicBezTo>
                      <a:pt x="7" y="2"/>
                      <a:pt x="5" y="1"/>
                      <a:pt x="3" y="1"/>
                    </a:cubicBezTo>
                    <a:cubicBezTo>
                      <a:pt x="1" y="0"/>
                      <a:pt x="0" y="3"/>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55" name="Freeform 91">
                <a:extLst>
                  <a:ext uri="{FF2B5EF4-FFF2-40B4-BE49-F238E27FC236}">
                    <a16:creationId xmlns:a16="http://schemas.microsoft.com/office/drawing/2014/main" id="{B7DFFC75-5B4F-4933-825A-23FDAF6990E4}"/>
                  </a:ext>
                </a:extLst>
              </p:cNvPr>
              <p:cNvSpPr>
                <a:spLocks/>
              </p:cNvSpPr>
              <p:nvPr/>
            </p:nvSpPr>
            <p:spPr bwMode="auto">
              <a:xfrm>
                <a:off x="4933" y="1514"/>
                <a:ext cx="40" cy="18"/>
              </a:xfrm>
              <a:custGeom>
                <a:avLst/>
                <a:gdLst>
                  <a:gd name="T0" fmla="*/ 1 w 23"/>
                  <a:gd name="T1" fmla="*/ 4 h 10"/>
                  <a:gd name="T2" fmla="*/ 21 w 23"/>
                  <a:gd name="T3" fmla="*/ 8 h 10"/>
                  <a:gd name="T4" fmla="*/ 21 w 23"/>
                  <a:gd name="T5" fmla="*/ 5 h 10"/>
                  <a:gd name="T6" fmla="*/ 12 w 23"/>
                  <a:gd name="T7" fmla="*/ 3 h 10"/>
                  <a:gd name="T8" fmla="*/ 3 w 23"/>
                  <a:gd name="T9" fmla="*/ 1 h 10"/>
                  <a:gd name="T10" fmla="*/ 1 w 23"/>
                  <a:gd name="T11" fmla="*/ 4 h 10"/>
                </a:gdLst>
                <a:ahLst/>
                <a:cxnLst>
                  <a:cxn ang="0">
                    <a:pos x="T0" y="T1"/>
                  </a:cxn>
                  <a:cxn ang="0">
                    <a:pos x="T2" y="T3"/>
                  </a:cxn>
                  <a:cxn ang="0">
                    <a:pos x="T4" y="T5"/>
                  </a:cxn>
                  <a:cxn ang="0">
                    <a:pos x="T6" y="T7"/>
                  </a:cxn>
                  <a:cxn ang="0">
                    <a:pos x="T8" y="T9"/>
                  </a:cxn>
                  <a:cxn ang="0">
                    <a:pos x="T10" y="T11"/>
                  </a:cxn>
                </a:cxnLst>
                <a:rect l="0" t="0" r="r" b="b"/>
                <a:pathLst>
                  <a:path w="23" h="10">
                    <a:moveTo>
                      <a:pt x="1" y="4"/>
                    </a:moveTo>
                    <a:cubicBezTo>
                      <a:pt x="7" y="7"/>
                      <a:pt x="15" y="10"/>
                      <a:pt x="21" y="8"/>
                    </a:cubicBezTo>
                    <a:cubicBezTo>
                      <a:pt x="23" y="7"/>
                      <a:pt x="22" y="5"/>
                      <a:pt x="21" y="5"/>
                    </a:cubicBezTo>
                    <a:cubicBezTo>
                      <a:pt x="18" y="4"/>
                      <a:pt x="15" y="4"/>
                      <a:pt x="12" y="3"/>
                    </a:cubicBezTo>
                    <a:cubicBezTo>
                      <a:pt x="9" y="3"/>
                      <a:pt x="6" y="2"/>
                      <a:pt x="3" y="1"/>
                    </a:cubicBezTo>
                    <a:cubicBezTo>
                      <a:pt x="1" y="0"/>
                      <a:pt x="0" y="3"/>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56" name="Freeform 92">
                <a:extLst>
                  <a:ext uri="{FF2B5EF4-FFF2-40B4-BE49-F238E27FC236}">
                    <a16:creationId xmlns:a16="http://schemas.microsoft.com/office/drawing/2014/main" id="{C58377EC-7238-43A8-B4CD-7CE7E7C0B21B}"/>
                  </a:ext>
                </a:extLst>
              </p:cNvPr>
              <p:cNvSpPr>
                <a:spLocks/>
              </p:cNvSpPr>
              <p:nvPr/>
            </p:nvSpPr>
            <p:spPr bwMode="auto">
              <a:xfrm>
                <a:off x="4947" y="1539"/>
                <a:ext cx="47" cy="21"/>
              </a:xfrm>
              <a:custGeom>
                <a:avLst/>
                <a:gdLst>
                  <a:gd name="T0" fmla="*/ 2 w 27"/>
                  <a:gd name="T1" fmla="*/ 4 h 12"/>
                  <a:gd name="T2" fmla="*/ 25 w 27"/>
                  <a:gd name="T3" fmla="*/ 12 h 12"/>
                  <a:gd name="T4" fmla="*/ 25 w 27"/>
                  <a:gd name="T5" fmla="*/ 9 h 12"/>
                  <a:gd name="T6" fmla="*/ 4 w 27"/>
                  <a:gd name="T7" fmla="*/ 1 h 12"/>
                  <a:gd name="T8" fmla="*/ 2 w 27"/>
                  <a:gd name="T9" fmla="*/ 4 h 12"/>
                </a:gdLst>
                <a:ahLst/>
                <a:cxnLst>
                  <a:cxn ang="0">
                    <a:pos x="T0" y="T1"/>
                  </a:cxn>
                  <a:cxn ang="0">
                    <a:pos x="T2" y="T3"/>
                  </a:cxn>
                  <a:cxn ang="0">
                    <a:pos x="T4" y="T5"/>
                  </a:cxn>
                  <a:cxn ang="0">
                    <a:pos x="T6" y="T7"/>
                  </a:cxn>
                  <a:cxn ang="0">
                    <a:pos x="T8" y="T9"/>
                  </a:cxn>
                </a:cxnLst>
                <a:rect l="0" t="0" r="r" b="b"/>
                <a:pathLst>
                  <a:path w="27" h="12">
                    <a:moveTo>
                      <a:pt x="2" y="4"/>
                    </a:moveTo>
                    <a:cubicBezTo>
                      <a:pt x="9" y="8"/>
                      <a:pt x="17" y="12"/>
                      <a:pt x="25" y="12"/>
                    </a:cubicBezTo>
                    <a:cubicBezTo>
                      <a:pt x="26" y="12"/>
                      <a:pt x="27" y="10"/>
                      <a:pt x="25" y="9"/>
                    </a:cubicBezTo>
                    <a:cubicBezTo>
                      <a:pt x="18" y="6"/>
                      <a:pt x="11" y="5"/>
                      <a:pt x="4" y="1"/>
                    </a:cubicBezTo>
                    <a:cubicBezTo>
                      <a:pt x="2" y="0"/>
                      <a:pt x="0" y="3"/>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57" name="Freeform 93">
                <a:extLst>
                  <a:ext uri="{FF2B5EF4-FFF2-40B4-BE49-F238E27FC236}">
                    <a16:creationId xmlns:a16="http://schemas.microsoft.com/office/drawing/2014/main" id="{28F09285-7F57-47BD-BC36-CB1CE479A826}"/>
                  </a:ext>
                </a:extLst>
              </p:cNvPr>
              <p:cNvSpPr>
                <a:spLocks/>
              </p:cNvSpPr>
              <p:nvPr/>
            </p:nvSpPr>
            <p:spPr bwMode="auto">
              <a:xfrm>
                <a:off x="4961" y="1565"/>
                <a:ext cx="58" cy="23"/>
              </a:xfrm>
              <a:custGeom>
                <a:avLst/>
                <a:gdLst>
                  <a:gd name="T0" fmla="*/ 2 w 33"/>
                  <a:gd name="T1" fmla="*/ 4 h 13"/>
                  <a:gd name="T2" fmla="*/ 31 w 33"/>
                  <a:gd name="T3" fmla="*/ 13 h 13"/>
                  <a:gd name="T4" fmla="*/ 31 w 33"/>
                  <a:gd name="T5" fmla="*/ 10 h 13"/>
                  <a:gd name="T6" fmla="*/ 4 w 33"/>
                  <a:gd name="T7" fmla="*/ 1 h 13"/>
                  <a:gd name="T8" fmla="*/ 2 w 33"/>
                  <a:gd name="T9" fmla="*/ 4 h 13"/>
                </a:gdLst>
                <a:ahLst/>
                <a:cxnLst>
                  <a:cxn ang="0">
                    <a:pos x="T0" y="T1"/>
                  </a:cxn>
                  <a:cxn ang="0">
                    <a:pos x="T2" y="T3"/>
                  </a:cxn>
                  <a:cxn ang="0">
                    <a:pos x="T4" y="T5"/>
                  </a:cxn>
                  <a:cxn ang="0">
                    <a:pos x="T6" y="T7"/>
                  </a:cxn>
                  <a:cxn ang="0">
                    <a:pos x="T8" y="T9"/>
                  </a:cxn>
                </a:cxnLst>
                <a:rect l="0" t="0" r="r" b="b"/>
                <a:pathLst>
                  <a:path w="33" h="13">
                    <a:moveTo>
                      <a:pt x="2" y="4"/>
                    </a:moveTo>
                    <a:cubicBezTo>
                      <a:pt x="11" y="9"/>
                      <a:pt x="21" y="13"/>
                      <a:pt x="31" y="13"/>
                    </a:cubicBezTo>
                    <a:cubicBezTo>
                      <a:pt x="32" y="13"/>
                      <a:pt x="33" y="10"/>
                      <a:pt x="31" y="10"/>
                    </a:cubicBezTo>
                    <a:cubicBezTo>
                      <a:pt x="22" y="8"/>
                      <a:pt x="13" y="6"/>
                      <a:pt x="4" y="1"/>
                    </a:cubicBezTo>
                    <a:cubicBezTo>
                      <a:pt x="2" y="0"/>
                      <a:pt x="0" y="3"/>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58" name="Freeform 94">
                <a:extLst>
                  <a:ext uri="{FF2B5EF4-FFF2-40B4-BE49-F238E27FC236}">
                    <a16:creationId xmlns:a16="http://schemas.microsoft.com/office/drawing/2014/main" id="{C40C4CCA-A385-49A4-812B-BF5F2E607B30}"/>
                  </a:ext>
                </a:extLst>
              </p:cNvPr>
              <p:cNvSpPr>
                <a:spLocks/>
              </p:cNvSpPr>
              <p:nvPr/>
            </p:nvSpPr>
            <p:spPr bwMode="auto">
              <a:xfrm>
                <a:off x="4963" y="1581"/>
                <a:ext cx="63" cy="39"/>
              </a:xfrm>
              <a:custGeom>
                <a:avLst/>
                <a:gdLst>
                  <a:gd name="T0" fmla="*/ 2 w 36"/>
                  <a:gd name="T1" fmla="*/ 4 h 22"/>
                  <a:gd name="T2" fmla="*/ 33 w 36"/>
                  <a:gd name="T3" fmla="*/ 22 h 22"/>
                  <a:gd name="T4" fmla="*/ 34 w 36"/>
                  <a:gd name="T5" fmla="*/ 19 h 22"/>
                  <a:gd name="T6" fmla="*/ 4 w 36"/>
                  <a:gd name="T7" fmla="*/ 1 h 22"/>
                  <a:gd name="T8" fmla="*/ 2 w 36"/>
                  <a:gd name="T9" fmla="*/ 4 h 22"/>
                </a:gdLst>
                <a:ahLst/>
                <a:cxnLst>
                  <a:cxn ang="0">
                    <a:pos x="T0" y="T1"/>
                  </a:cxn>
                  <a:cxn ang="0">
                    <a:pos x="T2" y="T3"/>
                  </a:cxn>
                  <a:cxn ang="0">
                    <a:pos x="T4" y="T5"/>
                  </a:cxn>
                  <a:cxn ang="0">
                    <a:pos x="T6" y="T7"/>
                  </a:cxn>
                  <a:cxn ang="0">
                    <a:pos x="T8" y="T9"/>
                  </a:cxn>
                </a:cxnLst>
                <a:rect l="0" t="0" r="r" b="b"/>
                <a:pathLst>
                  <a:path w="36" h="22">
                    <a:moveTo>
                      <a:pt x="2" y="4"/>
                    </a:moveTo>
                    <a:cubicBezTo>
                      <a:pt x="11" y="11"/>
                      <a:pt x="22" y="18"/>
                      <a:pt x="33" y="22"/>
                    </a:cubicBezTo>
                    <a:cubicBezTo>
                      <a:pt x="35" y="22"/>
                      <a:pt x="36" y="20"/>
                      <a:pt x="34" y="19"/>
                    </a:cubicBezTo>
                    <a:cubicBezTo>
                      <a:pt x="24" y="13"/>
                      <a:pt x="13" y="8"/>
                      <a:pt x="4" y="1"/>
                    </a:cubicBezTo>
                    <a:cubicBezTo>
                      <a:pt x="2" y="0"/>
                      <a:pt x="0" y="3"/>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59" name="Freeform 95">
                <a:extLst>
                  <a:ext uri="{FF2B5EF4-FFF2-40B4-BE49-F238E27FC236}">
                    <a16:creationId xmlns:a16="http://schemas.microsoft.com/office/drawing/2014/main" id="{A8ED7F42-4E3A-4C7B-A077-01549E9A8341}"/>
                  </a:ext>
                </a:extLst>
              </p:cNvPr>
              <p:cNvSpPr>
                <a:spLocks/>
              </p:cNvSpPr>
              <p:nvPr/>
            </p:nvSpPr>
            <p:spPr bwMode="auto">
              <a:xfrm>
                <a:off x="5117" y="1250"/>
                <a:ext cx="44" cy="58"/>
              </a:xfrm>
              <a:custGeom>
                <a:avLst/>
                <a:gdLst>
                  <a:gd name="T0" fmla="*/ 24 w 25"/>
                  <a:gd name="T1" fmla="*/ 30 h 33"/>
                  <a:gd name="T2" fmla="*/ 3 w 25"/>
                  <a:gd name="T3" fmla="*/ 1 h 33"/>
                  <a:gd name="T4" fmla="*/ 1 w 25"/>
                  <a:gd name="T5" fmla="*/ 3 h 33"/>
                  <a:gd name="T6" fmla="*/ 12 w 25"/>
                  <a:gd name="T7" fmla="*/ 17 h 33"/>
                  <a:gd name="T8" fmla="*/ 21 w 25"/>
                  <a:gd name="T9" fmla="*/ 32 h 33"/>
                  <a:gd name="T10" fmla="*/ 24 w 25"/>
                  <a:gd name="T11" fmla="*/ 30 h 33"/>
                </a:gdLst>
                <a:ahLst/>
                <a:cxnLst>
                  <a:cxn ang="0">
                    <a:pos x="T0" y="T1"/>
                  </a:cxn>
                  <a:cxn ang="0">
                    <a:pos x="T2" y="T3"/>
                  </a:cxn>
                  <a:cxn ang="0">
                    <a:pos x="T4" y="T5"/>
                  </a:cxn>
                  <a:cxn ang="0">
                    <a:pos x="T6" y="T7"/>
                  </a:cxn>
                  <a:cxn ang="0">
                    <a:pos x="T8" y="T9"/>
                  </a:cxn>
                  <a:cxn ang="0">
                    <a:pos x="T10" y="T11"/>
                  </a:cxn>
                </a:cxnLst>
                <a:rect l="0" t="0" r="r" b="b"/>
                <a:pathLst>
                  <a:path w="25" h="33">
                    <a:moveTo>
                      <a:pt x="24" y="30"/>
                    </a:moveTo>
                    <a:cubicBezTo>
                      <a:pt x="21" y="20"/>
                      <a:pt x="13" y="7"/>
                      <a:pt x="3" y="1"/>
                    </a:cubicBezTo>
                    <a:cubicBezTo>
                      <a:pt x="2" y="0"/>
                      <a:pt x="0" y="2"/>
                      <a:pt x="1" y="3"/>
                    </a:cubicBezTo>
                    <a:cubicBezTo>
                      <a:pt x="4" y="8"/>
                      <a:pt x="8" y="12"/>
                      <a:pt x="12" y="17"/>
                    </a:cubicBezTo>
                    <a:cubicBezTo>
                      <a:pt x="15" y="22"/>
                      <a:pt x="18" y="27"/>
                      <a:pt x="21" y="32"/>
                    </a:cubicBezTo>
                    <a:cubicBezTo>
                      <a:pt x="22" y="33"/>
                      <a:pt x="25" y="32"/>
                      <a:pt x="24"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60" name="Freeform 96">
                <a:extLst>
                  <a:ext uri="{FF2B5EF4-FFF2-40B4-BE49-F238E27FC236}">
                    <a16:creationId xmlns:a16="http://schemas.microsoft.com/office/drawing/2014/main" id="{FF540486-E2BA-4C71-80C0-D67BD2E36FE5}"/>
                  </a:ext>
                </a:extLst>
              </p:cNvPr>
              <p:cNvSpPr>
                <a:spLocks/>
              </p:cNvSpPr>
              <p:nvPr/>
            </p:nvSpPr>
            <p:spPr bwMode="auto">
              <a:xfrm>
                <a:off x="5131" y="1231"/>
                <a:ext cx="46" cy="60"/>
              </a:xfrm>
              <a:custGeom>
                <a:avLst/>
                <a:gdLst>
                  <a:gd name="T0" fmla="*/ 25 w 26"/>
                  <a:gd name="T1" fmla="*/ 31 h 34"/>
                  <a:gd name="T2" fmla="*/ 3 w 26"/>
                  <a:gd name="T3" fmla="*/ 1 h 34"/>
                  <a:gd name="T4" fmla="*/ 1 w 26"/>
                  <a:gd name="T5" fmla="*/ 3 h 34"/>
                  <a:gd name="T6" fmla="*/ 12 w 26"/>
                  <a:gd name="T7" fmla="*/ 17 h 34"/>
                  <a:gd name="T8" fmla="*/ 22 w 26"/>
                  <a:gd name="T9" fmla="*/ 32 h 34"/>
                  <a:gd name="T10" fmla="*/ 25 w 26"/>
                  <a:gd name="T11" fmla="*/ 31 h 34"/>
                </a:gdLst>
                <a:ahLst/>
                <a:cxnLst>
                  <a:cxn ang="0">
                    <a:pos x="T0" y="T1"/>
                  </a:cxn>
                  <a:cxn ang="0">
                    <a:pos x="T2" y="T3"/>
                  </a:cxn>
                  <a:cxn ang="0">
                    <a:pos x="T4" y="T5"/>
                  </a:cxn>
                  <a:cxn ang="0">
                    <a:pos x="T6" y="T7"/>
                  </a:cxn>
                  <a:cxn ang="0">
                    <a:pos x="T8" y="T9"/>
                  </a:cxn>
                  <a:cxn ang="0">
                    <a:pos x="T10" y="T11"/>
                  </a:cxn>
                </a:cxnLst>
                <a:rect l="0" t="0" r="r" b="b"/>
                <a:pathLst>
                  <a:path w="26" h="34">
                    <a:moveTo>
                      <a:pt x="25" y="31"/>
                    </a:moveTo>
                    <a:cubicBezTo>
                      <a:pt x="20" y="20"/>
                      <a:pt x="12" y="7"/>
                      <a:pt x="3" y="1"/>
                    </a:cubicBezTo>
                    <a:cubicBezTo>
                      <a:pt x="1" y="0"/>
                      <a:pt x="0" y="1"/>
                      <a:pt x="1" y="3"/>
                    </a:cubicBezTo>
                    <a:cubicBezTo>
                      <a:pt x="4" y="8"/>
                      <a:pt x="8" y="12"/>
                      <a:pt x="12" y="17"/>
                    </a:cubicBezTo>
                    <a:cubicBezTo>
                      <a:pt x="15" y="22"/>
                      <a:pt x="18" y="27"/>
                      <a:pt x="22" y="32"/>
                    </a:cubicBezTo>
                    <a:cubicBezTo>
                      <a:pt x="23" y="34"/>
                      <a:pt x="26" y="33"/>
                      <a:pt x="25"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61" name="Freeform 97">
                <a:extLst>
                  <a:ext uri="{FF2B5EF4-FFF2-40B4-BE49-F238E27FC236}">
                    <a16:creationId xmlns:a16="http://schemas.microsoft.com/office/drawing/2014/main" id="{84511C30-1ADB-48AA-887A-5210F617194C}"/>
                  </a:ext>
                </a:extLst>
              </p:cNvPr>
              <p:cNvSpPr>
                <a:spLocks/>
              </p:cNvSpPr>
              <p:nvPr/>
            </p:nvSpPr>
            <p:spPr bwMode="auto">
              <a:xfrm>
                <a:off x="5158" y="1231"/>
                <a:ext cx="35" cy="51"/>
              </a:xfrm>
              <a:custGeom>
                <a:avLst/>
                <a:gdLst>
                  <a:gd name="T0" fmla="*/ 19 w 20"/>
                  <a:gd name="T1" fmla="*/ 27 h 29"/>
                  <a:gd name="T2" fmla="*/ 12 w 20"/>
                  <a:gd name="T3" fmla="*/ 13 h 29"/>
                  <a:gd name="T4" fmla="*/ 3 w 20"/>
                  <a:gd name="T5" fmla="*/ 1 h 29"/>
                  <a:gd name="T6" fmla="*/ 0 w 20"/>
                  <a:gd name="T7" fmla="*/ 3 h 29"/>
                  <a:gd name="T8" fmla="*/ 8 w 20"/>
                  <a:gd name="T9" fmla="*/ 15 h 29"/>
                  <a:gd name="T10" fmla="*/ 16 w 20"/>
                  <a:gd name="T11" fmla="*/ 28 h 29"/>
                  <a:gd name="T12" fmla="*/ 19 w 20"/>
                  <a:gd name="T13" fmla="*/ 27 h 29"/>
                </a:gdLst>
                <a:ahLst/>
                <a:cxnLst>
                  <a:cxn ang="0">
                    <a:pos x="T0" y="T1"/>
                  </a:cxn>
                  <a:cxn ang="0">
                    <a:pos x="T2" y="T3"/>
                  </a:cxn>
                  <a:cxn ang="0">
                    <a:pos x="T4" y="T5"/>
                  </a:cxn>
                  <a:cxn ang="0">
                    <a:pos x="T6" y="T7"/>
                  </a:cxn>
                  <a:cxn ang="0">
                    <a:pos x="T8" y="T9"/>
                  </a:cxn>
                  <a:cxn ang="0">
                    <a:pos x="T10" y="T11"/>
                  </a:cxn>
                  <a:cxn ang="0">
                    <a:pos x="T12" y="T13"/>
                  </a:cxn>
                </a:cxnLst>
                <a:rect l="0" t="0" r="r" b="b"/>
                <a:pathLst>
                  <a:path w="20" h="29">
                    <a:moveTo>
                      <a:pt x="19" y="27"/>
                    </a:moveTo>
                    <a:cubicBezTo>
                      <a:pt x="17" y="22"/>
                      <a:pt x="15" y="17"/>
                      <a:pt x="12" y="13"/>
                    </a:cubicBezTo>
                    <a:cubicBezTo>
                      <a:pt x="9" y="8"/>
                      <a:pt x="7" y="4"/>
                      <a:pt x="3" y="1"/>
                    </a:cubicBezTo>
                    <a:cubicBezTo>
                      <a:pt x="2" y="0"/>
                      <a:pt x="0" y="1"/>
                      <a:pt x="0" y="3"/>
                    </a:cubicBezTo>
                    <a:cubicBezTo>
                      <a:pt x="2" y="7"/>
                      <a:pt x="5" y="11"/>
                      <a:pt x="8" y="15"/>
                    </a:cubicBezTo>
                    <a:cubicBezTo>
                      <a:pt x="10" y="19"/>
                      <a:pt x="13" y="24"/>
                      <a:pt x="16" y="28"/>
                    </a:cubicBezTo>
                    <a:cubicBezTo>
                      <a:pt x="17" y="29"/>
                      <a:pt x="20" y="29"/>
                      <a:pt x="19"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62" name="Freeform 98">
                <a:extLst>
                  <a:ext uri="{FF2B5EF4-FFF2-40B4-BE49-F238E27FC236}">
                    <a16:creationId xmlns:a16="http://schemas.microsoft.com/office/drawing/2014/main" id="{7A8875CA-BCB5-4023-9E13-B65FEDE51354}"/>
                  </a:ext>
                </a:extLst>
              </p:cNvPr>
              <p:cNvSpPr>
                <a:spLocks/>
              </p:cNvSpPr>
              <p:nvPr/>
            </p:nvSpPr>
            <p:spPr bwMode="auto">
              <a:xfrm>
                <a:off x="5182" y="1224"/>
                <a:ext cx="30" cy="47"/>
              </a:xfrm>
              <a:custGeom>
                <a:avLst/>
                <a:gdLst>
                  <a:gd name="T0" fmla="*/ 16 w 17"/>
                  <a:gd name="T1" fmla="*/ 24 h 27"/>
                  <a:gd name="T2" fmla="*/ 3 w 17"/>
                  <a:gd name="T3" fmla="*/ 0 h 27"/>
                  <a:gd name="T4" fmla="*/ 1 w 17"/>
                  <a:gd name="T5" fmla="*/ 2 h 27"/>
                  <a:gd name="T6" fmla="*/ 7 w 17"/>
                  <a:gd name="T7" fmla="*/ 13 h 27"/>
                  <a:gd name="T8" fmla="*/ 13 w 17"/>
                  <a:gd name="T9" fmla="*/ 25 h 27"/>
                  <a:gd name="T10" fmla="*/ 16 w 17"/>
                  <a:gd name="T11" fmla="*/ 24 h 27"/>
                </a:gdLst>
                <a:ahLst/>
                <a:cxnLst>
                  <a:cxn ang="0">
                    <a:pos x="T0" y="T1"/>
                  </a:cxn>
                  <a:cxn ang="0">
                    <a:pos x="T2" y="T3"/>
                  </a:cxn>
                  <a:cxn ang="0">
                    <a:pos x="T4" y="T5"/>
                  </a:cxn>
                  <a:cxn ang="0">
                    <a:pos x="T6" y="T7"/>
                  </a:cxn>
                  <a:cxn ang="0">
                    <a:pos x="T8" y="T9"/>
                  </a:cxn>
                  <a:cxn ang="0">
                    <a:pos x="T10" y="T11"/>
                  </a:cxn>
                </a:cxnLst>
                <a:rect l="0" t="0" r="r" b="b"/>
                <a:pathLst>
                  <a:path w="17" h="27">
                    <a:moveTo>
                      <a:pt x="16" y="24"/>
                    </a:moveTo>
                    <a:cubicBezTo>
                      <a:pt x="14" y="16"/>
                      <a:pt x="10" y="6"/>
                      <a:pt x="3" y="0"/>
                    </a:cubicBezTo>
                    <a:cubicBezTo>
                      <a:pt x="1" y="0"/>
                      <a:pt x="0" y="1"/>
                      <a:pt x="1" y="2"/>
                    </a:cubicBezTo>
                    <a:cubicBezTo>
                      <a:pt x="3" y="6"/>
                      <a:pt x="5" y="9"/>
                      <a:pt x="7" y="13"/>
                    </a:cubicBezTo>
                    <a:cubicBezTo>
                      <a:pt x="10" y="17"/>
                      <a:pt x="11" y="21"/>
                      <a:pt x="13" y="25"/>
                    </a:cubicBezTo>
                    <a:cubicBezTo>
                      <a:pt x="14" y="27"/>
                      <a:pt x="17" y="26"/>
                      <a:pt x="16"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63" name="Freeform 99">
                <a:extLst>
                  <a:ext uri="{FF2B5EF4-FFF2-40B4-BE49-F238E27FC236}">
                    <a16:creationId xmlns:a16="http://schemas.microsoft.com/office/drawing/2014/main" id="{81BEDB4C-734E-4021-BEDA-C2C4509078C6}"/>
                  </a:ext>
                </a:extLst>
              </p:cNvPr>
              <p:cNvSpPr>
                <a:spLocks/>
              </p:cNvSpPr>
              <p:nvPr/>
            </p:nvSpPr>
            <p:spPr bwMode="auto">
              <a:xfrm>
                <a:off x="5207" y="1226"/>
                <a:ext cx="28" cy="44"/>
              </a:xfrm>
              <a:custGeom>
                <a:avLst/>
                <a:gdLst>
                  <a:gd name="T0" fmla="*/ 15 w 16"/>
                  <a:gd name="T1" fmla="*/ 22 h 25"/>
                  <a:gd name="T2" fmla="*/ 3 w 16"/>
                  <a:gd name="T3" fmla="*/ 1 h 25"/>
                  <a:gd name="T4" fmla="*/ 1 w 16"/>
                  <a:gd name="T5" fmla="*/ 3 h 25"/>
                  <a:gd name="T6" fmla="*/ 6 w 16"/>
                  <a:gd name="T7" fmla="*/ 12 h 25"/>
                  <a:gd name="T8" fmla="*/ 12 w 16"/>
                  <a:gd name="T9" fmla="*/ 23 h 25"/>
                  <a:gd name="T10" fmla="*/ 15 w 16"/>
                  <a:gd name="T11" fmla="*/ 22 h 25"/>
                </a:gdLst>
                <a:ahLst/>
                <a:cxnLst>
                  <a:cxn ang="0">
                    <a:pos x="T0" y="T1"/>
                  </a:cxn>
                  <a:cxn ang="0">
                    <a:pos x="T2" y="T3"/>
                  </a:cxn>
                  <a:cxn ang="0">
                    <a:pos x="T4" y="T5"/>
                  </a:cxn>
                  <a:cxn ang="0">
                    <a:pos x="T6" y="T7"/>
                  </a:cxn>
                  <a:cxn ang="0">
                    <a:pos x="T8" y="T9"/>
                  </a:cxn>
                  <a:cxn ang="0">
                    <a:pos x="T10" y="T11"/>
                  </a:cxn>
                </a:cxnLst>
                <a:rect l="0" t="0" r="r" b="b"/>
                <a:pathLst>
                  <a:path w="16" h="25">
                    <a:moveTo>
                      <a:pt x="15" y="22"/>
                    </a:moveTo>
                    <a:cubicBezTo>
                      <a:pt x="13" y="15"/>
                      <a:pt x="9" y="5"/>
                      <a:pt x="3" y="1"/>
                    </a:cubicBezTo>
                    <a:cubicBezTo>
                      <a:pt x="2" y="0"/>
                      <a:pt x="0" y="1"/>
                      <a:pt x="1" y="3"/>
                    </a:cubicBezTo>
                    <a:cubicBezTo>
                      <a:pt x="2" y="6"/>
                      <a:pt x="4" y="9"/>
                      <a:pt x="6" y="12"/>
                    </a:cubicBezTo>
                    <a:cubicBezTo>
                      <a:pt x="8" y="16"/>
                      <a:pt x="10" y="20"/>
                      <a:pt x="12" y="23"/>
                    </a:cubicBezTo>
                    <a:cubicBezTo>
                      <a:pt x="13" y="25"/>
                      <a:pt x="16" y="24"/>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64" name="Freeform 100">
                <a:extLst>
                  <a:ext uri="{FF2B5EF4-FFF2-40B4-BE49-F238E27FC236}">
                    <a16:creationId xmlns:a16="http://schemas.microsoft.com/office/drawing/2014/main" id="{37A4604B-0FC6-4D6D-AD0D-3BD2DCF91D5F}"/>
                  </a:ext>
                </a:extLst>
              </p:cNvPr>
              <p:cNvSpPr>
                <a:spLocks/>
              </p:cNvSpPr>
              <p:nvPr/>
            </p:nvSpPr>
            <p:spPr bwMode="auto">
              <a:xfrm>
                <a:off x="5224" y="1233"/>
                <a:ext cx="22" cy="30"/>
              </a:xfrm>
              <a:custGeom>
                <a:avLst/>
                <a:gdLst>
                  <a:gd name="T0" fmla="*/ 11 w 12"/>
                  <a:gd name="T1" fmla="*/ 13 h 17"/>
                  <a:gd name="T2" fmla="*/ 3 w 12"/>
                  <a:gd name="T3" fmla="*/ 1 h 17"/>
                  <a:gd name="T4" fmla="*/ 0 w 12"/>
                  <a:gd name="T5" fmla="*/ 2 h 17"/>
                  <a:gd name="T6" fmla="*/ 8 w 12"/>
                  <a:gd name="T7" fmla="*/ 15 h 17"/>
                  <a:gd name="T8" fmla="*/ 11 w 12"/>
                  <a:gd name="T9" fmla="*/ 13 h 17"/>
                </a:gdLst>
                <a:ahLst/>
                <a:cxnLst>
                  <a:cxn ang="0">
                    <a:pos x="T0" y="T1"/>
                  </a:cxn>
                  <a:cxn ang="0">
                    <a:pos x="T2" y="T3"/>
                  </a:cxn>
                  <a:cxn ang="0">
                    <a:pos x="T4" y="T5"/>
                  </a:cxn>
                  <a:cxn ang="0">
                    <a:pos x="T6" y="T7"/>
                  </a:cxn>
                  <a:cxn ang="0">
                    <a:pos x="T8" y="T9"/>
                  </a:cxn>
                </a:cxnLst>
                <a:rect l="0" t="0" r="r" b="b"/>
                <a:pathLst>
                  <a:path w="12" h="17">
                    <a:moveTo>
                      <a:pt x="11" y="13"/>
                    </a:moveTo>
                    <a:cubicBezTo>
                      <a:pt x="9" y="9"/>
                      <a:pt x="6" y="4"/>
                      <a:pt x="3" y="1"/>
                    </a:cubicBezTo>
                    <a:cubicBezTo>
                      <a:pt x="2" y="0"/>
                      <a:pt x="0" y="1"/>
                      <a:pt x="0" y="2"/>
                    </a:cubicBezTo>
                    <a:cubicBezTo>
                      <a:pt x="2" y="7"/>
                      <a:pt x="5" y="11"/>
                      <a:pt x="8" y="15"/>
                    </a:cubicBezTo>
                    <a:cubicBezTo>
                      <a:pt x="9" y="17"/>
                      <a:pt x="12" y="15"/>
                      <a:pt x="11"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65" name="Freeform 101">
                <a:extLst>
                  <a:ext uri="{FF2B5EF4-FFF2-40B4-BE49-F238E27FC236}">
                    <a16:creationId xmlns:a16="http://schemas.microsoft.com/office/drawing/2014/main" id="{E43B688B-AB05-4A86-A18B-3E8818CC6FBC}"/>
                  </a:ext>
                </a:extLst>
              </p:cNvPr>
              <p:cNvSpPr>
                <a:spLocks/>
              </p:cNvSpPr>
              <p:nvPr/>
            </p:nvSpPr>
            <p:spPr bwMode="auto">
              <a:xfrm>
                <a:off x="5112" y="1286"/>
                <a:ext cx="39" cy="45"/>
              </a:xfrm>
              <a:custGeom>
                <a:avLst/>
                <a:gdLst>
                  <a:gd name="T0" fmla="*/ 21 w 22"/>
                  <a:gd name="T1" fmla="*/ 22 h 26"/>
                  <a:gd name="T2" fmla="*/ 3 w 22"/>
                  <a:gd name="T3" fmla="*/ 1 h 26"/>
                  <a:gd name="T4" fmla="*/ 1 w 22"/>
                  <a:gd name="T5" fmla="*/ 3 h 26"/>
                  <a:gd name="T6" fmla="*/ 18 w 22"/>
                  <a:gd name="T7" fmla="*/ 24 h 26"/>
                  <a:gd name="T8" fmla="*/ 21 w 22"/>
                  <a:gd name="T9" fmla="*/ 22 h 26"/>
                </a:gdLst>
                <a:ahLst/>
                <a:cxnLst>
                  <a:cxn ang="0">
                    <a:pos x="T0" y="T1"/>
                  </a:cxn>
                  <a:cxn ang="0">
                    <a:pos x="T2" y="T3"/>
                  </a:cxn>
                  <a:cxn ang="0">
                    <a:pos x="T4" y="T5"/>
                  </a:cxn>
                  <a:cxn ang="0">
                    <a:pos x="T6" y="T7"/>
                  </a:cxn>
                  <a:cxn ang="0">
                    <a:pos x="T8" y="T9"/>
                  </a:cxn>
                </a:cxnLst>
                <a:rect l="0" t="0" r="r" b="b"/>
                <a:pathLst>
                  <a:path w="22" h="26">
                    <a:moveTo>
                      <a:pt x="21" y="22"/>
                    </a:moveTo>
                    <a:cubicBezTo>
                      <a:pt x="16" y="15"/>
                      <a:pt x="10" y="6"/>
                      <a:pt x="3" y="1"/>
                    </a:cubicBezTo>
                    <a:cubicBezTo>
                      <a:pt x="2" y="0"/>
                      <a:pt x="0" y="2"/>
                      <a:pt x="1" y="3"/>
                    </a:cubicBezTo>
                    <a:cubicBezTo>
                      <a:pt x="6" y="11"/>
                      <a:pt x="12" y="18"/>
                      <a:pt x="18" y="24"/>
                    </a:cubicBezTo>
                    <a:cubicBezTo>
                      <a:pt x="19" y="26"/>
                      <a:pt x="22" y="24"/>
                      <a:pt x="21"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66" name="Freeform 102">
                <a:extLst>
                  <a:ext uri="{FF2B5EF4-FFF2-40B4-BE49-F238E27FC236}">
                    <a16:creationId xmlns:a16="http://schemas.microsoft.com/office/drawing/2014/main" id="{0ACC9C81-CDD4-47E2-9D07-E73CC00827DA}"/>
                  </a:ext>
                </a:extLst>
              </p:cNvPr>
              <p:cNvSpPr>
                <a:spLocks/>
              </p:cNvSpPr>
              <p:nvPr/>
            </p:nvSpPr>
            <p:spPr bwMode="auto">
              <a:xfrm>
                <a:off x="5119" y="1315"/>
                <a:ext cx="33" cy="34"/>
              </a:xfrm>
              <a:custGeom>
                <a:avLst/>
                <a:gdLst>
                  <a:gd name="T0" fmla="*/ 18 w 19"/>
                  <a:gd name="T1" fmla="*/ 15 h 19"/>
                  <a:gd name="T2" fmla="*/ 10 w 19"/>
                  <a:gd name="T3" fmla="*/ 8 h 19"/>
                  <a:gd name="T4" fmla="*/ 3 w 19"/>
                  <a:gd name="T5" fmla="*/ 1 h 19"/>
                  <a:gd name="T6" fmla="*/ 0 w 19"/>
                  <a:gd name="T7" fmla="*/ 3 h 19"/>
                  <a:gd name="T8" fmla="*/ 7 w 19"/>
                  <a:gd name="T9" fmla="*/ 11 h 19"/>
                  <a:gd name="T10" fmla="*/ 16 w 19"/>
                  <a:gd name="T11" fmla="*/ 18 h 19"/>
                  <a:gd name="T12" fmla="*/ 18 w 19"/>
                  <a:gd name="T13" fmla="*/ 15 h 19"/>
                </a:gdLst>
                <a:ahLst/>
                <a:cxnLst>
                  <a:cxn ang="0">
                    <a:pos x="T0" y="T1"/>
                  </a:cxn>
                  <a:cxn ang="0">
                    <a:pos x="T2" y="T3"/>
                  </a:cxn>
                  <a:cxn ang="0">
                    <a:pos x="T4" y="T5"/>
                  </a:cxn>
                  <a:cxn ang="0">
                    <a:pos x="T6" y="T7"/>
                  </a:cxn>
                  <a:cxn ang="0">
                    <a:pos x="T8" y="T9"/>
                  </a:cxn>
                  <a:cxn ang="0">
                    <a:pos x="T10" y="T11"/>
                  </a:cxn>
                  <a:cxn ang="0">
                    <a:pos x="T12" y="T13"/>
                  </a:cxn>
                </a:cxnLst>
                <a:rect l="0" t="0" r="r" b="b"/>
                <a:pathLst>
                  <a:path w="19" h="19">
                    <a:moveTo>
                      <a:pt x="18" y="15"/>
                    </a:moveTo>
                    <a:cubicBezTo>
                      <a:pt x="15" y="13"/>
                      <a:pt x="12" y="10"/>
                      <a:pt x="10" y="8"/>
                    </a:cubicBezTo>
                    <a:cubicBezTo>
                      <a:pt x="8" y="6"/>
                      <a:pt x="6" y="3"/>
                      <a:pt x="3" y="1"/>
                    </a:cubicBezTo>
                    <a:cubicBezTo>
                      <a:pt x="2" y="0"/>
                      <a:pt x="0" y="2"/>
                      <a:pt x="0" y="3"/>
                    </a:cubicBezTo>
                    <a:cubicBezTo>
                      <a:pt x="2" y="6"/>
                      <a:pt x="5" y="9"/>
                      <a:pt x="7" y="11"/>
                    </a:cubicBezTo>
                    <a:cubicBezTo>
                      <a:pt x="10" y="13"/>
                      <a:pt x="13" y="16"/>
                      <a:pt x="16" y="18"/>
                    </a:cubicBezTo>
                    <a:cubicBezTo>
                      <a:pt x="18" y="19"/>
                      <a:pt x="19" y="16"/>
                      <a:pt x="18"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67" name="Freeform 103">
                <a:extLst>
                  <a:ext uri="{FF2B5EF4-FFF2-40B4-BE49-F238E27FC236}">
                    <a16:creationId xmlns:a16="http://schemas.microsoft.com/office/drawing/2014/main" id="{B885C931-2DFC-4517-8363-045D66AF4A6A}"/>
                  </a:ext>
                </a:extLst>
              </p:cNvPr>
              <p:cNvSpPr>
                <a:spLocks/>
              </p:cNvSpPr>
              <p:nvPr/>
            </p:nvSpPr>
            <p:spPr bwMode="auto">
              <a:xfrm>
                <a:off x="5247" y="1389"/>
                <a:ext cx="34" cy="60"/>
              </a:xfrm>
              <a:custGeom>
                <a:avLst/>
                <a:gdLst>
                  <a:gd name="T0" fmla="*/ 19 w 19"/>
                  <a:gd name="T1" fmla="*/ 32 h 34"/>
                  <a:gd name="T2" fmla="*/ 3 w 19"/>
                  <a:gd name="T3" fmla="*/ 1 h 34"/>
                  <a:gd name="T4" fmla="*/ 1 w 19"/>
                  <a:gd name="T5" fmla="*/ 3 h 34"/>
                  <a:gd name="T6" fmla="*/ 16 w 19"/>
                  <a:gd name="T7" fmla="*/ 33 h 34"/>
                  <a:gd name="T8" fmla="*/ 19 w 19"/>
                  <a:gd name="T9" fmla="*/ 32 h 34"/>
                </a:gdLst>
                <a:ahLst/>
                <a:cxnLst>
                  <a:cxn ang="0">
                    <a:pos x="T0" y="T1"/>
                  </a:cxn>
                  <a:cxn ang="0">
                    <a:pos x="T2" y="T3"/>
                  </a:cxn>
                  <a:cxn ang="0">
                    <a:pos x="T4" y="T5"/>
                  </a:cxn>
                  <a:cxn ang="0">
                    <a:pos x="T6" y="T7"/>
                  </a:cxn>
                  <a:cxn ang="0">
                    <a:pos x="T8" y="T9"/>
                  </a:cxn>
                </a:cxnLst>
                <a:rect l="0" t="0" r="r" b="b"/>
                <a:pathLst>
                  <a:path w="19" h="34">
                    <a:moveTo>
                      <a:pt x="19" y="32"/>
                    </a:moveTo>
                    <a:cubicBezTo>
                      <a:pt x="15" y="21"/>
                      <a:pt x="9" y="11"/>
                      <a:pt x="3" y="1"/>
                    </a:cubicBezTo>
                    <a:cubicBezTo>
                      <a:pt x="2" y="0"/>
                      <a:pt x="0" y="1"/>
                      <a:pt x="1" y="3"/>
                    </a:cubicBezTo>
                    <a:cubicBezTo>
                      <a:pt x="6" y="13"/>
                      <a:pt x="11" y="23"/>
                      <a:pt x="16" y="33"/>
                    </a:cubicBezTo>
                    <a:cubicBezTo>
                      <a:pt x="17" y="34"/>
                      <a:pt x="19" y="33"/>
                      <a:pt x="19"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68" name="Freeform 104">
                <a:extLst>
                  <a:ext uri="{FF2B5EF4-FFF2-40B4-BE49-F238E27FC236}">
                    <a16:creationId xmlns:a16="http://schemas.microsoft.com/office/drawing/2014/main" id="{E9602C2C-D26C-47B7-9A28-758FE6B34705}"/>
                  </a:ext>
                </a:extLst>
              </p:cNvPr>
              <p:cNvSpPr>
                <a:spLocks/>
              </p:cNvSpPr>
              <p:nvPr/>
            </p:nvSpPr>
            <p:spPr bwMode="auto">
              <a:xfrm>
                <a:off x="5223" y="1384"/>
                <a:ext cx="23" cy="46"/>
              </a:xfrm>
              <a:custGeom>
                <a:avLst/>
                <a:gdLst>
                  <a:gd name="T0" fmla="*/ 12 w 13"/>
                  <a:gd name="T1" fmla="*/ 23 h 26"/>
                  <a:gd name="T2" fmla="*/ 3 w 13"/>
                  <a:gd name="T3" fmla="*/ 1 h 26"/>
                  <a:gd name="T4" fmla="*/ 0 w 13"/>
                  <a:gd name="T5" fmla="*/ 2 h 26"/>
                  <a:gd name="T6" fmla="*/ 9 w 13"/>
                  <a:gd name="T7" fmla="*/ 25 h 26"/>
                  <a:gd name="T8" fmla="*/ 12 w 13"/>
                  <a:gd name="T9" fmla="*/ 23 h 26"/>
                </a:gdLst>
                <a:ahLst/>
                <a:cxnLst>
                  <a:cxn ang="0">
                    <a:pos x="T0" y="T1"/>
                  </a:cxn>
                  <a:cxn ang="0">
                    <a:pos x="T2" y="T3"/>
                  </a:cxn>
                  <a:cxn ang="0">
                    <a:pos x="T4" y="T5"/>
                  </a:cxn>
                  <a:cxn ang="0">
                    <a:pos x="T6" y="T7"/>
                  </a:cxn>
                  <a:cxn ang="0">
                    <a:pos x="T8" y="T9"/>
                  </a:cxn>
                </a:cxnLst>
                <a:rect l="0" t="0" r="r" b="b"/>
                <a:pathLst>
                  <a:path w="13" h="26">
                    <a:moveTo>
                      <a:pt x="12" y="23"/>
                    </a:moveTo>
                    <a:cubicBezTo>
                      <a:pt x="8" y="16"/>
                      <a:pt x="5" y="9"/>
                      <a:pt x="3" y="1"/>
                    </a:cubicBezTo>
                    <a:cubicBezTo>
                      <a:pt x="2" y="0"/>
                      <a:pt x="0" y="0"/>
                      <a:pt x="0" y="2"/>
                    </a:cubicBezTo>
                    <a:cubicBezTo>
                      <a:pt x="1" y="10"/>
                      <a:pt x="4" y="18"/>
                      <a:pt x="9" y="25"/>
                    </a:cubicBezTo>
                    <a:cubicBezTo>
                      <a:pt x="10" y="26"/>
                      <a:pt x="13" y="24"/>
                      <a:pt x="12"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69" name="Freeform 105">
                <a:extLst>
                  <a:ext uri="{FF2B5EF4-FFF2-40B4-BE49-F238E27FC236}">
                    <a16:creationId xmlns:a16="http://schemas.microsoft.com/office/drawing/2014/main" id="{7151A6AF-9676-445D-8FE7-DA9E694141AC}"/>
                  </a:ext>
                </a:extLst>
              </p:cNvPr>
              <p:cNvSpPr>
                <a:spLocks/>
              </p:cNvSpPr>
              <p:nvPr/>
            </p:nvSpPr>
            <p:spPr bwMode="auto">
              <a:xfrm>
                <a:off x="5261" y="1377"/>
                <a:ext cx="20" cy="37"/>
              </a:xfrm>
              <a:custGeom>
                <a:avLst/>
                <a:gdLst>
                  <a:gd name="T0" fmla="*/ 10 w 11"/>
                  <a:gd name="T1" fmla="*/ 18 h 21"/>
                  <a:gd name="T2" fmla="*/ 4 w 11"/>
                  <a:gd name="T3" fmla="*/ 1 h 21"/>
                  <a:gd name="T4" fmla="*/ 1 w 11"/>
                  <a:gd name="T5" fmla="*/ 2 h 21"/>
                  <a:gd name="T6" fmla="*/ 7 w 11"/>
                  <a:gd name="T7" fmla="*/ 19 h 21"/>
                  <a:gd name="T8" fmla="*/ 10 w 11"/>
                  <a:gd name="T9" fmla="*/ 18 h 21"/>
                </a:gdLst>
                <a:ahLst/>
                <a:cxnLst>
                  <a:cxn ang="0">
                    <a:pos x="T0" y="T1"/>
                  </a:cxn>
                  <a:cxn ang="0">
                    <a:pos x="T2" y="T3"/>
                  </a:cxn>
                  <a:cxn ang="0">
                    <a:pos x="T4" y="T5"/>
                  </a:cxn>
                  <a:cxn ang="0">
                    <a:pos x="T6" y="T7"/>
                  </a:cxn>
                  <a:cxn ang="0">
                    <a:pos x="T8" y="T9"/>
                  </a:cxn>
                </a:cxnLst>
                <a:rect l="0" t="0" r="r" b="b"/>
                <a:pathLst>
                  <a:path w="11" h="21">
                    <a:moveTo>
                      <a:pt x="10" y="18"/>
                    </a:moveTo>
                    <a:cubicBezTo>
                      <a:pt x="8" y="13"/>
                      <a:pt x="6" y="7"/>
                      <a:pt x="4" y="1"/>
                    </a:cubicBezTo>
                    <a:cubicBezTo>
                      <a:pt x="3" y="0"/>
                      <a:pt x="0" y="0"/>
                      <a:pt x="1" y="2"/>
                    </a:cubicBezTo>
                    <a:cubicBezTo>
                      <a:pt x="3" y="8"/>
                      <a:pt x="5" y="14"/>
                      <a:pt x="7" y="19"/>
                    </a:cubicBezTo>
                    <a:cubicBezTo>
                      <a:pt x="8" y="21"/>
                      <a:pt x="11" y="20"/>
                      <a:pt x="1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70" name="Freeform 106">
                <a:extLst>
                  <a:ext uri="{FF2B5EF4-FFF2-40B4-BE49-F238E27FC236}">
                    <a16:creationId xmlns:a16="http://schemas.microsoft.com/office/drawing/2014/main" id="{C8CAFB40-7252-4ABE-B513-ED55F1C5BF5B}"/>
                  </a:ext>
                </a:extLst>
              </p:cNvPr>
              <p:cNvSpPr>
                <a:spLocks/>
              </p:cNvSpPr>
              <p:nvPr/>
            </p:nvSpPr>
            <p:spPr bwMode="auto">
              <a:xfrm>
                <a:off x="5441" y="1660"/>
                <a:ext cx="51" cy="32"/>
              </a:xfrm>
              <a:custGeom>
                <a:avLst/>
                <a:gdLst>
                  <a:gd name="T0" fmla="*/ 1 w 29"/>
                  <a:gd name="T1" fmla="*/ 4 h 18"/>
                  <a:gd name="T2" fmla="*/ 14 w 29"/>
                  <a:gd name="T3" fmla="*/ 11 h 18"/>
                  <a:gd name="T4" fmla="*/ 27 w 29"/>
                  <a:gd name="T5" fmla="*/ 17 h 18"/>
                  <a:gd name="T6" fmla="*/ 28 w 29"/>
                  <a:gd name="T7" fmla="*/ 15 h 18"/>
                  <a:gd name="T8" fmla="*/ 16 w 29"/>
                  <a:gd name="T9" fmla="*/ 7 h 18"/>
                  <a:gd name="T10" fmla="*/ 2 w 29"/>
                  <a:gd name="T11" fmla="*/ 1 h 18"/>
                  <a:gd name="T12" fmla="*/ 1 w 29"/>
                  <a:gd name="T13" fmla="*/ 4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1" y="4"/>
                    </a:moveTo>
                    <a:cubicBezTo>
                      <a:pt x="5" y="7"/>
                      <a:pt x="10" y="9"/>
                      <a:pt x="14" y="11"/>
                    </a:cubicBezTo>
                    <a:cubicBezTo>
                      <a:pt x="18" y="14"/>
                      <a:pt x="22" y="16"/>
                      <a:pt x="27" y="17"/>
                    </a:cubicBezTo>
                    <a:cubicBezTo>
                      <a:pt x="28" y="18"/>
                      <a:pt x="29" y="16"/>
                      <a:pt x="28" y="15"/>
                    </a:cubicBezTo>
                    <a:cubicBezTo>
                      <a:pt x="25" y="11"/>
                      <a:pt x="20" y="9"/>
                      <a:pt x="16" y="7"/>
                    </a:cubicBezTo>
                    <a:cubicBezTo>
                      <a:pt x="11" y="5"/>
                      <a:pt x="7" y="3"/>
                      <a:pt x="2" y="1"/>
                    </a:cubicBezTo>
                    <a:cubicBezTo>
                      <a:pt x="1" y="0"/>
                      <a:pt x="0" y="3"/>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71" name="Freeform 107">
                <a:extLst>
                  <a:ext uri="{FF2B5EF4-FFF2-40B4-BE49-F238E27FC236}">
                    <a16:creationId xmlns:a16="http://schemas.microsoft.com/office/drawing/2014/main" id="{1863D66C-A8FC-4CB9-B94A-554624D8318B}"/>
                  </a:ext>
                </a:extLst>
              </p:cNvPr>
              <p:cNvSpPr>
                <a:spLocks/>
              </p:cNvSpPr>
              <p:nvPr/>
            </p:nvSpPr>
            <p:spPr bwMode="auto">
              <a:xfrm>
                <a:off x="5427" y="1630"/>
                <a:ext cx="54" cy="27"/>
              </a:xfrm>
              <a:custGeom>
                <a:avLst/>
                <a:gdLst>
                  <a:gd name="T0" fmla="*/ 1 w 31"/>
                  <a:gd name="T1" fmla="*/ 4 h 15"/>
                  <a:gd name="T2" fmla="*/ 29 w 31"/>
                  <a:gd name="T3" fmla="*/ 13 h 15"/>
                  <a:gd name="T4" fmla="*/ 29 w 31"/>
                  <a:gd name="T5" fmla="*/ 10 h 15"/>
                  <a:gd name="T6" fmla="*/ 16 w 31"/>
                  <a:gd name="T7" fmla="*/ 8 h 15"/>
                  <a:gd name="T8" fmla="*/ 3 w 31"/>
                  <a:gd name="T9" fmla="*/ 1 h 15"/>
                  <a:gd name="T10" fmla="*/ 1 w 31"/>
                  <a:gd name="T11" fmla="*/ 4 h 15"/>
                </a:gdLst>
                <a:ahLst/>
                <a:cxnLst>
                  <a:cxn ang="0">
                    <a:pos x="T0" y="T1"/>
                  </a:cxn>
                  <a:cxn ang="0">
                    <a:pos x="T2" y="T3"/>
                  </a:cxn>
                  <a:cxn ang="0">
                    <a:pos x="T4" y="T5"/>
                  </a:cxn>
                  <a:cxn ang="0">
                    <a:pos x="T6" y="T7"/>
                  </a:cxn>
                  <a:cxn ang="0">
                    <a:pos x="T8" y="T9"/>
                  </a:cxn>
                  <a:cxn ang="0">
                    <a:pos x="T10" y="T11"/>
                  </a:cxn>
                </a:cxnLst>
                <a:rect l="0" t="0" r="r" b="b"/>
                <a:pathLst>
                  <a:path w="31" h="15">
                    <a:moveTo>
                      <a:pt x="1" y="4"/>
                    </a:moveTo>
                    <a:cubicBezTo>
                      <a:pt x="8" y="10"/>
                      <a:pt x="19" y="15"/>
                      <a:pt x="29" y="13"/>
                    </a:cubicBezTo>
                    <a:cubicBezTo>
                      <a:pt x="31" y="12"/>
                      <a:pt x="31" y="10"/>
                      <a:pt x="29" y="10"/>
                    </a:cubicBezTo>
                    <a:cubicBezTo>
                      <a:pt x="25" y="9"/>
                      <a:pt x="20" y="9"/>
                      <a:pt x="16" y="8"/>
                    </a:cubicBezTo>
                    <a:cubicBezTo>
                      <a:pt x="11" y="6"/>
                      <a:pt x="7" y="4"/>
                      <a:pt x="3" y="1"/>
                    </a:cubicBezTo>
                    <a:cubicBezTo>
                      <a:pt x="2" y="0"/>
                      <a:pt x="0" y="2"/>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72" name="Freeform 108">
                <a:extLst>
                  <a:ext uri="{FF2B5EF4-FFF2-40B4-BE49-F238E27FC236}">
                    <a16:creationId xmlns:a16="http://schemas.microsoft.com/office/drawing/2014/main" id="{53145D0E-835D-47B2-85D3-CA41207A5F5A}"/>
                  </a:ext>
                </a:extLst>
              </p:cNvPr>
              <p:cNvSpPr>
                <a:spLocks/>
              </p:cNvSpPr>
              <p:nvPr/>
            </p:nvSpPr>
            <p:spPr bwMode="auto">
              <a:xfrm>
                <a:off x="5421" y="1607"/>
                <a:ext cx="39" cy="25"/>
              </a:xfrm>
              <a:custGeom>
                <a:avLst/>
                <a:gdLst>
                  <a:gd name="T0" fmla="*/ 1 w 22"/>
                  <a:gd name="T1" fmla="*/ 4 h 14"/>
                  <a:gd name="T2" fmla="*/ 20 w 22"/>
                  <a:gd name="T3" fmla="*/ 13 h 14"/>
                  <a:gd name="T4" fmla="*/ 21 w 22"/>
                  <a:gd name="T5" fmla="*/ 10 h 14"/>
                  <a:gd name="T6" fmla="*/ 12 w 22"/>
                  <a:gd name="T7" fmla="*/ 7 h 14"/>
                  <a:gd name="T8" fmla="*/ 3 w 22"/>
                  <a:gd name="T9" fmla="*/ 2 h 14"/>
                  <a:gd name="T10" fmla="*/ 1 w 22"/>
                  <a:gd name="T11" fmla="*/ 4 h 14"/>
                </a:gdLst>
                <a:ahLst/>
                <a:cxnLst>
                  <a:cxn ang="0">
                    <a:pos x="T0" y="T1"/>
                  </a:cxn>
                  <a:cxn ang="0">
                    <a:pos x="T2" y="T3"/>
                  </a:cxn>
                  <a:cxn ang="0">
                    <a:pos x="T4" y="T5"/>
                  </a:cxn>
                  <a:cxn ang="0">
                    <a:pos x="T6" y="T7"/>
                  </a:cxn>
                  <a:cxn ang="0">
                    <a:pos x="T8" y="T9"/>
                  </a:cxn>
                  <a:cxn ang="0">
                    <a:pos x="T10" y="T11"/>
                  </a:cxn>
                </a:cxnLst>
                <a:rect l="0" t="0" r="r" b="b"/>
                <a:pathLst>
                  <a:path w="22" h="14">
                    <a:moveTo>
                      <a:pt x="1" y="4"/>
                    </a:moveTo>
                    <a:cubicBezTo>
                      <a:pt x="6" y="9"/>
                      <a:pt x="13" y="14"/>
                      <a:pt x="20" y="13"/>
                    </a:cubicBezTo>
                    <a:cubicBezTo>
                      <a:pt x="22" y="13"/>
                      <a:pt x="22" y="11"/>
                      <a:pt x="21" y="10"/>
                    </a:cubicBezTo>
                    <a:cubicBezTo>
                      <a:pt x="18" y="9"/>
                      <a:pt x="15" y="9"/>
                      <a:pt x="12" y="7"/>
                    </a:cubicBezTo>
                    <a:cubicBezTo>
                      <a:pt x="9" y="6"/>
                      <a:pt x="6" y="4"/>
                      <a:pt x="3" y="2"/>
                    </a:cubicBezTo>
                    <a:cubicBezTo>
                      <a:pt x="2" y="0"/>
                      <a:pt x="0" y="2"/>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73" name="Freeform 109">
                <a:extLst>
                  <a:ext uri="{FF2B5EF4-FFF2-40B4-BE49-F238E27FC236}">
                    <a16:creationId xmlns:a16="http://schemas.microsoft.com/office/drawing/2014/main" id="{3E331EF4-52D1-475B-9435-E27256CBCE72}"/>
                  </a:ext>
                </a:extLst>
              </p:cNvPr>
              <p:cNvSpPr>
                <a:spLocks/>
              </p:cNvSpPr>
              <p:nvPr/>
            </p:nvSpPr>
            <p:spPr bwMode="auto">
              <a:xfrm>
                <a:off x="5409" y="1592"/>
                <a:ext cx="40" cy="15"/>
              </a:xfrm>
              <a:custGeom>
                <a:avLst/>
                <a:gdLst>
                  <a:gd name="T0" fmla="*/ 2 w 23"/>
                  <a:gd name="T1" fmla="*/ 4 h 9"/>
                  <a:gd name="T2" fmla="*/ 21 w 23"/>
                  <a:gd name="T3" fmla="*/ 9 h 9"/>
                  <a:gd name="T4" fmla="*/ 21 w 23"/>
                  <a:gd name="T5" fmla="*/ 6 h 9"/>
                  <a:gd name="T6" fmla="*/ 3 w 23"/>
                  <a:gd name="T7" fmla="*/ 1 h 9"/>
                  <a:gd name="T8" fmla="*/ 2 w 23"/>
                  <a:gd name="T9" fmla="*/ 4 h 9"/>
                </a:gdLst>
                <a:ahLst/>
                <a:cxnLst>
                  <a:cxn ang="0">
                    <a:pos x="T0" y="T1"/>
                  </a:cxn>
                  <a:cxn ang="0">
                    <a:pos x="T2" y="T3"/>
                  </a:cxn>
                  <a:cxn ang="0">
                    <a:pos x="T4" y="T5"/>
                  </a:cxn>
                  <a:cxn ang="0">
                    <a:pos x="T6" y="T7"/>
                  </a:cxn>
                  <a:cxn ang="0">
                    <a:pos x="T8" y="T9"/>
                  </a:cxn>
                </a:cxnLst>
                <a:rect l="0" t="0" r="r" b="b"/>
                <a:pathLst>
                  <a:path w="23" h="9">
                    <a:moveTo>
                      <a:pt x="2" y="4"/>
                    </a:moveTo>
                    <a:cubicBezTo>
                      <a:pt x="8" y="6"/>
                      <a:pt x="14" y="8"/>
                      <a:pt x="21" y="9"/>
                    </a:cubicBezTo>
                    <a:cubicBezTo>
                      <a:pt x="22" y="9"/>
                      <a:pt x="23" y="6"/>
                      <a:pt x="21" y="6"/>
                    </a:cubicBezTo>
                    <a:cubicBezTo>
                      <a:pt x="16" y="3"/>
                      <a:pt x="9" y="2"/>
                      <a:pt x="3" y="1"/>
                    </a:cubicBezTo>
                    <a:cubicBezTo>
                      <a:pt x="1" y="0"/>
                      <a:pt x="0" y="3"/>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74" name="Freeform 110">
                <a:extLst>
                  <a:ext uri="{FF2B5EF4-FFF2-40B4-BE49-F238E27FC236}">
                    <a16:creationId xmlns:a16="http://schemas.microsoft.com/office/drawing/2014/main" id="{2CBB6B8D-9C09-4F4A-B99C-C4B89C1CF79C}"/>
                  </a:ext>
                </a:extLst>
              </p:cNvPr>
              <p:cNvSpPr>
                <a:spLocks/>
              </p:cNvSpPr>
              <p:nvPr/>
            </p:nvSpPr>
            <p:spPr bwMode="auto">
              <a:xfrm>
                <a:off x="5522" y="1799"/>
                <a:ext cx="73" cy="63"/>
              </a:xfrm>
              <a:custGeom>
                <a:avLst/>
                <a:gdLst>
                  <a:gd name="T0" fmla="*/ 41 w 42"/>
                  <a:gd name="T1" fmla="*/ 33 h 36"/>
                  <a:gd name="T2" fmla="*/ 3 w 42"/>
                  <a:gd name="T3" fmla="*/ 0 h 36"/>
                  <a:gd name="T4" fmla="*/ 1 w 42"/>
                  <a:gd name="T5" fmla="*/ 3 h 36"/>
                  <a:gd name="T6" fmla="*/ 21 w 42"/>
                  <a:gd name="T7" fmla="*/ 18 h 36"/>
                  <a:gd name="T8" fmla="*/ 39 w 42"/>
                  <a:gd name="T9" fmla="*/ 35 h 36"/>
                  <a:gd name="T10" fmla="*/ 41 w 42"/>
                  <a:gd name="T11" fmla="*/ 33 h 36"/>
                </a:gdLst>
                <a:ahLst/>
                <a:cxnLst>
                  <a:cxn ang="0">
                    <a:pos x="T0" y="T1"/>
                  </a:cxn>
                  <a:cxn ang="0">
                    <a:pos x="T2" y="T3"/>
                  </a:cxn>
                  <a:cxn ang="0">
                    <a:pos x="T4" y="T5"/>
                  </a:cxn>
                  <a:cxn ang="0">
                    <a:pos x="T6" y="T7"/>
                  </a:cxn>
                  <a:cxn ang="0">
                    <a:pos x="T8" y="T9"/>
                  </a:cxn>
                  <a:cxn ang="0">
                    <a:pos x="T10" y="T11"/>
                  </a:cxn>
                </a:cxnLst>
                <a:rect l="0" t="0" r="r" b="b"/>
                <a:pathLst>
                  <a:path w="42" h="36">
                    <a:moveTo>
                      <a:pt x="41" y="33"/>
                    </a:moveTo>
                    <a:cubicBezTo>
                      <a:pt x="32" y="20"/>
                      <a:pt x="18" y="7"/>
                      <a:pt x="3" y="0"/>
                    </a:cubicBezTo>
                    <a:cubicBezTo>
                      <a:pt x="2" y="0"/>
                      <a:pt x="0" y="2"/>
                      <a:pt x="1" y="3"/>
                    </a:cubicBezTo>
                    <a:cubicBezTo>
                      <a:pt x="8" y="8"/>
                      <a:pt x="15" y="12"/>
                      <a:pt x="21" y="18"/>
                    </a:cubicBezTo>
                    <a:cubicBezTo>
                      <a:pt x="27" y="23"/>
                      <a:pt x="33" y="29"/>
                      <a:pt x="39" y="35"/>
                    </a:cubicBezTo>
                    <a:cubicBezTo>
                      <a:pt x="40" y="36"/>
                      <a:pt x="42" y="34"/>
                      <a:pt x="41"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75" name="Freeform 111">
                <a:extLst>
                  <a:ext uri="{FF2B5EF4-FFF2-40B4-BE49-F238E27FC236}">
                    <a16:creationId xmlns:a16="http://schemas.microsoft.com/office/drawing/2014/main" id="{C42151FB-D83E-45CD-8D24-4614B3CC62E9}"/>
                  </a:ext>
                </a:extLst>
              </p:cNvPr>
              <p:cNvSpPr>
                <a:spLocks/>
              </p:cNvSpPr>
              <p:nvPr/>
            </p:nvSpPr>
            <p:spPr bwMode="auto">
              <a:xfrm>
                <a:off x="5527" y="1767"/>
                <a:ext cx="61" cy="55"/>
              </a:xfrm>
              <a:custGeom>
                <a:avLst/>
                <a:gdLst>
                  <a:gd name="T0" fmla="*/ 34 w 35"/>
                  <a:gd name="T1" fmla="*/ 28 h 31"/>
                  <a:gd name="T2" fmla="*/ 20 w 35"/>
                  <a:gd name="T3" fmla="*/ 12 h 31"/>
                  <a:gd name="T4" fmla="*/ 2 w 35"/>
                  <a:gd name="T5" fmla="*/ 0 h 31"/>
                  <a:gd name="T6" fmla="*/ 1 w 35"/>
                  <a:gd name="T7" fmla="*/ 3 h 31"/>
                  <a:gd name="T8" fmla="*/ 17 w 35"/>
                  <a:gd name="T9" fmla="*/ 15 h 31"/>
                  <a:gd name="T10" fmla="*/ 32 w 35"/>
                  <a:gd name="T11" fmla="*/ 30 h 31"/>
                  <a:gd name="T12" fmla="*/ 34 w 35"/>
                  <a:gd name="T13" fmla="*/ 28 h 31"/>
                </a:gdLst>
                <a:ahLst/>
                <a:cxnLst>
                  <a:cxn ang="0">
                    <a:pos x="T0" y="T1"/>
                  </a:cxn>
                  <a:cxn ang="0">
                    <a:pos x="T2" y="T3"/>
                  </a:cxn>
                  <a:cxn ang="0">
                    <a:pos x="T4" y="T5"/>
                  </a:cxn>
                  <a:cxn ang="0">
                    <a:pos x="T6" y="T7"/>
                  </a:cxn>
                  <a:cxn ang="0">
                    <a:pos x="T8" y="T9"/>
                  </a:cxn>
                  <a:cxn ang="0">
                    <a:pos x="T10" y="T11"/>
                  </a:cxn>
                  <a:cxn ang="0">
                    <a:pos x="T12" y="T13"/>
                  </a:cxn>
                </a:cxnLst>
                <a:rect l="0" t="0" r="r" b="b"/>
                <a:pathLst>
                  <a:path w="35" h="31">
                    <a:moveTo>
                      <a:pt x="34" y="28"/>
                    </a:moveTo>
                    <a:cubicBezTo>
                      <a:pt x="30" y="22"/>
                      <a:pt x="25" y="16"/>
                      <a:pt x="20" y="12"/>
                    </a:cubicBezTo>
                    <a:cubicBezTo>
                      <a:pt x="15" y="7"/>
                      <a:pt x="9" y="2"/>
                      <a:pt x="2" y="0"/>
                    </a:cubicBezTo>
                    <a:cubicBezTo>
                      <a:pt x="1" y="0"/>
                      <a:pt x="0" y="2"/>
                      <a:pt x="1" y="3"/>
                    </a:cubicBezTo>
                    <a:cubicBezTo>
                      <a:pt x="6" y="8"/>
                      <a:pt x="12" y="11"/>
                      <a:pt x="17" y="15"/>
                    </a:cubicBezTo>
                    <a:cubicBezTo>
                      <a:pt x="23" y="20"/>
                      <a:pt x="27" y="25"/>
                      <a:pt x="32" y="30"/>
                    </a:cubicBezTo>
                    <a:cubicBezTo>
                      <a:pt x="33" y="31"/>
                      <a:pt x="35" y="30"/>
                      <a:pt x="34"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76" name="Freeform 112">
                <a:extLst>
                  <a:ext uri="{FF2B5EF4-FFF2-40B4-BE49-F238E27FC236}">
                    <a16:creationId xmlns:a16="http://schemas.microsoft.com/office/drawing/2014/main" id="{839DB08E-D2A0-4BFD-A55E-D89EBAFEC37A}"/>
                  </a:ext>
                </a:extLst>
              </p:cNvPr>
              <p:cNvSpPr>
                <a:spLocks/>
              </p:cNvSpPr>
              <p:nvPr/>
            </p:nvSpPr>
            <p:spPr bwMode="auto">
              <a:xfrm>
                <a:off x="5522" y="1734"/>
                <a:ext cx="54" cy="37"/>
              </a:xfrm>
              <a:custGeom>
                <a:avLst/>
                <a:gdLst>
                  <a:gd name="T0" fmla="*/ 29 w 31"/>
                  <a:gd name="T1" fmla="*/ 17 h 21"/>
                  <a:gd name="T2" fmla="*/ 15 w 31"/>
                  <a:gd name="T3" fmla="*/ 8 h 21"/>
                  <a:gd name="T4" fmla="*/ 2 w 31"/>
                  <a:gd name="T5" fmla="*/ 1 h 21"/>
                  <a:gd name="T6" fmla="*/ 1 w 31"/>
                  <a:gd name="T7" fmla="*/ 3 h 21"/>
                  <a:gd name="T8" fmla="*/ 13 w 31"/>
                  <a:gd name="T9" fmla="*/ 11 h 21"/>
                  <a:gd name="T10" fmla="*/ 27 w 31"/>
                  <a:gd name="T11" fmla="*/ 20 h 21"/>
                  <a:gd name="T12" fmla="*/ 29 w 31"/>
                  <a:gd name="T13" fmla="*/ 17 h 21"/>
                </a:gdLst>
                <a:ahLst/>
                <a:cxnLst>
                  <a:cxn ang="0">
                    <a:pos x="T0" y="T1"/>
                  </a:cxn>
                  <a:cxn ang="0">
                    <a:pos x="T2" y="T3"/>
                  </a:cxn>
                  <a:cxn ang="0">
                    <a:pos x="T4" y="T5"/>
                  </a:cxn>
                  <a:cxn ang="0">
                    <a:pos x="T6" y="T7"/>
                  </a:cxn>
                  <a:cxn ang="0">
                    <a:pos x="T8" y="T9"/>
                  </a:cxn>
                  <a:cxn ang="0">
                    <a:pos x="T10" y="T11"/>
                  </a:cxn>
                  <a:cxn ang="0">
                    <a:pos x="T12" y="T13"/>
                  </a:cxn>
                </a:cxnLst>
                <a:rect l="0" t="0" r="r" b="b"/>
                <a:pathLst>
                  <a:path w="31" h="21">
                    <a:moveTo>
                      <a:pt x="29" y="17"/>
                    </a:moveTo>
                    <a:cubicBezTo>
                      <a:pt x="24" y="14"/>
                      <a:pt x="20" y="11"/>
                      <a:pt x="15" y="8"/>
                    </a:cubicBezTo>
                    <a:cubicBezTo>
                      <a:pt x="11" y="5"/>
                      <a:pt x="7" y="2"/>
                      <a:pt x="2" y="1"/>
                    </a:cubicBezTo>
                    <a:cubicBezTo>
                      <a:pt x="1" y="0"/>
                      <a:pt x="0" y="2"/>
                      <a:pt x="1" y="3"/>
                    </a:cubicBezTo>
                    <a:cubicBezTo>
                      <a:pt x="4" y="6"/>
                      <a:pt x="9" y="9"/>
                      <a:pt x="13" y="11"/>
                    </a:cubicBezTo>
                    <a:cubicBezTo>
                      <a:pt x="18" y="14"/>
                      <a:pt x="22" y="17"/>
                      <a:pt x="27" y="20"/>
                    </a:cubicBezTo>
                    <a:cubicBezTo>
                      <a:pt x="29" y="21"/>
                      <a:pt x="31" y="18"/>
                      <a:pt x="29"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77" name="Freeform 113">
                <a:extLst>
                  <a:ext uri="{FF2B5EF4-FFF2-40B4-BE49-F238E27FC236}">
                    <a16:creationId xmlns:a16="http://schemas.microsoft.com/office/drawing/2014/main" id="{DA6F9D1D-35F6-40E8-93D2-4075B3FF3970}"/>
                  </a:ext>
                </a:extLst>
              </p:cNvPr>
              <p:cNvSpPr>
                <a:spLocks/>
              </p:cNvSpPr>
              <p:nvPr/>
            </p:nvSpPr>
            <p:spPr bwMode="auto">
              <a:xfrm>
                <a:off x="5513" y="1704"/>
                <a:ext cx="40" cy="28"/>
              </a:xfrm>
              <a:custGeom>
                <a:avLst/>
                <a:gdLst>
                  <a:gd name="T0" fmla="*/ 21 w 23"/>
                  <a:gd name="T1" fmla="*/ 11 h 16"/>
                  <a:gd name="T2" fmla="*/ 12 w 23"/>
                  <a:gd name="T3" fmla="*/ 5 h 16"/>
                  <a:gd name="T4" fmla="*/ 3 w 23"/>
                  <a:gd name="T5" fmla="*/ 0 h 16"/>
                  <a:gd name="T6" fmla="*/ 1 w 23"/>
                  <a:gd name="T7" fmla="*/ 3 h 16"/>
                  <a:gd name="T8" fmla="*/ 10 w 23"/>
                  <a:gd name="T9" fmla="*/ 9 h 16"/>
                  <a:gd name="T10" fmla="*/ 20 w 23"/>
                  <a:gd name="T11" fmla="*/ 14 h 16"/>
                  <a:gd name="T12" fmla="*/ 21 w 23"/>
                  <a:gd name="T13" fmla="*/ 11 h 16"/>
                </a:gdLst>
                <a:ahLst/>
                <a:cxnLst>
                  <a:cxn ang="0">
                    <a:pos x="T0" y="T1"/>
                  </a:cxn>
                  <a:cxn ang="0">
                    <a:pos x="T2" y="T3"/>
                  </a:cxn>
                  <a:cxn ang="0">
                    <a:pos x="T4" y="T5"/>
                  </a:cxn>
                  <a:cxn ang="0">
                    <a:pos x="T6" y="T7"/>
                  </a:cxn>
                  <a:cxn ang="0">
                    <a:pos x="T8" y="T9"/>
                  </a:cxn>
                  <a:cxn ang="0">
                    <a:pos x="T10" y="T11"/>
                  </a:cxn>
                  <a:cxn ang="0">
                    <a:pos x="T12" y="T13"/>
                  </a:cxn>
                </a:cxnLst>
                <a:rect l="0" t="0" r="r" b="b"/>
                <a:pathLst>
                  <a:path w="23" h="16">
                    <a:moveTo>
                      <a:pt x="21" y="11"/>
                    </a:moveTo>
                    <a:cubicBezTo>
                      <a:pt x="18" y="9"/>
                      <a:pt x="15" y="7"/>
                      <a:pt x="12" y="5"/>
                    </a:cubicBezTo>
                    <a:cubicBezTo>
                      <a:pt x="9" y="3"/>
                      <a:pt x="6" y="1"/>
                      <a:pt x="3" y="0"/>
                    </a:cubicBezTo>
                    <a:cubicBezTo>
                      <a:pt x="1" y="0"/>
                      <a:pt x="0" y="2"/>
                      <a:pt x="1" y="3"/>
                    </a:cubicBezTo>
                    <a:cubicBezTo>
                      <a:pt x="4" y="6"/>
                      <a:pt x="7" y="7"/>
                      <a:pt x="10" y="9"/>
                    </a:cubicBezTo>
                    <a:cubicBezTo>
                      <a:pt x="13" y="11"/>
                      <a:pt x="16" y="13"/>
                      <a:pt x="20" y="14"/>
                    </a:cubicBezTo>
                    <a:cubicBezTo>
                      <a:pt x="22" y="16"/>
                      <a:pt x="23" y="12"/>
                      <a:pt x="21"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78" name="Freeform 114">
                <a:extLst>
                  <a:ext uri="{FF2B5EF4-FFF2-40B4-BE49-F238E27FC236}">
                    <a16:creationId xmlns:a16="http://schemas.microsoft.com/office/drawing/2014/main" id="{03B3E063-0515-4778-B315-F9C21AC5AB95}"/>
                  </a:ext>
                </a:extLst>
              </p:cNvPr>
              <p:cNvSpPr>
                <a:spLocks/>
              </p:cNvSpPr>
              <p:nvPr/>
            </p:nvSpPr>
            <p:spPr bwMode="auto">
              <a:xfrm>
                <a:off x="5513" y="1671"/>
                <a:ext cx="35" cy="26"/>
              </a:xfrm>
              <a:custGeom>
                <a:avLst/>
                <a:gdLst>
                  <a:gd name="T0" fmla="*/ 18 w 20"/>
                  <a:gd name="T1" fmla="*/ 11 h 15"/>
                  <a:gd name="T2" fmla="*/ 3 w 20"/>
                  <a:gd name="T3" fmla="*/ 1 h 15"/>
                  <a:gd name="T4" fmla="*/ 1 w 20"/>
                  <a:gd name="T5" fmla="*/ 3 h 15"/>
                  <a:gd name="T6" fmla="*/ 16 w 20"/>
                  <a:gd name="T7" fmla="*/ 14 h 15"/>
                  <a:gd name="T8" fmla="*/ 18 w 20"/>
                  <a:gd name="T9" fmla="*/ 11 h 15"/>
                </a:gdLst>
                <a:ahLst/>
                <a:cxnLst>
                  <a:cxn ang="0">
                    <a:pos x="T0" y="T1"/>
                  </a:cxn>
                  <a:cxn ang="0">
                    <a:pos x="T2" y="T3"/>
                  </a:cxn>
                  <a:cxn ang="0">
                    <a:pos x="T4" y="T5"/>
                  </a:cxn>
                  <a:cxn ang="0">
                    <a:pos x="T6" y="T7"/>
                  </a:cxn>
                  <a:cxn ang="0">
                    <a:pos x="T8" y="T9"/>
                  </a:cxn>
                </a:cxnLst>
                <a:rect l="0" t="0" r="r" b="b"/>
                <a:pathLst>
                  <a:path w="20" h="15">
                    <a:moveTo>
                      <a:pt x="18" y="11"/>
                    </a:moveTo>
                    <a:cubicBezTo>
                      <a:pt x="13" y="7"/>
                      <a:pt x="8" y="4"/>
                      <a:pt x="3" y="1"/>
                    </a:cubicBezTo>
                    <a:cubicBezTo>
                      <a:pt x="2" y="0"/>
                      <a:pt x="0" y="2"/>
                      <a:pt x="1" y="3"/>
                    </a:cubicBezTo>
                    <a:cubicBezTo>
                      <a:pt x="5" y="8"/>
                      <a:pt x="10" y="11"/>
                      <a:pt x="16" y="14"/>
                    </a:cubicBezTo>
                    <a:cubicBezTo>
                      <a:pt x="18" y="15"/>
                      <a:pt x="20" y="12"/>
                      <a:pt x="18"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79" name="Freeform 115">
                <a:extLst>
                  <a:ext uri="{FF2B5EF4-FFF2-40B4-BE49-F238E27FC236}">
                    <a16:creationId xmlns:a16="http://schemas.microsoft.com/office/drawing/2014/main" id="{F0E15F4C-304B-4752-894B-671861DE3B15}"/>
                  </a:ext>
                </a:extLst>
              </p:cNvPr>
              <p:cNvSpPr>
                <a:spLocks/>
              </p:cNvSpPr>
              <p:nvPr/>
            </p:nvSpPr>
            <p:spPr bwMode="auto">
              <a:xfrm>
                <a:off x="5513" y="1634"/>
                <a:ext cx="26" cy="21"/>
              </a:xfrm>
              <a:custGeom>
                <a:avLst/>
                <a:gdLst>
                  <a:gd name="T0" fmla="*/ 14 w 15"/>
                  <a:gd name="T1" fmla="*/ 9 h 12"/>
                  <a:gd name="T2" fmla="*/ 3 w 15"/>
                  <a:gd name="T3" fmla="*/ 0 h 12"/>
                  <a:gd name="T4" fmla="*/ 1 w 15"/>
                  <a:gd name="T5" fmla="*/ 3 h 12"/>
                  <a:gd name="T6" fmla="*/ 12 w 15"/>
                  <a:gd name="T7" fmla="*/ 11 h 12"/>
                  <a:gd name="T8" fmla="*/ 14 w 15"/>
                  <a:gd name="T9" fmla="*/ 9 h 12"/>
                </a:gdLst>
                <a:ahLst/>
                <a:cxnLst>
                  <a:cxn ang="0">
                    <a:pos x="T0" y="T1"/>
                  </a:cxn>
                  <a:cxn ang="0">
                    <a:pos x="T2" y="T3"/>
                  </a:cxn>
                  <a:cxn ang="0">
                    <a:pos x="T4" y="T5"/>
                  </a:cxn>
                  <a:cxn ang="0">
                    <a:pos x="T6" y="T7"/>
                  </a:cxn>
                  <a:cxn ang="0">
                    <a:pos x="T8" y="T9"/>
                  </a:cxn>
                </a:cxnLst>
                <a:rect l="0" t="0" r="r" b="b"/>
                <a:pathLst>
                  <a:path w="15" h="12">
                    <a:moveTo>
                      <a:pt x="14" y="9"/>
                    </a:moveTo>
                    <a:cubicBezTo>
                      <a:pt x="10" y="6"/>
                      <a:pt x="7" y="3"/>
                      <a:pt x="3" y="0"/>
                    </a:cubicBezTo>
                    <a:cubicBezTo>
                      <a:pt x="2" y="0"/>
                      <a:pt x="0" y="2"/>
                      <a:pt x="1" y="3"/>
                    </a:cubicBezTo>
                    <a:cubicBezTo>
                      <a:pt x="5" y="6"/>
                      <a:pt x="8" y="9"/>
                      <a:pt x="12" y="11"/>
                    </a:cubicBezTo>
                    <a:cubicBezTo>
                      <a:pt x="13" y="12"/>
                      <a:pt x="15" y="10"/>
                      <a:pt x="14"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80" name="Freeform 116">
                <a:extLst>
                  <a:ext uri="{FF2B5EF4-FFF2-40B4-BE49-F238E27FC236}">
                    <a16:creationId xmlns:a16="http://schemas.microsoft.com/office/drawing/2014/main" id="{53E2133D-4B18-4F9A-9AAA-CC558C590ABC}"/>
                  </a:ext>
                </a:extLst>
              </p:cNvPr>
              <p:cNvSpPr>
                <a:spLocks/>
              </p:cNvSpPr>
              <p:nvPr/>
            </p:nvSpPr>
            <p:spPr bwMode="auto">
              <a:xfrm>
                <a:off x="5478" y="1815"/>
                <a:ext cx="44" cy="33"/>
              </a:xfrm>
              <a:custGeom>
                <a:avLst/>
                <a:gdLst>
                  <a:gd name="T0" fmla="*/ 23 w 25"/>
                  <a:gd name="T1" fmla="*/ 16 h 19"/>
                  <a:gd name="T2" fmla="*/ 13 w 25"/>
                  <a:gd name="T3" fmla="*/ 8 h 19"/>
                  <a:gd name="T4" fmla="*/ 3 w 25"/>
                  <a:gd name="T5" fmla="*/ 1 h 19"/>
                  <a:gd name="T6" fmla="*/ 1 w 25"/>
                  <a:gd name="T7" fmla="*/ 3 h 19"/>
                  <a:gd name="T8" fmla="*/ 21 w 25"/>
                  <a:gd name="T9" fmla="*/ 19 h 19"/>
                  <a:gd name="T10" fmla="*/ 23 w 25"/>
                  <a:gd name="T11" fmla="*/ 16 h 19"/>
                </a:gdLst>
                <a:ahLst/>
                <a:cxnLst>
                  <a:cxn ang="0">
                    <a:pos x="T0" y="T1"/>
                  </a:cxn>
                  <a:cxn ang="0">
                    <a:pos x="T2" y="T3"/>
                  </a:cxn>
                  <a:cxn ang="0">
                    <a:pos x="T4" y="T5"/>
                  </a:cxn>
                  <a:cxn ang="0">
                    <a:pos x="T6" y="T7"/>
                  </a:cxn>
                  <a:cxn ang="0">
                    <a:pos x="T8" y="T9"/>
                  </a:cxn>
                  <a:cxn ang="0">
                    <a:pos x="T10" y="T11"/>
                  </a:cxn>
                </a:cxnLst>
                <a:rect l="0" t="0" r="r" b="b"/>
                <a:pathLst>
                  <a:path w="25" h="19">
                    <a:moveTo>
                      <a:pt x="23" y="16"/>
                    </a:moveTo>
                    <a:cubicBezTo>
                      <a:pt x="20" y="13"/>
                      <a:pt x="16" y="11"/>
                      <a:pt x="13" y="8"/>
                    </a:cubicBezTo>
                    <a:cubicBezTo>
                      <a:pt x="9" y="6"/>
                      <a:pt x="6" y="3"/>
                      <a:pt x="3" y="1"/>
                    </a:cubicBezTo>
                    <a:cubicBezTo>
                      <a:pt x="1" y="0"/>
                      <a:pt x="0" y="2"/>
                      <a:pt x="1" y="3"/>
                    </a:cubicBezTo>
                    <a:cubicBezTo>
                      <a:pt x="6" y="10"/>
                      <a:pt x="14" y="15"/>
                      <a:pt x="21" y="19"/>
                    </a:cubicBezTo>
                    <a:cubicBezTo>
                      <a:pt x="23" y="19"/>
                      <a:pt x="25" y="17"/>
                      <a:pt x="2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81" name="Freeform 117">
                <a:extLst>
                  <a:ext uri="{FF2B5EF4-FFF2-40B4-BE49-F238E27FC236}">
                    <a16:creationId xmlns:a16="http://schemas.microsoft.com/office/drawing/2014/main" id="{7C394AE7-6B7D-45C5-A532-D3DDBF207D1E}"/>
                  </a:ext>
                </a:extLst>
              </p:cNvPr>
              <p:cNvSpPr>
                <a:spLocks/>
              </p:cNvSpPr>
              <p:nvPr/>
            </p:nvSpPr>
            <p:spPr bwMode="auto">
              <a:xfrm>
                <a:off x="5418" y="1521"/>
                <a:ext cx="89" cy="30"/>
              </a:xfrm>
              <a:custGeom>
                <a:avLst/>
                <a:gdLst>
                  <a:gd name="T0" fmla="*/ 49 w 51"/>
                  <a:gd name="T1" fmla="*/ 13 h 17"/>
                  <a:gd name="T2" fmla="*/ 1 w 51"/>
                  <a:gd name="T3" fmla="*/ 5 h 17"/>
                  <a:gd name="T4" fmla="*/ 2 w 51"/>
                  <a:gd name="T5" fmla="*/ 8 h 17"/>
                  <a:gd name="T6" fmla="*/ 48 w 51"/>
                  <a:gd name="T7" fmla="*/ 16 h 17"/>
                  <a:gd name="T8" fmla="*/ 49 w 51"/>
                  <a:gd name="T9" fmla="*/ 13 h 17"/>
                </a:gdLst>
                <a:ahLst/>
                <a:cxnLst>
                  <a:cxn ang="0">
                    <a:pos x="T0" y="T1"/>
                  </a:cxn>
                  <a:cxn ang="0">
                    <a:pos x="T2" y="T3"/>
                  </a:cxn>
                  <a:cxn ang="0">
                    <a:pos x="T4" y="T5"/>
                  </a:cxn>
                  <a:cxn ang="0">
                    <a:pos x="T6" y="T7"/>
                  </a:cxn>
                  <a:cxn ang="0">
                    <a:pos x="T8" y="T9"/>
                  </a:cxn>
                </a:cxnLst>
                <a:rect l="0" t="0" r="r" b="b"/>
                <a:pathLst>
                  <a:path w="51" h="17">
                    <a:moveTo>
                      <a:pt x="49" y="13"/>
                    </a:moveTo>
                    <a:cubicBezTo>
                      <a:pt x="36" y="4"/>
                      <a:pt x="17" y="0"/>
                      <a:pt x="1" y="5"/>
                    </a:cubicBezTo>
                    <a:cubicBezTo>
                      <a:pt x="0" y="6"/>
                      <a:pt x="0" y="8"/>
                      <a:pt x="2" y="8"/>
                    </a:cubicBezTo>
                    <a:cubicBezTo>
                      <a:pt x="18" y="8"/>
                      <a:pt x="32" y="10"/>
                      <a:pt x="48" y="16"/>
                    </a:cubicBezTo>
                    <a:cubicBezTo>
                      <a:pt x="50" y="17"/>
                      <a:pt x="51" y="14"/>
                      <a:pt x="49"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82" name="Freeform 118">
                <a:extLst>
                  <a:ext uri="{FF2B5EF4-FFF2-40B4-BE49-F238E27FC236}">
                    <a16:creationId xmlns:a16="http://schemas.microsoft.com/office/drawing/2014/main" id="{FFF529D5-2089-480B-82B7-71F91E41DAEB}"/>
                  </a:ext>
                </a:extLst>
              </p:cNvPr>
              <p:cNvSpPr>
                <a:spLocks/>
              </p:cNvSpPr>
              <p:nvPr/>
            </p:nvSpPr>
            <p:spPr bwMode="auto">
              <a:xfrm>
                <a:off x="5395" y="1502"/>
                <a:ext cx="70" cy="19"/>
              </a:xfrm>
              <a:custGeom>
                <a:avLst/>
                <a:gdLst>
                  <a:gd name="T0" fmla="*/ 38 w 40"/>
                  <a:gd name="T1" fmla="*/ 6 h 11"/>
                  <a:gd name="T2" fmla="*/ 2 w 40"/>
                  <a:gd name="T3" fmla="*/ 8 h 11"/>
                  <a:gd name="T4" fmla="*/ 4 w 40"/>
                  <a:gd name="T5" fmla="*/ 10 h 11"/>
                  <a:gd name="T6" fmla="*/ 36 w 40"/>
                  <a:gd name="T7" fmla="*/ 9 h 11"/>
                  <a:gd name="T8" fmla="*/ 38 w 40"/>
                  <a:gd name="T9" fmla="*/ 6 h 11"/>
                </a:gdLst>
                <a:ahLst/>
                <a:cxnLst>
                  <a:cxn ang="0">
                    <a:pos x="T0" y="T1"/>
                  </a:cxn>
                  <a:cxn ang="0">
                    <a:pos x="T2" y="T3"/>
                  </a:cxn>
                  <a:cxn ang="0">
                    <a:pos x="T4" y="T5"/>
                  </a:cxn>
                  <a:cxn ang="0">
                    <a:pos x="T6" y="T7"/>
                  </a:cxn>
                  <a:cxn ang="0">
                    <a:pos x="T8" y="T9"/>
                  </a:cxn>
                </a:cxnLst>
                <a:rect l="0" t="0" r="r" b="b"/>
                <a:pathLst>
                  <a:path w="40" h="11">
                    <a:moveTo>
                      <a:pt x="38" y="6"/>
                    </a:moveTo>
                    <a:cubicBezTo>
                      <a:pt x="27" y="0"/>
                      <a:pt x="12" y="0"/>
                      <a:pt x="2" y="8"/>
                    </a:cubicBezTo>
                    <a:cubicBezTo>
                      <a:pt x="0" y="9"/>
                      <a:pt x="2" y="11"/>
                      <a:pt x="4" y="10"/>
                    </a:cubicBezTo>
                    <a:cubicBezTo>
                      <a:pt x="14" y="5"/>
                      <a:pt x="25" y="4"/>
                      <a:pt x="36" y="9"/>
                    </a:cubicBezTo>
                    <a:cubicBezTo>
                      <a:pt x="38" y="10"/>
                      <a:pt x="40" y="7"/>
                      <a:pt x="38"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83" name="Freeform 119">
                <a:extLst>
                  <a:ext uri="{FF2B5EF4-FFF2-40B4-BE49-F238E27FC236}">
                    <a16:creationId xmlns:a16="http://schemas.microsoft.com/office/drawing/2014/main" id="{F4593591-C8C4-42FD-8C06-EE2523D3341D}"/>
                  </a:ext>
                </a:extLst>
              </p:cNvPr>
              <p:cNvSpPr>
                <a:spLocks/>
              </p:cNvSpPr>
              <p:nvPr/>
            </p:nvSpPr>
            <p:spPr bwMode="auto">
              <a:xfrm>
                <a:off x="5367" y="1488"/>
                <a:ext cx="67" cy="16"/>
              </a:xfrm>
              <a:custGeom>
                <a:avLst/>
                <a:gdLst>
                  <a:gd name="T0" fmla="*/ 37 w 38"/>
                  <a:gd name="T1" fmla="*/ 2 h 9"/>
                  <a:gd name="T2" fmla="*/ 2 w 38"/>
                  <a:gd name="T3" fmla="*/ 6 h 9"/>
                  <a:gd name="T4" fmla="*/ 3 w 38"/>
                  <a:gd name="T5" fmla="*/ 9 h 9"/>
                  <a:gd name="T6" fmla="*/ 36 w 38"/>
                  <a:gd name="T7" fmla="*/ 6 h 9"/>
                  <a:gd name="T8" fmla="*/ 37 w 38"/>
                  <a:gd name="T9" fmla="*/ 2 h 9"/>
                </a:gdLst>
                <a:ahLst/>
                <a:cxnLst>
                  <a:cxn ang="0">
                    <a:pos x="T0" y="T1"/>
                  </a:cxn>
                  <a:cxn ang="0">
                    <a:pos x="T2" y="T3"/>
                  </a:cxn>
                  <a:cxn ang="0">
                    <a:pos x="T4" y="T5"/>
                  </a:cxn>
                  <a:cxn ang="0">
                    <a:pos x="T6" y="T7"/>
                  </a:cxn>
                  <a:cxn ang="0">
                    <a:pos x="T8" y="T9"/>
                  </a:cxn>
                </a:cxnLst>
                <a:rect l="0" t="0" r="r" b="b"/>
                <a:pathLst>
                  <a:path w="38" h="9">
                    <a:moveTo>
                      <a:pt x="37" y="2"/>
                    </a:moveTo>
                    <a:cubicBezTo>
                      <a:pt x="25" y="0"/>
                      <a:pt x="13" y="1"/>
                      <a:pt x="2" y="6"/>
                    </a:cubicBezTo>
                    <a:cubicBezTo>
                      <a:pt x="0" y="7"/>
                      <a:pt x="2" y="9"/>
                      <a:pt x="3" y="9"/>
                    </a:cubicBezTo>
                    <a:cubicBezTo>
                      <a:pt x="14" y="7"/>
                      <a:pt x="25" y="4"/>
                      <a:pt x="36" y="6"/>
                    </a:cubicBezTo>
                    <a:cubicBezTo>
                      <a:pt x="38" y="6"/>
                      <a:pt x="38" y="3"/>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84" name="Freeform 120">
                <a:extLst>
                  <a:ext uri="{FF2B5EF4-FFF2-40B4-BE49-F238E27FC236}">
                    <a16:creationId xmlns:a16="http://schemas.microsoft.com/office/drawing/2014/main" id="{9B029F8B-C604-4466-AAF9-2A9335A9211E}"/>
                  </a:ext>
                </a:extLst>
              </p:cNvPr>
              <p:cNvSpPr>
                <a:spLocks/>
              </p:cNvSpPr>
              <p:nvPr/>
            </p:nvSpPr>
            <p:spPr bwMode="auto">
              <a:xfrm>
                <a:off x="5237" y="1776"/>
                <a:ext cx="119" cy="97"/>
              </a:xfrm>
              <a:custGeom>
                <a:avLst/>
                <a:gdLst>
                  <a:gd name="T0" fmla="*/ 3 w 68"/>
                  <a:gd name="T1" fmla="*/ 54 h 55"/>
                  <a:gd name="T2" fmla="*/ 67 w 68"/>
                  <a:gd name="T3" fmla="*/ 4 h 55"/>
                  <a:gd name="T4" fmla="*/ 64 w 68"/>
                  <a:gd name="T5" fmla="*/ 2 h 55"/>
                  <a:gd name="T6" fmla="*/ 38 w 68"/>
                  <a:gd name="T7" fmla="*/ 30 h 55"/>
                  <a:gd name="T8" fmla="*/ 2 w 68"/>
                  <a:gd name="T9" fmla="*/ 52 h 55"/>
                  <a:gd name="T10" fmla="*/ 3 w 68"/>
                  <a:gd name="T11" fmla="*/ 54 h 55"/>
                </a:gdLst>
                <a:ahLst/>
                <a:cxnLst>
                  <a:cxn ang="0">
                    <a:pos x="T0" y="T1"/>
                  </a:cxn>
                  <a:cxn ang="0">
                    <a:pos x="T2" y="T3"/>
                  </a:cxn>
                  <a:cxn ang="0">
                    <a:pos x="T4" y="T5"/>
                  </a:cxn>
                  <a:cxn ang="0">
                    <a:pos x="T6" y="T7"/>
                  </a:cxn>
                  <a:cxn ang="0">
                    <a:pos x="T8" y="T9"/>
                  </a:cxn>
                  <a:cxn ang="0">
                    <a:pos x="T10" y="T11"/>
                  </a:cxn>
                </a:cxnLst>
                <a:rect l="0" t="0" r="r" b="b"/>
                <a:pathLst>
                  <a:path w="68" h="55">
                    <a:moveTo>
                      <a:pt x="3" y="54"/>
                    </a:moveTo>
                    <a:cubicBezTo>
                      <a:pt x="28" y="46"/>
                      <a:pt x="55" y="28"/>
                      <a:pt x="67" y="4"/>
                    </a:cubicBezTo>
                    <a:cubicBezTo>
                      <a:pt x="68" y="2"/>
                      <a:pt x="66" y="0"/>
                      <a:pt x="64" y="2"/>
                    </a:cubicBezTo>
                    <a:cubicBezTo>
                      <a:pt x="56" y="12"/>
                      <a:pt x="48" y="22"/>
                      <a:pt x="38" y="30"/>
                    </a:cubicBezTo>
                    <a:cubicBezTo>
                      <a:pt x="27" y="39"/>
                      <a:pt x="15" y="46"/>
                      <a:pt x="2" y="52"/>
                    </a:cubicBezTo>
                    <a:cubicBezTo>
                      <a:pt x="0" y="52"/>
                      <a:pt x="1" y="55"/>
                      <a:pt x="3"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85" name="Freeform 121">
                <a:extLst>
                  <a:ext uri="{FF2B5EF4-FFF2-40B4-BE49-F238E27FC236}">
                    <a16:creationId xmlns:a16="http://schemas.microsoft.com/office/drawing/2014/main" id="{0892C94A-9985-4471-8A02-68863F3465FB}"/>
                  </a:ext>
                </a:extLst>
              </p:cNvPr>
              <p:cNvSpPr>
                <a:spLocks/>
              </p:cNvSpPr>
              <p:nvPr/>
            </p:nvSpPr>
            <p:spPr bwMode="auto">
              <a:xfrm>
                <a:off x="5260" y="1753"/>
                <a:ext cx="80" cy="94"/>
              </a:xfrm>
              <a:custGeom>
                <a:avLst/>
                <a:gdLst>
                  <a:gd name="T0" fmla="*/ 4 w 46"/>
                  <a:gd name="T1" fmla="*/ 51 h 53"/>
                  <a:gd name="T2" fmla="*/ 34 w 46"/>
                  <a:gd name="T3" fmla="*/ 25 h 53"/>
                  <a:gd name="T4" fmla="*/ 45 w 46"/>
                  <a:gd name="T5" fmla="*/ 2 h 53"/>
                  <a:gd name="T6" fmla="*/ 42 w 46"/>
                  <a:gd name="T7" fmla="*/ 2 h 53"/>
                  <a:gd name="T8" fmla="*/ 1 w 46"/>
                  <a:gd name="T9" fmla="*/ 49 h 53"/>
                  <a:gd name="T10" fmla="*/ 4 w 46"/>
                  <a:gd name="T11" fmla="*/ 51 h 53"/>
                </a:gdLst>
                <a:ahLst/>
                <a:cxnLst>
                  <a:cxn ang="0">
                    <a:pos x="T0" y="T1"/>
                  </a:cxn>
                  <a:cxn ang="0">
                    <a:pos x="T2" y="T3"/>
                  </a:cxn>
                  <a:cxn ang="0">
                    <a:pos x="T4" y="T5"/>
                  </a:cxn>
                  <a:cxn ang="0">
                    <a:pos x="T6" y="T7"/>
                  </a:cxn>
                  <a:cxn ang="0">
                    <a:pos x="T8" y="T9"/>
                  </a:cxn>
                  <a:cxn ang="0">
                    <a:pos x="T10" y="T11"/>
                  </a:cxn>
                </a:cxnLst>
                <a:rect l="0" t="0" r="r" b="b"/>
                <a:pathLst>
                  <a:path w="46" h="53">
                    <a:moveTo>
                      <a:pt x="4" y="51"/>
                    </a:moveTo>
                    <a:cubicBezTo>
                      <a:pt x="14" y="43"/>
                      <a:pt x="25" y="35"/>
                      <a:pt x="34" y="25"/>
                    </a:cubicBezTo>
                    <a:cubicBezTo>
                      <a:pt x="40" y="19"/>
                      <a:pt x="46" y="11"/>
                      <a:pt x="45" y="2"/>
                    </a:cubicBezTo>
                    <a:cubicBezTo>
                      <a:pt x="45" y="0"/>
                      <a:pt x="43" y="0"/>
                      <a:pt x="42" y="2"/>
                    </a:cubicBezTo>
                    <a:cubicBezTo>
                      <a:pt x="37" y="22"/>
                      <a:pt x="16" y="35"/>
                      <a:pt x="1" y="49"/>
                    </a:cubicBezTo>
                    <a:cubicBezTo>
                      <a:pt x="0" y="51"/>
                      <a:pt x="2" y="53"/>
                      <a:pt x="4" y="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86" name="Freeform 122">
                <a:extLst>
                  <a:ext uri="{FF2B5EF4-FFF2-40B4-BE49-F238E27FC236}">
                    <a16:creationId xmlns:a16="http://schemas.microsoft.com/office/drawing/2014/main" id="{A4168678-9427-4967-A3B7-9773AF1954E5}"/>
                  </a:ext>
                </a:extLst>
              </p:cNvPr>
              <p:cNvSpPr>
                <a:spLocks/>
              </p:cNvSpPr>
              <p:nvPr/>
            </p:nvSpPr>
            <p:spPr bwMode="auto">
              <a:xfrm>
                <a:off x="5277" y="1732"/>
                <a:ext cx="48" cy="58"/>
              </a:xfrm>
              <a:custGeom>
                <a:avLst/>
                <a:gdLst>
                  <a:gd name="T0" fmla="*/ 4 w 27"/>
                  <a:gd name="T1" fmla="*/ 31 h 33"/>
                  <a:gd name="T2" fmla="*/ 26 w 27"/>
                  <a:gd name="T3" fmla="*/ 3 h 33"/>
                  <a:gd name="T4" fmla="*/ 23 w 27"/>
                  <a:gd name="T5" fmla="*/ 1 h 33"/>
                  <a:gd name="T6" fmla="*/ 14 w 27"/>
                  <a:gd name="T7" fmla="*/ 14 h 33"/>
                  <a:gd name="T8" fmla="*/ 2 w 27"/>
                  <a:gd name="T9" fmla="*/ 29 h 33"/>
                  <a:gd name="T10" fmla="*/ 4 w 27"/>
                  <a:gd name="T11" fmla="*/ 31 h 33"/>
                </a:gdLst>
                <a:ahLst/>
                <a:cxnLst>
                  <a:cxn ang="0">
                    <a:pos x="T0" y="T1"/>
                  </a:cxn>
                  <a:cxn ang="0">
                    <a:pos x="T2" y="T3"/>
                  </a:cxn>
                  <a:cxn ang="0">
                    <a:pos x="T4" y="T5"/>
                  </a:cxn>
                  <a:cxn ang="0">
                    <a:pos x="T6" y="T7"/>
                  </a:cxn>
                  <a:cxn ang="0">
                    <a:pos x="T8" y="T9"/>
                  </a:cxn>
                  <a:cxn ang="0">
                    <a:pos x="T10" y="T11"/>
                  </a:cxn>
                </a:cxnLst>
                <a:rect l="0" t="0" r="r" b="b"/>
                <a:pathLst>
                  <a:path w="27" h="33">
                    <a:moveTo>
                      <a:pt x="4" y="31"/>
                    </a:moveTo>
                    <a:cubicBezTo>
                      <a:pt x="12" y="23"/>
                      <a:pt x="21" y="13"/>
                      <a:pt x="26" y="3"/>
                    </a:cubicBezTo>
                    <a:cubicBezTo>
                      <a:pt x="27" y="1"/>
                      <a:pt x="24" y="0"/>
                      <a:pt x="23" y="1"/>
                    </a:cubicBezTo>
                    <a:cubicBezTo>
                      <a:pt x="20" y="5"/>
                      <a:pt x="17" y="10"/>
                      <a:pt x="14" y="14"/>
                    </a:cubicBezTo>
                    <a:cubicBezTo>
                      <a:pt x="10" y="19"/>
                      <a:pt x="6" y="24"/>
                      <a:pt x="2" y="29"/>
                    </a:cubicBezTo>
                    <a:cubicBezTo>
                      <a:pt x="0" y="30"/>
                      <a:pt x="3" y="33"/>
                      <a:pt x="4"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87" name="Freeform 123">
                <a:extLst>
                  <a:ext uri="{FF2B5EF4-FFF2-40B4-BE49-F238E27FC236}">
                    <a16:creationId xmlns:a16="http://schemas.microsoft.com/office/drawing/2014/main" id="{D5F8A27E-0942-455D-9CE3-4369DC774943}"/>
                  </a:ext>
                </a:extLst>
              </p:cNvPr>
              <p:cNvSpPr>
                <a:spLocks/>
              </p:cNvSpPr>
              <p:nvPr/>
            </p:nvSpPr>
            <p:spPr bwMode="auto">
              <a:xfrm>
                <a:off x="5289" y="1704"/>
                <a:ext cx="22" cy="35"/>
              </a:xfrm>
              <a:custGeom>
                <a:avLst/>
                <a:gdLst>
                  <a:gd name="T0" fmla="*/ 4 w 12"/>
                  <a:gd name="T1" fmla="*/ 18 h 20"/>
                  <a:gd name="T2" fmla="*/ 11 w 12"/>
                  <a:gd name="T3" fmla="*/ 3 h 20"/>
                  <a:gd name="T4" fmla="*/ 9 w 12"/>
                  <a:gd name="T5" fmla="*/ 2 h 20"/>
                  <a:gd name="T6" fmla="*/ 1 w 12"/>
                  <a:gd name="T7" fmla="*/ 16 h 20"/>
                  <a:gd name="T8" fmla="*/ 4 w 12"/>
                  <a:gd name="T9" fmla="*/ 18 h 20"/>
                </a:gdLst>
                <a:ahLst/>
                <a:cxnLst>
                  <a:cxn ang="0">
                    <a:pos x="T0" y="T1"/>
                  </a:cxn>
                  <a:cxn ang="0">
                    <a:pos x="T2" y="T3"/>
                  </a:cxn>
                  <a:cxn ang="0">
                    <a:pos x="T4" y="T5"/>
                  </a:cxn>
                  <a:cxn ang="0">
                    <a:pos x="T6" y="T7"/>
                  </a:cxn>
                  <a:cxn ang="0">
                    <a:pos x="T8" y="T9"/>
                  </a:cxn>
                </a:cxnLst>
                <a:rect l="0" t="0" r="r" b="b"/>
                <a:pathLst>
                  <a:path w="12" h="20">
                    <a:moveTo>
                      <a:pt x="4" y="18"/>
                    </a:moveTo>
                    <a:cubicBezTo>
                      <a:pt x="7" y="13"/>
                      <a:pt x="9" y="8"/>
                      <a:pt x="11" y="3"/>
                    </a:cubicBezTo>
                    <a:cubicBezTo>
                      <a:pt x="12" y="1"/>
                      <a:pt x="9" y="0"/>
                      <a:pt x="9" y="2"/>
                    </a:cubicBezTo>
                    <a:cubicBezTo>
                      <a:pt x="6" y="6"/>
                      <a:pt x="3" y="11"/>
                      <a:pt x="1" y="16"/>
                    </a:cubicBezTo>
                    <a:cubicBezTo>
                      <a:pt x="0" y="19"/>
                      <a:pt x="3" y="20"/>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88" name="Freeform 124">
                <a:extLst>
                  <a:ext uri="{FF2B5EF4-FFF2-40B4-BE49-F238E27FC236}">
                    <a16:creationId xmlns:a16="http://schemas.microsoft.com/office/drawing/2014/main" id="{E9C3B71A-3F77-4C64-900E-08A78156D130}"/>
                  </a:ext>
                </a:extLst>
              </p:cNvPr>
              <p:cNvSpPr>
                <a:spLocks/>
              </p:cNvSpPr>
              <p:nvPr/>
            </p:nvSpPr>
            <p:spPr bwMode="auto">
              <a:xfrm>
                <a:off x="5291" y="1806"/>
                <a:ext cx="86" cy="72"/>
              </a:xfrm>
              <a:custGeom>
                <a:avLst/>
                <a:gdLst>
                  <a:gd name="T0" fmla="*/ 3 w 49"/>
                  <a:gd name="T1" fmla="*/ 41 h 41"/>
                  <a:gd name="T2" fmla="*/ 26 w 49"/>
                  <a:gd name="T3" fmla="*/ 27 h 41"/>
                  <a:gd name="T4" fmla="*/ 48 w 49"/>
                  <a:gd name="T5" fmla="*/ 3 h 41"/>
                  <a:gd name="T6" fmla="*/ 46 w 49"/>
                  <a:gd name="T7" fmla="*/ 1 h 41"/>
                  <a:gd name="T8" fmla="*/ 2 w 49"/>
                  <a:gd name="T9" fmla="*/ 38 h 41"/>
                  <a:gd name="T10" fmla="*/ 3 w 49"/>
                  <a:gd name="T11" fmla="*/ 41 h 41"/>
                </a:gdLst>
                <a:ahLst/>
                <a:cxnLst>
                  <a:cxn ang="0">
                    <a:pos x="T0" y="T1"/>
                  </a:cxn>
                  <a:cxn ang="0">
                    <a:pos x="T2" y="T3"/>
                  </a:cxn>
                  <a:cxn ang="0">
                    <a:pos x="T4" y="T5"/>
                  </a:cxn>
                  <a:cxn ang="0">
                    <a:pos x="T6" y="T7"/>
                  </a:cxn>
                  <a:cxn ang="0">
                    <a:pos x="T8" y="T9"/>
                  </a:cxn>
                  <a:cxn ang="0">
                    <a:pos x="T10" y="T11"/>
                  </a:cxn>
                </a:cxnLst>
                <a:rect l="0" t="0" r="r" b="b"/>
                <a:pathLst>
                  <a:path w="49" h="41">
                    <a:moveTo>
                      <a:pt x="3" y="41"/>
                    </a:moveTo>
                    <a:cubicBezTo>
                      <a:pt x="12" y="40"/>
                      <a:pt x="19" y="33"/>
                      <a:pt x="26" y="27"/>
                    </a:cubicBezTo>
                    <a:cubicBezTo>
                      <a:pt x="34" y="20"/>
                      <a:pt x="42" y="12"/>
                      <a:pt x="48" y="3"/>
                    </a:cubicBezTo>
                    <a:cubicBezTo>
                      <a:pt x="49" y="2"/>
                      <a:pt x="47" y="0"/>
                      <a:pt x="46" y="1"/>
                    </a:cubicBezTo>
                    <a:cubicBezTo>
                      <a:pt x="32" y="13"/>
                      <a:pt x="20" y="31"/>
                      <a:pt x="2" y="38"/>
                    </a:cubicBezTo>
                    <a:cubicBezTo>
                      <a:pt x="0" y="39"/>
                      <a:pt x="1" y="41"/>
                      <a:pt x="3"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89" name="Freeform 125">
                <a:extLst>
                  <a:ext uri="{FF2B5EF4-FFF2-40B4-BE49-F238E27FC236}">
                    <a16:creationId xmlns:a16="http://schemas.microsoft.com/office/drawing/2014/main" id="{837DA9D2-84D2-4CED-A353-4D7771685C74}"/>
                  </a:ext>
                </a:extLst>
              </p:cNvPr>
              <p:cNvSpPr>
                <a:spLocks/>
              </p:cNvSpPr>
              <p:nvPr/>
            </p:nvSpPr>
            <p:spPr bwMode="auto">
              <a:xfrm>
                <a:off x="5328" y="1847"/>
                <a:ext cx="63" cy="49"/>
              </a:xfrm>
              <a:custGeom>
                <a:avLst/>
                <a:gdLst>
                  <a:gd name="T0" fmla="*/ 3 w 36"/>
                  <a:gd name="T1" fmla="*/ 28 h 28"/>
                  <a:gd name="T2" fmla="*/ 35 w 36"/>
                  <a:gd name="T3" fmla="*/ 3 h 28"/>
                  <a:gd name="T4" fmla="*/ 32 w 36"/>
                  <a:gd name="T5" fmla="*/ 1 h 28"/>
                  <a:gd name="T6" fmla="*/ 2 w 36"/>
                  <a:gd name="T7" fmla="*/ 25 h 28"/>
                  <a:gd name="T8" fmla="*/ 3 w 36"/>
                  <a:gd name="T9" fmla="*/ 28 h 28"/>
                </a:gdLst>
                <a:ahLst/>
                <a:cxnLst>
                  <a:cxn ang="0">
                    <a:pos x="T0" y="T1"/>
                  </a:cxn>
                  <a:cxn ang="0">
                    <a:pos x="T2" y="T3"/>
                  </a:cxn>
                  <a:cxn ang="0">
                    <a:pos x="T4" y="T5"/>
                  </a:cxn>
                  <a:cxn ang="0">
                    <a:pos x="T6" y="T7"/>
                  </a:cxn>
                  <a:cxn ang="0">
                    <a:pos x="T8" y="T9"/>
                  </a:cxn>
                </a:cxnLst>
                <a:rect l="0" t="0" r="r" b="b"/>
                <a:pathLst>
                  <a:path w="36" h="28">
                    <a:moveTo>
                      <a:pt x="3" y="28"/>
                    </a:moveTo>
                    <a:cubicBezTo>
                      <a:pt x="16" y="24"/>
                      <a:pt x="29" y="15"/>
                      <a:pt x="35" y="3"/>
                    </a:cubicBezTo>
                    <a:cubicBezTo>
                      <a:pt x="36" y="1"/>
                      <a:pt x="34" y="0"/>
                      <a:pt x="32" y="1"/>
                    </a:cubicBezTo>
                    <a:cubicBezTo>
                      <a:pt x="23" y="10"/>
                      <a:pt x="14" y="19"/>
                      <a:pt x="2" y="25"/>
                    </a:cubicBezTo>
                    <a:cubicBezTo>
                      <a:pt x="0" y="26"/>
                      <a:pt x="1" y="28"/>
                      <a:pt x="3"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90" name="Freeform 126">
                <a:extLst>
                  <a:ext uri="{FF2B5EF4-FFF2-40B4-BE49-F238E27FC236}">
                    <a16:creationId xmlns:a16="http://schemas.microsoft.com/office/drawing/2014/main" id="{32490083-7C1B-4E53-B9C3-BEFEF680BD1E}"/>
                  </a:ext>
                </a:extLst>
              </p:cNvPr>
              <p:cNvSpPr>
                <a:spLocks/>
              </p:cNvSpPr>
              <p:nvPr/>
            </p:nvSpPr>
            <p:spPr bwMode="auto">
              <a:xfrm>
                <a:off x="5358" y="1883"/>
                <a:ext cx="42" cy="32"/>
              </a:xfrm>
              <a:custGeom>
                <a:avLst/>
                <a:gdLst>
                  <a:gd name="T0" fmla="*/ 4 w 24"/>
                  <a:gd name="T1" fmla="*/ 18 h 18"/>
                  <a:gd name="T2" fmla="*/ 23 w 24"/>
                  <a:gd name="T3" fmla="*/ 4 h 18"/>
                  <a:gd name="T4" fmla="*/ 21 w 24"/>
                  <a:gd name="T5" fmla="*/ 2 h 18"/>
                  <a:gd name="T6" fmla="*/ 2 w 24"/>
                  <a:gd name="T7" fmla="*/ 15 h 18"/>
                  <a:gd name="T8" fmla="*/ 4 w 24"/>
                  <a:gd name="T9" fmla="*/ 18 h 18"/>
                </a:gdLst>
                <a:ahLst/>
                <a:cxnLst>
                  <a:cxn ang="0">
                    <a:pos x="T0" y="T1"/>
                  </a:cxn>
                  <a:cxn ang="0">
                    <a:pos x="T2" y="T3"/>
                  </a:cxn>
                  <a:cxn ang="0">
                    <a:pos x="T4" y="T5"/>
                  </a:cxn>
                  <a:cxn ang="0">
                    <a:pos x="T6" y="T7"/>
                  </a:cxn>
                  <a:cxn ang="0">
                    <a:pos x="T8" y="T9"/>
                  </a:cxn>
                </a:cxnLst>
                <a:rect l="0" t="0" r="r" b="b"/>
                <a:pathLst>
                  <a:path w="24" h="18">
                    <a:moveTo>
                      <a:pt x="4" y="18"/>
                    </a:moveTo>
                    <a:cubicBezTo>
                      <a:pt x="11" y="14"/>
                      <a:pt x="18" y="10"/>
                      <a:pt x="23" y="4"/>
                    </a:cubicBezTo>
                    <a:cubicBezTo>
                      <a:pt x="24" y="3"/>
                      <a:pt x="23" y="0"/>
                      <a:pt x="21" y="2"/>
                    </a:cubicBezTo>
                    <a:cubicBezTo>
                      <a:pt x="15" y="6"/>
                      <a:pt x="9" y="11"/>
                      <a:pt x="2" y="15"/>
                    </a:cubicBezTo>
                    <a:cubicBezTo>
                      <a:pt x="0" y="16"/>
                      <a:pt x="1" y="18"/>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91" name="Freeform 127">
                <a:extLst>
                  <a:ext uri="{FF2B5EF4-FFF2-40B4-BE49-F238E27FC236}">
                    <a16:creationId xmlns:a16="http://schemas.microsoft.com/office/drawing/2014/main" id="{2C351095-2CD7-44FD-929D-C1E0F41D355D}"/>
                  </a:ext>
                </a:extLst>
              </p:cNvPr>
              <p:cNvSpPr>
                <a:spLocks/>
              </p:cNvSpPr>
              <p:nvPr/>
            </p:nvSpPr>
            <p:spPr bwMode="auto">
              <a:xfrm>
                <a:off x="5381" y="1917"/>
                <a:ext cx="42" cy="30"/>
              </a:xfrm>
              <a:custGeom>
                <a:avLst/>
                <a:gdLst>
                  <a:gd name="T0" fmla="*/ 3 w 24"/>
                  <a:gd name="T1" fmla="*/ 16 h 17"/>
                  <a:gd name="T2" fmla="*/ 23 w 24"/>
                  <a:gd name="T3" fmla="*/ 3 h 17"/>
                  <a:gd name="T4" fmla="*/ 21 w 24"/>
                  <a:gd name="T5" fmla="*/ 1 h 17"/>
                  <a:gd name="T6" fmla="*/ 2 w 24"/>
                  <a:gd name="T7" fmla="*/ 12 h 17"/>
                  <a:gd name="T8" fmla="*/ 3 w 24"/>
                  <a:gd name="T9" fmla="*/ 16 h 17"/>
                </a:gdLst>
                <a:ahLst/>
                <a:cxnLst>
                  <a:cxn ang="0">
                    <a:pos x="T0" y="T1"/>
                  </a:cxn>
                  <a:cxn ang="0">
                    <a:pos x="T2" y="T3"/>
                  </a:cxn>
                  <a:cxn ang="0">
                    <a:pos x="T4" y="T5"/>
                  </a:cxn>
                  <a:cxn ang="0">
                    <a:pos x="T6" y="T7"/>
                  </a:cxn>
                  <a:cxn ang="0">
                    <a:pos x="T8" y="T9"/>
                  </a:cxn>
                </a:cxnLst>
                <a:rect l="0" t="0" r="r" b="b"/>
                <a:pathLst>
                  <a:path w="24" h="17">
                    <a:moveTo>
                      <a:pt x="3" y="16"/>
                    </a:moveTo>
                    <a:cubicBezTo>
                      <a:pt x="11" y="14"/>
                      <a:pt x="19" y="10"/>
                      <a:pt x="23" y="3"/>
                    </a:cubicBezTo>
                    <a:cubicBezTo>
                      <a:pt x="24" y="1"/>
                      <a:pt x="22" y="0"/>
                      <a:pt x="21" y="1"/>
                    </a:cubicBezTo>
                    <a:cubicBezTo>
                      <a:pt x="15" y="5"/>
                      <a:pt x="9" y="10"/>
                      <a:pt x="2" y="12"/>
                    </a:cubicBezTo>
                    <a:cubicBezTo>
                      <a:pt x="0" y="13"/>
                      <a:pt x="1" y="17"/>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92" name="Freeform 128">
                <a:extLst>
                  <a:ext uri="{FF2B5EF4-FFF2-40B4-BE49-F238E27FC236}">
                    <a16:creationId xmlns:a16="http://schemas.microsoft.com/office/drawing/2014/main" id="{F02ED925-ABFC-4B46-A3D2-C81C744DA15D}"/>
                  </a:ext>
                </a:extLst>
              </p:cNvPr>
              <p:cNvSpPr>
                <a:spLocks/>
              </p:cNvSpPr>
              <p:nvPr/>
            </p:nvSpPr>
            <p:spPr bwMode="auto">
              <a:xfrm>
                <a:off x="5402" y="1964"/>
                <a:ext cx="49" cy="23"/>
              </a:xfrm>
              <a:custGeom>
                <a:avLst/>
                <a:gdLst>
                  <a:gd name="T0" fmla="*/ 2 w 28"/>
                  <a:gd name="T1" fmla="*/ 13 h 13"/>
                  <a:gd name="T2" fmla="*/ 27 w 28"/>
                  <a:gd name="T3" fmla="*/ 3 h 13"/>
                  <a:gd name="T4" fmla="*/ 24 w 28"/>
                  <a:gd name="T5" fmla="*/ 0 h 13"/>
                  <a:gd name="T6" fmla="*/ 2 w 28"/>
                  <a:gd name="T7" fmla="*/ 9 h 13"/>
                  <a:gd name="T8" fmla="*/ 2 w 28"/>
                  <a:gd name="T9" fmla="*/ 13 h 13"/>
                </a:gdLst>
                <a:ahLst/>
                <a:cxnLst>
                  <a:cxn ang="0">
                    <a:pos x="T0" y="T1"/>
                  </a:cxn>
                  <a:cxn ang="0">
                    <a:pos x="T2" y="T3"/>
                  </a:cxn>
                  <a:cxn ang="0">
                    <a:pos x="T4" y="T5"/>
                  </a:cxn>
                  <a:cxn ang="0">
                    <a:pos x="T6" y="T7"/>
                  </a:cxn>
                  <a:cxn ang="0">
                    <a:pos x="T8" y="T9"/>
                  </a:cxn>
                </a:cxnLst>
                <a:rect l="0" t="0" r="r" b="b"/>
                <a:pathLst>
                  <a:path w="28" h="13">
                    <a:moveTo>
                      <a:pt x="2" y="13"/>
                    </a:moveTo>
                    <a:cubicBezTo>
                      <a:pt x="11" y="13"/>
                      <a:pt x="21" y="10"/>
                      <a:pt x="27" y="3"/>
                    </a:cubicBezTo>
                    <a:cubicBezTo>
                      <a:pt x="28" y="1"/>
                      <a:pt x="26" y="0"/>
                      <a:pt x="24" y="0"/>
                    </a:cubicBezTo>
                    <a:cubicBezTo>
                      <a:pt x="17" y="4"/>
                      <a:pt x="11" y="8"/>
                      <a:pt x="2" y="9"/>
                    </a:cubicBezTo>
                    <a:cubicBezTo>
                      <a:pt x="0" y="10"/>
                      <a:pt x="0" y="13"/>
                      <a:pt x="2"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93" name="Freeform 129">
                <a:extLst>
                  <a:ext uri="{FF2B5EF4-FFF2-40B4-BE49-F238E27FC236}">
                    <a16:creationId xmlns:a16="http://schemas.microsoft.com/office/drawing/2014/main" id="{23E633DE-5D7C-42FB-AA14-D1C71A1EB26F}"/>
                  </a:ext>
                </a:extLst>
              </p:cNvPr>
              <p:cNvSpPr>
                <a:spLocks/>
              </p:cNvSpPr>
              <p:nvPr/>
            </p:nvSpPr>
            <p:spPr bwMode="auto">
              <a:xfrm>
                <a:off x="5418" y="2001"/>
                <a:ext cx="33" cy="27"/>
              </a:xfrm>
              <a:custGeom>
                <a:avLst/>
                <a:gdLst>
                  <a:gd name="T0" fmla="*/ 3 w 19"/>
                  <a:gd name="T1" fmla="*/ 14 h 15"/>
                  <a:gd name="T2" fmla="*/ 18 w 19"/>
                  <a:gd name="T3" fmla="*/ 4 h 15"/>
                  <a:gd name="T4" fmla="*/ 16 w 19"/>
                  <a:gd name="T5" fmla="*/ 1 h 15"/>
                  <a:gd name="T6" fmla="*/ 9 w 19"/>
                  <a:gd name="T7" fmla="*/ 7 h 15"/>
                  <a:gd name="T8" fmla="*/ 2 w 19"/>
                  <a:gd name="T9" fmla="*/ 11 h 15"/>
                  <a:gd name="T10" fmla="*/ 3 w 19"/>
                  <a:gd name="T11" fmla="*/ 14 h 15"/>
                </a:gdLst>
                <a:ahLst/>
                <a:cxnLst>
                  <a:cxn ang="0">
                    <a:pos x="T0" y="T1"/>
                  </a:cxn>
                  <a:cxn ang="0">
                    <a:pos x="T2" y="T3"/>
                  </a:cxn>
                  <a:cxn ang="0">
                    <a:pos x="T4" y="T5"/>
                  </a:cxn>
                  <a:cxn ang="0">
                    <a:pos x="T6" y="T7"/>
                  </a:cxn>
                  <a:cxn ang="0">
                    <a:pos x="T8" y="T9"/>
                  </a:cxn>
                  <a:cxn ang="0">
                    <a:pos x="T10" y="T11"/>
                  </a:cxn>
                </a:cxnLst>
                <a:rect l="0" t="0" r="r" b="b"/>
                <a:pathLst>
                  <a:path w="19" h="15">
                    <a:moveTo>
                      <a:pt x="3" y="14"/>
                    </a:moveTo>
                    <a:cubicBezTo>
                      <a:pt x="9" y="12"/>
                      <a:pt x="15" y="9"/>
                      <a:pt x="18" y="4"/>
                    </a:cubicBezTo>
                    <a:cubicBezTo>
                      <a:pt x="19" y="2"/>
                      <a:pt x="17" y="0"/>
                      <a:pt x="16" y="1"/>
                    </a:cubicBezTo>
                    <a:cubicBezTo>
                      <a:pt x="14" y="3"/>
                      <a:pt x="12" y="5"/>
                      <a:pt x="9" y="7"/>
                    </a:cubicBezTo>
                    <a:cubicBezTo>
                      <a:pt x="7" y="8"/>
                      <a:pt x="5" y="10"/>
                      <a:pt x="2" y="11"/>
                    </a:cubicBezTo>
                    <a:cubicBezTo>
                      <a:pt x="0" y="12"/>
                      <a:pt x="1" y="15"/>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94" name="Freeform 130">
                <a:extLst>
                  <a:ext uri="{FF2B5EF4-FFF2-40B4-BE49-F238E27FC236}">
                    <a16:creationId xmlns:a16="http://schemas.microsoft.com/office/drawing/2014/main" id="{04156025-49C2-4889-8F94-C75BA5AFA87C}"/>
                  </a:ext>
                </a:extLst>
              </p:cNvPr>
              <p:cNvSpPr>
                <a:spLocks/>
              </p:cNvSpPr>
              <p:nvPr/>
            </p:nvSpPr>
            <p:spPr bwMode="auto">
              <a:xfrm>
                <a:off x="5428" y="2033"/>
                <a:ext cx="39" cy="28"/>
              </a:xfrm>
              <a:custGeom>
                <a:avLst/>
                <a:gdLst>
                  <a:gd name="T0" fmla="*/ 3 w 22"/>
                  <a:gd name="T1" fmla="*/ 16 h 16"/>
                  <a:gd name="T2" fmla="*/ 21 w 22"/>
                  <a:gd name="T3" fmla="*/ 4 h 16"/>
                  <a:gd name="T4" fmla="*/ 18 w 22"/>
                  <a:gd name="T5" fmla="*/ 2 h 16"/>
                  <a:gd name="T6" fmla="*/ 2 w 22"/>
                  <a:gd name="T7" fmla="*/ 12 h 16"/>
                  <a:gd name="T8" fmla="*/ 3 w 22"/>
                  <a:gd name="T9" fmla="*/ 16 h 16"/>
                </a:gdLst>
                <a:ahLst/>
                <a:cxnLst>
                  <a:cxn ang="0">
                    <a:pos x="T0" y="T1"/>
                  </a:cxn>
                  <a:cxn ang="0">
                    <a:pos x="T2" y="T3"/>
                  </a:cxn>
                  <a:cxn ang="0">
                    <a:pos x="T4" y="T5"/>
                  </a:cxn>
                  <a:cxn ang="0">
                    <a:pos x="T6" y="T7"/>
                  </a:cxn>
                  <a:cxn ang="0">
                    <a:pos x="T8" y="T9"/>
                  </a:cxn>
                </a:cxnLst>
                <a:rect l="0" t="0" r="r" b="b"/>
                <a:pathLst>
                  <a:path w="22" h="16">
                    <a:moveTo>
                      <a:pt x="3" y="16"/>
                    </a:moveTo>
                    <a:cubicBezTo>
                      <a:pt x="10" y="14"/>
                      <a:pt x="17" y="10"/>
                      <a:pt x="21" y="4"/>
                    </a:cubicBezTo>
                    <a:cubicBezTo>
                      <a:pt x="22" y="2"/>
                      <a:pt x="19" y="0"/>
                      <a:pt x="18" y="2"/>
                    </a:cubicBezTo>
                    <a:cubicBezTo>
                      <a:pt x="13" y="6"/>
                      <a:pt x="8" y="10"/>
                      <a:pt x="2" y="12"/>
                    </a:cubicBezTo>
                    <a:cubicBezTo>
                      <a:pt x="0" y="13"/>
                      <a:pt x="0" y="16"/>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95" name="Freeform 131">
                <a:extLst>
                  <a:ext uri="{FF2B5EF4-FFF2-40B4-BE49-F238E27FC236}">
                    <a16:creationId xmlns:a16="http://schemas.microsoft.com/office/drawing/2014/main" id="{DD6AA153-F1DD-4121-9ED7-267D56F61F63}"/>
                  </a:ext>
                </a:extLst>
              </p:cNvPr>
              <p:cNvSpPr>
                <a:spLocks/>
              </p:cNvSpPr>
              <p:nvPr/>
            </p:nvSpPr>
            <p:spPr bwMode="auto">
              <a:xfrm>
                <a:off x="5439" y="2066"/>
                <a:ext cx="37" cy="29"/>
              </a:xfrm>
              <a:custGeom>
                <a:avLst/>
                <a:gdLst>
                  <a:gd name="T0" fmla="*/ 3 w 21"/>
                  <a:gd name="T1" fmla="*/ 16 h 16"/>
                  <a:gd name="T2" fmla="*/ 20 w 21"/>
                  <a:gd name="T3" fmla="*/ 3 h 16"/>
                  <a:gd name="T4" fmla="*/ 17 w 21"/>
                  <a:gd name="T5" fmla="*/ 1 h 16"/>
                  <a:gd name="T6" fmla="*/ 2 w 21"/>
                  <a:gd name="T7" fmla="*/ 12 h 16"/>
                  <a:gd name="T8" fmla="*/ 3 w 21"/>
                  <a:gd name="T9" fmla="*/ 16 h 16"/>
                </a:gdLst>
                <a:ahLst/>
                <a:cxnLst>
                  <a:cxn ang="0">
                    <a:pos x="T0" y="T1"/>
                  </a:cxn>
                  <a:cxn ang="0">
                    <a:pos x="T2" y="T3"/>
                  </a:cxn>
                  <a:cxn ang="0">
                    <a:pos x="T4" y="T5"/>
                  </a:cxn>
                  <a:cxn ang="0">
                    <a:pos x="T6" y="T7"/>
                  </a:cxn>
                  <a:cxn ang="0">
                    <a:pos x="T8" y="T9"/>
                  </a:cxn>
                </a:cxnLst>
                <a:rect l="0" t="0" r="r" b="b"/>
                <a:pathLst>
                  <a:path w="21" h="16">
                    <a:moveTo>
                      <a:pt x="3" y="16"/>
                    </a:moveTo>
                    <a:cubicBezTo>
                      <a:pt x="10" y="13"/>
                      <a:pt x="17" y="9"/>
                      <a:pt x="20" y="3"/>
                    </a:cubicBezTo>
                    <a:cubicBezTo>
                      <a:pt x="21" y="1"/>
                      <a:pt x="19" y="0"/>
                      <a:pt x="17" y="1"/>
                    </a:cubicBezTo>
                    <a:cubicBezTo>
                      <a:pt x="13" y="5"/>
                      <a:pt x="8" y="10"/>
                      <a:pt x="2" y="12"/>
                    </a:cubicBezTo>
                    <a:cubicBezTo>
                      <a:pt x="0" y="13"/>
                      <a:pt x="1" y="16"/>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96" name="Freeform 132">
                <a:extLst>
                  <a:ext uri="{FF2B5EF4-FFF2-40B4-BE49-F238E27FC236}">
                    <a16:creationId xmlns:a16="http://schemas.microsoft.com/office/drawing/2014/main" id="{28CACAF6-4F1A-49DF-A695-4A8473531CEC}"/>
                  </a:ext>
                </a:extLst>
              </p:cNvPr>
              <p:cNvSpPr>
                <a:spLocks/>
              </p:cNvSpPr>
              <p:nvPr/>
            </p:nvSpPr>
            <p:spPr bwMode="auto">
              <a:xfrm>
                <a:off x="5455" y="2095"/>
                <a:ext cx="37" cy="36"/>
              </a:xfrm>
              <a:custGeom>
                <a:avLst/>
                <a:gdLst>
                  <a:gd name="T0" fmla="*/ 4 w 21"/>
                  <a:gd name="T1" fmla="*/ 20 h 21"/>
                  <a:gd name="T2" fmla="*/ 20 w 21"/>
                  <a:gd name="T3" fmla="*/ 3 h 21"/>
                  <a:gd name="T4" fmla="*/ 18 w 21"/>
                  <a:gd name="T5" fmla="*/ 2 h 21"/>
                  <a:gd name="T6" fmla="*/ 2 w 21"/>
                  <a:gd name="T7" fmla="*/ 17 h 21"/>
                  <a:gd name="T8" fmla="*/ 4 w 21"/>
                  <a:gd name="T9" fmla="*/ 20 h 21"/>
                </a:gdLst>
                <a:ahLst/>
                <a:cxnLst>
                  <a:cxn ang="0">
                    <a:pos x="T0" y="T1"/>
                  </a:cxn>
                  <a:cxn ang="0">
                    <a:pos x="T2" y="T3"/>
                  </a:cxn>
                  <a:cxn ang="0">
                    <a:pos x="T4" y="T5"/>
                  </a:cxn>
                  <a:cxn ang="0">
                    <a:pos x="T6" y="T7"/>
                  </a:cxn>
                  <a:cxn ang="0">
                    <a:pos x="T8" y="T9"/>
                  </a:cxn>
                </a:cxnLst>
                <a:rect l="0" t="0" r="r" b="b"/>
                <a:pathLst>
                  <a:path w="21" h="21">
                    <a:moveTo>
                      <a:pt x="4" y="20"/>
                    </a:moveTo>
                    <a:cubicBezTo>
                      <a:pt x="11" y="17"/>
                      <a:pt x="18" y="11"/>
                      <a:pt x="20" y="3"/>
                    </a:cubicBezTo>
                    <a:cubicBezTo>
                      <a:pt x="21" y="2"/>
                      <a:pt x="19" y="0"/>
                      <a:pt x="18" y="2"/>
                    </a:cubicBezTo>
                    <a:cubicBezTo>
                      <a:pt x="13" y="7"/>
                      <a:pt x="9" y="13"/>
                      <a:pt x="2" y="17"/>
                    </a:cubicBezTo>
                    <a:cubicBezTo>
                      <a:pt x="0" y="18"/>
                      <a:pt x="2" y="21"/>
                      <a:pt x="4"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97" name="Freeform 133">
                <a:extLst>
                  <a:ext uri="{FF2B5EF4-FFF2-40B4-BE49-F238E27FC236}">
                    <a16:creationId xmlns:a16="http://schemas.microsoft.com/office/drawing/2014/main" id="{5DDB9625-7BA5-4DD8-A6A4-E2A1ACBA5033}"/>
                  </a:ext>
                </a:extLst>
              </p:cNvPr>
              <p:cNvSpPr>
                <a:spLocks/>
              </p:cNvSpPr>
              <p:nvPr/>
            </p:nvSpPr>
            <p:spPr bwMode="auto">
              <a:xfrm>
                <a:off x="5460" y="2110"/>
                <a:ext cx="51" cy="51"/>
              </a:xfrm>
              <a:custGeom>
                <a:avLst/>
                <a:gdLst>
                  <a:gd name="T0" fmla="*/ 5 w 29"/>
                  <a:gd name="T1" fmla="*/ 27 h 29"/>
                  <a:gd name="T2" fmla="*/ 28 w 29"/>
                  <a:gd name="T3" fmla="*/ 3 h 29"/>
                  <a:gd name="T4" fmla="*/ 26 w 29"/>
                  <a:gd name="T5" fmla="*/ 1 h 29"/>
                  <a:gd name="T6" fmla="*/ 2 w 29"/>
                  <a:gd name="T7" fmla="*/ 24 h 29"/>
                  <a:gd name="T8" fmla="*/ 5 w 29"/>
                  <a:gd name="T9" fmla="*/ 27 h 29"/>
                </a:gdLst>
                <a:ahLst/>
                <a:cxnLst>
                  <a:cxn ang="0">
                    <a:pos x="T0" y="T1"/>
                  </a:cxn>
                  <a:cxn ang="0">
                    <a:pos x="T2" y="T3"/>
                  </a:cxn>
                  <a:cxn ang="0">
                    <a:pos x="T4" y="T5"/>
                  </a:cxn>
                  <a:cxn ang="0">
                    <a:pos x="T6" y="T7"/>
                  </a:cxn>
                  <a:cxn ang="0">
                    <a:pos x="T8" y="T9"/>
                  </a:cxn>
                </a:cxnLst>
                <a:rect l="0" t="0" r="r" b="b"/>
                <a:pathLst>
                  <a:path w="29" h="29">
                    <a:moveTo>
                      <a:pt x="5" y="27"/>
                    </a:moveTo>
                    <a:cubicBezTo>
                      <a:pt x="13" y="20"/>
                      <a:pt x="22" y="13"/>
                      <a:pt x="28" y="3"/>
                    </a:cubicBezTo>
                    <a:cubicBezTo>
                      <a:pt x="29" y="2"/>
                      <a:pt x="27" y="0"/>
                      <a:pt x="26" y="1"/>
                    </a:cubicBezTo>
                    <a:cubicBezTo>
                      <a:pt x="18" y="9"/>
                      <a:pt x="10" y="17"/>
                      <a:pt x="2" y="24"/>
                    </a:cubicBezTo>
                    <a:cubicBezTo>
                      <a:pt x="0" y="26"/>
                      <a:pt x="3" y="29"/>
                      <a:pt x="5"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98" name="Freeform 134">
                <a:extLst>
                  <a:ext uri="{FF2B5EF4-FFF2-40B4-BE49-F238E27FC236}">
                    <a16:creationId xmlns:a16="http://schemas.microsoft.com/office/drawing/2014/main" id="{774ED095-A37A-44DB-AD89-3F37DE363B43}"/>
                  </a:ext>
                </a:extLst>
              </p:cNvPr>
              <p:cNvSpPr>
                <a:spLocks/>
              </p:cNvSpPr>
              <p:nvPr/>
            </p:nvSpPr>
            <p:spPr bwMode="auto">
              <a:xfrm>
                <a:off x="5486" y="2137"/>
                <a:ext cx="44" cy="38"/>
              </a:xfrm>
              <a:custGeom>
                <a:avLst/>
                <a:gdLst>
                  <a:gd name="T0" fmla="*/ 3 w 25"/>
                  <a:gd name="T1" fmla="*/ 21 h 22"/>
                  <a:gd name="T2" fmla="*/ 24 w 25"/>
                  <a:gd name="T3" fmla="*/ 3 h 22"/>
                  <a:gd name="T4" fmla="*/ 21 w 25"/>
                  <a:gd name="T5" fmla="*/ 1 h 22"/>
                  <a:gd name="T6" fmla="*/ 1 w 25"/>
                  <a:gd name="T7" fmla="*/ 18 h 22"/>
                  <a:gd name="T8" fmla="*/ 3 w 25"/>
                  <a:gd name="T9" fmla="*/ 21 h 22"/>
                </a:gdLst>
                <a:ahLst/>
                <a:cxnLst>
                  <a:cxn ang="0">
                    <a:pos x="T0" y="T1"/>
                  </a:cxn>
                  <a:cxn ang="0">
                    <a:pos x="T2" y="T3"/>
                  </a:cxn>
                  <a:cxn ang="0">
                    <a:pos x="T4" y="T5"/>
                  </a:cxn>
                  <a:cxn ang="0">
                    <a:pos x="T6" y="T7"/>
                  </a:cxn>
                  <a:cxn ang="0">
                    <a:pos x="T8" y="T9"/>
                  </a:cxn>
                </a:cxnLst>
                <a:rect l="0" t="0" r="r" b="b"/>
                <a:pathLst>
                  <a:path w="25" h="22">
                    <a:moveTo>
                      <a:pt x="3" y="21"/>
                    </a:moveTo>
                    <a:cubicBezTo>
                      <a:pt x="11" y="17"/>
                      <a:pt x="19" y="11"/>
                      <a:pt x="24" y="3"/>
                    </a:cubicBezTo>
                    <a:cubicBezTo>
                      <a:pt x="25" y="2"/>
                      <a:pt x="23" y="0"/>
                      <a:pt x="21" y="1"/>
                    </a:cubicBezTo>
                    <a:cubicBezTo>
                      <a:pt x="15" y="7"/>
                      <a:pt x="9" y="13"/>
                      <a:pt x="1" y="18"/>
                    </a:cubicBezTo>
                    <a:cubicBezTo>
                      <a:pt x="0" y="19"/>
                      <a:pt x="1" y="22"/>
                      <a:pt x="3"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99" name="Freeform 135">
                <a:extLst>
                  <a:ext uri="{FF2B5EF4-FFF2-40B4-BE49-F238E27FC236}">
                    <a16:creationId xmlns:a16="http://schemas.microsoft.com/office/drawing/2014/main" id="{4445EFD2-2467-40D9-BCFB-7A1E4AF89F5E}"/>
                  </a:ext>
                </a:extLst>
              </p:cNvPr>
              <p:cNvSpPr>
                <a:spLocks/>
              </p:cNvSpPr>
              <p:nvPr/>
            </p:nvSpPr>
            <p:spPr bwMode="auto">
              <a:xfrm>
                <a:off x="5513" y="2151"/>
                <a:ext cx="45" cy="37"/>
              </a:xfrm>
              <a:custGeom>
                <a:avLst/>
                <a:gdLst>
                  <a:gd name="T0" fmla="*/ 4 w 26"/>
                  <a:gd name="T1" fmla="*/ 20 h 21"/>
                  <a:gd name="T2" fmla="*/ 25 w 26"/>
                  <a:gd name="T3" fmla="*/ 3 h 21"/>
                  <a:gd name="T4" fmla="*/ 23 w 26"/>
                  <a:gd name="T5" fmla="*/ 1 h 21"/>
                  <a:gd name="T6" fmla="*/ 2 w 26"/>
                  <a:gd name="T7" fmla="*/ 16 h 21"/>
                  <a:gd name="T8" fmla="*/ 4 w 26"/>
                  <a:gd name="T9" fmla="*/ 20 h 21"/>
                </a:gdLst>
                <a:ahLst/>
                <a:cxnLst>
                  <a:cxn ang="0">
                    <a:pos x="T0" y="T1"/>
                  </a:cxn>
                  <a:cxn ang="0">
                    <a:pos x="T2" y="T3"/>
                  </a:cxn>
                  <a:cxn ang="0">
                    <a:pos x="T4" y="T5"/>
                  </a:cxn>
                  <a:cxn ang="0">
                    <a:pos x="T6" y="T7"/>
                  </a:cxn>
                  <a:cxn ang="0">
                    <a:pos x="T8" y="T9"/>
                  </a:cxn>
                </a:cxnLst>
                <a:rect l="0" t="0" r="r" b="b"/>
                <a:pathLst>
                  <a:path w="26" h="21">
                    <a:moveTo>
                      <a:pt x="4" y="20"/>
                    </a:moveTo>
                    <a:cubicBezTo>
                      <a:pt x="12" y="15"/>
                      <a:pt x="20" y="10"/>
                      <a:pt x="25" y="3"/>
                    </a:cubicBezTo>
                    <a:cubicBezTo>
                      <a:pt x="26" y="1"/>
                      <a:pt x="24" y="0"/>
                      <a:pt x="23" y="1"/>
                    </a:cubicBezTo>
                    <a:cubicBezTo>
                      <a:pt x="16" y="5"/>
                      <a:pt x="10" y="12"/>
                      <a:pt x="2" y="16"/>
                    </a:cubicBezTo>
                    <a:cubicBezTo>
                      <a:pt x="0" y="18"/>
                      <a:pt x="2" y="21"/>
                      <a:pt x="4"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00" name="Freeform 136">
                <a:extLst>
                  <a:ext uri="{FF2B5EF4-FFF2-40B4-BE49-F238E27FC236}">
                    <a16:creationId xmlns:a16="http://schemas.microsoft.com/office/drawing/2014/main" id="{B51F9575-4962-4D8E-A856-12D73C33EF00}"/>
                  </a:ext>
                </a:extLst>
              </p:cNvPr>
              <p:cNvSpPr>
                <a:spLocks/>
              </p:cNvSpPr>
              <p:nvPr/>
            </p:nvSpPr>
            <p:spPr bwMode="auto">
              <a:xfrm>
                <a:off x="5546" y="2163"/>
                <a:ext cx="41" cy="39"/>
              </a:xfrm>
              <a:custGeom>
                <a:avLst/>
                <a:gdLst>
                  <a:gd name="T0" fmla="*/ 4 w 23"/>
                  <a:gd name="T1" fmla="*/ 21 h 22"/>
                  <a:gd name="T2" fmla="*/ 22 w 23"/>
                  <a:gd name="T3" fmla="*/ 3 h 22"/>
                  <a:gd name="T4" fmla="*/ 19 w 23"/>
                  <a:gd name="T5" fmla="*/ 1 h 22"/>
                  <a:gd name="T6" fmla="*/ 2 w 23"/>
                  <a:gd name="T7" fmla="*/ 18 h 22"/>
                  <a:gd name="T8" fmla="*/ 4 w 23"/>
                  <a:gd name="T9" fmla="*/ 21 h 22"/>
                </a:gdLst>
                <a:ahLst/>
                <a:cxnLst>
                  <a:cxn ang="0">
                    <a:pos x="T0" y="T1"/>
                  </a:cxn>
                  <a:cxn ang="0">
                    <a:pos x="T2" y="T3"/>
                  </a:cxn>
                  <a:cxn ang="0">
                    <a:pos x="T4" y="T5"/>
                  </a:cxn>
                  <a:cxn ang="0">
                    <a:pos x="T6" y="T7"/>
                  </a:cxn>
                  <a:cxn ang="0">
                    <a:pos x="T8" y="T9"/>
                  </a:cxn>
                </a:cxnLst>
                <a:rect l="0" t="0" r="r" b="b"/>
                <a:pathLst>
                  <a:path w="23" h="22">
                    <a:moveTo>
                      <a:pt x="4" y="21"/>
                    </a:moveTo>
                    <a:cubicBezTo>
                      <a:pt x="11" y="16"/>
                      <a:pt x="18" y="11"/>
                      <a:pt x="22" y="3"/>
                    </a:cubicBezTo>
                    <a:cubicBezTo>
                      <a:pt x="23" y="2"/>
                      <a:pt x="21" y="0"/>
                      <a:pt x="19" y="1"/>
                    </a:cubicBezTo>
                    <a:cubicBezTo>
                      <a:pt x="14" y="7"/>
                      <a:pt x="9" y="13"/>
                      <a:pt x="2" y="18"/>
                    </a:cubicBezTo>
                    <a:cubicBezTo>
                      <a:pt x="0" y="19"/>
                      <a:pt x="3" y="22"/>
                      <a:pt x="4"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01" name="Freeform 137">
                <a:extLst>
                  <a:ext uri="{FF2B5EF4-FFF2-40B4-BE49-F238E27FC236}">
                    <a16:creationId xmlns:a16="http://schemas.microsoft.com/office/drawing/2014/main" id="{F9604127-FA39-45FE-9F47-264754D6530F}"/>
                  </a:ext>
                </a:extLst>
              </p:cNvPr>
              <p:cNvSpPr>
                <a:spLocks/>
              </p:cNvSpPr>
              <p:nvPr/>
            </p:nvSpPr>
            <p:spPr bwMode="auto">
              <a:xfrm>
                <a:off x="5574" y="2195"/>
                <a:ext cx="32" cy="30"/>
              </a:xfrm>
              <a:custGeom>
                <a:avLst/>
                <a:gdLst>
                  <a:gd name="T0" fmla="*/ 3 w 18"/>
                  <a:gd name="T1" fmla="*/ 16 h 17"/>
                  <a:gd name="T2" fmla="*/ 18 w 18"/>
                  <a:gd name="T3" fmla="*/ 3 h 17"/>
                  <a:gd name="T4" fmla="*/ 15 w 18"/>
                  <a:gd name="T5" fmla="*/ 1 h 17"/>
                  <a:gd name="T6" fmla="*/ 2 w 18"/>
                  <a:gd name="T7" fmla="*/ 13 h 17"/>
                  <a:gd name="T8" fmla="*/ 3 w 18"/>
                  <a:gd name="T9" fmla="*/ 16 h 17"/>
                </a:gdLst>
                <a:ahLst/>
                <a:cxnLst>
                  <a:cxn ang="0">
                    <a:pos x="T0" y="T1"/>
                  </a:cxn>
                  <a:cxn ang="0">
                    <a:pos x="T2" y="T3"/>
                  </a:cxn>
                  <a:cxn ang="0">
                    <a:pos x="T4" y="T5"/>
                  </a:cxn>
                  <a:cxn ang="0">
                    <a:pos x="T6" y="T7"/>
                  </a:cxn>
                  <a:cxn ang="0">
                    <a:pos x="T8" y="T9"/>
                  </a:cxn>
                </a:cxnLst>
                <a:rect l="0" t="0" r="r" b="b"/>
                <a:pathLst>
                  <a:path w="18" h="17">
                    <a:moveTo>
                      <a:pt x="3" y="16"/>
                    </a:moveTo>
                    <a:cubicBezTo>
                      <a:pt x="9" y="14"/>
                      <a:pt x="15" y="9"/>
                      <a:pt x="18" y="3"/>
                    </a:cubicBezTo>
                    <a:cubicBezTo>
                      <a:pt x="18" y="1"/>
                      <a:pt x="16" y="0"/>
                      <a:pt x="15" y="1"/>
                    </a:cubicBezTo>
                    <a:cubicBezTo>
                      <a:pt x="11" y="6"/>
                      <a:pt x="7" y="10"/>
                      <a:pt x="2" y="13"/>
                    </a:cubicBezTo>
                    <a:cubicBezTo>
                      <a:pt x="0" y="14"/>
                      <a:pt x="1" y="17"/>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02" name="Freeform 138">
                <a:extLst>
                  <a:ext uri="{FF2B5EF4-FFF2-40B4-BE49-F238E27FC236}">
                    <a16:creationId xmlns:a16="http://schemas.microsoft.com/office/drawing/2014/main" id="{2FF0F0FE-5054-4741-94F6-47A6F90D519E}"/>
                  </a:ext>
                </a:extLst>
              </p:cNvPr>
              <p:cNvSpPr>
                <a:spLocks/>
              </p:cNvSpPr>
              <p:nvPr/>
            </p:nvSpPr>
            <p:spPr bwMode="auto">
              <a:xfrm>
                <a:off x="5601" y="2204"/>
                <a:ext cx="38" cy="44"/>
              </a:xfrm>
              <a:custGeom>
                <a:avLst/>
                <a:gdLst>
                  <a:gd name="T0" fmla="*/ 5 w 22"/>
                  <a:gd name="T1" fmla="*/ 24 h 25"/>
                  <a:gd name="T2" fmla="*/ 22 w 22"/>
                  <a:gd name="T3" fmla="*/ 4 h 25"/>
                  <a:gd name="T4" fmla="*/ 19 w 22"/>
                  <a:gd name="T5" fmla="*/ 2 h 25"/>
                  <a:gd name="T6" fmla="*/ 2 w 22"/>
                  <a:gd name="T7" fmla="*/ 21 h 25"/>
                  <a:gd name="T8" fmla="*/ 5 w 22"/>
                  <a:gd name="T9" fmla="*/ 24 h 25"/>
                </a:gdLst>
                <a:ahLst/>
                <a:cxnLst>
                  <a:cxn ang="0">
                    <a:pos x="T0" y="T1"/>
                  </a:cxn>
                  <a:cxn ang="0">
                    <a:pos x="T2" y="T3"/>
                  </a:cxn>
                  <a:cxn ang="0">
                    <a:pos x="T4" y="T5"/>
                  </a:cxn>
                  <a:cxn ang="0">
                    <a:pos x="T6" y="T7"/>
                  </a:cxn>
                  <a:cxn ang="0">
                    <a:pos x="T8" y="T9"/>
                  </a:cxn>
                </a:cxnLst>
                <a:rect l="0" t="0" r="r" b="b"/>
                <a:pathLst>
                  <a:path w="22" h="25">
                    <a:moveTo>
                      <a:pt x="5" y="24"/>
                    </a:moveTo>
                    <a:cubicBezTo>
                      <a:pt x="12" y="18"/>
                      <a:pt x="18" y="12"/>
                      <a:pt x="22" y="4"/>
                    </a:cubicBezTo>
                    <a:cubicBezTo>
                      <a:pt x="22" y="2"/>
                      <a:pt x="21" y="0"/>
                      <a:pt x="19" y="2"/>
                    </a:cubicBezTo>
                    <a:cubicBezTo>
                      <a:pt x="13" y="8"/>
                      <a:pt x="8" y="15"/>
                      <a:pt x="2" y="21"/>
                    </a:cubicBezTo>
                    <a:cubicBezTo>
                      <a:pt x="0" y="23"/>
                      <a:pt x="3" y="25"/>
                      <a:pt x="5"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03" name="Freeform 139">
                <a:extLst>
                  <a:ext uri="{FF2B5EF4-FFF2-40B4-BE49-F238E27FC236}">
                    <a16:creationId xmlns:a16="http://schemas.microsoft.com/office/drawing/2014/main" id="{768FD4BF-4470-4327-8723-1E4E20430771}"/>
                  </a:ext>
                </a:extLst>
              </p:cNvPr>
              <p:cNvSpPr>
                <a:spLocks/>
              </p:cNvSpPr>
              <p:nvPr/>
            </p:nvSpPr>
            <p:spPr bwMode="auto">
              <a:xfrm>
                <a:off x="5634" y="2242"/>
                <a:ext cx="37" cy="32"/>
              </a:xfrm>
              <a:custGeom>
                <a:avLst/>
                <a:gdLst>
                  <a:gd name="T0" fmla="*/ 4 w 21"/>
                  <a:gd name="T1" fmla="*/ 17 h 18"/>
                  <a:gd name="T2" fmla="*/ 20 w 21"/>
                  <a:gd name="T3" fmla="*/ 3 h 18"/>
                  <a:gd name="T4" fmla="*/ 18 w 21"/>
                  <a:gd name="T5" fmla="*/ 1 h 18"/>
                  <a:gd name="T6" fmla="*/ 1 w 21"/>
                  <a:gd name="T7" fmla="*/ 14 h 18"/>
                  <a:gd name="T8" fmla="*/ 4 w 21"/>
                  <a:gd name="T9" fmla="*/ 17 h 18"/>
                </a:gdLst>
                <a:ahLst/>
                <a:cxnLst>
                  <a:cxn ang="0">
                    <a:pos x="T0" y="T1"/>
                  </a:cxn>
                  <a:cxn ang="0">
                    <a:pos x="T2" y="T3"/>
                  </a:cxn>
                  <a:cxn ang="0">
                    <a:pos x="T4" y="T5"/>
                  </a:cxn>
                  <a:cxn ang="0">
                    <a:pos x="T6" y="T7"/>
                  </a:cxn>
                  <a:cxn ang="0">
                    <a:pos x="T8" y="T9"/>
                  </a:cxn>
                </a:cxnLst>
                <a:rect l="0" t="0" r="r" b="b"/>
                <a:pathLst>
                  <a:path w="21" h="18">
                    <a:moveTo>
                      <a:pt x="4" y="17"/>
                    </a:moveTo>
                    <a:cubicBezTo>
                      <a:pt x="9" y="13"/>
                      <a:pt x="15" y="8"/>
                      <a:pt x="20" y="3"/>
                    </a:cubicBezTo>
                    <a:cubicBezTo>
                      <a:pt x="21" y="1"/>
                      <a:pt x="19" y="0"/>
                      <a:pt x="18" y="1"/>
                    </a:cubicBezTo>
                    <a:cubicBezTo>
                      <a:pt x="11" y="4"/>
                      <a:pt x="6" y="9"/>
                      <a:pt x="1" y="14"/>
                    </a:cubicBezTo>
                    <a:cubicBezTo>
                      <a:pt x="0" y="15"/>
                      <a:pt x="2" y="18"/>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04" name="Freeform 140">
                <a:extLst>
                  <a:ext uri="{FF2B5EF4-FFF2-40B4-BE49-F238E27FC236}">
                    <a16:creationId xmlns:a16="http://schemas.microsoft.com/office/drawing/2014/main" id="{FB5975CE-35B2-4CEF-B79B-242889CF7878}"/>
                  </a:ext>
                </a:extLst>
              </p:cNvPr>
              <p:cNvSpPr>
                <a:spLocks/>
              </p:cNvSpPr>
              <p:nvPr/>
            </p:nvSpPr>
            <p:spPr bwMode="auto">
              <a:xfrm>
                <a:off x="5657" y="2270"/>
                <a:ext cx="25" cy="30"/>
              </a:xfrm>
              <a:custGeom>
                <a:avLst/>
                <a:gdLst>
                  <a:gd name="T0" fmla="*/ 4 w 14"/>
                  <a:gd name="T1" fmla="*/ 16 h 17"/>
                  <a:gd name="T2" fmla="*/ 13 w 14"/>
                  <a:gd name="T3" fmla="*/ 3 h 17"/>
                  <a:gd name="T4" fmla="*/ 11 w 14"/>
                  <a:gd name="T5" fmla="*/ 1 h 17"/>
                  <a:gd name="T6" fmla="*/ 1 w 14"/>
                  <a:gd name="T7" fmla="*/ 13 h 17"/>
                  <a:gd name="T8" fmla="*/ 4 w 14"/>
                  <a:gd name="T9" fmla="*/ 16 h 17"/>
                </a:gdLst>
                <a:ahLst/>
                <a:cxnLst>
                  <a:cxn ang="0">
                    <a:pos x="T0" y="T1"/>
                  </a:cxn>
                  <a:cxn ang="0">
                    <a:pos x="T2" y="T3"/>
                  </a:cxn>
                  <a:cxn ang="0">
                    <a:pos x="T4" y="T5"/>
                  </a:cxn>
                  <a:cxn ang="0">
                    <a:pos x="T6" y="T7"/>
                  </a:cxn>
                  <a:cxn ang="0">
                    <a:pos x="T8" y="T9"/>
                  </a:cxn>
                </a:cxnLst>
                <a:rect l="0" t="0" r="r" b="b"/>
                <a:pathLst>
                  <a:path w="14" h="17">
                    <a:moveTo>
                      <a:pt x="4" y="16"/>
                    </a:moveTo>
                    <a:cubicBezTo>
                      <a:pt x="7" y="12"/>
                      <a:pt x="11" y="8"/>
                      <a:pt x="13" y="3"/>
                    </a:cubicBezTo>
                    <a:cubicBezTo>
                      <a:pt x="14" y="1"/>
                      <a:pt x="12" y="0"/>
                      <a:pt x="11" y="1"/>
                    </a:cubicBezTo>
                    <a:cubicBezTo>
                      <a:pt x="7" y="4"/>
                      <a:pt x="4" y="9"/>
                      <a:pt x="1" y="13"/>
                    </a:cubicBezTo>
                    <a:cubicBezTo>
                      <a:pt x="0" y="15"/>
                      <a:pt x="3" y="17"/>
                      <a:pt x="4"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05" name="Freeform 141">
                <a:extLst>
                  <a:ext uri="{FF2B5EF4-FFF2-40B4-BE49-F238E27FC236}">
                    <a16:creationId xmlns:a16="http://schemas.microsoft.com/office/drawing/2014/main" id="{CCA84A7D-EA0D-499E-B0CC-CECEF59552B8}"/>
                  </a:ext>
                </a:extLst>
              </p:cNvPr>
              <p:cNvSpPr>
                <a:spLocks/>
              </p:cNvSpPr>
              <p:nvPr/>
            </p:nvSpPr>
            <p:spPr bwMode="auto">
              <a:xfrm>
                <a:off x="5673" y="2290"/>
                <a:ext cx="21" cy="24"/>
              </a:xfrm>
              <a:custGeom>
                <a:avLst/>
                <a:gdLst>
                  <a:gd name="T0" fmla="*/ 4 w 12"/>
                  <a:gd name="T1" fmla="*/ 13 h 14"/>
                  <a:gd name="T2" fmla="*/ 12 w 12"/>
                  <a:gd name="T3" fmla="*/ 2 h 14"/>
                  <a:gd name="T4" fmla="*/ 9 w 12"/>
                  <a:gd name="T5" fmla="*/ 1 h 14"/>
                  <a:gd name="T6" fmla="*/ 6 w 12"/>
                  <a:gd name="T7" fmla="*/ 5 h 14"/>
                  <a:gd name="T8" fmla="*/ 2 w 12"/>
                  <a:gd name="T9" fmla="*/ 10 h 14"/>
                  <a:gd name="T10" fmla="*/ 4 w 12"/>
                  <a:gd name="T11" fmla="*/ 13 h 14"/>
                </a:gdLst>
                <a:ahLst/>
                <a:cxnLst>
                  <a:cxn ang="0">
                    <a:pos x="T0" y="T1"/>
                  </a:cxn>
                  <a:cxn ang="0">
                    <a:pos x="T2" y="T3"/>
                  </a:cxn>
                  <a:cxn ang="0">
                    <a:pos x="T4" y="T5"/>
                  </a:cxn>
                  <a:cxn ang="0">
                    <a:pos x="T6" y="T7"/>
                  </a:cxn>
                  <a:cxn ang="0">
                    <a:pos x="T8" y="T9"/>
                  </a:cxn>
                  <a:cxn ang="0">
                    <a:pos x="T10" y="T11"/>
                  </a:cxn>
                </a:cxnLst>
                <a:rect l="0" t="0" r="r" b="b"/>
                <a:pathLst>
                  <a:path w="12" h="14">
                    <a:moveTo>
                      <a:pt x="4" y="13"/>
                    </a:moveTo>
                    <a:cubicBezTo>
                      <a:pt x="7" y="10"/>
                      <a:pt x="11" y="7"/>
                      <a:pt x="12" y="2"/>
                    </a:cubicBezTo>
                    <a:cubicBezTo>
                      <a:pt x="12" y="0"/>
                      <a:pt x="10" y="0"/>
                      <a:pt x="9" y="1"/>
                    </a:cubicBezTo>
                    <a:cubicBezTo>
                      <a:pt x="8" y="2"/>
                      <a:pt x="7" y="4"/>
                      <a:pt x="6" y="5"/>
                    </a:cubicBezTo>
                    <a:cubicBezTo>
                      <a:pt x="4" y="7"/>
                      <a:pt x="3" y="9"/>
                      <a:pt x="2" y="10"/>
                    </a:cubicBezTo>
                    <a:cubicBezTo>
                      <a:pt x="0" y="12"/>
                      <a:pt x="2" y="14"/>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06" name="Freeform 142">
                <a:extLst>
                  <a:ext uri="{FF2B5EF4-FFF2-40B4-BE49-F238E27FC236}">
                    <a16:creationId xmlns:a16="http://schemas.microsoft.com/office/drawing/2014/main" id="{7C470962-441B-423F-9AC2-3E24E78FDFA6}"/>
                  </a:ext>
                </a:extLst>
              </p:cNvPr>
              <p:cNvSpPr>
                <a:spLocks/>
              </p:cNvSpPr>
              <p:nvPr/>
            </p:nvSpPr>
            <p:spPr bwMode="auto">
              <a:xfrm>
                <a:off x="5682" y="2323"/>
                <a:ext cx="24" cy="21"/>
              </a:xfrm>
              <a:custGeom>
                <a:avLst/>
                <a:gdLst>
                  <a:gd name="T0" fmla="*/ 4 w 14"/>
                  <a:gd name="T1" fmla="*/ 11 h 12"/>
                  <a:gd name="T2" fmla="*/ 13 w 14"/>
                  <a:gd name="T3" fmla="*/ 3 h 12"/>
                  <a:gd name="T4" fmla="*/ 11 w 14"/>
                  <a:gd name="T5" fmla="*/ 0 h 12"/>
                  <a:gd name="T6" fmla="*/ 2 w 14"/>
                  <a:gd name="T7" fmla="*/ 8 h 12"/>
                  <a:gd name="T8" fmla="*/ 4 w 14"/>
                  <a:gd name="T9" fmla="*/ 11 h 12"/>
                </a:gdLst>
                <a:ahLst/>
                <a:cxnLst>
                  <a:cxn ang="0">
                    <a:pos x="T0" y="T1"/>
                  </a:cxn>
                  <a:cxn ang="0">
                    <a:pos x="T2" y="T3"/>
                  </a:cxn>
                  <a:cxn ang="0">
                    <a:pos x="T4" y="T5"/>
                  </a:cxn>
                  <a:cxn ang="0">
                    <a:pos x="T6" y="T7"/>
                  </a:cxn>
                  <a:cxn ang="0">
                    <a:pos x="T8" y="T9"/>
                  </a:cxn>
                </a:cxnLst>
                <a:rect l="0" t="0" r="r" b="b"/>
                <a:pathLst>
                  <a:path w="14" h="12">
                    <a:moveTo>
                      <a:pt x="4" y="11"/>
                    </a:moveTo>
                    <a:cubicBezTo>
                      <a:pt x="7" y="8"/>
                      <a:pt x="11" y="6"/>
                      <a:pt x="13" y="3"/>
                    </a:cubicBezTo>
                    <a:cubicBezTo>
                      <a:pt x="14" y="1"/>
                      <a:pt x="12" y="0"/>
                      <a:pt x="11" y="0"/>
                    </a:cubicBezTo>
                    <a:cubicBezTo>
                      <a:pt x="7" y="2"/>
                      <a:pt x="5" y="6"/>
                      <a:pt x="2" y="8"/>
                    </a:cubicBezTo>
                    <a:cubicBezTo>
                      <a:pt x="0" y="10"/>
                      <a:pt x="3" y="12"/>
                      <a:pt x="4"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07" name="Freeform 143">
                <a:extLst>
                  <a:ext uri="{FF2B5EF4-FFF2-40B4-BE49-F238E27FC236}">
                    <a16:creationId xmlns:a16="http://schemas.microsoft.com/office/drawing/2014/main" id="{A3F1CF06-6DEE-45A3-860F-15AB29EB0756}"/>
                  </a:ext>
                </a:extLst>
              </p:cNvPr>
              <p:cNvSpPr>
                <a:spLocks/>
              </p:cNvSpPr>
              <p:nvPr/>
            </p:nvSpPr>
            <p:spPr bwMode="auto">
              <a:xfrm>
                <a:off x="5689" y="2334"/>
                <a:ext cx="58" cy="28"/>
              </a:xfrm>
              <a:custGeom>
                <a:avLst/>
                <a:gdLst>
                  <a:gd name="T0" fmla="*/ 2 w 33"/>
                  <a:gd name="T1" fmla="*/ 15 h 16"/>
                  <a:gd name="T2" fmla="*/ 32 w 33"/>
                  <a:gd name="T3" fmla="*/ 3 h 16"/>
                  <a:gd name="T4" fmla="*/ 29 w 33"/>
                  <a:gd name="T5" fmla="*/ 1 h 16"/>
                  <a:gd name="T6" fmla="*/ 2 w 33"/>
                  <a:gd name="T7" fmla="*/ 11 h 16"/>
                  <a:gd name="T8" fmla="*/ 2 w 33"/>
                  <a:gd name="T9" fmla="*/ 15 h 16"/>
                </a:gdLst>
                <a:ahLst/>
                <a:cxnLst>
                  <a:cxn ang="0">
                    <a:pos x="T0" y="T1"/>
                  </a:cxn>
                  <a:cxn ang="0">
                    <a:pos x="T2" y="T3"/>
                  </a:cxn>
                  <a:cxn ang="0">
                    <a:pos x="T4" y="T5"/>
                  </a:cxn>
                  <a:cxn ang="0">
                    <a:pos x="T6" y="T7"/>
                  </a:cxn>
                  <a:cxn ang="0">
                    <a:pos x="T8" y="T9"/>
                  </a:cxn>
                </a:cxnLst>
                <a:rect l="0" t="0" r="r" b="b"/>
                <a:pathLst>
                  <a:path w="33" h="16">
                    <a:moveTo>
                      <a:pt x="2" y="15"/>
                    </a:moveTo>
                    <a:cubicBezTo>
                      <a:pt x="13" y="16"/>
                      <a:pt x="26" y="13"/>
                      <a:pt x="32" y="3"/>
                    </a:cubicBezTo>
                    <a:cubicBezTo>
                      <a:pt x="33" y="2"/>
                      <a:pt x="31" y="0"/>
                      <a:pt x="29" y="1"/>
                    </a:cubicBezTo>
                    <a:cubicBezTo>
                      <a:pt x="21" y="7"/>
                      <a:pt x="13" y="12"/>
                      <a:pt x="2" y="11"/>
                    </a:cubicBezTo>
                    <a:cubicBezTo>
                      <a:pt x="0" y="11"/>
                      <a:pt x="0" y="14"/>
                      <a:pt x="2"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08" name="Freeform 144">
                <a:extLst>
                  <a:ext uri="{FF2B5EF4-FFF2-40B4-BE49-F238E27FC236}">
                    <a16:creationId xmlns:a16="http://schemas.microsoft.com/office/drawing/2014/main" id="{1E67B304-2A19-4A5A-9F97-B633264BDDDA}"/>
                  </a:ext>
                </a:extLst>
              </p:cNvPr>
              <p:cNvSpPr>
                <a:spLocks/>
              </p:cNvSpPr>
              <p:nvPr/>
            </p:nvSpPr>
            <p:spPr bwMode="auto">
              <a:xfrm>
                <a:off x="5701" y="2374"/>
                <a:ext cx="40" cy="16"/>
              </a:xfrm>
              <a:custGeom>
                <a:avLst/>
                <a:gdLst>
                  <a:gd name="T0" fmla="*/ 2 w 23"/>
                  <a:gd name="T1" fmla="*/ 8 h 9"/>
                  <a:gd name="T2" fmla="*/ 22 w 23"/>
                  <a:gd name="T3" fmla="*/ 3 h 9"/>
                  <a:gd name="T4" fmla="*/ 21 w 23"/>
                  <a:gd name="T5" fmla="*/ 0 h 9"/>
                  <a:gd name="T6" fmla="*/ 3 w 23"/>
                  <a:gd name="T7" fmla="*/ 4 h 9"/>
                  <a:gd name="T8" fmla="*/ 2 w 23"/>
                  <a:gd name="T9" fmla="*/ 8 h 9"/>
                </a:gdLst>
                <a:ahLst/>
                <a:cxnLst>
                  <a:cxn ang="0">
                    <a:pos x="T0" y="T1"/>
                  </a:cxn>
                  <a:cxn ang="0">
                    <a:pos x="T2" y="T3"/>
                  </a:cxn>
                  <a:cxn ang="0">
                    <a:pos x="T4" y="T5"/>
                  </a:cxn>
                  <a:cxn ang="0">
                    <a:pos x="T6" y="T7"/>
                  </a:cxn>
                  <a:cxn ang="0">
                    <a:pos x="T8" y="T9"/>
                  </a:cxn>
                </a:cxnLst>
                <a:rect l="0" t="0" r="r" b="b"/>
                <a:pathLst>
                  <a:path w="23" h="9">
                    <a:moveTo>
                      <a:pt x="2" y="8"/>
                    </a:moveTo>
                    <a:cubicBezTo>
                      <a:pt x="9" y="9"/>
                      <a:pt x="17" y="8"/>
                      <a:pt x="22" y="3"/>
                    </a:cubicBezTo>
                    <a:cubicBezTo>
                      <a:pt x="23" y="2"/>
                      <a:pt x="22" y="0"/>
                      <a:pt x="21" y="0"/>
                    </a:cubicBezTo>
                    <a:cubicBezTo>
                      <a:pt x="15" y="2"/>
                      <a:pt x="9" y="5"/>
                      <a:pt x="3" y="4"/>
                    </a:cubicBezTo>
                    <a:cubicBezTo>
                      <a:pt x="1" y="4"/>
                      <a:pt x="0" y="7"/>
                      <a:pt x="2"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09" name="Freeform 145">
                <a:extLst>
                  <a:ext uri="{FF2B5EF4-FFF2-40B4-BE49-F238E27FC236}">
                    <a16:creationId xmlns:a16="http://schemas.microsoft.com/office/drawing/2014/main" id="{469D7217-F57C-4F86-8569-49C2DC4F74EC}"/>
                  </a:ext>
                </a:extLst>
              </p:cNvPr>
              <p:cNvSpPr>
                <a:spLocks/>
              </p:cNvSpPr>
              <p:nvPr/>
            </p:nvSpPr>
            <p:spPr bwMode="auto">
              <a:xfrm>
                <a:off x="5694" y="2409"/>
                <a:ext cx="35" cy="21"/>
              </a:xfrm>
              <a:custGeom>
                <a:avLst/>
                <a:gdLst>
                  <a:gd name="T0" fmla="*/ 3 w 20"/>
                  <a:gd name="T1" fmla="*/ 12 h 12"/>
                  <a:gd name="T2" fmla="*/ 19 w 20"/>
                  <a:gd name="T3" fmla="*/ 3 h 12"/>
                  <a:gd name="T4" fmla="*/ 17 w 20"/>
                  <a:gd name="T5" fmla="*/ 1 h 12"/>
                  <a:gd name="T6" fmla="*/ 2 w 20"/>
                  <a:gd name="T7" fmla="*/ 8 h 12"/>
                  <a:gd name="T8" fmla="*/ 3 w 20"/>
                  <a:gd name="T9" fmla="*/ 12 h 12"/>
                </a:gdLst>
                <a:ahLst/>
                <a:cxnLst>
                  <a:cxn ang="0">
                    <a:pos x="T0" y="T1"/>
                  </a:cxn>
                  <a:cxn ang="0">
                    <a:pos x="T2" y="T3"/>
                  </a:cxn>
                  <a:cxn ang="0">
                    <a:pos x="T4" y="T5"/>
                  </a:cxn>
                  <a:cxn ang="0">
                    <a:pos x="T6" y="T7"/>
                  </a:cxn>
                  <a:cxn ang="0">
                    <a:pos x="T8" y="T9"/>
                  </a:cxn>
                </a:cxnLst>
                <a:rect l="0" t="0" r="r" b="b"/>
                <a:pathLst>
                  <a:path w="20" h="12">
                    <a:moveTo>
                      <a:pt x="3" y="12"/>
                    </a:moveTo>
                    <a:cubicBezTo>
                      <a:pt x="9" y="11"/>
                      <a:pt x="15" y="8"/>
                      <a:pt x="19" y="3"/>
                    </a:cubicBezTo>
                    <a:cubicBezTo>
                      <a:pt x="20" y="2"/>
                      <a:pt x="18" y="0"/>
                      <a:pt x="17" y="1"/>
                    </a:cubicBezTo>
                    <a:cubicBezTo>
                      <a:pt x="12" y="4"/>
                      <a:pt x="8" y="7"/>
                      <a:pt x="2" y="8"/>
                    </a:cubicBezTo>
                    <a:cubicBezTo>
                      <a:pt x="0" y="8"/>
                      <a:pt x="0" y="12"/>
                      <a:pt x="3"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10" name="Freeform 146">
                <a:extLst>
                  <a:ext uri="{FF2B5EF4-FFF2-40B4-BE49-F238E27FC236}">
                    <a16:creationId xmlns:a16="http://schemas.microsoft.com/office/drawing/2014/main" id="{38A9C5F7-A12C-444E-AED2-A9B0C2D58274}"/>
                  </a:ext>
                </a:extLst>
              </p:cNvPr>
              <p:cNvSpPr>
                <a:spLocks/>
              </p:cNvSpPr>
              <p:nvPr/>
            </p:nvSpPr>
            <p:spPr bwMode="auto">
              <a:xfrm>
                <a:off x="5690" y="2452"/>
                <a:ext cx="18" cy="8"/>
              </a:xfrm>
              <a:custGeom>
                <a:avLst/>
                <a:gdLst>
                  <a:gd name="T0" fmla="*/ 2 w 10"/>
                  <a:gd name="T1" fmla="*/ 4 h 5"/>
                  <a:gd name="T2" fmla="*/ 9 w 10"/>
                  <a:gd name="T3" fmla="*/ 3 h 5"/>
                  <a:gd name="T4" fmla="*/ 8 w 10"/>
                  <a:gd name="T5" fmla="*/ 0 h 5"/>
                  <a:gd name="T6" fmla="*/ 3 w 10"/>
                  <a:gd name="T7" fmla="*/ 1 h 5"/>
                  <a:gd name="T8" fmla="*/ 2 w 10"/>
                  <a:gd name="T9" fmla="*/ 4 h 5"/>
                </a:gdLst>
                <a:ahLst/>
                <a:cxnLst>
                  <a:cxn ang="0">
                    <a:pos x="T0" y="T1"/>
                  </a:cxn>
                  <a:cxn ang="0">
                    <a:pos x="T2" y="T3"/>
                  </a:cxn>
                  <a:cxn ang="0">
                    <a:pos x="T4" y="T5"/>
                  </a:cxn>
                  <a:cxn ang="0">
                    <a:pos x="T6" y="T7"/>
                  </a:cxn>
                  <a:cxn ang="0">
                    <a:pos x="T8" y="T9"/>
                  </a:cxn>
                </a:cxnLst>
                <a:rect l="0" t="0" r="r" b="b"/>
                <a:pathLst>
                  <a:path w="10" h="5">
                    <a:moveTo>
                      <a:pt x="2" y="4"/>
                    </a:moveTo>
                    <a:cubicBezTo>
                      <a:pt x="4" y="5"/>
                      <a:pt x="7" y="5"/>
                      <a:pt x="9" y="3"/>
                    </a:cubicBezTo>
                    <a:cubicBezTo>
                      <a:pt x="10" y="2"/>
                      <a:pt x="9" y="0"/>
                      <a:pt x="8" y="0"/>
                    </a:cubicBezTo>
                    <a:cubicBezTo>
                      <a:pt x="6" y="1"/>
                      <a:pt x="4" y="1"/>
                      <a:pt x="3" y="1"/>
                    </a:cubicBezTo>
                    <a:cubicBezTo>
                      <a:pt x="0" y="1"/>
                      <a:pt x="0" y="4"/>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11" name="Freeform 147">
                <a:extLst>
                  <a:ext uri="{FF2B5EF4-FFF2-40B4-BE49-F238E27FC236}">
                    <a16:creationId xmlns:a16="http://schemas.microsoft.com/office/drawing/2014/main" id="{99927963-B2D8-4A5F-B9D7-F334D5524BC1}"/>
                  </a:ext>
                </a:extLst>
              </p:cNvPr>
              <p:cNvSpPr>
                <a:spLocks/>
              </p:cNvSpPr>
              <p:nvPr/>
            </p:nvSpPr>
            <p:spPr bwMode="auto">
              <a:xfrm>
                <a:off x="5692" y="2478"/>
                <a:ext cx="14" cy="9"/>
              </a:xfrm>
              <a:custGeom>
                <a:avLst/>
                <a:gdLst>
                  <a:gd name="T0" fmla="*/ 3 w 8"/>
                  <a:gd name="T1" fmla="*/ 4 h 5"/>
                  <a:gd name="T2" fmla="*/ 7 w 8"/>
                  <a:gd name="T3" fmla="*/ 4 h 5"/>
                  <a:gd name="T4" fmla="*/ 7 w 8"/>
                  <a:gd name="T5" fmla="*/ 1 h 5"/>
                  <a:gd name="T6" fmla="*/ 3 w 8"/>
                  <a:gd name="T7" fmla="*/ 1 h 5"/>
                  <a:gd name="T8" fmla="*/ 3 w 8"/>
                  <a:gd name="T9" fmla="*/ 4 h 5"/>
                </a:gdLst>
                <a:ahLst/>
                <a:cxnLst>
                  <a:cxn ang="0">
                    <a:pos x="T0" y="T1"/>
                  </a:cxn>
                  <a:cxn ang="0">
                    <a:pos x="T2" y="T3"/>
                  </a:cxn>
                  <a:cxn ang="0">
                    <a:pos x="T4" y="T5"/>
                  </a:cxn>
                  <a:cxn ang="0">
                    <a:pos x="T6" y="T7"/>
                  </a:cxn>
                  <a:cxn ang="0">
                    <a:pos x="T8" y="T9"/>
                  </a:cxn>
                </a:cxnLst>
                <a:rect l="0" t="0" r="r" b="b"/>
                <a:pathLst>
                  <a:path w="8" h="5">
                    <a:moveTo>
                      <a:pt x="3" y="4"/>
                    </a:moveTo>
                    <a:cubicBezTo>
                      <a:pt x="4" y="5"/>
                      <a:pt x="5" y="5"/>
                      <a:pt x="7" y="4"/>
                    </a:cubicBezTo>
                    <a:cubicBezTo>
                      <a:pt x="8" y="3"/>
                      <a:pt x="8" y="2"/>
                      <a:pt x="7" y="1"/>
                    </a:cubicBezTo>
                    <a:cubicBezTo>
                      <a:pt x="5" y="0"/>
                      <a:pt x="4" y="0"/>
                      <a:pt x="3" y="1"/>
                    </a:cubicBezTo>
                    <a:cubicBezTo>
                      <a:pt x="0" y="1"/>
                      <a:pt x="0" y="4"/>
                      <a:pt x="3"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12" name="Freeform 148">
                <a:extLst>
                  <a:ext uri="{FF2B5EF4-FFF2-40B4-BE49-F238E27FC236}">
                    <a16:creationId xmlns:a16="http://schemas.microsoft.com/office/drawing/2014/main" id="{436D63EE-5326-4649-9720-BDB7C4DA6A68}"/>
                  </a:ext>
                </a:extLst>
              </p:cNvPr>
              <p:cNvSpPr>
                <a:spLocks/>
              </p:cNvSpPr>
              <p:nvPr/>
            </p:nvSpPr>
            <p:spPr bwMode="auto">
              <a:xfrm>
                <a:off x="5725" y="2205"/>
                <a:ext cx="48" cy="39"/>
              </a:xfrm>
              <a:custGeom>
                <a:avLst/>
                <a:gdLst>
                  <a:gd name="T0" fmla="*/ 23 w 27"/>
                  <a:gd name="T1" fmla="*/ 2 h 22"/>
                  <a:gd name="T2" fmla="*/ 2 w 27"/>
                  <a:gd name="T3" fmla="*/ 19 h 22"/>
                  <a:gd name="T4" fmla="*/ 3 w 27"/>
                  <a:gd name="T5" fmla="*/ 22 h 22"/>
                  <a:gd name="T6" fmla="*/ 26 w 27"/>
                  <a:gd name="T7" fmla="*/ 4 h 22"/>
                  <a:gd name="T8" fmla="*/ 23 w 27"/>
                  <a:gd name="T9" fmla="*/ 2 h 22"/>
                </a:gdLst>
                <a:ahLst/>
                <a:cxnLst>
                  <a:cxn ang="0">
                    <a:pos x="T0" y="T1"/>
                  </a:cxn>
                  <a:cxn ang="0">
                    <a:pos x="T2" y="T3"/>
                  </a:cxn>
                  <a:cxn ang="0">
                    <a:pos x="T4" y="T5"/>
                  </a:cxn>
                  <a:cxn ang="0">
                    <a:pos x="T6" y="T7"/>
                  </a:cxn>
                  <a:cxn ang="0">
                    <a:pos x="T8" y="T9"/>
                  </a:cxn>
                </a:cxnLst>
                <a:rect l="0" t="0" r="r" b="b"/>
                <a:pathLst>
                  <a:path w="27" h="22">
                    <a:moveTo>
                      <a:pt x="23" y="2"/>
                    </a:moveTo>
                    <a:cubicBezTo>
                      <a:pt x="17" y="10"/>
                      <a:pt x="10" y="14"/>
                      <a:pt x="2" y="19"/>
                    </a:cubicBezTo>
                    <a:cubicBezTo>
                      <a:pt x="0" y="20"/>
                      <a:pt x="2" y="22"/>
                      <a:pt x="3" y="22"/>
                    </a:cubicBezTo>
                    <a:cubicBezTo>
                      <a:pt x="13" y="20"/>
                      <a:pt x="21" y="12"/>
                      <a:pt x="26" y="4"/>
                    </a:cubicBezTo>
                    <a:cubicBezTo>
                      <a:pt x="27" y="2"/>
                      <a:pt x="24" y="0"/>
                      <a:pt x="2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13" name="Freeform 149">
                <a:extLst>
                  <a:ext uri="{FF2B5EF4-FFF2-40B4-BE49-F238E27FC236}">
                    <a16:creationId xmlns:a16="http://schemas.microsoft.com/office/drawing/2014/main" id="{A9C84A08-A440-4CB2-86B0-2402DBE5BDD6}"/>
                  </a:ext>
                </a:extLst>
              </p:cNvPr>
              <p:cNvSpPr>
                <a:spLocks/>
              </p:cNvSpPr>
              <p:nvPr/>
            </p:nvSpPr>
            <p:spPr bwMode="auto">
              <a:xfrm>
                <a:off x="5713" y="2168"/>
                <a:ext cx="44" cy="29"/>
              </a:xfrm>
              <a:custGeom>
                <a:avLst/>
                <a:gdLst>
                  <a:gd name="T0" fmla="*/ 22 w 25"/>
                  <a:gd name="T1" fmla="*/ 2 h 16"/>
                  <a:gd name="T2" fmla="*/ 2 w 25"/>
                  <a:gd name="T3" fmla="*/ 12 h 16"/>
                  <a:gd name="T4" fmla="*/ 2 w 25"/>
                  <a:gd name="T5" fmla="*/ 15 h 16"/>
                  <a:gd name="T6" fmla="*/ 24 w 25"/>
                  <a:gd name="T7" fmla="*/ 4 h 16"/>
                  <a:gd name="T8" fmla="*/ 22 w 25"/>
                  <a:gd name="T9" fmla="*/ 2 h 16"/>
                </a:gdLst>
                <a:ahLst/>
                <a:cxnLst>
                  <a:cxn ang="0">
                    <a:pos x="T0" y="T1"/>
                  </a:cxn>
                  <a:cxn ang="0">
                    <a:pos x="T2" y="T3"/>
                  </a:cxn>
                  <a:cxn ang="0">
                    <a:pos x="T4" y="T5"/>
                  </a:cxn>
                  <a:cxn ang="0">
                    <a:pos x="T6" y="T7"/>
                  </a:cxn>
                  <a:cxn ang="0">
                    <a:pos x="T8" y="T9"/>
                  </a:cxn>
                </a:cxnLst>
                <a:rect l="0" t="0" r="r" b="b"/>
                <a:pathLst>
                  <a:path w="25" h="16">
                    <a:moveTo>
                      <a:pt x="22" y="2"/>
                    </a:moveTo>
                    <a:cubicBezTo>
                      <a:pt x="16" y="7"/>
                      <a:pt x="9" y="9"/>
                      <a:pt x="2" y="12"/>
                    </a:cubicBezTo>
                    <a:cubicBezTo>
                      <a:pt x="0" y="13"/>
                      <a:pt x="0" y="15"/>
                      <a:pt x="2" y="15"/>
                    </a:cubicBezTo>
                    <a:cubicBezTo>
                      <a:pt x="11" y="16"/>
                      <a:pt x="19" y="10"/>
                      <a:pt x="24" y="4"/>
                    </a:cubicBezTo>
                    <a:cubicBezTo>
                      <a:pt x="25" y="2"/>
                      <a:pt x="23" y="0"/>
                      <a:pt x="22"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14" name="Freeform 150">
                <a:extLst>
                  <a:ext uri="{FF2B5EF4-FFF2-40B4-BE49-F238E27FC236}">
                    <a16:creationId xmlns:a16="http://schemas.microsoft.com/office/drawing/2014/main" id="{85B4ACB9-CB93-49FB-B317-815165D9681B}"/>
                  </a:ext>
                </a:extLst>
              </p:cNvPr>
              <p:cNvSpPr>
                <a:spLocks/>
              </p:cNvSpPr>
              <p:nvPr/>
            </p:nvSpPr>
            <p:spPr bwMode="auto">
              <a:xfrm>
                <a:off x="5687" y="2138"/>
                <a:ext cx="47" cy="29"/>
              </a:xfrm>
              <a:custGeom>
                <a:avLst/>
                <a:gdLst>
                  <a:gd name="T0" fmla="*/ 22 w 27"/>
                  <a:gd name="T1" fmla="*/ 1 h 16"/>
                  <a:gd name="T2" fmla="*/ 2 w 27"/>
                  <a:gd name="T3" fmla="*/ 13 h 16"/>
                  <a:gd name="T4" fmla="*/ 3 w 27"/>
                  <a:gd name="T5" fmla="*/ 16 h 16"/>
                  <a:gd name="T6" fmla="*/ 25 w 27"/>
                  <a:gd name="T7" fmla="*/ 4 h 16"/>
                  <a:gd name="T8" fmla="*/ 22 w 27"/>
                  <a:gd name="T9" fmla="*/ 1 h 16"/>
                </a:gdLst>
                <a:ahLst/>
                <a:cxnLst>
                  <a:cxn ang="0">
                    <a:pos x="T0" y="T1"/>
                  </a:cxn>
                  <a:cxn ang="0">
                    <a:pos x="T2" y="T3"/>
                  </a:cxn>
                  <a:cxn ang="0">
                    <a:pos x="T4" y="T5"/>
                  </a:cxn>
                  <a:cxn ang="0">
                    <a:pos x="T6" y="T7"/>
                  </a:cxn>
                  <a:cxn ang="0">
                    <a:pos x="T8" y="T9"/>
                  </a:cxn>
                </a:cxnLst>
                <a:rect l="0" t="0" r="r" b="b"/>
                <a:pathLst>
                  <a:path w="27" h="16">
                    <a:moveTo>
                      <a:pt x="22" y="1"/>
                    </a:moveTo>
                    <a:cubicBezTo>
                      <a:pt x="16" y="6"/>
                      <a:pt x="9" y="9"/>
                      <a:pt x="2" y="13"/>
                    </a:cubicBezTo>
                    <a:cubicBezTo>
                      <a:pt x="0" y="14"/>
                      <a:pt x="1" y="16"/>
                      <a:pt x="3" y="16"/>
                    </a:cubicBezTo>
                    <a:cubicBezTo>
                      <a:pt x="11" y="15"/>
                      <a:pt x="19" y="10"/>
                      <a:pt x="25" y="4"/>
                    </a:cubicBezTo>
                    <a:cubicBezTo>
                      <a:pt x="27" y="2"/>
                      <a:pt x="24" y="0"/>
                      <a:pt x="2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15" name="Freeform 151">
                <a:extLst>
                  <a:ext uri="{FF2B5EF4-FFF2-40B4-BE49-F238E27FC236}">
                    <a16:creationId xmlns:a16="http://schemas.microsoft.com/office/drawing/2014/main" id="{75C7E697-DDF6-469D-9E5B-C58D7E8428E3}"/>
                  </a:ext>
                </a:extLst>
              </p:cNvPr>
              <p:cNvSpPr>
                <a:spLocks/>
              </p:cNvSpPr>
              <p:nvPr/>
            </p:nvSpPr>
            <p:spPr bwMode="auto">
              <a:xfrm>
                <a:off x="5667" y="2112"/>
                <a:ext cx="48" cy="35"/>
              </a:xfrm>
              <a:custGeom>
                <a:avLst/>
                <a:gdLst>
                  <a:gd name="T0" fmla="*/ 23 w 27"/>
                  <a:gd name="T1" fmla="*/ 2 h 20"/>
                  <a:gd name="T2" fmla="*/ 1 w 27"/>
                  <a:gd name="T3" fmla="*/ 15 h 20"/>
                  <a:gd name="T4" fmla="*/ 1 w 27"/>
                  <a:gd name="T5" fmla="*/ 18 h 20"/>
                  <a:gd name="T6" fmla="*/ 26 w 27"/>
                  <a:gd name="T7" fmla="*/ 4 h 20"/>
                  <a:gd name="T8" fmla="*/ 23 w 27"/>
                  <a:gd name="T9" fmla="*/ 2 h 20"/>
                </a:gdLst>
                <a:ahLst/>
                <a:cxnLst>
                  <a:cxn ang="0">
                    <a:pos x="T0" y="T1"/>
                  </a:cxn>
                  <a:cxn ang="0">
                    <a:pos x="T2" y="T3"/>
                  </a:cxn>
                  <a:cxn ang="0">
                    <a:pos x="T4" y="T5"/>
                  </a:cxn>
                  <a:cxn ang="0">
                    <a:pos x="T6" y="T7"/>
                  </a:cxn>
                  <a:cxn ang="0">
                    <a:pos x="T8" y="T9"/>
                  </a:cxn>
                </a:cxnLst>
                <a:rect l="0" t="0" r="r" b="b"/>
                <a:pathLst>
                  <a:path w="27" h="20">
                    <a:moveTo>
                      <a:pt x="23" y="2"/>
                    </a:moveTo>
                    <a:cubicBezTo>
                      <a:pt x="18" y="10"/>
                      <a:pt x="10" y="13"/>
                      <a:pt x="1" y="15"/>
                    </a:cubicBezTo>
                    <a:cubicBezTo>
                      <a:pt x="0" y="15"/>
                      <a:pt x="0" y="17"/>
                      <a:pt x="1" y="18"/>
                    </a:cubicBezTo>
                    <a:cubicBezTo>
                      <a:pt x="11" y="20"/>
                      <a:pt x="22" y="13"/>
                      <a:pt x="26" y="4"/>
                    </a:cubicBezTo>
                    <a:cubicBezTo>
                      <a:pt x="27" y="2"/>
                      <a:pt x="24" y="0"/>
                      <a:pt x="2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16" name="Freeform 152">
                <a:extLst>
                  <a:ext uri="{FF2B5EF4-FFF2-40B4-BE49-F238E27FC236}">
                    <a16:creationId xmlns:a16="http://schemas.microsoft.com/office/drawing/2014/main" id="{BD4DEC5A-9F74-4066-A32A-A5B0D42134C2}"/>
                  </a:ext>
                </a:extLst>
              </p:cNvPr>
              <p:cNvSpPr>
                <a:spLocks/>
              </p:cNvSpPr>
              <p:nvPr/>
            </p:nvSpPr>
            <p:spPr bwMode="auto">
              <a:xfrm>
                <a:off x="5638" y="2072"/>
                <a:ext cx="65" cy="28"/>
              </a:xfrm>
              <a:custGeom>
                <a:avLst/>
                <a:gdLst>
                  <a:gd name="T0" fmla="*/ 34 w 37"/>
                  <a:gd name="T1" fmla="*/ 1 h 16"/>
                  <a:gd name="T2" fmla="*/ 17 w 37"/>
                  <a:gd name="T3" fmla="*/ 7 h 16"/>
                  <a:gd name="T4" fmla="*/ 2 w 37"/>
                  <a:gd name="T5" fmla="*/ 12 h 16"/>
                  <a:gd name="T6" fmla="*/ 3 w 37"/>
                  <a:gd name="T7" fmla="*/ 15 h 16"/>
                  <a:gd name="T8" fmla="*/ 36 w 37"/>
                  <a:gd name="T9" fmla="*/ 5 h 16"/>
                  <a:gd name="T10" fmla="*/ 34 w 37"/>
                  <a:gd name="T11" fmla="*/ 1 h 16"/>
                </a:gdLst>
                <a:ahLst/>
                <a:cxnLst>
                  <a:cxn ang="0">
                    <a:pos x="T0" y="T1"/>
                  </a:cxn>
                  <a:cxn ang="0">
                    <a:pos x="T2" y="T3"/>
                  </a:cxn>
                  <a:cxn ang="0">
                    <a:pos x="T4" y="T5"/>
                  </a:cxn>
                  <a:cxn ang="0">
                    <a:pos x="T6" y="T7"/>
                  </a:cxn>
                  <a:cxn ang="0">
                    <a:pos x="T8" y="T9"/>
                  </a:cxn>
                  <a:cxn ang="0">
                    <a:pos x="T10" y="T11"/>
                  </a:cxn>
                </a:cxnLst>
                <a:rect l="0" t="0" r="r" b="b"/>
                <a:pathLst>
                  <a:path w="37" h="16">
                    <a:moveTo>
                      <a:pt x="34" y="1"/>
                    </a:moveTo>
                    <a:cubicBezTo>
                      <a:pt x="28" y="3"/>
                      <a:pt x="23" y="6"/>
                      <a:pt x="17" y="7"/>
                    </a:cubicBezTo>
                    <a:cubicBezTo>
                      <a:pt x="12" y="9"/>
                      <a:pt x="7" y="10"/>
                      <a:pt x="2" y="12"/>
                    </a:cubicBezTo>
                    <a:cubicBezTo>
                      <a:pt x="0" y="13"/>
                      <a:pt x="1" y="15"/>
                      <a:pt x="3" y="15"/>
                    </a:cubicBezTo>
                    <a:cubicBezTo>
                      <a:pt x="13" y="16"/>
                      <a:pt x="27" y="10"/>
                      <a:pt x="36" y="5"/>
                    </a:cubicBezTo>
                    <a:cubicBezTo>
                      <a:pt x="37" y="4"/>
                      <a:pt x="36" y="0"/>
                      <a:pt x="34"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17" name="Freeform 153">
                <a:extLst>
                  <a:ext uri="{FF2B5EF4-FFF2-40B4-BE49-F238E27FC236}">
                    <a16:creationId xmlns:a16="http://schemas.microsoft.com/office/drawing/2014/main" id="{F52806E7-0C7B-4F70-A522-61C03957C5A4}"/>
                  </a:ext>
                </a:extLst>
              </p:cNvPr>
              <p:cNvSpPr>
                <a:spLocks/>
              </p:cNvSpPr>
              <p:nvPr/>
            </p:nvSpPr>
            <p:spPr bwMode="auto">
              <a:xfrm>
                <a:off x="5604" y="2045"/>
                <a:ext cx="95" cy="32"/>
              </a:xfrm>
              <a:custGeom>
                <a:avLst/>
                <a:gdLst>
                  <a:gd name="T0" fmla="*/ 51 w 54"/>
                  <a:gd name="T1" fmla="*/ 2 h 18"/>
                  <a:gd name="T2" fmla="*/ 3 w 54"/>
                  <a:gd name="T3" fmla="*/ 8 h 18"/>
                  <a:gd name="T4" fmla="*/ 1 w 54"/>
                  <a:gd name="T5" fmla="*/ 11 h 18"/>
                  <a:gd name="T6" fmla="*/ 52 w 54"/>
                  <a:gd name="T7" fmla="*/ 5 h 18"/>
                  <a:gd name="T8" fmla="*/ 51 w 54"/>
                  <a:gd name="T9" fmla="*/ 2 h 18"/>
                </a:gdLst>
                <a:ahLst/>
                <a:cxnLst>
                  <a:cxn ang="0">
                    <a:pos x="T0" y="T1"/>
                  </a:cxn>
                  <a:cxn ang="0">
                    <a:pos x="T2" y="T3"/>
                  </a:cxn>
                  <a:cxn ang="0">
                    <a:pos x="T4" y="T5"/>
                  </a:cxn>
                  <a:cxn ang="0">
                    <a:pos x="T6" y="T7"/>
                  </a:cxn>
                  <a:cxn ang="0">
                    <a:pos x="T8" y="T9"/>
                  </a:cxn>
                </a:cxnLst>
                <a:rect l="0" t="0" r="r" b="b"/>
                <a:pathLst>
                  <a:path w="54" h="18">
                    <a:moveTo>
                      <a:pt x="51" y="2"/>
                    </a:moveTo>
                    <a:cubicBezTo>
                      <a:pt x="35" y="10"/>
                      <a:pt x="20" y="11"/>
                      <a:pt x="3" y="8"/>
                    </a:cubicBezTo>
                    <a:cubicBezTo>
                      <a:pt x="1" y="7"/>
                      <a:pt x="0" y="10"/>
                      <a:pt x="1" y="11"/>
                    </a:cubicBezTo>
                    <a:cubicBezTo>
                      <a:pt x="18" y="18"/>
                      <a:pt x="38" y="14"/>
                      <a:pt x="52" y="5"/>
                    </a:cubicBezTo>
                    <a:cubicBezTo>
                      <a:pt x="54" y="4"/>
                      <a:pt x="53" y="0"/>
                      <a:pt x="5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18" name="Freeform 154">
                <a:extLst>
                  <a:ext uri="{FF2B5EF4-FFF2-40B4-BE49-F238E27FC236}">
                    <a16:creationId xmlns:a16="http://schemas.microsoft.com/office/drawing/2014/main" id="{ED5F95FD-ED2E-42B2-9C90-17711216A59B}"/>
                  </a:ext>
                </a:extLst>
              </p:cNvPr>
              <p:cNvSpPr>
                <a:spLocks/>
              </p:cNvSpPr>
              <p:nvPr/>
            </p:nvSpPr>
            <p:spPr bwMode="auto">
              <a:xfrm>
                <a:off x="5592" y="2010"/>
                <a:ext cx="104" cy="30"/>
              </a:xfrm>
              <a:custGeom>
                <a:avLst/>
                <a:gdLst>
                  <a:gd name="T0" fmla="*/ 56 w 59"/>
                  <a:gd name="T1" fmla="*/ 0 h 17"/>
                  <a:gd name="T2" fmla="*/ 2 w 59"/>
                  <a:gd name="T3" fmla="*/ 11 h 17"/>
                  <a:gd name="T4" fmla="*/ 2 w 59"/>
                  <a:gd name="T5" fmla="*/ 14 h 17"/>
                  <a:gd name="T6" fmla="*/ 57 w 59"/>
                  <a:gd name="T7" fmla="*/ 3 h 17"/>
                  <a:gd name="T8" fmla="*/ 56 w 59"/>
                  <a:gd name="T9" fmla="*/ 0 h 17"/>
                </a:gdLst>
                <a:ahLst/>
                <a:cxnLst>
                  <a:cxn ang="0">
                    <a:pos x="T0" y="T1"/>
                  </a:cxn>
                  <a:cxn ang="0">
                    <a:pos x="T2" y="T3"/>
                  </a:cxn>
                  <a:cxn ang="0">
                    <a:pos x="T4" y="T5"/>
                  </a:cxn>
                  <a:cxn ang="0">
                    <a:pos x="T6" y="T7"/>
                  </a:cxn>
                  <a:cxn ang="0">
                    <a:pos x="T8" y="T9"/>
                  </a:cxn>
                </a:cxnLst>
                <a:rect l="0" t="0" r="r" b="b"/>
                <a:pathLst>
                  <a:path w="59" h="17">
                    <a:moveTo>
                      <a:pt x="56" y="0"/>
                    </a:moveTo>
                    <a:cubicBezTo>
                      <a:pt x="38" y="6"/>
                      <a:pt x="20" y="9"/>
                      <a:pt x="2" y="11"/>
                    </a:cubicBezTo>
                    <a:cubicBezTo>
                      <a:pt x="0" y="12"/>
                      <a:pt x="0" y="14"/>
                      <a:pt x="2" y="14"/>
                    </a:cubicBezTo>
                    <a:cubicBezTo>
                      <a:pt x="20" y="17"/>
                      <a:pt x="41" y="12"/>
                      <a:pt x="57" y="3"/>
                    </a:cubicBezTo>
                    <a:cubicBezTo>
                      <a:pt x="59" y="3"/>
                      <a:pt x="58" y="0"/>
                      <a:pt x="5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19" name="Freeform 155">
                <a:extLst>
                  <a:ext uri="{FF2B5EF4-FFF2-40B4-BE49-F238E27FC236}">
                    <a16:creationId xmlns:a16="http://schemas.microsoft.com/office/drawing/2014/main" id="{DED400AD-B434-4D65-A31F-4AE40F422B21}"/>
                  </a:ext>
                </a:extLst>
              </p:cNvPr>
              <p:cNvSpPr>
                <a:spLocks/>
              </p:cNvSpPr>
              <p:nvPr/>
            </p:nvSpPr>
            <p:spPr bwMode="auto">
              <a:xfrm>
                <a:off x="5629" y="1978"/>
                <a:ext cx="67" cy="25"/>
              </a:xfrm>
              <a:custGeom>
                <a:avLst/>
                <a:gdLst>
                  <a:gd name="T0" fmla="*/ 35 w 38"/>
                  <a:gd name="T1" fmla="*/ 1 h 14"/>
                  <a:gd name="T2" fmla="*/ 3 w 38"/>
                  <a:gd name="T3" fmla="*/ 6 h 14"/>
                  <a:gd name="T4" fmla="*/ 2 w 38"/>
                  <a:gd name="T5" fmla="*/ 9 h 14"/>
                  <a:gd name="T6" fmla="*/ 37 w 38"/>
                  <a:gd name="T7" fmla="*/ 3 h 14"/>
                  <a:gd name="T8" fmla="*/ 35 w 38"/>
                  <a:gd name="T9" fmla="*/ 1 h 14"/>
                </a:gdLst>
                <a:ahLst/>
                <a:cxnLst>
                  <a:cxn ang="0">
                    <a:pos x="T0" y="T1"/>
                  </a:cxn>
                  <a:cxn ang="0">
                    <a:pos x="T2" y="T3"/>
                  </a:cxn>
                  <a:cxn ang="0">
                    <a:pos x="T4" y="T5"/>
                  </a:cxn>
                  <a:cxn ang="0">
                    <a:pos x="T6" y="T7"/>
                  </a:cxn>
                  <a:cxn ang="0">
                    <a:pos x="T8" y="T9"/>
                  </a:cxn>
                </a:cxnLst>
                <a:rect l="0" t="0" r="r" b="b"/>
                <a:pathLst>
                  <a:path w="38" h="14">
                    <a:moveTo>
                      <a:pt x="35" y="1"/>
                    </a:moveTo>
                    <a:cubicBezTo>
                      <a:pt x="24" y="6"/>
                      <a:pt x="15" y="7"/>
                      <a:pt x="3" y="6"/>
                    </a:cubicBezTo>
                    <a:cubicBezTo>
                      <a:pt x="1" y="6"/>
                      <a:pt x="0" y="8"/>
                      <a:pt x="2" y="9"/>
                    </a:cubicBezTo>
                    <a:cubicBezTo>
                      <a:pt x="13" y="14"/>
                      <a:pt x="28" y="12"/>
                      <a:pt x="37" y="3"/>
                    </a:cubicBezTo>
                    <a:cubicBezTo>
                      <a:pt x="38" y="2"/>
                      <a:pt x="36" y="0"/>
                      <a:pt x="35"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20" name="Freeform 156">
                <a:extLst>
                  <a:ext uri="{FF2B5EF4-FFF2-40B4-BE49-F238E27FC236}">
                    <a16:creationId xmlns:a16="http://schemas.microsoft.com/office/drawing/2014/main" id="{C8BC576B-8389-4A73-BDFA-D9B537848477}"/>
                  </a:ext>
                </a:extLst>
              </p:cNvPr>
              <p:cNvSpPr>
                <a:spLocks/>
              </p:cNvSpPr>
              <p:nvPr/>
            </p:nvSpPr>
            <p:spPr bwMode="auto">
              <a:xfrm>
                <a:off x="5631" y="1943"/>
                <a:ext cx="56" cy="27"/>
              </a:xfrm>
              <a:custGeom>
                <a:avLst/>
                <a:gdLst>
                  <a:gd name="T0" fmla="*/ 28 w 32"/>
                  <a:gd name="T1" fmla="*/ 1 h 15"/>
                  <a:gd name="T2" fmla="*/ 15 w 32"/>
                  <a:gd name="T3" fmla="*/ 7 h 15"/>
                  <a:gd name="T4" fmla="*/ 2 w 32"/>
                  <a:gd name="T5" fmla="*/ 10 h 15"/>
                  <a:gd name="T6" fmla="*/ 2 w 32"/>
                  <a:gd name="T7" fmla="*/ 13 h 15"/>
                  <a:gd name="T8" fmla="*/ 30 w 32"/>
                  <a:gd name="T9" fmla="*/ 4 h 15"/>
                  <a:gd name="T10" fmla="*/ 28 w 32"/>
                  <a:gd name="T11" fmla="*/ 1 h 15"/>
                </a:gdLst>
                <a:ahLst/>
                <a:cxnLst>
                  <a:cxn ang="0">
                    <a:pos x="T0" y="T1"/>
                  </a:cxn>
                  <a:cxn ang="0">
                    <a:pos x="T2" y="T3"/>
                  </a:cxn>
                  <a:cxn ang="0">
                    <a:pos x="T4" y="T5"/>
                  </a:cxn>
                  <a:cxn ang="0">
                    <a:pos x="T6" y="T7"/>
                  </a:cxn>
                  <a:cxn ang="0">
                    <a:pos x="T8" y="T9"/>
                  </a:cxn>
                  <a:cxn ang="0">
                    <a:pos x="T10" y="T11"/>
                  </a:cxn>
                </a:cxnLst>
                <a:rect l="0" t="0" r="r" b="b"/>
                <a:pathLst>
                  <a:path w="32" h="15">
                    <a:moveTo>
                      <a:pt x="28" y="1"/>
                    </a:moveTo>
                    <a:cubicBezTo>
                      <a:pt x="24" y="3"/>
                      <a:pt x="19" y="5"/>
                      <a:pt x="15" y="7"/>
                    </a:cubicBezTo>
                    <a:cubicBezTo>
                      <a:pt x="11" y="8"/>
                      <a:pt x="6" y="9"/>
                      <a:pt x="2" y="10"/>
                    </a:cubicBezTo>
                    <a:cubicBezTo>
                      <a:pt x="1" y="10"/>
                      <a:pt x="0" y="13"/>
                      <a:pt x="2" y="13"/>
                    </a:cubicBezTo>
                    <a:cubicBezTo>
                      <a:pt x="12" y="15"/>
                      <a:pt x="23" y="10"/>
                      <a:pt x="30" y="4"/>
                    </a:cubicBezTo>
                    <a:cubicBezTo>
                      <a:pt x="32" y="3"/>
                      <a:pt x="30" y="0"/>
                      <a:pt x="28"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21" name="Freeform 157">
                <a:extLst>
                  <a:ext uri="{FF2B5EF4-FFF2-40B4-BE49-F238E27FC236}">
                    <a16:creationId xmlns:a16="http://schemas.microsoft.com/office/drawing/2014/main" id="{E77DC4BC-2CC0-4396-BC51-1480E2DF76CC}"/>
                  </a:ext>
                </a:extLst>
              </p:cNvPr>
              <p:cNvSpPr>
                <a:spLocks/>
              </p:cNvSpPr>
              <p:nvPr/>
            </p:nvSpPr>
            <p:spPr bwMode="auto">
              <a:xfrm>
                <a:off x="5618" y="1912"/>
                <a:ext cx="49" cy="26"/>
              </a:xfrm>
              <a:custGeom>
                <a:avLst/>
                <a:gdLst>
                  <a:gd name="T0" fmla="*/ 24 w 28"/>
                  <a:gd name="T1" fmla="*/ 2 h 15"/>
                  <a:gd name="T2" fmla="*/ 2 w 28"/>
                  <a:gd name="T3" fmla="*/ 12 h 15"/>
                  <a:gd name="T4" fmla="*/ 2 w 28"/>
                  <a:gd name="T5" fmla="*/ 15 h 15"/>
                  <a:gd name="T6" fmla="*/ 26 w 28"/>
                  <a:gd name="T7" fmla="*/ 5 h 15"/>
                  <a:gd name="T8" fmla="*/ 24 w 28"/>
                  <a:gd name="T9" fmla="*/ 2 h 15"/>
                </a:gdLst>
                <a:ahLst/>
                <a:cxnLst>
                  <a:cxn ang="0">
                    <a:pos x="T0" y="T1"/>
                  </a:cxn>
                  <a:cxn ang="0">
                    <a:pos x="T2" y="T3"/>
                  </a:cxn>
                  <a:cxn ang="0">
                    <a:pos x="T4" y="T5"/>
                  </a:cxn>
                  <a:cxn ang="0">
                    <a:pos x="T6" y="T7"/>
                  </a:cxn>
                  <a:cxn ang="0">
                    <a:pos x="T8" y="T9"/>
                  </a:cxn>
                </a:cxnLst>
                <a:rect l="0" t="0" r="r" b="b"/>
                <a:pathLst>
                  <a:path w="28" h="15">
                    <a:moveTo>
                      <a:pt x="24" y="2"/>
                    </a:moveTo>
                    <a:cubicBezTo>
                      <a:pt x="17" y="6"/>
                      <a:pt x="9" y="9"/>
                      <a:pt x="2" y="12"/>
                    </a:cubicBezTo>
                    <a:cubicBezTo>
                      <a:pt x="0" y="13"/>
                      <a:pt x="0" y="15"/>
                      <a:pt x="2" y="15"/>
                    </a:cubicBezTo>
                    <a:cubicBezTo>
                      <a:pt x="11" y="15"/>
                      <a:pt x="20" y="10"/>
                      <a:pt x="26" y="5"/>
                    </a:cubicBezTo>
                    <a:cubicBezTo>
                      <a:pt x="28" y="3"/>
                      <a:pt x="26" y="0"/>
                      <a:pt x="2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22" name="Freeform 158">
                <a:extLst>
                  <a:ext uri="{FF2B5EF4-FFF2-40B4-BE49-F238E27FC236}">
                    <a16:creationId xmlns:a16="http://schemas.microsoft.com/office/drawing/2014/main" id="{5745CE19-2863-4C6B-93D7-7FE47E44D75A}"/>
                  </a:ext>
                </a:extLst>
              </p:cNvPr>
              <p:cNvSpPr>
                <a:spLocks/>
              </p:cNvSpPr>
              <p:nvPr/>
            </p:nvSpPr>
            <p:spPr bwMode="auto">
              <a:xfrm>
                <a:off x="5597" y="1889"/>
                <a:ext cx="37" cy="28"/>
              </a:xfrm>
              <a:custGeom>
                <a:avLst/>
                <a:gdLst>
                  <a:gd name="T0" fmla="*/ 17 w 21"/>
                  <a:gd name="T1" fmla="*/ 1 h 16"/>
                  <a:gd name="T2" fmla="*/ 1 w 21"/>
                  <a:gd name="T3" fmla="*/ 13 h 16"/>
                  <a:gd name="T4" fmla="*/ 3 w 21"/>
                  <a:gd name="T5" fmla="*/ 16 h 16"/>
                  <a:gd name="T6" fmla="*/ 19 w 21"/>
                  <a:gd name="T7" fmla="*/ 4 h 16"/>
                  <a:gd name="T8" fmla="*/ 17 w 21"/>
                  <a:gd name="T9" fmla="*/ 1 h 16"/>
                </a:gdLst>
                <a:ahLst/>
                <a:cxnLst>
                  <a:cxn ang="0">
                    <a:pos x="T0" y="T1"/>
                  </a:cxn>
                  <a:cxn ang="0">
                    <a:pos x="T2" y="T3"/>
                  </a:cxn>
                  <a:cxn ang="0">
                    <a:pos x="T4" y="T5"/>
                  </a:cxn>
                  <a:cxn ang="0">
                    <a:pos x="T6" y="T7"/>
                  </a:cxn>
                  <a:cxn ang="0">
                    <a:pos x="T8" y="T9"/>
                  </a:cxn>
                </a:cxnLst>
                <a:rect l="0" t="0" r="r" b="b"/>
                <a:pathLst>
                  <a:path w="21" h="16">
                    <a:moveTo>
                      <a:pt x="17" y="1"/>
                    </a:moveTo>
                    <a:cubicBezTo>
                      <a:pt x="12" y="6"/>
                      <a:pt x="7" y="9"/>
                      <a:pt x="1" y="13"/>
                    </a:cubicBezTo>
                    <a:cubicBezTo>
                      <a:pt x="0" y="14"/>
                      <a:pt x="1" y="16"/>
                      <a:pt x="3" y="16"/>
                    </a:cubicBezTo>
                    <a:cubicBezTo>
                      <a:pt x="9" y="14"/>
                      <a:pt x="15" y="9"/>
                      <a:pt x="19" y="4"/>
                    </a:cubicBezTo>
                    <a:cubicBezTo>
                      <a:pt x="21" y="2"/>
                      <a:pt x="19" y="0"/>
                      <a:pt x="17"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23" name="Freeform 159">
                <a:extLst>
                  <a:ext uri="{FF2B5EF4-FFF2-40B4-BE49-F238E27FC236}">
                    <a16:creationId xmlns:a16="http://schemas.microsoft.com/office/drawing/2014/main" id="{44E6E147-7F12-445F-A6BB-25D1D396241E}"/>
                  </a:ext>
                </a:extLst>
              </p:cNvPr>
              <p:cNvSpPr>
                <a:spLocks/>
              </p:cNvSpPr>
              <p:nvPr/>
            </p:nvSpPr>
            <p:spPr bwMode="auto">
              <a:xfrm>
                <a:off x="5564" y="1855"/>
                <a:ext cx="44" cy="30"/>
              </a:xfrm>
              <a:custGeom>
                <a:avLst/>
                <a:gdLst>
                  <a:gd name="T0" fmla="*/ 21 w 25"/>
                  <a:gd name="T1" fmla="*/ 2 h 17"/>
                  <a:gd name="T2" fmla="*/ 2 w 25"/>
                  <a:gd name="T3" fmla="*/ 14 h 17"/>
                  <a:gd name="T4" fmla="*/ 3 w 25"/>
                  <a:gd name="T5" fmla="*/ 16 h 17"/>
                  <a:gd name="T6" fmla="*/ 23 w 25"/>
                  <a:gd name="T7" fmla="*/ 5 h 17"/>
                  <a:gd name="T8" fmla="*/ 21 w 25"/>
                  <a:gd name="T9" fmla="*/ 2 h 17"/>
                </a:gdLst>
                <a:ahLst/>
                <a:cxnLst>
                  <a:cxn ang="0">
                    <a:pos x="T0" y="T1"/>
                  </a:cxn>
                  <a:cxn ang="0">
                    <a:pos x="T2" y="T3"/>
                  </a:cxn>
                  <a:cxn ang="0">
                    <a:pos x="T4" y="T5"/>
                  </a:cxn>
                  <a:cxn ang="0">
                    <a:pos x="T6" y="T7"/>
                  </a:cxn>
                  <a:cxn ang="0">
                    <a:pos x="T8" y="T9"/>
                  </a:cxn>
                </a:cxnLst>
                <a:rect l="0" t="0" r="r" b="b"/>
                <a:pathLst>
                  <a:path w="25" h="17">
                    <a:moveTo>
                      <a:pt x="21" y="2"/>
                    </a:moveTo>
                    <a:cubicBezTo>
                      <a:pt x="15" y="7"/>
                      <a:pt x="9" y="11"/>
                      <a:pt x="2" y="14"/>
                    </a:cubicBezTo>
                    <a:cubicBezTo>
                      <a:pt x="0" y="14"/>
                      <a:pt x="1" y="17"/>
                      <a:pt x="3" y="16"/>
                    </a:cubicBezTo>
                    <a:cubicBezTo>
                      <a:pt x="11" y="15"/>
                      <a:pt x="17" y="10"/>
                      <a:pt x="23" y="5"/>
                    </a:cubicBezTo>
                    <a:cubicBezTo>
                      <a:pt x="25" y="3"/>
                      <a:pt x="22" y="0"/>
                      <a:pt x="2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24" name="Freeform 160">
                <a:extLst>
                  <a:ext uri="{FF2B5EF4-FFF2-40B4-BE49-F238E27FC236}">
                    <a16:creationId xmlns:a16="http://schemas.microsoft.com/office/drawing/2014/main" id="{4A603B84-5B83-4D31-8E49-EC9A9B74A1FA}"/>
                  </a:ext>
                </a:extLst>
              </p:cNvPr>
              <p:cNvSpPr>
                <a:spLocks/>
              </p:cNvSpPr>
              <p:nvPr/>
            </p:nvSpPr>
            <p:spPr bwMode="auto">
              <a:xfrm>
                <a:off x="5527" y="1847"/>
                <a:ext cx="47" cy="28"/>
              </a:xfrm>
              <a:custGeom>
                <a:avLst/>
                <a:gdLst>
                  <a:gd name="T0" fmla="*/ 23 w 27"/>
                  <a:gd name="T1" fmla="*/ 1 h 16"/>
                  <a:gd name="T2" fmla="*/ 1 w 27"/>
                  <a:gd name="T3" fmla="*/ 13 h 16"/>
                  <a:gd name="T4" fmla="*/ 2 w 27"/>
                  <a:gd name="T5" fmla="*/ 16 h 16"/>
                  <a:gd name="T6" fmla="*/ 25 w 27"/>
                  <a:gd name="T7" fmla="*/ 4 h 16"/>
                  <a:gd name="T8" fmla="*/ 23 w 27"/>
                  <a:gd name="T9" fmla="*/ 1 h 16"/>
                </a:gdLst>
                <a:ahLst/>
                <a:cxnLst>
                  <a:cxn ang="0">
                    <a:pos x="T0" y="T1"/>
                  </a:cxn>
                  <a:cxn ang="0">
                    <a:pos x="T2" y="T3"/>
                  </a:cxn>
                  <a:cxn ang="0">
                    <a:pos x="T4" y="T5"/>
                  </a:cxn>
                  <a:cxn ang="0">
                    <a:pos x="T6" y="T7"/>
                  </a:cxn>
                  <a:cxn ang="0">
                    <a:pos x="T8" y="T9"/>
                  </a:cxn>
                </a:cxnLst>
                <a:rect l="0" t="0" r="r" b="b"/>
                <a:pathLst>
                  <a:path w="27" h="16">
                    <a:moveTo>
                      <a:pt x="23" y="1"/>
                    </a:moveTo>
                    <a:cubicBezTo>
                      <a:pt x="16" y="5"/>
                      <a:pt x="8" y="8"/>
                      <a:pt x="1" y="13"/>
                    </a:cubicBezTo>
                    <a:cubicBezTo>
                      <a:pt x="0" y="14"/>
                      <a:pt x="0" y="16"/>
                      <a:pt x="2" y="16"/>
                    </a:cubicBezTo>
                    <a:cubicBezTo>
                      <a:pt x="10" y="13"/>
                      <a:pt x="18" y="8"/>
                      <a:pt x="25" y="4"/>
                    </a:cubicBezTo>
                    <a:cubicBezTo>
                      <a:pt x="27" y="3"/>
                      <a:pt x="25" y="0"/>
                      <a:pt x="23"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25" name="Freeform 161">
                <a:extLst>
                  <a:ext uri="{FF2B5EF4-FFF2-40B4-BE49-F238E27FC236}">
                    <a16:creationId xmlns:a16="http://schemas.microsoft.com/office/drawing/2014/main" id="{4D456909-7BD5-48A1-8708-9ED1A390B380}"/>
                  </a:ext>
                </a:extLst>
              </p:cNvPr>
              <p:cNvSpPr>
                <a:spLocks/>
              </p:cNvSpPr>
              <p:nvPr/>
            </p:nvSpPr>
            <p:spPr bwMode="auto">
              <a:xfrm>
                <a:off x="5488" y="1847"/>
                <a:ext cx="42" cy="22"/>
              </a:xfrm>
              <a:custGeom>
                <a:avLst/>
                <a:gdLst>
                  <a:gd name="T0" fmla="*/ 21 w 24"/>
                  <a:gd name="T1" fmla="*/ 0 h 13"/>
                  <a:gd name="T2" fmla="*/ 2 w 24"/>
                  <a:gd name="T3" fmla="*/ 9 h 13"/>
                  <a:gd name="T4" fmla="*/ 3 w 24"/>
                  <a:gd name="T5" fmla="*/ 12 h 13"/>
                  <a:gd name="T6" fmla="*/ 22 w 24"/>
                  <a:gd name="T7" fmla="*/ 4 h 13"/>
                  <a:gd name="T8" fmla="*/ 21 w 24"/>
                  <a:gd name="T9" fmla="*/ 0 h 13"/>
                </a:gdLst>
                <a:ahLst/>
                <a:cxnLst>
                  <a:cxn ang="0">
                    <a:pos x="T0" y="T1"/>
                  </a:cxn>
                  <a:cxn ang="0">
                    <a:pos x="T2" y="T3"/>
                  </a:cxn>
                  <a:cxn ang="0">
                    <a:pos x="T4" y="T5"/>
                  </a:cxn>
                  <a:cxn ang="0">
                    <a:pos x="T6" y="T7"/>
                  </a:cxn>
                  <a:cxn ang="0">
                    <a:pos x="T8" y="T9"/>
                  </a:cxn>
                </a:cxnLst>
                <a:rect l="0" t="0" r="r" b="b"/>
                <a:pathLst>
                  <a:path w="24" h="13">
                    <a:moveTo>
                      <a:pt x="21" y="0"/>
                    </a:moveTo>
                    <a:cubicBezTo>
                      <a:pt x="15" y="3"/>
                      <a:pt x="7" y="6"/>
                      <a:pt x="2" y="9"/>
                    </a:cubicBezTo>
                    <a:cubicBezTo>
                      <a:pt x="0" y="10"/>
                      <a:pt x="1" y="13"/>
                      <a:pt x="3" y="12"/>
                    </a:cubicBezTo>
                    <a:cubicBezTo>
                      <a:pt x="10" y="10"/>
                      <a:pt x="16" y="7"/>
                      <a:pt x="22" y="4"/>
                    </a:cubicBezTo>
                    <a:cubicBezTo>
                      <a:pt x="24" y="3"/>
                      <a:pt x="23"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26" name="Freeform 162">
                <a:extLst>
                  <a:ext uri="{FF2B5EF4-FFF2-40B4-BE49-F238E27FC236}">
                    <a16:creationId xmlns:a16="http://schemas.microsoft.com/office/drawing/2014/main" id="{EA7368FF-B939-4F73-8F34-C291BF9774D5}"/>
                  </a:ext>
                </a:extLst>
              </p:cNvPr>
              <p:cNvSpPr>
                <a:spLocks/>
              </p:cNvSpPr>
              <p:nvPr/>
            </p:nvSpPr>
            <p:spPr bwMode="auto">
              <a:xfrm>
                <a:off x="5701" y="2573"/>
                <a:ext cx="24" cy="21"/>
              </a:xfrm>
              <a:custGeom>
                <a:avLst/>
                <a:gdLst>
                  <a:gd name="T0" fmla="*/ 1 w 14"/>
                  <a:gd name="T1" fmla="*/ 3 h 12"/>
                  <a:gd name="T2" fmla="*/ 13 w 14"/>
                  <a:gd name="T3" fmla="*/ 8 h 12"/>
                  <a:gd name="T4" fmla="*/ 12 w 14"/>
                  <a:gd name="T5" fmla="*/ 5 h 12"/>
                  <a:gd name="T6" fmla="*/ 8 w 14"/>
                  <a:gd name="T7" fmla="*/ 5 h 12"/>
                  <a:gd name="T8" fmla="*/ 4 w 14"/>
                  <a:gd name="T9" fmla="*/ 2 h 12"/>
                  <a:gd name="T10" fmla="*/ 1 w 14"/>
                  <a:gd name="T11" fmla="*/ 3 h 12"/>
                </a:gdLst>
                <a:ahLst/>
                <a:cxnLst>
                  <a:cxn ang="0">
                    <a:pos x="T0" y="T1"/>
                  </a:cxn>
                  <a:cxn ang="0">
                    <a:pos x="T2" y="T3"/>
                  </a:cxn>
                  <a:cxn ang="0">
                    <a:pos x="T4" y="T5"/>
                  </a:cxn>
                  <a:cxn ang="0">
                    <a:pos x="T6" y="T7"/>
                  </a:cxn>
                  <a:cxn ang="0">
                    <a:pos x="T8" y="T9"/>
                  </a:cxn>
                  <a:cxn ang="0">
                    <a:pos x="T10" y="T11"/>
                  </a:cxn>
                </a:cxnLst>
                <a:rect l="0" t="0" r="r" b="b"/>
                <a:pathLst>
                  <a:path w="14" h="12">
                    <a:moveTo>
                      <a:pt x="1" y="3"/>
                    </a:moveTo>
                    <a:cubicBezTo>
                      <a:pt x="2" y="8"/>
                      <a:pt x="9" y="12"/>
                      <a:pt x="13" y="8"/>
                    </a:cubicBezTo>
                    <a:cubicBezTo>
                      <a:pt x="14" y="7"/>
                      <a:pt x="13" y="6"/>
                      <a:pt x="12" y="5"/>
                    </a:cubicBezTo>
                    <a:cubicBezTo>
                      <a:pt x="11" y="5"/>
                      <a:pt x="9" y="5"/>
                      <a:pt x="8" y="5"/>
                    </a:cubicBezTo>
                    <a:cubicBezTo>
                      <a:pt x="6" y="4"/>
                      <a:pt x="5" y="3"/>
                      <a:pt x="4" y="2"/>
                    </a:cubicBezTo>
                    <a:cubicBezTo>
                      <a:pt x="3" y="0"/>
                      <a:pt x="0" y="1"/>
                      <a:pt x="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27" name="Freeform 163">
                <a:extLst>
                  <a:ext uri="{FF2B5EF4-FFF2-40B4-BE49-F238E27FC236}">
                    <a16:creationId xmlns:a16="http://schemas.microsoft.com/office/drawing/2014/main" id="{91B3F069-1915-426A-B0BC-4E8509AB86D7}"/>
                  </a:ext>
                </a:extLst>
              </p:cNvPr>
              <p:cNvSpPr>
                <a:spLocks/>
              </p:cNvSpPr>
              <p:nvPr/>
            </p:nvSpPr>
            <p:spPr bwMode="auto">
              <a:xfrm>
                <a:off x="5685" y="2592"/>
                <a:ext cx="39" cy="25"/>
              </a:xfrm>
              <a:custGeom>
                <a:avLst/>
                <a:gdLst>
                  <a:gd name="T0" fmla="*/ 3 w 22"/>
                  <a:gd name="T1" fmla="*/ 4 h 14"/>
                  <a:gd name="T2" fmla="*/ 19 w 22"/>
                  <a:gd name="T3" fmla="*/ 14 h 14"/>
                  <a:gd name="T4" fmla="*/ 21 w 22"/>
                  <a:gd name="T5" fmla="*/ 11 h 14"/>
                  <a:gd name="T6" fmla="*/ 4 w 22"/>
                  <a:gd name="T7" fmla="*/ 1 h 14"/>
                  <a:gd name="T8" fmla="*/ 3 w 22"/>
                  <a:gd name="T9" fmla="*/ 4 h 14"/>
                </a:gdLst>
                <a:ahLst/>
                <a:cxnLst>
                  <a:cxn ang="0">
                    <a:pos x="T0" y="T1"/>
                  </a:cxn>
                  <a:cxn ang="0">
                    <a:pos x="T2" y="T3"/>
                  </a:cxn>
                  <a:cxn ang="0">
                    <a:pos x="T4" y="T5"/>
                  </a:cxn>
                  <a:cxn ang="0">
                    <a:pos x="T6" y="T7"/>
                  </a:cxn>
                  <a:cxn ang="0">
                    <a:pos x="T8" y="T9"/>
                  </a:cxn>
                </a:cxnLst>
                <a:rect l="0" t="0" r="r" b="b"/>
                <a:pathLst>
                  <a:path w="22" h="14">
                    <a:moveTo>
                      <a:pt x="3" y="4"/>
                    </a:moveTo>
                    <a:cubicBezTo>
                      <a:pt x="8" y="7"/>
                      <a:pt x="13" y="11"/>
                      <a:pt x="19" y="14"/>
                    </a:cubicBezTo>
                    <a:cubicBezTo>
                      <a:pt x="20" y="14"/>
                      <a:pt x="22" y="12"/>
                      <a:pt x="21" y="11"/>
                    </a:cubicBezTo>
                    <a:cubicBezTo>
                      <a:pt x="16" y="7"/>
                      <a:pt x="10" y="4"/>
                      <a:pt x="4" y="1"/>
                    </a:cubicBezTo>
                    <a:cubicBezTo>
                      <a:pt x="2" y="0"/>
                      <a:pt x="0" y="3"/>
                      <a:pt x="3"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28" name="Freeform 164">
                <a:extLst>
                  <a:ext uri="{FF2B5EF4-FFF2-40B4-BE49-F238E27FC236}">
                    <a16:creationId xmlns:a16="http://schemas.microsoft.com/office/drawing/2014/main" id="{7FB6AE10-A9EE-4329-9249-5E3999BBB3A3}"/>
                  </a:ext>
                </a:extLst>
              </p:cNvPr>
              <p:cNvSpPr>
                <a:spLocks/>
              </p:cNvSpPr>
              <p:nvPr/>
            </p:nvSpPr>
            <p:spPr bwMode="auto">
              <a:xfrm>
                <a:off x="5680" y="2619"/>
                <a:ext cx="37" cy="22"/>
              </a:xfrm>
              <a:custGeom>
                <a:avLst/>
                <a:gdLst>
                  <a:gd name="T0" fmla="*/ 2 w 21"/>
                  <a:gd name="T1" fmla="*/ 4 h 13"/>
                  <a:gd name="T2" fmla="*/ 10 w 21"/>
                  <a:gd name="T3" fmla="*/ 9 h 13"/>
                  <a:gd name="T4" fmla="*/ 19 w 21"/>
                  <a:gd name="T5" fmla="*/ 13 h 13"/>
                  <a:gd name="T6" fmla="*/ 20 w 21"/>
                  <a:gd name="T7" fmla="*/ 10 h 13"/>
                  <a:gd name="T8" fmla="*/ 13 w 21"/>
                  <a:gd name="T9" fmla="*/ 6 h 13"/>
                  <a:gd name="T10" fmla="*/ 4 w 21"/>
                  <a:gd name="T11" fmla="*/ 1 h 13"/>
                  <a:gd name="T12" fmla="*/ 2 w 21"/>
                  <a:gd name="T13" fmla="*/ 4 h 13"/>
                </a:gdLst>
                <a:ahLst/>
                <a:cxnLst>
                  <a:cxn ang="0">
                    <a:pos x="T0" y="T1"/>
                  </a:cxn>
                  <a:cxn ang="0">
                    <a:pos x="T2" y="T3"/>
                  </a:cxn>
                  <a:cxn ang="0">
                    <a:pos x="T4" y="T5"/>
                  </a:cxn>
                  <a:cxn ang="0">
                    <a:pos x="T6" y="T7"/>
                  </a:cxn>
                  <a:cxn ang="0">
                    <a:pos x="T8" y="T9"/>
                  </a:cxn>
                  <a:cxn ang="0">
                    <a:pos x="T10" y="T11"/>
                  </a:cxn>
                  <a:cxn ang="0">
                    <a:pos x="T12" y="T13"/>
                  </a:cxn>
                </a:cxnLst>
                <a:rect l="0" t="0" r="r" b="b"/>
                <a:pathLst>
                  <a:path w="21" h="13">
                    <a:moveTo>
                      <a:pt x="2" y="4"/>
                    </a:moveTo>
                    <a:cubicBezTo>
                      <a:pt x="5" y="6"/>
                      <a:pt x="7" y="8"/>
                      <a:pt x="10" y="9"/>
                    </a:cubicBezTo>
                    <a:cubicBezTo>
                      <a:pt x="13" y="11"/>
                      <a:pt x="16" y="13"/>
                      <a:pt x="19" y="13"/>
                    </a:cubicBezTo>
                    <a:cubicBezTo>
                      <a:pt x="20" y="13"/>
                      <a:pt x="21" y="11"/>
                      <a:pt x="20" y="10"/>
                    </a:cubicBezTo>
                    <a:cubicBezTo>
                      <a:pt x="18" y="8"/>
                      <a:pt x="15" y="7"/>
                      <a:pt x="13" y="6"/>
                    </a:cubicBezTo>
                    <a:cubicBezTo>
                      <a:pt x="10" y="4"/>
                      <a:pt x="7" y="2"/>
                      <a:pt x="4" y="1"/>
                    </a:cubicBezTo>
                    <a:cubicBezTo>
                      <a:pt x="3" y="0"/>
                      <a:pt x="0" y="2"/>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29" name="Freeform 165">
                <a:extLst>
                  <a:ext uri="{FF2B5EF4-FFF2-40B4-BE49-F238E27FC236}">
                    <a16:creationId xmlns:a16="http://schemas.microsoft.com/office/drawing/2014/main" id="{7042A3A4-D3DA-4122-A58C-701754349A19}"/>
                  </a:ext>
                </a:extLst>
              </p:cNvPr>
              <p:cNvSpPr>
                <a:spLocks/>
              </p:cNvSpPr>
              <p:nvPr/>
            </p:nvSpPr>
            <p:spPr bwMode="auto">
              <a:xfrm>
                <a:off x="5483" y="2466"/>
                <a:ext cx="68" cy="37"/>
              </a:xfrm>
              <a:custGeom>
                <a:avLst/>
                <a:gdLst>
                  <a:gd name="T0" fmla="*/ 2 w 39"/>
                  <a:gd name="T1" fmla="*/ 20 h 21"/>
                  <a:gd name="T2" fmla="*/ 38 w 39"/>
                  <a:gd name="T3" fmla="*/ 4 h 21"/>
                  <a:gd name="T4" fmla="*/ 36 w 39"/>
                  <a:gd name="T5" fmla="*/ 2 h 21"/>
                  <a:gd name="T6" fmla="*/ 2 w 39"/>
                  <a:gd name="T7" fmla="*/ 16 h 21"/>
                  <a:gd name="T8" fmla="*/ 2 w 39"/>
                  <a:gd name="T9" fmla="*/ 20 h 21"/>
                </a:gdLst>
                <a:ahLst/>
                <a:cxnLst>
                  <a:cxn ang="0">
                    <a:pos x="T0" y="T1"/>
                  </a:cxn>
                  <a:cxn ang="0">
                    <a:pos x="T2" y="T3"/>
                  </a:cxn>
                  <a:cxn ang="0">
                    <a:pos x="T4" y="T5"/>
                  </a:cxn>
                  <a:cxn ang="0">
                    <a:pos x="T6" y="T7"/>
                  </a:cxn>
                  <a:cxn ang="0">
                    <a:pos x="T8" y="T9"/>
                  </a:cxn>
                </a:cxnLst>
                <a:rect l="0" t="0" r="r" b="b"/>
                <a:pathLst>
                  <a:path w="39" h="21">
                    <a:moveTo>
                      <a:pt x="2" y="20"/>
                    </a:moveTo>
                    <a:cubicBezTo>
                      <a:pt x="15" y="21"/>
                      <a:pt x="32" y="16"/>
                      <a:pt x="38" y="4"/>
                    </a:cubicBezTo>
                    <a:cubicBezTo>
                      <a:pt x="39" y="2"/>
                      <a:pt x="37" y="0"/>
                      <a:pt x="36" y="2"/>
                    </a:cubicBezTo>
                    <a:cubicBezTo>
                      <a:pt x="25" y="10"/>
                      <a:pt x="16" y="17"/>
                      <a:pt x="2" y="16"/>
                    </a:cubicBezTo>
                    <a:cubicBezTo>
                      <a:pt x="0" y="16"/>
                      <a:pt x="0" y="20"/>
                      <a:pt x="2"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30" name="Freeform 166">
                <a:extLst>
                  <a:ext uri="{FF2B5EF4-FFF2-40B4-BE49-F238E27FC236}">
                    <a16:creationId xmlns:a16="http://schemas.microsoft.com/office/drawing/2014/main" id="{14E72446-A11F-4DF6-91A2-F96D3BA7D808}"/>
                  </a:ext>
                </a:extLst>
              </p:cNvPr>
              <p:cNvSpPr>
                <a:spLocks/>
              </p:cNvSpPr>
              <p:nvPr/>
            </p:nvSpPr>
            <p:spPr bwMode="auto">
              <a:xfrm>
                <a:off x="5483" y="2443"/>
                <a:ext cx="65" cy="35"/>
              </a:xfrm>
              <a:custGeom>
                <a:avLst/>
                <a:gdLst>
                  <a:gd name="T0" fmla="*/ 2 w 37"/>
                  <a:gd name="T1" fmla="*/ 20 h 20"/>
                  <a:gd name="T2" fmla="*/ 25 w 37"/>
                  <a:gd name="T3" fmla="*/ 14 h 20"/>
                  <a:gd name="T4" fmla="*/ 36 w 37"/>
                  <a:gd name="T5" fmla="*/ 2 h 20"/>
                  <a:gd name="T6" fmla="*/ 33 w 37"/>
                  <a:gd name="T7" fmla="*/ 1 h 20"/>
                  <a:gd name="T8" fmla="*/ 2 w 37"/>
                  <a:gd name="T9" fmla="*/ 16 h 20"/>
                  <a:gd name="T10" fmla="*/ 2 w 37"/>
                  <a:gd name="T11" fmla="*/ 20 h 20"/>
                </a:gdLst>
                <a:ahLst/>
                <a:cxnLst>
                  <a:cxn ang="0">
                    <a:pos x="T0" y="T1"/>
                  </a:cxn>
                  <a:cxn ang="0">
                    <a:pos x="T2" y="T3"/>
                  </a:cxn>
                  <a:cxn ang="0">
                    <a:pos x="T4" y="T5"/>
                  </a:cxn>
                  <a:cxn ang="0">
                    <a:pos x="T6" y="T7"/>
                  </a:cxn>
                  <a:cxn ang="0">
                    <a:pos x="T8" y="T9"/>
                  </a:cxn>
                  <a:cxn ang="0">
                    <a:pos x="T10" y="T11"/>
                  </a:cxn>
                </a:cxnLst>
                <a:rect l="0" t="0" r="r" b="b"/>
                <a:pathLst>
                  <a:path w="37" h="20">
                    <a:moveTo>
                      <a:pt x="2" y="20"/>
                    </a:moveTo>
                    <a:cubicBezTo>
                      <a:pt x="10" y="19"/>
                      <a:pt x="17" y="17"/>
                      <a:pt x="25" y="14"/>
                    </a:cubicBezTo>
                    <a:cubicBezTo>
                      <a:pt x="29" y="12"/>
                      <a:pt x="37" y="8"/>
                      <a:pt x="36" y="2"/>
                    </a:cubicBezTo>
                    <a:cubicBezTo>
                      <a:pt x="36" y="1"/>
                      <a:pt x="34" y="0"/>
                      <a:pt x="33" y="1"/>
                    </a:cubicBezTo>
                    <a:cubicBezTo>
                      <a:pt x="28" y="11"/>
                      <a:pt x="11" y="14"/>
                      <a:pt x="2" y="16"/>
                    </a:cubicBezTo>
                    <a:cubicBezTo>
                      <a:pt x="0" y="17"/>
                      <a:pt x="0" y="20"/>
                      <a:pt x="2"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31" name="Freeform 167">
                <a:extLst>
                  <a:ext uri="{FF2B5EF4-FFF2-40B4-BE49-F238E27FC236}">
                    <a16:creationId xmlns:a16="http://schemas.microsoft.com/office/drawing/2014/main" id="{300C1F70-A058-4612-8321-C9C27ABE1357}"/>
                  </a:ext>
                </a:extLst>
              </p:cNvPr>
              <p:cNvSpPr>
                <a:spLocks/>
              </p:cNvSpPr>
              <p:nvPr/>
            </p:nvSpPr>
            <p:spPr bwMode="auto">
              <a:xfrm>
                <a:off x="5492" y="2423"/>
                <a:ext cx="40" cy="23"/>
              </a:xfrm>
              <a:custGeom>
                <a:avLst/>
                <a:gdLst>
                  <a:gd name="T0" fmla="*/ 3 w 23"/>
                  <a:gd name="T1" fmla="*/ 13 h 13"/>
                  <a:gd name="T2" fmla="*/ 22 w 23"/>
                  <a:gd name="T3" fmla="*/ 3 h 13"/>
                  <a:gd name="T4" fmla="*/ 20 w 23"/>
                  <a:gd name="T5" fmla="*/ 1 h 13"/>
                  <a:gd name="T6" fmla="*/ 12 w 23"/>
                  <a:gd name="T7" fmla="*/ 6 h 13"/>
                  <a:gd name="T8" fmla="*/ 2 w 23"/>
                  <a:gd name="T9" fmla="*/ 9 h 13"/>
                  <a:gd name="T10" fmla="*/ 3 w 23"/>
                  <a:gd name="T11" fmla="*/ 13 h 13"/>
                </a:gdLst>
                <a:ahLst/>
                <a:cxnLst>
                  <a:cxn ang="0">
                    <a:pos x="T0" y="T1"/>
                  </a:cxn>
                  <a:cxn ang="0">
                    <a:pos x="T2" y="T3"/>
                  </a:cxn>
                  <a:cxn ang="0">
                    <a:pos x="T4" y="T5"/>
                  </a:cxn>
                  <a:cxn ang="0">
                    <a:pos x="T6" y="T7"/>
                  </a:cxn>
                  <a:cxn ang="0">
                    <a:pos x="T8" y="T9"/>
                  </a:cxn>
                  <a:cxn ang="0">
                    <a:pos x="T10" y="T11"/>
                  </a:cxn>
                </a:cxnLst>
                <a:rect l="0" t="0" r="r" b="b"/>
                <a:pathLst>
                  <a:path w="23" h="13">
                    <a:moveTo>
                      <a:pt x="3" y="13"/>
                    </a:moveTo>
                    <a:cubicBezTo>
                      <a:pt x="10" y="13"/>
                      <a:pt x="19" y="9"/>
                      <a:pt x="22" y="3"/>
                    </a:cubicBezTo>
                    <a:cubicBezTo>
                      <a:pt x="23" y="1"/>
                      <a:pt x="22" y="0"/>
                      <a:pt x="20" y="1"/>
                    </a:cubicBezTo>
                    <a:cubicBezTo>
                      <a:pt x="17" y="2"/>
                      <a:pt x="15" y="4"/>
                      <a:pt x="12" y="6"/>
                    </a:cubicBezTo>
                    <a:cubicBezTo>
                      <a:pt x="9" y="8"/>
                      <a:pt x="5" y="9"/>
                      <a:pt x="2" y="9"/>
                    </a:cubicBezTo>
                    <a:cubicBezTo>
                      <a:pt x="0" y="10"/>
                      <a:pt x="0" y="13"/>
                      <a:pt x="3"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32" name="Freeform 168">
                <a:extLst>
                  <a:ext uri="{FF2B5EF4-FFF2-40B4-BE49-F238E27FC236}">
                    <a16:creationId xmlns:a16="http://schemas.microsoft.com/office/drawing/2014/main" id="{6218D3A1-F1A5-4987-9E1D-9E599CDADDE5}"/>
                  </a:ext>
                </a:extLst>
              </p:cNvPr>
              <p:cNvSpPr>
                <a:spLocks/>
              </p:cNvSpPr>
              <p:nvPr/>
            </p:nvSpPr>
            <p:spPr bwMode="auto">
              <a:xfrm>
                <a:off x="5488" y="2399"/>
                <a:ext cx="42" cy="30"/>
              </a:xfrm>
              <a:custGeom>
                <a:avLst/>
                <a:gdLst>
                  <a:gd name="T0" fmla="*/ 3 w 24"/>
                  <a:gd name="T1" fmla="*/ 16 h 17"/>
                  <a:gd name="T2" fmla="*/ 23 w 24"/>
                  <a:gd name="T3" fmla="*/ 4 h 17"/>
                  <a:gd name="T4" fmla="*/ 20 w 24"/>
                  <a:gd name="T5" fmla="*/ 2 h 17"/>
                  <a:gd name="T6" fmla="*/ 12 w 24"/>
                  <a:gd name="T7" fmla="*/ 8 h 17"/>
                  <a:gd name="T8" fmla="*/ 2 w 24"/>
                  <a:gd name="T9" fmla="*/ 13 h 17"/>
                  <a:gd name="T10" fmla="*/ 3 w 24"/>
                  <a:gd name="T11" fmla="*/ 16 h 17"/>
                </a:gdLst>
                <a:ahLst/>
                <a:cxnLst>
                  <a:cxn ang="0">
                    <a:pos x="T0" y="T1"/>
                  </a:cxn>
                  <a:cxn ang="0">
                    <a:pos x="T2" y="T3"/>
                  </a:cxn>
                  <a:cxn ang="0">
                    <a:pos x="T4" y="T5"/>
                  </a:cxn>
                  <a:cxn ang="0">
                    <a:pos x="T6" y="T7"/>
                  </a:cxn>
                  <a:cxn ang="0">
                    <a:pos x="T8" y="T9"/>
                  </a:cxn>
                  <a:cxn ang="0">
                    <a:pos x="T10" y="T11"/>
                  </a:cxn>
                </a:cxnLst>
                <a:rect l="0" t="0" r="r" b="b"/>
                <a:pathLst>
                  <a:path w="24" h="17">
                    <a:moveTo>
                      <a:pt x="3" y="16"/>
                    </a:moveTo>
                    <a:cubicBezTo>
                      <a:pt x="10" y="15"/>
                      <a:pt x="19" y="11"/>
                      <a:pt x="23" y="4"/>
                    </a:cubicBezTo>
                    <a:cubicBezTo>
                      <a:pt x="24" y="2"/>
                      <a:pt x="22" y="0"/>
                      <a:pt x="20" y="2"/>
                    </a:cubicBezTo>
                    <a:cubicBezTo>
                      <a:pt x="18" y="4"/>
                      <a:pt x="15" y="6"/>
                      <a:pt x="12" y="8"/>
                    </a:cubicBezTo>
                    <a:cubicBezTo>
                      <a:pt x="9" y="10"/>
                      <a:pt x="5" y="12"/>
                      <a:pt x="2" y="13"/>
                    </a:cubicBezTo>
                    <a:cubicBezTo>
                      <a:pt x="0" y="13"/>
                      <a:pt x="1" y="17"/>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33" name="Freeform 169">
                <a:extLst>
                  <a:ext uri="{FF2B5EF4-FFF2-40B4-BE49-F238E27FC236}">
                    <a16:creationId xmlns:a16="http://schemas.microsoft.com/office/drawing/2014/main" id="{15D14507-39DD-47C5-8DF4-DBB247D87496}"/>
                  </a:ext>
                </a:extLst>
              </p:cNvPr>
              <p:cNvSpPr>
                <a:spLocks/>
              </p:cNvSpPr>
              <p:nvPr/>
            </p:nvSpPr>
            <p:spPr bwMode="auto">
              <a:xfrm>
                <a:off x="5483" y="2376"/>
                <a:ext cx="32" cy="25"/>
              </a:xfrm>
              <a:custGeom>
                <a:avLst/>
                <a:gdLst>
                  <a:gd name="T0" fmla="*/ 4 w 18"/>
                  <a:gd name="T1" fmla="*/ 13 h 14"/>
                  <a:gd name="T2" fmla="*/ 18 w 18"/>
                  <a:gd name="T3" fmla="*/ 3 h 14"/>
                  <a:gd name="T4" fmla="*/ 15 w 18"/>
                  <a:gd name="T5" fmla="*/ 1 h 14"/>
                  <a:gd name="T6" fmla="*/ 3 w 18"/>
                  <a:gd name="T7" fmla="*/ 9 h 14"/>
                  <a:gd name="T8" fmla="*/ 4 w 18"/>
                  <a:gd name="T9" fmla="*/ 13 h 14"/>
                </a:gdLst>
                <a:ahLst/>
                <a:cxnLst>
                  <a:cxn ang="0">
                    <a:pos x="T0" y="T1"/>
                  </a:cxn>
                  <a:cxn ang="0">
                    <a:pos x="T2" y="T3"/>
                  </a:cxn>
                  <a:cxn ang="0">
                    <a:pos x="T4" y="T5"/>
                  </a:cxn>
                  <a:cxn ang="0">
                    <a:pos x="T6" y="T7"/>
                  </a:cxn>
                  <a:cxn ang="0">
                    <a:pos x="T8" y="T9"/>
                  </a:cxn>
                </a:cxnLst>
                <a:rect l="0" t="0" r="r" b="b"/>
                <a:pathLst>
                  <a:path w="18" h="14">
                    <a:moveTo>
                      <a:pt x="4" y="13"/>
                    </a:moveTo>
                    <a:cubicBezTo>
                      <a:pt x="10" y="12"/>
                      <a:pt x="16" y="9"/>
                      <a:pt x="18" y="3"/>
                    </a:cubicBezTo>
                    <a:cubicBezTo>
                      <a:pt x="18" y="1"/>
                      <a:pt x="17" y="0"/>
                      <a:pt x="15" y="1"/>
                    </a:cubicBezTo>
                    <a:cubicBezTo>
                      <a:pt x="12" y="5"/>
                      <a:pt x="8" y="8"/>
                      <a:pt x="3" y="9"/>
                    </a:cubicBezTo>
                    <a:cubicBezTo>
                      <a:pt x="0" y="10"/>
                      <a:pt x="1" y="14"/>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34" name="Freeform 170">
                <a:extLst>
                  <a:ext uri="{FF2B5EF4-FFF2-40B4-BE49-F238E27FC236}">
                    <a16:creationId xmlns:a16="http://schemas.microsoft.com/office/drawing/2014/main" id="{02613D17-DEB8-485C-962E-6538E7031730}"/>
                  </a:ext>
                </a:extLst>
              </p:cNvPr>
              <p:cNvSpPr>
                <a:spLocks/>
              </p:cNvSpPr>
              <p:nvPr/>
            </p:nvSpPr>
            <p:spPr bwMode="auto">
              <a:xfrm>
                <a:off x="5471" y="2355"/>
                <a:ext cx="29" cy="21"/>
              </a:xfrm>
              <a:custGeom>
                <a:avLst/>
                <a:gdLst>
                  <a:gd name="T0" fmla="*/ 3 w 17"/>
                  <a:gd name="T1" fmla="*/ 11 h 12"/>
                  <a:gd name="T2" fmla="*/ 11 w 17"/>
                  <a:gd name="T3" fmla="*/ 8 h 12"/>
                  <a:gd name="T4" fmla="*/ 16 w 17"/>
                  <a:gd name="T5" fmla="*/ 3 h 12"/>
                  <a:gd name="T6" fmla="*/ 14 w 17"/>
                  <a:gd name="T7" fmla="*/ 1 h 12"/>
                  <a:gd name="T8" fmla="*/ 9 w 17"/>
                  <a:gd name="T9" fmla="*/ 5 h 12"/>
                  <a:gd name="T10" fmla="*/ 2 w 17"/>
                  <a:gd name="T11" fmla="*/ 8 h 12"/>
                  <a:gd name="T12" fmla="*/ 3 w 17"/>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17" h="12">
                    <a:moveTo>
                      <a:pt x="3" y="11"/>
                    </a:moveTo>
                    <a:cubicBezTo>
                      <a:pt x="6" y="11"/>
                      <a:pt x="9" y="10"/>
                      <a:pt x="11" y="8"/>
                    </a:cubicBezTo>
                    <a:cubicBezTo>
                      <a:pt x="13" y="7"/>
                      <a:pt x="16" y="5"/>
                      <a:pt x="16" y="3"/>
                    </a:cubicBezTo>
                    <a:cubicBezTo>
                      <a:pt x="17" y="2"/>
                      <a:pt x="15" y="0"/>
                      <a:pt x="14" y="1"/>
                    </a:cubicBezTo>
                    <a:cubicBezTo>
                      <a:pt x="12" y="2"/>
                      <a:pt x="11" y="3"/>
                      <a:pt x="9" y="5"/>
                    </a:cubicBezTo>
                    <a:cubicBezTo>
                      <a:pt x="7" y="6"/>
                      <a:pt x="5" y="7"/>
                      <a:pt x="2" y="8"/>
                    </a:cubicBezTo>
                    <a:cubicBezTo>
                      <a:pt x="0" y="8"/>
                      <a:pt x="1" y="12"/>
                      <a:pt x="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35" name="Freeform 171">
                <a:extLst>
                  <a:ext uri="{FF2B5EF4-FFF2-40B4-BE49-F238E27FC236}">
                    <a16:creationId xmlns:a16="http://schemas.microsoft.com/office/drawing/2014/main" id="{A78D55AE-5B54-4371-A429-C53769204F7D}"/>
                  </a:ext>
                </a:extLst>
              </p:cNvPr>
              <p:cNvSpPr>
                <a:spLocks/>
              </p:cNvSpPr>
              <p:nvPr/>
            </p:nvSpPr>
            <p:spPr bwMode="auto">
              <a:xfrm>
                <a:off x="5453" y="2341"/>
                <a:ext cx="21" cy="16"/>
              </a:xfrm>
              <a:custGeom>
                <a:avLst/>
                <a:gdLst>
                  <a:gd name="T0" fmla="*/ 4 w 12"/>
                  <a:gd name="T1" fmla="*/ 9 h 9"/>
                  <a:gd name="T2" fmla="*/ 12 w 12"/>
                  <a:gd name="T3" fmla="*/ 2 h 9"/>
                  <a:gd name="T4" fmla="*/ 10 w 12"/>
                  <a:gd name="T5" fmla="*/ 0 h 9"/>
                  <a:gd name="T6" fmla="*/ 7 w 12"/>
                  <a:gd name="T7" fmla="*/ 3 h 9"/>
                  <a:gd name="T8" fmla="*/ 3 w 12"/>
                  <a:gd name="T9" fmla="*/ 5 h 9"/>
                  <a:gd name="T10" fmla="*/ 4 w 12"/>
                  <a:gd name="T11" fmla="*/ 9 h 9"/>
                </a:gdLst>
                <a:ahLst/>
                <a:cxnLst>
                  <a:cxn ang="0">
                    <a:pos x="T0" y="T1"/>
                  </a:cxn>
                  <a:cxn ang="0">
                    <a:pos x="T2" y="T3"/>
                  </a:cxn>
                  <a:cxn ang="0">
                    <a:pos x="T4" y="T5"/>
                  </a:cxn>
                  <a:cxn ang="0">
                    <a:pos x="T6" y="T7"/>
                  </a:cxn>
                  <a:cxn ang="0">
                    <a:pos x="T8" y="T9"/>
                  </a:cxn>
                  <a:cxn ang="0">
                    <a:pos x="T10" y="T11"/>
                  </a:cxn>
                </a:cxnLst>
                <a:rect l="0" t="0" r="r" b="b"/>
                <a:pathLst>
                  <a:path w="12" h="9">
                    <a:moveTo>
                      <a:pt x="4" y="9"/>
                    </a:moveTo>
                    <a:cubicBezTo>
                      <a:pt x="7" y="8"/>
                      <a:pt x="12" y="6"/>
                      <a:pt x="12" y="2"/>
                    </a:cubicBezTo>
                    <a:cubicBezTo>
                      <a:pt x="12" y="1"/>
                      <a:pt x="11" y="0"/>
                      <a:pt x="10" y="0"/>
                    </a:cubicBezTo>
                    <a:cubicBezTo>
                      <a:pt x="9" y="1"/>
                      <a:pt x="8" y="2"/>
                      <a:pt x="7" y="3"/>
                    </a:cubicBezTo>
                    <a:cubicBezTo>
                      <a:pt x="6" y="4"/>
                      <a:pt x="4" y="5"/>
                      <a:pt x="3" y="5"/>
                    </a:cubicBezTo>
                    <a:cubicBezTo>
                      <a:pt x="0" y="6"/>
                      <a:pt x="1" y="9"/>
                      <a:pt x="4"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36" name="Freeform 172">
                <a:extLst>
                  <a:ext uri="{FF2B5EF4-FFF2-40B4-BE49-F238E27FC236}">
                    <a16:creationId xmlns:a16="http://schemas.microsoft.com/office/drawing/2014/main" id="{62069B24-48A1-48AD-A8CD-3F95475C6849}"/>
                  </a:ext>
                </a:extLst>
              </p:cNvPr>
              <p:cNvSpPr>
                <a:spLocks/>
              </p:cNvSpPr>
              <p:nvPr/>
            </p:nvSpPr>
            <p:spPr bwMode="auto">
              <a:xfrm>
                <a:off x="5523" y="2531"/>
                <a:ext cx="6" cy="3"/>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3" y="2"/>
                      <a:pt x="3" y="0"/>
                      <a:pt x="2" y="0"/>
                    </a:cubicBezTo>
                    <a:cubicBezTo>
                      <a:pt x="0" y="0"/>
                      <a:pt x="0" y="2"/>
                      <a:pt x="2"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37" name="Freeform 173">
                <a:extLst>
                  <a:ext uri="{FF2B5EF4-FFF2-40B4-BE49-F238E27FC236}">
                    <a16:creationId xmlns:a16="http://schemas.microsoft.com/office/drawing/2014/main" id="{E171CB7F-DA7D-443E-A765-608F073C9C2E}"/>
                  </a:ext>
                </a:extLst>
              </p:cNvPr>
              <p:cNvSpPr>
                <a:spLocks/>
              </p:cNvSpPr>
              <p:nvPr/>
            </p:nvSpPr>
            <p:spPr bwMode="auto">
              <a:xfrm>
                <a:off x="5502" y="2495"/>
                <a:ext cx="62" cy="25"/>
              </a:xfrm>
              <a:custGeom>
                <a:avLst/>
                <a:gdLst>
                  <a:gd name="T0" fmla="*/ 2 w 35"/>
                  <a:gd name="T1" fmla="*/ 14 h 14"/>
                  <a:gd name="T2" fmla="*/ 33 w 35"/>
                  <a:gd name="T3" fmla="*/ 3 h 14"/>
                  <a:gd name="T4" fmla="*/ 32 w 35"/>
                  <a:gd name="T5" fmla="*/ 0 h 14"/>
                  <a:gd name="T6" fmla="*/ 2 w 35"/>
                  <a:gd name="T7" fmla="*/ 11 h 14"/>
                  <a:gd name="T8" fmla="*/ 2 w 35"/>
                  <a:gd name="T9" fmla="*/ 14 h 14"/>
                </a:gdLst>
                <a:ahLst/>
                <a:cxnLst>
                  <a:cxn ang="0">
                    <a:pos x="T0" y="T1"/>
                  </a:cxn>
                  <a:cxn ang="0">
                    <a:pos x="T2" y="T3"/>
                  </a:cxn>
                  <a:cxn ang="0">
                    <a:pos x="T4" y="T5"/>
                  </a:cxn>
                  <a:cxn ang="0">
                    <a:pos x="T6" y="T7"/>
                  </a:cxn>
                  <a:cxn ang="0">
                    <a:pos x="T8" y="T9"/>
                  </a:cxn>
                </a:cxnLst>
                <a:rect l="0" t="0" r="r" b="b"/>
                <a:pathLst>
                  <a:path w="35" h="14">
                    <a:moveTo>
                      <a:pt x="2" y="14"/>
                    </a:moveTo>
                    <a:cubicBezTo>
                      <a:pt x="13" y="12"/>
                      <a:pt x="25" y="9"/>
                      <a:pt x="33" y="3"/>
                    </a:cubicBezTo>
                    <a:cubicBezTo>
                      <a:pt x="35" y="2"/>
                      <a:pt x="34" y="0"/>
                      <a:pt x="32" y="0"/>
                    </a:cubicBezTo>
                    <a:cubicBezTo>
                      <a:pt x="22" y="2"/>
                      <a:pt x="11" y="7"/>
                      <a:pt x="2" y="11"/>
                    </a:cubicBezTo>
                    <a:cubicBezTo>
                      <a:pt x="0" y="11"/>
                      <a:pt x="0" y="14"/>
                      <a:pt x="2"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38" name="Freeform 174">
                <a:extLst>
                  <a:ext uri="{FF2B5EF4-FFF2-40B4-BE49-F238E27FC236}">
                    <a16:creationId xmlns:a16="http://schemas.microsoft.com/office/drawing/2014/main" id="{304880B1-A7D7-4330-81B0-FEC8F53A2492}"/>
                  </a:ext>
                </a:extLst>
              </p:cNvPr>
              <p:cNvSpPr>
                <a:spLocks/>
              </p:cNvSpPr>
              <p:nvPr/>
            </p:nvSpPr>
            <p:spPr bwMode="auto">
              <a:xfrm>
                <a:off x="5536" y="2518"/>
                <a:ext cx="37" cy="21"/>
              </a:xfrm>
              <a:custGeom>
                <a:avLst/>
                <a:gdLst>
                  <a:gd name="T0" fmla="*/ 4 w 21"/>
                  <a:gd name="T1" fmla="*/ 11 h 12"/>
                  <a:gd name="T2" fmla="*/ 19 w 21"/>
                  <a:gd name="T3" fmla="*/ 3 h 12"/>
                  <a:gd name="T4" fmla="*/ 19 w 21"/>
                  <a:gd name="T5" fmla="*/ 0 h 12"/>
                  <a:gd name="T6" fmla="*/ 2 w 21"/>
                  <a:gd name="T7" fmla="*/ 8 h 12"/>
                  <a:gd name="T8" fmla="*/ 4 w 21"/>
                  <a:gd name="T9" fmla="*/ 11 h 12"/>
                </a:gdLst>
                <a:ahLst/>
                <a:cxnLst>
                  <a:cxn ang="0">
                    <a:pos x="T0" y="T1"/>
                  </a:cxn>
                  <a:cxn ang="0">
                    <a:pos x="T2" y="T3"/>
                  </a:cxn>
                  <a:cxn ang="0">
                    <a:pos x="T4" y="T5"/>
                  </a:cxn>
                  <a:cxn ang="0">
                    <a:pos x="T6" y="T7"/>
                  </a:cxn>
                  <a:cxn ang="0">
                    <a:pos x="T8" y="T9"/>
                  </a:cxn>
                </a:cxnLst>
                <a:rect l="0" t="0" r="r" b="b"/>
                <a:pathLst>
                  <a:path w="21" h="12">
                    <a:moveTo>
                      <a:pt x="4" y="11"/>
                    </a:moveTo>
                    <a:cubicBezTo>
                      <a:pt x="9" y="7"/>
                      <a:pt x="14" y="5"/>
                      <a:pt x="19" y="3"/>
                    </a:cubicBezTo>
                    <a:cubicBezTo>
                      <a:pt x="21" y="2"/>
                      <a:pt x="21" y="0"/>
                      <a:pt x="19" y="0"/>
                    </a:cubicBezTo>
                    <a:cubicBezTo>
                      <a:pt x="13" y="0"/>
                      <a:pt x="6" y="4"/>
                      <a:pt x="2" y="8"/>
                    </a:cubicBezTo>
                    <a:cubicBezTo>
                      <a:pt x="0" y="10"/>
                      <a:pt x="3" y="12"/>
                      <a:pt x="4"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39" name="Freeform 175">
                <a:extLst>
                  <a:ext uri="{FF2B5EF4-FFF2-40B4-BE49-F238E27FC236}">
                    <a16:creationId xmlns:a16="http://schemas.microsoft.com/office/drawing/2014/main" id="{79959261-9394-4380-B11F-A5EA60C228CD}"/>
                  </a:ext>
                </a:extLst>
              </p:cNvPr>
              <p:cNvSpPr>
                <a:spLocks/>
              </p:cNvSpPr>
              <p:nvPr/>
            </p:nvSpPr>
            <p:spPr bwMode="auto">
              <a:xfrm>
                <a:off x="5553" y="2541"/>
                <a:ext cx="28" cy="20"/>
              </a:xfrm>
              <a:custGeom>
                <a:avLst/>
                <a:gdLst>
                  <a:gd name="T0" fmla="*/ 4 w 16"/>
                  <a:gd name="T1" fmla="*/ 9 h 11"/>
                  <a:gd name="T2" fmla="*/ 15 w 16"/>
                  <a:gd name="T3" fmla="*/ 3 h 11"/>
                  <a:gd name="T4" fmla="*/ 14 w 16"/>
                  <a:gd name="T5" fmla="*/ 0 h 11"/>
                  <a:gd name="T6" fmla="*/ 1 w 16"/>
                  <a:gd name="T7" fmla="*/ 7 h 11"/>
                  <a:gd name="T8" fmla="*/ 4 w 16"/>
                  <a:gd name="T9" fmla="*/ 9 h 11"/>
                </a:gdLst>
                <a:ahLst/>
                <a:cxnLst>
                  <a:cxn ang="0">
                    <a:pos x="T0" y="T1"/>
                  </a:cxn>
                  <a:cxn ang="0">
                    <a:pos x="T2" y="T3"/>
                  </a:cxn>
                  <a:cxn ang="0">
                    <a:pos x="T4" y="T5"/>
                  </a:cxn>
                  <a:cxn ang="0">
                    <a:pos x="T6" y="T7"/>
                  </a:cxn>
                  <a:cxn ang="0">
                    <a:pos x="T8" y="T9"/>
                  </a:cxn>
                </a:cxnLst>
                <a:rect l="0" t="0" r="r" b="b"/>
                <a:pathLst>
                  <a:path w="16" h="11">
                    <a:moveTo>
                      <a:pt x="4" y="9"/>
                    </a:moveTo>
                    <a:cubicBezTo>
                      <a:pt x="7" y="6"/>
                      <a:pt x="11" y="5"/>
                      <a:pt x="15" y="3"/>
                    </a:cubicBezTo>
                    <a:cubicBezTo>
                      <a:pt x="16" y="2"/>
                      <a:pt x="16" y="0"/>
                      <a:pt x="14" y="0"/>
                    </a:cubicBezTo>
                    <a:cubicBezTo>
                      <a:pt x="9" y="0"/>
                      <a:pt x="5" y="3"/>
                      <a:pt x="1" y="7"/>
                    </a:cubicBezTo>
                    <a:cubicBezTo>
                      <a:pt x="0" y="8"/>
                      <a:pt x="2" y="11"/>
                      <a:pt x="4"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40" name="Freeform 176">
                <a:extLst>
                  <a:ext uri="{FF2B5EF4-FFF2-40B4-BE49-F238E27FC236}">
                    <a16:creationId xmlns:a16="http://schemas.microsoft.com/office/drawing/2014/main" id="{97F5ABF6-4BF0-4C4A-9123-44559498AE27}"/>
                  </a:ext>
                </a:extLst>
              </p:cNvPr>
              <p:cNvSpPr>
                <a:spLocks/>
              </p:cNvSpPr>
              <p:nvPr/>
            </p:nvSpPr>
            <p:spPr bwMode="auto">
              <a:xfrm>
                <a:off x="5571" y="2575"/>
                <a:ext cx="21" cy="15"/>
              </a:xfrm>
              <a:custGeom>
                <a:avLst/>
                <a:gdLst>
                  <a:gd name="T0" fmla="*/ 4 w 12"/>
                  <a:gd name="T1" fmla="*/ 8 h 9"/>
                  <a:gd name="T2" fmla="*/ 11 w 12"/>
                  <a:gd name="T3" fmla="*/ 3 h 9"/>
                  <a:gd name="T4" fmla="*/ 9 w 12"/>
                  <a:gd name="T5" fmla="*/ 0 h 9"/>
                  <a:gd name="T6" fmla="*/ 2 w 12"/>
                  <a:gd name="T7" fmla="*/ 4 h 9"/>
                  <a:gd name="T8" fmla="*/ 4 w 12"/>
                  <a:gd name="T9" fmla="*/ 8 h 9"/>
                </a:gdLst>
                <a:ahLst/>
                <a:cxnLst>
                  <a:cxn ang="0">
                    <a:pos x="T0" y="T1"/>
                  </a:cxn>
                  <a:cxn ang="0">
                    <a:pos x="T2" y="T3"/>
                  </a:cxn>
                  <a:cxn ang="0">
                    <a:pos x="T4" y="T5"/>
                  </a:cxn>
                  <a:cxn ang="0">
                    <a:pos x="T6" y="T7"/>
                  </a:cxn>
                  <a:cxn ang="0">
                    <a:pos x="T8" y="T9"/>
                  </a:cxn>
                </a:cxnLst>
                <a:rect l="0" t="0" r="r" b="b"/>
                <a:pathLst>
                  <a:path w="12" h="9">
                    <a:moveTo>
                      <a:pt x="4" y="8"/>
                    </a:moveTo>
                    <a:cubicBezTo>
                      <a:pt x="7" y="6"/>
                      <a:pt x="10" y="5"/>
                      <a:pt x="11" y="3"/>
                    </a:cubicBezTo>
                    <a:cubicBezTo>
                      <a:pt x="12" y="1"/>
                      <a:pt x="11" y="0"/>
                      <a:pt x="9" y="0"/>
                    </a:cubicBezTo>
                    <a:cubicBezTo>
                      <a:pt x="7" y="1"/>
                      <a:pt x="4" y="3"/>
                      <a:pt x="2" y="4"/>
                    </a:cubicBezTo>
                    <a:cubicBezTo>
                      <a:pt x="0" y="6"/>
                      <a:pt x="2" y="9"/>
                      <a:pt x="4"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41" name="Freeform 177">
                <a:extLst>
                  <a:ext uri="{FF2B5EF4-FFF2-40B4-BE49-F238E27FC236}">
                    <a16:creationId xmlns:a16="http://schemas.microsoft.com/office/drawing/2014/main" id="{2A04129E-6FE6-4EB3-BD3A-AEC629C2DF82}"/>
                  </a:ext>
                </a:extLst>
              </p:cNvPr>
              <p:cNvSpPr>
                <a:spLocks/>
              </p:cNvSpPr>
              <p:nvPr/>
            </p:nvSpPr>
            <p:spPr bwMode="auto">
              <a:xfrm>
                <a:off x="5585" y="2613"/>
                <a:ext cx="19" cy="14"/>
              </a:xfrm>
              <a:custGeom>
                <a:avLst/>
                <a:gdLst>
                  <a:gd name="T0" fmla="*/ 4 w 11"/>
                  <a:gd name="T1" fmla="*/ 7 h 8"/>
                  <a:gd name="T2" fmla="*/ 10 w 11"/>
                  <a:gd name="T3" fmla="*/ 3 h 8"/>
                  <a:gd name="T4" fmla="*/ 9 w 11"/>
                  <a:gd name="T5" fmla="*/ 0 h 8"/>
                  <a:gd name="T6" fmla="*/ 2 w 11"/>
                  <a:gd name="T7" fmla="*/ 4 h 8"/>
                  <a:gd name="T8" fmla="*/ 4 w 11"/>
                  <a:gd name="T9" fmla="*/ 7 h 8"/>
                </a:gdLst>
                <a:ahLst/>
                <a:cxnLst>
                  <a:cxn ang="0">
                    <a:pos x="T0" y="T1"/>
                  </a:cxn>
                  <a:cxn ang="0">
                    <a:pos x="T2" y="T3"/>
                  </a:cxn>
                  <a:cxn ang="0">
                    <a:pos x="T4" y="T5"/>
                  </a:cxn>
                  <a:cxn ang="0">
                    <a:pos x="T6" y="T7"/>
                  </a:cxn>
                  <a:cxn ang="0">
                    <a:pos x="T8" y="T9"/>
                  </a:cxn>
                </a:cxnLst>
                <a:rect l="0" t="0" r="r" b="b"/>
                <a:pathLst>
                  <a:path w="11" h="8">
                    <a:moveTo>
                      <a:pt x="4" y="7"/>
                    </a:moveTo>
                    <a:cubicBezTo>
                      <a:pt x="6" y="6"/>
                      <a:pt x="9" y="5"/>
                      <a:pt x="10" y="3"/>
                    </a:cubicBezTo>
                    <a:cubicBezTo>
                      <a:pt x="11" y="2"/>
                      <a:pt x="10" y="0"/>
                      <a:pt x="9" y="0"/>
                    </a:cubicBezTo>
                    <a:cubicBezTo>
                      <a:pt x="6" y="1"/>
                      <a:pt x="4" y="2"/>
                      <a:pt x="2" y="4"/>
                    </a:cubicBezTo>
                    <a:cubicBezTo>
                      <a:pt x="0" y="5"/>
                      <a:pt x="2" y="8"/>
                      <a:pt x="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42" name="Freeform 178">
                <a:extLst>
                  <a:ext uri="{FF2B5EF4-FFF2-40B4-BE49-F238E27FC236}">
                    <a16:creationId xmlns:a16="http://schemas.microsoft.com/office/drawing/2014/main" id="{9928204B-B14E-4669-9A79-8B1A8033CE9A}"/>
                  </a:ext>
                </a:extLst>
              </p:cNvPr>
              <p:cNvSpPr>
                <a:spLocks/>
              </p:cNvSpPr>
              <p:nvPr/>
            </p:nvSpPr>
            <p:spPr bwMode="auto">
              <a:xfrm>
                <a:off x="5655" y="2439"/>
                <a:ext cx="34" cy="30"/>
              </a:xfrm>
              <a:custGeom>
                <a:avLst/>
                <a:gdLst>
                  <a:gd name="T0" fmla="*/ 19 w 19"/>
                  <a:gd name="T1" fmla="*/ 15 h 17"/>
                  <a:gd name="T2" fmla="*/ 3 w 19"/>
                  <a:gd name="T3" fmla="*/ 0 h 17"/>
                  <a:gd name="T4" fmla="*/ 2 w 19"/>
                  <a:gd name="T5" fmla="*/ 3 h 17"/>
                  <a:gd name="T6" fmla="*/ 16 w 19"/>
                  <a:gd name="T7" fmla="*/ 16 h 17"/>
                  <a:gd name="T8" fmla="*/ 19 w 19"/>
                  <a:gd name="T9" fmla="*/ 15 h 17"/>
                </a:gdLst>
                <a:ahLst/>
                <a:cxnLst>
                  <a:cxn ang="0">
                    <a:pos x="T0" y="T1"/>
                  </a:cxn>
                  <a:cxn ang="0">
                    <a:pos x="T2" y="T3"/>
                  </a:cxn>
                  <a:cxn ang="0">
                    <a:pos x="T4" y="T5"/>
                  </a:cxn>
                  <a:cxn ang="0">
                    <a:pos x="T6" y="T7"/>
                  </a:cxn>
                  <a:cxn ang="0">
                    <a:pos x="T8" y="T9"/>
                  </a:cxn>
                </a:cxnLst>
                <a:rect l="0" t="0" r="r" b="b"/>
                <a:pathLst>
                  <a:path w="19" h="17">
                    <a:moveTo>
                      <a:pt x="19" y="15"/>
                    </a:moveTo>
                    <a:cubicBezTo>
                      <a:pt x="16" y="8"/>
                      <a:pt x="10" y="2"/>
                      <a:pt x="3" y="0"/>
                    </a:cubicBezTo>
                    <a:cubicBezTo>
                      <a:pt x="1" y="0"/>
                      <a:pt x="0" y="2"/>
                      <a:pt x="2" y="3"/>
                    </a:cubicBezTo>
                    <a:cubicBezTo>
                      <a:pt x="7" y="7"/>
                      <a:pt x="12" y="10"/>
                      <a:pt x="16" y="16"/>
                    </a:cubicBezTo>
                    <a:cubicBezTo>
                      <a:pt x="17" y="17"/>
                      <a:pt x="19" y="16"/>
                      <a:pt x="19"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43" name="Freeform 179">
                <a:extLst>
                  <a:ext uri="{FF2B5EF4-FFF2-40B4-BE49-F238E27FC236}">
                    <a16:creationId xmlns:a16="http://schemas.microsoft.com/office/drawing/2014/main" id="{1B7A92F7-2D6F-4C4E-9184-E42FF8955DDA}"/>
                  </a:ext>
                </a:extLst>
              </p:cNvPr>
              <p:cNvSpPr>
                <a:spLocks/>
              </p:cNvSpPr>
              <p:nvPr/>
            </p:nvSpPr>
            <p:spPr bwMode="auto">
              <a:xfrm>
                <a:off x="5645" y="2406"/>
                <a:ext cx="44" cy="35"/>
              </a:xfrm>
              <a:custGeom>
                <a:avLst/>
                <a:gdLst>
                  <a:gd name="T0" fmla="*/ 24 w 25"/>
                  <a:gd name="T1" fmla="*/ 17 h 20"/>
                  <a:gd name="T2" fmla="*/ 1 w 25"/>
                  <a:gd name="T3" fmla="*/ 2 h 20"/>
                  <a:gd name="T4" fmla="*/ 1 w 25"/>
                  <a:gd name="T5" fmla="*/ 5 h 20"/>
                  <a:gd name="T6" fmla="*/ 12 w 25"/>
                  <a:gd name="T7" fmla="*/ 9 h 20"/>
                  <a:gd name="T8" fmla="*/ 21 w 25"/>
                  <a:gd name="T9" fmla="*/ 19 h 20"/>
                  <a:gd name="T10" fmla="*/ 24 w 25"/>
                  <a:gd name="T11" fmla="*/ 17 h 20"/>
                </a:gdLst>
                <a:ahLst/>
                <a:cxnLst>
                  <a:cxn ang="0">
                    <a:pos x="T0" y="T1"/>
                  </a:cxn>
                  <a:cxn ang="0">
                    <a:pos x="T2" y="T3"/>
                  </a:cxn>
                  <a:cxn ang="0">
                    <a:pos x="T4" y="T5"/>
                  </a:cxn>
                  <a:cxn ang="0">
                    <a:pos x="T6" y="T7"/>
                  </a:cxn>
                  <a:cxn ang="0">
                    <a:pos x="T8" y="T9"/>
                  </a:cxn>
                  <a:cxn ang="0">
                    <a:pos x="T10" y="T11"/>
                  </a:cxn>
                </a:cxnLst>
                <a:rect l="0" t="0" r="r" b="b"/>
                <a:pathLst>
                  <a:path w="25" h="20">
                    <a:moveTo>
                      <a:pt x="24" y="17"/>
                    </a:moveTo>
                    <a:cubicBezTo>
                      <a:pt x="20" y="9"/>
                      <a:pt x="11" y="0"/>
                      <a:pt x="1" y="2"/>
                    </a:cubicBezTo>
                    <a:cubicBezTo>
                      <a:pt x="0" y="3"/>
                      <a:pt x="0" y="5"/>
                      <a:pt x="1" y="5"/>
                    </a:cubicBezTo>
                    <a:cubicBezTo>
                      <a:pt x="5" y="7"/>
                      <a:pt x="8" y="7"/>
                      <a:pt x="12" y="9"/>
                    </a:cubicBezTo>
                    <a:cubicBezTo>
                      <a:pt x="16" y="12"/>
                      <a:pt x="19" y="15"/>
                      <a:pt x="21" y="19"/>
                    </a:cubicBezTo>
                    <a:cubicBezTo>
                      <a:pt x="22" y="20"/>
                      <a:pt x="25" y="19"/>
                      <a:pt x="2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44" name="Freeform 180">
                <a:extLst>
                  <a:ext uri="{FF2B5EF4-FFF2-40B4-BE49-F238E27FC236}">
                    <a16:creationId xmlns:a16="http://schemas.microsoft.com/office/drawing/2014/main" id="{D3752D70-EF7F-47D0-8BDA-B6031C697450}"/>
                  </a:ext>
                </a:extLst>
              </p:cNvPr>
              <p:cNvSpPr>
                <a:spLocks/>
              </p:cNvSpPr>
              <p:nvPr/>
            </p:nvSpPr>
            <p:spPr bwMode="auto">
              <a:xfrm>
                <a:off x="5639" y="2372"/>
                <a:ext cx="51" cy="32"/>
              </a:xfrm>
              <a:custGeom>
                <a:avLst/>
                <a:gdLst>
                  <a:gd name="T0" fmla="*/ 28 w 29"/>
                  <a:gd name="T1" fmla="*/ 14 h 18"/>
                  <a:gd name="T2" fmla="*/ 2 w 29"/>
                  <a:gd name="T3" fmla="*/ 0 h 18"/>
                  <a:gd name="T4" fmla="*/ 1 w 29"/>
                  <a:gd name="T5" fmla="*/ 3 h 18"/>
                  <a:gd name="T6" fmla="*/ 14 w 29"/>
                  <a:gd name="T7" fmla="*/ 9 h 18"/>
                  <a:gd name="T8" fmla="*/ 26 w 29"/>
                  <a:gd name="T9" fmla="*/ 17 h 18"/>
                  <a:gd name="T10" fmla="*/ 28 w 29"/>
                  <a:gd name="T11" fmla="*/ 14 h 18"/>
                </a:gdLst>
                <a:ahLst/>
                <a:cxnLst>
                  <a:cxn ang="0">
                    <a:pos x="T0" y="T1"/>
                  </a:cxn>
                  <a:cxn ang="0">
                    <a:pos x="T2" y="T3"/>
                  </a:cxn>
                  <a:cxn ang="0">
                    <a:pos x="T4" y="T5"/>
                  </a:cxn>
                  <a:cxn ang="0">
                    <a:pos x="T6" y="T7"/>
                  </a:cxn>
                  <a:cxn ang="0">
                    <a:pos x="T8" y="T9"/>
                  </a:cxn>
                  <a:cxn ang="0">
                    <a:pos x="T10" y="T11"/>
                  </a:cxn>
                </a:cxnLst>
                <a:rect l="0" t="0" r="r" b="b"/>
                <a:pathLst>
                  <a:path w="29" h="18">
                    <a:moveTo>
                      <a:pt x="28" y="14"/>
                    </a:moveTo>
                    <a:cubicBezTo>
                      <a:pt x="21" y="8"/>
                      <a:pt x="11" y="0"/>
                      <a:pt x="2" y="0"/>
                    </a:cubicBezTo>
                    <a:cubicBezTo>
                      <a:pt x="0" y="0"/>
                      <a:pt x="0" y="2"/>
                      <a:pt x="1" y="3"/>
                    </a:cubicBezTo>
                    <a:cubicBezTo>
                      <a:pt x="5" y="6"/>
                      <a:pt x="10" y="7"/>
                      <a:pt x="14" y="9"/>
                    </a:cubicBezTo>
                    <a:cubicBezTo>
                      <a:pt x="18" y="11"/>
                      <a:pt x="22" y="14"/>
                      <a:pt x="26" y="17"/>
                    </a:cubicBezTo>
                    <a:cubicBezTo>
                      <a:pt x="27" y="18"/>
                      <a:pt x="29" y="15"/>
                      <a:pt x="28"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45" name="Freeform 181">
                <a:extLst>
                  <a:ext uri="{FF2B5EF4-FFF2-40B4-BE49-F238E27FC236}">
                    <a16:creationId xmlns:a16="http://schemas.microsoft.com/office/drawing/2014/main" id="{331AFBF6-7273-4FAF-9896-206E645AFB80}"/>
                  </a:ext>
                </a:extLst>
              </p:cNvPr>
              <p:cNvSpPr>
                <a:spLocks/>
              </p:cNvSpPr>
              <p:nvPr/>
            </p:nvSpPr>
            <p:spPr bwMode="auto">
              <a:xfrm>
                <a:off x="5631" y="2341"/>
                <a:ext cx="56" cy="35"/>
              </a:xfrm>
              <a:custGeom>
                <a:avLst/>
                <a:gdLst>
                  <a:gd name="T0" fmla="*/ 30 w 32"/>
                  <a:gd name="T1" fmla="*/ 16 h 20"/>
                  <a:gd name="T2" fmla="*/ 2 w 32"/>
                  <a:gd name="T3" fmla="*/ 0 h 20"/>
                  <a:gd name="T4" fmla="*/ 2 w 32"/>
                  <a:gd name="T5" fmla="*/ 3 h 20"/>
                  <a:gd name="T6" fmla="*/ 15 w 32"/>
                  <a:gd name="T7" fmla="*/ 9 h 20"/>
                  <a:gd name="T8" fmla="*/ 28 w 32"/>
                  <a:gd name="T9" fmla="*/ 19 h 20"/>
                  <a:gd name="T10" fmla="*/ 30 w 32"/>
                  <a:gd name="T11" fmla="*/ 16 h 20"/>
                </a:gdLst>
                <a:ahLst/>
                <a:cxnLst>
                  <a:cxn ang="0">
                    <a:pos x="T0" y="T1"/>
                  </a:cxn>
                  <a:cxn ang="0">
                    <a:pos x="T2" y="T3"/>
                  </a:cxn>
                  <a:cxn ang="0">
                    <a:pos x="T4" y="T5"/>
                  </a:cxn>
                  <a:cxn ang="0">
                    <a:pos x="T6" y="T7"/>
                  </a:cxn>
                  <a:cxn ang="0">
                    <a:pos x="T8" y="T9"/>
                  </a:cxn>
                  <a:cxn ang="0">
                    <a:pos x="T10" y="T11"/>
                  </a:cxn>
                </a:cxnLst>
                <a:rect l="0" t="0" r="r" b="b"/>
                <a:pathLst>
                  <a:path w="32" h="20">
                    <a:moveTo>
                      <a:pt x="30" y="16"/>
                    </a:moveTo>
                    <a:cubicBezTo>
                      <a:pt x="24" y="9"/>
                      <a:pt x="13" y="0"/>
                      <a:pt x="2" y="0"/>
                    </a:cubicBezTo>
                    <a:cubicBezTo>
                      <a:pt x="1" y="0"/>
                      <a:pt x="0" y="2"/>
                      <a:pt x="2" y="3"/>
                    </a:cubicBezTo>
                    <a:cubicBezTo>
                      <a:pt x="6" y="6"/>
                      <a:pt x="11" y="7"/>
                      <a:pt x="15" y="9"/>
                    </a:cubicBezTo>
                    <a:cubicBezTo>
                      <a:pt x="20" y="12"/>
                      <a:pt x="24" y="15"/>
                      <a:pt x="28" y="19"/>
                    </a:cubicBezTo>
                    <a:cubicBezTo>
                      <a:pt x="30" y="20"/>
                      <a:pt x="32" y="18"/>
                      <a:pt x="30"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46" name="Freeform 182">
                <a:extLst>
                  <a:ext uri="{FF2B5EF4-FFF2-40B4-BE49-F238E27FC236}">
                    <a16:creationId xmlns:a16="http://schemas.microsoft.com/office/drawing/2014/main" id="{F9C6C25D-6507-4914-8D63-2C6FE0556DFB}"/>
                  </a:ext>
                </a:extLst>
              </p:cNvPr>
              <p:cNvSpPr>
                <a:spLocks/>
              </p:cNvSpPr>
              <p:nvPr/>
            </p:nvSpPr>
            <p:spPr bwMode="auto">
              <a:xfrm>
                <a:off x="5609" y="2302"/>
                <a:ext cx="55" cy="32"/>
              </a:xfrm>
              <a:custGeom>
                <a:avLst/>
                <a:gdLst>
                  <a:gd name="T0" fmla="*/ 30 w 31"/>
                  <a:gd name="T1" fmla="*/ 15 h 18"/>
                  <a:gd name="T2" fmla="*/ 1 w 31"/>
                  <a:gd name="T3" fmla="*/ 4 h 18"/>
                  <a:gd name="T4" fmla="*/ 1 w 31"/>
                  <a:gd name="T5" fmla="*/ 7 h 18"/>
                  <a:gd name="T6" fmla="*/ 14 w 31"/>
                  <a:gd name="T7" fmla="*/ 9 h 18"/>
                  <a:gd name="T8" fmla="*/ 28 w 31"/>
                  <a:gd name="T9" fmla="*/ 17 h 18"/>
                  <a:gd name="T10" fmla="*/ 30 w 31"/>
                  <a:gd name="T11" fmla="*/ 15 h 18"/>
                </a:gdLst>
                <a:ahLst/>
                <a:cxnLst>
                  <a:cxn ang="0">
                    <a:pos x="T0" y="T1"/>
                  </a:cxn>
                  <a:cxn ang="0">
                    <a:pos x="T2" y="T3"/>
                  </a:cxn>
                  <a:cxn ang="0">
                    <a:pos x="T4" y="T5"/>
                  </a:cxn>
                  <a:cxn ang="0">
                    <a:pos x="T6" y="T7"/>
                  </a:cxn>
                  <a:cxn ang="0">
                    <a:pos x="T8" y="T9"/>
                  </a:cxn>
                  <a:cxn ang="0">
                    <a:pos x="T10" y="T11"/>
                  </a:cxn>
                </a:cxnLst>
                <a:rect l="0" t="0" r="r" b="b"/>
                <a:pathLst>
                  <a:path w="31" h="18">
                    <a:moveTo>
                      <a:pt x="30" y="15"/>
                    </a:moveTo>
                    <a:cubicBezTo>
                      <a:pt x="24" y="8"/>
                      <a:pt x="11" y="0"/>
                      <a:pt x="1" y="4"/>
                    </a:cubicBezTo>
                    <a:cubicBezTo>
                      <a:pt x="0" y="5"/>
                      <a:pt x="0" y="7"/>
                      <a:pt x="1" y="7"/>
                    </a:cubicBezTo>
                    <a:cubicBezTo>
                      <a:pt x="6" y="8"/>
                      <a:pt x="10" y="8"/>
                      <a:pt x="14" y="9"/>
                    </a:cubicBezTo>
                    <a:cubicBezTo>
                      <a:pt x="20" y="11"/>
                      <a:pt x="24" y="13"/>
                      <a:pt x="28" y="17"/>
                    </a:cubicBezTo>
                    <a:cubicBezTo>
                      <a:pt x="30" y="18"/>
                      <a:pt x="31" y="16"/>
                      <a:pt x="30"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47" name="Freeform 183">
                <a:extLst>
                  <a:ext uri="{FF2B5EF4-FFF2-40B4-BE49-F238E27FC236}">
                    <a16:creationId xmlns:a16="http://schemas.microsoft.com/office/drawing/2014/main" id="{82371FF0-42E0-412D-BEE2-647159BAD25E}"/>
                  </a:ext>
                </a:extLst>
              </p:cNvPr>
              <p:cNvSpPr>
                <a:spLocks/>
              </p:cNvSpPr>
              <p:nvPr/>
            </p:nvSpPr>
            <p:spPr bwMode="auto">
              <a:xfrm>
                <a:off x="5585" y="2276"/>
                <a:ext cx="58" cy="24"/>
              </a:xfrm>
              <a:custGeom>
                <a:avLst/>
                <a:gdLst>
                  <a:gd name="T0" fmla="*/ 31 w 33"/>
                  <a:gd name="T1" fmla="*/ 10 h 14"/>
                  <a:gd name="T2" fmla="*/ 2 w 33"/>
                  <a:gd name="T3" fmla="*/ 5 h 14"/>
                  <a:gd name="T4" fmla="*/ 3 w 33"/>
                  <a:gd name="T5" fmla="*/ 8 h 14"/>
                  <a:gd name="T6" fmla="*/ 29 w 33"/>
                  <a:gd name="T7" fmla="*/ 13 h 14"/>
                  <a:gd name="T8" fmla="*/ 31 w 33"/>
                  <a:gd name="T9" fmla="*/ 10 h 14"/>
                </a:gdLst>
                <a:ahLst/>
                <a:cxnLst>
                  <a:cxn ang="0">
                    <a:pos x="T0" y="T1"/>
                  </a:cxn>
                  <a:cxn ang="0">
                    <a:pos x="T2" y="T3"/>
                  </a:cxn>
                  <a:cxn ang="0">
                    <a:pos x="T4" y="T5"/>
                  </a:cxn>
                  <a:cxn ang="0">
                    <a:pos x="T6" y="T7"/>
                  </a:cxn>
                  <a:cxn ang="0">
                    <a:pos x="T8" y="T9"/>
                  </a:cxn>
                </a:cxnLst>
                <a:rect l="0" t="0" r="r" b="b"/>
                <a:pathLst>
                  <a:path w="33" h="14">
                    <a:moveTo>
                      <a:pt x="31" y="10"/>
                    </a:moveTo>
                    <a:cubicBezTo>
                      <a:pt x="24" y="3"/>
                      <a:pt x="12" y="0"/>
                      <a:pt x="2" y="5"/>
                    </a:cubicBezTo>
                    <a:cubicBezTo>
                      <a:pt x="0" y="6"/>
                      <a:pt x="1" y="8"/>
                      <a:pt x="3" y="8"/>
                    </a:cubicBezTo>
                    <a:cubicBezTo>
                      <a:pt x="13" y="6"/>
                      <a:pt x="21" y="7"/>
                      <a:pt x="29" y="13"/>
                    </a:cubicBezTo>
                    <a:cubicBezTo>
                      <a:pt x="31" y="14"/>
                      <a:pt x="33" y="11"/>
                      <a:pt x="31"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48" name="Freeform 184">
                <a:extLst>
                  <a:ext uri="{FF2B5EF4-FFF2-40B4-BE49-F238E27FC236}">
                    <a16:creationId xmlns:a16="http://schemas.microsoft.com/office/drawing/2014/main" id="{C9C1DE0D-445A-4A4E-878E-AE9A6A67ED4A}"/>
                  </a:ext>
                </a:extLst>
              </p:cNvPr>
              <p:cNvSpPr>
                <a:spLocks/>
              </p:cNvSpPr>
              <p:nvPr/>
            </p:nvSpPr>
            <p:spPr bwMode="auto">
              <a:xfrm>
                <a:off x="5657" y="2474"/>
                <a:ext cx="28" cy="13"/>
              </a:xfrm>
              <a:custGeom>
                <a:avLst/>
                <a:gdLst>
                  <a:gd name="T0" fmla="*/ 14 w 16"/>
                  <a:gd name="T1" fmla="*/ 3 h 7"/>
                  <a:gd name="T2" fmla="*/ 2 w 16"/>
                  <a:gd name="T3" fmla="*/ 1 h 7"/>
                  <a:gd name="T4" fmla="*/ 2 w 16"/>
                  <a:gd name="T5" fmla="*/ 4 h 7"/>
                  <a:gd name="T6" fmla="*/ 14 w 16"/>
                  <a:gd name="T7" fmla="*/ 7 h 7"/>
                  <a:gd name="T8" fmla="*/ 14 w 16"/>
                  <a:gd name="T9" fmla="*/ 3 h 7"/>
                </a:gdLst>
                <a:ahLst/>
                <a:cxnLst>
                  <a:cxn ang="0">
                    <a:pos x="T0" y="T1"/>
                  </a:cxn>
                  <a:cxn ang="0">
                    <a:pos x="T2" y="T3"/>
                  </a:cxn>
                  <a:cxn ang="0">
                    <a:pos x="T4" y="T5"/>
                  </a:cxn>
                  <a:cxn ang="0">
                    <a:pos x="T6" y="T7"/>
                  </a:cxn>
                  <a:cxn ang="0">
                    <a:pos x="T8" y="T9"/>
                  </a:cxn>
                </a:cxnLst>
                <a:rect l="0" t="0" r="r" b="b"/>
                <a:pathLst>
                  <a:path w="16" h="7">
                    <a:moveTo>
                      <a:pt x="14" y="3"/>
                    </a:moveTo>
                    <a:cubicBezTo>
                      <a:pt x="11" y="2"/>
                      <a:pt x="6" y="0"/>
                      <a:pt x="2" y="1"/>
                    </a:cubicBezTo>
                    <a:cubicBezTo>
                      <a:pt x="1" y="1"/>
                      <a:pt x="0" y="3"/>
                      <a:pt x="2" y="4"/>
                    </a:cubicBezTo>
                    <a:cubicBezTo>
                      <a:pt x="5" y="6"/>
                      <a:pt x="10" y="6"/>
                      <a:pt x="14" y="7"/>
                    </a:cubicBezTo>
                    <a:cubicBezTo>
                      <a:pt x="16" y="7"/>
                      <a:pt x="16" y="4"/>
                      <a:pt x="14"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49" name="Freeform 185">
                <a:extLst>
                  <a:ext uri="{FF2B5EF4-FFF2-40B4-BE49-F238E27FC236}">
                    <a16:creationId xmlns:a16="http://schemas.microsoft.com/office/drawing/2014/main" id="{16B962F5-84E7-4A18-B5E4-F6FC53814373}"/>
                  </a:ext>
                </a:extLst>
              </p:cNvPr>
              <p:cNvSpPr>
                <a:spLocks/>
              </p:cNvSpPr>
              <p:nvPr/>
            </p:nvSpPr>
            <p:spPr bwMode="auto">
              <a:xfrm>
                <a:off x="5659" y="2510"/>
                <a:ext cx="31" cy="12"/>
              </a:xfrm>
              <a:custGeom>
                <a:avLst/>
                <a:gdLst>
                  <a:gd name="T0" fmla="*/ 16 w 18"/>
                  <a:gd name="T1" fmla="*/ 3 h 7"/>
                  <a:gd name="T2" fmla="*/ 2 w 18"/>
                  <a:gd name="T3" fmla="*/ 3 h 7"/>
                  <a:gd name="T4" fmla="*/ 2 w 18"/>
                  <a:gd name="T5" fmla="*/ 6 h 7"/>
                  <a:gd name="T6" fmla="*/ 15 w 18"/>
                  <a:gd name="T7" fmla="*/ 6 h 7"/>
                  <a:gd name="T8" fmla="*/ 16 w 18"/>
                  <a:gd name="T9" fmla="*/ 3 h 7"/>
                </a:gdLst>
                <a:ahLst/>
                <a:cxnLst>
                  <a:cxn ang="0">
                    <a:pos x="T0" y="T1"/>
                  </a:cxn>
                  <a:cxn ang="0">
                    <a:pos x="T2" y="T3"/>
                  </a:cxn>
                  <a:cxn ang="0">
                    <a:pos x="T4" y="T5"/>
                  </a:cxn>
                  <a:cxn ang="0">
                    <a:pos x="T6" y="T7"/>
                  </a:cxn>
                  <a:cxn ang="0">
                    <a:pos x="T8" y="T9"/>
                  </a:cxn>
                </a:cxnLst>
                <a:rect l="0" t="0" r="r" b="b"/>
                <a:pathLst>
                  <a:path w="18" h="7">
                    <a:moveTo>
                      <a:pt x="16" y="3"/>
                    </a:moveTo>
                    <a:cubicBezTo>
                      <a:pt x="12" y="1"/>
                      <a:pt x="6" y="0"/>
                      <a:pt x="2" y="3"/>
                    </a:cubicBezTo>
                    <a:cubicBezTo>
                      <a:pt x="0" y="4"/>
                      <a:pt x="1" y="7"/>
                      <a:pt x="2" y="6"/>
                    </a:cubicBezTo>
                    <a:cubicBezTo>
                      <a:pt x="7" y="6"/>
                      <a:pt x="10" y="5"/>
                      <a:pt x="15" y="6"/>
                    </a:cubicBezTo>
                    <a:cubicBezTo>
                      <a:pt x="16" y="7"/>
                      <a:pt x="18" y="4"/>
                      <a:pt x="1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50" name="Freeform 186">
                <a:extLst>
                  <a:ext uri="{FF2B5EF4-FFF2-40B4-BE49-F238E27FC236}">
                    <a16:creationId xmlns:a16="http://schemas.microsoft.com/office/drawing/2014/main" id="{BA419F5A-25CB-4C9D-80FD-EFD286FDEFFE}"/>
                  </a:ext>
                </a:extLst>
              </p:cNvPr>
              <p:cNvSpPr>
                <a:spLocks/>
              </p:cNvSpPr>
              <p:nvPr/>
            </p:nvSpPr>
            <p:spPr bwMode="auto">
              <a:xfrm>
                <a:off x="5676" y="2539"/>
                <a:ext cx="23" cy="11"/>
              </a:xfrm>
              <a:custGeom>
                <a:avLst/>
                <a:gdLst>
                  <a:gd name="T0" fmla="*/ 10 w 13"/>
                  <a:gd name="T1" fmla="*/ 1 h 6"/>
                  <a:gd name="T2" fmla="*/ 1 w 13"/>
                  <a:gd name="T3" fmla="*/ 2 h 6"/>
                  <a:gd name="T4" fmla="*/ 2 w 13"/>
                  <a:gd name="T5" fmla="*/ 5 h 6"/>
                  <a:gd name="T6" fmla="*/ 9 w 13"/>
                  <a:gd name="T7" fmla="*/ 5 h 6"/>
                  <a:gd name="T8" fmla="*/ 10 w 13"/>
                  <a:gd name="T9" fmla="*/ 1 h 6"/>
                </a:gdLst>
                <a:ahLst/>
                <a:cxnLst>
                  <a:cxn ang="0">
                    <a:pos x="T0" y="T1"/>
                  </a:cxn>
                  <a:cxn ang="0">
                    <a:pos x="T2" y="T3"/>
                  </a:cxn>
                  <a:cxn ang="0">
                    <a:pos x="T4" y="T5"/>
                  </a:cxn>
                  <a:cxn ang="0">
                    <a:pos x="T6" y="T7"/>
                  </a:cxn>
                  <a:cxn ang="0">
                    <a:pos x="T8" y="T9"/>
                  </a:cxn>
                </a:cxnLst>
                <a:rect l="0" t="0" r="r" b="b"/>
                <a:pathLst>
                  <a:path w="13" h="6">
                    <a:moveTo>
                      <a:pt x="10" y="1"/>
                    </a:moveTo>
                    <a:cubicBezTo>
                      <a:pt x="7" y="0"/>
                      <a:pt x="4" y="0"/>
                      <a:pt x="1" y="2"/>
                    </a:cubicBezTo>
                    <a:cubicBezTo>
                      <a:pt x="0" y="3"/>
                      <a:pt x="1" y="6"/>
                      <a:pt x="2" y="5"/>
                    </a:cubicBezTo>
                    <a:cubicBezTo>
                      <a:pt x="4" y="5"/>
                      <a:pt x="7" y="4"/>
                      <a:pt x="9" y="5"/>
                    </a:cubicBezTo>
                    <a:cubicBezTo>
                      <a:pt x="11" y="5"/>
                      <a:pt x="13" y="1"/>
                      <a:pt x="1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51" name="Freeform 187">
                <a:extLst>
                  <a:ext uri="{FF2B5EF4-FFF2-40B4-BE49-F238E27FC236}">
                    <a16:creationId xmlns:a16="http://schemas.microsoft.com/office/drawing/2014/main" id="{7F0554FC-D82E-4926-B101-48E176BFEC90}"/>
                  </a:ext>
                </a:extLst>
              </p:cNvPr>
              <p:cNvSpPr>
                <a:spLocks/>
              </p:cNvSpPr>
              <p:nvPr/>
            </p:nvSpPr>
            <p:spPr bwMode="auto">
              <a:xfrm>
                <a:off x="5682" y="2568"/>
                <a:ext cx="22" cy="7"/>
              </a:xfrm>
              <a:custGeom>
                <a:avLst/>
                <a:gdLst>
                  <a:gd name="T0" fmla="*/ 11 w 13"/>
                  <a:gd name="T1" fmla="*/ 0 h 4"/>
                  <a:gd name="T2" fmla="*/ 2 w 13"/>
                  <a:gd name="T3" fmla="*/ 0 h 4"/>
                  <a:gd name="T4" fmla="*/ 2 w 13"/>
                  <a:gd name="T5" fmla="*/ 3 h 4"/>
                  <a:gd name="T6" fmla="*/ 11 w 13"/>
                  <a:gd name="T7" fmla="*/ 3 h 4"/>
                  <a:gd name="T8" fmla="*/ 11 w 13"/>
                  <a:gd name="T9" fmla="*/ 0 h 4"/>
                </a:gdLst>
                <a:ahLst/>
                <a:cxnLst>
                  <a:cxn ang="0">
                    <a:pos x="T0" y="T1"/>
                  </a:cxn>
                  <a:cxn ang="0">
                    <a:pos x="T2" y="T3"/>
                  </a:cxn>
                  <a:cxn ang="0">
                    <a:pos x="T4" y="T5"/>
                  </a:cxn>
                  <a:cxn ang="0">
                    <a:pos x="T6" y="T7"/>
                  </a:cxn>
                  <a:cxn ang="0">
                    <a:pos x="T8" y="T9"/>
                  </a:cxn>
                </a:cxnLst>
                <a:rect l="0" t="0" r="r" b="b"/>
                <a:pathLst>
                  <a:path w="13" h="4">
                    <a:moveTo>
                      <a:pt x="11" y="0"/>
                    </a:moveTo>
                    <a:cubicBezTo>
                      <a:pt x="8" y="0"/>
                      <a:pt x="5" y="0"/>
                      <a:pt x="2" y="0"/>
                    </a:cubicBezTo>
                    <a:cubicBezTo>
                      <a:pt x="0" y="1"/>
                      <a:pt x="0" y="3"/>
                      <a:pt x="2" y="3"/>
                    </a:cubicBezTo>
                    <a:cubicBezTo>
                      <a:pt x="5" y="4"/>
                      <a:pt x="8" y="3"/>
                      <a:pt x="11" y="3"/>
                    </a:cubicBezTo>
                    <a:cubicBezTo>
                      <a:pt x="13" y="3"/>
                      <a:pt x="13"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52" name="Freeform 188">
                <a:extLst>
                  <a:ext uri="{FF2B5EF4-FFF2-40B4-BE49-F238E27FC236}">
                    <a16:creationId xmlns:a16="http://schemas.microsoft.com/office/drawing/2014/main" id="{FA3DBDCA-79DA-47EA-924D-D045BCC96F0A}"/>
                  </a:ext>
                </a:extLst>
              </p:cNvPr>
              <p:cNvSpPr>
                <a:spLocks/>
              </p:cNvSpPr>
              <p:nvPr/>
            </p:nvSpPr>
            <p:spPr bwMode="auto">
              <a:xfrm>
                <a:off x="5564" y="2248"/>
                <a:ext cx="47" cy="15"/>
              </a:xfrm>
              <a:custGeom>
                <a:avLst/>
                <a:gdLst>
                  <a:gd name="T0" fmla="*/ 25 w 27"/>
                  <a:gd name="T1" fmla="*/ 5 h 9"/>
                  <a:gd name="T2" fmla="*/ 2 w 27"/>
                  <a:gd name="T3" fmla="*/ 3 h 9"/>
                  <a:gd name="T4" fmla="*/ 2 w 27"/>
                  <a:gd name="T5" fmla="*/ 6 h 9"/>
                  <a:gd name="T6" fmla="*/ 24 w 27"/>
                  <a:gd name="T7" fmla="*/ 8 h 9"/>
                  <a:gd name="T8" fmla="*/ 25 w 27"/>
                  <a:gd name="T9" fmla="*/ 5 h 9"/>
                </a:gdLst>
                <a:ahLst/>
                <a:cxnLst>
                  <a:cxn ang="0">
                    <a:pos x="T0" y="T1"/>
                  </a:cxn>
                  <a:cxn ang="0">
                    <a:pos x="T2" y="T3"/>
                  </a:cxn>
                  <a:cxn ang="0">
                    <a:pos x="T4" y="T5"/>
                  </a:cxn>
                  <a:cxn ang="0">
                    <a:pos x="T6" y="T7"/>
                  </a:cxn>
                  <a:cxn ang="0">
                    <a:pos x="T8" y="T9"/>
                  </a:cxn>
                </a:cxnLst>
                <a:rect l="0" t="0" r="r" b="b"/>
                <a:pathLst>
                  <a:path w="27" h="9">
                    <a:moveTo>
                      <a:pt x="25" y="5"/>
                    </a:moveTo>
                    <a:cubicBezTo>
                      <a:pt x="18" y="2"/>
                      <a:pt x="9" y="0"/>
                      <a:pt x="2" y="3"/>
                    </a:cubicBezTo>
                    <a:cubicBezTo>
                      <a:pt x="0" y="3"/>
                      <a:pt x="0" y="6"/>
                      <a:pt x="2" y="6"/>
                    </a:cubicBezTo>
                    <a:cubicBezTo>
                      <a:pt x="9" y="5"/>
                      <a:pt x="17" y="5"/>
                      <a:pt x="24" y="8"/>
                    </a:cubicBezTo>
                    <a:cubicBezTo>
                      <a:pt x="25" y="9"/>
                      <a:pt x="27" y="6"/>
                      <a:pt x="25"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53" name="Freeform 189">
                <a:extLst>
                  <a:ext uri="{FF2B5EF4-FFF2-40B4-BE49-F238E27FC236}">
                    <a16:creationId xmlns:a16="http://schemas.microsoft.com/office/drawing/2014/main" id="{EDBDB6DB-2004-428F-A3E8-99A3B9296894}"/>
                  </a:ext>
                </a:extLst>
              </p:cNvPr>
              <p:cNvSpPr>
                <a:spLocks/>
              </p:cNvSpPr>
              <p:nvPr/>
            </p:nvSpPr>
            <p:spPr bwMode="auto">
              <a:xfrm>
                <a:off x="5534" y="2209"/>
                <a:ext cx="26" cy="10"/>
              </a:xfrm>
              <a:custGeom>
                <a:avLst/>
                <a:gdLst>
                  <a:gd name="T0" fmla="*/ 13 w 15"/>
                  <a:gd name="T1" fmla="*/ 0 h 6"/>
                  <a:gd name="T2" fmla="*/ 1 w 15"/>
                  <a:gd name="T3" fmla="*/ 3 h 6"/>
                  <a:gd name="T4" fmla="*/ 2 w 15"/>
                  <a:gd name="T5" fmla="*/ 6 h 6"/>
                  <a:gd name="T6" fmla="*/ 13 w 15"/>
                  <a:gd name="T7" fmla="*/ 4 h 6"/>
                  <a:gd name="T8" fmla="*/ 13 w 15"/>
                  <a:gd name="T9" fmla="*/ 0 h 6"/>
                </a:gdLst>
                <a:ahLst/>
                <a:cxnLst>
                  <a:cxn ang="0">
                    <a:pos x="T0" y="T1"/>
                  </a:cxn>
                  <a:cxn ang="0">
                    <a:pos x="T2" y="T3"/>
                  </a:cxn>
                  <a:cxn ang="0">
                    <a:pos x="T4" y="T5"/>
                  </a:cxn>
                  <a:cxn ang="0">
                    <a:pos x="T6" y="T7"/>
                  </a:cxn>
                  <a:cxn ang="0">
                    <a:pos x="T8" y="T9"/>
                  </a:cxn>
                </a:cxnLst>
                <a:rect l="0" t="0" r="r" b="b"/>
                <a:pathLst>
                  <a:path w="15" h="6">
                    <a:moveTo>
                      <a:pt x="13" y="0"/>
                    </a:moveTo>
                    <a:cubicBezTo>
                      <a:pt x="9" y="0"/>
                      <a:pt x="5" y="1"/>
                      <a:pt x="1" y="3"/>
                    </a:cubicBezTo>
                    <a:cubicBezTo>
                      <a:pt x="0" y="4"/>
                      <a:pt x="1" y="6"/>
                      <a:pt x="2" y="6"/>
                    </a:cubicBezTo>
                    <a:cubicBezTo>
                      <a:pt x="6" y="4"/>
                      <a:pt x="9" y="4"/>
                      <a:pt x="13" y="4"/>
                    </a:cubicBezTo>
                    <a:cubicBezTo>
                      <a:pt x="15" y="4"/>
                      <a:pt x="15"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54" name="Freeform 190">
                <a:extLst>
                  <a:ext uri="{FF2B5EF4-FFF2-40B4-BE49-F238E27FC236}">
                    <a16:creationId xmlns:a16="http://schemas.microsoft.com/office/drawing/2014/main" id="{3FEB3CE4-3AFC-472A-95DA-68D7F65856EB}"/>
                  </a:ext>
                </a:extLst>
              </p:cNvPr>
              <p:cNvSpPr>
                <a:spLocks/>
              </p:cNvSpPr>
              <p:nvPr/>
            </p:nvSpPr>
            <p:spPr bwMode="auto">
              <a:xfrm>
                <a:off x="5272" y="2263"/>
                <a:ext cx="74" cy="34"/>
              </a:xfrm>
              <a:custGeom>
                <a:avLst/>
                <a:gdLst>
                  <a:gd name="T0" fmla="*/ 3 w 42"/>
                  <a:gd name="T1" fmla="*/ 18 h 19"/>
                  <a:gd name="T2" fmla="*/ 41 w 42"/>
                  <a:gd name="T3" fmla="*/ 3 h 19"/>
                  <a:gd name="T4" fmla="*/ 40 w 42"/>
                  <a:gd name="T5" fmla="*/ 0 h 19"/>
                  <a:gd name="T6" fmla="*/ 2 w 42"/>
                  <a:gd name="T7" fmla="*/ 15 h 19"/>
                  <a:gd name="T8" fmla="*/ 3 w 42"/>
                  <a:gd name="T9" fmla="*/ 18 h 19"/>
                </a:gdLst>
                <a:ahLst/>
                <a:cxnLst>
                  <a:cxn ang="0">
                    <a:pos x="T0" y="T1"/>
                  </a:cxn>
                  <a:cxn ang="0">
                    <a:pos x="T2" y="T3"/>
                  </a:cxn>
                  <a:cxn ang="0">
                    <a:pos x="T4" y="T5"/>
                  </a:cxn>
                  <a:cxn ang="0">
                    <a:pos x="T6" y="T7"/>
                  </a:cxn>
                  <a:cxn ang="0">
                    <a:pos x="T8" y="T9"/>
                  </a:cxn>
                </a:cxnLst>
                <a:rect l="0" t="0" r="r" b="b"/>
                <a:pathLst>
                  <a:path w="42" h="19">
                    <a:moveTo>
                      <a:pt x="3" y="18"/>
                    </a:moveTo>
                    <a:cubicBezTo>
                      <a:pt x="15" y="11"/>
                      <a:pt x="27" y="7"/>
                      <a:pt x="41" y="3"/>
                    </a:cubicBezTo>
                    <a:cubicBezTo>
                      <a:pt x="42" y="2"/>
                      <a:pt x="42" y="0"/>
                      <a:pt x="40" y="0"/>
                    </a:cubicBezTo>
                    <a:cubicBezTo>
                      <a:pt x="26" y="1"/>
                      <a:pt x="13" y="7"/>
                      <a:pt x="2" y="15"/>
                    </a:cubicBezTo>
                    <a:cubicBezTo>
                      <a:pt x="0" y="16"/>
                      <a:pt x="2" y="19"/>
                      <a:pt x="3"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55" name="Freeform 191">
                <a:extLst>
                  <a:ext uri="{FF2B5EF4-FFF2-40B4-BE49-F238E27FC236}">
                    <a16:creationId xmlns:a16="http://schemas.microsoft.com/office/drawing/2014/main" id="{11EF7D9E-A71D-4A5E-B6AB-FBB491627866}"/>
                  </a:ext>
                </a:extLst>
              </p:cNvPr>
              <p:cNvSpPr>
                <a:spLocks/>
              </p:cNvSpPr>
              <p:nvPr/>
            </p:nvSpPr>
            <p:spPr bwMode="auto">
              <a:xfrm>
                <a:off x="5275" y="2242"/>
                <a:ext cx="62" cy="28"/>
              </a:xfrm>
              <a:custGeom>
                <a:avLst/>
                <a:gdLst>
                  <a:gd name="T0" fmla="*/ 4 w 35"/>
                  <a:gd name="T1" fmla="*/ 15 h 16"/>
                  <a:gd name="T2" fmla="*/ 33 w 35"/>
                  <a:gd name="T3" fmla="*/ 4 h 16"/>
                  <a:gd name="T4" fmla="*/ 32 w 35"/>
                  <a:gd name="T5" fmla="*/ 1 h 16"/>
                  <a:gd name="T6" fmla="*/ 2 w 35"/>
                  <a:gd name="T7" fmla="*/ 12 h 16"/>
                  <a:gd name="T8" fmla="*/ 4 w 35"/>
                  <a:gd name="T9" fmla="*/ 15 h 16"/>
                </a:gdLst>
                <a:ahLst/>
                <a:cxnLst>
                  <a:cxn ang="0">
                    <a:pos x="T0" y="T1"/>
                  </a:cxn>
                  <a:cxn ang="0">
                    <a:pos x="T2" y="T3"/>
                  </a:cxn>
                  <a:cxn ang="0">
                    <a:pos x="T4" y="T5"/>
                  </a:cxn>
                  <a:cxn ang="0">
                    <a:pos x="T6" y="T7"/>
                  </a:cxn>
                  <a:cxn ang="0">
                    <a:pos x="T8" y="T9"/>
                  </a:cxn>
                </a:cxnLst>
                <a:rect l="0" t="0" r="r" b="b"/>
                <a:pathLst>
                  <a:path w="35" h="16">
                    <a:moveTo>
                      <a:pt x="4" y="15"/>
                    </a:moveTo>
                    <a:cubicBezTo>
                      <a:pt x="13" y="11"/>
                      <a:pt x="23" y="8"/>
                      <a:pt x="33" y="4"/>
                    </a:cubicBezTo>
                    <a:cubicBezTo>
                      <a:pt x="35" y="3"/>
                      <a:pt x="34" y="0"/>
                      <a:pt x="32" y="1"/>
                    </a:cubicBezTo>
                    <a:cubicBezTo>
                      <a:pt x="22" y="2"/>
                      <a:pt x="11" y="7"/>
                      <a:pt x="2" y="12"/>
                    </a:cubicBezTo>
                    <a:cubicBezTo>
                      <a:pt x="0" y="13"/>
                      <a:pt x="2" y="16"/>
                      <a:pt x="4"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56" name="Freeform 192">
                <a:extLst>
                  <a:ext uri="{FF2B5EF4-FFF2-40B4-BE49-F238E27FC236}">
                    <a16:creationId xmlns:a16="http://schemas.microsoft.com/office/drawing/2014/main" id="{DB560018-4C25-4452-8431-57199E0467D1}"/>
                  </a:ext>
                </a:extLst>
              </p:cNvPr>
              <p:cNvSpPr>
                <a:spLocks/>
              </p:cNvSpPr>
              <p:nvPr/>
            </p:nvSpPr>
            <p:spPr bwMode="auto">
              <a:xfrm>
                <a:off x="5272" y="2225"/>
                <a:ext cx="51" cy="24"/>
              </a:xfrm>
              <a:custGeom>
                <a:avLst/>
                <a:gdLst>
                  <a:gd name="T0" fmla="*/ 3 w 29"/>
                  <a:gd name="T1" fmla="*/ 13 h 14"/>
                  <a:gd name="T2" fmla="*/ 15 w 29"/>
                  <a:gd name="T3" fmla="*/ 6 h 14"/>
                  <a:gd name="T4" fmla="*/ 27 w 29"/>
                  <a:gd name="T5" fmla="*/ 3 h 14"/>
                  <a:gd name="T6" fmla="*/ 26 w 29"/>
                  <a:gd name="T7" fmla="*/ 0 h 14"/>
                  <a:gd name="T8" fmla="*/ 1 w 29"/>
                  <a:gd name="T9" fmla="*/ 10 h 14"/>
                  <a:gd name="T10" fmla="*/ 3 w 29"/>
                  <a:gd name="T11" fmla="*/ 13 h 14"/>
                </a:gdLst>
                <a:ahLst/>
                <a:cxnLst>
                  <a:cxn ang="0">
                    <a:pos x="T0" y="T1"/>
                  </a:cxn>
                  <a:cxn ang="0">
                    <a:pos x="T2" y="T3"/>
                  </a:cxn>
                  <a:cxn ang="0">
                    <a:pos x="T4" y="T5"/>
                  </a:cxn>
                  <a:cxn ang="0">
                    <a:pos x="T6" y="T7"/>
                  </a:cxn>
                  <a:cxn ang="0">
                    <a:pos x="T8" y="T9"/>
                  </a:cxn>
                  <a:cxn ang="0">
                    <a:pos x="T10" y="T11"/>
                  </a:cxn>
                </a:cxnLst>
                <a:rect l="0" t="0" r="r" b="b"/>
                <a:pathLst>
                  <a:path w="29" h="14">
                    <a:moveTo>
                      <a:pt x="3" y="13"/>
                    </a:moveTo>
                    <a:cubicBezTo>
                      <a:pt x="7" y="10"/>
                      <a:pt x="10" y="8"/>
                      <a:pt x="15" y="6"/>
                    </a:cubicBezTo>
                    <a:cubicBezTo>
                      <a:pt x="19" y="5"/>
                      <a:pt x="23" y="4"/>
                      <a:pt x="27" y="3"/>
                    </a:cubicBezTo>
                    <a:cubicBezTo>
                      <a:pt x="29" y="3"/>
                      <a:pt x="28" y="0"/>
                      <a:pt x="26" y="0"/>
                    </a:cubicBezTo>
                    <a:cubicBezTo>
                      <a:pt x="17" y="0"/>
                      <a:pt x="7" y="3"/>
                      <a:pt x="1" y="10"/>
                    </a:cubicBezTo>
                    <a:cubicBezTo>
                      <a:pt x="0" y="12"/>
                      <a:pt x="1" y="14"/>
                      <a:pt x="3"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57" name="Freeform 193">
                <a:extLst>
                  <a:ext uri="{FF2B5EF4-FFF2-40B4-BE49-F238E27FC236}">
                    <a16:creationId xmlns:a16="http://schemas.microsoft.com/office/drawing/2014/main" id="{FE9C3391-D3C1-4C85-B05E-6BD17D5B0FA4}"/>
                  </a:ext>
                </a:extLst>
              </p:cNvPr>
              <p:cNvSpPr>
                <a:spLocks/>
              </p:cNvSpPr>
              <p:nvPr/>
            </p:nvSpPr>
            <p:spPr bwMode="auto">
              <a:xfrm>
                <a:off x="5319" y="2267"/>
                <a:ext cx="46" cy="26"/>
              </a:xfrm>
              <a:custGeom>
                <a:avLst/>
                <a:gdLst>
                  <a:gd name="T0" fmla="*/ 3 w 26"/>
                  <a:gd name="T1" fmla="*/ 14 h 15"/>
                  <a:gd name="T2" fmla="*/ 25 w 26"/>
                  <a:gd name="T3" fmla="*/ 3 h 15"/>
                  <a:gd name="T4" fmla="*/ 23 w 26"/>
                  <a:gd name="T5" fmla="*/ 1 h 15"/>
                  <a:gd name="T6" fmla="*/ 1 w 26"/>
                  <a:gd name="T7" fmla="*/ 11 h 15"/>
                  <a:gd name="T8" fmla="*/ 3 w 26"/>
                  <a:gd name="T9" fmla="*/ 14 h 15"/>
                </a:gdLst>
                <a:ahLst/>
                <a:cxnLst>
                  <a:cxn ang="0">
                    <a:pos x="T0" y="T1"/>
                  </a:cxn>
                  <a:cxn ang="0">
                    <a:pos x="T2" y="T3"/>
                  </a:cxn>
                  <a:cxn ang="0">
                    <a:pos x="T4" y="T5"/>
                  </a:cxn>
                  <a:cxn ang="0">
                    <a:pos x="T6" y="T7"/>
                  </a:cxn>
                  <a:cxn ang="0">
                    <a:pos x="T8" y="T9"/>
                  </a:cxn>
                </a:cxnLst>
                <a:rect l="0" t="0" r="r" b="b"/>
                <a:pathLst>
                  <a:path w="26" h="15">
                    <a:moveTo>
                      <a:pt x="3" y="14"/>
                    </a:moveTo>
                    <a:cubicBezTo>
                      <a:pt x="10" y="10"/>
                      <a:pt x="18" y="7"/>
                      <a:pt x="25" y="3"/>
                    </a:cubicBezTo>
                    <a:cubicBezTo>
                      <a:pt x="26" y="3"/>
                      <a:pt x="25" y="0"/>
                      <a:pt x="23" y="1"/>
                    </a:cubicBezTo>
                    <a:cubicBezTo>
                      <a:pt x="16" y="2"/>
                      <a:pt x="8" y="7"/>
                      <a:pt x="1" y="11"/>
                    </a:cubicBezTo>
                    <a:cubicBezTo>
                      <a:pt x="0" y="12"/>
                      <a:pt x="1" y="15"/>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58" name="Freeform 194">
                <a:extLst>
                  <a:ext uri="{FF2B5EF4-FFF2-40B4-BE49-F238E27FC236}">
                    <a16:creationId xmlns:a16="http://schemas.microsoft.com/office/drawing/2014/main" id="{6989843F-FED2-450D-84F9-B1340125172E}"/>
                  </a:ext>
                </a:extLst>
              </p:cNvPr>
              <p:cNvSpPr>
                <a:spLocks/>
              </p:cNvSpPr>
              <p:nvPr/>
            </p:nvSpPr>
            <p:spPr bwMode="auto">
              <a:xfrm>
                <a:off x="5351" y="2283"/>
                <a:ext cx="26" cy="14"/>
              </a:xfrm>
              <a:custGeom>
                <a:avLst/>
                <a:gdLst>
                  <a:gd name="T0" fmla="*/ 3 w 15"/>
                  <a:gd name="T1" fmla="*/ 7 h 8"/>
                  <a:gd name="T2" fmla="*/ 14 w 15"/>
                  <a:gd name="T3" fmla="*/ 3 h 8"/>
                  <a:gd name="T4" fmla="*/ 13 w 15"/>
                  <a:gd name="T5" fmla="*/ 0 h 8"/>
                  <a:gd name="T6" fmla="*/ 2 w 15"/>
                  <a:gd name="T7" fmla="*/ 4 h 8"/>
                  <a:gd name="T8" fmla="*/ 3 w 15"/>
                  <a:gd name="T9" fmla="*/ 7 h 8"/>
                </a:gdLst>
                <a:ahLst/>
                <a:cxnLst>
                  <a:cxn ang="0">
                    <a:pos x="T0" y="T1"/>
                  </a:cxn>
                  <a:cxn ang="0">
                    <a:pos x="T2" y="T3"/>
                  </a:cxn>
                  <a:cxn ang="0">
                    <a:pos x="T4" y="T5"/>
                  </a:cxn>
                  <a:cxn ang="0">
                    <a:pos x="T6" y="T7"/>
                  </a:cxn>
                  <a:cxn ang="0">
                    <a:pos x="T8" y="T9"/>
                  </a:cxn>
                </a:cxnLst>
                <a:rect l="0" t="0" r="r" b="b"/>
                <a:pathLst>
                  <a:path w="15" h="8">
                    <a:moveTo>
                      <a:pt x="3" y="7"/>
                    </a:moveTo>
                    <a:cubicBezTo>
                      <a:pt x="7" y="6"/>
                      <a:pt x="11" y="5"/>
                      <a:pt x="14" y="3"/>
                    </a:cubicBezTo>
                    <a:cubicBezTo>
                      <a:pt x="15" y="2"/>
                      <a:pt x="14" y="0"/>
                      <a:pt x="13" y="0"/>
                    </a:cubicBezTo>
                    <a:cubicBezTo>
                      <a:pt x="9" y="1"/>
                      <a:pt x="5" y="3"/>
                      <a:pt x="2" y="4"/>
                    </a:cubicBezTo>
                    <a:cubicBezTo>
                      <a:pt x="0" y="5"/>
                      <a:pt x="1" y="8"/>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59" name="Freeform 195">
                <a:extLst>
                  <a:ext uri="{FF2B5EF4-FFF2-40B4-BE49-F238E27FC236}">
                    <a16:creationId xmlns:a16="http://schemas.microsoft.com/office/drawing/2014/main" id="{DDD6613E-2D3C-4387-BA90-35B320AAB845}"/>
                  </a:ext>
                </a:extLst>
              </p:cNvPr>
              <p:cNvSpPr>
                <a:spLocks/>
              </p:cNvSpPr>
              <p:nvPr/>
            </p:nvSpPr>
            <p:spPr bwMode="auto">
              <a:xfrm>
                <a:off x="5377" y="2293"/>
                <a:ext cx="18" cy="14"/>
              </a:xfrm>
              <a:custGeom>
                <a:avLst/>
                <a:gdLst>
                  <a:gd name="T0" fmla="*/ 5 w 10"/>
                  <a:gd name="T1" fmla="*/ 6 h 8"/>
                  <a:gd name="T2" fmla="*/ 9 w 10"/>
                  <a:gd name="T3" fmla="*/ 3 h 8"/>
                  <a:gd name="T4" fmla="*/ 7 w 10"/>
                  <a:gd name="T5" fmla="*/ 1 h 8"/>
                  <a:gd name="T6" fmla="*/ 3 w 10"/>
                  <a:gd name="T7" fmla="*/ 4 h 8"/>
                  <a:gd name="T8" fmla="*/ 5 w 10"/>
                  <a:gd name="T9" fmla="*/ 6 h 8"/>
                </a:gdLst>
                <a:ahLst/>
                <a:cxnLst>
                  <a:cxn ang="0">
                    <a:pos x="T0" y="T1"/>
                  </a:cxn>
                  <a:cxn ang="0">
                    <a:pos x="T2" y="T3"/>
                  </a:cxn>
                  <a:cxn ang="0">
                    <a:pos x="T4" y="T5"/>
                  </a:cxn>
                  <a:cxn ang="0">
                    <a:pos x="T6" y="T7"/>
                  </a:cxn>
                  <a:cxn ang="0">
                    <a:pos x="T8" y="T9"/>
                  </a:cxn>
                </a:cxnLst>
                <a:rect l="0" t="0" r="r" b="b"/>
                <a:pathLst>
                  <a:path w="10" h="8">
                    <a:moveTo>
                      <a:pt x="5" y="6"/>
                    </a:moveTo>
                    <a:cubicBezTo>
                      <a:pt x="6" y="5"/>
                      <a:pt x="8" y="4"/>
                      <a:pt x="9" y="3"/>
                    </a:cubicBezTo>
                    <a:cubicBezTo>
                      <a:pt x="10" y="2"/>
                      <a:pt x="8" y="0"/>
                      <a:pt x="7" y="1"/>
                    </a:cubicBezTo>
                    <a:cubicBezTo>
                      <a:pt x="5" y="2"/>
                      <a:pt x="4" y="3"/>
                      <a:pt x="3" y="4"/>
                    </a:cubicBezTo>
                    <a:cubicBezTo>
                      <a:pt x="0" y="5"/>
                      <a:pt x="3" y="8"/>
                      <a:pt x="5"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60" name="Freeform 196">
                <a:extLst>
                  <a:ext uri="{FF2B5EF4-FFF2-40B4-BE49-F238E27FC236}">
                    <a16:creationId xmlns:a16="http://schemas.microsoft.com/office/drawing/2014/main" id="{96E6C117-0B44-42A4-A297-904022A54B0E}"/>
                  </a:ext>
                </a:extLst>
              </p:cNvPr>
              <p:cNvSpPr>
                <a:spLocks/>
              </p:cNvSpPr>
              <p:nvPr/>
            </p:nvSpPr>
            <p:spPr bwMode="auto">
              <a:xfrm>
                <a:off x="5330" y="2488"/>
                <a:ext cx="21" cy="46"/>
              </a:xfrm>
              <a:custGeom>
                <a:avLst/>
                <a:gdLst>
                  <a:gd name="T0" fmla="*/ 7 w 12"/>
                  <a:gd name="T1" fmla="*/ 2 h 26"/>
                  <a:gd name="T2" fmla="*/ 1 w 12"/>
                  <a:gd name="T3" fmla="*/ 25 h 26"/>
                  <a:gd name="T4" fmla="*/ 5 w 12"/>
                  <a:gd name="T5" fmla="*/ 25 h 26"/>
                  <a:gd name="T6" fmla="*/ 11 w 12"/>
                  <a:gd name="T7" fmla="*/ 4 h 26"/>
                  <a:gd name="T8" fmla="*/ 7 w 12"/>
                  <a:gd name="T9" fmla="*/ 2 h 26"/>
                </a:gdLst>
                <a:ahLst/>
                <a:cxnLst>
                  <a:cxn ang="0">
                    <a:pos x="T0" y="T1"/>
                  </a:cxn>
                  <a:cxn ang="0">
                    <a:pos x="T2" y="T3"/>
                  </a:cxn>
                  <a:cxn ang="0">
                    <a:pos x="T4" y="T5"/>
                  </a:cxn>
                  <a:cxn ang="0">
                    <a:pos x="T6" y="T7"/>
                  </a:cxn>
                  <a:cxn ang="0">
                    <a:pos x="T8" y="T9"/>
                  </a:cxn>
                </a:cxnLst>
                <a:rect l="0" t="0" r="r" b="b"/>
                <a:pathLst>
                  <a:path w="12" h="26">
                    <a:moveTo>
                      <a:pt x="7" y="2"/>
                    </a:moveTo>
                    <a:cubicBezTo>
                      <a:pt x="3" y="8"/>
                      <a:pt x="0" y="17"/>
                      <a:pt x="1" y="25"/>
                    </a:cubicBezTo>
                    <a:cubicBezTo>
                      <a:pt x="2" y="26"/>
                      <a:pt x="4" y="26"/>
                      <a:pt x="5" y="25"/>
                    </a:cubicBezTo>
                    <a:cubicBezTo>
                      <a:pt x="6" y="17"/>
                      <a:pt x="7" y="11"/>
                      <a:pt x="11" y="4"/>
                    </a:cubicBezTo>
                    <a:cubicBezTo>
                      <a:pt x="12" y="2"/>
                      <a:pt x="9" y="0"/>
                      <a:pt x="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61" name="Freeform 197">
                <a:extLst>
                  <a:ext uri="{FF2B5EF4-FFF2-40B4-BE49-F238E27FC236}">
                    <a16:creationId xmlns:a16="http://schemas.microsoft.com/office/drawing/2014/main" id="{3EEE4311-380E-4B0A-9F96-6962AC25CC8E}"/>
                  </a:ext>
                </a:extLst>
              </p:cNvPr>
              <p:cNvSpPr>
                <a:spLocks/>
              </p:cNvSpPr>
              <p:nvPr/>
            </p:nvSpPr>
            <p:spPr bwMode="auto">
              <a:xfrm>
                <a:off x="5340" y="2522"/>
                <a:ext cx="16" cy="35"/>
              </a:xfrm>
              <a:custGeom>
                <a:avLst/>
                <a:gdLst>
                  <a:gd name="T0" fmla="*/ 5 w 9"/>
                  <a:gd name="T1" fmla="*/ 1 h 20"/>
                  <a:gd name="T2" fmla="*/ 2 w 9"/>
                  <a:gd name="T3" fmla="*/ 18 h 20"/>
                  <a:gd name="T4" fmla="*/ 5 w 9"/>
                  <a:gd name="T5" fmla="*/ 18 h 20"/>
                  <a:gd name="T6" fmla="*/ 6 w 9"/>
                  <a:gd name="T7" fmla="*/ 10 h 20"/>
                  <a:gd name="T8" fmla="*/ 8 w 9"/>
                  <a:gd name="T9" fmla="*/ 3 h 20"/>
                  <a:gd name="T10" fmla="*/ 5 w 9"/>
                  <a:gd name="T11" fmla="*/ 1 h 20"/>
                </a:gdLst>
                <a:ahLst/>
                <a:cxnLst>
                  <a:cxn ang="0">
                    <a:pos x="T0" y="T1"/>
                  </a:cxn>
                  <a:cxn ang="0">
                    <a:pos x="T2" y="T3"/>
                  </a:cxn>
                  <a:cxn ang="0">
                    <a:pos x="T4" y="T5"/>
                  </a:cxn>
                  <a:cxn ang="0">
                    <a:pos x="T6" y="T7"/>
                  </a:cxn>
                  <a:cxn ang="0">
                    <a:pos x="T8" y="T9"/>
                  </a:cxn>
                  <a:cxn ang="0">
                    <a:pos x="T10" y="T11"/>
                  </a:cxn>
                </a:cxnLst>
                <a:rect l="0" t="0" r="r" b="b"/>
                <a:pathLst>
                  <a:path w="9" h="20">
                    <a:moveTo>
                      <a:pt x="5" y="1"/>
                    </a:moveTo>
                    <a:cubicBezTo>
                      <a:pt x="2" y="6"/>
                      <a:pt x="0" y="13"/>
                      <a:pt x="2" y="18"/>
                    </a:cubicBezTo>
                    <a:cubicBezTo>
                      <a:pt x="2" y="20"/>
                      <a:pt x="4" y="20"/>
                      <a:pt x="5" y="18"/>
                    </a:cubicBezTo>
                    <a:cubicBezTo>
                      <a:pt x="5" y="16"/>
                      <a:pt x="5" y="13"/>
                      <a:pt x="6" y="10"/>
                    </a:cubicBezTo>
                    <a:cubicBezTo>
                      <a:pt x="7" y="8"/>
                      <a:pt x="7" y="5"/>
                      <a:pt x="8" y="3"/>
                    </a:cubicBezTo>
                    <a:cubicBezTo>
                      <a:pt x="9" y="1"/>
                      <a:pt x="6" y="0"/>
                      <a:pt x="5"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62" name="Freeform 198">
                <a:extLst>
                  <a:ext uri="{FF2B5EF4-FFF2-40B4-BE49-F238E27FC236}">
                    <a16:creationId xmlns:a16="http://schemas.microsoft.com/office/drawing/2014/main" id="{B1642218-F013-43B3-A377-954F5DE026F4}"/>
                  </a:ext>
                </a:extLst>
              </p:cNvPr>
              <p:cNvSpPr>
                <a:spLocks/>
              </p:cNvSpPr>
              <p:nvPr/>
            </p:nvSpPr>
            <p:spPr bwMode="auto">
              <a:xfrm>
                <a:off x="5353" y="2543"/>
                <a:ext cx="14" cy="35"/>
              </a:xfrm>
              <a:custGeom>
                <a:avLst/>
                <a:gdLst>
                  <a:gd name="T0" fmla="*/ 4 w 8"/>
                  <a:gd name="T1" fmla="*/ 2 h 20"/>
                  <a:gd name="T2" fmla="*/ 1 w 8"/>
                  <a:gd name="T3" fmla="*/ 18 h 20"/>
                  <a:gd name="T4" fmla="*/ 4 w 8"/>
                  <a:gd name="T5" fmla="*/ 18 h 20"/>
                  <a:gd name="T6" fmla="*/ 7 w 8"/>
                  <a:gd name="T7" fmla="*/ 4 h 20"/>
                  <a:gd name="T8" fmla="*/ 4 w 8"/>
                  <a:gd name="T9" fmla="*/ 2 h 20"/>
                </a:gdLst>
                <a:ahLst/>
                <a:cxnLst>
                  <a:cxn ang="0">
                    <a:pos x="T0" y="T1"/>
                  </a:cxn>
                  <a:cxn ang="0">
                    <a:pos x="T2" y="T3"/>
                  </a:cxn>
                  <a:cxn ang="0">
                    <a:pos x="T4" y="T5"/>
                  </a:cxn>
                  <a:cxn ang="0">
                    <a:pos x="T6" y="T7"/>
                  </a:cxn>
                  <a:cxn ang="0">
                    <a:pos x="T8" y="T9"/>
                  </a:cxn>
                </a:cxnLst>
                <a:rect l="0" t="0" r="r" b="b"/>
                <a:pathLst>
                  <a:path w="8" h="20">
                    <a:moveTo>
                      <a:pt x="4" y="2"/>
                    </a:moveTo>
                    <a:cubicBezTo>
                      <a:pt x="2" y="7"/>
                      <a:pt x="0" y="13"/>
                      <a:pt x="1" y="18"/>
                    </a:cubicBezTo>
                    <a:cubicBezTo>
                      <a:pt x="1" y="20"/>
                      <a:pt x="4" y="20"/>
                      <a:pt x="4" y="18"/>
                    </a:cubicBezTo>
                    <a:cubicBezTo>
                      <a:pt x="5" y="13"/>
                      <a:pt x="5" y="8"/>
                      <a:pt x="7" y="4"/>
                    </a:cubicBezTo>
                    <a:cubicBezTo>
                      <a:pt x="8" y="2"/>
                      <a:pt x="5" y="0"/>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63" name="Freeform 199">
                <a:extLst>
                  <a:ext uri="{FF2B5EF4-FFF2-40B4-BE49-F238E27FC236}">
                    <a16:creationId xmlns:a16="http://schemas.microsoft.com/office/drawing/2014/main" id="{627DF1F4-715D-48E7-88A1-C880C89EEB8F}"/>
                  </a:ext>
                </a:extLst>
              </p:cNvPr>
              <p:cNvSpPr>
                <a:spLocks/>
              </p:cNvSpPr>
              <p:nvPr/>
            </p:nvSpPr>
            <p:spPr bwMode="auto">
              <a:xfrm>
                <a:off x="5363" y="2575"/>
                <a:ext cx="16" cy="37"/>
              </a:xfrm>
              <a:custGeom>
                <a:avLst/>
                <a:gdLst>
                  <a:gd name="T0" fmla="*/ 4 w 9"/>
                  <a:gd name="T1" fmla="*/ 2 h 21"/>
                  <a:gd name="T2" fmla="*/ 3 w 9"/>
                  <a:gd name="T3" fmla="*/ 20 h 21"/>
                  <a:gd name="T4" fmla="*/ 6 w 9"/>
                  <a:gd name="T5" fmla="*/ 19 h 21"/>
                  <a:gd name="T6" fmla="*/ 8 w 9"/>
                  <a:gd name="T7" fmla="*/ 3 h 21"/>
                  <a:gd name="T8" fmla="*/ 4 w 9"/>
                  <a:gd name="T9" fmla="*/ 2 h 21"/>
                </a:gdLst>
                <a:ahLst/>
                <a:cxnLst>
                  <a:cxn ang="0">
                    <a:pos x="T0" y="T1"/>
                  </a:cxn>
                  <a:cxn ang="0">
                    <a:pos x="T2" y="T3"/>
                  </a:cxn>
                  <a:cxn ang="0">
                    <a:pos x="T4" y="T5"/>
                  </a:cxn>
                  <a:cxn ang="0">
                    <a:pos x="T6" y="T7"/>
                  </a:cxn>
                  <a:cxn ang="0">
                    <a:pos x="T8" y="T9"/>
                  </a:cxn>
                </a:cxnLst>
                <a:rect l="0" t="0" r="r" b="b"/>
                <a:pathLst>
                  <a:path w="9" h="21">
                    <a:moveTo>
                      <a:pt x="4" y="2"/>
                    </a:moveTo>
                    <a:cubicBezTo>
                      <a:pt x="2" y="7"/>
                      <a:pt x="0" y="14"/>
                      <a:pt x="3" y="20"/>
                    </a:cubicBezTo>
                    <a:cubicBezTo>
                      <a:pt x="4" y="21"/>
                      <a:pt x="6" y="20"/>
                      <a:pt x="6" y="19"/>
                    </a:cubicBezTo>
                    <a:cubicBezTo>
                      <a:pt x="6" y="14"/>
                      <a:pt x="6" y="9"/>
                      <a:pt x="8" y="3"/>
                    </a:cubicBezTo>
                    <a:cubicBezTo>
                      <a:pt x="9" y="1"/>
                      <a:pt x="5" y="0"/>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64" name="Freeform 200">
                <a:extLst>
                  <a:ext uri="{FF2B5EF4-FFF2-40B4-BE49-F238E27FC236}">
                    <a16:creationId xmlns:a16="http://schemas.microsoft.com/office/drawing/2014/main" id="{D9C7743F-7EE9-4DE2-AD79-77FA0E71357F}"/>
                  </a:ext>
                </a:extLst>
              </p:cNvPr>
              <p:cNvSpPr>
                <a:spLocks/>
              </p:cNvSpPr>
              <p:nvPr/>
            </p:nvSpPr>
            <p:spPr bwMode="auto">
              <a:xfrm>
                <a:off x="5376" y="2601"/>
                <a:ext cx="14" cy="39"/>
              </a:xfrm>
              <a:custGeom>
                <a:avLst/>
                <a:gdLst>
                  <a:gd name="T0" fmla="*/ 4 w 8"/>
                  <a:gd name="T1" fmla="*/ 2 h 22"/>
                  <a:gd name="T2" fmla="*/ 0 w 8"/>
                  <a:gd name="T3" fmla="*/ 20 h 22"/>
                  <a:gd name="T4" fmla="*/ 3 w 8"/>
                  <a:gd name="T5" fmla="*/ 21 h 22"/>
                  <a:gd name="T6" fmla="*/ 7 w 8"/>
                  <a:gd name="T7" fmla="*/ 3 h 22"/>
                  <a:gd name="T8" fmla="*/ 4 w 8"/>
                  <a:gd name="T9" fmla="*/ 2 h 22"/>
                </a:gdLst>
                <a:ahLst/>
                <a:cxnLst>
                  <a:cxn ang="0">
                    <a:pos x="T0" y="T1"/>
                  </a:cxn>
                  <a:cxn ang="0">
                    <a:pos x="T2" y="T3"/>
                  </a:cxn>
                  <a:cxn ang="0">
                    <a:pos x="T4" y="T5"/>
                  </a:cxn>
                  <a:cxn ang="0">
                    <a:pos x="T6" y="T7"/>
                  </a:cxn>
                  <a:cxn ang="0">
                    <a:pos x="T8" y="T9"/>
                  </a:cxn>
                </a:cxnLst>
                <a:rect l="0" t="0" r="r" b="b"/>
                <a:pathLst>
                  <a:path w="8" h="22">
                    <a:moveTo>
                      <a:pt x="4" y="2"/>
                    </a:moveTo>
                    <a:cubicBezTo>
                      <a:pt x="2" y="8"/>
                      <a:pt x="0" y="14"/>
                      <a:pt x="0" y="20"/>
                    </a:cubicBezTo>
                    <a:cubicBezTo>
                      <a:pt x="0" y="21"/>
                      <a:pt x="2" y="22"/>
                      <a:pt x="3" y="21"/>
                    </a:cubicBezTo>
                    <a:cubicBezTo>
                      <a:pt x="5" y="15"/>
                      <a:pt x="6" y="9"/>
                      <a:pt x="7" y="3"/>
                    </a:cubicBezTo>
                    <a:cubicBezTo>
                      <a:pt x="8" y="1"/>
                      <a:pt x="4" y="0"/>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65" name="Freeform 201">
                <a:extLst>
                  <a:ext uri="{FF2B5EF4-FFF2-40B4-BE49-F238E27FC236}">
                    <a16:creationId xmlns:a16="http://schemas.microsoft.com/office/drawing/2014/main" id="{AE589466-221E-46A6-9CF6-F42573BAC486}"/>
                  </a:ext>
                </a:extLst>
              </p:cNvPr>
              <p:cNvSpPr>
                <a:spLocks/>
              </p:cNvSpPr>
              <p:nvPr/>
            </p:nvSpPr>
            <p:spPr bwMode="auto">
              <a:xfrm>
                <a:off x="5370" y="2529"/>
                <a:ext cx="37" cy="25"/>
              </a:xfrm>
              <a:custGeom>
                <a:avLst/>
                <a:gdLst>
                  <a:gd name="T0" fmla="*/ 1 w 21"/>
                  <a:gd name="T1" fmla="*/ 4 h 14"/>
                  <a:gd name="T2" fmla="*/ 18 w 21"/>
                  <a:gd name="T3" fmla="*/ 13 h 14"/>
                  <a:gd name="T4" fmla="*/ 20 w 21"/>
                  <a:gd name="T5" fmla="*/ 11 h 14"/>
                  <a:gd name="T6" fmla="*/ 3 w 21"/>
                  <a:gd name="T7" fmla="*/ 1 h 14"/>
                  <a:gd name="T8" fmla="*/ 1 w 21"/>
                  <a:gd name="T9" fmla="*/ 4 h 14"/>
                </a:gdLst>
                <a:ahLst/>
                <a:cxnLst>
                  <a:cxn ang="0">
                    <a:pos x="T0" y="T1"/>
                  </a:cxn>
                  <a:cxn ang="0">
                    <a:pos x="T2" y="T3"/>
                  </a:cxn>
                  <a:cxn ang="0">
                    <a:pos x="T4" y="T5"/>
                  </a:cxn>
                  <a:cxn ang="0">
                    <a:pos x="T6" y="T7"/>
                  </a:cxn>
                  <a:cxn ang="0">
                    <a:pos x="T8" y="T9"/>
                  </a:cxn>
                </a:cxnLst>
                <a:rect l="0" t="0" r="r" b="b"/>
                <a:pathLst>
                  <a:path w="21" h="14">
                    <a:moveTo>
                      <a:pt x="1" y="4"/>
                    </a:moveTo>
                    <a:cubicBezTo>
                      <a:pt x="7" y="6"/>
                      <a:pt x="12" y="10"/>
                      <a:pt x="18" y="13"/>
                    </a:cubicBezTo>
                    <a:cubicBezTo>
                      <a:pt x="19" y="14"/>
                      <a:pt x="21" y="12"/>
                      <a:pt x="20" y="11"/>
                    </a:cubicBezTo>
                    <a:cubicBezTo>
                      <a:pt x="16" y="5"/>
                      <a:pt x="9" y="2"/>
                      <a:pt x="3" y="1"/>
                    </a:cubicBezTo>
                    <a:cubicBezTo>
                      <a:pt x="1" y="0"/>
                      <a:pt x="0" y="3"/>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66" name="Freeform 202">
                <a:extLst>
                  <a:ext uri="{FF2B5EF4-FFF2-40B4-BE49-F238E27FC236}">
                    <a16:creationId xmlns:a16="http://schemas.microsoft.com/office/drawing/2014/main" id="{10D7D352-4564-4957-988D-0C96ACF9916D}"/>
                  </a:ext>
                </a:extLst>
              </p:cNvPr>
              <p:cNvSpPr>
                <a:spLocks/>
              </p:cNvSpPr>
              <p:nvPr/>
            </p:nvSpPr>
            <p:spPr bwMode="auto">
              <a:xfrm>
                <a:off x="5367" y="2546"/>
                <a:ext cx="28" cy="29"/>
              </a:xfrm>
              <a:custGeom>
                <a:avLst/>
                <a:gdLst>
                  <a:gd name="T0" fmla="*/ 2 w 16"/>
                  <a:gd name="T1" fmla="*/ 4 h 16"/>
                  <a:gd name="T2" fmla="*/ 8 w 16"/>
                  <a:gd name="T3" fmla="*/ 9 h 16"/>
                  <a:gd name="T4" fmla="*/ 13 w 16"/>
                  <a:gd name="T5" fmla="*/ 15 h 16"/>
                  <a:gd name="T6" fmla="*/ 15 w 16"/>
                  <a:gd name="T7" fmla="*/ 13 h 16"/>
                  <a:gd name="T8" fmla="*/ 4 w 16"/>
                  <a:gd name="T9" fmla="*/ 2 h 16"/>
                  <a:gd name="T10" fmla="*/ 2 w 16"/>
                  <a:gd name="T11" fmla="*/ 4 h 16"/>
                </a:gdLst>
                <a:ahLst/>
                <a:cxnLst>
                  <a:cxn ang="0">
                    <a:pos x="T0" y="T1"/>
                  </a:cxn>
                  <a:cxn ang="0">
                    <a:pos x="T2" y="T3"/>
                  </a:cxn>
                  <a:cxn ang="0">
                    <a:pos x="T4" y="T5"/>
                  </a:cxn>
                  <a:cxn ang="0">
                    <a:pos x="T6" y="T7"/>
                  </a:cxn>
                  <a:cxn ang="0">
                    <a:pos x="T8" y="T9"/>
                  </a:cxn>
                  <a:cxn ang="0">
                    <a:pos x="T10" y="T11"/>
                  </a:cxn>
                </a:cxnLst>
                <a:rect l="0" t="0" r="r" b="b"/>
                <a:pathLst>
                  <a:path w="16" h="16">
                    <a:moveTo>
                      <a:pt x="2" y="4"/>
                    </a:moveTo>
                    <a:cubicBezTo>
                      <a:pt x="4" y="6"/>
                      <a:pt x="6" y="7"/>
                      <a:pt x="8" y="9"/>
                    </a:cubicBezTo>
                    <a:cubicBezTo>
                      <a:pt x="9" y="11"/>
                      <a:pt x="11" y="13"/>
                      <a:pt x="13" y="15"/>
                    </a:cubicBezTo>
                    <a:cubicBezTo>
                      <a:pt x="14" y="16"/>
                      <a:pt x="16" y="15"/>
                      <a:pt x="15" y="13"/>
                    </a:cubicBezTo>
                    <a:cubicBezTo>
                      <a:pt x="13" y="8"/>
                      <a:pt x="8" y="4"/>
                      <a:pt x="4" y="2"/>
                    </a:cubicBezTo>
                    <a:cubicBezTo>
                      <a:pt x="2" y="0"/>
                      <a:pt x="0" y="3"/>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67" name="Freeform 203">
                <a:extLst>
                  <a:ext uri="{FF2B5EF4-FFF2-40B4-BE49-F238E27FC236}">
                    <a16:creationId xmlns:a16="http://schemas.microsoft.com/office/drawing/2014/main" id="{2D3B4F47-C89B-4F72-95B2-049DA2852ED2}"/>
                  </a:ext>
                </a:extLst>
              </p:cNvPr>
              <p:cNvSpPr>
                <a:spLocks/>
              </p:cNvSpPr>
              <p:nvPr/>
            </p:nvSpPr>
            <p:spPr bwMode="auto">
              <a:xfrm>
                <a:off x="5379" y="2578"/>
                <a:ext cx="25" cy="39"/>
              </a:xfrm>
              <a:custGeom>
                <a:avLst/>
                <a:gdLst>
                  <a:gd name="T0" fmla="*/ 1 w 14"/>
                  <a:gd name="T1" fmla="*/ 4 h 22"/>
                  <a:gd name="T2" fmla="*/ 11 w 14"/>
                  <a:gd name="T3" fmla="*/ 21 h 22"/>
                  <a:gd name="T4" fmla="*/ 14 w 14"/>
                  <a:gd name="T5" fmla="*/ 20 h 22"/>
                  <a:gd name="T6" fmla="*/ 4 w 14"/>
                  <a:gd name="T7" fmla="*/ 2 h 22"/>
                  <a:gd name="T8" fmla="*/ 1 w 14"/>
                  <a:gd name="T9" fmla="*/ 4 h 22"/>
                </a:gdLst>
                <a:ahLst/>
                <a:cxnLst>
                  <a:cxn ang="0">
                    <a:pos x="T0" y="T1"/>
                  </a:cxn>
                  <a:cxn ang="0">
                    <a:pos x="T2" y="T3"/>
                  </a:cxn>
                  <a:cxn ang="0">
                    <a:pos x="T4" y="T5"/>
                  </a:cxn>
                  <a:cxn ang="0">
                    <a:pos x="T6" y="T7"/>
                  </a:cxn>
                  <a:cxn ang="0">
                    <a:pos x="T8" y="T9"/>
                  </a:cxn>
                </a:cxnLst>
                <a:rect l="0" t="0" r="r" b="b"/>
                <a:pathLst>
                  <a:path w="14" h="22">
                    <a:moveTo>
                      <a:pt x="1" y="4"/>
                    </a:moveTo>
                    <a:cubicBezTo>
                      <a:pt x="4" y="10"/>
                      <a:pt x="7" y="16"/>
                      <a:pt x="11" y="21"/>
                    </a:cubicBezTo>
                    <a:cubicBezTo>
                      <a:pt x="12" y="22"/>
                      <a:pt x="14" y="21"/>
                      <a:pt x="14" y="20"/>
                    </a:cubicBezTo>
                    <a:cubicBezTo>
                      <a:pt x="12" y="13"/>
                      <a:pt x="8" y="8"/>
                      <a:pt x="4" y="2"/>
                    </a:cubicBezTo>
                    <a:cubicBezTo>
                      <a:pt x="3" y="0"/>
                      <a:pt x="0" y="2"/>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68" name="Freeform 204">
                <a:extLst>
                  <a:ext uri="{FF2B5EF4-FFF2-40B4-BE49-F238E27FC236}">
                    <a16:creationId xmlns:a16="http://schemas.microsoft.com/office/drawing/2014/main" id="{638D6EC8-78E6-4B57-99B8-2781DABD147A}"/>
                  </a:ext>
                </a:extLst>
              </p:cNvPr>
              <p:cNvSpPr>
                <a:spLocks/>
              </p:cNvSpPr>
              <p:nvPr/>
            </p:nvSpPr>
            <p:spPr bwMode="auto">
              <a:xfrm>
                <a:off x="5384" y="2617"/>
                <a:ext cx="16" cy="47"/>
              </a:xfrm>
              <a:custGeom>
                <a:avLst/>
                <a:gdLst>
                  <a:gd name="T0" fmla="*/ 1 w 9"/>
                  <a:gd name="T1" fmla="*/ 3 h 27"/>
                  <a:gd name="T2" fmla="*/ 6 w 9"/>
                  <a:gd name="T3" fmla="*/ 25 h 27"/>
                  <a:gd name="T4" fmla="*/ 9 w 9"/>
                  <a:gd name="T5" fmla="*/ 25 h 27"/>
                  <a:gd name="T6" fmla="*/ 4 w 9"/>
                  <a:gd name="T7" fmla="*/ 2 h 27"/>
                  <a:gd name="T8" fmla="*/ 1 w 9"/>
                  <a:gd name="T9" fmla="*/ 3 h 27"/>
                </a:gdLst>
                <a:ahLst/>
                <a:cxnLst>
                  <a:cxn ang="0">
                    <a:pos x="T0" y="T1"/>
                  </a:cxn>
                  <a:cxn ang="0">
                    <a:pos x="T2" y="T3"/>
                  </a:cxn>
                  <a:cxn ang="0">
                    <a:pos x="T4" y="T5"/>
                  </a:cxn>
                  <a:cxn ang="0">
                    <a:pos x="T6" y="T7"/>
                  </a:cxn>
                  <a:cxn ang="0">
                    <a:pos x="T8" y="T9"/>
                  </a:cxn>
                </a:cxnLst>
                <a:rect l="0" t="0" r="r" b="b"/>
                <a:pathLst>
                  <a:path w="9" h="27">
                    <a:moveTo>
                      <a:pt x="1" y="3"/>
                    </a:moveTo>
                    <a:cubicBezTo>
                      <a:pt x="3" y="10"/>
                      <a:pt x="4" y="18"/>
                      <a:pt x="6" y="25"/>
                    </a:cubicBezTo>
                    <a:cubicBezTo>
                      <a:pt x="6" y="27"/>
                      <a:pt x="9" y="26"/>
                      <a:pt x="9" y="25"/>
                    </a:cubicBezTo>
                    <a:cubicBezTo>
                      <a:pt x="9" y="17"/>
                      <a:pt x="7" y="9"/>
                      <a:pt x="4" y="2"/>
                    </a:cubicBezTo>
                    <a:cubicBezTo>
                      <a:pt x="3" y="0"/>
                      <a:pt x="0" y="1"/>
                      <a:pt x="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8" name="Group 406">
              <a:extLst>
                <a:ext uri="{FF2B5EF4-FFF2-40B4-BE49-F238E27FC236}">
                  <a16:creationId xmlns:a16="http://schemas.microsoft.com/office/drawing/2014/main" id="{89E7991F-C89C-4BDB-848B-D728DA4715DD}"/>
                </a:ext>
              </a:extLst>
            </p:cNvPr>
            <p:cNvGrpSpPr>
              <a:grpSpLocks/>
            </p:cNvGrpSpPr>
            <p:nvPr/>
          </p:nvGrpSpPr>
          <p:grpSpPr bwMode="auto">
            <a:xfrm>
              <a:off x="1420" y="930"/>
              <a:ext cx="4209" cy="2343"/>
              <a:chOff x="1420" y="930"/>
              <a:chExt cx="4209" cy="2343"/>
            </a:xfrm>
            <a:grpFill/>
          </p:grpSpPr>
          <p:sp>
            <p:nvSpPr>
              <p:cNvPr id="569" name="Freeform 206">
                <a:extLst>
                  <a:ext uri="{FF2B5EF4-FFF2-40B4-BE49-F238E27FC236}">
                    <a16:creationId xmlns:a16="http://schemas.microsoft.com/office/drawing/2014/main" id="{5BDAB277-A872-4B90-BDF8-B17CF41738C7}"/>
                  </a:ext>
                </a:extLst>
              </p:cNvPr>
              <p:cNvSpPr>
                <a:spLocks/>
              </p:cNvSpPr>
              <p:nvPr/>
            </p:nvSpPr>
            <p:spPr bwMode="auto">
              <a:xfrm>
                <a:off x="5374" y="2652"/>
                <a:ext cx="16" cy="53"/>
              </a:xfrm>
              <a:custGeom>
                <a:avLst/>
                <a:gdLst>
                  <a:gd name="T0" fmla="*/ 0 w 9"/>
                  <a:gd name="T1" fmla="*/ 3 h 30"/>
                  <a:gd name="T2" fmla="*/ 3 w 9"/>
                  <a:gd name="T3" fmla="*/ 28 h 30"/>
                  <a:gd name="T4" fmla="*/ 6 w 9"/>
                  <a:gd name="T5" fmla="*/ 29 h 30"/>
                  <a:gd name="T6" fmla="*/ 4 w 9"/>
                  <a:gd name="T7" fmla="*/ 2 h 30"/>
                  <a:gd name="T8" fmla="*/ 0 w 9"/>
                  <a:gd name="T9" fmla="*/ 3 h 30"/>
                </a:gdLst>
                <a:ahLst/>
                <a:cxnLst>
                  <a:cxn ang="0">
                    <a:pos x="T0" y="T1"/>
                  </a:cxn>
                  <a:cxn ang="0">
                    <a:pos x="T2" y="T3"/>
                  </a:cxn>
                  <a:cxn ang="0">
                    <a:pos x="T4" y="T5"/>
                  </a:cxn>
                  <a:cxn ang="0">
                    <a:pos x="T6" y="T7"/>
                  </a:cxn>
                  <a:cxn ang="0">
                    <a:pos x="T8" y="T9"/>
                  </a:cxn>
                </a:cxnLst>
                <a:rect l="0" t="0" r="r" b="b"/>
                <a:pathLst>
                  <a:path w="9" h="30">
                    <a:moveTo>
                      <a:pt x="0" y="3"/>
                    </a:moveTo>
                    <a:cubicBezTo>
                      <a:pt x="3" y="11"/>
                      <a:pt x="4" y="20"/>
                      <a:pt x="3" y="28"/>
                    </a:cubicBezTo>
                    <a:cubicBezTo>
                      <a:pt x="3" y="30"/>
                      <a:pt x="6" y="30"/>
                      <a:pt x="6" y="29"/>
                    </a:cubicBezTo>
                    <a:cubicBezTo>
                      <a:pt x="9" y="20"/>
                      <a:pt x="7" y="11"/>
                      <a:pt x="4" y="2"/>
                    </a:cubicBezTo>
                    <a:cubicBezTo>
                      <a:pt x="3" y="0"/>
                      <a:pt x="0" y="1"/>
                      <a:pt x="0"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70" name="Freeform 207">
                <a:extLst>
                  <a:ext uri="{FF2B5EF4-FFF2-40B4-BE49-F238E27FC236}">
                    <a16:creationId xmlns:a16="http://schemas.microsoft.com/office/drawing/2014/main" id="{E718A690-4FAC-47B1-B69E-65CCC7D9083D}"/>
                  </a:ext>
                </a:extLst>
              </p:cNvPr>
              <p:cNvSpPr>
                <a:spLocks/>
              </p:cNvSpPr>
              <p:nvPr/>
            </p:nvSpPr>
            <p:spPr bwMode="auto">
              <a:xfrm>
                <a:off x="5594" y="2698"/>
                <a:ext cx="35" cy="24"/>
              </a:xfrm>
              <a:custGeom>
                <a:avLst/>
                <a:gdLst>
                  <a:gd name="T0" fmla="*/ 2 w 20"/>
                  <a:gd name="T1" fmla="*/ 4 h 14"/>
                  <a:gd name="T2" fmla="*/ 18 w 20"/>
                  <a:gd name="T3" fmla="*/ 14 h 14"/>
                  <a:gd name="T4" fmla="*/ 19 w 20"/>
                  <a:gd name="T5" fmla="*/ 11 h 14"/>
                  <a:gd name="T6" fmla="*/ 12 w 20"/>
                  <a:gd name="T7" fmla="*/ 6 h 14"/>
                  <a:gd name="T8" fmla="*/ 4 w 20"/>
                  <a:gd name="T9" fmla="*/ 1 h 14"/>
                  <a:gd name="T10" fmla="*/ 2 w 20"/>
                  <a:gd name="T11" fmla="*/ 4 h 14"/>
                </a:gdLst>
                <a:ahLst/>
                <a:cxnLst>
                  <a:cxn ang="0">
                    <a:pos x="T0" y="T1"/>
                  </a:cxn>
                  <a:cxn ang="0">
                    <a:pos x="T2" y="T3"/>
                  </a:cxn>
                  <a:cxn ang="0">
                    <a:pos x="T4" y="T5"/>
                  </a:cxn>
                  <a:cxn ang="0">
                    <a:pos x="T6" y="T7"/>
                  </a:cxn>
                  <a:cxn ang="0">
                    <a:pos x="T8" y="T9"/>
                  </a:cxn>
                  <a:cxn ang="0">
                    <a:pos x="T10" y="T11"/>
                  </a:cxn>
                </a:cxnLst>
                <a:rect l="0" t="0" r="r" b="b"/>
                <a:pathLst>
                  <a:path w="20" h="14">
                    <a:moveTo>
                      <a:pt x="2" y="4"/>
                    </a:moveTo>
                    <a:cubicBezTo>
                      <a:pt x="6" y="8"/>
                      <a:pt x="12" y="13"/>
                      <a:pt x="18" y="14"/>
                    </a:cubicBezTo>
                    <a:cubicBezTo>
                      <a:pt x="20" y="14"/>
                      <a:pt x="20" y="12"/>
                      <a:pt x="19" y="11"/>
                    </a:cubicBezTo>
                    <a:cubicBezTo>
                      <a:pt x="17" y="9"/>
                      <a:pt x="14" y="8"/>
                      <a:pt x="12" y="6"/>
                    </a:cubicBezTo>
                    <a:cubicBezTo>
                      <a:pt x="9" y="5"/>
                      <a:pt x="7" y="3"/>
                      <a:pt x="4" y="1"/>
                    </a:cubicBezTo>
                    <a:cubicBezTo>
                      <a:pt x="3" y="0"/>
                      <a:pt x="0" y="2"/>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71" name="Freeform 208">
                <a:extLst>
                  <a:ext uri="{FF2B5EF4-FFF2-40B4-BE49-F238E27FC236}">
                    <a16:creationId xmlns:a16="http://schemas.microsoft.com/office/drawing/2014/main" id="{0D7CC634-04DD-4037-80F9-0635D05E9EBA}"/>
                  </a:ext>
                </a:extLst>
              </p:cNvPr>
              <p:cNvSpPr>
                <a:spLocks/>
              </p:cNvSpPr>
              <p:nvPr/>
            </p:nvSpPr>
            <p:spPr bwMode="auto">
              <a:xfrm>
                <a:off x="5587" y="2675"/>
                <a:ext cx="37" cy="17"/>
              </a:xfrm>
              <a:custGeom>
                <a:avLst/>
                <a:gdLst>
                  <a:gd name="T0" fmla="*/ 2 w 21"/>
                  <a:gd name="T1" fmla="*/ 4 h 10"/>
                  <a:gd name="T2" fmla="*/ 19 w 21"/>
                  <a:gd name="T3" fmla="*/ 8 h 10"/>
                  <a:gd name="T4" fmla="*/ 19 w 21"/>
                  <a:gd name="T5" fmla="*/ 5 h 10"/>
                  <a:gd name="T6" fmla="*/ 4 w 21"/>
                  <a:gd name="T7" fmla="*/ 1 h 10"/>
                  <a:gd name="T8" fmla="*/ 2 w 21"/>
                  <a:gd name="T9" fmla="*/ 4 h 10"/>
                </a:gdLst>
                <a:ahLst/>
                <a:cxnLst>
                  <a:cxn ang="0">
                    <a:pos x="T0" y="T1"/>
                  </a:cxn>
                  <a:cxn ang="0">
                    <a:pos x="T2" y="T3"/>
                  </a:cxn>
                  <a:cxn ang="0">
                    <a:pos x="T4" y="T5"/>
                  </a:cxn>
                  <a:cxn ang="0">
                    <a:pos x="T6" y="T7"/>
                  </a:cxn>
                  <a:cxn ang="0">
                    <a:pos x="T8" y="T9"/>
                  </a:cxn>
                </a:cxnLst>
                <a:rect l="0" t="0" r="r" b="b"/>
                <a:pathLst>
                  <a:path w="21" h="10">
                    <a:moveTo>
                      <a:pt x="2" y="4"/>
                    </a:moveTo>
                    <a:cubicBezTo>
                      <a:pt x="7" y="7"/>
                      <a:pt x="13" y="10"/>
                      <a:pt x="19" y="8"/>
                    </a:cubicBezTo>
                    <a:cubicBezTo>
                      <a:pt x="21" y="8"/>
                      <a:pt x="21" y="6"/>
                      <a:pt x="19" y="5"/>
                    </a:cubicBezTo>
                    <a:cubicBezTo>
                      <a:pt x="14" y="4"/>
                      <a:pt x="9" y="4"/>
                      <a:pt x="4" y="1"/>
                    </a:cubicBezTo>
                    <a:cubicBezTo>
                      <a:pt x="2" y="0"/>
                      <a:pt x="0" y="2"/>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72" name="Freeform 209">
                <a:extLst>
                  <a:ext uri="{FF2B5EF4-FFF2-40B4-BE49-F238E27FC236}">
                    <a16:creationId xmlns:a16="http://schemas.microsoft.com/office/drawing/2014/main" id="{0C5363FF-FB87-49D9-9B5E-057C47619FDB}"/>
                  </a:ext>
                </a:extLst>
              </p:cNvPr>
              <p:cNvSpPr>
                <a:spLocks/>
              </p:cNvSpPr>
              <p:nvPr/>
            </p:nvSpPr>
            <p:spPr bwMode="auto">
              <a:xfrm>
                <a:off x="5592" y="2654"/>
                <a:ext cx="19" cy="19"/>
              </a:xfrm>
              <a:custGeom>
                <a:avLst/>
                <a:gdLst>
                  <a:gd name="T0" fmla="*/ 1 w 11"/>
                  <a:gd name="T1" fmla="*/ 4 h 11"/>
                  <a:gd name="T2" fmla="*/ 10 w 11"/>
                  <a:gd name="T3" fmla="*/ 10 h 11"/>
                  <a:gd name="T4" fmla="*/ 11 w 11"/>
                  <a:gd name="T5" fmla="*/ 8 h 11"/>
                  <a:gd name="T6" fmla="*/ 8 w 11"/>
                  <a:gd name="T7" fmla="*/ 5 h 11"/>
                  <a:gd name="T8" fmla="*/ 4 w 11"/>
                  <a:gd name="T9" fmla="*/ 1 h 11"/>
                  <a:gd name="T10" fmla="*/ 1 w 11"/>
                  <a:gd name="T11" fmla="*/ 4 h 11"/>
                </a:gdLst>
                <a:ahLst/>
                <a:cxnLst>
                  <a:cxn ang="0">
                    <a:pos x="T0" y="T1"/>
                  </a:cxn>
                  <a:cxn ang="0">
                    <a:pos x="T2" y="T3"/>
                  </a:cxn>
                  <a:cxn ang="0">
                    <a:pos x="T4" y="T5"/>
                  </a:cxn>
                  <a:cxn ang="0">
                    <a:pos x="T6" y="T7"/>
                  </a:cxn>
                  <a:cxn ang="0">
                    <a:pos x="T8" y="T9"/>
                  </a:cxn>
                  <a:cxn ang="0">
                    <a:pos x="T10" y="T11"/>
                  </a:cxn>
                </a:cxnLst>
                <a:rect l="0" t="0" r="r" b="b"/>
                <a:pathLst>
                  <a:path w="11" h="11">
                    <a:moveTo>
                      <a:pt x="1" y="4"/>
                    </a:moveTo>
                    <a:cubicBezTo>
                      <a:pt x="3" y="6"/>
                      <a:pt x="7" y="11"/>
                      <a:pt x="10" y="10"/>
                    </a:cubicBezTo>
                    <a:cubicBezTo>
                      <a:pt x="11" y="9"/>
                      <a:pt x="11" y="9"/>
                      <a:pt x="11" y="8"/>
                    </a:cubicBezTo>
                    <a:cubicBezTo>
                      <a:pt x="11" y="6"/>
                      <a:pt x="9" y="6"/>
                      <a:pt x="8" y="5"/>
                    </a:cubicBezTo>
                    <a:cubicBezTo>
                      <a:pt x="7" y="4"/>
                      <a:pt x="6" y="3"/>
                      <a:pt x="4" y="1"/>
                    </a:cubicBezTo>
                    <a:cubicBezTo>
                      <a:pt x="3" y="0"/>
                      <a:pt x="0" y="2"/>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73" name="Freeform 210">
                <a:extLst>
                  <a:ext uri="{FF2B5EF4-FFF2-40B4-BE49-F238E27FC236}">
                    <a16:creationId xmlns:a16="http://schemas.microsoft.com/office/drawing/2014/main" id="{559EDD24-439B-4C34-9FD6-205CD3A5DD17}"/>
                  </a:ext>
                </a:extLst>
              </p:cNvPr>
              <p:cNvSpPr>
                <a:spLocks/>
              </p:cNvSpPr>
              <p:nvPr/>
            </p:nvSpPr>
            <p:spPr bwMode="auto">
              <a:xfrm>
                <a:off x="5594" y="2641"/>
                <a:ext cx="19" cy="7"/>
              </a:xfrm>
              <a:custGeom>
                <a:avLst/>
                <a:gdLst>
                  <a:gd name="T0" fmla="*/ 2 w 11"/>
                  <a:gd name="T1" fmla="*/ 4 h 4"/>
                  <a:gd name="T2" fmla="*/ 10 w 11"/>
                  <a:gd name="T3" fmla="*/ 4 h 4"/>
                  <a:gd name="T4" fmla="*/ 10 w 11"/>
                  <a:gd name="T5" fmla="*/ 1 h 4"/>
                  <a:gd name="T6" fmla="*/ 2 w 11"/>
                  <a:gd name="T7" fmla="*/ 0 h 4"/>
                  <a:gd name="T8" fmla="*/ 2 w 11"/>
                  <a:gd name="T9" fmla="*/ 4 h 4"/>
                </a:gdLst>
                <a:ahLst/>
                <a:cxnLst>
                  <a:cxn ang="0">
                    <a:pos x="T0" y="T1"/>
                  </a:cxn>
                  <a:cxn ang="0">
                    <a:pos x="T2" y="T3"/>
                  </a:cxn>
                  <a:cxn ang="0">
                    <a:pos x="T4" y="T5"/>
                  </a:cxn>
                  <a:cxn ang="0">
                    <a:pos x="T6" y="T7"/>
                  </a:cxn>
                  <a:cxn ang="0">
                    <a:pos x="T8" y="T9"/>
                  </a:cxn>
                </a:cxnLst>
                <a:rect l="0" t="0" r="r" b="b"/>
                <a:pathLst>
                  <a:path w="11" h="4">
                    <a:moveTo>
                      <a:pt x="2" y="4"/>
                    </a:moveTo>
                    <a:cubicBezTo>
                      <a:pt x="5" y="4"/>
                      <a:pt x="7" y="4"/>
                      <a:pt x="10" y="4"/>
                    </a:cubicBezTo>
                    <a:cubicBezTo>
                      <a:pt x="11" y="3"/>
                      <a:pt x="11" y="1"/>
                      <a:pt x="10" y="1"/>
                    </a:cubicBezTo>
                    <a:cubicBezTo>
                      <a:pt x="7" y="0"/>
                      <a:pt x="5" y="0"/>
                      <a:pt x="2" y="0"/>
                    </a:cubicBezTo>
                    <a:cubicBezTo>
                      <a:pt x="0" y="0"/>
                      <a:pt x="0" y="4"/>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74" name="Freeform 211">
                <a:extLst>
                  <a:ext uri="{FF2B5EF4-FFF2-40B4-BE49-F238E27FC236}">
                    <a16:creationId xmlns:a16="http://schemas.microsoft.com/office/drawing/2014/main" id="{BCA2D7AD-0A64-4948-9B60-2809E7A26902}"/>
                  </a:ext>
                </a:extLst>
              </p:cNvPr>
              <p:cNvSpPr>
                <a:spLocks/>
              </p:cNvSpPr>
              <p:nvPr/>
            </p:nvSpPr>
            <p:spPr bwMode="auto">
              <a:xfrm>
                <a:off x="5523" y="2708"/>
                <a:ext cx="42" cy="83"/>
              </a:xfrm>
              <a:custGeom>
                <a:avLst/>
                <a:gdLst>
                  <a:gd name="T0" fmla="*/ 24 w 24"/>
                  <a:gd name="T1" fmla="*/ 45 h 47"/>
                  <a:gd name="T2" fmla="*/ 3 w 24"/>
                  <a:gd name="T3" fmla="*/ 1 h 47"/>
                  <a:gd name="T4" fmla="*/ 1 w 24"/>
                  <a:gd name="T5" fmla="*/ 3 h 47"/>
                  <a:gd name="T6" fmla="*/ 13 w 24"/>
                  <a:gd name="T7" fmla="*/ 22 h 47"/>
                  <a:gd name="T8" fmla="*/ 21 w 24"/>
                  <a:gd name="T9" fmla="*/ 46 h 47"/>
                  <a:gd name="T10" fmla="*/ 24 w 24"/>
                  <a:gd name="T11" fmla="*/ 45 h 47"/>
                </a:gdLst>
                <a:ahLst/>
                <a:cxnLst>
                  <a:cxn ang="0">
                    <a:pos x="T0" y="T1"/>
                  </a:cxn>
                  <a:cxn ang="0">
                    <a:pos x="T2" y="T3"/>
                  </a:cxn>
                  <a:cxn ang="0">
                    <a:pos x="T4" y="T5"/>
                  </a:cxn>
                  <a:cxn ang="0">
                    <a:pos x="T6" y="T7"/>
                  </a:cxn>
                  <a:cxn ang="0">
                    <a:pos x="T8" y="T9"/>
                  </a:cxn>
                  <a:cxn ang="0">
                    <a:pos x="T10" y="T11"/>
                  </a:cxn>
                </a:cxnLst>
                <a:rect l="0" t="0" r="r" b="b"/>
                <a:pathLst>
                  <a:path w="24" h="47">
                    <a:moveTo>
                      <a:pt x="24" y="45"/>
                    </a:moveTo>
                    <a:cubicBezTo>
                      <a:pt x="24" y="30"/>
                      <a:pt x="16" y="10"/>
                      <a:pt x="3" y="1"/>
                    </a:cubicBezTo>
                    <a:cubicBezTo>
                      <a:pt x="2" y="0"/>
                      <a:pt x="0" y="1"/>
                      <a:pt x="1" y="3"/>
                    </a:cubicBezTo>
                    <a:cubicBezTo>
                      <a:pt x="5" y="9"/>
                      <a:pt x="10" y="15"/>
                      <a:pt x="13" y="22"/>
                    </a:cubicBezTo>
                    <a:cubicBezTo>
                      <a:pt x="17" y="30"/>
                      <a:pt x="19" y="37"/>
                      <a:pt x="21" y="46"/>
                    </a:cubicBezTo>
                    <a:cubicBezTo>
                      <a:pt x="21" y="47"/>
                      <a:pt x="24" y="47"/>
                      <a:pt x="24"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75" name="Freeform 212">
                <a:extLst>
                  <a:ext uri="{FF2B5EF4-FFF2-40B4-BE49-F238E27FC236}">
                    <a16:creationId xmlns:a16="http://schemas.microsoft.com/office/drawing/2014/main" id="{8CD99B3C-41A8-4A94-B96A-CE31DB0D8C8C}"/>
                  </a:ext>
                </a:extLst>
              </p:cNvPr>
              <p:cNvSpPr>
                <a:spLocks/>
              </p:cNvSpPr>
              <p:nvPr/>
            </p:nvSpPr>
            <p:spPr bwMode="auto">
              <a:xfrm>
                <a:off x="5565" y="2736"/>
                <a:ext cx="16" cy="67"/>
              </a:xfrm>
              <a:custGeom>
                <a:avLst/>
                <a:gdLst>
                  <a:gd name="T0" fmla="*/ 7 w 9"/>
                  <a:gd name="T1" fmla="*/ 36 h 38"/>
                  <a:gd name="T2" fmla="*/ 4 w 9"/>
                  <a:gd name="T3" fmla="*/ 2 h 38"/>
                  <a:gd name="T4" fmla="*/ 1 w 9"/>
                  <a:gd name="T5" fmla="*/ 3 h 38"/>
                  <a:gd name="T6" fmla="*/ 4 w 9"/>
                  <a:gd name="T7" fmla="*/ 36 h 38"/>
                  <a:gd name="T8" fmla="*/ 7 w 9"/>
                  <a:gd name="T9" fmla="*/ 36 h 38"/>
                </a:gdLst>
                <a:ahLst/>
                <a:cxnLst>
                  <a:cxn ang="0">
                    <a:pos x="T0" y="T1"/>
                  </a:cxn>
                  <a:cxn ang="0">
                    <a:pos x="T2" y="T3"/>
                  </a:cxn>
                  <a:cxn ang="0">
                    <a:pos x="T4" y="T5"/>
                  </a:cxn>
                  <a:cxn ang="0">
                    <a:pos x="T6" y="T7"/>
                  </a:cxn>
                  <a:cxn ang="0">
                    <a:pos x="T8" y="T9"/>
                  </a:cxn>
                </a:cxnLst>
                <a:rect l="0" t="0" r="r" b="b"/>
                <a:pathLst>
                  <a:path w="9" h="38">
                    <a:moveTo>
                      <a:pt x="7" y="36"/>
                    </a:moveTo>
                    <a:cubicBezTo>
                      <a:pt x="9" y="25"/>
                      <a:pt x="9" y="12"/>
                      <a:pt x="4" y="2"/>
                    </a:cubicBezTo>
                    <a:cubicBezTo>
                      <a:pt x="3" y="0"/>
                      <a:pt x="0" y="1"/>
                      <a:pt x="1" y="3"/>
                    </a:cubicBezTo>
                    <a:cubicBezTo>
                      <a:pt x="3" y="14"/>
                      <a:pt x="5" y="24"/>
                      <a:pt x="4" y="36"/>
                    </a:cubicBezTo>
                    <a:cubicBezTo>
                      <a:pt x="4" y="38"/>
                      <a:pt x="7" y="38"/>
                      <a:pt x="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76" name="Freeform 213">
                <a:extLst>
                  <a:ext uri="{FF2B5EF4-FFF2-40B4-BE49-F238E27FC236}">
                    <a16:creationId xmlns:a16="http://schemas.microsoft.com/office/drawing/2014/main" id="{45A2D173-656F-4057-9B7F-20527A0A120E}"/>
                  </a:ext>
                </a:extLst>
              </p:cNvPr>
              <p:cNvSpPr>
                <a:spLocks/>
              </p:cNvSpPr>
              <p:nvPr/>
            </p:nvSpPr>
            <p:spPr bwMode="auto">
              <a:xfrm>
                <a:off x="5587" y="2754"/>
                <a:ext cx="15" cy="53"/>
              </a:xfrm>
              <a:custGeom>
                <a:avLst/>
                <a:gdLst>
                  <a:gd name="T0" fmla="*/ 4 w 9"/>
                  <a:gd name="T1" fmla="*/ 28 h 30"/>
                  <a:gd name="T2" fmla="*/ 4 w 9"/>
                  <a:gd name="T3" fmla="*/ 1 h 30"/>
                  <a:gd name="T4" fmla="*/ 2 w 9"/>
                  <a:gd name="T5" fmla="*/ 3 h 30"/>
                  <a:gd name="T6" fmla="*/ 1 w 9"/>
                  <a:gd name="T7" fmla="*/ 27 h 30"/>
                  <a:gd name="T8" fmla="*/ 4 w 9"/>
                  <a:gd name="T9" fmla="*/ 28 h 30"/>
                </a:gdLst>
                <a:ahLst/>
                <a:cxnLst>
                  <a:cxn ang="0">
                    <a:pos x="T0" y="T1"/>
                  </a:cxn>
                  <a:cxn ang="0">
                    <a:pos x="T2" y="T3"/>
                  </a:cxn>
                  <a:cxn ang="0">
                    <a:pos x="T4" y="T5"/>
                  </a:cxn>
                  <a:cxn ang="0">
                    <a:pos x="T6" y="T7"/>
                  </a:cxn>
                  <a:cxn ang="0">
                    <a:pos x="T8" y="T9"/>
                  </a:cxn>
                </a:cxnLst>
                <a:rect l="0" t="0" r="r" b="b"/>
                <a:pathLst>
                  <a:path w="9" h="30">
                    <a:moveTo>
                      <a:pt x="4" y="28"/>
                    </a:moveTo>
                    <a:cubicBezTo>
                      <a:pt x="9" y="20"/>
                      <a:pt x="9" y="9"/>
                      <a:pt x="4" y="1"/>
                    </a:cubicBezTo>
                    <a:cubicBezTo>
                      <a:pt x="4" y="0"/>
                      <a:pt x="1" y="1"/>
                      <a:pt x="2" y="3"/>
                    </a:cubicBezTo>
                    <a:cubicBezTo>
                      <a:pt x="4" y="11"/>
                      <a:pt x="3" y="18"/>
                      <a:pt x="1" y="27"/>
                    </a:cubicBezTo>
                    <a:cubicBezTo>
                      <a:pt x="0" y="28"/>
                      <a:pt x="3" y="30"/>
                      <a:pt x="4"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77" name="Freeform 214">
                <a:extLst>
                  <a:ext uri="{FF2B5EF4-FFF2-40B4-BE49-F238E27FC236}">
                    <a16:creationId xmlns:a16="http://schemas.microsoft.com/office/drawing/2014/main" id="{2808D860-E997-428A-98B0-1940D0165813}"/>
                  </a:ext>
                </a:extLst>
              </p:cNvPr>
              <p:cNvSpPr>
                <a:spLocks/>
              </p:cNvSpPr>
              <p:nvPr/>
            </p:nvSpPr>
            <p:spPr bwMode="auto">
              <a:xfrm>
                <a:off x="5474" y="2791"/>
                <a:ext cx="79" cy="23"/>
              </a:xfrm>
              <a:custGeom>
                <a:avLst/>
                <a:gdLst>
                  <a:gd name="T0" fmla="*/ 42 w 45"/>
                  <a:gd name="T1" fmla="*/ 0 h 13"/>
                  <a:gd name="T2" fmla="*/ 2 w 45"/>
                  <a:gd name="T3" fmla="*/ 5 h 13"/>
                  <a:gd name="T4" fmla="*/ 1 w 45"/>
                  <a:gd name="T5" fmla="*/ 8 h 13"/>
                  <a:gd name="T6" fmla="*/ 43 w 45"/>
                  <a:gd name="T7" fmla="*/ 3 h 13"/>
                  <a:gd name="T8" fmla="*/ 42 w 45"/>
                  <a:gd name="T9" fmla="*/ 0 h 13"/>
                </a:gdLst>
                <a:ahLst/>
                <a:cxnLst>
                  <a:cxn ang="0">
                    <a:pos x="T0" y="T1"/>
                  </a:cxn>
                  <a:cxn ang="0">
                    <a:pos x="T2" y="T3"/>
                  </a:cxn>
                  <a:cxn ang="0">
                    <a:pos x="T4" y="T5"/>
                  </a:cxn>
                  <a:cxn ang="0">
                    <a:pos x="T6" y="T7"/>
                  </a:cxn>
                  <a:cxn ang="0">
                    <a:pos x="T8" y="T9"/>
                  </a:cxn>
                </a:cxnLst>
                <a:rect l="0" t="0" r="r" b="b"/>
                <a:pathLst>
                  <a:path w="45" h="13">
                    <a:moveTo>
                      <a:pt x="42" y="0"/>
                    </a:moveTo>
                    <a:cubicBezTo>
                      <a:pt x="28" y="5"/>
                      <a:pt x="17" y="6"/>
                      <a:pt x="2" y="5"/>
                    </a:cubicBezTo>
                    <a:cubicBezTo>
                      <a:pt x="0" y="5"/>
                      <a:pt x="0" y="8"/>
                      <a:pt x="1" y="8"/>
                    </a:cubicBezTo>
                    <a:cubicBezTo>
                      <a:pt x="15" y="13"/>
                      <a:pt x="32" y="11"/>
                      <a:pt x="43" y="3"/>
                    </a:cubicBezTo>
                    <a:cubicBezTo>
                      <a:pt x="45" y="2"/>
                      <a:pt x="44" y="0"/>
                      <a:pt x="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78" name="Freeform 215">
                <a:extLst>
                  <a:ext uri="{FF2B5EF4-FFF2-40B4-BE49-F238E27FC236}">
                    <a16:creationId xmlns:a16="http://schemas.microsoft.com/office/drawing/2014/main" id="{BA5CA480-A548-45D4-B2E4-3D92FE88C798}"/>
                  </a:ext>
                </a:extLst>
              </p:cNvPr>
              <p:cNvSpPr>
                <a:spLocks/>
              </p:cNvSpPr>
              <p:nvPr/>
            </p:nvSpPr>
            <p:spPr bwMode="auto">
              <a:xfrm>
                <a:off x="5515" y="2796"/>
                <a:ext cx="49" cy="28"/>
              </a:xfrm>
              <a:custGeom>
                <a:avLst/>
                <a:gdLst>
                  <a:gd name="T0" fmla="*/ 24 w 28"/>
                  <a:gd name="T1" fmla="*/ 2 h 16"/>
                  <a:gd name="T2" fmla="*/ 12 w 28"/>
                  <a:gd name="T3" fmla="*/ 8 h 16"/>
                  <a:gd name="T4" fmla="*/ 2 w 28"/>
                  <a:gd name="T5" fmla="*/ 11 h 16"/>
                  <a:gd name="T6" fmla="*/ 2 w 28"/>
                  <a:gd name="T7" fmla="*/ 14 h 16"/>
                  <a:gd name="T8" fmla="*/ 26 w 28"/>
                  <a:gd name="T9" fmla="*/ 4 h 16"/>
                  <a:gd name="T10" fmla="*/ 24 w 28"/>
                  <a:gd name="T11" fmla="*/ 2 h 16"/>
                </a:gdLst>
                <a:ahLst/>
                <a:cxnLst>
                  <a:cxn ang="0">
                    <a:pos x="T0" y="T1"/>
                  </a:cxn>
                  <a:cxn ang="0">
                    <a:pos x="T2" y="T3"/>
                  </a:cxn>
                  <a:cxn ang="0">
                    <a:pos x="T4" y="T5"/>
                  </a:cxn>
                  <a:cxn ang="0">
                    <a:pos x="T6" y="T7"/>
                  </a:cxn>
                  <a:cxn ang="0">
                    <a:pos x="T8" y="T9"/>
                  </a:cxn>
                  <a:cxn ang="0">
                    <a:pos x="T10" y="T11"/>
                  </a:cxn>
                </a:cxnLst>
                <a:rect l="0" t="0" r="r" b="b"/>
                <a:pathLst>
                  <a:path w="28" h="16">
                    <a:moveTo>
                      <a:pt x="24" y="2"/>
                    </a:moveTo>
                    <a:cubicBezTo>
                      <a:pt x="20" y="4"/>
                      <a:pt x="17" y="7"/>
                      <a:pt x="12" y="8"/>
                    </a:cubicBezTo>
                    <a:cubicBezTo>
                      <a:pt x="9" y="9"/>
                      <a:pt x="5" y="10"/>
                      <a:pt x="2" y="11"/>
                    </a:cubicBezTo>
                    <a:cubicBezTo>
                      <a:pt x="1" y="11"/>
                      <a:pt x="0" y="13"/>
                      <a:pt x="2" y="14"/>
                    </a:cubicBezTo>
                    <a:cubicBezTo>
                      <a:pt x="10" y="16"/>
                      <a:pt x="20" y="10"/>
                      <a:pt x="26" y="4"/>
                    </a:cubicBezTo>
                    <a:cubicBezTo>
                      <a:pt x="28" y="2"/>
                      <a:pt x="25" y="0"/>
                      <a:pt x="2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79" name="Freeform 216">
                <a:extLst>
                  <a:ext uri="{FF2B5EF4-FFF2-40B4-BE49-F238E27FC236}">
                    <a16:creationId xmlns:a16="http://schemas.microsoft.com/office/drawing/2014/main" id="{9F223538-7E52-4EF0-8148-B806BBE5038A}"/>
                  </a:ext>
                </a:extLst>
              </p:cNvPr>
              <p:cNvSpPr>
                <a:spLocks/>
              </p:cNvSpPr>
              <p:nvPr/>
            </p:nvSpPr>
            <p:spPr bwMode="auto">
              <a:xfrm>
                <a:off x="5543" y="2805"/>
                <a:ext cx="42" cy="33"/>
              </a:xfrm>
              <a:custGeom>
                <a:avLst/>
                <a:gdLst>
                  <a:gd name="T0" fmla="*/ 20 w 24"/>
                  <a:gd name="T1" fmla="*/ 2 h 19"/>
                  <a:gd name="T2" fmla="*/ 2 w 24"/>
                  <a:gd name="T3" fmla="*/ 15 h 19"/>
                  <a:gd name="T4" fmla="*/ 2 w 24"/>
                  <a:gd name="T5" fmla="*/ 19 h 19"/>
                  <a:gd name="T6" fmla="*/ 23 w 24"/>
                  <a:gd name="T7" fmla="*/ 4 h 19"/>
                  <a:gd name="T8" fmla="*/ 20 w 24"/>
                  <a:gd name="T9" fmla="*/ 2 h 19"/>
                </a:gdLst>
                <a:ahLst/>
                <a:cxnLst>
                  <a:cxn ang="0">
                    <a:pos x="T0" y="T1"/>
                  </a:cxn>
                  <a:cxn ang="0">
                    <a:pos x="T2" y="T3"/>
                  </a:cxn>
                  <a:cxn ang="0">
                    <a:pos x="T4" y="T5"/>
                  </a:cxn>
                  <a:cxn ang="0">
                    <a:pos x="T6" y="T7"/>
                  </a:cxn>
                  <a:cxn ang="0">
                    <a:pos x="T8" y="T9"/>
                  </a:cxn>
                </a:cxnLst>
                <a:rect l="0" t="0" r="r" b="b"/>
                <a:pathLst>
                  <a:path w="24" h="19">
                    <a:moveTo>
                      <a:pt x="20" y="2"/>
                    </a:moveTo>
                    <a:cubicBezTo>
                      <a:pt x="16" y="9"/>
                      <a:pt x="9" y="12"/>
                      <a:pt x="2" y="15"/>
                    </a:cubicBezTo>
                    <a:cubicBezTo>
                      <a:pt x="0" y="16"/>
                      <a:pt x="0" y="19"/>
                      <a:pt x="2" y="19"/>
                    </a:cubicBezTo>
                    <a:cubicBezTo>
                      <a:pt x="11" y="19"/>
                      <a:pt x="20" y="12"/>
                      <a:pt x="23" y="4"/>
                    </a:cubicBezTo>
                    <a:cubicBezTo>
                      <a:pt x="24" y="2"/>
                      <a:pt x="21" y="0"/>
                      <a:pt x="2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80" name="Freeform 217">
                <a:extLst>
                  <a:ext uri="{FF2B5EF4-FFF2-40B4-BE49-F238E27FC236}">
                    <a16:creationId xmlns:a16="http://schemas.microsoft.com/office/drawing/2014/main" id="{07A0E854-A551-4AE7-9F44-CFD5302E2DAB}"/>
                  </a:ext>
                </a:extLst>
              </p:cNvPr>
              <p:cNvSpPr>
                <a:spLocks/>
              </p:cNvSpPr>
              <p:nvPr/>
            </p:nvSpPr>
            <p:spPr bwMode="auto">
              <a:xfrm>
                <a:off x="5507" y="2775"/>
                <a:ext cx="44" cy="19"/>
              </a:xfrm>
              <a:custGeom>
                <a:avLst/>
                <a:gdLst>
                  <a:gd name="T0" fmla="*/ 23 w 25"/>
                  <a:gd name="T1" fmla="*/ 5 h 11"/>
                  <a:gd name="T2" fmla="*/ 3 w 25"/>
                  <a:gd name="T3" fmla="*/ 1 h 11"/>
                  <a:gd name="T4" fmla="*/ 1 w 25"/>
                  <a:gd name="T5" fmla="*/ 3 h 11"/>
                  <a:gd name="T6" fmla="*/ 24 w 25"/>
                  <a:gd name="T7" fmla="*/ 8 h 11"/>
                  <a:gd name="T8" fmla="*/ 23 w 25"/>
                  <a:gd name="T9" fmla="*/ 5 h 11"/>
                </a:gdLst>
                <a:ahLst/>
                <a:cxnLst>
                  <a:cxn ang="0">
                    <a:pos x="T0" y="T1"/>
                  </a:cxn>
                  <a:cxn ang="0">
                    <a:pos x="T2" y="T3"/>
                  </a:cxn>
                  <a:cxn ang="0">
                    <a:pos x="T4" y="T5"/>
                  </a:cxn>
                  <a:cxn ang="0">
                    <a:pos x="T6" y="T7"/>
                  </a:cxn>
                  <a:cxn ang="0">
                    <a:pos x="T8" y="T9"/>
                  </a:cxn>
                </a:cxnLst>
                <a:rect l="0" t="0" r="r" b="b"/>
                <a:pathLst>
                  <a:path w="25" h="11">
                    <a:moveTo>
                      <a:pt x="23" y="5"/>
                    </a:moveTo>
                    <a:cubicBezTo>
                      <a:pt x="16" y="6"/>
                      <a:pt x="9" y="5"/>
                      <a:pt x="3" y="1"/>
                    </a:cubicBezTo>
                    <a:cubicBezTo>
                      <a:pt x="1" y="0"/>
                      <a:pt x="0" y="2"/>
                      <a:pt x="1" y="3"/>
                    </a:cubicBezTo>
                    <a:cubicBezTo>
                      <a:pt x="6" y="9"/>
                      <a:pt x="16" y="11"/>
                      <a:pt x="24" y="8"/>
                    </a:cubicBezTo>
                    <a:cubicBezTo>
                      <a:pt x="25" y="8"/>
                      <a:pt x="25" y="5"/>
                      <a:pt x="2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81" name="Freeform 218">
                <a:extLst>
                  <a:ext uri="{FF2B5EF4-FFF2-40B4-BE49-F238E27FC236}">
                    <a16:creationId xmlns:a16="http://schemas.microsoft.com/office/drawing/2014/main" id="{098F9D0B-3AC2-4E2B-9DD3-9C64EDC009BA}"/>
                  </a:ext>
                </a:extLst>
              </p:cNvPr>
              <p:cNvSpPr>
                <a:spLocks/>
              </p:cNvSpPr>
              <p:nvPr/>
            </p:nvSpPr>
            <p:spPr bwMode="auto">
              <a:xfrm>
                <a:off x="5502" y="2722"/>
                <a:ext cx="46" cy="64"/>
              </a:xfrm>
              <a:custGeom>
                <a:avLst/>
                <a:gdLst>
                  <a:gd name="T0" fmla="*/ 25 w 26"/>
                  <a:gd name="T1" fmla="*/ 32 h 36"/>
                  <a:gd name="T2" fmla="*/ 4 w 26"/>
                  <a:gd name="T3" fmla="*/ 1 h 36"/>
                  <a:gd name="T4" fmla="*/ 2 w 26"/>
                  <a:gd name="T5" fmla="*/ 3 h 36"/>
                  <a:gd name="T6" fmla="*/ 22 w 26"/>
                  <a:gd name="T7" fmla="*/ 34 h 36"/>
                  <a:gd name="T8" fmla="*/ 25 w 26"/>
                  <a:gd name="T9" fmla="*/ 32 h 36"/>
                </a:gdLst>
                <a:ahLst/>
                <a:cxnLst>
                  <a:cxn ang="0">
                    <a:pos x="T0" y="T1"/>
                  </a:cxn>
                  <a:cxn ang="0">
                    <a:pos x="T2" y="T3"/>
                  </a:cxn>
                  <a:cxn ang="0">
                    <a:pos x="T4" y="T5"/>
                  </a:cxn>
                  <a:cxn ang="0">
                    <a:pos x="T6" y="T7"/>
                  </a:cxn>
                  <a:cxn ang="0">
                    <a:pos x="T8" y="T9"/>
                  </a:cxn>
                </a:cxnLst>
                <a:rect l="0" t="0" r="r" b="b"/>
                <a:pathLst>
                  <a:path w="26" h="36">
                    <a:moveTo>
                      <a:pt x="25" y="32"/>
                    </a:moveTo>
                    <a:cubicBezTo>
                      <a:pt x="20" y="21"/>
                      <a:pt x="13" y="10"/>
                      <a:pt x="4" y="1"/>
                    </a:cubicBezTo>
                    <a:cubicBezTo>
                      <a:pt x="2" y="0"/>
                      <a:pt x="0" y="2"/>
                      <a:pt x="2" y="3"/>
                    </a:cubicBezTo>
                    <a:cubicBezTo>
                      <a:pt x="9" y="13"/>
                      <a:pt x="16" y="23"/>
                      <a:pt x="22" y="34"/>
                    </a:cubicBezTo>
                    <a:cubicBezTo>
                      <a:pt x="23" y="36"/>
                      <a:pt x="26" y="34"/>
                      <a:pt x="25"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82" name="Freeform 219">
                <a:extLst>
                  <a:ext uri="{FF2B5EF4-FFF2-40B4-BE49-F238E27FC236}">
                    <a16:creationId xmlns:a16="http://schemas.microsoft.com/office/drawing/2014/main" id="{52536E5A-1C7E-4433-A915-C98186B426D6}"/>
                  </a:ext>
                </a:extLst>
              </p:cNvPr>
              <p:cNvSpPr>
                <a:spLocks/>
              </p:cNvSpPr>
              <p:nvPr/>
            </p:nvSpPr>
            <p:spPr bwMode="auto">
              <a:xfrm>
                <a:off x="5465" y="2849"/>
                <a:ext cx="74" cy="56"/>
              </a:xfrm>
              <a:custGeom>
                <a:avLst/>
                <a:gdLst>
                  <a:gd name="T0" fmla="*/ 40 w 42"/>
                  <a:gd name="T1" fmla="*/ 29 h 32"/>
                  <a:gd name="T2" fmla="*/ 4 w 42"/>
                  <a:gd name="T3" fmla="*/ 2 h 32"/>
                  <a:gd name="T4" fmla="*/ 1 w 42"/>
                  <a:gd name="T5" fmla="*/ 3 h 32"/>
                  <a:gd name="T6" fmla="*/ 40 w 42"/>
                  <a:gd name="T7" fmla="*/ 32 h 32"/>
                  <a:gd name="T8" fmla="*/ 40 w 42"/>
                  <a:gd name="T9" fmla="*/ 29 h 32"/>
                </a:gdLst>
                <a:ahLst/>
                <a:cxnLst>
                  <a:cxn ang="0">
                    <a:pos x="T0" y="T1"/>
                  </a:cxn>
                  <a:cxn ang="0">
                    <a:pos x="T2" y="T3"/>
                  </a:cxn>
                  <a:cxn ang="0">
                    <a:pos x="T4" y="T5"/>
                  </a:cxn>
                  <a:cxn ang="0">
                    <a:pos x="T6" y="T7"/>
                  </a:cxn>
                  <a:cxn ang="0">
                    <a:pos x="T8" y="T9"/>
                  </a:cxn>
                </a:cxnLst>
                <a:rect l="0" t="0" r="r" b="b"/>
                <a:pathLst>
                  <a:path w="42" h="32">
                    <a:moveTo>
                      <a:pt x="40" y="29"/>
                    </a:moveTo>
                    <a:cubicBezTo>
                      <a:pt x="24" y="26"/>
                      <a:pt x="11" y="16"/>
                      <a:pt x="4" y="2"/>
                    </a:cubicBezTo>
                    <a:cubicBezTo>
                      <a:pt x="3" y="0"/>
                      <a:pt x="0" y="1"/>
                      <a:pt x="1" y="3"/>
                    </a:cubicBezTo>
                    <a:cubicBezTo>
                      <a:pt x="6" y="20"/>
                      <a:pt x="22" y="31"/>
                      <a:pt x="40" y="32"/>
                    </a:cubicBezTo>
                    <a:cubicBezTo>
                      <a:pt x="42" y="32"/>
                      <a:pt x="42" y="29"/>
                      <a:pt x="40"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83" name="Freeform 220">
                <a:extLst>
                  <a:ext uri="{FF2B5EF4-FFF2-40B4-BE49-F238E27FC236}">
                    <a16:creationId xmlns:a16="http://schemas.microsoft.com/office/drawing/2014/main" id="{D21E9CF0-A8BE-4DD5-B917-7A470F96841C}"/>
                  </a:ext>
                </a:extLst>
              </p:cNvPr>
              <p:cNvSpPr>
                <a:spLocks/>
              </p:cNvSpPr>
              <p:nvPr/>
            </p:nvSpPr>
            <p:spPr bwMode="auto">
              <a:xfrm>
                <a:off x="5413" y="2853"/>
                <a:ext cx="63" cy="63"/>
              </a:xfrm>
              <a:custGeom>
                <a:avLst/>
                <a:gdLst>
                  <a:gd name="T0" fmla="*/ 34 w 36"/>
                  <a:gd name="T1" fmla="*/ 31 h 36"/>
                  <a:gd name="T2" fmla="*/ 3 w 36"/>
                  <a:gd name="T3" fmla="*/ 1 h 36"/>
                  <a:gd name="T4" fmla="*/ 0 w 36"/>
                  <a:gd name="T5" fmla="*/ 3 h 36"/>
                  <a:gd name="T6" fmla="*/ 32 w 36"/>
                  <a:gd name="T7" fmla="*/ 34 h 36"/>
                  <a:gd name="T8" fmla="*/ 34 w 36"/>
                  <a:gd name="T9" fmla="*/ 31 h 36"/>
                </a:gdLst>
                <a:ahLst/>
                <a:cxnLst>
                  <a:cxn ang="0">
                    <a:pos x="T0" y="T1"/>
                  </a:cxn>
                  <a:cxn ang="0">
                    <a:pos x="T2" y="T3"/>
                  </a:cxn>
                  <a:cxn ang="0">
                    <a:pos x="T4" y="T5"/>
                  </a:cxn>
                  <a:cxn ang="0">
                    <a:pos x="T6" y="T7"/>
                  </a:cxn>
                  <a:cxn ang="0">
                    <a:pos x="T8" y="T9"/>
                  </a:cxn>
                </a:cxnLst>
                <a:rect l="0" t="0" r="r" b="b"/>
                <a:pathLst>
                  <a:path w="36" h="36">
                    <a:moveTo>
                      <a:pt x="34" y="31"/>
                    </a:moveTo>
                    <a:cubicBezTo>
                      <a:pt x="21" y="23"/>
                      <a:pt x="13" y="12"/>
                      <a:pt x="3" y="1"/>
                    </a:cubicBezTo>
                    <a:cubicBezTo>
                      <a:pt x="2" y="0"/>
                      <a:pt x="0" y="2"/>
                      <a:pt x="0" y="3"/>
                    </a:cubicBezTo>
                    <a:cubicBezTo>
                      <a:pt x="7" y="17"/>
                      <a:pt x="20" y="27"/>
                      <a:pt x="32" y="34"/>
                    </a:cubicBezTo>
                    <a:cubicBezTo>
                      <a:pt x="34" y="36"/>
                      <a:pt x="36" y="32"/>
                      <a:pt x="34"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84" name="Freeform 221">
                <a:extLst>
                  <a:ext uri="{FF2B5EF4-FFF2-40B4-BE49-F238E27FC236}">
                    <a16:creationId xmlns:a16="http://schemas.microsoft.com/office/drawing/2014/main" id="{8DA21996-D4C7-48D0-87C6-DE0D6308F276}"/>
                  </a:ext>
                </a:extLst>
              </p:cNvPr>
              <p:cNvSpPr>
                <a:spLocks/>
              </p:cNvSpPr>
              <p:nvPr/>
            </p:nvSpPr>
            <p:spPr bwMode="auto">
              <a:xfrm>
                <a:off x="5363" y="2851"/>
                <a:ext cx="50" cy="65"/>
              </a:xfrm>
              <a:custGeom>
                <a:avLst/>
                <a:gdLst>
                  <a:gd name="T0" fmla="*/ 26 w 28"/>
                  <a:gd name="T1" fmla="*/ 32 h 37"/>
                  <a:gd name="T2" fmla="*/ 3 w 28"/>
                  <a:gd name="T3" fmla="*/ 2 h 37"/>
                  <a:gd name="T4" fmla="*/ 0 w 28"/>
                  <a:gd name="T5" fmla="*/ 3 h 37"/>
                  <a:gd name="T6" fmla="*/ 23 w 28"/>
                  <a:gd name="T7" fmla="*/ 35 h 37"/>
                  <a:gd name="T8" fmla="*/ 26 w 28"/>
                  <a:gd name="T9" fmla="*/ 32 h 37"/>
                </a:gdLst>
                <a:ahLst/>
                <a:cxnLst>
                  <a:cxn ang="0">
                    <a:pos x="T0" y="T1"/>
                  </a:cxn>
                  <a:cxn ang="0">
                    <a:pos x="T2" y="T3"/>
                  </a:cxn>
                  <a:cxn ang="0">
                    <a:pos x="T4" y="T5"/>
                  </a:cxn>
                  <a:cxn ang="0">
                    <a:pos x="T6" y="T7"/>
                  </a:cxn>
                  <a:cxn ang="0">
                    <a:pos x="T8" y="T9"/>
                  </a:cxn>
                </a:cxnLst>
                <a:rect l="0" t="0" r="r" b="b"/>
                <a:pathLst>
                  <a:path w="28" h="37">
                    <a:moveTo>
                      <a:pt x="26" y="32"/>
                    </a:moveTo>
                    <a:cubicBezTo>
                      <a:pt x="16" y="24"/>
                      <a:pt x="9" y="13"/>
                      <a:pt x="3" y="2"/>
                    </a:cubicBezTo>
                    <a:cubicBezTo>
                      <a:pt x="2" y="0"/>
                      <a:pt x="0" y="1"/>
                      <a:pt x="0" y="3"/>
                    </a:cubicBezTo>
                    <a:cubicBezTo>
                      <a:pt x="3" y="16"/>
                      <a:pt x="13" y="27"/>
                      <a:pt x="23" y="35"/>
                    </a:cubicBezTo>
                    <a:cubicBezTo>
                      <a:pt x="25" y="37"/>
                      <a:pt x="28" y="34"/>
                      <a:pt x="26"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85" name="Freeform 222">
                <a:extLst>
                  <a:ext uri="{FF2B5EF4-FFF2-40B4-BE49-F238E27FC236}">
                    <a16:creationId xmlns:a16="http://schemas.microsoft.com/office/drawing/2014/main" id="{563A29A4-93A7-4EB1-8DCE-80E3BB6AFDAE}"/>
                  </a:ext>
                </a:extLst>
              </p:cNvPr>
              <p:cNvSpPr>
                <a:spLocks/>
              </p:cNvSpPr>
              <p:nvPr/>
            </p:nvSpPr>
            <p:spPr bwMode="auto">
              <a:xfrm>
                <a:off x="5312" y="2842"/>
                <a:ext cx="46" cy="67"/>
              </a:xfrm>
              <a:custGeom>
                <a:avLst/>
                <a:gdLst>
                  <a:gd name="T0" fmla="*/ 25 w 26"/>
                  <a:gd name="T1" fmla="*/ 34 h 38"/>
                  <a:gd name="T2" fmla="*/ 3 w 26"/>
                  <a:gd name="T3" fmla="*/ 1 h 38"/>
                  <a:gd name="T4" fmla="*/ 0 w 26"/>
                  <a:gd name="T5" fmla="*/ 3 h 38"/>
                  <a:gd name="T6" fmla="*/ 22 w 26"/>
                  <a:gd name="T7" fmla="*/ 37 h 38"/>
                  <a:gd name="T8" fmla="*/ 25 w 26"/>
                  <a:gd name="T9" fmla="*/ 34 h 38"/>
                </a:gdLst>
                <a:ahLst/>
                <a:cxnLst>
                  <a:cxn ang="0">
                    <a:pos x="T0" y="T1"/>
                  </a:cxn>
                  <a:cxn ang="0">
                    <a:pos x="T2" y="T3"/>
                  </a:cxn>
                  <a:cxn ang="0">
                    <a:pos x="T4" y="T5"/>
                  </a:cxn>
                  <a:cxn ang="0">
                    <a:pos x="T6" y="T7"/>
                  </a:cxn>
                  <a:cxn ang="0">
                    <a:pos x="T8" y="T9"/>
                  </a:cxn>
                </a:cxnLst>
                <a:rect l="0" t="0" r="r" b="b"/>
                <a:pathLst>
                  <a:path w="26" h="38">
                    <a:moveTo>
                      <a:pt x="25" y="34"/>
                    </a:moveTo>
                    <a:cubicBezTo>
                      <a:pt x="16" y="24"/>
                      <a:pt x="10" y="13"/>
                      <a:pt x="3" y="1"/>
                    </a:cubicBezTo>
                    <a:cubicBezTo>
                      <a:pt x="2" y="0"/>
                      <a:pt x="0" y="1"/>
                      <a:pt x="0" y="3"/>
                    </a:cubicBezTo>
                    <a:cubicBezTo>
                      <a:pt x="5" y="15"/>
                      <a:pt x="13" y="27"/>
                      <a:pt x="22" y="37"/>
                    </a:cubicBezTo>
                    <a:cubicBezTo>
                      <a:pt x="24" y="38"/>
                      <a:pt x="26" y="36"/>
                      <a:pt x="25"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86" name="Freeform 223">
                <a:extLst>
                  <a:ext uri="{FF2B5EF4-FFF2-40B4-BE49-F238E27FC236}">
                    <a16:creationId xmlns:a16="http://schemas.microsoft.com/office/drawing/2014/main" id="{00B6A5DB-9BDE-48CD-8DD8-A9C03508A6BD}"/>
                  </a:ext>
                </a:extLst>
              </p:cNvPr>
              <p:cNvSpPr>
                <a:spLocks/>
              </p:cNvSpPr>
              <p:nvPr/>
            </p:nvSpPr>
            <p:spPr bwMode="auto">
              <a:xfrm>
                <a:off x="5254" y="2812"/>
                <a:ext cx="41" cy="72"/>
              </a:xfrm>
              <a:custGeom>
                <a:avLst/>
                <a:gdLst>
                  <a:gd name="T0" fmla="*/ 22 w 23"/>
                  <a:gd name="T1" fmla="*/ 38 h 41"/>
                  <a:gd name="T2" fmla="*/ 3 w 23"/>
                  <a:gd name="T3" fmla="*/ 1 h 41"/>
                  <a:gd name="T4" fmla="*/ 0 w 23"/>
                  <a:gd name="T5" fmla="*/ 2 h 41"/>
                  <a:gd name="T6" fmla="*/ 19 w 23"/>
                  <a:gd name="T7" fmla="*/ 40 h 41"/>
                  <a:gd name="T8" fmla="*/ 22 w 23"/>
                  <a:gd name="T9" fmla="*/ 38 h 41"/>
                </a:gdLst>
                <a:ahLst/>
                <a:cxnLst>
                  <a:cxn ang="0">
                    <a:pos x="T0" y="T1"/>
                  </a:cxn>
                  <a:cxn ang="0">
                    <a:pos x="T2" y="T3"/>
                  </a:cxn>
                  <a:cxn ang="0">
                    <a:pos x="T4" y="T5"/>
                  </a:cxn>
                  <a:cxn ang="0">
                    <a:pos x="T6" y="T7"/>
                  </a:cxn>
                  <a:cxn ang="0">
                    <a:pos x="T8" y="T9"/>
                  </a:cxn>
                </a:cxnLst>
                <a:rect l="0" t="0" r="r" b="b"/>
                <a:pathLst>
                  <a:path w="23" h="41">
                    <a:moveTo>
                      <a:pt x="22" y="38"/>
                    </a:moveTo>
                    <a:cubicBezTo>
                      <a:pt x="14" y="26"/>
                      <a:pt x="9" y="14"/>
                      <a:pt x="3" y="1"/>
                    </a:cubicBezTo>
                    <a:cubicBezTo>
                      <a:pt x="2" y="0"/>
                      <a:pt x="0" y="1"/>
                      <a:pt x="0" y="2"/>
                    </a:cubicBezTo>
                    <a:cubicBezTo>
                      <a:pt x="3" y="16"/>
                      <a:pt x="11" y="29"/>
                      <a:pt x="19" y="40"/>
                    </a:cubicBezTo>
                    <a:cubicBezTo>
                      <a:pt x="20" y="41"/>
                      <a:pt x="23" y="39"/>
                      <a:pt x="22"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87" name="Freeform 224">
                <a:extLst>
                  <a:ext uri="{FF2B5EF4-FFF2-40B4-BE49-F238E27FC236}">
                    <a16:creationId xmlns:a16="http://schemas.microsoft.com/office/drawing/2014/main" id="{02B49B13-7BE5-4FEF-B29F-7F0F95D0B2DB}"/>
                  </a:ext>
                </a:extLst>
              </p:cNvPr>
              <p:cNvSpPr>
                <a:spLocks/>
              </p:cNvSpPr>
              <p:nvPr/>
            </p:nvSpPr>
            <p:spPr bwMode="auto">
              <a:xfrm>
                <a:off x="5207" y="2803"/>
                <a:ext cx="37" cy="57"/>
              </a:xfrm>
              <a:custGeom>
                <a:avLst/>
                <a:gdLst>
                  <a:gd name="T0" fmla="*/ 20 w 21"/>
                  <a:gd name="T1" fmla="*/ 28 h 32"/>
                  <a:gd name="T2" fmla="*/ 3 w 21"/>
                  <a:gd name="T3" fmla="*/ 1 h 32"/>
                  <a:gd name="T4" fmla="*/ 0 w 21"/>
                  <a:gd name="T5" fmla="*/ 2 h 32"/>
                  <a:gd name="T6" fmla="*/ 18 w 21"/>
                  <a:gd name="T7" fmla="*/ 31 h 32"/>
                  <a:gd name="T8" fmla="*/ 20 w 21"/>
                  <a:gd name="T9" fmla="*/ 28 h 32"/>
                </a:gdLst>
                <a:ahLst/>
                <a:cxnLst>
                  <a:cxn ang="0">
                    <a:pos x="T0" y="T1"/>
                  </a:cxn>
                  <a:cxn ang="0">
                    <a:pos x="T2" y="T3"/>
                  </a:cxn>
                  <a:cxn ang="0">
                    <a:pos x="T4" y="T5"/>
                  </a:cxn>
                  <a:cxn ang="0">
                    <a:pos x="T6" y="T7"/>
                  </a:cxn>
                  <a:cxn ang="0">
                    <a:pos x="T8" y="T9"/>
                  </a:cxn>
                </a:cxnLst>
                <a:rect l="0" t="0" r="r" b="b"/>
                <a:pathLst>
                  <a:path w="21" h="32">
                    <a:moveTo>
                      <a:pt x="20" y="28"/>
                    </a:moveTo>
                    <a:cubicBezTo>
                      <a:pt x="11" y="21"/>
                      <a:pt x="6" y="12"/>
                      <a:pt x="3" y="1"/>
                    </a:cubicBezTo>
                    <a:cubicBezTo>
                      <a:pt x="2" y="0"/>
                      <a:pt x="0" y="0"/>
                      <a:pt x="0" y="2"/>
                    </a:cubicBezTo>
                    <a:cubicBezTo>
                      <a:pt x="1" y="14"/>
                      <a:pt x="8" y="24"/>
                      <a:pt x="18" y="31"/>
                    </a:cubicBezTo>
                    <a:cubicBezTo>
                      <a:pt x="19" y="32"/>
                      <a:pt x="21" y="30"/>
                      <a:pt x="20"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88" name="Freeform 225">
                <a:extLst>
                  <a:ext uri="{FF2B5EF4-FFF2-40B4-BE49-F238E27FC236}">
                    <a16:creationId xmlns:a16="http://schemas.microsoft.com/office/drawing/2014/main" id="{021BDCB1-4660-4066-8568-B09D41123651}"/>
                  </a:ext>
                </a:extLst>
              </p:cNvPr>
              <p:cNvSpPr>
                <a:spLocks/>
              </p:cNvSpPr>
              <p:nvPr/>
            </p:nvSpPr>
            <p:spPr bwMode="auto">
              <a:xfrm>
                <a:off x="5149" y="2786"/>
                <a:ext cx="49" cy="70"/>
              </a:xfrm>
              <a:custGeom>
                <a:avLst/>
                <a:gdLst>
                  <a:gd name="T0" fmla="*/ 27 w 28"/>
                  <a:gd name="T1" fmla="*/ 37 h 40"/>
                  <a:gd name="T2" fmla="*/ 3 w 28"/>
                  <a:gd name="T3" fmla="*/ 1 h 40"/>
                  <a:gd name="T4" fmla="*/ 1 w 28"/>
                  <a:gd name="T5" fmla="*/ 2 h 40"/>
                  <a:gd name="T6" fmla="*/ 24 w 28"/>
                  <a:gd name="T7" fmla="*/ 39 h 40"/>
                  <a:gd name="T8" fmla="*/ 27 w 28"/>
                  <a:gd name="T9" fmla="*/ 37 h 40"/>
                </a:gdLst>
                <a:ahLst/>
                <a:cxnLst>
                  <a:cxn ang="0">
                    <a:pos x="T0" y="T1"/>
                  </a:cxn>
                  <a:cxn ang="0">
                    <a:pos x="T2" y="T3"/>
                  </a:cxn>
                  <a:cxn ang="0">
                    <a:pos x="T4" y="T5"/>
                  </a:cxn>
                  <a:cxn ang="0">
                    <a:pos x="T6" y="T7"/>
                  </a:cxn>
                  <a:cxn ang="0">
                    <a:pos x="T8" y="T9"/>
                  </a:cxn>
                </a:cxnLst>
                <a:rect l="0" t="0" r="r" b="b"/>
                <a:pathLst>
                  <a:path w="28" h="40">
                    <a:moveTo>
                      <a:pt x="27" y="37"/>
                    </a:moveTo>
                    <a:cubicBezTo>
                      <a:pt x="17" y="26"/>
                      <a:pt x="10" y="14"/>
                      <a:pt x="3" y="1"/>
                    </a:cubicBezTo>
                    <a:cubicBezTo>
                      <a:pt x="3" y="0"/>
                      <a:pt x="0" y="1"/>
                      <a:pt x="1" y="2"/>
                    </a:cubicBezTo>
                    <a:cubicBezTo>
                      <a:pt x="4" y="17"/>
                      <a:pt x="14" y="30"/>
                      <a:pt x="24" y="39"/>
                    </a:cubicBezTo>
                    <a:cubicBezTo>
                      <a:pt x="26" y="40"/>
                      <a:pt x="28" y="38"/>
                      <a:pt x="2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89" name="Freeform 226">
                <a:extLst>
                  <a:ext uri="{FF2B5EF4-FFF2-40B4-BE49-F238E27FC236}">
                    <a16:creationId xmlns:a16="http://schemas.microsoft.com/office/drawing/2014/main" id="{F0E6BBFF-A71E-4DA6-930C-414AA2C9CD88}"/>
                  </a:ext>
                </a:extLst>
              </p:cNvPr>
              <p:cNvSpPr>
                <a:spLocks/>
              </p:cNvSpPr>
              <p:nvPr/>
            </p:nvSpPr>
            <p:spPr bwMode="auto">
              <a:xfrm>
                <a:off x="5114" y="2772"/>
                <a:ext cx="44" cy="72"/>
              </a:xfrm>
              <a:custGeom>
                <a:avLst/>
                <a:gdLst>
                  <a:gd name="T0" fmla="*/ 23 w 25"/>
                  <a:gd name="T1" fmla="*/ 37 h 41"/>
                  <a:gd name="T2" fmla="*/ 11 w 25"/>
                  <a:gd name="T3" fmla="*/ 19 h 41"/>
                  <a:gd name="T4" fmla="*/ 3 w 25"/>
                  <a:gd name="T5" fmla="*/ 2 h 41"/>
                  <a:gd name="T6" fmla="*/ 0 w 25"/>
                  <a:gd name="T7" fmla="*/ 3 h 41"/>
                  <a:gd name="T8" fmla="*/ 10 w 25"/>
                  <a:gd name="T9" fmla="*/ 30 h 41"/>
                  <a:gd name="T10" fmla="*/ 22 w 25"/>
                  <a:gd name="T11" fmla="*/ 40 h 41"/>
                  <a:gd name="T12" fmla="*/ 23 w 25"/>
                  <a:gd name="T13" fmla="*/ 37 h 41"/>
                </a:gdLst>
                <a:ahLst/>
                <a:cxnLst>
                  <a:cxn ang="0">
                    <a:pos x="T0" y="T1"/>
                  </a:cxn>
                  <a:cxn ang="0">
                    <a:pos x="T2" y="T3"/>
                  </a:cxn>
                  <a:cxn ang="0">
                    <a:pos x="T4" y="T5"/>
                  </a:cxn>
                  <a:cxn ang="0">
                    <a:pos x="T6" y="T7"/>
                  </a:cxn>
                  <a:cxn ang="0">
                    <a:pos x="T8" y="T9"/>
                  </a:cxn>
                  <a:cxn ang="0">
                    <a:pos x="T10" y="T11"/>
                  </a:cxn>
                  <a:cxn ang="0">
                    <a:pos x="T12" y="T13"/>
                  </a:cxn>
                </a:cxnLst>
                <a:rect l="0" t="0" r="r" b="b"/>
                <a:pathLst>
                  <a:path w="25" h="41">
                    <a:moveTo>
                      <a:pt x="23" y="37"/>
                    </a:moveTo>
                    <a:cubicBezTo>
                      <a:pt x="15" y="35"/>
                      <a:pt x="13" y="25"/>
                      <a:pt x="11" y="19"/>
                    </a:cubicBezTo>
                    <a:cubicBezTo>
                      <a:pt x="8" y="13"/>
                      <a:pt x="6" y="8"/>
                      <a:pt x="3" y="2"/>
                    </a:cubicBezTo>
                    <a:cubicBezTo>
                      <a:pt x="2" y="0"/>
                      <a:pt x="0" y="1"/>
                      <a:pt x="0" y="3"/>
                    </a:cubicBezTo>
                    <a:cubicBezTo>
                      <a:pt x="3" y="12"/>
                      <a:pt x="6" y="22"/>
                      <a:pt x="10" y="30"/>
                    </a:cubicBezTo>
                    <a:cubicBezTo>
                      <a:pt x="13" y="36"/>
                      <a:pt x="16" y="39"/>
                      <a:pt x="22" y="40"/>
                    </a:cubicBezTo>
                    <a:cubicBezTo>
                      <a:pt x="24" y="41"/>
                      <a:pt x="25" y="37"/>
                      <a:pt x="23"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90" name="Freeform 227">
                <a:extLst>
                  <a:ext uri="{FF2B5EF4-FFF2-40B4-BE49-F238E27FC236}">
                    <a16:creationId xmlns:a16="http://schemas.microsoft.com/office/drawing/2014/main" id="{5E2D6746-5D9E-4BDC-9B5D-B26C7123841F}"/>
                  </a:ext>
                </a:extLst>
              </p:cNvPr>
              <p:cNvSpPr>
                <a:spLocks/>
              </p:cNvSpPr>
              <p:nvPr/>
            </p:nvSpPr>
            <p:spPr bwMode="auto">
              <a:xfrm>
                <a:off x="5043" y="2759"/>
                <a:ext cx="46" cy="67"/>
              </a:xfrm>
              <a:custGeom>
                <a:avLst/>
                <a:gdLst>
                  <a:gd name="T0" fmla="*/ 25 w 26"/>
                  <a:gd name="T1" fmla="*/ 34 h 38"/>
                  <a:gd name="T2" fmla="*/ 3 w 26"/>
                  <a:gd name="T3" fmla="*/ 2 h 38"/>
                  <a:gd name="T4" fmla="*/ 0 w 26"/>
                  <a:gd name="T5" fmla="*/ 3 h 38"/>
                  <a:gd name="T6" fmla="*/ 23 w 26"/>
                  <a:gd name="T7" fmla="*/ 37 h 38"/>
                  <a:gd name="T8" fmla="*/ 25 w 26"/>
                  <a:gd name="T9" fmla="*/ 34 h 38"/>
                </a:gdLst>
                <a:ahLst/>
                <a:cxnLst>
                  <a:cxn ang="0">
                    <a:pos x="T0" y="T1"/>
                  </a:cxn>
                  <a:cxn ang="0">
                    <a:pos x="T2" y="T3"/>
                  </a:cxn>
                  <a:cxn ang="0">
                    <a:pos x="T4" y="T5"/>
                  </a:cxn>
                  <a:cxn ang="0">
                    <a:pos x="T6" y="T7"/>
                  </a:cxn>
                  <a:cxn ang="0">
                    <a:pos x="T8" y="T9"/>
                  </a:cxn>
                </a:cxnLst>
                <a:rect l="0" t="0" r="r" b="b"/>
                <a:pathLst>
                  <a:path w="26" h="38">
                    <a:moveTo>
                      <a:pt x="25" y="34"/>
                    </a:moveTo>
                    <a:cubicBezTo>
                      <a:pt x="15" y="24"/>
                      <a:pt x="9" y="14"/>
                      <a:pt x="3" y="2"/>
                    </a:cubicBezTo>
                    <a:cubicBezTo>
                      <a:pt x="2" y="0"/>
                      <a:pt x="0" y="1"/>
                      <a:pt x="0" y="3"/>
                    </a:cubicBezTo>
                    <a:cubicBezTo>
                      <a:pt x="3" y="16"/>
                      <a:pt x="12" y="29"/>
                      <a:pt x="23" y="37"/>
                    </a:cubicBezTo>
                    <a:cubicBezTo>
                      <a:pt x="24" y="38"/>
                      <a:pt x="26" y="35"/>
                      <a:pt x="25"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91" name="Freeform 228">
                <a:extLst>
                  <a:ext uri="{FF2B5EF4-FFF2-40B4-BE49-F238E27FC236}">
                    <a16:creationId xmlns:a16="http://schemas.microsoft.com/office/drawing/2014/main" id="{6352F06C-4872-413B-9A8F-BCF29737F45B}"/>
                  </a:ext>
                </a:extLst>
              </p:cNvPr>
              <p:cNvSpPr>
                <a:spLocks/>
              </p:cNvSpPr>
              <p:nvPr/>
            </p:nvSpPr>
            <p:spPr bwMode="auto">
              <a:xfrm>
                <a:off x="5079" y="2775"/>
                <a:ext cx="31" cy="56"/>
              </a:xfrm>
              <a:custGeom>
                <a:avLst/>
                <a:gdLst>
                  <a:gd name="T0" fmla="*/ 17 w 18"/>
                  <a:gd name="T1" fmla="*/ 28 h 32"/>
                  <a:gd name="T2" fmla="*/ 4 w 18"/>
                  <a:gd name="T3" fmla="*/ 2 h 32"/>
                  <a:gd name="T4" fmla="*/ 1 w 18"/>
                  <a:gd name="T5" fmla="*/ 2 h 32"/>
                  <a:gd name="T6" fmla="*/ 13 w 18"/>
                  <a:gd name="T7" fmla="*/ 30 h 32"/>
                  <a:gd name="T8" fmla="*/ 17 w 18"/>
                  <a:gd name="T9" fmla="*/ 28 h 32"/>
                </a:gdLst>
                <a:ahLst/>
                <a:cxnLst>
                  <a:cxn ang="0">
                    <a:pos x="T0" y="T1"/>
                  </a:cxn>
                  <a:cxn ang="0">
                    <a:pos x="T2" y="T3"/>
                  </a:cxn>
                  <a:cxn ang="0">
                    <a:pos x="T4" y="T5"/>
                  </a:cxn>
                  <a:cxn ang="0">
                    <a:pos x="T6" y="T7"/>
                  </a:cxn>
                  <a:cxn ang="0">
                    <a:pos x="T8" y="T9"/>
                  </a:cxn>
                </a:cxnLst>
                <a:rect l="0" t="0" r="r" b="b"/>
                <a:pathLst>
                  <a:path w="18" h="32">
                    <a:moveTo>
                      <a:pt x="17" y="28"/>
                    </a:moveTo>
                    <a:cubicBezTo>
                      <a:pt x="11" y="19"/>
                      <a:pt x="7" y="10"/>
                      <a:pt x="4" y="2"/>
                    </a:cubicBezTo>
                    <a:cubicBezTo>
                      <a:pt x="3" y="0"/>
                      <a:pt x="0" y="0"/>
                      <a:pt x="1" y="2"/>
                    </a:cubicBezTo>
                    <a:cubicBezTo>
                      <a:pt x="3" y="12"/>
                      <a:pt x="7" y="21"/>
                      <a:pt x="13" y="30"/>
                    </a:cubicBezTo>
                    <a:cubicBezTo>
                      <a:pt x="14" y="32"/>
                      <a:pt x="18" y="30"/>
                      <a:pt x="17"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92" name="Freeform 229">
                <a:extLst>
                  <a:ext uri="{FF2B5EF4-FFF2-40B4-BE49-F238E27FC236}">
                    <a16:creationId xmlns:a16="http://schemas.microsoft.com/office/drawing/2014/main" id="{B28C09FA-4737-4007-B407-3EF0B48D1772}"/>
                  </a:ext>
                </a:extLst>
              </p:cNvPr>
              <p:cNvSpPr>
                <a:spLocks/>
              </p:cNvSpPr>
              <p:nvPr/>
            </p:nvSpPr>
            <p:spPr bwMode="auto">
              <a:xfrm>
                <a:off x="4987" y="2745"/>
                <a:ext cx="49" cy="69"/>
              </a:xfrm>
              <a:custGeom>
                <a:avLst/>
                <a:gdLst>
                  <a:gd name="T0" fmla="*/ 26 w 28"/>
                  <a:gd name="T1" fmla="*/ 34 h 39"/>
                  <a:gd name="T2" fmla="*/ 4 w 28"/>
                  <a:gd name="T3" fmla="*/ 2 h 39"/>
                  <a:gd name="T4" fmla="*/ 1 w 28"/>
                  <a:gd name="T5" fmla="*/ 3 h 39"/>
                  <a:gd name="T6" fmla="*/ 23 w 28"/>
                  <a:gd name="T7" fmla="*/ 37 h 39"/>
                  <a:gd name="T8" fmla="*/ 26 w 28"/>
                  <a:gd name="T9" fmla="*/ 34 h 39"/>
                </a:gdLst>
                <a:ahLst/>
                <a:cxnLst>
                  <a:cxn ang="0">
                    <a:pos x="T0" y="T1"/>
                  </a:cxn>
                  <a:cxn ang="0">
                    <a:pos x="T2" y="T3"/>
                  </a:cxn>
                  <a:cxn ang="0">
                    <a:pos x="T4" y="T5"/>
                  </a:cxn>
                  <a:cxn ang="0">
                    <a:pos x="T6" y="T7"/>
                  </a:cxn>
                  <a:cxn ang="0">
                    <a:pos x="T8" y="T9"/>
                  </a:cxn>
                </a:cxnLst>
                <a:rect l="0" t="0" r="r" b="b"/>
                <a:pathLst>
                  <a:path w="28" h="39">
                    <a:moveTo>
                      <a:pt x="26" y="34"/>
                    </a:moveTo>
                    <a:cubicBezTo>
                      <a:pt x="16" y="25"/>
                      <a:pt x="9" y="14"/>
                      <a:pt x="4" y="2"/>
                    </a:cubicBezTo>
                    <a:cubicBezTo>
                      <a:pt x="3" y="0"/>
                      <a:pt x="0" y="2"/>
                      <a:pt x="1" y="3"/>
                    </a:cubicBezTo>
                    <a:cubicBezTo>
                      <a:pt x="4" y="17"/>
                      <a:pt x="13" y="28"/>
                      <a:pt x="23" y="37"/>
                    </a:cubicBezTo>
                    <a:cubicBezTo>
                      <a:pt x="25" y="39"/>
                      <a:pt x="28" y="36"/>
                      <a:pt x="26"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93" name="Freeform 230">
                <a:extLst>
                  <a:ext uri="{FF2B5EF4-FFF2-40B4-BE49-F238E27FC236}">
                    <a16:creationId xmlns:a16="http://schemas.microsoft.com/office/drawing/2014/main" id="{BA53585A-FFB8-43B1-9749-9F5FA7B1C034}"/>
                  </a:ext>
                </a:extLst>
              </p:cNvPr>
              <p:cNvSpPr>
                <a:spLocks/>
              </p:cNvSpPr>
              <p:nvPr/>
            </p:nvSpPr>
            <p:spPr bwMode="auto">
              <a:xfrm>
                <a:off x="4926" y="2742"/>
                <a:ext cx="59" cy="70"/>
              </a:xfrm>
              <a:custGeom>
                <a:avLst/>
                <a:gdLst>
                  <a:gd name="T0" fmla="*/ 33 w 34"/>
                  <a:gd name="T1" fmla="*/ 36 h 40"/>
                  <a:gd name="T2" fmla="*/ 4 w 34"/>
                  <a:gd name="T3" fmla="*/ 1 h 40"/>
                  <a:gd name="T4" fmla="*/ 1 w 34"/>
                  <a:gd name="T5" fmla="*/ 3 h 40"/>
                  <a:gd name="T6" fmla="*/ 30 w 34"/>
                  <a:gd name="T7" fmla="*/ 38 h 40"/>
                  <a:gd name="T8" fmla="*/ 33 w 34"/>
                  <a:gd name="T9" fmla="*/ 36 h 40"/>
                </a:gdLst>
                <a:ahLst/>
                <a:cxnLst>
                  <a:cxn ang="0">
                    <a:pos x="T0" y="T1"/>
                  </a:cxn>
                  <a:cxn ang="0">
                    <a:pos x="T2" y="T3"/>
                  </a:cxn>
                  <a:cxn ang="0">
                    <a:pos x="T4" y="T5"/>
                  </a:cxn>
                  <a:cxn ang="0">
                    <a:pos x="T6" y="T7"/>
                  </a:cxn>
                  <a:cxn ang="0">
                    <a:pos x="T8" y="T9"/>
                  </a:cxn>
                </a:cxnLst>
                <a:rect l="0" t="0" r="r" b="b"/>
                <a:pathLst>
                  <a:path w="34" h="40">
                    <a:moveTo>
                      <a:pt x="33" y="36"/>
                    </a:moveTo>
                    <a:cubicBezTo>
                      <a:pt x="24" y="24"/>
                      <a:pt x="14" y="11"/>
                      <a:pt x="4" y="1"/>
                    </a:cubicBezTo>
                    <a:cubicBezTo>
                      <a:pt x="2" y="0"/>
                      <a:pt x="0" y="1"/>
                      <a:pt x="1" y="3"/>
                    </a:cubicBezTo>
                    <a:cubicBezTo>
                      <a:pt x="9" y="15"/>
                      <a:pt x="20" y="27"/>
                      <a:pt x="30" y="38"/>
                    </a:cubicBezTo>
                    <a:cubicBezTo>
                      <a:pt x="31" y="40"/>
                      <a:pt x="34" y="38"/>
                      <a:pt x="33"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94" name="Freeform 231">
                <a:extLst>
                  <a:ext uri="{FF2B5EF4-FFF2-40B4-BE49-F238E27FC236}">
                    <a16:creationId xmlns:a16="http://schemas.microsoft.com/office/drawing/2014/main" id="{83AA1D6A-CDA9-4E7F-8E5B-0BC69ED8860E}"/>
                  </a:ext>
                </a:extLst>
              </p:cNvPr>
              <p:cNvSpPr>
                <a:spLocks/>
              </p:cNvSpPr>
              <p:nvPr/>
            </p:nvSpPr>
            <p:spPr bwMode="auto">
              <a:xfrm>
                <a:off x="4876" y="2742"/>
                <a:ext cx="50" cy="61"/>
              </a:xfrm>
              <a:custGeom>
                <a:avLst/>
                <a:gdLst>
                  <a:gd name="T0" fmla="*/ 27 w 28"/>
                  <a:gd name="T1" fmla="*/ 31 h 35"/>
                  <a:gd name="T2" fmla="*/ 3 w 28"/>
                  <a:gd name="T3" fmla="*/ 2 h 35"/>
                  <a:gd name="T4" fmla="*/ 1 w 28"/>
                  <a:gd name="T5" fmla="*/ 4 h 35"/>
                  <a:gd name="T6" fmla="*/ 24 w 28"/>
                  <a:gd name="T7" fmla="*/ 34 h 35"/>
                  <a:gd name="T8" fmla="*/ 27 w 28"/>
                  <a:gd name="T9" fmla="*/ 31 h 35"/>
                </a:gdLst>
                <a:ahLst/>
                <a:cxnLst>
                  <a:cxn ang="0">
                    <a:pos x="T0" y="T1"/>
                  </a:cxn>
                  <a:cxn ang="0">
                    <a:pos x="T2" y="T3"/>
                  </a:cxn>
                  <a:cxn ang="0">
                    <a:pos x="T4" y="T5"/>
                  </a:cxn>
                  <a:cxn ang="0">
                    <a:pos x="T6" y="T7"/>
                  </a:cxn>
                  <a:cxn ang="0">
                    <a:pos x="T8" y="T9"/>
                  </a:cxn>
                </a:cxnLst>
                <a:rect l="0" t="0" r="r" b="b"/>
                <a:pathLst>
                  <a:path w="28" h="35">
                    <a:moveTo>
                      <a:pt x="27" y="31"/>
                    </a:moveTo>
                    <a:cubicBezTo>
                      <a:pt x="18" y="22"/>
                      <a:pt x="11" y="11"/>
                      <a:pt x="3" y="2"/>
                    </a:cubicBezTo>
                    <a:cubicBezTo>
                      <a:pt x="2" y="0"/>
                      <a:pt x="0" y="2"/>
                      <a:pt x="1" y="4"/>
                    </a:cubicBezTo>
                    <a:cubicBezTo>
                      <a:pt x="6" y="15"/>
                      <a:pt x="15" y="25"/>
                      <a:pt x="24" y="34"/>
                    </a:cubicBezTo>
                    <a:cubicBezTo>
                      <a:pt x="26" y="35"/>
                      <a:pt x="28" y="33"/>
                      <a:pt x="27"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95" name="Freeform 232">
                <a:extLst>
                  <a:ext uri="{FF2B5EF4-FFF2-40B4-BE49-F238E27FC236}">
                    <a16:creationId xmlns:a16="http://schemas.microsoft.com/office/drawing/2014/main" id="{0881FD97-1BE1-4FB6-A2BA-42AF99289EFE}"/>
                  </a:ext>
                </a:extLst>
              </p:cNvPr>
              <p:cNvSpPr>
                <a:spLocks/>
              </p:cNvSpPr>
              <p:nvPr/>
            </p:nvSpPr>
            <p:spPr bwMode="auto">
              <a:xfrm>
                <a:off x="4827" y="2745"/>
                <a:ext cx="49" cy="55"/>
              </a:xfrm>
              <a:custGeom>
                <a:avLst/>
                <a:gdLst>
                  <a:gd name="T0" fmla="*/ 26 w 28"/>
                  <a:gd name="T1" fmla="*/ 27 h 31"/>
                  <a:gd name="T2" fmla="*/ 3 w 28"/>
                  <a:gd name="T3" fmla="*/ 2 h 31"/>
                  <a:gd name="T4" fmla="*/ 1 w 28"/>
                  <a:gd name="T5" fmla="*/ 4 h 31"/>
                  <a:gd name="T6" fmla="*/ 23 w 28"/>
                  <a:gd name="T7" fmla="*/ 30 h 31"/>
                  <a:gd name="T8" fmla="*/ 26 w 28"/>
                  <a:gd name="T9" fmla="*/ 27 h 31"/>
                </a:gdLst>
                <a:ahLst/>
                <a:cxnLst>
                  <a:cxn ang="0">
                    <a:pos x="T0" y="T1"/>
                  </a:cxn>
                  <a:cxn ang="0">
                    <a:pos x="T2" y="T3"/>
                  </a:cxn>
                  <a:cxn ang="0">
                    <a:pos x="T4" y="T5"/>
                  </a:cxn>
                  <a:cxn ang="0">
                    <a:pos x="T6" y="T7"/>
                  </a:cxn>
                  <a:cxn ang="0">
                    <a:pos x="T8" y="T9"/>
                  </a:cxn>
                </a:cxnLst>
                <a:rect l="0" t="0" r="r" b="b"/>
                <a:pathLst>
                  <a:path w="28" h="31">
                    <a:moveTo>
                      <a:pt x="26" y="27"/>
                    </a:moveTo>
                    <a:cubicBezTo>
                      <a:pt x="17" y="20"/>
                      <a:pt x="10" y="11"/>
                      <a:pt x="3" y="2"/>
                    </a:cubicBezTo>
                    <a:cubicBezTo>
                      <a:pt x="2" y="0"/>
                      <a:pt x="0" y="2"/>
                      <a:pt x="1" y="4"/>
                    </a:cubicBezTo>
                    <a:cubicBezTo>
                      <a:pt x="6" y="14"/>
                      <a:pt x="14" y="23"/>
                      <a:pt x="23" y="30"/>
                    </a:cubicBezTo>
                    <a:cubicBezTo>
                      <a:pt x="25" y="31"/>
                      <a:pt x="28" y="29"/>
                      <a:pt x="26"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96" name="Freeform 233">
                <a:extLst>
                  <a:ext uri="{FF2B5EF4-FFF2-40B4-BE49-F238E27FC236}">
                    <a16:creationId xmlns:a16="http://schemas.microsoft.com/office/drawing/2014/main" id="{E342BF88-B1B6-4603-B5EC-5DF9BB4FE219}"/>
                  </a:ext>
                </a:extLst>
              </p:cNvPr>
              <p:cNvSpPr>
                <a:spLocks/>
              </p:cNvSpPr>
              <p:nvPr/>
            </p:nvSpPr>
            <p:spPr bwMode="auto">
              <a:xfrm>
                <a:off x="4774" y="2729"/>
                <a:ext cx="43" cy="67"/>
              </a:xfrm>
              <a:custGeom>
                <a:avLst/>
                <a:gdLst>
                  <a:gd name="T0" fmla="*/ 23 w 24"/>
                  <a:gd name="T1" fmla="*/ 33 h 38"/>
                  <a:gd name="T2" fmla="*/ 3 w 24"/>
                  <a:gd name="T3" fmla="*/ 1 h 38"/>
                  <a:gd name="T4" fmla="*/ 0 w 24"/>
                  <a:gd name="T5" fmla="*/ 3 h 38"/>
                  <a:gd name="T6" fmla="*/ 20 w 24"/>
                  <a:gd name="T7" fmla="*/ 36 h 38"/>
                  <a:gd name="T8" fmla="*/ 23 w 24"/>
                  <a:gd name="T9" fmla="*/ 33 h 38"/>
                </a:gdLst>
                <a:ahLst/>
                <a:cxnLst>
                  <a:cxn ang="0">
                    <a:pos x="T0" y="T1"/>
                  </a:cxn>
                  <a:cxn ang="0">
                    <a:pos x="T2" y="T3"/>
                  </a:cxn>
                  <a:cxn ang="0">
                    <a:pos x="T4" y="T5"/>
                  </a:cxn>
                  <a:cxn ang="0">
                    <a:pos x="T6" y="T7"/>
                  </a:cxn>
                  <a:cxn ang="0">
                    <a:pos x="T8" y="T9"/>
                  </a:cxn>
                </a:cxnLst>
                <a:rect l="0" t="0" r="r" b="b"/>
                <a:pathLst>
                  <a:path w="24" h="38">
                    <a:moveTo>
                      <a:pt x="23" y="33"/>
                    </a:moveTo>
                    <a:cubicBezTo>
                      <a:pt x="14" y="24"/>
                      <a:pt x="9" y="13"/>
                      <a:pt x="3" y="1"/>
                    </a:cubicBezTo>
                    <a:cubicBezTo>
                      <a:pt x="2" y="0"/>
                      <a:pt x="0" y="1"/>
                      <a:pt x="0" y="3"/>
                    </a:cubicBezTo>
                    <a:cubicBezTo>
                      <a:pt x="3" y="15"/>
                      <a:pt x="11" y="27"/>
                      <a:pt x="20" y="36"/>
                    </a:cubicBezTo>
                    <a:cubicBezTo>
                      <a:pt x="22" y="38"/>
                      <a:pt x="24" y="35"/>
                      <a:pt x="23"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97" name="Freeform 234">
                <a:extLst>
                  <a:ext uri="{FF2B5EF4-FFF2-40B4-BE49-F238E27FC236}">
                    <a16:creationId xmlns:a16="http://schemas.microsoft.com/office/drawing/2014/main" id="{14373186-4B61-4AEF-9FE5-7782C8FC5ADD}"/>
                  </a:ext>
                </a:extLst>
              </p:cNvPr>
              <p:cNvSpPr>
                <a:spLocks/>
              </p:cNvSpPr>
              <p:nvPr/>
            </p:nvSpPr>
            <p:spPr bwMode="auto">
              <a:xfrm>
                <a:off x="4706" y="2728"/>
                <a:ext cx="51" cy="58"/>
              </a:xfrm>
              <a:custGeom>
                <a:avLst/>
                <a:gdLst>
                  <a:gd name="T0" fmla="*/ 27 w 29"/>
                  <a:gd name="T1" fmla="*/ 28 h 33"/>
                  <a:gd name="T2" fmla="*/ 4 w 29"/>
                  <a:gd name="T3" fmla="*/ 1 h 33"/>
                  <a:gd name="T4" fmla="*/ 1 w 29"/>
                  <a:gd name="T5" fmla="*/ 2 h 33"/>
                  <a:gd name="T6" fmla="*/ 25 w 29"/>
                  <a:gd name="T7" fmla="*/ 31 h 33"/>
                  <a:gd name="T8" fmla="*/ 27 w 29"/>
                  <a:gd name="T9" fmla="*/ 28 h 33"/>
                </a:gdLst>
                <a:ahLst/>
                <a:cxnLst>
                  <a:cxn ang="0">
                    <a:pos x="T0" y="T1"/>
                  </a:cxn>
                  <a:cxn ang="0">
                    <a:pos x="T2" y="T3"/>
                  </a:cxn>
                  <a:cxn ang="0">
                    <a:pos x="T4" y="T5"/>
                  </a:cxn>
                  <a:cxn ang="0">
                    <a:pos x="T6" y="T7"/>
                  </a:cxn>
                  <a:cxn ang="0">
                    <a:pos x="T8" y="T9"/>
                  </a:cxn>
                </a:cxnLst>
                <a:rect l="0" t="0" r="r" b="b"/>
                <a:pathLst>
                  <a:path w="29" h="33">
                    <a:moveTo>
                      <a:pt x="27" y="28"/>
                    </a:moveTo>
                    <a:cubicBezTo>
                      <a:pt x="17" y="21"/>
                      <a:pt x="10" y="12"/>
                      <a:pt x="4" y="1"/>
                    </a:cubicBezTo>
                    <a:cubicBezTo>
                      <a:pt x="3" y="0"/>
                      <a:pt x="0" y="1"/>
                      <a:pt x="1" y="2"/>
                    </a:cubicBezTo>
                    <a:cubicBezTo>
                      <a:pt x="6" y="15"/>
                      <a:pt x="14" y="24"/>
                      <a:pt x="25" y="31"/>
                    </a:cubicBezTo>
                    <a:cubicBezTo>
                      <a:pt x="27" y="33"/>
                      <a:pt x="29" y="30"/>
                      <a:pt x="27"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98" name="Freeform 235">
                <a:extLst>
                  <a:ext uri="{FF2B5EF4-FFF2-40B4-BE49-F238E27FC236}">
                    <a16:creationId xmlns:a16="http://schemas.microsoft.com/office/drawing/2014/main" id="{A764E0E4-7438-4145-A189-72BD1C3100FA}"/>
                  </a:ext>
                </a:extLst>
              </p:cNvPr>
              <p:cNvSpPr>
                <a:spLocks/>
              </p:cNvSpPr>
              <p:nvPr/>
            </p:nvSpPr>
            <p:spPr bwMode="auto">
              <a:xfrm>
                <a:off x="4648" y="2719"/>
                <a:ext cx="49" cy="67"/>
              </a:xfrm>
              <a:custGeom>
                <a:avLst/>
                <a:gdLst>
                  <a:gd name="T0" fmla="*/ 26 w 28"/>
                  <a:gd name="T1" fmla="*/ 34 h 38"/>
                  <a:gd name="T2" fmla="*/ 4 w 28"/>
                  <a:gd name="T3" fmla="*/ 1 h 38"/>
                  <a:gd name="T4" fmla="*/ 1 w 28"/>
                  <a:gd name="T5" fmla="*/ 2 h 38"/>
                  <a:gd name="T6" fmla="*/ 24 w 28"/>
                  <a:gd name="T7" fmla="*/ 37 h 38"/>
                  <a:gd name="T8" fmla="*/ 26 w 28"/>
                  <a:gd name="T9" fmla="*/ 34 h 38"/>
                </a:gdLst>
                <a:ahLst/>
                <a:cxnLst>
                  <a:cxn ang="0">
                    <a:pos x="T0" y="T1"/>
                  </a:cxn>
                  <a:cxn ang="0">
                    <a:pos x="T2" y="T3"/>
                  </a:cxn>
                  <a:cxn ang="0">
                    <a:pos x="T4" y="T5"/>
                  </a:cxn>
                  <a:cxn ang="0">
                    <a:pos x="T6" y="T7"/>
                  </a:cxn>
                  <a:cxn ang="0">
                    <a:pos x="T8" y="T9"/>
                  </a:cxn>
                </a:cxnLst>
                <a:rect l="0" t="0" r="r" b="b"/>
                <a:pathLst>
                  <a:path w="28" h="38">
                    <a:moveTo>
                      <a:pt x="26" y="34"/>
                    </a:moveTo>
                    <a:cubicBezTo>
                      <a:pt x="18" y="24"/>
                      <a:pt x="11" y="12"/>
                      <a:pt x="4" y="1"/>
                    </a:cubicBezTo>
                    <a:cubicBezTo>
                      <a:pt x="3" y="0"/>
                      <a:pt x="0" y="0"/>
                      <a:pt x="1" y="2"/>
                    </a:cubicBezTo>
                    <a:cubicBezTo>
                      <a:pt x="5" y="15"/>
                      <a:pt x="14" y="27"/>
                      <a:pt x="24" y="37"/>
                    </a:cubicBezTo>
                    <a:cubicBezTo>
                      <a:pt x="25" y="38"/>
                      <a:pt x="28" y="36"/>
                      <a:pt x="26"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99" name="Freeform 236">
                <a:extLst>
                  <a:ext uri="{FF2B5EF4-FFF2-40B4-BE49-F238E27FC236}">
                    <a16:creationId xmlns:a16="http://schemas.microsoft.com/office/drawing/2014/main" id="{7BDB60A2-2FA4-40BC-9B1D-0EA09D4C3196}"/>
                  </a:ext>
                </a:extLst>
              </p:cNvPr>
              <p:cNvSpPr>
                <a:spLocks/>
              </p:cNvSpPr>
              <p:nvPr/>
            </p:nvSpPr>
            <p:spPr bwMode="auto">
              <a:xfrm>
                <a:off x="4583" y="2692"/>
                <a:ext cx="60" cy="71"/>
              </a:xfrm>
              <a:custGeom>
                <a:avLst/>
                <a:gdLst>
                  <a:gd name="T0" fmla="*/ 32 w 34"/>
                  <a:gd name="T1" fmla="*/ 35 h 40"/>
                  <a:gd name="T2" fmla="*/ 3 w 34"/>
                  <a:gd name="T3" fmla="*/ 1 h 40"/>
                  <a:gd name="T4" fmla="*/ 0 w 34"/>
                  <a:gd name="T5" fmla="*/ 3 h 40"/>
                  <a:gd name="T6" fmla="*/ 30 w 34"/>
                  <a:gd name="T7" fmla="*/ 38 h 40"/>
                  <a:gd name="T8" fmla="*/ 32 w 34"/>
                  <a:gd name="T9" fmla="*/ 35 h 40"/>
                </a:gdLst>
                <a:ahLst/>
                <a:cxnLst>
                  <a:cxn ang="0">
                    <a:pos x="T0" y="T1"/>
                  </a:cxn>
                  <a:cxn ang="0">
                    <a:pos x="T2" y="T3"/>
                  </a:cxn>
                  <a:cxn ang="0">
                    <a:pos x="T4" y="T5"/>
                  </a:cxn>
                  <a:cxn ang="0">
                    <a:pos x="T6" y="T7"/>
                  </a:cxn>
                  <a:cxn ang="0">
                    <a:pos x="T8" y="T9"/>
                  </a:cxn>
                </a:cxnLst>
                <a:rect l="0" t="0" r="r" b="b"/>
                <a:pathLst>
                  <a:path w="34" h="40">
                    <a:moveTo>
                      <a:pt x="32" y="35"/>
                    </a:moveTo>
                    <a:cubicBezTo>
                      <a:pt x="21" y="25"/>
                      <a:pt x="12" y="13"/>
                      <a:pt x="3" y="1"/>
                    </a:cubicBezTo>
                    <a:cubicBezTo>
                      <a:pt x="2" y="0"/>
                      <a:pt x="0" y="1"/>
                      <a:pt x="0" y="3"/>
                    </a:cubicBezTo>
                    <a:cubicBezTo>
                      <a:pt x="7" y="16"/>
                      <a:pt x="18" y="28"/>
                      <a:pt x="30" y="38"/>
                    </a:cubicBezTo>
                    <a:cubicBezTo>
                      <a:pt x="31" y="40"/>
                      <a:pt x="34" y="37"/>
                      <a:pt x="3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00" name="Freeform 237">
                <a:extLst>
                  <a:ext uri="{FF2B5EF4-FFF2-40B4-BE49-F238E27FC236}">
                    <a16:creationId xmlns:a16="http://schemas.microsoft.com/office/drawing/2014/main" id="{4E7D6DCE-35A4-4601-A0C6-E68D044A0C7F}"/>
                  </a:ext>
                </a:extLst>
              </p:cNvPr>
              <p:cNvSpPr>
                <a:spLocks/>
              </p:cNvSpPr>
              <p:nvPr/>
            </p:nvSpPr>
            <p:spPr bwMode="auto">
              <a:xfrm>
                <a:off x="4535" y="2687"/>
                <a:ext cx="48" cy="69"/>
              </a:xfrm>
              <a:custGeom>
                <a:avLst/>
                <a:gdLst>
                  <a:gd name="T0" fmla="*/ 25 w 27"/>
                  <a:gd name="T1" fmla="*/ 34 h 39"/>
                  <a:gd name="T2" fmla="*/ 3 w 27"/>
                  <a:gd name="T3" fmla="*/ 2 h 39"/>
                  <a:gd name="T4" fmla="*/ 0 w 27"/>
                  <a:gd name="T5" fmla="*/ 3 h 39"/>
                  <a:gd name="T6" fmla="*/ 22 w 27"/>
                  <a:gd name="T7" fmla="*/ 37 h 39"/>
                  <a:gd name="T8" fmla="*/ 25 w 27"/>
                  <a:gd name="T9" fmla="*/ 34 h 39"/>
                </a:gdLst>
                <a:ahLst/>
                <a:cxnLst>
                  <a:cxn ang="0">
                    <a:pos x="T0" y="T1"/>
                  </a:cxn>
                  <a:cxn ang="0">
                    <a:pos x="T2" y="T3"/>
                  </a:cxn>
                  <a:cxn ang="0">
                    <a:pos x="T4" y="T5"/>
                  </a:cxn>
                  <a:cxn ang="0">
                    <a:pos x="T6" y="T7"/>
                  </a:cxn>
                  <a:cxn ang="0">
                    <a:pos x="T8" y="T9"/>
                  </a:cxn>
                </a:cxnLst>
                <a:rect l="0" t="0" r="r" b="b"/>
                <a:pathLst>
                  <a:path w="27" h="39">
                    <a:moveTo>
                      <a:pt x="25" y="34"/>
                    </a:moveTo>
                    <a:cubicBezTo>
                      <a:pt x="16" y="25"/>
                      <a:pt x="9" y="14"/>
                      <a:pt x="3" y="2"/>
                    </a:cubicBezTo>
                    <a:cubicBezTo>
                      <a:pt x="2" y="0"/>
                      <a:pt x="0" y="1"/>
                      <a:pt x="0" y="3"/>
                    </a:cubicBezTo>
                    <a:cubicBezTo>
                      <a:pt x="3" y="16"/>
                      <a:pt x="12" y="28"/>
                      <a:pt x="22" y="37"/>
                    </a:cubicBezTo>
                    <a:cubicBezTo>
                      <a:pt x="24" y="39"/>
                      <a:pt x="27" y="36"/>
                      <a:pt x="25"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01" name="Freeform 238">
                <a:extLst>
                  <a:ext uri="{FF2B5EF4-FFF2-40B4-BE49-F238E27FC236}">
                    <a16:creationId xmlns:a16="http://schemas.microsoft.com/office/drawing/2014/main" id="{9633B95E-B183-490A-98D8-F096797E55BB}"/>
                  </a:ext>
                </a:extLst>
              </p:cNvPr>
              <p:cNvSpPr>
                <a:spLocks/>
              </p:cNvSpPr>
              <p:nvPr/>
            </p:nvSpPr>
            <p:spPr bwMode="auto">
              <a:xfrm>
                <a:off x="4498" y="2685"/>
                <a:ext cx="48" cy="67"/>
              </a:xfrm>
              <a:custGeom>
                <a:avLst/>
                <a:gdLst>
                  <a:gd name="T0" fmla="*/ 26 w 27"/>
                  <a:gd name="T1" fmla="*/ 34 h 38"/>
                  <a:gd name="T2" fmla="*/ 3 w 27"/>
                  <a:gd name="T3" fmla="*/ 2 h 38"/>
                  <a:gd name="T4" fmla="*/ 0 w 27"/>
                  <a:gd name="T5" fmla="*/ 3 h 38"/>
                  <a:gd name="T6" fmla="*/ 23 w 27"/>
                  <a:gd name="T7" fmla="*/ 36 h 38"/>
                  <a:gd name="T8" fmla="*/ 26 w 27"/>
                  <a:gd name="T9" fmla="*/ 34 h 38"/>
                </a:gdLst>
                <a:ahLst/>
                <a:cxnLst>
                  <a:cxn ang="0">
                    <a:pos x="T0" y="T1"/>
                  </a:cxn>
                  <a:cxn ang="0">
                    <a:pos x="T2" y="T3"/>
                  </a:cxn>
                  <a:cxn ang="0">
                    <a:pos x="T4" y="T5"/>
                  </a:cxn>
                  <a:cxn ang="0">
                    <a:pos x="T6" y="T7"/>
                  </a:cxn>
                  <a:cxn ang="0">
                    <a:pos x="T8" y="T9"/>
                  </a:cxn>
                </a:cxnLst>
                <a:rect l="0" t="0" r="r" b="b"/>
                <a:pathLst>
                  <a:path w="27" h="38">
                    <a:moveTo>
                      <a:pt x="26" y="34"/>
                    </a:moveTo>
                    <a:cubicBezTo>
                      <a:pt x="18" y="24"/>
                      <a:pt x="11" y="12"/>
                      <a:pt x="3" y="2"/>
                    </a:cubicBezTo>
                    <a:cubicBezTo>
                      <a:pt x="2" y="0"/>
                      <a:pt x="0" y="2"/>
                      <a:pt x="0" y="3"/>
                    </a:cubicBezTo>
                    <a:cubicBezTo>
                      <a:pt x="5" y="15"/>
                      <a:pt x="14" y="27"/>
                      <a:pt x="23" y="36"/>
                    </a:cubicBezTo>
                    <a:cubicBezTo>
                      <a:pt x="25" y="38"/>
                      <a:pt x="27" y="36"/>
                      <a:pt x="26"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02" name="Freeform 239">
                <a:extLst>
                  <a:ext uri="{FF2B5EF4-FFF2-40B4-BE49-F238E27FC236}">
                    <a16:creationId xmlns:a16="http://schemas.microsoft.com/office/drawing/2014/main" id="{2DB05B0F-30BE-4E1B-BF2B-A04B6A6849EF}"/>
                  </a:ext>
                </a:extLst>
              </p:cNvPr>
              <p:cNvSpPr>
                <a:spLocks/>
              </p:cNvSpPr>
              <p:nvPr/>
            </p:nvSpPr>
            <p:spPr bwMode="auto">
              <a:xfrm>
                <a:off x="4458" y="2671"/>
                <a:ext cx="46" cy="71"/>
              </a:xfrm>
              <a:custGeom>
                <a:avLst/>
                <a:gdLst>
                  <a:gd name="T0" fmla="*/ 25 w 26"/>
                  <a:gd name="T1" fmla="*/ 36 h 40"/>
                  <a:gd name="T2" fmla="*/ 3 w 26"/>
                  <a:gd name="T3" fmla="*/ 1 h 40"/>
                  <a:gd name="T4" fmla="*/ 1 w 26"/>
                  <a:gd name="T5" fmla="*/ 3 h 40"/>
                  <a:gd name="T6" fmla="*/ 22 w 26"/>
                  <a:gd name="T7" fmla="*/ 39 h 40"/>
                  <a:gd name="T8" fmla="*/ 25 w 26"/>
                  <a:gd name="T9" fmla="*/ 36 h 40"/>
                </a:gdLst>
                <a:ahLst/>
                <a:cxnLst>
                  <a:cxn ang="0">
                    <a:pos x="T0" y="T1"/>
                  </a:cxn>
                  <a:cxn ang="0">
                    <a:pos x="T2" y="T3"/>
                  </a:cxn>
                  <a:cxn ang="0">
                    <a:pos x="T4" y="T5"/>
                  </a:cxn>
                  <a:cxn ang="0">
                    <a:pos x="T6" y="T7"/>
                  </a:cxn>
                  <a:cxn ang="0">
                    <a:pos x="T8" y="T9"/>
                  </a:cxn>
                </a:cxnLst>
                <a:rect l="0" t="0" r="r" b="b"/>
                <a:pathLst>
                  <a:path w="26" h="40">
                    <a:moveTo>
                      <a:pt x="25" y="36"/>
                    </a:moveTo>
                    <a:cubicBezTo>
                      <a:pt x="14" y="27"/>
                      <a:pt x="13" y="11"/>
                      <a:pt x="3" y="1"/>
                    </a:cubicBezTo>
                    <a:cubicBezTo>
                      <a:pt x="2" y="0"/>
                      <a:pt x="0" y="1"/>
                      <a:pt x="1" y="3"/>
                    </a:cubicBezTo>
                    <a:cubicBezTo>
                      <a:pt x="8" y="15"/>
                      <a:pt x="10" y="31"/>
                      <a:pt x="22" y="39"/>
                    </a:cubicBezTo>
                    <a:cubicBezTo>
                      <a:pt x="24" y="40"/>
                      <a:pt x="26" y="37"/>
                      <a:pt x="25"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03" name="Freeform 240">
                <a:extLst>
                  <a:ext uri="{FF2B5EF4-FFF2-40B4-BE49-F238E27FC236}">
                    <a16:creationId xmlns:a16="http://schemas.microsoft.com/office/drawing/2014/main" id="{8D330572-FB78-4E92-B16A-74EAF2DA89CC}"/>
                  </a:ext>
                </a:extLst>
              </p:cNvPr>
              <p:cNvSpPr>
                <a:spLocks/>
              </p:cNvSpPr>
              <p:nvPr/>
            </p:nvSpPr>
            <p:spPr bwMode="auto">
              <a:xfrm>
                <a:off x="4416" y="2675"/>
                <a:ext cx="49" cy="61"/>
              </a:xfrm>
              <a:custGeom>
                <a:avLst/>
                <a:gdLst>
                  <a:gd name="T0" fmla="*/ 26 w 28"/>
                  <a:gd name="T1" fmla="*/ 31 h 35"/>
                  <a:gd name="T2" fmla="*/ 13 w 28"/>
                  <a:gd name="T3" fmla="*/ 19 h 35"/>
                  <a:gd name="T4" fmla="*/ 3 w 28"/>
                  <a:gd name="T5" fmla="*/ 2 h 35"/>
                  <a:gd name="T6" fmla="*/ 0 w 28"/>
                  <a:gd name="T7" fmla="*/ 3 h 35"/>
                  <a:gd name="T8" fmla="*/ 24 w 28"/>
                  <a:gd name="T9" fmla="*/ 34 h 35"/>
                  <a:gd name="T10" fmla="*/ 26 w 28"/>
                  <a:gd name="T11" fmla="*/ 31 h 35"/>
                </a:gdLst>
                <a:ahLst/>
                <a:cxnLst>
                  <a:cxn ang="0">
                    <a:pos x="T0" y="T1"/>
                  </a:cxn>
                  <a:cxn ang="0">
                    <a:pos x="T2" y="T3"/>
                  </a:cxn>
                  <a:cxn ang="0">
                    <a:pos x="T4" y="T5"/>
                  </a:cxn>
                  <a:cxn ang="0">
                    <a:pos x="T6" y="T7"/>
                  </a:cxn>
                  <a:cxn ang="0">
                    <a:pos x="T8" y="T9"/>
                  </a:cxn>
                  <a:cxn ang="0">
                    <a:pos x="T10" y="T11"/>
                  </a:cxn>
                </a:cxnLst>
                <a:rect l="0" t="0" r="r" b="b"/>
                <a:pathLst>
                  <a:path w="28" h="35">
                    <a:moveTo>
                      <a:pt x="26" y="31"/>
                    </a:moveTo>
                    <a:cubicBezTo>
                      <a:pt x="21" y="27"/>
                      <a:pt x="17" y="23"/>
                      <a:pt x="13" y="19"/>
                    </a:cubicBezTo>
                    <a:cubicBezTo>
                      <a:pt x="9" y="13"/>
                      <a:pt x="6" y="7"/>
                      <a:pt x="3" y="2"/>
                    </a:cubicBezTo>
                    <a:cubicBezTo>
                      <a:pt x="2" y="0"/>
                      <a:pt x="0" y="1"/>
                      <a:pt x="0" y="3"/>
                    </a:cubicBezTo>
                    <a:cubicBezTo>
                      <a:pt x="2" y="16"/>
                      <a:pt x="13" y="28"/>
                      <a:pt x="24" y="34"/>
                    </a:cubicBezTo>
                    <a:cubicBezTo>
                      <a:pt x="26" y="35"/>
                      <a:pt x="28" y="32"/>
                      <a:pt x="26"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04" name="Freeform 241">
                <a:extLst>
                  <a:ext uri="{FF2B5EF4-FFF2-40B4-BE49-F238E27FC236}">
                    <a16:creationId xmlns:a16="http://schemas.microsoft.com/office/drawing/2014/main" id="{91928468-79E8-4FF5-9B85-01B8F6E6451A}"/>
                  </a:ext>
                </a:extLst>
              </p:cNvPr>
              <p:cNvSpPr>
                <a:spLocks/>
              </p:cNvSpPr>
              <p:nvPr/>
            </p:nvSpPr>
            <p:spPr bwMode="auto">
              <a:xfrm>
                <a:off x="4375" y="2689"/>
                <a:ext cx="48" cy="53"/>
              </a:xfrm>
              <a:custGeom>
                <a:avLst/>
                <a:gdLst>
                  <a:gd name="T0" fmla="*/ 25 w 27"/>
                  <a:gd name="T1" fmla="*/ 26 h 30"/>
                  <a:gd name="T2" fmla="*/ 3 w 27"/>
                  <a:gd name="T3" fmla="*/ 2 h 30"/>
                  <a:gd name="T4" fmla="*/ 1 w 27"/>
                  <a:gd name="T5" fmla="*/ 4 h 30"/>
                  <a:gd name="T6" fmla="*/ 22 w 27"/>
                  <a:gd name="T7" fmla="*/ 29 h 30"/>
                  <a:gd name="T8" fmla="*/ 25 w 27"/>
                  <a:gd name="T9" fmla="*/ 26 h 30"/>
                </a:gdLst>
                <a:ahLst/>
                <a:cxnLst>
                  <a:cxn ang="0">
                    <a:pos x="T0" y="T1"/>
                  </a:cxn>
                  <a:cxn ang="0">
                    <a:pos x="T2" y="T3"/>
                  </a:cxn>
                  <a:cxn ang="0">
                    <a:pos x="T4" y="T5"/>
                  </a:cxn>
                  <a:cxn ang="0">
                    <a:pos x="T6" y="T7"/>
                  </a:cxn>
                  <a:cxn ang="0">
                    <a:pos x="T8" y="T9"/>
                  </a:cxn>
                </a:cxnLst>
                <a:rect l="0" t="0" r="r" b="b"/>
                <a:pathLst>
                  <a:path w="27" h="30">
                    <a:moveTo>
                      <a:pt x="25" y="26"/>
                    </a:moveTo>
                    <a:cubicBezTo>
                      <a:pt x="16" y="19"/>
                      <a:pt x="11" y="10"/>
                      <a:pt x="3" y="2"/>
                    </a:cubicBezTo>
                    <a:cubicBezTo>
                      <a:pt x="2" y="0"/>
                      <a:pt x="0" y="2"/>
                      <a:pt x="1" y="4"/>
                    </a:cubicBezTo>
                    <a:cubicBezTo>
                      <a:pt x="5" y="14"/>
                      <a:pt x="14" y="22"/>
                      <a:pt x="22" y="29"/>
                    </a:cubicBezTo>
                    <a:cubicBezTo>
                      <a:pt x="24" y="30"/>
                      <a:pt x="27" y="28"/>
                      <a:pt x="25"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05" name="Freeform 242">
                <a:extLst>
                  <a:ext uri="{FF2B5EF4-FFF2-40B4-BE49-F238E27FC236}">
                    <a16:creationId xmlns:a16="http://schemas.microsoft.com/office/drawing/2014/main" id="{CDB4D683-37C3-4D5E-AD39-C1BE6DE85948}"/>
                  </a:ext>
                </a:extLst>
              </p:cNvPr>
              <p:cNvSpPr>
                <a:spLocks/>
              </p:cNvSpPr>
              <p:nvPr/>
            </p:nvSpPr>
            <p:spPr bwMode="auto">
              <a:xfrm>
                <a:off x="4335" y="2692"/>
                <a:ext cx="46" cy="60"/>
              </a:xfrm>
              <a:custGeom>
                <a:avLst/>
                <a:gdLst>
                  <a:gd name="T0" fmla="*/ 24 w 26"/>
                  <a:gd name="T1" fmla="*/ 30 h 34"/>
                  <a:gd name="T2" fmla="*/ 3 w 26"/>
                  <a:gd name="T3" fmla="*/ 1 h 34"/>
                  <a:gd name="T4" fmla="*/ 1 w 26"/>
                  <a:gd name="T5" fmla="*/ 2 h 34"/>
                  <a:gd name="T6" fmla="*/ 21 w 26"/>
                  <a:gd name="T7" fmla="*/ 32 h 34"/>
                  <a:gd name="T8" fmla="*/ 24 w 26"/>
                  <a:gd name="T9" fmla="*/ 30 h 34"/>
                </a:gdLst>
                <a:ahLst/>
                <a:cxnLst>
                  <a:cxn ang="0">
                    <a:pos x="T0" y="T1"/>
                  </a:cxn>
                  <a:cxn ang="0">
                    <a:pos x="T2" y="T3"/>
                  </a:cxn>
                  <a:cxn ang="0">
                    <a:pos x="T4" y="T5"/>
                  </a:cxn>
                  <a:cxn ang="0">
                    <a:pos x="T6" y="T7"/>
                  </a:cxn>
                  <a:cxn ang="0">
                    <a:pos x="T8" y="T9"/>
                  </a:cxn>
                </a:cxnLst>
                <a:rect l="0" t="0" r="r" b="b"/>
                <a:pathLst>
                  <a:path w="26" h="34">
                    <a:moveTo>
                      <a:pt x="24" y="30"/>
                    </a:moveTo>
                    <a:cubicBezTo>
                      <a:pt x="16" y="21"/>
                      <a:pt x="10" y="11"/>
                      <a:pt x="3" y="1"/>
                    </a:cubicBezTo>
                    <a:cubicBezTo>
                      <a:pt x="3" y="0"/>
                      <a:pt x="0" y="1"/>
                      <a:pt x="1" y="2"/>
                    </a:cubicBezTo>
                    <a:cubicBezTo>
                      <a:pt x="4" y="14"/>
                      <a:pt x="13" y="24"/>
                      <a:pt x="21" y="32"/>
                    </a:cubicBezTo>
                    <a:cubicBezTo>
                      <a:pt x="23" y="34"/>
                      <a:pt x="26" y="32"/>
                      <a:pt x="24"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06" name="Freeform 243">
                <a:extLst>
                  <a:ext uri="{FF2B5EF4-FFF2-40B4-BE49-F238E27FC236}">
                    <a16:creationId xmlns:a16="http://schemas.microsoft.com/office/drawing/2014/main" id="{830DF39F-B73C-445A-AF7F-E76A647270DF}"/>
                  </a:ext>
                </a:extLst>
              </p:cNvPr>
              <p:cNvSpPr>
                <a:spLocks/>
              </p:cNvSpPr>
              <p:nvPr/>
            </p:nvSpPr>
            <p:spPr bwMode="auto">
              <a:xfrm>
                <a:off x="4300" y="2701"/>
                <a:ext cx="47" cy="44"/>
              </a:xfrm>
              <a:custGeom>
                <a:avLst/>
                <a:gdLst>
                  <a:gd name="T0" fmla="*/ 25 w 27"/>
                  <a:gd name="T1" fmla="*/ 20 h 25"/>
                  <a:gd name="T2" fmla="*/ 3 w 27"/>
                  <a:gd name="T3" fmla="*/ 1 h 25"/>
                  <a:gd name="T4" fmla="*/ 0 w 27"/>
                  <a:gd name="T5" fmla="*/ 3 h 25"/>
                  <a:gd name="T6" fmla="*/ 23 w 27"/>
                  <a:gd name="T7" fmla="*/ 24 h 25"/>
                  <a:gd name="T8" fmla="*/ 25 w 27"/>
                  <a:gd name="T9" fmla="*/ 20 h 25"/>
                </a:gdLst>
                <a:ahLst/>
                <a:cxnLst>
                  <a:cxn ang="0">
                    <a:pos x="T0" y="T1"/>
                  </a:cxn>
                  <a:cxn ang="0">
                    <a:pos x="T2" y="T3"/>
                  </a:cxn>
                  <a:cxn ang="0">
                    <a:pos x="T4" y="T5"/>
                  </a:cxn>
                  <a:cxn ang="0">
                    <a:pos x="T6" y="T7"/>
                  </a:cxn>
                  <a:cxn ang="0">
                    <a:pos x="T8" y="T9"/>
                  </a:cxn>
                </a:cxnLst>
                <a:rect l="0" t="0" r="r" b="b"/>
                <a:pathLst>
                  <a:path w="27" h="25">
                    <a:moveTo>
                      <a:pt x="25" y="20"/>
                    </a:moveTo>
                    <a:cubicBezTo>
                      <a:pt x="15" y="16"/>
                      <a:pt x="9" y="9"/>
                      <a:pt x="3" y="1"/>
                    </a:cubicBezTo>
                    <a:cubicBezTo>
                      <a:pt x="2" y="0"/>
                      <a:pt x="0" y="1"/>
                      <a:pt x="0" y="3"/>
                    </a:cubicBezTo>
                    <a:cubicBezTo>
                      <a:pt x="4" y="13"/>
                      <a:pt x="13" y="20"/>
                      <a:pt x="23" y="24"/>
                    </a:cubicBezTo>
                    <a:cubicBezTo>
                      <a:pt x="25" y="25"/>
                      <a:pt x="27" y="21"/>
                      <a:pt x="25"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07" name="Freeform 244">
                <a:extLst>
                  <a:ext uri="{FF2B5EF4-FFF2-40B4-BE49-F238E27FC236}">
                    <a16:creationId xmlns:a16="http://schemas.microsoft.com/office/drawing/2014/main" id="{08BD0CED-E156-4083-9539-8EC35167EE41}"/>
                  </a:ext>
                </a:extLst>
              </p:cNvPr>
              <p:cNvSpPr>
                <a:spLocks/>
              </p:cNvSpPr>
              <p:nvPr/>
            </p:nvSpPr>
            <p:spPr bwMode="auto">
              <a:xfrm>
                <a:off x="4266" y="2724"/>
                <a:ext cx="37" cy="35"/>
              </a:xfrm>
              <a:custGeom>
                <a:avLst/>
                <a:gdLst>
                  <a:gd name="T0" fmla="*/ 19 w 21"/>
                  <a:gd name="T1" fmla="*/ 15 h 20"/>
                  <a:gd name="T2" fmla="*/ 2 w 21"/>
                  <a:gd name="T3" fmla="*/ 1 h 20"/>
                  <a:gd name="T4" fmla="*/ 0 w 21"/>
                  <a:gd name="T5" fmla="*/ 3 h 20"/>
                  <a:gd name="T6" fmla="*/ 17 w 21"/>
                  <a:gd name="T7" fmla="*/ 19 h 20"/>
                  <a:gd name="T8" fmla="*/ 19 w 21"/>
                  <a:gd name="T9" fmla="*/ 15 h 20"/>
                </a:gdLst>
                <a:ahLst/>
                <a:cxnLst>
                  <a:cxn ang="0">
                    <a:pos x="T0" y="T1"/>
                  </a:cxn>
                  <a:cxn ang="0">
                    <a:pos x="T2" y="T3"/>
                  </a:cxn>
                  <a:cxn ang="0">
                    <a:pos x="T4" y="T5"/>
                  </a:cxn>
                  <a:cxn ang="0">
                    <a:pos x="T6" y="T7"/>
                  </a:cxn>
                  <a:cxn ang="0">
                    <a:pos x="T8" y="T9"/>
                  </a:cxn>
                </a:cxnLst>
                <a:rect l="0" t="0" r="r" b="b"/>
                <a:pathLst>
                  <a:path w="21" h="20">
                    <a:moveTo>
                      <a:pt x="19" y="15"/>
                    </a:moveTo>
                    <a:cubicBezTo>
                      <a:pt x="13" y="11"/>
                      <a:pt x="9" y="5"/>
                      <a:pt x="2" y="1"/>
                    </a:cubicBezTo>
                    <a:cubicBezTo>
                      <a:pt x="1" y="0"/>
                      <a:pt x="0" y="1"/>
                      <a:pt x="0" y="3"/>
                    </a:cubicBezTo>
                    <a:cubicBezTo>
                      <a:pt x="4" y="10"/>
                      <a:pt x="11" y="15"/>
                      <a:pt x="17" y="19"/>
                    </a:cubicBezTo>
                    <a:cubicBezTo>
                      <a:pt x="19" y="20"/>
                      <a:pt x="21" y="17"/>
                      <a:pt x="19"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08" name="Freeform 245">
                <a:extLst>
                  <a:ext uri="{FF2B5EF4-FFF2-40B4-BE49-F238E27FC236}">
                    <a16:creationId xmlns:a16="http://schemas.microsoft.com/office/drawing/2014/main" id="{A449E41D-3D46-4EC3-A18D-8E0B57FD2DC9}"/>
                  </a:ext>
                </a:extLst>
              </p:cNvPr>
              <p:cNvSpPr>
                <a:spLocks/>
              </p:cNvSpPr>
              <p:nvPr/>
            </p:nvSpPr>
            <p:spPr bwMode="auto">
              <a:xfrm>
                <a:off x="4235" y="2738"/>
                <a:ext cx="30" cy="39"/>
              </a:xfrm>
              <a:custGeom>
                <a:avLst/>
                <a:gdLst>
                  <a:gd name="T0" fmla="*/ 16 w 17"/>
                  <a:gd name="T1" fmla="*/ 18 h 22"/>
                  <a:gd name="T2" fmla="*/ 3 w 17"/>
                  <a:gd name="T3" fmla="*/ 2 h 22"/>
                  <a:gd name="T4" fmla="*/ 1 w 17"/>
                  <a:gd name="T5" fmla="*/ 3 h 22"/>
                  <a:gd name="T6" fmla="*/ 12 w 17"/>
                  <a:gd name="T7" fmla="*/ 20 h 22"/>
                  <a:gd name="T8" fmla="*/ 16 w 17"/>
                  <a:gd name="T9" fmla="*/ 18 h 22"/>
                </a:gdLst>
                <a:ahLst/>
                <a:cxnLst>
                  <a:cxn ang="0">
                    <a:pos x="T0" y="T1"/>
                  </a:cxn>
                  <a:cxn ang="0">
                    <a:pos x="T2" y="T3"/>
                  </a:cxn>
                  <a:cxn ang="0">
                    <a:pos x="T4" y="T5"/>
                  </a:cxn>
                  <a:cxn ang="0">
                    <a:pos x="T6" y="T7"/>
                  </a:cxn>
                  <a:cxn ang="0">
                    <a:pos x="T8" y="T9"/>
                  </a:cxn>
                </a:cxnLst>
                <a:rect l="0" t="0" r="r" b="b"/>
                <a:pathLst>
                  <a:path w="17" h="22">
                    <a:moveTo>
                      <a:pt x="16" y="18"/>
                    </a:moveTo>
                    <a:cubicBezTo>
                      <a:pt x="12" y="12"/>
                      <a:pt x="8" y="6"/>
                      <a:pt x="3" y="2"/>
                    </a:cubicBezTo>
                    <a:cubicBezTo>
                      <a:pt x="2" y="0"/>
                      <a:pt x="0" y="2"/>
                      <a:pt x="1" y="3"/>
                    </a:cubicBezTo>
                    <a:cubicBezTo>
                      <a:pt x="4" y="9"/>
                      <a:pt x="8" y="14"/>
                      <a:pt x="12" y="20"/>
                    </a:cubicBezTo>
                    <a:cubicBezTo>
                      <a:pt x="14" y="22"/>
                      <a:pt x="17" y="20"/>
                      <a:pt x="16"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09" name="Freeform 246">
                <a:extLst>
                  <a:ext uri="{FF2B5EF4-FFF2-40B4-BE49-F238E27FC236}">
                    <a16:creationId xmlns:a16="http://schemas.microsoft.com/office/drawing/2014/main" id="{50C6421A-A3D9-45B3-8D6E-90CF3670B614}"/>
                  </a:ext>
                </a:extLst>
              </p:cNvPr>
              <p:cNvSpPr>
                <a:spLocks/>
              </p:cNvSpPr>
              <p:nvPr/>
            </p:nvSpPr>
            <p:spPr bwMode="auto">
              <a:xfrm>
                <a:off x="4180" y="2756"/>
                <a:ext cx="39" cy="30"/>
              </a:xfrm>
              <a:custGeom>
                <a:avLst/>
                <a:gdLst>
                  <a:gd name="T0" fmla="*/ 19 w 22"/>
                  <a:gd name="T1" fmla="*/ 12 h 17"/>
                  <a:gd name="T2" fmla="*/ 3 w 22"/>
                  <a:gd name="T3" fmla="*/ 1 h 17"/>
                  <a:gd name="T4" fmla="*/ 1 w 22"/>
                  <a:gd name="T5" fmla="*/ 3 h 17"/>
                  <a:gd name="T6" fmla="*/ 17 w 22"/>
                  <a:gd name="T7" fmla="*/ 16 h 17"/>
                  <a:gd name="T8" fmla="*/ 19 w 22"/>
                  <a:gd name="T9" fmla="*/ 12 h 17"/>
                </a:gdLst>
                <a:ahLst/>
                <a:cxnLst>
                  <a:cxn ang="0">
                    <a:pos x="T0" y="T1"/>
                  </a:cxn>
                  <a:cxn ang="0">
                    <a:pos x="T2" y="T3"/>
                  </a:cxn>
                  <a:cxn ang="0">
                    <a:pos x="T4" y="T5"/>
                  </a:cxn>
                  <a:cxn ang="0">
                    <a:pos x="T6" y="T7"/>
                  </a:cxn>
                  <a:cxn ang="0">
                    <a:pos x="T8" y="T9"/>
                  </a:cxn>
                </a:cxnLst>
                <a:rect l="0" t="0" r="r" b="b"/>
                <a:pathLst>
                  <a:path w="22" h="17">
                    <a:moveTo>
                      <a:pt x="19" y="12"/>
                    </a:moveTo>
                    <a:cubicBezTo>
                      <a:pt x="14" y="9"/>
                      <a:pt x="8" y="5"/>
                      <a:pt x="3" y="1"/>
                    </a:cubicBezTo>
                    <a:cubicBezTo>
                      <a:pt x="2" y="0"/>
                      <a:pt x="0" y="2"/>
                      <a:pt x="1" y="3"/>
                    </a:cubicBezTo>
                    <a:cubicBezTo>
                      <a:pt x="5" y="9"/>
                      <a:pt x="11" y="13"/>
                      <a:pt x="17" y="16"/>
                    </a:cubicBezTo>
                    <a:cubicBezTo>
                      <a:pt x="20" y="17"/>
                      <a:pt x="22" y="13"/>
                      <a:pt x="19"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10" name="Freeform 247">
                <a:extLst>
                  <a:ext uri="{FF2B5EF4-FFF2-40B4-BE49-F238E27FC236}">
                    <a16:creationId xmlns:a16="http://schemas.microsoft.com/office/drawing/2014/main" id="{CDE0A90F-000F-436E-9286-63AD05189BDA}"/>
                  </a:ext>
                </a:extLst>
              </p:cNvPr>
              <p:cNvSpPr>
                <a:spLocks/>
              </p:cNvSpPr>
              <p:nvPr/>
            </p:nvSpPr>
            <p:spPr bwMode="auto">
              <a:xfrm>
                <a:off x="4149" y="2780"/>
                <a:ext cx="28" cy="27"/>
              </a:xfrm>
              <a:custGeom>
                <a:avLst/>
                <a:gdLst>
                  <a:gd name="T0" fmla="*/ 14 w 16"/>
                  <a:gd name="T1" fmla="*/ 10 h 15"/>
                  <a:gd name="T2" fmla="*/ 8 w 16"/>
                  <a:gd name="T3" fmla="*/ 5 h 15"/>
                  <a:gd name="T4" fmla="*/ 3 w 16"/>
                  <a:gd name="T5" fmla="*/ 1 h 15"/>
                  <a:gd name="T6" fmla="*/ 1 w 16"/>
                  <a:gd name="T7" fmla="*/ 3 h 15"/>
                  <a:gd name="T8" fmla="*/ 6 w 16"/>
                  <a:gd name="T9" fmla="*/ 8 h 15"/>
                  <a:gd name="T10" fmla="*/ 12 w 16"/>
                  <a:gd name="T11" fmla="*/ 13 h 15"/>
                  <a:gd name="T12" fmla="*/ 14 w 16"/>
                  <a:gd name="T13" fmla="*/ 1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4" y="10"/>
                    </a:moveTo>
                    <a:cubicBezTo>
                      <a:pt x="12" y="8"/>
                      <a:pt x="10" y="7"/>
                      <a:pt x="8" y="5"/>
                    </a:cubicBezTo>
                    <a:cubicBezTo>
                      <a:pt x="7" y="3"/>
                      <a:pt x="5" y="2"/>
                      <a:pt x="3" y="1"/>
                    </a:cubicBezTo>
                    <a:cubicBezTo>
                      <a:pt x="1" y="0"/>
                      <a:pt x="0" y="2"/>
                      <a:pt x="1" y="3"/>
                    </a:cubicBezTo>
                    <a:cubicBezTo>
                      <a:pt x="2" y="5"/>
                      <a:pt x="4" y="7"/>
                      <a:pt x="6" y="8"/>
                    </a:cubicBezTo>
                    <a:cubicBezTo>
                      <a:pt x="8" y="10"/>
                      <a:pt x="10" y="11"/>
                      <a:pt x="12" y="13"/>
                    </a:cubicBezTo>
                    <a:cubicBezTo>
                      <a:pt x="14" y="15"/>
                      <a:pt x="16" y="12"/>
                      <a:pt x="14"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11" name="Freeform 248">
                <a:extLst>
                  <a:ext uri="{FF2B5EF4-FFF2-40B4-BE49-F238E27FC236}">
                    <a16:creationId xmlns:a16="http://schemas.microsoft.com/office/drawing/2014/main" id="{11D4F09A-04D1-44E2-8140-D546EE1EAA45}"/>
                  </a:ext>
                </a:extLst>
              </p:cNvPr>
              <p:cNvSpPr>
                <a:spLocks/>
              </p:cNvSpPr>
              <p:nvPr/>
            </p:nvSpPr>
            <p:spPr bwMode="auto">
              <a:xfrm>
                <a:off x="4117" y="2800"/>
                <a:ext cx="25" cy="21"/>
              </a:xfrm>
              <a:custGeom>
                <a:avLst/>
                <a:gdLst>
                  <a:gd name="T0" fmla="*/ 12 w 14"/>
                  <a:gd name="T1" fmla="*/ 8 h 12"/>
                  <a:gd name="T2" fmla="*/ 3 w 14"/>
                  <a:gd name="T3" fmla="*/ 1 h 12"/>
                  <a:gd name="T4" fmla="*/ 1 w 14"/>
                  <a:gd name="T5" fmla="*/ 3 h 12"/>
                  <a:gd name="T6" fmla="*/ 9 w 14"/>
                  <a:gd name="T7" fmla="*/ 11 h 12"/>
                  <a:gd name="T8" fmla="*/ 12 w 14"/>
                  <a:gd name="T9" fmla="*/ 8 h 12"/>
                </a:gdLst>
                <a:ahLst/>
                <a:cxnLst>
                  <a:cxn ang="0">
                    <a:pos x="T0" y="T1"/>
                  </a:cxn>
                  <a:cxn ang="0">
                    <a:pos x="T2" y="T3"/>
                  </a:cxn>
                  <a:cxn ang="0">
                    <a:pos x="T4" y="T5"/>
                  </a:cxn>
                  <a:cxn ang="0">
                    <a:pos x="T6" y="T7"/>
                  </a:cxn>
                  <a:cxn ang="0">
                    <a:pos x="T8" y="T9"/>
                  </a:cxn>
                </a:cxnLst>
                <a:rect l="0" t="0" r="r" b="b"/>
                <a:pathLst>
                  <a:path w="14" h="12">
                    <a:moveTo>
                      <a:pt x="12" y="8"/>
                    </a:moveTo>
                    <a:cubicBezTo>
                      <a:pt x="9" y="5"/>
                      <a:pt x="6" y="2"/>
                      <a:pt x="3" y="1"/>
                    </a:cubicBezTo>
                    <a:cubicBezTo>
                      <a:pt x="1" y="0"/>
                      <a:pt x="0" y="1"/>
                      <a:pt x="1" y="3"/>
                    </a:cubicBezTo>
                    <a:cubicBezTo>
                      <a:pt x="3" y="6"/>
                      <a:pt x="6" y="8"/>
                      <a:pt x="9" y="11"/>
                    </a:cubicBezTo>
                    <a:cubicBezTo>
                      <a:pt x="11" y="12"/>
                      <a:pt x="14" y="10"/>
                      <a:pt x="12"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12" name="Freeform 249">
                <a:extLst>
                  <a:ext uri="{FF2B5EF4-FFF2-40B4-BE49-F238E27FC236}">
                    <a16:creationId xmlns:a16="http://schemas.microsoft.com/office/drawing/2014/main" id="{54A3B423-50B1-4A19-8895-AA26005A8779}"/>
                  </a:ext>
                </a:extLst>
              </p:cNvPr>
              <p:cNvSpPr>
                <a:spLocks/>
              </p:cNvSpPr>
              <p:nvPr/>
            </p:nvSpPr>
            <p:spPr bwMode="auto">
              <a:xfrm>
                <a:off x="4069" y="2807"/>
                <a:ext cx="32" cy="24"/>
              </a:xfrm>
              <a:custGeom>
                <a:avLst/>
                <a:gdLst>
                  <a:gd name="T0" fmla="*/ 16 w 18"/>
                  <a:gd name="T1" fmla="*/ 10 h 14"/>
                  <a:gd name="T2" fmla="*/ 4 w 18"/>
                  <a:gd name="T3" fmla="*/ 1 h 14"/>
                  <a:gd name="T4" fmla="*/ 1 w 18"/>
                  <a:gd name="T5" fmla="*/ 3 h 14"/>
                  <a:gd name="T6" fmla="*/ 14 w 18"/>
                  <a:gd name="T7" fmla="*/ 13 h 14"/>
                  <a:gd name="T8" fmla="*/ 16 w 18"/>
                  <a:gd name="T9" fmla="*/ 10 h 14"/>
                </a:gdLst>
                <a:ahLst/>
                <a:cxnLst>
                  <a:cxn ang="0">
                    <a:pos x="T0" y="T1"/>
                  </a:cxn>
                  <a:cxn ang="0">
                    <a:pos x="T2" y="T3"/>
                  </a:cxn>
                  <a:cxn ang="0">
                    <a:pos x="T4" y="T5"/>
                  </a:cxn>
                  <a:cxn ang="0">
                    <a:pos x="T6" y="T7"/>
                  </a:cxn>
                  <a:cxn ang="0">
                    <a:pos x="T8" y="T9"/>
                  </a:cxn>
                </a:cxnLst>
                <a:rect l="0" t="0" r="r" b="b"/>
                <a:pathLst>
                  <a:path w="18" h="14">
                    <a:moveTo>
                      <a:pt x="16" y="10"/>
                    </a:moveTo>
                    <a:cubicBezTo>
                      <a:pt x="11" y="8"/>
                      <a:pt x="8" y="4"/>
                      <a:pt x="4" y="1"/>
                    </a:cubicBezTo>
                    <a:cubicBezTo>
                      <a:pt x="2" y="0"/>
                      <a:pt x="0" y="1"/>
                      <a:pt x="1" y="3"/>
                    </a:cubicBezTo>
                    <a:cubicBezTo>
                      <a:pt x="4" y="8"/>
                      <a:pt x="9" y="11"/>
                      <a:pt x="14" y="13"/>
                    </a:cubicBezTo>
                    <a:cubicBezTo>
                      <a:pt x="16" y="14"/>
                      <a:pt x="18" y="11"/>
                      <a:pt x="16"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13" name="Freeform 250">
                <a:extLst>
                  <a:ext uri="{FF2B5EF4-FFF2-40B4-BE49-F238E27FC236}">
                    <a16:creationId xmlns:a16="http://schemas.microsoft.com/office/drawing/2014/main" id="{1124868B-8101-48BA-BBB6-81C5C4F8B991}"/>
                  </a:ext>
                </a:extLst>
              </p:cNvPr>
              <p:cNvSpPr>
                <a:spLocks/>
              </p:cNvSpPr>
              <p:nvPr/>
            </p:nvSpPr>
            <p:spPr bwMode="auto">
              <a:xfrm>
                <a:off x="4041" y="2821"/>
                <a:ext cx="21" cy="24"/>
              </a:xfrm>
              <a:custGeom>
                <a:avLst/>
                <a:gdLst>
                  <a:gd name="T0" fmla="*/ 11 w 12"/>
                  <a:gd name="T1" fmla="*/ 10 h 14"/>
                  <a:gd name="T2" fmla="*/ 3 w 12"/>
                  <a:gd name="T3" fmla="*/ 1 h 14"/>
                  <a:gd name="T4" fmla="*/ 1 w 12"/>
                  <a:gd name="T5" fmla="*/ 2 h 14"/>
                  <a:gd name="T6" fmla="*/ 7 w 12"/>
                  <a:gd name="T7" fmla="*/ 12 h 14"/>
                  <a:gd name="T8" fmla="*/ 11 w 12"/>
                  <a:gd name="T9" fmla="*/ 10 h 14"/>
                </a:gdLst>
                <a:ahLst/>
                <a:cxnLst>
                  <a:cxn ang="0">
                    <a:pos x="T0" y="T1"/>
                  </a:cxn>
                  <a:cxn ang="0">
                    <a:pos x="T2" y="T3"/>
                  </a:cxn>
                  <a:cxn ang="0">
                    <a:pos x="T4" y="T5"/>
                  </a:cxn>
                  <a:cxn ang="0">
                    <a:pos x="T6" y="T7"/>
                  </a:cxn>
                  <a:cxn ang="0">
                    <a:pos x="T8" y="T9"/>
                  </a:cxn>
                </a:cxnLst>
                <a:rect l="0" t="0" r="r" b="b"/>
                <a:pathLst>
                  <a:path w="12" h="14">
                    <a:moveTo>
                      <a:pt x="11" y="10"/>
                    </a:moveTo>
                    <a:cubicBezTo>
                      <a:pt x="8" y="7"/>
                      <a:pt x="6" y="3"/>
                      <a:pt x="3" y="1"/>
                    </a:cubicBezTo>
                    <a:cubicBezTo>
                      <a:pt x="2" y="0"/>
                      <a:pt x="0" y="1"/>
                      <a:pt x="1" y="2"/>
                    </a:cubicBezTo>
                    <a:cubicBezTo>
                      <a:pt x="2" y="6"/>
                      <a:pt x="5" y="9"/>
                      <a:pt x="7" y="12"/>
                    </a:cubicBezTo>
                    <a:cubicBezTo>
                      <a:pt x="8" y="14"/>
                      <a:pt x="12" y="12"/>
                      <a:pt x="11"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14" name="Freeform 251">
                <a:extLst>
                  <a:ext uri="{FF2B5EF4-FFF2-40B4-BE49-F238E27FC236}">
                    <a16:creationId xmlns:a16="http://schemas.microsoft.com/office/drawing/2014/main" id="{A1078313-7513-465D-8790-CD647EF643E0}"/>
                  </a:ext>
                </a:extLst>
              </p:cNvPr>
              <p:cNvSpPr>
                <a:spLocks/>
              </p:cNvSpPr>
              <p:nvPr/>
            </p:nvSpPr>
            <p:spPr bwMode="auto">
              <a:xfrm>
                <a:off x="3966" y="2849"/>
                <a:ext cx="23" cy="23"/>
              </a:xfrm>
              <a:custGeom>
                <a:avLst/>
                <a:gdLst>
                  <a:gd name="T0" fmla="*/ 11 w 13"/>
                  <a:gd name="T1" fmla="*/ 9 h 13"/>
                  <a:gd name="T2" fmla="*/ 3 w 13"/>
                  <a:gd name="T3" fmla="*/ 1 h 13"/>
                  <a:gd name="T4" fmla="*/ 1 w 13"/>
                  <a:gd name="T5" fmla="*/ 3 h 13"/>
                  <a:gd name="T6" fmla="*/ 8 w 13"/>
                  <a:gd name="T7" fmla="*/ 11 h 13"/>
                  <a:gd name="T8" fmla="*/ 11 w 13"/>
                  <a:gd name="T9" fmla="*/ 9 h 13"/>
                </a:gdLst>
                <a:ahLst/>
                <a:cxnLst>
                  <a:cxn ang="0">
                    <a:pos x="T0" y="T1"/>
                  </a:cxn>
                  <a:cxn ang="0">
                    <a:pos x="T2" y="T3"/>
                  </a:cxn>
                  <a:cxn ang="0">
                    <a:pos x="T4" y="T5"/>
                  </a:cxn>
                  <a:cxn ang="0">
                    <a:pos x="T6" y="T7"/>
                  </a:cxn>
                  <a:cxn ang="0">
                    <a:pos x="T8" y="T9"/>
                  </a:cxn>
                </a:cxnLst>
                <a:rect l="0" t="0" r="r" b="b"/>
                <a:pathLst>
                  <a:path w="13" h="13">
                    <a:moveTo>
                      <a:pt x="11" y="9"/>
                    </a:moveTo>
                    <a:cubicBezTo>
                      <a:pt x="8" y="6"/>
                      <a:pt x="6" y="3"/>
                      <a:pt x="3" y="1"/>
                    </a:cubicBezTo>
                    <a:cubicBezTo>
                      <a:pt x="1" y="0"/>
                      <a:pt x="0" y="2"/>
                      <a:pt x="1" y="3"/>
                    </a:cubicBezTo>
                    <a:cubicBezTo>
                      <a:pt x="2" y="6"/>
                      <a:pt x="5" y="9"/>
                      <a:pt x="8" y="11"/>
                    </a:cubicBezTo>
                    <a:cubicBezTo>
                      <a:pt x="10" y="13"/>
                      <a:pt x="13" y="10"/>
                      <a:pt x="11"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15" name="Freeform 252">
                <a:extLst>
                  <a:ext uri="{FF2B5EF4-FFF2-40B4-BE49-F238E27FC236}">
                    <a16:creationId xmlns:a16="http://schemas.microsoft.com/office/drawing/2014/main" id="{45E9309B-A9A4-4F09-B4D1-571EBB91876E}"/>
                  </a:ext>
                </a:extLst>
              </p:cNvPr>
              <p:cNvSpPr>
                <a:spLocks/>
              </p:cNvSpPr>
              <p:nvPr/>
            </p:nvSpPr>
            <p:spPr bwMode="auto">
              <a:xfrm>
                <a:off x="2828" y="3106"/>
                <a:ext cx="122" cy="104"/>
              </a:xfrm>
              <a:custGeom>
                <a:avLst/>
                <a:gdLst>
                  <a:gd name="T0" fmla="*/ 3 w 69"/>
                  <a:gd name="T1" fmla="*/ 58 h 59"/>
                  <a:gd name="T2" fmla="*/ 68 w 69"/>
                  <a:gd name="T3" fmla="*/ 3 h 59"/>
                  <a:gd name="T4" fmla="*/ 65 w 69"/>
                  <a:gd name="T5" fmla="*/ 1 h 59"/>
                  <a:gd name="T6" fmla="*/ 1 w 69"/>
                  <a:gd name="T7" fmla="*/ 55 h 59"/>
                  <a:gd name="T8" fmla="*/ 3 w 69"/>
                  <a:gd name="T9" fmla="*/ 58 h 59"/>
                </a:gdLst>
                <a:ahLst/>
                <a:cxnLst>
                  <a:cxn ang="0">
                    <a:pos x="T0" y="T1"/>
                  </a:cxn>
                  <a:cxn ang="0">
                    <a:pos x="T2" y="T3"/>
                  </a:cxn>
                  <a:cxn ang="0">
                    <a:pos x="T4" y="T5"/>
                  </a:cxn>
                  <a:cxn ang="0">
                    <a:pos x="T6" y="T7"/>
                  </a:cxn>
                  <a:cxn ang="0">
                    <a:pos x="T8" y="T9"/>
                  </a:cxn>
                </a:cxnLst>
                <a:rect l="0" t="0" r="r" b="b"/>
                <a:pathLst>
                  <a:path w="69" h="59">
                    <a:moveTo>
                      <a:pt x="3" y="58"/>
                    </a:moveTo>
                    <a:cubicBezTo>
                      <a:pt x="27" y="43"/>
                      <a:pt x="53" y="27"/>
                      <a:pt x="68" y="3"/>
                    </a:cubicBezTo>
                    <a:cubicBezTo>
                      <a:pt x="69" y="1"/>
                      <a:pt x="66" y="0"/>
                      <a:pt x="65" y="1"/>
                    </a:cubicBezTo>
                    <a:cubicBezTo>
                      <a:pt x="46" y="22"/>
                      <a:pt x="25" y="39"/>
                      <a:pt x="1" y="55"/>
                    </a:cubicBezTo>
                    <a:cubicBezTo>
                      <a:pt x="0" y="57"/>
                      <a:pt x="1" y="59"/>
                      <a:pt x="3" y="5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16" name="Freeform 253">
                <a:extLst>
                  <a:ext uri="{FF2B5EF4-FFF2-40B4-BE49-F238E27FC236}">
                    <a16:creationId xmlns:a16="http://schemas.microsoft.com/office/drawing/2014/main" id="{0F1D338A-1D16-4864-B244-6F0B0AFCAD99}"/>
                  </a:ext>
                </a:extLst>
              </p:cNvPr>
              <p:cNvSpPr>
                <a:spLocks/>
              </p:cNvSpPr>
              <p:nvPr/>
            </p:nvSpPr>
            <p:spPr bwMode="auto">
              <a:xfrm>
                <a:off x="2862" y="3144"/>
                <a:ext cx="81" cy="73"/>
              </a:xfrm>
              <a:custGeom>
                <a:avLst/>
                <a:gdLst>
                  <a:gd name="T0" fmla="*/ 3 w 46"/>
                  <a:gd name="T1" fmla="*/ 40 h 41"/>
                  <a:gd name="T2" fmla="*/ 45 w 46"/>
                  <a:gd name="T3" fmla="*/ 3 h 41"/>
                  <a:gd name="T4" fmla="*/ 42 w 46"/>
                  <a:gd name="T5" fmla="*/ 1 h 41"/>
                  <a:gd name="T6" fmla="*/ 1 w 46"/>
                  <a:gd name="T7" fmla="*/ 37 h 41"/>
                  <a:gd name="T8" fmla="*/ 3 w 46"/>
                  <a:gd name="T9" fmla="*/ 40 h 41"/>
                </a:gdLst>
                <a:ahLst/>
                <a:cxnLst>
                  <a:cxn ang="0">
                    <a:pos x="T0" y="T1"/>
                  </a:cxn>
                  <a:cxn ang="0">
                    <a:pos x="T2" y="T3"/>
                  </a:cxn>
                  <a:cxn ang="0">
                    <a:pos x="T4" y="T5"/>
                  </a:cxn>
                  <a:cxn ang="0">
                    <a:pos x="T6" y="T7"/>
                  </a:cxn>
                  <a:cxn ang="0">
                    <a:pos x="T8" y="T9"/>
                  </a:cxn>
                </a:cxnLst>
                <a:rect l="0" t="0" r="r" b="b"/>
                <a:pathLst>
                  <a:path w="46" h="41">
                    <a:moveTo>
                      <a:pt x="3" y="40"/>
                    </a:moveTo>
                    <a:cubicBezTo>
                      <a:pt x="18" y="30"/>
                      <a:pt x="34" y="18"/>
                      <a:pt x="45" y="3"/>
                    </a:cubicBezTo>
                    <a:cubicBezTo>
                      <a:pt x="46" y="1"/>
                      <a:pt x="43" y="0"/>
                      <a:pt x="42" y="1"/>
                    </a:cubicBezTo>
                    <a:cubicBezTo>
                      <a:pt x="29" y="13"/>
                      <a:pt x="16" y="26"/>
                      <a:pt x="1" y="37"/>
                    </a:cubicBezTo>
                    <a:cubicBezTo>
                      <a:pt x="0" y="38"/>
                      <a:pt x="1" y="41"/>
                      <a:pt x="3"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17" name="Freeform 254">
                <a:extLst>
                  <a:ext uri="{FF2B5EF4-FFF2-40B4-BE49-F238E27FC236}">
                    <a16:creationId xmlns:a16="http://schemas.microsoft.com/office/drawing/2014/main" id="{1C2909FE-6D37-40DD-833C-1C2E227E799F}"/>
                  </a:ext>
                </a:extLst>
              </p:cNvPr>
              <p:cNvSpPr>
                <a:spLocks/>
              </p:cNvSpPr>
              <p:nvPr/>
            </p:nvSpPr>
            <p:spPr bwMode="auto">
              <a:xfrm>
                <a:off x="2890" y="3166"/>
                <a:ext cx="67" cy="66"/>
              </a:xfrm>
              <a:custGeom>
                <a:avLst/>
                <a:gdLst>
                  <a:gd name="T0" fmla="*/ 4 w 38"/>
                  <a:gd name="T1" fmla="*/ 37 h 38"/>
                  <a:gd name="T2" fmla="*/ 37 w 38"/>
                  <a:gd name="T3" fmla="*/ 3 h 38"/>
                  <a:gd name="T4" fmla="*/ 35 w 38"/>
                  <a:gd name="T5" fmla="*/ 2 h 38"/>
                  <a:gd name="T6" fmla="*/ 2 w 38"/>
                  <a:gd name="T7" fmla="*/ 34 h 38"/>
                  <a:gd name="T8" fmla="*/ 4 w 38"/>
                  <a:gd name="T9" fmla="*/ 37 h 38"/>
                </a:gdLst>
                <a:ahLst/>
                <a:cxnLst>
                  <a:cxn ang="0">
                    <a:pos x="T0" y="T1"/>
                  </a:cxn>
                  <a:cxn ang="0">
                    <a:pos x="T2" y="T3"/>
                  </a:cxn>
                  <a:cxn ang="0">
                    <a:pos x="T4" y="T5"/>
                  </a:cxn>
                  <a:cxn ang="0">
                    <a:pos x="T6" y="T7"/>
                  </a:cxn>
                  <a:cxn ang="0">
                    <a:pos x="T8" y="T9"/>
                  </a:cxn>
                </a:cxnLst>
                <a:rect l="0" t="0" r="r" b="b"/>
                <a:pathLst>
                  <a:path w="38" h="38">
                    <a:moveTo>
                      <a:pt x="4" y="37"/>
                    </a:moveTo>
                    <a:cubicBezTo>
                      <a:pt x="16" y="28"/>
                      <a:pt x="29" y="17"/>
                      <a:pt x="37" y="3"/>
                    </a:cubicBezTo>
                    <a:cubicBezTo>
                      <a:pt x="38" y="2"/>
                      <a:pt x="36" y="0"/>
                      <a:pt x="35" y="2"/>
                    </a:cubicBezTo>
                    <a:cubicBezTo>
                      <a:pt x="24" y="13"/>
                      <a:pt x="15" y="25"/>
                      <a:pt x="2" y="34"/>
                    </a:cubicBezTo>
                    <a:cubicBezTo>
                      <a:pt x="0" y="36"/>
                      <a:pt x="2" y="38"/>
                      <a:pt x="4"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18" name="Freeform 255">
                <a:extLst>
                  <a:ext uri="{FF2B5EF4-FFF2-40B4-BE49-F238E27FC236}">
                    <a16:creationId xmlns:a16="http://schemas.microsoft.com/office/drawing/2014/main" id="{65E11463-6513-43E6-A387-A3CD9C6762FF}"/>
                  </a:ext>
                </a:extLst>
              </p:cNvPr>
              <p:cNvSpPr>
                <a:spLocks/>
              </p:cNvSpPr>
              <p:nvPr/>
            </p:nvSpPr>
            <p:spPr bwMode="auto">
              <a:xfrm>
                <a:off x="2920" y="3183"/>
                <a:ext cx="54" cy="56"/>
              </a:xfrm>
              <a:custGeom>
                <a:avLst/>
                <a:gdLst>
                  <a:gd name="T0" fmla="*/ 3 w 31"/>
                  <a:gd name="T1" fmla="*/ 31 h 32"/>
                  <a:gd name="T2" fmla="*/ 30 w 31"/>
                  <a:gd name="T3" fmla="*/ 3 h 32"/>
                  <a:gd name="T4" fmla="*/ 27 w 31"/>
                  <a:gd name="T5" fmla="*/ 1 h 32"/>
                  <a:gd name="T6" fmla="*/ 1 w 31"/>
                  <a:gd name="T7" fmla="*/ 29 h 32"/>
                  <a:gd name="T8" fmla="*/ 3 w 31"/>
                  <a:gd name="T9" fmla="*/ 31 h 32"/>
                </a:gdLst>
                <a:ahLst/>
                <a:cxnLst>
                  <a:cxn ang="0">
                    <a:pos x="T0" y="T1"/>
                  </a:cxn>
                  <a:cxn ang="0">
                    <a:pos x="T2" y="T3"/>
                  </a:cxn>
                  <a:cxn ang="0">
                    <a:pos x="T4" y="T5"/>
                  </a:cxn>
                  <a:cxn ang="0">
                    <a:pos x="T6" y="T7"/>
                  </a:cxn>
                  <a:cxn ang="0">
                    <a:pos x="T8" y="T9"/>
                  </a:cxn>
                </a:cxnLst>
                <a:rect l="0" t="0" r="r" b="b"/>
                <a:pathLst>
                  <a:path w="31" h="32">
                    <a:moveTo>
                      <a:pt x="3" y="31"/>
                    </a:moveTo>
                    <a:cubicBezTo>
                      <a:pt x="13" y="24"/>
                      <a:pt x="24" y="15"/>
                      <a:pt x="30" y="3"/>
                    </a:cubicBezTo>
                    <a:cubicBezTo>
                      <a:pt x="31" y="2"/>
                      <a:pt x="29" y="0"/>
                      <a:pt x="27" y="1"/>
                    </a:cubicBezTo>
                    <a:cubicBezTo>
                      <a:pt x="19" y="11"/>
                      <a:pt x="11" y="21"/>
                      <a:pt x="1" y="29"/>
                    </a:cubicBezTo>
                    <a:cubicBezTo>
                      <a:pt x="0" y="30"/>
                      <a:pt x="1" y="32"/>
                      <a:pt x="3"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19" name="Freeform 256">
                <a:extLst>
                  <a:ext uri="{FF2B5EF4-FFF2-40B4-BE49-F238E27FC236}">
                    <a16:creationId xmlns:a16="http://schemas.microsoft.com/office/drawing/2014/main" id="{DD06FB83-13FA-4609-96A6-6F3730D12A56}"/>
                  </a:ext>
                </a:extLst>
              </p:cNvPr>
              <p:cNvSpPr>
                <a:spLocks/>
              </p:cNvSpPr>
              <p:nvPr/>
            </p:nvSpPr>
            <p:spPr bwMode="auto">
              <a:xfrm>
                <a:off x="2957" y="3197"/>
                <a:ext cx="42" cy="42"/>
              </a:xfrm>
              <a:custGeom>
                <a:avLst/>
                <a:gdLst>
                  <a:gd name="T0" fmla="*/ 3 w 24"/>
                  <a:gd name="T1" fmla="*/ 22 h 24"/>
                  <a:gd name="T2" fmla="*/ 23 w 24"/>
                  <a:gd name="T3" fmla="*/ 3 h 24"/>
                  <a:gd name="T4" fmla="*/ 21 w 24"/>
                  <a:gd name="T5" fmla="*/ 1 h 24"/>
                  <a:gd name="T6" fmla="*/ 1 w 24"/>
                  <a:gd name="T7" fmla="*/ 20 h 24"/>
                  <a:gd name="T8" fmla="*/ 3 w 24"/>
                  <a:gd name="T9" fmla="*/ 22 h 24"/>
                </a:gdLst>
                <a:ahLst/>
                <a:cxnLst>
                  <a:cxn ang="0">
                    <a:pos x="T0" y="T1"/>
                  </a:cxn>
                  <a:cxn ang="0">
                    <a:pos x="T2" y="T3"/>
                  </a:cxn>
                  <a:cxn ang="0">
                    <a:pos x="T4" y="T5"/>
                  </a:cxn>
                  <a:cxn ang="0">
                    <a:pos x="T6" y="T7"/>
                  </a:cxn>
                  <a:cxn ang="0">
                    <a:pos x="T8" y="T9"/>
                  </a:cxn>
                </a:cxnLst>
                <a:rect l="0" t="0" r="r" b="b"/>
                <a:pathLst>
                  <a:path w="24" h="24">
                    <a:moveTo>
                      <a:pt x="3" y="22"/>
                    </a:moveTo>
                    <a:cubicBezTo>
                      <a:pt x="9" y="15"/>
                      <a:pt x="17" y="10"/>
                      <a:pt x="23" y="3"/>
                    </a:cubicBezTo>
                    <a:cubicBezTo>
                      <a:pt x="24" y="2"/>
                      <a:pt x="22" y="0"/>
                      <a:pt x="21" y="1"/>
                    </a:cubicBezTo>
                    <a:cubicBezTo>
                      <a:pt x="13" y="5"/>
                      <a:pt x="7" y="13"/>
                      <a:pt x="1" y="20"/>
                    </a:cubicBezTo>
                    <a:cubicBezTo>
                      <a:pt x="0" y="22"/>
                      <a:pt x="2" y="24"/>
                      <a:pt x="3"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20" name="Freeform 257">
                <a:extLst>
                  <a:ext uri="{FF2B5EF4-FFF2-40B4-BE49-F238E27FC236}">
                    <a16:creationId xmlns:a16="http://schemas.microsoft.com/office/drawing/2014/main" id="{537573BB-E601-4247-8AEA-1916B620725B}"/>
                  </a:ext>
                </a:extLst>
              </p:cNvPr>
              <p:cNvSpPr>
                <a:spLocks/>
              </p:cNvSpPr>
              <p:nvPr/>
            </p:nvSpPr>
            <p:spPr bwMode="auto">
              <a:xfrm>
                <a:off x="2978" y="3210"/>
                <a:ext cx="35" cy="38"/>
              </a:xfrm>
              <a:custGeom>
                <a:avLst/>
                <a:gdLst>
                  <a:gd name="T0" fmla="*/ 4 w 20"/>
                  <a:gd name="T1" fmla="*/ 21 h 22"/>
                  <a:gd name="T2" fmla="*/ 19 w 20"/>
                  <a:gd name="T3" fmla="*/ 3 h 22"/>
                  <a:gd name="T4" fmla="*/ 17 w 20"/>
                  <a:gd name="T5" fmla="*/ 1 h 22"/>
                  <a:gd name="T6" fmla="*/ 2 w 20"/>
                  <a:gd name="T7" fmla="*/ 18 h 22"/>
                  <a:gd name="T8" fmla="*/ 4 w 20"/>
                  <a:gd name="T9" fmla="*/ 21 h 22"/>
                </a:gdLst>
                <a:ahLst/>
                <a:cxnLst>
                  <a:cxn ang="0">
                    <a:pos x="T0" y="T1"/>
                  </a:cxn>
                  <a:cxn ang="0">
                    <a:pos x="T2" y="T3"/>
                  </a:cxn>
                  <a:cxn ang="0">
                    <a:pos x="T4" y="T5"/>
                  </a:cxn>
                  <a:cxn ang="0">
                    <a:pos x="T6" y="T7"/>
                  </a:cxn>
                  <a:cxn ang="0">
                    <a:pos x="T8" y="T9"/>
                  </a:cxn>
                </a:cxnLst>
                <a:rect l="0" t="0" r="r" b="b"/>
                <a:pathLst>
                  <a:path w="20" h="22">
                    <a:moveTo>
                      <a:pt x="4" y="21"/>
                    </a:moveTo>
                    <a:cubicBezTo>
                      <a:pt x="10" y="16"/>
                      <a:pt x="17" y="10"/>
                      <a:pt x="19" y="3"/>
                    </a:cubicBezTo>
                    <a:cubicBezTo>
                      <a:pt x="20" y="1"/>
                      <a:pt x="18" y="0"/>
                      <a:pt x="17" y="1"/>
                    </a:cubicBezTo>
                    <a:cubicBezTo>
                      <a:pt x="12" y="7"/>
                      <a:pt x="8" y="13"/>
                      <a:pt x="2" y="18"/>
                    </a:cubicBezTo>
                    <a:cubicBezTo>
                      <a:pt x="0" y="20"/>
                      <a:pt x="3" y="22"/>
                      <a:pt x="4"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21" name="Freeform 258">
                <a:extLst>
                  <a:ext uri="{FF2B5EF4-FFF2-40B4-BE49-F238E27FC236}">
                    <a16:creationId xmlns:a16="http://schemas.microsoft.com/office/drawing/2014/main" id="{F59CA210-7C9F-4527-8C1E-557564EC86A4}"/>
                  </a:ext>
                </a:extLst>
              </p:cNvPr>
              <p:cNvSpPr>
                <a:spLocks/>
              </p:cNvSpPr>
              <p:nvPr/>
            </p:nvSpPr>
            <p:spPr bwMode="auto">
              <a:xfrm>
                <a:off x="3004" y="3215"/>
                <a:ext cx="32" cy="44"/>
              </a:xfrm>
              <a:custGeom>
                <a:avLst/>
                <a:gdLst>
                  <a:gd name="T0" fmla="*/ 4 w 18"/>
                  <a:gd name="T1" fmla="*/ 23 h 25"/>
                  <a:gd name="T2" fmla="*/ 17 w 18"/>
                  <a:gd name="T3" fmla="*/ 3 h 25"/>
                  <a:gd name="T4" fmla="*/ 15 w 18"/>
                  <a:gd name="T5" fmla="*/ 1 h 25"/>
                  <a:gd name="T6" fmla="*/ 1 w 18"/>
                  <a:gd name="T7" fmla="*/ 20 h 25"/>
                  <a:gd name="T8" fmla="*/ 4 w 18"/>
                  <a:gd name="T9" fmla="*/ 23 h 25"/>
                </a:gdLst>
                <a:ahLst/>
                <a:cxnLst>
                  <a:cxn ang="0">
                    <a:pos x="T0" y="T1"/>
                  </a:cxn>
                  <a:cxn ang="0">
                    <a:pos x="T2" y="T3"/>
                  </a:cxn>
                  <a:cxn ang="0">
                    <a:pos x="T4" y="T5"/>
                  </a:cxn>
                  <a:cxn ang="0">
                    <a:pos x="T6" y="T7"/>
                  </a:cxn>
                  <a:cxn ang="0">
                    <a:pos x="T8" y="T9"/>
                  </a:cxn>
                </a:cxnLst>
                <a:rect l="0" t="0" r="r" b="b"/>
                <a:pathLst>
                  <a:path w="18" h="25">
                    <a:moveTo>
                      <a:pt x="4" y="23"/>
                    </a:moveTo>
                    <a:cubicBezTo>
                      <a:pt x="10" y="18"/>
                      <a:pt x="16" y="11"/>
                      <a:pt x="17" y="3"/>
                    </a:cubicBezTo>
                    <a:cubicBezTo>
                      <a:pt x="18" y="2"/>
                      <a:pt x="16" y="0"/>
                      <a:pt x="15" y="1"/>
                    </a:cubicBezTo>
                    <a:cubicBezTo>
                      <a:pt x="10" y="7"/>
                      <a:pt x="7" y="14"/>
                      <a:pt x="1" y="20"/>
                    </a:cubicBezTo>
                    <a:cubicBezTo>
                      <a:pt x="0" y="22"/>
                      <a:pt x="3" y="25"/>
                      <a:pt x="4"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22" name="Freeform 259">
                <a:extLst>
                  <a:ext uri="{FF2B5EF4-FFF2-40B4-BE49-F238E27FC236}">
                    <a16:creationId xmlns:a16="http://schemas.microsoft.com/office/drawing/2014/main" id="{8DA8610D-580C-408B-929E-6220826DAF68}"/>
                  </a:ext>
                </a:extLst>
              </p:cNvPr>
              <p:cNvSpPr>
                <a:spLocks/>
              </p:cNvSpPr>
              <p:nvPr/>
            </p:nvSpPr>
            <p:spPr bwMode="auto">
              <a:xfrm>
                <a:off x="3036" y="3220"/>
                <a:ext cx="28" cy="37"/>
              </a:xfrm>
              <a:custGeom>
                <a:avLst/>
                <a:gdLst>
                  <a:gd name="T0" fmla="*/ 5 w 16"/>
                  <a:gd name="T1" fmla="*/ 19 h 21"/>
                  <a:gd name="T2" fmla="*/ 15 w 16"/>
                  <a:gd name="T3" fmla="*/ 3 h 21"/>
                  <a:gd name="T4" fmla="*/ 12 w 16"/>
                  <a:gd name="T5" fmla="*/ 1 h 21"/>
                  <a:gd name="T6" fmla="*/ 7 w 16"/>
                  <a:gd name="T7" fmla="*/ 8 h 21"/>
                  <a:gd name="T8" fmla="*/ 2 w 16"/>
                  <a:gd name="T9" fmla="*/ 16 h 21"/>
                  <a:gd name="T10" fmla="*/ 5 w 16"/>
                  <a:gd name="T11" fmla="*/ 19 h 21"/>
                </a:gdLst>
                <a:ahLst/>
                <a:cxnLst>
                  <a:cxn ang="0">
                    <a:pos x="T0" y="T1"/>
                  </a:cxn>
                  <a:cxn ang="0">
                    <a:pos x="T2" y="T3"/>
                  </a:cxn>
                  <a:cxn ang="0">
                    <a:pos x="T4" y="T5"/>
                  </a:cxn>
                  <a:cxn ang="0">
                    <a:pos x="T6" y="T7"/>
                  </a:cxn>
                  <a:cxn ang="0">
                    <a:pos x="T8" y="T9"/>
                  </a:cxn>
                  <a:cxn ang="0">
                    <a:pos x="T10" y="T11"/>
                  </a:cxn>
                </a:cxnLst>
                <a:rect l="0" t="0" r="r" b="b"/>
                <a:pathLst>
                  <a:path w="16" h="21">
                    <a:moveTo>
                      <a:pt x="5" y="19"/>
                    </a:moveTo>
                    <a:cubicBezTo>
                      <a:pt x="9" y="15"/>
                      <a:pt x="14" y="9"/>
                      <a:pt x="15" y="3"/>
                    </a:cubicBezTo>
                    <a:cubicBezTo>
                      <a:pt x="16" y="1"/>
                      <a:pt x="14" y="0"/>
                      <a:pt x="12" y="1"/>
                    </a:cubicBezTo>
                    <a:cubicBezTo>
                      <a:pt x="10" y="3"/>
                      <a:pt x="9" y="6"/>
                      <a:pt x="7" y="8"/>
                    </a:cubicBezTo>
                    <a:cubicBezTo>
                      <a:pt x="6" y="11"/>
                      <a:pt x="4" y="14"/>
                      <a:pt x="2" y="16"/>
                    </a:cubicBezTo>
                    <a:cubicBezTo>
                      <a:pt x="0" y="18"/>
                      <a:pt x="3" y="21"/>
                      <a:pt x="5"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23" name="Freeform 260">
                <a:extLst>
                  <a:ext uri="{FF2B5EF4-FFF2-40B4-BE49-F238E27FC236}">
                    <a16:creationId xmlns:a16="http://schemas.microsoft.com/office/drawing/2014/main" id="{DC528D8D-1160-4835-9707-3CDF4D4B30A4}"/>
                  </a:ext>
                </a:extLst>
              </p:cNvPr>
              <p:cNvSpPr>
                <a:spLocks/>
              </p:cNvSpPr>
              <p:nvPr/>
            </p:nvSpPr>
            <p:spPr bwMode="auto">
              <a:xfrm>
                <a:off x="3062" y="3232"/>
                <a:ext cx="27" cy="30"/>
              </a:xfrm>
              <a:custGeom>
                <a:avLst/>
                <a:gdLst>
                  <a:gd name="T0" fmla="*/ 4 w 15"/>
                  <a:gd name="T1" fmla="*/ 16 h 17"/>
                  <a:gd name="T2" fmla="*/ 15 w 15"/>
                  <a:gd name="T3" fmla="*/ 2 h 17"/>
                  <a:gd name="T4" fmla="*/ 12 w 15"/>
                  <a:gd name="T5" fmla="*/ 1 h 17"/>
                  <a:gd name="T6" fmla="*/ 2 w 15"/>
                  <a:gd name="T7" fmla="*/ 12 h 17"/>
                  <a:gd name="T8" fmla="*/ 4 w 15"/>
                  <a:gd name="T9" fmla="*/ 16 h 17"/>
                </a:gdLst>
                <a:ahLst/>
                <a:cxnLst>
                  <a:cxn ang="0">
                    <a:pos x="T0" y="T1"/>
                  </a:cxn>
                  <a:cxn ang="0">
                    <a:pos x="T2" y="T3"/>
                  </a:cxn>
                  <a:cxn ang="0">
                    <a:pos x="T4" y="T5"/>
                  </a:cxn>
                  <a:cxn ang="0">
                    <a:pos x="T6" y="T7"/>
                  </a:cxn>
                  <a:cxn ang="0">
                    <a:pos x="T8" y="T9"/>
                  </a:cxn>
                </a:cxnLst>
                <a:rect l="0" t="0" r="r" b="b"/>
                <a:pathLst>
                  <a:path w="15" h="17">
                    <a:moveTo>
                      <a:pt x="4" y="16"/>
                    </a:moveTo>
                    <a:cubicBezTo>
                      <a:pt x="9" y="13"/>
                      <a:pt x="13" y="8"/>
                      <a:pt x="15" y="2"/>
                    </a:cubicBezTo>
                    <a:cubicBezTo>
                      <a:pt x="15" y="1"/>
                      <a:pt x="13" y="0"/>
                      <a:pt x="12" y="1"/>
                    </a:cubicBezTo>
                    <a:cubicBezTo>
                      <a:pt x="9" y="5"/>
                      <a:pt x="6" y="9"/>
                      <a:pt x="2" y="12"/>
                    </a:cubicBezTo>
                    <a:cubicBezTo>
                      <a:pt x="0" y="14"/>
                      <a:pt x="2" y="17"/>
                      <a:pt x="4"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24" name="Freeform 261">
                <a:extLst>
                  <a:ext uri="{FF2B5EF4-FFF2-40B4-BE49-F238E27FC236}">
                    <a16:creationId xmlns:a16="http://schemas.microsoft.com/office/drawing/2014/main" id="{AA557B16-4288-4C1D-AE33-EAB78880C054}"/>
                  </a:ext>
                </a:extLst>
              </p:cNvPr>
              <p:cNvSpPr>
                <a:spLocks/>
              </p:cNvSpPr>
              <p:nvPr/>
            </p:nvSpPr>
            <p:spPr bwMode="auto">
              <a:xfrm>
                <a:off x="3092" y="3232"/>
                <a:ext cx="26" cy="32"/>
              </a:xfrm>
              <a:custGeom>
                <a:avLst/>
                <a:gdLst>
                  <a:gd name="T0" fmla="*/ 5 w 15"/>
                  <a:gd name="T1" fmla="*/ 16 h 18"/>
                  <a:gd name="T2" fmla="*/ 14 w 15"/>
                  <a:gd name="T3" fmla="*/ 3 h 18"/>
                  <a:gd name="T4" fmla="*/ 11 w 15"/>
                  <a:gd name="T5" fmla="*/ 1 h 18"/>
                  <a:gd name="T6" fmla="*/ 2 w 15"/>
                  <a:gd name="T7" fmla="*/ 14 h 18"/>
                  <a:gd name="T8" fmla="*/ 5 w 15"/>
                  <a:gd name="T9" fmla="*/ 16 h 18"/>
                </a:gdLst>
                <a:ahLst/>
                <a:cxnLst>
                  <a:cxn ang="0">
                    <a:pos x="T0" y="T1"/>
                  </a:cxn>
                  <a:cxn ang="0">
                    <a:pos x="T2" y="T3"/>
                  </a:cxn>
                  <a:cxn ang="0">
                    <a:pos x="T4" y="T5"/>
                  </a:cxn>
                  <a:cxn ang="0">
                    <a:pos x="T6" y="T7"/>
                  </a:cxn>
                  <a:cxn ang="0">
                    <a:pos x="T8" y="T9"/>
                  </a:cxn>
                </a:cxnLst>
                <a:rect l="0" t="0" r="r" b="b"/>
                <a:pathLst>
                  <a:path w="15" h="18">
                    <a:moveTo>
                      <a:pt x="5" y="16"/>
                    </a:moveTo>
                    <a:cubicBezTo>
                      <a:pt x="8" y="12"/>
                      <a:pt x="11" y="8"/>
                      <a:pt x="14" y="3"/>
                    </a:cubicBezTo>
                    <a:cubicBezTo>
                      <a:pt x="15" y="1"/>
                      <a:pt x="13" y="0"/>
                      <a:pt x="11" y="1"/>
                    </a:cubicBezTo>
                    <a:cubicBezTo>
                      <a:pt x="8" y="5"/>
                      <a:pt x="5" y="10"/>
                      <a:pt x="2" y="14"/>
                    </a:cubicBezTo>
                    <a:cubicBezTo>
                      <a:pt x="0" y="16"/>
                      <a:pt x="4" y="18"/>
                      <a:pt x="5"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25" name="Freeform 262">
                <a:extLst>
                  <a:ext uri="{FF2B5EF4-FFF2-40B4-BE49-F238E27FC236}">
                    <a16:creationId xmlns:a16="http://schemas.microsoft.com/office/drawing/2014/main" id="{CBB935D2-D14A-48DF-926C-1F314F4C6214}"/>
                  </a:ext>
                </a:extLst>
              </p:cNvPr>
              <p:cNvSpPr>
                <a:spLocks/>
              </p:cNvSpPr>
              <p:nvPr/>
            </p:nvSpPr>
            <p:spPr bwMode="auto">
              <a:xfrm>
                <a:off x="3118" y="3229"/>
                <a:ext cx="34" cy="44"/>
              </a:xfrm>
              <a:custGeom>
                <a:avLst/>
                <a:gdLst>
                  <a:gd name="T0" fmla="*/ 4 w 19"/>
                  <a:gd name="T1" fmla="*/ 24 h 25"/>
                  <a:gd name="T2" fmla="*/ 18 w 19"/>
                  <a:gd name="T3" fmla="*/ 2 h 25"/>
                  <a:gd name="T4" fmla="*/ 15 w 19"/>
                  <a:gd name="T5" fmla="*/ 1 h 25"/>
                  <a:gd name="T6" fmla="*/ 2 w 19"/>
                  <a:gd name="T7" fmla="*/ 21 h 25"/>
                  <a:gd name="T8" fmla="*/ 4 w 19"/>
                  <a:gd name="T9" fmla="*/ 24 h 25"/>
                </a:gdLst>
                <a:ahLst/>
                <a:cxnLst>
                  <a:cxn ang="0">
                    <a:pos x="T0" y="T1"/>
                  </a:cxn>
                  <a:cxn ang="0">
                    <a:pos x="T2" y="T3"/>
                  </a:cxn>
                  <a:cxn ang="0">
                    <a:pos x="T4" y="T5"/>
                  </a:cxn>
                  <a:cxn ang="0">
                    <a:pos x="T6" y="T7"/>
                  </a:cxn>
                  <a:cxn ang="0">
                    <a:pos x="T8" y="T9"/>
                  </a:cxn>
                </a:cxnLst>
                <a:rect l="0" t="0" r="r" b="b"/>
                <a:pathLst>
                  <a:path w="19" h="25">
                    <a:moveTo>
                      <a:pt x="4" y="24"/>
                    </a:moveTo>
                    <a:cubicBezTo>
                      <a:pt x="11" y="18"/>
                      <a:pt x="16" y="11"/>
                      <a:pt x="18" y="2"/>
                    </a:cubicBezTo>
                    <a:cubicBezTo>
                      <a:pt x="19" y="1"/>
                      <a:pt x="16" y="0"/>
                      <a:pt x="15" y="1"/>
                    </a:cubicBezTo>
                    <a:cubicBezTo>
                      <a:pt x="12" y="8"/>
                      <a:pt x="8" y="15"/>
                      <a:pt x="2" y="21"/>
                    </a:cubicBezTo>
                    <a:cubicBezTo>
                      <a:pt x="0" y="23"/>
                      <a:pt x="3" y="25"/>
                      <a:pt x="4"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26" name="Freeform 263">
                <a:extLst>
                  <a:ext uri="{FF2B5EF4-FFF2-40B4-BE49-F238E27FC236}">
                    <a16:creationId xmlns:a16="http://schemas.microsoft.com/office/drawing/2014/main" id="{6327CC53-BC45-4476-9661-633C95CC89B1}"/>
                  </a:ext>
                </a:extLst>
              </p:cNvPr>
              <p:cNvSpPr>
                <a:spLocks/>
              </p:cNvSpPr>
              <p:nvPr/>
            </p:nvSpPr>
            <p:spPr bwMode="auto">
              <a:xfrm>
                <a:off x="3161" y="3236"/>
                <a:ext cx="26" cy="37"/>
              </a:xfrm>
              <a:custGeom>
                <a:avLst/>
                <a:gdLst>
                  <a:gd name="T0" fmla="*/ 4 w 15"/>
                  <a:gd name="T1" fmla="*/ 19 h 21"/>
                  <a:gd name="T2" fmla="*/ 14 w 15"/>
                  <a:gd name="T3" fmla="*/ 3 h 21"/>
                  <a:gd name="T4" fmla="*/ 12 w 15"/>
                  <a:gd name="T5" fmla="*/ 1 h 21"/>
                  <a:gd name="T6" fmla="*/ 1 w 15"/>
                  <a:gd name="T7" fmla="*/ 18 h 21"/>
                  <a:gd name="T8" fmla="*/ 4 w 15"/>
                  <a:gd name="T9" fmla="*/ 19 h 21"/>
                </a:gdLst>
                <a:ahLst/>
                <a:cxnLst>
                  <a:cxn ang="0">
                    <a:pos x="T0" y="T1"/>
                  </a:cxn>
                  <a:cxn ang="0">
                    <a:pos x="T2" y="T3"/>
                  </a:cxn>
                  <a:cxn ang="0">
                    <a:pos x="T4" y="T5"/>
                  </a:cxn>
                  <a:cxn ang="0">
                    <a:pos x="T6" y="T7"/>
                  </a:cxn>
                  <a:cxn ang="0">
                    <a:pos x="T8" y="T9"/>
                  </a:cxn>
                </a:cxnLst>
                <a:rect l="0" t="0" r="r" b="b"/>
                <a:pathLst>
                  <a:path w="15" h="21">
                    <a:moveTo>
                      <a:pt x="4" y="19"/>
                    </a:moveTo>
                    <a:cubicBezTo>
                      <a:pt x="8" y="14"/>
                      <a:pt x="12" y="9"/>
                      <a:pt x="14" y="3"/>
                    </a:cubicBezTo>
                    <a:cubicBezTo>
                      <a:pt x="15" y="1"/>
                      <a:pt x="13" y="0"/>
                      <a:pt x="12" y="1"/>
                    </a:cubicBezTo>
                    <a:cubicBezTo>
                      <a:pt x="8" y="7"/>
                      <a:pt x="5" y="12"/>
                      <a:pt x="1" y="18"/>
                    </a:cubicBezTo>
                    <a:cubicBezTo>
                      <a:pt x="0" y="20"/>
                      <a:pt x="3" y="21"/>
                      <a:pt x="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27" name="Freeform 264">
                <a:extLst>
                  <a:ext uri="{FF2B5EF4-FFF2-40B4-BE49-F238E27FC236}">
                    <a16:creationId xmlns:a16="http://schemas.microsoft.com/office/drawing/2014/main" id="{4A0DD387-561E-4C9D-8DBC-A81680001370}"/>
                  </a:ext>
                </a:extLst>
              </p:cNvPr>
              <p:cNvSpPr>
                <a:spLocks/>
              </p:cNvSpPr>
              <p:nvPr/>
            </p:nvSpPr>
            <p:spPr bwMode="auto">
              <a:xfrm>
                <a:off x="3194" y="3220"/>
                <a:ext cx="23" cy="41"/>
              </a:xfrm>
              <a:custGeom>
                <a:avLst/>
                <a:gdLst>
                  <a:gd name="T0" fmla="*/ 4 w 13"/>
                  <a:gd name="T1" fmla="*/ 21 h 23"/>
                  <a:gd name="T2" fmla="*/ 12 w 13"/>
                  <a:gd name="T3" fmla="*/ 3 h 23"/>
                  <a:gd name="T4" fmla="*/ 9 w 13"/>
                  <a:gd name="T5" fmla="*/ 2 h 23"/>
                  <a:gd name="T6" fmla="*/ 1 w 13"/>
                  <a:gd name="T7" fmla="*/ 19 h 23"/>
                  <a:gd name="T8" fmla="*/ 4 w 13"/>
                  <a:gd name="T9" fmla="*/ 21 h 23"/>
                </a:gdLst>
                <a:ahLst/>
                <a:cxnLst>
                  <a:cxn ang="0">
                    <a:pos x="T0" y="T1"/>
                  </a:cxn>
                  <a:cxn ang="0">
                    <a:pos x="T2" y="T3"/>
                  </a:cxn>
                  <a:cxn ang="0">
                    <a:pos x="T4" y="T5"/>
                  </a:cxn>
                  <a:cxn ang="0">
                    <a:pos x="T6" y="T7"/>
                  </a:cxn>
                  <a:cxn ang="0">
                    <a:pos x="T8" y="T9"/>
                  </a:cxn>
                </a:cxnLst>
                <a:rect l="0" t="0" r="r" b="b"/>
                <a:pathLst>
                  <a:path w="13" h="23">
                    <a:moveTo>
                      <a:pt x="4" y="21"/>
                    </a:moveTo>
                    <a:cubicBezTo>
                      <a:pt x="7" y="15"/>
                      <a:pt x="10" y="9"/>
                      <a:pt x="12" y="3"/>
                    </a:cubicBezTo>
                    <a:cubicBezTo>
                      <a:pt x="13" y="1"/>
                      <a:pt x="10" y="0"/>
                      <a:pt x="9" y="2"/>
                    </a:cubicBezTo>
                    <a:cubicBezTo>
                      <a:pt x="6" y="7"/>
                      <a:pt x="4" y="13"/>
                      <a:pt x="1" y="19"/>
                    </a:cubicBezTo>
                    <a:cubicBezTo>
                      <a:pt x="0" y="21"/>
                      <a:pt x="3" y="23"/>
                      <a:pt x="4"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28" name="Freeform 265">
                <a:extLst>
                  <a:ext uri="{FF2B5EF4-FFF2-40B4-BE49-F238E27FC236}">
                    <a16:creationId xmlns:a16="http://schemas.microsoft.com/office/drawing/2014/main" id="{2F51D7A7-8C92-40F9-9D90-D5E9B886FE3F}"/>
                  </a:ext>
                </a:extLst>
              </p:cNvPr>
              <p:cNvSpPr>
                <a:spLocks/>
              </p:cNvSpPr>
              <p:nvPr/>
            </p:nvSpPr>
            <p:spPr bwMode="auto">
              <a:xfrm>
                <a:off x="3226" y="3213"/>
                <a:ext cx="23" cy="35"/>
              </a:xfrm>
              <a:custGeom>
                <a:avLst/>
                <a:gdLst>
                  <a:gd name="T0" fmla="*/ 4 w 13"/>
                  <a:gd name="T1" fmla="*/ 18 h 20"/>
                  <a:gd name="T2" fmla="*/ 12 w 13"/>
                  <a:gd name="T3" fmla="*/ 3 h 20"/>
                  <a:gd name="T4" fmla="*/ 10 w 13"/>
                  <a:gd name="T5" fmla="*/ 2 h 20"/>
                  <a:gd name="T6" fmla="*/ 1 w 13"/>
                  <a:gd name="T7" fmla="*/ 16 h 20"/>
                  <a:gd name="T8" fmla="*/ 4 w 13"/>
                  <a:gd name="T9" fmla="*/ 18 h 20"/>
                </a:gdLst>
                <a:ahLst/>
                <a:cxnLst>
                  <a:cxn ang="0">
                    <a:pos x="T0" y="T1"/>
                  </a:cxn>
                  <a:cxn ang="0">
                    <a:pos x="T2" y="T3"/>
                  </a:cxn>
                  <a:cxn ang="0">
                    <a:pos x="T4" y="T5"/>
                  </a:cxn>
                  <a:cxn ang="0">
                    <a:pos x="T6" y="T7"/>
                  </a:cxn>
                  <a:cxn ang="0">
                    <a:pos x="T8" y="T9"/>
                  </a:cxn>
                </a:cxnLst>
                <a:rect l="0" t="0" r="r" b="b"/>
                <a:pathLst>
                  <a:path w="13" h="20">
                    <a:moveTo>
                      <a:pt x="4" y="18"/>
                    </a:moveTo>
                    <a:cubicBezTo>
                      <a:pt x="8" y="13"/>
                      <a:pt x="10" y="8"/>
                      <a:pt x="12" y="3"/>
                    </a:cubicBezTo>
                    <a:cubicBezTo>
                      <a:pt x="13" y="1"/>
                      <a:pt x="10" y="0"/>
                      <a:pt x="10" y="2"/>
                    </a:cubicBezTo>
                    <a:cubicBezTo>
                      <a:pt x="7" y="7"/>
                      <a:pt x="4" y="12"/>
                      <a:pt x="1" y="16"/>
                    </a:cubicBezTo>
                    <a:cubicBezTo>
                      <a:pt x="0" y="19"/>
                      <a:pt x="3" y="20"/>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29" name="Freeform 266">
                <a:extLst>
                  <a:ext uri="{FF2B5EF4-FFF2-40B4-BE49-F238E27FC236}">
                    <a16:creationId xmlns:a16="http://schemas.microsoft.com/office/drawing/2014/main" id="{F91A1458-195C-4278-9ACC-B39CDBF65514}"/>
                  </a:ext>
                </a:extLst>
              </p:cNvPr>
              <p:cNvSpPr>
                <a:spLocks/>
              </p:cNvSpPr>
              <p:nvPr/>
            </p:nvSpPr>
            <p:spPr bwMode="auto">
              <a:xfrm>
                <a:off x="3271" y="3199"/>
                <a:ext cx="21" cy="28"/>
              </a:xfrm>
              <a:custGeom>
                <a:avLst/>
                <a:gdLst>
                  <a:gd name="T0" fmla="*/ 5 w 12"/>
                  <a:gd name="T1" fmla="*/ 13 h 16"/>
                  <a:gd name="T2" fmla="*/ 11 w 12"/>
                  <a:gd name="T3" fmla="*/ 2 h 16"/>
                  <a:gd name="T4" fmla="*/ 8 w 12"/>
                  <a:gd name="T5" fmla="*/ 1 h 16"/>
                  <a:gd name="T6" fmla="*/ 2 w 12"/>
                  <a:gd name="T7" fmla="*/ 12 h 16"/>
                  <a:gd name="T8" fmla="*/ 5 w 12"/>
                  <a:gd name="T9" fmla="*/ 13 h 16"/>
                </a:gdLst>
                <a:ahLst/>
                <a:cxnLst>
                  <a:cxn ang="0">
                    <a:pos x="T0" y="T1"/>
                  </a:cxn>
                  <a:cxn ang="0">
                    <a:pos x="T2" y="T3"/>
                  </a:cxn>
                  <a:cxn ang="0">
                    <a:pos x="T4" y="T5"/>
                  </a:cxn>
                  <a:cxn ang="0">
                    <a:pos x="T6" y="T7"/>
                  </a:cxn>
                  <a:cxn ang="0">
                    <a:pos x="T8" y="T9"/>
                  </a:cxn>
                </a:cxnLst>
                <a:rect l="0" t="0" r="r" b="b"/>
                <a:pathLst>
                  <a:path w="12" h="16">
                    <a:moveTo>
                      <a:pt x="5" y="13"/>
                    </a:moveTo>
                    <a:cubicBezTo>
                      <a:pt x="7" y="10"/>
                      <a:pt x="9" y="6"/>
                      <a:pt x="11" y="2"/>
                    </a:cubicBezTo>
                    <a:cubicBezTo>
                      <a:pt x="12" y="1"/>
                      <a:pt x="9" y="0"/>
                      <a:pt x="8" y="1"/>
                    </a:cubicBezTo>
                    <a:cubicBezTo>
                      <a:pt x="6" y="4"/>
                      <a:pt x="4" y="8"/>
                      <a:pt x="2" y="12"/>
                    </a:cubicBezTo>
                    <a:cubicBezTo>
                      <a:pt x="0" y="14"/>
                      <a:pt x="4" y="16"/>
                      <a:pt x="5"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30" name="Freeform 267">
                <a:extLst>
                  <a:ext uri="{FF2B5EF4-FFF2-40B4-BE49-F238E27FC236}">
                    <a16:creationId xmlns:a16="http://schemas.microsoft.com/office/drawing/2014/main" id="{1AC36B68-5420-4ABB-8552-BA8450568E49}"/>
                  </a:ext>
                </a:extLst>
              </p:cNvPr>
              <p:cNvSpPr>
                <a:spLocks/>
              </p:cNvSpPr>
              <p:nvPr/>
            </p:nvSpPr>
            <p:spPr bwMode="auto">
              <a:xfrm>
                <a:off x="3308" y="3183"/>
                <a:ext cx="20" cy="34"/>
              </a:xfrm>
              <a:custGeom>
                <a:avLst/>
                <a:gdLst>
                  <a:gd name="T0" fmla="*/ 4 w 11"/>
                  <a:gd name="T1" fmla="*/ 17 h 19"/>
                  <a:gd name="T2" fmla="*/ 11 w 11"/>
                  <a:gd name="T3" fmla="*/ 2 h 19"/>
                  <a:gd name="T4" fmla="*/ 8 w 11"/>
                  <a:gd name="T5" fmla="*/ 2 h 19"/>
                  <a:gd name="T6" fmla="*/ 1 w 11"/>
                  <a:gd name="T7" fmla="*/ 15 h 19"/>
                  <a:gd name="T8" fmla="*/ 4 w 11"/>
                  <a:gd name="T9" fmla="*/ 17 h 19"/>
                </a:gdLst>
                <a:ahLst/>
                <a:cxnLst>
                  <a:cxn ang="0">
                    <a:pos x="T0" y="T1"/>
                  </a:cxn>
                  <a:cxn ang="0">
                    <a:pos x="T2" y="T3"/>
                  </a:cxn>
                  <a:cxn ang="0">
                    <a:pos x="T4" y="T5"/>
                  </a:cxn>
                  <a:cxn ang="0">
                    <a:pos x="T6" y="T7"/>
                  </a:cxn>
                  <a:cxn ang="0">
                    <a:pos x="T8" y="T9"/>
                  </a:cxn>
                </a:cxnLst>
                <a:rect l="0" t="0" r="r" b="b"/>
                <a:pathLst>
                  <a:path w="11" h="19">
                    <a:moveTo>
                      <a:pt x="4" y="17"/>
                    </a:moveTo>
                    <a:cubicBezTo>
                      <a:pt x="7" y="13"/>
                      <a:pt x="10" y="8"/>
                      <a:pt x="11" y="2"/>
                    </a:cubicBezTo>
                    <a:cubicBezTo>
                      <a:pt x="11" y="1"/>
                      <a:pt x="8" y="0"/>
                      <a:pt x="8" y="2"/>
                    </a:cubicBezTo>
                    <a:cubicBezTo>
                      <a:pt x="5" y="6"/>
                      <a:pt x="4" y="11"/>
                      <a:pt x="1" y="15"/>
                    </a:cubicBezTo>
                    <a:cubicBezTo>
                      <a:pt x="0" y="17"/>
                      <a:pt x="3" y="19"/>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31" name="Freeform 268">
                <a:extLst>
                  <a:ext uri="{FF2B5EF4-FFF2-40B4-BE49-F238E27FC236}">
                    <a16:creationId xmlns:a16="http://schemas.microsoft.com/office/drawing/2014/main" id="{0CB7F707-D58A-4E08-86AC-DB9D28A628C2}"/>
                  </a:ext>
                </a:extLst>
              </p:cNvPr>
              <p:cNvSpPr>
                <a:spLocks/>
              </p:cNvSpPr>
              <p:nvPr/>
            </p:nvSpPr>
            <p:spPr bwMode="auto">
              <a:xfrm>
                <a:off x="3347" y="3166"/>
                <a:ext cx="23" cy="35"/>
              </a:xfrm>
              <a:custGeom>
                <a:avLst/>
                <a:gdLst>
                  <a:gd name="T0" fmla="*/ 5 w 13"/>
                  <a:gd name="T1" fmla="*/ 18 h 20"/>
                  <a:gd name="T2" fmla="*/ 13 w 13"/>
                  <a:gd name="T3" fmla="*/ 3 h 20"/>
                  <a:gd name="T4" fmla="*/ 10 w 13"/>
                  <a:gd name="T5" fmla="*/ 2 h 20"/>
                  <a:gd name="T6" fmla="*/ 1 w 13"/>
                  <a:gd name="T7" fmla="*/ 16 h 20"/>
                  <a:gd name="T8" fmla="*/ 5 w 13"/>
                  <a:gd name="T9" fmla="*/ 18 h 20"/>
                </a:gdLst>
                <a:ahLst/>
                <a:cxnLst>
                  <a:cxn ang="0">
                    <a:pos x="T0" y="T1"/>
                  </a:cxn>
                  <a:cxn ang="0">
                    <a:pos x="T2" y="T3"/>
                  </a:cxn>
                  <a:cxn ang="0">
                    <a:pos x="T4" y="T5"/>
                  </a:cxn>
                  <a:cxn ang="0">
                    <a:pos x="T6" y="T7"/>
                  </a:cxn>
                  <a:cxn ang="0">
                    <a:pos x="T8" y="T9"/>
                  </a:cxn>
                </a:cxnLst>
                <a:rect l="0" t="0" r="r" b="b"/>
                <a:pathLst>
                  <a:path w="13" h="20">
                    <a:moveTo>
                      <a:pt x="5" y="18"/>
                    </a:moveTo>
                    <a:cubicBezTo>
                      <a:pt x="8" y="13"/>
                      <a:pt x="11" y="8"/>
                      <a:pt x="13" y="3"/>
                    </a:cubicBezTo>
                    <a:cubicBezTo>
                      <a:pt x="13" y="2"/>
                      <a:pt x="11" y="0"/>
                      <a:pt x="10" y="2"/>
                    </a:cubicBezTo>
                    <a:cubicBezTo>
                      <a:pt x="7" y="6"/>
                      <a:pt x="4" y="11"/>
                      <a:pt x="1" y="16"/>
                    </a:cubicBezTo>
                    <a:cubicBezTo>
                      <a:pt x="0" y="18"/>
                      <a:pt x="3" y="20"/>
                      <a:pt x="5"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32" name="Freeform 269">
                <a:extLst>
                  <a:ext uri="{FF2B5EF4-FFF2-40B4-BE49-F238E27FC236}">
                    <a16:creationId xmlns:a16="http://schemas.microsoft.com/office/drawing/2014/main" id="{FBE76A4F-5739-4130-A141-7EB61D7253E6}"/>
                  </a:ext>
                </a:extLst>
              </p:cNvPr>
              <p:cNvSpPr>
                <a:spLocks/>
              </p:cNvSpPr>
              <p:nvPr/>
            </p:nvSpPr>
            <p:spPr bwMode="auto">
              <a:xfrm>
                <a:off x="3398" y="3157"/>
                <a:ext cx="21" cy="30"/>
              </a:xfrm>
              <a:custGeom>
                <a:avLst/>
                <a:gdLst>
                  <a:gd name="T0" fmla="*/ 5 w 12"/>
                  <a:gd name="T1" fmla="*/ 15 h 17"/>
                  <a:gd name="T2" fmla="*/ 12 w 12"/>
                  <a:gd name="T3" fmla="*/ 3 h 17"/>
                  <a:gd name="T4" fmla="*/ 9 w 12"/>
                  <a:gd name="T5" fmla="*/ 1 h 17"/>
                  <a:gd name="T6" fmla="*/ 1 w 12"/>
                  <a:gd name="T7" fmla="*/ 13 h 17"/>
                  <a:gd name="T8" fmla="*/ 5 w 12"/>
                  <a:gd name="T9" fmla="*/ 15 h 17"/>
                </a:gdLst>
                <a:ahLst/>
                <a:cxnLst>
                  <a:cxn ang="0">
                    <a:pos x="T0" y="T1"/>
                  </a:cxn>
                  <a:cxn ang="0">
                    <a:pos x="T2" y="T3"/>
                  </a:cxn>
                  <a:cxn ang="0">
                    <a:pos x="T4" y="T5"/>
                  </a:cxn>
                  <a:cxn ang="0">
                    <a:pos x="T6" y="T7"/>
                  </a:cxn>
                  <a:cxn ang="0">
                    <a:pos x="T8" y="T9"/>
                  </a:cxn>
                </a:cxnLst>
                <a:rect l="0" t="0" r="r" b="b"/>
                <a:pathLst>
                  <a:path w="12" h="17">
                    <a:moveTo>
                      <a:pt x="5" y="15"/>
                    </a:moveTo>
                    <a:cubicBezTo>
                      <a:pt x="7" y="11"/>
                      <a:pt x="10" y="7"/>
                      <a:pt x="12" y="3"/>
                    </a:cubicBezTo>
                    <a:cubicBezTo>
                      <a:pt x="12" y="1"/>
                      <a:pt x="10" y="0"/>
                      <a:pt x="9" y="1"/>
                    </a:cubicBezTo>
                    <a:cubicBezTo>
                      <a:pt x="6" y="5"/>
                      <a:pt x="3" y="9"/>
                      <a:pt x="1" y="13"/>
                    </a:cubicBezTo>
                    <a:cubicBezTo>
                      <a:pt x="0" y="16"/>
                      <a:pt x="3" y="17"/>
                      <a:pt x="5"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33" name="Freeform 270">
                <a:extLst>
                  <a:ext uri="{FF2B5EF4-FFF2-40B4-BE49-F238E27FC236}">
                    <a16:creationId xmlns:a16="http://schemas.microsoft.com/office/drawing/2014/main" id="{A95467E8-8BFD-49CC-9FC2-B086FF6BB76C}"/>
                  </a:ext>
                </a:extLst>
              </p:cNvPr>
              <p:cNvSpPr>
                <a:spLocks/>
              </p:cNvSpPr>
              <p:nvPr/>
            </p:nvSpPr>
            <p:spPr bwMode="auto">
              <a:xfrm>
                <a:off x="3405" y="3123"/>
                <a:ext cx="33" cy="62"/>
              </a:xfrm>
              <a:custGeom>
                <a:avLst/>
                <a:gdLst>
                  <a:gd name="T0" fmla="*/ 3 w 19"/>
                  <a:gd name="T1" fmla="*/ 33 h 35"/>
                  <a:gd name="T2" fmla="*/ 18 w 19"/>
                  <a:gd name="T3" fmla="*/ 2 h 35"/>
                  <a:gd name="T4" fmla="*/ 15 w 19"/>
                  <a:gd name="T5" fmla="*/ 2 h 35"/>
                  <a:gd name="T6" fmla="*/ 1 w 19"/>
                  <a:gd name="T7" fmla="*/ 31 h 35"/>
                  <a:gd name="T8" fmla="*/ 3 w 19"/>
                  <a:gd name="T9" fmla="*/ 33 h 35"/>
                </a:gdLst>
                <a:ahLst/>
                <a:cxnLst>
                  <a:cxn ang="0">
                    <a:pos x="T0" y="T1"/>
                  </a:cxn>
                  <a:cxn ang="0">
                    <a:pos x="T2" y="T3"/>
                  </a:cxn>
                  <a:cxn ang="0">
                    <a:pos x="T4" y="T5"/>
                  </a:cxn>
                  <a:cxn ang="0">
                    <a:pos x="T6" y="T7"/>
                  </a:cxn>
                  <a:cxn ang="0">
                    <a:pos x="T8" y="T9"/>
                  </a:cxn>
                </a:cxnLst>
                <a:rect l="0" t="0" r="r" b="b"/>
                <a:pathLst>
                  <a:path w="19" h="35">
                    <a:moveTo>
                      <a:pt x="3" y="33"/>
                    </a:moveTo>
                    <a:cubicBezTo>
                      <a:pt x="11" y="25"/>
                      <a:pt x="18" y="14"/>
                      <a:pt x="18" y="2"/>
                    </a:cubicBezTo>
                    <a:cubicBezTo>
                      <a:pt x="19" y="0"/>
                      <a:pt x="16" y="0"/>
                      <a:pt x="15" y="2"/>
                    </a:cubicBezTo>
                    <a:cubicBezTo>
                      <a:pt x="12" y="13"/>
                      <a:pt x="8" y="22"/>
                      <a:pt x="1" y="31"/>
                    </a:cubicBezTo>
                    <a:cubicBezTo>
                      <a:pt x="0" y="33"/>
                      <a:pt x="2" y="35"/>
                      <a:pt x="3"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34" name="Freeform 271">
                <a:extLst>
                  <a:ext uri="{FF2B5EF4-FFF2-40B4-BE49-F238E27FC236}">
                    <a16:creationId xmlns:a16="http://schemas.microsoft.com/office/drawing/2014/main" id="{4439C369-7796-4D41-9E89-7AD3CF90FA94}"/>
                  </a:ext>
                </a:extLst>
              </p:cNvPr>
              <p:cNvSpPr>
                <a:spLocks/>
              </p:cNvSpPr>
              <p:nvPr/>
            </p:nvSpPr>
            <p:spPr bwMode="auto">
              <a:xfrm>
                <a:off x="3535" y="3079"/>
                <a:ext cx="18" cy="60"/>
              </a:xfrm>
              <a:custGeom>
                <a:avLst/>
                <a:gdLst>
                  <a:gd name="T0" fmla="*/ 4 w 10"/>
                  <a:gd name="T1" fmla="*/ 32 h 34"/>
                  <a:gd name="T2" fmla="*/ 9 w 10"/>
                  <a:gd name="T3" fmla="*/ 2 h 34"/>
                  <a:gd name="T4" fmla="*/ 5 w 10"/>
                  <a:gd name="T5" fmla="*/ 2 h 34"/>
                  <a:gd name="T6" fmla="*/ 1 w 10"/>
                  <a:gd name="T7" fmla="*/ 31 h 34"/>
                  <a:gd name="T8" fmla="*/ 4 w 10"/>
                  <a:gd name="T9" fmla="*/ 32 h 34"/>
                </a:gdLst>
                <a:ahLst/>
                <a:cxnLst>
                  <a:cxn ang="0">
                    <a:pos x="T0" y="T1"/>
                  </a:cxn>
                  <a:cxn ang="0">
                    <a:pos x="T2" y="T3"/>
                  </a:cxn>
                  <a:cxn ang="0">
                    <a:pos x="T4" y="T5"/>
                  </a:cxn>
                  <a:cxn ang="0">
                    <a:pos x="T6" y="T7"/>
                  </a:cxn>
                  <a:cxn ang="0">
                    <a:pos x="T8" y="T9"/>
                  </a:cxn>
                </a:cxnLst>
                <a:rect l="0" t="0" r="r" b="b"/>
                <a:pathLst>
                  <a:path w="10" h="34">
                    <a:moveTo>
                      <a:pt x="4" y="32"/>
                    </a:moveTo>
                    <a:cubicBezTo>
                      <a:pt x="8" y="22"/>
                      <a:pt x="10" y="12"/>
                      <a:pt x="9" y="2"/>
                    </a:cubicBezTo>
                    <a:cubicBezTo>
                      <a:pt x="8" y="0"/>
                      <a:pt x="6" y="0"/>
                      <a:pt x="5" y="2"/>
                    </a:cubicBezTo>
                    <a:cubicBezTo>
                      <a:pt x="5" y="12"/>
                      <a:pt x="4" y="21"/>
                      <a:pt x="1" y="31"/>
                    </a:cubicBezTo>
                    <a:cubicBezTo>
                      <a:pt x="0" y="33"/>
                      <a:pt x="4" y="34"/>
                      <a:pt x="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35" name="Freeform 272">
                <a:extLst>
                  <a:ext uri="{FF2B5EF4-FFF2-40B4-BE49-F238E27FC236}">
                    <a16:creationId xmlns:a16="http://schemas.microsoft.com/office/drawing/2014/main" id="{5FDE27F4-4511-4B4B-ACD4-E24C5E7020C2}"/>
                  </a:ext>
                </a:extLst>
              </p:cNvPr>
              <p:cNvSpPr>
                <a:spLocks/>
              </p:cNvSpPr>
              <p:nvPr/>
            </p:nvSpPr>
            <p:spPr bwMode="auto">
              <a:xfrm>
                <a:off x="3584" y="3053"/>
                <a:ext cx="23" cy="53"/>
              </a:xfrm>
              <a:custGeom>
                <a:avLst/>
                <a:gdLst>
                  <a:gd name="T0" fmla="*/ 4 w 13"/>
                  <a:gd name="T1" fmla="*/ 28 h 30"/>
                  <a:gd name="T2" fmla="*/ 13 w 13"/>
                  <a:gd name="T3" fmla="*/ 2 h 30"/>
                  <a:gd name="T4" fmla="*/ 10 w 13"/>
                  <a:gd name="T5" fmla="*/ 1 h 30"/>
                  <a:gd name="T6" fmla="*/ 1 w 13"/>
                  <a:gd name="T7" fmla="*/ 27 h 30"/>
                  <a:gd name="T8" fmla="*/ 4 w 13"/>
                  <a:gd name="T9" fmla="*/ 28 h 30"/>
                </a:gdLst>
                <a:ahLst/>
                <a:cxnLst>
                  <a:cxn ang="0">
                    <a:pos x="T0" y="T1"/>
                  </a:cxn>
                  <a:cxn ang="0">
                    <a:pos x="T2" y="T3"/>
                  </a:cxn>
                  <a:cxn ang="0">
                    <a:pos x="T4" y="T5"/>
                  </a:cxn>
                  <a:cxn ang="0">
                    <a:pos x="T6" y="T7"/>
                  </a:cxn>
                  <a:cxn ang="0">
                    <a:pos x="T8" y="T9"/>
                  </a:cxn>
                </a:cxnLst>
                <a:rect l="0" t="0" r="r" b="b"/>
                <a:pathLst>
                  <a:path w="13" h="30">
                    <a:moveTo>
                      <a:pt x="4" y="28"/>
                    </a:moveTo>
                    <a:cubicBezTo>
                      <a:pt x="7" y="19"/>
                      <a:pt x="11" y="11"/>
                      <a:pt x="13" y="2"/>
                    </a:cubicBezTo>
                    <a:cubicBezTo>
                      <a:pt x="13" y="1"/>
                      <a:pt x="11" y="0"/>
                      <a:pt x="10" y="1"/>
                    </a:cubicBezTo>
                    <a:cubicBezTo>
                      <a:pt x="6" y="9"/>
                      <a:pt x="4" y="18"/>
                      <a:pt x="1" y="27"/>
                    </a:cubicBezTo>
                    <a:cubicBezTo>
                      <a:pt x="0" y="29"/>
                      <a:pt x="4" y="30"/>
                      <a:pt x="4"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36" name="Freeform 273">
                <a:extLst>
                  <a:ext uri="{FF2B5EF4-FFF2-40B4-BE49-F238E27FC236}">
                    <a16:creationId xmlns:a16="http://schemas.microsoft.com/office/drawing/2014/main" id="{A260D947-BA19-4C70-B49E-7C20A7091683}"/>
                  </a:ext>
                </a:extLst>
              </p:cNvPr>
              <p:cNvSpPr>
                <a:spLocks/>
              </p:cNvSpPr>
              <p:nvPr/>
            </p:nvSpPr>
            <p:spPr bwMode="auto">
              <a:xfrm>
                <a:off x="3648" y="3011"/>
                <a:ext cx="26" cy="68"/>
              </a:xfrm>
              <a:custGeom>
                <a:avLst/>
                <a:gdLst>
                  <a:gd name="T0" fmla="*/ 4 w 15"/>
                  <a:gd name="T1" fmla="*/ 37 h 39"/>
                  <a:gd name="T2" fmla="*/ 15 w 15"/>
                  <a:gd name="T3" fmla="*/ 2 h 39"/>
                  <a:gd name="T4" fmla="*/ 12 w 15"/>
                  <a:gd name="T5" fmla="*/ 2 h 39"/>
                  <a:gd name="T6" fmla="*/ 1 w 15"/>
                  <a:gd name="T7" fmla="*/ 36 h 39"/>
                  <a:gd name="T8" fmla="*/ 4 w 15"/>
                  <a:gd name="T9" fmla="*/ 37 h 39"/>
                </a:gdLst>
                <a:ahLst/>
                <a:cxnLst>
                  <a:cxn ang="0">
                    <a:pos x="T0" y="T1"/>
                  </a:cxn>
                  <a:cxn ang="0">
                    <a:pos x="T2" y="T3"/>
                  </a:cxn>
                  <a:cxn ang="0">
                    <a:pos x="T4" y="T5"/>
                  </a:cxn>
                  <a:cxn ang="0">
                    <a:pos x="T6" y="T7"/>
                  </a:cxn>
                  <a:cxn ang="0">
                    <a:pos x="T8" y="T9"/>
                  </a:cxn>
                </a:cxnLst>
                <a:rect l="0" t="0" r="r" b="b"/>
                <a:pathLst>
                  <a:path w="15" h="39">
                    <a:moveTo>
                      <a:pt x="4" y="37"/>
                    </a:moveTo>
                    <a:cubicBezTo>
                      <a:pt x="10" y="27"/>
                      <a:pt x="14" y="15"/>
                      <a:pt x="15" y="2"/>
                    </a:cubicBezTo>
                    <a:cubicBezTo>
                      <a:pt x="15" y="1"/>
                      <a:pt x="12" y="0"/>
                      <a:pt x="12" y="2"/>
                    </a:cubicBezTo>
                    <a:cubicBezTo>
                      <a:pt x="10" y="14"/>
                      <a:pt x="7" y="25"/>
                      <a:pt x="1" y="36"/>
                    </a:cubicBezTo>
                    <a:cubicBezTo>
                      <a:pt x="0" y="38"/>
                      <a:pt x="3" y="39"/>
                      <a:pt x="4"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37" name="Freeform 274">
                <a:extLst>
                  <a:ext uri="{FF2B5EF4-FFF2-40B4-BE49-F238E27FC236}">
                    <a16:creationId xmlns:a16="http://schemas.microsoft.com/office/drawing/2014/main" id="{D3962A9C-40FD-4562-A649-6BC409FF054C}"/>
                  </a:ext>
                </a:extLst>
              </p:cNvPr>
              <p:cNvSpPr>
                <a:spLocks/>
              </p:cNvSpPr>
              <p:nvPr/>
            </p:nvSpPr>
            <p:spPr bwMode="auto">
              <a:xfrm>
                <a:off x="3723" y="2977"/>
                <a:ext cx="19" cy="58"/>
              </a:xfrm>
              <a:custGeom>
                <a:avLst/>
                <a:gdLst>
                  <a:gd name="T0" fmla="*/ 4 w 11"/>
                  <a:gd name="T1" fmla="*/ 30 h 33"/>
                  <a:gd name="T2" fmla="*/ 11 w 11"/>
                  <a:gd name="T3" fmla="*/ 3 h 33"/>
                  <a:gd name="T4" fmla="*/ 8 w 11"/>
                  <a:gd name="T5" fmla="*/ 2 h 33"/>
                  <a:gd name="T6" fmla="*/ 1 w 11"/>
                  <a:gd name="T7" fmla="*/ 29 h 33"/>
                  <a:gd name="T8" fmla="*/ 4 w 11"/>
                  <a:gd name="T9" fmla="*/ 30 h 33"/>
                </a:gdLst>
                <a:ahLst/>
                <a:cxnLst>
                  <a:cxn ang="0">
                    <a:pos x="T0" y="T1"/>
                  </a:cxn>
                  <a:cxn ang="0">
                    <a:pos x="T2" y="T3"/>
                  </a:cxn>
                  <a:cxn ang="0">
                    <a:pos x="T4" y="T5"/>
                  </a:cxn>
                  <a:cxn ang="0">
                    <a:pos x="T6" y="T7"/>
                  </a:cxn>
                  <a:cxn ang="0">
                    <a:pos x="T8" y="T9"/>
                  </a:cxn>
                </a:cxnLst>
                <a:rect l="0" t="0" r="r" b="b"/>
                <a:pathLst>
                  <a:path w="11" h="33">
                    <a:moveTo>
                      <a:pt x="4" y="30"/>
                    </a:moveTo>
                    <a:cubicBezTo>
                      <a:pt x="6" y="21"/>
                      <a:pt x="9" y="12"/>
                      <a:pt x="11" y="3"/>
                    </a:cubicBezTo>
                    <a:cubicBezTo>
                      <a:pt x="11" y="1"/>
                      <a:pt x="8" y="0"/>
                      <a:pt x="8" y="2"/>
                    </a:cubicBezTo>
                    <a:cubicBezTo>
                      <a:pt x="5" y="11"/>
                      <a:pt x="3" y="20"/>
                      <a:pt x="1" y="29"/>
                    </a:cubicBezTo>
                    <a:cubicBezTo>
                      <a:pt x="0" y="32"/>
                      <a:pt x="4" y="33"/>
                      <a:pt x="4"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38" name="Freeform 275">
                <a:extLst>
                  <a:ext uri="{FF2B5EF4-FFF2-40B4-BE49-F238E27FC236}">
                    <a16:creationId xmlns:a16="http://schemas.microsoft.com/office/drawing/2014/main" id="{59369BE4-788B-4F47-B47C-694BBC7204B3}"/>
                  </a:ext>
                </a:extLst>
              </p:cNvPr>
              <p:cNvSpPr>
                <a:spLocks/>
              </p:cNvSpPr>
              <p:nvPr/>
            </p:nvSpPr>
            <p:spPr bwMode="auto">
              <a:xfrm>
                <a:off x="3765" y="2955"/>
                <a:ext cx="23" cy="68"/>
              </a:xfrm>
              <a:custGeom>
                <a:avLst/>
                <a:gdLst>
                  <a:gd name="T0" fmla="*/ 3 w 13"/>
                  <a:gd name="T1" fmla="*/ 37 h 39"/>
                  <a:gd name="T2" fmla="*/ 12 w 13"/>
                  <a:gd name="T3" fmla="*/ 2 h 39"/>
                  <a:gd name="T4" fmla="*/ 9 w 13"/>
                  <a:gd name="T5" fmla="*/ 2 h 39"/>
                  <a:gd name="T6" fmla="*/ 0 w 13"/>
                  <a:gd name="T7" fmla="*/ 36 h 39"/>
                  <a:gd name="T8" fmla="*/ 3 w 13"/>
                  <a:gd name="T9" fmla="*/ 37 h 39"/>
                </a:gdLst>
                <a:ahLst/>
                <a:cxnLst>
                  <a:cxn ang="0">
                    <a:pos x="T0" y="T1"/>
                  </a:cxn>
                  <a:cxn ang="0">
                    <a:pos x="T2" y="T3"/>
                  </a:cxn>
                  <a:cxn ang="0">
                    <a:pos x="T4" y="T5"/>
                  </a:cxn>
                  <a:cxn ang="0">
                    <a:pos x="T6" y="T7"/>
                  </a:cxn>
                  <a:cxn ang="0">
                    <a:pos x="T8" y="T9"/>
                  </a:cxn>
                </a:cxnLst>
                <a:rect l="0" t="0" r="r" b="b"/>
                <a:pathLst>
                  <a:path w="13" h="39">
                    <a:moveTo>
                      <a:pt x="3" y="37"/>
                    </a:moveTo>
                    <a:cubicBezTo>
                      <a:pt x="9" y="27"/>
                      <a:pt x="13" y="15"/>
                      <a:pt x="12" y="2"/>
                    </a:cubicBezTo>
                    <a:cubicBezTo>
                      <a:pt x="11" y="1"/>
                      <a:pt x="9" y="0"/>
                      <a:pt x="9" y="2"/>
                    </a:cubicBezTo>
                    <a:cubicBezTo>
                      <a:pt x="8" y="14"/>
                      <a:pt x="6" y="25"/>
                      <a:pt x="0" y="36"/>
                    </a:cubicBezTo>
                    <a:cubicBezTo>
                      <a:pt x="0" y="37"/>
                      <a:pt x="2" y="39"/>
                      <a:pt x="3"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39" name="Freeform 276">
                <a:extLst>
                  <a:ext uri="{FF2B5EF4-FFF2-40B4-BE49-F238E27FC236}">
                    <a16:creationId xmlns:a16="http://schemas.microsoft.com/office/drawing/2014/main" id="{555036D6-07A1-4F6A-BA00-744281845A9B}"/>
                  </a:ext>
                </a:extLst>
              </p:cNvPr>
              <p:cNvSpPr>
                <a:spLocks/>
              </p:cNvSpPr>
              <p:nvPr/>
            </p:nvSpPr>
            <p:spPr bwMode="auto">
              <a:xfrm>
                <a:off x="3815" y="2928"/>
                <a:ext cx="21" cy="58"/>
              </a:xfrm>
              <a:custGeom>
                <a:avLst/>
                <a:gdLst>
                  <a:gd name="T0" fmla="*/ 3 w 12"/>
                  <a:gd name="T1" fmla="*/ 31 h 33"/>
                  <a:gd name="T2" fmla="*/ 11 w 12"/>
                  <a:gd name="T3" fmla="*/ 2 h 33"/>
                  <a:gd name="T4" fmla="*/ 8 w 12"/>
                  <a:gd name="T5" fmla="*/ 2 h 33"/>
                  <a:gd name="T6" fmla="*/ 1 w 12"/>
                  <a:gd name="T7" fmla="*/ 30 h 33"/>
                  <a:gd name="T8" fmla="*/ 3 w 12"/>
                  <a:gd name="T9" fmla="*/ 31 h 33"/>
                </a:gdLst>
                <a:ahLst/>
                <a:cxnLst>
                  <a:cxn ang="0">
                    <a:pos x="T0" y="T1"/>
                  </a:cxn>
                  <a:cxn ang="0">
                    <a:pos x="T2" y="T3"/>
                  </a:cxn>
                  <a:cxn ang="0">
                    <a:pos x="T4" y="T5"/>
                  </a:cxn>
                  <a:cxn ang="0">
                    <a:pos x="T6" y="T7"/>
                  </a:cxn>
                  <a:cxn ang="0">
                    <a:pos x="T8" y="T9"/>
                  </a:cxn>
                </a:cxnLst>
                <a:rect l="0" t="0" r="r" b="b"/>
                <a:pathLst>
                  <a:path w="12" h="33">
                    <a:moveTo>
                      <a:pt x="3" y="31"/>
                    </a:moveTo>
                    <a:cubicBezTo>
                      <a:pt x="10" y="23"/>
                      <a:pt x="12" y="13"/>
                      <a:pt x="11" y="2"/>
                    </a:cubicBezTo>
                    <a:cubicBezTo>
                      <a:pt x="11" y="0"/>
                      <a:pt x="8" y="0"/>
                      <a:pt x="8" y="2"/>
                    </a:cubicBezTo>
                    <a:cubicBezTo>
                      <a:pt x="8" y="12"/>
                      <a:pt x="5" y="21"/>
                      <a:pt x="1" y="30"/>
                    </a:cubicBezTo>
                    <a:cubicBezTo>
                      <a:pt x="0" y="32"/>
                      <a:pt x="2" y="33"/>
                      <a:pt x="3"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40" name="Freeform 277">
                <a:extLst>
                  <a:ext uri="{FF2B5EF4-FFF2-40B4-BE49-F238E27FC236}">
                    <a16:creationId xmlns:a16="http://schemas.microsoft.com/office/drawing/2014/main" id="{E034AF13-63E5-44E5-A197-6116B7880121}"/>
                  </a:ext>
                </a:extLst>
              </p:cNvPr>
              <p:cNvSpPr>
                <a:spLocks/>
              </p:cNvSpPr>
              <p:nvPr/>
            </p:nvSpPr>
            <p:spPr bwMode="auto">
              <a:xfrm>
                <a:off x="3873" y="2898"/>
                <a:ext cx="15" cy="55"/>
              </a:xfrm>
              <a:custGeom>
                <a:avLst/>
                <a:gdLst>
                  <a:gd name="T0" fmla="*/ 4 w 9"/>
                  <a:gd name="T1" fmla="*/ 28 h 31"/>
                  <a:gd name="T2" fmla="*/ 8 w 9"/>
                  <a:gd name="T3" fmla="*/ 2 h 31"/>
                  <a:gd name="T4" fmla="*/ 5 w 9"/>
                  <a:gd name="T5" fmla="*/ 2 h 31"/>
                  <a:gd name="T6" fmla="*/ 1 w 9"/>
                  <a:gd name="T7" fmla="*/ 27 h 31"/>
                  <a:gd name="T8" fmla="*/ 4 w 9"/>
                  <a:gd name="T9" fmla="*/ 28 h 31"/>
                </a:gdLst>
                <a:ahLst/>
                <a:cxnLst>
                  <a:cxn ang="0">
                    <a:pos x="T0" y="T1"/>
                  </a:cxn>
                  <a:cxn ang="0">
                    <a:pos x="T2" y="T3"/>
                  </a:cxn>
                  <a:cxn ang="0">
                    <a:pos x="T4" y="T5"/>
                  </a:cxn>
                  <a:cxn ang="0">
                    <a:pos x="T6" y="T7"/>
                  </a:cxn>
                  <a:cxn ang="0">
                    <a:pos x="T8" y="T9"/>
                  </a:cxn>
                </a:cxnLst>
                <a:rect l="0" t="0" r="r" b="b"/>
                <a:pathLst>
                  <a:path w="9" h="31">
                    <a:moveTo>
                      <a:pt x="4" y="28"/>
                    </a:moveTo>
                    <a:cubicBezTo>
                      <a:pt x="7" y="20"/>
                      <a:pt x="9" y="11"/>
                      <a:pt x="8" y="2"/>
                    </a:cubicBezTo>
                    <a:cubicBezTo>
                      <a:pt x="8" y="0"/>
                      <a:pt x="5" y="0"/>
                      <a:pt x="5" y="2"/>
                    </a:cubicBezTo>
                    <a:cubicBezTo>
                      <a:pt x="4" y="11"/>
                      <a:pt x="3" y="19"/>
                      <a:pt x="1" y="27"/>
                    </a:cubicBezTo>
                    <a:cubicBezTo>
                      <a:pt x="0" y="30"/>
                      <a:pt x="3" y="31"/>
                      <a:pt x="4"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41" name="Freeform 278">
                <a:extLst>
                  <a:ext uri="{FF2B5EF4-FFF2-40B4-BE49-F238E27FC236}">
                    <a16:creationId xmlns:a16="http://schemas.microsoft.com/office/drawing/2014/main" id="{8FAF1087-47B1-43BC-8435-55BA47B665C9}"/>
                  </a:ext>
                </a:extLst>
              </p:cNvPr>
              <p:cNvSpPr>
                <a:spLocks/>
              </p:cNvSpPr>
              <p:nvPr/>
            </p:nvSpPr>
            <p:spPr bwMode="auto">
              <a:xfrm>
                <a:off x="3920" y="2872"/>
                <a:ext cx="11" cy="53"/>
              </a:xfrm>
              <a:custGeom>
                <a:avLst/>
                <a:gdLst>
                  <a:gd name="T0" fmla="*/ 5 w 6"/>
                  <a:gd name="T1" fmla="*/ 28 h 30"/>
                  <a:gd name="T2" fmla="*/ 5 w 6"/>
                  <a:gd name="T3" fmla="*/ 2 h 30"/>
                  <a:gd name="T4" fmla="*/ 2 w 6"/>
                  <a:gd name="T5" fmla="*/ 2 h 30"/>
                  <a:gd name="T6" fmla="*/ 2 w 6"/>
                  <a:gd name="T7" fmla="*/ 28 h 30"/>
                  <a:gd name="T8" fmla="*/ 5 w 6"/>
                  <a:gd name="T9" fmla="*/ 28 h 30"/>
                </a:gdLst>
                <a:ahLst/>
                <a:cxnLst>
                  <a:cxn ang="0">
                    <a:pos x="T0" y="T1"/>
                  </a:cxn>
                  <a:cxn ang="0">
                    <a:pos x="T2" y="T3"/>
                  </a:cxn>
                  <a:cxn ang="0">
                    <a:pos x="T4" y="T5"/>
                  </a:cxn>
                  <a:cxn ang="0">
                    <a:pos x="T6" y="T7"/>
                  </a:cxn>
                  <a:cxn ang="0">
                    <a:pos x="T8" y="T9"/>
                  </a:cxn>
                </a:cxnLst>
                <a:rect l="0" t="0" r="r" b="b"/>
                <a:pathLst>
                  <a:path w="6" h="30">
                    <a:moveTo>
                      <a:pt x="5" y="28"/>
                    </a:moveTo>
                    <a:cubicBezTo>
                      <a:pt x="5" y="20"/>
                      <a:pt x="6" y="10"/>
                      <a:pt x="5" y="2"/>
                    </a:cubicBezTo>
                    <a:cubicBezTo>
                      <a:pt x="5" y="0"/>
                      <a:pt x="2" y="0"/>
                      <a:pt x="2" y="2"/>
                    </a:cubicBezTo>
                    <a:cubicBezTo>
                      <a:pt x="0" y="10"/>
                      <a:pt x="1" y="20"/>
                      <a:pt x="2" y="28"/>
                    </a:cubicBezTo>
                    <a:cubicBezTo>
                      <a:pt x="2" y="30"/>
                      <a:pt x="5" y="30"/>
                      <a:pt x="5"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42" name="Freeform 279">
                <a:extLst>
                  <a:ext uri="{FF2B5EF4-FFF2-40B4-BE49-F238E27FC236}">
                    <a16:creationId xmlns:a16="http://schemas.microsoft.com/office/drawing/2014/main" id="{C57D6618-8469-4454-943E-C0EE3EB765A8}"/>
                  </a:ext>
                </a:extLst>
              </p:cNvPr>
              <p:cNvSpPr>
                <a:spLocks/>
              </p:cNvSpPr>
              <p:nvPr/>
            </p:nvSpPr>
            <p:spPr bwMode="auto">
              <a:xfrm>
                <a:off x="2526" y="2962"/>
                <a:ext cx="18" cy="22"/>
              </a:xfrm>
              <a:custGeom>
                <a:avLst/>
                <a:gdLst>
                  <a:gd name="T0" fmla="*/ 7 w 10"/>
                  <a:gd name="T1" fmla="*/ 1 h 13"/>
                  <a:gd name="T2" fmla="*/ 0 w 10"/>
                  <a:gd name="T3" fmla="*/ 10 h 13"/>
                  <a:gd name="T4" fmla="*/ 3 w 10"/>
                  <a:gd name="T5" fmla="*/ 12 h 13"/>
                  <a:gd name="T6" fmla="*/ 8 w 10"/>
                  <a:gd name="T7" fmla="*/ 4 h 13"/>
                  <a:gd name="T8" fmla="*/ 7 w 10"/>
                  <a:gd name="T9" fmla="*/ 1 h 13"/>
                </a:gdLst>
                <a:ahLst/>
                <a:cxnLst>
                  <a:cxn ang="0">
                    <a:pos x="T0" y="T1"/>
                  </a:cxn>
                  <a:cxn ang="0">
                    <a:pos x="T2" y="T3"/>
                  </a:cxn>
                  <a:cxn ang="0">
                    <a:pos x="T4" y="T5"/>
                  </a:cxn>
                  <a:cxn ang="0">
                    <a:pos x="T6" y="T7"/>
                  </a:cxn>
                  <a:cxn ang="0">
                    <a:pos x="T8" y="T9"/>
                  </a:cxn>
                </a:cxnLst>
                <a:rect l="0" t="0" r="r" b="b"/>
                <a:pathLst>
                  <a:path w="10" h="13">
                    <a:moveTo>
                      <a:pt x="7" y="1"/>
                    </a:moveTo>
                    <a:cubicBezTo>
                      <a:pt x="3" y="3"/>
                      <a:pt x="0" y="6"/>
                      <a:pt x="0" y="10"/>
                    </a:cubicBezTo>
                    <a:cubicBezTo>
                      <a:pt x="0" y="12"/>
                      <a:pt x="2" y="13"/>
                      <a:pt x="3" y="12"/>
                    </a:cubicBezTo>
                    <a:cubicBezTo>
                      <a:pt x="5" y="9"/>
                      <a:pt x="6" y="6"/>
                      <a:pt x="8" y="4"/>
                    </a:cubicBezTo>
                    <a:cubicBezTo>
                      <a:pt x="10" y="2"/>
                      <a:pt x="8" y="0"/>
                      <a:pt x="7"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43" name="Freeform 280">
                <a:extLst>
                  <a:ext uri="{FF2B5EF4-FFF2-40B4-BE49-F238E27FC236}">
                    <a16:creationId xmlns:a16="http://schemas.microsoft.com/office/drawing/2014/main" id="{2ACC32EF-A218-4278-A6DC-D71D3F812B38}"/>
                  </a:ext>
                </a:extLst>
              </p:cNvPr>
              <p:cNvSpPr>
                <a:spLocks/>
              </p:cNvSpPr>
              <p:nvPr/>
            </p:nvSpPr>
            <p:spPr bwMode="auto">
              <a:xfrm>
                <a:off x="2538" y="2977"/>
                <a:ext cx="20" cy="25"/>
              </a:xfrm>
              <a:custGeom>
                <a:avLst/>
                <a:gdLst>
                  <a:gd name="T0" fmla="*/ 7 w 11"/>
                  <a:gd name="T1" fmla="*/ 2 h 14"/>
                  <a:gd name="T2" fmla="*/ 0 w 11"/>
                  <a:gd name="T3" fmla="*/ 12 h 14"/>
                  <a:gd name="T4" fmla="*/ 3 w 11"/>
                  <a:gd name="T5" fmla="*/ 13 h 14"/>
                  <a:gd name="T6" fmla="*/ 9 w 11"/>
                  <a:gd name="T7" fmla="*/ 4 h 14"/>
                  <a:gd name="T8" fmla="*/ 7 w 11"/>
                  <a:gd name="T9" fmla="*/ 2 h 14"/>
                </a:gdLst>
                <a:ahLst/>
                <a:cxnLst>
                  <a:cxn ang="0">
                    <a:pos x="T0" y="T1"/>
                  </a:cxn>
                  <a:cxn ang="0">
                    <a:pos x="T2" y="T3"/>
                  </a:cxn>
                  <a:cxn ang="0">
                    <a:pos x="T4" y="T5"/>
                  </a:cxn>
                  <a:cxn ang="0">
                    <a:pos x="T6" y="T7"/>
                  </a:cxn>
                  <a:cxn ang="0">
                    <a:pos x="T8" y="T9"/>
                  </a:cxn>
                </a:cxnLst>
                <a:rect l="0" t="0" r="r" b="b"/>
                <a:pathLst>
                  <a:path w="11" h="14">
                    <a:moveTo>
                      <a:pt x="7" y="2"/>
                    </a:moveTo>
                    <a:cubicBezTo>
                      <a:pt x="4" y="4"/>
                      <a:pt x="1" y="8"/>
                      <a:pt x="0" y="12"/>
                    </a:cubicBezTo>
                    <a:cubicBezTo>
                      <a:pt x="0" y="13"/>
                      <a:pt x="2" y="14"/>
                      <a:pt x="3" y="13"/>
                    </a:cubicBezTo>
                    <a:cubicBezTo>
                      <a:pt x="5" y="10"/>
                      <a:pt x="7" y="7"/>
                      <a:pt x="9" y="4"/>
                    </a:cubicBezTo>
                    <a:cubicBezTo>
                      <a:pt x="11" y="3"/>
                      <a:pt x="9" y="0"/>
                      <a:pt x="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44" name="Freeform 281">
                <a:extLst>
                  <a:ext uri="{FF2B5EF4-FFF2-40B4-BE49-F238E27FC236}">
                    <a16:creationId xmlns:a16="http://schemas.microsoft.com/office/drawing/2014/main" id="{CADE3428-818B-4F44-8C95-FF20C2DB8F53}"/>
                  </a:ext>
                </a:extLst>
              </p:cNvPr>
              <p:cNvSpPr>
                <a:spLocks/>
              </p:cNvSpPr>
              <p:nvPr/>
            </p:nvSpPr>
            <p:spPr bwMode="auto">
              <a:xfrm>
                <a:off x="2554" y="2990"/>
                <a:ext cx="18" cy="26"/>
              </a:xfrm>
              <a:custGeom>
                <a:avLst/>
                <a:gdLst>
                  <a:gd name="T0" fmla="*/ 6 w 10"/>
                  <a:gd name="T1" fmla="*/ 2 h 15"/>
                  <a:gd name="T2" fmla="*/ 0 w 10"/>
                  <a:gd name="T3" fmla="*/ 12 h 15"/>
                  <a:gd name="T4" fmla="*/ 2 w 10"/>
                  <a:gd name="T5" fmla="*/ 14 h 15"/>
                  <a:gd name="T6" fmla="*/ 9 w 10"/>
                  <a:gd name="T7" fmla="*/ 4 h 15"/>
                  <a:gd name="T8" fmla="*/ 6 w 10"/>
                  <a:gd name="T9" fmla="*/ 2 h 15"/>
                </a:gdLst>
                <a:ahLst/>
                <a:cxnLst>
                  <a:cxn ang="0">
                    <a:pos x="T0" y="T1"/>
                  </a:cxn>
                  <a:cxn ang="0">
                    <a:pos x="T2" y="T3"/>
                  </a:cxn>
                  <a:cxn ang="0">
                    <a:pos x="T4" y="T5"/>
                  </a:cxn>
                  <a:cxn ang="0">
                    <a:pos x="T6" y="T7"/>
                  </a:cxn>
                  <a:cxn ang="0">
                    <a:pos x="T8" y="T9"/>
                  </a:cxn>
                </a:cxnLst>
                <a:rect l="0" t="0" r="r" b="b"/>
                <a:pathLst>
                  <a:path w="10" h="15">
                    <a:moveTo>
                      <a:pt x="6" y="2"/>
                    </a:moveTo>
                    <a:cubicBezTo>
                      <a:pt x="4" y="5"/>
                      <a:pt x="2" y="9"/>
                      <a:pt x="0" y="12"/>
                    </a:cubicBezTo>
                    <a:cubicBezTo>
                      <a:pt x="0" y="13"/>
                      <a:pt x="1" y="15"/>
                      <a:pt x="2" y="14"/>
                    </a:cubicBezTo>
                    <a:cubicBezTo>
                      <a:pt x="6" y="12"/>
                      <a:pt x="8" y="8"/>
                      <a:pt x="9" y="4"/>
                    </a:cubicBezTo>
                    <a:cubicBezTo>
                      <a:pt x="10" y="2"/>
                      <a:pt x="7" y="0"/>
                      <a:pt x="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45" name="Freeform 282">
                <a:extLst>
                  <a:ext uri="{FF2B5EF4-FFF2-40B4-BE49-F238E27FC236}">
                    <a16:creationId xmlns:a16="http://schemas.microsoft.com/office/drawing/2014/main" id="{52BAABB8-F5A4-4545-9C99-456932931CE0}"/>
                  </a:ext>
                </a:extLst>
              </p:cNvPr>
              <p:cNvSpPr>
                <a:spLocks/>
              </p:cNvSpPr>
              <p:nvPr/>
            </p:nvSpPr>
            <p:spPr bwMode="auto">
              <a:xfrm>
                <a:off x="2561" y="3009"/>
                <a:ext cx="19" cy="26"/>
              </a:xfrm>
              <a:custGeom>
                <a:avLst/>
                <a:gdLst>
                  <a:gd name="T0" fmla="*/ 6 w 11"/>
                  <a:gd name="T1" fmla="*/ 2 h 15"/>
                  <a:gd name="T2" fmla="*/ 0 w 11"/>
                  <a:gd name="T3" fmla="*/ 13 h 15"/>
                  <a:gd name="T4" fmla="*/ 3 w 11"/>
                  <a:gd name="T5" fmla="*/ 14 h 15"/>
                  <a:gd name="T6" fmla="*/ 9 w 11"/>
                  <a:gd name="T7" fmla="*/ 4 h 15"/>
                  <a:gd name="T8" fmla="*/ 6 w 11"/>
                  <a:gd name="T9" fmla="*/ 2 h 15"/>
                </a:gdLst>
                <a:ahLst/>
                <a:cxnLst>
                  <a:cxn ang="0">
                    <a:pos x="T0" y="T1"/>
                  </a:cxn>
                  <a:cxn ang="0">
                    <a:pos x="T2" y="T3"/>
                  </a:cxn>
                  <a:cxn ang="0">
                    <a:pos x="T4" y="T5"/>
                  </a:cxn>
                  <a:cxn ang="0">
                    <a:pos x="T6" y="T7"/>
                  </a:cxn>
                  <a:cxn ang="0">
                    <a:pos x="T8" y="T9"/>
                  </a:cxn>
                </a:cxnLst>
                <a:rect l="0" t="0" r="r" b="b"/>
                <a:pathLst>
                  <a:path w="11" h="15">
                    <a:moveTo>
                      <a:pt x="6" y="2"/>
                    </a:moveTo>
                    <a:cubicBezTo>
                      <a:pt x="4" y="6"/>
                      <a:pt x="1" y="9"/>
                      <a:pt x="0" y="13"/>
                    </a:cubicBezTo>
                    <a:cubicBezTo>
                      <a:pt x="0" y="14"/>
                      <a:pt x="2" y="15"/>
                      <a:pt x="3" y="14"/>
                    </a:cubicBezTo>
                    <a:cubicBezTo>
                      <a:pt x="6" y="12"/>
                      <a:pt x="7" y="8"/>
                      <a:pt x="9" y="4"/>
                    </a:cubicBezTo>
                    <a:cubicBezTo>
                      <a:pt x="11" y="2"/>
                      <a:pt x="8" y="0"/>
                      <a:pt x="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46" name="Freeform 283">
                <a:extLst>
                  <a:ext uri="{FF2B5EF4-FFF2-40B4-BE49-F238E27FC236}">
                    <a16:creationId xmlns:a16="http://schemas.microsoft.com/office/drawing/2014/main" id="{E7CCEF33-2020-4381-8B5C-9EC43BDA6FF8}"/>
                  </a:ext>
                </a:extLst>
              </p:cNvPr>
              <p:cNvSpPr>
                <a:spLocks/>
              </p:cNvSpPr>
              <p:nvPr/>
            </p:nvSpPr>
            <p:spPr bwMode="auto">
              <a:xfrm>
                <a:off x="2570" y="3028"/>
                <a:ext cx="21" cy="29"/>
              </a:xfrm>
              <a:custGeom>
                <a:avLst/>
                <a:gdLst>
                  <a:gd name="T0" fmla="*/ 8 w 12"/>
                  <a:gd name="T1" fmla="*/ 1 h 16"/>
                  <a:gd name="T2" fmla="*/ 4 w 12"/>
                  <a:gd name="T3" fmla="*/ 7 h 16"/>
                  <a:gd name="T4" fmla="*/ 1 w 12"/>
                  <a:gd name="T5" fmla="*/ 13 h 16"/>
                  <a:gd name="T6" fmla="*/ 3 w 12"/>
                  <a:gd name="T7" fmla="*/ 15 h 16"/>
                  <a:gd name="T8" fmla="*/ 11 w 12"/>
                  <a:gd name="T9" fmla="*/ 3 h 16"/>
                  <a:gd name="T10" fmla="*/ 8 w 12"/>
                  <a:gd name="T11" fmla="*/ 1 h 16"/>
                </a:gdLst>
                <a:ahLst/>
                <a:cxnLst>
                  <a:cxn ang="0">
                    <a:pos x="T0" y="T1"/>
                  </a:cxn>
                  <a:cxn ang="0">
                    <a:pos x="T2" y="T3"/>
                  </a:cxn>
                  <a:cxn ang="0">
                    <a:pos x="T4" y="T5"/>
                  </a:cxn>
                  <a:cxn ang="0">
                    <a:pos x="T6" y="T7"/>
                  </a:cxn>
                  <a:cxn ang="0">
                    <a:pos x="T8" y="T9"/>
                  </a:cxn>
                  <a:cxn ang="0">
                    <a:pos x="T10" y="T11"/>
                  </a:cxn>
                </a:cxnLst>
                <a:rect l="0" t="0" r="r" b="b"/>
                <a:pathLst>
                  <a:path w="12" h="16">
                    <a:moveTo>
                      <a:pt x="8" y="1"/>
                    </a:moveTo>
                    <a:cubicBezTo>
                      <a:pt x="7" y="3"/>
                      <a:pt x="5" y="5"/>
                      <a:pt x="4" y="7"/>
                    </a:cubicBezTo>
                    <a:cubicBezTo>
                      <a:pt x="3" y="9"/>
                      <a:pt x="2" y="11"/>
                      <a:pt x="1" y="13"/>
                    </a:cubicBezTo>
                    <a:cubicBezTo>
                      <a:pt x="0" y="15"/>
                      <a:pt x="2" y="16"/>
                      <a:pt x="3" y="15"/>
                    </a:cubicBezTo>
                    <a:cubicBezTo>
                      <a:pt x="7" y="12"/>
                      <a:pt x="10" y="7"/>
                      <a:pt x="11" y="3"/>
                    </a:cubicBezTo>
                    <a:cubicBezTo>
                      <a:pt x="12" y="1"/>
                      <a:pt x="9" y="0"/>
                      <a:pt x="8"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47" name="Freeform 284">
                <a:extLst>
                  <a:ext uri="{FF2B5EF4-FFF2-40B4-BE49-F238E27FC236}">
                    <a16:creationId xmlns:a16="http://schemas.microsoft.com/office/drawing/2014/main" id="{63DC82EB-E4B7-4725-815F-B8F5F25F2BDE}"/>
                  </a:ext>
                </a:extLst>
              </p:cNvPr>
              <p:cNvSpPr>
                <a:spLocks/>
              </p:cNvSpPr>
              <p:nvPr/>
            </p:nvSpPr>
            <p:spPr bwMode="auto">
              <a:xfrm>
                <a:off x="2586" y="3044"/>
                <a:ext cx="19" cy="32"/>
              </a:xfrm>
              <a:custGeom>
                <a:avLst/>
                <a:gdLst>
                  <a:gd name="T0" fmla="*/ 7 w 11"/>
                  <a:gd name="T1" fmla="*/ 2 h 18"/>
                  <a:gd name="T2" fmla="*/ 0 w 11"/>
                  <a:gd name="T3" fmla="*/ 15 h 18"/>
                  <a:gd name="T4" fmla="*/ 3 w 11"/>
                  <a:gd name="T5" fmla="*/ 17 h 18"/>
                  <a:gd name="T6" fmla="*/ 10 w 11"/>
                  <a:gd name="T7" fmla="*/ 3 h 18"/>
                  <a:gd name="T8" fmla="*/ 7 w 11"/>
                  <a:gd name="T9" fmla="*/ 2 h 18"/>
                </a:gdLst>
                <a:ahLst/>
                <a:cxnLst>
                  <a:cxn ang="0">
                    <a:pos x="T0" y="T1"/>
                  </a:cxn>
                  <a:cxn ang="0">
                    <a:pos x="T2" y="T3"/>
                  </a:cxn>
                  <a:cxn ang="0">
                    <a:pos x="T4" y="T5"/>
                  </a:cxn>
                  <a:cxn ang="0">
                    <a:pos x="T6" y="T7"/>
                  </a:cxn>
                  <a:cxn ang="0">
                    <a:pos x="T8" y="T9"/>
                  </a:cxn>
                </a:cxnLst>
                <a:rect l="0" t="0" r="r" b="b"/>
                <a:pathLst>
                  <a:path w="11" h="18">
                    <a:moveTo>
                      <a:pt x="7" y="2"/>
                    </a:moveTo>
                    <a:cubicBezTo>
                      <a:pt x="5" y="6"/>
                      <a:pt x="2" y="11"/>
                      <a:pt x="0" y="15"/>
                    </a:cubicBezTo>
                    <a:cubicBezTo>
                      <a:pt x="0" y="17"/>
                      <a:pt x="1" y="18"/>
                      <a:pt x="3" y="17"/>
                    </a:cubicBezTo>
                    <a:cubicBezTo>
                      <a:pt x="6" y="13"/>
                      <a:pt x="9" y="8"/>
                      <a:pt x="10" y="3"/>
                    </a:cubicBezTo>
                    <a:cubicBezTo>
                      <a:pt x="11" y="1"/>
                      <a:pt x="8" y="0"/>
                      <a:pt x="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48" name="Freeform 285">
                <a:extLst>
                  <a:ext uri="{FF2B5EF4-FFF2-40B4-BE49-F238E27FC236}">
                    <a16:creationId xmlns:a16="http://schemas.microsoft.com/office/drawing/2014/main" id="{E91F18D2-C604-4004-8BF9-B8864676A63A}"/>
                  </a:ext>
                </a:extLst>
              </p:cNvPr>
              <p:cNvSpPr>
                <a:spLocks/>
              </p:cNvSpPr>
              <p:nvPr/>
            </p:nvSpPr>
            <p:spPr bwMode="auto">
              <a:xfrm>
                <a:off x="2603" y="3064"/>
                <a:ext cx="20" cy="31"/>
              </a:xfrm>
              <a:custGeom>
                <a:avLst/>
                <a:gdLst>
                  <a:gd name="T0" fmla="*/ 7 w 11"/>
                  <a:gd name="T1" fmla="*/ 2 h 18"/>
                  <a:gd name="T2" fmla="*/ 0 w 11"/>
                  <a:gd name="T3" fmla="*/ 15 h 18"/>
                  <a:gd name="T4" fmla="*/ 3 w 11"/>
                  <a:gd name="T5" fmla="*/ 17 h 18"/>
                  <a:gd name="T6" fmla="*/ 10 w 11"/>
                  <a:gd name="T7" fmla="*/ 4 h 18"/>
                  <a:gd name="T8" fmla="*/ 7 w 11"/>
                  <a:gd name="T9" fmla="*/ 2 h 18"/>
                </a:gdLst>
                <a:ahLst/>
                <a:cxnLst>
                  <a:cxn ang="0">
                    <a:pos x="T0" y="T1"/>
                  </a:cxn>
                  <a:cxn ang="0">
                    <a:pos x="T2" y="T3"/>
                  </a:cxn>
                  <a:cxn ang="0">
                    <a:pos x="T4" y="T5"/>
                  </a:cxn>
                  <a:cxn ang="0">
                    <a:pos x="T6" y="T7"/>
                  </a:cxn>
                  <a:cxn ang="0">
                    <a:pos x="T8" y="T9"/>
                  </a:cxn>
                </a:cxnLst>
                <a:rect l="0" t="0" r="r" b="b"/>
                <a:pathLst>
                  <a:path w="11" h="18">
                    <a:moveTo>
                      <a:pt x="7" y="2"/>
                    </a:moveTo>
                    <a:cubicBezTo>
                      <a:pt x="4" y="6"/>
                      <a:pt x="1" y="11"/>
                      <a:pt x="0" y="15"/>
                    </a:cubicBezTo>
                    <a:cubicBezTo>
                      <a:pt x="0" y="17"/>
                      <a:pt x="2" y="18"/>
                      <a:pt x="3" y="17"/>
                    </a:cubicBezTo>
                    <a:cubicBezTo>
                      <a:pt x="6" y="13"/>
                      <a:pt x="8" y="8"/>
                      <a:pt x="10" y="4"/>
                    </a:cubicBezTo>
                    <a:cubicBezTo>
                      <a:pt x="11" y="2"/>
                      <a:pt x="8" y="0"/>
                      <a:pt x="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49" name="Freeform 286">
                <a:extLst>
                  <a:ext uri="{FF2B5EF4-FFF2-40B4-BE49-F238E27FC236}">
                    <a16:creationId xmlns:a16="http://schemas.microsoft.com/office/drawing/2014/main" id="{BC5721F0-49A2-4640-8DC4-6C52FC9DC909}"/>
                  </a:ext>
                </a:extLst>
              </p:cNvPr>
              <p:cNvSpPr>
                <a:spLocks/>
              </p:cNvSpPr>
              <p:nvPr/>
            </p:nvSpPr>
            <p:spPr bwMode="auto">
              <a:xfrm>
                <a:off x="2624" y="3081"/>
                <a:ext cx="16" cy="25"/>
              </a:xfrm>
              <a:custGeom>
                <a:avLst/>
                <a:gdLst>
                  <a:gd name="T0" fmla="*/ 4 w 9"/>
                  <a:gd name="T1" fmla="*/ 2 h 14"/>
                  <a:gd name="T2" fmla="*/ 1 w 9"/>
                  <a:gd name="T3" fmla="*/ 13 h 14"/>
                  <a:gd name="T4" fmla="*/ 4 w 9"/>
                  <a:gd name="T5" fmla="*/ 12 h 14"/>
                  <a:gd name="T6" fmla="*/ 7 w 9"/>
                  <a:gd name="T7" fmla="*/ 5 h 14"/>
                  <a:gd name="T8" fmla="*/ 4 w 9"/>
                  <a:gd name="T9" fmla="*/ 2 h 14"/>
                </a:gdLst>
                <a:ahLst/>
                <a:cxnLst>
                  <a:cxn ang="0">
                    <a:pos x="T0" y="T1"/>
                  </a:cxn>
                  <a:cxn ang="0">
                    <a:pos x="T2" y="T3"/>
                  </a:cxn>
                  <a:cxn ang="0">
                    <a:pos x="T4" y="T5"/>
                  </a:cxn>
                  <a:cxn ang="0">
                    <a:pos x="T6" y="T7"/>
                  </a:cxn>
                  <a:cxn ang="0">
                    <a:pos x="T8" y="T9"/>
                  </a:cxn>
                </a:cxnLst>
                <a:rect l="0" t="0" r="r" b="b"/>
                <a:pathLst>
                  <a:path w="9" h="14">
                    <a:moveTo>
                      <a:pt x="4" y="2"/>
                    </a:moveTo>
                    <a:cubicBezTo>
                      <a:pt x="1" y="5"/>
                      <a:pt x="0" y="9"/>
                      <a:pt x="1" y="13"/>
                    </a:cubicBezTo>
                    <a:cubicBezTo>
                      <a:pt x="2" y="14"/>
                      <a:pt x="4" y="14"/>
                      <a:pt x="4" y="12"/>
                    </a:cubicBezTo>
                    <a:cubicBezTo>
                      <a:pt x="4" y="10"/>
                      <a:pt x="5" y="7"/>
                      <a:pt x="7" y="5"/>
                    </a:cubicBezTo>
                    <a:cubicBezTo>
                      <a:pt x="9" y="3"/>
                      <a:pt x="6" y="0"/>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50" name="Freeform 287">
                <a:extLst>
                  <a:ext uri="{FF2B5EF4-FFF2-40B4-BE49-F238E27FC236}">
                    <a16:creationId xmlns:a16="http://schemas.microsoft.com/office/drawing/2014/main" id="{911F01A8-6F47-4F4D-BB45-9BECF889C06B}"/>
                  </a:ext>
                </a:extLst>
              </p:cNvPr>
              <p:cNvSpPr>
                <a:spLocks/>
              </p:cNvSpPr>
              <p:nvPr/>
            </p:nvSpPr>
            <p:spPr bwMode="auto">
              <a:xfrm>
                <a:off x="2642" y="3093"/>
                <a:ext cx="9" cy="27"/>
              </a:xfrm>
              <a:custGeom>
                <a:avLst/>
                <a:gdLst>
                  <a:gd name="T0" fmla="*/ 1 w 5"/>
                  <a:gd name="T1" fmla="*/ 2 h 15"/>
                  <a:gd name="T2" fmla="*/ 1 w 5"/>
                  <a:gd name="T3" fmla="*/ 13 h 15"/>
                  <a:gd name="T4" fmla="*/ 4 w 5"/>
                  <a:gd name="T5" fmla="*/ 13 h 15"/>
                  <a:gd name="T6" fmla="*/ 5 w 5"/>
                  <a:gd name="T7" fmla="*/ 2 h 15"/>
                  <a:gd name="T8" fmla="*/ 1 w 5"/>
                  <a:gd name="T9" fmla="*/ 2 h 15"/>
                </a:gdLst>
                <a:ahLst/>
                <a:cxnLst>
                  <a:cxn ang="0">
                    <a:pos x="T0" y="T1"/>
                  </a:cxn>
                  <a:cxn ang="0">
                    <a:pos x="T2" y="T3"/>
                  </a:cxn>
                  <a:cxn ang="0">
                    <a:pos x="T4" y="T5"/>
                  </a:cxn>
                  <a:cxn ang="0">
                    <a:pos x="T6" y="T7"/>
                  </a:cxn>
                  <a:cxn ang="0">
                    <a:pos x="T8" y="T9"/>
                  </a:cxn>
                </a:cxnLst>
                <a:rect l="0" t="0" r="r" b="b"/>
                <a:pathLst>
                  <a:path w="5" h="15">
                    <a:moveTo>
                      <a:pt x="1" y="2"/>
                    </a:moveTo>
                    <a:cubicBezTo>
                      <a:pt x="1" y="6"/>
                      <a:pt x="0" y="9"/>
                      <a:pt x="1" y="13"/>
                    </a:cubicBezTo>
                    <a:cubicBezTo>
                      <a:pt x="1" y="15"/>
                      <a:pt x="3" y="15"/>
                      <a:pt x="4" y="13"/>
                    </a:cubicBezTo>
                    <a:cubicBezTo>
                      <a:pt x="5" y="10"/>
                      <a:pt x="5" y="6"/>
                      <a:pt x="5" y="2"/>
                    </a:cubicBezTo>
                    <a:cubicBezTo>
                      <a:pt x="5" y="0"/>
                      <a:pt x="2" y="0"/>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51" name="Freeform 288">
                <a:extLst>
                  <a:ext uri="{FF2B5EF4-FFF2-40B4-BE49-F238E27FC236}">
                    <a16:creationId xmlns:a16="http://schemas.microsoft.com/office/drawing/2014/main" id="{E7A3925B-A513-4E54-870C-B52A9A86C408}"/>
                  </a:ext>
                </a:extLst>
              </p:cNvPr>
              <p:cNvSpPr>
                <a:spLocks/>
              </p:cNvSpPr>
              <p:nvPr/>
            </p:nvSpPr>
            <p:spPr bwMode="auto">
              <a:xfrm>
                <a:off x="2658" y="3106"/>
                <a:ext cx="10" cy="26"/>
              </a:xfrm>
              <a:custGeom>
                <a:avLst/>
                <a:gdLst>
                  <a:gd name="T0" fmla="*/ 1 w 6"/>
                  <a:gd name="T1" fmla="*/ 2 h 15"/>
                  <a:gd name="T2" fmla="*/ 0 w 6"/>
                  <a:gd name="T3" fmla="*/ 12 h 15"/>
                  <a:gd name="T4" fmla="*/ 3 w 6"/>
                  <a:gd name="T5" fmla="*/ 13 h 15"/>
                  <a:gd name="T6" fmla="*/ 6 w 6"/>
                  <a:gd name="T7" fmla="*/ 2 h 15"/>
                  <a:gd name="T8" fmla="*/ 1 w 6"/>
                  <a:gd name="T9" fmla="*/ 2 h 15"/>
                </a:gdLst>
                <a:ahLst/>
                <a:cxnLst>
                  <a:cxn ang="0">
                    <a:pos x="T0" y="T1"/>
                  </a:cxn>
                  <a:cxn ang="0">
                    <a:pos x="T2" y="T3"/>
                  </a:cxn>
                  <a:cxn ang="0">
                    <a:pos x="T4" y="T5"/>
                  </a:cxn>
                  <a:cxn ang="0">
                    <a:pos x="T6" y="T7"/>
                  </a:cxn>
                  <a:cxn ang="0">
                    <a:pos x="T8" y="T9"/>
                  </a:cxn>
                </a:cxnLst>
                <a:rect l="0" t="0" r="r" b="b"/>
                <a:pathLst>
                  <a:path w="6" h="15">
                    <a:moveTo>
                      <a:pt x="1" y="2"/>
                    </a:moveTo>
                    <a:cubicBezTo>
                      <a:pt x="1" y="6"/>
                      <a:pt x="0" y="9"/>
                      <a:pt x="0" y="12"/>
                    </a:cubicBezTo>
                    <a:cubicBezTo>
                      <a:pt x="0" y="14"/>
                      <a:pt x="2" y="15"/>
                      <a:pt x="3" y="13"/>
                    </a:cubicBezTo>
                    <a:cubicBezTo>
                      <a:pt x="5" y="10"/>
                      <a:pt x="6" y="6"/>
                      <a:pt x="6" y="2"/>
                    </a:cubicBezTo>
                    <a:cubicBezTo>
                      <a:pt x="6" y="0"/>
                      <a:pt x="2" y="0"/>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52" name="Freeform 289">
                <a:extLst>
                  <a:ext uri="{FF2B5EF4-FFF2-40B4-BE49-F238E27FC236}">
                    <a16:creationId xmlns:a16="http://schemas.microsoft.com/office/drawing/2014/main" id="{B6182F78-CB4A-442D-B0D5-2360463C20BF}"/>
                  </a:ext>
                </a:extLst>
              </p:cNvPr>
              <p:cNvSpPr>
                <a:spLocks/>
              </p:cNvSpPr>
              <p:nvPr/>
            </p:nvSpPr>
            <p:spPr bwMode="auto">
              <a:xfrm>
                <a:off x="3291" y="1020"/>
                <a:ext cx="17" cy="123"/>
              </a:xfrm>
              <a:custGeom>
                <a:avLst/>
                <a:gdLst>
                  <a:gd name="T0" fmla="*/ 10 w 10"/>
                  <a:gd name="T1" fmla="*/ 67 h 70"/>
                  <a:gd name="T2" fmla="*/ 6 w 10"/>
                  <a:gd name="T3" fmla="*/ 2 h 70"/>
                  <a:gd name="T4" fmla="*/ 4 w 10"/>
                  <a:gd name="T5" fmla="*/ 2 h 70"/>
                  <a:gd name="T6" fmla="*/ 8 w 10"/>
                  <a:gd name="T7" fmla="*/ 68 h 70"/>
                  <a:gd name="T8" fmla="*/ 10 w 10"/>
                  <a:gd name="T9" fmla="*/ 67 h 70"/>
                </a:gdLst>
                <a:ahLst/>
                <a:cxnLst>
                  <a:cxn ang="0">
                    <a:pos x="T0" y="T1"/>
                  </a:cxn>
                  <a:cxn ang="0">
                    <a:pos x="T2" y="T3"/>
                  </a:cxn>
                  <a:cxn ang="0">
                    <a:pos x="T4" y="T5"/>
                  </a:cxn>
                  <a:cxn ang="0">
                    <a:pos x="T6" y="T7"/>
                  </a:cxn>
                  <a:cxn ang="0">
                    <a:pos x="T8" y="T9"/>
                  </a:cxn>
                </a:cxnLst>
                <a:rect l="0" t="0" r="r" b="b"/>
                <a:pathLst>
                  <a:path w="10" h="70">
                    <a:moveTo>
                      <a:pt x="10" y="67"/>
                    </a:moveTo>
                    <a:cubicBezTo>
                      <a:pt x="7" y="45"/>
                      <a:pt x="6" y="24"/>
                      <a:pt x="6" y="2"/>
                    </a:cubicBezTo>
                    <a:cubicBezTo>
                      <a:pt x="6" y="1"/>
                      <a:pt x="4" y="0"/>
                      <a:pt x="4" y="2"/>
                    </a:cubicBezTo>
                    <a:cubicBezTo>
                      <a:pt x="0" y="24"/>
                      <a:pt x="2" y="47"/>
                      <a:pt x="8" y="68"/>
                    </a:cubicBezTo>
                    <a:cubicBezTo>
                      <a:pt x="8" y="70"/>
                      <a:pt x="10" y="69"/>
                      <a:pt x="10" y="6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53" name="Freeform 290">
                <a:extLst>
                  <a:ext uri="{FF2B5EF4-FFF2-40B4-BE49-F238E27FC236}">
                    <a16:creationId xmlns:a16="http://schemas.microsoft.com/office/drawing/2014/main" id="{000E8695-47FE-4304-8051-62C57C8F98F5}"/>
                  </a:ext>
                </a:extLst>
              </p:cNvPr>
              <p:cNvSpPr>
                <a:spLocks/>
              </p:cNvSpPr>
              <p:nvPr/>
            </p:nvSpPr>
            <p:spPr bwMode="auto">
              <a:xfrm>
                <a:off x="3329" y="1045"/>
                <a:ext cx="13" cy="68"/>
              </a:xfrm>
              <a:custGeom>
                <a:avLst/>
                <a:gdLst>
                  <a:gd name="T0" fmla="*/ 7 w 7"/>
                  <a:gd name="T1" fmla="*/ 37 h 39"/>
                  <a:gd name="T2" fmla="*/ 5 w 7"/>
                  <a:gd name="T3" fmla="*/ 2 h 39"/>
                  <a:gd name="T4" fmla="*/ 3 w 7"/>
                  <a:gd name="T5" fmla="*/ 2 h 39"/>
                  <a:gd name="T6" fmla="*/ 4 w 7"/>
                  <a:gd name="T7" fmla="*/ 37 h 39"/>
                  <a:gd name="T8" fmla="*/ 7 w 7"/>
                  <a:gd name="T9" fmla="*/ 37 h 39"/>
                </a:gdLst>
                <a:ahLst/>
                <a:cxnLst>
                  <a:cxn ang="0">
                    <a:pos x="T0" y="T1"/>
                  </a:cxn>
                  <a:cxn ang="0">
                    <a:pos x="T2" y="T3"/>
                  </a:cxn>
                  <a:cxn ang="0">
                    <a:pos x="T4" y="T5"/>
                  </a:cxn>
                  <a:cxn ang="0">
                    <a:pos x="T6" y="T7"/>
                  </a:cxn>
                  <a:cxn ang="0">
                    <a:pos x="T8" y="T9"/>
                  </a:cxn>
                </a:cxnLst>
                <a:rect l="0" t="0" r="r" b="b"/>
                <a:pathLst>
                  <a:path w="7" h="39">
                    <a:moveTo>
                      <a:pt x="7" y="37"/>
                    </a:moveTo>
                    <a:cubicBezTo>
                      <a:pt x="5" y="25"/>
                      <a:pt x="6" y="14"/>
                      <a:pt x="5" y="2"/>
                    </a:cubicBezTo>
                    <a:cubicBezTo>
                      <a:pt x="5" y="1"/>
                      <a:pt x="3" y="0"/>
                      <a:pt x="3" y="2"/>
                    </a:cubicBezTo>
                    <a:cubicBezTo>
                      <a:pt x="0" y="13"/>
                      <a:pt x="2" y="26"/>
                      <a:pt x="4" y="37"/>
                    </a:cubicBezTo>
                    <a:cubicBezTo>
                      <a:pt x="4" y="39"/>
                      <a:pt x="7" y="38"/>
                      <a:pt x="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54" name="Freeform 291">
                <a:extLst>
                  <a:ext uri="{FF2B5EF4-FFF2-40B4-BE49-F238E27FC236}">
                    <a16:creationId xmlns:a16="http://schemas.microsoft.com/office/drawing/2014/main" id="{397D4D86-34A8-4856-9EAE-65903B3DE9CD}"/>
                  </a:ext>
                </a:extLst>
              </p:cNvPr>
              <p:cNvSpPr>
                <a:spLocks/>
              </p:cNvSpPr>
              <p:nvPr/>
            </p:nvSpPr>
            <p:spPr bwMode="auto">
              <a:xfrm>
                <a:off x="3365" y="1036"/>
                <a:ext cx="8" cy="56"/>
              </a:xfrm>
              <a:custGeom>
                <a:avLst/>
                <a:gdLst>
                  <a:gd name="T0" fmla="*/ 5 w 5"/>
                  <a:gd name="T1" fmla="*/ 30 h 32"/>
                  <a:gd name="T2" fmla="*/ 4 w 5"/>
                  <a:gd name="T3" fmla="*/ 2 h 32"/>
                  <a:gd name="T4" fmla="*/ 1 w 5"/>
                  <a:gd name="T5" fmla="*/ 2 h 32"/>
                  <a:gd name="T6" fmla="*/ 2 w 5"/>
                  <a:gd name="T7" fmla="*/ 31 h 32"/>
                  <a:gd name="T8" fmla="*/ 5 w 5"/>
                  <a:gd name="T9" fmla="*/ 30 h 32"/>
                </a:gdLst>
                <a:ahLst/>
                <a:cxnLst>
                  <a:cxn ang="0">
                    <a:pos x="T0" y="T1"/>
                  </a:cxn>
                  <a:cxn ang="0">
                    <a:pos x="T2" y="T3"/>
                  </a:cxn>
                  <a:cxn ang="0">
                    <a:pos x="T4" y="T5"/>
                  </a:cxn>
                  <a:cxn ang="0">
                    <a:pos x="T6" y="T7"/>
                  </a:cxn>
                  <a:cxn ang="0">
                    <a:pos x="T8" y="T9"/>
                  </a:cxn>
                </a:cxnLst>
                <a:rect l="0" t="0" r="r" b="b"/>
                <a:pathLst>
                  <a:path w="5" h="32">
                    <a:moveTo>
                      <a:pt x="5" y="30"/>
                    </a:moveTo>
                    <a:cubicBezTo>
                      <a:pt x="5" y="21"/>
                      <a:pt x="5" y="11"/>
                      <a:pt x="4" y="2"/>
                    </a:cubicBezTo>
                    <a:cubicBezTo>
                      <a:pt x="3" y="0"/>
                      <a:pt x="1" y="0"/>
                      <a:pt x="1" y="2"/>
                    </a:cubicBezTo>
                    <a:cubicBezTo>
                      <a:pt x="0" y="11"/>
                      <a:pt x="1" y="21"/>
                      <a:pt x="2" y="31"/>
                    </a:cubicBezTo>
                    <a:cubicBezTo>
                      <a:pt x="3" y="32"/>
                      <a:pt x="5" y="32"/>
                      <a:pt x="5"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55" name="Freeform 292">
                <a:extLst>
                  <a:ext uri="{FF2B5EF4-FFF2-40B4-BE49-F238E27FC236}">
                    <a16:creationId xmlns:a16="http://schemas.microsoft.com/office/drawing/2014/main" id="{FC5B7CD6-86AB-40F7-AEC4-CFF928F933D0}"/>
                  </a:ext>
                </a:extLst>
              </p:cNvPr>
              <p:cNvSpPr>
                <a:spLocks/>
              </p:cNvSpPr>
              <p:nvPr/>
            </p:nvSpPr>
            <p:spPr bwMode="auto">
              <a:xfrm>
                <a:off x="3398" y="1023"/>
                <a:ext cx="12" cy="50"/>
              </a:xfrm>
              <a:custGeom>
                <a:avLst/>
                <a:gdLst>
                  <a:gd name="T0" fmla="*/ 6 w 7"/>
                  <a:gd name="T1" fmla="*/ 25 h 28"/>
                  <a:gd name="T2" fmla="*/ 5 w 7"/>
                  <a:gd name="T3" fmla="*/ 2 h 28"/>
                  <a:gd name="T4" fmla="*/ 2 w 7"/>
                  <a:gd name="T5" fmla="*/ 1 h 28"/>
                  <a:gd name="T6" fmla="*/ 3 w 7"/>
                  <a:gd name="T7" fmla="*/ 26 h 28"/>
                  <a:gd name="T8" fmla="*/ 6 w 7"/>
                  <a:gd name="T9" fmla="*/ 25 h 28"/>
                </a:gdLst>
                <a:ahLst/>
                <a:cxnLst>
                  <a:cxn ang="0">
                    <a:pos x="T0" y="T1"/>
                  </a:cxn>
                  <a:cxn ang="0">
                    <a:pos x="T2" y="T3"/>
                  </a:cxn>
                  <a:cxn ang="0">
                    <a:pos x="T4" y="T5"/>
                  </a:cxn>
                  <a:cxn ang="0">
                    <a:pos x="T6" y="T7"/>
                  </a:cxn>
                  <a:cxn ang="0">
                    <a:pos x="T8" y="T9"/>
                  </a:cxn>
                </a:cxnLst>
                <a:rect l="0" t="0" r="r" b="b"/>
                <a:pathLst>
                  <a:path w="7" h="28">
                    <a:moveTo>
                      <a:pt x="6" y="25"/>
                    </a:moveTo>
                    <a:cubicBezTo>
                      <a:pt x="5" y="17"/>
                      <a:pt x="5" y="10"/>
                      <a:pt x="5" y="2"/>
                    </a:cubicBezTo>
                    <a:cubicBezTo>
                      <a:pt x="5" y="0"/>
                      <a:pt x="2" y="0"/>
                      <a:pt x="2" y="1"/>
                    </a:cubicBezTo>
                    <a:cubicBezTo>
                      <a:pt x="0" y="9"/>
                      <a:pt x="1" y="18"/>
                      <a:pt x="3" y="26"/>
                    </a:cubicBezTo>
                    <a:cubicBezTo>
                      <a:pt x="3" y="28"/>
                      <a:pt x="7" y="27"/>
                      <a:pt x="6"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56" name="Freeform 293">
                <a:extLst>
                  <a:ext uri="{FF2B5EF4-FFF2-40B4-BE49-F238E27FC236}">
                    <a16:creationId xmlns:a16="http://schemas.microsoft.com/office/drawing/2014/main" id="{ABED4FDF-DCD4-4C58-BB89-275C7BB0BE83}"/>
                  </a:ext>
                </a:extLst>
              </p:cNvPr>
              <p:cNvSpPr>
                <a:spLocks/>
              </p:cNvSpPr>
              <p:nvPr/>
            </p:nvSpPr>
            <p:spPr bwMode="auto">
              <a:xfrm>
                <a:off x="3430" y="1002"/>
                <a:ext cx="12" cy="53"/>
              </a:xfrm>
              <a:custGeom>
                <a:avLst/>
                <a:gdLst>
                  <a:gd name="T0" fmla="*/ 6 w 7"/>
                  <a:gd name="T1" fmla="*/ 28 h 30"/>
                  <a:gd name="T2" fmla="*/ 3 w 7"/>
                  <a:gd name="T3" fmla="*/ 2 h 30"/>
                  <a:gd name="T4" fmla="*/ 0 w 7"/>
                  <a:gd name="T5" fmla="*/ 2 h 30"/>
                  <a:gd name="T6" fmla="*/ 3 w 7"/>
                  <a:gd name="T7" fmla="*/ 28 h 30"/>
                  <a:gd name="T8" fmla="*/ 6 w 7"/>
                  <a:gd name="T9" fmla="*/ 28 h 30"/>
                </a:gdLst>
                <a:ahLst/>
                <a:cxnLst>
                  <a:cxn ang="0">
                    <a:pos x="T0" y="T1"/>
                  </a:cxn>
                  <a:cxn ang="0">
                    <a:pos x="T2" y="T3"/>
                  </a:cxn>
                  <a:cxn ang="0">
                    <a:pos x="T4" y="T5"/>
                  </a:cxn>
                  <a:cxn ang="0">
                    <a:pos x="T6" y="T7"/>
                  </a:cxn>
                  <a:cxn ang="0">
                    <a:pos x="T8" y="T9"/>
                  </a:cxn>
                </a:cxnLst>
                <a:rect l="0" t="0" r="r" b="b"/>
                <a:pathLst>
                  <a:path w="7" h="30">
                    <a:moveTo>
                      <a:pt x="6" y="28"/>
                    </a:moveTo>
                    <a:cubicBezTo>
                      <a:pt x="6" y="19"/>
                      <a:pt x="5" y="10"/>
                      <a:pt x="3" y="2"/>
                    </a:cubicBezTo>
                    <a:cubicBezTo>
                      <a:pt x="3" y="0"/>
                      <a:pt x="0" y="1"/>
                      <a:pt x="0" y="2"/>
                    </a:cubicBezTo>
                    <a:cubicBezTo>
                      <a:pt x="0" y="11"/>
                      <a:pt x="2" y="19"/>
                      <a:pt x="3" y="28"/>
                    </a:cubicBezTo>
                    <a:cubicBezTo>
                      <a:pt x="3" y="30"/>
                      <a:pt x="7" y="30"/>
                      <a:pt x="6"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57" name="Freeform 294">
                <a:extLst>
                  <a:ext uri="{FF2B5EF4-FFF2-40B4-BE49-F238E27FC236}">
                    <a16:creationId xmlns:a16="http://schemas.microsoft.com/office/drawing/2014/main" id="{E4B9065E-68FE-41AD-BABC-12156D195754}"/>
                  </a:ext>
                </a:extLst>
              </p:cNvPr>
              <p:cNvSpPr>
                <a:spLocks/>
              </p:cNvSpPr>
              <p:nvPr/>
            </p:nvSpPr>
            <p:spPr bwMode="auto">
              <a:xfrm>
                <a:off x="3463" y="990"/>
                <a:ext cx="11" cy="49"/>
              </a:xfrm>
              <a:custGeom>
                <a:avLst/>
                <a:gdLst>
                  <a:gd name="T0" fmla="*/ 5 w 6"/>
                  <a:gd name="T1" fmla="*/ 25 h 28"/>
                  <a:gd name="T2" fmla="*/ 3 w 6"/>
                  <a:gd name="T3" fmla="*/ 2 h 28"/>
                  <a:gd name="T4" fmla="*/ 0 w 6"/>
                  <a:gd name="T5" fmla="*/ 2 h 28"/>
                  <a:gd name="T6" fmla="*/ 1 w 6"/>
                  <a:gd name="T7" fmla="*/ 25 h 28"/>
                  <a:gd name="T8" fmla="*/ 5 w 6"/>
                  <a:gd name="T9" fmla="*/ 25 h 28"/>
                </a:gdLst>
                <a:ahLst/>
                <a:cxnLst>
                  <a:cxn ang="0">
                    <a:pos x="T0" y="T1"/>
                  </a:cxn>
                  <a:cxn ang="0">
                    <a:pos x="T2" y="T3"/>
                  </a:cxn>
                  <a:cxn ang="0">
                    <a:pos x="T4" y="T5"/>
                  </a:cxn>
                  <a:cxn ang="0">
                    <a:pos x="T6" y="T7"/>
                  </a:cxn>
                  <a:cxn ang="0">
                    <a:pos x="T8" y="T9"/>
                  </a:cxn>
                </a:cxnLst>
                <a:rect l="0" t="0" r="r" b="b"/>
                <a:pathLst>
                  <a:path w="6" h="28">
                    <a:moveTo>
                      <a:pt x="5" y="25"/>
                    </a:moveTo>
                    <a:cubicBezTo>
                      <a:pt x="5" y="17"/>
                      <a:pt x="4" y="9"/>
                      <a:pt x="3" y="2"/>
                    </a:cubicBezTo>
                    <a:cubicBezTo>
                      <a:pt x="3" y="0"/>
                      <a:pt x="0" y="1"/>
                      <a:pt x="0" y="2"/>
                    </a:cubicBezTo>
                    <a:cubicBezTo>
                      <a:pt x="0" y="10"/>
                      <a:pt x="1" y="17"/>
                      <a:pt x="1" y="25"/>
                    </a:cubicBezTo>
                    <a:cubicBezTo>
                      <a:pt x="1" y="28"/>
                      <a:pt x="6" y="28"/>
                      <a:pt x="5"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58" name="Freeform 295">
                <a:extLst>
                  <a:ext uri="{FF2B5EF4-FFF2-40B4-BE49-F238E27FC236}">
                    <a16:creationId xmlns:a16="http://schemas.microsoft.com/office/drawing/2014/main" id="{37441CD3-A8B0-4650-BB46-C927C5BCD30C}"/>
                  </a:ext>
                </a:extLst>
              </p:cNvPr>
              <p:cNvSpPr>
                <a:spLocks/>
              </p:cNvSpPr>
              <p:nvPr/>
            </p:nvSpPr>
            <p:spPr bwMode="auto">
              <a:xfrm>
                <a:off x="3250" y="1027"/>
                <a:ext cx="25" cy="79"/>
              </a:xfrm>
              <a:custGeom>
                <a:avLst/>
                <a:gdLst>
                  <a:gd name="T0" fmla="*/ 13 w 14"/>
                  <a:gd name="T1" fmla="*/ 42 h 45"/>
                  <a:gd name="T2" fmla="*/ 5 w 14"/>
                  <a:gd name="T3" fmla="*/ 3 h 45"/>
                  <a:gd name="T4" fmla="*/ 2 w 14"/>
                  <a:gd name="T5" fmla="*/ 2 h 45"/>
                  <a:gd name="T6" fmla="*/ 10 w 14"/>
                  <a:gd name="T7" fmla="*/ 44 h 45"/>
                  <a:gd name="T8" fmla="*/ 13 w 14"/>
                  <a:gd name="T9" fmla="*/ 42 h 45"/>
                </a:gdLst>
                <a:ahLst/>
                <a:cxnLst>
                  <a:cxn ang="0">
                    <a:pos x="T0" y="T1"/>
                  </a:cxn>
                  <a:cxn ang="0">
                    <a:pos x="T2" y="T3"/>
                  </a:cxn>
                  <a:cxn ang="0">
                    <a:pos x="T4" y="T5"/>
                  </a:cxn>
                  <a:cxn ang="0">
                    <a:pos x="T6" y="T7"/>
                  </a:cxn>
                  <a:cxn ang="0">
                    <a:pos x="T8" y="T9"/>
                  </a:cxn>
                </a:cxnLst>
                <a:rect l="0" t="0" r="r" b="b"/>
                <a:pathLst>
                  <a:path w="14" h="45">
                    <a:moveTo>
                      <a:pt x="13" y="42"/>
                    </a:moveTo>
                    <a:cubicBezTo>
                      <a:pt x="8" y="29"/>
                      <a:pt x="6" y="16"/>
                      <a:pt x="5" y="3"/>
                    </a:cubicBezTo>
                    <a:cubicBezTo>
                      <a:pt x="5" y="1"/>
                      <a:pt x="3" y="0"/>
                      <a:pt x="2" y="2"/>
                    </a:cubicBezTo>
                    <a:cubicBezTo>
                      <a:pt x="0" y="16"/>
                      <a:pt x="4" y="31"/>
                      <a:pt x="10" y="44"/>
                    </a:cubicBezTo>
                    <a:cubicBezTo>
                      <a:pt x="10" y="45"/>
                      <a:pt x="14" y="44"/>
                      <a:pt x="13" y="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59" name="Freeform 296">
                <a:extLst>
                  <a:ext uri="{FF2B5EF4-FFF2-40B4-BE49-F238E27FC236}">
                    <a16:creationId xmlns:a16="http://schemas.microsoft.com/office/drawing/2014/main" id="{E69E449B-285B-4CF7-94F4-11212880DB68}"/>
                  </a:ext>
                </a:extLst>
              </p:cNvPr>
              <p:cNvSpPr>
                <a:spLocks/>
              </p:cNvSpPr>
              <p:nvPr/>
            </p:nvSpPr>
            <p:spPr bwMode="auto">
              <a:xfrm>
                <a:off x="3212" y="1020"/>
                <a:ext cx="26" cy="62"/>
              </a:xfrm>
              <a:custGeom>
                <a:avLst/>
                <a:gdLst>
                  <a:gd name="T0" fmla="*/ 14 w 15"/>
                  <a:gd name="T1" fmla="*/ 32 h 35"/>
                  <a:gd name="T2" fmla="*/ 6 w 15"/>
                  <a:gd name="T3" fmla="*/ 2 h 35"/>
                  <a:gd name="T4" fmla="*/ 3 w 15"/>
                  <a:gd name="T5" fmla="*/ 2 h 35"/>
                  <a:gd name="T6" fmla="*/ 12 w 15"/>
                  <a:gd name="T7" fmla="*/ 34 h 35"/>
                  <a:gd name="T8" fmla="*/ 14 w 15"/>
                  <a:gd name="T9" fmla="*/ 32 h 35"/>
                </a:gdLst>
                <a:ahLst/>
                <a:cxnLst>
                  <a:cxn ang="0">
                    <a:pos x="T0" y="T1"/>
                  </a:cxn>
                  <a:cxn ang="0">
                    <a:pos x="T2" y="T3"/>
                  </a:cxn>
                  <a:cxn ang="0">
                    <a:pos x="T4" y="T5"/>
                  </a:cxn>
                  <a:cxn ang="0">
                    <a:pos x="T6" y="T7"/>
                  </a:cxn>
                  <a:cxn ang="0">
                    <a:pos x="T8" y="T9"/>
                  </a:cxn>
                </a:cxnLst>
                <a:rect l="0" t="0" r="r" b="b"/>
                <a:pathLst>
                  <a:path w="15" h="35">
                    <a:moveTo>
                      <a:pt x="14" y="32"/>
                    </a:moveTo>
                    <a:cubicBezTo>
                      <a:pt x="9" y="22"/>
                      <a:pt x="6" y="14"/>
                      <a:pt x="6" y="2"/>
                    </a:cubicBezTo>
                    <a:cubicBezTo>
                      <a:pt x="6" y="1"/>
                      <a:pt x="3" y="0"/>
                      <a:pt x="3" y="2"/>
                    </a:cubicBezTo>
                    <a:cubicBezTo>
                      <a:pt x="0" y="13"/>
                      <a:pt x="4" y="26"/>
                      <a:pt x="12" y="34"/>
                    </a:cubicBezTo>
                    <a:cubicBezTo>
                      <a:pt x="13" y="35"/>
                      <a:pt x="15" y="3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60" name="Freeform 297">
                <a:extLst>
                  <a:ext uri="{FF2B5EF4-FFF2-40B4-BE49-F238E27FC236}">
                    <a16:creationId xmlns:a16="http://schemas.microsoft.com/office/drawing/2014/main" id="{2CA41EBA-40BA-49E3-AB3D-D13AD4820749}"/>
                  </a:ext>
                </a:extLst>
              </p:cNvPr>
              <p:cNvSpPr>
                <a:spLocks/>
              </p:cNvSpPr>
              <p:nvPr/>
            </p:nvSpPr>
            <p:spPr bwMode="auto">
              <a:xfrm>
                <a:off x="3157" y="1029"/>
                <a:ext cx="55" cy="37"/>
              </a:xfrm>
              <a:custGeom>
                <a:avLst/>
                <a:gdLst>
                  <a:gd name="T0" fmla="*/ 30 w 31"/>
                  <a:gd name="T1" fmla="*/ 18 h 21"/>
                  <a:gd name="T2" fmla="*/ 3 w 31"/>
                  <a:gd name="T3" fmla="*/ 1 h 21"/>
                  <a:gd name="T4" fmla="*/ 2 w 31"/>
                  <a:gd name="T5" fmla="*/ 3 h 21"/>
                  <a:gd name="T6" fmla="*/ 28 w 31"/>
                  <a:gd name="T7" fmla="*/ 20 h 21"/>
                  <a:gd name="T8" fmla="*/ 30 w 31"/>
                  <a:gd name="T9" fmla="*/ 18 h 21"/>
                </a:gdLst>
                <a:ahLst/>
                <a:cxnLst>
                  <a:cxn ang="0">
                    <a:pos x="T0" y="T1"/>
                  </a:cxn>
                  <a:cxn ang="0">
                    <a:pos x="T2" y="T3"/>
                  </a:cxn>
                  <a:cxn ang="0">
                    <a:pos x="T4" y="T5"/>
                  </a:cxn>
                  <a:cxn ang="0">
                    <a:pos x="T6" y="T7"/>
                  </a:cxn>
                  <a:cxn ang="0">
                    <a:pos x="T8" y="T9"/>
                  </a:cxn>
                </a:cxnLst>
                <a:rect l="0" t="0" r="r" b="b"/>
                <a:pathLst>
                  <a:path w="31" h="21">
                    <a:moveTo>
                      <a:pt x="30" y="18"/>
                    </a:moveTo>
                    <a:cubicBezTo>
                      <a:pt x="23" y="10"/>
                      <a:pt x="13" y="3"/>
                      <a:pt x="3" y="1"/>
                    </a:cubicBezTo>
                    <a:cubicBezTo>
                      <a:pt x="1" y="0"/>
                      <a:pt x="0" y="2"/>
                      <a:pt x="2" y="3"/>
                    </a:cubicBezTo>
                    <a:cubicBezTo>
                      <a:pt x="11" y="9"/>
                      <a:pt x="20" y="13"/>
                      <a:pt x="28" y="20"/>
                    </a:cubicBezTo>
                    <a:cubicBezTo>
                      <a:pt x="29" y="21"/>
                      <a:pt x="31" y="19"/>
                      <a:pt x="3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61" name="Freeform 298">
                <a:extLst>
                  <a:ext uri="{FF2B5EF4-FFF2-40B4-BE49-F238E27FC236}">
                    <a16:creationId xmlns:a16="http://schemas.microsoft.com/office/drawing/2014/main" id="{F9E70A4E-AB09-45A5-B106-0EFFC5508F5F}"/>
                  </a:ext>
                </a:extLst>
              </p:cNvPr>
              <p:cNvSpPr>
                <a:spLocks/>
              </p:cNvSpPr>
              <p:nvPr/>
            </p:nvSpPr>
            <p:spPr bwMode="auto">
              <a:xfrm>
                <a:off x="2927" y="1284"/>
                <a:ext cx="53" cy="121"/>
              </a:xfrm>
              <a:custGeom>
                <a:avLst/>
                <a:gdLst>
                  <a:gd name="T0" fmla="*/ 3 w 30"/>
                  <a:gd name="T1" fmla="*/ 67 h 69"/>
                  <a:gd name="T2" fmla="*/ 29 w 30"/>
                  <a:gd name="T3" fmla="*/ 4 h 69"/>
                  <a:gd name="T4" fmla="*/ 27 w 30"/>
                  <a:gd name="T5" fmla="*/ 2 h 69"/>
                  <a:gd name="T6" fmla="*/ 0 w 30"/>
                  <a:gd name="T7" fmla="*/ 67 h 69"/>
                  <a:gd name="T8" fmla="*/ 3 w 30"/>
                  <a:gd name="T9" fmla="*/ 67 h 69"/>
                </a:gdLst>
                <a:ahLst/>
                <a:cxnLst>
                  <a:cxn ang="0">
                    <a:pos x="T0" y="T1"/>
                  </a:cxn>
                  <a:cxn ang="0">
                    <a:pos x="T2" y="T3"/>
                  </a:cxn>
                  <a:cxn ang="0">
                    <a:pos x="T4" y="T5"/>
                  </a:cxn>
                  <a:cxn ang="0">
                    <a:pos x="T6" y="T7"/>
                  </a:cxn>
                  <a:cxn ang="0">
                    <a:pos x="T8" y="T9"/>
                  </a:cxn>
                </a:cxnLst>
                <a:rect l="0" t="0" r="r" b="b"/>
                <a:pathLst>
                  <a:path w="30" h="69">
                    <a:moveTo>
                      <a:pt x="3" y="67"/>
                    </a:moveTo>
                    <a:cubicBezTo>
                      <a:pt x="8" y="44"/>
                      <a:pt x="17" y="24"/>
                      <a:pt x="29" y="4"/>
                    </a:cubicBezTo>
                    <a:cubicBezTo>
                      <a:pt x="30" y="2"/>
                      <a:pt x="28" y="0"/>
                      <a:pt x="27" y="2"/>
                    </a:cubicBezTo>
                    <a:cubicBezTo>
                      <a:pt x="12" y="20"/>
                      <a:pt x="3" y="44"/>
                      <a:pt x="0" y="67"/>
                    </a:cubicBezTo>
                    <a:cubicBezTo>
                      <a:pt x="0" y="68"/>
                      <a:pt x="3" y="69"/>
                      <a:pt x="3" y="6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62" name="Freeform 299">
                <a:extLst>
                  <a:ext uri="{FF2B5EF4-FFF2-40B4-BE49-F238E27FC236}">
                    <a16:creationId xmlns:a16="http://schemas.microsoft.com/office/drawing/2014/main" id="{99322A4D-576E-4871-913E-D19A3AC476B7}"/>
                  </a:ext>
                </a:extLst>
              </p:cNvPr>
              <p:cNvSpPr>
                <a:spLocks/>
              </p:cNvSpPr>
              <p:nvPr/>
            </p:nvSpPr>
            <p:spPr bwMode="auto">
              <a:xfrm>
                <a:off x="2918" y="1275"/>
                <a:ext cx="40" cy="100"/>
              </a:xfrm>
              <a:custGeom>
                <a:avLst/>
                <a:gdLst>
                  <a:gd name="T0" fmla="*/ 3 w 23"/>
                  <a:gd name="T1" fmla="*/ 55 h 57"/>
                  <a:gd name="T2" fmla="*/ 22 w 23"/>
                  <a:gd name="T3" fmla="*/ 3 h 57"/>
                  <a:gd name="T4" fmla="*/ 19 w 23"/>
                  <a:gd name="T5" fmla="*/ 1 h 57"/>
                  <a:gd name="T6" fmla="*/ 0 w 23"/>
                  <a:gd name="T7" fmla="*/ 55 h 57"/>
                  <a:gd name="T8" fmla="*/ 3 w 23"/>
                  <a:gd name="T9" fmla="*/ 55 h 57"/>
                </a:gdLst>
                <a:ahLst/>
                <a:cxnLst>
                  <a:cxn ang="0">
                    <a:pos x="T0" y="T1"/>
                  </a:cxn>
                  <a:cxn ang="0">
                    <a:pos x="T2" y="T3"/>
                  </a:cxn>
                  <a:cxn ang="0">
                    <a:pos x="T4" y="T5"/>
                  </a:cxn>
                  <a:cxn ang="0">
                    <a:pos x="T6" y="T7"/>
                  </a:cxn>
                  <a:cxn ang="0">
                    <a:pos x="T8" y="T9"/>
                  </a:cxn>
                </a:cxnLst>
                <a:rect l="0" t="0" r="r" b="b"/>
                <a:pathLst>
                  <a:path w="23" h="57">
                    <a:moveTo>
                      <a:pt x="3" y="55"/>
                    </a:moveTo>
                    <a:cubicBezTo>
                      <a:pt x="6" y="36"/>
                      <a:pt x="13" y="20"/>
                      <a:pt x="22" y="3"/>
                    </a:cubicBezTo>
                    <a:cubicBezTo>
                      <a:pt x="23" y="2"/>
                      <a:pt x="21" y="0"/>
                      <a:pt x="19" y="1"/>
                    </a:cubicBezTo>
                    <a:cubicBezTo>
                      <a:pt x="7" y="16"/>
                      <a:pt x="2" y="36"/>
                      <a:pt x="0" y="55"/>
                    </a:cubicBezTo>
                    <a:cubicBezTo>
                      <a:pt x="0" y="56"/>
                      <a:pt x="3" y="57"/>
                      <a:pt x="3" y="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63" name="Freeform 300">
                <a:extLst>
                  <a:ext uri="{FF2B5EF4-FFF2-40B4-BE49-F238E27FC236}">
                    <a16:creationId xmlns:a16="http://schemas.microsoft.com/office/drawing/2014/main" id="{A9A4FCB6-7C18-4C1F-9532-EB0C536D319A}"/>
                  </a:ext>
                </a:extLst>
              </p:cNvPr>
              <p:cNvSpPr>
                <a:spLocks/>
              </p:cNvSpPr>
              <p:nvPr/>
            </p:nvSpPr>
            <p:spPr bwMode="auto">
              <a:xfrm>
                <a:off x="2916" y="1245"/>
                <a:ext cx="34" cy="48"/>
              </a:xfrm>
              <a:custGeom>
                <a:avLst/>
                <a:gdLst>
                  <a:gd name="T0" fmla="*/ 4 w 19"/>
                  <a:gd name="T1" fmla="*/ 26 h 27"/>
                  <a:gd name="T2" fmla="*/ 18 w 19"/>
                  <a:gd name="T3" fmla="*/ 2 h 27"/>
                  <a:gd name="T4" fmla="*/ 16 w 19"/>
                  <a:gd name="T5" fmla="*/ 1 h 27"/>
                  <a:gd name="T6" fmla="*/ 1 w 19"/>
                  <a:gd name="T7" fmla="*/ 24 h 27"/>
                  <a:gd name="T8" fmla="*/ 4 w 19"/>
                  <a:gd name="T9" fmla="*/ 26 h 27"/>
                </a:gdLst>
                <a:ahLst/>
                <a:cxnLst>
                  <a:cxn ang="0">
                    <a:pos x="T0" y="T1"/>
                  </a:cxn>
                  <a:cxn ang="0">
                    <a:pos x="T2" y="T3"/>
                  </a:cxn>
                  <a:cxn ang="0">
                    <a:pos x="T4" y="T5"/>
                  </a:cxn>
                  <a:cxn ang="0">
                    <a:pos x="T6" y="T7"/>
                  </a:cxn>
                  <a:cxn ang="0">
                    <a:pos x="T8" y="T9"/>
                  </a:cxn>
                </a:cxnLst>
                <a:rect l="0" t="0" r="r" b="b"/>
                <a:pathLst>
                  <a:path w="19" h="27">
                    <a:moveTo>
                      <a:pt x="4" y="26"/>
                    </a:moveTo>
                    <a:cubicBezTo>
                      <a:pt x="9" y="18"/>
                      <a:pt x="15" y="11"/>
                      <a:pt x="18" y="2"/>
                    </a:cubicBezTo>
                    <a:cubicBezTo>
                      <a:pt x="19" y="1"/>
                      <a:pt x="17" y="0"/>
                      <a:pt x="16" y="1"/>
                    </a:cubicBezTo>
                    <a:cubicBezTo>
                      <a:pt x="10" y="8"/>
                      <a:pt x="6" y="16"/>
                      <a:pt x="1" y="24"/>
                    </a:cubicBezTo>
                    <a:cubicBezTo>
                      <a:pt x="0" y="26"/>
                      <a:pt x="3" y="27"/>
                      <a:pt x="4"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64" name="Freeform 301">
                <a:extLst>
                  <a:ext uri="{FF2B5EF4-FFF2-40B4-BE49-F238E27FC236}">
                    <a16:creationId xmlns:a16="http://schemas.microsoft.com/office/drawing/2014/main" id="{C6CCA5DD-67A7-4DA3-A552-66E37C58D6C6}"/>
                  </a:ext>
                </a:extLst>
              </p:cNvPr>
              <p:cNvSpPr>
                <a:spLocks/>
              </p:cNvSpPr>
              <p:nvPr/>
            </p:nvSpPr>
            <p:spPr bwMode="auto">
              <a:xfrm>
                <a:off x="2955" y="1329"/>
                <a:ext cx="32" cy="69"/>
              </a:xfrm>
              <a:custGeom>
                <a:avLst/>
                <a:gdLst>
                  <a:gd name="T0" fmla="*/ 4 w 18"/>
                  <a:gd name="T1" fmla="*/ 37 h 39"/>
                  <a:gd name="T2" fmla="*/ 18 w 18"/>
                  <a:gd name="T3" fmla="*/ 3 h 39"/>
                  <a:gd name="T4" fmla="*/ 15 w 18"/>
                  <a:gd name="T5" fmla="*/ 2 h 39"/>
                  <a:gd name="T6" fmla="*/ 0 w 18"/>
                  <a:gd name="T7" fmla="*/ 36 h 39"/>
                  <a:gd name="T8" fmla="*/ 4 w 18"/>
                  <a:gd name="T9" fmla="*/ 37 h 39"/>
                </a:gdLst>
                <a:ahLst/>
                <a:cxnLst>
                  <a:cxn ang="0">
                    <a:pos x="T0" y="T1"/>
                  </a:cxn>
                  <a:cxn ang="0">
                    <a:pos x="T2" y="T3"/>
                  </a:cxn>
                  <a:cxn ang="0">
                    <a:pos x="T4" y="T5"/>
                  </a:cxn>
                  <a:cxn ang="0">
                    <a:pos x="T6" y="T7"/>
                  </a:cxn>
                  <a:cxn ang="0">
                    <a:pos x="T8" y="T9"/>
                  </a:cxn>
                </a:cxnLst>
                <a:rect l="0" t="0" r="r" b="b"/>
                <a:pathLst>
                  <a:path w="18" h="39">
                    <a:moveTo>
                      <a:pt x="4" y="37"/>
                    </a:moveTo>
                    <a:cubicBezTo>
                      <a:pt x="6" y="25"/>
                      <a:pt x="12" y="15"/>
                      <a:pt x="18" y="3"/>
                    </a:cubicBezTo>
                    <a:cubicBezTo>
                      <a:pt x="18" y="2"/>
                      <a:pt x="17" y="0"/>
                      <a:pt x="15" y="2"/>
                    </a:cubicBezTo>
                    <a:cubicBezTo>
                      <a:pt x="7" y="11"/>
                      <a:pt x="2" y="24"/>
                      <a:pt x="0" y="36"/>
                    </a:cubicBezTo>
                    <a:cubicBezTo>
                      <a:pt x="0" y="38"/>
                      <a:pt x="3" y="39"/>
                      <a:pt x="4"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65" name="Freeform 302">
                <a:extLst>
                  <a:ext uri="{FF2B5EF4-FFF2-40B4-BE49-F238E27FC236}">
                    <a16:creationId xmlns:a16="http://schemas.microsoft.com/office/drawing/2014/main" id="{35D6577F-167E-437D-8104-35F91A5D2DC9}"/>
                  </a:ext>
                </a:extLst>
              </p:cNvPr>
              <p:cNvSpPr>
                <a:spLocks/>
              </p:cNvSpPr>
              <p:nvPr/>
            </p:nvSpPr>
            <p:spPr bwMode="auto">
              <a:xfrm>
                <a:off x="2976" y="1368"/>
                <a:ext cx="25" cy="32"/>
              </a:xfrm>
              <a:custGeom>
                <a:avLst/>
                <a:gdLst>
                  <a:gd name="T0" fmla="*/ 4 w 14"/>
                  <a:gd name="T1" fmla="*/ 17 h 18"/>
                  <a:gd name="T2" fmla="*/ 13 w 14"/>
                  <a:gd name="T3" fmla="*/ 3 h 18"/>
                  <a:gd name="T4" fmla="*/ 10 w 14"/>
                  <a:gd name="T5" fmla="*/ 1 h 18"/>
                  <a:gd name="T6" fmla="*/ 1 w 14"/>
                  <a:gd name="T7" fmla="*/ 15 h 18"/>
                  <a:gd name="T8" fmla="*/ 4 w 14"/>
                  <a:gd name="T9" fmla="*/ 17 h 18"/>
                </a:gdLst>
                <a:ahLst/>
                <a:cxnLst>
                  <a:cxn ang="0">
                    <a:pos x="T0" y="T1"/>
                  </a:cxn>
                  <a:cxn ang="0">
                    <a:pos x="T2" y="T3"/>
                  </a:cxn>
                  <a:cxn ang="0">
                    <a:pos x="T4" y="T5"/>
                  </a:cxn>
                  <a:cxn ang="0">
                    <a:pos x="T6" y="T7"/>
                  </a:cxn>
                  <a:cxn ang="0">
                    <a:pos x="T8" y="T9"/>
                  </a:cxn>
                </a:cxnLst>
                <a:rect l="0" t="0" r="r" b="b"/>
                <a:pathLst>
                  <a:path w="14" h="18">
                    <a:moveTo>
                      <a:pt x="4" y="17"/>
                    </a:moveTo>
                    <a:cubicBezTo>
                      <a:pt x="7" y="12"/>
                      <a:pt x="10" y="7"/>
                      <a:pt x="13" y="3"/>
                    </a:cubicBezTo>
                    <a:cubicBezTo>
                      <a:pt x="14" y="1"/>
                      <a:pt x="12" y="0"/>
                      <a:pt x="10" y="1"/>
                    </a:cubicBezTo>
                    <a:cubicBezTo>
                      <a:pt x="6" y="5"/>
                      <a:pt x="3" y="10"/>
                      <a:pt x="1" y="15"/>
                    </a:cubicBezTo>
                    <a:cubicBezTo>
                      <a:pt x="0" y="17"/>
                      <a:pt x="3" y="18"/>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66" name="Freeform 303">
                <a:extLst>
                  <a:ext uri="{FF2B5EF4-FFF2-40B4-BE49-F238E27FC236}">
                    <a16:creationId xmlns:a16="http://schemas.microsoft.com/office/drawing/2014/main" id="{02DF4FBC-1FE4-4C6A-9CAF-FFBF30515BF1}"/>
                  </a:ext>
                </a:extLst>
              </p:cNvPr>
              <p:cNvSpPr>
                <a:spLocks/>
              </p:cNvSpPr>
              <p:nvPr/>
            </p:nvSpPr>
            <p:spPr bwMode="auto">
              <a:xfrm>
                <a:off x="3424" y="1447"/>
                <a:ext cx="71" cy="39"/>
              </a:xfrm>
              <a:custGeom>
                <a:avLst/>
                <a:gdLst>
                  <a:gd name="T0" fmla="*/ 5 w 40"/>
                  <a:gd name="T1" fmla="*/ 20 h 22"/>
                  <a:gd name="T2" fmla="*/ 20 w 40"/>
                  <a:gd name="T3" fmla="*/ 10 h 22"/>
                  <a:gd name="T4" fmla="*/ 38 w 40"/>
                  <a:gd name="T5" fmla="*/ 4 h 22"/>
                  <a:gd name="T6" fmla="*/ 38 w 40"/>
                  <a:gd name="T7" fmla="*/ 1 h 22"/>
                  <a:gd name="T8" fmla="*/ 2 w 40"/>
                  <a:gd name="T9" fmla="*/ 18 h 22"/>
                  <a:gd name="T10" fmla="*/ 5 w 40"/>
                  <a:gd name="T11" fmla="*/ 20 h 22"/>
                </a:gdLst>
                <a:ahLst/>
                <a:cxnLst>
                  <a:cxn ang="0">
                    <a:pos x="T0" y="T1"/>
                  </a:cxn>
                  <a:cxn ang="0">
                    <a:pos x="T2" y="T3"/>
                  </a:cxn>
                  <a:cxn ang="0">
                    <a:pos x="T4" y="T5"/>
                  </a:cxn>
                  <a:cxn ang="0">
                    <a:pos x="T6" y="T7"/>
                  </a:cxn>
                  <a:cxn ang="0">
                    <a:pos x="T8" y="T9"/>
                  </a:cxn>
                  <a:cxn ang="0">
                    <a:pos x="T10" y="T11"/>
                  </a:cxn>
                </a:cxnLst>
                <a:rect l="0" t="0" r="r" b="b"/>
                <a:pathLst>
                  <a:path w="40" h="22">
                    <a:moveTo>
                      <a:pt x="5" y="20"/>
                    </a:moveTo>
                    <a:cubicBezTo>
                      <a:pt x="9" y="16"/>
                      <a:pt x="15" y="13"/>
                      <a:pt x="20" y="10"/>
                    </a:cubicBezTo>
                    <a:cubicBezTo>
                      <a:pt x="26" y="7"/>
                      <a:pt x="32" y="6"/>
                      <a:pt x="38" y="4"/>
                    </a:cubicBezTo>
                    <a:cubicBezTo>
                      <a:pt x="40" y="4"/>
                      <a:pt x="40" y="1"/>
                      <a:pt x="38" y="1"/>
                    </a:cubicBezTo>
                    <a:cubicBezTo>
                      <a:pt x="25" y="0"/>
                      <a:pt x="11" y="9"/>
                      <a:pt x="2" y="18"/>
                    </a:cubicBezTo>
                    <a:cubicBezTo>
                      <a:pt x="0" y="19"/>
                      <a:pt x="3" y="22"/>
                      <a:pt x="5"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67" name="Freeform 304">
                <a:extLst>
                  <a:ext uri="{FF2B5EF4-FFF2-40B4-BE49-F238E27FC236}">
                    <a16:creationId xmlns:a16="http://schemas.microsoft.com/office/drawing/2014/main" id="{5215115E-F921-4842-B6B9-444D04901351}"/>
                  </a:ext>
                </a:extLst>
              </p:cNvPr>
              <p:cNvSpPr>
                <a:spLocks/>
              </p:cNvSpPr>
              <p:nvPr/>
            </p:nvSpPr>
            <p:spPr bwMode="auto">
              <a:xfrm>
                <a:off x="3428" y="1426"/>
                <a:ext cx="60" cy="35"/>
              </a:xfrm>
              <a:custGeom>
                <a:avLst/>
                <a:gdLst>
                  <a:gd name="T0" fmla="*/ 4 w 34"/>
                  <a:gd name="T1" fmla="*/ 18 h 20"/>
                  <a:gd name="T2" fmla="*/ 32 w 34"/>
                  <a:gd name="T3" fmla="*/ 3 h 20"/>
                  <a:gd name="T4" fmla="*/ 32 w 34"/>
                  <a:gd name="T5" fmla="*/ 0 h 20"/>
                  <a:gd name="T6" fmla="*/ 2 w 34"/>
                  <a:gd name="T7" fmla="*/ 16 h 20"/>
                  <a:gd name="T8" fmla="*/ 4 w 34"/>
                  <a:gd name="T9" fmla="*/ 18 h 20"/>
                </a:gdLst>
                <a:ahLst/>
                <a:cxnLst>
                  <a:cxn ang="0">
                    <a:pos x="T0" y="T1"/>
                  </a:cxn>
                  <a:cxn ang="0">
                    <a:pos x="T2" y="T3"/>
                  </a:cxn>
                  <a:cxn ang="0">
                    <a:pos x="T4" y="T5"/>
                  </a:cxn>
                  <a:cxn ang="0">
                    <a:pos x="T6" y="T7"/>
                  </a:cxn>
                  <a:cxn ang="0">
                    <a:pos x="T8" y="T9"/>
                  </a:cxn>
                </a:cxnLst>
                <a:rect l="0" t="0" r="r" b="b"/>
                <a:pathLst>
                  <a:path w="34" h="20">
                    <a:moveTo>
                      <a:pt x="4" y="18"/>
                    </a:moveTo>
                    <a:cubicBezTo>
                      <a:pt x="12" y="11"/>
                      <a:pt x="22" y="7"/>
                      <a:pt x="32" y="3"/>
                    </a:cubicBezTo>
                    <a:cubicBezTo>
                      <a:pt x="34" y="3"/>
                      <a:pt x="33" y="0"/>
                      <a:pt x="32" y="0"/>
                    </a:cubicBezTo>
                    <a:cubicBezTo>
                      <a:pt x="20" y="1"/>
                      <a:pt x="10" y="7"/>
                      <a:pt x="2" y="16"/>
                    </a:cubicBezTo>
                    <a:cubicBezTo>
                      <a:pt x="0" y="17"/>
                      <a:pt x="3" y="20"/>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68" name="Freeform 305">
                <a:extLst>
                  <a:ext uri="{FF2B5EF4-FFF2-40B4-BE49-F238E27FC236}">
                    <a16:creationId xmlns:a16="http://schemas.microsoft.com/office/drawing/2014/main" id="{DD8D2533-F6EF-4D23-81FD-BCAC0310820A}"/>
                  </a:ext>
                </a:extLst>
              </p:cNvPr>
              <p:cNvSpPr>
                <a:spLocks/>
              </p:cNvSpPr>
              <p:nvPr/>
            </p:nvSpPr>
            <p:spPr bwMode="auto">
              <a:xfrm>
                <a:off x="3433" y="1398"/>
                <a:ext cx="42" cy="28"/>
              </a:xfrm>
              <a:custGeom>
                <a:avLst/>
                <a:gdLst>
                  <a:gd name="T0" fmla="*/ 5 w 24"/>
                  <a:gd name="T1" fmla="*/ 15 h 16"/>
                  <a:gd name="T2" fmla="*/ 13 w 24"/>
                  <a:gd name="T3" fmla="*/ 8 h 16"/>
                  <a:gd name="T4" fmla="*/ 22 w 24"/>
                  <a:gd name="T5" fmla="*/ 3 h 16"/>
                  <a:gd name="T6" fmla="*/ 21 w 24"/>
                  <a:gd name="T7" fmla="*/ 0 h 16"/>
                  <a:gd name="T8" fmla="*/ 2 w 24"/>
                  <a:gd name="T9" fmla="*/ 12 h 16"/>
                  <a:gd name="T10" fmla="*/ 5 w 24"/>
                  <a:gd name="T11" fmla="*/ 15 h 16"/>
                </a:gdLst>
                <a:ahLst/>
                <a:cxnLst>
                  <a:cxn ang="0">
                    <a:pos x="T0" y="T1"/>
                  </a:cxn>
                  <a:cxn ang="0">
                    <a:pos x="T2" y="T3"/>
                  </a:cxn>
                  <a:cxn ang="0">
                    <a:pos x="T4" y="T5"/>
                  </a:cxn>
                  <a:cxn ang="0">
                    <a:pos x="T6" y="T7"/>
                  </a:cxn>
                  <a:cxn ang="0">
                    <a:pos x="T8" y="T9"/>
                  </a:cxn>
                  <a:cxn ang="0">
                    <a:pos x="T10" y="T11"/>
                  </a:cxn>
                </a:cxnLst>
                <a:rect l="0" t="0" r="r" b="b"/>
                <a:pathLst>
                  <a:path w="24" h="16">
                    <a:moveTo>
                      <a:pt x="5" y="15"/>
                    </a:moveTo>
                    <a:cubicBezTo>
                      <a:pt x="7" y="12"/>
                      <a:pt x="10" y="10"/>
                      <a:pt x="13" y="8"/>
                    </a:cubicBezTo>
                    <a:cubicBezTo>
                      <a:pt x="16" y="6"/>
                      <a:pt x="20" y="5"/>
                      <a:pt x="22" y="3"/>
                    </a:cubicBezTo>
                    <a:cubicBezTo>
                      <a:pt x="24" y="2"/>
                      <a:pt x="23" y="0"/>
                      <a:pt x="21" y="0"/>
                    </a:cubicBezTo>
                    <a:cubicBezTo>
                      <a:pt x="14" y="1"/>
                      <a:pt x="7" y="7"/>
                      <a:pt x="2" y="12"/>
                    </a:cubicBezTo>
                    <a:cubicBezTo>
                      <a:pt x="0" y="14"/>
                      <a:pt x="3" y="16"/>
                      <a:pt x="5"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69" name="Freeform 306">
                <a:extLst>
                  <a:ext uri="{FF2B5EF4-FFF2-40B4-BE49-F238E27FC236}">
                    <a16:creationId xmlns:a16="http://schemas.microsoft.com/office/drawing/2014/main" id="{4ABFA57F-81A9-4256-A8F9-144A863E69FD}"/>
                  </a:ext>
                </a:extLst>
              </p:cNvPr>
              <p:cNvSpPr>
                <a:spLocks/>
              </p:cNvSpPr>
              <p:nvPr/>
            </p:nvSpPr>
            <p:spPr bwMode="auto">
              <a:xfrm>
                <a:off x="3428" y="1382"/>
                <a:ext cx="26" cy="23"/>
              </a:xfrm>
              <a:custGeom>
                <a:avLst/>
                <a:gdLst>
                  <a:gd name="T0" fmla="*/ 4 w 15"/>
                  <a:gd name="T1" fmla="*/ 12 h 13"/>
                  <a:gd name="T2" fmla="*/ 14 w 15"/>
                  <a:gd name="T3" fmla="*/ 3 h 13"/>
                  <a:gd name="T4" fmla="*/ 12 w 15"/>
                  <a:gd name="T5" fmla="*/ 1 h 13"/>
                  <a:gd name="T6" fmla="*/ 2 w 15"/>
                  <a:gd name="T7" fmla="*/ 9 h 13"/>
                  <a:gd name="T8" fmla="*/ 4 w 15"/>
                  <a:gd name="T9" fmla="*/ 12 h 13"/>
                </a:gdLst>
                <a:ahLst/>
                <a:cxnLst>
                  <a:cxn ang="0">
                    <a:pos x="T0" y="T1"/>
                  </a:cxn>
                  <a:cxn ang="0">
                    <a:pos x="T2" y="T3"/>
                  </a:cxn>
                  <a:cxn ang="0">
                    <a:pos x="T4" y="T5"/>
                  </a:cxn>
                  <a:cxn ang="0">
                    <a:pos x="T6" y="T7"/>
                  </a:cxn>
                  <a:cxn ang="0">
                    <a:pos x="T8" y="T9"/>
                  </a:cxn>
                </a:cxnLst>
                <a:rect l="0" t="0" r="r" b="b"/>
                <a:pathLst>
                  <a:path w="15" h="13">
                    <a:moveTo>
                      <a:pt x="4" y="12"/>
                    </a:moveTo>
                    <a:cubicBezTo>
                      <a:pt x="7" y="9"/>
                      <a:pt x="11" y="7"/>
                      <a:pt x="14" y="3"/>
                    </a:cubicBezTo>
                    <a:cubicBezTo>
                      <a:pt x="15" y="2"/>
                      <a:pt x="14" y="0"/>
                      <a:pt x="12" y="1"/>
                    </a:cubicBezTo>
                    <a:cubicBezTo>
                      <a:pt x="8" y="3"/>
                      <a:pt x="5" y="6"/>
                      <a:pt x="2" y="9"/>
                    </a:cubicBezTo>
                    <a:cubicBezTo>
                      <a:pt x="0" y="11"/>
                      <a:pt x="2" y="13"/>
                      <a:pt x="4"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70" name="Freeform 307">
                <a:extLst>
                  <a:ext uri="{FF2B5EF4-FFF2-40B4-BE49-F238E27FC236}">
                    <a16:creationId xmlns:a16="http://schemas.microsoft.com/office/drawing/2014/main" id="{378BDE52-0348-4CB5-A7C7-7F44A057221A}"/>
                  </a:ext>
                </a:extLst>
              </p:cNvPr>
              <p:cNvSpPr>
                <a:spLocks/>
              </p:cNvSpPr>
              <p:nvPr/>
            </p:nvSpPr>
            <p:spPr bwMode="auto">
              <a:xfrm>
                <a:off x="3408" y="1370"/>
                <a:ext cx="20" cy="23"/>
              </a:xfrm>
              <a:custGeom>
                <a:avLst/>
                <a:gdLst>
                  <a:gd name="T0" fmla="*/ 4 w 11"/>
                  <a:gd name="T1" fmla="*/ 11 h 13"/>
                  <a:gd name="T2" fmla="*/ 10 w 11"/>
                  <a:gd name="T3" fmla="*/ 3 h 13"/>
                  <a:gd name="T4" fmla="*/ 7 w 11"/>
                  <a:gd name="T5" fmla="*/ 1 h 13"/>
                  <a:gd name="T6" fmla="*/ 1 w 11"/>
                  <a:gd name="T7" fmla="*/ 8 h 13"/>
                  <a:gd name="T8" fmla="*/ 4 w 11"/>
                  <a:gd name="T9" fmla="*/ 11 h 13"/>
                </a:gdLst>
                <a:ahLst/>
                <a:cxnLst>
                  <a:cxn ang="0">
                    <a:pos x="T0" y="T1"/>
                  </a:cxn>
                  <a:cxn ang="0">
                    <a:pos x="T2" y="T3"/>
                  </a:cxn>
                  <a:cxn ang="0">
                    <a:pos x="T4" y="T5"/>
                  </a:cxn>
                  <a:cxn ang="0">
                    <a:pos x="T6" y="T7"/>
                  </a:cxn>
                  <a:cxn ang="0">
                    <a:pos x="T8" y="T9"/>
                  </a:cxn>
                </a:cxnLst>
                <a:rect l="0" t="0" r="r" b="b"/>
                <a:pathLst>
                  <a:path w="11" h="13">
                    <a:moveTo>
                      <a:pt x="4" y="11"/>
                    </a:moveTo>
                    <a:cubicBezTo>
                      <a:pt x="6" y="8"/>
                      <a:pt x="8" y="6"/>
                      <a:pt x="10" y="3"/>
                    </a:cubicBezTo>
                    <a:cubicBezTo>
                      <a:pt x="11" y="1"/>
                      <a:pt x="9" y="0"/>
                      <a:pt x="7" y="1"/>
                    </a:cubicBezTo>
                    <a:cubicBezTo>
                      <a:pt x="5" y="3"/>
                      <a:pt x="3" y="6"/>
                      <a:pt x="1" y="8"/>
                    </a:cubicBezTo>
                    <a:cubicBezTo>
                      <a:pt x="0" y="10"/>
                      <a:pt x="3" y="13"/>
                      <a:pt x="4"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71" name="Freeform 308">
                <a:extLst>
                  <a:ext uri="{FF2B5EF4-FFF2-40B4-BE49-F238E27FC236}">
                    <a16:creationId xmlns:a16="http://schemas.microsoft.com/office/drawing/2014/main" id="{A72B5DD7-7B1D-4E68-AE9B-E99C0F956BFA}"/>
                  </a:ext>
                </a:extLst>
              </p:cNvPr>
              <p:cNvSpPr>
                <a:spLocks/>
              </p:cNvSpPr>
              <p:nvPr/>
            </p:nvSpPr>
            <p:spPr bwMode="auto">
              <a:xfrm>
                <a:off x="3331" y="1268"/>
                <a:ext cx="41" cy="67"/>
              </a:xfrm>
              <a:custGeom>
                <a:avLst/>
                <a:gdLst>
                  <a:gd name="T0" fmla="*/ 4 w 23"/>
                  <a:gd name="T1" fmla="*/ 36 h 38"/>
                  <a:gd name="T2" fmla="*/ 22 w 23"/>
                  <a:gd name="T3" fmla="*/ 3 h 38"/>
                  <a:gd name="T4" fmla="*/ 21 w 23"/>
                  <a:gd name="T5" fmla="*/ 1 h 38"/>
                  <a:gd name="T6" fmla="*/ 1 w 23"/>
                  <a:gd name="T7" fmla="*/ 36 h 38"/>
                  <a:gd name="T8" fmla="*/ 4 w 23"/>
                  <a:gd name="T9" fmla="*/ 36 h 38"/>
                </a:gdLst>
                <a:ahLst/>
                <a:cxnLst>
                  <a:cxn ang="0">
                    <a:pos x="T0" y="T1"/>
                  </a:cxn>
                  <a:cxn ang="0">
                    <a:pos x="T2" y="T3"/>
                  </a:cxn>
                  <a:cxn ang="0">
                    <a:pos x="T4" y="T5"/>
                  </a:cxn>
                  <a:cxn ang="0">
                    <a:pos x="T6" y="T7"/>
                  </a:cxn>
                  <a:cxn ang="0">
                    <a:pos x="T8" y="T9"/>
                  </a:cxn>
                </a:cxnLst>
                <a:rect l="0" t="0" r="r" b="b"/>
                <a:pathLst>
                  <a:path w="23" h="38">
                    <a:moveTo>
                      <a:pt x="4" y="36"/>
                    </a:moveTo>
                    <a:cubicBezTo>
                      <a:pt x="7" y="23"/>
                      <a:pt x="13" y="13"/>
                      <a:pt x="22" y="3"/>
                    </a:cubicBezTo>
                    <a:cubicBezTo>
                      <a:pt x="23" y="2"/>
                      <a:pt x="22" y="0"/>
                      <a:pt x="21" y="1"/>
                    </a:cubicBezTo>
                    <a:cubicBezTo>
                      <a:pt x="9" y="9"/>
                      <a:pt x="2" y="22"/>
                      <a:pt x="1" y="36"/>
                    </a:cubicBezTo>
                    <a:cubicBezTo>
                      <a:pt x="0" y="38"/>
                      <a:pt x="4" y="38"/>
                      <a:pt x="4"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72" name="Freeform 309">
                <a:extLst>
                  <a:ext uri="{FF2B5EF4-FFF2-40B4-BE49-F238E27FC236}">
                    <a16:creationId xmlns:a16="http://schemas.microsoft.com/office/drawing/2014/main" id="{26318D0B-5F82-4CC5-A336-F4908BF90E5E}"/>
                  </a:ext>
                </a:extLst>
              </p:cNvPr>
              <p:cNvSpPr>
                <a:spLocks/>
              </p:cNvSpPr>
              <p:nvPr/>
            </p:nvSpPr>
            <p:spPr bwMode="auto">
              <a:xfrm>
                <a:off x="3328" y="1252"/>
                <a:ext cx="26" cy="58"/>
              </a:xfrm>
              <a:custGeom>
                <a:avLst/>
                <a:gdLst>
                  <a:gd name="T0" fmla="*/ 3 w 15"/>
                  <a:gd name="T1" fmla="*/ 31 h 33"/>
                  <a:gd name="T2" fmla="*/ 14 w 15"/>
                  <a:gd name="T3" fmla="*/ 3 h 33"/>
                  <a:gd name="T4" fmla="*/ 12 w 15"/>
                  <a:gd name="T5" fmla="*/ 1 h 33"/>
                  <a:gd name="T6" fmla="*/ 0 w 15"/>
                  <a:gd name="T7" fmla="*/ 31 h 33"/>
                  <a:gd name="T8" fmla="*/ 3 w 15"/>
                  <a:gd name="T9" fmla="*/ 31 h 33"/>
                </a:gdLst>
                <a:ahLst/>
                <a:cxnLst>
                  <a:cxn ang="0">
                    <a:pos x="T0" y="T1"/>
                  </a:cxn>
                  <a:cxn ang="0">
                    <a:pos x="T2" y="T3"/>
                  </a:cxn>
                  <a:cxn ang="0">
                    <a:pos x="T4" y="T5"/>
                  </a:cxn>
                  <a:cxn ang="0">
                    <a:pos x="T6" y="T7"/>
                  </a:cxn>
                  <a:cxn ang="0">
                    <a:pos x="T8" y="T9"/>
                  </a:cxn>
                </a:cxnLst>
                <a:rect l="0" t="0" r="r" b="b"/>
                <a:pathLst>
                  <a:path w="15" h="33">
                    <a:moveTo>
                      <a:pt x="3" y="31"/>
                    </a:moveTo>
                    <a:cubicBezTo>
                      <a:pt x="5" y="21"/>
                      <a:pt x="9" y="12"/>
                      <a:pt x="14" y="3"/>
                    </a:cubicBezTo>
                    <a:cubicBezTo>
                      <a:pt x="15" y="2"/>
                      <a:pt x="13" y="0"/>
                      <a:pt x="12" y="1"/>
                    </a:cubicBezTo>
                    <a:cubicBezTo>
                      <a:pt x="5" y="10"/>
                      <a:pt x="2" y="20"/>
                      <a:pt x="0" y="31"/>
                    </a:cubicBezTo>
                    <a:cubicBezTo>
                      <a:pt x="0" y="32"/>
                      <a:pt x="3" y="33"/>
                      <a:pt x="3"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73" name="Freeform 310">
                <a:extLst>
                  <a:ext uri="{FF2B5EF4-FFF2-40B4-BE49-F238E27FC236}">
                    <a16:creationId xmlns:a16="http://schemas.microsoft.com/office/drawing/2014/main" id="{9B65F9FA-4D6A-4F77-9310-62FDA241A039}"/>
                  </a:ext>
                </a:extLst>
              </p:cNvPr>
              <p:cNvSpPr>
                <a:spLocks/>
              </p:cNvSpPr>
              <p:nvPr/>
            </p:nvSpPr>
            <p:spPr bwMode="auto">
              <a:xfrm>
                <a:off x="3326" y="1213"/>
                <a:ext cx="30" cy="48"/>
              </a:xfrm>
              <a:custGeom>
                <a:avLst/>
                <a:gdLst>
                  <a:gd name="T0" fmla="*/ 4 w 17"/>
                  <a:gd name="T1" fmla="*/ 25 h 27"/>
                  <a:gd name="T2" fmla="*/ 16 w 17"/>
                  <a:gd name="T3" fmla="*/ 3 h 27"/>
                  <a:gd name="T4" fmla="*/ 14 w 17"/>
                  <a:gd name="T5" fmla="*/ 1 h 27"/>
                  <a:gd name="T6" fmla="*/ 1 w 17"/>
                  <a:gd name="T7" fmla="*/ 24 h 27"/>
                  <a:gd name="T8" fmla="*/ 4 w 17"/>
                  <a:gd name="T9" fmla="*/ 25 h 27"/>
                </a:gdLst>
                <a:ahLst/>
                <a:cxnLst>
                  <a:cxn ang="0">
                    <a:pos x="T0" y="T1"/>
                  </a:cxn>
                  <a:cxn ang="0">
                    <a:pos x="T2" y="T3"/>
                  </a:cxn>
                  <a:cxn ang="0">
                    <a:pos x="T4" y="T5"/>
                  </a:cxn>
                  <a:cxn ang="0">
                    <a:pos x="T6" y="T7"/>
                  </a:cxn>
                  <a:cxn ang="0">
                    <a:pos x="T8" y="T9"/>
                  </a:cxn>
                </a:cxnLst>
                <a:rect l="0" t="0" r="r" b="b"/>
                <a:pathLst>
                  <a:path w="17" h="27">
                    <a:moveTo>
                      <a:pt x="4" y="25"/>
                    </a:moveTo>
                    <a:cubicBezTo>
                      <a:pt x="7" y="17"/>
                      <a:pt x="12" y="10"/>
                      <a:pt x="16" y="3"/>
                    </a:cubicBezTo>
                    <a:cubicBezTo>
                      <a:pt x="17" y="1"/>
                      <a:pt x="15" y="0"/>
                      <a:pt x="14" y="1"/>
                    </a:cubicBezTo>
                    <a:cubicBezTo>
                      <a:pt x="7" y="7"/>
                      <a:pt x="3" y="16"/>
                      <a:pt x="1" y="24"/>
                    </a:cubicBezTo>
                    <a:cubicBezTo>
                      <a:pt x="0" y="26"/>
                      <a:pt x="3" y="27"/>
                      <a:pt x="4"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74" name="Freeform 311">
                <a:extLst>
                  <a:ext uri="{FF2B5EF4-FFF2-40B4-BE49-F238E27FC236}">
                    <a16:creationId xmlns:a16="http://schemas.microsoft.com/office/drawing/2014/main" id="{3413A4EF-6095-48DC-875B-9B45B929D82D}"/>
                  </a:ext>
                </a:extLst>
              </p:cNvPr>
              <p:cNvSpPr>
                <a:spLocks/>
              </p:cNvSpPr>
              <p:nvPr/>
            </p:nvSpPr>
            <p:spPr bwMode="auto">
              <a:xfrm>
                <a:off x="3324" y="1185"/>
                <a:ext cx="21" cy="37"/>
              </a:xfrm>
              <a:custGeom>
                <a:avLst/>
                <a:gdLst>
                  <a:gd name="T0" fmla="*/ 4 w 12"/>
                  <a:gd name="T1" fmla="*/ 19 h 21"/>
                  <a:gd name="T2" fmla="*/ 11 w 12"/>
                  <a:gd name="T3" fmla="*/ 3 h 21"/>
                  <a:gd name="T4" fmla="*/ 9 w 12"/>
                  <a:gd name="T5" fmla="*/ 1 h 21"/>
                  <a:gd name="T6" fmla="*/ 1 w 12"/>
                  <a:gd name="T7" fmla="*/ 19 h 21"/>
                  <a:gd name="T8" fmla="*/ 4 w 12"/>
                  <a:gd name="T9" fmla="*/ 19 h 21"/>
                </a:gdLst>
                <a:ahLst/>
                <a:cxnLst>
                  <a:cxn ang="0">
                    <a:pos x="T0" y="T1"/>
                  </a:cxn>
                  <a:cxn ang="0">
                    <a:pos x="T2" y="T3"/>
                  </a:cxn>
                  <a:cxn ang="0">
                    <a:pos x="T4" y="T5"/>
                  </a:cxn>
                  <a:cxn ang="0">
                    <a:pos x="T6" y="T7"/>
                  </a:cxn>
                  <a:cxn ang="0">
                    <a:pos x="T8" y="T9"/>
                  </a:cxn>
                </a:cxnLst>
                <a:rect l="0" t="0" r="r" b="b"/>
                <a:pathLst>
                  <a:path w="12" h="21">
                    <a:moveTo>
                      <a:pt x="4" y="19"/>
                    </a:moveTo>
                    <a:cubicBezTo>
                      <a:pt x="4" y="13"/>
                      <a:pt x="7" y="8"/>
                      <a:pt x="11" y="3"/>
                    </a:cubicBezTo>
                    <a:cubicBezTo>
                      <a:pt x="12" y="2"/>
                      <a:pt x="10" y="0"/>
                      <a:pt x="9" y="1"/>
                    </a:cubicBezTo>
                    <a:cubicBezTo>
                      <a:pt x="3" y="5"/>
                      <a:pt x="0" y="12"/>
                      <a:pt x="1" y="19"/>
                    </a:cubicBezTo>
                    <a:cubicBezTo>
                      <a:pt x="1" y="21"/>
                      <a:pt x="4" y="21"/>
                      <a:pt x="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75" name="Freeform 312">
                <a:extLst>
                  <a:ext uri="{FF2B5EF4-FFF2-40B4-BE49-F238E27FC236}">
                    <a16:creationId xmlns:a16="http://schemas.microsoft.com/office/drawing/2014/main" id="{E6926A1C-D976-4E22-970B-991A1BBFFDB5}"/>
                  </a:ext>
                </a:extLst>
              </p:cNvPr>
              <p:cNvSpPr>
                <a:spLocks/>
              </p:cNvSpPr>
              <p:nvPr/>
            </p:nvSpPr>
            <p:spPr bwMode="auto">
              <a:xfrm>
                <a:off x="3312" y="1157"/>
                <a:ext cx="28" cy="35"/>
              </a:xfrm>
              <a:custGeom>
                <a:avLst/>
                <a:gdLst>
                  <a:gd name="T0" fmla="*/ 4 w 16"/>
                  <a:gd name="T1" fmla="*/ 18 h 20"/>
                  <a:gd name="T2" fmla="*/ 15 w 16"/>
                  <a:gd name="T3" fmla="*/ 3 h 20"/>
                  <a:gd name="T4" fmla="*/ 13 w 16"/>
                  <a:gd name="T5" fmla="*/ 1 h 20"/>
                  <a:gd name="T6" fmla="*/ 1 w 16"/>
                  <a:gd name="T7" fmla="*/ 16 h 20"/>
                  <a:gd name="T8" fmla="*/ 4 w 16"/>
                  <a:gd name="T9" fmla="*/ 18 h 20"/>
                </a:gdLst>
                <a:ahLst/>
                <a:cxnLst>
                  <a:cxn ang="0">
                    <a:pos x="T0" y="T1"/>
                  </a:cxn>
                  <a:cxn ang="0">
                    <a:pos x="T2" y="T3"/>
                  </a:cxn>
                  <a:cxn ang="0">
                    <a:pos x="T4" y="T5"/>
                  </a:cxn>
                  <a:cxn ang="0">
                    <a:pos x="T6" y="T7"/>
                  </a:cxn>
                  <a:cxn ang="0">
                    <a:pos x="T8" y="T9"/>
                  </a:cxn>
                </a:cxnLst>
                <a:rect l="0" t="0" r="r" b="b"/>
                <a:pathLst>
                  <a:path w="16" h="20">
                    <a:moveTo>
                      <a:pt x="4" y="18"/>
                    </a:moveTo>
                    <a:cubicBezTo>
                      <a:pt x="7" y="12"/>
                      <a:pt x="11" y="8"/>
                      <a:pt x="15" y="3"/>
                    </a:cubicBezTo>
                    <a:cubicBezTo>
                      <a:pt x="16" y="2"/>
                      <a:pt x="14" y="0"/>
                      <a:pt x="13" y="1"/>
                    </a:cubicBezTo>
                    <a:cubicBezTo>
                      <a:pt x="8" y="5"/>
                      <a:pt x="4" y="10"/>
                      <a:pt x="1" y="16"/>
                    </a:cubicBezTo>
                    <a:cubicBezTo>
                      <a:pt x="0" y="18"/>
                      <a:pt x="3" y="20"/>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76" name="Freeform 313">
                <a:extLst>
                  <a:ext uri="{FF2B5EF4-FFF2-40B4-BE49-F238E27FC236}">
                    <a16:creationId xmlns:a16="http://schemas.microsoft.com/office/drawing/2014/main" id="{28C6A955-CA36-42DA-894F-397793857B36}"/>
                  </a:ext>
                </a:extLst>
              </p:cNvPr>
              <p:cNvSpPr>
                <a:spLocks/>
              </p:cNvSpPr>
              <p:nvPr/>
            </p:nvSpPr>
            <p:spPr bwMode="auto">
              <a:xfrm>
                <a:off x="3356" y="1294"/>
                <a:ext cx="37" cy="55"/>
              </a:xfrm>
              <a:custGeom>
                <a:avLst/>
                <a:gdLst>
                  <a:gd name="T0" fmla="*/ 4 w 21"/>
                  <a:gd name="T1" fmla="*/ 29 h 31"/>
                  <a:gd name="T2" fmla="*/ 10 w 21"/>
                  <a:gd name="T3" fmla="*/ 16 h 31"/>
                  <a:gd name="T4" fmla="*/ 20 w 21"/>
                  <a:gd name="T5" fmla="*/ 4 h 31"/>
                  <a:gd name="T6" fmla="*/ 18 w 21"/>
                  <a:gd name="T7" fmla="*/ 1 h 31"/>
                  <a:gd name="T8" fmla="*/ 1 w 21"/>
                  <a:gd name="T9" fmla="*/ 28 h 31"/>
                  <a:gd name="T10" fmla="*/ 4 w 21"/>
                  <a:gd name="T11" fmla="*/ 29 h 31"/>
                </a:gdLst>
                <a:ahLst/>
                <a:cxnLst>
                  <a:cxn ang="0">
                    <a:pos x="T0" y="T1"/>
                  </a:cxn>
                  <a:cxn ang="0">
                    <a:pos x="T2" y="T3"/>
                  </a:cxn>
                  <a:cxn ang="0">
                    <a:pos x="T4" y="T5"/>
                  </a:cxn>
                  <a:cxn ang="0">
                    <a:pos x="T6" y="T7"/>
                  </a:cxn>
                  <a:cxn ang="0">
                    <a:pos x="T8" y="T9"/>
                  </a:cxn>
                  <a:cxn ang="0">
                    <a:pos x="T10" y="T11"/>
                  </a:cxn>
                </a:cxnLst>
                <a:rect l="0" t="0" r="r" b="b"/>
                <a:pathLst>
                  <a:path w="21" h="31">
                    <a:moveTo>
                      <a:pt x="4" y="29"/>
                    </a:moveTo>
                    <a:cubicBezTo>
                      <a:pt x="6" y="24"/>
                      <a:pt x="8" y="20"/>
                      <a:pt x="10" y="16"/>
                    </a:cubicBezTo>
                    <a:cubicBezTo>
                      <a:pt x="13" y="12"/>
                      <a:pt x="17" y="8"/>
                      <a:pt x="20" y="4"/>
                    </a:cubicBezTo>
                    <a:cubicBezTo>
                      <a:pt x="21" y="2"/>
                      <a:pt x="19" y="0"/>
                      <a:pt x="18" y="1"/>
                    </a:cubicBezTo>
                    <a:cubicBezTo>
                      <a:pt x="10" y="7"/>
                      <a:pt x="3" y="18"/>
                      <a:pt x="1" y="28"/>
                    </a:cubicBezTo>
                    <a:cubicBezTo>
                      <a:pt x="0" y="29"/>
                      <a:pt x="3" y="31"/>
                      <a:pt x="4"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77" name="Freeform 314">
                <a:extLst>
                  <a:ext uri="{FF2B5EF4-FFF2-40B4-BE49-F238E27FC236}">
                    <a16:creationId xmlns:a16="http://schemas.microsoft.com/office/drawing/2014/main" id="{4B7B1DB2-BC9B-4F7A-8D05-73681F4B494B}"/>
                  </a:ext>
                </a:extLst>
              </p:cNvPr>
              <p:cNvSpPr>
                <a:spLocks/>
              </p:cNvSpPr>
              <p:nvPr/>
            </p:nvSpPr>
            <p:spPr bwMode="auto">
              <a:xfrm>
                <a:off x="3389" y="1322"/>
                <a:ext cx="32" cy="55"/>
              </a:xfrm>
              <a:custGeom>
                <a:avLst/>
                <a:gdLst>
                  <a:gd name="T0" fmla="*/ 4 w 18"/>
                  <a:gd name="T1" fmla="*/ 30 h 31"/>
                  <a:gd name="T2" fmla="*/ 16 w 18"/>
                  <a:gd name="T3" fmla="*/ 3 h 31"/>
                  <a:gd name="T4" fmla="*/ 14 w 18"/>
                  <a:gd name="T5" fmla="*/ 1 h 31"/>
                  <a:gd name="T6" fmla="*/ 0 w 18"/>
                  <a:gd name="T7" fmla="*/ 29 h 31"/>
                  <a:gd name="T8" fmla="*/ 4 w 18"/>
                  <a:gd name="T9" fmla="*/ 30 h 31"/>
                </a:gdLst>
                <a:ahLst/>
                <a:cxnLst>
                  <a:cxn ang="0">
                    <a:pos x="T0" y="T1"/>
                  </a:cxn>
                  <a:cxn ang="0">
                    <a:pos x="T2" y="T3"/>
                  </a:cxn>
                  <a:cxn ang="0">
                    <a:pos x="T4" y="T5"/>
                  </a:cxn>
                  <a:cxn ang="0">
                    <a:pos x="T6" y="T7"/>
                  </a:cxn>
                  <a:cxn ang="0">
                    <a:pos x="T8" y="T9"/>
                  </a:cxn>
                </a:cxnLst>
                <a:rect l="0" t="0" r="r" b="b"/>
                <a:pathLst>
                  <a:path w="18" h="31">
                    <a:moveTo>
                      <a:pt x="4" y="30"/>
                    </a:moveTo>
                    <a:cubicBezTo>
                      <a:pt x="6" y="20"/>
                      <a:pt x="10" y="11"/>
                      <a:pt x="16" y="3"/>
                    </a:cubicBezTo>
                    <a:cubicBezTo>
                      <a:pt x="18" y="2"/>
                      <a:pt x="16" y="0"/>
                      <a:pt x="14" y="1"/>
                    </a:cubicBezTo>
                    <a:cubicBezTo>
                      <a:pt x="6" y="8"/>
                      <a:pt x="2" y="19"/>
                      <a:pt x="0" y="29"/>
                    </a:cubicBezTo>
                    <a:cubicBezTo>
                      <a:pt x="0" y="31"/>
                      <a:pt x="3" y="31"/>
                      <a:pt x="4"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78" name="Freeform 315">
                <a:extLst>
                  <a:ext uri="{FF2B5EF4-FFF2-40B4-BE49-F238E27FC236}">
                    <a16:creationId xmlns:a16="http://schemas.microsoft.com/office/drawing/2014/main" id="{99E220D4-028A-4AA5-B52C-B1C318C552CF}"/>
                  </a:ext>
                </a:extLst>
              </p:cNvPr>
              <p:cNvSpPr>
                <a:spLocks/>
              </p:cNvSpPr>
              <p:nvPr/>
            </p:nvSpPr>
            <p:spPr bwMode="auto">
              <a:xfrm>
                <a:off x="2598" y="930"/>
                <a:ext cx="48" cy="83"/>
              </a:xfrm>
              <a:custGeom>
                <a:avLst/>
                <a:gdLst>
                  <a:gd name="T0" fmla="*/ 3 w 27"/>
                  <a:gd name="T1" fmla="*/ 45 h 47"/>
                  <a:gd name="T2" fmla="*/ 26 w 27"/>
                  <a:gd name="T3" fmla="*/ 3 h 47"/>
                  <a:gd name="T4" fmla="*/ 24 w 27"/>
                  <a:gd name="T5" fmla="*/ 1 h 47"/>
                  <a:gd name="T6" fmla="*/ 0 w 27"/>
                  <a:gd name="T7" fmla="*/ 45 h 47"/>
                  <a:gd name="T8" fmla="*/ 3 w 27"/>
                  <a:gd name="T9" fmla="*/ 45 h 47"/>
                </a:gdLst>
                <a:ahLst/>
                <a:cxnLst>
                  <a:cxn ang="0">
                    <a:pos x="T0" y="T1"/>
                  </a:cxn>
                  <a:cxn ang="0">
                    <a:pos x="T2" y="T3"/>
                  </a:cxn>
                  <a:cxn ang="0">
                    <a:pos x="T4" y="T5"/>
                  </a:cxn>
                  <a:cxn ang="0">
                    <a:pos x="T6" y="T7"/>
                  </a:cxn>
                  <a:cxn ang="0">
                    <a:pos x="T8" y="T9"/>
                  </a:cxn>
                </a:cxnLst>
                <a:rect l="0" t="0" r="r" b="b"/>
                <a:pathLst>
                  <a:path w="27" h="47">
                    <a:moveTo>
                      <a:pt x="3" y="45"/>
                    </a:moveTo>
                    <a:cubicBezTo>
                      <a:pt x="7" y="28"/>
                      <a:pt x="15" y="16"/>
                      <a:pt x="26" y="3"/>
                    </a:cubicBezTo>
                    <a:cubicBezTo>
                      <a:pt x="27" y="2"/>
                      <a:pt x="26" y="0"/>
                      <a:pt x="24" y="1"/>
                    </a:cubicBezTo>
                    <a:cubicBezTo>
                      <a:pt x="10" y="11"/>
                      <a:pt x="2" y="28"/>
                      <a:pt x="0" y="45"/>
                    </a:cubicBezTo>
                    <a:cubicBezTo>
                      <a:pt x="0" y="46"/>
                      <a:pt x="3" y="47"/>
                      <a:pt x="3"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79" name="Freeform 316">
                <a:extLst>
                  <a:ext uri="{FF2B5EF4-FFF2-40B4-BE49-F238E27FC236}">
                    <a16:creationId xmlns:a16="http://schemas.microsoft.com/office/drawing/2014/main" id="{A2565BA0-8E4F-4198-938C-0389C9AE467F}"/>
                  </a:ext>
                </a:extLst>
              </p:cNvPr>
              <p:cNvSpPr>
                <a:spLocks/>
              </p:cNvSpPr>
              <p:nvPr/>
            </p:nvSpPr>
            <p:spPr bwMode="auto">
              <a:xfrm>
                <a:off x="2614" y="943"/>
                <a:ext cx="60" cy="98"/>
              </a:xfrm>
              <a:custGeom>
                <a:avLst/>
                <a:gdLst>
                  <a:gd name="T0" fmla="*/ 4 w 34"/>
                  <a:gd name="T1" fmla="*/ 54 h 56"/>
                  <a:gd name="T2" fmla="*/ 32 w 34"/>
                  <a:gd name="T3" fmla="*/ 3 h 56"/>
                  <a:gd name="T4" fmla="*/ 30 w 34"/>
                  <a:gd name="T5" fmla="*/ 1 h 56"/>
                  <a:gd name="T6" fmla="*/ 1 w 34"/>
                  <a:gd name="T7" fmla="*/ 53 h 56"/>
                  <a:gd name="T8" fmla="*/ 4 w 34"/>
                  <a:gd name="T9" fmla="*/ 54 h 56"/>
                </a:gdLst>
                <a:ahLst/>
                <a:cxnLst>
                  <a:cxn ang="0">
                    <a:pos x="T0" y="T1"/>
                  </a:cxn>
                  <a:cxn ang="0">
                    <a:pos x="T2" y="T3"/>
                  </a:cxn>
                  <a:cxn ang="0">
                    <a:pos x="T4" y="T5"/>
                  </a:cxn>
                  <a:cxn ang="0">
                    <a:pos x="T6" y="T7"/>
                  </a:cxn>
                  <a:cxn ang="0">
                    <a:pos x="T8" y="T9"/>
                  </a:cxn>
                </a:cxnLst>
                <a:rect l="0" t="0" r="r" b="b"/>
                <a:pathLst>
                  <a:path w="34" h="56">
                    <a:moveTo>
                      <a:pt x="4" y="54"/>
                    </a:moveTo>
                    <a:cubicBezTo>
                      <a:pt x="9" y="34"/>
                      <a:pt x="19" y="19"/>
                      <a:pt x="32" y="3"/>
                    </a:cubicBezTo>
                    <a:cubicBezTo>
                      <a:pt x="34" y="2"/>
                      <a:pt x="32" y="0"/>
                      <a:pt x="30" y="1"/>
                    </a:cubicBezTo>
                    <a:cubicBezTo>
                      <a:pt x="15" y="14"/>
                      <a:pt x="4" y="33"/>
                      <a:pt x="1" y="53"/>
                    </a:cubicBezTo>
                    <a:cubicBezTo>
                      <a:pt x="0" y="55"/>
                      <a:pt x="3" y="56"/>
                      <a:pt x="4"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80" name="Freeform 317">
                <a:extLst>
                  <a:ext uri="{FF2B5EF4-FFF2-40B4-BE49-F238E27FC236}">
                    <a16:creationId xmlns:a16="http://schemas.microsoft.com/office/drawing/2014/main" id="{5B0953E7-4110-40D9-92FC-A55D9FC74D39}"/>
                  </a:ext>
                </a:extLst>
              </p:cNvPr>
              <p:cNvSpPr>
                <a:spLocks/>
              </p:cNvSpPr>
              <p:nvPr/>
            </p:nvSpPr>
            <p:spPr bwMode="auto">
              <a:xfrm>
                <a:off x="2626" y="1002"/>
                <a:ext cx="44" cy="71"/>
              </a:xfrm>
              <a:custGeom>
                <a:avLst/>
                <a:gdLst>
                  <a:gd name="T0" fmla="*/ 4 w 25"/>
                  <a:gd name="T1" fmla="*/ 38 h 40"/>
                  <a:gd name="T2" fmla="*/ 24 w 25"/>
                  <a:gd name="T3" fmla="*/ 3 h 40"/>
                  <a:gd name="T4" fmla="*/ 22 w 25"/>
                  <a:gd name="T5" fmla="*/ 1 h 40"/>
                  <a:gd name="T6" fmla="*/ 1 w 25"/>
                  <a:gd name="T7" fmla="*/ 37 h 40"/>
                  <a:gd name="T8" fmla="*/ 4 w 25"/>
                  <a:gd name="T9" fmla="*/ 38 h 40"/>
                </a:gdLst>
                <a:ahLst/>
                <a:cxnLst>
                  <a:cxn ang="0">
                    <a:pos x="T0" y="T1"/>
                  </a:cxn>
                  <a:cxn ang="0">
                    <a:pos x="T2" y="T3"/>
                  </a:cxn>
                  <a:cxn ang="0">
                    <a:pos x="T4" y="T5"/>
                  </a:cxn>
                  <a:cxn ang="0">
                    <a:pos x="T6" y="T7"/>
                  </a:cxn>
                  <a:cxn ang="0">
                    <a:pos x="T8" y="T9"/>
                  </a:cxn>
                </a:cxnLst>
                <a:rect l="0" t="0" r="r" b="b"/>
                <a:pathLst>
                  <a:path w="25" h="40">
                    <a:moveTo>
                      <a:pt x="4" y="38"/>
                    </a:moveTo>
                    <a:cubicBezTo>
                      <a:pt x="9" y="25"/>
                      <a:pt x="16" y="14"/>
                      <a:pt x="24" y="3"/>
                    </a:cubicBezTo>
                    <a:cubicBezTo>
                      <a:pt x="25" y="2"/>
                      <a:pt x="23" y="0"/>
                      <a:pt x="22" y="1"/>
                    </a:cubicBezTo>
                    <a:cubicBezTo>
                      <a:pt x="11" y="10"/>
                      <a:pt x="4" y="24"/>
                      <a:pt x="1" y="37"/>
                    </a:cubicBezTo>
                    <a:cubicBezTo>
                      <a:pt x="0" y="39"/>
                      <a:pt x="3" y="40"/>
                      <a:pt x="4"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81" name="Freeform 318">
                <a:extLst>
                  <a:ext uri="{FF2B5EF4-FFF2-40B4-BE49-F238E27FC236}">
                    <a16:creationId xmlns:a16="http://schemas.microsoft.com/office/drawing/2014/main" id="{87600BC5-6DD2-4317-B451-CC67381081CD}"/>
                  </a:ext>
                </a:extLst>
              </p:cNvPr>
              <p:cNvSpPr>
                <a:spLocks/>
              </p:cNvSpPr>
              <p:nvPr/>
            </p:nvSpPr>
            <p:spPr bwMode="auto">
              <a:xfrm>
                <a:off x="2633" y="1039"/>
                <a:ext cx="42" cy="69"/>
              </a:xfrm>
              <a:custGeom>
                <a:avLst/>
                <a:gdLst>
                  <a:gd name="T0" fmla="*/ 3 w 24"/>
                  <a:gd name="T1" fmla="*/ 37 h 39"/>
                  <a:gd name="T2" fmla="*/ 23 w 24"/>
                  <a:gd name="T3" fmla="*/ 3 h 39"/>
                  <a:gd name="T4" fmla="*/ 20 w 24"/>
                  <a:gd name="T5" fmla="*/ 1 h 39"/>
                  <a:gd name="T6" fmla="*/ 0 w 24"/>
                  <a:gd name="T7" fmla="*/ 36 h 39"/>
                  <a:gd name="T8" fmla="*/ 3 w 24"/>
                  <a:gd name="T9" fmla="*/ 37 h 39"/>
                </a:gdLst>
                <a:ahLst/>
                <a:cxnLst>
                  <a:cxn ang="0">
                    <a:pos x="T0" y="T1"/>
                  </a:cxn>
                  <a:cxn ang="0">
                    <a:pos x="T2" y="T3"/>
                  </a:cxn>
                  <a:cxn ang="0">
                    <a:pos x="T4" y="T5"/>
                  </a:cxn>
                  <a:cxn ang="0">
                    <a:pos x="T6" y="T7"/>
                  </a:cxn>
                  <a:cxn ang="0">
                    <a:pos x="T8" y="T9"/>
                  </a:cxn>
                </a:cxnLst>
                <a:rect l="0" t="0" r="r" b="b"/>
                <a:pathLst>
                  <a:path w="24" h="39">
                    <a:moveTo>
                      <a:pt x="3" y="37"/>
                    </a:moveTo>
                    <a:cubicBezTo>
                      <a:pt x="8" y="24"/>
                      <a:pt x="15" y="14"/>
                      <a:pt x="23" y="3"/>
                    </a:cubicBezTo>
                    <a:cubicBezTo>
                      <a:pt x="24" y="2"/>
                      <a:pt x="22" y="0"/>
                      <a:pt x="20" y="1"/>
                    </a:cubicBezTo>
                    <a:cubicBezTo>
                      <a:pt x="10" y="10"/>
                      <a:pt x="3" y="23"/>
                      <a:pt x="0" y="36"/>
                    </a:cubicBezTo>
                    <a:cubicBezTo>
                      <a:pt x="0" y="38"/>
                      <a:pt x="2" y="39"/>
                      <a:pt x="3"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82" name="Freeform 319">
                <a:extLst>
                  <a:ext uri="{FF2B5EF4-FFF2-40B4-BE49-F238E27FC236}">
                    <a16:creationId xmlns:a16="http://schemas.microsoft.com/office/drawing/2014/main" id="{224B7034-38BA-42F9-BDB8-EA2F19FDDEBF}"/>
                  </a:ext>
                </a:extLst>
              </p:cNvPr>
              <p:cNvSpPr>
                <a:spLocks/>
              </p:cNvSpPr>
              <p:nvPr/>
            </p:nvSpPr>
            <p:spPr bwMode="auto">
              <a:xfrm>
                <a:off x="2637" y="1092"/>
                <a:ext cx="33" cy="53"/>
              </a:xfrm>
              <a:custGeom>
                <a:avLst/>
                <a:gdLst>
                  <a:gd name="T0" fmla="*/ 3 w 19"/>
                  <a:gd name="T1" fmla="*/ 28 h 30"/>
                  <a:gd name="T2" fmla="*/ 10 w 19"/>
                  <a:gd name="T3" fmla="*/ 15 h 30"/>
                  <a:gd name="T4" fmla="*/ 18 w 19"/>
                  <a:gd name="T5" fmla="*/ 3 h 30"/>
                  <a:gd name="T6" fmla="*/ 16 w 19"/>
                  <a:gd name="T7" fmla="*/ 1 h 30"/>
                  <a:gd name="T8" fmla="*/ 0 w 19"/>
                  <a:gd name="T9" fmla="*/ 27 h 30"/>
                  <a:gd name="T10" fmla="*/ 3 w 19"/>
                  <a:gd name="T11" fmla="*/ 28 h 30"/>
                </a:gdLst>
                <a:ahLst/>
                <a:cxnLst>
                  <a:cxn ang="0">
                    <a:pos x="T0" y="T1"/>
                  </a:cxn>
                  <a:cxn ang="0">
                    <a:pos x="T2" y="T3"/>
                  </a:cxn>
                  <a:cxn ang="0">
                    <a:pos x="T4" y="T5"/>
                  </a:cxn>
                  <a:cxn ang="0">
                    <a:pos x="T6" y="T7"/>
                  </a:cxn>
                  <a:cxn ang="0">
                    <a:pos x="T8" y="T9"/>
                  </a:cxn>
                  <a:cxn ang="0">
                    <a:pos x="T10" y="T11"/>
                  </a:cxn>
                </a:cxnLst>
                <a:rect l="0" t="0" r="r" b="b"/>
                <a:pathLst>
                  <a:path w="19" h="30">
                    <a:moveTo>
                      <a:pt x="3" y="28"/>
                    </a:moveTo>
                    <a:cubicBezTo>
                      <a:pt x="5" y="24"/>
                      <a:pt x="7" y="20"/>
                      <a:pt x="10" y="15"/>
                    </a:cubicBezTo>
                    <a:cubicBezTo>
                      <a:pt x="12" y="11"/>
                      <a:pt x="15" y="7"/>
                      <a:pt x="18" y="3"/>
                    </a:cubicBezTo>
                    <a:cubicBezTo>
                      <a:pt x="19" y="2"/>
                      <a:pt x="17" y="0"/>
                      <a:pt x="16" y="1"/>
                    </a:cubicBezTo>
                    <a:cubicBezTo>
                      <a:pt x="8" y="8"/>
                      <a:pt x="2" y="18"/>
                      <a:pt x="0" y="27"/>
                    </a:cubicBezTo>
                    <a:cubicBezTo>
                      <a:pt x="0" y="29"/>
                      <a:pt x="2" y="30"/>
                      <a:pt x="3"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83" name="Freeform 320">
                <a:extLst>
                  <a:ext uri="{FF2B5EF4-FFF2-40B4-BE49-F238E27FC236}">
                    <a16:creationId xmlns:a16="http://schemas.microsoft.com/office/drawing/2014/main" id="{9DD5DCED-48B5-46A7-AE87-C4E07958F038}"/>
                  </a:ext>
                </a:extLst>
              </p:cNvPr>
              <p:cNvSpPr>
                <a:spLocks/>
              </p:cNvSpPr>
              <p:nvPr/>
            </p:nvSpPr>
            <p:spPr bwMode="auto">
              <a:xfrm>
                <a:off x="2637" y="1127"/>
                <a:ext cx="35" cy="42"/>
              </a:xfrm>
              <a:custGeom>
                <a:avLst/>
                <a:gdLst>
                  <a:gd name="T0" fmla="*/ 4 w 20"/>
                  <a:gd name="T1" fmla="*/ 23 h 24"/>
                  <a:gd name="T2" fmla="*/ 11 w 20"/>
                  <a:gd name="T3" fmla="*/ 12 h 24"/>
                  <a:gd name="T4" fmla="*/ 19 w 20"/>
                  <a:gd name="T5" fmla="*/ 3 h 24"/>
                  <a:gd name="T6" fmla="*/ 17 w 20"/>
                  <a:gd name="T7" fmla="*/ 1 h 24"/>
                  <a:gd name="T8" fmla="*/ 1 w 20"/>
                  <a:gd name="T9" fmla="*/ 22 h 24"/>
                  <a:gd name="T10" fmla="*/ 4 w 20"/>
                  <a:gd name="T11" fmla="*/ 23 h 24"/>
                </a:gdLst>
                <a:ahLst/>
                <a:cxnLst>
                  <a:cxn ang="0">
                    <a:pos x="T0" y="T1"/>
                  </a:cxn>
                  <a:cxn ang="0">
                    <a:pos x="T2" y="T3"/>
                  </a:cxn>
                  <a:cxn ang="0">
                    <a:pos x="T4" y="T5"/>
                  </a:cxn>
                  <a:cxn ang="0">
                    <a:pos x="T6" y="T7"/>
                  </a:cxn>
                  <a:cxn ang="0">
                    <a:pos x="T8" y="T9"/>
                  </a:cxn>
                  <a:cxn ang="0">
                    <a:pos x="T10" y="T11"/>
                  </a:cxn>
                </a:cxnLst>
                <a:rect l="0" t="0" r="r" b="b"/>
                <a:pathLst>
                  <a:path w="20" h="24">
                    <a:moveTo>
                      <a:pt x="4" y="23"/>
                    </a:moveTo>
                    <a:cubicBezTo>
                      <a:pt x="6" y="19"/>
                      <a:pt x="8" y="15"/>
                      <a:pt x="11" y="12"/>
                    </a:cubicBezTo>
                    <a:cubicBezTo>
                      <a:pt x="14" y="9"/>
                      <a:pt x="17" y="6"/>
                      <a:pt x="19" y="3"/>
                    </a:cubicBezTo>
                    <a:cubicBezTo>
                      <a:pt x="20" y="1"/>
                      <a:pt x="18" y="0"/>
                      <a:pt x="17" y="1"/>
                    </a:cubicBezTo>
                    <a:cubicBezTo>
                      <a:pt x="9" y="4"/>
                      <a:pt x="3" y="14"/>
                      <a:pt x="1" y="22"/>
                    </a:cubicBezTo>
                    <a:cubicBezTo>
                      <a:pt x="0" y="23"/>
                      <a:pt x="3" y="24"/>
                      <a:pt x="4"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84" name="Freeform 321">
                <a:extLst>
                  <a:ext uri="{FF2B5EF4-FFF2-40B4-BE49-F238E27FC236}">
                    <a16:creationId xmlns:a16="http://schemas.microsoft.com/office/drawing/2014/main" id="{DA732DA1-B0FF-4FCC-BFE5-D0117D5CE4F1}"/>
                  </a:ext>
                </a:extLst>
              </p:cNvPr>
              <p:cNvSpPr>
                <a:spLocks/>
              </p:cNvSpPr>
              <p:nvPr/>
            </p:nvSpPr>
            <p:spPr bwMode="auto">
              <a:xfrm>
                <a:off x="2624" y="1169"/>
                <a:ext cx="30" cy="34"/>
              </a:xfrm>
              <a:custGeom>
                <a:avLst/>
                <a:gdLst>
                  <a:gd name="T0" fmla="*/ 3 w 17"/>
                  <a:gd name="T1" fmla="*/ 18 h 19"/>
                  <a:gd name="T2" fmla="*/ 16 w 17"/>
                  <a:gd name="T3" fmla="*/ 3 h 19"/>
                  <a:gd name="T4" fmla="*/ 14 w 17"/>
                  <a:gd name="T5" fmla="*/ 1 h 19"/>
                  <a:gd name="T6" fmla="*/ 1 w 17"/>
                  <a:gd name="T7" fmla="*/ 16 h 19"/>
                  <a:gd name="T8" fmla="*/ 3 w 17"/>
                  <a:gd name="T9" fmla="*/ 18 h 19"/>
                </a:gdLst>
                <a:ahLst/>
                <a:cxnLst>
                  <a:cxn ang="0">
                    <a:pos x="T0" y="T1"/>
                  </a:cxn>
                  <a:cxn ang="0">
                    <a:pos x="T2" y="T3"/>
                  </a:cxn>
                  <a:cxn ang="0">
                    <a:pos x="T4" y="T5"/>
                  </a:cxn>
                  <a:cxn ang="0">
                    <a:pos x="T6" y="T7"/>
                  </a:cxn>
                  <a:cxn ang="0">
                    <a:pos x="T8" y="T9"/>
                  </a:cxn>
                </a:cxnLst>
                <a:rect l="0" t="0" r="r" b="b"/>
                <a:pathLst>
                  <a:path w="17" h="19">
                    <a:moveTo>
                      <a:pt x="3" y="18"/>
                    </a:moveTo>
                    <a:cubicBezTo>
                      <a:pt x="8" y="13"/>
                      <a:pt x="13" y="9"/>
                      <a:pt x="16" y="3"/>
                    </a:cubicBezTo>
                    <a:cubicBezTo>
                      <a:pt x="17" y="2"/>
                      <a:pt x="15" y="0"/>
                      <a:pt x="14" y="1"/>
                    </a:cubicBezTo>
                    <a:cubicBezTo>
                      <a:pt x="9" y="5"/>
                      <a:pt x="5" y="11"/>
                      <a:pt x="1" y="16"/>
                    </a:cubicBezTo>
                    <a:cubicBezTo>
                      <a:pt x="0" y="17"/>
                      <a:pt x="2" y="19"/>
                      <a:pt x="3"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85" name="Freeform 322">
                <a:extLst>
                  <a:ext uri="{FF2B5EF4-FFF2-40B4-BE49-F238E27FC236}">
                    <a16:creationId xmlns:a16="http://schemas.microsoft.com/office/drawing/2014/main" id="{507E83AF-92A2-44DE-8C80-2028336AF103}"/>
                  </a:ext>
                </a:extLst>
              </p:cNvPr>
              <p:cNvSpPr>
                <a:spLocks/>
              </p:cNvSpPr>
              <p:nvPr/>
            </p:nvSpPr>
            <p:spPr bwMode="auto">
              <a:xfrm>
                <a:off x="2352" y="1192"/>
                <a:ext cx="67" cy="104"/>
              </a:xfrm>
              <a:custGeom>
                <a:avLst/>
                <a:gdLst>
                  <a:gd name="T0" fmla="*/ 4 w 38"/>
                  <a:gd name="T1" fmla="*/ 57 h 59"/>
                  <a:gd name="T2" fmla="*/ 37 w 38"/>
                  <a:gd name="T3" fmla="*/ 3 h 59"/>
                  <a:gd name="T4" fmla="*/ 35 w 38"/>
                  <a:gd name="T5" fmla="*/ 1 h 59"/>
                  <a:gd name="T6" fmla="*/ 1 w 38"/>
                  <a:gd name="T7" fmla="*/ 56 h 59"/>
                  <a:gd name="T8" fmla="*/ 4 w 38"/>
                  <a:gd name="T9" fmla="*/ 57 h 59"/>
                </a:gdLst>
                <a:ahLst/>
                <a:cxnLst>
                  <a:cxn ang="0">
                    <a:pos x="T0" y="T1"/>
                  </a:cxn>
                  <a:cxn ang="0">
                    <a:pos x="T2" y="T3"/>
                  </a:cxn>
                  <a:cxn ang="0">
                    <a:pos x="T4" y="T5"/>
                  </a:cxn>
                  <a:cxn ang="0">
                    <a:pos x="T6" y="T7"/>
                  </a:cxn>
                  <a:cxn ang="0">
                    <a:pos x="T8" y="T9"/>
                  </a:cxn>
                </a:cxnLst>
                <a:rect l="0" t="0" r="r" b="b"/>
                <a:pathLst>
                  <a:path w="38" h="59">
                    <a:moveTo>
                      <a:pt x="4" y="57"/>
                    </a:moveTo>
                    <a:cubicBezTo>
                      <a:pt x="12" y="37"/>
                      <a:pt x="26" y="21"/>
                      <a:pt x="37" y="3"/>
                    </a:cubicBezTo>
                    <a:cubicBezTo>
                      <a:pt x="38" y="2"/>
                      <a:pt x="36" y="0"/>
                      <a:pt x="35" y="1"/>
                    </a:cubicBezTo>
                    <a:cubicBezTo>
                      <a:pt x="20" y="16"/>
                      <a:pt x="7" y="36"/>
                      <a:pt x="1" y="56"/>
                    </a:cubicBezTo>
                    <a:cubicBezTo>
                      <a:pt x="0" y="58"/>
                      <a:pt x="3" y="59"/>
                      <a:pt x="4" y="5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86" name="Freeform 323">
                <a:extLst>
                  <a:ext uri="{FF2B5EF4-FFF2-40B4-BE49-F238E27FC236}">
                    <a16:creationId xmlns:a16="http://schemas.microsoft.com/office/drawing/2014/main" id="{6C33D1EC-34B0-463A-904B-720BFF493CDB}"/>
                  </a:ext>
                </a:extLst>
              </p:cNvPr>
              <p:cNvSpPr>
                <a:spLocks/>
              </p:cNvSpPr>
              <p:nvPr/>
            </p:nvSpPr>
            <p:spPr bwMode="auto">
              <a:xfrm>
                <a:off x="2334" y="1219"/>
                <a:ext cx="37" cy="58"/>
              </a:xfrm>
              <a:custGeom>
                <a:avLst/>
                <a:gdLst>
                  <a:gd name="T0" fmla="*/ 3 w 21"/>
                  <a:gd name="T1" fmla="*/ 31 h 33"/>
                  <a:gd name="T2" fmla="*/ 11 w 21"/>
                  <a:gd name="T3" fmla="*/ 16 h 33"/>
                  <a:gd name="T4" fmla="*/ 20 w 21"/>
                  <a:gd name="T5" fmla="*/ 3 h 33"/>
                  <a:gd name="T6" fmla="*/ 18 w 21"/>
                  <a:gd name="T7" fmla="*/ 1 h 33"/>
                  <a:gd name="T8" fmla="*/ 0 w 21"/>
                  <a:gd name="T9" fmla="*/ 29 h 33"/>
                  <a:gd name="T10" fmla="*/ 3 w 21"/>
                  <a:gd name="T11" fmla="*/ 31 h 33"/>
                </a:gdLst>
                <a:ahLst/>
                <a:cxnLst>
                  <a:cxn ang="0">
                    <a:pos x="T0" y="T1"/>
                  </a:cxn>
                  <a:cxn ang="0">
                    <a:pos x="T2" y="T3"/>
                  </a:cxn>
                  <a:cxn ang="0">
                    <a:pos x="T4" y="T5"/>
                  </a:cxn>
                  <a:cxn ang="0">
                    <a:pos x="T6" y="T7"/>
                  </a:cxn>
                  <a:cxn ang="0">
                    <a:pos x="T8" y="T9"/>
                  </a:cxn>
                  <a:cxn ang="0">
                    <a:pos x="T10" y="T11"/>
                  </a:cxn>
                </a:cxnLst>
                <a:rect l="0" t="0" r="r" b="b"/>
                <a:pathLst>
                  <a:path w="21" h="33">
                    <a:moveTo>
                      <a:pt x="3" y="31"/>
                    </a:moveTo>
                    <a:cubicBezTo>
                      <a:pt x="6" y="26"/>
                      <a:pt x="8" y="21"/>
                      <a:pt x="11" y="16"/>
                    </a:cubicBezTo>
                    <a:cubicBezTo>
                      <a:pt x="13" y="11"/>
                      <a:pt x="17" y="7"/>
                      <a:pt x="20" y="3"/>
                    </a:cubicBezTo>
                    <a:cubicBezTo>
                      <a:pt x="21" y="2"/>
                      <a:pt x="19" y="0"/>
                      <a:pt x="18" y="1"/>
                    </a:cubicBezTo>
                    <a:cubicBezTo>
                      <a:pt x="9" y="7"/>
                      <a:pt x="2" y="19"/>
                      <a:pt x="0" y="29"/>
                    </a:cubicBezTo>
                    <a:cubicBezTo>
                      <a:pt x="0" y="31"/>
                      <a:pt x="3" y="33"/>
                      <a:pt x="3"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87" name="Freeform 324">
                <a:extLst>
                  <a:ext uri="{FF2B5EF4-FFF2-40B4-BE49-F238E27FC236}">
                    <a16:creationId xmlns:a16="http://schemas.microsoft.com/office/drawing/2014/main" id="{4DE8F791-3D47-45E2-87FB-31C9616D643A}"/>
                  </a:ext>
                </a:extLst>
              </p:cNvPr>
              <p:cNvSpPr>
                <a:spLocks/>
              </p:cNvSpPr>
              <p:nvPr/>
            </p:nvSpPr>
            <p:spPr bwMode="auto">
              <a:xfrm>
                <a:off x="2310" y="1231"/>
                <a:ext cx="23" cy="37"/>
              </a:xfrm>
              <a:custGeom>
                <a:avLst/>
                <a:gdLst>
                  <a:gd name="T0" fmla="*/ 3 w 13"/>
                  <a:gd name="T1" fmla="*/ 19 h 21"/>
                  <a:gd name="T2" fmla="*/ 13 w 13"/>
                  <a:gd name="T3" fmla="*/ 2 h 21"/>
                  <a:gd name="T4" fmla="*/ 10 w 13"/>
                  <a:gd name="T5" fmla="*/ 1 h 21"/>
                  <a:gd name="T6" fmla="*/ 0 w 13"/>
                  <a:gd name="T7" fmla="*/ 18 h 21"/>
                  <a:gd name="T8" fmla="*/ 3 w 13"/>
                  <a:gd name="T9" fmla="*/ 19 h 21"/>
                </a:gdLst>
                <a:ahLst/>
                <a:cxnLst>
                  <a:cxn ang="0">
                    <a:pos x="T0" y="T1"/>
                  </a:cxn>
                  <a:cxn ang="0">
                    <a:pos x="T2" y="T3"/>
                  </a:cxn>
                  <a:cxn ang="0">
                    <a:pos x="T4" y="T5"/>
                  </a:cxn>
                  <a:cxn ang="0">
                    <a:pos x="T6" y="T7"/>
                  </a:cxn>
                  <a:cxn ang="0">
                    <a:pos x="T8" y="T9"/>
                  </a:cxn>
                </a:cxnLst>
                <a:rect l="0" t="0" r="r" b="b"/>
                <a:pathLst>
                  <a:path w="13" h="21">
                    <a:moveTo>
                      <a:pt x="3" y="19"/>
                    </a:moveTo>
                    <a:cubicBezTo>
                      <a:pt x="7" y="15"/>
                      <a:pt x="11" y="8"/>
                      <a:pt x="13" y="2"/>
                    </a:cubicBezTo>
                    <a:cubicBezTo>
                      <a:pt x="13" y="1"/>
                      <a:pt x="11" y="0"/>
                      <a:pt x="10" y="1"/>
                    </a:cubicBezTo>
                    <a:cubicBezTo>
                      <a:pt x="6" y="6"/>
                      <a:pt x="2" y="12"/>
                      <a:pt x="0" y="18"/>
                    </a:cubicBezTo>
                    <a:cubicBezTo>
                      <a:pt x="0" y="19"/>
                      <a:pt x="2" y="21"/>
                      <a:pt x="3"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88" name="Freeform 325">
                <a:extLst>
                  <a:ext uri="{FF2B5EF4-FFF2-40B4-BE49-F238E27FC236}">
                    <a16:creationId xmlns:a16="http://schemas.microsoft.com/office/drawing/2014/main" id="{85C78ACD-1D70-4E6A-A55F-AACDDF4DF805}"/>
                  </a:ext>
                </a:extLst>
              </p:cNvPr>
              <p:cNvSpPr>
                <a:spLocks/>
              </p:cNvSpPr>
              <p:nvPr/>
            </p:nvSpPr>
            <p:spPr bwMode="auto">
              <a:xfrm>
                <a:off x="2285" y="1224"/>
                <a:ext cx="18" cy="32"/>
              </a:xfrm>
              <a:custGeom>
                <a:avLst/>
                <a:gdLst>
                  <a:gd name="T0" fmla="*/ 3 w 10"/>
                  <a:gd name="T1" fmla="*/ 16 h 18"/>
                  <a:gd name="T2" fmla="*/ 10 w 10"/>
                  <a:gd name="T3" fmla="*/ 4 h 18"/>
                  <a:gd name="T4" fmla="*/ 7 w 10"/>
                  <a:gd name="T5" fmla="*/ 2 h 18"/>
                  <a:gd name="T6" fmla="*/ 0 w 10"/>
                  <a:gd name="T7" fmla="*/ 15 h 18"/>
                  <a:gd name="T8" fmla="*/ 3 w 10"/>
                  <a:gd name="T9" fmla="*/ 16 h 18"/>
                </a:gdLst>
                <a:ahLst/>
                <a:cxnLst>
                  <a:cxn ang="0">
                    <a:pos x="T0" y="T1"/>
                  </a:cxn>
                  <a:cxn ang="0">
                    <a:pos x="T2" y="T3"/>
                  </a:cxn>
                  <a:cxn ang="0">
                    <a:pos x="T4" y="T5"/>
                  </a:cxn>
                  <a:cxn ang="0">
                    <a:pos x="T6" y="T7"/>
                  </a:cxn>
                  <a:cxn ang="0">
                    <a:pos x="T8" y="T9"/>
                  </a:cxn>
                </a:cxnLst>
                <a:rect l="0" t="0" r="r" b="b"/>
                <a:pathLst>
                  <a:path w="10" h="18">
                    <a:moveTo>
                      <a:pt x="3" y="16"/>
                    </a:moveTo>
                    <a:cubicBezTo>
                      <a:pt x="5" y="12"/>
                      <a:pt x="8" y="8"/>
                      <a:pt x="10" y="4"/>
                    </a:cubicBezTo>
                    <a:cubicBezTo>
                      <a:pt x="10" y="2"/>
                      <a:pt x="8" y="0"/>
                      <a:pt x="7" y="2"/>
                    </a:cubicBezTo>
                    <a:cubicBezTo>
                      <a:pt x="3" y="5"/>
                      <a:pt x="1" y="10"/>
                      <a:pt x="0" y="15"/>
                    </a:cubicBezTo>
                    <a:cubicBezTo>
                      <a:pt x="0" y="17"/>
                      <a:pt x="2" y="18"/>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89" name="Freeform 326">
                <a:extLst>
                  <a:ext uri="{FF2B5EF4-FFF2-40B4-BE49-F238E27FC236}">
                    <a16:creationId xmlns:a16="http://schemas.microsoft.com/office/drawing/2014/main" id="{94C8668F-05CB-4C6D-A9C1-A64DAD9382D8}"/>
                  </a:ext>
                </a:extLst>
              </p:cNvPr>
              <p:cNvSpPr>
                <a:spLocks/>
              </p:cNvSpPr>
              <p:nvPr/>
            </p:nvSpPr>
            <p:spPr bwMode="auto">
              <a:xfrm>
                <a:off x="2366" y="1240"/>
                <a:ext cx="47" cy="74"/>
              </a:xfrm>
              <a:custGeom>
                <a:avLst/>
                <a:gdLst>
                  <a:gd name="T0" fmla="*/ 4 w 27"/>
                  <a:gd name="T1" fmla="*/ 40 h 42"/>
                  <a:gd name="T2" fmla="*/ 26 w 27"/>
                  <a:gd name="T3" fmla="*/ 3 h 42"/>
                  <a:gd name="T4" fmla="*/ 24 w 27"/>
                  <a:gd name="T5" fmla="*/ 2 h 42"/>
                  <a:gd name="T6" fmla="*/ 1 w 27"/>
                  <a:gd name="T7" fmla="*/ 38 h 42"/>
                  <a:gd name="T8" fmla="*/ 4 w 27"/>
                  <a:gd name="T9" fmla="*/ 40 h 42"/>
                </a:gdLst>
                <a:ahLst/>
                <a:cxnLst>
                  <a:cxn ang="0">
                    <a:pos x="T0" y="T1"/>
                  </a:cxn>
                  <a:cxn ang="0">
                    <a:pos x="T2" y="T3"/>
                  </a:cxn>
                  <a:cxn ang="0">
                    <a:pos x="T4" y="T5"/>
                  </a:cxn>
                  <a:cxn ang="0">
                    <a:pos x="T6" y="T7"/>
                  </a:cxn>
                  <a:cxn ang="0">
                    <a:pos x="T8" y="T9"/>
                  </a:cxn>
                </a:cxnLst>
                <a:rect l="0" t="0" r="r" b="b"/>
                <a:pathLst>
                  <a:path w="27" h="42">
                    <a:moveTo>
                      <a:pt x="4" y="40"/>
                    </a:moveTo>
                    <a:cubicBezTo>
                      <a:pt x="12" y="29"/>
                      <a:pt x="21" y="16"/>
                      <a:pt x="26" y="3"/>
                    </a:cubicBezTo>
                    <a:cubicBezTo>
                      <a:pt x="27" y="2"/>
                      <a:pt x="25" y="0"/>
                      <a:pt x="24" y="2"/>
                    </a:cubicBezTo>
                    <a:cubicBezTo>
                      <a:pt x="15" y="12"/>
                      <a:pt x="8" y="26"/>
                      <a:pt x="1" y="38"/>
                    </a:cubicBezTo>
                    <a:cubicBezTo>
                      <a:pt x="0" y="40"/>
                      <a:pt x="3" y="42"/>
                      <a:pt x="4"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90" name="Freeform 327">
                <a:extLst>
                  <a:ext uri="{FF2B5EF4-FFF2-40B4-BE49-F238E27FC236}">
                    <a16:creationId xmlns:a16="http://schemas.microsoft.com/office/drawing/2014/main" id="{F07526A1-3A95-4BCC-84F7-8F27D85AD2CF}"/>
                  </a:ext>
                </a:extLst>
              </p:cNvPr>
              <p:cNvSpPr>
                <a:spLocks/>
              </p:cNvSpPr>
              <p:nvPr/>
            </p:nvSpPr>
            <p:spPr bwMode="auto">
              <a:xfrm>
                <a:off x="2380" y="1300"/>
                <a:ext cx="28" cy="33"/>
              </a:xfrm>
              <a:custGeom>
                <a:avLst/>
                <a:gdLst>
                  <a:gd name="T0" fmla="*/ 4 w 16"/>
                  <a:gd name="T1" fmla="*/ 18 h 19"/>
                  <a:gd name="T2" fmla="*/ 15 w 16"/>
                  <a:gd name="T3" fmla="*/ 3 h 19"/>
                  <a:gd name="T4" fmla="*/ 12 w 16"/>
                  <a:gd name="T5" fmla="*/ 1 h 19"/>
                  <a:gd name="T6" fmla="*/ 1 w 16"/>
                  <a:gd name="T7" fmla="*/ 16 h 19"/>
                  <a:gd name="T8" fmla="*/ 4 w 16"/>
                  <a:gd name="T9" fmla="*/ 18 h 19"/>
                </a:gdLst>
                <a:ahLst/>
                <a:cxnLst>
                  <a:cxn ang="0">
                    <a:pos x="T0" y="T1"/>
                  </a:cxn>
                  <a:cxn ang="0">
                    <a:pos x="T2" y="T3"/>
                  </a:cxn>
                  <a:cxn ang="0">
                    <a:pos x="T4" y="T5"/>
                  </a:cxn>
                  <a:cxn ang="0">
                    <a:pos x="T6" y="T7"/>
                  </a:cxn>
                  <a:cxn ang="0">
                    <a:pos x="T8" y="T9"/>
                  </a:cxn>
                </a:cxnLst>
                <a:rect l="0" t="0" r="r" b="b"/>
                <a:pathLst>
                  <a:path w="16" h="19">
                    <a:moveTo>
                      <a:pt x="4" y="18"/>
                    </a:moveTo>
                    <a:cubicBezTo>
                      <a:pt x="7" y="13"/>
                      <a:pt x="12" y="9"/>
                      <a:pt x="15" y="3"/>
                    </a:cubicBezTo>
                    <a:cubicBezTo>
                      <a:pt x="16" y="1"/>
                      <a:pt x="14" y="0"/>
                      <a:pt x="12" y="1"/>
                    </a:cubicBezTo>
                    <a:cubicBezTo>
                      <a:pt x="8" y="5"/>
                      <a:pt x="4" y="11"/>
                      <a:pt x="1" y="16"/>
                    </a:cubicBezTo>
                    <a:cubicBezTo>
                      <a:pt x="0" y="17"/>
                      <a:pt x="2" y="19"/>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91" name="Freeform 328">
                <a:extLst>
                  <a:ext uri="{FF2B5EF4-FFF2-40B4-BE49-F238E27FC236}">
                    <a16:creationId xmlns:a16="http://schemas.microsoft.com/office/drawing/2014/main" id="{CA2C9B48-7573-4031-8E70-28426EDA709A}"/>
                  </a:ext>
                </a:extLst>
              </p:cNvPr>
              <p:cNvSpPr>
                <a:spLocks/>
              </p:cNvSpPr>
              <p:nvPr/>
            </p:nvSpPr>
            <p:spPr bwMode="auto">
              <a:xfrm>
                <a:off x="2389" y="1322"/>
                <a:ext cx="24" cy="32"/>
              </a:xfrm>
              <a:custGeom>
                <a:avLst/>
                <a:gdLst>
                  <a:gd name="T0" fmla="*/ 4 w 14"/>
                  <a:gd name="T1" fmla="*/ 16 h 18"/>
                  <a:gd name="T2" fmla="*/ 9 w 14"/>
                  <a:gd name="T3" fmla="*/ 10 h 18"/>
                  <a:gd name="T4" fmla="*/ 14 w 14"/>
                  <a:gd name="T5" fmla="*/ 3 h 18"/>
                  <a:gd name="T6" fmla="*/ 11 w 14"/>
                  <a:gd name="T7" fmla="*/ 1 h 18"/>
                  <a:gd name="T8" fmla="*/ 6 w 14"/>
                  <a:gd name="T9" fmla="*/ 7 h 18"/>
                  <a:gd name="T10" fmla="*/ 1 w 14"/>
                  <a:gd name="T11" fmla="*/ 14 h 18"/>
                  <a:gd name="T12" fmla="*/ 4 w 14"/>
                  <a:gd name="T13" fmla="*/ 16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4" y="16"/>
                    </a:moveTo>
                    <a:cubicBezTo>
                      <a:pt x="6" y="14"/>
                      <a:pt x="8" y="12"/>
                      <a:pt x="9" y="10"/>
                    </a:cubicBezTo>
                    <a:cubicBezTo>
                      <a:pt x="11" y="8"/>
                      <a:pt x="13" y="6"/>
                      <a:pt x="14" y="3"/>
                    </a:cubicBezTo>
                    <a:cubicBezTo>
                      <a:pt x="14" y="1"/>
                      <a:pt x="12" y="0"/>
                      <a:pt x="11" y="1"/>
                    </a:cubicBezTo>
                    <a:cubicBezTo>
                      <a:pt x="9" y="3"/>
                      <a:pt x="7" y="5"/>
                      <a:pt x="6" y="7"/>
                    </a:cubicBezTo>
                    <a:cubicBezTo>
                      <a:pt x="4" y="9"/>
                      <a:pt x="3" y="12"/>
                      <a:pt x="1" y="14"/>
                    </a:cubicBezTo>
                    <a:cubicBezTo>
                      <a:pt x="0" y="16"/>
                      <a:pt x="3" y="18"/>
                      <a:pt x="4"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92" name="Freeform 329">
                <a:extLst>
                  <a:ext uri="{FF2B5EF4-FFF2-40B4-BE49-F238E27FC236}">
                    <a16:creationId xmlns:a16="http://schemas.microsoft.com/office/drawing/2014/main" id="{8203A761-5A07-4A32-9605-39C9D35DC9AE}"/>
                  </a:ext>
                </a:extLst>
              </p:cNvPr>
              <p:cNvSpPr>
                <a:spLocks/>
              </p:cNvSpPr>
              <p:nvPr/>
            </p:nvSpPr>
            <p:spPr bwMode="auto">
              <a:xfrm>
                <a:off x="2412" y="1347"/>
                <a:ext cx="23" cy="39"/>
              </a:xfrm>
              <a:custGeom>
                <a:avLst/>
                <a:gdLst>
                  <a:gd name="T0" fmla="*/ 4 w 13"/>
                  <a:gd name="T1" fmla="*/ 20 h 22"/>
                  <a:gd name="T2" fmla="*/ 12 w 13"/>
                  <a:gd name="T3" fmla="*/ 3 h 22"/>
                  <a:gd name="T4" fmla="*/ 10 w 13"/>
                  <a:gd name="T5" fmla="*/ 1 h 22"/>
                  <a:gd name="T6" fmla="*/ 1 w 13"/>
                  <a:gd name="T7" fmla="*/ 19 h 22"/>
                  <a:gd name="T8" fmla="*/ 4 w 13"/>
                  <a:gd name="T9" fmla="*/ 20 h 22"/>
                </a:gdLst>
                <a:ahLst/>
                <a:cxnLst>
                  <a:cxn ang="0">
                    <a:pos x="T0" y="T1"/>
                  </a:cxn>
                  <a:cxn ang="0">
                    <a:pos x="T2" y="T3"/>
                  </a:cxn>
                  <a:cxn ang="0">
                    <a:pos x="T4" y="T5"/>
                  </a:cxn>
                  <a:cxn ang="0">
                    <a:pos x="T6" y="T7"/>
                  </a:cxn>
                  <a:cxn ang="0">
                    <a:pos x="T8" y="T9"/>
                  </a:cxn>
                </a:cxnLst>
                <a:rect l="0" t="0" r="r" b="b"/>
                <a:pathLst>
                  <a:path w="13" h="22">
                    <a:moveTo>
                      <a:pt x="4" y="20"/>
                    </a:moveTo>
                    <a:cubicBezTo>
                      <a:pt x="6" y="14"/>
                      <a:pt x="9" y="9"/>
                      <a:pt x="12" y="3"/>
                    </a:cubicBezTo>
                    <a:cubicBezTo>
                      <a:pt x="13" y="2"/>
                      <a:pt x="11" y="0"/>
                      <a:pt x="10" y="1"/>
                    </a:cubicBezTo>
                    <a:cubicBezTo>
                      <a:pt x="5" y="6"/>
                      <a:pt x="2" y="12"/>
                      <a:pt x="1" y="19"/>
                    </a:cubicBezTo>
                    <a:cubicBezTo>
                      <a:pt x="0" y="21"/>
                      <a:pt x="3" y="22"/>
                      <a:pt x="4"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93" name="Freeform 330">
                <a:extLst>
                  <a:ext uri="{FF2B5EF4-FFF2-40B4-BE49-F238E27FC236}">
                    <a16:creationId xmlns:a16="http://schemas.microsoft.com/office/drawing/2014/main" id="{A39E123D-6F9E-467F-89E1-490549D055E1}"/>
                  </a:ext>
                </a:extLst>
              </p:cNvPr>
              <p:cNvSpPr>
                <a:spLocks/>
              </p:cNvSpPr>
              <p:nvPr/>
            </p:nvSpPr>
            <p:spPr bwMode="auto">
              <a:xfrm>
                <a:off x="2435" y="1377"/>
                <a:ext cx="15" cy="25"/>
              </a:xfrm>
              <a:custGeom>
                <a:avLst/>
                <a:gdLst>
                  <a:gd name="T0" fmla="*/ 4 w 9"/>
                  <a:gd name="T1" fmla="*/ 12 h 14"/>
                  <a:gd name="T2" fmla="*/ 8 w 9"/>
                  <a:gd name="T3" fmla="*/ 4 h 14"/>
                  <a:gd name="T4" fmla="*/ 6 w 9"/>
                  <a:gd name="T5" fmla="*/ 2 h 14"/>
                  <a:gd name="T6" fmla="*/ 1 w 9"/>
                  <a:gd name="T7" fmla="*/ 11 h 14"/>
                  <a:gd name="T8" fmla="*/ 4 w 9"/>
                  <a:gd name="T9" fmla="*/ 12 h 14"/>
                </a:gdLst>
                <a:ahLst/>
                <a:cxnLst>
                  <a:cxn ang="0">
                    <a:pos x="T0" y="T1"/>
                  </a:cxn>
                  <a:cxn ang="0">
                    <a:pos x="T2" y="T3"/>
                  </a:cxn>
                  <a:cxn ang="0">
                    <a:pos x="T4" y="T5"/>
                  </a:cxn>
                  <a:cxn ang="0">
                    <a:pos x="T6" y="T7"/>
                  </a:cxn>
                  <a:cxn ang="0">
                    <a:pos x="T8" y="T9"/>
                  </a:cxn>
                </a:cxnLst>
                <a:rect l="0" t="0" r="r" b="b"/>
                <a:pathLst>
                  <a:path w="9" h="14">
                    <a:moveTo>
                      <a:pt x="4" y="12"/>
                    </a:moveTo>
                    <a:cubicBezTo>
                      <a:pt x="5" y="9"/>
                      <a:pt x="6" y="6"/>
                      <a:pt x="8" y="4"/>
                    </a:cubicBezTo>
                    <a:cubicBezTo>
                      <a:pt x="9" y="2"/>
                      <a:pt x="7" y="0"/>
                      <a:pt x="6" y="2"/>
                    </a:cubicBezTo>
                    <a:cubicBezTo>
                      <a:pt x="3" y="4"/>
                      <a:pt x="1" y="7"/>
                      <a:pt x="1" y="11"/>
                    </a:cubicBezTo>
                    <a:cubicBezTo>
                      <a:pt x="0" y="13"/>
                      <a:pt x="4" y="14"/>
                      <a:pt x="4"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94" name="Freeform 331">
                <a:extLst>
                  <a:ext uri="{FF2B5EF4-FFF2-40B4-BE49-F238E27FC236}">
                    <a16:creationId xmlns:a16="http://schemas.microsoft.com/office/drawing/2014/main" id="{9D77C6B1-B8C1-467D-9468-FCDF4D66A226}"/>
                  </a:ext>
                </a:extLst>
              </p:cNvPr>
              <p:cNvSpPr>
                <a:spLocks/>
              </p:cNvSpPr>
              <p:nvPr/>
            </p:nvSpPr>
            <p:spPr bwMode="auto">
              <a:xfrm>
                <a:off x="2630" y="1328"/>
                <a:ext cx="121" cy="72"/>
              </a:xfrm>
              <a:custGeom>
                <a:avLst/>
                <a:gdLst>
                  <a:gd name="T0" fmla="*/ 2 w 69"/>
                  <a:gd name="T1" fmla="*/ 33 h 41"/>
                  <a:gd name="T2" fmla="*/ 68 w 69"/>
                  <a:gd name="T3" fmla="*/ 3 h 41"/>
                  <a:gd name="T4" fmla="*/ 65 w 69"/>
                  <a:gd name="T5" fmla="*/ 1 h 41"/>
                  <a:gd name="T6" fmla="*/ 3 w 69"/>
                  <a:gd name="T7" fmla="*/ 30 h 41"/>
                  <a:gd name="T8" fmla="*/ 2 w 69"/>
                  <a:gd name="T9" fmla="*/ 33 h 41"/>
                </a:gdLst>
                <a:ahLst/>
                <a:cxnLst>
                  <a:cxn ang="0">
                    <a:pos x="T0" y="T1"/>
                  </a:cxn>
                  <a:cxn ang="0">
                    <a:pos x="T2" y="T3"/>
                  </a:cxn>
                  <a:cxn ang="0">
                    <a:pos x="T4" y="T5"/>
                  </a:cxn>
                  <a:cxn ang="0">
                    <a:pos x="T6" y="T7"/>
                  </a:cxn>
                  <a:cxn ang="0">
                    <a:pos x="T8" y="T9"/>
                  </a:cxn>
                </a:cxnLst>
                <a:rect l="0" t="0" r="r" b="b"/>
                <a:pathLst>
                  <a:path w="69" h="41">
                    <a:moveTo>
                      <a:pt x="2" y="33"/>
                    </a:moveTo>
                    <a:cubicBezTo>
                      <a:pt x="27" y="41"/>
                      <a:pt x="58" y="27"/>
                      <a:pt x="68" y="3"/>
                    </a:cubicBezTo>
                    <a:cubicBezTo>
                      <a:pt x="69" y="1"/>
                      <a:pt x="66" y="0"/>
                      <a:pt x="65" y="1"/>
                    </a:cubicBezTo>
                    <a:cubicBezTo>
                      <a:pt x="50" y="23"/>
                      <a:pt x="29" y="34"/>
                      <a:pt x="3" y="30"/>
                    </a:cubicBezTo>
                    <a:cubicBezTo>
                      <a:pt x="1" y="29"/>
                      <a:pt x="0" y="32"/>
                      <a:pt x="2"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95" name="Freeform 332">
                <a:extLst>
                  <a:ext uri="{FF2B5EF4-FFF2-40B4-BE49-F238E27FC236}">
                    <a16:creationId xmlns:a16="http://schemas.microsoft.com/office/drawing/2014/main" id="{E77D56B3-374B-48D7-9D07-E9E85B0C8B91}"/>
                  </a:ext>
                </a:extLst>
              </p:cNvPr>
              <p:cNvSpPr>
                <a:spLocks/>
              </p:cNvSpPr>
              <p:nvPr/>
            </p:nvSpPr>
            <p:spPr bwMode="auto">
              <a:xfrm>
                <a:off x="2670" y="1298"/>
                <a:ext cx="85" cy="75"/>
              </a:xfrm>
              <a:custGeom>
                <a:avLst/>
                <a:gdLst>
                  <a:gd name="T0" fmla="*/ 3 w 48"/>
                  <a:gd name="T1" fmla="*/ 42 h 43"/>
                  <a:gd name="T2" fmla="*/ 47 w 48"/>
                  <a:gd name="T3" fmla="*/ 3 h 43"/>
                  <a:gd name="T4" fmla="*/ 44 w 48"/>
                  <a:gd name="T5" fmla="*/ 2 h 43"/>
                  <a:gd name="T6" fmla="*/ 25 w 48"/>
                  <a:gd name="T7" fmla="*/ 21 h 43"/>
                  <a:gd name="T8" fmla="*/ 1 w 48"/>
                  <a:gd name="T9" fmla="*/ 39 h 43"/>
                  <a:gd name="T10" fmla="*/ 3 w 48"/>
                  <a:gd name="T11" fmla="*/ 42 h 43"/>
                </a:gdLst>
                <a:ahLst/>
                <a:cxnLst>
                  <a:cxn ang="0">
                    <a:pos x="T0" y="T1"/>
                  </a:cxn>
                  <a:cxn ang="0">
                    <a:pos x="T2" y="T3"/>
                  </a:cxn>
                  <a:cxn ang="0">
                    <a:pos x="T4" y="T5"/>
                  </a:cxn>
                  <a:cxn ang="0">
                    <a:pos x="T6" y="T7"/>
                  </a:cxn>
                  <a:cxn ang="0">
                    <a:pos x="T8" y="T9"/>
                  </a:cxn>
                  <a:cxn ang="0">
                    <a:pos x="T10" y="T11"/>
                  </a:cxn>
                </a:cxnLst>
                <a:rect l="0" t="0" r="r" b="b"/>
                <a:pathLst>
                  <a:path w="48" h="43">
                    <a:moveTo>
                      <a:pt x="3" y="42"/>
                    </a:moveTo>
                    <a:cubicBezTo>
                      <a:pt x="20" y="34"/>
                      <a:pt x="37" y="20"/>
                      <a:pt x="47" y="3"/>
                    </a:cubicBezTo>
                    <a:cubicBezTo>
                      <a:pt x="48" y="2"/>
                      <a:pt x="46" y="0"/>
                      <a:pt x="44" y="2"/>
                    </a:cubicBezTo>
                    <a:cubicBezTo>
                      <a:pt x="38" y="8"/>
                      <a:pt x="32" y="15"/>
                      <a:pt x="25" y="21"/>
                    </a:cubicBezTo>
                    <a:cubicBezTo>
                      <a:pt x="18" y="28"/>
                      <a:pt x="10" y="33"/>
                      <a:pt x="1" y="39"/>
                    </a:cubicBezTo>
                    <a:cubicBezTo>
                      <a:pt x="0" y="40"/>
                      <a:pt x="1" y="43"/>
                      <a:pt x="3" y="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96" name="Freeform 333">
                <a:extLst>
                  <a:ext uri="{FF2B5EF4-FFF2-40B4-BE49-F238E27FC236}">
                    <a16:creationId xmlns:a16="http://schemas.microsoft.com/office/drawing/2014/main" id="{193E489F-0CF8-4608-9025-BDB263150F8E}"/>
                  </a:ext>
                </a:extLst>
              </p:cNvPr>
              <p:cNvSpPr>
                <a:spLocks/>
              </p:cNvSpPr>
              <p:nvPr/>
            </p:nvSpPr>
            <p:spPr bwMode="auto">
              <a:xfrm>
                <a:off x="2695" y="1300"/>
                <a:ext cx="31" cy="47"/>
              </a:xfrm>
              <a:custGeom>
                <a:avLst/>
                <a:gdLst>
                  <a:gd name="T0" fmla="*/ 4 w 18"/>
                  <a:gd name="T1" fmla="*/ 25 h 27"/>
                  <a:gd name="T2" fmla="*/ 18 w 18"/>
                  <a:gd name="T3" fmla="*/ 3 h 27"/>
                  <a:gd name="T4" fmla="*/ 15 w 18"/>
                  <a:gd name="T5" fmla="*/ 1 h 27"/>
                  <a:gd name="T6" fmla="*/ 1 w 18"/>
                  <a:gd name="T7" fmla="*/ 23 h 27"/>
                  <a:gd name="T8" fmla="*/ 4 w 18"/>
                  <a:gd name="T9" fmla="*/ 25 h 27"/>
                </a:gdLst>
                <a:ahLst/>
                <a:cxnLst>
                  <a:cxn ang="0">
                    <a:pos x="T0" y="T1"/>
                  </a:cxn>
                  <a:cxn ang="0">
                    <a:pos x="T2" y="T3"/>
                  </a:cxn>
                  <a:cxn ang="0">
                    <a:pos x="T4" y="T5"/>
                  </a:cxn>
                  <a:cxn ang="0">
                    <a:pos x="T6" y="T7"/>
                  </a:cxn>
                  <a:cxn ang="0">
                    <a:pos x="T8" y="T9"/>
                  </a:cxn>
                </a:cxnLst>
                <a:rect l="0" t="0" r="r" b="b"/>
                <a:pathLst>
                  <a:path w="18" h="27">
                    <a:moveTo>
                      <a:pt x="4" y="25"/>
                    </a:moveTo>
                    <a:cubicBezTo>
                      <a:pt x="9" y="18"/>
                      <a:pt x="14" y="11"/>
                      <a:pt x="18" y="3"/>
                    </a:cubicBezTo>
                    <a:cubicBezTo>
                      <a:pt x="18" y="2"/>
                      <a:pt x="16" y="0"/>
                      <a:pt x="15" y="1"/>
                    </a:cubicBezTo>
                    <a:cubicBezTo>
                      <a:pt x="10" y="8"/>
                      <a:pt x="6" y="16"/>
                      <a:pt x="1" y="23"/>
                    </a:cubicBezTo>
                    <a:cubicBezTo>
                      <a:pt x="0" y="25"/>
                      <a:pt x="3" y="27"/>
                      <a:pt x="4"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97" name="Freeform 334">
                <a:extLst>
                  <a:ext uri="{FF2B5EF4-FFF2-40B4-BE49-F238E27FC236}">
                    <a16:creationId xmlns:a16="http://schemas.microsoft.com/office/drawing/2014/main" id="{5159DEE2-27B6-4A93-9781-F18277F2F2AC}"/>
                  </a:ext>
                </a:extLst>
              </p:cNvPr>
              <p:cNvSpPr>
                <a:spLocks/>
              </p:cNvSpPr>
              <p:nvPr/>
            </p:nvSpPr>
            <p:spPr bwMode="auto">
              <a:xfrm>
                <a:off x="2046" y="1345"/>
                <a:ext cx="42" cy="51"/>
              </a:xfrm>
              <a:custGeom>
                <a:avLst/>
                <a:gdLst>
                  <a:gd name="T0" fmla="*/ 4 w 24"/>
                  <a:gd name="T1" fmla="*/ 28 h 29"/>
                  <a:gd name="T2" fmla="*/ 24 w 24"/>
                  <a:gd name="T3" fmla="*/ 3 h 29"/>
                  <a:gd name="T4" fmla="*/ 21 w 24"/>
                  <a:gd name="T5" fmla="*/ 1 h 29"/>
                  <a:gd name="T6" fmla="*/ 13 w 24"/>
                  <a:gd name="T7" fmla="*/ 14 h 29"/>
                  <a:gd name="T8" fmla="*/ 2 w 24"/>
                  <a:gd name="T9" fmla="*/ 25 h 29"/>
                  <a:gd name="T10" fmla="*/ 4 w 24"/>
                  <a:gd name="T11" fmla="*/ 28 h 29"/>
                </a:gdLst>
                <a:ahLst/>
                <a:cxnLst>
                  <a:cxn ang="0">
                    <a:pos x="T0" y="T1"/>
                  </a:cxn>
                  <a:cxn ang="0">
                    <a:pos x="T2" y="T3"/>
                  </a:cxn>
                  <a:cxn ang="0">
                    <a:pos x="T4" y="T5"/>
                  </a:cxn>
                  <a:cxn ang="0">
                    <a:pos x="T6" y="T7"/>
                  </a:cxn>
                  <a:cxn ang="0">
                    <a:pos x="T8" y="T9"/>
                  </a:cxn>
                  <a:cxn ang="0">
                    <a:pos x="T10" y="T11"/>
                  </a:cxn>
                </a:cxnLst>
                <a:rect l="0" t="0" r="r" b="b"/>
                <a:pathLst>
                  <a:path w="24" h="29">
                    <a:moveTo>
                      <a:pt x="4" y="28"/>
                    </a:moveTo>
                    <a:cubicBezTo>
                      <a:pt x="13" y="23"/>
                      <a:pt x="22" y="13"/>
                      <a:pt x="24" y="3"/>
                    </a:cubicBezTo>
                    <a:cubicBezTo>
                      <a:pt x="24" y="1"/>
                      <a:pt x="22" y="0"/>
                      <a:pt x="21" y="1"/>
                    </a:cubicBezTo>
                    <a:cubicBezTo>
                      <a:pt x="18" y="6"/>
                      <a:pt x="16" y="10"/>
                      <a:pt x="13" y="14"/>
                    </a:cubicBezTo>
                    <a:cubicBezTo>
                      <a:pt x="10" y="18"/>
                      <a:pt x="6" y="22"/>
                      <a:pt x="2" y="25"/>
                    </a:cubicBezTo>
                    <a:cubicBezTo>
                      <a:pt x="0" y="26"/>
                      <a:pt x="2" y="29"/>
                      <a:pt x="4"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98" name="Freeform 335">
                <a:extLst>
                  <a:ext uri="{FF2B5EF4-FFF2-40B4-BE49-F238E27FC236}">
                    <a16:creationId xmlns:a16="http://schemas.microsoft.com/office/drawing/2014/main" id="{CCB744A7-455E-46BB-AF5B-66E00CC38E92}"/>
                  </a:ext>
                </a:extLst>
              </p:cNvPr>
              <p:cNvSpPr>
                <a:spLocks/>
              </p:cNvSpPr>
              <p:nvPr/>
            </p:nvSpPr>
            <p:spPr bwMode="auto">
              <a:xfrm>
                <a:off x="2085" y="1344"/>
                <a:ext cx="35" cy="45"/>
              </a:xfrm>
              <a:custGeom>
                <a:avLst/>
                <a:gdLst>
                  <a:gd name="T0" fmla="*/ 4 w 20"/>
                  <a:gd name="T1" fmla="*/ 24 h 26"/>
                  <a:gd name="T2" fmla="*/ 20 w 20"/>
                  <a:gd name="T3" fmla="*/ 2 h 26"/>
                  <a:gd name="T4" fmla="*/ 17 w 20"/>
                  <a:gd name="T5" fmla="*/ 1 h 26"/>
                  <a:gd name="T6" fmla="*/ 1 w 20"/>
                  <a:gd name="T7" fmla="*/ 22 h 26"/>
                  <a:gd name="T8" fmla="*/ 4 w 20"/>
                  <a:gd name="T9" fmla="*/ 24 h 26"/>
                </a:gdLst>
                <a:ahLst/>
                <a:cxnLst>
                  <a:cxn ang="0">
                    <a:pos x="T0" y="T1"/>
                  </a:cxn>
                  <a:cxn ang="0">
                    <a:pos x="T2" y="T3"/>
                  </a:cxn>
                  <a:cxn ang="0">
                    <a:pos x="T4" y="T5"/>
                  </a:cxn>
                  <a:cxn ang="0">
                    <a:pos x="T6" y="T7"/>
                  </a:cxn>
                  <a:cxn ang="0">
                    <a:pos x="T8" y="T9"/>
                  </a:cxn>
                </a:cxnLst>
                <a:rect l="0" t="0" r="r" b="b"/>
                <a:pathLst>
                  <a:path w="20" h="26">
                    <a:moveTo>
                      <a:pt x="4" y="24"/>
                    </a:moveTo>
                    <a:cubicBezTo>
                      <a:pt x="10" y="18"/>
                      <a:pt x="16" y="10"/>
                      <a:pt x="20" y="2"/>
                    </a:cubicBezTo>
                    <a:cubicBezTo>
                      <a:pt x="20" y="0"/>
                      <a:pt x="18" y="0"/>
                      <a:pt x="17" y="1"/>
                    </a:cubicBezTo>
                    <a:cubicBezTo>
                      <a:pt x="12" y="8"/>
                      <a:pt x="7" y="15"/>
                      <a:pt x="1" y="22"/>
                    </a:cubicBezTo>
                    <a:cubicBezTo>
                      <a:pt x="0" y="23"/>
                      <a:pt x="2" y="26"/>
                      <a:pt x="4"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99" name="Freeform 336">
                <a:extLst>
                  <a:ext uri="{FF2B5EF4-FFF2-40B4-BE49-F238E27FC236}">
                    <a16:creationId xmlns:a16="http://schemas.microsoft.com/office/drawing/2014/main" id="{F60F6B63-35F9-4391-9845-02655B34836C}"/>
                  </a:ext>
                </a:extLst>
              </p:cNvPr>
              <p:cNvSpPr>
                <a:spLocks/>
              </p:cNvSpPr>
              <p:nvPr/>
            </p:nvSpPr>
            <p:spPr bwMode="auto">
              <a:xfrm>
                <a:off x="2111" y="1345"/>
                <a:ext cx="32" cy="51"/>
              </a:xfrm>
              <a:custGeom>
                <a:avLst/>
                <a:gdLst>
                  <a:gd name="T0" fmla="*/ 4 w 18"/>
                  <a:gd name="T1" fmla="*/ 27 h 29"/>
                  <a:gd name="T2" fmla="*/ 17 w 18"/>
                  <a:gd name="T3" fmla="*/ 2 h 29"/>
                  <a:gd name="T4" fmla="*/ 14 w 18"/>
                  <a:gd name="T5" fmla="*/ 1 h 29"/>
                  <a:gd name="T6" fmla="*/ 1 w 18"/>
                  <a:gd name="T7" fmla="*/ 26 h 29"/>
                  <a:gd name="T8" fmla="*/ 4 w 18"/>
                  <a:gd name="T9" fmla="*/ 27 h 29"/>
                </a:gdLst>
                <a:ahLst/>
                <a:cxnLst>
                  <a:cxn ang="0">
                    <a:pos x="T0" y="T1"/>
                  </a:cxn>
                  <a:cxn ang="0">
                    <a:pos x="T2" y="T3"/>
                  </a:cxn>
                  <a:cxn ang="0">
                    <a:pos x="T4" y="T5"/>
                  </a:cxn>
                  <a:cxn ang="0">
                    <a:pos x="T6" y="T7"/>
                  </a:cxn>
                  <a:cxn ang="0">
                    <a:pos x="T8" y="T9"/>
                  </a:cxn>
                </a:cxnLst>
                <a:rect l="0" t="0" r="r" b="b"/>
                <a:pathLst>
                  <a:path w="18" h="29">
                    <a:moveTo>
                      <a:pt x="4" y="27"/>
                    </a:moveTo>
                    <a:cubicBezTo>
                      <a:pt x="8" y="19"/>
                      <a:pt x="14" y="11"/>
                      <a:pt x="17" y="2"/>
                    </a:cubicBezTo>
                    <a:cubicBezTo>
                      <a:pt x="18" y="1"/>
                      <a:pt x="15" y="0"/>
                      <a:pt x="14" y="1"/>
                    </a:cubicBezTo>
                    <a:cubicBezTo>
                      <a:pt x="9" y="9"/>
                      <a:pt x="5" y="17"/>
                      <a:pt x="1" y="26"/>
                    </a:cubicBezTo>
                    <a:cubicBezTo>
                      <a:pt x="0" y="28"/>
                      <a:pt x="3" y="29"/>
                      <a:pt x="4"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00" name="Freeform 337">
                <a:extLst>
                  <a:ext uri="{FF2B5EF4-FFF2-40B4-BE49-F238E27FC236}">
                    <a16:creationId xmlns:a16="http://schemas.microsoft.com/office/drawing/2014/main" id="{97841D5A-35AD-4CA0-9B61-D63FFDB94AEE}"/>
                  </a:ext>
                </a:extLst>
              </p:cNvPr>
              <p:cNvSpPr>
                <a:spLocks/>
              </p:cNvSpPr>
              <p:nvPr/>
            </p:nvSpPr>
            <p:spPr bwMode="auto">
              <a:xfrm>
                <a:off x="2148" y="1356"/>
                <a:ext cx="23" cy="47"/>
              </a:xfrm>
              <a:custGeom>
                <a:avLst/>
                <a:gdLst>
                  <a:gd name="T0" fmla="*/ 4 w 13"/>
                  <a:gd name="T1" fmla="*/ 25 h 27"/>
                  <a:gd name="T2" fmla="*/ 13 w 13"/>
                  <a:gd name="T3" fmla="*/ 2 h 27"/>
                  <a:gd name="T4" fmla="*/ 9 w 13"/>
                  <a:gd name="T5" fmla="*/ 1 h 27"/>
                  <a:gd name="T6" fmla="*/ 1 w 13"/>
                  <a:gd name="T7" fmla="*/ 24 h 27"/>
                  <a:gd name="T8" fmla="*/ 4 w 13"/>
                  <a:gd name="T9" fmla="*/ 25 h 27"/>
                </a:gdLst>
                <a:ahLst/>
                <a:cxnLst>
                  <a:cxn ang="0">
                    <a:pos x="T0" y="T1"/>
                  </a:cxn>
                  <a:cxn ang="0">
                    <a:pos x="T2" y="T3"/>
                  </a:cxn>
                  <a:cxn ang="0">
                    <a:pos x="T4" y="T5"/>
                  </a:cxn>
                  <a:cxn ang="0">
                    <a:pos x="T6" y="T7"/>
                  </a:cxn>
                  <a:cxn ang="0">
                    <a:pos x="T8" y="T9"/>
                  </a:cxn>
                </a:cxnLst>
                <a:rect l="0" t="0" r="r" b="b"/>
                <a:pathLst>
                  <a:path w="13" h="27">
                    <a:moveTo>
                      <a:pt x="4" y="25"/>
                    </a:moveTo>
                    <a:cubicBezTo>
                      <a:pt x="8" y="18"/>
                      <a:pt x="12" y="10"/>
                      <a:pt x="13" y="2"/>
                    </a:cubicBezTo>
                    <a:cubicBezTo>
                      <a:pt x="13" y="0"/>
                      <a:pt x="10" y="0"/>
                      <a:pt x="9" y="1"/>
                    </a:cubicBezTo>
                    <a:cubicBezTo>
                      <a:pt x="6" y="9"/>
                      <a:pt x="4" y="16"/>
                      <a:pt x="1" y="24"/>
                    </a:cubicBezTo>
                    <a:cubicBezTo>
                      <a:pt x="0" y="26"/>
                      <a:pt x="2" y="27"/>
                      <a:pt x="4"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01" name="Freeform 338">
                <a:extLst>
                  <a:ext uri="{FF2B5EF4-FFF2-40B4-BE49-F238E27FC236}">
                    <a16:creationId xmlns:a16="http://schemas.microsoft.com/office/drawing/2014/main" id="{96C317E1-E19F-41B4-8E21-223C0D63E478}"/>
                  </a:ext>
                </a:extLst>
              </p:cNvPr>
              <p:cNvSpPr>
                <a:spLocks/>
              </p:cNvSpPr>
              <p:nvPr/>
            </p:nvSpPr>
            <p:spPr bwMode="auto">
              <a:xfrm>
                <a:off x="1468" y="1829"/>
                <a:ext cx="95" cy="114"/>
              </a:xfrm>
              <a:custGeom>
                <a:avLst/>
                <a:gdLst>
                  <a:gd name="T0" fmla="*/ 53 w 54"/>
                  <a:gd name="T1" fmla="*/ 61 h 65"/>
                  <a:gd name="T2" fmla="*/ 3 w 54"/>
                  <a:gd name="T3" fmla="*/ 2 h 65"/>
                  <a:gd name="T4" fmla="*/ 0 w 54"/>
                  <a:gd name="T5" fmla="*/ 3 h 65"/>
                  <a:gd name="T6" fmla="*/ 51 w 54"/>
                  <a:gd name="T7" fmla="*/ 64 h 65"/>
                  <a:gd name="T8" fmla="*/ 53 w 54"/>
                  <a:gd name="T9" fmla="*/ 61 h 65"/>
                </a:gdLst>
                <a:ahLst/>
                <a:cxnLst>
                  <a:cxn ang="0">
                    <a:pos x="T0" y="T1"/>
                  </a:cxn>
                  <a:cxn ang="0">
                    <a:pos x="T2" y="T3"/>
                  </a:cxn>
                  <a:cxn ang="0">
                    <a:pos x="T4" y="T5"/>
                  </a:cxn>
                  <a:cxn ang="0">
                    <a:pos x="T6" y="T7"/>
                  </a:cxn>
                  <a:cxn ang="0">
                    <a:pos x="T8" y="T9"/>
                  </a:cxn>
                </a:cxnLst>
                <a:rect l="0" t="0" r="r" b="b"/>
                <a:pathLst>
                  <a:path w="54" h="65">
                    <a:moveTo>
                      <a:pt x="53" y="61"/>
                    </a:moveTo>
                    <a:cubicBezTo>
                      <a:pt x="33" y="43"/>
                      <a:pt x="18" y="24"/>
                      <a:pt x="3" y="2"/>
                    </a:cubicBezTo>
                    <a:cubicBezTo>
                      <a:pt x="2" y="0"/>
                      <a:pt x="0" y="1"/>
                      <a:pt x="0" y="3"/>
                    </a:cubicBezTo>
                    <a:cubicBezTo>
                      <a:pt x="10" y="27"/>
                      <a:pt x="29" y="49"/>
                      <a:pt x="51" y="64"/>
                    </a:cubicBezTo>
                    <a:cubicBezTo>
                      <a:pt x="52" y="65"/>
                      <a:pt x="54" y="62"/>
                      <a:pt x="53"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02" name="Freeform 339">
                <a:extLst>
                  <a:ext uri="{FF2B5EF4-FFF2-40B4-BE49-F238E27FC236}">
                    <a16:creationId xmlns:a16="http://schemas.microsoft.com/office/drawing/2014/main" id="{CC5947FF-AB82-46F8-A754-DE0DECF76554}"/>
                  </a:ext>
                </a:extLst>
              </p:cNvPr>
              <p:cNvSpPr>
                <a:spLocks/>
              </p:cNvSpPr>
              <p:nvPr/>
            </p:nvSpPr>
            <p:spPr bwMode="auto">
              <a:xfrm>
                <a:off x="1498" y="1822"/>
                <a:ext cx="63" cy="77"/>
              </a:xfrm>
              <a:custGeom>
                <a:avLst/>
                <a:gdLst>
                  <a:gd name="T0" fmla="*/ 34 w 36"/>
                  <a:gd name="T1" fmla="*/ 40 h 44"/>
                  <a:gd name="T2" fmla="*/ 3 w 36"/>
                  <a:gd name="T3" fmla="*/ 2 h 44"/>
                  <a:gd name="T4" fmla="*/ 0 w 36"/>
                  <a:gd name="T5" fmla="*/ 3 h 44"/>
                  <a:gd name="T6" fmla="*/ 32 w 36"/>
                  <a:gd name="T7" fmla="*/ 43 h 44"/>
                  <a:gd name="T8" fmla="*/ 34 w 36"/>
                  <a:gd name="T9" fmla="*/ 40 h 44"/>
                </a:gdLst>
                <a:ahLst/>
                <a:cxnLst>
                  <a:cxn ang="0">
                    <a:pos x="T0" y="T1"/>
                  </a:cxn>
                  <a:cxn ang="0">
                    <a:pos x="T2" y="T3"/>
                  </a:cxn>
                  <a:cxn ang="0">
                    <a:pos x="T4" y="T5"/>
                  </a:cxn>
                  <a:cxn ang="0">
                    <a:pos x="T6" y="T7"/>
                  </a:cxn>
                  <a:cxn ang="0">
                    <a:pos x="T8" y="T9"/>
                  </a:cxn>
                </a:cxnLst>
                <a:rect l="0" t="0" r="r" b="b"/>
                <a:pathLst>
                  <a:path w="36" h="44">
                    <a:moveTo>
                      <a:pt x="34" y="40"/>
                    </a:moveTo>
                    <a:cubicBezTo>
                      <a:pt x="21" y="29"/>
                      <a:pt x="12" y="17"/>
                      <a:pt x="3" y="2"/>
                    </a:cubicBezTo>
                    <a:cubicBezTo>
                      <a:pt x="2" y="0"/>
                      <a:pt x="0" y="1"/>
                      <a:pt x="0" y="3"/>
                    </a:cubicBezTo>
                    <a:cubicBezTo>
                      <a:pt x="5" y="19"/>
                      <a:pt x="18" y="34"/>
                      <a:pt x="32" y="43"/>
                    </a:cubicBezTo>
                    <a:cubicBezTo>
                      <a:pt x="34" y="44"/>
                      <a:pt x="36" y="42"/>
                      <a:pt x="34"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03" name="Freeform 340">
                <a:extLst>
                  <a:ext uri="{FF2B5EF4-FFF2-40B4-BE49-F238E27FC236}">
                    <a16:creationId xmlns:a16="http://schemas.microsoft.com/office/drawing/2014/main" id="{71B7D0EC-B817-4266-A14A-451BB9CA3744}"/>
                  </a:ext>
                </a:extLst>
              </p:cNvPr>
              <p:cNvSpPr>
                <a:spLocks/>
              </p:cNvSpPr>
              <p:nvPr/>
            </p:nvSpPr>
            <p:spPr bwMode="auto">
              <a:xfrm>
                <a:off x="1513" y="1790"/>
                <a:ext cx="50" cy="72"/>
              </a:xfrm>
              <a:custGeom>
                <a:avLst/>
                <a:gdLst>
                  <a:gd name="T0" fmla="*/ 27 w 28"/>
                  <a:gd name="T1" fmla="*/ 37 h 41"/>
                  <a:gd name="T2" fmla="*/ 4 w 28"/>
                  <a:gd name="T3" fmla="*/ 1 h 41"/>
                  <a:gd name="T4" fmla="*/ 1 w 28"/>
                  <a:gd name="T5" fmla="*/ 3 h 41"/>
                  <a:gd name="T6" fmla="*/ 24 w 28"/>
                  <a:gd name="T7" fmla="*/ 39 h 41"/>
                  <a:gd name="T8" fmla="*/ 27 w 28"/>
                  <a:gd name="T9" fmla="*/ 37 h 41"/>
                </a:gdLst>
                <a:ahLst/>
                <a:cxnLst>
                  <a:cxn ang="0">
                    <a:pos x="T0" y="T1"/>
                  </a:cxn>
                  <a:cxn ang="0">
                    <a:pos x="T2" y="T3"/>
                  </a:cxn>
                  <a:cxn ang="0">
                    <a:pos x="T4" y="T5"/>
                  </a:cxn>
                  <a:cxn ang="0">
                    <a:pos x="T6" y="T7"/>
                  </a:cxn>
                  <a:cxn ang="0">
                    <a:pos x="T8" y="T9"/>
                  </a:cxn>
                </a:cxnLst>
                <a:rect l="0" t="0" r="r" b="b"/>
                <a:pathLst>
                  <a:path w="28" h="41">
                    <a:moveTo>
                      <a:pt x="27" y="37"/>
                    </a:moveTo>
                    <a:cubicBezTo>
                      <a:pt x="19" y="26"/>
                      <a:pt x="11" y="13"/>
                      <a:pt x="4" y="1"/>
                    </a:cubicBezTo>
                    <a:cubicBezTo>
                      <a:pt x="3" y="0"/>
                      <a:pt x="0" y="1"/>
                      <a:pt x="1" y="3"/>
                    </a:cubicBezTo>
                    <a:cubicBezTo>
                      <a:pt x="7" y="16"/>
                      <a:pt x="15" y="28"/>
                      <a:pt x="24" y="39"/>
                    </a:cubicBezTo>
                    <a:cubicBezTo>
                      <a:pt x="25" y="41"/>
                      <a:pt x="28" y="39"/>
                      <a:pt x="2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04" name="Freeform 341">
                <a:extLst>
                  <a:ext uri="{FF2B5EF4-FFF2-40B4-BE49-F238E27FC236}">
                    <a16:creationId xmlns:a16="http://schemas.microsoft.com/office/drawing/2014/main" id="{A22C1391-808E-4042-9954-F1B38372DD4D}"/>
                  </a:ext>
                </a:extLst>
              </p:cNvPr>
              <p:cNvSpPr>
                <a:spLocks/>
              </p:cNvSpPr>
              <p:nvPr/>
            </p:nvSpPr>
            <p:spPr bwMode="auto">
              <a:xfrm>
                <a:off x="1527" y="1759"/>
                <a:ext cx="36" cy="47"/>
              </a:xfrm>
              <a:custGeom>
                <a:avLst/>
                <a:gdLst>
                  <a:gd name="T0" fmla="*/ 19 w 20"/>
                  <a:gd name="T1" fmla="*/ 23 h 27"/>
                  <a:gd name="T2" fmla="*/ 3 w 20"/>
                  <a:gd name="T3" fmla="*/ 1 h 27"/>
                  <a:gd name="T4" fmla="*/ 0 w 20"/>
                  <a:gd name="T5" fmla="*/ 2 h 27"/>
                  <a:gd name="T6" fmla="*/ 17 w 20"/>
                  <a:gd name="T7" fmla="*/ 26 h 27"/>
                  <a:gd name="T8" fmla="*/ 19 w 20"/>
                  <a:gd name="T9" fmla="*/ 23 h 27"/>
                </a:gdLst>
                <a:ahLst/>
                <a:cxnLst>
                  <a:cxn ang="0">
                    <a:pos x="T0" y="T1"/>
                  </a:cxn>
                  <a:cxn ang="0">
                    <a:pos x="T2" y="T3"/>
                  </a:cxn>
                  <a:cxn ang="0">
                    <a:pos x="T4" y="T5"/>
                  </a:cxn>
                  <a:cxn ang="0">
                    <a:pos x="T6" y="T7"/>
                  </a:cxn>
                  <a:cxn ang="0">
                    <a:pos x="T8" y="T9"/>
                  </a:cxn>
                </a:cxnLst>
                <a:rect l="0" t="0" r="r" b="b"/>
                <a:pathLst>
                  <a:path w="20" h="27">
                    <a:moveTo>
                      <a:pt x="19" y="23"/>
                    </a:moveTo>
                    <a:cubicBezTo>
                      <a:pt x="11" y="18"/>
                      <a:pt x="6" y="10"/>
                      <a:pt x="3" y="1"/>
                    </a:cubicBezTo>
                    <a:cubicBezTo>
                      <a:pt x="3" y="0"/>
                      <a:pt x="0" y="0"/>
                      <a:pt x="0" y="2"/>
                    </a:cubicBezTo>
                    <a:cubicBezTo>
                      <a:pt x="1" y="12"/>
                      <a:pt x="8" y="22"/>
                      <a:pt x="17" y="26"/>
                    </a:cubicBezTo>
                    <a:cubicBezTo>
                      <a:pt x="19" y="27"/>
                      <a:pt x="20" y="24"/>
                      <a:pt x="19"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05" name="Freeform 342">
                <a:extLst>
                  <a:ext uri="{FF2B5EF4-FFF2-40B4-BE49-F238E27FC236}">
                    <a16:creationId xmlns:a16="http://schemas.microsoft.com/office/drawing/2014/main" id="{6563248B-1C22-4DB8-8E01-C699996BFAAD}"/>
                  </a:ext>
                </a:extLst>
              </p:cNvPr>
              <p:cNvSpPr>
                <a:spLocks/>
              </p:cNvSpPr>
              <p:nvPr/>
            </p:nvSpPr>
            <p:spPr bwMode="auto">
              <a:xfrm>
                <a:off x="1543" y="1730"/>
                <a:ext cx="28" cy="36"/>
              </a:xfrm>
              <a:custGeom>
                <a:avLst/>
                <a:gdLst>
                  <a:gd name="T0" fmla="*/ 14 w 16"/>
                  <a:gd name="T1" fmla="*/ 16 h 20"/>
                  <a:gd name="T2" fmla="*/ 3 w 16"/>
                  <a:gd name="T3" fmla="*/ 1 h 20"/>
                  <a:gd name="T4" fmla="*/ 0 w 16"/>
                  <a:gd name="T5" fmla="*/ 2 h 20"/>
                  <a:gd name="T6" fmla="*/ 13 w 16"/>
                  <a:gd name="T7" fmla="*/ 19 h 20"/>
                  <a:gd name="T8" fmla="*/ 14 w 16"/>
                  <a:gd name="T9" fmla="*/ 16 h 20"/>
                </a:gdLst>
                <a:ahLst/>
                <a:cxnLst>
                  <a:cxn ang="0">
                    <a:pos x="T0" y="T1"/>
                  </a:cxn>
                  <a:cxn ang="0">
                    <a:pos x="T2" y="T3"/>
                  </a:cxn>
                  <a:cxn ang="0">
                    <a:pos x="T4" y="T5"/>
                  </a:cxn>
                  <a:cxn ang="0">
                    <a:pos x="T6" y="T7"/>
                  </a:cxn>
                  <a:cxn ang="0">
                    <a:pos x="T8" y="T9"/>
                  </a:cxn>
                </a:cxnLst>
                <a:rect l="0" t="0" r="r" b="b"/>
                <a:pathLst>
                  <a:path w="16" h="20">
                    <a:moveTo>
                      <a:pt x="14" y="16"/>
                    </a:moveTo>
                    <a:cubicBezTo>
                      <a:pt x="9" y="12"/>
                      <a:pt x="6" y="7"/>
                      <a:pt x="3" y="1"/>
                    </a:cubicBezTo>
                    <a:cubicBezTo>
                      <a:pt x="2" y="0"/>
                      <a:pt x="0" y="1"/>
                      <a:pt x="0" y="2"/>
                    </a:cubicBezTo>
                    <a:cubicBezTo>
                      <a:pt x="1" y="9"/>
                      <a:pt x="7" y="15"/>
                      <a:pt x="13" y="19"/>
                    </a:cubicBezTo>
                    <a:cubicBezTo>
                      <a:pt x="15" y="20"/>
                      <a:pt x="16" y="17"/>
                      <a:pt x="14"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06" name="Freeform 343">
                <a:extLst>
                  <a:ext uri="{FF2B5EF4-FFF2-40B4-BE49-F238E27FC236}">
                    <a16:creationId xmlns:a16="http://schemas.microsoft.com/office/drawing/2014/main" id="{AB03188F-092F-4C54-849F-1B867E504F4F}"/>
                  </a:ext>
                </a:extLst>
              </p:cNvPr>
              <p:cNvSpPr>
                <a:spLocks/>
              </p:cNvSpPr>
              <p:nvPr/>
            </p:nvSpPr>
            <p:spPr bwMode="auto">
              <a:xfrm>
                <a:off x="1554" y="1692"/>
                <a:ext cx="33" cy="42"/>
              </a:xfrm>
              <a:custGeom>
                <a:avLst/>
                <a:gdLst>
                  <a:gd name="T0" fmla="*/ 17 w 19"/>
                  <a:gd name="T1" fmla="*/ 20 h 24"/>
                  <a:gd name="T2" fmla="*/ 3 w 19"/>
                  <a:gd name="T3" fmla="*/ 2 h 24"/>
                  <a:gd name="T4" fmla="*/ 1 w 19"/>
                  <a:gd name="T5" fmla="*/ 3 h 24"/>
                  <a:gd name="T6" fmla="*/ 14 w 19"/>
                  <a:gd name="T7" fmla="*/ 23 h 24"/>
                  <a:gd name="T8" fmla="*/ 17 w 19"/>
                  <a:gd name="T9" fmla="*/ 20 h 24"/>
                </a:gdLst>
                <a:ahLst/>
                <a:cxnLst>
                  <a:cxn ang="0">
                    <a:pos x="T0" y="T1"/>
                  </a:cxn>
                  <a:cxn ang="0">
                    <a:pos x="T2" y="T3"/>
                  </a:cxn>
                  <a:cxn ang="0">
                    <a:pos x="T4" y="T5"/>
                  </a:cxn>
                  <a:cxn ang="0">
                    <a:pos x="T6" y="T7"/>
                  </a:cxn>
                  <a:cxn ang="0">
                    <a:pos x="T8" y="T9"/>
                  </a:cxn>
                </a:cxnLst>
                <a:rect l="0" t="0" r="r" b="b"/>
                <a:pathLst>
                  <a:path w="19" h="24">
                    <a:moveTo>
                      <a:pt x="17" y="20"/>
                    </a:moveTo>
                    <a:cubicBezTo>
                      <a:pt x="12" y="15"/>
                      <a:pt x="7" y="8"/>
                      <a:pt x="3" y="2"/>
                    </a:cubicBezTo>
                    <a:cubicBezTo>
                      <a:pt x="2" y="0"/>
                      <a:pt x="0" y="1"/>
                      <a:pt x="1" y="3"/>
                    </a:cubicBezTo>
                    <a:cubicBezTo>
                      <a:pt x="3" y="11"/>
                      <a:pt x="8" y="18"/>
                      <a:pt x="14" y="23"/>
                    </a:cubicBezTo>
                    <a:cubicBezTo>
                      <a:pt x="16" y="24"/>
                      <a:pt x="19" y="22"/>
                      <a:pt x="17"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07" name="Freeform 344">
                <a:extLst>
                  <a:ext uri="{FF2B5EF4-FFF2-40B4-BE49-F238E27FC236}">
                    <a16:creationId xmlns:a16="http://schemas.microsoft.com/office/drawing/2014/main" id="{D491EF33-470C-4DF7-855E-45ABE3A107B5}"/>
                  </a:ext>
                </a:extLst>
              </p:cNvPr>
              <p:cNvSpPr>
                <a:spLocks/>
              </p:cNvSpPr>
              <p:nvPr/>
            </p:nvSpPr>
            <p:spPr bwMode="auto">
              <a:xfrm>
                <a:off x="1577" y="1667"/>
                <a:ext cx="35" cy="49"/>
              </a:xfrm>
              <a:custGeom>
                <a:avLst/>
                <a:gdLst>
                  <a:gd name="T0" fmla="*/ 18 w 20"/>
                  <a:gd name="T1" fmla="*/ 24 h 28"/>
                  <a:gd name="T2" fmla="*/ 3 w 20"/>
                  <a:gd name="T3" fmla="*/ 2 h 28"/>
                  <a:gd name="T4" fmla="*/ 0 w 20"/>
                  <a:gd name="T5" fmla="*/ 3 h 28"/>
                  <a:gd name="T6" fmla="*/ 16 w 20"/>
                  <a:gd name="T7" fmla="*/ 26 h 28"/>
                  <a:gd name="T8" fmla="*/ 18 w 20"/>
                  <a:gd name="T9" fmla="*/ 24 h 28"/>
                </a:gdLst>
                <a:ahLst/>
                <a:cxnLst>
                  <a:cxn ang="0">
                    <a:pos x="T0" y="T1"/>
                  </a:cxn>
                  <a:cxn ang="0">
                    <a:pos x="T2" y="T3"/>
                  </a:cxn>
                  <a:cxn ang="0">
                    <a:pos x="T4" y="T5"/>
                  </a:cxn>
                  <a:cxn ang="0">
                    <a:pos x="T6" y="T7"/>
                  </a:cxn>
                  <a:cxn ang="0">
                    <a:pos x="T8" y="T9"/>
                  </a:cxn>
                </a:cxnLst>
                <a:rect l="0" t="0" r="r" b="b"/>
                <a:pathLst>
                  <a:path w="20" h="28">
                    <a:moveTo>
                      <a:pt x="18" y="24"/>
                    </a:moveTo>
                    <a:cubicBezTo>
                      <a:pt x="12" y="17"/>
                      <a:pt x="7" y="10"/>
                      <a:pt x="3" y="2"/>
                    </a:cubicBezTo>
                    <a:cubicBezTo>
                      <a:pt x="2" y="0"/>
                      <a:pt x="0" y="1"/>
                      <a:pt x="0" y="3"/>
                    </a:cubicBezTo>
                    <a:cubicBezTo>
                      <a:pt x="3" y="12"/>
                      <a:pt x="9" y="20"/>
                      <a:pt x="16" y="26"/>
                    </a:cubicBezTo>
                    <a:cubicBezTo>
                      <a:pt x="18" y="28"/>
                      <a:pt x="20" y="25"/>
                      <a:pt x="18"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08" name="Freeform 345">
                <a:extLst>
                  <a:ext uri="{FF2B5EF4-FFF2-40B4-BE49-F238E27FC236}">
                    <a16:creationId xmlns:a16="http://schemas.microsoft.com/office/drawing/2014/main" id="{EBC706B9-DE51-4AAC-832D-997DEBD1721F}"/>
                  </a:ext>
                </a:extLst>
              </p:cNvPr>
              <p:cNvSpPr>
                <a:spLocks/>
              </p:cNvSpPr>
              <p:nvPr/>
            </p:nvSpPr>
            <p:spPr bwMode="auto">
              <a:xfrm>
                <a:off x="1441" y="1862"/>
                <a:ext cx="55" cy="67"/>
              </a:xfrm>
              <a:custGeom>
                <a:avLst/>
                <a:gdLst>
                  <a:gd name="T0" fmla="*/ 30 w 31"/>
                  <a:gd name="T1" fmla="*/ 34 h 38"/>
                  <a:gd name="T2" fmla="*/ 3 w 31"/>
                  <a:gd name="T3" fmla="*/ 1 h 38"/>
                  <a:gd name="T4" fmla="*/ 1 w 31"/>
                  <a:gd name="T5" fmla="*/ 3 h 38"/>
                  <a:gd name="T6" fmla="*/ 27 w 31"/>
                  <a:gd name="T7" fmla="*/ 37 h 38"/>
                  <a:gd name="T8" fmla="*/ 30 w 31"/>
                  <a:gd name="T9" fmla="*/ 34 h 38"/>
                </a:gdLst>
                <a:ahLst/>
                <a:cxnLst>
                  <a:cxn ang="0">
                    <a:pos x="T0" y="T1"/>
                  </a:cxn>
                  <a:cxn ang="0">
                    <a:pos x="T2" y="T3"/>
                  </a:cxn>
                  <a:cxn ang="0">
                    <a:pos x="T4" y="T5"/>
                  </a:cxn>
                  <a:cxn ang="0">
                    <a:pos x="T6" y="T7"/>
                  </a:cxn>
                  <a:cxn ang="0">
                    <a:pos x="T8" y="T9"/>
                  </a:cxn>
                </a:cxnLst>
                <a:rect l="0" t="0" r="r" b="b"/>
                <a:pathLst>
                  <a:path w="31" h="38">
                    <a:moveTo>
                      <a:pt x="30" y="34"/>
                    </a:moveTo>
                    <a:cubicBezTo>
                      <a:pt x="20" y="24"/>
                      <a:pt x="12" y="13"/>
                      <a:pt x="3" y="1"/>
                    </a:cubicBezTo>
                    <a:cubicBezTo>
                      <a:pt x="2" y="0"/>
                      <a:pt x="0" y="1"/>
                      <a:pt x="1" y="3"/>
                    </a:cubicBezTo>
                    <a:cubicBezTo>
                      <a:pt x="7" y="16"/>
                      <a:pt x="16" y="28"/>
                      <a:pt x="27" y="37"/>
                    </a:cubicBezTo>
                    <a:cubicBezTo>
                      <a:pt x="29" y="38"/>
                      <a:pt x="31" y="36"/>
                      <a:pt x="30"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09" name="Freeform 346">
                <a:extLst>
                  <a:ext uri="{FF2B5EF4-FFF2-40B4-BE49-F238E27FC236}">
                    <a16:creationId xmlns:a16="http://schemas.microsoft.com/office/drawing/2014/main" id="{4220BDC8-BB6C-4D88-8F9C-6B991D94207C}"/>
                  </a:ext>
                </a:extLst>
              </p:cNvPr>
              <p:cNvSpPr>
                <a:spLocks/>
              </p:cNvSpPr>
              <p:nvPr/>
            </p:nvSpPr>
            <p:spPr bwMode="auto">
              <a:xfrm>
                <a:off x="1420" y="1891"/>
                <a:ext cx="37" cy="38"/>
              </a:xfrm>
              <a:custGeom>
                <a:avLst/>
                <a:gdLst>
                  <a:gd name="T0" fmla="*/ 19 w 21"/>
                  <a:gd name="T1" fmla="*/ 17 h 22"/>
                  <a:gd name="T2" fmla="*/ 3 w 21"/>
                  <a:gd name="T3" fmla="*/ 1 h 22"/>
                  <a:gd name="T4" fmla="*/ 1 w 21"/>
                  <a:gd name="T5" fmla="*/ 2 h 22"/>
                  <a:gd name="T6" fmla="*/ 17 w 21"/>
                  <a:gd name="T7" fmla="*/ 20 h 22"/>
                  <a:gd name="T8" fmla="*/ 19 w 21"/>
                  <a:gd name="T9" fmla="*/ 17 h 22"/>
                </a:gdLst>
                <a:ahLst/>
                <a:cxnLst>
                  <a:cxn ang="0">
                    <a:pos x="T0" y="T1"/>
                  </a:cxn>
                  <a:cxn ang="0">
                    <a:pos x="T2" y="T3"/>
                  </a:cxn>
                  <a:cxn ang="0">
                    <a:pos x="T4" y="T5"/>
                  </a:cxn>
                  <a:cxn ang="0">
                    <a:pos x="T6" y="T7"/>
                  </a:cxn>
                  <a:cxn ang="0">
                    <a:pos x="T8" y="T9"/>
                  </a:cxn>
                </a:cxnLst>
                <a:rect l="0" t="0" r="r" b="b"/>
                <a:pathLst>
                  <a:path w="21" h="22">
                    <a:moveTo>
                      <a:pt x="19" y="17"/>
                    </a:moveTo>
                    <a:cubicBezTo>
                      <a:pt x="13" y="13"/>
                      <a:pt x="8" y="7"/>
                      <a:pt x="3" y="1"/>
                    </a:cubicBezTo>
                    <a:cubicBezTo>
                      <a:pt x="3" y="0"/>
                      <a:pt x="0" y="1"/>
                      <a:pt x="1" y="2"/>
                    </a:cubicBezTo>
                    <a:cubicBezTo>
                      <a:pt x="4" y="10"/>
                      <a:pt x="10" y="16"/>
                      <a:pt x="17" y="20"/>
                    </a:cubicBezTo>
                    <a:cubicBezTo>
                      <a:pt x="19" y="22"/>
                      <a:pt x="21" y="18"/>
                      <a:pt x="19"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10" name="Freeform 347">
                <a:extLst>
                  <a:ext uri="{FF2B5EF4-FFF2-40B4-BE49-F238E27FC236}">
                    <a16:creationId xmlns:a16="http://schemas.microsoft.com/office/drawing/2014/main" id="{1FCCD86D-3CA2-4396-88E9-FF22704D50C1}"/>
                  </a:ext>
                </a:extLst>
              </p:cNvPr>
              <p:cNvSpPr>
                <a:spLocks/>
              </p:cNvSpPr>
              <p:nvPr/>
            </p:nvSpPr>
            <p:spPr bwMode="auto">
              <a:xfrm>
                <a:off x="1484" y="2346"/>
                <a:ext cx="36" cy="12"/>
              </a:xfrm>
              <a:custGeom>
                <a:avLst/>
                <a:gdLst>
                  <a:gd name="T0" fmla="*/ 19 w 21"/>
                  <a:gd name="T1" fmla="*/ 3 h 7"/>
                  <a:gd name="T2" fmla="*/ 2 w 21"/>
                  <a:gd name="T3" fmla="*/ 0 h 7"/>
                  <a:gd name="T4" fmla="*/ 2 w 21"/>
                  <a:gd name="T5" fmla="*/ 3 h 7"/>
                  <a:gd name="T6" fmla="*/ 19 w 21"/>
                  <a:gd name="T7" fmla="*/ 7 h 7"/>
                  <a:gd name="T8" fmla="*/ 19 w 21"/>
                  <a:gd name="T9" fmla="*/ 3 h 7"/>
                </a:gdLst>
                <a:ahLst/>
                <a:cxnLst>
                  <a:cxn ang="0">
                    <a:pos x="T0" y="T1"/>
                  </a:cxn>
                  <a:cxn ang="0">
                    <a:pos x="T2" y="T3"/>
                  </a:cxn>
                  <a:cxn ang="0">
                    <a:pos x="T4" y="T5"/>
                  </a:cxn>
                  <a:cxn ang="0">
                    <a:pos x="T6" y="T7"/>
                  </a:cxn>
                  <a:cxn ang="0">
                    <a:pos x="T8" y="T9"/>
                  </a:cxn>
                </a:cxnLst>
                <a:rect l="0" t="0" r="r" b="b"/>
                <a:pathLst>
                  <a:path w="21" h="7">
                    <a:moveTo>
                      <a:pt x="19" y="3"/>
                    </a:moveTo>
                    <a:cubicBezTo>
                      <a:pt x="14" y="1"/>
                      <a:pt x="8" y="1"/>
                      <a:pt x="2" y="0"/>
                    </a:cubicBezTo>
                    <a:cubicBezTo>
                      <a:pt x="0" y="0"/>
                      <a:pt x="0" y="2"/>
                      <a:pt x="2" y="3"/>
                    </a:cubicBezTo>
                    <a:cubicBezTo>
                      <a:pt x="7" y="4"/>
                      <a:pt x="13" y="6"/>
                      <a:pt x="19" y="7"/>
                    </a:cubicBezTo>
                    <a:cubicBezTo>
                      <a:pt x="21" y="7"/>
                      <a:pt x="21" y="4"/>
                      <a:pt x="19"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11" name="Freeform 348">
                <a:extLst>
                  <a:ext uri="{FF2B5EF4-FFF2-40B4-BE49-F238E27FC236}">
                    <a16:creationId xmlns:a16="http://schemas.microsoft.com/office/drawing/2014/main" id="{5B2A14C0-41DF-4430-8C9F-88A82ED93A1A}"/>
                  </a:ext>
                </a:extLst>
              </p:cNvPr>
              <p:cNvSpPr>
                <a:spLocks/>
              </p:cNvSpPr>
              <p:nvPr/>
            </p:nvSpPr>
            <p:spPr bwMode="auto">
              <a:xfrm>
                <a:off x="1489" y="2318"/>
                <a:ext cx="47" cy="16"/>
              </a:xfrm>
              <a:custGeom>
                <a:avLst/>
                <a:gdLst>
                  <a:gd name="T0" fmla="*/ 25 w 27"/>
                  <a:gd name="T1" fmla="*/ 5 h 9"/>
                  <a:gd name="T2" fmla="*/ 2 w 27"/>
                  <a:gd name="T3" fmla="*/ 0 h 9"/>
                  <a:gd name="T4" fmla="*/ 2 w 27"/>
                  <a:gd name="T5" fmla="*/ 3 h 9"/>
                  <a:gd name="T6" fmla="*/ 24 w 27"/>
                  <a:gd name="T7" fmla="*/ 8 h 9"/>
                  <a:gd name="T8" fmla="*/ 25 w 27"/>
                  <a:gd name="T9" fmla="*/ 5 h 9"/>
                </a:gdLst>
                <a:ahLst/>
                <a:cxnLst>
                  <a:cxn ang="0">
                    <a:pos x="T0" y="T1"/>
                  </a:cxn>
                  <a:cxn ang="0">
                    <a:pos x="T2" y="T3"/>
                  </a:cxn>
                  <a:cxn ang="0">
                    <a:pos x="T4" y="T5"/>
                  </a:cxn>
                  <a:cxn ang="0">
                    <a:pos x="T6" y="T7"/>
                  </a:cxn>
                  <a:cxn ang="0">
                    <a:pos x="T8" y="T9"/>
                  </a:cxn>
                </a:cxnLst>
                <a:rect l="0" t="0" r="r" b="b"/>
                <a:pathLst>
                  <a:path w="27" h="9">
                    <a:moveTo>
                      <a:pt x="25" y="5"/>
                    </a:moveTo>
                    <a:cubicBezTo>
                      <a:pt x="17" y="3"/>
                      <a:pt x="10" y="1"/>
                      <a:pt x="2" y="0"/>
                    </a:cubicBezTo>
                    <a:cubicBezTo>
                      <a:pt x="0" y="0"/>
                      <a:pt x="0" y="2"/>
                      <a:pt x="2" y="3"/>
                    </a:cubicBezTo>
                    <a:cubicBezTo>
                      <a:pt x="9" y="6"/>
                      <a:pt x="17" y="7"/>
                      <a:pt x="24" y="8"/>
                    </a:cubicBezTo>
                    <a:cubicBezTo>
                      <a:pt x="26" y="9"/>
                      <a:pt x="27" y="6"/>
                      <a:pt x="25"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12" name="Freeform 349">
                <a:extLst>
                  <a:ext uri="{FF2B5EF4-FFF2-40B4-BE49-F238E27FC236}">
                    <a16:creationId xmlns:a16="http://schemas.microsoft.com/office/drawing/2014/main" id="{1FB983C2-8168-4333-960A-95F98012C903}"/>
                  </a:ext>
                </a:extLst>
              </p:cNvPr>
              <p:cNvSpPr>
                <a:spLocks/>
              </p:cNvSpPr>
              <p:nvPr/>
            </p:nvSpPr>
            <p:spPr bwMode="auto">
              <a:xfrm>
                <a:off x="1492" y="2274"/>
                <a:ext cx="69" cy="28"/>
              </a:xfrm>
              <a:custGeom>
                <a:avLst/>
                <a:gdLst>
                  <a:gd name="T0" fmla="*/ 37 w 39"/>
                  <a:gd name="T1" fmla="*/ 13 h 16"/>
                  <a:gd name="T2" fmla="*/ 3 w 39"/>
                  <a:gd name="T3" fmla="*/ 0 h 16"/>
                  <a:gd name="T4" fmla="*/ 2 w 39"/>
                  <a:gd name="T5" fmla="*/ 3 h 16"/>
                  <a:gd name="T6" fmla="*/ 36 w 39"/>
                  <a:gd name="T7" fmla="*/ 16 h 16"/>
                  <a:gd name="T8" fmla="*/ 37 w 39"/>
                  <a:gd name="T9" fmla="*/ 13 h 16"/>
                </a:gdLst>
                <a:ahLst/>
                <a:cxnLst>
                  <a:cxn ang="0">
                    <a:pos x="T0" y="T1"/>
                  </a:cxn>
                  <a:cxn ang="0">
                    <a:pos x="T2" y="T3"/>
                  </a:cxn>
                  <a:cxn ang="0">
                    <a:pos x="T4" y="T5"/>
                  </a:cxn>
                  <a:cxn ang="0">
                    <a:pos x="T6" y="T7"/>
                  </a:cxn>
                  <a:cxn ang="0">
                    <a:pos x="T8" y="T9"/>
                  </a:cxn>
                </a:cxnLst>
                <a:rect l="0" t="0" r="r" b="b"/>
                <a:pathLst>
                  <a:path w="39" h="16">
                    <a:moveTo>
                      <a:pt x="37" y="13"/>
                    </a:moveTo>
                    <a:cubicBezTo>
                      <a:pt x="26" y="8"/>
                      <a:pt x="15" y="2"/>
                      <a:pt x="3" y="0"/>
                    </a:cubicBezTo>
                    <a:cubicBezTo>
                      <a:pt x="1" y="0"/>
                      <a:pt x="0" y="2"/>
                      <a:pt x="2" y="3"/>
                    </a:cubicBezTo>
                    <a:cubicBezTo>
                      <a:pt x="12" y="9"/>
                      <a:pt x="25" y="12"/>
                      <a:pt x="36" y="16"/>
                    </a:cubicBezTo>
                    <a:cubicBezTo>
                      <a:pt x="38" y="16"/>
                      <a:pt x="39" y="14"/>
                      <a:pt x="37"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13" name="Freeform 350">
                <a:extLst>
                  <a:ext uri="{FF2B5EF4-FFF2-40B4-BE49-F238E27FC236}">
                    <a16:creationId xmlns:a16="http://schemas.microsoft.com/office/drawing/2014/main" id="{5CDCBFD9-41DB-4D14-9553-3B2FF7897A80}"/>
                  </a:ext>
                </a:extLst>
              </p:cNvPr>
              <p:cNvSpPr>
                <a:spLocks/>
              </p:cNvSpPr>
              <p:nvPr/>
            </p:nvSpPr>
            <p:spPr bwMode="auto">
              <a:xfrm>
                <a:off x="1494" y="2233"/>
                <a:ext cx="88" cy="39"/>
              </a:xfrm>
              <a:custGeom>
                <a:avLst/>
                <a:gdLst>
                  <a:gd name="T0" fmla="*/ 48 w 50"/>
                  <a:gd name="T1" fmla="*/ 18 h 22"/>
                  <a:gd name="T2" fmla="*/ 4 w 50"/>
                  <a:gd name="T3" fmla="*/ 1 h 22"/>
                  <a:gd name="T4" fmla="*/ 2 w 50"/>
                  <a:gd name="T5" fmla="*/ 3 h 22"/>
                  <a:gd name="T6" fmla="*/ 47 w 50"/>
                  <a:gd name="T7" fmla="*/ 22 h 22"/>
                  <a:gd name="T8" fmla="*/ 48 w 50"/>
                  <a:gd name="T9" fmla="*/ 18 h 22"/>
                </a:gdLst>
                <a:ahLst/>
                <a:cxnLst>
                  <a:cxn ang="0">
                    <a:pos x="T0" y="T1"/>
                  </a:cxn>
                  <a:cxn ang="0">
                    <a:pos x="T2" y="T3"/>
                  </a:cxn>
                  <a:cxn ang="0">
                    <a:pos x="T4" y="T5"/>
                  </a:cxn>
                  <a:cxn ang="0">
                    <a:pos x="T6" y="T7"/>
                  </a:cxn>
                  <a:cxn ang="0">
                    <a:pos x="T8" y="T9"/>
                  </a:cxn>
                </a:cxnLst>
                <a:rect l="0" t="0" r="r" b="b"/>
                <a:pathLst>
                  <a:path w="50" h="22">
                    <a:moveTo>
                      <a:pt x="48" y="18"/>
                    </a:moveTo>
                    <a:cubicBezTo>
                      <a:pt x="32" y="14"/>
                      <a:pt x="18" y="7"/>
                      <a:pt x="4" y="1"/>
                    </a:cubicBezTo>
                    <a:cubicBezTo>
                      <a:pt x="2" y="0"/>
                      <a:pt x="0" y="2"/>
                      <a:pt x="2" y="3"/>
                    </a:cubicBezTo>
                    <a:cubicBezTo>
                      <a:pt x="14" y="14"/>
                      <a:pt x="31" y="19"/>
                      <a:pt x="47" y="22"/>
                    </a:cubicBezTo>
                    <a:cubicBezTo>
                      <a:pt x="49" y="22"/>
                      <a:pt x="50" y="19"/>
                      <a:pt x="48"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14" name="Freeform 351">
                <a:extLst>
                  <a:ext uri="{FF2B5EF4-FFF2-40B4-BE49-F238E27FC236}">
                    <a16:creationId xmlns:a16="http://schemas.microsoft.com/office/drawing/2014/main" id="{67664CFA-4A92-40D2-8F39-B647EC4ACD6A}"/>
                  </a:ext>
                </a:extLst>
              </p:cNvPr>
              <p:cNvSpPr>
                <a:spLocks/>
              </p:cNvSpPr>
              <p:nvPr/>
            </p:nvSpPr>
            <p:spPr bwMode="auto">
              <a:xfrm>
                <a:off x="1501" y="2200"/>
                <a:ext cx="120" cy="53"/>
              </a:xfrm>
              <a:custGeom>
                <a:avLst/>
                <a:gdLst>
                  <a:gd name="T0" fmla="*/ 66 w 68"/>
                  <a:gd name="T1" fmla="*/ 21 h 30"/>
                  <a:gd name="T2" fmla="*/ 1 w 68"/>
                  <a:gd name="T3" fmla="*/ 4 h 30"/>
                  <a:gd name="T4" fmla="*/ 2 w 68"/>
                  <a:gd name="T5" fmla="*/ 6 h 30"/>
                  <a:gd name="T6" fmla="*/ 66 w 68"/>
                  <a:gd name="T7" fmla="*/ 25 h 30"/>
                  <a:gd name="T8" fmla="*/ 66 w 68"/>
                  <a:gd name="T9" fmla="*/ 21 h 30"/>
                </a:gdLst>
                <a:ahLst/>
                <a:cxnLst>
                  <a:cxn ang="0">
                    <a:pos x="T0" y="T1"/>
                  </a:cxn>
                  <a:cxn ang="0">
                    <a:pos x="T2" y="T3"/>
                  </a:cxn>
                  <a:cxn ang="0">
                    <a:pos x="T4" y="T5"/>
                  </a:cxn>
                  <a:cxn ang="0">
                    <a:pos x="T6" y="T7"/>
                  </a:cxn>
                  <a:cxn ang="0">
                    <a:pos x="T8" y="T9"/>
                  </a:cxn>
                </a:cxnLst>
                <a:rect l="0" t="0" r="r" b="b"/>
                <a:pathLst>
                  <a:path w="68" h="30">
                    <a:moveTo>
                      <a:pt x="66" y="21"/>
                    </a:moveTo>
                    <a:cubicBezTo>
                      <a:pt x="42" y="23"/>
                      <a:pt x="25" y="0"/>
                      <a:pt x="1" y="4"/>
                    </a:cubicBezTo>
                    <a:cubicBezTo>
                      <a:pt x="0" y="4"/>
                      <a:pt x="0" y="6"/>
                      <a:pt x="2" y="6"/>
                    </a:cubicBezTo>
                    <a:cubicBezTo>
                      <a:pt x="24" y="8"/>
                      <a:pt x="43" y="30"/>
                      <a:pt x="66" y="25"/>
                    </a:cubicBezTo>
                    <a:cubicBezTo>
                      <a:pt x="68" y="24"/>
                      <a:pt x="68" y="21"/>
                      <a:pt x="66"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15" name="Freeform 352">
                <a:extLst>
                  <a:ext uri="{FF2B5EF4-FFF2-40B4-BE49-F238E27FC236}">
                    <a16:creationId xmlns:a16="http://schemas.microsoft.com/office/drawing/2014/main" id="{30858135-9C27-438A-8AA3-7952EDD68B6A}"/>
                  </a:ext>
                </a:extLst>
              </p:cNvPr>
              <p:cNvSpPr>
                <a:spLocks/>
              </p:cNvSpPr>
              <p:nvPr/>
            </p:nvSpPr>
            <p:spPr bwMode="auto">
              <a:xfrm>
                <a:off x="1531" y="2179"/>
                <a:ext cx="121" cy="51"/>
              </a:xfrm>
              <a:custGeom>
                <a:avLst/>
                <a:gdLst>
                  <a:gd name="T0" fmla="*/ 67 w 69"/>
                  <a:gd name="T1" fmla="*/ 26 h 29"/>
                  <a:gd name="T2" fmla="*/ 4 w 69"/>
                  <a:gd name="T3" fmla="*/ 1 h 29"/>
                  <a:gd name="T4" fmla="*/ 2 w 69"/>
                  <a:gd name="T5" fmla="*/ 4 h 29"/>
                  <a:gd name="T6" fmla="*/ 66 w 69"/>
                  <a:gd name="T7" fmla="*/ 29 h 29"/>
                  <a:gd name="T8" fmla="*/ 67 w 69"/>
                  <a:gd name="T9" fmla="*/ 26 h 29"/>
                </a:gdLst>
                <a:ahLst/>
                <a:cxnLst>
                  <a:cxn ang="0">
                    <a:pos x="T0" y="T1"/>
                  </a:cxn>
                  <a:cxn ang="0">
                    <a:pos x="T2" y="T3"/>
                  </a:cxn>
                  <a:cxn ang="0">
                    <a:pos x="T4" y="T5"/>
                  </a:cxn>
                  <a:cxn ang="0">
                    <a:pos x="T6" y="T7"/>
                  </a:cxn>
                  <a:cxn ang="0">
                    <a:pos x="T8" y="T9"/>
                  </a:cxn>
                </a:cxnLst>
                <a:rect l="0" t="0" r="r" b="b"/>
                <a:pathLst>
                  <a:path w="69" h="29">
                    <a:moveTo>
                      <a:pt x="67" y="26"/>
                    </a:moveTo>
                    <a:cubicBezTo>
                      <a:pt x="45" y="19"/>
                      <a:pt x="25" y="10"/>
                      <a:pt x="4" y="1"/>
                    </a:cubicBezTo>
                    <a:cubicBezTo>
                      <a:pt x="2" y="0"/>
                      <a:pt x="0" y="3"/>
                      <a:pt x="2" y="4"/>
                    </a:cubicBezTo>
                    <a:cubicBezTo>
                      <a:pt x="21" y="16"/>
                      <a:pt x="44" y="24"/>
                      <a:pt x="66" y="29"/>
                    </a:cubicBezTo>
                    <a:cubicBezTo>
                      <a:pt x="68" y="29"/>
                      <a:pt x="69" y="26"/>
                      <a:pt x="67"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16" name="Freeform 353">
                <a:extLst>
                  <a:ext uri="{FF2B5EF4-FFF2-40B4-BE49-F238E27FC236}">
                    <a16:creationId xmlns:a16="http://schemas.microsoft.com/office/drawing/2014/main" id="{E0007B07-8405-4CF6-B691-0E2B809E8C1C}"/>
                  </a:ext>
                </a:extLst>
              </p:cNvPr>
              <p:cNvSpPr>
                <a:spLocks/>
              </p:cNvSpPr>
              <p:nvPr/>
            </p:nvSpPr>
            <p:spPr bwMode="auto">
              <a:xfrm>
                <a:off x="1524" y="2147"/>
                <a:ext cx="51" cy="32"/>
              </a:xfrm>
              <a:custGeom>
                <a:avLst/>
                <a:gdLst>
                  <a:gd name="T0" fmla="*/ 28 w 29"/>
                  <a:gd name="T1" fmla="*/ 15 h 18"/>
                  <a:gd name="T2" fmla="*/ 3 w 29"/>
                  <a:gd name="T3" fmla="*/ 1 h 18"/>
                  <a:gd name="T4" fmla="*/ 1 w 29"/>
                  <a:gd name="T5" fmla="*/ 3 h 18"/>
                  <a:gd name="T6" fmla="*/ 27 w 29"/>
                  <a:gd name="T7" fmla="*/ 18 h 18"/>
                  <a:gd name="T8" fmla="*/ 28 w 29"/>
                  <a:gd name="T9" fmla="*/ 15 h 18"/>
                </a:gdLst>
                <a:ahLst/>
                <a:cxnLst>
                  <a:cxn ang="0">
                    <a:pos x="T0" y="T1"/>
                  </a:cxn>
                  <a:cxn ang="0">
                    <a:pos x="T2" y="T3"/>
                  </a:cxn>
                  <a:cxn ang="0">
                    <a:pos x="T4" y="T5"/>
                  </a:cxn>
                  <a:cxn ang="0">
                    <a:pos x="T6" y="T7"/>
                  </a:cxn>
                  <a:cxn ang="0">
                    <a:pos x="T8" y="T9"/>
                  </a:cxn>
                </a:cxnLst>
                <a:rect l="0" t="0" r="r" b="b"/>
                <a:pathLst>
                  <a:path w="29" h="18">
                    <a:moveTo>
                      <a:pt x="28" y="15"/>
                    </a:moveTo>
                    <a:cubicBezTo>
                      <a:pt x="19" y="11"/>
                      <a:pt x="11" y="6"/>
                      <a:pt x="3" y="1"/>
                    </a:cubicBezTo>
                    <a:cubicBezTo>
                      <a:pt x="1" y="0"/>
                      <a:pt x="0" y="2"/>
                      <a:pt x="1" y="3"/>
                    </a:cubicBezTo>
                    <a:cubicBezTo>
                      <a:pt x="8" y="11"/>
                      <a:pt x="17" y="15"/>
                      <a:pt x="27" y="18"/>
                    </a:cubicBezTo>
                    <a:cubicBezTo>
                      <a:pt x="29" y="18"/>
                      <a:pt x="29" y="16"/>
                      <a:pt x="28"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17" name="Freeform 354">
                <a:extLst>
                  <a:ext uri="{FF2B5EF4-FFF2-40B4-BE49-F238E27FC236}">
                    <a16:creationId xmlns:a16="http://schemas.microsoft.com/office/drawing/2014/main" id="{E3C33B76-D472-4A9F-BA51-1F0C5439F0D8}"/>
                  </a:ext>
                </a:extLst>
              </p:cNvPr>
              <p:cNvSpPr>
                <a:spLocks/>
              </p:cNvSpPr>
              <p:nvPr/>
            </p:nvSpPr>
            <p:spPr bwMode="auto">
              <a:xfrm>
                <a:off x="1512" y="2105"/>
                <a:ext cx="42" cy="30"/>
              </a:xfrm>
              <a:custGeom>
                <a:avLst/>
                <a:gdLst>
                  <a:gd name="T0" fmla="*/ 22 w 24"/>
                  <a:gd name="T1" fmla="*/ 13 h 17"/>
                  <a:gd name="T2" fmla="*/ 2 w 24"/>
                  <a:gd name="T3" fmla="*/ 1 h 17"/>
                  <a:gd name="T4" fmla="*/ 1 w 24"/>
                  <a:gd name="T5" fmla="*/ 3 h 17"/>
                  <a:gd name="T6" fmla="*/ 21 w 24"/>
                  <a:gd name="T7" fmla="*/ 16 h 17"/>
                  <a:gd name="T8" fmla="*/ 22 w 24"/>
                  <a:gd name="T9" fmla="*/ 13 h 17"/>
                </a:gdLst>
                <a:ahLst/>
                <a:cxnLst>
                  <a:cxn ang="0">
                    <a:pos x="T0" y="T1"/>
                  </a:cxn>
                  <a:cxn ang="0">
                    <a:pos x="T2" y="T3"/>
                  </a:cxn>
                  <a:cxn ang="0">
                    <a:pos x="T4" y="T5"/>
                  </a:cxn>
                  <a:cxn ang="0">
                    <a:pos x="T6" y="T7"/>
                  </a:cxn>
                  <a:cxn ang="0">
                    <a:pos x="T8" y="T9"/>
                  </a:cxn>
                </a:cxnLst>
                <a:rect l="0" t="0" r="r" b="b"/>
                <a:pathLst>
                  <a:path w="24" h="17">
                    <a:moveTo>
                      <a:pt x="22" y="13"/>
                    </a:moveTo>
                    <a:cubicBezTo>
                      <a:pt x="15" y="10"/>
                      <a:pt x="9" y="6"/>
                      <a:pt x="2" y="1"/>
                    </a:cubicBezTo>
                    <a:cubicBezTo>
                      <a:pt x="1" y="0"/>
                      <a:pt x="0" y="2"/>
                      <a:pt x="1" y="3"/>
                    </a:cubicBezTo>
                    <a:cubicBezTo>
                      <a:pt x="6" y="10"/>
                      <a:pt x="13" y="14"/>
                      <a:pt x="21" y="16"/>
                    </a:cubicBezTo>
                    <a:cubicBezTo>
                      <a:pt x="23" y="17"/>
                      <a:pt x="24" y="14"/>
                      <a:pt x="22"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18" name="Freeform 355">
                <a:extLst>
                  <a:ext uri="{FF2B5EF4-FFF2-40B4-BE49-F238E27FC236}">
                    <a16:creationId xmlns:a16="http://schemas.microsoft.com/office/drawing/2014/main" id="{D3299F50-8AE4-4A90-8AED-D417286E87DB}"/>
                  </a:ext>
                </a:extLst>
              </p:cNvPr>
              <p:cNvSpPr>
                <a:spLocks/>
              </p:cNvSpPr>
              <p:nvPr/>
            </p:nvSpPr>
            <p:spPr bwMode="auto">
              <a:xfrm>
                <a:off x="1584" y="2255"/>
                <a:ext cx="102" cy="68"/>
              </a:xfrm>
              <a:custGeom>
                <a:avLst/>
                <a:gdLst>
                  <a:gd name="T0" fmla="*/ 56 w 58"/>
                  <a:gd name="T1" fmla="*/ 0 h 39"/>
                  <a:gd name="T2" fmla="*/ 1 w 58"/>
                  <a:gd name="T3" fmla="*/ 36 h 39"/>
                  <a:gd name="T4" fmla="*/ 3 w 58"/>
                  <a:gd name="T5" fmla="*/ 37 h 39"/>
                  <a:gd name="T6" fmla="*/ 56 w 58"/>
                  <a:gd name="T7" fmla="*/ 3 h 39"/>
                  <a:gd name="T8" fmla="*/ 56 w 58"/>
                  <a:gd name="T9" fmla="*/ 0 h 39"/>
                </a:gdLst>
                <a:ahLst/>
                <a:cxnLst>
                  <a:cxn ang="0">
                    <a:pos x="T0" y="T1"/>
                  </a:cxn>
                  <a:cxn ang="0">
                    <a:pos x="T2" y="T3"/>
                  </a:cxn>
                  <a:cxn ang="0">
                    <a:pos x="T4" y="T5"/>
                  </a:cxn>
                  <a:cxn ang="0">
                    <a:pos x="T6" y="T7"/>
                  </a:cxn>
                  <a:cxn ang="0">
                    <a:pos x="T8" y="T9"/>
                  </a:cxn>
                </a:cxnLst>
                <a:rect l="0" t="0" r="r" b="b"/>
                <a:pathLst>
                  <a:path w="58" h="39">
                    <a:moveTo>
                      <a:pt x="56" y="0"/>
                    </a:moveTo>
                    <a:cubicBezTo>
                      <a:pt x="32" y="0"/>
                      <a:pt x="10" y="14"/>
                      <a:pt x="1" y="36"/>
                    </a:cubicBezTo>
                    <a:cubicBezTo>
                      <a:pt x="0" y="38"/>
                      <a:pt x="3" y="39"/>
                      <a:pt x="3" y="37"/>
                    </a:cubicBezTo>
                    <a:cubicBezTo>
                      <a:pt x="15" y="18"/>
                      <a:pt x="33" y="5"/>
                      <a:pt x="56" y="3"/>
                    </a:cubicBezTo>
                    <a:cubicBezTo>
                      <a:pt x="58" y="3"/>
                      <a:pt x="58" y="0"/>
                      <a:pt x="5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19" name="Freeform 356">
                <a:extLst>
                  <a:ext uri="{FF2B5EF4-FFF2-40B4-BE49-F238E27FC236}">
                    <a16:creationId xmlns:a16="http://schemas.microsoft.com/office/drawing/2014/main" id="{5F1F0022-C608-430D-9329-99FC16C92A71}"/>
                  </a:ext>
                </a:extLst>
              </p:cNvPr>
              <p:cNvSpPr>
                <a:spLocks/>
              </p:cNvSpPr>
              <p:nvPr/>
            </p:nvSpPr>
            <p:spPr bwMode="auto">
              <a:xfrm>
                <a:off x="1605" y="2260"/>
                <a:ext cx="74" cy="90"/>
              </a:xfrm>
              <a:custGeom>
                <a:avLst/>
                <a:gdLst>
                  <a:gd name="T0" fmla="*/ 38 w 42"/>
                  <a:gd name="T1" fmla="*/ 1 h 51"/>
                  <a:gd name="T2" fmla="*/ 1 w 42"/>
                  <a:gd name="T3" fmla="*/ 48 h 51"/>
                  <a:gd name="T4" fmla="*/ 3 w 42"/>
                  <a:gd name="T5" fmla="*/ 50 h 51"/>
                  <a:gd name="T6" fmla="*/ 41 w 42"/>
                  <a:gd name="T7" fmla="*/ 4 h 51"/>
                  <a:gd name="T8" fmla="*/ 38 w 42"/>
                  <a:gd name="T9" fmla="*/ 1 h 51"/>
                </a:gdLst>
                <a:ahLst/>
                <a:cxnLst>
                  <a:cxn ang="0">
                    <a:pos x="T0" y="T1"/>
                  </a:cxn>
                  <a:cxn ang="0">
                    <a:pos x="T2" y="T3"/>
                  </a:cxn>
                  <a:cxn ang="0">
                    <a:pos x="T4" y="T5"/>
                  </a:cxn>
                  <a:cxn ang="0">
                    <a:pos x="T6" y="T7"/>
                  </a:cxn>
                  <a:cxn ang="0">
                    <a:pos x="T8" y="T9"/>
                  </a:cxn>
                </a:cxnLst>
                <a:rect l="0" t="0" r="r" b="b"/>
                <a:pathLst>
                  <a:path w="42" h="51">
                    <a:moveTo>
                      <a:pt x="38" y="1"/>
                    </a:moveTo>
                    <a:cubicBezTo>
                      <a:pt x="23" y="14"/>
                      <a:pt x="10" y="30"/>
                      <a:pt x="1" y="48"/>
                    </a:cubicBezTo>
                    <a:cubicBezTo>
                      <a:pt x="0" y="50"/>
                      <a:pt x="2" y="51"/>
                      <a:pt x="3" y="50"/>
                    </a:cubicBezTo>
                    <a:cubicBezTo>
                      <a:pt x="15" y="33"/>
                      <a:pt x="26" y="18"/>
                      <a:pt x="41" y="4"/>
                    </a:cubicBezTo>
                    <a:cubicBezTo>
                      <a:pt x="42" y="2"/>
                      <a:pt x="40" y="0"/>
                      <a:pt x="38"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20" name="Freeform 357">
                <a:extLst>
                  <a:ext uri="{FF2B5EF4-FFF2-40B4-BE49-F238E27FC236}">
                    <a16:creationId xmlns:a16="http://schemas.microsoft.com/office/drawing/2014/main" id="{488293C4-8BFC-4312-BAFB-8A60953A71DB}"/>
                  </a:ext>
                </a:extLst>
              </p:cNvPr>
              <p:cNvSpPr>
                <a:spLocks/>
              </p:cNvSpPr>
              <p:nvPr/>
            </p:nvSpPr>
            <p:spPr bwMode="auto">
              <a:xfrm>
                <a:off x="1629" y="2302"/>
                <a:ext cx="43" cy="67"/>
              </a:xfrm>
              <a:custGeom>
                <a:avLst/>
                <a:gdLst>
                  <a:gd name="T0" fmla="*/ 20 w 24"/>
                  <a:gd name="T1" fmla="*/ 2 h 38"/>
                  <a:gd name="T2" fmla="*/ 0 w 24"/>
                  <a:gd name="T3" fmla="*/ 35 h 38"/>
                  <a:gd name="T4" fmla="*/ 3 w 24"/>
                  <a:gd name="T5" fmla="*/ 36 h 38"/>
                  <a:gd name="T6" fmla="*/ 23 w 24"/>
                  <a:gd name="T7" fmla="*/ 3 h 38"/>
                  <a:gd name="T8" fmla="*/ 20 w 24"/>
                  <a:gd name="T9" fmla="*/ 2 h 38"/>
                </a:gdLst>
                <a:ahLst/>
                <a:cxnLst>
                  <a:cxn ang="0">
                    <a:pos x="T0" y="T1"/>
                  </a:cxn>
                  <a:cxn ang="0">
                    <a:pos x="T2" y="T3"/>
                  </a:cxn>
                  <a:cxn ang="0">
                    <a:pos x="T4" y="T5"/>
                  </a:cxn>
                  <a:cxn ang="0">
                    <a:pos x="T6" y="T7"/>
                  </a:cxn>
                  <a:cxn ang="0">
                    <a:pos x="T8" y="T9"/>
                  </a:cxn>
                </a:cxnLst>
                <a:rect l="0" t="0" r="r" b="b"/>
                <a:pathLst>
                  <a:path w="24" h="38">
                    <a:moveTo>
                      <a:pt x="20" y="2"/>
                    </a:moveTo>
                    <a:cubicBezTo>
                      <a:pt x="12" y="12"/>
                      <a:pt x="5" y="23"/>
                      <a:pt x="0" y="35"/>
                    </a:cubicBezTo>
                    <a:cubicBezTo>
                      <a:pt x="0" y="37"/>
                      <a:pt x="2" y="38"/>
                      <a:pt x="3" y="36"/>
                    </a:cubicBezTo>
                    <a:cubicBezTo>
                      <a:pt x="10" y="25"/>
                      <a:pt x="16" y="14"/>
                      <a:pt x="23" y="3"/>
                    </a:cubicBezTo>
                    <a:cubicBezTo>
                      <a:pt x="24" y="1"/>
                      <a:pt x="21" y="0"/>
                      <a:pt x="2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21" name="Freeform 358">
                <a:extLst>
                  <a:ext uri="{FF2B5EF4-FFF2-40B4-BE49-F238E27FC236}">
                    <a16:creationId xmlns:a16="http://schemas.microsoft.com/office/drawing/2014/main" id="{551301DE-7845-4EBB-9484-94D1089661A1}"/>
                  </a:ext>
                </a:extLst>
              </p:cNvPr>
              <p:cNvSpPr>
                <a:spLocks/>
              </p:cNvSpPr>
              <p:nvPr/>
            </p:nvSpPr>
            <p:spPr bwMode="auto">
              <a:xfrm>
                <a:off x="1659" y="2342"/>
                <a:ext cx="27" cy="43"/>
              </a:xfrm>
              <a:custGeom>
                <a:avLst/>
                <a:gdLst>
                  <a:gd name="T0" fmla="*/ 10 w 15"/>
                  <a:gd name="T1" fmla="*/ 2 h 24"/>
                  <a:gd name="T2" fmla="*/ 0 w 15"/>
                  <a:gd name="T3" fmla="*/ 22 h 24"/>
                  <a:gd name="T4" fmla="*/ 3 w 15"/>
                  <a:gd name="T5" fmla="*/ 23 h 24"/>
                  <a:gd name="T6" fmla="*/ 13 w 15"/>
                  <a:gd name="T7" fmla="*/ 5 h 24"/>
                  <a:gd name="T8" fmla="*/ 10 w 15"/>
                  <a:gd name="T9" fmla="*/ 2 h 24"/>
                </a:gdLst>
                <a:ahLst/>
                <a:cxnLst>
                  <a:cxn ang="0">
                    <a:pos x="T0" y="T1"/>
                  </a:cxn>
                  <a:cxn ang="0">
                    <a:pos x="T2" y="T3"/>
                  </a:cxn>
                  <a:cxn ang="0">
                    <a:pos x="T4" y="T5"/>
                  </a:cxn>
                  <a:cxn ang="0">
                    <a:pos x="T6" y="T7"/>
                  </a:cxn>
                  <a:cxn ang="0">
                    <a:pos x="T8" y="T9"/>
                  </a:cxn>
                </a:cxnLst>
                <a:rect l="0" t="0" r="r" b="b"/>
                <a:pathLst>
                  <a:path w="15" h="24">
                    <a:moveTo>
                      <a:pt x="10" y="2"/>
                    </a:moveTo>
                    <a:cubicBezTo>
                      <a:pt x="5" y="8"/>
                      <a:pt x="1" y="14"/>
                      <a:pt x="0" y="22"/>
                    </a:cubicBezTo>
                    <a:cubicBezTo>
                      <a:pt x="0" y="24"/>
                      <a:pt x="3" y="24"/>
                      <a:pt x="3" y="23"/>
                    </a:cubicBezTo>
                    <a:cubicBezTo>
                      <a:pt x="6" y="16"/>
                      <a:pt x="8" y="10"/>
                      <a:pt x="13" y="5"/>
                    </a:cubicBezTo>
                    <a:cubicBezTo>
                      <a:pt x="15" y="3"/>
                      <a:pt x="12" y="0"/>
                      <a:pt x="1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22" name="Freeform 359">
                <a:extLst>
                  <a:ext uri="{FF2B5EF4-FFF2-40B4-BE49-F238E27FC236}">
                    <a16:creationId xmlns:a16="http://schemas.microsoft.com/office/drawing/2014/main" id="{665ADCFF-CD81-4218-AD48-F0EFA048931E}"/>
                  </a:ext>
                </a:extLst>
              </p:cNvPr>
              <p:cNvSpPr>
                <a:spLocks/>
              </p:cNvSpPr>
              <p:nvPr/>
            </p:nvSpPr>
            <p:spPr bwMode="auto">
              <a:xfrm>
                <a:off x="1686" y="2392"/>
                <a:ext cx="16" cy="31"/>
              </a:xfrm>
              <a:custGeom>
                <a:avLst/>
                <a:gdLst>
                  <a:gd name="T0" fmla="*/ 5 w 9"/>
                  <a:gd name="T1" fmla="*/ 2 h 18"/>
                  <a:gd name="T2" fmla="*/ 1 w 9"/>
                  <a:gd name="T3" fmla="*/ 15 h 18"/>
                  <a:gd name="T4" fmla="*/ 4 w 9"/>
                  <a:gd name="T5" fmla="*/ 16 h 18"/>
                  <a:gd name="T6" fmla="*/ 8 w 9"/>
                  <a:gd name="T7" fmla="*/ 3 h 18"/>
                  <a:gd name="T8" fmla="*/ 5 w 9"/>
                  <a:gd name="T9" fmla="*/ 2 h 18"/>
                </a:gdLst>
                <a:ahLst/>
                <a:cxnLst>
                  <a:cxn ang="0">
                    <a:pos x="T0" y="T1"/>
                  </a:cxn>
                  <a:cxn ang="0">
                    <a:pos x="T2" y="T3"/>
                  </a:cxn>
                  <a:cxn ang="0">
                    <a:pos x="T4" y="T5"/>
                  </a:cxn>
                  <a:cxn ang="0">
                    <a:pos x="T6" y="T7"/>
                  </a:cxn>
                  <a:cxn ang="0">
                    <a:pos x="T8" y="T9"/>
                  </a:cxn>
                </a:cxnLst>
                <a:rect l="0" t="0" r="r" b="b"/>
                <a:pathLst>
                  <a:path w="9" h="18">
                    <a:moveTo>
                      <a:pt x="5" y="2"/>
                    </a:moveTo>
                    <a:cubicBezTo>
                      <a:pt x="3" y="6"/>
                      <a:pt x="1" y="11"/>
                      <a:pt x="1" y="15"/>
                    </a:cubicBezTo>
                    <a:cubicBezTo>
                      <a:pt x="0" y="17"/>
                      <a:pt x="3" y="18"/>
                      <a:pt x="4" y="16"/>
                    </a:cubicBezTo>
                    <a:cubicBezTo>
                      <a:pt x="6" y="12"/>
                      <a:pt x="7" y="7"/>
                      <a:pt x="8" y="3"/>
                    </a:cubicBezTo>
                    <a:cubicBezTo>
                      <a:pt x="9" y="1"/>
                      <a:pt x="6" y="0"/>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23" name="Freeform 360">
                <a:extLst>
                  <a:ext uri="{FF2B5EF4-FFF2-40B4-BE49-F238E27FC236}">
                    <a16:creationId xmlns:a16="http://schemas.microsoft.com/office/drawing/2014/main" id="{D4C57203-50CB-4A88-AAC4-D3F8D5BD03EA}"/>
                  </a:ext>
                </a:extLst>
              </p:cNvPr>
              <p:cNvSpPr>
                <a:spLocks/>
              </p:cNvSpPr>
              <p:nvPr/>
            </p:nvSpPr>
            <p:spPr bwMode="auto">
              <a:xfrm>
                <a:off x="1510" y="2401"/>
                <a:ext cx="49" cy="38"/>
              </a:xfrm>
              <a:custGeom>
                <a:avLst/>
                <a:gdLst>
                  <a:gd name="T0" fmla="*/ 24 w 28"/>
                  <a:gd name="T1" fmla="*/ 2 h 22"/>
                  <a:gd name="T2" fmla="*/ 2 w 28"/>
                  <a:gd name="T3" fmla="*/ 19 h 22"/>
                  <a:gd name="T4" fmla="*/ 3 w 28"/>
                  <a:gd name="T5" fmla="*/ 22 h 22"/>
                  <a:gd name="T6" fmla="*/ 26 w 28"/>
                  <a:gd name="T7" fmla="*/ 4 h 22"/>
                  <a:gd name="T8" fmla="*/ 24 w 28"/>
                  <a:gd name="T9" fmla="*/ 2 h 22"/>
                </a:gdLst>
                <a:ahLst/>
                <a:cxnLst>
                  <a:cxn ang="0">
                    <a:pos x="T0" y="T1"/>
                  </a:cxn>
                  <a:cxn ang="0">
                    <a:pos x="T2" y="T3"/>
                  </a:cxn>
                  <a:cxn ang="0">
                    <a:pos x="T4" y="T5"/>
                  </a:cxn>
                  <a:cxn ang="0">
                    <a:pos x="T6" y="T7"/>
                  </a:cxn>
                  <a:cxn ang="0">
                    <a:pos x="T8" y="T9"/>
                  </a:cxn>
                </a:cxnLst>
                <a:rect l="0" t="0" r="r" b="b"/>
                <a:pathLst>
                  <a:path w="28" h="22">
                    <a:moveTo>
                      <a:pt x="24" y="2"/>
                    </a:moveTo>
                    <a:cubicBezTo>
                      <a:pt x="17" y="8"/>
                      <a:pt x="10" y="14"/>
                      <a:pt x="2" y="19"/>
                    </a:cubicBezTo>
                    <a:cubicBezTo>
                      <a:pt x="0" y="20"/>
                      <a:pt x="1" y="22"/>
                      <a:pt x="3" y="22"/>
                    </a:cubicBezTo>
                    <a:cubicBezTo>
                      <a:pt x="12" y="18"/>
                      <a:pt x="20" y="12"/>
                      <a:pt x="26" y="4"/>
                    </a:cubicBezTo>
                    <a:cubicBezTo>
                      <a:pt x="28" y="2"/>
                      <a:pt x="25" y="0"/>
                      <a:pt x="2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24" name="Freeform 361">
                <a:extLst>
                  <a:ext uri="{FF2B5EF4-FFF2-40B4-BE49-F238E27FC236}">
                    <a16:creationId xmlns:a16="http://schemas.microsoft.com/office/drawing/2014/main" id="{5BE51E7F-8163-4060-A712-0359711C5C5E}"/>
                  </a:ext>
                </a:extLst>
              </p:cNvPr>
              <p:cNvSpPr>
                <a:spLocks/>
              </p:cNvSpPr>
              <p:nvPr/>
            </p:nvSpPr>
            <p:spPr bwMode="auto">
              <a:xfrm>
                <a:off x="1492" y="2432"/>
                <a:ext cx="67" cy="44"/>
              </a:xfrm>
              <a:custGeom>
                <a:avLst/>
                <a:gdLst>
                  <a:gd name="T0" fmla="*/ 34 w 38"/>
                  <a:gd name="T1" fmla="*/ 1 h 25"/>
                  <a:gd name="T2" fmla="*/ 2 w 38"/>
                  <a:gd name="T3" fmla="*/ 22 h 25"/>
                  <a:gd name="T4" fmla="*/ 3 w 38"/>
                  <a:gd name="T5" fmla="*/ 25 h 25"/>
                  <a:gd name="T6" fmla="*/ 37 w 38"/>
                  <a:gd name="T7" fmla="*/ 4 h 25"/>
                  <a:gd name="T8" fmla="*/ 34 w 38"/>
                  <a:gd name="T9" fmla="*/ 1 h 25"/>
                </a:gdLst>
                <a:ahLst/>
                <a:cxnLst>
                  <a:cxn ang="0">
                    <a:pos x="T0" y="T1"/>
                  </a:cxn>
                  <a:cxn ang="0">
                    <a:pos x="T2" y="T3"/>
                  </a:cxn>
                  <a:cxn ang="0">
                    <a:pos x="T4" y="T5"/>
                  </a:cxn>
                  <a:cxn ang="0">
                    <a:pos x="T6" y="T7"/>
                  </a:cxn>
                  <a:cxn ang="0">
                    <a:pos x="T8" y="T9"/>
                  </a:cxn>
                </a:cxnLst>
                <a:rect l="0" t="0" r="r" b="b"/>
                <a:pathLst>
                  <a:path w="38" h="25">
                    <a:moveTo>
                      <a:pt x="34" y="1"/>
                    </a:moveTo>
                    <a:cubicBezTo>
                      <a:pt x="24" y="8"/>
                      <a:pt x="12" y="15"/>
                      <a:pt x="2" y="22"/>
                    </a:cubicBezTo>
                    <a:cubicBezTo>
                      <a:pt x="0" y="23"/>
                      <a:pt x="1" y="25"/>
                      <a:pt x="3" y="25"/>
                    </a:cubicBezTo>
                    <a:cubicBezTo>
                      <a:pt x="15" y="21"/>
                      <a:pt x="28" y="13"/>
                      <a:pt x="37" y="4"/>
                    </a:cubicBezTo>
                    <a:cubicBezTo>
                      <a:pt x="38" y="2"/>
                      <a:pt x="36" y="0"/>
                      <a:pt x="34"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25" name="Freeform 362">
                <a:extLst>
                  <a:ext uri="{FF2B5EF4-FFF2-40B4-BE49-F238E27FC236}">
                    <a16:creationId xmlns:a16="http://schemas.microsoft.com/office/drawing/2014/main" id="{86CEB756-C42C-477C-BF70-E98259F788D8}"/>
                  </a:ext>
                </a:extLst>
              </p:cNvPr>
              <p:cNvSpPr>
                <a:spLocks/>
              </p:cNvSpPr>
              <p:nvPr/>
            </p:nvSpPr>
            <p:spPr bwMode="auto">
              <a:xfrm>
                <a:off x="1536" y="2457"/>
                <a:ext cx="32" cy="26"/>
              </a:xfrm>
              <a:custGeom>
                <a:avLst/>
                <a:gdLst>
                  <a:gd name="T0" fmla="*/ 14 w 18"/>
                  <a:gd name="T1" fmla="*/ 1 h 15"/>
                  <a:gd name="T2" fmla="*/ 1 w 18"/>
                  <a:gd name="T3" fmla="*/ 11 h 15"/>
                  <a:gd name="T4" fmla="*/ 3 w 18"/>
                  <a:gd name="T5" fmla="*/ 14 h 15"/>
                  <a:gd name="T6" fmla="*/ 16 w 18"/>
                  <a:gd name="T7" fmla="*/ 4 h 15"/>
                  <a:gd name="T8" fmla="*/ 14 w 18"/>
                  <a:gd name="T9" fmla="*/ 1 h 15"/>
                </a:gdLst>
                <a:ahLst/>
                <a:cxnLst>
                  <a:cxn ang="0">
                    <a:pos x="T0" y="T1"/>
                  </a:cxn>
                  <a:cxn ang="0">
                    <a:pos x="T2" y="T3"/>
                  </a:cxn>
                  <a:cxn ang="0">
                    <a:pos x="T4" y="T5"/>
                  </a:cxn>
                  <a:cxn ang="0">
                    <a:pos x="T6" y="T7"/>
                  </a:cxn>
                  <a:cxn ang="0">
                    <a:pos x="T8" y="T9"/>
                  </a:cxn>
                </a:cxnLst>
                <a:rect l="0" t="0" r="r" b="b"/>
                <a:pathLst>
                  <a:path w="18" h="15">
                    <a:moveTo>
                      <a:pt x="14" y="1"/>
                    </a:moveTo>
                    <a:cubicBezTo>
                      <a:pt x="9" y="4"/>
                      <a:pt x="4" y="7"/>
                      <a:pt x="1" y="11"/>
                    </a:cubicBezTo>
                    <a:cubicBezTo>
                      <a:pt x="0" y="13"/>
                      <a:pt x="1" y="15"/>
                      <a:pt x="3" y="14"/>
                    </a:cubicBezTo>
                    <a:cubicBezTo>
                      <a:pt x="8" y="12"/>
                      <a:pt x="12" y="8"/>
                      <a:pt x="16" y="4"/>
                    </a:cubicBezTo>
                    <a:cubicBezTo>
                      <a:pt x="18" y="3"/>
                      <a:pt x="16" y="0"/>
                      <a:pt x="14"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26" name="Freeform 363">
                <a:extLst>
                  <a:ext uri="{FF2B5EF4-FFF2-40B4-BE49-F238E27FC236}">
                    <a16:creationId xmlns:a16="http://schemas.microsoft.com/office/drawing/2014/main" id="{E0C2F7ED-3F18-4C76-A1D5-B848D0297C42}"/>
                  </a:ext>
                </a:extLst>
              </p:cNvPr>
              <p:cNvSpPr>
                <a:spLocks/>
              </p:cNvSpPr>
              <p:nvPr/>
            </p:nvSpPr>
            <p:spPr bwMode="auto">
              <a:xfrm>
                <a:off x="1554" y="2476"/>
                <a:ext cx="26" cy="28"/>
              </a:xfrm>
              <a:custGeom>
                <a:avLst/>
                <a:gdLst>
                  <a:gd name="T0" fmla="*/ 11 w 15"/>
                  <a:gd name="T1" fmla="*/ 1 h 16"/>
                  <a:gd name="T2" fmla="*/ 0 w 15"/>
                  <a:gd name="T3" fmla="*/ 14 h 16"/>
                  <a:gd name="T4" fmla="*/ 3 w 15"/>
                  <a:gd name="T5" fmla="*/ 15 h 16"/>
                  <a:gd name="T6" fmla="*/ 8 w 15"/>
                  <a:gd name="T7" fmla="*/ 10 h 16"/>
                  <a:gd name="T8" fmla="*/ 13 w 15"/>
                  <a:gd name="T9" fmla="*/ 4 h 16"/>
                  <a:gd name="T10" fmla="*/ 11 w 15"/>
                  <a:gd name="T11" fmla="*/ 1 h 16"/>
                </a:gdLst>
                <a:ahLst/>
                <a:cxnLst>
                  <a:cxn ang="0">
                    <a:pos x="T0" y="T1"/>
                  </a:cxn>
                  <a:cxn ang="0">
                    <a:pos x="T2" y="T3"/>
                  </a:cxn>
                  <a:cxn ang="0">
                    <a:pos x="T4" y="T5"/>
                  </a:cxn>
                  <a:cxn ang="0">
                    <a:pos x="T6" y="T7"/>
                  </a:cxn>
                  <a:cxn ang="0">
                    <a:pos x="T8" y="T9"/>
                  </a:cxn>
                  <a:cxn ang="0">
                    <a:pos x="T10" y="T11"/>
                  </a:cxn>
                </a:cxnLst>
                <a:rect l="0" t="0" r="r" b="b"/>
                <a:pathLst>
                  <a:path w="15" h="16">
                    <a:moveTo>
                      <a:pt x="11" y="1"/>
                    </a:moveTo>
                    <a:cubicBezTo>
                      <a:pt x="7" y="5"/>
                      <a:pt x="2" y="9"/>
                      <a:pt x="0" y="14"/>
                    </a:cubicBezTo>
                    <a:cubicBezTo>
                      <a:pt x="0" y="15"/>
                      <a:pt x="2" y="16"/>
                      <a:pt x="3" y="15"/>
                    </a:cubicBezTo>
                    <a:cubicBezTo>
                      <a:pt x="5" y="14"/>
                      <a:pt x="6" y="12"/>
                      <a:pt x="8" y="10"/>
                    </a:cubicBezTo>
                    <a:cubicBezTo>
                      <a:pt x="9" y="8"/>
                      <a:pt x="11" y="6"/>
                      <a:pt x="13" y="4"/>
                    </a:cubicBezTo>
                    <a:cubicBezTo>
                      <a:pt x="15" y="3"/>
                      <a:pt x="13" y="0"/>
                      <a:pt x="1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27" name="Freeform 364">
                <a:extLst>
                  <a:ext uri="{FF2B5EF4-FFF2-40B4-BE49-F238E27FC236}">
                    <a16:creationId xmlns:a16="http://schemas.microsoft.com/office/drawing/2014/main" id="{05CF8BF2-BE31-478D-A632-7CD067EFFB1D}"/>
                  </a:ext>
                </a:extLst>
              </p:cNvPr>
              <p:cNvSpPr>
                <a:spLocks/>
              </p:cNvSpPr>
              <p:nvPr/>
            </p:nvSpPr>
            <p:spPr bwMode="auto">
              <a:xfrm>
                <a:off x="1561" y="2495"/>
                <a:ext cx="24" cy="25"/>
              </a:xfrm>
              <a:custGeom>
                <a:avLst/>
                <a:gdLst>
                  <a:gd name="T0" fmla="*/ 9 w 14"/>
                  <a:gd name="T1" fmla="*/ 2 h 14"/>
                  <a:gd name="T2" fmla="*/ 1 w 14"/>
                  <a:gd name="T3" fmla="*/ 11 h 14"/>
                  <a:gd name="T4" fmla="*/ 3 w 14"/>
                  <a:gd name="T5" fmla="*/ 13 h 14"/>
                  <a:gd name="T6" fmla="*/ 12 w 14"/>
                  <a:gd name="T7" fmla="*/ 5 h 14"/>
                  <a:gd name="T8" fmla="*/ 9 w 14"/>
                  <a:gd name="T9" fmla="*/ 2 h 14"/>
                </a:gdLst>
                <a:ahLst/>
                <a:cxnLst>
                  <a:cxn ang="0">
                    <a:pos x="T0" y="T1"/>
                  </a:cxn>
                  <a:cxn ang="0">
                    <a:pos x="T2" y="T3"/>
                  </a:cxn>
                  <a:cxn ang="0">
                    <a:pos x="T4" y="T5"/>
                  </a:cxn>
                  <a:cxn ang="0">
                    <a:pos x="T6" y="T7"/>
                  </a:cxn>
                  <a:cxn ang="0">
                    <a:pos x="T8" y="T9"/>
                  </a:cxn>
                </a:cxnLst>
                <a:rect l="0" t="0" r="r" b="b"/>
                <a:pathLst>
                  <a:path w="14" h="14">
                    <a:moveTo>
                      <a:pt x="9" y="2"/>
                    </a:moveTo>
                    <a:cubicBezTo>
                      <a:pt x="6" y="5"/>
                      <a:pt x="3" y="8"/>
                      <a:pt x="1" y="11"/>
                    </a:cubicBezTo>
                    <a:cubicBezTo>
                      <a:pt x="0" y="13"/>
                      <a:pt x="2" y="14"/>
                      <a:pt x="3" y="13"/>
                    </a:cubicBezTo>
                    <a:cubicBezTo>
                      <a:pt x="6" y="10"/>
                      <a:pt x="9" y="7"/>
                      <a:pt x="12" y="5"/>
                    </a:cubicBezTo>
                    <a:cubicBezTo>
                      <a:pt x="14" y="3"/>
                      <a:pt x="11" y="0"/>
                      <a:pt x="9"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28" name="Freeform 365">
                <a:extLst>
                  <a:ext uri="{FF2B5EF4-FFF2-40B4-BE49-F238E27FC236}">
                    <a16:creationId xmlns:a16="http://schemas.microsoft.com/office/drawing/2014/main" id="{554CE7CC-A892-4EEB-B9DE-9E4B14EFB8C5}"/>
                  </a:ext>
                </a:extLst>
              </p:cNvPr>
              <p:cNvSpPr>
                <a:spLocks/>
              </p:cNvSpPr>
              <p:nvPr/>
            </p:nvSpPr>
            <p:spPr bwMode="auto">
              <a:xfrm>
                <a:off x="2007" y="2369"/>
                <a:ext cx="4" cy="3"/>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2" y="2"/>
                      <a:pt x="2" y="0"/>
                      <a:pt x="1" y="0"/>
                    </a:cubicBezTo>
                    <a:cubicBezTo>
                      <a:pt x="0" y="0"/>
                      <a:pt x="0" y="2"/>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29" name="Freeform 366">
                <a:extLst>
                  <a:ext uri="{FF2B5EF4-FFF2-40B4-BE49-F238E27FC236}">
                    <a16:creationId xmlns:a16="http://schemas.microsoft.com/office/drawing/2014/main" id="{4219B1C6-2D06-4B4B-8F32-6123D1325EFA}"/>
                  </a:ext>
                </a:extLst>
              </p:cNvPr>
              <p:cNvSpPr>
                <a:spLocks/>
              </p:cNvSpPr>
              <p:nvPr/>
            </p:nvSpPr>
            <p:spPr bwMode="auto">
              <a:xfrm>
                <a:off x="1997" y="2360"/>
                <a:ext cx="98" cy="79"/>
              </a:xfrm>
              <a:custGeom>
                <a:avLst/>
                <a:gdLst>
                  <a:gd name="T0" fmla="*/ 2 w 56"/>
                  <a:gd name="T1" fmla="*/ 4 h 45"/>
                  <a:gd name="T2" fmla="*/ 53 w 56"/>
                  <a:gd name="T3" fmla="*/ 44 h 45"/>
                  <a:gd name="T4" fmla="*/ 54 w 56"/>
                  <a:gd name="T5" fmla="*/ 42 h 45"/>
                  <a:gd name="T6" fmla="*/ 5 w 56"/>
                  <a:gd name="T7" fmla="*/ 2 h 45"/>
                  <a:gd name="T8" fmla="*/ 2 w 56"/>
                  <a:gd name="T9" fmla="*/ 4 h 45"/>
                </a:gdLst>
                <a:ahLst/>
                <a:cxnLst>
                  <a:cxn ang="0">
                    <a:pos x="T0" y="T1"/>
                  </a:cxn>
                  <a:cxn ang="0">
                    <a:pos x="T2" y="T3"/>
                  </a:cxn>
                  <a:cxn ang="0">
                    <a:pos x="T4" y="T5"/>
                  </a:cxn>
                  <a:cxn ang="0">
                    <a:pos x="T6" y="T7"/>
                  </a:cxn>
                  <a:cxn ang="0">
                    <a:pos x="T8" y="T9"/>
                  </a:cxn>
                </a:cxnLst>
                <a:rect l="0" t="0" r="r" b="b"/>
                <a:pathLst>
                  <a:path w="56" h="45">
                    <a:moveTo>
                      <a:pt x="2" y="4"/>
                    </a:moveTo>
                    <a:cubicBezTo>
                      <a:pt x="14" y="21"/>
                      <a:pt x="33" y="37"/>
                      <a:pt x="53" y="44"/>
                    </a:cubicBezTo>
                    <a:cubicBezTo>
                      <a:pt x="55" y="45"/>
                      <a:pt x="56" y="42"/>
                      <a:pt x="54" y="42"/>
                    </a:cubicBezTo>
                    <a:cubicBezTo>
                      <a:pt x="36" y="29"/>
                      <a:pt x="20" y="18"/>
                      <a:pt x="5" y="2"/>
                    </a:cubicBezTo>
                    <a:cubicBezTo>
                      <a:pt x="3" y="0"/>
                      <a:pt x="0" y="2"/>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30" name="Freeform 367">
                <a:extLst>
                  <a:ext uri="{FF2B5EF4-FFF2-40B4-BE49-F238E27FC236}">
                    <a16:creationId xmlns:a16="http://schemas.microsoft.com/office/drawing/2014/main" id="{E01521D3-2B01-4753-AE26-7087D38CF3D5}"/>
                  </a:ext>
                </a:extLst>
              </p:cNvPr>
              <p:cNvSpPr>
                <a:spLocks/>
              </p:cNvSpPr>
              <p:nvPr/>
            </p:nvSpPr>
            <p:spPr bwMode="auto">
              <a:xfrm>
                <a:off x="2030" y="2367"/>
                <a:ext cx="88" cy="56"/>
              </a:xfrm>
              <a:custGeom>
                <a:avLst/>
                <a:gdLst>
                  <a:gd name="T0" fmla="*/ 2 w 50"/>
                  <a:gd name="T1" fmla="*/ 4 h 32"/>
                  <a:gd name="T2" fmla="*/ 47 w 50"/>
                  <a:gd name="T3" fmla="*/ 32 h 32"/>
                  <a:gd name="T4" fmla="*/ 48 w 50"/>
                  <a:gd name="T5" fmla="*/ 28 h 32"/>
                  <a:gd name="T6" fmla="*/ 3 w 50"/>
                  <a:gd name="T7" fmla="*/ 0 h 32"/>
                  <a:gd name="T8" fmla="*/ 2 w 50"/>
                  <a:gd name="T9" fmla="*/ 4 h 32"/>
                </a:gdLst>
                <a:ahLst/>
                <a:cxnLst>
                  <a:cxn ang="0">
                    <a:pos x="T0" y="T1"/>
                  </a:cxn>
                  <a:cxn ang="0">
                    <a:pos x="T2" y="T3"/>
                  </a:cxn>
                  <a:cxn ang="0">
                    <a:pos x="T4" y="T5"/>
                  </a:cxn>
                  <a:cxn ang="0">
                    <a:pos x="T6" y="T7"/>
                  </a:cxn>
                  <a:cxn ang="0">
                    <a:pos x="T8" y="T9"/>
                  </a:cxn>
                </a:cxnLst>
                <a:rect l="0" t="0" r="r" b="b"/>
                <a:pathLst>
                  <a:path w="50" h="32">
                    <a:moveTo>
                      <a:pt x="2" y="4"/>
                    </a:moveTo>
                    <a:cubicBezTo>
                      <a:pt x="18" y="10"/>
                      <a:pt x="29" y="29"/>
                      <a:pt x="47" y="32"/>
                    </a:cubicBezTo>
                    <a:cubicBezTo>
                      <a:pt x="49" y="32"/>
                      <a:pt x="50" y="29"/>
                      <a:pt x="48" y="28"/>
                    </a:cubicBezTo>
                    <a:cubicBezTo>
                      <a:pt x="31" y="22"/>
                      <a:pt x="20" y="4"/>
                      <a:pt x="3" y="0"/>
                    </a:cubicBezTo>
                    <a:cubicBezTo>
                      <a:pt x="0" y="0"/>
                      <a:pt x="0" y="3"/>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31" name="Freeform 368">
                <a:extLst>
                  <a:ext uri="{FF2B5EF4-FFF2-40B4-BE49-F238E27FC236}">
                    <a16:creationId xmlns:a16="http://schemas.microsoft.com/office/drawing/2014/main" id="{EC668566-F153-42B9-B929-A88E2A82BBAE}"/>
                  </a:ext>
                </a:extLst>
              </p:cNvPr>
              <p:cNvSpPr>
                <a:spLocks/>
              </p:cNvSpPr>
              <p:nvPr/>
            </p:nvSpPr>
            <p:spPr bwMode="auto">
              <a:xfrm>
                <a:off x="2088" y="2371"/>
                <a:ext cx="37" cy="35"/>
              </a:xfrm>
              <a:custGeom>
                <a:avLst/>
                <a:gdLst>
                  <a:gd name="T0" fmla="*/ 1 w 21"/>
                  <a:gd name="T1" fmla="*/ 4 h 20"/>
                  <a:gd name="T2" fmla="*/ 18 w 21"/>
                  <a:gd name="T3" fmla="*/ 19 h 20"/>
                  <a:gd name="T4" fmla="*/ 20 w 21"/>
                  <a:gd name="T5" fmla="*/ 16 h 20"/>
                  <a:gd name="T6" fmla="*/ 3 w 21"/>
                  <a:gd name="T7" fmla="*/ 1 h 20"/>
                  <a:gd name="T8" fmla="*/ 1 w 21"/>
                  <a:gd name="T9" fmla="*/ 4 h 20"/>
                </a:gdLst>
                <a:ahLst/>
                <a:cxnLst>
                  <a:cxn ang="0">
                    <a:pos x="T0" y="T1"/>
                  </a:cxn>
                  <a:cxn ang="0">
                    <a:pos x="T2" y="T3"/>
                  </a:cxn>
                  <a:cxn ang="0">
                    <a:pos x="T4" y="T5"/>
                  </a:cxn>
                  <a:cxn ang="0">
                    <a:pos x="T6" y="T7"/>
                  </a:cxn>
                  <a:cxn ang="0">
                    <a:pos x="T8" y="T9"/>
                  </a:cxn>
                </a:cxnLst>
                <a:rect l="0" t="0" r="r" b="b"/>
                <a:pathLst>
                  <a:path w="21" h="20">
                    <a:moveTo>
                      <a:pt x="1" y="4"/>
                    </a:moveTo>
                    <a:cubicBezTo>
                      <a:pt x="6" y="9"/>
                      <a:pt x="12" y="15"/>
                      <a:pt x="18" y="19"/>
                    </a:cubicBezTo>
                    <a:cubicBezTo>
                      <a:pt x="20" y="20"/>
                      <a:pt x="21" y="17"/>
                      <a:pt x="20" y="16"/>
                    </a:cubicBezTo>
                    <a:cubicBezTo>
                      <a:pt x="15" y="11"/>
                      <a:pt x="9" y="6"/>
                      <a:pt x="3" y="1"/>
                    </a:cubicBezTo>
                    <a:cubicBezTo>
                      <a:pt x="2" y="0"/>
                      <a:pt x="0" y="3"/>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32" name="Freeform 369">
                <a:extLst>
                  <a:ext uri="{FF2B5EF4-FFF2-40B4-BE49-F238E27FC236}">
                    <a16:creationId xmlns:a16="http://schemas.microsoft.com/office/drawing/2014/main" id="{9B766ADC-75B5-4E30-BC4F-22B74E5CD84B}"/>
                  </a:ext>
                </a:extLst>
              </p:cNvPr>
              <p:cNvSpPr>
                <a:spLocks/>
              </p:cNvSpPr>
              <p:nvPr/>
            </p:nvSpPr>
            <p:spPr bwMode="auto">
              <a:xfrm>
                <a:off x="2009" y="2406"/>
                <a:ext cx="44" cy="42"/>
              </a:xfrm>
              <a:custGeom>
                <a:avLst/>
                <a:gdLst>
                  <a:gd name="T0" fmla="*/ 1 w 25"/>
                  <a:gd name="T1" fmla="*/ 5 h 24"/>
                  <a:gd name="T2" fmla="*/ 22 w 25"/>
                  <a:gd name="T3" fmla="*/ 23 h 24"/>
                  <a:gd name="T4" fmla="*/ 24 w 25"/>
                  <a:gd name="T5" fmla="*/ 21 h 24"/>
                  <a:gd name="T6" fmla="*/ 4 w 25"/>
                  <a:gd name="T7" fmla="*/ 2 h 24"/>
                  <a:gd name="T8" fmla="*/ 1 w 25"/>
                  <a:gd name="T9" fmla="*/ 5 h 24"/>
                </a:gdLst>
                <a:ahLst/>
                <a:cxnLst>
                  <a:cxn ang="0">
                    <a:pos x="T0" y="T1"/>
                  </a:cxn>
                  <a:cxn ang="0">
                    <a:pos x="T2" y="T3"/>
                  </a:cxn>
                  <a:cxn ang="0">
                    <a:pos x="T4" y="T5"/>
                  </a:cxn>
                  <a:cxn ang="0">
                    <a:pos x="T6" y="T7"/>
                  </a:cxn>
                  <a:cxn ang="0">
                    <a:pos x="T8" y="T9"/>
                  </a:cxn>
                </a:cxnLst>
                <a:rect l="0" t="0" r="r" b="b"/>
                <a:pathLst>
                  <a:path w="25" h="24">
                    <a:moveTo>
                      <a:pt x="1" y="5"/>
                    </a:moveTo>
                    <a:cubicBezTo>
                      <a:pt x="8" y="11"/>
                      <a:pt x="14" y="18"/>
                      <a:pt x="22" y="23"/>
                    </a:cubicBezTo>
                    <a:cubicBezTo>
                      <a:pt x="24" y="24"/>
                      <a:pt x="25" y="22"/>
                      <a:pt x="24" y="21"/>
                    </a:cubicBezTo>
                    <a:cubicBezTo>
                      <a:pt x="18" y="14"/>
                      <a:pt x="11" y="8"/>
                      <a:pt x="4" y="2"/>
                    </a:cubicBezTo>
                    <a:cubicBezTo>
                      <a:pt x="2" y="0"/>
                      <a:pt x="0" y="3"/>
                      <a:pt x="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33" name="Freeform 370">
                <a:extLst>
                  <a:ext uri="{FF2B5EF4-FFF2-40B4-BE49-F238E27FC236}">
                    <a16:creationId xmlns:a16="http://schemas.microsoft.com/office/drawing/2014/main" id="{EF29FAF4-BB3D-46C3-B3EF-CB04D5454826}"/>
                  </a:ext>
                </a:extLst>
              </p:cNvPr>
              <p:cNvSpPr>
                <a:spLocks/>
              </p:cNvSpPr>
              <p:nvPr/>
            </p:nvSpPr>
            <p:spPr bwMode="auto">
              <a:xfrm>
                <a:off x="1833" y="2098"/>
                <a:ext cx="58" cy="97"/>
              </a:xfrm>
              <a:custGeom>
                <a:avLst/>
                <a:gdLst>
                  <a:gd name="T0" fmla="*/ 3 w 33"/>
                  <a:gd name="T1" fmla="*/ 53 h 55"/>
                  <a:gd name="T2" fmla="*/ 32 w 33"/>
                  <a:gd name="T3" fmla="*/ 3 h 55"/>
                  <a:gd name="T4" fmla="*/ 30 w 33"/>
                  <a:gd name="T5" fmla="*/ 1 h 55"/>
                  <a:gd name="T6" fmla="*/ 0 w 33"/>
                  <a:gd name="T7" fmla="*/ 53 h 55"/>
                  <a:gd name="T8" fmla="*/ 3 w 33"/>
                  <a:gd name="T9" fmla="*/ 53 h 55"/>
                </a:gdLst>
                <a:ahLst/>
                <a:cxnLst>
                  <a:cxn ang="0">
                    <a:pos x="T0" y="T1"/>
                  </a:cxn>
                  <a:cxn ang="0">
                    <a:pos x="T2" y="T3"/>
                  </a:cxn>
                  <a:cxn ang="0">
                    <a:pos x="T4" y="T5"/>
                  </a:cxn>
                  <a:cxn ang="0">
                    <a:pos x="T6" y="T7"/>
                  </a:cxn>
                  <a:cxn ang="0">
                    <a:pos x="T8" y="T9"/>
                  </a:cxn>
                </a:cxnLst>
                <a:rect l="0" t="0" r="r" b="b"/>
                <a:pathLst>
                  <a:path w="33" h="55">
                    <a:moveTo>
                      <a:pt x="3" y="53"/>
                    </a:moveTo>
                    <a:cubicBezTo>
                      <a:pt x="10" y="34"/>
                      <a:pt x="19" y="19"/>
                      <a:pt x="32" y="3"/>
                    </a:cubicBezTo>
                    <a:cubicBezTo>
                      <a:pt x="33" y="2"/>
                      <a:pt x="31" y="0"/>
                      <a:pt x="30" y="1"/>
                    </a:cubicBezTo>
                    <a:cubicBezTo>
                      <a:pt x="15" y="14"/>
                      <a:pt x="4" y="33"/>
                      <a:pt x="0" y="53"/>
                    </a:cubicBezTo>
                    <a:cubicBezTo>
                      <a:pt x="0" y="55"/>
                      <a:pt x="2" y="55"/>
                      <a:pt x="3" y="5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34" name="Freeform 371">
                <a:extLst>
                  <a:ext uri="{FF2B5EF4-FFF2-40B4-BE49-F238E27FC236}">
                    <a16:creationId xmlns:a16="http://schemas.microsoft.com/office/drawing/2014/main" id="{637E1A2D-0080-4B78-B087-8A07A4F6EE89}"/>
                  </a:ext>
                </a:extLst>
              </p:cNvPr>
              <p:cNvSpPr>
                <a:spLocks/>
              </p:cNvSpPr>
              <p:nvPr/>
            </p:nvSpPr>
            <p:spPr bwMode="auto">
              <a:xfrm>
                <a:off x="1865" y="2137"/>
                <a:ext cx="40" cy="65"/>
              </a:xfrm>
              <a:custGeom>
                <a:avLst/>
                <a:gdLst>
                  <a:gd name="T0" fmla="*/ 3 w 23"/>
                  <a:gd name="T1" fmla="*/ 36 h 37"/>
                  <a:gd name="T2" fmla="*/ 10 w 23"/>
                  <a:gd name="T3" fmla="*/ 19 h 37"/>
                  <a:gd name="T4" fmla="*/ 22 w 23"/>
                  <a:gd name="T5" fmla="*/ 4 h 37"/>
                  <a:gd name="T6" fmla="*/ 20 w 23"/>
                  <a:gd name="T7" fmla="*/ 1 h 37"/>
                  <a:gd name="T8" fmla="*/ 0 w 23"/>
                  <a:gd name="T9" fmla="*/ 35 h 37"/>
                  <a:gd name="T10" fmla="*/ 3 w 23"/>
                  <a:gd name="T11" fmla="*/ 36 h 37"/>
                </a:gdLst>
                <a:ahLst/>
                <a:cxnLst>
                  <a:cxn ang="0">
                    <a:pos x="T0" y="T1"/>
                  </a:cxn>
                  <a:cxn ang="0">
                    <a:pos x="T2" y="T3"/>
                  </a:cxn>
                  <a:cxn ang="0">
                    <a:pos x="T4" y="T5"/>
                  </a:cxn>
                  <a:cxn ang="0">
                    <a:pos x="T6" y="T7"/>
                  </a:cxn>
                  <a:cxn ang="0">
                    <a:pos x="T8" y="T9"/>
                  </a:cxn>
                  <a:cxn ang="0">
                    <a:pos x="T10" y="T11"/>
                  </a:cxn>
                </a:cxnLst>
                <a:rect l="0" t="0" r="r" b="b"/>
                <a:pathLst>
                  <a:path w="23" h="37">
                    <a:moveTo>
                      <a:pt x="3" y="36"/>
                    </a:moveTo>
                    <a:cubicBezTo>
                      <a:pt x="6" y="30"/>
                      <a:pt x="7" y="25"/>
                      <a:pt x="10" y="19"/>
                    </a:cubicBezTo>
                    <a:cubicBezTo>
                      <a:pt x="14" y="14"/>
                      <a:pt x="18" y="9"/>
                      <a:pt x="22" y="4"/>
                    </a:cubicBezTo>
                    <a:cubicBezTo>
                      <a:pt x="23" y="2"/>
                      <a:pt x="22" y="0"/>
                      <a:pt x="20" y="1"/>
                    </a:cubicBezTo>
                    <a:cubicBezTo>
                      <a:pt x="10" y="9"/>
                      <a:pt x="1" y="23"/>
                      <a:pt x="0" y="35"/>
                    </a:cubicBezTo>
                    <a:cubicBezTo>
                      <a:pt x="0" y="37"/>
                      <a:pt x="2" y="37"/>
                      <a:pt x="3"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35" name="Freeform 372">
                <a:extLst>
                  <a:ext uri="{FF2B5EF4-FFF2-40B4-BE49-F238E27FC236}">
                    <a16:creationId xmlns:a16="http://schemas.microsoft.com/office/drawing/2014/main" id="{B34B17E2-5F88-4381-93FA-E26B44B77D94}"/>
                  </a:ext>
                </a:extLst>
              </p:cNvPr>
              <p:cNvSpPr>
                <a:spLocks/>
              </p:cNvSpPr>
              <p:nvPr/>
            </p:nvSpPr>
            <p:spPr bwMode="auto">
              <a:xfrm>
                <a:off x="1893" y="2175"/>
                <a:ext cx="19" cy="34"/>
              </a:xfrm>
              <a:custGeom>
                <a:avLst/>
                <a:gdLst>
                  <a:gd name="T0" fmla="*/ 4 w 11"/>
                  <a:gd name="T1" fmla="*/ 17 h 19"/>
                  <a:gd name="T2" fmla="*/ 11 w 11"/>
                  <a:gd name="T3" fmla="*/ 3 h 19"/>
                  <a:gd name="T4" fmla="*/ 8 w 11"/>
                  <a:gd name="T5" fmla="*/ 1 h 19"/>
                  <a:gd name="T6" fmla="*/ 0 w 11"/>
                  <a:gd name="T7" fmla="*/ 16 h 19"/>
                  <a:gd name="T8" fmla="*/ 4 w 11"/>
                  <a:gd name="T9" fmla="*/ 17 h 19"/>
                </a:gdLst>
                <a:ahLst/>
                <a:cxnLst>
                  <a:cxn ang="0">
                    <a:pos x="T0" y="T1"/>
                  </a:cxn>
                  <a:cxn ang="0">
                    <a:pos x="T2" y="T3"/>
                  </a:cxn>
                  <a:cxn ang="0">
                    <a:pos x="T4" y="T5"/>
                  </a:cxn>
                  <a:cxn ang="0">
                    <a:pos x="T6" y="T7"/>
                  </a:cxn>
                  <a:cxn ang="0">
                    <a:pos x="T8" y="T9"/>
                  </a:cxn>
                </a:cxnLst>
                <a:rect l="0" t="0" r="r" b="b"/>
                <a:pathLst>
                  <a:path w="11" h="19">
                    <a:moveTo>
                      <a:pt x="4" y="17"/>
                    </a:moveTo>
                    <a:cubicBezTo>
                      <a:pt x="5" y="12"/>
                      <a:pt x="8" y="7"/>
                      <a:pt x="11" y="3"/>
                    </a:cubicBezTo>
                    <a:cubicBezTo>
                      <a:pt x="11" y="1"/>
                      <a:pt x="9" y="0"/>
                      <a:pt x="8" y="1"/>
                    </a:cubicBezTo>
                    <a:cubicBezTo>
                      <a:pt x="4" y="5"/>
                      <a:pt x="1" y="10"/>
                      <a:pt x="0" y="16"/>
                    </a:cubicBezTo>
                    <a:cubicBezTo>
                      <a:pt x="0" y="18"/>
                      <a:pt x="3" y="19"/>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36" name="Freeform 373">
                <a:extLst>
                  <a:ext uri="{FF2B5EF4-FFF2-40B4-BE49-F238E27FC236}">
                    <a16:creationId xmlns:a16="http://schemas.microsoft.com/office/drawing/2014/main" id="{7B3E9ECC-D561-403F-85DA-BE94DEFE28D8}"/>
                  </a:ext>
                </a:extLst>
              </p:cNvPr>
              <p:cNvSpPr>
                <a:spLocks/>
              </p:cNvSpPr>
              <p:nvPr/>
            </p:nvSpPr>
            <p:spPr bwMode="auto">
              <a:xfrm>
                <a:off x="1904" y="2191"/>
                <a:ext cx="28" cy="32"/>
              </a:xfrm>
              <a:custGeom>
                <a:avLst/>
                <a:gdLst>
                  <a:gd name="T0" fmla="*/ 4 w 16"/>
                  <a:gd name="T1" fmla="*/ 17 h 18"/>
                  <a:gd name="T2" fmla="*/ 16 w 16"/>
                  <a:gd name="T3" fmla="*/ 4 h 18"/>
                  <a:gd name="T4" fmla="*/ 14 w 16"/>
                  <a:gd name="T5" fmla="*/ 1 h 18"/>
                  <a:gd name="T6" fmla="*/ 2 w 16"/>
                  <a:gd name="T7" fmla="*/ 14 h 18"/>
                  <a:gd name="T8" fmla="*/ 4 w 16"/>
                  <a:gd name="T9" fmla="*/ 17 h 18"/>
                </a:gdLst>
                <a:ahLst/>
                <a:cxnLst>
                  <a:cxn ang="0">
                    <a:pos x="T0" y="T1"/>
                  </a:cxn>
                  <a:cxn ang="0">
                    <a:pos x="T2" y="T3"/>
                  </a:cxn>
                  <a:cxn ang="0">
                    <a:pos x="T4" y="T5"/>
                  </a:cxn>
                  <a:cxn ang="0">
                    <a:pos x="T6" y="T7"/>
                  </a:cxn>
                  <a:cxn ang="0">
                    <a:pos x="T8" y="T9"/>
                  </a:cxn>
                </a:cxnLst>
                <a:rect l="0" t="0" r="r" b="b"/>
                <a:pathLst>
                  <a:path w="16" h="18">
                    <a:moveTo>
                      <a:pt x="4" y="17"/>
                    </a:moveTo>
                    <a:cubicBezTo>
                      <a:pt x="8" y="13"/>
                      <a:pt x="13" y="8"/>
                      <a:pt x="16" y="4"/>
                    </a:cubicBezTo>
                    <a:cubicBezTo>
                      <a:pt x="16" y="2"/>
                      <a:pt x="15" y="0"/>
                      <a:pt x="14" y="1"/>
                    </a:cubicBezTo>
                    <a:cubicBezTo>
                      <a:pt x="9" y="5"/>
                      <a:pt x="5" y="10"/>
                      <a:pt x="2" y="14"/>
                    </a:cubicBezTo>
                    <a:cubicBezTo>
                      <a:pt x="0" y="16"/>
                      <a:pt x="3" y="18"/>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37" name="Freeform 374">
                <a:extLst>
                  <a:ext uri="{FF2B5EF4-FFF2-40B4-BE49-F238E27FC236}">
                    <a16:creationId xmlns:a16="http://schemas.microsoft.com/office/drawing/2014/main" id="{9F203C95-7C8D-426C-81B8-9EEF5E4703B1}"/>
                  </a:ext>
                </a:extLst>
              </p:cNvPr>
              <p:cNvSpPr>
                <a:spLocks/>
              </p:cNvSpPr>
              <p:nvPr/>
            </p:nvSpPr>
            <p:spPr bwMode="auto">
              <a:xfrm>
                <a:off x="1842" y="2073"/>
                <a:ext cx="32" cy="46"/>
              </a:xfrm>
              <a:custGeom>
                <a:avLst/>
                <a:gdLst>
                  <a:gd name="T0" fmla="*/ 4 w 18"/>
                  <a:gd name="T1" fmla="*/ 24 h 26"/>
                  <a:gd name="T2" fmla="*/ 17 w 18"/>
                  <a:gd name="T3" fmla="*/ 2 h 26"/>
                  <a:gd name="T4" fmla="*/ 15 w 18"/>
                  <a:gd name="T5" fmla="*/ 1 h 26"/>
                  <a:gd name="T6" fmla="*/ 1 w 18"/>
                  <a:gd name="T7" fmla="*/ 22 h 26"/>
                  <a:gd name="T8" fmla="*/ 4 w 18"/>
                  <a:gd name="T9" fmla="*/ 24 h 26"/>
                </a:gdLst>
                <a:ahLst/>
                <a:cxnLst>
                  <a:cxn ang="0">
                    <a:pos x="T0" y="T1"/>
                  </a:cxn>
                  <a:cxn ang="0">
                    <a:pos x="T2" y="T3"/>
                  </a:cxn>
                  <a:cxn ang="0">
                    <a:pos x="T4" y="T5"/>
                  </a:cxn>
                  <a:cxn ang="0">
                    <a:pos x="T6" y="T7"/>
                  </a:cxn>
                  <a:cxn ang="0">
                    <a:pos x="T8" y="T9"/>
                  </a:cxn>
                </a:cxnLst>
                <a:rect l="0" t="0" r="r" b="b"/>
                <a:pathLst>
                  <a:path w="18" h="26">
                    <a:moveTo>
                      <a:pt x="4" y="24"/>
                    </a:moveTo>
                    <a:cubicBezTo>
                      <a:pt x="7" y="16"/>
                      <a:pt x="12" y="9"/>
                      <a:pt x="17" y="2"/>
                    </a:cubicBezTo>
                    <a:cubicBezTo>
                      <a:pt x="18" y="1"/>
                      <a:pt x="16" y="0"/>
                      <a:pt x="15" y="1"/>
                    </a:cubicBezTo>
                    <a:cubicBezTo>
                      <a:pt x="9" y="7"/>
                      <a:pt x="4" y="14"/>
                      <a:pt x="1" y="22"/>
                    </a:cubicBezTo>
                    <a:cubicBezTo>
                      <a:pt x="0" y="24"/>
                      <a:pt x="3" y="26"/>
                      <a:pt x="4"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38" name="Freeform 375">
                <a:extLst>
                  <a:ext uri="{FF2B5EF4-FFF2-40B4-BE49-F238E27FC236}">
                    <a16:creationId xmlns:a16="http://schemas.microsoft.com/office/drawing/2014/main" id="{E87A36C1-0DAD-4D21-A3BB-07ABD3A6DF1D}"/>
                  </a:ext>
                </a:extLst>
              </p:cNvPr>
              <p:cNvSpPr>
                <a:spLocks/>
              </p:cNvSpPr>
              <p:nvPr/>
            </p:nvSpPr>
            <p:spPr bwMode="auto">
              <a:xfrm>
                <a:off x="1828" y="2044"/>
                <a:ext cx="18" cy="35"/>
              </a:xfrm>
              <a:custGeom>
                <a:avLst/>
                <a:gdLst>
                  <a:gd name="T0" fmla="*/ 4 w 10"/>
                  <a:gd name="T1" fmla="*/ 17 h 20"/>
                  <a:gd name="T2" fmla="*/ 9 w 10"/>
                  <a:gd name="T3" fmla="*/ 2 h 20"/>
                  <a:gd name="T4" fmla="*/ 7 w 10"/>
                  <a:gd name="T5" fmla="*/ 1 h 20"/>
                  <a:gd name="T6" fmla="*/ 0 w 10"/>
                  <a:gd name="T7" fmla="*/ 17 h 20"/>
                  <a:gd name="T8" fmla="*/ 4 w 10"/>
                  <a:gd name="T9" fmla="*/ 17 h 20"/>
                </a:gdLst>
                <a:ahLst/>
                <a:cxnLst>
                  <a:cxn ang="0">
                    <a:pos x="T0" y="T1"/>
                  </a:cxn>
                  <a:cxn ang="0">
                    <a:pos x="T2" y="T3"/>
                  </a:cxn>
                  <a:cxn ang="0">
                    <a:pos x="T4" y="T5"/>
                  </a:cxn>
                  <a:cxn ang="0">
                    <a:pos x="T6" y="T7"/>
                  </a:cxn>
                  <a:cxn ang="0">
                    <a:pos x="T8" y="T9"/>
                  </a:cxn>
                </a:cxnLst>
                <a:rect l="0" t="0" r="r" b="b"/>
                <a:pathLst>
                  <a:path w="10" h="20">
                    <a:moveTo>
                      <a:pt x="4" y="17"/>
                    </a:moveTo>
                    <a:cubicBezTo>
                      <a:pt x="4" y="11"/>
                      <a:pt x="6" y="7"/>
                      <a:pt x="9" y="2"/>
                    </a:cubicBezTo>
                    <a:cubicBezTo>
                      <a:pt x="10" y="1"/>
                      <a:pt x="8" y="0"/>
                      <a:pt x="7" y="1"/>
                    </a:cubicBezTo>
                    <a:cubicBezTo>
                      <a:pt x="2" y="5"/>
                      <a:pt x="0" y="11"/>
                      <a:pt x="0" y="17"/>
                    </a:cubicBezTo>
                    <a:cubicBezTo>
                      <a:pt x="0" y="20"/>
                      <a:pt x="4" y="20"/>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39" name="Freeform 376">
                <a:extLst>
                  <a:ext uri="{FF2B5EF4-FFF2-40B4-BE49-F238E27FC236}">
                    <a16:creationId xmlns:a16="http://schemas.microsoft.com/office/drawing/2014/main" id="{AF1FC3A1-6E85-42F2-95A1-C94F3FADC6A4}"/>
                  </a:ext>
                </a:extLst>
              </p:cNvPr>
              <p:cNvSpPr>
                <a:spLocks/>
              </p:cNvSpPr>
              <p:nvPr/>
            </p:nvSpPr>
            <p:spPr bwMode="auto">
              <a:xfrm>
                <a:off x="1814" y="1991"/>
                <a:ext cx="25" cy="38"/>
              </a:xfrm>
              <a:custGeom>
                <a:avLst/>
                <a:gdLst>
                  <a:gd name="T0" fmla="*/ 4 w 14"/>
                  <a:gd name="T1" fmla="*/ 19 h 22"/>
                  <a:gd name="T2" fmla="*/ 13 w 14"/>
                  <a:gd name="T3" fmla="*/ 3 h 22"/>
                  <a:gd name="T4" fmla="*/ 11 w 14"/>
                  <a:gd name="T5" fmla="*/ 1 h 22"/>
                  <a:gd name="T6" fmla="*/ 1 w 14"/>
                  <a:gd name="T7" fmla="*/ 18 h 22"/>
                  <a:gd name="T8" fmla="*/ 4 w 14"/>
                  <a:gd name="T9" fmla="*/ 19 h 22"/>
                </a:gdLst>
                <a:ahLst/>
                <a:cxnLst>
                  <a:cxn ang="0">
                    <a:pos x="T0" y="T1"/>
                  </a:cxn>
                  <a:cxn ang="0">
                    <a:pos x="T2" y="T3"/>
                  </a:cxn>
                  <a:cxn ang="0">
                    <a:pos x="T4" y="T5"/>
                  </a:cxn>
                  <a:cxn ang="0">
                    <a:pos x="T6" y="T7"/>
                  </a:cxn>
                  <a:cxn ang="0">
                    <a:pos x="T8" y="T9"/>
                  </a:cxn>
                </a:cxnLst>
                <a:rect l="0" t="0" r="r" b="b"/>
                <a:pathLst>
                  <a:path w="14" h="22">
                    <a:moveTo>
                      <a:pt x="4" y="19"/>
                    </a:moveTo>
                    <a:cubicBezTo>
                      <a:pt x="6" y="13"/>
                      <a:pt x="9" y="8"/>
                      <a:pt x="13" y="3"/>
                    </a:cubicBezTo>
                    <a:cubicBezTo>
                      <a:pt x="14" y="1"/>
                      <a:pt x="12" y="0"/>
                      <a:pt x="11" y="1"/>
                    </a:cubicBezTo>
                    <a:cubicBezTo>
                      <a:pt x="6" y="6"/>
                      <a:pt x="3" y="12"/>
                      <a:pt x="1" y="18"/>
                    </a:cubicBezTo>
                    <a:cubicBezTo>
                      <a:pt x="0" y="21"/>
                      <a:pt x="4" y="22"/>
                      <a:pt x="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40" name="Freeform 377">
                <a:extLst>
                  <a:ext uri="{FF2B5EF4-FFF2-40B4-BE49-F238E27FC236}">
                    <a16:creationId xmlns:a16="http://schemas.microsoft.com/office/drawing/2014/main" id="{453685AE-DABF-487D-8CDB-253AAAB03D9D}"/>
                  </a:ext>
                </a:extLst>
              </p:cNvPr>
              <p:cNvSpPr>
                <a:spLocks/>
              </p:cNvSpPr>
              <p:nvPr/>
            </p:nvSpPr>
            <p:spPr bwMode="auto">
              <a:xfrm>
                <a:off x="1796" y="1938"/>
                <a:ext cx="48" cy="58"/>
              </a:xfrm>
              <a:custGeom>
                <a:avLst/>
                <a:gdLst>
                  <a:gd name="T0" fmla="*/ 4 w 27"/>
                  <a:gd name="T1" fmla="*/ 31 h 33"/>
                  <a:gd name="T2" fmla="*/ 26 w 27"/>
                  <a:gd name="T3" fmla="*/ 3 h 33"/>
                  <a:gd name="T4" fmla="*/ 24 w 27"/>
                  <a:gd name="T5" fmla="*/ 1 h 33"/>
                  <a:gd name="T6" fmla="*/ 1 w 27"/>
                  <a:gd name="T7" fmla="*/ 29 h 33"/>
                  <a:gd name="T8" fmla="*/ 4 w 27"/>
                  <a:gd name="T9" fmla="*/ 31 h 33"/>
                </a:gdLst>
                <a:ahLst/>
                <a:cxnLst>
                  <a:cxn ang="0">
                    <a:pos x="T0" y="T1"/>
                  </a:cxn>
                  <a:cxn ang="0">
                    <a:pos x="T2" y="T3"/>
                  </a:cxn>
                  <a:cxn ang="0">
                    <a:pos x="T4" y="T5"/>
                  </a:cxn>
                  <a:cxn ang="0">
                    <a:pos x="T6" y="T7"/>
                  </a:cxn>
                  <a:cxn ang="0">
                    <a:pos x="T8" y="T9"/>
                  </a:cxn>
                </a:cxnLst>
                <a:rect l="0" t="0" r="r" b="b"/>
                <a:pathLst>
                  <a:path w="27" h="33">
                    <a:moveTo>
                      <a:pt x="4" y="31"/>
                    </a:moveTo>
                    <a:cubicBezTo>
                      <a:pt x="10" y="21"/>
                      <a:pt x="17" y="12"/>
                      <a:pt x="26" y="3"/>
                    </a:cubicBezTo>
                    <a:cubicBezTo>
                      <a:pt x="27" y="2"/>
                      <a:pt x="25" y="0"/>
                      <a:pt x="24" y="1"/>
                    </a:cubicBezTo>
                    <a:cubicBezTo>
                      <a:pt x="14" y="9"/>
                      <a:pt x="6" y="18"/>
                      <a:pt x="1" y="29"/>
                    </a:cubicBezTo>
                    <a:cubicBezTo>
                      <a:pt x="0" y="31"/>
                      <a:pt x="3" y="33"/>
                      <a:pt x="4"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41" name="Freeform 378">
                <a:extLst>
                  <a:ext uri="{FF2B5EF4-FFF2-40B4-BE49-F238E27FC236}">
                    <a16:creationId xmlns:a16="http://schemas.microsoft.com/office/drawing/2014/main" id="{CB9AB058-5902-411B-820D-E1772B3B6BBC}"/>
                  </a:ext>
                </a:extLst>
              </p:cNvPr>
              <p:cNvSpPr>
                <a:spLocks/>
              </p:cNvSpPr>
              <p:nvPr/>
            </p:nvSpPr>
            <p:spPr bwMode="auto">
              <a:xfrm>
                <a:off x="1927" y="2211"/>
                <a:ext cx="26" cy="28"/>
              </a:xfrm>
              <a:custGeom>
                <a:avLst/>
                <a:gdLst>
                  <a:gd name="T0" fmla="*/ 4 w 15"/>
                  <a:gd name="T1" fmla="*/ 14 h 16"/>
                  <a:gd name="T2" fmla="*/ 14 w 15"/>
                  <a:gd name="T3" fmla="*/ 2 h 16"/>
                  <a:gd name="T4" fmla="*/ 12 w 15"/>
                  <a:gd name="T5" fmla="*/ 1 h 16"/>
                  <a:gd name="T6" fmla="*/ 1 w 15"/>
                  <a:gd name="T7" fmla="*/ 12 h 16"/>
                  <a:gd name="T8" fmla="*/ 4 w 15"/>
                  <a:gd name="T9" fmla="*/ 14 h 16"/>
                </a:gdLst>
                <a:ahLst/>
                <a:cxnLst>
                  <a:cxn ang="0">
                    <a:pos x="T0" y="T1"/>
                  </a:cxn>
                  <a:cxn ang="0">
                    <a:pos x="T2" y="T3"/>
                  </a:cxn>
                  <a:cxn ang="0">
                    <a:pos x="T4" y="T5"/>
                  </a:cxn>
                  <a:cxn ang="0">
                    <a:pos x="T6" y="T7"/>
                  </a:cxn>
                  <a:cxn ang="0">
                    <a:pos x="T8" y="T9"/>
                  </a:cxn>
                </a:cxnLst>
                <a:rect l="0" t="0" r="r" b="b"/>
                <a:pathLst>
                  <a:path w="15" h="16">
                    <a:moveTo>
                      <a:pt x="4" y="14"/>
                    </a:moveTo>
                    <a:cubicBezTo>
                      <a:pt x="8" y="11"/>
                      <a:pt x="11" y="7"/>
                      <a:pt x="14" y="2"/>
                    </a:cubicBezTo>
                    <a:cubicBezTo>
                      <a:pt x="15" y="1"/>
                      <a:pt x="13" y="0"/>
                      <a:pt x="12" y="1"/>
                    </a:cubicBezTo>
                    <a:cubicBezTo>
                      <a:pt x="8" y="4"/>
                      <a:pt x="5" y="8"/>
                      <a:pt x="1" y="12"/>
                    </a:cubicBezTo>
                    <a:cubicBezTo>
                      <a:pt x="0" y="14"/>
                      <a:pt x="3" y="16"/>
                      <a:pt x="4"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42" name="Freeform 379">
                <a:extLst>
                  <a:ext uri="{FF2B5EF4-FFF2-40B4-BE49-F238E27FC236}">
                    <a16:creationId xmlns:a16="http://schemas.microsoft.com/office/drawing/2014/main" id="{A3B0AA49-4ED7-4366-944B-F908FDABEB0C}"/>
                  </a:ext>
                </a:extLst>
              </p:cNvPr>
              <p:cNvSpPr>
                <a:spLocks/>
              </p:cNvSpPr>
              <p:nvPr/>
            </p:nvSpPr>
            <p:spPr bwMode="auto">
              <a:xfrm>
                <a:off x="1999" y="2325"/>
                <a:ext cx="17" cy="28"/>
              </a:xfrm>
              <a:custGeom>
                <a:avLst/>
                <a:gdLst>
                  <a:gd name="T0" fmla="*/ 3 w 10"/>
                  <a:gd name="T1" fmla="*/ 14 h 16"/>
                  <a:gd name="T2" fmla="*/ 9 w 10"/>
                  <a:gd name="T3" fmla="*/ 3 h 16"/>
                  <a:gd name="T4" fmla="*/ 7 w 10"/>
                  <a:gd name="T5" fmla="*/ 1 h 16"/>
                  <a:gd name="T6" fmla="*/ 0 w 10"/>
                  <a:gd name="T7" fmla="*/ 13 h 16"/>
                  <a:gd name="T8" fmla="*/ 3 w 10"/>
                  <a:gd name="T9" fmla="*/ 14 h 16"/>
                </a:gdLst>
                <a:ahLst/>
                <a:cxnLst>
                  <a:cxn ang="0">
                    <a:pos x="T0" y="T1"/>
                  </a:cxn>
                  <a:cxn ang="0">
                    <a:pos x="T2" y="T3"/>
                  </a:cxn>
                  <a:cxn ang="0">
                    <a:pos x="T4" y="T5"/>
                  </a:cxn>
                  <a:cxn ang="0">
                    <a:pos x="T6" y="T7"/>
                  </a:cxn>
                  <a:cxn ang="0">
                    <a:pos x="T8" y="T9"/>
                  </a:cxn>
                </a:cxnLst>
                <a:rect l="0" t="0" r="r" b="b"/>
                <a:pathLst>
                  <a:path w="10" h="16">
                    <a:moveTo>
                      <a:pt x="3" y="14"/>
                    </a:moveTo>
                    <a:cubicBezTo>
                      <a:pt x="5" y="11"/>
                      <a:pt x="7" y="7"/>
                      <a:pt x="9" y="3"/>
                    </a:cubicBezTo>
                    <a:cubicBezTo>
                      <a:pt x="10" y="1"/>
                      <a:pt x="8" y="0"/>
                      <a:pt x="7" y="1"/>
                    </a:cubicBezTo>
                    <a:cubicBezTo>
                      <a:pt x="3" y="4"/>
                      <a:pt x="1" y="9"/>
                      <a:pt x="0" y="13"/>
                    </a:cubicBezTo>
                    <a:cubicBezTo>
                      <a:pt x="0" y="15"/>
                      <a:pt x="2" y="16"/>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43" name="Freeform 380">
                <a:extLst>
                  <a:ext uri="{FF2B5EF4-FFF2-40B4-BE49-F238E27FC236}">
                    <a16:creationId xmlns:a16="http://schemas.microsoft.com/office/drawing/2014/main" id="{2B5C78AA-CE9D-45D0-9AB5-95EF20E0C5A9}"/>
                  </a:ext>
                </a:extLst>
              </p:cNvPr>
              <p:cNvSpPr>
                <a:spLocks/>
              </p:cNvSpPr>
              <p:nvPr/>
            </p:nvSpPr>
            <p:spPr bwMode="auto">
              <a:xfrm>
                <a:off x="1983" y="2297"/>
                <a:ext cx="17" cy="31"/>
              </a:xfrm>
              <a:custGeom>
                <a:avLst/>
                <a:gdLst>
                  <a:gd name="T0" fmla="*/ 3 w 10"/>
                  <a:gd name="T1" fmla="*/ 16 h 18"/>
                  <a:gd name="T2" fmla="*/ 7 w 10"/>
                  <a:gd name="T3" fmla="*/ 10 h 18"/>
                  <a:gd name="T4" fmla="*/ 10 w 10"/>
                  <a:gd name="T5" fmla="*/ 3 h 18"/>
                  <a:gd name="T6" fmla="*/ 7 w 10"/>
                  <a:gd name="T7" fmla="*/ 2 h 18"/>
                  <a:gd name="T8" fmla="*/ 0 w 10"/>
                  <a:gd name="T9" fmla="*/ 14 h 18"/>
                  <a:gd name="T10" fmla="*/ 3 w 10"/>
                  <a:gd name="T11" fmla="*/ 16 h 18"/>
                </a:gdLst>
                <a:ahLst/>
                <a:cxnLst>
                  <a:cxn ang="0">
                    <a:pos x="T0" y="T1"/>
                  </a:cxn>
                  <a:cxn ang="0">
                    <a:pos x="T2" y="T3"/>
                  </a:cxn>
                  <a:cxn ang="0">
                    <a:pos x="T4" y="T5"/>
                  </a:cxn>
                  <a:cxn ang="0">
                    <a:pos x="T6" y="T7"/>
                  </a:cxn>
                  <a:cxn ang="0">
                    <a:pos x="T8" y="T9"/>
                  </a:cxn>
                  <a:cxn ang="0">
                    <a:pos x="T10" y="T11"/>
                  </a:cxn>
                </a:cxnLst>
                <a:rect l="0" t="0" r="r" b="b"/>
                <a:pathLst>
                  <a:path w="10" h="18">
                    <a:moveTo>
                      <a:pt x="3" y="16"/>
                    </a:moveTo>
                    <a:cubicBezTo>
                      <a:pt x="5" y="14"/>
                      <a:pt x="6" y="12"/>
                      <a:pt x="7" y="10"/>
                    </a:cubicBezTo>
                    <a:cubicBezTo>
                      <a:pt x="8" y="8"/>
                      <a:pt x="9" y="5"/>
                      <a:pt x="10" y="3"/>
                    </a:cubicBezTo>
                    <a:cubicBezTo>
                      <a:pt x="10" y="2"/>
                      <a:pt x="8" y="0"/>
                      <a:pt x="7" y="2"/>
                    </a:cubicBezTo>
                    <a:cubicBezTo>
                      <a:pt x="4" y="5"/>
                      <a:pt x="2" y="10"/>
                      <a:pt x="0" y="14"/>
                    </a:cubicBezTo>
                    <a:cubicBezTo>
                      <a:pt x="0" y="16"/>
                      <a:pt x="2" y="18"/>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44" name="Freeform 381">
                <a:extLst>
                  <a:ext uri="{FF2B5EF4-FFF2-40B4-BE49-F238E27FC236}">
                    <a16:creationId xmlns:a16="http://schemas.microsoft.com/office/drawing/2014/main" id="{5F0EA210-42E3-448D-8657-A799E6A51035}"/>
                  </a:ext>
                </a:extLst>
              </p:cNvPr>
              <p:cNvSpPr>
                <a:spLocks/>
              </p:cNvSpPr>
              <p:nvPr/>
            </p:nvSpPr>
            <p:spPr bwMode="auto">
              <a:xfrm>
                <a:off x="1963" y="2258"/>
                <a:ext cx="20" cy="28"/>
              </a:xfrm>
              <a:custGeom>
                <a:avLst/>
                <a:gdLst>
                  <a:gd name="T0" fmla="*/ 5 w 11"/>
                  <a:gd name="T1" fmla="*/ 14 h 16"/>
                  <a:gd name="T2" fmla="*/ 11 w 11"/>
                  <a:gd name="T3" fmla="*/ 3 h 16"/>
                  <a:gd name="T4" fmla="*/ 8 w 11"/>
                  <a:gd name="T5" fmla="*/ 1 h 16"/>
                  <a:gd name="T6" fmla="*/ 1 w 11"/>
                  <a:gd name="T7" fmla="*/ 12 h 16"/>
                  <a:gd name="T8" fmla="*/ 5 w 11"/>
                  <a:gd name="T9" fmla="*/ 14 h 16"/>
                </a:gdLst>
                <a:ahLst/>
                <a:cxnLst>
                  <a:cxn ang="0">
                    <a:pos x="T0" y="T1"/>
                  </a:cxn>
                  <a:cxn ang="0">
                    <a:pos x="T2" y="T3"/>
                  </a:cxn>
                  <a:cxn ang="0">
                    <a:pos x="T4" y="T5"/>
                  </a:cxn>
                  <a:cxn ang="0">
                    <a:pos x="T6" y="T7"/>
                  </a:cxn>
                  <a:cxn ang="0">
                    <a:pos x="T8" y="T9"/>
                  </a:cxn>
                </a:cxnLst>
                <a:rect l="0" t="0" r="r" b="b"/>
                <a:pathLst>
                  <a:path w="11" h="16">
                    <a:moveTo>
                      <a:pt x="5" y="14"/>
                    </a:moveTo>
                    <a:cubicBezTo>
                      <a:pt x="7" y="10"/>
                      <a:pt x="10" y="7"/>
                      <a:pt x="11" y="3"/>
                    </a:cubicBezTo>
                    <a:cubicBezTo>
                      <a:pt x="11" y="1"/>
                      <a:pt x="9" y="0"/>
                      <a:pt x="8" y="1"/>
                    </a:cubicBezTo>
                    <a:cubicBezTo>
                      <a:pt x="5" y="4"/>
                      <a:pt x="3" y="8"/>
                      <a:pt x="1" y="12"/>
                    </a:cubicBezTo>
                    <a:cubicBezTo>
                      <a:pt x="0" y="14"/>
                      <a:pt x="3" y="16"/>
                      <a:pt x="5"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45" name="Freeform 382">
                <a:extLst>
                  <a:ext uri="{FF2B5EF4-FFF2-40B4-BE49-F238E27FC236}">
                    <a16:creationId xmlns:a16="http://schemas.microsoft.com/office/drawing/2014/main" id="{3CC7ECD6-A805-4F3A-BD31-FAEF5977C2C7}"/>
                  </a:ext>
                </a:extLst>
              </p:cNvPr>
              <p:cNvSpPr>
                <a:spLocks/>
              </p:cNvSpPr>
              <p:nvPr/>
            </p:nvSpPr>
            <p:spPr bwMode="auto">
              <a:xfrm>
                <a:off x="1948" y="2242"/>
                <a:ext cx="17" cy="20"/>
              </a:xfrm>
              <a:custGeom>
                <a:avLst/>
                <a:gdLst>
                  <a:gd name="T0" fmla="*/ 4 w 10"/>
                  <a:gd name="T1" fmla="*/ 9 h 11"/>
                  <a:gd name="T2" fmla="*/ 9 w 10"/>
                  <a:gd name="T3" fmla="*/ 3 h 11"/>
                  <a:gd name="T4" fmla="*/ 7 w 10"/>
                  <a:gd name="T5" fmla="*/ 1 h 11"/>
                  <a:gd name="T6" fmla="*/ 1 w 10"/>
                  <a:gd name="T7" fmla="*/ 7 h 11"/>
                  <a:gd name="T8" fmla="*/ 4 w 10"/>
                  <a:gd name="T9" fmla="*/ 9 h 11"/>
                </a:gdLst>
                <a:ahLst/>
                <a:cxnLst>
                  <a:cxn ang="0">
                    <a:pos x="T0" y="T1"/>
                  </a:cxn>
                  <a:cxn ang="0">
                    <a:pos x="T2" y="T3"/>
                  </a:cxn>
                  <a:cxn ang="0">
                    <a:pos x="T4" y="T5"/>
                  </a:cxn>
                  <a:cxn ang="0">
                    <a:pos x="T6" y="T7"/>
                  </a:cxn>
                  <a:cxn ang="0">
                    <a:pos x="T8" y="T9"/>
                  </a:cxn>
                </a:cxnLst>
                <a:rect l="0" t="0" r="r" b="b"/>
                <a:pathLst>
                  <a:path w="10" h="11">
                    <a:moveTo>
                      <a:pt x="4" y="9"/>
                    </a:moveTo>
                    <a:cubicBezTo>
                      <a:pt x="6" y="7"/>
                      <a:pt x="7" y="5"/>
                      <a:pt x="9" y="3"/>
                    </a:cubicBezTo>
                    <a:cubicBezTo>
                      <a:pt x="10" y="2"/>
                      <a:pt x="9" y="0"/>
                      <a:pt x="7" y="1"/>
                    </a:cubicBezTo>
                    <a:cubicBezTo>
                      <a:pt x="5" y="3"/>
                      <a:pt x="3" y="5"/>
                      <a:pt x="1" y="7"/>
                    </a:cubicBezTo>
                    <a:cubicBezTo>
                      <a:pt x="0" y="8"/>
                      <a:pt x="2" y="11"/>
                      <a:pt x="4"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46" name="Freeform 383">
                <a:extLst>
                  <a:ext uri="{FF2B5EF4-FFF2-40B4-BE49-F238E27FC236}">
                    <a16:creationId xmlns:a16="http://schemas.microsoft.com/office/drawing/2014/main" id="{FB0CAE24-8ED1-4C97-8302-5F32ECBDC9F1}"/>
                  </a:ext>
                </a:extLst>
              </p:cNvPr>
              <p:cNvSpPr>
                <a:spLocks/>
              </p:cNvSpPr>
              <p:nvPr/>
            </p:nvSpPr>
            <p:spPr bwMode="auto">
              <a:xfrm>
                <a:off x="2215" y="2518"/>
                <a:ext cx="79" cy="57"/>
              </a:xfrm>
              <a:custGeom>
                <a:avLst/>
                <a:gdLst>
                  <a:gd name="T0" fmla="*/ 41 w 45"/>
                  <a:gd name="T1" fmla="*/ 2 h 32"/>
                  <a:gd name="T2" fmla="*/ 2 w 45"/>
                  <a:gd name="T3" fmla="*/ 29 h 32"/>
                  <a:gd name="T4" fmla="*/ 3 w 45"/>
                  <a:gd name="T5" fmla="*/ 31 h 32"/>
                  <a:gd name="T6" fmla="*/ 43 w 45"/>
                  <a:gd name="T7" fmla="*/ 4 h 32"/>
                  <a:gd name="T8" fmla="*/ 41 w 45"/>
                  <a:gd name="T9" fmla="*/ 2 h 32"/>
                </a:gdLst>
                <a:ahLst/>
                <a:cxnLst>
                  <a:cxn ang="0">
                    <a:pos x="T0" y="T1"/>
                  </a:cxn>
                  <a:cxn ang="0">
                    <a:pos x="T2" y="T3"/>
                  </a:cxn>
                  <a:cxn ang="0">
                    <a:pos x="T4" y="T5"/>
                  </a:cxn>
                  <a:cxn ang="0">
                    <a:pos x="T6" y="T7"/>
                  </a:cxn>
                  <a:cxn ang="0">
                    <a:pos x="T8" y="T9"/>
                  </a:cxn>
                </a:cxnLst>
                <a:rect l="0" t="0" r="r" b="b"/>
                <a:pathLst>
                  <a:path w="45" h="32">
                    <a:moveTo>
                      <a:pt x="41" y="2"/>
                    </a:moveTo>
                    <a:cubicBezTo>
                      <a:pt x="28" y="12"/>
                      <a:pt x="16" y="21"/>
                      <a:pt x="2" y="29"/>
                    </a:cubicBezTo>
                    <a:cubicBezTo>
                      <a:pt x="0" y="29"/>
                      <a:pt x="1" y="32"/>
                      <a:pt x="3" y="31"/>
                    </a:cubicBezTo>
                    <a:cubicBezTo>
                      <a:pt x="18" y="25"/>
                      <a:pt x="32" y="16"/>
                      <a:pt x="43" y="4"/>
                    </a:cubicBezTo>
                    <a:cubicBezTo>
                      <a:pt x="45" y="2"/>
                      <a:pt x="43" y="0"/>
                      <a:pt x="4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47" name="Freeform 384">
                <a:extLst>
                  <a:ext uri="{FF2B5EF4-FFF2-40B4-BE49-F238E27FC236}">
                    <a16:creationId xmlns:a16="http://schemas.microsoft.com/office/drawing/2014/main" id="{10CE840F-134D-4B15-9F29-552CF550AF31}"/>
                  </a:ext>
                </a:extLst>
              </p:cNvPr>
              <p:cNvSpPr>
                <a:spLocks/>
              </p:cNvSpPr>
              <p:nvPr/>
            </p:nvSpPr>
            <p:spPr bwMode="auto">
              <a:xfrm>
                <a:off x="2261" y="2532"/>
                <a:ext cx="43" cy="32"/>
              </a:xfrm>
              <a:custGeom>
                <a:avLst/>
                <a:gdLst>
                  <a:gd name="T0" fmla="*/ 22 w 25"/>
                  <a:gd name="T1" fmla="*/ 0 h 18"/>
                  <a:gd name="T2" fmla="*/ 12 w 25"/>
                  <a:gd name="T3" fmla="*/ 8 h 18"/>
                  <a:gd name="T4" fmla="*/ 1 w 25"/>
                  <a:gd name="T5" fmla="*/ 15 h 18"/>
                  <a:gd name="T6" fmla="*/ 2 w 25"/>
                  <a:gd name="T7" fmla="*/ 17 h 18"/>
                  <a:gd name="T8" fmla="*/ 24 w 25"/>
                  <a:gd name="T9" fmla="*/ 3 h 18"/>
                  <a:gd name="T10" fmla="*/ 22 w 25"/>
                  <a:gd name="T11" fmla="*/ 0 h 18"/>
                </a:gdLst>
                <a:ahLst/>
                <a:cxnLst>
                  <a:cxn ang="0">
                    <a:pos x="T0" y="T1"/>
                  </a:cxn>
                  <a:cxn ang="0">
                    <a:pos x="T2" y="T3"/>
                  </a:cxn>
                  <a:cxn ang="0">
                    <a:pos x="T4" y="T5"/>
                  </a:cxn>
                  <a:cxn ang="0">
                    <a:pos x="T6" y="T7"/>
                  </a:cxn>
                  <a:cxn ang="0">
                    <a:pos x="T8" y="T9"/>
                  </a:cxn>
                  <a:cxn ang="0">
                    <a:pos x="T10" y="T11"/>
                  </a:cxn>
                </a:cxnLst>
                <a:rect l="0" t="0" r="r" b="b"/>
                <a:pathLst>
                  <a:path w="25" h="18">
                    <a:moveTo>
                      <a:pt x="22" y="0"/>
                    </a:moveTo>
                    <a:cubicBezTo>
                      <a:pt x="19" y="2"/>
                      <a:pt x="15" y="5"/>
                      <a:pt x="12" y="8"/>
                    </a:cubicBezTo>
                    <a:cubicBezTo>
                      <a:pt x="8" y="10"/>
                      <a:pt x="5" y="12"/>
                      <a:pt x="1" y="15"/>
                    </a:cubicBezTo>
                    <a:cubicBezTo>
                      <a:pt x="0" y="15"/>
                      <a:pt x="1" y="18"/>
                      <a:pt x="2" y="17"/>
                    </a:cubicBezTo>
                    <a:cubicBezTo>
                      <a:pt x="10" y="15"/>
                      <a:pt x="20" y="10"/>
                      <a:pt x="24" y="3"/>
                    </a:cubicBezTo>
                    <a:cubicBezTo>
                      <a:pt x="25" y="1"/>
                      <a:pt x="24"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48" name="Freeform 385">
                <a:extLst>
                  <a:ext uri="{FF2B5EF4-FFF2-40B4-BE49-F238E27FC236}">
                    <a16:creationId xmlns:a16="http://schemas.microsoft.com/office/drawing/2014/main" id="{1ADD16AA-C9CA-43D8-BCD0-31AA5A4ACB42}"/>
                  </a:ext>
                </a:extLst>
              </p:cNvPr>
              <p:cNvSpPr>
                <a:spLocks/>
              </p:cNvSpPr>
              <p:nvPr/>
            </p:nvSpPr>
            <p:spPr bwMode="auto">
              <a:xfrm>
                <a:off x="2287" y="2545"/>
                <a:ext cx="30" cy="28"/>
              </a:xfrm>
              <a:custGeom>
                <a:avLst/>
                <a:gdLst>
                  <a:gd name="T0" fmla="*/ 13 w 17"/>
                  <a:gd name="T1" fmla="*/ 1 h 16"/>
                  <a:gd name="T2" fmla="*/ 2 w 17"/>
                  <a:gd name="T3" fmla="*/ 13 h 16"/>
                  <a:gd name="T4" fmla="*/ 3 w 17"/>
                  <a:gd name="T5" fmla="*/ 15 h 16"/>
                  <a:gd name="T6" fmla="*/ 16 w 17"/>
                  <a:gd name="T7" fmla="*/ 3 h 16"/>
                  <a:gd name="T8" fmla="*/ 13 w 17"/>
                  <a:gd name="T9" fmla="*/ 1 h 16"/>
                </a:gdLst>
                <a:ahLst/>
                <a:cxnLst>
                  <a:cxn ang="0">
                    <a:pos x="T0" y="T1"/>
                  </a:cxn>
                  <a:cxn ang="0">
                    <a:pos x="T2" y="T3"/>
                  </a:cxn>
                  <a:cxn ang="0">
                    <a:pos x="T4" y="T5"/>
                  </a:cxn>
                  <a:cxn ang="0">
                    <a:pos x="T6" y="T7"/>
                  </a:cxn>
                  <a:cxn ang="0">
                    <a:pos x="T8" y="T9"/>
                  </a:cxn>
                </a:cxnLst>
                <a:rect l="0" t="0" r="r" b="b"/>
                <a:pathLst>
                  <a:path w="17" h="16">
                    <a:moveTo>
                      <a:pt x="13" y="1"/>
                    </a:moveTo>
                    <a:cubicBezTo>
                      <a:pt x="10" y="6"/>
                      <a:pt x="6" y="9"/>
                      <a:pt x="2" y="13"/>
                    </a:cubicBezTo>
                    <a:cubicBezTo>
                      <a:pt x="0" y="14"/>
                      <a:pt x="2" y="16"/>
                      <a:pt x="3" y="15"/>
                    </a:cubicBezTo>
                    <a:cubicBezTo>
                      <a:pt x="9" y="12"/>
                      <a:pt x="13" y="8"/>
                      <a:pt x="16" y="3"/>
                    </a:cubicBezTo>
                    <a:cubicBezTo>
                      <a:pt x="17" y="1"/>
                      <a:pt x="14" y="0"/>
                      <a:pt x="13"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49" name="Freeform 386">
                <a:extLst>
                  <a:ext uri="{FF2B5EF4-FFF2-40B4-BE49-F238E27FC236}">
                    <a16:creationId xmlns:a16="http://schemas.microsoft.com/office/drawing/2014/main" id="{33A7307C-B468-468E-87CB-F4FC4D49E448}"/>
                  </a:ext>
                </a:extLst>
              </p:cNvPr>
              <p:cNvSpPr>
                <a:spLocks/>
              </p:cNvSpPr>
              <p:nvPr/>
            </p:nvSpPr>
            <p:spPr bwMode="auto">
              <a:xfrm>
                <a:off x="2206" y="2499"/>
                <a:ext cx="84" cy="19"/>
              </a:xfrm>
              <a:custGeom>
                <a:avLst/>
                <a:gdLst>
                  <a:gd name="T0" fmla="*/ 46 w 48"/>
                  <a:gd name="T1" fmla="*/ 0 h 11"/>
                  <a:gd name="T2" fmla="*/ 2 w 48"/>
                  <a:gd name="T3" fmla="*/ 4 h 11"/>
                  <a:gd name="T4" fmla="*/ 2 w 48"/>
                  <a:gd name="T5" fmla="*/ 6 h 11"/>
                  <a:gd name="T6" fmla="*/ 47 w 48"/>
                  <a:gd name="T7" fmla="*/ 3 h 11"/>
                  <a:gd name="T8" fmla="*/ 46 w 48"/>
                  <a:gd name="T9" fmla="*/ 0 h 11"/>
                </a:gdLst>
                <a:ahLst/>
                <a:cxnLst>
                  <a:cxn ang="0">
                    <a:pos x="T0" y="T1"/>
                  </a:cxn>
                  <a:cxn ang="0">
                    <a:pos x="T2" y="T3"/>
                  </a:cxn>
                  <a:cxn ang="0">
                    <a:pos x="T4" y="T5"/>
                  </a:cxn>
                  <a:cxn ang="0">
                    <a:pos x="T6" y="T7"/>
                  </a:cxn>
                  <a:cxn ang="0">
                    <a:pos x="T8" y="T9"/>
                  </a:cxn>
                </a:cxnLst>
                <a:rect l="0" t="0" r="r" b="b"/>
                <a:pathLst>
                  <a:path w="48" h="11">
                    <a:moveTo>
                      <a:pt x="46" y="0"/>
                    </a:moveTo>
                    <a:cubicBezTo>
                      <a:pt x="31" y="5"/>
                      <a:pt x="17" y="6"/>
                      <a:pt x="2" y="4"/>
                    </a:cubicBezTo>
                    <a:cubicBezTo>
                      <a:pt x="0" y="3"/>
                      <a:pt x="0" y="6"/>
                      <a:pt x="2" y="6"/>
                    </a:cubicBezTo>
                    <a:cubicBezTo>
                      <a:pt x="16" y="11"/>
                      <a:pt x="33" y="10"/>
                      <a:pt x="47" y="3"/>
                    </a:cubicBezTo>
                    <a:cubicBezTo>
                      <a:pt x="48" y="2"/>
                      <a:pt x="47" y="0"/>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50" name="Freeform 387">
                <a:extLst>
                  <a:ext uri="{FF2B5EF4-FFF2-40B4-BE49-F238E27FC236}">
                    <a16:creationId xmlns:a16="http://schemas.microsoft.com/office/drawing/2014/main" id="{C615A52A-AD14-4885-9624-F4023BD0593E}"/>
                  </a:ext>
                </a:extLst>
              </p:cNvPr>
              <p:cNvSpPr>
                <a:spLocks/>
              </p:cNvSpPr>
              <p:nvPr/>
            </p:nvSpPr>
            <p:spPr bwMode="auto">
              <a:xfrm>
                <a:off x="2371" y="2293"/>
                <a:ext cx="39" cy="104"/>
              </a:xfrm>
              <a:custGeom>
                <a:avLst/>
                <a:gdLst>
                  <a:gd name="T0" fmla="*/ 8 w 22"/>
                  <a:gd name="T1" fmla="*/ 57 h 59"/>
                  <a:gd name="T2" fmla="*/ 22 w 22"/>
                  <a:gd name="T3" fmla="*/ 3 h 59"/>
                  <a:gd name="T4" fmla="*/ 19 w 22"/>
                  <a:gd name="T5" fmla="*/ 1 h 59"/>
                  <a:gd name="T6" fmla="*/ 5 w 22"/>
                  <a:gd name="T7" fmla="*/ 58 h 59"/>
                  <a:gd name="T8" fmla="*/ 8 w 22"/>
                  <a:gd name="T9" fmla="*/ 57 h 59"/>
                </a:gdLst>
                <a:ahLst/>
                <a:cxnLst>
                  <a:cxn ang="0">
                    <a:pos x="T0" y="T1"/>
                  </a:cxn>
                  <a:cxn ang="0">
                    <a:pos x="T2" y="T3"/>
                  </a:cxn>
                  <a:cxn ang="0">
                    <a:pos x="T4" y="T5"/>
                  </a:cxn>
                  <a:cxn ang="0">
                    <a:pos x="T6" y="T7"/>
                  </a:cxn>
                  <a:cxn ang="0">
                    <a:pos x="T8" y="T9"/>
                  </a:cxn>
                </a:cxnLst>
                <a:rect l="0" t="0" r="r" b="b"/>
                <a:pathLst>
                  <a:path w="22" h="59">
                    <a:moveTo>
                      <a:pt x="8" y="57"/>
                    </a:moveTo>
                    <a:cubicBezTo>
                      <a:pt x="7" y="36"/>
                      <a:pt x="11" y="21"/>
                      <a:pt x="22" y="3"/>
                    </a:cubicBezTo>
                    <a:cubicBezTo>
                      <a:pt x="22" y="1"/>
                      <a:pt x="20" y="0"/>
                      <a:pt x="19" y="1"/>
                    </a:cubicBezTo>
                    <a:cubicBezTo>
                      <a:pt x="6" y="15"/>
                      <a:pt x="0" y="39"/>
                      <a:pt x="5" y="58"/>
                    </a:cubicBezTo>
                    <a:cubicBezTo>
                      <a:pt x="6" y="59"/>
                      <a:pt x="8" y="59"/>
                      <a:pt x="8" y="5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51" name="Freeform 388">
                <a:extLst>
                  <a:ext uri="{FF2B5EF4-FFF2-40B4-BE49-F238E27FC236}">
                    <a16:creationId xmlns:a16="http://schemas.microsoft.com/office/drawing/2014/main" id="{61E51C44-32CA-4E5C-B694-F634EA078702}"/>
                  </a:ext>
                </a:extLst>
              </p:cNvPr>
              <p:cNvSpPr>
                <a:spLocks/>
              </p:cNvSpPr>
              <p:nvPr/>
            </p:nvSpPr>
            <p:spPr bwMode="auto">
              <a:xfrm>
                <a:off x="2366" y="2295"/>
                <a:ext cx="16" cy="83"/>
              </a:xfrm>
              <a:custGeom>
                <a:avLst/>
                <a:gdLst>
                  <a:gd name="T0" fmla="*/ 5 w 9"/>
                  <a:gd name="T1" fmla="*/ 45 h 47"/>
                  <a:gd name="T2" fmla="*/ 8 w 9"/>
                  <a:gd name="T3" fmla="*/ 2 h 47"/>
                  <a:gd name="T4" fmla="*/ 6 w 9"/>
                  <a:gd name="T5" fmla="*/ 1 h 47"/>
                  <a:gd name="T6" fmla="*/ 2 w 9"/>
                  <a:gd name="T7" fmla="*/ 45 h 47"/>
                  <a:gd name="T8" fmla="*/ 5 w 9"/>
                  <a:gd name="T9" fmla="*/ 45 h 47"/>
                </a:gdLst>
                <a:ahLst/>
                <a:cxnLst>
                  <a:cxn ang="0">
                    <a:pos x="T0" y="T1"/>
                  </a:cxn>
                  <a:cxn ang="0">
                    <a:pos x="T2" y="T3"/>
                  </a:cxn>
                  <a:cxn ang="0">
                    <a:pos x="T4" y="T5"/>
                  </a:cxn>
                  <a:cxn ang="0">
                    <a:pos x="T6" y="T7"/>
                  </a:cxn>
                  <a:cxn ang="0">
                    <a:pos x="T8" y="T9"/>
                  </a:cxn>
                </a:cxnLst>
                <a:rect l="0" t="0" r="r" b="b"/>
                <a:pathLst>
                  <a:path w="9" h="47">
                    <a:moveTo>
                      <a:pt x="5" y="45"/>
                    </a:moveTo>
                    <a:cubicBezTo>
                      <a:pt x="4" y="30"/>
                      <a:pt x="7" y="17"/>
                      <a:pt x="8" y="2"/>
                    </a:cubicBezTo>
                    <a:cubicBezTo>
                      <a:pt x="9" y="1"/>
                      <a:pt x="6" y="0"/>
                      <a:pt x="6" y="1"/>
                    </a:cubicBezTo>
                    <a:cubicBezTo>
                      <a:pt x="0" y="15"/>
                      <a:pt x="0" y="31"/>
                      <a:pt x="2" y="45"/>
                    </a:cubicBezTo>
                    <a:cubicBezTo>
                      <a:pt x="2" y="47"/>
                      <a:pt x="5" y="46"/>
                      <a:pt x="5"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52" name="Freeform 389">
                <a:extLst>
                  <a:ext uri="{FF2B5EF4-FFF2-40B4-BE49-F238E27FC236}">
                    <a16:creationId xmlns:a16="http://schemas.microsoft.com/office/drawing/2014/main" id="{C0316C61-92B1-43FC-B3E9-FD4C4F86312F}"/>
                  </a:ext>
                </a:extLst>
              </p:cNvPr>
              <p:cNvSpPr>
                <a:spLocks/>
              </p:cNvSpPr>
              <p:nvPr/>
            </p:nvSpPr>
            <p:spPr bwMode="auto">
              <a:xfrm>
                <a:off x="2340" y="2288"/>
                <a:ext cx="23" cy="72"/>
              </a:xfrm>
              <a:custGeom>
                <a:avLst/>
                <a:gdLst>
                  <a:gd name="T0" fmla="*/ 13 w 13"/>
                  <a:gd name="T1" fmla="*/ 38 h 41"/>
                  <a:gd name="T2" fmla="*/ 4 w 13"/>
                  <a:gd name="T3" fmla="*/ 2 h 41"/>
                  <a:gd name="T4" fmla="*/ 1 w 13"/>
                  <a:gd name="T5" fmla="*/ 2 h 41"/>
                  <a:gd name="T6" fmla="*/ 10 w 13"/>
                  <a:gd name="T7" fmla="*/ 39 h 41"/>
                  <a:gd name="T8" fmla="*/ 13 w 13"/>
                  <a:gd name="T9" fmla="*/ 38 h 41"/>
                </a:gdLst>
                <a:ahLst/>
                <a:cxnLst>
                  <a:cxn ang="0">
                    <a:pos x="T0" y="T1"/>
                  </a:cxn>
                  <a:cxn ang="0">
                    <a:pos x="T2" y="T3"/>
                  </a:cxn>
                  <a:cxn ang="0">
                    <a:pos x="T4" y="T5"/>
                  </a:cxn>
                  <a:cxn ang="0">
                    <a:pos x="T6" y="T7"/>
                  </a:cxn>
                  <a:cxn ang="0">
                    <a:pos x="T8" y="T9"/>
                  </a:cxn>
                </a:cxnLst>
                <a:rect l="0" t="0" r="r" b="b"/>
                <a:pathLst>
                  <a:path w="13" h="41">
                    <a:moveTo>
                      <a:pt x="13" y="38"/>
                    </a:moveTo>
                    <a:cubicBezTo>
                      <a:pt x="11" y="26"/>
                      <a:pt x="8" y="13"/>
                      <a:pt x="4" y="2"/>
                    </a:cubicBezTo>
                    <a:cubicBezTo>
                      <a:pt x="3" y="0"/>
                      <a:pt x="0" y="1"/>
                      <a:pt x="1" y="2"/>
                    </a:cubicBezTo>
                    <a:cubicBezTo>
                      <a:pt x="3" y="15"/>
                      <a:pt x="7" y="27"/>
                      <a:pt x="10" y="39"/>
                    </a:cubicBezTo>
                    <a:cubicBezTo>
                      <a:pt x="11" y="41"/>
                      <a:pt x="13" y="40"/>
                      <a:pt x="13"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53" name="Freeform 390">
                <a:extLst>
                  <a:ext uri="{FF2B5EF4-FFF2-40B4-BE49-F238E27FC236}">
                    <a16:creationId xmlns:a16="http://schemas.microsoft.com/office/drawing/2014/main" id="{5F33AE04-7F57-40F9-8103-DEBB14A3D937}"/>
                  </a:ext>
                </a:extLst>
              </p:cNvPr>
              <p:cNvSpPr>
                <a:spLocks/>
              </p:cNvSpPr>
              <p:nvPr/>
            </p:nvSpPr>
            <p:spPr bwMode="auto">
              <a:xfrm>
                <a:off x="2310" y="2330"/>
                <a:ext cx="68" cy="65"/>
              </a:xfrm>
              <a:custGeom>
                <a:avLst/>
                <a:gdLst>
                  <a:gd name="T0" fmla="*/ 38 w 39"/>
                  <a:gd name="T1" fmla="*/ 33 h 37"/>
                  <a:gd name="T2" fmla="*/ 3 w 39"/>
                  <a:gd name="T3" fmla="*/ 1 h 37"/>
                  <a:gd name="T4" fmla="*/ 0 w 39"/>
                  <a:gd name="T5" fmla="*/ 3 h 37"/>
                  <a:gd name="T6" fmla="*/ 36 w 39"/>
                  <a:gd name="T7" fmla="*/ 36 h 37"/>
                  <a:gd name="T8" fmla="*/ 38 w 39"/>
                  <a:gd name="T9" fmla="*/ 33 h 37"/>
                </a:gdLst>
                <a:ahLst/>
                <a:cxnLst>
                  <a:cxn ang="0">
                    <a:pos x="T0" y="T1"/>
                  </a:cxn>
                  <a:cxn ang="0">
                    <a:pos x="T2" y="T3"/>
                  </a:cxn>
                  <a:cxn ang="0">
                    <a:pos x="T4" y="T5"/>
                  </a:cxn>
                  <a:cxn ang="0">
                    <a:pos x="T6" y="T7"/>
                  </a:cxn>
                  <a:cxn ang="0">
                    <a:pos x="T8" y="T9"/>
                  </a:cxn>
                </a:cxnLst>
                <a:rect l="0" t="0" r="r" b="b"/>
                <a:pathLst>
                  <a:path w="39" h="37">
                    <a:moveTo>
                      <a:pt x="38" y="33"/>
                    </a:moveTo>
                    <a:cubicBezTo>
                      <a:pt x="24" y="24"/>
                      <a:pt x="11" y="17"/>
                      <a:pt x="3" y="1"/>
                    </a:cubicBezTo>
                    <a:cubicBezTo>
                      <a:pt x="2" y="0"/>
                      <a:pt x="0" y="1"/>
                      <a:pt x="0" y="3"/>
                    </a:cubicBezTo>
                    <a:cubicBezTo>
                      <a:pt x="4" y="19"/>
                      <a:pt x="21" y="30"/>
                      <a:pt x="36" y="36"/>
                    </a:cubicBezTo>
                    <a:cubicBezTo>
                      <a:pt x="38" y="37"/>
                      <a:pt x="39" y="35"/>
                      <a:pt x="38"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54" name="Freeform 391">
                <a:extLst>
                  <a:ext uri="{FF2B5EF4-FFF2-40B4-BE49-F238E27FC236}">
                    <a16:creationId xmlns:a16="http://schemas.microsoft.com/office/drawing/2014/main" id="{321A5E00-ABD7-45B3-A927-07F8DB0E63D5}"/>
                  </a:ext>
                </a:extLst>
              </p:cNvPr>
              <p:cNvSpPr>
                <a:spLocks/>
              </p:cNvSpPr>
              <p:nvPr/>
            </p:nvSpPr>
            <p:spPr bwMode="auto">
              <a:xfrm>
                <a:off x="2338" y="2386"/>
                <a:ext cx="63" cy="39"/>
              </a:xfrm>
              <a:custGeom>
                <a:avLst/>
                <a:gdLst>
                  <a:gd name="T0" fmla="*/ 34 w 36"/>
                  <a:gd name="T1" fmla="*/ 19 h 22"/>
                  <a:gd name="T2" fmla="*/ 3 w 36"/>
                  <a:gd name="T3" fmla="*/ 2 h 22"/>
                  <a:gd name="T4" fmla="*/ 1 w 36"/>
                  <a:gd name="T5" fmla="*/ 3 h 22"/>
                  <a:gd name="T6" fmla="*/ 33 w 36"/>
                  <a:gd name="T7" fmla="*/ 22 h 22"/>
                  <a:gd name="T8" fmla="*/ 34 w 36"/>
                  <a:gd name="T9" fmla="*/ 19 h 22"/>
                </a:gdLst>
                <a:ahLst/>
                <a:cxnLst>
                  <a:cxn ang="0">
                    <a:pos x="T0" y="T1"/>
                  </a:cxn>
                  <a:cxn ang="0">
                    <a:pos x="T2" y="T3"/>
                  </a:cxn>
                  <a:cxn ang="0">
                    <a:pos x="T4" y="T5"/>
                  </a:cxn>
                  <a:cxn ang="0">
                    <a:pos x="T6" y="T7"/>
                  </a:cxn>
                  <a:cxn ang="0">
                    <a:pos x="T8" y="T9"/>
                  </a:cxn>
                </a:cxnLst>
                <a:rect l="0" t="0" r="r" b="b"/>
                <a:pathLst>
                  <a:path w="36" h="22">
                    <a:moveTo>
                      <a:pt x="34" y="19"/>
                    </a:moveTo>
                    <a:cubicBezTo>
                      <a:pt x="22" y="16"/>
                      <a:pt x="12" y="11"/>
                      <a:pt x="3" y="2"/>
                    </a:cubicBezTo>
                    <a:cubicBezTo>
                      <a:pt x="2" y="0"/>
                      <a:pt x="0" y="2"/>
                      <a:pt x="1" y="3"/>
                    </a:cubicBezTo>
                    <a:cubicBezTo>
                      <a:pt x="8" y="14"/>
                      <a:pt x="20" y="22"/>
                      <a:pt x="33" y="22"/>
                    </a:cubicBezTo>
                    <a:cubicBezTo>
                      <a:pt x="35" y="22"/>
                      <a:pt x="36" y="19"/>
                      <a:pt x="3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55" name="Freeform 392">
                <a:extLst>
                  <a:ext uri="{FF2B5EF4-FFF2-40B4-BE49-F238E27FC236}">
                    <a16:creationId xmlns:a16="http://schemas.microsoft.com/office/drawing/2014/main" id="{4D27EE96-8339-4B61-993C-512A30D693F2}"/>
                  </a:ext>
                </a:extLst>
              </p:cNvPr>
              <p:cNvSpPr>
                <a:spLocks/>
              </p:cNvSpPr>
              <p:nvPr/>
            </p:nvSpPr>
            <p:spPr bwMode="auto">
              <a:xfrm>
                <a:off x="2363" y="2425"/>
                <a:ext cx="47" cy="16"/>
              </a:xfrm>
              <a:custGeom>
                <a:avLst/>
                <a:gdLst>
                  <a:gd name="T0" fmla="*/ 25 w 27"/>
                  <a:gd name="T1" fmla="*/ 5 h 9"/>
                  <a:gd name="T2" fmla="*/ 3 w 27"/>
                  <a:gd name="T3" fmla="*/ 0 h 9"/>
                  <a:gd name="T4" fmla="*/ 2 w 27"/>
                  <a:gd name="T5" fmla="*/ 3 h 9"/>
                  <a:gd name="T6" fmla="*/ 25 w 27"/>
                  <a:gd name="T7" fmla="*/ 8 h 9"/>
                  <a:gd name="T8" fmla="*/ 25 w 27"/>
                  <a:gd name="T9" fmla="*/ 5 h 9"/>
                </a:gdLst>
                <a:ahLst/>
                <a:cxnLst>
                  <a:cxn ang="0">
                    <a:pos x="T0" y="T1"/>
                  </a:cxn>
                  <a:cxn ang="0">
                    <a:pos x="T2" y="T3"/>
                  </a:cxn>
                  <a:cxn ang="0">
                    <a:pos x="T4" y="T5"/>
                  </a:cxn>
                  <a:cxn ang="0">
                    <a:pos x="T6" y="T7"/>
                  </a:cxn>
                  <a:cxn ang="0">
                    <a:pos x="T8" y="T9"/>
                  </a:cxn>
                </a:cxnLst>
                <a:rect l="0" t="0" r="r" b="b"/>
                <a:pathLst>
                  <a:path w="27" h="9">
                    <a:moveTo>
                      <a:pt x="25" y="5"/>
                    </a:moveTo>
                    <a:cubicBezTo>
                      <a:pt x="17" y="4"/>
                      <a:pt x="10" y="2"/>
                      <a:pt x="3" y="0"/>
                    </a:cubicBezTo>
                    <a:cubicBezTo>
                      <a:pt x="1" y="0"/>
                      <a:pt x="0" y="2"/>
                      <a:pt x="2" y="3"/>
                    </a:cubicBezTo>
                    <a:cubicBezTo>
                      <a:pt x="9" y="7"/>
                      <a:pt x="17" y="9"/>
                      <a:pt x="25" y="8"/>
                    </a:cubicBezTo>
                    <a:cubicBezTo>
                      <a:pt x="27" y="8"/>
                      <a:pt x="27" y="5"/>
                      <a:pt x="25"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56" name="Freeform 393">
                <a:extLst>
                  <a:ext uri="{FF2B5EF4-FFF2-40B4-BE49-F238E27FC236}">
                    <a16:creationId xmlns:a16="http://schemas.microsoft.com/office/drawing/2014/main" id="{3BDCD2ED-FCB9-4DF8-BD76-EA7730A3E045}"/>
                  </a:ext>
                </a:extLst>
              </p:cNvPr>
              <p:cNvSpPr>
                <a:spLocks/>
              </p:cNvSpPr>
              <p:nvPr/>
            </p:nvSpPr>
            <p:spPr bwMode="auto">
              <a:xfrm>
                <a:off x="2452" y="2105"/>
                <a:ext cx="78" cy="18"/>
              </a:xfrm>
              <a:custGeom>
                <a:avLst/>
                <a:gdLst>
                  <a:gd name="T0" fmla="*/ 3 w 44"/>
                  <a:gd name="T1" fmla="*/ 10 h 10"/>
                  <a:gd name="T2" fmla="*/ 43 w 44"/>
                  <a:gd name="T3" fmla="*/ 3 h 10"/>
                  <a:gd name="T4" fmla="*/ 42 w 44"/>
                  <a:gd name="T5" fmla="*/ 0 h 10"/>
                  <a:gd name="T6" fmla="*/ 2 w 44"/>
                  <a:gd name="T7" fmla="*/ 7 h 10"/>
                  <a:gd name="T8" fmla="*/ 3 w 44"/>
                  <a:gd name="T9" fmla="*/ 10 h 10"/>
                </a:gdLst>
                <a:ahLst/>
                <a:cxnLst>
                  <a:cxn ang="0">
                    <a:pos x="T0" y="T1"/>
                  </a:cxn>
                  <a:cxn ang="0">
                    <a:pos x="T2" y="T3"/>
                  </a:cxn>
                  <a:cxn ang="0">
                    <a:pos x="T4" y="T5"/>
                  </a:cxn>
                  <a:cxn ang="0">
                    <a:pos x="T6" y="T7"/>
                  </a:cxn>
                  <a:cxn ang="0">
                    <a:pos x="T8" y="T9"/>
                  </a:cxn>
                </a:cxnLst>
                <a:rect l="0" t="0" r="r" b="b"/>
                <a:pathLst>
                  <a:path w="44" h="10">
                    <a:moveTo>
                      <a:pt x="3" y="10"/>
                    </a:moveTo>
                    <a:cubicBezTo>
                      <a:pt x="16" y="9"/>
                      <a:pt x="30" y="7"/>
                      <a:pt x="43" y="3"/>
                    </a:cubicBezTo>
                    <a:cubicBezTo>
                      <a:pt x="44" y="3"/>
                      <a:pt x="44" y="0"/>
                      <a:pt x="42" y="0"/>
                    </a:cubicBezTo>
                    <a:cubicBezTo>
                      <a:pt x="29" y="2"/>
                      <a:pt x="15" y="4"/>
                      <a:pt x="2" y="7"/>
                    </a:cubicBezTo>
                    <a:cubicBezTo>
                      <a:pt x="0" y="7"/>
                      <a:pt x="1" y="10"/>
                      <a:pt x="3"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57" name="Freeform 394">
                <a:extLst>
                  <a:ext uri="{FF2B5EF4-FFF2-40B4-BE49-F238E27FC236}">
                    <a16:creationId xmlns:a16="http://schemas.microsoft.com/office/drawing/2014/main" id="{6B57029B-97F1-455F-A3D8-180499C3B76A}"/>
                  </a:ext>
                </a:extLst>
              </p:cNvPr>
              <p:cNvSpPr>
                <a:spLocks/>
              </p:cNvSpPr>
              <p:nvPr/>
            </p:nvSpPr>
            <p:spPr bwMode="auto">
              <a:xfrm>
                <a:off x="2433" y="2087"/>
                <a:ext cx="56" cy="20"/>
              </a:xfrm>
              <a:custGeom>
                <a:avLst/>
                <a:gdLst>
                  <a:gd name="T0" fmla="*/ 2 w 32"/>
                  <a:gd name="T1" fmla="*/ 9 h 11"/>
                  <a:gd name="T2" fmla="*/ 30 w 32"/>
                  <a:gd name="T3" fmla="*/ 3 h 11"/>
                  <a:gd name="T4" fmla="*/ 28 w 32"/>
                  <a:gd name="T5" fmla="*/ 1 h 11"/>
                  <a:gd name="T6" fmla="*/ 3 w 32"/>
                  <a:gd name="T7" fmla="*/ 6 h 11"/>
                  <a:gd name="T8" fmla="*/ 2 w 32"/>
                  <a:gd name="T9" fmla="*/ 9 h 11"/>
                </a:gdLst>
                <a:ahLst/>
                <a:cxnLst>
                  <a:cxn ang="0">
                    <a:pos x="T0" y="T1"/>
                  </a:cxn>
                  <a:cxn ang="0">
                    <a:pos x="T2" y="T3"/>
                  </a:cxn>
                  <a:cxn ang="0">
                    <a:pos x="T4" y="T5"/>
                  </a:cxn>
                  <a:cxn ang="0">
                    <a:pos x="T6" y="T7"/>
                  </a:cxn>
                  <a:cxn ang="0">
                    <a:pos x="T8" y="T9"/>
                  </a:cxn>
                </a:cxnLst>
                <a:rect l="0" t="0" r="r" b="b"/>
                <a:pathLst>
                  <a:path w="32" h="11">
                    <a:moveTo>
                      <a:pt x="2" y="9"/>
                    </a:moveTo>
                    <a:cubicBezTo>
                      <a:pt x="12" y="11"/>
                      <a:pt x="22" y="10"/>
                      <a:pt x="30" y="3"/>
                    </a:cubicBezTo>
                    <a:cubicBezTo>
                      <a:pt x="32" y="2"/>
                      <a:pt x="30" y="0"/>
                      <a:pt x="28" y="1"/>
                    </a:cubicBezTo>
                    <a:cubicBezTo>
                      <a:pt x="20" y="5"/>
                      <a:pt x="12" y="7"/>
                      <a:pt x="3" y="6"/>
                    </a:cubicBezTo>
                    <a:cubicBezTo>
                      <a:pt x="1" y="6"/>
                      <a:pt x="0" y="9"/>
                      <a:pt x="2"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58" name="Freeform 395">
                <a:extLst>
                  <a:ext uri="{FF2B5EF4-FFF2-40B4-BE49-F238E27FC236}">
                    <a16:creationId xmlns:a16="http://schemas.microsoft.com/office/drawing/2014/main" id="{DBA31B30-7822-4F26-AEBD-355783E1283F}"/>
                  </a:ext>
                </a:extLst>
              </p:cNvPr>
              <p:cNvSpPr>
                <a:spLocks/>
              </p:cNvSpPr>
              <p:nvPr/>
            </p:nvSpPr>
            <p:spPr bwMode="auto">
              <a:xfrm>
                <a:off x="2415" y="2063"/>
                <a:ext cx="41" cy="17"/>
              </a:xfrm>
              <a:custGeom>
                <a:avLst/>
                <a:gdLst>
                  <a:gd name="T0" fmla="*/ 2 w 23"/>
                  <a:gd name="T1" fmla="*/ 9 h 10"/>
                  <a:gd name="T2" fmla="*/ 22 w 23"/>
                  <a:gd name="T3" fmla="*/ 3 h 10"/>
                  <a:gd name="T4" fmla="*/ 20 w 23"/>
                  <a:gd name="T5" fmla="*/ 1 h 10"/>
                  <a:gd name="T6" fmla="*/ 2 w 23"/>
                  <a:gd name="T7" fmla="*/ 6 h 10"/>
                  <a:gd name="T8" fmla="*/ 2 w 23"/>
                  <a:gd name="T9" fmla="*/ 9 h 10"/>
                </a:gdLst>
                <a:ahLst/>
                <a:cxnLst>
                  <a:cxn ang="0">
                    <a:pos x="T0" y="T1"/>
                  </a:cxn>
                  <a:cxn ang="0">
                    <a:pos x="T2" y="T3"/>
                  </a:cxn>
                  <a:cxn ang="0">
                    <a:pos x="T4" y="T5"/>
                  </a:cxn>
                  <a:cxn ang="0">
                    <a:pos x="T6" y="T7"/>
                  </a:cxn>
                  <a:cxn ang="0">
                    <a:pos x="T8" y="T9"/>
                  </a:cxn>
                </a:cxnLst>
                <a:rect l="0" t="0" r="r" b="b"/>
                <a:pathLst>
                  <a:path w="23" h="10">
                    <a:moveTo>
                      <a:pt x="2" y="9"/>
                    </a:moveTo>
                    <a:cubicBezTo>
                      <a:pt x="9" y="10"/>
                      <a:pt x="17" y="9"/>
                      <a:pt x="22" y="3"/>
                    </a:cubicBezTo>
                    <a:cubicBezTo>
                      <a:pt x="23" y="2"/>
                      <a:pt x="21" y="0"/>
                      <a:pt x="20" y="1"/>
                    </a:cubicBezTo>
                    <a:cubicBezTo>
                      <a:pt x="14" y="4"/>
                      <a:pt x="9" y="6"/>
                      <a:pt x="2" y="6"/>
                    </a:cubicBezTo>
                    <a:cubicBezTo>
                      <a:pt x="0" y="6"/>
                      <a:pt x="0" y="9"/>
                      <a:pt x="2"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59" name="Freeform 396">
                <a:extLst>
                  <a:ext uri="{FF2B5EF4-FFF2-40B4-BE49-F238E27FC236}">
                    <a16:creationId xmlns:a16="http://schemas.microsoft.com/office/drawing/2014/main" id="{6D806E03-BD22-4CD0-ADFF-EAC930875E66}"/>
                  </a:ext>
                </a:extLst>
              </p:cNvPr>
              <p:cNvSpPr>
                <a:spLocks/>
              </p:cNvSpPr>
              <p:nvPr/>
            </p:nvSpPr>
            <p:spPr bwMode="auto">
              <a:xfrm>
                <a:off x="2410" y="2044"/>
                <a:ext cx="40" cy="10"/>
              </a:xfrm>
              <a:custGeom>
                <a:avLst/>
                <a:gdLst>
                  <a:gd name="T0" fmla="*/ 2 w 23"/>
                  <a:gd name="T1" fmla="*/ 5 h 6"/>
                  <a:gd name="T2" fmla="*/ 21 w 23"/>
                  <a:gd name="T3" fmla="*/ 5 h 6"/>
                  <a:gd name="T4" fmla="*/ 21 w 23"/>
                  <a:gd name="T5" fmla="*/ 1 h 6"/>
                  <a:gd name="T6" fmla="*/ 2 w 23"/>
                  <a:gd name="T7" fmla="*/ 1 h 6"/>
                  <a:gd name="T8" fmla="*/ 2 w 23"/>
                  <a:gd name="T9" fmla="*/ 5 h 6"/>
                </a:gdLst>
                <a:ahLst/>
                <a:cxnLst>
                  <a:cxn ang="0">
                    <a:pos x="T0" y="T1"/>
                  </a:cxn>
                  <a:cxn ang="0">
                    <a:pos x="T2" y="T3"/>
                  </a:cxn>
                  <a:cxn ang="0">
                    <a:pos x="T4" y="T5"/>
                  </a:cxn>
                  <a:cxn ang="0">
                    <a:pos x="T6" y="T7"/>
                  </a:cxn>
                  <a:cxn ang="0">
                    <a:pos x="T8" y="T9"/>
                  </a:cxn>
                </a:cxnLst>
                <a:rect l="0" t="0" r="r" b="b"/>
                <a:pathLst>
                  <a:path w="23" h="6">
                    <a:moveTo>
                      <a:pt x="2" y="5"/>
                    </a:moveTo>
                    <a:cubicBezTo>
                      <a:pt x="9" y="5"/>
                      <a:pt x="15" y="6"/>
                      <a:pt x="21" y="5"/>
                    </a:cubicBezTo>
                    <a:cubicBezTo>
                      <a:pt x="23" y="4"/>
                      <a:pt x="23" y="2"/>
                      <a:pt x="21" y="1"/>
                    </a:cubicBezTo>
                    <a:cubicBezTo>
                      <a:pt x="15" y="0"/>
                      <a:pt x="9" y="1"/>
                      <a:pt x="2" y="1"/>
                    </a:cubicBezTo>
                    <a:cubicBezTo>
                      <a:pt x="0" y="1"/>
                      <a:pt x="0" y="5"/>
                      <a:pt x="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60" name="Freeform 397">
                <a:extLst>
                  <a:ext uri="{FF2B5EF4-FFF2-40B4-BE49-F238E27FC236}">
                    <a16:creationId xmlns:a16="http://schemas.microsoft.com/office/drawing/2014/main" id="{7B763343-77D1-497C-A9C2-CAC57D331A47}"/>
                  </a:ext>
                </a:extLst>
              </p:cNvPr>
              <p:cNvSpPr>
                <a:spLocks/>
              </p:cNvSpPr>
              <p:nvPr/>
            </p:nvSpPr>
            <p:spPr bwMode="auto">
              <a:xfrm>
                <a:off x="2450" y="2128"/>
                <a:ext cx="25" cy="14"/>
              </a:xfrm>
              <a:custGeom>
                <a:avLst/>
                <a:gdLst>
                  <a:gd name="T0" fmla="*/ 2 w 14"/>
                  <a:gd name="T1" fmla="*/ 4 h 8"/>
                  <a:gd name="T2" fmla="*/ 11 w 14"/>
                  <a:gd name="T3" fmla="*/ 8 h 8"/>
                  <a:gd name="T4" fmla="*/ 13 w 14"/>
                  <a:gd name="T5" fmla="*/ 5 h 8"/>
                  <a:gd name="T6" fmla="*/ 4 w 14"/>
                  <a:gd name="T7" fmla="*/ 1 h 8"/>
                  <a:gd name="T8" fmla="*/ 2 w 14"/>
                  <a:gd name="T9" fmla="*/ 4 h 8"/>
                </a:gdLst>
                <a:ahLst/>
                <a:cxnLst>
                  <a:cxn ang="0">
                    <a:pos x="T0" y="T1"/>
                  </a:cxn>
                  <a:cxn ang="0">
                    <a:pos x="T2" y="T3"/>
                  </a:cxn>
                  <a:cxn ang="0">
                    <a:pos x="T4" y="T5"/>
                  </a:cxn>
                  <a:cxn ang="0">
                    <a:pos x="T6" y="T7"/>
                  </a:cxn>
                  <a:cxn ang="0">
                    <a:pos x="T8" y="T9"/>
                  </a:cxn>
                </a:cxnLst>
                <a:rect l="0" t="0" r="r" b="b"/>
                <a:pathLst>
                  <a:path w="14" h="8">
                    <a:moveTo>
                      <a:pt x="2" y="4"/>
                    </a:moveTo>
                    <a:cubicBezTo>
                      <a:pt x="5" y="5"/>
                      <a:pt x="8" y="7"/>
                      <a:pt x="11" y="8"/>
                    </a:cubicBezTo>
                    <a:cubicBezTo>
                      <a:pt x="13" y="8"/>
                      <a:pt x="14" y="6"/>
                      <a:pt x="13" y="5"/>
                    </a:cubicBezTo>
                    <a:cubicBezTo>
                      <a:pt x="11" y="3"/>
                      <a:pt x="7" y="2"/>
                      <a:pt x="4" y="1"/>
                    </a:cubicBezTo>
                    <a:cubicBezTo>
                      <a:pt x="2" y="0"/>
                      <a:pt x="0" y="3"/>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61" name="Freeform 398">
                <a:extLst>
                  <a:ext uri="{FF2B5EF4-FFF2-40B4-BE49-F238E27FC236}">
                    <a16:creationId xmlns:a16="http://schemas.microsoft.com/office/drawing/2014/main" id="{A12B729A-ED8A-4AEA-A3CD-605BE8F1C3F9}"/>
                  </a:ext>
                </a:extLst>
              </p:cNvPr>
              <p:cNvSpPr>
                <a:spLocks/>
              </p:cNvSpPr>
              <p:nvPr/>
            </p:nvSpPr>
            <p:spPr bwMode="auto">
              <a:xfrm>
                <a:off x="2435" y="2149"/>
                <a:ext cx="33" cy="12"/>
              </a:xfrm>
              <a:custGeom>
                <a:avLst/>
                <a:gdLst>
                  <a:gd name="T0" fmla="*/ 2 w 19"/>
                  <a:gd name="T1" fmla="*/ 4 h 7"/>
                  <a:gd name="T2" fmla="*/ 17 w 19"/>
                  <a:gd name="T3" fmla="*/ 7 h 7"/>
                  <a:gd name="T4" fmla="*/ 17 w 19"/>
                  <a:gd name="T5" fmla="*/ 4 h 7"/>
                  <a:gd name="T6" fmla="*/ 3 w 19"/>
                  <a:gd name="T7" fmla="*/ 1 h 7"/>
                  <a:gd name="T8" fmla="*/ 2 w 19"/>
                  <a:gd name="T9" fmla="*/ 4 h 7"/>
                </a:gdLst>
                <a:ahLst/>
                <a:cxnLst>
                  <a:cxn ang="0">
                    <a:pos x="T0" y="T1"/>
                  </a:cxn>
                  <a:cxn ang="0">
                    <a:pos x="T2" y="T3"/>
                  </a:cxn>
                  <a:cxn ang="0">
                    <a:pos x="T4" y="T5"/>
                  </a:cxn>
                  <a:cxn ang="0">
                    <a:pos x="T6" y="T7"/>
                  </a:cxn>
                  <a:cxn ang="0">
                    <a:pos x="T8" y="T9"/>
                  </a:cxn>
                </a:cxnLst>
                <a:rect l="0" t="0" r="r" b="b"/>
                <a:pathLst>
                  <a:path w="19" h="7">
                    <a:moveTo>
                      <a:pt x="2" y="4"/>
                    </a:moveTo>
                    <a:cubicBezTo>
                      <a:pt x="7" y="5"/>
                      <a:pt x="12" y="7"/>
                      <a:pt x="17" y="7"/>
                    </a:cubicBezTo>
                    <a:cubicBezTo>
                      <a:pt x="18" y="7"/>
                      <a:pt x="19" y="5"/>
                      <a:pt x="17" y="4"/>
                    </a:cubicBezTo>
                    <a:cubicBezTo>
                      <a:pt x="13" y="2"/>
                      <a:pt x="8" y="2"/>
                      <a:pt x="3" y="1"/>
                    </a:cubicBezTo>
                    <a:cubicBezTo>
                      <a:pt x="1" y="0"/>
                      <a:pt x="0" y="4"/>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62" name="Freeform 399">
                <a:extLst>
                  <a:ext uri="{FF2B5EF4-FFF2-40B4-BE49-F238E27FC236}">
                    <a16:creationId xmlns:a16="http://schemas.microsoft.com/office/drawing/2014/main" id="{BCE86221-F68E-4EED-870E-D0D2559C06DF}"/>
                  </a:ext>
                </a:extLst>
              </p:cNvPr>
              <p:cNvSpPr>
                <a:spLocks/>
              </p:cNvSpPr>
              <p:nvPr/>
            </p:nvSpPr>
            <p:spPr bwMode="auto">
              <a:xfrm>
                <a:off x="1853" y="1759"/>
                <a:ext cx="38" cy="72"/>
              </a:xfrm>
              <a:custGeom>
                <a:avLst/>
                <a:gdLst>
                  <a:gd name="T0" fmla="*/ 21 w 22"/>
                  <a:gd name="T1" fmla="*/ 37 h 41"/>
                  <a:gd name="T2" fmla="*/ 9 w 22"/>
                  <a:gd name="T3" fmla="*/ 19 h 41"/>
                  <a:gd name="T4" fmla="*/ 6 w 22"/>
                  <a:gd name="T5" fmla="*/ 1 h 41"/>
                  <a:gd name="T6" fmla="*/ 3 w 22"/>
                  <a:gd name="T7" fmla="*/ 1 h 41"/>
                  <a:gd name="T8" fmla="*/ 18 w 22"/>
                  <a:gd name="T9" fmla="*/ 39 h 41"/>
                  <a:gd name="T10" fmla="*/ 21 w 22"/>
                  <a:gd name="T11" fmla="*/ 37 h 41"/>
                </a:gdLst>
                <a:ahLst/>
                <a:cxnLst>
                  <a:cxn ang="0">
                    <a:pos x="T0" y="T1"/>
                  </a:cxn>
                  <a:cxn ang="0">
                    <a:pos x="T2" y="T3"/>
                  </a:cxn>
                  <a:cxn ang="0">
                    <a:pos x="T4" y="T5"/>
                  </a:cxn>
                  <a:cxn ang="0">
                    <a:pos x="T6" y="T7"/>
                  </a:cxn>
                  <a:cxn ang="0">
                    <a:pos x="T8" y="T9"/>
                  </a:cxn>
                  <a:cxn ang="0">
                    <a:pos x="T10" y="T11"/>
                  </a:cxn>
                </a:cxnLst>
                <a:rect l="0" t="0" r="r" b="b"/>
                <a:pathLst>
                  <a:path w="22" h="41">
                    <a:moveTo>
                      <a:pt x="21" y="37"/>
                    </a:moveTo>
                    <a:cubicBezTo>
                      <a:pt x="16" y="32"/>
                      <a:pt x="12" y="26"/>
                      <a:pt x="9" y="19"/>
                    </a:cubicBezTo>
                    <a:cubicBezTo>
                      <a:pt x="7" y="13"/>
                      <a:pt x="7" y="7"/>
                      <a:pt x="6" y="1"/>
                    </a:cubicBezTo>
                    <a:cubicBezTo>
                      <a:pt x="5" y="0"/>
                      <a:pt x="3" y="0"/>
                      <a:pt x="3" y="1"/>
                    </a:cubicBezTo>
                    <a:cubicBezTo>
                      <a:pt x="0" y="15"/>
                      <a:pt x="8" y="31"/>
                      <a:pt x="18" y="39"/>
                    </a:cubicBezTo>
                    <a:cubicBezTo>
                      <a:pt x="20" y="41"/>
                      <a:pt x="22" y="39"/>
                      <a:pt x="21"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63" name="Freeform 400">
                <a:extLst>
                  <a:ext uri="{FF2B5EF4-FFF2-40B4-BE49-F238E27FC236}">
                    <a16:creationId xmlns:a16="http://schemas.microsoft.com/office/drawing/2014/main" id="{724EC15D-4684-47C9-A81D-0A0FE8CFB3F3}"/>
                  </a:ext>
                </a:extLst>
              </p:cNvPr>
              <p:cNvSpPr>
                <a:spLocks/>
              </p:cNvSpPr>
              <p:nvPr/>
            </p:nvSpPr>
            <p:spPr bwMode="auto">
              <a:xfrm>
                <a:off x="1881" y="1781"/>
                <a:ext cx="24" cy="48"/>
              </a:xfrm>
              <a:custGeom>
                <a:avLst/>
                <a:gdLst>
                  <a:gd name="T0" fmla="*/ 13 w 14"/>
                  <a:gd name="T1" fmla="*/ 23 h 27"/>
                  <a:gd name="T2" fmla="*/ 7 w 14"/>
                  <a:gd name="T3" fmla="*/ 1 h 27"/>
                  <a:gd name="T4" fmla="*/ 4 w 14"/>
                  <a:gd name="T5" fmla="*/ 1 h 27"/>
                  <a:gd name="T6" fmla="*/ 10 w 14"/>
                  <a:gd name="T7" fmla="*/ 26 h 27"/>
                  <a:gd name="T8" fmla="*/ 13 w 14"/>
                  <a:gd name="T9" fmla="*/ 23 h 27"/>
                </a:gdLst>
                <a:ahLst/>
                <a:cxnLst>
                  <a:cxn ang="0">
                    <a:pos x="T0" y="T1"/>
                  </a:cxn>
                  <a:cxn ang="0">
                    <a:pos x="T2" y="T3"/>
                  </a:cxn>
                  <a:cxn ang="0">
                    <a:pos x="T4" y="T5"/>
                  </a:cxn>
                  <a:cxn ang="0">
                    <a:pos x="T6" y="T7"/>
                  </a:cxn>
                  <a:cxn ang="0">
                    <a:pos x="T8" y="T9"/>
                  </a:cxn>
                </a:cxnLst>
                <a:rect l="0" t="0" r="r" b="b"/>
                <a:pathLst>
                  <a:path w="14" h="27">
                    <a:moveTo>
                      <a:pt x="13" y="23"/>
                    </a:moveTo>
                    <a:cubicBezTo>
                      <a:pt x="7" y="17"/>
                      <a:pt x="6" y="10"/>
                      <a:pt x="7" y="1"/>
                    </a:cubicBezTo>
                    <a:cubicBezTo>
                      <a:pt x="7" y="0"/>
                      <a:pt x="4" y="0"/>
                      <a:pt x="4" y="1"/>
                    </a:cubicBezTo>
                    <a:cubicBezTo>
                      <a:pt x="0" y="10"/>
                      <a:pt x="4" y="19"/>
                      <a:pt x="10" y="26"/>
                    </a:cubicBezTo>
                    <a:cubicBezTo>
                      <a:pt x="12" y="27"/>
                      <a:pt x="14" y="25"/>
                      <a:pt x="13"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64" name="Freeform 401">
                <a:extLst>
                  <a:ext uri="{FF2B5EF4-FFF2-40B4-BE49-F238E27FC236}">
                    <a16:creationId xmlns:a16="http://schemas.microsoft.com/office/drawing/2014/main" id="{35E3A66E-9085-42F1-B278-427C9AB434A4}"/>
                  </a:ext>
                </a:extLst>
              </p:cNvPr>
              <p:cNvSpPr>
                <a:spLocks/>
              </p:cNvSpPr>
              <p:nvPr/>
            </p:nvSpPr>
            <p:spPr bwMode="auto">
              <a:xfrm>
                <a:off x="1905" y="1773"/>
                <a:ext cx="18" cy="40"/>
              </a:xfrm>
              <a:custGeom>
                <a:avLst/>
                <a:gdLst>
                  <a:gd name="T0" fmla="*/ 9 w 10"/>
                  <a:gd name="T1" fmla="*/ 20 h 23"/>
                  <a:gd name="T2" fmla="*/ 5 w 10"/>
                  <a:gd name="T3" fmla="*/ 2 h 23"/>
                  <a:gd name="T4" fmla="*/ 3 w 10"/>
                  <a:gd name="T5" fmla="*/ 1 h 23"/>
                  <a:gd name="T6" fmla="*/ 6 w 10"/>
                  <a:gd name="T7" fmla="*/ 22 h 23"/>
                  <a:gd name="T8" fmla="*/ 9 w 10"/>
                  <a:gd name="T9" fmla="*/ 20 h 23"/>
                </a:gdLst>
                <a:ahLst/>
                <a:cxnLst>
                  <a:cxn ang="0">
                    <a:pos x="T0" y="T1"/>
                  </a:cxn>
                  <a:cxn ang="0">
                    <a:pos x="T2" y="T3"/>
                  </a:cxn>
                  <a:cxn ang="0">
                    <a:pos x="T4" y="T5"/>
                  </a:cxn>
                  <a:cxn ang="0">
                    <a:pos x="T6" y="T7"/>
                  </a:cxn>
                  <a:cxn ang="0">
                    <a:pos x="T8" y="T9"/>
                  </a:cxn>
                </a:cxnLst>
                <a:rect l="0" t="0" r="r" b="b"/>
                <a:pathLst>
                  <a:path w="10" h="23">
                    <a:moveTo>
                      <a:pt x="9" y="20"/>
                    </a:moveTo>
                    <a:cubicBezTo>
                      <a:pt x="5" y="14"/>
                      <a:pt x="5" y="9"/>
                      <a:pt x="5" y="2"/>
                    </a:cubicBezTo>
                    <a:cubicBezTo>
                      <a:pt x="5" y="1"/>
                      <a:pt x="3" y="0"/>
                      <a:pt x="3" y="1"/>
                    </a:cubicBezTo>
                    <a:cubicBezTo>
                      <a:pt x="0" y="9"/>
                      <a:pt x="2" y="16"/>
                      <a:pt x="6" y="22"/>
                    </a:cubicBezTo>
                    <a:cubicBezTo>
                      <a:pt x="8" y="23"/>
                      <a:pt x="10" y="21"/>
                      <a:pt x="9"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65" name="Freeform 402">
                <a:extLst>
                  <a:ext uri="{FF2B5EF4-FFF2-40B4-BE49-F238E27FC236}">
                    <a16:creationId xmlns:a16="http://schemas.microsoft.com/office/drawing/2014/main" id="{17223207-7D0E-4437-8761-39F8DF8723D1}"/>
                  </a:ext>
                </a:extLst>
              </p:cNvPr>
              <p:cNvSpPr>
                <a:spLocks/>
              </p:cNvSpPr>
              <p:nvPr/>
            </p:nvSpPr>
            <p:spPr bwMode="auto">
              <a:xfrm>
                <a:off x="1756" y="1903"/>
                <a:ext cx="39" cy="75"/>
              </a:xfrm>
              <a:custGeom>
                <a:avLst/>
                <a:gdLst>
                  <a:gd name="T0" fmla="*/ 21 w 22"/>
                  <a:gd name="T1" fmla="*/ 40 h 43"/>
                  <a:gd name="T2" fmla="*/ 3 w 22"/>
                  <a:gd name="T3" fmla="*/ 1 h 43"/>
                  <a:gd name="T4" fmla="*/ 1 w 22"/>
                  <a:gd name="T5" fmla="*/ 3 h 43"/>
                  <a:gd name="T6" fmla="*/ 17 w 22"/>
                  <a:gd name="T7" fmla="*/ 40 h 43"/>
                  <a:gd name="T8" fmla="*/ 21 w 22"/>
                  <a:gd name="T9" fmla="*/ 40 h 43"/>
                </a:gdLst>
                <a:ahLst/>
                <a:cxnLst>
                  <a:cxn ang="0">
                    <a:pos x="T0" y="T1"/>
                  </a:cxn>
                  <a:cxn ang="0">
                    <a:pos x="T2" y="T3"/>
                  </a:cxn>
                  <a:cxn ang="0">
                    <a:pos x="T4" y="T5"/>
                  </a:cxn>
                  <a:cxn ang="0">
                    <a:pos x="T6" y="T7"/>
                  </a:cxn>
                  <a:cxn ang="0">
                    <a:pos x="T8" y="T9"/>
                  </a:cxn>
                </a:cxnLst>
                <a:rect l="0" t="0" r="r" b="b"/>
                <a:pathLst>
                  <a:path w="22" h="43">
                    <a:moveTo>
                      <a:pt x="21" y="40"/>
                    </a:moveTo>
                    <a:cubicBezTo>
                      <a:pt x="22" y="26"/>
                      <a:pt x="15" y="10"/>
                      <a:pt x="3" y="1"/>
                    </a:cubicBezTo>
                    <a:cubicBezTo>
                      <a:pt x="2" y="0"/>
                      <a:pt x="0" y="1"/>
                      <a:pt x="1" y="3"/>
                    </a:cubicBezTo>
                    <a:cubicBezTo>
                      <a:pt x="11" y="14"/>
                      <a:pt x="16" y="25"/>
                      <a:pt x="17" y="40"/>
                    </a:cubicBezTo>
                    <a:cubicBezTo>
                      <a:pt x="17" y="43"/>
                      <a:pt x="21" y="43"/>
                      <a:pt x="21"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66" name="Freeform 403">
                <a:extLst>
                  <a:ext uri="{FF2B5EF4-FFF2-40B4-BE49-F238E27FC236}">
                    <a16:creationId xmlns:a16="http://schemas.microsoft.com/office/drawing/2014/main" id="{0666D914-461E-4156-8E68-CBAF951BA9EB}"/>
                  </a:ext>
                </a:extLst>
              </p:cNvPr>
              <p:cNvSpPr>
                <a:spLocks/>
              </p:cNvSpPr>
              <p:nvPr/>
            </p:nvSpPr>
            <p:spPr bwMode="auto">
              <a:xfrm>
                <a:off x="1779" y="1880"/>
                <a:ext cx="28" cy="63"/>
              </a:xfrm>
              <a:custGeom>
                <a:avLst/>
                <a:gdLst>
                  <a:gd name="T0" fmla="*/ 16 w 16"/>
                  <a:gd name="T1" fmla="*/ 33 h 36"/>
                  <a:gd name="T2" fmla="*/ 3 w 16"/>
                  <a:gd name="T3" fmla="*/ 1 h 36"/>
                  <a:gd name="T4" fmla="*/ 0 w 16"/>
                  <a:gd name="T5" fmla="*/ 3 h 36"/>
                  <a:gd name="T6" fmla="*/ 9 w 16"/>
                  <a:gd name="T7" fmla="*/ 17 h 36"/>
                  <a:gd name="T8" fmla="*/ 13 w 16"/>
                  <a:gd name="T9" fmla="*/ 34 h 36"/>
                  <a:gd name="T10" fmla="*/ 16 w 16"/>
                  <a:gd name="T11" fmla="*/ 33 h 36"/>
                </a:gdLst>
                <a:ahLst/>
                <a:cxnLst>
                  <a:cxn ang="0">
                    <a:pos x="T0" y="T1"/>
                  </a:cxn>
                  <a:cxn ang="0">
                    <a:pos x="T2" y="T3"/>
                  </a:cxn>
                  <a:cxn ang="0">
                    <a:pos x="T4" y="T5"/>
                  </a:cxn>
                  <a:cxn ang="0">
                    <a:pos x="T6" y="T7"/>
                  </a:cxn>
                  <a:cxn ang="0">
                    <a:pos x="T8" y="T9"/>
                  </a:cxn>
                  <a:cxn ang="0">
                    <a:pos x="T10" y="T11"/>
                  </a:cxn>
                </a:cxnLst>
                <a:rect l="0" t="0" r="r" b="b"/>
                <a:pathLst>
                  <a:path w="16" h="36">
                    <a:moveTo>
                      <a:pt x="16" y="33"/>
                    </a:moveTo>
                    <a:cubicBezTo>
                      <a:pt x="15" y="22"/>
                      <a:pt x="12" y="9"/>
                      <a:pt x="3" y="1"/>
                    </a:cubicBezTo>
                    <a:cubicBezTo>
                      <a:pt x="2" y="0"/>
                      <a:pt x="0" y="1"/>
                      <a:pt x="0" y="3"/>
                    </a:cubicBezTo>
                    <a:cubicBezTo>
                      <a:pt x="3" y="8"/>
                      <a:pt x="6" y="12"/>
                      <a:pt x="9" y="17"/>
                    </a:cubicBezTo>
                    <a:cubicBezTo>
                      <a:pt x="11" y="22"/>
                      <a:pt x="12" y="28"/>
                      <a:pt x="13" y="34"/>
                    </a:cubicBezTo>
                    <a:cubicBezTo>
                      <a:pt x="14" y="36"/>
                      <a:pt x="16" y="35"/>
                      <a:pt x="16"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67" name="Freeform 404">
                <a:extLst>
                  <a:ext uri="{FF2B5EF4-FFF2-40B4-BE49-F238E27FC236}">
                    <a16:creationId xmlns:a16="http://schemas.microsoft.com/office/drawing/2014/main" id="{5BBC7FBD-4CC2-42AD-93D9-D9B7CA260BC6}"/>
                  </a:ext>
                </a:extLst>
              </p:cNvPr>
              <p:cNvSpPr>
                <a:spLocks/>
              </p:cNvSpPr>
              <p:nvPr/>
            </p:nvSpPr>
            <p:spPr bwMode="auto">
              <a:xfrm>
                <a:off x="1798" y="1857"/>
                <a:ext cx="21" cy="60"/>
              </a:xfrm>
              <a:custGeom>
                <a:avLst/>
                <a:gdLst>
                  <a:gd name="T0" fmla="*/ 11 w 12"/>
                  <a:gd name="T1" fmla="*/ 32 h 34"/>
                  <a:gd name="T2" fmla="*/ 3 w 12"/>
                  <a:gd name="T3" fmla="*/ 2 h 34"/>
                  <a:gd name="T4" fmla="*/ 1 w 12"/>
                  <a:gd name="T5" fmla="*/ 3 h 34"/>
                  <a:gd name="T6" fmla="*/ 8 w 12"/>
                  <a:gd name="T7" fmla="*/ 32 h 34"/>
                  <a:gd name="T8" fmla="*/ 11 w 12"/>
                  <a:gd name="T9" fmla="*/ 32 h 34"/>
                </a:gdLst>
                <a:ahLst/>
                <a:cxnLst>
                  <a:cxn ang="0">
                    <a:pos x="T0" y="T1"/>
                  </a:cxn>
                  <a:cxn ang="0">
                    <a:pos x="T2" y="T3"/>
                  </a:cxn>
                  <a:cxn ang="0">
                    <a:pos x="T4" y="T5"/>
                  </a:cxn>
                  <a:cxn ang="0">
                    <a:pos x="T6" y="T7"/>
                  </a:cxn>
                  <a:cxn ang="0">
                    <a:pos x="T8" y="T9"/>
                  </a:cxn>
                </a:cxnLst>
                <a:rect l="0" t="0" r="r" b="b"/>
                <a:pathLst>
                  <a:path w="12" h="34">
                    <a:moveTo>
                      <a:pt x="11" y="32"/>
                    </a:moveTo>
                    <a:cubicBezTo>
                      <a:pt x="12" y="22"/>
                      <a:pt x="9" y="11"/>
                      <a:pt x="3" y="2"/>
                    </a:cubicBezTo>
                    <a:cubicBezTo>
                      <a:pt x="2" y="0"/>
                      <a:pt x="0" y="2"/>
                      <a:pt x="1" y="3"/>
                    </a:cubicBezTo>
                    <a:cubicBezTo>
                      <a:pt x="5" y="13"/>
                      <a:pt x="8" y="22"/>
                      <a:pt x="8" y="32"/>
                    </a:cubicBezTo>
                    <a:cubicBezTo>
                      <a:pt x="8" y="34"/>
                      <a:pt x="11" y="34"/>
                      <a:pt x="11"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68" name="Freeform 405">
                <a:extLst>
                  <a:ext uri="{FF2B5EF4-FFF2-40B4-BE49-F238E27FC236}">
                    <a16:creationId xmlns:a16="http://schemas.microsoft.com/office/drawing/2014/main" id="{11BF987D-F37C-4F57-8109-3DB92EBE150C}"/>
                  </a:ext>
                </a:extLst>
              </p:cNvPr>
              <p:cNvSpPr>
                <a:spLocks/>
              </p:cNvSpPr>
              <p:nvPr/>
            </p:nvSpPr>
            <p:spPr bwMode="auto">
              <a:xfrm>
                <a:off x="1805" y="1834"/>
                <a:ext cx="30" cy="55"/>
              </a:xfrm>
              <a:custGeom>
                <a:avLst/>
                <a:gdLst>
                  <a:gd name="T0" fmla="*/ 17 w 17"/>
                  <a:gd name="T1" fmla="*/ 28 h 31"/>
                  <a:gd name="T2" fmla="*/ 4 w 17"/>
                  <a:gd name="T3" fmla="*/ 1 h 31"/>
                  <a:gd name="T4" fmla="*/ 1 w 17"/>
                  <a:gd name="T5" fmla="*/ 3 h 31"/>
                  <a:gd name="T6" fmla="*/ 13 w 17"/>
                  <a:gd name="T7" fmla="*/ 29 h 31"/>
                  <a:gd name="T8" fmla="*/ 17 w 17"/>
                  <a:gd name="T9" fmla="*/ 28 h 31"/>
                </a:gdLst>
                <a:ahLst/>
                <a:cxnLst>
                  <a:cxn ang="0">
                    <a:pos x="T0" y="T1"/>
                  </a:cxn>
                  <a:cxn ang="0">
                    <a:pos x="T2" y="T3"/>
                  </a:cxn>
                  <a:cxn ang="0">
                    <a:pos x="T4" y="T5"/>
                  </a:cxn>
                  <a:cxn ang="0">
                    <a:pos x="T6" y="T7"/>
                  </a:cxn>
                  <a:cxn ang="0">
                    <a:pos x="T8" y="T9"/>
                  </a:cxn>
                </a:cxnLst>
                <a:rect l="0" t="0" r="r" b="b"/>
                <a:pathLst>
                  <a:path w="17" h="31">
                    <a:moveTo>
                      <a:pt x="17" y="28"/>
                    </a:moveTo>
                    <a:cubicBezTo>
                      <a:pt x="14" y="18"/>
                      <a:pt x="11" y="8"/>
                      <a:pt x="4" y="1"/>
                    </a:cubicBezTo>
                    <a:cubicBezTo>
                      <a:pt x="2" y="0"/>
                      <a:pt x="0" y="2"/>
                      <a:pt x="1" y="3"/>
                    </a:cubicBezTo>
                    <a:cubicBezTo>
                      <a:pt x="6" y="12"/>
                      <a:pt x="11" y="19"/>
                      <a:pt x="13" y="29"/>
                    </a:cubicBezTo>
                    <a:cubicBezTo>
                      <a:pt x="14" y="31"/>
                      <a:pt x="17" y="30"/>
                      <a:pt x="17"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9" name="Group 607">
              <a:extLst>
                <a:ext uri="{FF2B5EF4-FFF2-40B4-BE49-F238E27FC236}">
                  <a16:creationId xmlns:a16="http://schemas.microsoft.com/office/drawing/2014/main" id="{1D13CACB-5933-4FB9-9F51-8E58F7378BA1}"/>
                </a:ext>
              </a:extLst>
            </p:cNvPr>
            <p:cNvGrpSpPr>
              <a:grpSpLocks/>
            </p:cNvGrpSpPr>
            <p:nvPr/>
          </p:nvGrpSpPr>
          <p:grpSpPr bwMode="auto">
            <a:xfrm>
              <a:off x="1612" y="874"/>
              <a:ext cx="2865" cy="2228"/>
              <a:chOff x="1612" y="874"/>
              <a:chExt cx="2865" cy="2228"/>
            </a:xfrm>
            <a:grpFill/>
          </p:grpSpPr>
          <p:sp>
            <p:nvSpPr>
              <p:cNvPr id="369" name="Freeform 407">
                <a:extLst>
                  <a:ext uri="{FF2B5EF4-FFF2-40B4-BE49-F238E27FC236}">
                    <a16:creationId xmlns:a16="http://schemas.microsoft.com/office/drawing/2014/main" id="{617222DD-606F-4691-BD7F-570BCB9C363B}"/>
                  </a:ext>
                </a:extLst>
              </p:cNvPr>
              <p:cNvSpPr>
                <a:spLocks/>
              </p:cNvSpPr>
              <p:nvPr/>
            </p:nvSpPr>
            <p:spPr bwMode="auto">
              <a:xfrm>
                <a:off x="1819" y="1820"/>
                <a:ext cx="42" cy="51"/>
              </a:xfrm>
              <a:custGeom>
                <a:avLst/>
                <a:gdLst>
                  <a:gd name="T0" fmla="*/ 23 w 24"/>
                  <a:gd name="T1" fmla="*/ 25 h 29"/>
                  <a:gd name="T2" fmla="*/ 4 w 24"/>
                  <a:gd name="T3" fmla="*/ 1 h 29"/>
                  <a:gd name="T4" fmla="*/ 2 w 24"/>
                  <a:gd name="T5" fmla="*/ 3 h 29"/>
                  <a:gd name="T6" fmla="*/ 20 w 24"/>
                  <a:gd name="T7" fmla="*/ 27 h 29"/>
                  <a:gd name="T8" fmla="*/ 23 w 24"/>
                  <a:gd name="T9" fmla="*/ 25 h 29"/>
                </a:gdLst>
                <a:ahLst/>
                <a:cxnLst>
                  <a:cxn ang="0">
                    <a:pos x="T0" y="T1"/>
                  </a:cxn>
                  <a:cxn ang="0">
                    <a:pos x="T2" y="T3"/>
                  </a:cxn>
                  <a:cxn ang="0">
                    <a:pos x="T4" y="T5"/>
                  </a:cxn>
                  <a:cxn ang="0">
                    <a:pos x="T6" y="T7"/>
                  </a:cxn>
                  <a:cxn ang="0">
                    <a:pos x="T8" y="T9"/>
                  </a:cxn>
                </a:cxnLst>
                <a:rect l="0" t="0" r="r" b="b"/>
                <a:pathLst>
                  <a:path w="24" h="29">
                    <a:moveTo>
                      <a:pt x="23" y="25"/>
                    </a:moveTo>
                    <a:cubicBezTo>
                      <a:pt x="19" y="16"/>
                      <a:pt x="12" y="7"/>
                      <a:pt x="4" y="1"/>
                    </a:cubicBezTo>
                    <a:cubicBezTo>
                      <a:pt x="2" y="0"/>
                      <a:pt x="0" y="2"/>
                      <a:pt x="2" y="3"/>
                    </a:cubicBezTo>
                    <a:cubicBezTo>
                      <a:pt x="9" y="11"/>
                      <a:pt x="15" y="18"/>
                      <a:pt x="20" y="27"/>
                    </a:cubicBezTo>
                    <a:cubicBezTo>
                      <a:pt x="21" y="29"/>
                      <a:pt x="24" y="27"/>
                      <a:pt x="23"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70" name="Freeform 408">
                <a:extLst>
                  <a:ext uri="{FF2B5EF4-FFF2-40B4-BE49-F238E27FC236}">
                    <a16:creationId xmlns:a16="http://schemas.microsoft.com/office/drawing/2014/main" id="{531BA176-E41B-4589-B9D3-751D969EDDF7}"/>
                  </a:ext>
                </a:extLst>
              </p:cNvPr>
              <p:cNvSpPr>
                <a:spLocks/>
              </p:cNvSpPr>
              <p:nvPr/>
            </p:nvSpPr>
            <p:spPr bwMode="auto">
              <a:xfrm>
                <a:off x="1717" y="1646"/>
                <a:ext cx="64" cy="58"/>
              </a:xfrm>
              <a:custGeom>
                <a:avLst/>
                <a:gdLst>
                  <a:gd name="T0" fmla="*/ 2 w 36"/>
                  <a:gd name="T1" fmla="*/ 32 h 33"/>
                  <a:gd name="T2" fmla="*/ 16 w 36"/>
                  <a:gd name="T3" fmla="*/ 16 h 33"/>
                  <a:gd name="T4" fmla="*/ 35 w 36"/>
                  <a:gd name="T5" fmla="*/ 3 h 33"/>
                  <a:gd name="T6" fmla="*/ 34 w 36"/>
                  <a:gd name="T7" fmla="*/ 1 h 33"/>
                  <a:gd name="T8" fmla="*/ 14 w 36"/>
                  <a:gd name="T9" fmla="*/ 12 h 33"/>
                  <a:gd name="T10" fmla="*/ 0 w 36"/>
                  <a:gd name="T11" fmla="*/ 31 h 33"/>
                  <a:gd name="T12" fmla="*/ 2 w 36"/>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36" h="33">
                    <a:moveTo>
                      <a:pt x="2" y="32"/>
                    </a:moveTo>
                    <a:cubicBezTo>
                      <a:pt x="7" y="27"/>
                      <a:pt x="11" y="21"/>
                      <a:pt x="16" y="16"/>
                    </a:cubicBezTo>
                    <a:cubicBezTo>
                      <a:pt x="22" y="11"/>
                      <a:pt x="28" y="7"/>
                      <a:pt x="35" y="3"/>
                    </a:cubicBezTo>
                    <a:cubicBezTo>
                      <a:pt x="36" y="3"/>
                      <a:pt x="35" y="0"/>
                      <a:pt x="34" y="1"/>
                    </a:cubicBezTo>
                    <a:cubicBezTo>
                      <a:pt x="26" y="4"/>
                      <a:pt x="20" y="7"/>
                      <a:pt x="14" y="12"/>
                    </a:cubicBezTo>
                    <a:cubicBezTo>
                      <a:pt x="9" y="17"/>
                      <a:pt x="2" y="24"/>
                      <a:pt x="0" y="31"/>
                    </a:cubicBezTo>
                    <a:cubicBezTo>
                      <a:pt x="0" y="32"/>
                      <a:pt x="1" y="33"/>
                      <a:pt x="2"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71" name="Freeform 409">
                <a:extLst>
                  <a:ext uri="{FF2B5EF4-FFF2-40B4-BE49-F238E27FC236}">
                    <a16:creationId xmlns:a16="http://schemas.microsoft.com/office/drawing/2014/main" id="{FD78D33A-A2D6-4A7F-8EDE-E7105DE4B100}"/>
                  </a:ext>
                </a:extLst>
              </p:cNvPr>
              <p:cNvSpPr>
                <a:spLocks/>
              </p:cNvSpPr>
              <p:nvPr/>
            </p:nvSpPr>
            <p:spPr bwMode="auto">
              <a:xfrm>
                <a:off x="1738" y="1599"/>
                <a:ext cx="53" cy="49"/>
              </a:xfrm>
              <a:custGeom>
                <a:avLst/>
                <a:gdLst>
                  <a:gd name="T0" fmla="*/ 5 w 30"/>
                  <a:gd name="T1" fmla="*/ 26 h 28"/>
                  <a:gd name="T2" fmla="*/ 28 w 30"/>
                  <a:gd name="T3" fmla="*/ 3 h 28"/>
                  <a:gd name="T4" fmla="*/ 27 w 30"/>
                  <a:gd name="T5" fmla="*/ 0 h 28"/>
                  <a:gd name="T6" fmla="*/ 2 w 30"/>
                  <a:gd name="T7" fmla="*/ 25 h 28"/>
                  <a:gd name="T8" fmla="*/ 5 w 30"/>
                  <a:gd name="T9" fmla="*/ 26 h 28"/>
                </a:gdLst>
                <a:ahLst/>
                <a:cxnLst>
                  <a:cxn ang="0">
                    <a:pos x="T0" y="T1"/>
                  </a:cxn>
                  <a:cxn ang="0">
                    <a:pos x="T2" y="T3"/>
                  </a:cxn>
                  <a:cxn ang="0">
                    <a:pos x="T4" y="T5"/>
                  </a:cxn>
                  <a:cxn ang="0">
                    <a:pos x="T6" y="T7"/>
                  </a:cxn>
                  <a:cxn ang="0">
                    <a:pos x="T8" y="T9"/>
                  </a:cxn>
                </a:cxnLst>
                <a:rect l="0" t="0" r="r" b="b"/>
                <a:pathLst>
                  <a:path w="30" h="28">
                    <a:moveTo>
                      <a:pt x="5" y="26"/>
                    </a:moveTo>
                    <a:cubicBezTo>
                      <a:pt x="11" y="17"/>
                      <a:pt x="20" y="10"/>
                      <a:pt x="28" y="3"/>
                    </a:cubicBezTo>
                    <a:cubicBezTo>
                      <a:pt x="30" y="1"/>
                      <a:pt x="28" y="0"/>
                      <a:pt x="27" y="0"/>
                    </a:cubicBezTo>
                    <a:cubicBezTo>
                      <a:pt x="16" y="5"/>
                      <a:pt x="8" y="15"/>
                      <a:pt x="2" y="25"/>
                    </a:cubicBezTo>
                    <a:cubicBezTo>
                      <a:pt x="0" y="27"/>
                      <a:pt x="3" y="28"/>
                      <a:pt x="5"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72" name="Freeform 410">
                <a:extLst>
                  <a:ext uri="{FF2B5EF4-FFF2-40B4-BE49-F238E27FC236}">
                    <a16:creationId xmlns:a16="http://schemas.microsoft.com/office/drawing/2014/main" id="{DE5DE942-82F7-4777-AE59-E7037F906D5B}"/>
                  </a:ext>
                </a:extLst>
              </p:cNvPr>
              <p:cNvSpPr>
                <a:spLocks/>
              </p:cNvSpPr>
              <p:nvPr/>
            </p:nvSpPr>
            <p:spPr bwMode="auto">
              <a:xfrm>
                <a:off x="1772" y="1555"/>
                <a:ext cx="44" cy="38"/>
              </a:xfrm>
              <a:custGeom>
                <a:avLst/>
                <a:gdLst>
                  <a:gd name="T0" fmla="*/ 4 w 25"/>
                  <a:gd name="T1" fmla="*/ 20 h 22"/>
                  <a:gd name="T2" fmla="*/ 23 w 25"/>
                  <a:gd name="T3" fmla="*/ 4 h 22"/>
                  <a:gd name="T4" fmla="*/ 22 w 25"/>
                  <a:gd name="T5" fmla="*/ 1 h 22"/>
                  <a:gd name="T6" fmla="*/ 1 w 25"/>
                  <a:gd name="T7" fmla="*/ 19 h 22"/>
                  <a:gd name="T8" fmla="*/ 4 w 25"/>
                  <a:gd name="T9" fmla="*/ 20 h 22"/>
                </a:gdLst>
                <a:ahLst/>
                <a:cxnLst>
                  <a:cxn ang="0">
                    <a:pos x="T0" y="T1"/>
                  </a:cxn>
                  <a:cxn ang="0">
                    <a:pos x="T2" y="T3"/>
                  </a:cxn>
                  <a:cxn ang="0">
                    <a:pos x="T4" y="T5"/>
                  </a:cxn>
                  <a:cxn ang="0">
                    <a:pos x="T6" y="T7"/>
                  </a:cxn>
                  <a:cxn ang="0">
                    <a:pos x="T8" y="T9"/>
                  </a:cxn>
                </a:cxnLst>
                <a:rect l="0" t="0" r="r" b="b"/>
                <a:pathLst>
                  <a:path w="25" h="22">
                    <a:moveTo>
                      <a:pt x="4" y="20"/>
                    </a:moveTo>
                    <a:cubicBezTo>
                      <a:pt x="9" y="13"/>
                      <a:pt x="16" y="8"/>
                      <a:pt x="23" y="4"/>
                    </a:cubicBezTo>
                    <a:cubicBezTo>
                      <a:pt x="25" y="3"/>
                      <a:pt x="24" y="0"/>
                      <a:pt x="22" y="1"/>
                    </a:cubicBezTo>
                    <a:cubicBezTo>
                      <a:pt x="14" y="4"/>
                      <a:pt x="7" y="11"/>
                      <a:pt x="1" y="19"/>
                    </a:cubicBezTo>
                    <a:cubicBezTo>
                      <a:pt x="0" y="21"/>
                      <a:pt x="3" y="22"/>
                      <a:pt x="4"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73" name="Freeform 411">
                <a:extLst>
                  <a:ext uri="{FF2B5EF4-FFF2-40B4-BE49-F238E27FC236}">
                    <a16:creationId xmlns:a16="http://schemas.microsoft.com/office/drawing/2014/main" id="{085BAE8C-4EDF-4450-9934-1501DABAE554}"/>
                  </a:ext>
                </a:extLst>
              </p:cNvPr>
              <p:cNvSpPr>
                <a:spLocks/>
              </p:cNvSpPr>
              <p:nvPr/>
            </p:nvSpPr>
            <p:spPr bwMode="auto">
              <a:xfrm>
                <a:off x="1800" y="1504"/>
                <a:ext cx="46" cy="37"/>
              </a:xfrm>
              <a:custGeom>
                <a:avLst/>
                <a:gdLst>
                  <a:gd name="T0" fmla="*/ 3 w 26"/>
                  <a:gd name="T1" fmla="*/ 20 h 21"/>
                  <a:gd name="T2" fmla="*/ 24 w 26"/>
                  <a:gd name="T3" fmla="*/ 3 h 21"/>
                  <a:gd name="T4" fmla="*/ 23 w 26"/>
                  <a:gd name="T5" fmla="*/ 0 h 21"/>
                  <a:gd name="T6" fmla="*/ 1 w 26"/>
                  <a:gd name="T7" fmla="*/ 18 h 21"/>
                  <a:gd name="T8" fmla="*/ 3 w 26"/>
                  <a:gd name="T9" fmla="*/ 20 h 21"/>
                </a:gdLst>
                <a:ahLst/>
                <a:cxnLst>
                  <a:cxn ang="0">
                    <a:pos x="T0" y="T1"/>
                  </a:cxn>
                  <a:cxn ang="0">
                    <a:pos x="T2" y="T3"/>
                  </a:cxn>
                  <a:cxn ang="0">
                    <a:pos x="T4" y="T5"/>
                  </a:cxn>
                  <a:cxn ang="0">
                    <a:pos x="T6" y="T7"/>
                  </a:cxn>
                  <a:cxn ang="0">
                    <a:pos x="T8" y="T9"/>
                  </a:cxn>
                </a:cxnLst>
                <a:rect l="0" t="0" r="r" b="b"/>
                <a:pathLst>
                  <a:path w="26" h="21">
                    <a:moveTo>
                      <a:pt x="3" y="20"/>
                    </a:moveTo>
                    <a:cubicBezTo>
                      <a:pt x="9" y="12"/>
                      <a:pt x="16" y="7"/>
                      <a:pt x="24" y="3"/>
                    </a:cubicBezTo>
                    <a:cubicBezTo>
                      <a:pt x="26" y="2"/>
                      <a:pt x="25" y="0"/>
                      <a:pt x="23" y="0"/>
                    </a:cubicBezTo>
                    <a:cubicBezTo>
                      <a:pt x="14" y="3"/>
                      <a:pt x="6" y="10"/>
                      <a:pt x="1" y="18"/>
                    </a:cubicBezTo>
                    <a:cubicBezTo>
                      <a:pt x="0" y="19"/>
                      <a:pt x="2" y="21"/>
                      <a:pt x="3"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74" name="Freeform 412">
                <a:extLst>
                  <a:ext uri="{FF2B5EF4-FFF2-40B4-BE49-F238E27FC236}">
                    <a16:creationId xmlns:a16="http://schemas.microsoft.com/office/drawing/2014/main" id="{7427D305-818D-402C-8CA4-04E5AFDC93E5}"/>
                  </a:ext>
                </a:extLst>
              </p:cNvPr>
              <p:cNvSpPr>
                <a:spLocks/>
              </p:cNvSpPr>
              <p:nvPr/>
            </p:nvSpPr>
            <p:spPr bwMode="auto">
              <a:xfrm>
                <a:off x="1839" y="1461"/>
                <a:ext cx="42" cy="27"/>
              </a:xfrm>
              <a:custGeom>
                <a:avLst/>
                <a:gdLst>
                  <a:gd name="T0" fmla="*/ 3 w 24"/>
                  <a:gd name="T1" fmla="*/ 14 h 15"/>
                  <a:gd name="T2" fmla="*/ 22 w 24"/>
                  <a:gd name="T3" fmla="*/ 3 h 15"/>
                  <a:gd name="T4" fmla="*/ 21 w 24"/>
                  <a:gd name="T5" fmla="*/ 0 h 15"/>
                  <a:gd name="T6" fmla="*/ 1 w 24"/>
                  <a:gd name="T7" fmla="*/ 12 h 15"/>
                  <a:gd name="T8" fmla="*/ 3 w 24"/>
                  <a:gd name="T9" fmla="*/ 14 h 15"/>
                </a:gdLst>
                <a:ahLst/>
                <a:cxnLst>
                  <a:cxn ang="0">
                    <a:pos x="T0" y="T1"/>
                  </a:cxn>
                  <a:cxn ang="0">
                    <a:pos x="T2" y="T3"/>
                  </a:cxn>
                  <a:cxn ang="0">
                    <a:pos x="T4" y="T5"/>
                  </a:cxn>
                  <a:cxn ang="0">
                    <a:pos x="T6" y="T7"/>
                  </a:cxn>
                  <a:cxn ang="0">
                    <a:pos x="T8" y="T9"/>
                  </a:cxn>
                </a:cxnLst>
                <a:rect l="0" t="0" r="r" b="b"/>
                <a:pathLst>
                  <a:path w="24" h="15">
                    <a:moveTo>
                      <a:pt x="3" y="14"/>
                    </a:moveTo>
                    <a:cubicBezTo>
                      <a:pt x="9" y="10"/>
                      <a:pt x="16" y="6"/>
                      <a:pt x="22" y="3"/>
                    </a:cubicBezTo>
                    <a:cubicBezTo>
                      <a:pt x="24" y="2"/>
                      <a:pt x="23" y="0"/>
                      <a:pt x="21" y="0"/>
                    </a:cubicBezTo>
                    <a:cubicBezTo>
                      <a:pt x="14" y="3"/>
                      <a:pt x="7" y="7"/>
                      <a:pt x="1" y="12"/>
                    </a:cubicBezTo>
                    <a:cubicBezTo>
                      <a:pt x="0" y="13"/>
                      <a:pt x="1" y="15"/>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75" name="Freeform 413">
                <a:extLst>
                  <a:ext uri="{FF2B5EF4-FFF2-40B4-BE49-F238E27FC236}">
                    <a16:creationId xmlns:a16="http://schemas.microsoft.com/office/drawing/2014/main" id="{13DD96D3-D969-4E63-9E70-27601B7092BA}"/>
                  </a:ext>
                </a:extLst>
              </p:cNvPr>
              <p:cNvSpPr>
                <a:spLocks/>
              </p:cNvSpPr>
              <p:nvPr/>
            </p:nvSpPr>
            <p:spPr bwMode="auto">
              <a:xfrm>
                <a:off x="1621" y="1618"/>
                <a:ext cx="47" cy="97"/>
              </a:xfrm>
              <a:custGeom>
                <a:avLst/>
                <a:gdLst>
                  <a:gd name="T0" fmla="*/ 3 w 27"/>
                  <a:gd name="T1" fmla="*/ 54 h 55"/>
                  <a:gd name="T2" fmla="*/ 27 w 27"/>
                  <a:gd name="T3" fmla="*/ 3 h 55"/>
                  <a:gd name="T4" fmla="*/ 24 w 27"/>
                  <a:gd name="T5" fmla="*/ 2 h 55"/>
                  <a:gd name="T6" fmla="*/ 0 w 27"/>
                  <a:gd name="T7" fmla="*/ 52 h 55"/>
                  <a:gd name="T8" fmla="*/ 3 w 27"/>
                  <a:gd name="T9" fmla="*/ 54 h 55"/>
                </a:gdLst>
                <a:ahLst/>
                <a:cxnLst>
                  <a:cxn ang="0">
                    <a:pos x="T0" y="T1"/>
                  </a:cxn>
                  <a:cxn ang="0">
                    <a:pos x="T2" y="T3"/>
                  </a:cxn>
                  <a:cxn ang="0">
                    <a:pos x="T4" y="T5"/>
                  </a:cxn>
                  <a:cxn ang="0">
                    <a:pos x="T6" y="T7"/>
                  </a:cxn>
                  <a:cxn ang="0">
                    <a:pos x="T8" y="T9"/>
                  </a:cxn>
                </a:cxnLst>
                <a:rect l="0" t="0" r="r" b="b"/>
                <a:pathLst>
                  <a:path w="27" h="55">
                    <a:moveTo>
                      <a:pt x="3" y="54"/>
                    </a:moveTo>
                    <a:cubicBezTo>
                      <a:pt x="15" y="40"/>
                      <a:pt x="24" y="21"/>
                      <a:pt x="27" y="3"/>
                    </a:cubicBezTo>
                    <a:cubicBezTo>
                      <a:pt x="27" y="1"/>
                      <a:pt x="25" y="0"/>
                      <a:pt x="24" y="2"/>
                    </a:cubicBezTo>
                    <a:cubicBezTo>
                      <a:pt x="18" y="20"/>
                      <a:pt x="11" y="36"/>
                      <a:pt x="0" y="52"/>
                    </a:cubicBezTo>
                    <a:cubicBezTo>
                      <a:pt x="0" y="53"/>
                      <a:pt x="2" y="55"/>
                      <a:pt x="3"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76" name="Freeform 414">
                <a:extLst>
                  <a:ext uri="{FF2B5EF4-FFF2-40B4-BE49-F238E27FC236}">
                    <a16:creationId xmlns:a16="http://schemas.microsoft.com/office/drawing/2014/main" id="{7C58C0C2-0F9A-45ED-BF2B-B23D9090DB86}"/>
                  </a:ext>
                </a:extLst>
              </p:cNvPr>
              <p:cNvSpPr>
                <a:spLocks/>
              </p:cNvSpPr>
              <p:nvPr/>
            </p:nvSpPr>
            <p:spPr bwMode="auto">
              <a:xfrm>
                <a:off x="1614" y="1593"/>
                <a:ext cx="47" cy="79"/>
              </a:xfrm>
              <a:custGeom>
                <a:avLst/>
                <a:gdLst>
                  <a:gd name="T0" fmla="*/ 4 w 27"/>
                  <a:gd name="T1" fmla="*/ 43 h 45"/>
                  <a:gd name="T2" fmla="*/ 26 w 27"/>
                  <a:gd name="T3" fmla="*/ 3 h 45"/>
                  <a:gd name="T4" fmla="*/ 24 w 27"/>
                  <a:gd name="T5" fmla="*/ 1 h 45"/>
                  <a:gd name="T6" fmla="*/ 1 w 27"/>
                  <a:gd name="T7" fmla="*/ 42 h 45"/>
                  <a:gd name="T8" fmla="*/ 4 w 27"/>
                  <a:gd name="T9" fmla="*/ 43 h 45"/>
                </a:gdLst>
                <a:ahLst/>
                <a:cxnLst>
                  <a:cxn ang="0">
                    <a:pos x="T0" y="T1"/>
                  </a:cxn>
                  <a:cxn ang="0">
                    <a:pos x="T2" y="T3"/>
                  </a:cxn>
                  <a:cxn ang="0">
                    <a:pos x="T4" y="T5"/>
                  </a:cxn>
                  <a:cxn ang="0">
                    <a:pos x="T6" y="T7"/>
                  </a:cxn>
                  <a:cxn ang="0">
                    <a:pos x="T8" y="T9"/>
                  </a:cxn>
                </a:cxnLst>
                <a:rect l="0" t="0" r="r" b="b"/>
                <a:pathLst>
                  <a:path w="27" h="45">
                    <a:moveTo>
                      <a:pt x="4" y="43"/>
                    </a:moveTo>
                    <a:cubicBezTo>
                      <a:pt x="10" y="29"/>
                      <a:pt x="19" y="16"/>
                      <a:pt x="26" y="3"/>
                    </a:cubicBezTo>
                    <a:cubicBezTo>
                      <a:pt x="27" y="1"/>
                      <a:pt x="25" y="0"/>
                      <a:pt x="24" y="1"/>
                    </a:cubicBezTo>
                    <a:cubicBezTo>
                      <a:pt x="13" y="12"/>
                      <a:pt x="6" y="28"/>
                      <a:pt x="1" y="42"/>
                    </a:cubicBezTo>
                    <a:cubicBezTo>
                      <a:pt x="0" y="44"/>
                      <a:pt x="3" y="45"/>
                      <a:pt x="4"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77" name="Freeform 415">
                <a:extLst>
                  <a:ext uri="{FF2B5EF4-FFF2-40B4-BE49-F238E27FC236}">
                    <a16:creationId xmlns:a16="http://schemas.microsoft.com/office/drawing/2014/main" id="{263EE19A-75A4-43F2-8A9F-4875D921374A}"/>
                  </a:ext>
                </a:extLst>
              </p:cNvPr>
              <p:cNvSpPr>
                <a:spLocks/>
              </p:cNvSpPr>
              <p:nvPr/>
            </p:nvSpPr>
            <p:spPr bwMode="auto">
              <a:xfrm>
                <a:off x="1614" y="1555"/>
                <a:ext cx="40" cy="61"/>
              </a:xfrm>
              <a:custGeom>
                <a:avLst/>
                <a:gdLst>
                  <a:gd name="T0" fmla="*/ 4 w 23"/>
                  <a:gd name="T1" fmla="*/ 33 h 35"/>
                  <a:gd name="T2" fmla="*/ 22 w 23"/>
                  <a:gd name="T3" fmla="*/ 3 h 35"/>
                  <a:gd name="T4" fmla="*/ 20 w 23"/>
                  <a:gd name="T5" fmla="*/ 2 h 35"/>
                  <a:gd name="T6" fmla="*/ 1 w 23"/>
                  <a:gd name="T7" fmla="*/ 31 h 35"/>
                  <a:gd name="T8" fmla="*/ 4 w 23"/>
                  <a:gd name="T9" fmla="*/ 33 h 35"/>
                </a:gdLst>
                <a:ahLst/>
                <a:cxnLst>
                  <a:cxn ang="0">
                    <a:pos x="T0" y="T1"/>
                  </a:cxn>
                  <a:cxn ang="0">
                    <a:pos x="T2" y="T3"/>
                  </a:cxn>
                  <a:cxn ang="0">
                    <a:pos x="T4" y="T5"/>
                  </a:cxn>
                  <a:cxn ang="0">
                    <a:pos x="T6" y="T7"/>
                  </a:cxn>
                  <a:cxn ang="0">
                    <a:pos x="T8" y="T9"/>
                  </a:cxn>
                </a:cxnLst>
                <a:rect l="0" t="0" r="r" b="b"/>
                <a:pathLst>
                  <a:path w="23" h="35">
                    <a:moveTo>
                      <a:pt x="4" y="33"/>
                    </a:moveTo>
                    <a:cubicBezTo>
                      <a:pt x="10" y="23"/>
                      <a:pt x="16" y="13"/>
                      <a:pt x="22" y="3"/>
                    </a:cubicBezTo>
                    <a:cubicBezTo>
                      <a:pt x="23" y="2"/>
                      <a:pt x="21" y="0"/>
                      <a:pt x="20" y="2"/>
                    </a:cubicBezTo>
                    <a:cubicBezTo>
                      <a:pt x="12" y="10"/>
                      <a:pt x="6" y="21"/>
                      <a:pt x="1" y="31"/>
                    </a:cubicBezTo>
                    <a:cubicBezTo>
                      <a:pt x="0" y="33"/>
                      <a:pt x="3" y="35"/>
                      <a:pt x="4"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78" name="Freeform 416">
                <a:extLst>
                  <a:ext uri="{FF2B5EF4-FFF2-40B4-BE49-F238E27FC236}">
                    <a16:creationId xmlns:a16="http://schemas.microsoft.com/office/drawing/2014/main" id="{5D714500-F811-4CC1-A30C-72810BCBA659}"/>
                  </a:ext>
                </a:extLst>
              </p:cNvPr>
              <p:cNvSpPr>
                <a:spLocks/>
              </p:cNvSpPr>
              <p:nvPr/>
            </p:nvSpPr>
            <p:spPr bwMode="auto">
              <a:xfrm>
                <a:off x="1612" y="1511"/>
                <a:ext cx="47" cy="58"/>
              </a:xfrm>
              <a:custGeom>
                <a:avLst/>
                <a:gdLst>
                  <a:gd name="T0" fmla="*/ 4 w 27"/>
                  <a:gd name="T1" fmla="*/ 31 h 33"/>
                  <a:gd name="T2" fmla="*/ 26 w 27"/>
                  <a:gd name="T3" fmla="*/ 3 h 33"/>
                  <a:gd name="T4" fmla="*/ 23 w 27"/>
                  <a:gd name="T5" fmla="*/ 1 h 33"/>
                  <a:gd name="T6" fmla="*/ 1 w 27"/>
                  <a:gd name="T7" fmla="*/ 29 h 33"/>
                  <a:gd name="T8" fmla="*/ 4 w 27"/>
                  <a:gd name="T9" fmla="*/ 31 h 33"/>
                </a:gdLst>
                <a:ahLst/>
                <a:cxnLst>
                  <a:cxn ang="0">
                    <a:pos x="T0" y="T1"/>
                  </a:cxn>
                  <a:cxn ang="0">
                    <a:pos x="T2" y="T3"/>
                  </a:cxn>
                  <a:cxn ang="0">
                    <a:pos x="T4" y="T5"/>
                  </a:cxn>
                  <a:cxn ang="0">
                    <a:pos x="T6" y="T7"/>
                  </a:cxn>
                  <a:cxn ang="0">
                    <a:pos x="T8" y="T9"/>
                  </a:cxn>
                </a:cxnLst>
                <a:rect l="0" t="0" r="r" b="b"/>
                <a:pathLst>
                  <a:path w="27" h="33">
                    <a:moveTo>
                      <a:pt x="4" y="31"/>
                    </a:moveTo>
                    <a:cubicBezTo>
                      <a:pt x="11" y="21"/>
                      <a:pt x="18" y="12"/>
                      <a:pt x="26" y="3"/>
                    </a:cubicBezTo>
                    <a:cubicBezTo>
                      <a:pt x="27" y="1"/>
                      <a:pt x="25" y="0"/>
                      <a:pt x="23" y="1"/>
                    </a:cubicBezTo>
                    <a:cubicBezTo>
                      <a:pt x="15" y="9"/>
                      <a:pt x="7" y="19"/>
                      <a:pt x="1" y="29"/>
                    </a:cubicBezTo>
                    <a:cubicBezTo>
                      <a:pt x="0" y="31"/>
                      <a:pt x="3" y="33"/>
                      <a:pt x="4"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79" name="Freeform 417">
                <a:extLst>
                  <a:ext uri="{FF2B5EF4-FFF2-40B4-BE49-F238E27FC236}">
                    <a16:creationId xmlns:a16="http://schemas.microsoft.com/office/drawing/2014/main" id="{E655E090-1C38-4B1E-A358-A043D6A6FF14}"/>
                  </a:ext>
                </a:extLst>
              </p:cNvPr>
              <p:cNvSpPr>
                <a:spLocks/>
              </p:cNvSpPr>
              <p:nvPr/>
            </p:nvSpPr>
            <p:spPr bwMode="auto">
              <a:xfrm>
                <a:off x="1798" y="1352"/>
                <a:ext cx="37" cy="64"/>
              </a:xfrm>
              <a:custGeom>
                <a:avLst/>
                <a:gdLst>
                  <a:gd name="T0" fmla="*/ 3 w 21"/>
                  <a:gd name="T1" fmla="*/ 34 h 36"/>
                  <a:gd name="T2" fmla="*/ 20 w 21"/>
                  <a:gd name="T3" fmla="*/ 3 h 36"/>
                  <a:gd name="T4" fmla="*/ 18 w 21"/>
                  <a:gd name="T5" fmla="*/ 1 h 36"/>
                  <a:gd name="T6" fmla="*/ 0 w 21"/>
                  <a:gd name="T7" fmla="*/ 33 h 36"/>
                  <a:gd name="T8" fmla="*/ 3 w 21"/>
                  <a:gd name="T9" fmla="*/ 34 h 36"/>
                </a:gdLst>
                <a:ahLst/>
                <a:cxnLst>
                  <a:cxn ang="0">
                    <a:pos x="T0" y="T1"/>
                  </a:cxn>
                  <a:cxn ang="0">
                    <a:pos x="T2" y="T3"/>
                  </a:cxn>
                  <a:cxn ang="0">
                    <a:pos x="T4" y="T5"/>
                  </a:cxn>
                  <a:cxn ang="0">
                    <a:pos x="T6" y="T7"/>
                  </a:cxn>
                  <a:cxn ang="0">
                    <a:pos x="T8" y="T9"/>
                  </a:cxn>
                </a:cxnLst>
                <a:rect l="0" t="0" r="r" b="b"/>
                <a:pathLst>
                  <a:path w="21" h="36">
                    <a:moveTo>
                      <a:pt x="3" y="34"/>
                    </a:moveTo>
                    <a:cubicBezTo>
                      <a:pt x="7" y="22"/>
                      <a:pt x="12" y="13"/>
                      <a:pt x="20" y="3"/>
                    </a:cubicBezTo>
                    <a:cubicBezTo>
                      <a:pt x="21" y="2"/>
                      <a:pt x="20" y="0"/>
                      <a:pt x="18" y="1"/>
                    </a:cubicBezTo>
                    <a:cubicBezTo>
                      <a:pt x="9" y="9"/>
                      <a:pt x="2" y="21"/>
                      <a:pt x="0" y="33"/>
                    </a:cubicBezTo>
                    <a:cubicBezTo>
                      <a:pt x="0" y="35"/>
                      <a:pt x="3" y="36"/>
                      <a:pt x="3"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80" name="Freeform 418">
                <a:extLst>
                  <a:ext uri="{FF2B5EF4-FFF2-40B4-BE49-F238E27FC236}">
                    <a16:creationId xmlns:a16="http://schemas.microsoft.com/office/drawing/2014/main" id="{543957FF-ED01-48F4-88BE-FBCC11A4D96F}"/>
                  </a:ext>
                </a:extLst>
              </p:cNvPr>
              <p:cNvSpPr>
                <a:spLocks/>
              </p:cNvSpPr>
              <p:nvPr/>
            </p:nvSpPr>
            <p:spPr bwMode="auto">
              <a:xfrm>
                <a:off x="1786" y="1335"/>
                <a:ext cx="32" cy="54"/>
              </a:xfrm>
              <a:custGeom>
                <a:avLst/>
                <a:gdLst>
                  <a:gd name="T0" fmla="*/ 4 w 18"/>
                  <a:gd name="T1" fmla="*/ 28 h 31"/>
                  <a:gd name="T2" fmla="*/ 17 w 18"/>
                  <a:gd name="T3" fmla="*/ 3 h 31"/>
                  <a:gd name="T4" fmla="*/ 15 w 18"/>
                  <a:gd name="T5" fmla="*/ 1 h 31"/>
                  <a:gd name="T6" fmla="*/ 0 w 18"/>
                  <a:gd name="T7" fmla="*/ 27 h 31"/>
                  <a:gd name="T8" fmla="*/ 4 w 18"/>
                  <a:gd name="T9" fmla="*/ 28 h 31"/>
                </a:gdLst>
                <a:ahLst/>
                <a:cxnLst>
                  <a:cxn ang="0">
                    <a:pos x="T0" y="T1"/>
                  </a:cxn>
                  <a:cxn ang="0">
                    <a:pos x="T2" y="T3"/>
                  </a:cxn>
                  <a:cxn ang="0">
                    <a:pos x="T4" y="T5"/>
                  </a:cxn>
                  <a:cxn ang="0">
                    <a:pos x="T6" y="T7"/>
                  </a:cxn>
                  <a:cxn ang="0">
                    <a:pos x="T8" y="T9"/>
                  </a:cxn>
                </a:cxnLst>
                <a:rect l="0" t="0" r="r" b="b"/>
                <a:pathLst>
                  <a:path w="18" h="31">
                    <a:moveTo>
                      <a:pt x="4" y="28"/>
                    </a:moveTo>
                    <a:cubicBezTo>
                      <a:pt x="7" y="19"/>
                      <a:pt x="12" y="11"/>
                      <a:pt x="17" y="3"/>
                    </a:cubicBezTo>
                    <a:cubicBezTo>
                      <a:pt x="18" y="2"/>
                      <a:pt x="16" y="0"/>
                      <a:pt x="15" y="1"/>
                    </a:cubicBezTo>
                    <a:cubicBezTo>
                      <a:pt x="7" y="8"/>
                      <a:pt x="3" y="18"/>
                      <a:pt x="0" y="27"/>
                    </a:cubicBezTo>
                    <a:cubicBezTo>
                      <a:pt x="0" y="30"/>
                      <a:pt x="3" y="31"/>
                      <a:pt x="4"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81" name="Freeform 419">
                <a:extLst>
                  <a:ext uri="{FF2B5EF4-FFF2-40B4-BE49-F238E27FC236}">
                    <a16:creationId xmlns:a16="http://schemas.microsoft.com/office/drawing/2014/main" id="{0C7F6155-DAD2-4ADD-A56B-9F0A6AF938CE}"/>
                  </a:ext>
                </a:extLst>
              </p:cNvPr>
              <p:cNvSpPr>
                <a:spLocks/>
              </p:cNvSpPr>
              <p:nvPr/>
            </p:nvSpPr>
            <p:spPr bwMode="auto">
              <a:xfrm>
                <a:off x="1978" y="1249"/>
                <a:ext cx="38" cy="14"/>
              </a:xfrm>
              <a:custGeom>
                <a:avLst/>
                <a:gdLst>
                  <a:gd name="T0" fmla="*/ 20 w 22"/>
                  <a:gd name="T1" fmla="*/ 3 h 8"/>
                  <a:gd name="T2" fmla="*/ 1 w 22"/>
                  <a:gd name="T3" fmla="*/ 5 h 8"/>
                  <a:gd name="T4" fmla="*/ 3 w 22"/>
                  <a:gd name="T5" fmla="*/ 7 h 8"/>
                  <a:gd name="T6" fmla="*/ 19 w 22"/>
                  <a:gd name="T7" fmla="*/ 6 h 8"/>
                  <a:gd name="T8" fmla="*/ 20 w 22"/>
                  <a:gd name="T9" fmla="*/ 3 h 8"/>
                </a:gdLst>
                <a:ahLst/>
                <a:cxnLst>
                  <a:cxn ang="0">
                    <a:pos x="T0" y="T1"/>
                  </a:cxn>
                  <a:cxn ang="0">
                    <a:pos x="T2" y="T3"/>
                  </a:cxn>
                  <a:cxn ang="0">
                    <a:pos x="T4" y="T5"/>
                  </a:cxn>
                  <a:cxn ang="0">
                    <a:pos x="T6" y="T7"/>
                  </a:cxn>
                  <a:cxn ang="0">
                    <a:pos x="T8" y="T9"/>
                  </a:cxn>
                </a:cxnLst>
                <a:rect l="0" t="0" r="r" b="b"/>
                <a:pathLst>
                  <a:path w="22" h="8">
                    <a:moveTo>
                      <a:pt x="20" y="3"/>
                    </a:moveTo>
                    <a:cubicBezTo>
                      <a:pt x="14" y="1"/>
                      <a:pt x="6" y="0"/>
                      <a:pt x="1" y="5"/>
                    </a:cubicBezTo>
                    <a:cubicBezTo>
                      <a:pt x="0" y="6"/>
                      <a:pt x="1" y="8"/>
                      <a:pt x="3" y="7"/>
                    </a:cubicBezTo>
                    <a:cubicBezTo>
                      <a:pt x="8" y="6"/>
                      <a:pt x="13" y="5"/>
                      <a:pt x="19" y="6"/>
                    </a:cubicBezTo>
                    <a:cubicBezTo>
                      <a:pt x="21" y="7"/>
                      <a:pt x="22" y="4"/>
                      <a:pt x="20"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82" name="Freeform 420">
                <a:extLst>
                  <a:ext uri="{FF2B5EF4-FFF2-40B4-BE49-F238E27FC236}">
                    <a16:creationId xmlns:a16="http://schemas.microsoft.com/office/drawing/2014/main" id="{BAEDA9F3-F9FE-4961-A1BD-9C39B36F550A}"/>
                  </a:ext>
                </a:extLst>
              </p:cNvPr>
              <p:cNvSpPr>
                <a:spLocks/>
              </p:cNvSpPr>
              <p:nvPr/>
            </p:nvSpPr>
            <p:spPr bwMode="auto">
              <a:xfrm>
                <a:off x="1976" y="1222"/>
                <a:ext cx="40" cy="21"/>
              </a:xfrm>
              <a:custGeom>
                <a:avLst/>
                <a:gdLst>
                  <a:gd name="T0" fmla="*/ 21 w 23"/>
                  <a:gd name="T1" fmla="*/ 3 h 12"/>
                  <a:gd name="T2" fmla="*/ 1 w 23"/>
                  <a:gd name="T3" fmla="*/ 9 h 12"/>
                  <a:gd name="T4" fmla="*/ 3 w 23"/>
                  <a:gd name="T5" fmla="*/ 11 h 12"/>
                  <a:gd name="T6" fmla="*/ 20 w 23"/>
                  <a:gd name="T7" fmla="*/ 6 h 12"/>
                  <a:gd name="T8" fmla="*/ 21 w 23"/>
                  <a:gd name="T9" fmla="*/ 3 h 12"/>
                </a:gdLst>
                <a:ahLst/>
                <a:cxnLst>
                  <a:cxn ang="0">
                    <a:pos x="T0" y="T1"/>
                  </a:cxn>
                  <a:cxn ang="0">
                    <a:pos x="T2" y="T3"/>
                  </a:cxn>
                  <a:cxn ang="0">
                    <a:pos x="T4" y="T5"/>
                  </a:cxn>
                  <a:cxn ang="0">
                    <a:pos x="T6" y="T7"/>
                  </a:cxn>
                  <a:cxn ang="0">
                    <a:pos x="T8" y="T9"/>
                  </a:cxn>
                </a:cxnLst>
                <a:rect l="0" t="0" r="r" b="b"/>
                <a:pathLst>
                  <a:path w="23" h="12">
                    <a:moveTo>
                      <a:pt x="21" y="3"/>
                    </a:moveTo>
                    <a:cubicBezTo>
                      <a:pt x="14" y="0"/>
                      <a:pt x="4" y="2"/>
                      <a:pt x="1" y="9"/>
                    </a:cubicBezTo>
                    <a:cubicBezTo>
                      <a:pt x="0" y="10"/>
                      <a:pt x="2" y="12"/>
                      <a:pt x="3" y="11"/>
                    </a:cubicBezTo>
                    <a:cubicBezTo>
                      <a:pt x="8" y="6"/>
                      <a:pt x="13" y="4"/>
                      <a:pt x="20" y="6"/>
                    </a:cubicBezTo>
                    <a:cubicBezTo>
                      <a:pt x="22" y="6"/>
                      <a:pt x="23" y="3"/>
                      <a:pt x="2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83" name="Freeform 421">
                <a:extLst>
                  <a:ext uri="{FF2B5EF4-FFF2-40B4-BE49-F238E27FC236}">
                    <a16:creationId xmlns:a16="http://schemas.microsoft.com/office/drawing/2014/main" id="{09063E58-3BCA-4C3C-9433-A244F555E560}"/>
                  </a:ext>
                </a:extLst>
              </p:cNvPr>
              <p:cNvSpPr>
                <a:spLocks/>
              </p:cNvSpPr>
              <p:nvPr/>
            </p:nvSpPr>
            <p:spPr bwMode="auto">
              <a:xfrm>
                <a:off x="1995" y="1205"/>
                <a:ext cx="30" cy="12"/>
              </a:xfrm>
              <a:custGeom>
                <a:avLst/>
                <a:gdLst>
                  <a:gd name="T0" fmla="*/ 13 w 17"/>
                  <a:gd name="T1" fmla="*/ 0 h 7"/>
                  <a:gd name="T2" fmla="*/ 1 w 17"/>
                  <a:gd name="T3" fmla="*/ 4 h 7"/>
                  <a:gd name="T4" fmla="*/ 2 w 17"/>
                  <a:gd name="T5" fmla="*/ 7 h 7"/>
                  <a:gd name="T6" fmla="*/ 14 w 17"/>
                  <a:gd name="T7" fmla="*/ 4 h 7"/>
                  <a:gd name="T8" fmla="*/ 13 w 17"/>
                  <a:gd name="T9" fmla="*/ 0 h 7"/>
                </a:gdLst>
                <a:ahLst/>
                <a:cxnLst>
                  <a:cxn ang="0">
                    <a:pos x="T0" y="T1"/>
                  </a:cxn>
                  <a:cxn ang="0">
                    <a:pos x="T2" y="T3"/>
                  </a:cxn>
                  <a:cxn ang="0">
                    <a:pos x="T4" y="T5"/>
                  </a:cxn>
                  <a:cxn ang="0">
                    <a:pos x="T6" y="T7"/>
                  </a:cxn>
                  <a:cxn ang="0">
                    <a:pos x="T8" y="T9"/>
                  </a:cxn>
                </a:cxnLst>
                <a:rect l="0" t="0" r="r" b="b"/>
                <a:pathLst>
                  <a:path w="17" h="7">
                    <a:moveTo>
                      <a:pt x="13" y="0"/>
                    </a:moveTo>
                    <a:cubicBezTo>
                      <a:pt x="9" y="1"/>
                      <a:pt x="5" y="2"/>
                      <a:pt x="1" y="4"/>
                    </a:cubicBezTo>
                    <a:cubicBezTo>
                      <a:pt x="0" y="4"/>
                      <a:pt x="1" y="7"/>
                      <a:pt x="2" y="7"/>
                    </a:cubicBezTo>
                    <a:cubicBezTo>
                      <a:pt x="6" y="6"/>
                      <a:pt x="10" y="5"/>
                      <a:pt x="14" y="4"/>
                    </a:cubicBezTo>
                    <a:cubicBezTo>
                      <a:pt x="17" y="3"/>
                      <a:pt x="15"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84" name="Freeform 422">
                <a:extLst>
                  <a:ext uri="{FF2B5EF4-FFF2-40B4-BE49-F238E27FC236}">
                    <a16:creationId xmlns:a16="http://schemas.microsoft.com/office/drawing/2014/main" id="{DCB63C9D-FC46-4339-8771-92E412DB98B7}"/>
                  </a:ext>
                </a:extLst>
              </p:cNvPr>
              <p:cNvSpPr>
                <a:spLocks/>
              </p:cNvSpPr>
              <p:nvPr/>
            </p:nvSpPr>
            <p:spPr bwMode="auto">
              <a:xfrm>
                <a:off x="2410" y="1002"/>
                <a:ext cx="42" cy="57"/>
              </a:xfrm>
              <a:custGeom>
                <a:avLst/>
                <a:gdLst>
                  <a:gd name="T0" fmla="*/ 4 w 24"/>
                  <a:gd name="T1" fmla="*/ 30 h 32"/>
                  <a:gd name="T2" fmla="*/ 23 w 24"/>
                  <a:gd name="T3" fmla="*/ 3 h 32"/>
                  <a:gd name="T4" fmla="*/ 21 w 24"/>
                  <a:gd name="T5" fmla="*/ 1 h 32"/>
                  <a:gd name="T6" fmla="*/ 1 w 24"/>
                  <a:gd name="T7" fmla="*/ 29 h 32"/>
                  <a:gd name="T8" fmla="*/ 4 w 24"/>
                  <a:gd name="T9" fmla="*/ 30 h 32"/>
                </a:gdLst>
                <a:ahLst/>
                <a:cxnLst>
                  <a:cxn ang="0">
                    <a:pos x="T0" y="T1"/>
                  </a:cxn>
                  <a:cxn ang="0">
                    <a:pos x="T2" y="T3"/>
                  </a:cxn>
                  <a:cxn ang="0">
                    <a:pos x="T4" y="T5"/>
                  </a:cxn>
                  <a:cxn ang="0">
                    <a:pos x="T6" y="T7"/>
                  </a:cxn>
                  <a:cxn ang="0">
                    <a:pos x="T8" y="T9"/>
                  </a:cxn>
                </a:cxnLst>
                <a:rect l="0" t="0" r="r" b="b"/>
                <a:pathLst>
                  <a:path w="24" h="32">
                    <a:moveTo>
                      <a:pt x="4" y="30"/>
                    </a:moveTo>
                    <a:cubicBezTo>
                      <a:pt x="10" y="21"/>
                      <a:pt x="16" y="12"/>
                      <a:pt x="23" y="3"/>
                    </a:cubicBezTo>
                    <a:cubicBezTo>
                      <a:pt x="24" y="2"/>
                      <a:pt x="23" y="0"/>
                      <a:pt x="21" y="1"/>
                    </a:cubicBezTo>
                    <a:cubicBezTo>
                      <a:pt x="13" y="8"/>
                      <a:pt x="5" y="19"/>
                      <a:pt x="1" y="29"/>
                    </a:cubicBezTo>
                    <a:cubicBezTo>
                      <a:pt x="0" y="30"/>
                      <a:pt x="3" y="32"/>
                      <a:pt x="4"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85" name="Freeform 423">
                <a:extLst>
                  <a:ext uri="{FF2B5EF4-FFF2-40B4-BE49-F238E27FC236}">
                    <a16:creationId xmlns:a16="http://schemas.microsoft.com/office/drawing/2014/main" id="{D2B65AB0-2E6E-4CF2-8592-F16B3A628057}"/>
                  </a:ext>
                </a:extLst>
              </p:cNvPr>
              <p:cNvSpPr>
                <a:spLocks/>
              </p:cNvSpPr>
              <p:nvPr/>
            </p:nvSpPr>
            <p:spPr bwMode="auto">
              <a:xfrm>
                <a:off x="2392" y="1009"/>
                <a:ext cx="34" cy="48"/>
              </a:xfrm>
              <a:custGeom>
                <a:avLst/>
                <a:gdLst>
                  <a:gd name="T0" fmla="*/ 3 w 19"/>
                  <a:gd name="T1" fmla="*/ 25 h 27"/>
                  <a:gd name="T2" fmla="*/ 18 w 19"/>
                  <a:gd name="T3" fmla="*/ 4 h 27"/>
                  <a:gd name="T4" fmla="*/ 16 w 19"/>
                  <a:gd name="T5" fmla="*/ 2 h 27"/>
                  <a:gd name="T6" fmla="*/ 1 w 19"/>
                  <a:gd name="T7" fmla="*/ 23 h 27"/>
                  <a:gd name="T8" fmla="*/ 3 w 19"/>
                  <a:gd name="T9" fmla="*/ 25 h 27"/>
                </a:gdLst>
                <a:ahLst/>
                <a:cxnLst>
                  <a:cxn ang="0">
                    <a:pos x="T0" y="T1"/>
                  </a:cxn>
                  <a:cxn ang="0">
                    <a:pos x="T2" y="T3"/>
                  </a:cxn>
                  <a:cxn ang="0">
                    <a:pos x="T4" y="T5"/>
                  </a:cxn>
                  <a:cxn ang="0">
                    <a:pos x="T6" y="T7"/>
                  </a:cxn>
                  <a:cxn ang="0">
                    <a:pos x="T8" y="T9"/>
                  </a:cxn>
                </a:cxnLst>
                <a:rect l="0" t="0" r="r" b="b"/>
                <a:pathLst>
                  <a:path w="19" h="27">
                    <a:moveTo>
                      <a:pt x="3" y="25"/>
                    </a:moveTo>
                    <a:cubicBezTo>
                      <a:pt x="7" y="17"/>
                      <a:pt x="12" y="10"/>
                      <a:pt x="18" y="4"/>
                    </a:cubicBezTo>
                    <a:cubicBezTo>
                      <a:pt x="19" y="2"/>
                      <a:pt x="17" y="0"/>
                      <a:pt x="16" y="2"/>
                    </a:cubicBezTo>
                    <a:cubicBezTo>
                      <a:pt x="9" y="7"/>
                      <a:pt x="4" y="15"/>
                      <a:pt x="1" y="23"/>
                    </a:cubicBezTo>
                    <a:cubicBezTo>
                      <a:pt x="0" y="25"/>
                      <a:pt x="3" y="27"/>
                      <a:pt x="3"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86" name="Freeform 424">
                <a:extLst>
                  <a:ext uri="{FF2B5EF4-FFF2-40B4-BE49-F238E27FC236}">
                    <a16:creationId xmlns:a16="http://schemas.microsoft.com/office/drawing/2014/main" id="{69CF2CA1-D94B-4DE5-A813-01AA03B415F9}"/>
                  </a:ext>
                </a:extLst>
              </p:cNvPr>
              <p:cNvSpPr>
                <a:spLocks/>
              </p:cNvSpPr>
              <p:nvPr/>
            </p:nvSpPr>
            <p:spPr bwMode="auto">
              <a:xfrm>
                <a:off x="2424" y="1032"/>
                <a:ext cx="32" cy="34"/>
              </a:xfrm>
              <a:custGeom>
                <a:avLst/>
                <a:gdLst>
                  <a:gd name="T0" fmla="*/ 4 w 18"/>
                  <a:gd name="T1" fmla="*/ 18 h 19"/>
                  <a:gd name="T2" fmla="*/ 17 w 18"/>
                  <a:gd name="T3" fmla="*/ 3 h 19"/>
                  <a:gd name="T4" fmla="*/ 14 w 18"/>
                  <a:gd name="T5" fmla="*/ 1 h 19"/>
                  <a:gd name="T6" fmla="*/ 2 w 18"/>
                  <a:gd name="T7" fmla="*/ 15 h 19"/>
                  <a:gd name="T8" fmla="*/ 4 w 18"/>
                  <a:gd name="T9" fmla="*/ 18 h 19"/>
                </a:gdLst>
                <a:ahLst/>
                <a:cxnLst>
                  <a:cxn ang="0">
                    <a:pos x="T0" y="T1"/>
                  </a:cxn>
                  <a:cxn ang="0">
                    <a:pos x="T2" y="T3"/>
                  </a:cxn>
                  <a:cxn ang="0">
                    <a:pos x="T4" y="T5"/>
                  </a:cxn>
                  <a:cxn ang="0">
                    <a:pos x="T6" y="T7"/>
                  </a:cxn>
                  <a:cxn ang="0">
                    <a:pos x="T8" y="T9"/>
                  </a:cxn>
                </a:cxnLst>
                <a:rect l="0" t="0" r="r" b="b"/>
                <a:pathLst>
                  <a:path w="18" h="19">
                    <a:moveTo>
                      <a:pt x="4" y="18"/>
                    </a:moveTo>
                    <a:cubicBezTo>
                      <a:pt x="8" y="13"/>
                      <a:pt x="13" y="8"/>
                      <a:pt x="17" y="3"/>
                    </a:cubicBezTo>
                    <a:cubicBezTo>
                      <a:pt x="18" y="1"/>
                      <a:pt x="16" y="0"/>
                      <a:pt x="14" y="1"/>
                    </a:cubicBezTo>
                    <a:cubicBezTo>
                      <a:pt x="10" y="5"/>
                      <a:pt x="6" y="11"/>
                      <a:pt x="2" y="15"/>
                    </a:cubicBezTo>
                    <a:cubicBezTo>
                      <a:pt x="0" y="17"/>
                      <a:pt x="2" y="19"/>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87" name="Freeform 425">
                <a:extLst>
                  <a:ext uri="{FF2B5EF4-FFF2-40B4-BE49-F238E27FC236}">
                    <a16:creationId xmlns:a16="http://schemas.microsoft.com/office/drawing/2014/main" id="{09DAAF25-A151-4B36-8A67-34529490DF98}"/>
                  </a:ext>
                </a:extLst>
              </p:cNvPr>
              <p:cNvSpPr>
                <a:spLocks/>
              </p:cNvSpPr>
              <p:nvPr/>
            </p:nvSpPr>
            <p:spPr bwMode="auto">
              <a:xfrm>
                <a:off x="2440" y="1066"/>
                <a:ext cx="23" cy="26"/>
              </a:xfrm>
              <a:custGeom>
                <a:avLst/>
                <a:gdLst>
                  <a:gd name="T0" fmla="*/ 4 w 13"/>
                  <a:gd name="T1" fmla="*/ 13 h 15"/>
                  <a:gd name="T2" fmla="*/ 12 w 13"/>
                  <a:gd name="T3" fmla="*/ 3 h 15"/>
                  <a:gd name="T4" fmla="*/ 11 w 13"/>
                  <a:gd name="T5" fmla="*/ 0 h 15"/>
                  <a:gd name="T6" fmla="*/ 1 w 13"/>
                  <a:gd name="T7" fmla="*/ 13 h 15"/>
                  <a:gd name="T8" fmla="*/ 4 w 13"/>
                  <a:gd name="T9" fmla="*/ 13 h 15"/>
                </a:gdLst>
                <a:ahLst/>
                <a:cxnLst>
                  <a:cxn ang="0">
                    <a:pos x="T0" y="T1"/>
                  </a:cxn>
                  <a:cxn ang="0">
                    <a:pos x="T2" y="T3"/>
                  </a:cxn>
                  <a:cxn ang="0">
                    <a:pos x="T4" y="T5"/>
                  </a:cxn>
                  <a:cxn ang="0">
                    <a:pos x="T6" y="T7"/>
                  </a:cxn>
                  <a:cxn ang="0">
                    <a:pos x="T8" y="T9"/>
                  </a:cxn>
                </a:cxnLst>
                <a:rect l="0" t="0" r="r" b="b"/>
                <a:pathLst>
                  <a:path w="13" h="15">
                    <a:moveTo>
                      <a:pt x="4" y="13"/>
                    </a:moveTo>
                    <a:cubicBezTo>
                      <a:pt x="4" y="8"/>
                      <a:pt x="7" y="5"/>
                      <a:pt x="12" y="3"/>
                    </a:cubicBezTo>
                    <a:cubicBezTo>
                      <a:pt x="13" y="2"/>
                      <a:pt x="12" y="0"/>
                      <a:pt x="11" y="0"/>
                    </a:cubicBezTo>
                    <a:cubicBezTo>
                      <a:pt x="4" y="1"/>
                      <a:pt x="0" y="7"/>
                      <a:pt x="1" y="13"/>
                    </a:cubicBezTo>
                    <a:cubicBezTo>
                      <a:pt x="1" y="15"/>
                      <a:pt x="4" y="15"/>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88" name="Freeform 426">
                <a:extLst>
                  <a:ext uri="{FF2B5EF4-FFF2-40B4-BE49-F238E27FC236}">
                    <a16:creationId xmlns:a16="http://schemas.microsoft.com/office/drawing/2014/main" id="{358D3EF4-AA0E-4807-B3B7-FD49F2C1A073}"/>
                  </a:ext>
                </a:extLst>
              </p:cNvPr>
              <p:cNvSpPr>
                <a:spLocks/>
              </p:cNvSpPr>
              <p:nvPr/>
            </p:nvSpPr>
            <p:spPr bwMode="auto">
              <a:xfrm>
                <a:off x="2445" y="1090"/>
                <a:ext cx="23" cy="27"/>
              </a:xfrm>
              <a:custGeom>
                <a:avLst/>
                <a:gdLst>
                  <a:gd name="T0" fmla="*/ 4 w 13"/>
                  <a:gd name="T1" fmla="*/ 12 h 15"/>
                  <a:gd name="T2" fmla="*/ 11 w 13"/>
                  <a:gd name="T3" fmla="*/ 3 h 15"/>
                  <a:gd name="T4" fmla="*/ 10 w 13"/>
                  <a:gd name="T5" fmla="*/ 1 h 15"/>
                  <a:gd name="T6" fmla="*/ 1 w 13"/>
                  <a:gd name="T7" fmla="*/ 12 h 15"/>
                  <a:gd name="T8" fmla="*/ 4 w 13"/>
                  <a:gd name="T9" fmla="*/ 12 h 15"/>
                </a:gdLst>
                <a:ahLst/>
                <a:cxnLst>
                  <a:cxn ang="0">
                    <a:pos x="T0" y="T1"/>
                  </a:cxn>
                  <a:cxn ang="0">
                    <a:pos x="T2" y="T3"/>
                  </a:cxn>
                  <a:cxn ang="0">
                    <a:pos x="T4" y="T5"/>
                  </a:cxn>
                  <a:cxn ang="0">
                    <a:pos x="T6" y="T7"/>
                  </a:cxn>
                  <a:cxn ang="0">
                    <a:pos x="T8" y="T9"/>
                  </a:cxn>
                </a:cxnLst>
                <a:rect l="0" t="0" r="r" b="b"/>
                <a:pathLst>
                  <a:path w="13" h="15">
                    <a:moveTo>
                      <a:pt x="4" y="12"/>
                    </a:moveTo>
                    <a:cubicBezTo>
                      <a:pt x="5" y="8"/>
                      <a:pt x="8" y="6"/>
                      <a:pt x="11" y="3"/>
                    </a:cubicBezTo>
                    <a:cubicBezTo>
                      <a:pt x="13" y="2"/>
                      <a:pt x="12" y="0"/>
                      <a:pt x="10" y="1"/>
                    </a:cubicBezTo>
                    <a:cubicBezTo>
                      <a:pt x="5" y="2"/>
                      <a:pt x="2" y="7"/>
                      <a:pt x="1" y="12"/>
                    </a:cubicBezTo>
                    <a:cubicBezTo>
                      <a:pt x="0" y="14"/>
                      <a:pt x="3" y="15"/>
                      <a:pt x="4"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89" name="Freeform 427">
                <a:extLst>
                  <a:ext uri="{FF2B5EF4-FFF2-40B4-BE49-F238E27FC236}">
                    <a16:creationId xmlns:a16="http://schemas.microsoft.com/office/drawing/2014/main" id="{E1A84376-9F07-4D46-BFB1-86B062F6E8D0}"/>
                  </a:ext>
                </a:extLst>
              </p:cNvPr>
              <p:cNvSpPr>
                <a:spLocks/>
              </p:cNvSpPr>
              <p:nvPr/>
            </p:nvSpPr>
            <p:spPr bwMode="auto">
              <a:xfrm>
                <a:off x="2338" y="1553"/>
                <a:ext cx="65" cy="72"/>
              </a:xfrm>
              <a:custGeom>
                <a:avLst/>
                <a:gdLst>
                  <a:gd name="T0" fmla="*/ 3 w 37"/>
                  <a:gd name="T1" fmla="*/ 40 h 41"/>
                  <a:gd name="T2" fmla="*/ 18 w 37"/>
                  <a:gd name="T3" fmla="*/ 19 h 41"/>
                  <a:gd name="T4" fmla="*/ 36 w 37"/>
                  <a:gd name="T5" fmla="*/ 3 h 41"/>
                  <a:gd name="T6" fmla="*/ 34 w 37"/>
                  <a:gd name="T7" fmla="*/ 1 h 41"/>
                  <a:gd name="T8" fmla="*/ 0 w 37"/>
                  <a:gd name="T9" fmla="*/ 38 h 41"/>
                  <a:gd name="T10" fmla="*/ 3 w 37"/>
                  <a:gd name="T11" fmla="*/ 40 h 41"/>
                </a:gdLst>
                <a:ahLst/>
                <a:cxnLst>
                  <a:cxn ang="0">
                    <a:pos x="T0" y="T1"/>
                  </a:cxn>
                  <a:cxn ang="0">
                    <a:pos x="T2" y="T3"/>
                  </a:cxn>
                  <a:cxn ang="0">
                    <a:pos x="T4" y="T5"/>
                  </a:cxn>
                  <a:cxn ang="0">
                    <a:pos x="T6" y="T7"/>
                  </a:cxn>
                  <a:cxn ang="0">
                    <a:pos x="T8" y="T9"/>
                  </a:cxn>
                  <a:cxn ang="0">
                    <a:pos x="T10" y="T11"/>
                  </a:cxn>
                </a:cxnLst>
                <a:rect l="0" t="0" r="r" b="b"/>
                <a:pathLst>
                  <a:path w="37" h="41">
                    <a:moveTo>
                      <a:pt x="3" y="40"/>
                    </a:moveTo>
                    <a:cubicBezTo>
                      <a:pt x="8" y="32"/>
                      <a:pt x="12" y="25"/>
                      <a:pt x="18" y="19"/>
                    </a:cubicBezTo>
                    <a:cubicBezTo>
                      <a:pt x="23" y="13"/>
                      <a:pt x="30" y="8"/>
                      <a:pt x="36" y="3"/>
                    </a:cubicBezTo>
                    <a:cubicBezTo>
                      <a:pt x="37" y="2"/>
                      <a:pt x="35" y="0"/>
                      <a:pt x="34" y="1"/>
                    </a:cubicBezTo>
                    <a:cubicBezTo>
                      <a:pt x="19" y="7"/>
                      <a:pt x="6" y="24"/>
                      <a:pt x="0" y="38"/>
                    </a:cubicBezTo>
                    <a:cubicBezTo>
                      <a:pt x="0" y="40"/>
                      <a:pt x="2" y="41"/>
                      <a:pt x="3"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90" name="Freeform 428">
                <a:extLst>
                  <a:ext uri="{FF2B5EF4-FFF2-40B4-BE49-F238E27FC236}">
                    <a16:creationId xmlns:a16="http://schemas.microsoft.com/office/drawing/2014/main" id="{8386B38C-B14C-41F9-880C-D0FC8934F97E}"/>
                  </a:ext>
                </a:extLst>
              </p:cNvPr>
              <p:cNvSpPr>
                <a:spLocks/>
              </p:cNvSpPr>
              <p:nvPr/>
            </p:nvSpPr>
            <p:spPr bwMode="auto">
              <a:xfrm>
                <a:off x="2345" y="1590"/>
                <a:ext cx="51" cy="53"/>
              </a:xfrm>
              <a:custGeom>
                <a:avLst/>
                <a:gdLst>
                  <a:gd name="T0" fmla="*/ 4 w 29"/>
                  <a:gd name="T1" fmla="*/ 29 h 30"/>
                  <a:gd name="T2" fmla="*/ 28 w 29"/>
                  <a:gd name="T3" fmla="*/ 3 h 30"/>
                  <a:gd name="T4" fmla="*/ 26 w 29"/>
                  <a:gd name="T5" fmla="*/ 1 h 30"/>
                  <a:gd name="T6" fmla="*/ 1 w 29"/>
                  <a:gd name="T7" fmla="*/ 27 h 30"/>
                  <a:gd name="T8" fmla="*/ 4 w 29"/>
                  <a:gd name="T9" fmla="*/ 29 h 30"/>
                </a:gdLst>
                <a:ahLst/>
                <a:cxnLst>
                  <a:cxn ang="0">
                    <a:pos x="T0" y="T1"/>
                  </a:cxn>
                  <a:cxn ang="0">
                    <a:pos x="T2" y="T3"/>
                  </a:cxn>
                  <a:cxn ang="0">
                    <a:pos x="T4" y="T5"/>
                  </a:cxn>
                  <a:cxn ang="0">
                    <a:pos x="T6" y="T7"/>
                  </a:cxn>
                  <a:cxn ang="0">
                    <a:pos x="T8" y="T9"/>
                  </a:cxn>
                </a:cxnLst>
                <a:rect l="0" t="0" r="r" b="b"/>
                <a:pathLst>
                  <a:path w="29" h="30">
                    <a:moveTo>
                      <a:pt x="4" y="29"/>
                    </a:moveTo>
                    <a:cubicBezTo>
                      <a:pt x="10" y="18"/>
                      <a:pt x="18" y="11"/>
                      <a:pt x="28" y="3"/>
                    </a:cubicBezTo>
                    <a:cubicBezTo>
                      <a:pt x="29" y="2"/>
                      <a:pt x="27" y="0"/>
                      <a:pt x="26" y="1"/>
                    </a:cubicBezTo>
                    <a:cubicBezTo>
                      <a:pt x="15" y="7"/>
                      <a:pt x="7" y="17"/>
                      <a:pt x="1" y="27"/>
                    </a:cubicBezTo>
                    <a:cubicBezTo>
                      <a:pt x="0" y="29"/>
                      <a:pt x="3" y="30"/>
                      <a:pt x="4"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91" name="Freeform 429">
                <a:extLst>
                  <a:ext uri="{FF2B5EF4-FFF2-40B4-BE49-F238E27FC236}">
                    <a16:creationId xmlns:a16="http://schemas.microsoft.com/office/drawing/2014/main" id="{0F273992-1228-4B6A-A7A7-5239CE973F7F}"/>
                  </a:ext>
                </a:extLst>
              </p:cNvPr>
              <p:cNvSpPr>
                <a:spLocks/>
              </p:cNvSpPr>
              <p:nvPr/>
            </p:nvSpPr>
            <p:spPr bwMode="auto">
              <a:xfrm>
                <a:off x="2363" y="1611"/>
                <a:ext cx="38" cy="46"/>
              </a:xfrm>
              <a:custGeom>
                <a:avLst/>
                <a:gdLst>
                  <a:gd name="T0" fmla="*/ 3 w 22"/>
                  <a:gd name="T1" fmla="*/ 25 h 26"/>
                  <a:gd name="T2" fmla="*/ 21 w 22"/>
                  <a:gd name="T3" fmla="*/ 3 h 26"/>
                  <a:gd name="T4" fmla="*/ 19 w 22"/>
                  <a:gd name="T5" fmla="*/ 1 h 26"/>
                  <a:gd name="T6" fmla="*/ 0 w 22"/>
                  <a:gd name="T7" fmla="*/ 24 h 26"/>
                  <a:gd name="T8" fmla="*/ 3 w 22"/>
                  <a:gd name="T9" fmla="*/ 25 h 26"/>
                </a:gdLst>
                <a:ahLst/>
                <a:cxnLst>
                  <a:cxn ang="0">
                    <a:pos x="T0" y="T1"/>
                  </a:cxn>
                  <a:cxn ang="0">
                    <a:pos x="T2" y="T3"/>
                  </a:cxn>
                  <a:cxn ang="0">
                    <a:pos x="T4" y="T5"/>
                  </a:cxn>
                  <a:cxn ang="0">
                    <a:pos x="T6" y="T7"/>
                  </a:cxn>
                  <a:cxn ang="0">
                    <a:pos x="T8" y="T9"/>
                  </a:cxn>
                </a:cxnLst>
                <a:rect l="0" t="0" r="r" b="b"/>
                <a:pathLst>
                  <a:path w="22" h="26">
                    <a:moveTo>
                      <a:pt x="3" y="25"/>
                    </a:moveTo>
                    <a:cubicBezTo>
                      <a:pt x="7" y="16"/>
                      <a:pt x="13" y="9"/>
                      <a:pt x="21" y="3"/>
                    </a:cubicBezTo>
                    <a:cubicBezTo>
                      <a:pt x="22" y="2"/>
                      <a:pt x="20" y="0"/>
                      <a:pt x="19" y="1"/>
                    </a:cubicBezTo>
                    <a:cubicBezTo>
                      <a:pt x="10" y="5"/>
                      <a:pt x="3" y="14"/>
                      <a:pt x="0" y="24"/>
                    </a:cubicBezTo>
                    <a:cubicBezTo>
                      <a:pt x="0" y="26"/>
                      <a:pt x="3" y="26"/>
                      <a:pt x="3"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92" name="Freeform 430">
                <a:extLst>
                  <a:ext uri="{FF2B5EF4-FFF2-40B4-BE49-F238E27FC236}">
                    <a16:creationId xmlns:a16="http://schemas.microsoft.com/office/drawing/2014/main" id="{01981D00-18DF-42BB-83B6-07739E079879}"/>
                  </a:ext>
                </a:extLst>
              </p:cNvPr>
              <p:cNvSpPr>
                <a:spLocks/>
              </p:cNvSpPr>
              <p:nvPr/>
            </p:nvSpPr>
            <p:spPr bwMode="auto">
              <a:xfrm>
                <a:off x="2371" y="1641"/>
                <a:ext cx="37" cy="42"/>
              </a:xfrm>
              <a:custGeom>
                <a:avLst/>
                <a:gdLst>
                  <a:gd name="T0" fmla="*/ 4 w 21"/>
                  <a:gd name="T1" fmla="*/ 23 h 24"/>
                  <a:gd name="T2" fmla="*/ 11 w 21"/>
                  <a:gd name="T3" fmla="*/ 11 h 24"/>
                  <a:gd name="T4" fmla="*/ 20 w 21"/>
                  <a:gd name="T5" fmla="*/ 3 h 24"/>
                  <a:gd name="T6" fmla="*/ 18 w 21"/>
                  <a:gd name="T7" fmla="*/ 1 h 24"/>
                  <a:gd name="T8" fmla="*/ 1 w 21"/>
                  <a:gd name="T9" fmla="*/ 21 h 24"/>
                  <a:gd name="T10" fmla="*/ 4 w 21"/>
                  <a:gd name="T11" fmla="*/ 23 h 24"/>
                </a:gdLst>
                <a:ahLst/>
                <a:cxnLst>
                  <a:cxn ang="0">
                    <a:pos x="T0" y="T1"/>
                  </a:cxn>
                  <a:cxn ang="0">
                    <a:pos x="T2" y="T3"/>
                  </a:cxn>
                  <a:cxn ang="0">
                    <a:pos x="T4" y="T5"/>
                  </a:cxn>
                  <a:cxn ang="0">
                    <a:pos x="T6" y="T7"/>
                  </a:cxn>
                  <a:cxn ang="0">
                    <a:pos x="T8" y="T9"/>
                  </a:cxn>
                  <a:cxn ang="0">
                    <a:pos x="T10" y="T11"/>
                  </a:cxn>
                </a:cxnLst>
                <a:rect l="0" t="0" r="r" b="b"/>
                <a:pathLst>
                  <a:path w="21" h="24">
                    <a:moveTo>
                      <a:pt x="4" y="23"/>
                    </a:moveTo>
                    <a:cubicBezTo>
                      <a:pt x="6" y="19"/>
                      <a:pt x="8" y="15"/>
                      <a:pt x="11" y="11"/>
                    </a:cubicBezTo>
                    <a:cubicBezTo>
                      <a:pt x="14" y="8"/>
                      <a:pt x="17" y="6"/>
                      <a:pt x="20" y="3"/>
                    </a:cubicBezTo>
                    <a:cubicBezTo>
                      <a:pt x="21" y="2"/>
                      <a:pt x="19" y="0"/>
                      <a:pt x="18" y="1"/>
                    </a:cubicBezTo>
                    <a:cubicBezTo>
                      <a:pt x="10" y="4"/>
                      <a:pt x="4" y="13"/>
                      <a:pt x="1" y="21"/>
                    </a:cubicBezTo>
                    <a:cubicBezTo>
                      <a:pt x="0" y="23"/>
                      <a:pt x="3" y="24"/>
                      <a:pt x="4"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93" name="Freeform 431">
                <a:extLst>
                  <a:ext uri="{FF2B5EF4-FFF2-40B4-BE49-F238E27FC236}">
                    <a16:creationId xmlns:a16="http://schemas.microsoft.com/office/drawing/2014/main" id="{6AE04F84-EFCD-4CB9-A9FA-33452CF1130B}"/>
                  </a:ext>
                </a:extLst>
              </p:cNvPr>
              <p:cNvSpPr>
                <a:spLocks/>
              </p:cNvSpPr>
              <p:nvPr/>
            </p:nvSpPr>
            <p:spPr bwMode="auto">
              <a:xfrm>
                <a:off x="2389" y="1665"/>
                <a:ext cx="30" cy="36"/>
              </a:xfrm>
              <a:custGeom>
                <a:avLst/>
                <a:gdLst>
                  <a:gd name="T0" fmla="*/ 4 w 17"/>
                  <a:gd name="T1" fmla="*/ 18 h 20"/>
                  <a:gd name="T2" fmla="*/ 15 w 17"/>
                  <a:gd name="T3" fmla="*/ 3 h 20"/>
                  <a:gd name="T4" fmla="*/ 14 w 17"/>
                  <a:gd name="T5" fmla="*/ 1 h 20"/>
                  <a:gd name="T6" fmla="*/ 1 w 17"/>
                  <a:gd name="T7" fmla="*/ 17 h 20"/>
                  <a:gd name="T8" fmla="*/ 4 w 17"/>
                  <a:gd name="T9" fmla="*/ 18 h 20"/>
                </a:gdLst>
                <a:ahLst/>
                <a:cxnLst>
                  <a:cxn ang="0">
                    <a:pos x="T0" y="T1"/>
                  </a:cxn>
                  <a:cxn ang="0">
                    <a:pos x="T2" y="T3"/>
                  </a:cxn>
                  <a:cxn ang="0">
                    <a:pos x="T4" y="T5"/>
                  </a:cxn>
                  <a:cxn ang="0">
                    <a:pos x="T6" y="T7"/>
                  </a:cxn>
                  <a:cxn ang="0">
                    <a:pos x="T8" y="T9"/>
                  </a:cxn>
                </a:cxnLst>
                <a:rect l="0" t="0" r="r" b="b"/>
                <a:pathLst>
                  <a:path w="17" h="20">
                    <a:moveTo>
                      <a:pt x="4" y="18"/>
                    </a:moveTo>
                    <a:cubicBezTo>
                      <a:pt x="7" y="12"/>
                      <a:pt x="11" y="8"/>
                      <a:pt x="15" y="3"/>
                    </a:cubicBezTo>
                    <a:cubicBezTo>
                      <a:pt x="17" y="2"/>
                      <a:pt x="15" y="0"/>
                      <a:pt x="14" y="1"/>
                    </a:cubicBezTo>
                    <a:cubicBezTo>
                      <a:pt x="7" y="4"/>
                      <a:pt x="3" y="11"/>
                      <a:pt x="1" y="17"/>
                    </a:cubicBezTo>
                    <a:cubicBezTo>
                      <a:pt x="0" y="19"/>
                      <a:pt x="3" y="20"/>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94" name="Freeform 432">
                <a:extLst>
                  <a:ext uri="{FF2B5EF4-FFF2-40B4-BE49-F238E27FC236}">
                    <a16:creationId xmlns:a16="http://schemas.microsoft.com/office/drawing/2014/main" id="{ABFB2F92-3944-404E-83BA-87940DDA3924}"/>
                  </a:ext>
                </a:extLst>
              </p:cNvPr>
              <p:cNvSpPr>
                <a:spLocks/>
              </p:cNvSpPr>
              <p:nvPr/>
            </p:nvSpPr>
            <p:spPr bwMode="auto">
              <a:xfrm>
                <a:off x="2410" y="1692"/>
                <a:ext cx="23" cy="28"/>
              </a:xfrm>
              <a:custGeom>
                <a:avLst/>
                <a:gdLst>
                  <a:gd name="T0" fmla="*/ 4 w 13"/>
                  <a:gd name="T1" fmla="*/ 14 h 16"/>
                  <a:gd name="T2" fmla="*/ 12 w 13"/>
                  <a:gd name="T3" fmla="*/ 3 h 16"/>
                  <a:gd name="T4" fmla="*/ 10 w 13"/>
                  <a:gd name="T5" fmla="*/ 1 h 16"/>
                  <a:gd name="T6" fmla="*/ 1 w 13"/>
                  <a:gd name="T7" fmla="*/ 11 h 16"/>
                  <a:gd name="T8" fmla="*/ 4 w 13"/>
                  <a:gd name="T9" fmla="*/ 14 h 16"/>
                </a:gdLst>
                <a:ahLst/>
                <a:cxnLst>
                  <a:cxn ang="0">
                    <a:pos x="T0" y="T1"/>
                  </a:cxn>
                  <a:cxn ang="0">
                    <a:pos x="T2" y="T3"/>
                  </a:cxn>
                  <a:cxn ang="0">
                    <a:pos x="T4" y="T5"/>
                  </a:cxn>
                  <a:cxn ang="0">
                    <a:pos x="T6" y="T7"/>
                  </a:cxn>
                  <a:cxn ang="0">
                    <a:pos x="T8" y="T9"/>
                  </a:cxn>
                </a:cxnLst>
                <a:rect l="0" t="0" r="r" b="b"/>
                <a:pathLst>
                  <a:path w="13" h="16">
                    <a:moveTo>
                      <a:pt x="4" y="14"/>
                    </a:moveTo>
                    <a:cubicBezTo>
                      <a:pt x="6" y="10"/>
                      <a:pt x="10" y="7"/>
                      <a:pt x="12" y="3"/>
                    </a:cubicBezTo>
                    <a:cubicBezTo>
                      <a:pt x="13" y="2"/>
                      <a:pt x="11" y="0"/>
                      <a:pt x="10" y="1"/>
                    </a:cubicBezTo>
                    <a:cubicBezTo>
                      <a:pt x="6" y="4"/>
                      <a:pt x="4" y="8"/>
                      <a:pt x="1" y="11"/>
                    </a:cubicBezTo>
                    <a:cubicBezTo>
                      <a:pt x="0" y="13"/>
                      <a:pt x="2" y="16"/>
                      <a:pt x="4"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95" name="Freeform 433">
                <a:extLst>
                  <a:ext uri="{FF2B5EF4-FFF2-40B4-BE49-F238E27FC236}">
                    <a16:creationId xmlns:a16="http://schemas.microsoft.com/office/drawing/2014/main" id="{58B5FD2B-128F-4ED6-9AE2-FDD78D2C10F3}"/>
                  </a:ext>
                </a:extLst>
              </p:cNvPr>
              <p:cNvSpPr>
                <a:spLocks/>
              </p:cNvSpPr>
              <p:nvPr/>
            </p:nvSpPr>
            <p:spPr bwMode="auto">
              <a:xfrm>
                <a:off x="2370" y="1511"/>
                <a:ext cx="51" cy="42"/>
              </a:xfrm>
              <a:custGeom>
                <a:avLst/>
                <a:gdLst>
                  <a:gd name="T0" fmla="*/ 3 w 29"/>
                  <a:gd name="T1" fmla="*/ 23 h 24"/>
                  <a:gd name="T2" fmla="*/ 28 w 29"/>
                  <a:gd name="T3" fmla="*/ 3 h 24"/>
                  <a:gd name="T4" fmla="*/ 26 w 29"/>
                  <a:gd name="T5" fmla="*/ 1 h 24"/>
                  <a:gd name="T6" fmla="*/ 1 w 29"/>
                  <a:gd name="T7" fmla="*/ 21 h 24"/>
                  <a:gd name="T8" fmla="*/ 3 w 29"/>
                  <a:gd name="T9" fmla="*/ 23 h 24"/>
                </a:gdLst>
                <a:ahLst/>
                <a:cxnLst>
                  <a:cxn ang="0">
                    <a:pos x="T0" y="T1"/>
                  </a:cxn>
                  <a:cxn ang="0">
                    <a:pos x="T2" y="T3"/>
                  </a:cxn>
                  <a:cxn ang="0">
                    <a:pos x="T4" y="T5"/>
                  </a:cxn>
                  <a:cxn ang="0">
                    <a:pos x="T6" y="T7"/>
                  </a:cxn>
                  <a:cxn ang="0">
                    <a:pos x="T8" y="T9"/>
                  </a:cxn>
                </a:cxnLst>
                <a:rect l="0" t="0" r="r" b="b"/>
                <a:pathLst>
                  <a:path w="29" h="24">
                    <a:moveTo>
                      <a:pt x="3" y="23"/>
                    </a:moveTo>
                    <a:cubicBezTo>
                      <a:pt x="11" y="15"/>
                      <a:pt x="20" y="10"/>
                      <a:pt x="28" y="3"/>
                    </a:cubicBezTo>
                    <a:cubicBezTo>
                      <a:pt x="29" y="2"/>
                      <a:pt x="28" y="0"/>
                      <a:pt x="26" y="1"/>
                    </a:cubicBezTo>
                    <a:cubicBezTo>
                      <a:pt x="17" y="5"/>
                      <a:pt x="8" y="13"/>
                      <a:pt x="1" y="21"/>
                    </a:cubicBezTo>
                    <a:cubicBezTo>
                      <a:pt x="0" y="22"/>
                      <a:pt x="2" y="24"/>
                      <a:pt x="3"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96" name="Freeform 434">
                <a:extLst>
                  <a:ext uri="{FF2B5EF4-FFF2-40B4-BE49-F238E27FC236}">
                    <a16:creationId xmlns:a16="http://schemas.microsoft.com/office/drawing/2014/main" id="{DAFEFD0A-A552-4B22-BEF3-D718D87EA81C}"/>
                  </a:ext>
                </a:extLst>
              </p:cNvPr>
              <p:cNvSpPr>
                <a:spLocks/>
              </p:cNvSpPr>
              <p:nvPr/>
            </p:nvSpPr>
            <p:spPr bwMode="auto">
              <a:xfrm>
                <a:off x="2389" y="1470"/>
                <a:ext cx="44" cy="30"/>
              </a:xfrm>
              <a:custGeom>
                <a:avLst/>
                <a:gdLst>
                  <a:gd name="T0" fmla="*/ 4 w 25"/>
                  <a:gd name="T1" fmla="*/ 16 h 17"/>
                  <a:gd name="T2" fmla="*/ 24 w 25"/>
                  <a:gd name="T3" fmla="*/ 3 h 17"/>
                  <a:gd name="T4" fmla="*/ 22 w 25"/>
                  <a:gd name="T5" fmla="*/ 1 h 17"/>
                  <a:gd name="T6" fmla="*/ 2 w 25"/>
                  <a:gd name="T7" fmla="*/ 13 h 17"/>
                  <a:gd name="T8" fmla="*/ 4 w 25"/>
                  <a:gd name="T9" fmla="*/ 16 h 17"/>
                </a:gdLst>
                <a:ahLst/>
                <a:cxnLst>
                  <a:cxn ang="0">
                    <a:pos x="T0" y="T1"/>
                  </a:cxn>
                  <a:cxn ang="0">
                    <a:pos x="T2" y="T3"/>
                  </a:cxn>
                  <a:cxn ang="0">
                    <a:pos x="T4" y="T5"/>
                  </a:cxn>
                  <a:cxn ang="0">
                    <a:pos x="T6" y="T7"/>
                  </a:cxn>
                  <a:cxn ang="0">
                    <a:pos x="T8" y="T9"/>
                  </a:cxn>
                </a:cxnLst>
                <a:rect l="0" t="0" r="r" b="b"/>
                <a:pathLst>
                  <a:path w="25" h="17">
                    <a:moveTo>
                      <a:pt x="4" y="16"/>
                    </a:moveTo>
                    <a:cubicBezTo>
                      <a:pt x="11" y="12"/>
                      <a:pt x="17" y="8"/>
                      <a:pt x="24" y="3"/>
                    </a:cubicBezTo>
                    <a:cubicBezTo>
                      <a:pt x="25" y="2"/>
                      <a:pt x="23" y="0"/>
                      <a:pt x="22" y="1"/>
                    </a:cubicBezTo>
                    <a:cubicBezTo>
                      <a:pt x="15" y="4"/>
                      <a:pt x="8" y="9"/>
                      <a:pt x="2" y="13"/>
                    </a:cubicBezTo>
                    <a:cubicBezTo>
                      <a:pt x="0" y="14"/>
                      <a:pt x="2" y="17"/>
                      <a:pt x="4"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97" name="Freeform 435">
                <a:extLst>
                  <a:ext uri="{FF2B5EF4-FFF2-40B4-BE49-F238E27FC236}">
                    <a16:creationId xmlns:a16="http://schemas.microsoft.com/office/drawing/2014/main" id="{664BCCAD-4FF3-43D4-8391-5829DF38418B}"/>
                  </a:ext>
                </a:extLst>
              </p:cNvPr>
              <p:cNvSpPr>
                <a:spLocks/>
              </p:cNvSpPr>
              <p:nvPr/>
            </p:nvSpPr>
            <p:spPr bwMode="auto">
              <a:xfrm>
                <a:off x="2406" y="1440"/>
                <a:ext cx="39" cy="25"/>
              </a:xfrm>
              <a:custGeom>
                <a:avLst/>
                <a:gdLst>
                  <a:gd name="T0" fmla="*/ 4 w 22"/>
                  <a:gd name="T1" fmla="*/ 13 h 14"/>
                  <a:gd name="T2" fmla="*/ 21 w 22"/>
                  <a:gd name="T3" fmla="*/ 3 h 14"/>
                  <a:gd name="T4" fmla="*/ 20 w 22"/>
                  <a:gd name="T5" fmla="*/ 1 h 14"/>
                  <a:gd name="T6" fmla="*/ 2 w 22"/>
                  <a:gd name="T7" fmla="*/ 11 h 14"/>
                  <a:gd name="T8" fmla="*/ 4 w 22"/>
                  <a:gd name="T9" fmla="*/ 13 h 14"/>
                </a:gdLst>
                <a:ahLst/>
                <a:cxnLst>
                  <a:cxn ang="0">
                    <a:pos x="T0" y="T1"/>
                  </a:cxn>
                  <a:cxn ang="0">
                    <a:pos x="T2" y="T3"/>
                  </a:cxn>
                  <a:cxn ang="0">
                    <a:pos x="T4" y="T5"/>
                  </a:cxn>
                  <a:cxn ang="0">
                    <a:pos x="T6" y="T7"/>
                  </a:cxn>
                  <a:cxn ang="0">
                    <a:pos x="T8" y="T9"/>
                  </a:cxn>
                </a:cxnLst>
                <a:rect l="0" t="0" r="r" b="b"/>
                <a:pathLst>
                  <a:path w="22" h="14">
                    <a:moveTo>
                      <a:pt x="4" y="13"/>
                    </a:moveTo>
                    <a:cubicBezTo>
                      <a:pt x="9" y="9"/>
                      <a:pt x="15" y="6"/>
                      <a:pt x="21" y="3"/>
                    </a:cubicBezTo>
                    <a:cubicBezTo>
                      <a:pt x="22" y="3"/>
                      <a:pt x="21" y="0"/>
                      <a:pt x="20" y="1"/>
                    </a:cubicBezTo>
                    <a:cubicBezTo>
                      <a:pt x="13" y="3"/>
                      <a:pt x="7" y="6"/>
                      <a:pt x="2" y="11"/>
                    </a:cubicBezTo>
                    <a:cubicBezTo>
                      <a:pt x="0" y="12"/>
                      <a:pt x="2" y="14"/>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98" name="Freeform 436">
                <a:extLst>
                  <a:ext uri="{FF2B5EF4-FFF2-40B4-BE49-F238E27FC236}">
                    <a16:creationId xmlns:a16="http://schemas.microsoft.com/office/drawing/2014/main" id="{6DE4DE54-FDCE-4D0A-9FDF-31A0E4F14998}"/>
                  </a:ext>
                </a:extLst>
              </p:cNvPr>
              <p:cNvSpPr>
                <a:spLocks/>
              </p:cNvSpPr>
              <p:nvPr/>
            </p:nvSpPr>
            <p:spPr bwMode="auto">
              <a:xfrm>
                <a:off x="2436" y="1423"/>
                <a:ext cx="6" cy="3"/>
              </a:xfrm>
              <a:custGeom>
                <a:avLst/>
                <a:gdLst>
                  <a:gd name="T0" fmla="*/ 1 w 3"/>
                  <a:gd name="T1" fmla="*/ 2 h 2"/>
                  <a:gd name="T2" fmla="*/ 1 w 3"/>
                  <a:gd name="T3" fmla="*/ 0 h 2"/>
                  <a:gd name="T4" fmla="*/ 1 w 3"/>
                  <a:gd name="T5" fmla="*/ 2 h 2"/>
                </a:gdLst>
                <a:ahLst/>
                <a:cxnLst>
                  <a:cxn ang="0">
                    <a:pos x="T0" y="T1"/>
                  </a:cxn>
                  <a:cxn ang="0">
                    <a:pos x="T2" y="T3"/>
                  </a:cxn>
                  <a:cxn ang="0">
                    <a:pos x="T4" y="T5"/>
                  </a:cxn>
                </a:cxnLst>
                <a:rect l="0" t="0" r="r" b="b"/>
                <a:pathLst>
                  <a:path w="3" h="2">
                    <a:moveTo>
                      <a:pt x="1" y="2"/>
                    </a:moveTo>
                    <a:cubicBezTo>
                      <a:pt x="3" y="2"/>
                      <a:pt x="3" y="0"/>
                      <a:pt x="1" y="0"/>
                    </a:cubicBezTo>
                    <a:cubicBezTo>
                      <a:pt x="0" y="0"/>
                      <a:pt x="0" y="2"/>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99" name="Freeform 437">
                <a:extLst>
                  <a:ext uri="{FF2B5EF4-FFF2-40B4-BE49-F238E27FC236}">
                    <a16:creationId xmlns:a16="http://schemas.microsoft.com/office/drawing/2014/main" id="{7DC8E485-FCA7-42CA-AA23-46AD89F4C834}"/>
                  </a:ext>
                </a:extLst>
              </p:cNvPr>
              <p:cNvSpPr>
                <a:spLocks/>
              </p:cNvSpPr>
              <p:nvPr/>
            </p:nvSpPr>
            <p:spPr bwMode="auto">
              <a:xfrm>
                <a:off x="1976" y="1579"/>
                <a:ext cx="56" cy="81"/>
              </a:xfrm>
              <a:custGeom>
                <a:avLst/>
                <a:gdLst>
                  <a:gd name="T0" fmla="*/ 30 w 32"/>
                  <a:gd name="T1" fmla="*/ 3 h 46"/>
                  <a:gd name="T2" fmla="*/ 2 w 32"/>
                  <a:gd name="T3" fmla="*/ 44 h 46"/>
                  <a:gd name="T4" fmla="*/ 5 w 32"/>
                  <a:gd name="T5" fmla="*/ 44 h 46"/>
                  <a:gd name="T6" fmla="*/ 30 w 32"/>
                  <a:gd name="T7" fmla="*/ 6 h 46"/>
                  <a:gd name="T8" fmla="*/ 30 w 32"/>
                  <a:gd name="T9" fmla="*/ 3 h 46"/>
                </a:gdLst>
                <a:ahLst/>
                <a:cxnLst>
                  <a:cxn ang="0">
                    <a:pos x="T0" y="T1"/>
                  </a:cxn>
                  <a:cxn ang="0">
                    <a:pos x="T2" y="T3"/>
                  </a:cxn>
                  <a:cxn ang="0">
                    <a:pos x="T4" y="T5"/>
                  </a:cxn>
                  <a:cxn ang="0">
                    <a:pos x="T6" y="T7"/>
                  </a:cxn>
                  <a:cxn ang="0">
                    <a:pos x="T8" y="T9"/>
                  </a:cxn>
                </a:cxnLst>
                <a:rect l="0" t="0" r="r" b="b"/>
                <a:pathLst>
                  <a:path w="32" h="46">
                    <a:moveTo>
                      <a:pt x="30" y="3"/>
                    </a:moveTo>
                    <a:cubicBezTo>
                      <a:pt x="8" y="0"/>
                      <a:pt x="0" y="26"/>
                      <a:pt x="2" y="44"/>
                    </a:cubicBezTo>
                    <a:cubicBezTo>
                      <a:pt x="2" y="46"/>
                      <a:pt x="5" y="46"/>
                      <a:pt x="5" y="44"/>
                    </a:cubicBezTo>
                    <a:cubicBezTo>
                      <a:pt x="6" y="28"/>
                      <a:pt x="9" y="4"/>
                      <a:pt x="30" y="6"/>
                    </a:cubicBezTo>
                    <a:cubicBezTo>
                      <a:pt x="32" y="6"/>
                      <a:pt x="32" y="3"/>
                      <a:pt x="30"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00" name="Freeform 438">
                <a:extLst>
                  <a:ext uri="{FF2B5EF4-FFF2-40B4-BE49-F238E27FC236}">
                    <a16:creationId xmlns:a16="http://schemas.microsoft.com/office/drawing/2014/main" id="{947B1F89-A1E9-45CD-8564-291CAC997DA6}"/>
                  </a:ext>
                </a:extLst>
              </p:cNvPr>
              <p:cNvSpPr>
                <a:spLocks/>
              </p:cNvSpPr>
              <p:nvPr/>
            </p:nvSpPr>
            <p:spPr bwMode="auto">
              <a:xfrm>
                <a:off x="2006" y="1597"/>
                <a:ext cx="31" cy="35"/>
              </a:xfrm>
              <a:custGeom>
                <a:avLst/>
                <a:gdLst>
                  <a:gd name="T0" fmla="*/ 16 w 18"/>
                  <a:gd name="T1" fmla="*/ 1 h 20"/>
                  <a:gd name="T2" fmla="*/ 4 w 18"/>
                  <a:gd name="T3" fmla="*/ 19 h 20"/>
                  <a:gd name="T4" fmla="*/ 7 w 18"/>
                  <a:gd name="T5" fmla="*/ 18 h 20"/>
                  <a:gd name="T6" fmla="*/ 16 w 18"/>
                  <a:gd name="T7" fmla="*/ 4 h 20"/>
                  <a:gd name="T8" fmla="*/ 16 w 18"/>
                  <a:gd name="T9" fmla="*/ 1 h 20"/>
                </a:gdLst>
                <a:ahLst/>
                <a:cxnLst>
                  <a:cxn ang="0">
                    <a:pos x="T0" y="T1"/>
                  </a:cxn>
                  <a:cxn ang="0">
                    <a:pos x="T2" y="T3"/>
                  </a:cxn>
                  <a:cxn ang="0">
                    <a:pos x="T4" y="T5"/>
                  </a:cxn>
                  <a:cxn ang="0">
                    <a:pos x="T6" y="T7"/>
                  </a:cxn>
                  <a:cxn ang="0">
                    <a:pos x="T8" y="T9"/>
                  </a:cxn>
                </a:cxnLst>
                <a:rect l="0" t="0" r="r" b="b"/>
                <a:pathLst>
                  <a:path w="18" h="20">
                    <a:moveTo>
                      <a:pt x="16" y="1"/>
                    </a:moveTo>
                    <a:cubicBezTo>
                      <a:pt x="7" y="0"/>
                      <a:pt x="0" y="10"/>
                      <a:pt x="4" y="19"/>
                    </a:cubicBezTo>
                    <a:cubicBezTo>
                      <a:pt x="5" y="20"/>
                      <a:pt x="7" y="19"/>
                      <a:pt x="7" y="18"/>
                    </a:cubicBezTo>
                    <a:cubicBezTo>
                      <a:pt x="5" y="12"/>
                      <a:pt x="10" y="4"/>
                      <a:pt x="16" y="4"/>
                    </a:cubicBezTo>
                    <a:cubicBezTo>
                      <a:pt x="18" y="4"/>
                      <a:pt x="18" y="1"/>
                      <a:pt x="16"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01" name="Freeform 439">
                <a:extLst>
                  <a:ext uri="{FF2B5EF4-FFF2-40B4-BE49-F238E27FC236}">
                    <a16:creationId xmlns:a16="http://schemas.microsoft.com/office/drawing/2014/main" id="{334BFBCF-2BA3-475E-8209-DD14E87486E6}"/>
                  </a:ext>
                </a:extLst>
              </p:cNvPr>
              <p:cNvSpPr>
                <a:spLocks/>
              </p:cNvSpPr>
              <p:nvPr/>
            </p:nvSpPr>
            <p:spPr bwMode="auto">
              <a:xfrm>
                <a:off x="2039" y="1613"/>
                <a:ext cx="19" cy="24"/>
              </a:xfrm>
              <a:custGeom>
                <a:avLst/>
                <a:gdLst>
                  <a:gd name="T0" fmla="*/ 8 w 11"/>
                  <a:gd name="T1" fmla="*/ 1 h 14"/>
                  <a:gd name="T2" fmla="*/ 0 w 11"/>
                  <a:gd name="T3" fmla="*/ 12 h 14"/>
                  <a:gd name="T4" fmla="*/ 3 w 11"/>
                  <a:gd name="T5" fmla="*/ 13 h 14"/>
                  <a:gd name="T6" fmla="*/ 10 w 11"/>
                  <a:gd name="T7" fmla="*/ 3 h 14"/>
                  <a:gd name="T8" fmla="*/ 8 w 11"/>
                  <a:gd name="T9" fmla="*/ 1 h 14"/>
                </a:gdLst>
                <a:ahLst/>
                <a:cxnLst>
                  <a:cxn ang="0">
                    <a:pos x="T0" y="T1"/>
                  </a:cxn>
                  <a:cxn ang="0">
                    <a:pos x="T2" y="T3"/>
                  </a:cxn>
                  <a:cxn ang="0">
                    <a:pos x="T4" y="T5"/>
                  </a:cxn>
                  <a:cxn ang="0">
                    <a:pos x="T6" y="T7"/>
                  </a:cxn>
                  <a:cxn ang="0">
                    <a:pos x="T8" y="T9"/>
                  </a:cxn>
                </a:cxnLst>
                <a:rect l="0" t="0" r="r" b="b"/>
                <a:pathLst>
                  <a:path w="11" h="14">
                    <a:moveTo>
                      <a:pt x="8" y="1"/>
                    </a:moveTo>
                    <a:cubicBezTo>
                      <a:pt x="4" y="4"/>
                      <a:pt x="1" y="7"/>
                      <a:pt x="0" y="12"/>
                    </a:cubicBezTo>
                    <a:cubicBezTo>
                      <a:pt x="0" y="13"/>
                      <a:pt x="2" y="14"/>
                      <a:pt x="3" y="13"/>
                    </a:cubicBezTo>
                    <a:cubicBezTo>
                      <a:pt x="5" y="9"/>
                      <a:pt x="7" y="6"/>
                      <a:pt x="10" y="3"/>
                    </a:cubicBezTo>
                    <a:cubicBezTo>
                      <a:pt x="11" y="2"/>
                      <a:pt x="9" y="0"/>
                      <a:pt x="8"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02" name="Freeform 440">
                <a:extLst>
                  <a:ext uri="{FF2B5EF4-FFF2-40B4-BE49-F238E27FC236}">
                    <a16:creationId xmlns:a16="http://schemas.microsoft.com/office/drawing/2014/main" id="{7E2B444E-6B66-43EF-9C61-853B3807DBA8}"/>
                  </a:ext>
                </a:extLst>
              </p:cNvPr>
              <p:cNvSpPr>
                <a:spLocks/>
              </p:cNvSpPr>
              <p:nvPr/>
            </p:nvSpPr>
            <p:spPr bwMode="auto">
              <a:xfrm>
                <a:off x="2065" y="1614"/>
                <a:ext cx="20" cy="23"/>
              </a:xfrm>
              <a:custGeom>
                <a:avLst/>
                <a:gdLst>
                  <a:gd name="T0" fmla="*/ 7 w 11"/>
                  <a:gd name="T1" fmla="*/ 1 h 13"/>
                  <a:gd name="T2" fmla="*/ 1 w 11"/>
                  <a:gd name="T3" fmla="*/ 11 h 13"/>
                  <a:gd name="T4" fmla="*/ 4 w 11"/>
                  <a:gd name="T5" fmla="*/ 11 h 13"/>
                  <a:gd name="T6" fmla="*/ 9 w 11"/>
                  <a:gd name="T7" fmla="*/ 4 h 13"/>
                  <a:gd name="T8" fmla="*/ 7 w 11"/>
                  <a:gd name="T9" fmla="*/ 1 h 13"/>
                </a:gdLst>
                <a:ahLst/>
                <a:cxnLst>
                  <a:cxn ang="0">
                    <a:pos x="T0" y="T1"/>
                  </a:cxn>
                  <a:cxn ang="0">
                    <a:pos x="T2" y="T3"/>
                  </a:cxn>
                  <a:cxn ang="0">
                    <a:pos x="T4" y="T5"/>
                  </a:cxn>
                  <a:cxn ang="0">
                    <a:pos x="T6" y="T7"/>
                  </a:cxn>
                  <a:cxn ang="0">
                    <a:pos x="T8" y="T9"/>
                  </a:cxn>
                </a:cxnLst>
                <a:rect l="0" t="0" r="r" b="b"/>
                <a:pathLst>
                  <a:path w="11" h="13">
                    <a:moveTo>
                      <a:pt x="7" y="1"/>
                    </a:moveTo>
                    <a:cubicBezTo>
                      <a:pt x="3" y="3"/>
                      <a:pt x="0" y="7"/>
                      <a:pt x="1" y="11"/>
                    </a:cubicBezTo>
                    <a:cubicBezTo>
                      <a:pt x="1" y="13"/>
                      <a:pt x="3" y="13"/>
                      <a:pt x="4" y="11"/>
                    </a:cubicBezTo>
                    <a:cubicBezTo>
                      <a:pt x="5" y="8"/>
                      <a:pt x="6" y="6"/>
                      <a:pt x="9" y="4"/>
                    </a:cubicBezTo>
                    <a:cubicBezTo>
                      <a:pt x="11" y="3"/>
                      <a:pt x="9" y="0"/>
                      <a:pt x="7"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03" name="Freeform 441">
                <a:extLst>
                  <a:ext uri="{FF2B5EF4-FFF2-40B4-BE49-F238E27FC236}">
                    <a16:creationId xmlns:a16="http://schemas.microsoft.com/office/drawing/2014/main" id="{239C9996-4667-4BEB-9612-A2794EC419AA}"/>
                  </a:ext>
                </a:extLst>
              </p:cNvPr>
              <p:cNvSpPr>
                <a:spLocks/>
              </p:cNvSpPr>
              <p:nvPr/>
            </p:nvSpPr>
            <p:spPr bwMode="auto">
              <a:xfrm>
                <a:off x="2143" y="2024"/>
                <a:ext cx="42" cy="97"/>
              </a:xfrm>
              <a:custGeom>
                <a:avLst/>
                <a:gdLst>
                  <a:gd name="T0" fmla="*/ 4 w 24"/>
                  <a:gd name="T1" fmla="*/ 53 h 55"/>
                  <a:gd name="T2" fmla="*/ 23 w 24"/>
                  <a:gd name="T3" fmla="*/ 3 h 55"/>
                  <a:gd name="T4" fmla="*/ 20 w 24"/>
                  <a:gd name="T5" fmla="*/ 2 h 55"/>
                  <a:gd name="T6" fmla="*/ 0 w 24"/>
                  <a:gd name="T7" fmla="*/ 52 h 55"/>
                  <a:gd name="T8" fmla="*/ 4 w 24"/>
                  <a:gd name="T9" fmla="*/ 53 h 55"/>
                </a:gdLst>
                <a:ahLst/>
                <a:cxnLst>
                  <a:cxn ang="0">
                    <a:pos x="T0" y="T1"/>
                  </a:cxn>
                  <a:cxn ang="0">
                    <a:pos x="T2" y="T3"/>
                  </a:cxn>
                  <a:cxn ang="0">
                    <a:pos x="T4" y="T5"/>
                  </a:cxn>
                  <a:cxn ang="0">
                    <a:pos x="T6" y="T7"/>
                  </a:cxn>
                  <a:cxn ang="0">
                    <a:pos x="T8" y="T9"/>
                  </a:cxn>
                </a:cxnLst>
                <a:rect l="0" t="0" r="r" b="b"/>
                <a:pathLst>
                  <a:path w="24" h="55">
                    <a:moveTo>
                      <a:pt x="4" y="53"/>
                    </a:moveTo>
                    <a:cubicBezTo>
                      <a:pt x="7" y="35"/>
                      <a:pt x="14" y="19"/>
                      <a:pt x="23" y="3"/>
                    </a:cubicBezTo>
                    <a:cubicBezTo>
                      <a:pt x="24" y="1"/>
                      <a:pt x="22" y="0"/>
                      <a:pt x="20" y="2"/>
                    </a:cubicBezTo>
                    <a:cubicBezTo>
                      <a:pt x="9" y="16"/>
                      <a:pt x="2" y="34"/>
                      <a:pt x="0" y="52"/>
                    </a:cubicBezTo>
                    <a:cubicBezTo>
                      <a:pt x="0" y="54"/>
                      <a:pt x="3" y="55"/>
                      <a:pt x="4" y="5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04" name="Freeform 442">
                <a:extLst>
                  <a:ext uri="{FF2B5EF4-FFF2-40B4-BE49-F238E27FC236}">
                    <a16:creationId xmlns:a16="http://schemas.microsoft.com/office/drawing/2014/main" id="{99A50445-4468-48A5-8928-8E3E12BA5A09}"/>
                  </a:ext>
                </a:extLst>
              </p:cNvPr>
              <p:cNvSpPr>
                <a:spLocks/>
              </p:cNvSpPr>
              <p:nvPr/>
            </p:nvSpPr>
            <p:spPr bwMode="auto">
              <a:xfrm>
                <a:off x="2118" y="2031"/>
                <a:ext cx="23" cy="55"/>
              </a:xfrm>
              <a:custGeom>
                <a:avLst/>
                <a:gdLst>
                  <a:gd name="T0" fmla="*/ 3 w 13"/>
                  <a:gd name="T1" fmla="*/ 29 h 31"/>
                  <a:gd name="T2" fmla="*/ 12 w 13"/>
                  <a:gd name="T3" fmla="*/ 2 h 31"/>
                  <a:gd name="T4" fmla="*/ 10 w 13"/>
                  <a:gd name="T5" fmla="*/ 1 h 31"/>
                  <a:gd name="T6" fmla="*/ 0 w 13"/>
                  <a:gd name="T7" fmla="*/ 28 h 31"/>
                  <a:gd name="T8" fmla="*/ 3 w 13"/>
                  <a:gd name="T9" fmla="*/ 29 h 31"/>
                </a:gdLst>
                <a:ahLst/>
                <a:cxnLst>
                  <a:cxn ang="0">
                    <a:pos x="T0" y="T1"/>
                  </a:cxn>
                  <a:cxn ang="0">
                    <a:pos x="T2" y="T3"/>
                  </a:cxn>
                  <a:cxn ang="0">
                    <a:pos x="T4" y="T5"/>
                  </a:cxn>
                  <a:cxn ang="0">
                    <a:pos x="T6" y="T7"/>
                  </a:cxn>
                  <a:cxn ang="0">
                    <a:pos x="T8" y="T9"/>
                  </a:cxn>
                </a:cxnLst>
                <a:rect l="0" t="0" r="r" b="b"/>
                <a:pathLst>
                  <a:path w="13" h="31">
                    <a:moveTo>
                      <a:pt x="3" y="29"/>
                    </a:moveTo>
                    <a:cubicBezTo>
                      <a:pt x="6" y="20"/>
                      <a:pt x="9" y="11"/>
                      <a:pt x="12" y="2"/>
                    </a:cubicBezTo>
                    <a:cubicBezTo>
                      <a:pt x="13" y="0"/>
                      <a:pt x="11" y="0"/>
                      <a:pt x="10" y="1"/>
                    </a:cubicBezTo>
                    <a:cubicBezTo>
                      <a:pt x="4" y="8"/>
                      <a:pt x="1" y="19"/>
                      <a:pt x="0" y="28"/>
                    </a:cubicBezTo>
                    <a:cubicBezTo>
                      <a:pt x="0" y="30"/>
                      <a:pt x="3" y="31"/>
                      <a:pt x="3"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05" name="Freeform 443">
                <a:extLst>
                  <a:ext uri="{FF2B5EF4-FFF2-40B4-BE49-F238E27FC236}">
                    <a16:creationId xmlns:a16="http://schemas.microsoft.com/office/drawing/2014/main" id="{90BD5F45-744C-4F74-966A-887E2D5DBD02}"/>
                  </a:ext>
                </a:extLst>
              </p:cNvPr>
              <p:cNvSpPr>
                <a:spLocks/>
              </p:cNvSpPr>
              <p:nvPr/>
            </p:nvSpPr>
            <p:spPr bwMode="auto">
              <a:xfrm>
                <a:off x="2092" y="2017"/>
                <a:ext cx="14" cy="41"/>
              </a:xfrm>
              <a:custGeom>
                <a:avLst/>
                <a:gdLst>
                  <a:gd name="T0" fmla="*/ 6 w 8"/>
                  <a:gd name="T1" fmla="*/ 20 h 23"/>
                  <a:gd name="T2" fmla="*/ 7 w 8"/>
                  <a:gd name="T3" fmla="*/ 3 h 23"/>
                  <a:gd name="T4" fmla="*/ 5 w 8"/>
                  <a:gd name="T5" fmla="*/ 1 h 23"/>
                  <a:gd name="T6" fmla="*/ 3 w 8"/>
                  <a:gd name="T7" fmla="*/ 22 h 23"/>
                  <a:gd name="T8" fmla="*/ 6 w 8"/>
                  <a:gd name="T9" fmla="*/ 20 h 23"/>
                </a:gdLst>
                <a:ahLst/>
                <a:cxnLst>
                  <a:cxn ang="0">
                    <a:pos x="T0" y="T1"/>
                  </a:cxn>
                  <a:cxn ang="0">
                    <a:pos x="T2" y="T3"/>
                  </a:cxn>
                  <a:cxn ang="0">
                    <a:pos x="T4" y="T5"/>
                  </a:cxn>
                  <a:cxn ang="0">
                    <a:pos x="T6" y="T7"/>
                  </a:cxn>
                  <a:cxn ang="0">
                    <a:pos x="T8" y="T9"/>
                  </a:cxn>
                </a:cxnLst>
                <a:rect l="0" t="0" r="r" b="b"/>
                <a:pathLst>
                  <a:path w="8" h="23">
                    <a:moveTo>
                      <a:pt x="6" y="20"/>
                    </a:moveTo>
                    <a:cubicBezTo>
                      <a:pt x="4" y="14"/>
                      <a:pt x="5" y="9"/>
                      <a:pt x="7" y="3"/>
                    </a:cubicBezTo>
                    <a:cubicBezTo>
                      <a:pt x="8" y="1"/>
                      <a:pt x="5" y="0"/>
                      <a:pt x="5" y="1"/>
                    </a:cubicBezTo>
                    <a:cubicBezTo>
                      <a:pt x="0" y="7"/>
                      <a:pt x="0" y="15"/>
                      <a:pt x="3" y="22"/>
                    </a:cubicBezTo>
                    <a:cubicBezTo>
                      <a:pt x="4" y="23"/>
                      <a:pt x="7" y="22"/>
                      <a:pt x="6"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06" name="Freeform 444">
                <a:extLst>
                  <a:ext uri="{FF2B5EF4-FFF2-40B4-BE49-F238E27FC236}">
                    <a16:creationId xmlns:a16="http://schemas.microsoft.com/office/drawing/2014/main" id="{9D997397-699A-4464-BDE3-D8C28FA708E0}"/>
                  </a:ext>
                </a:extLst>
              </p:cNvPr>
              <p:cNvSpPr>
                <a:spLocks/>
              </p:cNvSpPr>
              <p:nvPr/>
            </p:nvSpPr>
            <p:spPr bwMode="auto">
              <a:xfrm>
                <a:off x="2072" y="1980"/>
                <a:ext cx="16" cy="46"/>
              </a:xfrm>
              <a:custGeom>
                <a:avLst/>
                <a:gdLst>
                  <a:gd name="T0" fmla="*/ 4 w 9"/>
                  <a:gd name="T1" fmla="*/ 24 h 26"/>
                  <a:gd name="T2" fmla="*/ 8 w 9"/>
                  <a:gd name="T3" fmla="*/ 3 h 26"/>
                  <a:gd name="T4" fmla="*/ 6 w 9"/>
                  <a:gd name="T5" fmla="*/ 2 h 26"/>
                  <a:gd name="T6" fmla="*/ 0 w 9"/>
                  <a:gd name="T7" fmla="*/ 23 h 26"/>
                  <a:gd name="T8" fmla="*/ 4 w 9"/>
                  <a:gd name="T9" fmla="*/ 24 h 26"/>
                </a:gdLst>
                <a:ahLst/>
                <a:cxnLst>
                  <a:cxn ang="0">
                    <a:pos x="T0" y="T1"/>
                  </a:cxn>
                  <a:cxn ang="0">
                    <a:pos x="T2" y="T3"/>
                  </a:cxn>
                  <a:cxn ang="0">
                    <a:pos x="T4" y="T5"/>
                  </a:cxn>
                  <a:cxn ang="0">
                    <a:pos x="T6" y="T7"/>
                  </a:cxn>
                  <a:cxn ang="0">
                    <a:pos x="T8" y="T9"/>
                  </a:cxn>
                </a:cxnLst>
                <a:rect l="0" t="0" r="r" b="b"/>
                <a:pathLst>
                  <a:path w="9" h="26">
                    <a:moveTo>
                      <a:pt x="4" y="24"/>
                    </a:moveTo>
                    <a:cubicBezTo>
                      <a:pt x="5" y="17"/>
                      <a:pt x="6" y="10"/>
                      <a:pt x="8" y="3"/>
                    </a:cubicBezTo>
                    <a:cubicBezTo>
                      <a:pt x="9" y="1"/>
                      <a:pt x="7" y="0"/>
                      <a:pt x="6" y="2"/>
                    </a:cubicBezTo>
                    <a:cubicBezTo>
                      <a:pt x="2" y="8"/>
                      <a:pt x="0" y="16"/>
                      <a:pt x="0" y="23"/>
                    </a:cubicBezTo>
                    <a:cubicBezTo>
                      <a:pt x="0" y="25"/>
                      <a:pt x="3" y="26"/>
                      <a:pt x="4"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07" name="Freeform 445">
                <a:extLst>
                  <a:ext uri="{FF2B5EF4-FFF2-40B4-BE49-F238E27FC236}">
                    <a16:creationId xmlns:a16="http://schemas.microsoft.com/office/drawing/2014/main" id="{9190A98B-03E4-4CA6-B042-3B51D9925AEF}"/>
                  </a:ext>
                </a:extLst>
              </p:cNvPr>
              <p:cNvSpPr>
                <a:spLocks/>
              </p:cNvSpPr>
              <p:nvPr/>
            </p:nvSpPr>
            <p:spPr bwMode="auto">
              <a:xfrm>
                <a:off x="2048" y="1945"/>
                <a:ext cx="17" cy="40"/>
              </a:xfrm>
              <a:custGeom>
                <a:avLst/>
                <a:gdLst>
                  <a:gd name="T0" fmla="*/ 4 w 10"/>
                  <a:gd name="T1" fmla="*/ 21 h 23"/>
                  <a:gd name="T2" fmla="*/ 9 w 10"/>
                  <a:gd name="T3" fmla="*/ 3 h 23"/>
                  <a:gd name="T4" fmla="*/ 7 w 10"/>
                  <a:gd name="T5" fmla="*/ 1 h 23"/>
                  <a:gd name="T6" fmla="*/ 0 w 10"/>
                  <a:gd name="T7" fmla="*/ 21 h 23"/>
                  <a:gd name="T8" fmla="*/ 4 w 10"/>
                  <a:gd name="T9" fmla="*/ 21 h 23"/>
                </a:gdLst>
                <a:ahLst/>
                <a:cxnLst>
                  <a:cxn ang="0">
                    <a:pos x="T0" y="T1"/>
                  </a:cxn>
                  <a:cxn ang="0">
                    <a:pos x="T2" y="T3"/>
                  </a:cxn>
                  <a:cxn ang="0">
                    <a:pos x="T4" y="T5"/>
                  </a:cxn>
                  <a:cxn ang="0">
                    <a:pos x="T6" y="T7"/>
                  </a:cxn>
                  <a:cxn ang="0">
                    <a:pos x="T8" y="T9"/>
                  </a:cxn>
                </a:cxnLst>
                <a:rect l="0" t="0" r="r" b="b"/>
                <a:pathLst>
                  <a:path w="10" h="23">
                    <a:moveTo>
                      <a:pt x="4" y="21"/>
                    </a:moveTo>
                    <a:cubicBezTo>
                      <a:pt x="5" y="15"/>
                      <a:pt x="7" y="9"/>
                      <a:pt x="9" y="3"/>
                    </a:cubicBezTo>
                    <a:cubicBezTo>
                      <a:pt x="10" y="1"/>
                      <a:pt x="8" y="0"/>
                      <a:pt x="7" y="1"/>
                    </a:cubicBezTo>
                    <a:cubicBezTo>
                      <a:pt x="3" y="7"/>
                      <a:pt x="1" y="14"/>
                      <a:pt x="0" y="21"/>
                    </a:cubicBezTo>
                    <a:cubicBezTo>
                      <a:pt x="0" y="23"/>
                      <a:pt x="3" y="23"/>
                      <a:pt x="4"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08" name="Freeform 446">
                <a:extLst>
                  <a:ext uri="{FF2B5EF4-FFF2-40B4-BE49-F238E27FC236}">
                    <a16:creationId xmlns:a16="http://schemas.microsoft.com/office/drawing/2014/main" id="{19543951-D059-4EA0-927E-0B7A98187772}"/>
                  </a:ext>
                </a:extLst>
              </p:cNvPr>
              <p:cNvSpPr>
                <a:spLocks/>
              </p:cNvSpPr>
              <p:nvPr/>
            </p:nvSpPr>
            <p:spPr bwMode="auto">
              <a:xfrm>
                <a:off x="2032" y="1903"/>
                <a:ext cx="21" cy="35"/>
              </a:xfrm>
              <a:custGeom>
                <a:avLst/>
                <a:gdLst>
                  <a:gd name="T0" fmla="*/ 4 w 12"/>
                  <a:gd name="T1" fmla="*/ 18 h 20"/>
                  <a:gd name="T2" fmla="*/ 11 w 12"/>
                  <a:gd name="T3" fmla="*/ 3 h 20"/>
                  <a:gd name="T4" fmla="*/ 9 w 12"/>
                  <a:gd name="T5" fmla="*/ 1 h 20"/>
                  <a:gd name="T6" fmla="*/ 1 w 12"/>
                  <a:gd name="T7" fmla="*/ 17 h 20"/>
                  <a:gd name="T8" fmla="*/ 4 w 12"/>
                  <a:gd name="T9" fmla="*/ 18 h 20"/>
                </a:gdLst>
                <a:ahLst/>
                <a:cxnLst>
                  <a:cxn ang="0">
                    <a:pos x="T0" y="T1"/>
                  </a:cxn>
                  <a:cxn ang="0">
                    <a:pos x="T2" y="T3"/>
                  </a:cxn>
                  <a:cxn ang="0">
                    <a:pos x="T4" y="T5"/>
                  </a:cxn>
                  <a:cxn ang="0">
                    <a:pos x="T6" y="T7"/>
                  </a:cxn>
                  <a:cxn ang="0">
                    <a:pos x="T8" y="T9"/>
                  </a:cxn>
                </a:cxnLst>
                <a:rect l="0" t="0" r="r" b="b"/>
                <a:pathLst>
                  <a:path w="12" h="20">
                    <a:moveTo>
                      <a:pt x="4" y="18"/>
                    </a:moveTo>
                    <a:cubicBezTo>
                      <a:pt x="6" y="13"/>
                      <a:pt x="8" y="8"/>
                      <a:pt x="11" y="3"/>
                    </a:cubicBezTo>
                    <a:cubicBezTo>
                      <a:pt x="12" y="1"/>
                      <a:pt x="10" y="0"/>
                      <a:pt x="9" y="1"/>
                    </a:cubicBezTo>
                    <a:cubicBezTo>
                      <a:pt x="5" y="6"/>
                      <a:pt x="2" y="11"/>
                      <a:pt x="1" y="17"/>
                    </a:cubicBezTo>
                    <a:cubicBezTo>
                      <a:pt x="0" y="19"/>
                      <a:pt x="4" y="20"/>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09" name="Freeform 447">
                <a:extLst>
                  <a:ext uri="{FF2B5EF4-FFF2-40B4-BE49-F238E27FC236}">
                    <a16:creationId xmlns:a16="http://schemas.microsoft.com/office/drawing/2014/main" id="{3296DB51-663A-46FB-A756-1D499422A21C}"/>
                  </a:ext>
                </a:extLst>
              </p:cNvPr>
              <p:cNvSpPr>
                <a:spLocks/>
              </p:cNvSpPr>
              <p:nvPr/>
            </p:nvSpPr>
            <p:spPr bwMode="auto">
              <a:xfrm>
                <a:off x="2162" y="2100"/>
                <a:ext cx="28" cy="70"/>
              </a:xfrm>
              <a:custGeom>
                <a:avLst/>
                <a:gdLst>
                  <a:gd name="T0" fmla="*/ 3 w 16"/>
                  <a:gd name="T1" fmla="*/ 38 h 40"/>
                  <a:gd name="T2" fmla="*/ 15 w 16"/>
                  <a:gd name="T3" fmla="*/ 3 h 40"/>
                  <a:gd name="T4" fmla="*/ 12 w 16"/>
                  <a:gd name="T5" fmla="*/ 1 h 40"/>
                  <a:gd name="T6" fmla="*/ 0 w 16"/>
                  <a:gd name="T7" fmla="*/ 38 h 40"/>
                  <a:gd name="T8" fmla="*/ 3 w 16"/>
                  <a:gd name="T9" fmla="*/ 38 h 40"/>
                </a:gdLst>
                <a:ahLst/>
                <a:cxnLst>
                  <a:cxn ang="0">
                    <a:pos x="T0" y="T1"/>
                  </a:cxn>
                  <a:cxn ang="0">
                    <a:pos x="T2" y="T3"/>
                  </a:cxn>
                  <a:cxn ang="0">
                    <a:pos x="T4" y="T5"/>
                  </a:cxn>
                  <a:cxn ang="0">
                    <a:pos x="T6" y="T7"/>
                  </a:cxn>
                  <a:cxn ang="0">
                    <a:pos x="T8" y="T9"/>
                  </a:cxn>
                </a:cxnLst>
                <a:rect l="0" t="0" r="r" b="b"/>
                <a:pathLst>
                  <a:path w="16" h="40">
                    <a:moveTo>
                      <a:pt x="3" y="38"/>
                    </a:moveTo>
                    <a:cubicBezTo>
                      <a:pt x="5" y="25"/>
                      <a:pt x="9" y="14"/>
                      <a:pt x="15" y="3"/>
                    </a:cubicBezTo>
                    <a:cubicBezTo>
                      <a:pt x="16" y="1"/>
                      <a:pt x="13" y="0"/>
                      <a:pt x="12" y="1"/>
                    </a:cubicBezTo>
                    <a:cubicBezTo>
                      <a:pt x="5" y="12"/>
                      <a:pt x="1" y="25"/>
                      <a:pt x="0" y="38"/>
                    </a:cubicBezTo>
                    <a:cubicBezTo>
                      <a:pt x="0" y="40"/>
                      <a:pt x="3" y="40"/>
                      <a:pt x="3"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10" name="Freeform 448">
                <a:extLst>
                  <a:ext uri="{FF2B5EF4-FFF2-40B4-BE49-F238E27FC236}">
                    <a16:creationId xmlns:a16="http://schemas.microsoft.com/office/drawing/2014/main" id="{210A9AE1-7D81-42D1-9B33-66217EA7A62D}"/>
                  </a:ext>
                </a:extLst>
              </p:cNvPr>
              <p:cNvSpPr>
                <a:spLocks/>
              </p:cNvSpPr>
              <p:nvPr/>
            </p:nvSpPr>
            <p:spPr bwMode="auto">
              <a:xfrm>
                <a:off x="2173" y="2170"/>
                <a:ext cx="19" cy="60"/>
              </a:xfrm>
              <a:custGeom>
                <a:avLst/>
                <a:gdLst>
                  <a:gd name="T0" fmla="*/ 6 w 11"/>
                  <a:gd name="T1" fmla="*/ 32 h 34"/>
                  <a:gd name="T2" fmla="*/ 11 w 11"/>
                  <a:gd name="T3" fmla="*/ 3 h 34"/>
                  <a:gd name="T4" fmla="*/ 8 w 11"/>
                  <a:gd name="T5" fmla="*/ 1 h 34"/>
                  <a:gd name="T6" fmla="*/ 2 w 11"/>
                  <a:gd name="T7" fmla="*/ 32 h 34"/>
                  <a:gd name="T8" fmla="*/ 6 w 11"/>
                  <a:gd name="T9" fmla="*/ 32 h 34"/>
                </a:gdLst>
                <a:ahLst/>
                <a:cxnLst>
                  <a:cxn ang="0">
                    <a:pos x="T0" y="T1"/>
                  </a:cxn>
                  <a:cxn ang="0">
                    <a:pos x="T2" y="T3"/>
                  </a:cxn>
                  <a:cxn ang="0">
                    <a:pos x="T4" y="T5"/>
                  </a:cxn>
                  <a:cxn ang="0">
                    <a:pos x="T6" y="T7"/>
                  </a:cxn>
                  <a:cxn ang="0">
                    <a:pos x="T8" y="T9"/>
                  </a:cxn>
                </a:cxnLst>
                <a:rect l="0" t="0" r="r" b="b"/>
                <a:pathLst>
                  <a:path w="11" h="34">
                    <a:moveTo>
                      <a:pt x="6" y="32"/>
                    </a:moveTo>
                    <a:cubicBezTo>
                      <a:pt x="4" y="22"/>
                      <a:pt x="6" y="12"/>
                      <a:pt x="11" y="3"/>
                    </a:cubicBezTo>
                    <a:cubicBezTo>
                      <a:pt x="11" y="1"/>
                      <a:pt x="9" y="0"/>
                      <a:pt x="8" y="1"/>
                    </a:cubicBezTo>
                    <a:cubicBezTo>
                      <a:pt x="2" y="11"/>
                      <a:pt x="0" y="22"/>
                      <a:pt x="2" y="32"/>
                    </a:cubicBezTo>
                    <a:cubicBezTo>
                      <a:pt x="3" y="34"/>
                      <a:pt x="6" y="34"/>
                      <a:pt x="6"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11" name="Freeform 449">
                <a:extLst>
                  <a:ext uri="{FF2B5EF4-FFF2-40B4-BE49-F238E27FC236}">
                    <a16:creationId xmlns:a16="http://schemas.microsoft.com/office/drawing/2014/main" id="{C926C1C6-7AA5-437F-B1A4-75BC010127B6}"/>
                  </a:ext>
                </a:extLst>
              </p:cNvPr>
              <p:cNvSpPr>
                <a:spLocks/>
              </p:cNvSpPr>
              <p:nvPr/>
            </p:nvSpPr>
            <p:spPr bwMode="auto">
              <a:xfrm>
                <a:off x="2185" y="2226"/>
                <a:ext cx="18" cy="43"/>
              </a:xfrm>
              <a:custGeom>
                <a:avLst/>
                <a:gdLst>
                  <a:gd name="T0" fmla="*/ 4 w 10"/>
                  <a:gd name="T1" fmla="*/ 22 h 24"/>
                  <a:gd name="T2" fmla="*/ 9 w 10"/>
                  <a:gd name="T3" fmla="*/ 3 h 24"/>
                  <a:gd name="T4" fmla="*/ 7 w 10"/>
                  <a:gd name="T5" fmla="*/ 2 h 24"/>
                  <a:gd name="T6" fmla="*/ 0 w 10"/>
                  <a:gd name="T7" fmla="*/ 21 h 24"/>
                  <a:gd name="T8" fmla="*/ 4 w 10"/>
                  <a:gd name="T9" fmla="*/ 22 h 24"/>
                </a:gdLst>
                <a:ahLst/>
                <a:cxnLst>
                  <a:cxn ang="0">
                    <a:pos x="T0" y="T1"/>
                  </a:cxn>
                  <a:cxn ang="0">
                    <a:pos x="T2" y="T3"/>
                  </a:cxn>
                  <a:cxn ang="0">
                    <a:pos x="T4" y="T5"/>
                  </a:cxn>
                  <a:cxn ang="0">
                    <a:pos x="T6" y="T7"/>
                  </a:cxn>
                  <a:cxn ang="0">
                    <a:pos x="T8" y="T9"/>
                  </a:cxn>
                </a:cxnLst>
                <a:rect l="0" t="0" r="r" b="b"/>
                <a:pathLst>
                  <a:path w="10" h="24">
                    <a:moveTo>
                      <a:pt x="4" y="22"/>
                    </a:moveTo>
                    <a:cubicBezTo>
                      <a:pt x="6" y="16"/>
                      <a:pt x="8" y="9"/>
                      <a:pt x="9" y="3"/>
                    </a:cubicBezTo>
                    <a:cubicBezTo>
                      <a:pt x="10" y="2"/>
                      <a:pt x="7" y="0"/>
                      <a:pt x="7" y="2"/>
                    </a:cubicBezTo>
                    <a:cubicBezTo>
                      <a:pt x="4" y="8"/>
                      <a:pt x="2" y="14"/>
                      <a:pt x="0" y="21"/>
                    </a:cubicBezTo>
                    <a:cubicBezTo>
                      <a:pt x="0" y="23"/>
                      <a:pt x="3" y="24"/>
                      <a:pt x="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12" name="Freeform 450">
                <a:extLst>
                  <a:ext uri="{FF2B5EF4-FFF2-40B4-BE49-F238E27FC236}">
                    <a16:creationId xmlns:a16="http://schemas.microsoft.com/office/drawing/2014/main" id="{3B8029C1-FC5E-41AC-BDB4-2905E9EE873C}"/>
                  </a:ext>
                </a:extLst>
              </p:cNvPr>
              <p:cNvSpPr>
                <a:spLocks/>
              </p:cNvSpPr>
              <p:nvPr/>
            </p:nvSpPr>
            <p:spPr bwMode="auto">
              <a:xfrm>
                <a:off x="3145" y="1790"/>
                <a:ext cx="12" cy="85"/>
              </a:xfrm>
              <a:custGeom>
                <a:avLst/>
                <a:gdLst>
                  <a:gd name="T0" fmla="*/ 7 w 7"/>
                  <a:gd name="T1" fmla="*/ 46 h 48"/>
                  <a:gd name="T2" fmla="*/ 6 w 7"/>
                  <a:gd name="T3" fmla="*/ 24 h 48"/>
                  <a:gd name="T4" fmla="*/ 6 w 7"/>
                  <a:gd name="T5" fmla="*/ 2 h 48"/>
                  <a:gd name="T6" fmla="*/ 3 w 7"/>
                  <a:gd name="T7" fmla="*/ 2 h 48"/>
                  <a:gd name="T8" fmla="*/ 5 w 7"/>
                  <a:gd name="T9" fmla="*/ 47 h 48"/>
                  <a:gd name="T10" fmla="*/ 7 w 7"/>
                  <a:gd name="T11" fmla="*/ 46 h 48"/>
                </a:gdLst>
                <a:ahLst/>
                <a:cxnLst>
                  <a:cxn ang="0">
                    <a:pos x="T0" y="T1"/>
                  </a:cxn>
                  <a:cxn ang="0">
                    <a:pos x="T2" y="T3"/>
                  </a:cxn>
                  <a:cxn ang="0">
                    <a:pos x="T4" y="T5"/>
                  </a:cxn>
                  <a:cxn ang="0">
                    <a:pos x="T6" y="T7"/>
                  </a:cxn>
                  <a:cxn ang="0">
                    <a:pos x="T8" y="T9"/>
                  </a:cxn>
                  <a:cxn ang="0">
                    <a:pos x="T10" y="T11"/>
                  </a:cxn>
                </a:cxnLst>
                <a:rect l="0" t="0" r="r" b="b"/>
                <a:pathLst>
                  <a:path w="7" h="48">
                    <a:moveTo>
                      <a:pt x="7" y="46"/>
                    </a:moveTo>
                    <a:cubicBezTo>
                      <a:pt x="7" y="39"/>
                      <a:pt x="6" y="32"/>
                      <a:pt x="6" y="24"/>
                    </a:cubicBezTo>
                    <a:cubicBezTo>
                      <a:pt x="5" y="17"/>
                      <a:pt x="6" y="9"/>
                      <a:pt x="6" y="2"/>
                    </a:cubicBezTo>
                    <a:cubicBezTo>
                      <a:pt x="6" y="0"/>
                      <a:pt x="3" y="0"/>
                      <a:pt x="3" y="2"/>
                    </a:cubicBezTo>
                    <a:cubicBezTo>
                      <a:pt x="0" y="16"/>
                      <a:pt x="0" y="33"/>
                      <a:pt x="5" y="47"/>
                    </a:cubicBezTo>
                    <a:cubicBezTo>
                      <a:pt x="5" y="48"/>
                      <a:pt x="7" y="48"/>
                      <a:pt x="7"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13" name="Freeform 451">
                <a:extLst>
                  <a:ext uri="{FF2B5EF4-FFF2-40B4-BE49-F238E27FC236}">
                    <a16:creationId xmlns:a16="http://schemas.microsoft.com/office/drawing/2014/main" id="{B21F0227-29F3-42C9-857D-096BE8B96BD2}"/>
                  </a:ext>
                </a:extLst>
              </p:cNvPr>
              <p:cNvSpPr>
                <a:spLocks/>
              </p:cNvSpPr>
              <p:nvPr/>
            </p:nvSpPr>
            <p:spPr bwMode="auto">
              <a:xfrm>
                <a:off x="3117" y="1750"/>
                <a:ext cx="8" cy="77"/>
              </a:xfrm>
              <a:custGeom>
                <a:avLst/>
                <a:gdLst>
                  <a:gd name="T0" fmla="*/ 4 w 5"/>
                  <a:gd name="T1" fmla="*/ 42 h 44"/>
                  <a:gd name="T2" fmla="*/ 4 w 5"/>
                  <a:gd name="T3" fmla="*/ 2 h 44"/>
                  <a:gd name="T4" fmla="*/ 1 w 5"/>
                  <a:gd name="T5" fmla="*/ 2 h 44"/>
                  <a:gd name="T6" fmla="*/ 1 w 5"/>
                  <a:gd name="T7" fmla="*/ 42 h 44"/>
                  <a:gd name="T8" fmla="*/ 4 w 5"/>
                  <a:gd name="T9" fmla="*/ 42 h 44"/>
                </a:gdLst>
                <a:ahLst/>
                <a:cxnLst>
                  <a:cxn ang="0">
                    <a:pos x="T0" y="T1"/>
                  </a:cxn>
                  <a:cxn ang="0">
                    <a:pos x="T2" y="T3"/>
                  </a:cxn>
                  <a:cxn ang="0">
                    <a:pos x="T4" y="T5"/>
                  </a:cxn>
                  <a:cxn ang="0">
                    <a:pos x="T6" y="T7"/>
                  </a:cxn>
                  <a:cxn ang="0">
                    <a:pos x="T8" y="T9"/>
                  </a:cxn>
                </a:cxnLst>
                <a:rect l="0" t="0" r="r" b="b"/>
                <a:pathLst>
                  <a:path w="5" h="44">
                    <a:moveTo>
                      <a:pt x="4" y="42"/>
                    </a:moveTo>
                    <a:cubicBezTo>
                      <a:pt x="5" y="29"/>
                      <a:pt x="5" y="15"/>
                      <a:pt x="4" y="2"/>
                    </a:cubicBezTo>
                    <a:cubicBezTo>
                      <a:pt x="4" y="0"/>
                      <a:pt x="1" y="0"/>
                      <a:pt x="1" y="2"/>
                    </a:cubicBezTo>
                    <a:cubicBezTo>
                      <a:pt x="0" y="15"/>
                      <a:pt x="0" y="29"/>
                      <a:pt x="1" y="42"/>
                    </a:cubicBezTo>
                    <a:cubicBezTo>
                      <a:pt x="1" y="44"/>
                      <a:pt x="4" y="44"/>
                      <a:pt x="4" y="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14" name="Freeform 452">
                <a:extLst>
                  <a:ext uri="{FF2B5EF4-FFF2-40B4-BE49-F238E27FC236}">
                    <a16:creationId xmlns:a16="http://schemas.microsoft.com/office/drawing/2014/main" id="{34ABCA92-8058-468E-A4B7-1A871F9A5F52}"/>
                  </a:ext>
                </a:extLst>
              </p:cNvPr>
              <p:cNvSpPr>
                <a:spLocks/>
              </p:cNvSpPr>
              <p:nvPr/>
            </p:nvSpPr>
            <p:spPr bwMode="auto">
              <a:xfrm>
                <a:off x="3083" y="1743"/>
                <a:ext cx="11" cy="51"/>
              </a:xfrm>
              <a:custGeom>
                <a:avLst/>
                <a:gdLst>
                  <a:gd name="T0" fmla="*/ 6 w 6"/>
                  <a:gd name="T1" fmla="*/ 26 h 29"/>
                  <a:gd name="T2" fmla="*/ 5 w 6"/>
                  <a:gd name="T3" fmla="*/ 2 h 29"/>
                  <a:gd name="T4" fmla="*/ 2 w 6"/>
                  <a:gd name="T5" fmla="*/ 2 h 29"/>
                  <a:gd name="T6" fmla="*/ 2 w 6"/>
                  <a:gd name="T7" fmla="*/ 27 h 29"/>
                  <a:gd name="T8" fmla="*/ 6 w 6"/>
                  <a:gd name="T9" fmla="*/ 26 h 29"/>
                </a:gdLst>
                <a:ahLst/>
                <a:cxnLst>
                  <a:cxn ang="0">
                    <a:pos x="T0" y="T1"/>
                  </a:cxn>
                  <a:cxn ang="0">
                    <a:pos x="T2" y="T3"/>
                  </a:cxn>
                  <a:cxn ang="0">
                    <a:pos x="T4" y="T5"/>
                  </a:cxn>
                  <a:cxn ang="0">
                    <a:pos x="T6" y="T7"/>
                  </a:cxn>
                  <a:cxn ang="0">
                    <a:pos x="T8" y="T9"/>
                  </a:cxn>
                </a:cxnLst>
                <a:rect l="0" t="0" r="r" b="b"/>
                <a:pathLst>
                  <a:path w="6" h="29">
                    <a:moveTo>
                      <a:pt x="6" y="26"/>
                    </a:moveTo>
                    <a:cubicBezTo>
                      <a:pt x="5" y="18"/>
                      <a:pt x="5" y="10"/>
                      <a:pt x="5" y="2"/>
                    </a:cubicBezTo>
                    <a:cubicBezTo>
                      <a:pt x="5" y="0"/>
                      <a:pt x="2" y="0"/>
                      <a:pt x="2" y="2"/>
                    </a:cubicBezTo>
                    <a:cubicBezTo>
                      <a:pt x="0" y="10"/>
                      <a:pt x="1" y="19"/>
                      <a:pt x="2" y="27"/>
                    </a:cubicBezTo>
                    <a:cubicBezTo>
                      <a:pt x="3" y="29"/>
                      <a:pt x="6" y="28"/>
                      <a:pt x="6"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15" name="Freeform 453">
                <a:extLst>
                  <a:ext uri="{FF2B5EF4-FFF2-40B4-BE49-F238E27FC236}">
                    <a16:creationId xmlns:a16="http://schemas.microsoft.com/office/drawing/2014/main" id="{92E3382A-B1E9-41B8-AE28-40275ABA7D6B}"/>
                  </a:ext>
                </a:extLst>
              </p:cNvPr>
              <p:cNvSpPr>
                <a:spLocks/>
              </p:cNvSpPr>
              <p:nvPr/>
            </p:nvSpPr>
            <p:spPr bwMode="auto">
              <a:xfrm>
                <a:off x="3057" y="1697"/>
                <a:ext cx="9" cy="63"/>
              </a:xfrm>
              <a:custGeom>
                <a:avLst/>
                <a:gdLst>
                  <a:gd name="T0" fmla="*/ 5 w 5"/>
                  <a:gd name="T1" fmla="*/ 34 h 36"/>
                  <a:gd name="T2" fmla="*/ 4 w 5"/>
                  <a:gd name="T3" fmla="*/ 2 h 36"/>
                  <a:gd name="T4" fmla="*/ 1 w 5"/>
                  <a:gd name="T5" fmla="*/ 2 h 36"/>
                  <a:gd name="T6" fmla="*/ 1 w 5"/>
                  <a:gd name="T7" fmla="*/ 34 h 36"/>
                  <a:gd name="T8" fmla="*/ 5 w 5"/>
                  <a:gd name="T9" fmla="*/ 34 h 36"/>
                </a:gdLst>
                <a:ahLst/>
                <a:cxnLst>
                  <a:cxn ang="0">
                    <a:pos x="T0" y="T1"/>
                  </a:cxn>
                  <a:cxn ang="0">
                    <a:pos x="T2" y="T3"/>
                  </a:cxn>
                  <a:cxn ang="0">
                    <a:pos x="T4" y="T5"/>
                  </a:cxn>
                  <a:cxn ang="0">
                    <a:pos x="T6" y="T7"/>
                  </a:cxn>
                  <a:cxn ang="0">
                    <a:pos x="T8" y="T9"/>
                  </a:cxn>
                </a:cxnLst>
                <a:rect l="0" t="0" r="r" b="b"/>
                <a:pathLst>
                  <a:path w="5" h="36">
                    <a:moveTo>
                      <a:pt x="5" y="34"/>
                    </a:moveTo>
                    <a:cubicBezTo>
                      <a:pt x="4" y="23"/>
                      <a:pt x="5" y="13"/>
                      <a:pt x="4" y="2"/>
                    </a:cubicBezTo>
                    <a:cubicBezTo>
                      <a:pt x="4" y="1"/>
                      <a:pt x="1" y="0"/>
                      <a:pt x="1" y="2"/>
                    </a:cubicBezTo>
                    <a:cubicBezTo>
                      <a:pt x="0" y="13"/>
                      <a:pt x="0" y="24"/>
                      <a:pt x="1" y="34"/>
                    </a:cubicBezTo>
                    <a:cubicBezTo>
                      <a:pt x="2" y="36"/>
                      <a:pt x="5" y="36"/>
                      <a:pt x="5"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16" name="Freeform 454">
                <a:extLst>
                  <a:ext uri="{FF2B5EF4-FFF2-40B4-BE49-F238E27FC236}">
                    <a16:creationId xmlns:a16="http://schemas.microsoft.com/office/drawing/2014/main" id="{EE5DE247-1A26-4B56-B5CC-B84EC7EA1F38}"/>
                  </a:ext>
                </a:extLst>
              </p:cNvPr>
              <p:cNvSpPr>
                <a:spLocks/>
              </p:cNvSpPr>
              <p:nvPr/>
            </p:nvSpPr>
            <p:spPr bwMode="auto">
              <a:xfrm>
                <a:off x="3247" y="1848"/>
                <a:ext cx="24" cy="72"/>
              </a:xfrm>
              <a:custGeom>
                <a:avLst/>
                <a:gdLst>
                  <a:gd name="T0" fmla="*/ 4 w 14"/>
                  <a:gd name="T1" fmla="*/ 40 h 41"/>
                  <a:gd name="T2" fmla="*/ 12 w 14"/>
                  <a:gd name="T3" fmla="*/ 2 h 41"/>
                  <a:gd name="T4" fmla="*/ 10 w 14"/>
                  <a:gd name="T5" fmla="*/ 2 h 41"/>
                  <a:gd name="T6" fmla="*/ 1 w 14"/>
                  <a:gd name="T7" fmla="*/ 38 h 41"/>
                  <a:gd name="T8" fmla="*/ 4 w 14"/>
                  <a:gd name="T9" fmla="*/ 40 h 41"/>
                </a:gdLst>
                <a:ahLst/>
                <a:cxnLst>
                  <a:cxn ang="0">
                    <a:pos x="T0" y="T1"/>
                  </a:cxn>
                  <a:cxn ang="0">
                    <a:pos x="T2" y="T3"/>
                  </a:cxn>
                  <a:cxn ang="0">
                    <a:pos x="T4" y="T5"/>
                  </a:cxn>
                  <a:cxn ang="0">
                    <a:pos x="T6" y="T7"/>
                  </a:cxn>
                  <a:cxn ang="0">
                    <a:pos x="T8" y="T9"/>
                  </a:cxn>
                </a:cxnLst>
                <a:rect l="0" t="0" r="r" b="b"/>
                <a:pathLst>
                  <a:path w="14" h="41">
                    <a:moveTo>
                      <a:pt x="4" y="40"/>
                    </a:moveTo>
                    <a:cubicBezTo>
                      <a:pt x="10" y="28"/>
                      <a:pt x="14" y="15"/>
                      <a:pt x="12" y="2"/>
                    </a:cubicBezTo>
                    <a:cubicBezTo>
                      <a:pt x="12" y="0"/>
                      <a:pt x="10" y="0"/>
                      <a:pt x="10" y="2"/>
                    </a:cubicBezTo>
                    <a:cubicBezTo>
                      <a:pt x="8" y="14"/>
                      <a:pt x="7" y="26"/>
                      <a:pt x="1" y="38"/>
                    </a:cubicBezTo>
                    <a:cubicBezTo>
                      <a:pt x="0" y="40"/>
                      <a:pt x="3" y="41"/>
                      <a:pt x="4"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17" name="Freeform 455">
                <a:extLst>
                  <a:ext uri="{FF2B5EF4-FFF2-40B4-BE49-F238E27FC236}">
                    <a16:creationId xmlns:a16="http://schemas.microsoft.com/office/drawing/2014/main" id="{E5DCE943-7822-475F-BDB7-47B4E264EE27}"/>
                  </a:ext>
                </a:extLst>
              </p:cNvPr>
              <p:cNvSpPr>
                <a:spLocks/>
              </p:cNvSpPr>
              <p:nvPr/>
            </p:nvSpPr>
            <p:spPr bwMode="auto">
              <a:xfrm>
                <a:off x="3292" y="1820"/>
                <a:ext cx="25" cy="83"/>
              </a:xfrm>
              <a:custGeom>
                <a:avLst/>
                <a:gdLst>
                  <a:gd name="T0" fmla="*/ 4 w 14"/>
                  <a:gd name="T1" fmla="*/ 46 h 47"/>
                  <a:gd name="T2" fmla="*/ 8 w 14"/>
                  <a:gd name="T3" fmla="*/ 1 h 47"/>
                  <a:gd name="T4" fmla="*/ 5 w 14"/>
                  <a:gd name="T5" fmla="*/ 2 h 47"/>
                  <a:gd name="T6" fmla="*/ 1 w 14"/>
                  <a:gd name="T7" fmla="*/ 44 h 47"/>
                  <a:gd name="T8" fmla="*/ 4 w 14"/>
                  <a:gd name="T9" fmla="*/ 46 h 47"/>
                </a:gdLst>
                <a:ahLst/>
                <a:cxnLst>
                  <a:cxn ang="0">
                    <a:pos x="T0" y="T1"/>
                  </a:cxn>
                  <a:cxn ang="0">
                    <a:pos x="T2" y="T3"/>
                  </a:cxn>
                  <a:cxn ang="0">
                    <a:pos x="T4" y="T5"/>
                  </a:cxn>
                  <a:cxn ang="0">
                    <a:pos x="T6" y="T7"/>
                  </a:cxn>
                  <a:cxn ang="0">
                    <a:pos x="T8" y="T9"/>
                  </a:cxn>
                </a:cxnLst>
                <a:rect l="0" t="0" r="r" b="b"/>
                <a:pathLst>
                  <a:path w="14" h="47">
                    <a:moveTo>
                      <a:pt x="4" y="46"/>
                    </a:moveTo>
                    <a:cubicBezTo>
                      <a:pt x="12" y="33"/>
                      <a:pt x="14" y="16"/>
                      <a:pt x="8" y="1"/>
                    </a:cubicBezTo>
                    <a:cubicBezTo>
                      <a:pt x="7" y="0"/>
                      <a:pt x="5" y="1"/>
                      <a:pt x="5" y="2"/>
                    </a:cubicBezTo>
                    <a:cubicBezTo>
                      <a:pt x="8" y="17"/>
                      <a:pt x="8" y="31"/>
                      <a:pt x="1" y="44"/>
                    </a:cubicBezTo>
                    <a:cubicBezTo>
                      <a:pt x="0" y="46"/>
                      <a:pt x="3" y="47"/>
                      <a:pt x="4"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18" name="Freeform 456">
                <a:extLst>
                  <a:ext uri="{FF2B5EF4-FFF2-40B4-BE49-F238E27FC236}">
                    <a16:creationId xmlns:a16="http://schemas.microsoft.com/office/drawing/2014/main" id="{D8F92489-4174-421B-AD7E-0AC8F9CE1DCE}"/>
                  </a:ext>
                </a:extLst>
              </p:cNvPr>
              <p:cNvSpPr>
                <a:spLocks/>
              </p:cNvSpPr>
              <p:nvPr/>
            </p:nvSpPr>
            <p:spPr bwMode="auto">
              <a:xfrm>
                <a:off x="3333" y="1797"/>
                <a:ext cx="26" cy="85"/>
              </a:xfrm>
              <a:custGeom>
                <a:avLst/>
                <a:gdLst>
                  <a:gd name="T0" fmla="*/ 4 w 15"/>
                  <a:gd name="T1" fmla="*/ 46 h 48"/>
                  <a:gd name="T2" fmla="*/ 12 w 15"/>
                  <a:gd name="T3" fmla="*/ 2 h 48"/>
                  <a:gd name="T4" fmla="*/ 9 w 15"/>
                  <a:gd name="T5" fmla="*/ 2 h 48"/>
                  <a:gd name="T6" fmla="*/ 1 w 15"/>
                  <a:gd name="T7" fmla="*/ 44 h 48"/>
                  <a:gd name="T8" fmla="*/ 4 w 15"/>
                  <a:gd name="T9" fmla="*/ 46 h 48"/>
                </a:gdLst>
                <a:ahLst/>
                <a:cxnLst>
                  <a:cxn ang="0">
                    <a:pos x="T0" y="T1"/>
                  </a:cxn>
                  <a:cxn ang="0">
                    <a:pos x="T2" y="T3"/>
                  </a:cxn>
                  <a:cxn ang="0">
                    <a:pos x="T4" y="T5"/>
                  </a:cxn>
                  <a:cxn ang="0">
                    <a:pos x="T6" y="T7"/>
                  </a:cxn>
                  <a:cxn ang="0">
                    <a:pos x="T8" y="T9"/>
                  </a:cxn>
                </a:cxnLst>
                <a:rect l="0" t="0" r="r" b="b"/>
                <a:pathLst>
                  <a:path w="15" h="48">
                    <a:moveTo>
                      <a:pt x="4" y="46"/>
                    </a:moveTo>
                    <a:cubicBezTo>
                      <a:pt x="11" y="33"/>
                      <a:pt x="15" y="17"/>
                      <a:pt x="12" y="2"/>
                    </a:cubicBezTo>
                    <a:cubicBezTo>
                      <a:pt x="11" y="0"/>
                      <a:pt x="9" y="1"/>
                      <a:pt x="9" y="2"/>
                    </a:cubicBezTo>
                    <a:cubicBezTo>
                      <a:pt x="8" y="17"/>
                      <a:pt x="7" y="31"/>
                      <a:pt x="1" y="44"/>
                    </a:cubicBezTo>
                    <a:cubicBezTo>
                      <a:pt x="0" y="46"/>
                      <a:pt x="3" y="48"/>
                      <a:pt x="4"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19" name="Freeform 457">
                <a:extLst>
                  <a:ext uri="{FF2B5EF4-FFF2-40B4-BE49-F238E27FC236}">
                    <a16:creationId xmlns:a16="http://schemas.microsoft.com/office/drawing/2014/main" id="{2F41718D-1830-4C7D-8700-50691F824C3A}"/>
                  </a:ext>
                </a:extLst>
              </p:cNvPr>
              <p:cNvSpPr>
                <a:spLocks/>
              </p:cNvSpPr>
              <p:nvPr/>
            </p:nvSpPr>
            <p:spPr bwMode="auto">
              <a:xfrm>
                <a:off x="3386" y="1750"/>
                <a:ext cx="14" cy="93"/>
              </a:xfrm>
              <a:custGeom>
                <a:avLst/>
                <a:gdLst>
                  <a:gd name="T0" fmla="*/ 4 w 8"/>
                  <a:gd name="T1" fmla="*/ 51 h 53"/>
                  <a:gd name="T2" fmla="*/ 4 w 8"/>
                  <a:gd name="T3" fmla="*/ 2 h 53"/>
                  <a:gd name="T4" fmla="*/ 1 w 8"/>
                  <a:gd name="T5" fmla="*/ 2 h 53"/>
                  <a:gd name="T6" fmla="*/ 0 w 8"/>
                  <a:gd name="T7" fmla="*/ 50 h 53"/>
                  <a:gd name="T8" fmla="*/ 4 w 8"/>
                  <a:gd name="T9" fmla="*/ 51 h 53"/>
                </a:gdLst>
                <a:ahLst/>
                <a:cxnLst>
                  <a:cxn ang="0">
                    <a:pos x="T0" y="T1"/>
                  </a:cxn>
                  <a:cxn ang="0">
                    <a:pos x="T2" y="T3"/>
                  </a:cxn>
                  <a:cxn ang="0">
                    <a:pos x="T4" y="T5"/>
                  </a:cxn>
                  <a:cxn ang="0">
                    <a:pos x="T6" y="T7"/>
                  </a:cxn>
                  <a:cxn ang="0">
                    <a:pos x="T8" y="T9"/>
                  </a:cxn>
                </a:cxnLst>
                <a:rect l="0" t="0" r="r" b="b"/>
                <a:pathLst>
                  <a:path w="8" h="53">
                    <a:moveTo>
                      <a:pt x="4" y="51"/>
                    </a:moveTo>
                    <a:cubicBezTo>
                      <a:pt x="7" y="35"/>
                      <a:pt x="8" y="18"/>
                      <a:pt x="4" y="2"/>
                    </a:cubicBezTo>
                    <a:cubicBezTo>
                      <a:pt x="4" y="0"/>
                      <a:pt x="1" y="1"/>
                      <a:pt x="1" y="2"/>
                    </a:cubicBezTo>
                    <a:cubicBezTo>
                      <a:pt x="3" y="19"/>
                      <a:pt x="3" y="34"/>
                      <a:pt x="0" y="50"/>
                    </a:cubicBezTo>
                    <a:cubicBezTo>
                      <a:pt x="0" y="52"/>
                      <a:pt x="3" y="53"/>
                      <a:pt x="4" y="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20" name="Freeform 458">
                <a:extLst>
                  <a:ext uri="{FF2B5EF4-FFF2-40B4-BE49-F238E27FC236}">
                    <a16:creationId xmlns:a16="http://schemas.microsoft.com/office/drawing/2014/main" id="{3CF64458-8337-4250-8C1B-36A31D2FC0ED}"/>
                  </a:ext>
                </a:extLst>
              </p:cNvPr>
              <p:cNvSpPr>
                <a:spLocks/>
              </p:cNvSpPr>
              <p:nvPr/>
            </p:nvSpPr>
            <p:spPr bwMode="auto">
              <a:xfrm>
                <a:off x="3426" y="1760"/>
                <a:ext cx="11" cy="64"/>
              </a:xfrm>
              <a:custGeom>
                <a:avLst/>
                <a:gdLst>
                  <a:gd name="T0" fmla="*/ 5 w 6"/>
                  <a:gd name="T1" fmla="*/ 33 h 36"/>
                  <a:gd name="T2" fmla="*/ 4 w 6"/>
                  <a:gd name="T3" fmla="*/ 2 h 36"/>
                  <a:gd name="T4" fmla="*/ 1 w 6"/>
                  <a:gd name="T5" fmla="*/ 2 h 36"/>
                  <a:gd name="T6" fmla="*/ 1 w 6"/>
                  <a:gd name="T7" fmla="*/ 33 h 36"/>
                  <a:gd name="T8" fmla="*/ 5 w 6"/>
                  <a:gd name="T9" fmla="*/ 33 h 36"/>
                </a:gdLst>
                <a:ahLst/>
                <a:cxnLst>
                  <a:cxn ang="0">
                    <a:pos x="T0" y="T1"/>
                  </a:cxn>
                  <a:cxn ang="0">
                    <a:pos x="T2" y="T3"/>
                  </a:cxn>
                  <a:cxn ang="0">
                    <a:pos x="T4" y="T5"/>
                  </a:cxn>
                  <a:cxn ang="0">
                    <a:pos x="T6" y="T7"/>
                  </a:cxn>
                  <a:cxn ang="0">
                    <a:pos x="T8" y="T9"/>
                  </a:cxn>
                </a:cxnLst>
                <a:rect l="0" t="0" r="r" b="b"/>
                <a:pathLst>
                  <a:path w="6" h="36">
                    <a:moveTo>
                      <a:pt x="5" y="33"/>
                    </a:moveTo>
                    <a:cubicBezTo>
                      <a:pt x="5" y="23"/>
                      <a:pt x="6" y="12"/>
                      <a:pt x="4" y="2"/>
                    </a:cubicBezTo>
                    <a:cubicBezTo>
                      <a:pt x="4" y="0"/>
                      <a:pt x="1" y="0"/>
                      <a:pt x="1" y="2"/>
                    </a:cubicBezTo>
                    <a:cubicBezTo>
                      <a:pt x="0" y="12"/>
                      <a:pt x="0" y="23"/>
                      <a:pt x="1" y="33"/>
                    </a:cubicBezTo>
                    <a:cubicBezTo>
                      <a:pt x="1" y="36"/>
                      <a:pt x="4" y="36"/>
                      <a:pt x="5"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21" name="Freeform 459">
                <a:extLst>
                  <a:ext uri="{FF2B5EF4-FFF2-40B4-BE49-F238E27FC236}">
                    <a16:creationId xmlns:a16="http://schemas.microsoft.com/office/drawing/2014/main" id="{C653B292-C53D-4389-9A00-FD9097A93735}"/>
                  </a:ext>
                </a:extLst>
              </p:cNvPr>
              <p:cNvSpPr>
                <a:spLocks/>
              </p:cNvSpPr>
              <p:nvPr/>
            </p:nvSpPr>
            <p:spPr bwMode="auto">
              <a:xfrm>
                <a:off x="3463" y="1720"/>
                <a:ext cx="21" cy="81"/>
              </a:xfrm>
              <a:custGeom>
                <a:avLst/>
                <a:gdLst>
                  <a:gd name="T0" fmla="*/ 4 w 12"/>
                  <a:gd name="T1" fmla="*/ 45 h 46"/>
                  <a:gd name="T2" fmla="*/ 8 w 12"/>
                  <a:gd name="T3" fmla="*/ 2 h 46"/>
                  <a:gd name="T4" fmla="*/ 5 w 12"/>
                  <a:gd name="T5" fmla="*/ 2 h 46"/>
                  <a:gd name="T6" fmla="*/ 1 w 12"/>
                  <a:gd name="T7" fmla="*/ 43 h 46"/>
                  <a:gd name="T8" fmla="*/ 4 w 12"/>
                  <a:gd name="T9" fmla="*/ 45 h 46"/>
                </a:gdLst>
                <a:ahLst/>
                <a:cxnLst>
                  <a:cxn ang="0">
                    <a:pos x="T0" y="T1"/>
                  </a:cxn>
                  <a:cxn ang="0">
                    <a:pos x="T2" y="T3"/>
                  </a:cxn>
                  <a:cxn ang="0">
                    <a:pos x="T4" y="T5"/>
                  </a:cxn>
                  <a:cxn ang="0">
                    <a:pos x="T6" y="T7"/>
                  </a:cxn>
                  <a:cxn ang="0">
                    <a:pos x="T8" y="T9"/>
                  </a:cxn>
                </a:cxnLst>
                <a:rect l="0" t="0" r="r" b="b"/>
                <a:pathLst>
                  <a:path w="12" h="46">
                    <a:moveTo>
                      <a:pt x="4" y="45"/>
                    </a:moveTo>
                    <a:cubicBezTo>
                      <a:pt x="10" y="31"/>
                      <a:pt x="12" y="16"/>
                      <a:pt x="8" y="2"/>
                    </a:cubicBezTo>
                    <a:cubicBezTo>
                      <a:pt x="8" y="0"/>
                      <a:pt x="5" y="1"/>
                      <a:pt x="5" y="2"/>
                    </a:cubicBezTo>
                    <a:cubicBezTo>
                      <a:pt x="6" y="16"/>
                      <a:pt x="5" y="30"/>
                      <a:pt x="1" y="43"/>
                    </a:cubicBezTo>
                    <a:cubicBezTo>
                      <a:pt x="0" y="45"/>
                      <a:pt x="3" y="46"/>
                      <a:pt x="4"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22" name="Freeform 460">
                <a:extLst>
                  <a:ext uri="{FF2B5EF4-FFF2-40B4-BE49-F238E27FC236}">
                    <a16:creationId xmlns:a16="http://schemas.microsoft.com/office/drawing/2014/main" id="{BF39D422-20A1-49C2-AB5D-4EFB5C598757}"/>
                  </a:ext>
                </a:extLst>
              </p:cNvPr>
              <p:cNvSpPr>
                <a:spLocks/>
              </p:cNvSpPr>
              <p:nvPr/>
            </p:nvSpPr>
            <p:spPr bwMode="auto">
              <a:xfrm>
                <a:off x="3514" y="1669"/>
                <a:ext cx="19" cy="98"/>
              </a:xfrm>
              <a:custGeom>
                <a:avLst/>
                <a:gdLst>
                  <a:gd name="T0" fmla="*/ 4 w 11"/>
                  <a:gd name="T1" fmla="*/ 54 h 56"/>
                  <a:gd name="T2" fmla="*/ 3 w 11"/>
                  <a:gd name="T3" fmla="*/ 2 h 56"/>
                  <a:gd name="T4" fmla="*/ 0 w 11"/>
                  <a:gd name="T5" fmla="*/ 3 h 56"/>
                  <a:gd name="T6" fmla="*/ 1 w 11"/>
                  <a:gd name="T7" fmla="*/ 54 h 56"/>
                  <a:gd name="T8" fmla="*/ 4 w 11"/>
                  <a:gd name="T9" fmla="*/ 54 h 56"/>
                </a:gdLst>
                <a:ahLst/>
                <a:cxnLst>
                  <a:cxn ang="0">
                    <a:pos x="T0" y="T1"/>
                  </a:cxn>
                  <a:cxn ang="0">
                    <a:pos x="T2" y="T3"/>
                  </a:cxn>
                  <a:cxn ang="0">
                    <a:pos x="T4" y="T5"/>
                  </a:cxn>
                  <a:cxn ang="0">
                    <a:pos x="T6" y="T7"/>
                  </a:cxn>
                  <a:cxn ang="0">
                    <a:pos x="T8" y="T9"/>
                  </a:cxn>
                </a:cxnLst>
                <a:rect l="0" t="0" r="r" b="b"/>
                <a:pathLst>
                  <a:path w="11" h="56">
                    <a:moveTo>
                      <a:pt x="4" y="54"/>
                    </a:moveTo>
                    <a:cubicBezTo>
                      <a:pt x="11" y="37"/>
                      <a:pt x="11" y="19"/>
                      <a:pt x="3" y="2"/>
                    </a:cubicBezTo>
                    <a:cubicBezTo>
                      <a:pt x="2" y="0"/>
                      <a:pt x="0" y="1"/>
                      <a:pt x="0" y="3"/>
                    </a:cubicBezTo>
                    <a:cubicBezTo>
                      <a:pt x="6" y="20"/>
                      <a:pt x="6" y="37"/>
                      <a:pt x="1" y="54"/>
                    </a:cubicBezTo>
                    <a:cubicBezTo>
                      <a:pt x="1" y="56"/>
                      <a:pt x="4" y="56"/>
                      <a:pt x="4"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23" name="Freeform 461">
                <a:extLst>
                  <a:ext uri="{FF2B5EF4-FFF2-40B4-BE49-F238E27FC236}">
                    <a16:creationId xmlns:a16="http://schemas.microsoft.com/office/drawing/2014/main" id="{CB747DEB-3B85-4426-AE07-1D14485799BF}"/>
                  </a:ext>
                </a:extLst>
              </p:cNvPr>
              <p:cNvSpPr>
                <a:spLocks/>
              </p:cNvSpPr>
              <p:nvPr/>
            </p:nvSpPr>
            <p:spPr bwMode="auto">
              <a:xfrm>
                <a:off x="3581" y="1660"/>
                <a:ext cx="9" cy="63"/>
              </a:xfrm>
              <a:custGeom>
                <a:avLst/>
                <a:gdLst>
                  <a:gd name="T0" fmla="*/ 5 w 5"/>
                  <a:gd name="T1" fmla="*/ 33 h 36"/>
                  <a:gd name="T2" fmla="*/ 4 w 5"/>
                  <a:gd name="T3" fmla="*/ 2 h 36"/>
                  <a:gd name="T4" fmla="*/ 1 w 5"/>
                  <a:gd name="T5" fmla="*/ 2 h 36"/>
                  <a:gd name="T6" fmla="*/ 1 w 5"/>
                  <a:gd name="T7" fmla="*/ 33 h 36"/>
                  <a:gd name="T8" fmla="*/ 5 w 5"/>
                  <a:gd name="T9" fmla="*/ 33 h 36"/>
                </a:gdLst>
                <a:ahLst/>
                <a:cxnLst>
                  <a:cxn ang="0">
                    <a:pos x="T0" y="T1"/>
                  </a:cxn>
                  <a:cxn ang="0">
                    <a:pos x="T2" y="T3"/>
                  </a:cxn>
                  <a:cxn ang="0">
                    <a:pos x="T4" y="T5"/>
                  </a:cxn>
                  <a:cxn ang="0">
                    <a:pos x="T6" y="T7"/>
                  </a:cxn>
                  <a:cxn ang="0">
                    <a:pos x="T8" y="T9"/>
                  </a:cxn>
                </a:cxnLst>
                <a:rect l="0" t="0" r="r" b="b"/>
                <a:pathLst>
                  <a:path w="5" h="36">
                    <a:moveTo>
                      <a:pt x="5" y="33"/>
                    </a:moveTo>
                    <a:cubicBezTo>
                      <a:pt x="5" y="23"/>
                      <a:pt x="5" y="12"/>
                      <a:pt x="4" y="2"/>
                    </a:cubicBezTo>
                    <a:cubicBezTo>
                      <a:pt x="4" y="0"/>
                      <a:pt x="2" y="0"/>
                      <a:pt x="1" y="2"/>
                    </a:cubicBezTo>
                    <a:cubicBezTo>
                      <a:pt x="0" y="12"/>
                      <a:pt x="0" y="23"/>
                      <a:pt x="1" y="33"/>
                    </a:cubicBezTo>
                    <a:cubicBezTo>
                      <a:pt x="1" y="36"/>
                      <a:pt x="5" y="36"/>
                      <a:pt x="5"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24" name="Freeform 462">
                <a:extLst>
                  <a:ext uri="{FF2B5EF4-FFF2-40B4-BE49-F238E27FC236}">
                    <a16:creationId xmlns:a16="http://schemas.microsoft.com/office/drawing/2014/main" id="{F23920F9-9EA4-413A-A3D6-13F44E2D3739}"/>
                  </a:ext>
                </a:extLst>
              </p:cNvPr>
              <p:cNvSpPr>
                <a:spLocks/>
              </p:cNvSpPr>
              <p:nvPr/>
            </p:nvSpPr>
            <p:spPr bwMode="auto">
              <a:xfrm>
                <a:off x="3616" y="1632"/>
                <a:ext cx="12" cy="58"/>
              </a:xfrm>
              <a:custGeom>
                <a:avLst/>
                <a:gdLst>
                  <a:gd name="T0" fmla="*/ 4 w 7"/>
                  <a:gd name="T1" fmla="*/ 31 h 33"/>
                  <a:gd name="T2" fmla="*/ 6 w 7"/>
                  <a:gd name="T3" fmla="*/ 2 h 33"/>
                  <a:gd name="T4" fmla="*/ 3 w 7"/>
                  <a:gd name="T5" fmla="*/ 2 h 33"/>
                  <a:gd name="T6" fmla="*/ 1 w 7"/>
                  <a:gd name="T7" fmla="*/ 31 h 33"/>
                  <a:gd name="T8" fmla="*/ 4 w 7"/>
                  <a:gd name="T9" fmla="*/ 31 h 33"/>
                </a:gdLst>
                <a:ahLst/>
                <a:cxnLst>
                  <a:cxn ang="0">
                    <a:pos x="T0" y="T1"/>
                  </a:cxn>
                  <a:cxn ang="0">
                    <a:pos x="T2" y="T3"/>
                  </a:cxn>
                  <a:cxn ang="0">
                    <a:pos x="T4" y="T5"/>
                  </a:cxn>
                  <a:cxn ang="0">
                    <a:pos x="T6" y="T7"/>
                  </a:cxn>
                  <a:cxn ang="0">
                    <a:pos x="T8" y="T9"/>
                  </a:cxn>
                </a:cxnLst>
                <a:rect l="0" t="0" r="r" b="b"/>
                <a:pathLst>
                  <a:path w="7" h="33">
                    <a:moveTo>
                      <a:pt x="4" y="31"/>
                    </a:moveTo>
                    <a:cubicBezTo>
                      <a:pt x="6" y="22"/>
                      <a:pt x="7" y="12"/>
                      <a:pt x="6" y="2"/>
                    </a:cubicBezTo>
                    <a:cubicBezTo>
                      <a:pt x="6" y="0"/>
                      <a:pt x="3" y="0"/>
                      <a:pt x="3" y="2"/>
                    </a:cubicBezTo>
                    <a:cubicBezTo>
                      <a:pt x="2" y="12"/>
                      <a:pt x="2" y="21"/>
                      <a:pt x="1" y="31"/>
                    </a:cubicBezTo>
                    <a:cubicBezTo>
                      <a:pt x="0" y="33"/>
                      <a:pt x="4" y="33"/>
                      <a:pt x="4"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25" name="Freeform 463">
                <a:extLst>
                  <a:ext uri="{FF2B5EF4-FFF2-40B4-BE49-F238E27FC236}">
                    <a16:creationId xmlns:a16="http://schemas.microsoft.com/office/drawing/2014/main" id="{EDE1CCB1-08DE-4694-BC94-70B1159DF099}"/>
                  </a:ext>
                </a:extLst>
              </p:cNvPr>
              <p:cNvSpPr>
                <a:spLocks/>
              </p:cNvSpPr>
              <p:nvPr/>
            </p:nvSpPr>
            <p:spPr bwMode="auto">
              <a:xfrm>
                <a:off x="3551" y="1694"/>
                <a:ext cx="14" cy="49"/>
              </a:xfrm>
              <a:custGeom>
                <a:avLst/>
                <a:gdLst>
                  <a:gd name="T0" fmla="*/ 5 w 8"/>
                  <a:gd name="T1" fmla="*/ 26 h 28"/>
                  <a:gd name="T2" fmla="*/ 7 w 8"/>
                  <a:gd name="T3" fmla="*/ 3 h 28"/>
                  <a:gd name="T4" fmla="*/ 4 w 8"/>
                  <a:gd name="T5" fmla="*/ 2 h 28"/>
                  <a:gd name="T6" fmla="*/ 1 w 8"/>
                  <a:gd name="T7" fmla="*/ 26 h 28"/>
                  <a:gd name="T8" fmla="*/ 5 w 8"/>
                  <a:gd name="T9" fmla="*/ 26 h 28"/>
                </a:gdLst>
                <a:ahLst/>
                <a:cxnLst>
                  <a:cxn ang="0">
                    <a:pos x="T0" y="T1"/>
                  </a:cxn>
                  <a:cxn ang="0">
                    <a:pos x="T2" y="T3"/>
                  </a:cxn>
                  <a:cxn ang="0">
                    <a:pos x="T4" y="T5"/>
                  </a:cxn>
                  <a:cxn ang="0">
                    <a:pos x="T6" y="T7"/>
                  </a:cxn>
                  <a:cxn ang="0">
                    <a:pos x="T8" y="T9"/>
                  </a:cxn>
                </a:cxnLst>
                <a:rect l="0" t="0" r="r" b="b"/>
                <a:pathLst>
                  <a:path w="8" h="28">
                    <a:moveTo>
                      <a:pt x="5" y="26"/>
                    </a:moveTo>
                    <a:cubicBezTo>
                      <a:pt x="4" y="18"/>
                      <a:pt x="5" y="11"/>
                      <a:pt x="7" y="3"/>
                    </a:cubicBezTo>
                    <a:cubicBezTo>
                      <a:pt x="8" y="2"/>
                      <a:pt x="5" y="0"/>
                      <a:pt x="4" y="2"/>
                    </a:cubicBezTo>
                    <a:cubicBezTo>
                      <a:pt x="0" y="9"/>
                      <a:pt x="0" y="18"/>
                      <a:pt x="1" y="26"/>
                    </a:cubicBezTo>
                    <a:cubicBezTo>
                      <a:pt x="2" y="28"/>
                      <a:pt x="5" y="28"/>
                      <a:pt x="5"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26" name="Freeform 464">
                <a:extLst>
                  <a:ext uri="{FF2B5EF4-FFF2-40B4-BE49-F238E27FC236}">
                    <a16:creationId xmlns:a16="http://schemas.microsoft.com/office/drawing/2014/main" id="{00350B0F-6D2E-40D1-9915-C4B66FDF5C2F}"/>
                  </a:ext>
                </a:extLst>
              </p:cNvPr>
              <p:cNvSpPr>
                <a:spLocks/>
              </p:cNvSpPr>
              <p:nvPr/>
            </p:nvSpPr>
            <p:spPr bwMode="auto">
              <a:xfrm>
                <a:off x="3658" y="1593"/>
                <a:ext cx="16" cy="58"/>
              </a:xfrm>
              <a:custGeom>
                <a:avLst/>
                <a:gdLst>
                  <a:gd name="T0" fmla="*/ 6 w 9"/>
                  <a:gd name="T1" fmla="*/ 31 h 33"/>
                  <a:gd name="T2" fmla="*/ 3 w 9"/>
                  <a:gd name="T3" fmla="*/ 1 h 33"/>
                  <a:gd name="T4" fmla="*/ 0 w 9"/>
                  <a:gd name="T5" fmla="*/ 2 h 33"/>
                  <a:gd name="T6" fmla="*/ 3 w 9"/>
                  <a:gd name="T7" fmla="*/ 30 h 33"/>
                  <a:gd name="T8" fmla="*/ 6 w 9"/>
                  <a:gd name="T9" fmla="*/ 31 h 33"/>
                </a:gdLst>
                <a:ahLst/>
                <a:cxnLst>
                  <a:cxn ang="0">
                    <a:pos x="T0" y="T1"/>
                  </a:cxn>
                  <a:cxn ang="0">
                    <a:pos x="T2" y="T3"/>
                  </a:cxn>
                  <a:cxn ang="0">
                    <a:pos x="T4" y="T5"/>
                  </a:cxn>
                  <a:cxn ang="0">
                    <a:pos x="T6" y="T7"/>
                  </a:cxn>
                  <a:cxn ang="0">
                    <a:pos x="T8" y="T9"/>
                  </a:cxn>
                </a:cxnLst>
                <a:rect l="0" t="0" r="r" b="b"/>
                <a:pathLst>
                  <a:path w="9" h="33">
                    <a:moveTo>
                      <a:pt x="6" y="31"/>
                    </a:moveTo>
                    <a:cubicBezTo>
                      <a:pt x="9" y="21"/>
                      <a:pt x="8" y="10"/>
                      <a:pt x="3" y="1"/>
                    </a:cubicBezTo>
                    <a:cubicBezTo>
                      <a:pt x="2" y="0"/>
                      <a:pt x="0" y="0"/>
                      <a:pt x="0" y="2"/>
                    </a:cubicBezTo>
                    <a:cubicBezTo>
                      <a:pt x="4" y="11"/>
                      <a:pt x="5" y="20"/>
                      <a:pt x="3" y="30"/>
                    </a:cubicBezTo>
                    <a:cubicBezTo>
                      <a:pt x="2" y="32"/>
                      <a:pt x="5" y="33"/>
                      <a:pt x="6"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27" name="Freeform 465">
                <a:extLst>
                  <a:ext uri="{FF2B5EF4-FFF2-40B4-BE49-F238E27FC236}">
                    <a16:creationId xmlns:a16="http://schemas.microsoft.com/office/drawing/2014/main" id="{C0197C26-6D73-42F5-9376-6CEF145B9BE2}"/>
                  </a:ext>
                </a:extLst>
              </p:cNvPr>
              <p:cNvSpPr>
                <a:spLocks/>
              </p:cNvSpPr>
              <p:nvPr/>
            </p:nvSpPr>
            <p:spPr bwMode="auto">
              <a:xfrm>
                <a:off x="3695" y="1212"/>
                <a:ext cx="25" cy="95"/>
              </a:xfrm>
              <a:custGeom>
                <a:avLst/>
                <a:gdLst>
                  <a:gd name="T0" fmla="*/ 3 w 14"/>
                  <a:gd name="T1" fmla="*/ 52 h 54"/>
                  <a:gd name="T2" fmla="*/ 11 w 14"/>
                  <a:gd name="T3" fmla="*/ 2 h 54"/>
                  <a:gd name="T4" fmla="*/ 8 w 14"/>
                  <a:gd name="T5" fmla="*/ 3 h 54"/>
                  <a:gd name="T6" fmla="*/ 0 w 14"/>
                  <a:gd name="T7" fmla="*/ 51 h 54"/>
                  <a:gd name="T8" fmla="*/ 3 w 14"/>
                  <a:gd name="T9" fmla="*/ 52 h 54"/>
                </a:gdLst>
                <a:ahLst/>
                <a:cxnLst>
                  <a:cxn ang="0">
                    <a:pos x="T0" y="T1"/>
                  </a:cxn>
                  <a:cxn ang="0">
                    <a:pos x="T2" y="T3"/>
                  </a:cxn>
                  <a:cxn ang="0">
                    <a:pos x="T4" y="T5"/>
                  </a:cxn>
                  <a:cxn ang="0">
                    <a:pos x="T6" y="T7"/>
                  </a:cxn>
                  <a:cxn ang="0">
                    <a:pos x="T8" y="T9"/>
                  </a:cxn>
                </a:cxnLst>
                <a:rect l="0" t="0" r="r" b="b"/>
                <a:pathLst>
                  <a:path w="14" h="54">
                    <a:moveTo>
                      <a:pt x="3" y="52"/>
                    </a:moveTo>
                    <a:cubicBezTo>
                      <a:pt x="11" y="37"/>
                      <a:pt x="14" y="19"/>
                      <a:pt x="11" y="2"/>
                    </a:cubicBezTo>
                    <a:cubicBezTo>
                      <a:pt x="11" y="0"/>
                      <a:pt x="8" y="1"/>
                      <a:pt x="8" y="3"/>
                    </a:cubicBezTo>
                    <a:cubicBezTo>
                      <a:pt x="8" y="20"/>
                      <a:pt x="6" y="35"/>
                      <a:pt x="0" y="51"/>
                    </a:cubicBezTo>
                    <a:cubicBezTo>
                      <a:pt x="0" y="52"/>
                      <a:pt x="2" y="54"/>
                      <a:pt x="3" y="5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28" name="Freeform 466">
                <a:extLst>
                  <a:ext uri="{FF2B5EF4-FFF2-40B4-BE49-F238E27FC236}">
                    <a16:creationId xmlns:a16="http://schemas.microsoft.com/office/drawing/2014/main" id="{55376910-79B4-4359-8AF6-18CA8E50A358}"/>
                  </a:ext>
                </a:extLst>
              </p:cNvPr>
              <p:cNvSpPr>
                <a:spLocks/>
              </p:cNvSpPr>
              <p:nvPr/>
            </p:nvSpPr>
            <p:spPr bwMode="auto">
              <a:xfrm>
                <a:off x="3672" y="1203"/>
                <a:ext cx="9" cy="58"/>
              </a:xfrm>
              <a:custGeom>
                <a:avLst/>
                <a:gdLst>
                  <a:gd name="T0" fmla="*/ 4 w 5"/>
                  <a:gd name="T1" fmla="*/ 30 h 33"/>
                  <a:gd name="T2" fmla="*/ 5 w 5"/>
                  <a:gd name="T3" fmla="*/ 2 h 33"/>
                  <a:gd name="T4" fmla="*/ 2 w 5"/>
                  <a:gd name="T5" fmla="*/ 2 h 33"/>
                  <a:gd name="T6" fmla="*/ 0 w 5"/>
                  <a:gd name="T7" fmla="*/ 30 h 33"/>
                  <a:gd name="T8" fmla="*/ 4 w 5"/>
                  <a:gd name="T9" fmla="*/ 30 h 33"/>
                </a:gdLst>
                <a:ahLst/>
                <a:cxnLst>
                  <a:cxn ang="0">
                    <a:pos x="T0" y="T1"/>
                  </a:cxn>
                  <a:cxn ang="0">
                    <a:pos x="T2" y="T3"/>
                  </a:cxn>
                  <a:cxn ang="0">
                    <a:pos x="T4" y="T5"/>
                  </a:cxn>
                  <a:cxn ang="0">
                    <a:pos x="T6" y="T7"/>
                  </a:cxn>
                  <a:cxn ang="0">
                    <a:pos x="T8" y="T9"/>
                  </a:cxn>
                </a:cxnLst>
                <a:rect l="0" t="0" r="r" b="b"/>
                <a:pathLst>
                  <a:path w="5" h="33">
                    <a:moveTo>
                      <a:pt x="4" y="30"/>
                    </a:moveTo>
                    <a:cubicBezTo>
                      <a:pt x="5" y="21"/>
                      <a:pt x="5" y="11"/>
                      <a:pt x="5" y="2"/>
                    </a:cubicBezTo>
                    <a:cubicBezTo>
                      <a:pt x="5" y="0"/>
                      <a:pt x="2" y="0"/>
                      <a:pt x="2" y="2"/>
                    </a:cubicBezTo>
                    <a:cubicBezTo>
                      <a:pt x="1" y="11"/>
                      <a:pt x="0" y="21"/>
                      <a:pt x="0" y="30"/>
                    </a:cubicBezTo>
                    <a:cubicBezTo>
                      <a:pt x="0" y="33"/>
                      <a:pt x="3" y="33"/>
                      <a:pt x="4"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29" name="Freeform 467">
                <a:extLst>
                  <a:ext uri="{FF2B5EF4-FFF2-40B4-BE49-F238E27FC236}">
                    <a16:creationId xmlns:a16="http://schemas.microsoft.com/office/drawing/2014/main" id="{27967227-A98C-4877-BB2E-00274C61FA19}"/>
                  </a:ext>
                </a:extLst>
              </p:cNvPr>
              <p:cNvSpPr>
                <a:spLocks/>
              </p:cNvSpPr>
              <p:nvPr/>
            </p:nvSpPr>
            <p:spPr bwMode="auto">
              <a:xfrm>
                <a:off x="3642" y="1187"/>
                <a:ext cx="13" cy="53"/>
              </a:xfrm>
              <a:custGeom>
                <a:avLst/>
                <a:gdLst>
                  <a:gd name="T0" fmla="*/ 7 w 7"/>
                  <a:gd name="T1" fmla="*/ 28 h 30"/>
                  <a:gd name="T2" fmla="*/ 4 w 7"/>
                  <a:gd name="T3" fmla="*/ 2 h 30"/>
                  <a:gd name="T4" fmla="*/ 1 w 7"/>
                  <a:gd name="T5" fmla="*/ 2 h 30"/>
                  <a:gd name="T6" fmla="*/ 4 w 7"/>
                  <a:gd name="T7" fmla="*/ 28 h 30"/>
                  <a:gd name="T8" fmla="*/ 7 w 7"/>
                  <a:gd name="T9" fmla="*/ 28 h 30"/>
                </a:gdLst>
                <a:ahLst/>
                <a:cxnLst>
                  <a:cxn ang="0">
                    <a:pos x="T0" y="T1"/>
                  </a:cxn>
                  <a:cxn ang="0">
                    <a:pos x="T2" y="T3"/>
                  </a:cxn>
                  <a:cxn ang="0">
                    <a:pos x="T4" y="T5"/>
                  </a:cxn>
                  <a:cxn ang="0">
                    <a:pos x="T6" y="T7"/>
                  </a:cxn>
                  <a:cxn ang="0">
                    <a:pos x="T8" y="T9"/>
                  </a:cxn>
                </a:cxnLst>
                <a:rect l="0" t="0" r="r" b="b"/>
                <a:pathLst>
                  <a:path w="7" h="30">
                    <a:moveTo>
                      <a:pt x="7" y="28"/>
                    </a:moveTo>
                    <a:cubicBezTo>
                      <a:pt x="6" y="19"/>
                      <a:pt x="6" y="10"/>
                      <a:pt x="4" y="2"/>
                    </a:cubicBezTo>
                    <a:cubicBezTo>
                      <a:pt x="3" y="0"/>
                      <a:pt x="1" y="1"/>
                      <a:pt x="1" y="2"/>
                    </a:cubicBezTo>
                    <a:cubicBezTo>
                      <a:pt x="0" y="11"/>
                      <a:pt x="2" y="20"/>
                      <a:pt x="4" y="28"/>
                    </a:cubicBezTo>
                    <a:cubicBezTo>
                      <a:pt x="4" y="30"/>
                      <a:pt x="7" y="30"/>
                      <a:pt x="7"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30" name="Freeform 468">
                <a:extLst>
                  <a:ext uri="{FF2B5EF4-FFF2-40B4-BE49-F238E27FC236}">
                    <a16:creationId xmlns:a16="http://schemas.microsoft.com/office/drawing/2014/main" id="{EB997141-9AC5-4F81-931F-81B6115E6C44}"/>
                  </a:ext>
                </a:extLst>
              </p:cNvPr>
              <p:cNvSpPr>
                <a:spLocks/>
              </p:cNvSpPr>
              <p:nvPr/>
            </p:nvSpPr>
            <p:spPr bwMode="auto">
              <a:xfrm>
                <a:off x="3611" y="1184"/>
                <a:ext cx="8" cy="38"/>
              </a:xfrm>
              <a:custGeom>
                <a:avLst/>
                <a:gdLst>
                  <a:gd name="T0" fmla="*/ 5 w 5"/>
                  <a:gd name="T1" fmla="*/ 20 h 22"/>
                  <a:gd name="T2" fmla="*/ 3 w 5"/>
                  <a:gd name="T3" fmla="*/ 1 h 22"/>
                  <a:gd name="T4" fmla="*/ 0 w 5"/>
                  <a:gd name="T5" fmla="*/ 2 h 22"/>
                  <a:gd name="T6" fmla="*/ 1 w 5"/>
                  <a:gd name="T7" fmla="*/ 20 h 22"/>
                  <a:gd name="T8" fmla="*/ 5 w 5"/>
                  <a:gd name="T9" fmla="*/ 20 h 22"/>
                </a:gdLst>
                <a:ahLst/>
                <a:cxnLst>
                  <a:cxn ang="0">
                    <a:pos x="T0" y="T1"/>
                  </a:cxn>
                  <a:cxn ang="0">
                    <a:pos x="T2" y="T3"/>
                  </a:cxn>
                  <a:cxn ang="0">
                    <a:pos x="T4" y="T5"/>
                  </a:cxn>
                  <a:cxn ang="0">
                    <a:pos x="T6" y="T7"/>
                  </a:cxn>
                  <a:cxn ang="0">
                    <a:pos x="T8" y="T9"/>
                  </a:cxn>
                </a:cxnLst>
                <a:rect l="0" t="0" r="r" b="b"/>
                <a:pathLst>
                  <a:path w="5" h="22">
                    <a:moveTo>
                      <a:pt x="5" y="20"/>
                    </a:moveTo>
                    <a:cubicBezTo>
                      <a:pt x="5" y="14"/>
                      <a:pt x="5" y="7"/>
                      <a:pt x="3" y="1"/>
                    </a:cubicBezTo>
                    <a:cubicBezTo>
                      <a:pt x="2" y="0"/>
                      <a:pt x="0" y="0"/>
                      <a:pt x="0" y="2"/>
                    </a:cubicBezTo>
                    <a:cubicBezTo>
                      <a:pt x="1" y="8"/>
                      <a:pt x="1" y="14"/>
                      <a:pt x="1" y="20"/>
                    </a:cubicBezTo>
                    <a:cubicBezTo>
                      <a:pt x="1" y="22"/>
                      <a:pt x="5" y="22"/>
                      <a:pt x="5"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31" name="Freeform 469">
                <a:extLst>
                  <a:ext uri="{FF2B5EF4-FFF2-40B4-BE49-F238E27FC236}">
                    <a16:creationId xmlns:a16="http://schemas.microsoft.com/office/drawing/2014/main" id="{64F9CEAF-D21A-4035-AE22-7AB6258C634C}"/>
                  </a:ext>
                </a:extLst>
              </p:cNvPr>
              <p:cNvSpPr>
                <a:spLocks/>
              </p:cNvSpPr>
              <p:nvPr/>
            </p:nvSpPr>
            <p:spPr bwMode="auto">
              <a:xfrm>
                <a:off x="3699" y="1268"/>
                <a:ext cx="45" cy="81"/>
              </a:xfrm>
              <a:custGeom>
                <a:avLst/>
                <a:gdLst>
                  <a:gd name="T0" fmla="*/ 4 w 26"/>
                  <a:gd name="T1" fmla="*/ 44 h 46"/>
                  <a:gd name="T2" fmla="*/ 26 w 26"/>
                  <a:gd name="T3" fmla="*/ 2 h 46"/>
                  <a:gd name="T4" fmla="*/ 23 w 26"/>
                  <a:gd name="T5" fmla="*/ 2 h 46"/>
                  <a:gd name="T6" fmla="*/ 1 w 26"/>
                  <a:gd name="T7" fmla="*/ 42 h 46"/>
                  <a:gd name="T8" fmla="*/ 4 w 26"/>
                  <a:gd name="T9" fmla="*/ 44 h 46"/>
                </a:gdLst>
                <a:ahLst/>
                <a:cxnLst>
                  <a:cxn ang="0">
                    <a:pos x="T0" y="T1"/>
                  </a:cxn>
                  <a:cxn ang="0">
                    <a:pos x="T2" y="T3"/>
                  </a:cxn>
                  <a:cxn ang="0">
                    <a:pos x="T4" y="T5"/>
                  </a:cxn>
                  <a:cxn ang="0">
                    <a:pos x="T6" y="T7"/>
                  </a:cxn>
                  <a:cxn ang="0">
                    <a:pos x="T8" y="T9"/>
                  </a:cxn>
                </a:cxnLst>
                <a:rect l="0" t="0" r="r" b="b"/>
                <a:pathLst>
                  <a:path w="26" h="46">
                    <a:moveTo>
                      <a:pt x="4" y="44"/>
                    </a:moveTo>
                    <a:cubicBezTo>
                      <a:pt x="14" y="32"/>
                      <a:pt x="23" y="18"/>
                      <a:pt x="26" y="2"/>
                    </a:cubicBezTo>
                    <a:cubicBezTo>
                      <a:pt x="26" y="1"/>
                      <a:pt x="23" y="0"/>
                      <a:pt x="23" y="2"/>
                    </a:cubicBezTo>
                    <a:cubicBezTo>
                      <a:pt x="18" y="16"/>
                      <a:pt x="11" y="30"/>
                      <a:pt x="1" y="42"/>
                    </a:cubicBezTo>
                    <a:cubicBezTo>
                      <a:pt x="0" y="43"/>
                      <a:pt x="2" y="46"/>
                      <a:pt x="4" y="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32" name="Freeform 470">
                <a:extLst>
                  <a:ext uri="{FF2B5EF4-FFF2-40B4-BE49-F238E27FC236}">
                    <a16:creationId xmlns:a16="http://schemas.microsoft.com/office/drawing/2014/main" id="{DB7A5B25-790A-47B2-B2D4-DC384BD52219}"/>
                  </a:ext>
                </a:extLst>
              </p:cNvPr>
              <p:cNvSpPr>
                <a:spLocks/>
              </p:cNvSpPr>
              <p:nvPr/>
            </p:nvSpPr>
            <p:spPr bwMode="auto">
              <a:xfrm>
                <a:off x="3706" y="1329"/>
                <a:ext cx="44" cy="66"/>
              </a:xfrm>
              <a:custGeom>
                <a:avLst/>
                <a:gdLst>
                  <a:gd name="T0" fmla="*/ 4 w 25"/>
                  <a:gd name="T1" fmla="*/ 35 h 37"/>
                  <a:gd name="T2" fmla="*/ 25 w 25"/>
                  <a:gd name="T3" fmla="*/ 3 h 37"/>
                  <a:gd name="T4" fmla="*/ 22 w 25"/>
                  <a:gd name="T5" fmla="*/ 2 h 37"/>
                  <a:gd name="T6" fmla="*/ 2 w 25"/>
                  <a:gd name="T7" fmla="*/ 32 h 37"/>
                  <a:gd name="T8" fmla="*/ 4 w 25"/>
                  <a:gd name="T9" fmla="*/ 35 h 37"/>
                </a:gdLst>
                <a:ahLst/>
                <a:cxnLst>
                  <a:cxn ang="0">
                    <a:pos x="T0" y="T1"/>
                  </a:cxn>
                  <a:cxn ang="0">
                    <a:pos x="T2" y="T3"/>
                  </a:cxn>
                  <a:cxn ang="0">
                    <a:pos x="T4" y="T5"/>
                  </a:cxn>
                  <a:cxn ang="0">
                    <a:pos x="T6" y="T7"/>
                  </a:cxn>
                  <a:cxn ang="0">
                    <a:pos x="T8" y="T9"/>
                  </a:cxn>
                </a:cxnLst>
                <a:rect l="0" t="0" r="r" b="b"/>
                <a:pathLst>
                  <a:path w="25" h="37">
                    <a:moveTo>
                      <a:pt x="4" y="35"/>
                    </a:moveTo>
                    <a:cubicBezTo>
                      <a:pt x="14" y="27"/>
                      <a:pt x="22" y="16"/>
                      <a:pt x="25" y="3"/>
                    </a:cubicBezTo>
                    <a:cubicBezTo>
                      <a:pt x="25" y="1"/>
                      <a:pt x="22" y="0"/>
                      <a:pt x="22" y="2"/>
                    </a:cubicBezTo>
                    <a:cubicBezTo>
                      <a:pt x="17" y="14"/>
                      <a:pt x="11" y="24"/>
                      <a:pt x="2" y="32"/>
                    </a:cubicBezTo>
                    <a:cubicBezTo>
                      <a:pt x="0" y="34"/>
                      <a:pt x="2" y="37"/>
                      <a:pt x="4"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33" name="Freeform 471">
                <a:extLst>
                  <a:ext uri="{FF2B5EF4-FFF2-40B4-BE49-F238E27FC236}">
                    <a16:creationId xmlns:a16="http://schemas.microsoft.com/office/drawing/2014/main" id="{281F14A4-8068-4479-840B-D0D2A1B543C4}"/>
                  </a:ext>
                </a:extLst>
              </p:cNvPr>
              <p:cNvSpPr>
                <a:spLocks/>
              </p:cNvSpPr>
              <p:nvPr/>
            </p:nvSpPr>
            <p:spPr bwMode="auto">
              <a:xfrm>
                <a:off x="3706" y="1384"/>
                <a:ext cx="38" cy="53"/>
              </a:xfrm>
              <a:custGeom>
                <a:avLst/>
                <a:gdLst>
                  <a:gd name="T0" fmla="*/ 4 w 22"/>
                  <a:gd name="T1" fmla="*/ 28 h 30"/>
                  <a:gd name="T2" fmla="*/ 21 w 22"/>
                  <a:gd name="T3" fmla="*/ 3 h 30"/>
                  <a:gd name="T4" fmla="*/ 18 w 22"/>
                  <a:gd name="T5" fmla="*/ 2 h 30"/>
                  <a:gd name="T6" fmla="*/ 2 w 22"/>
                  <a:gd name="T7" fmla="*/ 26 h 30"/>
                  <a:gd name="T8" fmla="*/ 4 w 22"/>
                  <a:gd name="T9" fmla="*/ 28 h 30"/>
                </a:gdLst>
                <a:ahLst/>
                <a:cxnLst>
                  <a:cxn ang="0">
                    <a:pos x="T0" y="T1"/>
                  </a:cxn>
                  <a:cxn ang="0">
                    <a:pos x="T2" y="T3"/>
                  </a:cxn>
                  <a:cxn ang="0">
                    <a:pos x="T4" y="T5"/>
                  </a:cxn>
                  <a:cxn ang="0">
                    <a:pos x="T6" y="T7"/>
                  </a:cxn>
                  <a:cxn ang="0">
                    <a:pos x="T8" y="T9"/>
                  </a:cxn>
                </a:cxnLst>
                <a:rect l="0" t="0" r="r" b="b"/>
                <a:pathLst>
                  <a:path w="22" h="30">
                    <a:moveTo>
                      <a:pt x="4" y="28"/>
                    </a:moveTo>
                    <a:cubicBezTo>
                      <a:pt x="12" y="21"/>
                      <a:pt x="17" y="12"/>
                      <a:pt x="21" y="3"/>
                    </a:cubicBezTo>
                    <a:cubicBezTo>
                      <a:pt x="22" y="1"/>
                      <a:pt x="19" y="0"/>
                      <a:pt x="18" y="2"/>
                    </a:cubicBezTo>
                    <a:cubicBezTo>
                      <a:pt x="13" y="10"/>
                      <a:pt x="8" y="18"/>
                      <a:pt x="2" y="26"/>
                    </a:cubicBezTo>
                    <a:cubicBezTo>
                      <a:pt x="0" y="27"/>
                      <a:pt x="3" y="30"/>
                      <a:pt x="4"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34" name="Freeform 472">
                <a:extLst>
                  <a:ext uri="{FF2B5EF4-FFF2-40B4-BE49-F238E27FC236}">
                    <a16:creationId xmlns:a16="http://schemas.microsoft.com/office/drawing/2014/main" id="{91B34C46-62E5-4CA3-834D-577A0C46682B}"/>
                  </a:ext>
                </a:extLst>
              </p:cNvPr>
              <p:cNvSpPr>
                <a:spLocks/>
              </p:cNvSpPr>
              <p:nvPr/>
            </p:nvSpPr>
            <p:spPr bwMode="auto">
              <a:xfrm>
                <a:off x="3721" y="1423"/>
                <a:ext cx="34" cy="49"/>
              </a:xfrm>
              <a:custGeom>
                <a:avLst/>
                <a:gdLst>
                  <a:gd name="T0" fmla="*/ 4 w 19"/>
                  <a:gd name="T1" fmla="*/ 26 h 28"/>
                  <a:gd name="T2" fmla="*/ 18 w 19"/>
                  <a:gd name="T3" fmla="*/ 3 h 28"/>
                  <a:gd name="T4" fmla="*/ 15 w 19"/>
                  <a:gd name="T5" fmla="*/ 1 h 28"/>
                  <a:gd name="T6" fmla="*/ 1 w 19"/>
                  <a:gd name="T7" fmla="*/ 24 h 28"/>
                  <a:gd name="T8" fmla="*/ 4 w 19"/>
                  <a:gd name="T9" fmla="*/ 26 h 28"/>
                </a:gdLst>
                <a:ahLst/>
                <a:cxnLst>
                  <a:cxn ang="0">
                    <a:pos x="T0" y="T1"/>
                  </a:cxn>
                  <a:cxn ang="0">
                    <a:pos x="T2" y="T3"/>
                  </a:cxn>
                  <a:cxn ang="0">
                    <a:pos x="T4" y="T5"/>
                  </a:cxn>
                  <a:cxn ang="0">
                    <a:pos x="T6" y="T7"/>
                  </a:cxn>
                  <a:cxn ang="0">
                    <a:pos x="T8" y="T9"/>
                  </a:cxn>
                </a:cxnLst>
                <a:rect l="0" t="0" r="r" b="b"/>
                <a:pathLst>
                  <a:path w="19" h="28">
                    <a:moveTo>
                      <a:pt x="4" y="26"/>
                    </a:moveTo>
                    <a:cubicBezTo>
                      <a:pt x="8" y="18"/>
                      <a:pt x="13" y="10"/>
                      <a:pt x="18" y="3"/>
                    </a:cubicBezTo>
                    <a:cubicBezTo>
                      <a:pt x="19" y="1"/>
                      <a:pt x="17" y="0"/>
                      <a:pt x="15" y="1"/>
                    </a:cubicBezTo>
                    <a:cubicBezTo>
                      <a:pt x="9" y="8"/>
                      <a:pt x="5" y="16"/>
                      <a:pt x="1" y="24"/>
                    </a:cubicBezTo>
                    <a:cubicBezTo>
                      <a:pt x="0" y="26"/>
                      <a:pt x="3" y="28"/>
                      <a:pt x="4"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35" name="Freeform 473">
                <a:extLst>
                  <a:ext uri="{FF2B5EF4-FFF2-40B4-BE49-F238E27FC236}">
                    <a16:creationId xmlns:a16="http://schemas.microsoft.com/office/drawing/2014/main" id="{F075D9CD-95B4-4FC9-8DF3-26B7D4562E32}"/>
                  </a:ext>
                </a:extLst>
              </p:cNvPr>
              <p:cNvSpPr>
                <a:spLocks/>
              </p:cNvSpPr>
              <p:nvPr/>
            </p:nvSpPr>
            <p:spPr bwMode="auto">
              <a:xfrm>
                <a:off x="3734" y="1460"/>
                <a:ext cx="37" cy="45"/>
              </a:xfrm>
              <a:custGeom>
                <a:avLst/>
                <a:gdLst>
                  <a:gd name="T0" fmla="*/ 3 w 21"/>
                  <a:gd name="T1" fmla="*/ 25 h 26"/>
                  <a:gd name="T2" fmla="*/ 21 w 21"/>
                  <a:gd name="T3" fmla="*/ 3 h 26"/>
                  <a:gd name="T4" fmla="*/ 18 w 21"/>
                  <a:gd name="T5" fmla="*/ 2 h 26"/>
                  <a:gd name="T6" fmla="*/ 2 w 21"/>
                  <a:gd name="T7" fmla="*/ 22 h 26"/>
                  <a:gd name="T8" fmla="*/ 3 w 21"/>
                  <a:gd name="T9" fmla="*/ 25 h 26"/>
                </a:gdLst>
                <a:ahLst/>
                <a:cxnLst>
                  <a:cxn ang="0">
                    <a:pos x="T0" y="T1"/>
                  </a:cxn>
                  <a:cxn ang="0">
                    <a:pos x="T2" y="T3"/>
                  </a:cxn>
                  <a:cxn ang="0">
                    <a:pos x="T4" y="T5"/>
                  </a:cxn>
                  <a:cxn ang="0">
                    <a:pos x="T6" y="T7"/>
                  </a:cxn>
                  <a:cxn ang="0">
                    <a:pos x="T8" y="T9"/>
                  </a:cxn>
                </a:cxnLst>
                <a:rect l="0" t="0" r="r" b="b"/>
                <a:pathLst>
                  <a:path w="21" h="26">
                    <a:moveTo>
                      <a:pt x="3" y="25"/>
                    </a:moveTo>
                    <a:cubicBezTo>
                      <a:pt x="12" y="21"/>
                      <a:pt x="19" y="12"/>
                      <a:pt x="21" y="3"/>
                    </a:cubicBezTo>
                    <a:cubicBezTo>
                      <a:pt x="21" y="1"/>
                      <a:pt x="19" y="0"/>
                      <a:pt x="18" y="2"/>
                    </a:cubicBezTo>
                    <a:cubicBezTo>
                      <a:pt x="14" y="10"/>
                      <a:pt x="9" y="17"/>
                      <a:pt x="2" y="22"/>
                    </a:cubicBezTo>
                    <a:cubicBezTo>
                      <a:pt x="0" y="23"/>
                      <a:pt x="1" y="26"/>
                      <a:pt x="3"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36" name="Freeform 474">
                <a:extLst>
                  <a:ext uri="{FF2B5EF4-FFF2-40B4-BE49-F238E27FC236}">
                    <a16:creationId xmlns:a16="http://schemas.microsoft.com/office/drawing/2014/main" id="{EFA1DC42-FAFC-4B13-8998-AD327313E9B0}"/>
                  </a:ext>
                </a:extLst>
              </p:cNvPr>
              <p:cNvSpPr>
                <a:spLocks/>
              </p:cNvSpPr>
              <p:nvPr/>
            </p:nvSpPr>
            <p:spPr bwMode="auto">
              <a:xfrm>
                <a:off x="3758" y="1481"/>
                <a:ext cx="32" cy="58"/>
              </a:xfrm>
              <a:custGeom>
                <a:avLst/>
                <a:gdLst>
                  <a:gd name="T0" fmla="*/ 4 w 18"/>
                  <a:gd name="T1" fmla="*/ 31 h 33"/>
                  <a:gd name="T2" fmla="*/ 17 w 18"/>
                  <a:gd name="T3" fmla="*/ 4 h 33"/>
                  <a:gd name="T4" fmla="*/ 14 w 18"/>
                  <a:gd name="T5" fmla="*/ 2 h 33"/>
                  <a:gd name="T6" fmla="*/ 1 w 18"/>
                  <a:gd name="T7" fmla="*/ 30 h 33"/>
                  <a:gd name="T8" fmla="*/ 4 w 18"/>
                  <a:gd name="T9" fmla="*/ 31 h 33"/>
                </a:gdLst>
                <a:ahLst/>
                <a:cxnLst>
                  <a:cxn ang="0">
                    <a:pos x="T0" y="T1"/>
                  </a:cxn>
                  <a:cxn ang="0">
                    <a:pos x="T2" y="T3"/>
                  </a:cxn>
                  <a:cxn ang="0">
                    <a:pos x="T4" y="T5"/>
                  </a:cxn>
                  <a:cxn ang="0">
                    <a:pos x="T6" y="T7"/>
                  </a:cxn>
                  <a:cxn ang="0">
                    <a:pos x="T8" y="T9"/>
                  </a:cxn>
                </a:cxnLst>
                <a:rect l="0" t="0" r="r" b="b"/>
                <a:pathLst>
                  <a:path w="18" h="33">
                    <a:moveTo>
                      <a:pt x="4" y="31"/>
                    </a:moveTo>
                    <a:cubicBezTo>
                      <a:pt x="8" y="21"/>
                      <a:pt x="13" y="13"/>
                      <a:pt x="17" y="4"/>
                    </a:cubicBezTo>
                    <a:cubicBezTo>
                      <a:pt x="18" y="2"/>
                      <a:pt x="16" y="0"/>
                      <a:pt x="14" y="2"/>
                    </a:cubicBezTo>
                    <a:cubicBezTo>
                      <a:pt x="7" y="10"/>
                      <a:pt x="3" y="20"/>
                      <a:pt x="1" y="30"/>
                    </a:cubicBezTo>
                    <a:cubicBezTo>
                      <a:pt x="0" y="32"/>
                      <a:pt x="3" y="33"/>
                      <a:pt x="4"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37" name="Freeform 475">
                <a:extLst>
                  <a:ext uri="{FF2B5EF4-FFF2-40B4-BE49-F238E27FC236}">
                    <a16:creationId xmlns:a16="http://schemas.microsoft.com/office/drawing/2014/main" id="{F2815D30-AF48-4A96-9CB8-862704726FBF}"/>
                  </a:ext>
                </a:extLst>
              </p:cNvPr>
              <p:cNvSpPr>
                <a:spLocks/>
              </p:cNvSpPr>
              <p:nvPr/>
            </p:nvSpPr>
            <p:spPr bwMode="auto">
              <a:xfrm>
                <a:off x="3783" y="1511"/>
                <a:ext cx="26" cy="52"/>
              </a:xfrm>
              <a:custGeom>
                <a:avLst/>
                <a:gdLst>
                  <a:gd name="T0" fmla="*/ 3 w 15"/>
                  <a:gd name="T1" fmla="*/ 27 h 30"/>
                  <a:gd name="T2" fmla="*/ 14 w 15"/>
                  <a:gd name="T3" fmla="*/ 3 h 30"/>
                  <a:gd name="T4" fmla="*/ 12 w 15"/>
                  <a:gd name="T5" fmla="*/ 1 h 30"/>
                  <a:gd name="T6" fmla="*/ 0 w 15"/>
                  <a:gd name="T7" fmla="*/ 27 h 30"/>
                  <a:gd name="T8" fmla="*/ 3 w 15"/>
                  <a:gd name="T9" fmla="*/ 27 h 30"/>
                </a:gdLst>
                <a:ahLst/>
                <a:cxnLst>
                  <a:cxn ang="0">
                    <a:pos x="T0" y="T1"/>
                  </a:cxn>
                  <a:cxn ang="0">
                    <a:pos x="T2" y="T3"/>
                  </a:cxn>
                  <a:cxn ang="0">
                    <a:pos x="T4" y="T5"/>
                  </a:cxn>
                  <a:cxn ang="0">
                    <a:pos x="T6" y="T7"/>
                  </a:cxn>
                  <a:cxn ang="0">
                    <a:pos x="T8" y="T9"/>
                  </a:cxn>
                </a:cxnLst>
                <a:rect l="0" t="0" r="r" b="b"/>
                <a:pathLst>
                  <a:path w="15" h="30">
                    <a:moveTo>
                      <a:pt x="3" y="27"/>
                    </a:moveTo>
                    <a:cubicBezTo>
                      <a:pt x="4" y="18"/>
                      <a:pt x="9" y="10"/>
                      <a:pt x="14" y="3"/>
                    </a:cubicBezTo>
                    <a:cubicBezTo>
                      <a:pt x="15" y="1"/>
                      <a:pt x="13" y="0"/>
                      <a:pt x="12" y="1"/>
                    </a:cubicBezTo>
                    <a:cubicBezTo>
                      <a:pt x="4" y="7"/>
                      <a:pt x="0" y="17"/>
                      <a:pt x="0" y="27"/>
                    </a:cubicBezTo>
                    <a:cubicBezTo>
                      <a:pt x="0" y="30"/>
                      <a:pt x="3" y="30"/>
                      <a:pt x="3"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38" name="Freeform 476">
                <a:extLst>
                  <a:ext uri="{FF2B5EF4-FFF2-40B4-BE49-F238E27FC236}">
                    <a16:creationId xmlns:a16="http://schemas.microsoft.com/office/drawing/2014/main" id="{6346181B-3FCD-4849-9DA5-1DBB6D4FBD49}"/>
                  </a:ext>
                </a:extLst>
              </p:cNvPr>
              <p:cNvSpPr>
                <a:spLocks/>
              </p:cNvSpPr>
              <p:nvPr/>
            </p:nvSpPr>
            <p:spPr bwMode="auto">
              <a:xfrm>
                <a:off x="3818" y="1516"/>
                <a:ext cx="21" cy="51"/>
              </a:xfrm>
              <a:custGeom>
                <a:avLst/>
                <a:gdLst>
                  <a:gd name="T0" fmla="*/ 5 w 12"/>
                  <a:gd name="T1" fmla="*/ 26 h 29"/>
                  <a:gd name="T2" fmla="*/ 11 w 12"/>
                  <a:gd name="T3" fmla="*/ 4 h 29"/>
                  <a:gd name="T4" fmla="*/ 9 w 12"/>
                  <a:gd name="T5" fmla="*/ 2 h 29"/>
                  <a:gd name="T6" fmla="*/ 1 w 12"/>
                  <a:gd name="T7" fmla="*/ 26 h 29"/>
                  <a:gd name="T8" fmla="*/ 5 w 12"/>
                  <a:gd name="T9" fmla="*/ 26 h 29"/>
                </a:gdLst>
                <a:ahLst/>
                <a:cxnLst>
                  <a:cxn ang="0">
                    <a:pos x="T0" y="T1"/>
                  </a:cxn>
                  <a:cxn ang="0">
                    <a:pos x="T2" y="T3"/>
                  </a:cxn>
                  <a:cxn ang="0">
                    <a:pos x="T4" y="T5"/>
                  </a:cxn>
                  <a:cxn ang="0">
                    <a:pos x="T6" y="T7"/>
                  </a:cxn>
                  <a:cxn ang="0">
                    <a:pos x="T8" y="T9"/>
                  </a:cxn>
                </a:cxnLst>
                <a:rect l="0" t="0" r="r" b="b"/>
                <a:pathLst>
                  <a:path w="12" h="29">
                    <a:moveTo>
                      <a:pt x="5" y="26"/>
                    </a:moveTo>
                    <a:cubicBezTo>
                      <a:pt x="5" y="18"/>
                      <a:pt x="7" y="11"/>
                      <a:pt x="11" y="4"/>
                    </a:cubicBezTo>
                    <a:cubicBezTo>
                      <a:pt x="12" y="2"/>
                      <a:pt x="10" y="0"/>
                      <a:pt x="9" y="2"/>
                    </a:cubicBezTo>
                    <a:cubicBezTo>
                      <a:pt x="3" y="8"/>
                      <a:pt x="0" y="18"/>
                      <a:pt x="1" y="26"/>
                    </a:cubicBezTo>
                    <a:cubicBezTo>
                      <a:pt x="1" y="29"/>
                      <a:pt x="5" y="28"/>
                      <a:pt x="5"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39" name="Freeform 477">
                <a:extLst>
                  <a:ext uri="{FF2B5EF4-FFF2-40B4-BE49-F238E27FC236}">
                    <a16:creationId xmlns:a16="http://schemas.microsoft.com/office/drawing/2014/main" id="{2FD7BA68-4A2C-4E26-AE77-5C987948FC1B}"/>
                  </a:ext>
                </a:extLst>
              </p:cNvPr>
              <p:cNvSpPr>
                <a:spLocks/>
              </p:cNvSpPr>
              <p:nvPr/>
            </p:nvSpPr>
            <p:spPr bwMode="auto">
              <a:xfrm>
                <a:off x="3855" y="1516"/>
                <a:ext cx="21" cy="49"/>
              </a:xfrm>
              <a:custGeom>
                <a:avLst/>
                <a:gdLst>
                  <a:gd name="T0" fmla="*/ 3 w 12"/>
                  <a:gd name="T1" fmla="*/ 26 h 28"/>
                  <a:gd name="T2" fmla="*/ 11 w 12"/>
                  <a:gd name="T3" fmla="*/ 4 h 28"/>
                  <a:gd name="T4" fmla="*/ 9 w 12"/>
                  <a:gd name="T5" fmla="*/ 2 h 28"/>
                  <a:gd name="T6" fmla="*/ 0 w 12"/>
                  <a:gd name="T7" fmla="*/ 26 h 28"/>
                  <a:gd name="T8" fmla="*/ 3 w 12"/>
                  <a:gd name="T9" fmla="*/ 26 h 28"/>
                </a:gdLst>
                <a:ahLst/>
                <a:cxnLst>
                  <a:cxn ang="0">
                    <a:pos x="T0" y="T1"/>
                  </a:cxn>
                  <a:cxn ang="0">
                    <a:pos x="T2" y="T3"/>
                  </a:cxn>
                  <a:cxn ang="0">
                    <a:pos x="T4" y="T5"/>
                  </a:cxn>
                  <a:cxn ang="0">
                    <a:pos x="T6" y="T7"/>
                  </a:cxn>
                  <a:cxn ang="0">
                    <a:pos x="T8" y="T9"/>
                  </a:cxn>
                </a:cxnLst>
                <a:rect l="0" t="0" r="r" b="b"/>
                <a:pathLst>
                  <a:path w="12" h="28">
                    <a:moveTo>
                      <a:pt x="3" y="26"/>
                    </a:moveTo>
                    <a:cubicBezTo>
                      <a:pt x="5" y="18"/>
                      <a:pt x="8" y="11"/>
                      <a:pt x="11" y="4"/>
                    </a:cubicBezTo>
                    <a:cubicBezTo>
                      <a:pt x="12" y="2"/>
                      <a:pt x="10" y="0"/>
                      <a:pt x="9" y="2"/>
                    </a:cubicBezTo>
                    <a:cubicBezTo>
                      <a:pt x="3" y="9"/>
                      <a:pt x="0" y="17"/>
                      <a:pt x="0" y="26"/>
                    </a:cubicBezTo>
                    <a:cubicBezTo>
                      <a:pt x="0" y="28"/>
                      <a:pt x="3" y="28"/>
                      <a:pt x="3"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40" name="Freeform 478">
                <a:extLst>
                  <a:ext uri="{FF2B5EF4-FFF2-40B4-BE49-F238E27FC236}">
                    <a16:creationId xmlns:a16="http://schemas.microsoft.com/office/drawing/2014/main" id="{7B435814-3F48-417D-BAE2-C9D0F71ADD63}"/>
                  </a:ext>
                </a:extLst>
              </p:cNvPr>
              <p:cNvSpPr>
                <a:spLocks/>
              </p:cNvSpPr>
              <p:nvPr/>
            </p:nvSpPr>
            <p:spPr bwMode="auto">
              <a:xfrm>
                <a:off x="3895" y="1526"/>
                <a:ext cx="25" cy="43"/>
              </a:xfrm>
              <a:custGeom>
                <a:avLst/>
                <a:gdLst>
                  <a:gd name="T0" fmla="*/ 4 w 14"/>
                  <a:gd name="T1" fmla="*/ 22 h 24"/>
                  <a:gd name="T2" fmla="*/ 14 w 14"/>
                  <a:gd name="T3" fmla="*/ 3 h 24"/>
                  <a:gd name="T4" fmla="*/ 11 w 14"/>
                  <a:gd name="T5" fmla="*/ 2 h 24"/>
                  <a:gd name="T6" fmla="*/ 1 w 14"/>
                  <a:gd name="T7" fmla="*/ 20 h 24"/>
                  <a:gd name="T8" fmla="*/ 4 w 14"/>
                  <a:gd name="T9" fmla="*/ 22 h 24"/>
                </a:gdLst>
                <a:ahLst/>
                <a:cxnLst>
                  <a:cxn ang="0">
                    <a:pos x="T0" y="T1"/>
                  </a:cxn>
                  <a:cxn ang="0">
                    <a:pos x="T2" y="T3"/>
                  </a:cxn>
                  <a:cxn ang="0">
                    <a:pos x="T4" y="T5"/>
                  </a:cxn>
                  <a:cxn ang="0">
                    <a:pos x="T6" y="T7"/>
                  </a:cxn>
                  <a:cxn ang="0">
                    <a:pos x="T8" y="T9"/>
                  </a:cxn>
                </a:cxnLst>
                <a:rect l="0" t="0" r="r" b="b"/>
                <a:pathLst>
                  <a:path w="14" h="24">
                    <a:moveTo>
                      <a:pt x="4" y="22"/>
                    </a:moveTo>
                    <a:cubicBezTo>
                      <a:pt x="8" y="16"/>
                      <a:pt x="11" y="9"/>
                      <a:pt x="14" y="3"/>
                    </a:cubicBezTo>
                    <a:cubicBezTo>
                      <a:pt x="14" y="1"/>
                      <a:pt x="12" y="0"/>
                      <a:pt x="11" y="2"/>
                    </a:cubicBezTo>
                    <a:cubicBezTo>
                      <a:pt x="7" y="7"/>
                      <a:pt x="4" y="14"/>
                      <a:pt x="1" y="20"/>
                    </a:cubicBezTo>
                    <a:cubicBezTo>
                      <a:pt x="0" y="22"/>
                      <a:pt x="3" y="24"/>
                      <a:pt x="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41" name="Freeform 479">
                <a:extLst>
                  <a:ext uri="{FF2B5EF4-FFF2-40B4-BE49-F238E27FC236}">
                    <a16:creationId xmlns:a16="http://schemas.microsoft.com/office/drawing/2014/main" id="{F78C459D-3BCC-4DE1-8B6F-2444E984618E}"/>
                  </a:ext>
                </a:extLst>
              </p:cNvPr>
              <p:cNvSpPr>
                <a:spLocks/>
              </p:cNvSpPr>
              <p:nvPr/>
            </p:nvSpPr>
            <p:spPr bwMode="auto">
              <a:xfrm>
                <a:off x="3924" y="1526"/>
                <a:ext cx="28" cy="43"/>
              </a:xfrm>
              <a:custGeom>
                <a:avLst/>
                <a:gdLst>
                  <a:gd name="T0" fmla="*/ 4 w 16"/>
                  <a:gd name="T1" fmla="*/ 22 h 24"/>
                  <a:gd name="T2" fmla="*/ 15 w 16"/>
                  <a:gd name="T3" fmla="*/ 3 h 24"/>
                  <a:gd name="T4" fmla="*/ 13 w 16"/>
                  <a:gd name="T5" fmla="*/ 1 h 24"/>
                  <a:gd name="T6" fmla="*/ 1 w 16"/>
                  <a:gd name="T7" fmla="*/ 21 h 24"/>
                  <a:gd name="T8" fmla="*/ 4 w 16"/>
                  <a:gd name="T9" fmla="*/ 22 h 24"/>
                </a:gdLst>
                <a:ahLst/>
                <a:cxnLst>
                  <a:cxn ang="0">
                    <a:pos x="T0" y="T1"/>
                  </a:cxn>
                  <a:cxn ang="0">
                    <a:pos x="T2" y="T3"/>
                  </a:cxn>
                  <a:cxn ang="0">
                    <a:pos x="T4" y="T5"/>
                  </a:cxn>
                  <a:cxn ang="0">
                    <a:pos x="T6" y="T7"/>
                  </a:cxn>
                  <a:cxn ang="0">
                    <a:pos x="T8" y="T9"/>
                  </a:cxn>
                </a:cxnLst>
                <a:rect l="0" t="0" r="r" b="b"/>
                <a:pathLst>
                  <a:path w="16" h="24">
                    <a:moveTo>
                      <a:pt x="4" y="22"/>
                    </a:moveTo>
                    <a:cubicBezTo>
                      <a:pt x="8" y="16"/>
                      <a:pt x="11" y="10"/>
                      <a:pt x="15" y="3"/>
                    </a:cubicBezTo>
                    <a:cubicBezTo>
                      <a:pt x="16" y="2"/>
                      <a:pt x="14" y="0"/>
                      <a:pt x="13" y="1"/>
                    </a:cubicBezTo>
                    <a:cubicBezTo>
                      <a:pt x="7" y="7"/>
                      <a:pt x="3" y="14"/>
                      <a:pt x="1" y="21"/>
                    </a:cubicBezTo>
                    <a:cubicBezTo>
                      <a:pt x="0" y="23"/>
                      <a:pt x="3" y="24"/>
                      <a:pt x="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42" name="Freeform 480">
                <a:extLst>
                  <a:ext uri="{FF2B5EF4-FFF2-40B4-BE49-F238E27FC236}">
                    <a16:creationId xmlns:a16="http://schemas.microsoft.com/office/drawing/2014/main" id="{C405397C-C273-4999-83CB-DDF2720E552F}"/>
                  </a:ext>
                </a:extLst>
              </p:cNvPr>
              <p:cNvSpPr>
                <a:spLocks/>
              </p:cNvSpPr>
              <p:nvPr/>
            </p:nvSpPr>
            <p:spPr bwMode="auto">
              <a:xfrm>
                <a:off x="2962" y="2107"/>
                <a:ext cx="69" cy="17"/>
              </a:xfrm>
              <a:custGeom>
                <a:avLst/>
                <a:gdLst>
                  <a:gd name="T0" fmla="*/ 3 w 39"/>
                  <a:gd name="T1" fmla="*/ 7 h 10"/>
                  <a:gd name="T2" fmla="*/ 36 w 39"/>
                  <a:gd name="T3" fmla="*/ 10 h 10"/>
                  <a:gd name="T4" fmla="*/ 37 w 39"/>
                  <a:gd name="T5" fmla="*/ 7 h 10"/>
                  <a:gd name="T6" fmla="*/ 2 w 39"/>
                  <a:gd name="T7" fmla="*/ 4 h 10"/>
                  <a:gd name="T8" fmla="*/ 3 w 39"/>
                  <a:gd name="T9" fmla="*/ 7 h 10"/>
                </a:gdLst>
                <a:ahLst/>
                <a:cxnLst>
                  <a:cxn ang="0">
                    <a:pos x="T0" y="T1"/>
                  </a:cxn>
                  <a:cxn ang="0">
                    <a:pos x="T2" y="T3"/>
                  </a:cxn>
                  <a:cxn ang="0">
                    <a:pos x="T4" y="T5"/>
                  </a:cxn>
                  <a:cxn ang="0">
                    <a:pos x="T6" y="T7"/>
                  </a:cxn>
                  <a:cxn ang="0">
                    <a:pos x="T8" y="T9"/>
                  </a:cxn>
                </a:cxnLst>
                <a:rect l="0" t="0" r="r" b="b"/>
                <a:pathLst>
                  <a:path w="39" h="10">
                    <a:moveTo>
                      <a:pt x="3" y="7"/>
                    </a:moveTo>
                    <a:cubicBezTo>
                      <a:pt x="15" y="4"/>
                      <a:pt x="25" y="6"/>
                      <a:pt x="36" y="10"/>
                    </a:cubicBezTo>
                    <a:cubicBezTo>
                      <a:pt x="38" y="10"/>
                      <a:pt x="39" y="8"/>
                      <a:pt x="37" y="7"/>
                    </a:cubicBezTo>
                    <a:cubicBezTo>
                      <a:pt x="27" y="0"/>
                      <a:pt x="13" y="0"/>
                      <a:pt x="2" y="4"/>
                    </a:cubicBezTo>
                    <a:cubicBezTo>
                      <a:pt x="0" y="4"/>
                      <a:pt x="1" y="8"/>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43" name="Freeform 481">
                <a:extLst>
                  <a:ext uri="{FF2B5EF4-FFF2-40B4-BE49-F238E27FC236}">
                    <a16:creationId xmlns:a16="http://schemas.microsoft.com/office/drawing/2014/main" id="{AF5135E4-A890-45A7-A306-D5E0AB475B52}"/>
                  </a:ext>
                </a:extLst>
              </p:cNvPr>
              <p:cNvSpPr>
                <a:spLocks/>
              </p:cNvSpPr>
              <p:nvPr/>
            </p:nvSpPr>
            <p:spPr bwMode="auto">
              <a:xfrm>
                <a:off x="2983" y="2080"/>
                <a:ext cx="67" cy="22"/>
              </a:xfrm>
              <a:custGeom>
                <a:avLst/>
                <a:gdLst>
                  <a:gd name="T0" fmla="*/ 3 w 38"/>
                  <a:gd name="T1" fmla="*/ 12 h 12"/>
                  <a:gd name="T2" fmla="*/ 36 w 38"/>
                  <a:gd name="T3" fmla="*/ 5 h 12"/>
                  <a:gd name="T4" fmla="*/ 36 w 38"/>
                  <a:gd name="T5" fmla="*/ 2 h 12"/>
                  <a:gd name="T6" fmla="*/ 2 w 38"/>
                  <a:gd name="T7" fmla="*/ 9 h 12"/>
                  <a:gd name="T8" fmla="*/ 3 w 38"/>
                  <a:gd name="T9" fmla="*/ 12 h 12"/>
                </a:gdLst>
                <a:ahLst/>
                <a:cxnLst>
                  <a:cxn ang="0">
                    <a:pos x="T0" y="T1"/>
                  </a:cxn>
                  <a:cxn ang="0">
                    <a:pos x="T2" y="T3"/>
                  </a:cxn>
                  <a:cxn ang="0">
                    <a:pos x="T4" y="T5"/>
                  </a:cxn>
                  <a:cxn ang="0">
                    <a:pos x="T6" y="T7"/>
                  </a:cxn>
                  <a:cxn ang="0">
                    <a:pos x="T8" y="T9"/>
                  </a:cxn>
                </a:cxnLst>
                <a:rect l="0" t="0" r="r" b="b"/>
                <a:pathLst>
                  <a:path w="38" h="12">
                    <a:moveTo>
                      <a:pt x="3" y="12"/>
                    </a:moveTo>
                    <a:cubicBezTo>
                      <a:pt x="14" y="7"/>
                      <a:pt x="25" y="6"/>
                      <a:pt x="36" y="5"/>
                    </a:cubicBezTo>
                    <a:cubicBezTo>
                      <a:pt x="38" y="5"/>
                      <a:pt x="38" y="2"/>
                      <a:pt x="36" y="2"/>
                    </a:cubicBezTo>
                    <a:cubicBezTo>
                      <a:pt x="25" y="0"/>
                      <a:pt x="12" y="3"/>
                      <a:pt x="2" y="9"/>
                    </a:cubicBezTo>
                    <a:cubicBezTo>
                      <a:pt x="0" y="9"/>
                      <a:pt x="2" y="12"/>
                      <a:pt x="3"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44" name="Freeform 482">
                <a:extLst>
                  <a:ext uri="{FF2B5EF4-FFF2-40B4-BE49-F238E27FC236}">
                    <a16:creationId xmlns:a16="http://schemas.microsoft.com/office/drawing/2014/main" id="{DC0CF90E-80A4-4859-A63B-872B284CC2BF}"/>
                  </a:ext>
                </a:extLst>
              </p:cNvPr>
              <p:cNvSpPr>
                <a:spLocks/>
              </p:cNvSpPr>
              <p:nvPr/>
            </p:nvSpPr>
            <p:spPr bwMode="auto">
              <a:xfrm>
                <a:off x="3016" y="2054"/>
                <a:ext cx="74" cy="16"/>
              </a:xfrm>
              <a:custGeom>
                <a:avLst/>
                <a:gdLst>
                  <a:gd name="T0" fmla="*/ 3 w 42"/>
                  <a:gd name="T1" fmla="*/ 8 h 9"/>
                  <a:gd name="T2" fmla="*/ 40 w 42"/>
                  <a:gd name="T3" fmla="*/ 6 h 9"/>
                  <a:gd name="T4" fmla="*/ 40 w 42"/>
                  <a:gd name="T5" fmla="*/ 3 h 9"/>
                  <a:gd name="T6" fmla="*/ 2 w 42"/>
                  <a:gd name="T7" fmla="*/ 5 h 9"/>
                  <a:gd name="T8" fmla="*/ 3 w 42"/>
                  <a:gd name="T9" fmla="*/ 8 h 9"/>
                </a:gdLst>
                <a:ahLst/>
                <a:cxnLst>
                  <a:cxn ang="0">
                    <a:pos x="T0" y="T1"/>
                  </a:cxn>
                  <a:cxn ang="0">
                    <a:pos x="T2" y="T3"/>
                  </a:cxn>
                  <a:cxn ang="0">
                    <a:pos x="T4" y="T5"/>
                  </a:cxn>
                  <a:cxn ang="0">
                    <a:pos x="T6" y="T7"/>
                  </a:cxn>
                  <a:cxn ang="0">
                    <a:pos x="T8" y="T9"/>
                  </a:cxn>
                </a:cxnLst>
                <a:rect l="0" t="0" r="r" b="b"/>
                <a:pathLst>
                  <a:path w="42" h="9">
                    <a:moveTo>
                      <a:pt x="3" y="8"/>
                    </a:moveTo>
                    <a:cubicBezTo>
                      <a:pt x="15" y="6"/>
                      <a:pt x="27" y="6"/>
                      <a:pt x="40" y="6"/>
                    </a:cubicBezTo>
                    <a:cubicBezTo>
                      <a:pt x="41" y="6"/>
                      <a:pt x="42" y="3"/>
                      <a:pt x="40" y="3"/>
                    </a:cubicBezTo>
                    <a:cubicBezTo>
                      <a:pt x="28" y="0"/>
                      <a:pt x="14" y="2"/>
                      <a:pt x="2" y="5"/>
                    </a:cubicBezTo>
                    <a:cubicBezTo>
                      <a:pt x="0" y="5"/>
                      <a:pt x="1" y="9"/>
                      <a:pt x="3"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45" name="Freeform 483">
                <a:extLst>
                  <a:ext uri="{FF2B5EF4-FFF2-40B4-BE49-F238E27FC236}">
                    <a16:creationId xmlns:a16="http://schemas.microsoft.com/office/drawing/2014/main" id="{0CE566A0-F2C1-4AE8-A49F-C5C7D803FC37}"/>
                  </a:ext>
                </a:extLst>
              </p:cNvPr>
              <p:cNvSpPr>
                <a:spLocks/>
              </p:cNvSpPr>
              <p:nvPr/>
            </p:nvSpPr>
            <p:spPr bwMode="auto">
              <a:xfrm>
                <a:off x="3059" y="2014"/>
                <a:ext cx="81" cy="24"/>
              </a:xfrm>
              <a:custGeom>
                <a:avLst/>
                <a:gdLst>
                  <a:gd name="T0" fmla="*/ 4 w 46"/>
                  <a:gd name="T1" fmla="*/ 13 h 14"/>
                  <a:gd name="T2" fmla="*/ 44 w 46"/>
                  <a:gd name="T3" fmla="*/ 7 h 14"/>
                  <a:gd name="T4" fmla="*/ 45 w 46"/>
                  <a:gd name="T5" fmla="*/ 4 h 14"/>
                  <a:gd name="T6" fmla="*/ 2 w 46"/>
                  <a:gd name="T7" fmla="*/ 10 h 14"/>
                  <a:gd name="T8" fmla="*/ 4 w 46"/>
                  <a:gd name="T9" fmla="*/ 13 h 14"/>
                </a:gdLst>
                <a:ahLst/>
                <a:cxnLst>
                  <a:cxn ang="0">
                    <a:pos x="T0" y="T1"/>
                  </a:cxn>
                  <a:cxn ang="0">
                    <a:pos x="T2" y="T3"/>
                  </a:cxn>
                  <a:cxn ang="0">
                    <a:pos x="T4" y="T5"/>
                  </a:cxn>
                  <a:cxn ang="0">
                    <a:pos x="T6" y="T7"/>
                  </a:cxn>
                  <a:cxn ang="0">
                    <a:pos x="T8" y="T9"/>
                  </a:cxn>
                </a:cxnLst>
                <a:rect l="0" t="0" r="r" b="b"/>
                <a:pathLst>
                  <a:path w="46" h="14">
                    <a:moveTo>
                      <a:pt x="4" y="13"/>
                    </a:moveTo>
                    <a:cubicBezTo>
                      <a:pt x="17" y="6"/>
                      <a:pt x="30" y="6"/>
                      <a:pt x="44" y="7"/>
                    </a:cubicBezTo>
                    <a:cubicBezTo>
                      <a:pt x="46" y="7"/>
                      <a:pt x="46" y="5"/>
                      <a:pt x="45" y="4"/>
                    </a:cubicBezTo>
                    <a:cubicBezTo>
                      <a:pt x="30" y="0"/>
                      <a:pt x="15" y="3"/>
                      <a:pt x="2" y="10"/>
                    </a:cubicBezTo>
                    <a:cubicBezTo>
                      <a:pt x="0" y="11"/>
                      <a:pt x="1" y="14"/>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46" name="Freeform 484">
                <a:extLst>
                  <a:ext uri="{FF2B5EF4-FFF2-40B4-BE49-F238E27FC236}">
                    <a16:creationId xmlns:a16="http://schemas.microsoft.com/office/drawing/2014/main" id="{3796DED4-B6AD-4879-9E17-19AEA8D90E43}"/>
                  </a:ext>
                </a:extLst>
              </p:cNvPr>
              <p:cNvSpPr>
                <a:spLocks/>
              </p:cNvSpPr>
              <p:nvPr/>
            </p:nvSpPr>
            <p:spPr bwMode="auto">
              <a:xfrm>
                <a:off x="3103" y="1987"/>
                <a:ext cx="59" cy="14"/>
              </a:xfrm>
              <a:custGeom>
                <a:avLst/>
                <a:gdLst>
                  <a:gd name="T0" fmla="*/ 4 w 34"/>
                  <a:gd name="T1" fmla="*/ 8 h 8"/>
                  <a:gd name="T2" fmla="*/ 32 w 34"/>
                  <a:gd name="T3" fmla="*/ 7 h 8"/>
                  <a:gd name="T4" fmla="*/ 32 w 34"/>
                  <a:gd name="T5" fmla="*/ 3 h 8"/>
                  <a:gd name="T6" fmla="*/ 3 w 34"/>
                  <a:gd name="T7" fmla="*/ 4 h 8"/>
                  <a:gd name="T8" fmla="*/ 4 w 34"/>
                  <a:gd name="T9" fmla="*/ 8 h 8"/>
                </a:gdLst>
                <a:ahLst/>
                <a:cxnLst>
                  <a:cxn ang="0">
                    <a:pos x="T0" y="T1"/>
                  </a:cxn>
                  <a:cxn ang="0">
                    <a:pos x="T2" y="T3"/>
                  </a:cxn>
                  <a:cxn ang="0">
                    <a:pos x="T4" y="T5"/>
                  </a:cxn>
                  <a:cxn ang="0">
                    <a:pos x="T6" y="T7"/>
                  </a:cxn>
                  <a:cxn ang="0">
                    <a:pos x="T8" y="T9"/>
                  </a:cxn>
                </a:cxnLst>
                <a:rect l="0" t="0" r="r" b="b"/>
                <a:pathLst>
                  <a:path w="34" h="8">
                    <a:moveTo>
                      <a:pt x="4" y="8"/>
                    </a:moveTo>
                    <a:cubicBezTo>
                      <a:pt x="13" y="5"/>
                      <a:pt x="22" y="5"/>
                      <a:pt x="32" y="7"/>
                    </a:cubicBezTo>
                    <a:cubicBezTo>
                      <a:pt x="34" y="7"/>
                      <a:pt x="34" y="4"/>
                      <a:pt x="32" y="3"/>
                    </a:cubicBezTo>
                    <a:cubicBezTo>
                      <a:pt x="23" y="0"/>
                      <a:pt x="12" y="1"/>
                      <a:pt x="3" y="4"/>
                    </a:cubicBezTo>
                    <a:cubicBezTo>
                      <a:pt x="0" y="5"/>
                      <a:pt x="1" y="8"/>
                      <a:pt x="4"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47" name="Freeform 485">
                <a:extLst>
                  <a:ext uri="{FF2B5EF4-FFF2-40B4-BE49-F238E27FC236}">
                    <a16:creationId xmlns:a16="http://schemas.microsoft.com/office/drawing/2014/main" id="{A92881D1-FB52-4F98-8689-11CE71B17F87}"/>
                  </a:ext>
                </a:extLst>
              </p:cNvPr>
              <p:cNvSpPr>
                <a:spLocks/>
              </p:cNvSpPr>
              <p:nvPr/>
            </p:nvSpPr>
            <p:spPr bwMode="auto">
              <a:xfrm>
                <a:off x="2491" y="2668"/>
                <a:ext cx="107" cy="46"/>
              </a:xfrm>
              <a:custGeom>
                <a:avLst/>
                <a:gdLst>
                  <a:gd name="T0" fmla="*/ 59 w 61"/>
                  <a:gd name="T1" fmla="*/ 5 h 26"/>
                  <a:gd name="T2" fmla="*/ 1 w 61"/>
                  <a:gd name="T3" fmla="*/ 22 h 26"/>
                  <a:gd name="T4" fmla="*/ 3 w 61"/>
                  <a:gd name="T5" fmla="*/ 25 h 26"/>
                  <a:gd name="T6" fmla="*/ 59 w 61"/>
                  <a:gd name="T7" fmla="*/ 8 h 26"/>
                  <a:gd name="T8" fmla="*/ 59 w 61"/>
                  <a:gd name="T9" fmla="*/ 5 h 26"/>
                </a:gdLst>
                <a:ahLst/>
                <a:cxnLst>
                  <a:cxn ang="0">
                    <a:pos x="T0" y="T1"/>
                  </a:cxn>
                  <a:cxn ang="0">
                    <a:pos x="T2" y="T3"/>
                  </a:cxn>
                  <a:cxn ang="0">
                    <a:pos x="T4" y="T5"/>
                  </a:cxn>
                  <a:cxn ang="0">
                    <a:pos x="T6" y="T7"/>
                  </a:cxn>
                  <a:cxn ang="0">
                    <a:pos x="T8" y="T9"/>
                  </a:cxn>
                </a:cxnLst>
                <a:rect l="0" t="0" r="r" b="b"/>
                <a:pathLst>
                  <a:path w="61" h="26">
                    <a:moveTo>
                      <a:pt x="59" y="5"/>
                    </a:moveTo>
                    <a:cubicBezTo>
                      <a:pt x="38" y="0"/>
                      <a:pt x="16" y="7"/>
                      <a:pt x="1" y="22"/>
                    </a:cubicBezTo>
                    <a:cubicBezTo>
                      <a:pt x="0" y="24"/>
                      <a:pt x="2" y="26"/>
                      <a:pt x="3" y="25"/>
                    </a:cubicBezTo>
                    <a:cubicBezTo>
                      <a:pt x="20" y="12"/>
                      <a:pt x="38" y="6"/>
                      <a:pt x="59" y="8"/>
                    </a:cubicBezTo>
                    <a:cubicBezTo>
                      <a:pt x="60" y="8"/>
                      <a:pt x="61" y="5"/>
                      <a:pt x="59"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48" name="Freeform 486">
                <a:extLst>
                  <a:ext uri="{FF2B5EF4-FFF2-40B4-BE49-F238E27FC236}">
                    <a16:creationId xmlns:a16="http://schemas.microsoft.com/office/drawing/2014/main" id="{5823D07B-C4BF-460D-99CC-23AD2EB793C5}"/>
                  </a:ext>
                </a:extLst>
              </p:cNvPr>
              <p:cNvSpPr>
                <a:spLocks/>
              </p:cNvSpPr>
              <p:nvPr/>
            </p:nvSpPr>
            <p:spPr bwMode="auto">
              <a:xfrm>
                <a:off x="2515" y="2696"/>
                <a:ext cx="65" cy="32"/>
              </a:xfrm>
              <a:custGeom>
                <a:avLst/>
                <a:gdLst>
                  <a:gd name="T0" fmla="*/ 35 w 37"/>
                  <a:gd name="T1" fmla="*/ 0 h 18"/>
                  <a:gd name="T2" fmla="*/ 1 w 37"/>
                  <a:gd name="T3" fmla="*/ 15 h 18"/>
                  <a:gd name="T4" fmla="*/ 3 w 37"/>
                  <a:gd name="T5" fmla="*/ 17 h 18"/>
                  <a:gd name="T6" fmla="*/ 35 w 37"/>
                  <a:gd name="T7" fmla="*/ 3 h 18"/>
                  <a:gd name="T8" fmla="*/ 35 w 37"/>
                  <a:gd name="T9" fmla="*/ 0 h 18"/>
                </a:gdLst>
                <a:ahLst/>
                <a:cxnLst>
                  <a:cxn ang="0">
                    <a:pos x="T0" y="T1"/>
                  </a:cxn>
                  <a:cxn ang="0">
                    <a:pos x="T2" y="T3"/>
                  </a:cxn>
                  <a:cxn ang="0">
                    <a:pos x="T4" y="T5"/>
                  </a:cxn>
                  <a:cxn ang="0">
                    <a:pos x="T6" y="T7"/>
                  </a:cxn>
                  <a:cxn ang="0">
                    <a:pos x="T8" y="T9"/>
                  </a:cxn>
                </a:cxnLst>
                <a:rect l="0" t="0" r="r" b="b"/>
                <a:pathLst>
                  <a:path w="37" h="18">
                    <a:moveTo>
                      <a:pt x="35" y="0"/>
                    </a:moveTo>
                    <a:cubicBezTo>
                      <a:pt x="22" y="0"/>
                      <a:pt x="10" y="5"/>
                      <a:pt x="1" y="15"/>
                    </a:cubicBezTo>
                    <a:cubicBezTo>
                      <a:pt x="0" y="16"/>
                      <a:pt x="1" y="18"/>
                      <a:pt x="3" y="17"/>
                    </a:cubicBezTo>
                    <a:cubicBezTo>
                      <a:pt x="13" y="10"/>
                      <a:pt x="23" y="5"/>
                      <a:pt x="35" y="3"/>
                    </a:cubicBezTo>
                    <a:cubicBezTo>
                      <a:pt x="37" y="3"/>
                      <a:pt x="37" y="0"/>
                      <a:pt x="3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49" name="Freeform 487">
                <a:extLst>
                  <a:ext uri="{FF2B5EF4-FFF2-40B4-BE49-F238E27FC236}">
                    <a16:creationId xmlns:a16="http://schemas.microsoft.com/office/drawing/2014/main" id="{CB615980-DA51-47F8-8D59-8F3DF982AF6F}"/>
                  </a:ext>
                </a:extLst>
              </p:cNvPr>
              <p:cNvSpPr>
                <a:spLocks/>
              </p:cNvSpPr>
              <p:nvPr/>
            </p:nvSpPr>
            <p:spPr bwMode="auto">
              <a:xfrm>
                <a:off x="2510" y="2728"/>
                <a:ext cx="41" cy="24"/>
              </a:xfrm>
              <a:custGeom>
                <a:avLst/>
                <a:gdLst>
                  <a:gd name="T0" fmla="*/ 20 w 23"/>
                  <a:gd name="T1" fmla="*/ 0 h 14"/>
                  <a:gd name="T2" fmla="*/ 1 w 23"/>
                  <a:gd name="T3" fmla="*/ 11 h 14"/>
                  <a:gd name="T4" fmla="*/ 3 w 23"/>
                  <a:gd name="T5" fmla="*/ 13 h 14"/>
                  <a:gd name="T6" fmla="*/ 21 w 23"/>
                  <a:gd name="T7" fmla="*/ 4 h 14"/>
                  <a:gd name="T8" fmla="*/ 20 w 23"/>
                  <a:gd name="T9" fmla="*/ 0 h 14"/>
                </a:gdLst>
                <a:ahLst/>
                <a:cxnLst>
                  <a:cxn ang="0">
                    <a:pos x="T0" y="T1"/>
                  </a:cxn>
                  <a:cxn ang="0">
                    <a:pos x="T2" y="T3"/>
                  </a:cxn>
                  <a:cxn ang="0">
                    <a:pos x="T4" y="T5"/>
                  </a:cxn>
                  <a:cxn ang="0">
                    <a:pos x="T6" y="T7"/>
                  </a:cxn>
                  <a:cxn ang="0">
                    <a:pos x="T8" y="T9"/>
                  </a:cxn>
                </a:cxnLst>
                <a:rect l="0" t="0" r="r" b="b"/>
                <a:pathLst>
                  <a:path w="23" h="14">
                    <a:moveTo>
                      <a:pt x="20" y="0"/>
                    </a:moveTo>
                    <a:cubicBezTo>
                      <a:pt x="13" y="3"/>
                      <a:pt x="7" y="6"/>
                      <a:pt x="1" y="11"/>
                    </a:cubicBezTo>
                    <a:cubicBezTo>
                      <a:pt x="0" y="12"/>
                      <a:pt x="1" y="14"/>
                      <a:pt x="3" y="13"/>
                    </a:cubicBezTo>
                    <a:cubicBezTo>
                      <a:pt x="9" y="9"/>
                      <a:pt x="15" y="6"/>
                      <a:pt x="21" y="4"/>
                    </a:cubicBezTo>
                    <a:cubicBezTo>
                      <a:pt x="23" y="3"/>
                      <a:pt x="22"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50" name="Freeform 488">
                <a:extLst>
                  <a:ext uri="{FF2B5EF4-FFF2-40B4-BE49-F238E27FC236}">
                    <a16:creationId xmlns:a16="http://schemas.microsoft.com/office/drawing/2014/main" id="{E695D3AB-3CD5-4433-B0C1-4FB1CDFA721B}"/>
                  </a:ext>
                </a:extLst>
              </p:cNvPr>
              <p:cNvSpPr>
                <a:spLocks/>
              </p:cNvSpPr>
              <p:nvPr/>
            </p:nvSpPr>
            <p:spPr bwMode="auto">
              <a:xfrm>
                <a:off x="2507" y="2751"/>
                <a:ext cx="42" cy="31"/>
              </a:xfrm>
              <a:custGeom>
                <a:avLst/>
                <a:gdLst>
                  <a:gd name="T0" fmla="*/ 21 w 24"/>
                  <a:gd name="T1" fmla="*/ 1 h 18"/>
                  <a:gd name="T2" fmla="*/ 1 w 24"/>
                  <a:gd name="T3" fmla="*/ 15 h 18"/>
                  <a:gd name="T4" fmla="*/ 3 w 24"/>
                  <a:gd name="T5" fmla="*/ 17 h 18"/>
                  <a:gd name="T6" fmla="*/ 22 w 24"/>
                  <a:gd name="T7" fmla="*/ 4 h 18"/>
                  <a:gd name="T8" fmla="*/ 21 w 24"/>
                  <a:gd name="T9" fmla="*/ 1 h 18"/>
                </a:gdLst>
                <a:ahLst/>
                <a:cxnLst>
                  <a:cxn ang="0">
                    <a:pos x="T0" y="T1"/>
                  </a:cxn>
                  <a:cxn ang="0">
                    <a:pos x="T2" y="T3"/>
                  </a:cxn>
                  <a:cxn ang="0">
                    <a:pos x="T4" y="T5"/>
                  </a:cxn>
                  <a:cxn ang="0">
                    <a:pos x="T6" y="T7"/>
                  </a:cxn>
                  <a:cxn ang="0">
                    <a:pos x="T8" y="T9"/>
                  </a:cxn>
                </a:cxnLst>
                <a:rect l="0" t="0" r="r" b="b"/>
                <a:pathLst>
                  <a:path w="24" h="18">
                    <a:moveTo>
                      <a:pt x="21" y="1"/>
                    </a:moveTo>
                    <a:cubicBezTo>
                      <a:pt x="13" y="3"/>
                      <a:pt x="5" y="8"/>
                      <a:pt x="1" y="15"/>
                    </a:cubicBezTo>
                    <a:cubicBezTo>
                      <a:pt x="0" y="17"/>
                      <a:pt x="2" y="18"/>
                      <a:pt x="3" y="17"/>
                    </a:cubicBezTo>
                    <a:cubicBezTo>
                      <a:pt x="9" y="12"/>
                      <a:pt x="14" y="7"/>
                      <a:pt x="22" y="4"/>
                    </a:cubicBezTo>
                    <a:cubicBezTo>
                      <a:pt x="24" y="4"/>
                      <a:pt x="23" y="0"/>
                      <a:pt x="2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51" name="Freeform 489">
                <a:extLst>
                  <a:ext uri="{FF2B5EF4-FFF2-40B4-BE49-F238E27FC236}">
                    <a16:creationId xmlns:a16="http://schemas.microsoft.com/office/drawing/2014/main" id="{7C14178F-8514-4B1C-8CDE-A5412DAE8343}"/>
                  </a:ext>
                </a:extLst>
              </p:cNvPr>
              <p:cNvSpPr>
                <a:spLocks/>
              </p:cNvSpPr>
              <p:nvPr/>
            </p:nvSpPr>
            <p:spPr bwMode="auto">
              <a:xfrm>
                <a:off x="2512" y="2650"/>
                <a:ext cx="76" cy="18"/>
              </a:xfrm>
              <a:custGeom>
                <a:avLst/>
                <a:gdLst>
                  <a:gd name="T0" fmla="*/ 41 w 43"/>
                  <a:gd name="T1" fmla="*/ 0 h 10"/>
                  <a:gd name="T2" fmla="*/ 2 w 43"/>
                  <a:gd name="T3" fmla="*/ 7 h 10"/>
                  <a:gd name="T4" fmla="*/ 3 w 43"/>
                  <a:gd name="T5" fmla="*/ 10 h 10"/>
                  <a:gd name="T6" fmla="*/ 41 w 43"/>
                  <a:gd name="T7" fmla="*/ 4 h 10"/>
                  <a:gd name="T8" fmla="*/ 41 w 43"/>
                  <a:gd name="T9" fmla="*/ 0 h 10"/>
                </a:gdLst>
                <a:ahLst/>
                <a:cxnLst>
                  <a:cxn ang="0">
                    <a:pos x="T0" y="T1"/>
                  </a:cxn>
                  <a:cxn ang="0">
                    <a:pos x="T2" y="T3"/>
                  </a:cxn>
                  <a:cxn ang="0">
                    <a:pos x="T4" y="T5"/>
                  </a:cxn>
                  <a:cxn ang="0">
                    <a:pos x="T6" y="T7"/>
                  </a:cxn>
                  <a:cxn ang="0">
                    <a:pos x="T8" y="T9"/>
                  </a:cxn>
                </a:cxnLst>
                <a:rect l="0" t="0" r="r" b="b"/>
                <a:pathLst>
                  <a:path w="43" h="10">
                    <a:moveTo>
                      <a:pt x="41" y="0"/>
                    </a:moveTo>
                    <a:cubicBezTo>
                      <a:pt x="28" y="1"/>
                      <a:pt x="15" y="3"/>
                      <a:pt x="2" y="7"/>
                    </a:cubicBezTo>
                    <a:cubicBezTo>
                      <a:pt x="0" y="8"/>
                      <a:pt x="1" y="10"/>
                      <a:pt x="3" y="10"/>
                    </a:cubicBezTo>
                    <a:cubicBezTo>
                      <a:pt x="16" y="8"/>
                      <a:pt x="28" y="5"/>
                      <a:pt x="41" y="4"/>
                    </a:cubicBezTo>
                    <a:cubicBezTo>
                      <a:pt x="43" y="4"/>
                      <a:pt x="43"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52" name="Freeform 490">
                <a:extLst>
                  <a:ext uri="{FF2B5EF4-FFF2-40B4-BE49-F238E27FC236}">
                    <a16:creationId xmlns:a16="http://schemas.microsoft.com/office/drawing/2014/main" id="{6984DB19-A857-40FD-A844-F1A24F82BFD6}"/>
                  </a:ext>
                </a:extLst>
              </p:cNvPr>
              <p:cNvSpPr>
                <a:spLocks/>
              </p:cNvSpPr>
              <p:nvPr/>
            </p:nvSpPr>
            <p:spPr bwMode="auto">
              <a:xfrm>
                <a:off x="2500" y="2620"/>
                <a:ext cx="61" cy="20"/>
              </a:xfrm>
              <a:custGeom>
                <a:avLst/>
                <a:gdLst>
                  <a:gd name="T0" fmla="*/ 33 w 35"/>
                  <a:gd name="T1" fmla="*/ 2 h 11"/>
                  <a:gd name="T2" fmla="*/ 2 w 35"/>
                  <a:gd name="T3" fmla="*/ 7 h 11"/>
                  <a:gd name="T4" fmla="*/ 3 w 35"/>
                  <a:gd name="T5" fmla="*/ 10 h 11"/>
                  <a:gd name="T6" fmla="*/ 32 w 35"/>
                  <a:gd name="T7" fmla="*/ 5 h 11"/>
                  <a:gd name="T8" fmla="*/ 33 w 35"/>
                  <a:gd name="T9" fmla="*/ 2 h 11"/>
                </a:gdLst>
                <a:ahLst/>
                <a:cxnLst>
                  <a:cxn ang="0">
                    <a:pos x="T0" y="T1"/>
                  </a:cxn>
                  <a:cxn ang="0">
                    <a:pos x="T2" y="T3"/>
                  </a:cxn>
                  <a:cxn ang="0">
                    <a:pos x="T4" y="T5"/>
                  </a:cxn>
                  <a:cxn ang="0">
                    <a:pos x="T6" y="T7"/>
                  </a:cxn>
                  <a:cxn ang="0">
                    <a:pos x="T8" y="T9"/>
                  </a:cxn>
                </a:cxnLst>
                <a:rect l="0" t="0" r="r" b="b"/>
                <a:pathLst>
                  <a:path w="35" h="11">
                    <a:moveTo>
                      <a:pt x="33" y="2"/>
                    </a:moveTo>
                    <a:cubicBezTo>
                      <a:pt x="22" y="0"/>
                      <a:pt x="11" y="1"/>
                      <a:pt x="2" y="7"/>
                    </a:cubicBezTo>
                    <a:cubicBezTo>
                      <a:pt x="0" y="8"/>
                      <a:pt x="1" y="11"/>
                      <a:pt x="3" y="10"/>
                    </a:cubicBezTo>
                    <a:cubicBezTo>
                      <a:pt x="13" y="7"/>
                      <a:pt x="22" y="4"/>
                      <a:pt x="32" y="5"/>
                    </a:cubicBezTo>
                    <a:cubicBezTo>
                      <a:pt x="34" y="5"/>
                      <a:pt x="35" y="2"/>
                      <a:pt x="3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53" name="Freeform 491">
                <a:extLst>
                  <a:ext uri="{FF2B5EF4-FFF2-40B4-BE49-F238E27FC236}">
                    <a16:creationId xmlns:a16="http://schemas.microsoft.com/office/drawing/2014/main" id="{B7E9E047-E64A-4106-91AD-2C80A6541270}"/>
                  </a:ext>
                </a:extLst>
              </p:cNvPr>
              <p:cNvSpPr>
                <a:spLocks/>
              </p:cNvSpPr>
              <p:nvPr/>
            </p:nvSpPr>
            <p:spPr bwMode="auto">
              <a:xfrm>
                <a:off x="2482" y="2599"/>
                <a:ext cx="46" cy="13"/>
              </a:xfrm>
              <a:custGeom>
                <a:avLst/>
                <a:gdLst>
                  <a:gd name="T0" fmla="*/ 24 w 26"/>
                  <a:gd name="T1" fmla="*/ 1 h 7"/>
                  <a:gd name="T2" fmla="*/ 2 w 26"/>
                  <a:gd name="T3" fmla="*/ 4 h 7"/>
                  <a:gd name="T4" fmla="*/ 3 w 26"/>
                  <a:gd name="T5" fmla="*/ 7 h 7"/>
                  <a:gd name="T6" fmla="*/ 24 w 26"/>
                  <a:gd name="T7" fmla="*/ 4 h 7"/>
                  <a:gd name="T8" fmla="*/ 24 w 26"/>
                  <a:gd name="T9" fmla="*/ 1 h 7"/>
                </a:gdLst>
                <a:ahLst/>
                <a:cxnLst>
                  <a:cxn ang="0">
                    <a:pos x="T0" y="T1"/>
                  </a:cxn>
                  <a:cxn ang="0">
                    <a:pos x="T2" y="T3"/>
                  </a:cxn>
                  <a:cxn ang="0">
                    <a:pos x="T4" y="T5"/>
                  </a:cxn>
                  <a:cxn ang="0">
                    <a:pos x="T6" y="T7"/>
                  </a:cxn>
                  <a:cxn ang="0">
                    <a:pos x="T8" y="T9"/>
                  </a:cxn>
                </a:cxnLst>
                <a:rect l="0" t="0" r="r" b="b"/>
                <a:pathLst>
                  <a:path w="26" h="7">
                    <a:moveTo>
                      <a:pt x="24" y="1"/>
                    </a:moveTo>
                    <a:cubicBezTo>
                      <a:pt x="17" y="0"/>
                      <a:pt x="8" y="1"/>
                      <a:pt x="2" y="4"/>
                    </a:cubicBezTo>
                    <a:cubicBezTo>
                      <a:pt x="0" y="5"/>
                      <a:pt x="1" y="7"/>
                      <a:pt x="3" y="7"/>
                    </a:cubicBezTo>
                    <a:cubicBezTo>
                      <a:pt x="10" y="7"/>
                      <a:pt x="17" y="5"/>
                      <a:pt x="24" y="4"/>
                    </a:cubicBezTo>
                    <a:cubicBezTo>
                      <a:pt x="26" y="4"/>
                      <a:pt x="26" y="1"/>
                      <a:pt x="24"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54" name="Freeform 492">
                <a:extLst>
                  <a:ext uri="{FF2B5EF4-FFF2-40B4-BE49-F238E27FC236}">
                    <a16:creationId xmlns:a16="http://schemas.microsoft.com/office/drawing/2014/main" id="{403DB1F4-7DB4-4622-B931-A2F12AFC129F}"/>
                  </a:ext>
                </a:extLst>
              </p:cNvPr>
              <p:cNvSpPr>
                <a:spLocks/>
              </p:cNvSpPr>
              <p:nvPr/>
            </p:nvSpPr>
            <p:spPr bwMode="auto">
              <a:xfrm>
                <a:off x="2486" y="2564"/>
                <a:ext cx="29" cy="16"/>
              </a:xfrm>
              <a:custGeom>
                <a:avLst/>
                <a:gdLst>
                  <a:gd name="T0" fmla="*/ 14 w 17"/>
                  <a:gd name="T1" fmla="*/ 1 h 9"/>
                  <a:gd name="T2" fmla="*/ 1 w 17"/>
                  <a:gd name="T3" fmla="*/ 5 h 9"/>
                  <a:gd name="T4" fmla="*/ 2 w 17"/>
                  <a:gd name="T5" fmla="*/ 8 h 9"/>
                  <a:gd name="T6" fmla="*/ 15 w 17"/>
                  <a:gd name="T7" fmla="*/ 4 h 9"/>
                  <a:gd name="T8" fmla="*/ 14 w 17"/>
                  <a:gd name="T9" fmla="*/ 1 h 9"/>
                </a:gdLst>
                <a:ahLst/>
                <a:cxnLst>
                  <a:cxn ang="0">
                    <a:pos x="T0" y="T1"/>
                  </a:cxn>
                  <a:cxn ang="0">
                    <a:pos x="T2" y="T3"/>
                  </a:cxn>
                  <a:cxn ang="0">
                    <a:pos x="T4" y="T5"/>
                  </a:cxn>
                  <a:cxn ang="0">
                    <a:pos x="T6" y="T7"/>
                  </a:cxn>
                  <a:cxn ang="0">
                    <a:pos x="T8" y="T9"/>
                  </a:cxn>
                </a:cxnLst>
                <a:rect l="0" t="0" r="r" b="b"/>
                <a:pathLst>
                  <a:path w="17" h="9">
                    <a:moveTo>
                      <a:pt x="14" y="1"/>
                    </a:moveTo>
                    <a:cubicBezTo>
                      <a:pt x="10" y="2"/>
                      <a:pt x="5" y="3"/>
                      <a:pt x="1" y="5"/>
                    </a:cubicBezTo>
                    <a:cubicBezTo>
                      <a:pt x="0" y="6"/>
                      <a:pt x="0" y="9"/>
                      <a:pt x="2" y="8"/>
                    </a:cubicBezTo>
                    <a:cubicBezTo>
                      <a:pt x="6" y="8"/>
                      <a:pt x="11" y="6"/>
                      <a:pt x="15" y="4"/>
                    </a:cubicBezTo>
                    <a:cubicBezTo>
                      <a:pt x="17" y="3"/>
                      <a:pt x="16" y="0"/>
                      <a:pt x="14"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55" name="Freeform 493">
                <a:extLst>
                  <a:ext uri="{FF2B5EF4-FFF2-40B4-BE49-F238E27FC236}">
                    <a16:creationId xmlns:a16="http://schemas.microsoft.com/office/drawing/2014/main" id="{12D23991-ED4C-4CCD-9BA9-F9EA25E3A936}"/>
                  </a:ext>
                </a:extLst>
              </p:cNvPr>
              <p:cNvSpPr>
                <a:spLocks/>
              </p:cNvSpPr>
              <p:nvPr/>
            </p:nvSpPr>
            <p:spPr bwMode="auto">
              <a:xfrm>
                <a:off x="2802" y="948"/>
                <a:ext cx="83" cy="53"/>
              </a:xfrm>
              <a:custGeom>
                <a:avLst/>
                <a:gdLst>
                  <a:gd name="T0" fmla="*/ 2 w 47"/>
                  <a:gd name="T1" fmla="*/ 28 h 30"/>
                  <a:gd name="T2" fmla="*/ 45 w 47"/>
                  <a:gd name="T3" fmla="*/ 2 h 30"/>
                  <a:gd name="T4" fmla="*/ 42 w 47"/>
                  <a:gd name="T5" fmla="*/ 2 h 30"/>
                  <a:gd name="T6" fmla="*/ 2 w 47"/>
                  <a:gd name="T7" fmla="*/ 25 h 30"/>
                  <a:gd name="T8" fmla="*/ 2 w 47"/>
                  <a:gd name="T9" fmla="*/ 28 h 30"/>
                </a:gdLst>
                <a:ahLst/>
                <a:cxnLst>
                  <a:cxn ang="0">
                    <a:pos x="T0" y="T1"/>
                  </a:cxn>
                  <a:cxn ang="0">
                    <a:pos x="T2" y="T3"/>
                  </a:cxn>
                  <a:cxn ang="0">
                    <a:pos x="T4" y="T5"/>
                  </a:cxn>
                  <a:cxn ang="0">
                    <a:pos x="T6" y="T7"/>
                  </a:cxn>
                  <a:cxn ang="0">
                    <a:pos x="T8" y="T9"/>
                  </a:cxn>
                </a:cxnLst>
                <a:rect l="0" t="0" r="r" b="b"/>
                <a:pathLst>
                  <a:path w="47" h="30">
                    <a:moveTo>
                      <a:pt x="2" y="28"/>
                    </a:moveTo>
                    <a:cubicBezTo>
                      <a:pt x="17" y="30"/>
                      <a:pt x="47" y="22"/>
                      <a:pt x="45" y="2"/>
                    </a:cubicBezTo>
                    <a:cubicBezTo>
                      <a:pt x="45" y="0"/>
                      <a:pt x="43" y="0"/>
                      <a:pt x="42" y="2"/>
                    </a:cubicBezTo>
                    <a:cubicBezTo>
                      <a:pt x="41" y="20"/>
                      <a:pt x="16" y="24"/>
                      <a:pt x="2" y="25"/>
                    </a:cubicBezTo>
                    <a:cubicBezTo>
                      <a:pt x="0" y="25"/>
                      <a:pt x="0" y="27"/>
                      <a:pt x="2"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56" name="Freeform 494">
                <a:extLst>
                  <a:ext uri="{FF2B5EF4-FFF2-40B4-BE49-F238E27FC236}">
                    <a16:creationId xmlns:a16="http://schemas.microsoft.com/office/drawing/2014/main" id="{DE3959C0-C212-4701-9D5E-C3CB9D87A5AE}"/>
                  </a:ext>
                </a:extLst>
              </p:cNvPr>
              <p:cNvSpPr>
                <a:spLocks/>
              </p:cNvSpPr>
              <p:nvPr/>
            </p:nvSpPr>
            <p:spPr bwMode="auto">
              <a:xfrm>
                <a:off x="2104" y="1074"/>
                <a:ext cx="86" cy="16"/>
              </a:xfrm>
              <a:custGeom>
                <a:avLst/>
                <a:gdLst>
                  <a:gd name="T0" fmla="*/ 2 w 49"/>
                  <a:gd name="T1" fmla="*/ 9 h 9"/>
                  <a:gd name="T2" fmla="*/ 46 w 49"/>
                  <a:gd name="T3" fmla="*/ 7 h 9"/>
                  <a:gd name="T4" fmla="*/ 47 w 49"/>
                  <a:gd name="T5" fmla="*/ 5 h 9"/>
                  <a:gd name="T6" fmla="*/ 2 w 49"/>
                  <a:gd name="T7" fmla="*/ 6 h 9"/>
                  <a:gd name="T8" fmla="*/ 2 w 49"/>
                  <a:gd name="T9" fmla="*/ 9 h 9"/>
                </a:gdLst>
                <a:ahLst/>
                <a:cxnLst>
                  <a:cxn ang="0">
                    <a:pos x="T0" y="T1"/>
                  </a:cxn>
                  <a:cxn ang="0">
                    <a:pos x="T2" y="T3"/>
                  </a:cxn>
                  <a:cxn ang="0">
                    <a:pos x="T4" y="T5"/>
                  </a:cxn>
                  <a:cxn ang="0">
                    <a:pos x="T6" y="T7"/>
                  </a:cxn>
                  <a:cxn ang="0">
                    <a:pos x="T8" y="T9"/>
                  </a:cxn>
                </a:cxnLst>
                <a:rect l="0" t="0" r="r" b="b"/>
                <a:pathLst>
                  <a:path w="49" h="9">
                    <a:moveTo>
                      <a:pt x="2" y="9"/>
                    </a:moveTo>
                    <a:cubicBezTo>
                      <a:pt x="17" y="5"/>
                      <a:pt x="31" y="5"/>
                      <a:pt x="46" y="7"/>
                    </a:cubicBezTo>
                    <a:cubicBezTo>
                      <a:pt x="48" y="8"/>
                      <a:pt x="49" y="5"/>
                      <a:pt x="47" y="5"/>
                    </a:cubicBezTo>
                    <a:cubicBezTo>
                      <a:pt x="32" y="0"/>
                      <a:pt x="16" y="1"/>
                      <a:pt x="2" y="6"/>
                    </a:cubicBezTo>
                    <a:cubicBezTo>
                      <a:pt x="0" y="6"/>
                      <a:pt x="1" y="9"/>
                      <a:pt x="2"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57" name="Freeform 495">
                <a:extLst>
                  <a:ext uri="{FF2B5EF4-FFF2-40B4-BE49-F238E27FC236}">
                    <a16:creationId xmlns:a16="http://schemas.microsoft.com/office/drawing/2014/main" id="{5D924FE8-3659-44FC-8C27-490B76C363B8}"/>
                  </a:ext>
                </a:extLst>
              </p:cNvPr>
              <p:cNvSpPr>
                <a:spLocks/>
              </p:cNvSpPr>
              <p:nvPr/>
            </p:nvSpPr>
            <p:spPr bwMode="auto">
              <a:xfrm>
                <a:off x="3757" y="1066"/>
                <a:ext cx="33" cy="45"/>
              </a:xfrm>
              <a:custGeom>
                <a:avLst/>
                <a:gdLst>
                  <a:gd name="T0" fmla="*/ 18 w 19"/>
                  <a:gd name="T1" fmla="*/ 23 h 26"/>
                  <a:gd name="T2" fmla="*/ 3 w 19"/>
                  <a:gd name="T3" fmla="*/ 1 h 26"/>
                  <a:gd name="T4" fmla="*/ 1 w 19"/>
                  <a:gd name="T5" fmla="*/ 3 h 26"/>
                  <a:gd name="T6" fmla="*/ 16 w 19"/>
                  <a:gd name="T7" fmla="*/ 25 h 26"/>
                  <a:gd name="T8" fmla="*/ 18 w 19"/>
                  <a:gd name="T9" fmla="*/ 23 h 26"/>
                </a:gdLst>
                <a:ahLst/>
                <a:cxnLst>
                  <a:cxn ang="0">
                    <a:pos x="T0" y="T1"/>
                  </a:cxn>
                  <a:cxn ang="0">
                    <a:pos x="T2" y="T3"/>
                  </a:cxn>
                  <a:cxn ang="0">
                    <a:pos x="T4" y="T5"/>
                  </a:cxn>
                  <a:cxn ang="0">
                    <a:pos x="T6" y="T7"/>
                  </a:cxn>
                  <a:cxn ang="0">
                    <a:pos x="T8" y="T9"/>
                  </a:cxn>
                </a:cxnLst>
                <a:rect l="0" t="0" r="r" b="b"/>
                <a:pathLst>
                  <a:path w="19" h="26">
                    <a:moveTo>
                      <a:pt x="18" y="23"/>
                    </a:moveTo>
                    <a:cubicBezTo>
                      <a:pt x="14" y="15"/>
                      <a:pt x="9" y="8"/>
                      <a:pt x="3" y="1"/>
                    </a:cubicBezTo>
                    <a:cubicBezTo>
                      <a:pt x="2" y="0"/>
                      <a:pt x="0" y="1"/>
                      <a:pt x="1" y="3"/>
                    </a:cubicBezTo>
                    <a:cubicBezTo>
                      <a:pt x="5" y="11"/>
                      <a:pt x="10" y="18"/>
                      <a:pt x="16" y="25"/>
                    </a:cubicBezTo>
                    <a:cubicBezTo>
                      <a:pt x="17" y="26"/>
                      <a:pt x="19" y="24"/>
                      <a:pt x="18"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58" name="Freeform 496">
                <a:extLst>
                  <a:ext uri="{FF2B5EF4-FFF2-40B4-BE49-F238E27FC236}">
                    <a16:creationId xmlns:a16="http://schemas.microsoft.com/office/drawing/2014/main" id="{725853B1-415B-446E-9965-18FC18922912}"/>
                  </a:ext>
                </a:extLst>
              </p:cNvPr>
              <p:cNvSpPr>
                <a:spLocks/>
              </p:cNvSpPr>
              <p:nvPr/>
            </p:nvSpPr>
            <p:spPr bwMode="auto">
              <a:xfrm>
                <a:off x="3779" y="1046"/>
                <a:ext cx="32" cy="46"/>
              </a:xfrm>
              <a:custGeom>
                <a:avLst/>
                <a:gdLst>
                  <a:gd name="T0" fmla="*/ 16 w 18"/>
                  <a:gd name="T1" fmla="*/ 23 h 26"/>
                  <a:gd name="T2" fmla="*/ 3 w 18"/>
                  <a:gd name="T3" fmla="*/ 1 h 26"/>
                  <a:gd name="T4" fmla="*/ 1 w 18"/>
                  <a:gd name="T5" fmla="*/ 2 h 26"/>
                  <a:gd name="T6" fmla="*/ 13 w 18"/>
                  <a:gd name="T7" fmla="*/ 24 h 26"/>
                  <a:gd name="T8" fmla="*/ 16 w 18"/>
                  <a:gd name="T9" fmla="*/ 23 h 26"/>
                </a:gdLst>
                <a:ahLst/>
                <a:cxnLst>
                  <a:cxn ang="0">
                    <a:pos x="T0" y="T1"/>
                  </a:cxn>
                  <a:cxn ang="0">
                    <a:pos x="T2" y="T3"/>
                  </a:cxn>
                  <a:cxn ang="0">
                    <a:pos x="T4" y="T5"/>
                  </a:cxn>
                  <a:cxn ang="0">
                    <a:pos x="T6" y="T7"/>
                  </a:cxn>
                  <a:cxn ang="0">
                    <a:pos x="T8" y="T9"/>
                  </a:cxn>
                </a:cxnLst>
                <a:rect l="0" t="0" r="r" b="b"/>
                <a:pathLst>
                  <a:path w="18" h="26">
                    <a:moveTo>
                      <a:pt x="16" y="23"/>
                    </a:moveTo>
                    <a:cubicBezTo>
                      <a:pt x="12" y="15"/>
                      <a:pt x="9" y="8"/>
                      <a:pt x="3" y="1"/>
                    </a:cubicBezTo>
                    <a:cubicBezTo>
                      <a:pt x="3" y="0"/>
                      <a:pt x="0" y="1"/>
                      <a:pt x="1" y="2"/>
                    </a:cubicBezTo>
                    <a:cubicBezTo>
                      <a:pt x="4" y="10"/>
                      <a:pt x="9" y="17"/>
                      <a:pt x="13" y="24"/>
                    </a:cubicBezTo>
                    <a:cubicBezTo>
                      <a:pt x="15" y="26"/>
                      <a:pt x="18" y="25"/>
                      <a:pt x="16"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59" name="Freeform 497">
                <a:extLst>
                  <a:ext uri="{FF2B5EF4-FFF2-40B4-BE49-F238E27FC236}">
                    <a16:creationId xmlns:a16="http://schemas.microsoft.com/office/drawing/2014/main" id="{098E33AC-DA69-4C2A-BFE8-0D97AB96A548}"/>
                  </a:ext>
                </a:extLst>
              </p:cNvPr>
              <p:cNvSpPr>
                <a:spLocks/>
              </p:cNvSpPr>
              <p:nvPr/>
            </p:nvSpPr>
            <p:spPr bwMode="auto">
              <a:xfrm>
                <a:off x="3825" y="1050"/>
                <a:ext cx="23" cy="39"/>
              </a:xfrm>
              <a:custGeom>
                <a:avLst/>
                <a:gdLst>
                  <a:gd name="T0" fmla="*/ 11 w 13"/>
                  <a:gd name="T1" fmla="*/ 18 h 22"/>
                  <a:gd name="T2" fmla="*/ 6 w 13"/>
                  <a:gd name="T3" fmla="*/ 10 h 22"/>
                  <a:gd name="T4" fmla="*/ 3 w 13"/>
                  <a:gd name="T5" fmla="*/ 2 h 22"/>
                  <a:gd name="T6" fmla="*/ 0 w 13"/>
                  <a:gd name="T7" fmla="*/ 2 h 22"/>
                  <a:gd name="T8" fmla="*/ 9 w 13"/>
                  <a:gd name="T9" fmla="*/ 21 h 22"/>
                  <a:gd name="T10" fmla="*/ 11 w 13"/>
                  <a:gd name="T11" fmla="*/ 18 h 22"/>
                </a:gdLst>
                <a:ahLst/>
                <a:cxnLst>
                  <a:cxn ang="0">
                    <a:pos x="T0" y="T1"/>
                  </a:cxn>
                  <a:cxn ang="0">
                    <a:pos x="T2" y="T3"/>
                  </a:cxn>
                  <a:cxn ang="0">
                    <a:pos x="T4" y="T5"/>
                  </a:cxn>
                  <a:cxn ang="0">
                    <a:pos x="T6" y="T7"/>
                  </a:cxn>
                  <a:cxn ang="0">
                    <a:pos x="T8" y="T9"/>
                  </a:cxn>
                  <a:cxn ang="0">
                    <a:pos x="T10" y="T11"/>
                  </a:cxn>
                </a:cxnLst>
                <a:rect l="0" t="0" r="r" b="b"/>
                <a:pathLst>
                  <a:path w="13" h="22">
                    <a:moveTo>
                      <a:pt x="11" y="18"/>
                    </a:moveTo>
                    <a:cubicBezTo>
                      <a:pt x="9" y="16"/>
                      <a:pt x="8" y="13"/>
                      <a:pt x="6" y="10"/>
                    </a:cubicBezTo>
                    <a:cubicBezTo>
                      <a:pt x="5" y="8"/>
                      <a:pt x="4" y="5"/>
                      <a:pt x="3" y="2"/>
                    </a:cubicBezTo>
                    <a:cubicBezTo>
                      <a:pt x="3" y="0"/>
                      <a:pt x="0" y="0"/>
                      <a:pt x="0" y="2"/>
                    </a:cubicBezTo>
                    <a:cubicBezTo>
                      <a:pt x="1" y="9"/>
                      <a:pt x="5" y="16"/>
                      <a:pt x="9" y="21"/>
                    </a:cubicBezTo>
                    <a:cubicBezTo>
                      <a:pt x="10" y="22"/>
                      <a:pt x="13" y="20"/>
                      <a:pt x="11"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60" name="Freeform 498">
                <a:extLst>
                  <a:ext uri="{FF2B5EF4-FFF2-40B4-BE49-F238E27FC236}">
                    <a16:creationId xmlns:a16="http://schemas.microsoft.com/office/drawing/2014/main" id="{B697D7C6-8C1A-48E0-A174-3160FFEF09B5}"/>
                  </a:ext>
                </a:extLst>
              </p:cNvPr>
              <p:cNvSpPr>
                <a:spLocks/>
              </p:cNvSpPr>
              <p:nvPr/>
            </p:nvSpPr>
            <p:spPr bwMode="auto">
              <a:xfrm>
                <a:off x="3860" y="1036"/>
                <a:ext cx="18" cy="51"/>
              </a:xfrm>
              <a:custGeom>
                <a:avLst/>
                <a:gdLst>
                  <a:gd name="T0" fmla="*/ 9 w 10"/>
                  <a:gd name="T1" fmla="*/ 24 h 29"/>
                  <a:gd name="T2" fmla="*/ 3 w 10"/>
                  <a:gd name="T3" fmla="*/ 1 h 29"/>
                  <a:gd name="T4" fmla="*/ 0 w 10"/>
                  <a:gd name="T5" fmla="*/ 2 h 29"/>
                  <a:gd name="T6" fmla="*/ 6 w 10"/>
                  <a:gd name="T7" fmla="*/ 26 h 29"/>
                  <a:gd name="T8" fmla="*/ 9 w 10"/>
                  <a:gd name="T9" fmla="*/ 24 h 29"/>
                </a:gdLst>
                <a:ahLst/>
                <a:cxnLst>
                  <a:cxn ang="0">
                    <a:pos x="T0" y="T1"/>
                  </a:cxn>
                  <a:cxn ang="0">
                    <a:pos x="T2" y="T3"/>
                  </a:cxn>
                  <a:cxn ang="0">
                    <a:pos x="T4" y="T5"/>
                  </a:cxn>
                  <a:cxn ang="0">
                    <a:pos x="T6" y="T7"/>
                  </a:cxn>
                  <a:cxn ang="0">
                    <a:pos x="T8" y="T9"/>
                  </a:cxn>
                </a:cxnLst>
                <a:rect l="0" t="0" r="r" b="b"/>
                <a:pathLst>
                  <a:path w="10" h="29">
                    <a:moveTo>
                      <a:pt x="9" y="24"/>
                    </a:moveTo>
                    <a:cubicBezTo>
                      <a:pt x="6" y="17"/>
                      <a:pt x="4" y="9"/>
                      <a:pt x="3" y="1"/>
                    </a:cubicBezTo>
                    <a:cubicBezTo>
                      <a:pt x="2" y="0"/>
                      <a:pt x="0" y="0"/>
                      <a:pt x="0" y="2"/>
                    </a:cubicBezTo>
                    <a:cubicBezTo>
                      <a:pt x="0" y="10"/>
                      <a:pt x="2" y="18"/>
                      <a:pt x="6" y="26"/>
                    </a:cubicBezTo>
                    <a:cubicBezTo>
                      <a:pt x="7" y="29"/>
                      <a:pt x="10" y="27"/>
                      <a:pt x="9"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61" name="Freeform 499">
                <a:extLst>
                  <a:ext uri="{FF2B5EF4-FFF2-40B4-BE49-F238E27FC236}">
                    <a16:creationId xmlns:a16="http://schemas.microsoft.com/office/drawing/2014/main" id="{8C350866-1040-4973-88E4-16B7839E66EF}"/>
                  </a:ext>
                </a:extLst>
              </p:cNvPr>
              <p:cNvSpPr>
                <a:spLocks/>
              </p:cNvSpPr>
              <p:nvPr/>
            </p:nvSpPr>
            <p:spPr bwMode="auto">
              <a:xfrm>
                <a:off x="4001" y="941"/>
                <a:ext cx="42" cy="68"/>
              </a:xfrm>
              <a:custGeom>
                <a:avLst/>
                <a:gdLst>
                  <a:gd name="T0" fmla="*/ 3 w 24"/>
                  <a:gd name="T1" fmla="*/ 37 h 39"/>
                  <a:gd name="T2" fmla="*/ 22 w 24"/>
                  <a:gd name="T3" fmla="*/ 4 h 39"/>
                  <a:gd name="T4" fmla="*/ 20 w 24"/>
                  <a:gd name="T5" fmla="*/ 1 h 39"/>
                  <a:gd name="T6" fmla="*/ 0 w 24"/>
                  <a:gd name="T7" fmla="*/ 37 h 39"/>
                  <a:gd name="T8" fmla="*/ 3 w 24"/>
                  <a:gd name="T9" fmla="*/ 37 h 39"/>
                </a:gdLst>
                <a:ahLst/>
                <a:cxnLst>
                  <a:cxn ang="0">
                    <a:pos x="T0" y="T1"/>
                  </a:cxn>
                  <a:cxn ang="0">
                    <a:pos x="T2" y="T3"/>
                  </a:cxn>
                  <a:cxn ang="0">
                    <a:pos x="T4" y="T5"/>
                  </a:cxn>
                  <a:cxn ang="0">
                    <a:pos x="T6" y="T7"/>
                  </a:cxn>
                  <a:cxn ang="0">
                    <a:pos x="T8" y="T9"/>
                  </a:cxn>
                </a:cxnLst>
                <a:rect l="0" t="0" r="r" b="b"/>
                <a:pathLst>
                  <a:path w="24" h="39">
                    <a:moveTo>
                      <a:pt x="3" y="37"/>
                    </a:moveTo>
                    <a:cubicBezTo>
                      <a:pt x="5" y="23"/>
                      <a:pt x="12" y="13"/>
                      <a:pt x="22" y="4"/>
                    </a:cubicBezTo>
                    <a:cubicBezTo>
                      <a:pt x="24" y="2"/>
                      <a:pt x="22" y="0"/>
                      <a:pt x="20" y="1"/>
                    </a:cubicBezTo>
                    <a:cubicBezTo>
                      <a:pt x="8" y="9"/>
                      <a:pt x="1" y="22"/>
                      <a:pt x="0" y="37"/>
                    </a:cubicBezTo>
                    <a:cubicBezTo>
                      <a:pt x="0" y="38"/>
                      <a:pt x="3" y="39"/>
                      <a:pt x="3"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62" name="Freeform 500">
                <a:extLst>
                  <a:ext uri="{FF2B5EF4-FFF2-40B4-BE49-F238E27FC236}">
                    <a16:creationId xmlns:a16="http://schemas.microsoft.com/office/drawing/2014/main" id="{3397E459-C714-469A-8787-1A94B7E3CFC8}"/>
                  </a:ext>
                </a:extLst>
              </p:cNvPr>
              <p:cNvSpPr>
                <a:spLocks/>
              </p:cNvSpPr>
              <p:nvPr/>
            </p:nvSpPr>
            <p:spPr bwMode="auto">
              <a:xfrm>
                <a:off x="3978" y="913"/>
                <a:ext cx="35" cy="81"/>
              </a:xfrm>
              <a:custGeom>
                <a:avLst/>
                <a:gdLst>
                  <a:gd name="T0" fmla="*/ 3 w 20"/>
                  <a:gd name="T1" fmla="*/ 44 h 46"/>
                  <a:gd name="T2" fmla="*/ 19 w 20"/>
                  <a:gd name="T3" fmla="*/ 3 h 46"/>
                  <a:gd name="T4" fmla="*/ 17 w 20"/>
                  <a:gd name="T5" fmla="*/ 1 h 46"/>
                  <a:gd name="T6" fmla="*/ 0 w 20"/>
                  <a:gd name="T7" fmla="*/ 44 h 46"/>
                  <a:gd name="T8" fmla="*/ 3 w 20"/>
                  <a:gd name="T9" fmla="*/ 44 h 46"/>
                </a:gdLst>
                <a:ahLst/>
                <a:cxnLst>
                  <a:cxn ang="0">
                    <a:pos x="T0" y="T1"/>
                  </a:cxn>
                  <a:cxn ang="0">
                    <a:pos x="T2" y="T3"/>
                  </a:cxn>
                  <a:cxn ang="0">
                    <a:pos x="T4" y="T5"/>
                  </a:cxn>
                  <a:cxn ang="0">
                    <a:pos x="T6" y="T7"/>
                  </a:cxn>
                  <a:cxn ang="0">
                    <a:pos x="T8" y="T9"/>
                  </a:cxn>
                </a:cxnLst>
                <a:rect l="0" t="0" r="r" b="b"/>
                <a:pathLst>
                  <a:path w="20" h="46">
                    <a:moveTo>
                      <a:pt x="3" y="44"/>
                    </a:moveTo>
                    <a:cubicBezTo>
                      <a:pt x="5" y="29"/>
                      <a:pt x="11" y="16"/>
                      <a:pt x="19" y="3"/>
                    </a:cubicBezTo>
                    <a:cubicBezTo>
                      <a:pt x="20" y="1"/>
                      <a:pt x="18" y="0"/>
                      <a:pt x="17" y="1"/>
                    </a:cubicBezTo>
                    <a:cubicBezTo>
                      <a:pt x="7" y="13"/>
                      <a:pt x="1" y="28"/>
                      <a:pt x="0" y="44"/>
                    </a:cubicBezTo>
                    <a:cubicBezTo>
                      <a:pt x="0" y="46"/>
                      <a:pt x="3" y="46"/>
                      <a:pt x="3" y="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63" name="Freeform 501">
                <a:extLst>
                  <a:ext uri="{FF2B5EF4-FFF2-40B4-BE49-F238E27FC236}">
                    <a16:creationId xmlns:a16="http://schemas.microsoft.com/office/drawing/2014/main" id="{FCB4EBE4-FC63-40AD-A349-B8F6CA39AAF7}"/>
                  </a:ext>
                </a:extLst>
              </p:cNvPr>
              <p:cNvSpPr>
                <a:spLocks/>
              </p:cNvSpPr>
              <p:nvPr/>
            </p:nvSpPr>
            <p:spPr bwMode="auto">
              <a:xfrm>
                <a:off x="3969" y="874"/>
                <a:ext cx="51" cy="63"/>
              </a:xfrm>
              <a:custGeom>
                <a:avLst/>
                <a:gdLst>
                  <a:gd name="T0" fmla="*/ 3 w 29"/>
                  <a:gd name="T1" fmla="*/ 35 h 36"/>
                  <a:gd name="T2" fmla="*/ 28 w 29"/>
                  <a:gd name="T3" fmla="*/ 3 h 36"/>
                  <a:gd name="T4" fmla="*/ 26 w 29"/>
                  <a:gd name="T5" fmla="*/ 1 h 36"/>
                  <a:gd name="T6" fmla="*/ 1 w 29"/>
                  <a:gd name="T7" fmla="*/ 33 h 36"/>
                  <a:gd name="T8" fmla="*/ 3 w 29"/>
                  <a:gd name="T9" fmla="*/ 35 h 36"/>
                </a:gdLst>
                <a:ahLst/>
                <a:cxnLst>
                  <a:cxn ang="0">
                    <a:pos x="T0" y="T1"/>
                  </a:cxn>
                  <a:cxn ang="0">
                    <a:pos x="T2" y="T3"/>
                  </a:cxn>
                  <a:cxn ang="0">
                    <a:pos x="T4" y="T5"/>
                  </a:cxn>
                  <a:cxn ang="0">
                    <a:pos x="T6" y="T7"/>
                  </a:cxn>
                  <a:cxn ang="0">
                    <a:pos x="T8" y="T9"/>
                  </a:cxn>
                </a:cxnLst>
                <a:rect l="0" t="0" r="r" b="b"/>
                <a:pathLst>
                  <a:path w="29" h="36">
                    <a:moveTo>
                      <a:pt x="3" y="35"/>
                    </a:moveTo>
                    <a:cubicBezTo>
                      <a:pt x="9" y="22"/>
                      <a:pt x="17" y="12"/>
                      <a:pt x="28" y="3"/>
                    </a:cubicBezTo>
                    <a:cubicBezTo>
                      <a:pt x="29" y="2"/>
                      <a:pt x="27" y="0"/>
                      <a:pt x="26" y="1"/>
                    </a:cubicBezTo>
                    <a:cubicBezTo>
                      <a:pt x="14" y="8"/>
                      <a:pt x="5" y="20"/>
                      <a:pt x="1" y="33"/>
                    </a:cubicBezTo>
                    <a:cubicBezTo>
                      <a:pt x="0" y="35"/>
                      <a:pt x="3" y="36"/>
                      <a:pt x="3"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64" name="Freeform 502">
                <a:extLst>
                  <a:ext uri="{FF2B5EF4-FFF2-40B4-BE49-F238E27FC236}">
                    <a16:creationId xmlns:a16="http://schemas.microsoft.com/office/drawing/2014/main" id="{C942DE40-90FE-4B1E-BC2A-32E09E3DCDC7}"/>
                  </a:ext>
                </a:extLst>
              </p:cNvPr>
              <p:cNvSpPr>
                <a:spLocks/>
              </p:cNvSpPr>
              <p:nvPr/>
            </p:nvSpPr>
            <p:spPr bwMode="auto">
              <a:xfrm>
                <a:off x="4029" y="957"/>
                <a:ext cx="39" cy="52"/>
              </a:xfrm>
              <a:custGeom>
                <a:avLst/>
                <a:gdLst>
                  <a:gd name="T0" fmla="*/ 4 w 22"/>
                  <a:gd name="T1" fmla="*/ 28 h 30"/>
                  <a:gd name="T2" fmla="*/ 21 w 22"/>
                  <a:gd name="T3" fmla="*/ 3 h 30"/>
                  <a:gd name="T4" fmla="*/ 19 w 22"/>
                  <a:gd name="T5" fmla="*/ 1 h 30"/>
                  <a:gd name="T6" fmla="*/ 1 w 22"/>
                  <a:gd name="T7" fmla="*/ 27 h 30"/>
                  <a:gd name="T8" fmla="*/ 4 w 22"/>
                  <a:gd name="T9" fmla="*/ 28 h 30"/>
                </a:gdLst>
                <a:ahLst/>
                <a:cxnLst>
                  <a:cxn ang="0">
                    <a:pos x="T0" y="T1"/>
                  </a:cxn>
                  <a:cxn ang="0">
                    <a:pos x="T2" y="T3"/>
                  </a:cxn>
                  <a:cxn ang="0">
                    <a:pos x="T4" y="T5"/>
                  </a:cxn>
                  <a:cxn ang="0">
                    <a:pos x="T6" y="T7"/>
                  </a:cxn>
                  <a:cxn ang="0">
                    <a:pos x="T8" y="T9"/>
                  </a:cxn>
                </a:cxnLst>
                <a:rect l="0" t="0" r="r" b="b"/>
                <a:pathLst>
                  <a:path w="22" h="30">
                    <a:moveTo>
                      <a:pt x="4" y="28"/>
                    </a:moveTo>
                    <a:cubicBezTo>
                      <a:pt x="8" y="18"/>
                      <a:pt x="14" y="11"/>
                      <a:pt x="21" y="3"/>
                    </a:cubicBezTo>
                    <a:cubicBezTo>
                      <a:pt x="22" y="2"/>
                      <a:pt x="21" y="0"/>
                      <a:pt x="19" y="1"/>
                    </a:cubicBezTo>
                    <a:cubicBezTo>
                      <a:pt x="10" y="7"/>
                      <a:pt x="4" y="17"/>
                      <a:pt x="1" y="27"/>
                    </a:cubicBezTo>
                    <a:cubicBezTo>
                      <a:pt x="0" y="29"/>
                      <a:pt x="3" y="30"/>
                      <a:pt x="4"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65" name="Freeform 503">
                <a:extLst>
                  <a:ext uri="{FF2B5EF4-FFF2-40B4-BE49-F238E27FC236}">
                    <a16:creationId xmlns:a16="http://schemas.microsoft.com/office/drawing/2014/main" id="{AFF38EDE-F61A-41A8-B971-50284D9F10E2}"/>
                  </a:ext>
                </a:extLst>
              </p:cNvPr>
              <p:cNvSpPr>
                <a:spLocks/>
              </p:cNvSpPr>
              <p:nvPr/>
            </p:nvSpPr>
            <p:spPr bwMode="auto">
              <a:xfrm>
                <a:off x="4052" y="980"/>
                <a:ext cx="35" cy="45"/>
              </a:xfrm>
              <a:custGeom>
                <a:avLst/>
                <a:gdLst>
                  <a:gd name="T0" fmla="*/ 4 w 20"/>
                  <a:gd name="T1" fmla="*/ 24 h 26"/>
                  <a:gd name="T2" fmla="*/ 19 w 20"/>
                  <a:gd name="T3" fmla="*/ 3 h 26"/>
                  <a:gd name="T4" fmla="*/ 17 w 20"/>
                  <a:gd name="T5" fmla="*/ 1 h 26"/>
                  <a:gd name="T6" fmla="*/ 1 w 20"/>
                  <a:gd name="T7" fmla="*/ 22 h 26"/>
                  <a:gd name="T8" fmla="*/ 4 w 20"/>
                  <a:gd name="T9" fmla="*/ 24 h 26"/>
                </a:gdLst>
                <a:ahLst/>
                <a:cxnLst>
                  <a:cxn ang="0">
                    <a:pos x="T0" y="T1"/>
                  </a:cxn>
                  <a:cxn ang="0">
                    <a:pos x="T2" y="T3"/>
                  </a:cxn>
                  <a:cxn ang="0">
                    <a:pos x="T4" y="T5"/>
                  </a:cxn>
                  <a:cxn ang="0">
                    <a:pos x="T6" y="T7"/>
                  </a:cxn>
                  <a:cxn ang="0">
                    <a:pos x="T8" y="T9"/>
                  </a:cxn>
                </a:cxnLst>
                <a:rect l="0" t="0" r="r" b="b"/>
                <a:pathLst>
                  <a:path w="20" h="26">
                    <a:moveTo>
                      <a:pt x="4" y="24"/>
                    </a:moveTo>
                    <a:cubicBezTo>
                      <a:pt x="9" y="17"/>
                      <a:pt x="15" y="10"/>
                      <a:pt x="19" y="3"/>
                    </a:cubicBezTo>
                    <a:cubicBezTo>
                      <a:pt x="20" y="1"/>
                      <a:pt x="18" y="0"/>
                      <a:pt x="17" y="1"/>
                    </a:cubicBezTo>
                    <a:cubicBezTo>
                      <a:pt x="11" y="7"/>
                      <a:pt x="6" y="15"/>
                      <a:pt x="1" y="22"/>
                    </a:cubicBezTo>
                    <a:cubicBezTo>
                      <a:pt x="0" y="24"/>
                      <a:pt x="3" y="26"/>
                      <a:pt x="4"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66" name="Freeform 504">
                <a:extLst>
                  <a:ext uri="{FF2B5EF4-FFF2-40B4-BE49-F238E27FC236}">
                    <a16:creationId xmlns:a16="http://schemas.microsoft.com/office/drawing/2014/main" id="{728E6740-3789-4E7F-98E2-D01BC6DD8BBA}"/>
                  </a:ext>
                </a:extLst>
              </p:cNvPr>
              <p:cNvSpPr>
                <a:spLocks/>
              </p:cNvSpPr>
              <p:nvPr/>
            </p:nvSpPr>
            <p:spPr bwMode="auto">
              <a:xfrm>
                <a:off x="4075" y="1023"/>
                <a:ext cx="23" cy="36"/>
              </a:xfrm>
              <a:custGeom>
                <a:avLst/>
                <a:gdLst>
                  <a:gd name="T0" fmla="*/ 4 w 13"/>
                  <a:gd name="T1" fmla="*/ 18 h 20"/>
                  <a:gd name="T2" fmla="*/ 9 w 13"/>
                  <a:gd name="T3" fmla="*/ 10 h 20"/>
                  <a:gd name="T4" fmla="*/ 12 w 13"/>
                  <a:gd name="T5" fmla="*/ 3 h 20"/>
                  <a:gd name="T6" fmla="*/ 10 w 13"/>
                  <a:gd name="T7" fmla="*/ 1 h 20"/>
                  <a:gd name="T8" fmla="*/ 5 w 13"/>
                  <a:gd name="T9" fmla="*/ 8 h 20"/>
                  <a:gd name="T10" fmla="*/ 1 w 13"/>
                  <a:gd name="T11" fmla="*/ 16 h 20"/>
                  <a:gd name="T12" fmla="*/ 4 w 13"/>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13" h="20">
                    <a:moveTo>
                      <a:pt x="4" y="18"/>
                    </a:moveTo>
                    <a:cubicBezTo>
                      <a:pt x="6" y="16"/>
                      <a:pt x="7" y="13"/>
                      <a:pt x="9" y="10"/>
                    </a:cubicBezTo>
                    <a:cubicBezTo>
                      <a:pt x="10" y="8"/>
                      <a:pt x="12" y="5"/>
                      <a:pt x="12" y="3"/>
                    </a:cubicBezTo>
                    <a:cubicBezTo>
                      <a:pt x="13" y="1"/>
                      <a:pt x="11" y="0"/>
                      <a:pt x="10" y="1"/>
                    </a:cubicBezTo>
                    <a:cubicBezTo>
                      <a:pt x="8" y="3"/>
                      <a:pt x="7" y="6"/>
                      <a:pt x="5" y="8"/>
                    </a:cubicBezTo>
                    <a:cubicBezTo>
                      <a:pt x="4" y="11"/>
                      <a:pt x="2" y="14"/>
                      <a:pt x="1" y="16"/>
                    </a:cubicBezTo>
                    <a:cubicBezTo>
                      <a:pt x="0" y="18"/>
                      <a:pt x="3" y="20"/>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67" name="Freeform 505">
                <a:extLst>
                  <a:ext uri="{FF2B5EF4-FFF2-40B4-BE49-F238E27FC236}">
                    <a16:creationId xmlns:a16="http://schemas.microsoft.com/office/drawing/2014/main" id="{6E2B9CFC-E158-4592-A914-70B19060EC1C}"/>
                  </a:ext>
                </a:extLst>
              </p:cNvPr>
              <p:cNvSpPr>
                <a:spLocks/>
              </p:cNvSpPr>
              <p:nvPr/>
            </p:nvSpPr>
            <p:spPr bwMode="auto">
              <a:xfrm>
                <a:off x="4094" y="1039"/>
                <a:ext cx="26" cy="34"/>
              </a:xfrm>
              <a:custGeom>
                <a:avLst/>
                <a:gdLst>
                  <a:gd name="T0" fmla="*/ 4 w 15"/>
                  <a:gd name="T1" fmla="*/ 17 h 19"/>
                  <a:gd name="T2" fmla="*/ 14 w 15"/>
                  <a:gd name="T3" fmla="*/ 3 h 19"/>
                  <a:gd name="T4" fmla="*/ 13 w 15"/>
                  <a:gd name="T5" fmla="*/ 1 h 19"/>
                  <a:gd name="T6" fmla="*/ 1 w 15"/>
                  <a:gd name="T7" fmla="*/ 17 h 19"/>
                  <a:gd name="T8" fmla="*/ 4 w 15"/>
                  <a:gd name="T9" fmla="*/ 17 h 19"/>
                </a:gdLst>
                <a:ahLst/>
                <a:cxnLst>
                  <a:cxn ang="0">
                    <a:pos x="T0" y="T1"/>
                  </a:cxn>
                  <a:cxn ang="0">
                    <a:pos x="T2" y="T3"/>
                  </a:cxn>
                  <a:cxn ang="0">
                    <a:pos x="T4" y="T5"/>
                  </a:cxn>
                  <a:cxn ang="0">
                    <a:pos x="T6" y="T7"/>
                  </a:cxn>
                  <a:cxn ang="0">
                    <a:pos x="T8" y="T9"/>
                  </a:cxn>
                </a:cxnLst>
                <a:rect l="0" t="0" r="r" b="b"/>
                <a:pathLst>
                  <a:path w="15" h="19">
                    <a:moveTo>
                      <a:pt x="4" y="17"/>
                    </a:moveTo>
                    <a:cubicBezTo>
                      <a:pt x="5" y="11"/>
                      <a:pt x="9" y="7"/>
                      <a:pt x="14" y="3"/>
                    </a:cubicBezTo>
                    <a:cubicBezTo>
                      <a:pt x="15" y="2"/>
                      <a:pt x="14" y="0"/>
                      <a:pt x="13" y="1"/>
                    </a:cubicBezTo>
                    <a:cubicBezTo>
                      <a:pt x="6" y="3"/>
                      <a:pt x="1" y="10"/>
                      <a:pt x="1" y="17"/>
                    </a:cubicBezTo>
                    <a:cubicBezTo>
                      <a:pt x="0" y="19"/>
                      <a:pt x="4" y="19"/>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68" name="Freeform 506">
                <a:extLst>
                  <a:ext uri="{FF2B5EF4-FFF2-40B4-BE49-F238E27FC236}">
                    <a16:creationId xmlns:a16="http://schemas.microsoft.com/office/drawing/2014/main" id="{0B3ABC80-4068-47FC-9A52-C7986C166913}"/>
                  </a:ext>
                </a:extLst>
              </p:cNvPr>
              <p:cNvSpPr>
                <a:spLocks/>
              </p:cNvSpPr>
              <p:nvPr/>
            </p:nvSpPr>
            <p:spPr bwMode="auto">
              <a:xfrm>
                <a:off x="4259" y="1106"/>
                <a:ext cx="57" cy="76"/>
              </a:xfrm>
              <a:custGeom>
                <a:avLst/>
                <a:gdLst>
                  <a:gd name="T0" fmla="*/ 3 w 32"/>
                  <a:gd name="T1" fmla="*/ 41 h 43"/>
                  <a:gd name="T2" fmla="*/ 30 w 32"/>
                  <a:gd name="T3" fmla="*/ 3 h 43"/>
                  <a:gd name="T4" fmla="*/ 29 w 32"/>
                  <a:gd name="T5" fmla="*/ 0 h 43"/>
                  <a:gd name="T6" fmla="*/ 0 w 32"/>
                  <a:gd name="T7" fmla="*/ 40 h 43"/>
                  <a:gd name="T8" fmla="*/ 3 w 32"/>
                  <a:gd name="T9" fmla="*/ 41 h 43"/>
                </a:gdLst>
                <a:ahLst/>
                <a:cxnLst>
                  <a:cxn ang="0">
                    <a:pos x="T0" y="T1"/>
                  </a:cxn>
                  <a:cxn ang="0">
                    <a:pos x="T2" y="T3"/>
                  </a:cxn>
                  <a:cxn ang="0">
                    <a:pos x="T4" y="T5"/>
                  </a:cxn>
                  <a:cxn ang="0">
                    <a:pos x="T6" y="T7"/>
                  </a:cxn>
                  <a:cxn ang="0">
                    <a:pos x="T8" y="T9"/>
                  </a:cxn>
                </a:cxnLst>
                <a:rect l="0" t="0" r="r" b="b"/>
                <a:pathLst>
                  <a:path w="32" h="43">
                    <a:moveTo>
                      <a:pt x="3" y="41"/>
                    </a:moveTo>
                    <a:cubicBezTo>
                      <a:pt x="7" y="25"/>
                      <a:pt x="17" y="13"/>
                      <a:pt x="30" y="3"/>
                    </a:cubicBezTo>
                    <a:cubicBezTo>
                      <a:pt x="32" y="2"/>
                      <a:pt x="30" y="0"/>
                      <a:pt x="29" y="0"/>
                    </a:cubicBezTo>
                    <a:cubicBezTo>
                      <a:pt x="13" y="8"/>
                      <a:pt x="3" y="23"/>
                      <a:pt x="0" y="40"/>
                    </a:cubicBezTo>
                    <a:cubicBezTo>
                      <a:pt x="0" y="42"/>
                      <a:pt x="2" y="43"/>
                      <a:pt x="3"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69" name="Freeform 507">
                <a:extLst>
                  <a:ext uri="{FF2B5EF4-FFF2-40B4-BE49-F238E27FC236}">
                    <a16:creationId xmlns:a16="http://schemas.microsoft.com/office/drawing/2014/main" id="{5EB5C711-B08A-4E2B-9418-4D079D919B5C}"/>
                  </a:ext>
                </a:extLst>
              </p:cNvPr>
              <p:cNvSpPr>
                <a:spLocks/>
              </p:cNvSpPr>
              <p:nvPr/>
            </p:nvSpPr>
            <p:spPr bwMode="auto">
              <a:xfrm>
                <a:off x="4242" y="1085"/>
                <a:ext cx="56" cy="60"/>
              </a:xfrm>
              <a:custGeom>
                <a:avLst/>
                <a:gdLst>
                  <a:gd name="T0" fmla="*/ 4 w 32"/>
                  <a:gd name="T1" fmla="*/ 32 h 34"/>
                  <a:gd name="T2" fmla="*/ 30 w 32"/>
                  <a:gd name="T3" fmla="*/ 3 h 34"/>
                  <a:gd name="T4" fmla="*/ 29 w 32"/>
                  <a:gd name="T5" fmla="*/ 0 h 34"/>
                  <a:gd name="T6" fmla="*/ 1 w 32"/>
                  <a:gd name="T7" fmla="*/ 31 h 34"/>
                  <a:gd name="T8" fmla="*/ 4 w 32"/>
                  <a:gd name="T9" fmla="*/ 32 h 34"/>
                </a:gdLst>
                <a:ahLst/>
                <a:cxnLst>
                  <a:cxn ang="0">
                    <a:pos x="T0" y="T1"/>
                  </a:cxn>
                  <a:cxn ang="0">
                    <a:pos x="T2" y="T3"/>
                  </a:cxn>
                  <a:cxn ang="0">
                    <a:pos x="T4" y="T5"/>
                  </a:cxn>
                  <a:cxn ang="0">
                    <a:pos x="T6" y="T7"/>
                  </a:cxn>
                  <a:cxn ang="0">
                    <a:pos x="T8" y="T9"/>
                  </a:cxn>
                </a:cxnLst>
                <a:rect l="0" t="0" r="r" b="b"/>
                <a:pathLst>
                  <a:path w="32" h="34">
                    <a:moveTo>
                      <a:pt x="4" y="32"/>
                    </a:moveTo>
                    <a:cubicBezTo>
                      <a:pt x="9" y="19"/>
                      <a:pt x="18" y="10"/>
                      <a:pt x="30" y="3"/>
                    </a:cubicBezTo>
                    <a:cubicBezTo>
                      <a:pt x="32" y="2"/>
                      <a:pt x="31" y="0"/>
                      <a:pt x="29" y="0"/>
                    </a:cubicBezTo>
                    <a:cubicBezTo>
                      <a:pt x="15" y="5"/>
                      <a:pt x="5" y="17"/>
                      <a:pt x="1" y="31"/>
                    </a:cubicBezTo>
                    <a:cubicBezTo>
                      <a:pt x="0" y="33"/>
                      <a:pt x="4" y="34"/>
                      <a:pt x="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70" name="Freeform 508">
                <a:extLst>
                  <a:ext uri="{FF2B5EF4-FFF2-40B4-BE49-F238E27FC236}">
                    <a16:creationId xmlns:a16="http://schemas.microsoft.com/office/drawing/2014/main" id="{F506A80D-BFFE-42A8-A3C5-CFF6260AB377}"/>
                  </a:ext>
                </a:extLst>
              </p:cNvPr>
              <p:cNvSpPr>
                <a:spLocks/>
              </p:cNvSpPr>
              <p:nvPr/>
            </p:nvSpPr>
            <p:spPr bwMode="auto">
              <a:xfrm>
                <a:off x="4240" y="1050"/>
                <a:ext cx="60" cy="56"/>
              </a:xfrm>
              <a:custGeom>
                <a:avLst/>
                <a:gdLst>
                  <a:gd name="T0" fmla="*/ 3 w 34"/>
                  <a:gd name="T1" fmla="*/ 31 h 32"/>
                  <a:gd name="T2" fmla="*/ 33 w 34"/>
                  <a:gd name="T3" fmla="*/ 3 h 32"/>
                  <a:gd name="T4" fmla="*/ 32 w 34"/>
                  <a:gd name="T5" fmla="*/ 1 h 32"/>
                  <a:gd name="T6" fmla="*/ 1 w 34"/>
                  <a:gd name="T7" fmla="*/ 29 h 32"/>
                  <a:gd name="T8" fmla="*/ 3 w 34"/>
                  <a:gd name="T9" fmla="*/ 31 h 32"/>
                </a:gdLst>
                <a:ahLst/>
                <a:cxnLst>
                  <a:cxn ang="0">
                    <a:pos x="T0" y="T1"/>
                  </a:cxn>
                  <a:cxn ang="0">
                    <a:pos x="T2" y="T3"/>
                  </a:cxn>
                  <a:cxn ang="0">
                    <a:pos x="T4" y="T5"/>
                  </a:cxn>
                  <a:cxn ang="0">
                    <a:pos x="T6" y="T7"/>
                  </a:cxn>
                  <a:cxn ang="0">
                    <a:pos x="T8" y="T9"/>
                  </a:cxn>
                </a:cxnLst>
                <a:rect l="0" t="0" r="r" b="b"/>
                <a:pathLst>
                  <a:path w="34" h="32">
                    <a:moveTo>
                      <a:pt x="3" y="31"/>
                    </a:moveTo>
                    <a:cubicBezTo>
                      <a:pt x="9" y="18"/>
                      <a:pt x="20" y="9"/>
                      <a:pt x="33" y="3"/>
                    </a:cubicBezTo>
                    <a:cubicBezTo>
                      <a:pt x="34" y="3"/>
                      <a:pt x="34" y="0"/>
                      <a:pt x="32" y="1"/>
                    </a:cubicBezTo>
                    <a:cubicBezTo>
                      <a:pt x="18" y="5"/>
                      <a:pt x="7" y="15"/>
                      <a:pt x="1" y="29"/>
                    </a:cubicBezTo>
                    <a:cubicBezTo>
                      <a:pt x="0" y="31"/>
                      <a:pt x="2" y="32"/>
                      <a:pt x="3"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71" name="Freeform 509">
                <a:extLst>
                  <a:ext uri="{FF2B5EF4-FFF2-40B4-BE49-F238E27FC236}">
                    <a16:creationId xmlns:a16="http://schemas.microsoft.com/office/drawing/2014/main" id="{5BD17740-94DD-4FCF-AE04-36DC2B368CA5}"/>
                  </a:ext>
                </a:extLst>
              </p:cNvPr>
              <p:cNvSpPr>
                <a:spLocks/>
              </p:cNvSpPr>
              <p:nvPr/>
            </p:nvSpPr>
            <p:spPr bwMode="auto">
              <a:xfrm>
                <a:off x="4266" y="1154"/>
                <a:ext cx="57" cy="65"/>
              </a:xfrm>
              <a:custGeom>
                <a:avLst/>
                <a:gdLst>
                  <a:gd name="T0" fmla="*/ 3 w 32"/>
                  <a:gd name="T1" fmla="*/ 35 h 37"/>
                  <a:gd name="T2" fmla="*/ 31 w 32"/>
                  <a:gd name="T3" fmla="*/ 4 h 37"/>
                  <a:gd name="T4" fmla="*/ 29 w 32"/>
                  <a:gd name="T5" fmla="*/ 1 h 37"/>
                  <a:gd name="T6" fmla="*/ 0 w 32"/>
                  <a:gd name="T7" fmla="*/ 35 h 37"/>
                  <a:gd name="T8" fmla="*/ 3 w 32"/>
                  <a:gd name="T9" fmla="*/ 35 h 37"/>
                </a:gdLst>
                <a:ahLst/>
                <a:cxnLst>
                  <a:cxn ang="0">
                    <a:pos x="T0" y="T1"/>
                  </a:cxn>
                  <a:cxn ang="0">
                    <a:pos x="T2" y="T3"/>
                  </a:cxn>
                  <a:cxn ang="0">
                    <a:pos x="T4" y="T5"/>
                  </a:cxn>
                  <a:cxn ang="0">
                    <a:pos x="T6" y="T7"/>
                  </a:cxn>
                  <a:cxn ang="0">
                    <a:pos x="T8" y="T9"/>
                  </a:cxn>
                </a:cxnLst>
                <a:rect l="0" t="0" r="r" b="b"/>
                <a:pathLst>
                  <a:path w="32" h="37">
                    <a:moveTo>
                      <a:pt x="3" y="35"/>
                    </a:moveTo>
                    <a:cubicBezTo>
                      <a:pt x="8" y="21"/>
                      <a:pt x="17" y="11"/>
                      <a:pt x="31" y="4"/>
                    </a:cubicBezTo>
                    <a:cubicBezTo>
                      <a:pt x="32" y="3"/>
                      <a:pt x="31" y="0"/>
                      <a:pt x="29" y="1"/>
                    </a:cubicBezTo>
                    <a:cubicBezTo>
                      <a:pt x="14" y="5"/>
                      <a:pt x="2" y="20"/>
                      <a:pt x="0" y="35"/>
                    </a:cubicBezTo>
                    <a:cubicBezTo>
                      <a:pt x="0" y="37"/>
                      <a:pt x="3" y="37"/>
                      <a:pt x="3"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72" name="Freeform 510">
                <a:extLst>
                  <a:ext uri="{FF2B5EF4-FFF2-40B4-BE49-F238E27FC236}">
                    <a16:creationId xmlns:a16="http://schemas.microsoft.com/office/drawing/2014/main" id="{F34B1A48-D773-4CE4-8DA4-F3443F399D88}"/>
                  </a:ext>
                </a:extLst>
              </p:cNvPr>
              <p:cNvSpPr>
                <a:spLocks/>
              </p:cNvSpPr>
              <p:nvPr/>
            </p:nvSpPr>
            <p:spPr bwMode="auto">
              <a:xfrm>
                <a:off x="4275" y="1203"/>
                <a:ext cx="44" cy="54"/>
              </a:xfrm>
              <a:custGeom>
                <a:avLst/>
                <a:gdLst>
                  <a:gd name="T0" fmla="*/ 4 w 25"/>
                  <a:gd name="T1" fmla="*/ 29 h 31"/>
                  <a:gd name="T2" fmla="*/ 12 w 25"/>
                  <a:gd name="T3" fmla="*/ 15 h 31"/>
                  <a:gd name="T4" fmla="*/ 24 w 25"/>
                  <a:gd name="T5" fmla="*/ 3 h 31"/>
                  <a:gd name="T6" fmla="*/ 22 w 25"/>
                  <a:gd name="T7" fmla="*/ 1 h 31"/>
                  <a:gd name="T8" fmla="*/ 0 w 25"/>
                  <a:gd name="T9" fmla="*/ 28 h 31"/>
                  <a:gd name="T10" fmla="*/ 4 w 25"/>
                  <a:gd name="T11" fmla="*/ 29 h 31"/>
                </a:gdLst>
                <a:ahLst/>
                <a:cxnLst>
                  <a:cxn ang="0">
                    <a:pos x="T0" y="T1"/>
                  </a:cxn>
                  <a:cxn ang="0">
                    <a:pos x="T2" y="T3"/>
                  </a:cxn>
                  <a:cxn ang="0">
                    <a:pos x="T4" y="T5"/>
                  </a:cxn>
                  <a:cxn ang="0">
                    <a:pos x="T6" y="T7"/>
                  </a:cxn>
                  <a:cxn ang="0">
                    <a:pos x="T8" y="T9"/>
                  </a:cxn>
                  <a:cxn ang="0">
                    <a:pos x="T10" y="T11"/>
                  </a:cxn>
                </a:cxnLst>
                <a:rect l="0" t="0" r="r" b="b"/>
                <a:pathLst>
                  <a:path w="25" h="31">
                    <a:moveTo>
                      <a:pt x="4" y="29"/>
                    </a:moveTo>
                    <a:cubicBezTo>
                      <a:pt x="6" y="24"/>
                      <a:pt x="9" y="19"/>
                      <a:pt x="12" y="15"/>
                    </a:cubicBezTo>
                    <a:cubicBezTo>
                      <a:pt x="16" y="11"/>
                      <a:pt x="20" y="7"/>
                      <a:pt x="24" y="3"/>
                    </a:cubicBezTo>
                    <a:cubicBezTo>
                      <a:pt x="25" y="2"/>
                      <a:pt x="23" y="0"/>
                      <a:pt x="22" y="1"/>
                    </a:cubicBezTo>
                    <a:cubicBezTo>
                      <a:pt x="12" y="6"/>
                      <a:pt x="4" y="18"/>
                      <a:pt x="0" y="28"/>
                    </a:cubicBezTo>
                    <a:cubicBezTo>
                      <a:pt x="0" y="30"/>
                      <a:pt x="3" y="31"/>
                      <a:pt x="4"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73" name="Freeform 511">
                <a:extLst>
                  <a:ext uri="{FF2B5EF4-FFF2-40B4-BE49-F238E27FC236}">
                    <a16:creationId xmlns:a16="http://schemas.microsoft.com/office/drawing/2014/main" id="{B4913B3D-2A8E-4B6D-87F6-DC168DBC8080}"/>
                  </a:ext>
                </a:extLst>
              </p:cNvPr>
              <p:cNvSpPr>
                <a:spLocks/>
              </p:cNvSpPr>
              <p:nvPr/>
            </p:nvSpPr>
            <p:spPr bwMode="auto">
              <a:xfrm>
                <a:off x="4284" y="1257"/>
                <a:ext cx="42" cy="50"/>
              </a:xfrm>
              <a:custGeom>
                <a:avLst/>
                <a:gdLst>
                  <a:gd name="T0" fmla="*/ 4 w 24"/>
                  <a:gd name="T1" fmla="*/ 25 h 28"/>
                  <a:gd name="T2" fmla="*/ 11 w 24"/>
                  <a:gd name="T3" fmla="*/ 12 h 28"/>
                  <a:gd name="T4" fmla="*/ 23 w 24"/>
                  <a:gd name="T5" fmla="*/ 3 h 28"/>
                  <a:gd name="T6" fmla="*/ 22 w 24"/>
                  <a:gd name="T7" fmla="*/ 0 h 28"/>
                  <a:gd name="T8" fmla="*/ 1 w 24"/>
                  <a:gd name="T9" fmla="*/ 24 h 28"/>
                  <a:gd name="T10" fmla="*/ 4 w 24"/>
                  <a:gd name="T11" fmla="*/ 25 h 28"/>
                </a:gdLst>
                <a:ahLst/>
                <a:cxnLst>
                  <a:cxn ang="0">
                    <a:pos x="T0" y="T1"/>
                  </a:cxn>
                  <a:cxn ang="0">
                    <a:pos x="T2" y="T3"/>
                  </a:cxn>
                  <a:cxn ang="0">
                    <a:pos x="T4" y="T5"/>
                  </a:cxn>
                  <a:cxn ang="0">
                    <a:pos x="T6" y="T7"/>
                  </a:cxn>
                  <a:cxn ang="0">
                    <a:pos x="T8" y="T9"/>
                  </a:cxn>
                  <a:cxn ang="0">
                    <a:pos x="T10" y="T11"/>
                  </a:cxn>
                </a:cxnLst>
                <a:rect l="0" t="0" r="r" b="b"/>
                <a:pathLst>
                  <a:path w="24" h="28">
                    <a:moveTo>
                      <a:pt x="4" y="25"/>
                    </a:moveTo>
                    <a:cubicBezTo>
                      <a:pt x="6" y="20"/>
                      <a:pt x="8" y="16"/>
                      <a:pt x="11" y="12"/>
                    </a:cubicBezTo>
                    <a:cubicBezTo>
                      <a:pt x="15" y="8"/>
                      <a:pt x="19" y="6"/>
                      <a:pt x="23" y="3"/>
                    </a:cubicBezTo>
                    <a:cubicBezTo>
                      <a:pt x="24" y="2"/>
                      <a:pt x="24" y="0"/>
                      <a:pt x="22" y="0"/>
                    </a:cubicBezTo>
                    <a:cubicBezTo>
                      <a:pt x="11" y="2"/>
                      <a:pt x="3" y="14"/>
                      <a:pt x="1" y="24"/>
                    </a:cubicBezTo>
                    <a:cubicBezTo>
                      <a:pt x="0" y="27"/>
                      <a:pt x="4" y="28"/>
                      <a:pt x="4"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74" name="Freeform 512">
                <a:extLst>
                  <a:ext uri="{FF2B5EF4-FFF2-40B4-BE49-F238E27FC236}">
                    <a16:creationId xmlns:a16="http://schemas.microsoft.com/office/drawing/2014/main" id="{B1E32CED-EE89-4FED-B471-81C7037D56AF}"/>
                  </a:ext>
                </a:extLst>
              </p:cNvPr>
              <p:cNvSpPr>
                <a:spLocks/>
              </p:cNvSpPr>
              <p:nvPr/>
            </p:nvSpPr>
            <p:spPr bwMode="auto">
              <a:xfrm>
                <a:off x="4284" y="1312"/>
                <a:ext cx="51" cy="54"/>
              </a:xfrm>
              <a:custGeom>
                <a:avLst/>
                <a:gdLst>
                  <a:gd name="T0" fmla="*/ 4 w 29"/>
                  <a:gd name="T1" fmla="*/ 28 h 31"/>
                  <a:gd name="T2" fmla="*/ 27 w 29"/>
                  <a:gd name="T3" fmla="*/ 3 h 31"/>
                  <a:gd name="T4" fmla="*/ 26 w 29"/>
                  <a:gd name="T5" fmla="*/ 0 h 31"/>
                  <a:gd name="T6" fmla="*/ 1 w 29"/>
                  <a:gd name="T7" fmla="*/ 28 h 31"/>
                  <a:gd name="T8" fmla="*/ 4 w 29"/>
                  <a:gd name="T9" fmla="*/ 28 h 31"/>
                </a:gdLst>
                <a:ahLst/>
                <a:cxnLst>
                  <a:cxn ang="0">
                    <a:pos x="T0" y="T1"/>
                  </a:cxn>
                  <a:cxn ang="0">
                    <a:pos x="T2" y="T3"/>
                  </a:cxn>
                  <a:cxn ang="0">
                    <a:pos x="T4" y="T5"/>
                  </a:cxn>
                  <a:cxn ang="0">
                    <a:pos x="T6" y="T7"/>
                  </a:cxn>
                  <a:cxn ang="0">
                    <a:pos x="T8" y="T9"/>
                  </a:cxn>
                </a:cxnLst>
                <a:rect l="0" t="0" r="r" b="b"/>
                <a:pathLst>
                  <a:path w="29" h="31">
                    <a:moveTo>
                      <a:pt x="4" y="28"/>
                    </a:moveTo>
                    <a:cubicBezTo>
                      <a:pt x="8" y="16"/>
                      <a:pt x="16" y="9"/>
                      <a:pt x="27" y="3"/>
                    </a:cubicBezTo>
                    <a:cubicBezTo>
                      <a:pt x="29" y="2"/>
                      <a:pt x="27" y="0"/>
                      <a:pt x="26" y="0"/>
                    </a:cubicBezTo>
                    <a:cubicBezTo>
                      <a:pt x="13" y="3"/>
                      <a:pt x="4" y="15"/>
                      <a:pt x="1" y="28"/>
                    </a:cubicBezTo>
                    <a:cubicBezTo>
                      <a:pt x="0" y="30"/>
                      <a:pt x="4" y="31"/>
                      <a:pt x="4"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75" name="Freeform 513">
                <a:extLst>
                  <a:ext uri="{FF2B5EF4-FFF2-40B4-BE49-F238E27FC236}">
                    <a16:creationId xmlns:a16="http://schemas.microsoft.com/office/drawing/2014/main" id="{A1C76756-55D8-44C0-8BF8-179E05F4984D}"/>
                  </a:ext>
                </a:extLst>
              </p:cNvPr>
              <p:cNvSpPr>
                <a:spLocks/>
              </p:cNvSpPr>
              <p:nvPr/>
            </p:nvSpPr>
            <p:spPr bwMode="auto">
              <a:xfrm>
                <a:off x="4284" y="1354"/>
                <a:ext cx="58" cy="60"/>
              </a:xfrm>
              <a:custGeom>
                <a:avLst/>
                <a:gdLst>
                  <a:gd name="T0" fmla="*/ 3 w 33"/>
                  <a:gd name="T1" fmla="*/ 32 h 34"/>
                  <a:gd name="T2" fmla="*/ 17 w 33"/>
                  <a:gd name="T3" fmla="*/ 17 h 34"/>
                  <a:gd name="T4" fmla="*/ 32 w 33"/>
                  <a:gd name="T5" fmla="*/ 3 h 34"/>
                  <a:gd name="T6" fmla="*/ 30 w 33"/>
                  <a:gd name="T7" fmla="*/ 1 h 34"/>
                  <a:gd name="T8" fmla="*/ 1 w 33"/>
                  <a:gd name="T9" fmla="*/ 30 h 34"/>
                  <a:gd name="T10" fmla="*/ 3 w 33"/>
                  <a:gd name="T11" fmla="*/ 32 h 34"/>
                </a:gdLst>
                <a:ahLst/>
                <a:cxnLst>
                  <a:cxn ang="0">
                    <a:pos x="T0" y="T1"/>
                  </a:cxn>
                  <a:cxn ang="0">
                    <a:pos x="T2" y="T3"/>
                  </a:cxn>
                  <a:cxn ang="0">
                    <a:pos x="T4" y="T5"/>
                  </a:cxn>
                  <a:cxn ang="0">
                    <a:pos x="T6" y="T7"/>
                  </a:cxn>
                  <a:cxn ang="0">
                    <a:pos x="T8" y="T9"/>
                  </a:cxn>
                  <a:cxn ang="0">
                    <a:pos x="T10" y="T11"/>
                  </a:cxn>
                </a:cxnLst>
                <a:rect l="0" t="0" r="r" b="b"/>
                <a:pathLst>
                  <a:path w="33" h="34">
                    <a:moveTo>
                      <a:pt x="3" y="32"/>
                    </a:moveTo>
                    <a:cubicBezTo>
                      <a:pt x="8" y="27"/>
                      <a:pt x="12" y="22"/>
                      <a:pt x="17" y="17"/>
                    </a:cubicBezTo>
                    <a:cubicBezTo>
                      <a:pt x="22" y="12"/>
                      <a:pt x="27" y="8"/>
                      <a:pt x="32" y="3"/>
                    </a:cubicBezTo>
                    <a:cubicBezTo>
                      <a:pt x="33" y="2"/>
                      <a:pt x="32" y="0"/>
                      <a:pt x="30" y="1"/>
                    </a:cubicBezTo>
                    <a:cubicBezTo>
                      <a:pt x="18" y="7"/>
                      <a:pt x="8" y="19"/>
                      <a:pt x="1" y="30"/>
                    </a:cubicBezTo>
                    <a:cubicBezTo>
                      <a:pt x="0" y="32"/>
                      <a:pt x="2" y="34"/>
                      <a:pt x="3"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76" name="Freeform 514">
                <a:extLst>
                  <a:ext uri="{FF2B5EF4-FFF2-40B4-BE49-F238E27FC236}">
                    <a16:creationId xmlns:a16="http://schemas.microsoft.com/office/drawing/2014/main" id="{D6070B31-8FDD-41FC-9A6F-7A115E93B04A}"/>
                  </a:ext>
                </a:extLst>
              </p:cNvPr>
              <p:cNvSpPr>
                <a:spLocks/>
              </p:cNvSpPr>
              <p:nvPr/>
            </p:nvSpPr>
            <p:spPr bwMode="auto">
              <a:xfrm>
                <a:off x="4287" y="1396"/>
                <a:ext cx="55" cy="55"/>
              </a:xfrm>
              <a:custGeom>
                <a:avLst/>
                <a:gdLst>
                  <a:gd name="T0" fmla="*/ 4 w 31"/>
                  <a:gd name="T1" fmla="*/ 30 h 31"/>
                  <a:gd name="T2" fmla="*/ 30 w 31"/>
                  <a:gd name="T3" fmla="*/ 3 h 31"/>
                  <a:gd name="T4" fmla="*/ 28 w 31"/>
                  <a:gd name="T5" fmla="*/ 1 h 31"/>
                  <a:gd name="T6" fmla="*/ 1 w 31"/>
                  <a:gd name="T7" fmla="*/ 28 h 31"/>
                  <a:gd name="T8" fmla="*/ 4 w 31"/>
                  <a:gd name="T9" fmla="*/ 30 h 31"/>
                </a:gdLst>
                <a:ahLst/>
                <a:cxnLst>
                  <a:cxn ang="0">
                    <a:pos x="T0" y="T1"/>
                  </a:cxn>
                  <a:cxn ang="0">
                    <a:pos x="T2" y="T3"/>
                  </a:cxn>
                  <a:cxn ang="0">
                    <a:pos x="T4" y="T5"/>
                  </a:cxn>
                  <a:cxn ang="0">
                    <a:pos x="T6" y="T7"/>
                  </a:cxn>
                  <a:cxn ang="0">
                    <a:pos x="T8" y="T9"/>
                  </a:cxn>
                </a:cxnLst>
                <a:rect l="0" t="0" r="r" b="b"/>
                <a:pathLst>
                  <a:path w="31" h="31">
                    <a:moveTo>
                      <a:pt x="4" y="30"/>
                    </a:moveTo>
                    <a:cubicBezTo>
                      <a:pt x="11" y="19"/>
                      <a:pt x="20" y="11"/>
                      <a:pt x="30" y="3"/>
                    </a:cubicBezTo>
                    <a:cubicBezTo>
                      <a:pt x="31" y="2"/>
                      <a:pt x="30" y="0"/>
                      <a:pt x="28" y="1"/>
                    </a:cubicBezTo>
                    <a:cubicBezTo>
                      <a:pt x="17" y="7"/>
                      <a:pt x="7" y="17"/>
                      <a:pt x="1" y="28"/>
                    </a:cubicBezTo>
                    <a:cubicBezTo>
                      <a:pt x="0" y="30"/>
                      <a:pt x="3" y="31"/>
                      <a:pt x="4"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77" name="Freeform 515">
                <a:extLst>
                  <a:ext uri="{FF2B5EF4-FFF2-40B4-BE49-F238E27FC236}">
                    <a16:creationId xmlns:a16="http://schemas.microsoft.com/office/drawing/2014/main" id="{D68A0177-361E-47CC-9832-55CCB7A5473A}"/>
                  </a:ext>
                </a:extLst>
              </p:cNvPr>
              <p:cNvSpPr>
                <a:spLocks/>
              </p:cNvSpPr>
              <p:nvPr/>
            </p:nvSpPr>
            <p:spPr bwMode="auto">
              <a:xfrm>
                <a:off x="4319" y="1428"/>
                <a:ext cx="42" cy="65"/>
              </a:xfrm>
              <a:custGeom>
                <a:avLst/>
                <a:gdLst>
                  <a:gd name="T0" fmla="*/ 4 w 24"/>
                  <a:gd name="T1" fmla="*/ 35 h 37"/>
                  <a:gd name="T2" fmla="*/ 23 w 24"/>
                  <a:gd name="T3" fmla="*/ 3 h 37"/>
                  <a:gd name="T4" fmla="*/ 20 w 24"/>
                  <a:gd name="T5" fmla="*/ 2 h 37"/>
                  <a:gd name="T6" fmla="*/ 0 w 24"/>
                  <a:gd name="T7" fmla="*/ 34 h 37"/>
                  <a:gd name="T8" fmla="*/ 4 w 24"/>
                  <a:gd name="T9" fmla="*/ 35 h 37"/>
                </a:gdLst>
                <a:ahLst/>
                <a:cxnLst>
                  <a:cxn ang="0">
                    <a:pos x="T0" y="T1"/>
                  </a:cxn>
                  <a:cxn ang="0">
                    <a:pos x="T2" y="T3"/>
                  </a:cxn>
                  <a:cxn ang="0">
                    <a:pos x="T4" y="T5"/>
                  </a:cxn>
                  <a:cxn ang="0">
                    <a:pos x="T6" y="T7"/>
                  </a:cxn>
                  <a:cxn ang="0">
                    <a:pos x="T8" y="T9"/>
                  </a:cxn>
                </a:cxnLst>
                <a:rect l="0" t="0" r="r" b="b"/>
                <a:pathLst>
                  <a:path w="24" h="37">
                    <a:moveTo>
                      <a:pt x="4" y="35"/>
                    </a:moveTo>
                    <a:cubicBezTo>
                      <a:pt x="9" y="24"/>
                      <a:pt x="16" y="14"/>
                      <a:pt x="23" y="3"/>
                    </a:cubicBezTo>
                    <a:cubicBezTo>
                      <a:pt x="24" y="2"/>
                      <a:pt x="22" y="0"/>
                      <a:pt x="20" y="2"/>
                    </a:cubicBezTo>
                    <a:cubicBezTo>
                      <a:pt x="11" y="10"/>
                      <a:pt x="5" y="22"/>
                      <a:pt x="0" y="34"/>
                    </a:cubicBezTo>
                    <a:cubicBezTo>
                      <a:pt x="0" y="36"/>
                      <a:pt x="3" y="37"/>
                      <a:pt x="4"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78" name="Freeform 516">
                <a:extLst>
                  <a:ext uri="{FF2B5EF4-FFF2-40B4-BE49-F238E27FC236}">
                    <a16:creationId xmlns:a16="http://schemas.microsoft.com/office/drawing/2014/main" id="{ECA72B5A-76F7-427F-90B7-5582708249BB}"/>
                  </a:ext>
                </a:extLst>
              </p:cNvPr>
              <p:cNvSpPr>
                <a:spLocks/>
              </p:cNvSpPr>
              <p:nvPr/>
            </p:nvSpPr>
            <p:spPr bwMode="auto">
              <a:xfrm>
                <a:off x="4340" y="1472"/>
                <a:ext cx="39" cy="51"/>
              </a:xfrm>
              <a:custGeom>
                <a:avLst/>
                <a:gdLst>
                  <a:gd name="T0" fmla="*/ 4 w 22"/>
                  <a:gd name="T1" fmla="*/ 27 h 29"/>
                  <a:gd name="T2" fmla="*/ 21 w 22"/>
                  <a:gd name="T3" fmla="*/ 4 h 29"/>
                  <a:gd name="T4" fmla="*/ 18 w 22"/>
                  <a:gd name="T5" fmla="*/ 2 h 29"/>
                  <a:gd name="T6" fmla="*/ 1 w 22"/>
                  <a:gd name="T7" fmla="*/ 26 h 29"/>
                  <a:gd name="T8" fmla="*/ 4 w 22"/>
                  <a:gd name="T9" fmla="*/ 27 h 29"/>
                </a:gdLst>
                <a:ahLst/>
                <a:cxnLst>
                  <a:cxn ang="0">
                    <a:pos x="T0" y="T1"/>
                  </a:cxn>
                  <a:cxn ang="0">
                    <a:pos x="T2" y="T3"/>
                  </a:cxn>
                  <a:cxn ang="0">
                    <a:pos x="T4" y="T5"/>
                  </a:cxn>
                  <a:cxn ang="0">
                    <a:pos x="T6" y="T7"/>
                  </a:cxn>
                  <a:cxn ang="0">
                    <a:pos x="T8" y="T9"/>
                  </a:cxn>
                </a:cxnLst>
                <a:rect l="0" t="0" r="r" b="b"/>
                <a:pathLst>
                  <a:path w="22" h="29">
                    <a:moveTo>
                      <a:pt x="4" y="27"/>
                    </a:moveTo>
                    <a:cubicBezTo>
                      <a:pt x="10" y="20"/>
                      <a:pt x="17" y="12"/>
                      <a:pt x="21" y="4"/>
                    </a:cubicBezTo>
                    <a:cubicBezTo>
                      <a:pt x="22" y="2"/>
                      <a:pt x="20" y="0"/>
                      <a:pt x="18" y="2"/>
                    </a:cubicBezTo>
                    <a:cubicBezTo>
                      <a:pt x="12" y="9"/>
                      <a:pt x="7" y="18"/>
                      <a:pt x="1" y="26"/>
                    </a:cubicBezTo>
                    <a:cubicBezTo>
                      <a:pt x="0" y="28"/>
                      <a:pt x="3" y="29"/>
                      <a:pt x="4"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79" name="Freeform 517">
                <a:extLst>
                  <a:ext uri="{FF2B5EF4-FFF2-40B4-BE49-F238E27FC236}">
                    <a16:creationId xmlns:a16="http://schemas.microsoft.com/office/drawing/2014/main" id="{0FA97ECA-009E-4C38-BABF-50A2700820D4}"/>
                  </a:ext>
                </a:extLst>
              </p:cNvPr>
              <p:cNvSpPr>
                <a:spLocks/>
              </p:cNvSpPr>
              <p:nvPr/>
            </p:nvSpPr>
            <p:spPr bwMode="auto">
              <a:xfrm>
                <a:off x="4368" y="1497"/>
                <a:ext cx="23" cy="56"/>
              </a:xfrm>
              <a:custGeom>
                <a:avLst/>
                <a:gdLst>
                  <a:gd name="T0" fmla="*/ 3 w 13"/>
                  <a:gd name="T1" fmla="*/ 30 h 32"/>
                  <a:gd name="T2" fmla="*/ 12 w 13"/>
                  <a:gd name="T3" fmla="*/ 3 h 32"/>
                  <a:gd name="T4" fmla="*/ 10 w 13"/>
                  <a:gd name="T5" fmla="*/ 1 h 32"/>
                  <a:gd name="T6" fmla="*/ 0 w 13"/>
                  <a:gd name="T7" fmla="*/ 30 h 32"/>
                  <a:gd name="T8" fmla="*/ 3 w 13"/>
                  <a:gd name="T9" fmla="*/ 30 h 32"/>
                </a:gdLst>
                <a:ahLst/>
                <a:cxnLst>
                  <a:cxn ang="0">
                    <a:pos x="T0" y="T1"/>
                  </a:cxn>
                  <a:cxn ang="0">
                    <a:pos x="T2" y="T3"/>
                  </a:cxn>
                  <a:cxn ang="0">
                    <a:pos x="T4" y="T5"/>
                  </a:cxn>
                  <a:cxn ang="0">
                    <a:pos x="T6" y="T7"/>
                  </a:cxn>
                  <a:cxn ang="0">
                    <a:pos x="T8" y="T9"/>
                  </a:cxn>
                </a:cxnLst>
                <a:rect l="0" t="0" r="r" b="b"/>
                <a:pathLst>
                  <a:path w="13" h="32">
                    <a:moveTo>
                      <a:pt x="3" y="30"/>
                    </a:moveTo>
                    <a:cubicBezTo>
                      <a:pt x="4" y="20"/>
                      <a:pt x="7" y="12"/>
                      <a:pt x="12" y="3"/>
                    </a:cubicBezTo>
                    <a:cubicBezTo>
                      <a:pt x="13" y="1"/>
                      <a:pt x="11" y="0"/>
                      <a:pt x="10" y="1"/>
                    </a:cubicBezTo>
                    <a:cubicBezTo>
                      <a:pt x="3" y="9"/>
                      <a:pt x="0" y="19"/>
                      <a:pt x="0" y="30"/>
                    </a:cubicBezTo>
                    <a:cubicBezTo>
                      <a:pt x="0" y="32"/>
                      <a:pt x="3" y="32"/>
                      <a:pt x="3"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80" name="Freeform 518">
                <a:extLst>
                  <a:ext uri="{FF2B5EF4-FFF2-40B4-BE49-F238E27FC236}">
                    <a16:creationId xmlns:a16="http://schemas.microsoft.com/office/drawing/2014/main" id="{3CC4ADB8-390C-46C9-B2CF-D49B6C05C8C7}"/>
                  </a:ext>
                </a:extLst>
              </p:cNvPr>
              <p:cNvSpPr>
                <a:spLocks/>
              </p:cNvSpPr>
              <p:nvPr/>
            </p:nvSpPr>
            <p:spPr bwMode="auto">
              <a:xfrm>
                <a:off x="4402" y="1505"/>
                <a:ext cx="35" cy="51"/>
              </a:xfrm>
              <a:custGeom>
                <a:avLst/>
                <a:gdLst>
                  <a:gd name="T0" fmla="*/ 3 w 20"/>
                  <a:gd name="T1" fmla="*/ 27 h 29"/>
                  <a:gd name="T2" fmla="*/ 18 w 20"/>
                  <a:gd name="T3" fmla="*/ 3 h 29"/>
                  <a:gd name="T4" fmla="*/ 17 w 20"/>
                  <a:gd name="T5" fmla="*/ 0 h 29"/>
                  <a:gd name="T6" fmla="*/ 0 w 20"/>
                  <a:gd name="T7" fmla="*/ 26 h 29"/>
                  <a:gd name="T8" fmla="*/ 3 w 20"/>
                  <a:gd name="T9" fmla="*/ 27 h 29"/>
                </a:gdLst>
                <a:ahLst/>
                <a:cxnLst>
                  <a:cxn ang="0">
                    <a:pos x="T0" y="T1"/>
                  </a:cxn>
                  <a:cxn ang="0">
                    <a:pos x="T2" y="T3"/>
                  </a:cxn>
                  <a:cxn ang="0">
                    <a:pos x="T4" y="T5"/>
                  </a:cxn>
                  <a:cxn ang="0">
                    <a:pos x="T6" y="T7"/>
                  </a:cxn>
                  <a:cxn ang="0">
                    <a:pos x="T8" y="T9"/>
                  </a:cxn>
                </a:cxnLst>
                <a:rect l="0" t="0" r="r" b="b"/>
                <a:pathLst>
                  <a:path w="20" h="29">
                    <a:moveTo>
                      <a:pt x="3" y="27"/>
                    </a:moveTo>
                    <a:cubicBezTo>
                      <a:pt x="6" y="17"/>
                      <a:pt x="11" y="10"/>
                      <a:pt x="18" y="3"/>
                    </a:cubicBezTo>
                    <a:cubicBezTo>
                      <a:pt x="20" y="2"/>
                      <a:pt x="18" y="0"/>
                      <a:pt x="17" y="0"/>
                    </a:cubicBezTo>
                    <a:cubicBezTo>
                      <a:pt x="7" y="6"/>
                      <a:pt x="1" y="16"/>
                      <a:pt x="0" y="26"/>
                    </a:cubicBezTo>
                    <a:cubicBezTo>
                      <a:pt x="0" y="28"/>
                      <a:pt x="3" y="29"/>
                      <a:pt x="3"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81" name="Freeform 519">
                <a:extLst>
                  <a:ext uri="{FF2B5EF4-FFF2-40B4-BE49-F238E27FC236}">
                    <a16:creationId xmlns:a16="http://schemas.microsoft.com/office/drawing/2014/main" id="{2AAB1FA4-D9E4-4D45-A082-23B464E30F94}"/>
                  </a:ext>
                </a:extLst>
              </p:cNvPr>
              <p:cNvSpPr>
                <a:spLocks/>
              </p:cNvSpPr>
              <p:nvPr/>
            </p:nvSpPr>
            <p:spPr bwMode="auto">
              <a:xfrm>
                <a:off x="4437" y="1500"/>
                <a:ext cx="40" cy="42"/>
              </a:xfrm>
              <a:custGeom>
                <a:avLst/>
                <a:gdLst>
                  <a:gd name="T0" fmla="*/ 4 w 23"/>
                  <a:gd name="T1" fmla="*/ 22 h 24"/>
                  <a:gd name="T2" fmla="*/ 22 w 23"/>
                  <a:gd name="T3" fmla="*/ 3 h 24"/>
                  <a:gd name="T4" fmla="*/ 20 w 23"/>
                  <a:gd name="T5" fmla="*/ 1 h 24"/>
                  <a:gd name="T6" fmla="*/ 2 w 23"/>
                  <a:gd name="T7" fmla="*/ 20 h 24"/>
                  <a:gd name="T8" fmla="*/ 4 w 23"/>
                  <a:gd name="T9" fmla="*/ 22 h 24"/>
                </a:gdLst>
                <a:ahLst/>
                <a:cxnLst>
                  <a:cxn ang="0">
                    <a:pos x="T0" y="T1"/>
                  </a:cxn>
                  <a:cxn ang="0">
                    <a:pos x="T2" y="T3"/>
                  </a:cxn>
                  <a:cxn ang="0">
                    <a:pos x="T4" y="T5"/>
                  </a:cxn>
                  <a:cxn ang="0">
                    <a:pos x="T6" y="T7"/>
                  </a:cxn>
                  <a:cxn ang="0">
                    <a:pos x="T8" y="T9"/>
                  </a:cxn>
                </a:cxnLst>
                <a:rect l="0" t="0" r="r" b="b"/>
                <a:pathLst>
                  <a:path w="23" h="24">
                    <a:moveTo>
                      <a:pt x="4" y="22"/>
                    </a:moveTo>
                    <a:cubicBezTo>
                      <a:pt x="11" y="16"/>
                      <a:pt x="17" y="10"/>
                      <a:pt x="22" y="3"/>
                    </a:cubicBezTo>
                    <a:cubicBezTo>
                      <a:pt x="23" y="2"/>
                      <a:pt x="22" y="0"/>
                      <a:pt x="20" y="1"/>
                    </a:cubicBezTo>
                    <a:cubicBezTo>
                      <a:pt x="13" y="6"/>
                      <a:pt x="8" y="13"/>
                      <a:pt x="2" y="20"/>
                    </a:cubicBezTo>
                    <a:cubicBezTo>
                      <a:pt x="0" y="22"/>
                      <a:pt x="3" y="24"/>
                      <a:pt x="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82" name="Freeform 520">
                <a:extLst>
                  <a:ext uri="{FF2B5EF4-FFF2-40B4-BE49-F238E27FC236}">
                    <a16:creationId xmlns:a16="http://schemas.microsoft.com/office/drawing/2014/main" id="{6B320938-034B-49FF-8D30-CC0DDB3DED80}"/>
                  </a:ext>
                </a:extLst>
              </p:cNvPr>
              <p:cNvSpPr>
                <a:spLocks/>
              </p:cNvSpPr>
              <p:nvPr/>
            </p:nvSpPr>
            <p:spPr bwMode="auto">
              <a:xfrm>
                <a:off x="4251" y="960"/>
                <a:ext cx="28" cy="83"/>
              </a:xfrm>
              <a:custGeom>
                <a:avLst/>
                <a:gdLst>
                  <a:gd name="T0" fmla="*/ 4 w 16"/>
                  <a:gd name="T1" fmla="*/ 45 h 47"/>
                  <a:gd name="T2" fmla="*/ 15 w 16"/>
                  <a:gd name="T3" fmla="*/ 3 h 47"/>
                  <a:gd name="T4" fmla="*/ 12 w 16"/>
                  <a:gd name="T5" fmla="*/ 1 h 47"/>
                  <a:gd name="T6" fmla="*/ 0 w 16"/>
                  <a:gd name="T7" fmla="*/ 45 h 47"/>
                  <a:gd name="T8" fmla="*/ 4 w 16"/>
                  <a:gd name="T9" fmla="*/ 45 h 47"/>
                </a:gdLst>
                <a:ahLst/>
                <a:cxnLst>
                  <a:cxn ang="0">
                    <a:pos x="T0" y="T1"/>
                  </a:cxn>
                  <a:cxn ang="0">
                    <a:pos x="T2" y="T3"/>
                  </a:cxn>
                  <a:cxn ang="0">
                    <a:pos x="T4" y="T5"/>
                  </a:cxn>
                  <a:cxn ang="0">
                    <a:pos x="T6" y="T7"/>
                  </a:cxn>
                  <a:cxn ang="0">
                    <a:pos x="T8" y="T9"/>
                  </a:cxn>
                </a:cxnLst>
                <a:rect l="0" t="0" r="r" b="b"/>
                <a:pathLst>
                  <a:path w="16" h="47">
                    <a:moveTo>
                      <a:pt x="4" y="45"/>
                    </a:moveTo>
                    <a:cubicBezTo>
                      <a:pt x="6" y="30"/>
                      <a:pt x="10" y="17"/>
                      <a:pt x="15" y="3"/>
                    </a:cubicBezTo>
                    <a:cubicBezTo>
                      <a:pt x="16" y="1"/>
                      <a:pt x="13" y="0"/>
                      <a:pt x="12" y="1"/>
                    </a:cubicBezTo>
                    <a:cubicBezTo>
                      <a:pt x="5" y="14"/>
                      <a:pt x="1" y="30"/>
                      <a:pt x="0" y="45"/>
                    </a:cubicBezTo>
                    <a:cubicBezTo>
                      <a:pt x="0" y="47"/>
                      <a:pt x="4" y="47"/>
                      <a:pt x="4"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83" name="Freeform 521">
                <a:extLst>
                  <a:ext uri="{FF2B5EF4-FFF2-40B4-BE49-F238E27FC236}">
                    <a16:creationId xmlns:a16="http://schemas.microsoft.com/office/drawing/2014/main" id="{E4D6D561-91F5-42E3-870C-631B114FF293}"/>
                  </a:ext>
                </a:extLst>
              </p:cNvPr>
              <p:cNvSpPr>
                <a:spLocks/>
              </p:cNvSpPr>
              <p:nvPr/>
            </p:nvSpPr>
            <p:spPr bwMode="auto">
              <a:xfrm>
                <a:off x="4222" y="967"/>
                <a:ext cx="20" cy="62"/>
              </a:xfrm>
              <a:custGeom>
                <a:avLst/>
                <a:gdLst>
                  <a:gd name="T0" fmla="*/ 8 w 11"/>
                  <a:gd name="T1" fmla="*/ 32 h 35"/>
                  <a:gd name="T2" fmla="*/ 10 w 11"/>
                  <a:gd name="T3" fmla="*/ 3 h 35"/>
                  <a:gd name="T4" fmla="*/ 7 w 11"/>
                  <a:gd name="T5" fmla="*/ 2 h 35"/>
                  <a:gd name="T6" fmla="*/ 5 w 11"/>
                  <a:gd name="T7" fmla="*/ 33 h 35"/>
                  <a:gd name="T8" fmla="*/ 8 w 11"/>
                  <a:gd name="T9" fmla="*/ 32 h 35"/>
                </a:gdLst>
                <a:ahLst/>
                <a:cxnLst>
                  <a:cxn ang="0">
                    <a:pos x="T0" y="T1"/>
                  </a:cxn>
                  <a:cxn ang="0">
                    <a:pos x="T2" y="T3"/>
                  </a:cxn>
                  <a:cxn ang="0">
                    <a:pos x="T4" y="T5"/>
                  </a:cxn>
                  <a:cxn ang="0">
                    <a:pos x="T6" y="T7"/>
                  </a:cxn>
                  <a:cxn ang="0">
                    <a:pos x="T8" y="T9"/>
                  </a:cxn>
                </a:cxnLst>
                <a:rect l="0" t="0" r="r" b="b"/>
                <a:pathLst>
                  <a:path w="11" h="35">
                    <a:moveTo>
                      <a:pt x="8" y="32"/>
                    </a:moveTo>
                    <a:cubicBezTo>
                      <a:pt x="5" y="22"/>
                      <a:pt x="5" y="13"/>
                      <a:pt x="10" y="3"/>
                    </a:cubicBezTo>
                    <a:cubicBezTo>
                      <a:pt x="11" y="2"/>
                      <a:pt x="8" y="0"/>
                      <a:pt x="7" y="2"/>
                    </a:cubicBezTo>
                    <a:cubicBezTo>
                      <a:pt x="1" y="11"/>
                      <a:pt x="0" y="23"/>
                      <a:pt x="5" y="33"/>
                    </a:cubicBezTo>
                    <a:cubicBezTo>
                      <a:pt x="6" y="35"/>
                      <a:pt x="8" y="33"/>
                      <a:pt x="8"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84" name="Freeform 522">
                <a:extLst>
                  <a:ext uri="{FF2B5EF4-FFF2-40B4-BE49-F238E27FC236}">
                    <a16:creationId xmlns:a16="http://schemas.microsoft.com/office/drawing/2014/main" id="{73827F88-9622-479F-BE15-E3038FA2E10B}"/>
                  </a:ext>
                </a:extLst>
              </p:cNvPr>
              <p:cNvSpPr>
                <a:spLocks/>
              </p:cNvSpPr>
              <p:nvPr/>
            </p:nvSpPr>
            <p:spPr bwMode="auto">
              <a:xfrm>
                <a:off x="4272" y="987"/>
                <a:ext cx="24" cy="52"/>
              </a:xfrm>
              <a:custGeom>
                <a:avLst/>
                <a:gdLst>
                  <a:gd name="T0" fmla="*/ 4 w 14"/>
                  <a:gd name="T1" fmla="*/ 28 h 30"/>
                  <a:gd name="T2" fmla="*/ 13 w 14"/>
                  <a:gd name="T3" fmla="*/ 3 h 30"/>
                  <a:gd name="T4" fmla="*/ 11 w 14"/>
                  <a:gd name="T5" fmla="*/ 1 h 30"/>
                  <a:gd name="T6" fmla="*/ 1 w 14"/>
                  <a:gd name="T7" fmla="*/ 28 h 30"/>
                  <a:gd name="T8" fmla="*/ 4 w 14"/>
                  <a:gd name="T9" fmla="*/ 28 h 30"/>
                </a:gdLst>
                <a:ahLst/>
                <a:cxnLst>
                  <a:cxn ang="0">
                    <a:pos x="T0" y="T1"/>
                  </a:cxn>
                  <a:cxn ang="0">
                    <a:pos x="T2" y="T3"/>
                  </a:cxn>
                  <a:cxn ang="0">
                    <a:pos x="T4" y="T5"/>
                  </a:cxn>
                  <a:cxn ang="0">
                    <a:pos x="T6" y="T7"/>
                  </a:cxn>
                  <a:cxn ang="0">
                    <a:pos x="T8" y="T9"/>
                  </a:cxn>
                </a:cxnLst>
                <a:rect l="0" t="0" r="r" b="b"/>
                <a:pathLst>
                  <a:path w="14" h="30">
                    <a:moveTo>
                      <a:pt x="4" y="28"/>
                    </a:moveTo>
                    <a:cubicBezTo>
                      <a:pt x="5" y="18"/>
                      <a:pt x="9" y="11"/>
                      <a:pt x="13" y="3"/>
                    </a:cubicBezTo>
                    <a:cubicBezTo>
                      <a:pt x="14" y="1"/>
                      <a:pt x="12" y="0"/>
                      <a:pt x="11" y="1"/>
                    </a:cubicBezTo>
                    <a:cubicBezTo>
                      <a:pt x="4" y="8"/>
                      <a:pt x="1" y="18"/>
                      <a:pt x="1" y="28"/>
                    </a:cubicBezTo>
                    <a:cubicBezTo>
                      <a:pt x="0" y="30"/>
                      <a:pt x="4" y="30"/>
                      <a:pt x="4"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85" name="Freeform 523">
                <a:extLst>
                  <a:ext uri="{FF2B5EF4-FFF2-40B4-BE49-F238E27FC236}">
                    <a16:creationId xmlns:a16="http://schemas.microsoft.com/office/drawing/2014/main" id="{95BE166C-0531-432C-B315-DC33D6F01F7D}"/>
                  </a:ext>
                </a:extLst>
              </p:cNvPr>
              <p:cNvSpPr>
                <a:spLocks/>
              </p:cNvSpPr>
              <p:nvPr/>
            </p:nvSpPr>
            <p:spPr bwMode="auto">
              <a:xfrm>
                <a:off x="4300" y="997"/>
                <a:ext cx="28" cy="49"/>
              </a:xfrm>
              <a:custGeom>
                <a:avLst/>
                <a:gdLst>
                  <a:gd name="T0" fmla="*/ 4 w 16"/>
                  <a:gd name="T1" fmla="*/ 26 h 28"/>
                  <a:gd name="T2" fmla="*/ 14 w 16"/>
                  <a:gd name="T3" fmla="*/ 4 h 28"/>
                  <a:gd name="T4" fmla="*/ 13 w 16"/>
                  <a:gd name="T5" fmla="*/ 1 h 28"/>
                  <a:gd name="T6" fmla="*/ 1 w 16"/>
                  <a:gd name="T7" fmla="*/ 26 h 28"/>
                  <a:gd name="T8" fmla="*/ 4 w 16"/>
                  <a:gd name="T9" fmla="*/ 26 h 28"/>
                </a:gdLst>
                <a:ahLst/>
                <a:cxnLst>
                  <a:cxn ang="0">
                    <a:pos x="T0" y="T1"/>
                  </a:cxn>
                  <a:cxn ang="0">
                    <a:pos x="T2" y="T3"/>
                  </a:cxn>
                  <a:cxn ang="0">
                    <a:pos x="T4" y="T5"/>
                  </a:cxn>
                  <a:cxn ang="0">
                    <a:pos x="T6" y="T7"/>
                  </a:cxn>
                  <a:cxn ang="0">
                    <a:pos x="T8" y="T9"/>
                  </a:cxn>
                </a:cxnLst>
                <a:rect l="0" t="0" r="r" b="b"/>
                <a:pathLst>
                  <a:path w="16" h="28">
                    <a:moveTo>
                      <a:pt x="4" y="26"/>
                    </a:moveTo>
                    <a:cubicBezTo>
                      <a:pt x="5" y="17"/>
                      <a:pt x="9" y="10"/>
                      <a:pt x="14" y="4"/>
                    </a:cubicBezTo>
                    <a:cubicBezTo>
                      <a:pt x="16" y="3"/>
                      <a:pt x="14" y="0"/>
                      <a:pt x="13" y="1"/>
                    </a:cubicBezTo>
                    <a:cubicBezTo>
                      <a:pt x="5" y="7"/>
                      <a:pt x="1" y="16"/>
                      <a:pt x="1" y="26"/>
                    </a:cubicBezTo>
                    <a:cubicBezTo>
                      <a:pt x="0" y="28"/>
                      <a:pt x="4" y="28"/>
                      <a:pt x="4"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86" name="Freeform 524">
                <a:extLst>
                  <a:ext uri="{FF2B5EF4-FFF2-40B4-BE49-F238E27FC236}">
                    <a16:creationId xmlns:a16="http://schemas.microsoft.com/office/drawing/2014/main" id="{1CE811E9-13E2-41B7-B1F9-620B8211D0AF}"/>
                  </a:ext>
                </a:extLst>
              </p:cNvPr>
              <p:cNvSpPr>
                <a:spLocks/>
              </p:cNvSpPr>
              <p:nvPr/>
            </p:nvSpPr>
            <p:spPr bwMode="auto">
              <a:xfrm>
                <a:off x="4367" y="1567"/>
                <a:ext cx="65" cy="42"/>
              </a:xfrm>
              <a:custGeom>
                <a:avLst/>
                <a:gdLst>
                  <a:gd name="T0" fmla="*/ 4 w 37"/>
                  <a:gd name="T1" fmla="*/ 22 h 24"/>
                  <a:gd name="T2" fmla="*/ 35 w 37"/>
                  <a:gd name="T3" fmla="*/ 6 h 24"/>
                  <a:gd name="T4" fmla="*/ 35 w 37"/>
                  <a:gd name="T5" fmla="*/ 3 h 24"/>
                  <a:gd name="T6" fmla="*/ 1 w 37"/>
                  <a:gd name="T7" fmla="*/ 21 h 24"/>
                  <a:gd name="T8" fmla="*/ 4 w 37"/>
                  <a:gd name="T9" fmla="*/ 22 h 24"/>
                </a:gdLst>
                <a:ahLst/>
                <a:cxnLst>
                  <a:cxn ang="0">
                    <a:pos x="T0" y="T1"/>
                  </a:cxn>
                  <a:cxn ang="0">
                    <a:pos x="T2" y="T3"/>
                  </a:cxn>
                  <a:cxn ang="0">
                    <a:pos x="T4" y="T5"/>
                  </a:cxn>
                  <a:cxn ang="0">
                    <a:pos x="T6" y="T7"/>
                  </a:cxn>
                  <a:cxn ang="0">
                    <a:pos x="T8" y="T9"/>
                  </a:cxn>
                </a:cxnLst>
                <a:rect l="0" t="0" r="r" b="b"/>
                <a:pathLst>
                  <a:path w="37" h="24">
                    <a:moveTo>
                      <a:pt x="4" y="22"/>
                    </a:moveTo>
                    <a:cubicBezTo>
                      <a:pt x="12" y="12"/>
                      <a:pt x="22" y="7"/>
                      <a:pt x="35" y="6"/>
                    </a:cubicBezTo>
                    <a:cubicBezTo>
                      <a:pt x="37" y="6"/>
                      <a:pt x="37" y="3"/>
                      <a:pt x="35" y="3"/>
                    </a:cubicBezTo>
                    <a:cubicBezTo>
                      <a:pt x="22" y="0"/>
                      <a:pt x="7" y="9"/>
                      <a:pt x="1" y="21"/>
                    </a:cubicBezTo>
                    <a:cubicBezTo>
                      <a:pt x="0" y="23"/>
                      <a:pt x="3" y="24"/>
                      <a:pt x="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87" name="Freeform 525">
                <a:extLst>
                  <a:ext uri="{FF2B5EF4-FFF2-40B4-BE49-F238E27FC236}">
                    <a16:creationId xmlns:a16="http://schemas.microsoft.com/office/drawing/2014/main" id="{0061DBEF-59EF-4004-A5A4-7C76047A5FDB}"/>
                  </a:ext>
                </a:extLst>
              </p:cNvPr>
              <p:cNvSpPr>
                <a:spLocks/>
              </p:cNvSpPr>
              <p:nvPr/>
            </p:nvSpPr>
            <p:spPr bwMode="auto">
              <a:xfrm>
                <a:off x="4340" y="1620"/>
                <a:ext cx="48" cy="33"/>
              </a:xfrm>
              <a:custGeom>
                <a:avLst/>
                <a:gdLst>
                  <a:gd name="T0" fmla="*/ 3 w 27"/>
                  <a:gd name="T1" fmla="*/ 18 h 19"/>
                  <a:gd name="T2" fmla="*/ 25 w 27"/>
                  <a:gd name="T3" fmla="*/ 3 h 19"/>
                  <a:gd name="T4" fmla="*/ 24 w 27"/>
                  <a:gd name="T5" fmla="*/ 1 h 19"/>
                  <a:gd name="T6" fmla="*/ 2 w 27"/>
                  <a:gd name="T7" fmla="*/ 15 h 19"/>
                  <a:gd name="T8" fmla="*/ 3 w 27"/>
                  <a:gd name="T9" fmla="*/ 18 h 19"/>
                </a:gdLst>
                <a:ahLst/>
                <a:cxnLst>
                  <a:cxn ang="0">
                    <a:pos x="T0" y="T1"/>
                  </a:cxn>
                  <a:cxn ang="0">
                    <a:pos x="T2" y="T3"/>
                  </a:cxn>
                  <a:cxn ang="0">
                    <a:pos x="T4" y="T5"/>
                  </a:cxn>
                  <a:cxn ang="0">
                    <a:pos x="T6" y="T7"/>
                  </a:cxn>
                  <a:cxn ang="0">
                    <a:pos x="T8" y="T9"/>
                  </a:cxn>
                </a:cxnLst>
                <a:rect l="0" t="0" r="r" b="b"/>
                <a:pathLst>
                  <a:path w="27" h="19">
                    <a:moveTo>
                      <a:pt x="3" y="18"/>
                    </a:moveTo>
                    <a:cubicBezTo>
                      <a:pt x="11" y="14"/>
                      <a:pt x="18" y="9"/>
                      <a:pt x="25" y="3"/>
                    </a:cubicBezTo>
                    <a:cubicBezTo>
                      <a:pt x="27" y="2"/>
                      <a:pt x="25" y="0"/>
                      <a:pt x="24" y="1"/>
                    </a:cubicBezTo>
                    <a:cubicBezTo>
                      <a:pt x="16" y="5"/>
                      <a:pt x="9" y="10"/>
                      <a:pt x="2" y="15"/>
                    </a:cubicBezTo>
                    <a:cubicBezTo>
                      <a:pt x="0" y="17"/>
                      <a:pt x="2" y="19"/>
                      <a:pt x="3"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88" name="Freeform 526">
                <a:extLst>
                  <a:ext uri="{FF2B5EF4-FFF2-40B4-BE49-F238E27FC236}">
                    <a16:creationId xmlns:a16="http://schemas.microsoft.com/office/drawing/2014/main" id="{8DC989EE-8460-4253-AD18-1F5F58A411BE}"/>
                  </a:ext>
                </a:extLst>
              </p:cNvPr>
              <p:cNvSpPr>
                <a:spLocks/>
              </p:cNvSpPr>
              <p:nvPr/>
            </p:nvSpPr>
            <p:spPr bwMode="auto">
              <a:xfrm>
                <a:off x="4323" y="1669"/>
                <a:ext cx="42" cy="26"/>
              </a:xfrm>
              <a:custGeom>
                <a:avLst/>
                <a:gdLst>
                  <a:gd name="T0" fmla="*/ 4 w 24"/>
                  <a:gd name="T1" fmla="*/ 14 h 15"/>
                  <a:gd name="T2" fmla="*/ 22 w 24"/>
                  <a:gd name="T3" fmla="*/ 3 h 15"/>
                  <a:gd name="T4" fmla="*/ 21 w 24"/>
                  <a:gd name="T5" fmla="*/ 0 h 15"/>
                  <a:gd name="T6" fmla="*/ 1 w 24"/>
                  <a:gd name="T7" fmla="*/ 12 h 15"/>
                  <a:gd name="T8" fmla="*/ 4 w 24"/>
                  <a:gd name="T9" fmla="*/ 14 h 15"/>
                </a:gdLst>
                <a:ahLst/>
                <a:cxnLst>
                  <a:cxn ang="0">
                    <a:pos x="T0" y="T1"/>
                  </a:cxn>
                  <a:cxn ang="0">
                    <a:pos x="T2" y="T3"/>
                  </a:cxn>
                  <a:cxn ang="0">
                    <a:pos x="T4" y="T5"/>
                  </a:cxn>
                  <a:cxn ang="0">
                    <a:pos x="T6" y="T7"/>
                  </a:cxn>
                  <a:cxn ang="0">
                    <a:pos x="T8" y="T9"/>
                  </a:cxn>
                </a:cxnLst>
                <a:rect l="0" t="0" r="r" b="b"/>
                <a:pathLst>
                  <a:path w="24" h="15">
                    <a:moveTo>
                      <a:pt x="4" y="14"/>
                    </a:moveTo>
                    <a:cubicBezTo>
                      <a:pt x="8" y="8"/>
                      <a:pt x="15" y="5"/>
                      <a:pt x="22" y="3"/>
                    </a:cubicBezTo>
                    <a:cubicBezTo>
                      <a:pt x="24" y="3"/>
                      <a:pt x="23" y="0"/>
                      <a:pt x="21" y="0"/>
                    </a:cubicBezTo>
                    <a:cubicBezTo>
                      <a:pt x="13" y="0"/>
                      <a:pt x="5" y="5"/>
                      <a:pt x="1" y="12"/>
                    </a:cubicBezTo>
                    <a:cubicBezTo>
                      <a:pt x="0" y="14"/>
                      <a:pt x="3" y="15"/>
                      <a:pt x="4"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89" name="Freeform 527">
                <a:extLst>
                  <a:ext uri="{FF2B5EF4-FFF2-40B4-BE49-F238E27FC236}">
                    <a16:creationId xmlns:a16="http://schemas.microsoft.com/office/drawing/2014/main" id="{70811C91-B277-4937-BED2-0EC3DEF0D52F}"/>
                  </a:ext>
                </a:extLst>
              </p:cNvPr>
              <p:cNvSpPr>
                <a:spLocks/>
              </p:cNvSpPr>
              <p:nvPr/>
            </p:nvSpPr>
            <p:spPr bwMode="auto">
              <a:xfrm>
                <a:off x="4300" y="1713"/>
                <a:ext cx="38" cy="24"/>
              </a:xfrm>
              <a:custGeom>
                <a:avLst/>
                <a:gdLst>
                  <a:gd name="T0" fmla="*/ 4 w 22"/>
                  <a:gd name="T1" fmla="*/ 12 h 14"/>
                  <a:gd name="T2" fmla="*/ 20 w 22"/>
                  <a:gd name="T3" fmla="*/ 4 h 14"/>
                  <a:gd name="T4" fmla="*/ 20 w 22"/>
                  <a:gd name="T5" fmla="*/ 1 h 14"/>
                  <a:gd name="T6" fmla="*/ 1 w 22"/>
                  <a:gd name="T7" fmla="*/ 10 h 14"/>
                  <a:gd name="T8" fmla="*/ 4 w 22"/>
                  <a:gd name="T9" fmla="*/ 12 h 14"/>
                </a:gdLst>
                <a:ahLst/>
                <a:cxnLst>
                  <a:cxn ang="0">
                    <a:pos x="T0" y="T1"/>
                  </a:cxn>
                  <a:cxn ang="0">
                    <a:pos x="T2" y="T3"/>
                  </a:cxn>
                  <a:cxn ang="0">
                    <a:pos x="T4" y="T5"/>
                  </a:cxn>
                  <a:cxn ang="0">
                    <a:pos x="T6" y="T7"/>
                  </a:cxn>
                  <a:cxn ang="0">
                    <a:pos x="T8" y="T9"/>
                  </a:cxn>
                </a:cxnLst>
                <a:rect l="0" t="0" r="r" b="b"/>
                <a:pathLst>
                  <a:path w="22" h="14">
                    <a:moveTo>
                      <a:pt x="4" y="12"/>
                    </a:moveTo>
                    <a:cubicBezTo>
                      <a:pt x="8" y="7"/>
                      <a:pt x="14" y="5"/>
                      <a:pt x="20" y="4"/>
                    </a:cubicBezTo>
                    <a:cubicBezTo>
                      <a:pt x="21" y="4"/>
                      <a:pt x="22" y="1"/>
                      <a:pt x="20" y="1"/>
                    </a:cubicBezTo>
                    <a:cubicBezTo>
                      <a:pt x="13" y="0"/>
                      <a:pt x="5" y="4"/>
                      <a:pt x="1" y="10"/>
                    </a:cubicBezTo>
                    <a:cubicBezTo>
                      <a:pt x="0" y="12"/>
                      <a:pt x="3" y="14"/>
                      <a:pt x="4"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90" name="Freeform 528">
                <a:extLst>
                  <a:ext uri="{FF2B5EF4-FFF2-40B4-BE49-F238E27FC236}">
                    <a16:creationId xmlns:a16="http://schemas.microsoft.com/office/drawing/2014/main" id="{4850F623-565D-4351-9999-F69681020BD0}"/>
                  </a:ext>
                </a:extLst>
              </p:cNvPr>
              <p:cNvSpPr>
                <a:spLocks/>
              </p:cNvSpPr>
              <p:nvPr/>
            </p:nvSpPr>
            <p:spPr bwMode="auto">
              <a:xfrm>
                <a:off x="4265" y="1767"/>
                <a:ext cx="51" cy="21"/>
              </a:xfrm>
              <a:custGeom>
                <a:avLst/>
                <a:gdLst>
                  <a:gd name="T0" fmla="*/ 4 w 29"/>
                  <a:gd name="T1" fmla="*/ 11 h 12"/>
                  <a:gd name="T2" fmla="*/ 27 w 29"/>
                  <a:gd name="T3" fmla="*/ 5 h 12"/>
                  <a:gd name="T4" fmla="*/ 27 w 29"/>
                  <a:gd name="T5" fmla="*/ 2 h 12"/>
                  <a:gd name="T6" fmla="*/ 2 w 29"/>
                  <a:gd name="T7" fmla="*/ 8 h 12"/>
                  <a:gd name="T8" fmla="*/ 4 w 29"/>
                  <a:gd name="T9" fmla="*/ 11 h 12"/>
                </a:gdLst>
                <a:ahLst/>
                <a:cxnLst>
                  <a:cxn ang="0">
                    <a:pos x="T0" y="T1"/>
                  </a:cxn>
                  <a:cxn ang="0">
                    <a:pos x="T2" y="T3"/>
                  </a:cxn>
                  <a:cxn ang="0">
                    <a:pos x="T4" y="T5"/>
                  </a:cxn>
                  <a:cxn ang="0">
                    <a:pos x="T6" y="T7"/>
                  </a:cxn>
                  <a:cxn ang="0">
                    <a:pos x="T8" y="T9"/>
                  </a:cxn>
                </a:cxnLst>
                <a:rect l="0" t="0" r="r" b="b"/>
                <a:pathLst>
                  <a:path w="29" h="12">
                    <a:moveTo>
                      <a:pt x="4" y="11"/>
                    </a:moveTo>
                    <a:cubicBezTo>
                      <a:pt x="11" y="7"/>
                      <a:pt x="19" y="6"/>
                      <a:pt x="27" y="5"/>
                    </a:cubicBezTo>
                    <a:cubicBezTo>
                      <a:pt x="28" y="5"/>
                      <a:pt x="29" y="3"/>
                      <a:pt x="27" y="2"/>
                    </a:cubicBezTo>
                    <a:cubicBezTo>
                      <a:pt x="19" y="0"/>
                      <a:pt x="9" y="3"/>
                      <a:pt x="2" y="8"/>
                    </a:cubicBezTo>
                    <a:cubicBezTo>
                      <a:pt x="0" y="9"/>
                      <a:pt x="2" y="12"/>
                      <a:pt x="4"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91" name="Freeform 529">
                <a:extLst>
                  <a:ext uri="{FF2B5EF4-FFF2-40B4-BE49-F238E27FC236}">
                    <a16:creationId xmlns:a16="http://schemas.microsoft.com/office/drawing/2014/main" id="{BADEF645-7ABC-4D4E-BE17-F911109CF77E}"/>
                  </a:ext>
                </a:extLst>
              </p:cNvPr>
              <p:cNvSpPr>
                <a:spLocks/>
              </p:cNvSpPr>
              <p:nvPr/>
            </p:nvSpPr>
            <p:spPr bwMode="auto">
              <a:xfrm>
                <a:off x="4235" y="1803"/>
                <a:ext cx="51" cy="22"/>
              </a:xfrm>
              <a:custGeom>
                <a:avLst/>
                <a:gdLst>
                  <a:gd name="T0" fmla="*/ 4 w 29"/>
                  <a:gd name="T1" fmla="*/ 12 h 13"/>
                  <a:gd name="T2" fmla="*/ 27 w 29"/>
                  <a:gd name="T3" fmla="*/ 7 h 13"/>
                  <a:gd name="T4" fmla="*/ 27 w 29"/>
                  <a:gd name="T5" fmla="*/ 4 h 13"/>
                  <a:gd name="T6" fmla="*/ 2 w 29"/>
                  <a:gd name="T7" fmla="*/ 10 h 13"/>
                  <a:gd name="T8" fmla="*/ 4 w 29"/>
                  <a:gd name="T9" fmla="*/ 12 h 13"/>
                </a:gdLst>
                <a:ahLst/>
                <a:cxnLst>
                  <a:cxn ang="0">
                    <a:pos x="T0" y="T1"/>
                  </a:cxn>
                  <a:cxn ang="0">
                    <a:pos x="T2" y="T3"/>
                  </a:cxn>
                  <a:cxn ang="0">
                    <a:pos x="T4" y="T5"/>
                  </a:cxn>
                  <a:cxn ang="0">
                    <a:pos x="T6" y="T7"/>
                  </a:cxn>
                  <a:cxn ang="0">
                    <a:pos x="T8" y="T9"/>
                  </a:cxn>
                </a:cxnLst>
                <a:rect l="0" t="0" r="r" b="b"/>
                <a:pathLst>
                  <a:path w="29" h="13">
                    <a:moveTo>
                      <a:pt x="4" y="12"/>
                    </a:moveTo>
                    <a:cubicBezTo>
                      <a:pt x="11" y="7"/>
                      <a:pt x="18" y="7"/>
                      <a:pt x="27" y="7"/>
                    </a:cubicBezTo>
                    <a:cubicBezTo>
                      <a:pt x="28" y="7"/>
                      <a:pt x="29" y="4"/>
                      <a:pt x="27" y="4"/>
                    </a:cubicBezTo>
                    <a:cubicBezTo>
                      <a:pt x="19" y="0"/>
                      <a:pt x="8" y="4"/>
                      <a:pt x="2" y="10"/>
                    </a:cubicBezTo>
                    <a:cubicBezTo>
                      <a:pt x="0" y="11"/>
                      <a:pt x="2" y="13"/>
                      <a:pt x="4"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92" name="Freeform 530">
                <a:extLst>
                  <a:ext uri="{FF2B5EF4-FFF2-40B4-BE49-F238E27FC236}">
                    <a16:creationId xmlns:a16="http://schemas.microsoft.com/office/drawing/2014/main" id="{D80E6E99-49C0-4DED-ACC2-FC0610846C8E}"/>
                  </a:ext>
                </a:extLst>
              </p:cNvPr>
              <p:cNvSpPr>
                <a:spLocks/>
              </p:cNvSpPr>
              <p:nvPr/>
            </p:nvSpPr>
            <p:spPr bwMode="auto">
              <a:xfrm>
                <a:off x="4198" y="1843"/>
                <a:ext cx="54" cy="16"/>
              </a:xfrm>
              <a:custGeom>
                <a:avLst/>
                <a:gdLst>
                  <a:gd name="T0" fmla="*/ 3 w 31"/>
                  <a:gd name="T1" fmla="*/ 9 h 9"/>
                  <a:gd name="T2" fmla="*/ 29 w 31"/>
                  <a:gd name="T3" fmla="*/ 5 h 9"/>
                  <a:gd name="T4" fmla="*/ 29 w 31"/>
                  <a:gd name="T5" fmla="*/ 2 h 9"/>
                  <a:gd name="T6" fmla="*/ 2 w 31"/>
                  <a:gd name="T7" fmla="*/ 5 h 9"/>
                  <a:gd name="T8" fmla="*/ 3 w 31"/>
                  <a:gd name="T9" fmla="*/ 9 h 9"/>
                </a:gdLst>
                <a:ahLst/>
                <a:cxnLst>
                  <a:cxn ang="0">
                    <a:pos x="T0" y="T1"/>
                  </a:cxn>
                  <a:cxn ang="0">
                    <a:pos x="T2" y="T3"/>
                  </a:cxn>
                  <a:cxn ang="0">
                    <a:pos x="T4" y="T5"/>
                  </a:cxn>
                  <a:cxn ang="0">
                    <a:pos x="T6" y="T7"/>
                  </a:cxn>
                  <a:cxn ang="0">
                    <a:pos x="T8" y="T9"/>
                  </a:cxn>
                </a:cxnLst>
                <a:rect l="0" t="0" r="r" b="b"/>
                <a:pathLst>
                  <a:path w="31" h="9">
                    <a:moveTo>
                      <a:pt x="3" y="9"/>
                    </a:moveTo>
                    <a:cubicBezTo>
                      <a:pt x="12" y="6"/>
                      <a:pt x="20" y="6"/>
                      <a:pt x="29" y="5"/>
                    </a:cubicBezTo>
                    <a:cubicBezTo>
                      <a:pt x="30" y="5"/>
                      <a:pt x="31" y="2"/>
                      <a:pt x="29" y="2"/>
                    </a:cubicBezTo>
                    <a:cubicBezTo>
                      <a:pt x="20" y="0"/>
                      <a:pt x="10" y="2"/>
                      <a:pt x="2" y="5"/>
                    </a:cubicBezTo>
                    <a:cubicBezTo>
                      <a:pt x="0" y="6"/>
                      <a:pt x="1" y="9"/>
                      <a:pt x="3"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93" name="Freeform 531">
                <a:extLst>
                  <a:ext uri="{FF2B5EF4-FFF2-40B4-BE49-F238E27FC236}">
                    <a16:creationId xmlns:a16="http://schemas.microsoft.com/office/drawing/2014/main" id="{72DFA1FF-2E08-4873-AA4C-2F6D009DC9E3}"/>
                  </a:ext>
                </a:extLst>
              </p:cNvPr>
              <p:cNvSpPr>
                <a:spLocks/>
              </p:cNvSpPr>
              <p:nvPr/>
            </p:nvSpPr>
            <p:spPr bwMode="auto">
              <a:xfrm>
                <a:off x="4175" y="1876"/>
                <a:ext cx="47" cy="15"/>
              </a:xfrm>
              <a:custGeom>
                <a:avLst/>
                <a:gdLst>
                  <a:gd name="T0" fmla="*/ 4 w 27"/>
                  <a:gd name="T1" fmla="*/ 7 h 8"/>
                  <a:gd name="T2" fmla="*/ 24 w 27"/>
                  <a:gd name="T3" fmla="*/ 5 h 8"/>
                  <a:gd name="T4" fmla="*/ 25 w 27"/>
                  <a:gd name="T5" fmla="*/ 2 h 8"/>
                  <a:gd name="T6" fmla="*/ 2 w 27"/>
                  <a:gd name="T7" fmla="*/ 3 h 8"/>
                  <a:gd name="T8" fmla="*/ 4 w 27"/>
                  <a:gd name="T9" fmla="*/ 7 h 8"/>
                </a:gdLst>
                <a:ahLst/>
                <a:cxnLst>
                  <a:cxn ang="0">
                    <a:pos x="T0" y="T1"/>
                  </a:cxn>
                  <a:cxn ang="0">
                    <a:pos x="T2" y="T3"/>
                  </a:cxn>
                  <a:cxn ang="0">
                    <a:pos x="T4" y="T5"/>
                  </a:cxn>
                  <a:cxn ang="0">
                    <a:pos x="T6" y="T7"/>
                  </a:cxn>
                  <a:cxn ang="0">
                    <a:pos x="T8" y="T9"/>
                  </a:cxn>
                </a:cxnLst>
                <a:rect l="0" t="0" r="r" b="b"/>
                <a:pathLst>
                  <a:path w="27" h="8">
                    <a:moveTo>
                      <a:pt x="4" y="7"/>
                    </a:moveTo>
                    <a:cubicBezTo>
                      <a:pt x="11" y="5"/>
                      <a:pt x="17" y="5"/>
                      <a:pt x="24" y="5"/>
                    </a:cubicBezTo>
                    <a:cubicBezTo>
                      <a:pt x="26" y="5"/>
                      <a:pt x="27" y="3"/>
                      <a:pt x="25" y="2"/>
                    </a:cubicBezTo>
                    <a:cubicBezTo>
                      <a:pt x="18" y="0"/>
                      <a:pt x="10" y="1"/>
                      <a:pt x="2" y="3"/>
                    </a:cubicBezTo>
                    <a:cubicBezTo>
                      <a:pt x="0" y="4"/>
                      <a:pt x="1" y="8"/>
                      <a:pt x="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94" name="Freeform 532">
                <a:extLst>
                  <a:ext uri="{FF2B5EF4-FFF2-40B4-BE49-F238E27FC236}">
                    <a16:creationId xmlns:a16="http://schemas.microsoft.com/office/drawing/2014/main" id="{9A756A1E-A2F8-4B3E-BF2A-55A114C4773C}"/>
                  </a:ext>
                </a:extLst>
              </p:cNvPr>
              <p:cNvSpPr>
                <a:spLocks/>
              </p:cNvSpPr>
              <p:nvPr/>
            </p:nvSpPr>
            <p:spPr bwMode="auto">
              <a:xfrm>
                <a:off x="4178" y="1898"/>
                <a:ext cx="48" cy="17"/>
              </a:xfrm>
              <a:custGeom>
                <a:avLst/>
                <a:gdLst>
                  <a:gd name="T0" fmla="*/ 4 w 27"/>
                  <a:gd name="T1" fmla="*/ 10 h 10"/>
                  <a:gd name="T2" fmla="*/ 25 w 27"/>
                  <a:gd name="T3" fmla="*/ 3 h 10"/>
                  <a:gd name="T4" fmla="*/ 24 w 27"/>
                  <a:gd name="T5" fmla="*/ 0 h 10"/>
                  <a:gd name="T6" fmla="*/ 3 w 27"/>
                  <a:gd name="T7" fmla="*/ 6 h 10"/>
                  <a:gd name="T8" fmla="*/ 4 w 27"/>
                  <a:gd name="T9" fmla="*/ 10 h 10"/>
                </a:gdLst>
                <a:ahLst/>
                <a:cxnLst>
                  <a:cxn ang="0">
                    <a:pos x="T0" y="T1"/>
                  </a:cxn>
                  <a:cxn ang="0">
                    <a:pos x="T2" y="T3"/>
                  </a:cxn>
                  <a:cxn ang="0">
                    <a:pos x="T4" y="T5"/>
                  </a:cxn>
                  <a:cxn ang="0">
                    <a:pos x="T6" y="T7"/>
                  </a:cxn>
                  <a:cxn ang="0">
                    <a:pos x="T8" y="T9"/>
                  </a:cxn>
                </a:cxnLst>
                <a:rect l="0" t="0" r="r" b="b"/>
                <a:pathLst>
                  <a:path w="27" h="10">
                    <a:moveTo>
                      <a:pt x="4" y="10"/>
                    </a:moveTo>
                    <a:cubicBezTo>
                      <a:pt x="11" y="8"/>
                      <a:pt x="18" y="6"/>
                      <a:pt x="25" y="3"/>
                    </a:cubicBezTo>
                    <a:cubicBezTo>
                      <a:pt x="27" y="2"/>
                      <a:pt x="26" y="0"/>
                      <a:pt x="24" y="0"/>
                    </a:cubicBezTo>
                    <a:cubicBezTo>
                      <a:pt x="17" y="1"/>
                      <a:pt x="10" y="4"/>
                      <a:pt x="3" y="6"/>
                    </a:cubicBezTo>
                    <a:cubicBezTo>
                      <a:pt x="0" y="7"/>
                      <a:pt x="1" y="10"/>
                      <a:pt x="4"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95" name="Freeform 533">
                <a:extLst>
                  <a:ext uri="{FF2B5EF4-FFF2-40B4-BE49-F238E27FC236}">
                    <a16:creationId xmlns:a16="http://schemas.microsoft.com/office/drawing/2014/main" id="{F5ECD3F7-3AC9-434C-AEE3-5F7527E9F446}"/>
                  </a:ext>
                </a:extLst>
              </p:cNvPr>
              <p:cNvSpPr>
                <a:spLocks/>
              </p:cNvSpPr>
              <p:nvPr/>
            </p:nvSpPr>
            <p:spPr bwMode="auto">
              <a:xfrm>
                <a:off x="4187" y="1929"/>
                <a:ext cx="35" cy="37"/>
              </a:xfrm>
              <a:custGeom>
                <a:avLst/>
                <a:gdLst>
                  <a:gd name="T0" fmla="*/ 4 w 20"/>
                  <a:gd name="T1" fmla="*/ 19 h 21"/>
                  <a:gd name="T2" fmla="*/ 10 w 20"/>
                  <a:gd name="T3" fmla="*/ 9 h 21"/>
                  <a:gd name="T4" fmla="*/ 19 w 20"/>
                  <a:gd name="T5" fmla="*/ 3 h 21"/>
                  <a:gd name="T6" fmla="*/ 17 w 20"/>
                  <a:gd name="T7" fmla="*/ 0 h 21"/>
                  <a:gd name="T8" fmla="*/ 0 w 20"/>
                  <a:gd name="T9" fmla="*/ 18 h 21"/>
                  <a:gd name="T10" fmla="*/ 4 w 20"/>
                  <a:gd name="T11" fmla="*/ 19 h 21"/>
                </a:gdLst>
                <a:ahLst/>
                <a:cxnLst>
                  <a:cxn ang="0">
                    <a:pos x="T0" y="T1"/>
                  </a:cxn>
                  <a:cxn ang="0">
                    <a:pos x="T2" y="T3"/>
                  </a:cxn>
                  <a:cxn ang="0">
                    <a:pos x="T4" y="T5"/>
                  </a:cxn>
                  <a:cxn ang="0">
                    <a:pos x="T6" y="T7"/>
                  </a:cxn>
                  <a:cxn ang="0">
                    <a:pos x="T8" y="T9"/>
                  </a:cxn>
                  <a:cxn ang="0">
                    <a:pos x="T10" y="T11"/>
                  </a:cxn>
                </a:cxnLst>
                <a:rect l="0" t="0" r="r" b="b"/>
                <a:pathLst>
                  <a:path w="20" h="21">
                    <a:moveTo>
                      <a:pt x="4" y="19"/>
                    </a:moveTo>
                    <a:cubicBezTo>
                      <a:pt x="5" y="16"/>
                      <a:pt x="8" y="12"/>
                      <a:pt x="10" y="9"/>
                    </a:cubicBezTo>
                    <a:cubicBezTo>
                      <a:pt x="13" y="7"/>
                      <a:pt x="16" y="5"/>
                      <a:pt x="19" y="3"/>
                    </a:cubicBezTo>
                    <a:cubicBezTo>
                      <a:pt x="20" y="2"/>
                      <a:pt x="19" y="0"/>
                      <a:pt x="17" y="0"/>
                    </a:cubicBezTo>
                    <a:cubicBezTo>
                      <a:pt x="9" y="2"/>
                      <a:pt x="3" y="10"/>
                      <a:pt x="0" y="18"/>
                    </a:cubicBezTo>
                    <a:cubicBezTo>
                      <a:pt x="0" y="20"/>
                      <a:pt x="3" y="21"/>
                      <a:pt x="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96" name="Freeform 534">
                <a:extLst>
                  <a:ext uri="{FF2B5EF4-FFF2-40B4-BE49-F238E27FC236}">
                    <a16:creationId xmlns:a16="http://schemas.microsoft.com/office/drawing/2014/main" id="{D3126DC8-A13B-4A35-B22F-3B60DBA6B03F}"/>
                  </a:ext>
                </a:extLst>
              </p:cNvPr>
              <p:cNvSpPr>
                <a:spLocks/>
              </p:cNvSpPr>
              <p:nvPr/>
            </p:nvSpPr>
            <p:spPr bwMode="auto">
              <a:xfrm>
                <a:off x="4210" y="1950"/>
                <a:ext cx="30" cy="35"/>
              </a:xfrm>
              <a:custGeom>
                <a:avLst/>
                <a:gdLst>
                  <a:gd name="T0" fmla="*/ 4 w 17"/>
                  <a:gd name="T1" fmla="*/ 17 h 20"/>
                  <a:gd name="T2" fmla="*/ 16 w 17"/>
                  <a:gd name="T3" fmla="*/ 3 h 20"/>
                  <a:gd name="T4" fmla="*/ 15 w 17"/>
                  <a:gd name="T5" fmla="*/ 0 h 20"/>
                  <a:gd name="T6" fmla="*/ 0 w 17"/>
                  <a:gd name="T7" fmla="*/ 16 h 20"/>
                  <a:gd name="T8" fmla="*/ 4 w 17"/>
                  <a:gd name="T9" fmla="*/ 17 h 20"/>
                </a:gdLst>
                <a:ahLst/>
                <a:cxnLst>
                  <a:cxn ang="0">
                    <a:pos x="T0" y="T1"/>
                  </a:cxn>
                  <a:cxn ang="0">
                    <a:pos x="T2" y="T3"/>
                  </a:cxn>
                  <a:cxn ang="0">
                    <a:pos x="T4" y="T5"/>
                  </a:cxn>
                  <a:cxn ang="0">
                    <a:pos x="T6" y="T7"/>
                  </a:cxn>
                  <a:cxn ang="0">
                    <a:pos x="T8" y="T9"/>
                  </a:cxn>
                </a:cxnLst>
                <a:rect l="0" t="0" r="r" b="b"/>
                <a:pathLst>
                  <a:path w="17" h="20">
                    <a:moveTo>
                      <a:pt x="4" y="17"/>
                    </a:moveTo>
                    <a:cubicBezTo>
                      <a:pt x="6" y="11"/>
                      <a:pt x="10" y="7"/>
                      <a:pt x="16" y="3"/>
                    </a:cubicBezTo>
                    <a:cubicBezTo>
                      <a:pt x="17" y="2"/>
                      <a:pt x="17" y="0"/>
                      <a:pt x="15" y="0"/>
                    </a:cubicBezTo>
                    <a:cubicBezTo>
                      <a:pt x="7" y="2"/>
                      <a:pt x="2" y="9"/>
                      <a:pt x="0" y="16"/>
                    </a:cubicBezTo>
                    <a:cubicBezTo>
                      <a:pt x="0" y="19"/>
                      <a:pt x="3" y="20"/>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97" name="Freeform 535">
                <a:extLst>
                  <a:ext uri="{FF2B5EF4-FFF2-40B4-BE49-F238E27FC236}">
                    <a16:creationId xmlns:a16="http://schemas.microsoft.com/office/drawing/2014/main" id="{3F086041-D83F-45B8-89D0-10CD3E07B782}"/>
                  </a:ext>
                </a:extLst>
              </p:cNvPr>
              <p:cNvSpPr>
                <a:spLocks/>
              </p:cNvSpPr>
              <p:nvPr/>
            </p:nvSpPr>
            <p:spPr bwMode="auto">
              <a:xfrm>
                <a:off x="4242" y="1968"/>
                <a:ext cx="24" cy="32"/>
              </a:xfrm>
              <a:custGeom>
                <a:avLst/>
                <a:gdLst>
                  <a:gd name="T0" fmla="*/ 4 w 14"/>
                  <a:gd name="T1" fmla="*/ 16 h 18"/>
                  <a:gd name="T2" fmla="*/ 14 w 14"/>
                  <a:gd name="T3" fmla="*/ 3 h 18"/>
                  <a:gd name="T4" fmla="*/ 11 w 14"/>
                  <a:gd name="T5" fmla="*/ 1 h 18"/>
                  <a:gd name="T6" fmla="*/ 2 w 14"/>
                  <a:gd name="T7" fmla="*/ 14 h 18"/>
                  <a:gd name="T8" fmla="*/ 4 w 14"/>
                  <a:gd name="T9" fmla="*/ 16 h 18"/>
                </a:gdLst>
                <a:ahLst/>
                <a:cxnLst>
                  <a:cxn ang="0">
                    <a:pos x="T0" y="T1"/>
                  </a:cxn>
                  <a:cxn ang="0">
                    <a:pos x="T2" y="T3"/>
                  </a:cxn>
                  <a:cxn ang="0">
                    <a:pos x="T4" y="T5"/>
                  </a:cxn>
                  <a:cxn ang="0">
                    <a:pos x="T6" y="T7"/>
                  </a:cxn>
                  <a:cxn ang="0">
                    <a:pos x="T8" y="T9"/>
                  </a:cxn>
                </a:cxnLst>
                <a:rect l="0" t="0" r="r" b="b"/>
                <a:pathLst>
                  <a:path w="14" h="18">
                    <a:moveTo>
                      <a:pt x="4" y="16"/>
                    </a:moveTo>
                    <a:cubicBezTo>
                      <a:pt x="8" y="12"/>
                      <a:pt x="11" y="8"/>
                      <a:pt x="14" y="3"/>
                    </a:cubicBezTo>
                    <a:cubicBezTo>
                      <a:pt x="14" y="2"/>
                      <a:pt x="12" y="0"/>
                      <a:pt x="11" y="1"/>
                    </a:cubicBezTo>
                    <a:cubicBezTo>
                      <a:pt x="7" y="5"/>
                      <a:pt x="4" y="10"/>
                      <a:pt x="2" y="14"/>
                    </a:cubicBezTo>
                    <a:cubicBezTo>
                      <a:pt x="0" y="16"/>
                      <a:pt x="3" y="18"/>
                      <a:pt x="4"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98" name="Freeform 536">
                <a:extLst>
                  <a:ext uri="{FF2B5EF4-FFF2-40B4-BE49-F238E27FC236}">
                    <a16:creationId xmlns:a16="http://schemas.microsoft.com/office/drawing/2014/main" id="{8834D5F9-2059-4F7F-A550-D19379042813}"/>
                  </a:ext>
                </a:extLst>
              </p:cNvPr>
              <p:cNvSpPr>
                <a:spLocks/>
              </p:cNvSpPr>
              <p:nvPr/>
            </p:nvSpPr>
            <p:spPr bwMode="auto">
              <a:xfrm>
                <a:off x="4094" y="1862"/>
                <a:ext cx="86" cy="18"/>
              </a:xfrm>
              <a:custGeom>
                <a:avLst/>
                <a:gdLst>
                  <a:gd name="T0" fmla="*/ 47 w 49"/>
                  <a:gd name="T1" fmla="*/ 1 h 10"/>
                  <a:gd name="T2" fmla="*/ 25 w 49"/>
                  <a:gd name="T3" fmla="*/ 3 h 10"/>
                  <a:gd name="T4" fmla="*/ 2 w 49"/>
                  <a:gd name="T5" fmla="*/ 1 h 10"/>
                  <a:gd name="T6" fmla="*/ 2 w 49"/>
                  <a:gd name="T7" fmla="*/ 4 h 10"/>
                  <a:gd name="T8" fmla="*/ 48 w 49"/>
                  <a:gd name="T9" fmla="*/ 4 h 10"/>
                  <a:gd name="T10" fmla="*/ 47 w 49"/>
                  <a:gd name="T11" fmla="*/ 1 h 10"/>
                </a:gdLst>
                <a:ahLst/>
                <a:cxnLst>
                  <a:cxn ang="0">
                    <a:pos x="T0" y="T1"/>
                  </a:cxn>
                  <a:cxn ang="0">
                    <a:pos x="T2" y="T3"/>
                  </a:cxn>
                  <a:cxn ang="0">
                    <a:pos x="T4" y="T5"/>
                  </a:cxn>
                  <a:cxn ang="0">
                    <a:pos x="T6" y="T7"/>
                  </a:cxn>
                  <a:cxn ang="0">
                    <a:pos x="T8" y="T9"/>
                  </a:cxn>
                  <a:cxn ang="0">
                    <a:pos x="T10" y="T11"/>
                  </a:cxn>
                </a:cxnLst>
                <a:rect l="0" t="0" r="r" b="b"/>
                <a:pathLst>
                  <a:path w="49" h="10">
                    <a:moveTo>
                      <a:pt x="47" y="1"/>
                    </a:moveTo>
                    <a:cubicBezTo>
                      <a:pt x="39" y="2"/>
                      <a:pt x="32" y="3"/>
                      <a:pt x="25" y="3"/>
                    </a:cubicBezTo>
                    <a:cubicBezTo>
                      <a:pt x="17" y="3"/>
                      <a:pt x="10" y="1"/>
                      <a:pt x="2" y="1"/>
                    </a:cubicBezTo>
                    <a:cubicBezTo>
                      <a:pt x="1" y="0"/>
                      <a:pt x="0" y="3"/>
                      <a:pt x="2" y="4"/>
                    </a:cubicBezTo>
                    <a:cubicBezTo>
                      <a:pt x="15" y="10"/>
                      <a:pt x="34" y="10"/>
                      <a:pt x="48" y="4"/>
                    </a:cubicBezTo>
                    <a:cubicBezTo>
                      <a:pt x="49" y="3"/>
                      <a:pt x="48" y="1"/>
                      <a:pt x="47"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99" name="Freeform 537">
                <a:extLst>
                  <a:ext uri="{FF2B5EF4-FFF2-40B4-BE49-F238E27FC236}">
                    <a16:creationId xmlns:a16="http://schemas.microsoft.com/office/drawing/2014/main" id="{06235171-A29F-4F9B-990C-D33F5EC421BE}"/>
                  </a:ext>
                </a:extLst>
              </p:cNvPr>
              <p:cNvSpPr>
                <a:spLocks/>
              </p:cNvSpPr>
              <p:nvPr/>
            </p:nvSpPr>
            <p:spPr bwMode="auto">
              <a:xfrm>
                <a:off x="4108" y="1883"/>
                <a:ext cx="58" cy="20"/>
              </a:xfrm>
              <a:custGeom>
                <a:avLst/>
                <a:gdLst>
                  <a:gd name="T0" fmla="*/ 31 w 33"/>
                  <a:gd name="T1" fmla="*/ 7 h 11"/>
                  <a:gd name="T2" fmla="*/ 17 w 33"/>
                  <a:gd name="T3" fmla="*/ 4 h 11"/>
                  <a:gd name="T4" fmla="*/ 3 w 33"/>
                  <a:gd name="T5" fmla="*/ 0 h 11"/>
                  <a:gd name="T6" fmla="*/ 2 w 33"/>
                  <a:gd name="T7" fmla="*/ 3 h 11"/>
                  <a:gd name="T8" fmla="*/ 31 w 33"/>
                  <a:gd name="T9" fmla="*/ 10 h 11"/>
                  <a:gd name="T10" fmla="*/ 31 w 33"/>
                  <a:gd name="T11" fmla="*/ 7 h 11"/>
                </a:gdLst>
                <a:ahLst/>
                <a:cxnLst>
                  <a:cxn ang="0">
                    <a:pos x="T0" y="T1"/>
                  </a:cxn>
                  <a:cxn ang="0">
                    <a:pos x="T2" y="T3"/>
                  </a:cxn>
                  <a:cxn ang="0">
                    <a:pos x="T4" y="T5"/>
                  </a:cxn>
                  <a:cxn ang="0">
                    <a:pos x="T6" y="T7"/>
                  </a:cxn>
                  <a:cxn ang="0">
                    <a:pos x="T8" y="T9"/>
                  </a:cxn>
                  <a:cxn ang="0">
                    <a:pos x="T10" y="T11"/>
                  </a:cxn>
                </a:cxnLst>
                <a:rect l="0" t="0" r="r" b="b"/>
                <a:pathLst>
                  <a:path w="33" h="11">
                    <a:moveTo>
                      <a:pt x="31" y="7"/>
                    </a:moveTo>
                    <a:cubicBezTo>
                      <a:pt x="26" y="6"/>
                      <a:pt x="22" y="5"/>
                      <a:pt x="17" y="4"/>
                    </a:cubicBezTo>
                    <a:cubicBezTo>
                      <a:pt x="12" y="3"/>
                      <a:pt x="8" y="1"/>
                      <a:pt x="3" y="0"/>
                    </a:cubicBezTo>
                    <a:cubicBezTo>
                      <a:pt x="2" y="0"/>
                      <a:pt x="0" y="2"/>
                      <a:pt x="2" y="3"/>
                    </a:cubicBezTo>
                    <a:cubicBezTo>
                      <a:pt x="9" y="9"/>
                      <a:pt x="21" y="11"/>
                      <a:pt x="31" y="10"/>
                    </a:cubicBezTo>
                    <a:cubicBezTo>
                      <a:pt x="32" y="9"/>
                      <a:pt x="33" y="7"/>
                      <a:pt x="31"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00" name="Freeform 538">
                <a:extLst>
                  <a:ext uri="{FF2B5EF4-FFF2-40B4-BE49-F238E27FC236}">
                    <a16:creationId xmlns:a16="http://schemas.microsoft.com/office/drawing/2014/main" id="{0BDA31E3-AD4F-48A3-B855-7F0A1BAD3221}"/>
                  </a:ext>
                </a:extLst>
              </p:cNvPr>
              <p:cNvSpPr>
                <a:spLocks/>
              </p:cNvSpPr>
              <p:nvPr/>
            </p:nvSpPr>
            <p:spPr bwMode="auto">
              <a:xfrm>
                <a:off x="4127" y="1834"/>
                <a:ext cx="62" cy="13"/>
              </a:xfrm>
              <a:custGeom>
                <a:avLst/>
                <a:gdLst>
                  <a:gd name="T0" fmla="*/ 32 w 35"/>
                  <a:gd name="T1" fmla="*/ 2 h 7"/>
                  <a:gd name="T2" fmla="*/ 2 w 35"/>
                  <a:gd name="T3" fmla="*/ 0 h 7"/>
                  <a:gd name="T4" fmla="*/ 2 w 35"/>
                  <a:gd name="T5" fmla="*/ 4 h 7"/>
                  <a:gd name="T6" fmla="*/ 33 w 35"/>
                  <a:gd name="T7" fmla="*/ 6 h 7"/>
                  <a:gd name="T8" fmla="*/ 32 w 35"/>
                  <a:gd name="T9" fmla="*/ 2 h 7"/>
                </a:gdLst>
                <a:ahLst/>
                <a:cxnLst>
                  <a:cxn ang="0">
                    <a:pos x="T0" y="T1"/>
                  </a:cxn>
                  <a:cxn ang="0">
                    <a:pos x="T2" y="T3"/>
                  </a:cxn>
                  <a:cxn ang="0">
                    <a:pos x="T4" y="T5"/>
                  </a:cxn>
                  <a:cxn ang="0">
                    <a:pos x="T6" y="T7"/>
                  </a:cxn>
                  <a:cxn ang="0">
                    <a:pos x="T8" y="T9"/>
                  </a:cxn>
                </a:cxnLst>
                <a:rect l="0" t="0" r="r" b="b"/>
                <a:pathLst>
                  <a:path w="35" h="7">
                    <a:moveTo>
                      <a:pt x="32" y="2"/>
                    </a:moveTo>
                    <a:cubicBezTo>
                      <a:pt x="22" y="2"/>
                      <a:pt x="12" y="1"/>
                      <a:pt x="2" y="0"/>
                    </a:cubicBezTo>
                    <a:cubicBezTo>
                      <a:pt x="0" y="0"/>
                      <a:pt x="0" y="3"/>
                      <a:pt x="2" y="4"/>
                    </a:cubicBezTo>
                    <a:cubicBezTo>
                      <a:pt x="12" y="7"/>
                      <a:pt x="23" y="7"/>
                      <a:pt x="33" y="6"/>
                    </a:cubicBezTo>
                    <a:cubicBezTo>
                      <a:pt x="35" y="5"/>
                      <a:pt x="34" y="2"/>
                      <a:pt x="32"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01" name="Freeform 539">
                <a:extLst>
                  <a:ext uri="{FF2B5EF4-FFF2-40B4-BE49-F238E27FC236}">
                    <a16:creationId xmlns:a16="http://schemas.microsoft.com/office/drawing/2014/main" id="{58465F41-97F9-4D24-9708-D7A186B0406C}"/>
                  </a:ext>
                </a:extLst>
              </p:cNvPr>
              <p:cNvSpPr>
                <a:spLocks/>
              </p:cNvSpPr>
              <p:nvPr/>
            </p:nvSpPr>
            <p:spPr bwMode="auto">
              <a:xfrm>
                <a:off x="3723" y="2035"/>
                <a:ext cx="99" cy="30"/>
              </a:xfrm>
              <a:custGeom>
                <a:avLst/>
                <a:gdLst>
                  <a:gd name="T0" fmla="*/ 53 w 56"/>
                  <a:gd name="T1" fmla="*/ 1 h 17"/>
                  <a:gd name="T2" fmla="*/ 2 w 56"/>
                  <a:gd name="T3" fmla="*/ 12 h 17"/>
                  <a:gd name="T4" fmla="*/ 2 w 56"/>
                  <a:gd name="T5" fmla="*/ 15 h 17"/>
                  <a:gd name="T6" fmla="*/ 54 w 56"/>
                  <a:gd name="T7" fmla="*/ 4 h 17"/>
                  <a:gd name="T8" fmla="*/ 53 w 56"/>
                  <a:gd name="T9" fmla="*/ 1 h 17"/>
                </a:gdLst>
                <a:ahLst/>
                <a:cxnLst>
                  <a:cxn ang="0">
                    <a:pos x="T0" y="T1"/>
                  </a:cxn>
                  <a:cxn ang="0">
                    <a:pos x="T2" y="T3"/>
                  </a:cxn>
                  <a:cxn ang="0">
                    <a:pos x="T4" y="T5"/>
                  </a:cxn>
                  <a:cxn ang="0">
                    <a:pos x="T6" y="T7"/>
                  </a:cxn>
                  <a:cxn ang="0">
                    <a:pos x="T8" y="T9"/>
                  </a:cxn>
                </a:cxnLst>
                <a:rect l="0" t="0" r="r" b="b"/>
                <a:pathLst>
                  <a:path w="56" h="17">
                    <a:moveTo>
                      <a:pt x="53" y="1"/>
                    </a:moveTo>
                    <a:cubicBezTo>
                      <a:pt x="36" y="7"/>
                      <a:pt x="20" y="11"/>
                      <a:pt x="2" y="12"/>
                    </a:cubicBezTo>
                    <a:cubicBezTo>
                      <a:pt x="0" y="12"/>
                      <a:pt x="0" y="15"/>
                      <a:pt x="2" y="15"/>
                    </a:cubicBezTo>
                    <a:cubicBezTo>
                      <a:pt x="20" y="17"/>
                      <a:pt x="38" y="13"/>
                      <a:pt x="54" y="4"/>
                    </a:cubicBezTo>
                    <a:cubicBezTo>
                      <a:pt x="56" y="3"/>
                      <a:pt x="55" y="0"/>
                      <a:pt x="53"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02" name="Freeform 540">
                <a:extLst>
                  <a:ext uri="{FF2B5EF4-FFF2-40B4-BE49-F238E27FC236}">
                    <a16:creationId xmlns:a16="http://schemas.microsoft.com/office/drawing/2014/main" id="{FDFCBF11-19FF-4AC7-BE93-FF16062D7F9B}"/>
                  </a:ext>
                </a:extLst>
              </p:cNvPr>
              <p:cNvSpPr>
                <a:spLocks/>
              </p:cNvSpPr>
              <p:nvPr/>
            </p:nvSpPr>
            <p:spPr bwMode="auto">
              <a:xfrm>
                <a:off x="3769" y="2035"/>
                <a:ext cx="68" cy="58"/>
              </a:xfrm>
              <a:custGeom>
                <a:avLst/>
                <a:gdLst>
                  <a:gd name="T0" fmla="*/ 36 w 39"/>
                  <a:gd name="T1" fmla="*/ 1 h 33"/>
                  <a:gd name="T2" fmla="*/ 1 w 39"/>
                  <a:gd name="T3" fmla="*/ 29 h 33"/>
                  <a:gd name="T4" fmla="*/ 2 w 39"/>
                  <a:gd name="T5" fmla="*/ 32 h 33"/>
                  <a:gd name="T6" fmla="*/ 38 w 39"/>
                  <a:gd name="T7" fmla="*/ 3 h 33"/>
                  <a:gd name="T8" fmla="*/ 36 w 39"/>
                  <a:gd name="T9" fmla="*/ 1 h 33"/>
                </a:gdLst>
                <a:ahLst/>
                <a:cxnLst>
                  <a:cxn ang="0">
                    <a:pos x="T0" y="T1"/>
                  </a:cxn>
                  <a:cxn ang="0">
                    <a:pos x="T2" y="T3"/>
                  </a:cxn>
                  <a:cxn ang="0">
                    <a:pos x="T4" y="T5"/>
                  </a:cxn>
                  <a:cxn ang="0">
                    <a:pos x="T6" y="T7"/>
                  </a:cxn>
                  <a:cxn ang="0">
                    <a:pos x="T8" y="T9"/>
                  </a:cxn>
                </a:cxnLst>
                <a:rect l="0" t="0" r="r" b="b"/>
                <a:pathLst>
                  <a:path w="39" h="33">
                    <a:moveTo>
                      <a:pt x="36" y="1"/>
                    </a:moveTo>
                    <a:cubicBezTo>
                      <a:pt x="25" y="13"/>
                      <a:pt x="14" y="21"/>
                      <a:pt x="1" y="29"/>
                    </a:cubicBezTo>
                    <a:cubicBezTo>
                      <a:pt x="0" y="30"/>
                      <a:pt x="1" y="33"/>
                      <a:pt x="2" y="32"/>
                    </a:cubicBezTo>
                    <a:cubicBezTo>
                      <a:pt x="17" y="27"/>
                      <a:pt x="30" y="15"/>
                      <a:pt x="38" y="3"/>
                    </a:cubicBezTo>
                    <a:cubicBezTo>
                      <a:pt x="39" y="1"/>
                      <a:pt x="37" y="0"/>
                      <a:pt x="36"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03" name="Freeform 541">
                <a:extLst>
                  <a:ext uri="{FF2B5EF4-FFF2-40B4-BE49-F238E27FC236}">
                    <a16:creationId xmlns:a16="http://schemas.microsoft.com/office/drawing/2014/main" id="{722F84A3-FD6C-406E-8B9B-441F79FCB4E8}"/>
                  </a:ext>
                </a:extLst>
              </p:cNvPr>
              <p:cNvSpPr>
                <a:spLocks/>
              </p:cNvSpPr>
              <p:nvPr/>
            </p:nvSpPr>
            <p:spPr bwMode="auto">
              <a:xfrm>
                <a:off x="3767" y="2100"/>
                <a:ext cx="48" cy="31"/>
              </a:xfrm>
              <a:custGeom>
                <a:avLst/>
                <a:gdLst>
                  <a:gd name="T0" fmla="*/ 23 w 27"/>
                  <a:gd name="T1" fmla="*/ 1 h 18"/>
                  <a:gd name="T2" fmla="*/ 2 w 27"/>
                  <a:gd name="T3" fmla="*/ 14 h 18"/>
                  <a:gd name="T4" fmla="*/ 4 w 27"/>
                  <a:gd name="T5" fmla="*/ 17 h 18"/>
                  <a:gd name="T6" fmla="*/ 25 w 27"/>
                  <a:gd name="T7" fmla="*/ 4 h 18"/>
                  <a:gd name="T8" fmla="*/ 23 w 27"/>
                  <a:gd name="T9" fmla="*/ 1 h 18"/>
                </a:gdLst>
                <a:ahLst/>
                <a:cxnLst>
                  <a:cxn ang="0">
                    <a:pos x="T0" y="T1"/>
                  </a:cxn>
                  <a:cxn ang="0">
                    <a:pos x="T2" y="T3"/>
                  </a:cxn>
                  <a:cxn ang="0">
                    <a:pos x="T4" y="T5"/>
                  </a:cxn>
                  <a:cxn ang="0">
                    <a:pos x="T6" y="T7"/>
                  </a:cxn>
                  <a:cxn ang="0">
                    <a:pos x="T8" y="T9"/>
                  </a:cxn>
                </a:cxnLst>
                <a:rect l="0" t="0" r="r" b="b"/>
                <a:pathLst>
                  <a:path w="27" h="18">
                    <a:moveTo>
                      <a:pt x="23" y="1"/>
                    </a:moveTo>
                    <a:cubicBezTo>
                      <a:pt x="16" y="5"/>
                      <a:pt x="8" y="9"/>
                      <a:pt x="2" y="14"/>
                    </a:cubicBezTo>
                    <a:cubicBezTo>
                      <a:pt x="0" y="16"/>
                      <a:pt x="2" y="18"/>
                      <a:pt x="4" y="17"/>
                    </a:cubicBezTo>
                    <a:cubicBezTo>
                      <a:pt x="11" y="14"/>
                      <a:pt x="18" y="8"/>
                      <a:pt x="25" y="4"/>
                    </a:cubicBezTo>
                    <a:cubicBezTo>
                      <a:pt x="27" y="3"/>
                      <a:pt x="25" y="0"/>
                      <a:pt x="23"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04" name="Freeform 542">
                <a:extLst>
                  <a:ext uri="{FF2B5EF4-FFF2-40B4-BE49-F238E27FC236}">
                    <a16:creationId xmlns:a16="http://schemas.microsoft.com/office/drawing/2014/main" id="{E65F859A-74FC-4D24-A2D2-E1534C70608E}"/>
                  </a:ext>
                </a:extLst>
              </p:cNvPr>
              <p:cNvSpPr>
                <a:spLocks/>
              </p:cNvSpPr>
              <p:nvPr/>
            </p:nvSpPr>
            <p:spPr bwMode="auto">
              <a:xfrm>
                <a:off x="3732" y="2017"/>
                <a:ext cx="54" cy="16"/>
              </a:xfrm>
              <a:custGeom>
                <a:avLst/>
                <a:gdLst>
                  <a:gd name="T0" fmla="*/ 29 w 31"/>
                  <a:gd name="T1" fmla="*/ 0 h 9"/>
                  <a:gd name="T2" fmla="*/ 15 w 31"/>
                  <a:gd name="T3" fmla="*/ 2 h 9"/>
                  <a:gd name="T4" fmla="*/ 1 w 31"/>
                  <a:gd name="T5" fmla="*/ 6 h 9"/>
                  <a:gd name="T6" fmla="*/ 2 w 31"/>
                  <a:gd name="T7" fmla="*/ 9 h 9"/>
                  <a:gd name="T8" fmla="*/ 15 w 31"/>
                  <a:gd name="T9" fmla="*/ 7 h 9"/>
                  <a:gd name="T10" fmla="*/ 29 w 31"/>
                  <a:gd name="T11" fmla="*/ 2 h 9"/>
                  <a:gd name="T12" fmla="*/ 29 w 3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31" h="9">
                    <a:moveTo>
                      <a:pt x="29" y="0"/>
                    </a:moveTo>
                    <a:cubicBezTo>
                      <a:pt x="24" y="1"/>
                      <a:pt x="19" y="1"/>
                      <a:pt x="15" y="2"/>
                    </a:cubicBezTo>
                    <a:cubicBezTo>
                      <a:pt x="10" y="3"/>
                      <a:pt x="6" y="4"/>
                      <a:pt x="1" y="6"/>
                    </a:cubicBezTo>
                    <a:cubicBezTo>
                      <a:pt x="0" y="7"/>
                      <a:pt x="0" y="9"/>
                      <a:pt x="2" y="9"/>
                    </a:cubicBezTo>
                    <a:cubicBezTo>
                      <a:pt x="6" y="9"/>
                      <a:pt x="10" y="8"/>
                      <a:pt x="15" y="7"/>
                    </a:cubicBezTo>
                    <a:cubicBezTo>
                      <a:pt x="20" y="5"/>
                      <a:pt x="24" y="3"/>
                      <a:pt x="29" y="2"/>
                    </a:cubicBezTo>
                    <a:cubicBezTo>
                      <a:pt x="31" y="2"/>
                      <a:pt x="30"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05" name="Freeform 543">
                <a:extLst>
                  <a:ext uri="{FF2B5EF4-FFF2-40B4-BE49-F238E27FC236}">
                    <a16:creationId xmlns:a16="http://schemas.microsoft.com/office/drawing/2014/main" id="{AA66B0B4-BC9C-4413-A47D-81B60956CA77}"/>
                  </a:ext>
                </a:extLst>
              </p:cNvPr>
              <p:cNvSpPr>
                <a:spLocks/>
              </p:cNvSpPr>
              <p:nvPr/>
            </p:nvSpPr>
            <p:spPr bwMode="auto">
              <a:xfrm>
                <a:off x="3704" y="1987"/>
                <a:ext cx="54" cy="16"/>
              </a:xfrm>
              <a:custGeom>
                <a:avLst/>
                <a:gdLst>
                  <a:gd name="T0" fmla="*/ 28 w 31"/>
                  <a:gd name="T1" fmla="*/ 0 h 9"/>
                  <a:gd name="T2" fmla="*/ 2 w 31"/>
                  <a:gd name="T3" fmla="*/ 5 h 9"/>
                  <a:gd name="T4" fmla="*/ 3 w 31"/>
                  <a:gd name="T5" fmla="*/ 8 h 9"/>
                  <a:gd name="T6" fmla="*/ 28 w 31"/>
                  <a:gd name="T7" fmla="*/ 3 h 9"/>
                  <a:gd name="T8" fmla="*/ 28 w 31"/>
                  <a:gd name="T9" fmla="*/ 0 h 9"/>
                </a:gdLst>
                <a:ahLst/>
                <a:cxnLst>
                  <a:cxn ang="0">
                    <a:pos x="T0" y="T1"/>
                  </a:cxn>
                  <a:cxn ang="0">
                    <a:pos x="T2" y="T3"/>
                  </a:cxn>
                  <a:cxn ang="0">
                    <a:pos x="T4" y="T5"/>
                  </a:cxn>
                  <a:cxn ang="0">
                    <a:pos x="T6" y="T7"/>
                  </a:cxn>
                  <a:cxn ang="0">
                    <a:pos x="T8" y="T9"/>
                  </a:cxn>
                </a:cxnLst>
                <a:rect l="0" t="0" r="r" b="b"/>
                <a:pathLst>
                  <a:path w="31" h="9">
                    <a:moveTo>
                      <a:pt x="28" y="0"/>
                    </a:moveTo>
                    <a:cubicBezTo>
                      <a:pt x="19" y="1"/>
                      <a:pt x="10" y="2"/>
                      <a:pt x="2" y="5"/>
                    </a:cubicBezTo>
                    <a:cubicBezTo>
                      <a:pt x="0" y="6"/>
                      <a:pt x="1" y="9"/>
                      <a:pt x="3" y="8"/>
                    </a:cubicBezTo>
                    <a:cubicBezTo>
                      <a:pt x="11" y="8"/>
                      <a:pt x="20" y="5"/>
                      <a:pt x="28" y="3"/>
                    </a:cubicBezTo>
                    <a:cubicBezTo>
                      <a:pt x="31" y="3"/>
                      <a:pt x="30"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06" name="Freeform 544">
                <a:extLst>
                  <a:ext uri="{FF2B5EF4-FFF2-40B4-BE49-F238E27FC236}">
                    <a16:creationId xmlns:a16="http://schemas.microsoft.com/office/drawing/2014/main" id="{B7855E22-C286-4DE0-AC31-3C2CAA78A91E}"/>
                  </a:ext>
                </a:extLst>
              </p:cNvPr>
              <p:cNvSpPr>
                <a:spLocks/>
              </p:cNvSpPr>
              <p:nvPr/>
            </p:nvSpPr>
            <p:spPr bwMode="auto">
              <a:xfrm>
                <a:off x="3820" y="2045"/>
                <a:ext cx="82" cy="28"/>
              </a:xfrm>
              <a:custGeom>
                <a:avLst/>
                <a:gdLst>
                  <a:gd name="T0" fmla="*/ 2 w 47"/>
                  <a:gd name="T1" fmla="*/ 5 h 16"/>
                  <a:gd name="T2" fmla="*/ 46 w 47"/>
                  <a:gd name="T3" fmla="*/ 13 h 16"/>
                  <a:gd name="T4" fmla="*/ 45 w 47"/>
                  <a:gd name="T5" fmla="*/ 10 h 16"/>
                  <a:gd name="T6" fmla="*/ 4 w 47"/>
                  <a:gd name="T7" fmla="*/ 1 h 16"/>
                  <a:gd name="T8" fmla="*/ 2 w 47"/>
                  <a:gd name="T9" fmla="*/ 5 h 16"/>
                </a:gdLst>
                <a:ahLst/>
                <a:cxnLst>
                  <a:cxn ang="0">
                    <a:pos x="T0" y="T1"/>
                  </a:cxn>
                  <a:cxn ang="0">
                    <a:pos x="T2" y="T3"/>
                  </a:cxn>
                  <a:cxn ang="0">
                    <a:pos x="T4" y="T5"/>
                  </a:cxn>
                  <a:cxn ang="0">
                    <a:pos x="T6" y="T7"/>
                  </a:cxn>
                  <a:cxn ang="0">
                    <a:pos x="T8" y="T9"/>
                  </a:cxn>
                </a:cxnLst>
                <a:rect l="0" t="0" r="r" b="b"/>
                <a:pathLst>
                  <a:path w="47" h="16">
                    <a:moveTo>
                      <a:pt x="2" y="5"/>
                    </a:moveTo>
                    <a:cubicBezTo>
                      <a:pt x="15" y="13"/>
                      <a:pt x="31" y="16"/>
                      <a:pt x="46" y="13"/>
                    </a:cubicBezTo>
                    <a:cubicBezTo>
                      <a:pt x="47" y="13"/>
                      <a:pt x="47" y="10"/>
                      <a:pt x="45" y="10"/>
                    </a:cubicBezTo>
                    <a:cubicBezTo>
                      <a:pt x="30" y="10"/>
                      <a:pt x="17" y="8"/>
                      <a:pt x="4" y="1"/>
                    </a:cubicBezTo>
                    <a:cubicBezTo>
                      <a:pt x="2" y="0"/>
                      <a:pt x="0" y="3"/>
                      <a:pt x="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07" name="Freeform 545">
                <a:extLst>
                  <a:ext uri="{FF2B5EF4-FFF2-40B4-BE49-F238E27FC236}">
                    <a16:creationId xmlns:a16="http://schemas.microsoft.com/office/drawing/2014/main" id="{473ACC77-87BE-4734-8E73-1DF338904918}"/>
                  </a:ext>
                </a:extLst>
              </p:cNvPr>
              <p:cNvSpPr>
                <a:spLocks/>
              </p:cNvSpPr>
              <p:nvPr/>
            </p:nvSpPr>
            <p:spPr bwMode="auto">
              <a:xfrm>
                <a:off x="3816" y="2080"/>
                <a:ext cx="53" cy="30"/>
              </a:xfrm>
              <a:custGeom>
                <a:avLst/>
                <a:gdLst>
                  <a:gd name="T0" fmla="*/ 1 w 30"/>
                  <a:gd name="T1" fmla="*/ 4 h 17"/>
                  <a:gd name="T2" fmla="*/ 28 w 30"/>
                  <a:gd name="T3" fmla="*/ 17 h 17"/>
                  <a:gd name="T4" fmla="*/ 29 w 30"/>
                  <a:gd name="T5" fmla="*/ 14 h 17"/>
                  <a:gd name="T6" fmla="*/ 4 w 30"/>
                  <a:gd name="T7" fmla="*/ 2 h 17"/>
                  <a:gd name="T8" fmla="*/ 1 w 30"/>
                  <a:gd name="T9" fmla="*/ 4 h 17"/>
                </a:gdLst>
                <a:ahLst/>
                <a:cxnLst>
                  <a:cxn ang="0">
                    <a:pos x="T0" y="T1"/>
                  </a:cxn>
                  <a:cxn ang="0">
                    <a:pos x="T2" y="T3"/>
                  </a:cxn>
                  <a:cxn ang="0">
                    <a:pos x="T4" y="T5"/>
                  </a:cxn>
                  <a:cxn ang="0">
                    <a:pos x="T6" y="T7"/>
                  </a:cxn>
                  <a:cxn ang="0">
                    <a:pos x="T8" y="T9"/>
                  </a:cxn>
                </a:cxnLst>
                <a:rect l="0" t="0" r="r" b="b"/>
                <a:pathLst>
                  <a:path w="30" h="17">
                    <a:moveTo>
                      <a:pt x="1" y="4"/>
                    </a:moveTo>
                    <a:cubicBezTo>
                      <a:pt x="8" y="11"/>
                      <a:pt x="18" y="17"/>
                      <a:pt x="28" y="17"/>
                    </a:cubicBezTo>
                    <a:cubicBezTo>
                      <a:pt x="30" y="17"/>
                      <a:pt x="30" y="14"/>
                      <a:pt x="29" y="14"/>
                    </a:cubicBezTo>
                    <a:cubicBezTo>
                      <a:pt x="19" y="11"/>
                      <a:pt x="11" y="8"/>
                      <a:pt x="4" y="2"/>
                    </a:cubicBezTo>
                    <a:cubicBezTo>
                      <a:pt x="2" y="0"/>
                      <a:pt x="0" y="2"/>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08" name="Freeform 546">
                <a:extLst>
                  <a:ext uri="{FF2B5EF4-FFF2-40B4-BE49-F238E27FC236}">
                    <a16:creationId xmlns:a16="http://schemas.microsoft.com/office/drawing/2014/main" id="{D48CE475-A9F8-4FE7-ABEC-C5BDA733A463}"/>
                  </a:ext>
                </a:extLst>
              </p:cNvPr>
              <p:cNvSpPr>
                <a:spLocks/>
              </p:cNvSpPr>
              <p:nvPr/>
            </p:nvSpPr>
            <p:spPr bwMode="auto">
              <a:xfrm>
                <a:off x="3797" y="2114"/>
                <a:ext cx="44" cy="23"/>
              </a:xfrm>
              <a:custGeom>
                <a:avLst/>
                <a:gdLst>
                  <a:gd name="T0" fmla="*/ 2 w 25"/>
                  <a:gd name="T1" fmla="*/ 4 h 13"/>
                  <a:gd name="T2" fmla="*/ 22 w 25"/>
                  <a:gd name="T3" fmla="*/ 13 h 13"/>
                  <a:gd name="T4" fmla="*/ 23 w 25"/>
                  <a:gd name="T5" fmla="*/ 10 h 13"/>
                  <a:gd name="T6" fmla="*/ 4 w 25"/>
                  <a:gd name="T7" fmla="*/ 1 h 13"/>
                  <a:gd name="T8" fmla="*/ 2 w 25"/>
                  <a:gd name="T9" fmla="*/ 4 h 13"/>
                </a:gdLst>
                <a:ahLst/>
                <a:cxnLst>
                  <a:cxn ang="0">
                    <a:pos x="T0" y="T1"/>
                  </a:cxn>
                  <a:cxn ang="0">
                    <a:pos x="T2" y="T3"/>
                  </a:cxn>
                  <a:cxn ang="0">
                    <a:pos x="T4" y="T5"/>
                  </a:cxn>
                  <a:cxn ang="0">
                    <a:pos x="T6" y="T7"/>
                  </a:cxn>
                  <a:cxn ang="0">
                    <a:pos x="T8" y="T9"/>
                  </a:cxn>
                </a:cxnLst>
                <a:rect l="0" t="0" r="r" b="b"/>
                <a:pathLst>
                  <a:path w="25" h="13">
                    <a:moveTo>
                      <a:pt x="2" y="4"/>
                    </a:moveTo>
                    <a:cubicBezTo>
                      <a:pt x="8" y="8"/>
                      <a:pt x="15" y="11"/>
                      <a:pt x="22" y="13"/>
                    </a:cubicBezTo>
                    <a:cubicBezTo>
                      <a:pt x="23" y="13"/>
                      <a:pt x="25" y="11"/>
                      <a:pt x="23" y="10"/>
                    </a:cubicBezTo>
                    <a:cubicBezTo>
                      <a:pt x="17" y="7"/>
                      <a:pt x="10" y="5"/>
                      <a:pt x="4" y="1"/>
                    </a:cubicBezTo>
                    <a:cubicBezTo>
                      <a:pt x="2" y="0"/>
                      <a:pt x="0" y="3"/>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09" name="Freeform 547">
                <a:extLst>
                  <a:ext uri="{FF2B5EF4-FFF2-40B4-BE49-F238E27FC236}">
                    <a16:creationId xmlns:a16="http://schemas.microsoft.com/office/drawing/2014/main" id="{8139E443-D93B-417E-9AC3-FF08DDD05C61}"/>
                  </a:ext>
                </a:extLst>
              </p:cNvPr>
              <p:cNvSpPr>
                <a:spLocks/>
              </p:cNvSpPr>
              <p:nvPr/>
            </p:nvSpPr>
            <p:spPr bwMode="auto">
              <a:xfrm>
                <a:off x="3533" y="2098"/>
                <a:ext cx="48" cy="100"/>
              </a:xfrm>
              <a:custGeom>
                <a:avLst/>
                <a:gdLst>
                  <a:gd name="T0" fmla="*/ 4 w 27"/>
                  <a:gd name="T1" fmla="*/ 55 h 57"/>
                  <a:gd name="T2" fmla="*/ 26 w 27"/>
                  <a:gd name="T3" fmla="*/ 4 h 57"/>
                  <a:gd name="T4" fmla="*/ 23 w 27"/>
                  <a:gd name="T5" fmla="*/ 2 h 57"/>
                  <a:gd name="T6" fmla="*/ 0 w 27"/>
                  <a:gd name="T7" fmla="*/ 54 h 57"/>
                  <a:gd name="T8" fmla="*/ 4 w 27"/>
                  <a:gd name="T9" fmla="*/ 55 h 57"/>
                </a:gdLst>
                <a:ahLst/>
                <a:cxnLst>
                  <a:cxn ang="0">
                    <a:pos x="T0" y="T1"/>
                  </a:cxn>
                  <a:cxn ang="0">
                    <a:pos x="T2" y="T3"/>
                  </a:cxn>
                  <a:cxn ang="0">
                    <a:pos x="T4" y="T5"/>
                  </a:cxn>
                  <a:cxn ang="0">
                    <a:pos x="T6" y="T7"/>
                  </a:cxn>
                  <a:cxn ang="0">
                    <a:pos x="T8" y="T9"/>
                  </a:cxn>
                </a:cxnLst>
                <a:rect l="0" t="0" r="r" b="b"/>
                <a:pathLst>
                  <a:path w="27" h="57">
                    <a:moveTo>
                      <a:pt x="4" y="55"/>
                    </a:moveTo>
                    <a:cubicBezTo>
                      <a:pt x="8" y="36"/>
                      <a:pt x="16" y="20"/>
                      <a:pt x="26" y="4"/>
                    </a:cubicBezTo>
                    <a:cubicBezTo>
                      <a:pt x="27" y="2"/>
                      <a:pt x="24" y="0"/>
                      <a:pt x="23" y="2"/>
                    </a:cubicBezTo>
                    <a:cubicBezTo>
                      <a:pt x="11" y="16"/>
                      <a:pt x="3" y="35"/>
                      <a:pt x="0" y="54"/>
                    </a:cubicBezTo>
                    <a:cubicBezTo>
                      <a:pt x="0" y="56"/>
                      <a:pt x="3" y="57"/>
                      <a:pt x="4" y="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10" name="Freeform 548">
                <a:extLst>
                  <a:ext uri="{FF2B5EF4-FFF2-40B4-BE49-F238E27FC236}">
                    <a16:creationId xmlns:a16="http://schemas.microsoft.com/office/drawing/2014/main" id="{93EC1E28-98BF-46E1-A612-9822B7EAFA2A}"/>
                  </a:ext>
                </a:extLst>
              </p:cNvPr>
              <p:cNvSpPr>
                <a:spLocks/>
              </p:cNvSpPr>
              <p:nvPr/>
            </p:nvSpPr>
            <p:spPr bwMode="auto">
              <a:xfrm>
                <a:off x="3570" y="2123"/>
                <a:ext cx="49" cy="77"/>
              </a:xfrm>
              <a:custGeom>
                <a:avLst/>
                <a:gdLst>
                  <a:gd name="T0" fmla="*/ 4 w 28"/>
                  <a:gd name="T1" fmla="*/ 43 h 44"/>
                  <a:gd name="T2" fmla="*/ 27 w 28"/>
                  <a:gd name="T3" fmla="*/ 3 h 44"/>
                  <a:gd name="T4" fmla="*/ 25 w 28"/>
                  <a:gd name="T5" fmla="*/ 1 h 44"/>
                  <a:gd name="T6" fmla="*/ 1 w 28"/>
                  <a:gd name="T7" fmla="*/ 42 h 44"/>
                  <a:gd name="T8" fmla="*/ 4 w 28"/>
                  <a:gd name="T9" fmla="*/ 43 h 44"/>
                </a:gdLst>
                <a:ahLst/>
                <a:cxnLst>
                  <a:cxn ang="0">
                    <a:pos x="T0" y="T1"/>
                  </a:cxn>
                  <a:cxn ang="0">
                    <a:pos x="T2" y="T3"/>
                  </a:cxn>
                  <a:cxn ang="0">
                    <a:pos x="T4" y="T5"/>
                  </a:cxn>
                  <a:cxn ang="0">
                    <a:pos x="T6" y="T7"/>
                  </a:cxn>
                  <a:cxn ang="0">
                    <a:pos x="T8" y="T9"/>
                  </a:cxn>
                </a:cxnLst>
                <a:rect l="0" t="0" r="r" b="b"/>
                <a:pathLst>
                  <a:path w="28" h="44">
                    <a:moveTo>
                      <a:pt x="4" y="43"/>
                    </a:moveTo>
                    <a:cubicBezTo>
                      <a:pt x="11" y="29"/>
                      <a:pt x="18" y="16"/>
                      <a:pt x="27" y="3"/>
                    </a:cubicBezTo>
                    <a:cubicBezTo>
                      <a:pt x="28" y="2"/>
                      <a:pt x="26" y="0"/>
                      <a:pt x="25" y="1"/>
                    </a:cubicBezTo>
                    <a:cubicBezTo>
                      <a:pt x="14" y="12"/>
                      <a:pt x="5" y="27"/>
                      <a:pt x="1" y="42"/>
                    </a:cubicBezTo>
                    <a:cubicBezTo>
                      <a:pt x="0" y="43"/>
                      <a:pt x="3" y="44"/>
                      <a:pt x="4"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11" name="Freeform 549">
                <a:extLst>
                  <a:ext uri="{FF2B5EF4-FFF2-40B4-BE49-F238E27FC236}">
                    <a16:creationId xmlns:a16="http://schemas.microsoft.com/office/drawing/2014/main" id="{33F5A282-9D1D-400D-A21B-2F3C7B96FD1E}"/>
                  </a:ext>
                </a:extLst>
              </p:cNvPr>
              <p:cNvSpPr>
                <a:spLocks/>
              </p:cNvSpPr>
              <p:nvPr/>
            </p:nvSpPr>
            <p:spPr bwMode="auto">
              <a:xfrm>
                <a:off x="3605" y="2149"/>
                <a:ext cx="37" cy="60"/>
              </a:xfrm>
              <a:custGeom>
                <a:avLst/>
                <a:gdLst>
                  <a:gd name="T0" fmla="*/ 4 w 21"/>
                  <a:gd name="T1" fmla="*/ 32 h 34"/>
                  <a:gd name="T2" fmla="*/ 20 w 21"/>
                  <a:gd name="T3" fmla="*/ 3 h 34"/>
                  <a:gd name="T4" fmla="*/ 17 w 21"/>
                  <a:gd name="T5" fmla="*/ 1 h 34"/>
                  <a:gd name="T6" fmla="*/ 1 w 21"/>
                  <a:gd name="T7" fmla="*/ 31 h 34"/>
                  <a:gd name="T8" fmla="*/ 4 w 21"/>
                  <a:gd name="T9" fmla="*/ 32 h 34"/>
                </a:gdLst>
                <a:ahLst/>
                <a:cxnLst>
                  <a:cxn ang="0">
                    <a:pos x="T0" y="T1"/>
                  </a:cxn>
                  <a:cxn ang="0">
                    <a:pos x="T2" y="T3"/>
                  </a:cxn>
                  <a:cxn ang="0">
                    <a:pos x="T4" y="T5"/>
                  </a:cxn>
                  <a:cxn ang="0">
                    <a:pos x="T6" y="T7"/>
                  </a:cxn>
                  <a:cxn ang="0">
                    <a:pos x="T8" y="T9"/>
                  </a:cxn>
                </a:cxnLst>
                <a:rect l="0" t="0" r="r" b="b"/>
                <a:pathLst>
                  <a:path w="21" h="34">
                    <a:moveTo>
                      <a:pt x="4" y="32"/>
                    </a:moveTo>
                    <a:cubicBezTo>
                      <a:pt x="8" y="21"/>
                      <a:pt x="13" y="12"/>
                      <a:pt x="20" y="3"/>
                    </a:cubicBezTo>
                    <a:cubicBezTo>
                      <a:pt x="21" y="2"/>
                      <a:pt x="19" y="0"/>
                      <a:pt x="17" y="1"/>
                    </a:cubicBezTo>
                    <a:cubicBezTo>
                      <a:pt x="9" y="9"/>
                      <a:pt x="3" y="20"/>
                      <a:pt x="1" y="31"/>
                    </a:cubicBezTo>
                    <a:cubicBezTo>
                      <a:pt x="0" y="33"/>
                      <a:pt x="3" y="34"/>
                      <a:pt x="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12" name="Freeform 550">
                <a:extLst>
                  <a:ext uri="{FF2B5EF4-FFF2-40B4-BE49-F238E27FC236}">
                    <a16:creationId xmlns:a16="http://schemas.microsoft.com/office/drawing/2014/main" id="{290EFF5E-215E-4E75-AD40-67494630C05B}"/>
                  </a:ext>
                </a:extLst>
              </p:cNvPr>
              <p:cNvSpPr>
                <a:spLocks/>
              </p:cNvSpPr>
              <p:nvPr/>
            </p:nvSpPr>
            <p:spPr bwMode="auto">
              <a:xfrm>
                <a:off x="3649" y="2172"/>
                <a:ext cx="27" cy="47"/>
              </a:xfrm>
              <a:custGeom>
                <a:avLst/>
                <a:gdLst>
                  <a:gd name="T0" fmla="*/ 3 w 15"/>
                  <a:gd name="T1" fmla="*/ 26 h 27"/>
                  <a:gd name="T2" fmla="*/ 13 w 15"/>
                  <a:gd name="T3" fmla="*/ 3 h 27"/>
                  <a:gd name="T4" fmla="*/ 11 w 15"/>
                  <a:gd name="T5" fmla="*/ 1 h 27"/>
                  <a:gd name="T6" fmla="*/ 0 w 15"/>
                  <a:gd name="T7" fmla="*/ 25 h 27"/>
                  <a:gd name="T8" fmla="*/ 3 w 15"/>
                  <a:gd name="T9" fmla="*/ 26 h 27"/>
                </a:gdLst>
                <a:ahLst/>
                <a:cxnLst>
                  <a:cxn ang="0">
                    <a:pos x="T0" y="T1"/>
                  </a:cxn>
                  <a:cxn ang="0">
                    <a:pos x="T2" y="T3"/>
                  </a:cxn>
                  <a:cxn ang="0">
                    <a:pos x="T4" y="T5"/>
                  </a:cxn>
                  <a:cxn ang="0">
                    <a:pos x="T6" y="T7"/>
                  </a:cxn>
                  <a:cxn ang="0">
                    <a:pos x="T8" y="T9"/>
                  </a:cxn>
                </a:cxnLst>
                <a:rect l="0" t="0" r="r" b="b"/>
                <a:pathLst>
                  <a:path w="15" h="27">
                    <a:moveTo>
                      <a:pt x="3" y="26"/>
                    </a:moveTo>
                    <a:cubicBezTo>
                      <a:pt x="4" y="17"/>
                      <a:pt x="8" y="10"/>
                      <a:pt x="13" y="3"/>
                    </a:cubicBezTo>
                    <a:cubicBezTo>
                      <a:pt x="15" y="1"/>
                      <a:pt x="13" y="0"/>
                      <a:pt x="11" y="1"/>
                    </a:cubicBezTo>
                    <a:cubicBezTo>
                      <a:pt x="4" y="7"/>
                      <a:pt x="0" y="16"/>
                      <a:pt x="0" y="25"/>
                    </a:cubicBezTo>
                    <a:cubicBezTo>
                      <a:pt x="0" y="27"/>
                      <a:pt x="2" y="27"/>
                      <a:pt x="3"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13" name="Freeform 551">
                <a:extLst>
                  <a:ext uri="{FF2B5EF4-FFF2-40B4-BE49-F238E27FC236}">
                    <a16:creationId xmlns:a16="http://schemas.microsoft.com/office/drawing/2014/main" id="{507212C7-C8FB-49E1-BB5F-B412589944C7}"/>
                  </a:ext>
                </a:extLst>
              </p:cNvPr>
              <p:cNvSpPr>
                <a:spLocks/>
              </p:cNvSpPr>
              <p:nvPr/>
            </p:nvSpPr>
            <p:spPr bwMode="auto">
              <a:xfrm>
                <a:off x="3670" y="2186"/>
                <a:ext cx="20" cy="39"/>
              </a:xfrm>
              <a:custGeom>
                <a:avLst/>
                <a:gdLst>
                  <a:gd name="T0" fmla="*/ 4 w 11"/>
                  <a:gd name="T1" fmla="*/ 19 h 22"/>
                  <a:gd name="T2" fmla="*/ 11 w 11"/>
                  <a:gd name="T3" fmla="*/ 4 h 22"/>
                  <a:gd name="T4" fmla="*/ 8 w 11"/>
                  <a:gd name="T5" fmla="*/ 1 h 22"/>
                  <a:gd name="T6" fmla="*/ 0 w 11"/>
                  <a:gd name="T7" fmla="*/ 19 h 22"/>
                  <a:gd name="T8" fmla="*/ 4 w 11"/>
                  <a:gd name="T9" fmla="*/ 19 h 22"/>
                </a:gdLst>
                <a:ahLst/>
                <a:cxnLst>
                  <a:cxn ang="0">
                    <a:pos x="T0" y="T1"/>
                  </a:cxn>
                  <a:cxn ang="0">
                    <a:pos x="T2" y="T3"/>
                  </a:cxn>
                  <a:cxn ang="0">
                    <a:pos x="T4" y="T5"/>
                  </a:cxn>
                  <a:cxn ang="0">
                    <a:pos x="T6" y="T7"/>
                  </a:cxn>
                  <a:cxn ang="0">
                    <a:pos x="T8" y="T9"/>
                  </a:cxn>
                </a:cxnLst>
                <a:rect l="0" t="0" r="r" b="b"/>
                <a:pathLst>
                  <a:path w="11" h="22">
                    <a:moveTo>
                      <a:pt x="4" y="19"/>
                    </a:moveTo>
                    <a:cubicBezTo>
                      <a:pt x="5" y="13"/>
                      <a:pt x="7" y="8"/>
                      <a:pt x="11" y="4"/>
                    </a:cubicBezTo>
                    <a:cubicBezTo>
                      <a:pt x="11" y="2"/>
                      <a:pt x="10" y="0"/>
                      <a:pt x="8" y="1"/>
                    </a:cubicBezTo>
                    <a:cubicBezTo>
                      <a:pt x="3" y="6"/>
                      <a:pt x="0" y="12"/>
                      <a:pt x="0" y="19"/>
                    </a:cubicBezTo>
                    <a:cubicBezTo>
                      <a:pt x="0" y="22"/>
                      <a:pt x="4" y="22"/>
                      <a:pt x="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14" name="Freeform 552">
                <a:extLst>
                  <a:ext uri="{FF2B5EF4-FFF2-40B4-BE49-F238E27FC236}">
                    <a16:creationId xmlns:a16="http://schemas.microsoft.com/office/drawing/2014/main" id="{8917DC24-58D8-4D93-A096-02E22BEFDCB8}"/>
                  </a:ext>
                </a:extLst>
              </p:cNvPr>
              <p:cNvSpPr>
                <a:spLocks/>
              </p:cNvSpPr>
              <p:nvPr/>
            </p:nvSpPr>
            <p:spPr bwMode="auto">
              <a:xfrm>
                <a:off x="3699" y="2186"/>
                <a:ext cx="24" cy="42"/>
              </a:xfrm>
              <a:custGeom>
                <a:avLst/>
                <a:gdLst>
                  <a:gd name="T0" fmla="*/ 5 w 14"/>
                  <a:gd name="T1" fmla="*/ 22 h 24"/>
                  <a:gd name="T2" fmla="*/ 14 w 14"/>
                  <a:gd name="T3" fmla="*/ 3 h 24"/>
                  <a:gd name="T4" fmla="*/ 11 w 14"/>
                  <a:gd name="T5" fmla="*/ 2 h 24"/>
                  <a:gd name="T6" fmla="*/ 1 w 14"/>
                  <a:gd name="T7" fmla="*/ 21 h 24"/>
                  <a:gd name="T8" fmla="*/ 5 w 14"/>
                  <a:gd name="T9" fmla="*/ 22 h 24"/>
                </a:gdLst>
                <a:ahLst/>
                <a:cxnLst>
                  <a:cxn ang="0">
                    <a:pos x="T0" y="T1"/>
                  </a:cxn>
                  <a:cxn ang="0">
                    <a:pos x="T2" y="T3"/>
                  </a:cxn>
                  <a:cxn ang="0">
                    <a:pos x="T4" y="T5"/>
                  </a:cxn>
                  <a:cxn ang="0">
                    <a:pos x="T6" y="T7"/>
                  </a:cxn>
                  <a:cxn ang="0">
                    <a:pos x="T8" y="T9"/>
                  </a:cxn>
                </a:cxnLst>
                <a:rect l="0" t="0" r="r" b="b"/>
                <a:pathLst>
                  <a:path w="14" h="24">
                    <a:moveTo>
                      <a:pt x="5" y="22"/>
                    </a:moveTo>
                    <a:cubicBezTo>
                      <a:pt x="8" y="16"/>
                      <a:pt x="12" y="10"/>
                      <a:pt x="14" y="3"/>
                    </a:cubicBezTo>
                    <a:cubicBezTo>
                      <a:pt x="14" y="1"/>
                      <a:pt x="12" y="0"/>
                      <a:pt x="11" y="2"/>
                    </a:cubicBezTo>
                    <a:cubicBezTo>
                      <a:pt x="7" y="8"/>
                      <a:pt x="4" y="14"/>
                      <a:pt x="1" y="21"/>
                    </a:cubicBezTo>
                    <a:cubicBezTo>
                      <a:pt x="0" y="23"/>
                      <a:pt x="4" y="24"/>
                      <a:pt x="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15" name="Freeform 553">
                <a:extLst>
                  <a:ext uri="{FF2B5EF4-FFF2-40B4-BE49-F238E27FC236}">
                    <a16:creationId xmlns:a16="http://schemas.microsoft.com/office/drawing/2014/main" id="{A14B31E7-9C53-494A-9749-324D136B2CF4}"/>
                  </a:ext>
                </a:extLst>
              </p:cNvPr>
              <p:cNvSpPr>
                <a:spLocks/>
              </p:cNvSpPr>
              <p:nvPr/>
            </p:nvSpPr>
            <p:spPr bwMode="auto">
              <a:xfrm>
                <a:off x="3512" y="2080"/>
                <a:ext cx="46" cy="81"/>
              </a:xfrm>
              <a:custGeom>
                <a:avLst/>
                <a:gdLst>
                  <a:gd name="T0" fmla="*/ 5 w 26"/>
                  <a:gd name="T1" fmla="*/ 44 h 46"/>
                  <a:gd name="T2" fmla="*/ 26 w 26"/>
                  <a:gd name="T3" fmla="*/ 3 h 46"/>
                  <a:gd name="T4" fmla="*/ 23 w 26"/>
                  <a:gd name="T5" fmla="*/ 2 h 46"/>
                  <a:gd name="T6" fmla="*/ 1 w 26"/>
                  <a:gd name="T7" fmla="*/ 43 h 46"/>
                  <a:gd name="T8" fmla="*/ 5 w 26"/>
                  <a:gd name="T9" fmla="*/ 44 h 46"/>
                </a:gdLst>
                <a:ahLst/>
                <a:cxnLst>
                  <a:cxn ang="0">
                    <a:pos x="T0" y="T1"/>
                  </a:cxn>
                  <a:cxn ang="0">
                    <a:pos x="T2" y="T3"/>
                  </a:cxn>
                  <a:cxn ang="0">
                    <a:pos x="T4" y="T5"/>
                  </a:cxn>
                  <a:cxn ang="0">
                    <a:pos x="T6" y="T7"/>
                  </a:cxn>
                  <a:cxn ang="0">
                    <a:pos x="T8" y="T9"/>
                  </a:cxn>
                </a:cxnLst>
                <a:rect l="0" t="0" r="r" b="b"/>
                <a:pathLst>
                  <a:path w="26" h="46">
                    <a:moveTo>
                      <a:pt x="5" y="44"/>
                    </a:moveTo>
                    <a:cubicBezTo>
                      <a:pt x="10" y="29"/>
                      <a:pt x="17" y="16"/>
                      <a:pt x="26" y="3"/>
                    </a:cubicBezTo>
                    <a:cubicBezTo>
                      <a:pt x="26" y="2"/>
                      <a:pt x="24" y="0"/>
                      <a:pt x="23" y="2"/>
                    </a:cubicBezTo>
                    <a:cubicBezTo>
                      <a:pt x="13" y="13"/>
                      <a:pt x="5" y="28"/>
                      <a:pt x="1" y="43"/>
                    </a:cubicBezTo>
                    <a:cubicBezTo>
                      <a:pt x="0" y="45"/>
                      <a:pt x="4" y="46"/>
                      <a:pt x="5" y="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16" name="Freeform 554">
                <a:extLst>
                  <a:ext uri="{FF2B5EF4-FFF2-40B4-BE49-F238E27FC236}">
                    <a16:creationId xmlns:a16="http://schemas.microsoft.com/office/drawing/2014/main" id="{AF58743E-76D7-47C2-8ECB-C5CE45B3E1BB}"/>
                  </a:ext>
                </a:extLst>
              </p:cNvPr>
              <p:cNvSpPr>
                <a:spLocks/>
              </p:cNvSpPr>
              <p:nvPr/>
            </p:nvSpPr>
            <p:spPr bwMode="auto">
              <a:xfrm>
                <a:off x="3498" y="2066"/>
                <a:ext cx="19" cy="46"/>
              </a:xfrm>
              <a:custGeom>
                <a:avLst/>
                <a:gdLst>
                  <a:gd name="T0" fmla="*/ 4 w 11"/>
                  <a:gd name="T1" fmla="*/ 24 h 26"/>
                  <a:gd name="T2" fmla="*/ 10 w 11"/>
                  <a:gd name="T3" fmla="*/ 3 h 26"/>
                  <a:gd name="T4" fmla="*/ 7 w 11"/>
                  <a:gd name="T5" fmla="*/ 1 h 26"/>
                  <a:gd name="T6" fmla="*/ 0 w 11"/>
                  <a:gd name="T7" fmla="*/ 23 h 26"/>
                  <a:gd name="T8" fmla="*/ 4 w 11"/>
                  <a:gd name="T9" fmla="*/ 24 h 26"/>
                </a:gdLst>
                <a:ahLst/>
                <a:cxnLst>
                  <a:cxn ang="0">
                    <a:pos x="T0" y="T1"/>
                  </a:cxn>
                  <a:cxn ang="0">
                    <a:pos x="T2" y="T3"/>
                  </a:cxn>
                  <a:cxn ang="0">
                    <a:pos x="T4" y="T5"/>
                  </a:cxn>
                  <a:cxn ang="0">
                    <a:pos x="T6" y="T7"/>
                  </a:cxn>
                  <a:cxn ang="0">
                    <a:pos x="T8" y="T9"/>
                  </a:cxn>
                </a:cxnLst>
                <a:rect l="0" t="0" r="r" b="b"/>
                <a:pathLst>
                  <a:path w="11" h="26">
                    <a:moveTo>
                      <a:pt x="4" y="24"/>
                    </a:moveTo>
                    <a:cubicBezTo>
                      <a:pt x="5" y="16"/>
                      <a:pt x="8" y="10"/>
                      <a:pt x="10" y="3"/>
                    </a:cubicBezTo>
                    <a:cubicBezTo>
                      <a:pt x="11" y="1"/>
                      <a:pt x="8" y="0"/>
                      <a:pt x="7" y="1"/>
                    </a:cubicBezTo>
                    <a:cubicBezTo>
                      <a:pt x="3" y="8"/>
                      <a:pt x="2" y="16"/>
                      <a:pt x="0" y="23"/>
                    </a:cubicBezTo>
                    <a:cubicBezTo>
                      <a:pt x="0" y="25"/>
                      <a:pt x="3" y="26"/>
                      <a:pt x="4"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17" name="Freeform 555">
                <a:extLst>
                  <a:ext uri="{FF2B5EF4-FFF2-40B4-BE49-F238E27FC236}">
                    <a16:creationId xmlns:a16="http://schemas.microsoft.com/office/drawing/2014/main" id="{9EFA5CF9-12E8-4469-88DA-941638E07DF0}"/>
                  </a:ext>
                </a:extLst>
              </p:cNvPr>
              <p:cNvSpPr>
                <a:spLocks/>
              </p:cNvSpPr>
              <p:nvPr/>
            </p:nvSpPr>
            <p:spPr bwMode="auto">
              <a:xfrm>
                <a:off x="3482" y="2029"/>
                <a:ext cx="35" cy="37"/>
              </a:xfrm>
              <a:custGeom>
                <a:avLst/>
                <a:gdLst>
                  <a:gd name="T0" fmla="*/ 4 w 20"/>
                  <a:gd name="T1" fmla="*/ 20 h 21"/>
                  <a:gd name="T2" fmla="*/ 18 w 20"/>
                  <a:gd name="T3" fmla="*/ 3 h 21"/>
                  <a:gd name="T4" fmla="*/ 17 w 20"/>
                  <a:gd name="T5" fmla="*/ 0 h 21"/>
                  <a:gd name="T6" fmla="*/ 1 w 20"/>
                  <a:gd name="T7" fmla="*/ 18 h 21"/>
                  <a:gd name="T8" fmla="*/ 4 w 20"/>
                  <a:gd name="T9" fmla="*/ 20 h 21"/>
                </a:gdLst>
                <a:ahLst/>
                <a:cxnLst>
                  <a:cxn ang="0">
                    <a:pos x="T0" y="T1"/>
                  </a:cxn>
                  <a:cxn ang="0">
                    <a:pos x="T2" y="T3"/>
                  </a:cxn>
                  <a:cxn ang="0">
                    <a:pos x="T4" y="T5"/>
                  </a:cxn>
                  <a:cxn ang="0">
                    <a:pos x="T6" y="T7"/>
                  </a:cxn>
                  <a:cxn ang="0">
                    <a:pos x="T8" y="T9"/>
                  </a:cxn>
                </a:cxnLst>
                <a:rect l="0" t="0" r="r" b="b"/>
                <a:pathLst>
                  <a:path w="20" h="21">
                    <a:moveTo>
                      <a:pt x="4" y="20"/>
                    </a:moveTo>
                    <a:cubicBezTo>
                      <a:pt x="7" y="13"/>
                      <a:pt x="12" y="8"/>
                      <a:pt x="18" y="3"/>
                    </a:cubicBezTo>
                    <a:cubicBezTo>
                      <a:pt x="20" y="2"/>
                      <a:pt x="19" y="0"/>
                      <a:pt x="17" y="0"/>
                    </a:cubicBezTo>
                    <a:cubicBezTo>
                      <a:pt x="9" y="4"/>
                      <a:pt x="4" y="11"/>
                      <a:pt x="1" y="18"/>
                    </a:cubicBezTo>
                    <a:cubicBezTo>
                      <a:pt x="0" y="20"/>
                      <a:pt x="3" y="21"/>
                      <a:pt x="4"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18" name="Freeform 556">
                <a:extLst>
                  <a:ext uri="{FF2B5EF4-FFF2-40B4-BE49-F238E27FC236}">
                    <a16:creationId xmlns:a16="http://schemas.microsoft.com/office/drawing/2014/main" id="{6B79AB01-1E35-444E-B941-1046B4724FF0}"/>
                  </a:ext>
                </a:extLst>
              </p:cNvPr>
              <p:cNvSpPr>
                <a:spLocks/>
              </p:cNvSpPr>
              <p:nvPr/>
            </p:nvSpPr>
            <p:spPr bwMode="auto">
              <a:xfrm>
                <a:off x="3252" y="2369"/>
                <a:ext cx="104" cy="109"/>
              </a:xfrm>
              <a:custGeom>
                <a:avLst/>
                <a:gdLst>
                  <a:gd name="T0" fmla="*/ 4 w 59"/>
                  <a:gd name="T1" fmla="*/ 60 h 62"/>
                  <a:gd name="T2" fmla="*/ 58 w 59"/>
                  <a:gd name="T3" fmla="*/ 4 h 62"/>
                  <a:gd name="T4" fmla="*/ 56 w 59"/>
                  <a:gd name="T5" fmla="*/ 1 h 62"/>
                  <a:gd name="T6" fmla="*/ 1 w 59"/>
                  <a:gd name="T7" fmla="*/ 59 h 62"/>
                  <a:gd name="T8" fmla="*/ 4 w 59"/>
                  <a:gd name="T9" fmla="*/ 60 h 62"/>
                </a:gdLst>
                <a:ahLst/>
                <a:cxnLst>
                  <a:cxn ang="0">
                    <a:pos x="T0" y="T1"/>
                  </a:cxn>
                  <a:cxn ang="0">
                    <a:pos x="T2" y="T3"/>
                  </a:cxn>
                  <a:cxn ang="0">
                    <a:pos x="T4" y="T5"/>
                  </a:cxn>
                  <a:cxn ang="0">
                    <a:pos x="T6" y="T7"/>
                  </a:cxn>
                  <a:cxn ang="0">
                    <a:pos x="T8" y="T9"/>
                  </a:cxn>
                </a:cxnLst>
                <a:rect l="0" t="0" r="r" b="b"/>
                <a:pathLst>
                  <a:path w="59" h="62">
                    <a:moveTo>
                      <a:pt x="4" y="60"/>
                    </a:moveTo>
                    <a:cubicBezTo>
                      <a:pt x="21" y="40"/>
                      <a:pt x="40" y="23"/>
                      <a:pt x="58" y="4"/>
                    </a:cubicBezTo>
                    <a:cubicBezTo>
                      <a:pt x="59" y="2"/>
                      <a:pt x="58" y="0"/>
                      <a:pt x="56" y="1"/>
                    </a:cubicBezTo>
                    <a:cubicBezTo>
                      <a:pt x="34" y="15"/>
                      <a:pt x="15" y="37"/>
                      <a:pt x="1" y="59"/>
                    </a:cubicBezTo>
                    <a:cubicBezTo>
                      <a:pt x="0" y="60"/>
                      <a:pt x="2" y="62"/>
                      <a:pt x="4"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19" name="Freeform 557">
                <a:extLst>
                  <a:ext uri="{FF2B5EF4-FFF2-40B4-BE49-F238E27FC236}">
                    <a16:creationId xmlns:a16="http://schemas.microsoft.com/office/drawing/2014/main" id="{0D6770E4-D32B-4C06-8490-28CA88FFFBBE}"/>
                  </a:ext>
                </a:extLst>
              </p:cNvPr>
              <p:cNvSpPr>
                <a:spLocks/>
              </p:cNvSpPr>
              <p:nvPr/>
            </p:nvSpPr>
            <p:spPr bwMode="auto">
              <a:xfrm>
                <a:off x="3289" y="2399"/>
                <a:ext cx="74" cy="81"/>
              </a:xfrm>
              <a:custGeom>
                <a:avLst/>
                <a:gdLst>
                  <a:gd name="T0" fmla="*/ 4 w 42"/>
                  <a:gd name="T1" fmla="*/ 44 h 46"/>
                  <a:gd name="T2" fmla="*/ 41 w 42"/>
                  <a:gd name="T3" fmla="*/ 3 h 46"/>
                  <a:gd name="T4" fmla="*/ 39 w 42"/>
                  <a:gd name="T5" fmla="*/ 1 h 46"/>
                  <a:gd name="T6" fmla="*/ 1 w 42"/>
                  <a:gd name="T7" fmla="*/ 43 h 46"/>
                  <a:gd name="T8" fmla="*/ 4 w 42"/>
                  <a:gd name="T9" fmla="*/ 44 h 46"/>
                </a:gdLst>
                <a:ahLst/>
                <a:cxnLst>
                  <a:cxn ang="0">
                    <a:pos x="T0" y="T1"/>
                  </a:cxn>
                  <a:cxn ang="0">
                    <a:pos x="T2" y="T3"/>
                  </a:cxn>
                  <a:cxn ang="0">
                    <a:pos x="T4" y="T5"/>
                  </a:cxn>
                  <a:cxn ang="0">
                    <a:pos x="T6" y="T7"/>
                  </a:cxn>
                  <a:cxn ang="0">
                    <a:pos x="T8" y="T9"/>
                  </a:cxn>
                </a:cxnLst>
                <a:rect l="0" t="0" r="r" b="b"/>
                <a:pathLst>
                  <a:path w="42" h="46">
                    <a:moveTo>
                      <a:pt x="4" y="44"/>
                    </a:moveTo>
                    <a:cubicBezTo>
                      <a:pt x="13" y="27"/>
                      <a:pt x="26" y="15"/>
                      <a:pt x="41" y="3"/>
                    </a:cubicBezTo>
                    <a:cubicBezTo>
                      <a:pt x="42" y="2"/>
                      <a:pt x="41" y="0"/>
                      <a:pt x="39" y="1"/>
                    </a:cubicBezTo>
                    <a:cubicBezTo>
                      <a:pt x="22" y="9"/>
                      <a:pt x="8" y="25"/>
                      <a:pt x="1" y="43"/>
                    </a:cubicBezTo>
                    <a:cubicBezTo>
                      <a:pt x="0" y="44"/>
                      <a:pt x="3" y="46"/>
                      <a:pt x="4" y="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20" name="Freeform 558">
                <a:extLst>
                  <a:ext uri="{FF2B5EF4-FFF2-40B4-BE49-F238E27FC236}">
                    <a16:creationId xmlns:a16="http://schemas.microsoft.com/office/drawing/2014/main" id="{734E0676-C0C7-4EC0-B035-9DC1E4E14DCC}"/>
                  </a:ext>
                </a:extLst>
              </p:cNvPr>
              <p:cNvSpPr>
                <a:spLocks/>
              </p:cNvSpPr>
              <p:nvPr/>
            </p:nvSpPr>
            <p:spPr bwMode="auto">
              <a:xfrm>
                <a:off x="3333" y="2430"/>
                <a:ext cx="39" cy="46"/>
              </a:xfrm>
              <a:custGeom>
                <a:avLst/>
                <a:gdLst>
                  <a:gd name="T0" fmla="*/ 4 w 22"/>
                  <a:gd name="T1" fmla="*/ 24 h 26"/>
                  <a:gd name="T2" fmla="*/ 21 w 22"/>
                  <a:gd name="T3" fmla="*/ 3 h 26"/>
                  <a:gd name="T4" fmla="*/ 19 w 22"/>
                  <a:gd name="T5" fmla="*/ 1 h 26"/>
                  <a:gd name="T6" fmla="*/ 1 w 22"/>
                  <a:gd name="T7" fmla="*/ 22 h 26"/>
                  <a:gd name="T8" fmla="*/ 4 w 22"/>
                  <a:gd name="T9" fmla="*/ 24 h 26"/>
                </a:gdLst>
                <a:ahLst/>
                <a:cxnLst>
                  <a:cxn ang="0">
                    <a:pos x="T0" y="T1"/>
                  </a:cxn>
                  <a:cxn ang="0">
                    <a:pos x="T2" y="T3"/>
                  </a:cxn>
                  <a:cxn ang="0">
                    <a:pos x="T4" y="T5"/>
                  </a:cxn>
                  <a:cxn ang="0">
                    <a:pos x="T6" y="T7"/>
                  </a:cxn>
                  <a:cxn ang="0">
                    <a:pos x="T8" y="T9"/>
                  </a:cxn>
                </a:cxnLst>
                <a:rect l="0" t="0" r="r" b="b"/>
                <a:pathLst>
                  <a:path w="22" h="26">
                    <a:moveTo>
                      <a:pt x="4" y="24"/>
                    </a:moveTo>
                    <a:cubicBezTo>
                      <a:pt x="8" y="16"/>
                      <a:pt x="14" y="9"/>
                      <a:pt x="21" y="3"/>
                    </a:cubicBezTo>
                    <a:cubicBezTo>
                      <a:pt x="22" y="2"/>
                      <a:pt x="20" y="0"/>
                      <a:pt x="19" y="1"/>
                    </a:cubicBezTo>
                    <a:cubicBezTo>
                      <a:pt x="11" y="6"/>
                      <a:pt x="5" y="14"/>
                      <a:pt x="1" y="22"/>
                    </a:cubicBezTo>
                    <a:cubicBezTo>
                      <a:pt x="0" y="24"/>
                      <a:pt x="3" y="26"/>
                      <a:pt x="4"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21" name="Freeform 559">
                <a:extLst>
                  <a:ext uri="{FF2B5EF4-FFF2-40B4-BE49-F238E27FC236}">
                    <a16:creationId xmlns:a16="http://schemas.microsoft.com/office/drawing/2014/main" id="{58A271D1-9620-403B-B845-5D9D8A9C3EC2}"/>
                  </a:ext>
                </a:extLst>
              </p:cNvPr>
              <p:cNvSpPr>
                <a:spLocks/>
              </p:cNvSpPr>
              <p:nvPr/>
            </p:nvSpPr>
            <p:spPr bwMode="auto">
              <a:xfrm>
                <a:off x="3285" y="2342"/>
                <a:ext cx="69" cy="50"/>
              </a:xfrm>
              <a:custGeom>
                <a:avLst/>
                <a:gdLst>
                  <a:gd name="T0" fmla="*/ 4 w 39"/>
                  <a:gd name="T1" fmla="*/ 27 h 28"/>
                  <a:gd name="T2" fmla="*/ 37 w 39"/>
                  <a:gd name="T3" fmla="*/ 3 h 28"/>
                  <a:gd name="T4" fmla="*/ 36 w 39"/>
                  <a:gd name="T5" fmla="*/ 0 h 28"/>
                  <a:gd name="T6" fmla="*/ 1 w 39"/>
                  <a:gd name="T7" fmla="*/ 24 h 28"/>
                  <a:gd name="T8" fmla="*/ 4 w 39"/>
                  <a:gd name="T9" fmla="*/ 27 h 28"/>
                </a:gdLst>
                <a:ahLst/>
                <a:cxnLst>
                  <a:cxn ang="0">
                    <a:pos x="T0" y="T1"/>
                  </a:cxn>
                  <a:cxn ang="0">
                    <a:pos x="T2" y="T3"/>
                  </a:cxn>
                  <a:cxn ang="0">
                    <a:pos x="T4" y="T5"/>
                  </a:cxn>
                  <a:cxn ang="0">
                    <a:pos x="T6" y="T7"/>
                  </a:cxn>
                  <a:cxn ang="0">
                    <a:pos x="T8" y="T9"/>
                  </a:cxn>
                </a:cxnLst>
                <a:rect l="0" t="0" r="r" b="b"/>
                <a:pathLst>
                  <a:path w="39" h="28">
                    <a:moveTo>
                      <a:pt x="4" y="27"/>
                    </a:moveTo>
                    <a:cubicBezTo>
                      <a:pt x="15" y="18"/>
                      <a:pt x="25" y="10"/>
                      <a:pt x="37" y="3"/>
                    </a:cubicBezTo>
                    <a:cubicBezTo>
                      <a:pt x="39" y="2"/>
                      <a:pt x="37" y="0"/>
                      <a:pt x="36" y="0"/>
                    </a:cubicBezTo>
                    <a:cubicBezTo>
                      <a:pt x="23" y="6"/>
                      <a:pt x="11" y="14"/>
                      <a:pt x="1" y="24"/>
                    </a:cubicBezTo>
                    <a:cubicBezTo>
                      <a:pt x="0" y="26"/>
                      <a:pt x="2" y="28"/>
                      <a:pt x="4"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22" name="Freeform 560">
                <a:extLst>
                  <a:ext uri="{FF2B5EF4-FFF2-40B4-BE49-F238E27FC236}">
                    <a16:creationId xmlns:a16="http://schemas.microsoft.com/office/drawing/2014/main" id="{8E66C71A-BDAB-41C7-9C3E-7AA0DAC1D061}"/>
                  </a:ext>
                </a:extLst>
              </p:cNvPr>
              <p:cNvSpPr>
                <a:spLocks/>
              </p:cNvSpPr>
              <p:nvPr/>
            </p:nvSpPr>
            <p:spPr bwMode="auto">
              <a:xfrm>
                <a:off x="4026" y="1905"/>
                <a:ext cx="86" cy="54"/>
              </a:xfrm>
              <a:custGeom>
                <a:avLst/>
                <a:gdLst>
                  <a:gd name="T0" fmla="*/ 47 w 49"/>
                  <a:gd name="T1" fmla="*/ 28 h 31"/>
                  <a:gd name="T2" fmla="*/ 18 w 49"/>
                  <a:gd name="T3" fmla="*/ 18 h 31"/>
                  <a:gd name="T4" fmla="*/ 3 w 49"/>
                  <a:gd name="T5" fmla="*/ 1 h 31"/>
                  <a:gd name="T6" fmla="*/ 1 w 49"/>
                  <a:gd name="T7" fmla="*/ 3 h 31"/>
                  <a:gd name="T8" fmla="*/ 19 w 49"/>
                  <a:gd name="T9" fmla="*/ 24 h 31"/>
                  <a:gd name="T10" fmla="*/ 47 w 49"/>
                  <a:gd name="T11" fmla="*/ 31 h 31"/>
                  <a:gd name="T12" fmla="*/ 47 w 49"/>
                  <a:gd name="T13" fmla="*/ 28 h 31"/>
                </a:gdLst>
                <a:ahLst/>
                <a:cxnLst>
                  <a:cxn ang="0">
                    <a:pos x="T0" y="T1"/>
                  </a:cxn>
                  <a:cxn ang="0">
                    <a:pos x="T2" y="T3"/>
                  </a:cxn>
                  <a:cxn ang="0">
                    <a:pos x="T4" y="T5"/>
                  </a:cxn>
                  <a:cxn ang="0">
                    <a:pos x="T6" y="T7"/>
                  </a:cxn>
                  <a:cxn ang="0">
                    <a:pos x="T8" y="T9"/>
                  </a:cxn>
                  <a:cxn ang="0">
                    <a:pos x="T10" y="T11"/>
                  </a:cxn>
                  <a:cxn ang="0">
                    <a:pos x="T12" y="T13"/>
                  </a:cxn>
                </a:cxnLst>
                <a:rect l="0" t="0" r="r" b="b"/>
                <a:pathLst>
                  <a:path w="49" h="31">
                    <a:moveTo>
                      <a:pt x="47" y="28"/>
                    </a:moveTo>
                    <a:cubicBezTo>
                      <a:pt x="36" y="27"/>
                      <a:pt x="27" y="25"/>
                      <a:pt x="18" y="18"/>
                    </a:cubicBezTo>
                    <a:cubicBezTo>
                      <a:pt x="13" y="13"/>
                      <a:pt x="8" y="7"/>
                      <a:pt x="3" y="1"/>
                    </a:cubicBezTo>
                    <a:cubicBezTo>
                      <a:pt x="2" y="0"/>
                      <a:pt x="0" y="1"/>
                      <a:pt x="1" y="3"/>
                    </a:cubicBezTo>
                    <a:cubicBezTo>
                      <a:pt x="6" y="11"/>
                      <a:pt x="11" y="18"/>
                      <a:pt x="19" y="24"/>
                    </a:cubicBezTo>
                    <a:cubicBezTo>
                      <a:pt x="27" y="30"/>
                      <a:pt x="37" y="31"/>
                      <a:pt x="47" y="31"/>
                    </a:cubicBezTo>
                    <a:cubicBezTo>
                      <a:pt x="49" y="31"/>
                      <a:pt x="49" y="29"/>
                      <a:pt x="47"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23" name="Freeform 561">
                <a:extLst>
                  <a:ext uri="{FF2B5EF4-FFF2-40B4-BE49-F238E27FC236}">
                    <a16:creationId xmlns:a16="http://schemas.microsoft.com/office/drawing/2014/main" id="{11CAE396-166F-455D-A3CA-23A527B4FF7A}"/>
                  </a:ext>
                </a:extLst>
              </p:cNvPr>
              <p:cNvSpPr>
                <a:spLocks/>
              </p:cNvSpPr>
              <p:nvPr/>
            </p:nvSpPr>
            <p:spPr bwMode="auto">
              <a:xfrm>
                <a:off x="3982" y="1917"/>
                <a:ext cx="86" cy="65"/>
              </a:xfrm>
              <a:custGeom>
                <a:avLst/>
                <a:gdLst>
                  <a:gd name="T0" fmla="*/ 47 w 49"/>
                  <a:gd name="T1" fmla="*/ 34 h 37"/>
                  <a:gd name="T2" fmla="*/ 4 w 49"/>
                  <a:gd name="T3" fmla="*/ 1 h 37"/>
                  <a:gd name="T4" fmla="*/ 1 w 49"/>
                  <a:gd name="T5" fmla="*/ 3 h 37"/>
                  <a:gd name="T6" fmla="*/ 46 w 49"/>
                  <a:gd name="T7" fmla="*/ 37 h 37"/>
                  <a:gd name="T8" fmla="*/ 47 w 49"/>
                  <a:gd name="T9" fmla="*/ 34 h 37"/>
                </a:gdLst>
                <a:ahLst/>
                <a:cxnLst>
                  <a:cxn ang="0">
                    <a:pos x="T0" y="T1"/>
                  </a:cxn>
                  <a:cxn ang="0">
                    <a:pos x="T2" y="T3"/>
                  </a:cxn>
                  <a:cxn ang="0">
                    <a:pos x="T4" y="T5"/>
                  </a:cxn>
                  <a:cxn ang="0">
                    <a:pos x="T6" y="T7"/>
                  </a:cxn>
                  <a:cxn ang="0">
                    <a:pos x="T8" y="T9"/>
                  </a:cxn>
                </a:cxnLst>
                <a:rect l="0" t="0" r="r" b="b"/>
                <a:pathLst>
                  <a:path w="49" h="37">
                    <a:moveTo>
                      <a:pt x="47" y="34"/>
                    </a:moveTo>
                    <a:cubicBezTo>
                      <a:pt x="30" y="26"/>
                      <a:pt x="16" y="15"/>
                      <a:pt x="4" y="1"/>
                    </a:cubicBezTo>
                    <a:cubicBezTo>
                      <a:pt x="3" y="0"/>
                      <a:pt x="0" y="2"/>
                      <a:pt x="1" y="3"/>
                    </a:cubicBezTo>
                    <a:cubicBezTo>
                      <a:pt x="12" y="19"/>
                      <a:pt x="28" y="30"/>
                      <a:pt x="46" y="37"/>
                    </a:cubicBezTo>
                    <a:cubicBezTo>
                      <a:pt x="48" y="37"/>
                      <a:pt x="49" y="34"/>
                      <a:pt x="47"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24" name="Freeform 562">
                <a:extLst>
                  <a:ext uri="{FF2B5EF4-FFF2-40B4-BE49-F238E27FC236}">
                    <a16:creationId xmlns:a16="http://schemas.microsoft.com/office/drawing/2014/main" id="{949A9103-09E6-49EA-9B23-8A9E54AF72D6}"/>
                  </a:ext>
                </a:extLst>
              </p:cNvPr>
              <p:cNvSpPr>
                <a:spLocks/>
              </p:cNvSpPr>
              <p:nvPr/>
            </p:nvSpPr>
            <p:spPr bwMode="auto">
              <a:xfrm>
                <a:off x="4071" y="1906"/>
                <a:ext cx="69" cy="39"/>
              </a:xfrm>
              <a:custGeom>
                <a:avLst/>
                <a:gdLst>
                  <a:gd name="T0" fmla="*/ 37 w 39"/>
                  <a:gd name="T1" fmla="*/ 17 h 22"/>
                  <a:gd name="T2" fmla="*/ 4 w 39"/>
                  <a:gd name="T3" fmla="*/ 1 h 22"/>
                  <a:gd name="T4" fmla="*/ 1 w 39"/>
                  <a:gd name="T5" fmla="*/ 3 h 22"/>
                  <a:gd name="T6" fmla="*/ 37 w 39"/>
                  <a:gd name="T7" fmla="*/ 21 h 22"/>
                  <a:gd name="T8" fmla="*/ 37 w 39"/>
                  <a:gd name="T9" fmla="*/ 17 h 22"/>
                </a:gdLst>
                <a:ahLst/>
                <a:cxnLst>
                  <a:cxn ang="0">
                    <a:pos x="T0" y="T1"/>
                  </a:cxn>
                  <a:cxn ang="0">
                    <a:pos x="T2" y="T3"/>
                  </a:cxn>
                  <a:cxn ang="0">
                    <a:pos x="T4" y="T5"/>
                  </a:cxn>
                  <a:cxn ang="0">
                    <a:pos x="T6" y="T7"/>
                  </a:cxn>
                  <a:cxn ang="0">
                    <a:pos x="T8" y="T9"/>
                  </a:cxn>
                </a:cxnLst>
                <a:rect l="0" t="0" r="r" b="b"/>
                <a:pathLst>
                  <a:path w="39" h="22">
                    <a:moveTo>
                      <a:pt x="37" y="17"/>
                    </a:moveTo>
                    <a:cubicBezTo>
                      <a:pt x="23" y="15"/>
                      <a:pt x="14" y="10"/>
                      <a:pt x="4" y="1"/>
                    </a:cubicBezTo>
                    <a:cubicBezTo>
                      <a:pt x="3" y="0"/>
                      <a:pt x="0" y="2"/>
                      <a:pt x="1" y="3"/>
                    </a:cubicBezTo>
                    <a:cubicBezTo>
                      <a:pt x="9" y="15"/>
                      <a:pt x="23" y="22"/>
                      <a:pt x="37" y="21"/>
                    </a:cubicBezTo>
                    <a:cubicBezTo>
                      <a:pt x="39" y="20"/>
                      <a:pt x="39" y="17"/>
                      <a:pt x="37"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25" name="Freeform 563">
                <a:extLst>
                  <a:ext uri="{FF2B5EF4-FFF2-40B4-BE49-F238E27FC236}">
                    <a16:creationId xmlns:a16="http://schemas.microsoft.com/office/drawing/2014/main" id="{BCADFAB0-1C28-40CB-BFBB-B4CB68EFAA16}"/>
                  </a:ext>
                </a:extLst>
              </p:cNvPr>
              <p:cNvSpPr>
                <a:spLocks/>
              </p:cNvSpPr>
              <p:nvPr/>
            </p:nvSpPr>
            <p:spPr bwMode="auto">
              <a:xfrm>
                <a:off x="3774" y="1956"/>
                <a:ext cx="30" cy="63"/>
              </a:xfrm>
              <a:custGeom>
                <a:avLst/>
                <a:gdLst>
                  <a:gd name="T0" fmla="*/ 16 w 17"/>
                  <a:gd name="T1" fmla="*/ 33 h 36"/>
                  <a:gd name="T2" fmla="*/ 4 w 17"/>
                  <a:gd name="T3" fmla="*/ 1 h 36"/>
                  <a:gd name="T4" fmla="*/ 1 w 17"/>
                  <a:gd name="T5" fmla="*/ 2 h 36"/>
                  <a:gd name="T6" fmla="*/ 13 w 17"/>
                  <a:gd name="T7" fmla="*/ 35 h 36"/>
                  <a:gd name="T8" fmla="*/ 16 w 17"/>
                  <a:gd name="T9" fmla="*/ 33 h 36"/>
                </a:gdLst>
                <a:ahLst/>
                <a:cxnLst>
                  <a:cxn ang="0">
                    <a:pos x="T0" y="T1"/>
                  </a:cxn>
                  <a:cxn ang="0">
                    <a:pos x="T2" y="T3"/>
                  </a:cxn>
                  <a:cxn ang="0">
                    <a:pos x="T4" y="T5"/>
                  </a:cxn>
                  <a:cxn ang="0">
                    <a:pos x="T6" y="T7"/>
                  </a:cxn>
                  <a:cxn ang="0">
                    <a:pos x="T8" y="T9"/>
                  </a:cxn>
                </a:cxnLst>
                <a:rect l="0" t="0" r="r" b="b"/>
                <a:pathLst>
                  <a:path w="17" h="36">
                    <a:moveTo>
                      <a:pt x="16" y="33"/>
                    </a:moveTo>
                    <a:cubicBezTo>
                      <a:pt x="9" y="23"/>
                      <a:pt x="6" y="13"/>
                      <a:pt x="4" y="1"/>
                    </a:cubicBezTo>
                    <a:cubicBezTo>
                      <a:pt x="4" y="0"/>
                      <a:pt x="1" y="0"/>
                      <a:pt x="1" y="2"/>
                    </a:cubicBezTo>
                    <a:cubicBezTo>
                      <a:pt x="0" y="14"/>
                      <a:pt x="6" y="26"/>
                      <a:pt x="13" y="35"/>
                    </a:cubicBezTo>
                    <a:cubicBezTo>
                      <a:pt x="15" y="36"/>
                      <a:pt x="17" y="34"/>
                      <a:pt x="16"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26" name="Freeform 564">
                <a:extLst>
                  <a:ext uri="{FF2B5EF4-FFF2-40B4-BE49-F238E27FC236}">
                    <a16:creationId xmlns:a16="http://schemas.microsoft.com/office/drawing/2014/main" id="{28A0DEF9-452F-4571-8E0E-66D82D818219}"/>
                  </a:ext>
                </a:extLst>
              </p:cNvPr>
              <p:cNvSpPr>
                <a:spLocks/>
              </p:cNvSpPr>
              <p:nvPr/>
            </p:nvSpPr>
            <p:spPr bwMode="auto">
              <a:xfrm>
                <a:off x="3813" y="1973"/>
                <a:ext cx="44" cy="55"/>
              </a:xfrm>
              <a:custGeom>
                <a:avLst/>
                <a:gdLst>
                  <a:gd name="T0" fmla="*/ 23 w 25"/>
                  <a:gd name="T1" fmla="*/ 27 h 31"/>
                  <a:gd name="T2" fmla="*/ 6 w 25"/>
                  <a:gd name="T3" fmla="*/ 2 h 31"/>
                  <a:gd name="T4" fmla="*/ 3 w 25"/>
                  <a:gd name="T5" fmla="*/ 1 h 31"/>
                  <a:gd name="T6" fmla="*/ 23 w 25"/>
                  <a:gd name="T7" fmla="*/ 30 h 31"/>
                  <a:gd name="T8" fmla="*/ 23 w 25"/>
                  <a:gd name="T9" fmla="*/ 27 h 31"/>
                </a:gdLst>
                <a:ahLst/>
                <a:cxnLst>
                  <a:cxn ang="0">
                    <a:pos x="T0" y="T1"/>
                  </a:cxn>
                  <a:cxn ang="0">
                    <a:pos x="T2" y="T3"/>
                  </a:cxn>
                  <a:cxn ang="0">
                    <a:pos x="T4" y="T5"/>
                  </a:cxn>
                  <a:cxn ang="0">
                    <a:pos x="T6" y="T7"/>
                  </a:cxn>
                  <a:cxn ang="0">
                    <a:pos x="T8" y="T9"/>
                  </a:cxn>
                </a:cxnLst>
                <a:rect l="0" t="0" r="r" b="b"/>
                <a:pathLst>
                  <a:path w="25" h="31">
                    <a:moveTo>
                      <a:pt x="23" y="27"/>
                    </a:moveTo>
                    <a:cubicBezTo>
                      <a:pt x="12" y="23"/>
                      <a:pt x="7" y="13"/>
                      <a:pt x="6" y="2"/>
                    </a:cubicBezTo>
                    <a:cubicBezTo>
                      <a:pt x="6" y="0"/>
                      <a:pt x="3" y="0"/>
                      <a:pt x="3" y="1"/>
                    </a:cubicBezTo>
                    <a:cubicBezTo>
                      <a:pt x="0" y="14"/>
                      <a:pt x="10" y="27"/>
                      <a:pt x="23" y="30"/>
                    </a:cubicBezTo>
                    <a:cubicBezTo>
                      <a:pt x="24" y="31"/>
                      <a:pt x="25" y="28"/>
                      <a:pt x="23"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27" name="Freeform 565">
                <a:extLst>
                  <a:ext uri="{FF2B5EF4-FFF2-40B4-BE49-F238E27FC236}">
                    <a16:creationId xmlns:a16="http://schemas.microsoft.com/office/drawing/2014/main" id="{6B76B331-4345-4461-AB79-263864B91A92}"/>
                  </a:ext>
                </a:extLst>
              </p:cNvPr>
              <p:cNvSpPr>
                <a:spLocks/>
              </p:cNvSpPr>
              <p:nvPr/>
            </p:nvSpPr>
            <p:spPr bwMode="auto">
              <a:xfrm>
                <a:off x="3853" y="1963"/>
                <a:ext cx="41" cy="58"/>
              </a:xfrm>
              <a:custGeom>
                <a:avLst/>
                <a:gdLst>
                  <a:gd name="T0" fmla="*/ 22 w 23"/>
                  <a:gd name="T1" fmla="*/ 29 h 33"/>
                  <a:gd name="T2" fmla="*/ 11 w 23"/>
                  <a:gd name="T3" fmla="*/ 15 h 33"/>
                  <a:gd name="T4" fmla="*/ 4 w 23"/>
                  <a:gd name="T5" fmla="*/ 1 h 33"/>
                  <a:gd name="T6" fmla="*/ 1 w 23"/>
                  <a:gd name="T7" fmla="*/ 3 h 33"/>
                  <a:gd name="T8" fmla="*/ 19 w 23"/>
                  <a:gd name="T9" fmla="*/ 31 h 33"/>
                  <a:gd name="T10" fmla="*/ 22 w 23"/>
                  <a:gd name="T11" fmla="*/ 29 h 33"/>
                </a:gdLst>
                <a:ahLst/>
                <a:cxnLst>
                  <a:cxn ang="0">
                    <a:pos x="T0" y="T1"/>
                  </a:cxn>
                  <a:cxn ang="0">
                    <a:pos x="T2" y="T3"/>
                  </a:cxn>
                  <a:cxn ang="0">
                    <a:pos x="T4" y="T5"/>
                  </a:cxn>
                  <a:cxn ang="0">
                    <a:pos x="T6" y="T7"/>
                  </a:cxn>
                  <a:cxn ang="0">
                    <a:pos x="T8" y="T9"/>
                  </a:cxn>
                  <a:cxn ang="0">
                    <a:pos x="T10" y="T11"/>
                  </a:cxn>
                </a:cxnLst>
                <a:rect l="0" t="0" r="r" b="b"/>
                <a:pathLst>
                  <a:path w="23" h="33">
                    <a:moveTo>
                      <a:pt x="22" y="29"/>
                    </a:moveTo>
                    <a:cubicBezTo>
                      <a:pt x="18" y="25"/>
                      <a:pt x="14" y="20"/>
                      <a:pt x="11" y="15"/>
                    </a:cubicBezTo>
                    <a:cubicBezTo>
                      <a:pt x="8" y="11"/>
                      <a:pt x="6" y="6"/>
                      <a:pt x="4" y="1"/>
                    </a:cubicBezTo>
                    <a:cubicBezTo>
                      <a:pt x="3" y="0"/>
                      <a:pt x="0" y="1"/>
                      <a:pt x="1" y="3"/>
                    </a:cubicBezTo>
                    <a:cubicBezTo>
                      <a:pt x="2" y="14"/>
                      <a:pt x="11" y="24"/>
                      <a:pt x="19" y="31"/>
                    </a:cubicBezTo>
                    <a:cubicBezTo>
                      <a:pt x="21" y="33"/>
                      <a:pt x="23" y="30"/>
                      <a:pt x="22"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28" name="Freeform 566">
                <a:extLst>
                  <a:ext uri="{FF2B5EF4-FFF2-40B4-BE49-F238E27FC236}">
                    <a16:creationId xmlns:a16="http://schemas.microsoft.com/office/drawing/2014/main" id="{97688359-F869-43D9-B6C3-BE27E5C6829F}"/>
                  </a:ext>
                </a:extLst>
              </p:cNvPr>
              <p:cNvSpPr>
                <a:spLocks/>
              </p:cNvSpPr>
              <p:nvPr/>
            </p:nvSpPr>
            <p:spPr bwMode="auto">
              <a:xfrm>
                <a:off x="3883" y="1966"/>
                <a:ext cx="49" cy="39"/>
              </a:xfrm>
              <a:custGeom>
                <a:avLst/>
                <a:gdLst>
                  <a:gd name="T0" fmla="*/ 26 w 28"/>
                  <a:gd name="T1" fmla="*/ 18 h 22"/>
                  <a:gd name="T2" fmla="*/ 14 w 28"/>
                  <a:gd name="T3" fmla="*/ 10 h 22"/>
                  <a:gd name="T4" fmla="*/ 4 w 28"/>
                  <a:gd name="T5" fmla="*/ 1 h 22"/>
                  <a:gd name="T6" fmla="*/ 1 w 28"/>
                  <a:gd name="T7" fmla="*/ 2 h 22"/>
                  <a:gd name="T8" fmla="*/ 25 w 28"/>
                  <a:gd name="T9" fmla="*/ 21 h 22"/>
                  <a:gd name="T10" fmla="*/ 26 w 28"/>
                  <a:gd name="T11" fmla="*/ 18 h 22"/>
                </a:gdLst>
                <a:ahLst/>
                <a:cxnLst>
                  <a:cxn ang="0">
                    <a:pos x="T0" y="T1"/>
                  </a:cxn>
                  <a:cxn ang="0">
                    <a:pos x="T2" y="T3"/>
                  </a:cxn>
                  <a:cxn ang="0">
                    <a:pos x="T4" y="T5"/>
                  </a:cxn>
                  <a:cxn ang="0">
                    <a:pos x="T6" y="T7"/>
                  </a:cxn>
                  <a:cxn ang="0">
                    <a:pos x="T8" y="T9"/>
                  </a:cxn>
                  <a:cxn ang="0">
                    <a:pos x="T10" y="T11"/>
                  </a:cxn>
                </a:cxnLst>
                <a:rect l="0" t="0" r="r" b="b"/>
                <a:pathLst>
                  <a:path w="28" h="22">
                    <a:moveTo>
                      <a:pt x="26" y="18"/>
                    </a:moveTo>
                    <a:cubicBezTo>
                      <a:pt x="22" y="16"/>
                      <a:pt x="17" y="13"/>
                      <a:pt x="14" y="10"/>
                    </a:cubicBezTo>
                    <a:cubicBezTo>
                      <a:pt x="10" y="7"/>
                      <a:pt x="7" y="4"/>
                      <a:pt x="4" y="1"/>
                    </a:cubicBezTo>
                    <a:cubicBezTo>
                      <a:pt x="3" y="0"/>
                      <a:pt x="0" y="1"/>
                      <a:pt x="1" y="2"/>
                    </a:cubicBezTo>
                    <a:cubicBezTo>
                      <a:pt x="5" y="12"/>
                      <a:pt x="16" y="18"/>
                      <a:pt x="25" y="21"/>
                    </a:cubicBezTo>
                    <a:cubicBezTo>
                      <a:pt x="28" y="22"/>
                      <a:pt x="28" y="18"/>
                      <a:pt x="26"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29" name="Freeform 567">
                <a:extLst>
                  <a:ext uri="{FF2B5EF4-FFF2-40B4-BE49-F238E27FC236}">
                    <a16:creationId xmlns:a16="http://schemas.microsoft.com/office/drawing/2014/main" id="{288267AE-3FB0-479B-8DCC-1AC19E7E0BD9}"/>
                  </a:ext>
                </a:extLst>
              </p:cNvPr>
              <p:cNvSpPr>
                <a:spLocks/>
              </p:cNvSpPr>
              <p:nvPr/>
            </p:nvSpPr>
            <p:spPr bwMode="auto">
              <a:xfrm>
                <a:off x="2948" y="2561"/>
                <a:ext cx="54" cy="65"/>
              </a:xfrm>
              <a:custGeom>
                <a:avLst/>
                <a:gdLst>
                  <a:gd name="T0" fmla="*/ 0 w 31"/>
                  <a:gd name="T1" fmla="*/ 3 h 37"/>
                  <a:gd name="T2" fmla="*/ 28 w 31"/>
                  <a:gd name="T3" fmla="*/ 36 h 37"/>
                  <a:gd name="T4" fmla="*/ 30 w 31"/>
                  <a:gd name="T5" fmla="*/ 33 h 37"/>
                  <a:gd name="T6" fmla="*/ 4 w 31"/>
                  <a:gd name="T7" fmla="*/ 2 h 37"/>
                  <a:gd name="T8" fmla="*/ 0 w 31"/>
                  <a:gd name="T9" fmla="*/ 3 h 37"/>
                </a:gdLst>
                <a:ahLst/>
                <a:cxnLst>
                  <a:cxn ang="0">
                    <a:pos x="T0" y="T1"/>
                  </a:cxn>
                  <a:cxn ang="0">
                    <a:pos x="T2" y="T3"/>
                  </a:cxn>
                  <a:cxn ang="0">
                    <a:pos x="T4" y="T5"/>
                  </a:cxn>
                  <a:cxn ang="0">
                    <a:pos x="T6" y="T7"/>
                  </a:cxn>
                  <a:cxn ang="0">
                    <a:pos x="T8" y="T9"/>
                  </a:cxn>
                </a:cxnLst>
                <a:rect l="0" t="0" r="r" b="b"/>
                <a:pathLst>
                  <a:path w="31" h="37">
                    <a:moveTo>
                      <a:pt x="0" y="3"/>
                    </a:moveTo>
                    <a:cubicBezTo>
                      <a:pt x="4" y="17"/>
                      <a:pt x="14" y="31"/>
                      <a:pt x="28" y="36"/>
                    </a:cubicBezTo>
                    <a:cubicBezTo>
                      <a:pt x="30" y="37"/>
                      <a:pt x="31" y="34"/>
                      <a:pt x="30" y="33"/>
                    </a:cubicBezTo>
                    <a:cubicBezTo>
                      <a:pt x="18" y="25"/>
                      <a:pt x="9" y="16"/>
                      <a:pt x="4" y="2"/>
                    </a:cubicBezTo>
                    <a:cubicBezTo>
                      <a:pt x="3" y="0"/>
                      <a:pt x="0" y="1"/>
                      <a:pt x="0"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30" name="Freeform 568">
                <a:extLst>
                  <a:ext uri="{FF2B5EF4-FFF2-40B4-BE49-F238E27FC236}">
                    <a16:creationId xmlns:a16="http://schemas.microsoft.com/office/drawing/2014/main" id="{376FF2F8-69FD-4444-B999-FC7A9C377B01}"/>
                  </a:ext>
                </a:extLst>
              </p:cNvPr>
              <p:cNvSpPr>
                <a:spLocks/>
              </p:cNvSpPr>
              <p:nvPr/>
            </p:nvSpPr>
            <p:spPr bwMode="auto">
              <a:xfrm>
                <a:off x="2929" y="2585"/>
                <a:ext cx="44" cy="58"/>
              </a:xfrm>
              <a:custGeom>
                <a:avLst/>
                <a:gdLst>
                  <a:gd name="T0" fmla="*/ 1 w 25"/>
                  <a:gd name="T1" fmla="*/ 3 h 33"/>
                  <a:gd name="T2" fmla="*/ 22 w 25"/>
                  <a:gd name="T3" fmla="*/ 32 h 33"/>
                  <a:gd name="T4" fmla="*/ 24 w 25"/>
                  <a:gd name="T5" fmla="*/ 30 h 33"/>
                  <a:gd name="T6" fmla="*/ 13 w 25"/>
                  <a:gd name="T7" fmla="*/ 16 h 33"/>
                  <a:gd name="T8" fmla="*/ 4 w 25"/>
                  <a:gd name="T9" fmla="*/ 2 h 33"/>
                  <a:gd name="T10" fmla="*/ 1 w 25"/>
                  <a:gd name="T11" fmla="*/ 3 h 33"/>
                </a:gdLst>
                <a:ahLst/>
                <a:cxnLst>
                  <a:cxn ang="0">
                    <a:pos x="T0" y="T1"/>
                  </a:cxn>
                  <a:cxn ang="0">
                    <a:pos x="T2" y="T3"/>
                  </a:cxn>
                  <a:cxn ang="0">
                    <a:pos x="T4" y="T5"/>
                  </a:cxn>
                  <a:cxn ang="0">
                    <a:pos x="T6" y="T7"/>
                  </a:cxn>
                  <a:cxn ang="0">
                    <a:pos x="T8" y="T9"/>
                  </a:cxn>
                  <a:cxn ang="0">
                    <a:pos x="T10" y="T11"/>
                  </a:cxn>
                </a:cxnLst>
                <a:rect l="0" t="0" r="r" b="b"/>
                <a:pathLst>
                  <a:path w="25" h="33">
                    <a:moveTo>
                      <a:pt x="1" y="3"/>
                    </a:moveTo>
                    <a:cubicBezTo>
                      <a:pt x="5" y="14"/>
                      <a:pt x="12" y="25"/>
                      <a:pt x="22" y="32"/>
                    </a:cubicBezTo>
                    <a:cubicBezTo>
                      <a:pt x="23" y="33"/>
                      <a:pt x="25" y="31"/>
                      <a:pt x="24" y="30"/>
                    </a:cubicBezTo>
                    <a:cubicBezTo>
                      <a:pt x="20" y="25"/>
                      <a:pt x="17" y="21"/>
                      <a:pt x="13" y="16"/>
                    </a:cubicBezTo>
                    <a:cubicBezTo>
                      <a:pt x="10" y="11"/>
                      <a:pt x="7" y="6"/>
                      <a:pt x="4" y="2"/>
                    </a:cubicBezTo>
                    <a:cubicBezTo>
                      <a:pt x="3" y="0"/>
                      <a:pt x="0" y="1"/>
                      <a:pt x="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31" name="Freeform 569">
                <a:extLst>
                  <a:ext uri="{FF2B5EF4-FFF2-40B4-BE49-F238E27FC236}">
                    <a16:creationId xmlns:a16="http://schemas.microsoft.com/office/drawing/2014/main" id="{D2D5C6E4-43A6-486B-85CE-446258283D02}"/>
                  </a:ext>
                </a:extLst>
              </p:cNvPr>
              <p:cNvSpPr>
                <a:spLocks/>
              </p:cNvSpPr>
              <p:nvPr/>
            </p:nvSpPr>
            <p:spPr bwMode="auto">
              <a:xfrm>
                <a:off x="2927" y="2627"/>
                <a:ext cx="38" cy="51"/>
              </a:xfrm>
              <a:custGeom>
                <a:avLst/>
                <a:gdLst>
                  <a:gd name="T0" fmla="*/ 1 w 22"/>
                  <a:gd name="T1" fmla="*/ 3 h 29"/>
                  <a:gd name="T2" fmla="*/ 19 w 22"/>
                  <a:gd name="T3" fmla="*/ 29 h 29"/>
                  <a:gd name="T4" fmla="*/ 21 w 22"/>
                  <a:gd name="T5" fmla="*/ 26 h 29"/>
                  <a:gd name="T6" fmla="*/ 11 w 22"/>
                  <a:gd name="T7" fmla="*/ 16 h 29"/>
                  <a:gd name="T8" fmla="*/ 4 w 22"/>
                  <a:gd name="T9" fmla="*/ 2 h 29"/>
                  <a:gd name="T10" fmla="*/ 1 w 22"/>
                  <a:gd name="T11" fmla="*/ 3 h 29"/>
                </a:gdLst>
                <a:ahLst/>
                <a:cxnLst>
                  <a:cxn ang="0">
                    <a:pos x="T0" y="T1"/>
                  </a:cxn>
                  <a:cxn ang="0">
                    <a:pos x="T2" y="T3"/>
                  </a:cxn>
                  <a:cxn ang="0">
                    <a:pos x="T4" y="T5"/>
                  </a:cxn>
                  <a:cxn ang="0">
                    <a:pos x="T6" y="T7"/>
                  </a:cxn>
                  <a:cxn ang="0">
                    <a:pos x="T8" y="T9"/>
                  </a:cxn>
                  <a:cxn ang="0">
                    <a:pos x="T10" y="T11"/>
                  </a:cxn>
                </a:cxnLst>
                <a:rect l="0" t="0" r="r" b="b"/>
                <a:pathLst>
                  <a:path w="22" h="29">
                    <a:moveTo>
                      <a:pt x="1" y="3"/>
                    </a:moveTo>
                    <a:cubicBezTo>
                      <a:pt x="2" y="13"/>
                      <a:pt x="9" y="25"/>
                      <a:pt x="19" y="29"/>
                    </a:cubicBezTo>
                    <a:cubicBezTo>
                      <a:pt x="21" y="29"/>
                      <a:pt x="22" y="27"/>
                      <a:pt x="21" y="26"/>
                    </a:cubicBezTo>
                    <a:cubicBezTo>
                      <a:pt x="18" y="23"/>
                      <a:pt x="14" y="20"/>
                      <a:pt x="11" y="16"/>
                    </a:cubicBezTo>
                    <a:cubicBezTo>
                      <a:pt x="7" y="12"/>
                      <a:pt x="5" y="7"/>
                      <a:pt x="4" y="2"/>
                    </a:cubicBezTo>
                    <a:cubicBezTo>
                      <a:pt x="3" y="0"/>
                      <a:pt x="0" y="1"/>
                      <a:pt x="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32" name="Freeform 570">
                <a:extLst>
                  <a:ext uri="{FF2B5EF4-FFF2-40B4-BE49-F238E27FC236}">
                    <a16:creationId xmlns:a16="http://schemas.microsoft.com/office/drawing/2014/main" id="{5883571C-5B2D-4930-87EE-841308A197CD}"/>
                  </a:ext>
                </a:extLst>
              </p:cNvPr>
              <p:cNvSpPr>
                <a:spLocks/>
              </p:cNvSpPr>
              <p:nvPr/>
            </p:nvSpPr>
            <p:spPr bwMode="auto">
              <a:xfrm>
                <a:off x="2927" y="2680"/>
                <a:ext cx="38" cy="48"/>
              </a:xfrm>
              <a:custGeom>
                <a:avLst/>
                <a:gdLst>
                  <a:gd name="T0" fmla="*/ 1 w 22"/>
                  <a:gd name="T1" fmla="*/ 3 h 27"/>
                  <a:gd name="T2" fmla="*/ 19 w 22"/>
                  <a:gd name="T3" fmla="*/ 26 h 27"/>
                  <a:gd name="T4" fmla="*/ 21 w 22"/>
                  <a:gd name="T5" fmla="*/ 24 h 27"/>
                  <a:gd name="T6" fmla="*/ 11 w 22"/>
                  <a:gd name="T7" fmla="*/ 13 h 27"/>
                  <a:gd name="T8" fmla="*/ 4 w 22"/>
                  <a:gd name="T9" fmla="*/ 1 h 27"/>
                  <a:gd name="T10" fmla="*/ 1 w 22"/>
                  <a:gd name="T11" fmla="*/ 3 h 27"/>
                </a:gdLst>
                <a:ahLst/>
                <a:cxnLst>
                  <a:cxn ang="0">
                    <a:pos x="T0" y="T1"/>
                  </a:cxn>
                  <a:cxn ang="0">
                    <a:pos x="T2" y="T3"/>
                  </a:cxn>
                  <a:cxn ang="0">
                    <a:pos x="T4" y="T5"/>
                  </a:cxn>
                  <a:cxn ang="0">
                    <a:pos x="T6" y="T7"/>
                  </a:cxn>
                  <a:cxn ang="0">
                    <a:pos x="T8" y="T9"/>
                  </a:cxn>
                  <a:cxn ang="0">
                    <a:pos x="T10" y="T11"/>
                  </a:cxn>
                </a:cxnLst>
                <a:rect l="0" t="0" r="r" b="b"/>
                <a:pathLst>
                  <a:path w="22" h="27">
                    <a:moveTo>
                      <a:pt x="1" y="3"/>
                    </a:moveTo>
                    <a:cubicBezTo>
                      <a:pt x="4" y="11"/>
                      <a:pt x="10" y="22"/>
                      <a:pt x="19" y="26"/>
                    </a:cubicBezTo>
                    <a:cubicBezTo>
                      <a:pt x="21" y="27"/>
                      <a:pt x="22" y="25"/>
                      <a:pt x="21" y="24"/>
                    </a:cubicBezTo>
                    <a:cubicBezTo>
                      <a:pt x="18" y="20"/>
                      <a:pt x="14" y="17"/>
                      <a:pt x="11" y="13"/>
                    </a:cubicBezTo>
                    <a:cubicBezTo>
                      <a:pt x="8" y="9"/>
                      <a:pt x="6" y="5"/>
                      <a:pt x="4" y="1"/>
                    </a:cubicBezTo>
                    <a:cubicBezTo>
                      <a:pt x="3" y="0"/>
                      <a:pt x="0" y="1"/>
                      <a:pt x="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33" name="Freeform 571">
                <a:extLst>
                  <a:ext uri="{FF2B5EF4-FFF2-40B4-BE49-F238E27FC236}">
                    <a16:creationId xmlns:a16="http://schemas.microsoft.com/office/drawing/2014/main" id="{ACC06287-7237-4F95-8FD2-DF2AF20E9E58}"/>
                  </a:ext>
                </a:extLst>
              </p:cNvPr>
              <p:cNvSpPr>
                <a:spLocks/>
              </p:cNvSpPr>
              <p:nvPr/>
            </p:nvSpPr>
            <p:spPr bwMode="auto">
              <a:xfrm>
                <a:off x="2939" y="2731"/>
                <a:ext cx="41" cy="32"/>
              </a:xfrm>
              <a:custGeom>
                <a:avLst/>
                <a:gdLst>
                  <a:gd name="T0" fmla="*/ 2 w 23"/>
                  <a:gd name="T1" fmla="*/ 4 h 18"/>
                  <a:gd name="T2" fmla="*/ 21 w 23"/>
                  <a:gd name="T3" fmla="*/ 17 h 18"/>
                  <a:gd name="T4" fmla="*/ 22 w 23"/>
                  <a:gd name="T5" fmla="*/ 15 h 18"/>
                  <a:gd name="T6" fmla="*/ 4 w 23"/>
                  <a:gd name="T7" fmla="*/ 2 h 18"/>
                  <a:gd name="T8" fmla="*/ 2 w 23"/>
                  <a:gd name="T9" fmla="*/ 4 h 18"/>
                </a:gdLst>
                <a:ahLst/>
                <a:cxnLst>
                  <a:cxn ang="0">
                    <a:pos x="T0" y="T1"/>
                  </a:cxn>
                  <a:cxn ang="0">
                    <a:pos x="T2" y="T3"/>
                  </a:cxn>
                  <a:cxn ang="0">
                    <a:pos x="T4" y="T5"/>
                  </a:cxn>
                  <a:cxn ang="0">
                    <a:pos x="T6" y="T7"/>
                  </a:cxn>
                  <a:cxn ang="0">
                    <a:pos x="T8" y="T9"/>
                  </a:cxn>
                </a:cxnLst>
                <a:rect l="0" t="0" r="r" b="b"/>
                <a:pathLst>
                  <a:path w="23" h="18">
                    <a:moveTo>
                      <a:pt x="2" y="4"/>
                    </a:moveTo>
                    <a:cubicBezTo>
                      <a:pt x="6" y="10"/>
                      <a:pt x="13" y="15"/>
                      <a:pt x="21" y="17"/>
                    </a:cubicBezTo>
                    <a:cubicBezTo>
                      <a:pt x="22" y="18"/>
                      <a:pt x="23" y="15"/>
                      <a:pt x="22" y="15"/>
                    </a:cubicBezTo>
                    <a:cubicBezTo>
                      <a:pt x="15" y="11"/>
                      <a:pt x="9" y="7"/>
                      <a:pt x="4" y="2"/>
                    </a:cubicBezTo>
                    <a:cubicBezTo>
                      <a:pt x="2" y="0"/>
                      <a:pt x="0" y="3"/>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34" name="Freeform 572">
                <a:extLst>
                  <a:ext uri="{FF2B5EF4-FFF2-40B4-BE49-F238E27FC236}">
                    <a16:creationId xmlns:a16="http://schemas.microsoft.com/office/drawing/2014/main" id="{957C434C-9FC6-459A-9A68-B8C0C2754AE9}"/>
                  </a:ext>
                </a:extLst>
              </p:cNvPr>
              <p:cNvSpPr>
                <a:spLocks/>
              </p:cNvSpPr>
              <p:nvPr/>
            </p:nvSpPr>
            <p:spPr bwMode="auto">
              <a:xfrm>
                <a:off x="2976" y="2545"/>
                <a:ext cx="46" cy="47"/>
              </a:xfrm>
              <a:custGeom>
                <a:avLst/>
                <a:gdLst>
                  <a:gd name="T0" fmla="*/ 1 w 26"/>
                  <a:gd name="T1" fmla="*/ 3 h 27"/>
                  <a:gd name="T2" fmla="*/ 24 w 26"/>
                  <a:gd name="T3" fmla="*/ 27 h 27"/>
                  <a:gd name="T4" fmla="*/ 25 w 26"/>
                  <a:gd name="T5" fmla="*/ 24 h 27"/>
                  <a:gd name="T6" fmla="*/ 4 w 26"/>
                  <a:gd name="T7" fmla="*/ 1 h 27"/>
                  <a:gd name="T8" fmla="*/ 1 w 26"/>
                  <a:gd name="T9" fmla="*/ 3 h 27"/>
                </a:gdLst>
                <a:ahLst/>
                <a:cxnLst>
                  <a:cxn ang="0">
                    <a:pos x="T0" y="T1"/>
                  </a:cxn>
                  <a:cxn ang="0">
                    <a:pos x="T2" y="T3"/>
                  </a:cxn>
                  <a:cxn ang="0">
                    <a:pos x="T4" y="T5"/>
                  </a:cxn>
                  <a:cxn ang="0">
                    <a:pos x="T6" y="T7"/>
                  </a:cxn>
                  <a:cxn ang="0">
                    <a:pos x="T8" y="T9"/>
                  </a:cxn>
                </a:cxnLst>
                <a:rect l="0" t="0" r="r" b="b"/>
                <a:pathLst>
                  <a:path w="26" h="27">
                    <a:moveTo>
                      <a:pt x="1" y="3"/>
                    </a:moveTo>
                    <a:cubicBezTo>
                      <a:pt x="5" y="13"/>
                      <a:pt x="13" y="23"/>
                      <a:pt x="24" y="27"/>
                    </a:cubicBezTo>
                    <a:cubicBezTo>
                      <a:pt x="26" y="27"/>
                      <a:pt x="26" y="25"/>
                      <a:pt x="25" y="24"/>
                    </a:cubicBezTo>
                    <a:cubicBezTo>
                      <a:pt x="16" y="18"/>
                      <a:pt x="9" y="11"/>
                      <a:pt x="4" y="1"/>
                    </a:cubicBezTo>
                    <a:cubicBezTo>
                      <a:pt x="3" y="0"/>
                      <a:pt x="0" y="1"/>
                      <a:pt x="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35" name="Freeform 573">
                <a:extLst>
                  <a:ext uri="{FF2B5EF4-FFF2-40B4-BE49-F238E27FC236}">
                    <a16:creationId xmlns:a16="http://schemas.microsoft.com/office/drawing/2014/main" id="{B93C54A4-3817-465A-AFB9-D29D53E9BF8E}"/>
                  </a:ext>
                </a:extLst>
              </p:cNvPr>
              <p:cNvSpPr>
                <a:spLocks/>
              </p:cNvSpPr>
              <p:nvPr/>
            </p:nvSpPr>
            <p:spPr bwMode="auto">
              <a:xfrm>
                <a:off x="3011" y="2531"/>
                <a:ext cx="34" cy="38"/>
              </a:xfrm>
              <a:custGeom>
                <a:avLst/>
                <a:gdLst>
                  <a:gd name="T0" fmla="*/ 1 w 19"/>
                  <a:gd name="T1" fmla="*/ 4 h 22"/>
                  <a:gd name="T2" fmla="*/ 16 w 19"/>
                  <a:gd name="T3" fmla="*/ 22 h 22"/>
                  <a:gd name="T4" fmla="*/ 18 w 19"/>
                  <a:gd name="T5" fmla="*/ 19 h 22"/>
                  <a:gd name="T6" fmla="*/ 4 w 19"/>
                  <a:gd name="T7" fmla="*/ 2 h 22"/>
                  <a:gd name="T8" fmla="*/ 1 w 19"/>
                  <a:gd name="T9" fmla="*/ 4 h 22"/>
                </a:gdLst>
                <a:ahLst/>
                <a:cxnLst>
                  <a:cxn ang="0">
                    <a:pos x="T0" y="T1"/>
                  </a:cxn>
                  <a:cxn ang="0">
                    <a:pos x="T2" y="T3"/>
                  </a:cxn>
                  <a:cxn ang="0">
                    <a:pos x="T4" y="T5"/>
                  </a:cxn>
                  <a:cxn ang="0">
                    <a:pos x="T6" y="T7"/>
                  </a:cxn>
                  <a:cxn ang="0">
                    <a:pos x="T8" y="T9"/>
                  </a:cxn>
                </a:cxnLst>
                <a:rect l="0" t="0" r="r" b="b"/>
                <a:pathLst>
                  <a:path w="19" h="22">
                    <a:moveTo>
                      <a:pt x="1" y="4"/>
                    </a:moveTo>
                    <a:cubicBezTo>
                      <a:pt x="3" y="11"/>
                      <a:pt x="9" y="18"/>
                      <a:pt x="16" y="22"/>
                    </a:cubicBezTo>
                    <a:cubicBezTo>
                      <a:pt x="18" y="22"/>
                      <a:pt x="19" y="21"/>
                      <a:pt x="18" y="19"/>
                    </a:cubicBezTo>
                    <a:cubicBezTo>
                      <a:pt x="12" y="14"/>
                      <a:pt x="8" y="9"/>
                      <a:pt x="4" y="2"/>
                    </a:cubicBezTo>
                    <a:cubicBezTo>
                      <a:pt x="4" y="0"/>
                      <a:pt x="0" y="2"/>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36" name="Freeform 574">
                <a:extLst>
                  <a:ext uri="{FF2B5EF4-FFF2-40B4-BE49-F238E27FC236}">
                    <a16:creationId xmlns:a16="http://schemas.microsoft.com/office/drawing/2014/main" id="{CF53A48F-2E3E-4E00-A9D5-407C98D3751F}"/>
                  </a:ext>
                </a:extLst>
              </p:cNvPr>
              <p:cNvSpPr>
                <a:spLocks/>
              </p:cNvSpPr>
              <p:nvPr/>
            </p:nvSpPr>
            <p:spPr bwMode="auto">
              <a:xfrm>
                <a:off x="3046" y="2531"/>
                <a:ext cx="28" cy="23"/>
              </a:xfrm>
              <a:custGeom>
                <a:avLst/>
                <a:gdLst>
                  <a:gd name="T0" fmla="*/ 2 w 16"/>
                  <a:gd name="T1" fmla="*/ 5 h 13"/>
                  <a:gd name="T2" fmla="*/ 13 w 16"/>
                  <a:gd name="T3" fmla="*/ 12 h 13"/>
                  <a:gd name="T4" fmla="*/ 15 w 16"/>
                  <a:gd name="T5" fmla="*/ 10 h 13"/>
                  <a:gd name="T6" fmla="*/ 4 w 16"/>
                  <a:gd name="T7" fmla="*/ 1 h 13"/>
                  <a:gd name="T8" fmla="*/ 2 w 16"/>
                  <a:gd name="T9" fmla="*/ 5 h 13"/>
                </a:gdLst>
                <a:ahLst/>
                <a:cxnLst>
                  <a:cxn ang="0">
                    <a:pos x="T0" y="T1"/>
                  </a:cxn>
                  <a:cxn ang="0">
                    <a:pos x="T2" y="T3"/>
                  </a:cxn>
                  <a:cxn ang="0">
                    <a:pos x="T4" y="T5"/>
                  </a:cxn>
                  <a:cxn ang="0">
                    <a:pos x="T6" y="T7"/>
                  </a:cxn>
                  <a:cxn ang="0">
                    <a:pos x="T8" y="T9"/>
                  </a:cxn>
                </a:cxnLst>
                <a:rect l="0" t="0" r="r" b="b"/>
                <a:pathLst>
                  <a:path w="16" h="13">
                    <a:moveTo>
                      <a:pt x="2" y="5"/>
                    </a:moveTo>
                    <a:cubicBezTo>
                      <a:pt x="5" y="7"/>
                      <a:pt x="9" y="10"/>
                      <a:pt x="13" y="12"/>
                    </a:cubicBezTo>
                    <a:cubicBezTo>
                      <a:pt x="15" y="13"/>
                      <a:pt x="16" y="11"/>
                      <a:pt x="15" y="10"/>
                    </a:cubicBezTo>
                    <a:cubicBezTo>
                      <a:pt x="12" y="6"/>
                      <a:pt x="8" y="4"/>
                      <a:pt x="4" y="1"/>
                    </a:cubicBezTo>
                    <a:cubicBezTo>
                      <a:pt x="2" y="0"/>
                      <a:pt x="0" y="3"/>
                      <a:pt x="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37" name="Freeform 575">
                <a:extLst>
                  <a:ext uri="{FF2B5EF4-FFF2-40B4-BE49-F238E27FC236}">
                    <a16:creationId xmlns:a16="http://schemas.microsoft.com/office/drawing/2014/main" id="{1356C47D-ED2B-4D41-BDBE-6047ECE36AA6}"/>
                  </a:ext>
                </a:extLst>
              </p:cNvPr>
              <p:cNvSpPr>
                <a:spLocks/>
              </p:cNvSpPr>
              <p:nvPr/>
            </p:nvSpPr>
            <p:spPr bwMode="auto">
              <a:xfrm>
                <a:off x="3085" y="2522"/>
                <a:ext cx="25" cy="24"/>
              </a:xfrm>
              <a:custGeom>
                <a:avLst/>
                <a:gdLst>
                  <a:gd name="T0" fmla="*/ 1 w 14"/>
                  <a:gd name="T1" fmla="*/ 3 h 14"/>
                  <a:gd name="T2" fmla="*/ 12 w 14"/>
                  <a:gd name="T3" fmla="*/ 14 h 14"/>
                  <a:gd name="T4" fmla="*/ 13 w 14"/>
                  <a:gd name="T5" fmla="*/ 12 h 14"/>
                  <a:gd name="T6" fmla="*/ 4 w 14"/>
                  <a:gd name="T7" fmla="*/ 2 h 14"/>
                  <a:gd name="T8" fmla="*/ 1 w 14"/>
                  <a:gd name="T9" fmla="*/ 3 h 14"/>
                </a:gdLst>
                <a:ahLst/>
                <a:cxnLst>
                  <a:cxn ang="0">
                    <a:pos x="T0" y="T1"/>
                  </a:cxn>
                  <a:cxn ang="0">
                    <a:pos x="T2" y="T3"/>
                  </a:cxn>
                  <a:cxn ang="0">
                    <a:pos x="T4" y="T5"/>
                  </a:cxn>
                  <a:cxn ang="0">
                    <a:pos x="T6" y="T7"/>
                  </a:cxn>
                  <a:cxn ang="0">
                    <a:pos x="T8" y="T9"/>
                  </a:cxn>
                </a:cxnLst>
                <a:rect l="0" t="0" r="r" b="b"/>
                <a:pathLst>
                  <a:path w="14" h="14">
                    <a:moveTo>
                      <a:pt x="1" y="3"/>
                    </a:moveTo>
                    <a:cubicBezTo>
                      <a:pt x="3" y="8"/>
                      <a:pt x="7" y="12"/>
                      <a:pt x="12" y="14"/>
                    </a:cubicBezTo>
                    <a:cubicBezTo>
                      <a:pt x="13" y="14"/>
                      <a:pt x="14" y="12"/>
                      <a:pt x="13" y="12"/>
                    </a:cubicBezTo>
                    <a:cubicBezTo>
                      <a:pt x="9" y="9"/>
                      <a:pt x="6" y="6"/>
                      <a:pt x="4" y="2"/>
                    </a:cubicBezTo>
                    <a:cubicBezTo>
                      <a:pt x="2" y="0"/>
                      <a:pt x="0" y="1"/>
                      <a:pt x="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38" name="Freeform 576">
                <a:extLst>
                  <a:ext uri="{FF2B5EF4-FFF2-40B4-BE49-F238E27FC236}">
                    <a16:creationId xmlns:a16="http://schemas.microsoft.com/office/drawing/2014/main" id="{CB3C596A-1C03-4042-8225-6A925AADCA93}"/>
                  </a:ext>
                </a:extLst>
              </p:cNvPr>
              <p:cNvSpPr>
                <a:spLocks/>
              </p:cNvSpPr>
              <p:nvPr/>
            </p:nvSpPr>
            <p:spPr bwMode="auto">
              <a:xfrm>
                <a:off x="2763" y="2437"/>
                <a:ext cx="46" cy="51"/>
              </a:xfrm>
              <a:custGeom>
                <a:avLst/>
                <a:gdLst>
                  <a:gd name="T0" fmla="*/ 23 w 26"/>
                  <a:gd name="T1" fmla="*/ 25 h 29"/>
                  <a:gd name="T2" fmla="*/ 3 w 26"/>
                  <a:gd name="T3" fmla="*/ 2 h 29"/>
                  <a:gd name="T4" fmla="*/ 0 w 26"/>
                  <a:gd name="T5" fmla="*/ 2 h 29"/>
                  <a:gd name="T6" fmla="*/ 23 w 26"/>
                  <a:gd name="T7" fmla="*/ 28 h 29"/>
                  <a:gd name="T8" fmla="*/ 23 w 26"/>
                  <a:gd name="T9" fmla="*/ 25 h 29"/>
                </a:gdLst>
                <a:ahLst/>
                <a:cxnLst>
                  <a:cxn ang="0">
                    <a:pos x="T0" y="T1"/>
                  </a:cxn>
                  <a:cxn ang="0">
                    <a:pos x="T2" y="T3"/>
                  </a:cxn>
                  <a:cxn ang="0">
                    <a:pos x="T4" y="T5"/>
                  </a:cxn>
                  <a:cxn ang="0">
                    <a:pos x="T6" y="T7"/>
                  </a:cxn>
                  <a:cxn ang="0">
                    <a:pos x="T8" y="T9"/>
                  </a:cxn>
                </a:cxnLst>
                <a:rect l="0" t="0" r="r" b="b"/>
                <a:pathLst>
                  <a:path w="26" h="29">
                    <a:moveTo>
                      <a:pt x="23" y="25"/>
                    </a:moveTo>
                    <a:cubicBezTo>
                      <a:pt x="13" y="21"/>
                      <a:pt x="6" y="12"/>
                      <a:pt x="3" y="2"/>
                    </a:cubicBezTo>
                    <a:cubicBezTo>
                      <a:pt x="2" y="0"/>
                      <a:pt x="0" y="0"/>
                      <a:pt x="0" y="2"/>
                    </a:cubicBezTo>
                    <a:cubicBezTo>
                      <a:pt x="1" y="15"/>
                      <a:pt x="10" y="25"/>
                      <a:pt x="23" y="28"/>
                    </a:cubicBezTo>
                    <a:cubicBezTo>
                      <a:pt x="25" y="29"/>
                      <a:pt x="26" y="25"/>
                      <a:pt x="23"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39" name="Freeform 577">
                <a:extLst>
                  <a:ext uri="{FF2B5EF4-FFF2-40B4-BE49-F238E27FC236}">
                    <a16:creationId xmlns:a16="http://schemas.microsoft.com/office/drawing/2014/main" id="{47AF6161-0B90-4088-889F-EC134B8ABAD8}"/>
                  </a:ext>
                </a:extLst>
              </p:cNvPr>
              <p:cNvSpPr>
                <a:spLocks/>
              </p:cNvSpPr>
              <p:nvPr/>
            </p:nvSpPr>
            <p:spPr bwMode="auto">
              <a:xfrm>
                <a:off x="2728" y="2444"/>
                <a:ext cx="39" cy="48"/>
              </a:xfrm>
              <a:custGeom>
                <a:avLst/>
                <a:gdLst>
                  <a:gd name="T0" fmla="*/ 20 w 22"/>
                  <a:gd name="T1" fmla="*/ 23 h 27"/>
                  <a:gd name="T2" fmla="*/ 3 w 22"/>
                  <a:gd name="T3" fmla="*/ 2 h 27"/>
                  <a:gd name="T4" fmla="*/ 0 w 22"/>
                  <a:gd name="T5" fmla="*/ 2 h 27"/>
                  <a:gd name="T6" fmla="*/ 19 w 22"/>
                  <a:gd name="T7" fmla="*/ 27 h 27"/>
                  <a:gd name="T8" fmla="*/ 20 w 22"/>
                  <a:gd name="T9" fmla="*/ 23 h 27"/>
                </a:gdLst>
                <a:ahLst/>
                <a:cxnLst>
                  <a:cxn ang="0">
                    <a:pos x="T0" y="T1"/>
                  </a:cxn>
                  <a:cxn ang="0">
                    <a:pos x="T2" y="T3"/>
                  </a:cxn>
                  <a:cxn ang="0">
                    <a:pos x="T4" y="T5"/>
                  </a:cxn>
                  <a:cxn ang="0">
                    <a:pos x="T6" y="T7"/>
                  </a:cxn>
                  <a:cxn ang="0">
                    <a:pos x="T8" y="T9"/>
                  </a:cxn>
                </a:cxnLst>
                <a:rect l="0" t="0" r="r" b="b"/>
                <a:pathLst>
                  <a:path w="22" h="27">
                    <a:moveTo>
                      <a:pt x="20" y="23"/>
                    </a:moveTo>
                    <a:cubicBezTo>
                      <a:pt x="10" y="20"/>
                      <a:pt x="5" y="11"/>
                      <a:pt x="3" y="2"/>
                    </a:cubicBezTo>
                    <a:cubicBezTo>
                      <a:pt x="3" y="0"/>
                      <a:pt x="0" y="1"/>
                      <a:pt x="0" y="2"/>
                    </a:cubicBezTo>
                    <a:cubicBezTo>
                      <a:pt x="0" y="14"/>
                      <a:pt x="8" y="23"/>
                      <a:pt x="19" y="27"/>
                    </a:cubicBezTo>
                    <a:cubicBezTo>
                      <a:pt x="21" y="27"/>
                      <a:pt x="22" y="24"/>
                      <a:pt x="20"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40" name="Freeform 578">
                <a:extLst>
                  <a:ext uri="{FF2B5EF4-FFF2-40B4-BE49-F238E27FC236}">
                    <a16:creationId xmlns:a16="http://schemas.microsoft.com/office/drawing/2014/main" id="{FE063843-15FB-4C45-8943-21489A76EB26}"/>
                  </a:ext>
                </a:extLst>
              </p:cNvPr>
              <p:cNvSpPr>
                <a:spLocks/>
              </p:cNvSpPr>
              <p:nvPr/>
            </p:nvSpPr>
            <p:spPr bwMode="auto">
              <a:xfrm>
                <a:off x="2797" y="2425"/>
                <a:ext cx="35" cy="62"/>
              </a:xfrm>
              <a:custGeom>
                <a:avLst/>
                <a:gdLst>
                  <a:gd name="T0" fmla="*/ 18 w 20"/>
                  <a:gd name="T1" fmla="*/ 30 h 35"/>
                  <a:gd name="T2" fmla="*/ 4 w 20"/>
                  <a:gd name="T3" fmla="*/ 2 h 35"/>
                  <a:gd name="T4" fmla="*/ 0 w 20"/>
                  <a:gd name="T5" fmla="*/ 2 h 35"/>
                  <a:gd name="T6" fmla="*/ 16 w 20"/>
                  <a:gd name="T7" fmla="*/ 33 h 35"/>
                  <a:gd name="T8" fmla="*/ 18 w 20"/>
                  <a:gd name="T9" fmla="*/ 30 h 35"/>
                </a:gdLst>
                <a:ahLst/>
                <a:cxnLst>
                  <a:cxn ang="0">
                    <a:pos x="T0" y="T1"/>
                  </a:cxn>
                  <a:cxn ang="0">
                    <a:pos x="T2" y="T3"/>
                  </a:cxn>
                  <a:cxn ang="0">
                    <a:pos x="T4" y="T5"/>
                  </a:cxn>
                  <a:cxn ang="0">
                    <a:pos x="T6" y="T7"/>
                  </a:cxn>
                  <a:cxn ang="0">
                    <a:pos x="T8" y="T9"/>
                  </a:cxn>
                </a:cxnLst>
                <a:rect l="0" t="0" r="r" b="b"/>
                <a:pathLst>
                  <a:path w="20" h="35">
                    <a:moveTo>
                      <a:pt x="18" y="30"/>
                    </a:moveTo>
                    <a:cubicBezTo>
                      <a:pt x="10" y="22"/>
                      <a:pt x="6" y="13"/>
                      <a:pt x="4" y="2"/>
                    </a:cubicBezTo>
                    <a:cubicBezTo>
                      <a:pt x="3" y="0"/>
                      <a:pt x="1" y="0"/>
                      <a:pt x="0" y="2"/>
                    </a:cubicBezTo>
                    <a:cubicBezTo>
                      <a:pt x="0" y="14"/>
                      <a:pt x="7" y="25"/>
                      <a:pt x="16" y="33"/>
                    </a:cubicBezTo>
                    <a:cubicBezTo>
                      <a:pt x="18" y="35"/>
                      <a:pt x="20" y="32"/>
                      <a:pt x="1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41" name="Freeform 579">
                <a:extLst>
                  <a:ext uri="{FF2B5EF4-FFF2-40B4-BE49-F238E27FC236}">
                    <a16:creationId xmlns:a16="http://schemas.microsoft.com/office/drawing/2014/main" id="{D5392327-6449-4806-98F1-2641819ED9DB}"/>
                  </a:ext>
                </a:extLst>
              </p:cNvPr>
              <p:cNvSpPr>
                <a:spLocks/>
              </p:cNvSpPr>
              <p:nvPr/>
            </p:nvSpPr>
            <p:spPr bwMode="auto">
              <a:xfrm>
                <a:off x="2837" y="2450"/>
                <a:ext cx="28" cy="51"/>
              </a:xfrm>
              <a:custGeom>
                <a:avLst/>
                <a:gdLst>
                  <a:gd name="T0" fmla="*/ 15 w 16"/>
                  <a:gd name="T1" fmla="*/ 25 h 29"/>
                  <a:gd name="T2" fmla="*/ 4 w 16"/>
                  <a:gd name="T3" fmla="*/ 2 h 29"/>
                  <a:gd name="T4" fmla="*/ 1 w 16"/>
                  <a:gd name="T5" fmla="*/ 2 h 29"/>
                  <a:gd name="T6" fmla="*/ 12 w 16"/>
                  <a:gd name="T7" fmla="*/ 28 h 29"/>
                  <a:gd name="T8" fmla="*/ 15 w 16"/>
                  <a:gd name="T9" fmla="*/ 25 h 29"/>
                </a:gdLst>
                <a:ahLst/>
                <a:cxnLst>
                  <a:cxn ang="0">
                    <a:pos x="T0" y="T1"/>
                  </a:cxn>
                  <a:cxn ang="0">
                    <a:pos x="T2" y="T3"/>
                  </a:cxn>
                  <a:cxn ang="0">
                    <a:pos x="T4" y="T5"/>
                  </a:cxn>
                  <a:cxn ang="0">
                    <a:pos x="T6" y="T7"/>
                  </a:cxn>
                  <a:cxn ang="0">
                    <a:pos x="T8" y="T9"/>
                  </a:cxn>
                </a:cxnLst>
                <a:rect l="0" t="0" r="r" b="b"/>
                <a:pathLst>
                  <a:path w="16" h="29">
                    <a:moveTo>
                      <a:pt x="15" y="25"/>
                    </a:moveTo>
                    <a:cubicBezTo>
                      <a:pt x="9" y="18"/>
                      <a:pt x="6" y="10"/>
                      <a:pt x="4" y="2"/>
                    </a:cubicBezTo>
                    <a:cubicBezTo>
                      <a:pt x="3" y="0"/>
                      <a:pt x="1" y="1"/>
                      <a:pt x="1" y="2"/>
                    </a:cubicBezTo>
                    <a:cubicBezTo>
                      <a:pt x="0" y="12"/>
                      <a:pt x="6" y="21"/>
                      <a:pt x="12" y="28"/>
                    </a:cubicBezTo>
                    <a:cubicBezTo>
                      <a:pt x="14" y="29"/>
                      <a:pt x="16" y="27"/>
                      <a:pt x="15"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42" name="Freeform 580">
                <a:extLst>
                  <a:ext uri="{FF2B5EF4-FFF2-40B4-BE49-F238E27FC236}">
                    <a16:creationId xmlns:a16="http://schemas.microsoft.com/office/drawing/2014/main" id="{89A51548-27A1-4A16-AF9B-74802211FF0B}"/>
                  </a:ext>
                </a:extLst>
              </p:cNvPr>
              <p:cNvSpPr>
                <a:spLocks/>
              </p:cNvSpPr>
              <p:nvPr/>
            </p:nvSpPr>
            <p:spPr bwMode="auto">
              <a:xfrm>
                <a:off x="2858" y="2457"/>
                <a:ext cx="28" cy="63"/>
              </a:xfrm>
              <a:custGeom>
                <a:avLst/>
                <a:gdLst>
                  <a:gd name="T0" fmla="*/ 15 w 16"/>
                  <a:gd name="T1" fmla="*/ 32 h 36"/>
                  <a:gd name="T2" fmla="*/ 6 w 16"/>
                  <a:gd name="T3" fmla="*/ 3 h 36"/>
                  <a:gd name="T4" fmla="*/ 3 w 16"/>
                  <a:gd name="T5" fmla="*/ 2 h 36"/>
                  <a:gd name="T6" fmla="*/ 12 w 16"/>
                  <a:gd name="T7" fmla="*/ 35 h 36"/>
                  <a:gd name="T8" fmla="*/ 15 w 16"/>
                  <a:gd name="T9" fmla="*/ 32 h 36"/>
                </a:gdLst>
                <a:ahLst/>
                <a:cxnLst>
                  <a:cxn ang="0">
                    <a:pos x="T0" y="T1"/>
                  </a:cxn>
                  <a:cxn ang="0">
                    <a:pos x="T2" y="T3"/>
                  </a:cxn>
                  <a:cxn ang="0">
                    <a:pos x="T4" y="T5"/>
                  </a:cxn>
                  <a:cxn ang="0">
                    <a:pos x="T6" y="T7"/>
                  </a:cxn>
                  <a:cxn ang="0">
                    <a:pos x="T8" y="T9"/>
                  </a:cxn>
                </a:cxnLst>
                <a:rect l="0" t="0" r="r" b="b"/>
                <a:pathLst>
                  <a:path w="16" h="36">
                    <a:moveTo>
                      <a:pt x="15" y="32"/>
                    </a:moveTo>
                    <a:cubicBezTo>
                      <a:pt x="9" y="23"/>
                      <a:pt x="7" y="13"/>
                      <a:pt x="6" y="3"/>
                    </a:cubicBezTo>
                    <a:cubicBezTo>
                      <a:pt x="6" y="1"/>
                      <a:pt x="3" y="0"/>
                      <a:pt x="3" y="2"/>
                    </a:cubicBezTo>
                    <a:cubicBezTo>
                      <a:pt x="0" y="14"/>
                      <a:pt x="5" y="26"/>
                      <a:pt x="12" y="35"/>
                    </a:cubicBezTo>
                    <a:cubicBezTo>
                      <a:pt x="14" y="36"/>
                      <a:pt x="16" y="34"/>
                      <a:pt x="15"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43" name="Freeform 581">
                <a:extLst>
                  <a:ext uri="{FF2B5EF4-FFF2-40B4-BE49-F238E27FC236}">
                    <a16:creationId xmlns:a16="http://schemas.microsoft.com/office/drawing/2014/main" id="{1351856B-1563-4585-BE71-20777DBF49AA}"/>
                  </a:ext>
                </a:extLst>
              </p:cNvPr>
              <p:cNvSpPr>
                <a:spLocks/>
              </p:cNvSpPr>
              <p:nvPr/>
            </p:nvSpPr>
            <p:spPr bwMode="auto">
              <a:xfrm>
                <a:off x="2893" y="2490"/>
                <a:ext cx="29" cy="62"/>
              </a:xfrm>
              <a:custGeom>
                <a:avLst/>
                <a:gdLst>
                  <a:gd name="T0" fmla="*/ 15 w 16"/>
                  <a:gd name="T1" fmla="*/ 31 h 35"/>
                  <a:gd name="T2" fmla="*/ 6 w 16"/>
                  <a:gd name="T3" fmla="*/ 2 h 35"/>
                  <a:gd name="T4" fmla="*/ 3 w 16"/>
                  <a:gd name="T5" fmla="*/ 2 h 35"/>
                  <a:gd name="T6" fmla="*/ 11 w 16"/>
                  <a:gd name="T7" fmla="*/ 33 h 35"/>
                  <a:gd name="T8" fmla="*/ 15 w 16"/>
                  <a:gd name="T9" fmla="*/ 31 h 35"/>
                </a:gdLst>
                <a:ahLst/>
                <a:cxnLst>
                  <a:cxn ang="0">
                    <a:pos x="T0" y="T1"/>
                  </a:cxn>
                  <a:cxn ang="0">
                    <a:pos x="T2" y="T3"/>
                  </a:cxn>
                  <a:cxn ang="0">
                    <a:pos x="T4" y="T5"/>
                  </a:cxn>
                  <a:cxn ang="0">
                    <a:pos x="T6" y="T7"/>
                  </a:cxn>
                  <a:cxn ang="0">
                    <a:pos x="T8" y="T9"/>
                  </a:cxn>
                </a:cxnLst>
                <a:rect l="0" t="0" r="r" b="b"/>
                <a:pathLst>
                  <a:path w="16" h="35">
                    <a:moveTo>
                      <a:pt x="15" y="31"/>
                    </a:moveTo>
                    <a:cubicBezTo>
                      <a:pt x="8" y="22"/>
                      <a:pt x="6" y="13"/>
                      <a:pt x="6" y="2"/>
                    </a:cubicBezTo>
                    <a:cubicBezTo>
                      <a:pt x="6" y="0"/>
                      <a:pt x="3" y="0"/>
                      <a:pt x="3" y="2"/>
                    </a:cubicBezTo>
                    <a:cubicBezTo>
                      <a:pt x="0" y="13"/>
                      <a:pt x="4" y="25"/>
                      <a:pt x="11" y="33"/>
                    </a:cubicBezTo>
                    <a:cubicBezTo>
                      <a:pt x="13" y="35"/>
                      <a:pt x="16" y="33"/>
                      <a:pt x="15"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44" name="Freeform 582">
                <a:extLst>
                  <a:ext uri="{FF2B5EF4-FFF2-40B4-BE49-F238E27FC236}">
                    <a16:creationId xmlns:a16="http://schemas.microsoft.com/office/drawing/2014/main" id="{54CD258F-F99A-4864-9572-545EB9F1D236}"/>
                  </a:ext>
                </a:extLst>
              </p:cNvPr>
              <p:cNvSpPr>
                <a:spLocks/>
              </p:cNvSpPr>
              <p:nvPr/>
            </p:nvSpPr>
            <p:spPr bwMode="auto">
              <a:xfrm>
                <a:off x="2920" y="2499"/>
                <a:ext cx="30" cy="58"/>
              </a:xfrm>
              <a:custGeom>
                <a:avLst/>
                <a:gdLst>
                  <a:gd name="T0" fmla="*/ 15 w 17"/>
                  <a:gd name="T1" fmla="*/ 29 h 33"/>
                  <a:gd name="T2" fmla="*/ 4 w 17"/>
                  <a:gd name="T3" fmla="*/ 2 h 33"/>
                  <a:gd name="T4" fmla="*/ 0 w 17"/>
                  <a:gd name="T5" fmla="*/ 3 h 33"/>
                  <a:gd name="T6" fmla="*/ 12 w 17"/>
                  <a:gd name="T7" fmla="*/ 31 h 33"/>
                  <a:gd name="T8" fmla="*/ 15 w 17"/>
                  <a:gd name="T9" fmla="*/ 29 h 33"/>
                </a:gdLst>
                <a:ahLst/>
                <a:cxnLst>
                  <a:cxn ang="0">
                    <a:pos x="T0" y="T1"/>
                  </a:cxn>
                  <a:cxn ang="0">
                    <a:pos x="T2" y="T3"/>
                  </a:cxn>
                  <a:cxn ang="0">
                    <a:pos x="T4" y="T5"/>
                  </a:cxn>
                  <a:cxn ang="0">
                    <a:pos x="T6" y="T7"/>
                  </a:cxn>
                  <a:cxn ang="0">
                    <a:pos x="T8" y="T9"/>
                  </a:cxn>
                </a:cxnLst>
                <a:rect l="0" t="0" r="r" b="b"/>
                <a:pathLst>
                  <a:path w="17" h="33">
                    <a:moveTo>
                      <a:pt x="15" y="29"/>
                    </a:moveTo>
                    <a:cubicBezTo>
                      <a:pt x="9" y="21"/>
                      <a:pt x="6" y="12"/>
                      <a:pt x="4" y="2"/>
                    </a:cubicBezTo>
                    <a:cubicBezTo>
                      <a:pt x="3" y="0"/>
                      <a:pt x="0" y="1"/>
                      <a:pt x="0" y="3"/>
                    </a:cubicBezTo>
                    <a:cubicBezTo>
                      <a:pt x="0" y="13"/>
                      <a:pt x="5" y="23"/>
                      <a:pt x="12" y="31"/>
                    </a:cubicBezTo>
                    <a:cubicBezTo>
                      <a:pt x="14" y="33"/>
                      <a:pt x="17" y="30"/>
                      <a:pt x="15"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45" name="Freeform 583">
                <a:extLst>
                  <a:ext uri="{FF2B5EF4-FFF2-40B4-BE49-F238E27FC236}">
                    <a16:creationId xmlns:a16="http://schemas.microsoft.com/office/drawing/2014/main" id="{81F1510B-BB40-41B9-9135-62AEF06ED8C7}"/>
                  </a:ext>
                </a:extLst>
              </p:cNvPr>
              <p:cNvSpPr>
                <a:spLocks/>
              </p:cNvSpPr>
              <p:nvPr/>
            </p:nvSpPr>
            <p:spPr bwMode="auto">
              <a:xfrm>
                <a:off x="2960" y="2490"/>
                <a:ext cx="27" cy="55"/>
              </a:xfrm>
              <a:custGeom>
                <a:avLst/>
                <a:gdLst>
                  <a:gd name="T0" fmla="*/ 14 w 15"/>
                  <a:gd name="T1" fmla="*/ 26 h 31"/>
                  <a:gd name="T2" fmla="*/ 3 w 15"/>
                  <a:gd name="T3" fmla="*/ 2 h 31"/>
                  <a:gd name="T4" fmla="*/ 0 w 15"/>
                  <a:gd name="T5" fmla="*/ 2 h 31"/>
                  <a:gd name="T6" fmla="*/ 11 w 15"/>
                  <a:gd name="T7" fmla="*/ 29 h 31"/>
                  <a:gd name="T8" fmla="*/ 14 w 15"/>
                  <a:gd name="T9" fmla="*/ 26 h 31"/>
                </a:gdLst>
                <a:ahLst/>
                <a:cxnLst>
                  <a:cxn ang="0">
                    <a:pos x="T0" y="T1"/>
                  </a:cxn>
                  <a:cxn ang="0">
                    <a:pos x="T2" y="T3"/>
                  </a:cxn>
                  <a:cxn ang="0">
                    <a:pos x="T4" y="T5"/>
                  </a:cxn>
                  <a:cxn ang="0">
                    <a:pos x="T6" y="T7"/>
                  </a:cxn>
                  <a:cxn ang="0">
                    <a:pos x="T8" y="T9"/>
                  </a:cxn>
                </a:cxnLst>
                <a:rect l="0" t="0" r="r" b="b"/>
                <a:pathLst>
                  <a:path w="15" h="31">
                    <a:moveTo>
                      <a:pt x="14" y="26"/>
                    </a:moveTo>
                    <a:cubicBezTo>
                      <a:pt x="8" y="19"/>
                      <a:pt x="5" y="11"/>
                      <a:pt x="3" y="2"/>
                    </a:cubicBezTo>
                    <a:cubicBezTo>
                      <a:pt x="3" y="0"/>
                      <a:pt x="0" y="0"/>
                      <a:pt x="0" y="2"/>
                    </a:cubicBezTo>
                    <a:cubicBezTo>
                      <a:pt x="0" y="12"/>
                      <a:pt x="4" y="22"/>
                      <a:pt x="11" y="29"/>
                    </a:cubicBezTo>
                    <a:cubicBezTo>
                      <a:pt x="13" y="31"/>
                      <a:pt x="15" y="28"/>
                      <a:pt x="14"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46" name="Freeform 584">
                <a:extLst>
                  <a:ext uri="{FF2B5EF4-FFF2-40B4-BE49-F238E27FC236}">
                    <a16:creationId xmlns:a16="http://schemas.microsoft.com/office/drawing/2014/main" id="{529DCD99-A180-4DB6-8E1B-7D8AC290D81B}"/>
                  </a:ext>
                </a:extLst>
              </p:cNvPr>
              <p:cNvSpPr>
                <a:spLocks/>
              </p:cNvSpPr>
              <p:nvPr/>
            </p:nvSpPr>
            <p:spPr bwMode="auto">
              <a:xfrm>
                <a:off x="2999" y="2487"/>
                <a:ext cx="24" cy="47"/>
              </a:xfrm>
              <a:custGeom>
                <a:avLst/>
                <a:gdLst>
                  <a:gd name="T0" fmla="*/ 13 w 14"/>
                  <a:gd name="T1" fmla="*/ 23 h 27"/>
                  <a:gd name="T2" fmla="*/ 4 w 14"/>
                  <a:gd name="T3" fmla="*/ 2 h 27"/>
                  <a:gd name="T4" fmla="*/ 1 w 14"/>
                  <a:gd name="T5" fmla="*/ 3 h 27"/>
                  <a:gd name="T6" fmla="*/ 10 w 14"/>
                  <a:gd name="T7" fmla="*/ 25 h 27"/>
                  <a:gd name="T8" fmla="*/ 13 w 14"/>
                  <a:gd name="T9" fmla="*/ 23 h 27"/>
                </a:gdLst>
                <a:ahLst/>
                <a:cxnLst>
                  <a:cxn ang="0">
                    <a:pos x="T0" y="T1"/>
                  </a:cxn>
                  <a:cxn ang="0">
                    <a:pos x="T2" y="T3"/>
                  </a:cxn>
                  <a:cxn ang="0">
                    <a:pos x="T4" y="T5"/>
                  </a:cxn>
                  <a:cxn ang="0">
                    <a:pos x="T6" y="T7"/>
                  </a:cxn>
                  <a:cxn ang="0">
                    <a:pos x="T8" y="T9"/>
                  </a:cxn>
                </a:cxnLst>
                <a:rect l="0" t="0" r="r" b="b"/>
                <a:pathLst>
                  <a:path w="14" h="27">
                    <a:moveTo>
                      <a:pt x="13" y="23"/>
                    </a:moveTo>
                    <a:cubicBezTo>
                      <a:pt x="8" y="16"/>
                      <a:pt x="6" y="10"/>
                      <a:pt x="4" y="2"/>
                    </a:cubicBezTo>
                    <a:cubicBezTo>
                      <a:pt x="4" y="0"/>
                      <a:pt x="1" y="1"/>
                      <a:pt x="1" y="3"/>
                    </a:cubicBezTo>
                    <a:cubicBezTo>
                      <a:pt x="0" y="11"/>
                      <a:pt x="5" y="19"/>
                      <a:pt x="10" y="25"/>
                    </a:cubicBezTo>
                    <a:cubicBezTo>
                      <a:pt x="12" y="27"/>
                      <a:pt x="14" y="25"/>
                      <a:pt x="13"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47" name="Freeform 585">
                <a:extLst>
                  <a:ext uri="{FF2B5EF4-FFF2-40B4-BE49-F238E27FC236}">
                    <a16:creationId xmlns:a16="http://schemas.microsoft.com/office/drawing/2014/main" id="{E4B8DC89-066E-4594-A445-EB3C531E49B5}"/>
                  </a:ext>
                </a:extLst>
              </p:cNvPr>
              <p:cNvSpPr>
                <a:spLocks/>
              </p:cNvSpPr>
              <p:nvPr/>
            </p:nvSpPr>
            <p:spPr bwMode="auto">
              <a:xfrm>
                <a:off x="3041" y="2487"/>
                <a:ext cx="21" cy="44"/>
              </a:xfrm>
              <a:custGeom>
                <a:avLst/>
                <a:gdLst>
                  <a:gd name="T0" fmla="*/ 11 w 12"/>
                  <a:gd name="T1" fmla="*/ 21 h 25"/>
                  <a:gd name="T2" fmla="*/ 4 w 12"/>
                  <a:gd name="T3" fmla="*/ 2 h 25"/>
                  <a:gd name="T4" fmla="*/ 1 w 12"/>
                  <a:gd name="T5" fmla="*/ 2 h 25"/>
                  <a:gd name="T6" fmla="*/ 7 w 12"/>
                  <a:gd name="T7" fmla="*/ 23 h 25"/>
                  <a:gd name="T8" fmla="*/ 11 w 12"/>
                  <a:gd name="T9" fmla="*/ 21 h 25"/>
                </a:gdLst>
                <a:ahLst/>
                <a:cxnLst>
                  <a:cxn ang="0">
                    <a:pos x="T0" y="T1"/>
                  </a:cxn>
                  <a:cxn ang="0">
                    <a:pos x="T2" y="T3"/>
                  </a:cxn>
                  <a:cxn ang="0">
                    <a:pos x="T4" y="T5"/>
                  </a:cxn>
                  <a:cxn ang="0">
                    <a:pos x="T6" y="T7"/>
                  </a:cxn>
                  <a:cxn ang="0">
                    <a:pos x="T8" y="T9"/>
                  </a:cxn>
                </a:cxnLst>
                <a:rect l="0" t="0" r="r" b="b"/>
                <a:pathLst>
                  <a:path w="12" h="25">
                    <a:moveTo>
                      <a:pt x="11" y="21"/>
                    </a:moveTo>
                    <a:cubicBezTo>
                      <a:pt x="8" y="15"/>
                      <a:pt x="6" y="9"/>
                      <a:pt x="4" y="2"/>
                    </a:cubicBezTo>
                    <a:cubicBezTo>
                      <a:pt x="4" y="1"/>
                      <a:pt x="1" y="0"/>
                      <a:pt x="1" y="2"/>
                    </a:cubicBezTo>
                    <a:cubicBezTo>
                      <a:pt x="0" y="9"/>
                      <a:pt x="3" y="17"/>
                      <a:pt x="7" y="23"/>
                    </a:cubicBezTo>
                    <a:cubicBezTo>
                      <a:pt x="9" y="25"/>
                      <a:pt x="12" y="23"/>
                      <a:pt x="11"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48" name="Freeform 586">
                <a:extLst>
                  <a:ext uri="{FF2B5EF4-FFF2-40B4-BE49-F238E27FC236}">
                    <a16:creationId xmlns:a16="http://schemas.microsoft.com/office/drawing/2014/main" id="{49480446-B209-4B27-9516-CB2CFFB2FB87}"/>
                  </a:ext>
                </a:extLst>
              </p:cNvPr>
              <p:cNvSpPr>
                <a:spLocks/>
              </p:cNvSpPr>
              <p:nvPr/>
            </p:nvSpPr>
            <p:spPr bwMode="auto">
              <a:xfrm>
                <a:off x="3076" y="2487"/>
                <a:ext cx="18" cy="35"/>
              </a:xfrm>
              <a:custGeom>
                <a:avLst/>
                <a:gdLst>
                  <a:gd name="T0" fmla="*/ 9 w 10"/>
                  <a:gd name="T1" fmla="*/ 16 h 20"/>
                  <a:gd name="T2" fmla="*/ 5 w 10"/>
                  <a:gd name="T3" fmla="*/ 3 h 20"/>
                  <a:gd name="T4" fmla="*/ 1 w 10"/>
                  <a:gd name="T5" fmla="*/ 2 h 20"/>
                  <a:gd name="T6" fmla="*/ 6 w 10"/>
                  <a:gd name="T7" fmla="*/ 18 h 20"/>
                  <a:gd name="T8" fmla="*/ 9 w 10"/>
                  <a:gd name="T9" fmla="*/ 16 h 20"/>
                </a:gdLst>
                <a:ahLst/>
                <a:cxnLst>
                  <a:cxn ang="0">
                    <a:pos x="T0" y="T1"/>
                  </a:cxn>
                  <a:cxn ang="0">
                    <a:pos x="T2" y="T3"/>
                  </a:cxn>
                  <a:cxn ang="0">
                    <a:pos x="T4" y="T5"/>
                  </a:cxn>
                  <a:cxn ang="0">
                    <a:pos x="T6" y="T7"/>
                  </a:cxn>
                  <a:cxn ang="0">
                    <a:pos x="T8" y="T9"/>
                  </a:cxn>
                </a:cxnLst>
                <a:rect l="0" t="0" r="r" b="b"/>
                <a:pathLst>
                  <a:path w="10" h="20">
                    <a:moveTo>
                      <a:pt x="9" y="16"/>
                    </a:moveTo>
                    <a:cubicBezTo>
                      <a:pt x="6" y="12"/>
                      <a:pt x="5" y="7"/>
                      <a:pt x="5" y="3"/>
                    </a:cubicBezTo>
                    <a:cubicBezTo>
                      <a:pt x="4" y="1"/>
                      <a:pt x="2" y="0"/>
                      <a:pt x="1" y="2"/>
                    </a:cubicBezTo>
                    <a:cubicBezTo>
                      <a:pt x="0" y="8"/>
                      <a:pt x="2" y="14"/>
                      <a:pt x="6" y="18"/>
                    </a:cubicBezTo>
                    <a:cubicBezTo>
                      <a:pt x="7" y="20"/>
                      <a:pt x="10" y="18"/>
                      <a:pt x="9"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49" name="Freeform 587">
                <a:extLst>
                  <a:ext uri="{FF2B5EF4-FFF2-40B4-BE49-F238E27FC236}">
                    <a16:creationId xmlns:a16="http://schemas.microsoft.com/office/drawing/2014/main" id="{6829919D-ECB1-435C-99FA-389AFFA6339E}"/>
                  </a:ext>
                </a:extLst>
              </p:cNvPr>
              <p:cNvSpPr>
                <a:spLocks/>
              </p:cNvSpPr>
              <p:nvPr/>
            </p:nvSpPr>
            <p:spPr bwMode="auto">
              <a:xfrm>
                <a:off x="2702" y="2935"/>
                <a:ext cx="56" cy="49"/>
              </a:xfrm>
              <a:custGeom>
                <a:avLst/>
                <a:gdLst>
                  <a:gd name="T0" fmla="*/ 1 w 32"/>
                  <a:gd name="T1" fmla="*/ 2 h 28"/>
                  <a:gd name="T2" fmla="*/ 30 w 32"/>
                  <a:gd name="T3" fmla="*/ 28 h 28"/>
                  <a:gd name="T4" fmla="*/ 30 w 32"/>
                  <a:gd name="T5" fmla="*/ 25 h 28"/>
                  <a:gd name="T6" fmla="*/ 4 w 32"/>
                  <a:gd name="T7" fmla="*/ 2 h 28"/>
                  <a:gd name="T8" fmla="*/ 1 w 32"/>
                  <a:gd name="T9" fmla="*/ 2 h 28"/>
                </a:gdLst>
                <a:ahLst/>
                <a:cxnLst>
                  <a:cxn ang="0">
                    <a:pos x="T0" y="T1"/>
                  </a:cxn>
                  <a:cxn ang="0">
                    <a:pos x="T2" y="T3"/>
                  </a:cxn>
                  <a:cxn ang="0">
                    <a:pos x="T4" y="T5"/>
                  </a:cxn>
                  <a:cxn ang="0">
                    <a:pos x="T6" y="T7"/>
                  </a:cxn>
                  <a:cxn ang="0">
                    <a:pos x="T8" y="T9"/>
                  </a:cxn>
                </a:cxnLst>
                <a:rect l="0" t="0" r="r" b="b"/>
                <a:pathLst>
                  <a:path w="32" h="28">
                    <a:moveTo>
                      <a:pt x="1" y="2"/>
                    </a:moveTo>
                    <a:cubicBezTo>
                      <a:pt x="3" y="16"/>
                      <a:pt x="16" y="28"/>
                      <a:pt x="30" y="28"/>
                    </a:cubicBezTo>
                    <a:cubicBezTo>
                      <a:pt x="31" y="28"/>
                      <a:pt x="32" y="25"/>
                      <a:pt x="30" y="25"/>
                    </a:cubicBezTo>
                    <a:cubicBezTo>
                      <a:pt x="17" y="22"/>
                      <a:pt x="8" y="14"/>
                      <a:pt x="4" y="2"/>
                    </a:cubicBezTo>
                    <a:cubicBezTo>
                      <a:pt x="3" y="0"/>
                      <a:pt x="0" y="0"/>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50" name="Freeform 588">
                <a:extLst>
                  <a:ext uri="{FF2B5EF4-FFF2-40B4-BE49-F238E27FC236}">
                    <a16:creationId xmlns:a16="http://schemas.microsoft.com/office/drawing/2014/main" id="{67A1DBAE-169A-4D3F-9288-F4BB0197858A}"/>
                  </a:ext>
                </a:extLst>
              </p:cNvPr>
              <p:cNvSpPr>
                <a:spLocks/>
              </p:cNvSpPr>
              <p:nvPr/>
            </p:nvSpPr>
            <p:spPr bwMode="auto">
              <a:xfrm>
                <a:off x="2948" y="2814"/>
                <a:ext cx="77" cy="121"/>
              </a:xfrm>
              <a:custGeom>
                <a:avLst/>
                <a:gdLst>
                  <a:gd name="T0" fmla="*/ 0 w 44"/>
                  <a:gd name="T1" fmla="*/ 3 h 69"/>
                  <a:gd name="T2" fmla="*/ 41 w 44"/>
                  <a:gd name="T3" fmla="*/ 68 h 69"/>
                  <a:gd name="T4" fmla="*/ 43 w 44"/>
                  <a:gd name="T5" fmla="*/ 65 h 69"/>
                  <a:gd name="T6" fmla="*/ 3 w 44"/>
                  <a:gd name="T7" fmla="*/ 2 h 69"/>
                  <a:gd name="T8" fmla="*/ 0 w 44"/>
                  <a:gd name="T9" fmla="*/ 3 h 69"/>
                </a:gdLst>
                <a:ahLst/>
                <a:cxnLst>
                  <a:cxn ang="0">
                    <a:pos x="T0" y="T1"/>
                  </a:cxn>
                  <a:cxn ang="0">
                    <a:pos x="T2" y="T3"/>
                  </a:cxn>
                  <a:cxn ang="0">
                    <a:pos x="T4" y="T5"/>
                  </a:cxn>
                  <a:cxn ang="0">
                    <a:pos x="T6" y="T7"/>
                  </a:cxn>
                  <a:cxn ang="0">
                    <a:pos x="T8" y="T9"/>
                  </a:cxn>
                </a:cxnLst>
                <a:rect l="0" t="0" r="r" b="b"/>
                <a:pathLst>
                  <a:path w="44" h="69">
                    <a:moveTo>
                      <a:pt x="0" y="3"/>
                    </a:moveTo>
                    <a:cubicBezTo>
                      <a:pt x="4" y="29"/>
                      <a:pt x="19" y="54"/>
                      <a:pt x="41" y="68"/>
                    </a:cubicBezTo>
                    <a:cubicBezTo>
                      <a:pt x="43" y="69"/>
                      <a:pt x="44" y="67"/>
                      <a:pt x="43" y="65"/>
                    </a:cubicBezTo>
                    <a:cubicBezTo>
                      <a:pt x="23" y="47"/>
                      <a:pt x="11" y="28"/>
                      <a:pt x="3" y="2"/>
                    </a:cubicBezTo>
                    <a:cubicBezTo>
                      <a:pt x="3" y="0"/>
                      <a:pt x="0" y="1"/>
                      <a:pt x="0"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51" name="Freeform 589">
                <a:extLst>
                  <a:ext uri="{FF2B5EF4-FFF2-40B4-BE49-F238E27FC236}">
                    <a16:creationId xmlns:a16="http://schemas.microsoft.com/office/drawing/2014/main" id="{B5C097D5-EF22-458D-A68D-32692A16E008}"/>
                  </a:ext>
                </a:extLst>
              </p:cNvPr>
              <p:cNvSpPr>
                <a:spLocks/>
              </p:cNvSpPr>
              <p:nvPr/>
            </p:nvSpPr>
            <p:spPr bwMode="auto">
              <a:xfrm>
                <a:off x="3333" y="2896"/>
                <a:ext cx="39" cy="111"/>
              </a:xfrm>
              <a:custGeom>
                <a:avLst/>
                <a:gdLst>
                  <a:gd name="T0" fmla="*/ 1 w 22"/>
                  <a:gd name="T1" fmla="*/ 3 h 63"/>
                  <a:gd name="T2" fmla="*/ 18 w 22"/>
                  <a:gd name="T3" fmla="*/ 61 h 63"/>
                  <a:gd name="T4" fmla="*/ 21 w 22"/>
                  <a:gd name="T5" fmla="*/ 61 h 63"/>
                  <a:gd name="T6" fmla="*/ 4 w 22"/>
                  <a:gd name="T7" fmla="*/ 2 h 63"/>
                  <a:gd name="T8" fmla="*/ 1 w 22"/>
                  <a:gd name="T9" fmla="*/ 3 h 63"/>
                </a:gdLst>
                <a:ahLst/>
                <a:cxnLst>
                  <a:cxn ang="0">
                    <a:pos x="T0" y="T1"/>
                  </a:cxn>
                  <a:cxn ang="0">
                    <a:pos x="T2" y="T3"/>
                  </a:cxn>
                  <a:cxn ang="0">
                    <a:pos x="T4" y="T5"/>
                  </a:cxn>
                  <a:cxn ang="0">
                    <a:pos x="T6" y="T7"/>
                  </a:cxn>
                  <a:cxn ang="0">
                    <a:pos x="T8" y="T9"/>
                  </a:cxn>
                </a:cxnLst>
                <a:rect l="0" t="0" r="r" b="b"/>
                <a:pathLst>
                  <a:path w="22" h="63">
                    <a:moveTo>
                      <a:pt x="1" y="3"/>
                    </a:moveTo>
                    <a:cubicBezTo>
                      <a:pt x="8" y="23"/>
                      <a:pt x="13" y="41"/>
                      <a:pt x="18" y="61"/>
                    </a:cubicBezTo>
                    <a:cubicBezTo>
                      <a:pt x="19" y="63"/>
                      <a:pt x="21" y="63"/>
                      <a:pt x="21" y="61"/>
                    </a:cubicBezTo>
                    <a:cubicBezTo>
                      <a:pt x="22" y="41"/>
                      <a:pt x="14" y="19"/>
                      <a:pt x="4" y="2"/>
                    </a:cubicBezTo>
                    <a:cubicBezTo>
                      <a:pt x="3" y="0"/>
                      <a:pt x="0" y="2"/>
                      <a:pt x="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52" name="Freeform 590">
                <a:extLst>
                  <a:ext uri="{FF2B5EF4-FFF2-40B4-BE49-F238E27FC236}">
                    <a16:creationId xmlns:a16="http://schemas.microsoft.com/office/drawing/2014/main" id="{CDF6A735-77B3-4FB2-A19D-E235681FF1B4}"/>
                  </a:ext>
                </a:extLst>
              </p:cNvPr>
              <p:cNvSpPr>
                <a:spLocks/>
              </p:cNvSpPr>
              <p:nvPr/>
            </p:nvSpPr>
            <p:spPr bwMode="auto">
              <a:xfrm>
                <a:off x="3314" y="2939"/>
                <a:ext cx="19" cy="70"/>
              </a:xfrm>
              <a:custGeom>
                <a:avLst/>
                <a:gdLst>
                  <a:gd name="T0" fmla="*/ 0 w 11"/>
                  <a:gd name="T1" fmla="*/ 4 h 40"/>
                  <a:gd name="T2" fmla="*/ 8 w 11"/>
                  <a:gd name="T3" fmla="*/ 39 h 40"/>
                  <a:gd name="T4" fmla="*/ 11 w 11"/>
                  <a:gd name="T5" fmla="*/ 38 h 40"/>
                  <a:gd name="T6" fmla="*/ 4 w 11"/>
                  <a:gd name="T7" fmla="*/ 3 h 40"/>
                  <a:gd name="T8" fmla="*/ 0 w 11"/>
                  <a:gd name="T9" fmla="*/ 4 h 40"/>
                </a:gdLst>
                <a:ahLst/>
                <a:cxnLst>
                  <a:cxn ang="0">
                    <a:pos x="T0" y="T1"/>
                  </a:cxn>
                  <a:cxn ang="0">
                    <a:pos x="T2" y="T3"/>
                  </a:cxn>
                  <a:cxn ang="0">
                    <a:pos x="T4" y="T5"/>
                  </a:cxn>
                  <a:cxn ang="0">
                    <a:pos x="T6" y="T7"/>
                  </a:cxn>
                  <a:cxn ang="0">
                    <a:pos x="T8" y="T9"/>
                  </a:cxn>
                </a:cxnLst>
                <a:rect l="0" t="0" r="r" b="b"/>
                <a:pathLst>
                  <a:path w="11" h="40">
                    <a:moveTo>
                      <a:pt x="0" y="4"/>
                    </a:moveTo>
                    <a:cubicBezTo>
                      <a:pt x="3" y="15"/>
                      <a:pt x="5" y="27"/>
                      <a:pt x="8" y="39"/>
                    </a:cubicBezTo>
                    <a:cubicBezTo>
                      <a:pt x="8" y="40"/>
                      <a:pt x="11" y="40"/>
                      <a:pt x="11" y="38"/>
                    </a:cubicBezTo>
                    <a:cubicBezTo>
                      <a:pt x="11" y="26"/>
                      <a:pt x="8" y="14"/>
                      <a:pt x="4" y="3"/>
                    </a:cubicBezTo>
                    <a:cubicBezTo>
                      <a:pt x="3" y="0"/>
                      <a:pt x="0" y="1"/>
                      <a:pt x="0"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53" name="Freeform 591">
                <a:extLst>
                  <a:ext uri="{FF2B5EF4-FFF2-40B4-BE49-F238E27FC236}">
                    <a16:creationId xmlns:a16="http://schemas.microsoft.com/office/drawing/2014/main" id="{1D16C3AD-676A-4764-B969-2180F3DED174}"/>
                  </a:ext>
                </a:extLst>
              </p:cNvPr>
              <p:cNvSpPr>
                <a:spLocks/>
              </p:cNvSpPr>
              <p:nvPr/>
            </p:nvSpPr>
            <p:spPr bwMode="auto">
              <a:xfrm>
                <a:off x="3284" y="2986"/>
                <a:ext cx="12" cy="49"/>
              </a:xfrm>
              <a:custGeom>
                <a:avLst/>
                <a:gdLst>
                  <a:gd name="T0" fmla="*/ 1 w 7"/>
                  <a:gd name="T1" fmla="*/ 3 h 28"/>
                  <a:gd name="T2" fmla="*/ 4 w 7"/>
                  <a:gd name="T3" fmla="*/ 26 h 28"/>
                  <a:gd name="T4" fmla="*/ 7 w 7"/>
                  <a:gd name="T5" fmla="*/ 26 h 28"/>
                  <a:gd name="T6" fmla="*/ 4 w 7"/>
                  <a:gd name="T7" fmla="*/ 2 h 28"/>
                  <a:gd name="T8" fmla="*/ 1 w 7"/>
                  <a:gd name="T9" fmla="*/ 3 h 28"/>
                </a:gdLst>
                <a:ahLst/>
                <a:cxnLst>
                  <a:cxn ang="0">
                    <a:pos x="T0" y="T1"/>
                  </a:cxn>
                  <a:cxn ang="0">
                    <a:pos x="T2" y="T3"/>
                  </a:cxn>
                  <a:cxn ang="0">
                    <a:pos x="T4" y="T5"/>
                  </a:cxn>
                  <a:cxn ang="0">
                    <a:pos x="T6" y="T7"/>
                  </a:cxn>
                  <a:cxn ang="0">
                    <a:pos x="T8" y="T9"/>
                  </a:cxn>
                </a:cxnLst>
                <a:rect l="0" t="0" r="r" b="b"/>
                <a:pathLst>
                  <a:path w="7" h="28">
                    <a:moveTo>
                      <a:pt x="1" y="3"/>
                    </a:moveTo>
                    <a:cubicBezTo>
                      <a:pt x="2" y="10"/>
                      <a:pt x="2" y="19"/>
                      <a:pt x="4" y="26"/>
                    </a:cubicBezTo>
                    <a:cubicBezTo>
                      <a:pt x="5" y="28"/>
                      <a:pt x="7" y="27"/>
                      <a:pt x="7" y="26"/>
                    </a:cubicBezTo>
                    <a:cubicBezTo>
                      <a:pt x="7" y="18"/>
                      <a:pt x="6" y="10"/>
                      <a:pt x="4" y="2"/>
                    </a:cubicBezTo>
                    <a:cubicBezTo>
                      <a:pt x="4" y="0"/>
                      <a:pt x="0" y="1"/>
                      <a:pt x="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54" name="Freeform 592">
                <a:extLst>
                  <a:ext uri="{FF2B5EF4-FFF2-40B4-BE49-F238E27FC236}">
                    <a16:creationId xmlns:a16="http://schemas.microsoft.com/office/drawing/2014/main" id="{5A14802B-3917-47A3-94AC-200FC0C96EE8}"/>
                  </a:ext>
                </a:extLst>
              </p:cNvPr>
              <p:cNvSpPr>
                <a:spLocks/>
              </p:cNvSpPr>
              <p:nvPr/>
            </p:nvSpPr>
            <p:spPr bwMode="auto">
              <a:xfrm>
                <a:off x="3254" y="3016"/>
                <a:ext cx="10" cy="39"/>
              </a:xfrm>
              <a:custGeom>
                <a:avLst/>
                <a:gdLst>
                  <a:gd name="T0" fmla="*/ 0 w 6"/>
                  <a:gd name="T1" fmla="*/ 3 h 22"/>
                  <a:gd name="T2" fmla="*/ 3 w 6"/>
                  <a:gd name="T3" fmla="*/ 20 h 22"/>
                  <a:gd name="T4" fmla="*/ 6 w 6"/>
                  <a:gd name="T5" fmla="*/ 20 h 22"/>
                  <a:gd name="T6" fmla="*/ 3 w 6"/>
                  <a:gd name="T7" fmla="*/ 2 h 22"/>
                  <a:gd name="T8" fmla="*/ 0 w 6"/>
                  <a:gd name="T9" fmla="*/ 3 h 22"/>
                </a:gdLst>
                <a:ahLst/>
                <a:cxnLst>
                  <a:cxn ang="0">
                    <a:pos x="T0" y="T1"/>
                  </a:cxn>
                  <a:cxn ang="0">
                    <a:pos x="T2" y="T3"/>
                  </a:cxn>
                  <a:cxn ang="0">
                    <a:pos x="T4" y="T5"/>
                  </a:cxn>
                  <a:cxn ang="0">
                    <a:pos x="T6" y="T7"/>
                  </a:cxn>
                  <a:cxn ang="0">
                    <a:pos x="T8" y="T9"/>
                  </a:cxn>
                </a:cxnLst>
                <a:rect l="0" t="0" r="r" b="b"/>
                <a:pathLst>
                  <a:path w="6" h="22">
                    <a:moveTo>
                      <a:pt x="0" y="3"/>
                    </a:moveTo>
                    <a:cubicBezTo>
                      <a:pt x="1" y="9"/>
                      <a:pt x="1" y="15"/>
                      <a:pt x="3" y="20"/>
                    </a:cubicBezTo>
                    <a:cubicBezTo>
                      <a:pt x="4" y="22"/>
                      <a:pt x="6" y="22"/>
                      <a:pt x="6" y="20"/>
                    </a:cubicBezTo>
                    <a:cubicBezTo>
                      <a:pt x="6" y="14"/>
                      <a:pt x="4" y="8"/>
                      <a:pt x="3" y="2"/>
                    </a:cubicBezTo>
                    <a:cubicBezTo>
                      <a:pt x="3" y="0"/>
                      <a:pt x="0" y="1"/>
                      <a:pt x="0"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55" name="Freeform 593">
                <a:extLst>
                  <a:ext uri="{FF2B5EF4-FFF2-40B4-BE49-F238E27FC236}">
                    <a16:creationId xmlns:a16="http://schemas.microsoft.com/office/drawing/2014/main" id="{5B66A385-C4A6-4778-850B-CB9643E5E336}"/>
                  </a:ext>
                </a:extLst>
              </p:cNvPr>
              <p:cNvSpPr>
                <a:spLocks/>
              </p:cNvSpPr>
              <p:nvPr/>
            </p:nvSpPr>
            <p:spPr bwMode="auto">
              <a:xfrm>
                <a:off x="3210" y="3041"/>
                <a:ext cx="12" cy="31"/>
              </a:xfrm>
              <a:custGeom>
                <a:avLst/>
                <a:gdLst>
                  <a:gd name="T0" fmla="*/ 1 w 7"/>
                  <a:gd name="T1" fmla="*/ 4 h 18"/>
                  <a:gd name="T2" fmla="*/ 4 w 7"/>
                  <a:gd name="T3" fmla="*/ 17 h 18"/>
                  <a:gd name="T4" fmla="*/ 7 w 7"/>
                  <a:gd name="T5" fmla="*/ 16 h 18"/>
                  <a:gd name="T6" fmla="*/ 4 w 7"/>
                  <a:gd name="T7" fmla="*/ 3 h 18"/>
                  <a:gd name="T8" fmla="*/ 1 w 7"/>
                  <a:gd name="T9" fmla="*/ 4 h 18"/>
                </a:gdLst>
                <a:ahLst/>
                <a:cxnLst>
                  <a:cxn ang="0">
                    <a:pos x="T0" y="T1"/>
                  </a:cxn>
                  <a:cxn ang="0">
                    <a:pos x="T2" y="T3"/>
                  </a:cxn>
                  <a:cxn ang="0">
                    <a:pos x="T4" y="T5"/>
                  </a:cxn>
                  <a:cxn ang="0">
                    <a:pos x="T6" y="T7"/>
                  </a:cxn>
                  <a:cxn ang="0">
                    <a:pos x="T8" y="T9"/>
                  </a:cxn>
                </a:cxnLst>
                <a:rect l="0" t="0" r="r" b="b"/>
                <a:pathLst>
                  <a:path w="7" h="18">
                    <a:moveTo>
                      <a:pt x="1" y="4"/>
                    </a:moveTo>
                    <a:cubicBezTo>
                      <a:pt x="2" y="8"/>
                      <a:pt x="2" y="13"/>
                      <a:pt x="4" y="17"/>
                    </a:cubicBezTo>
                    <a:cubicBezTo>
                      <a:pt x="5" y="18"/>
                      <a:pt x="7" y="17"/>
                      <a:pt x="7" y="16"/>
                    </a:cubicBezTo>
                    <a:cubicBezTo>
                      <a:pt x="7" y="11"/>
                      <a:pt x="5" y="7"/>
                      <a:pt x="4" y="3"/>
                    </a:cubicBezTo>
                    <a:cubicBezTo>
                      <a:pt x="3" y="0"/>
                      <a:pt x="0" y="1"/>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56" name="Freeform 594">
                <a:extLst>
                  <a:ext uri="{FF2B5EF4-FFF2-40B4-BE49-F238E27FC236}">
                    <a16:creationId xmlns:a16="http://schemas.microsoft.com/office/drawing/2014/main" id="{7F2F027F-CF4E-4F2A-AB69-062582EB0A41}"/>
                  </a:ext>
                </a:extLst>
              </p:cNvPr>
              <p:cNvSpPr>
                <a:spLocks/>
              </p:cNvSpPr>
              <p:nvPr/>
            </p:nvSpPr>
            <p:spPr bwMode="auto">
              <a:xfrm>
                <a:off x="3155" y="3065"/>
                <a:ext cx="9" cy="35"/>
              </a:xfrm>
              <a:custGeom>
                <a:avLst/>
                <a:gdLst>
                  <a:gd name="T0" fmla="*/ 0 w 5"/>
                  <a:gd name="T1" fmla="*/ 2 h 20"/>
                  <a:gd name="T2" fmla="*/ 2 w 5"/>
                  <a:gd name="T3" fmla="*/ 18 h 20"/>
                  <a:gd name="T4" fmla="*/ 5 w 5"/>
                  <a:gd name="T5" fmla="*/ 18 h 20"/>
                  <a:gd name="T6" fmla="*/ 4 w 5"/>
                  <a:gd name="T7" fmla="*/ 2 h 20"/>
                  <a:gd name="T8" fmla="*/ 0 w 5"/>
                  <a:gd name="T9" fmla="*/ 2 h 20"/>
                </a:gdLst>
                <a:ahLst/>
                <a:cxnLst>
                  <a:cxn ang="0">
                    <a:pos x="T0" y="T1"/>
                  </a:cxn>
                  <a:cxn ang="0">
                    <a:pos x="T2" y="T3"/>
                  </a:cxn>
                  <a:cxn ang="0">
                    <a:pos x="T4" y="T5"/>
                  </a:cxn>
                  <a:cxn ang="0">
                    <a:pos x="T6" y="T7"/>
                  </a:cxn>
                  <a:cxn ang="0">
                    <a:pos x="T8" y="T9"/>
                  </a:cxn>
                </a:cxnLst>
                <a:rect l="0" t="0" r="r" b="b"/>
                <a:pathLst>
                  <a:path w="5" h="20">
                    <a:moveTo>
                      <a:pt x="0" y="2"/>
                    </a:moveTo>
                    <a:cubicBezTo>
                      <a:pt x="1" y="7"/>
                      <a:pt x="1" y="13"/>
                      <a:pt x="2" y="18"/>
                    </a:cubicBezTo>
                    <a:cubicBezTo>
                      <a:pt x="3" y="20"/>
                      <a:pt x="5" y="19"/>
                      <a:pt x="5" y="18"/>
                    </a:cubicBezTo>
                    <a:cubicBezTo>
                      <a:pt x="5" y="12"/>
                      <a:pt x="5" y="7"/>
                      <a:pt x="4" y="2"/>
                    </a:cubicBezTo>
                    <a:cubicBezTo>
                      <a:pt x="4" y="0"/>
                      <a:pt x="0" y="0"/>
                      <a:pt x="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57" name="Freeform 595">
                <a:extLst>
                  <a:ext uri="{FF2B5EF4-FFF2-40B4-BE49-F238E27FC236}">
                    <a16:creationId xmlns:a16="http://schemas.microsoft.com/office/drawing/2014/main" id="{87669BC7-99E9-4E86-932D-FB15D34E1600}"/>
                  </a:ext>
                </a:extLst>
              </p:cNvPr>
              <p:cNvSpPr>
                <a:spLocks/>
              </p:cNvSpPr>
              <p:nvPr/>
            </p:nvSpPr>
            <p:spPr bwMode="auto">
              <a:xfrm>
                <a:off x="3097" y="3072"/>
                <a:ext cx="13" cy="30"/>
              </a:xfrm>
              <a:custGeom>
                <a:avLst/>
                <a:gdLst>
                  <a:gd name="T0" fmla="*/ 0 w 7"/>
                  <a:gd name="T1" fmla="*/ 2 h 17"/>
                  <a:gd name="T2" fmla="*/ 4 w 7"/>
                  <a:gd name="T3" fmla="*/ 16 h 17"/>
                  <a:gd name="T4" fmla="*/ 7 w 7"/>
                  <a:gd name="T5" fmla="*/ 15 h 17"/>
                  <a:gd name="T6" fmla="*/ 4 w 7"/>
                  <a:gd name="T7" fmla="*/ 2 h 17"/>
                  <a:gd name="T8" fmla="*/ 0 w 7"/>
                  <a:gd name="T9" fmla="*/ 2 h 17"/>
                </a:gdLst>
                <a:ahLst/>
                <a:cxnLst>
                  <a:cxn ang="0">
                    <a:pos x="T0" y="T1"/>
                  </a:cxn>
                  <a:cxn ang="0">
                    <a:pos x="T2" y="T3"/>
                  </a:cxn>
                  <a:cxn ang="0">
                    <a:pos x="T4" y="T5"/>
                  </a:cxn>
                  <a:cxn ang="0">
                    <a:pos x="T6" y="T7"/>
                  </a:cxn>
                  <a:cxn ang="0">
                    <a:pos x="T8" y="T9"/>
                  </a:cxn>
                </a:cxnLst>
                <a:rect l="0" t="0" r="r" b="b"/>
                <a:pathLst>
                  <a:path w="7" h="17">
                    <a:moveTo>
                      <a:pt x="0" y="2"/>
                    </a:moveTo>
                    <a:cubicBezTo>
                      <a:pt x="0" y="7"/>
                      <a:pt x="1" y="12"/>
                      <a:pt x="4" y="16"/>
                    </a:cubicBezTo>
                    <a:cubicBezTo>
                      <a:pt x="5" y="17"/>
                      <a:pt x="7" y="16"/>
                      <a:pt x="7" y="15"/>
                    </a:cubicBezTo>
                    <a:cubicBezTo>
                      <a:pt x="5" y="10"/>
                      <a:pt x="4" y="7"/>
                      <a:pt x="4" y="2"/>
                    </a:cubicBezTo>
                    <a:cubicBezTo>
                      <a:pt x="4" y="0"/>
                      <a:pt x="0" y="0"/>
                      <a:pt x="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58" name="Freeform 596">
                <a:extLst>
                  <a:ext uri="{FF2B5EF4-FFF2-40B4-BE49-F238E27FC236}">
                    <a16:creationId xmlns:a16="http://schemas.microsoft.com/office/drawing/2014/main" id="{0F2047B8-5F20-4057-8FD7-7787CD3402E9}"/>
                  </a:ext>
                </a:extLst>
              </p:cNvPr>
              <p:cNvSpPr>
                <a:spLocks/>
              </p:cNvSpPr>
              <p:nvPr/>
            </p:nvSpPr>
            <p:spPr bwMode="auto">
              <a:xfrm>
                <a:off x="3386" y="2912"/>
                <a:ext cx="31" cy="67"/>
              </a:xfrm>
              <a:custGeom>
                <a:avLst/>
                <a:gdLst>
                  <a:gd name="T0" fmla="*/ 0 w 18"/>
                  <a:gd name="T1" fmla="*/ 3 h 38"/>
                  <a:gd name="T2" fmla="*/ 14 w 18"/>
                  <a:gd name="T3" fmla="*/ 36 h 38"/>
                  <a:gd name="T4" fmla="*/ 17 w 18"/>
                  <a:gd name="T5" fmla="*/ 35 h 38"/>
                  <a:gd name="T6" fmla="*/ 3 w 18"/>
                  <a:gd name="T7" fmla="*/ 2 h 38"/>
                  <a:gd name="T8" fmla="*/ 0 w 18"/>
                  <a:gd name="T9" fmla="*/ 3 h 38"/>
                </a:gdLst>
                <a:ahLst/>
                <a:cxnLst>
                  <a:cxn ang="0">
                    <a:pos x="T0" y="T1"/>
                  </a:cxn>
                  <a:cxn ang="0">
                    <a:pos x="T2" y="T3"/>
                  </a:cxn>
                  <a:cxn ang="0">
                    <a:pos x="T4" y="T5"/>
                  </a:cxn>
                  <a:cxn ang="0">
                    <a:pos x="T6" y="T7"/>
                  </a:cxn>
                  <a:cxn ang="0">
                    <a:pos x="T8" y="T9"/>
                  </a:cxn>
                </a:cxnLst>
                <a:rect l="0" t="0" r="r" b="b"/>
                <a:pathLst>
                  <a:path w="18" h="38">
                    <a:moveTo>
                      <a:pt x="0" y="3"/>
                    </a:moveTo>
                    <a:cubicBezTo>
                      <a:pt x="2" y="14"/>
                      <a:pt x="7" y="27"/>
                      <a:pt x="14" y="36"/>
                    </a:cubicBezTo>
                    <a:cubicBezTo>
                      <a:pt x="15" y="38"/>
                      <a:pt x="18" y="36"/>
                      <a:pt x="17" y="35"/>
                    </a:cubicBezTo>
                    <a:cubicBezTo>
                      <a:pt x="13" y="24"/>
                      <a:pt x="8" y="13"/>
                      <a:pt x="3" y="2"/>
                    </a:cubicBezTo>
                    <a:cubicBezTo>
                      <a:pt x="3" y="0"/>
                      <a:pt x="0" y="0"/>
                      <a:pt x="0"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59" name="Freeform 597">
                <a:extLst>
                  <a:ext uri="{FF2B5EF4-FFF2-40B4-BE49-F238E27FC236}">
                    <a16:creationId xmlns:a16="http://schemas.microsoft.com/office/drawing/2014/main" id="{70B01E75-9B44-4D07-9A09-AA726A693AD2}"/>
                  </a:ext>
                </a:extLst>
              </p:cNvPr>
              <p:cNvSpPr>
                <a:spLocks/>
              </p:cNvSpPr>
              <p:nvPr/>
            </p:nvSpPr>
            <p:spPr bwMode="auto">
              <a:xfrm>
                <a:off x="3435" y="2918"/>
                <a:ext cx="14" cy="42"/>
              </a:xfrm>
              <a:custGeom>
                <a:avLst/>
                <a:gdLst>
                  <a:gd name="T0" fmla="*/ 0 w 8"/>
                  <a:gd name="T1" fmla="*/ 2 h 24"/>
                  <a:gd name="T2" fmla="*/ 5 w 8"/>
                  <a:gd name="T3" fmla="*/ 22 h 24"/>
                  <a:gd name="T4" fmla="*/ 8 w 8"/>
                  <a:gd name="T5" fmla="*/ 22 h 24"/>
                  <a:gd name="T6" fmla="*/ 4 w 8"/>
                  <a:gd name="T7" fmla="*/ 2 h 24"/>
                  <a:gd name="T8" fmla="*/ 0 w 8"/>
                  <a:gd name="T9" fmla="*/ 2 h 24"/>
                </a:gdLst>
                <a:ahLst/>
                <a:cxnLst>
                  <a:cxn ang="0">
                    <a:pos x="T0" y="T1"/>
                  </a:cxn>
                  <a:cxn ang="0">
                    <a:pos x="T2" y="T3"/>
                  </a:cxn>
                  <a:cxn ang="0">
                    <a:pos x="T4" y="T5"/>
                  </a:cxn>
                  <a:cxn ang="0">
                    <a:pos x="T6" y="T7"/>
                  </a:cxn>
                  <a:cxn ang="0">
                    <a:pos x="T8" y="T9"/>
                  </a:cxn>
                </a:cxnLst>
                <a:rect l="0" t="0" r="r" b="b"/>
                <a:pathLst>
                  <a:path w="8" h="24">
                    <a:moveTo>
                      <a:pt x="0" y="2"/>
                    </a:moveTo>
                    <a:cubicBezTo>
                      <a:pt x="1" y="9"/>
                      <a:pt x="2" y="16"/>
                      <a:pt x="5" y="22"/>
                    </a:cubicBezTo>
                    <a:cubicBezTo>
                      <a:pt x="5" y="24"/>
                      <a:pt x="8" y="24"/>
                      <a:pt x="8" y="22"/>
                    </a:cubicBezTo>
                    <a:cubicBezTo>
                      <a:pt x="7" y="15"/>
                      <a:pt x="6" y="8"/>
                      <a:pt x="4" y="2"/>
                    </a:cubicBezTo>
                    <a:cubicBezTo>
                      <a:pt x="3" y="0"/>
                      <a:pt x="0" y="0"/>
                      <a:pt x="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60" name="Freeform 598">
                <a:extLst>
                  <a:ext uri="{FF2B5EF4-FFF2-40B4-BE49-F238E27FC236}">
                    <a16:creationId xmlns:a16="http://schemas.microsoft.com/office/drawing/2014/main" id="{F0A4B613-2A05-4524-BC4F-5B2A2A303527}"/>
                  </a:ext>
                </a:extLst>
              </p:cNvPr>
              <p:cNvSpPr>
                <a:spLocks/>
              </p:cNvSpPr>
              <p:nvPr/>
            </p:nvSpPr>
            <p:spPr bwMode="auto">
              <a:xfrm>
                <a:off x="3474" y="2911"/>
                <a:ext cx="12" cy="31"/>
              </a:xfrm>
              <a:custGeom>
                <a:avLst/>
                <a:gdLst>
                  <a:gd name="T0" fmla="*/ 1 w 7"/>
                  <a:gd name="T1" fmla="*/ 4 h 18"/>
                  <a:gd name="T2" fmla="*/ 4 w 7"/>
                  <a:gd name="T3" fmla="*/ 17 h 18"/>
                  <a:gd name="T4" fmla="*/ 7 w 7"/>
                  <a:gd name="T5" fmla="*/ 16 h 18"/>
                  <a:gd name="T6" fmla="*/ 4 w 7"/>
                  <a:gd name="T7" fmla="*/ 3 h 18"/>
                  <a:gd name="T8" fmla="*/ 1 w 7"/>
                  <a:gd name="T9" fmla="*/ 4 h 18"/>
                </a:gdLst>
                <a:ahLst/>
                <a:cxnLst>
                  <a:cxn ang="0">
                    <a:pos x="T0" y="T1"/>
                  </a:cxn>
                  <a:cxn ang="0">
                    <a:pos x="T2" y="T3"/>
                  </a:cxn>
                  <a:cxn ang="0">
                    <a:pos x="T4" y="T5"/>
                  </a:cxn>
                  <a:cxn ang="0">
                    <a:pos x="T6" y="T7"/>
                  </a:cxn>
                  <a:cxn ang="0">
                    <a:pos x="T8" y="T9"/>
                  </a:cxn>
                </a:cxnLst>
                <a:rect l="0" t="0" r="r" b="b"/>
                <a:pathLst>
                  <a:path w="7" h="18">
                    <a:moveTo>
                      <a:pt x="1" y="4"/>
                    </a:moveTo>
                    <a:cubicBezTo>
                      <a:pt x="1" y="8"/>
                      <a:pt x="2" y="13"/>
                      <a:pt x="4" y="17"/>
                    </a:cubicBezTo>
                    <a:cubicBezTo>
                      <a:pt x="5" y="18"/>
                      <a:pt x="7" y="18"/>
                      <a:pt x="7" y="16"/>
                    </a:cubicBezTo>
                    <a:cubicBezTo>
                      <a:pt x="7" y="12"/>
                      <a:pt x="5" y="7"/>
                      <a:pt x="4" y="3"/>
                    </a:cubicBezTo>
                    <a:cubicBezTo>
                      <a:pt x="4" y="0"/>
                      <a:pt x="0" y="1"/>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61" name="Freeform 599">
                <a:extLst>
                  <a:ext uri="{FF2B5EF4-FFF2-40B4-BE49-F238E27FC236}">
                    <a16:creationId xmlns:a16="http://schemas.microsoft.com/office/drawing/2014/main" id="{AA208A17-4A6A-4235-A9EF-962CA665E0DC}"/>
                  </a:ext>
                </a:extLst>
              </p:cNvPr>
              <p:cNvSpPr>
                <a:spLocks/>
              </p:cNvSpPr>
              <p:nvPr/>
            </p:nvSpPr>
            <p:spPr bwMode="auto">
              <a:xfrm>
                <a:off x="3505" y="2911"/>
                <a:ext cx="21" cy="24"/>
              </a:xfrm>
              <a:custGeom>
                <a:avLst/>
                <a:gdLst>
                  <a:gd name="T0" fmla="*/ 2 w 12"/>
                  <a:gd name="T1" fmla="*/ 4 h 14"/>
                  <a:gd name="T2" fmla="*/ 10 w 12"/>
                  <a:gd name="T3" fmla="*/ 13 h 14"/>
                  <a:gd name="T4" fmla="*/ 12 w 12"/>
                  <a:gd name="T5" fmla="*/ 11 h 14"/>
                  <a:gd name="T6" fmla="*/ 5 w 12"/>
                  <a:gd name="T7" fmla="*/ 2 h 14"/>
                  <a:gd name="T8" fmla="*/ 2 w 12"/>
                  <a:gd name="T9" fmla="*/ 4 h 14"/>
                </a:gdLst>
                <a:ahLst/>
                <a:cxnLst>
                  <a:cxn ang="0">
                    <a:pos x="T0" y="T1"/>
                  </a:cxn>
                  <a:cxn ang="0">
                    <a:pos x="T2" y="T3"/>
                  </a:cxn>
                  <a:cxn ang="0">
                    <a:pos x="T4" y="T5"/>
                  </a:cxn>
                  <a:cxn ang="0">
                    <a:pos x="T6" y="T7"/>
                  </a:cxn>
                  <a:cxn ang="0">
                    <a:pos x="T8" y="T9"/>
                  </a:cxn>
                </a:cxnLst>
                <a:rect l="0" t="0" r="r" b="b"/>
                <a:pathLst>
                  <a:path w="12" h="14">
                    <a:moveTo>
                      <a:pt x="2" y="4"/>
                    </a:moveTo>
                    <a:cubicBezTo>
                      <a:pt x="4" y="7"/>
                      <a:pt x="6" y="11"/>
                      <a:pt x="10" y="13"/>
                    </a:cubicBezTo>
                    <a:cubicBezTo>
                      <a:pt x="11" y="14"/>
                      <a:pt x="12" y="12"/>
                      <a:pt x="12" y="11"/>
                    </a:cubicBezTo>
                    <a:cubicBezTo>
                      <a:pt x="10" y="7"/>
                      <a:pt x="7" y="5"/>
                      <a:pt x="5" y="2"/>
                    </a:cubicBezTo>
                    <a:cubicBezTo>
                      <a:pt x="3" y="0"/>
                      <a:pt x="0" y="2"/>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62" name="Freeform 600">
                <a:extLst>
                  <a:ext uri="{FF2B5EF4-FFF2-40B4-BE49-F238E27FC236}">
                    <a16:creationId xmlns:a16="http://schemas.microsoft.com/office/drawing/2014/main" id="{EC882266-4F54-49E1-8FE1-C53E75743F69}"/>
                  </a:ext>
                </a:extLst>
              </p:cNvPr>
              <p:cNvSpPr>
                <a:spLocks/>
              </p:cNvSpPr>
              <p:nvPr/>
            </p:nvSpPr>
            <p:spPr bwMode="auto">
              <a:xfrm>
                <a:off x="3523" y="2671"/>
                <a:ext cx="24" cy="88"/>
              </a:xfrm>
              <a:custGeom>
                <a:avLst/>
                <a:gdLst>
                  <a:gd name="T0" fmla="*/ 5 w 14"/>
                  <a:gd name="T1" fmla="*/ 48 h 50"/>
                  <a:gd name="T2" fmla="*/ 13 w 14"/>
                  <a:gd name="T3" fmla="*/ 3 h 50"/>
                  <a:gd name="T4" fmla="*/ 10 w 14"/>
                  <a:gd name="T5" fmla="*/ 2 h 50"/>
                  <a:gd name="T6" fmla="*/ 2 w 14"/>
                  <a:gd name="T7" fmla="*/ 48 h 50"/>
                  <a:gd name="T8" fmla="*/ 5 w 14"/>
                  <a:gd name="T9" fmla="*/ 48 h 50"/>
                </a:gdLst>
                <a:ahLst/>
                <a:cxnLst>
                  <a:cxn ang="0">
                    <a:pos x="T0" y="T1"/>
                  </a:cxn>
                  <a:cxn ang="0">
                    <a:pos x="T2" y="T3"/>
                  </a:cxn>
                  <a:cxn ang="0">
                    <a:pos x="T4" y="T5"/>
                  </a:cxn>
                  <a:cxn ang="0">
                    <a:pos x="T6" y="T7"/>
                  </a:cxn>
                  <a:cxn ang="0">
                    <a:pos x="T8" y="T9"/>
                  </a:cxn>
                </a:cxnLst>
                <a:rect l="0" t="0" r="r" b="b"/>
                <a:pathLst>
                  <a:path w="14" h="50">
                    <a:moveTo>
                      <a:pt x="5" y="48"/>
                    </a:moveTo>
                    <a:cubicBezTo>
                      <a:pt x="6" y="33"/>
                      <a:pt x="9" y="18"/>
                      <a:pt x="13" y="3"/>
                    </a:cubicBezTo>
                    <a:cubicBezTo>
                      <a:pt x="14" y="1"/>
                      <a:pt x="11" y="0"/>
                      <a:pt x="10" y="2"/>
                    </a:cubicBezTo>
                    <a:cubicBezTo>
                      <a:pt x="4" y="16"/>
                      <a:pt x="0" y="33"/>
                      <a:pt x="2" y="48"/>
                    </a:cubicBezTo>
                    <a:cubicBezTo>
                      <a:pt x="2" y="50"/>
                      <a:pt x="5" y="50"/>
                      <a:pt x="5" y="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63" name="Freeform 601">
                <a:extLst>
                  <a:ext uri="{FF2B5EF4-FFF2-40B4-BE49-F238E27FC236}">
                    <a16:creationId xmlns:a16="http://schemas.microsoft.com/office/drawing/2014/main" id="{D3F5D6FC-A438-41EA-89F1-D8E781308D55}"/>
                  </a:ext>
                </a:extLst>
              </p:cNvPr>
              <p:cNvSpPr>
                <a:spLocks/>
              </p:cNvSpPr>
              <p:nvPr/>
            </p:nvSpPr>
            <p:spPr bwMode="auto">
              <a:xfrm>
                <a:off x="3560" y="2687"/>
                <a:ext cx="17" cy="49"/>
              </a:xfrm>
              <a:custGeom>
                <a:avLst/>
                <a:gdLst>
                  <a:gd name="T0" fmla="*/ 4 w 10"/>
                  <a:gd name="T1" fmla="*/ 26 h 28"/>
                  <a:gd name="T2" fmla="*/ 9 w 10"/>
                  <a:gd name="T3" fmla="*/ 3 h 28"/>
                  <a:gd name="T4" fmla="*/ 6 w 10"/>
                  <a:gd name="T5" fmla="*/ 1 h 28"/>
                  <a:gd name="T6" fmla="*/ 1 w 10"/>
                  <a:gd name="T7" fmla="*/ 26 h 28"/>
                  <a:gd name="T8" fmla="*/ 4 w 10"/>
                  <a:gd name="T9" fmla="*/ 26 h 28"/>
                </a:gdLst>
                <a:ahLst/>
                <a:cxnLst>
                  <a:cxn ang="0">
                    <a:pos x="T0" y="T1"/>
                  </a:cxn>
                  <a:cxn ang="0">
                    <a:pos x="T2" y="T3"/>
                  </a:cxn>
                  <a:cxn ang="0">
                    <a:pos x="T4" y="T5"/>
                  </a:cxn>
                  <a:cxn ang="0">
                    <a:pos x="T6" y="T7"/>
                  </a:cxn>
                  <a:cxn ang="0">
                    <a:pos x="T8" y="T9"/>
                  </a:cxn>
                </a:cxnLst>
                <a:rect l="0" t="0" r="r" b="b"/>
                <a:pathLst>
                  <a:path w="10" h="28">
                    <a:moveTo>
                      <a:pt x="4" y="26"/>
                    </a:moveTo>
                    <a:cubicBezTo>
                      <a:pt x="5" y="18"/>
                      <a:pt x="7" y="11"/>
                      <a:pt x="9" y="3"/>
                    </a:cubicBezTo>
                    <a:cubicBezTo>
                      <a:pt x="10" y="1"/>
                      <a:pt x="7" y="0"/>
                      <a:pt x="6" y="1"/>
                    </a:cubicBezTo>
                    <a:cubicBezTo>
                      <a:pt x="2" y="9"/>
                      <a:pt x="0" y="18"/>
                      <a:pt x="1" y="26"/>
                    </a:cubicBezTo>
                    <a:cubicBezTo>
                      <a:pt x="1" y="28"/>
                      <a:pt x="3" y="28"/>
                      <a:pt x="4"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64" name="Freeform 602">
                <a:extLst>
                  <a:ext uri="{FF2B5EF4-FFF2-40B4-BE49-F238E27FC236}">
                    <a16:creationId xmlns:a16="http://schemas.microsoft.com/office/drawing/2014/main" id="{09BBB8AE-45A3-4803-B350-8310846858FF}"/>
                  </a:ext>
                </a:extLst>
              </p:cNvPr>
              <p:cNvSpPr>
                <a:spLocks/>
              </p:cNvSpPr>
              <p:nvPr/>
            </p:nvSpPr>
            <p:spPr bwMode="auto">
              <a:xfrm>
                <a:off x="3598" y="2692"/>
                <a:ext cx="14" cy="41"/>
              </a:xfrm>
              <a:custGeom>
                <a:avLst/>
                <a:gdLst>
                  <a:gd name="T0" fmla="*/ 5 w 8"/>
                  <a:gd name="T1" fmla="*/ 21 h 23"/>
                  <a:gd name="T2" fmla="*/ 7 w 8"/>
                  <a:gd name="T3" fmla="*/ 3 h 23"/>
                  <a:gd name="T4" fmla="*/ 4 w 8"/>
                  <a:gd name="T5" fmla="*/ 1 h 23"/>
                  <a:gd name="T6" fmla="*/ 1 w 8"/>
                  <a:gd name="T7" fmla="*/ 21 h 23"/>
                  <a:gd name="T8" fmla="*/ 5 w 8"/>
                  <a:gd name="T9" fmla="*/ 21 h 23"/>
                </a:gdLst>
                <a:ahLst/>
                <a:cxnLst>
                  <a:cxn ang="0">
                    <a:pos x="T0" y="T1"/>
                  </a:cxn>
                  <a:cxn ang="0">
                    <a:pos x="T2" y="T3"/>
                  </a:cxn>
                  <a:cxn ang="0">
                    <a:pos x="T4" y="T5"/>
                  </a:cxn>
                  <a:cxn ang="0">
                    <a:pos x="T6" y="T7"/>
                  </a:cxn>
                  <a:cxn ang="0">
                    <a:pos x="T8" y="T9"/>
                  </a:cxn>
                </a:cxnLst>
                <a:rect l="0" t="0" r="r" b="b"/>
                <a:pathLst>
                  <a:path w="8" h="23">
                    <a:moveTo>
                      <a:pt x="5" y="21"/>
                    </a:moveTo>
                    <a:cubicBezTo>
                      <a:pt x="4" y="14"/>
                      <a:pt x="6" y="9"/>
                      <a:pt x="7" y="3"/>
                    </a:cubicBezTo>
                    <a:cubicBezTo>
                      <a:pt x="8" y="1"/>
                      <a:pt x="5" y="0"/>
                      <a:pt x="4" y="1"/>
                    </a:cubicBezTo>
                    <a:cubicBezTo>
                      <a:pt x="1" y="7"/>
                      <a:pt x="0" y="14"/>
                      <a:pt x="1" y="21"/>
                    </a:cubicBezTo>
                    <a:cubicBezTo>
                      <a:pt x="1" y="23"/>
                      <a:pt x="5" y="23"/>
                      <a:pt x="5"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65" name="Freeform 603">
                <a:extLst>
                  <a:ext uri="{FF2B5EF4-FFF2-40B4-BE49-F238E27FC236}">
                    <a16:creationId xmlns:a16="http://schemas.microsoft.com/office/drawing/2014/main" id="{F27DF661-ABFB-4BEB-9C48-DF098E2FEEAA}"/>
                  </a:ext>
                </a:extLst>
              </p:cNvPr>
              <p:cNvSpPr>
                <a:spLocks/>
              </p:cNvSpPr>
              <p:nvPr/>
            </p:nvSpPr>
            <p:spPr bwMode="auto">
              <a:xfrm>
                <a:off x="3626" y="2696"/>
                <a:ext cx="18" cy="42"/>
              </a:xfrm>
              <a:custGeom>
                <a:avLst/>
                <a:gdLst>
                  <a:gd name="T0" fmla="*/ 4 w 10"/>
                  <a:gd name="T1" fmla="*/ 21 h 24"/>
                  <a:gd name="T2" fmla="*/ 10 w 10"/>
                  <a:gd name="T3" fmla="*/ 2 h 24"/>
                  <a:gd name="T4" fmla="*/ 7 w 10"/>
                  <a:gd name="T5" fmla="*/ 1 h 24"/>
                  <a:gd name="T6" fmla="*/ 0 w 10"/>
                  <a:gd name="T7" fmla="*/ 21 h 24"/>
                  <a:gd name="T8" fmla="*/ 4 w 10"/>
                  <a:gd name="T9" fmla="*/ 21 h 24"/>
                </a:gdLst>
                <a:ahLst/>
                <a:cxnLst>
                  <a:cxn ang="0">
                    <a:pos x="T0" y="T1"/>
                  </a:cxn>
                  <a:cxn ang="0">
                    <a:pos x="T2" y="T3"/>
                  </a:cxn>
                  <a:cxn ang="0">
                    <a:pos x="T4" y="T5"/>
                  </a:cxn>
                  <a:cxn ang="0">
                    <a:pos x="T6" y="T7"/>
                  </a:cxn>
                  <a:cxn ang="0">
                    <a:pos x="T8" y="T9"/>
                  </a:cxn>
                </a:cxnLst>
                <a:rect l="0" t="0" r="r" b="b"/>
                <a:pathLst>
                  <a:path w="10" h="24">
                    <a:moveTo>
                      <a:pt x="4" y="21"/>
                    </a:moveTo>
                    <a:cubicBezTo>
                      <a:pt x="5" y="15"/>
                      <a:pt x="7" y="8"/>
                      <a:pt x="10" y="2"/>
                    </a:cubicBezTo>
                    <a:cubicBezTo>
                      <a:pt x="10" y="0"/>
                      <a:pt x="8" y="0"/>
                      <a:pt x="7" y="1"/>
                    </a:cubicBezTo>
                    <a:cubicBezTo>
                      <a:pt x="3" y="7"/>
                      <a:pt x="1" y="14"/>
                      <a:pt x="0" y="21"/>
                    </a:cubicBezTo>
                    <a:cubicBezTo>
                      <a:pt x="0" y="24"/>
                      <a:pt x="4" y="24"/>
                      <a:pt x="4"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66" name="Freeform 604">
                <a:extLst>
                  <a:ext uri="{FF2B5EF4-FFF2-40B4-BE49-F238E27FC236}">
                    <a16:creationId xmlns:a16="http://schemas.microsoft.com/office/drawing/2014/main" id="{AB93D8E3-0DD7-419A-AF27-B0944836F4D6}"/>
                  </a:ext>
                </a:extLst>
              </p:cNvPr>
              <p:cNvSpPr>
                <a:spLocks/>
              </p:cNvSpPr>
              <p:nvPr/>
            </p:nvSpPr>
            <p:spPr bwMode="auto">
              <a:xfrm>
                <a:off x="3669" y="2684"/>
                <a:ext cx="15" cy="47"/>
              </a:xfrm>
              <a:custGeom>
                <a:avLst/>
                <a:gdLst>
                  <a:gd name="T0" fmla="*/ 4 w 9"/>
                  <a:gd name="T1" fmla="*/ 25 h 27"/>
                  <a:gd name="T2" fmla="*/ 9 w 9"/>
                  <a:gd name="T3" fmla="*/ 1 h 27"/>
                  <a:gd name="T4" fmla="*/ 6 w 9"/>
                  <a:gd name="T5" fmla="*/ 1 h 27"/>
                  <a:gd name="T6" fmla="*/ 1 w 9"/>
                  <a:gd name="T7" fmla="*/ 24 h 27"/>
                  <a:gd name="T8" fmla="*/ 4 w 9"/>
                  <a:gd name="T9" fmla="*/ 25 h 27"/>
                </a:gdLst>
                <a:ahLst/>
                <a:cxnLst>
                  <a:cxn ang="0">
                    <a:pos x="T0" y="T1"/>
                  </a:cxn>
                  <a:cxn ang="0">
                    <a:pos x="T2" y="T3"/>
                  </a:cxn>
                  <a:cxn ang="0">
                    <a:pos x="T4" y="T5"/>
                  </a:cxn>
                  <a:cxn ang="0">
                    <a:pos x="T6" y="T7"/>
                  </a:cxn>
                  <a:cxn ang="0">
                    <a:pos x="T8" y="T9"/>
                  </a:cxn>
                </a:cxnLst>
                <a:rect l="0" t="0" r="r" b="b"/>
                <a:pathLst>
                  <a:path w="9" h="27">
                    <a:moveTo>
                      <a:pt x="4" y="25"/>
                    </a:moveTo>
                    <a:cubicBezTo>
                      <a:pt x="6" y="17"/>
                      <a:pt x="8" y="9"/>
                      <a:pt x="9" y="1"/>
                    </a:cubicBezTo>
                    <a:cubicBezTo>
                      <a:pt x="9" y="0"/>
                      <a:pt x="6" y="0"/>
                      <a:pt x="6" y="1"/>
                    </a:cubicBezTo>
                    <a:cubicBezTo>
                      <a:pt x="3" y="8"/>
                      <a:pt x="2" y="16"/>
                      <a:pt x="1" y="24"/>
                    </a:cubicBezTo>
                    <a:cubicBezTo>
                      <a:pt x="0" y="26"/>
                      <a:pt x="4" y="27"/>
                      <a:pt x="4"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67" name="Freeform 605">
                <a:extLst>
                  <a:ext uri="{FF2B5EF4-FFF2-40B4-BE49-F238E27FC236}">
                    <a16:creationId xmlns:a16="http://schemas.microsoft.com/office/drawing/2014/main" id="{C8CBECE1-FF88-4F99-B15F-8E19A20E53B1}"/>
                  </a:ext>
                </a:extLst>
              </p:cNvPr>
              <p:cNvSpPr>
                <a:spLocks/>
              </p:cNvSpPr>
              <p:nvPr/>
            </p:nvSpPr>
            <p:spPr bwMode="auto">
              <a:xfrm>
                <a:off x="3716" y="2682"/>
                <a:ext cx="14" cy="28"/>
              </a:xfrm>
              <a:custGeom>
                <a:avLst/>
                <a:gdLst>
                  <a:gd name="T0" fmla="*/ 4 w 8"/>
                  <a:gd name="T1" fmla="*/ 14 h 16"/>
                  <a:gd name="T2" fmla="*/ 8 w 8"/>
                  <a:gd name="T3" fmla="*/ 2 h 16"/>
                  <a:gd name="T4" fmla="*/ 5 w 8"/>
                  <a:gd name="T5" fmla="*/ 1 h 16"/>
                  <a:gd name="T6" fmla="*/ 0 w 8"/>
                  <a:gd name="T7" fmla="*/ 13 h 16"/>
                  <a:gd name="T8" fmla="*/ 4 w 8"/>
                  <a:gd name="T9" fmla="*/ 14 h 16"/>
                </a:gdLst>
                <a:ahLst/>
                <a:cxnLst>
                  <a:cxn ang="0">
                    <a:pos x="T0" y="T1"/>
                  </a:cxn>
                  <a:cxn ang="0">
                    <a:pos x="T2" y="T3"/>
                  </a:cxn>
                  <a:cxn ang="0">
                    <a:pos x="T4" y="T5"/>
                  </a:cxn>
                  <a:cxn ang="0">
                    <a:pos x="T6" y="T7"/>
                  </a:cxn>
                  <a:cxn ang="0">
                    <a:pos x="T8" y="T9"/>
                  </a:cxn>
                </a:cxnLst>
                <a:rect l="0" t="0" r="r" b="b"/>
                <a:pathLst>
                  <a:path w="8" h="16">
                    <a:moveTo>
                      <a:pt x="4" y="14"/>
                    </a:moveTo>
                    <a:cubicBezTo>
                      <a:pt x="6" y="10"/>
                      <a:pt x="8" y="6"/>
                      <a:pt x="8" y="2"/>
                    </a:cubicBezTo>
                    <a:cubicBezTo>
                      <a:pt x="8" y="1"/>
                      <a:pt x="6" y="0"/>
                      <a:pt x="5" y="1"/>
                    </a:cubicBezTo>
                    <a:cubicBezTo>
                      <a:pt x="3" y="5"/>
                      <a:pt x="2" y="9"/>
                      <a:pt x="0" y="13"/>
                    </a:cubicBezTo>
                    <a:cubicBezTo>
                      <a:pt x="0" y="16"/>
                      <a:pt x="3" y="16"/>
                      <a:pt x="4"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68" name="Freeform 606">
                <a:extLst>
                  <a:ext uri="{FF2B5EF4-FFF2-40B4-BE49-F238E27FC236}">
                    <a16:creationId xmlns:a16="http://schemas.microsoft.com/office/drawing/2014/main" id="{E1276C77-DE63-4333-9DCB-A6CD43E06453}"/>
                  </a:ext>
                </a:extLst>
              </p:cNvPr>
              <p:cNvSpPr>
                <a:spLocks/>
              </p:cNvSpPr>
              <p:nvPr/>
            </p:nvSpPr>
            <p:spPr bwMode="auto">
              <a:xfrm>
                <a:off x="3762" y="2668"/>
                <a:ext cx="19" cy="31"/>
              </a:xfrm>
              <a:custGeom>
                <a:avLst/>
                <a:gdLst>
                  <a:gd name="T0" fmla="*/ 5 w 11"/>
                  <a:gd name="T1" fmla="*/ 16 h 18"/>
                  <a:gd name="T2" fmla="*/ 10 w 11"/>
                  <a:gd name="T3" fmla="*/ 1 h 18"/>
                  <a:gd name="T4" fmla="*/ 7 w 11"/>
                  <a:gd name="T5" fmla="*/ 1 h 18"/>
                  <a:gd name="T6" fmla="*/ 2 w 11"/>
                  <a:gd name="T7" fmla="*/ 14 h 18"/>
                  <a:gd name="T8" fmla="*/ 5 w 11"/>
                  <a:gd name="T9" fmla="*/ 16 h 18"/>
                </a:gdLst>
                <a:ahLst/>
                <a:cxnLst>
                  <a:cxn ang="0">
                    <a:pos x="T0" y="T1"/>
                  </a:cxn>
                  <a:cxn ang="0">
                    <a:pos x="T2" y="T3"/>
                  </a:cxn>
                  <a:cxn ang="0">
                    <a:pos x="T4" y="T5"/>
                  </a:cxn>
                  <a:cxn ang="0">
                    <a:pos x="T6" y="T7"/>
                  </a:cxn>
                  <a:cxn ang="0">
                    <a:pos x="T8" y="T9"/>
                  </a:cxn>
                </a:cxnLst>
                <a:rect l="0" t="0" r="r" b="b"/>
                <a:pathLst>
                  <a:path w="11" h="18">
                    <a:moveTo>
                      <a:pt x="5" y="16"/>
                    </a:moveTo>
                    <a:cubicBezTo>
                      <a:pt x="8" y="12"/>
                      <a:pt x="11" y="7"/>
                      <a:pt x="10" y="1"/>
                    </a:cubicBezTo>
                    <a:cubicBezTo>
                      <a:pt x="9" y="0"/>
                      <a:pt x="7" y="0"/>
                      <a:pt x="7" y="1"/>
                    </a:cubicBezTo>
                    <a:cubicBezTo>
                      <a:pt x="5" y="6"/>
                      <a:pt x="4" y="10"/>
                      <a:pt x="2" y="14"/>
                    </a:cubicBezTo>
                    <a:cubicBezTo>
                      <a:pt x="0" y="15"/>
                      <a:pt x="3" y="18"/>
                      <a:pt x="5"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10" name="Group 808">
              <a:extLst>
                <a:ext uri="{FF2B5EF4-FFF2-40B4-BE49-F238E27FC236}">
                  <a16:creationId xmlns:a16="http://schemas.microsoft.com/office/drawing/2014/main" id="{5071DE20-3D5C-4316-9664-8F2ADE9ED66E}"/>
                </a:ext>
              </a:extLst>
            </p:cNvPr>
            <p:cNvGrpSpPr>
              <a:grpSpLocks/>
            </p:cNvGrpSpPr>
            <p:nvPr/>
          </p:nvGrpSpPr>
          <p:grpSpPr bwMode="auto">
            <a:xfrm>
              <a:off x="1322" y="566"/>
              <a:ext cx="4477" cy="2742"/>
              <a:chOff x="1322" y="566"/>
              <a:chExt cx="4477" cy="2742"/>
            </a:xfrm>
            <a:grpFill/>
          </p:grpSpPr>
          <p:sp>
            <p:nvSpPr>
              <p:cNvPr id="169" name="Freeform 608">
                <a:extLst>
                  <a:ext uri="{FF2B5EF4-FFF2-40B4-BE49-F238E27FC236}">
                    <a16:creationId xmlns:a16="http://schemas.microsoft.com/office/drawing/2014/main" id="{E32DC8A6-CD2C-4A98-969B-EDB8A3D954EB}"/>
                  </a:ext>
                </a:extLst>
              </p:cNvPr>
              <p:cNvSpPr>
                <a:spLocks/>
              </p:cNvSpPr>
              <p:nvPr/>
            </p:nvSpPr>
            <p:spPr bwMode="auto">
              <a:xfrm>
                <a:off x="3484" y="2654"/>
                <a:ext cx="14" cy="49"/>
              </a:xfrm>
              <a:custGeom>
                <a:avLst/>
                <a:gdLst>
                  <a:gd name="T0" fmla="*/ 6 w 8"/>
                  <a:gd name="T1" fmla="*/ 26 h 28"/>
                  <a:gd name="T2" fmla="*/ 8 w 8"/>
                  <a:gd name="T3" fmla="*/ 3 h 28"/>
                  <a:gd name="T4" fmla="*/ 5 w 8"/>
                  <a:gd name="T5" fmla="*/ 2 h 28"/>
                  <a:gd name="T6" fmla="*/ 2 w 8"/>
                  <a:gd name="T7" fmla="*/ 26 h 28"/>
                  <a:gd name="T8" fmla="*/ 6 w 8"/>
                  <a:gd name="T9" fmla="*/ 26 h 28"/>
                </a:gdLst>
                <a:ahLst/>
                <a:cxnLst>
                  <a:cxn ang="0">
                    <a:pos x="T0" y="T1"/>
                  </a:cxn>
                  <a:cxn ang="0">
                    <a:pos x="T2" y="T3"/>
                  </a:cxn>
                  <a:cxn ang="0">
                    <a:pos x="T4" y="T5"/>
                  </a:cxn>
                  <a:cxn ang="0">
                    <a:pos x="T6" y="T7"/>
                  </a:cxn>
                  <a:cxn ang="0">
                    <a:pos x="T8" y="T9"/>
                  </a:cxn>
                </a:cxnLst>
                <a:rect l="0" t="0" r="r" b="b"/>
                <a:pathLst>
                  <a:path w="8" h="28">
                    <a:moveTo>
                      <a:pt x="6" y="26"/>
                    </a:moveTo>
                    <a:cubicBezTo>
                      <a:pt x="6" y="18"/>
                      <a:pt x="6" y="11"/>
                      <a:pt x="8" y="3"/>
                    </a:cubicBezTo>
                    <a:cubicBezTo>
                      <a:pt x="8" y="1"/>
                      <a:pt x="6" y="0"/>
                      <a:pt x="5" y="2"/>
                    </a:cubicBezTo>
                    <a:cubicBezTo>
                      <a:pt x="2" y="9"/>
                      <a:pt x="0" y="18"/>
                      <a:pt x="2" y="26"/>
                    </a:cubicBezTo>
                    <a:cubicBezTo>
                      <a:pt x="3" y="28"/>
                      <a:pt x="6" y="27"/>
                      <a:pt x="6"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70" name="Freeform 609">
                <a:extLst>
                  <a:ext uri="{FF2B5EF4-FFF2-40B4-BE49-F238E27FC236}">
                    <a16:creationId xmlns:a16="http://schemas.microsoft.com/office/drawing/2014/main" id="{94B00DE9-DA9D-4A17-8451-4E1D169F109E}"/>
                  </a:ext>
                </a:extLst>
              </p:cNvPr>
              <p:cNvSpPr>
                <a:spLocks/>
              </p:cNvSpPr>
              <p:nvPr/>
            </p:nvSpPr>
            <p:spPr bwMode="auto">
              <a:xfrm>
                <a:off x="3437" y="2627"/>
                <a:ext cx="8" cy="39"/>
              </a:xfrm>
              <a:custGeom>
                <a:avLst/>
                <a:gdLst>
                  <a:gd name="T0" fmla="*/ 4 w 5"/>
                  <a:gd name="T1" fmla="*/ 20 h 22"/>
                  <a:gd name="T2" fmla="*/ 3 w 5"/>
                  <a:gd name="T3" fmla="*/ 2 h 22"/>
                  <a:gd name="T4" fmla="*/ 0 w 5"/>
                  <a:gd name="T5" fmla="*/ 2 h 22"/>
                  <a:gd name="T6" fmla="*/ 0 w 5"/>
                  <a:gd name="T7" fmla="*/ 19 h 22"/>
                  <a:gd name="T8" fmla="*/ 4 w 5"/>
                  <a:gd name="T9" fmla="*/ 20 h 22"/>
                </a:gdLst>
                <a:ahLst/>
                <a:cxnLst>
                  <a:cxn ang="0">
                    <a:pos x="T0" y="T1"/>
                  </a:cxn>
                  <a:cxn ang="0">
                    <a:pos x="T2" y="T3"/>
                  </a:cxn>
                  <a:cxn ang="0">
                    <a:pos x="T4" y="T5"/>
                  </a:cxn>
                  <a:cxn ang="0">
                    <a:pos x="T6" y="T7"/>
                  </a:cxn>
                  <a:cxn ang="0">
                    <a:pos x="T8" y="T9"/>
                  </a:cxn>
                </a:cxnLst>
                <a:rect l="0" t="0" r="r" b="b"/>
                <a:pathLst>
                  <a:path w="5" h="22">
                    <a:moveTo>
                      <a:pt x="4" y="20"/>
                    </a:moveTo>
                    <a:cubicBezTo>
                      <a:pt x="5" y="14"/>
                      <a:pt x="5" y="8"/>
                      <a:pt x="3" y="2"/>
                    </a:cubicBezTo>
                    <a:cubicBezTo>
                      <a:pt x="2" y="0"/>
                      <a:pt x="0" y="1"/>
                      <a:pt x="0" y="2"/>
                    </a:cubicBezTo>
                    <a:cubicBezTo>
                      <a:pt x="1" y="8"/>
                      <a:pt x="1" y="14"/>
                      <a:pt x="0" y="19"/>
                    </a:cubicBezTo>
                    <a:cubicBezTo>
                      <a:pt x="0" y="21"/>
                      <a:pt x="4" y="22"/>
                      <a:pt x="4"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71" name="Freeform 610">
                <a:extLst>
                  <a:ext uri="{FF2B5EF4-FFF2-40B4-BE49-F238E27FC236}">
                    <a16:creationId xmlns:a16="http://schemas.microsoft.com/office/drawing/2014/main" id="{2C12B8A4-398D-417D-BCA5-7F4A150EAD47}"/>
                  </a:ext>
                </a:extLst>
              </p:cNvPr>
              <p:cNvSpPr>
                <a:spLocks/>
              </p:cNvSpPr>
              <p:nvPr/>
            </p:nvSpPr>
            <p:spPr bwMode="auto">
              <a:xfrm>
                <a:off x="3387" y="2612"/>
                <a:ext cx="13" cy="33"/>
              </a:xfrm>
              <a:custGeom>
                <a:avLst/>
                <a:gdLst>
                  <a:gd name="T0" fmla="*/ 6 w 7"/>
                  <a:gd name="T1" fmla="*/ 15 h 19"/>
                  <a:gd name="T2" fmla="*/ 6 w 7"/>
                  <a:gd name="T3" fmla="*/ 3 h 19"/>
                  <a:gd name="T4" fmla="*/ 3 w 7"/>
                  <a:gd name="T5" fmla="*/ 2 h 19"/>
                  <a:gd name="T6" fmla="*/ 3 w 7"/>
                  <a:gd name="T7" fmla="*/ 16 h 19"/>
                  <a:gd name="T8" fmla="*/ 6 w 7"/>
                  <a:gd name="T9" fmla="*/ 15 h 19"/>
                </a:gdLst>
                <a:ahLst/>
                <a:cxnLst>
                  <a:cxn ang="0">
                    <a:pos x="T0" y="T1"/>
                  </a:cxn>
                  <a:cxn ang="0">
                    <a:pos x="T2" y="T3"/>
                  </a:cxn>
                  <a:cxn ang="0">
                    <a:pos x="T4" y="T5"/>
                  </a:cxn>
                  <a:cxn ang="0">
                    <a:pos x="T6" y="T7"/>
                  </a:cxn>
                  <a:cxn ang="0">
                    <a:pos x="T8" y="T9"/>
                  </a:cxn>
                </a:cxnLst>
                <a:rect l="0" t="0" r="r" b="b"/>
                <a:pathLst>
                  <a:path w="7" h="19">
                    <a:moveTo>
                      <a:pt x="6" y="15"/>
                    </a:moveTo>
                    <a:cubicBezTo>
                      <a:pt x="5" y="11"/>
                      <a:pt x="5" y="7"/>
                      <a:pt x="6" y="3"/>
                    </a:cubicBezTo>
                    <a:cubicBezTo>
                      <a:pt x="7" y="1"/>
                      <a:pt x="4" y="0"/>
                      <a:pt x="3" y="2"/>
                    </a:cubicBezTo>
                    <a:cubicBezTo>
                      <a:pt x="0" y="6"/>
                      <a:pt x="1" y="12"/>
                      <a:pt x="3" y="16"/>
                    </a:cubicBezTo>
                    <a:cubicBezTo>
                      <a:pt x="4" y="19"/>
                      <a:pt x="7" y="17"/>
                      <a:pt x="6"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72" name="Freeform 611">
                <a:extLst>
                  <a:ext uri="{FF2B5EF4-FFF2-40B4-BE49-F238E27FC236}">
                    <a16:creationId xmlns:a16="http://schemas.microsoft.com/office/drawing/2014/main" id="{4D3C887D-9718-4912-AF9A-0B42D09CFE5C}"/>
                  </a:ext>
                </a:extLst>
              </p:cNvPr>
              <p:cNvSpPr>
                <a:spLocks/>
              </p:cNvSpPr>
              <p:nvPr/>
            </p:nvSpPr>
            <p:spPr bwMode="auto">
              <a:xfrm>
                <a:off x="3860" y="2520"/>
                <a:ext cx="57" cy="48"/>
              </a:xfrm>
              <a:custGeom>
                <a:avLst/>
                <a:gdLst>
                  <a:gd name="T0" fmla="*/ 4 w 32"/>
                  <a:gd name="T1" fmla="*/ 25 h 27"/>
                  <a:gd name="T2" fmla="*/ 17 w 32"/>
                  <a:gd name="T3" fmla="*/ 12 h 27"/>
                  <a:gd name="T4" fmla="*/ 31 w 32"/>
                  <a:gd name="T5" fmla="*/ 3 h 27"/>
                  <a:gd name="T6" fmla="*/ 30 w 32"/>
                  <a:gd name="T7" fmla="*/ 1 h 27"/>
                  <a:gd name="T8" fmla="*/ 1 w 32"/>
                  <a:gd name="T9" fmla="*/ 24 h 27"/>
                  <a:gd name="T10" fmla="*/ 4 w 32"/>
                  <a:gd name="T11" fmla="*/ 25 h 27"/>
                </a:gdLst>
                <a:ahLst/>
                <a:cxnLst>
                  <a:cxn ang="0">
                    <a:pos x="T0" y="T1"/>
                  </a:cxn>
                  <a:cxn ang="0">
                    <a:pos x="T2" y="T3"/>
                  </a:cxn>
                  <a:cxn ang="0">
                    <a:pos x="T4" y="T5"/>
                  </a:cxn>
                  <a:cxn ang="0">
                    <a:pos x="T6" y="T7"/>
                  </a:cxn>
                  <a:cxn ang="0">
                    <a:pos x="T8" y="T9"/>
                  </a:cxn>
                  <a:cxn ang="0">
                    <a:pos x="T10" y="T11"/>
                  </a:cxn>
                </a:cxnLst>
                <a:rect l="0" t="0" r="r" b="b"/>
                <a:pathLst>
                  <a:path w="32" h="27">
                    <a:moveTo>
                      <a:pt x="4" y="25"/>
                    </a:moveTo>
                    <a:cubicBezTo>
                      <a:pt x="8" y="20"/>
                      <a:pt x="12" y="16"/>
                      <a:pt x="17" y="12"/>
                    </a:cubicBezTo>
                    <a:cubicBezTo>
                      <a:pt x="21" y="9"/>
                      <a:pt x="26" y="6"/>
                      <a:pt x="31" y="3"/>
                    </a:cubicBezTo>
                    <a:cubicBezTo>
                      <a:pt x="32" y="3"/>
                      <a:pt x="31" y="0"/>
                      <a:pt x="30" y="1"/>
                    </a:cubicBezTo>
                    <a:cubicBezTo>
                      <a:pt x="18" y="3"/>
                      <a:pt x="7" y="13"/>
                      <a:pt x="1" y="24"/>
                    </a:cubicBezTo>
                    <a:cubicBezTo>
                      <a:pt x="0" y="25"/>
                      <a:pt x="3" y="27"/>
                      <a:pt x="4"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73" name="Freeform 612">
                <a:extLst>
                  <a:ext uri="{FF2B5EF4-FFF2-40B4-BE49-F238E27FC236}">
                    <a16:creationId xmlns:a16="http://schemas.microsoft.com/office/drawing/2014/main" id="{33DAC7DD-D6D7-4402-A86D-126F119FF0D8}"/>
                  </a:ext>
                </a:extLst>
              </p:cNvPr>
              <p:cNvSpPr>
                <a:spLocks/>
              </p:cNvSpPr>
              <p:nvPr/>
            </p:nvSpPr>
            <p:spPr bwMode="auto">
              <a:xfrm>
                <a:off x="3855" y="2555"/>
                <a:ext cx="55" cy="46"/>
              </a:xfrm>
              <a:custGeom>
                <a:avLst/>
                <a:gdLst>
                  <a:gd name="T0" fmla="*/ 5 w 31"/>
                  <a:gd name="T1" fmla="*/ 25 h 26"/>
                  <a:gd name="T2" fmla="*/ 30 w 31"/>
                  <a:gd name="T3" fmla="*/ 3 h 26"/>
                  <a:gd name="T4" fmla="*/ 28 w 31"/>
                  <a:gd name="T5" fmla="*/ 1 h 26"/>
                  <a:gd name="T6" fmla="*/ 2 w 31"/>
                  <a:gd name="T7" fmla="*/ 22 h 26"/>
                  <a:gd name="T8" fmla="*/ 5 w 31"/>
                  <a:gd name="T9" fmla="*/ 25 h 26"/>
                </a:gdLst>
                <a:ahLst/>
                <a:cxnLst>
                  <a:cxn ang="0">
                    <a:pos x="T0" y="T1"/>
                  </a:cxn>
                  <a:cxn ang="0">
                    <a:pos x="T2" y="T3"/>
                  </a:cxn>
                  <a:cxn ang="0">
                    <a:pos x="T4" y="T5"/>
                  </a:cxn>
                  <a:cxn ang="0">
                    <a:pos x="T6" y="T7"/>
                  </a:cxn>
                  <a:cxn ang="0">
                    <a:pos x="T8" y="T9"/>
                  </a:cxn>
                </a:cxnLst>
                <a:rect l="0" t="0" r="r" b="b"/>
                <a:pathLst>
                  <a:path w="31" h="26">
                    <a:moveTo>
                      <a:pt x="5" y="25"/>
                    </a:moveTo>
                    <a:cubicBezTo>
                      <a:pt x="12" y="16"/>
                      <a:pt x="21" y="10"/>
                      <a:pt x="30" y="3"/>
                    </a:cubicBezTo>
                    <a:cubicBezTo>
                      <a:pt x="31" y="2"/>
                      <a:pt x="30" y="0"/>
                      <a:pt x="28" y="1"/>
                    </a:cubicBezTo>
                    <a:cubicBezTo>
                      <a:pt x="18" y="4"/>
                      <a:pt x="8" y="13"/>
                      <a:pt x="2" y="22"/>
                    </a:cubicBezTo>
                    <a:cubicBezTo>
                      <a:pt x="0" y="24"/>
                      <a:pt x="3" y="26"/>
                      <a:pt x="5"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74" name="Freeform 613">
                <a:extLst>
                  <a:ext uri="{FF2B5EF4-FFF2-40B4-BE49-F238E27FC236}">
                    <a16:creationId xmlns:a16="http://schemas.microsoft.com/office/drawing/2014/main" id="{97D5FA9E-4D93-4C8F-8F5C-32CC5F52C813}"/>
                  </a:ext>
                </a:extLst>
              </p:cNvPr>
              <p:cNvSpPr>
                <a:spLocks/>
              </p:cNvSpPr>
              <p:nvPr/>
            </p:nvSpPr>
            <p:spPr bwMode="auto">
              <a:xfrm>
                <a:off x="3859" y="2592"/>
                <a:ext cx="43" cy="41"/>
              </a:xfrm>
              <a:custGeom>
                <a:avLst/>
                <a:gdLst>
                  <a:gd name="T0" fmla="*/ 4 w 25"/>
                  <a:gd name="T1" fmla="*/ 22 h 23"/>
                  <a:gd name="T2" fmla="*/ 23 w 25"/>
                  <a:gd name="T3" fmla="*/ 3 h 23"/>
                  <a:gd name="T4" fmla="*/ 22 w 25"/>
                  <a:gd name="T5" fmla="*/ 1 h 23"/>
                  <a:gd name="T6" fmla="*/ 1 w 25"/>
                  <a:gd name="T7" fmla="*/ 19 h 23"/>
                  <a:gd name="T8" fmla="*/ 4 w 25"/>
                  <a:gd name="T9" fmla="*/ 22 h 23"/>
                </a:gdLst>
                <a:ahLst/>
                <a:cxnLst>
                  <a:cxn ang="0">
                    <a:pos x="T0" y="T1"/>
                  </a:cxn>
                  <a:cxn ang="0">
                    <a:pos x="T2" y="T3"/>
                  </a:cxn>
                  <a:cxn ang="0">
                    <a:pos x="T4" y="T5"/>
                  </a:cxn>
                  <a:cxn ang="0">
                    <a:pos x="T6" y="T7"/>
                  </a:cxn>
                  <a:cxn ang="0">
                    <a:pos x="T8" y="T9"/>
                  </a:cxn>
                </a:cxnLst>
                <a:rect l="0" t="0" r="r" b="b"/>
                <a:pathLst>
                  <a:path w="25" h="23">
                    <a:moveTo>
                      <a:pt x="4" y="22"/>
                    </a:moveTo>
                    <a:cubicBezTo>
                      <a:pt x="10" y="15"/>
                      <a:pt x="17" y="9"/>
                      <a:pt x="23" y="3"/>
                    </a:cubicBezTo>
                    <a:cubicBezTo>
                      <a:pt x="25" y="2"/>
                      <a:pt x="23" y="0"/>
                      <a:pt x="22" y="1"/>
                    </a:cubicBezTo>
                    <a:cubicBezTo>
                      <a:pt x="14" y="5"/>
                      <a:pt x="7" y="12"/>
                      <a:pt x="1" y="19"/>
                    </a:cubicBezTo>
                    <a:cubicBezTo>
                      <a:pt x="0" y="21"/>
                      <a:pt x="2" y="23"/>
                      <a:pt x="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75" name="Freeform 614">
                <a:extLst>
                  <a:ext uri="{FF2B5EF4-FFF2-40B4-BE49-F238E27FC236}">
                    <a16:creationId xmlns:a16="http://schemas.microsoft.com/office/drawing/2014/main" id="{846CA0F2-AA75-4293-9EE1-2400114317AA}"/>
                  </a:ext>
                </a:extLst>
              </p:cNvPr>
              <p:cNvSpPr>
                <a:spLocks/>
              </p:cNvSpPr>
              <p:nvPr/>
            </p:nvSpPr>
            <p:spPr bwMode="auto">
              <a:xfrm>
                <a:off x="3895" y="2631"/>
                <a:ext cx="27" cy="28"/>
              </a:xfrm>
              <a:custGeom>
                <a:avLst/>
                <a:gdLst>
                  <a:gd name="T0" fmla="*/ 4 w 15"/>
                  <a:gd name="T1" fmla="*/ 13 h 16"/>
                  <a:gd name="T2" fmla="*/ 14 w 15"/>
                  <a:gd name="T3" fmla="*/ 3 h 16"/>
                  <a:gd name="T4" fmla="*/ 13 w 15"/>
                  <a:gd name="T5" fmla="*/ 0 h 16"/>
                  <a:gd name="T6" fmla="*/ 1 w 15"/>
                  <a:gd name="T7" fmla="*/ 12 h 16"/>
                  <a:gd name="T8" fmla="*/ 4 w 15"/>
                  <a:gd name="T9" fmla="*/ 13 h 16"/>
                </a:gdLst>
                <a:ahLst/>
                <a:cxnLst>
                  <a:cxn ang="0">
                    <a:pos x="T0" y="T1"/>
                  </a:cxn>
                  <a:cxn ang="0">
                    <a:pos x="T2" y="T3"/>
                  </a:cxn>
                  <a:cxn ang="0">
                    <a:pos x="T4" y="T5"/>
                  </a:cxn>
                  <a:cxn ang="0">
                    <a:pos x="T6" y="T7"/>
                  </a:cxn>
                  <a:cxn ang="0">
                    <a:pos x="T8" y="T9"/>
                  </a:cxn>
                </a:cxnLst>
                <a:rect l="0" t="0" r="r" b="b"/>
                <a:pathLst>
                  <a:path w="15" h="16">
                    <a:moveTo>
                      <a:pt x="4" y="13"/>
                    </a:moveTo>
                    <a:cubicBezTo>
                      <a:pt x="6" y="9"/>
                      <a:pt x="10" y="6"/>
                      <a:pt x="14" y="3"/>
                    </a:cubicBezTo>
                    <a:cubicBezTo>
                      <a:pt x="15" y="2"/>
                      <a:pt x="14" y="0"/>
                      <a:pt x="13" y="0"/>
                    </a:cubicBezTo>
                    <a:cubicBezTo>
                      <a:pt x="7" y="1"/>
                      <a:pt x="2" y="7"/>
                      <a:pt x="1" y="12"/>
                    </a:cubicBezTo>
                    <a:cubicBezTo>
                      <a:pt x="0" y="15"/>
                      <a:pt x="4" y="16"/>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76" name="Freeform 615">
                <a:extLst>
                  <a:ext uri="{FF2B5EF4-FFF2-40B4-BE49-F238E27FC236}">
                    <a16:creationId xmlns:a16="http://schemas.microsoft.com/office/drawing/2014/main" id="{DBC06F1A-6DDB-49BA-A8D3-0796D62B3D96}"/>
                  </a:ext>
                </a:extLst>
              </p:cNvPr>
              <p:cNvSpPr>
                <a:spLocks/>
              </p:cNvSpPr>
              <p:nvPr/>
            </p:nvSpPr>
            <p:spPr bwMode="auto">
              <a:xfrm>
                <a:off x="3931" y="2652"/>
                <a:ext cx="24" cy="25"/>
              </a:xfrm>
              <a:custGeom>
                <a:avLst/>
                <a:gdLst>
                  <a:gd name="T0" fmla="*/ 4 w 14"/>
                  <a:gd name="T1" fmla="*/ 12 h 14"/>
                  <a:gd name="T2" fmla="*/ 13 w 14"/>
                  <a:gd name="T3" fmla="*/ 3 h 14"/>
                  <a:gd name="T4" fmla="*/ 11 w 14"/>
                  <a:gd name="T5" fmla="*/ 1 h 14"/>
                  <a:gd name="T6" fmla="*/ 1 w 14"/>
                  <a:gd name="T7" fmla="*/ 9 h 14"/>
                  <a:gd name="T8" fmla="*/ 4 w 14"/>
                  <a:gd name="T9" fmla="*/ 12 h 14"/>
                </a:gdLst>
                <a:ahLst/>
                <a:cxnLst>
                  <a:cxn ang="0">
                    <a:pos x="T0" y="T1"/>
                  </a:cxn>
                  <a:cxn ang="0">
                    <a:pos x="T2" y="T3"/>
                  </a:cxn>
                  <a:cxn ang="0">
                    <a:pos x="T4" y="T5"/>
                  </a:cxn>
                  <a:cxn ang="0">
                    <a:pos x="T6" y="T7"/>
                  </a:cxn>
                  <a:cxn ang="0">
                    <a:pos x="T8" y="T9"/>
                  </a:cxn>
                </a:cxnLst>
                <a:rect l="0" t="0" r="r" b="b"/>
                <a:pathLst>
                  <a:path w="14" h="14">
                    <a:moveTo>
                      <a:pt x="4" y="12"/>
                    </a:moveTo>
                    <a:cubicBezTo>
                      <a:pt x="7" y="9"/>
                      <a:pt x="10" y="6"/>
                      <a:pt x="13" y="3"/>
                    </a:cubicBezTo>
                    <a:cubicBezTo>
                      <a:pt x="14" y="2"/>
                      <a:pt x="12" y="0"/>
                      <a:pt x="11" y="1"/>
                    </a:cubicBezTo>
                    <a:cubicBezTo>
                      <a:pt x="7" y="3"/>
                      <a:pt x="4" y="6"/>
                      <a:pt x="1" y="9"/>
                    </a:cubicBezTo>
                    <a:cubicBezTo>
                      <a:pt x="0" y="11"/>
                      <a:pt x="2" y="14"/>
                      <a:pt x="4"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77" name="Freeform 616">
                <a:extLst>
                  <a:ext uri="{FF2B5EF4-FFF2-40B4-BE49-F238E27FC236}">
                    <a16:creationId xmlns:a16="http://schemas.microsoft.com/office/drawing/2014/main" id="{F129162A-5F81-4875-90BD-651F3C68E6E2}"/>
                  </a:ext>
                </a:extLst>
              </p:cNvPr>
              <p:cNvSpPr>
                <a:spLocks/>
              </p:cNvSpPr>
              <p:nvPr/>
            </p:nvSpPr>
            <p:spPr bwMode="auto">
              <a:xfrm>
                <a:off x="3843" y="2453"/>
                <a:ext cx="42" cy="55"/>
              </a:xfrm>
              <a:custGeom>
                <a:avLst/>
                <a:gdLst>
                  <a:gd name="T0" fmla="*/ 4 w 24"/>
                  <a:gd name="T1" fmla="*/ 29 h 31"/>
                  <a:gd name="T2" fmla="*/ 12 w 24"/>
                  <a:gd name="T3" fmla="*/ 16 h 31"/>
                  <a:gd name="T4" fmla="*/ 23 w 24"/>
                  <a:gd name="T5" fmla="*/ 3 h 31"/>
                  <a:gd name="T6" fmla="*/ 21 w 24"/>
                  <a:gd name="T7" fmla="*/ 1 h 31"/>
                  <a:gd name="T8" fmla="*/ 0 w 24"/>
                  <a:gd name="T9" fmla="*/ 28 h 31"/>
                  <a:gd name="T10" fmla="*/ 4 w 24"/>
                  <a:gd name="T11" fmla="*/ 29 h 31"/>
                </a:gdLst>
                <a:ahLst/>
                <a:cxnLst>
                  <a:cxn ang="0">
                    <a:pos x="T0" y="T1"/>
                  </a:cxn>
                  <a:cxn ang="0">
                    <a:pos x="T2" y="T3"/>
                  </a:cxn>
                  <a:cxn ang="0">
                    <a:pos x="T4" y="T5"/>
                  </a:cxn>
                  <a:cxn ang="0">
                    <a:pos x="T6" y="T7"/>
                  </a:cxn>
                  <a:cxn ang="0">
                    <a:pos x="T8" y="T9"/>
                  </a:cxn>
                  <a:cxn ang="0">
                    <a:pos x="T10" y="T11"/>
                  </a:cxn>
                </a:cxnLst>
                <a:rect l="0" t="0" r="r" b="b"/>
                <a:pathLst>
                  <a:path w="24" h="31">
                    <a:moveTo>
                      <a:pt x="4" y="29"/>
                    </a:moveTo>
                    <a:cubicBezTo>
                      <a:pt x="7" y="25"/>
                      <a:pt x="9" y="20"/>
                      <a:pt x="12" y="16"/>
                    </a:cubicBezTo>
                    <a:cubicBezTo>
                      <a:pt x="16" y="12"/>
                      <a:pt x="20" y="8"/>
                      <a:pt x="23" y="3"/>
                    </a:cubicBezTo>
                    <a:cubicBezTo>
                      <a:pt x="24" y="2"/>
                      <a:pt x="23" y="0"/>
                      <a:pt x="21" y="1"/>
                    </a:cubicBezTo>
                    <a:cubicBezTo>
                      <a:pt x="12" y="7"/>
                      <a:pt x="4" y="17"/>
                      <a:pt x="0" y="28"/>
                    </a:cubicBezTo>
                    <a:cubicBezTo>
                      <a:pt x="0" y="30"/>
                      <a:pt x="3" y="31"/>
                      <a:pt x="4"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78" name="Freeform 617">
                <a:extLst>
                  <a:ext uri="{FF2B5EF4-FFF2-40B4-BE49-F238E27FC236}">
                    <a16:creationId xmlns:a16="http://schemas.microsoft.com/office/drawing/2014/main" id="{811E6B73-7139-431F-B594-6E04F096785D}"/>
                  </a:ext>
                </a:extLst>
              </p:cNvPr>
              <p:cNvSpPr>
                <a:spLocks/>
              </p:cNvSpPr>
              <p:nvPr/>
            </p:nvSpPr>
            <p:spPr bwMode="auto">
              <a:xfrm>
                <a:off x="3808" y="2437"/>
                <a:ext cx="33" cy="43"/>
              </a:xfrm>
              <a:custGeom>
                <a:avLst/>
                <a:gdLst>
                  <a:gd name="T0" fmla="*/ 3 w 19"/>
                  <a:gd name="T1" fmla="*/ 23 h 24"/>
                  <a:gd name="T2" fmla="*/ 10 w 19"/>
                  <a:gd name="T3" fmla="*/ 12 h 24"/>
                  <a:gd name="T4" fmla="*/ 18 w 19"/>
                  <a:gd name="T5" fmla="*/ 3 h 24"/>
                  <a:gd name="T6" fmla="*/ 16 w 19"/>
                  <a:gd name="T7" fmla="*/ 1 h 24"/>
                  <a:gd name="T8" fmla="*/ 0 w 19"/>
                  <a:gd name="T9" fmla="*/ 22 h 24"/>
                  <a:gd name="T10" fmla="*/ 3 w 19"/>
                  <a:gd name="T11" fmla="*/ 23 h 24"/>
                </a:gdLst>
                <a:ahLst/>
                <a:cxnLst>
                  <a:cxn ang="0">
                    <a:pos x="T0" y="T1"/>
                  </a:cxn>
                  <a:cxn ang="0">
                    <a:pos x="T2" y="T3"/>
                  </a:cxn>
                  <a:cxn ang="0">
                    <a:pos x="T4" y="T5"/>
                  </a:cxn>
                  <a:cxn ang="0">
                    <a:pos x="T6" y="T7"/>
                  </a:cxn>
                  <a:cxn ang="0">
                    <a:pos x="T8" y="T9"/>
                  </a:cxn>
                  <a:cxn ang="0">
                    <a:pos x="T10" y="T11"/>
                  </a:cxn>
                </a:cxnLst>
                <a:rect l="0" t="0" r="r" b="b"/>
                <a:pathLst>
                  <a:path w="19" h="24">
                    <a:moveTo>
                      <a:pt x="3" y="23"/>
                    </a:moveTo>
                    <a:cubicBezTo>
                      <a:pt x="5" y="19"/>
                      <a:pt x="8" y="15"/>
                      <a:pt x="10" y="12"/>
                    </a:cubicBezTo>
                    <a:cubicBezTo>
                      <a:pt x="13" y="9"/>
                      <a:pt x="15" y="6"/>
                      <a:pt x="18" y="3"/>
                    </a:cubicBezTo>
                    <a:cubicBezTo>
                      <a:pt x="19" y="2"/>
                      <a:pt x="17" y="0"/>
                      <a:pt x="16" y="1"/>
                    </a:cubicBezTo>
                    <a:cubicBezTo>
                      <a:pt x="8" y="6"/>
                      <a:pt x="3" y="14"/>
                      <a:pt x="0" y="22"/>
                    </a:cubicBezTo>
                    <a:cubicBezTo>
                      <a:pt x="0" y="23"/>
                      <a:pt x="2" y="24"/>
                      <a:pt x="3"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79" name="Freeform 618">
                <a:extLst>
                  <a:ext uri="{FF2B5EF4-FFF2-40B4-BE49-F238E27FC236}">
                    <a16:creationId xmlns:a16="http://schemas.microsoft.com/office/drawing/2014/main" id="{3EBFF4D9-88D3-4611-AC05-409268FAC2E6}"/>
                  </a:ext>
                </a:extLst>
              </p:cNvPr>
              <p:cNvSpPr>
                <a:spLocks/>
              </p:cNvSpPr>
              <p:nvPr/>
            </p:nvSpPr>
            <p:spPr bwMode="auto">
              <a:xfrm>
                <a:off x="3771" y="2420"/>
                <a:ext cx="24" cy="39"/>
              </a:xfrm>
              <a:custGeom>
                <a:avLst/>
                <a:gdLst>
                  <a:gd name="T0" fmla="*/ 4 w 14"/>
                  <a:gd name="T1" fmla="*/ 20 h 22"/>
                  <a:gd name="T2" fmla="*/ 13 w 14"/>
                  <a:gd name="T3" fmla="*/ 3 h 22"/>
                  <a:gd name="T4" fmla="*/ 11 w 14"/>
                  <a:gd name="T5" fmla="*/ 1 h 22"/>
                  <a:gd name="T6" fmla="*/ 1 w 14"/>
                  <a:gd name="T7" fmla="*/ 19 h 22"/>
                  <a:gd name="T8" fmla="*/ 4 w 14"/>
                  <a:gd name="T9" fmla="*/ 20 h 22"/>
                </a:gdLst>
                <a:ahLst/>
                <a:cxnLst>
                  <a:cxn ang="0">
                    <a:pos x="T0" y="T1"/>
                  </a:cxn>
                  <a:cxn ang="0">
                    <a:pos x="T2" y="T3"/>
                  </a:cxn>
                  <a:cxn ang="0">
                    <a:pos x="T4" y="T5"/>
                  </a:cxn>
                  <a:cxn ang="0">
                    <a:pos x="T6" y="T7"/>
                  </a:cxn>
                  <a:cxn ang="0">
                    <a:pos x="T8" y="T9"/>
                  </a:cxn>
                </a:cxnLst>
                <a:rect l="0" t="0" r="r" b="b"/>
                <a:pathLst>
                  <a:path w="14" h="22">
                    <a:moveTo>
                      <a:pt x="4" y="20"/>
                    </a:moveTo>
                    <a:cubicBezTo>
                      <a:pt x="6" y="14"/>
                      <a:pt x="9" y="8"/>
                      <a:pt x="13" y="3"/>
                    </a:cubicBezTo>
                    <a:cubicBezTo>
                      <a:pt x="14" y="2"/>
                      <a:pt x="12" y="0"/>
                      <a:pt x="11" y="1"/>
                    </a:cubicBezTo>
                    <a:cubicBezTo>
                      <a:pt x="5" y="5"/>
                      <a:pt x="2" y="12"/>
                      <a:pt x="1" y="19"/>
                    </a:cubicBezTo>
                    <a:cubicBezTo>
                      <a:pt x="0" y="21"/>
                      <a:pt x="3" y="22"/>
                      <a:pt x="4"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80" name="Freeform 619">
                <a:extLst>
                  <a:ext uri="{FF2B5EF4-FFF2-40B4-BE49-F238E27FC236}">
                    <a16:creationId xmlns:a16="http://schemas.microsoft.com/office/drawing/2014/main" id="{8D354F5B-EA5A-41D7-9CAC-4B265BED7F38}"/>
                  </a:ext>
                </a:extLst>
              </p:cNvPr>
              <p:cNvSpPr>
                <a:spLocks/>
              </p:cNvSpPr>
              <p:nvPr/>
            </p:nvSpPr>
            <p:spPr bwMode="auto">
              <a:xfrm>
                <a:off x="3727" y="2401"/>
                <a:ext cx="23" cy="33"/>
              </a:xfrm>
              <a:custGeom>
                <a:avLst/>
                <a:gdLst>
                  <a:gd name="T0" fmla="*/ 4 w 13"/>
                  <a:gd name="T1" fmla="*/ 16 h 19"/>
                  <a:gd name="T2" fmla="*/ 12 w 13"/>
                  <a:gd name="T3" fmla="*/ 3 h 19"/>
                  <a:gd name="T4" fmla="*/ 10 w 13"/>
                  <a:gd name="T5" fmla="*/ 1 h 19"/>
                  <a:gd name="T6" fmla="*/ 0 w 13"/>
                  <a:gd name="T7" fmla="*/ 15 h 19"/>
                  <a:gd name="T8" fmla="*/ 4 w 13"/>
                  <a:gd name="T9" fmla="*/ 16 h 19"/>
                </a:gdLst>
                <a:ahLst/>
                <a:cxnLst>
                  <a:cxn ang="0">
                    <a:pos x="T0" y="T1"/>
                  </a:cxn>
                  <a:cxn ang="0">
                    <a:pos x="T2" y="T3"/>
                  </a:cxn>
                  <a:cxn ang="0">
                    <a:pos x="T4" y="T5"/>
                  </a:cxn>
                  <a:cxn ang="0">
                    <a:pos x="T6" y="T7"/>
                  </a:cxn>
                  <a:cxn ang="0">
                    <a:pos x="T8" y="T9"/>
                  </a:cxn>
                </a:cxnLst>
                <a:rect l="0" t="0" r="r" b="b"/>
                <a:pathLst>
                  <a:path w="13" h="19">
                    <a:moveTo>
                      <a:pt x="4" y="16"/>
                    </a:moveTo>
                    <a:cubicBezTo>
                      <a:pt x="6" y="11"/>
                      <a:pt x="9" y="7"/>
                      <a:pt x="12" y="3"/>
                    </a:cubicBezTo>
                    <a:cubicBezTo>
                      <a:pt x="13" y="2"/>
                      <a:pt x="12" y="0"/>
                      <a:pt x="10" y="1"/>
                    </a:cubicBezTo>
                    <a:cubicBezTo>
                      <a:pt x="5" y="4"/>
                      <a:pt x="2" y="9"/>
                      <a:pt x="0" y="15"/>
                    </a:cubicBezTo>
                    <a:cubicBezTo>
                      <a:pt x="0" y="18"/>
                      <a:pt x="3" y="19"/>
                      <a:pt x="4"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81" name="Freeform 620">
                <a:extLst>
                  <a:ext uri="{FF2B5EF4-FFF2-40B4-BE49-F238E27FC236}">
                    <a16:creationId xmlns:a16="http://schemas.microsoft.com/office/drawing/2014/main" id="{F0150EA3-525C-4782-8782-4EDAF01BC82E}"/>
                  </a:ext>
                </a:extLst>
              </p:cNvPr>
              <p:cNvSpPr>
                <a:spLocks/>
              </p:cNvSpPr>
              <p:nvPr/>
            </p:nvSpPr>
            <p:spPr bwMode="auto">
              <a:xfrm>
                <a:off x="4323" y="2249"/>
                <a:ext cx="5" cy="4"/>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3" y="2"/>
                      <a:pt x="3" y="0"/>
                      <a:pt x="2" y="0"/>
                    </a:cubicBezTo>
                    <a:cubicBezTo>
                      <a:pt x="0" y="0"/>
                      <a:pt x="0" y="2"/>
                      <a:pt x="2"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82" name="Freeform 621">
                <a:extLst>
                  <a:ext uri="{FF2B5EF4-FFF2-40B4-BE49-F238E27FC236}">
                    <a16:creationId xmlns:a16="http://schemas.microsoft.com/office/drawing/2014/main" id="{9053BF60-BEEB-4DDB-8E10-6DF3A31326CF}"/>
                  </a:ext>
                </a:extLst>
              </p:cNvPr>
              <p:cNvSpPr>
                <a:spLocks/>
              </p:cNvSpPr>
              <p:nvPr/>
            </p:nvSpPr>
            <p:spPr bwMode="auto">
              <a:xfrm>
                <a:off x="4298" y="2235"/>
                <a:ext cx="77" cy="32"/>
              </a:xfrm>
              <a:custGeom>
                <a:avLst/>
                <a:gdLst>
                  <a:gd name="T0" fmla="*/ 2 w 44"/>
                  <a:gd name="T1" fmla="*/ 4 h 18"/>
                  <a:gd name="T2" fmla="*/ 41 w 44"/>
                  <a:gd name="T3" fmla="*/ 17 h 18"/>
                  <a:gd name="T4" fmla="*/ 42 w 44"/>
                  <a:gd name="T5" fmla="*/ 14 h 18"/>
                  <a:gd name="T6" fmla="*/ 3 w 44"/>
                  <a:gd name="T7" fmla="*/ 0 h 18"/>
                  <a:gd name="T8" fmla="*/ 2 w 44"/>
                  <a:gd name="T9" fmla="*/ 4 h 18"/>
                </a:gdLst>
                <a:ahLst/>
                <a:cxnLst>
                  <a:cxn ang="0">
                    <a:pos x="T0" y="T1"/>
                  </a:cxn>
                  <a:cxn ang="0">
                    <a:pos x="T2" y="T3"/>
                  </a:cxn>
                  <a:cxn ang="0">
                    <a:pos x="T4" y="T5"/>
                  </a:cxn>
                  <a:cxn ang="0">
                    <a:pos x="T6" y="T7"/>
                  </a:cxn>
                  <a:cxn ang="0">
                    <a:pos x="T8" y="T9"/>
                  </a:cxn>
                </a:cxnLst>
                <a:rect l="0" t="0" r="r" b="b"/>
                <a:pathLst>
                  <a:path w="44" h="18">
                    <a:moveTo>
                      <a:pt x="2" y="4"/>
                    </a:moveTo>
                    <a:cubicBezTo>
                      <a:pt x="15" y="8"/>
                      <a:pt x="28" y="12"/>
                      <a:pt x="41" y="17"/>
                    </a:cubicBezTo>
                    <a:cubicBezTo>
                      <a:pt x="43" y="18"/>
                      <a:pt x="44" y="15"/>
                      <a:pt x="42" y="14"/>
                    </a:cubicBezTo>
                    <a:cubicBezTo>
                      <a:pt x="31" y="7"/>
                      <a:pt x="17" y="2"/>
                      <a:pt x="3" y="0"/>
                    </a:cubicBezTo>
                    <a:cubicBezTo>
                      <a:pt x="1" y="0"/>
                      <a:pt x="0" y="3"/>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83" name="Freeform 622">
                <a:extLst>
                  <a:ext uri="{FF2B5EF4-FFF2-40B4-BE49-F238E27FC236}">
                    <a16:creationId xmlns:a16="http://schemas.microsoft.com/office/drawing/2014/main" id="{F955676A-45EE-49A5-A8C7-D3742A8333E3}"/>
                  </a:ext>
                </a:extLst>
              </p:cNvPr>
              <p:cNvSpPr>
                <a:spLocks/>
              </p:cNvSpPr>
              <p:nvPr/>
            </p:nvSpPr>
            <p:spPr bwMode="auto">
              <a:xfrm>
                <a:off x="4282" y="2277"/>
                <a:ext cx="35" cy="16"/>
              </a:xfrm>
              <a:custGeom>
                <a:avLst/>
                <a:gdLst>
                  <a:gd name="T0" fmla="*/ 2 w 20"/>
                  <a:gd name="T1" fmla="*/ 4 h 9"/>
                  <a:gd name="T2" fmla="*/ 17 w 20"/>
                  <a:gd name="T3" fmla="*/ 8 h 9"/>
                  <a:gd name="T4" fmla="*/ 19 w 20"/>
                  <a:gd name="T5" fmla="*/ 5 h 9"/>
                  <a:gd name="T6" fmla="*/ 2 w 20"/>
                  <a:gd name="T7" fmla="*/ 1 h 9"/>
                  <a:gd name="T8" fmla="*/ 2 w 20"/>
                  <a:gd name="T9" fmla="*/ 4 h 9"/>
                </a:gdLst>
                <a:ahLst/>
                <a:cxnLst>
                  <a:cxn ang="0">
                    <a:pos x="T0" y="T1"/>
                  </a:cxn>
                  <a:cxn ang="0">
                    <a:pos x="T2" y="T3"/>
                  </a:cxn>
                  <a:cxn ang="0">
                    <a:pos x="T4" y="T5"/>
                  </a:cxn>
                  <a:cxn ang="0">
                    <a:pos x="T6" y="T7"/>
                  </a:cxn>
                  <a:cxn ang="0">
                    <a:pos x="T8" y="T9"/>
                  </a:cxn>
                </a:cxnLst>
                <a:rect l="0" t="0" r="r" b="b"/>
                <a:pathLst>
                  <a:path w="20" h="9">
                    <a:moveTo>
                      <a:pt x="2" y="4"/>
                    </a:moveTo>
                    <a:cubicBezTo>
                      <a:pt x="7" y="4"/>
                      <a:pt x="12" y="6"/>
                      <a:pt x="17" y="8"/>
                    </a:cubicBezTo>
                    <a:cubicBezTo>
                      <a:pt x="18" y="9"/>
                      <a:pt x="20" y="6"/>
                      <a:pt x="19" y="5"/>
                    </a:cubicBezTo>
                    <a:cubicBezTo>
                      <a:pt x="14" y="2"/>
                      <a:pt x="8" y="0"/>
                      <a:pt x="2" y="1"/>
                    </a:cubicBezTo>
                    <a:cubicBezTo>
                      <a:pt x="0" y="1"/>
                      <a:pt x="0" y="3"/>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84" name="Freeform 623">
                <a:extLst>
                  <a:ext uri="{FF2B5EF4-FFF2-40B4-BE49-F238E27FC236}">
                    <a16:creationId xmlns:a16="http://schemas.microsoft.com/office/drawing/2014/main" id="{1698F307-F8DC-4691-8E17-E326E4100554}"/>
                  </a:ext>
                </a:extLst>
              </p:cNvPr>
              <p:cNvSpPr>
                <a:spLocks/>
              </p:cNvSpPr>
              <p:nvPr/>
            </p:nvSpPr>
            <p:spPr bwMode="auto">
              <a:xfrm>
                <a:off x="4259" y="2306"/>
                <a:ext cx="37" cy="14"/>
              </a:xfrm>
              <a:custGeom>
                <a:avLst/>
                <a:gdLst>
                  <a:gd name="T0" fmla="*/ 2 w 21"/>
                  <a:gd name="T1" fmla="*/ 5 h 8"/>
                  <a:gd name="T2" fmla="*/ 19 w 21"/>
                  <a:gd name="T3" fmla="*/ 7 h 8"/>
                  <a:gd name="T4" fmla="*/ 20 w 21"/>
                  <a:gd name="T5" fmla="*/ 5 h 8"/>
                  <a:gd name="T6" fmla="*/ 2 w 21"/>
                  <a:gd name="T7" fmla="*/ 2 h 8"/>
                  <a:gd name="T8" fmla="*/ 2 w 21"/>
                  <a:gd name="T9" fmla="*/ 5 h 8"/>
                </a:gdLst>
                <a:ahLst/>
                <a:cxnLst>
                  <a:cxn ang="0">
                    <a:pos x="T0" y="T1"/>
                  </a:cxn>
                  <a:cxn ang="0">
                    <a:pos x="T2" y="T3"/>
                  </a:cxn>
                  <a:cxn ang="0">
                    <a:pos x="T4" y="T5"/>
                  </a:cxn>
                  <a:cxn ang="0">
                    <a:pos x="T6" y="T7"/>
                  </a:cxn>
                  <a:cxn ang="0">
                    <a:pos x="T8" y="T9"/>
                  </a:cxn>
                </a:cxnLst>
                <a:rect l="0" t="0" r="r" b="b"/>
                <a:pathLst>
                  <a:path w="21" h="8">
                    <a:moveTo>
                      <a:pt x="2" y="5"/>
                    </a:moveTo>
                    <a:cubicBezTo>
                      <a:pt x="8" y="4"/>
                      <a:pt x="13" y="6"/>
                      <a:pt x="19" y="7"/>
                    </a:cubicBezTo>
                    <a:cubicBezTo>
                      <a:pt x="20" y="8"/>
                      <a:pt x="21" y="6"/>
                      <a:pt x="20" y="5"/>
                    </a:cubicBezTo>
                    <a:cubicBezTo>
                      <a:pt x="15" y="1"/>
                      <a:pt x="8" y="0"/>
                      <a:pt x="2" y="2"/>
                    </a:cubicBezTo>
                    <a:cubicBezTo>
                      <a:pt x="0" y="2"/>
                      <a:pt x="0" y="5"/>
                      <a:pt x="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85" name="Freeform 624">
                <a:extLst>
                  <a:ext uri="{FF2B5EF4-FFF2-40B4-BE49-F238E27FC236}">
                    <a16:creationId xmlns:a16="http://schemas.microsoft.com/office/drawing/2014/main" id="{1E434707-E671-4A43-A60A-D1150236A48A}"/>
                  </a:ext>
                </a:extLst>
              </p:cNvPr>
              <p:cNvSpPr>
                <a:spLocks/>
              </p:cNvSpPr>
              <p:nvPr/>
            </p:nvSpPr>
            <p:spPr bwMode="auto">
              <a:xfrm>
                <a:off x="4249" y="2337"/>
                <a:ext cx="14" cy="7"/>
              </a:xfrm>
              <a:custGeom>
                <a:avLst/>
                <a:gdLst>
                  <a:gd name="T0" fmla="*/ 2 w 8"/>
                  <a:gd name="T1" fmla="*/ 4 h 4"/>
                  <a:gd name="T2" fmla="*/ 7 w 8"/>
                  <a:gd name="T3" fmla="*/ 4 h 4"/>
                  <a:gd name="T4" fmla="*/ 7 w 8"/>
                  <a:gd name="T5" fmla="*/ 1 h 4"/>
                  <a:gd name="T6" fmla="*/ 2 w 8"/>
                  <a:gd name="T7" fmla="*/ 0 h 4"/>
                  <a:gd name="T8" fmla="*/ 2 w 8"/>
                  <a:gd name="T9" fmla="*/ 4 h 4"/>
                </a:gdLst>
                <a:ahLst/>
                <a:cxnLst>
                  <a:cxn ang="0">
                    <a:pos x="T0" y="T1"/>
                  </a:cxn>
                  <a:cxn ang="0">
                    <a:pos x="T2" y="T3"/>
                  </a:cxn>
                  <a:cxn ang="0">
                    <a:pos x="T4" y="T5"/>
                  </a:cxn>
                  <a:cxn ang="0">
                    <a:pos x="T6" y="T7"/>
                  </a:cxn>
                  <a:cxn ang="0">
                    <a:pos x="T8" y="T9"/>
                  </a:cxn>
                </a:cxnLst>
                <a:rect l="0" t="0" r="r" b="b"/>
                <a:pathLst>
                  <a:path w="8" h="4">
                    <a:moveTo>
                      <a:pt x="2" y="4"/>
                    </a:moveTo>
                    <a:cubicBezTo>
                      <a:pt x="4" y="4"/>
                      <a:pt x="6" y="4"/>
                      <a:pt x="7" y="4"/>
                    </a:cubicBezTo>
                    <a:cubicBezTo>
                      <a:pt x="8" y="3"/>
                      <a:pt x="8" y="1"/>
                      <a:pt x="7" y="1"/>
                    </a:cubicBezTo>
                    <a:cubicBezTo>
                      <a:pt x="6" y="0"/>
                      <a:pt x="4" y="0"/>
                      <a:pt x="2" y="0"/>
                    </a:cubicBezTo>
                    <a:cubicBezTo>
                      <a:pt x="0" y="0"/>
                      <a:pt x="0" y="4"/>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86" name="Freeform 625">
                <a:extLst>
                  <a:ext uri="{FF2B5EF4-FFF2-40B4-BE49-F238E27FC236}">
                    <a16:creationId xmlns:a16="http://schemas.microsoft.com/office/drawing/2014/main" id="{018DDE4A-9172-4111-94A6-8A761FB3E957}"/>
                  </a:ext>
                </a:extLst>
              </p:cNvPr>
              <p:cNvSpPr>
                <a:spLocks/>
              </p:cNvSpPr>
              <p:nvPr/>
            </p:nvSpPr>
            <p:spPr bwMode="auto">
              <a:xfrm>
                <a:off x="4483" y="2444"/>
                <a:ext cx="66" cy="60"/>
              </a:xfrm>
              <a:custGeom>
                <a:avLst/>
                <a:gdLst>
                  <a:gd name="T0" fmla="*/ 3 w 38"/>
                  <a:gd name="T1" fmla="*/ 33 h 34"/>
                  <a:gd name="T2" fmla="*/ 37 w 38"/>
                  <a:gd name="T3" fmla="*/ 4 h 34"/>
                  <a:gd name="T4" fmla="*/ 35 w 38"/>
                  <a:gd name="T5" fmla="*/ 1 h 34"/>
                  <a:gd name="T6" fmla="*/ 1 w 38"/>
                  <a:gd name="T7" fmla="*/ 31 h 34"/>
                  <a:gd name="T8" fmla="*/ 3 w 38"/>
                  <a:gd name="T9" fmla="*/ 33 h 34"/>
                </a:gdLst>
                <a:ahLst/>
                <a:cxnLst>
                  <a:cxn ang="0">
                    <a:pos x="T0" y="T1"/>
                  </a:cxn>
                  <a:cxn ang="0">
                    <a:pos x="T2" y="T3"/>
                  </a:cxn>
                  <a:cxn ang="0">
                    <a:pos x="T4" y="T5"/>
                  </a:cxn>
                  <a:cxn ang="0">
                    <a:pos x="T6" y="T7"/>
                  </a:cxn>
                  <a:cxn ang="0">
                    <a:pos x="T8" y="T9"/>
                  </a:cxn>
                </a:cxnLst>
                <a:rect l="0" t="0" r="r" b="b"/>
                <a:pathLst>
                  <a:path w="38" h="34">
                    <a:moveTo>
                      <a:pt x="3" y="33"/>
                    </a:moveTo>
                    <a:cubicBezTo>
                      <a:pt x="14" y="22"/>
                      <a:pt x="26" y="13"/>
                      <a:pt x="37" y="4"/>
                    </a:cubicBezTo>
                    <a:cubicBezTo>
                      <a:pt x="38" y="3"/>
                      <a:pt x="37" y="0"/>
                      <a:pt x="35" y="1"/>
                    </a:cubicBezTo>
                    <a:cubicBezTo>
                      <a:pt x="22" y="8"/>
                      <a:pt x="10" y="19"/>
                      <a:pt x="1" y="31"/>
                    </a:cubicBezTo>
                    <a:cubicBezTo>
                      <a:pt x="0" y="32"/>
                      <a:pt x="2" y="34"/>
                      <a:pt x="3"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87" name="Freeform 626">
                <a:extLst>
                  <a:ext uri="{FF2B5EF4-FFF2-40B4-BE49-F238E27FC236}">
                    <a16:creationId xmlns:a16="http://schemas.microsoft.com/office/drawing/2014/main" id="{DBDFD67C-949B-4748-BA02-2D2E6568F293}"/>
                  </a:ext>
                </a:extLst>
              </p:cNvPr>
              <p:cNvSpPr>
                <a:spLocks/>
              </p:cNvSpPr>
              <p:nvPr/>
            </p:nvSpPr>
            <p:spPr bwMode="auto">
              <a:xfrm>
                <a:off x="4539" y="2471"/>
                <a:ext cx="40" cy="47"/>
              </a:xfrm>
              <a:custGeom>
                <a:avLst/>
                <a:gdLst>
                  <a:gd name="T0" fmla="*/ 3 w 23"/>
                  <a:gd name="T1" fmla="*/ 25 h 27"/>
                  <a:gd name="T2" fmla="*/ 22 w 23"/>
                  <a:gd name="T3" fmla="*/ 3 h 27"/>
                  <a:gd name="T4" fmla="*/ 20 w 23"/>
                  <a:gd name="T5" fmla="*/ 0 h 27"/>
                  <a:gd name="T6" fmla="*/ 0 w 23"/>
                  <a:gd name="T7" fmla="*/ 24 h 27"/>
                  <a:gd name="T8" fmla="*/ 3 w 23"/>
                  <a:gd name="T9" fmla="*/ 25 h 27"/>
                </a:gdLst>
                <a:ahLst/>
                <a:cxnLst>
                  <a:cxn ang="0">
                    <a:pos x="T0" y="T1"/>
                  </a:cxn>
                  <a:cxn ang="0">
                    <a:pos x="T2" y="T3"/>
                  </a:cxn>
                  <a:cxn ang="0">
                    <a:pos x="T4" y="T5"/>
                  </a:cxn>
                  <a:cxn ang="0">
                    <a:pos x="T6" y="T7"/>
                  </a:cxn>
                  <a:cxn ang="0">
                    <a:pos x="T8" y="T9"/>
                  </a:cxn>
                </a:cxnLst>
                <a:rect l="0" t="0" r="r" b="b"/>
                <a:pathLst>
                  <a:path w="23" h="27">
                    <a:moveTo>
                      <a:pt x="3" y="25"/>
                    </a:moveTo>
                    <a:cubicBezTo>
                      <a:pt x="7" y="16"/>
                      <a:pt x="14" y="9"/>
                      <a:pt x="22" y="3"/>
                    </a:cubicBezTo>
                    <a:cubicBezTo>
                      <a:pt x="23" y="2"/>
                      <a:pt x="22" y="0"/>
                      <a:pt x="20" y="0"/>
                    </a:cubicBezTo>
                    <a:cubicBezTo>
                      <a:pt x="10" y="4"/>
                      <a:pt x="3" y="14"/>
                      <a:pt x="0" y="24"/>
                    </a:cubicBezTo>
                    <a:cubicBezTo>
                      <a:pt x="0" y="25"/>
                      <a:pt x="2" y="27"/>
                      <a:pt x="3"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88" name="Freeform 627">
                <a:extLst>
                  <a:ext uri="{FF2B5EF4-FFF2-40B4-BE49-F238E27FC236}">
                    <a16:creationId xmlns:a16="http://schemas.microsoft.com/office/drawing/2014/main" id="{D25AC160-D473-4C92-B0FB-822ED69703DE}"/>
                  </a:ext>
                </a:extLst>
              </p:cNvPr>
              <p:cNvSpPr>
                <a:spLocks/>
              </p:cNvSpPr>
              <p:nvPr/>
            </p:nvSpPr>
            <p:spPr bwMode="auto">
              <a:xfrm>
                <a:off x="4570" y="2495"/>
                <a:ext cx="32" cy="36"/>
              </a:xfrm>
              <a:custGeom>
                <a:avLst/>
                <a:gdLst>
                  <a:gd name="T0" fmla="*/ 4 w 18"/>
                  <a:gd name="T1" fmla="*/ 18 h 20"/>
                  <a:gd name="T2" fmla="*/ 17 w 18"/>
                  <a:gd name="T3" fmla="*/ 3 h 20"/>
                  <a:gd name="T4" fmla="*/ 15 w 18"/>
                  <a:gd name="T5" fmla="*/ 1 h 20"/>
                  <a:gd name="T6" fmla="*/ 1 w 18"/>
                  <a:gd name="T7" fmla="*/ 16 h 20"/>
                  <a:gd name="T8" fmla="*/ 4 w 18"/>
                  <a:gd name="T9" fmla="*/ 18 h 20"/>
                </a:gdLst>
                <a:ahLst/>
                <a:cxnLst>
                  <a:cxn ang="0">
                    <a:pos x="T0" y="T1"/>
                  </a:cxn>
                  <a:cxn ang="0">
                    <a:pos x="T2" y="T3"/>
                  </a:cxn>
                  <a:cxn ang="0">
                    <a:pos x="T4" y="T5"/>
                  </a:cxn>
                  <a:cxn ang="0">
                    <a:pos x="T6" y="T7"/>
                  </a:cxn>
                  <a:cxn ang="0">
                    <a:pos x="T8" y="T9"/>
                  </a:cxn>
                </a:cxnLst>
                <a:rect l="0" t="0" r="r" b="b"/>
                <a:pathLst>
                  <a:path w="18" h="20">
                    <a:moveTo>
                      <a:pt x="4" y="18"/>
                    </a:moveTo>
                    <a:cubicBezTo>
                      <a:pt x="8" y="13"/>
                      <a:pt x="12" y="8"/>
                      <a:pt x="17" y="3"/>
                    </a:cubicBezTo>
                    <a:cubicBezTo>
                      <a:pt x="18" y="2"/>
                      <a:pt x="16" y="0"/>
                      <a:pt x="15" y="1"/>
                    </a:cubicBezTo>
                    <a:cubicBezTo>
                      <a:pt x="9" y="4"/>
                      <a:pt x="4" y="10"/>
                      <a:pt x="1" y="16"/>
                    </a:cubicBezTo>
                    <a:cubicBezTo>
                      <a:pt x="0" y="18"/>
                      <a:pt x="3" y="20"/>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89" name="Freeform 628">
                <a:extLst>
                  <a:ext uri="{FF2B5EF4-FFF2-40B4-BE49-F238E27FC236}">
                    <a16:creationId xmlns:a16="http://schemas.microsoft.com/office/drawing/2014/main" id="{E9FF6500-F0A0-400F-BDC9-D0AEDDB095FD}"/>
                  </a:ext>
                </a:extLst>
              </p:cNvPr>
              <p:cNvSpPr>
                <a:spLocks/>
              </p:cNvSpPr>
              <p:nvPr/>
            </p:nvSpPr>
            <p:spPr bwMode="auto">
              <a:xfrm>
                <a:off x="4627" y="2515"/>
                <a:ext cx="23" cy="28"/>
              </a:xfrm>
              <a:custGeom>
                <a:avLst/>
                <a:gdLst>
                  <a:gd name="T0" fmla="*/ 5 w 13"/>
                  <a:gd name="T1" fmla="*/ 14 h 16"/>
                  <a:gd name="T2" fmla="*/ 12 w 13"/>
                  <a:gd name="T3" fmla="*/ 3 h 16"/>
                  <a:gd name="T4" fmla="*/ 9 w 13"/>
                  <a:gd name="T5" fmla="*/ 1 h 16"/>
                  <a:gd name="T6" fmla="*/ 1 w 13"/>
                  <a:gd name="T7" fmla="*/ 12 h 16"/>
                  <a:gd name="T8" fmla="*/ 5 w 13"/>
                  <a:gd name="T9" fmla="*/ 14 h 16"/>
                </a:gdLst>
                <a:ahLst/>
                <a:cxnLst>
                  <a:cxn ang="0">
                    <a:pos x="T0" y="T1"/>
                  </a:cxn>
                  <a:cxn ang="0">
                    <a:pos x="T2" y="T3"/>
                  </a:cxn>
                  <a:cxn ang="0">
                    <a:pos x="T4" y="T5"/>
                  </a:cxn>
                  <a:cxn ang="0">
                    <a:pos x="T6" y="T7"/>
                  </a:cxn>
                  <a:cxn ang="0">
                    <a:pos x="T8" y="T9"/>
                  </a:cxn>
                </a:cxnLst>
                <a:rect l="0" t="0" r="r" b="b"/>
                <a:pathLst>
                  <a:path w="13" h="16">
                    <a:moveTo>
                      <a:pt x="5" y="14"/>
                    </a:moveTo>
                    <a:cubicBezTo>
                      <a:pt x="7" y="11"/>
                      <a:pt x="11" y="7"/>
                      <a:pt x="12" y="3"/>
                    </a:cubicBezTo>
                    <a:cubicBezTo>
                      <a:pt x="13" y="1"/>
                      <a:pt x="11" y="0"/>
                      <a:pt x="9" y="1"/>
                    </a:cubicBezTo>
                    <a:cubicBezTo>
                      <a:pt x="6" y="4"/>
                      <a:pt x="4" y="9"/>
                      <a:pt x="1" y="12"/>
                    </a:cubicBezTo>
                    <a:cubicBezTo>
                      <a:pt x="0" y="14"/>
                      <a:pt x="3" y="16"/>
                      <a:pt x="5"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90" name="Freeform 629">
                <a:extLst>
                  <a:ext uri="{FF2B5EF4-FFF2-40B4-BE49-F238E27FC236}">
                    <a16:creationId xmlns:a16="http://schemas.microsoft.com/office/drawing/2014/main" id="{29ABAFD8-2324-4577-9096-9CEE2A7A9641}"/>
                  </a:ext>
                </a:extLst>
              </p:cNvPr>
              <p:cNvSpPr>
                <a:spLocks/>
              </p:cNvSpPr>
              <p:nvPr/>
            </p:nvSpPr>
            <p:spPr bwMode="auto">
              <a:xfrm>
                <a:off x="4667" y="2524"/>
                <a:ext cx="32" cy="38"/>
              </a:xfrm>
              <a:custGeom>
                <a:avLst/>
                <a:gdLst>
                  <a:gd name="T0" fmla="*/ 5 w 18"/>
                  <a:gd name="T1" fmla="*/ 20 h 22"/>
                  <a:gd name="T2" fmla="*/ 17 w 18"/>
                  <a:gd name="T3" fmla="*/ 3 h 22"/>
                  <a:gd name="T4" fmla="*/ 15 w 18"/>
                  <a:gd name="T5" fmla="*/ 2 h 22"/>
                  <a:gd name="T6" fmla="*/ 1 w 18"/>
                  <a:gd name="T7" fmla="*/ 17 h 22"/>
                  <a:gd name="T8" fmla="*/ 5 w 18"/>
                  <a:gd name="T9" fmla="*/ 20 h 22"/>
                </a:gdLst>
                <a:ahLst/>
                <a:cxnLst>
                  <a:cxn ang="0">
                    <a:pos x="T0" y="T1"/>
                  </a:cxn>
                  <a:cxn ang="0">
                    <a:pos x="T2" y="T3"/>
                  </a:cxn>
                  <a:cxn ang="0">
                    <a:pos x="T4" y="T5"/>
                  </a:cxn>
                  <a:cxn ang="0">
                    <a:pos x="T6" y="T7"/>
                  </a:cxn>
                  <a:cxn ang="0">
                    <a:pos x="T8" y="T9"/>
                  </a:cxn>
                </a:cxnLst>
                <a:rect l="0" t="0" r="r" b="b"/>
                <a:pathLst>
                  <a:path w="18" h="22">
                    <a:moveTo>
                      <a:pt x="5" y="20"/>
                    </a:moveTo>
                    <a:cubicBezTo>
                      <a:pt x="9" y="15"/>
                      <a:pt x="14" y="9"/>
                      <a:pt x="17" y="3"/>
                    </a:cubicBezTo>
                    <a:cubicBezTo>
                      <a:pt x="18" y="2"/>
                      <a:pt x="16" y="0"/>
                      <a:pt x="15" y="2"/>
                    </a:cubicBezTo>
                    <a:cubicBezTo>
                      <a:pt x="9" y="6"/>
                      <a:pt x="5" y="12"/>
                      <a:pt x="1" y="17"/>
                    </a:cubicBezTo>
                    <a:cubicBezTo>
                      <a:pt x="0" y="19"/>
                      <a:pt x="3" y="22"/>
                      <a:pt x="5"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91" name="Freeform 630">
                <a:extLst>
                  <a:ext uri="{FF2B5EF4-FFF2-40B4-BE49-F238E27FC236}">
                    <a16:creationId xmlns:a16="http://schemas.microsoft.com/office/drawing/2014/main" id="{0FC83FBD-2871-42AA-9273-3A4BC034FFEC}"/>
                  </a:ext>
                </a:extLst>
              </p:cNvPr>
              <p:cNvSpPr>
                <a:spLocks/>
              </p:cNvSpPr>
              <p:nvPr/>
            </p:nvSpPr>
            <p:spPr bwMode="auto">
              <a:xfrm>
                <a:off x="4715" y="2555"/>
                <a:ext cx="22" cy="25"/>
              </a:xfrm>
              <a:custGeom>
                <a:avLst/>
                <a:gdLst>
                  <a:gd name="T0" fmla="*/ 5 w 13"/>
                  <a:gd name="T1" fmla="*/ 12 h 14"/>
                  <a:gd name="T2" fmla="*/ 12 w 13"/>
                  <a:gd name="T3" fmla="*/ 3 h 14"/>
                  <a:gd name="T4" fmla="*/ 9 w 13"/>
                  <a:gd name="T5" fmla="*/ 1 h 14"/>
                  <a:gd name="T6" fmla="*/ 2 w 13"/>
                  <a:gd name="T7" fmla="*/ 9 h 14"/>
                  <a:gd name="T8" fmla="*/ 5 w 13"/>
                  <a:gd name="T9" fmla="*/ 12 h 14"/>
                </a:gdLst>
                <a:ahLst/>
                <a:cxnLst>
                  <a:cxn ang="0">
                    <a:pos x="T0" y="T1"/>
                  </a:cxn>
                  <a:cxn ang="0">
                    <a:pos x="T2" y="T3"/>
                  </a:cxn>
                  <a:cxn ang="0">
                    <a:pos x="T4" y="T5"/>
                  </a:cxn>
                  <a:cxn ang="0">
                    <a:pos x="T6" y="T7"/>
                  </a:cxn>
                  <a:cxn ang="0">
                    <a:pos x="T8" y="T9"/>
                  </a:cxn>
                </a:cxnLst>
                <a:rect l="0" t="0" r="r" b="b"/>
                <a:pathLst>
                  <a:path w="13" h="14">
                    <a:moveTo>
                      <a:pt x="5" y="12"/>
                    </a:moveTo>
                    <a:cubicBezTo>
                      <a:pt x="7" y="9"/>
                      <a:pt x="10" y="6"/>
                      <a:pt x="12" y="3"/>
                    </a:cubicBezTo>
                    <a:cubicBezTo>
                      <a:pt x="13" y="1"/>
                      <a:pt x="11" y="0"/>
                      <a:pt x="9" y="1"/>
                    </a:cubicBezTo>
                    <a:cubicBezTo>
                      <a:pt x="6" y="3"/>
                      <a:pt x="4" y="6"/>
                      <a:pt x="2" y="9"/>
                    </a:cubicBezTo>
                    <a:cubicBezTo>
                      <a:pt x="0" y="11"/>
                      <a:pt x="3" y="14"/>
                      <a:pt x="5"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92" name="Freeform 631">
                <a:extLst>
                  <a:ext uri="{FF2B5EF4-FFF2-40B4-BE49-F238E27FC236}">
                    <a16:creationId xmlns:a16="http://schemas.microsoft.com/office/drawing/2014/main" id="{5C69400D-BD82-4CE7-997A-375EAB83EACE}"/>
                  </a:ext>
                </a:extLst>
              </p:cNvPr>
              <p:cNvSpPr>
                <a:spLocks/>
              </p:cNvSpPr>
              <p:nvPr/>
            </p:nvSpPr>
            <p:spPr bwMode="auto">
              <a:xfrm>
                <a:off x="5108" y="2300"/>
                <a:ext cx="25" cy="101"/>
              </a:xfrm>
              <a:custGeom>
                <a:avLst/>
                <a:gdLst>
                  <a:gd name="T0" fmla="*/ 4 w 14"/>
                  <a:gd name="T1" fmla="*/ 55 h 57"/>
                  <a:gd name="T2" fmla="*/ 14 w 14"/>
                  <a:gd name="T3" fmla="*/ 2 h 57"/>
                  <a:gd name="T4" fmla="*/ 11 w 14"/>
                  <a:gd name="T5" fmla="*/ 1 h 57"/>
                  <a:gd name="T6" fmla="*/ 0 w 14"/>
                  <a:gd name="T7" fmla="*/ 54 h 57"/>
                  <a:gd name="T8" fmla="*/ 4 w 14"/>
                  <a:gd name="T9" fmla="*/ 55 h 57"/>
                </a:gdLst>
                <a:ahLst/>
                <a:cxnLst>
                  <a:cxn ang="0">
                    <a:pos x="T0" y="T1"/>
                  </a:cxn>
                  <a:cxn ang="0">
                    <a:pos x="T2" y="T3"/>
                  </a:cxn>
                  <a:cxn ang="0">
                    <a:pos x="T4" y="T5"/>
                  </a:cxn>
                  <a:cxn ang="0">
                    <a:pos x="T6" y="T7"/>
                  </a:cxn>
                  <a:cxn ang="0">
                    <a:pos x="T8" y="T9"/>
                  </a:cxn>
                </a:cxnLst>
                <a:rect l="0" t="0" r="r" b="b"/>
                <a:pathLst>
                  <a:path w="14" h="57">
                    <a:moveTo>
                      <a:pt x="4" y="55"/>
                    </a:moveTo>
                    <a:cubicBezTo>
                      <a:pt x="6" y="37"/>
                      <a:pt x="10" y="20"/>
                      <a:pt x="14" y="2"/>
                    </a:cubicBezTo>
                    <a:cubicBezTo>
                      <a:pt x="14" y="1"/>
                      <a:pt x="12" y="0"/>
                      <a:pt x="11" y="1"/>
                    </a:cubicBezTo>
                    <a:cubicBezTo>
                      <a:pt x="4" y="18"/>
                      <a:pt x="1" y="37"/>
                      <a:pt x="0" y="54"/>
                    </a:cubicBezTo>
                    <a:cubicBezTo>
                      <a:pt x="0" y="56"/>
                      <a:pt x="4" y="57"/>
                      <a:pt x="4" y="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93" name="Freeform 632">
                <a:extLst>
                  <a:ext uri="{FF2B5EF4-FFF2-40B4-BE49-F238E27FC236}">
                    <a16:creationId xmlns:a16="http://schemas.microsoft.com/office/drawing/2014/main" id="{3B62D5FA-3783-419A-81F1-F85C8E9F5843}"/>
                  </a:ext>
                </a:extLst>
              </p:cNvPr>
              <p:cNvSpPr>
                <a:spLocks/>
              </p:cNvSpPr>
              <p:nvPr/>
            </p:nvSpPr>
            <p:spPr bwMode="auto">
              <a:xfrm>
                <a:off x="5137" y="2295"/>
                <a:ext cx="26" cy="83"/>
              </a:xfrm>
              <a:custGeom>
                <a:avLst/>
                <a:gdLst>
                  <a:gd name="T0" fmla="*/ 4 w 15"/>
                  <a:gd name="T1" fmla="*/ 45 h 47"/>
                  <a:gd name="T2" fmla="*/ 14 w 15"/>
                  <a:gd name="T3" fmla="*/ 3 h 47"/>
                  <a:gd name="T4" fmla="*/ 12 w 15"/>
                  <a:gd name="T5" fmla="*/ 1 h 47"/>
                  <a:gd name="T6" fmla="*/ 1 w 15"/>
                  <a:gd name="T7" fmla="*/ 45 h 47"/>
                  <a:gd name="T8" fmla="*/ 4 w 15"/>
                  <a:gd name="T9" fmla="*/ 45 h 47"/>
                </a:gdLst>
                <a:ahLst/>
                <a:cxnLst>
                  <a:cxn ang="0">
                    <a:pos x="T0" y="T1"/>
                  </a:cxn>
                  <a:cxn ang="0">
                    <a:pos x="T2" y="T3"/>
                  </a:cxn>
                  <a:cxn ang="0">
                    <a:pos x="T4" y="T5"/>
                  </a:cxn>
                  <a:cxn ang="0">
                    <a:pos x="T6" y="T7"/>
                  </a:cxn>
                  <a:cxn ang="0">
                    <a:pos x="T8" y="T9"/>
                  </a:cxn>
                </a:cxnLst>
                <a:rect l="0" t="0" r="r" b="b"/>
                <a:pathLst>
                  <a:path w="15" h="47">
                    <a:moveTo>
                      <a:pt x="4" y="45"/>
                    </a:moveTo>
                    <a:cubicBezTo>
                      <a:pt x="4" y="30"/>
                      <a:pt x="8" y="16"/>
                      <a:pt x="14" y="3"/>
                    </a:cubicBezTo>
                    <a:cubicBezTo>
                      <a:pt x="15" y="1"/>
                      <a:pt x="13" y="0"/>
                      <a:pt x="12" y="1"/>
                    </a:cubicBezTo>
                    <a:cubicBezTo>
                      <a:pt x="3" y="14"/>
                      <a:pt x="0" y="29"/>
                      <a:pt x="1" y="45"/>
                    </a:cubicBezTo>
                    <a:cubicBezTo>
                      <a:pt x="1" y="47"/>
                      <a:pt x="4" y="47"/>
                      <a:pt x="4"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94" name="Freeform 633">
                <a:extLst>
                  <a:ext uri="{FF2B5EF4-FFF2-40B4-BE49-F238E27FC236}">
                    <a16:creationId xmlns:a16="http://schemas.microsoft.com/office/drawing/2014/main" id="{7DB8941C-FC18-47DF-8C81-8BC1E074B420}"/>
                  </a:ext>
                </a:extLst>
              </p:cNvPr>
              <p:cNvSpPr>
                <a:spLocks/>
              </p:cNvSpPr>
              <p:nvPr/>
            </p:nvSpPr>
            <p:spPr bwMode="auto">
              <a:xfrm>
                <a:off x="5166" y="2295"/>
                <a:ext cx="18" cy="51"/>
              </a:xfrm>
              <a:custGeom>
                <a:avLst/>
                <a:gdLst>
                  <a:gd name="T0" fmla="*/ 4 w 10"/>
                  <a:gd name="T1" fmla="*/ 26 h 29"/>
                  <a:gd name="T2" fmla="*/ 9 w 10"/>
                  <a:gd name="T3" fmla="*/ 3 h 29"/>
                  <a:gd name="T4" fmla="*/ 7 w 10"/>
                  <a:gd name="T5" fmla="*/ 1 h 29"/>
                  <a:gd name="T6" fmla="*/ 0 w 10"/>
                  <a:gd name="T7" fmla="*/ 26 h 29"/>
                  <a:gd name="T8" fmla="*/ 4 w 10"/>
                  <a:gd name="T9" fmla="*/ 26 h 29"/>
                </a:gdLst>
                <a:ahLst/>
                <a:cxnLst>
                  <a:cxn ang="0">
                    <a:pos x="T0" y="T1"/>
                  </a:cxn>
                  <a:cxn ang="0">
                    <a:pos x="T2" y="T3"/>
                  </a:cxn>
                  <a:cxn ang="0">
                    <a:pos x="T4" y="T5"/>
                  </a:cxn>
                  <a:cxn ang="0">
                    <a:pos x="T6" y="T7"/>
                  </a:cxn>
                  <a:cxn ang="0">
                    <a:pos x="T8" y="T9"/>
                  </a:cxn>
                </a:cxnLst>
                <a:rect l="0" t="0" r="r" b="b"/>
                <a:pathLst>
                  <a:path w="10" h="29">
                    <a:moveTo>
                      <a:pt x="4" y="26"/>
                    </a:moveTo>
                    <a:cubicBezTo>
                      <a:pt x="4" y="18"/>
                      <a:pt x="7" y="10"/>
                      <a:pt x="9" y="3"/>
                    </a:cubicBezTo>
                    <a:cubicBezTo>
                      <a:pt x="10" y="1"/>
                      <a:pt x="7" y="0"/>
                      <a:pt x="7" y="1"/>
                    </a:cubicBezTo>
                    <a:cubicBezTo>
                      <a:pt x="2" y="9"/>
                      <a:pt x="0" y="17"/>
                      <a:pt x="0" y="26"/>
                    </a:cubicBezTo>
                    <a:cubicBezTo>
                      <a:pt x="0" y="29"/>
                      <a:pt x="4" y="29"/>
                      <a:pt x="4"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95" name="Freeform 634">
                <a:extLst>
                  <a:ext uri="{FF2B5EF4-FFF2-40B4-BE49-F238E27FC236}">
                    <a16:creationId xmlns:a16="http://schemas.microsoft.com/office/drawing/2014/main" id="{0E2F9EB7-E6F6-437C-93FD-BCB3AEA9E342}"/>
                  </a:ext>
                </a:extLst>
              </p:cNvPr>
              <p:cNvSpPr>
                <a:spLocks/>
              </p:cNvSpPr>
              <p:nvPr/>
            </p:nvSpPr>
            <p:spPr bwMode="auto">
              <a:xfrm>
                <a:off x="5196" y="2281"/>
                <a:ext cx="25" cy="44"/>
              </a:xfrm>
              <a:custGeom>
                <a:avLst/>
                <a:gdLst>
                  <a:gd name="T0" fmla="*/ 4 w 14"/>
                  <a:gd name="T1" fmla="*/ 23 h 25"/>
                  <a:gd name="T2" fmla="*/ 13 w 14"/>
                  <a:gd name="T3" fmla="*/ 3 h 25"/>
                  <a:gd name="T4" fmla="*/ 11 w 14"/>
                  <a:gd name="T5" fmla="*/ 2 h 25"/>
                  <a:gd name="T6" fmla="*/ 1 w 14"/>
                  <a:gd name="T7" fmla="*/ 21 h 25"/>
                  <a:gd name="T8" fmla="*/ 4 w 14"/>
                  <a:gd name="T9" fmla="*/ 23 h 25"/>
                </a:gdLst>
                <a:ahLst/>
                <a:cxnLst>
                  <a:cxn ang="0">
                    <a:pos x="T0" y="T1"/>
                  </a:cxn>
                  <a:cxn ang="0">
                    <a:pos x="T2" y="T3"/>
                  </a:cxn>
                  <a:cxn ang="0">
                    <a:pos x="T4" y="T5"/>
                  </a:cxn>
                  <a:cxn ang="0">
                    <a:pos x="T6" y="T7"/>
                  </a:cxn>
                  <a:cxn ang="0">
                    <a:pos x="T8" y="T9"/>
                  </a:cxn>
                </a:cxnLst>
                <a:rect l="0" t="0" r="r" b="b"/>
                <a:pathLst>
                  <a:path w="14" h="25">
                    <a:moveTo>
                      <a:pt x="4" y="23"/>
                    </a:moveTo>
                    <a:cubicBezTo>
                      <a:pt x="7" y="17"/>
                      <a:pt x="12" y="10"/>
                      <a:pt x="13" y="3"/>
                    </a:cubicBezTo>
                    <a:cubicBezTo>
                      <a:pt x="14" y="2"/>
                      <a:pt x="12" y="0"/>
                      <a:pt x="11" y="2"/>
                    </a:cubicBezTo>
                    <a:cubicBezTo>
                      <a:pt x="6" y="7"/>
                      <a:pt x="3" y="14"/>
                      <a:pt x="1" y="21"/>
                    </a:cubicBezTo>
                    <a:cubicBezTo>
                      <a:pt x="0" y="23"/>
                      <a:pt x="3" y="25"/>
                      <a:pt x="4"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96" name="Freeform 635">
                <a:extLst>
                  <a:ext uri="{FF2B5EF4-FFF2-40B4-BE49-F238E27FC236}">
                    <a16:creationId xmlns:a16="http://schemas.microsoft.com/office/drawing/2014/main" id="{51C49E9B-B597-49C6-8761-FD753F71B4FF}"/>
                  </a:ext>
                </a:extLst>
              </p:cNvPr>
              <p:cNvSpPr>
                <a:spLocks/>
              </p:cNvSpPr>
              <p:nvPr/>
            </p:nvSpPr>
            <p:spPr bwMode="auto">
              <a:xfrm>
                <a:off x="5087" y="2283"/>
                <a:ext cx="18" cy="47"/>
              </a:xfrm>
              <a:custGeom>
                <a:avLst/>
                <a:gdLst>
                  <a:gd name="T0" fmla="*/ 5 w 10"/>
                  <a:gd name="T1" fmla="*/ 25 h 27"/>
                  <a:gd name="T2" fmla="*/ 9 w 10"/>
                  <a:gd name="T3" fmla="*/ 3 h 27"/>
                  <a:gd name="T4" fmla="*/ 7 w 10"/>
                  <a:gd name="T5" fmla="*/ 2 h 27"/>
                  <a:gd name="T6" fmla="*/ 1 w 10"/>
                  <a:gd name="T7" fmla="*/ 25 h 27"/>
                  <a:gd name="T8" fmla="*/ 5 w 10"/>
                  <a:gd name="T9" fmla="*/ 25 h 27"/>
                </a:gdLst>
                <a:ahLst/>
                <a:cxnLst>
                  <a:cxn ang="0">
                    <a:pos x="T0" y="T1"/>
                  </a:cxn>
                  <a:cxn ang="0">
                    <a:pos x="T2" y="T3"/>
                  </a:cxn>
                  <a:cxn ang="0">
                    <a:pos x="T4" y="T5"/>
                  </a:cxn>
                  <a:cxn ang="0">
                    <a:pos x="T6" y="T7"/>
                  </a:cxn>
                  <a:cxn ang="0">
                    <a:pos x="T8" y="T9"/>
                  </a:cxn>
                </a:cxnLst>
                <a:rect l="0" t="0" r="r" b="b"/>
                <a:pathLst>
                  <a:path w="10" h="27">
                    <a:moveTo>
                      <a:pt x="5" y="25"/>
                    </a:moveTo>
                    <a:cubicBezTo>
                      <a:pt x="5" y="17"/>
                      <a:pt x="7" y="10"/>
                      <a:pt x="9" y="3"/>
                    </a:cubicBezTo>
                    <a:cubicBezTo>
                      <a:pt x="10" y="1"/>
                      <a:pt x="8" y="0"/>
                      <a:pt x="7" y="2"/>
                    </a:cubicBezTo>
                    <a:cubicBezTo>
                      <a:pt x="2" y="8"/>
                      <a:pt x="0" y="17"/>
                      <a:pt x="1" y="25"/>
                    </a:cubicBezTo>
                    <a:cubicBezTo>
                      <a:pt x="1" y="27"/>
                      <a:pt x="4" y="27"/>
                      <a:pt x="5"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97" name="Freeform 636">
                <a:extLst>
                  <a:ext uri="{FF2B5EF4-FFF2-40B4-BE49-F238E27FC236}">
                    <a16:creationId xmlns:a16="http://schemas.microsoft.com/office/drawing/2014/main" id="{E2FC56E5-F4FB-4CAC-9AF5-D52F297FA56F}"/>
                  </a:ext>
                </a:extLst>
              </p:cNvPr>
              <p:cNvSpPr>
                <a:spLocks/>
              </p:cNvSpPr>
              <p:nvPr/>
            </p:nvSpPr>
            <p:spPr bwMode="auto">
              <a:xfrm>
                <a:off x="5057" y="2260"/>
                <a:ext cx="13" cy="37"/>
              </a:xfrm>
              <a:custGeom>
                <a:avLst/>
                <a:gdLst>
                  <a:gd name="T0" fmla="*/ 6 w 7"/>
                  <a:gd name="T1" fmla="*/ 17 h 21"/>
                  <a:gd name="T2" fmla="*/ 6 w 7"/>
                  <a:gd name="T3" fmla="*/ 3 h 21"/>
                  <a:gd name="T4" fmla="*/ 3 w 7"/>
                  <a:gd name="T5" fmla="*/ 2 h 21"/>
                  <a:gd name="T6" fmla="*/ 2 w 7"/>
                  <a:gd name="T7" fmla="*/ 18 h 21"/>
                  <a:gd name="T8" fmla="*/ 6 w 7"/>
                  <a:gd name="T9" fmla="*/ 17 h 21"/>
                </a:gdLst>
                <a:ahLst/>
                <a:cxnLst>
                  <a:cxn ang="0">
                    <a:pos x="T0" y="T1"/>
                  </a:cxn>
                  <a:cxn ang="0">
                    <a:pos x="T2" y="T3"/>
                  </a:cxn>
                  <a:cxn ang="0">
                    <a:pos x="T4" y="T5"/>
                  </a:cxn>
                  <a:cxn ang="0">
                    <a:pos x="T6" y="T7"/>
                  </a:cxn>
                  <a:cxn ang="0">
                    <a:pos x="T8" y="T9"/>
                  </a:cxn>
                </a:cxnLst>
                <a:rect l="0" t="0" r="r" b="b"/>
                <a:pathLst>
                  <a:path w="7" h="21">
                    <a:moveTo>
                      <a:pt x="6" y="17"/>
                    </a:moveTo>
                    <a:cubicBezTo>
                      <a:pt x="5" y="12"/>
                      <a:pt x="5" y="8"/>
                      <a:pt x="6" y="3"/>
                    </a:cubicBezTo>
                    <a:cubicBezTo>
                      <a:pt x="7" y="1"/>
                      <a:pt x="4" y="0"/>
                      <a:pt x="3" y="2"/>
                    </a:cubicBezTo>
                    <a:cubicBezTo>
                      <a:pt x="0" y="7"/>
                      <a:pt x="0" y="13"/>
                      <a:pt x="2" y="18"/>
                    </a:cubicBezTo>
                    <a:cubicBezTo>
                      <a:pt x="3" y="21"/>
                      <a:pt x="7" y="20"/>
                      <a:pt x="6"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98" name="Freeform 637">
                <a:extLst>
                  <a:ext uri="{FF2B5EF4-FFF2-40B4-BE49-F238E27FC236}">
                    <a16:creationId xmlns:a16="http://schemas.microsoft.com/office/drawing/2014/main" id="{DA6756FD-A896-4D28-A1D6-F41D21570F37}"/>
                  </a:ext>
                </a:extLst>
              </p:cNvPr>
              <p:cNvSpPr>
                <a:spLocks/>
              </p:cNvSpPr>
              <p:nvPr/>
            </p:nvSpPr>
            <p:spPr bwMode="auto">
              <a:xfrm>
                <a:off x="5239" y="2277"/>
                <a:ext cx="15" cy="36"/>
              </a:xfrm>
              <a:custGeom>
                <a:avLst/>
                <a:gdLst>
                  <a:gd name="T0" fmla="*/ 4 w 9"/>
                  <a:gd name="T1" fmla="*/ 18 h 20"/>
                  <a:gd name="T2" fmla="*/ 8 w 9"/>
                  <a:gd name="T3" fmla="*/ 3 h 20"/>
                  <a:gd name="T4" fmla="*/ 5 w 9"/>
                  <a:gd name="T5" fmla="*/ 1 h 20"/>
                  <a:gd name="T6" fmla="*/ 0 w 9"/>
                  <a:gd name="T7" fmla="*/ 18 h 20"/>
                  <a:gd name="T8" fmla="*/ 4 w 9"/>
                  <a:gd name="T9" fmla="*/ 18 h 20"/>
                </a:gdLst>
                <a:ahLst/>
                <a:cxnLst>
                  <a:cxn ang="0">
                    <a:pos x="T0" y="T1"/>
                  </a:cxn>
                  <a:cxn ang="0">
                    <a:pos x="T2" y="T3"/>
                  </a:cxn>
                  <a:cxn ang="0">
                    <a:pos x="T4" y="T5"/>
                  </a:cxn>
                  <a:cxn ang="0">
                    <a:pos x="T6" y="T7"/>
                  </a:cxn>
                  <a:cxn ang="0">
                    <a:pos x="T8" y="T9"/>
                  </a:cxn>
                </a:cxnLst>
                <a:rect l="0" t="0" r="r" b="b"/>
                <a:pathLst>
                  <a:path w="9" h="20">
                    <a:moveTo>
                      <a:pt x="4" y="18"/>
                    </a:moveTo>
                    <a:cubicBezTo>
                      <a:pt x="4" y="13"/>
                      <a:pt x="6" y="8"/>
                      <a:pt x="8" y="3"/>
                    </a:cubicBezTo>
                    <a:cubicBezTo>
                      <a:pt x="9" y="1"/>
                      <a:pt x="6" y="0"/>
                      <a:pt x="5" y="1"/>
                    </a:cubicBezTo>
                    <a:cubicBezTo>
                      <a:pt x="2" y="6"/>
                      <a:pt x="1" y="12"/>
                      <a:pt x="0" y="18"/>
                    </a:cubicBezTo>
                    <a:cubicBezTo>
                      <a:pt x="0" y="20"/>
                      <a:pt x="3" y="20"/>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99" name="Freeform 638">
                <a:extLst>
                  <a:ext uri="{FF2B5EF4-FFF2-40B4-BE49-F238E27FC236}">
                    <a16:creationId xmlns:a16="http://schemas.microsoft.com/office/drawing/2014/main" id="{9AC5E725-FDE5-4C8C-B399-B914A727C9B8}"/>
                  </a:ext>
                </a:extLst>
              </p:cNvPr>
              <p:cNvSpPr>
                <a:spLocks/>
              </p:cNvSpPr>
              <p:nvPr/>
            </p:nvSpPr>
            <p:spPr bwMode="auto">
              <a:xfrm>
                <a:off x="4839" y="2395"/>
                <a:ext cx="29" cy="60"/>
              </a:xfrm>
              <a:custGeom>
                <a:avLst/>
                <a:gdLst>
                  <a:gd name="T0" fmla="*/ 7 w 16"/>
                  <a:gd name="T1" fmla="*/ 32 h 34"/>
                  <a:gd name="T2" fmla="*/ 15 w 16"/>
                  <a:gd name="T3" fmla="*/ 3 h 34"/>
                  <a:gd name="T4" fmla="*/ 12 w 16"/>
                  <a:gd name="T5" fmla="*/ 1 h 34"/>
                  <a:gd name="T6" fmla="*/ 4 w 16"/>
                  <a:gd name="T7" fmla="*/ 32 h 34"/>
                  <a:gd name="T8" fmla="*/ 7 w 16"/>
                  <a:gd name="T9" fmla="*/ 32 h 34"/>
                </a:gdLst>
                <a:ahLst/>
                <a:cxnLst>
                  <a:cxn ang="0">
                    <a:pos x="T0" y="T1"/>
                  </a:cxn>
                  <a:cxn ang="0">
                    <a:pos x="T2" y="T3"/>
                  </a:cxn>
                  <a:cxn ang="0">
                    <a:pos x="T4" y="T5"/>
                  </a:cxn>
                  <a:cxn ang="0">
                    <a:pos x="T6" y="T7"/>
                  </a:cxn>
                  <a:cxn ang="0">
                    <a:pos x="T8" y="T9"/>
                  </a:cxn>
                </a:cxnLst>
                <a:rect l="0" t="0" r="r" b="b"/>
                <a:pathLst>
                  <a:path w="16" h="34">
                    <a:moveTo>
                      <a:pt x="7" y="32"/>
                    </a:moveTo>
                    <a:cubicBezTo>
                      <a:pt x="7" y="21"/>
                      <a:pt x="8" y="12"/>
                      <a:pt x="15" y="3"/>
                    </a:cubicBezTo>
                    <a:cubicBezTo>
                      <a:pt x="16" y="1"/>
                      <a:pt x="14" y="0"/>
                      <a:pt x="12" y="1"/>
                    </a:cubicBezTo>
                    <a:cubicBezTo>
                      <a:pt x="4" y="8"/>
                      <a:pt x="0" y="22"/>
                      <a:pt x="4" y="32"/>
                    </a:cubicBezTo>
                    <a:cubicBezTo>
                      <a:pt x="5" y="34"/>
                      <a:pt x="7" y="34"/>
                      <a:pt x="7"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00" name="Freeform 639">
                <a:extLst>
                  <a:ext uri="{FF2B5EF4-FFF2-40B4-BE49-F238E27FC236}">
                    <a16:creationId xmlns:a16="http://schemas.microsoft.com/office/drawing/2014/main" id="{94C86D1C-5BC5-42A3-B9DA-6EA6CDB7188C}"/>
                  </a:ext>
                </a:extLst>
              </p:cNvPr>
              <p:cNvSpPr>
                <a:spLocks/>
              </p:cNvSpPr>
              <p:nvPr/>
            </p:nvSpPr>
            <p:spPr bwMode="auto">
              <a:xfrm>
                <a:off x="4869" y="2408"/>
                <a:ext cx="23" cy="47"/>
              </a:xfrm>
              <a:custGeom>
                <a:avLst/>
                <a:gdLst>
                  <a:gd name="T0" fmla="*/ 5 w 13"/>
                  <a:gd name="T1" fmla="*/ 25 h 27"/>
                  <a:gd name="T2" fmla="*/ 12 w 13"/>
                  <a:gd name="T3" fmla="*/ 3 h 27"/>
                  <a:gd name="T4" fmla="*/ 9 w 13"/>
                  <a:gd name="T5" fmla="*/ 1 h 27"/>
                  <a:gd name="T6" fmla="*/ 2 w 13"/>
                  <a:gd name="T7" fmla="*/ 25 h 27"/>
                  <a:gd name="T8" fmla="*/ 5 w 13"/>
                  <a:gd name="T9" fmla="*/ 25 h 27"/>
                </a:gdLst>
                <a:ahLst/>
                <a:cxnLst>
                  <a:cxn ang="0">
                    <a:pos x="T0" y="T1"/>
                  </a:cxn>
                  <a:cxn ang="0">
                    <a:pos x="T2" y="T3"/>
                  </a:cxn>
                  <a:cxn ang="0">
                    <a:pos x="T4" y="T5"/>
                  </a:cxn>
                  <a:cxn ang="0">
                    <a:pos x="T6" y="T7"/>
                  </a:cxn>
                  <a:cxn ang="0">
                    <a:pos x="T8" y="T9"/>
                  </a:cxn>
                </a:cxnLst>
                <a:rect l="0" t="0" r="r" b="b"/>
                <a:pathLst>
                  <a:path w="13" h="27">
                    <a:moveTo>
                      <a:pt x="5" y="25"/>
                    </a:moveTo>
                    <a:cubicBezTo>
                      <a:pt x="5" y="17"/>
                      <a:pt x="7" y="10"/>
                      <a:pt x="12" y="3"/>
                    </a:cubicBezTo>
                    <a:cubicBezTo>
                      <a:pt x="13" y="1"/>
                      <a:pt x="11" y="0"/>
                      <a:pt x="9" y="1"/>
                    </a:cubicBezTo>
                    <a:cubicBezTo>
                      <a:pt x="2" y="7"/>
                      <a:pt x="0" y="16"/>
                      <a:pt x="2" y="25"/>
                    </a:cubicBezTo>
                    <a:cubicBezTo>
                      <a:pt x="2" y="27"/>
                      <a:pt x="5" y="27"/>
                      <a:pt x="5"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01" name="Freeform 640">
                <a:extLst>
                  <a:ext uri="{FF2B5EF4-FFF2-40B4-BE49-F238E27FC236}">
                    <a16:creationId xmlns:a16="http://schemas.microsoft.com/office/drawing/2014/main" id="{B0A6946B-DF42-402B-BA1C-27B0F9787B20}"/>
                  </a:ext>
                </a:extLst>
              </p:cNvPr>
              <p:cNvSpPr>
                <a:spLocks/>
              </p:cNvSpPr>
              <p:nvPr/>
            </p:nvSpPr>
            <p:spPr bwMode="auto">
              <a:xfrm>
                <a:off x="4897" y="2432"/>
                <a:ext cx="16" cy="30"/>
              </a:xfrm>
              <a:custGeom>
                <a:avLst/>
                <a:gdLst>
                  <a:gd name="T0" fmla="*/ 5 w 9"/>
                  <a:gd name="T1" fmla="*/ 15 h 17"/>
                  <a:gd name="T2" fmla="*/ 8 w 9"/>
                  <a:gd name="T3" fmla="*/ 3 h 17"/>
                  <a:gd name="T4" fmla="*/ 6 w 9"/>
                  <a:gd name="T5" fmla="*/ 1 h 17"/>
                  <a:gd name="T6" fmla="*/ 1 w 9"/>
                  <a:gd name="T7" fmla="*/ 15 h 17"/>
                  <a:gd name="T8" fmla="*/ 5 w 9"/>
                  <a:gd name="T9" fmla="*/ 15 h 17"/>
                </a:gdLst>
                <a:ahLst/>
                <a:cxnLst>
                  <a:cxn ang="0">
                    <a:pos x="T0" y="T1"/>
                  </a:cxn>
                  <a:cxn ang="0">
                    <a:pos x="T2" y="T3"/>
                  </a:cxn>
                  <a:cxn ang="0">
                    <a:pos x="T4" y="T5"/>
                  </a:cxn>
                  <a:cxn ang="0">
                    <a:pos x="T6" y="T7"/>
                  </a:cxn>
                  <a:cxn ang="0">
                    <a:pos x="T8" y="T9"/>
                  </a:cxn>
                </a:cxnLst>
                <a:rect l="0" t="0" r="r" b="b"/>
                <a:pathLst>
                  <a:path w="9" h="17">
                    <a:moveTo>
                      <a:pt x="5" y="15"/>
                    </a:moveTo>
                    <a:cubicBezTo>
                      <a:pt x="4" y="10"/>
                      <a:pt x="6" y="7"/>
                      <a:pt x="8" y="3"/>
                    </a:cubicBezTo>
                    <a:cubicBezTo>
                      <a:pt x="9" y="1"/>
                      <a:pt x="8" y="0"/>
                      <a:pt x="6" y="1"/>
                    </a:cubicBezTo>
                    <a:cubicBezTo>
                      <a:pt x="1" y="4"/>
                      <a:pt x="0" y="10"/>
                      <a:pt x="1" y="15"/>
                    </a:cubicBezTo>
                    <a:cubicBezTo>
                      <a:pt x="2" y="17"/>
                      <a:pt x="5" y="17"/>
                      <a:pt x="5"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02" name="Freeform 641">
                <a:extLst>
                  <a:ext uri="{FF2B5EF4-FFF2-40B4-BE49-F238E27FC236}">
                    <a16:creationId xmlns:a16="http://schemas.microsoft.com/office/drawing/2014/main" id="{28CEA608-6FD2-48E7-B840-AE99F824FFBC}"/>
                  </a:ext>
                </a:extLst>
              </p:cNvPr>
              <p:cNvSpPr>
                <a:spLocks/>
              </p:cNvSpPr>
              <p:nvPr/>
            </p:nvSpPr>
            <p:spPr bwMode="auto">
              <a:xfrm>
                <a:off x="4931" y="2448"/>
                <a:ext cx="16" cy="30"/>
              </a:xfrm>
              <a:custGeom>
                <a:avLst/>
                <a:gdLst>
                  <a:gd name="T0" fmla="*/ 4 w 9"/>
                  <a:gd name="T1" fmla="*/ 15 h 17"/>
                  <a:gd name="T2" fmla="*/ 6 w 9"/>
                  <a:gd name="T3" fmla="*/ 8 h 17"/>
                  <a:gd name="T4" fmla="*/ 8 w 9"/>
                  <a:gd name="T5" fmla="*/ 2 h 17"/>
                  <a:gd name="T6" fmla="*/ 6 w 9"/>
                  <a:gd name="T7" fmla="*/ 0 h 17"/>
                  <a:gd name="T8" fmla="*/ 1 w 9"/>
                  <a:gd name="T9" fmla="*/ 15 h 17"/>
                  <a:gd name="T10" fmla="*/ 4 w 9"/>
                  <a:gd name="T11" fmla="*/ 15 h 17"/>
                </a:gdLst>
                <a:ahLst/>
                <a:cxnLst>
                  <a:cxn ang="0">
                    <a:pos x="T0" y="T1"/>
                  </a:cxn>
                  <a:cxn ang="0">
                    <a:pos x="T2" y="T3"/>
                  </a:cxn>
                  <a:cxn ang="0">
                    <a:pos x="T4" y="T5"/>
                  </a:cxn>
                  <a:cxn ang="0">
                    <a:pos x="T6" y="T7"/>
                  </a:cxn>
                  <a:cxn ang="0">
                    <a:pos x="T8" y="T9"/>
                  </a:cxn>
                  <a:cxn ang="0">
                    <a:pos x="T10" y="T11"/>
                  </a:cxn>
                </a:cxnLst>
                <a:rect l="0" t="0" r="r" b="b"/>
                <a:pathLst>
                  <a:path w="9" h="17">
                    <a:moveTo>
                      <a:pt x="4" y="15"/>
                    </a:moveTo>
                    <a:cubicBezTo>
                      <a:pt x="4" y="12"/>
                      <a:pt x="5" y="10"/>
                      <a:pt x="6" y="8"/>
                    </a:cubicBezTo>
                    <a:cubicBezTo>
                      <a:pt x="6" y="6"/>
                      <a:pt x="8" y="4"/>
                      <a:pt x="8" y="2"/>
                    </a:cubicBezTo>
                    <a:cubicBezTo>
                      <a:pt x="9" y="1"/>
                      <a:pt x="7" y="0"/>
                      <a:pt x="6" y="0"/>
                    </a:cubicBezTo>
                    <a:cubicBezTo>
                      <a:pt x="2" y="3"/>
                      <a:pt x="0" y="10"/>
                      <a:pt x="1" y="15"/>
                    </a:cubicBezTo>
                    <a:cubicBezTo>
                      <a:pt x="1" y="17"/>
                      <a:pt x="4" y="17"/>
                      <a:pt x="4"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03" name="Freeform 642">
                <a:extLst>
                  <a:ext uri="{FF2B5EF4-FFF2-40B4-BE49-F238E27FC236}">
                    <a16:creationId xmlns:a16="http://schemas.microsoft.com/office/drawing/2014/main" id="{F64173A8-BED5-45FD-A380-54778976EE22}"/>
                  </a:ext>
                </a:extLst>
              </p:cNvPr>
              <p:cNvSpPr>
                <a:spLocks/>
              </p:cNvSpPr>
              <p:nvPr/>
            </p:nvSpPr>
            <p:spPr bwMode="auto">
              <a:xfrm>
                <a:off x="4963" y="2464"/>
                <a:ext cx="10" cy="21"/>
              </a:xfrm>
              <a:custGeom>
                <a:avLst/>
                <a:gdLst>
                  <a:gd name="T0" fmla="*/ 5 w 6"/>
                  <a:gd name="T1" fmla="*/ 9 h 12"/>
                  <a:gd name="T2" fmla="*/ 6 w 6"/>
                  <a:gd name="T3" fmla="*/ 3 h 12"/>
                  <a:gd name="T4" fmla="*/ 3 w 6"/>
                  <a:gd name="T5" fmla="*/ 2 h 12"/>
                  <a:gd name="T6" fmla="*/ 1 w 6"/>
                  <a:gd name="T7" fmla="*/ 8 h 12"/>
                  <a:gd name="T8" fmla="*/ 5 w 6"/>
                  <a:gd name="T9" fmla="*/ 9 h 12"/>
                </a:gdLst>
                <a:ahLst/>
                <a:cxnLst>
                  <a:cxn ang="0">
                    <a:pos x="T0" y="T1"/>
                  </a:cxn>
                  <a:cxn ang="0">
                    <a:pos x="T2" y="T3"/>
                  </a:cxn>
                  <a:cxn ang="0">
                    <a:pos x="T4" y="T5"/>
                  </a:cxn>
                  <a:cxn ang="0">
                    <a:pos x="T6" y="T7"/>
                  </a:cxn>
                  <a:cxn ang="0">
                    <a:pos x="T8" y="T9"/>
                  </a:cxn>
                </a:cxnLst>
                <a:rect l="0" t="0" r="r" b="b"/>
                <a:pathLst>
                  <a:path w="6" h="12">
                    <a:moveTo>
                      <a:pt x="5" y="9"/>
                    </a:moveTo>
                    <a:cubicBezTo>
                      <a:pt x="5" y="7"/>
                      <a:pt x="6" y="5"/>
                      <a:pt x="6" y="3"/>
                    </a:cubicBezTo>
                    <a:cubicBezTo>
                      <a:pt x="6" y="1"/>
                      <a:pt x="4" y="0"/>
                      <a:pt x="3" y="2"/>
                    </a:cubicBezTo>
                    <a:cubicBezTo>
                      <a:pt x="2" y="4"/>
                      <a:pt x="1" y="6"/>
                      <a:pt x="1" y="8"/>
                    </a:cubicBezTo>
                    <a:cubicBezTo>
                      <a:pt x="0" y="11"/>
                      <a:pt x="4" y="12"/>
                      <a:pt x="5"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04" name="Freeform 643">
                <a:extLst>
                  <a:ext uri="{FF2B5EF4-FFF2-40B4-BE49-F238E27FC236}">
                    <a16:creationId xmlns:a16="http://schemas.microsoft.com/office/drawing/2014/main" id="{84237109-E109-4DBC-8D31-B7A264108A6F}"/>
                  </a:ext>
                </a:extLst>
              </p:cNvPr>
              <p:cNvSpPr>
                <a:spLocks/>
              </p:cNvSpPr>
              <p:nvPr/>
            </p:nvSpPr>
            <p:spPr bwMode="auto">
              <a:xfrm>
                <a:off x="4817" y="2096"/>
                <a:ext cx="98" cy="86"/>
              </a:xfrm>
              <a:custGeom>
                <a:avLst/>
                <a:gdLst>
                  <a:gd name="T0" fmla="*/ 4 w 56"/>
                  <a:gd name="T1" fmla="*/ 47 h 49"/>
                  <a:gd name="T2" fmla="*/ 26 w 56"/>
                  <a:gd name="T3" fmla="*/ 24 h 49"/>
                  <a:gd name="T4" fmla="*/ 55 w 56"/>
                  <a:gd name="T5" fmla="*/ 4 h 49"/>
                  <a:gd name="T6" fmla="*/ 54 w 56"/>
                  <a:gd name="T7" fmla="*/ 1 h 49"/>
                  <a:gd name="T8" fmla="*/ 1 w 56"/>
                  <a:gd name="T9" fmla="*/ 45 h 49"/>
                  <a:gd name="T10" fmla="*/ 4 w 56"/>
                  <a:gd name="T11" fmla="*/ 47 h 49"/>
                </a:gdLst>
                <a:ahLst/>
                <a:cxnLst>
                  <a:cxn ang="0">
                    <a:pos x="T0" y="T1"/>
                  </a:cxn>
                  <a:cxn ang="0">
                    <a:pos x="T2" y="T3"/>
                  </a:cxn>
                  <a:cxn ang="0">
                    <a:pos x="T4" y="T5"/>
                  </a:cxn>
                  <a:cxn ang="0">
                    <a:pos x="T6" y="T7"/>
                  </a:cxn>
                  <a:cxn ang="0">
                    <a:pos x="T8" y="T9"/>
                  </a:cxn>
                  <a:cxn ang="0">
                    <a:pos x="T10" y="T11"/>
                  </a:cxn>
                </a:cxnLst>
                <a:rect l="0" t="0" r="r" b="b"/>
                <a:pathLst>
                  <a:path w="56" h="49">
                    <a:moveTo>
                      <a:pt x="4" y="47"/>
                    </a:moveTo>
                    <a:cubicBezTo>
                      <a:pt x="11" y="39"/>
                      <a:pt x="18" y="31"/>
                      <a:pt x="26" y="24"/>
                    </a:cubicBezTo>
                    <a:cubicBezTo>
                      <a:pt x="35" y="16"/>
                      <a:pt x="45" y="11"/>
                      <a:pt x="55" y="4"/>
                    </a:cubicBezTo>
                    <a:cubicBezTo>
                      <a:pt x="56" y="3"/>
                      <a:pt x="56" y="0"/>
                      <a:pt x="54" y="1"/>
                    </a:cubicBezTo>
                    <a:cubicBezTo>
                      <a:pt x="33" y="9"/>
                      <a:pt x="13" y="27"/>
                      <a:pt x="1" y="45"/>
                    </a:cubicBezTo>
                    <a:cubicBezTo>
                      <a:pt x="0" y="47"/>
                      <a:pt x="3" y="49"/>
                      <a:pt x="4"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05" name="Freeform 644">
                <a:extLst>
                  <a:ext uri="{FF2B5EF4-FFF2-40B4-BE49-F238E27FC236}">
                    <a16:creationId xmlns:a16="http://schemas.microsoft.com/office/drawing/2014/main" id="{D5AE4E67-D05F-4F29-904A-6CAF0739346F}"/>
                  </a:ext>
                </a:extLst>
              </p:cNvPr>
              <p:cNvSpPr>
                <a:spLocks/>
              </p:cNvSpPr>
              <p:nvPr/>
            </p:nvSpPr>
            <p:spPr bwMode="auto">
              <a:xfrm>
                <a:off x="4829" y="2052"/>
                <a:ext cx="88" cy="83"/>
              </a:xfrm>
              <a:custGeom>
                <a:avLst/>
                <a:gdLst>
                  <a:gd name="T0" fmla="*/ 4 w 50"/>
                  <a:gd name="T1" fmla="*/ 45 h 47"/>
                  <a:gd name="T2" fmla="*/ 49 w 50"/>
                  <a:gd name="T3" fmla="*/ 4 h 47"/>
                  <a:gd name="T4" fmla="*/ 47 w 50"/>
                  <a:gd name="T5" fmla="*/ 1 h 47"/>
                  <a:gd name="T6" fmla="*/ 1 w 50"/>
                  <a:gd name="T7" fmla="*/ 43 h 47"/>
                  <a:gd name="T8" fmla="*/ 4 w 50"/>
                  <a:gd name="T9" fmla="*/ 45 h 47"/>
                </a:gdLst>
                <a:ahLst/>
                <a:cxnLst>
                  <a:cxn ang="0">
                    <a:pos x="T0" y="T1"/>
                  </a:cxn>
                  <a:cxn ang="0">
                    <a:pos x="T2" y="T3"/>
                  </a:cxn>
                  <a:cxn ang="0">
                    <a:pos x="T4" y="T5"/>
                  </a:cxn>
                  <a:cxn ang="0">
                    <a:pos x="T6" y="T7"/>
                  </a:cxn>
                  <a:cxn ang="0">
                    <a:pos x="T8" y="T9"/>
                  </a:cxn>
                </a:cxnLst>
                <a:rect l="0" t="0" r="r" b="b"/>
                <a:pathLst>
                  <a:path w="50" h="47">
                    <a:moveTo>
                      <a:pt x="4" y="45"/>
                    </a:moveTo>
                    <a:cubicBezTo>
                      <a:pt x="17" y="29"/>
                      <a:pt x="33" y="17"/>
                      <a:pt x="49" y="4"/>
                    </a:cubicBezTo>
                    <a:cubicBezTo>
                      <a:pt x="50" y="2"/>
                      <a:pt x="48" y="0"/>
                      <a:pt x="47" y="1"/>
                    </a:cubicBezTo>
                    <a:cubicBezTo>
                      <a:pt x="29" y="10"/>
                      <a:pt x="13" y="27"/>
                      <a:pt x="1" y="43"/>
                    </a:cubicBezTo>
                    <a:cubicBezTo>
                      <a:pt x="0" y="45"/>
                      <a:pt x="3" y="47"/>
                      <a:pt x="4"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06" name="Freeform 645">
                <a:extLst>
                  <a:ext uri="{FF2B5EF4-FFF2-40B4-BE49-F238E27FC236}">
                    <a16:creationId xmlns:a16="http://schemas.microsoft.com/office/drawing/2014/main" id="{7BFFF8EF-8C08-4F8C-9D52-EF3AD39E4E3D}"/>
                  </a:ext>
                </a:extLst>
              </p:cNvPr>
              <p:cNvSpPr>
                <a:spLocks/>
              </p:cNvSpPr>
              <p:nvPr/>
            </p:nvSpPr>
            <p:spPr bwMode="auto">
              <a:xfrm>
                <a:off x="4836" y="2005"/>
                <a:ext cx="69" cy="68"/>
              </a:xfrm>
              <a:custGeom>
                <a:avLst/>
                <a:gdLst>
                  <a:gd name="T0" fmla="*/ 3 w 39"/>
                  <a:gd name="T1" fmla="*/ 37 h 39"/>
                  <a:gd name="T2" fmla="*/ 20 w 39"/>
                  <a:gd name="T3" fmla="*/ 20 h 39"/>
                  <a:gd name="T4" fmla="*/ 38 w 39"/>
                  <a:gd name="T5" fmla="*/ 3 h 39"/>
                  <a:gd name="T6" fmla="*/ 36 w 39"/>
                  <a:gd name="T7" fmla="*/ 1 h 39"/>
                  <a:gd name="T8" fmla="*/ 1 w 39"/>
                  <a:gd name="T9" fmla="*/ 35 h 39"/>
                  <a:gd name="T10" fmla="*/ 3 w 39"/>
                  <a:gd name="T11" fmla="*/ 37 h 39"/>
                </a:gdLst>
                <a:ahLst/>
                <a:cxnLst>
                  <a:cxn ang="0">
                    <a:pos x="T0" y="T1"/>
                  </a:cxn>
                  <a:cxn ang="0">
                    <a:pos x="T2" y="T3"/>
                  </a:cxn>
                  <a:cxn ang="0">
                    <a:pos x="T4" y="T5"/>
                  </a:cxn>
                  <a:cxn ang="0">
                    <a:pos x="T6" y="T7"/>
                  </a:cxn>
                  <a:cxn ang="0">
                    <a:pos x="T8" y="T9"/>
                  </a:cxn>
                  <a:cxn ang="0">
                    <a:pos x="T10" y="T11"/>
                  </a:cxn>
                </a:cxnLst>
                <a:rect l="0" t="0" r="r" b="b"/>
                <a:pathLst>
                  <a:path w="39" h="39">
                    <a:moveTo>
                      <a:pt x="3" y="37"/>
                    </a:moveTo>
                    <a:cubicBezTo>
                      <a:pt x="9" y="31"/>
                      <a:pt x="14" y="25"/>
                      <a:pt x="20" y="20"/>
                    </a:cubicBezTo>
                    <a:cubicBezTo>
                      <a:pt x="26" y="14"/>
                      <a:pt x="32" y="9"/>
                      <a:pt x="38" y="3"/>
                    </a:cubicBezTo>
                    <a:cubicBezTo>
                      <a:pt x="39" y="2"/>
                      <a:pt x="37" y="0"/>
                      <a:pt x="36" y="1"/>
                    </a:cubicBezTo>
                    <a:cubicBezTo>
                      <a:pt x="22" y="8"/>
                      <a:pt x="10" y="23"/>
                      <a:pt x="1" y="35"/>
                    </a:cubicBezTo>
                    <a:cubicBezTo>
                      <a:pt x="0" y="37"/>
                      <a:pt x="2" y="39"/>
                      <a:pt x="3"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07" name="Freeform 646">
                <a:extLst>
                  <a:ext uri="{FF2B5EF4-FFF2-40B4-BE49-F238E27FC236}">
                    <a16:creationId xmlns:a16="http://schemas.microsoft.com/office/drawing/2014/main" id="{D8E207E8-A05D-4842-BA1D-915AC3979550}"/>
                  </a:ext>
                </a:extLst>
              </p:cNvPr>
              <p:cNvSpPr>
                <a:spLocks/>
              </p:cNvSpPr>
              <p:nvPr/>
            </p:nvSpPr>
            <p:spPr bwMode="auto">
              <a:xfrm>
                <a:off x="4843" y="1985"/>
                <a:ext cx="46" cy="39"/>
              </a:xfrm>
              <a:custGeom>
                <a:avLst/>
                <a:gdLst>
                  <a:gd name="T0" fmla="*/ 4 w 26"/>
                  <a:gd name="T1" fmla="*/ 20 h 22"/>
                  <a:gd name="T2" fmla="*/ 25 w 26"/>
                  <a:gd name="T3" fmla="*/ 3 h 22"/>
                  <a:gd name="T4" fmla="*/ 24 w 26"/>
                  <a:gd name="T5" fmla="*/ 0 h 22"/>
                  <a:gd name="T6" fmla="*/ 1 w 26"/>
                  <a:gd name="T7" fmla="*/ 18 h 22"/>
                  <a:gd name="T8" fmla="*/ 4 w 26"/>
                  <a:gd name="T9" fmla="*/ 20 h 22"/>
                </a:gdLst>
                <a:ahLst/>
                <a:cxnLst>
                  <a:cxn ang="0">
                    <a:pos x="T0" y="T1"/>
                  </a:cxn>
                  <a:cxn ang="0">
                    <a:pos x="T2" y="T3"/>
                  </a:cxn>
                  <a:cxn ang="0">
                    <a:pos x="T4" y="T5"/>
                  </a:cxn>
                  <a:cxn ang="0">
                    <a:pos x="T6" y="T7"/>
                  </a:cxn>
                  <a:cxn ang="0">
                    <a:pos x="T8" y="T9"/>
                  </a:cxn>
                </a:cxnLst>
                <a:rect l="0" t="0" r="r" b="b"/>
                <a:pathLst>
                  <a:path w="26" h="22">
                    <a:moveTo>
                      <a:pt x="4" y="20"/>
                    </a:moveTo>
                    <a:cubicBezTo>
                      <a:pt x="10" y="13"/>
                      <a:pt x="17" y="8"/>
                      <a:pt x="25" y="3"/>
                    </a:cubicBezTo>
                    <a:cubicBezTo>
                      <a:pt x="26" y="2"/>
                      <a:pt x="25" y="0"/>
                      <a:pt x="24" y="0"/>
                    </a:cubicBezTo>
                    <a:cubicBezTo>
                      <a:pt x="14" y="3"/>
                      <a:pt x="7" y="10"/>
                      <a:pt x="1" y="18"/>
                    </a:cubicBezTo>
                    <a:cubicBezTo>
                      <a:pt x="0" y="20"/>
                      <a:pt x="3" y="22"/>
                      <a:pt x="4"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08" name="Freeform 647">
                <a:extLst>
                  <a:ext uri="{FF2B5EF4-FFF2-40B4-BE49-F238E27FC236}">
                    <a16:creationId xmlns:a16="http://schemas.microsoft.com/office/drawing/2014/main" id="{E8AC64C4-7443-405C-B77D-ECD666659E2C}"/>
                  </a:ext>
                </a:extLst>
              </p:cNvPr>
              <p:cNvSpPr>
                <a:spLocks/>
              </p:cNvSpPr>
              <p:nvPr/>
            </p:nvSpPr>
            <p:spPr bwMode="auto">
              <a:xfrm>
                <a:off x="4850" y="2123"/>
                <a:ext cx="77" cy="63"/>
              </a:xfrm>
              <a:custGeom>
                <a:avLst/>
                <a:gdLst>
                  <a:gd name="T0" fmla="*/ 4 w 44"/>
                  <a:gd name="T1" fmla="*/ 35 h 36"/>
                  <a:gd name="T2" fmla="*/ 42 w 44"/>
                  <a:gd name="T3" fmla="*/ 3 h 36"/>
                  <a:gd name="T4" fmla="*/ 40 w 44"/>
                  <a:gd name="T5" fmla="*/ 1 h 36"/>
                  <a:gd name="T6" fmla="*/ 2 w 44"/>
                  <a:gd name="T7" fmla="*/ 32 h 36"/>
                  <a:gd name="T8" fmla="*/ 4 w 44"/>
                  <a:gd name="T9" fmla="*/ 35 h 36"/>
                </a:gdLst>
                <a:ahLst/>
                <a:cxnLst>
                  <a:cxn ang="0">
                    <a:pos x="T0" y="T1"/>
                  </a:cxn>
                  <a:cxn ang="0">
                    <a:pos x="T2" y="T3"/>
                  </a:cxn>
                  <a:cxn ang="0">
                    <a:pos x="T4" y="T5"/>
                  </a:cxn>
                  <a:cxn ang="0">
                    <a:pos x="T6" y="T7"/>
                  </a:cxn>
                  <a:cxn ang="0">
                    <a:pos x="T8" y="T9"/>
                  </a:cxn>
                </a:cxnLst>
                <a:rect l="0" t="0" r="r" b="b"/>
                <a:pathLst>
                  <a:path w="44" h="36">
                    <a:moveTo>
                      <a:pt x="4" y="35"/>
                    </a:moveTo>
                    <a:cubicBezTo>
                      <a:pt x="17" y="24"/>
                      <a:pt x="30" y="14"/>
                      <a:pt x="42" y="3"/>
                    </a:cubicBezTo>
                    <a:cubicBezTo>
                      <a:pt x="44" y="2"/>
                      <a:pt x="42" y="0"/>
                      <a:pt x="40" y="1"/>
                    </a:cubicBezTo>
                    <a:cubicBezTo>
                      <a:pt x="26" y="9"/>
                      <a:pt x="13" y="21"/>
                      <a:pt x="2" y="32"/>
                    </a:cubicBezTo>
                    <a:cubicBezTo>
                      <a:pt x="0" y="34"/>
                      <a:pt x="3" y="36"/>
                      <a:pt x="4"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09" name="Freeform 648">
                <a:extLst>
                  <a:ext uri="{FF2B5EF4-FFF2-40B4-BE49-F238E27FC236}">
                    <a16:creationId xmlns:a16="http://schemas.microsoft.com/office/drawing/2014/main" id="{B78633C4-1FE9-4F26-B3E8-4266A9BC39DB}"/>
                  </a:ext>
                </a:extLst>
              </p:cNvPr>
              <p:cNvSpPr>
                <a:spLocks/>
              </p:cNvSpPr>
              <p:nvPr/>
            </p:nvSpPr>
            <p:spPr bwMode="auto">
              <a:xfrm>
                <a:off x="4903" y="2156"/>
                <a:ext cx="44" cy="44"/>
              </a:xfrm>
              <a:custGeom>
                <a:avLst/>
                <a:gdLst>
                  <a:gd name="T0" fmla="*/ 4 w 25"/>
                  <a:gd name="T1" fmla="*/ 24 h 25"/>
                  <a:gd name="T2" fmla="*/ 13 w 25"/>
                  <a:gd name="T3" fmla="*/ 11 h 25"/>
                  <a:gd name="T4" fmla="*/ 24 w 25"/>
                  <a:gd name="T5" fmla="*/ 3 h 25"/>
                  <a:gd name="T6" fmla="*/ 22 w 25"/>
                  <a:gd name="T7" fmla="*/ 0 h 25"/>
                  <a:gd name="T8" fmla="*/ 1 w 25"/>
                  <a:gd name="T9" fmla="*/ 22 h 25"/>
                  <a:gd name="T10" fmla="*/ 4 w 25"/>
                  <a:gd name="T11" fmla="*/ 24 h 25"/>
                </a:gdLst>
                <a:ahLst/>
                <a:cxnLst>
                  <a:cxn ang="0">
                    <a:pos x="T0" y="T1"/>
                  </a:cxn>
                  <a:cxn ang="0">
                    <a:pos x="T2" y="T3"/>
                  </a:cxn>
                  <a:cxn ang="0">
                    <a:pos x="T4" y="T5"/>
                  </a:cxn>
                  <a:cxn ang="0">
                    <a:pos x="T6" y="T7"/>
                  </a:cxn>
                  <a:cxn ang="0">
                    <a:pos x="T8" y="T9"/>
                  </a:cxn>
                  <a:cxn ang="0">
                    <a:pos x="T10" y="T11"/>
                  </a:cxn>
                </a:cxnLst>
                <a:rect l="0" t="0" r="r" b="b"/>
                <a:pathLst>
                  <a:path w="25" h="25">
                    <a:moveTo>
                      <a:pt x="4" y="24"/>
                    </a:moveTo>
                    <a:cubicBezTo>
                      <a:pt x="6" y="19"/>
                      <a:pt x="9" y="15"/>
                      <a:pt x="13" y="11"/>
                    </a:cubicBezTo>
                    <a:cubicBezTo>
                      <a:pt x="16" y="8"/>
                      <a:pt x="20" y="6"/>
                      <a:pt x="24" y="3"/>
                    </a:cubicBezTo>
                    <a:cubicBezTo>
                      <a:pt x="25" y="2"/>
                      <a:pt x="24" y="0"/>
                      <a:pt x="22" y="0"/>
                    </a:cubicBezTo>
                    <a:cubicBezTo>
                      <a:pt x="12" y="3"/>
                      <a:pt x="4" y="13"/>
                      <a:pt x="1" y="22"/>
                    </a:cubicBezTo>
                    <a:cubicBezTo>
                      <a:pt x="0" y="24"/>
                      <a:pt x="3" y="25"/>
                      <a:pt x="4"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10" name="Freeform 649">
                <a:extLst>
                  <a:ext uri="{FF2B5EF4-FFF2-40B4-BE49-F238E27FC236}">
                    <a16:creationId xmlns:a16="http://schemas.microsoft.com/office/drawing/2014/main" id="{C4FC46CD-422A-45B4-A3ED-397A25412DF8}"/>
                  </a:ext>
                </a:extLst>
              </p:cNvPr>
              <p:cNvSpPr>
                <a:spLocks/>
              </p:cNvSpPr>
              <p:nvPr/>
            </p:nvSpPr>
            <p:spPr bwMode="auto">
              <a:xfrm>
                <a:off x="4933" y="2191"/>
                <a:ext cx="31" cy="30"/>
              </a:xfrm>
              <a:custGeom>
                <a:avLst/>
                <a:gdLst>
                  <a:gd name="T0" fmla="*/ 4 w 18"/>
                  <a:gd name="T1" fmla="*/ 16 h 17"/>
                  <a:gd name="T2" fmla="*/ 17 w 18"/>
                  <a:gd name="T3" fmla="*/ 4 h 17"/>
                  <a:gd name="T4" fmla="*/ 15 w 18"/>
                  <a:gd name="T5" fmla="*/ 1 h 17"/>
                  <a:gd name="T6" fmla="*/ 2 w 18"/>
                  <a:gd name="T7" fmla="*/ 13 h 17"/>
                  <a:gd name="T8" fmla="*/ 4 w 18"/>
                  <a:gd name="T9" fmla="*/ 16 h 17"/>
                </a:gdLst>
                <a:ahLst/>
                <a:cxnLst>
                  <a:cxn ang="0">
                    <a:pos x="T0" y="T1"/>
                  </a:cxn>
                  <a:cxn ang="0">
                    <a:pos x="T2" y="T3"/>
                  </a:cxn>
                  <a:cxn ang="0">
                    <a:pos x="T4" y="T5"/>
                  </a:cxn>
                  <a:cxn ang="0">
                    <a:pos x="T6" y="T7"/>
                  </a:cxn>
                  <a:cxn ang="0">
                    <a:pos x="T8" y="T9"/>
                  </a:cxn>
                </a:cxnLst>
                <a:rect l="0" t="0" r="r" b="b"/>
                <a:pathLst>
                  <a:path w="18" h="17">
                    <a:moveTo>
                      <a:pt x="4" y="16"/>
                    </a:moveTo>
                    <a:cubicBezTo>
                      <a:pt x="9" y="12"/>
                      <a:pt x="13" y="8"/>
                      <a:pt x="17" y="4"/>
                    </a:cubicBezTo>
                    <a:cubicBezTo>
                      <a:pt x="18" y="3"/>
                      <a:pt x="16" y="0"/>
                      <a:pt x="15" y="1"/>
                    </a:cubicBezTo>
                    <a:cubicBezTo>
                      <a:pt x="10" y="5"/>
                      <a:pt x="6" y="9"/>
                      <a:pt x="2" y="13"/>
                    </a:cubicBezTo>
                    <a:cubicBezTo>
                      <a:pt x="0" y="15"/>
                      <a:pt x="3" y="17"/>
                      <a:pt x="4"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11" name="Freeform 650">
                <a:extLst>
                  <a:ext uri="{FF2B5EF4-FFF2-40B4-BE49-F238E27FC236}">
                    <a16:creationId xmlns:a16="http://schemas.microsoft.com/office/drawing/2014/main" id="{A651BA59-C331-436C-B0D4-1704F2575DFD}"/>
                  </a:ext>
                </a:extLst>
              </p:cNvPr>
              <p:cNvSpPr>
                <a:spLocks/>
              </p:cNvSpPr>
              <p:nvPr/>
            </p:nvSpPr>
            <p:spPr bwMode="auto">
              <a:xfrm>
                <a:off x="4734" y="2079"/>
                <a:ext cx="35" cy="84"/>
              </a:xfrm>
              <a:custGeom>
                <a:avLst/>
                <a:gdLst>
                  <a:gd name="T0" fmla="*/ 20 w 20"/>
                  <a:gd name="T1" fmla="*/ 45 h 48"/>
                  <a:gd name="T2" fmla="*/ 4 w 20"/>
                  <a:gd name="T3" fmla="*/ 1 h 48"/>
                  <a:gd name="T4" fmla="*/ 1 w 20"/>
                  <a:gd name="T5" fmla="*/ 4 h 48"/>
                  <a:gd name="T6" fmla="*/ 16 w 20"/>
                  <a:gd name="T7" fmla="*/ 45 h 48"/>
                  <a:gd name="T8" fmla="*/ 20 w 20"/>
                  <a:gd name="T9" fmla="*/ 45 h 48"/>
                </a:gdLst>
                <a:ahLst/>
                <a:cxnLst>
                  <a:cxn ang="0">
                    <a:pos x="T0" y="T1"/>
                  </a:cxn>
                  <a:cxn ang="0">
                    <a:pos x="T2" y="T3"/>
                  </a:cxn>
                  <a:cxn ang="0">
                    <a:pos x="T4" y="T5"/>
                  </a:cxn>
                  <a:cxn ang="0">
                    <a:pos x="T6" y="T7"/>
                  </a:cxn>
                  <a:cxn ang="0">
                    <a:pos x="T8" y="T9"/>
                  </a:cxn>
                </a:cxnLst>
                <a:rect l="0" t="0" r="r" b="b"/>
                <a:pathLst>
                  <a:path w="20" h="48">
                    <a:moveTo>
                      <a:pt x="20" y="45"/>
                    </a:moveTo>
                    <a:cubicBezTo>
                      <a:pt x="19" y="30"/>
                      <a:pt x="15" y="13"/>
                      <a:pt x="4" y="1"/>
                    </a:cubicBezTo>
                    <a:cubicBezTo>
                      <a:pt x="2" y="0"/>
                      <a:pt x="0" y="2"/>
                      <a:pt x="1" y="4"/>
                    </a:cubicBezTo>
                    <a:cubicBezTo>
                      <a:pt x="9" y="17"/>
                      <a:pt x="15" y="30"/>
                      <a:pt x="16" y="45"/>
                    </a:cubicBezTo>
                    <a:cubicBezTo>
                      <a:pt x="16" y="48"/>
                      <a:pt x="20" y="48"/>
                      <a:pt x="20"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12" name="Freeform 651">
                <a:extLst>
                  <a:ext uri="{FF2B5EF4-FFF2-40B4-BE49-F238E27FC236}">
                    <a16:creationId xmlns:a16="http://schemas.microsoft.com/office/drawing/2014/main" id="{39D50449-EC94-4515-A48C-4359C946E68B}"/>
                  </a:ext>
                </a:extLst>
              </p:cNvPr>
              <p:cNvSpPr>
                <a:spLocks/>
              </p:cNvSpPr>
              <p:nvPr/>
            </p:nvSpPr>
            <p:spPr bwMode="auto">
              <a:xfrm>
                <a:off x="4778" y="2079"/>
                <a:ext cx="32" cy="95"/>
              </a:xfrm>
              <a:custGeom>
                <a:avLst/>
                <a:gdLst>
                  <a:gd name="T0" fmla="*/ 18 w 18"/>
                  <a:gd name="T1" fmla="*/ 51 h 54"/>
                  <a:gd name="T2" fmla="*/ 3 w 18"/>
                  <a:gd name="T3" fmla="*/ 2 h 54"/>
                  <a:gd name="T4" fmla="*/ 1 w 18"/>
                  <a:gd name="T5" fmla="*/ 3 h 54"/>
                  <a:gd name="T6" fmla="*/ 14 w 18"/>
                  <a:gd name="T7" fmla="*/ 51 h 54"/>
                  <a:gd name="T8" fmla="*/ 18 w 18"/>
                  <a:gd name="T9" fmla="*/ 51 h 54"/>
                </a:gdLst>
                <a:ahLst/>
                <a:cxnLst>
                  <a:cxn ang="0">
                    <a:pos x="T0" y="T1"/>
                  </a:cxn>
                  <a:cxn ang="0">
                    <a:pos x="T2" y="T3"/>
                  </a:cxn>
                  <a:cxn ang="0">
                    <a:pos x="T4" y="T5"/>
                  </a:cxn>
                  <a:cxn ang="0">
                    <a:pos x="T6" y="T7"/>
                  </a:cxn>
                  <a:cxn ang="0">
                    <a:pos x="T8" y="T9"/>
                  </a:cxn>
                </a:cxnLst>
                <a:rect l="0" t="0" r="r" b="b"/>
                <a:pathLst>
                  <a:path w="18" h="54">
                    <a:moveTo>
                      <a:pt x="18" y="51"/>
                    </a:moveTo>
                    <a:cubicBezTo>
                      <a:pt x="18" y="34"/>
                      <a:pt x="13" y="16"/>
                      <a:pt x="3" y="2"/>
                    </a:cubicBezTo>
                    <a:cubicBezTo>
                      <a:pt x="2" y="0"/>
                      <a:pt x="0" y="1"/>
                      <a:pt x="1" y="3"/>
                    </a:cubicBezTo>
                    <a:cubicBezTo>
                      <a:pt x="8" y="19"/>
                      <a:pt x="12" y="34"/>
                      <a:pt x="14" y="51"/>
                    </a:cubicBezTo>
                    <a:cubicBezTo>
                      <a:pt x="15" y="53"/>
                      <a:pt x="18" y="54"/>
                      <a:pt x="18" y="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13" name="Freeform 652">
                <a:extLst>
                  <a:ext uri="{FF2B5EF4-FFF2-40B4-BE49-F238E27FC236}">
                    <a16:creationId xmlns:a16="http://schemas.microsoft.com/office/drawing/2014/main" id="{059E1C58-FA95-4921-BBC5-A4F5011D2160}"/>
                  </a:ext>
                </a:extLst>
              </p:cNvPr>
              <p:cNvSpPr>
                <a:spLocks/>
              </p:cNvSpPr>
              <p:nvPr/>
            </p:nvSpPr>
            <p:spPr bwMode="auto">
              <a:xfrm>
                <a:off x="4665" y="2095"/>
                <a:ext cx="29" cy="66"/>
              </a:xfrm>
              <a:custGeom>
                <a:avLst/>
                <a:gdLst>
                  <a:gd name="T0" fmla="*/ 14 w 16"/>
                  <a:gd name="T1" fmla="*/ 36 h 38"/>
                  <a:gd name="T2" fmla="*/ 4 w 16"/>
                  <a:gd name="T3" fmla="*/ 1 h 38"/>
                  <a:gd name="T4" fmla="*/ 2 w 16"/>
                  <a:gd name="T5" fmla="*/ 3 h 38"/>
                  <a:gd name="T6" fmla="*/ 11 w 16"/>
                  <a:gd name="T7" fmla="*/ 35 h 38"/>
                  <a:gd name="T8" fmla="*/ 14 w 16"/>
                  <a:gd name="T9" fmla="*/ 36 h 38"/>
                </a:gdLst>
                <a:ahLst/>
                <a:cxnLst>
                  <a:cxn ang="0">
                    <a:pos x="T0" y="T1"/>
                  </a:cxn>
                  <a:cxn ang="0">
                    <a:pos x="T2" y="T3"/>
                  </a:cxn>
                  <a:cxn ang="0">
                    <a:pos x="T4" y="T5"/>
                  </a:cxn>
                  <a:cxn ang="0">
                    <a:pos x="T6" y="T7"/>
                  </a:cxn>
                  <a:cxn ang="0">
                    <a:pos x="T8" y="T9"/>
                  </a:cxn>
                </a:cxnLst>
                <a:rect l="0" t="0" r="r" b="b"/>
                <a:pathLst>
                  <a:path w="16" h="38">
                    <a:moveTo>
                      <a:pt x="14" y="36"/>
                    </a:moveTo>
                    <a:cubicBezTo>
                      <a:pt x="16" y="23"/>
                      <a:pt x="13" y="10"/>
                      <a:pt x="4" y="1"/>
                    </a:cubicBezTo>
                    <a:cubicBezTo>
                      <a:pt x="3" y="0"/>
                      <a:pt x="0" y="2"/>
                      <a:pt x="2" y="3"/>
                    </a:cubicBezTo>
                    <a:cubicBezTo>
                      <a:pt x="8" y="13"/>
                      <a:pt x="12" y="23"/>
                      <a:pt x="11" y="35"/>
                    </a:cubicBezTo>
                    <a:cubicBezTo>
                      <a:pt x="11" y="37"/>
                      <a:pt x="14" y="38"/>
                      <a:pt x="14"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14" name="Freeform 653">
                <a:extLst>
                  <a:ext uri="{FF2B5EF4-FFF2-40B4-BE49-F238E27FC236}">
                    <a16:creationId xmlns:a16="http://schemas.microsoft.com/office/drawing/2014/main" id="{7110AC6F-8A7D-428B-A655-438D2382454E}"/>
                  </a:ext>
                </a:extLst>
              </p:cNvPr>
              <p:cNvSpPr>
                <a:spLocks/>
              </p:cNvSpPr>
              <p:nvPr/>
            </p:nvSpPr>
            <p:spPr bwMode="auto">
              <a:xfrm>
                <a:off x="4718" y="2109"/>
                <a:ext cx="18" cy="52"/>
              </a:xfrm>
              <a:custGeom>
                <a:avLst/>
                <a:gdLst>
                  <a:gd name="T0" fmla="*/ 10 w 10"/>
                  <a:gd name="T1" fmla="*/ 27 h 30"/>
                  <a:gd name="T2" fmla="*/ 3 w 10"/>
                  <a:gd name="T3" fmla="*/ 2 h 30"/>
                  <a:gd name="T4" fmla="*/ 0 w 10"/>
                  <a:gd name="T5" fmla="*/ 3 h 30"/>
                  <a:gd name="T6" fmla="*/ 6 w 10"/>
                  <a:gd name="T7" fmla="*/ 28 h 30"/>
                  <a:gd name="T8" fmla="*/ 10 w 10"/>
                  <a:gd name="T9" fmla="*/ 27 h 30"/>
                </a:gdLst>
                <a:ahLst/>
                <a:cxnLst>
                  <a:cxn ang="0">
                    <a:pos x="T0" y="T1"/>
                  </a:cxn>
                  <a:cxn ang="0">
                    <a:pos x="T2" y="T3"/>
                  </a:cxn>
                  <a:cxn ang="0">
                    <a:pos x="T4" y="T5"/>
                  </a:cxn>
                  <a:cxn ang="0">
                    <a:pos x="T6" y="T7"/>
                  </a:cxn>
                  <a:cxn ang="0">
                    <a:pos x="T8" y="T9"/>
                  </a:cxn>
                </a:cxnLst>
                <a:rect l="0" t="0" r="r" b="b"/>
                <a:pathLst>
                  <a:path w="10" h="30">
                    <a:moveTo>
                      <a:pt x="10" y="27"/>
                    </a:moveTo>
                    <a:cubicBezTo>
                      <a:pt x="8" y="19"/>
                      <a:pt x="7" y="10"/>
                      <a:pt x="3" y="2"/>
                    </a:cubicBezTo>
                    <a:cubicBezTo>
                      <a:pt x="2" y="0"/>
                      <a:pt x="0" y="1"/>
                      <a:pt x="0" y="3"/>
                    </a:cubicBezTo>
                    <a:cubicBezTo>
                      <a:pt x="2" y="11"/>
                      <a:pt x="4" y="19"/>
                      <a:pt x="6" y="28"/>
                    </a:cubicBezTo>
                    <a:cubicBezTo>
                      <a:pt x="6" y="30"/>
                      <a:pt x="10" y="29"/>
                      <a:pt x="10"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15" name="Freeform 654">
                <a:extLst>
                  <a:ext uri="{FF2B5EF4-FFF2-40B4-BE49-F238E27FC236}">
                    <a16:creationId xmlns:a16="http://schemas.microsoft.com/office/drawing/2014/main" id="{EA7C363C-4FBA-4447-9DCC-D4E26B8072BD}"/>
                  </a:ext>
                </a:extLst>
              </p:cNvPr>
              <p:cNvSpPr>
                <a:spLocks/>
              </p:cNvSpPr>
              <p:nvPr/>
            </p:nvSpPr>
            <p:spPr bwMode="auto">
              <a:xfrm>
                <a:off x="4600" y="2098"/>
                <a:ext cx="32" cy="67"/>
              </a:xfrm>
              <a:custGeom>
                <a:avLst/>
                <a:gdLst>
                  <a:gd name="T0" fmla="*/ 17 w 18"/>
                  <a:gd name="T1" fmla="*/ 36 h 38"/>
                  <a:gd name="T2" fmla="*/ 4 w 18"/>
                  <a:gd name="T3" fmla="*/ 1 h 38"/>
                  <a:gd name="T4" fmla="*/ 1 w 18"/>
                  <a:gd name="T5" fmla="*/ 3 h 38"/>
                  <a:gd name="T6" fmla="*/ 14 w 18"/>
                  <a:gd name="T7" fmla="*/ 36 h 38"/>
                  <a:gd name="T8" fmla="*/ 17 w 18"/>
                  <a:gd name="T9" fmla="*/ 36 h 38"/>
                </a:gdLst>
                <a:ahLst/>
                <a:cxnLst>
                  <a:cxn ang="0">
                    <a:pos x="T0" y="T1"/>
                  </a:cxn>
                  <a:cxn ang="0">
                    <a:pos x="T2" y="T3"/>
                  </a:cxn>
                  <a:cxn ang="0">
                    <a:pos x="T4" y="T5"/>
                  </a:cxn>
                  <a:cxn ang="0">
                    <a:pos x="T6" y="T7"/>
                  </a:cxn>
                  <a:cxn ang="0">
                    <a:pos x="T8" y="T9"/>
                  </a:cxn>
                </a:cxnLst>
                <a:rect l="0" t="0" r="r" b="b"/>
                <a:pathLst>
                  <a:path w="18" h="38">
                    <a:moveTo>
                      <a:pt x="17" y="36"/>
                    </a:moveTo>
                    <a:cubicBezTo>
                      <a:pt x="18" y="23"/>
                      <a:pt x="14" y="9"/>
                      <a:pt x="4" y="1"/>
                    </a:cubicBezTo>
                    <a:cubicBezTo>
                      <a:pt x="2" y="0"/>
                      <a:pt x="0" y="1"/>
                      <a:pt x="1" y="3"/>
                    </a:cubicBezTo>
                    <a:cubicBezTo>
                      <a:pt x="9" y="13"/>
                      <a:pt x="13" y="23"/>
                      <a:pt x="14" y="36"/>
                    </a:cubicBezTo>
                    <a:cubicBezTo>
                      <a:pt x="14" y="38"/>
                      <a:pt x="17" y="38"/>
                      <a:pt x="17"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16" name="Freeform 655">
                <a:extLst>
                  <a:ext uri="{FF2B5EF4-FFF2-40B4-BE49-F238E27FC236}">
                    <a16:creationId xmlns:a16="http://schemas.microsoft.com/office/drawing/2014/main" id="{AD9268A8-E62F-44FA-844A-5DD82EF13474}"/>
                  </a:ext>
                </a:extLst>
              </p:cNvPr>
              <p:cNvSpPr>
                <a:spLocks/>
              </p:cNvSpPr>
              <p:nvPr/>
            </p:nvSpPr>
            <p:spPr bwMode="auto">
              <a:xfrm>
                <a:off x="4644" y="2107"/>
                <a:ext cx="20" cy="54"/>
              </a:xfrm>
              <a:custGeom>
                <a:avLst/>
                <a:gdLst>
                  <a:gd name="T0" fmla="*/ 10 w 11"/>
                  <a:gd name="T1" fmla="*/ 28 h 31"/>
                  <a:gd name="T2" fmla="*/ 3 w 11"/>
                  <a:gd name="T3" fmla="*/ 2 h 31"/>
                  <a:gd name="T4" fmla="*/ 0 w 11"/>
                  <a:gd name="T5" fmla="*/ 3 h 31"/>
                  <a:gd name="T6" fmla="*/ 7 w 11"/>
                  <a:gd name="T7" fmla="*/ 29 h 31"/>
                  <a:gd name="T8" fmla="*/ 10 w 11"/>
                  <a:gd name="T9" fmla="*/ 28 h 31"/>
                </a:gdLst>
                <a:ahLst/>
                <a:cxnLst>
                  <a:cxn ang="0">
                    <a:pos x="T0" y="T1"/>
                  </a:cxn>
                  <a:cxn ang="0">
                    <a:pos x="T2" y="T3"/>
                  </a:cxn>
                  <a:cxn ang="0">
                    <a:pos x="T4" y="T5"/>
                  </a:cxn>
                  <a:cxn ang="0">
                    <a:pos x="T6" y="T7"/>
                  </a:cxn>
                  <a:cxn ang="0">
                    <a:pos x="T8" y="T9"/>
                  </a:cxn>
                </a:cxnLst>
                <a:rect l="0" t="0" r="r" b="b"/>
                <a:pathLst>
                  <a:path w="11" h="31">
                    <a:moveTo>
                      <a:pt x="10" y="28"/>
                    </a:moveTo>
                    <a:cubicBezTo>
                      <a:pt x="10" y="19"/>
                      <a:pt x="8" y="10"/>
                      <a:pt x="3" y="2"/>
                    </a:cubicBezTo>
                    <a:cubicBezTo>
                      <a:pt x="3" y="0"/>
                      <a:pt x="0" y="1"/>
                      <a:pt x="0" y="3"/>
                    </a:cubicBezTo>
                    <a:cubicBezTo>
                      <a:pt x="3" y="11"/>
                      <a:pt x="6" y="20"/>
                      <a:pt x="7" y="29"/>
                    </a:cubicBezTo>
                    <a:cubicBezTo>
                      <a:pt x="7" y="31"/>
                      <a:pt x="11" y="30"/>
                      <a:pt x="10"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17" name="Freeform 656">
                <a:extLst>
                  <a:ext uri="{FF2B5EF4-FFF2-40B4-BE49-F238E27FC236}">
                    <a16:creationId xmlns:a16="http://schemas.microsoft.com/office/drawing/2014/main" id="{6CCEDA7E-E52B-438B-B2D1-CE509DFBED1A}"/>
                  </a:ext>
                </a:extLst>
              </p:cNvPr>
              <p:cNvSpPr>
                <a:spLocks/>
              </p:cNvSpPr>
              <p:nvPr/>
            </p:nvSpPr>
            <p:spPr bwMode="auto">
              <a:xfrm>
                <a:off x="4548" y="2121"/>
                <a:ext cx="24" cy="56"/>
              </a:xfrm>
              <a:custGeom>
                <a:avLst/>
                <a:gdLst>
                  <a:gd name="T0" fmla="*/ 14 w 14"/>
                  <a:gd name="T1" fmla="*/ 30 h 32"/>
                  <a:gd name="T2" fmla="*/ 3 w 14"/>
                  <a:gd name="T3" fmla="*/ 2 h 32"/>
                  <a:gd name="T4" fmla="*/ 1 w 14"/>
                  <a:gd name="T5" fmla="*/ 3 h 32"/>
                  <a:gd name="T6" fmla="*/ 12 w 14"/>
                  <a:gd name="T7" fmla="*/ 30 h 32"/>
                  <a:gd name="T8" fmla="*/ 14 w 14"/>
                  <a:gd name="T9" fmla="*/ 30 h 32"/>
                </a:gdLst>
                <a:ahLst/>
                <a:cxnLst>
                  <a:cxn ang="0">
                    <a:pos x="T0" y="T1"/>
                  </a:cxn>
                  <a:cxn ang="0">
                    <a:pos x="T2" y="T3"/>
                  </a:cxn>
                  <a:cxn ang="0">
                    <a:pos x="T4" y="T5"/>
                  </a:cxn>
                  <a:cxn ang="0">
                    <a:pos x="T6" y="T7"/>
                  </a:cxn>
                  <a:cxn ang="0">
                    <a:pos x="T8" y="T9"/>
                  </a:cxn>
                </a:cxnLst>
                <a:rect l="0" t="0" r="r" b="b"/>
                <a:pathLst>
                  <a:path w="14" h="32">
                    <a:moveTo>
                      <a:pt x="14" y="30"/>
                    </a:moveTo>
                    <a:cubicBezTo>
                      <a:pt x="14" y="20"/>
                      <a:pt x="11" y="8"/>
                      <a:pt x="3" y="2"/>
                    </a:cubicBezTo>
                    <a:cubicBezTo>
                      <a:pt x="2" y="0"/>
                      <a:pt x="0" y="2"/>
                      <a:pt x="1" y="3"/>
                    </a:cubicBezTo>
                    <a:cubicBezTo>
                      <a:pt x="6" y="12"/>
                      <a:pt x="10" y="20"/>
                      <a:pt x="12" y="30"/>
                    </a:cubicBezTo>
                    <a:cubicBezTo>
                      <a:pt x="12" y="32"/>
                      <a:pt x="14" y="31"/>
                      <a:pt x="14"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18" name="Freeform 657">
                <a:extLst>
                  <a:ext uri="{FF2B5EF4-FFF2-40B4-BE49-F238E27FC236}">
                    <a16:creationId xmlns:a16="http://schemas.microsoft.com/office/drawing/2014/main" id="{B072561D-FD85-42CB-914E-82D1B7F6DEFF}"/>
                  </a:ext>
                </a:extLst>
              </p:cNvPr>
              <p:cNvSpPr>
                <a:spLocks/>
              </p:cNvSpPr>
              <p:nvPr/>
            </p:nvSpPr>
            <p:spPr bwMode="auto">
              <a:xfrm>
                <a:off x="4578" y="2119"/>
                <a:ext cx="22" cy="41"/>
              </a:xfrm>
              <a:custGeom>
                <a:avLst/>
                <a:gdLst>
                  <a:gd name="T0" fmla="*/ 12 w 13"/>
                  <a:gd name="T1" fmla="*/ 19 h 23"/>
                  <a:gd name="T2" fmla="*/ 3 w 13"/>
                  <a:gd name="T3" fmla="*/ 2 h 23"/>
                  <a:gd name="T4" fmla="*/ 0 w 13"/>
                  <a:gd name="T5" fmla="*/ 3 h 23"/>
                  <a:gd name="T6" fmla="*/ 9 w 13"/>
                  <a:gd name="T7" fmla="*/ 20 h 23"/>
                  <a:gd name="T8" fmla="*/ 12 w 13"/>
                  <a:gd name="T9" fmla="*/ 19 h 23"/>
                </a:gdLst>
                <a:ahLst/>
                <a:cxnLst>
                  <a:cxn ang="0">
                    <a:pos x="T0" y="T1"/>
                  </a:cxn>
                  <a:cxn ang="0">
                    <a:pos x="T2" y="T3"/>
                  </a:cxn>
                  <a:cxn ang="0">
                    <a:pos x="T4" y="T5"/>
                  </a:cxn>
                  <a:cxn ang="0">
                    <a:pos x="T6" y="T7"/>
                  </a:cxn>
                  <a:cxn ang="0">
                    <a:pos x="T8" y="T9"/>
                  </a:cxn>
                </a:cxnLst>
                <a:rect l="0" t="0" r="r" b="b"/>
                <a:pathLst>
                  <a:path w="13" h="23">
                    <a:moveTo>
                      <a:pt x="12" y="19"/>
                    </a:moveTo>
                    <a:cubicBezTo>
                      <a:pt x="9" y="13"/>
                      <a:pt x="7" y="7"/>
                      <a:pt x="3" y="2"/>
                    </a:cubicBezTo>
                    <a:cubicBezTo>
                      <a:pt x="2" y="0"/>
                      <a:pt x="0" y="1"/>
                      <a:pt x="0" y="3"/>
                    </a:cubicBezTo>
                    <a:cubicBezTo>
                      <a:pt x="3" y="9"/>
                      <a:pt x="6" y="15"/>
                      <a:pt x="9" y="20"/>
                    </a:cubicBezTo>
                    <a:cubicBezTo>
                      <a:pt x="10" y="23"/>
                      <a:pt x="13" y="21"/>
                      <a:pt x="12"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19" name="Freeform 658">
                <a:extLst>
                  <a:ext uri="{FF2B5EF4-FFF2-40B4-BE49-F238E27FC236}">
                    <a16:creationId xmlns:a16="http://schemas.microsoft.com/office/drawing/2014/main" id="{83A9F8B8-07E4-4441-B41C-FD3B6E05AE06}"/>
                  </a:ext>
                </a:extLst>
              </p:cNvPr>
              <p:cNvSpPr>
                <a:spLocks/>
              </p:cNvSpPr>
              <p:nvPr/>
            </p:nvSpPr>
            <p:spPr bwMode="auto">
              <a:xfrm>
                <a:off x="4810" y="2049"/>
                <a:ext cx="28" cy="60"/>
              </a:xfrm>
              <a:custGeom>
                <a:avLst/>
                <a:gdLst>
                  <a:gd name="T0" fmla="*/ 16 w 16"/>
                  <a:gd name="T1" fmla="*/ 31 h 34"/>
                  <a:gd name="T2" fmla="*/ 3 w 16"/>
                  <a:gd name="T3" fmla="*/ 1 h 34"/>
                  <a:gd name="T4" fmla="*/ 1 w 16"/>
                  <a:gd name="T5" fmla="*/ 3 h 34"/>
                  <a:gd name="T6" fmla="*/ 13 w 16"/>
                  <a:gd name="T7" fmla="*/ 32 h 34"/>
                  <a:gd name="T8" fmla="*/ 16 w 16"/>
                  <a:gd name="T9" fmla="*/ 31 h 34"/>
                </a:gdLst>
                <a:ahLst/>
                <a:cxnLst>
                  <a:cxn ang="0">
                    <a:pos x="T0" y="T1"/>
                  </a:cxn>
                  <a:cxn ang="0">
                    <a:pos x="T2" y="T3"/>
                  </a:cxn>
                  <a:cxn ang="0">
                    <a:pos x="T4" y="T5"/>
                  </a:cxn>
                  <a:cxn ang="0">
                    <a:pos x="T6" y="T7"/>
                  </a:cxn>
                  <a:cxn ang="0">
                    <a:pos x="T8" y="T9"/>
                  </a:cxn>
                </a:cxnLst>
                <a:rect l="0" t="0" r="r" b="b"/>
                <a:pathLst>
                  <a:path w="16" h="34">
                    <a:moveTo>
                      <a:pt x="16" y="31"/>
                    </a:moveTo>
                    <a:cubicBezTo>
                      <a:pt x="14" y="20"/>
                      <a:pt x="10" y="10"/>
                      <a:pt x="3" y="1"/>
                    </a:cubicBezTo>
                    <a:cubicBezTo>
                      <a:pt x="2" y="0"/>
                      <a:pt x="0" y="2"/>
                      <a:pt x="1" y="3"/>
                    </a:cubicBezTo>
                    <a:cubicBezTo>
                      <a:pt x="6" y="12"/>
                      <a:pt x="11" y="21"/>
                      <a:pt x="13" y="32"/>
                    </a:cubicBezTo>
                    <a:cubicBezTo>
                      <a:pt x="13" y="34"/>
                      <a:pt x="16" y="33"/>
                      <a:pt x="16"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20" name="Freeform 659">
                <a:extLst>
                  <a:ext uri="{FF2B5EF4-FFF2-40B4-BE49-F238E27FC236}">
                    <a16:creationId xmlns:a16="http://schemas.microsoft.com/office/drawing/2014/main" id="{B0FAD71D-EA66-4524-99F8-F1B1A126E85C}"/>
                  </a:ext>
                </a:extLst>
              </p:cNvPr>
              <p:cNvSpPr>
                <a:spLocks/>
              </p:cNvSpPr>
              <p:nvPr/>
            </p:nvSpPr>
            <p:spPr bwMode="auto">
              <a:xfrm>
                <a:off x="4490" y="2133"/>
                <a:ext cx="28" cy="60"/>
              </a:xfrm>
              <a:custGeom>
                <a:avLst/>
                <a:gdLst>
                  <a:gd name="T0" fmla="*/ 14 w 16"/>
                  <a:gd name="T1" fmla="*/ 32 h 34"/>
                  <a:gd name="T2" fmla="*/ 4 w 16"/>
                  <a:gd name="T3" fmla="*/ 1 h 34"/>
                  <a:gd name="T4" fmla="*/ 1 w 16"/>
                  <a:gd name="T5" fmla="*/ 3 h 34"/>
                  <a:gd name="T6" fmla="*/ 11 w 16"/>
                  <a:gd name="T7" fmla="*/ 32 h 34"/>
                  <a:gd name="T8" fmla="*/ 14 w 16"/>
                  <a:gd name="T9" fmla="*/ 32 h 34"/>
                </a:gdLst>
                <a:ahLst/>
                <a:cxnLst>
                  <a:cxn ang="0">
                    <a:pos x="T0" y="T1"/>
                  </a:cxn>
                  <a:cxn ang="0">
                    <a:pos x="T2" y="T3"/>
                  </a:cxn>
                  <a:cxn ang="0">
                    <a:pos x="T4" y="T5"/>
                  </a:cxn>
                  <a:cxn ang="0">
                    <a:pos x="T6" y="T7"/>
                  </a:cxn>
                  <a:cxn ang="0">
                    <a:pos x="T8" y="T9"/>
                  </a:cxn>
                </a:cxnLst>
                <a:rect l="0" t="0" r="r" b="b"/>
                <a:pathLst>
                  <a:path w="16" h="34">
                    <a:moveTo>
                      <a:pt x="14" y="32"/>
                    </a:moveTo>
                    <a:cubicBezTo>
                      <a:pt x="16" y="21"/>
                      <a:pt x="12" y="9"/>
                      <a:pt x="4" y="1"/>
                    </a:cubicBezTo>
                    <a:cubicBezTo>
                      <a:pt x="2" y="0"/>
                      <a:pt x="0" y="2"/>
                      <a:pt x="1" y="3"/>
                    </a:cubicBezTo>
                    <a:cubicBezTo>
                      <a:pt x="8" y="12"/>
                      <a:pt x="11" y="21"/>
                      <a:pt x="11" y="32"/>
                    </a:cubicBezTo>
                    <a:cubicBezTo>
                      <a:pt x="11" y="33"/>
                      <a:pt x="14" y="3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21" name="Freeform 660">
                <a:extLst>
                  <a:ext uri="{FF2B5EF4-FFF2-40B4-BE49-F238E27FC236}">
                    <a16:creationId xmlns:a16="http://schemas.microsoft.com/office/drawing/2014/main" id="{858961AB-5E12-438D-A4AE-8EB308AD482B}"/>
                  </a:ext>
                </a:extLst>
              </p:cNvPr>
              <p:cNvSpPr>
                <a:spLocks/>
              </p:cNvSpPr>
              <p:nvPr/>
            </p:nvSpPr>
            <p:spPr bwMode="auto">
              <a:xfrm>
                <a:off x="4442" y="2149"/>
                <a:ext cx="27" cy="42"/>
              </a:xfrm>
              <a:custGeom>
                <a:avLst/>
                <a:gdLst>
                  <a:gd name="T0" fmla="*/ 15 w 15"/>
                  <a:gd name="T1" fmla="*/ 21 h 24"/>
                  <a:gd name="T2" fmla="*/ 3 w 15"/>
                  <a:gd name="T3" fmla="*/ 1 h 24"/>
                  <a:gd name="T4" fmla="*/ 1 w 15"/>
                  <a:gd name="T5" fmla="*/ 3 h 24"/>
                  <a:gd name="T6" fmla="*/ 11 w 15"/>
                  <a:gd name="T7" fmla="*/ 21 h 24"/>
                  <a:gd name="T8" fmla="*/ 15 w 15"/>
                  <a:gd name="T9" fmla="*/ 21 h 24"/>
                </a:gdLst>
                <a:ahLst/>
                <a:cxnLst>
                  <a:cxn ang="0">
                    <a:pos x="T0" y="T1"/>
                  </a:cxn>
                  <a:cxn ang="0">
                    <a:pos x="T2" y="T3"/>
                  </a:cxn>
                  <a:cxn ang="0">
                    <a:pos x="T4" y="T5"/>
                  </a:cxn>
                  <a:cxn ang="0">
                    <a:pos x="T6" y="T7"/>
                  </a:cxn>
                  <a:cxn ang="0">
                    <a:pos x="T8" y="T9"/>
                  </a:cxn>
                </a:cxnLst>
                <a:rect l="0" t="0" r="r" b="b"/>
                <a:pathLst>
                  <a:path w="15" h="24">
                    <a:moveTo>
                      <a:pt x="15" y="21"/>
                    </a:moveTo>
                    <a:cubicBezTo>
                      <a:pt x="15" y="13"/>
                      <a:pt x="11" y="5"/>
                      <a:pt x="3" y="1"/>
                    </a:cubicBezTo>
                    <a:cubicBezTo>
                      <a:pt x="2" y="0"/>
                      <a:pt x="0" y="2"/>
                      <a:pt x="1" y="3"/>
                    </a:cubicBezTo>
                    <a:cubicBezTo>
                      <a:pt x="6" y="8"/>
                      <a:pt x="10" y="14"/>
                      <a:pt x="11" y="21"/>
                    </a:cubicBezTo>
                    <a:cubicBezTo>
                      <a:pt x="11" y="24"/>
                      <a:pt x="15" y="24"/>
                      <a:pt x="15"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22" name="Freeform 661">
                <a:extLst>
                  <a:ext uri="{FF2B5EF4-FFF2-40B4-BE49-F238E27FC236}">
                    <a16:creationId xmlns:a16="http://schemas.microsoft.com/office/drawing/2014/main" id="{443C19C4-4048-4325-A7F1-BB87206973CE}"/>
                  </a:ext>
                </a:extLst>
              </p:cNvPr>
              <p:cNvSpPr>
                <a:spLocks/>
              </p:cNvSpPr>
              <p:nvPr/>
            </p:nvSpPr>
            <p:spPr bwMode="auto">
              <a:xfrm>
                <a:off x="4403" y="2165"/>
                <a:ext cx="16" cy="35"/>
              </a:xfrm>
              <a:custGeom>
                <a:avLst/>
                <a:gdLst>
                  <a:gd name="T0" fmla="*/ 9 w 9"/>
                  <a:gd name="T1" fmla="*/ 18 h 20"/>
                  <a:gd name="T2" fmla="*/ 4 w 9"/>
                  <a:gd name="T3" fmla="*/ 1 h 20"/>
                  <a:gd name="T4" fmla="*/ 1 w 9"/>
                  <a:gd name="T5" fmla="*/ 3 h 20"/>
                  <a:gd name="T6" fmla="*/ 5 w 9"/>
                  <a:gd name="T7" fmla="*/ 18 h 20"/>
                  <a:gd name="T8" fmla="*/ 9 w 9"/>
                  <a:gd name="T9" fmla="*/ 18 h 20"/>
                </a:gdLst>
                <a:ahLst/>
                <a:cxnLst>
                  <a:cxn ang="0">
                    <a:pos x="T0" y="T1"/>
                  </a:cxn>
                  <a:cxn ang="0">
                    <a:pos x="T2" y="T3"/>
                  </a:cxn>
                  <a:cxn ang="0">
                    <a:pos x="T4" y="T5"/>
                  </a:cxn>
                  <a:cxn ang="0">
                    <a:pos x="T6" y="T7"/>
                  </a:cxn>
                  <a:cxn ang="0">
                    <a:pos x="T8" y="T9"/>
                  </a:cxn>
                </a:cxnLst>
                <a:rect l="0" t="0" r="r" b="b"/>
                <a:pathLst>
                  <a:path w="9" h="20">
                    <a:moveTo>
                      <a:pt x="9" y="18"/>
                    </a:moveTo>
                    <a:cubicBezTo>
                      <a:pt x="9" y="12"/>
                      <a:pt x="8" y="5"/>
                      <a:pt x="4" y="1"/>
                    </a:cubicBezTo>
                    <a:cubicBezTo>
                      <a:pt x="2" y="0"/>
                      <a:pt x="0" y="1"/>
                      <a:pt x="1" y="3"/>
                    </a:cubicBezTo>
                    <a:cubicBezTo>
                      <a:pt x="4" y="8"/>
                      <a:pt x="5" y="12"/>
                      <a:pt x="5" y="18"/>
                    </a:cubicBezTo>
                    <a:cubicBezTo>
                      <a:pt x="5" y="20"/>
                      <a:pt x="8" y="20"/>
                      <a:pt x="9"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23" name="Freeform 662">
                <a:extLst>
                  <a:ext uri="{FF2B5EF4-FFF2-40B4-BE49-F238E27FC236}">
                    <a16:creationId xmlns:a16="http://schemas.microsoft.com/office/drawing/2014/main" id="{A3600CD9-CAD1-490C-8945-5F52F9AB2764}"/>
                  </a:ext>
                </a:extLst>
              </p:cNvPr>
              <p:cNvSpPr>
                <a:spLocks/>
              </p:cNvSpPr>
              <p:nvPr/>
            </p:nvSpPr>
            <p:spPr bwMode="auto">
              <a:xfrm>
                <a:off x="4360" y="2167"/>
                <a:ext cx="19" cy="47"/>
              </a:xfrm>
              <a:custGeom>
                <a:avLst/>
                <a:gdLst>
                  <a:gd name="T0" fmla="*/ 11 w 11"/>
                  <a:gd name="T1" fmla="*/ 24 h 27"/>
                  <a:gd name="T2" fmla="*/ 3 w 11"/>
                  <a:gd name="T3" fmla="*/ 1 h 27"/>
                  <a:gd name="T4" fmla="*/ 1 w 11"/>
                  <a:gd name="T5" fmla="*/ 3 h 27"/>
                  <a:gd name="T6" fmla="*/ 7 w 11"/>
                  <a:gd name="T7" fmla="*/ 24 h 27"/>
                  <a:gd name="T8" fmla="*/ 11 w 11"/>
                  <a:gd name="T9" fmla="*/ 24 h 27"/>
                </a:gdLst>
                <a:ahLst/>
                <a:cxnLst>
                  <a:cxn ang="0">
                    <a:pos x="T0" y="T1"/>
                  </a:cxn>
                  <a:cxn ang="0">
                    <a:pos x="T2" y="T3"/>
                  </a:cxn>
                  <a:cxn ang="0">
                    <a:pos x="T4" y="T5"/>
                  </a:cxn>
                  <a:cxn ang="0">
                    <a:pos x="T6" y="T7"/>
                  </a:cxn>
                  <a:cxn ang="0">
                    <a:pos x="T8" y="T9"/>
                  </a:cxn>
                </a:cxnLst>
                <a:rect l="0" t="0" r="r" b="b"/>
                <a:pathLst>
                  <a:path w="11" h="27">
                    <a:moveTo>
                      <a:pt x="11" y="24"/>
                    </a:moveTo>
                    <a:cubicBezTo>
                      <a:pt x="11" y="16"/>
                      <a:pt x="9" y="8"/>
                      <a:pt x="3" y="1"/>
                    </a:cubicBezTo>
                    <a:cubicBezTo>
                      <a:pt x="2" y="0"/>
                      <a:pt x="0" y="2"/>
                      <a:pt x="1" y="3"/>
                    </a:cubicBezTo>
                    <a:cubicBezTo>
                      <a:pt x="4" y="10"/>
                      <a:pt x="6" y="17"/>
                      <a:pt x="7" y="24"/>
                    </a:cubicBezTo>
                    <a:cubicBezTo>
                      <a:pt x="7" y="26"/>
                      <a:pt x="11" y="27"/>
                      <a:pt x="11"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24" name="Freeform 663">
                <a:extLst>
                  <a:ext uri="{FF2B5EF4-FFF2-40B4-BE49-F238E27FC236}">
                    <a16:creationId xmlns:a16="http://schemas.microsoft.com/office/drawing/2014/main" id="{FC3AC0CB-F81C-4C48-8D77-5A9F2CB3273D}"/>
                  </a:ext>
                </a:extLst>
              </p:cNvPr>
              <p:cNvSpPr>
                <a:spLocks/>
              </p:cNvSpPr>
              <p:nvPr/>
            </p:nvSpPr>
            <p:spPr bwMode="auto">
              <a:xfrm>
                <a:off x="4310" y="2182"/>
                <a:ext cx="14" cy="39"/>
              </a:xfrm>
              <a:custGeom>
                <a:avLst/>
                <a:gdLst>
                  <a:gd name="T0" fmla="*/ 8 w 8"/>
                  <a:gd name="T1" fmla="*/ 19 h 22"/>
                  <a:gd name="T2" fmla="*/ 3 w 8"/>
                  <a:gd name="T3" fmla="*/ 1 h 22"/>
                  <a:gd name="T4" fmla="*/ 0 w 8"/>
                  <a:gd name="T5" fmla="*/ 2 h 22"/>
                  <a:gd name="T6" fmla="*/ 4 w 8"/>
                  <a:gd name="T7" fmla="*/ 19 h 22"/>
                  <a:gd name="T8" fmla="*/ 8 w 8"/>
                  <a:gd name="T9" fmla="*/ 19 h 22"/>
                </a:gdLst>
                <a:ahLst/>
                <a:cxnLst>
                  <a:cxn ang="0">
                    <a:pos x="T0" y="T1"/>
                  </a:cxn>
                  <a:cxn ang="0">
                    <a:pos x="T2" y="T3"/>
                  </a:cxn>
                  <a:cxn ang="0">
                    <a:pos x="T4" y="T5"/>
                  </a:cxn>
                  <a:cxn ang="0">
                    <a:pos x="T6" y="T7"/>
                  </a:cxn>
                  <a:cxn ang="0">
                    <a:pos x="T8" y="T9"/>
                  </a:cxn>
                </a:cxnLst>
                <a:rect l="0" t="0" r="r" b="b"/>
                <a:pathLst>
                  <a:path w="8" h="22">
                    <a:moveTo>
                      <a:pt x="8" y="19"/>
                    </a:moveTo>
                    <a:cubicBezTo>
                      <a:pt x="8" y="13"/>
                      <a:pt x="7" y="6"/>
                      <a:pt x="3" y="1"/>
                    </a:cubicBezTo>
                    <a:cubicBezTo>
                      <a:pt x="2" y="0"/>
                      <a:pt x="0" y="1"/>
                      <a:pt x="0" y="2"/>
                    </a:cubicBezTo>
                    <a:cubicBezTo>
                      <a:pt x="2" y="8"/>
                      <a:pt x="4" y="13"/>
                      <a:pt x="4" y="19"/>
                    </a:cubicBezTo>
                    <a:cubicBezTo>
                      <a:pt x="5" y="22"/>
                      <a:pt x="8" y="22"/>
                      <a:pt x="8"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25" name="Freeform 664">
                <a:extLst>
                  <a:ext uri="{FF2B5EF4-FFF2-40B4-BE49-F238E27FC236}">
                    <a16:creationId xmlns:a16="http://schemas.microsoft.com/office/drawing/2014/main" id="{CA88F604-F7E5-44FA-A6B3-83C9356379BB}"/>
                  </a:ext>
                </a:extLst>
              </p:cNvPr>
              <p:cNvSpPr>
                <a:spLocks/>
              </p:cNvSpPr>
              <p:nvPr/>
            </p:nvSpPr>
            <p:spPr bwMode="auto">
              <a:xfrm>
                <a:off x="4268" y="2172"/>
                <a:ext cx="16" cy="30"/>
              </a:xfrm>
              <a:custGeom>
                <a:avLst/>
                <a:gdLst>
                  <a:gd name="T0" fmla="*/ 9 w 9"/>
                  <a:gd name="T1" fmla="*/ 13 h 17"/>
                  <a:gd name="T2" fmla="*/ 3 w 9"/>
                  <a:gd name="T3" fmla="*/ 1 h 17"/>
                  <a:gd name="T4" fmla="*/ 0 w 9"/>
                  <a:gd name="T5" fmla="*/ 2 h 17"/>
                  <a:gd name="T6" fmla="*/ 5 w 9"/>
                  <a:gd name="T7" fmla="*/ 15 h 17"/>
                  <a:gd name="T8" fmla="*/ 9 w 9"/>
                  <a:gd name="T9" fmla="*/ 13 h 17"/>
                </a:gdLst>
                <a:ahLst/>
                <a:cxnLst>
                  <a:cxn ang="0">
                    <a:pos x="T0" y="T1"/>
                  </a:cxn>
                  <a:cxn ang="0">
                    <a:pos x="T2" y="T3"/>
                  </a:cxn>
                  <a:cxn ang="0">
                    <a:pos x="T4" y="T5"/>
                  </a:cxn>
                  <a:cxn ang="0">
                    <a:pos x="T6" y="T7"/>
                  </a:cxn>
                  <a:cxn ang="0">
                    <a:pos x="T8" y="T9"/>
                  </a:cxn>
                </a:cxnLst>
                <a:rect l="0" t="0" r="r" b="b"/>
                <a:pathLst>
                  <a:path w="9" h="17">
                    <a:moveTo>
                      <a:pt x="9" y="13"/>
                    </a:moveTo>
                    <a:cubicBezTo>
                      <a:pt x="7" y="9"/>
                      <a:pt x="6" y="4"/>
                      <a:pt x="3" y="1"/>
                    </a:cubicBezTo>
                    <a:cubicBezTo>
                      <a:pt x="2" y="0"/>
                      <a:pt x="0" y="1"/>
                      <a:pt x="0" y="2"/>
                    </a:cubicBezTo>
                    <a:cubicBezTo>
                      <a:pt x="1" y="7"/>
                      <a:pt x="3" y="11"/>
                      <a:pt x="5" y="15"/>
                    </a:cubicBezTo>
                    <a:cubicBezTo>
                      <a:pt x="6" y="17"/>
                      <a:pt x="9" y="16"/>
                      <a:pt x="9"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26" name="Freeform 665">
                <a:extLst>
                  <a:ext uri="{FF2B5EF4-FFF2-40B4-BE49-F238E27FC236}">
                    <a16:creationId xmlns:a16="http://schemas.microsoft.com/office/drawing/2014/main" id="{74326F10-2CDF-4446-8D7A-AAF01F68DDBF}"/>
                  </a:ext>
                </a:extLst>
              </p:cNvPr>
              <p:cNvSpPr>
                <a:spLocks/>
              </p:cNvSpPr>
              <p:nvPr/>
            </p:nvSpPr>
            <p:spPr bwMode="auto">
              <a:xfrm>
                <a:off x="4627" y="1769"/>
                <a:ext cx="81" cy="83"/>
              </a:xfrm>
              <a:custGeom>
                <a:avLst/>
                <a:gdLst>
                  <a:gd name="T0" fmla="*/ 4 w 46"/>
                  <a:gd name="T1" fmla="*/ 46 h 47"/>
                  <a:gd name="T2" fmla="*/ 23 w 46"/>
                  <a:gd name="T3" fmla="*/ 21 h 47"/>
                  <a:gd name="T4" fmla="*/ 44 w 46"/>
                  <a:gd name="T5" fmla="*/ 2 h 47"/>
                  <a:gd name="T6" fmla="*/ 43 w 46"/>
                  <a:gd name="T7" fmla="*/ 0 h 47"/>
                  <a:gd name="T8" fmla="*/ 1 w 46"/>
                  <a:gd name="T9" fmla="*/ 44 h 47"/>
                  <a:gd name="T10" fmla="*/ 4 w 46"/>
                  <a:gd name="T11" fmla="*/ 46 h 47"/>
                </a:gdLst>
                <a:ahLst/>
                <a:cxnLst>
                  <a:cxn ang="0">
                    <a:pos x="T0" y="T1"/>
                  </a:cxn>
                  <a:cxn ang="0">
                    <a:pos x="T2" y="T3"/>
                  </a:cxn>
                  <a:cxn ang="0">
                    <a:pos x="T4" y="T5"/>
                  </a:cxn>
                  <a:cxn ang="0">
                    <a:pos x="T6" y="T7"/>
                  </a:cxn>
                  <a:cxn ang="0">
                    <a:pos x="T8" y="T9"/>
                  </a:cxn>
                  <a:cxn ang="0">
                    <a:pos x="T10" y="T11"/>
                  </a:cxn>
                </a:cxnLst>
                <a:rect l="0" t="0" r="r" b="b"/>
                <a:pathLst>
                  <a:path w="46" h="47">
                    <a:moveTo>
                      <a:pt x="4" y="46"/>
                    </a:moveTo>
                    <a:cubicBezTo>
                      <a:pt x="10" y="37"/>
                      <a:pt x="15" y="28"/>
                      <a:pt x="23" y="21"/>
                    </a:cubicBezTo>
                    <a:cubicBezTo>
                      <a:pt x="29" y="14"/>
                      <a:pt x="37" y="8"/>
                      <a:pt x="44" y="2"/>
                    </a:cubicBezTo>
                    <a:cubicBezTo>
                      <a:pt x="46" y="1"/>
                      <a:pt x="44" y="0"/>
                      <a:pt x="43" y="0"/>
                    </a:cubicBezTo>
                    <a:cubicBezTo>
                      <a:pt x="24" y="8"/>
                      <a:pt x="9" y="26"/>
                      <a:pt x="1" y="44"/>
                    </a:cubicBezTo>
                    <a:cubicBezTo>
                      <a:pt x="0" y="46"/>
                      <a:pt x="3" y="47"/>
                      <a:pt x="4"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27" name="Freeform 666">
                <a:extLst>
                  <a:ext uri="{FF2B5EF4-FFF2-40B4-BE49-F238E27FC236}">
                    <a16:creationId xmlns:a16="http://schemas.microsoft.com/office/drawing/2014/main" id="{ACCF76FB-BC13-435A-8613-2B67B63A9AFC}"/>
                  </a:ext>
                </a:extLst>
              </p:cNvPr>
              <p:cNvSpPr>
                <a:spLocks/>
              </p:cNvSpPr>
              <p:nvPr/>
            </p:nvSpPr>
            <p:spPr bwMode="auto">
              <a:xfrm>
                <a:off x="4616" y="1752"/>
                <a:ext cx="39" cy="82"/>
              </a:xfrm>
              <a:custGeom>
                <a:avLst/>
                <a:gdLst>
                  <a:gd name="T0" fmla="*/ 3 w 22"/>
                  <a:gd name="T1" fmla="*/ 46 h 47"/>
                  <a:gd name="T2" fmla="*/ 10 w 22"/>
                  <a:gd name="T3" fmla="*/ 22 h 47"/>
                  <a:gd name="T4" fmla="*/ 21 w 22"/>
                  <a:gd name="T5" fmla="*/ 3 h 47"/>
                  <a:gd name="T6" fmla="*/ 19 w 22"/>
                  <a:gd name="T7" fmla="*/ 1 h 47"/>
                  <a:gd name="T8" fmla="*/ 0 w 22"/>
                  <a:gd name="T9" fmla="*/ 45 h 47"/>
                  <a:gd name="T10" fmla="*/ 3 w 22"/>
                  <a:gd name="T11" fmla="*/ 46 h 47"/>
                </a:gdLst>
                <a:ahLst/>
                <a:cxnLst>
                  <a:cxn ang="0">
                    <a:pos x="T0" y="T1"/>
                  </a:cxn>
                  <a:cxn ang="0">
                    <a:pos x="T2" y="T3"/>
                  </a:cxn>
                  <a:cxn ang="0">
                    <a:pos x="T4" y="T5"/>
                  </a:cxn>
                  <a:cxn ang="0">
                    <a:pos x="T6" y="T7"/>
                  </a:cxn>
                  <a:cxn ang="0">
                    <a:pos x="T8" y="T9"/>
                  </a:cxn>
                  <a:cxn ang="0">
                    <a:pos x="T10" y="T11"/>
                  </a:cxn>
                </a:cxnLst>
                <a:rect l="0" t="0" r="r" b="b"/>
                <a:pathLst>
                  <a:path w="22" h="47">
                    <a:moveTo>
                      <a:pt x="3" y="46"/>
                    </a:moveTo>
                    <a:cubicBezTo>
                      <a:pt x="5" y="38"/>
                      <a:pt x="7" y="30"/>
                      <a:pt x="10" y="22"/>
                    </a:cubicBezTo>
                    <a:cubicBezTo>
                      <a:pt x="13" y="15"/>
                      <a:pt x="18" y="9"/>
                      <a:pt x="21" y="3"/>
                    </a:cubicBezTo>
                    <a:cubicBezTo>
                      <a:pt x="22" y="1"/>
                      <a:pt x="20" y="0"/>
                      <a:pt x="19" y="1"/>
                    </a:cubicBezTo>
                    <a:cubicBezTo>
                      <a:pt x="7" y="12"/>
                      <a:pt x="1" y="30"/>
                      <a:pt x="0" y="45"/>
                    </a:cubicBezTo>
                    <a:cubicBezTo>
                      <a:pt x="0" y="47"/>
                      <a:pt x="3" y="47"/>
                      <a:pt x="3"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28" name="Freeform 667">
                <a:extLst>
                  <a:ext uri="{FF2B5EF4-FFF2-40B4-BE49-F238E27FC236}">
                    <a16:creationId xmlns:a16="http://schemas.microsoft.com/office/drawing/2014/main" id="{4E77CAD4-1C68-4EF7-843D-6951C4E42682}"/>
                  </a:ext>
                </a:extLst>
              </p:cNvPr>
              <p:cNvSpPr>
                <a:spLocks/>
              </p:cNvSpPr>
              <p:nvPr/>
            </p:nvSpPr>
            <p:spPr bwMode="auto">
              <a:xfrm>
                <a:off x="4592" y="1736"/>
                <a:ext cx="24" cy="58"/>
              </a:xfrm>
              <a:custGeom>
                <a:avLst/>
                <a:gdLst>
                  <a:gd name="T0" fmla="*/ 4 w 14"/>
                  <a:gd name="T1" fmla="*/ 31 h 33"/>
                  <a:gd name="T2" fmla="*/ 14 w 14"/>
                  <a:gd name="T3" fmla="*/ 2 h 33"/>
                  <a:gd name="T4" fmla="*/ 11 w 14"/>
                  <a:gd name="T5" fmla="*/ 1 h 33"/>
                  <a:gd name="T6" fmla="*/ 0 w 14"/>
                  <a:gd name="T7" fmla="*/ 30 h 33"/>
                  <a:gd name="T8" fmla="*/ 4 w 14"/>
                  <a:gd name="T9" fmla="*/ 31 h 33"/>
                </a:gdLst>
                <a:ahLst/>
                <a:cxnLst>
                  <a:cxn ang="0">
                    <a:pos x="T0" y="T1"/>
                  </a:cxn>
                  <a:cxn ang="0">
                    <a:pos x="T2" y="T3"/>
                  </a:cxn>
                  <a:cxn ang="0">
                    <a:pos x="T4" y="T5"/>
                  </a:cxn>
                  <a:cxn ang="0">
                    <a:pos x="T6" y="T7"/>
                  </a:cxn>
                  <a:cxn ang="0">
                    <a:pos x="T8" y="T9"/>
                  </a:cxn>
                </a:cxnLst>
                <a:rect l="0" t="0" r="r" b="b"/>
                <a:pathLst>
                  <a:path w="14" h="33">
                    <a:moveTo>
                      <a:pt x="4" y="31"/>
                    </a:moveTo>
                    <a:cubicBezTo>
                      <a:pt x="7" y="21"/>
                      <a:pt x="11" y="12"/>
                      <a:pt x="14" y="2"/>
                    </a:cubicBezTo>
                    <a:cubicBezTo>
                      <a:pt x="14" y="0"/>
                      <a:pt x="12" y="0"/>
                      <a:pt x="11" y="1"/>
                    </a:cubicBezTo>
                    <a:cubicBezTo>
                      <a:pt x="5" y="9"/>
                      <a:pt x="3" y="20"/>
                      <a:pt x="0" y="30"/>
                    </a:cubicBezTo>
                    <a:cubicBezTo>
                      <a:pt x="0" y="32"/>
                      <a:pt x="4" y="33"/>
                      <a:pt x="4"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29" name="Freeform 668">
                <a:extLst>
                  <a:ext uri="{FF2B5EF4-FFF2-40B4-BE49-F238E27FC236}">
                    <a16:creationId xmlns:a16="http://schemas.microsoft.com/office/drawing/2014/main" id="{A4E4F5D8-9244-4BE8-918F-0006BDF27C35}"/>
                  </a:ext>
                </a:extLst>
              </p:cNvPr>
              <p:cNvSpPr>
                <a:spLocks/>
              </p:cNvSpPr>
              <p:nvPr/>
            </p:nvSpPr>
            <p:spPr bwMode="auto">
              <a:xfrm>
                <a:off x="4563" y="1720"/>
                <a:ext cx="27" cy="53"/>
              </a:xfrm>
              <a:custGeom>
                <a:avLst/>
                <a:gdLst>
                  <a:gd name="T0" fmla="*/ 4 w 15"/>
                  <a:gd name="T1" fmla="*/ 28 h 30"/>
                  <a:gd name="T2" fmla="*/ 14 w 15"/>
                  <a:gd name="T3" fmla="*/ 3 h 30"/>
                  <a:gd name="T4" fmla="*/ 11 w 15"/>
                  <a:gd name="T5" fmla="*/ 1 h 30"/>
                  <a:gd name="T6" fmla="*/ 1 w 15"/>
                  <a:gd name="T7" fmla="*/ 28 h 30"/>
                  <a:gd name="T8" fmla="*/ 4 w 15"/>
                  <a:gd name="T9" fmla="*/ 28 h 30"/>
                </a:gdLst>
                <a:ahLst/>
                <a:cxnLst>
                  <a:cxn ang="0">
                    <a:pos x="T0" y="T1"/>
                  </a:cxn>
                  <a:cxn ang="0">
                    <a:pos x="T2" y="T3"/>
                  </a:cxn>
                  <a:cxn ang="0">
                    <a:pos x="T4" y="T5"/>
                  </a:cxn>
                  <a:cxn ang="0">
                    <a:pos x="T6" y="T7"/>
                  </a:cxn>
                  <a:cxn ang="0">
                    <a:pos x="T8" y="T9"/>
                  </a:cxn>
                </a:cxnLst>
                <a:rect l="0" t="0" r="r" b="b"/>
                <a:pathLst>
                  <a:path w="15" h="30">
                    <a:moveTo>
                      <a:pt x="4" y="28"/>
                    </a:moveTo>
                    <a:cubicBezTo>
                      <a:pt x="4" y="18"/>
                      <a:pt x="8" y="10"/>
                      <a:pt x="14" y="3"/>
                    </a:cubicBezTo>
                    <a:cubicBezTo>
                      <a:pt x="15" y="1"/>
                      <a:pt x="12" y="0"/>
                      <a:pt x="11" y="1"/>
                    </a:cubicBezTo>
                    <a:cubicBezTo>
                      <a:pt x="4" y="8"/>
                      <a:pt x="0" y="18"/>
                      <a:pt x="1" y="28"/>
                    </a:cubicBezTo>
                    <a:cubicBezTo>
                      <a:pt x="1" y="30"/>
                      <a:pt x="4" y="30"/>
                      <a:pt x="4"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30" name="Freeform 669">
                <a:extLst>
                  <a:ext uri="{FF2B5EF4-FFF2-40B4-BE49-F238E27FC236}">
                    <a16:creationId xmlns:a16="http://schemas.microsoft.com/office/drawing/2014/main" id="{044ED4FA-019E-44AE-8A0C-0DB076557FAD}"/>
                  </a:ext>
                </a:extLst>
              </p:cNvPr>
              <p:cNvSpPr>
                <a:spLocks/>
              </p:cNvSpPr>
              <p:nvPr/>
            </p:nvSpPr>
            <p:spPr bwMode="auto">
              <a:xfrm>
                <a:off x="4664" y="1801"/>
                <a:ext cx="47" cy="60"/>
              </a:xfrm>
              <a:custGeom>
                <a:avLst/>
                <a:gdLst>
                  <a:gd name="T0" fmla="*/ 4 w 27"/>
                  <a:gd name="T1" fmla="*/ 32 h 34"/>
                  <a:gd name="T2" fmla="*/ 26 w 27"/>
                  <a:gd name="T3" fmla="*/ 3 h 34"/>
                  <a:gd name="T4" fmla="*/ 24 w 27"/>
                  <a:gd name="T5" fmla="*/ 0 h 34"/>
                  <a:gd name="T6" fmla="*/ 0 w 27"/>
                  <a:gd name="T7" fmla="*/ 31 h 34"/>
                  <a:gd name="T8" fmla="*/ 4 w 27"/>
                  <a:gd name="T9" fmla="*/ 32 h 34"/>
                </a:gdLst>
                <a:ahLst/>
                <a:cxnLst>
                  <a:cxn ang="0">
                    <a:pos x="T0" y="T1"/>
                  </a:cxn>
                  <a:cxn ang="0">
                    <a:pos x="T2" y="T3"/>
                  </a:cxn>
                  <a:cxn ang="0">
                    <a:pos x="T4" y="T5"/>
                  </a:cxn>
                  <a:cxn ang="0">
                    <a:pos x="T6" y="T7"/>
                  </a:cxn>
                  <a:cxn ang="0">
                    <a:pos x="T8" y="T9"/>
                  </a:cxn>
                </a:cxnLst>
                <a:rect l="0" t="0" r="r" b="b"/>
                <a:pathLst>
                  <a:path w="27" h="34">
                    <a:moveTo>
                      <a:pt x="4" y="32"/>
                    </a:moveTo>
                    <a:cubicBezTo>
                      <a:pt x="9" y="20"/>
                      <a:pt x="17" y="11"/>
                      <a:pt x="26" y="3"/>
                    </a:cubicBezTo>
                    <a:cubicBezTo>
                      <a:pt x="27" y="2"/>
                      <a:pt x="26" y="0"/>
                      <a:pt x="24" y="0"/>
                    </a:cubicBezTo>
                    <a:cubicBezTo>
                      <a:pt x="13" y="7"/>
                      <a:pt x="5" y="19"/>
                      <a:pt x="0" y="31"/>
                    </a:cubicBezTo>
                    <a:cubicBezTo>
                      <a:pt x="0" y="33"/>
                      <a:pt x="3" y="34"/>
                      <a:pt x="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31" name="Freeform 670">
                <a:extLst>
                  <a:ext uri="{FF2B5EF4-FFF2-40B4-BE49-F238E27FC236}">
                    <a16:creationId xmlns:a16="http://schemas.microsoft.com/office/drawing/2014/main" id="{1069CAF5-C402-42E3-A147-6C559944AB1F}"/>
                  </a:ext>
                </a:extLst>
              </p:cNvPr>
              <p:cNvSpPr>
                <a:spLocks/>
              </p:cNvSpPr>
              <p:nvPr/>
            </p:nvSpPr>
            <p:spPr bwMode="auto">
              <a:xfrm>
                <a:off x="4701" y="1834"/>
                <a:ext cx="19" cy="37"/>
              </a:xfrm>
              <a:custGeom>
                <a:avLst/>
                <a:gdLst>
                  <a:gd name="T0" fmla="*/ 4 w 11"/>
                  <a:gd name="T1" fmla="*/ 18 h 21"/>
                  <a:gd name="T2" fmla="*/ 7 w 11"/>
                  <a:gd name="T3" fmla="*/ 9 h 21"/>
                  <a:gd name="T4" fmla="*/ 10 w 11"/>
                  <a:gd name="T5" fmla="*/ 2 h 21"/>
                  <a:gd name="T6" fmla="*/ 8 w 11"/>
                  <a:gd name="T7" fmla="*/ 0 h 21"/>
                  <a:gd name="T8" fmla="*/ 1 w 11"/>
                  <a:gd name="T9" fmla="*/ 18 h 21"/>
                  <a:gd name="T10" fmla="*/ 4 w 11"/>
                  <a:gd name="T11" fmla="*/ 18 h 21"/>
                </a:gdLst>
                <a:ahLst/>
                <a:cxnLst>
                  <a:cxn ang="0">
                    <a:pos x="T0" y="T1"/>
                  </a:cxn>
                  <a:cxn ang="0">
                    <a:pos x="T2" y="T3"/>
                  </a:cxn>
                  <a:cxn ang="0">
                    <a:pos x="T4" y="T5"/>
                  </a:cxn>
                  <a:cxn ang="0">
                    <a:pos x="T6" y="T7"/>
                  </a:cxn>
                  <a:cxn ang="0">
                    <a:pos x="T8" y="T9"/>
                  </a:cxn>
                  <a:cxn ang="0">
                    <a:pos x="T10" y="T11"/>
                  </a:cxn>
                </a:cxnLst>
                <a:rect l="0" t="0" r="r" b="b"/>
                <a:pathLst>
                  <a:path w="11" h="21">
                    <a:moveTo>
                      <a:pt x="4" y="18"/>
                    </a:moveTo>
                    <a:cubicBezTo>
                      <a:pt x="5" y="15"/>
                      <a:pt x="6" y="12"/>
                      <a:pt x="7" y="9"/>
                    </a:cubicBezTo>
                    <a:cubicBezTo>
                      <a:pt x="8" y="7"/>
                      <a:pt x="9" y="4"/>
                      <a:pt x="10" y="2"/>
                    </a:cubicBezTo>
                    <a:cubicBezTo>
                      <a:pt x="11" y="0"/>
                      <a:pt x="9" y="0"/>
                      <a:pt x="8" y="0"/>
                    </a:cubicBezTo>
                    <a:cubicBezTo>
                      <a:pt x="3" y="4"/>
                      <a:pt x="1" y="12"/>
                      <a:pt x="1" y="18"/>
                    </a:cubicBezTo>
                    <a:cubicBezTo>
                      <a:pt x="0" y="21"/>
                      <a:pt x="4" y="21"/>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32" name="Freeform 671">
                <a:extLst>
                  <a:ext uri="{FF2B5EF4-FFF2-40B4-BE49-F238E27FC236}">
                    <a16:creationId xmlns:a16="http://schemas.microsoft.com/office/drawing/2014/main" id="{E8E5724D-31E9-4A73-A210-C2617B402FBB}"/>
                  </a:ext>
                </a:extLst>
              </p:cNvPr>
              <p:cNvSpPr>
                <a:spLocks/>
              </p:cNvSpPr>
              <p:nvPr/>
            </p:nvSpPr>
            <p:spPr bwMode="auto">
              <a:xfrm>
                <a:off x="4715" y="1847"/>
                <a:ext cx="24" cy="33"/>
              </a:xfrm>
              <a:custGeom>
                <a:avLst/>
                <a:gdLst>
                  <a:gd name="T0" fmla="*/ 5 w 14"/>
                  <a:gd name="T1" fmla="*/ 16 h 19"/>
                  <a:gd name="T2" fmla="*/ 13 w 14"/>
                  <a:gd name="T3" fmla="*/ 3 h 19"/>
                  <a:gd name="T4" fmla="*/ 10 w 14"/>
                  <a:gd name="T5" fmla="*/ 1 h 19"/>
                  <a:gd name="T6" fmla="*/ 1 w 14"/>
                  <a:gd name="T7" fmla="*/ 14 h 19"/>
                  <a:gd name="T8" fmla="*/ 5 w 14"/>
                  <a:gd name="T9" fmla="*/ 16 h 19"/>
                </a:gdLst>
                <a:ahLst/>
                <a:cxnLst>
                  <a:cxn ang="0">
                    <a:pos x="T0" y="T1"/>
                  </a:cxn>
                  <a:cxn ang="0">
                    <a:pos x="T2" y="T3"/>
                  </a:cxn>
                  <a:cxn ang="0">
                    <a:pos x="T4" y="T5"/>
                  </a:cxn>
                  <a:cxn ang="0">
                    <a:pos x="T6" y="T7"/>
                  </a:cxn>
                  <a:cxn ang="0">
                    <a:pos x="T8" y="T9"/>
                  </a:cxn>
                </a:cxnLst>
                <a:rect l="0" t="0" r="r" b="b"/>
                <a:pathLst>
                  <a:path w="14" h="19">
                    <a:moveTo>
                      <a:pt x="5" y="16"/>
                    </a:moveTo>
                    <a:cubicBezTo>
                      <a:pt x="8" y="12"/>
                      <a:pt x="11" y="8"/>
                      <a:pt x="13" y="3"/>
                    </a:cubicBezTo>
                    <a:cubicBezTo>
                      <a:pt x="14" y="1"/>
                      <a:pt x="11" y="0"/>
                      <a:pt x="10" y="1"/>
                    </a:cubicBezTo>
                    <a:cubicBezTo>
                      <a:pt x="7" y="5"/>
                      <a:pt x="4" y="10"/>
                      <a:pt x="1" y="14"/>
                    </a:cubicBezTo>
                    <a:cubicBezTo>
                      <a:pt x="0" y="17"/>
                      <a:pt x="3" y="19"/>
                      <a:pt x="5"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33" name="Freeform 672">
                <a:extLst>
                  <a:ext uri="{FF2B5EF4-FFF2-40B4-BE49-F238E27FC236}">
                    <a16:creationId xmlns:a16="http://schemas.microsoft.com/office/drawing/2014/main" id="{05DD24AE-9860-4400-A351-420B81510146}"/>
                  </a:ext>
                </a:extLst>
              </p:cNvPr>
              <p:cNvSpPr>
                <a:spLocks/>
              </p:cNvSpPr>
              <p:nvPr/>
            </p:nvSpPr>
            <p:spPr bwMode="auto">
              <a:xfrm>
                <a:off x="4753" y="1880"/>
                <a:ext cx="16" cy="23"/>
              </a:xfrm>
              <a:custGeom>
                <a:avLst/>
                <a:gdLst>
                  <a:gd name="T0" fmla="*/ 5 w 9"/>
                  <a:gd name="T1" fmla="*/ 10 h 13"/>
                  <a:gd name="T2" fmla="*/ 9 w 9"/>
                  <a:gd name="T3" fmla="*/ 3 h 13"/>
                  <a:gd name="T4" fmla="*/ 6 w 9"/>
                  <a:gd name="T5" fmla="*/ 1 h 13"/>
                  <a:gd name="T6" fmla="*/ 1 w 9"/>
                  <a:gd name="T7" fmla="*/ 8 h 13"/>
                  <a:gd name="T8" fmla="*/ 5 w 9"/>
                  <a:gd name="T9" fmla="*/ 10 h 13"/>
                </a:gdLst>
                <a:ahLst/>
                <a:cxnLst>
                  <a:cxn ang="0">
                    <a:pos x="T0" y="T1"/>
                  </a:cxn>
                  <a:cxn ang="0">
                    <a:pos x="T2" y="T3"/>
                  </a:cxn>
                  <a:cxn ang="0">
                    <a:pos x="T4" y="T5"/>
                  </a:cxn>
                  <a:cxn ang="0">
                    <a:pos x="T6" y="T7"/>
                  </a:cxn>
                  <a:cxn ang="0">
                    <a:pos x="T8" y="T9"/>
                  </a:cxn>
                </a:cxnLst>
                <a:rect l="0" t="0" r="r" b="b"/>
                <a:pathLst>
                  <a:path w="9" h="13">
                    <a:moveTo>
                      <a:pt x="5" y="10"/>
                    </a:moveTo>
                    <a:cubicBezTo>
                      <a:pt x="6" y="8"/>
                      <a:pt x="8" y="6"/>
                      <a:pt x="9" y="3"/>
                    </a:cubicBezTo>
                    <a:cubicBezTo>
                      <a:pt x="9" y="1"/>
                      <a:pt x="7" y="0"/>
                      <a:pt x="6" y="1"/>
                    </a:cubicBezTo>
                    <a:cubicBezTo>
                      <a:pt x="4" y="3"/>
                      <a:pt x="2" y="6"/>
                      <a:pt x="1" y="8"/>
                    </a:cubicBezTo>
                    <a:cubicBezTo>
                      <a:pt x="0" y="11"/>
                      <a:pt x="3" y="13"/>
                      <a:pt x="5"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34" name="Freeform 673">
                <a:extLst>
                  <a:ext uri="{FF2B5EF4-FFF2-40B4-BE49-F238E27FC236}">
                    <a16:creationId xmlns:a16="http://schemas.microsoft.com/office/drawing/2014/main" id="{CEC7FEB0-F700-4A5A-A7C6-CE0104670E63}"/>
                  </a:ext>
                </a:extLst>
              </p:cNvPr>
              <p:cNvSpPr>
                <a:spLocks/>
              </p:cNvSpPr>
              <p:nvPr/>
            </p:nvSpPr>
            <p:spPr bwMode="auto">
              <a:xfrm>
                <a:off x="3271" y="1498"/>
                <a:ext cx="9" cy="65"/>
              </a:xfrm>
              <a:custGeom>
                <a:avLst/>
                <a:gdLst>
                  <a:gd name="T0" fmla="*/ 4 w 5"/>
                  <a:gd name="T1" fmla="*/ 34 h 37"/>
                  <a:gd name="T2" fmla="*/ 3 w 5"/>
                  <a:gd name="T3" fmla="*/ 1 h 37"/>
                  <a:gd name="T4" fmla="*/ 0 w 5"/>
                  <a:gd name="T5" fmla="*/ 2 h 37"/>
                  <a:gd name="T6" fmla="*/ 1 w 5"/>
                  <a:gd name="T7" fmla="*/ 34 h 37"/>
                  <a:gd name="T8" fmla="*/ 4 w 5"/>
                  <a:gd name="T9" fmla="*/ 34 h 37"/>
                </a:gdLst>
                <a:ahLst/>
                <a:cxnLst>
                  <a:cxn ang="0">
                    <a:pos x="T0" y="T1"/>
                  </a:cxn>
                  <a:cxn ang="0">
                    <a:pos x="T2" y="T3"/>
                  </a:cxn>
                  <a:cxn ang="0">
                    <a:pos x="T4" y="T5"/>
                  </a:cxn>
                  <a:cxn ang="0">
                    <a:pos x="T6" y="T7"/>
                  </a:cxn>
                  <a:cxn ang="0">
                    <a:pos x="T8" y="T9"/>
                  </a:cxn>
                </a:cxnLst>
                <a:rect l="0" t="0" r="r" b="b"/>
                <a:pathLst>
                  <a:path w="5" h="37">
                    <a:moveTo>
                      <a:pt x="4" y="34"/>
                    </a:moveTo>
                    <a:cubicBezTo>
                      <a:pt x="5" y="23"/>
                      <a:pt x="5" y="12"/>
                      <a:pt x="3" y="1"/>
                    </a:cubicBezTo>
                    <a:cubicBezTo>
                      <a:pt x="3" y="0"/>
                      <a:pt x="0" y="0"/>
                      <a:pt x="0" y="2"/>
                    </a:cubicBezTo>
                    <a:cubicBezTo>
                      <a:pt x="1" y="13"/>
                      <a:pt x="1" y="23"/>
                      <a:pt x="1" y="34"/>
                    </a:cubicBezTo>
                    <a:cubicBezTo>
                      <a:pt x="1" y="37"/>
                      <a:pt x="4" y="36"/>
                      <a:pt x="4"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35" name="Freeform 674">
                <a:extLst>
                  <a:ext uri="{FF2B5EF4-FFF2-40B4-BE49-F238E27FC236}">
                    <a16:creationId xmlns:a16="http://schemas.microsoft.com/office/drawing/2014/main" id="{B55B3B9F-E53A-4BD8-8EF7-79859E3177E2}"/>
                  </a:ext>
                </a:extLst>
              </p:cNvPr>
              <p:cNvSpPr>
                <a:spLocks/>
              </p:cNvSpPr>
              <p:nvPr/>
            </p:nvSpPr>
            <p:spPr bwMode="auto">
              <a:xfrm>
                <a:off x="3240" y="1488"/>
                <a:ext cx="10" cy="49"/>
              </a:xfrm>
              <a:custGeom>
                <a:avLst/>
                <a:gdLst>
                  <a:gd name="T0" fmla="*/ 5 w 6"/>
                  <a:gd name="T1" fmla="*/ 26 h 28"/>
                  <a:gd name="T2" fmla="*/ 3 w 6"/>
                  <a:gd name="T3" fmla="*/ 2 h 28"/>
                  <a:gd name="T4" fmla="*/ 0 w 6"/>
                  <a:gd name="T5" fmla="*/ 2 h 28"/>
                  <a:gd name="T6" fmla="*/ 2 w 6"/>
                  <a:gd name="T7" fmla="*/ 26 h 28"/>
                  <a:gd name="T8" fmla="*/ 5 w 6"/>
                  <a:gd name="T9" fmla="*/ 26 h 28"/>
                </a:gdLst>
                <a:ahLst/>
                <a:cxnLst>
                  <a:cxn ang="0">
                    <a:pos x="T0" y="T1"/>
                  </a:cxn>
                  <a:cxn ang="0">
                    <a:pos x="T2" y="T3"/>
                  </a:cxn>
                  <a:cxn ang="0">
                    <a:pos x="T4" y="T5"/>
                  </a:cxn>
                  <a:cxn ang="0">
                    <a:pos x="T6" y="T7"/>
                  </a:cxn>
                  <a:cxn ang="0">
                    <a:pos x="T8" y="T9"/>
                  </a:cxn>
                </a:cxnLst>
                <a:rect l="0" t="0" r="r" b="b"/>
                <a:pathLst>
                  <a:path w="6" h="28">
                    <a:moveTo>
                      <a:pt x="5" y="26"/>
                    </a:moveTo>
                    <a:cubicBezTo>
                      <a:pt x="6" y="18"/>
                      <a:pt x="5" y="10"/>
                      <a:pt x="3" y="2"/>
                    </a:cubicBezTo>
                    <a:cubicBezTo>
                      <a:pt x="3" y="0"/>
                      <a:pt x="0" y="0"/>
                      <a:pt x="0" y="2"/>
                    </a:cubicBezTo>
                    <a:cubicBezTo>
                      <a:pt x="1" y="10"/>
                      <a:pt x="2" y="18"/>
                      <a:pt x="2" y="26"/>
                    </a:cubicBezTo>
                    <a:cubicBezTo>
                      <a:pt x="2" y="28"/>
                      <a:pt x="5" y="28"/>
                      <a:pt x="5"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36" name="Freeform 675">
                <a:extLst>
                  <a:ext uri="{FF2B5EF4-FFF2-40B4-BE49-F238E27FC236}">
                    <a16:creationId xmlns:a16="http://schemas.microsoft.com/office/drawing/2014/main" id="{586FB505-DFA9-4399-86AB-CA1B629F529F}"/>
                  </a:ext>
                </a:extLst>
              </p:cNvPr>
              <p:cNvSpPr>
                <a:spLocks/>
              </p:cNvSpPr>
              <p:nvPr/>
            </p:nvSpPr>
            <p:spPr bwMode="auto">
              <a:xfrm>
                <a:off x="3299" y="1548"/>
                <a:ext cx="9" cy="59"/>
              </a:xfrm>
              <a:custGeom>
                <a:avLst/>
                <a:gdLst>
                  <a:gd name="T0" fmla="*/ 4 w 5"/>
                  <a:gd name="T1" fmla="*/ 32 h 34"/>
                  <a:gd name="T2" fmla="*/ 4 w 5"/>
                  <a:gd name="T3" fmla="*/ 2 h 34"/>
                  <a:gd name="T4" fmla="*/ 1 w 5"/>
                  <a:gd name="T5" fmla="*/ 2 h 34"/>
                  <a:gd name="T6" fmla="*/ 1 w 5"/>
                  <a:gd name="T7" fmla="*/ 32 h 34"/>
                  <a:gd name="T8" fmla="*/ 4 w 5"/>
                  <a:gd name="T9" fmla="*/ 32 h 34"/>
                </a:gdLst>
                <a:ahLst/>
                <a:cxnLst>
                  <a:cxn ang="0">
                    <a:pos x="T0" y="T1"/>
                  </a:cxn>
                  <a:cxn ang="0">
                    <a:pos x="T2" y="T3"/>
                  </a:cxn>
                  <a:cxn ang="0">
                    <a:pos x="T4" y="T5"/>
                  </a:cxn>
                  <a:cxn ang="0">
                    <a:pos x="T6" y="T7"/>
                  </a:cxn>
                  <a:cxn ang="0">
                    <a:pos x="T8" y="T9"/>
                  </a:cxn>
                </a:cxnLst>
                <a:rect l="0" t="0" r="r" b="b"/>
                <a:pathLst>
                  <a:path w="5" h="34">
                    <a:moveTo>
                      <a:pt x="4" y="32"/>
                    </a:moveTo>
                    <a:cubicBezTo>
                      <a:pt x="4" y="22"/>
                      <a:pt x="5" y="12"/>
                      <a:pt x="4" y="2"/>
                    </a:cubicBezTo>
                    <a:cubicBezTo>
                      <a:pt x="4" y="0"/>
                      <a:pt x="1" y="0"/>
                      <a:pt x="1" y="2"/>
                    </a:cubicBezTo>
                    <a:cubicBezTo>
                      <a:pt x="0" y="12"/>
                      <a:pt x="0" y="22"/>
                      <a:pt x="1" y="32"/>
                    </a:cubicBezTo>
                    <a:cubicBezTo>
                      <a:pt x="1" y="34"/>
                      <a:pt x="4" y="34"/>
                      <a:pt x="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37" name="Freeform 676">
                <a:extLst>
                  <a:ext uri="{FF2B5EF4-FFF2-40B4-BE49-F238E27FC236}">
                    <a16:creationId xmlns:a16="http://schemas.microsoft.com/office/drawing/2014/main" id="{5FE2A7BD-CAFA-47E2-BBE9-C22973EF0F99}"/>
                  </a:ext>
                </a:extLst>
              </p:cNvPr>
              <p:cNvSpPr>
                <a:spLocks/>
              </p:cNvSpPr>
              <p:nvPr/>
            </p:nvSpPr>
            <p:spPr bwMode="auto">
              <a:xfrm>
                <a:off x="3312" y="1570"/>
                <a:ext cx="21" cy="55"/>
              </a:xfrm>
              <a:custGeom>
                <a:avLst/>
                <a:gdLst>
                  <a:gd name="T0" fmla="*/ 4 w 12"/>
                  <a:gd name="T1" fmla="*/ 30 h 31"/>
                  <a:gd name="T2" fmla="*/ 11 w 12"/>
                  <a:gd name="T3" fmla="*/ 2 h 31"/>
                  <a:gd name="T4" fmla="*/ 8 w 12"/>
                  <a:gd name="T5" fmla="*/ 2 h 31"/>
                  <a:gd name="T6" fmla="*/ 1 w 12"/>
                  <a:gd name="T7" fmla="*/ 28 h 31"/>
                  <a:gd name="T8" fmla="*/ 4 w 12"/>
                  <a:gd name="T9" fmla="*/ 30 h 31"/>
                </a:gdLst>
                <a:ahLst/>
                <a:cxnLst>
                  <a:cxn ang="0">
                    <a:pos x="T0" y="T1"/>
                  </a:cxn>
                  <a:cxn ang="0">
                    <a:pos x="T2" y="T3"/>
                  </a:cxn>
                  <a:cxn ang="0">
                    <a:pos x="T4" y="T5"/>
                  </a:cxn>
                  <a:cxn ang="0">
                    <a:pos x="T6" y="T7"/>
                  </a:cxn>
                  <a:cxn ang="0">
                    <a:pos x="T8" y="T9"/>
                  </a:cxn>
                </a:cxnLst>
                <a:rect l="0" t="0" r="r" b="b"/>
                <a:pathLst>
                  <a:path w="12" h="31">
                    <a:moveTo>
                      <a:pt x="4" y="30"/>
                    </a:moveTo>
                    <a:cubicBezTo>
                      <a:pt x="8" y="21"/>
                      <a:pt x="12" y="12"/>
                      <a:pt x="11" y="2"/>
                    </a:cubicBezTo>
                    <a:cubicBezTo>
                      <a:pt x="11" y="0"/>
                      <a:pt x="9" y="0"/>
                      <a:pt x="8" y="2"/>
                    </a:cubicBezTo>
                    <a:cubicBezTo>
                      <a:pt x="7" y="11"/>
                      <a:pt x="5" y="20"/>
                      <a:pt x="1" y="28"/>
                    </a:cubicBezTo>
                    <a:cubicBezTo>
                      <a:pt x="0" y="30"/>
                      <a:pt x="3" y="31"/>
                      <a:pt x="4"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38" name="Freeform 677">
                <a:extLst>
                  <a:ext uri="{FF2B5EF4-FFF2-40B4-BE49-F238E27FC236}">
                    <a16:creationId xmlns:a16="http://schemas.microsoft.com/office/drawing/2014/main" id="{00B4772E-4778-4CE9-B718-28A9DF791F5A}"/>
                  </a:ext>
                </a:extLst>
              </p:cNvPr>
              <p:cNvSpPr>
                <a:spLocks/>
              </p:cNvSpPr>
              <p:nvPr/>
            </p:nvSpPr>
            <p:spPr bwMode="auto">
              <a:xfrm>
                <a:off x="3326" y="1611"/>
                <a:ext cx="19" cy="47"/>
              </a:xfrm>
              <a:custGeom>
                <a:avLst/>
                <a:gdLst>
                  <a:gd name="T0" fmla="*/ 4 w 11"/>
                  <a:gd name="T1" fmla="*/ 25 h 27"/>
                  <a:gd name="T2" fmla="*/ 11 w 11"/>
                  <a:gd name="T3" fmla="*/ 2 h 27"/>
                  <a:gd name="T4" fmla="*/ 8 w 11"/>
                  <a:gd name="T5" fmla="*/ 1 h 27"/>
                  <a:gd name="T6" fmla="*/ 1 w 11"/>
                  <a:gd name="T7" fmla="*/ 23 h 27"/>
                  <a:gd name="T8" fmla="*/ 4 w 11"/>
                  <a:gd name="T9" fmla="*/ 25 h 27"/>
                </a:gdLst>
                <a:ahLst/>
                <a:cxnLst>
                  <a:cxn ang="0">
                    <a:pos x="T0" y="T1"/>
                  </a:cxn>
                  <a:cxn ang="0">
                    <a:pos x="T2" y="T3"/>
                  </a:cxn>
                  <a:cxn ang="0">
                    <a:pos x="T4" y="T5"/>
                  </a:cxn>
                  <a:cxn ang="0">
                    <a:pos x="T6" y="T7"/>
                  </a:cxn>
                  <a:cxn ang="0">
                    <a:pos x="T8" y="T9"/>
                  </a:cxn>
                </a:cxnLst>
                <a:rect l="0" t="0" r="r" b="b"/>
                <a:pathLst>
                  <a:path w="11" h="27">
                    <a:moveTo>
                      <a:pt x="4" y="25"/>
                    </a:moveTo>
                    <a:cubicBezTo>
                      <a:pt x="8" y="18"/>
                      <a:pt x="11" y="10"/>
                      <a:pt x="11" y="2"/>
                    </a:cubicBezTo>
                    <a:cubicBezTo>
                      <a:pt x="11" y="0"/>
                      <a:pt x="9" y="0"/>
                      <a:pt x="8" y="1"/>
                    </a:cubicBezTo>
                    <a:cubicBezTo>
                      <a:pt x="7" y="9"/>
                      <a:pt x="5" y="16"/>
                      <a:pt x="1" y="23"/>
                    </a:cubicBezTo>
                    <a:cubicBezTo>
                      <a:pt x="0" y="25"/>
                      <a:pt x="3" y="27"/>
                      <a:pt x="4"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39" name="Freeform 678">
                <a:extLst>
                  <a:ext uri="{FF2B5EF4-FFF2-40B4-BE49-F238E27FC236}">
                    <a16:creationId xmlns:a16="http://schemas.microsoft.com/office/drawing/2014/main" id="{D60B3C78-8569-4285-8BD8-CBCAFA637410}"/>
                  </a:ext>
                </a:extLst>
              </p:cNvPr>
              <p:cNvSpPr>
                <a:spLocks/>
              </p:cNvSpPr>
              <p:nvPr/>
            </p:nvSpPr>
            <p:spPr bwMode="auto">
              <a:xfrm>
                <a:off x="3359" y="1623"/>
                <a:ext cx="13" cy="34"/>
              </a:xfrm>
              <a:custGeom>
                <a:avLst/>
                <a:gdLst>
                  <a:gd name="T0" fmla="*/ 4 w 7"/>
                  <a:gd name="T1" fmla="*/ 16 h 19"/>
                  <a:gd name="T2" fmla="*/ 7 w 7"/>
                  <a:gd name="T3" fmla="*/ 2 h 19"/>
                  <a:gd name="T4" fmla="*/ 4 w 7"/>
                  <a:gd name="T5" fmla="*/ 1 h 19"/>
                  <a:gd name="T6" fmla="*/ 1 w 7"/>
                  <a:gd name="T7" fmla="*/ 16 h 19"/>
                  <a:gd name="T8" fmla="*/ 4 w 7"/>
                  <a:gd name="T9" fmla="*/ 16 h 19"/>
                </a:gdLst>
                <a:ahLst/>
                <a:cxnLst>
                  <a:cxn ang="0">
                    <a:pos x="T0" y="T1"/>
                  </a:cxn>
                  <a:cxn ang="0">
                    <a:pos x="T2" y="T3"/>
                  </a:cxn>
                  <a:cxn ang="0">
                    <a:pos x="T4" y="T5"/>
                  </a:cxn>
                  <a:cxn ang="0">
                    <a:pos x="T6" y="T7"/>
                  </a:cxn>
                  <a:cxn ang="0">
                    <a:pos x="T8" y="T9"/>
                  </a:cxn>
                </a:cxnLst>
                <a:rect l="0" t="0" r="r" b="b"/>
                <a:pathLst>
                  <a:path w="7" h="19">
                    <a:moveTo>
                      <a:pt x="4" y="16"/>
                    </a:moveTo>
                    <a:cubicBezTo>
                      <a:pt x="5" y="12"/>
                      <a:pt x="6" y="7"/>
                      <a:pt x="7" y="2"/>
                    </a:cubicBezTo>
                    <a:cubicBezTo>
                      <a:pt x="7" y="0"/>
                      <a:pt x="4" y="0"/>
                      <a:pt x="4" y="1"/>
                    </a:cubicBezTo>
                    <a:cubicBezTo>
                      <a:pt x="2" y="6"/>
                      <a:pt x="2" y="11"/>
                      <a:pt x="1" y="16"/>
                    </a:cubicBezTo>
                    <a:cubicBezTo>
                      <a:pt x="0" y="18"/>
                      <a:pt x="4" y="19"/>
                      <a:pt x="4"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40" name="Freeform 679">
                <a:extLst>
                  <a:ext uri="{FF2B5EF4-FFF2-40B4-BE49-F238E27FC236}">
                    <a16:creationId xmlns:a16="http://schemas.microsoft.com/office/drawing/2014/main" id="{4D1D2C32-6CCF-4C53-8381-131E0243F3F6}"/>
                  </a:ext>
                </a:extLst>
              </p:cNvPr>
              <p:cNvSpPr>
                <a:spLocks/>
              </p:cNvSpPr>
              <p:nvPr/>
            </p:nvSpPr>
            <p:spPr bwMode="auto">
              <a:xfrm>
                <a:off x="3387" y="1613"/>
                <a:ext cx="14" cy="38"/>
              </a:xfrm>
              <a:custGeom>
                <a:avLst/>
                <a:gdLst>
                  <a:gd name="T0" fmla="*/ 4 w 8"/>
                  <a:gd name="T1" fmla="*/ 20 h 22"/>
                  <a:gd name="T2" fmla="*/ 7 w 8"/>
                  <a:gd name="T3" fmla="*/ 2 h 22"/>
                  <a:gd name="T4" fmla="*/ 5 w 8"/>
                  <a:gd name="T5" fmla="*/ 2 h 22"/>
                  <a:gd name="T6" fmla="*/ 1 w 8"/>
                  <a:gd name="T7" fmla="*/ 19 h 22"/>
                  <a:gd name="T8" fmla="*/ 4 w 8"/>
                  <a:gd name="T9" fmla="*/ 20 h 22"/>
                </a:gdLst>
                <a:ahLst/>
                <a:cxnLst>
                  <a:cxn ang="0">
                    <a:pos x="T0" y="T1"/>
                  </a:cxn>
                  <a:cxn ang="0">
                    <a:pos x="T2" y="T3"/>
                  </a:cxn>
                  <a:cxn ang="0">
                    <a:pos x="T4" y="T5"/>
                  </a:cxn>
                  <a:cxn ang="0">
                    <a:pos x="T6" y="T7"/>
                  </a:cxn>
                  <a:cxn ang="0">
                    <a:pos x="T8" y="T9"/>
                  </a:cxn>
                </a:cxnLst>
                <a:rect l="0" t="0" r="r" b="b"/>
                <a:pathLst>
                  <a:path w="8" h="22">
                    <a:moveTo>
                      <a:pt x="4" y="20"/>
                    </a:moveTo>
                    <a:cubicBezTo>
                      <a:pt x="5" y="14"/>
                      <a:pt x="7" y="8"/>
                      <a:pt x="7" y="2"/>
                    </a:cubicBezTo>
                    <a:cubicBezTo>
                      <a:pt x="8" y="1"/>
                      <a:pt x="5" y="0"/>
                      <a:pt x="5" y="2"/>
                    </a:cubicBezTo>
                    <a:cubicBezTo>
                      <a:pt x="3" y="7"/>
                      <a:pt x="2" y="13"/>
                      <a:pt x="1" y="19"/>
                    </a:cubicBezTo>
                    <a:cubicBezTo>
                      <a:pt x="0" y="21"/>
                      <a:pt x="3" y="22"/>
                      <a:pt x="4"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41" name="Freeform 680">
                <a:extLst>
                  <a:ext uri="{FF2B5EF4-FFF2-40B4-BE49-F238E27FC236}">
                    <a16:creationId xmlns:a16="http://schemas.microsoft.com/office/drawing/2014/main" id="{43AE88ED-5ADD-4CC7-94F2-6235A36CB83A}"/>
                  </a:ext>
                </a:extLst>
              </p:cNvPr>
              <p:cNvSpPr>
                <a:spLocks/>
              </p:cNvSpPr>
              <p:nvPr/>
            </p:nvSpPr>
            <p:spPr bwMode="auto">
              <a:xfrm>
                <a:off x="2410" y="1750"/>
                <a:ext cx="35" cy="31"/>
              </a:xfrm>
              <a:custGeom>
                <a:avLst/>
                <a:gdLst>
                  <a:gd name="T0" fmla="*/ 4 w 20"/>
                  <a:gd name="T1" fmla="*/ 16 h 18"/>
                  <a:gd name="T2" fmla="*/ 19 w 20"/>
                  <a:gd name="T3" fmla="*/ 3 h 18"/>
                  <a:gd name="T4" fmla="*/ 18 w 20"/>
                  <a:gd name="T5" fmla="*/ 1 h 18"/>
                  <a:gd name="T6" fmla="*/ 1 w 20"/>
                  <a:gd name="T7" fmla="*/ 14 h 18"/>
                  <a:gd name="T8" fmla="*/ 4 w 20"/>
                  <a:gd name="T9" fmla="*/ 16 h 18"/>
                </a:gdLst>
                <a:ahLst/>
                <a:cxnLst>
                  <a:cxn ang="0">
                    <a:pos x="T0" y="T1"/>
                  </a:cxn>
                  <a:cxn ang="0">
                    <a:pos x="T2" y="T3"/>
                  </a:cxn>
                  <a:cxn ang="0">
                    <a:pos x="T4" y="T5"/>
                  </a:cxn>
                  <a:cxn ang="0">
                    <a:pos x="T6" y="T7"/>
                  </a:cxn>
                  <a:cxn ang="0">
                    <a:pos x="T8" y="T9"/>
                  </a:cxn>
                </a:cxnLst>
                <a:rect l="0" t="0" r="r" b="b"/>
                <a:pathLst>
                  <a:path w="20" h="18">
                    <a:moveTo>
                      <a:pt x="4" y="16"/>
                    </a:moveTo>
                    <a:cubicBezTo>
                      <a:pt x="7" y="10"/>
                      <a:pt x="12" y="6"/>
                      <a:pt x="19" y="3"/>
                    </a:cubicBezTo>
                    <a:cubicBezTo>
                      <a:pt x="20" y="3"/>
                      <a:pt x="19" y="0"/>
                      <a:pt x="18" y="1"/>
                    </a:cubicBezTo>
                    <a:cubicBezTo>
                      <a:pt x="11" y="3"/>
                      <a:pt x="5" y="8"/>
                      <a:pt x="1" y="14"/>
                    </a:cubicBezTo>
                    <a:cubicBezTo>
                      <a:pt x="0" y="16"/>
                      <a:pt x="3" y="18"/>
                      <a:pt x="4"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42" name="Freeform 681">
                <a:extLst>
                  <a:ext uri="{FF2B5EF4-FFF2-40B4-BE49-F238E27FC236}">
                    <a16:creationId xmlns:a16="http://schemas.microsoft.com/office/drawing/2014/main" id="{17246786-2C8A-4630-8724-560114A377F9}"/>
                  </a:ext>
                </a:extLst>
              </p:cNvPr>
              <p:cNvSpPr>
                <a:spLocks/>
              </p:cNvSpPr>
              <p:nvPr/>
            </p:nvSpPr>
            <p:spPr bwMode="auto">
              <a:xfrm>
                <a:off x="2394" y="1790"/>
                <a:ext cx="41" cy="46"/>
              </a:xfrm>
              <a:custGeom>
                <a:avLst/>
                <a:gdLst>
                  <a:gd name="T0" fmla="*/ 4 w 23"/>
                  <a:gd name="T1" fmla="*/ 24 h 26"/>
                  <a:gd name="T2" fmla="*/ 22 w 23"/>
                  <a:gd name="T3" fmla="*/ 3 h 26"/>
                  <a:gd name="T4" fmla="*/ 21 w 23"/>
                  <a:gd name="T5" fmla="*/ 0 h 26"/>
                  <a:gd name="T6" fmla="*/ 1 w 23"/>
                  <a:gd name="T7" fmla="*/ 23 h 26"/>
                  <a:gd name="T8" fmla="*/ 4 w 23"/>
                  <a:gd name="T9" fmla="*/ 24 h 26"/>
                </a:gdLst>
                <a:ahLst/>
                <a:cxnLst>
                  <a:cxn ang="0">
                    <a:pos x="T0" y="T1"/>
                  </a:cxn>
                  <a:cxn ang="0">
                    <a:pos x="T2" y="T3"/>
                  </a:cxn>
                  <a:cxn ang="0">
                    <a:pos x="T4" y="T5"/>
                  </a:cxn>
                  <a:cxn ang="0">
                    <a:pos x="T6" y="T7"/>
                  </a:cxn>
                  <a:cxn ang="0">
                    <a:pos x="T8" y="T9"/>
                  </a:cxn>
                </a:cxnLst>
                <a:rect l="0" t="0" r="r" b="b"/>
                <a:pathLst>
                  <a:path w="23" h="26">
                    <a:moveTo>
                      <a:pt x="4" y="24"/>
                    </a:moveTo>
                    <a:cubicBezTo>
                      <a:pt x="8" y="15"/>
                      <a:pt x="14" y="9"/>
                      <a:pt x="22" y="3"/>
                    </a:cubicBezTo>
                    <a:cubicBezTo>
                      <a:pt x="23" y="2"/>
                      <a:pt x="22" y="0"/>
                      <a:pt x="21" y="0"/>
                    </a:cubicBezTo>
                    <a:cubicBezTo>
                      <a:pt x="11" y="4"/>
                      <a:pt x="4" y="13"/>
                      <a:pt x="1" y="23"/>
                    </a:cubicBezTo>
                    <a:cubicBezTo>
                      <a:pt x="0" y="25"/>
                      <a:pt x="3" y="26"/>
                      <a:pt x="4"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43" name="Freeform 682">
                <a:extLst>
                  <a:ext uri="{FF2B5EF4-FFF2-40B4-BE49-F238E27FC236}">
                    <a16:creationId xmlns:a16="http://schemas.microsoft.com/office/drawing/2014/main" id="{B7AAED3D-07C3-4A5E-9F3D-4A8612051A85}"/>
                  </a:ext>
                </a:extLst>
              </p:cNvPr>
              <p:cNvSpPr>
                <a:spLocks/>
              </p:cNvSpPr>
              <p:nvPr/>
            </p:nvSpPr>
            <p:spPr bwMode="auto">
              <a:xfrm>
                <a:off x="2399" y="1817"/>
                <a:ext cx="30" cy="44"/>
              </a:xfrm>
              <a:custGeom>
                <a:avLst/>
                <a:gdLst>
                  <a:gd name="T0" fmla="*/ 4 w 17"/>
                  <a:gd name="T1" fmla="*/ 23 h 25"/>
                  <a:gd name="T2" fmla="*/ 17 w 17"/>
                  <a:gd name="T3" fmla="*/ 3 h 25"/>
                  <a:gd name="T4" fmla="*/ 14 w 17"/>
                  <a:gd name="T5" fmla="*/ 2 h 25"/>
                  <a:gd name="T6" fmla="*/ 1 w 17"/>
                  <a:gd name="T7" fmla="*/ 22 h 25"/>
                  <a:gd name="T8" fmla="*/ 4 w 17"/>
                  <a:gd name="T9" fmla="*/ 23 h 25"/>
                </a:gdLst>
                <a:ahLst/>
                <a:cxnLst>
                  <a:cxn ang="0">
                    <a:pos x="T0" y="T1"/>
                  </a:cxn>
                  <a:cxn ang="0">
                    <a:pos x="T2" y="T3"/>
                  </a:cxn>
                  <a:cxn ang="0">
                    <a:pos x="T4" y="T5"/>
                  </a:cxn>
                  <a:cxn ang="0">
                    <a:pos x="T6" y="T7"/>
                  </a:cxn>
                  <a:cxn ang="0">
                    <a:pos x="T8" y="T9"/>
                  </a:cxn>
                </a:cxnLst>
                <a:rect l="0" t="0" r="r" b="b"/>
                <a:pathLst>
                  <a:path w="17" h="25">
                    <a:moveTo>
                      <a:pt x="4" y="23"/>
                    </a:moveTo>
                    <a:cubicBezTo>
                      <a:pt x="7" y="16"/>
                      <a:pt x="12" y="10"/>
                      <a:pt x="17" y="3"/>
                    </a:cubicBezTo>
                    <a:cubicBezTo>
                      <a:pt x="17" y="2"/>
                      <a:pt x="15" y="0"/>
                      <a:pt x="14" y="2"/>
                    </a:cubicBezTo>
                    <a:cubicBezTo>
                      <a:pt x="8" y="7"/>
                      <a:pt x="4" y="14"/>
                      <a:pt x="1" y="22"/>
                    </a:cubicBezTo>
                    <a:cubicBezTo>
                      <a:pt x="0" y="23"/>
                      <a:pt x="3" y="25"/>
                      <a:pt x="4"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44" name="Freeform 683">
                <a:extLst>
                  <a:ext uri="{FF2B5EF4-FFF2-40B4-BE49-F238E27FC236}">
                    <a16:creationId xmlns:a16="http://schemas.microsoft.com/office/drawing/2014/main" id="{1C16210F-3908-4E26-B320-F1FD6F045796}"/>
                  </a:ext>
                </a:extLst>
              </p:cNvPr>
              <p:cNvSpPr>
                <a:spLocks/>
              </p:cNvSpPr>
              <p:nvPr/>
            </p:nvSpPr>
            <p:spPr bwMode="auto">
              <a:xfrm>
                <a:off x="2403" y="1875"/>
                <a:ext cx="30" cy="44"/>
              </a:xfrm>
              <a:custGeom>
                <a:avLst/>
                <a:gdLst>
                  <a:gd name="T0" fmla="*/ 3 w 17"/>
                  <a:gd name="T1" fmla="*/ 23 h 25"/>
                  <a:gd name="T2" fmla="*/ 16 w 17"/>
                  <a:gd name="T3" fmla="*/ 4 h 25"/>
                  <a:gd name="T4" fmla="*/ 14 w 17"/>
                  <a:gd name="T5" fmla="*/ 1 h 25"/>
                  <a:gd name="T6" fmla="*/ 0 w 17"/>
                  <a:gd name="T7" fmla="*/ 22 h 25"/>
                  <a:gd name="T8" fmla="*/ 3 w 17"/>
                  <a:gd name="T9" fmla="*/ 23 h 25"/>
                </a:gdLst>
                <a:ahLst/>
                <a:cxnLst>
                  <a:cxn ang="0">
                    <a:pos x="T0" y="T1"/>
                  </a:cxn>
                  <a:cxn ang="0">
                    <a:pos x="T2" y="T3"/>
                  </a:cxn>
                  <a:cxn ang="0">
                    <a:pos x="T4" y="T5"/>
                  </a:cxn>
                  <a:cxn ang="0">
                    <a:pos x="T6" y="T7"/>
                  </a:cxn>
                  <a:cxn ang="0">
                    <a:pos x="T8" y="T9"/>
                  </a:cxn>
                </a:cxnLst>
                <a:rect l="0" t="0" r="r" b="b"/>
                <a:pathLst>
                  <a:path w="17" h="25">
                    <a:moveTo>
                      <a:pt x="3" y="23"/>
                    </a:moveTo>
                    <a:cubicBezTo>
                      <a:pt x="6" y="15"/>
                      <a:pt x="10" y="9"/>
                      <a:pt x="16" y="4"/>
                    </a:cubicBezTo>
                    <a:cubicBezTo>
                      <a:pt x="17" y="2"/>
                      <a:pt x="16" y="0"/>
                      <a:pt x="14" y="1"/>
                    </a:cubicBezTo>
                    <a:cubicBezTo>
                      <a:pt x="7" y="5"/>
                      <a:pt x="2" y="13"/>
                      <a:pt x="0" y="22"/>
                    </a:cubicBezTo>
                    <a:cubicBezTo>
                      <a:pt x="0" y="24"/>
                      <a:pt x="3" y="25"/>
                      <a:pt x="3"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45" name="Freeform 684">
                <a:extLst>
                  <a:ext uri="{FF2B5EF4-FFF2-40B4-BE49-F238E27FC236}">
                    <a16:creationId xmlns:a16="http://schemas.microsoft.com/office/drawing/2014/main" id="{9243FAF4-A701-4A52-8AFF-7AFB33EED84D}"/>
                  </a:ext>
                </a:extLst>
              </p:cNvPr>
              <p:cNvSpPr>
                <a:spLocks/>
              </p:cNvSpPr>
              <p:nvPr/>
            </p:nvSpPr>
            <p:spPr bwMode="auto">
              <a:xfrm>
                <a:off x="2401" y="1922"/>
                <a:ext cx="30" cy="37"/>
              </a:xfrm>
              <a:custGeom>
                <a:avLst/>
                <a:gdLst>
                  <a:gd name="T0" fmla="*/ 4 w 17"/>
                  <a:gd name="T1" fmla="*/ 19 h 21"/>
                  <a:gd name="T2" fmla="*/ 16 w 17"/>
                  <a:gd name="T3" fmla="*/ 3 h 21"/>
                  <a:gd name="T4" fmla="*/ 14 w 17"/>
                  <a:gd name="T5" fmla="*/ 1 h 21"/>
                  <a:gd name="T6" fmla="*/ 1 w 17"/>
                  <a:gd name="T7" fmla="*/ 17 h 21"/>
                  <a:gd name="T8" fmla="*/ 4 w 17"/>
                  <a:gd name="T9" fmla="*/ 19 h 21"/>
                </a:gdLst>
                <a:ahLst/>
                <a:cxnLst>
                  <a:cxn ang="0">
                    <a:pos x="T0" y="T1"/>
                  </a:cxn>
                  <a:cxn ang="0">
                    <a:pos x="T2" y="T3"/>
                  </a:cxn>
                  <a:cxn ang="0">
                    <a:pos x="T4" y="T5"/>
                  </a:cxn>
                  <a:cxn ang="0">
                    <a:pos x="T6" y="T7"/>
                  </a:cxn>
                  <a:cxn ang="0">
                    <a:pos x="T8" y="T9"/>
                  </a:cxn>
                </a:cxnLst>
                <a:rect l="0" t="0" r="r" b="b"/>
                <a:pathLst>
                  <a:path w="17" h="21">
                    <a:moveTo>
                      <a:pt x="4" y="19"/>
                    </a:moveTo>
                    <a:cubicBezTo>
                      <a:pt x="8" y="13"/>
                      <a:pt x="12" y="8"/>
                      <a:pt x="16" y="3"/>
                    </a:cubicBezTo>
                    <a:cubicBezTo>
                      <a:pt x="17" y="2"/>
                      <a:pt x="15" y="0"/>
                      <a:pt x="14" y="1"/>
                    </a:cubicBezTo>
                    <a:cubicBezTo>
                      <a:pt x="8" y="5"/>
                      <a:pt x="4" y="11"/>
                      <a:pt x="1" y="17"/>
                    </a:cubicBezTo>
                    <a:cubicBezTo>
                      <a:pt x="0" y="19"/>
                      <a:pt x="3" y="21"/>
                      <a:pt x="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46" name="Freeform 685">
                <a:extLst>
                  <a:ext uri="{FF2B5EF4-FFF2-40B4-BE49-F238E27FC236}">
                    <a16:creationId xmlns:a16="http://schemas.microsoft.com/office/drawing/2014/main" id="{662E2A8F-2878-4AB9-B465-CBD0C06BF487}"/>
                  </a:ext>
                </a:extLst>
              </p:cNvPr>
              <p:cNvSpPr>
                <a:spLocks/>
              </p:cNvSpPr>
              <p:nvPr/>
            </p:nvSpPr>
            <p:spPr bwMode="auto">
              <a:xfrm>
                <a:off x="2410" y="1956"/>
                <a:ext cx="26" cy="35"/>
              </a:xfrm>
              <a:custGeom>
                <a:avLst/>
                <a:gdLst>
                  <a:gd name="T0" fmla="*/ 4 w 15"/>
                  <a:gd name="T1" fmla="*/ 18 h 20"/>
                  <a:gd name="T2" fmla="*/ 14 w 15"/>
                  <a:gd name="T3" fmla="*/ 3 h 20"/>
                  <a:gd name="T4" fmla="*/ 12 w 15"/>
                  <a:gd name="T5" fmla="*/ 1 h 20"/>
                  <a:gd name="T6" fmla="*/ 1 w 15"/>
                  <a:gd name="T7" fmla="*/ 17 h 20"/>
                  <a:gd name="T8" fmla="*/ 4 w 15"/>
                  <a:gd name="T9" fmla="*/ 18 h 20"/>
                </a:gdLst>
                <a:ahLst/>
                <a:cxnLst>
                  <a:cxn ang="0">
                    <a:pos x="T0" y="T1"/>
                  </a:cxn>
                  <a:cxn ang="0">
                    <a:pos x="T2" y="T3"/>
                  </a:cxn>
                  <a:cxn ang="0">
                    <a:pos x="T4" y="T5"/>
                  </a:cxn>
                  <a:cxn ang="0">
                    <a:pos x="T6" y="T7"/>
                  </a:cxn>
                  <a:cxn ang="0">
                    <a:pos x="T8" y="T9"/>
                  </a:cxn>
                </a:cxnLst>
                <a:rect l="0" t="0" r="r" b="b"/>
                <a:pathLst>
                  <a:path w="15" h="20">
                    <a:moveTo>
                      <a:pt x="4" y="18"/>
                    </a:moveTo>
                    <a:cubicBezTo>
                      <a:pt x="7" y="13"/>
                      <a:pt x="11" y="8"/>
                      <a:pt x="14" y="3"/>
                    </a:cubicBezTo>
                    <a:cubicBezTo>
                      <a:pt x="15" y="2"/>
                      <a:pt x="13" y="0"/>
                      <a:pt x="12" y="1"/>
                    </a:cubicBezTo>
                    <a:cubicBezTo>
                      <a:pt x="8" y="6"/>
                      <a:pt x="4" y="11"/>
                      <a:pt x="1" y="17"/>
                    </a:cubicBezTo>
                    <a:cubicBezTo>
                      <a:pt x="0" y="19"/>
                      <a:pt x="3" y="20"/>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47" name="Freeform 686">
                <a:extLst>
                  <a:ext uri="{FF2B5EF4-FFF2-40B4-BE49-F238E27FC236}">
                    <a16:creationId xmlns:a16="http://schemas.microsoft.com/office/drawing/2014/main" id="{4EF90D83-B27B-45DF-8C3F-497DFC424EEA}"/>
                  </a:ext>
                </a:extLst>
              </p:cNvPr>
              <p:cNvSpPr>
                <a:spLocks/>
              </p:cNvSpPr>
              <p:nvPr/>
            </p:nvSpPr>
            <p:spPr bwMode="auto">
              <a:xfrm>
                <a:off x="2607" y="2021"/>
                <a:ext cx="49" cy="21"/>
              </a:xfrm>
              <a:custGeom>
                <a:avLst/>
                <a:gdLst>
                  <a:gd name="T0" fmla="*/ 26 w 28"/>
                  <a:gd name="T1" fmla="*/ 2 h 12"/>
                  <a:gd name="T2" fmla="*/ 1 w 28"/>
                  <a:gd name="T3" fmla="*/ 9 h 12"/>
                  <a:gd name="T4" fmla="*/ 3 w 28"/>
                  <a:gd name="T5" fmla="*/ 12 h 12"/>
                  <a:gd name="T6" fmla="*/ 25 w 28"/>
                  <a:gd name="T7" fmla="*/ 5 h 12"/>
                  <a:gd name="T8" fmla="*/ 26 w 28"/>
                  <a:gd name="T9" fmla="*/ 2 h 12"/>
                </a:gdLst>
                <a:ahLst/>
                <a:cxnLst>
                  <a:cxn ang="0">
                    <a:pos x="T0" y="T1"/>
                  </a:cxn>
                  <a:cxn ang="0">
                    <a:pos x="T2" y="T3"/>
                  </a:cxn>
                  <a:cxn ang="0">
                    <a:pos x="T4" y="T5"/>
                  </a:cxn>
                  <a:cxn ang="0">
                    <a:pos x="T6" y="T7"/>
                  </a:cxn>
                  <a:cxn ang="0">
                    <a:pos x="T8" y="T9"/>
                  </a:cxn>
                </a:cxnLst>
                <a:rect l="0" t="0" r="r" b="b"/>
                <a:pathLst>
                  <a:path w="28" h="12">
                    <a:moveTo>
                      <a:pt x="26" y="2"/>
                    </a:moveTo>
                    <a:cubicBezTo>
                      <a:pt x="17" y="0"/>
                      <a:pt x="8" y="3"/>
                      <a:pt x="1" y="9"/>
                    </a:cubicBezTo>
                    <a:cubicBezTo>
                      <a:pt x="0" y="10"/>
                      <a:pt x="2" y="12"/>
                      <a:pt x="3" y="12"/>
                    </a:cubicBezTo>
                    <a:cubicBezTo>
                      <a:pt x="11" y="8"/>
                      <a:pt x="17" y="6"/>
                      <a:pt x="25" y="5"/>
                    </a:cubicBezTo>
                    <a:cubicBezTo>
                      <a:pt x="27" y="5"/>
                      <a:pt x="28" y="2"/>
                      <a:pt x="2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48" name="Freeform 687">
                <a:extLst>
                  <a:ext uri="{FF2B5EF4-FFF2-40B4-BE49-F238E27FC236}">
                    <a16:creationId xmlns:a16="http://schemas.microsoft.com/office/drawing/2014/main" id="{4C9E9ED2-568E-4C09-9F39-6B091322E489}"/>
                  </a:ext>
                </a:extLst>
              </p:cNvPr>
              <p:cNvSpPr>
                <a:spLocks/>
              </p:cNvSpPr>
              <p:nvPr/>
            </p:nvSpPr>
            <p:spPr bwMode="auto">
              <a:xfrm>
                <a:off x="2640" y="2051"/>
                <a:ext cx="35" cy="22"/>
              </a:xfrm>
              <a:custGeom>
                <a:avLst/>
                <a:gdLst>
                  <a:gd name="T0" fmla="*/ 17 w 20"/>
                  <a:gd name="T1" fmla="*/ 0 h 13"/>
                  <a:gd name="T2" fmla="*/ 1 w 20"/>
                  <a:gd name="T3" fmla="*/ 9 h 13"/>
                  <a:gd name="T4" fmla="*/ 3 w 20"/>
                  <a:gd name="T5" fmla="*/ 12 h 13"/>
                  <a:gd name="T6" fmla="*/ 18 w 20"/>
                  <a:gd name="T7" fmla="*/ 3 h 13"/>
                  <a:gd name="T8" fmla="*/ 17 w 20"/>
                  <a:gd name="T9" fmla="*/ 0 h 13"/>
                </a:gdLst>
                <a:ahLst/>
                <a:cxnLst>
                  <a:cxn ang="0">
                    <a:pos x="T0" y="T1"/>
                  </a:cxn>
                  <a:cxn ang="0">
                    <a:pos x="T2" y="T3"/>
                  </a:cxn>
                  <a:cxn ang="0">
                    <a:pos x="T4" y="T5"/>
                  </a:cxn>
                  <a:cxn ang="0">
                    <a:pos x="T6" y="T7"/>
                  </a:cxn>
                  <a:cxn ang="0">
                    <a:pos x="T8" y="T9"/>
                  </a:cxn>
                </a:cxnLst>
                <a:rect l="0" t="0" r="r" b="b"/>
                <a:pathLst>
                  <a:path w="20" h="13">
                    <a:moveTo>
                      <a:pt x="17" y="0"/>
                    </a:moveTo>
                    <a:cubicBezTo>
                      <a:pt x="11" y="2"/>
                      <a:pt x="5" y="4"/>
                      <a:pt x="1" y="9"/>
                    </a:cubicBezTo>
                    <a:cubicBezTo>
                      <a:pt x="0" y="11"/>
                      <a:pt x="1" y="13"/>
                      <a:pt x="3" y="12"/>
                    </a:cubicBezTo>
                    <a:cubicBezTo>
                      <a:pt x="8" y="8"/>
                      <a:pt x="12" y="5"/>
                      <a:pt x="18" y="3"/>
                    </a:cubicBezTo>
                    <a:cubicBezTo>
                      <a:pt x="20" y="3"/>
                      <a:pt x="19"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49" name="Freeform 688">
                <a:extLst>
                  <a:ext uri="{FF2B5EF4-FFF2-40B4-BE49-F238E27FC236}">
                    <a16:creationId xmlns:a16="http://schemas.microsoft.com/office/drawing/2014/main" id="{4D73E54F-1174-4275-87D3-F41BBD082B92}"/>
                  </a:ext>
                </a:extLst>
              </p:cNvPr>
              <p:cNvSpPr>
                <a:spLocks/>
              </p:cNvSpPr>
              <p:nvPr/>
            </p:nvSpPr>
            <p:spPr bwMode="auto">
              <a:xfrm>
                <a:off x="2660" y="2077"/>
                <a:ext cx="38" cy="23"/>
              </a:xfrm>
              <a:custGeom>
                <a:avLst/>
                <a:gdLst>
                  <a:gd name="T0" fmla="*/ 19 w 22"/>
                  <a:gd name="T1" fmla="*/ 1 h 13"/>
                  <a:gd name="T2" fmla="*/ 2 w 22"/>
                  <a:gd name="T3" fmla="*/ 9 h 13"/>
                  <a:gd name="T4" fmla="*/ 3 w 22"/>
                  <a:gd name="T5" fmla="*/ 12 h 13"/>
                  <a:gd name="T6" fmla="*/ 20 w 22"/>
                  <a:gd name="T7" fmla="*/ 4 h 13"/>
                  <a:gd name="T8" fmla="*/ 19 w 22"/>
                  <a:gd name="T9" fmla="*/ 1 h 13"/>
                </a:gdLst>
                <a:ahLst/>
                <a:cxnLst>
                  <a:cxn ang="0">
                    <a:pos x="T0" y="T1"/>
                  </a:cxn>
                  <a:cxn ang="0">
                    <a:pos x="T2" y="T3"/>
                  </a:cxn>
                  <a:cxn ang="0">
                    <a:pos x="T4" y="T5"/>
                  </a:cxn>
                  <a:cxn ang="0">
                    <a:pos x="T6" y="T7"/>
                  </a:cxn>
                  <a:cxn ang="0">
                    <a:pos x="T8" y="T9"/>
                  </a:cxn>
                </a:cxnLst>
                <a:rect l="0" t="0" r="r" b="b"/>
                <a:pathLst>
                  <a:path w="22" h="13">
                    <a:moveTo>
                      <a:pt x="19" y="1"/>
                    </a:moveTo>
                    <a:cubicBezTo>
                      <a:pt x="13" y="4"/>
                      <a:pt x="7" y="6"/>
                      <a:pt x="2" y="9"/>
                    </a:cubicBezTo>
                    <a:cubicBezTo>
                      <a:pt x="0" y="10"/>
                      <a:pt x="1" y="13"/>
                      <a:pt x="3" y="12"/>
                    </a:cubicBezTo>
                    <a:cubicBezTo>
                      <a:pt x="9" y="11"/>
                      <a:pt x="15" y="7"/>
                      <a:pt x="20" y="4"/>
                    </a:cubicBezTo>
                    <a:cubicBezTo>
                      <a:pt x="22" y="3"/>
                      <a:pt x="21" y="0"/>
                      <a:pt x="19"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50" name="Freeform 689">
                <a:extLst>
                  <a:ext uri="{FF2B5EF4-FFF2-40B4-BE49-F238E27FC236}">
                    <a16:creationId xmlns:a16="http://schemas.microsoft.com/office/drawing/2014/main" id="{1D2EF299-2C9B-41BD-BF0B-6765D87C4A89}"/>
                  </a:ext>
                </a:extLst>
              </p:cNvPr>
              <p:cNvSpPr>
                <a:spLocks/>
              </p:cNvSpPr>
              <p:nvPr/>
            </p:nvSpPr>
            <p:spPr bwMode="auto">
              <a:xfrm>
                <a:off x="2689" y="2105"/>
                <a:ext cx="29" cy="21"/>
              </a:xfrm>
              <a:custGeom>
                <a:avLst/>
                <a:gdLst>
                  <a:gd name="T0" fmla="*/ 13 w 16"/>
                  <a:gd name="T1" fmla="*/ 0 h 12"/>
                  <a:gd name="T2" fmla="*/ 1 w 16"/>
                  <a:gd name="T3" fmla="*/ 8 h 12"/>
                  <a:gd name="T4" fmla="*/ 4 w 16"/>
                  <a:gd name="T5" fmla="*/ 10 h 12"/>
                  <a:gd name="T6" fmla="*/ 14 w 16"/>
                  <a:gd name="T7" fmla="*/ 3 h 12"/>
                  <a:gd name="T8" fmla="*/ 13 w 16"/>
                  <a:gd name="T9" fmla="*/ 0 h 12"/>
                </a:gdLst>
                <a:ahLst/>
                <a:cxnLst>
                  <a:cxn ang="0">
                    <a:pos x="T0" y="T1"/>
                  </a:cxn>
                  <a:cxn ang="0">
                    <a:pos x="T2" y="T3"/>
                  </a:cxn>
                  <a:cxn ang="0">
                    <a:pos x="T4" y="T5"/>
                  </a:cxn>
                  <a:cxn ang="0">
                    <a:pos x="T6" y="T7"/>
                  </a:cxn>
                  <a:cxn ang="0">
                    <a:pos x="T8" y="T9"/>
                  </a:cxn>
                </a:cxnLst>
                <a:rect l="0" t="0" r="r" b="b"/>
                <a:pathLst>
                  <a:path w="16" h="12">
                    <a:moveTo>
                      <a:pt x="13" y="0"/>
                    </a:moveTo>
                    <a:cubicBezTo>
                      <a:pt x="9" y="2"/>
                      <a:pt x="4" y="4"/>
                      <a:pt x="1" y="8"/>
                    </a:cubicBezTo>
                    <a:cubicBezTo>
                      <a:pt x="0" y="10"/>
                      <a:pt x="2" y="12"/>
                      <a:pt x="4" y="10"/>
                    </a:cubicBezTo>
                    <a:cubicBezTo>
                      <a:pt x="7" y="7"/>
                      <a:pt x="10" y="5"/>
                      <a:pt x="14" y="3"/>
                    </a:cubicBezTo>
                    <a:cubicBezTo>
                      <a:pt x="16" y="3"/>
                      <a:pt x="15"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51" name="Freeform 690">
                <a:extLst>
                  <a:ext uri="{FF2B5EF4-FFF2-40B4-BE49-F238E27FC236}">
                    <a16:creationId xmlns:a16="http://schemas.microsoft.com/office/drawing/2014/main" id="{2FAE35D3-0245-4E8A-B87D-3D28B9026F3D}"/>
                  </a:ext>
                </a:extLst>
              </p:cNvPr>
              <p:cNvSpPr>
                <a:spLocks/>
              </p:cNvSpPr>
              <p:nvPr/>
            </p:nvSpPr>
            <p:spPr bwMode="auto">
              <a:xfrm>
                <a:off x="3950" y="2385"/>
                <a:ext cx="51" cy="77"/>
              </a:xfrm>
              <a:custGeom>
                <a:avLst/>
                <a:gdLst>
                  <a:gd name="T0" fmla="*/ 3 w 29"/>
                  <a:gd name="T1" fmla="*/ 43 h 44"/>
                  <a:gd name="T2" fmla="*/ 29 w 29"/>
                  <a:gd name="T3" fmla="*/ 3 h 44"/>
                  <a:gd name="T4" fmla="*/ 26 w 29"/>
                  <a:gd name="T5" fmla="*/ 2 h 44"/>
                  <a:gd name="T6" fmla="*/ 1 w 29"/>
                  <a:gd name="T7" fmla="*/ 40 h 44"/>
                  <a:gd name="T8" fmla="*/ 3 w 29"/>
                  <a:gd name="T9" fmla="*/ 43 h 44"/>
                </a:gdLst>
                <a:ahLst/>
                <a:cxnLst>
                  <a:cxn ang="0">
                    <a:pos x="T0" y="T1"/>
                  </a:cxn>
                  <a:cxn ang="0">
                    <a:pos x="T2" y="T3"/>
                  </a:cxn>
                  <a:cxn ang="0">
                    <a:pos x="T4" y="T5"/>
                  </a:cxn>
                  <a:cxn ang="0">
                    <a:pos x="T6" y="T7"/>
                  </a:cxn>
                  <a:cxn ang="0">
                    <a:pos x="T8" y="T9"/>
                  </a:cxn>
                </a:cxnLst>
                <a:rect l="0" t="0" r="r" b="b"/>
                <a:pathLst>
                  <a:path w="29" h="44">
                    <a:moveTo>
                      <a:pt x="3" y="43"/>
                    </a:moveTo>
                    <a:cubicBezTo>
                      <a:pt x="16" y="33"/>
                      <a:pt x="26" y="19"/>
                      <a:pt x="29" y="3"/>
                    </a:cubicBezTo>
                    <a:cubicBezTo>
                      <a:pt x="29" y="1"/>
                      <a:pt x="26" y="0"/>
                      <a:pt x="26" y="2"/>
                    </a:cubicBezTo>
                    <a:cubicBezTo>
                      <a:pt x="21" y="17"/>
                      <a:pt x="13" y="30"/>
                      <a:pt x="1" y="40"/>
                    </a:cubicBezTo>
                    <a:cubicBezTo>
                      <a:pt x="0" y="41"/>
                      <a:pt x="2" y="44"/>
                      <a:pt x="3"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52" name="Freeform 691">
                <a:extLst>
                  <a:ext uri="{FF2B5EF4-FFF2-40B4-BE49-F238E27FC236}">
                    <a16:creationId xmlns:a16="http://schemas.microsoft.com/office/drawing/2014/main" id="{00FCEAF0-975A-4BFE-AFA7-DFCA2CD496D9}"/>
                  </a:ext>
                </a:extLst>
              </p:cNvPr>
              <p:cNvSpPr>
                <a:spLocks/>
              </p:cNvSpPr>
              <p:nvPr/>
            </p:nvSpPr>
            <p:spPr bwMode="auto">
              <a:xfrm>
                <a:off x="4029" y="2364"/>
                <a:ext cx="23" cy="61"/>
              </a:xfrm>
              <a:custGeom>
                <a:avLst/>
                <a:gdLst>
                  <a:gd name="T0" fmla="*/ 4 w 13"/>
                  <a:gd name="T1" fmla="*/ 34 h 35"/>
                  <a:gd name="T2" fmla="*/ 12 w 13"/>
                  <a:gd name="T3" fmla="*/ 1 h 35"/>
                  <a:gd name="T4" fmla="*/ 9 w 13"/>
                  <a:gd name="T5" fmla="*/ 1 h 35"/>
                  <a:gd name="T6" fmla="*/ 1 w 13"/>
                  <a:gd name="T7" fmla="*/ 32 h 35"/>
                  <a:gd name="T8" fmla="*/ 4 w 13"/>
                  <a:gd name="T9" fmla="*/ 34 h 35"/>
                </a:gdLst>
                <a:ahLst/>
                <a:cxnLst>
                  <a:cxn ang="0">
                    <a:pos x="T0" y="T1"/>
                  </a:cxn>
                  <a:cxn ang="0">
                    <a:pos x="T2" y="T3"/>
                  </a:cxn>
                  <a:cxn ang="0">
                    <a:pos x="T4" y="T5"/>
                  </a:cxn>
                  <a:cxn ang="0">
                    <a:pos x="T6" y="T7"/>
                  </a:cxn>
                  <a:cxn ang="0">
                    <a:pos x="T8" y="T9"/>
                  </a:cxn>
                </a:cxnLst>
                <a:rect l="0" t="0" r="r" b="b"/>
                <a:pathLst>
                  <a:path w="13" h="35">
                    <a:moveTo>
                      <a:pt x="4" y="34"/>
                    </a:moveTo>
                    <a:cubicBezTo>
                      <a:pt x="10" y="24"/>
                      <a:pt x="13" y="13"/>
                      <a:pt x="12" y="1"/>
                    </a:cubicBezTo>
                    <a:cubicBezTo>
                      <a:pt x="12" y="0"/>
                      <a:pt x="10" y="0"/>
                      <a:pt x="9" y="1"/>
                    </a:cubicBezTo>
                    <a:cubicBezTo>
                      <a:pt x="9" y="12"/>
                      <a:pt x="7" y="22"/>
                      <a:pt x="1" y="32"/>
                    </a:cubicBezTo>
                    <a:cubicBezTo>
                      <a:pt x="0" y="34"/>
                      <a:pt x="3" y="35"/>
                      <a:pt x="4"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53" name="Freeform 692">
                <a:extLst>
                  <a:ext uri="{FF2B5EF4-FFF2-40B4-BE49-F238E27FC236}">
                    <a16:creationId xmlns:a16="http://schemas.microsoft.com/office/drawing/2014/main" id="{4C499EFF-A7F3-4E50-BB21-785984BC7668}"/>
                  </a:ext>
                </a:extLst>
              </p:cNvPr>
              <p:cNvSpPr>
                <a:spLocks/>
              </p:cNvSpPr>
              <p:nvPr/>
            </p:nvSpPr>
            <p:spPr bwMode="auto">
              <a:xfrm>
                <a:off x="4066" y="2358"/>
                <a:ext cx="23" cy="58"/>
              </a:xfrm>
              <a:custGeom>
                <a:avLst/>
                <a:gdLst>
                  <a:gd name="T0" fmla="*/ 4 w 13"/>
                  <a:gd name="T1" fmla="*/ 31 h 33"/>
                  <a:gd name="T2" fmla="*/ 13 w 13"/>
                  <a:gd name="T3" fmla="*/ 2 h 33"/>
                  <a:gd name="T4" fmla="*/ 10 w 13"/>
                  <a:gd name="T5" fmla="*/ 1 h 33"/>
                  <a:gd name="T6" fmla="*/ 1 w 13"/>
                  <a:gd name="T7" fmla="*/ 29 h 33"/>
                  <a:gd name="T8" fmla="*/ 4 w 13"/>
                  <a:gd name="T9" fmla="*/ 31 h 33"/>
                </a:gdLst>
                <a:ahLst/>
                <a:cxnLst>
                  <a:cxn ang="0">
                    <a:pos x="T0" y="T1"/>
                  </a:cxn>
                  <a:cxn ang="0">
                    <a:pos x="T2" y="T3"/>
                  </a:cxn>
                  <a:cxn ang="0">
                    <a:pos x="T4" y="T5"/>
                  </a:cxn>
                  <a:cxn ang="0">
                    <a:pos x="T6" y="T7"/>
                  </a:cxn>
                  <a:cxn ang="0">
                    <a:pos x="T8" y="T9"/>
                  </a:cxn>
                </a:cxnLst>
                <a:rect l="0" t="0" r="r" b="b"/>
                <a:pathLst>
                  <a:path w="13" h="33">
                    <a:moveTo>
                      <a:pt x="4" y="31"/>
                    </a:moveTo>
                    <a:cubicBezTo>
                      <a:pt x="9" y="22"/>
                      <a:pt x="13" y="12"/>
                      <a:pt x="13" y="2"/>
                    </a:cubicBezTo>
                    <a:cubicBezTo>
                      <a:pt x="13" y="0"/>
                      <a:pt x="10" y="0"/>
                      <a:pt x="10" y="1"/>
                    </a:cubicBezTo>
                    <a:cubicBezTo>
                      <a:pt x="8" y="11"/>
                      <a:pt x="6" y="20"/>
                      <a:pt x="1" y="29"/>
                    </a:cubicBezTo>
                    <a:cubicBezTo>
                      <a:pt x="0" y="31"/>
                      <a:pt x="3" y="33"/>
                      <a:pt x="4"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54" name="Freeform 693">
                <a:extLst>
                  <a:ext uri="{FF2B5EF4-FFF2-40B4-BE49-F238E27FC236}">
                    <a16:creationId xmlns:a16="http://schemas.microsoft.com/office/drawing/2014/main" id="{8BDD03D1-E698-44A6-A7E8-45CA7C299F3A}"/>
                  </a:ext>
                </a:extLst>
              </p:cNvPr>
              <p:cNvSpPr>
                <a:spLocks/>
              </p:cNvSpPr>
              <p:nvPr/>
            </p:nvSpPr>
            <p:spPr bwMode="auto">
              <a:xfrm>
                <a:off x="4112" y="2346"/>
                <a:ext cx="23" cy="55"/>
              </a:xfrm>
              <a:custGeom>
                <a:avLst/>
                <a:gdLst>
                  <a:gd name="T0" fmla="*/ 4 w 13"/>
                  <a:gd name="T1" fmla="*/ 29 h 31"/>
                  <a:gd name="T2" fmla="*/ 12 w 13"/>
                  <a:gd name="T3" fmla="*/ 2 h 31"/>
                  <a:gd name="T4" fmla="*/ 10 w 13"/>
                  <a:gd name="T5" fmla="*/ 1 h 31"/>
                  <a:gd name="T6" fmla="*/ 1 w 13"/>
                  <a:gd name="T7" fmla="*/ 28 h 31"/>
                  <a:gd name="T8" fmla="*/ 4 w 13"/>
                  <a:gd name="T9" fmla="*/ 29 h 31"/>
                </a:gdLst>
                <a:ahLst/>
                <a:cxnLst>
                  <a:cxn ang="0">
                    <a:pos x="T0" y="T1"/>
                  </a:cxn>
                  <a:cxn ang="0">
                    <a:pos x="T2" y="T3"/>
                  </a:cxn>
                  <a:cxn ang="0">
                    <a:pos x="T4" y="T5"/>
                  </a:cxn>
                  <a:cxn ang="0">
                    <a:pos x="T6" y="T7"/>
                  </a:cxn>
                  <a:cxn ang="0">
                    <a:pos x="T8" y="T9"/>
                  </a:cxn>
                </a:cxnLst>
                <a:rect l="0" t="0" r="r" b="b"/>
                <a:pathLst>
                  <a:path w="13" h="31">
                    <a:moveTo>
                      <a:pt x="4" y="29"/>
                    </a:moveTo>
                    <a:cubicBezTo>
                      <a:pt x="8" y="21"/>
                      <a:pt x="12" y="11"/>
                      <a:pt x="12" y="2"/>
                    </a:cubicBezTo>
                    <a:cubicBezTo>
                      <a:pt x="13" y="0"/>
                      <a:pt x="10" y="0"/>
                      <a:pt x="10" y="1"/>
                    </a:cubicBezTo>
                    <a:cubicBezTo>
                      <a:pt x="8" y="10"/>
                      <a:pt x="5" y="19"/>
                      <a:pt x="1" y="28"/>
                    </a:cubicBezTo>
                    <a:cubicBezTo>
                      <a:pt x="0" y="30"/>
                      <a:pt x="3" y="31"/>
                      <a:pt x="4"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55" name="Freeform 694">
                <a:extLst>
                  <a:ext uri="{FF2B5EF4-FFF2-40B4-BE49-F238E27FC236}">
                    <a16:creationId xmlns:a16="http://schemas.microsoft.com/office/drawing/2014/main" id="{71AD30CF-C188-46DB-888D-24FC0D5CEE7E}"/>
                  </a:ext>
                </a:extLst>
              </p:cNvPr>
              <p:cNvSpPr>
                <a:spLocks/>
              </p:cNvSpPr>
              <p:nvPr/>
            </p:nvSpPr>
            <p:spPr bwMode="auto">
              <a:xfrm>
                <a:off x="4154" y="2335"/>
                <a:ext cx="30" cy="53"/>
              </a:xfrm>
              <a:custGeom>
                <a:avLst/>
                <a:gdLst>
                  <a:gd name="T0" fmla="*/ 4 w 17"/>
                  <a:gd name="T1" fmla="*/ 29 h 30"/>
                  <a:gd name="T2" fmla="*/ 16 w 17"/>
                  <a:gd name="T3" fmla="*/ 2 h 30"/>
                  <a:gd name="T4" fmla="*/ 14 w 17"/>
                  <a:gd name="T5" fmla="*/ 1 h 30"/>
                  <a:gd name="T6" fmla="*/ 1 w 17"/>
                  <a:gd name="T7" fmla="*/ 27 h 30"/>
                  <a:gd name="T8" fmla="*/ 4 w 17"/>
                  <a:gd name="T9" fmla="*/ 29 h 30"/>
                </a:gdLst>
                <a:ahLst/>
                <a:cxnLst>
                  <a:cxn ang="0">
                    <a:pos x="T0" y="T1"/>
                  </a:cxn>
                  <a:cxn ang="0">
                    <a:pos x="T2" y="T3"/>
                  </a:cxn>
                  <a:cxn ang="0">
                    <a:pos x="T4" y="T5"/>
                  </a:cxn>
                  <a:cxn ang="0">
                    <a:pos x="T6" y="T7"/>
                  </a:cxn>
                  <a:cxn ang="0">
                    <a:pos x="T8" y="T9"/>
                  </a:cxn>
                </a:cxnLst>
                <a:rect l="0" t="0" r="r" b="b"/>
                <a:pathLst>
                  <a:path w="17" h="30">
                    <a:moveTo>
                      <a:pt x="4" y="29"/>
                    </a:moveTo>
                    <a:cubicBezTo>
                      <a:pt x="11" y="22"/>
                      <a:pt x="17" y="12"/>
                      <a:pt x="16" y="2"/>
                    </a:cubicBezTo>
                    <a:cubicBezTo>
                      <a:pt x="16" y="0"/>
                      <a:pt x="14" y="0"/>
                      <a:pt x="14" y="1"/>
                    </a:cubicBezTo>
                    <a:cubicBezTo>
                      <a:pt x="11" y="11"/>
                      <a:pt x="8" y="19"/>
                      <a:pt x="1" y="27"/>
                    </a:cubicBezTo>
                    <a:cubicBezTo>
                      <a:pt x="0" y="28"/>
                      <a:pt x="2" y="30"/>
                      <a:pt x="4"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56" name="Freeform 695">
                <a:extLst>
                  <a:ext uri="{FF2B5EF4-FFF2-40B4-BE49-F238E27FC236}">
                    <a16:creationId xmlns:a16="http://schemas.microsoft.com/office/drawing/2014/main" id="{E54F538D-DA45-4581-A60C-E7832563027E}"/>
                  </a:ext>
                </a:extLst>
              </p:cNvPr>
              <p:cNvSpPr>
                <a:spLocks/>
              </p:cNvSpPr>
              <p:nvPr/>
            </p:nvSpPr>
            <p:spPr bwMode="auto">
              <a:xfrm>
                <a:off x="4203" y="2341"/>
                <a:ext cx="18" cy="40"/>
              </a:xfrm>
              <a:custGeom>
                <a:avLst/>
                <a:gdLst>
                  <a:gd name="T0" fmla="*/ 4 w 10"/>
                  <a:gd name="T1" fmla="*/ 21 h 23"/>
                  <a:gd name="T2" fmla="*/ 10 w 10"/>
                  <a:gd name="T3" fmla="*/ 2 h 23"/>
                  <a:gd name="T4" fmla="*/ 7 w 10"/>
                  <a:gd name="T5" fmla="*/ 1 h 23"/>
                  <a:gd name="T6" fmla="*/ 1 w 10"/>
                  <a:gd name="T7" fmla="*/ 19 h 23"/>
                  <a:gd name="T8" fmla="*/ 4 w 10"/>
                  <a:gd name="T9" fmla="*/ 21 h 23"/>
                </a:gdLst>
                <a:ahLst/>
                <a:cxnLst>
                  <a:cxn ang="0">
                    <a:pos x="T0" y="T1"/>
                  </a:cxn>
                  <a:cxn ang="0">
                    <a:pos x="T2" y="T3"/>
                  </a:cxn>
                  <a:cxn ang="0">
                    <a:pos x="T4" y="T5"/>
                  </a:cxn>
                  <a:cxn ang="0">
                    <a:pos x="T6" y="T7"/>
                  </a:cxn>
                  <a:cxn ang="0">
                    <a:pos x="T8" y="T9"/>
                  </a:cxn>
                </a:cxnLst>
                <a:rect l="0" t="0" r="r" b="b"/>
                <a:pathLst>
                  <a:path w="10" h="23">
                    <a:moveTo>
                      <a:pt x="4" y="21"/>
                    </a:moveTo>
                    <a:cubicBezTo>
                      <a:pt x="7" y="15"/>
                      <a:pt x="9" y="9"/>
                      <a:pt x="10" y="2"/>
                    </a:cubicBezTo>
                    <a:cubicBezTo>
                      <a:pt x="10" y="0"/>
                      <a:pt x="8" y="0"/>
                      <a:pt x="7" y="1"/>
                    </a:cubicBezTo>
                    <a:cubicBezTo>
                      <a:pt x="6" y="8"/>
                      <a:pt x="4" y="14"/>
                      <a:pt x="1" y="19"/>
                    </a:cubicBezTo>
                    <a:cubicBezTo>
                      <a:pt x="0" y="21"/>
                      <a:pt x="3" y="23"/>
                      <a:pt x="4"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57" name="Freeform 696">
                <a:extLst>
                  <a:ext uri="{FF2B5EF4-FFF2-40B4-BE49-F238E27FC236}">
                    <a16:creationId xmlns:a16="http://schemas.microsoft.com/office/drawing/2014/main" id="{45AB54AB-217B-4D17-A486-2F0D31B5681D}"/>
                  </a:ext>
                </a:extLst>
              </p:cNvPr>
              <p:cNvSpPr>
                <a:spLocks/>
              </p:cNvSpPr>
              <p:nvPr/>
            </p:nvSpPr>
            <p:spPr bwMode="auto">
              <a:xfrm>
                <a:off x="4273" y="2525"/>
                <a:ext cx="34" cy="67"/>
              </a:xfrm>
              <a:custGeom>
                <a:avLst/>
                <a:gdLst>
                  <a:gd name="T0" fmla="*/ 4 w 19"/>
                  <a:gd name="T1" fmla="*/ 37 h 38"/>
                  <a:gd name="T2" fmla="*/ 18 w 19"/>
                  <a:gd name="T3" fmla="*/ 2 h 38"/>
                  <a:gd name="T4" fmla="*/ 16 w 19"/>
                  <a:gd name="T5" fmla="*/ 2 h 38"/>
                  <a:gd name="T6" fmla="*/ 1 w 19"/>
                  <a:gd name="T7" fmla="*/ 35 h 38"/>
                  <a:gd name="T8" fmla="*/ 4 w 19"/>
                  <a:gd name="T9" fmla="*/ 37 h 38"/>
                </a:gdLst>
                <a:ahLst/>
                <a:cxnLst>
                  <a:cxn ang="0">
                    <a:pos x="T0" y="T1"/>
                  </a:cxn>
                  <a:cxn ang="0">
                    <a:pos x="T2" y="T3"/>
                  </a:cxn>
                  <a:cxn ang="0">
                    <a:pos x="T4" y="T5"/>
                  </a:cxn>
                  <a:cxn ang="0">
                    <a:pos x="T6" y="T7"/>
                  </a:cxn>
                  <a:cxn ang="0">
                    <a:pos x="T8" y="T9"/>
                  </a:cxn>
                </a:cxnLst>
                <a:rect l="0" t="0" r="r" b="b"/>
                <a:pathLst>
                  <a:path w="19" h="38">
                    <a:moveTo>
                      <a:pt x="4" y="37"/>
                    </a:moveTo>
                    <a:cubicBezTo>
                      <a:pt x="11" y="26"/>
                      <a:pt x="16" y="15"/>
                      <a:pt x="18" y="2"/>
                    </a:cubicBezTo>
                    <a:cubicBezTo>
                      <a:pt x="19" y="0"/>
                      <a:pt x="16" y="0"/>
                      <a:pt x="16" y="2"/>
                    </a:cubicBezTo>
                    <a:cubicBezTo>
                      <a:pt x="11" y="13"/>
                      <a:pt x="7" y="24"/>
                      <a:pt x="1" y="35"/>
                    </a:cubicBezTo>
                    <a:cubicBezTo>
                      <a:pt x="0" y="37"/>
                      <a:pt x="3" y="38"/>
                      <a:pt x="4"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58" name="Freeform 697">
                <a:extLst>
                  <a:ext uri="{FF2B5EF4-FFF2-40B4-BE49-F238E27FC236}">
                    <a16:creationId xmlns:a16="http://schemas.microsoft.com/office/drawing/2014/main" id="{39B70F70-B796-4649-AEF4-95266DB9DCAD}"/>
                  </a:ext>
                </a:extLst>
              </p:cNvPr>
              <p:cNvSpPr>
                <a:spLocks/>
              </p:cNvSpPr>
              <p:nvPr/>
            </p:nvSpPr>
            <p:spPr bwMode="auto">
              <a:xfrm>
                <a:off x="4326" y="2513"/>
                <a:ext cx="19" cy="53"/>
              </a:xfrm>
              <a:custGeom>
                <a:avLst/>
                <a:gdLst>
                  <a:gd name="T0" fmla="*/ 4 w 11"/>
                  <a:gd name="T1" fmla="*/ 28 h 30"/>
                  <a:gd name="T2" fmla="*/ 11 w 11"/>
                  <a:gd name="T3" fmla="*/ 2 h 30"/>
                  <a:gd name="T4" fmla="*/ 8 w 11"/>
                  <a:gd name="T5" fmla="*/ 1 h 30"/>
                  <a:gd name="T6" fmla="*/ 1 w 11"/>
                  <a:gd name="T7" fmla="*/ 27 h 30"/>
                  <a:gd name="T8" fmla="*/ 4 w 11"/>
                  <a:gd name="T9" fmla="*/ 28 h 30"/>
                </a:gdLst>
                <a:ahLst/>
                <a:cxnLst>
                  <a:cxn ang="0">
                    <a:pos x="T0" y="T1"/>
                  </a:cxn>
                  <a:cxn ang="0">
                    <a:pos x="T2" y="T3"/>
                  </a:cxn>
                  <a:cxn ang="0">
                    <a:pos x="T4" y="T5"/>
                  </a:cxn>
                  <a:cxn ang="0">
                    <a:pos x="T6" y="T7"/>
                  </a:cxn>
                  <a:cxn ang="0">
                    <a:pos x="T8" y="T9"/>
                  </a:cxn>
                </a:cxnLst>
                <a:rect l="0" t="0" r="r" b="b"/>
                <a:pathLst>
                  <a:path w="11" h="30">
                    <a:moveTo>
                      <a:pt x="4" y="28"/>
                    </a:moveTo>
                    <a:cubicBezTo>
                      <a:pt x="7" y="19"/>
                      <a:pt x="10" y="11"/>
                      <a:pt x="11" y="2"/>
                    </a:cubicBezTo>
                    <a:cubicBezTo>
                      <a:pt x="11" y="0"/>
                      <a:pt x="8" y="0"/>
                      <a:pt x="8" y="1"/>
                    </a:cubicBezTo>
                    <a:cubicBezTo>
                      <a:pt x="5" y="9"/>
                      <a:pt x="3" y="18"/>
                      <a:pt x="1" y="27"/>
                    </a:cubicBezTo>
                    <a:cubicBezTo>
                      <a:pt x="0" y="29"/>
                      <a:pt x="4" y="30"/>
                      <a:pt x="4"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59" name="Freeform 698">
                <a:extLst>
                  <a:ext uri="{FF2B5EF4-FFF2-40B4-BE49-F238E27FC236}">
                    <a16:creationId xmlns:a16="http://schemas.microsoft.com/office/drawing/2014/main" id="{6337A418-3A53-479C-94BC-BCB57FDCA890}"/>
                  </a:ext>
                </a:extLst>
              </p:cNvPr>
              <p:cNvSpPr>
                <a:spLocks/>
              </p:cNvSpPr>
              <p:nvPr/>
            </p:nvSpPr>
            <p:spPr bwMode="auto">
              <a:xfrm>
                <a:off x="4361" y="2494"/>
                <a:ext cx="21" cy="60"/>
              </a:xfrm>
              <a:custGeom>
                <a:avLst/>
                <a:gdLst>
                  <a:gd name="T0" fmla="*/ 5 w 12"/>
                  <a:gd name="T1" fmla="*/ 32 h 34"/>
                  <a:gd name="T2" fmla="*/ 11 w 12"/>
                  <a:gd name="T3" fmla="*/ 3 h 34"/>
                  <a:gd name="T4" fmla="*/ 8 w 12"/>
                  <a:gd name="T5" fmla="*/ 2 h 34"/>
                  <a:gd name="T6" fmla="*/ 1 w 12"/>
                  <a:gd name="T7" fmla="*/ 31 h 34"/>
                  <a:gd name="T8" fmla="*/ 5 w 12"/>
                  <a:gd name="T9" fmla="*/ 32 h 34"/>
                </a:gdLst>
                <a:ahLst/>
                <a:cxnLst>
                  <a:cxn ang="0">
                    <a:pos x="T0" y="T1"/>
                  </a:cxn>
                  <a:cxn ang="0">
                    <a:pos x="T2" y="T3"/>
                  </a:cxn>
                  <a:cxn ang="0">
                    <a:pos x="T4" y="T5"/>
                  </a:cxn>
                  <a:cxn ang="0">
                    <a:pos x="T6" y="T7"/>
                  </a:cxn>
                  <a:cxn ang="0">
                    <a:pos x="T8" y="T9"/>
                  </a:cxn>
                </a:cxnLst>
                <a:rect l="0" t="0" r="r" b="b"/>
                <a:pathLst>
                  <a:path w="12" h="34">
                    <a:moveTo>
                      <a:pt x="5" y="32"/>
                    </a:moveTo>
                    <a:cubicBezTo>
                      <a:pt x="7" y="22"/>
                      <a:pt x="10" y="13"/>
                      <a:pt x="11" y="3"/>
                    </a:cubicBezTo>
                    <a:cubicBezTo>
                      <a:pt x="12" y="1"/>
                      <a:pt x="9" y="0"/>
                      <a:pt x="8" y="2"/>
                    </a:cubicBezTo>
                    <a:cubicBezTo>
                      <a:pt x="5" y="12"/>
                      <a:pt x="3" y="21"/>
                      <a:pt x="1" y="31"/>
                    </a:cubicBezTo>
                    <a:cubicBezTo>
                      <a:pt x="0" y="33"/>
                      <a:pt x="4" y="34"/>
                      <a:pt x="5"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60" name="Freeform 699">
                <a:extLst>
                  <a:ext uri="{FF2B5EF4-FFF2-40B4-BE49-F238E27FC236}">
                    <a16:creationId xmlns:a16="http://schemas.microsoft.com/office/drawing/2014/main" id="{E6D7D75E-9E44-49DA-80CF-9879014164C9}"/>
                  </a:ext>
                </a:extLst>
              </p:cNvPr>
              <p:cNvSpPr>
                <a:spLocks/>
              </p:cNvSpPr>
              <p:nvPr/>
            </p:nvSpPr>
            <p:spPr bwMode="auto">
              <a:xfrm>
                <a:off x="4402" y="2474"/>
                <a:ext cx="26" cy="58"/>
              </a:xfrm>
              <a:custGeom>
                <a:avLst/>
                <a:gdLst>
                  <a:gd name="T0" fmla="*/ 3 w 15"/>
                  <a:gd name="T1" fmla="*/ 32 h 33"/>
                  <a:gd name="T2" fmla="*/ 15 w 15"/>
                  <a:gd name="T3" fmla="*/ 3 h 33"/>
                  <a:gd name="T4" fmla="*/ 12 w 15"/>
                  <a:gd name="T5" fmla="*/ 2 h 33"/>
                  <a:gd name="T6" fmla="*/ 1 w 15"/>
                  <a:gd name="T7" fmla="*/ 30 h 33"/>
                  <a:gd name="T8" fmla="*/ 3 w 15"/>
                  <a:gd name="T9" fmla="*/ 32 h 33"/>
                </a:gdLst>
                <a:ahLst/>
                <a:cxnLst>
                  <a:cxn ang="0">
                    <a:pos x="T0" y="T1"/>
                  </a:cxn>
                  <a:cxn ang="0">
                    <a:pos x="T2" y="T3"/>
                  </a:cxn>
                  <a:cxn ang="0">
                    <a:pos x="T4" y="T5"/>
                  </a:cxn>
                  <a:cxn ang="0">
                    <a:pos x="T6" y="T7"/>
                  </a:cxn>
                  <a:cxn ang="0">
                    <a:pos x="T8" y="T9"/>
                  </a:cxn>
                </a:cxnLst>
                <a:rect l="0" t="0" r="r" b="b"/>
                <a:pathLst>
                  <a:path w="15" h="33">
                    <a:moveTo>
                      <a:pt x="3" y="32"/>
                    </a:moveTo>
                    <a:cubicBezTo>
                      <a:pt x="8" y="23"/>
                      <a:pt x="13" y="13"/>
                      <a:pt x="15" y="3"/>
                    </a:cubicBezTo>
                    <a:cubicBezTo>
                      <a:pt x="15" y="1"/>
                      <a:pt x="13" y="0"/>
                      <a:pt x="12" y="2"/>
                    </a:cubicBezTo>
                    <a:cubicBezTo>
                      <a:pt x="9" y="12"/>
                      <a:pt x="5" y="21"/>
                      <a:pt x="1" y="30"/>
                    </a:cubicBezTo>
                    <a:cubicBezTo>
                      <a:pt x="0" y="32"/>
                      <a:pt x="2" y="33"/>
                      <a:pt x="3"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61" name="Freeform 700">
                <a:extLst>
                  <a:ext uri="{FF2B5EF4-FFF2-40B4-BE49-F238E27FC236}">
                    <a16:creationId xmlns:a16="http://schemas.microsoft.com/office/drawing/2014/main" id="{26552843-D32C-45EC-B5DE-0DE9884F7B7A}"/>
                  </a:ext>
                </a:extLst>
              </p:cNvPr>
              <p:cNvSpPr>
                <a:spLocks/>
              </p:cNvSpPr>
              <p:nvPr/>
            </p:nvSpPr>
            <p:spPr bwMode="auto">
              <a:xfrm>
                <a:off x="4440" y="2450"/>
                <a:ext cx="21" cy="63"/>
              </a:xfrm>
              <a:custGeom>
                <a:avLst/>
                <a:gdLst>
                  <a:gd name="T0" fmla="*/ 4 w 12"/>
                  <a:gd name="T1" fmla="*/ 34 h 36"/>
                  <a:gd name="T2" fmla="*/ 10 w 12"/>
                  <a:gd name="T3" fmla="*/ 2 h 36"/>
                  <a:gd name="T4" fmla="*/ 7 w 12"/>
                  <a:gd name="T5" fmla="*/ 2 h 36"/>
                  <a:gd name="T6" fmla="*/ 1 w 12"/>
                  <a:gd name="T7" fmla="*/ 33 h 36"/>
                  <a:gd name="T8" fmla="*/ 4 w 12"/>
                  <a:gd name="T9" fmla="*/ 34 h 36"/>
                </a:gdLst>
                <a:ahLst/>
                <a:cxnLst>
                  <a:cxn ang="0">
                    <a:pos x="T0" y="T1"/>
                  </a:cxn>
                  <a:cxn ang="0">
                    <a:pos x="T2" y="T3"/>
                  </a:cxn>
                  <a:cxn ang="0">
                    <a:pos x="T4" y="T5"/>
                  </a:cxn>
                  <a:cxn ang="0">
                    <a:pos x="T6" y="T7"/>
                  </a:cxn>
                  <a:cxn ang="0">
                    <a:pos x="T8" y="T9"/>
                  </a:cxn>
                </a:cxnLst>
                <a:rect l="0" t="0" r="r" b="b"/>
                <a:pathLst>
                  <a:path w="12" h="36">
                    <a:moveTo>
                      <a:pt x="4" y="34"/>
                    </a:moveTo>
                    <a:cubicBezTo>
                      <a:pt x="9" y="24"/>
                      <a:pt x="12" y="13"/>
                      <a:pt x="10" y="2"/>
                    </a:cubicBezTo>
                    <a:cubicBezTo>
                      <a:pt x="10" y="0"/>
                      <a:pt x="7" y="1"/>
                      <a:pt x="7" y="2"/>
                    </a:cubicBezTo>
                    <a:cubicBezTo>
                      <a:pt x="7" y="13"/>
                      <a:pt x="5" y="23"/>
                      <a:pt x="1" y="33"/>
                    </a:cubicBezTo>
                    <a:cubicBezTo>
                      <a:pt x="0" y="35"/>
                      <a:pt x="3" y="36"/>
                      <a:pt x="4"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62" name="Freeform 701">
                <a:extLst>
                  <a:ext uri="{FF2B5EF4-FFF2-40B4-BE49-F238E27FC236}">
                    <a16:creationId xmlns:a16="http://schemas.microsoft.com/office/drawing/2014/main" id="{C5565364-51B7-4D6A-AFC6-02F3FDDFAA89}"/>
                  </a:ext>
                </a:extLst>
              </p:cNvPr>
              <p:cNvSpPr>
                <a:spLocks/>
              </p:cNvSpPr>
              <p:nvPr/>
            </p:nvSpPr>
            <p:spPr bwMode="auto">
              <a:xfrm>
                <a:off x="4472" y="2430"/>
                <a:ext cx="16" cy="71"/>
              </a:xfrm>
              <a:custGeom>
                <a:avLst/>
                <a:gdLst>
                  <a:gd name="T0" fmla="*/ 4 w 9"/>
                  <a:gd name="T1" fmla="*/ 38 h 40"/>
                  <a:gd name="T2" fmla="*/ 8 w 9"/>
                  <a:gd name="T3" fmla="*/ 2 h 40"/>
                  <a:gd name="T4" fmla="*/ 5 w 9"/>
                  <a:gd name="T5" fmla="*/ 2 h 40"/>
                  <a:gd name="T6" fmla="*/ 1 w 9"/>
                  <a:gd name="T7" fmla="*/ 37 h 40"/>
                  <a:gd name="T8" fmla="*/ 4 w 9"/>
                  <a:gd name="T9" fmla="*/ 38 h 40"/>
                </a:gdLst>
                <a:ahLst/>
                <a:cxnLst>
                  <a:cxn ang="0">
                    <a:pos x="T0" y="T1"/>
                  </a:cxn>
                  <a:cxn ang="0">
                    <a:pos x="T2" y="T3"/>
                  </a:cxn>
                  <a:cxn ang="0">
                    <a:pos x="T4" y="T5"/>
                  </a:cxn>
                  <a:cxn ang="0">
                    <a:pos x="T6" y="T7"/>
                  </a:cxn>
                  <a:cxn ang="0">
                    <a:pos x="T8" y="T9"/>
                  </a:cxn>
                </a:cxnLst>
                <a:rect l="0" t="0" r="r" b="b"/>
                <a:pathLst>
                  <a:path w="9" h="40">
                    <a:moveTo>
                      <a:pt x="4" y="38"/>
                    </a:moveTo>
                    <a:cubicBezTo>
                      <a:pt x="7" y="26"/>
                      <a:pt x="9" y="14"/>
                      <a:pt x="8" y="2"/>
                    </a:cubicBezTo>
                    <a:cubicBezTo>
                      <a:pt x="7" y="0"/>
                      <a:pt x="5" y="0"/>
                      <a:pt x="5" y="2"/>
                    </a:cubicBezTo>
                    <a:cubicBezTo>
                      <a:pt x="4" y="14"/>
                      <a:pt x="3" y="25"/>
                      <a:pt x="1" y="37"/>
                    </a:cubicBezTo>
                    <a:cubicBezTo>
                      <a:pt x="0" y="39"/>
                      <a:pt x="3" y="40"/>
                      <a:pt x="4"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63" name="Freeform 702">
                <a:extLst>
                  <a:ext uri="{FF2B5EF4-FFF2-40B4-BE49-F238E27FC236}">
                    <a16:creationId xmlns:a16="http://schemas.microsoft.com/office/drawing/2014/main" id="{5393E801-4131-4311-9336-B0B68C53F459}"/>
                  </a:ext>
                </a:extLst>
              </p:cNvPr>
              <p:cNvSpPr>
                <a:spLocks/>
              </p:cNvSpPr>
              <p:nvPr/>
            </p:nvSpPr>
            <p:spPr bwMode="auto">
              <a:xfrm>
                <a:off x="4516" y="2401"/>
                <a:ext cx="9" cy="40"/>
              </a:xfrm>
              <a:custGeom>
                <a:avLst/>
                <a:gdLst>
                  <a:gd name="T0" fmla="*/ 4 w 5"/>
                  <a:gd name="T1" fmla="*/ 20 h 23"/>
                  <a:gd name="T2" fmla="*/ 4 w 5"/>
                  <a:gd name="T3" fmla="*/ 1 h 23"/>
                  <a:gd name="T4" fmla="*/ 1 w 5"/>
                  <a:gd name="T5" fmla="*/ 1 h 23"/>
                  <a:gd name="T6" fmla="*/ 1 w 5"/>
                  <a:gd name="T7" fmla="*/ 20 h 23"/>
                  <a:gd name="T8" fmla="*/ 4 w 5"/>
                  <a:gd name="T9" fmla="*/ 20 h 23"/>
                </a:gdLst>
                <a:ahLst/>
                <a:cxnLst>
                  <a:cxn ang="0">
                    <a:pos x="T0" y="T1"/>
                  </a:cxn>
                  <a:cxn ang="0">
                    <a:pos x="T2" y="T3"/>
                  </a:cxn>
                  <a:cxn ang="0">
                    <a:pos x="T4" y="T5"/>
                  </a:cxn>
                  <a:cxn ang="0">
                    <a:pos x="T6" y="T7"/>
                  </a:cxn>
                  <a:cxn ang="0">
                    <a:pos x="T8" y="T9"/>
                  </a:cxn>
                </a:cxnLst>
                <a:rect l="0" t="0" r="r" b="b"/>
                <a:pathLst>
                  <a:path w="5" h="23">
                    <a:moveTo>
                      <a:pt x="4" y="20"/>
                    </a:moveTo>
                    <a:cubicBezTo>
                      <a:pt x="5" y="14"/>
                      <a:pt x="5" y="7"/>
                      <a:pt x="4" y="1"/>
                    </a:cubicBezTo>
                    <a:cubicBezTo>
                      <a:pt x="4" y="0"/>
                      <a:pt x="1" y="0"/>
                      <a:pt x="1" y="1"/>
                    </a:cubicBezTo>
                    <a:cubicBezTo>
                      <a:pt x="0" y="7"/>
                      <a:pt x="0" y="14"/>
                      <a:pt x="1" y="20"/>
                    </a:cubicBezTo>
                    <a:cubicBezTo>
                      <a:pt x="1" y="23"/>
                      <a:pt x="4" y="23"/>
                      <a:pt x="4"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64" name="Freeform 703">
                <a:extLst>
                  <a:ext uri="{FF2B5EF4-FFF2-40B4-BE49-F238E27FC236}">
                    <a16:creationId xmlns:a16="http://schemas.microsoft.com/office/drawing/2014/main" id="{FE073631-AC28-4877-9572-7A49BC0DBECF}"/>
                  </a:ext>
                </a:extLst>
              </p:cNvPr>
              <p:cNvSpPr>
                <a:spLocks/>
              </p:cNvSpPr>
              <p:nvPr/>
            </p:nvSpPr>
            <p:spPr bwMode="auto">
              <a:xfrm>
                <a:off x="4539" y="2371"/>
                <a:ext cx="10" cy="40"/>
              </a:xfrm>
              <a:custGeom>
                <a:avLst/>
                <a:gdLst>
                  <a:gd name="T0" fmla="*/ 4 w 6"/>
                  <a:gd name="T1" fmla="*/ 20 h 23"/>
                  <a:gd name="T2" fmla="*/ 5 w 6"/>
                  <a:gd name="T3" fmla="*/ 2 h 23"/>
                  <a:gd name="T4" fmla="*/ 2 w 6"/>
                  <a:gd name="T5" fmla="*/ 1 h 23"/>
                  <a:gd name="T6" fmla="*/ 0 w 6"/>
                  <a:gd name="T7" fmla="*/ 20 h 23"/>
                  <a:gd name="T8" fmla="*/ 4 w 6"/>
                  <a:gd name="T9" fmla="*/ 20 h 23"/>
                </a:gdLst>
                <a:ahLst/>
                <a:cxnLst>
                  <a:cxn ang="0">
                    <a:pos x="T0" y="T1"/>
                  </a:cxn>
                  <a:cxn ang="0">
                    <a:pos x="T2" y="T3"/>
                  </a:cxn>
                  <a:cxn ang="0">
                    <a:pos x="T4" y="T5"/>
                  </a:cxn>
                  <a:cxn ang="0">
                    <a:pos x="T6" y="T7"/>
                  </a:cxn>
                  <a:cxn ang="0">
                    <a:pos x="T8" y="T9"/>
                  </a:cxn>
                </a:cxnLst>
                <a:rect l="0" t="0" r="r" b="b"/>
                <a:pathLst>
                  <a:path w="6" h="23">
                    <a:moveTo>
                      <a:pt x="4" y="20"/>
                    </a:moveTo>
                    <a:cubicBezTo>
                      <a:pt x="5" y="14"/>
                      <a:pt x="6" y="8"/>
                      <a:pt x="5" y="2"/>
                    </a:cubicBezTo>
                    <a:cubicBezTo>
                      <a:pt x="5" y="0"/>
                      <a:pt x="3" y="0"/>
                      <a:pt x="2" y="1"/>
                    </a:cubicBezTo>
                    <a:cubicBezTo>
                      <a:pt x="1" y="7"/>
                      <a:pt x="1" y="14"/>
                      <a:pt x="0" y="20"/>
                    </a:cubicBezTo>
                    <a:cubicBezTo>
                      <a:pt x="0" y="23"/>
                      <a:pt x="4" y="22"/>
                      <a:pt x="4"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65" name="Freeform 704">
                <a:extLst>
                  <a:ext uri="{FF2B5EF4-FFF2-40B4-BE49-F238E27FC236}">
                    <a16:creationId xmlns:a16="http://schemas.microsoft.com/office/drawing/2014/main" id="{955512E3-D251-4D44-BAF5-1E0D4048C732}"/>
                  </a:ext>
                </a:extLst>
              </p:cNvPr>
              <p:cNvSpPr>
                <a:spLocks/>
              </p:cNvSpPr>
              <p:nvPr/>
            </p:nvSpPr>
            <p:spPr bwMode="auto">
              <a:xfrm>
                <a:off x="4572" y="2357"/>
                <a:ext cx="9" cy="28"/>
              </a:xfrm>
              <a:custGeom>
                <a:avLst/>
                <a:gdLst>
                  <a:gd name="T0" fmla="*/ 4 w 5"/>
                  <a:gd name="T1" fmla="*/ 14 h 16"/>
                  <a:gd name="T2" fmla="*/ 5 w 5"/>
                  <a:gd name="T3" fmla="*/ 3 h 16"/>
                  <a:gd name="T4" fmla="*/ 2 w 5"/>
                  <a:gd name="T5" fmla="*/ 2 h 16"/>
                  <a:gd name="T6" fmla="*/ 0 w 5"/>
                  <a:gd name="T7" fmla="*/ 14 h 16"/>
                  <a:gd name="T8" fmla="*/ 4 w 5"/>
                  <a:gd name="T9" fmla="*/ 14 h 16"/>
                </a:gdLst>
                <a:ahLst/>
                <a:cxnLst>
                  <a:cxn ang="0">
                    <a:pos x="T0" y="T1"/>
                  </a:cxn>
                  <a:cxn ang="0">
                    <a:pos x="T2" y="T3"/>
                  </a:cxn>
                  <a:cxn ang="0">
                    <a:pos x="T4" y="T5"/>
                  </a:cxn>
                  <a:cxn ang="0">
                    <a:pos x="T6" y="T7"/>
                  </a:cxn>
                  <a:cxn ang="0">
                    <a:pos x="T8" y="T9"/>
                  </a:cxn>
                </a:cxnLst>
                <a:rect l="0" t="0" r="r" b="b"/>
                <a:pathLst>
                  <a:path w="5" h="16">
                    <a:moveTo>
                      <a:pt x="4" y="14"/>
                    </a:moveTo>
                    <a:cubicBezTo>
                      <a:pt x="3" y="10"/>
                      <a:pt x="4" y="7"/>
                      <a:pt x="5" y="3"/>
                    </a:cubicBezTo>
                    <a:cubicBezTo>
                      <a:pt x="5" y="1"/>
                      <a:pt x="3" y="0"/>
                      <a:pt x="2" y="2"/>
                    </a:cubicBezTo>
                    <a:cubicBezTo>
                      <a:pt x="0" y="5"/>
                      <a:pt x="0" y="10"/>
                      <a:pt x="0" y="14"/>
                    </a:cubicBezTo>
                    <a:cubicBezTo>
                      <a:pt x="0" y="16"/>
                      <a:pt x="4" y="16"/>
                      <a:pt x="4"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66" name="Freeform 705">
                <a:extLst>
                  <a:ext uri="{FF2B5EF4-FFF2-40B4-BE49-F238E27FC236}">
                    <a16:creationId xmlns:a16="http://schemas.microsoft.com/office/drawing/2014/main" id="{F5012651-FD27-41C0-8953-EFCA1744250B}"/>
                  </a:ext>
                </a:extLst>
              </p:cNvPr>
              <p:cNvSpPr>
                <a:spLocks/>
              </p:cNvSpPr>
              <p:nvPr/>
            </p:nvSpPr>
            <p:spPr bwMode="auto">
              <a:xfrm>
                <a:off x="4599" y="2332"/>
                <a:ext cx="10" cy="26"/>
              </a:xfrm>
              <a:custGeom>
                <a:avLst/>
                <a:gdLst>
                  <a:gd name="T0" fmla="*/ 4 w 6"/>
                  <a:gd name="T1" fmla="*/ 13 h 15"/>
                  <a:gd name="T2" fmla="*/ 5 w 6"/>
                  <a:gd name="T3" fmla="*/ 2 h 15"/>
                  <a:gd name="T4" fmla="*/ 3 w 6"/>
                  <a:gd name="T5" fmla="*/ 2 h 15"/>
                  <a:gd name="T6" fmla="*/ 0 w 6"/>
                  <a:gd name="T7" fmla="*/ 12 h 15"/>
                  <a:gd name="T8" fmla="*/ 4 w 6"/>
                  <a:gd name="T9" fmla="*/ 13 h 15"/>
                </a:gdLst>
                <a:ahLst/>
                <a:cxnLst>
                  <a:cxn ang="0">
                    <a:pos x="T0" y="T1"/>
                  </a:cxn>
                  <a:cxn ang="0">
                    <a:pos x="T2" y="T3"/>
                  </a:cxn>
                  <a:cxn ang="0">
                    <a:pos x="T4" y="T5"/>
                  </a:cxn>
                  <a:cxn ang="0">
                    <a:pos x="T6" y="T7"/>
                  </a:cxn>
                  <a:cxn ang="0">
                    <a:pos x="T8" y="T9"/>
                  </a:cxn>
                </a:cxnLst>
                <a:rect l="0" t="0" r="r" b="b"/>
                <a:pathLst>
                  <a:path w="6" h="15">
                    <a:moveTo>
                      <a:pt x="4" y="13"/>
                    </a:moveTo>
                    <a:cubicBezTo>
                      <a:pt x="5" y="9"/>
                      <a:pt x="6" y="6"/>
                      <a:pt x="5" y="2"/>
                    </a:cubicBezTo>
                    <a:cubicBezTo>
                      <a:pt x="5" y="1"/>
                      <a:pt x="3" y="0"/>
                      <a:pt x="3" y="2"/>
                    </a:cubicBezTo>
                    <a:cubicBezTo>
                      <a:pt x="1" y="5"/>
                      <a:pt x="1" y="9"/>
                      <a:pt x="0" y="12"/>
                    </a:cubicBezTo>
                    <a:cubicBezTo>
                      <a:pt x="0" y="14"/>
                      <a:pt x="4" y="15"/>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67" name="Freeform 706">
                <a:extLst>
                  <a:ext uri="{FF2B5EF4-FFF2-40B4-BE49-F238E27FC236}">
                    <a16:creationId xmlns:a16="http://schemas.microsoft.com/office/drawing/2014/main" id="{B085C45D-A8D1-4EE3-8D4B-368D31A09120}"/>
                  </a:ext>
                </a:extLst>
              </p:cNvPr>
              <p:cNvSpPr>
                <a:spLocks/>
              </p:cNvSpPr>
              <p:nvPr/>
            </p:nvSpPr>
            <p:spPr bwMode="auto">
              <a:xfrm>
                <a:off x="5042" y="1328"/>
                <a:ext cx="12" cy="81"/>
              </a:xfrm>
              <a:custGeom>
                <a:avLst/>
                <a:gdLst>
                  <a:gd name="T0" fmla="*/ 3 w 7"/>
                  <a:gd name="T1" fmla="*/ 44 h 46"/>
                  <a:gd name="T2" fmla="*/ 3 w 7"/>
                  <a:gd name="T3" fmla="*/ 2 h 46"/>
                  <a:gd name="T4" fmla="*/ 1 w 7"/>
                  <a:gd name="T5" fmla="*/ 2 h 46"/>
                  <a:gd name="T6" fmla="*/ 0 w 7"/>
                  <a:gd name="T7" fmla="*/ 43 h 46"/>
                  <a:gd name="T8" fmla="*/ 3 w 7"/>
                  <a:gd name="T9" fmla="*/ 44 h 46"/>
                </a:gdLst>
                <a:ahLst/>
                <a:cxnLst>
                  <a:cxn ang="0">
                    <a:pos x="T0" y="T1"/>
                  </a:cxn>
                  <a:cxn ang="0">
                    <a:pos x="T2" y="T3"/>
                  </a:cxn>
                  <a:cxn ang="0">
                    <a:pos x="T4" y="T5"/>
                  </a:cxn>
                  <a:cxn ang="0">
                    <a:pos x="T6" y="T7"/>
                  </a:cxn>
                  <a:cxn ang="0">
                    <a:pos x="T8" y="T9"/>
                  </a:cxn>
                </a:cxnLst>
                <a:rect l="0" t="0" r="r" b="b"/>
                <a:pathLst>
                  <a:path w="7" h="46">
                    <a:moveTo>
                      <a:pt x="3" y="44"/>
                    </a:moveTo>
                    <a:cubicBezTo>
                      <a:pt x="6" y="30"/>
                      <a:pt x="7" y="16"/>
                      <a:pt x="3" y="2"/>
                    </a:cubicBezTo>
                    <a:cubicBezTo>
                      <a:pt x="3" y="0"/>
                      <a:pt x="0" y="0"/>
                      <a:pt x="1" y="2"/>
                    </a:cubicBezTo>
                    <a:cubicBezTo>
                      <a:pt x="2" y="16"/>
                      <a:pt x="2" y="29"/>
                      <a:pt x="0" y="43"/>
                    </a:cubicBezTo>
                    <a:cubicBezTo>
                      <a:pt x="0" y="45"/>
                      <a:pt x="3" y="46"/>
                      <a:pt x="3" y="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68" name="Freeform 707">
                <a:extLst>
                  <a:ext uri="{FF2B5EF4-FFF2-40B4-BE49-F238E27FC236}">
                    <a16:creationId xmlns:a16="http://schemas.microsoft.com/office/drawing/2014/main" id="{26C54EC1-5191-40F3-921A-985A1CF0EF98}"/>
                  </a:ext>
                </a:extLst>
              </p:cNvPr>
              <p:cNvSpPr>
                <a:spLocks/>
              </p:cNvSpPr>
              <p:nvPr/>
            </p:nvSpPr>
            <p:spPr bwMode="auto">
              <a:xfrm>
                <a:off x="5059" y="1366"/>
                <a:ext cx="13" cy="58"/>
              </a:xfrm>
              <a:custGeom>
                <a:avLst/>
                <a:gdLst>
                  <a:gd name="T0" fmla="*/ 3 w 7"/>
                  <a:gd name="T1" fmla="*/ 32 h 33"/>
                  <a:gd name="T2" fmla="*/ 3 w 7"/>
                  <a:gd name="T3" fmla="*/ 1 h 33"/>
                  <a:gd name="T4" fmla="*/ 1 w 7"/>
                  <a:gd name="T5" fmla="*/ 1 h 33"/>
                  <a:gd name="T6" fmla="*/ 0 w 7"/>
                  <a:gd name="T7" fmla="*/ 31 h 33"/>
                  <a:gd name="T8" fmla="*/ 3 w 7"/>
                  <a:gd name="T9" fmla="*/ 32 h 33"/>
                </a:gdLst>
                <a:ahLst/>
                <a:cxnLst>
                  <a:cxn ang="0">
                    <a:pos x="T0" y="T1"/>
                  </a:cxn>
                  <a:cxn ang="0">
                    <a:pos x="T2" y="T3"/>
                  </a:cxn>
                  <a:cxn ang="0">
                    <a:pos x="T4" y="T5"/>
                  </a:cxn>
                  <a:cxn ang="0">
                    <a:pos x="T6" y="T7"/>
                  </a:cxn>
                  <a:cxn ang="0">
                    <a:pos x="T8" y="T9"/>
                  </a:cxn>
                </a:cxnLst>
                <a:rect l="0" t="0" r="r" b="b"/>
                <a:pathLst>
                  <a:path w="7" h="33">
                    <a:moveTo>
                      <a:pt x="3" y="32"/>
                    </a:moveTo>
                    <a:cubicBezTo>
                      <a:pt x="6" y="22"/>
                      <a:pt x="7" y="11"/>
                      <a:pt x="3" y="1"/>
                    </a:cubicBezTo>
                    <a:cubicBezTo>
                      <a:pt x="3" y="0"/>
                      <a:pt x="0" y="0"/>
                      <a:pt x="1" y="1"/>
                    </a:cubicBezTo>
                    <a:cubicBezTo>
                      <a:pt x="1" y="11"/>
                      <a:pt x="2" y="21"/>
                      <a:pt x="0" y="31"/>
                    </a:cubicBezTo>
                    <a:cubicBezTo>
                      <a:pt x="0" y="33"/>
                      <a:pt x="3" y="33"/>
                      <a:pt x="3"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69" name="Freeform 708">
                <a:extLst>
                  <a:ext uri="{FF2B5EF4-FFF2-40B4-BE49-F238E27FC236}">
                    <a16:creationId xmlns:a16="http://schemas.microsoft.com/office/drawing/2014/main" id="{013DC5C4-B5D5-4778-9B83-78069B326464}"/>
                  </a:ext>
                </a:extLst>
              </p:cNvPr>
              <p:cNvSpPr>
                <a:spLocks/>
              </p:cNvSpPr>
              <p:nvPr/>
            </p:nvSpPr>
            <p:spPr bwMode="auto">
              <a:xfrm>
                <a:off x="5079" y="1388"/>
                <a:ext cx="15" cy="47"/>
              </a:xfrm>
              <a:custGeom>
                <a:avLst/>
                <a:gdLst>
                  <a:gd name="T0" fmla="*/ 4 w 9"/>
                  <a:gd name="T1" fmla="*/ 26 h 27"/>
                  <a:gd name="T2" fmla="*/ 8 w 9"/>
                  <a:gd name="T3" fmla="*/ 2 h 27"/>
                  <a:gd name="T4" fmla="*/ 5 w 9"/>
                  <a:gd name="T5" fmla="*/ 2 h 27"/>
                  <a:gd name="T6" fmla="*/ 1 w 9"/>
                  <a:gd name="T7" fmla="*/ 24 h 27"/>
                  <a:gd name="T8" fmla="*/ 4 w 9"/>
                  <a:gd name="T9" fmla="*/ 26 h 27"/>
                </a:gdLst>
                <a:ahLst/>
                <a:cxnLst>
                  <a:cxn ang="0">
                    <a:pos x="T0" y="T1"/>
                  </a:cxn>
                  <a:cxn ang="0">
                    <a:pos x="T2" y="T3"/>
                  </a:cxn>
                  <a:cxn ang="0">
                    <a:pos x="T4" y="T5"/>
                  </a:cxn>
                  <a:cxn ang="0">
                    <a:pos x="T6" y="T7"/>
                  </a:cxn>
                  <a:cxn ang="0">
                    <a:pos x="T8" y="T9"/>
                  </a:cxn>
                </a:cxnLst>
                <a:rect l="0" t="0" r="r" b="b"/>
                <a:pathLst>
                  <a:path w="9" h="27">
                    <a:moveTo>
                      <a:pt x="4" y="26"/>
                    </a:moveTo>
                    <a:cubicBezTo>
                      <a:pt x="7" y="19"/>
                      <a:pt x="9" y="10"/>
                      <a:pt x="8" y="2"/>
                    </a:cubicBezTo>
                    <a:cubicBezTo>
                      <a:pt x="8" y="0"/>
                      <a:pt x="5" y="0"/>
                      <a:pt x="5" y="2"/>
                    </a:cubicBezTo>
                    <a:cubicBezTo>
                      <a:pt x="4" y="9"/>
                      <a:pt x="3" y="17"/>
                      <a:pt x="1" y="24"/>
                    </a:cubicBezTo>
                    <a:cubicBezTo>
                      <a:pt x="0" y="26"/>
                      <a:pt x="3" y="27"/>
                      <a:pt x="4"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70" name="Freeform 709">
                <a:extLst>
                  <a:ext uri="{FF2B5EF4-FFF2-40B4-BE49-F238E27FC236}">
                    <a16:creationId xmlns:a16="http://schemas.microsoft.com/office/drawing/2014/main" id="{84DFAE92-82B7-4D1D-8557-9DA8FC5EB8FC}"/>
                  </a:ext>
                </a:extLst>
              </p:cNvPr>
              <p:cNvSpPr>
                <a:spLocks/>
              </p:cNvSpPr>
              <p:nvPr/>
            </p:nvSpPr>
            <p:spPr bwMode="auto">
              <a:xfrm>
                <a:off x="5103" y="1416"/>
                <a:ext cx="9" cy="40"/>
              </a:xfrm>
              <a:custGeom>
                <a:avLst/>
                <a:gdLst>
                  <a:gd name="T0" fmla="*/ 3 w 5"/>
                  <a:gd name="T1" fmla="*/ 21 h 23"/>
                  <a:gd name="T2" fmla="*/ 4 w 5"/>
                  <a:gd name="T3" fmla="*/ 1 h 23"/>
                  <a:gd name="T4" fmla="*/ 1 w 5"/>
                  <a:gd name="T5" fmla="*/ 2 h 23"/>
                  <a:gd name="T6" fmla="*/ 0 w 5"/>
                  <a:gd name="T7" fmla="*/ 20 h 23"/>
                  <a:gd name="T8" fmla="*/ 3 w 5"/>
                  <a:gd name="T9" fmla="*/ 21 h 23"/>
                </a:gdLst>
                <a:ahLst/>
                <a:cxnLst>
                  <a:cxn ang="0">
                    <a:pos x="T0" y="T1"/>
                  </a:cxn>
                  <a:cxn ang="0">
                    <a:pos x="T2" y="T3"/>
                  </a:cxn>
                  <a:cxn ang="0">
                    <a:pos x="T4" y="T5"/>
                  </a:cxn>
                  <a:cxn ang="0">
                    <a:pos x="T6" y="T7"/>
                  </a:cxn>
                  <a:cxn ang="0">
                    <a:pos x="T8" y="T9"/>
                  </a:cxn>
                </a:cxnLst>
                <a:rect l="0" t="0" r="r" b="b"/>
                <a:pathLst>
                  <a:path w="5" h="23">
                    <a:moveTo>
                      <a:pt x="3" y="21"/>
                    </a:moveTo>
                    <a:cubicBezTo>
                      <a:pt x="5" y="14"/>
                      <a:pt x="5" y="8"/>
                      <a:pt x="4" y="1"/>
                    </a:cubicBezTo>
                    <a:cubicBezTo>
                      <a:pt x="3" y="0"/>
                      <a:pt x="1" y="0"/>
                      <a:pt x="1" y="2"/>
                    </a:cubicBezTo>
                    <a:cubicBezTo>
                      <a:pt x="1" y="8"/>
                      <a:pt x="1" y="14"/>
                      <a:pt x="0" y="20"/>
                    </a:cubicBezTo>
                    <a:cubicBezTo>
                      <a:pt x="0" y="22"/>
                      <a:pt x="3" y="23"/>
                      <a:pt x="3"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71" name="Freeform 710">
                <a:extLst>
                  <a:ext uri="{FF2B5EF4-FFF2-40B4-BE49-F238E27FC236}">
                    <a16:creationId xmlns:a16="http://schemas.microsoft.com/office/drawing/2014/main" id="{9A6AA2D3-E246-43F3-8FF8-1446F1732C43}"/>
                  </a:ext>
                </a:extLst>
              </p:cNvPr>
              <p:cNvSpPr>
                <a:spLocks/>
              </p:cNvSpPr>
              <p:nvPr/>
            </p:nvSpPr>
            <p:spPr bwMode="auto">
              <a:xfrm>
                <a:off x="5117" y="1458"/>
                <a:ext cx="11" cy="30"/>
              </a:xfrm>
              <a:custGeom>
                <a:avLst/>
                <a:gdLst>
                  <a:gd name="T0" fmla="*/ 3 w 6"/>
                  <a:gd name="T1" fmla="*/ 15 h 17"/>
                  <a:gd name="T2" fmla="*/ 6 w 6"/>
                  <a:gd name="T3" fmla="*/ 2 h 17"/>
                  <a:gd name="T4" fmla="*/ 3 w 6"/>
                  <a:gd name="T5" fmla="*/ 1 h 17"/>
                  <a:gd name="T6" fmla="*/ 0 w 6"/>
                  <a:gd name="T7" fmla="*/ 14 h 17"/>
                  <a:gd name="T8" fmla="*/ 3 w 6"/>
                  <a:gd name="T9" fmla="*/ 15 h 17"/>
                </a:gdLst>
                <a:ahLst/>
                <a:cxnLst>
                  <a:cxn ang="0">
                    <a:pos x="T0" y="T1"/>
                  </a:cxn>
                  <a:cxn ang="0">
                    <a:pos x="T2" y="T3"/>
                  </a:cxn>
                  <a:cxn ang="0">
                    <a:pos x="T4" y="T5"/>
                  </a:cxn>
                  <a:cxn ang="0">
                    <a:pos x="T6" y="T7"/>
                  </a:cxn>
                  <a:cxn ang="0">
                    <a:pos x="T8" y="T9"/>
                  </a:cxn>
                </a:cxnLst>
                <a:rect l="0" t="0" r="r" b="b"/>
                <a:pathLst>
                  <a:path w="6" h="17">
                    <a:moveTo>
                      <a:pt x="3" y="15"/>
                    </a:moveTo>
                    <a:cubicBezTo>
                      <a:pt x="5" y="11"/>
                      <a:pt x="6" y="6"/>
                      <a:pt x="6" y="2"/>
                    </a:cubicBezTo>
                    <a:cubicBezTo>
                      <a:pt x="6" y="1"/>
                      <a:pt x="4" y="0"/>
                      <a:pt x="3" y="1"/>
                    </a:cubicBezTo>
                    <a:cubicBezTo>
                      <a:pt x="2" y="5"/>
                      <a:pt x="1" y="10"/>
                      <a:pt x="0" y="14"/>
                    </a:cubicBezTo>
                    <a:cubicBezTo>
                      <a:pt x="0" y="16"/>
                      <a:pt x="3" y="17"/>
                      <a:pt x="3"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72" name="Freeform 711">
                <a:extLst>
                  <a:ext uri="{FF2B5EF4-FFF2-40B4-BE49-F238E27FC236}">
                    <a16:creationId xmlns:a16="http://schemas.microsoft.com/office/drawing/2014/main" id="{FABA27BD-BE30-4947-AC86-D9416900DBDF}"/>
                  </a:ext>
                </a:extLst>
              </p:cNvPr>
              <p:cNvSpPr>
                <a:spLocks/>
              </p:cNvSpPr>
              <p:nvPr/>
            </p:nvSpPr>
            <p:spPr bwMode="auto">
              <a:xfrm>
                <a:off x="3892" y="1729"/>
                <a:ext cx="91" cy="16"/>
              </a:xfrm>
              <a:custGeom>
                <a:avLst/>
                <a:gdLst>
                  <a:gd name="T0" fmla="*/ 3 w 52"/>
                  <a:gd name="T1" fmla="*/ 9 h 9"/>
                  <a:gd name="T2" fmla="*/ 49 w 52"/>
                  <a:gd name="T3" fmla="*/ 8 h 9"/>
                  <a:gd name="T4" fmla="*/ 50 w 52"/>
                  <a:gd name="T5" fmla="*/ 5 h 9"/>
                  <a:gd name="T6" fmla="*/ 2 w 52"/>
                  <a:gd name="T7" fmla="*/ 6 h 9"/>
                  <a:gd name="T8" fmla="*/ 3 w 52"/>
                  <a:gd name="T9" fmla="*/ 9 h 9"/>
                </a:gdLst>
                <a:ahLst/>
                <a:cxnLst>
                  <a:cxn ang="0">
                    <a:pos x="T0" y="T1"/>
                  </a:cxn>
                  <a:cxn ang="0">
                    <a:pos x="T2" y="T3"/>
                  </a:cxn>
                  <a:cxn ang="0">
                    <a:pos x="T4" y="T5"/>
                  </a:cxn>
                  <a:cxn ang="0">
                    <a:pos x="T6" y="T7"/>
                  </a:cxn>
                  <a:cxn ang="0">
                    <a:pos x="T8" y="T9"/>
                  </a:cxn>
                </a:cxnLst>
                <a:rect l="0" t="0" r="r" b="b"/>
                <a:pathLst>
                  <a:path w="52" h="9">
                    <a:moveTo>
                      <a:pt x="3" y="9"/>
                    </a:moveTo>
                    <a:cubicBezTo>
                      <a:pt x="19" y="6"/>
                      <a:pt x="33" y="7"/>
                      <a:pt x="49" y="8"/>
                    </a:cubicBezTo>
                    <a:cubicBezTo>
                      <a:pt x="51" y="9"/>
                      <a:pt x="52" y="6"/>
                      <a:pt x="50" y="5"/>
                    </a:cubicBezTo>
                    <a:cubicBezTo>
                      <a:pt x="35" y="0"/>
                      <a:pt x="17" y="1"/>
                      <a:pt x="2" y="6"/>
                    </a:cubicBezTo>
                    <a:cubicBezTo>
                      <a:pt x="0" y="7"/>
                      <a:pt x="1" y="9"/>
                      <a:pt x="3"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73" name="Freeform 712">
                <a:extLst>
                  <a:ext uri="{FF2B5EF4-FFF2-40B4-BE49-F238E27FC236}">
                    <a16:creationId xmlns:a16="http://schemas.microsoft.com/office/drawing/2014/main" id="{C82B7994-DFA7-4A01-886A-EF3F2FB4B915}"/>
                  </a:ext>
                </a:extLst>
              </p:cNvPr>
              <p:cNvSpPr>
                <a:spLocks/>
              </p:cNvSpPr>
              <p:nvPr/>
            </p:nvSpPr>
            <p:spPr bwMode="auto">
              <a:xfrm>
                <a:off x="4467" y="1532"/>
                <a:ext cx="111" cy="30"/>
              </a:xfrm>
              <a:custGeom>
                <a:avLst/>
                <a:gdLst>
                  <a:gd name="T0" fmla="*/ 1 w 63"/>
                  <a:gd name="T1" fmla="*/ 3 h 17"/>
                  <a:gd name="T2" fmla="*/ 31 w 63"/>
                  <a:gd name="T3" fmla="*/ 8 h 17"/>
                  <a:gd name="T4" fmla="*/ 60 w 63"/>
                  <a:gd name="T5" fmla="*/ 17 h 17"/>
                  <a:gd name="T6" fmla="*/ 62 w 63"/>
                  <a:gd name="T7" fmla="*/ 14 h 17"/>
                  <a:gd name="T8" fmla="*/ 2 w 63"/>
                  <a:gd name="T9" fmla="*/ 0 h 17"/>
                  <a:gd name="T10" fmla="*/ 1 w 63"/>
                  <a:gd name="T11" fmla="*/ 3 h 17"/>
                </a:gdLst>
                <a:ahLst/>
                <a:cxnLst>
                  <a:cxn ang="0">
                    <a:pos x="T0" y="T1"/>
                  </a:cxn>
                  <a:cxn ang="0">
                    <a:pos x="T2" y="T3"/>
                  </a:cxn>
                  <a:cxn ang="0">
                    <a:pos x="T4" y="T5"/>
                  </a:cxn>
                  <a:cxn ang="0">
                    <a:pos x="T6" y="T7"/>
                  </a:cxn>
                  <a:cxn ang="0">
                    <a:pos x="T8" y="T9"/>
                  </a:cxn>
                  <a:cxn ang="0">
                    <a:pos x="T10" y="T11"/>
                  </a:cxn>
                </a:cxnLst>
                <a:rect l="0" t="0" r="r" b="b"/>
                <a:pathLst>
                  <a:path w="63" h="17">
                    <a:moveTo>
                      <a:pt x="1" y="3"/>
                    </a:moveTo>
                    <a:cubicBezTo>
                      <a:pt x="11" y="5"/>
                      <a:pt x="22" y="6"/>
                      <a:pt x="31" y="8"/>
                    </a:cubicBezTo>
                    <a:cubicBezTo>
                      <a:pt x="41" y="10"/>
                      <a:pt x="50" y="14"/>
                      <a:pt x="60" y="17"/>
                    </a:cubicBezTo>
                    <a:cubicBezTo>
                      <a:pt x="62" y="17"/>
                      <a:pt x="63" y="15"/>
                      <a:pt x="62" y="14"/>
                    </a:cubicBezTo>
                    <a:cubicBezTo>
                      <a:pt x="47" y="2"/>
                      <a:pt x="21" y="0"/>
                      <a:pt x="2" y="0"/>
                    </a:cubicBezTo>
                    <a:cubicBezTo>
                      <a:pt x="0" y="0"/>
                      <a:pt x="0" y="2"/>
                      <a:pt x="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74" name="Freeform 713">
                <a:extLst>
                  <a:ext uri="{FF2B5EF4-FFF2-40B4-BE49-F238E27FC236}">
                    <a16:creationId xmlns:a16="http://schemas.microsoft.com/office/drawing/2014/main" id="{CCD986B9-BB3D-41A2-BC88-85229A02A130}"/>
                  </a:ext>
                </a:extLst>
              </p:cNvPr>
              <p:cNvSpPr>
                <a:spLocks/>
              </p:cNvSpPr>
              <p:nvPr/>
            </p:nvSpPr>
            <p:spPr bwMode="auto">
              <a:xfrm>
                <a:off x="4469" y="1525"/>
                <a:ext cx="77" cy="24"/>
              </a:xfrm>
              <a:custGeom>
                <a:avLst/>
                <a:gdLst>
                  <a:gd name="T0" fmla="*/ 1 w 44"/>
                  <a:gd name="T1" fmla="*/ 4 h 14"/>
                  <a:gd name="T2" fmla="*/ 21 w 44"/>
                  <a:gd name="T3" fmla="*/ 8 h 14"/>
                  <a:gd name="T4" fmla="*/ 41 w 44"/>
                  <a:gd name="T5" fmla="*/ 14 h 14"/>
                  <a:gd name="T6" fmla="*/ 42 w 44"/>
                  <a:gd name="T7" fmla="*/ 11 h 14"/>
                  <a:gd name="T8" fmla="*/ 2 w 44"/>
                  <a:gd name="T9" fmla="*/ 1 h 14"/>
                  <a:gd name="T10" fmla="*/ 1 w 44"/>
                  <a:gd name="T11" fmla="*/ 4 h 14"/>
                </a:gdLst>
                <a:ahLst/>
                <a:cxnLst>
                  <a:cxn ang="0">
                    <a:pos x="T0" y="T1"/>
                  </a:cxn>
                  <a:cxn ang="0">
                    <a:pos x="T2" y="T3"/>
                  </a:cxn>
                  <a:cxn ang="0">
                    <a:pos x="T4" y="T5"/>
                  </a:cxn>
                  <a:cxn ang="0">
                    <a:pos x="T6" y="T7"/>
                  </a:cxn>
                  <a:cxn ang="0">
                    <a:pos x="T8" y="T9"/>
                  </a:cxn>
                  <a:cxn ang="0">
                    <a:pos x="T10" y="T11"/>
                  </a:cxn>
                </a:cxnLst>
                <a:rect l="0" t="0" r="r" b="b"/>
                <a:pathLst>
                  <a:path w="44" h="14">
                    <a:moveTo>
                      <a:pt x="1" y="4"/>
                    </a:moveTo>
                    <a:cubicBezTo>
                      <a:pt x="8" y="5"/>
                      <a:pt x="15" y="6"/>
                      <a:pt x="21" y="8"/>
                    </a:cubicBezTo>
                    <a:cubicBezTo>
                      <a:pt x="28" y="10"/>
                      <a:pt x="34" y="12"/>
                      <a:pt x="41" y="14"/>
                    </a:cubicBezTo>
                    <a:cubicBezTo>
                      <a:pt x="43" y="14"/>
                      <a:pt x="44" y="12"/>
                      <a:pt x="42" y="11"/>
                    </a:cubicBezTo>
                    <a:cubicBezTo>
                      <a:pt x="31" y="4"/>
                      <a:pt x="15" y="0"/>
                      <a:pt x="2" y="1"/>
                    </a:cubicBezTo>
                    <a:cubicBezTo>
                      <a:pt x="0" y="1"/>
                      <a:pt x="0" y="3"/>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75" name="Freeform 714">
                <a:extLst>
                  <a:ext uri="{FF2B5EF4-FFF2-40B4-BE49-F238E27FC236}">
                    <a16:creationId xmlns:a16="http://schemas.microsoft.com/office/drawing/2014/main" id="{830C1669-25FE-41A9-B894-50596B7DE100}"/>
                  </a:ext>
                </a:extLst>
              </p:cNvPr>
              <p:cNvSpPr>
                <a:spLocks/>
              </p:cNvSpPr>
              <p:nvPr/>
            </p:nvSpPr>
            <p:spPr bwMode="auto">
              <a:xfrm>
                <a:off x="4535" y="886"/>
                <a:ext cx="71" cy="28"/>
              </a:xfrm>
              <a:custGeom>
                <a:avLst/>
                <a:gdLst>
                  <a:gd name="T0" fmla="*/ 38 w 40"/>
                  <a:gd name="T1" fmla="*/ 1 h 16"/>
                  <a:gd name="T2" fmla="*/ 2 w 40"/>
                  <a:gd name="T3" fmla="*/ 13 h 16"/>
                  <a:gd name="T4" fmla="*/ 3 w 40"/>
                  <a:gd name="T5" fmla="*/ 15 h 16"/>
                  <a:gd name="T6" fmla="*/ 38 w 40"/>
                  <a:gd name="T7" fmla="*/ 4 h 16"/>
                  <a:gd name="T8" fmla="*/ 38 w 40"/>
                  <a:gd name="T9" fmla="*/ 1 h 16"/>
                </a:gdLst>
                <a:ahLst/>
                <a:cxnLst>
                  <a:cxn ang="0">
                    <a:pos x="T0" y="T1"/>
                  </a:cxn>
                  <a:cxn ang="0">
                    <a:pos x="T2" y="T3"/>
                  </a:cxn>
                  <a:cxn ang="0">
                    <a:pos x="T4" y="T5"/>
                  </a:cxn>
                  <a:cxn ang="0">
                    <a:pos x="T6" y="T7"/>
                  </a:cxn>
                  <a:cxn ang="0">
                    <a:pos x="T8" y="T9"/>
                  </a:cxn>
                </a:cxnLst>
                <a:rect l="0" t="0" r="r" b="b"/>
                <a:pathLst>
                  <a:path w="40" h="16">
                    <a:moveTo>
                      <a:pt x="38" y="1"/>
                    </a:moveTo>
                    <a:cubicBezTo>
                      <a:pt x="25" y="0"/>
                      <a:pt x="12" y="5"/>
                      <a:pt x="2" y="13"/>
                    </a:cubicBezTo>
                    <a:cubicBezTo>
                      <a:pt x="0" y="14"/>
                      <a:pt x="2" y="16"/>
                      <a:pt x="3" y="15"/>
                    </a:cubicBezTo>
                    <a:cubicBezTo>
                      <a:pt x="14" y="9"/>
                      <a:pt x="26" y="5"/>
                      <a:pt x="38" y="4"/>
                    </a:cubicBezTo>
                    <a:cubicBezTo>
                      <a:pt x="40" y="4"/>
                      <a:pt x="40" y="1"/>
                      <a:pt x="38"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76" name="Freeform 715">
                <a:extLst>
                  <a:ext uri="{FF2B5EF4-FFF2-40B4-BE49-F238E27FC236}">
                    <a16:creationId xmlns:a16="http://schemas.microsoft.com/office/drawing/2014/main" id="{DCA45BFD-41D9-4695-9327-2410F97E2965}"/>
                  </a:ext>
                </a:extLst>
              </p:cNvPr>
              <p:cNvSpPr>
                <a:spLocks/>
              </p:cNvSpPr>
              <p:nvPr/>
            </p:nvSpPr>
            <p:spPr bwMode="auto">
              <a:xfrm>
                <a:off x="4477" y="885"/>
                <a:ext cx="51" cy="28"/>
              </a:xfrm>
              <a:custGeom>
                <a:avLst/>
                <a:gdLst>
                  <a:gd name="T0" fmla="*/ 27 w 29"/>
                  <a:gd name="T1" fmla="*/ 0 h 16"/>
                  <a:gd name="T2" fmla="*/ 1 w 29"/>
                  <a:gd name="T3" fmla="*/ 13 h 16"/>
                  <a:gd name="T4" fmla="*/ 3 w 29"/>
                  <a:gd name="T5" fmla="*/ 15 h 16"/>
                  <a:gd name="T6" fmla="*/ 28 w 29"/>
                  <a:gd name="T7" fmla="*/ 3 h 16"/>
                  <a:gd name="T8" fmla="*/ 27 w 29"/>
                  <a:gd name="T9" fmla="*/ 0 h 16"/>
                </a:gdLst>
                <a:ahLst/>
                <a:cxnLst>
                  <a:cxn ang="0">
                    <a:pos x="T0" y="T1"/>
                  </a:cxn>
                  <a:cxn ang="0">
                    <a:pos x="T2" y="T3"/>
                  </a:cxn>
                  <a:cxn ang="0">
                    <a:pos x="T4" y="T5"/>
                  </a:cxn>
                  <a:cxn ang="0">
                    <a:pos x="T6" y="T7"/>
                  </a:cxn>
                  <a:cxn ang="0">
                    <a:pos x="T8" y="T9"/>
                  </a:cxn>
                </a:cxnLst>
                <a:rect l="0" t="0" r="r" b="b"/>
                <a:pathLst>
                  <a:path w="29" h="16">
                    <a:moveTo>
                      <a:pt x="27" y="0"/>
                    </a:moveTo>
                    <a:cubicBezTo>
                      <a:pt x="17" y="2"/>
                      <a:pt x="7" y="5"/>
                      <a:pt x="1" y="13"/>
                    </a:cubicBezTo>
                    <a:cubicBezTo>
                      <a:pt x="0" y="14"/>
                      <a:pt x="1" y="16"/>
                      <a:pt x="3" y="15"/>
                    </a:cubicBezTo>
                    <a:cubicBezTo>
                      <a:pt x="10" y="10"/>
                      <a:pt x="18" y="5"/>
                      <a:pt x="28" y="3"/>
                    </a:cubicBezTo>
                    <a:cubicBezTo>
                      <a:pt x="29" y="3"/>
                      <a:pt x="29"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77" name="Freeform 716">
                <a:extLst>
                  <a:ext uri="{FF2B5EF4-FFF2-40B4-BE49-F238E27FC236}">
                    <a16:creationId xmlns:a16="http://schemas.microsoft.com/office/drawing/2014/main" id="{6E9D8D58-EA6D-44BF-B350-5AB87AAD0306}"/>
                  </a:ext>
                </a:extLst>
              </p:cNvPr>
              <p:cNvSpPr>
                <a:spLocks/>
              </p:cNvSpPr>
              <p:nvPr/>
            </p:nvSpPr>
            <p:spPr bwMode="auto">
              <a:xfrm>
                <a:off x="4396" y="900"/>
                <a:ext cx="50" cy="34"/>
              </a:xfrm>
              <a:custGeom>
                <a:avLst/>
                <a:gdLst>
                  <a:gd name="T0" fmla="*/ 26 w 28"/>
                  <a:gd name="T1" fmla="*/ 0 h 19"/>
                  <a:gd name="T2" fmla="*/ 1 w 28"/>
                  <a:gd name="T3" fmla="*/ 15 h 19"/>
                  <a:gd name="T4" fmla="*/ 3 w 28"/>
                  <a:gd name="T5" fmla="*/ 18 h 19"/>
                  <a:gd name="T6" fmla="*/ 27 w 28"/>
                  <a:gd name="T7" fmla="*/ 3 h 19"/>
                  <a:gd name="T8" fmla="*/ 26 w 28"/>
                  <a:gd name="T9" fmla="*/ 0 h 19"/>
                </a:gdLst>
                <a:ahLst/>
                <a:cxnLst>
                  <a:cxn ang="0">
                    <a:pos x="T0" y="T1"/>
                  </a:cxn>
                  <a:cxn ang="0">
                    <a:pos x="T2" y="T3"/>
                  </a:cxn>
                  <a:cxn ang="0">
                    <a:pos x="T4" y="T5"/>
                  </a:cxn>
                  <a:cxn ang="0">
                    <a:pos x="T6" y="T7"/>
                  </a:cxn>
                  <a:cxn ang="0">
                    <a:pos x="T8" y="T9"/>
                  </a:cxn>
                </a:cxnLst>
                <a:rect l="0" t="0" r="r" b="b"/>
                <a:pathLst>
                  <a:path w="28" h="19">
                    <a:moveTo>
                      <a:pt x="26" y="0"/>
                    </a:moveTo>
                    <a:cubicBezTo>
                      <a:pt x="17" y="3"/>
                      <a:pt x="7" y="8"/>
                      <a:pt x="1" y="15"/>
                    </a:cubicBezTo>
                    <a:cubicBezTo>
                      <a:pt x="0" y="16"/>
                      <a:pt x="2" y="19"/>
                      <a:pt x="3" y="18"/>
                    </a:cubicBezTo>
                    <a:cubicBezTo>
                      <a:pt x="11" y="12"/>
                      <a:pt x="18" y="6"/>
                      <a:pt x="27" y="3"/>
                    </a:cubicBezTo>
                    <a:cubicBezTo>
                      <a:pt x="28" y="2"/>
                      <a:pt x="28"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78" name="Freeform 717">
                <a:extLst>
                  <a:ext uri="{FF2B5EF4-FFF2-40B4-BE49-F238E27FC236}">
                    <a16:creationId xmlns:a16="http://schemas.microsoft.com/office/drawing/2014/main" id="{E2EB2C0A-7D52-486C-9571-450C86270064}"/>
                  </a:ext>
                </a:extLst>
              </p:cNvPr>
              <p:cNvSpPr>
                <a:spLocks/>
              </p:cNvSpPr>
              <p:nvPr/>
            </p:nvSpPr>
            <p:spPr bwMode="auto">
              <a:xfrm>
                <a:off x="4071" y="818"/>
                <a:ext cx="56" cy="35"/>
              </a:xfrm>
              <a:custGeom>
                <a:avLst/>
                <a:gdLst>
                  <a:gd name="T0" fmla="*/ 4 w 32"/>
                  <a:gd name="T1" fmla="*/ 19 h 20"/>
                  <a:gd name="T2" fmla="*/ 30 w 32"/>
                  <a:gd name="T3" fmla="*/ 3 h 20"/>
                  <a:gd name="T4" fmla="*/ 29 w 32"/>
                  <a:gd name="T5" fmla="*/ 1 h 20"/>
                  <a:gd name="T6" fmla="*/ 1 w 32"/>
                  <a:gd name="T7" fmla="*/ 17 h 20"/>
                  <a:gd name="T8" fmla="*/ 4 w 32"/>
                  <a:gd name="T9" fmla="*/ 19 h 20"/>
                </a:gdLst>
                <a:ahLst/>
                <a:cxnLst>
                  <a:cxn ang="0">
                    <a:pos x="T0" y="T1"/>
                  </a:cxn>
                  <a:cxn ang="0">
                    <a:pos x="T2" y="T3"/>
                  </a:cxn>
                  <a:cxn ang="0">
                    <a:pos x="T4" y="T5"/>
                  </a:cxn>
                  <a:cxn ang="0">
                    <a:pos x="T6" y="T7"/>
                  </a:cxn>
                  <a:cxn ang="0">
                    <a:pos x="T8" y="T9"/>
                  </a:cxn>
                </a:cxnLst>
                <a:rect l="0" t="0" r="r" b="b"/>
                <a:pathLst>
                  <a:path w="32" h="20">
                    <a:moveTo>
                      <a:pt x="4" y="19"/>
                    </a:moveTo>
                    <a:cubicBezTo>
                      <a:pt x="12" y="12"/>
                      <a:pt x="21" y="8"/>
                      <a:pt x="30" y="3"/>
                    </a:cubicBezTo>
                    <a:cubicBezTo>
                      <a:pt x="32" y="3"/>
                      <a:pt x="31" y="0"/>
                      <a:pt x="29" y="1"/>
                    </a:cubicBezTo>
                    <a:cubicBezTo>
                      <a:pt x="19" y="3"/>
                      <a:pt x="9" y="10"/>
                      <a:pt x="1" y="17"/>
                    </a:cubicBezTo>
                    <a:cubicBezTo>
                      <a:pt x="0" y="18"/>
                      <a:pt x="2" y="20"/>
                      <a:pt x="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79" name="Freeform 718">
                <a:extLst>
                  <a:ext uri="{FF2B5EF4-FFF2-40B4-BE49-F238E27FC236}">
                    <a16:creationId xmlns:a16="http://schemas.microsoft.com/office/drawing/2014/main" id="{7B24BBD0-AC46-48FF-BCE2-59A5F25361BC}"/>
                  </a:ext>
                </a:extLst>
              </p:cNvPr>
              <p:cNvSpPr>
                <a:spLocks/>
              </p:cNvSpPr>
              <p:nvPr/>
            </p:nvSpPr>
            <p:spPr bwMode="auto">
              <a:xfrm>
                <a:off x="4149" y="821"/>
                <a:ext cx="40" cy="23"/>
              </a:xfrm>
              <a:custGeom>
                <a:avLst/>
                <a:gdLst>
                  <a:gd name="T0" fmla="*/ 3 w 23"/>
                  <a:gd name="T1" fmla="*/ 12 h 13"/>
                  <a:gd name="T2" fmla="*/ 21 w 23"/>
                  <a:gd name="T3" fmla="*/ 3 h 13"/>
                  <a:gd name="T4" fmla="*/ 21 w 23"/>
                  <a:gd name="T5" fmla="*/ 0 h 13"/>
                  <a:gd name="T6" fmla="*/ 2 w 23"/>
                  <a:gd name="T7" fmla="*/ 9 h 13"/>
                  <a:gd name="T8" fmla="*/ 3 w 23"/>
                  <a:gd name="T9" fmla="*/ 12 h 13"/>
                </a:gdLst>
                <a:ahLst/>
                <a:cxnLst>
                  <a:cxn ang="0">
                    <a:pos x="T0" y="T1"/>
                  </a:cxn>
                  <a:cxn ang="0">
                    <a:pos x="T2" y="T3"/>
                  </a:cxn>
                  <a:cxn ang="0">
                    <a:pos x="T4" y="T5"/>
                  </a:cxn>
                  <a:cxn ang="0">
                    <a:pos x="T6" y="T7"/>
                  </a:cxn>
                  <a:cxn ang="0">
                    <a:pos x="T8" y="T9"/>
                  </a:cxn>
                </a:cxnLst>
                <a:rect l="0" t="0" r="r" b="b"/>
                <a:pathLst>
                  <a:path w="23" h="13">
                    <a:moveTo>
                      <a:pt x="3" y="12"/>
                    </a:moveTo>
                    <a:cubicBezTo>
                      <a:pt x="9" y="8"/>
                      <a:pt x="15" y="5"/>
                      <a:pt x="21" y="3"/>
                    </a:cubicBezTo>
                    <a:cubicBezTo>
                      <a:pt x="23" y="2"/>
                      <a:pt x="22" y="0"/>
                      <a:pt x="21" y="0"/>
                    </a:cubicBezTo>
                    <a:cubicBezTo>
                      <a:pt x="14" y="2"/>
                      <a:pt x="8" y="5"/>
                      <a:pt x="2" y="9"/>
                    </a:cubicBezTo>
                    <a:cubicBezTo>
                      <a:pt x="0" y="10"/>
                      <a:pt x="2" y="13"/>
                      <a:pt x="3"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80" name="Freeform 719">
                <a:extLst>
                  <a:ext uri="{FF2B5EF4-FFF2-40B4-BE49-F238E27FC236}">
                    <a16:creationId xmlns:a16="http://schemas.microsoft.com/office/drawing/2014/main" id="{CBEF06F6-CCAD-46D6-B3B0-C863D77965A1}"/>
                  </a:ext>
                </a:extLst>
              </p:cNvPr>
              <p:cNvSpPr>
                <a:spLocks/>
              </p:cNvSpPr>
              <p:nvPr/>
            </p:nvSpPr>
            <p:spPr bwMode="auto">
              <a:xfrm>
                <a:off x="4194" y="834"/>
                <a:ext cx="39" cy="22"/>
              </a:xfrm>
              <a:custGeom>
                <a:avLst/>
                <a:gdLst>
                  <a:gd name="T0" fmla="*/ 5 w 22"/>
                  <a:gd name="T1" fmla="*/ 11 h 13"/>
                  <a:gd name="T2" fmla="*/ 20 w 22"/>
                  <a:gd name="T3" fmla="*/ 3 h 13"/>
                  <a:gd name="T4" fmla="*/ 19 w 22"/>
                  <a:gd name="T5" fmla="*/ 0 h 13"/>
                  <a:gd name="T6" fmla="*/ 2 w 22"/>
                  <a:gd name="T7" fmla="*/ 9 h 13"/>
                  <a:gd name="T8" fmla="*/ 5 w 22"/>
                  <a:gd name="T9" fmla="*/ 11 h 13"/>
                </a:gdLst>
                <a:ahLst/>
                <a:cxnLst>
                  <a:cxn ang="0">
                    <a:pos x="T0" y="T1"/>
                  </a:cxn>
                  <a:cxn ang="0">
                    <a:pos x="T2" y="T3"/>
                  </a:cxn>
                  <a:cxn ang="0">
                    <a:pos x="T4" y="T5"/>
                  </a:cxn>
                  <a:cxn ang="0">
                    <a:pos x="T6" y="T7"/>
                  </a:cxn>
                  <a:cxn ang="0">
                    <a:pos x="T8" y="T9"/>
                  </a:cxn>
                </a:cxnLst>
                <a:rect l="0" t="0" r="r" b="b"/>
                <a:pathLst>
                  <a:path w="22" h="13">
                    <a:moveTo>
                      <a:pt x="5" y="11"/>
                    </a:moveTo>
                    <a:cubicBezTo>
                      <a:pt x="9" y="8"/>
                      <a:pt x="15" y="5"/>
                      <a:pt x="20" y="3"/>
                    </a:cubicBezTo>
                    <a:cubicBezTo>
                      <a:pt x="22" y="2"/>
                      <a:pt x="20" y="0"/>
                      <a:pt x="19" y="0"/>
                    </a:cubicBezTo>
                    <a:cubicBezTo>
                      <a:pt x="13" y="1"/>
                      <a:pt x="7" y="5"/>
                      <a:pt x="2" y="9"/>
                    </a:cubicBezTo>
                    <a:cubicBezTo>
                      <a:pt x="0" y="10"/>
                      <a:pt x="3" y="13"/>
                      <a:pt x="5"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81" name="Freeform 720">
                <a:extLst>
                  <a:ext uri="{FF2B5EF4-FFF2-40B4-BE49-F238E27FC236}">
                    <a16:creationId xmlns:a16="http://schemas.microsoft.com/office/drawing/2014/main" id="{B7ADC8FF-47C9-4F62-B75F-9C570FF422CF}"/>
                  </a:ext>
                </a:extLst>
              </p:cNvPr>
              <p:cNvSpPr>
                <a:spLocks/>
              </p:cNvSpPr>
              <p:nvPr/>
            </p:nvSpPr>
            <p:spPr bwMode="auto">
              <a:xfrm>
                <a:off x="4256" y="855"/>
                <a:ext cx="31" cy="19"/>
              </a:xfrm>
              <a:custGeom>
                <a:avLst/>
                <a:gdLst>
                  <a:gd name="T0" fmla="*/ 4 w 18"/>
                  <a:gd name="T1" fmla="*/ 9 h 11"/>
                  <a:gd name="T2" fmla="*/ 16 w 18"/>
                  <a:gd name="T3" fmla="*/ 4 h 11"/>
                  <a:gd name="T4" fmla="*/ 15 w 18"/>
                  <a:gd name="T5" fmla="*/ 1 h 11"/>
                  <a:gd name="T6" fmla="*/ 1 w 18"/>
                  <a:gd name="T7" fmla="*/ 7 h 11"/>
                  <a:gd name="T8" fmla="*/ 4 w 18"/>
                  <a:gd name="T9" fmla="*/ 9 h 11"/>
                </a:gdLst>
                <a:ahLst/>
                <a:cxnLst>
                  <a:cxn ang="0">
                    <a:pos x="T0" y="T1"/>
                  </a:cxn>
                  <a:cxn ang="0">
                    <a:pos x="T2" y="T3"/>
                  </a:cxn>
                  <a:cxn ang="0">
                    <a:pos x="T4" y="T5"/>
                  </a:cxn>
                  <a:cxn ang="0">
                    <a:pos x="T6" y="T7"/>
                  </a:cxn>
                  <a:cxn ang="0">
                    <a:pos x="T8" y="T9"/>
                  </a:cxn>
                </a:cxnLst>
                <a:rect l="0" t="0" r="r" b="b"/>
                <a:pathLst>
                  <a:path w="18" h="11">
                    <a:moveTo>
                      <a:pt x="4" y="9"/>
                    </a:moveTo>
                    <a:cubicBezTo>
                      <a:pt x="7" y="6"/>
                      <a:pt x="11" y="5"/>
                      <a:pt x="16" y="4"/>
                    </a:cubicBezTo>
                    <a:cubicBezTo>
                      <a:pt x="18" y="4"/>
                      <a:pt x="17" y="1"/>
                      <a:pt x="15" y="1"/>
                    </a:cubicBezTo>
                    <a:cubicBezTo>
                      <a:pt x="10" y="0"/>
                      <a:pt x="5" y="3"/>
                      <a:pt x="1" y="7"/>
                    </a:cubicBezTo>
                    <a:cubicBezTo>
                      <a:pt x="0" y="9"/>
                      <a:pt x="2" y="11"/>
                      <a:pt x="4"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82" name="Freeform 721">
                <a:extLst>
                  <a:ext uri="{FF2B5EF4-FFF2-40B4-BE49-F238E27FC236}">
                    <a16:creationId xmlns:a16="http://schemas.microsoft.com/office/drawing/2014/main" id="{DA1B6E72-D65C-4867-A224-DB0A9490DACB}"/>
                  </a:ext>
                </a:extLst>
              </p:cNvPr>
              <p:cNvSpPr>
                <a:spLocks/>
              </p:cNvSpPr>
              <p:nvPr/>
            </p:nvSpPr>
            <p:spPr bwMode="auto">
              <a:xfrm>
                <a:off x="4020" y="819"/>
                <a:ext cx="57" cy="50"/>
              </a:xfrm>
              <a:custGeom>
                <a:avLst/>
                <a:gdLst>
                  <a:gd name="T0" fmla="*/ 4 w 32"/>
                  <a:gd name="T1" fmla="*/ 26 h 28"/>
                  <a:gd name="T2" fmla="*/ 31 w 32"/>
                  <a:gd name="T3" fmla="*/ 3 h 28"/>
                  <a:gd name="T4" fmla="*/ 30 w 32"/>
                  <a:gd name="T5" fmla="*/ 1 h 28"/>
                  <a:gd name="T6" fmla="*/ 1 w 32"/>
                  <a:gd name="T7" fmla="*/ 24 h 28"/>
                  <a:gd name="T8" fmla="*/ 4 w 32"/>
                  <a:gd name="T9" fmla="*/ 26 h 28"/>
                </a:gdLst>
                <a:ahLst/>
                <a:cxnLst>
                  <a:cxn ang="0">
                    <a:pos x="T0" y="T1"/>
                  </a:cxn>
                  <a:cxn ang="0">
                    <a:pos x="T2" y="T3"/>
                  </a:cxn>
                  <a:cxn ang="0">
                    <a:pos x="T4" y="T5"/>
                  </a:cxn>
                  <a:cxn ang="0">
                    <a:pos x="T6" y="T7"/>
                  </a:cxn>
                  <a:cxn ang="0">
                    <a:pos x="T8" y="T9"/>
                  </a:cxn>
                </a:cxnLst>
                <a:rect l="0" t="0" r="r" b="b"/>
                <a:pathLst>
                  <a:path w="32" h="28">
                    <a:moveTo>
                      <a:pt x="4" y="26"/>
                    </a:moveTo>
                    <a:cubicBezTo>
                      <a:pt x="10" y="15"/>
                      <a:pt x="19" y="8"/>
                      <a:pt x="31" y="3"/>
                    </a:cubicBezTo>
                    <a:cubicBezTo>
                      <a:pt x="32" y="3"/>
                      <a:pt x="32" y="0"/>
                      <a:pt x="30" y="1"/>
                    </a:cubicBezTo>
                    <a:cubicBezTo>
                      <a:pt x="17" y="4"/>
                      <a:pt x="7" y="12"/>
                      <a:pt x="1" y="24"/>
                    </a:cubicBezTo>
                    <a:cubicBezTo>
                      <a:pt x="0" y="26"/>
                      <a:pt x="3" y="28"/>
                      <a:pt x="4"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83" name="Freeform 722">
                <a:extLst>
                  <a:ext uri="{FF2B5EF4-FFF2-40B4-BE49-F238E27FC236}">
                    <a16:creationId xmlns:a16="http://schemas.microsoft.com/office/drawing/2014/main" id="{BD06FEA9-9A6B-49D5-8B71-19231EAD3E9E}"/>
                  </a:ext>
                </a:extLst>
              </p:cNvPr>
              <p:cNvSpPr>
                <a:spLocks/>
              </p:cNvSpPr>
              <p:nvPr/>
            </p:nvSpPr>
            <p:spPr bwMode="auto">
              <a:xfrm>
                <a:off x="3969" y="851"/>
                <a:ext cx="41" cy="44"/>
              </a:xfrm>
              <a:custGeom>
                <a:avLst/>
                <a:gdLst>
                  <a:gd name="T0" fmla="*/ 4 w 23"/>
                  <a:gd name="T1" fmla="*/ 23 h 25"/>
                  <a:gd name="T2" fmla="*/ 21 w 23"/>
                  <a:gd name="T3" fmla="*/ 3 h 25"/>
                  <a:gd name="T4" fmla="*/ 20 w 23"/>
                  <a:gd name="T5" fmla="*/ 0 h 25"/>
                  <a:gd name="T6" fmla="*/ 1 w 23"/>
                  <a:gd name="T7" fmla="*/ 22 h 25"/>
                  <a:gd name="T8" fmla="*/ 4 w 23"/>
                  <a:gd name="T9" fmla="*/ 23 h 25"/>
                </a:gdLst>
                <a:ahLst/>
                <a:cxnLst>
                  <a:cxn ang="0">
                    <a:pos x="T0" y="T1"/>
                  </a:cxn>
                  <a:cxn ang="0">
                    <a:pos x="T2" y="T3"/>
                  </a:cxn>
                  <a:cxn ang="0">
                    <a:pos x="T4" y="T5"/>
                  </a:cxn>
                  <a:cxn ang="0">
                    <a:pos x="T6" y="T7"/>
                  </a:cxn>
                  <a:cxn ang="0">
                    <a:pos x="T8" y="T9"/>
                  </a:cxn>
                </a:cxnLst>
                <a:rect l="0" t="0" r="r" b="b"/>
                <a:pathLst>
                  <a:path w="23" h="25">
                    <a:moveTo>
                      <a:pt x="4" y="23"/>
                    </a:moveTo>
                    <a:cubicBezTo>
                      <a:pt x="7" y="15"/>
                      <a:pt x="14" y="8"/>
                      <a:pt x="21" y="3"/>
                    </a:cubicBezTo>
                    <a:cubicBezTo>
                      <a:pt x="23" y="2"/>
                      <a:pt x="21" y="0"/>
                      <a:pt x="20" y="0"/>
                    </a:cubicBezTo>
                    <a:cubicBezTo>
                      <a:pt x="11" y="5"/>
                      <a:pt x="4" y="13"/>
                      <a:pt x="1" y="22"/>
                    </a:cubicBezTo>
                    <a:cubicBezTo>
                      <a:pt x="0" y="24"/>
                      <a:pt x="3" y="25"/>
                      <a:pt x="4"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84" name="Freeform 723">
                <a:extLst>
                  <a:ext uri="{FF2B5EF4-FFF2-40B4-BE49-F238E27FC236}">
                    <a16:creationId xmlns:a16="http://schemas.microsoft.com/office/drawing/2014/main" id="{8660AB92-8D34-44F1-95E6-07BD4C28BA98}"/>
                  </a:ext>
                </a:extLst>
              </p:cNvPr>
              <p:cNvSpPr>
                <a:spLocks/>
              </p:cNvSpPr>
              <p:nvPr/>
            </p:nvSpPr>
            <p:spPr bwMode="auto">
              <a:xfrm>
                <a:off x="3500" y="976"/>
                <a:ext cx="90" cy="32"/>
              </a:xfrm>
              <a:custGeom>
                <a:avLst/>
                <a:gdLst>
                  <a:gd name="T0" fmla="*/ 2 w 51"/>
                  <a:gd name="T1" fmla="*/ 17 h 18"/>
                  <a:gd name="T2" fmla="*/ 49 w 51"/>
                  <a:gd name="T3" fmla="*/ 3 h 18"/>
                  <a:gd name="T4" fmla="*/ 48 w 51"/>
                  <a:gd name="T5" fmla="*/ 0 h 18"/>
                  <a:gd name="T6" fmla="*/ 1 w 51"/>
                  <a:gd name="T7" fmla="*/ 15 h 18"/>
                  <a:gd name="T8" fmla="*/ 2 w 51"/>
                  <a:gd name="T9" fmla="*/ 17 h 18"/>
                </a:gdLst>
                <a:ahLst/>
                <a:cxnLst>
                  <a:cxn ang="0">
                    <a:pos x="T0" y="T1"/>
                  </a:cxn>
                  <a:cxn ang="0">
                    <a:pos x="T2" y="T3"/>
                  </a:cxn>
                  <a:cxn ang="0">
                    <a:pos x="T4" y="T5"/>
                  </a:cxn>
                  <a:cxn ang="0">
                    <a:pos x="T6" y="T7"/>
                  </a:cxn>
                  <a:cxn ang="0">
                    <a:pos x="T8" y="T9"/>
                  </a:cxn>
                </a:cxnLst>
                <a:rect l="0" t="0" r="r" b="b"/>
                <a:pathLst>
                  <a:path w="51" h="18">
                    <a:moveTo>
                      <a:pt x="2" y="17"/>
                    </a:moveTo>
                    <a:cubicBezTo>
                      <a:pt x="18" y="12"/>
                      <a:pt x="33" y="7"/>
                      <a:pt x="49" y="3"/>
                    </a:cubicBezTo>
                    <a:cubicBezTo>
                      <a:pt x="51" y="2"/>
                      <a:pt x="50" y="0"/>
                      <a:pt x="48" y="0"/>
                    </a:cubicBezTo>
                    <a:cubicBezTo>
                      <a:pt x="32" y="2"/>
                      <a:pt x="16" y="8"/>
                      <a:pt x="1" y="15"/>
                    </a:cubicBezTo>
                    <a:cubicBezTo>
                      <a:pt x="0" y="15"/>
                      <a:pt x="1" y="18"/>
                      <a:pt x="2"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85" name="Freeform 724">
                <a:extLst>
                  <a:ext uri="{FF2B5EF4-FFF2-40B4-BE49-F238E27FC236}">
                    <a16:creationId xmlns:a16="http://schemas.microsoft.com/office/drawing/2014/main" id="{ACDFFD47-910F-4D9E-863E-F4D97B28CFE3}"/>
                  </a:ext>
                </a:extLst>
              </p:cNvPr>
              <p:cNvSpPr>
                <a:spLocks/>
              </p:cNvSpPr>
              <p:nvPr/>
            </p:nvSpPr>
            <p:spPr bwMode="auto">
              <a:xfrm>
                <a:off x="3579" y="944"/>
                <a:ext cx="67" cy="13"/>
              </a:xfrm>
              <a:custGeom>
                <a:avLst/>
                <a:gdLst>
                  <a:gd name="T0" fmla="*/ 2 w 38"/>
                  <a:gd name="T1" fmla="*/ 7 h 7"/>
                  <a:gd name="T2" fmla="*/ 37 w 38"/>
                  <a:gd name="T3" fmla="*/ 4 h 7"/>
                  <a:gd name="T4" fmla="*/ 37 w 38"/>
                  <a:gd name="T5" fmla="*/ 1 h 7"/>
                  <a:gd name="T6" fmla="*/ 2 w 38"/>
                  <a:gd name="T7" fmla="*/ 4 h 7"/>
                  <a:gd name="T8" fmla="*/ 2 w 38"/>
                  <a:gd name="T9" fmla="*/ 7 h 7"/>
                </a:gdLst>
                <a:ahLst/>
                <a:cxnLst>
                  <a:cxn ang="0">
                    <a:pos x="T0" y="T1"/>
                  </a:cxn>
                  <a:cxn ang="0">
                    <a:pos x="T2" y="T3"/>
                  </a:cxn>
                  <a:cxn ang="0">
                    <a:pos x="T4" y="T5"/>
                  </a:cxn>
                  <a:cxn ang="0">
                    <a:pos x="T6" y="T7"/>
                  </a:cxn>
                  <a:cxn ang="0">
                    <a:pos x="T8" y="T9"/>
                  </a:cxn>
                </a:cxnLst>
                <a:rect l="0" t="0" r="r" b="b"/>
                <a:pathLst>
                  <a:path w="38" h="7">
                    <a:moveTo>
                      <a:pt x="2" y="7"/>
                    </a:moveTo>
                    <a:cubicBezTo>
                      <a:pt x="14" y="6"/>
                      <a:pt x="25" y="5"/>
                      <a:pt x="37" y="4"/>
                    </a:cubicBezTo>
                    <a:cubicBezTo>
                      <a:pt x="38" y="4"/>
                      <a:pt x="38" y="1"/>
                      <a:pt x="37" y="1"/>
                    </a:cubicBezTo>
                    <a:cubicBezTo>
                      <a:pt x="25" y="0"/>
                      <a:pt x="13" y="1"/>
                      <a:pt x="2" y="4"/>
                    </a:cubicBezTo>
                    <a:cubicBezTo>
                      <a:pt x="0" y="5"/>
                      <a:pt x="1" y="7"/>
                      <a:pt x="2"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86" name="Freeform 725">
                <a:extLst>
                  <a:ext uri="{FF2B5EF4-FFF2-40B4-BE49-F238E27FC236}">
                    <a16:creationId xmlns:a16="http://schemas.microsoft.com/office/drawing/2014/main" id="{4D363A00-8819-4BF2-BAD2-E6DF1C6A07F5}"/>
                  </a:ext>
                </a:extLst>
              </p:cNvPr>
              <p:cNvSpPr>
                <a:spLocks/>
              </p:cNvSpPr>
              <p:nvPr/>
            </p:nvSpPr>
            <p:spPr bwMode="auto">
              <a:xfrm>
                <a:off x="3635" y="913"/>
                <a:ext cx="64" cy="19"/>
              </a:xfrm>
              <a:custGeom>
                <a:avLst/>
                <a:gdLst>
                  <a:gd name="T0" fmla="*/ 3 w 36"/>
                  <a:gd name="T1" fmla="*/ 10 h 11"/>
                  <a:gd name="T2" fmla="*/ 34 w 36"/>
                  <a:gd name="T3" fmla="*/ 5 h 11"/>
                  <a:gd name="T4" fmla="*/ 35 w 36"/>
                  <a:gd name="T5" fmla="*/ 2 h 11"/>
                  <a:gd name="T6" fmla="*/ 2 w 36"/>
                  <a:gd name="T7" fmla="*/ 7 h 11"/>
                  <a:gd name="T8" fmla="*/ 3 w 36"/>
                  <a:gd name="T9" fmla="*/ 10 h 11"/>
                </a:gdLst>
                <a:ahLst/>
                <a:cxnLst>
                  <a:cxn ang="0">
                    <a:pos x="T0" y="T1"/>
                  </a:cxn>
                  <a:cxn ang="0">
                    <a:pos x="T2" y="T3"/>
                  </a:cxn>
                  <a:cxn ang="0">
                    <a:pos x="T4" y="T5"/>
                  </a:cxn>
                  <a:cxn ang="0">
                    <a:pos x="T6" y="T7"/>
                  </a:cxn>
                  <a:cxn ang="0">
                    <a:pos x="T8" y="T9"/>
                  </a:cxn>
                </a:cxnLst>
                <a:rect l="0" t="0" r="r" b="b"/>
                <a:pathLst>
                  <a:path w="36" h="11">
                    <a:moveTo>
                      <a:pt x="3" y="10"/>
                    </a:moveTo>
                    <a:cubicBezTo>
                      <a:pt x="14" y="7"/>
                      <a:pt x="24" y="6"/>
                      <a:pt x="34" y="5"/>
                    </a:cubicBezTo>
                    <a:cubicBezTo>
                      <a:pt x="36" y="5"/>
                      <a:pt x="36" y="3"/>
                      <a:pt x="35" y="2"/>
                    </a:cubicBezTo>
                    <a:cubicBezTo>
                      <a:pt x="24" y="0"/>
                      <a:pt x="12" y="3"/>
                      <a:pt x="2" y="7"/>
                    </a:cubicBezTo>
                    <a:cubicBezTo>
                      <a:pt x="0" y="8"/>
                      <a:pt x="2" y="11"/>
                      <a:pt x="3"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87" name="Freeform 726">
                <a:extLst>
                  <a:ext uri="{FF2B5EF4-FFF2-40B4-BE49-F238E27FC236}">
                    <a16:creationId xmlns:a16="http://schemas.microsoft.com/office/drawing/2014/main" id="{BFDD67A4-C87F-4982-B815-F0CBF5DC0886}"/>
                  </a:ext>
                </a:extLst>
              </p:cNvPr>
              <p:cNvSpPr>
                <a:spLocks/>
              </p:cNvSpPr>
              <p:nvPr/>
            </p:nvSpPr>
            <p:spPr bwMode="auto">
              <a:xfrm>
                <a:off x="3700" y="890"/>
                <a:ext cx="69" cy="17"/>
              </a:xfrm>
              <a:custGeom>
                <a:avLst/>
                <a:gdLst>
                  <a:gd name="T0" fmla="*/ 3 w 39"/>
                  <a:gd name="T1" fmla="*/ 9 h 10"/>
                  <a:gd name="T2" fmla="*/ 37 w 39"/>
                  <a:gd name="T3" fmla="*/ 5 h 10"/>
                  <a:gd name="T4" fmla="*/ 38 w 39"/>
                  <a:gd name="T5" fmla="*/ 2 h 10"/>
                  <a:gd name="T6" fmla="*/ 2 w 39"/>
                  <a:gd name="T7" fmla="*/ 6 h 10"/>
                  <a:gd name="T8" fmla="*/ 3 w 39"/>
                  <a:gd name="T9" fmla="*/ 9 h 10"/>
                </a:gdLst>
                <a:ahLst/>
                <a:cxnLst>
                  <a:cxn ang="0">
                    <a:pos x="T0" y="T1"/>
                  </a:cxn>
                  <a:cxn ang="0">
                    <a:pos x="T2" y="T3"/>
                  </a:cxn>
                  <a:cxn ang="0">
                    <a:pos x="T4" y="T5"/>
                  </a:cxn>
                  <a:cxn ang="0">
                    <a:pos x="T6" y="T7"/>
                  </a:cxn>
                  <a:cxn ang="0">
                    <a:pos x="T8" y="T9"/>
                  </a:cxn>
                </a:cxnLst>
                <a:rect l="0" t="0" r="r" b="b"/>
                <a:pathLst>
                  <a:path w="39" h="10">
                    <a:moveTo>
                      <a:pt x="3" y="9"/>
                    </a:moveTo>
                    <a:cubicBezTo>
                      <a:pt x="15" y="6"/>
                      <a:pt x="26" y="5"/>
                      <a:pt x="37" y="5"/>
                    </a:cubicBezTo>
                    <a:cubicBezTo>
                      <a:pt x="39" y="5"/>
                      <a:pt x="39" y="3"/>
                      <a:pt x="38" y="2"/>
                    </a:cubicBezTo>
                    <a:cubicBezTo>
                      <a:pt x="26" y="0"/>
                      <a:pt x="14" y="2"/>
                      <a:pt x="2" y="6"/>
                    </a:cubicBezTo>
                    <a:cubicBezTo>
                      <a:pt x="0" y="7"/>
                      <a:pt x="1" y="10"/>
                      <a:pt x="3"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88" name="Freeform 727">
                <a:extLst>
                  <a:ext uri="{FF2B5EF4-FFF2-40B4-BE49-F238E27FC236}">
                    <a16:creationId xmlns:a16="http://schemas.microsoft.com/office/drawing/2014/main" id="{63E4F851-92AF-4610-88AE-7B2B47B98871}"/>
                  </a:ext>
                </a:extLst>
              </p:cNvPr>
              <p:cNvSpPr>
                <a:spLocks/>
              </p:cNvSpPr>
              <p:nvPr/>
            </p:nvSpPr>
            <p:spPr bwMode="auto">
              <a:xfrm>
                <a:off x="2871" y="812"/>
                <a:ext cx="54" cy="30"/>
              </a:xfrm>
              <a:custGeom>
                <a:avLst/>
                <a:gdLst>
                  <a:gd name="T0" fmla="*/ 29 w 31"/>
                  <a:gd name="T1" fmla="*/ 13 h 17"/>
                  <a:gd name="T2" fmla="*/ 3 w 31"/>
                  <a:gd name="T3" fmla="*/ 0 h 17"/>
                  <a:gd name="T4" fmla="*/ 1 w 31"/>
                  <a:gd name="T5" fmla="*/ 3 h 17"/>
                  <a:gd name="T6" fmla="*/ 28 w 31"/>
                  <a:gd name="T7" fmla="*/ 16 h 17"/>
                  <a:gd name="T8" fmla="*/ 29 w 31"/>
                  <a:gd name="T9" fmla="*/ 13 h 17"/>
                </a:gdLst>
                <a:ahLst/>
                <a:cxnLst>
                  <a:cxn ang="0">
                    <a:pos x="T0" y="T1"/>
                  </a:cxn>
                  <a:cxn ang="0">
                    <a:pos x="T2" y="T3"/>
                  </a:cxn>
                  <a:cxn ang="0">
                    <a:pos x="T4" y="T5"/>
                  </a:cxn>
                  <a:cxn ang="0">
                    <a:pos x="T6" y="T7"/>
                  </a:cxn>
                  <a:cxn ang="0">
                    <a:pos x="T8" y="T9"/>
                  </a:cxn>
                </a:cxnLst>
                <a:rect l="0" t="0" r="r" b="b"/>
                <a:pathLst>
                  <a:path w="31" h="17">
                    <a:moveTo>
                      <a:pt x="29" y="13"/>
                    </a:moveTo>
                    <a:cubicBezTo>
                      <a:pt x="20" y="10"/>
                      <a:pt x="12" y="4"/>
                      <a:pt x="3" y="0"/>
                    </a:cubicBezTo>
                    <a:cubicBezTo>
                      <a:pt x="2" y="0"/>
                      <a:pt x="0" y="1"/>
                      <a:pt x="1" y="3"/>
                    </a:cubicBezTo>
                    <a:cubicBezTo>
                      <a:pt x="8" y="9"/>
                      <a:pt x="19" y="13"/>
                      <a:pt x="28" y="16"/>
                    </a:cubicBezTo>
                    <a:cubicBezTo>
                      <a:pt x="30" y="17"/>
                      <a:pt x="31" y="14"/>
                      <a:pt x="29"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89" name="Freeform 728">
                <a:extLst>
                  <a:ext uri="{FF2B5EF4-FFF2-40B4-BE49-F238E27FC236}">
                    <a16:creationId xmlns:a16="http://schemas.microsoft.com/office/drawing/2014/main" id="{564B7DB3-330C-44FB-A57B-11E6328A54E9}"/>
                  </a:ext>
                </a:extLst>
              </p:cNvPr>
              <p:cNvSpPr>
                <a:spLocks/>
              </p:cNvSpPr>
              <p:nvPr/>
            </p:nvSpPr>
            <p:spPr bwMode="auto">
              <a:xfrm>
                <a:off x="2825" y="832"/>
                <a:ext cx="56" cy="17"/>
              </a:xfrm>
              <a:custGeom>
                <a:avLst/>
                <a:gdLst>
                  <a:gd name="T0" fmla="*/ 30 w 32"/>
                  <a:gd name="T1" fmla="*/ 6 h 10"/>
                  <a:gd name="T2" fmla="*/ 2 w 32"/>
                  <a:gd name="T3" fmla="*/ 0 h 10"/>
                  <a:gd name="T4" fmla="*/ 2 w 32"/>
                  <a:gd name="T5" fmla="*/ 3 h 10"/>
                  <a:gd name="T6" fmla="*/ 29 w 32"/>
                  <a:gd name="T7" fmla="*/ 10 h 10"/>
                  <a:gd name="T8" fmla="*/ 30 w 32"/>
                  <a:gd name="T9" fmla="*/ 6 h 10"/>
                </a:gdLst>
                <a:ahLst/>
                <a:cxnLst>
                  <a:cxn ang="0">
                    <a:pos x="T0" y="T1"/>
                  </a:cxn>
                  <a:cxn ang="0">
                    <a:pos x="T2" y="T3"/>
                  </a:cxn>
                  <a:cxn ang="0">
                    <a:pos x="T4" y="T5"/>
                  </a:cxn>
                  <a:cxn ang="0">
                    <a:pos x="T6" y="T7"/>
                  </a:cxn>
                  <a:cxn ang="0">
                    <a:pos x="T8" y="T9"/>
                  </a:cxn>
                </a:cxnLst>
                <a:rect l="0" t="0" r="r" b="b"/>
                <a:pathLst>
                  <a:path w="32" h="10">
                    <a:moveTo>
                      <a:pt x="30" y="6"/>
                    </a:moveTo>
                    <a:cubicBezTo>
                      <a:pt x="21" y="4"/>
                      <a:pt x="11" y="1"/>
                      <a:pt x="2" y="0"/>
                    </a:cubicBezTo>
                    <a:cubicBezTo>
                      <a:pt x="0" y="0"/>
                      <a:pt x="0" y="2"/>
                      <a:pt x="2" y="3"/>
                    </a:cubicBezTo>
                    <a:cubicBezTo>
                      <a:pt x="10" y="7"/>
                      <a:pt x="20" y="8"/>
                      <a:pt x="29" y="10"/>
                    </a:cubicBezTo>
                    <a:cubicBezTo>
                      <a:pt x="31" y="10"/>
                      <a:pt x="32" y="7"/>
                      <a:pt x="30"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0" name="Freeform 729">
                <a:extLst>
                  <a:ext uri="{FF2B5EF4-FFF2-40B4-BE49-F238E27FC236}">
                    <a16:creationId xmlns:a16="http://schemas.microsoft.com/office/drawing/2014/main" id="{62B978B2-DAF0-4431-83E7-817E246E9B4D}"/>
                  </a:ext>
                </a:extLst>
              </p:cNvPr>
              <p:cNvSpPr>
                <a:spLocks/>
              </p:cNvSpPr>
              <p:nvPr/>
            </p:nvSpPr>
            <p:spPr bwMode="auto">
              <a:xfrm>
                <a:off x="2925" y="797"/>
                <a:ext cx="46" cy="22"/>
              </a:xfrm>
              <a:custGeom>
                <a:avLst/>
                <a:gdLst>
                  <a:gd name="T0" fmla="*/ 24 w 26"/>
                  <a:gd name="T1" fmla="*/ 10 h 13"/>
                  <a:gd name="T2" fmla="*/ 2 w 26"/>
                  <a:gd name="T3" fmla="*/ 0 h 13"/>
                  <a:gd name="T4" fmla="*/ 1 w 26"/>
                  <a:gd name="T5" fmla="*/ 3 h 13"/>
                  <a:gd name="T6" fmla="*/ 23 w 26"/>
                  <a:gd name="T7" fmla="*/ 12 h 13"/>
                  <a:gd name="T8" fmla="*/ 24 w 26"/>
                  <a:gd name="T9" fmla="*/ 10 h 13"/>
                </a:gdLst>
                <a:ahLst/>
                <a:cxnLst>
                  <a:cxn ang="0">
                    <a:pos x="T0" y="T1"/>
                  </a:cxn>
                  <a:cxn ang="0">
                    <a:pos x="T2" y="T3"/>
                  </a:cxn>
                  <a:cxn ang="0">
                    <a:pos x="T4" y="T5"/>
                  </a:cxn>
                  <a:cxn ang="0">
                    <a:pos x="T6" y="T7"/>
                  </a:cxn>
                  <a:cxn ang="0">
                    <a:pos x="T8" y="T9"/>
                  </a:cxn>
                </a:cxnLst>
                <a:rect l="0" t="0" r="r" b="b"/>
                <a:pathLst>
                  <a:path w="26" h="13">
                    <a:moveTo>
                      <a:pt x="24" y="10"/>
                    </a:moveTo>
                    <a:cubicBezTo>
                      <a:pt x="18" y="6"/>
                      <a:pt x="10" y="1"/>
                      <a:pt x="2" y="0"/>
                    </a:cubicBezTo>
                    <a:cubicBezTo>
                      <a:pt x="1" y="0"/>
                      <a:pt x="0" y="2"/>
                      <a:pt x="1" y="3"/>
                    </a:cubicBezTo>
                    <a:cubicBezTo>
                      <a:pt x="8" y="7"/>
                      <a:pt x="16" y="9"/>
                      <a:pt x="23" y="12"/>
                    </a:cubicBezTo>
                    <a:cubicBezTo>
                      <a:pt x="25" y="13"/>
                      <a:pt x="26" y="11"/>
                      <a:pt x="24"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1" name="Freeform 730">
                <a:extLst>
                  <a:ext uri="{FF2B5EF4-FFF2-40B4-BE49-F238E27FC236}">
                    <a16:creationId xmlns:a16="http://schemas.microsoft.com/office/drawing/2014/main" id="{F10ED0BF-6CF6-4C7A-B33B-B6084D29FE18}"/>
                  </a:ext>
                </a:extLst>
              </p:cNvPr>
              <p:cNvSpPr>
                <a:spLocks/>
              </p:cNvSpPr>
              <p:nvPr/>
            </p:nvSpPr>
            <p:spPr bwMode="auto">
              <a:xfrm>
                <a:off x="2980" y="783"/>
                <a:ext cx="31" cy="17"/>
              </a:xfrm>
              <a:custGeom>
                <a:avLst/>
                <a:gdLst>
                  <a:gd name="T0" fmla="*/ 16 w 18"/>
                  <a:gd name="T1" fmla="*/ 5 h 10"/>
                  <a:gd name="T2" fmla="*/ 2 w 18"/>
                  <a:gd name="T3" fmla="*/ 0 h 10"/>
                  <a:gd name="T4" fmla="*/ 2 w 18"/>
                  <a:gd name="T5" fmla="*/ 4 h 10"/>
                  <a:gd name="T6" fmla="*/ 14 w 18"/>
                  <a:gd name="T7" fmla="*/ 8 h 10"/>
                  <a:gd name="T8" fmla="*/ 16 w 18"/>
                  <a:gd name="T9" fmla="*/ 5 h 10"/>
                </a:gdLst>
                <a:ahLst/>
                <a:cxnLst>
                  <a:cxn ang="0">
                    <a:pos x="T0" y="T1"/>
                  </a:cxn>
                  <a:cxn ang="0">
                    <a:pos x="T2" y="T3"/>
                  </a:cxn>
                  <a:cxn ang="0">
                    <a:pos x="T4" y="T5"/>
                  </a:cxn>
                  <a:cxn ang="0">
                    <a:pos x="T6" y="T7"/>
                  </a:cxn>
                  <a:cxn ang="0">
                    <a:pos x="T8" y="T9"/>
                  </a:cxn>
                </a:cxnLst>
                <a:rect l="0" t="0" r="r" b="b"/>
                <a:pathLst>
                  <a:path w="18" h="10">
                    <a:moveTo>
                      <a:pt x="16" y="5"/>
                    </a:moveTo>
                    <a:cubicBezTo>
                      <a:pt x="12" y="2"/>
                      <a:pt x="7" y="0"/>
                      <a:pt x="2" y="0"/>
                    </a:cubicBezTo>
                    <a:cubicBezTo>
                      <a:pt x="1" y="1"/>
                      <a:pt x="0" y="3"/>
                      <a:pt x="2" y="4"/>
                    </a:cubicBezTo>
                    <a:cubicBezTo>
                      <a:pt x="6" y="5"/>
                      <a:pt x="10" y="6"/>
                      <a:pt x="14" y="8"/>
                    </a:cubicBezTo>
                    <a:cubicBezTo>
                      <a:pt x="16" y="10"/>
                      <a:pt x="18" y="6"/>
                      <a:pt x="16"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2" name="Freeform 731">
                <a:extLst>
                  <a:ext uri="{FF2B5EF4-FFF2-40B4-BE49-F238E27FC236}">
                    <a16:creationId xmlns:a16="http://schemas.microsoft.com/office/drawing/2014/main" id="{53421272-AF91-4634-AE73-D849490D5FC1}"/>
                  </a:ext>
                </a:extLst>
              </p:cNvPr>
              <p:cNvSpPr>
                <a:spLocks/>
              </p:cNvSpPr>
              <p:nvPr/>
            </p:nvSpPr>
            <p:spPr bwMode="auto">
              <a:xfrm>
                <a:off x="1591" y="1491"/>
                <a:ext cx="79" cy="42"/>
              </a:xfrm>
              <a:custGeom>
                <a:avLst/>
                <a:gdLst>
                  <a:gd name="T0" fmla="*/ 3 w 45"/>
                  <a:gd name="T1" fmla="*/ 23 h 24"/>
                  <a:gd name="T2" fmla="*/ 44 w 45"/>
                  <a:gd name="T3" fmla="*/ 3 h 24"/>
                  <a:gd name="T4" fmla="*/ 43 w 45"/>
                  <a:gd name="T5" fmla="*/ 0 h 24"/>
                  <a:gd name="T6" fmla="*/ 1 w 45"/>
                  <a:gd name="T7" fmla="*/ 20 h 24"/>
                  <a:gd name="T8" fmla="*/ 3 w 45"/>
                  <a:gd name="T9" fmla="*/ 23 h 24"/>
                </a:gdLst>
                <a:ahLst/>
                <a:cxnLst>
                  <a:cxn ang="0">
                    <a:pos x="T0" y="T1"/>
                  </a:cxn>
                  <a:cxn ang="0">
                    <a:pos x="T2" y="T3"/>
                  </a:cxn>
                  <a:cxn ang="0">
                    <a:pos x="T4" y="T5"/>
                  </a:cxn>
                  <a:cxn ang="0">
                    <a:pos x="T6" y="T7"/>
                  </a:cxn>
                  <a:cxn ang="0">
                    <a:pos x="T8" y="T9"/>
                  </a:cxn>
                </a:cxnLst>
                <a:rect l="0" t="0" r="r" b="b"/>
                <a:pathLst>
                  <a:path w="45" h="24">
                    <a:moveTo>
                      <a:pt x="3" y="23"/>
                    </a:moveTo>
                    <a:cubicBezTo>
                      <a:pt x="16" y="15"/>
                      <a:pt x="31" y="10"/>
                      <a:pt x="44" y="3"/>
                    </a:cubicBezTo>
                    <a:cubicBezTo>
                      <a:pt x="45" y="2"/>
                      <a:pt x="44" y="0"/>
                      <a:pt x="43" y="0"/>
                    </a:cubicBezTo>
                    <a:cubicBezTo>
                      <a:pt x="28" y="4"/>
                      <a:pt x="14" y="12"/>
                      <a:pt x="1" y="20"/>
                    </a:cubicBezTo>
                    <a:cubicBezTo>
                      <a:pt x="0" y="21"/>
                      <a:pt x="1" y="24"/>
                      <a:pt x="3"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3" name="Freeform 732">
                <a:extLst>
                  <a:ext uri="{FF2B5EF4-FFF2-40B4-BE49-F238E27FC236}">
                    <a16:creationId xmlns:a16="http://schemas.microsoft.com/office/drawing/2014/main" id="{861AB48A-F6F8-4137-844D-05A607699576}"/>
                  </a:ext>
                </a:extLst>
              </p:cNvPr>
              <p:cNvSpPr>
                <a:spLocks/>
              </p:cNvSpPr>
              <p:nvPr/>
            </p:nvSpPr>
            <p:spPr bwMode="auto">
              <a:xfrm>
                <a:off x="1605" y="1463"/>
                <a:ext cx="70" cy="34"/>
              </a:xfrm>
              <a:custGeom>
                <a:avLst/>
                <a:gdLst>
                  <a:gd name="T0" fmla="*/ 3 w 40"/>
                  <a:gd name="T1" fmla="*/ 18 h 19"/>
                  <a:gd name="T2" fmla="*/ 38 w 40"/>
                  <a:gd name="T3" fmla="*/ 3 h 19"/>
                  <a:gd name="T4" fmla="*/ 38 w 40"/>
                  <a:gd name="T5" fmla="*/ 0 h 19"/>
                  <a:gd name="T6" fmla="*/ 2 w 40"/>
                  <a:gd name="T7" fmla="*/ 14 h 19"/>
                  <a:gd name="T8" fmla="*/ 3 w 40"/>
                  <a:gd name="T9" fmla="*/ 18 h 19"/>
                </a:gdLst>
                <a:ahLst/>
                <a:cxnLst>
                  <a:cxn ang="0">
                    <a:pos x="T0" y="T1"/>
                  </a:cxn>
                  <a:cxn ang="0">
                    <a:pos x="T2" y="T3"/>
                  </a:cxn>
                  <a:cxn ang="0">
                    <a:pos x="T4" y="T5"/>
                  </a:cxn>
                  <a:cxn ang="0">
                    <a:pos x="T6" y="T7"/>
                  </a:cxn>
                  <a:cxn ang="0">
                    <a:pos x="T8" y="T9"/>
                  </a:cxn>
                </a:cxnLst>
                <a:rect l="0" t="0" r="r" b="b"/>
                <a:pathLst>
                  <a:path w="40" h="19">
                    <a:moveTo>
                      <a:pt x="3" y="18"/>
                    </a:moveTo>
                    <a:cubicBezTo>
                      <a:pt x="15" y="11"/>
                      <a:pt x="26" y="7"/>
                      <a:pt x="38" y="3"/>
                    </a:cubicBezTo>
                    <a:cubicBezTo>
                      <a:pt x="40" y="2"/>
                      <a:pt x="40" y="0"/>
                      <a:pt x="38" y="0"/>
                    </a:cubicBezTo>
                    <a:cubicBezTo>
                      <a:pt x="25" y="1"/>
                      <a:pt x="12" y="7"/>
                      <a:pt x="2" y="14"/>
                    </a:cubicBezTo>
                    <a:cubicBezTo>
                      <a:pt x="0" y="16"/>
                      <a:pt x="1" y="19"/>
                      <a:pt x="3"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4" name="Freeform 733">
                <a:extLst>
                  <a:ext uri="{FF2B5EF4-FFF2-40B4-BE49-F238E27FC236}">
                    <a16:creationId xmlns:a16="http://schemas.microsoft.com/office/drawing/2014/main" id="{3A2FCC60-6CFD-497E-9C5D-C28840A4D7CF}"/>
                  </a:ext>
                </a:extLst>
              </p:cNvPr>
              <p:cNvSpPr>
                <a:spLocks/>
              </p:cNvSpPr>
              <p:nvPr/>
            </p:nvSpPr>
            <p:spPr bwMode="auto">
              <a:xfrm>
                <a:off x="1635" y="1431"/>
                <a:ext cx="63" cy="32"/>
              </a:xfrm>
              <a:custGeom>
                <a:avLst/>
                <a:gdLst>
                  <a:gd name="T0" fmla="*/ 4 w 36"/>
                  <a:gd name="T1" fmla="*/ 17 h 18"/>
                  <a:gd name="T2" fmla="*/ 34 w 36"/>
                  <a:gd name="T3" fmla="*/ 3 h 18"/>
                  <a:gd name="T4" fmla="*/ 34 w 36"/>
                  <a:gd name="T5" fmla="*/ 0 h 18"/>
                  <a:gd name="T6" fmla="*/ 1 w 36"/>
                  <a:gd name="T7" fmla="*/ 14 h 18"/>
                  <a:gd name="T8" fmla="*/ 4 w 36"/>
                  <a:gd name="T9" fmla="*/ 17 h 18"/>
                </a:gdLst>
                <a:ahLst/>
                <a:cxnLst>
                  <a:cxn ang="0">
                    <a:pos x="T0" y="T1"/>
                  </a:cxn>
                  <a:cxn ang="0">
                    <a:pos x="T2" y="T3"/>
                  </a:cxn>
                  <a:cxn ang="0">
                    <a:pos x="T4" y="T5"/>
                  </a:cxn>
                  <a:cxn ang="0">
                    <a:pos x="T6" y="T7"/>
                  </a:cxn>
                  <a:cxn ang="0">
                    <a:pos x="T8" y="T9"/>
                  </a:cxn>
                </a:cxnLst>
                <a:rect l="0" t="0" r="r" b="b"/>
                <a:pathLst>
                  <a:path w="36" h="18">
                    <a:moveTo>
                      <a:pt x="4" y="17"/>
                    </a:moveTo>
                    <a:cubicBezTo>
                      <a:pt x="13" y="10"/>
                      <a:pt x="23" y="6"/>
                      <a:pt x="34" y="3"/>
                    </a:cubicBezTo>
                    <a:cubicBezTo>
                      <a:pt x="36" y="2"/>
                      <a:pt x="36" y="0"/>
                      <a:pt x="34" y="0"/>
                    </a:cubicBezTo>
                    <a:cubicBezTo>
                      <a:pt x="22" y="1"/>
                      <a:pt x="11" y="7"/>
                      <a:pt x="1" y="14"/>
                    </a:cubicBezTo>
                    <a:cubicBezTo>
                      <a:pt x="0" y="16"/>
                      <a:pt x="2" y="18"/>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5" name="Freeform 734">
                <a:extLst>
                  <a:ext uri="{FF2B5EF4-FFF2-40B4-BE49-F238E27FC236}">
                    <a16:creationId xmlns:a16="http://schemas.microsoft.com/office/drawing/2014/main" id="{099F5C9A-6B22-452B-B52A-8910AB0F5CB6}"/>
                  </a:ext>
                </a:extLst>
              </p:cNvPr>
              <p:cNvSpPr>
                <a:spLocks/>
              </p:cNvSpPr>
              <p:nvPr/>
            </p:nvSpPr>
            <p:spPr bwMode="auto">
              <a:xfrm>
                <a:off x="1677" y="1393"/>
                <a:ext cx="68" cy="31"/>
              </a:xfrm>
              <a:custGeom>
                <a:avLst/>
                <a:gdLst>
                  <a:gd name="T0" fmla="*/ 4 w 39"/>
                  <a:gd name="T1" fmla="*/ 16 h 18"/>
                  <a:gd name="T2" fmla="*/ 37 w 39"/>
                  <a:gd name="T3" fmla="*/ 3 h 18"/>
                  <a:gd name="T4" fmla="*/ 37 w 39"/>
                  <a:gd name="T5" fmla="*/ 0 h 18"/>
                  <a:gd name="T6" fmla="*/ 2 w 39"/>
                  <a:gd name="T7" fmla="*/ 13 h 18"/>
                  <a:gd name="T8" fmla="*/ 4 w 39"/>
                  <a:gd name="T9" fmla="*/ 16 h 18"/>
                </a:gdLst>
                <a:ahLst/>
                <a:cxnLst>
                  <a:cxn ang="0">
                    <a:pos x="T0" y="T1"/>
                  </a:cxn>
                  <a:cxn ang="0">
                    <a:pos x="T2" y="T3"/>
                  </a:cxn>
                  <a:cxn ang="0">
                    <a:pos x="T4" y="T5"/>
                  </a:cxn>
                  <a:cxn ang="0">
                    <a:pos x="T6" y="T7"/>
                  </a:cxn>
                  <a:cxn ang="0">
                    <a:pos x="T8" y="T9"/>
                  </a:cxn>
                </a:cxnLst>
                <a:rect l="0" t="0" r="r" b="b"/>
                <a:pathLst>
                  <a:path w="39" h="18">
                    <a:moveTo>
                      <a:pt x="4" y="16"/>
                    </a:moveTo>
                    <a:cubicBezTo>
                      <a:pt x="14" y="9"/>
                      <a:pt x="25" y="6"/>
                      <a:pt x="37" y="3"/>
                    </a:cubicBezTo>
                    <a:cubicBezTo>
                      <a:pt x="39" y="3"/>
                      <a:pt x="39" y="0"/>
                      <a:pt x="37" y="0"/>
                    </a:cubicBezTo>
                    <a:cubicBezTo>
                      <a:pt x="24" y="1"/>
                      <a:pt x="12" y="5"/>
                      <a:pt x="2" y="13"/>
                    </a:cubicBezTo>
                    <a:cubicBezTo>
                      <a:pt x="0" y="14"/>
                      <a:pt x="2" y="18"/>
                      <a:pt x="4"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6" name="Freeform 735">
                <a:extLst>
                  <a:ext uri="{FF2B5EF4-FFF2-40B4-BE49-F238E27FC236}">
                    <a16:creationId xmlns:a16="http://schemas.microsoft.com/office/drawing/2014/main" id="{F8831D2B-27E1-4F39-9EBC-47317C43E283}"/>
                  </a:ext>
                </a:extLst>
              </p:cNvPr>
              <p:cNvSpPr>
                <a:spLocks/>
              </p:cNvSpPr>
              <p:nvPr/>
            </p:nvSpPr>
            <p:spPr bwMode="auto">
              <a:xfrm>
                <a:off x="2656" y="710"/>
                <a:ext cx="536" cy="175"/>
              </a:xfrm>
              <a:custGeom>
                <a:avLst/>
                <a:gdLst>
                  <a:gd name="T0" fmla="*/ 298 w 305"/>
                  <a:gd name="T1" fmla="*/ 18 h 99"/>
                  <a:gd name="T2" fmla="*/ 119 w 305"/>
                  <a:gd name="T3" fmla="*/ 16 h 99"/>
                  <a:gd name="T4" fmla="*/ 1 w 305"/>
                  <a:gd name="T5" fmla="*/ 89 h 99"/>
                  <a:gd name="T6" fmla="*/ 12 w 305"/>
                  <a:gd name="T7" fmla="*/ 96 h 99"/>
                  <a:gd name="T8" fmla="*/ 61 w 305"/>
                  <a:gd name="T9" fmla="*/ 58 h 99"/>
                  <a:gd name="T10" fmla="*/ 136 w 305"/>
                  <a:gd name="T11" fmla="*/ 35 h 99"/>
                  <a:gd name="T12" fmla="*/ 214 w 305"/>
                  <a:gd name="T13" fmla="*/ 28 h 99"/>
                  <a:gd name="T14" fmla="*/ 296 w 305"/>
                  <a:gd name="T15" fmla="*/ 31 h 99"/>
                  <a:gd name="T16" fmla="*/ 298 w 305"/>
                  <a:gd name="T17"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5" h="99">
                    <a:moveTo>
                      <a:pt x="298" y="18"/>
                    </a:moveTo>
                    <a:cubicBezTo>
                      <a:pt x="243" y="0"/>
                      <a:pt x="175" y="4"/>
                      <a:pt x="119" y="16"/>
                    </a:cubicBezTo>
                    <a:cubicBezTo>
                      <a:pt x="82" y="24"/>
                      <a:pt x="6" y="43"/>
                      <a:pt x="1" y="89"/>
                    </a:cubicBezTo>
                    <a:cubicBezTo>
                      <a:pt x="0" y="95"/>
                      <a:pt x="8" y="99"/>
                      <a:pt x="12" y="96"/>
                    </a:cubicBezTo>
                    <a:cubicBezTo>
                      <a:pt x="29" y="83"/>
                      <a:pt x="41" y="67"/>
                      <a:pt x="61" y="58"/>
                    </a:cubicBezTo>
                    <a:cubicBezTo>
                      <a:pt x="84" y="47"/>
                      <a:pt x="110" y="39"/>
                      <a:pt x="136" y="35"/>
                    </a:cubicBezTo>
                    <a:cubicBezTo>
                      <a:pt x="161" y="30"/>
                      <a:pt x="188" y="28"/>
                      <a:pt x="214" y="28"/>
                    </a:cubicBezTo>
                    <a:cubicBezTo>
                      <a:pt x="241" y="28"/>
                      <a:pt x="268" y="32"/>
                      <a:pt x="296" y="31"/>
                    </a:cubicBezTo>
                    <a:cubicBezTo>
                      <a:pt x="303" y="31"/>
                      <a:pt x="305" y="21"/>
                      <a:pt x="298"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 name="Freeform 736">
                <a:extLst>
                  <a:ext uri="{FF2B5EF4-FFF2-40B4-BE49-F238E27FC236}">
                    <a16:creationId xmlns:a16="http://schemas.microsoft.com/office/drawing/2014/main" id="{94373416-53FF-4DEE-B4A1-EC32B460CAB3}"/>
                  </a:ext>
                </a:extLst>
              </p:cNvPr>
              <p:cNvSpPr>
                <a:spLocks/>
              </p:cNvSpPr>
              <p:nvPr/>
            </p:nvSpPr>
            <p:spPr bwMode="auto">
              <a:xfrm>
                <a:off x="2002" y="851"/>
                <a:ext cx="680" cy="440"/>
              </a:xfrm>
              <a:custGeom>
                <a:avLst/>
                <a:gdLst>
                  <a:gd name="T0" fmla="*/ 372 w 387"/>
                  <a:gd name="T1" fmla="*/ 5 h 250"/>
                  <a:gd name="T2" fmla="*/ 243 w 387"/>
                  <a:gd name="T3" fmla="*/ 25 h 250"/>
                  <a:gd name="T4" fmla="*/ 128 w 387"/>
                  <a:gd name="T5" fmla="*/ 79 h 250"/>
                  <a:gd name="T6" fmla="*/ 38 w 387"/>
                  <a:gd name="T7" fmla="*/ 137 h 250"/>
                  <a:gd name="T8" fmla="*/ 0 w 387"/>
                  <a:gd name="T9" fmla="*/ 239 h 250"/>
                  <a:gd name="T10" fmla="*/ 17 w 387"/>
                  <a:gd name="T11" fmla="*/ 241 h 250"/>
                  <a:gd name="T12" fmla="*/ 63 w 387"/>
                  <a:gd name="T13" fmla="*/ 138 h 250"/>
                  <a:gd name="T14" fmla="*/ 169 w 387"/>
                  <a:gd name="T15" fmla="*/ 82 h 250"/>
                  <a:gd name="T16" fmla="*/ 217 w 387"/>
                  <a:gd name="T17" fmla="*/ 55 h 250"/>
                  <a:gd name="T18" fmla="*/ 285 w 387"/>
                  <a:gd name="T19" fmla="*/ 42 h 250"/>
                  <a:gd name="T20" fmla="*/ 382 w 387"/>
                  <a:gd name="T21" fmla="*/ 15 h 250"/>
                  <a:gd name="T22" fmla="*/ 372 w 387"/>
                  <a:gd name="T23" fmla="*/ 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7" h="250">
                    <a:moveTo>
                      <a:pt x="372" y="5"/>
                    </a:moveTo>
                    <a:cubicBezTo>
                      <a:pt x="334" y="35"/>
                      <a:pt x="287" y="17"/>
                      <a:pt x="243" y="25"/>
                    </a:cubicBezTo>
                    <a:cubicBezTo>
                      <a:pt x="201" y="32"/>
                      <a:pt x="167" y="63"/>
                      <a:pt x="128" y="79"/>
                    </a:cubicBezTo>
                    <a:cubicBezTo>
                      <a:pt x="93" y="92"/>
                      <a:pt x="61" y="107"/>
                      <a:pt x="38" y="137"/>
                    </a:cubicBezTo>
                    <a:cubicBezTo>
                      <a:pt x="17" y="165"/>
                      <a:pt x="1" y="204"/>
                      <a:pt x="0" y="239"/>
                    </a:cubicBezTo>
                    <a:cubicBezTo>
                      <a:pt x="0" y="249"/>
                      <a:pt x="14" y="250"/>
                      <a:pt x="17" y="241"/>
                    </a:cubicBezTo>
                    <a:cubicBezTo>
                      <a:pt x="28" y="204"/>
                      <a:pt x="36" y="168"/>
                      <a:pt x="63" y="138"/>
                    </a:cubicBezTo>
                    <a:cubicBezTo>
                      <a:pt x="92" y="108"/>
                      <a:pt x="133" y="101"/>
                      <a:pt x="169" y="82"/>
                    </a:cubicBezTo>
                    <a:cubicBezTo>
                      <a:pt x="185" y="74"/>
                      <a:pt x="200" y="63"/>
                      <a:pt x="217" y="55"/>
                    </a:cubicBezTo>
                    <a:cubicBezTo>
                      <a:pt x="239" y="44"/>
                      <a:pt x="261" y="42"/>
                      <a:pt x="285" y="42"/>
                    </a:cubicBezTo>
                    <a:cubicBezTo>
                      <a:pt x="319" y="42"/>
                      <a:pt x="358" y="43"/>
                      <a:pt x="382" y="15"/>
                    </a:cubicBezTo>
                    <a:cubicBezTo>
                      <a:pt x="387" y="8"/>
                      <a:pt x="379" y="0"/>
                      <a:pt x="37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8" name="Freeform 737">
                <a:extLst>
                  <a:ext uri="{FF2B5EF4-FFF2-40B4-BE49-F238E27FC236}">
                    <a16:creationId xmlns:a16="http://schemas.microsoft.com/office/drawing/2014/main" id="{A1983712-D9DA-4C84-A6A1-64ED7A7D420D}"/>
                  </a:ext>
                </a:extLst>
              </p:cNvPr>
              <p:cNvSpPr>
                <a:spLocks/>
              </p:cNvSpPr>
              <p:nvPr/>
            </p:nvSpPr>
            <p:spPr bwMode="auto">
              <a:xfrm>
                <a:off x="1745" y="1161"/>
                <a:ext cx="306" cy="197"/>
              </a:xfrm>
              <a:custGeom>
                <a:avLst/>
                <a:gdLst>
                  <a:gd name="T0" fmla="*/ 166 w 174"/>
                  <a:gd name="T1" fmla="*/ 0 h 112"/>
                  <a:gd name="T2" fmla="*/ 76 w 174"/>
                  <a:gd name="T3" fmla="*/ 25 h 112"/>
                  <a:gd name="T4" fmla="*/ 48 w 174"/>
                  <a:gd name="T5" fmla="*/ 54 h 112"/>
                  <a:gd name="T6" fmla="*/ 6 w 174"/>
                  <a:gd name="T7" fmla="*/ 94 h 112"/>
                  <a:gd name="T8" fmla="*/ 17 w 174"/>
                  <a:gd name="T9" fmla="*/ 108 h 112"/>
                  <a:gd name="T10" fmla="*/ 81 w 174"/>
                  <a:gd name="T11" fmla="*/ 47 h 112"/>
                  <a:gd name="T12" fmla="*/ 169 w 174"/>
                  <a:gd name="T13" fmla="*/ 11 h 112"/>
                  <a:gd name="T14" fmla="*/ 166 w 174"/>
                  <a:gd name="T15" fmla="*/ 0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112">
                    <a:moveTo>
                      <a:pt x="166" y="0"/>
                    </a:moveTo>
                    <a:cubicBezTo>
                      <a:pt x="137" y="0"/>
                      <a:pt x="100" y="8"/>
                      <a:pt x="76" y="25"/>
                    </a:cubicBezTo>
                    <a:cubicBezTo>
                      <a:pt x="65" y="33"/>
                      <a:pt x="57" y="44"/>
                      <a:pt x="48" y="54"/>
                    </a:cubicBezTo>
                    <a:cubicBezTo>
                      <a:pt x="35" y="68"/>
                      <a:pt x="19" y="80"/>
                      <a:pt x="6" y="94"/>
                    </a:cubicBezTo>
                    <a:cubicBezTo>
                      <a:pt x="0" y="101"/>
                      <a:pt x="8" y="112"/>
                      <a:pt x="17" y="108"/>
                    </a:cubicBezTo>
                    <a:cubicBezTo>
                      <a:pt x="43" y="93"/>
                      <a:pt x="60" y="67"/>
                      <a:pt x="81" y="47"/>
                    </a:cubicBezTo>
                    <a:cubicBezTo>
                      <a:pt x="106" y="24"/>
                      <a:pt x="140" y="25"/>
                      <a:pt x="169" y="11"/>
                    </a:cubicBezTo>
                    <a:cubicBezTo>
                      <a:pt x="174" y="8"/>
                      <a:pt x="171" y="0"/>
                      <a:pt x="16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9" name="Freeform 738">
                <a:extLst>
                  <a:ext uri="{FF2B5EF4-FFF2-40B4-BE49-F238E27FC236}">
                    <a16:creationId xmlns:a16="http://schemas.microsoft.com/office/drawing/2014/main" id="{861B5946-F770-4729-B833-7D51CF087D86}"/>
                  </a:ext>
                </a:extLst>
              </p:cNvPr>
              <p:cNvSpPr>
                <a:spLocks/>
              </p:cNvSpPr>
              <p:nvPr/>
            </p:nvSpPr>
            <p:spPr bwMode="auto">
              <a:xfrm>
                <a:off x="1545" y="1312"/>
                <a:ext cx="251" cy="309"/>
              </a:xfrm>
              <a:custGeom>
                <a:avLst/>
                <a:gdLst>
                  <a:gd name="T0" fmla="*/ 130 w 143"/>
                  <a:gd name="T1" fmla="*/ 3 h 176"/>
                  <a:gd name="T2" fmla="*/ 41 w 143"/>
                  <a:gd name="T3" fmla="*/ 76 h 176"/>
                  <a:gd name="T4" fmla="*/ 6 w 143"/>
                  <a:gd name="T5" fmla="*/ 169 h 176"/>
                  <a:gd name="T6" fmla="*/ 20 w 143"/>
                  <a:gd name="T7" fmla="*/ 171 h 176"/>
                  <a:gd name="T8" fmla="*/ 33 w 143"/>
                  <a:gd name="T9" fmla="*/ 131 h 176"/>
                  <a:gd name="T10" fmla="*/ 61 w 143"/>
                  <a:gd name="T11" fmla="*/ 83 h 176"/>
                  <a:gd name="T12" fmla="*/ 138 w 143"/>
                  <a:gd name="T13" fmla="*/ 13 h 176"/>
                  <a:gd name="T14" fmla="*/ 130 w 143"/>
                  <a:gd name="T15" fmla="*/ 3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3" h="176">
                    <a:moveTo>
                      <a:pt x="130" y="3"/>
                    </a:moveTo>
                    <a:cubicBezTo>
                      <a:pt x="97" y="18"/>
                      <a:pt x="64" y="46"/>
                      <a:pt x="41" y="76"/>
                    </a:cubicBezTo>
                    <a:cubicBezTo>
                      <a:pt x="24" y="99"/>
                      <a:pt x="0" y="139"/>
                      <a:pt x="6" y="169"/>
                    </a:cubicBezTo>
                    <a:cubicBezTo>
                      <a:pt x="7" y="176"/>
                      <a:pt x="17" y="176"/>
                      <a:pt x="20" y="171"/>
                    </a:cubicBezTo>
                    <a:cubicBezTo>
                      <a:pt x="27" y="159"/>
                      <a:pt x="28" y="144"/>
                      <a:pt x="33" y="131"/>
                    </a:cubicBezTo>
                    <a:cubicBezTo>
                      <a:pt x="40" y="114"/>
                      <a:pt x="49" y="97"/>
                      <a:pt x="61" y="83"/>
                    </a:cubicBezTo>
                    <a:cubicBezTo>
                      <a:pt x="83" y="55"/>
                      <a:pt x="113" y="38"/>
                      <a:pt x="138" y="13"/>
                    </a:cubicBezTo>
                    <a:cubicBezTo>
                      <a:pt x="143" y="7"/>
                      <a:pt x="137" y="0"/>
                      <a:pt x="130"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0" name="Freeform 739">
                <a:extLst>
                  <a:ext uri="{FF2B5EF4-FFF2-40B4-BE49-F238E27FC236}">
                    <a16:creationId xmlns:a16="http://schemas.microsoft.com/office/drawing/2014/main" id="{FA60875A-3D00-466B-8F61-6B4CE6A1FE1E}"/>
                  </a:ext>
                </a:extLst>
              </p:cNvPr>
              <p:cNvSpPr>
                <a:spLocks/>
              </p:cNvSpPr>
              <p:nvPr/>
            </p:nvSpPr>
            <p:spPr bwMode="auto">
              <a:xfrm>
                <a:off x="1322" y="1604"/>
                <a:ext cx="473" cy="1067"/>
              </a:xfrm>
              <a:custGeom>
                <a:avLst/>
                <a:gdLst>
                  <a:gd name="T0" fmla="*/ 132 w 269"/>
                  <a:gd name="T1" fmla="*/ 1 h 607"/>
                  <a:gd name="T2" fmla="*/ 35 w 269"/>
                  <a:gd name="T3" fmla="*/ 119 h 607"/>
                  <a:gd name="T4" fmla="*/ 30 w 269"/>
                  <a:gd name="T5" fmla="*/ 180 h 607"/>
                  <a:gd name="T6" fmla="*/ 12 w 269"/>
                  <a:gd name="T7" fmla="*/ 230 h 607"/>
                  <a:gd name="T8" fmla="*/ 11 w 269"/>
                  <a:gd name="T9" fmla="*/ 323 h 607"/>
                  <a:gd name="T10" fmla="*/ 49 w 269"/>
                  <a:gd name="T11" fmla="*/ 421 h 607"/>
                  <a:gd name="T12" fmla="*/ 81 w 269"/>
                  <a:gd name="T13" fmla="*/ 517 h 607"/>
                  <a:gd name="T14" fmla="*/ 145 w 269"/>
                  <a:gd name="T15" fmla="*/ 559 h 607"/>
                  <a:gd name="T16" fmla="*/ 248 w 269"/>
                  <a:gd name="T17" fmla="*/ 600 h 607"/>
                  <a:gd name="T18" fmla="*/ 258 w 269"/>
                  <a:gd name="T19" fmla="*/ 583 h 607"/>
                  <a:gd name="T20" fmla="*/ 176 w 269"/>
                  <a:gd name="T21" fmla="*/ 544 h 607"/>
                  <a:gd name="T22" fmla="*/ 99 w 269"/>
                  <a:gd name="T23" fmla="*/ 506 h 607"/>
                  <a:gd name="T24" fmla="*/ 71 w 269"/>
                  <a:gd name="T25" fmla="*/ 422 h 607"/>
                  <a:gd name="T26" fmla="*/ 37 w 269"/>
                  <a:gd name="T27" fmla="*/ 334 h 607"/>
                  <a:gd name="T28" fmla="*/ 35 w 269"/>
                  <a:gd name="T29" fmla="*/ 232 h 607"/>
                  <a:gd name="T30" fmla="*/ 55 w 269"/>
                  <a:gd name="T31" fmla="*/ 155 h 607"/>
                  <a:gd name="T32" fmla="*/ 73 w 269"/>
                  <a:gd name="T33" fmla="*/ 67 h 607"/>
                  <a:gd name="T34" fmla="*/ 138 w 269"/>
                  <a:gd name="T35" fmla="*/ 14 h 607"/>
                  <a:gd name="T36" fmla="*/ 132 w 269"/>
                  <a:gd name="T37" fmla="*/ 1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9" h="607">
                    <a:moveTo>
                      <a:pt x="132" y="1"/>
                    </a:moveTo>
                    <a:cubicBezTo>
                      <a:pt x="76" y="9"/>
                      <a:pt x="40" y="67"/>
                      <a:pt x="35" y="119"/>
                    </a:cubicBezTo>
                    <a:cubicBezTo>
                      <a:pt x="33" y="140"/>
                      <a:pt x="34" y="160"/>
                      <a:pt x="30" y="180"/>
                    </a:cubicBezTo>
                    <a:cubicBezTo>
                      <a:pt x="27" y="198"/>
                      <a:pt x="18" y="213"/>
                      <a:pt x="12" y="230"/>
                    </a:cubicBezTo>
                    <a:cubicBezTo>
                      <a:pt x="0" y="260"/>
                      <a:pt x="2" y="292"/>
                      <a:pt x="11" y="323"/>
                    </a:cubicBezTo>
                    <a:cubicBezTo>
                      <a:pt x="21" y="357"/>
                      <a:pt x="38" y="388"/>
                      <a:pt x="49" y="421"/>
                    </a:cubicBezTo>
                    <a:cubicBezTo>
                      <a:pt x="58" y="453"/>
                      <a:pt x="62" y="488"/>
                      <a:pt x="81" y="517"/>
                    </a:cubicBezTo>
                    <a:cubicBezTo>
                      <a:pt x="96" y="541"/>
                      <a:pt x="118" y="553"/>
                      <a:pt x="145" y="559"/>
                    </a:cubicBezTo>
                    <a:cubicBezTo>
                      <a:pt x="182" y="568"/>
                      <a:pt x="215" y="582"/>
                      <a:pt x="248" y="600"/>
                    </a:cubicBezTo>
                    <a:cubicBezTo>
                      <a:pt x="260" y="607"/>
                      <a:pt x="269" y="590"/>
                      <a:pt x="258" y="583"/>
                    </a:cubicBezTo>
                    <a:cubicBezTo>
                      <a:pt x="234" y="564"/>
                      <a:pt x="206" y="552"/>
                      <a:pt x="176" y="544"/>
                    </a:cubicBezTo>
                    <a:cubicBezTo>
                      <a:pt x="147" y="536"/>
                      <a:pt x="118" y="534"/>
                      <a:pt x="99" y="506"/>
                    </a:cubicBezTo>
                    <a:cubicBezTo>
                      <a:pt x="83" y="481"/>
                      <a:pt x="79" y="450"/>
                      <a:pt x="71" y="422"/>
                    </a:cubicBezTo>
                    <a:cubicBezTo>
                      <a:pt x="62" y="392"/>
                      <a:pt x="48" y="364"/>
                      <a:pt x="37" y="334"/>
                    </a:cubicBezTo>
                    <a:cubicBezTo>
                      <a:pt x="25" y="300"/>
                      <a:pt x="20" y="266"/>
                      <a:pt x="35" y="232"/>
                    </a:cubicBezTo>
                    <a:cubicBezTo>
                      <a:pt x="45" y="206"/>
                      <a:pt x="53" y="183"/>
                      <a:pt x="55" y="155"/>
                    </a:cubicBezTo>
                    <a:cubicBezTo>
                      <a:pt x="56" y="124"/>
                      <a:pt x="56" y="94"/>
                      <a:pt x="73" y="67"/>
                    </a:cubicBezTo>
                    <a:cubicBezTo>
                      <a:pt x="88" y="41"/>
                      <a:pt x="112" y="27"/>
                      <a:pt x="138" y="14"/>
                    </a:cubicBezTo>
                    <a:cubicBezTo>
                      <a:pt x="145" y="10"/>
                      <a:pt x="139" y="0"/>
                      <a:pt x="13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1" name="Freeform 740">
                <a:extLst>
                  <a:ext uri="{FF2B5EF4-FFF2-40B4-BE49-F238E27FC236}">
                    <a16:creationId xmlns:a16="http://schemas.microsoft.com/office/drawing/2014/main" id="{0776415D-7C87-41D9-85AB-6D83D5126BE2}"/>
                  </a:ext>
                </a:extLst>
              </p:cNvPr>
              <p:cNvSpPr>
                <a:spLocks/>
              </p:cNvSpPr>
              <p:nvPr/>
            </p:nvSpPr>
            <p:spPr bwMode="auto">
              <a:xfrm>
                <a:off x="1749" y="2538"/>
                <a:ext cx="633" cy="193"/>
              </a:xfrm>
              <a:custGeom>
                <a:avLst/>
                <a:gdLst>
                  <a:gd name="T0" fmla="*/ 12 w 360"/>
                  <a:gd name="T1" fmla="*/ 71 h 110"/>
                  <a:gd name="T2" fmla="*/ 67 w 360"/>
                  <a:gd name="T3" fmla="*/ 63 h 110"/>
                  <a:gd name="T4" fmla="*/ 113 w 360"/>
                  <a:gd name="T5" fmla="*/ 85 h 110"/>
                  <a:gd name="T6" fmla="*/ 190 w 360"/>
                  <a:gd name="T7" fmla="*/ 96 h 110"/>
                  <a:gd name="T8" fmla="*/ 233 w 360"/>
                  <a:gd name="T9" fmla="*/ 72 h 110"/>
                  <a:gd name="T10" fmla="*/ 280 w 360"/>
                  <a:gd name="T11" fmla="*/ 57 h 110"/>
                  <a:gd name="T12" fmla="*/ 354 w 360"/>
                  <a:gd name="T13" fmla="*/ 18 h 110"/>
                  <a:gd name="T14" fmla="*/ 341 w 360"/>
                  <a:gd name="T15" fmla="*/ 4 h 110"/>
                  <a:gd name="T16" fmla="*/ 299 w 360"/>
                  <a:gd name="T17" fmla="*/ 29 h 110"/>
                  <a:gd name="T18" fmla="*/ 254 w 360"/>
                  <a:gd name="T19" fmla="*/ 42 h 110"/>
                  <a:gd name="T20" fmla="*/ 213 w 360"/>
                  <a:gd name="T21" fmla="*/ 58 h 110"/>
                  <a:gd name="T22" fmla="*/ 170 w 360"/>
                  <a:gd name="T23" fmla="*/ 80 h 110"/>
                  <a:gd name="T24" fmla="*/ 85 w 360"/>
                  <a:gd name="T25" fmla="*/ 44 h 110"/>
                  <a:gd name="T26" fmla="*/ 5 w 360"/>
                  <a:gd name="T27" fmla="*/ 58 h 110"/>
                  <a:gd name="T28" fmla="*/ 12 w 360"/>
                  <a:gd name="T29" fmla="*/ 7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0" h="110">
                    <a:moveTo>
                      <a:pt x="12" y="71"/>
                    </a:moveTo>
                    <a:cubicBezTo>
                      <a:pt x="31" y="66"/>
                      <a:pt x="47" y="59"/>
                      <a:pt x="67" y="63"/>
                    </a:cubicBezTo>
                    <a:cubicBezTo>
                      <a:pt x="85" y="66"/>
                      <a:pt x="98" y="75"/>
                      <a:pt x="113" y="85"/>
                    </a:cubicBezTo>
                    <a:cubicBezTo>
                      <a:pt x="137" y="102"/>
                      <a:pt x="161" y="110"/>
                      <a:pt x="190" y="96"/>
                    </a:cubicBezTo>
                    <a:cubicBezTo>
                      <a:pt x="204" y="88"/>
                      <a:pt x="217" y="78"/>
                      <a:pt x="233" y="72"/>
                    </a:cubicBezTo>
                    <a:cubicBezTo>
                      <a:pt x="248" y="66"/>
                      <a:pt x="264" y="62"/>
                      <a:pt x="280" y="57"/>
                    </a:cubicBezTo>
                    <a:cubicBezTo>
                      <a:pt x="306" y="50"/>
                      <a:pt x="338" y="41"/>
                      <a:pt x="354" y="18"/>
                    </a:cubicBezTo>
                    <a:cubicBezTo>
                      <a:pt x="360" y="10"/>
                      <a:pt x="349" y="0"/>
                      <a:pt x="341" y="4"/>
                    </a:cubicBezTo>
                    <a:cubicBezTo>
                      <a:pt x="327" y="13"/>
                      <a:pt x="315" y="23"/>
                      <a:pt x="299" y="29"/>
                    </a:cubicBezTo>
                    <a:cubicBezTo>
                      <a:pt x="284" y="34"/>
                      <a:pt x="269" y="38"/>
                      <a:pt x="254" y="42"/>
                    </a:cubicBezTo>
                    <a:cubicBezTo>
                      <a:pt x="240" y="46"/>
                      <a:pt x="226" y="51"/>
                      <a:pt x="213" y="58"/>
                    </a:cubicBezTo>
                    <a:cubicBezTo>
                      <a:pt x="198" y="65"/>
                      <a:pt x="186" y="76"/>
                      <a:pt x="170" y="80"/>
                    </a:cubicBezTo>
                    <a:cubicBezTo>
                      <a:pt x="139" y="88"/>
                      <a:pt x="113" y="52"/>
                      <a:pt x="85" y="44"/>
                    </a:cubicBezTo>
                    <a:cubicBezTo>
                      <a:pt x="59" y="36"/>
                      <a:pt x="25" y="39"/>
                      <a:pt x="5" y="58"/>
                    </a:cubicBezTo>
                    <a:cubicBezTo>
                      <a:pt x="0" y="63"/>
                      <a:pt x="5" y="73"/>
                      <a:pt x="12"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2" name="Freeform 741">
                <a:extLst>
                  <a:ext uri="{FF2B5EF4-FFF2-40B4-BE49-F238E27FC236}">
                    <a16:creationId xmlns:a16="http://schemas.microsoft.com/office/drawing/2014/main" id="{F6E6A997-1CD0-40C7-B44C-486E0820C5C9}"/>
                  </a:ext>
                </a:extLst>
              </p:cNvPr>
              <p:cNvSpPr>
                <a:spLocks/>
              </p:cNvSpPr>
              <p:nvPr/>
            </p:nvSpPr>
            <p:spPr bwMode="auto">
              <a:xfrm>
                <a:off x="2957" y="1544"/>
                <a:ext cx="817" cy="577"/>
              </a:xfrm>
              <a:custGeom>
                <a:avLst/>
                <a:gdLst>
                  <a:gd name="T0" fmla="*/ 450 w 465"/>
                  <a:gd name="T1" fmla="*/ 6 h 328"/>
                  <a:gd name="T2" fmla="*/ 353 w 465"/>
                  <a:gd name="T3" fmla="*/ 95 h 328"/>
                  <a:gd name="T4" fmla="*/ 233 w 465"/>
                  <a:gd name="T5" fmla="*/ 171 h 328"/>
                  <a:gd name="T6" fmla="*/ 166 w 465"/>
                  <a:gd name="T7" fmla="*/ 202 h 328"/>
                  <a:gd name="T8" fmla="*/ 106 w 465"/>
                  <a:gd name="T9" fmla="*/ 222 h 328"/>
                  <a:gd name="T10" fmla="*/ 57 w 465"/>
                  <a:gd name="T11" fmla="*/ 258 h 328"/>
                  <a:gd name="T12" fmla="*/ 5 w 465"/>
                  <a:gd name="T13" fmla="*/ 312 h 328"/>
                  <a:gd name="T14" fmla="*/ 16 w 465"/>
                  <a:gd name="T15" fmla="*/ 324 h 328"/>
                  <a:gd name="T16" fmla="*/ 72 w 465"/>
                  <a:gd name="T17" fmla="*/ 274 h 328"/>
                  <a:gd name="T18" fmla="*/ 137 w 465"/>
                  <a:gd name="T19" fmla="*/ 234 h 328"/>
                  <a:gd name="T20" fmla="*/ 265 w 465"/>
                  <a:gd name="T21" fmla="*/ 178 h 328"/>
                  <a:gd name="T22" fmla="*/ 382 w 465"/>
                  <a:gd name="T23" fmla="*/ 99 h 328"/>
                  <a:gd name="T24" fmla="*/ 462 w 465"/>
                  <a:gd name="T25" fmla="*/ 12 h 328"/>
                  <a:gd name="T26" fmla="*/ 450 w 465"/>
                  <a:gd name="T27" fmla="*/ 6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5" h="328">
                    <a:moveTo>
                      <a:pt x="450" y="6"/>
                    </a:moveTo>
                    <a:cubicBezTo>
                      <a:pt x="425" y="44"/>
                      <a:pt x="389" y="69"/>
                      <a:pt x="353" y="95"/>
                    </a:cubicBezTo>
                    <a:cubicBezTo>
                      <a:pt x="314" y="122"/>
                      <a:pt x="275" y="149"/>
                      <a:pt x="233" y="171"/>
                    </a:cubicBezTo>
                    <a:cubicBezTo>
                      <a:pt x="211" y="183"/>
                      <a:pt x="189" y="193"/>
                      <a:pt x="166" y="202"/>
                    </a:cubicBezTo>
                    <a:cubicBezTo>
                      <a:pt x="147" y="209"/>
                      <a:pt x="125" y="213"/>
                      <a:pt x="106" y="222"/>
                    </a:cubicBezTo>
                    <a:cubicBezTo>
                      <a:pt x="87" y="230"/>
                      <a:pt x="72" y="244"/>
                      <a:pt x="57" y="258"/>
                    </a:cubicBezTo>
                    <a:cubicBezTo>
                      <a:pt x="40" y="275"/>
                      <a:pt x="16" y="291"/>
                      <a:pt x="5" y="312"/>
                    </a:cubicBezTo>
                    <a:cubicBezTo>
                      <a:pt x="0" y="320"/>
                      <a:pt x="9" y="328"/>
                      <a:pt x="16" y="324"/>
                    </a:cubicBezTo>
                    <a:cubicBezTo>
                      <a:pt x="37" y="313"/>
                      <a:pt x="55" y="290"/>
                      <a:pt x="72" y="274"/>
                    </a:cubicBezTo>
                    <a:cubicBezTo>
                      <a:pt x="92" y="255"/>
                      <a:pt x="110" y="242"/>
                      <a:pt x="137" y="234"/>
                    </a:cubicBezTo>
                    <a:cubicBezTo>
                      <a:pt x="182" y="221"/>
                      <a:pt x="224" y="202"/>
                      <a:pt x="265" y="178"/>
                    </a:cubicBezTo>
                    <a:cubicBezTo>
                      <a:pt x="305" y="154"/>
                      <a:pt x="344" y="127"/>
                      <a:pt x="382" y="99"/>
                    </a:cubicBezTo>
                    <a:cubicBezTo>
                      <a:pt x="415" y="76"/>
                      <a:pt x="447" y="50"/>
                      <a:pt x="462" y="12"/>
                    </a:cubicBezTo>
                    <a:cubicBezTo>
                      <a:pt x="465" y="4"/>
                      <a:pt x="454" y="0"/>
                      <a:pt x="450"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3" name="Freeform 742">
                <a:extLst>
                  <a:ext uri="{FF2B5EF4-FFF2-40B4-BE49-F238E27FC236}">
                    <a16:creationId xmlns:a16="http://schemas.microsoft.com/office/drawing/2014/main" id="{427B1EF4-E509-416C-8DD3-779B8FE674F4}"/>
                  </a:ext>
                </a:extLst>
              </p:cNvPr>
              <p:cNvSpPr>
                <a:spLocks/>
              </p:cNvSpPr>
              <p:nvPr/>
            </p:nvSpPr>
            <p:spPr bwMode="auto">
              <a:xfrm>
                <a:off x="2540" y="2095"/>
                <a:ext cx="455" cy="246"/>
              </a:xfrm>
              <a:custGeom>
                <a:avLst/>
                <a:gdLst>
                  <a:gd name="T0" fmla="*/ 248 w 259"/>
                  <a:gd name="T1" fmla="*/ 1 h 140"/>
                  <a:gd name="T2" fmla="*/ 206 w 259"/>
                  <a:gd name="T3" fmla="*/ 10 h 140"/>
                  <a:gd name="T4" fmla="*/ 166 w 259"/>
                  <a:gd name="T5" fmla="*/ 12 h 140"/>
                  <a:gd name="T6" fmla="*/ 102 w 259"/>
                  <a:gd name="T7" fmla="*/ 26 h 140"/>
                  <a:gd name="T8" fmla="*/ 6 w 259"/>
                  <a:gd name="T9" fmla="*/ 115 h 140"/>
                  <a:gd name="T10" fmla="*/ 26 w 259"/>
                  <a:gd name="T11" fmla="*/ 127 h 140"/>
                  <a:gd name="T12" fmla="*/ 127 w 259"/>
                  <a:gd name="T13" fmla="*/ 41 h 140"/>
                  <a:gd name="T14" fmla="*/ 254 w 259"/>
                  <a:gd name="T15" fmla="*/ 12 h 140"/>
                  <a:gd name="T16" fmla="*/ 248 w 259"/>
                  <a:gd name="T17" fmla="*/ 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9" h="140">
                    <a:moveTo>
                      <a:pt x="248" y="1"/>
                    </a:moveTo>
                    <a:cubicBezTo>
                      <a:pt x="234" y="4"/>
                      <a:pt x="221" y="9"/>
                      <a:pt x="206" y="10"/>
                    </a:cubicBezTo>
                    <a:cubicBezTo>
                      <a:pt x="193" y="11"/>
                      <a:pt x="179" y="11"/>
                      <a:pt x="166" y="12"/>
                    </a:cubicBezTo>
                    <a:cubicBezTo>
                      <a:pt x="144" y="13"/>
                      <a:pt x="122" y="18"/>
                      <a:pt x="102" y="26"/>
                    </a:cubicBezTo>
                    <a:cubicBezTo>
                      <a:pt x="61" y="44"/>
                      <a:pt x="27" y="76"/>
                      <a:pt x="6" y="115"/>
                    </a:cubicBezTo>
                    <a:cubicBezTo>
                      <a:pt x="0" y="128"/>
                      <a:pt x="19" y="140"/>
                      <a:pt x="26" y="127"/>
                    </a:cubicBezTo>
                    <a:cubicBezTo>
                      <a:pt x="47" y="86"/>
                      <a:pt x="83" y="54"/>
                      <a:pt x="127" y="41"/>
                    </a:cubicBezTo>
                    <a:cubicBezTo>
                      <a:pt x="165" y="29"/>
                      <a:pt x="224" y="43"/>
                      <a:pt x="254" y="12"/>
                    </a:cubicBezTo>
                    <a:cubicBezTo>
                      <a:pt x="259" y="7"/>
                      <a:pt x="254" y="0"/>
                      <a:pt x="248"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4" name="Freeform 743">
                <a:extLst>
                  <a:ext uri="{FF2B5EF4-FFF2-40B4-BE49-F238E27FC236}">
                    <a16:creationId xmlns:a16="http://schemas.microsoft.com/office/drawing/2014/main" id="{B7E59C6D-14BA-44BE-A1B1-940519BC6B08}"/>
                  </a:ext>
                </a:extLst>
              </p:cNvPr>
              <p:cNvSpPr>
                <a:spLocks/>
              </p:cNvSpPr>
              <p:nvPr/>
            </p:nvSpPr>
            <p:spPr bwMode="auto">
              <a:xfrm>
                <a:off x="2357" y="2293"/>
                <a:ext cx="236" cy="396"/>
              </a:xfrm>
              <a:custGeom>
                <a:avLst/>
                <a:gdLst>
                  <a:gd name="T0" fmla="*/ 122 w 134"/>
                  <a:gd name="T1" fmla="*/ 0 h 225"/>
                  <a:gd name="T2" fmla="*/ 20 w 134"/>
                  <a:gd name="T3" fmla="*/ 94 h 225"/>
                  <a:gd name="T4" fmla="*/ 3 w 134"/>
                  <a:gd name="T5" fmla="*/ 171 h 225"/>
                  <a:gd name="T6" fmla="*/ 36 w 134"/>
                  <a:gd name="T7" fmla="*/ 222 h 225"/>
                  <a:gd name="T8" fmla="*/ 47 w 134"/>
                  <a:gd name="T9" fmla="*/ 208 h 225"/>
                  <a:gd name="T10" fmla="*/ 31 w 134"/>
                  <a:gd name="T11" fmla="*/ 184 h 225"/>
                  <a:gd name="T12" fmla="*/ 26 w 134"/>
                  <a:gd name="T13" fmla="*/ 149 h 225"/>
                  <a:gd name="T14" fmla="*/ 48 w 134"/>
                  <a:gd name="T15" fmla="*/ 87 h 225"/>
                  <a:gd name="T16" fmla="*/ 84 w 134"/>
                  <a:gd name="T17" fmla="*/ 44 h 225"/>
                  <a:gd name="T18" fmla="*/ 128 w 134"/>
                  <a:gd name="T19" fmla="*/ 12 h 225"/>
                  <a:gd name="T20" fmla="*/ 122 w 134"/>
                  <a:gd name="T21"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225">
                    <a:moveTo>
                      <a:pt x="122" y="0"/>
                    </a:moveTo>
                    <a:cubicBezTo>
                      <a:pt x="78" y="7"/>
                      <a:pt x="38" y="57"/>
                      <a:pt x="20" y="94"/>
                    </a:cubicBezTo>
                    <a:cubicBezTo>
                      <a:pt x="8" y="118"/>
                      <a:pt x="0" y="144"/>
                      <a:pt x="3" y="171"/>
                    </a:cubicBezTo>
                    <a:cubicBezTo>
                      <a:pt x="5" y="191"/>
                      <a:pt x="15" y="215"/>
                      <a:pt x="36" y="222"/>
                    </a:cubicBezTo>
                    <a:cubicBezTo>
                      <a:pt x="44" y="225"/>
                      <a:pt x="51" y="215"/>
                      <a:pt x="47" y="208"/>
                    </a:cubicBezTo>
                    <a:cubicBezTo>
                      <a:pt x="42" y="199"/>
                      <a:pt x="35" y="193"/>
                      <a:pt x="31" y="184"/>
                    </a:cubicBezTo>
                    <a:cubicBezTo>
                      <a:pt x="26" y="173"/>
                      <a:pt x="25" y="161"/>
                      <a:pt x="26" y="149"/>
                    </a:cubicBezTo>
                    <a:cubicBezTo>
                      <a:pt x="28" y="127"/>
                      <a:pt x="37" y="106"/>
                      <a:pt x="48" y="87"/>
                    </a:cubicBezTo>
                    <a:cubicBezTo>
                      <a:pt x="58" y="71"/>
                      <a:pt x="70" y="57"/>
                      <a:pt x="84" y="44"/>
                    </a:cubicBezTo>
                    <a:cubicBezTo>
                      <a:pt x="98" y="32"/>
                      <a:pt x="115" y="24"/>
                      <a:pt x="128" y="12"/>
                    </a:cubicBezTo>
                    <a:cubicBezTo>
                      <a:pt x="134" y="7"/>
                      <a:pt x="128" y="0"/>
                      <a:pt x="1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5" name="Freeform 744">
                <a:extLst>
                  <a:ext uri="{FF2B5EF4-FFF2-40B4-BE49-F238E27FC236}">
                    <a16:creationId xmlns:a16="http://schemas.microsoft.com/office/drawing/2014/main" id="{1CE0EFEA-03E4-4C49-AE1F-C4F5AD163FE5}"/>
                  </a:ext>
                </a:extLst>
              </p:cNvPr>
              <p:cNvSpPr>
                <a:spLocks/>
              </p:cNvSpPr>
              <p:nvPr/>
            </p:nvSpPr>
            <p:spPr bwMode="auto">
              <a:xfrm>
                <a:off x="2394" y="2657"/>
                <a:ext cx="376" cy="568"/>
              </a:xfrm>
              <a:custGeom>
                <a:avLst/>
                <a:gdLst>
                  <a:gd name="T0" fmla="*/ 16 w 214"/>
                  <a:gd name="T1" fmla="*/ 8 h 323"/>
                  <a:gd name="T2" fmla="*/ 10 w 214"/>
                  <a:gd name="T3" fmla="*/ 130 h 323"/>
                  <a:gd name="T4" fmla="*/ 65 w 214"/>
                  <a:gd name="T5" fmla="*/ 228 h 323"/>
                  <a:gd name="T6" fmla="*/ 122 w 214"/>
                  <a:gd name="T7" fmla="*/ 296 h 323"/>
                  <a:gd name="T8" fmla="*/ 166 w 214"/>
                  <a:gd name="T9" fmla="*/ 313 h 323"/>
                  <a:gd name="T10" fmla="*/ 209 w 214"/>
                  <a:gd name="T11" fmla="*/ 316 h 323"/>
                  <a:gd name="T12" fmla="*/ 211 w 214"/>
                  <a:gd name="T13" fmla="*/ 303 h 323"/>
                  <a:gd name="T14" fmla="*/ 175 w 214"/>
                  <a:gd name="T15" fmla="*/ 289 h 323"/>
                  <a:gd name="T16" fmla="*/ 136 w 214"/>
                  <a:gd name="T17" fmla="*/ 276 h 323"/>
                  <a:gd name="T18" fmla="*/ 82 w 214"/>
                  <a:gd name="T19" fmla="*/ 208 h 323"/>
                  <a:gd name="T20" fmla="*/ 59 w 214"/>
                  <a:gd name="T21" fmla="*/ 175 h 323"/>
                  <a:gd name="T22" fmla="*/ 31 w 214"/>
                  <a:gd name="T23" fmla="*/ 124 h 323"/>
                  <a:gd name="T24" fmla="*/ 30 w 214"/>
                  <a:gd name="T25" fmla="*/ 10 h 323"/>
                  <a:gd name="T26" fmla="*/ 16 w 214"/>
                  <a:gd name="T27" fmla="*/ 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4" h="323">
                    <a:moveTo>
                      <a:pt x="16" y="8"/>
                    </a:moveTo>
                    <a:cubicBezTo>
                      <a:pt x="4" y="45"/>
                      <a:pt x="0" y="92"/>
                      <a:pt x="10" y="130"/>
                    </a:cubicBezTo>
                    <a:cubicBezTo>
                      <a:pt x="20" y="169"/>
                      <a:pt x="51" y="192"/>
                      <a:pt x="65" y="228"/>
                    </a:cubicBezTo>
                    <a:cubicBezTo>
                      <a:pt x="77" y="258"/>
                      <a:pt x="93" y="280"/>
                      <a:pt x="122" y="296"/>
                    </a:cubicBezTo>
                    <a:cubicBezTo>
                      <a:pt x="136" y="303"/>
                      <a:pt x="151" y="308"/>
                      <a:pt x="166" y="313"/>
                    </a:cubicBezTo>
                    <a:cubicBezTo>
                      <a:pt x="180" y="317"/>
                      <a:pt x="196" y="323"/>
                      <a:pt x="209" y="316"/>
                    </a:cubicBezTo>
                    <a:cubicBezTo>
                      <a:pt x="214" y="313"/>
                      <a:pt x="214" y="307"/>
                      <a:pt x="211" y="303"/>
                    </a:cubicBezTo>
                    <a:cubicBezTo>
                      <a:pt x="202" y="292"/>
                      <a:pt x="188" y="292"/>
                      <a:pt x="175" y="289"/>
                    </a:cubicBezTo>
                    <a:cubicBezTo>
                      <a:pt x="162" y="286"/>
                      <a:pt x="149" y="282"/>
                      <a:pt x="136" y="276"/>
                    </a:cubicBezTo>
                    <a:cubicBezTo>
                      <a:pt x="105" y="261"/>
                      <a:pt x="95" y="238"/>
                      <a:pt x="82" y="208"/>
                    </a:cubicBezTo>
                    <a:cubicBezTo>
                      <a:pt x="76" y="195"/>
                      <a:pt x="69" y="185"/>
                      <a:pt x="59" y="175"/>
                    </a:cubicBezTo>
                    <a:cubicBezTo>
                      <a:pt x="46" y="160"/>
                      <a:pt x="37" y="144"/>
                      <a:pt x="31" y="124"/>
                    </a:cubicBezTo>
                    <a:cubicBezTo>
                      <a:pt x="21" y="86"/>
                      <a:pt x="31" y="49"/>
                      <a:pt x="30" y="10"/>
                    </a:cubicBezTo>
                    <a:cubicBezTo>
                      <a:pt x="30" y="2"/>
                      <a:pt x="19" y="0"/>
                      <a:pt x="16"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6" name="Freeform 745">
                <a:extLst>
                  <a:ext uri="{FF2B5EF4-FFF2-40B4-BE49-F238E27FC236}">
                    <a16:creationId xmlns:a16="http://schemas.microsoft.com/office/drawing/2014/main" id="{28B327A7-29FC-418D-836B-B90D511186F2}"/>
                  </a:ext>
                </a:extLst>
              </p:cNvPr>
              <p:cNvSpPr>
                <a:spLocks/>
              </p:cNvSpPr>
              <p:nvPr/>
            </p:nvSpPr>
            <p:spPr bwMode="auto">
              <a:xfrm>
                <a:off x="2725" y="3051"/>
                <a:ext cx="942" cy="257"/>
              </a:xfrm>
              <a:custGeom>
                <a:avLst/>
                <a:gdLst>
                  <a:gd name="T0" fmla="*/ 9 w 536"/>
                  <a:gd name="T1" fmla="*/ 90 h 146"/>
                  <a:gd name="T2" fmla="*/ 153 w 536"/>
                  <a:gd name="T3" fmla="*/ 133 h 146"/>
                  <a:gd name="T4" fmla="*/ 293 w 536"/>
                  <a:gd name="T5" fmla="*/ 132 h 146"/>
                  <a:gd name="T6" fmla="*/ 424 w 536"/>
                  <a:gd name="T7" fmla="*/ 72 h 146"/>
                  <a:gd name="T8" fmla="*/ 530 w 536"/>
                  <a:gd name="T9" fmla="*/ 19 h 146"/>
                  <a:gd name="T10" fmla="*/ 516 w 536"/>
                  <a:gd name="T11" fmla="*/ 5 h 146"/>
                  <a:gd name="T12" fmla="*/ 464 w 536"/>
                  <a:gd name="T13" fmla="*/ 35 h 146"/>
                  <a:gd name="T14" fmla="*/ 406 w 536"/>
                  <a:gd name="T15" fmla="*/ 53 h 146"/>
                  <a:gd name="T16" fmla="*/ 276 w 536"/>
                  <a:gd name="T17" fmla="*/ 111 h 146"/>
                  <a:gd name="T18" fmla="*/ 133 w 536"/>
                  <a:gd name="T19" fmla="*/ 102 h 146"/>
                  <a:gd name="T20" fmla="*/ 7 w 536"/>
                  <a:gd name="T21" fmla="*/ 77 h 146"/>
                  <a:gd name="T22" fmla="*/ 9 w 536"/>
                  <a:gd name="T23" fmla="*/ 9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6" h="146">
                    <a:moveTo>
                      <a:pt x="9" y="90"/>
                    </a:moveTo>
                    <a:cubicBezTo>
                      <a:pt x="61" y="89"/>
                      <a:pt x="104" y="121"/>
                      <a:pt x="153" y="133"/>
                    </a:cubicBezTo>
                    <a:cubicBezTo>
                      <a:pt x="199" y="144"/>
                      <a:pt x="248" y="146"/>
                      <a:pt x="293" y="132"/>
                    </a:cubicBezTo>
                    <a:cubicBezTo>
                      <a:pt x="339" y="118"/>
                      <a:pt x="378" y="87"/>
                      <a:pt x="424" y="72"/>
                    </a:cubicBezTo>
                    <a:cubicBezTo>
                      <a:pt x="459" y="61"/>
                      <a:pt x="509" y="53"/>
                      <a:pt x="530" y="19"/>
                    </a:cubicBezTo>
                    <a:cubicBezTo>
                      <a:pt x="536" y="11"/>
                      <a:pt x="525" y="0"/>
                      <a:pt x="516" y="5"/>
                    </a:cubicBezTo>
                    <a:cubicBezTo>
                      <a:pt x="498" y="17"/>
                      <a:pt x="484" y="28"/>
                      <a:pt x="464" y="35"/>
                    </a:cubicBezTo>
                    <a:cubicBezTo>
                      <a:pt x="445" y="42"/>
                      <a:pt x="425" y="47"/>
                      <a:pt x="406" y="53"/>
                    </a:cubicBezTo>
                    <a:cubicBezTo>
                      <a:pt x="361" y="69"/>
                      <a:pt x="323" y="99"/>
                      <a:pt x="276" y="111"/>
                    </a:cubicBezTo>
                    <a:cubicBezTo>
                      <a:pt x="228" y="123"/>
                      <a:pt x="179" y="117"/>
                      <a:pt x="133" y="102"/>
                    </a:cubicBezTo>
                    <a:cubicBezTo>
                      <a:pt x="93" y="89"/>
                      <a:pt x="50" y="61"/>
                      <a:pt x="7" y="77"/>
                    </a:cubicBezTo>
                    <a:cubicBezTo>
                      <a:pt x="0" y="79"/>
                      <a:pt x="1" y="90"/>
                      <a:pt x="9" y="9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7" name="Freeform 746">
                <a:extLst>
                  <a:ext uri="{FF2B5EF4-FFF2-40B4-BE49-F238E27FC236}">
                    <a16:creationId xmlns:a16="http://schemas.microsoft.com/office/drawing/2014/main" id="{749BE853-2644-4201-B395-98E2C7601FBE}"/>
                  </a:ext>
                </a:extLst>
              </p:cNvPr>
              <p:cNvSpPr>
                <a:spLocks/>
              </p:cNvSpPr>
              <p:nvPr/>
            </p:nvSpPr>
            <p:spPr bwMode="auto">
              <a:xfrm>
                <a:off x="3609" y="2717"/>
                <a:ext cx="903" cy="380"/>
              </a:xfrm>
              <a:custGeom>
                <a:avLst/>
                <a:gdLst>
                  <a:gd name="T0" fmla="*/ 14 w 514"/>
                  <a:gd name="T1" fmla="*/ 214 h 216"/>
                  <a:gd name="T2" fmla="*/ 131 w 514"/>
                  <a:gd name="T3" fmla="*/ 158 h 216"/>
                  <a:gd name="T4" fmla="*/ 246 w 514"/>
                  <a:gd name="T5" fmla="*/ 92 h 216"/>
                  <a:gd name="T6" fmla="*/ 303 w 514"/>
                  <a:gd name="T7" fmla="*/ 79 h 216"/>
                  <a:gd name="T8" fmla="*/ 362 w 514"/>
                  <a:gd name="T9" fmla="*/ 52 h 216"/>
                  <a:gd name="T10" fmla="*/ 498 w 514"/>
                  <a:gd name="T11" fmla="*/ 27 h 216"/>
                  <a:gd name="T12" fmla="*/ 498 w 514"/>
                  <a:gd name="T13" fmla="*/ 2 h 216"/>
                  <a:gd name="T14" fmla="*/ 368 w 514"/>
                  <a:gd name="T15" fmla="*/ 23 h 216"/>
                  <a:gd name="T16" fmla="*/ 309 w 514"/>
                  <a:gd name="T17" fmla="*/ 49 h 216"/>
                  <a:gd name="T18" fmla="*/ 243 w 514"/>
                  <a:gd name="T19" fmla="*/ 68 h 216"/>
                  <a:gd name="T20" fmla="*/ 131 w 514"/>
                  <a:gd name="T21" fmla="*/ 130 h 216"/>
                  <a:gd name="T22" fmla="*/ 8 w 514"/>
                  <a:gd name="T23" fmla="*/ 199 h 216"/>
                  <a:gd name="T24" fmla="*/ 14 w 514"/>
                  <a:gd name="T25" fmla="*/ 21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4" h="216">
                    <a:moveTo>
                      <a:pt x="14" y="214"/>
                    </a:moveTo>
                    <a:cubicBezTo>
                      <a:pt x="55" y="203"/>
                      <a:pt x="95" y="180"/>
                      <a:pt x="131" y="158"/>
                    </a:cubicBezTo>
                    <a:cubicBezTo>
                      <a:pt x="167" y="136"/>
                      <a:pt x="203" y="100"/>
                      <a:pt x="246" y="92"/>
                    </a:cubicBezTo>
                    <a:cubicBezTo>
                      <a:pt x="266" y="89"/>
                      <a:pt x="284" y="87"/>
                      <a:pt x="303" y="79"/>
                    </a:cubicBezTo>
                    <a:cubicBezTo>
                      <a:pt x="323" y="70"/>
                      <a:pt x="342" y="60"/>
                      <a:pt x="362" y="52"/>
                    </a:cubicBezTo>
                    <a:cubicBezTo>
                      <a:pt x="406" y="35"/>
                      <a:pt x="451" y="28"/>
                      <a:pt x="498" y="27"/>
                    </a:cubicBezTo>
                    <a:cubicBezTo>
                      <a:pt x="514" y="26"/>
                      <a:pt x="514" y="3"/>
                      <a:pt x="498" y="2"/>
                    </a:cubicBezTo>
                    <a:cubicBezTo>
                      <a:pt x="454" y="0"/>
                      <a:pt x="409" y="8"/>
                      <a:pt x="368" y="23"/>
                    </a:cubicBezTo>
                    <a:cubicBezTo>
                      <a:pt x="348" y="30"/>
                      <a:pt x="328" y="39"/>
                      <a:pt x="309" y="49"/>
                    </a:cubicBezTo>
                    <a:cubicBezTo>
                      <a:pt x="287" y="59"/>
                      <a:pt x="267" y="64"/>
                      <a:pt x="243" y="68"/>
                    </a:cubicBezTo>
                    <a:cubicBezTo>
                      <a:pt x="199" y="75"/>
                      <a:pt x="167" y="107"/>
                      <a:pt x="131" y="130"/>
                    </a:cubicBezTo>
                    <a:cubicBezTo>
                      <a:pt x="92" y="156"/>
                      <a:pt x="48" y="175"/>
                      <a:pt x="8" y="199"/>
                    </a:cubicBezTo>
                    <a:cubicBezTo>
                      <a:pt x="0" y="204"/>
                      <a:pt x="5" y="216"/>
                      <a:pt x="14" y="2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8" name="Freeform 747">
                <a:extLst>
                  <a:ext uri="{FF2B5EF4-FFF2-40B4-BE49-F238E27FC236}">
                    <a16:creationId xmlns:a16="http://schemas.microsoft.com/office/drawing/2014/main" id="{ADCE12FE-D68D-4F8F-AD31-EBBDFB56C477}"/>
                  </a:ext>
                </a:extLst>
              </p:cNvPr>
              <p:cNvSpPr>
                <a:spLocks/>
              </p:cNvSpPr>
              <p:nvPr/>
            </p:nvSpPr>
            <p:spPr bwMode="auto">
              <a:xfrm>
                <a:off x="4469" y="2728"/>
                <a:ext cx="1109" cy="244"/>
              </a:xfrm>
              <a:custGeom>
                <a:avLst/>
                <a:gdLst>
                  <a:gd name="T0" fmla="*/ 9 w 631"/>
                  <a:gd name="T1" fmla="*/ 15 h 139"/>
                  <a:gd name="T2" fmla="*/ 102 w 631"/>
                  <a:gd name="T3" fmla="*/ 32 h 139"/>
                  <a:gd name="T4" fmla="*/ 179 w 631"/>
                  <a:gd name="T5" fmla="*/ 51 h 139"/>
                  <a:gd name="T6" fmla="*/ 264 w 631"/>
                  <a:gd name="T7" fmla="*/ 56 h 139"/>
                  <a:gd name="T8" fmla="*/ 354 w 631"/>
                  <a:gd name="T9" fmla="*/ 74 h 139"/>
                  <a:gd name="T10" fmla="*/ 511 w 631"/>
                  <a:gd name="T11" fmla="*/ 121 h 139"/>
                  <a:gd name="T12" fmla="*/ 628 w 631"/>
                  <a:gd name="T13" fmla="*/ 100 h 139"/>
                  <a:gd name="T14" fmla="*/ 619 w 631"/>
                  <a:gd name="T15" fmla="*/ 89 h 139"/>
                  <a:gd name="T16" fmla="*/ 556 w 631"/>
                  <a:gd name="T17" fmla="*/ 102 h 139"/>
                  <a:gd name="T18" fmla="*/ 488 w 631"/>
                  <a:gd name="T19" fmla="*/ 88 h 139"/>
                  <a:gd name="T20" fmla="*/ 329 w 631"/>
                  <a:gd name="T21" fmla="*/ 42 h 139"/>
                  <a:gd name="T22" fmla="*/ 253 w 631"/>
                  <a:gd name="T23" fmla="*/ 30 h 139"/>
                  <a:gd name="T24" fmla="*/ 169 w 631"/>
                  <a:gd name="T25" fmla="*/ 25 h 139"/>
                  <a:gd name="T26" fmla="*/ 91 w 631"/>
                  <a:gd name="T27" fmla="*/ 6 h 139"/>
                  <a:gd name="T28" fmla="*/ 9 w 631"/>
                  <a:gd name="T29" fmla="*/ 1 h 139"/>
                  <a:gd name="T30" fmla="*/ 9 w 631"/>
                  <a:gd name="T31" fmla="*/ 1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1" h="139">
                    <a:moveTo>
                      <a:pt x="9" y="15"/>
                    </a:moveTo>
                    <a:cubicBezTo>
                      <a:pt x="41" y="19"/>
                      <a:pt x="72" y="23"/>
                      <a:pt x="102" y="32"/>
                    </a:cubicBezTo>
                    <a:cubicBezTo>
                      <a:pt x="128" y="40"/>
                      <a:pt x="152" y="48"/>
                      <a:pt x="179" y="51"/>
                    </a:cubicBezTo>
                    <a:cubicBezTo>
                      <a:pt x="207" y="54"/>
                      <a:pt x="235" y="53"/>
                      <a:pt x="264" y="56"/>
                    </a:cubicBezTo>
                    <a:cubicBezTo>
                      <a:pt x="294" y="59"/>
                      <a:pt x="324" y="66"/>
                      <a:pt x="354" y="74"/>
                    </a:cubicBezTo>
                    <a:cubicBezTo>
                      <a:pt x="407" y="88"/>
                      <a:pt x="458" y="109"/>
                      <a:pt x="511" y="121"/>
                    </a:cubicBezTo>
                    <a:cubicBezTo>
                      <a:pt x="545" y="129"/>
                      <a:pt x="608" y="139"/>
                      <a:pt x="628" y="100"/>
                    </a:cubicBezTo>
                    <a:cubicBezTo>
                      <a:pt x="631" y="94"/>
                      <a:pt x="626" y="87"/>
                      <a:pt x="619" y="89"/>
                    </a:cubicBezTo>
                    <a:cubicBezTo>
                      <a:pt x="597" y="93"/>
                      <a:pt x="579" y="103"/>
                      <a:pt x="556" y="102"/>
                    </a:cubicBezTo>
                    <a:cubicBezTo>
                      <a:pt x="533" y="101"/>
                      <a:pt x="510" y="95"/>
                      <a:pt x="488" y="88"/>
                    </a:cubicBezTo>
                    <a:cubicBezTo>
                      <a:pt x="435" y="72"/>
                      <a:pt x="383" y="53"/>
                      <a:pt x="329" y="42"/>
                    </a:cubicBezTo>
                    <a:cubicBezTo>
                      <a:pt x="304" y="36"/>
                      <a:pt x="278" y="32"/>
                      <a:pt x="253" y="30"/>
                    </a:cubicBezTo>
                    <a:cubicBezTo>
                      <a:pt x="225" y="27"/>
                      <a:pt x="197" y="29"/>
                      <a:pt x="169" y="25"/>
                    </a:cubicBezTo>
                    <a:cubicBezTo>
                      <a:pt x="142" y="22"/>
                      <a:pt x="118" y="12"/>
                      <a:pt x="91" y="6"/>
                    </a:cubicBezTo>
                    <a:cubicBezTo>
                      <a:pt x="64" y="0"/>
                      <a:pt x="37" y="0"/>
                      <a:pt x="9" y="1"/>
                    </a:cubicBezTo>
                    <a:cubicBezTo>
                      <a:pt x="0" y="2"/>
                      <a:pt x="1" y="14"/>
                      <a:pt x="9"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9" name="Freeform 748">
                <a:extLst>
                  <a:ext uri="{FF2B5EF4-FFF2-40B4-BE49-F238E27FC236}">
                    <a16:creationId xmlns:a16="http://schemas.microsoft.com/office/drawing/2014/main" id="{E70FF517-38E6-41D8-B194-4FA94C0F3688}"/>
                  </a:ext>
                </a:extLst>
              </p:cNvPr>
              <p:cNvSpPr>
                <a:spLocks/>
              </p:cNvSpPr>
              <p:nvPr/>
            </p:nvSpPr>
            <p:spPr bwMode="auto">
              <a:xfrm>
                <a:off x="5522" y="2768"/>
                <a:ext cx="89" cy="158"/>
              </a:xfrm>
              <a:custGeom>
                <a:avLst/>
                <a:gdLst>
                  <a:gd name="T0" fmla="*/ 11 w 51"/>
                  <a:gd name="T1" fmla="*/ 19 h 90"/>
                  <a:gd name="T2" fmla="*/ 29 w 51"/>
                  <a:gd name="T3" fmla="*/ 47 h 90"/>
                  <a:gd name="T4" fmla="*/ 3 w 51"/>
                  <a:gd name="T5" fmla="*/ 77 h 90"/>
                  <a:gd name="T6" fmla="*/ 8 w 51"/>
                  <a:gd name="T7" fmla="*/ 89 h 90"/>
                  <a:gd name="T8" fmla="*/ 51 w 51"/>
                  <a:gd name="T9" fmla="*/ 41 h 90"/>
                  <a:gd name="T10" fmla="*/ 11 w 51"/>
                  <a:gd name="T11" fmla="*/ 6 h 90"/>
                  <a:gd name="T12" fmla="*/ 11 w 51"/>
                  <a:gd name="T13" fmla="*/ 19 h 90"/>
                </a:gdLst>
                <a:ahLst/>
                <a:cxnLst>
                  <a:cxn ang="0">
                    <a:pos x="T0" y="T1"/>
                  </a:cxn>
                  <a:cxn ang="0">
                    <a:pos x="T2" y="T3"/>
                  </a:cxn>
                  <a:cxn ang="0">
                    <a:pos x="T4" y="T5"/>
                  </a:cxn>
                  <a:cxn ang="0">
                    <a:pos x="T6" y="T7"/>
                  </a:cxn>
                  <a:cxn ang="0">
                    <a:pos x="T8" y="T9"/>
                  </a:cxn>
                  <a:cxn ang="0">
                    <a:pos x="T10" y="T11"/>
                  </a:cxn>
                  <a:cxn ang="0">
                    <a:pos x="T12" y="T13"/>
                  </a:cxn>
                </a:cxnLst>
                <a:rect l="0" t="0" r="r" b="b"/>
                <a:pathLst>
                  <a:path w="51" h="90">
                    <a:moveTo>
                      <a:pt x="11" y="19"/>
                    </a:moveTo>
                    <a:cubicBezTo>
                      <a:pt x="24" y="22"/>
                      <a:pt x="33" y="34"/>
                      <a:pt x="29" y="47"/>
                    </a:cubicBezTo>
                    <a:cubicBezTo>
                      <a:pt x="25" y="60"/>
                      <a:pt x="11" y="67"/>
                      <a:pt x="3" y="77"/>
                    </a:cubicBezTo>
                    <a:cubicBezTo>
                      <a:pt x="0" y="81"/>
                      <a:pt x="1" y="90"/>
                      <a:pt x="8" y="89"/>
                    </a:cubicBezTo>
                    <a:cubicBezTo>
                      <a:pt x="31" y="86"/>
                      <a:pt x="51" y="65"/>
                      <a:pt x="51" y="41"/>
                    </a:cubicBezTo>
                    <a:cubicBezTo>
                      <a:pt x="50" y="21"/>
                      <a:pt x="33" y="0"/>
                      <a:pt x="11" y="6"/>
                    </a:cubicBezTo>
                    <a:cubicBezTo>
                      <a:pt x="5" y="8"/>
                      <a:pt x="5" y="18"/>
                      <a:pt x="1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0" name="Freeform 749">
                <a:extLst>
                  <a:ext uri="{FF2B5EF4-FFF2-40B4-BE49-F238E27FC236}">
                    <a16:creationId xmlns:a16="http://schemas.microsoft.com/office/drawing/2014/main" id="{8AC9D422-1925-4F48-9FD9-C19B4B25481A}"/>
                  </a:ext>
                </a:extLst>
              </p:cNvPr>
              <p:cNvSpPr>
                <a:spLocks/>
              </p:cNvSpPr>
              <p:nvPr/>
            </p:nvSpPr>
            <p:spPr bwMode="auto">
              <a:xfrm>
                <a:off x="5580" y="2323"/>
                <a:ext cx="214" cy="524"/>
              </a:xfrm>
              <a:custGeom>
                <a:avLst/>
                <a:gdLst>
                  <a:gd name="T0" fmla="*/ 15 w 122"/>
                  <a:gd name="T1" fmla="*/ 294 h 298"/>
                  <a:gd name="T2" fmla="*/ 65 w 122"/>
                  <a:gd name="T3" fmla="*/ 252 h 298"/>
                  <a:gd name="T4" fmla="*/ 94 w 122"/>
                  <a:gd name="T5" fmla="*/ 174 h 298"/>
                  <a:gd name="T6" fmla="*/ 114 w 122"/>
                  <a:gd name="T7" fmla="*/ 89 h 298"/>
                  <a:gd name="T8" fmla="*/ 109 w 122"/>
                  <a:gd name="T9" fmla="*/ 6 h 298"/>
                  <a:gd name="T10" fmla="*/ 95 w 122"/>
                  <a:gd name="T11" fmla="*/ 7 h 298"/>
                  <a:gd name="T12" fmla="*/ 90 w 122"/>
                  <a:gd name="T13" fmla="*/ 89 h 298"/>
                  <a:gd name="T14" fmla="*/ 72 w 122"/>
                  <a:gd name="T15" fmla="*/ 168 h 298"/>
                  <a:gd name="T16" fmla="*/ 47 w 122"/>
                  <a:gd name="T17" fmla="*/ 242 h 298"/>
                  <a:gd name="T18" fmla="*/ 4 w 122"/>
                  <a:gd name="T19" fmla="*/ 285 h 298"/>
                  <a:gd name="T20" fmla="*/ 15 w 122"/>
                  <a:gd name="T21" fmla="*/ 294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2" h="298">
                    <a:moveTo>
                      <a:pt x="15" y="294"/>
                    </a:moveTo>
                    <a:cubicBezTo>
                      <a:pt x="32" y="280"/>
                      <a:pt x="53" y="272"/>
                      <a:pt x="65" y="252"/>
                    </a:cubicBezTo>
                    <a:cubicBezTo>
                      <a:pt x="79" y="229"/>
                      <a:pt x="86" y="200"/>
                      <a:pt x="94" y="174"/>
                    </a:cubicBezTo>
                    <a:cubicBezTo>
                      <a:pt x="103" y="146"/>
                      <a:pt x="110" y="118"/>
                      <a:pt x="114" y="89"/>
                    </a:cubicBezTo>
                    <a:cubicBezTo>
                      <a:pt x="117" y="63"/>
                      <a:pt x="122" y="29"/>
                      <a:pt x="109" y="6"/>
                    </a:cubicBezTo>
                    <a:cubicBezTo>
                      <a:pt x="105" y="0"/>
                      <a:pt x="96" y="1"/>
                      <a:pt x="95" y="7"/>
                    </a:cubicBezTo>
                    <a:cubicBezTo>
                      <a:pt x="88" y="33"/>
                      <a:pt x="94" y="63"/>
                      <a:pt x="90" y="89"/>
                    </a:cubicBezTo>
                    <a:cubicBezTo>
                      <a:pt x="86" y="116"/>
                      <a:pt x="79" y="142"/>
                      <a:pt x="72" y="168"/>
                    </a:cubicBezTo>
                    <a:cubicBezTo>
                      <a:pt x="64" y="192"/>
                      <a:pt x="59" y="220"/>
                      <a:pt x="47" y="242"/>
                    </a:cubicBezTo>
                    <a:cubicBezTo>
                      <a:pt x="37" y="260"/>
                      <a:pt x="14" y="266"/>
                      <a:pt x="4" y="285"/>
                    </a:cubicBezTo>
                    <a:cubicBezTo>
                      <a:pt x="0" y="293"/>
                      <a:pt x="9" y="298"/>
                      <a:pt x="15" y="2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1" name="Freeform 750">
                <a:extLst>
                  <a:ext uri="{FF2B5EF4-FFF2-40B4-BE49-F238E27FC236}">
                    <a16:creationId xmlns:a16="http://schemas.microsoft.com/office/drawing/2014/main" id="{A5799C0F-08F0-47CA-B699-3107412C4121}"/>
                  </a:ext>
                </a:extLst>
              </p:cNvPr>
              <p:cNvSpPr>
                <a:spLocks/>
              </p:cNvSpPr>
              <p:nvPr/>
            </p:nvSpPr>
            <p:spPr bwMode="auto">
              <a:xfrm>
                <a:off x="5664" y="2051"/>
                <a:ext cx="135" cy="321"/>
              </a:xfrm>
              <a:custGeom>
                <a:avLst/>
                <a:gdLst>
                  <a:gd name="T0" fmla="*/ 58 w 77"/>
                  <a:gd name="T1" fmla="*/ 176 h 183"/>
                  <a:gd name="T2" fmla="*/ 70 w 77"/>
                  <a:gd name="T3" fmla="*/ 76 h 183"/>
                  <a:gd name="T4" fmla="*/ 53 w 77"/>
                  <a:gd name="T5" fmla="*/ 39 h 183"/>
                  <a:gd name="T6" fmla="*/ 37 w 77"/>
                  <a:gd name="T7" fmla="*/ 20 h 183"/>
                  <a:gd name="T8" fmla="*/ 27 w 77"/>
                  <a:gd name="T9" fmla="*/ 3 h 183"/>
                  <a:gd name="T10" fmla="*/ 16 w 77"/>
                  <a:gd name="T11" fmla="*/ 3 h 183"/>
                  <a:gd name="T12" fmla="*/ 40 w 77"/>
                  <a:gd name="T13" fmla="*/ 59 h 183"/>
                  <a:gd name="T14" fmla="*/ 46 w 77"/>
                  <a:gd name="T15" fmla="*/ 172 h 183"/>
                  <a:gd name="T16" fmla="*/ 58 w 77"/>
                  <a:gd name="T17" fmla="*/ 176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183">
                    <a:moveTo>
                      <a:pt x="58" y="176"/>
                    </a:moveTo>
                    <a:cubicBezTo>
                      <a:pt x="76" y="148"/>
                      <a:pt x="77" y="108"/>
                      <a:pt x="70" y="76"/>
                    </a:cubicBezTo>
                    <a:cubicBezTo>
                      <a:pt x="67" y="62"/>
                      <a:pt x="61" y="50"/>
                      <a:pt x="53" y="39"/>
                    </a:cubicBezTo>
                    <a:cubicBezTo>
                      <a:pt x="47" y="33"/>
                      <a:pt x="41" y="27"/>
                      <a:pt x="37" y="20"/>
                    </a:cubicBezTo>
                    <a:cubicBezTo>
                      <a:pt x="33" y="14"/>
                      <a:pt x="33" y="8"/>
                      <a:pt x="27" y="3"/>
                    </a:cubicBezTo>
                    <a:cubicBezTo>
                      <a:pt x="24" y="1"/>
                      <a:pt x="19" y="0"/>
                      <a:pt x="16" y="3"/>
                    </a:cubicBezTo>
                    <a:cubicBezTo>
                      <a:pt x="0" y="24"/>
                      <a:pt x="30" y="44"/>
                      <a:pt x="40" y="59"/>
                    </a:cubicBezTo>
                    <a:cubicBezTo>
                      <a:pt x="63" y="92"/>
                      <a:pt x="52" y="136"/>
                      <a:pt x="46" y="172"/>
                    </a:cubicBezTo>
                    <a:cubicBezTo>
                      <a:pt x="45" y="178"/>
                      <a:pt x="54" y="183"/>
                      <a:pt x="58" y="1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2" name="Freeform 751">
                <a:extLst>
                  <a:ext uri="{FF2B5EF4-FFF2-40B4-BE49-F238E27FC236}">
                    <a16:creationId xmlns:a16="http://schemas.microsoft.com/office/drawing/2014/main" id="{ADD4A191-88B5-448A-AB81-DFAF79113862}"/>
                  </a:ext>
                </a:extLst>
              </p:cNvPr>
              <p:cNvSpPr>
                <a:spLocks/>
              </p:cNvSpPr>
              <p:nvPr/>
            </p:nvSpPr>
            <p:spPr bwMode="auto">
              <a:xfrm>
                <a:off x="5573" y="1831"/>
                <a:ext cx="175" cy="258"/>
              </a:xfrm>
              <a:custGeom>
                <a:avLst/>
                <a:gdLst>
                  <a:gd name="T0" fmla="*/ 76 w 100"/>
                  <a:gd name="T1" fmla="*/ 141 h 147"/>
                  <a:gd name="T2" fmla="*/ 11 w 100"/>
                  <a:gd name="T3" fmla="*/ 1 h 147"/>
                  <a:gd name="T4" fmla="*/ 3 w 100"/>
                  <a:gd name="T5" fmla="*/ 15 h 147"/>
                  <a:gd name="T6" fmla="*/ 23 w 100"/>
                  <a:gd name="T7" fmla="*/ 29 h 147"/>
                  <a:gd name="T8" fmla="*/ 50 w 100"/>
                  <a:gd name="T9" fmla="*/ 51 h 147"/>
                  <a:gd name="T10" fmla="*/ 64 w 100"/>
                  <a:gd name="T11" fmla="*/ 138 h 147"/>
                  <a:gd name="T12" fmla="*/ 76 w 100"/>
                  <a:gd name="T13" fmla="*/ 141 h 147"/>
                </a:gdLst>
                <a:ahLst/>
                <a:cxnLst>
                  <a:cxn ang="0">
                    <a:pos x="T0" y="T1"/>
                  </a:cxn>
                  <a:cxn ang="0">
                    <a:pos x="T2" y="T3"/>
                  </a:cxn>
                  <a:cxn ang="0">
                    <a:pos x="T4" y="T5"/>
                  </a:cxn>
                  <a:cxn ang="0">
                    <a:pos x="T6" y="T7"/>
                  </a:cxn>
                  <a:cxn ang="0">
                    <a:pos x="T8" y="T9"/>
                  </a:cxn>
                  <a:cxn ang="0">
                    <a:pos x="T10" y="T11"/>
                  </a:cxn>
                  <a:cxn ang="0">
                    <a:pos x="T12" y="T13"/>
                  </a:cxn>
                </a:cxnLst>
                <a:rect l="0" t="0" r="r" b="b"/>
                <a:pathLst>
                  <a:path w="100" h="147">
                    <a:moveTo>
                      <a:pt x="76" y="141"/>
                    </a:moveTo>
                    <a:cubicBezTo>
                      <a:pt x="100" y="88"/>
                      <a:pt x="75" y="8"/>
                      <a:pt x="11" y="1"/>
                    </a:cubicBezTo>
                    <a:cubicBezTo>
                      <a:pt x="4" y="0"/>
                      <a:pt x="0" y="10"/>
                      <a:pt x="3" y="15"/>
                    </a:cubicBezTo>
                    <a:cubicBezTo>
                      <a:pt x="8" y="24"/>
                      <a:pt x="14" y="26"/>
                      <a:pt x="23" y="29"/>
                    </a:cubicBezTo>
                    <a:cubicBezTo>
                      <a:pt x="36" y="33"/>
                      <a:pt x="43" y="39"/>
                      <a:pt x="50" y="51"/>
                    </a:cubicBezTo>
                    <a:cubicBezTo>
                      <a:pt x="64" y="79"/>
                      <a:pt x="62" y="108"/>
                      <a:pt x="64" y="138"/>
                    </a:cubicBezTo>
                    <a:cubicBezTo>
                      <a:pt x="64" y="143"/>
                      <a:pt x="73" y="147"/>
                      <a:pt x="76" y="1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3" name="Freeform 752">
                <a:extLst>
                  <a:ext uri="{FF2B5EF4-FFF2-40B4-BE49-F238E27FC236}">
                    <a16:creationId xmlns:a16="http://schemas.microsoft.com/office/drawing/2014/main" id="{0CFA5DFA-4FDA-4138-894D-345C982595F7}"/>
                  </a:ext>
                </a:extLst>
              </p:cNvPr>
              <p:cNvSpPr>
                <a:spLocks/>
              </p:cNvSpPr>
              <p:nvPr/>
            </p:nvSpPr>
            <p:spPr bwMode="auto">
              <a:xfrm>
                <a:off x="5402" y="1456"/>
                <a:ext cx="214" cy="412"/>
              </a:xfrm>
              <a:custGeom>
                <a:avLst/>
                <a:gdLst>
                  <a:gd name="T0" fmla="*/ 115 w 122"/>
                  <a:gd name="T1" fmla="*/ 227 h 234"/>
                  <a:gd name="T2" fmla="*/ 109 w 122"/>
                  <a:gd name="T3" fmla="*/ 162 h 234"/>
                  <a:gd name="T4" fmla="*/ 93 w 122"/>
                  <a:gd name="T5" fmla="*/ 126 h 234"/>
                  <a:gd name="T6" fmla="*/ 90 w 122"/>
                  <a:gd name="T7" fmla="*/ 88 h 234"/>
                  <a:gd name="T8" fmla="*/ 18 w 122"/>
                  <a:gd name="T9" fmla="*/ 2 h 234"/>
                  <a:gd name="T10" fmla="*/ 10 w 122"/>
                  <a:gd name="T11" fmla="*/ 21 h 234"/>
                  <a:gd name="T12" fmla="*/ 54 w 122"/>
                  <a:gd name="T13" fmla="*/ 54 h 234"/>
                  <a:gd name="T14" fmla="*/ 70 w 122"/>
                  <a:gd name="T15" fmla="*/ 112 h 234"/>
                  <a:gd name="T16" fmla="*/ 84 w 122"/>
                  <a:gd name="T17" fmla="*/ 159 h 234"/>
                  <a:gd name="T18" fmla="*/ 102 w 122"/>
                  <a:gd name="T19" fmla="*/ 225 h 234"/>
                  <a:gd name="T20" fmla="*/ 115 w 122"/>
                  <a:gd name="T21" fmla="*/ 22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2" h="234">
                    <a:moveTo>
                      <a:pt x="115" y="227"/>
                    </a:moveTo>
                    <a:cubicBezTo>
                      <a:pt x="122" y="205"/>
                      <a:pt x="119" y="183"/>
                      <a:pt x="109" y="162"/>
                    </a:cubicBezTo>
                    <a:cubicBezTo>
                      <a:pt x="103" y="150"/>
                      <a:pt x="95" y="140"/>
                      <a:pt x="93" y="126"/>
                    </a:cubicBezTo>
                    <a:cubicBezTo>
                      <a:pt x="90" y="114"/>
                      <a:pt x="92" y="101"/>
                      <a:pt x="90" y="88"/>
                    </a:cubicBezTo>
                    <a:cubicBezTo>
                      <a:pt x="86" y="52"/>
                      <a:pt x="56" y="8"/>
                      <a:pt x="18" y="2"/>
                    </a:cubicBezTo>
                    <a:cubicBezTo>
                      <a:pt x="7" y="0"/>
                      <a:pt x="0" y="14"/>
                      <a:pt x="10" y="21"/>
                    </a:cubicBezTo>
                    <a:cubicBezTo>
                      <a:pt x="27" y="31"/>
                      <a:pt x="42" y="38"/>
                      <a:pt x="54" y="54"/>
                    </a:cubicBezTo>
                    <a:cubicBezTo>
                      <a:pt x="66" y="72"/>
                      <a:pt x="70" y="91"/>
                      <a:pt x="70" y="112"/>
                    </a:cubicBezTo>
                    <a:cubicBezTo>
                      <a:pt x="71" y="129"/>
                      <a:pt x="75" y="144"/>
                      <a:pt x="84" y="159"/>
                    </a:cubicBezTo>
                    <a:cubicBezTo>
                      <a:pt x="96" y="181"/>
                      <a:pt x="101" y="200"/>
                      <a:pt x="102" y="225"/>
                    </a:cubicBezTo>
                    <a:cubicBezTo>
                      <a:pt x="102" y="233"/>
                      <a:pt x="112" y="234"/>
                      <a:pt x="115" y="2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4" name="Freeform 753">
                <a:extLst>
                  <a:ext uri="{FF2B5EF4-FFF2-40B4-BE49-F238E27FC236}">
                    <a16:creationId xmlns:a16="http://schemas.microsoft.com/office/drawing/2014/main" id="{3E4726B9-E182-43C9-A6B8-BB5099802AA9}"/>
                  </a:ext>
                </a:extLst>
              </p:cNvPr>
              <p:cNvSpPr>
                <a:spLocks/>
              </p:cNvSpPr>
              <p:nvPr/>
            </p:nvSpPr>
            <p:spPr bwMode="auto">
              <a:xfrm>
                <a:off x="5124" y="1245"/>
                <a:ext cx="313" cy="248"/>
              </a:xfrm>
              <a:custGeom>
                <a:avLst/>
                <a:gdLst>
                  <a:gd name="T0" fmla="*/ 177 w 178"/>
                  <a:gd name="T1" fmla="*/ 130 h 141"/>
                  <a:gd name="T2" fmla="*/ 107 w 178"/>
                  <a:gd name="T3" fmla="*/ 8 h 141"/>
                  <a:gd name="T4" fmla="*/ 35 w 178"/>
                  <a:gd name="T5" fmla="*/ 15 h 141"/>
                  <a:gd name="T6" fmla="*/ 16 w 178"/>
                  <a:gd name="T7" fmla="*/ 64 h 141"/>
                  <a:gd name="T8" fmla="*/ 32 w 178"/>
                  <a:gd name="T9" fmla="*/ 57 h 141"/>
                  <a:gd name="T10" fmla="*/ 79 w 178"/>
                  <a:gd name="T11" fmla="*/ 29 h 141"/>
                  <a:gd name="T12" fmla="*/ 125 w 178"/>
                  <a:gd name="T13" fmla="*/ 48 h 141"/>
                  <a:gd name="T14" fmla="*/ 163 w 178"/>
                  <a:gd name="T15" fmla="*/ 134 h 141"/>
                  <a:gd name="T16" fmla="*/ 177 w 178"/>
                  <a:gd name="T17" fmla="*/ 13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 h="141">
                    <a:moveTo>
                      <a:pt x="177" y="130"/>
                    </a:moveTo>
                    <a:cubicBezTo>
                      <a:pt x="178" y="83"/>
                      <a:pt x="155" y="24"/>
                      <a:pt x="107" y="8"/>
                    </a:cubicBezTo>
                    <a:cubicBezTo>
                      <a:pt x="83" y="0"/>
                      <a:pt x="56" y="5"/>
                      <a:pt x="35" y="15"/>
                    </a:cubicBezTo>
                    <a:cubicBezTo>
                      <a:pt x="16" y="24"/>
                      <a:pt x="0" y="45"/>
                      <a:pt x="16" y="64"/>
                    </a:cubicBezTo>
                    <a:cubicBezTo>
                      <a:pt x="22" y="70"/>
                      <a:pt x="31" y="64"/>
                      <a:pt x="32" y="57"/>
                    </a:cubicBezTo>
                    <a:cubicBezTo>
                      <a:pt x="34" y="37"/>
                      <a:pt x="61" y="30"/>
                      <a:pt x="79" y="29"/>
                    </a:cubicBezTo>
                    <a:cubicBezTo>
                      <a:pt x="97" y="28"/>
                      <a:pt x="113" y="36"/>
                      <a:pt x="125" y="48"/>
                    </a:cubicBezTo>
                    <a:cubicBezTo>
                      <a:pt x="148" y="72"/>
                      <a:pt x="150" y="105"/>
                      <a:pt x="163" y="134"/>
                    </a:cubicBezTo>
                    <a:cubicBezTo>
                      <a:pt x="166" y="141"/>
                      <a:pt x="177" y="137"/>
                      <a:pt x="177" y="1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5" name="Freeform 754">
                <a:extLst>
                  <a:ext uri="{FF2B5EF4-FFF2-40B4-BE49-F238E27FC236}">
                    <a16:creationId xmlns:a16="http://schemas.microsoft.com/office/drawing/2014/main" id="{97329D31-6BCB-4B14-897E-D3EBE7991A4C}"/>
                  </a:ext>
                </a:extLst>
              </p:cNvPr>
              <p:cNvSpPr>
                <a:spLocks/>
              </p:cNvSpPr>
              <p:nvPr/>
            </p:nvSpPr>
            <p:spPr bwMode="auto">
              <a:xfrm>
                <a:off x="4985" y="1038"/>
                <a:ext cx="296" cy="244"/>
              </a:xfrm>
              <a:custGeom>
                <a:avLst/>
                <a:gdLst>
                  <a:gd name="T0" fmla="*/ 168 w 168"/>
                  <a:gd name="T1" fmla="*/ 131 h 139"/>
                  <a:gd name="T2" fmla="*/ 97 w 168"/>
                  <a:gd name="T3" fmla="*/ 11 h 139"/>
                  <a:gd name="T4" fmla="*/ 38 w 168"/>
                  <a:gd name="T5" fmla="*/ 6 h 139"/>
                  <a:gd name="T6" fmla="*/ 1 w 168"/>
                  <a:gd name="T7" fmla="*/ 43 h 139"/>
                  <a:gd name="T8" fmla="*/ 12 w 168"/>
                  <a:gd name="T9" fmla="*/ 50 h 139"/>
                  <a:gd name="T10" fmla="*/ 50 w 168"/>
                  <a:gd name="T11" fmla="*/ 28 h 139"/>
                  <a:gd name="T12" fmla="*/ 100 w 168"/>
                  <a:gd name="T13" fmla="*/ 41 h 139"/>
                  <a:gd name="T14" fmla="*/ 157 w 168"/>
                  <a:gd name="T15" fmla="*/ 134 h 139"/>
                  <a:gd name="T16" fmla="*/ 168 w 168"/>
                  <a:gd name="T17" fmla="*/ 13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39">
                    <a:moveTo>
                      <a:pt x="168" y="131"/>
                    </a:moveTo>
                    <a:cubicBezTo>
                      <a:pt x="166" y="84"/>
                      <a:pt x="141" y="32"/>
                      <a:pt x="97" y="11"/>
                    </a:cubicBezTo>
                    <a:cubicBezTo>
                      <a:pt x="79" y="2"/>
                      <a:pt x="58" y="0"/>
                      <a:pt x="38" y="6"/>
                    </a:cubicBezTo>
                    <a:cubicBezTo>
                      <a:pt x="21" y="11"/>
                      <a:pt x="0" y="23"/>
                      <a:pt x="1" y="43"/>
                    </a:cubicBezTo>
                    <a:cubicBezTo>
                      <a:pt x="1" y="49"/>
                      <a:pt x="7" y="52"/>
                      <a:pt x="12" y="50"/>
                    </a:cubicBezTo>
                    <a:cubicBezTo>
                      <a:pt x="26" y="43"/>
                      <a:pt x="34" y="31"/>
                      <a:pt x="50" y="28"/>
                    </a:cubicBezTo>
                    <a:cubicBezTo>
                      <a:pt x="68" y="24"/>
                      <a:pt x="86" y="30"/>
                      <a:pt x="100" y="41"/>
                    </a:cubicBezTo>
                    <a:cubicBezTo>
                      <a:pt x="131" y="63"/>
                      <a:pt x="140" y="101"/>
                      <a:pt x="157" y="134"/>
                    </a:cubicBezTo>
                    <a:cubicBezTo>
                      <a:pt x="160" y="139"/>
                      <a:pt x="168" y="137"/>
                      <a:pt x="168" y="1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6" name="Freeform 755">
                <a:extLst>
                  <a:ext uri="{FF2B5EF4-FFF2-40B4-BE49-F238E27FC236}">
                    <a16:creationId xmlns:a16="http://schemas.microsoft.com/office/drawing/2014/main" id="{8567A99E-63DA-4A80-8A50-815A98C9210A}"/>
                  </a:ext>
                </a:extLst>
              </p:cNvPr>
              <p:cNvSpPr>
                <a:spLocks/>
              </p:cNvSpPr>
              <p:nvPr/>
            </p:nvSpPr>
            <p:spPr bwMode="auto">
              <a:xfrm>
                <a:off x="4657" y="812"/>
                <a:ext cx="386" cy="289"/>
              </a:xfrm>
              <a:custGeom>
                <a:avLst/>
                <a:gdLst>
                  <a:gd name="T0" fmla="*/ 210 w 220"/>
                  <a:gd name="T1" fmla="*/ 157 h 164"/>
                  <a:gd name="T2" fmla="*/ 133 w 220"/>
                  <a:gd name="T3" fmla="*/ 46 h 164"/>
                  <a:gd name="T4" fmla="*/ 3 w 220"/>
                  <a:gd name="T5" fmla="*/ 47 h 164"/>
                  <a:gd name="T6" fmla="*/ 12 w 220"/>
                  <a:gd name="T7" fmla="*/ 58 h 164"/>
                  <a:gd name="T8" fmla="*/ 62 w 220"/>
                  <a:gd name="T9" fmla="*/ 48 h 164"/>
                  <a:gd name="T10" fmla="*/ 123 w 220"/>
                  <a:gd name="T11" fmla="*/ 69 h 164"/>
                  <a:gd name="T12" fmla="*/ 168 w 220"/>
                  <a:gd name="T13" fmla="*/ 105 h 164"/>
                  <a:gd name="T14" fmla="*/ 197 w 220"/>
                  <a:gd name="T15" fmla="*/ 157 h 164"/>
                  <a:gd name="T16" fmla="*/ 210 w 220"/>
                  <a:gd name="T17" fmla="*/ 15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64">
                    <a:moveTo>
                      <a:pt x="210" y="157"/>
                    </a:moveTo>
                    <a:cubicBezTo>
                      <a:pt x="220" y="110"/>
                      <a:pt x="167" y="68"/>
                      <a:pt x="133" y="46"/>
                    </a:cubicBezTo>
                    <a:cubicBezTo>
                      <a:pt x="101" y="25"/>
                      <a:pt x="26" y="0"/>
                      <a:pt x="3" y="47"/>
                    </a:cubicBezTo>
                    <a:cubicBezTo>
                      <a:pt x="0" y="53"/>
                      <a:pt x="5" y="59"/>
                      <a:pt x="12" y="58"/>
                    </a:cubicBezTo>
                    <a:cubicBezTo>
                      <a:pt x="29" y="55"/>
                      <a:pt x="44" y="47"/>
                      <a:pt x="62" y="48"/>
                    </a:cubicBezTo>
                    <a:cubicBezTo>
                      <a:pt x="84" y="48"/>
                      <a:pt x="105" y="58"/>
                      <a:pt x="123" y="69"/>
                    </a:cubicBezTo>
                    <a:cubicBezTo>
                      <a:pt x="140" y="79"/>
                      <a:pt x="155" y="91"/>
                      <a:pt x="168" y="105"/>
                    </a:cubicBezTo>
                    <a:cubicBezTo>
                      <a:pt x="183" y="120"/>
                      <a:pt x="190" y="137"/>
                      <a:pt x="197" y="157"/>
                    </a:cubicBezTo>
                    <a:cubicBezTo>
                      <a:pt x="199" y="162"/>
                      <a:pt x="209" y="164"/>
                      <a:pt x="210" y="15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7" name="Freeform 756">
                <a:extLst>
                  <a:ext uri="{FF2B5EF4-FFF2-40B4-BE49-F238E27FC236}">
                    <a16:creationId xmlns:a16="http://schemas.microsoft.com/office/drawing/2014/main" id="{FC9F5DA8-6DE7-4984-B6B0-65B496DF7367}"/>
                  </a:ext>
                </a:extLst>
              </p:cNvPr>
              <p:cNvSpPr>
                <a:spLocks/>
              </p:cNvSpPr>
              <p:nvPr/>
            </p:nvSpPr>
            <p:spPr bwMode="auto">
              <a:xfrm>
                <a:off x="4122" y="633"/>
                <a:ext cx="566" cy="280"/>
              </a:xfrm>
              <a:custGeom>
                <a:avLst/>
                <a:gdLst>
                  <a:gd name="T0" fmla="*/ 318 w 322"/>
                  <a:gd name="T1" fmla="*/ 150 h 159"/>
                  <a:gd name="T2" fmla="*/ 278 w 322"/>
                  <a:gd name="T3" fmla="*/ 80 h 159"/>
                  <a:gd name="T4" fmla="*/ 221 w 322"/>
                  <a:gd name="T5" fmla="*/ 62 h 159"/>
                  <a:gd name="T6" fmla="*/ 160 w 322"/>
                  <a:gd name="T7" fmla="*/ 36 h 159"/>
                  <a:gd name="T8" fmla="*/ 64 w 322"/>
                  <a:gd name="T9" fmla="*/ 0 h 159"/>
                  <a:gd name="T10" fmla="*/ 0 w 322"/>
                  <a:gd name="T11" fmla="*/ 37 h 159"/>
                  <a:gd name="T12" fmla="*/ 10 w 322"/>
                  <a:gd name="T13" fmla="*/ 44 h 159"/>
                  <a:gd name="T14" fmla="*/ 41 w 322"/>
                  <a:gd name="T15" fmla="*/ 28 h 159"/>
                  <a:gd name="T16" fmla="*/ 77 w 322"/>
                  <a:gd name="T17" fmla="*/ 26 h 159"/>
                  <a:gd name="T18" fmla="*/ 156 w 322"/>
                  <a:gd name="T19" fmla="*/ 63 h 159"/>
                  <a:gd name="T20" fmla="*/ 238 w 322"/>
                  <a:gd name="T21" fmla="*/ 93 h 159"/>
                  <a:gd name="T22" fmla="*/ 306 w 322"/>
                  <a:gd name="T23" fmla="*/ 150 h 159"/>
                  <a:gd name="T24" fmla="*/ 318 w 322"/>
                  <a:gd name="T25" fmla="*/ 15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2" h="159">
                    <a:moveTo>
                      <a:pt x="318" y="150"/>
                    </a:moveTo>
                    <a:cubicBezTo>
                      <a:pt x="322" y="120"/>
                      <a:pt x="304" y="95"/>
                      <a:pt x="278" y="80"/>
                    </a:cubicBezTo>
                    <a:cubicBezTo>
                      <a:pt x="260" y="71"/>
                      <a:pt x="240" y="67"/>
                      <a:pt x="221" y="62"/>
                    </a:cubicBezTo>
                    <a:cubicBezTo>
                      <a:pt x="199" y="56"/>
                      <a:pt x="180" y="48"/>
                      <a:pt x="160" y="36"/>
                    </a:cubicBezTo>
                    <a:cubicBezTo>
                      <a:pt x="130" y="19"/>
                      <a:pt x="100" y="1"/>
                      <a:pt x="64" y="0"/>
                    </a:cubicBezTo>
                    <a:cubicBezTo>
                      <a:pt x="40" y="0"/>
                      <a:pt x="3" y="9"/>
                      <a:pt x="0" y="37"/>
                    </a:cubicBezTo>
                    <a:cubicBezTo>
                      <a:pt x="0" y="42"/>
                      <a:pt x="6" y="46"/>
                      <a:pt x="10" y="44"/>
                    </a:cubicBezTo>
                    <a:cubicBezTo>
                      <a:pt x="21" y="40"/>
                      <a:pt x="29" y="32"/>
                      <a:pt x="41" y="28"/>
                    </a:cubicBezTo>
                    <a:cubicBezTo>
                      <a:pt x="52" y="24"/>
                      <a:pt x="65" y="24"/>
                      <a:pt x="77" y="26"/>
                    </a:cubicBezTo>
                    <a:cubicBezTo>
                      <a:pt x="107" y="31"/>
                      <a:pt x="131" y="49"/>
                      <a:pt x="156" y="63"/>
                    </a:cubicBezTo>
                    <a:cubicBezTo>
                      <a:pt x="183" y="78"/>
                      <a:pt x="209" y="85"/>
                      <a:pt x="238" y="93"/>
                    </a:cubicBezTo>
                    <a:cubicBezTo>
                      <a:pt x="266" y="100"/>
                      <a:pt x="304" y="116"/>
                      <a:pt x="306" y="150"/>
                    </a:cubicBezTo>
                    <a:cubicBezTo>
                      <a:pt x="306" y="159"/>
                      <a:pt x="318" y="158"/>
                      <a:pt x="318" y="15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8" name="Freeform 757">
                <a:extLst>
                  <a:ext uri="{FF2B5EF4-FFF2-40B4-BE49-F238E27FC236}">
                    <a16:creationId xmlns:a16="http://schemas.microsoft.com/office/drawing/2014/main" id="{9A83DE84-C927-4377-930F-E79236BBBB39}"/>
                  </a:ext>
                </a:extLst>
              </p:cNvPr>
              <p:cNvSpPr>
                <a:spLocks/>
              </p:cNvSpPr>
              <p:nvPr/>
            </p:nvSpPr>
            <p:spPr bwMode="auto">
              <a:xfrm>
                <a:off x="3855" y="644"/>
                <a:ext cx="287" cy="93"/>
              </a:xfrm>
              <a:custGeom>
                <a:avLst/>
                <a:gdLst>
                  <a:gd name="T0" fmla="*/ 156 w 163"/>
                  <a:gd name="T1" fmla="*/ 24 h 53"/>
                  <a:gd name="T2" fmla="*/ 22 w 163"/>
                  <a:gd name="T3" fmla="*/ 47 h 53"/>
                  <a:gd name="T4" fmla="*/ 34 w 163"/>
                  <a:gd name="T5" fmla="*/ 49 h 53"/>
                  <a:gd name="T6" fmla="*/ 94 w 163"/>
                  <a:gd name="T7" fmla="*/ 40 h 53"/>
                  <a:gd name="T8" fmla="*/ 153 w 163"/>
                  <a:gd name="T9" fmla="*/ 40 h 53"/>
                  <a:gd name="T10" fmla="*/ 156 w 163"/>
                  <a:gd name="T11" fmla="*/ 24 h 53"/>
                </a:gdLst>
                <a:ahLst/>
                <a:cxnLst>
                  <a:cxn ang="0">
                    <a:pos x="T0" y="T1"/>
                  </a:cxn>
                  <a:cxn ang="0">
                    <a:pos x="T2" y="T3"/>
                  </a:cxn>
                  <a:cxn ang="0">
                    <a:pos x="T4" y="T5"/>
                  </a:cxn>
                  <a:cxn ang="0">
                    <a:pos x="T6" y="T7"/>
                  </a:cxn>
                  <a:cxn ang="0">
                    <a:pos x="T8" y="T9"/>
                  </a:cxn>
                  <a:cxn ang="0">
                    <a:pos x="T10" y="T11"/>
                  </a:cxn>
                </a:cxnLst>
                <a:rect l="0" t="0" r="r" b="b"/>
                <a:pathLst>
                  <a:path w="163" h="53">
                    <a:moveTo>
                      <a:pt x="156" y="24"/>
                    </a:moveTo>
                    <a:cubicBezTo>
                      <a:pt x="135" y="16"/>
                      <a:pt x="0" y="0"/>
                      <a:pt x="22" y="47"/>
                    </a:cubicBezTo>
                    <a:cubicBezTo>
                      <a:pt x="24" y="53"/>
                      <a:pt x="30" y="52"/>
                      <a:pt x="34" y="49"/>
                    </a:cubicBezTo>
                    <a:cubicBezTo>
                      <a:pt x="50" y="36"/>
                      <a:pt x="74" y="40"/>
                      <a:pt x="94" y="40"/>
                    </a:cubicBezTo>
                    <a:cubicBezTo>
                      <a:pt x="114" y="39"/>
                      <a:pt x="133" y="39"/>
                      <a:pt x="153" y="40"/>
                    </a:cubicBezTo>
                    <a:cubicBezTo>
                      <a:pt x="163" y="40"/>
                      <a:pt x="163" y="27"/>
                      <a:pt x="156"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9" name="Freeform 758">
                <a:extLst>
                  <a:ext uri="{FF2B5EF4-FFF2-40B4-BE49-F238E27FC236}">
                    <a16:creationId xmlns:a16="http://schemas.microsoft.com/office/drawing/2014/main" id="{3320ADC7-3646-4BF4-99A4-C6DF5CD4C805}"/>
                  </a:ext>
                </a:extLst>
              </p:cNvPr>
              <p:cNvSpPr>
                <a:spLocks/>
              </p:cNvSpPr>
              <p:nvPr/>
            </p:nvSpPr>
            <p:spPr bwMode="auto">
              <a:xfrm>
                <a:off x="3493" y="566"/>
                <a:ext cx="473" cy="141"/>
              </a:xfrm>
              <a:custGeom>
                <a:avLst/>
                <a:gdLst>
                  <a:gd name="T0" fmla="*/ 266 w 269"/>
                  <a:gd name="T1" fmla="*/ 70 h 80"/>
                  <a:gd name="T2" fmla="*/ 215 w 269"/>
                  <a:gd name="T3" fmla="*/ 27 h 80"/>
                  <a:gd name="T4" fmla="*/ 131 w 269"/>
                  <a:gd name="T5" fmla="*/ 13 h 80"/>
                  <a:gd name="T6" fmla="*/ 10 w 269"/>
                  <a:gd name="T7" fmla="*/ 56 h 80"/>
                  <a:gd name="T8" fmla="*/ 28 w 269"/>
                  <a:gd name="T9" fmla="*/ 59 h 80"/>
                  <a:gd name="T10" fmla="*/ 80 w 269"/>
                  <a:gd name="T11" fmla="*/ 37 h 80"/>
                  <a:gd name="T12" fmla="*/ 146 w 269"/>
                  <a:gd name="T13" fmla="*/ 37 h 80"/>
                  <a:gd name="T14" fmla="*/ 206 w 269"/>
                  <a:gd name="T15" fmla="*/ 48 h 80"/>
                  <a:gd name="T16" fmla="*/ 256 w 269"/>
                  <a:gd name="T17" fmla="*/ 78 h 80"/>
                  <a:gd name="T18" fmla="*/ 266 w 269"/>
                  <a:gd name="T19" fmla="*/ 7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9" h="80">
                    <a:moveTo>
                      <a:pt x="266" y="70"/>
                    </a:moveTo>
                    <a:cubicBezTo>
                      <a:pt x="258" y="50"/>
                      <a:pt x="234" y="36"/>
                      <a:pt x="215" y="27"/>
                    </a:cubicBezTo>
                    <a:cubicBezTo>
                      <a:pt x="189" y="15"/>
                      <a:pt x="160" y="13"/>
                      <a:pt x="131" y="13"/>
                    </a:cubicBezTo>
                    <a:cubicBezTo>
                      <a:pt x="101" y="13"/>
                      <a:pt x="0" y="0"/>
                      <a:pt x="10" y="56"/>
                    </a:cubicBezTo>
                    <a:cubicBezTo>
                      <a:pt x="11" y="64"/>
                      <a:pt x="25" y="67"/>
                      <a:pt x="28" y="59"/>
                    </a:cubicBezTo>
                    <a:cubicBezTo>
                      <a:pt x="38" y="36"/>
                      <a:pt x="58" y="37"/>
                      <a:pt x="80" y="37"/>
                    </a:cubicBezTo>
                    <a:cubicBezTo>
                      <a:pt x="102" y="37"/>
                      <a:pt x="124" y="37"/>
                      <a:pt x="146" y="37"/>
                    </a:cubicBezTo>
                    <a:cubicBezTo>
                      <a:pt x="167" y="38"/>
                      <a:pt x="187" y="40"/>
                      <a:pt x="206" y="48"/>
                    </a:cubicBezTo>
                    <a:cubicBezTo>
                      <a:pt x="225" y="55"/>
                      <a:pt x="239" y="70"/>
                      <a:pt x="256" y="78"/>
                    </a:cubicBezTo>
                    <a:cubicBezTo>
                      <a:pt x="261" y="80"/>
                      <a:pt x="269" y="76"/>
                      <a:pt x="266" y="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20" name="Freeform 759">
                <a:extLst>
                  <a:ext uri="{FF2B5EF4-FFF2-40B4-BE49-F238E27FC236}">
                    <a16:creationId xmlns:a16="http://schemas.microsoft.com/office/drawing/2014/main" id="{700379DE-2C61-4E2D-8835-E64DA6CA0A0E}"/>
                  </a:ext>
                </a:extLst>
              </p:cNvPr>
              <p:cNvSpPr>
                <a:spLocks/>
              </p:cNvSpPr>
              <p:nvPr/>
            </p:nvSpPr>
            <p:spPr bwMode="auto">
              <a:xfrm>
                <a:off x="3166" y="635"/>
                <a:ext cx="380" cy="142"/>
              </a:xfrm>
              <a:custGeom>
                <a:avLst/>
                <a:gdLst>
                  <a:gd name="T0" fmla="*/ 211 w 216"/>
                  <a:gd name="T1" fmla="*/ 17 h 81"/>
                  <a:gd name="T2" fmla="*/ 93 w 216"/>
                  <a:gd name="T3" fmla="*/ 8 h 81"/>
                  <a:gd name="T4" fmla="*/ 4 w 216"/>
                  <a:gd name="T5" fmla="*/ 61 h 81"/>
                  <a:gd name="T6" fmla="*/ 18 w 216"/>
                  <a:gd name="T7" fmla="*/ 75 h 81"/>
                  <a:gd name="T8" fmla="*/ 57 w 216"/>
                  <a:gd name="T9" fmla="*/ 45 h 81"/>
                  <a:gd name="T10" fmla="*/ 102 w 216"/>
                  <a:gd name="T11" fmla="*/ 28 h 81"/>
                  <a:gd name="T12" fmla="*/ 157 w 216"/>
                  <a:gd name="T13" fmla="*/ 26 h 81"/>
                  <a:gd name="T14" fmla="*/ 209 w 216"/>
                  <a:gd name="T15" fmla="*/ 28 h 81"/>
                  <a:gd name="T16" fmla="*/ 211 w 216"/>
                  <a:gd name="T17" fmla="*/ 1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 h="81">
                    <a:moveTo>
                      <a:pt x="211" y="17"/>
                    </a:moveTo>
                    <a:cubicBezTo>
                      <a:pt x="178" y="0"/>
                      <a:pt x="128" y="0"/>
                      <a:pt x="93" y="8"/>
                    </a:cubicBezTo>
                    <a:cubicBezTo>
                      <a:pt x="61" y="14"/>
                      <a:pt x="21" y="32"/>
                      <a:pt x="4" y="61"/>
                    </a:cubicBezTo>
                    <a:cubicBezTo>
                      <a:pt x="0" y="69"/>
                      <a:pt x="9" y="81"/>
                      <a:pt x="18" y="75"/>
                    </a:cubicBezTo>
                    <a:cubicBezTo>
                      <a:pt x="31" y="65"/>
                      <a:pt x="42" y="53"/>
                      <a:pt x="57" y="45"/>
                    </a:cubicBezTo>
                    <a:cubicBezTo>
                      <a:pt x="71" y="37"/>
                      <a:pt x="86" y="31"/>
                      <a:pt x="102" y="28"/>
                    </a:cubicBezTo>
                    <a:cubicBezTo>
                      <a:pt x="120" y="25"/>
                      <a:pt x="139" y="25"/>
                      <a:pt x="157" y="26"/>
                    </a:cubicBezTo>
                    <a:cubicBezTo>
                      <a:pt x="174" y="27"/>
                      <a:pt x="192" y="31"/>
                      <a:pt x="209" y="28"/>
                    </a:cubicBezTo>
                    <a:cubicBezTo>
                      <a:pt x="215" y="27"/>
                      <a:pt x="216" y="19"/>
                      <a:pt x="211"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21" name="Freeform 760">
                <a:extLst>
                  <a:ext uri="{FF2B5EF4-FFF2-40B4-BE49-F238E27FC236}">
                    <a16:creationId xmlns:a16="http://schemas.microsoft.com/office/drawing/2014/main" id="{5E11B53A-7419-4489-AEE0-254F5BD8AC29}"/>
                  </a:ext>
                </a:extLst>
              </p:cNvPr>
              <p:cNvSpPr>
                <a:spLocks/>
              </p:cNvSpPr>
              <p:nvPr/>
            </p:nvSpPr>
            <p:spPr bwMode="auto">
              <a:xfrm>
                <a:off x="2245" y="1233"/>
                <a:ext cx="207" cy="176"/>
              </a:xfrm>
              <a:custGeom>
                <a:avLst/>
                <a:gdLst>
                  <a:gd name="T0" fmla="*/ 4 w 118"/>
                  <a:gd name="T1" fmla="*/ 8 h 100"/>
                  <a:gd name="T2" fmla="*/ 40 w 118"/>
                  <a:gd name="T3" fmla="*/ 23 h 100"/>
                  <a:gd name="T4" fmla="*/ 76 w 118"/>
                  <a:gd name="T5" fmla="*/ 61 h 100"/>
                  <a:gd name="T6" fmla="*/ 112 w 118"/>
                  <a:gd name="T7" fmla="*/ 99 h 100"/>
                  <a:gd name="T8" fmla="*/ 114 w 118"/>
                  <a:gd name="T9" fmla="*/ 91 h 100"/>
                  <a:gd name="T10" fmla="*/ 68 w 118"/>
                  <a:gd name="T11" fmla="*/ 30 h 100"/>
                  <a:gd name="T12" fmla="*/ 6 w 118"/>
                  <a:gd name="T13" fmla="*/ 1 h 100"/>
                  <a:gd name="T14" fmla="*/ 4 w 118"/>
                  <a:gd name="T15" fmla="*/ 8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100">
                    <a:moveTo>
                      <a:pt x="4" y="8"/>
                    </a:moveTo>
                    <a:cubicBezTo>
                      <a:pt x="16" y="13"/>
                      <a:pt x="28" y="18"/>
                      <a:pt x="40" y="23"/>
                    </a:cubicBezTo>
                    <a:cubicBezTo>
                      <a:pt x="58" y="31"/>
                      <a:pt x="66" y="44"/>
                      <a:pt x="76" y="61"/>
                    </a:cubicBezTo>
                    <a:cubicBezTo>
                      <a:pt x="84" y="74"/>
                      <a:pt x="94" y="100"/>
                      <a:pt x="112" y="99"/>
                    </a:cubicBezTo>
                    <a:cubicBezTo>
                      <a:pt x="115" y="98"/>
                      <a:pt x="118" y="93"/>
                      <a:pt x="114" y="91"/>
                    </a:cubicBezTo>
                    <a:cubicBezTo>
                      <a:pt x="90" y="81"/>
                      <a:pt x="84" y="48"/>
                      <a:pt x="68" y="30"/>
                    </a:cubicBezTo>
                    <a:cubicBezTo>
                      <a:pt x="53" y="14"/>
                      <a:pt x="26" y="8"/>
                      <a:pt x="6" y="1"/>
                    </a:cubicBezTo>
                    <a:cubicBezTo>
                      <a:pt x="3" y="0"/>
                      <a:pt x="0" y="6"/>
                      <a:pt x="4"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22" name="Freeform 761">
                <a:extLst>
                  <a:ext uri="{FF2B5EF4-FFF2-40B4-BE49-F238E27FC236}">
                    <a16:creationId xmlns:a16="http://schemas.microsoft.com/office/drawing/2014/main" id="{3A4353DF-3B1C-49EA-9D61-2DA838909194}"/>
                  </a:ext>
                </a:extLst>
              </p:cNvPr>
              <p:cNvSpPr>
                <a:spLocks/>
              </p:cNvSpPr>
              <p:nvPr/>
            </p:nvSpPr>
            <p:spPr bwMode="auto">
              <a:xfrm>
                <a:off x="2324" y="1322"/>
                <a:ext cx="390" cy="299"/>
              </a:xfrm>
              <a:custGeom>
                <a:avLst/>
                <a:gdLst>
                  <a:gd name="T0" fmla="*/ 212 w 222"/>
                  <a:gd name="T1" fmla="*/ 3 h 170"/>
                  <a:gd name="T2" fmla="*/ 70 w 222"/>
                  <a:gd name="T3" fmla="*/ 39 h 170"/>
                  <a:gd name="T4" fmla="*/ 36 w 222"/>
                  <a:gd name="T5" fmla="*/ 85 h 170"/>
                  <a:gd name="T6" fmla="*/ 1 w 222"/>
                  <a:gd name="T7" fmla="*/ 161 h 170"/>
                  <a:gd name="T8" fmla="*/ 10 w 222"/>
                  <a:gd name="T9" fmla="*/ 166 h 170"/>
                  <a:gd name="T10" fmla="*/ 46 w 222"/>
                  <a:gd name="T11" fmla="*/ 95 h 170"/>
                  <a:gd name="T12" fmla="*/ 67 w 222"/>
                  <a:gd name="T13" fmla="*/ 57 h 170"/>
                  <a:gd name="T14" fmla="*/ 114 w 222"/>
                  <a:gd name="T15" fmla="*/ 45 h 170"/>
                  <a:gd name="T16" fmla="*/ 219 w 222"/>
                  <a:gd name="T17" fmla="*/ 9 h 170"/>
                  <a:gd name="T18" fmla="*/ 212 w 222"/>
                  <a:gd name="T19" fmla="*/ 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2" h="170">
                    <a:moveTo>
                      <a:pt x="212" y="3"/>
                    </a:moveTo>
                    <a:cubicBezTo>
                      <a:pt x="172" y="45"/>
                      <a:pt x="118" y="19"/>
                      <a:pt x="70" y="39"/>
                    </a:cubicBezTo>
                    <a:cubicBezTo>
                      <a:pt x="51" y="47"/>
                      <a:pt x="45" y="68"/>
                      <a:pt x="36" y="85"/>
                    </a:cubicBezTo>
                    <a:cubicBezTo>
                      <a:pt x="25" y="109"/>
                      <a:pt x="8" y="135"/>
                      <a:pt x="1" y="161"/>
                    </a:cubicBezTo>
                    <a:cubicBezTo>
                      <a:pt x="0" y="165"/>
                      <a:pt x="6" y="170"/>
                      <a:pt x="10" y="166"/>
                    </a:cubicBezTo>
                    <a:cubicBezTo>
                      <a:pt x="26" y="146"/>
                      <a:pt x="35" y="118"/>
                      <a:pt x="46" y="95"/>
                    </a:cubicBezTo>
                    <a:cubicBezTo>
                      <a:pt x="52" y="83"/>
                      <a:pt x="57" y="67"/>
                      <a:pt x="67" y="57"/>
                    </a:cubicBezTo>
                    <a:cubicBezTo>
                      <a:pt x="78" y="46"/>
                      <a:pt x="98" y="46"/>
                      <a:pt x="114" y="45"/>
                    </a:cubicBezTo>
                    <a:cubicBezTo>
                      <a:pt x="150" y="42"/>
                      <a:pt x="197" y="44"/>
                      <a:pt x="219" y="9"/>
                    </a:cubicBezTo>
                    <a:cubicBezTo>
                      <a:pt x="222" y="4"/>
                      <a:pt x="215" y="0"/>
                      <a:pt x="212"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23" name="Freeform 762">
                <a:extLst>
                  <a:ext uri="{FF2B5EF4-FFF2-40B4-BE49-F238E27FC236}">
                    <a16:creationId xmlns:a16="http://schemas.microsoft.com/office/drawing/2014/main" id="{563E26A7-7BBA-4549-8ACA-EEDF90C55357}"/>
                  </a:ext>
                </a:extLst>
              </p:cNvPr>
              <p:cNvSpPr>
                <a:spLocks/>
              </p:cNvSpPr>
              <p:nvPr/>
            </p:nvSpPr>
            <p:spPr bwMode="auto">
              <a:xfrm>
                <a:off x="2011" y="1581"/>
                <a:ext cx="325" cy="54"/>
              </a:xfrm>
              <a:custGeom>
                <a:avLst/>
                <a:gdLst>
                  <a:gd name="T0" fmla="*/ 181 w 185"/>
                  <a:gd name="T1" fmla="*/ 11 h 31"/>
                  <a:gd name="T2" fmla="*/ 97 w 185"/>
                  <a:gd name="T3" fmla="*/ 18 h 31"/>
                  <a:gd name="T4" fmla="*/ 55 w 185"/>
                  <a:gd name="T5" fmla="*/ 19 h 31"/>
                  <a:gd name="T6" fmla="*/ 8 w 185"/>
                  <a:gd name="T7" fmla="*/ 2 h 31"/>
                  <a:gd name="T8" fmla="*/ 3 w 185"/>
                  <a:gd name="T9" fmla="*/ 8 h 31"/>
                  <a:gd name="T10" fmla="*/ 82 w 185"/>
                  <a:gd name="T11" fmla="*/ 30 h 31"/>
                  <a:gd name="T12" fmla="*/ 182 w 185"/>
                  <a:gd name="T13" fmla="*/ 17 h 31"/>
                  <a:gd name="T14" fmla="*/ 181 w 185"/>
                  <a:gd name="T15" fmla="*/ 1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31">
                    <a:moveTo>
                      <a:pt x="181" y="11"/>
                    </a:moveTo>
                    <a:cubicBezTo>
                      <a:pt x="153" y="10"/>
                      <a:pt x="125" y="15"/>
                      <a:pt x="97" y="18"/>
                    </a:cubicBezTo>
                    <a:cubicBezTo>
                      <a:pt x="84" y="19"/>
                      <a:pt x="69" y="20"/>
                      <a:pt x="55" y="19"/>
                    </a:cubicBezTo>
                    <a:cubicBezTo>
                      <a:pt x="37" y="17"/>
                      <a:pt x="24" y="10"/>
                      <a:pt x="8" y="2"/>
                    </a:cubicBezTo>
                    <a:cubicBezTo>
                      <a:pt x="4" y="0"/>
                      <a:pt x="0" y="5"/>
                      <a:pt x="3" y="8"/>
                    </a:cubicBezTo>
                    <a:cubicBezTo>
                      <a:pt x="22" y="29"/>
                      <a:pt x="56" y="31"/>
                      <a:pt x="82" y="30"/>
                    </a:cubicBezTo>
                    <a:cubicBezTo>
                      <a:pt x="115" y="28"/>
                      <a:pt x="150" y="25"/>
                      <a:pt x="182" y="17"/>
                    </a:cubicBezTo>
                    <a:cubicBezTo>
                      <a:pt x="185" y="16"/>
                      <a:pt x="185" y="11"/>
                      <a:pt x="181"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24" name="Freeform 763">
                <a:extLst>
                  <a:ext uri="{FF2B5EF4-FFF2-40B4-BE49-F238E27FC236}">
                    <a16:creationId xmlns:a16="http://schemas.microsoft.com/office/drawing/2014/main" id="{C230E4BC-430D-4AB7-9FBB-F1E3AC16556C}"/>
                  </a:ext>
                </a:extLst>
              </p:cNvPr>
              <p:cNvSpPr>
                <a:spLocks/>
              </p:cNvSpPr>
              <p:nvPr/>
            </p:nvSpPr>
            <p:spPr bwMode="auto">
              <a:xfrm>
                <a:off x="2326" y="1593"/>
                <a:ext cx="103" cy="136"/>
              </a:xfrm>
              <a:custGeom>
                <a:avLst/>
                <a:gdLst>
                  <a:gd name="T0" fmla="*/ 4 w 59"/>
                  <a:gd name="T1" fmla="*/ 3 h 77"/>
                  <a:gd name="T2" fmla="*/ 14 w 59"/>
                  <a:gd name="T3" fmla="*/ 35 h 77"/>
                  <a:gd name="T4" fmla="*/ 52 w 59"/>
                  <a:gd name="T5" fmla="*/ 75 h 77"/>
                  <a:gd name="T6" fmla="*/ 57 w 59"/>
                  <a:gd name="T7" fmla="*/ 70 h 77"/>
                  <a:gd name="T8" fmla="*/ 11 w 59"/>
                  <a:gd name="T9" fmla="*/ 4 h 77"/>
                  <a:gd name="T10" fmla="*/ 4 w 59"/>
                  <a:gd name="T11" fmla="*/ 3 h 77"/>
                </a:gdLst>
                <a:ahLst/>
                <a:cxnLst>
                  <a:cxn ang="0">
                    <a:pos x="T0" y="T1"/>
                  </a:cxn>
                  <a:cxn ang="0">
                    <a:pos x="T2" y="T3"/>
                  </a:cxn>
                  <a:cxn ang="0">
                    <a:pos x="T4" y="T5"/>
                  </a:cxn>
                  <a:cxn ang="0">
                    <a:pos x="T6" y="T7"/>
                  </a:cxn>
                  <a:cxn ang="0">
                    <a:pos x="T8" y="T9"/>
                  </a:cxn>
                  <a:cxn ang="0">
                    <a:pos x="T10" y="T11"/>
                  </a:cxn>
                </a:cxnLst>
                <a:rect l="0" t="0" r="r" b="b"/>
                <a:pathLst>
                  <a:path w="59" h="77">
                    <a:moveTo>
                      <a:pt x="4" y="3"/>
                    </a:moveTo>
                    <a:cubicBezTo>
                      <a:pt x="0" y="15"/>
                      <a:pt x="7" y="26"/>
                      <a:pt x="14" y="35"/>
                    </a:cubicBezTo>
                    <a:cubicBezTo>
                      <a:pt x="25" y="48"/>
                      <a:pt x="37" y="66"/>
                      <a:pt x="52" y="75"/>
                    </a:cubicBezTo>
                    <a:cubicBezTo>
                      <a:pt x="56" y="77"/>
                      <a:pt x="59" y="73"/>
                      <a:pt x="57" y="70"/>
                    </a:cubicBezTo>
                    <a:cubicBezTo>
                      <a:pt x="47" y="46"/>
                      <a:pt x="11" y="32"/>
                      <a:pt x="11" y="4"/>
                    </a:cubicBezTo>
                    <a:cubicBezTo>
                      <a:pt x="10" y="0"/>
                      <a:pt x="5" y="0"/>
                      <a:pt x="4"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25" name="Freeform 764">
                <a:extLst>
                  <a:ext uri="{FF2B5EF4-FFF2-40B4-BE49-F238E27FC236}">
                    <a16:creationId xmlns:a16="http://schemas.microsoft.com/office/drawing/2014/main" id="{FEA4A9A7-12E7-4143-A9C0-098FF973714B}"/>
                  </a:ext>
                </a:extLst>
              </p:cNvPr>
              <p:cNvSpPr>
                <a:spLocks/>
              </p:cNvSpPr>
              <p:nvPr/>
            </p:nvSpPr>
            <p:spPr bwMode="auto">
              <a:xfrm>
                <a:off x="2370" y="1697"/>
                <a:ext cx="96" cy="334"/>
              </a:xfrm>
              <a:custGeom>
                <a:avLst/>
                <a:gdLst>
                  <a:gd name="T0" fmla="*/ 46 w 55"/>
                  <a:gd name="T1" fmla="*/ 2 h 190"/>
                  <a:gd name="T2" fmla="*/ 9 w 55"/>
                  <a:gd name="T3" fmla="*/ 92 h 190"/>
                  <a:gd name="T4" fmla="*/ 30 w 55"/>
                  <a:gd name="T5" fmla="*/ 188 h 190"/>
                  <a:gd name="T6" fmla="*/ 38 w 55"/>
                  <a:gd name="T7" fmla="*/ 183 h 190"/>
                  <a:gd name="T8" fmla="*/ 24 w 55"/>
                  <a:gd name="T9" fmla="*/ 149 h 190"/>
                  <a:gd name="T10" fmla="*/ 22 w 55"/>
                  <a:gd name="T11" fmla="*/ 106 h 190"/>
                  <a:gd name="T12" fmla="*/ 50 w 55"/>
                  <a:gd name="T13" fmla="*/ 10 h 190"/>
                  <a:gd name="T14" fmla="*/ 46 w 55"/>
                  <a:gd name="T15" fmla="*/ 2 h 1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190">
                    <a:moveTo>
                      <a:pt x="46" y="2"/>
                    </a:moveTo>
                    <a:cubicBezTo>
                      <a:pt x="8" y="11"/>
                      <a:pt x="10" y="61"/>
                      <a:pt x="9" y="92"/>
                    </a:cubicBezTo>
                    <a:cubicBezTo>
                      <a:pt x="8" y="118"/>
                      <a:pt x="0" y="175"/>
                      <a:pt x="30" y="188"/>
                    </a:cubicBezTo>
                    <a:cubicBezTo>
                      <a:pt x="34" y="190"/>
                      <a:pt x="39" y="187"/>
                      <a:pt x="38" y="183"/>
                    </a:cubicBezTo>
                    <a:cubicBezTo>
                      <a:pt x="33" y="171"/>
                      <a:pt x="26" y="162"/>
                      <a:pt x="24" y="149"/>
                    </a:cubicBezTo>
                    <a:cubicBezTo>
                      <a:pt x="21" y="135"/>
                      <a:pt x="22" y="120"/>
                      <a:pt x="22" y="106"/>
                    </a:cubicBezTo>
                    <a:cubicBezTo>
                      <a:pt x="23" y="72"/>
                      <a:pt x="17" y="31"/>
                      <a:pt x="50" y="10"/>
                    </a:cubicBezTo>
                    <a:cubicBezTo>
                      <a:pt x="55" y="8"/>
                      <a:pt x="52" y="0"/>
                      <a:pt x="4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26" name="Freeform 765">
                <a:extLst>
                  <a:ext uri="{FF2B5EF4-FFF2-40B4-BE49-F238E27FC236}">
                    <a16:creationId xmlns:a16="http://schemas.microsoft.com/office/drawing/2014/main" id="{60E67041-8F78-47CA-9443-5C14C6F091EE}"/>
                  </a:ext>
                </a:extLst>
              </p:cNvPr>
              <p:cNvSpPr>
                <a:spLocks/>
              </p:cNvSpPr>
              <p:nvPr/>
            </p:nvSpPr>
            <p:spPr bwMode="auto">
              <a:xfrm>
                <a:off x="2582" y="1922"/>
                <a:ext cx="44" cy="92"/>
              </a:xfrm>
              <a:custGeom>
                <a:avLst/>
                <a:gdLst>
                  <a:gd name="T0" fmla="*/ 17 w 25"/>
                  <a:gd name="T1" fmla="*/ 3 h 52"/>
                  <a:gd name="T2" fmla="*/ 11 w 25"/>
                  <a:gd name="T3" fmla="*/ 50 h 52"/>
                  <a:gd name="T4" fmla="*/ 16 w 25"/>
                  <a:gd name="T5" fmla="*/ 49 h 52"/>
                  <a:gd name="T6" fmla="*/ 17 w 25"/>
                  <a:gd name="T7" fmla="*/ 30 h 52"/>
                  <a:gd name="T8" fmla="*/ 23 w 25"/>
                  <a:gd name="T9" fmla="*/ 7 h 52"/>
                  <a:gd name="T10" fmla="*/ 17 w 25"/>
                  <a:gd name="T11" fmla="*/ 3 h 52"/>
                </a:gdLst>
                <a:ahLst/>
                <a:cxnLst>
                  <a:cxn ang="0">
                    <a:pos x="T0" y="T1"/>
                  </a:cxn>
                  <a:cxn ang="0">
                    <a:pos x="T2" y="T3"/>
                  </a:cxn>
                  <a:cxn ang="0">
                    <a:pos x="T4" y="T5"/>
                  </a:cxn>
                  <a:cxn ang="0">
                    <a:pos x="T6" y="T7"/>
                  </a:cxn>
                  <a:cxn ang="0">
                    <a:pos x="T8" y="T9"/>
                  </a:cxn>
                  <a:cxn ang="0">
                    <a:pos x="T10" y="T11"/>
                  </a:cxn>
                </a:cxnLst>
                <a:rect l="0" t="0" r="r" b="b"/>
                <a:pathLst>
                  <a:path w="25" h="52">
                    <a:moveTo>
                      <a:pt x="17" y="3"/>
                    </a:moveTo>
                    <a:cubicBezTo>
                      <a:pt x="9" y="15"/>
                      <a:pt x="0" y="38"/>
                      <a:pt x="11" y="50"/>
                    </a:cubicBezTo>
                    <a:cubicBezTo>
                      <a:pt x="12" y="52"/>
                      <a:pt x="15" y="51"/>
                      <a:pt x="16" y="49"/>
                    </a:cubicBezTo>
                    <a:cubicBezTo>
                      <a:pt x="18" y="43"/>
                      <a:pt x="16" y="36"/>
                      <a:pt x="17" y="30"/>
                    </a:cubicBezTo>
                    <a:cubicBezTo>
                      <a:pt x="18" y="22"/>
                      <a:pt x="20" y="14"/>
                      <a:pt x="23" y="7"/>
                    </a:cubicBezTo>
                    <a:cubicBezTo>
                      <a:pt x="25" y="3"/>
                      <a:pt x="20" y="0"/>
                      <a:pt x="1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27" name="Freeform 766">
                <a:extLst>
                  <a:ext uri="{FF2B5EF4-FFF2-40B4-BE49-F238E27FC236}">
                    <a16:creationId xmlns:a16="http://schemas.microsoft.com/office/drawing/2014/main" id="{5572D273-E775-43E5-8E1F-C1F89E940803}"/>
                  </a:ext>
                </a:extLst>
              </p:cNvPr>
              <p:cNvSpPr>
                <a:spLocks/>
              </p:cNvSpPr>
              <p:nvPr/>
            </p:nvSpPr>
            <p:spPr bwMode="auto">
              <a:xfrm>
                <a:off x="2382" y="1998"/>
                <a:ext cx="232" cy="137"/>
              </a:xfrm>
              <a:custGeom>
                <a:avLst/>
                <a:gdLst>
                  <a:gd name="T0" fmla="*/ 128 w 132"/>
                  <a:gd name="T1" fmla="*/ 3 h 78"/>
                  <a:gd name="T2" fmla="*/ 61 w 132"/>
                  <a:gd name="T3" fmla="*/ 3 h 78"/>
                  <a:gd name="T4" fmla="*/ 17 w 132"/>
                  <a:gd name="T5" fmla="*/ 11 h 78"/>
                  <a:gd name="T6" fmla="*/ 34 w 132"/>
                  <a:gd name="T7" fmla="*/ 76 h 78"/>
                  <a:gd name="T8" fmla="*/ 39 w 132"/>
                  <a:gd name="T9" fmla="*/ 71 h 78"/>
                  <a:gd name="T10" fmla="*/ 24 w 132"/>
                  <a:gd name="T11" fmla="*/ 43 h 78"/>
                  <a:gd name="T12" fmla="*/ 39 w 132"/>
                  <a:gd name="T13" fmla="*/ 15 h 78"/>
                  <a:gd name="T14" fmla="*/ 57 w 132"/>
                  <a:gd name="T15" fmla="*/ 14 h 78"/>
                  <a:gd name="T16" fmla="*/ 129 w 132"/>
                  <a:gd name="T17" fmla="*/ 10 h 78"/>
                  <a:gd name="T18" fmla="*/ 128 w 132"/>
                  <a:gd name="T19" fmla="*/ 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78">
                    <a:moveTo>
                      <a:pt x="128" y="3"/>
                    </a:moveTo>
                    <a:cubicBezTo>
                      <a:pt x="106" y="1"/>
                      <a:pt x="83" y="3"/>
                      <a:pt x="61" y="3"/>
                    </a:cubicBezTo>
                    <a:cubicBezTo>
                      <a:pt x="48" y="3"/>
                      <a:pt x="28" y="0"/>
                      <a:pt x="17" y="11"/>
                    </a:cubicBezTo>
                    <a:cubicBezTo>
                      <a:pt x="0" y="29"/>
                      <a:pt x="15" y="66"/>
                      <a:pt x="34" y="76"/>
                    </a:cubicBezTo>
                    <a:cubicBezTo>
                      <a:pt x="37" y="78"/>
                      <a:pt x="41" y="74"/>
                      <a:pt x="39" y="71"/>
                    </a:cubicBezTo>
                    <a:cubicBezTo>
                      <a:pt x="34" y="62"/>
                      <a:pt x="27" y="54"/>
                      <a:pt x="24" y="43"/>
                    </a:cubicBezTo>
                    <a:cubicBezTo>
                      <a:pt x="19" y="29"/>
                      <a:pt x="21" y="20"/>
                      <a:pt x="39" y="15"/>
                    </a:cubicBezTo>
                    <a:cubicBezTo>
                      <a:pt x="44" y="13"/>
                      <a:pt x="52" y="14"/>
                      <a:pt x="57" y="14"/>
                    </a:cubicBezTo>
                    <a:cubicBezTo>
                      <a:pt x="81" y="13"/>
                      <a:pt x="105" y="13"/>
                      <a:pt x="129" y="10"/>
                    </a:cubicBezTo>
                    <a:cubicBezTo>
                      <a:pt x="132" y="9"/>
                      <a:pt x="131" y="4"/>
                      <a:pt x="128"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28" name="Freeform 767">
                <a:extLst>
                  <a:ext uri="{FF2B5EF4-FFF2-40B4-BE49-F238E27FC236}">
                    <a16:creationId xmlns:a16="http://schemas.microsoft.com/office/drawing/2014/main" id="{D7E50C32-F82B-4008-B479-FD2517332061}"/>
                  </a:ext>
                </a:extLst>
              </p:cNvPr>
              <p:cNvSpPr>
                <a:spLocks/>
              </p:cNvSpPr>
              <p:nvPr/>
            </p:nvSpPr>
            <p:spPr bwMode="auto">
              <a:xfrm>
                <a:off x="2370" y="2110"/>
                <a:ext cx="96" cy="159"/>
              </a:xfrm>
              <a:custGeom>
                <a:avLst/>
                <a:gdLst>
                  <a:gd name="T0" fmla="*/ 48 w 55"/>
                  <a:gd name="T1" fmla="*/ 2 h 90"/>
                  <a:gd name="T2" fmla="*/ 2 w 55"/>
                  <a:gd name="T3" fmla="*/ 83 h 90"/>
                  <a:gd name="T4" fmla="*/ 6 w 55"/>
                  <a:gd name="T5" fmla="*/ 88 h 90"/>
                  <a:gd name="T6" fmla="*/ 29 w 55"/>
                  <a:gd name="T7" fmla="*/ 55 h 90"/>
                  <a:gd name="T8" fmla="*/ 52 w 55"/>
                  <a:gd name="T9" fmla="*/ 7 h 90"/>
                  <a:gd name="T10" fmla="*/ 48 w 55"/>
                  <a:gd name="T11" fmla="*/ 2 h 90"/>
                </a:gdLst>
                <a:ahLst/>
                <a:cxnLst>
                  <a:cxn ang="0">
                    <a:pos x="T0" y="T1"/>
                  </a:cxn>
                  <a:cxn ang="0">
                    <a:pos x="T2" y="T3"/>
                  </a:cxn>
                  <a:cxn ang="0">
                    <a:pos x="T4" y="T5"/>
                  </a:cxn>
                  <a:cxn ang="0">
                    <a:pos x="T6" y="T7"/>
                  </a:cxn>
                  <a:cxn ang="0">
                    <a:pos x="T8" y="T9"/>
                  </a:cxn>
                  <a:cxn ang="0">
                    <a:pos x="T10" y="T11"/>
                  </a:cxn>
                </a:cxnLst>
                <a:rect l="0" t="0" r="r" b="b"/>
                <a:pathLst>
                  <a:path w="55" h="90">
                    <a:moveTo>
                      <a:pt x="48" y="2"/>
                    </a:moveTo>
                    <a:cubicBezTo>
                      <a:pt x="18" y="15"/>
                      <a:pt x="22" y="61"/>
                      <a:pt x="2" y="83"/>
                    </a:cubicBezTo>
                    <a:cubicBezTo>
                      <a:pt x="0" y="86"/>
                      <a:pt x="3" y="90"/>
                      <a:pt x="6" y="88"/>
                    </a:cubicBezTo>
                    <a:cubicBezTo>
                      <a:pt x="18" y="81"/>
                      <a:pt x="24" y="69"/>
                      <a:pt x="29" y="55"/>
                    </a:cubicBezTo>
                    <a:cubicBezTo>
                      <a:pt x="35" y="37"/>
                      <a:pt x="38" y="21"/>
                      <a:pt x="52" y="7"/>
                    </a:cubicBezTo>
                    <a:cubicBezTo>
                      <a:pt x="55" y="4"/>
                      <a:pt x="51" y="0"/>
                      <a:pt x="4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29" name="Freeform 768">
                <a:extLst>
                  <a:ext uri="{FF2B5EF4-FFF2-40B4-BE49-F238E27FC236}">
                    <a16:creationId xmlns:a16="http://schemas.microsoft.com/office/drawing/2014/main" id="{FD9F4780-D52E-43D8-A16C-85400FD8A819}"/>
                  </a:ext>
                </a:extLst>
              </p:cNvPr>
              <p:cNvSpPr>
                <a:spLocks/>
              </p:cNvSpPr>
              <p:nvPr/>
            </p:nvSpPr>
            <p:spPr bwMode="auto">
              <a:xfrm>
                <a:off x="1795" y="1683"/>
                <a:ext cx="96" cy="162"/>
              </a:xfrm>
              <a:custGeom>
                <a:avLst/>
                <a:gdLst>
                  <a:gd name="T0" fmla="*/ 2 w 55"/>
                  <a:gd name="T1" fmla="*/ 5 h 92"/>
                  <a:gd name="T2" fmla="*/ 49 w 55"/>
                  <a:gd name="T3" fmla="*/ 90 h 92"/>
                  <a:gd name="T4" fmla="*/ 53 w 55"/>
                  <a:gd name="T5" fmla="*/ 84 h 92"/>
                  <a:gd name="T6" fmla="*/ 22 w 55"/>
                  <a:gd name="T7" fmla="*/ 49 h 92"/>
                  <a:gd name="T8" fmla="*/ 9 w 55"/>
                  <a:gd name="T9" fmla="*/ 4 h 92"/>
                  <a:gd name="T10" fmla="*/ 2 w 55"/>
                  <a:gd name="T11" fmla="*/ 5 h 92"/>
                </a:gdLst>
                <a:ahLst/>
                <a:cxnLst>
                  <a:cxn ang="0">
                    <a:pos x="T0" y="T1"/>
                  </a:cxn>
                  <a:cxn ang="0">
                    <a:pos x="T2" y="T3"/>
                  </a:cxn>
                  <a:cxn ang="0">
                    <a:pos x="T4" y="T5"/>
                  </a:cxn>
                  <a:cxn ang="0">
                    <a:pos x="T6" y="T7"/>
                  </a:cxn>
                  <a:cxn ang="0">
                    <a:pos x="T8" y="T9"/>
                  </a:cxn>
                  <a:cxn ang="0">
                    <a:pos x="T10" y="T11"/>
                  </a:cxn>
                </a:cxnLst>
                <a:rect l="0" t="0" r="r" b="b"/>
                <a:pathLst>
                  <a:path w="55" h="92">
                    <a:moveTo>
                      <a:pt x="2" y="5"/>
                    </a:moveTo>
                    <a:cubicBezTo>
                      <a:pt x="0" y="35"/>
                      <a:pt x="17" y="81"/>
                      <a:pt x="49" y="90"/>
                    </a:cubicBezTo>
                    <a:cubicBezTo>
                      <a:pt x="53" y="92"/>
                      <a:pt x="55" y="87"/>
                      <a:pt x="53" y="84"/>
                    </a:cubicBezTo>
                    <a:cubicBezTo>
                      <a:pt x="43" y="72"/>
                      <a:pt x="30" y="64"/>
                      <a:pt x="22" y="49"/>
                    </a:cubicBezTo>
                    <a:cubicBezTo>
                      <a:pt x="14" y="35"/>
                      <a:pt x="12" y="20"/>
                      <a:pt x="9" y="4"/>
                    </a:cubicBezTo>
                    <a:cubicBezTo>
                      <a:pt x="8" y="0"/>
                      <a:pt x="3" y="1"/>
                      <a:pt x="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30" name="Freeform 769">
                <a:extLst>
                  <a:ext uri="{FF2B5EF4-FFF2-40B4-BE49-F238E27FC236}">
                    <a16:creationId xmlns:a16="http://schemas.microsoft.com/office/drawing/2014/main" id="{631A9841-86E2-4091-AF75-5B4DD6E01EEF}"/>
                  </a:ext>
                </a:extLst>
              </p:cNvPr>
              <p:cNvSpPr>
                <a:spLocks/>
              </p:cNvSpPr>
              <p:nvPr/>
            </p:nvSpPr>
            <p:spPr bwMode="auto">
              <a:xfrm>
                <a:off x="1775" y="1785"/>
                <a:ext cx="359" cy="204"/>
              </a:xfrm>
              <a:custGeom>
                <a:avLst/>
                <a:gdLst>
                  <a:gd name="T0" fmla="*/ 7 w 204"/>
                  <a:gd name="T1" fmla="*/ 113 h 116"/>
                  <a:gd name="T2" fmla="*/ 87 w 204"/>
                  <a:gd name="T3" fmla="*/ 25 h 116"/>
                  <a:gd name="T4" fmla="*/ 201 w 204"/>
                  <a:gd name="T5" fmla="*/ 9 h 116"/>
                  <a:gd name="T6" fmla="*/ 198 w 204"/>
                  <a:gd name="T7" fmla="*/ 1 h 116"/>
                  <a:gd name="T8" fmla="*/ 128 w 204"/>
                  <a:gd name="T9" fmla="*/ 7 h 116"/>
                  <a:gd name="T10" fmla="*/ 72 w 204"/>
                  <a:gd name="T11" fmla="*/ 16 h 116"/>
                  <a:gd name="T12" fmla="*/ 41 w 204"/>
                  <a:gd name="T13" fmla="*/ 46 h 116"/>
                  <a:gd name="T14" fmla="*/ 2 w 204"/>
                  <a:gd name="T15" fmla="*/ 109 h 116"/>
                  <a:gd name="T16" fmla="*/ 7 w 204"/>
                  <a:gd name="T17"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4" h="116">
                    <a:moveTo>
                      <a:pt x="7" y="113"/>
                    </a:moveTo>
                    <a:cubicBezTo>
                      <a:pt x="32" y="86"/>
                      <a:pt x="48" y="34"/>
                      <a:pt x="87" y="25"/>
                    </a:cubicBezTo>
                    <a:cubicBezTo>
                      <a:pt x="123" y="16"/>
                      <a:pt x="167" y="26"/>
                      <a:pt x="201" y="9"/>
                    </a:cubicBezTo>
                    <a:cubicBezTo>
                      <a:pt x="204" y="7"/>
                      <a:pt x="203" y="0"/>
                      <a:pt x="198" y="1"/>
                    </a:cubicBezTo>
                    <a:cubicBezTo>
                      <a:pt x="175" y="4"/>
                      <a:pt x="151" y="5"/>
                      <a:pt x="128" y="7"/>
                    </a:cubicBezTo>
                    <a:cubicBezTo>
                      <a:pt x="110" y="9"/>
                      <a:pt x="89" y="8"/>
                      <a:pt x="72" y="16"/>
                    </a:cubicBezTo>
                    <a:cubicBezTo>
                      <a:pt x="58" y="22"/>
                      <a:pt x="49" y="34"/>
                      <a:pt x="41" y="46"/>
                    </a:cubicBezTo>
                    <a:cubicBezTo>
                      <a:pt x="27" y="66"/>
                      <a:pt x="12" y="87"/>
                      <a:pt x="2" y="109"/>
                    </a:cubicBezTo>
                    <a:cubicBezTo>
                      <a:pt x="0" y="112"/>
                      <a:pt x="4" y="116"/>
                      <a:pt x="7" y="1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31" name="Freeform 770">
                <a:extLst>
                  <a:ext uri="{FF2B5EF4-FFF2-40B4-BE49-F238E27FC236}">
                    <a16:creationId xmlns:a16="http://schemas.microsoft.com/office/drawing/2014/main" id="{B3592F39-FE4E-4487-BED1-7F28A5A4800E}"/>
                  </a:ext>
                </a:extLst>
              </p:cNvPr>
              <p:cNvSpPr>
                <a:spLocks/>
              </p:cNvSpPr>
              <p:nvPr/>
            </p:nvSpPr>
            <p:spPr bwMode="auto">
              <a:xfrm>
                <a:off x="2014" y="1889"/>
                <a:ext cx="139" cy="218"/>
              </a:xfrm>
              <a:custGeom>
                <a:avLst/>
                <a:gdLst>
                  <a:gd name="T0" fmla="*/ 0 w 79"/>
                  <a:gd name="T1" fmla="*/ 5 h 124"/>
                  <a:gd name="T2" fmla="*/ 24 w 79"/>
                  <a:gd name="T3" fmla="*/ 71 h 124"/>
                  <a:gd name="T4" fmla="*/ 71 w 79"/>
                  <a:gd name="T5" fmla="*/ 123 h 124"/>
                  <a:gd name="T6" fmla="*/ 76 w 79"/>
                  <a:gd name="T7" fmla="*/ 118 h 124"/>
                  <a:gd name="T8" fmla="*/ 34 w 79"/>
                  <a:gd name="T9" fmla="*/ 69 h 124"/>
                  <a:gd name="T10" fmla="*/ 7 w 79"/>
                  <a:gd name="T11" fmla="*/ 4 h 124"/>
                  <a:gd name="T12" fmla="*/ 0 w 79"/>
                  <a:gd name="T13" fmla="*/ 5 h 124"/>
                </a:gdLst>
                <a:ahLst/>
                <a:cxnLst>
                  <a:cxn ang="0">
                    <a:pos x="T0" y="T1"/>
                  </a:cxn>
                  <a:cxn ang="0">
                    <a:pos x="T2" y="T3"/>
                  </a:cxn>
                  <a:cxn ang="0">
                    <a:pos x="T4" y="T5"/>
                  </a:cxn>
                  <a:cxn ang="0">
                    <a:pos x="T6" y="T7"/>
                  </a:cxn>
                  <a:cxn ang="0">
                    <a:pos x="T8" y="T9"/>
                  </a:cxn>
                  <a:cxn ang="0">
                    <a:pos x="T10" y="T11"/>
                  </a:cxn>
                  <a:cxn ang="0">
                    <a:pos x="T12" y="T13"/>
                  </a:cxn>
                </a:cxnLst>
                <a:rect l="0" t="0" r="r" b="b"/>
                <a:pathLst>
                  <a:path w="79" h="124">
                    <a:moveTo>
                      <a:pt x="0" y="5"/>
                    </a:moveTo>
                    <a:cubicBezTo>
                      <a:pt x="3" y="28"/>
                      <a:pt x="12" y="51"/>
                      <a:pt x="24" y="71"/>
                    </a:cubicBezTo>
                    <a:cubicBezTo>
                      <a:pt x="35" y="89"/>
                      <a:pt x="51" y="114"/>
                      <a:pt x="71" y="123"/>
                    </a:cubicBezTo>
                    <a:cubicBezTo>
                      <a:pt x="74" y="124"/>
                      <a:pt x="79" y="121"/>
                      <a:pt x="76" y="118"/>
                    </a:cubicBezTo>
                    <a:cubicBezTo>
                      <a:pt x="64" y="100"/>
                      <a:pt x="46" y="87"/>
                      <a:pt x="34" y="69"/>
                    </a:cubicBezTo>
                    <a:cubicBezTo>
                      <a:pt x="22" y="49"/>
                      <a:pt x="14" y="27"/>
                      <a:pt x="7" y="4"/>
                    </a:cubicBezTo>
                    <a:cubicBezTo>
                      <a:pt x="6" y="0"/>
                      <a:pt x="0"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32" name="Freeform 771">
                <a:extLst>
                  <a:ext uri="{FF2B5EF4-FFF2-40B4-BE49-F238E27FC236}">
                    <a16:creationId xmlns:a16="http://schemas.microsoft.com/office/drawing/2014/main" id="{4BF94A49-807D-4DCD-918D-A754581E21BD}"/>
                  </a:ext>
                </a:extLst>
              </p:cNvPr>
              <p:cNvSpPr>
                <a:spLocks/>
              </p:cNvSpPr>
              <p:nvPr/>
            </p:nvSpPr>
            <p:spPr bwMode="auto">
              <a:xfrm>
                <a:off x="2136" y="2082"/>
                <a:ext cx="216" cy="484"/>
              </a:xfrm>
              <a:custGeom>
                <a:avLst/>
                <a:gdLst>
                  <a:gd name="T0" fmla="*/ 0 w 123"/>
                  <a:gd name="T1" fmla="*/ 6 h 275"/>
                  <a:gd name="T2" fmla="*/ 48 w 123"/>
                  <a:gd name="T3" fmla="*/ 162 h 275"/>
                  <a:gd name="T4" fmla="*/ 68 w 123"/>
                  <a:gd name="T5" fmla="*/ 204 h 275"/>
                  <a:gd name="T6" fmla="*/ 79 w 123"/>
                  <a:gd name="T7" fmla="*/ 241 h 275"/>
                  <a:gd name="T8" fmla="*/ 116 w 123"/>
                  <a:gd name="T9" fmla="*/ 274 h 275"/>
                  <a:gd name="T10" fmla="*/ 118 w 123"/>
                  <a:gd name="T11" fmla="*/ 264 h 275"/>
                  <a:gd name="T12" fmla="*/ 81 w 123"/>
                  <a:gd name="T13" fmla="*/ 200 h 275"/>
                  <a:gd name="T14" fmla="*/ 53 w 123"/>
                  <a:gd name="T15" fmla="*/ 143 h 275"/>
                  <a:gd name="T16" fmla="*/ 8 w 123"/>
                  <a:gd name="T17" fmla="*/ 5 h 275"/>
                  <a:gd name="T18" fmla="*/ 0 w 123"/>
                  <a:gd name="T19" fmla="*/ 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275">
                    <a:moveTo>
                      <a:pt x="0" y="6"/>
                    </a:moveTo>
                    <a:cubicBezTo>
                      <a:pt x="0" y="60"/>
                      <a:pt x="23" y="115"/>
                      <a:pt x="48" y="162"/>
                    </a:cubicBezTo>
                    <a:cubicBezTo>
                      <a:pt x="55" y="176"/>
                      <a:pt x="62" y="189"/>
                      <a:pt x="68" y="204"/>
                    </a:cubicBezTo>
                    <a:cubicBezTo>
                      <a:pt x="72" y="216"/>
                      <a:pt x="74" y="229"/>
                      <a:pt x="79" y="241"/>
                    </a:cubicBezTo>
                    <a:cubicBezTo>
                      <a:pt x="86" y="258"/>
                      <a:pt x="98" y="273"/>
                      <a:pt x="116" y="274"/>
                    </a:cubicBezTo>
                    <a:cubicBezTo>
                      <a:pt x="123" y="275"/>
                      <a:pt x="123" y="266"/>
                      <a:pt x="118" y="264"/>
                    </a:cubicBezTo>
                    <a:cubicBezTo>
                      <a:pt x="91" y="253"/>
                      <a:pt x="89" y="225"/>
                      <a:pt x="81" y="200"/>
                    </a:cubicBezTo>
                    <a:cubicBezTo>
                      <a:pt x="74" y="180"/>
                      <a:pt x="63" y="162"/>
                      <a:pt x="53" y="143"/>
                    </a:cubicBezTo>
                    <a:cubicBezTo>
                      <a:pt x="30" y="98"/>
                      <a:pt x="21" y="53"/>
                      <a:pt x="8" y="5"/>
                    </a:cubicBezTo>
                    <a:cubicBezTo>
                      <a:pt x="7" y="0"/>
                      <a:pt x="0" y="1"/>
                      <a:pt x="0"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33" name="Freeform 772">
                <a:extLst>
                  <a:ext uri="{FF2B5EF4-FFF2-40B4-BE49-F238E27FC236}">
                    <a16:creationId xmlns:a16="http://schemas.microsoft.com/office/drawing/2014/main" id="{86DA325D-63E9-45FA-A855-CA6BA863F076}"/>
                  </a:ext>
                </a:extLst>
              </p:cNvPr>
              <p:cNvSpPr>
                <a:spLocks/>
              </p:cNvSpPr>
              <p:nvPr/>
            </p:nvSpPr>
            <p:spPr bwMode="auto">
              <a:xfrm>
                <a:off x="2078" y="2503"/>
                <a:ext cx="219" cy="65"/>
              </a:xfrm>
              <a:custGeom>
                <a:avLst/>
                <a:gdLst>
                  <a:gd name="T0" fmla="*/ 118 w 125"/>
                  <a:gd name="T1" fmla="*/ 2 h 37"/>
                  <a:gd name="T2" fmla="*/ 55 w 125"/>
                  <a:gd name="T3" fmla="*/ 20 h 37"/>
                  <a:gd name="T4" fmla="*/ 3 w 125"/>
                  <a:gd name="T5" fmla="*/ 21 h 37"/>
                  <a:gd name="T6" fmla="*/ 3 w 125"/>
                  <a:gd name="T7" fmla="*/ 27 h 37"/>
                  <a:gd name="T8" fmla="*/ 122 w 125"/>
                  <a:gd name="T9" fmla="*/ 8 h 37"/>
                  <a:gd name="T10" fmla="*/ 118 w 125"/>
                  <a:gd name="T11" fmla="*/ 2 h 37"/>
                </a:gdLst>
                <a:ahLst/>
                <a:cxnLst>
                  <a:cxn ang="0">
                    <a:pos x="T0" y="T1"/>
                  </a:cxn>
                  <a:cxn ang="0">
                    <a:pos x="T2" y="T3"/>
                  </a:cxn>
                  <a:cxn ang="0">
                    <a:pos x="T4" y="T5"/>
                  </a:cxn>
                  <a:cxn ang="0">
                    <a:pos x="T6" y="T7"/>
                  </a:cxn>
                  <a:cxn ang="0">
                    <a:pos x="T8" y="T9"/>
                  </a:cxn>
                  <a:cxn ang="0">
                    <a:pos x="T10" y="T11"/>
                  </a:cxn>
                </a:cxnLst>
                <a:rect l="0" t="0" r="r" b="b"/>
                <a:pathLst>
                  <a:path w="125" h="37">
                    <a:moveTo>
                      <a:pt x="118" y="2"/>
                    </a:moveTo>
                    <a:cubicBezTo>
                      <a:pt x="97" y="13"/>
                      <a:pt x="78" y="19"/>
                      <a:pt x="55" y="20"/>
                    </a:cubicBezTo>
                    <a:cubicBezTo>
                      <a:pt x="38" y="21"/>
                      <a:pt x="20" y="18"/>
                      <a:pt x="3" y="21"/>
                    </a:cubicBezTo>
                    <a:cubicBezTo>
                      <a:pt x="0" y="21"/>
                      <a:pt x="0" y="27"/>
                      <a:pt x="3" y="27"/>
                    </a:cubicBezTo>
                    <a:cubicBezTo>
                      <a:pt x="39" y="37"/>
                      <a:pt x="93" y="31"/>
                      <a:pt x="122" y="8"/>
                    </a:cubicBezTo>
                    <a:cubicBezTo>
                      <a:pt x="125" y="5"/>
                      <a:pt x="121" y="0"/>
                      <a:pt x="11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34" name="Freeform 773">
                <a:extLst>
                  <a:ext uri="{FF2B5EF4-FFF2-40B4-BE49-F238E27FC236}">
                    <a16:creationId xmlns:a16="http://schemas.microsoft.com/office/drawing/2014/main" id="{5FD51A7F-9DB1-4C2F-BD92-D51B0B7D0054}"/>
                  </a:ext>
                </a:extLst>
              </p:cNvPr>
              <p:cNvSpPr>
                <a:spLocks/>
              </p:cNvSpPr>
              <p:nvPr/>
            </p:nvSpPr>
            <p:spPr bwMode="auto">
              <a:xfrm>
                <a:off x="1995" y="2532"/>
                <a:ext cx="99" cy="80"/>
              </a:xfrm>
              <a:custGeom>
                <a:avLst/>
                <a:gdLst>
                  <a:gd name="T0" fmla="*/ 49 w 56"/>
                  <a:gd name="T1" fmla="*/ 3 h 45"/>
                  <a:gd name="T2" fmla="*/ 28 w 56"/>
                  <a:gd name="T3" fmla="*/ 26 h 45"/>
                  <a:gd name="T4" fmla="*/ 3 w 56"/>
                  <a:gd name="T5" fmla="*/ 39 h 45"/>
                  <a:gd name="T6" fmla="*/ 5 w 56"/>
                  <a:gd name="T7" fmla="*/ 45 h 45"/>
                  <a:gd name="T8" fmla="*/ 55 w 56"/>
                  <a:gd name="T9" fmla="*/ 6 h 45"/>
                  <a:gd name="T10" fmla="*/ 49 w 56"/>
                  <a:gd name="T11" fmla="*/ 3 h 45"/>
                </a:gdLst>
                <a:ahLst/>
                <a:cxnLst>
                  <a:cxn ang="0">
                    <a:pos x="T0" y="T1"/>
                  </a:cxn>
                  <a:cxn ang="0">
                    <a:pos x="T2" y="T3"/>
                  </a:cxn>
                  <a:cxn ang="0">
                    <a:pos x="T4" y="T5"/>
                  </a:cxn>
                  <a:cxn ang="0">
                    <a:pos x="T6" y="T7"/>
                  </a:cxn>
                  <a:cxn ang="0">
                    <a:pos x="T8" y="T9"/>
                  </a:cxn>
                  <a:cxn ang="0">
                    <a:pos x="T10" y="T11"/>
                  </a:cxn>
                </a:cxnLst>
                <a:rect l="0" t="0" r="r" b="b"/>
                <a:pathLst>
                  <a:path w="56" h="45">
                    <a:moveTo>
                      <a:pt x="49" y="3"/>
                    </a:moveTo>
                    <a:cubicBezTo>
                      <a:pt x="42" y="11"/>
                      <a:pt x="36" y="19"/>
                      <a:pt x="28" y="26"/>
                    </a:cubicBezTo>
                    <a:cubicBezTo>
                      <a:pt x="20" y="31"/>
                      <a:pt x="11" y="34"/>
                      <a:pt x="3" y="39"/>
                    </a:cubicBezTo>
                    <a:cubicBezTo>
                      <a:pt x="0" y="40"/>
                      <a:pt x="2" y="45"/>
                      <a:pt x="5" y="45"/>
                    </a:cubicBezTo>
                    <a:cubicBezTo>
                      <a:pt x="26" y="45"/>
                      <a:pt x="48" y="25"/>
                      <a:pt x="55" y="6"/>
                    </a:cubicBezTo>
                    <a:cubicBezTo>
                      <a:pt x="56" y="2"/>
                      <a:pt x="51" y="0"/>
                      <a:pt x="49"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35" name="Freeform 774">
                <a:extLst>
                  <a:ext uri="{FF2B5EF4-FFF2-40B4-BE49-F238E27FC236}">
                    <a16:creationId xmlns:a16="http://schemas.microsoft.com/office/drawing/2014/main" id="{BB869F36-14B8-49CD-A8E5-BB2262A0C67A}"/>
                  </a:ext>
                </a:extLst>
              </p:cNvPr>
              <p:cNvSpPr>
                <a:spLocks/>
              </p:cNvSpPr>
              <p:nvPr/>
            </p:nvSpPr>
            <p:spPr bwMode="auto">
              <a:xfrm>
                <a:off x="2030" y="2501"/>
                <a:ext cx="65" cy="51"/>
              </a:xfrm>
              <a:custGeom>
                <a:avLst/>
                <a:gdLst>
                  <a:gd name="T0" fmla="*/ 35 w 37"/>
                  <a:gd name="T1" fmla="*/ 23 h 29"/>
                  <a:gd name="T2" fmla="*/ 21 w 37"/>
                  <a:gd name="T3" fmla="*/ 12 h 29"/>
                  <a:gd name="T4" fmla="*/ 6 w 37"/>
                  <a:gd name="T5" fmla="*/ 1 h 29"/>
                  <a:gd name="T6" fmla="*/ 2 w 37"/>
                  <a:gd name="T7" fmla="*/ 6 h 29"/>
                  <a:gd name="T8" fmla="*/ 15 w 37"/>
                  <a:gd name="T9" fmla="*/ 19 h 29"/>
                  <a:gd name="T10" fmla="*/ 32 w 37"/>
                  <a:gd name="T11" fmla="*/ 28 h 29"/>
                  <a:gd name="T12" fmla="*/ 35 w 37"/>
                  <a:gd name="T13" fmla="*/ 23 h 29"/>
                </a:gdLst>
                <a:ahLst/>
                <a:cxnLst>
                  <a:cxn ang="0">
                    <a:pos x="T0" y="T1"/>
                  </a:cxn>
                  <a:cxn ang="0">
                    <a:pos x="T2" y="T3"/>
                  </a:cxn>
                  <a:cxn ang="0">
                    <a:pos x="T4" y="T5"/>
                  </a:cxn>
                  <a:cxn ang="0">
                    <a:pos x="T6" y="T7"/>
                  </a:cxn>
                  <a:cxn ang="0">
                    <a:pos x="T8" y="T9"/>
                  </a:cxn>
                  <a:cxn ang="0">
                    <a:pos x="T10" y="T11"/>
                  </a:cxn>
                  <a:cxn ang="0">
                    <a:pos x="T12" y="T13"/>
                  </a:cxn>
                </a:cxnLst>
                <a:rect l="0" t="0" r="r" b="b"/>
                <a:pathLst>
                  <a:path w="37" h="29">
                    <a:moveTo>
                      <a:pt x="35" y="23"/>
                    </a:moveTo>
                    <a:cubicBezTo>
                      <a:pt x="31" y="19"/>
                      <a:pt x="26" y="16"/>
                      <a:pt x="21" y="12"/>
                    </a:cubicBezTo>
                    <a:cubicBezTo>
                      <a:pt x="16" y="8"/>
                      <a:pt x="11" y="4"/>
                      <a:pt x="6" y="1"/>
                    </a:cubicBezTo>
                    <a:cubicBezTo>
                      <a:pt x="3" y="0"/>
                      <a:pt x="0" y="3"/>
                      <a:pt x="2" y="6"/>
                    </a:cubicBezTo>
                    <a:cubicBezTo>
                      <a:pt x="5" y="11"/>
                      <a:pt x="10" y="15"/>
                      <a:pt x="15" y="19"/>
                    </a:cubicBezTo>
                    <a:cubicBezTo>
                      <a:pt x="20" y="23"/>
                      <a:pt x="26" y="27"/>
                      <a:pt x="32" y="28"/>
                    </a:cubicBezTo>
                    <a:cubicBezTo>
                      <a:pt x="35" y="29"/>
                      <a:pt x="37" y="25"/>
                      <a:pt x="35"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36" name="Freeform 775">
                <a:extLst>
                  <a:ext uri="{FF2B5EF4-FFF2-40B4-BE49-F238E27FC236}">
                    <a16:creationId xmlns:a16="http://schemas.microsoft.com/office/drawing/2014/main" id="{D3E4D83B-40B3-429C-8EC6-D30C4C657CC0}"/>
                  </a:ext>
                </a:extLst>
              </p:cNvPr>
              <p:cNvSpPr>
                <a:spLocks/>
              </p:cNvSpPr>
              <p:nvPr/>
            </p:nvSpPr>
            <p:spPr bwMode="auto">
              <a:xfrm>
                <a:off x="2352" y="2332"/>
                <a:ext cx="79" cy="118"/>
              </a:xfrm>
              <a:custGeom>
                <a:avLst/>
                <a:gdLst>
                  <a:gd name="T0" fmla="*/ 42 w 45"/>
                  <a:gd name="T1" fmla="*/ 60 h 67"/>
                  <a:gd name="T2" fmla="*/ 6 w 45"/>
                  <a:gd name="T3" fmla="*/ 2 h 67"/>
                  <a:gd name="T4" fmla="*/ 0 w 45"/>
                  <a:gd name="T5" fmla="*/ 5 h 67"/>
                  <a:gd name="T6" fmla="*/ 39 w 45"/>
                  <a:gd name="T7" fmla="*/ 66 h 67"/>
                  <a:gd name="T8" fmla="*/ 42 w 45"/>
                  <a:gd name="T9" fmla="*/ 60 h 67"/>
                </a:gdLst>
                <a:ahLst/>
                <a:cxnLst>
                  <a:cxn ang="0">
                    <a:pos x="T0" y="T1"/>
                  </a:cxn>
                  <a:cxn ang="0">
                    <a:pos x="T2" y="T3"/>
                  </a:cxn>
                  <a:cxn ang="0">
                    <a:pos x="T4" y="T5"/>
                  </a:cxn>
                  <a:cxn ang="0">
                    <a:pos x="T6" y="T7"/>
                  </a:cxn>
                  <a:cxn ang="0">
                    <a:pos x="T8" y="T9"/>
                  </a:cxn>
                </a:cxnLst>
                <a:rect l="0" t="0" r="r" b="b"/>
                <a:pathLst>
                  <a:path w="45" h="67">
                    <a:moveTo>
                      <a:pt x="42" y="60"/>
                    </a:moveTo>
                    <a:cubicBezTo>
                      <a:pt x="18" y="48"/>
                      <a:pt x="21" y="20"/>
                      <a:pt x="6" y="2"/>
                    </a:cubicBezTo>
                    <a:cubicBezTo>
                      <a:pt x="4" y="0"/>
                      <a:pt x="0" y="2"/>
                      <a:pt x="0" y="5"/>
                    </a:cubicBezTo>
                    <a:cubicBezTo>
                      <a:pt x="5" y="27"/>
                      <a:pt x="14" y="60"/>
                      <a:pt x="39" y="66"/>
                    </a:cubicBezTo>
                    <a:cubicBezTo>
                      <a:pt x="43" y="67"/>
                      <a:pt x="45" y="62"/>
                      <a:pt x="42"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37" name="Freeform 776">
                <a:extLst>
                  <a:ext uri="{FF2B5EF4-FFF2-40B4-BE49-F238E27FC236}">
                    <a16:creationId xmlns:a16="http://schemas.microsoft.com/office/drawing/2014/main" id="{0BB76377-8BB4-4A4E-A888-EC62299B9FFD}"/>
                  </a:ext>
                </a:extLst>
              </p:cNvPr>
              <p:cNvSpPr>
                <a:spLocks/>
              </p:cNvSpPr>
              <p:nvPr/>
            </p:nvSpPr>
            <p:spPr bwMode="auto">
              <a:xfrm>
                <a:off x="1988" y="2341"/>
                <a:ext cx="144" cy="60"/>
              </a:xfrm>
              <a:custGeom>
                <a:avLst/>
                <a:gdLst>
                  <a:gd name="T0" fmla="*/ 82 w 82"/>
                  <a:gd name="T1" fmla="*/ 30 h 34"/>
                  <a:gd name="T2" fmla="*/ 60 w 82"/>
                  <a:gd name="T3" fmla="*/ 15 h 34"/>
                  <a:gd name="T4" fmla="*/ 5 w 82"/>
                  <a:gd name="T5" fmla="*/ 2 h 34"/>
                  <a:gd name="T6" fmla="*/ 3 w 82"/>
                  <a:gd name="T7" fmla="*/ 9 h 34"/>
                  <a:gd name="T8" fmla="*/ 39 w 82"/>
                  <a:gd name="T9" fmla="*/ 19 h 34"/>
                  <a:gd name="T10" fmla="*/ 77 w 82"/>
                  <a:gd name="T11" fmla="*/ 32 h 34"/>
                  <a:gd name="T12" fmla="*/ 82 w 82"/>
                  <a:gd name="T13" fmla="*/ 30 h 34"/>
                </a:gdLst>
                <a:ahLst/>
                <a:cxnLst>
                  <a:cxn ang="0">
                    <a:pos x="T0" y="T1"/>
                  </a:cxn>
                  <a:cxn ang="0">
                    <a:pos x="T2" y="T3"/>
                  </a:cxn>
                  <a:cxn ang="0">
                    <a:pos x="T4" y="T5"/>
                  </a:cxn>
                  <a:cxn ang="0">
                    <a:pos x="T6" y="T7"/>
                  </a:cxn>
                  <a:cxn ang="0">
                    <a:pos x="T8" y="T9"/>
                  </a:cxn>
                  <a:cxn ang="0">
                    <a:pos x="T10" y="T11"/>
                  </a:cxn>
                  <a:cxn ang="0">
                    <a:pos x="T12" y="T13"/>
                  </a:cxn>
                </a:cxnLst>
                <a:rect l="0" t="0" r="r" b="b"/>
                <a:pathLst>
                  <a:path w="82" h="34">
                    <a:moveTo>
                      <a:pt x="82" y="30"/>
                    </a:moveTo>
                    <a:cubicBezTo>
                      <a:pt x="81" y="19"/>
                      <a:pt x="69" y="17"/>
                      <a:pt x="60" y="15"/>
                    </a:cubicBezTo>
                    <a:cubicBezTo>
                      <a:pt x="44" y="9"/>
                      <a:pt x="23" y="0"/>
                      <a:pt x="5" y="2"/>
                    </a:cubicBezTo>
                    <a:cubicBezTo>
                      <a:pt x="2" y="2"/>
                      <a:pt x="0" y="7"/>
                      <a:pt x="3" y="9"/>
                    </a:cubicBezTo>
                    <a:cubicBezTo>
                      <a:pt x="14" y="14"/>
                      <a:pt x="27" y="16"/>
                      <a:pt x="39" y="19"/>
                    </a:cubicBezTo>
                    <a:cubicBezTo>
                      <a:pt x="50" y="21"/>
                      <a:pt x="69" y="23"/>
                      <a:pt x="77" y="32"/>
                    </a:cubicBezTo>
                    <a:cubicBezTo>
                      <a:pt x="78" y="34"/>
                      <a:pt x="82" y="33"/>
                      <a:pt x="8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38" name="Freeform 777">
                <a:extLst>
                  <a:ext uri="{FF2B5EF4-FFF2-40B4-BE49-F238E27FC236}">
                    <a16:creationId xmlns:a16="http://schemas.microsoft.com/office/drawing/2014/main" id="{D98D286A-F130-4919-B1B4-B314DC2F9E6A}"/>
                  </a:ext>
                </a:extLst>
              </p:cNvPr>
              <p:cNvSpPr>
                <a:spLocks/>
              </p:cNvSpPr>
              <p:nvPr/>
            </p:nvSpPr>
            <p:spPr bwMode="auto">
              <a:xfrm>
                <a:off x="1832" y="2174"/>
                <a:ext cx="181" cy="242"/>
              </a:xfrm>
              <a:custGeom>
                <a:avLst/>
                <a:gdLst>
                  <a:gd name="T0" fmla="*/ 103 w 103"/>
                  <a:gd name="T1" fmla="*/ 134 h 138"/>
                  <a:gd name="T2" fmla="*/ 73 w 103"/>
                  <a:gd name="T3" fmla="*/ 50 h 138"/>
                  <a:gd name="T4" fmla="*/ 3 w 103"/>
                  <a:gd name="T5" fmla="*/ 6 h 138"/>
                  <a:gd name="T6" fmla="*/ 3 w 103"/>
                  <a:gd name="T7" fmla="*/ 13 h 138"/>
                  <a:gd name="T8" fmla="*/ 98 w 103"/>
                  <a:gd name="T9" fmla="*/ 134 h 138"/>
                  <a:gd name="T10" fmla="*/ 103 w 103"/>
                  <a:gd name="T11" fmla="*/ 134 h 138"/>
                </a:gdLst>
                <a:ahLst/>
                <a:cxnLst>
                  <a:cxn ang="0">
                    <a:pos x="T0" y="T1"/>
                  </a:cxn>
                  <a:cxn ang="0">
                    <a:pos x="T2" y="T3"/>
                  </a:cxn>
                  <a:cxn ang="0">
                    <a:pos x="T4" y="T5"/>
                  </a:cxn>
                  <a:cxn ang="0">
                    <a:pos x="T6" y="T7"/>
                  </a:cxn>
                  <a:cxn ang="0">
                    <a:pos x="T8" y="T9"/>
                  </a:cxn>
                  <a:cxn ang="0">
                    <a:pos x="T10" y="T11"/>
                  </a:cxn>
                </a:cxnLst>
                <a:rect l="0" t="0" r="r" b="b"/>
                <a:pathLst>
                  <a:path w="103" h="138">
                    <a:moveTo>
                      <a:pt x="103" y="134"/>
                    </a:moveTo>
                    <a:cubicBezTo>
                      <a:pt x="103" y="103"/>
                      <a:pt x="92" y="74"/>
                      <a:pt x="73" y="50"/>
                    </a:cubicBezTo>
                    <a:cubicBezTo>
                      <a:pt x="59" y="30"/>
                      <a:pt x="31" y="0"/>
                      <a:pt x="3" y="6"/>
                    </a:cubicBezTo>
                    <a:cubicBezTo>
                      <a:pt x="0" y="7"/>
                      <a:pt x="0" y="12"/>
                      <a:pt x="3" y="13"/>
                    </a:cubicBezTo>
                    <a:cubicBezTo>
                      <a:pt x="58" y="32"/>
                      <a:pt x="87" y="80"/>
                      <a:pt x="98" y="134"/>
                    </a:cubicBezTo>
                    <a:cubicBezTo>
                      <a:pt x="98" y="138"/>
                      <a:pt x="103" y="137"/>
                      <a:pt x="103" y="1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39" name="Freeform 778">
                <a:extLst>
                  <a:ext uri="{FF2B5EF4-FFF2-40B4-BE49-F238E27FC236}">
                    <a16:creationId xmlns:a16="http://schemas.microsoft.com/office/drawing/2014/main" id="{25E63F58-4C46-4B7E-B7B1-1AC1790E35F8}"/>
                  </a:ext>
                </a:extLst>
              </p:cNvPr>
              <p:cNvSpPr>
                <a:spLocks/>
              </p:cNvSpPr>
              <p:nvPr/>
            </p:nvSpPr>
            <p:spPr bwMode="auto">
              <a:xfrm>
                <a:off x="1587" y="1912"/>
                <a:ext cx="292" cy="346"/>
              </a:xfrm>
              <a:custGeom>
                <a:avLst/>
                <a:gdLst>
                  <a:gd name="T0" fmla="*/ 112 w 166"/>
                  <a:gd name="T1" fmla="*/ 194 h 197"/>
                  <a:gd name="T2" fmla="*/ 121 w 166"/>
                  <a:gd name="T3" fmla="*/ 42 h 197"/>
                  <a:gd name="T4" fmla="*/ 0 w 166"/>
                  <a:gd name="T5" fmla="*/ 83 h 197"/>
                  <a:gd name="T6" fmla="*/ 8 w 166"/>
                  <a:gd name="T7" fmla="*/ 87 h 197"/>
                  <a:gd name="T8" fmla="*/ 46 w 166"/>
                  <a:gd name="T9" fmla="*/ 48 h 197"/>
                  <a:gd name="T10" fmla="*/ 77 w 166"/>
                  <a:gd name="T11" fmla="*/ 37 h 197"/>
                  <a:gd name="T12" fmla="*/ 117 w 166"/>
                  <a:gd name="T13" fmla="*/ 61 h 197"/>
                  <a:gd name="T14" fmla="*/ 107 w 166"/>
                  <a:gd name="T15" fmla="*/ 186 h 197"/>
                  <a:gd name="T16" fmla="*/ 112 w 166"/>
                  <a:gd name="T17" fmla="*/ 19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197">
                    <a:moveTo>
                      <a:pt x="112" y="194"/>
                    </a:moveTo>
                    <a:cubicBezTo>
                      <a:pt x="166" y="161"/>
                      <a:pt x="155" y="87"/>
                      <a:pt x="121" y="42"/>
                    </a:cubicBezTo>
                    <a:cubicBezTo>
                      <a:pt x="89" y="0"/>
                      <a:pt x="5" y="34"/>
                      <a:pt x="0" y="83"/>
                    </a:cubicBezTo>
                    <a:cubicBezTo>
                      <a:pt x="0" y="88"/>
                      <a:pt x="5" y="89"/>
                      <a:pt x="8" y="87"/>
                    </a:cubicBezTo>
                    <a:cubicBezTo>
                      <a:pt x="22" y="73"/>
                      <a:pt x="29" y="58"/>
                      <a:pt x="46" y="48"/>
                    </a:cubicBezTo>
                    <a:cubicBezTo>
                      <a:pt x="55" y="42"/>
                      <a:pt x="66" y="38"/>
                      <a:pt x="77" y="37"/>
                    </a:cubicBezTo>
                    <a:cubicBezTo>
                      <a:pt x="96" y="35"/>
                      <a:pt x="107" y="45"/>
                      <a:pt x="117" y="61"/>
                    </a:cubicBezTo>
                    <a:cubicBezTo>
                      <a:pt x="140" y="101"/>
                      <a:pt x="149" y="154"/>
                      <a:pt x="107" y="186"/>
                    </a:cubicBezTo>
                    <a:cubicBezTo>
                      <a:pt x="102" y="189"/>
                      <a:pt x="107" y="197"/>
                      <a:pt x="112" y="1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40" name="Freeform 779">
                <a:extLst>
                  <a:ext uri="{FF2B5EF4-FFF2-40B4-BE49-F238E27FC236}">
                    <a16:creationId xmlns:a16="http://schemas.microsoft.com/office/drawing/2014/main" id="{E1A4C6AF-F32A-4C15-B3E6-231426AC17E4}"/>
                  </a:ext>
                </a:extLst>
              </p:cNvPr>
              <p:cNvSpPr>
                <a:spLocks/>
              </p:cNvSpPr>
              <p:nvPr/>
            </p:nvSpPr>
            <p:spPr bwMode="auto">
              <a:xfrm>
                <a:off x="1390" y="1882"/>
                <a:ext cx="232" cy="144"/>
              </a:xfrm>
              <a:custGeom>
                <a:avLst/>
                <a:gdLst>
                  <a:gd name="T0" fmla="*/ 132 w 132"/>
                  <a:gd name="T1" fmla="*/ 78 h 82"/>
                  <a:gd name="T2" fmla="*/ 3 w 132"/>
                  <a:gd name="T3" fmla="*/ 30 h 82"/>
                  <a:gd name="T4" fmla="*/ 6 w 132"/>
                  <a:gd name="T5" fmla="*/ 36 h 82"/>
                  <a:gd name="T6" fmla="*/ 80 w 132"/>
                  <a:gd name="T7" fmla="*/ 33 h 82"/>
                  <a:gd name="T8" fmla="*/ 127 w 132"/>
                  <a:gd name="T9" fmla="*/ 79 h 82"/>
                  <a:gd name="T10" fmla="*/ 132 w 132"/>
                  <a:gd name="T11" fmla="*/ 78 h 82"/>
                </a:gdLst>
                <a:ahLst/>
                <a:cxnLst>
                  <a:cxn ang="0">
                    <a:pos x="T0" y="T1"/>
                  </a:cxn>
                  <a:cxn ang="0">
                    <a:pos x="T2" y="T3"/>
                  </a:cxn>
                  <a:cxn ang="0">
                    <a:pos x="T4" y="T5"/>
                  </a:cxn>
                  <a:cxn ang="0">
                    <a:pos x="T6" y="T7"/>
                  </a:cxn>
                  <a:cxn ang="0">
                    <a:pos x="T8" y="T9"/>
                  </a:cxn>
                  <a:cxn ang="0">
                    <a:pos x="T10" y="T11"/>
                  </a:cxn>
                </a:cxnLst>
                <a:rect l="0" t="0" r="r" b="b"/>
                <a:pathLst>
                  <a:path w="132" h="82">
                    <a:moveTo>
                      <a:pt x="132" y="78"/>
                    </a:moveTo>
                    <a:cubicBezTo>
                      <a:pt x="130" y="21"/>
                      <a:pt x="42" y="0"/>
                      <a:pt x="3" y="30"/>
                    </a:cubicBezTo>
                    <a:cubicBezTo>
                      <a:pt x="0" y="32"/>
                      <a:pt x="2" y="38"/>
                      <a:pt x="6" y="36"/>
                    </a:cubicBezTo>
                    <a:cubicBezTo>
                      <a:pt x="31" y="29"/>
                      <a:pt x="54" y="23"/>
                      <a:pt x="80" y="33"/>
                    </a:cubicBezTo>
                    <a:cubicBezTo>
                      <a:pt x="102" y="42"/>
                      <a:pt x="117" y="58"/>
                      <a:pt x="127" y="79"/>
                    </a:cubicBezTo>
                    <a:cubicBezTo>
                      <a:pt x="128" y="82"/>
                      <a:pt x="132" y="81"/>
                      <a:pt x="132"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41" name="Freeform 780">
                <a:extLst>
                  <a:ext uri="{FF2B5EF4-FFF2-40B4-BE49-F238E27FC236}">
                    <a16:creationId xmlns:a16="http://schemas.microsoft.com/office/drawing/2014/main" id="{6132C743-D22D-441E-8A9C-5EC8A48F0DF6}"/>
                  </a:ext>
                </a:extLst>
              </p:cNvPr>
              <p:cNvSpPr>
                <a:spLocks/>
              </p:cNvSpPr>
              <p:nvPr/>
            </p:nvSpPr>
            <p:spPr bwMode="auto">
              <a:xfrm>
                <a:off x="1543" y="1695"/>
                <a:ext cx="88" cy="252"/>
              </a:xfrm>
              <a:custGeom>
                <a:avLst/>
                <a:gdLst>
                  <a:gd name="T0" fmla="*/ 15 w 50"/>
                  <a:gd name="T1" fmla="*/ 137 h 143"/>
                  <a:gd name="T2" fmla="*/ 18 w 50"/>
                  <a:gd name="T3" fmla="*/ 66 h 143"/>
                  <a:gd name="T4" fmla="*/ 48 w 50"/>
                  <a:gd name="T5" fmla="*/ 8 h 143"/>
                  <a:gd name="T6" fmla="*/ 42 w 50"/>
                  <a:gd name="T7" fmla="*/ 2 h 143"/>
                  <a:gd name="T8" fmla="*/ 7 w 50"/>
                  <a:gd name="T9" fmla="*/ 60 h 143"/>
                  <a:gd name="T10" fmla="*/ 6 w 50"/>
                  <a:gd name="T11" fmla="*/ 138 h 143"/>
                  <a:gd name="T12" fmla="*/ 15 w 50"/>
                  <a:gd name="T13" fmla="*/ 137 h 143"/>
                </a:gdLst>
                <a:ahLst/>
                <a:cxnLst>
                  <a:cxn ang="0">
                    <a:pos x="T0" y="T1"/>
                  </a:cxn>
                  <a:cxn ang="0">
                    <a:pos x="T2" y="T3"/>
                  </a:cxn>
                  <a:cxn ang="0">
                    <a:pos x="T4" y="T5"/>
                  </a:cxn>
                  <a:cxn ang="0">
                    <a:pos x="T6" y="T7"/>
                  </a:cxn>
                  <a:cxn ang="0">
                    <a:pos x="T8" y="T9"/>
                  </a:cxn>
                  <a:cxn ang="0">
                    <a:pos x="T10" y="T11"/>
                  </a:cxn>
                  <a:cxn ang="0">
                    <a:pos x="T12" y="T13"/>
                  </a:cxn>
                </a:cxnLst>
                <a:rect l="0" t="0" r="r" b="b"/>
                <a:pathLst>
                  <a:path w="50" h="143">
                    <a:moveTo>
                      <a:pt x="15" y="137"/>
                    </a:moveTo>
                    <a:cubicBezTo>
                      <a:pt x="15" y="113"/>
                      <a:pt x="11" y="90"/>
                      <a:pt x="18" y="66"/>
                    </a:cubicBezTo>
                    <a:cubicBezTo>
                      <a:pt x="24" y="43"/>
                      <a:pt x="39" y="29"/>
                      <a:pt x="48" y="8"/>
                    </a:cubicBezTo>
                    <a:cubicBezTo>
                      <a:pt x="50" y="4"/>
                      <a:pt x="46" y="0"/>
                      <a:pt x="42" y="2"/>
                    </a:cubicBezTo>
                    <a:cubicBezTo>
                      <a:pt x="23" y="13"/>
                      <a:pt x="12" y="40"/>
                      <a:pt x="7" y="60"/>
                    </a:cubicBezTo>
                    <a:cubicBezTo>
                      <a:pt x="0" y="85"/>
                      <a:pt x="0" y="113"/>
                      <a:pt x="6" y="138"/>
                    </a:cubicBezTo>
                    <a:cubicBezTo>
                      <a:pt x="8" y="143"/>
                      <a:pt x="15" y="142"/>
                      <a:pt x="15"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42" name="Freeform 781">
                <a:extLst>
                  <a:ext uri="{FF2B5EF4-FFF2-40B4-BE49-F238E27FC236}">
                    <a16:creationId xmlns:a16="http://schemas.microsoft.com/office/drawing/2014/main" id="{EFB472EA-8D56-44C6-B5E5-096C52402301}"/>
                  </a:ext>
                </a:extLst>
              </p:cNvPr>
              <p:cNvSpPr>
                <a:spLocks/>
              </p:cNvSpPr>
              <p:nvPr/>
            </p:nvSpPr>
            <p:spPr bwMode="auto">
              <a:xfrm>
                <a:off x="1585" y="1535"/>
                <a:ext cx="46" cy="183"/>
              </a:xfrm>
              <a:custGeom>
                <a:avLst/>
                <a:gdLst>
                  <a:gd name="T0" fmla="*/ 23 w 26"/>
                  <a:gd name="T1" fmla="*/ 99 h 104"/>
                  <a:gd name="T2" fmla="*/ 20 w 26"/>
                  <a:gd name="T3" fmla="*/ 52 h 104"/>
                  <a:gd name="T4" fmla="*/ 25 w 26"/>
                  <a:gd name="T5" fmla="*/ 7 h 104"/>
                  <a:gd name="T6" fmla="*/ 19 w 26"/>
                  <a:gd name="T7" fmla="*/ 3 h 104"/>
                  <a:gd name="T8" fmla="*/ 16 w 26"/>
                  <a:gd name="T9" fmla="*/ 100 h 104"/>
                  <a:gd name="T10" fmla="*/ 23 w 26"/>
                  <a:gd name="T11" fmla="*/ 99 h 104"/>
                </a:gdLst>
                <a:ahLst/>
                <a:cxnLst>
                  <a:cxn ang="0">
                    <a:pos x="T0" y="T1"/>
                  </a:cxn>
                  <a:cxn ang="0">
                    <a:pos x="T2" y="T3"/>
                  </a:cxn>
                  <a:cxn ang="0">
                    <a:pos x="T4" y="T5"/>
                  </a:cxn>
                  <a:cxn ang="0">
                    <a:pos x="T6" y="T7"/>
                  </a:cxn>
                  <a:cxn ang="0">
                    <a:pos x="T8" y="T9"/>
                  </a:cxn>
                  <a:cxn ang="0">
                    <a:pos x="T10" y="T11"/>
                  </a:cxn>
                </a:cxnLst>
                <a:rect l="0" t="0" r="r" b="b"/>
                <a:pathLst>
                  <a:path w="26" h="104">
                    <a:moveTo>
                      <a:pt x="23" y="99"/>
                    </a:moveTo>
                    <a:cubicBezTo>
                      <a:pt x="24" y="83"/>
                      <a:pt x="21" y="68"/>
                      <a:pt x="20" y="52"/>
                    </a:cubicBezTo>
                    <a:cubicBezTo>
                      <a:pt x="19" y="36"/>
                      <a:pt x="23" y="22"/>
                      <a:pt x="25" y="7"/>
                    </a:cubicBezTo>
                    <a:cubicBezTo>
                      <a:pt x="26" y="4"/>
                      <a:pt x="22" y="0"/>
                      <a:pt x="19" y="3"/>
                    </a:cubicBezTo>
                    <a:cubicBezTo>
                      <a:pt x="0" y="28"/>
                      <a:pt x="11" y="72"/>
                      <a:pt x="16" y="100"/>
                    </a:cubicBezTo>
                    <a:cubicBezTo>
                      <a:pt x="17" y="104"/>
                      <a:pt x="23" y="103"/>
                      <a:pt x="23" y="9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43" name="Freeform 782">
                <a:extLst>
                  <a:ext uri="{FF2B5EF4-FFF2-40B4-BE49-F238E27FC236}">
                    <a16:creationId xmlns:a16="http://schemas.microsoft.com/office/drawing/2014/main" id="{A7EC2606-FFCF-4BF3-92AF-6709BDCDA15D}"/>
                  </a:ext>
                </a:extLst>
              </p:cNvPr>
              <p:cNvSpPr>
                <a:spLocks/>
              </p:cNvSpPr>
              <p:nvPr/>
            </p:nvSpPr>
            <p:spPr bwMode="auto">
              <a:xfrm>
                <a:off x="1709" y="1375"/>
                <a:ext cx="485" cy="341"/>
              </a:xfrm>
              <a:custGeom>
                <a:avLst/>
                <a:gdLst>
                  <a:gd name="T0" fmla="*/ 7 w 276"/>
                  <a:gd name="T1" fmla="*/ 191 h 194"/>
                  <a:gd name="T2" fmla="*/ 43 w 276"/>
                  <a:gd name="T3" fmla="*/ 115 h 194"/>
                  <a:gd name="T4" fmla="*/ 106 w 276"/>
                  <a:gd name="T5" fmla="*/ 43 h 194"/>
                  <a:gd name="T6" fmla="*/ 188 w 276"/>
                  <a:gd name="T7" fmla="*/ 12 h 194"/>
                  <a:gd name="T8" fmla="*/ 231 w 276"/>
                  <a:gd name="T9" fmla="*/ 15 h 194"/>
                  <a:gd name="T10" fmla="*/ 269 w 276"/>
                  <a:gd name="T11" fmla="*/ 29 h 194"/>
                  <a:gd name="T12" fmla="*/ 273 w 276"/>
                  <a:gd name="T13" fmla="*/ 23 h 194"/>
                  <a:gd name="T14" fmla="*/ 194 w 276"/>
                  <a:gd name="T15" fmla="*/ 1 h 194"/>
                  <a:gd name="T16" fmla="*/ 109 w 276"/>
                  <a:gd name="T17" fmla="*/ 29 h 194"/>
                  <a:gd name="T18" fmla="*/ 1 w 276"/>
                  <a:gd name="T19" fmla="*/ 189 h 194"/>
                  <a:gd name="T20" fmla="*/ 7 w 276"/>
                  <a:gd name="T21" fmla="*/ 19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6" h="194">
                    <a:moveTo>
                      <a:pt x="7" y="191"/>
                    </a:moveTo>
                    <a:cubicBezTo>
                      <a:pt x="19" y="166"/>
                      <a:pt x="28" y="139"/>
                      <a:pt x="43" y="115"/>
                    </a:cubicBezTo>
                    <a:cubicBezTo>
                      <a:pt x="59" y="88"/>
                      <a:pt x="80" y="62"/>
                      <a:pt x="106" y="43"/>
                    </a:cubicBezTo>
                    <a:cubicBezTo>
                      <a:pt x="130" y="26"/>
                      <a:pt x="159" y="15"/>
                      <a:pt x="188" y="12"/>
                    </a:cubicBezTo>
                    <a:cubicBezTo>
                      <a:pt x="202" y="11"/>
                      <a:pt x="217" y="12"/>
                      <a:pt x="231" y="15"/>
                    </a:cubicBezTo>
                    <a:cubicBezTo>
                      <a:pt x="244" y="18"/>
                      <a:pt x="256" y="25"/>
                      <a:pt x="269" y="29"/>
                    </a:cubicBezTo>
                    <a:cubicBezTo>
                      <a:pt x="273" y="30"/>
                      <a:pt x="276" y="25"/>
                      <a:pt x="273" y="23"/>
                    </a:cubicBezTo>
                    <a:cubicBezTo>
                      <a:pt x="254" y="4"/>
                      <a:pt x="219" y="0"/>
                      <a:pt x="194" y="1"/>
                    </a:cubicBezTo>
                    <a:cubicBezTo>
                      <a:pt x="164" y="3"/>
                      <a:pt x="134" y="13"/>
                      <a:pt x="109" y="29"/>
                    </a:cubicBezTo>
                    <a:cubicBezTo>
                      <a:pt x="56" y="63"/>
                      <a:pt x="13" y="128"/>
                      <a:pt x="1" y="189"/>
                    </a:cubicBezTo>
                    <a:cubicBezTo>
                      <a:pt x="0" y="192"/>
                      <a:pt x="5" y="194"/>
                      <a:pt x="7" y="1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44" name="Freeform 783">
                <a:extLst>
                  <a:ext uri="{FF2B5EF4-FFF2-40B4-BE49-F238E27FC236}">
                    <a16:creationId xmlns:a16="http://schemas.microsoft.com/office/drawing/2014/main" id="{C6826D8B-ED5A-49BE-939A-2DA7763B32AB}"/>
                  </a:ext>
                </a:extLst>
              </p:cNvPr>
              <p:cNvSpPr>
                <a:spLocks/>
              </p:cNvSpPr>
              <p:nvPr/>
            </p:nvSpPr>
            <p:spPr bwMode="auto">
              <a:xfrm>
                <a:off x="1754" y="1307"/>
                <a:ext cx="51" cy="116"/>
              </a:xfrm>
              <a:custGeom>
                <a:avLst/>
                <a:gdLst>
                  <a:gd name="T0" fmla="*/ 28 w 29"/>
                  <a:gd name="T1" fmla="*/ 60 h 66"/>
                  <a:gd name="T2" fmla="*/ 20 w 29"/>
                  <a:gd name="T3" fmla="*/ 32 h 66"/>
                  <a:gd name="T4" fmla="*/ 26 w 29"/>
                  <a:gd name="T5" fmla="*/ 6 h 66"/>
                  <a:gd name="T6" fmla="*/ 22 w 29"/>
                  <a:gd name="T7" fmla="*/ 2 h 66"/>
                  <a:gd name="T8" fmla="*/ 23 w 29"/>
                  <a:gd name="T9" fmla="*/ 63 h 66"/>
                  <a:gd name="T10" fmla="*/ 28 w 29"/>
                  <a:gd name="T11" fmla="*/ 60 h 66"/>
                </a:gdLst>
                <a:ahLst/>
                <a:cxnLst>
                  <a:cxn ang="0">
                    <a:pos x="T0" y="T1"/>
                  </a:cxn>
                  <a:cxn ang="0">
                    <a:pos x="T2" y="T3"/>
                  </a:cxn>
                  <a:cxn ang="0">
                    <a:pos x="T4" y="T5"/>
                  </a:cxn>
                  <a:cxn ang="0">
                    <a:pos x="T6" y="T7"/>
                  </a:cxn>
                  <a:cxn ang="0">
                    <a:pos x="T8" y="T9"/>
                  </a:cxn>
                  <a:cxn ang="0">
                    <a:pos x="T10" y="T11"/>
                  </a:cxn>
                </a:cxnLst>
                <a:rect l="0" t="0" r="r" b="b"/>
                <a:pathLst>
                  <a:path w="29" h="66">
                    <a:moveTo>
                      <a:pt x="28" y="60"/>
                    </a:moveTo>
                    <a:cubicBezTo>
                      <a:pt x="27" y="50"/>
                      <a:pt x="22" y="42"/>
                      <a:pt x="20" y="32"/>
                    </a:cubicBezTo>
                    <a:cubicBezTo>
                      <a:pt x="19" y="23"/>
                      <a:pt x="21" y="14"/>
                      <a:pt x="26" y="6"/>
                    </a:cubicBezTo>
                    <a:cubicBezTo>
                      <a:pt x="28" y="3"/>
                      <a:pt x="25" y="0"/>
                      <a:pt x="22" y="2"/>
                    </a:cubicBezTo>
                    <a:cubicBezTo>
                      <a:pt x="0" y="14"/>
                      <a:pt x="12" y="47"/>
                      <a:pt x="23" y="63"/>
                    </a:cubicBezTo>
                    <a:cubicBezTo>
                      <a:pt x="25" y="66"/>
                      <a:pt x="29" y="64"/>
                      <a:pt x="28"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45" name="Freeform 784">
                <a:extLst>
                  <a:ext uri="{FF2B5EF4-FFF2-40B4-BE49-F238E27FC236}">
                    <a16:creationId xmlns:a16="http://schemas.microsoft.com/office/drawing/2014/main" id="{C3607141-22A1-4753-ADDB-44EB48733183}"/>
                  </a:ext>
                </a:extLst>
              </p:cNvPr>
              <p:cNvSpPr>
                <a:spLocks/>
              </p:cNvSpPr>
              <p:nvPr/>
            </p:nvSpPr>
            <p:spPr bwMode="auto">
              <a:xfrm>
                <a:off x="1649" y="2246"/>
                <a:ext cx="95" cy="197"/>
              </a:xfrm>
              <a:custGeom>
                <a:avLst/>
                <a:gdLst>
                  <a:gd name="T0" fmla="*/ 12 w 54"/>
                  <a:gd name="T1" fmla="*/ 5 h 112"/>
                  <a:gd name="T2" fmla="*/ 48 w 54"/>
                  <a:gd name="T3" fmla="*/ 110 h 112"/>
                  <a:gd name="T4" fmla="*/ 51 w 54"/>
                  <a:gd name="T5" fmla="*/ 105 h 112"/>
                  <a:gd name="T6" fmla="*/ 19 w 54"/>
                  <a:gd name="T7" fmla="*/ 7 h 112"/>
                  <a:gd name="T8" fmla="*/ 12 w 54"/>
                  <a:gd name="T9" fmla="*/ 5 h 112"/>
                </a:gdLst>
                <a:ahLst/>
                <a:cxnLst>
                  <a:cxn ang="0">
                    <a:pos x="T0" y="T1"/>
                  </a:cxn>
                  <a:cxn ang="0">
                    <a:pos x="T2" y="T3"/>
                  </a:cxn>
                  <a:cxn ang="0">
                    <a:pos x="T4" y="T5"/>
                  </a:cxn>
                  <a:cxn ang="0">
                    <a:pos x="T6" y="T7"/>
                  </a:cxn>
                  <a:cxn ang="0">
                    <a:pos x="T8" y="T9"/>
                  </a:cxn>
                </a:cxnLst>
                <a:rect l="0" t="0" r="r" b="b"/>
                <a:pathLst>
                  <a:path w="54" h="112">
                    <a:moveTo>
                      <a:pt x="12" y="5"/>
                    </a:moveTo>
                    <a:cubicBezTo>
                      <a:pt x="0" y="40"/>
                      <a:pt x="13" y="92"/>
                      <a:pt x="48" y="110"/>
                    </a:cubicBezTo>
                    <a:cubicBezTo>
                      <a:pt x="51" y="112"/>
                      <a:pt x="54" y="108"/>
                      <a:pt x="51" y="105"/>
                    </a:cubicBezTo>
                    <a:cubicBezTo>
                      <a:pt x="26" y="75"/>
                      <a:pt x="12" y="48"/>
                      <a:pt x="19" y="7"/>
                    </a:cubicBezTo>
                    <a:cubicBezTo>
                      <a:pt x="20" y="2"/>
                      <a:pt x="13" y="0"/>
                      <a:pt x="1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46" name="Freeform 785">
                <a:extLst>
                  <a:ext uri="{FF2B5EF4-FFF2-40B4-BE49-F238E27FC236}">
                    <a16:creationId xmlns:a16="http://schemas.microsoft.com/office/drawing/2014/main" id="{46380A13-868C-45EB-A78D-E2A36446E0E0}"/>
                  </a:ext>
                </a:extLst>
              </p:cNvPr>
              <p:cNvSpPr>
                <a:spLocks/>
              </p:cNvSpPr>
              <p:nvPr/>
            </p:nvSpPr>
            <p:spPr bwMode="auto">
              <a:xfrm>
                <a:off x="1543" y="2098"/>
                <a:ext cx="111" cy="139"/>
              </a:xfrm>
              <a:custGeom>
                <a:avLst/>
                <a:gdLst>
                  <a:gd name="T0" fmla="*/ 60 w 63"/>
                  <a:gd name="T1" fmla="*/ 71 h 79"/>
                  <a:gd name="T2" fmla="*/ 27 w 63"/>
                  <a:gd name="T3" fmla="*/ 44 h 79"/>
                  <a:gd name="T4" fmla="*/ 9 w 63"/>
                  <a:gd name="T5" fmla="*/ 4 h 79"/>
                  <a:gd name="T6" fmla="*/ 3 w 63"/>
                  <a:gd name="T7" fmla="*/ 5 h 79"/>
                  <a:gd name="T8" fmla="*/ 55 w 63"/>
                  <a:gd name="T9" fmla="*/ 77 h 79"/>
                  <a:gd name="T10" fmla="*/ 60 w 63"/>
                  <a:gd name="T11" fmla="*/ 71 h 79"/>
                </a:gdLst>
                <a:ahLst/>
                <a:cxnLst>
                  <a:cxn ang="0">
                    <a:pos x="T0" y="T1"/>
                  </a:cxn>
                  <a:cxn ang="0">
                    <a:pos x="T2" y="T3"/>
                  </a:cxn>
                  <a:cxn ang="0">
                    <a:pos x="T4" y="T5"/>
                  </a:cxn>
                  <a:cxn ang="0">
                    <a:pos x="T6" y="T7"/>
                  </a:cxn>
                  <a:cxn ang="0">
                    <a:pos x="T8" y="T9"/>
                  </a:cxn>
                  <a:cxn ang="0">
                    <a:pos x="T10" y="T11"/>
                  </a:cxn>
                </a:cxnLst>
                <a:rect l="0" t="0" r="r" b="b"/>
                <a:pathLst>
                  <a:path w="63" h="79">
                    <a:moveTo>
                      <a:pt x="60" y="71"/>
                    </a:moveTo>
                    <a:cubicBezTo>
                      <a:pt x="50" y="61"/>
                      <a:pt x="37" y="54"/>
                      <a:pt x="27" y="44"/>
                    </a:cubicBezTo>
                    <a:cubicBezTo>
                      <a:pt x="15" y="33"/>
                      <a:pt x="15" y="18"/>
                      <a:pt x="9" y="4"/>
                    </a:cubicBezTo>
                    <a:cubicBezTo>
                      <a:pt x="8" y="0"/>
                      <a:pt x="3" y="1"/>
                      <a:pt x="3" y="5"/>
                    </a:cubicBezTo>
                    <a:cubicBezTo>
                      <a:pt x="0" y="39"/>
                      <a:pt x="28" y="62"/>
                      <a:pt x="55" y="77"/>
                    </a:cubicBezTo>
                    <a:cubicBezTo>
                      <a:pt x="59" y="79"/>
                      <a:pt x="63" y="74"/>
                      <a:pt x="60"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47" name="Freeform 786">
                <a:extLst>
                  <a:ext uri="{FF2B5EF4-FFF2-40B4-BE49-F238E27FC236}">
                    <a16:creationId xmlns:a16="http://schemas.microsoft.com/office/drawing/2014/main" id="{943EBD2B-B492-4EE9-A2FA-F64E3C5231B3}"/>
                  </a:ext>
                </a:extLst>
              </p:cNvPr>
              <p:cNvSpPr>
                <a:spLocks/>
              </p:cNvSpPr>
              <p:nvPr/>
            </p:nvSpPr>
            <p:spPr bwMode="auto">
              <a:xfrm>
                <a:off x="1508" y="2225"/>
                <a:ext cx="148" cy="144"/>
              </a:xfrm>
              <a:custGeom>
                <a:avLst/>
                <a:gdLst>
                  <a:gd name="T0" fmla="*/ 78 w 84"/>
                  <a:gd name="T1" fmla="*/ 2 h 82"/>
                  <a:gd name="T2" fmla="*/ 1 w 84"/>
                  <a:gd name="T3" fmla="*/ 74 h 82"/>
                  <a:gd name="T4" fmla="*/ 7 w 84"/>
                  <a:gd name="T5" fmla="*/ 78 h 82"/>
                  <a:gd name="T6" fmla="*/ 38 w 84"/>
                  <a:gd name="T7" fmla="*/ 40 h 82"/>
                  <a:gd name="T8" fmla="*/ 81 w 84"/>
                  <a:gd name="T9" fmla="*/ 8 h 82"/>
                  <a:gd name="T10" fmla="*/ 78 w 84"/>
                  <a:gd name="T11" fmla="*/ 2 h 82"/>
                </a:gdLst>
                <a:ahLst/>
                <a:cxnLst>
                  <a:cxn ang="0">
                    <a:pos x="T0" y="T1"/>
                  </a:cxn>
                  <a:cxn ang="0">
                    <a:pos x="T2" y="T3"/>
                  </a:cxn>
                  <a:cxn ang="0">
                    <a:pos x="T4" y="T5"/>
                  </a:cxn>
                  <a:cxn ang="0">
                    <a:pos x="T6" y="T7"/>
                  </a:cxn>
                  <a:cxn ang="0">
                    <a:pos x="T8" y="T9"/>
                  </a:cxn>
                  <a:cxn ang="0">
                    <a:pos x="T10" y="T11"/>
                  </a:cxn>
                </a:cxnLst>
                <a:rect l="0" t="0" r="r" b="b"/>
                <a:pathLst>
                  <a:path w="84" h="82">
                    <a:moveTo>
                      <a:pt x="78" y="2"/>
                    </a:moveTo>
                    <a:cubicBezTo>
                      <a:pt x="46" y="14"/>
                      <a:pt x="15" y="43"/>
                      <a:pt x="1" y="74"/>
                    </a:cubicBezTo>
                    <a:cubicBezTo>
                      <a:pt x="0" y="77"/>
                      <a:pt x="4" y="82"/>
                      <a:pt x="7" y="78"/>
                    </a:cubicBezTo>
                    <a:cubicBezTo>
                      <a:pt x="17" y="65"/>
                      <a:pt x="26" y="52"/>
                      <a:pt x="38" y="40"/>
                    </a:cubicBezTo>
                    <a:cubicBezTo>
                      <a:pt x="51" y="28"/>
                      <a:pt x="66" y="18"/>
                      <a:pt x="81" y="8"/>
                    </a:cubicBezTo>
                    <a:cubicBezTo>
                      <a:pt x="84" y="6"/>
                      <a:pt x="82" y="0"/>
                      <a:pt x="7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48" name="Freeform 787">
                <a:extLst>
                  <a:ext uri="{FF2B5EF4-FFF2-40B4-BE49-F238E27FC236}">
                    <a16:creationId xmlns:a16="http://schemas.microsoft.com/office/drawing/2014/main" id="{C6C48CCE-760D-4BC4-A7A0-1E5510F16E1F}"/>
                  </a:ext>
                </a:extLst>
              </p:cNvPr>
              <p:cNvSpPr>
                <a:spLocks/>
              </p:cNvSpPr>
              <p:nvPr/>
            </p:nvSpPr>
            <p:spPr bwMode="auto">
              <a:xfrm>
                <a:off x="1540" y="2395"/>
                <a:ext cx="53" cy="120"/>
              </a:xfrm>
              <a:custGeom>
                <a:avLst/>
                <a:gdLst>
                  <a:gd name="T0" fmla="*/ 6 w 30"/>
                  <a:gd name="T1" fmla="*/ 4 h 68"/>
                  <a:gd name="T2" fmla="*/ 22 w 30"/>
                  <a:gd name="T3" fmla="*/ 65 h 68"/>
                  <a:gd name="T4" fmla="*/ 29 w 30"/>
                  <a:gd name="T5" fmla="*/ 63 h 68"/>
                  <a:gd name="T6" fmla="*/ 21 w 30"/>
                  <a:gd name="T7" fmla="*/ 40 h 68"/>
                  <a:gd name="T8" fmla="*/ 13 w 30"/>
                  <a:gd name="T9" fmla="*/ 5 h 68"/>
                  <a:gd name="T10" fmla="*/ 6 w 30"/>
                  <a:gd name="T11" fmla="*/ 4 h 68"/>
                </a:gdLst>
                <a:ahLst/>
                <a:cxnLst>
                  <a:cxn ang="0">
                    <a:pos x="T0" y="T1"/>
                  </a:cxn>
                  <a:cxn ang="0">
                    <a:pos x="T2" y="T3"/>
                  </a:cxn>
                  <a:cxn ang="0">
                    <a:pos x="T4" y="T5"/>
                  </a:cxn>
                  <a:cxn ang="0">
                    <a:pos x="T6" y="T7"/>
                  </a:cxn>
                  <a:cxn ang="0">
                    <a:pos x="T8" y="T9"/>
                  </a:cxn>
                  <a:cxn ang="0">
                    <a:pos x="T10" y="T11"/>
                  </a:cxn>
                </a:cxnLst>
                <a:rect l="0" t="0" r="r" b="b"/>
                <a:pathLst>
                  <a:path w="30" h="68">
                    <a:moveTo>
                      <a:pt x="6" y="4"/>
                    </a:moveTo>
                    <a:cubicBezTo>
                      <a:pt x="0" y="27"/>
                      <a:pt x="12" y="46"/>
                      <a:pt x="22" y="65"/>
                    </a:cubicBezTo>
                    <a:cubicBezTo>
                      <a:pt x="24" y="68"/>
                      <a:pt x="29" y="67"/>
                      <a:pt x="29" y="63"/>
                    </a:cubicBezTo>
                    <a:cubicBezTo>
                      <a:pt x="30" y="54"/>
                      <a:pt x="25" y="48"/>
                      <a:pt x="21" y="40"/>
                    </a:cubicBezTo>
                    <a:cubicBezTo>
                      <a:pt x="14" y="29"/>
                      <a:pt x="13" y="18"/>
                      <a:pt x="13" y="5"/>
                    </a:cubicBezTo>
                    <a:cubicBezTo>
                      <a:pt x="12" y="1"/>
                      <a:pt x="7" y="0"/>
                      <a:pt x="6"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49" name="Freeform 788">
                <a:extLst>
                  <a:ext uri="{FF2B5EF4-FFF2-40B4-BE49-F238E27FC236}">
                    <a16:creationId xmlns:a16="http://schemas.microsoft.com/office/drawing/2014/main" id="{1ECABA91-67CB-4078-8BCE-B19A3A3F5F59}"/>
                  </a:ext>
                </a:extLst>
              </p:cNvPr>
              <p:cNvSpPr>
                <a:spLocks/>
              </p:cNvSpPr>
              <p:nvPr/>
            </p:nvSpPr>
            <p:spPr bwMode="auto">
              <a:xfrm>
                <a:off x="2380" y="1034"/>
                <a:ext cx="84" cy="130"/>
              </a:xfrm>
              <a:custGeom>
                <a:avLst/>
                <a:gdLst>
                  <a:gd name="T0" fmla="*/ 38 w 48"/>
                  <a:gd name="T1" fmla="*/ 71 h 74"/>
                  <a:gd name="T2" fmla="*/ 5 w 48"/>
                  <a:gd name="T3" fmla="*/ 0 h 74"/>
                  <a:gd name="T4" fmla="*/ 2 w 48"/>
                  <a:gd name="T5" fmla="*/ 6 h 74"/>
                  <a:gd name="T6" fmla="*/ 26 w 48"/>
                  <a:gd name="T7" fmla="*/ 31 h 74"/>
                  <a:gd name="T8" fmla="*/ 33 w 48"/>
                  <a:gd name="T9" fmla="*/ 69 h 74"/>
                  <a:gd name="T10" fmla="*/ 38 w 48"/>
                  <a:gd name="T11" fmla="*/ 71 h 74"/>
                </a:gdLst>
                <a:ahLst/>
                <a:cxnLst>
                  <a:cxn ang="0">
                    <a:pos x="T0" y="T1"/>
                  </a:cxn>
                  <a:cxn ang="0">
                    <a:pos x="T2" y="T3"/>
                  </a:cxn>
                  <a:cxn ang="0">
                    <a:pos x="T4" y="T5"/>
                  </a:cxn>
                  <a:cxn ang="0">
                    <a:pos x="T6" y="T7"/>
                  </a:cxn>
                  <a:cxn ang="0">
                    <a:pos x="T8" y="T9"/>
                  </a:cxn>
                  <a:cxn ang="0">
                    <a:pos x="T10" y="T11"/>
                  </a:cxn>
                </a:cxnLst>
                <a:rect l="0" t="0" r="r" b="b"/>
                <a:pathLst>
                  <a:path w="48" h="74">
                    <a:moveTo>
                      <a:pt x="38" y="71"/>
                    </a:moveTo>
                    <a:cubicBezTo>
                      <a:pt x="48" y="47"/>
                      <a:pt x="34" y="3"/>
                      <a:pt x="5" y="0"/>
                    </a:cubicBezTo>
                    <a:cubicBezTo>
                      <a:pt x="2" y="0"/>
                      <a:pt x="0" y="4"/>
                      <a:pt x="2" y="6"/>
                    </a:cubicBezTo>
                    <a:cubicBezTo>
                      <a:pt x="11" y="15"/>
                      <a:pt x="20" y="20"/>
                      <a:pt x="26" y="31"/>
                    </a:cubicBezTo>
                    <a:cubicBezTo>
                      <a:pt x="33" y="42"/>
                      <a:pt x="35" y="56"/>
                      <a:pt x="33" y="69"/>
                    </a:cubicBezTo>
                    <a:cubicBezTo>
                      <a:pt x="32" y="73"/>
                      <a:pt x="37" y="74"/>
                      <a:pt x="38"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50" name="Freeform 789">
                <a:extLst>
                  <a:ext uri="{FF2B5EF4-FFF2-40B4-BE49-F238E27FC236}">
                    <a16:creationId xmlns:a16="http://schemas.microsoft.com/office/drawing/2014/main" id="{EC5269AF-E968-4FAD-8D38-A1AF06852351}"/>
                  </a:ext>
                </a:extLst>
              </p:cNvPr>
              <p:cNvSpPr>
                <a:spLocks/>
              </p:cNvSpPr>
              <p:nvPr/>
            </p:nvSpPr>
            <p:spPr bwMode="auto">
              <a:xfrm>
                <a:off x="2577" y="920"/>
                <a:ext cx="46" cy="74"/>
              </a:xfrm>
              <a:custGeom>
                <a:avLst/>
                <a:gdLst>
                  <a:gd name="T0" fmla="*/ 17 w 26"/>
                  <a:gd name="T1" fmla="*/ 3 h 42"/>
                  <a:gd name="T2" fmla="*/ 3 w 26"/>
                  <a:gd name="T3" fmla="*/ 39 h 42"/>
                  <a:gd name="T4" fmla="*/ 10 w 26"/>
                  <a:gd name="T5" fmla="*/ 40 h 42"/>
                  <a:gd name="T6" fmla="*/ 15 w 26"/>
                  <a:gd name="T7" fmla="*/ 24 h 42"/>
                  <a:gd name="T8" fmla="*/ 23 w 26"/>
                  <a:gd name="T9" fmla="*/ 8 h 42"/>
                  <a:gd name="T10" fmla="*/ 17 w 26"/>
                  <a:gd name="T11" fmla="*/ 3 h 42"/>
                </a:gdLst>
                <a:ahLst/>
                <a:cxnLst>
                  <a:cxn ang="0">
                    <a:pos x="T0" y="T1"/>
                  </a:cxn>
                  <a:cxn ang="0">
                    <a:pos x="T2" y="T3"/>
                  </a:cxn>
                  <a:cxn ang="0">
                    <a:pos x="T4" y="T5"/>
                  </a:cxn>
                  <a:cxn ang="0">
                    <a:pos x="T6" y="T7"/>
                  </a:cxn>
                  <a:cxn ang="0">
                    <a:pos x="T8" y="T9"/>
                  </a:cxn>
                  <a:cxn ang="0">
                    <a:pos x="T10" y="T11"/>
                  </a:cxn>
                </a:cxnLst>
                <a:rect l="0" t="0" r="r" b="b"/>
                <a:pathLst>
                  <a:path w="26" h="42">
                    <a:moveTo>
                      <a:pt x="17" y="3"/>
                    </a:moveTo>
                    <a:cubicBezTo>
                      <a:pt x="9" y="10"/>
                      <a:pt x="0" y="27"/>
                      <a:pt x="3" y="39"/>
                    </a:cubicBezTo>
                    <a:cubicBezTo>
                      <a:pt x="4" y="42"/>
                      <a:pt x="8" y="42"/>
                      <a:pt x="10" y="40"/>
                    </a:cubicBezTo>
                    <a:cubicBezTo>
                      <a:pt x="12" y="35"/>
                      <a:pt x="13" y="29"/>
                      <a:pt x="15" y="24"/>
                    </a:cubicBezTo>
                    <a:cubicBezTo>
                      <a:pt x="17" y="18"/>
                      <a:pt x="20" y="13"/>
                      <a:pt x="23" y="8"/>
                    </a:cubicBezTo>
                    <a:cubicBezTo>
                      <a:pt x="26" y="4"/>
                      <a:pt x="20" y="0"/>
                      <a:pt x="1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51" name="Freeform 790">
                <a:extLst>
                  <a:ext uri="{FF2B5EF4-FFF2-40B4-BE49-F238E27FC236}">
                    <a16:creationId xmlns:a16="http://schemas.microsoft.com/office/drawing/2014/main" id="{AEDE32C6-0B52-4256-9788-F10CB0F7CFEB}"/>
                  </a:ext>
                </a:extLst>
              </p:cNvPr>
              <p:cNvSpPr>
                <a:spLocks/>
              </p:cNvSpPr>
              <p:nvPr/>
            </p:nvSpPr>
            <p:spPr bwMode="auto">
              <a:xfrm>
                <a:off x="2473" y="974"/>
                <a:ext cx="109" cy="34"/>
              </a:xfrm>
              <a:custGeom>
                <a:avLst/>
                <a:gdLst>
                  <a:gd name="T0" fmla="*/ 5 w 62"/>
                  <a:gd name="T1" fmla="*/ 18 h 19"/>
                  <a:gd name="T2" fmla="*/ 30 w 62"/>
                  <a:gd name="T3" fmla="*/ 14 h 19"/>
                  <a:gd name="T4" fmla="*/ 58 w 62"/>
                  <a:gd name="T5" fmla="*/ 9 h 19"/>
                  <a:gd name="T6" fmla="*/ 58 w 62"/>
                  <a:gd name="T7" fmla="*/ 3 h 19"/>
                  <a:gd name="T8" fmla="*/ 3 w 62"/>
                  <a:gd name="T9" fmla="*/ 13 h 19"/>
                  <a:gd name="T10" fmla="*/ 5 w 62"/>
                  <a:gd name="T11" fmla="*/ 18 h 19"/>
                </a:gdLst>
                <a:ahLst/>
                <a:cxnLst>
                  <a:cxn ang="0">
                    <a:pos x="T0" y="T1"/>
                  </a:cxn>
                  <a:cxn ang="0">
                    <a:pos x="T2" y="T3"/>
                  </a:cxn>
                  <a:cxn ang="0">
                    <a:pos x="T4" y="T5"/>
                  </a:cxn>
                  <a:cxn ang="0">
                    <a:pos x="T6" y="T7"/>
                  </a:cxn>
                  <a:cxn ang="0">
                    <a:pos x="T8" y="T9"/>
                  </a:cxn>
                  <a:cxn ang="0">
                    <a:pos x="T10" y="T11"/>
                  </a:cxn>
                </a:cxnLst>
                <a:rect l="0" t="0" r="r" b="b"/>
                <a:pathLst>
                  <a:path w="62" h="19">
                    <a:moveTo>
                      <a:pt x="5" y="18"/>
                    </a:moveTo>
                    <a:cubicBezTo>
                      <a:pt x="13" y="17"/>
                      <a:pt x="22" y="15"/>
                      <a:pt x="30" y="14"/>
                    </a:cubicBezTo>
                    <a:cubicBezTo>
                      <a:pt x="39" y="13"/>
                      <a:pt x="49" y="12"/>
                      <a:pt x="58" y="9"/>
                    </a:cubicBezTo>
                    <a:cubicBezTo>
                      <a:pt x="61" y="9"/>
                      <a:pt x="62" y="3"/>
                      <a:pt x="58" y="3"/>
                    </a:cubicBezTo>
                    <a:cubicBezTo>
                      <a:pt x="40" y="0"/>
                      <a:pt x="19" y="5"/>
                      <a:pt x="3" y="13"/>
                    </a:cubicBezTo>
                    <a:cubicBezTo>
                      <a:pt x="0" y="14"/>
                      <a:pt x="2" y="19"/>
                      <a:pt x="5"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52" name="Freeform 791">
                <a:extLst>
                  <a:ext uri="{FF2B5EF4-FFF2-40B4-BE49-F238E27FC236}">
                    <a16:creationId xmlns:a16="http://schemas.microsoft.com/office/drawing/2014/main" id="{3FF5B436-58E1-4E7B-9A59-11A2234016A5}"/>
                  </a:ext>
                </a:extLst>
              </p:cNvPr>
              <p:cNvSpPr>
                <a:spLocks/>
              </p:cNvSpPr>
              <p:nvPr/>
            </p:nvSpPr>
            <p:spPr bwMode="auto">
              <a:xfrm>
                <a:off x="2538" y="974"/>
                <a:ext cx="108" cy="294"/>
              </a:xfrm>
              <a:custGeom>
                <a:avLst/>
                <a:gdLst>
                  <a:gd name="T0" fmla="*/ 18 w 61"/>
                  <a:gd name="T1" fmla="*/ 9 h 167"/>
                  <a:gd name="T2" fmla="*/ 39 w 61"/>
                  <a:gd name="T3" fmla="*/ 44 h 167"/>
                  <a:gd name="T4" fmla="*/ 44 w 61"/>
                  <a:gd name="T5" fmla="*/ 85 h 167"/>
                  <a:gd name="T6" fmla="*/ 38 w 61"/>
                  <a:gd name="T7" fmla="*/ 127 h 167"/>
                  <a:gd name="T8" fmla="*/ 4 w 61"/>
                  <a:gd name="T9" fmla="*/ 157 h 167"/>
                  <a:gd name="T10" fmla="*/ 7 w 61"/>
                  <a:gd name="T11" fmla="*/ 165 h 167"/>
                  <a:gd name="T12" fmla="*/ 59 w 61"/>
                  <a:gd name="T13" fmla="*/ 99 h 167"/>
                  <a:gd name="T14" fmla="*/ 25 w 61"/>
                  <a:gd name="T15" fmla="*/ 3 h 167"/>
                  <a:gd name="T16" fmla="*/ 18 w 61"/>
                  <a:gd name="T17" fmla="*/ 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67">
                    <a:moveTo>
                      <a:pt x="18" y="9"/>
                    </a:moveTo>
                    <a:cubicBezTo>
                      <a:pt x="27" y="20"/>
                      <a:pt x="35" y="31"/>
                      <a:pt x="39" y="44"/>
                    </a:cubicBezTo>
                    <a:cubicBezTo>
                      <a:pt x="43" y="57"/>
                      <a:pt x="44" y="72"/>
                      <a:pt x="44" y="85"/>
                    </a:cubicBezTo>
                    <a:cubicBezTo>
                      <a:pt x="45" y="99"/>
                      <a:pt x="45" y="115"/>
                      <a:pt x="38" y="127"/>
                    </a:cubicBezTo>
                    <a:cubicBezTo>
                      <a:pt x="30" y="140"/>
                      <a:pt x="15" y="148"/>
                      <a:pt x="4" y="157"/>
                    </a:cubicBezTo>
                    <a:cubicBezTo>
                      <a:pt x="0" y="160"/>
                      <a:pt x="2" y="167"/>
                      <a:pt x="7" y="165"/>
                    </a:cubicBezTo>
                    <a:cubicBezTo>
                      <a:pt x="38" y="153"/>
                      <a:pt x="58" y="133"/>
                      <a:pt x="59" y="99"/>
                    </a:cubicBezTo>
                    <a:cubicBezTo>
                      <a:pt x="61" y="62"/>
                      <a:pt x="54" y="27"/>
                      <a:pt x="25" y="3"/>
                    </a:cubicBezTo>
                    <a:cubicBezTo>
                      <a:pt x="22" y="0"/>
                      <a:pt x="15" y="4"/>
                      <a:pt x="18"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53" name="Freeform 792">
                <a:extLst>
                  <a:ext uri="{FF2B5EF4-FFF2-40B4-BE49-F238E27FC236}">
                    <a16:creationId xmlns:a16="http://schemas.microsoft.com/office/drawing/2014/main" id="{4A2A92C9-C751-4647-8E9E-EA9F8903D5D5}"/>
                  </a:ext>
                </a:extLst>
              </p:cNvPr>
              <p:cNvSpPr>
                <a:spLocks/>
              </p:cNvSpPr>
              <p:nvPr/>
            </p:nvSpPr>
            <p:spPr bwMode="auto">
              <a:xfrm>
                <a:off x="2762" y="730"/>
                <a:ext cx="423" cy="153"/>
              </a:xfrm>
              <a:custGeom>
                <a:avLst/>
                <a:gdLst>
                  <a:gd name="T0" fmla="*/ 4 w 241"/>
                  <a:gd name="T1" fmla="*/ 69 h 87"/>
                  <a:gd name="T2" fmla="*/ 114 w 241"/>
                  <a:gd name="T3" fmla="*/ 61 h 87"/>
                  <a:gd name="T4" fmla="*/ 172 w 241"/>
                  <a:gd name="T5" fmla="*/ 36 h 87"/>
                  <a:gd name="T6" fmla="*/ 237 w 241"/>
                  <a:gd name="T7" fmla="*/ 18 h 87"/>
                  <a:gd name="T8" fmla="*/ 237 w 241"/>
                  <a:gd name="T9" fmla="*/ 9 h 87"/>
                  <a:gd name="T10" fmla="*/ 139 w 241"/>
                  <a:gd name="T11" fmla="*/ 36 h 87"/>
                  <a:gd name="T12" fmla="*/ 7 w 241"/>
                  <a:gd name="T13" fmla="*/ 62 h 87"/>
                  <a:gd name="T14" fmla="*/ 4 w 241"/>
                  <a:gd name="T15" fmla="*/ 69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1" h="87">
                    <a:moveTo>
                      <a:pt x="4" y="69"/>
                    </a:moveTo>
                    <a:cubicBezTo>
                      <a:pt x="38" y="87"/>
                      <a:pt x="81" y="75"/>
                      <a:pt x="114" y="61"/>
                    </a:cubicBezTo>
                    <a:cubicBezTo>
                      <a:pt x="134" y="53"/>
                      <a:pt x="153" y="44"/>
                      <a:pt x="172" y="36"/>
                    </a:cubicBezTo>
                    <a:cubicBezTo>
                      <a:pt x="194" y="27"/>
                      <a:pt x="215" y="24"/>
                      <a:pt x="237" y="18"/>
                    </a:cubicBezTo>
                    <a:cubicBezTo>
                      <a:pt x="241" y="17"/>
                      <a:pt x="241" y="11"/>
                      <a:pt x="237" y="9"/>
                    </a:cubicBezTo>
                    <a:cubicBezTo>
                      <a:pt x="206" y="0"/>
                      <a:pt x="167" y="23"/>
                      <a:pt x="139" y="36"/>
                    </a:cubicBezTo>
                    <a:cubicBezTo>
                      <a:pt x="96" y="57"/>
                      <a:pt x="55" y="74"/>
                      <a:pt x="7" y="62"/>
                    </a:cubicBezTo>
                    <a:cubicBezTo>
                      <a:pt x="3" y="61"/>
                      <a:pt x="0" y="67"/>
                      <a:pt x="4" y="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54" name="Freeform 793">
                <a:extLst>
                  <a:ext uri="{FF2B5EF4-FFF2-40B4-BE49-F238E27FC236}">
                    <a16:creationId xmlns:a16="http://schemas.microsoft.com/office/drawing/2014/main" id="{53E47FF8-2829-420C-AC89-DB3ABBCEFE9E}"/>
                  </a:ext>
                </a:extLst>
              </p:cNvPr>
              <p:cNvSpPr>
                <a:spLocks/>
              </p:cNvSpPr>
              <p:nvPr/>
            </p:nvSpPr>
            <p:spPr bwMode="auto">
              <a:xfrm>
                <a:off x="3424" y="695"/>
                <a:ext cx="25" cy="88"/>
              </a:xfrm>
              <a:custGeom>
                <a:avLst/>
                <a:gdLst>
                  <a:gd name="T0" fmla="*/ 6 w 14"/>
                  <a:gd name="T1" fmla="*/ 2 h 50"/>
                  <a:gd name="T2" fmla="*/ 3 w 14"/>
                  <a:gd name="T3" fmla="*/ 23 h 50"/>
                  <a:gd name="T4" fmla="*/ 3 w 14"/>
                  <a:gd name="T5" fmla="*/ 46 h 50"/>
                  <a:gd name="T6" fmla="*/ 9 w 14"/>
                  <a:gd name="T7" fmla="*/ 47 h 50"/>
                  <a:gd name="T8" fmla="*/ 12 w 14"/>
                  <a:gd name="T9" fmla="*/ 26 h 50"/>
                  <a:gd name="T10" fmla="*/ 12 w 14"/>
                  <a:gd name="T11" fmla="*/ 3 h 50"/>
                  <a:gd name="T12" fmla="*/ 6 w 14"/>
                  <a:gd name="T13" fmla="*/ 2 h 50"/>
                </a:gdLst>
                <a:ahLst/>
                <a:cxnLst>
                  <a:cxn ang="0">
                    <a:pos x="T0" y="T1"/>
                  </a:cxn>
                  <a:cxn ang="0">
                    <a:pos x="T2" y="T3"/>
                  </a:cxn>
                  <a:cxn ang="0">
                    <a:pos x="T4" y="T5"/>
                  </a:cxn>
                  <a:cxn ang="0">
                    <a:pos x="T6" y="T7"/>
                  </a:cxn>
                  <a:cxn ang="0">
                    <a:pos x="T8" y="T9"/>
                  </a:cxn>
                  <a:cxn ang="0">
                    <a:pos x="T10" y="T11"/>
                  </a:cxn>
                  <a:cxn ang="0">
                    <a:pos x="T12" y="T13"/>
                  </a:cxn>
                </a:cxnLst>
                <a:rect l="0" t="0" r="r" b="b"/>
                <a:pathLst>
                  <a:path w="14" h="50">
                    <a:moveTo>
                      <a:pt x="6" y="2"/>
                    </a:moveTo>
                    <a:cubicBezTo>
                      <a:pt x="3" y="9"/>
                      <a:pt x="4" y="16"/>
                      <a:pt x="3" y="23"/>
                    </a:cubicBezTo>
                    <a:cubicBezTo>
                      <a:pt x="2" y="30"/>
                      <a:pt x="0" y="39"/>
                      <a:pt x="3" y="46"/>
                    </a:cubicBezTo>
                    <a:cubicBezTo>
                      <a:pt x="3" y="49"/>
                      <a:pt x="8" y="50"/>
                      <a:pt x="9" y="47"/>
                    </a:cubicBezTo>
                    <a:cubicBezTo>
                      <a:pt x="12" y="40"/>
                      <a:pt x="12" y="33"/>
                      <a:pt x="12" y="26"/>
                    </a:cubicBezTo>
                    <a:cubicBezTo>
                      <a:pt x="12" y="19"/>
                      <a:pt x="14" y="10"/>
                      <a:pt x="12" y="3"/>
                    </a:cubicBezTo>
                    <a:cubicBezTo>
                      <a:pt x="11" y="1"/>
                      <a:pt x="7" y="0"/>
                      <a:pt x="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55" name="Freeform 794">
                <a:extLst>
                  <a:ext uri="{FF2B5EF4-FFF2-40B4-BE49-F238E27FC236}">
                    <a16:creationId xmlns:a16="http://schemas.microsoft.com/office/drawing/2014/main" id="{7E2B0BDD-8198-41E8-B3D3-2196973BE435}"/>
                  </a:ext>
                </a:extLst>
              </p:cNvPr>
              <p:cNvSpPr>
                <a:spLocks/>
              </p:cNvSpPr>
              <p:nvPr/>
            </p:nvSpPr>
            <p:spPr bwMode="auto">
              <a:xfrm>
                <a:off x="2997" y="756"/>
                <a:ext cx="520" cy="260"/>
              </a:xfrm>
              <a:custGeom>
                <a:avLst/>
                <a:gdLst>
                  <a:gd name="T0" fmla="*/ 291 w 296"/>
                  <a:gd name="T1" fmla="*/ 4 h 148"/>
                  <a:gd name="T2" fmla="*/ 206 w 296"/>
                  <a:gd name="T3" fmla="*/ 21 h 148"/>
                  <a:gd name="T4" fmla="*/ 158 w 296"/>
                  <a:gd name="T5" fmla="*/ 45 h 148"/>
                  <a:gd name="T6" fmla="*/ 103 w 296"/>
                  <a:gd name="T7" fmla="*/ 50 h 148"/>
                  <a:gd name="T8" fmla="*/ 1 w 296"/>
                  <a:gd name="T9" fmla="*/ 138 h 148"/>
                  <a:gd name="T10" fmla="*/ 11 w 296"/>
                  <a:gd name="T11" fmla="*/ 142 h 148"/>
                  <a:gd name="T12" fmla="*/ 56 w 296"/>
                  <a:gd name="T13" fmla="*/ 86 h 148"/>
                  <a:gd name="T14" fmla="*/ 135 w 296"/>
                  <a:gd name="T15" fmla="*/ 65 h 148"/>
                  <a:gd name="T16" fmla="*/ 205 w 296"/>
                  <a:gd name="T17" fmla="*/ 39 h 148"/>
                  <a:gd name="T18" fmla="*/ 291 w 296"/>
                  <a:gd name="T19" fmla="*/ 14 h 148"/>
                  <a:gd name="T20" fmla="*/ 291 w 296"/>
                  <a:gd name="T21"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6" h="148">
                    <a:moveTo>
                      <a:pt x="291" y="4"/>
                    </a:moveTo>
                    <a:cubicBezTo>
                      <a:pt x="263" y="0"/>
                      <a:pt x="231" y="10"/>
                      <a:pt x="206" y="21"/>
                    </a:cubicBezTo>
                    <a:cubicBezTo>
                      <a:pt x="190" y="28"/>
                      <a:pt x="175" y="39"/>
                      <a:pt x="158" y="45"/>
                    </a:cubicBezTo>
                    <a:cubicBezTo>
                      <a:pt x="140" y="51"/>
                      <a:pt x="121" y="48"/>
                      <a:pt x="103" y="50"/>
                    </a:cubicBezTo>
                    <a:cubicBezTo>
                      <a:pt x="55" y="56"/>
                      <a:pt x="11" y="91"/>
                      <a:pt x="1" y="138"/>
                    </a:cubicBezTo>
                    <a:cubicBezTo>
                      <a:pt x="0" y="144"/>
                      <a:pt x="8" y="148"/>
                      <a:pt x="11" y="142"/>
                    </a:cubicBezTo>
                    <a:cubicBezTo>
                      <a:pt x="21" y="121"/>
                      <a:pt x="36" y="99"/>
                      <a:pt x="56" y="86"/>
                    </a:cubicBezTo>
                    <a:cubicBezTo>
                      <a:pt x="81" y="68"/>
                      <a:pt x="105" y="67"/>
                      <a:pt x="135" y="65"/>
                    </a:cubicBezTo>
                    <a:cubicBezTo>
                      <a:pt x="162" y="64"/>
                      <a:pt x="181" y="50"/>
                      <a:pt x="205" y="39"/>
                    </a:cubicBezTo>
                    <a:cubicBezTo>
                      <a:pt x="233" y="26"/>
                      <a:pt x="262" y="23"/>
                      <a:pt x="291" y="14"/>
                    </a:cubicBezTo>
                    <a:cubicBezTo>
                      <a:pt x="295" y="13"/>
                      <a:pt x="296" y="5"/>
                      <a:pt x="29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56" name="Freeform 795">
                <a:extLst>
                  <a:ext uri="{FF2B5EF4-FFF2-40B4-BE49-F238E27FC236}">
                    <a16:creationId xmlns:a16="http://schemas.microsoft.com/office/drawing/2014/main" id="{E5EE3DB0-06EF-4A48-9344-536BA2D4C2A0}"/>
                  </a:ext>
                </a:extLst>
              </p:cNvPr>
              <p:cNvSpPr>
                <a:spLocks/>
              </p:cNvSpPr>
              <p:nvPr/>
            </p:nvSpPr>
            <p:spPr bwMode="auto">
              <a:xfrm>
                <a:off x="2934" y="990"/>
                <a:ext cx="89" cy="169"/>
              </a:xfrm>
              <a:custGeom>
                <a:avLst/>
                <a:gdLst>
                  <a:gd name="T0" fmla="*/ 41 w 51"/>
                  <a:gd name="T1" fmla="*/ 4 h 96"/>
                  <a:gd name="T2" fmla="*/ 20 w 51"/>
                  <a:gd name="T3" fmla="*/ 92 h 96"/>
                  <a:gd name="T4" fmla="*/ 31 w 51"/>
                  <a:gd name="T5" fmla="*/ 87 h 96"/>
                  <a:gd name="T6" fmla="*/ 30 w 51"/>
                  <a:gd name="T7" fmla="*/ 50 h 96"/>
                  <a:gd name="T8" fmla="*/ 48 w 51"/>
                  <a:gd name="T9" fmla="*/ 10 h 96"/>
                  <a:gd name="T10" fmla="*/ 41 w 51"/>
                  <a:gd name="T11" fmla="*/ 4 h 96"/>
                </a:gdLst>
                <a:ahLst/>
                <a:cxnLst>
                  <a:cxn ang="0">
                    <a:pos x="T0" y="T1"/>
                  </a:cxn>
                  <a:cxn ang="0">
                    <a:pos x="T2" y="T3"/>
                  </a:cxn>
                  <a:cxn ang="0">
                    <a:pos x="T4" y="T5"/>
                  </a:cxn>
                  <a:cxn ang="0">
                    <a:pos x="T6" y="T7"/>
                  </a:cxn>
                  <a:cxn ang="0">
                    <a:pos x="T8" y="T9"/>
                  </a:cxn>
                  <a:cxn ang="0">
                    <a:pos x="T10" y="T11"/>
                  </a:cxn>
                </a:cxnLst>
                <a:rect l="0" t="0" r="r" b="b"/>
                <a:pathLst>
                  <a:path w="51" h="96">
                    <a:moveTo>
                      <a:pt x="41" y="4"/>
                    </a:moveTo>
                    <a:cubicBezTo>
                      <a:pt x="20" y="22"/>
                      <a:pt x="0" y="66"/>
                      <a:pt x="20" y="92"/>
                    </a:cubicBezTo>
                    <a:cubicBezTo>
                      <a:pt x="24" y="96"/>
                      <a:pt x="30" y="92"/>
                      <a:pt x="31" y="87"/>
                    </a:cubicBezTo>
                    <a:cubicBezTo>
                      <a:pt x="32" y="75"/>
                      <a:pt x="28" y="63"/>
                      <a:pt x="30" y="50"/>
                    </a:cubicBezTo>
                    <a:cubicBezTo>
                      <a:pt x="32" y="36"/>
                      <a:pt x="38" y="22"/>
                      <a:pt x="48" y="10"/>
                    </a:cubicBezTo>
                    <a:cubicBezTo>
                      <a:pt x="51" y="6"/>
                      <a:pt x="46" y="0"/>
                      <a:pt x="4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57" name="Freeform 796">
                <a:extLst>
                  <a:ext uri="{FF2B5EF4-FFF2-40B4-BE49-F238E27FC236}">
                    <a16:creationId xmlns:a16="http://schemas.microsoft.com/office/drawing/2014/main" id="{B13D680C-DDD2-41B9-8CCB-13688EC1800B}"/>
                  </a:ext>
                </a:extLst>
              </p:cNvPr>
              <p:cNvSpPr>
                <a:spLocks/>
              </p:cNvSpPr>
              <p:nvPr/>
            </p:nvSpPr>
            <p:spPr bwMode="auto">
              <a:xfrm>
                <a:off x="2881" y="1133"/>
                <a:ext cx="107" cy="269"/>
              </a:xfrm>
              <a:custGeom>
                <a:avLst/>
                <a:gdLst>
                  <a:gd name="T0" fmla="*/ 50 w 61"/>
                  <a:gd name="T1" fmla="*/ 5 h 153"/>
                  <a:gd name="T2" fmla="*/ 12 w 61"/>
                  <a:gd name="T3" fmla="*/ 86 h 153"/>
                  <a:gd name="T4" fmla="*/ 15 w 61"/>
                  <a:gd name="T5" fmla="*/ 149 h 153"/>
                  <a:gd name="T6" fmla="*/ 25 w 61"/>
                  <a:gd name="T7" fmla="*/ 145 h 153"/>
                  <a:gd name="T8" fmla="*/ 23 w 61"/>
                  <a:gd name="T9" fmla="*/ 114 h 153"/>
                  <a:gd name="T10" fmla="*/ 32 w 61"/>
                  <a:gd name="T11" fmla="*/ 78 h 153"/>
                  <a:gd name="T12" fmla="*/ 59 w 61"/>
                  <a:gd name="T13" fmla="*/ 9 h 153"/>
                  <a:gd name="T14" fmla="*/ 50 w 61"/>
                  <a:gd name="T15" fmla="*/ 5 h 1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53">
                    <a:moveTo>
                      <a:pt x="50" y="5"/>
                    </a:moveTo>
                    <a:cubicBezTo>
                      <a:pt x="36" y="31"/>
                      <a:pt x="21" y="58"/>
                      <a:pt x="12" y="86"/>
                    </a:cubicBezTo>
                    <a:cubicBezTo>
                      <a:pt x="6" y="105"/>
                      <a:pt x="0" y="134"/>
                      <a:pt x="15" y="149"/>
                    </a:cubicBezTo>
                    <a:cubicBezTo>
                      <a:pt x="19" y="153"/>
                      <a:pt x="25" y="150"/>
                      <a:pt x="25" y="145"/>
                    </a:cubicBezTo>
                    <a:cubicBezTo>
                      <a:pt x="26" y="135"/>
                      <a:pt x="23" y="125"/>
                      <a:pt x="23" y="114"/>
                    </a:cubicBezTo>
                    <a:cubicBezTo>
                      <a:pt x="24" y="101"/>
                      <a:pt x="28" y="89"/>
                      <a:pt x="32" y="78"/>
                    </a:cubicBezTo>
                    <a:cubicBezTo>
                      <a:pt x="41" y="55"/>
                      <a:pt x="51" y="32"/>
                      <a:pt x="59" y="9"/>
                    </a:cubicBezTo>
                    <a:cubicBezTo>
                      <a:pt x="61" y="4"/>
                      <a:pt x="52" y="0"/>
                      <a:pt x="5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58" name="Freeform 797">
                <a:extLst>
                  <a:ext uri="{FF2B5EF4-FFF2-40B4-BE49-F238E27FC236}">
                    <a16:creationId xmlns:a16="http://schemas.microsoft.com/office/drawing/2014/main" id="{ADD2B75A-0FF7-4119-9D3F-EDA037F78BD7}"/>
                  </a:ext>
                </a:extLst>
              </p:cNvPr>
              <p:cNvSpPr>
                <a:spLocks/>
              </p:cNvSpPr>
              <p:nvPr/>
            </p:nvSpPr>
            <p:spPr bwMode="auto">
              <a:xfrm>
                <a:off x="2813" y="1372"/>
                <a:ext cx="174" cy="197"/>
              </a:xfrm>
              <a:custGeom>
                <a:avLst/>
                <a:gdLst>
                  <a:gd name="T0" fmla="*/ 93 w 99"/>
                  <a:gd name="T1" fmla="*/ 4 h 112"/>
                  <a:gd name="T2" fmla="*/ 34 w 99"/>
                  <a:gd name="T3" fmla="*/ 30 h 112"/>
                  <a:gd name="T4" fmla="*/ 13 w 99"/>
                  <a:gd name="T5" fmla="*/ 108 h 112"/>
                  <a:gd name="T6" fmla="*/ 23 w 99"/>
                  <a:gd name="T7" fmla="*/ 107 h 112"/>
                  <a:gd name="T8" fmla="*/ 29 w 99"/>
                  <a:gd name="T9" fmla="*/ 79 h 112"/>
                  <a:gd name="T10" fmla="*/ 44 w 99"/>
                  <a:gd name="T11" fmla="*/ 46 h 112"/>
                  <a:gd name="T12" fmla="*/ 62 w 99"/>
                  <a:gd name="T13" fmla="*/ 22 h 112"/>
                  <a:gd name="T14" fmla="*/ 93 w 99"/>
                  <a:gd name="T15" fmla="*/ 15 h 112"/>
                  <a:gd name="T16" fmla="*/ 93 w 99"/>
                  <a:gd name="T17" fmla="*/ 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112">
                    <a:moveTo>
                      <a:pt x="93" y="4"/>
                    </a:moveTo>
                    <a:cubicBezTo>
                      <a:pt x="67" y="0"/>
                      <a:pt x="48" y="8"/>
                      <a:pt x="34" y="30"/>
                    </a:cubicBezTo>
                    <a:cubicBezTo>
                      <a:pt x="22" y="50"/>
                      <a:pt x="0" y="85"/>
                      <a:pt x="13" y="108"/>
                    </a:cubicBezTo>
                    <a:cubicBezTo>
                      <a:pt x="15" y="112"/>
                      <a:pt x="22" y="111"/>
                      <a:pt x="23" y="107"/>
                    </a:cubicBezTo>
                    <a:cubicBezTo>
                      <a:pt x="27" y="98"/>
                      <a:pt x="26" y="88"/>
                      <a:pt x="29" y="79"/>
                    </a:cubicBezTo>
                    <a:cubicBezTo>
                      <a:pt x="32" y="67"/>
                      <a:pt x="38" y="56"/>
                      <a:pt x="44" y="46"/>
                    </a:cubicBezTo>
                    <a:cubicBezTo>
                      <a:pt x="49" y="37"/>
                      <a:pt x="54" y="27"/>
                      <a:pt x="62" y="22"/>
                    </a:cubicBezTo>
                    <a:cubicBezTo>
                      <a:pt x="71" y="16"/>
                      <a:pt x="83" y="17"/>
                      <a:pt x="93" y="15"/>
                    </a:cubicBezTo>
                    <a:cubicBezTo>
                      <a:pt x="99" y="15"/>
                      <a:pt x="99" y="5"/>
                      <a:pt x="93"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59" name="Freeform 798">
                <a:extLst>
                  <a:ext uri="{FF2B5EF4-FFF2-40B4-BE49-F238E27FC236}">
                    <a16:creationId xmlns:a16="http://schemas.microsoft.com/office/drawing/2014/main" id="{B1059801-987C-4A1A-805E-02103AB8C443}"/>
                  </a:ext>
                </a:extLst>
              </p:cNvPr>
              <p:cNvSpPr>
                <a:spLocks/>
              </p:cNvSpPr>
              <p:nvPr/>
            </p:nvSpPr>
            <p:spPr bwMode="auto">
              <a:xfrm>
                <a:off x="2747" y="1535"/>
                <a:ext cx="127" cy="356"/>
              </a:xfrm>
              <a:custGeom>
                <a:avLst/>
                <a:gdLst>
                  <a:gd name="T0" fmla="*/ 53 w 72"/>
                  <a:gd name="T1" fmla="*/ 3 h 202"/>
                  <a:gd name="T2" fmla="*/ 4 w 72"/>
                  <a:gd name="T3" fmla="*/ 108 h 202"/>
                  <a:gd name="T4" fmla="*/ 27 w 72"/>
                  <a:gd name="T5" fmla="*/ 170 h 202"/>
                  <a:gd name="T6" fmla="*/ 65 w 72"/>
                  <a:gd name="T7" fmla="*/ 196 h 202"/>
                  <a:gd name="T8" fmla="*/ 65 w 72"/>
                  <a:gd name="T9" fmla="*/ 183 h 202"/>
                  <a:gd name="T10" fmla="*/ 19 w 72"/>
                  <a:gd name="T11" fmla="*/ 92 h 202"/>
                  <a:gd name="T12" fmla="*/ 60 w 72"/>
                  <a:gd name="T13" fmla="*/ 12 h 202"/>
                  <a:gd name="T14" fmla="*/ 53 w 72"/>
                  <a:gd name="T15" fmla="*/ 3 h 2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202">
                    <a:moveTo>
                      <a:pt x="53" y="3"/>
                    </a:moveTo>
                    <a:cubicBezTo>
                      <a:pt x="17" y="20"/>
                      <a:pt x="0" y="70"/>
                      <a:pt x="4" y="108"/>
                    </a:cubicBezTo>
                    <a:cubicBezTo>
                      <a:pt x="7" y="130"/>
                      <a:pt x="15" y="151"/>
                      <a:pt x="27" y="170"/>
                    </a:cubicBezTo>
                    <a:cubicBezTo>
                      <a:pt x="35" y="182"/>
                      <a:pt x="48" y="202"/>
                      <a:pt x="65" y="196"/>
                    </a:cubicBezTo>
                    <a:cubicBezTo>
                      <a:pt x="72" y="194"/>
                      <a:pt x="71" y="186"/>
                      <a:pt x="65" y="183"/>
                    </a:cubicBezTo>
                    <a:cubicBezTo>
                      <a:pt x="34" y="171"/>
                      <a:pt x="19" y="122"/>
                      <a:pt x="19" y="92"/>
                    </a:cubicBezTo>
                    <a:cubicBezTo>
                      <a:pt x="20" y="57"/>
                      <a:pt x="37" y="35"/>
                      <a:pt x="60" y="12"/>
                    </a:cubicBezTo>
                    <a:cubicBezTo>
                      <a:pt x="65" y="7"/>
                      <a:pt x="59" y="0"/>
                      <a:pt x="53"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60" name="Freeform 799">
                <a:extLst>
                  <a:ext uri="{FF2B5EF4-FFF2-40B4-BE49-F238E27FC236}">
                    <a16:creationId xmlns:a16="http://schemas.microsoft.com/office/drawing/2014/main" id="{01CCA6D6-84B1-4C53-9B4B-C2F047C6ACED}"/>
                  </a:ext>
                </a:extLst>
              </p:cNvPr>
              <p:cNvSpPr>
                <a:spLocks/>
              </p:cNvSpPr>
              <p:nvPr/>
            </p:nvSpPr>
            <p:spPr bwMode="auto">
              <a:xfrm>
                <a:off x="2811" y="1855"/>
                <a:ext cx="84" cy="48"/>
              </a:xfrm>
              <a:custGeom>
                <a:avLst/>
                <a:gdLst>
                  <a:gd name="T0" fmla="*/ 44 w 48"/>
                  <a:gd name="T1" fmla="*/ 3 h 27"/>
                  <a:gd name="T2" fmla="*/ 1 w 48"/>
                  <a:gd name="T3" fmla="*/ 20 h 27"/>
                  <a:gd name="T4" fmla="*/ 6 w 48"/>
                  <a:gd name="T5" fmla="*/ 25 h 27"/>
                  <a:gd name="T6" fmla="*/ 22 w 48"/>
                  <a:gd name="T7" fmla="*/ 15 h 27"/>
                  <a:gd name="T8" fmla="*/ 43 w 48"/>
                  <a:gd name="T9" fmla="*/ 10 h 27"/>
                  <a:gd name="T10" fmla="*/ 44 w 48"/>
                  <a:gd name="T11" fmla="*/ 3 h 27"/>
                </a:gdLst>
                <a:ahLst/>
                <a:cxnLst>
                  <a:cxn ang="0">
                    <a:pos x="T0" y="T1"/>
                  </a:cxn>
                  <a:cxn ang="0">
                    <a:pos x="T2" y="T3"/>
                  </a:cxn>
                  <a:cxn ang="0">
                    <a:pos x="T4" y="T5"/>
                  </a:cxn>
                  <a:cxn ang="0">
                    <a:pos x="T6" y="T7"/>
                  </a:cxn>
                  <a:cxn ang="0">
                    <a:pos x="T8" y="T9"/>
                  </a:cxn>
                  <a:cxn ang="0">
                    <a:pos x="T10" y="T11"/>
                  </a:cxn>
                </a:cxnLst>
                <a:rect l="0" t="0" r="r" b="b"/>
                <a:pathLst>
                  <a:path w="48" h="27">
                    <a:moveTo>
                      <a:pt x="44" y="3"/>
                    </a:moveTo>
                    <a:cubicBezTo>
                      <a:pt x="29" y="0"/>
                      <a:pt x="9" y="5"/>
                      <a:pt x="1" y="20"/>
                    </a:cubicBezTo>
                    <a:cubicBezTo>
                      <a:pt x="0" y="23"/>
                      <a:pt x="3" y="27"/>
                      <a:pt x="6" y="25"/>
                    </a:cubicBezTo>
                    <a:cubicBezTo>
                      <a:pt x="12" y="22"/>
                      <a:pt x="17" y="18"/>
                      <a:pt x="22" y="15"/>
                    </a:cubicBezTo>
                    <a:cubicBezTo>
                      <a:pt x="29" y="12"/>
                      <a:pt x="36" y="11"/>
                      <a:pt x="43" y="10"/>
                    </a:cubicBezTo>
                    <a:cubicBezTo>
                      <a:pt x="47" y="10"/>
                      <a:pt x="48" y="3"/>
                      <a:pt x="44"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61" name="Freeform 800">
                <a:extLst>
                  <a:ext uri="{FF2B5EF4-FFF2-40B4-BE49-F238E27FC236}">
                    <a16:creationId xmlns:a16="http://schemas.microsoft.com/office/drawing/2014/main" id="{4E6BBE22-F73A-4990-868F-E01BCEB1D517}"/>
                  </a:ext>
                </a:extLst>
              </p:cNvPr>
              <p:cNvSpPr>
                <a:spLocks/>
              </p:cNvSpPr>
              <p:nvPr/>
            </p:nvSpPr>
            <p:spPr bwMode="auto">
              <a:xfrm>
                <a:off x="2600" y="1991"/>
                <a:ext cx="135" cy="153"/>
              </a:xfrm>
              <a:custGeom>
                <a:avLst/>
                <a:gdLst>
                  <a:gd name="T0" fmla="*/ 4 w 77"/>
                  <a:gd name="T1" fmla="*/ 7 h 87"/>
                  <a:gd name="T2" fmla="*/ 44 w 77"/>
                  <a:gd name="T3" fmla="*/ 41 h 87"/>
                  <a:gd name="T4" fmla="*/ 71 w 77"/>
                  <a:gd name="T5" fmla="*/ 84 h 87"/>
                  <a:gd name="T6" fmla="*/ 77 w 77"/>
                  <a:gd name="T7" fmla="*/ 83 h 87"/>
                  <a:gd name="T8" fmla="*/ 7 w 77"/>
                  <a:gd name="T9" fmla="*/ 2 h 87"/>
                  <a:gd name="T10" fmla="*/ 4 w 77"/>
                  <a:gd name="T11" fmla="*/ 7 h 87"/>
                </a:gdLst>
                <a:ahLst/>
                <a:cxnLst>
                  <a:cxn ang="0">
                    <a:pos x="T0" y="T1"/>
                  </a:cxn>
                  <a:cxn ang="0">
                    <a:pos x="T2" y="T3"/>
                  </a:cxn>
                  <a:cxn ang="0">
                    <a:pos x="T4" y="T5"/>
                  </a:cxn>
                  <a:cxn ang="0">
                    <a:pos x="T6" y="T7"/>
                  </a:cxn>
                  <a:cxn ang="0">
                    <a:pos x="T8" y="T9"/>
                  </a:cxn>
                  <a:cxn ang="0">
                    <a:pos x="T10" y="T11"/>
                  </a:cxn>
                </a:cxnLst>
                <a:rect l="0" t="0" r="r" b="b"/>
                <a:pathLst>
                  <a:path w="77" h="87">
                    <a:moveTo>
                      <a:pt x="4" y="7"/>
                    </a:moveTo>
                    <a:cubicBezTo>
                      <a:pt x="18" y="17"/>
                      <a:pt x="32" y="28"/>
                      <a:pt x="44" y="41"/>
                    </a:cubicBezTo>
                    <a:cubicBezTo>
                      <a:pt x="56" y="55"/>
                      <a:pt x="61" y="70"/>
                      <a:pt x="71" y="84"/>
                    </a:cubicBezTo>
                    <a:cubicBezTo>
                      <a:pt x="72" y="87"/>
                      <a:pt x="77" y="86"/>
                      <a:pt x="77" y="83"/>
                    </a:cubicBezTo>
                    <a:cubicBezTo>
                      <a:pt x="76" y="48"/>
                      <a:pt x="35" y="17"/>
                      <a:pt x="7" y="2"/>
                    </a:cubicBezTo>
                    <a:cubicBezTo>
                      <a:pt x="4" y="0"/>
                      <a:pt x="0" y="5"/>
                      <a:pt x="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62" name="Freeform 801">
                <a:extLst>
                  <a:ext uri="{FF2B5EF4-FFF2-40B4-BE49-F238E27FC236}">
                    <a16:creationId xmlns:a16="http://schemas.microsoft.com/office/drawing/2014/main" id="{7C3FFF5A-34E1-42E6-BC9D-888531C5F96C}"/>
                  </a:ext>
                </a:extLst>
              </p:cNvPr>
              <p:cNvSpPr>
                <a:spLocks/>
              </p:cNvSpPr>
              <p:nvPr/>
            </p:nvSpPr>
            <p:spPr bwMode="auto">
              <a:xfrm>
                <a:off x="2951" y="1690"/>
                <a:ext cx="232" cy="244"/>
              </a:xfrm>
              <a:custGeom>
                <a:avLst/>
                <a:gdLst>
                  <a:gd name="T0" fmla="*/ 5 w 132"/>
                  <a:gd name="T1" fmla="*/ 8 h 139"/>
                  <a:gd name="T2" fmla="*/ 78 w 132"/>
                  <a:gd name="T3" fmla="*/ 61 h 139"/>
                  <a:gd name="T4" fmla="*/ 124 w 132"/>
                  <a:gd name="T5" fmla="*/ 136 h 139"/>
                  <a:gd name="T6" fmla="*/ 131 w 132"/>
                  <a:gd name="T7" fmla="*/ 134 h 139"/>
                  <a:gd name="T8" fmla="*/ 84 w 132"/>
                  <a:gd name="T9" fmla="*/ 51 h 139"/>
                  <a:gd name="T10" fmla="*/ 6 w 132"/>
                  <a:gd name="T11" fmla="*/ 1 h 139"/>
                  <a:gd name="T12" fmla="*/ 5 w 132"/>
                  <a:gd name="T13" fmla="*/ 8 h 139"/>
                </a:gdLst>
                <a:ahLst/>
                <a:cxnLst>
                  <a:cxn ang="0">
                    <a:pos x="T0" y="T1"/>
                  </a:cxn>
                  <a:cxn ang="0">
                    <a:pos x="T2" y="T3"/>
                  </a:cxn>
                  <a:cxn ang="0">
                    <a:pos x="T4" y="T5"/>
                  </a:cxn>
                  <a:cxn ang="0">
                    <a:pos x="T6" y="T7"/>
                  </a:cxn>
                  <a:cxn ang="0">
                    <a:pos x="T8" y="T9"/>
                  </a:cxn>
                  <a:cxn ang="0">
                    <a:pos x="T10" y="T11"/>
                  </a:cxn>
                  <a:cxn ang="0">
                    <a:pos x="T12" y="T13"/>
                  </a:cxn>
                </a:cxnLst>
                <a:rect l="0" t="0" r="r" b="b"/>
                <a:pathLst>
                  <a:path w="132" h="139">
                    <a:moveTo>
                      <a:pt x="5" y="8"/>
                    </a:moveTo>
                    <a:cubicBezTo>
                      <a:pt x="37" y="14"/>
                      <a:pt x="58" y="37"/>
                      <a:pt x="78" y="61"/>
                    </a:cubicBezTo>
                    <a:cubicBezTo>
                      <a:pt x="99" y="84"/>
                      <a:pt x="112" y="108"/>
                      <a:pt x="124" y="136"/>
                    </a:cubicBezTo>
                    <a:cubicBezTo>
                      <a:pt x="126" y="139"/>
                      <a:pt x="132" y="138"/>
                      <a:pt x="131" y="134"/>
                    </a:cubicBezTo>
                    <a:cubicBezTo>
                      <a:pt x="127" y="102"/>
                      <a:pt x="105" y="74"/>
                      <a:pt x="84" y="51"/>
                    </a:cubicBezTo>
                    <a:cubicBezTo>
                      <a:pt x="64" y="28"/>
                      <a:pt x="39" y="0"/>
                      <a:pt x="6" y="1"/>
                    </a:cubicBezTo>
                    <a:cubicBezTo>
                      <a:pt x="2" y="1"/>
                      <a:pt x="0" y="7"/>
                      <a:pt x="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63" name="Freeform 802">
                <a:extLst>
                  <a:ext uri="{FF2B5EF4-FFF2-40B4-BE49-F238E27FC236}">
                    <a16:creationId xmlns:a16="http://schemas.microsoft.com/office/drawing/2014/main" id="{2B963B57-A959-4F1B-B0AA-990970AC3598}"/>
                  </a:ext>
                </a:extLst>
              </p:cNvPr>
              <p:cNvSpPr>
                <a:spLocks/>
              </p:cNvSpPr>
              <p:nvPr/>
            </p:nvSpPr>
            <p:spPr bwMode="auto">
              <a:xfrm>
                <a:off x="3022" y="1651"/>
                <a:ext cx="35" cy="102"/>
              </a:xfrm>
              <a:custGeom>
                <a:avLst/>
                <a:gdLst>
                  <a:gd name="T0" fmla="*/ 19 w 20"/>
                  <a:gd name="T1" fmla="*/ 52 h 58"/>
                  <a:gd name="T2" fmla="*/ 13 w 20"/>
                  <a:gd name="T3" fmla="*/ 27 h 58"/>
                  <a:gd name="T4" fmla="*/ 14 w 20"/>
                  <a:gd name="T5" fmla="*/ 4 h 58"/>
                  <a:gd name="T6" fmla="*/ 8 w 20"/>
                  <a:gd name="T7" fmla="*/ 3 h 58"/>
                  <a:gd name="T8" fmla="*/ 14 w 20"/>
                  <a:gd name="T9" fmla="*/ 55 h 58"/>
                  <a:gd name="T10" fmla="*/ 19 w 20"/>
                  <a:gd name="T11" fmla="*/ 52 h 58"/>
                </a:gdLst>
                <a:ahLst/>
                <a:cxnLst>
                  <a:cxn ang="0">
                    <a:pos x="T0" y="T1"/>
                  </a:cxn>
                  <a:cxn ang="0">
                    <a:pos x="T2" y="T3"/>
                  </a:cxn>
                  <a:cxn ang="0">
                    <a:pos x="T4" y="T5"/>
                  </a:cxn>
                  <a:cxn ang="0">
                    <a:pos x="T6" y="T7"/>
                  </a:cxn>
                  <a:cxn ang="0">
                    <a:pos x="T8" y="T9"/>
                  </a:cxn>
                  <a:cxn ang="0">
                    <a:pos x="T10" y="T11"/>
                  </a:cxn>
                </a:cxnLst>
                <a:rect l="0" t="0" r="r" b="b"/>
                <a:pathLst>
                  <a:path w="20" h="58">
                    <a:moveTo>
                      <a:pt x="19" y="52"/>
                    </a:moveTo>
                    <a:cubicBezTo>
                      <a:pt x="17" y="44"/>
                      <a:pt x="14" y="36"/>
                      <a:pt x="13" y="27"/>
                    </a:cubicBezTo>
                    <a:cubicBezTo>
                      <a:pt x="13" y="20"/>
                      <a:pt x="13" y="12"/>
                      <a:pt x="14" y="4"/>
                    </a:cubicBezTo>
                    <a:cubicBezTo>
                      <a:pt x="14" y="1"/>
                      <a:pt x="9" y="0"/>
                      <a:pt x="8" y="3"/>
                    </a:cubicBezTo>
                    <a:cubicBezTo>
                      <a:pt x="0" y="19"/>
                      <a:pt x="2" y="41"/>
                      <a:pt x="14" y="55"/>
                    </a:cubicBezTo>
                    <a:cubicBezTo>
                      <a:pt x="16" y="58"/>
                      <a:pt x="20" y="55"/>
                      <a:pt x="19" y="5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64" name="Freeform 803">
                <a:extLst>
                  <a:ext uri="{FF2B5EF4-FFF2-40B4-BE49-F238E27FC236}">
                    <a16:creationId xmlns:a16="http://schemas.microsoft.com/office/drawing/2014/main" id="{BBBC7CD5-7CC7-45F2-A736-0C7590A93B28}"/>
                  </a:ext>
                </a:extLst>
              </p:cNvPr>
              <p:cNvSpPr>
                <a:spLocks/>
              </p:cNvSpPr>
              <p:nvPr/>
            </p:nvSpPr>
            <p:spPr bwMode="auto">
              <a:xfrm>
                <a:off x="3136" y="1475"/>
                <a:ext cx="209" cy="194"/>
              </a:xfrm>
              <a:custGeom>
                <a:avLst/>
                <a:gdLst>
                  <a:gd name="T0" fmla="*/ 4 w 119"/>
                  <a:gd name="T1" fmla="*/ 7 h 110"/>
                  <a:gd name="T2" fmla="*/ 112 w 119"/>
                  <a:gd name="T3" fmla="*/ 107 h 110"/>
                  <a:gd name="T4" fmla="*/ 118 w 119"/>
                  <a:gd name="T5" fmla="*/ 105 h 110"/>
                  <a:gd name="T6" fmla="*/ 69 w 119"/>
                  <a:gd name="T7" fmla="*/ 33 h 110"/>
                  <a:gd name="T8" fmla="*/ 4 w 119"/>
                  <a:gd name="T9" fmla="*/ 0 h 110"/>
                  <a:gd name="T10" fmla="*/ 4 w 119"/>
                  <a:gd name="T11" fmla="*/ 7 h 110"/>
                </a:gdLst>
                <a:ahLst/>
                <a:cxnLst>
                  <a:cxn ang="0">
                    <a:pos x="T0" y="T1"/>
                  </a:cxn>
                  <a:cxn ang="0">
                    <a:pos x="T2" y="T3"/>
                  </a:cxn>
                  <a:cxn ang="0">
                    <a:pos x="T4" y="T5"/>
                  </a:cxn>
                  <a:cxn ang="0">
                    <a:pos x="T6" y="T7"/>
                  </a:cxn>
                  <a:cxn ang="0">
                    <a:pos x="T8" y="T9"/>
                  </a:cxn>
                  <a:cxn ang="0">
                    <a:pos x="T10" y="T11"/>
                  </a:cxn>
                </a:cxnLst>
                <a:rect l="0" t="0" r="r" b="b"/>
                <a:pathLst>
                  <a:path w="119" h="110">
                    <a:moveTo>
                      <a:pt x="4" y="7"/>
                    </a:moveTo>
                    <a:cubicBezTo>
                      <a:pt x="57" y="11"/>
                      <a:pt x="85" y="69"/>
                      <a:pt x="112" y="107"/>
                    </a:cubicBezTo>
                    <a:cubicBezTo>
                      <a:pt x="114" y="110"/>
                      <a:pt x="119" y="109"/>
                      <a:pt x="118" y="105"/>
                    </a:cubicBezTo>
                    <a:cubicBezTo>
                      <a:pt x="108" y="78"/>
                      <a:pt x="88" y="55"/>
                      <a:pt x="69" y="33"/>
                    </a:cubicBezTo>
                    <a:cubicBezTo>
                      <a:pt x="52" y="13"/>
                      <a:pt x="32" y="0"/>
                      <a:pt x="4" y="0"/>
                    </a:cubicBezTo>
                    <a:cubicBezTo>
                      <a:pt x="0" y="0"/>
                      <a:pt x="0" y="6"/>
                      <a:pt x="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65" name="Freeform 804">
                <a:extLst>
                  <a:ext uri="{FF2B5EF4-FFF2-40B4-BE49-F238E27FC236}">
                    <a16:creationId xmlns:a16="http://schemas.microsoft.com/office/drawing/2014/main" id="{6CDA56A7-27EB-455F-8A93-90E34F0AF1E4}"/>
                  </a:ext>
                </a:extLst>
              </p:cNvPr>
              <p:cNvSpPr>
                <a:spLocks/>
              </p:cNvSpPr>
              <p:nvPr/>
            </p:nvSpPr>
            <p:spPr bwMode="auto">
              <a:xfrm>
                <a:off x="3331" y="1639"/>
                <a:ext cx="102" cy="21"/>
              </a:xfrm>
              <a:custGeom>
                <a:avLst/>
                <a:gdLst>
                  <a:gd name="T0" fmla="*/ 4 w 58"/>
                  <a:gd name="T1" fmla="*/ 12 h 12"/>
                  <a:gd name="T2" fmla="*/ 31 w 58"/>
                  <a:gd name="T3" fmla="*/ 10 h 12"/>
                  <a:gd name="T4" fmla="*/ 55 w 58"/>
                  <a:gd name="T5" fmla="*/ 10 h 12"/>
                  <a:gd name="T6" fmla="*/ 56 w 58"/>
                  <a:gd name="T7" fmla="*/ 4 h 12"/>
                  <a:gd name="T8" fmla="*/ 29 w 58"/>
                  <a:gd name="T9" fmla="*/ 1 h 12"/>
                  <a:gd name="T10" fmla="*/ 2 w 58"/>
                  <a:gd name="T11" fmla="*/ 7 h 12"/>
                  <a:gd name="T12" fmla="*/ 4 w 5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58" h="12">
                    <a:moveTo>
                      <a:pt x="4" y="12"/>
                    </a:moveTo>
                    <a:cubicBezTo>
                      <a:pt x="13" y="12"/>
                      <a:pt x="22" y="10"/>
                      <a:pt x="31" y="10"/>
                    </a:cubicBezTo>
                    <a:cubicBezTo>
                      <a:pt x="39" y="9"/>
                      <a:pt x="47" y="11"/>
                      <a:pt x="55" y="10"/>
                    </a:cubicBezTo>
                    <a:cubicBezTo>
                      <a:pt x="57" y="9"/>
                      <a:pt x="58" y="5"/>
                      <a:pt x="56" y="4"/>
                    </a:cubicBezTo>
                    <a:cubicBezTo>
                      <a:pt x="48" y="0"/>
                      <a:pt x="37" y="0"/>
                      <a:pt x="29" y="1"/>
                    </a:cubicBezTo>
                    <a:cubicBezTo>
                      <a:pt x="20" y="1"/>
                      <a:pt x="11" y="2"/>
                      <a:pt x="2" y="7"/>
                    </a:cubicBezTo>
                    <a:cubicBezTo>
                      <a:pt x="0" y="8"/>
                      <a:pt x="1" y="12"/>
                      <a:pt x="4"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66" name="Freeform 805">
                <a:extLst>
                  <a:ext uri="{FF2B5EF4-FFF2-40B4-BE49-F238E27FC236}">
                    <a16:creationId xmlns:a16="http://schemas.microsoft.com/office/drawing/2014/main" id="{E1ECDD06-58AF-472D-B540-A222E4DFFAAE}"/>
                  </a:ext>
                </a:extLst>
              </p:cNvPr>
              <p:cNvSpPr>
                <a:spLocks/>
              </p:cNvSpPr>
              <p:nvPr/>
            </p:nvSpPr>
            <p:spPr bwMode="auto">
              <a:xfrm>
                <a:off x="3201" y="1428"/>
                <a:ext cx="32" cy="86"/>
              </a:xfrm>
              <a:custGeom>
                <a:avLst/>
                <a:gdLst>
                  <a:gd name="T0" fmla="*/ 18 w 18"/>
                  <a:gd name="T1" fmla="*/ 45 h 49"/>
                  <a:gd name="T2" fmla="*/ 7 w 18"/>
                  <a:gd name="T3" fmla="*/ 3 h 49"/>
                  <a:gd name="T4" fmla="*/ 1 w 18"/>
                  <a:gd name="T5" fmla="*/ 6 h 49"/>
                  <a:gd name="T6" fmla="*/ 11 w 18"/>
                  <a:gd name="T7" fmla="*/ 45 h 49"/>
                  <a:gd name="T8" fmla="*/ 18 w 18"/>
                  <a:gd name="T9" fmla="*/ 45 h 49"/>
                </a:gdLst>
                <a:ahLst/>
                <a:cxnLst>
                  <a:cxn ang="0">
                    <a:pos x="T0" y="T1"/>
                  </a:cxn>
                  <a:cxn ang="0">
                    <a:pos x="T2" y="T3"/>
                  </a:cxn>
                  <a:cxn ang="0">
                    <a:pos x="T4" y="T5"/>
                  </a:cxn>
                  <a:cxn ang="0">
                    <a:pos x="T6" y="T7"/>
                  </a:cxn>
                  <a:cxn ang="0">
                    <a:pos x="T8" y="T9"/>
                  </a:cxn>
                </a:cxnLst>
                <a:rect l="0" t="0" r="r" b="b"/>
                <a:pathLst>
                  <a:path w="18" h="49">
                    <a:moveTo>
                      <a:pt x="18" y="45"/>
                    </a:moveTo>
                    <a:cubicBezTo>
                      <a:pt x="17" y="30"/>
                      <a:pt x="13" y="16"/>
                      <a:pt x="7" y="3"/>
                    </a:cubicBezTo>
                    <a:cubicBezTo>
                      <a:pt x="5" y="0"/>
                      <a:pt x="0" y="2"/>
                      <a:pt x="1" y="6"/>
                    </a:cubicBezTo>
                    <a:cubicBezTo>
                      <a:pt x="5" y="19"/>
                      <a:pt x="8" y="32"/>
                      <a:pt x="11" y="45"/>
                    </a:cubicBezTo>
                    <a:cubicBezTo>
                      <a:pt x="12" y="49"/>
                      <a:pt x="18" y="48"/>
                      <a:pt x="18"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67" name="Freeform 806">
                <a:extLst>
                  <a:ext uri="{FF2B5EF4-FFF2-40B4-BE49-F238E27FC236}">
                    <a16:creationId xmlns:a16="http://schemas.microsoft.com/office/drawing/2014/main" id="{A57E8249-5AF3-40C7-86DA-E4DE9739F24F}"/>
                  </a:ext>
                </a:extLst>
              </p:cNvPr>
              <p:cNvSpPr>
                <a:spLocks/>
              </p:cNvSpPr>
              <p:nvPr/>
            </p:nvSpPr>
            <p:spPr bwMode="auto">
              <a:xfrm>
                <a:off x="3203" y="1059"/>
                <a:ext cx="96" cy="88"/>
              </a:xfrm>
              <a:custGeom>
                <a:avLst/>
                <a:gdLst>
                  <a:gd name="T0" fmla="*/ 3 w 55"/>
                  <a:gd name="T1" fmla="*/ 6 h 50"/>
                  <a:gd name="T2" fmla="*/ 29 w 55"/>
                  <a:gd name="T3" fmla="*/ 24 h 50"/>
                  <a:gd name="T4" fmla="*/ 49 w 55"/>
                  <a:gd name="T5" fmla="*/ 48 h 50"/>
                  <a:gd name="T6" fmla="*/ 55 w 55"/>
                  <a:gd name="T7" fmla="*/ 44 h 50"/>
                  <a:gd name="T8" fmla="*/ 35 w 55"/>
                  <a:gd name="T9" fmla="*/ 17 h 50"/>
                  <a:gd name="T10" fmla="*/ 5 w 55"/>
                  <a:gd name="T11" fmla="*/ 0 h 50"/>
                  <a:gd name="T12" fmla="*/ 3 w 55"/>
                  <a:gd name="T13" fmla="*/ 6 h 50"/>
                </a:gdLst>
                <a:ahLst/>
                <a:cxnLst>
                  <a:cxn ang="0">
                    <a:pos x="T0" y="T1"/>
                  </a:cxn>
                  <a:cxn ang="0">
                    <a:pos x="T2" y="T3"/>
                  </a:cxn>
                  <a:cxn ang="0">
                    <a:pos x="T4" y="T5"/>
                  </a:cxn>
                  <a:cxn ang="0">
                    <a:pos x="T6" y="T7"/>
                  </a:cxn>
                  <a:cxn ang="0">
                    <a:pos x="T8" y="T9"/>
                  </a:cxn>
                  <a:cxn ang="0">
                    <a:pos x="T10" y="T11"/>
                  </a:cxn>
                  <a:cxn ang="0">
                    <a:pos x="T12" y="T13"/>
                  </a:cxn>
                </a:cxnLst>
                <a:rect l="0" t="0" r="r" b="b"/>
                <a:pathLst>
                  <a:path w="55" h="50">
                    <a:moveTo>
                      <a:pt x="3" y="6"/>
                    </a:moveTo>
                    <a:cubicBezTo>
                      <a:pt x="12" y="12"/>
                      <a:pt x="21" y="17"/>
                      <a:pt x="29" y="24"/>
                    </a:cubicBezTo>
                    <a:cubicBezTo>
                      <a:pt x="37" y="31"/>
                      <a:pt x="41" y="41"/>
                      <a:pt x="49" y="48"/>
                    </a:cubicBezTo>
                    <a:cubicBezTo>
                      <a:pt x="51" y="50"/>
                      <a:pt x="55" y="48"/>
                      <a:pt x="55" y="44"/>
                    </a:cubicBezTo>
                    <a:cubicBezTo>
                      <a:pt x="53" y="33"/>
                      <a:pt x="43" y="23"/>
                      <a:pt x="35" y="17"/>
                    </a:cubicBezTo>
                    <a:cubicBezTo>
                      <a:pt x="27" y="9"/>
                      <a:pt x="17" y="2"/>
                      <a:pt x="5" y="0"/>
                    </a:cubicBezTo>
                    <a:cubicBezTo>
                      <a:pt x="2" y="0"/>
                      <a:pt x="0" y="4"/>
                      <a:pt x="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68" name="Freeform 807">
                <a:extLst>
                  <a:ext uri="{FF2B5EF4-FFF2-40B4-BE49-F238E27FC236}">
                    <a16:creationId xmlns:a16="http://schemas.microsoft.com/office/drawing/2014/main" id="{BB3C0420-BD24-4159-A301-0E143882FA35}"/>
                  </a:ext>
                </a:extLst>
              </p:cNvPr>
              <p:cNvSpPr>
                <a:spLocks/>
              </p:cNvSpPr>
              <p:nvPr/>
            </p:nvSpPr>
            <p:spPr bwMode="auto">
              <a:xfrm>
                <a:off x="3575" y="665"/>
                <a:ext cx="153" cy="58"/>
              </a:xfrm>
              <a:custGeom>
                <a:avLst/>
                <a:gdLst>
                  <a:gd name="T0" fmla="*/ 4 w 87"/>
                  <a:gd name="T1" fmla="*/ 11 h 33"/>
                  <a:gd name="T2" fmla="*/ 46 w 87"/>
                  <a:gd name="T3" fmla="*/ 17 h 33"/>
                  <a:gd name="T4" fmla="*/ 82 w 87"/>
                  <a:gd name="T5" fmla="*/ 31 h 33"/>
                  <a:gd name="T6" fmla="*/ 85 w 87"/>
                  <a:gd name="T7" fmla="*/ 26 h 33"/>
                  <a:gd name="T8" fmla="*/ 4 w 87"/>
                  <a:gd name="T9" fmla="*/ 5 h 33"/>
                  <a:gd name="T10" fmla="*/ 4 w 87"/>
                  <a:gd name="T11" fmla="*/ 11 h 33"/>
                </a:gdLst>
                <a:ahLst/>
                <a:cxnLst>
                  <a:cxn ang="0">
                    <a:pos x="T0" y="T1"/>
                  </a:cxn>
                  <a:cxn ang="0">
                    <a:pos x="T2" y="T3"/>
                  </a:cxn>
                  <a:cxn ang="0">
                    <a:pos x="T4" y="T5"/>
                  </a:cxn>
                  <a:cxn ang="0">
                    <a:pos x="T6" y="T7"/>
                  </a:cxn>
                  <a:cxn ang="0">
                    <a:pos x="T8" y="T9"/>
                  </a:cxn>
                  <a:cxn ang="0">
                    <a:pos x="T10" y="T11"/>
                  </a:cxn>
                </a:cxnLst>
                <a:rect l="0" t="0" r="r" b="b"/>
                <a:pathLst>
                  <a:path w="87" h="33">
                    <a:moveTo>
                      <a:pt x="4" y="11"/>
                    </a:moveTo>
                    <a:cubicBezTo>
                      <a:pt x="19" y="12"/>
                      <a:pt x="33" y="13"/>
                      <a:pt x="46" y="17"/>
                    </a:cubicBezTo>
                    <a:cubicBezTo>
                      <a:pt x="59" y="20"/>
                      <a:pt x="70" y="27"/>
                      <a:pt x="82" y="31"/>
                    </a:cubicBezTo>
                    <a:cubicBezTo>
                      <a:pt x="85" y="33"/>
                      <a:pt x="87" y="28"/>
                      <a:pt x="85" y="26"/>
                    </a:cubicBezTo>
                    <a:cubicBezTo>
                      <a:pt x="67" y="7"/>
                      <a:pt x="29" y="0"/>
                      <a:pt x="4" y="5"/>
                    </a:cubicBezTo>
                    <a:cubicBezTo>
                      <a:pt x="0" y="6"/>
                      <a:pt x="1" y="11"/>
                      <a:pt x="4"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grpSp>
        <p:sp>
          <p:nvSpPr>
            <p:cNvPr id="11" name="Freeform 809">
              <a:extLst>
                <a:ext uri="{FF2B5EF4-FFF2-40B4-BE49-F238E27FC236}">
                  <a16:creationId xmlns:a16="http://schemas.microsoft.com/office/drawing/2014/main" id="{D34F8A5F-D1A1-4DA0-B867-4DE326C4287B}"/>
                </a:ext>
              </a:extLst>
            </p:cNvPr>
            <p:cNvSpPr>
              <a:spLocks/>
            </p:cNvSpPr>
            <p:nvPr/>
          </p:nvSpPr>
          <p:spPr bwMode="auto">
            <a:xfrm>
              <a:off x="3707" y="656"/>
              <a:ext cx="118" cy="225"/>
            </a:xfrm>
            <a:custGeom>
              <a:avLst/>
              <a:gdLst>
                <a:gd name="T0" fmla="*/ 63 w 67"/>
                <a:gd name="T1" fmla="*/ 1 h 128"/>
                <a:gd name="T2" fmla="*/ 2 w 67"/>
                <a:gd name="T3" fmla="*/ 41 h 128"/>
                <a:gd name="T4" fmla="*/ 6 w 67"/>
                <a:gd name="T5" fmla="*/ 81 h 128"/>
                <a:gd name="T6" fmla="*/ 22 w 67"/>
                <a:gd name="T7" fmla="*/ 125 h 128"/>
                <a:gd name="T8" fmla="*/ 28 w 67"/>
                <a:gd name="T9" fmla="*/ 122 h 128"/>
                <a:gd name="T10" fmla="*/ 12 w 67"/>
                <a:gd name="T11" fmla="*/ 58 h 128"/>
                <a:gd name="T12" fmla="*/ 30 w 67"/>
                <a:gd name="T13" fmla="*/ 22 h 128"/>
                <a:gd name="T14" fmla="*/ 64 w 67"/>
                <a:gd name="T15" fmla="*/ 7 h 128"/>
                <a:gd name="T16" fmla="*/ 63 w 67"/>
                <a:gd name="T17" fmla="*/ 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128">
                  <a:moveTo>
                    <a:pt x="63" y="1"/>
                  </a:moveTo>
                  <a:cubicBezTo>
                    <a:pt x="40" y="7"/>
                    <a:pt x="8" y="15"/>
                    <a:pt x="2" y="41"/>
                  </a:cubicBezTo>
                  <a:cubicBezTo>
                    <a:pt x="0" y="54"/>
                    <a:pt x="4" y="69"/>
                    <a:pt x="6" y="81"/>
                  </a:cubicBezTo>
                  <a:cubicBezTo>
                    <a:pt x="9" y="97"/>
                    <a:pt x="12" y="113"/>
                    <a:pt x="22" y="125"/>
                  </a:cubicBezTo>
                  <a:cubicBezTo>
                    <a:pt x="24" y="128"/>
                    <a:pt x="29" y="125"/>
                    <a:pt x="28" y="122"/>
                  </a:cubicBezTo>
                  <a:cubicBezTo>
                    <a:pt x="23" y="100"/>
                    <a:pt x="15" y="80"/>
                    <a:pt x="12" y="58"/>
                  </a:cubicBezTo>
                  <a:cubicBezTo>
                    <a:pt x="10" y="42"/>
                    <a:pt x="15" y="30"/>
                    <a:pt x="30" y="22"/>
                  </a:cubicBezTo>
                  <a:cubicBezTo>
                    <a:pt x="41" y="16"/>
                    <a:pt x="53" y="11"/>
                    <a:pt x="64" y="7"/>
                  </a:cubicBezTo>
                  <a:cubicBezTo>
                    <a:pt x="67" y="5"/>
                    <a:pt x="66" y="0"/>
                    <a:pt x="63"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2" name="Freeform 810">
              <a:extLst>
                <a:ext uri="{FF2B5EF4-FFF2-40B4-BE49-F238E27FC236}">
                  <a16:creationId xmlns:a16="http://schemas.microsoft.com/office/drawing/2014/main" id="{95316A9C-76EC-4D65-952C-0C00822412BE}"/>
                </a:ext>
              </a:extLst>
            </p:cNvPr>
            <p:cNvSpPr>
              <a:spLocks/>
            </p:cNvSpPr>
            <p:nvPr/>
          </p:nvSpPr>
          <p:spPr bwMode="auto">
            <a:xfrm>
              <a:off x="3465" y="863"/>
              <a:ext cx="300" cy="190"/>
            </a:xfrm>
            <a:custGeom>
              <a:avLst/>
              <a:gdLst>
                <a:gd name="T0" fmla="*/ 164 w 171"/>
                <a:gd name="T1" fmla="*/ 2 h 108"/>
                <a:gd name="T2" fmla="*/ 53 w 171"/>
                <a:gd name="T3" fmla="*/ 51 h 108"/>
                <a:gd name="T4" fmla="*/ 4 w 171"/>
                <a:gd name="T5" fmla="*/ 104 h 108"/>
                <a:gd name="T6" fmla="*/ 12 w 171"/>
                <a:gd name="T7" fmla="*/ 105 h 108"/>
                <a:gd name="T8" fmla="*/ 38 w 171"/>
                <a:gd name="T9" fmla="*/ 72 h 108"/>
                <a:gd name="T10" fmla="*/ 80 w 171"/>
                <a:gd name="T11" fmla="*/ 52 h 108"/>
                <a:gd name="T12" fmla="*/ 167 w 171"/>
                <a:gd name="T13" fmla="*/ 10 h 108"/>
                <a:gd name="T14" fmla="*/ 164 w 171"/>
                <a:gd name="T15" fmla="*/ 2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108">
                  <a:moveTo>
                    <a:pt x="164" y="2"/>
                  </a:moveTo>
                  <a:cubicBezTo>
                    <a:pt x="126" y="16"/>
                    <a:pt x="90" y="35"/>
                    <a:pt x="53" y="51"/>
                  </a:cubicBezTo>
                  <a:cubicBezTo>
                    <a:pt x="31" y="61"/>
                    <a:pt x="0" y="75"/>
                    <a:pt x="4" y="104"/>
                  </a:cubicBezTo>
                  <a:cubicBezTo>
                    <a:pt x="5" y="107"/>
                    <a:pt x="11" y="108"/>
                    <a:pt x="12" y="105"/>
                  </a:cubicBezTo>
                  <a:cubicBezTo>
                    <a:pt x="19" y="91"/>
                    <a:pt x="23" y="80"/>
                    <a:pt x="38" y="72"/>
                  </a:cubicBezTo>
                  <a:cubicBezTo>
                    <a:pt x="51" y="64"/>
                    <a:pt x="66" y="58"/>
                    <a:pt x="80" y="52"/>
                  </a:cubicBezTo>
                  <a:cubicBezTo>
                    <a:pt x="109" y="38"/>
                    <a:pt x="139" y="25"/>
                    <a:pt x="167" y="10"/>
                  </a:cubicBezTo>
                  <a:cubicBezTo>
                    <a:pt x="171" y="8"/>
                    <a:pt x="168" y="0"/>
                    <a:pt x="16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3" name="Freeform 811">
              <a:extLst>
                <a:ext uri="{FF2B5EF4-FFF2-40B4-BE49-F238E27FC236}">
                  <a16:creationId xmlns:a16="http://schemas.microsoft.com/office/drawing/2014/main" id="{CCECE00A-761A-4712-8739-EB03FBDB11F3}"/>
                </a:ext>
              </a:extLst>
            </p:cNvPr>
            <p:cNvSpPr>
              <a:spLocks/>
            </p:cNvSpPr>
            <p:nvPr/>
          </p:nvSpPr>
          <p:spPr bwMode="auto">
            <a:xfrm>
              <a:off x="3289" y="1027"/>
              <a:ext cx="230" cy="157"/>
            </a:xfrm>
            <a:custGeom>
              <a:avLst/>
              <a:gdLst>
                <a:gd name="T0" fmla="*/ 125 w 131"/>
                <a:gd name="T1" fmla="*/ 3 h 89"/>
                <a:gd name="T2" fmla="*/ 43 w 131"/>
                <a:gd name="T3" fmla="*/ 33 h 89"/>
                <a:gd name="T4" fmla="*/ 6 w 131"/>
                <a:gd name="T5" fmla="*/ 85 h 89"/>
                <a:gd name="T6" fmla="*/ 15 w 131"/>
                <a:gd name="T7" fmla="*/ 85 h 89"/>
                <a:gd name="T8" fmla="*/ 126 w 131"/>
                <a:gd name="T9" fmla="*/ 12 h 89"/>
                <a:gd name="T10" fmla="*/ 125 w 131"/>
                <a:gd name="T11" fmla="*/ 3 h 89"/>
              </a:gdLst>
              <a:ahLst/>
              <a:cxnLst>
                <a:cxn ang="0">
                  <a:pos x="T0" y="T1"/>
                </a:cxn>
                <a:cxn ang="0">
                  <a:pos x="T2" y="T3"/>
                </a:cxn>
                <a:cxn ang="0">
                  <a:pos x="T4" y="T5"/>
                </a:cxn>
                <a:cxn ang="0">
                  <a:pos x="T6" y="T7"/>
                </a:cxn>
                <a:cxn ang="0">
                  <a:pos x="T8" y="T9"/>
                </a:cxn>
                <a:cxn ang="0">
                  <a:pos x="T10" y="T11"/>
                </a:cxn>
              </a:cxnLst>
              <a:rect l="0" t="0" r="r" b="b"/>
              <a:pathLst>
                <a:path w="131" h="89">
                  <a:moveTo>
                    <a:pt x="125" y="3"/>
                  </a:moveTo>
                  <a:cubicBezTo>
                    <a:pt x="95" y="0"/>
                    <a:pt x="67" y="17"/>
                    <a:pt x="43" y="33"/>
                  </a:cubicBezTo>
                  <a:cubicBezTo>
                    <a:pt x="26" y="45"/>
                    <a:pt x="0" y="60"/>
                    <a:pt x="6" y="85"/>
                  </a:cubicBezTo>
                  <a:cubicBezTo>
                    <a:pt x="7" y="89"/>
                    <a:pt x="13" y="89"/>
                    <a:pt x="15" y="85"/>
                  </a:cubicBezTo>
                  <a:cubicBezTo>
                    <a:pt x="30" y="43"/>
                    <a:pt x="84" y="19"/>
                    <a:pt x="126" y="12"/>
                  </a:cubicBezTo>
                  <a:cubicBezTo>
                    <a:pt x="131" y="11"/>
                    <a:pt x="130" y="4"/>
                    <a:pt x="12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4" name="Freeform 812">
              <a:extLst>
                <a:ext uri="{FF2B5EF4-FFF2-40B4-BE49-F238E27FC236}">
                  <a16:creationId xmlns:a16="http://schemas.microsoft.com/office/drawing/2014/main" id="{5A4F819E-B416-4FED-8890-98AFBC3F6E53}"/>
                </a:ext>
              </a:extLst>
            </p:cNvPr>
            <p:cNvSpPr>
              <a:spLocks/>
            </p:cNvSpPr>
            <p:nvPr/>
          </p:nvSpPr>
          <p:spPr bwMode="auto">
            <a:xfrm>
              <a:off x="3291" y="1129"/>
              <a:ext cx="47" cy="208"/>
            </a:xfrm>
            <a:custGeom>
              <a:avLst/>
              <a:gdLst>
                <a:gd name="T0" fmla="*/ 0 w 27"/>
                <a:gd name="T1" fmla="*/ 5 h 118"/>
                <a:gd name="T2" fmla="*/ 11 w 27"/>
                <a:gd name="T3" fmla="*/ 62 h 118"/>
                <a:gd name="T4" fmla="*/ 17 w 27"/>
                <a:gd name="T5" fmla="*/ 115 h 118"/>
                <a:gd name="T6" fmla="*/ 25 w 27"/>
                <a:gd name="T7" fmla="*/ 112 h 118"/>
                <a:gd name="T8" fmla="*/ 22 w 27"/>
                <a:gd name="T9" fmla="*/ 48 h 118"/>
                <a:gd name="T10" fmla="*/ 6 w 27"/>
                <a:gd name="T11" fmla="*/ 2 h 118"/>
                <a:gd name="T12" fmla="*/ 0 w 27"/>
                <a:gd name="T13" fmla="*/ 5 h 118"/>
              </a:gdLst>
              <a:ahLst/>
              <a:cxnLst>
                <a:cxn ang="0">
                  <a:pos x="T0" y="T1"/>
                </a:cxn>
                <a:cxn ang="0">
                  <a:pos x="T2" y="T3"/>
                </a:cxn>
                <a:cxn ang="0">
                  <a:pos x="T4" y="T5"/>
                </a:cxn>
                <a:cxn ang="0">
                  <a:pos x="T6" y="T7"/>
                </a:cxn>
                <a:cxn ang="0">
                  <a:pos x="T8" y="T9"/>
                </a:cxn>
                <a:cxn ang="0">
                  <a:pos x="T10" y="T11"/>
                </a:cxn>
                <a:cxn ang="0">
                  <a:pos x="T12" y="T13"/>
                </a:cxn>
              </a:cxnLst>
              <a:rect l="0" t="0" r="r" b="b"/>
              <a:pathLst>
                <a:path w="27" h="118">
                  <a:moveTo>
                    <a:pt x="0" y="5"/>
                  </a:moveTo>
                  <a:cubicBezTo>
                    <a:pt x="2" y="24"/>
                    <a:pt x="10" y="42"/>
                    <a:pt x="11" y="62"/>
                  </a:cubicBezTo>
                  <a:cubicBezTo>
                    <a:pt x="11" y="80"/>
                    <a:pt x="8" y="99"/>
                    <a:pt x="17" y="115"/>
                  </a:cubicBezTo>
                  <a:cubicBezTo>
                    <a:pt x="20" y="118"/>
                    <a:pt x="25" y="117"/>
                    <a:pt x="25" y="112"/>
                  </a:cubicBezTo>
                  <a:cubicBezTo>
                    <a:pt x="27" y="92"/>
                    <a:pt x="25" y="68"/>
                    <a:pt x="22" y="48"/>
                  </a:cubicBezTo>
                  <a:cubicBezTo>
                    <a:pt x="20" y="32"/>
                    <a:pt x="17" y="14"/>
                    <a:pt x="6" y="2"/>
                  </a:cubicBezTo>
                  <a:cubicBezTo>
                    <a:pt x="4" y="0"/>
                    <a:pt x="0" y="2"/>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5" name="Freeform 813">
              <a:extLst>
                <a:ext uri="{FF2B5EF4-FFF2-40B4-BE49-F238E27FC236}">
                  <a16:creationId xmlns:a16="http://schemas.microsoft.com/office/drawing/2014/main" id="{FAB3F50A-17CB-4847-9618-694C6776B307}"/>
                </a:ext>
              </a:extLst>
            </p:cNvPr>
            <p:cNvSpPr>
              <a:spLocks/>
            </p:cNvSpPr>
            <p:nvPr/>
          </p:nvSpPr>
          <p:spPr bwMode="auto">
            <a:xfrm>
              <a:off x="3314" y="1322"/>
              <a:ext cx="131" cy="160"/>
            </a:xfrm>
            <a:custGeom>
              <a:avLst/>
              <a:gdLst>
                <a:gd name="T0" fmla="*/ 5 w 75"/>
                <a:gd name="T1" fmla="*/ 10 h 91"/>
                <a:gd name="T2" fmla="*/ 53 w 75"/>
                <a:gd name="T3" fmla="*/ 42 h 91"/>
                <a:gd name="T4" fmla="*/ 58 w 75"/>
                <a:gd name="T5" fmla="*/ 73 h 91"/>
                <a:gd name="T6" fmla="*/ 60 w 75"/>
                <a:gd name="T7" fmla="*/ 88 h 91"/>
                <a:gd name="T8" fmla="*/ 68 w 75"/>
                <a:gd name="T9" fmla="*/ 87 h 91"/>
                <a:gd name="T10" fmla="*/ 74 w 75"/>
                <a:gd name="T11" fmla="*/ 56 h 91"/>
                <a:gd name="T12" fmla="*/ 60 w 75"/>
                <a:gd name="T13" fmla="*/ 30 h 91"/>
                <a:gd name="T14" fmla="*/ 6 w 75"/>
                <a:gd name="T15" fmla="*/ 2 h 91"/>
                <a:gd name="T16" fmla="*/ 5 w 75"/>
                <a:gd name="T17" fmla="*/ 1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91">
                  <a:moveTo>
                    <a:pt x="5" y="10"/>
                  </a:moveTo>
                  <a:cubicBezTo>
                    <a:pt x="25" y="15"/>
                    <a:pt x="41" y="24"/>
                    <a:pt x="53" y="42"/>
                  </a:cubicBezTo>
                  <a:cubicBezTo>
                    <a:pt x="61" y="52"/>
                    <a:pt x="61" y="60"/>
                    <a:pt x="58" y="73"/>
                  </a:cubicBezTo>
                  <a:cubicBezTo>
                    <a:pt x="57" y="79"/>
                    <a:pt x="57" y="82"/>
                    <a:pt x="60" y="88"/>
                  </a:cubicBezTo>
                  <a:cubicBezTo>
                    <a:pt x="62" y="91"/>
                    <a:pt x="68" y="91"/>
                    <a:pt x="68" y="87"/>
                  </a:cubicBezTo>
                  <a:cubicBezTo>
                    <a:pt x="70" y="77"/>
                    <a:pt x="75" y="66"/>
                    <a:pt x="74" y="56"/>
                  </a:cubicBezTo>
                  <a:cubicBezTo>
                    <a:pt x="72" y="46"/>
                    <a:pt x="66" y="37"/>
                    <a:pt x="60" y="30"/>
                  </a:cubicBezTo>
                  <a:cubicBezTo>
                    <a:pt x="47" y="14"/>
                    <a:pt x="27" y="0"/>
                    <a:pt x="6" y="2"/>
                  </a:cubicBezTo>
                  <a:cubicBezTo>
                    <a:pt x="2" y="3"/>
                    <a:pt x="0" y="9"/>
                    <a:pt x="5"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6" name="Freeform 814">
              <a:extLst>
                <a:ext uri="{FF2B5EF4-FFF2-40B4-BE49-F238E27FC236}">
                  <a16:creationId xmlns:a16="http://schemas.microsoft.com/office/drawing/2014/main" id="{75ACA98F-3F1A-4243-B813-0F9942CCDF45}"/>
                </a:ext>
              </a:extLst>
            </p:cNvPr>
            <p:cNvSpPr>
              <a:spLocks/>
            </p:cNvSpPr>
            <p:nvPr/>
          </p:nvSpPr>
          <p:spPr bwMode="auto">
            <a:xfrm>
              <a:off x="3600" y="1206"/>
              <a:ext cx="178" cy="363"/>
            </a:xfrm>
            <a:custGeom>
              <a:avLst/>
              <a:gdLst>
                <a:gd name="T0" fmla="*/ 5 w 101"/>
                <a:gd name="T1" fmla="*/ 10 h 206"/>
                <a:gd name="T2" fmla="*/ 47 w 101"/>
                <a:gd name="T3" fmla="*/ 58 h 206"/>
                <a:gd name="T4" fmla="*/ 51 w 101"/>
                <a:gd name="T5" fmla="*/ 110 h 206"/>
                <a:gd name="T6" fmla="*/ 88 w 101"/>
                <a:gd name="T7" fmla="*/ 202 h 206"/>
                <a:gd name="T8" fmla="*/ 98 w 101"/>
                <a:gd name="T9" fmla="*/ 195 h 206"/>
                <a:gd name="T10" fmla="*/ 72 w 101"/>
                <a:gd name="T11" fmla="*/ 135 h 206"/>
                <a:gd name="T12" fmla="*/ 63 w 101"/>
                <a:gd name="T13" fmla="*/ 68 h 206"/>
                <a:gd name="T14" fmla="*/ 9 w 101"/>
                <a:gd name="T15" fmla="*/ 1 h 206"/>
                <a:gd name="T16" fmla="*/ 5 w 101"/>
                <a:gd name="T17" fmla="*/ 1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06">
                  <a:moveTo>
                    <a:pt x="5" y="10"/>
                  </a:moveTo>
                  <a:cubicBezTo>
                    <a:pt x="27" y="22"/>
                    <a:pt x="44" y="30"/>
                    <a:pt x="47" y="58"/>
                  </a:cubicBezTo>
                  <a:cubicBezTo>
                    <a:pt x="49" y="76"/>
                    <a:pt x="49" y="93"/>
                    <a:pt x="51" y="110"/>
                  </a:cubicBezTo>
                  <a:cubicBezTo>
                    <a:pt x="55" y="141"/>
                    <a:pt x="64" y="180"/>
                    <a:pt x="88" y="202"/>
                  </a:cubicBezTo>
                  <a:cubicBezTo>
                    <a:pt x="94" y="206"/>
                    <a:pt x="101" y="201"/>
                    <a:pt x="98" y="195"/>
                  </a:cubicBezTo>
                  <a:cubicBezTo>
                    <a:pt x="88" y="175"/>
                    <a:pt x="77" y="157"/>
                    <a:pt x="72" y="135"/>
                  </a:cubicBezTo>
                  <a:cubicBezTo>
                    <a:pt x="66" y="113"/>
                    <a:pt x="65" y="91"/>
                    <a:pt x="63" y="68"/>
                  </a:cubicBezTo>
                  <a:cubicBezTo>
                    <a:pt x="61" y="32"/>
                    <a:pt x="47" y="8"/>
                    <a:pt x="9" y="1"/>
                  </a:cubicBezTo>
                  <a:cubicBezTo>
                    <a:pt x="3" y="0"/>
                    <a:pt x="0" y="7"/>
                    <a:pt x="5"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7" name="Freeform 815">
              <a:extLst>
                <a:ext uri="{FF2B5EF4-FFF2-40B4-BE49-F238E27FC236}">
                  <a16:creationId xmlns:a16="http://schemas.microsoft.com/office/drawing/2014/main" id="{21528242-A5F1-4B64-B72E-EDDD90D5AA1F}"/>
                </a:ext>
              </a:extLst>
            </p:cNvPr>
            <p:cNvSpPr>
              <a:spLocks/>
            </p:cNvSpPr>
            <p:nvPr/>
          </p:nvSpPr>
          <p:spPr bwMode="auto">
            <a:xfrm>
              <a:off x="3758" y="1533"/>
              <a:ext cx="213" cy="48"/>
            </a:xfrm>
            <a:custGeom>
              <a:avLst/>
              <a:gdLst>
                <a:gd name="T0" fmla="*/ 5 w 121"/>
                <a:gd name="T1" fmla="*/ 22 h 27"/>
                <a:gd name="T2" fmla="*/ 75 w 121"/>
                <a:gd name="T3" fmla="*/ 23 h 27"/>
                <a:gd name="T4" fmla="*/ 119 w 121"/>
                <a:gd name="T5" fmla="*/ 14 h 27"/>
                <a:gd name="T6" fmla="*/ 114 w 121"/>
                <a:gd name="T7" fmla="*/ 6 h 27"/>
                <a:gd name="T8" fmla="*/ 4 w 121"/>
                <a:gd name="T9" fmla="*/ 13 h 27"/>
                <a:gd name="T10" fmla="*/ 5 w 121"/>
                <a:gd name="T11" fmla="*/ 22 h 27"/>
              </a:gdLst>
              <a:ahLst/>
              <a:cxnLst>
                <a:cxn ang="0">
                  <a:pos x="T0" y="T1"/>
                </a:cxn>
                <a:cxn ang="0">
                  <a:pos x="T2" y="T3"/>
                </a:cxn>
                <a:cxn ang="0">
                  <a:pos x="T4" y="T5"/>
                </a:cxn>
                <a:cxn ang="0">
                  <a:pos x="T6" y="T7"/>
                </a:cxn>
                <a:cxn ang="0">
                  <a:pos x="T8" y="T9"/>
                </a:cxn>
                <a:cxn ang="0">
                  <a:pos x="T10" y="T11"/>
                </a:cxn>
              </a:cxnLst>
              <a:rect l="0" t="0" r="r" b="b"/>
              <a:pathLst>
                <a:path w="121" h="27">
                  <a:moveTo>
                    <a:pt x="5" y="22"/>
                  </a:moveTo>
                  <a:cubicBezTo>
                    <a:pt x="29" y="21"/>
                    <a:pt x="52" y="22"/>
                    <a:pt x="75" y="23"/>
                  </a:cubicBezTo>
                  <a:cubicBezTo>
                    <a:pt x="90" y="24"/>
                    <a:pt x="108" y="27"/>
                    <a:pt x="119" y="14"/>
                  </a:cubicBezTo>
                  <a:cubicBezTo>
                    <a:pt x="121" y="10"/>
                    <a:pt x="119" y="4"/>
                    <a:pt x="114" y="6"/>
                  </a:cubicBezTo>
                  <a:cubicBezTo>
                    <a:pt x="79" y="19"/>
                    <a:pt x="39" y="0"/>
                    <a:pt x="4" y="13"/>
                  </a:cubicBezTo>
                  <a:cubicBezTo>
                    <a:pt x="0" y="15"/>
                    <a:pt x="0" y="22"/>
                    <a:pt x="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8" name="Freeform 816">
              <a:extLst>
                <a:ext uri="{FF2B5EF4-FFF2-40B4-BE49-F238E27FC236}">
                  <a16:creationId xmlns:a16="http://schemas.microsoft.com/office/drawing/2014/main" id="{0641D3C6-60EB-4A42-A210-F4B8E32E2696}"/>
                </a:ext>
              </a:extLst>
            </p:cNvPr>
            <p:cNvSpPr>
              <a:spLocks/>
            </p:cNvSpPr>
            <p:nvPr/>
          </p:nvSpPr>
          <p:spPr bwMode="auto">
            <a:xfrm>
              <a:off x="3776" y="1060"/>
              <a:ext cx="199" cy="180"/>
            </a:xfrm>
            <a:custGeom>
              <a:avLst/>
              <a:gdLst>
                <a:gd name="T0" fmla="*/ 6 w 113"/>
                <a:gd name="T1" fmla="*/ 28 h 102"/>
                <a:gd name="T2" fmla="*/ 82 w 113"/>
                <a:gd name="T3" fmla="*/ 40 h 102"/>
                <a:gd name="T4" fmla="*/ 106 w 113"/>
                <a:gd name="T5" fmla="*/ 99 h 102"/>
                <a:gd name="T6" fmla="*/ 112 w 113"/>
                <a:gd name="T7" fmla="*/ 96 h 102"/>
                <a:gd name="T8" fmla="*/ 72 w 113"/>
                <a:gd name="T9" fmla="*/ 15 h 102"/>
                <a:gd name="T10" fmla="*/ 2 w 113"/>
                <a:gd name="T11" fmla="*/ 23 h 102"/>
                <a:gd name="T12" fmla="*/ 6 w 113"/>
                <a:gd name="T13" fmla="*/ 28 h 102"/>
              </a:gdLst>
              <a:ahLst/>
              <a:cxnLst>
                <a:cxn ang="0">
                  <a:pos x="T0" y="T1"/>
                </a:cxn>
                <a:cxn ang="0">
                  <a:pos x="T2" y="T3"/>
                </a:cxn>
                <a:cxn ang="0">
                  <a:pos x="T4" y="T5"/>
                </a:cxn>
                <a:cxn ang="0">
                  <a:pos x="T6" y="T7"/>
                </a:cxn>
                <a:cxn ang="0">
                  <a:pos x="T8" y="T9"/>
                </a:cxn>
                <a:cxn ang="0">
                  <a:pos x="T10" y="T11"/>
                </a:cxn>
                <a:cxn ang="0">
                  <a:pos x="T12" y="T13"/>
                </a:cxn>
              </a:cxnLst>
              <a:rect l="0" t="0" r="r" b="b"/>
              <a:pathLst>
                <a:path w="113" h="102">
                  <a:moveTo>
                    <a:pt x="6" y="28"/>
                  </a:moveTo>
                  <a:cubicBezTo>
                    <a:pt x="31" y="8"/>
                    <a:pt x="64" y="13"/>
                    <a:pt x="82" y="40"/>
                  </a:cubicBezTo>
                  <a:cubicBezTo>
                    <a:pt x="94" y="59"/>
                    <a:pt x="91" y="83"/>
                    <a:pt x="106" y="99"/>
                  </a:cubicBezTo>
                  <a:cubicBezTo>
                    <a:pt x="108" y="102"/>
                    <a:pt x="113" y="99"/>
                    <a:pt x="112" y="96"/>
                  </a:cubicBezTo>
                  <a:cubicBezTo>
                    <a:pt x="103" y="67"/>
                    <a:pt x="100" y="33"/>
                    <a:pt x="72" y="15"/>
                  </a:cubicBezTo>
                  <a:cubicBezTo>
                    <a:pt x="50" y="0"/>
                    <a:pt x="20" y="2"/>
                    <a:pt x="2" y="23"/>
                  </a:cubicBezTo>
                  <a:cubicBezTo>
                    <a:pt x="0" y="25"/>
                    <a:pt x="3" y="30"/>
                    <a:pt x="6"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9" name="Freeform 817">
              <a:extLst>
                <a:ext uri="{FF2B5EF4-FFF2-40B4-BE49-F238E27FC236}">
                  <a16:creationId xmlns:a16="http://schemas.microsoft.com/office/drawing/2014/main" id="{B5E7C8FB-E6FA-4648-9244-AD15E909B203}"/>
                </a:ext>
              </a:extLst>
            </p:cNvPr>
            <p:cNvSpPr>
              <a:spLocks/>
            </p:cNvSpPr>
            <p:nvPr/>
          </p:nvSpPr>
          <p:spPr bwMode="auto">
            <a:xfrm>
              <a:off x="3952" y="1227"/>
              <a:ext cx="75" cy="20"/>
            </a:xfrm>
            <a:custGeom>
              <a:avLst/>
              <a:gdLst>
                <a:gd name="T0" fmla="*/ 4 w 43"/>
                <a:gd name="T1" fmla="*/ 8 h 11"/>
                <a:gd name="T2" fmla="*/ 40 w 43"/>
                <a:gd name="T3" fmla="*/ 6 h 11"/>
                <a:gd name="T4" fmla="*/ 39 w 43"/>
                <a:gd name="T5" fmla="*/ 0 h 11"/>
                <a:gd name="T6" fmla="*/ 5 w 43"/>
                <a:gd name="T7" fmla="*/ 2 h 11"/>
                <a:gd name="T8" fmla="*/ 4 w 43"/>
                <a:gd name="T9" fmla="*/ 8 h 11"/>
              </a:gdLst>
              <a:ahLst/>
              <a:cxnLst>
                <a:cxn ang="0">
                  <a:pos x="T0" y="T1"/>
                </a:cxn>
                <a:cxn ang="0">
                  <a:pos x="T2" y="T3"/>
                </a:cxn>
                <a:cxn ang="0">
                  <a:pos x="T4" y="T5"/>
                </a:cxn>
                <a:cxn ang="0">
                  <a:pos x="T6" y="T7"/>
                </a:cxn>
                <a:cxn ang="0">
                  <a:pos x="T8" y="T9"/>
                </a:cxn>
              </a:cxnLst>
              <a:rect l="0" t="0" r="r" b="b"/>
              <a:pathLst>
                <a:path w="43" h="11">
                  <a:moveTo>
                    <a:pt x="4" y="8"/>
                  </a:moveTo>
                  <a:cubicBezTo>
                    <a:pt x="16" y="11"/>
                    <a:pt x="29" y="10"/>
                    <a:pt x="40" y="6"/>
                  </a:cubicBezTo>
                  <a:cubicBezTo>
                    <a:pt x="43" y="5"/>
                    <a:pt x="43" y="1"/>
                    <a:pt x="39" y="0"/>
                  </a:cubicBezTo>
                  <a:cubicBezTo>
                    <a:pt x="28" y="0"/>
                    <a:pt x="16" y="0"/>
                    <a:pt x="5" y="2"/>
                  </a:cubicBezTo>
                  <a:cubicBezTo>
                    <a:pt x="2" y="2"/>
                    <a:pt x="0" y="7"/>
                    <a:pt x="4"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0" name="Freeform 818">
              <a:extLst>
                <a:ext uri="{FF2B5EF4-FFF2-40B4-BE49-F238E27FC236}">
                  <a16:creationId xmlns:a16="http://schemas.microsoft.com/office/drawing/2014/main" id="{E4424E08-D8E7-43E8-A27C-00C7BD06697A}"/>
                </a:ext>
              </a:extLst>
            </p:cNvPr>
            <p:cNvSpPr>
              <a:spLocks/>
            </p:cNvSpPr>
            <p:nvPr/>
          </p:nvSpPr>
          <p:spPr bwMode="auto">
            <a:xfrm>
              <a:off x="3841" y="695"/>
              <a:ext cx="90" cy="88"/>
            </a:xfrm>
            <a:custGeom>
              <a:avLst/>
              <a:gdLst>
                <a:gd name="T0" fmla="*/ 7 w 51"/>
                <a:gd name="T1" fmla="*/ 47 h 50"/>
                <a:gd name="T2" fmla="*/ 23 w 51"/>
                <a:gd name="T3" fmla="*/ 22 h 50"/>
                <a:gd name="T4" fmla="*/ 48 w 51"/>
                <a:gd name="T5" fmla="*/ 7 h 50"/>
                <a:gd name="T6" fmla="*/ 47 w 51"/>
                <a:gd name="T7" fmla="*/ 1 h 50"/>
                <a:gd name="T8" fmla="*/ 18 w 51"/>
                <a:gd name="T9" fmla="*/ 15 h 50"/>
                <a:gd name="T10" fmla="*/ 1 w 51"/>
                <a:gd name="T11" fmla="*/ 44 h 50"/>
                <a:gd name="T12" fmla="*/ 7 w 51"/>
                <a:gd name="T13" fmla="*/ 47 h 50"/>
              </a:gdLst>
              <a:ahLst/>
              <a:cxnLst>
                <a:cxn ang="0">
                  <a:pos x="T0" y="T1"/>
                </a:cxn>
                <a:cxn ang="0">
                  <a:pos x="T2" y="T3"/>
                </a:cxn>
                <a:cxn ang="0">
                  <a:pos x="T4" y="T5"/>
                </a:cxn>
                <a:cxn ang="0">
                  <a:pos x="T6" y="T7"/>
                </a:cxn>
                <a:cxn ang="0">
                  <a:pos x="T8" y="T9"/>
                </a:cxn>
                <a:cxn ang="0">
                  <a:pos x="T10" y="T11"/>
                </a:cxn>
                <a:cxn ang="0">
                  <a:pos x="T12" y="T13"/>
                </a:cxn>
              </a:cxnLst>
              <a:rect l="0" t="0" r="r" b="b"/>
              <a:pathLst>
                <a:path w="51" h="50">
                  <a:moveTo>
                    <a:pt x="7" y="47"/>
                  </a:moveTo>
                  <a:cubicBezTo>
                    <a:pt x="11" y="38"/>
                    <a:pt x="16" y="29"/>
                    <a:pt x="23" y="22"/>
                  </a:cubicBezTo>
                  <a:cubicBezTo>
                    <a:pt x="31" y="15"/>
                    <a:pt x="40" y="13"/>
                    <a:pt x="48" y="7"/>
                  </a:cubicBezTo>
                  <a:cubicBezTo>
                    <a:pt x="51" y="5"/>
                    <a:pt x="50" y="1"/>
                    <a:pt x="47" y="1"/>
                  </a:cubicBezTo>
                  <a:cubicBezTo>
                    <a:pt x="36" y="0"/>
                    <a:pt x="25" y="8"/>
                    <a:pt x="18" y="15"/>
                  </a:cubicBezTo>
                  <a:cubicBezTo>
                    <a:pt x="10" y="23"/>
                    <a:pt x="4" y="33"/>
                    <a:pt x="1" y="44"/>
                  </a:cubicBezTo>
                  <a:cubicBezTo>
                    <a:pt x="0" y="48"/>
                    <a:pt x="5" y="50"/>
                    <a:pt x="7"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1" name="Freeform 819">
              <a:extLst>
                <a:ext uri="{FF2B5EF4-FFF2-40B4-BE49-F238E27FC236}">
                  <a16:creationId xmlns:a16="http://schemas.microsoft.com/office/drawing/2014/main" id="{111CDF76-55B9-4478-9416-F8E92B7ECDC7}"/>
                </a:ext>
              </a:extLst>
            </p:cNvPr>
            <p:cNvSpPr>
              <a:spLocks/>
            </p:cNvSpPr>
            <p:nvPr/>
          </p:nvSpPr>
          <p:spPr bwMode="auto">
            <a:xfrm>
              <a:off x="3822" y="842"/>
              <a:ext cx="142" cy="51"/>
            </a:xfrm>
            <a:custGeom>
              <a:avLst/>
              <a:gdLst>
                <a:gd name="T0" fmla="*/ 6 w 81"/>
                <a:gd name="T1" fmla="*/ 19 h 29"/>
                <a:gd name="T2" fmla="*/ 75 w 81"/>
                <a:gd name="T3" fmla="*/ 28 h 29"/>
                <a:gd name="T4" fmla="*/ 80 w 81"/>
                <a:gd name="T5" fmla="*/ 23 h 29"/>
                <a:gd name="T6" fmla="*/ 4 w 81"/>
                <a:gd name="T7" fmla="*/ 12 h 29"/>
                <a:gd name="T8" fmla="*/ 6 w 81"/>
                <a:gd name="T9" fmla="*/ 19 h 29"/>
              </a:gdLst>
              <a:ahLst/>
              <a:cxnLst>
                <a:cxn ang="0">
                  <a:pos x="T0" y="T1"/>
                </a:cxn>
                <a:cxn ang="0">
                  <a:pos x="T2" y="T3"/>
                </a:cxn>
                <a:cxn ang="0">
                  <a:pos x="T4" y="T5"/>
                </a:cxn>
                <a:cxn ang="0">
                  <a:pos x="T6" y="T7"/>
                </a:cxn>
                <a:cxn ang="0">
                  <a:pos x="T8" y="T9"/>
                </a:cxn>
              </a:cxnLst>
              <a:rect l="0" t="0" r="r" b="b"/>
              <a:pathLst>
                <a:path w="81" h="29">
                  <a:moveTo>
                    <a:pt x="6" y="19"/>
                  </a:moveTo>
                  <a:cubicBezTo>
                    <a:pt x="31" y="13"/>
                    <a:pt x="53" y="15"/>
                    <a:pt x="75" y="28"/>
                  </a:cubicBezTo>
                  <a:cubicBezTo>
                    <a:pt x="78" y="29"/>
                    <a:pt x="81" y="26"/>
                    <a:pt x="80" y="23"/>
                  </a:cubicBezTo>
                  <a:cubicBezTo>
                    <a:pt x="67" y="0"/>
                    <a:pt x="24" y="4"/>
                    <a:pt x="4" y="12"/>
                  </a:cubicBezTo>
                  <a:cubicBezTo>
                    <a:pt x="0" y="13"/>
                    <a:pt x="2" y="20"/>
                    <a:pt x="6"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2" name="Freeform 820">
              <a:extLst>
                <a:ext uri="{FF2B5EF4-FFF2-40B4-BE49-F238E27FC236}">
                  <a16:creationId xmlns:a16="http://schemas.microsoft.com/office/drawing/2014/main" id="{37200CD8-3B5C-4767-9A47-9207FC0F09A1}"/>
                </a:ext>
              </a:extLst>
            </p:cNvPr>
            <p:cNvSpPr>
              <a:spLocks/>
            </p:cNvSpPr>
            <p:nvPr/>
          </p:nvSpPr>
          <p:spPr bwMode="auto">
            <a:xfrm>
              <a:off x="3946" y="878"/>
              <a:ext cx="65" cy="133"/>
            </a:xfrm>
            <a:custGeom>
              <a:avLst/>
              <a:gdLst>
                <a:gd name="T0" fmla="*/ 2 w 37"/>
                <a:gd name="T1" fmla="*/ 6 h 76"/>
                <a:gd name="T2" fmla="*/ 13 w 37"/>
                <a:gd name="T3" fmla="*/ 27 h 76"/>
                <a:gd name="T4" fmla="*/ 16 w 37"/>
                <a:gd name="T5" fmla="*/ 50 h 76"/>
                <a:gd name="T6" fmla="*/ 30 w 37"/>
                <a:gd name="T7" fmla="*/ 75 h 76"/>
                <a:gd name="T8" fmla="*/ 35 w 37"/>
                <a:gd name="T9" fmla="*/ 70 h 76"/>
                <a:gd name="T10" fmla="*/ 26 w 37"/>
                <a:gd name="T11" fmla="*/ 52 h 76"/>
                <a:gd name="T12" fmla="*/ 23 w 37"/>
                <a:gd name="T13" fmla="*/ 31 h 76"/>
                <a:gd name="T14" fmla="*/ 7 w 37"/>
                <a:gd name="T15" fmla="*/ 2 h 76"/>
                <a:gd name="T16" fmla="*/ 2 w 37"/>
                <a:gd name="T17" fmla="*/ 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76">
                  <a:moveTo>
                    <a:pt x="2" y="6"/>
                  </a:moveTo>
                  <a:cubicBezTo>
                    <a:pt x="6" y="13"/>
                    <a:pt x="10" y="19"/>
                    <a:pt x="13" y="27"/>
                  </a:cubicBezTo>
                  <a:cubicBezTo>
                    <a:pt x="15" y="34"/>
                    <a:pt x="15" y="42"/>
                    <a:pt x="16" y="50"/>
                  </a:cubicBezTo>
                  <a:cubicBezTo>
                    <a:pt x="18" y="60"/>
                    <a:pt x="21" y="70"/>
                    <a:pt x="30" y="75"/>
                  </a:cubicBezTo>
                  <a:cubicBezTo>
                    <a:pt x="33" y="76"/>
                    <a:pt x="37" y="73"/>
                    <a:pt x="35" y="70"/>
                  </a:cubicBezTo>
                  <a:cubicBezTo>
                    <a:pt x="32" y="64"/>
                    <a:pt x="28" y="59"/>
                    <a:pt x="26" y="52"/>
                  </a:cubicBezTo>
                  <a:cubicBezTo>
                    <a:pt x="25" y="45"/>
                    <a:pt x="24" y="38"/>
                    <a:pt x="23" y="31"/>
                  </a:cubicBezTo>
                  <a:cubicBezTo>
                    <a:pt x="21" y="20"/>
                    <a:pt x="16" y="9"/>
                    <a:pt x="7" y="2"/>
                  </a:cubicBezTo>
                  <a:cubicBezTo>
                    <a:pt x="4" y="0"/>
                    <a:pt x="0" y="2"/>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3" name="Freeform 821">
              <a:extLst>
                <a:ext uri="{FF2B5EF4-FFF2-40B4-BE49-F238E27FC236}">
                  <a16:creationId xmlns:a16="http://schemas.microsoft.com/office/drawing/2014/main" id="{7168B2E5-39E3-45E7-9034-017E4A38E7EE}"/>
                </a:ext>
              </a:extLst>
            </p:cNvPr>
            <p:cNvSpPr>
              <a:spLocks/>
            </p:cNvSpPr>
            <p:nvPr/>
          </p:nvSpPr>
          <p:spPr bwMode="auto">
            <a:xfrm>
              <a:off x="4001" y="990"/>
              <a:ext cx="116" cy="104"/>
            </a:xfrm>
            <a:custGeom>
              <a:avLst/>
              <a:gdLst>
                <a:gd name="T0" fmla="*/ 65 w 66"/>
                <a:gd name="T1" fmla="*/ 53 h 59"/>
                <a:gd name="T2" fmla="*/ 6 w 66"/>
                <a:gd name="T3" fmla="*/ 0 h 59"/>
                <a:gd name="T4" fmla="*/ 4 w 66"/>
                <a:gd name="T5" fmla="*/ 7 h 59"/>
                <a:gd name="T6" fmla="*/ 36 w 66"/>
                <a:gd name="T7" fmla="*/ 29 h 59"/>
                <a:gd name="T8" fmla="*/ 60 w 66"/>
                <a:gd name="T9" fmla="*/ 57 h 59"/>
                <a:gd name="T10" fmla="*/ 65 w 66"/>
                <a:gd name="T11" fmla="*/ 53 h 59"/>
              </a:gdLst>
              <a:ahLst/>
              <a:cxnLst>
                <a:cxn ang="0">
                  <a:pos x="T0" y="T1"/>
                </a:cxn>
                <a:cxn ang="0">
                  <a:pos x="T2" y="T3"/>
                </a:cxn>
                <a:cxn ang="0">
                  <a:pos x="T4" y="T5"/>
                </a:cxn>
                <a:cxn ang="0">
                  <a:pos x="T6" y="T7"/>
                </a:cxn>
                <a:cxn ang="0">
                  <a:pos x="T8" y="T9"/>
                </a:cxn>
                <a:cxn ang="0">
                  <a:pos x="T10" y="T11"/>
                </a:cxn>
              </a:cxnLst>
              <a:rect l="0" t="0" r="r" b="b"/>
              <a:pathLst>
                <a:path w="66" h="59">
                  <a:moveTo>
                    <a:pt x="65" y="53"/>
                  </a:moveTo>
                  <a:cubicBezTo>
                    <a:pt x="56" y="30"/>
                    <a:pt x="31" y="6"/>
                    <a:pt x="6" y="0"/>
                  </a:cubicBezTo>
                  <a:cubicBezTo>
                    <a:pt x="2" y="0"/>
                    <a:pt x="0" y="5"/>
                    <a:pt x="4" y="7"/>
                  </a:cubicBezTo>
                  <a:cubicBezTo>
                    <a:pt x="14" y="15"/>
                    <a:pt x="26" y="20"/>
                    <a:pt x="36" y="29"/>
                  </a:cubicBezTo>
                  <a:cubicBezTo>
                    <a:pt x="45" y="37"/>
                    <a:pt x="52" y="47"/>
                    <a:pt x="60" y="57"/>
                  </a:cubicBezTo>
                  <a:cubicBezTo>
                    <a:pt x="62" y="59"/>
                    <a:pt x="66" y="56"/>
                    <a:pt x="65" y="5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4" name="Freeform 822">
              <a:extLst>
                <a:ext uri="{FF2B5EF4-FFF2-40B4-BE49-F238E27FC236}">
                  <a16:creationId xmlns:a16="http://schemas.microsoft.com/office/drawing/2014/main" id="{B48C9C18-5FB7-4F0D-ACE4-BD4F2437C502}"/>
                </a:ext>
              </a:extLst>
            </p:cNvPr>
            <p:cNvSpPr>
              <a:spLocks/>
            </p:cNvSpPr>
            <p:nvPr/>
          </p:nvSpPr>
          <p:spPr bwMode="auto">
            <a:xfrm>
              <a:off x="3959" y="828"/>
              <a:ext cx="351" cy="79"/>
            </a:xfrm>
            <a:custGeom>
              <a:avLst/>
              <a:gdLst>
                <a:gd name="T0" fmla="*/ 7 w 200"/>
                <a:gd name="T1" fmla="*/ 42 h 45"/>
                <a:gd name="T2" fmla="*/ 195 w 200"/>
                <a:gd name="T3" fmla="*/ 33 h 45"/>
                <a:gd name="T4" fmla="*/ 198 w 200"/>
                <a:gd name="T5" fmla="*/ 28 h 45"/>
                <a:gd name="T6" fmla="*/ 152 w 200"/>
                <a:gd name="T7" fmla="*/ 11 h 45"/>
                <a:gd name="T8" fmla="*/ 92 w 200"/>
                <a:gd name="T9" fmla="*/ 4 h 45"/>
                <a:gd name="T10" fmla="*/ 3 w 200"/>
                <a:gd name="T11" fmla="*/ 38 h 45"/>
                <a:gd name="T12" fmla="*/ 7 w 200"/>
                <a:gd name="T13" fmla="*/ 42 h 45"/>
              </a:gdLst>
              <a:ahLst/>
              <a:cxnLst>
                <a:cxn ang="0">
                  <a:pos x="T0" y="T1"/>
                </a:cxn>
                <a:cxn ang="0">
                  <a:pos x="T2" y="T3"/>
                </a:cxn>
                <a:cxn ang="0">
                  <a:pos x="T4" y="T5"/>
                </a:cxn>
                <a:cxn ang="0">
                  <a:pos x="T6" y="T7"/>
                </a:cxn>
                <a:cxn ang="0">
                  <a:pos x="T8" y="T9"/>
                </a:cxn>
                <a:cxn ang="0">
                  <a:pos x="T10" y="T11"/>
                </a:cxn>
                <a:cxn ang="0">
                  <a:pos x="T12" y="T13"/>
                </a:cxn>
              </a:cxnLst>
              <a:rect l="0" t="0" r="r" b="b"/>
              <a:pathLst>
                <a:path w="200" h="45">
                  <a:moveTo>
                    <a:pt x="7" y="42"/>
                  </a:moveTo>
                  <a:cubicBezTo>
                    <a:pt x="61" y="0"/>
                    <a:pt x="135" y="11"/>
                    <a:pt x="195" y="33"/>
                  </a:cubicBezTo>
                  <a:cubicBezTo>
                    <a:pt x="198" y="35"/>
                    <a:pt x="200" y="30"/>
                    <a:pt x="198" y="28"/>
                  </a:cubicBezTo>
                  <a:cubicBezTo>
                    <a:pt x="187" y="16"/>
                    <a:pt x="167" y="14"/>
                    <a:pt x="152" y="11"/>
                  </a:cubicBezTo>
                  <a:cubicBezTo>
                    <a:pt x="132" y="7"/>
                    <a:pt x="112" y="4"/>
                    <a:pt x="92" y="4"/>
                  </a:cubicBezTo>
                  <a:cubicBezTo>
                    <a:pt x="59" y="4"/>
                    <a:pt x="27" y="14"/>
                    <a:pt x="3" y="38"/>
                  </a:cubicBezTo>
                  <a:cubicBezTo>
                    <a:pt x="0" y="41"/>
                    <a:pt x="4" y="45"/>
                    <a:pt x="7" y="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5" name="Freeform 823">
              <a:extLst>
                <a:ext uri="{FF2B5EF4-FFF2-40B4-BE49-F238E27FC236}">
                  <a16:creationId xmlns:a16="http://schemas.microsoft.com/office/drawing/2014/main" id="{7690C072-A841-4221-84E5-CD4F4A6B5169}"/>
                </a:ext>
              </a:extLst>
            </p:cNvPr>
            <p:cNvSpPr>
              <a:spLocks/>
            </p:cNvSpPr>
            <p:nvPr/>
          </p:nvSpPr>
          <p:spPr bwMode="auto">
            <a:xfrm>
              <a:off x="4168" y="721"/>
              <a:ext cx="158" cy="74"/>
            </a:xfrm>
            <a:custGeom>
              <a:avLst/>
              <a:gdLst>
                <a:gd name="T0" fmla="*/ 4 w 90"/>
                <a:gd name="T1" fmla="*/ 7 h 42"/>
                <a:gd name="T2" fmla="*/ 86 w 90"/>
                <a:gd name="T3" fmla="*/ 30 h 42"/>
                <a:gd name="T4" fmla="*/ 85 w 90"/>
                <a:gd name="T5" fmla="*/ 23 h 42"/>
                <a:gd name="T6" fmla="*/ 39 w 90"/>
                <a:gd name="T7" fmla="*/ 16 h 42"/>
                <a:gd name="T8" fmla="*/ 7 w 90"/>
                <a:gd name="T9" fmla="*/ 0 h 42"/>
                <a:gd name="T10" fmla="*/ 4 w 90"/>
                <a:gd name="T11" fmla="*/ 7 h 42"/>
              </a:gdLst>
              <a:ahLst/>
              <a:cxnLst>
                <a:cxn ang="0">
                  <a:pos x="T0" y="T1"/>
                </a:cxn>
                <a:cxn ang="0">
                  <a:pos x="T2" y="T3"/>
                </a:cxn>
                <a:cxn ang="0">
                  <a:pos x="T4" y="T5"/>
                </a:cxn>
                <a:cxn ang="0">
                  <a:pos x="T6" y="T7"/>
                </a:cxn>
                <a:cxn ang="0">
                  <a:pos x="T8" y="T9"/>
                </a:cxn>
                <a:cxn ang="0">
                  <a:pos x="T10" y="T11"/>
                </a:cxn>
              </a:cxnLst>
              <a:rect l="0" t="0" r="r" b="b"/>
              <a:pathLst>
                <a:path w="90" h="42">
                  <a:moveTo>
                    <a:pt x="4" y="7"/>
                  </a:moveTo>
                  <a:cubicBezTo>
                    <a:pt x="30" y="18"/>
                    <a:pt x="56" y="42"/>
                    <a:pt x="86" y="30"/>
                  </a:cubicBezTo>
                  <a:cubicBezTo>
                    <a:pt x="90" y="28"/>
                    <a:pt x="89" y="23"/>
                    <a:pt x="85" y="23"/>
                  </a:cubicBezTo>
                  <a:cubicBezTo>
                    <a:pt x="69" y="22"/>
                    <a:pt x="54" y="23"/>
                    <a:pt x="39" y="16"/>
                  </a:cubicBezTo>
                  <a:cubicBezTo>
                    <a:pt x="28" y="11"/>
                    <a:pt x="19" y="3"/>
                    <a:pt x="7" y="0"/>
                  </a:cubicBezTo>
                  <a:cubicBezTo>
                    <a:pt x="3" y="0"/>
                    <a:pt x="0" y="5"/>
                    <a:pt x="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6" name="Freeform 824">
              <a:extLst>
                <a:ext uri="{FF2B5EF4-FFF2-40B4-BE49-F238E27FC236}">
                  <a16:creationId xmlns:a16="http://schemas.microsoft.com/office/drawing/2014/main" id="{22D8206B-E14E-4DFD-B7A1-566A8EA360E9}"/>
                </a:ext>
              </a:extLst>
            </p:cNvPr>
            <p:cNvSpPr>
              <a:spLocks/>
            </p:cNvSpPr>
            <p:nvPr/>
          </p:nvSpPr>
          <p:spPr bwMode="auto">
            <a:xfrm>
              <a:off x="4333" y="865"/>
              <a:ext cx="361" cy="64"/>
            </a:xfrm>
            <a:custGeom>
              <a:avLst/>
              <a:gdLst>
                <a:gd name="T0" fmla="*/ 3 w 205"/>
                <a:gd name="T1" fmla="*/ 8 h 36"/>
                <a:gd name="T2" fmla="*/ 75 w 205"/>
                <a:gd name="T3" fmla="*/ 23 h 36"/>
                <a:gd name="T4" fmla="*/ 137 w 205"/>
                <a:gd name="T5" fmla="*/ 16 h 36"/>
                <a:gd name="T6" fmla="*/ 200 w 205"/>
                <a:gd name="T7" fmla="*/ 29 h 36"/>
                <a:gd name="T8" fmla="*/ 202 w 205"/>
                <a:gd name="T9" fmla="*/ 21 h 36"/>
                <a:gd name="T10" fmla="*/ 113 w 205"/>
                <a:gd name="T11" fmla="*/ 4 h 36"/>
                <a:gd name="T12" fmla="*/ 71 w 205"/>
                <a:gd name="T13" fmla="*/ 11 h 36"/>
                <a:gd name="T14" fmla="*/ 9 w 205"/>
                <a:gd name="T15" fmla="*/ 4 h 36"/>
                <a:gd name="T16" fmla="*/ 3 w 205"/>
                <a:gd name="T17"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5" h="36">
                  <a:moveTo>
                    <a:pt x="3" y="8"/>
                  </a:moveTo>
                  <a:cubicBezTo>
                    <a:pt x="16" y="36"/>
                    <a:pt x="50" y="29"/>
                    <a:pt x="75" y="23"/>
                  </a:cubicBezTo>
                  <a:cubicBezTo>
                    <a:pt x="95" y="17"/>
                    <a:pt x="116" y="15"/>
                    <a:pt x="137" y="16"/>
                  </a:cubicBezTo>
                  <a:cubicBezTo>
                    <a:pt x="159" y="17"/>
                    <a:pt x="178" y="26"/>
                    <a:pt x="200" y="29"/>
                  </a:cubicBezTo>
                  <a:cubicBezTo>
                    <a:pt x="205" y="30"/>
                    <a:pt x="205" y="23"/>
                    <a:pt x="202" y="21"/>
                  </a:cubicBezTo>
                  <a:cubicBezTo>
                    <a:pt x="180" y="4"/>
                    <a:pt x="140" y="2"/>
                    <a:pt x="113" y="4"/>
                  </a:cubicBezTo>
                  <a:cubicBezTo>
                    <a:pt x="99" y="5"/>
                    <a:pt x="85" y="8"/>
                    <a:pt x="71" y="11"/>
                  </a:cubicBezTo>
                  <a:cubicBezTo>
                    <a:pt x="50" y="17"/>
                    <a:pt x="25" y="25"/>
                    <a:pt x="9" y="4"/>
                  </a:cubicBezTo>
                  <a:cubicBezTo>
                    <a:pt x="6" y="0"/>
                    <a:pt x="0" y="3"/>
                    <a:pt x="3"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7" name="Freeform 825">
              <a:extLst>
                <a:ext uri="{FF2B5EF4-FFF2-40B4-BE49-F238E27FC236}">
                  <a16:creationId xmlns:a16="http://schemas.microsoft.com/office/drawing/2014/main" id="{E0C7811A-6894-42D7-8BE1-04E535DFCF9C}"/>
                </a:ext>
              </a:extLst>
            </p:cNvPr>
            <p:cNvSpPr>
              <a:spLocks/>
            </p:cNvSpPr>
            <p:nvPr/>
          </p:nvSpPr>
          <p:spPr bwMode="auto">
            <a:xfrm>
              <a:off x="4662" y="900"/>
              <a:ext cx="206" cy="215"/>
            </a:xfrm>
            <a:custGeom>
              <a:avLst/>
              <a:gdLst>
                <a:gd name="T0" fmla="*/ 3 w 117"/>
                <a:gd name="T1" fmla="*/ 6 h 122"/>
                <a:gd name="T2" fmla="*/ 64 w 117"/>
                <a:gd name="T3" fmla="*/ 59 h 122"/>
                <a:gd name="T4" fmla="*/ 110 w 117"/>
                <a:gd name="T5" fmla="*/ 120 h 122"/>
                <a:gd name="T6" fmla="*/ 116 w 117"/>
                <a:gd name="T7" fmla="*/ 117 h 122"/>
                <a:gd name="T8" fmla="*/ 69 w 117"/>
                <a:gd name="T9" fmla="*/ 49 h 122"/>
                <a:gd name="T10" fmla="*/ 5 w 117"/>
                <a:gd name="T11" fmla="*/ 1 h 122"/>
                <a:gd name="T12" fmla="*/ 3 w 117"/>
                <a:gd name="T13" fmla="*/ 6 h 122"/>
              </a:gdLst>
              <a:ahLst/>
              <a:cxnLst>
                <a:cxn ang="0">
                  <a:pos x="T0" y="T1"/>
                </a:cxn>
                <a:cxn ang="0">
                  <a:pos x="T2" y="T3"/>
                </a:cxn>
                <a:cxn ang="0">
                  <a:pos x="T4" y="T5"/>
                </a:cxn>
                <a:cxn ang="0">
                  <a:pos x="T6" y="T7"/>
                </a:cxn>
                <a:cxn ang="0">
                  <a:pos x="T8" y="T9"/>
                </a:cxn>
                <a:cxn ang="0">
                  <a:pos x="T10" y="T11"/>
                </a:cxn>
                <a:cxn ang="0">
                  <a:pos x="T12" y="T13"/>
                </a:cxn>
              </a:cxnLst>
              <a:rect l="0" t="0" r="r" b="b"/>
              <a:pathLst>
                <a:path w="117" h="122">
                  <a:moveTo>
                    <a:pt x="3" y="6"/>
                  </a:moveTo>
                  <a:cubicBezTo>
                    <a:pt x="25" y="22"/>
                    <a:pt x="46" y="38"/>
                    <a:pt x="64" y="59"/>
                  </a:cubicBezTo>
                  <a:cubicBezTo>
                    <a:pt x="79" y="78"/>
                    <a:pt x="91" y="105"/>
                    <a:pt x="110" y="120"/>
                  </a:cubicBezTo>
                  <a:cubicBezTo>
                    <a:pt x="113" y="122"/>
                    <a:pt x="117" y="120"/>
                    <a:pt x="116" y="117"/>
                  </a:cubicBezTo>
                  <a:cubicBezTo>
                    <a:pt x="110" y="93"/>
                    <a:pt x="86" y="67"/>
                    <a:pt x="69" y="49"/>
                  </a:cubicBezTo>
                  <a:cubicBezTo>
                    <a:pt x="52" y="29"/>
                    <a:pt x="30" y="10"/>
                    <a:pt x="5" y="1"/>
                  </a:cubicBezTo>
                  <a:cubicBezTo>
                    <a:pt x="2" y="0"/>
                    <a:pt x="0" y="5"/>
                    <a:pt x="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8" name="Freeform 826">
              <a:extLst>
                <a:ext uri="{FF2B5EF4-FFF2-40B4-BE49-F238E27FC236}">
                  <a16:creationId xmlns:a16="http://schemas.microsoft.com/office/drawing/2014/main" id="{D61D01C7-3A2A-44DB-ACDA-F3896160FB30}"/>
                </a:ext>
              </a:extLst>
            </p:cNvPr>
            <p:cNvSpPr>
              <a:spLocks/>
            </p:cNvSpPr>
            <p:nvPr/>
          </p:nvSpPr>
          <p:spPr bwMode="auto">
            <a:xfrm>
              <a:off x="4776" y="1090"/>
              <a:ext cx="246" cy="116"/>
            </a:xfrm>
            <a:custGeom>
              <a:avLst/>
              <a:gdLst>
                <a:gd name="T0" fmla="*/ 7 w 140"/>
                <a:gd name="T1" fmla="*/ 62 h 66"/>
                <a:gd name="T2" fmla="*/ 53 w 140"/>
                <a:gd name="T3" fmla="*/ 18 h 66"/>
                <a:gd name="T4" fmla="*/ 132 w 140"/>
                <a:gd name="T5" fmla="*/ 26 h 66"/>
                <a:gd name="T6" fmla="*/ 135 w 140"/>
                <a:gd name="T7" fmla="*/ 17 h 66"/>
                <a:gd name="T8" fmla="*/ 47 w 140"/>
                <a:gd name="T9" fmla="*/ 9 h 66"/>
                <a:gd name="T10" fmla="*/ 2 w 140"/>
                <a:gd name="T11" fmla="*/ 59 h 66"/>
                <a:gd name="T12" fmla="*/ 7 w 140"/>
                <a:gd name="T13" fmla="*/ 62 h 66"/>
              </a:gdLst>
              <a:ahLst/>
              <a:cxnLst>
                <a:cxn ang="0">
                  <a:pos x="T0" y="T1"/>
                </a:cxn>
                <a:cxn ang="0">
                  <a:pos x="T2" y="T3"/>
                </a:cxn>
                <a:cxn ang="0">
                  <a:pos x="T4" y="T5"/>
                </a:cxn>
                <a:cxn ang="0">
                  <a:pos x="T6" y="T7"/>
                </a:cxn>
                <a:cxn ang="0">
                  <a:pos x="T8" y="T9"/>
                </a:cxn>
                <a:cxn ang="0">
                  <a:pos x="T10" y="T11"/>
                </a:cxn>
                <a:cxn ang="0">
                  <a:pos x="T12" y="T13"/>
                </a:cxn>
              </a:cxnLst>
              <a:rect l="0" t="0" r="r" b="b"/>
              <a:pathLst>
                <a:path w="140" h="66">
                  <a:moveTo>
                    <a:pt x="7" y="62"/>
                  </a:moveTo>
                  <a:cubicBezTo>
                    <a:pt x="19" y="44"/>
                    <a:pt x="31" y="23"/>
                    <a:pt x="53" y="18"/>
                  </a:cubicBezTo>
                  <a:cubicBezTo>
                    <a:pt x="80" y="11"/>
                    <a:pt x="105" y="21"/>
                    <a:pt x="132" y="26"/>
                  </a:cubicBezTo>
                  <a:cubicBezTo>
                    <a:pt x="137" y="26"/>
                    <a:pt x="140" y="20"/>
                    <a:pt x="135" y="17"/>
                  </a:cubicBezTo>
                  <a:cubicBezTo>
                    <a:pt x="112" y="3"/>
                    <a:pt x="73" y="0"/>
                    <a:pt x="47" y="9"/>
                  </a:cubicBezTo>
                  <a:cubicBezTo>
                    <a:pt x="25" y="16"/>
                    <a:pt x="11" y="39"/>
                    <a:pt x="2" y="59"/>
                  </a:cubicBezTo>
                  <a:cubicBezTo>
                    <a:pt x="0" y="63"/>
                    <a:pt x="5" y="66"/>
                    <a:pt x="7" y="6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 name="Freeform 827">
              <a:extLst>
                <a:ext uri="{FF2B5EF4-FFF2-40B4-BE49-F238E27FC236}">
                  <a16:creationId xmlns:a16="http://schemas.microsoft.com/office/drawing/2014/main" id="{719712F9-8F73-43C4-83E2-A651703ACA7A}"/>
                </a:ext>
              </a:extLst>
            </p:cNvPr>
            <p:cNvSpPr>
              <a:spLocks/>
            </p:cNvSpPr>
            <p:nvPr/>
          </p:nvSpPr>
          <p:spPr bwMode="auto">
            <a:xfrm>
              <a:off x="4998" y="1117"/>
              <a:ext cx="130" cy="154"/>
            </a:xfrm>
            <a:custGeom>
              <a:avLst/>
              <a:gdLst>
                <a:gd name="T0" fmla="*/ 5 w 74"/>
                <a:gd name="T1" fmla="*/ 10 h 88"/>
                <a:gd name="T2" fmla="*/ 26 w 74"/>
                <a:gd name="T3" fmla="*/ 26 h 88"/>
                <a:gd name="T4" fmla="*/ 42 w 74"/>
                <a:gd name="T5" fmla="*/ 43 h 88"/>
                <a:gd name="T6" fmla="*/ 68 w 74"/>
                <a:gd name="T7" fmla="*/ 85 h 88"/>
                <a:gd name="T8" fmla="*/ 74 w 74"/>
                <a:gd name="T9" fmla="*/ 83 h 88"/>
                <a:gd name="T10" fmla="*/ 46 w 74"/>
                <a:gd name="T11" fmla="*/ 32 h 88"/>
                <a:gd name="T12" fmla="*/ 4 w 74"/>
                <a:gd name="T13" fmla="*/ 3 h 88"/>
                <a:gd name="T14" fmla="*/ 5 w 74"/>
                <a:gd name="T15" fmla="*/ 10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88">
                  <a:moveTo>
                    <a:pt x="5" y="10"/>
                  </a:moveTo>
                  <a:cubicBezTo>
                    <a:pt x="13" y="10"/>
                    <a:pt x="21" y="21"/>
                    <a:pt x="26" y="26"/>
                  </a:cubicBezTo>
                  <a:cubicBezTo>
                    <a:pt x="32" y="31"/>
                    <a:pt x="37" y="37"/>
                    <a:pt x="42" y="43"/>
                  </a:cubicBezTo>
                  <a:cubicBezTo>
                    <a:pt x="54" y="56"/>
                    <a:pt x="59" y="70"/>
                    <a:pt x="68" y="85"/>
                  </a:cubicBezTo>
                  <a:cubicBezTo>
                    <a:pt x="69" y="88"/>
                    <a:pt x="74" y="87"/>
                    <a:pt x="74" y="83"/>
                  </a:cubicBezTo>
                  <a:cubicBezTo>
                    <a:pt x="74" y="64"/>
                    <a:pt x="59" y="46"/>
                    <a:pt x="46" y="32"/>
                  </a:cubicBezTo>
                  <a:cubicBezTo>
                    <a:pt x="37" y="23"/>
                    <a:pt x="19" y="0"/>
                    <a:pt x="4" y="3"/>
                  </a:cubicBezTo>
                  <a:cubicBezTo>
                    <a:pt x="0" y="4"/>
                    <a:pt x="2" y="9"/>
                    <a:pt x="5"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 name="Freeform 828">
              <a:extLst>
                <a:ext uri="{FF2B5EF4-FFF2-40B4-BE49-F238E27FC236}">
                  <a16:creationId xmlns:a16="http://schemas.microsoft.com/office/drawing/2014/main" id="{C9CAFA35-6E84-4D52-B04E-5C8F963630F0}"/>
                </a:ext>
              </a:extLst>
            </p:cNvPr>
            <p:cNvSpPr>
              <a:spLocks/>
            </p:cNvSpPr>
            <p:nvPr/>
          </p:nvSpPr>
          <p:spPr bwMode="auto">
            <a:xfrm>
              <a:off x="5186" y="1384"/>
              <a:ext cx="125" cy="91"/>
            </a:xfrm>
            <a:custGeom>
              <a:avLst/>
              <a:gdLst>
                <a:gd name="T0" fmla="*/ 3 w 71"/>
                <a:gd name="T1" fmla="*/ 7 h 52"/>
                <a:gd name="T2" fmla="*/ 28 w 71"/>
                <a:gd name="T3" fmla="*/ 29 h 52"/>
                <a:gd name="T4" fmla="*/ 42 w 71"/>
                <a:gd name="T5" fmla="*/ 35 h 52"/>
                <a:gd name="T6" fmla="*/ 60 w 71"/>
                <a:gd name="T7" fmla="*/ 49 h 52"/>
                <a:gd name="T8" fmla="*/ 67 w 71"/>
                <a:gd name="T9" fmla="*/ 48 h 52"/>
                <a:gd name="T10" fmla="*/ 51 w 71"/>
                <a:gd name="T11" fmla="*/ 27 h 52"/>
                <a:gd name="T12" fmla="*/ 9 w 71"/>
                <a:gd name="T13" fmla="*/ 2 h 52"/>
                <a:gd name="T14" fmla="*/ 3 w 71"/>
                <a:gd name="T15" fmla="*/ 7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52">
                  <a:moveTo>
                    <a:pt x="3" y="7"/>
                  </a:moveTo>
                  <a:cubicBezTo>
                    <a:pt x="10" y="16"/>
                    <a:pt x="18" y="23"/>
                    <a:pt x="28" y="29"/>
                  </a:cubicBezTo>
                  <a:cubicBezTo>
                    <a:pt x="33" y="31"/>
                    <a:pt x="38" y="33"/>
                    <a:pt x="42" y="35"/>
                  </a:cubicBezTo>
                  <a:cubicBezTo>
                    <a:pt x="51" y="38"/>
                    <a:pt x="55" y="43"/>
                    <a:pt x="60" y="49"/>
                  </a:cubicBezTo>
                  <a:cubicBezTo>
                    <a:pt x="62" y="52"/>
                    <a:pt x="66" y="50"/>
                    <a:pt x="67" y="48"/>
                  </a:cubicBezTo>
                  <a:cubicBezTo>
                    <a:pt x="71" y="37"/>
                    <a:pt x="59" y="30"/>
                    <a:pt x="51" y="27"/>
                  </a:cubicBezTo>
                  <a:cubicBezTo>
                    <a:pt x="34" y="20"/>
                    <a:pt x="21" y="15"/>
                    <a:pt x="9" y="2"/>
                  </a:cubicBezTo>
                  <a:cubicBezTo>
                    <a:pt x="6" y="0"/>
                    <a:pt x="0" y="3"/>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 name="Freeform 829">
              <a:extLst>
                <a:ext uri="{FF2B5EF4-FFF2-40B4-BE49-F238E27FC236}">
                  <a16:creationId xmlns:a16="http://schemas.microsoft.com/office/drawing/2014/main" id="{2038761F-D60F-4A0F-B923-0D33018A4341}"/>
                </a:ext>
              </a:extLst>
            </p:cNvPr>
            <p:cNvSpPr>
              <a:spLocks/>
            </p:cNvSpPr>
            <p:nvPr/>
          </p:nvSpPr>
          <p:spPr bwMode="auto">
            <a:xfrm>
              <a:off x="5270" y="1393"/>
              <a:ext cx="30" cy="65"/>
            </a:xfrm>
            <a:custGeom>
              <a:avLst/>
              <a:gdLst>
                <a:gd name="T0" fmla="*/ 13 w 17"/>
                <a:gd name="T1" fmla="*/ 33 h 37"/>
                <a:gd name="T2" fmla="*/ 12 w 17"/>
                <a:gd name="T3" fmla="*/ 19 h 37"/>
                <a:gd name="T4" fmla="*/ 16 w 17"/>
                <a:gd name="T5" fmla="*/ 5 h 37"/>
                <a:gd name="T6" fmla="*/ 10 w 17"/>
                <a:gd name="T7" fmla="*/ 2 h 37"/>
                <a:gd name="T8" fmla="*/ 6 w 17"/>
                <a:gd name="T9" fmla="*/ 35 h 37"/>
                <a:gd name="T10" fmla="*/ 13 w 17"/>
                <a:gd name="T11" fmla="*/ 33 h 37"/>
              </a:gdLst>
              <a:ahLst/>
              <a:cxnLst>
                <a:cxn ang="0">
                  <a:pos x="T0" y="T1"/>
                </a:cxn>
                <a:cxn ang="0">
                  <a:pos x="T2" y="T3"/>
                </a:cxn>
                <a:cxn ang="0">
                  <a:pos x="T4" y="T5"/>
                </a:cxn>
                <a:cxn ang="0">
                  <a:pos x="T6" y="T7"/>
                </a:cxn>
                <a:cxn ang="0">
                  <a:pos x="T8" y="T9"/>
                </a:cxn>
                <a:cxn ang="0">
                  <a:pos x="T10" y="T11"/>
                </a:cxn>
              </a:cxnLst>
              <a:rect l="0" t="0" r="r" b="b"/>
              <a:pathLst>
                <a:path w="17" h="37">
                  <a:moveTo>
                    <a:pt x="13" y="33"/>
                  </a:moveTo>
                  <a:cubicBezTo>
                    <a:pt x="12" y="28"/>
                    <a:pt x="11" y="24"/>
                    <a:pt x="12" y="19"/>
                  </a:cubicBezTo>
                  <a:cubicBezTo>
                    <a:pt x="12" y="14"/>
                    <a:pt x="14" y="10"/>
                    <a:pt x="16" y="5"/>
                  </a:cubicBezTo>
                  <a:cubicBezTo>
                    <a:pt x="17" y="2"/>
                    <a:pt x="12" y="0"/>
                    <a:pt x="10" y="2"/>
                  </a:cubicBezTo>
                  <a:cubicBezTo>
                    <a:pt x="1" y="9"/>
                    <a:pt x="0" y="26"/>
                    <a:pt x="6" y="35"/>
                  </a:cubicBezTo>
                  <a:cubicBezTo>
                    <a:pt x="8" y="37"/>
                    <a:pt x="13" y="37"/>
                    <a:pt x="13"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2" name="Freeform 830">
              <a:extLst>
                <a:ext uri="{FF2B5EF4-FFF2-40B4-BE49-F238E27FC236}">
                  <a16:creationId xmlns:a16="http://schemas.microsoft.com/office/drawing/2014/main" id="{FEB63E7F-6167-4EE9-9F4F-658FA6CF2AA7}"/>
                </a:ext>
              </a:extLst>
            </p:cNvPr>
            <p:cNvSpPr>
              <a:spLocks/>
            </p:cNvSpPr>
            <p:nvPr/>
          </p:nvSpPr>
          <p:spPr bwMode="auto">
            <a:xfrm>
              <a:off x="5400" y="1592"/>
              <a:ext cx="65" cy="163"/>
            </a:xfrm>
            <a:custGeom>
              <a:avLst/>
              <a:gdLst>
                <a:gd name="T0" fmla="*/ 3 w 37"/>
                <a:gd name="T1" fmla="*/ 8 h 93"/>
                <a:gd name="T2" fmla="*/ 22 w 37"/>
                <a:gd name="T3" fmla="*/ 63 h 93"/>
                <a:gd name="T4" fmla="*/ 31 w 37"/>
                <a:gd name="T5" fmla="*/ 92 h 93"/>
                <a:gd name="T6" fmla="*/ 36 w 37"/>
                <a:gd name="T7" fmla="*/ 88 h 93"/>
                <a:gd name="T8" fmla="*/ 9 w 37"/>
                <a:gd name="T9" fmla="*/ 3 h 93"/>
                <a:gd name="T10" fmla="*/ 3 w 37"/>
                <a:gd name="T11" fmla="*/ 8 h 93"/>
              </a:gdLst>
              <a:ahLst/>
              <a:cxnLst>
                <a:cxn ang="0">
                  <a:pos x="T0" y="T1"/>
                </a:cxn>
                <a:cxn ang="0">
                  <a:pos x="T2" y="T3"/>
                </a:cxn>
                <a:cxn ang="0">
                  <a:pos x="T4" y="T5"/>
                </a:cxn>
                <a:cxn ang="0">
                  <a:pos x="T6" y="T7"/>
                </a:cxn>
                <a:cxn ang="0">
                  <a:pos x="T8" y="T9"/>
                </a:cxn>
                <a:cxn ang="0">
                  <a:pos x="T10" y="T11"/>
                </a:cxn>
              </a:cxnLst>
              <a:rect l="0" t="0" r="r" b="b"/>
              <a:pathLst>
                <a:path w="37" h="93">
                  <a:moveTo>
                    <a:pt x="3" y="8"/>
                  </a:moveTo>
                  <a:cubicBezTo>
                    <a:pt x="15" y="24"/>
                    <a:pt x="21" y="42"/>
                    <a:pt x="22" y="63"/>
                  </a:cubicBezTo>
                  <a:cubicBezTo>
                    <a:pt x="22" y="73"/>
                    <a:pt x="21" y="85"/>
                    <a:pt x="31" y="92"/>
                  </a:cubicBezTo>
                  <a:cubicBezTo>
                    <a:pt x="33" y="93"/>
                    <a:pt x="37" y="91"/>
                    <a:pt x="36" y="88"/>
                  </a:cubicBezTo>
                  <a:cubicBezTo>
                    <a:pt x="29" y="58"/>
                    <a:pt x="34" y="25"/>
                    <a:pt x="9" y="3"/>
                  </a:cubicBezTo>
                  <a:cubicBezTo>
                    <a:pt x="6" y="0"/>
                    <a:pt x="0" y="4"/>
                    <a:pt x="3"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3" name="Freeform 831">
              <a:extLst>
                <a:ext uri="{FF2B5EF4-FFF2-40B4-BE49-F238E27FC236}">
                  <a16:creationId xmlns:a16="http://schemas.microsoft.com/office/drawing/2014/main" id="{6B9E6149-65BF-4475-956C-11DA666F986F}"/>
                </a:ext>
              </a:extLst>
            </p:cNvPr>
            <p:cNvSpPr>
              <a:spLocks/>
            </p:cNvSpPr>
            <p:nvPr/>
          </p:nvSpPr>
          <p:spPr bwMode="auto">
            <a:xfrm>
              <a:off x="5439" y="1701"/>
              <a:ext cx="61" cy="29"/>
            </a:xfrm>
            <a:custGeom>
              <a:avLst/>
              <a:gdLst>
                <a:gd name="T0" fmla="*/ 32 w 35"/>
                <a:gd name="T1" fmla="*/ 7 h 17"/>
                <a:gd name="T2" fmla="*/ 2 w 35"/>
                <a:gd name="T3" fmla="*/ 11 h 17"/>
                <a:gd name="T4" fmla="*/ 5 w 35"/>
                <a:gd name="T5" fmla="*/ 16 h 17"/>
                <a:gd name="T6" fmla="*/ 17 w 35"/>
                <a:gd name="T7" fmla="*/ 12 h 17"/>
                <a:gd name="T8" fmla="*/ 29 w 35"/>
                <a:gd name="T9" fmla="*/ 13 h 17"/>
                <a:gd name="T10" fmla="*/ 32 w 35"/>
                <a:gd name="T11" fmla="*/ 7 h 17"/>
              </a:gdLst>
              <a:ahLst/>
              <a:cxnLst>
                <a:cxn ang="0">
                  <a:pos x="T0" y="T1"/>
                </a:cxn>
                <a:cxn ang="0">
                  <a:pos x="T2" y="T3"/>
                </a:cxn>
                <a:cxn ang="0">
                  <a:pos x="T4" y="T5"/>
                </a:cxn>
                <a:cxn ang="0">
                  <a:pos x="T6" y="T7"/>
                </a:cxn>
                <a:cxn ang="0">
                  <a:pos x="T8" y="T9"/>
                </a:cxn>
                <a:cxn ang="0">
                  <a:pos x="T10" y="T11"/>
                </a:cxn>
              </a:cxnLst>
              <a:rect l="0" t="0" r="r" b="b"/>
              <a:pathLst>
                <a:path w="35" h="17">
                  <a:moveTo>
                    <a:pt x="32" y="7"/>
                  </a:moveTo>
                  <a:cubicBezTo>
                    <a:pt x="24" y="0"/>
                    <a:pt x="7" y="0"/>
                    <a:pt x="2" y="11"/>
                  </a:cubicBezTo>
                  <a:cubicBezTo>
                    <a:pt x="0" y="13"/>
                    <a:pt x="2" y="17"/>
                    <a:pt x="5" y="16"/>
                  </a:cubicBezTo>
                  <a:cubicBezTo>
                    <a:pt x="9" y="15"/>
                    <a:pt x="13" y="13"/>
                    <a:pt x="17" y="12"/>
                  </a:cubicBezTo>
                  <a:cubicBezTo>
                    <a:pt x="21" y="12"/>
                    <a:pt x="25" y="12"/>
                    <a:pt x="29" y="13"/>
                  </a:cubicBezTo>
                  <a:cubicBezTo>
                    <a:pt x="32" y="14"/>
                    <a:pt x="35" y="10"/>
                    <a:pt x="32"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4" name="Freeform 832">
              <a:extLst>
                <a:ext uri="{FF2B5EF4-FFF2-40B4-BE49-F238E27FC236}">
                  <a16:creationId xmlns:a16="http://schemas.microsoft.com/office/drawing/2014/main" id="{D17A5074-2F36-462C-9C15-EBA6D35084CA}"/>
                </a:ext>
              </a:extLst>
            </p:cNvPr>
            <p:cNvSpPr>
              <a:spLocks/>
            </p:cNvSpPr>
            <p:nvPr/>
          </p:nvSpPr>
          <p:spPr bwMode="auto">
            <a:xfrm>
              <a:off x="5330" y="1463"/>
              <a:ext cx="114" cy="34"/>
            </a:xfrm>
            <a:custGeom>
              <a:avLst/>
              <a:gdLst>
                <a:gd name="T0" fmla="*/ 61 w 65"/>
                <a:gd name="T1" fmla="*/ 12 h 19"/>
                <a:gd name="T2" fmla="*/ 3 w 65"/>
                <a:gd name="T3" fmla="*/ 13 h 19"/>
                <a:gd name="T4" fmla="*/ 6 w 65"/>
                <a:gd name="T5" fmla="*/ 19 h 19"/>
                <a:gd name="T6" fmla="*/ 59 w 65"/>
                <a:gd name="T7" fmla="*/ 18 h 19"/>
                <a:gd name="T8" fmla="*/ 61 w 65"/>
                <a:gd name="T9" fmla="*/ 12 h 19"/>
              </a:gdLst>
              <a:ahLst/>
              <a:cxnLst>
                <a:cxn ang="0">
                  <a:pos x="T0" y="T1"/>
                </a:cxn>
                <a:cxn ang="0">
                  <a:pos x="T2" y="T3"/>
                </a:cxn>
                <a:cxn ang="0">
                  <a:pos x="T4" y="T5"/>
                </a:cxn>
                <a:cxn ang="0">
                  <a:pos x="T6" y="T7"/>
                </a:cxn>
                <a:cxn ang="0">
                  <a:pos x="T8" y="T9"/>
                </a:cxn>
              </a:cxnLst>
              <a:rect l="0" t="0" r="r" b="b"/>
              <a:pathLst>
                <a:path w="65" h="19">
                  <a:moveTo>
                    <a:pt x="61" y="12"/>
                  </a:moveTo>
                  <a:cubicBezTo>
                    <a:pt x="45" y="0"/>
                    <a:pt x="19" y="0"/>
                    <a:pt x="3" y="13"/>
                  </a:cubicBezTo>
                  <a:cubicBezTo>
                    <a:pt x="0" y="15"/>
                    <a:pt x="3" y="19"/>
                    <a:pt x="6" y="19"/>
                  </a:cubicBezTo>
                  <a:cubicBezTo>
                    <a:pt x="25" y="14"/>
                    <a:pt x="40" y="13"/>
                    <a:pt x="59" y="18"/>
                  </a:cubicBezTo>
                  <a:cubicBezTo>
                    <a:pt x="63" y="19"/>
                    <a:pt x="65" y="14"/>
                    <a:pt x="6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5" name="Freeform 833">
              <a:extLst>
                <a:ext uri="{FF2B5EF4-FFF2-40B4-BE49-F238E27FC236}">
                  <a16:creationId xmlns:a16="http://schemas.microsoft.com/office/drawing/2014/main" id="{90AFBAAD-D989-4F83-AC2E-D9C38E6813FA}"/>
                </a:ext>
              </a:extLst>
            </p:cNvPr>
            <p:cNvSpPr>
              <a:spLocks/>
            </p:cNvSpPr>
            <p:nvPr/>
          </p:nvSpPr>
          <p:spPr bwMode="auto">
            <a:xfrm>
              <a:off x="5460" y="1824"/>
              <a:ext cx="167" cy="52"/>
            </a:xfrm>
            <a:custGeom>
              <a:avLst/>
              <a:gdLst>
                <a:gd name="T0" fmla="*/ 90 w 95"/>
                <a:gd name="T1" fmla="*/ 21 h 30"/>
                <a:gd name="T2" fmla="*/ 3 w 95"/>
                <a:gd name="T3" fmla="*/ 7 h 30"/>
                <a:gd name="T4" fmla="*/ 3 w 95"/>
                <a:gd name="T5" fmla="*/ 14 h 30"/>
                <a:gd name="T6" fmla="*/ 45 w 95"/>
                <a:gd name="T7" fmla="*/ 20 h 30"/>
                <a:gd name="T8" fmla="*/ 87 w 95"/>
                <a:gd name="T9" fmla="*/ 29 h 30"/>
                <a:gd name="T10" fmla="*/ 90 w 95"/>
                <a:gd name="T11" fmla="*/ 21 h 30"/>
              </a:gdLst>
              <a:ahLst/>
              <a:cxnLst>
                <a:cxn ang="0">
                  <a:pos x="T0" y="T1"/>
                </a:cxn>
                <a:cxn ang="0">
                  <a:pos x="T2" y="T3"/>
                </a:cxn>
                <a:cxn ang="0">
                  <a:pos x="T4" y="T5"/>
                </a:cxn>
                <a:cxn ang="0">
                  <a:pos x="T6" y="T7"/>
                </a:cxn>
                <a:cxn ang="0">
                  <a:pos x="T8" y="T9"/>
                </a:cxn>
                <a:cxn ang="0">
                  <a:pos x="T10" y="T11"/>
                </a:cxn>
              </a:cxnLst>
              <a:rect l="0" t="0" r="r" b="b"/>
              <a:pathLst>
                <a:path w="95" h="30">
                  <a:moveTo>
                    <a:pt x="90" y="21"/>
                  </a:moveTo>
                  <a:cubicBezTo>
                    <a:pt x="66" y="10"/>
                    <a:pt x="30" y="0"/>
                    <a:pt x="3" y="7"/>
                  </a:cubicBezTo>
                  <a:cubicBezTo>
                    <a:pt x="0" y="8"/>
                    <a:pt x="0" y="13"/>
                    <a:pt x="3" y="14"/>
                  </a:cubicBezTo>
                  <a:cubicBezTo>
                    <a:pt x="17" y="18"/>
                    <a:pt x="31" y="18"/>
                    <a:pt x="45" y="20"/>
                  </a:cubicBezTo>
                  <a:cubicBezTo>
                    <a:pt x="59" y="22"/>
                    <a:pt x="73" y="26"/>
                    <a:pt x="87" y="29"/>
                  </a:cubicBezTo>
                  <a:cubicBezTo>
                    <a:pt x="92" y="30"/>
                    <a:pt x="95" y="23"/>
                    <a:pt x="90"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6" name="Freeform 834">
              <a:extLst>
                <a:ext uri="{FF2B5EF4-FFF2-40B4-BE49-F238E27FC236}">
                  <a16:creationId xmlns:a16="http://schemas.microsoft.com/office/drawing/2014/main" id="{83DA2468-11A6-460C-88CD-9FBCB40493D0}"/>
                </a:ext>
              </a:extLst>
            </p:cNvPr>
            <p:cNvSpPr>
              <a:spLocks/>
            </p:cNvSpPr>
            <p:nvPr/>
          </p:nvSpPr>
          <p:spPr bwMode="auto">
            <a:xfrm>
              <a:off x="4646" y="1027"/>
              <a:ext cx="25" cy="81"/>
            </a:xfrm>
            <a:custGeom>
              <a:avLst/>
              <a:gdLst>
                <a:gd name="T0" fmla="*/ 3 w 14"/>
                <a:gd name="T1" fmla="*/ 5 h 46"/>
                <a:gd name="T2" fmla="*/ 4 w 14"/>
                <a:gd name="T3" fmla="*/ 24 h 46"/>
                <a:gd name="T4" fmla="*/ 0 w 14"/>
                <a:gd name="T5" fmla="*/ 42 h 46"/>
                <a:gd name="T6" fmla="*/ 7 w 14"/>
                <a:gd name="T7" fmla="*/ 44 h 46"/>
                <a:gd name="T8" fmla="*/ 11 w 14"/>
                <a:gd name="T9" fmla="*/ 4 h 46"/>
                <a:gd name="T10" fmla="*/ 3 w 14"/>
                <a:gd name="T11" fmla="*/ 5 h 46"/>
              </a:gdLst>
              <a:ahLst/>
              <a:cxnLst>
                <a:cxn ang="0">
                  <a:pos x="T0" y="T1"/>
                </a:cxn>
                <a:cxn ang="0">
                  <a:pos x="T2" y="T3"/>
                </a:cxn>
                <a:cxn ang="0">
                  <a:pos x="T4" y="T5"/>
                </a:cxn>
                <a:cxn ang="0">
                  <a:pos x="T6" y="T7"/>
                </a:cxn>
                <a:cxn ang="0">
                  <a:pos x="T8" y="T9"/>
                </a:cxn>
                <a:cxn ang="0">
                  <a:pos x="T10" y="T11"/>
                </a:cxn>
              </a:cxnLst>
              <a:rect l="0" t="0" r="r" b="b"/>
              <a:pathLst>
                <a:path w="14" h="46">
                  <a:moveTo>
                    <a:pt x="3" y="5"/>
                  </a:moveTo>
                  <a:cubicBezTo>
                    <a:pt x="4" y="11"/>
                    <a:pt x="4" y="18"/>
                    <a:pt x="4" y="24"/>
                  </a:cubicBezTo>
                  <a:cubicBezTo>
                    <a:pt x="3" y="30"/>
                    <a:pt x="1" y="36"/>
                    <a:pt x="0" y="42"/>
                  </a:cubicBezTo>
                  <a:cubicBezTo>
                    <a:pt x="0" y="46"/>
                    <a:pt x="5" y="46"/>
                    <a:pt x="7" y="44"/>
                  </a:cubicBezTo>
                  <a:cubicBezTo>
                    <a:pt x="14" y="33"/>
                    <a:pt x="14" y="16"/>
                    <a:pt x="11" y="4"/>
                  </a:cubicBezTo>
                  <a:cubicBezTo>
                    <a:pt x="9" y="0"/>
                    <a:pt x="2" y="1"/>
                    <a:pt x="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7" name="Freeform 835">
              <a:extLst>
                <a:ext uri="{FF2B5EF4-FFF2-40B4-BE49-F238E27FC236}">
                  <a16:creationId xmlns:a16="http://schemas.microsoft.com/office/drawing/2014/main" id="{54CE69B4-5A31-471D-B8C8-CE166798A2EC}"/>
                </a:ext>
              </a:extLst>
            </p:cNvPr>
            <p:cNvSpPr>
              <a:spLocks/>
            </p:cNvSpPr>
            <p:nvPr/>
          </p:nvSpPr>
          <p:spPr bwMode="auto">
            <a:xfrm>
              <a:off x="4528" y="1090"/>
              <a:ext cx="169" cy="111"/>
            </a:xfrm>
            <a:custGeom>
              <a:avLst/>
              <a:gdLst>
                <a:gd name="T0" fmla="*/ 94 w 96"/>
                <a:gd name="T1" fmla="*/ 11 h 63"/>
                <a:gd name="T2" fmla="*/ 42 w 96"/>
                <a:gd name="T3" fmla="*/ 16 h 63"/>
                <a:gd name="T4" fmla="*/ 1 w 96"/>
                <a:gd name="T5" fmla="*/ 57 h 63"/>
                <a:gd name="T6" fmla="*/ 7 w 96"/>
                <a:gd name="T7" fmla="*/ 60 h 63"/>
                <a:gd name="T8" fmla="*/ 91 w 96"/>
                <a:gd name="T9" fmla="*/ 16 h 63"/>
                <a:gd name="T10" fmla="*/ 94 w 96"/>
                <a:gd name="T11" fmla="*/ 11 h 63"/>
              </a:gdLst>
              <a:ahLst/>
              <a:cxnLst>
                <a:cxn ang="0">
                  <a:pos x="T0" y="T1"/>
                </a:cxn>
                <a:cxn ang="0">
                  <a:pos x="T2" y="T3"/>
                </a:cxn>
                <a:cxn ang="0">
                  <a:pos x="T4" y="T5"/>
                </a:cxn>
                <a:cxn ang="0">
                  <a:pos x="T6" y="T7"/>
                </a:cxn>
                <a:cxn ang="0">
                  <a:pos x="T8" y="T9"/>
                </a:cxn>
                <a:cxn ang="0">
                  <a:pos x="T10" y="T11"/>
                </a:cxn>
              </a:cxnLst>
              <a:rect l="0" t="0" r="r" b="b"/>
              <a:pathLst>
                <a:path w="96" h="63">
                  <a:moveTo>
                    <a:pt x="94" y="11"/>
                  </a:moveTo>
                  <a:cubicBezTo>
                    <a:pt x="77" y="0"/>
                    <a:pt x="58" y="6"/>
                    <a:pt x="42" y="16"/>
                  </a:cubicBezTo>
                  <a:cubicBezTo>
                    <a:pt x="27" y="25"/>
                    <a:pt x="3" y="37"/>
                    <a:pt x="1" y="57"/>
                  </a:cubicBezTo>
                  <a:cubicBezTo>
                    <a:pt x="0" y="60"/>
                    <a:pt x="4" y="63"/>
                    <a:pt x="7" y="60"/>
                  </a:cubicBezTo>
                  <a:cubicBezTo>
                    <a:pt x="26" y="37"/>
                    <a:pt x="58" y="6"/>
                    <a:pt x="91" y="16"/>
                  </a:cubicBezTo>
                  <a:cubicBezTo>
                    <a:pt x="95" y="17"/>
                    <a:pt x="96" y="13"/>
                    <a:pt x="94"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8" name="Freeform 836">
              <a:extLst>
                <a:ext uri="{FF2B5EF4-FFF2-40B4-BE49-F238E27FC236}">
                  <a16:creationId xmlns:a16="http://schemas.microsoft.com/office/drawing/2014/main" id="{A2999CF1-0044-4E64-8514-D3105A0B83DD}"/>
                </a:ext>
              </a:extLst>
            </p:cNvPr>
            <p:cNvSpPr>
              <a:spLocks/>
            </p:cNvSpPr>
            <p:nvPr/>
          </p:nvSpPr>
          <p:spPr bwMode="auto">
            <a:xfrm>
              <a:off x="4491" y="1103"/>
              <a:ext cx="67" cy="88"/>
            </a:xfrm>
            <a:custGeom>
              <a:avLst/>
              <a:gdLst>
                <a:gd name="T0" fmla="*/ 2 w 38"/>
                <a:gd name="T1" fmla="*/ 5 h 50"/>
                <a:gd name="T2" fmla="*/ 10 w 38"/>
                <a:gd name="T3" fmla="*/ 33 h 50"/>
                <a:gd name="T4" fmla="*/ 35 w 38"/>
                <a:gd name="T5" fmla="*/ 45 h 50"/>
                <a:gd name="T6" fmla="*/ 37 w 38"/>
                <a:gd name="T7" fmla="*/ 39 h 50"/>
                <a:gd name="T8" fmla="*/ 22 w 38"/>
                <a:gd name="T9" fmla="*/ 25 h 50"/>
                <a:gd name="T10" fmla="*/ 11 w 38"/>
                <a:gd name="T11" fmla="*/ 5 h 50"/>
                <a:gd name="T12" fmla="*/ 2 w 38"/>
                <a:gd name="T13" fmla="*/ 5 h 50"/>
              </a:gdLst>
              <a:ahLst/>
              <a:cxnLst>
                <a:cxn ang="0">
                  <a:pos x="T0" y="T1"/>
                </a:cxn>
                <a:cxn ang="0">
                  <a:pos x="T2" y="T3"/>
                </a:cxn>
                <a:cxn ang="0">
                  <a:pos x="T4" y="T5"/>
                </a:cxn>
                <a:cxn ang="0">
                  <a:pos x="T6" y="T7"/>
                </a:cxn>
                <a:cxn ang="0">
                  <a:pos x="T8" y="T9"/>
                </a:cxn>
                <a:cxn ang="0">
                  <a:pos x="T10" y="T11"/>
                </a:cxn>
                <a:cxn ang="0">
                  <a:pos x="T12" y="T13"/>
                </a:cxn>
              </a:cxnLst>
              <a:rect l="0" t="0" r="r" b="b"/>
              <a:pathLst>
                <a:path w="38" h="50">
                  <a:moveTo>
                    <a:pt x="2" y="5"/>
                  </a:moveTo>
                  <a:cubicBezTo>
                    <a:pt x="0" y="15"/>
                    <a:pt x="4" y="26"/>
                    <a:pt x="10" y="33"/>
                  </a:cubicBezTo>
                  <a:cubicBezTo>
                    <a:pt x="15" y="41"/>
                    <a:pt x="25" y="50"/>
                    <a:pt x="35" y="45"/>
                  </a:cubicBezTo>
                  <a:cubicBezTo>
                    <a:pt x="37" y="44"/>
                    <a:pt x="38" y="41"/>
                    <a:pt x="37" y="39"/>
                  </a:cubicBezTo>
                  <a:cubicBezTo>
                    <a:pt x="34" y="33"/>
                    <a:pt x="27" y="30"/>
                    <a:pt x="22" y="25"/>
                  </a:cubicBezTo>
                  <a:cubicBezTo>
                    <a:pt x="17" y="19"/>
                    <a:pt x="14" y="13"/>
                    <a:pt x="11" y="5"/>
                  </a:cubicBezTo>
                  <a:cubicBezTo>
                    <a:pt x="10" y="1"/>
                    <a:pt x="3" y="0"/>
                    <a:pt x="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9" name="Freeform 837">
              <a:extLst>
                <a:ext uri="{FF2B5EF4-FFF2-40B4-BE49-F238E27FC236}">
                  <a16:creationId xmlns:a16="http://schemas.microsoft.com/office/drawing/2014/main" id="{FD36C00E-0C8C-4770-B330-4ABEC3619D10}"/>
                </a:ext>
              </a:extLst>
            </p:cNvPr>
            <p:cNvSpPr>
              <a:spLocks/>
            </p:cNvSpPr>
            <p:nvPr/>
          </p:nvSpPr>
          <p:spPr bwMode="auto">
            <a:xfrm>
              <a:off x="4523" y="1159"/>
              <a:ext cx="106" cy="178"/>
            </a:xfrm>
            <a:custGeom>
              <a:avLst/>
              <a:gdLst>
                <a:gd name="T0" fmla="*/ 8 w 60"/>
                <a:gd name="T1" fmla="*/ 5 h 101"/>
                <a:gd name="T2" fmla="*/ 13 w 60"/>
                <a:gd name="T3" fmla="*/ 61 h 101"/>
                <a:gd name="T4" fmla="*/ 54 w 60"/>
                <a:gd name="T5" fmla="*/ 100 h 101"/>
                <a:gd name="T6" fmla="*/ 59 w 60"/>
                <a:gd name="T7" fmla="*/ 93 h 101"/>
                <a:gd name="T8" fmla="*/ 32 w 60"/>
                <a:gd name="T9" fmla="*/ 60 h 101"/>
                <a:gd name="T10" fmla="*/ 17 w 60"/>
                <a:gd name="T11" fmla="*/ 8 h 101"/>
                <a:gd name="T12" fmla="*/ 8 w 60"/>
                <a:gd name="T13" fmla="*/ 5 h 101"/>
              </a:gdLst>
              <a:ahLst/>
              <a:cxnLst>
                <a:cxn ang="0">
                  <a:pos x="T0" y="T1"/>
                </a:cxn>
                <a:cxn ang="0">
                  <a:pos x="T2" y="T3"/>
                </a:cxn>
                <a:cxn ang="0">
                  <a:pos x="T4" y="T5"/>
                </a:cxn>
                <a:cxn ang="0">
                  <a:pos x="T6" y="T7"/>
                </a:cxn>
                <a:cxn ang="0">
                  <a:pos x="T8" y="T9"/>
                </a:cxn>
                <a:cxn ang="0">
                  <a:pos x="T10" y="T11"/>
                </a:cxn>
                <a:cxn ang="0">
                  <a:pos x="T12" y="T13"/>
                </a:cxn>
              </a:cxnLst>
              <a:rect l="0" t="0" r="r" b="b"/>
              <a:pathLst>
                <a:path w="60" h="101">
                  <a:moveTo>
                    <a:pt x="8" y="5"/>
                  </a:moveTo>
                  <a:cubicBezTo>
                    <a:pt x="0" y="23"/>
                    <a:pt x="4" y="44"/>
                    <a:pt x="13" y="61"/>
                  </a:cubicBezTo>
                  <a:cubicBezTo>
                    <a:pt x="21" y="76"/>
                    <a:pt x="36" y="99"/>
                    <a:pt x="54" y="100"/>
                  </a:cubicBezTo>
                  <a:cubicBezTo>
                    <a:pt x="57" y="101"/>
                    <a:pt x="60" y="96"/>
                    <a:pt x="59" y="93"/>
                  </a:cubicBezTo>
                  <a:cubicBezTo>
                    <a:pt x="55" y="80"/>
                    <a:pt x="40" y="72"/>
                    <a:pt x="32" y="60"/>
                  </a:cubicBezTo>
                  <a:cubicBezTo>
                    <a:pt x="22" y="44"/>
                    <a:pt x="20" y="27"/>
                    <a:pt x="17" y="8"/>
                  </a:cubicBezTo>
                  <a:cubicBezTo>
                    <a:pt x="17" y="3"/>
                    <a:pt x="10" y="0"/>
                    <a:pt x="8"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0" name="Freeform 838">
              <a:extLst>
                <a:ext uri="{FF2B5EF4-FFF2-40B4-BE49-F238E27FC236}">
                  <a16:creationId xmlns:a16="http://schemas.microsoft.com/office/drawing/2014/main" id="{46230D15-0541-43E3-958E-C8DDBF7928C0}"/>
                </a:ext>
              </a:extLst>
            </p:cNvPr>
            <p:cNvSpPr>
              <a:spLocks/>
            </p:cNvSpPr>
            <p:nvPr/>
          </p:nvSpPr>
          <p:spPr bwMode="auto">
            <a:xfrm>
              <a:off x="4586" y="1287"/>
              <a:ext cx="391" cy="305"/>
            </a:xfrm>
            <a:custGeom>
              <a:avLst/>
              <a:gdLst>
                <a:gd name="T0" fmla="*/ 9 w 222"/>
                <a:gd name="T1" fmla="*/ 38 h 173"/>
                <a:gd name="T2" fmla="*/ 131 w 222"/>
                <a:gd name="T3" fmla="*/ 57 h 173"/>
                <a:gd name="T4" fmla="*/ 211 w 222"/>
                <a:gd name="T5" fmla="*/ 169 h 173"/>
                <a:gd name="T6" fmla="*/ 219 w 222"/>
                <a:gd name="T7" fmla="*/ 162 h 173"/>
                <a:gd name="T8" fmla="*/ 173 w 222"/>
                <a:gd name="T9" fmla="*/ 83 h 173"/>
                <a:gd name="T10" fmla="*/ 125 w 222"/>
                <a:gd name="T11" fmla="*/ 27 h 173"/>
                <a:gd name="T12" fmla="*/ 4 w 222"/>
                <a:gd name="T13" fmla="*/ 29 h 173"/>
                <a:gd name="T14" fmla="*/ 9 w 222"/>
                <a:gd name="T15" fmla="*/ 38 h 1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73">
                  <a:moveTo>
                    <a:pt x="9" y="38"/>
                  </a:moveTo>
                  <a:cubicBezTo>
                    <a:pt x="53" y="23"/>
                    <a:pt x="96" y="21"/>
                    <a:pt x="131" y="57"/>
                  </a:cubicBezTo>
                  <a:cubicBezTo>
                    <a:pt x="163" y="90"/>
                    <a:pt x="180" y="135"/>
                    <a:pt x="211" y="169"/>
                  </a:cubicBezTo>
                  <a:cubicBezTo>
                    <a:pt x="215" y="173"/>
                    <a:pt x="222" y="167"/>
                    <a:pt x="219" y="162"/>
                  </a:cubicBezTo>
                  <a:cubicBezTo>
                    <a:pt x="208" y="134"/>
                    <a:pt x="190" y="109"/>
                    <a:pt x="173" y="83"/>
                  </a:cubicBezTo>
                  <a:cubicBezTo>
                    <a:pt x="160" y="62"/>
                    <a:pt x="145" y="42"/>
                    <a:pt x="125" y="27"/>
                  </a:cubicBezTo>
                  <a:cubicBezTo>
                    <a:pt x="91" y="4"/>
                    <a:pt x="36" y="0"/>
                    <a:pt x="4" y="29"/>
                  </a:cubicBezTo>
                  <a:cubicBezTo>
                    <a:pt x="0" y="33"/>
                    <a:pt x="4" y="40"/>
                    <a:pt x="9"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1" name="Freeform 839">
              <a:extLst>
                <a:ext uri="{FF2B5EF4-FFF2-40B4-BE49-F238E27FC236}">
                  <a16:creationId xmlns:a16="http://schemas.microsoft.com/office/drawing/2014/main" id="{C051765C-EE22-4126-8A93-636AC540FCAC}"/>
                </a:ext>
              </a:extLst>
            </p:cNvPr>
            <p:cNvSpPr>
              <a:spLocks/>
            </p:cNvSpPr>
            <p:nvPr/>
          </p:nvSpPr>
          <p:spPr bwMode="auto">
            <a:xfrm>
              <a:off x="5001" y="1391"/>
              <a:ext cx="153" cy="164"/>
            </a:xfrm>
            <a:custGeom>
              <a:avLst/>
              <a:gdLst>
                <a:gd name="T0" fmla="*/ 3 w 87"/>
                <a:gd name="T1" fmla="*/ 7 h 93"/>
                <a:gd name="T2" fmla="*/ 49 w 87"/>
                <a:gd name="T3" fmla="*/ 31 h 93"/>
                <a:gd name="T4" fmla="*/ 78 w 87"/>
                <a:gd name="T5" fmla="*/ 89 h 93"/>
                <a:gd name="T6" fmla="*/ 85 w 87"/>
                <a:gd name="T7" fmla="*/ 88 h 93"/>
                <a:gd name="T8" fmla="*/ 60 w 87"/>
                <a:gd name="T9" fmla="*/ 28 h 93"/>
                <a:gd name="T10" fmla="*/ 6 w 87"/>
                <a:gd name="T11" fmla="*/ 1 h 93"/>
                <a:gd name="T12" fmla="*/ 3 w 87"/>
                <a:gd name="T13" fmla="*/ 7 h 93"/>
              </a:gdLst>
              <a:ahLst/>
              <a:cxnLst>
                <a:cxn ang="0">
                  <a:pos x="T0" y="T1"/>
                </a:cxn>
                <a:cxn ang="0">
                  <a:pos x="T2" y="T3"/>
                </a:cxn>
                <a:cxn ang="0">
                  <a:pos x="T4" y="T5"/>
                </a:cxn>
                <a:cxn ang="0">
                  <a:pos x="T6" y="T7"/>
                </a:cxn>
                <a:cxn ang="0">
                  <a:pos x="T8" y="T9"/>
                </a:cxn>
                <a:cxn ang="0">
                  <a:pos x="T10" y="T11"/>
                </a:cxn>
                <a:cxn ang="0">
                  <a:pos x="T12" y="T13"/>
                </a:cxn>
              </a:cxnLst>
              <a:rect l="0" t="0" r="r" b="b"/>
              <a:pathLst>
                <a:path w="87" h="93">
                  <a:moveTo>
                    <a:pt x="3" y="7"/>
                  </a:moveTo>
                  <a:cubicBezTo>
                    <a:pt x="20" y="15"/>
                    <a:pt x="37" y="17"/>
                    <a:pt x="49" y="31"/>
                  </a:cubicBezTo>
                  <a:cubicBezTo>
                    <a:pt x="64" y="48"/>
                    <a:pt x="73" y="68"/>
                    <a:pt x="78" y="89"/>
                  </a:cubicBezTo>
                  <a:cubicBezTo>
                    <a:pt x="79" y="93"/>
                    <a:pt x="85" y="92"/>
                    <a:pt x="85" y="88"/>
                  </a:cubicBezTo>
                  <a:cubicBezTo>
                    <a:pt x="87" y="66"/>
                    <a:pt x="73" y="45"/>
                    <a:pt x="60" y="28"/>
                  </a:cubicBezTo>
                  <a:cubicBezTo>
                    <a:pt x="46" y="11"/>
                    <a:pt x="27" y="5"/>
                    <a:pt x="6" y="1"/>
                  </a:cubicBezTo>
                  <a:cubicBezTo>
                    <a:pt x="2" y="0"/>
                    <a:pt x="0" y="6"/>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2" name="Freeform 840">
              <a:extLst>
                <a:ext uri="{FF2B5EF4-FFF2-40B4-BE49-F238E27FC236}">
                  <a16:creationId xmlns:a16="http://schemas.microsoft.com/office/drawing/2014/main" id="{97B17B61-8338-49C0-BC90-5BE59E54E139}"/>
                </a:ext>
              </a:extLst>
            </p:cNvPr>
            <p:cNvSpPr>
              <a:spLocks/>
            </p:cNvSpPr>
            <p:nvPr/>
          </p:nvSpPr>
          <p:spPr bwMode="auto">
            <a:xfrm>
              <a:off x="5010" y="1300"/>
              <a:ext cx="28" cy="114"/>
            </a:xfrm>
            <a:custGeom>
              <a:avLst/>
              <a:gdLst>
                <a:gd name="T0" fmla="*/ 15 w 16"/>
                <a:gd name="T1" fmla="*/ 61 h 65"/>
                <a:gd name="T2" fmla="*/ 8 w 16"/>
                <a:gd name="T3" fmla="*/ 3 h 65"/>
                <a:gd name="T4" fmla="*/ 1 w 16"/>
                <a:gd name="T5" fmla="*/ 4 h 65"/>
                <a:gd name="T6" fmla="*/ 9 w 16"/>
                <a:gd name="T7" fmla="*/ 61 h 65"/>
                <a:gd name="T8" fmla="*/ 15 w 16"/>
                <a:gd name="T9" fmla="*/ 61 h 65"/>
              </a:gdLst>
              <a:ahLst/>
              <a:cxnLst>
                <a:cxn ang="0">
                  <a:pos x="T0" y="T1"/>
                </a:cxn>
                <a:cxn ang="0">
                  <a:pos x="T2" y="T3"/>
                </a:cxn>
                <a:cxn ang="0">
                  <a:pos x="T4" y="T5"/>
                </a:cxn>
                <a:cxn ang="0">
                  <a:pos x="T6" y="T7"/>
                </a:cxn>
                <a:cxn ang="0">
                  <a:pos x="T8" y="T9"/>
                </a:cxn>
              </a:cxnLst>
              <a:rect l="0" t="0" r="r" b="b"/>
              <a:pathLst>
                <a:path w="16" h="65">
                  <a:moveTo>
                    <a:pt x="15" y="61"/>
                  </a:moveTo>
                  <a:cubicBezTo>
                    <a:pt x="16" y="43"/>
                    <a:pt x="13" y="20"/>
                    <a:pt x="8" y="3"/>
                  </a:cubicBezTo>
                  <a:cubicBezTo>
                    <a:pt x="7" y="0"/>
                    <a:pt x="2" y="0"/>
                    <a:pt x="1" y="4"/>
                  </a:cubicBezTo>
                  <a:cubicBezTo>
                    <a:pt x="0" y="22"/>
                    <a:pt x="3" y="44"/>
                    <a:pt x="9" y="61"/>
                  </a:cubicBezTo>
                  <a:cubicBezTo>
                    <a:pt x="10" y="65"/>
                    <a:pt x="15" y="64"/>
                    <a:pt x="15"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3" name="Freeform 841">
              <a:extLst>
                <a:ext uri="{FF2B5EF4-FFF2-40B4-BE49-F238E27FC236}">
                  <a16:creationId xmlns:a16="http://schemas.microsoft.com/office/drawing/2014/main" id="{90614F10-F80E-45FD-8BED-996DE28956D0}"/>
                </a:ext>
              </a:extLst>
            </p:cNvPr>
            <p:cNvSpPr>
              <a:spLocks/>
            </p:cNvSpPr>
            <p:nvPr/>
          </p:nvSpPr>
          <p:spPr bwMode="auto">
            <a:xfrm>
              <a:off x="5006" y="1672"/>
              <a:ext cx="32" cy="83"/>
            </a:xfrm>
            <a:custGeom>
              <a:avLst/>
              <a:gdLst>
                <a:gd name="T0" fmla="*/ 7 w 18"/>
                <a:gd name="T1" fmla="*/ 6 h 47"/>
                <a:gd name="T2" fmla="*/ 7 w 18"/>
                <a:gd name="T3" fmla="*/ 26 h 47"/>
                <a:gd name="T4" fmla="*/ 1 w 18"/>
                <a:gd name="T5" fmla="*/ 42 h 47"/>
                <a:gd name="T6" fmla="*/ 6 w 18"/>
                <a:gd name="T7" fmla="*/ 45 h 47"/>
                <a:gd name="T8" fmla="*/ 14 w 18"/>
                <a:gd name="T9" fmla="*/ 4 h 47"/>
                <a:gd name="T10" fmla="*/ 7 w 18"/>
                <a:gd name="T11" fmla="*/ 6 h 47"/>
              </a:gdLst>
              <a:ahLst/>
              <a:cxnLst>
                <a:cxn ang="0">
                  <a:pos x="T0" y="T1"/>
                </a:cxn>
                <a:cxn ang="0">
                  <a:pos x="T2" y="T3"/>
                </a:cxn>
                <a:cxn ang="0">
                  <a:pos x="T4" y="T5"/>
                </a:cxn>
                <a:cxn ang="0">
                  <a:pos x="T6" y="T7"/>
                </a:cxn>
                <a:cxn ang="0">
                  <a:pos x="T8" y="T9"/>
                </a:cxn>
                <a:cxn ang="0">
                  <a:pos x="T10" y="T11"/>
                </a:cxn>
              </a:cxnLst>
              <a:rect l="0" t="0" r="r" b="b"/>
              <a:pathLst>
                <a:path w="18" h="47">
                  <a:moveTo>
                    <a:pt x="7" y="6"/>
                  </a:moveTo>
                  <a:cubicBezTo>
                    <a:pt x="9" y="13"/>
                    <a:pt x="8" y="19"/>
                    <a:pt x="7" y="26"/>
                  </a:cubicBezTo>
                  <a:cubicBezTo>
                    <a:pt x="5" y="31"/>
                    <a:pt x="2" y="36"/>
                    <a:pt x="1" y="42"/>
                  </a:cubicBezTo>
                  <a:cubicBezTo>
                    <a:pt x="0" y="44"/>
                    <a:pt x="3" y="47"/>
                    <a:pt x="6" y="45"/>
                  </a:cubicBezTo>
                  <a:cubicBezTo>
                    <a:pt x="18" y="37"/>
                    <a:pt x="18" y="17"/>
                    <a:pt x="14" y="4"/>
                  </a:cubicBezTo>
                  <a:cubicBezTo>
                    <a:pt x="13" y="0"/>
                    <a:pt x="6" y="2"/>
                    <a:pt x="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4" name="Freeform 842">
              <a:extLst>
                <a:ext uri="{FF2B5EF4-FFF2-40B4-BE49-F238E27FC236}">
                  <a16:creationId xmlns:a16="http://schemas.microsoft.com/office/drawing/2014/main" id="{F0BF9C57-1A43-4434-862B-4D69C8EBBA51}"/>
                </a:ext>
              </a:extLst>
            </p:cNvPr>
            <p:cNvSpPr>
              <a:spLocks/>
            </p:cNvSpPr>
            <p:nvPr/>
          </p:nvSpPr>
          <p:spPr bwMode="auto">
            <a:xfrm>
              <a:off x="5003" y="1741"/>
              <a:ext cx="125" cy="62"/>
            </a:xfrm>
            <a:custGeom>
              <a:avLst/>
              <a:gdLst>
                <a:gd name="T0" fmla="*/ 4 w 71"/>
                <a:gd name="T1" fmla="*/ 8 h 35"/>
                <a:gd name="T2" fmla="*/ 38 w 71"/>
                <a:gd name="T3" fmla="*/ 15 h 35"/>
                <a:gd name="T4" fmla="*/ 64 w 71"/>
                <a:gd name="T5" fmla="*/ 33 h 35"/>
                <a:gd name="T6" fmla="*/ 70 w 71"/>
                <a:gd name="T7" fmla="*/ 29 h 35"/>
                <a:gd name="T8" fmla="*/ 5 w 71"/>
                <a:gd name="T9" fmla="*/ 1 h 35"/>
                <a:gd name="T10" fmla="*/ 4 w 71"/>
                <a:gd name="T11" fmla="*/ 8 h 35"/>
              </a:gdLst>
              <a:ahLst/>
              <a:cxnLst>
                <a:cxn ang="0">
                  <a:pos x="T0" y="T1"/>
                </a:cxn>
                <a:cxn ang="0">
                  <a:pos x="T2" y="T3"/>
                </a:cxn>
                <a:cxn ang="0">
                  <a:pos x="T4" y="T5"/>
                </a:cxn>
                <a:cxn ang="0">
                  <a:pos x="T6" y="T7"/>
                </a:cxn>
                <a:cxn ang="0">
                  <a:pos x="T8" y="T9"/>
                </a:cxn>
                <a:cxn ang="0">
                  <a:pos x="T10" y="T11"/>
                </a:cxn>
              </a:cxnLst>
              <a:rect l="0" t="0" r="r" b="b"/>
              <a:pathLst>
                <a:path w="71" h="35">
                  <a:moveTo>
                    <a:pt x="4" y="8"/>
                  </a:moveTo>
                  <a:cubicBezTo>
                    <a:pt x="16" y="10"/>
                    <a:pt x="27" y="11"/>
                    <a:pt x="38" y="15"/>
                  </a:cubicBezTo>
                  <a:cubicBezTo>
                    <a:pt x="48" y="19"/>
                    <a:pt x="56" y="25"/>
                    <a:pt x="64" y="33"/>
                  </a:cubicBezTo>
                  <a:cubicBezTo>
                    <a:pt x="66" y="35"/>
                    <a:pt x="71" y="33"/>
                    <a:pt x="70" y="29"/>
                  </a:cubicBezTo>
                  <a:cubicBezTo>
                    <a:pt x="61" y="5"/>
                    <a:pt x="28" y="0"/>
                    <a:pt x="5" y="1"/>
                  </a:cubicBezTo>
                  <a:cubicBezTo>
                    <a:pt x="1" y="1"/>
                    <a:pt x="0" y="7"/>
                    <a:pt x="4"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5" name="Freeform 843">
              <a:extLst>
                <a:ext uri="{FF2B5EF4-FFF2-40B4-BE49-F238E27FC236}">
                  <a16:creationId xmlns:a16="http://schemas.microsoft.com/office/drawing/2014/main" id="{DF2CC02F-0594-45DE-BC3A-ADB06CB99AA2}"/>
                </a:ext>
              </a:extLst>
            </p:cNvPr>
            <p:cNvSpPr>
              <a:spLocks/>
            </p:cNvSpPr>
            <p:nvPr/>
          </p:nvSpPr>
          <p:spPr bwMode="auto">
            <a:xfrm>
              <a:off x="5196" y="1694"/>
              <a:ext cx="108" cy="202"/>
            </a:xfrm>
            <a:custGeom>
              <a:avLst/>
              <a:gdLst>
                <a:gd name="T0" fmla="*/ 50 w 61"/>
                <a:gd name="T1" fmla="*/ 4 h 115"/>
                <a:gd name="T2" fmla="*/ 36 w 61"/>
                <a:gd name="T3" fmla="*/ 69 h 115"/>
                <a:gd name="T4" fmla="*/ 2 w 61"/>
                <a:gd name="T5" fmla="*/ 109 h 115"/>
                <a:gd name="T6" fmla="*/ 7 w 61"/>
                <a:gd name="T7" fmla="*/ 113 h 115"/>
                <a:gd name="T8" fmla="*/ 56 w 61"/>
                <a:gd name="T9" fmla="*/ 4 h 115"/>
                <a:gd name="T10" fmla="*/ 50 w 61"/>
                <a:gd name="T11" fmla="*/ 4 h 115"/>
              </a:gdLst>
              <a:ahLst/>
              <a:cxnLst>
                <a:cxn ang="0">
                  <a:pos x="T0" y="T1"/>
                </a:cxn>
                <a:cxn ang="0">
                  <a:pos x="T2" y="T3"/>
                </a:cxn>
                <a:cxn ang="0">
                  <a:pos x="T4" y="T5"/>
                </a:cxn>
                <a:cxn ang="0">
                  <a:pos x="T6" y="T7"/>
                </a:cxn>
                <a:cxn ang="0">
                  <a:pos x="T8" y="T9"/>
                </a:cxn>
                <a:cxn ang="0">
                  <a:pos x="T10" y="T11"/>
                </a:cxn>
              </a:cxnLst>
              <a:rect l="0" t="0" r="r" b="b"/>
              <a:pathLst>
                <a:path w="61" h="115">
                  <a:moveTo>
                    <a:pt x="50" y="4"/>
                  </a:moveTo>
                  <a:cubicBezTo>
                    <a:pt x="48" y="27"/>
                    <a:pt x="49" y="49"/>
                    <a:pt x="36" y="69"/>
                  </a:cubicBezTo>
                  <a:cubicBezTo>
                    <a:pt x="26" y="84"/>
                    <a:pt x="12" y="94"/>
                    <a:pt x="2" y="109"/>
                  </a:cubicBezTo>
                  <a:cubicBezTo>
                    <a:pt x="0" y="112"/>
                    <a:pt x="4" y="115"/>
                    <a:pt x="7" y="113"/>
                  </a:cubicBezTo>
                  <a:cubicBezTo>
                    <a:pt x="46" y="91"/>
                    <a:pt x="61" y="47"/>
                    <a:pt x="56" y="4"/>
                  </a:cubicBezTo>
                  <a:cubicBezTo>
                    <a:pt x="56" y="0"/>
                    <a:pt x="50" y="0"/>
                    <a:pt x="50"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6" name="Freeform 844">
              <a:extLst>
                <a:ext uri="{FF2B5EF4-FFF2-40B4-BE49-F238E27FC236}">
                  <a16:creationId xmlns:a16="http://schemas.microsoft.com/office/drawing/2014/main" id="{0C51F939-6254-463E-8BA5-708880B85AF4}"/>
                </a:ext>
              </a:extLst>
            </p:cNvPr>
            <p:cNvSpPr>
              <a:spLocks/>
            </p:cNvSpPr>
            <p:nvPr/>
          </p:nvSpPr>
          <p:spPr bwMode="auto">
            <a:xfrm>
              <a:off x="4194" y="958"/>
              <a:ext cx="81" cy="92"/>
            </a:xfrm>
            <a:custGeom>
              <a:avLst/>
              <a:gdLst>
                <a:gd name="T0" fmla="*/ 1 w 46"/>
                <a:gd name="T1" fmla="*/ 7 h 52"/>
                <a:gd name="T2" fmla="*/ 16 w 46"/>
                <a:gd name="T3" fmla="*/ 35 h 52"/>
                <a:gd name="T4" fmla="*/ 42 w 46"/>
                <a:gd name="T5" fmla="*/ 52 h 52"/>
                <a:gd name="T6" fmla="*/ 44 w 46"/>
                <a:gd name="T7" fmla="*/ 47 h 52"/>
                <a:gd name="T8" fmla="*/ 22 w 46"/>
                <a:gd name="T9" fmla="*/ 29 h 52"/>
                <a:gd name="T10" fmla="*/ 7 w 46"/>
                <a:gd name="T11" fmla="*/ 4 h 52"/>
                <a:gd name="T12" fmla="*/ 1 w 46"/>
                <a:gd name="T13" fmla="*/ 7 h 52"/>
              </a:gdLst>
              <a:ahLst/>
              <a:cxnLst>
                <a:cxn ang="0">
                  <a:pos x="T0" y="T1"/>
                </a:cxn>
                <a:cxn ang="0">
                  <a:pos x="T2" y="T3"/>
                </a:cxn>
                <a:cxn ang="0">
                  <a:pos x="T4" y="T5"/>
                </a:cxn>
                <a:cxn ang="0">
                  <a:pos x="T6" y="T7"/>
                </a:cxn>
                <a:cxn ang="0">
                  <a:pos x="T8" y="T9"/>
                </a:cxn>
                <a:cxn ang="0">
                  <a:pos x="T10" y="T11"/>
                </a:cxn>
                <a:cxn ang="0">
                  <a:pos x="T12" y="T13"/>
                </a:cxn>
              </a:cxnLst>
              <a:rect l="0" t="0" r="r" b="b"/>
              <a:pathLst>
                <a:path w="46" h="52">
                  <a:moveTo>
                    <a:pt x="1" y="7"/>
                  </a:moveTo>
                  <a:cubicBezTo>
                    <a:pt x="3" y="18"/>
                    <a:pt x="9" y="27"/>
                    <a:pt x="16" y="35"/>
                  </a:cubicBezTo>
                  <a:cubicBezTo>
                    <a:pt x="22" y="42"/>
                    <a:pt x="32" y="52"/>
                    <a:pt x="42" y="52"/>
                  </a:cubicBezTo>
                  <a:cubicBezTo>
                    <a:pt x="45" y="52"/>
                    <a:pt x="46" y="48"/>
                    <a:pt x="44" y="47"/>
                  </a:cubicBezTo>
                  <a:cubicBezTo>
                    <a:pt x="38" y="40"/>
                    <a:pt x="29" y="36"/>
                    <a:pt x="22" y="29"/>
                  </a:cubicBezTo>
                  <a:cubicBezTo>
                    <a:pt x="16" y="22"/>
                    <a:pt x="12" y="13"/>
                    <a:pt x="7" y="4"/>
                  </a:cubicBezTo>
                  <a:cubicBezTo>
                    <a:pt x="5" y="0"/>
                    <a:pt x="0" y="3"/>
                    <a:pt x="1"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7" name="Freeform 845">
              <a:extLst>
                <a:ext uri="{FF2B5EF4-FFF2-40B4-BE49-F238E27FC236}">
                  <a16:creationId xmlns:a16="http://schemas.microsoft.com/office/drawing/2014/main" id="{26D00380-F329-4696-AC4A-68EAF359A877}"/>
                </a:ext>
              </a:extLst>
            </p:cNvPr>
            <p:cNvSpPr>
              <a:spLocks/>
            </p:cNvSpPr>
            <p:nvPr/>
          </p:nvSpPr>
          <p:spPr bwMode="auto">
            <a:xfrm>
              <a:off x="4242" y="1020"/>
              <a:ext cx="86" cy="47"/>
            </a:xfrm>
            <a:custGeom>
              <a:avLst/>
              <a:gdLst>
                <a:gd name="T0" fmla="*/ 46 w 49"/>
                <a:gd name="T1" fmla="*/ 4 h 27"/>
                <a:gd name="T2" fmla="*/ 19 w 49"/>
                <a:gd name="T3" fmla="*/ 5 h 27"/>
                <a:gd name="T4" fmla="*/ 1 w 49"/>
                <a:gd name="T5" fmla="*/ 22 h 27"/>
                <a:gd name="T6" fmla="*/ 5 w 49"/>
                <a:gd name="T7" fmla="*/ 26 h 27"/>
                <a:gd name="T8" fmla="*/ 23 w 49"/>
                <a:gd name="T9" fmla="*/ 15 h 27"/>
                <a:gd name="T10" fmla="*/ 46 w 49"/>
                <a:gd name="T11" fmla="*/ 10 h 27"/>
                <a:gd name="T12" fmla="*/ 46 w 49"/>
                <a:gd name="T13" fmla="*/ 4 h 27"/>
              </a:gdLst>
              <a:ahLst/>
              <a:cxnLst>
                <a:cxn ang="0">
                  <a:pos x="T0" y="T1"/>
                </a:cxn>
                <a:cxn ang="0">
                  <a:pos x="T2" y="T3"/>
                </a:cxn>
                <a:cxn ang="0">
                  <a:pos x="T4" y="T5"/>
                </a:cxn>
                <a:cxn ang="0">
                  <a:pos x="T6" y="T7"/>
                </a:cxn>
                <a:cxn ang="0">
                  <a:pos x="T8" y="T9"/>
                </a:cxn>
                <a:cxn ang="0">
                  <a:pos x="T10" y="T11"/>
                </a:cxn>
                <a:cxn ang="0">
                  <a:pos x="T12" y="T13"/>
                </a:cxn>
              </a:cxnLst>
              <a:rect l="0" t="0" r="r" b="b"/>
              <a:pathLst>
                <a:path w="49" h="27">
                  <a:moveTo>
                    <a:pt x="46" y="4"/>
                  </a:moveTo>
                  <a:cubicBezTo>
                    <a:pt x="37" y="0"/>
                    <a:pt x="28" y="2"/>
                    <a:pt x="19" y="5"/>
                  </a:cubicBezTo>
                  <a:cubicBezTo>
                    <a:pt x="12" y="8"/>
                    <a:pt x="2" y="13"/>
                    <a:pt x="1" y="22"/>
                  </a:cubicBezTo>
                  <a:cubicBezTo>
                    <a:pt x="0" y="24"/>
                    <a:pt x="2" y="27"/>
                    <a:pt x="5" y="26"/>
                  </a:cubicBezTo>
                  <a:cubicBezTo>
                    <a:pt x="12" y="24"/>
                    <a:pt x="17" y="18"/>
                    <a:pt x="23" y="15"/>
                  </a:cubicBezTo>
                  <a:cubicBezTo>
                    <a:pt x="30" y="12"/>
                    <a:pt x="38" y="11"/>
                    <a:pt x="46" y="10"/>
                  </a:cubicBezTo>
                  <a:cubicBezTo>
                    <a:pt x="49" y="9"/>
                    <a:pt x="48" y="5"/>
                    <a:pt x="46"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8" name="Freeform 846">
              <a:extLst>
                <a:ext uri="{FF2B5EF4-FFF2-40B4-BE49-F238E27FC236}">
                  <a16:creationId xmlns:a16="http://schemas.microsoft.com/office/drawing/2014/main" id="{05876409-116B-40B9-BF93-F46B9AB16DDA}"/>
                </a:ext>
              </a:extLst>
            </p:cNvPr>
            <p:cNvSpPr>
              <a:spLocks/>
            </p:cNvSpPr>
            <p:nvPr/>
          </p:nvSpPr>
          <p:spPr bwMode="auto">
            <a:xfrm>
              <a:off x="4222" y="1045"/>
              <a:ext cx="95" cy="376"/>
            </a:xfrm>
            <a:custGeom>
              <a:avLst/>
              <a:gdLst>
                <a:gd name="T0" fmla="*/ 13 w 54"/>
                <a:gd name="T1" fmla="*/ 5 h 214"/>
                <a:gd name="T2" fmla="*/ 20 w 54"/>
                <a:gd name="T3" fmla="*/ 103 h 214"/>
                <a:gd name="T4" fmla="*/ 33 w 54"/>
                <a:gd name="T5" fmla="*/ 159 h 214"/>
                <a:gd name="T6" fmla="*/ 26 w 54"/>
                <a:gd name="T7" fmla="*/ 209 h 214"/>
                <a:gd name="T8" fmla="*/ 33 w 54"/>
                <a:gd name="T9" fmla="*/ 212 h 214"/>
                <a:gd name="T10" fmla="*/ 40 w 54"/>
                <a:gd name="T11" fmla="*/ 128 h 214"/>
                <a:gd name="T12" fmla="*/ 21 w 54"/>
                <a:gd name="T13" fmla="*/ 7 h 214"/>
                <a:gd name="T14" fmla="*/ 13 w 54"/>
                <a:gd name="T15" fmla="*/ 5 h 2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14">
                  <a:moveTo>
                    <a:pt x="13" y="5"/>
                  </a:moveTo>
                  <a:cubicBezTo>
                    <a:pt x="0" y="37"/>
                    <a:pt x="10" y="71"/>
                    <a:pt x="20" y="103"/>
                  </a:cubicBezTo>
                  <a:cubicBezTo>
                    <a:pt x="25" y="121"/>
                    <a:pt x="32" y="140"/>
                    <a:pt x="33" y="159"/>
                  </a:cubicBezTo>
                  <a:cubicBezTo>
                    <a:pt x="35" y="177"/>
                    <a:pt x="28" y="192"/>
                    <a:pt x="26" y="209"/>
                  </a:cubicBezTo>
                  <a:cubicBezTo>
                    <a:pt x="26" y="213"/>
                    <a:pt x="31" y="214"/>
                    <a:pt x="33" y="212"/>
                  </a:cubicBezTo>
                  <a:cubicBezTo>
                    <a:pt x="54" y="192"/>
                    <a:pt x="47" y="153"/>
                    <a:pt x="40" y="128"/>
                  </a:cubicBezTo>
                  <a:cubicBezTo>
                    <a:pt x="30" y="88"/>
                    <a:pt x="11" y="50"/>
                    <a:pt x="21" y="7"/>
                  </a:cubicBezTo>
                  <a:cubicBezTo>
                    <a:pt x="22" y="2"/>
                    <a:pt x="15" y="0"/>
                    <a:pt x="1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9" name="Freeform 847">
              <a:extLst>
                <a:ext uri="{FF2B5EF4-FFF2-40B4-BE49-F238E27FC236}">
                  <a16:creationId xmlns:a16="http://schemas.microsoft.com/office/drawing/2014/main" id="{810BF492-F49E-417F-8DC4-11A3E8564B2F}"/>
                </a:ext>
              </a:extLst>
            </p:cNvPr>
            <p:cNvSpPr>
              <a:spLocks/>
            </p:cNvSpPr>
            <p:nvPr/>
          </p:nvSpPr>
          <p:spPr bwMode="auto">
            <a:xfrm>
              <a:off x="4135" y="1388"/>
              <a:ext cx="149" cy="56"/>
            </a:xfrm>
            <a:custGeom>
              <a:avLst/>
              <a:gdLst>
                <a:gd name="T0" fmla="*/ 2 w 85"/>
                <a:gd name="T1" fmla="*/ 7 h 32"/>
                <a:gd name="T2" fmla="*/ 44 w 85"/>
                <a:gd name="T3" fmla="*/ 31 h 32"/>
                <a:gd name="T4" fmla="*/ 83 w 85"/>
                <a:gd name="T5" fmla="*/ 16 h 32"/>
                <a:gd name="T6" fmla="*/ 79 w 85"/>
                <a:gd name="T7" fmla="*/ 11 h 32"/>
                <a:gd name="T8" fmla="*/ 46 w 85"/>
                <a:gd name="T9" fmla="*/ 22 h 32"/>
                <a:gd name="T10" fmla="*/ 7 w 85"/>
                <a:gd name="T11" fmla="*/ 3 h 32"/>
                <a:gd name="T12" fmla="*/ 2 w 85"/>
                <a:gd name="T13" fmla="*/ 7 h 32"/>
              </a:gdLst>
              <a:ahLst/>
              <a:cxnLst>
                <a:cxn ang="0">
                  <a:pos x="T0" y="T1"/>
                </a:cxn>
                <a:cxn ang="0">
                  <a:pos x="T2" y="T3"/>
                </a:cxn>
                <a:cxn ang="0">
                  <a:pos x="T4" y="T5"/>
                </a:cxn>
                <a:cxn ang="0">
                  <a:pos x="T6" y="T7"/>
                </a:cxn>
                <a:cxn ang="0">
                  <a:pos x="T8" y="T9"/>
                </a:cxn>
                <a:cxn ang="0">
                  <a:pos x="T10" y="T11"/>
                </a:cxn>
                <a:cxn ang="0">
                  <a:pos x="T12" y="T13"/>
                </a:cxn>
              </a:cxnLst>
              <a:rect l="0" t="0" r="r" b="b"/>
              <a:pathLst>
                <a:path w="85" h="32">
                  <a:moveTo>
                    <a:pt x="2" y="7"/>
                  </a:moveTo>
                  <a:cubicBezTo>
                    <a:pt x="12" y="21"/>
                    <a:pt x="27" y="30"/>
                    <a:pt x="44" y="31"/>
                  </a:cubicBezTo>
                  <a:cubicBezTo>
                    <a:pt x="57" y="32"/>
                    <a:pt x="78" y="29"/>
                    <a:pt x="83" y="16"/>
                  </a:cubicBezTo>
                  <a:cubicBezTo>
                    <a:pt x="85" y="13"/>
                    <a:pt x="82" y="9"/>
                    <a:pt x="79" y="11"/>
                  </a:cubicBezTo>
                  <a:cubicBezTo>
                    <a:pt x="68" y="17"/>
                    <a:pt x="59" y="22"/>
                    <a:pt x="46" y="22"/>
                  </a:cubicBezTo>
                  <a:cubicBezTo>
                    <a:pt x="30" y="22"/>
                    <a:pt x="17" y="15"/>
                    <a:pt x="7" y="3"/>
                  </a:cubicBezTo>
                  <a:cubicBezTo>
                    <a:pt x="5" y="0"/>
                    <a:pt x="0" y="4"/>
                    <a:pt x="2"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0" name="Freeform 848">
              <a:extLst>
                <a:ext uri="{FF2B5EF4-FFF2-40B4-BE49-F238E27FC236}">
                  <a16:creationId xmlns:a16="http://schemas.microsoft.com/office/drawing/2014/main" id="{C41D00B2-5420-4E91-A5A0-0108A4B36774}"/>
                </a:ext>
              </a:extLst>
            </p:cNvPr>
            <p:cNvSpPr>
              <a:spLocks/>
            </p:cNvSpPr>
            <p:nvPr/>
          </p:nvSpPr>
          <p:spPr bwMode="auto">
            <a:xfrm>
              <a:off x="4266" y="1403"/>
              <a:ext cx="118" cy="164"/>
            </a:xfrm>
            <a:custGeom>
              <a:avLst/>
              <a:gdLst>
                <a:gd name="T0" fmla="*/ 1 w 67"/>
                <a:gd name="T1" fmla="*/ 5 h 93"/>
                <a:gd name="T2" fmla="*/ 59 w 67"/>
                <a:gd name="T3" fmla="*/ 90 h 93"/>
                <a:gd name="T4" fmla="*/ 66 w 67"/>
                <a:gd name="T5" fmla="*/ 88 h 93"/>
                <a:gd name="T6" fmla="*/ 45 w 67"/>
                <a:gd name="T7" fmla="*/ 54 h 93"/>
                <a:gd name="T8" fmla="*/ 8 w 67"/>
                <a:gd name="T9" fmla="*/ 3 h 93"/>
                <a:gd name="T10" fmla="*/ 1 w 67"/>
                <a:gd name="T11" fmla="*/ 5 h 93"/>
              </a:gdLst>
              <a:ahLst/>
              <a:cxnLst>
                <a:cxn ang="0">
                  <a:pos x="T0" y="T1"/>
                </a:cxn>
                <a:cxn ang="0">
                  <a:pos x="T2" y="T3"/>
                </a:cxn>
                <a:cxn ang="0">
                  <a:pos x="T4" y="T5"/>
                </a:cxn>
                <a:cxn ang="0">
                  <a:pos x="T6" y="T7"/>
                </a:cxn>
                <a:cxn ang="0">
                  <a:pos x="T8" y="T9"/>
                </a:cxn>
                <a:cxn ang="0">
                  <a:pos x="T10" y="T11"/>
                </a:cxn>
              </a:cxnLst>
              <a:rect l="0" t="0" r="r" b="b"/>
              <a:pathLst>
                <a:path w="67" h="93">
                  <a:moveTo>
                    <a:pt x="1" y="5"/>
                  </a:moveTo>
                  <a:cubicBezTo>
                    <a:pt x="13" y="39"/>
                    <a:pt x="39" y="62"/>
                    <a:pt x="59" y="90"/>
                  </a:cubicBezTo>
                  <a:cubicBezTo>
                    <a:pt x="61" y="93"/>
                    <a:pt x="65" y="92"/>
                    <a:pt x="66" y="88"/>
                  </a:cubicBezTo>
                  <a:cubicBezTo>
                    <a:pt x="67" y="74"/>
                    <a:pt x="55" y="64"/>
                    <a:pt x="45" y="54"/>
                  </a:cubicBezTo>
                  <a:cubicBezTo>
                    <a:pt x="30" y="39"/>
                    <a:pt x="20" y="20"/>
                    <a:pt x="8" y="3"/>
                  </a:cubicBezTo>
                  <a:cubicBezTo>
                    <a:pt x="5" y="0"/>
                    <a:pt x="0" y="1"/>
                    <a:pt x="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1" name="Freeform 849">
              <a:extLst>
                <a:ext uri="{FF2B5EF4-FFF2-40B4-BE49-F238E27FC236}">
                  <a16:creationId xmlns:a16="http://schemas.microsoft.com/office/drawing/2014/main" id="{52889A90-3D9B-4D01-9B59-5DCD0F07A73E}"/>
                </a:ext>
              </a:extLst>
            </p:cNvPr>
            <p:cNvSpPr>
              <a:spLocks/>
            </p:cNvSpPr>
            <p:nvPr/>
          </p:nvSpPr>
          <p:spPr bwMode="auto">
            <a:xfrm>
              <a:off x="4163" y="1518"/>
              <a:ext cx="337" cy="364"/>
            </a:xfrm>
            <a:custGeom>
              <a:avLst/>
              <a:gdLst>
                <a:gd name="T0" fmla="*/ 188 w 192"/>
                <a:gd name="T1" fmla="*/ 6 h 207"/>
                <a:gd name="T2" fmla="*/ 125 w 192"/>
                <a:gd name="T3" fmla="*/ 14 h 207"/>
                <a:gd name="T4" fmla="*/ 98 w 192"/>
                <a:gd name="T5" fmla="*/ 67 h 207"/>
                <a:gd name="T6" fmla="*/ 56 w 192"/>
                <a:gd name="T7" fmla="*/ 144 h 207"/>
                <a:gd name="T8" fmla="*/ 2 w 192"/>
                <a:gd name="T9" fmla="*/ 199 h 207"/>
                <a:gd name="T10" fmla="*/ 8 w 192"/>
                <a:gd name="T11" fmla="*/ 204 h 207"/>
                <a:gd name="T12" fmla="*/ 93 w 192"/>
                <a:gd name="T13" fmla="*/ 110 h 207"/>
                <a:gd name="T14" fmla="*/ 118 w 192"/>
                <a:gd name="T15" fmla="*/ 49 h 207"/>
                <a:gd name="T16" fmla="*/ 186 w 192"/>
                <a:gd name="T17" fmla="*/ 15 h 207"/>
                <a:gd name="T18" fmla="*/ 188 w 192"/>
                <a:gd name="T19" fmla="*/ 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207">
                  <a:moveTo>
                    <a:pt x="188" y="6"/>
                  </a:moveTo>
                  <a:cubicBezTo>
                    <a:pt x="167" y="0"/>
                    <a:pt x="143" y="2"/>
                    <a:pt x="125" y="14"/>
                  </a:cubicBezTo>
                  <a:cubicBezTo>
                    <a:pt x="108" y="26"/>
                    <a:pt x="105" y="49"/>
                    <a:pt x="98" y="67"/>
                  </a:cubicBezTo>
                  <a:cubicBezTo>
                    <a:pt x="88" y="94"/>
                    <a:pt x="75" y="122"/>
                    <a:pt x="56" y="144"/>
                  </a:cubicBezTo>
                  <a:cubicBezTo>
                    <a:pt x="40" y="164"/>
                    <a:pt x="14" y="177"/>
                    <a:pt x="2" y="199"/>
                  </a:cubicBezTo>
                  <a:cubicBezTo>
                    <a:pt x="0" y="202"/>
                    <a:pt x="4" y="207"/>
                    <a:pt x="8" y="204"/>
                  </a:cubicBezTo>
                  <a:cubicBezTo>
                    <a:pt x="42" y="178"/>
                    <a:pt x="73" y="149"/>
                    <a:pt x="93" y="110"/>
                  </a:cubicBezTo>
                  <a:cubicBezTo>
                    <a:pt x="103" y="90"/>
                    <a:pt x="110" y="70"/>
                    <a:pt x="118" y="49"/>
                  </a:cubicBezTo>
                  <a:cubicBezTo>
                    <a:pt x="129" y="17"/>
                    <a:pt x="155" y="14"/>
                    <a:pt x="186" y="15"/>
                  </a:cubicBezTo>
                  <a:cubicBezTo>
                    <a:pt x="191" y="15"/>
                    <a:pt x="192" y="8"/>
                    <a:pt x="188"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2" name="Freeform 850">
              <a:extLst>
                <a:ext uri="{FF2B5EF4-FFF2-40B4-BE49-F238E27FC236}">
                  <a16:creationId xmlns:a16="http://schemas.microsoft.com/office/drawing/2014/main" id="{ED5CBA3B-774E-42E1-8E48-D3DB2B9F905B}"/>
                </a:ext>
              </a:extLst>
            </p:cNvPr>
            <p:cNvSpPr>
              <a:spLocks/>
            </p:cNvSpPr>
            <p:nvPr/>
          </p:nvSpPr>
          <p:spPr bwMode="auto">
            <a:xfrm>
              <a:off x="4129" y="1850"/>
              <a:ext cx="143" cy="151"/>
            </a:xfrm>
            <a:custGeom>
              <a:avLst/>
              <a:gdLst>
                <a:gd name="T0" fmla="*/ 26 w 81"/>
                <a:gd name="T1" fmla="*/ 4 h 86"/>
                <a:gd name="T2" fmla="*/ 76 w 81"/>
                <a:gd name="T3" fmla="*/ 85 h 86"/>
                <a:gd name="T4" fmla="*/ 78 w 81"/>
                <a:gd name="T5" fmla="*/ 79 h 86"/>
                <a:gd name="T6" fmla="*/ 37 w 81"/>
                <a:gd name="T7" fmla="*/ 57 h 86"/>
                <a:gd name="T8" fmla="*/ 33 w 81"/>
                <a:gd name="T9" fmla="*/ 8 h 86"/>
                <a:gd name="T10" fmla="*/ 26 w 81"/>
                <a:gd name="T11" fmla="*/ 4 h 86"/>
              </a:gdLst>
              <a:ahLst/>
              <a:cxnLst>
                <a:cxn ang="0">
                  <a:pos x="T0" y="T1"/>
                </a:cxn>
                <a:cxn ang="0">
                  <a:pos x="T2" y="T3"/>
                </a:cxn>
                <a:cxn ang="0">
                  <a:pos x="T4" y="T5"/>
                </a:cxn>
                <a:cxn ang="0">
                  <a:pos x="T6" y="T7"/>
                </a:cxn>
                <a:cxn ang="0">
                  <a:pos x="T8" y="T9"/>
                </a:cxn>
                <a:cxn ang="0">
                  <a:pos x="T10" y="T11"/>
                </a:cxn>
              </a:cxnLst>
              <a:rect l="0" t="0" r="r" b="b"/>
              <a:pathLst>
                <a:path w="81" h="86">
                  <a:moveTo>
                    <a:pt x="26" y="4"/>
                  </a:moveTo>
                  <a:cubicBezTo>
                    <a:pt x="0" y="39"/>
                    <a:pt x="36" y="86"/>
                    <a:pt x="76" y="85"/>
                  </a:cubicBezTo>
                  <a:cubicBezTo>
                    <a:pt x="79" y="85"/>
                    <a:pt x="81" y="80"/>
                    <a:pt x="78" y="79"/>
                  </a:cubicBezTo>
                  <a:cubicBezTo>
                    <a:pt x="64" y="72"/>
                    <a:pt x="49" y="68"/>
                    <a:pt x="37" y="57"/>
                  </a:cubicBezTo>
                  <a:cubicBezTo>
                    <a:pt x="24" y="43"/>
                    <a:pt x="25" y="24"/>
                    <a:pt x="33" y="8"/>
                  </a:cubicBezTo>
                  <a:cubicBezTo>
                    <a:pt x="35" y="3"/>
                    <a:pt x="29" y="0"/>
                    <a:pt x="26"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3" name="Freeform 851">
              <a:extLst>
                <a:ext uri="{FF2B5EF4-FFF2-40B4-BE49-F238E27FC236}">
                  <a16:creationId xmlns:a16="http://schemas.microsoft.com/office/drawing/2014/main" id="{B70EF3C4-D934-44A2-9022-AF38A0B332E2}"/>
                </a:ext>
              </a:extLst>
            </p:cNvPr>
            <p:cNvSpPr>
              <a:spLocks/>
            </p:cNvSpPr>
            <p:nvPr/>
          </p:nvSpPr>
          <p:spPr bwMode="auto">
            <a:xfrm>
              <a:off x="3913" y="1850"/>
              <a:ext cx="276" cy="143"/>
            </a:xfrm>
            <a:custGeom>
              <a:avLst/>
              <a:gdLst>
                <a:gd name="T0" fmla="*/ 146 w 157"/>
                <a:gd name="T1" fmla="*/ 4 h 81"/>
                <a:gd name="T2" fmla="*/ 132 w 157"/>
                <a:gd name="T3" fmla="*/ 31 h 81"/>
                <a:gd name="T4" fmla="*/ 84 w 157"/>
                <a:gd name="T5" fmla="*/ 64 h 81"/>
                <a:gd name="T6" fmla="*/ 7 w 157"/>
                <a:gd name="T7" fmla="*/ 39 h 81"/>
                <a:gd name="T8" fmla="*/ 2 w 157"/>
                <a:gd name="T9" fmla="*/ 45 h 81"/>
                <a:gd name="T10" fmla="*/ 81 w 157"/>
                <a:gd name="T11" fmla="*/ 77 h 81"/>
                <a:gd name="T12" fmla="*/ 130 w 157"/>
                <a:gd name="T13" fmla="*/ 58 h 81"/>
                <a:gd name="T14" fmla="*/ 154 w 157"/>
                <a:gd name="T15" fmla="*/ 10 h 81"/>
                <a:gd name="T16" fmla="*/ 146 w 157"/>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81">
                  <a:moveTo>
                    <a:pt x="146" y="4"/>
                  </a:moveTo>
                  <a:cubicBezTo>
                    <a:pt x="138" y="12"/>
                    <a:pt x="136" y="21"/>
                    <a:pt x="132" y="31"/>
                  </a:cubicBezTo>
                  <a:cubicBezTo>
                    <a:pt x="124" y="54"/>
                    <a:pt x="106" y="59"/>
                    <a:pt x="84" y="64"/>
                  </a:cubicBezTo>
                  <a:cubicBezTo>
                    <a:pt x="52" y="70"/>
                    <a:pt x="35" y="50"/>
                    <a:pt x="7" y="39"/>
                  </a:cubicBezTo>
                  <a:cubicBezTo>
                    <a:pt x="3" y="38"/>
                    <a:pt x="0" y="42"/>
                    <a:pt x="2" y="45"/>
                  </a:cubicBezTo>
                  <a:cubicBezTo>
                    <a:pt x="17" y="68"/>
                    <a:pt x="55" y="81"/>
                    <a:pt x="81" y="77"/>
                  </a:cubicBezTo>
                  <a:cubicBezTo>
                    <a:pt x="97" y="74"/>
                    <a:pt x="118" y="69"/>
                    <a:pt x="130" y="58"/>
                  </a:cubicBezTo>
                  <a:cubicBezTo>
                    <a:pt x="144" y="46"/>
                    <a:pt x="144" y="25"/>
                    <a:pt x="154" y="10"/>
                  </a:cubicBezTo>
                  <a:cubicBezTo>
                    <a:pt x="157" y="6"/>
                    <a:pt x="150" y="0"/>
                    <a:pt x="146"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4" name="Freeform 852">
              <a:extLst>
                <a:ext uri="{FF2B5EF4-FFF2-40B4-BE49-F238E27FC236}">
                  <a16:creationId xmlns:a16="http://schemas.microsoft.com/office/drawing/2014/main" id="{445AB92D-8E00-4F60-A18D-EBEBF9C33185}"/>
                </a:ext>
              </a:extLst>
            </p:cNvPr>
            <p:cNvSpPr>
              <a:spLocks/>
            </p:cNvSpPr>
            <p:nvPr/>
          </p:nvSpPr>
          <p:spPr bwMode="auto">
            <a:xfrm>
              <a:off x="3707" y="1905"/>
              <a:ext cx="311" cy="156"/>
            </a:xfrm>
            <a:custGeom>
              <a:avLst/>
              <a:gdLst>
                <a:gd name="T0" fmla="*/ 171 w 177"/>
                <a:gd name="T1" fmla="*/ 35 h 89"/>
                <a:gd name="T2" fmla="*/ 68 w 177"/>
                <a:gd name="T3" fmla="*/ 65 h 89"/>
                <a:gd name="T4" fmla="*/ 9 w 177"/>
                <a:gd name="T5" fmla="*/ 4 h 89"/>
                <a:gd name="T6" fmla="*/ 0 w 177"/>
                <a:gd name="T7" fmla="*/ 7 h 89"/>
                <a:gd name="T8" fmla="*/ 57 w 177"/>
                <a:gd name="T9" fmla="*/ 73 h 89"/>
                <a:gd name="T10" fmla="*/ 172 w 177"/>
                <a:gd name="T11" fmla="*/ 43 h 89"/>
                <a:gd name="T12" fmla="*/ 171 w 177"/>
                <a:gd name="T13" fmla="*/ 35 h 89"/>
              </a:gdLst>
              <a:ahLst/>
              <a:cxnLst>
                <a:cxn ang="0">
                  <a:pos x="T0" y="T1"/>
                </a:cxn>
                <a:cxn ang="0">
                  <a:pos x="T2" y="T3"/>
                </a:cxn>
                <a:cxn ang="0">
                  <a:pos x="T4" y="T5"/>
                </a:cxn>
                <a:cxn ang="0">
                  <a:pos x="T6" y="T7"/>
                </a:cxn>
                <a:cxn ang="0">
                  <a:pos x="T8" y="T9"/>
                </a:cxn>
                <a:cxn ang="0">
                  <a:pos x="T10" y="T11"/>
                </a:cxn>
                <a:cxn ang="0">
                  <a:pos x="T12" y="T13"/>
                </a:cxn>
              </a:cxnLst>
              <a:rect l="0" t="0" r="r" b="b"/>
              <a:pathLst>
                <a:path w="177" h="89">
                  <a:moveTo>
                    <a:pt x="171" y="35"/>
                  </a:moveTo>
                  <a:cubicBezTo>
                    <a:pt x="135" y="37"/>
                    <a:pt x="107" y="74"/>
                    <a:pt x="68" y="65"/>
                  </a:cubicBezTo>
                  <a:cubicBezTo>
                    <a:pt x="36" y="57"/>
                    <a:pt x="23" y="31"/>
                    <a:pt x="9" y="4"/>
                  </a:cubicBezTo>
                  <a:cubicBezTo>
                    <a:pt x="6" y="0"/>
                    <a:pt x="0" y="2"/>
                    <a:pt x="0" y="7"/>
                  </a:cubicBezTo>
                  <a:cubicBezTo>
                    <a:pt x="0" y="37"/>
                    <a:pt x="30" y="64"/>
                    <a:pt x="57" y="73"/>
                  </a:cubicBezTo>
                  <a:cubicBezTo>
                    <a:pt x="99" y="89"/>
                    <a:pt x="134" y="54"/>
                    <a:pt x="172" y="43"/>
                  </a:cubicBezTo>
                  <a:cubicBezTo>
                    <a:pt x="177" y="42"/>
                    <a:pt x="176" y="34"/>
                    <a:pt x="171"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5" name="Freeform 853">
              <a:extLst>
                <a:ext uri="{FF2B5EF4-FFF2-40B4-BE49-F238E27FC236}">
                  <a16:creationId xmlns:a16="http://schemas.microsoft.com/office/drawing/2014/main" id="{82DA68E9-579D-4C46-9723-02EE6045CD7E}"/>
                </a:ext>
              </a:extLst>
            </p:cNvPr>
            <p:cNvSpPr>
              <a:spLocks/>
            </p:cNvSpPr>
            <p:nvPr/>
          </p:nvSpPr>
          <p:spPr bwMode="auto">
            <a:xfrm>
              <a:off x="3779" y="2022"/>
              <a:ext cx="60" cy="208"/>
            </a:xfrm>
            <a:custGeom>
              <a:avLst/>
              <a:gdLst>
                <a:gd name="T0" fmla="*/ 26 w 34"/>
                <a:gd name="T1" fmla="*/ 4 h 118"/>
                <a:gd name="T2" fmla="*/ 6 w 34"/>
                <a:gd name="T3" fmla="*/ 61 h 118"/>
                <a:gd name="T4" fmla="*/ 4 w 34"/>
                <a:gd name="T5" fmla="*/ 114 h 118"/>
                <a:gd name="T6" fmla="*/ 11 w 34"/>
                <a:gd name="T7" fmla="*/ 114 h 118"/>
                <a:gd name="T8" fmla="*/ 32 w 34"/>
                <a:gd name="T9" fmla="*/ 8 h 118"/>
                <a:gd name="T10" fmla="*/ 26 w 34"/>
                <a:gd name="T11" fmla="*/ 4 h 118"/>
              </a:gdLst>
              <a:ahLst/>
              <a:cxnLst>
                <a:cxn ang="0">
                  <a:pos x="T0" y="T1"/>
                </a:cxn>
                <a:cxn ang="0">
                  <a:pos x="T2" y="T3"/>
                </a:cxn>
                <a:cxn ang="0">
                  <a:pos x="T4" y="T5"/>
                </a:cxn>
                <a:cxn ang="0">
                  <a:pos x="T6" y="T7"/>
                </a:cxn>
                <a:cxn ang="0">
                  <a:pos x="T8" y="T9"/>
                </a:cxn>
                <a:cxn ang="0">
                  <a:pos x="T10" y="T11"/>
                </a:cxn>
              </a:cxnLst>
              <a:rect l="0" t="0" r="r" b="b"/>
              <a:pathLst>
                <a:path w="34" h="118">
                  <a:moveTo>
                    <a:pt x="26" y="4"/>
                  </a:moveTo>
                  <a:cubicBezTo>
                    <a:pt x="15" y="21"/>
                    <a:pt x="9" y="41"/>
                    <a:pt x="6" y="61"/>
                  </a:cubicBezTo>
                  <a:cubicBezTo>
                    <a:pt x="4" y="79"/>
                    <a:pt x="0" y="97"/>
                    <a:pt x="4" y="114"/>
                  </a:cubicBezTo>
                  <a:cubicBezTo>
                    <a:pt x="5" y="117"/>
                    <a:pt x="11" y="118"/>
                    <a:pt x="11" y="114"/>
                  </a:cubicBezTo>
                  <a:cubicBezTo>
                    <a:pt x="17" y="77"/>
                    <a:pt x="15" y="43"/>
                    <a:pt x="32" y="8"/>
                  </a:cubicBezTo>
                  <a:cubicBezTo>
                    <a:pt x="34" y="4"/>
                    <a:pt x="29" y="0"/>
                    <a:pt x="26"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6" name="Freeform 854">
              <a:extLst>
                <a:ext uri="{FF2B5EF4-FFF2-40B4-BE49-F238E27FC236}">
                  <a16:creationId xmlns:a16="http://schemas.microsoft.com/office/drawing/2014/main" id="{309623D0-19BE-4950-AEEF-4B79A671BF81}"/>
                </a:ext>
              </a:extLst>
            </p:cNvPr>
            <p:cNvSpPr>
              <a:spLocks/>
            </p:cNvSpPr>
            <p:nvPr/>
          </p:nvSpPr>
          <p:spPr bwMode="auto">
            <a:xfrm>
              <a:off x="3486" y="2133"/>
              <a:ext cx="246" cy="107"/>
            </a:xfrm>
            <a:custGeom>
              <a:avLst/>
              <a:gdLst>
                <a:gd name="T0" fmla="*/ 135 w 140"/>
                <a:gd name="T1" fmla="*/ 43 h 61"/>
                <a:gd name="T2" fmla="*/ 2 w 140"/>
                <a:gd name="T3" fmla="*/ 53 h 61"/>
                <a:gd name="T4" fmla="*/ 9 w 140"/>
                <a:gd name="T5" fmla="*/ 59 h 61"/>
                <a:gd name="T6" fmla="*/ 36 w 140"/>
                <a:gd name="T7" fmla="*/ 43 h 61"/>
                <a:gd name="T8" fmla="*/ 79 w 140"/>
                <a:gd name="T9" fmla="*/ 45 h 61"/>
                <a:gd name="T10" fmla="*/ 136 w 140"/>
                <a:gd name="T11" fmla="*/ 51 h 61"/>
                <a:gd name="T12" fmla="*/ 135 w 140"/>
                <a:gd name="T13" fmla="*/ 43 h 61"/>
              </a:gdLst>
              <a:ahLst/>
              <a:cxnLst>
                <a:cxn ang="0">
                  <a:pos x="T0" y="T1"/>
                </a:cxn>
                <a:cxn ang="0">
                  <a:pos x="T2" y="T3"/>
                </a:cxn>
                <a:cxn ang="0">
                  <a:pos x="T4" y="T5"/>
                </a:cxn>
                <a:cxn ang="0">
                  <a:pos x="T6" y="T7"/>
                </a:cxn>
                <a:cxn ang="0">
                  <a:pos x="T8" y="T9"/>
                </a:cxn>
                <a:cxn ang="0">
                  <a:pos x="T10" y="T11"/>
                </a:cxn>
                <a:cxn ang="0">
                  <a:pos x="T12" y="T13"/>
                </a:cxn>
              </a:cxnLst>
              <a:rect l="0" t="0" r="r" b="b"/>
              <a:pathLst>
                <a:path w="140" h="61">
                  <a:moveTo>
                    <a:pt x="135" y="43"/>
                  </a:moveTo>
                  <a:cubicBezTo>
                    <a:pt x="99" y="46"/>
                    <a:pt x="23" y="0"/>
                    <a:pt x="2" y="53"/>
                  </a:cubicBezTo>
                  <a:cubicBezTo>
                    <a:pt x="0" y="57"/>
                    <a:pt x="5" y="61"/>
                    <a:pt x="9" y="59"/>
                  </a:cubicBezTo>
                  <a:cubicBezTo>
                    <a:pt x="17" y="52"/>
                    <a:pt x="25" y="46"/>
                    <a:pt x="36" y="43"/>
                  </a:cubicBezTo>
                  <a:cubicBezTo>
                    <a:pt x="50" y="40"/>
                    <a:pt x="65" y="42"/>
                    <a:pt x="79" y="45"/>
                  </a:cubicBezTo>
                  <a:cubicBezTo>
                    <a:pt x="98" y="49"/>
                    <a:pt x="117" y="58"/>
                    <a:pt x="136" y="51"/>
                  </a:cubicBezTo>
                  <a:cubicBezTo>
                    <a:pt x="140" y="50"/>
                    <a:pt x="140" y="42"/>
                    <a:pt x="135"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7" name="Freeform 855">
              <a:extLst>
                <a:ext uri="{FF2B5EF4-FFF2-40B4-BE49-F238E27FC236}">
                  <a16:creationId xmlns:a16="http://schemas.microsoft.com/office/drawing/2014/main" id="{00535686-6BE5-46D0-B85E-DB2822D9DC62}"/>
                </a:ext>
              </a:extLst>
            </p:cNvPr>
            <p:cNvSpPr>
              <a:spLocks/>
            </p:cNvSpPr>
            <p:nvPr/>
          </p:nvSpPr>
          <p:spPr bwMode="auto">
            <a:xfrm>
              <a:off x="3477" y="2024"/>
              <a:ext cx="70" cy="192"/>
            </a:xfrm>
            <a:custGeom>
              <a:avLst/>
              <a:gdLst>
                <a:gd name="T0" fmla="*/ 6 w 40"/>
                <a:gd name="T1" fmla="*/ 4 h 109"/>
                <a:gd name="T2" fmla="*/ 2 w 40"/>
                <a:gd name="T3" fmla="*/ 48 h 109"/>
                <a:gd name="T4" fmla="*/ 8 w 40"/>
                <a:gd name="T5" fmla="*/ 63 h 109"/>
                <a:gd name="T6" fmla="*/ 27 w 40"/>
                <a:gd name="T7" fmla="*/ 103 h 109"/>
                <a:gd name="T8" fmla="*/ 34 w 40"/>
                <a:gd name="T9" fmla="*/ 104 h 109"/>
                <a:gd name="T10" fmla="*/ 20 w 40"/>
                <a:gd name="T11" fmla="*/ 62 h 109"/>
                <a:gd name="T12" fmla="*/ 12 w 40"/>
                <a:gd name="T13" fmla="*/ 4 h 109"/>
                <a:gd name="T14" fmla="*/ 6 w 40"/>
                <a:gd name="T15" fmla="*/ 4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109">
                  <a:moveTo>
                    <a:pt x="6" y="4"/>
                  </a:moveTo>
                  <a:cubicBezTo>
                    <a:pt x="2" y="17"/>
                    <a:pt x="0" y="35"/>
                    <a:pt x="2" y="48"/>
                  </a:cubicBezTo>
                  <a:cubicBezTo>
                    <a:pt x="3" y="54"/>
                    <a:pt x="5" y="58"/>
                    <a:pt x="8" y="63"/>
                  </a:cubicBezTo>
                  <a:cubicBezTo>
                    <a:pt x="17" y="77"/>
                    <a:pt x="25" y="86"/>
                    <a:pt x="27" y="103"/>
                  </a:cubicBezTo>
                  <a:cubicBezTo>
                    <a:pt x="27" y="108"/>
                    <a:pt x="33" y="109"/>
                    <a:pt x="34" y="104"/>
                  </a:cubicBezTo>
                  <a:cubicBezTo>
                    <a:pt x="40" y="87"/>
                    <a:pt x="29" y="76"/>
                    <a:pt x="20" y="62"/>
                  </a:cubicBezTo>
                  <a:cubicBezTo>
                    <a:pt x="6" y="42"/>
                    <a:pt x="16" y="25"/>
                    <a:pt x="12" y="4"/>
                  </a:cubicBezTo>
                  <a:cubicBezTo>
                    <a:pt x="12" y="0"/>
                    <a:pt x="7" y="1"/>
                    <a:pt x="6"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8" name="Freeform 856">
              <a:extLst>
                <a:ext uri="{FF2B5EF4-FFF2-40B4-BE49-F238E27FC236}">
                  <a16:creationId xmlns:a16="http://schemas.microsoft.com/office/drawing/2014/main" id="{0C6FDF14-0893-45B7-BB6F-147C141EFD62}"/>
                </a:ext>
              </a:extLst>
            </p:cNvPr>
            <p:cNvSpPr>
              <a:spLocks/>
            </p:cNvSpPr>
            <p:nvPr/>
          </p:nvSpPr>
          <p:spPr bwMode="auto">
            <a:xfrm>
              <a:off x="3275" y="2263"/>
              <a:ext cx="181" cy="145"/>
            </a:xfrm>
            <a:custGeom>
              <a:avLst/>
              <a:gdLst>
                <a:gd name="T0" fmla="*/ 95 w 103"/>
                <a:gd name="T1" fmla="*/ 1 h 82"/>
                <a:gd name="T2" fmla="*/ 30 w 103"/>
                <a:gd name="T3" fmla="*/ 28 h 82"/>
                <a:gd name="T4" fmla="*/ 1 w 103"/>
                <a:gd name="T5" fmla="*/ 74 h 82"/>
                <a:gd name="T6" fmla="*/ 9 w 103"/>
                <a:gd name="T7" fmla="*/ 78 h 82"/>
                <a:gd name="T8" fmla="*/ 36 w 103"/>
                <a:gd name="T9" fmla="*/ 38 h 82"/>
                <a:gd name="T10" fmla="*/ 97 w 103"/>
                <a:gd name="T11" fmla="*/ 10 h 82"/>
                <a:gd name="T12" fmla="*/ 95 w 103"/>
                <a:gd name="T13" fmla="*/ 1 h 82"/>
              </a:gdLst>
              <a:ahLst/>
              <a:cxnLst>
                <a:cxn ang="0">
                  <a:pos x="T0" y="T1"/>
                </a:cxn>
                <a:cxn ang="0">
                  <a:pos x="T2" y="T3"/>
                </a:cxn>
                <a:cxn ang="0">
                  <a:pos x="T4" y="T5"/>
                </a:cxn>
                <a:cxn ang="0">
                  <a:pos x="T6" y="T7"/>
                </a:cxn>
                <a:cxn ang="0">
                  <a:pos x="T8" y="T9"/>
                </a:cxn>
                <a:cxn ang="0">
                  <a:pos x="T10" y="T11"/>
                </a:cxn>
                <a:cxn ang="0">
                  <a:pos x="T12" y="T13"/>
                </a:cxn>
              </a:cxnLst>
              <a:rect l="0" t="0" r="r" b="b"/>
              <a:pathLst>
                <a:path w="103" h="82">
                  <a:moveTo>
                    <a:pt x="95" y="1"/>
                  </a:moveTo>
                  <a:cubicBezTo>
                    <a:pt x="72" y="5"/>
                    <a:pt x="48" y="13"/>
                    <a:pt x="30" y="28"/>
                  </a:cubicBezTo>
                  <a:cubicBezTo>
                    <a:pt x="18" y="39"/>
                    <a:pt x="3" y="58"/>
                    <a:pt x="1" y="74"/>
                  </a:cubicBezTo>
                  <a:cubicBezTo>
                    <a:pt x="0" y="79"/>
                    <a:pt x="6" y="82"/>
                    <a:pt x="9" y="78"/>
                  </a:cubicBezTo>
                  <a:cubicBezTo>
                    <a:pt x="18" y="65"/>
                    <a:pt x="24" y="49"/>
                    <a:pt x="36" y="38"/>
                  </a:cubicBezTo>
                  <a:cubicBezTo>
                    <a:pt x="53" y="22"/>
                    <a:pt x="76" y="17"/>
                    <a:pt x="97" y="10"/>
                  </a:cubicBezTo>
                  <a:cubicBezTo>
                    <a:pt x="103" y="8"/>
                    <a:pt x="101" y="0"/>
                    <a:pt x="95"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9" name="Freeform 857">
              <a:extLst>
                <a:ext uri="{FF2B5EF4-FFF2-40B4-BE49-F238E27FC236}">
                  <a16:creationId xmlns:a16="http://schemas.microsoft.com/office/drawing/2014/main" id="{C9A0A18B-3B11-44BF-89A9-111F77366FE7}"/>
                </a:ext>
              </a:extLst>
            </p:cNvPr>
            <p:cNvSpPr>
              <a:spLocks/>
            </p:cNvSpPr>
            <p:nvPr/>
          </p:nvSpPr>
          <p:spPr bwMode="auto">
            <a:xfrm>
              <a:off x="3198" y="2269"/>
              <a:ext cx="107" cy="223"/>
            </a:xfrm>
            <a:custGeom>
              <a:avLst/>
              <a:gdLst>
                <a:gd name="T0" fmla="*/ 42 w 61"/>
                <a:gd name="T1" fmla="*/ 6 h 127"/>
                <a:gd name="T2" fmla="*/ 40 w 61"/>
                <a:gd name="T3" fmla="*/ 72 h 127"/>
                <a:gd name="T4" fmla="*/ 3 w 61"/>
                <a:gd name="T5" fmla="*/ 120 h 127"/>
                <a:gd name="T6" fmla="*/ 6 w 61"/>
                <a:gd name="T7" fmla="*/ 127 h 127"/>
                <a:gd name="T8" fmla="*/ 49 w 61"/>
                <a:gd name="T9" fmla="*/ 85 h 127"/>
                <a:gd name="T10" fmla="*/ 50 w 61"/>
                <a:gd name="T11" fmla="*/ 4 h 127"/>
                <a:gd name="T12" fmla="*/ 42 w 61"/>
                <a:gd name="T13" fmla="*/ 6 h 127"/>
              </a:gdLst>
              <a:ahLst/>
              <a:cxnLst>
                <a:cxn ang="0">
                  <a:pos x="T0" y="T1"/>
                </a:cxn>
                <a:cxn ang="0">
                  <a:pos x="T2" y="T3"/>
                </a:cxn>
                <a:cxn ang="0">
                  <a:pos x="T4" y="T5"/>
                </a:cxn>
                <a:cxn ang="0">
                  <a:pos x="T6" y="T7"/>
                </a:cxn>
                <a:cxn ang="0">
                  <a:pos x="T8" y="T9"/>
                </a:cxn>
                <a:cxn ang="0">
                  <a:pos x="T10" y="T11"/>
                </a:cxn>
                <a:cxn ang="0">
                  <a:pos x="T12" y="T13"/>
                </a:cxn>
              </a:cxnLst>
              <a:rect l="0" t="0" r="r" b="b"/>
              <a:pathLst>
                <a:path w="61" h="127">
                  <a:moveTo>
                    <a:pt x="42" y="6"/>
                  </a:moveTo>
                  <a:cubicBezTo>
                    <a:pt x="44" y="29"/>
                    <a:pt x="47" y="50"/>
                    <a:pt x="40" y="72"/>
                  </a:cubicBezTo>
                  <a:cubicBezTo>
                    <a:pt x="33" y="94"/>
                    <a:pt x="21" y="105"/>
                    <a:pt x="3" y="120"/>
                  </a:cubicBezTo>
                  <a:cubicBezTo>
                    <a:pt x="0" y="122"/>
                    <a:pt x="3" y="127"/>
                    <a:pt x="6" y="127"/>
                  </a:cubicBezTo>
                  <a:cubicBezTo>
                    <a:pt x="28" y="126"/>
                    <a:pt x="42" y="103"/>
                    <a:pt x="49" y="85"/>
                  </a:cubicBezTo>
                  <a:cubicBezTo>
                    <a:pt x="59" y="60"/>
                    <a:pt x="61" y="30"/>
                    <a:pt x="50" y="4"/>
                  </a:cubicBezTo>
                  <a:cubicBezTo>
                    <a:pt x="48" y="0"/>
                    <a:pt x="41" y="2"/>
                    <a:pt x="4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0" name="Freeform 858">
              <a:extLst>
                <a:ext uri="{FF2B5EF4-FFF2-40B4-BE49-F238E27FC236}">
                  <a16:creationId xmlns:a16="http://schemas.microsoft.com/office/drawing/2014/main" id="{521A7E80-362A-4C9C-9469-7D4262E472BF}"/>
                </a:ext>
              </a:extLst>
            </p:cNvPr>
            <p:cNvSpPr>
              <a:spLocks/>
            </p:cNvSpPr>
            <p:nvPr/>
          </p:nvSpPr>
          <p:spPr bwMode="auto">
            <a:xfrm>
              <a:off x="3205" y="2444"/>
              <a:ext cx="177" cy="44"/>
            </a:xfrm>
            <a:custGeom>
              <a:avLst/>
              <a:gdLst>
                <a:gd name="T0" fmla="*/ 98 w 101"/>
                <a:gd name="T1" fmla="*/ 14 h 25"/>
                <a:gd name="T2" fmla="*/ 5 w 101"/>
                <a:gd name="T3" fmla="*/ 16 h 25"/>
                <a:gd name="T4" fmla="*/ 9 w 101"/>
                <a:gd name="T5" fmla="*/ 24 h 25"/>
                <a:gd name="T6" fmla="*/ 55 w 101"/>
                <a:gd name="T7" fmla="*/ 18 h 25"/>
                <a:gd name="T8" fmla="*/ 96 w 101"/>
                <a:gd name="T9" fmla="*/ 21 h 25"/>
                <a:gd name="T10" fmla="*/ 98 w 101"/>
                <a:gd name="T11" fmla="*/ 14 h 25"/>
              </a:gdLst>
              <a:ahLst/>
              <a:cxnLst>
                <a:cxn ang="0">
                  <a:pos x="T0" y="T1"/>
                </a:cxn>
                <a:cxn ang="0">
                  <a:pos x="T2" y="T3"/>
                </a:cxn>
                <a:cxn ang="0">
                  <a:pos x="T4" y="T5"/>
                </a:cxn>
                <a:cxn ang="0">
                  <a:pos x="T6" y="T7"/>
                </a:cxn>
                <a:cxn ang="0">
                  <a:pos x="T8" y="T9"/>
                </a:cxn>
                <a:cxn ang="0">
                  <a:pos x="T10" y="T11"/>
                </a:cxn>
              </a:cxnLst>
              <a:rect l="0" t="0" r="r" b="b"/>
              <a:pathLst>
                <a:path w="101" h="25">
                  <a:moveTo>
                    <a:pt x="98" y="14"/>
                  </a:moveTo>
                  <a:cubicBezTo>
                    <a:pt x="73" y="0"/>
                    <a:pt x="30" y="2"/>
                    <a:pt x="5" y="16"/>
                  </a:cubicBezTo>
                  <a:cubicBezTo>
                    <a:pt x="0" y="19"/>
                    <a:pt x="4" y="25"/>
                    <a:pt x="9" y="24"/>
                  </a:cubicBezTo>
                  <a:cubicBezTo>
                    <a:pt x="24" y="22"/>
                    <a:pt x="39" y="18"/>
                    <a:pt x="55" y="18"/>
                  </a:cubicBezTo>
                  <a:cubicBezTo>
                    <a:pt x="68" y="18"/>
                    <a:pt x="82" y="21"/>
                    <a:pt x="96" y="21"/>
                  </a:cubicBezTo>
                  <a:cubicBezTo>
                    <a:pt x="100" y="21"/>
                    <a:pt x="101" y="16"/>
                    <a:pt x="98"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1" name="Freeform 859">
              <a:extLst>
                <a:ext uri="{FF2B5EF4-FFF2-40B4-BE49-F238E27FC236}">
                  <a16:creationId xmlns:a16="http://schemas.microsoft.com/office/drawing/2014/main" id="{D38F2C8D-775E-46FC-8AE7-0C7CBDE82CBD}"/>
                </a:ext>
              </a:extLst>
            </p:cNvPr>
            <p:cNvSpPr>
              <a:spLocks/>
            </p:cNvSpPr>
            <p:nvPr/>
          </p:nvSpPr>
          <p:spPr bwMode="auto">
            <a:xfrm>
              <a:off x="2948" y="2121"/>
              <a:ext cx="98" cy="132"/>
            </a:xfrm>
            <a:custGeom>
              <a:avLst/>
              <a:gdLst>
                <a:gd name="T0" fmla="*/ 5 w 56"/>
                <a:gd name="T1" fmla="*/ 11 h 75"/>
                <a:gd name="T2" fmla="*/ 33 w 56"/>
                <a:gd name="T3" fmla="*/ 39 h 75"/>
                <a:gd name="T4" fmla="*/ 50 w 56"/>
                <a:gd name="T5" fmla="*/ 71 h 75"/>
                <a:gd name="T6" fmla="*/ 56 w 56"/>
                <a:gd name="T7" fmla="*/ 69 h 75"/>
                <a:gd name="T8" fmla="*/ 35 w 56"/>
                <a:gd name="T9" fmla="*/ 25 h 75"/>
                <a:gd name="T10" fmla="*/ 4 w 56"/>
                <a:gd name="T11" fmla="*/ 4 h 75"/>
                <a:gd name="T12" fmla="*/ 5 w 56"/>
                <a:gd name="T13" fmla="*/ 11 h 75"/>
              </a:gdLst>
              <a:ahLst/>
              <a:cxnLst>
                <a:cxn ang="0">
                  <a:pos x="T0" y="T1"/>
                </a:cxn>
                <a:cxn ang="0">
                  <a:pos x="T2" y="T3"/>
                </a:cxn>
                <a:cxn ang="0">
                  <a:pos x="T4" y="T5"/>
                </a:cxn>
                <a:cxn ang="0">
                  <a:pos x="T6" y="T7"/>
                </a:cxn>
                <a:cxn ang="0">
                  <a:pos x="T8" y="T9"/>
                </a:cxn>
                <a:cxn ang="0">
                  <a:pos x="T10" y="T11"/>
                </a:cxn>
                <a:cxn ang="0">
                  <a:pos x="T12" y="T13"/>
                </a:cxn>
              </a:cxnLst>
              <a:rect l="0" t="0" r="r" b="b"/>
              <a:pathLst>
                <a:path w="56" h="75">
                  <a:moveTo>
                    <a:pt x="5" y="11"/>
                  </a:moveTo>
                  <a:cubicBezTo>
                    <a:pt x="16" y="12"/>
                    <a:pt x="27" y="31"/>
                    <a:pt x="33" y="39"/>
                  </a:cubicBezTo>
                  <a:cubicBezTo>
                    <a:pt x="39" y="50"/>
                    <a:pt x="45" y="60"/>
                    <a:pt x="50" y="71"/>
                  </a:cubicBezTo>
                  <a:cubicBezTo>
                    <a:pt x="52" y="75"/>
                    <a:pt x="56" y="72"/>
                    <a:pt x="56" y="69"/>
                  </a:cubicBezTo>
                  <a:cubicBezTo>
                    <a:pt x="52" y="52"/>
                    <a:pt x="45" y="38"/>
                    <a:pt x="35" y="25"/>
                  </a:cubicBezTo>
                  <a:cubicBezTo>
                    <a:pt x="28" y="16"/>
                    <a:pt x="17" y="0"/>
                    <a:pt x="4" y="4"/>
                  </a:cubicBezTo>
                  <a:cubicBezTo>
                    <a:pt x="0" y="5"/>
                    <a:pt x="1" y="10"/>
                    <a:pt x="5"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2" name="Freeform 860">
              <a:extLst>
                <a:ext uri="{FF2B5EF4-FFF2-40B4-BE49-F238E27FC236}">
                  <a16:creationId xmlns:a16="http://schemas.microsoft.com/office/drawing/2014/main" id="{B8330DA3-00C9-4111-A50C-92AA7122F7E5}"/>
                </a:ext>
              </a:extLst>
            </p:cNvPr>
            <p:cNvSpPr>
              <a:spLocks/>
            </p:cNvSpPr>
            <p:nvPr/>
          </p:nvSpPr>
          <p:spPr bwMode="auto">
            <a:xfrm>
              <a:off x="2929" y="2492"/>
              <a:ext cx="221" cy="86"/>
            </a:xfrm>
            <a:custGeom>
              <a:avLst/>
              <a:gdLst>
                <a:gd name="T0" fmla="*/ 117 w 126"/>
                <a:gd name="T1" fmla="*/ 2 h 49"/>
                <a:gd name="T2" fmla="*/ 78 w 126"/>
                <a:gd name="T3" fmla="*/ 15 h 49"/>
                <a:gd name="T4" fmla="*/ 45 w 126"/>
                <a:gd name="T5" fmla="*/ 19 h 49"/>
                <a:gd name="T6" fmla="*/ 2 w 126"/>
                <a:gd name="T7" fmla="*/ 41 h 49"/>
                <a:gd name="T8" fmla="*/ 8 w 126"/>
                <a:gd name="T9" fmla="*/ 47 h 49"/>
                <a:gd name="T10" fmla="*/ 72 w 126"/>
                <a:gd name="T11" fmla="*/ 27 h 49"/>
                <a:gd name="T12" fmla="*/ 121 w 126"/>
                <a:gd name="T13" fmla="*/ 10 h 49"/>
                <a:gd name="T14" fmla="*/ 117 w 126"/>
                <a:gd name="T15" fmla="*/ 2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49">
                  <a:moveTo>
                    <a:pt x="117" y="2"/>
                  </a:moveTo>
                  <a:cubicBezTo>
                    <a:pt x="104" y="8"/>
                    <a:pt x="92" y="13"/>
                    <a:pt x="78" y="15"/>
                  </a:cubicBezTo>
                  <a:cubicBezTo>
                    <a:pt x="67" y="17"/>
                    <a:pt x="56" y="17"/>
                    <a:pt x="45" y="19"/>
                  </a:cubicBezTo>
                  <a:cubicBezTo>
                    <a:pt x="28" y="21"/>
                    <a:pt x="12" y="27"/>
                    <a:pt x="2" y="41"/>
                  </a:cubicBezTo>
                  <a:cubicBezTo>
                    <a:pt x="0" y="45"/>
                    <a:pt x="4" y="49"/>
                    <a:pt x="8" y="47"/>
                  </a:cubicBezTo>
                  <a:cubicBezTo>
                    <a:pt x="28" y="33"/>
                    <a:pt x="47" y="29"/>
                    <a:pt x="72" y="27"/>
                  </a:cubicBezTo>
                  <a:cubicBezTo>
                    <a:pt x="89" y="25"/>
                    <a:pt x="107" y="20"/>
                    <a:pt x="121" y="10"/>
                  </a:cubicBezTo>
                  <a:cubicBezTo>
                    <a:pt x="126" y="6"/>
                    <a:pt x="122" y="0"/>
                    <a:pt x="11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3" name="Freeform 861">
              <a:extLst>
                <a:ext uri="{FF2B5EF4-FFF2-40B4-BE49-F238E27FC236}">
                  <a16:creationId xmlns:a16="http://schemas.microsoft.com/office/drawing/2014/main" id="{659B7761-2353-4E2A-9D3C-D7754569D030}"/>
                </a:ext>
              </a:extLst>
            </p:cNvPr>
            <p:cNvSpPr>
              <a:spLocks/>
            </p:cNvSpPr>
            <p:nvPr/>
          </p:nvSpPr>
          <p:spPr bwMode="auto">
            <a:xfrm>
              <a:off x="2658" y="2448"/>
              <a:ext cx="297" cy="148"/>
            </a:xfrm>
            <a:custGeom>
              <a:avLst/>
              <a:gdLst>
                <a:gd name="T0" fmla="*/ 4 w 169"/>
                <a:gd name="T1" fmla="*/ 8 h 84"/>
                <a:gd name="T2" fmla="*/ 49 w 169"/>
                <a:gd name="T3" fmla="*/ 30 h 84"/>
                <a:gd name="T4" fmla="*/ 77 w 169"/>
                <a:gd name="T5" fmla="*/ 33 h 84"/>
                <a:gd name="T6" fmla="*/ 114 w 169"/>
                <a:gd name="T7" fmla="*/ 42 h 84"/>
                <a:gd name="T8" fmla="*/ 151 w 169"/>
                <a:gd name="T9" fmla="*/ 77 h 84"/>
                <a:gd name="T10" fmla="*/ 158 w 169"/>
                <a:gd name="T11" fmla="*/ 81 h 84"/>
                <a:gd name="T12" fmla="*/ 150 w 169"/>
                <a:gd name="T13" fmla="*/ 52 h 84"/>
                <a:gd name="T14" fmla="*/ 105 w 169"/>
                <a:gd name="T15" fmla="*/ 19 h 84"/>
                <a:gd name="T16" fmla="*/ 62 w 169"/>
                <a:gd name="T17" fmla="*/ 22 h 84"/>
                <a:gd name="T18" fmla="*/ 5 w 169"/>
                <a:gd name="T19" fmla="*/ 0 h 84"/>
                <a:gd name="T20" fmla="*/ 4 w 169"/>
                <a:gd name="T21" fmla="*/ 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9" h="84">
                  <a:moveTo>
                    <a:pt x="4" y="8"/>
                  </a:moveTo>
                  <a:cubicBezTo>
                    <a:pt x="21" y="12"/>
                    <a:pt x="34" y="23"/>
                    <a:pt x="49" y="30"/>
                  </a:cubicBezTo>
                  <a:cubicBezTo>
                    <a:pt x="59" y="34"/>
                    <a:pt x="66" y="33"/>
                    <a:pt x="77" y="33"/>
                  </a:cubicBezTo>
                  <a:cubicBezTo>
                    <a:pt x="94" y="31"/>
                    <a:pt x="101" y="31"/>
                    <a:pt x="114" y="42"/>
                  </a:cubicBezTo>
                  <a:cubicBezTo>
                    <a:pt x="122" y="47"/>
                    <a:pt x="153" y="67"/>
                    <a:pt x="151" y="77"/>
                  </a:cubicBezTo>
                  <a:cubicBezTo>
                    <a:pt x="151" y="81"/>
                    <a:pt x="155" y="84"/>
                    <a:pt x="158" y="81"/>
                  </a:cubicBezTo>
                  <a:cubicBezTo>
                    <a:pt x="169" y="70"/>
                    <a:pt x="160" y="59"/>
                    <a:pt x="150" y="52"/>
                  </a:cubicBezTo>
                  <a:cubicBezTo>
                    <a:pt x="137" y="43"/>
                    <a:pt x="121" y="25"/>
                    <a:pt x="105" y="19"/>
                  </a:cubicBezTo>
                  <a:cubicBezTo>
                    <a:pt x="91" y="15"/>
                    <a:pt x="76" y="22"/>
                    <a:pt x="62" y="22"/>
                  </a:cubicBezTo>
                  <a:cubicBezTo>
                    <a:pt x="42" y="20"/>
                    <a:pt x="26" y="1"/>
                    <a:pt x="5" y="0"/>
                  </a:cubicBezTo>
                  <a:cubicBezTo>
                    <a:pt x="1" y="0"/>
                    <a:pt x="0" y="7"/>
                    <a:pt x="4"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4" name="Freeform 862">
              <a:extLst>
                <a:ext uri="{FF2B5EF4-FFF2-40B4-BE49-F238E27FC236}">
                  <a16:creationId xmlns:a16="http://schemas.microsoft.com/office/drawing/2014/main" id="{3F7CE0BF-C9C4-4D4C-BF1C-20DCC9D69C3E}"/>
                </a:ext>
              </a:extLst>
            </p:cNvPr>
            <p:cNvSpPr>
              <a:spLocks/>
            </p:cNvSpPr>
            <p:nvPr/>
          </p:nvSpPr>
          <p:spPr bwMode="auto">
            <a:xfrm>
              <a:off x="2907" y="2561"/>
              <a:ext cx="62" cy="218"/>
            </a:xfrm>
            <a:custGeom>
              <a:avLst/>
              <a:gdLst>
                <a:gd name="T0" fmla="*/ 12 w 35"/>
                <a:gd name="T1" fmla="*/ 5 h 124"/>
                <a:gd name="T2" fmla="*/ 27 w 35"/>
                <a:gd name="T3" fmla="*/ 121 h 124"/>
                <a:gd name="T4" fmla="*/ 34 w 35"/>
                <a:gd name="T5" fmla="*/ 117 h 124"/>
                <a:gd name="T6" fmla="*/ 18 w 35"/>
                <a:gd name="T7" fmla="*/ 60 h 124"/>
                <a:gd name="T8" fmla="*/ 22 w 35"/>
                <a:gd name="T9" fmla="*/ 6 h 124"/>
                <a:gd name="T10" fmla="*/ 12 w 35"/>
                <a:gd name="T11" fmla="*/ 5 h 124"/>
              </a:gdLst>
              <a:ahLst/>
              <a:cxnLst>
                <a:cxn ang="0">
                  <a:pos x="T0" y="T1"/>
                </a:cxn>
                <a:cxn ang="0">
                  <a:pos x="T2" y="T3"/>
                </a:cxn>
                <a:cxn ang="0">
                  <a:pos x="T4" y="T5"/>
                </a:cxn>
                <a:cxn ang="0">
                  <a:pos x="T6" y="T7"/>
                </a:cxn>
                <a:cxn ang="0">
                  <a:pos x="T8" y="T9"/>
                </a:cxn>
                <a:cxn ang="0">
                  <a:pos x="T10" y="T11"/>
                </a:cxn>
              </a:cxnLst>
              <a:rect l="0" t="0" r="r" b="b"/>
              <a:pathLst>
                <a:path w="35" h="124">
                  <a:moveTo>
                    <a:pt x="12" y="5"/>
                  </a:moveTo>
                  <a:cubicBezTo>
                    <a:pt x="0" y="38"/>
                    <a:pt x="0" y="94"/>
                    <a:pt x="27" y="121"/>
                  </a:cubicBezTo>
                  <a:cubicBezTo>
                    <a:pt x="30" y="124"/>
                    <a:pt x="35" y="121"/>
                    <a:pt x="34" y="117"/>
                  </a:cubicBezTo>
                  <a:cubicBezTo>
                    <a:pt x="28" y="98"/>
                    <a:pt x="20" y="81"/>
                    <a:pt x="18" y="60"/>
                  </a:cubicBezTo>
                  <a:cubicBezTo>
                    <a:pt x="16" y="42"/>
                    <a:pt x="19" y="24"/>
                    <a:pt x="22" y="6"/>
                  </a:cubicBezTo>
                  <a:cubicBezTo>
                    <a:pt x="22" y="0"/>
                    <a:pt x="14" y="0"/>
                    <a:pt x="1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5" name="Freeform 863">
              <a:extLst>
                <a:ext uri="{FF2B5EF4-FFF2-40B4-BE49-F238E27FC236}">
                  <a16:creationId xmlns:a16="http://schemas.microsoft.com/office/drawing/2014/main" id="{3A6513F8-6A1F-45C2-8F12-157C973A3F56}"/>
                </a:ext>
              </a:extLst>
            </p:cNvPr>
            <p:cNvSpPr>
              <a:spLocks/>
            </p:cNvSpPr>
            <p:nvPr/>
          </p:nvSpPr>
          <p:spPr bwMode="auto">
            <a:xfrm>
              <a:off x="2498" y="2546"/>
              <a:ext cx="137" cy="148"/>
            </a:xfrm>
            <a:custGeom>
              <a:avLst/>
              <a:gdLst>
                <a:gd name="T0" fmla="*/ 1 w 78"/>
                <a:gd name="T1" fmla="*/ 7 h 84"/>
                <a:gd name="T2" fmla="*/ 35 w 78"/>
                <a:gd name="T3" fmla="*/ 56 h 84"/>
                <a:gd name="T4" fmla="*/ 74 w 78"/>
                <a:gd name="T5" fmla="*/ 78 h 84"/>
                <a:gd name="T6" fmla="*/ 74 w 78"/>
                <a:gd name="T7" fmla="*/ 72 h 84"/>
                <a:gd name="T8" fmla="*/ 34 w 78"/>
                <a:gd name="T9" fmla="*/ 40 h 84"/>
                <a:gd name="T10" fmla="*/ 6 w 78"/>
                <a:gd name="T11" fmla="*/ 3 h 84"/>
                <a:gd name="T12" fmla="*/ 1 w 78"/>
                <a:gd name="T13" fmla="*/ 7 h 84"/>
              </a:gdLst>
              <a:ahLst/>
              <a:cxnLst>
                <a:cxn ang="0">
                  <a:pos x="T0" y="T1"/>
                </a:cxn>
                <a:cxn ang="0">
                  <a:pos x="T2" y="T3"/>
                </a:cxn>
                <a:cxn ang="0">
                  <a:pos x="T4" y="T5"/>
                </a:cxn>
                <a:cxn ang="0">
                  <a:pos x="T6" y="T7"/>
                </a:cxn>
                <a:cxn ang="0">
                  <a:pos x="T8" y="T9"/>
                </a:cxn>
                <a:cxn ang="0">
                  <a:pos x="T10" y="T11"/>
                </a:cxn>
                <a:cxn ang="0">
                  <a:pos x="T12" y="T13"/>
                </a:cxn>
              </a:cxnLst>
              <a:rect l="0" t="0" r="r" b="b"/>
              <a:pathLst>
                <a:path w="78" h="84">
                  <a:moveTo>
                    <a:pt x="1" y="7"/>
                  </a:moveTo>
                  <a:cubicBezTo>
                    <a:pt x="9" y="25"/>
                    <a:pt x="22" y="41"/>
                    <a:pt x="35" y="56"/>
                  </a:cubicBezTo>
                  <a:cubicBezTo>
                    <a:pt x="45" y="66"/>
                    <a:pt x="58" y="84"/>
                    <a:pt x="74" y="78"/>
                  </a:cubicBezTo>
                  <a:cubicBezTo>
                    <a:pt x="77" y="77"/>
                    <a:pt x="78" y="72"/>
                    <a:pt x="74" y="72"/>
                  </a:cubicBezTo>
                  <a:cubicBezTo>
                    <a:pt x="57" y="69"/>
                    <a:pt x="45" y="52"/>
                    <a:pt x="34" y="40"/>
                  </a:cubicBezTo>
                  <a:cubicBezTo>
                    <a:pt x="24" y="28"/>
                    <a:pt x="15" y="15"/>
                    <a:pt x="6" y="3"/>
                  </a:cubicBezTo>
                  <a:cubicBezTo>
                    <a:pt x="3" y="0"/>
                    <a:pt x="0" y="4"/>
                    <a:pt x="1"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6" name="Freeform 864">
              <a:extLst>
                <a:ext uri="{FF2B5EF4-FFF2-40B4-BE49-F238E27FC236}">
                  <a16:creationId xmlns:a16="http://schemas.microsoft.com/office/drawing/2014/main" id="{1E55CC99-28C8-46F4-A3A2-019588DB458F}"/>
                </a:ext>
              </a:extLst>
            </p:cNvPr>
            <p:cNvSpPr>
              <a:spLocks/>
            </p:cNvSpPr>
            <p:nvPr/>
          </p:nvSpPr>
          <p:spPr bwMode="auto">
            <a:xfrm>
              <a:off x="2593" y="2654"/>
              <a:ext cx="162" cy="35"/>
            </a:xfrm>
            <a:custGeom>
              <a:avLst/>
              <a:gdLst>
                <a:gd name="T0" fmla="*/ 88 w 92"/>
                <a:gd name="T1" fmla="*/ 8 h 20"/>
                <a:gd name="T2" fmla="*/ 3 w 92"/>
                <a:gd name="T3" fmla="*/ 13 h 20"/>
                <a:gd name="T4" fmla="*/ 5 w 92"/>
                <a:gd name="T5" fmla="*/ 20 h 20"/>
                <a:gd name="T6" fmla="*/ 46 w 92"/>
                <a:gd name="T7" fmla="*/ 14 h 20"/>
                <a:gd name="T8" fmla="*/ 87 w 92"/>
                <a:gd name="T9" fmla="*/ 14 h 20"/>
                <a:gd name="T10" fmla="*/ 88 w 92"/>
                <a:gd name="T11" fmla="*/ 8 h 20"/>
              </a:gdLst>
              <a:ahLst/>
              <a:cxnLst>
                <a:cxn ang="0">
                  <a:pos x="T0" y="T1"/>
                </a:cxn>
                <a:cxn ang="0">
                  <a:pos x="T2" y="T3"/>
                </a:cxn>
                <a:cxn ang="0">
                  <a:pos x="T4" y="T5"/>
                </a:cxn>
                <a:cxn ang="0">
                  <a:pos x="T6" y="T7"/>
                </a:cxn>
                <a:cxn ang="0">
                  <a:pos x="T8" y="T9"/>
                </a:cxn>
                <a:cxn ang="0">
                  <a:pos x="T10" y="T11"/>
                </a:cxn>
              </a:cxnLst>
              <a:rect l="0" t="0" r="r" b="b"/>
              <a:pathLst>
                <a:path w="92" h="20">
                  <a:moveTo>
                    <a:pt x="88" y="8"/>
                  </a:moveTo>
                  <a:cubicBezTo>
                    <a:pt x="62" y="2"/>
                    <a:pt x="27" y="0"/>
                    <a:pt x="3" y="13"/>
                  </a:cubicBezTo>
                  <a:cubicBezTo>
                    <a:pt x="0" y="15"/>
                    <a:pt x="1" y="20"/>
                    <a:pt x="5" y="20"/>
                  </a:cubicBezTo>
                  <a:cubicBezTo>
                    <a:pt x="18" y="19"/>
                    <a:pt x="32" y="14"/>
                    <a:pt x="46" y="14"/>
                  </a:cubicBezTo>
                  <a:cubicBezTo>
                    <a:pt x="60" y="13"/>
                    <a:pt x="74" y="13"/>
                    <a:pt x="87" y="14"/>
                  </a:cubicBezTo>
                  <a:cubicBezTo>
                    <a:pt x="91" y="15"/>
                    <a:pt x="92" y="9"/>
                    <a:pt x="88"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7" name="Freeform 865">
              <a:extLst>
                <a:ext uri="{FF2B5EF4-FFF2-40B4-BE49-F238E27FC236}">
                  <a16:creationId xmlns:a16="http://schemas.microsoft.com/office/drawing/2014/main" id="{4AA98E8A-3816-4E77-8796-1BBB977A8365}"/>
                </a:ext>
              </a:extLst>
            </p:cNvPr>
            <p:cNvSpPr>
              <a:spLocks/>
            </p:cNvSpPr>
            <p:nvPr/>
          </p:nvSpPr>
          <p:spPr bwMode="auto">
            <a:xfrm>
              <a:off x="2530" y="2677"/>
              <a:ext cx="89" cy="132"/>
            </a:xfrm>
            <a:custGeom>
              <a:avLst/>
              <a:gdLst>
                <a:gd name="T0" fmla="*/ 48 w 51"/>
                <a:gd name="T1" fmla="*/ 0 h 75"/>
                <a:gd name="T2" fmla="*/ 21 w 51"/>
                <a:gd name="T3" fmla="*/ 18 h 75"/>
                <a:gd name="T4" fmla="*/ 0 w 51"/>
                <a:gd name="T5" fmla="*/ 70 h 75"/>
                <a:gd name="T6" fmla="*/ 6 w 51"/>
                <a:gd name="T7" fmla="*/ 72 h 75"/>
                <a:gd name="T8" fmla="*/ 49 w 51"/>
                <a:gd name="T9" fmla="*/ 4 h 75"/>
                <a:gd name="T10" fmla="*/ 48 w 51"/>
                <a:gd name="T11" fmla="*/ 0 h 75"/>
              </a:gdLst>
              <a:ahLst/>
              <a:cxnLst>
                <a:cxn ang="0">
                  <a:pos x="T0" y="T1"/>
                </a:cxn>
                <a:cxn ang="0">
                  <a:pos x="T2" y="T3"/>
                </a:cxn>
                <a:cxn ang="0">
                  <a:pos x="T4" y="T5"/>
                </a:cxn>
                <a:cxn ang="0">
                  <a:pos x="T6" y="T7"/>
                </a:cxn>
                <a:cxn ang="0">
                  <a:pos x="T8" y="T9"/>
                </a:cxn>
                <a:cxn ang="0">
                  <a:pos x="T10" y="T11"/>
                </a:cxn>
              </a:cxnLst>
              <a:rect l="0" t="0" r="r" b="b"/>
              <a:pathLst>
                <a:path w="51" h="75">
                  <a:moveTo>
                    <a:pt x="48" y="0"/>
                  </a:moveTo>
                  <a:cubicBezTo>
                    <a:pt x="36" y="1"/>
                    <a:pt x="27" y="9"/>
                    <a:pt x="21" y="18"/>
                  </a:cubicBezTo>
                  <a:cubicBezTo>
                    <a:pt x="12" y="33"/>
                    <a:pt x="4" y="53"/>
                    <a:pt x="0" y="70"/>
                  </a:cubicBezTo>
                  <a:cubicBezTo>
                    <a:pt x="0" y="73"/>
                    <a:pt x="4" y="75"/>
                    <a:pt x="6" y="72"/>
                  </a:cubicBezTo>
                  <a:cubicBezTo>
                    <a:pt x="21" y="48"/>
                    <a:pt x="22" y="18"/>
                    <a:pt x="49" y="4"/>
                  </a:cubicBezTo>
                  <a:cubicBezTo>
                    <a:pt x="51" y="3"/>
                    <a:pt x="5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8" name="Freeform 866">
              <a:extLst>
                <a:ext uri="{FF2B5EF4-FFF2-40B4-BE49-F238E27FC236}">
                  <a16:creationId xmlns:a16="http://schemas.microsoft.com/office/drawing/2014/main" id="{930897E0-617E-49FE-B9F6-D0CCB229A990}"/>
                </a:ext>
              </a:extLst>
            </p:cNvPr>
            <p:cNvSpPr>
              <a:spLocks/>
            </p:cNvSpPr>
            <p:nvPr/>
          </p:nvSpPr>
          <p:spPr bwMode="auto">
            <a:xfrm>
              <a:off x="2528" y="2942"/>
              <a:ext cx="156" cy="171"/>
            </a:xfrm>
            <a:custGeom>
              <a:avLst/>
              <a:gdLst>
                <a:gd name="T0" fmla="*/ 1 w 89"/>
                <a:gd name="T1" fmla="*/ 6 h 97"/>
                <a:gd name="T2" fmla="*/ 13 w 89"/>
                <a:gd name="T3" fmla="*/ 25 h 97"/>
                <a:gd name="T4" fmla="*/ 35 w 89"/>
                <a:gd name="T5" fmla="*/ 58 h 97"/>
                <a:gd name="T6" fmla="*/ 83 w 89"/>
                <a:gd name="T7" fmla="*/ 96 h 97"/>
                <a:gd name="T8" fmla="*/ 85 w 89"/>
                <a:gd name="T9" fmla="*/ 90 h 97"/>
                <a:gd name="T10" fmla="*/ 38 w 89"/>
                <a:gd name="T11" fmla="*/ 44 h 97"/>
                <a:gd name="T12" fmla="*/ 26 w 89"/>
                <a:gd name="T13" fmla="*/ 25 h 97"/>
                <a:gd name="T14" fmla="*/ 6 w 89"/>
                <a:gd name="T15" fmla="*/ 3 h 97"/>
                <a:gd name="T16" fmla="*/ 1 w 89"/>
                <a:gd name="T17" fmla="*/ 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97">
                  <a:moveTo>
                    <a:pt x="1" y="6"/>
                  </a:moveTo>
                  <a:cubicBezTo>
                    <a:pt x="2" y="14"/>
                    <a:pt x="7" y="19"/>
                    <a:pt x="13" y="25"/>
                  </a:cubicBezTo>
                  <a:cubicBezTo>
                    <a:pt x="24" y="35"/>
                    <a:pt x="28" y="45"/>
                    <a:pt x="35" y="58"/>
                  </a:cubicBezTo>
                  <a:cubicBezTo>
                    <a:pt x="44" y="76"/>
                    <a:pt x="62" y="93"/>
                    <a:pt x="83" y="96"/>
                  </a:cubicBezTo>
                  <a:cubicBezTo>
                    <a:pt x="86" y="97"/>
                    <a:pt x="89" y="92"/>
                    <a:pt x="85" y="90"/>
                  </a:cubicBezTo>
                  <a:cubicBezTo>
                    <a:pt x="64" y="78"/>
                    <a:pt x="49" y="67"/>
                    <a:pt x="38" y="44"/>
                  </a:cubicBezTo>
                  <a:cubicBezTo>
                    <a:pt x="35" y="37"/>
                    <a:pt x="32" y="30"/>
                    <a:pt x="26" y="25"/>
                  </a:cubicBezTo>
                  <a:cubicBezTo>
                    <a:pt x="19" y="17"/>
                    <a:pt x="11" y="13"/>
                    <a:pt x="6" y="3"/>
                  </a:cubicBezTo>
                  <a:cubicBezTo>
                    <a:pt x="5" y="0"/>
                    <a:pt x="0" y="3"/>
                    <a:pt x="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9" name="Freeform 867">
              <a:extLst>
                <a:ext uri="{FF2B5EF4-FFF2-40B4-BE49-F238E27FC236}">
                  <a16:creationId xmlns:a16="http://schemas.microsoft.com/office/drawing/2014/main" id="{15A08D91-E76A-4360-B60C-32BDC2EE3AA7}"/>
                </a:ext>
              </a:extLst>
            </p:cNvPr>
            <p:cNvSpPr>
              <a:spLocks/>
            </p:cNvSpPr>
            <p:nvPr/>
          </p:nvSpPr>
          <p:spPr bwMode="auto">
            <a:xfrm>
              <a:off x="2804" y="3044"/>
              <a:ext cx="149" cy="151"/>
            </a:xfrm>
            <a:custGeom>
              <a:avLst/>
              <a:gdLst>
                <a:gd name="T0" fmla="*/ 6 w 85"/>
                <a:gd name="T1" fmla="*/ 84 h 86"/>
                <a:gd name="T2" fmla="*/ 84 w 85"/>
                <a:gd name="T3" fmla="*/ 6 h 86"/>
                <a:gd name="T4" fmla="*/ 80 w 85"/>
                <a:gd name="T5" fmla="*/ 3 h 86"/>
                <a:gd name="T6" fmla="*/ 46 w 85"/>
                <a:gd name="T7" fmla="*/ 43 h 86"/>
                <a:gd name="T8" fmla="*/ 3 w 85"/>
                <a:gd name="T9" fmla="*/ 79 h 86"/>
                <a:gd name="T10" fmla="*/ 6 w 85"/>
                <a:gd name="T11" fmla="*/ 84 h 86"/>
              </a:gdLst>
              <a:ahLst/>
              <a:cxnLst>
                <a:cxn ang="0">
                  <a:pos x="T0" y="T1"/>
                </a:cxn>
                <a:cxn ang="0">
                  <a:pos x="T2" y="T3"/>
                </a:cxn>
                <a:cxn ang="0">
                  <a:pos x="T4" y="T5"/>
                </a:cxn>
                <a:cxn ang="0">
                  <a:pos x="T6" y="T7"/>
                </a:cxn>
                <a:cxn ang="0">
                  <a:pos x="T8" y="T9"/>
                </a:cxn>
                <a:cxn ang="0">
                  <a:pos x="T10" y="T11"/>
                </a:cxn>
              </a:cxnLst>
              <a:rect l="0" t="0" r="r" b="b"/>
              <a:pathLst>
                <a:path w="85" h="86">
                  <a:moveTo>
                    <a:pt x="6" y="84"/>
                  </a:moveTo>
                  <a:cubicBezTo>
                    <a:pt x="37" y="68"/>
                    <a:pt x="70" y="39"/>
                    <a:pt x="84" y="6"/>
                  </a:cubicBezTo>
                  <a:cubicBezTo>
                    <a:pt x="85" y="4"/>
                    <a:pt x="82" y="0"/>
                    <a:pt x="80" y="3"/>
                  </a:cubicBezTo>
                  <a:cubicBezTo>
                    <a:pt x="68" y="16"/>
                    <a:pt x="58" y="30"/>
                    <a:pt x="46" y="43"/>
                  </a:cubicBezTo>
                  <a:cubicBezTo>
                    <a:pt x="33" y="56"/>
                    <a:pt x="18" y="68"/>
                    <a:pt x="3" y="79"/>
                  </a:cubicBezTo>
                  <a:cubicBezTo>
                    <a:pt x="0" y="81"/>
                    <a:pt x="3" y="86"/>
                    <a:pt x="6"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0" name="Freeform 868">
              <a:extLst>
                <a:ext uri="{FF2B5EF4-FFF2-40B4-BE49-F238E27FC236}">
                  <a16:creationId xmlns:a16="http://schemas.microsoft.com/office/drawing/2014/main" id="{3E8B1C32-C4C4-4C81-B41D-C84684FA6271}"/>
                </a:ext>
              </a:extLst>
            </p:cNvPr>
            <p:cNvSpPr>
              <a:spLocks/>
            </p:cNvSpPr>
            <p:nvPr/>
          </p:nvSpPr>
          <p:spPr bwMode="auto">
            <a:xfrm>
              <a:off x="3027" y="2891"/>
              <a:ext cx="313" cy="190"/>
            </a:xfrm>
            <a:custGeom>
              <a:avLst/>
              <a:gdLst>
                <a:gd name="T0" fmla="*/ 5 w 178"/>
                <a:gd name="T1" fmla="*/ 102 h 108"/>
                <a:gd name="T2" fmla="*/ 120 w 178"/>
                <a:gd name="T3" fmla="*/ 82 h 108"/>
                <a:gd name="T4" fmla="*/ 178 w 178"/>
                <a:gd name="T5" fmla="*/ 7 h 108"/>
                <a:gd name="T6" fmla="*/ 168 w 178"/>
                <a:gd name="T7" fmla="*/ 3 h 108"/>
                <a:gd name="T8" fmla="*/ 143 w 178"/>
                <a:gd name="T9" fmla="*/ 42 h 108"/>
                <a:gd name="T10" fmla="*/ 110 w 178"/>
                <a:gd name="T11" fmla="*/ 70 h 108"/>
                <a:gd name="T12" fmla="*/ 5 w 178"/>
                <a:gd name="T13" fmla="*/ 92 h 108"/>
                <a:gd name="T14" fmla="*/ 5 w 178"/>
                <a:gd name="T15" fmla="*/ 102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8" h="108">
                  <a:moveTo>
                    <a:pt x="5" y="102"/>
                  </a:moveTo>
                  <a:cubicBezTo>
                    <a:pt x="43" y="108"/>
                    <a:pt x="87" y="102"/>
                    <a:pt x="120" y="82"/>
                  </a:cubicBezTo>
                  <a:cubicBezTo>
                    <a:pt x="144" y="67"/>
                    <a:pt x="176" y="37"/>
                    <a:pt x="178" y="7"/>
                  </a:cubicBezTo>
                  <a:cubicBezTo>
                    <a:pt x="178" y="2"/>
                    <a:pt x="172" y="0"/>
                    <a:pt x="168" y="3"/>
                  </a:cubicBezTo>
                  <a:cubicBezTo>
                    <a:pt x="158" y="14"/>
                    <a:pt x="152" y="30"/>
                    <a:pt x="143" y="42"/>
                  </a:cubicBezTo>
                  <a:cubicBezTo>
                    <a:pt x="133" y="53"/>
                    <a:pt x="122" y="63"/>
                    <a:pt x="110" y="70"/>
                  </a:cubicBezTo>
                  <a:cubicBezTo>
                    <a:pt x="77" y="89"/>
                    <a:pt x="41" y="86"/>
                    <a:pt x="5" y="92"/>
                  </a:cubicBezTo>
                  <a:cubicBezTo>
                    <a:pt x="0" y="92"/>
                    <a:pt x="0" y="101"/>
                    <a:pt x="5"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1" name="Freeform 869">
              <a:extLst>
                <a:ext uri="{FF2B5EF4-FFF2-40B4-BE49-F238E27FC236}">
                  <a16:creationId xmlns:a16="http://schemas.microsoft.com/office/drawing/2014/main" id="{52078544-2B24-4333-A2BA-864157B70B4E}"/>
                </a:ext>
              </a:extLst>
            </p:cNvPr>
            <p:cNvSpPr>
              <a:spLocks/>
            </p:cNvSpPr>
            <p:nvPr/>
          </p:nvSpPr>
          <p:spPr bwMode="auto">
            <a:xfrm>
              <a:off x="3203" y="2761"/>
              <a:ext cx="137" cy="141"/>
            </a:xfrm>
            <a:custGeom>
              <a:avLst/>
              <a:gdLst>
                <a:gd name="T0" fmla="*/ 2 w 78"/>
                <a:gd name="T1" fmla="*/ 7 h 80"/>
                <a:gd name="T2" fmla="*/ 38 w 78"/>
                <a:gd name="T3" fmla="*/ 55 h 80"/>
                <a:gd name="T4" fmla="*/ 73 w 78"/>
                <a:gd name="T5" fmla="*/ 79 h 80"/>
                <a:gd name="T6" fmla="*/ 75 w 78"/>
                <a:gd name="T7" fmla="*/ 73 h 80"/>
                <a:gd name="T8" fmla="*/ 59 w 78"/>
                <a:gd name="T9" fmla="*/ 61 h 80"/>
                <a:gd name="T10" fmla="*/ 43 w 78"/>
                <a:gd name="T11" fmla="*/ 44 h 80"/>
                <a:gd name="T12" fmla="*/ 8 w 78"/>
                <a:gd name="T13" fmla="*/ 3 h 80"/>
                <a:gd name="T14" fmla="*/ 2 w 78"/>
                <a:gd name="T15" fmla="*/ 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80">
                  <a:moveTo>
                    <a:pt x="2" y="7"/>
                  </a:moveTo>
                  <a:cubicBezTo>
                    <a:pt x="12" y="24"/>
                    <a:pt x="26" y="39"/>
                    <a:pt x="38" y="55"/>
                  </a:cubicBezTo>
                  <a:cubicBezTo>
                    <a:pt x="47" y="65"/>
                    <a:pt x="58" y="80"/>
                    <a:pt x="73" y="79"/>
                  </a:cubicBezTo>
                  <a:cubicBezTo>
                    <a:pt x="76" y="79"/>
                    <a:pt x="78" y="75"/>
                    <a:pt x="75" y="73"/>
                  </a:cubicBezTo>
                  <a:cubicBezTo>
                    <a:pt x="70" y="69"/>
                    <a:pt x="64" y="66"/>
                    <a:pt x="59" y="61"/>
                  </a:cubicBezTo>
                  <a:cubicBezTo>
                    <a:pt x="53" y="56"/>
                    <a:pt x="48" y="50"/>
                    <a:pt x="43" y="44"/>
                  </a:cubicBezTo>
                  <a:cubicBezTo>
                    <a:pt x="31" y="30"/>
                    <a:pt x="20" y="15"/>
                    <a:pt x="8" y="3"/>
                  </a:cubicBezTo>
                  <a:cubicBezTo>
                    <a:pt x="5" y="0"/>
                    <a:pt x="0" y="4"/>
                    <a:pt x="2"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2" name="Freeform 870">
              <a:extLst>
                <a:ext uri="{FF2B5EF4-FFF2-40B4-BE49-F238E27FC236}">
                  <a16:creationId xmlns:a16="http://schemas.microsoft.com/office/drawing/2014/main" id="{02F20905-0706-4D75-AED6-8BA228162D78}"/>
                </a:ext>
              </a:extLst>
            </p:cNvPr>
            <p:cNvSpPr>
              <a:spLocks/>
            </p:cNvSpPr>
            <p:nvPr/>
          </p:nvSpPr>
          <p:spPr bwMode="auto">
            <a:xfrm>
              <a:off x="3312" y="2886"/>
              <a:ext cx="218" cy="56"/>
            </a:xfrm>
            <a:custGeom>
              <a:avLst/>
              <a:gdLst>
                <a:gd name="T0" fmla="*/ 4 w 124"/>
                <a:gd name="T1" fmla="*/ 7 h 32"/>
                <a:gd name="T2" fmla="*/ 121 w 124"/>
                <a:gd name="T3" fmla="*/ 18 h 32"/>
                <a:gd name="T4" fmla="*/ 120 w 124"/>
                <a:gd name="T5" fmla="*/ 11 h 32"/>
                <a:gd name="T6" fmla="*/ 66 w 124"/>
                <a:gd name="T7" fmla="*/ 14 h 32"/>
                <a:gd name="T8" fmla="*/ 6 w 124"/>
                <a:gd name="T9" fmla="*/ 1 h 32"/>
                <a:gd name="T10" fmla="*/ 4 w 124"/>
                <a:gd name="T11" fmla="*/ 7 h 32"/>
              </a:gdLst>
              <a:ahLst/>
              <a:cxnLst>
                <a:cxn ang="0">
                  <a:pos x="T0" y="T1"/>
                </a:cxn>
                <a:cxn ang="0">
                  <a:pos x="T2" y="T3"/>
                </a:cxn>
                <a:cxn ang="0">
                  <a:pos x="T4" y="T5"/>
                </a:cxn>
                <a:cxn ang="0">
                  <a:pos x="T6" y="T7"/>
                </a:cxn>
                <a:cxn ang="0">
                  <a:pos x="T8" y="T9"/>
                </a:cxn>
                <a:cxn ang="0">
                  <a:pos x="T10" y="T11"/>
                </a:cxn>
              </a:cxnLst>
              <a:rect l="0" t="0" r="r" b="b"/>
              <a:pathLst>
                <a:path w="124" h="32">
                  <a:moveTo>
                    <a:pt x="4" y="7"/>
                  </a:moveTo>
                  <a:cubicBezTo>
                    <a:pt x="37" y="24"/>
                    <a:pt x="86" y="32"/>
                    <a:pt x="121" y="18"/>
                  </a:cubicBezTo>
                  <a:cubicBezTo>
                    <a:pt x="124" y="16"/>
                    <a:pt x="124" y="11"/>
                    <a:pt x="120" y="11"/>
                  </a:cubicBezTo>
                  <a:cubicBezTo>
                    <a:pt x="102" y="13"/>
                    <a:pt x="84" y="15"/>
                    <a:pt x="66" y="14"/>
                  </a:cubicBezTo>
                  <a:cubicBezTo>
                    <a:pt x="45" y="12"/>
                    <a:pt x="26" y="6"/>
                    <a:pt x="6" y="1"/>
                  </a:cubicBezTo>
                  <a:cubicBezTo>
                    <a:pt x="3" y="0"/>
                    <a:pt x="0" y="6"/>
                    <a:pt x="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3" name="Freeform 871">
              <a:extLst>
                <a:ext uri="{FF2B5EF4-FFF2-40B4-BE49-F238E27FC236}">
                  <a16:creationId xmlns:a16="http://schemas.microsoft.com/office/drawing/2014/main" id="{8976A9AD-21F8-4DA6-86EE-68B53483C187}"/>
                </a:ext>
              </a:extLst>
            </p:cNvPr>
            <p:cNvSpPr>
              <a:spLocks/>
            </p:cNvSpPr>
            <p:nvPr/>
          </p:nvSpPr>
          <p:spPr bwMode="auto">
            <a:xfrm>
              <a:off x="3358" y="2610"/>
              <a:ext cx="168" cy="139"/>
            </a:xfrm>
            <a:custGeom>
              <a:avLst/>
              <a:gdLst>
                <a:gd name="T0" fmla="*/ 3 w 96"/>
                <a:gd name="T1" fmla="*/ 6 h 79"/>
                <a:gd name="T2" fmla="*/ 89 w 96"/>
                <a:gd name="T3" fmla="*/ 77 h 79"/>
                <a:gd name="T4" fmla="*/ 96 w 96"/>
                <a:gd name="T5" fmla="*/ 75 h 79"/>
                <a:gd name="T6" fmla="*/ 59 w 96"/>
                <a:gd name="T7" fmla="*/ 33 h 79"/>
                <a:gd name="T8" fmla="*/ 6 w 96"/>
                <a:gd name="T9" fmla="*/ 1 h 79"/>
                <a:gd name="T10" fmla="*/ 3 w 96"/>
                <a:gd name="T11" fmla="*/ 6 h 79"/>
              </a:gdLst>
              <a:ahLst/>
              <a:cxnLst>
                <a:cxn ang="0">
                  <a:pos x="T0" y="T1"/>
                </a:cxn>
                <a:cxn ang="0">
                  <a:pos x="T2" y="T3"/>
                </a:cxn>
                <a:cxn ang="0">
                  <a:pos x="T4" y="T5"/>
                </a:cxn>
                <a:cxn ang="0">
                  <a:pos x="T6" y="T7"/>
                </a:cxn>
                <a:cxn ang="0">
                  <a:pos x="T8" y="T9"/>
                </a:cxn>
                <a:cxn ang="0">
                  <a:pos x="T10" y="T11"/>
                </a:cxn>
              </a:cxnLst>
              <a:rect l="0" t="0" r="r" b="b"/>
              <a:pathLst>
                <a:path w="96" h="79">
                  <a:moveTo>
                    <a:pt x="3" y="6"/>
                  </a:moveTo>
                  <a:cubicBezTo>
                    <a:pt x="35" y="22"/>
                    <a:pt x="69" y="48"/>
                    <a:pt x="89" y="77"/>
                  </a:cubicBezTo>
                  <a:cubicBezTo>
                    <a:pt x="91" y="79"/>
                    <a:pt x="96" y="79"/>
                    <a:pt x="96" y="75"/>
                  </a:cubicBezTo>
                  <a:cubicBezTo>
                    <a:pt x="93" y="55"/>
                    <a:pt x="73" y="45"/>
                    <a:pt x="59" y="33"/>
                  </a:cubicBezTo>
                  <a:cubicBezTo>
                    <a:pt x="42" y="20"/>
                    <a:pt x="27" y="6"/>
                    <a:pt x="6" y="1"/>
                  </a:cubicBezTo>
                  <a:cubicBezTo>
                    <a:pt x="2" y="0"/>
                    <a:pt x="0" y="5"/>
                    <a:pt x="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4" name="Freeform 872">
              <a:extLst>
                <a:ext uri="{FF2B5EF4-FFF2-40B4-BE49-F238E27FC236}">
                  <a16:creationId xmlns:a16="http://schemas.microsoft.com/office/drawing/2014/main" id="{10FE330C-5952-4538-AB4D-EB55E80E4BB2}"/>
                </a:ext>
              </a:extLst>
            </p:cNvPr>
            <p:cNvSpPr>
              <a:spLocks/>
            </p:cNvSpPr>
            <p:nvPr/>
          </p:nvSpPr>
          <p:spPr bwMode="auto">
            <a:xfrm>
              <a:off x="3510" y="2659"/>
              <a:ext cx="324" cy="106"/>
            </a:xfrm>
            <a:custGeom>
              <a:avLst/>
              <a:gdLst>
                <a:gd name="T0" fmla="*/ 7 w 184"/>
                <a:gd name="T1" fmla="*/ 58 h 60"/>
                <a:gd name="T2" fmla="*/ 98 w 184"/>
                <a:gd name="T3" fmla="*/ 44 h 60"/>
                <a:gd name="T4" fmla="*/ 180 w 184"/>
                <a:gd name="T5" fmla="*/ 10 h 60"/>
                <a:gd name="T6" fmla="*/ 175 w 184"/>
                <a:gd name="T7" fmla="*/ 1 h 60"/>
                <a:gd name="T8" fmla="*/ 130 w 184"/>
                <a:gd name="T9" fmla="*/ 19 h 60"/>
                <a:gd name="T10" fmla="*/ 80 w 184"/>
                <a:gd name="T11" fmla="*/ 31 h 60"/>
                <a:gd name="T12" fmla="*/ 3 w 184"/>
                <a:gd name="T13" fmla="*/ 51 h 60"/>
                <a:gd name="T14" fmla="*/ 7 w 184"/>
                <a:gd name="T15" fmla="*/ 58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60">
                  <a:moveTo>
                    <a:pt x="7" y="58"/>
                  </a:moveTo>
                  <a:cubicBezTo>
                    <a:pt x="37" y="48"/>
                    <a:pt x="67" y="51"/>
                    <a:pt x="98" y="44"/>
                  </a:cubicBezTo>
                  <a:cubicBezTo>
                    <a:pt x="123" y="39"/>
                    <a:pt x="162" y="30"/>
                    <a:pt x="180" y="10"/>
                  </a:cubicBezTo>
                  <a:cubicBezTo>
                    <a:pt x="184" y="6"/>
                    <a:pt x="180" y="0"/>
                    <a:pt x="175" y="1"/>
                  </a:cubicBezTo>
                  <a:cubicBezTo>
                    <a:pt x="159" y="4"/>
                    <a:pt x="145" y="13"/>
                    <a:pt x="130" y="19"/>
                  </a:cubicBezTo>
                  <a:cubicBezTo>
                    <a:pt x="114" y="24"/>
                    <a:pt x="97" y="29"/>
                    <a:pt x="80" y="31"/>
                  </a:cubicBezTo>
                  <a:cubicBezTo>
                    <a:pt x="57" y="35"/>
                    <a:pt x="20" y="31"/>
                    <a:pt x="3" y="51"/>
                  </a:cubicBezTo>
                  <a:cubicBezTo>
                    <a:pt x="0" y="54"/>
                    <a:pt x="3" y="60"/>
                    <a:pt x="7" y="5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5" name="Freeform 873">
              <a:extLst>
                <a:ext uri="{FF2B5EF4-FFF2-40B4-BE49-F238E27FC236}">
                  <a16:creationId xmlns:a16="http://schemas.microsoft.com/office/drawing/2014/main" id="{F30E8236-B9AA-49A2-BFBA-9B25DD5F2D64}"/>
                </a:ext>
              </a:extLst>
            </p:cNvPr>
            <p:cNvSpPr>
              <a:spLocks/>
            </p:cNvSpPr>
            <p:nvPr/>
          </p:nvSpPr>
          <p:spPr bwMode="auto">
            <a:xfrm>
              <a:off x="3844" y="2619"/>
              <a:ext cx="118" cy="65"/>
            </a:xfrm>
            <a:custGeom>
              <a:avLst/>
              <a:gdLst>
                <a:gd name="T0" fmla="*/ 63 w 67"/>
                <a:gd name="T1" fmla="*/ 30 h 37"/>
                <a:gd name="T2" fmla="*/ 31 w 67"/>
                <a:gd name="T3" fmla="*/ 16 h 37"/>
                <a:gd name="T4" fmla="*/ 6 w 67"/>
                <a:gd name="T5" fmla="*/ 1 h 37"/>
                <a:gd name="T6" fmla="*/ 1 w 67"/>
                <a:gd name="T7" fmla="*/ 7 h 37"/>
                <a:gd name="T8" fmla="*/ 61 w 67"/>
                <a:gd name="T9" fmla="*/ 37 h 37"/>
                <a:gd name="T10" fmla="*/ 63 w 67"/>
                <a:gd name="T11" fmla="*/ 30 h 37"/>
              </a:gdLst>
              <a:ahLst/>
              <a:cxnLst>
                <a:cxn ang="0">
                  <a:pos x="T0" y="T1"/>
                </a:cxn>
                <a:cxn ang="0">
                  <a:pos x="T2" y="T3"/>
                </a:cxn>
                <a:cxn ang="0">
                  <a:pos x="T4" y="T5"/>
                </a:cxn>
                <a:cxn ang="0">
                  <a:pos x="T6" y="T7"/>
                </a:cxn>
                <a:cxn ang="0">
                  <a:pos x="T8" y="T9"/>
                </a:cxn>
                <a:cxn ang="0">
                  <a:pos x="T10" y="T11"/>
                </a:cxn>
              </a:cxnLst>
              <a:rect l="0" t="0" r="r" b="b"/>
              <a:pathLst>
                <a:path w="67" h="37">
                  <a:moveTo>
                    <a:pt x="63" y="30"/>
                  </a:moveTo>
                  <a:cubicBezTo>
                    <a:pt x="52" y="26"/>
                    <a:pt x="41" y="22"/>
                    <a:pt x="31" y="16"/>
                  </a:cubicBezTo>
                  <a:cubicBezTo>
                    <a:pt x="22" y="11"/>
                    <a:pt x="15" y="4"/>
                    <a:pt x="6" y="1"/>
                  </a:cubicBezTo>
                  <a:cubicBezTo>
                    <a:pt x="3" y="0"/>
                    <a:pt x="0" y="4"/>
                    <a:pt x="1" y="7"/>
                  </a:cubicBezTo>
                  <a:cubicBezTo>
                    <a:pt x="13" y="24"/>
                    <a:pt x="42" y="34"/>
                    <a:pt x="61" y="37"/>
                  </a:cubicBezTo>
                  <a:cubicBezTo>
                    <a:pt x="65" y="37"/>
                    <a:pt x="67" y="32"/>
                    <a:pt x="63"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6" name="Freeform 874">
              <a:extLst>
                <a:ext uri="{FF2B5EF4-FFF2-40B4-BE49-F238E27FC236}">
                  <a16:creationId xmlns:a16="http://schemas.microsoft.com/office/drawing/2014/main" id="{C8589ED1-3DAA-4D3B-BE7B-74AC196441A6}"/>
                </a:ext>
              </a:extLst>
            </p:cNvPr>
            <p:cNvSpPr>
              <a:spLocks/>
            </p:cNvSpPr>
            <p:nvPr/>
          </p:nvSpPr>
          <p:spPr bwMode="auto">
            <a:xfrm>
              <a:off x="3848" y="2508"/>
              <a:ext cx="26" cy="121"/>
            </a:xfrm>
            <a:custGeom>
              <a:avLst/>
              <a:gdLst>
                <a:gd name="T0" fmla="*/ 7 w 15"/>
                <a:gd name="T1" fmla="*/ 65 h 69"/>
                <a:gd name="T2" fmla="*/ 13 w 15"/>
                <a:gd name="T3" fmla="*/ 29 h 69"/>
                <a:gd name="T4" fmla="*/ 7 w 15"/>
                <a:gd name="T5" fmla="*/ 2 h 69"/>
                <a:gd name="T6" fmla="*/ 1 w 15"/>
                <a:gd name="T7" fmla="*/ 4 h 69"/>
                <a:gd name="T8" fmla="*/ 0 w 15"/>
                <a:gd name="T9" fmla="*/ 65 h 69"/>
                <a:gd name="T10" fmla="*/ 7 w 15"/>
                <a:gd name="T11" fmla="*/ 65 h 69"/>
              </a:gdLst>
              <a:ahLst/>
              <a:cxnLst>
                <a:cxn ang="0">
                  <a:pos x="T0" y="T1"/>
                </a:cxn>
                <a:cxn ang="0">
                  <a:pos x="T2" y="T3"/>
                </a:cxn>
                <a:cxn ang="0">
                  <a:pos x="T4" y="T5"/>
                </a:cxn>
                <a:cxn ang="0">
                  <a:pos x="T6" y="T7"/>
                </a:cxn>
                <a:cxn ang="0">
                  <a:pos x="T8" y="T9"/>
                </a:cxn>
                <a:cxn ang="0">
                  <a:pos x="T10" y="T11"/>
                </a:cxn>
              </a:cxnLst>
              <a:rect l="0" t="0" r="r" b="b"/>
              <a:pathLst>
                <a:path w="15" h="69">
                  <a:moveTo>
                    <a:pt x="7" y="65"/>
                  </a:moveTo>
                  <a:cubicBezTo>
                    <a:pt x="11" y="54"/>
                    <a:pt x="12" y="41"/>
                    <a:pt x="13" y="29"/>
                  </a:cubicBezTo>
                  <a:cubicBezTo>
                    <a:pt x="13" y="20"/>
                    <a:pt x="15" y="7"/>
                    <a:pt x="7" y="2"/>
                  </a:cubicBezTo>
                  <a:cubicBezTo>
                    <a:pt x="5" y="0"/>
                    <a:pt x="1" y="1"/>
                    <a:pt x="1" y="4"/>
                  </a:cubicBezTo>
                  <a:cubicBezTo>
                    <a:pt x="3" y="25"/>
                    <a:pt x="1" y="44"/>
                    <a:pt x="0" y="65"/>
                  </a:cubicBezTo>
                  <a:cubicBezTo>
                    <a:pt x="0" y="69"/>
                    <a:pt x="5" y="69"/>
                    <a:pt x="7" y="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7" name="Freeform 875">
              <a:extLst>
                <a:ext uri="{FF2B5EF4-FFF2-40B4-BE49-F238E27FC236}">
                  <a16:creationId xmlns:a16="http://schemas.microsoft.com/office/drawing/2014/main" id="{7635BE34-46B1-48B2-8BE8-8FD6112C7BFA}"/>
                </a:ext>
              </a:extLst>
            </p:cNvPr>
            <p:cNvSpPr>
              <a:spLocks/>
            </p:cNvSpPr>
            <p:nvPr/>
          </p:nvSpPr>
          <p:spPr bwMode="auto">
            <a:xfrm>
              <a:off x="3655" y="2408"/>
              <a:ext cx="218" cy="119"/>
            </a:xfrm>
            <a:custGeom>
              <a:avLst/>
              <a:gdLst>
                <a:gd name="T0" fmla="*/ 122 w 124"/>
                <a:gd name="T1" fmla="*/ 62 h 68"/>
                <a:gd name="T2" fmla="*/ 71 w 124"/>
                <a:gd name="T3" fmla="*/ 22 h 68"/>
                <a:gd name="T4" fmla="*/ 5 w 124"/>
                <a:gd name="T5" fmla="*/ 2 h 68"/>
                <a:gd name="T6" fmla="*/ 4 w 124"/>
                <a:gd name="T7" fmla="*/ 9 h 68"/>
                <a:gd name="T8" fmla="*/ 117 w 124"/>
                <a:gd name="T9" fmla="*/ 66 h 68"/>
                <a:gd name="T10" fmla="*/ 122 w 124"/>
                <a:gd name="T11" fmla="*/ 62 h 68"/>
              </a:gdLst>
              <a:ahLst/>
              <a:cxnLst>
                <a:cxn ang="0">
                  <a:pos x="T0" y="T1"/>
                </a:cxn>
                <a:cxn ang="0">
                  <a:pos x="T2" y="T3"/>
                </a:cxn>
                <a:cxn ang="0">
                  <a:pos x="T4" y="T5"/>
                </a:cxn>
                <a:cxn ang="0">
                  <a:pos x="T6" y="T7"/>
                </a:cxn>
                <a:cxn ang="0">
                  <a:pos x="T8" y="T9"/>
                </a:cxn>
                <a:cxn ang="0">
                  <a:pos x="T10" y="T11"/>
                </a:cxn>
              </a:cxnLst>
              <a:rect l="0" t="0" r="r" b="b"/>
              <a:pathLst>
                <a:path w="124" h="68">
                  <a:moveTo>
                    <a:pt x="122" y="62"/>
                  </a:moveTo>
                  <a:cubicBezTo>
                    <a:pt x="110" y="44"/>
                    <a:pt x="89" y="33"/>
                    <a:pt x="71" y="22"/>
                  </a:cubicBezTo>
                  <a:cubicBezTo>
                    <a:pt x="51" y="10"/>
                    <a:pt x="29" y="0"/>
                    <a:pt x="5" y="2"/>
                  </a:cubicBezTo>
                  <a:cubicBezTo>
                    <a:pt x="1" y="2"/>
                    <a:pt x="0" y="8"/>
                    <a:pt x="4" y="9"/>
                  </a:cubicBezTo>
                  <a:cubicBezTo>
                    <a:pt x="45" y="18"/>
                    <a:pt x="87" y="37"/>
                    <a:pt x="117" y="66"/>
                  </a:cubicBezTo>
                  <a:cubicBezTo>
                    <a:pt x="120" y="68"/>
                    <a:pt x="124" y="65"/>
                    <a:pt x="122" y="6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8" name="Freeform 876">
              <a:extLst>
                <a:ext uri="{FF2B5EF4-FFF2-40B4-BE49-F238E27FC236}">
                  <a16:creationId xmlns:a16="http://schemas.microsoft.com/office/drawing/2014/main" id="{BCEB1598-277F-4B3A-B20B-FCD98817D233}"/>
                </a:ext>
              </a:extLst>
            </p:cNvPr>
            <p:cNvSpPr>
              <a:spLocks/>
            </p:cNvSpPr>
            <p:nvPr/>
          </p:nvSpPr>
          <p:spPr bwMode="auto">
            <a:xfrm>
              <a:off x="3853" y="2346"/>
              <a:ext cx="434" cy="185"/>
            </a:xfrm>
            <a:custGeom>
              <a:avLst/>
              <a:gdLst>
                <a:gd name="T0" fmla="*/ 10 w 247"/>
                <a:gd name="T1" fmla="*/ 103 h 105"/>
                <a:gd name="T2" fmla="*/ 119 w 247"/>
                <a:gd name="T3" fmla="*/ 43 h 105"/>
                <a:gd name="T4" fmla="*/ 178 w 247"/>
                <a:gd name="T5" fmla="*/ 28 h 105"/>
                <a:gd name="T6" fmla="*/ 241 w 247"/>
                <a:gd name="T7" fmla="*/ 29 h 105"/>
                <a:gd name="T8" fmla="*/ 243 w 247"/>
                <a:gd name="T9" fmla="*/ 20 h 105"/>
                <a:gd name="T10" fmla="*/ 118 w 247"/>
                <a:gd name="T11" fmla="*/ 27 h 105"/>
                <a:gd name="T12" fmla="*/ 4 w 247"/>
                <a:gd name="T13" fmla="*/ 95 h 105"/>
                <a:gd name="T14" fmla="*/ 10 w 247"/>
                <a:gd name="T15" fmla="*/ 103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7" h="105">
                  <a:moveTo>
                    <a:pt x="10" y="103"/>
                  </a:moveTo>
                  <a:cubicBezTo>
                    <a:pt x="48" y="85"/>
                    <a:pt x="79" y="58"/>
                    <a:pt x="119" y="43"/>
                  </a:cubicBezTo>
                  <a:cubicBezTo>
                    <a:pt x="138" y="36"/>
                    <a:pt x="158" y="30"/>
                    <a:pt x="178" y="28"/>
                  </a:cubicBezTo>
                  <a:cubicBezTo>
                    <a:pt x="199" y="26"/>
                    <a:pt x="220" y="31"/>
                    <a:pt x="241" y="29"/>
                  </a:cubicBezTo>
                  <a:cubicBezTo>
                    <a:pt x="245" y="29"/>
                    <a:pt x="247" y="23"/>
                    <a:pt x="243" y="20"/>
                  </a:cubicBezTo>
                  <a:cubicBezTo>
                    <a:pt x="208" y="0"/>
                    <a:pt x="153" y="14"/>
                    <a:pt x="118" y="27"/>
                  </a:cubicBezTo>
                  <a:cubicBezTo>
                    <a:pt x="78" y="42"/>
                    <a:pt x="35" y="65"/>
                    <a:pt x="4" y="95"/>
                  </a:cubicBezTo>
                  <a:cubicBezTo>
                    <a:pt x="0" y="99"/>
                    <a:pt x="5" y="105"/>
                    <a:pt x="10" y="10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9" name="Freeform 877">
              <a:extLst>
                <a:ext uri="{FF2B5EF4-FFF2-40B4-BE49-F238E27FC236}">
                  <a16:creationId xmlns:a16="http://schemas.microsoft.com/office/drawing/2014/main" id="{D4FC47AD-8024-4F21-8E34-7B6A6DDE10CC}"/>
                </a:ext>
              </a:extLst>
            </p:cNvPr>
            <p:cNvSpPr>
              <a:spLocks/>
            </p:cNvSpPr>
            <p:nvPr/>
          </p:nvSpPr>
          <p:spPr bwMode="auto">
            <a:xfrm>
              <a:off x="4208" y="2212"/>
              <a:ext cx="102" cy="167"/>
            </a:xfrm>
            <a:custGeom>
              <a:avLst/>
              <a:gdLst>
                <a:gd name="T0" fmla="*/ 5 w 58"/>
                <a:gd name="T1" fmla="*/ 93 h 95"/>
                <a:gd name="T2" fmla="*/ 39 w 58"/>
                <a:gd name="T3" fmla="*/ 54 h 95"/>
                <a:gd name="T4" fmla="*/ 57 w 58"/>
                <a:gd name="T5" fmla="*/ 5 h 95"/>
                <a:gd name="T6" fmla="*/ 50 w 58"/>
                <a:gd name="T7" fmla="*/ 3 h 95"/>
                <a:gd name="T8" fmla="*/ 32 w 58"/>
                <a:gd name="T9" fmla="*/ 47 h 95"/>
                <a:gd name="T10" fmla="*/ 1 w 58"/>
                <a:gd name="T11" fmla="*/ 89 h 95"/>
                <a:gd name="T12" fmla="*/ 5 w 58"/>
                <a:gd name="T13" fmla="*/ 93 h 95"/>
              </a:gdLst>
              <a:ahLst/>
              <a:cxnLst>
                <a:cxn ang="0">
                  <a:pos x="T0" y="T1"/>
                </a:cxn>
                <a:cxn ang="0">
                  <a:pos x="T2" y="T3"/>
                </a:cxn>
                <a:cxn ang="0">
                  <a:pos x="T4" y="T5"/>
                </a:cxn>
                <a:cxn ang="0">
                  <a:pos x="T6" y="T7"/>
                </a:cxn>
                <a:cxn ang="0">
                  <a:pos x="T8" y="T9"/>
                </a:cxn>
                <a:cxn ang="0">
                  <a:pos x="T10" y="T11"/>
                </a:cxn>
                <a:cxn ang="0">
                  <a:pos x="T12" y="T13"/>
                </a:cxn>
              </a:cxnLst>
              <a:rect l="0" t="0" r="r" b="b"/>
              <a:pathLst>
                <a:path w="58" h="95">
                  <a:moveTo>
                    <a:pt x="5" y="93"/>
                  </a:moveTo>
                  <a:cubicBezTo>
                    <a:pt x="19" y="83"/>
                    <a:pt x="30" y="69"/>
                    <a:pt x="39" y="54"/>
                  </a:cubicBezTo>
                  <a:cubicBezTo>
                    <a:pt x="47" y="41"/>
                    <a:pt x="58" y="22"/>
                    <a:pt x="57" y="5"/>
                  </a:cubicBezTo>
                  <a:cubicBezTo>
                    <a:pt x="56" y="2"/>
                    <a:pt x="52" y="0"/>
                    <a:pt x="50" y="3"/>
                  </a:cubicBezTo>
                  <a:cubicBezTo>
                    <a:pt x="42" y="17"/>
                    <a:pt x="39" y="33"/>
                    <a:pt x="32" y="47"/>
                  </a:cubicBezTo>
                  <a:cubicBezTo>
                    <a:pt x="24" y="62"/>
                    <a:pt x="13" y="76"/>
                    <a:pt x="1" y="89"/>
                  </a:cubicBezTo>
                  <a:cubicBezTo>
                    <a:pt x="0" y="91"/>
                    <a:pt x="2" y="95"/>
                    <a:pt x="5" y="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0" name="Freeform 878">
              <a:extLst>
                <a:ext uri="{FF2B5EF4-FFF2-40B4-BE49-F238E27FC236}">
                  <a16:creationId xmlns:a16="http://schemas.microsoft.com/office/drawing/2014/main" id="{CF0B1937-1075-4C3F-BFF4-369BD49CB50F}"/>
                </a:ext>
              </a:extLst>
            </p:cNvPr>
            <p:cNvSpPr>
              <a:spLocks/>
            </p:cNvSpPr>
            <p:nvPr/>
          </p:nvSpPr>
          <p:spPr bwMode="auto">
            <a:xfrm>
              <a:off x="4145" y="2128"/>
              <a:ext cx="965" cy="260"/>
            </a:xfrm>
            <a:custGeom>
              <a:avLst/>
              <a:gdLst>
                <a:gd name="T0" fmla="*/ 3 w 549"/>
                <a:gd name="T1" fmla="*/ 10 h 148"/>
                <a:gd name="T2" fmla="*/ 101 w 549"/>
                <a:gd name="T3" fmla="*/ 59 h 148"/>
                <a:gd name="T4" fmla="*/ 244 w 549"/>
                <a:gd name="T5" fmla="*/ 34 h 148"/>
                <a:gd name="T6" fmla="*/ 415 w 549"/>
                <a:gd name="T7" fmla="*/ 47 h 148"/>
                <a:gd name="T8" fmla="*/ 486 w 549"/>
                <a:gd name="T9" fmla="*/ 81 h 148"/>
                <a:gd name="T10" fmla="*/ 538 w 549"/>
                <a:gd name="T11" fmla="*/ 143 h 148"/>
                <a:gd name="T12" fmla="*/ 549 w 549"/>
                <a:gd name="T13" fmla="*/ 140 h 148"/>
                <a:gd name="T14" fmla="*/ 460 w 549"/>
                <a:gd name="T15" fmla="*/ 46 h 148"/>
                <a:gd name="T16" fmla="*/ 303 w 549"/>
                <a:gd name="T17" fmla="*/ 11 h 148"/>
                <a:gd name="T18" fmla="*/ 225 w 549"/>
                <a:gd name="T19" fmla="*/ 20 h 148"/>
                <a:gd name="T20" fmla="*/ 131 w 549"/>
                <a:gd name="T21" fmla="*/ 42 h 148"/>
                <a:gd name="T22" fmla="*/ 10 w 549"/>
                <a:gd name="T23" fmla="*/ 3 h 148"/>
                <a:gd name="T24" fmla="*/ 3 w 549"/>
                <a:gd name="T25" fmla="*/ 1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9" h="148">
                  <a:moveTo>
                    <a:pt x="3" y="10"/>
                  </a:moveTo>
                  <a:cubicBezTo>
                    <a:pt x="23" y="41"/>
                    <a:pt x="67" y="54"/>
                    <a:pt x="101" y="59"/>
                  </a:cubicBezTo>
                  <a:cubicBezTo>
                    <a:pt x="150" y="65"/>
                    <a:pt x="196" y="43"/>
                    <a:pt x="244" y="34"/>
                  </a:cubicBezTo>
                  <a:cubicBezTo>
                    <a:pt x="300" y="24"/>
                    <a:pt x="360" y="29"/>
                    <a:pt x="415" y="47"/>
                  </a:cubicBezTo>
                  <a:cubicBezTo>
                    <a:pt x="440" y="55"/>
                    <a:pt x="465" y="67"/>
                    <a:pt x="486" y="81"/>
                  </a:cubicBezTo>
                  <a:cubicBezTo>
                    <a:pt x="511" y="98"/>
                    <a:pt x="522" y="119"/>
                    <a:pt x="538" y="143"/>
                  </a:cubicBezTo>
                  <a:cubicBezTo>
                    <a:pt x="541" y="148"/>
                    <a:pt x="549" y="146"/>
                    <a:pt x="549" y="140"/>
                  </a:cubicBezTo>
                  <a:cubicBezTo>
                    <a:pt x="549" y="95"/>
                    <a:pt x="495" y="63"/>
                    <a:pt x="460" y="46"/>
                  </a:cubicBezTo>
                  <a:cubicBezTo>
                    <a:pt x="411" y="23"/>
                    <a:pt x="357" y="11"/>
                    <a:pt x="303" y="11"/>
                  </a:cubicBezTo>
                  <a:cubicBezTo>
                    <a:pt x="277" y="11"/>
                    <a:pt x="251" y="14"/>
                    <a:pt x="225" y="20"/>
                  </a:cubicBezTo>
                  <a:cubicBezTo>
                    <a:pt x="194" y="27"/>
                    <a:pt x="163" y="39"/>
                    <a:pt x="131" y="42"/>
                  </a:cubicBezTo>
                  <a:cubicBezTo>
                    <a:pt x="86" y="46"/>
                    <a:pt x="46" y="30"/>
                    <a:pt x="10" y="3"/>
                  </a:cubicBezTo>
                  <a:cubicBezTo>
                    <a:pt x="6" y="0"/>
                    <a:pt x="0" y="6"/>
                    <a:pt x="3"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1" name="Freeform 879">
              <a:extLst>
                <a:ext uri="{FF2B5EF4-FFF2-40B4-BE49-F238E27FC236}">
                  <a16:creationId xmlns:a16="http://schemas.microsoft.com/office/drawing/2014/main" id="{53D4AD4B-197F-4017-94D7-6766A4323092}"/>
                </a:ext>
              </a:extLst>
            </p:cNvPr>
            <p:cNvSpPr>
              <a:spLocks/>
            </p:cNvSpPr>
            <p:nvPr/>
          </p:nvSpPr>
          <p:spPr bwMode="auto">
            <a:xfrm>
              <a:off x="4799" y="1947"/>
              <a:ext cx="65" cy="241"/>
            </a:xfrm>
            <a:custGeom>
              <a:avLst/>
              <a:gdLst>
                <a:gd name="T0" fmla="*/ 21 w 37"/>
                <a:gd name="T1" fmla="*/ 6 h 137"/>
                <a:gd name="T2" fmla="*/ 18 w 37"/>
                <a:gd name="T3" fmla="*/ 68 h 137"/>
                <a:gd name="T4" fmla="*/ 1 w 37"/>
                <a:gd name="T5" fmla="*/ 130 h 137"/>
                <a:gd name="T6" fmla="*/ 8 w 37"/>
                <a:gd name="T7" fmla="*/ 134 h 137"/>
                <a:gd name="T8" fmla="*/ 30 w 37"/>
                <a:gd name="T9" fmla="*/ 5 h 137"/>
                <a:gd name="T10" fmla="*/ 21 w 37"/>
                <a:gd name="T11" fmla="*/ 6 h 137"/>
              </a:gdLst>
              <a:ahLst/>
              <a:cxnLst>
                <a:cxn ang="0">
                  <a:pos x="T0" y="T1"/>
                </a:cxn>
                <a:cxn ang="0">
                  <a:pos x="T2" y="T3"/>
                </a:cxn>
                <a:cxn ang="0">
                  <a:pos x="T4" y="T5"/>
                </a:cxn>
                <a:cxn ang="0">
                  <a:pos x="T6" y="T7"/>
                </a:cxn>
                <a:cxn ang="0">
                  <a:pos x="T8" y="T9"/>
                </a:cxn>
                <a:cxn ang="0">
                  <a:pos x="T10" y="T11"/>
                </a:cxn>
              </a:cxnLst>
              <a:rect l="0" t="0" r="r" b="b"/>
              <a:pathLst>
                <a:path w="37" h="137">
                  <a:moveTo>
                    <a:pt x="21" y="6"/>
                  </a:moveTo>
                  <a:cubicBezTo>
                    <a:pt x="19" y="27"/>
                    <a:pt x="20" y="47"/>
                    <a:pt x="18" y="68"/>
                  </a:cubicBezTo>
                  <a:cubicBezTo>
                    <a:pt x="15" y="90"/>
                    <a:pt x="5" y="108"/>
                    <a:pt x="1" y="130"/>
                  </a:cubicBezTo>
                  <a:cubicBezTo>
                    <a:pt x="0" y="134"/>
                    <a:pt x="5" y="137"/>
                    <a:pt x="8" y="134"/>
                  </a:cubicBezTo>
                  <a:cubicBezTo>
                    <a:pt x="37" y="107"/>
                    <a:pt x="36" y="41"/>
                    <a:pt x="30" y="5"/>
                  </a:cubicBezTo>
                  <a:cubicBezTo>
                    <a:pt x="29" y="0"/>
                    <a:pt x="22" y="2"/>
                    <a:pt x="2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2" name="Freeform 880">
              <a:extLst>
                <a:ext uri="{FF2B5EF4-FFF2-40B4-BE49-F238E27FC236}">
                  <a16:creationId xmlns:a16="http://schemas.microsoft.com/office/drawing/2014/main" id="{EFD993CD-4C51-4555-A255-4485B4D99435}"/>
                </a:ext>
              </a:extLst>
            </p:cNvPr>
            <p:cNvSpPr>
              <a:spLocks/>
            </p:cNvSpPr>
            <p:nvPr/>
          </p:nvSpPr>
          <p:spPr bwMode="auto">
            <a:xfrm>
              <a:off x="4563" y="1838"/>
              <a:ext cx="306" cy="137"/>
            </a:xfrm>
            <a:custGeom>
              <a:avLst/>
              <a:gdLst>
                <a:gd name="T0" fmla="*/ 7 w 174"/>
                <a:gd name="T1" fmla="*/ 12 h 78"/>
                <a:gd name="T2" fmla="*/ 49 w 174"/>
                <a:gd name="T3" fmla="*/ 18 h 78"/>
                <a:gd name="T4" fmla="*/ 94 w 174"/>
                <a:gd name="T5" fmla="*/ 33 h 78"/>
                <a:gd name="T6" fmla="*/ 165 w 174"/>
                <a:gd name="T7" fmla="*/ 76 h 78"/>
                <a:gd name="T8" fmla="*/ 171 w 174"/>
                <a:gd name="T9" fmla="*/ 70 h 78"/>
                <a:gd name="T10" fmla="*/ 87 w 174"/>
                <a:gd name="T11" fmla="*/ 18 h 78"/>
                <a:gd name="T12" fmla="*/ 32 w 174"/>
                <a:gd name="T13" fmla="*/ 4 h 78"/>
                <a:gd name="T14" fmla="*/ 3 w 174"/>
                <a:gd name="T15" fmla="*/ 7 h 78"/>
                <a:gd name="T16" fmla="*/ 7 w 174"/>
                <a:gd name="T17" fmla="*/ 1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78">
                  <a:moveTo>
                    <a:pt x="7" y="12"/>
                  </a:moveTo>
                  <a:cubicBezTo>
                    <a:pt x="18" y="7"/>
                    <a:pt x="38" y="15"/>
                    <a:pt x="49" y="18"/>
                  </a:cubicBezTo>
                  <a:cubicBezTo>
                    <a:pt x="65" y="22"/>
                    <a:pt x="80" y="27"/>
                    <a:pt x="94" y="33"/>
                  </a:cubicBezTo>
                  <a:cubicBezTo>
                    <a:pt x="120" y="45"/>
                    <a:pt x="140" y="64"/>
                    <a:pt x="165" y="76"/>
                  </a:cubicBezTo>
                  <a:cubicBezTo>
                    <a:pt x="168" y="78"/>
                    <a:pt x="174" y="74"/>
                    <a:pt x="171" y="70"/>
                  </a:cubicBezTo>
                  <a:cubicBezTo>
                    <a:pt x="152" y="45"/>
                    <a:pt x="116" y="28"/>
                    <a:pt x="87" y="18"/>
                  </a:cubicBezTo>
                  <a:cubicBezTo>
                    <a:pt x="69" y="11"/>
                    <a:pt x="51" y="6"/>
                    <a:pt x="32" y="4"/>
                  </a:cubicBezTo>
                  <a:cubicBezTo>
                    <a:pt x="22" y="2"/>
                    <a:pt x="12" y="0"/>
                    <a:pt x="3" y="7"/>
                  </a:cubicBezTo>
                  <a:cubicBezTo>
                    <a:pt x="0" y="9"/>
                    <a:pt x="4" y="13"/>
                    <a:pt x="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3" name="Freeform 881">
              <a:extLst>
                <a:ext uri="{FF2B5EF4-FFF2-40B4-BE49-F238E27FC236}">
                  <a16:creationId xmlns:a16="http://schemas.microsoft.com/office/drawing/2014/main" id="{3A0A7C68-41E0-483E-A5CD-32DBE6689D60}"/>
                </a:ext>
              </a:extLst>
            </p:cNvPr>
            <p:cNvSpPr>
              <a:spLocks/>
            </p:cNvSpPr>
            <p:nvPr/>
          </p:nvSpPr>
          <p:spPr bwMode="auto">
            <a:xfrm>
              <a:off x="4516" y="1732"/>
              <a:ext cx="123" cy="127"/>
            </a:xfrm>
            <a:custGeom>
              <a:avLst/>
              <a:gdLst>
                <a:gd name="T0" fmla="*/ 68 w 70"/>
                <a:gd name="T1" fmla="*/ 68 h 72"/>
                <a:gd name="T2" fmla="*/ 6 w 70"/>
                <a:gd name="T3" fmla="*/ 2 h 72"/>
                <a:gd name="T4" fmla="*/ 4 w 70"/>
                <a:gd name="T5" fmla="*/ 9 h 72"/>
                <a:gd name="T6" fmla="*/ 40 w 70"/>
                <a:gd name="T7" fmla="*/ 30 h 72"/>
                <a:gd name="T8" fmla="*/ 61 w 70"/>
                <a:gd name="T9" fmla="*/ 68 h 72"/>
                <a:gd name="T10" fmla="*/ 68 w 70"/>
                <a:gd name="T11" fmla="*/ 68 h 72"/>
              </a:gdLst>
              <a:ahLst/>
              <a:cxnLst>
                <a:cxn ang="0">
                  <a:pos x="T0" y="T1"/>
                </a:cxn>
                <a:cxn ang="0">
                  <a:pos x="T2" y="T3"/>
                </a:cxn>
                <a:cxn ang="0">
                  <a:pos x="T4" y="T5"/>
                </a:cxn>
                <a:cxn ang="0">
                  <a:pos x="T6" y="T7"/>
                </a:cxn>
                <a:cxn ang="0">
                  <a:pos x="T8" y="T9"/>
                </a:cxn>
                <a:cxn ang="0">
                  <a:pos x="T10" y="T11"/>
                </a:cxn>
              </a:cxnLst>
              <a:rect l="0" t="0" r="r" b="b"/>
              <a:pathLst>
                <a:path w="70" h="72">
                  <a:moveTo>
                    <a:pt x="68" y="68"/>
                  </a:moveTo>
                  <a:cubicBezTo>
                    <a:pt x="70" y="37"/>
                    <a:pt x="37" y="0"/>
                    <a:pt x="6" y="2"/>
                  </a:cubicBezTo>
                  <a:cubicBezTo>
                    <a:pt x="2" y="2"/>
                    <a:pt x="0" y="7"/>
                    <a:pt x="4" y="9"/>
                  </a:cubicBezTo>
                  <a:cubicBezTo>
                    <a:pt x="17" y="15"/>
                    <a:pt x="29" y="19"/>
                    <a:pt x="40" y="30"/>
                  </a:cubicBezTo>
                  <a:cubicBezTo>
                    <a:pt x="51" y="41"/>
                    <a:pt x="56" y="54"/>
                    <a:pt x="61" y="68"/>
                  </a:cubicBezTo>
                  <a:cubicBezTo>
                    <a:pt x="63" y="72"/>
                    <a:pt x="68" y="72"/>
                    <a:pt x="68" y="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4" name="Freeform 882">
              <a:extLst>
                <a:ext uri="{FF2B5EF4-FFF2-40B4-BE49-F238E27FC236}">
                  <a16:creationId xmlns:a16="http://schemas.microsoft.com/office/drawing/2014/main" id="{D974A32B-3611-40EB-9B70-9B0FB4C167C2}"/>
                </a:ext>
              </a:extLst>
            </p:cNvPr>
            <p:cNvSpPr>
              <a:spLocks/>
            </p:cNvSpPr>
            <p:nvPr/>
          </p:nvSpPr>
          <p:spPr bwMode="auto">
            <a:xfrm>
              <a:off x="4845" y="1901"/>
              <a:ext cx="378" cy="77"/>
            </a:xfrm>
            <a:custGeom>
              <a:avLst/>
              <a:gdLst>
                <a:gd name="T0" fmla="*/ 6 w 215"/>
                <a:gd name="T1" fmla="*/ 43 h 44"/>
                <a:gd name="T2" fmla="*/ 102 w 215"/>
                <a:gd name="T3" fmla="*/ 25 h 44"/>
                <a:gd name="T4" fmla="*/ 152 w 215"/>
                <a:gd name="T5" fmla="*/ 16 h 44"/>
                <a:gd name="T6" fmla="*/ 203 w 215"/>
                <a:gd name="T7" fmla="*/ 35 h 44"/>
                <a:gd name="T8" fmla="*/ 212 w 215"/>
                <a:gd name="T9" fmla="*/ 33 h 44"/>
                <a:gd name="T10" fmla="*/ 148 w 215"/>
                <a:gd name="T11" fmla="*/ 4 h 44"/>
                <a:gd name="T12" fmla="*/ 5 w 215"/>
                <a:gd name="T13" fmla="*/ 34 h 44"/>
                <a:gd name="T14" fmla="*/ 6 w 215"/>
                <a:gd name="T15" fmla="*/ 43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5" h="44">
                  <a:moveTo>
                    <a:pt x="6" y="43"/>
                  </a:moveTo>
                  <a:cubicBezTo>
                    <a:pt x="38" y="40"/>
                    <a:pt x="70" y="31"/>
                    <a:pt x="102" y="25"/>
                  </a:cubicBezTo>
                  <a:cubicBezTo>
                    <a:pt x="119" y="22"/>
                    <a:pt x="135" y="19"/>
                    <a:pt x="152" y="16"/>
                  </a:cubicBezTo>
                  <a:cubicBezTo>
                    <a:pt x="174" y="13"/>
                    <a:pt x="191" y="14"/>
                    <a:pt x="203" y="35"/>
                  </a:cubicBezTo>
                  <a:cubicBezTo>
                    <a:pt x="205" y="40"/>
                    <a:pt x="211" y="37"/>
                    <a:pt x="212" y="33"/>
                  </a:cubicBezTo>
                  <a:cubicBezTo>
                    <a:pt x="215" y="0"/>
                    <a:pt x="169" y="0"/>
                    <a:pt x="148" y="4"/>
                  </a:cubicBezTo>
                  <a:cubicBezTo>
                    <a:pt x="101" y="11"/>
                    <a:pt x="50" y="18"/>
                    <a:pt x="5" y="34"/>
                  </a:cubicBezTo>
                  <a:cubicBezTo>
                    <a:pt x="0" y="36"/>
                    <a:pt x="0" y="44"/>
                    <a:pt x="6"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5" name="Freeform 883">
              <a:extLst>
                <a:ext uri="{FF2B5EF4-FFF2-40B4-BE49-F238E27FC236}">
                  <a16:creationId xmlns:a16="http://schemas.microsoft.com/office/drawing/2014/main" id="{03BBF9DE-583D-4AD9-82C2-C0C134E9F07C}"/>
                </a:ext>
              </a:extLst>
            </p:cNvPr>
            <p:cNvSpPr>
              <a:spLocks/>
            </p:cNvSpPr>
            <p:nvPr/>
          </p:nvSpPr>
          <p:spPr bwMode="auto">
            <a:xfrm>
              <a:off x="5193" y="1850"/>
              <a:ext cx="274" cy="329"/>
            </a:xfrm>
            <a:custGeom>
              <a:avLst/>
              <a:gdLst>
                <a:gd name="T0" fmla="*/ 8 w 156"/>
                <a:gd name="T1" fmla="*/ 26 h 187"/>
                <a:gd name="T2" fmla="*/ 72 w 156"/>
                <a:gd name="T3" fmla="*/ 25 h 187"/>
                <a:gd name="T4" fmla="*/ 104 w 156"/>
                <a:gd name="T5" fmla="*/ 68 h 187"/>
                <a:gd name="T6" fmla="*/ 129 w 156"/>
                <a:gd name="T7" fmla="*/ 127 h 187"/>
                <a:gd name="T8" fmla="*/ 142 w 156"/>
                <a:gd name="T9" fmla="*/ 182 h 187"/>
                <a:gd name="T10" fmla="*/ 152 w 156"/>
                <a:gd name="T11" fmla="*/ 182 h 187"/>
                <a:gd name="T12" fmla="*/ 139 w 156"/>
                <a:gd name="T13" fmla="*/ 109 h 187"/>
                <a:gd name="T14" fmla="*/ 108 w 156"/>
                <a:gd name="T15" fmla="*/ 42 h 187"/>
                <a:gd name="T16" fmla="*/ 5 w 156"/>
                <a:gd name="T17" fmla="*/ 19 h 187"/>
                <a:gd name="T18" fmla="*/ 8 w 156"/>
                <a:gd name="T19" fmla="*/ 2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8" y="26"/>
                  </a:moveTo>
                  <a:cubicBezTo>
                    <a:pt x="28" y="22"/>
                    <a:pt x="52" y="15"/>
                    <a:pt x="72" y="25"/>
                  </a:cubicBezTo>
                  <a:cubicBezTo>
                    <a:pt x="89" y="33"/>
                    <a:pt x="97" y="52"/>
                    <a:pt x="104" y="68"/>
                  </a:cubicBezTo>
                  <a:cubicBezTo>
                    <a:pt x="113" y="87"/>
                    <a:pt x="122" y="107"/>
                    <a:pt x="129" y="127"/>
                  </a:cubicBezTo>
                  <a:cubicBezTo>
                    <a:pt x="135" y="145"/>
                    <a:pt x="137" y="164"/>
                    <a:pt x="142" y="182"/>
                  </a:cubicBezTo>
                  <a:cubicBezTo>
                    <a:pt x="144" y="187"/>
                    <a:pt x="151" y="187"/>
                    <a:pt x="152" y="182"/>
                  </a:cubicBezTo>
                  <a:cubicBezTo>
                    <a:pt x="156" y="157"/>
                    <a:pt x="148" y="132"/>
                    <a:pt x="139" y="109"/>
                  </a:cubicBezTo>
                  <a:cubicBezTo>
                    <a:pt x="130" y="86"/>
                    <a:pt x="120" y="63"/>
                    <a:pt x="108" y="42"/>
                  </a:cubicBezTo>
                  <a:cubicBezTo>
                    <a:pt x="85" y="3"/>
                    <a:pt x="43" y="0"/>
                    <a:pt x="5" y="19"/>
                  </a:cubicBezTo>
                  <a:cubicBezTo>
                    <a:pt x="0" y="21"/>
                    <a:pt x="3" y="27"/>
                    <a:pt x="8"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6" name="Freeform 884">
              <a:extLst>
                <a:ext uri="{FF2B5EF4-FFF2-40B4-BE49-F238E27FC236}">
                  <a16:creationId xmlns:a16="http://schemas.microsoft.com/office/drawing/2014/main" id="{3C8FCA2D-CD9F-424A-BC22-E2E64E02EF93}"/>
                </a:ext>
              </a:extLst>
            </p:cNvPr>
            <p:cNvSpPr>
              <a:spLocks/>
            </p:cNvSpPr>
            <p:nvPr/>
          </p:nvSpPr>
          <p:spPr bwMode="auto">
            <a:xfrm>
              <a:off x="5200" y="2151"/>
              <a:ext cx="532" cy="286"/>
            </a:xfrm>
            <a:custGeom>
              <a:avLst/>
              <a:gdLst>
                <a:gd name="T0" fmla="*/ 3 w 303"/>
                <a:gd name="T1" fmla="*/ 17 h 163"/>
                <a:gd name="T2" fmla="*/ 62 w 303"/>
                <a:gd name="T3" fmla="*/ 43 h 163"/>
                <a:gd name="T4" fmla="*/ 133 w 303"/>
                <a:gd name="T5" fmla="*/ 17 h 163"/>
                <a:gd name="T6" fmla="*/ 230 w 303"/>
                <a:gd name="T7" fmla="*/ 65 h 163"/>
                <a:gd name="T8" fmla="*/ 274 w 303"/>
                <a:gd name="T9" fmla="*/ 156 h 163"/>
                <a:gd name="T10" fmla="*/ 283 w 303"/>
                <a:gd name="T11" fmla="*/ 158 h 163"/>
                <a:gd name="T12" fmla="*/ 182 w 303"/>
                <a:gd name="T13" fmla="*/ 14 h 163"/>
                <a:gd name="T14" fmla="*/ 107 w 303"/>
                <a:gd name="T15" fmla="*/ 12 h 163"/>
                <a:gd name="T16" fmla="*/ 63 w 303"/>
                <a:gd name="T17" fmla="*/ 30 h 163"/>
                <a:gd name="T18" fmla="*/ 8 w 303"/>
                <a:gd name="T19" fmla="*/ 11 h 163"/>
                <a:gd name="T20" fmla="*/ 3 w 303"/>
                <a:gd name="T21" fmla="*/ 1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3" h="163">
                  <a:moveTo>
                    <a:pt x="3" y="17"/>
                  </a:moveTo>
                  <a:cubicBezTo>
                    <a:pt x="19" y="34"/>
                    <a:pt x="38" y="46"/>
                    <a:pt x="62" y="43"/>
                  </a:cubicBezTo>
                  <a:cubicBezTo>
                    <a:pt x="87" y="40"/>
                    <a:pt x="108" y="22"/>
                    <a:pt x="133" y="17"/>
                  </a:cubicBezTo>
                  <a:cubicBezTo>
                    <a:pt x="167" y="11"/>
                    <a:pt x="206" y="44"/>
                    <a:pt x="230" y="65"/>
                  </a:cubicBezTo>
                  <a:cubicBezTo>
                    <a:pt x="258" y="90"/>
                    <a:pt x="271" y="119"/>
                    <a:pt x="274" y="156"/>
                  </a:cubicBezTo>
                  <a:cubicBezTo>
                    <a:pt x="274" y="162"/>
                    <a:pt x="281" y="163"/>
                    <a:pt x="283" y="158"/>
                  </a:cubicBezTo>
                  <a:cubicBezTo>
                    <a:pt x="303" y="94"/>
                    <a:pt x="230" y="40"/>
                    <a:pt x="182" y="14"/>
                  </a:cubicBezTo>
                  <a:cubicBezTo>
                    <a:pt x="156" y="0"/>
                    <a:pt x="134" y="0"/>
                    <a:pt x="107" y="12"/>
                  </a:cubicBezTo>
                  <a:cubicBezTo>
                    <a:pt x="93" y="18"/>
                    <a:pt x="79" y="26"/>
                    <a:pt x="63" y="30"/>
                  </a:cubicBezTo>
                  <a:cubicBezTo>
                    <a:pt x="42" y="34"/>
                    <a:pt x="25" y="23"/>
                    <a:pt x="8" y="11"/>
                  </a:cubicBezTo>
                  <a:cubicBezTo>
                    <a:pt x="4" y="9"/>
                    <a:pt x="0" y="14"/>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7" name="Freeform 885">
              <a:extLst>
                <a:ext uri="{FF2B5EF4-FFF2-40B4-BE49-F238E27FC236}">
                  <a16:creationId xmlns:a16="http://schemas.microsoft.com/office/drawing/2014/main" id="{74911581-92C6-49B1-B929-11A86532C282}"/>
                </a:ext>
              </a:extLst>
            </p:cNvPr>
            <p:cNvSpPr>
              <a:spLocks/>
            </p:cNvSpPr>
            <p:nvPr/>
          </p:nvSpPr>
          <p:spPr bwMode="auto">
            <a:xfrm>
              <a:off x="5557" y="2376"/>
              <a:ext cx="47" cy="79"/>
            </a:xfrm>
            <a:custGeom>
              <a:avLst/>
              <a:gdLst>
                <a:gd name="T0" fmla="*/ 23 w 27"/>
                <a:gd name="T1" fmla="*/ 2 h 45"/>
                <a:gd name="T2" fmla="*/ 4 w 27"/>
                <a:gd name="T3" fmla="*/ 14 h 45"/>
                <a:gd name="T4" fmla="*/ 12 w 27"/>
                <a:gd name="T5" fmla="*/ 42 h 45"/>
                <a:gd name="T6" fmla="*/ 17 w 27"/>
                <a:gd name="T7" fmla="*/ 39 h 45"/>
                <a:gd name="T8" fmla="*/ 11 w 27"/>
                <a:gd name="T9" fmla="*/ 24 h 45"/>
                <a:gd name="T10" fmla="*/ 21 w 27"/>
                <a:gd name="T11" fmla="*/ 9 h 45"/>
                <a:gd name="T12" fmla="*/ 23 w 27"/>
                <a:gd name="T13" fmla="*/ 2 h 45"/>
              </a:gdLst>
              <a:ahLst/>
              <a:cxnLst>
                <a:cxn ang="0">
                  <a:pos x="T0" y="T1"/>
                </a:cxn>
                <a:cxn ang="0">
                  <a:pos x="T2" y="T3"/>
                </a:cxn>
                <a:cxn ang="0">
                  <a:pos x="T4" y="T5"/>
                </a:cxn>
                <a:cxn ang="0">
                  <a:pos x="T6" y="T7"/>
                </a:cxn>
                <a:cxn ang="0">
                  <a:pos x="T8" y="T9"/>
                </a:cxn>
                <a:cxn ang="0">
                  <a:pos x="T10" y="T11"/>
                </a:cxn>
                <a:cxn ang="0">
                  <a:pos x="T12" y="T13"/>
                </a:cxn>
              </a:cxnLst>
              <a:rect l="0" t="0" r="r" b="b"/>
              <a:pathLst>
                <a:path w="27" h="45">
                  <a:moveTo>
                    <a:pt x="23" y="2"/>
                  </a:moveTo>
                  <a:cubicBezTo>
                    <a:pt x="14" y="0"/>
                    <a:pt x="6" y="5"/>
                    <a:pt x="4" y="14"/>
                  </a:cubicBezTo>
                  <a:cubicBezTo>
                    <a:pt x="0" y="24"/>
                    <a:pt x="6" y="34"/>
                    <a:pt x="12" y="42"/>
                  </a:cubicBezTo>
                  <a:cubicBezTo>
                    <a:pt x="14" y="45"/>
                    <a:pt x="18" y="42"/>
                    <a:pt x="17" y="39"/>
                  </a:cubicBezTo>
                  <a:cubicBezTo>
                    <a:pt x="15" y="34"/>
                    <a:pt x="13" y="29"/>
                    <a:pt x="11" y="24"/>
                  </a:cubicBezTo>
                  <a:cubicBezTo>
                    <a:pt x="10" y="18"/>
                    <a:pt x="12" y="7"/>
                    <a:pt x="21" y="9"/>
                  </a:cubicBezTo>
                  <a:cubicBezTo>
                    <a:pt x="25" y="9"/>
                    <a:pt x="27" y="3"/>
                    <a:pt x="2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8" name="Freeform 886">
              <a:extLst>
                <a:ext uri="{FF2B5EF4-FFF2-40B4-BE49-F238E27FC236}">
                  <a16:creationId xmlns:a16="http://schemas.microsoft.com/office/drawing/2014/main" id="{6D7DCBB9-8AAB-421B-954D-DBE43E0B536D}"/>
                </a:ext>
              </a:extLst>
            </p:cNvPr>
            <p:cNvSpPr>
              <a:spLocks/>
            </p:cNvSpPr>
            <p:nvPr/>
          </p:nvSpPr>
          <p:spPr bwMode="auto">
            <a:xfrm>
              <a:off x="5669" y="2420"/>
              <a:ext cx="46" cy="160"/>
            </a:xfrm>
            <a:custGeom>
              <a:avLst/>
              <a:gdLst>
                <a:gd name="T0" fmla="*/ 7 w 26"/>
                <a:gd name="T1" fmla="*/ 4 h 91"/>
                <a:gd name="T2" fmla="*/ 18 w 26"/>
                <a:gd name="T3" fmla="*/ 88 h 91"/>
                <a:gd name="T4" fmla="*/ 24 w 26"/>
                <a:gd name="T5" fmla="*/ 85 h 91"/>
                <a:gd name="T6" fmla="*/ 13 w 26"/>
                <a:gd name="T7" fmla="*/ 6 h 91"/>
                <a:gd name="T8" fmla="*/ 7 w 26"/>
                <a:gd name="T9" fmla="*/ 4 h 91"/>
              </a:gdLst>
              <a:ahLst/>
              <a:cxnLst>
                <a:cxn ang="0">
                  <a:pos x="T0" y="T1"/>
                </a:cxn>
                <a:cxn ang="0">
                  <a:pos x="T2" y="T3"/>
                </a:cxn>
                <a:cxn ang="0">
                  <a:pos x="T4" y="T5"/>
                </a:cxn>
                <a:cxn ang="0">
                  <a:pos x="T6" y="T7"/>
                </a:cxn>
                <a:cxn ang="0">
                  <a:pos x="T8" y="T9"/>
                </a:cxn>
              </a:cxnLst>
              <a:rect l="0" t="0" r="r" b="b"/>
              <a:pathLst>
                <a:path w="26" h="91">
                  <a:moveTo>
                    <a:pt x="7" y="4"/>
                  </a:moveTo>
                  <a:cubicBezTo>
                    <a:pt x="0" y="32"/>
                    <a:pt x="1" y="64"/>
                    <a:pt x="18" y="88"/>
                  </a:cubicBezTo>
                  <a:cubicBezTo>
                    <a:pt x="20" y="91"/>
                    <a:pt x="26" y="89"/>
                    <a:pt x="24" y="85"/>
                  </a:cubicBezTo>
                  <a:cubicBezTo>
                    <a:pt x="16" y="59"/>
                    <a:pt x="9" y="34"/>
                    <a:pt x="13" y="6"/>
                  </a:cubicBezTo>
                  <a:cubicBezTo>
                    <a:pt x="14" y="2"/>
                    <a:pt x="8" y="0"/>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9" name="Freeform 887">
              <a:extLst>
                <a:ext uri="{FF2B5EF4-FFF2-40B4-BE49-F238E27FC236}">
                  <a16:creationId xmlns:a16="http://schemas.microsoft.com/office/drawing/2014/main" id="{349DB81E-D966-4E6B-98C2-369A645044AD}"/>
                </a:ext>
              </a:extLst>
            </p:cNvPr>
            <p:cNvSpPr>
              <a:spLocks/>
            </p:cNvSpPr>
            <p:nvPr/>
          </p:nvSpPr>
          <p:spPr bwMode="auto">
            <a:xfrm>
              <a:off x="4799" y="2364"/>
              <a:ext cx="56" cy="91"/>
            </a:xfrm>
            <a:custGeom>
              <a:avLst/>
              <a:gdLst>
                <a:gd name="T0" fmla="*/ 25 w 32"/>
                <a:gd name="T1" fmla="*/ 2 h 52"/>
                <a:gd name="T2" fmla="*/ 13 w 32"/>
                <a:gd name="T3" fmla="*/ 50 h 52"/>
                <a:gd name="T4" fmla="*/ 19 w 32"/>
                <a:gd name="T5" fmla="*/ 47 h 52"/>
                <a:gd name="T6" fmla="*/ 17 w 32"/>
                <a:gd name="T7" fmla="*/ 26 h 52"/>
                <a:gd name="T8" fmla="*/ 29 w 32"/>
                <a:gd name="T9" fmla="*/ 7 h 52"/>
                <a:gd name="T10" fmla="*/ 25 w 32"/>
                <a:gd name="T11" fmla="*/ 2 h 52"/>
              </a:gdLst>
              <a:ahLst/>
              <a:cxnLst>
                <a:cxn ang="0">
                  <a:pos x="T0" y="T1"/>
                </a:cxn>
                <a:cxn ang="0">
                  <a:pos x="T2" y="T3"/>
                </a:cxn>
                <a:cxn ang="0">
                  <a:pos x="T4" y="T5"/>
                </a:cxn>
                <a:cxn ang="0">
                  <a:pos x="T6" y="T7"/>
                </a:cxn>
                <a:cxn ang="0">
                  <a:pos x="T8" y="T9"/>
                </a:cxn>
                <a:cxn ang="0">
                  <a:pos x="T10" y="T11"/>
                </a:cxn>
              </a:cxnLst>
              <a:rect l="0" t="0" r="r" b="b"/>
              <a:pathLst>
                <a:path w="32" h="52">
                  <a:moveTo>
                    <a:pt x="25" y="2"/>
                  </a:moveTo>
                  <a:cubicBezTo>
                    <a:pt x="11" y="11"/>
                    <a:pt x="0" y="35"/>
                    <a:pt x="13" y="50"/>
                  </a:cubicBezTo>
                  <a:cubicBezTo>
                    <a:pt x="15" y="52"/>
                    <a:pt x="19" y="50"/>
                    <a:pt x="19" y="47"/>
                  </a:cubicBezTo>
                  <a:cubicBezTo>
                    <a:pt x="18" y="40"/>
                    <a:pt x="16" y="34"/>
                    <a:pt x="17" y="26"/>
                  </a:cubicBezTo>
                  <a:cubicBezTo>
                    <a:pt x="19" y="19"/>
                    <a:pt x="23" y="12"/>
                    <a:pt x="29" y="7"/>
                  </a:cubicBezTo>
                  <a:cubicBezTo>
                    <a:pt x="32" y="5"/>
                    <a:pt x="28" y="0"/>
                    <a:pt x="2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0" name="Freeform 888">
              <a:extLst>
                <a:ext uri="{FF2B5EF4-FFF2-40B4-BE49-F238E27FC236}">
                  <a16:creationId xmlns:a16="http://schemas.microsoft.com/office/drawing/2014/main" id="{3898C51D-451F-4B01-A3E3-F78E8BADD231}"/>
                </a:ext>
              </a:extLst>
            </p:cNvPr>
            <p:cNvSpPr>
              <a:spLocks/>
            </p:cNvSpPr>
            <p:nvPr/>
          </p:nvSpPr>
          <p:spPr bwMode="auto">
            <a:xfrm>
              <a:off x="4822" y="2437"/>
              <a:ext cx="485" cy="247"/>
            </a:xfrm>
            <a:custGeom>
              <a:avLst/>
              <a:gdLst>
                <a:gd name="T0" fmla="*/ 5 w 276"/>
                <a:gd name="T1" fmla="*/ 9 h 140"/>
                <a:gd name="T2" fmla="*/ 146 w 276"/>
                <a:gd name="T3" fmla="*/ 69 h 140"/>
                <a:gd name="T4" fmla="*/ 203 w 276"/>
                <a:gd name="T5" fmla="*/ 114 h 140"/>
                <a:gd name="T6" fmla="*/ 270 w 276"/>
                <a:gd name="T7" fmla="*/ 138 h 140"/>
                <a:gd name="T8" fmla="*/ 273 w 276"/>
                <a:gd name="T9" fmla="*/ 131 h 140"/>
                <a:gd name="T10" fmla="*/ 241 w 276"/>
                <a:gd name="T11" fmla="*/ 117 h 140"/>
                <a:gd name="T12" fmla="*/ 202 w 276"/>
                <a:gd name="T13" fmla="*/ 95 h 140"/>
                <a:gd name="T14" fmla="*/ 145 w 276"/>
                <a:gd name="T15" fmla="*/ 52 h 140"/>
                <a:gd name="T16" fmla="*/ 8 w 276"/>
                <a:gd name="T17" fmla="*/ 1 h 140"/>
                <a:gd name="T18" fmla="*/ 5 w 276"/>
                <a:gd name="T19" fmla="*/ 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6" h="140">
                  <a:moveTo>
                    <a:pt x="5" y="9"/>
                  </a:moveTo>
                  <a:cubicBezTo>
                    <a:pt x="56" y="21"/>
                    <a:pt x="104" y="40"/>
                    <a:pt x="146" y="69"/>
                  </a:cubicBezTo>
                  <a:cubicBezTo>
                    <a:pt x="167" y="83"/>
                    <a:pt x="184" y="100"/>
                    <a:pt x="203" y="114"/>
                  </a:cubicBezTo>
                  <a:cubicBezTo>
                    <a:pt x="224" y="129"/>
                    <a:pt x="247" y="130"/>
                    <a:pt x="270" y="138"/>
                  </a:cubicBezTo>
                  <a:cubicBezTo>
                    <a:pt x="274" y="140"/>
                    <a:pt x="276" y="133"/>
                    <a:pt x="273" y="131"/>
                  </a:cubicBezTo>
                  <a:cubicBezTo>
                    <a:pt x="263" y="123"/>
                    <a:pt x="253" y="121"/>
                    <a:pt x="241" y="117"/>
                  </a:cubicBezTo>
                  <a:cubicBezTo>
                    <a:pt x="226" y="112"/>
                    <a:pt x="214" y="106"/>
                    <a:pt x="202" y="95"/>
                  </a:cubicBezTo>
                  <a:cubicBezTo>
                    <a:pt x="183" y="80"/>
                    <a:pt x="165" y="65"/>
                    <a:pt x="145" y="52"/>
                  </a:cubicBezTo>
                  <a:cubicBezTo>
                    <a:pt x="103" y="26"/>
                    <a:pt x="57" y="8"/>
                    <a:pt x="8" y="1"/>
                  </a:cubicBezTo>
                  <a:cubicBezTo>
                    <a:pt x="2" y="0"/>
                    <a:pt x="0" y="8"/>
                    <a:pt x="5"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1" name="Freeform 889">
              <a:extLst>
                <a:ext uri="{FF2B5EF4-FFF2-40B4-BE49-F238E27FC236}">
                  <a16:creationId xmlns:a16="http://schemas.microsoft.com/office/drawing/2014/main" id="{DA71C398-99DA-4EA0-A8A2-AD8BA540C90C}"/>
                </a:ext>
              </a:extLst>
            </p:cNvPr>
            <p:cNvSpPr>
              <a:spLocks/>
            </p:cNvSpPr>
            <p:nvPr/>
          </p:nvSpPr>
          <p:spPr bwMode="auto">
            <a:xfrm>
              <a:off x="5337" y="2459"/>
              <a:ext cx="65" cy="219"/>
            </a:xfrm>
            <a:custGeom>
              <a:avLst/>
              <a:gdLst>
                <a:gd name="T0" fmla="*/ 20 w 37"/>
                <a:gd name="T1" fmla="*/ 122 h 125"/>
                <a:gd name="T2" fmla="*/ 34 w 37"/>
                <a:gd name="T3" fmla="*/ 75 h 125"/>
                <a:gd name="T4" fmla="*/ 25 w 37"/>
                <a:gd name="T5" fmla="*/ 51 h 125"/>
                <a:gd name="T6" fmla="*/ 10 w 37"/>
                <a:gd name="T7" fmla="*/ 6 h 125"/>
                <a:gd name="T8" fmla="*/ 3 w 37"/>
                <a:gd name="T9" fmla="*/ 5 h 125"/>
                <a:gd name="T10" fmla="*/ 11 w 37"/>
                <a:gd name="T11" fmla="*/ 49 h 125"/>
                <a:gd name="T12" fmla="*/ 14 w 37"/>
                <a:gd name="T13" fmla="*/ 117 h 125"/>
                <a:gd name="T14" fmla="*/ 20 w 37"/>
                <a:gd name="T15" fmla="*/ 122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25">
                  <a:moveTo>
                    <a:pt x="20" y="122"/>
                  </a:moveTo>
                  <a:cubicBezTo>
                    <a:pt x="31" y="109"/>
                    <a:pt x="37" y="92"/>
                    <a:pt x="34" y="75"/>
                  </a:cubicBezTo>
                  <a:cubicBezTo>
                    <a:pt x="33" y="66"/>
                    <a:pt x="29" y="59"/>
                    <a:pt x="25" y="51"/>
                  </a:cubicBezTo>
                  <a:cubicBezTo>
                    <a:pt x="16" y="36"/>
                    <a:pt x="12" y="23"/>
                    <a:pt x="10" y="6"/>
                  </a:cubicBezTo>
                  <a:cubicBezTo>
                    <a:pt x="10" y="2"/>
                    <a:pt x="4" y="0"/>
                    <a:pt x="3" y="5"/>
                  </a:cubicBezTo>
                  <a:cubicBezTo>
                    <a:pt x="0" y="21"/>
                    <a:pt x="3" y="35"/>
                    <a:pt x="11" y="49"/>
                  </a:cubicBezTo>
                  <a:cubicBezTo>
                    <a:pt x="24" y="73"/>
                    <a:pt x="32" y="93"/>
                    <a:pt x="14" y="117"/>
                  </a:cubicBezTo>
                  <a:cubicBezTo>
                    <a:pt x="12" y="121"/>
                    <a:pt x="17" y="125"/>
                    <a:pt x="20" y="1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2" name="Freeform 890">
              <a:extLst>
                <a:ext uri="{FF2B5EF4-FFF2-40B4-BE49-F238E27FC236}">
                  <a16:creationId xmlns:a16="http://schemas.microsoft.com/office/drawing/2014/main" id="{80A5CE9D-0ADB-4AFD-A4B1-1456BADCC495}"/>
                </a:ext>
              </a:extLst>
            </p:cNvPr>
            <p:cNvSpPr>
              <a:spLocks/>
            </p:cNvSpPr>
            <p:nvPr/>
          </p:nvSpPr>
          <p:spPr bwMode="auto">
            <a:xfrm>
              <a:off x="5077" y="2255"/>
              <a:ext cx="420" cy="277"/>
            </a:xfrm>
            <a:custGeom>
              <a:avLst/>
              <a:gdLst>
                <a:gd name="T0" fmla="*/ 168 w 239"/>
                <a:gd name="T1" fmla="*/ 156 h 158"/>
                <a:gd name="T2" fmla="*/ 225 w 239"/>
                <a:gd name="T3" fmla="*/ 148 h 158"/>
                <a:gd name="T4" fmla="*/ 239 w 239"/>
                <a:gd name="T5" fmla="*/ 101 h 158"/>
                <a:gd name="T6" fmla="*/ 167 w 239"/>
                <a:gd name="T7" fmla="*/ 21 h 158"/>
                <a:gd name="T8" fmla="*/ 0 w 239"/>
                <a:gd name="T9" fmla="*/ 142 h 158"/>
                <a:gd name="T10" fmla="*/ 7 w 239"/>
                <a:gd name="T11" fmla="*/ 143 h 158"/>
                <a:gd name="T12" fmla="*/ 53 w 239"/>
                <a:gd name="T13" fmla="*/ 61 h 158"/>
                <a:gd name="T14" fmla="*/ 138 w 239"/>
                <a:gd name="T15" fmla="*/ 29 h 158"/>
                <a:gd name="T16" fmla="*/ 221 w 239"/>
                <a:gd name="T17" fmla="*/ 73 h 158"/>
                <a:gd name="T18" fmla="*/ 225 w 239"/>
                <a:gd name="T19" fmla="*/ 130 h 158"/>
                <a:gd name="T20" fmla="*/ 167 w 239"/>
                <a:gd name="T21" fmla="*/ 149 h 158"/>
                <a:gd name="T22" fmla="*/ 168 w 239"/>
                <a:gd name="T23" fmla="*/ 15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9" h="158">
                  <a:moveTo>
                    <a:pt x="168" y="156"/>
                  </a:moveTo>
                  <a:cubicBezTo>
                    <a:pt x="185" y="156"/>
                    <a:pt x="211" y="158"/>
                    <a:pt x="225" y="148"/>
                  </a:cubicBezTo>
                  <a:cubicBezTo>
                    <a:pt x="238" y="138"/>
                    <a:pt x="239" y="116"/>
                    <a:pt x="239" y="101"/>
                  </a:cubicBezTo>
                  <a:cubicBezTo>
                    <a:pt x="239" y="61"/>
                    <a:pt x="204" y="32"/>
                    <a:pt x="167" y="21"/>
                  </a:cubicBezTo>
                  <a:cubicBezTo>
                    <a:pt x="91" y="0"/>
                    <a:pt x="2" y="61"/>
                    <a:pt x="0" y="142"/>
                  </a:cubicBezTo>
                  <a:cubicBezTo>
                    <a:pt x="0" y="146"/>
                    <a:pt x="5" y="147"/>
                    <a:pt x="7" y="143"/>
                  </a:cubicBezTo>
                  <a:cubicBezTo>
                    <a:pt x="18" y="113"/>
                    <a:pt x="29" y="84"/>
                    <a:pt x="53" y="61"/>
                  </a:cubicBezTo>
                  <a:cubicBezTo>
                    <a:pt x="76" y="40"/>
                    <a:pt x="106" y="28"/>
                    <a:pt x="138" y="29"/>
                  </a:cubicBezTo>
                  <a:cubicBezTo>
                    <a:pt x="170" y="30"/>
                    <a:pt x="204" y="45"/>
                    <a:pt x="221" y="73"/>
                  </a:cubicBezTo>
                  <a:cubicBezTo>
                    <a:pt x="229" y="87"/>
                    <a:pt x="232" y="114"/>
                    <a:pt x="225" y="130"/>
                  </a:cubicBezTo>
                  <a:cubicBezTo>
                    <a:pt x="218" y="149"/>
                    <a:pt x="184" y="146"/>
                    <a:pt x="167" y="149"/>
                  </a:cubicBezTo>
                  <a:cubicBezTo>
                    <a:pt x="163" y="150"/>
                    <a:pt x="164" y="156"/>
                    <a:pt x="168" y="15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3" name="Freeform 891">
              <a:extLst>
                <a:ext uri="{FF2B5EF4-FFF2-40B4-BE49-F238E27FC236}">
                  <a16:creationId xmlns:a16="http://schemas.microsoft.com/office/drawing/2014/main" id="{D4ED3988-12AA-42E5-8065-6DDC2C8B0C66}"/>
                </a:ext>
              </a:extLst>
            </p:cNvPr>
            <p:cNvSpPr>
              <a:spLocks/>
            </p:cNvSpPr>
            <p:nvPr/>
          </p:nvSpPr>
          <p:spPr bwMode="auto">
            <a:xfrm>
              <a:off x="5260" y="2204"/>
              <a:ext cx="26" cy="102"/>
            </a:xfrm>
            <a:custGeom>
              <a:avLst/>
              <a:gdLst>
                <a:gd name="T0" fmla="*/ 9 w 15"/>
                <a:gd name="T1" fmla="*/ 54 h 58"/>
                <a:gd name="T2" fmla="*/ 7 w 15"/>
                <a:gd name="T3" fmla="*/ 3 h 58"/>
                <a:gd name="T4" fmla="*/ 1 w 15"/>
                <a:gd name="T5" fmla="*/ 4 h 58"/>
                <a:gd name="T6" fmla="*/ 3 w 15"/>
                <a:gd name="T7" fmla="*/ 28 h 58"/>
                <a:gd name="T8" fmla="*/ 2 w 15"/>
                <a:gd name="T9" fmla="*/ 53 h 58"/>
                <a:gd name="T10" fmla="*/ 9 w 15"/>
                <a:gd name="T11" fmla="*/ 54 h 58"/>
              </a:gdLst>
              <a:ahLst/>
              <a:cxnLst>
                <a:cxn ang="0">
                  <a:pos x="T0" y="T1"/>
                </a:cxn>
                <a:cxn ang="0">
                  <a:pos x="T2" y="T3"/>
                </a:cxn>
                <a:cxn ang="0">
                  <a:pos x="T4" y="T5"/>
                </a:cxn>
                <a:cxn ang="0">
                  <a:pos x="T6" y="T7"/>
                </a:cxn>
                <a:cxn ang="0">
                  <a:pos x="T8" y="T9"/>
                </a:cxn>
                <a:cxn ang="0">
                  <a:pos x="T10" y="T11"/>
                </a:cxn>
              </a:cxnLst>
              <a:rect l="0" t="0" r="r" b="b"/>
              <a:pathLst>
                <a:path w="15" h="58">
                  <a:moveTo>
                    <a:pt x="9" y="54"/>
                  </a:moveTo>
                  <a:cubicBezTo>
                    <a:pt x="13" y="39"/>
                    <a:pt x="15" y="16"/>
                    <a:pt x="7" y="3"/>
                  </a:cubicBezTo>
                  <a:cubicBezTo>
                    <a:pt x="5" y="0"/>
                    <a:pt x="1" y="1"/>
                    <a:pt x="1" y="4"/>
                  </a:cubicBezTo>
                  <a:cubicBezTo>
                    <a:pt x="0" y="12"/>
                    <a:pt x="3" y="20"/>
                    <a:pt x="3" y="28"/>
                  </a:cubicBezTo>
                  <a:cubicBezTo>
                    <a:pt x="4" y="36"/>
                    <a:pt x="3" y="45"/>
                    <a:pt x="2" y="53"/>
                  </a:cubicBezTo>
                  <a:cubicBezTo>
                    <a:pt x="2" y="57"/>
                    <a:pt x="9" y="58"/>
                    <a:pt x="9" y="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4" name="Freeform 892">
              <a:extLst>
                <a:ext uri="{FF2B5EF4-FFF2-40B4-BE49-F238E27FC236}">
                  <a16:creationId xmlns:a16="http://schemas.microsoft.com/office/drawing/2014/main" id="{08DF790D-3ACB-42A2-BD60-3646F41ADE29}"/>
                </a:ext>
              </a:extLst>
            </p:cNvPr>
            <p:cNvSpPr>
              <a:spLocks/>
            </p:cNvSpPr>
            <p:nvPr/>
          </p:nvSpPr>
          <p:spPr bwMode="auto">
            <a:xfrm>
              <a:off x="5474" y="2487"/>
              <a:ext cx="139" cy="251"/>
            </a:xfrm>
            <a:custGeom>
              <a:avLst/>
              <a:gdLst>
                <a:gd name="T0" fmla="*/ 2 w 79"/>
                <a:gd name="T1" fmla="*/ 7 h 143"/>
                <a:gd name="T2" fmla="*/ 21 w 79"/>
                <a:gd name="T3" fmla="*/ 21 h 143"/>
                <a:gd name="T4" fmla="*/ 54 w 79"/>
                <a:gd name="T5" fmla="*/ 59 h 143"/>
                <a:gd name="T6" fmla="*/ 72 w 79"/>
                <a:gd name="T7" fmla="*/ 140 h 143"/>
                <a:gd name="T8" fmla="*/ 78 w 79"/>
                <a:gd name="T9" fmla="*/ 138 h 143"/>
                <a:gd name="T10" fmla="*/ 62 w 79"/>
                <a:gd name="T11" fmla="*/ 54 h 143"/>
                <a:gd name="T12" fmla="*/ 40 w 79"/>
                <a:gd name="T13" fmla="*/ 24 h 143"/>
                <a:gd name="T14" fmla="*/ 7 w 79"/>
                <a:gd name="T15" fmla="*/ 3 h 143"/>
                <a:gd name="T16" fmla="*/ 2 w 79"/>
                <a:gd name="T17" fmla="*/ 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43">
                  <a:moveTo>
                    <a:pt x="2" y="7"/>
                  </a:moveTo>
                  <a:cubicBezTo>
                    <a:pt x="7" y="15"/>
                    <a:pt x="13" y="17"/>
                    <a:pt x="21" y="21"/>
                  </a:cubicBezTo>
                  <a:cubicBezTo>
                    <a:pt x="36" y="30"/>
                    <a:pt x="46" y="45"/>
                    <a:pt x="54" y="59"/>
                  </a:cubicBezTo>
                  <a:cubicBezTo>
                    <a:pt x="68" y="85"/>
                    <a:pt x="57" y="116"/>
                    <a:pt x="72" y="140"/>
                  </a:cubicBezTo>
                  <a:cubicBezTo>
                    <a:pt x="74" y="143"/>
                    <a:pt x="79" y="141"/>
                    <a:pt x="78" y="138"/>
                  </a:cubicBezTo>
                  <a:cubicBezTo>
                    <a:pt x="69" y="110"/>
                    <a:pt x="77" y="80"/>
                    <a:pt x="62" y="54"/>
                  </a:cubicBezTo>
                  <a:cubicBezTo>
                    <a:pt x="56" y="43"/>
                    <a:pt x="49" y="32"/>
                    <a:pt x="40" y="24"/>
                  </a:cubicBezTo>
                  <a:cubicBezTo>
                    <a:pt x="30" y="15"/>
                    <a:pt x="15" y="13"/>
                    <a:pt x="7" y="3"/>
                  </a:cubicBezTo>
                  <a:cubicBezTo>
                    <a:pt x="5" y="0"/>
                    <a:pt x="0" y="4"/>
                    <a:pt x="2"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5" name="Freeform 893">
              <a:extLst>
                <a:ext uri="{FF2B5EF4-FFF2-40B4-BE49-F238E27FC236}">
                  <a16:creationId xmlns:a16="http://schemas.microsoft.com/office/drawing/2014/main" id="{78FA7073-7AAE-49B7-8F97-32DD8028B8D2}"/>
                </a:ext>
              </a:extLst>
            </p:cNvPr>
            <p:cNvSpPr>
              <a:spLocks/>
            </p:cNvSpPr>
            <p:nvPr/>
          </p:nvSpPr>
          <p:spPr bwMode="auto">
            <a:xfrm>
              <a:off x="4456" y="2348"/>
              <a:ext cx="167" cy="170"/>
            </a:xfrm>
            <a:custGeom>
              <a:avLst/>
              <a:gdLst>
                <a:gd name="T0" fmla="*/ 90 w 95"/>
                <a:gd name="T1" fmla="*/ 0 h 97"/>
                <a:gd name="T2" fmla="*/ 41 w 95"/>
                <a:gd name="T3" fmla="*/ 34 h 97"/>
                <a:gd name="T4" fmla="*/ 2 w 95"/>
                <a:gd name="T5" fmla="*/ 91 h 97"/>
                <a:gd name="T6" fmla="*/ 7 w 95"/>
                <a:gd name="T7" fmla="*/ 95 h 97"/>
                <a:gd name="T8" fmla="*/ 41 w 95"/>
                <a:gd name="T9" fmla="*/ 49 h 97"/>
                <a:gd name="T10" fmla="*/ 92 w 95"/>
                <a:gd name="T11" fmla="*/ 5 h 97"/>
                <a:gd name="T12" fmla="*/ 90 w 95"/>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95" h="97">
                  <a:moveTo>
                    <a:pt x="90" y="0"/>
                  </a:moveTo>
                  <a:cubicBezTo>
                    <a:pt x="70" y="4"/>
                    <a:pt x="54" y="19"/>
                    <a:pt x="41" y="34"/>
                  </a:cubicBezTo>
                  <a:cubicBezTo>
                    <a:pt x="27" y="51"/>
                    <a:pt x="13" y="71"/>
                    <a:pt x="2" y="91"/>
                  </a:cubicBezTo>
                  <a:cubicBezTo>
                    <a:pt x="0" y="94"/>
                    <a:pt x="4" y="97"/>
                    <a:pt x="7" y="95"/>
                  </a:cubicBezTo>
                  <a:cubicBezTo>
                    <a:pt x="22" y="83"/>
                    <a:pt x="30" y="64"/>
                    <a:pt x="41" y="49"/>
                  </a:cubicBezTo>
                  <a:cubicBezTo>
                    <a:pt x="55" y="30"/>
                    <a:pt x="70" y="16"/>
                    <a:pt x="92" y="5"/>
                  </a:cubicBezTo>
                  <a:cubicBezTo>
                    <a:pt x="95" y="4"/>
                    <a:pt x="92" y="0"/>
                    <a:pt x="9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6" name="Freeform 894">
              <a:extLst>
                <a:ext uri="{FF2B5EF4-FFF2-40B4-BE49-F238E27FC236}">
                  <a16:creationId xmlns:a16="http://schemas.microsoft.com/office/drawing/2014/main" id="{C16D8EBA-C821-42C6-9671-3FB397A2B02A}"/>
                </a:ext>
              </a:extLst>
            </p:cNvPr>
            <p:cNvSpPr>
              <a:spLocks/>
            </p:cNvSpPr>
            <p:nvPr/>
          </p:nvSpPr>
          <p:spPr bwMode="auto">
            <a:xfrm>
              <a:off x="4238" y="2492"/>
              <a:ext cx="515" cy="125"/>
            </a:xfrm>
            <a:custGeom>
              <a:avLst/>
              <a:gdLst>
                <a:gd name="T0" fmla="*/ 288 w 293"/>
                <a:gd name="T1" fmla="*/ 51 h 71"/>
                <a:gd name="T2" fmla="*/ 217 w 293"/>
                <a:gd name="T3" fmla="*/ 22 h 71"/>
                <a:gd name="T4" fmla="*/ 143 w 293"/>
                <a:gd name="T5" fmla="*/ 0 h 71"/>
                <a:gd name="T6" fmla="*/ 79 w 293"/>
                <a:gd name="T7" fmla="*/ 20 h 71"/>
                <a:gd name="T8" fmla="*/ 3 w 293"/>
                <a:gd name="T9" fmla="*/ 61 h 71"/>
                <a:gd name="T10" fmla="*/ 7 w 293"/>
                <a:gd name="T11" fmla="*/ 69 h 71"/>
                <a:gd name="T12" fmla="*/ 69 w 293"/>
                <a:gd name="T13" fmla="*/ 39 h 71"/>
                <a:gd name="T14" fmla="*/ 143 w 293"/>
                <a:gd name="T15" fmla="*/ 13 h 71"/>
                <a:gd name="T16" fmla="*/ 214 w 293"/>
                <a:gd name="T17" fmla="*/ 34 h 71"/>
                <a:gd name="T18" fmla="*/ 284 w 293"/>
                <a:gd name="T19" fmla="*/ 59 h 71"/>
                <a:gd name="T20" fmla="*/ 288 w 293"/>
                <a:gd name="T21" fmla="*/ 5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3" h="71">
                  <a:moveTo>
                    <a:pt x="288" y="51"/>
                  </a:moveTo>
                  <a:cubicBezTo>
                    <a:pt x="266" y="39"/>
                    <a:pt x="241" y="31"/>
                    <a:pt x="217" y="22"/>
                  </a:cubicBezTo>
                  <a:cubicBezTo>
                    <a:pt x="194" y="13"/>
                    <a:pt x="169" y="0"/>
                    <a:pt x="143" y="0"/>
                  </a:cubicBezTo>
                  <a:cubicBezTo>
                    <a:pt x="120" y="0"/>
                    <a:pt x="99" y="10"/>
                    <a:pt x="79" y="20"/>
                  </a:cubicBezTo>
                  <a:cubicBezTo>
                    <a:pt x="54" y="32"/>
                    <a:pt x="27" y="44"/>
                    <a:pt x="3" y="61"/>
                  </a:cubicBezTo>
                  <a:cubicBezTo>
                    <a:pt x="0" y="64"/>
                    <a:pt x="2" y="71"/>
                    <a:pt x="7" y="69"/>
                  </a:cubicBezTo>
                  <a:cubicBezTo>
                    <a:pt x="29" y="62"/>
                    <a:pt x="49" y="50"/>
                    <a:pt x="69" y="39"/>
                  </a:cubicBezTo>
                  <a:cubicBezTo>
                    <a:pt x="92" y="28"/>
                    <a:pt x="117" y="12"/>
                    <a:pt x="143" y="13"/>
                  </a:cubicBezTo>
                  <a:cubicBezTo>
                    <a:pt x="168" y="13"/>
                    <a:pt x="192" y="26"/>
                    <a:pt x="214" y="34"/>
                  </a:cubicBezTo>
                  <a:cubicBezTo>
                    <a:pt x="237" y="43"/>
                    <a:pt x="260" y="53"/>
                    <a:pt x="284" y="59"/>
                  </a:cubicBezTo>
                  <a:cubicBezTo>
                    <a:pt x="289" y="61"/>
                    <a:pt x="293" y="53"/>
                    <a:pt x="288" y="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7" name="Freeform 895">
              <a:extLst>
                <a:ext uri="{FF2B5EF4-FFF2-40B4-BE49-F238E27FC236}">
                  <a16:creationId xmlns:a16="http://schemas.microsoft.com/office/drawing/2014/main" id="{8E85294E-B264-4887-9A7A-A3DE2FF07D1E}"/>
                </a:ext>
              </a:extLst>
            </p:cNvPr>
            <p:cNvSpPr>
              <a:spLocks/>
            </p:cNvSpPr>
            <p:nvPr/>
          </p:nvSpPr>
          <p:spPr bwMode="auto">
            <a:xfrm>
              <a:off x="3702" y="3053"/>
              <a:ext cx="171" cy="130"/>
            </a:xfrm>
            <a:custGeom>
              <a:avLst/>
              <a:gdLst>
                <a:gd name="T0" fmla="*/ 96 w 97"/>
                <a:gd name="T1" fmla="*/ 72 h 74"/>
                <a:gd name="T2" fmla="*/ 2 w 97"/>
                <a:gd name="T3" fmla="*/ 1 h 74"/>
                <a:gd name="T4" fmla="*/ 0 w 97"/>
                <a:gd name="T5" fmla="*/ 2 h 74"/>
                <a:gd name="T6" fmla="*/ 95 w 97"/>
                <a:gd name="T7" fmla="*/ 73 h 74"/>
                <a:gd name="T8" fmla="*/ 96 w 97"/>
                <a:gd name="T9" fmla="*/ 72 h 74"/>
              </a:gdLst>
              <a:ahLst/>
              <a:cxnLst>
                <a:cxn ang="0">
                  <a:pos x="T0" y="T1"/>
                </a:cxn>
                <a:cxn ang="0">
                  <a:pos x="T2" y="T3"/>
                </a:cxn>
                <a:cxn ang="0">
                  <a:pos x="T4" y="T5"/>
                </a:cxn>
                <a:cxn ang="0">
                  <a:pos x="T6" y="T7"/>
                </a:cxn>
                <a:cxn ang="0">
                  <a:pos x="T8" y="T9"/>
                </a:cxn>
              </a:cxnLst>
              <a:rect l="0" t="0" r="r" b="b"/>
              <a:pathLst>
                <a:path w="97" h="74">
                  <a:moveTo>
                    <a:pt x="96" y="72"/>
                  </a:moveTo>
                  <a:cubicBezTo>
                    <a:pt x="56" y="59"/>
                    <a:pt x="26" y="35"/>
                    <a:pt x="2" y="1"/>
                  </a:cubicBezTo>
                  <a:cubicBezTo>
                    <a:pt x="1" y="0"/>
                    <a:pt x="0" y="1"/>
                    <a:pt x="0" y="2"/>
                  </a:cubicBezTo>
                  <a:cubicBezTo>
                    <a:pt x="21" y="37"/>
                    <a:pt x="57" y="62"/>
                    <a:pt x="95" y="73"/>
                  </a:cubicBezTo>
                  <a:cubicBezTo>
                    <a:pt x="96" y="74"/>
                    <a:pt x="97" y="72"/>
                    <a:pt x="96" y="7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8" name="Freeform 896">
              <a:extLst>
                <a:ext uri="{FF2B5EF4-FFF2-40B4-BE49-F238E27FC236}">
                  <a16:creationId xmlns:a16="http://schemas.microsoft.com/office/drawing/2014/main" id="{EEC4B8F3-953D-4F3B-A851-548075BACFE7}"/>
                </a:ext>
              </a:extLst>
            </p:cNvPr>
            <p:cNvSpPr>
              <a:spLocks/>
            </p:cNvSpPr>
            <p:nvPr/>
          </p:nvSpPr>
          <p:spPr bwMode="auto">
            <a:xfrm>
              <a:off x="3670" y="3065"/>
              <a:ext cx="145" cy="123"/>
            </a:xfrm>
            <a:custGeom>
              <a:avLst/>
              <a:gdLst>
                <a:gd name="T0" fmla="*/ 81 w 82"/>
                <a:gd name="T1" fmla="*/ 68 h 70"/>
                <a:gd name="T2" fmla="*/ 1 w 82"/>
                <a:gd name="T3" fmla="*/ 1 h 70"/>
                <a:gd name="T4" fmla="*/ 0 w 82"/>
                <a:gd name="T5" fmla="*/ 2 h 70"/>
                <a:gd name="T6" fmla="*/ 81 w 82"/>
                <a:gd name="T7" fmla="*/ 70 h 70"/>
                <a:gd name="T8" fmla="*/ 81 w 82"/>
                <a:gd name="T9" fmla="*/ 68 h 70"/>
              </a:gdLst>
              <a:ahLst/>
              <a:cxnLst>
                <a:cxn ang="0">
                  <a:pos x="T0" y="T1"/>
                </a:cxn>
                <a:cxn ang="0">
                  <a:pos x="T2" y="T3"/>
                </a:cxn>
                <a:cxn ang="0">
                  <a:pos x="T4" y="T5"/>
                </a:cxn>
                <a:cxn ang="0">
                  <a:pos x="T6" y="T7"/>
                </a:cxn>
                <a:cxn ang="0">
                  <a:pos x="T8" y="T9"/>
                </a:cxn>
              </a:cxnLst>
              <a:rect l="0" t="0" r="r" b="b"/>
              <a:pathLst>
                <a:path w="82" h="70">
                  <a:moveTo>
                    <a:pt x="81" y="68"/>
                  </a:moveTo>
                  <a:cubicBezTo>
                    <a:pt x="47" y="61"/>
                    <a:pt x="22" y="27"/>
                    <a:pt x="1" y="1"/>
                  </a:cubicBezTo>
                  <a:cubicBezTo>
                    <a:pt x="1" y="0"/>
                    <a:pt x="0" y="1"/>
                    <a:pt x="0" y="2"/>
                  </a:cubicBezTo>
                  <a:cubicBezTo>
                    <a:pt x="17" y="29"/>
                    <a:pt x="48" y="64"/>
                    <a:pt x="81" y="70"/>
                  </a:cubicBezTo>
                  <a:cubicBezTo>
                    <a:pt x="82" y="70"/>
                    <a:pt x="82" y="69"/>
                    <a:pt x="81" y="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9" name="Freeform 897">
              <a:extLst>
                <a:ext uri="{FF2B5EF4-FFF2-40B4-BE49-F238E27FC236}">
                  <a16:creationId xmlns:a16="http://schemas.microsoft.com/office/drawing/2014/main" id="{8309D7CB-10BD-450E-9261-93A7870F568B}"/>
                </a:ext>
              </a:extLst>
            </p:cNvPr>
            <p:cNvSpPr>
              <a:spLocks/>
            </p:cNvSpPr>
            <p:nvPr/>
          </p:nvSpPr>
          <p:spPr bwMode="auto">
            <a:xfrm>
              <a:off x="3765" y="3002"/>
              <a:ext cx="159" cy="151"/>
            </a:xfrm>
            <a:custGeom>
              <a:avLst/>
              <a:gdLst>
                <a:gd name="T0" fmla="*/ 89 w 90"/>
                <a:gd name="T1" fmla="*/ 82 h 86"/>
                <a:gd name="T2" fmla="*/ 33 w 90"/>
                <a:gd name="T3" fmla="*/ 54 h 86"/>
                <a:gd name="T4" fmla="*/ 2 w 90"/>
                <a:gd name="T5" fmla="*/ 1 h 86"/>
                <a:gd name="T6" fmla="*/ 0 w 90"/>
                <a:gd name="T7" fmla="*/ 1 h 86"/>
                <a:gd name="T8" fmla="*/ 38 w 90"/>
                <a:gd name="T9" fmla="*/ 62 h 86"/>
                <a:gd name="T10" fmla="*/ 89 w 90"/>
                <a:gd name="T11" fmla="*/ 83 h 86"/>
                <a:gd name="T12" fmla="*/ 89 w 90"/>
                <a:gd name="T13" fmla="*/ 82 h 86"/>
              </a:gdLst>
              <a:ahLst/>
              <a:cxnLst>
                <a:cxn ang="0">
                  <a:pos x="T0" y="T1"/>
                </a:cxn>
                <a:cxn ang="0">
                  <a:pos x="T2" y="T3"/>
                </a:cxn>
                <a:cxn ang="0">
                  <a:pos x="T4" y="T5"/>
                </a:cxn>
                <a:cxn ang="0">
                  <a:pos x="T6" y="T7"/>
                </a:cxn>
                <a:cxn ang="0">
                  <a:pos x="T8" y="T9"/>
                </a:cxn>
                <a:cxn ang="0">
                  <a:pos x="T10" y="T11"/>
                </a:cxn>
                <a:cxn ang="0">
                  <a:pos x="T12" y="T13"/>
                </a:cxn>
              </a:cxnLst>
              <a:rect l="0" t="0" r="r" b="b"/>
              <a:pathLst>
                <a:path w="90" h="86">
                  <a:moveTo>
                    <a:pt x="89" y="82"/>
                  </a:moveTo>
                  <a:cubicBezTo>
                    <a:pt x="69" y="83"/>
                    <a:pt x="47" y="68"/>
                    <a:pt x="33" y="54"/>
                  </a:cubicBezTo>
                  <a:cubicBezTo>
                    <a:pt x="18" y="39"/>
                    <a:pt x="10" y="20"/>
                    <a:pt x="2" y="1"/>
                  </a:cubicBezTo>
                  <a:cubicBezTo>
                    <a:pt x="1" y="0"/>
                    <a:pt x="0" y="0"/>
                    <a:pt x="0" y="1"/>
                  </a:cubicBezTo>
                  <a:cubicBezTo>
                    <a:pt x="7" y="24"/>
                    <a:pt x="20" y="46"/>
                    <a:pt x="38" y="62"/>
                  </a:cubicBezTo>
                  <a:cubicBezTo>
                    <a:pt x="50" y="73"/>
                    <a:pt x="71" y="86"/>
                    <a:pt x="89" y="83"/>
                  </a:cubicBezTo>
                  <a:cubicBezTo>
                    <a:pt x="90" y="83"/>
                    <a:pt x="89" y="82"/>
                    <a:pt x="89"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0" name="Freeform 898">
              <a:extLst>
                <a:ext uri="{FF2B5EF4-FFF2-40B4-BE49-F238E27FC236}">
                  <a16:creationId xmlns:a16="http://schemas.microsoft.com/office/drawing/2014/main" id="{1B173B76-5FAD-423F-AD40-FA900D5CB8D5}"/>
                </a:ext>
              </a:extLst>
            </p:cNvPr>
            <p:cNvSpPr>
              <a:spLocks/>
            </p:cNvSpPr>
            <p:nvPr/>
          </p:nvSpPr>
          <p:spPr bwMode="auto">
            <a:xfrm>
              <a:off x="3801" y="2997"/>
              <a:ext cx="131" cy="142"/>
            </a:xfrm>
            <a:custGeom>
              <a:avLst/>
              <a:gdLst>
                <a:gd name="T0" fmla="*/ 74 w 75"/>
                <a:gd name="T1" fmla="*/ 79 h 81"/>
                <a:gd name="T2" fmla="*/ 2 w 75"/>
                <a:gd name="T3" fmla="*/ 1 h 81"/>
                <a:gd name="T4" fmla="*/ 0 w 75"/>
                <a:gd name="T5" fmla="*/ 1 h 81"/>
                <a:gd name="T6" fmla="*/ 73 w 75"/>
                <a:gd name="T7" fmla="*/ 81 h 81"/>
                <a:gd name="T8" fmla="*/ 74 w 75"/>
                <a:gd name="T9" fmla="*/ 79 h 81"/>
              </a:gdLst>
              <a:ahLst/>
              <a:cxnLst>
                <a:cxn ang="0">
                  <a:pos x="T0" y="T1"/>
                </a:cxn>
                <a:cxn ang="0">
                  <a:pos x="T2" y="T3"/>
                </a:cxn>
                <a:cxn ang="0">
                  <a:pos x="T4" y="T5"/>
                </a:cxn>
                <a:cxn ang="0">
                  <a:pos x="T6" y="T7"/>
                </a:cxn>
                <a:cxn ang="0">
                  <a:pos x="T8" y="T9"/>
                </a:cxn>
              </a:cxnLst>
              <a:rect l="0" t="0" r="r" b="b"/>
              <a:pathLst>
                <a:path w="75" h="81">
                  <a:moveTo>
                    <a:pt x="74" y="79"/>
                  </a:moveTo>
                  <a:cubicBezTo>
                    <a:pt x="43" y="63"/>
                    <a:pt x="10" y="37"/>
                    <a:pt x="2" y="1"/>
                  </a:cubicBezTo>
                  <a:cubicBezTo>
                    <a:pt x="2" y="0"/>
                    <a:pt x="0" y="0"/>
                    <a:pt x="0" y="1"/>
                  </a:cubicBezTo>
                  <a:cubicBezTo>
                    <a:pt x="5" y="36"/>
                    <a:pt x="42" y="67"/>
                    <a:pt x="73" y="81"/>
                  </a:cubicBezTo>
                  <a:cubicBezTo>
                    <a:pt x="74" y="81"/>
                    <a:pt x="75" y="80"/>
                    <a:pt x="74"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1" name="Freeform 899">
              <a:extLst>
                <a:ext uri="{FF2B5EF4-FFF2-40B4-BE49-F238E27FC236}">
                  <a16:creationId xmlns:a16="http://schemas.microsoft.com/office/drawing/2014/main" id="{A8F026C3-FA3D-4D6E-8452-14D0FE3D4868}"/>
                </a:ext>
              </a:extLst>
            </p:cNvPr>
            <p:cNvSpPr>
              <a:spLocks/>
            </p:cNvSpPr>
            <p:nvPr/>
          </p:nvSpPr>
          <p:spPr bwMode="auto">
            <a:xfrm>
              <a:off x="3866" y="2981"/>
              <a:ext cx="91" cy="153"/>
            </a:xfrm>
            <a:custGeom>
              <a:avLst/>
              <a:gdLst>
                <a:gd name="T0" fmla="*/ 52 w 52"/>
                <a:gd name="T1" fmla="*/ 85 h 87"/>
                <a:gd name="T2" fmla="*/ 2 w 52"/>
                <a:gd name="T3" fmla="*/ 1 h 87"/>
                <a:gd name="T4" fmla="*/ 0 w 52"/>
                <a:gd name="T5" fmla="*/ 2 h 87"/>
                <a:gd name="T6" fmla="*/ 19 w 52"/>
                <a:gd name="T7" fmla="*/ 48 h 87"/>
                <a:gd name="T8" fmla="*/ 51 w 52"/>
                <a:gd name="T9" fmla="*/ 86 h 87"/>
                <a:gd name="T10" fmla="*/ 52 w 52"/>
                <a:gd name="T11" fmla="*/ 85 h 87"/>
              </a:gdLst>
              <a:ahLst/>
              <a:cxnLst>
                <a:cxn ang="0">
                  <a:pos x="T0" y="T1"/>
                </a:cxn>
                <a:cxn ang="0">
                  <a:pos x="T2" y="T3"/>
                </a:cxn>
                <a:cxn ang="0">
                  <a:pos x="T4" y="T5"/>
                </a:cxn>
                <a:cxn ang="0">
                  <a:pos x="T6" y="T7"/>
                </a:cxn>
                <a:cxn ang="0">
                  <a:pos x="T8" y="T9"/>
                </a:cxn>
                <a:cxn ang="0">
                  <a:pos x="T10" y="T11"/>
                </a:cxn>
              </a:cxnLst>
              <a:rect l="0" t="0" r="r" b="b"/>
              <a:pathLst>
                <a:path w="52" h="87">
                  <a:moveTo>
                    <a:pt x="52" y="85"/>
                  </a:moveTo>
                  <a:cubicBezTo>
                    <a:pt x="27" y="66"/>
                    <a:pt x="7" y="32"/>
                    <a:pt x="2" y="1"/>
                  </a:cubicBezTo>
                  <a:cubicBezTo>
                    <a:pt x="2" y="0"/>
                    <a:pt x="0" y="1"/>
                    <a:pt x="0" y="2"/>
                  </a:cubicBezTo>
                  <a:cubicBezTo>
                    <a:pt x="1" y="19"/>
                    <a:pt x="9" y="34"/>
                    <a:pt x="19" y="48"/>
                  </a:cubicBezTo>
                  <a:cubicBezTo>
                    <a:pt x="27" y="62"/>
                    <a:pt x="38" y="77"/>
                    <a:pt x="51" y="86"/>
                  </a:cubicBezTo>
                  <a:cubicBezTo>
                    <a:pt x="51" y="87"/>
                    <a:pt x="52" y="86"/>
                    <a:pt x="52" y="8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2" name="Freeform 900">
              <a:extLst>
                <a:ext uri="{FF2B5EF4-FFF2-40B4-BE49-F238E27FC236}">
                  <a16:creationId xmlns:a16="http://schemas.microsoft.com/office/drawing/2014/main" id="{61EA5948-AF91-4DAA-A14E-2792290FF63E}"/>
                </a:ext>
              </a:extLst>
            </p:cNvPr>
            <p:cNvSpPr>
              <a:spLocks/>
            </p:cNvSpPr>
            <p:nvPr/>
          </p:nvSpPr>
          <p:spPr bwMode="auto">
            <a:xfrm>
              <a:off x="3897" y="2944"/>
              <a:ext cx="71" cy="192"/>
            </a:xfrm>
            <a:custGeom>
              <a:avLst/>
              <a:gdLst>
                <a:gd name="T0" fmla="*/ 39 w 40"/>
                <a:gd name="T1" fmla="*/ 108 h 109"/>
                <a:gd name="T2" fmla="*/ 3 w 40"/>
                <a:gd name="T3" fmla="*/ 1 h 109"/>
                <a:gd name="T4" fmla="*/ 1 w 40"/>
                <a:gd name="T5" fmla="*/ 1 h 109"/>
                <a:gd name="T6" fmla="*/ 38 w 40"/>
                <a:gd name="T7" fmla="*/ 109 h 109"/>
                <a:gd name="T8" fmla="*/ 39 w 40"/>
                <a:gd name="T9" fmla="*/ 108 h 109"/>
              </a:gdLst>
              <a:ahLst/>
              <a:cxnLst>
                <a:cxn ang="0">
                  <a:pos x="T0" y="T1"/>
                </a:cxn>
                <a:cxn ang="0">
                  <a:pos x="T2" y="T3"/>
                </a:cxn>
                <a:cxn ang="0">
                  <a:pos x="T4" y="T5"/>
                </a:cxn>
                <a:cxn ang="0">
                  <a:pos x="T6" y="T7"/>
                </a:cxn>
                <a:cxn ang="0">
                  <a:pos x="T8" y="T9"/>
                </a:cxn>
              </a:cxnLst>
              <a:rect l="0" t="0" r="r" b="b"/>
              <a:pathLst>
                <a:path w="40" h="109">
                  <a:moveTo>
                    <a:pt x="39" y="108"/>
                  </a:moveTo>
                  <a:cubicBezTo>
                    <a:pt x="16" y="76"/>
                    <a:pt x="4" y="41"/>
                    <a:pt x="3" y="1"/>
                  </a:cubicBezTo>
                  <a:cubicBezTo>
                    <a:pt x="2" y="0"/>
                    <a:pt x="1" y="0"/>
                    <a:pt x="1" y="1"/>
                  </a:cubicBezTo>
                  <a:cubicBezTo>
                    <a:pt x="0" y="40"/>
                    <a:pt x="14" y="78"/>
                    <a:pt x="38" y="109"/>
                  </a:cubicBezTo>
                  <a:cubicBezTo>
                    <a:pt x="39" y="109"/>
                    <a:pt x="40" y="108"/>
                    <a:pt x="39" y="10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3" name="Freeform 901">
              <a:extLst>
                <a:ext uri="{FF2B5EF4-FFF2-40B4-BE49-F238E27FC236}">
                  <a16:creationId xmlns:a16="http://schemas.microsoft.com/office/drawing/2014/main" id="{BF7142B1-3403-455D-AD97-BCE5F7756019}"/>
                </a:ext>
              </a:extLst>
            </p:cNvPr>
            <p:cNvSpPr>
              <a:spLocks/>
            </p:cNvSpPr>
            <p:nvPr/>
          </p:nvSpPr>
          <p:spPr bwMode="auto">
            <a:xfrm>
              <a:off x="3989" y="2877"/>
              <a:ext cx="37" cy="274"/>
            </a:xfrm>
            <a:custGeom>
              <a:avLst/>
              <a:gdLst>
                <a:gd name="T0" fmla="*/ 19 w 21"/>
                <a:gd name="T1" fmla="*/ 154 h 156"/>
                <a:gd name="T2" fmla="*/ 21 w 21"/>
                <a:gd name="T3" fmla="*/ 1 h 156"/>
                <a:gd name="T4" fmla="*/ 20 w 21"/>
                <a:gd name="T5" fmla="*/ 1 h 156"/>
                <a:gd name="T6" fmla="*/ 18 w 21"/>
                <a:gd name="T7" fmla="*/ 155 h 156"/>
                <a:gd name="T8" fmla="*/ 19 w 21"/>
                <a:gd name="T9" fmla="*/ 154 h 156"/>
              </a:gdLst>
              <a:ahLst/>
              <a:cxnLst>
                <a:cxn ang="0">
                  <a:pos x="T0" y="T1"/>
                </a:cxn>
                <a:cxn ang="0">
                  <a:pos x="T2" y="T3"/>
                </a:cxn>
                <a:cxn ang="0">
                  <a:pos x="T4" y="T5"/>
                </a:cxn>
                <a:cxn ang="0">
                  <a:pos x="T6" y="T7"/>
                </a:cxn>
                <a:cxn ang="0">
                  <a:pos x="T8" y="T9"/>
                </a:cxn>
              </a:cxnLst>
              <a:rect l="0" t="0" r="r" b="b"/>
              <a:pathLst>
                <a:path w="21" h="156">
                  <a:moveTo>
                    <a:pt x="19" y="154"/>
                  </a:moveTo>
                  <a:cubicBezTo>
                    <a:pt x="9" y="102"/>
                    <a:pt x="4" y="52"/>
                    <a:pt x="21" y="1"/>
                  </a:cubicBezTo>
                  <a:cubicBezTo>
                    <a:pt x="21" y="0"/>
                    <a:pt x="20" y="0"/>
                    <a:pt x="20" y="1"/>
                  </a:cubicBezTo>
                  <a:cubicBezTo>
                    <a:pt x="0" y="50"/>
                    <a:pt x="6" y="105"/>
                    <a:pt x="18" y="155"/>
                  </a:cubicBezTo>
                  <a:cubicBezTo>
                    <a:pt x="18" y="156"/>
                    <a:pt x="19" y="155"/>
                    <a:pt x="19" y="1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4" name="Freeform 902">
              <a:extLst>
                <a:ext uri="{FF2B5EF4-FFF2-40B4-BE49-F238E27FC236}">
                  <a16:creationId xmlns:a16="http://schemas.microsoft.com/office/drawing/2014/main" id="{560276C9-46D8-49D3-AF2D-4CEBD2F7042D}"/>
                </a:ext>
              </a:extLst>
            </p:cNvPr>
            <p:cNvSpPr>
              <a:spLocks/>
            </p:cNvSpPr>
            <p:nvPr/>
          </p:nvSpPr>
          <p:spPr bwMode="auto">
            <a:xfrm>
              <a:off x="4026" y="2856"/>
              <a:ext cx="73" cy="287"/>
            </a:xfrm>
            <a:custGeom>
              <a:avLst/>
              <a:gdLst>
                <a:gd name="T0" fmla="*/ 4 w 42"/>
                <a:gd name="T1" fmla="*/ 162 h 163"/>
                <a:gd name="T2" fmla="*/ 42 w 42"/>
                <a:gd name="T3" fmla="*/ 2 h 163"/>
                <a:gd name="T4" fmla="*/ 41 w 42"/>
                <a:gd name="T5" fmla="*/ 1 h 163"/>
                <a:gd name="T6" fmla="*/ 9 w 42"/>
                <a:gd name="T7" fmla="*/ 71 h 163"/>
                <a:gd name="T8" fmla="*/ 2 w 42"/>
                <a:gd name="T9" fmla="*/ 162 h 163"/>
                <a:gd name="T10" fmla="*/ 4 w 42"/>
                <a:gd name="T11" fmla="*/ 162 h 163"/>
              </a:gdLst>
              <a:ahLst/>
              <a:cxnLst>
                <a:cxn ang="0">
                  <a:pos x="T0" y="T1"/>
                </a:cxn>
                <a:cxn ang="0">
                  <a:pos x="T2" y="T3"/>
                </a:cxn>
                <a:cxn ang="0">
                  <a:pos x="T4" y="T5"/>
                </a:cxn>
                <a:cxn ang="0">
                  <a:pos x="T6" y="T7"/>
                </a:cxn>
                <a:cxn ang="0">
                  <a:pos x="T8" y="T9"/>
                </a:cxn>
                <a:cxn ang="0">
                  <a:pos x="T10" y="T11"/>
                </a:cxn>
              </a:cxnLst>
              <a:rect l="0" t="0" r="r" b="b"/>
              <a:pathLst>
                <a:path w="42" h="163">
                  <a:moveTo>
                    <a:pt x="4" y="162"/>
                  </a:moveTo>
                  <a:cubicBezTo>
                    <a:pt x="1" y="110"/>
                    <a:pt x="7" y="44"/>
                    <a:pt x="42" y="2"/>
                  </a:cubicBezTo>
                  <a:cubicBezTo>
                    <a:pt x="42" y="1"/>
                    <a:pt x="41" y="0"/>
                    <a:pt x="41" y="1"/>
                  </a:cubicBezTo>
                  <a:cubicBezTo>
                    <a:pt x="22" y="20"/>
                    <a:pt x="14" y="45"/>
                    <a:pt x="9" y="71"/>
                  </a:cubicBezTo>
                  <a:cubicBezTo>
                    <a:pt x="4" y="101"/>
                    <a:pt x="0" y="132"/>
                    <a:pt x="2" y="162"/>
                  </a:cubicBezTo>
                  <a:cubicBezTo>
                    <a:pt x="2" y="163"/>
                    <a:pt x="4" y="163"/>
                    <a:pt x="4" y="16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5" name="Freeform 903">
              <a:extLst>
                <a:ext uri="{FF2B5EF4-FFF2-40B4-BE49-F238E27FC236}">
                  <a16:creationId xmlns:a16="http://schemas.microsoft.com/office/drawing/2014/main" id="{605516C6-DE20-40D6-BB7A-A7FD75BD5FDD}"/>
                </a:ext>
              </a:extLst>
            </p:cNvPr>
            <p:cNvSpPr>
              <a:spLocks/>
            </p:cNvSpPr>
            <p:nvPr/>
          </p:nvSpPr>
          <p:spPr bwMode="auto">
            <a:xfrm>
              <a:off x="4052" y="2782"/>
              <a:ext cx="242" cy="354"/>
            </a:xfrm>
            <a:custGeom>
              <a:avLst/>
              <a:gdLst>
                <a:gd name="T0" fmla="*/ 2 w 138"/>
                <a:gd name="T1" fmla="*/ 200 h 201"/>
                <a:gd name="T2" fmla="*/ 137 w 138"/>
                <a:gd name="T3" fmla="*/ 2 h 201"/>
                <a:gd name="T4" fmla="*/ 136 w 138"/>
                <a:gd name="T5" fmla="*/ 1 h 201"/>
                <a:gd name="T6" fmla="*/ 1 w 138"/>
                <a:gd name="T7" fmla="*/ 200 h 201"/>
                <a:gd name="T8" fmla="*/ 2 w 138"/>
                <a:gd name="T9" fmla="*/ 200 h 201"/>
              </a:gdLst>
              <a:ahLst/>
              <a:cxnLst>
                <a:cxn ang="0">
                  <a:pos x="T0" y="T1"/>
                </a:cxn>
                <a:cxn ang="0">
                  <a:pos x="T2" y="T3"/>
                </a:cxn>
                <a:cxn ang="0">
                  <a:pos x="T4" y="T5"/>
                </a:cxn>
                <a:cxn ang="0">
                  <a:pos x="T6" y="T7"/>
                </a:cxn>
                <a:cxn ang="0">
                  <a:pos x="T8" y="T9"/>
                </a:cxn>
              </a:cxnLst>
              <a:rect l="0" t="0" r="r" b="b"/>
              <a:pathLst>
                <a:path w="138" h="201">
                  <a:moveTo>
                    <a:pt x="2" y="200"/>
                  </a:moveTo>
                  <a:cubicBezTo>
                    <a:pt x="33" y="125"/>
                    <a:pt x="79" y="59"/>
                    <a:pt x="137" y="2"/>
                  </a:cubicBezTo>
                  <a:cubicBezTo>
                    <a:pt x="138" y="1"/>
                    <a:pt x="137" y="0"/>
                    <a:pt x="136" y="1"/>
                  </a:cubicBezTo>
                  <a:cubicBezTo>
                    <a:pt x="76" y="55"/>
                    <a:pt x="30" y="124"/>
                    <a:pt x="1" y="200"/>
                  </a:cubicBezTo>
                  <a:cubicBezTo>
                    <a:pt x="0" y="201"/>
                    <a:pt x="2" y="201"/>
                    <a:pt x="2" y="20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6" name="Freeform 904">
              <a:extLst>
                <a:ext uri="{FF2B5EF4-FFF2-40B4-BE49-F238E27FC236}">
                  <a16:creationId xmlns:a16="http://schemas.microsoft.com/office/drawing/2014/main" id="{9D2D1BCE-463E-40FA-B918-1CD106E8FFCD}"/>
                </a:ext>
              </a:extLst>
            </p:cNvPr>
            <p:cNvSpPr>
              <a:spLocks/>
            </p:cNvSpPr>
            <p:nvPr/>
          </p:nvSpPr>
          <p:spPr bwMode="auto">
            <a:xfrm>
              <a:off x="4069" y="2763"/>
              <a:ext cx="359" cy="355"/>
            </a:xfrm>
            <a:custGeom>
              <a:avLst/>
              <a:gdLst>
                <a:gd name="T0" fmla="*/ 2 w 204"/>
                <a:gd name="T1" fmla="*/ 202 h 202"/>
                <a:gd name="T2" fmla="*/ 203 w 204"/>
                <a:gd name="T3" fmla="*/ 3 h 202"/>
                <a:gd name="T4" fmla="*/ 202 w 204"/>
                <a:gd name="T5" fmla="*/ 1 h 202"/>
                <a:gd name="T6" fmla="*/ 1 w 204"/>
                <a:gd name="T7" fmla="*/ 201 h 202"/>
                <a:gd name="T8" fmla="*/ 2 w 204"/>
                <a:gd name="T9" fmla="*/ 202 h 202"/>
              </a:gdLst>
              <a:ahLst/>
              <a:cxnLst>
                <a:cxn ang="0">
                  <a:pos x="T0" y="T1"/>
                </a:cxn>
                <a:cxn ang="0">
                  <a:pos x="T2" y="T3"/>
                </a:cxn>
                <a:cxn ang="0">
                  <a:pos x="T4" y="T5"/>
                </a:cxn>
                <a:cxn ang="0">
                  <a:pos x="T6" y="T7"/>
                </a:cxn>
                <a:cxn ang="0">
                  <a:pos x="T8" y="T9"/>
                </a:cxn>
              </a:cxnLst>
              <a:rect l="0" t="0" r="r" b="b"/>
              <a:pathLst>
                <a:path w="204" h="202">
                  <a:moveTo>
                    <a:pt x="2" y="202"/>
                  </a:moveTo>
                  <a:cubicBezTo>
                    <a:pt x="56" y="121"/>
                    <a:pt x="124" y="58"/>
                    <a:pt x="203" y="3"/>
                  </a:cubicBezTo>
                  <a:cubicBezTo>
                    <a:pt x="204" y="2"/>
                    <a:pt x="203" y="0"/>
                    <a:pt x="202" y="1"/>
                  </a:cubicBezTo>
                  <a:cubicBezTo>
                    <a:pt x="121" y="50"/>
                    <a:pt x="52" y="122"/>
                    <a:pt x="1" y="201"/>
                  </a:cubicBezTo>
                  <a:cubicBezTo>
                    <a:pt x="0" y="202"/>
                    <a:pt x="1" y="202"/>
                    <a:pt x="2" y="2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7" name="Freeform 905">
              <a:extLst>
                <a:ext uri="{FF2B5EF4-FFF2-40B4-BE49-F238E27FC236}">
                  <a16:creationId xmlns:a16="http://schemas.microsoft.com/office/drawing/2014/main" id="{99A53549-70B6-4D14-A7C5-BAEAC1944A4E}"/>
                </a:ext>
              </a:extLst>
            </p:cNvPr>
            <p:cNvSpPr>
              <a:spLocks/>
            </p:cNvSpPr>
            <p:nvPr/>
          </p:nvSpPr>
          <p:spPr bwMode="auto">
            <a:xfrm>
              <a:off x="4089" y="2756"/>
              <a:ext cx="436" cy="341"/>
            </a:xfrm>
            <a:custGeom>
              <a:avLst/>
              <a:gdLst>
                <a:gd name="T0" fmla="*/ 1 w 248"/>
                <a:gd name="T1" fmla="*/ 194 h 194"/>
                <a:gd name="T2" fmla="*/ 247 w 248"/>
                <a:gd name="T3" fmla="*/ 2 h 194"/>
                <a:gd name="T4" fmla="*/ 246 w 248"/>
                <a:gd name="T5" fmla="*/ 0 h 194"/>
                <a:gd name="T6" fmla="*/ 0 w 248"/>
                <a:gd name="T7" fmla="*/ 193 h 194"/>
                <a:gd name="T8" fmla="*/ 1 w 248"/>
                <a:gd name="T9" fmla="*/ 194 h 194"/>
              </a:gdLst>
              <a:ahLst/>
              <a:cxnLst>
                <a:cxn ang="0">
                  <a:pos x="T0" y="T1"/>
                </a:cxn>
                <a:cxn ang="0">
                  <a:pos x="T2" y="T3"/>
                </a:cxn>
                <a:cxn ang="0">
                  <a:pos x="T4" y="T5"/>
                </a:cxn>
                <a:cxn ang="0">
                  <a:pos x="T6" y="T7"/>
                </a:cxn>
                <a:cxn ang="0">
                  <a:pos x="T8" y="T9"/>
                </a:cxn>
              </a:cxnLst>
              <a:rect l="0" t="0" r="r" b="b"/>
              <a:pathLst>
                <a:path w="248" h="194">
                  <a:moveTo>
                    <a:pt x="1" y="194"/>
                  </a:moveTo>
                  <a:cubicBezTo>
                    <a:pt x="71" y="113"/>
                    <a:pt x="154" y="52"/>
                    <a:pt x="247" y="2"/>
                  </a:cubicBezTo>
                  <a:cubicBezTo>
                    <a:pt x="248" y="1"/>
                    <a:pt x="247" y="0"/>
                    <a:pt x="246" y="0"/>
                  </a:cubicBezTo>
                  <a:cubicBezTo>
                    <a:pt x="152" y="44"/>
                    <a:pt x="67" y="114"/>
                    <a:pt x="0" y="193"/>
                  </a:cubicBezTo>
                  <a:cubicBezTo>
                    <a:pt x="0" y="193"/>
                    <a:pt x="1" y="194"/>
                    <a:pt x="1" y="1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8" name="Freeform 906">
              <a:extLst>
                <a:ext uri="{FF2B5EF4-FFF2-40B4-BE49-F238E27FC236}">
                  <a16:creationId xmlns:a16="http://schemas.microsoft.com/office/drawing/2014/main" id="{D7D2695B-4CE1-4927-9AA3-A9CAA4574756}"/>
                </a:ext>
              </a:extLst>
            </p:cNvPr>
            <p:cNvSpPr>
              <a:spLocks/>
            </p:cNvSpPr>
            <p:nvPr/>
          </p:nvSpPr>
          <p:spPr bwMode="auto">
            <a:xfrm>
              <a:off x="4103" y="2782"/>
              <a:ext cx="652" cy="320"/>
            </a:xfrm>
            <a:custGeom>
              <a:avLst/>
              <a:gdLst>
                <a:gd name="T0" fmla="*/ 2 w 371"/>
                <a:gd name="T1" fmla="*/ 181 h 182"/>
                <a:gd name="T2" fmla="*/ 369 w 371"/>
                <a:gd name="T3" fmla="*/ 3 h 182"/>
                <a:gd name="T4" fmla="*/ 369 w 371"/>
                <a:gd name="T5" fmla="*/ 1 h 182"/>
                <a:gd name="T6" fmla="*/ 1 w 371"/>
                <a:gd name="T7" fmla="*/ 180 h 182"/>
                <a:gd name="T8" fmla="*/ 2 w 371"/>
                <a:gd name="T9" fmla="*/ 181 h 182"/>
              </a:gdLst>
              <a:ahLst/>
              <a:cxnLst>
                <a:cxn ang="0">
                  <a:pos x="T0" y="T1"/>
                </a:cxn>
                <a:cxn ang="0">
                  <a:pos x="T2" y="T3"/>
                </a:cxn>
                <a:cxn ang="0">
                  <a:pos x="T4" y="T5"/>
                </a:cxn>
                <a:cxn ang="0">
                  <a:pos x="T6" y="T7"/>
                </a:cxn>
                <a:cxn ang="0">
                  <a:pos x="T8" y="T9"/>
                </a:cxn>
              </a:cxnLst>
              <a:rect l="0" t="0" r="r" b="b"/>
              <a:pathLst>
                <a:path w="371" h="182">
                  <a:moveTo>
                    <a:pt x="2" y="181"/>
                  </a:moveTo>
                  <a:cubicBezTo>
                    <a:pt x="113" y="98"/>
                    <a:pt x="236" y="40"/>
                    <a:pt x="369" y="3"/>
                  </a:cubicBezTo>
                  <a:cubicBezTo>
                    <a:pt x="371" y="2"/>
                    <a:pt x="370" y="0"/>
                    <a:pt x="369" y="1"/>
                  </a:cubicBezTo>
                  <a:cubicBezTo>
                    <a:pt x="236" y="32"/>
                    <a:pt x="108" y="97"/>
                    <a:pt x="1" y="180"/>
                  </a:cubicBezTo>
                  <a:cubicBezTo>
                    <a:pt x="0" y="181"/>
                    <a:pt x="1" y="182"/>
                    <a:pt x="2" y="18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9" name="Freeform 907">
              <a:extLst>
                <a:ext uri="{FF2B5EF4-FFF2-40B4-BE49-F238E27FC236}">
                  <a16:creationId xmlns:a16="http://schemas.microsoft.com/office/drawing/2014/main" id="{BA1B3E6E-7F69-46F1-92AE-750A324AF728}"/>
                </a:ext>
              </a:extLst>
            </p:cNvPr>
            <p:cNvSpPr>
              <a:spLocks/>
            </p:cNvSpPr>
            <p:nvPr/>
          </p:nvSpPr>
          <p:spPr bwMode="auto">
            <a:xfrm>
              <a:off x="4106" y="2800"/>
              <a:ext cx="753" cy="292"/>
            </a:xfrm>
            <a:custGeom>
              <a:avLst/>
              <a:gdLst>
                <a:gd name="T0" fmla="*/ 2 w 428"/>
                <a:gd name="T1" fmla="*/ 166 h 166"/>
                <a:gd name="T2" fmla="*/ 212 w 428"/>
                <a:gd name="T3" fmla="*/ 68 h 166"/>
                <a:gd name="T4" fmla="*/ 427 w 428"/>
                <a:gd name="T5" fmla="*/ 3 h 166"/>
                <a:gd name="T6" fmla="*/ 427 w 428"/>
                <a:gd name="T7" fmla="*/ 1 h 166"/>
                <a:gd name="T8" fmla="*/ 1 w 428"/>
                <a:gd name="T9" fmla="*/ 164 h 166"/>
                <a:gd name="T10" fmla="*/ 2 w 428"/>
                <a:gd name="T11" fmla="*/ 166 h 166"/>
              </a:gdLst>
              <a:ahLst/>
              <a:cxnLst>
                <a:cxn ang="0">
                  <a:pos x="T0" y="T1"/>
                </a:cxn>
                <a:cxn ang="0">
                  <a:pos x="T2" y="T3"/>
                </a:cxn>
                <a:cxn ang="0">
                  <a:pos x="T4" y="T5"/>
                </a:cxn>
                <a:cxn ang="0">
                  <a:pos x="T6" y="T7"/>
                </a:cxn>
                <a:cxn ang="0">
                  <a:pos x="T8" y="T9"/>
                </a:cxn>
                <a:cxn ang="0">
                  <a:pos x="T10" y="T11"/>
                </a:cxn>
              </a:cxnLst>
              <a:rect l="0" t="0" r="r" b="b"/>
              <a:pathLst>
                <a:path w="428" h="166">
                  <a:moveTo>
                    <a:pt x="2" y="166"/>
                  </a:moveTo>
                  <a:cubicBezTo>
                    <a:pt x="70" y="129"/>
                    <a:pt x="140" y="96"/>
                    <a:pt x="212" y="68"/>
                  </a:cubicBezTo>
                  <a:cubicBezTo>
                    <a:pt x="283" y="42"/>
                    <a:pt x="354" y="22"/>
                    <a:pt x="427" y="3"/>
                  </a:cubicBezTo>
                  <a:cubicBezTo>
                    <a:pt x="428" y="2"/>
                    <a:pt x="428" y="0"/>
                    <a:pt x="427" y="1"/>
                  </a:cubicBezTo>
                  <a:cubicBezTo>
                    <a:pt x="279" y="31"/>
                    <a:pt x="132" y="90"/>
                    <a:pt x="1" y="164"/>
                  </a:cubicBezTo>
                  <a:cubicBezTo>
                    <a:pt x="0" y="165"/>
                    <a:pt x="1" y="166"/>
                    <a:pt x="2" y="1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10" name="Freeform 908">
              <a:extLst>
                <a:ext uri="{FF2B5EF4-FFF2-40B4-BE49-F238E27FC236}">
                  <a16:creationId xmlns:a16="http://schemas.microsoft.com/office/drawing/2014/main" id="{E6374D43-7F11-4176-8733-95EA293E2723}"/>
                </a:ext>
              </a:extLst>
            </p:cNvPr>
            <p:cNvSpPr>
              <a:spLocks/>
            </p:cNvSpPr>
            <p:nvPr/>
          </p:nvSpPr>
          <p:spPr bwMode="auto">
            <a:xfrm>
              <a:off x="4235" y="2826"/>
              <a:ext cx="694" cy="225"/>
            </a:xfrm>
            <a:custGeom>
              <a:avLst/>
              <a:gdLst>
                <a:gd name="T0" fmla="*/ 2 w 395"/>
                <a:gd name="T1" fmla="*/ 128 h 128"/>
                <a:gd name="T2" fmla="*/ 198 w 395"/>
                <a:gd name="T3" fmla="*/ 52 h 128"/>
                <a:gd name="T4" fmla="*/ 394 w 395"/>
                <a:gd name="T5" fmla="*/ 2 h 128"/>
                <a:gd name="T6" fmla="*/ 394 w 395"/>
                <a:gd name="T7" fmla="*/ 0 h 128"/>
                <a:gd name="T8" fmla="*/ 1 w 395"/>
                <a:gd name="T9" fmla="*/ 127 h 128"/>
                <a:gd name="T10" fmla="*/ 2 w 395"/>
                <a:gd name="T11" fmla="*/ 128 h 128"/>
              </a:gdLst>
              <a:ahLst/>
              <a:cxnLst>
                <a:cxn ang="0">
                  <a:pos x="T0" y="T1"/>
                </a:cxn>
                <a:cxn ang="0">
                  <a:pos x="T2" y="T3"/>
                </a:cxn>
                <a:cxn ang="0">
                  <a:pos x="T4" y="T5"/>
                </a:cxn>
                <a:cxn ang="0">
                  <a:pos x="T6" y="T7"/>
                </a:cxn>
                <a:cxn ang="0">
                  <a:pos x="T8" y="T9"/>
                </a:cxn>
                <a:cxn ang="0">
                  <a:pos x="T10" y="T11"/>
                </a:cxn>
              </a:cxnLst>
              <a:rect l="0" t="0" r="r" b="b"/>
              <a:pathLst>
                <a:path w="395" h="128">
                  <a:moveTo>
                    <a:pt x="2" y="128"/>
                  </a:moveTo>
                  <a:cubicBezTo>
                    <a:pt x="66" y="100"/>
                    <a:pt x="131" y="74"/>
                    <a:pt x="198" y="52"/>
                  </a:cubicBezTo>
                  <a:cubicBezTo>
                    <a:pt x="262" y="31"/>
                    <a:pt x="328" y="16"/>
                    <a:pt x="394" y="2"/>
                  </a:cubicBezTo>
                  <a:cubicBezTo>
                    <a:pt x="395" y="1"/>
                    <a:pt x="395" y="0"/>
                    <a:pt x="394" y="0"/>
                  </a:cubicBezTo>
                  <a:cubicBezTo>
                    <a:pt x="259" y="23"/>
                    <a:pt x="124" y="67"/>
                    <a:pt x="1" y="127"/>
                  </a:cubicBezTo>
                  <a:cubicBezTo>
                    <a:pt x="0" y="127"/>
                    <a:pt x="1" y="128"/>
                    <a:pt x="2" y="1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11" name="Freeform 909">
              <a:extLst>
                <a:ext uri="{FF2B5EF4-FFF2-40B4-BE49-F238E27FC236}">
                  <a16:creationId xmlns:a16="http://schemas.microsoft.com/office/drawing/2014/main" id="{FA63D8DE-3446-4220-AAA7-BD9FDF9AB323}"/>
                </a:ext>
              </a:extLst>
            </p:cNvPr>
            <p:cNvSpPr>
              <a:spLocks/>
            </p:cNvSpPr>
            <p:nvPr/>
          </p:nvSpPr>
          <p:spPr bwMode="auto">
            <a:xfrm>
              <a:off x="4467" y="2821"/>
              <a:ext cx="620" cy="181"/>
            </a:xfrm>
            <a:custGeom>
              <a:avLst/>
              <a:gdLst>
                <a:gd name="T0" fmla="*/ 1 w 353"/>
                <a:gd name="T1" fmla="*/ 103 h 103"/>
                <a:gd name="T2" fmla="*/ 352 w 353"/>
                <a:gd name="T3" fmla="*/ 2 h 103"/>
                <a:gd name="T4" fmla="*/ 351 w 353"/>
                <a:gd name="T5" fmla="*/ 1 h 103"/>
                <a:gd name="T6" fmla="*/ 1 w 353"/>
                <a:gd name="T7" fmla="*/ 102 h 103"/>
                <a:gd name="T8" fmla="*/ 1 w 353"/>
                <a:gd name="T9" fmla="*/ 103 h 103"/>
              </a:gdLst>
              <a:ahLst/>
              <a:cxnLst>
                <a:cxn ang="0">
                  <a:pos x="T0" y="T1"/>
                </a:cxn>
                <a:cxn ang="0">
                  <a:pos x="T2" y="T3"/>
                </a:cxn>
                <a:cxn ang="0">
                  <a:pos x="T4" y="T5"/>
                </a:cxn>
                <a:cxn ang="0">
                  <a:pos x="T6" y="T7"/>
                </a:cxn>
                <a:cxn ang="0">
                  <a:pos x="T8" y="T9"/>
                </a:cxn>
              </a:cxnLst>
              <a:rect l="0" t="0" r="r" b="b"/>
              <a:pathLst>
                <a:path w="353" h="103">
                  <a:moveTo>
                    <a:pt x="1" y="103"/>
                  </a:moveTo>
                  <a:cubicBezTo>
                    <a:pt x="116" y="59"/>
                    <a:pt x="232" y="28"/>
                    <a:pt x="352" y="2"/>
                  </a:cubicBezTo>
                  <a:cubicBezTo>
                    <a:pt x="353" y="2"/>
                    <a:pt x="352" y="0"/>
                    <a:pt x="351" y="1"/>
                  </a:cubicBezTo>
                  <a:cubicBezTo>
                    <a:pt x="232" y="19"/>
                    <a:pt x="113" y="57"/>
                    <a:pt x="1" y="102"/>
                  </a:cubicBezTo>
                  <a:cubicBezTo>
                    <a:pt x="0" y="102"/>
                    <a:pt x="0" y="103"/>
                    <a:pt x="1" y="10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12" name="Freeform 910">
              <a:extLst>
                <a:ext uri="{FF2B5EF4-FFF2-40B4-BE49-F238E27FC236}">
                  <a16:creationId xmlns:a16="http://schemas.microsoft.com/office/drawing/2014/main" id="{A9B3E3DC-EEAB-423B-9F98-7752873263D5}"/>
                </a:ext>
              </a:extLst>
            </p:cNvPr>
            <p:cNvSpPr>
              <a:spLocks/>
            </p:cNvSpPr>
            <p:nvPr/>
          </p:nvSpPr>
          <p:spPr bwMode="auto">
            <a:xfrm>
              <a:off x="4658" y="2865"/>
              <a:ext cx="530" cy="123"/>
            </a:xfrm>
            <a:custGeom>
              <a:avLst/>
              <a:gdLst>
                <a:gd name="T0" fmla="*/ 1 w 301"/>
                <a:gd name="T1" fmla="*/ 70 h 70"/>
                <a:gd name="T2" fmla="*/ 300 w 301"/>
                <a:gd name="T3" fmla="*/ 1 h 70"/>
                <a:gd name="T4" fmla="*/ 300 w 301"/>
                <a:gd name="T5" fmla="*/ 0 h 70"/>
                <a:gd name="T6" fmla="*/ 1 w 301"/>
                <a:gd name="T7" fmla="*/ 69 h 70"/>
                <a:gd name="T8" fmla="*/ 1 w 301"/>
                <a:gd name="T9" fmla="*/ 70 h 70"/>
              </a:gdLst>
              <a:ahLst/>
              <a:cxnLst>
                <a:cxn ang="0">
                  <a:pos x="T0" y="T1"/>
                </a:cxn>
                <a:cxn ang="0">
                  <a:pos x="T2" y="T3"/>
                </a:cxn>
                <a:cxn ang="0">
                  <a:pos x="T4" y="T5"/>
                </a:cxn>
                <a:cxn ang="0">
                  <a:pos x="T6" y="T7"/>
                </a:cxn>
                <a:cxn ang="0">
                  <a:pos x="T8" y="T9"/>
                </a:cxn>
              </a:cxnLst>
              <a:rect l="0" t="0" r="r" b="b"/>
              <a:pathLst>
                <a:path w="301" h="70">
                  <a:moveTo>
                    <a:pt x="1" y="70"/>
                  </a:moveTo>
                  <a:cubicBezTo>
                    <a:pt x="99" y="37"/>
                    <a:pt x="198" y="17"/>
                    <a:pt x="300" y="1"/>
                  </a:cubicBezTo>
                  <a:cubicBezTo>
                    <a:pt x="301" y="1"/>
                    <a:pt x="301" y="0"/>
                    <a:pt x="300" y="0"/>
                  </a:cubicBezTo>
                  <a:cubicBezTo>
                    <a:pt x="199" y="8"/>
                    <a:pt x="96" y="34"/>
                    <a:pt x="1" y="69"/>
                  </a:cubicBezTo>
                  <a:cubicBezTo>
                    <a:pt x="0" y="69"/>
                    <a:pt x="0" y="70"/>
                    <a:pt x="1" y="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13" name="Freeform 911">
              <a:extLst>
                <a:ext uri="{FF2B5EF4-FFF2-40B4-BE49-F238E27FC236}">
                  <a16:creationId xmlns:a16="http://schemas.microsoft.com/office/drawing/2014/main" id="{1610406E-DB38-4FFF-9E1C-0477B225D1A7}"/>
                </a:ext>
              </a:extLst>
            </p:cNvPr>
            <p:cNvSpPr>
              <a:spLocks/>
            </p:cNvSpPr>
            <p:nvPr/>
          </p:nvSpPr>
          <p:spPr bwMode="auto">
            <a:xfrm>
              <a:off x="4848" y="2881"/>
              <a:ext cx="449" cy="98"/>
            </a:xfrm>
            <a:custGeom>
              <a:avLst/>
              <a:gdLst>
                <a:gd name="T0" fmla="*/ 1 w 255"/>
                <a:gd name="T1" fmla="*/ 56 h 56"/>
                <a:gd name="T2" fmla="*/ 124 w 255"/>
                <a:gd name="T3" fmla="*/ 27 h 56"/>
                <a:gd name="T4" fmla="*/ 254 w 255"/>
                <a:gd name="T5" fmla="*/ 5 h 56"/>
                <a:gd name="T6" fmla="*/ 254 w 255"/>
                <a:gd name="T7" fmla="*/ 4 h 56"/>
                <a:gd name="T8" fmla="*/ 131 w 255"/>
                <a:gd name="T9" fmla="*/ 23 h 56"/>
                <a:gd name="T10" fmla="*/ 1 w 255"/>
                <a:gd name="T11" fmla="*/ 55 h 56"/>
                <a:gd name="T12" fmla="*/ 1 w 255"/>
                <a:gd name="T13" fmla="*/ 56 h 56"/>
              </a:gdLst>
              <a:ahLst/>
              <a:cxnLst>
                <a:cxn ang="0">
                  <a:pos x="T0" y="T1"/>
                </a:cxn>
                <a:cxn ang="0">
                  <a:pos x="T2" y="T3"/>
                </a:cxn>
                <a:cxn ang="0">
                  <a:pos x="T4" y="T5"/>
                </a:cxn>
                <a:cxn ang="0">
                  <a:pos x="T6" y="T7"/>
                </a:cxn>
                <a:cxn ang="0">
                  <a:pos x="T8" y="T9"/>
                </a:cxn>
                <a:cxn ang="0">
                  <a:pos x="T10" y="T11"/>
                </a:cxn>
                <a:cxn ang="0">
                  <a:pos x="T12" y="T13"/>
                </a:cxn>
              </a:cxnLst>
              <a:rect l="0" t="0" r="r" b="b"/>
              <a:pathLst>
                <a:path w="255" h="56">
                  <a:moveTo>
                    <a:pt x="1" y="56"/>
                  </a:moveTo>
                  <a:cubicBezTo>
                    <a:pt x="42" y="47"/>
                    <a:pt x="83" y="37"/>
                    <a:pt x="124" y="27"/>
                  </a:cubicBezTo>
                  <a:cubicBezTo>
                    <a:pt x="167" y="16"/>
                    <a:pt x="209" y="4"/>
                    <a:pt x="254" y="5"/>
                  </a:cubicBezTo>
                  <a:cubicBezTo>
                    <a:pt x="255" y="5"/>
                    <a:pt x="255" y="4"/>
                    <a:pt x="254" y="4"/>
                  </a:cubicBezTo>
                  <a:cubicBezTo>
                    <a:pt x="212" y="0"/>
                    <a:pt x="171" y="13"/>
                    <a:pt x="131" y="23"/>
                  </a:cubicBezTo>
                  <a:cubicBezTo>
                    <a:pt x="87" y="33"/>
                    <a:pt x="44" y="44"/>
                    <a:pt x="1" y="55"/>
                  </a:cubicBezTo>
                  <a:cubicBezTo>
                    <a:pt x="0" y="55"/>
                    <a:pt x="0" y="56"/>
                    <a:pt x="1" y="5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14" name="Freeform 912">
              <a:extLst>
                <a:ext uri="{FF2B5EF4-FFF2-40B4-BE49-F238E27FC236}">
                  <a16:creationId xmlns:a16="http://schemas.microsoft.com/office/drawing/2014/main" id="{2C980AA5-5AAE-46C8-AF10-74CFC13AE519}"/>
                </a:ext>
              </a:extLst>
            </p:cNvPr>
            <p:cNvSpPr>
              <a:spLocks/>
            </p:cNvSpPr>
            <p:nvPr/>
          </p:nvSpPr>
          <p:spPr bwMode="auto">
            <a:xfrm>
              <a:off x="5010" y="2918"/>
              <a:ext cx="332" cy="68"/>
            </a:xfrm>
            <a:custGeom>
              <a:avLst/>
              <a:gdLst>
                <a:gd name="T0" fmla="*/ 2 w 189"/>
                <a:gd name="T1" fmla="*/ 39 h 39"/>
                <a:gd name="T2" fmla="*/ 188 w 189"/>
                <a:gd name="T3" fmla="*/ 2 h 39"/>
                <a:gd name="T4" fmla="*/ 187 w 189"/>
                <a:gd name="T5" fmla="*/ 0 h 39"/>
                <a:gd name="T6" fmla="*/ 1 w 189"/>
                <a:gd name="T7" fmla="*/ 38 h 39"/>
                <a:gd name="T8" fmla="*/ 2 w 189"/>
                <a:gd name="T9" fmla="*/ 39 h 39"/>
              </a:gdLst>
              <a:ahLst/>
              <a:cxnLst>
                <a:cxn ang="0">
                  <a:pos x="T0" y="T1"/>
                </a:cxn>
                <a:cxn ang="0">
                  <a:pos x="T2" y="T3"/>
                </a:cxn>
                <a:cxn ang="0">
                  <a:pos x="T4" y="T5"/>
                </a:cxn>
                <a:cxn ang="0">
                  <a:pos x="T6" y="T7"/>
                </a:cxn>
                <a:cxn ang="0">
                  <a:pos x="T8" y="T9"/>
                </a:cxn>
              </a:cxnLst>
              <a:rect l="0" t="0" r="r" b="b"/>
              <a:pathLst>
                <a:path w="189" h="39">
                  <a:moveTo>
                    <a:pt x="2" y="39"/>
                  </a:moveTo>
                  <a:cubicBezTo>
                    <a:pt x="64" y="28"/>
                    <a:pt x="126" y="16"/>
                    <a:pt x="188" y="2"/>
                  </a:cubicBezTo>
                  <a:cubicBezTo>
                    <a:pt x="189" y="1"/>
                    <a:pt x="188" y="0"/>
                    <a:pt x="187" y="0"/>
                  </a:cubicBezTo>
                  <a:cubicBezTo>
                    <a:pt x="125" y="11"/>
                    <a:pt x="63" y="24"/>
                    <a:pt x="1" y="38"/>
                  </a:cubicBezTo>
                  <a:cubicBezTo>
                    <a:pt x="0" y="38"/>
                    <a:pt x="1" y="39"/>
                    <a:pt x="2"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15" name="Freeform 913">
              <a:extLst>
                <a:ext uri="{FF2B5EF4-FFF2-40B4-BE49-F238E27FC236}">
                  <a16:creationId xmlns:a16="http://schemas.microsoft.com/office/drawing/2014/main" id="{5C7DACF0-CED4-4B40-80C3-D2D2CE7A9A20}"/>
                </a:ext>
              </a:extLst>
            </p:cNvPr>
            <p:cNvSpPr>
              <a:spLocks/>
            </p:cNvSpPr>
            <p:nvPr/>
          </p:nvSpPr>
          <p:spPr bwMode="auto">
            <a:xfrm>
              <a:off x="5184" y="2955"/>
              <a:ext cx="222" cy="43"/>
            </a:xfrm>
            <a:custGeom>
              <a:avLst/>
              <a:gdLst>
                <a:gd name="T0" fmla="*/ 1 w 126"/>
                <a:gd name="T1" fmla="*/ 25 h 25"/>
                <a:gd name="T2" fmla="*/ 124 w 126"/>
                <a:gd name="T3" fmla="*/ 5 h 25"/>
                <a:gd name="T4" fmla="*/ 124 w 126"/>
                <a:gd name="T5" fmla="*/ 3 h 25"/>
                <a:gd name="T6" fmla="*/ 1 w 126"/>
                <a:gd name="T7" fmla="*/ 24 h 25"/>
                <a:gd name="T8" fmla="*/ 1 w 126"/>
                <a:gd name="T9" fmla="*/ 25 h 25"/>
              </a:gdLst>
              <a:ahLst/>
              <a:cxnLst>
                <a:cxn ang="0">
                  <a:pos x="T0" y="T1"/>
                </a:cxn>
                <a:cxn ang="0">
                  <a:pos x="T2" y="T3"/>
                </a:cxn>
                <a:cxn ang="0">
                  <a:pos x="T4" y="T5"/>
                </a:cxn>
                <a:cxn ang="0">
                  <a:pos x="T6" y="T7"/>
                </a:cxn>
                <a:cxn ang="0">
                  <a:pos x="T8" y="T9"/>
                </a:cxn>
              </a:cxnLst>
              <a:rect l="0" t="0" r="r" b="b"/>
              <a:pathLst>
                <a:path w="126" h="25">
                  <a:moveTo>
                    <a:pt x="1" y="25"/>
                  </a:moveTo>
                  <a:cubicBezTo>
                    <a:pt x="41" y="17"/>
                    <a:pt x="83" y="3"/>
                    <a:pt x="124" y="5"/>
                  </a:cubicBezTo>
                  <a:cubicBezTo>
                    <a:pt x="126" y="5"/>
                    <a:pt x="126" y="3"/>
                    <a:pt x="124" y="3"/>
                  </a:cubicBezTo>
                  <a:cubicBezTo>
                    <a:pt x="83" y="0"/>
                    <a:pt x="40" y="15"/>
                    <a:pt x="1" y="24"/>
                  </a:cubicBezTo>
                  <a:cubicBezTo>
                    <a:pt x="0" y="24"/>
                    <a:pt x="0" y="25"/>
                    <a:pt x="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16" name="Freeform 914">
              <a:extLst>
                <a:ext uri="{FF2B5EF4-FFF2-40B4-BE49-F238E27FC236}">
                  <a16:creationId xmlns:a16="http://schemas.microsoft.com/office/drawing/2014/main" id="{251272AF-325D-4DC4-A247-7A95F95C42D0}"/>
                </a:ext>
              </a:extLst>
            </p:cNvPr>
            <p:cNvSpPr>
              <a:spLocks/>
            </p:cNvSpPr>
            <p:nvPr/>
          </p:nvSpPr>
          <p:spPr bwMode="auto">
            <a:xfrm>
              <a:off x="5289" y="3002"/>
              <a:ext cx="150" cy="25"/>
            </a:xfrm>
            <a:custGeom>
              <a:avLst/>
              <a:gdLst>
                <a:gd name="T0" fmla="*/ 2 w 85"/>
                <a:gd name="T1" fmla="*/ 14 h 14"/>
                <a:gd name="T2" fmla="*/ 84 w 85"/>
                <a:gd name="T3" fmla="*/ 3 h 14"/>
                <a:gd name="T4" fmla="*/ 84 w 85"/>
                <a:gd name="T5" fmla="*/ 1 h 14"/>
                <a:gd name="T6" fmla="*/ 1 w 85"/>
                <a:gd name="T7" fmla="*/ 13 h 14"/>
                <a:gd name="T8" fmla="*/ 2 w 85"/>
                <a:gd name="T9" fmla="*/ 14 h 14"/>
              </a:gdLst>
              <a:ahLst/>
              <a:cxnLst>
                <a:cxn ang="0">
                  <a:pos x="T0" y="T1"/>
                </a:cxn>
                <a:cxn ang="0">
                  <a:pos x="T2" y="T3"/>
                </a:cxn>
                <a:cxn ang="0">
                  <a:pos x="T4" y="T5"/>
                </a:cxn>
                <a:cxn ang="0">
                  <a:pos x="T6" y="T7"/>
                </a:cxn>
                <a:cxn ang="0">
                  <a:pos x="T8" y="T9"/>
                </a:cxn>
              </a:cxnLst>
              <a:rect l="0" t="0" r="r" b="b"/>
              <a:pathLst>
                <a:path w="85" h="14">
                  <a:moveTo>
                    <a:pt x="2" y="14"/>
                  </a:moveTo>
                  <a:cubicBezTo>
                    <a:pt x="29" y="7"/>
                    <a:pt x="56" y="4"/>
                    <a:pt x="84" y="3"/>
                  </a:cubicBezTo>
                  <a:cubicBezTo>
                    <a:pt x="85" y="3"/>
                    <a:pt x="85" y="2"/>
                    <a:pt x="84" y="1"/>
                  </a:cubicBezTo>
                  <a:cubicBezTo>
                    <a:pt x="56" y="0"/>
                    <a:pt x="28" y="5"/>
                    <a:pt x="1" y="13"/>
                  </a:cubicBezTo>
                  <a:cubicBezTo>
                    <a:pt x="0" y="13"/>
                    <a:pt x="1" y="14"/>
                    <a:pt x="2"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17" name="Freeform 915">
              <a:extLst>
                <a:ext uri="{FF2B5EF4-FFF2-40B4-BE49-F238E27FC236}">
                  <a16:creationId xmlns:a16="http://schemas.microsoft.com/office/drawing/2014/main" id="{AE6CD173-634D-4EAB-A942-043DF85A10BE}"/>
                </a:ext>
              </a:extLst>
            </p:cNvPr>
            <p:cNvSpPr>
              <a:spLocks/>
            </p:cNvSpPr>
            <p:nvPr/>
          </p:nvSpPr>
          <p:spPr bwMode="auto">
            <a:xfrm>
              <a:off x="5370" y="3035"/>
              <a:ext cx="67" cy="9"/>
            </a:xfrm>
            <a:custGeom>
              <a:avLst/>
              <a:gdLst>
                <a:gd name="T0" fmla="*/ 1 w 38"/>
                <a:gd name="T1" fmla="*/ 5 h 5"/>
                <a:gd name="T2" fmla="*/ 37 w 38"/>
                <a:gd name="T3" fmla="*/ 1 h 5"/>
                <a:gd name="T4" fmla="*/ 37 w 38"/>
                <a:gd name="T5" fmla="*/ 0 h 5"/>
                <a:gd name="T6" fmla="*/ 1 w 38"/>
                <a:gd name="T7" fmla="*/ 3 h 5"/>
                <a:gd name="T8" fmla="*/ 1 w 38"/>
                <a:gd name="T9" fmla="*/ 5 h 5"/>
              </a:gdLst>
              <a:ahLst/>
              <a:cxnLst>
                <a:cxn ang="0">
                  <a:pos x="T0" y="T1"/>
                </a:cxn>
                <a:cxn ang="0">
                  <a:pos x="T2" y="T3"/>
                </a:cxn>
                <a:cxn ang="0">
                  <a:pos x="T4" y="T5"/>
                </a:cxn>
                <a:cxn ang="0">
                  <a:pos x="T6" y="T7"/>
                </a:cxn>
                <a:cxn ang="0">
                  <a:pos x="T8" y="T9"/>
                </a:cxn>
              </a:cxnLst>
              <a:rect l="0" t="0" r="r" b="b"/>
              <a:pathLst>
                <a:path w="38" h="5">
                  <a:moveTo>
                    <a:pt x="1" y="5"/>
                  </a:moveTo>
                  <a:cubicBezTo>
                    <a:pt x="13" y="4"/>
                    <a:pt x="25" y="3"/>
                    <a:pt x="37" y="1"/>
                  </a:cubicBezTo>
                  <a:cubicBezTo>
                    <a:pt x="38" y="1"/>
                    <a:pt x="38" y="0"/>
                    <a:pt x="37" y="0"/>
                  </a:cubicBezTo>
                  <a:cubicBezTo>
                    <a:pt x="25" y="0"/>
                    <a:pt x="13" y="2"/>
                    <a:pt x="1" y="3"/>
                  </a:cubicBezTo>
                  <a:cubicBezTo>
                    <a:pt x="0" y="3"/>
                    <a:pt x="0" y="5"/>
                    <a:pt x="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18" name="Freeform 916">
              <a:extLst>
                <a:ext uri="{FF2B5EF4-FFF2-40B4-BE49-F238E27FC236}">
                  <a16:creationId xmlns:a16="http://schemas.microsoft.com/office/drawing/2014/main" id="{E8E40B5D-2C16-49A7-820C-6C7E9E3ACBBD}"/>
                </a:ext>
              </a:extLst>
            </p:cNvPr>
            <p:cNvSpPr>
              <a:spLocks/>
            </p:cNvSpPr>
            <p:nvPr/>
          </p:nvSpPr>
          <p:spPr bwMode="auto">
            <a:xfrm>
              <a:off x="5003" y="2991"/>
              <a:ext cx="425" cy="187"/>
            </a:xfrm>
            <a:custGeom>
              <a:avLst/>
              <a:gdLst>
                <a:gd name="T0" fmla="*/ 1 w 242"/>
                <a:gd name="T1" fmla="*/ 1 h 106"/>
                <a:gd name="T2" fmla="*/ 129 w 242"/>
                <a:gd name="T3" fmla="*/ 39 h 106"/>
                <a:gd name="T4" fmla="*/ 240 w 242"/>
                <a:gd name="T5" fmla="*/ 105 h 106"/>
                <a:gd name="T6" fmla="*/ 241 w 242"/>
                <a:gd name="T7" fmla="*/ 104 h 106"/>
                <a:gd name="T8" fmla="*/ 133 w 242"/>
                <a:gd name="T9" fmla="*/ 38 h 106"/>
                <a:gd name="T10" fmla="*/ 1 w 242"/>
                <a:gd name="T11" fmla="*/ 0 h 106"/>
                <a:gd name="T12" fmla="*/ 1 w 242"/>
                <a:gd name="T13" fmla="*/ 1 h 106"/>
              </a:gdLst>
              <a:ahLst/>
              <a:cxnLst>
                <a:cxn ang="0">
                  <a:pos x="T0" y="T1"/>
                </a:cxn>
                <a:cxn ang="0">
                  <a:pos x="T2" y="T3"/>
                </a:cxn>
                <a:cxn ang="0">
                  <a:pos x="T4" y="T5"/>
                </a:cxn>
                <a:cxn ang="0">
                  <a:pos x="T6" y="T7"/>
                </a:cxn>
                <a:cxn ang="0">
                  <a:pos x="T8" y="T9"/>
                </a:cxn>
                <a:cxn ang="0">
                  <a:pos x="T10" y="T11"/>
                </a:cxn>
                <a:cxn ang="0">
                  <a:pos x="T12" y="T13"/>
                </a:cxn>
              </a:cxnLst>
              <a:rect l="0" t="0" r="r" b="b"/>
              <a:pathLst>
                <a:path w="242" h="106">
                  <a:moveTo>
                    <a:pt x="1" y="1"/>
                  </a:moveTo>
                  <a:cubicBezTo>
                    <a:pt x="43" y="13"/>
                    <a:pt x="88" y="23"/>
                    <a:pt x="129" y="39"/>
                  </a:cubicBezTo>
                  <a:cubicBezTo>
                    <a:pt x="169" y="55"/>
                    <a:pt x="202" y="85"/>
                    <a:pt x="240" y="105"/>
                  </a:cubicBezTo>
                  <a:cubicBezTo>
                    <a:pt x="241" y="106"/>
                    <a:pt x="242" y="105"/>
                    <a:pt x="241" y="104"/>
                  </a:cubicBezTo>
                  <a:cubicBezTo>
                    <a:pt x="208" y="80"/>
                    <a:pt x="171" y="54"/>
                    <a:pt x="133" y="38"/>
                  </a:cubicBezTo>
                  <a:cubicBezTo>
                    <a:pt x="92" y="20"/>
                    <a:pt x="45" y="12"/>
                    <a:pt x="1" y="0"/>
                  </a:cubicBezTo>
                  <a:cubicBezTo>
                    <a:pt x="0" y="0"/>
                    <a:pt x="0"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19" name="Freeform 917">
              <a:extLst>
                <a:ext uri="{FF2B5EF4-FFF2-40B4-BE49-F238E27FC236}">
                  <a16:creationId xmlns:a16="http://schemas.microsoft.com/office/drawing/2014/main" id="{B32911BF-896A-4918-8BFF-A18C284194F7}"/>
                </a:ext>
              </a:extLst>
            </p:cNvPr>
            <p:cNvSpPr>
              <a:spLocks/>
            </p:cNvSpPr>
            <p:nvPr/>
          </p:nvSpPr>
          <p:spPr bwMode="auto">
            <a:xfrm>
              <a:off x="5158" y="3000"/>
              <a:ext cx="284" cy="157"/>
            </a:xfrm>
            <a:custGeom>
              <a:avLst/>
              <a:gdLst>
                <a:gd name="T0" fmla="*/ 1 w 162"/>
                <a:gd name="T1" fmla="*/ 2 h 89"/>
                <a:gd name="T2" fmla="*/ 87 w 162"/>
                <a:gd name="T3" fmla="*/ 39 h 89"/>
                <a:gd name="T4" fmla="*/ 160 w 162"/>
                <a:gd name="T5" fmla="*/ 89 h 89"/>
                <a:gd name="T6" fmla="*/ 161 w 162"/>
                <a:gd name="T7" fmla="*/ 87 h 89"/>
                <a:gd name="T8" fmla="*/ 88 w 162"/>
                <a:gd name="T9" fmla="*/ 37 h 89"/>
                <a:gd name="T10" fmla="*/ 2 w 162"/>
                <a:gd name="T11" fmla="*/ 1 h 89"/>
                <a:gd name="T12" fmla="*/ 1 w 162"/>
                <a:gd name="T13" fmla="*/ 2 h 89"/>
              </a:gdLst>
              <a:ahLst/>
              <a:cxnLst>
                <a:cxn ang="0">
                  <a:pos x="T0" y="T1"/>
                </a:cxn>
                <a:cxn ang="0">
                  <a:pos x="T2" y="T3"/>
                </a:cxn>
                <a:cxn ang="0">
                  <a:pos x="T4" y="T5"/>
                </a:cxn>
                <a:cxn ang="0">
                  <a:pos x="T6" y="T7"/>
                </a:cxn>
                <a:cxn ang="0">
                  <a:pos x="T8" y="T9"/>
                </a:cxn>
                <a:cxn ang="0">
                  <a:pos x="T10" y="T11"/>
                </a:cxn>
                <a:cxn ang="0">
                  <a:pos x="T12" y="T13"/>
                </a:cxn>
              </a:cxnLst>
              <a:rect l="0" t="0" r="r" b="b"/>
              <a:pathLst>
                <a:path w="162" h="89">
                  <a:moveTo>
                    <a:pt x="1" y="2"/>
                  </a:moveTo>
                  <a:cubicBezTo>
                    <a:pt x="30" y="15"/>
                    <a:pt x="59" y="26"/>
                    <a:pt x="87" y="39"/>
                  </a:cubicBezTo>
                  <a:cubicBezTo>
                    <a:pt x="114" y="51"/>
                    <a:pt x="136" y="71"/>
                    <a:pt x="160" y="89"/>
                  </a:cubicBezTo>
                  <a:cubicBezTo>
                    <a:pt x="161" y="89"/>
                    <a:pt x="162" y="87"/>
                    <a:pt x="161" y="87"/>
                  </a:cubicBezTo>
                  <a:cubicBezTo>
                    <a:pt x="138" y="68"/>
                    <a:pt x="115" y="49"/>
                    <a:pt x="88" y="37"/>
                  </a:cubicBezTo>
                  <a:cubicBezTo>
                    <a:pt x="60" y="24"/>
                    <a:pt x="31" y="12"/>
                    <a:pt x="2" y="1"/>
                  </a:cubicBezTo>
                  <a:cubicBezTo>
                    <a:pt x="1" y="0"/>
                    <a:pt x="0" y="2"/>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20" name="Freeform 918">
              <a:extLst>
                <a:ext uri="{FF2B5EF4-FFF2-40B4-BE49-F238E27FC236}">
                  <a16:creationId xmlns:a16="http://schemas.microsoft.com/office/drawing/2014/main" id="{8632E0B2-08B6-45B1-9E22-0E059867FA43}"/>
                </a:ext>
              </a:extLst>
            </p:cNvPr>
            <p:cNvSpPr>
              <a:spLocks/>
            </p:cNvSpPr>
            <p:nvPr/>
          </p:nvSpPr>
          <p:spPr bwMode="auto">
            <a:xfrm>
              <a:off x="5286" y="3025"/>
              <a:ext cx="149" cy="88"/>
            </a:xfrm>
            <a:custGeom>
              <a:avLst/>
              <a:gdLst>
                <a:gd name="T0" fmla="*/ 1 w 85"/>
                <a:gd name="T1" fmla="*/ 1 h 50"/>
                <a:gd name="T2" fmla="*/ 83 w 85"/>
                <a:gd name="T3" fmla="*/ 49 h 50"/>
                <a:gd name="T4" fmla="*/ 84 w 85"/>
                <a:gd name="T5" fmla="*/ 48 h 50"/>
                <a:gd name="T6" fmla="*/ 41 w 85"/>
                <a:gd name="T7" fmla="*/ 17 h 50"/>
                <a:gd name="T8" fmla="*/ 1 w 85"/>
                <a:gd name="T9" fmla="*/ 0 h 50"/>
                <a:gd name="T10" fmla="*/ 1 w 85"/>
                <a:gd name="T11" fmla="*/ 1 h 50"/>
              </a:gdLst>
              <a:ahLst/>
              <a:cxnLst>
                <a:cxn ang="0">
                  <a:pos x="T0" y="T1"/>
                </a:cxn>
                <a:cxn ang="0">
                  <a:pos x="T2" y="T3"/>
                </a:cxn>
                <a:cxn ang="0">
                  <a:pos x="T4" y="T5"/>
                </a:cxn>
                <a:cxn ang="0">
                  <a:pos x="T6" y="T7"/>
                </a:cxn>
                <a:cxn ang="0">
                  <a:pos x="T8" y="T9"/>
                </a:cxn>
                <a:cxn ang="0">
                  <a:pos x="T10" y="T11"/>
                </a:cxn>
              </a:cxnLst>
              <a:rect l="0" t="0" r="r" b="b"/>
              <a:pathLst>
                <a:path w="85" h="50">
                  <a:moveTo>
                    <a:pt x="1" y="1"/>
                  </a:moveTo>
                  <a:cubicBezTo>
                    <a:pt x="31" y="5"/>
                    <a:pt x="59" y="32"/>
                    <a:pt x="83" y="49"/>
                  </a:cubicBezTo>
                  <a:cubicBezTo>
                    <a:pt x="84" y="50"/>
                    <a:pt x="85" y="48"/>
                    <a:pt x="84" y="48"/>
                  </a:cubicBezTo>
                  <a:cubicBezTo>
                    <a:pt x="71" y="36"/>
                    <a:pt x="56" y="26"/>
                    <a:pt x="41" y="17"/>
                  </a:cubicBezTo>
                  <a:cubicBezTo>
                    <a:pt x="29" y="9"/>
                    <a:pt x="16" y="0"/>
                    <a:pt x="1" y="0"/>
                  </a:cubicBezTo>
                  <a:cubicBezTo>
                    <a:pt x="0" y="0"/>
                    <a:pt x="0"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21" name="Freeform 919">
              <a:extLst>
                <a:ext uri="{FF2B5EF4-FFF2-40B4-BE49-F238E27FC236}">
                  <a16:creationId xmlns:a16="http://schemas.microsoft.com/office/drawing/2014/main" id="{EFD5A5D5-A750-4FEB-8817-285209D5C917}"/>
                </a:ext>
              </a:extLst>
            </p:cNvPr>
            <p:cNvSpPr>
              <a:spLocks/>
            </p:cNvSpPr>
            <p:nvPr/>
          </p:nvSpPr>
          <p:spPr bwMode="auto">
            <a:xfrm>
              <a:off x="5061" y="3028"/>
              <a:ext cx="362" cy="196"/>
            </a:xfrm>
            <a:custGeom>
              <a:avLst/>
              <a:gdLst>
                <a:gd name="T0" fmla="*/ 1 w 206"/>
                <a:gd name="T1" fmla="*/ 4 h 111"/>
                <a:gd name="T2" fmla="*/ 108 w 206"/>
                <a:gd name="T3" fmla="*/ 54 h 111"/>
                <a:gd name="T4" fmla="*/ 203 w 206"/>
                <a:gd name="T5" fmla="*/ 110 h 111"/>
                <a:gd name="T6" fmla="*/ 205 w 206"/>
                <a:gd name="T7" fmla="*/ 108 h 111"/>
                <a:gd name="T8" fmla="*/ 104 w 206"/>
                <a:gd name="T9" fmla="*/ 49 h 111"/>
                <a:gd name="T10" fmla="*/ 1 w 206"/>
                <a:gd name="T11" fmla="*/ 2 h 111"/>
                <a:gd name="T12" fmla="*/ 1 w 206"/>
                <a:gd name="T13" fmla="*/ 4 h 111"/>
              </a:gdLst>
              <a:ahLst/>
              <a:cxnLst>
                <a:cxn ang="0">
                  <a:pos x="T0" y="T1"/>
                </a:cxn>
                <a:cxn ang="0">
                  <a:pos x="T2" y="T3"/>
                </a:cxn>
                <a:cxn ang="0">
                  <a:pos x="T4" y="T5"/>
                </a:cxn>
                <a:cxn ang="0">
                  <a:pos x="T6" y="T7"/>
                </a:cxn>
                <a:cxn ang="0">
                  <a:pos x="T8" y="T9"/>
                </a:cxn>
                <a:cxn ang="0">
                  <a:pos x="T10" y="T11"/>
                </a:cxn>
                <a:cxn ang="0">
                  <a:pos x="T12" y="T13"/>
                </a:cxn>
              </a:cxnLst>
              <a:rect l="0" t="0" r="r" b="b"/>
              <a:pathLst>
                <a:path w="206" h="111">
                  <a:moveTo>
                    <a:pt x="1" y="4"/>
                  </a:moveTo>
                  <a:cubicBezTo>
                    <a:pt x="41" y="3"/>
                    <a:pt x="74" y="37"/>
                    <a:pt x="108" y="54"/>
                  </a:cubicBezTo>
                  <a:cubicBezTo>
                    <a:pt x="142" y="70"/>
                    <a:pt x="176" y="82"/>
                    <a:pt x="203" y="110"/>
                  </a:cubicBezTo>
                  <a:cubicBezTo>
                    <a:pt x="204" y="111"/>
                    <a:pt x="206" y="109"/>
                    <a:pt x="205" y="108"/>
                  </a:cubicBezTo>
                  <a:cubicBezTo>
                    <a:pt x="177" y="78"/>
                    <a:pt x="139" y="66"/>
                    <a:pt x="104" y="49"/>
                  </a:cubicBezTo>
                  <a:cubicBezTo>
                    <a:pt x="71" y="32"/>
                    <a:pt x="40" y="0"/>
                    <a:pt x="1" y="2"/>
                  </a:cubicBezTo>
                  <a:cubicBezTo>
                    <a:pt x="0" y="2"/>
                    <a:pt x="0" y="4"/>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22" name="Freeform 920">
              <a:extLst>
                <a:ext uri="{FF2B5EF4-FFF2-40B4-BE49-F238E27FC236}">
                  <a16:creationId xmlns:a16="http://schemas.microsoft.com/office/drawing/2014/main" id="{3544FA36-EA6D-40D3-888C-2288C436FD7F}"/>
                </a:ext>
              </a:extLst>
            </p:cNvPr>
            <p:cNvSpPr>
              <a:spLocks/>
            </p:cNvSpPr>
            <p:nvPr/>
          </p:nvSpPr>
          <p:spPr bwMode="auto">
            <a:xfrm>
              <a:off x="5114" y="3088"/>
              <a:ext cx="288" cy="171"/>
            </a:xfrm>
            <a:custGeom>
              <a:avLst/>
              <a:gdLst>
                <a:gd name="T0" fmla="*/ 1 w 164"/>
                <a:gd name="T1" fmla="*/ 2 h 97"/>
                <a:gd name="T2" fmla="*/ 162 w 164"/>
                <a:gd name="T3" fmla="*/ 97 h 97"/>
                <a:gd name="T4" fmla="*/ 163 w 164"/>
                <a:gd name="T5" fmla="*/ 95 h 97"/>
                <a:gd name="T6" fmla="*/ 2 w 164"/>
                <a:gd name="T7" fmla="*/ 1 h 97"/>
                <a:gd name="T8" fmla="*/ 1 w 164"/>
                <a:gd name="T9" fmla="*/ 2 h 97"/>
              </a:gdLst>
              <a:ahLst/>
              <a:cxnLst>
                <a:cxn ang="0">
                  <a:pos x="T0" y="T1"/>
                </a:cxn>
                <a:cxn ang="0">
                  <a:pos x="T2" y="T3"/>
                </a:cxn>
                <a:cxn ang="0">
                  <a:pos x="T4" y="T5"/>
                </a:cxn>
                <a:cxn ang="0">
                  <a:pos x="T6" y="T7"/>
                </a:cxn>
                <a:cxn ang="0">
                  <a:pos x="T8" y="T9"/>
                </a:cxn>
              </a:cxnLst>
              <a:rect l="0" t="0" r="r" b="b"/>
              <a:pathLst>
                <a:path w="164" h="97">
                  <a:moveTo>
                    <a:pt x="1" y="2"/>
                  </a:moveTo>
                  <a:cubicBezTo>
                    <a:pt x="58" y="29"/>
                    <a:pt x="110" y="61"/>
                    <a:pt x="162" y="97"/>
                  </a:cubicBezTo>
                  <a:cubicBezTo>
                    <a:pt x="163" y="97"/>
                    <a:pt x="164" y="96"/>
                    <a:pt x="163" y="95"/>
                  </a:cubicBezTo>
                  <a:cubicBezTo>
                    <a:pt x="115" y="56"/>
                    <a:pt x="59" y="24"/>
                    <a:pt x="2" y="1"/>
                  </a:cubicBezTo>
                  <a:cubicBezTo>
                    <a:pt x="1" y="0"/>
                    <a:pt x="0" y="2"/>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23" name="Freeform 921">
              <a:extLst>
                <a:ext uri="{FF2B5EF4-FFF2-40B4-BE49-F238E27FC236}">
                  <a16:creationId xmlns:a16="http://schemas.microsoft.com/office/drawing/2014/main" id="{5A162ADD-0EA4-4D24-BA3D-0E3037B6CFE9}"/>
                </a:ext>
              </a:extLst>
            </p:cNvPr>
            <p:cNvSpPr>
              <a:spLocks/>
            </p:cNvSpPr>
            <p:nvPr/>
          </p:nvSpPr>
          <p:spPr bwMode="auto">
            <a:xfrm>
              <a:off x="5258" y="3220"/>
              <a:ext cx="105" cy="83"/>
            </a:xfrm>
            <a:custGeom>
              <a:avLst/>
              <a:gdLst>
                <a:gd name="T0" fmla="*/ 1 w 60"/>
                <a:gd name="T1" fmla="*/ 2 h 47"/>
                <a:gd name="T2" fmla="*/ 30 w 60"/>
                <a:gd name="T3" fmla="*/ 22 h 47"/>
                <a:gd name="T4" fmla="*/ 59 w 60"/>
                <a:gd name="T5" fmla="*/ 46 h 47"/>
                <a:gd name="T6" fmla="*/ 60 w 60"/>
                <a:gd name="T7" fmla="*/ 46 h 47"/>
                <a:gd name="T8" fmla="*/ 44 w 60"/>
                <a:gd name="T9" fmla="*/ 28 h 47"/>
                <a:gd name="T10" fmla="*/ 2 w 60"/>
                <a:gd name="T11" fmla="*/ 1 h 47"/>
                <a:gd name="T12" fmla="*/ 1 w 60"/>
                <a:gd name="T13" fmla="*/ 2 h 47"/>
              </a:gdLst>
              <a:ahLst/>
              <a:cxnLst>
                <a:cxn ang="0">
                  <a:pos x="T0" y="T1"/>
                </a:cxn>
                <a:cxn ang="0">
                  <a:pos x="T2" y="T3"/>
                </a:cxn>
                <a:cxn ang="0">
                  <a:pos x="T4" y="T5"/>
                </a:cxn>
                <a:cxn ang="0">
                  <a:pos x="T6" y="T7"/>
                </a:cxn>
                <a:cxn ang="0">
                  <a:pos x="T8" y="T9"/>
                </a:cxn>
                <a:cxn ang="0">
                  <a:pos x="T10" y="T11"/>
                </a:cxn>
                <a:cxn ang="0">
                  <a:pos x="T12" y="T13"/>
                </a:cxn>
              </a:cxnLst>
              <a:rect l="0" t="0" r="r" b="b"/>
              <a:pathLst>
                <a:path w="60" h="47">
                  <a:moveTo>
                    <a:pt x="1" y="2"/>
                  </a:moveTo>
                  <a:cubicBezTo>
                    <a:pt x="11" y="9"/>
                    <a:pt x="21" y="15"/>
                    <a:pt x="30" y="22"/>
                  </a:cubicBezTo>
                  <a:cubicBezTo>
                    <a:pt x="40" y="28"/>
                    <a:pt x="56" y="35"/>
                    <a:pt x="59" y="46"/>
                  </a:cubicBezTo>
                  <a:cubicBezTo>
                    <a:pt x="59" y="47"/>
                    <a:pt x="60" y="47"/>
                    <a:pt x="60" y="46"/>
                  </a:cubicBezTo>
                  <a:cubicBezTo>
                    <a:pt x="60" y="37"/>
                    <a:pt x="51" y="33"/>
                    <a:pt x="44" y="28"/>
                  </a:cubicBezTo>
                  <a:cubicBezTo>
                    <a:pt x="30" y="19"/>
                    <a:pt x="17" y="9"/>
                    <a:pt x="2" y="1"/>
                  </a:cubicBezTo>
                  <a:cubicBezTo>
                    <a:pt x="1" y="0"/>
                    <a:pt x="0" y="2"/>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24" name="Freeform 922">
              <a:extLst>
                <a:ext uri="{FF2B5EF4-FFF2-40B4-BE49-F238E27FC236}">
                  <a16:creationId xmlns:a16="http://schemas.microsoft.com/office/drawing/2014/main" id="{5814687A-FBF3-41F0-BB96-144E5167E1BE}"/>
                </a:ext>
              </a:extLst>
            </p:cNvPr>
            <p:cNvSpPr>
              <a:spLocks/>
            </p:cNvSpPr>
            <p:nvPr/>
          </p:nvSpPr>
          <p:spPr bwMode="auto">
            <a:xfrm>
              <a:off x="4078" y="3034"/>
              <a:ext cx="1227" cy="358"/>
            </a:xfrm>
            <a:custGeom>
              <a:avLst/>
              <a:gdLst>
                <a:gd name="T0" fmla="*/ 2 w 698"/>
                <a:gd name="T1" fmla="*/ 58 h 204"/>
                <a:gd name="T2" fmla="*/ 195 w 698"/>
                <a:gd name="T3" fmla="*/ 13 h 204"/>
                <a:gd name="T4" fmla="*/ 380 w 698"/>
                <a:gd name="T5" fmla="*/ 11 h 204"/>
                <a:gd name="T6" fmla="*/ 468 w 698"/>
                <a:gd name="T7" fmla="*/ 32 h 204"/>
                <a:gd name="T8" fmla="*/ 555 w 698"/>
                <a:gd name="T9" fmla="*/ 70 h 204"/>
                <a:gd name="T10" fmla="*/ 635 w 698"/>
                <a:gd name="T11" fmla="*/ 123 h 204"/>
                <a:gd name="T12" fmla="*/ 696 w 698"/>
                <a:gd name="T13" fmla="*/ 203 h 204"/>
                <a:gd name="T14" fmla="*/ 698 w 698"/>
                <a:gd name="T15" fmla="*/ 201 h 204"/>
                <a:gd name="T16" fmla="*/ 574 w 698"/>
                <a:gd name="T17" fmla="*/ 75 h 204"/>
                <a:gd name="T18" fmla="*/ 384 w 698"/>
                <a:gd name="T19" fmla="*/ 9 h 204"/>
                <a:gd name="T20" fmla="*/ 188 w 698"/>
                <a:gd name="T21" fmla="*/ 11 h 204"/>
                <a:gd name="T22" fmla="*/ 1 w 698"/>
                <a:gd name="T23" fmla="*/ 57 h 204"/>
                <a:gd name="T24" fmla="*/ 2 w 698"/>
                <a:gd name="T25" fmla="*/ 5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8" h="204">
                  <a:moveTo>
                    <a:pt x="2" y="58"/>
                  </a:moveTo>
                  <a:cubicBezTo>
                    <a:pt x="62" y="30"/>
                    <a:pt x="129" y="21"/>
                    <a:pt x="195" y="13"/>
                  </a:cubicBezTo>
                  <a:cubicBezTo>
                    <a:pt x="256" y="6"/>
                    <a:pt x="318" y="3"/>
                    <a:pt x="380" y="11"/>
                  </a:cubicBezTo>
                  <a:cubicBezTo>
                    <a:pt x="410" y="15"/>
                    <a:pt x="440" y="22"/>
                    <a:pt x="468" y="32"/>
                  </a:cubicBezTo>
                  <a:cubicBezTo>
                    <a:pt x="498" y="43"/>
                    <a:pt x="525" y="59"/>
                    <a:pt x="555" y="70"/>
                  </a:cubicBezTo>
                  <a:cubicBezTo>
                    <a:pt x="587" y="83"/>
                    <a:pt x="611" y="98"/>
                    <a:pt x="635" y="123"/>
                  </a:cubicBezTo>
                  <a:cubicBezTo>
                    <a:pt x="658" y="147"/>
                    <a:pt x="678" y="174"/>
                    <a:pt x="696" y="203"/>
                  </a:cubicBezTo>
                  <a:cubicBezTo>
                    <a:pt x="696" y="204"/>
                    <a:pt x="698" y="203"/>
                    <a:pt x="698" y="201"/>
                  </a:cubicBezTo>
                  <a:cubicBezTo>
                    <a:pt x="669" y="152"/>
                    <a:pt x="628" y="98"/>
                    <a:pt x="574" y="75"/>
                  </a:cubicBezTo>
                  <a:cubicBezTo>
                    <a:pt x="511" y="49"/>
                    <a:pt x="453" y="19"/>
                    <a:pt x="384" y="9"/>
                  </a:cubicBezTo>
                  <a:cubicBezTo>
                    <a:pt x="319" y="0"/>
                    <a:pt x="253" y="3"/>
                    <a:pt x="188" y="11"/>
                  </a:cubicBezTo>
                  <a:cubicBezTo>
                    <a:pt x="124" y="19"/>
                    <a:pt x="60" y="29"/>
                    <a:pt x="1" y="57"/>
                  </a:cubicBezTo>
                  <a:cubicBezTo>
                    <a:pt x="0" y="57"/>
                    <a:pt x="1" y="59"/>
                    <a:pt x="2" y="5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25" name="Freeform 923">
              <a:extLst>
                <a:ext uri="{FF2B5EF4-FFF2-40B4-BE49-F238E27FC236}">
                  <a16:creationId xmlns:a16="http://schemas.microsoft.com/office/drawing/2014/main" id="{87328D8D-B23E-40DC-9AC9-600C2FC7C093}"/>
                </a:ext>
              </a:extLst>
            </p:cNvPr>
            <p:cNvSpPr>
              <a:spLocks/>
            </p:cNvSpPr>
            <p:nvPr/>
          </p:nvSpPr>
          <p:spPr bwMode="auto">
            <a:xfrm>
              <a:off x="4087" y="2981"/>
              <a:ext cx="1246" cy="362"/>
            </a:xfrm>
            <a:custGeom>
              <a:avLst/>
              <a:gdLst>
                <a:gd name="T0" fmla="*/ 2 w 709"/>
                <a:gd name="T1" fmla="*/ 84 h 206"/>
                <a:gd name="T2" fmla="*/ 381 w 709"/>
                <a:gd name="T3" fmla="*/ 27 h 206"/>
                <a:gd name="T4" fmla="*/ 567 w 709"/>
                <a:gd name="T5" fmla="*/ 89 h 206"/>
                <a:gd name="T6" fmla="*/ 706 w 709"/>
                <a:gd name="T7" fmla="*/ 205 h 206"/>
                <a:gd name="T8" fmla="*/ 708 w 709"/>
                <a:gd name="T9" fmla="*/ 204 h 206"/>
                <a:gd name="T10" fmla="*/ 379 w 709"/>
                <a:gd name="T11" fmla="*/ 23 h 206"/>
                <a:gd name="T12" fmla="*/ 1 w 709"/>
                <a:gd name="T13" fmla="*/ 83 h 206"/>
                <a:gd name="T14" fmla="*/ 2 w 709"/>
                <a:gd name="T15" fmla="*/ 84 h 2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9" h="206">
                  <a:moveTo>
                    <a:pt x="2" y="84"/>
                  </a:moveTo>
                  <a:cubicBezTo>
                    <a:pt x="119" y="24"/>
                    <a:pt x="252" y="1"/>
                    <a:pt x="381" y="27"/>
                  </a:cubicBezTo>
                  <a:cubicBezTo>
                    <a:pt x="445" y="39"/>
                    <a:pt x="510" y="57"/>
                    <a:pt x="567" y="89"/>
                  </a:cubicBezTo>
                  <a:cubicBezTo>
                    <a:pt x="622" y="118"/>
                    <a:pt x="667" y="158"/>
                    <a:pt x="706" y="205"/>
                  </a:cubicBezTo>
                  <a:cubicBezTo>
                    <a:pt x="707" y="206"/>
                    <a:pt x="709" y="205"/>
                    <a:pt x="708" y="204"/>
                  </a:cubicBezTo>
                  <a:cubicBezTo>
                    <a:pt x="628" y="99"/>
                    <a:pt x="506" y="47"/>
                    <a:pt x="379" y="23"/>
                  </a:cubicBezTo>
                  <a:cubicBezTo>
                    <a:pt x="252" y="0"/>
                    <a:pt x="115" y="20"/>
                    <a:pt x="1" y="83"/>
                  </a:cubicBezTo>
                  <a:cubicBezTo>
                    <a:pt x="0" y="83"/>
                    <a:pt x="1" y="84"/>
                    <a:pt x="2"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26" name="Freeform 924">
              <a:extLst>
                <a:ext uri="{FF2B5EF4-FFF2-40B4-BE49-F238E27FC236}">
                  <a16:creationId xmlns:a16="http://schemas.microsoft.com/office/drawing/2014/main" id="{BBAC494F-738E-41A3-86D3-E78E17304E1B}"/>
                </a:ext>
              </a:extLst>
            </p:cNvPr>
            <p:cNvSpPr>
              <a:spLocks/>
            </p:cNvSpPr>
            <p:nvPr/>
          </p:nvSpPr>
          <p:spPr bwMode="auto">
            <a:xfrm>
              <a:off x="4634" y="2969"/>
              <a:ext cx="524" cy="172"/>
            </a:xfrm>
            <a:custGeom>
              <a:avLst/>
              <a:gdLst>
                <a:gd name="T0" fmla="*/ 1 w 298"/>
                <a:gd name="T1" fmla="*/ 12 h 98"/>
                <a:gd name="T2" fmla="*/ 159 w 298"/>
                <a:gd name="T3" fmla="*/ 40 h 98"/>
                <a:gd name="T4" fmla="*/ 295 w 298"/>
                <a:gd name="T5" fmla="*/ 97 h 98"/>
                <a:gd name="T6" fmla="*/ 296 w 298"/>
                <a:gd name="T7" fmla="*/ 95 h 98"/>
                <a:gd name="T8" fmla="*/ 153 w 298"/>
                <a:gd name="T9" fmla="*/ 36 h 98"/>
                <a:gd name="T10" fmla="*/ 1 w 298"/>
                <a:gd name="T11" fmla="*/ 10 h 98"/>
                <a:gd name="T12" fmla="*/ 1 w 298"/>
                <a:gd name="T13" fmla="*/ 12 h 98"/>
              </a:gdLst>
              <a:ahLst/>
              <a:cxnLst>
                <a:cxn ang="0">
                  <a:pos x="T0" y="T1"/>
                </a:cxn>
                <a:cxn ang="0">
                  <a:pos x="T2" y="T3"/>
                </a:cxn>
                <a:cxn ang="0">
                  <a:pos x="T4" y="T5"/>
                </a:cxn>
                <a:cxn ang="0">
                  <a:pos x="T6" y="T7"/>
                </a:cxn>
                <a:cxn ang="0">
                  <a:pos x="T8" y="T9"/>
                </a:cxn>
                <a:cxn ang="0">
                  <a:pos x="T10" y="T11"/>
                </a:cxn>
                <a:cxn ang="0">
                  <a:pos x="T12" y="T13"/>
                </a:cxn>
              </a:cxnLst>
              <a:rect l="0" t="0" r="r" b="b"/>
              <a:pathLst>
                <a:path w="298" h="98">
                  <a:moveTo>
                    <a:pt x="1" y="12"/>
                  </a:moveTo>
                  <a:cubicBezTo>
                    <a:pt x="55" y="4"/>
                    <a:pt x="108" y="24"/>
                    <a:pt x="159" y="40"/>
                  </a:cubicBezTo>
                  <a:cubicBezTo>
                    <a:pt x="206" y="55"/>
                    <a:pt x="252" y="72"/>
                    <a:pt x="295" y="97"/>
                  </a:cubicBezTo>
                  <a:cubicBezTo>
                    <a:pt x="296" y="98"/>
                    <a:pt x="298" y="95"/>
                    <a:pt x="296" y="95"/>
                  </a:cubicBezTo>
                  <a:cubicBezTo>
                    <a:pt x="251" y="69"/>
                    <a:pt x="202" y="51"/>
                    <a:pt x="153" y="36"/>
                  </a:cubicBezTo>
                  <a:cubicBezTo>
                    <a:pt x="105" y="21"/>
                    <a:pt x="52" y="0"/>
                    <a:pt x="1" y="10"/>
                  </a:cubicBezTo>
                  <a:cubicBezTo>
                    <a:pt x="0" y="11"/>
                    <a:pt x="0" y="12"/>
                    <a:pt x="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27" name="Freeform 925">
              <a:extLst>
                <a:ext uri="{FF2B5EF4-FFF2-40B4-BE49-F238E27FC236}">
                  <a16:creationId xmlns:a16="http://schemas.microsoft.com/office/drawing/2014/main" id="{D229DBEA-45BD-4DEF-9094-37105189FD48}"/>
                </a:ext>
              </a:extLst>
            </p:cNvPr>
            <p:cNvSpPr>
              <a:spLocks/>
            </p:cNvSpPr>
            <p:nvPr/>
          </p:nvSpPr>
          <p:spPr bwMode="auto">
            <a:xfrm>
              <a:off x="4794" y="2977"/>
              <a:ext cx="285" cy="78"/>
            </a:xfrm>
            <a:custGeom>
              <a:avLst/>
              <a:gdLst>
                <a:gd name="T0" fmla="*/ 1 w 162"/>
                <a:gd name="T1" fmla="*/ 2 h 44"/>
                <a:gd name="T2" fmla="*/ 85 w 162"/>
                <a:gd name="T3" fmla="*/ 21 h 44"/>
                <a:gd name="T4" fmla="*/ 161 w 162"/>
                <a:gd name="T5" fmla="*/ 44 h 44"/>
                <a:gd name="T6" fmla="*/ 161 w 162"/>
                <a:gd name="T7" fmla="*/ 42 h 44"/>
                <a:gd name="T8" fmla="*/ 1 w 162"/>
                <a:gd name="T9" fmla="*/ 0 h 44"/>
                <a:gd name="T10" fmla="*/ 1 w 162"/>
                <a:gd name="T11" fmla="*/ 2 h 44"/>
              </a:gdLst>
              <a:ahLst/>
              <a:cxnLst>
                <a:cxn ang="0">
                  <a:pos x="T0" y="T1"/>
                </a:cxn>
                <a:cxn ang="0">
                  <a:pos x="T2" y="T3"/>
                </a:cxn>
                <a:cxn ang="0">
                  <a:pos x="T4" y="T5"/>
                </a:cxn>
                <a:cxn ang="0">
                  <a:pos x="T6" y="T7"/>
                </a:cxn>
                <a:cxn ang="0">
                  <a:pos x="T8" y="T9"/>
                </a:cxn>
                <a:cxn ang="0">
                  <a:pos x="T10" y="T11"/>
                </a:cxn>
              </a:cxnLst>
              <a:rect l="0" t="0" r="r" b="b"/>
              <a:pathLst>
                <a:path w="162" h="44">
                  <a:moveTo>
                    <a:pt x="1" y="2"/>
                  </a:moveTo>
                  <a:cubicBezTo>
                    <a:pt x="29" y="13"/>
                    <a:pt x="56" y="16"/>
                    <a:pt x="85" y="21"/>
                  </a:cubicBezTo>
                  <a:cubicBezTo>
                    <a:pt x="112" y="25"/>
                    <a:pt x="136" y="34"/>
                    <a:pt x="161" y="44"/>
                  </a:cubicBezTo>
                  <a:cubicBezTo>
                    <a:pt x="162" y="44"/>
                    <a:pt x="162" y="43"/>
                    <a:pt x="161" y="42"/>
                  </a:cubicBezTo>
                  <a:cubicBezTo>
                    <a:pt x="111" y="16"/>
                    <a:pt x="54" y="19"/>
                    <a:pt x="1" y="0"/>
                  </a:cubicBezTo>
                  <a:cubicBezTo>
                    <a:pt x="1" y="0"/>
                    <a:pt x="0" y="1"/>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28" name="Freeform 926">
              <a:extLst>
                <a:ext uri="{FF2B5EF4-FFF2-40B4-BE49-F238E27FC236}">
                  <a16:creationId xmlns:a16="http://schemas.microsoft.com/office/drawing/2014/main" id="{E6EA8D3D-2A8B-4B93-B128-4E1308F393BE}"/>
                </a:ext>
              </a:extLst>
            </p:cNvPr>
            <p:cNvSpPr>
              <a:spLocks/>
            </p:cNvSpPr>
            <p:nvPr/>
          </p:nvSpPr>
          <p:spPr bwMode="auto">
            <a:xfrm>
              <a:off x="4314" y="3060"/>
              <a:ext cx="979" cy="350"/>
            </a:xfrm>
            <a:custGeom>
              <a:avLst/>
              <a:gdLst>
                <a:gd name="T0" fmla="*/ 1 w 557"/>
                <a:gd name="T1" fmla="*/ 15 h 199"/>
                <a:gd name="T2" fmla="*/ 314 w 557"/>
                <a:gd name="T3" fmla="*/ 32 h 199"/>
                <a:gd name="T4" fmla="*/ 448 w 557"/>
                <a:gd name="T5" fmla="*/ 95 h 199"/>
                <a:gd name="T6" fmla="*/ 554 w 557"/>
                <a:gd name="T7" fmla="*/ 198 h 199"/>
                <a:gd name="T8" fmla="*/ 556 w 557"/>
                <a:gd name="T9" fmla="*/ 196 h 199"/>
                <a:gd name="T10" fmla="*/ 325 w 557"/>
                <a:gd name="T11" fmla="*/ 32 h 199"/>
                <a:gd name="T12" fmla="*/ 1 w 557"/>
                <a:gd name="T13" fmla="*/ 13 h 199"/>
                <a:gd name="T14" fmla="*/ 1 w 557"/>
                <a:gd name="T15" fmla="*/ 15 h 1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7" h="199">
                  <a:moveTo>
                    <a:pt x="1" y="15"/>
                  </a:moveTo>
                  <a:cubicBezTo>
                    <a:pt x="106" y="7"/>
                    <a:pt x="212" y="3"/>
                    <a:pt x="314" y="32"/>
                  </a:cubicBezTo>
                  <a:cubicBezTo>
                    <a:pt x="362" y="45"/>
                    <a:pt x="407" y="66"/>
                    <a:pt x="448" y="95"/>
                  </a:cubicBezTo>
                  <a:cubicBezTo>
                    <a:pt x="488" y="124"/>
                    <a:pt x="522" y="160"/>
                    <a:pt x="554" y="198"/>
                  </a:cubicBezTo>
                  <a:cubicBezTo>
                    <a:pt x="555" y="199"/>
                    <a:pt x="557" y="197"/>
                    <a:pt x="556" y="196"/>
                  </a:cubicBezTo>
                  <a:cubicBezTo>
                    <a:pt x="497" y="119"/>
                    <a:pt x="419" y="61"/>
                    <a:pt x="325" y="32"/>
                  </a:cubicBezTo>
                  <a:cubicBezTo>
                    <a:pt x="220" y="0"/>
                    <a:pt x="109" y="4"/>
                    <a:pt x="1" y="13"/>
                  </a:cubicBezTo>
                  <a:cubicBezTo>
                    <a:pt x="0" y="14"/>
                    <a:pt x="0" y="15"/>
                    <a:pt x="1"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29" name="Freeform 927">
              <a:extLst>
                <a:ext uri="{FF2B5EF4-FFF2-40B4-BE49-F238E27FC236}">
                  <a16:creationId xmlns:a16="http://schemas.microsoft.com/office/drawing/2014/main" id="{B38A91DB-F502-47FD-B487-C2C3785A6CDF}"/>
                </a:ext>
              </a:extLst>
            </p:cNvPr>
            <p:cNvSpPr>
              <a:spLocks/>
            </p:cNvSpPr>
            <p:nvPr/>
          </p:nvSpPr>
          <p:spPr bwMode="auto">
            <a:xfrm>
              <a:off x="4588" y="3108"/>
              <a:ext cx="680" cy="311"/>
            </a:xfrm>
            <a:custGeom>
              <a:avLst/>
              <a:gdLst>
                <a:gd name="T0" fmla="*/ 1 w 387"/>
                <a:gd name="T1" fmla="*/ 1 h 177"/>
                <a:gd name="T2" fmla="*/ 220 w 387"/>
                <a:gd name="T3" fmla="*/ 46 h 177"/>
                <a:gd name="T4" fmla="*/ 385 w 387"/>
                <a:gd name="T5" fmla="*/ 176 h 177"/>
                <a:gd name="T6" fmla="*/ 386 w 387"/>
                <a:gd name="T7" fmla="*/ 175 h 177"/>
                <a:gd name="T8" fmla="*/ 215 w 387"/>
                <a:gd name="T9" fmla="*/ 40 h 177"/>
                <a:gd name="T10" fmla="*/ 1 w 387"/>
                <a:gd name="T11" fmla="*/ 0 h 177"/>
                <a:gd name="T12" fmla="*/ 1 w 387"/>
                <a:gd name="T13" fmla="*/ 1 h 177"/>
              </a:gdLst>
              <a:ahLst/>
              <a:cxnLst>
                <a:cxn ang="0">
                  <a:pos x="T0" y="T1"/>
                </a:cxn>
                <a:cxn ang="0">
                  <a:pos x="T2" y="T3"/>
                </a:cxn>
                <a:cxn ang="0">
                  <a:pos x="T4" y="T5"/>
                </a:cxn>
                <a:cxn ang="0">
                  <a:pos x="T6" y="T7"/>
                </a:cxn>
                <a:cxn ang="0">
                  <a:pos x="T8" y="T9"/>
                </a:cxn>
                <a:cxn ang="0">
                  <a:pos x="T10" y="T11"/>
                </a:cxn>
                <a:cxn ang="0">
                  <a:pos x="T12" y="T13"/>
                </a:cxn>
              </a:cxnLst>
              <a:rect l="0" t="0" r="r" b="b"/>
              <a:pathLst>
                <a:path w="387" h="177">
                  <a:moveTo>
                    <a:pt x="1" y="1"/>
                  </a:moveTo>
                  <a:cubicBezTo>
                    <a:pt x="77" y="4"/>
                    <a:pt x="152" y="8"/>
                    <a:pt x="220" y="46"/>
                  </a:cubicBezTo>
                  <a:cubicBezTo>
                    <a:pt x="281" y="81"/>
                    <a:pt x="339" y="123"/>
                    <a:pt x="385" y="176"/>
                  </a:cubicBezTo>
                  <a:cubicBezTo>
                    <a:pt x="385" y="177"/>
                    <a:pt x="387" y="176"/>
                    <a:pt x="386" y="175"/>
                  </a:cubicBezTo>
                  <a:cubicBezTo>
                    <a:pt x="342" y="119"/>
                    <a:pt x="277" y="74"/>
                    <a:pt x="215" y="40"/>
                  </a:cubicBezTo>
                  <a:cubicBezTo>
                    <a:pt x="148" y="4"/>
                    <a:pt x="74" y="1"/>
                    <a:pt x="1" y="0"/>
                  </a:cubicBezTo>
                  <a:cubicBezTo>
                    <a:pt x="0" y="0"/>
                    <a:pt x="0"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30" name="Freeform 928">
              <a:extLst>
                <a:ext uri="{FF2B5EF4-FFF2-40B4-BE49-F238E27FC236}">
                  <a16:creationId xmlns:a16="http://schemas.microsoft.com/office/drawing/2014/main" id="{0FA9533A-7E22-4E72-81AB-B5ED09070833}"/>
                </a:ext>
              </a:extLst>
            </p:cNvPr>
            <p:cNvSpPr>
              <a:spLocks/>
            </p:cNvSpPr>
            <p:nvPr/>
          </p:nvSpPr>
          <p:spPr bwMode="auto">
            <a:xfrm>
              <a:off x="5137" y="3340"/>
              <a:ext cx="114" cy="110"/>
            </a:xfrm>
            <a:custGeom>
              <a:avLst/>
              <a:gdLst>
                <a:gd name="T0" fmla="*/ 1 w 65"/>
                <a:gd name="T1" fmla="*/ 2 h 63"/>
                <a:gd name="T2" fmla="*/ 33 w 65"/>
                <a:gd name="T3" fmla="*/ 30 h 63"/>
                <a:gd name="T4" fmla="*/ 64 w 65"/>
                <a:gd name="T5" fmla="*/ 62 h 63"/>
                <a:gd name="T6" fmla="*/ 65 w 65"/>
                <a:gd name="T7" fmla="*/ 62 h 63"/>
                <a:gd name="T8" fmla="*/ 42 w 65"/>
                <a:gd name="T9" fmla="*/ 35 h 63"/>
                <a:gd name="T10" fmla="*/ 2 w 65"/>
                <a:gd name="T11" fmla="*/ 1 h 63"/>
                <a:gd name="T12" fmla="*/ 1 w 65"/>
                <a:gd name="T13" fmla="*/ 2 h 63"/>
              </a:gdLst>
              <a:ahLst/>
              <a:cxnLst>
                <a:cxn ang="0">
                  <a:pos x="T0" y="T1"/>
                </a:cxn>
                <a:cxn ang="0">
                  <a:pos x="T2" y="T3"/>
                </a:cxn>
                <a:cxn ang="0">
                  <a:pos x="T4" y="T5"/>
                </a:cxn>
                <a:cxn ang="0">
                  <a:pos x="T6" y="T7"/>
                </a:cxn>
                <a:cxn ang="0">
                  <a:pos x="T8" y="T9"/>
                </a:cxn>
                <a:cxn ang="0">
                  <a:pos x="T10" y="T11"/>
                </a:cxn>
                <a:cxn ang="0">
                  <a:pos x="T12" y="T13"/>
                </a:cxn>
              </a:cxnLst>
              <a:rect l="0" t="0" r="r" b="b"/>
              <a:pathLst>
                <a:path w="65" h="63">
                  <a:moveTo>
                    <a:pt x="1" y="2"/>
                  </a:moveTo>
                  <a:cubicBezTo>
                    <a:pt x="11" y="11"/>
                    <a:pt x="22" y="20"/>
                    <a:pt x="33" y="30"/>
                  </a:cubicBezTo>
                  <a:cubicBezTo>
                    <a:pt x="43" y="39"/>
                    <a:pt x="59" y="49"/>
                    <a:pt x="64" y="62"/>
                  </a:cubicBezTo>
                  <a:cubicBezTo>
                    <a:pt x="64" y="63"/>
                    <a:pt x="65" y="63"/>
                    <a:pt x="65" y="62"/>
                  </a:cubicBezTo>
                  <a:cubicBezTo>
                    <a:pt x="63" y="50"/>
                    <a:pt x="50" y="42"/>
                    <a:pt x="42" y="35"/>
                  </a:cubicBezTo>
                  <a:cubicBezTo>
                    <a:pt x="29" y="23"/>
                    <a:pt x="16" y="12"/>
                    <a:pt x="2" y="1"/>
                  </a:cubicBezTo>
                  <a:cubicBezTo>
                    <a:pt x="1" y="0"/>
                    <a:pt x="0" y="1"/>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31" name="Freeform 929">
              <a:extLst>
                <a:ext uri="{FF2B5EF4-FFF2-40B4-BE49-F238E27FC236}">
                  <a16:creationId xmlns:a16="http://schemas.microsoft.com/office/drawing/2014/main" id="{3F3AEFB0-18B2-4F51-B781-95718CA87CF9}"/>
                </a:ext>
              </a:extLst>
            </p:cNvPr>
            <p:cNvSpPr>
              <a:spLocks/>
            </p:cNvSpPr>
            <p:nvPr/>
          </p:nvSpPr>
          <p:spPr bwMode="auto">
            <a:xfrm>
              <a:off x="4208" y="3113"/>
              <a:ext cx="985" cy="388"/>
            </a:xfrm>
            <a:custGeom>
              <a:avLst/>
              <a:gdLst>
                <a:gd name="T0" fmla="*/ 1 w 560"/>
                <a:gd name="T1" fmla="*/ 8 h 221"/>
                <a:gd name="T2" fmla="*/ 167 w 560"/>
                <a:gd name="T3" fmla="*/ 13 h 221"/>
                <a:gd name="T4" fmla="*/ 337 w 560"/>
                <a:gd name="T5" fmla="*/ 48 h 221"/>
                <a:gd name="T6" fmla="*/ 557 w 560"/>
                <a:gd name="T7" fmla="*/ 220 h 221"/>
                <a:gd name="T8" fmla="*/ 559 w 560"/>
                <a:gd name="T9" fmla="*/ 219 h 221"/>
                <a:gd name="T10" fmla="*/ 338 w 560"/>
                <a:gd name="T11" fmla="*/ 45 h 221"/>
                <a:gd name="T12" fmla="*/ 186 w 560"/>
                <a:gd name="T13" fmla="*/ 13 h 221"/>
                <a:gd name="T14" fmla="*/ 1 w 560"/>
                <a:gd name="T15" fmla="*/ 7 h 221"/>
                <a:gd name="T16" fmla="*/ 1 w 560"/>
                <a:gd name="T17" fmla="*/ 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0" h="221">
                  <a:moveTo>
                    <a:pt x="1" y="8"/>
                  </a:moveTo>
                  <a:cubicBezTo>
                    <a:pt x="56" y="3"/>
                    <a:pt x="112" y="6"/>
                    <a:pt x="167" y="13"/>
                  </a:cubicBezTo>
                  <a:cubicBezTo>
                    <a:pt x="224" y="19"/>
                    <a:pt x="283" y="24"/>
                    <a:pt x="337" y="48"/>
                  </a:cubicBezTo>
                  <a:cubicBezTo>
                    <a:pt x="422" y="86"/>
                    <a:pt x="508" y="138"/>
                    <a:pt x="557" y="220"/>
                  </a:cubicBezTo>
                  <a:cubicBezTo>
                    <a:pt x="558" y="221"/>
                    <a:pt x="560" y="220"/>
                    <a:pt x="559" y="219"/>
                  </a:cubicBezTo>
                  <a:cubicBezTo>
                    <a:pt x="512" y="135"/>
                    <a:pt x="423" y="83"/>
                    <a:pt x="338" y="45"/>
                  </a:cubicBezTo>
                  <a:cubicBezTo>
                    <a:pt x="290" y="24"/>
                    <a:pt x="238" y="19"/>
                    <a:pt x="186" y="13"/>
                  </a:cubicBezTo>
                  <a:cubicBezTo>
                    <a:pt x="125" y="5"/>
                    <a:pt x="63" y="0"/>
                    <a:pt x="1" y="7"/>
                  </a:cubicBezTo>
                  <a:cubicBezTo>
                    <a:pt x="0" y="7"/>
                    <a:pt x="0" y="8"/>
                    <a:pt x="1"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32" name="Freeform 930">
              <a:extLst>
                <a:ext uri="{FF2B5EF4-FFF2-40B4-BE49-F238E27FC236}">
                  <a16:creationId xmlns:a16="http://schemas.microsoft.com/office/drawing/2014/main" id="{25AD49B3-8D46-469B-8D46-39D89CFB1438}"/>
                </a:ext>
              </a:extLst>
            </p:cNvPr>
            <p:cNvSpPr>
              <a:spLocks/>
            </p:cNvSpPr>
            <p:nvPr/>
          </p:nvSpPr>
          <p:spPr bwMode="auto">
            <a:xfrm>
              <a:off x="4367" y="3143"/>
              <a:ext cx="794" cy="401"/>
            </a:xfrm>
            <a:custGeom>
              <a:avLst/>
              <a:gdLst>
                <a:gd name="T0" fmla="*/ 1 w 452"/>
                <a:gd name="T1" fmla="*/ 2 h 228"/>
                <a:gd name="T2" fmla="*/ 262 w 452"/>
                <a:gd name="T3" fmla="*/ 57 h 228"/>
                <a:gd name="T4" fmla="*/ 363 w 452"/>
                <a:gd name="T5" fmla="*/ 130 h 228"/>
                <a:gd name="T6" fmla="*/ 449 w 452"/>
                <a:gd name="T7" fmla="*/ 227 h 228"/>
                <a:gd name="T8" fmla="*/ 452 w 452"/>
                <a:gd name="T9" fmla="*/ 226 h 228"/>
                <a:gd name="T10" fmla="*/ 375 w 452"/>
                <a:gd name="T11" fmla="*/ 137 h 228"/>
                <a:gd name="T12" fmla="*/ 269 w 452"/>
                <a:gd name="T13" fmla="*/ 58 h 228"/>
                <a:gd name="T14" fmla="*/ 1 w 452"/>
                <a:gd name="T15" fmla="*/ 0 h 228"/>
                <a:gd name="T16" fmla="*/ 1 w 452"/>
                <a:gd name="T17" fmla="*/ 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2" h="228">
                  <a:moveTo>
                    <a:pt x="1" y="2"/>
                  </a:moveTo>
                  <a:cubicBezTo>
                    <a:pt x="90" y="9"/>
                    <a:pt x="181" y="15"/>
                    <a:pt x="262" y="57"/>
                  </a:cubicBezTo>
                  <a:cubicBezTo>
                    <a:pt x="299" y="77"/>
                    <a:pt x="332" y="102"/>
                    <a:pt x="363" y="130"/>
                  </a:cubicBezTo>
                  <a:cubicBezTo>
                    <a:pt x="393" y="157"/>
                    <a:pt x="434" y="189"/>
                    <a:pt x="449" y="227"/>
                  </a:cubicBezTo>
                  <a:cubicBezTo>
                    <a:pt x="450" y="228"/>
                    <a:pt x="452" y="227"/>
                    <a:pt x="452" y="226"/>
                  </a:cubicBezTo>
                  <a:cubicBezTo>
                    <a:pt x="437" y="191"/>
                    <a:pt x="403" y="163"/>
                    <a:pt x="375" y="137"/>
                  </a:cubicBezTo>
                  <a:cubicBezTo>
                    <a:pt x="343" y="107"/>
                    <a:pt x="308" y="80"/>
                    <a:pt x="269" y="58"/>
                  </a:cubicBezTo>
                  <a:cubicBezTo>
                    <a:pt x="187" y="13"/>
                    <a:pt x="93" y="5"/>
                    <a:pt x="1" y="0"/>
                  </a:cubicBezTo>
                  <a:cubicBezTo>
                    <a:pt x="0" y="0"/>
                    <a:pt x="0" y="2"/>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33" name="Freeform 931">
              <a:extLst>
                <a:ext uri="{FF2B5EF4-FFF2-40B4-BE49-F238E27FC236}">
                  <a16:creationId xmlns:a16="http://schemas.microsoft.com/office/drawing/2014/main" id="{A2FB7C0C-C6E6-4373-B5D7-B3DFEE022E77}"/>
                </a:ext>
              </a:extLst>
            </p:cNvPr>
            <p:cNvSpPr>
              <a:spLocks/>
            </p:cNvSpPr>
            <p:nvPr/>
          </p:nvSpPr>
          <p:spPr bwMode="auto">
            <a:xfrm>
              <a:off x="4483" y="3180"/>
              <a:ext cx="652" cy="379"/>
            </a:xfrm>
            <a:custGeom>
              <a:avLst/>
              <a:gdLst>
                <a:gd name="T0" fmla="*/ 1 w 371"/>
                <a:gd name="T1" fmla="*/ 2 h 216"/>
                <a:gd name="T2" fmla="*/ 211 w 371"/>
                <a:gd name="T3" fmla="*/ 69 h 216"/>
                <a:gd name="T4" fmla="*/ 295 w 371"/>
                <a:gd name="T5" fmla="*/ 124 h 216"/>
                <a:gd name="T6" fmla="*/ 368 w 371"/>
                <a:gd name="T7" fmla="*/ 214 h 216"/>
                <a:gd name="T8" fmla="*/ 371 w 371"/>
                <a:gd name="T9" fmla="*/ 214 h 216"/>
                <a:gd name="T10" fmla="*/ 317 w 371"/>
                <a:gd name="T11" fmla="*/ 136 h 216"/>
                <a:gd name="T12" fmla="*/ 224 w 371"/>
                <a:gd name="T13" fmla="*/ 73 h 216"/>
                <a:gd name="T14" fmla="*/ 2 w 371"/>
                <a:gd name="T15" fmla="*/ 0 h 216"/>
                <a:gd name="T16" fmla="*/ 1 w 371"/>
                <a:gd name="T17" fmla="*/ 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1" h="216">
                  <a:moveTo>
                    <a:pt x="1" y="2"/>
                  </a:moveTo>
                  <a:cubicBezTo>
                    <a:pt x="76" y="15"/>
                    <a:pt x="145" y="30"/>
                    <a:pt x="211" y="69"/>
                  </a:cubicBezTo>
                  <a:cubicBezTo>
                    <a:pt x="240" y="86"/>
                    <a:pt x="268" y="105"/>
                    <a:pt x="295" y="124"/>
                  </a:cubicBezTo>
                  <a:cubicBezTo>
                    <a:pt x="330" y="149"/>
                    <a:pt x="352" y="175"/>
                    <a:pt x="368" y="214"/>
                  </a:cubicBezTo>
                  <a:cubicBezTo>
                    <a:pt x="369" y="216"/>
                    <a:pt x="371" y="215"/>
                    <a:pt x="371" y="214"/>
                  </a:cubicBezTo>
                  <a:cubicBezTo>
                    <a:pt x="359" y="183"/>
                    <a:pt x="343" y="157"/>
                    <a:pt x="317" y="136"/>
                  </a:cubicBezTo>
                  <a:cubicBezTo>
                    <a:pt x="288" y="114"/>
                    <a:pt x="256" y="93"/>
                    <a:pt x="224" y="73"/>
                  </a:cubicBezTo>
                  <a:cubicBezTo>
                    <a:pt x="155" y="31"/>
                    <a:pt x="82" y="12"/>
                    <a:pt x="2" y="0"/>
                  </a:cubicBezTo>
                  <a:cubicBezTo>
                    <a:pt x="1" y="0"/>
                    <a:pt x="0" y="2"/>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34" name="Freeform 932">
              <a:extLst>
                <a:ext uri="{FF2B5EF4-FFF2-40B4-BE49-F238E27FC236}">
                  <a16:creationId xmlns:a16="http://schemas.microsoft.com/office/drawing/2014/main" id="{C4F4F6AE-08DC-4FC3-ADF1-EF32761A87EF}"/>
                </a:ext>
              </a:extLst>
            </p:cNvPr>
            <p:cNvSpPr>
              <a:spLocks/>
            </p:cNvSpPr>
            <p:nvPr/>
          </p:nvSpPr>
          <p:spPr bwMode="auto">
            <a:xfrm>
              <a:off x="4616" y="3243"/>
              <a:ext cx="491" cy="339"/>
            </a:xfrm>
            <a:custGeom>
              <a:avLst/>
              <a:gdLst>
                <a:gd name="T0" fmla="*/ 1 w 279"/>
                <a:gd name="T1" fmla="*/ 2 h 193"/>
                <a:gd name="T2" fmla="*/ 159 w 279"/>
                <a:gd name="T3" fmla="*/ 80 h 193"/>
                <a:gd name="T4" fmla="*/ 277 w 279"/>
                <a:gd name="T5" fmla="*/ 191 h 193"/>
                <a:gd name="T6" fmla="*/ 279 w 279"/>
                <a:gd name="T7" fmla="*/ 190 h 193"/>
                <a:gd name="T8" fmla="*/ 166 w 279"/>
                <a:gd name="T9" fmla="*/ 81 h 193"/>
                <a:gd name="T10" fmla="*/ 1 w 279"/>
                <a:gd name="T11" fmla="*/ 1 h 193"/>
                <a:gd name="T12" fmla="*/ 1 w 279"/>
                <a:gd name="T13" fmla="*/ 2 h 193"/>
              </a:gdLst>
              <a:ahLst/>
              <a:cxnLst>
                <a:cxn ang="0">
                  <a:pos x="T0" y="T1"/>
                </a:cxn>
                <a:cxn ang="0">
                  <a:pos x="T2" y="T3"/>
                </a:cxn>
                <a:cxn ang="0">
                  <a:pos x="T4" y="T5"/>
                </a:cxn>
                <a:cxn ang="0">
                  <a:pos x="T6" y="T7"/>
                </a:cxn>
                <a:cxn ang="0">
                  <a:pos x="T8" y="T9"/>
                </a:cxn>
                <a:cxn ang="0">
                  <a:pos x="T10" y="T11"/>
                </a:cxn>
                <a:cxn ang="0">
                  <a:pos x="T12" y="T13"/>
                </a:cxn>
              </a:cxnLst>
              <a:rect l="0" t="0" r="r" b="b"/>
              <a:pathLst>
                <a:path w="279" h="193">
                  <a:moveTo>
                    <a:pt x="1" y="2"/>
                  </a:moveTo>
                  <a:cubicBezTo>
                    <a:pt x="57" y="21"/>
                    <a:pt x="108" y="49"/>
                    <a:pt x="159" y="80"/>
                  </a:cubicBezTo>
                  <a:cubicBezTo>
                    <a:pt x="206" y="110"/>
                    <a:pt x="249" y="142"/>
                    <a:pt x="277" y="191"/>
                  </a:cubicBezTo>
                  <a:cubicBezTo>
                    <a:pt x="278" y="193"/>
                    <a:pt x="279" y="192"/>
                    <a:pt x="279" y="190"/>
                  </a:cubicBezTo>
                  <a:cubicBezTo>
                    <a:pt x="256" y="142"/>
                    <a:pt x="210" y="109"/>
                    <a:pt x="166" y="81"/>
                  </a:cubicBezTo>
                  <a:cubicBezTo>
                    <a:pt x="115" y="49"/>
                    <a:pt x="60" y="15"/>
                    <a:pt x="1" y="1"/>
                  </a:cubicBezTo>
                  <a:cubicBezTo>
                    <a:pt x="0" y="0"/>
                    <a:pt x="0" y="2"/>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35" name="Freeform 933">
              <a:extLst>
                <a:ext uri="{FF2B5EF4-FFF2-40B4-BE49-F238E27FC236}">
                  <a16:creationId xmlns:a16="http://schemas.microsoft.com/office/drawing/2014/main" id="{CD5F4CE2-9B85-432D-899E-D9501A9E9934}"/>
                </a:ext>
              </a:extLst>
            </p:cNvPr>
            <p:cNvSpPr>
              <a:spLocks/>
            </p:cNvSpPr>
            <p:nvPr/>
          </p:nvSpPr>
          <p:spPr bwMode="auto">
            <a:xfrm>
              <a:off x="4783" y="3357"/>
              <a:ext cx="301" cy="239"/>
            </a:xfrm>
            <a:custGeom>
              <a:avLst/>
              <a:gdLst>
                <a:gd name="T0" fmla="*/ 0 w 171"/>
                <a:gd name="T1" fmla="*/ 2 h 136"/>
                <a:gd name="T2" fmla="*/ 168 w 171"/>
                <a:gd name="T3" fmla="*/ 135 h 136"/>
                <a:gd name="T4" fmla="*/ 170 w 171"/>
                <a:gd name="T5" fmla="*/ 133 h 136"/>
                <a:gd name="T6" fmla="*/ 1 w 171"/>
                <a:gd name="T7" fmla="*/ 1 h 136"/>
                <a:gd name="T8" fmla="*/ 0 w 171"/>
                <a:gd name="T9" fmla="*/ 2 h 136"/>
              </a:gdLst>
              <a:ahLst/>
              <a:cxnLst>
                <a:cxn ang="0">
                  <a:pos x="T0" y="T1"/>
                </a:cxn>
                <a:cxn ang="0">
                  <a:pos x="T2" y="T3"/>
                </a:cxn>
                <a:cxn ang="0">
                  <a:pos x="T4" y="T5"/>
                </a:cxn>
                <a:cxn ang="0">
                  <a:pos x="T6" y="T7"/>
                </a:cxn>
                <a:cxn ang="0">
                  <a:pos x="T8" y="T9"/>
                </a:cxn>
              </a:cxnLst>
              <a:rect l="0" t="0" r="r" b="b"/>
              <a:pathLst>
                <a:path w="171" h="136">
                  <a:moveTo>
                    <a:pt x="0" y="2"/>
                  </a:moveTo>
                  <a:cubicBezTo>
                    <a:pt x="62" y="38"/>
                    <a:pt x="122" y="80"/>
                    <a:pt x="168" y="135"/>
                  </a:cubicBezTo>
                  <a:cubicBezTo>
                    <a:pt x="169" y="136"/>
                    <a:pt x="171" y="134"/>
                    <a:pt x="170" y="133"/>
                  </a:cubicBezTo>
                  <a:cubicBezTo>
                    <a:pt x="127" y="78"/>
                    <a:pt x="63" y="33"/>
                    <a:pt x="1" y="1"/>
                  </a:cubicBezTo>
                  <a:cubicBezTo>
                    <a:pt x="0" y="0"/>
                    <a:pt x="0" y="1"/>
                    <a:pt x="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36" name="Freeform 934">
              <a:extLst>
                <a:ext uri="{FF2B5EF4-FFF2-40B4-BE49-F238E27FC236}">
                  <a16:creationId xmlns:a16="http://schemas.microsoft.com/office/drawing/2014/main" id="{C85345E6-9EA3-4762-98FB-59D829C3DC20}"/>
                </a:ext>
              </a:extLst>
            </p:cNvPr>
            <p:cNvSpPr>
              <a:spLocks/>
            </p:cNvSpPr>
            <p:nvPr/>
          </p:nvSpPr>
          <p:spPr bwMode="auto">
            <a:xfrm>
              <a:off x="4938" y="3510"/>
              <a:ext cx="105" cy="116"/>
            </a:xfrm>
            <a:custGeom>
              <a:avLst/>
              <a:gdLst>
                <a:gd name="T0" fmla="*/ 1 w 60"/>
                <a:gd name="T1" fmla="*/ 2 h 66"/>
                <a:gd name="T2" fmla="*/ 58 w 60"/>
                <a:gd name="T3" fmla="*/ 65 h 66"/>
                <a:gd name="T4" fmla="*/ 60 w 60"/>
                <a:gd name="T5" fmla="*/ 65 h 66"/>
                <a:gd name="T6" fmla="*/ 2 w 60"/>
                <a:gd name="T7" fmla="*/ 1 h 66"/>
                <a:gd name="T8" fmla="*/ 1 w 60"/>
                <a:gd name="T9" fmla="*/ 2 h 66"/>
              </a:gdLst>
              <a:ahLst/>
              <a:cxnLst>
                <a:cxn ang="0">
                  <a:pos x="T0" y="T1"/>
                </a:cxn>
                <a:cxn ang="0">
                  <a:pos x="T2" y="T3"/>
                </a:cxn>
                <a:cxn ang="0">
                  <a:pos x="T4" y="T5"/>
                </a:cxn>
                <a:cxn ang="0">
                  <a:pos x="T6" y="T7"/>
                </a:cxn>
                <a:cxn ang="0">
                  <a:pos x="T8" y="T9"/>
                </a:cxn>
              </a:cxnLst>
              <a:rect l="0" t="0" r="r" b="b"/>
              <a:pathLst>
                <a:path w="60" h="66">
                  <a:moveTo>
                    <a:pt x="1" y="2"/>
                  </a:moveTo>
                  <a:cubicBezTo>
                    <a:pt x="17" y="27"/>
                    <a:pt x="47" y="36"/>
                    <a:pt x="58" y="65"/>
                  </a:cubicBezTo>
                  <a:cubicBezTo>
                    <a:pt x="58" y="66"/>
                    <a:pt x="60" y="66"/>
                    <a:pt x="60" y="65"/>
                  </a:cubicBezTo>
                  <a:cubicBezTo>
                    <a:pt x="53" y="35"/>
                    <a:pt x="19" y="23"/>
                    <a:pt x="2" y="1"/>
                  </a:cubicBezTo>
                  <a:cubicBezTo>
                    <a:pt x="1" y="0"/>
                    <a:pt x="0" y="1"/>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37" name="Freeform 935">
              <a:extLst>
                <a:ext uri="{FF2B5EF4-FFF2-40B4-BE49-F238E27FC236}">
                  <a16:creationId xmlns:a16="http://schemas.microsoft.com/office/drawing/2014/main" id="{018388C9-3B65-4F47-85B0-E350FC6A9D45}"/>
                </a:ext>
              </a:extLst>
            </p:cNvPr>
            <p:cNvSpPr>
              <a:spLocks/>
            </p:cNvSpPr>
            <p:nvPr/>
          </p:nvSpPr>
          <p:spPr bwMode="auto">
            <a:xfrm>
              <a:off x="4075" y="3141"/>
              <a:ext cx="866" cy="535"/>
            </a:xfrm>
            <a:custGeom>
              <a:avLst/>
              <a:gdLst>
                <a:gd name="T0" fmla="*/ 1 w 493"/>
                <a:gd name="T1" fmla="*/ 2 h 304"/>
                <a:gd name="T2" fmla="*/ 156 w 493"/>
                <a:gd name="T3" fmla="*/ 34 h 304"/>
                <a:gd name="T4" fmla="*/ 286 w 493"/>
                <a:gd name="T5" fmla="*/ 106 h 304"/>
                <a:gd name="T6" fmla="*/ 490 w 493"/>
                <a:gd name="T7" fmla="*/ 303 h 304"/>
                <a:gd name="T8" fmla="*/ 492 w 493"/>
                <a:gd name="T9" fmla="*/ 301 h 304"/>
                <a:gd name="T10" fmla="*/ 287 w 493"/>
                <a:gd name="T11" fmla="*/ 104 h 304"/>
                <a:gd name="T12" fmla="*/ 160 w 493"/>
                <a:gd name="T13" fmla="*/ 33 h 304"/>
                <a:gd name="T14" fmla="*/ 1 w 493"/>
                <a:gd name="T15" fmla="*/ 0 h 304"/>
                <a:gd name="T16" fmla="*/ 1 w 493"/>
                <a:gd name="T17" fmla="*/ 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304">
                  <a:moveTo>
                    <a:pt x="1" y="2"/>
                  </a:moveTo>
                  <a:cubicBezTo>
                    <a:pt x="53" y="5"/>
                    <a:pt x="105" y="19"/>
                    <a:pt x="156" y="34"/>
                  </a:cubicBezTo>
                  <a:cubicBezTo>
                    <a:pt x="204" y="49"/>
                    <a:pt x="245" y="76"/>
                    <a:pt x="286" y="106"/>
                  </a:cubicBezTo>
                  <a:cubicBezTo>
                    <a:pt x="362" y="163"/>
                    <a:pt x="439" y="221"/>
                    <a:pt x="490" y="303"/>
                  </a:cubicBezTo>
                  <a:cubicBezTo>
                    <a:pt x="491" y="304"/>
                    <a:pt x="493" y="303"/>
                    <a:pt x="492" y="301"/>
                  </a:cubicBezTo>
                  <a:cubicBezTo>
                    <a:pt x="443" y="219"/>
                    <a:pt x="363" y="161"/>
                    <a:pt x="287" y="104"/>
                  </a:cubicBezTo>
                  <a:cubicBezTo>
                    <a:pt x="248" y="74"/>
                    <a:pt x="207" y="48"/>
                    <a:pt x="160" y="33"/>
                  </a:cubicBezTo>
                  <a:cubicBezTo>
                    <a:pt x="108" y="17"/>
                    <a:pt x="54" y="2"/>
                    <a:pt x="1" y="0"/>
                  </a:cubicBezTo>
                  <a:cubicBezTo>
                    <a:pt x="0" y="0"/>
                    <a:pt x="0" y="2"/>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38" name="Freeform 936">
              <a:extLst>
                <a:ext uri="{FF2B5EF4-FFF2-40B4-BE49-F238E27FC236}">
                  <a16:creationId xmlns:a16="http://schemas.microsoft.com/office/drawing/2014/main" id="{109D60AF-E5F3-4AE8-B55A-5F41895E3422}"/>
                </a:ext>
              </a:extLst>
            </p:cNvPr>
            <p:cNvSpPr>
              <a:spLocks/>
            </p:cNvSpPr>
            <p:nvPr/>
          </p:nvSpPr>
          <p:spPr bwMode="auto">
            <a:xfrm>
              <a:off x="4170" y="3125"/>
              <a:ext cx="810" cy="522"/>
            </a:xfrm>
            <a:custGeom>
              <a:avLst/>
              <a:gdLst>
                <a:gd name="T0" fmla="*/ 1 w 461"/>
                <a:gd name="T1" fmla="*/ 5 h 297"/>
                <a:gd name="T2" fmla="*/ 152 w 461"/>
                <a:gd name="T3" fmla="*/ 45 h 297"/>
                <a:gd name="T4" fmla="*/ 267 w 461"/>
                <a:gd name="T5" fmla="*/ 106 h 297"/>
                <a:gd name="T6" fmla="*/ 459 w 461"/>
                <a:gd name="T7" fmla="*/ 296 h 297"/>
                <a:gd name="T8" fmla="*/ 461 w 461"/>
                <a:gd name="T9" fmla="*/ 295 h 297"/>
                <a:gd name="T10" fmla="*/ 268 w 461"/>
                <a:gd name="T11" fmla="*/ 104 h 297"/>
                <a:gd name="T12" fmla="*/ 142 w 461"/>
                <a:gd name="T13" fmla="*/ 38 h 297"/>
                <a:gd name="T14" fmla="*/ 1 w 461"/>
                <a:gd name="T15" fmla="*/ 4 h 297"/>
                <a:gd name="T16" fmla="*/ 1 w 461"/>
                <a:gd name="T17" fmla="*/ 5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1" h="297">
                  <a:moveTo>
                    <a:pt x="1" y="5"/>
                  </a:moveTo>
                  <a:cubicBezTo>
                    <a:pt x="54" y="3"/>
                    <a:pt x="104" y="24"/>
                    <a:pt x="152" y="45"/>
                  </a:cubicBezTo>
                  <a:cubicBezTo>
                    <a:pt x="192" y="63"/>
                    <a:pt x="230" y="83"/>
                    <a:pt x="267" y="106"/>
                  </a:cubicBezTo>
                  <a:cubicBezTo>
                    <a:pt x="344" y="156"/>
                    <a:pt x="410" y="218"/>
                    <a:pt x="459" y="296"/>
                  </a:cubicBezTo>
                  <a:cubicBezTo>
                    <a:pt x="460" y="297"/>
                    <a:pt x="461" y="296"/>
                    <a:pt x="461" y="295"/>
                  </a:cubicBezTo>
                  <a:cubicBezTo>
                    <a:pt x="415" y="216"/>
                    <a:pt x="345" y="152"/>
                    <a:pt x="268" y="104"/>
                  </a:cubicBezTo>
                  <a:cubicBezTo>
                    <a:pt x="228" y="78"/>
                    <a:pt x="186" y="56"/>
                    <a:pt x="142" y="38"/>
                  </a:cubicBezTo>
                  <a:cubicBezTo>
                    <a:pt x="97" y="19"/>
                    <a:pt x="50" y="0"/>
                    <a:pt x="1" y="4"/>
                  </a:cubicBezTo>
                  <a:cubicBezTo>
                    <a:pt x="0" y="4"/>
                    <a:pt x="0" y="5"/>
                    <a:pt x="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39" name="Freeform 937">
              <a:extLst>
                <a:ext uri="{FF2B5EF4-FFF2-40B4-BE49-F238E27FC236}">
                  <a16:creationId xmlns:a16="http://schemas.microsoft.com/office/drawing/2014/main" id="{3A6E12C0-777D-418D-8245-683E5BEA9CEB}"/>
                </a:ext>
              </a:extLst>
            </p:cNvPr>
            <p:cNvSpPr>
              <a:spLocks/>
            </p:cNvSpPr>
            <p:nvPr/>
          </p:nvSpPr>
          <p:spPr bwMode="auto">
            <a:xfrm>
              <a:off x="4087" y="3132"/>
              <a:ext cx="828" cy="581"/>
            </a:xfrm>
            <a:custGeom>
              <a:avLst/>
              <a:gdLst>
                <a:gd name="T0" fmla="*/ 1 w 471"/>
                <a:gd name="T1" fmla="*/ 2 h 330"/>
                <a:gd name="T2" fmla="*/ 150 w 471"/>
                <a:gd name="T3" fmla="*/ 53 h 330"/>
                <a:gd name="T4" fmla="*/ 265 w 471"/>
                <a:gd name="T5" fmla="*/ 131 h 330"/>
                <a:gd name="T6" fmla="*/ 364 w 471"/>
                <a:gd name="T7" fmla="*/ 210 h 330"/>
                <a:gd name="T8" fmla="*/ 468 w 471"/>
                <a:gd name="T9" fmla="*/ 329 h 330"/>
                <a:gd name="T10" fmla="*/ 470 w 471"/>
                <a:gd name="T11" fmla="*/ 328 h 330"/>
                <a:gd name="T12" fmla="*/ 383 w 471"/>
                <a:gd name="T13" fmla="*/ 220 h 330"/>
                <a:gd name="T14" fmla="*/ 315 w 471"/>
                <a:gd name="T15" fmla="*/ 172 h 330"/>
                <a:gd name="T16" fmla="*/ 262 w 471"/>
                <a:gd name="T17" fmla="*/ 124 h 330"/>
                <a:gd name="T18" fmla="*/ 1 w 471"/>
                <a:gd name="T19" fmla="*/ 0 h 330"/>
                <a:gd name="T20" fmla="*/ 1 w 471"/>
                <a:gd name="T21" fmla="*/ 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1" h="330">
                  <a:moveTo>
                    <a:pt x="1" y="2"/>
                  </a:moveTo>
                  <a:cubicBezTo>
                    <a:pt x="52" y="15"/>
                    <a:pt x="102" y="31"/>
                    <a:pt x="150" y="53"/>
                  </a:cubicBezTo>
                  <a:cubicBezTo>
                    <a:pt x="193" y="73"/>
                    <a:pt x="230" y="99"/>
                    <a:pt x="265" y="131"/>
                  </a:cubicBezTo>
                  <a:cubicBezTo>
                    <a:pt x="297" y="160"/>
                    <a:pt x="328" y="186"/>
                    <a:pt x="364" y="210"/>
                  </a:cubicBezTo>
                  <a:cubicBezTo>
                    <a:pt x="409" y="239"/>
                    <a:pt x="439" y="284"/>
                    <a:pt x="468" y="329"/>
                  </a:cubicBezTo>
                  <a:cubicBezTo>
                    <a:pt x="468" y="330"/>
                    <a:pt x="471" y="329"/>
                    <a:pt x="470" y="328"/>
                  </a:cubicBezTo>
                  <a:cubicBezTo>
                    <a:pt x="446" y="289"/>
                    <a:pt x="419" y="247"/>
                    <a:pt x="383" y="220"/>
                  </a:cubicBezTo>
                  <a:cubicBezTo>
                    <a:pt x="361" y="203"/>
                    <a:pt x="337" y="190"/>
                    <a:pt x="315" y="172"/>
                  </a:cubicBezTo>
                  <a:cubicBezTo>
                    <a:pt x="297" y="157"/>
                    <a:pt x="279" y="140"/>
                    <a:pt x="262" y="124"/>
                  </a:cubicBezTo>
                  <a:cubicBezTo>
                    <a:pt x="189" y="59"/>
                    <a:pt x="96" y="22"/>
                    <a:pt x="1" y="0"/>
                  </a:cubicBezTo>
                  <a:cubicBezTo>
                    <a:pt x="1" y="0"/>
                    <a:pt x="0" y="1"/>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40" name="Freeform 938">
              <a:extLst>
                <a:ext uri="{FF2B5EF4-FFF2-40B4-BE49-F238E27FC236}">
                  <a16:creationId xmlns:a16="http://schemas.microsoft.com/office/drawing/2014/main" id="{2585E66B-31D1-43E7-821B-2B58BB5F3B94}"/>
                </a:ext>
              </a:extLst>
            </p:cNvPr>
            <p:cNvSpPr>
              <a:spLocks/>
            </p:cNvSpPr>
            <p:nvPr/>
          </p:nvSpPr>
          <p:spPr bwMode="auto">
            <a:xfrm>
              <a:off x="4066" y="3143"/>
              <a:ext cx="819" cy="601"/>
            </a:xfrm>
            <a:custGeom>
              <a:avLst/>
              <a:gdLst>
                <a:gd name="T0" fmla="*/ 1 w 466"/>
                <a:gd name="T1" fmla="*/ 2 h 342"/>
                <a:gd name="T2" fmla="*/ 133 w 466"/>
                <a:gd name="T3" fmla="*/ 60 h 342"/>
                <a:gd name="T4" fmla="*/ 257 w 466"/>
                <a:gd name="T5" fmla="*/ 139 h 342"/>
                <a:gd name="T6" fmla="*/ 463 w 466"/>
                <a:gd name="T7" fmla="*/ 340 h 342"/>
                <a:gd name="T8" fmla="*/ 466 w 466"/>
                <a:gd name="T9" fmla="*/ 339 h 342"/>
                <a:gd name="T10" fmla="*/ 265 w 466"/>
                <a:gd name="T11" fmla="*/ 140 h 342"/>
                <a:gd name="T12" fmla="*/ 134 w 466"/>
                <a:gd name="T13" fmla="*/ 57 h 342"/>
                <a:gd name="T14" fmla="*/ 1 w 466"/>
                <a:gd name="T15" fmla="*/ 0 h 342"/>
                <a:gd name="T16" fmla="*/ 1 w 466"/>
                <a:gd name="T17" fmla="*/ 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6" h="342">
                  <a:moveTo>
                    <a:pt x="1" y="2"/>
                  </a:moveTo>
                  <a:cubicBezTo>
                    <a:pt x="49" y="12"/>
                    <a:pt x="91" y="34"/>
                    <a:pt x="133" y="60"/>
                  </a:cubicBezTo>
                  <a:cubicBezTo>
                    <a:pt x="175" y="86"/>
                    <a:pt x="216" y="112"/>
                    <a:pt x="257" y="139"/>
                  </a:cubicBezTo>
                  <a:cubicBezTo>
                    <a:pt x="339" y="191"/>
                    <a:pt x="420" y="250"/>
                    <a:pt x="463" y="340"/>
                  </a:cubicBezTo>
                  <a:cubicBezTo>
                    <a:pt x="464" y="342"/>
                    <a:pt x="466" y="340"/>
                    <a:pt x="466" y="339"/>
                  </a:cubicBezTo>
                  <a:cubicBezTo>
                    <a:pt x="425" y="250"/>
                    <a:pt x="345" y="191"/>
                    <a:pt x="265" y="140"/>
                  </a:cubicBezTo>
                  <a:cubicBezTo>
                    <a:pt x="222" y="112"/>
                    <a:pt x="178" y="84"/>
                    <a:pt x="134" y="57"/>
                  </a:cubicBezTo>
                  <a:cubicBezTo>
                    <a:pt x="93" y="32"/>
                    <a:pt x="50" y="9"/>
                    <a:pt x="1" y="0"/>
                  </a:cubicBezTo>
                  <a:cubicBezTo>
                    <a:pt x="0" y="0"/>
                    <a:pt x="0" y="1"/>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41" name="Freeform 939">
              <a:extLst>
                <a:ext uri="{FF2B5EF4-FFF2-40B4-BE49-F238E27FC236}">
                  <a16:creationId xmlns:a16="http://schemas.microsoft.com/office/drawing/2014/main" id="{EB91D8A8-1A8B-41B2-9CB0-AF8A8BCFB423}"/>
                </a:ext>
              </a:extLst>
            </p:cNvPr>
            <p:cNvSpPr>
              <a:spLocks/>
            </p:cNvSpPr>
            <p:nvPr/>
          </p:nvSpPr>
          <p:spPr bwMode="auto">
            <a:xfrm>
              <a:off x="4062" y="3150"/>
              <a:ext cx="667" cy="661"/>
            </a:xfrm>
            <a:custGeom>
              <a:avLst/>
              <a:gdLst>
                <a:gd name="T0" fmla="*/ 0 w 379"/>
                <a:gd name="T1" fmla="*/ 1 h 376"/>
                <a:gd name="T2" fmla="*/ 185 w 379"/>
                <a:gd name="T3" fmla="*/ 186 h 376"/>
                <a:gd name="T4" fmla="*/ 377 w 379"/>
                <a:gd name="T5" fmla="*/ 375 h 376"/>
                <a:gd name="T6" fmla="*/ 378 w 379"/>
                <a:gd name="T7" fmla="*/ 374 h 376"/>
                <a:gd name="T8" fmla="*/ 182 w 379"/>
                <a:gd name="T9" fmla="*/ 179 h 376"/>
                <a:gd name="T10" fmla="*/ 1 w 379"/>
                <a:gd name="T11" fmla="*/ 0 h 376"/>
                <a:gd name="T12" fmla="*/ 0 w 379"/>
                <a:gd name="T13" fmla="*/ 1 h 376"/>
              </a:gdLst>
              <a:ahLst/>
              <a:cxnLst>
                <a:cxn ang="0">
                  <a:pos x="T0" y="T1"/>
                </a:cxn>
                <a:cxn ang="0">
                  <a:pos x="T2" y="T3"/>
                </a:cxn>
                <a:cxn ang="0">
                  <a:pos x="T4" y="T5"/>
                </a:cxn>
                <a:cxn ang="0">
                  <a:pos x="T6" y="T7"/>
                </a:cxn>
                <a:cxn ang="0">
                  <a:pos x="T8" y="T9"/>
                </a:cxn>
                <a:cxn ang="0">
                  <a:pos x="T10" y="T11"/>
                </a:cxn>
                <a:cxn ang="0">
                  <a:pos x="T12" y="T13"/>
                </a:cxn>
              </a:cxnLst>
              <a:rect l="0" t="0" r="r" b="b"/>
              <a:pathLst>
                <a:path w="379" h="376">
                  <a:moveTo>
                    <a:pt x="0" y="1"/>
                  </a:moveTo>
                  <a:cubicBezTo>
                    <a:pt x="70" y="54"/>
                    <a:pt x="125" y="123"/>
                    <a:pt x="185" y="186"/>
                  </a:cubicBezTo>
                  <a:cubicBezTo>
                    <a:pt x="247" y="251"/>
                    <a:pt x="309" y="317"/>
                    <a:pt x="377" y="375"/>
                  </a:cubicBezTo>
                  <a:cubicBezTo>
                    <a:pt x="378" y="376"/>
                    <a:pt x="379" y="375"/>
                    <a:pt x="378" y="374"/>
                  </a:cubicBezTo>
                  <a:cubicBezTo>
                    <a:pt x="313" y="309"/>
                    <a:pt x="245" y="246"/>
                    <a:pt x="182" y="179"/>
                  </a:cubicBezTo>
                  <a:cubicBezTo>
                    <a:pt x="124" y="118"/>
                    <a:pt x="70" y="50"/>
                    <a:pt x="1"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42" name="Freeform 940">
              <a:extLst>
                <a:ext uri="{FF2B5EF4-FFF2-40B4-BE49-F238E27FC236}">
                  <a16:creationId xmlns:a16="http://schemas.microsoft.com/office/drawing/2014/main" id="{26FD4EDC-4D29-4EAA-8E57-1C0D505611A4}"/>
                </a:ext>
              </a:extLst>
            </p:cNvPr>
            <p:cNvSpPr>
              <a:spLocks/>
            </p:cNvSpPr>
            <p:nvPr/>
          </p:nvSpPr>
          <p:spPr bwMode="auto">
            <a:xfrm>
              <a:off x="4061" y="3153"/>
              <a:ext cx="610" cy="633"/>
            </a:xfrm>
            <a:custGeom>
              <a:avLst/>
              <a:gdLst>
                <a:gd name="T0" fmla="*/ 1 w 347"/>
                <a:gd name="T1" fmla="*/ 2 h 360"/>
                <a:gd name="T2" fmla="*/ 159 w 347"/>
                <a:gd name="T3" fmla="*/ 190 h 360"/>
                <a:gd name="T4" fmla="*/ 344 w 347"/>
                <a:gd name="T5" fmla="*/ 359 h 360"/>
                <a:gd name="T6" fmla="*/ 345 w 347"/>
                <a:gd name="T7" fmla="*/ 357 h 360"/>
                <a:gd name="T8" fmla="*/ 156 w 347"/>
                <a:gd name="T9" fmla="*/ 182 h 360"/>
                <a:gd name="T10" fmla="*/ 2 w 347"/>
                <a:gd name="T11" fmla="*/ 1 h 360"/>
                <a:gd name="T12" fmla="*/ 1 w 347"/>
                <a:gd name="T13" fmla="*/ 2 h 360"/>
              </a:gdLst>
              <a:ahLst/>
              <a:cxnLst>
                <a:cxn ang="0">
                  <a:pos x="T0" y="T1"/>
                </a:cxn>
                <a:cxn ang="0">
                  <a:pos x="T2" y="T3"/>
                </a:cxn>
                <a:cxn ang="0">
                  <a:pos x="T4" y="T5"/>
                </a:cxn>
                <a:cxn ang="0">
                  <a:pos x="T6" y="T7"/>
                </a:cxn>
                <a:cxn ang="0">
                  <a:pos x="T8" y="T9"/>
                </a:cxn>
                <a:cxn ang="0">
                  <a:pos x="T10" y="T11"/>
                </a:cxn>
                <a:cxn ang="0">
                  <a:pos x="T12" y="T13"/>
                </a:cxn>
              </a:cxnLst>
              <a:rect l="0" t="0" r="r" b="b"/>
              <a:pathLst>
                <a:path w="347" h="360">
                  <a:moveTo>
                    <a:pt x="1" y="2"/>
                  </a:moveTo>
                  <a:cubicBezTo>
                    <a:pt x="60" y="59"/>
                    <a:pt x="107" y="127"/>
                    <a:pt x="159" y="190"/>
                  </a:cubicBezTo>
                  <a:cubicBezTo>
                    <a:pt x="212" y="256"/>
                    <a:pt x="276" y="309"/>
                    <a:pt x="344" y="359"/>
                  </a:cubicBezTo>
                  <a:cubicBezTo>
                    <a:pt x="345" y="360"/>
                    <a:pt x="347" y="358"/>
                    <a:pt x="345" y="357"/>
                  </a:cubicBezTo>
                  <a:cubicBezTo>
                    <a:pt x="276" y="304"/>
                    <a:pt x="212" y="250"/>
                    <a:pt x="156" y="182"/>
                  </a:cubicBezTo>
                  <a:cubicBezTo>
                    <a:pt x="106" y="121"/>
                    <a:pt x="61" y="55"/>
                    <a:pt x="2" y="1"/>
                  </a:cubicBezTo>
                  <a:cubicBezTo>
                    <a:pt x="1" y="0"/>
                    <a:pt x="0" y="1"/>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43" name="Freeform 941">
              <a:extLst>
                <a:ext uri="{FF2B5EF4-FFF2-40B4-BE49-F238E27FC236}">
                  <a16:creationId xmlns:a16="http://schemas.microsoft.com/office/drawing/2014/main" id="{080D44A6-C0C4-459A-A90C-9FFF1E7D0307}"/>
                </a:ext>
              </a:extLst>
            </p:cNvPr>
            <p:cNvSpPr>
              <a:spLocks/>
            </p:cNvSpPr>
            <p:nvPr/>
          </p:nvSpPr>
          <p:spPr bwMode="auto">
            <a:xfrm>
              <a:off x="4180" y="3222"/>
              <a:ext cx="635" cy="552"/>
            </a:xfrm>
            <a:custGeom>
              <a:avLst/>
              <a:gdLst>
                <a:gd name="T0" fmla="*/ 1 w 361"/>
                <a:gd name="T1" fmla="*/ 2 h 314"/>
                <a:gd name="T2" fmla="*/ 190 w 361"/>
                <a:gd name="T3" fmla="*/ 151 h 314"/>
                <a:gd name="T4" fmla="*/ 359 w 361"/>
                <a:gd name="T5" fmla="*/ 313 h 314"/>
                <a:gd name="T6" fmla="*/ 360 w 361"/>
                <a:gd name="T7" fmla="*/ 312 h 314"/>
                <a:gd name="T8" fmla="*/ 187 w 361"/>
                <a:gd name="T9" fmla="*/ 144 h 314"/>
                <a:gd name="T10" fmla="*/ 1 w 361"/>
                <a:gd name="T11" fmla="*/ 1 h 314"/>
                <a:gd name="T12" fmla="*/ 1 w 361"/>
                <a:gd name="T13" fmla="*/ 2 h 314"/>
              </a:gdLst>
              <a:ahLst/>
              <a:cxnLst>
                <a:cxn ang="0">
                  <a:pos x="T0" y="T1"/>
                </a:cxn>
                <a:cxn ang="0">
                  <a:pos x="T2" y="T3"/>
                </a:cxn>
                <a:cxn ang="0">
                  <a:pos x="T4" y="T5"/>
                </a:cxn>
                <a:cxn ang="0">
                  <a:pos x="T6" y="T7"/>
                </a:cxn>
                <a:cxn ang="0">
                  <a:pos x="T8" y="T9"/>
                </a:cxn>
                <a:cxn ang="0">
                  <a:pos x="T10" y="T11"/>
                </a:cxn>
                <a:cxn ang="0">
                  <a:pos x="T12" y="T13"/>
                </a:cxn>
              </a:cxnLst>
              <a:rect l="0" t="0" r="r" b="b"/>
              <a:pathLst>
                <a:path w="361" h="314">
                  <a:moveTo>
                    <a:pt x="1" y="2"/>
                  </a:moveTo>
                  <a:cubicBezTo>
                    <a:pt x="65" y="50"/>
                    <a:pt x="129" y="98"/>
                    <a:pt x="190" y="151"/>
                  </a:cubicBezTo>
                  <a:cubicBezTo>
                    <a:pt x="249" y="203"/>
                    <a:pt x="303" y="258"/>
                    <a:pt x="359" y="313"/>
                  </a:cubicBezTo>
                  <a:cubicBezTo>
                    <a:pt x="360" y="314"/>
                    <a:pt x="361" y="313"/>
                    <a:pt x="360" y="312"/>
                  </a:cubicBezTo>
                  <a:cubicBezTo>
                    <a:pt x="307" y="252"/>
                    <a:pt x="247" y="197"/>
                    <a:pt x="187" y="144"/>
                  </a:cubicBezTo>
                  <a:cubicBezTo>
                    <a:pt x="128" y="94"/>
                    <a:pt x="66" y="44"/>
                    <a:pt x="1" y="1"/>
                  </a:cubicBezTo>
                  <a:cubicBezTo>
                    <a:pt x="1" y="0"/>
                    <a:pt x="0" y="1"/>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44" name="Freeform 942">
              <a:extLst>
                <a:ext uri="{FF2B5EF4-FFF2-40B4-BE49-F238E27FC236}">
                  <a16:creationId xmlns:a16="http://schemas.microsoft.com/office/drawing/2014/main" id="{9815998E-2CE0-4271-B543-E681F4A3E7BE}"/>
                </a:ext>
              </a:extLst>
            </p:cNvPr>
            <p:cNvSpPr>
              <a:spLocks/>
            </p:cNvSpPr>
            <p:nvPr/>
          </p:nvSpPr>
          <p:spPr bwMode="auto">
            <a:xfrm>
              <a:off x="4187" y="3222"/>
              <a:ext cx="2" cy="3"/>
            </a:xfrm>
            <a:custGeom>
              <a:avLst/>
              <a:gdLst>
                <a:gd name="T0" fmla="*/ 0 w 1"/>
                <a:gd name="T1" fmla="*/ 2 h 2"/>
                <a:gd name="T2" fmla="*/ 0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0"/>
                    <a:pt x="0" y="0"/>
                  </a:cubicBezTo>
                  <a:cubicBezTo>
                    <a:pt x="0" y="0"/>
                    <a:pt x="0" y="2"/>
                    <a:pt x="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45" name="Freeform 943">
              <a:extLst>
                <a:ext uri="{FF2B5EF4-FFF2-40B4-BE49-F238E27FC236}">
                  <a16:creationId xmlns:a16="http://schemas.microsoft.com/office/drawing/2014/main" id="{251AF77D-5E16-44D6-947E-B4AB366DF4D4}"/>
                </a:ext>
              </a:extLst>
            </p:cNvPr>
            <p:cNvSpPr>
              <a:spLocks/>
            </p:cNvSpPr>
            <p:nvPr/>
          </p:nvSpPr>
          <p:spPr bwMode="auto">
            <a:xfrm>
              <a:off x="4180" y="3222"/>
              <a:ext cx="2" cy="3"/>
            </a:xfrm>
            <a:custGeom>
              <a:avLst/>
              <a:gdLst>
                <a:gd name="T0" fmla="*/ 0 w 1"/>
                <a:gd name="T1" fmla="*/ 2 h 2"/>
                <a:gd name="T2" fmla="*/ 0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0"/>
                    <a:pt x="0" y="0"/>
                  </a:cubicBezTo>
                  <a:cubicBezTo>
                    <a:pt x="0" y="0"/>
                    <a:pt x="0" y="2"/>
                    <a:pt x="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46" name="Freeform 944">
              <a:extLst>
                <a:ext uri="{FF2B5EF4-FFF2-40B4-BE49-F238E27FC236}">
                  <a16:creationId xmlns:a16="http://schemas.microsoft.com/office/drawing/2014/main" id="{34311849-63CF-4AA7-B42C-DC2ABDD0216B}"/>
                </a:ext>
              </a:extLst>
            </p:cNvPr>
            <p:cNvSpPr>
              <a:spLocks/>
            </p:cNvSpPr>
            <p:nvPr/>
          </p:nvSpPr>
          <p:spPr bwMode="auto">
            <a:xfrm>
              <a:off x="4207" y="3243"/>
              <a:ext cx="567" cy="549"/>
            </a:xfrm>
            <a:custGeom>
              <a:avLst/>
              <a:gdLst>
                <a:gd name="T0" fmla="*/ 1 w 323"/>
                <a:gd name="T1" fmla="*/ 2 h 312"/>
                <a:gd name="T2" fmla="*/ 158 w 323"/>
                <a:gd name="T3" fmla="*/ 159 h 312"/>
                <a:gd name="T4" fmla="*/ 320 w 323"/>
                <a:gd name="T5" fmla="*/ 311 h 312"/>
                <a:gd name="T6" fmla="*/ 322 w 323"/>
                <a:gd name="T7" fmla="*/ 309 h 312"/>
                <a:gd name="T8" fmla="*/ 160 w 323"/>
                <a:gd name="T9" fmla="*/ 157 h 312"/>
                <a:gd name="T10" fmla="*/ 2 w 323"/>
                <a:gd name="T11" fmla="*/ 1 h 312"/>
                <a:gd name="T12" fmla="*/ 1 w 323"/>
                <a:gd name="T13" fmla="*/ 2 h 312"/>
              </a:gdLst>
              <a:ahLst/>
              <a:cxnLst>
                <a:cxn ang="0">
                  <a:pos x="T0" y="T1"/>
                </a:cxn>
                <a:cxn ang="0">
                  <a:pos x="T2" y="T3"/>
                </a:cxn>
                <a:cxn ang="0">
                  <a:pos x="T4" y="T5"/>
                </a:cxn>
                <a:cxn ang="0">
                  <a:pos x="T6" y="T7"/>
                </a:cxn>
                <a:cxn ang="0">
                  <a:pos x="T8" y="T9"/>
                </a:cxn>
                <a:cxn ang="0">
                  <a:pos x="T10" y="T11"/>
                </a:cxn>
                <a:cxn ang="0">
                  <a:pos x="T12" y="T13"/>
                </a:cxn>
              </a:cxnLst>
              <a:rect l="0" t="0" r="r" b="b"/>
              <a:pathLst>
                <a:path w="323" h="312">
                  <a:moveTo>
                    <a:pt x="1" y="2"/>
                  </a:moveTo>
                  <a:cubicBezTo>
                    <a:pt x="51" y="56"/>
                    <a:pt x="105" y="108"/>
                    <a:pt x="158" y="159"/>
                  </a:cubicBezTo>
                  <a:cubicBezTo>
                    <a:pt x="211" y="211"/>
                    <a:pt x="264" y="262"/>
                    <a:pt x="320" y="311"/>
                  </a:cubicBezTo>
                  <a:cubicBezTo>
                    <a:pt x="321" y="312"/>
                    <a:pt x="323" y="310"/>
                    <a:pt x="322" y="309"/>
                  </a:cubicBezTo>
                  <a:cubicBezTo>
                    <a:pt x="268" y="258"/>
                    <a:pt x="213" y="208"/>
                    <a:pt x="160" y="157"/>
                  </a:cubicBezTo>
                  <a:cubicBezTo>
                    <a:pt x="106" y="106"/>
                    <a:pt x="55" y="53"/>
                    <a:pt x="2" y="1"/>
                  </a:cubicBezTo>
                  <a:cubicBezTo>
                    <a:pt x="1" y="0"/>
                    <a:pt x="0" y="1"/>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47" name="Freeform 945">
              <a:extLst>
                <a:ext uri="{FF2B5EF4-FFF2-40B4-BE49-F238E27FC236}">
                  <a16:creationId xmlns:a16="http://schemas.microsoft.com/office/drawing/2014/main" id="{33CCB8B2-02F0-4B01-A1A5-4074A5034120}"/>
                </a:ext>
              </a:extLst>
            </p:cNvPr>
            <p:cNvSpPr>
              <a:spLocks/>
            </p:cNvSpPr>
            <p:nvPr/>
          </p:nvSpPr>
          <p:spPr bwMode="auto">
            <a:xfrm>
              <a:off x="4052" y="3148"/>
              <a:ext cx="545" cy="689"/>
            </a:xfrm>
            <a:custGeom>
              <a:avLst/>
              <a:gdLst>
                <a:gd name="T0" fmla="*/ 0 w 310"/>
                <a:gd name="T1" fmla="*/ 1 h 392"/>
                <a:gd name="T2" fmla="*/ 50 w 310"/>
                <a:gd name="T3" fmla="*/ 140 h 392"/>
                <a:gd name="T4" fmla="*/ 107 w 310"/>
                <a:gd name="T5" fmla="*/ 250 h 392"/>
                <a:gd name="T6" fmla="*/ 197 w 310"/>
                <a:gd name="T7" fmla="*/ 344 h 392"/>
                <a:gd name="T8" fmla="*/ 307 w 310"/>
                <a:gd name="T9" fmla="*/ 391 h 392"/>
                <a:gd name="T10" fmla="*/ 308 w 310"/>
                <a:gd name="T11" fmla="*/ 389 h 392"/>
                <a:gd name="T12" fmla="*/ 192 w 310"/>
                <a:gd name="T13" fmla="*/ 335 h 392"/>
                <a:gd name="T14" fmla="*/ 105 w 310"/>
                <a:gd name="T15" fmla="*/ 243 h 392"/>
                <a:gd name="T16" fmla="*/ 49 w 310"/>
                <a:gd name="T17" fmla="*/ 129 h 392"/>
                <a:gd name="T18" fmla="*/ 2 w 310"/>
                <a:gd name="T19" fmla="*/ 1 h 392"/>
                <a:gd name="T20" fmla="*/ 0 w 310"/>
                <a:gd name="T21" fmla="*/ 1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0" h="392">
                  <a:moveTo>
                    <a:pt x="0" y="1"/>
                  </a:moveTo>
                  <a:cubicBezTo>
                    <a:pt x="14" y="48"/>
                    <a:pt x="32" y="95"/>
                    <a:pt x="50" y="140"/>
                  </a:cubicBezTo>
                  <a:cubicBezTo>
                    <a:pt x="66" y="178"/>
                    <a:pt x="82" y="217"/>
                    <a:pt x="107" y="250"/>
                  </a:cubicBezTo>
                  <a:cubicBezTo>
                    <a:pt x="134" y="284"/>
                    <a:pt x="166" y="315"/>
                    <a:pt x="197" y="344"/>
                  </a:cubicBezTo>
                  <a:cubicBezTo>
                    <a:pt x="229" y="374"/>
                    <a:pt x="266" y="384"/>
                    <a:pt x="307" y="391"/>
                  </a:cubicBezTo>
                  <a:cubicBezTo>
                    <a:pt x="309" y="392"/>
                    <a:pt x="310" y="389"/>
                    <a:pt x="308" y="389"/>
                  </a:cubicBezTo>
                  <a:cubicBezTo>
                    <a:pt x="263" y="380"/>
                    <a:pt x="225" y="368"/>
                    <a:pt x="192" y="335"/>
                  </a:cubicBezTo>
                  <a:cubicBezTo>
                    <a:pt x="162" y="306"/>
                    <a:pt x="130" y="276"/>
                    <a:pt x="105" y="243"/>
                  </a:cubicBezTo>
                  <a:cubicBezTo>
                    <a:pt x="80" y="209"/>
                    <a:pt x="64" y="168"/>
                    <a:pt x="49" y="129"/>
                  </a:cubicBezTo>
                  <a:cubicBezTo>
                    <a:pt x="31" y="87"/>
                    <a:pt x="17" y="44"/>
                    <a:pt x="2" y="1"/>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48" name="Freeform 946">
              <a:extLst>
                <a:ext uri="{FF2B5EF4-FFF2-40B4-BE49-F238E27FC236}">
                  <a16:creationId xmlns:a16="http://schemas.microsoft.com/office/drawing/2014/main" id="{FC3A746C-8859-46B9-AFE0-3F047DDFBC2F}"/>
                </a:ext>
              </a:extLst>
            </p:cNvPr>
            <p:cNvSpPr>
              <a:spLocks/>
            </p:cNvSpPr>
            <p:nvPr/>
          </p:nvSpPr>
          <p:spPr bwMode="auto">
            <a:xfrm>
              <a:off x="4068" y="3174"/>
              <a:ext cx="561" cy="656"/>
            </a:xfrm>
            <a:custGeom>
              <a:avLst/>
              <a:gdLst>
                <a:gd name="T0" fmla="*/ 0 w 319"/>
                <a:gd name="T1" fmla="*/ 2 h 373"/>
                <a:gd name="T2" fmla="*/ 59 w 319"/>
                <a:gd name="T3" fmla="*/ 124 h 373"/>
                <a:gd name="T4" fmla="*/ 121 w 319"/>
                <a:gd name="T5" fmla="*/ 235 h 373"/>
                <a:gd name="T6" fmla="*/ 316 w 319"/>
                <a:gd name="T7" fmla="*/ 373 h 373"/>
                <a:gd name="T8" fmla="*/ 317 w 319"/>
                <a:gd name="T9" fmla="*/ 371 h 373"/>
                <a:gd name="T10" fmla="*/ 118 w 319"/>
                <a:gd name="T11" fmla="*/ 225 h 373"/>
                <a:gd name="T12" fmla="*/ 59 w 319"/>
                <a:gd name="T13" fmla="*/ 120 h 373"/>
                <a:gd name="T14" fmla="*/ 2 w 319"/>
                <a:gd name="T15" fmla="*/ 1 h 373"/>
                <a:gd name="T16" fmla="*/ 0 w 319"/>
                <a:gd name="T17" fmla="*/ 2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9" h="373">
                  <a:moveTo>
                    <a:pt x="0" y="2"/>
                  </a:moveTo>
                  <a:cubicBezTo>
                    <a:pt x="19" y="43"/>
                    <a:pt x="38" y="84"/>
                    <a:pt x="59" y="124"/>
                  </a:cubicBezTo>
                  <a:cubicBezTo>
                    <a:pt x="78" y="162"/>
                    <a:pt x="95" y="202"/>
                    <a:pt x="121" y="235"/>
                  </a:cubicBezTo>
                  <a:cubicBezTo>
                    <a:pt x="170" y="297"/>
                    <a:pt x="249" y="335"/>
                    <a:pt x="316" y="373"/>
                  </a:cubicBezTo>
                  <a:cubicBezTo>
                    <a:pt x="318" y="373"/>
                    <a:pt x="319" y="371"/>
                    <a:pt x="317" y="371"/>
                  </a:cubicBezTo>
                  <a:cubicBezTo>
                    <a:pt x="249" y="328"/>
                    <a:pt x="166" y="293"/>
                    <a:pt x="118" y="225"/>
                  </a:cubicBezTo>
                  <a:cubicBezTo>
                    <a:pt x="94" y="193"/>
                    <a:pt x="77" y="155"/>
                    <a:pt x="59" y="120"/>
                  </a:cubicBezTo>
                  <a:cubicBezTo>
                    <a:pt x="39" y="80"/>
                    <a:pt x="21" y="41"/>
                    <a:pt x="2" y="1"/>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49" name="Freeform 947">
              <a:extLst>
                <a:ext uri="{FF2B5EF4-FFF2-40B4-BE49-F238E27FC236}">
                  <a16:creationId xmlns:a16="http://schemas.microsoft.com/office/drawing/2014/main" id="{0BF09812-E37F-48DD-B3FB-45BF5AE3F4BC}"/>
                </a:ext>
              </a:extLst>
            </p:cNvPr>
            <p:cNvSpPr>
              <a:spLocks/>
            </p:cNvSpPr>
            <p:nvPr/>
          </p:nvSpPr>
          <p:spPr bwMode="auto">
            <a:xfrm>
              <a:off x="4184" y="3348"/>
              <a:ext cx="441" cy="442"/>
            </a:xfrm>
            <a:custGeom>
              <a:avLst/>
              <a:gdLst>
                <a:gd name="T0" fmla="*/ 1 w 251"/>
                <a:gd name="T1" fmla="*/ 2 h 251"/>
                <a:gd name="T2" fmla="*/ 90 w 251"/>
                <a:gd name="T3" fmla="*/ 146 h 251"/>
                <a:gd name="T4" fmla="*/ 159 w 251"/>
                <a:gd name="T5" fmla="*/ 194 h 251"/>
                <a:gd name="T6" fmla="*/ 249 w 251"/>
                <a:gd name="T7" fmla="*/ 251 h 251"/>
                <a:gd name="T8" fmla="*/ 250 w 251"/>
                <a:gd name="T9" fmla="*/ 249 h 251"/>
                <a:gd name="T10" fmla="*/ 92 w 251"/>
                <a:gd name="T11" fmla="*/ 144 h 251"/>
                <a:gd name="T12" fmla="*/ 2 w 251"/>
                <a:gd name="T13" fmla="*/ 1 h 251"/>
                <a:gd name="T14" fmla="*/ 1 w 251"/>
                <a:gd name="T15" fmla="*/ 2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1" h="251">
                  <a:moveTo>
                    <a:pt x="1" y="2"/>
                  </a:moveTo>
                  <a:cubicBezTo>
                    <a:pt x="27" y="51"/>
                    <a:pt x="48" y="107"/>
                    <a:pt x="90" y="146"/>
                  </a:cubicBezTo>
                  <a:cubicBezTo>
                    <a:pt x="111" y="164"/>
                    <a:pt x="135" y="179"/>
                    <a:pt x="159" y="194"/>
                  </a:cubicBezTo>
                  <a:cubicBezTo>
                    <a:pt x="189" y="213"/>
                    <a:pt x="218" y="233"/>
                    <a:pt x="249" y="251"/>
                  </a:cubicBezTo>
                  <a:cubicBezTo>
                    <a:pt x="250" y="251"/>
                    <a:pt x="251" y="249"/>
                    <a:pt x="250" y="249"/>
                  </a:cubicBezTo>
                  <a:cubicBezTo>
                    <a:pt x="198" y="213"/>
                    <a:pt x="139" y="185"/>
                    <a:pt x="92" y="144"/>
                  </a:cubicBezTo>
                  <a:cubicBezTo>
                    <a:pt x="49" y="105"/>
                    <a:pt x="31" y="49"/>
                    <a:pt x="2" y="1"/>
                  </a:cubicBezTo>
                  <a:cubicBezTo>
                    <a:pt x="2" y="0"/>
                    <a:pt x="0" y="1"/>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50" name="Freeform 948">
              <a:extLst>
                <a:ext uri="{FF2B5EF4-FFF2-40B4-BE49-F238E27FC236}">
                  <a16:creationId xmlns:a16="http://schemas.microsoft.com/office/drawing/2014/main" id="{34069313-D79E-49C3-9EE0-11DEA6999852}"/>
                </a:ext>
              </a:extLst>
            </p:cNvPr>
            <p:cNvSpPr>
              <a:spLocks/>
            </p:cNvSpPr>
            <p:nvPr/>
          </p:nvSpPr>
          <p:spPr bwMode="auto">
            <a:xfrm>
              <a:off x="4061" y="3181"/>
              <a:ext cx="425" cy="669"/>
            </a:xfrm>
            <a:custGeom>
              <a:avLst/>
              <a:gdLst>
                <a:gd name="T0" fmla="*/ 1 w 242"/>
                <a:gd name="T1" fmla="*/ 1 h 380"/>
                <a:gd name="T2" fmla="*/ 86 w 242"/>
                <a:gd name="T3" fmla="*/ 237 h 380"/>
                <a:gd name="T4" fmla="*/ 240 w 242"/>
                <a:gd name="T5" fmla="*/ 380 h 380"/>
                <a:gd name="T6" fmla="*/ 241 w 242"/>
                <a:gd name="T7" fmla="*/ 378 h 380"/>
                <a:gd name="T8" fmla="*/ 80 w 242"/>
                <a:gd name="T9" fmla="*/ 224 h 380"/>
                <a:gd name="T10" fmla="*/ 3 w 242"/>
                <a:gd name="T11" fmla="*/ 1 h 380"/>
                <a:gd name="T12" fmla="*/ 1 w 242"/>
                <a:gd name="T13" fmla="*/ 1 h 380"/>
              </a:gdLst>
              <a:ahLst/>
              <a:cxnLst>
                <a:cxn ang="0">
                  <a:pos x="T0" y="T1"/>
                </a:cxn>
                <a:cxn ang="0">
                  <a:pos x="T2" y="T3"/>
                </a:cxn>
                <a:cxn ang="0">
                  <a:pos x="T4" y="T5"/>
                </a:cxn>
                <a:cxn ang="0">
                  <a:pos x="T6" y="T7"/>
                </a:cxn>
                <a:cxn ang="0">
                  <a:pos x="T8" y="T9"/>
                </a:cxn>
                <a:cxn ang="0">
                  <a:pos x="T10" y="T11"/>
                </a:cxn>
                <a:cxn ang="0">
                  <a:pos x="T12" y="T13"/>
                </a:cxn>
              </a:cxnLst>
              <a:rect l="0" t="0" r="r" b="b"/>
              <a:pathLst>
                <a:path w="242" h="380">
                  <a:moveTo>
                    <a:pt x="1" y="1"/>
                  </a:moveTo>
                  <a:cubicBezTo>
                    <a:pt x="17" y="84"/>
                    <a:pt x="38" y="166"/>
                    <a:pt x="86" y="237"/>
                  </a:cubicBezTo>
                  <a:cubicBezTo>
                    <a:pt x="124" y="292"/>
                    <a:pt x="171" y="362"/>
                    <a:pt x="240" y="380"/>
                  </a:cubicBezTo>
                  <a:cubicBezTo>
                    <a:pt x="241" y="380"/>
                    <a:pt x="242" y="379"/>
                    <a:pt x="241" y="378"/>
                  </a:cubicBezTo>
                  <a:cubicBezTo>
                    <a:pt x="169" y="354"/>
                    <a:pt x="120" y="285"/>
                    <a:pt x="80" y="224"/>
                  </a:cubicBezTo>
                  <a:cubicBezTo>
                    <a:pt x="37" y="156"/>
                    <a:pt x="20" y="78"/>
                    <a:pt x="3" y="1"/>
                  </a:cubicBezTo>
                  <a:cubicBezTo>
                    <a:pt x="2" y="0"/>
                    <a:pt x="0" y="0"/>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51" name="Freeform 949">
              <a:extLst>
                <a:ext uri="{FF2B5EF4-FFF2-40B4-BE49-F238E27FC236}">
                  <a16:creationId xmlns:a16="http://schemas.microsoft.com/office/drawing/2014/main" id="{EF1A190D-91F0-4C0B-A0A2-6D09135212A8}"/>
                </a:ext>
              </a:extLst>
            </p:cNvPr>
            <p:cNvSpPr>
              <a:spLocks/>
            </p:cNvSpPr>
            <p:nvPr/>
          </p:nvSpPr>
          <p:spPr bwMode="auto">
            <a:xfrm>
              <a:off x="4055" y="3190"/>
              <a:ext cx="211" cy="540"/>
            </a:xfrm>
            <a:custGeom>
              <a:avLst/>
              <a:gdLst>
                <a:gd name="T0" fmla="*/ 0 w 120"/>
                <a:gd name="T1" fmla="*/ 1 h 307"/>
                <a:gd name="T2" fmla="*/ 118 w 120"/>
                <a:gd name="T3" fmla="*/ 306 h 307"/>
                <a:gd name="T4" fmla="*/ 120 w 120"/>
                <a:gd name="T5" fmla="*/ 305 h 307"/>
                <a:gd name="T6" fmla="*/ 2 w 120"/>
                <a:gd name="T7" fmla="*/ 1 h 307"/>
                <a:gd name="T8" fmla="*/ 0 w 120"/>
                <a:gd name="T9" fmla="*/ 1 h 307"/>
              </a:gdLst>
              <a:ahLst/>
              <a:cxnLst>
                <a:cxn ang="0">
                  <a:pos x="T0" y="T1"/>
                </a:cxn>
                <a:cxn ang="0">
                  <a:pos x="T2" y="T3"/>
                </a:cxn>
                <a:cxn ang="0">
                  <a:pos x="T4" y="T5"/>
                </a:cxn>
                <a:cxn ang="0">
                  <a:pos x="T6" y="T7"/>
                </a:cxn>
                <a:cxn ang="0">
                  <a:pos x="T8" y="T9"/>
                </a:cxn>
              </a:cxnLst>
              <a:rect l="0" t="0" r="r" b="b"/>
              <a:pathLst>
                <a:path w="120" h="307">
                  <a:moveTo>
                    <a:pt x="0" y="1"/>
                  </a:moveTo>
                  <a:cubicBezTo>
                    <a:pt x="10" y="109"/>
                    <a:pt x="51" y="220"/>
                    <a:pt x="118" y="306"/>
                  </a:cubicBezTo>
                  <a:cubicBezTo>
                    <a:pt x="119" y="307"/>
                    <a:pt x="120" y="306"/>
                    <a:pt x="120" y="305"/>
                  </a:cubicBezTo>
                  <a:cubicBezTo>
                    <a:pt x="56" y="212"/>
                    <a:pt x="15" y="113"/>
                    <a:pt x="2" y="1"/>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52" name="Freeform 950">
              <a:extLst>
                <a:ext uri="{FF2B5EF4-FFF2-40B4-BE49-F238E27FC236}">
                  <a16:creationId xmlns:a16="http://schemas.microsoft.com/office/drawing/2014/main" id="{E71054E6-2A69-4F64-BC8F-D35BDB18692A}"/>
                </a:ext>
              </a:extLst>
            </p:cNvPr>
            <p:cNvSpPr>
              <a:spLocks/>
            </p:cNvSpPr>
            <p:nvPr/>
          </p:nvSpPr>
          <p:spPr bwMode="auto">
            <a:xfrm>
              <a:off x="3982" y="3155"/>
              <a:ext cx="483" cy="744"/>
            </a:xfrm>
            <a:custGeom>
              <a:avLst/>
              <a:gdLst>
                <a:gd name="T0" fmla="*/ 35 w 275"/>
                <a:gd name="T1" fmla="*/ 1 h 423"/>
                <a:gd name="T2" fmla="*/ 74 w 275"/>
                <a:gd name="T3" fmla="*/ 266 h 423"/>
                <a:gd name="T4" fmla="*/ 273 w 275"/>
                <a:gd name="T5" fmla="*/ 422 h 423"/>
                <a:gd name="T6" fmla="*/ 274 w 275"/>
                <a:gd name="T7" fmla="*/ 420 h 423"/>
                <a:gd name="T8" fmla="*/ 76 w 275"/>
                <a:gd name="T9" fmla="*/ 265 h 423"/>
                <a:gd name="T10" fmla="*/ 36 w 275"/>
                <a:gd name="T11" fmla="*/ 1 h 423"/>
                <a:gd name="T12" fmla="*/ 35 w 275"/>
                <a:gd name="T13" fmla="*/ 1 h 423"/>
              </a:gdLst>
              <a:ahLst/>
              <a:cxnLst>
                <a:cxn ang="0">
                  <a:pos x="T0" y="T1"/>
                </a:cxn>
                <a:cxn ang="0">
                  <a:pos x="T2" y="T3"/>
                </a:cxn>
                <a:cxn ang="0">
                  <a:pos x="T4" y="T5"/>
                </a:cxn>
                <a:cxn ang="0">
                  <a:pos x="T6" y="T7"/>
                </a:cxn>
                <a:cxn ang="0">
                  <a:pos x="T8" y="T9"/>
                </a:cxn>
                <a:cxn ang="0">
                  <a:pos x="T10" y="T11"/>
                </a:cxn>
                <a:cxn ang="0">
                  <a:pos x="T12" y="T13"/>
                </a:cxn>
              </a:cxnLst>
              <a:rect l="0" t="0" r="r" b="b"/>
              <a:pathLst>
                <a:path w="275" h="423">
                  <a:moveTo>
                    <a:pt x="35" y="1"/>
                  </a:moveTo>
                  <a:cubicBezTo>
                    <a:pt x="0" y="92"/>
                    <a:pt x="27" y="185"/>
                    <a:pt x="74" y="266"/>
                  </a:cubicBezTo>
                  <a:cubicBezTo>
                    <a:pt x="117" y="340"/>
                    <a:pt x="186" y="407"/>
                    <a:pt x="273" y="422"/>
                  </a:cubicBezTo>
                  <a:cubicBezTo>
                    <a:pt x="274" y="423"/>
                    <a:pt x="275" y="421"/>
                    <a:pt x="274" y="420"/>
                  </a:cubicBezTo>
                  <a:cubicBezTo>
                    <a:pt x="187" y="399"/>
                    <a:pt x="120" y="341"/>
                    <a:pt x="76" y="265"/>
                  </a:cubicBezTo>
                  <a:cubicBezTo>
                    <a:pt x="29" y="183"/>
                    <a:pt x="5" y="93"/>
                    <a:pt x="36" y="1"/>
                  </a:cubicBezTo>
                  <a:cubicBezTo>
                    <a:pt x="37" y="0"/>
                    <a:pt x="35" y="0"/>
                    <a:pt x="35"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53" name="Freeform 951">
              <a:extLst>
                <a:ext uri="{FF2B5EF4-FFF2-40B4-BE49-F238E27FC236}">
                  <a16:creationId xmlns:a16="http://schemas.microsoft.com/office/drawing/2014/main" id="{03E5D6B4-CE7A-40FC-B9E5-3EB25E591554}"/>
                </a:ext>
              </a:extLst>
            </p:cNvPr>
            <p:cNvSpPr>
              <a:spLocks/>
            </p:cNvSpPr>
            <p:nvPr/>
          </p:nvSpPr>
          <p:spPr bwMode="auto">
            <a:xfrm>
              <a:off x="3994" y="3227"/>
              <a:ext cx="290" cy="642"/>
            </a:xfrm>
            <a:custGeom>
              <a:avLst/>
              <a:gdLst>
                <a:gd name="T0" fmla="*/ 6 w 165"/>
                <a:gd name="T1" fmla="*/ 1 h 365"/>
                <a:gd name="T2" fmla="*/ 44 w 165"/>
                <a:gd name="T3" fmla="*/ 218 h 365"/>
                <a:gd name="T4" fmla="*/ 164 w 165"/>
                <a:gd name="T5" fmla="*/ 364 h 365"/>
                <a:gd name="T6" fmla="*/ 164 w 165"/>
                <a:gd name="T7" fmla="*/ 363 h 365"/>
                <a:gd name="T8" fmla="*/ 43 w 165"/>
                <a:gd name="T9" fmla="*/ 207 h 365"/>
                <a:gd name="T10" fmla="*/ 7 w 165"/>
                <a:gd name="T11" fmla="*/ 1 h 365"/>
                <a:gd name="T12" fmla="*/ 6 w 165"/>
                <a:gd name="T13" fmla="*/ 1 h 365"/>
              </a:gdLst>
              <a:ahLst/>
              <a:cxnLst>
                <a:cxn ang="0">
                  <a:pos x="T0" y="T1"/>
                </a:cxn>
                <a:cxn ang="0">
                  <a:pos x="T2" y="T3"/>
                </a:cxn>
                <a:cxn ang="0">
                  <a:pos x="T4" y="T5"/>
                </a:cxn>
                <a:cxn ang="0">
                  <a:pos x="T6" y="T7"/>
                </a:cxn>
                <a:cxn ang="0">
                  <a:pos x="T8" y="T9"/>
                </a:cxn>
                <a:cxn ang="0">
                  <a:pos x="T10" y="T11"/>
                </a:cxn>
                <a:cxn ang="0">
                  <a:pos x="T12" y="T13"/>
                </a:cxn>
              </a:cxnLst>
              <a:rect l="0" t="0" r="r" b="b"/>
              <a:pathLst>
                <a:path w="165" h="365">
                  <a:moveTo>
                    <a:pt x="6" y="1"/>
                  </a:moveTo>
                  <a:cubicBezTo>
                    <a:pt x="0" y="75"/>
                    <a:pt x="15" y="150"/>
                    <a:pt x="44" y="218"/>
                  </a:cubicBezTo>
                  <a:cubicBezTo>
                    <a:pt x="68" y="274"/>
                    <a:pt x="103" y="342"/>
                    <a:pt x="164" y="364"/>
                  </a:cubicBezTo>
                  <a:cubicBezTo>
                    <a:pt x="165" y="365"/>
                    <a:pt x="165" y="363"/>
                    <a:pt x="164" y="363"/>
                  </a:cubicBezTo>
                  <a:cubicBezTo>
                    <a:pt x="102" y="333"/>
                    <a:pt x="68" y="269"/>
                    <a:pt x="43" y="207"/>
                  </a:cubicBezTo>
                  <a:cubicBezTo>
                    <a:pt x="16" y="141"/>
                    <a:pt x="3" y="72"/>
                    <a:pt x="7" y="1"/>
                  </a:cubicBezTo>
                  <a:cubicBezTo>
                    <a:pt x="8" y="0"/>
                    <a:pt x="6" y="0"/>
                    <a:pt x="6"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54" name="Freeform 952">
              <a:extLst>
                <a:ext uri="{FF2B5EF4-FFF2-40B4-BE49-F238E27FC236}">
                  <a16:creationId xmlns:a16="http://schemas.microsoft.com/office/drawing/2014/main" id="{F5D3FB96-6355-4EC4-9C85-BCFDDDFE52AB}"/>
                </a:ext>
              </a:extLst>
            </p:cNvPr>
            <p:cNvSpPr>
              <a:spLocks/>
            </p:cNvSpPr>
            <p:nvPr/>
          </p:nvSpPr>
          <p:spPr bwMode="auto">
            <a:xfrm>
              <a:off x="3626" y="3067"/>
              <a:ext cx="342" cy="139"/>
            </a:xfrm>
            <a:custGeom>
              <a:avLst/>
              <a:gdLst>
                <a:gd name="T0" fmla="*/ 3 w 194"/>
                <a:gd name="T1" fmla="*/ 14 h 79"/>
                <a:gd name="T2" fmla="*/ 101 w 194"/>
                <a:gd name="T3" fmla="*/ 75 h 79"/>
                <a:gd name="T4" fmla="*/ 185 w 194"/>
                <a:gd name="T5" fmla="*/ 35 h 79"/>
                <a:gd name="T6" fmla="*/ 173 w 194"/>
                <a:gd name="T7" fmla="*/ 32 h 79"/>
                <a:gd name="T8" fmla="*/ 141 w 194"/>
                <a:gd name="T9" fmla="*/ 55 h 79"/>
                <a:gd name="T10" fmla="*/ 86 w 194"/>
                <a:gd name="T11" fmla="*/ 53 h 79"/>
                <a:gd name="T12" fmla="*/ 14 w 194"/>
                <a:gd name="T13" fmla="*/ 6 h 79"/>
                <a:gd name="T14" fmla="*/ 3 w 194"/>
                <a:gd name="T15" fmla="*/ 14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4" h="79">
                  <a:moveTo>
                    <a:pt x="3" y="14"/>
                  </a:moveTo>
                  <a:cubicBezTo>
                    <a:pt x="19" y="51"/>
                    <a:pt x="63" y="70"/>
                    <a:pt x="101" y="75"/>
                  </a:cubicBezTo>
                  <a:cubicBezTo>
                    <a:pt x="125" y="79"/>
                    <a:pt x="194" y="74"/>
                    <a:pt x="185" y="35"/>
                  </a:cubicBezTo>
                  <a:cubicBezTo>
                    <a:pt x="183" y="29"/>
                    <a:pt x="177" y="29"/>
                    <a:pt x="173" y="32"/>
                  </a:cubicBezTo>
                  <a:cubicBezTo>
                    <a:pt x="162" y="41"/>
                    <a:pt x="157" y="50"/>
                    <a:pt x="141" y="55"/>
                  </a:cubicBezTo>
                  <a:cubicBezTo>
                    <a:pt x="123" y="59"/>
                    <a:pt x="104" y="57"/>
                    <a:pt x="86" y="53"/>
                  </a:cubicBezTo>
                  <a:cubicBezTo>
                    <a:pt x="55" y="46"/>
                    <a:pt x="34" y="30"/>
                    <a:pt x="14" y="6"/>
                  </a:cubicBezTo>
                  <a:cubicBezTo>
                    <a:pt x="8" y="0"/>
                    <a:pt x="0" y="8"/>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55" name="Freeform 953">
              <a:extLst>
                <a:ext uri="{FF2B5EF4-FFF2-40B4-BE49-F238E27FC236}">
                  <a16:creationId xmlns:a16="http://schemas.microsoft.com/office/drawing/2014/main" id="{98A7F427-7401-4796-B733-6508127C3109}"/>
                </a:ext>
              </a:extLst>
            </p:cNvPr>
            <p:cNvSpPr>
              <a:spLocks/>
            </p:cNvSpPr>
            <p:nvPr/>
          </p:nvSpPr>
          <p:spPr bwMode="auto">
            <a:xfrm>
              <a:off x="3837" y="3023"/>
              <a:ext cx="217" cy="153"/>
            </a:xfrm>
            <a:custGeom>
              <a:avLst/>
              <a:gdLst>
                <a:gd name="T0" fmla="*/ 2 w 123"/>
                <a:gd name="T1" fmla="*/ 13 h 87"/>
                <a:gd name="T2" fmla="*/ 53 w 123"/>
                <a:gd name="T3" fmla="*/ 68 h 87"/>
                <a:gd name="T4" fmla="*/ 118 w 123"/>
                <a:gd name="T5" fmla="*/ 75 h 87"/>
                <a:gd name="T6" fmla="*/ 116 w 123"/>
                <a:gd name="T7" fmla="*/ 62 h 87"/>
                <a:gd name="T8" fmla="*/ 57 w 123"/>
                <a:gd name="T9" fmla="*/ 49 h 87"/>
                <a:gd name="T10" fmla="*/ 12 w 123"/>
                <a:gd name="T11" fmla="*/ 6 h 87"/>
                <a:gd name="T12" fmla="*/ 2 w 123"/>
                <a:gd name="T13" fmla="*/ 13 h 87"/>
              </a:gdLst>
              <a:ahLst/>
              <a:cxnLst>
                <a:cxn ang="0">
                  <a:pos x="T0" y="T1"/>
                </a:cxn>
                <a:cxn ang="0">
                  <a:pos x="T2" y="T3"/>
                </a:cxn>
                <a:cxn ang="0">
                  <a:pos x="T4" y="T5"/>
                </a:cxn>
                <a:cxn ang="0">
                  <a:pos x="T6" y="T7"/>
                </a:cxn>
                <a:cxn ang="0">
                  <a:pos x="T8" y="T9"/>
                </a:cxn>
                <a:cxn ang="0">
                  <a:pos x="T10" y="T11"/>
                </a:cxn>
                <a:cxn ang="0">
                  <a:pos x="T12" y="T13"/>
                </a:cxn>
              </a:cxnLst>
              <a:rect l="0" t="0" r="r" b="b"/>
              <a:pathLst>
                <a:path w="123" h="87">
                  <a:moveTo>
                    <a:pt x="2" y="13"/>
                  </a:moveTo>
                  <a:cubicBezTo>
                    <a:pt x="13" y="36"/>
                    <a:pt x="30" y="56"/>
                    <a:pt x="53" y="68"/>
                  </a:cubicBezTo>
                  <a:cubicBezTo>
                    <a:pt x="71" y="78"/>
                    <a:pt x="99" y="87"/>
                    <a:pt x="118" y="75"/>
                  </a:cubicBezTo>
                  <a:cubicBezTo>
                    <a:pt x="123" y="71"/>
                    <a:pt x="122" y="63"/>
                    <a:pt x="116" y="62"/>
                  </a:cubicBezTo>
                  <a:cubicBezTo>
                    <a:pt x="95" y="57"/>
                    <a:pt x="77" y="60"/>
                    <a:pt x="57" y="49"/>
                  </a:cubicBezTo>
                  <a:cubicBezTo>
                    <a:pt x="38" y="38"/>
                    <a:pt x="25" y="22"/>
                    <a:pt x="12" y="6"/>
                  </a:cubicBezTo>
                  <a:cubicBezTo>
                    <a:pt x="7" y="0"/>
                    <a:pt x="0" y="7"/>
                    <a:pt x="2"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56" name="Freeform 954">
              <a:extLst>
                <a:ext uri="{FF2B5EF4-FFF2-40B4-BE49-F238E27FC236}">
                  <a16:creationId xmlns:a16="http://schemas.microsoft.com/office/drawing/2014/main" id="{5C817FA4-4003-4736-A545-FCF9814FADF2}"/>
                </a:ext>
              </a:extLst>
            </p:cNvPr>
            <p:cNvSpPr>
              <a:spLocks/>
            </p:cNvSpPr>
            <p:nvPr/>
          </p:nvSpPr>
          <p:spPr bwMode="auto">
            <a:xfrm>
              <a:off x="3925" y="3115"/>
              <a:ext cx="531" cy="807"/>
            </a:xfrm>
            <a:custGeom>
              <a:avLst/>
              <a:gdLst>
                <a:gd name="T0" fmla="*/ 71 w 302"/>
                <a:gd name="T1" fmla="*/ 6 h 459"/>
                <a:gd name="T2" fmla="*/ 45 w 302"/>
                <a:gd name="T3" fmla="*/ 287 h 459"/>
                <a:gd name="T4" fmla="*/ 139 w 302"/>
                <a:gd name="T5" fmla="*/ 399 h 459"/>
                <a:gd name="T6" fmla="*/ 290 w 302"/>
                <a:gd name="T7" fmla="*/ 452 h 459"/>
                <a:gd name="T8" fmla="*/ 292 w 302"/>
                <a:gd name="T9" fmla="*/ 437 h 459"/>
                <a:gd name="T10" fmla="*/ 156 w 302"/>
                <a:gd name="T11" fmla="*/ 387 h 459"/>
                <a:gd name="T12" fmla="*/ 65 w 302"/>
                <a:gd name="T13" fmla="*/ 282 h 459"/>
                <a:gd name="T14" fmla="*/ 36 w 302"/>
                <a:gd name="T15" fmla="*/ 148 h 459"/>
                <a:gd name="T16" fmla="*/ 82 w 302"/>
                <a:gd name="T17" fmla="*/ 14 h 459"/>
                <a:gd name="T18" fmla="*/ 71 w 302"/>
                <a:gd name="T19" fmla="*/ 6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2" h="459">
                  <a:moveTo>
                    <a:pt x="71" y="6"/>
                  </a:moveTo>
                  <a:cubicBezTo>
                    <a:pt x="0" y="77"/>
                    <a:pt x="3" y="202"/>
                    <a:pt x="45" y="287"/>
                  </a:cubicBezTo>
                  <a:cubicBezTo>
                    <a:pt x="67" y="331"/>
                    <a:pt x="100" y="369"/>
                    <a:pt x="139" y="399"/>
                  </a:cubicBezTo>
                  <a:cubicBezTo>
                    <a:pt x="180" y="430"/>
                    <a:pt x="236" y="459"/>
                    <a:pt x="290" y="452"/>
                  </a:cubicBezTo>
                  <a:cubicBezTo>
                    <a:pt x="298" y="451"/>
                    <a:pt x="302" y="438"/>
                    <a:pt x="292" y="437"/>
                  </a:cubicBezTo>
                  <a:cubicBezTo>
                    <a:pt x="242" y="430"/>
                    <a:pt x="198" y="417"/>
                    <a:pt x="156" y="387"/>
                  </a:cubicBezTo>
                  <a:cubicBezTo>
                    <a:pt x="119" y="359"/>
                    <a:pt x="87" y="324"/>
                    <a:pt x="65" y="282"/>
                  </a:cubicBezTo>
                  <a:cubicBezTo>
                    <a:pt x="44" y="241"/>
                    <a:pt x="33" y="195"/>
                    <a:pt x="36" y="148"/>
                  </a:cubicBezTo>
                  <a:cubicBezTo>
                    <a:pt x="39" y="99"/>
                    <a:pt x="58" y="57"/>
                    <a:pt x="82" y="14"/>
                  </a:cubicBezTo>
                  <a:cubicBezTo>
                    <a:pt x="86" y="7"/>
                    <a:pt x="77" y="0"/>
                    <a:pt x="7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57" name="Freeform 955">
              <a:extLst>
                <a:ext uri="{FF2B5EF4-FFF2-40B4-BE49-F238E27FC236}">
                  <a16:creationId xmlns:a16="http://schemas.microsoft.com/office/drawing/2014/main" id="{BD1FF405-36B7-4688-AE97-85C061C1A02B}"/>
                </a:ext>
              </a:extLst>
            </p:cNvPr>
            <p:cNvSpPr>
              <a:spLocks/>
            </p:cNvSpPr>
            <p:nvPr/>
          </p:nvSpPr>
          <p:spPr bwMode="auto">
            <a:xfrm>
              <a:off x="4386" y="2914"/>
              <a:ext cx="1081" cy="1003"/>
            </a:xfrm>
            <a:custGeom>
              <a:avLst/>
              <a:gdLst>
                <a:gd name="T0" fmla="*/ 558 w 615"/>
                <a:gd name="T1" fmla="*/ 14 h 570"/>
                <a:gd name="T2" fmla="*/ 578 w 615"/>
                <a:gd name="T3" fmla="*/ 172 h 570"/>
                <a:gd name="T4" fmla="*/ 464 w 615"/>
                <a:gd name="T5" fmla="*/ 320 h 570"/>
                <a:gd name="T6" fmla="*/ 393 w 615"/>
                <a:gd name="T7" fmla="*/ 378 h 570"/>
                <a:gd name="T8" fmla="*/ 326 w 615"/>
                <a:gd name="T9" fmla="*/ 418 h 570"/>
                <a:gd name="T10" fmla="*/ 179 w 615"/>
                <a:gd name="T11" fmla="*/ 495 h 570"/>
                <a:gd name="T12" fmla="*/ 140 w 615"/>
                <a:gd name="T13" fmla="*/ 499 h 570"/>
                <a:gd name="T14" fmla="*/ 106 w 615"/>
                <a:gd name="T15" fmla="*/ 527 h 570"/>
                <a:gd name="T16" fmla="*/ 9 w 615"/>
                <a:gd name="T17" fmla="*/ 552 h 570"/>
                <a:gd name="T18" fmla="*/ 11 w 615"/>
                <a:gd name="T19" fmla="*/ 566 h 570"/>
                <a:gd name="T20" fmla="*/ 96 w 615"/>
                <a:gd name="T21" fmla="*/ 553 h 570"/>
                <a:gd name="T22" fmla="*/ 129 w 615"/>
                <a:gd name="T23" fmla="*/ 533 h 570"/>
                <a:gd name="T24" fmla="*/ 144 w 615"/>
                <a:gd name="T25" fmla="*/ 519 h 570"/>
                <a:gd name="T26" fmla="*/ 182 w 615"/>
                <a:gd name="T27" fmla="*/ 513 h 570"/>
                <a:gd name="T28" fmla="*/ 330 w 615"/>
                <a:gd name="T29" fmla="*/ 443 h 570"/>
                <a:gd name="T30" fmla="*/ 368 w 615"/>
                <a:gd name="T31" fmla="*/ 410 h 570"/>
                <a:gd name="T32" fmla="*/ 408 w 615"/>
                <a:gd name="T33" fmla="*/ 391 h 570"/>
                <a:gd name="T34" fmla="*/ 482 w 615"/>
                <a:gd name="T35" fmla="*/ 328 h 570"/>
                <a:gd name="T36" fmla="*/ 594 w 615"/>
                <a:gd name="T37" fmla="*/ 179 h 570"/>
                <a:gd name="T38" fmla="*/ 569 w 615"/>
                <a:gd name="T39" fmla="*/ 6 h 570"/>
                <a:gd name="T40" fmla="*/ 558 w 615"/>
                <a:gd name="T41" fmla="*/ 1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5" h="570">
                  <a:moveTo>
                    <a:pt x="558" y="14"/>
                  </a:moveTo>
                  <a:cubicBezTo>
                    <a:pt x="592" y="61"/>
                    <a:pt x="597" y="118"/>
                    <a:pt x="578" y="172"/>
                  </a:cubicBezTo>
                  <a:cubicBezTo>
                    <a:pt x="556" y="231"/>
                    <a:pt x="509" y="277"/>
                    <a:pt x="464" y="320"/>
                  </a:cubicBezTo>
                  <a:cubicBezTo>
                    <a:pt x="442" y="341"/>
                    <a:pt x="420" y="363"/>
                    <a:pt x="393" y="378"/>
                  </a:cubicBezTo>
                  <a:cubicBezTo>
                    <a:pt x="369" y="392"/>
                    <a:pt x="344" y="396"/>
                    <a:pt x="326" y="418"/>
                  </a:cubicBezTo>
                  <a:cubicBezTo>
                    <a:pt x="289" y="465"/>
                    <a:pt x="241" y="496"/>
                    <a:pt x="179" y="495"/>
                  </a:cubicBezTo>
                  <a:cubicBezTo>
                    <a:pt x="165" y="494"/>
                    <a:pt x="152" y="492"/>
                    <a:pt x="140" y="499"/>
                  </a:cubicBezTo>
                  <a:cubicBezTo>
                    <a:pt x="127" y="506"/>
                    <a:pt x="118" y="519"/>
                    <a:pt x="106" y="527"/>
                  </a:cubicBezTo>
                  <a:cubicBezTo>
                    <a:pt x="76" y="545"/>
                    <a:pt x="43" y="547"/>
                    <a:pt x="9" y="552"/>
                  </a:cubicBezTo>
                  <a:cubicBezTo>
                    <a:pt x="0" y="553"/>
                    <a:pt x="4" y="565"/>
                    <a:pt x="11" y="566"/>
                  </a:cubicBezTo>
                  <a:cubicBezTo>
                    <a:pt x="39" y="570"/>
                    <a:pt x="70" y="564"/>
                    <a:pt x="96" y="553"/>
                  </a:cubicBezTo>
                  <a:cubicBezTo>
                    <a:pt x="108" y="547"/>
                    <a:pt x="119" y="541"/>
                    <a:pt x="129" y="533"/>
                  </a:cubicBezTo>
                  <a:cubicBezTo>
                    <a:pt x="135" y="528"/>
                    <a:pt x="139" y="523"/>
                    <a:pt x="144" y="519"/>
                  </a:cubicBezTo>
                  <a:cubicBezTo>
                    <a:pt x="156" y="509"/>
                    <a:pt x="169" y="513"/>
                    <a:pt x="182" y="513"/>
                  </a:cubicBezTo>
                  <a:cubicBezTo>
                    <a:pt x="239" y="513"/>
                    <a:pt x="295" y="487"/>
                    <a:pt x="330" y="443"/>
                  </a:cubicBezTo>
                  <a:cubicBezTo>
                    <a:pt x="341" y="429"/>
                    <a:pt x="350" y="417"/>
                    <a:pt x="368" y="410"/>
                  </a:cubicBezTo>
                  <a:cubicBezTo>
                    <a:pt x="382" y="404"/>
                    <a:pt x="395" y="399"/>
                    <a:pt x="408" y="391"/>
                  </a:cubicBezTo>
                  <a:cubicBezTo>
                    <a:pt x="435" y="373"/>
                    <a:pt x="458" y="350"/>
                    <a:pt x="482" y="328"/>
                  </a:cubicBezTo>
                  <a:cubicBezTo>
                    <a:pt x="526" y="285"/>
                    <a:pt x="572" y="238"/>
                    <a:pt x="594" y="179"/>
                  </a:cubicBezTo>
                  <a:cubicBezTo>
                    <a:pt x="615" y="123"/>
                    <a:pt x="615" y="50"/>
                    <a:pt x="569" y="6"/>
                  </a:cubicBezTo>
                  <a:cubicBezTo>
                    <a:pt x="564" y="0"/>
                    <a:pt x="553" y="7"/>
                    <a:pt x="558"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58" name="Freeform 956">
              <a:extLst>
                <a:ext uri="{FF2B5EF4-FFF2-40B4-BE49-F238E27FC236}">
                  <a16:creationId xmlns:a16="http://schemas.microsoft.com/office/drawing/2014/main" id="{DDD4F69D-E206-4A4F-B4C4-C15FEC7AA095}"/>
                </a:ext>
              </a:extLst>
            </p:cNvPr>
            <p:cNvSpPr>
              <a:spLocks/>
            </p:cNvSpPr>
            <p:nvPr/>
          </p:nvSpPr>
          <p:spPr bwMode="auto">
            <a:xfrm>
              <a:off x="4038" y="2768"/>
              <a:ext cx="624" cy="391"/>
            </a:xfrm>
            <a:custGeom>
              <a:avLst/>
              <a:gdLst>
                <a:gd name="T0" fmla="*/ 6 w 355"/>
                <a:gd name="T1" fmla="*/ 219 h 222"/>
                <a:gd name="T2" fmla="*/ 165 w 355"/>
                <a:gd name="T3" fmla="*/ 92 h 222"/>
                <a:gd name="T4" fmla="*/ 352 w 355"/>
                <a:gd name="T5" fmla="*/ 7 h 222"/>
                <a:gd name="T6" fmla="*/ 351 w 355"/>
                <a:gd name="T7" fmla="*/ 1 h 222"/>
                <a:gd name="T8" fmla="*/ 161 w 355"/>
                <a:gd name="T9" fmla="*/ 85 h 222"/>
                <a:gd name="T10" fmla="*/ 2 w 355"/>
                <a:gd name="T11" fmla="*/ 215 h 222"/>
                <a:gd name="T12" fmla="*/ 6 w 355"/>
                <a:gd name="T13" fmla="*/ 219 h 222"/>
              </a:gdLst>
              <a:ahLst/>
              <a:cxnLst>
                <a:cxn ang="0">
                  <a:pos x="T0" y="T1"/>
                </a:cxn>
                <a:cxn ang="0">
                  <a:pos x="T2" y="T3"/>
                </a:cxn>
                <a:cxn ang="0">
                  <a:pos x="T4" y="T5"/>
                </a:cxn>
                <a:cxn ang="0">
                  <a:pos x="T6" y="T7"/>
                </a:cxn>
                <a:cxn ang="0">
                  <a:pos x="T8" y="T9"/>
                </a:cxn>
                <a:cxn ang="0">
                  <a:pos x="T10" y="T11"/>
                </a:cxn>
                <a:cxn ang="0">
                  <a:pos x="T12" y="T13"/>
                </a:cxn>
              </a:cxnLst>
              <a:rect l="0" t="0" r="r" b="b"/>
              <a:pathLst>
                <a:path w="355" h="222">
                  <a:moveTo>
                    <a:pt x="6" y="219"/>
                  </a:moveTo>
                  <a:cubicBezTo>
                    <a:pt x="55" y="170"/>
                    <a:pt x="106" y="127"/>
                    <a:pt x="165" y="92"/>
                  </a:cubicBezTo>
                  <a:cubicBezTo>
                    <a:pt x="225" y="56"/>
                    <a:pt x="287" y="31"/>
                    <a:pt x="352" y="7"/>
                  </a:cubicBezTo>
                  <a:cubicBezTo>
                    <a:pt x="355" y="5"/>
                    <a:pt x="354" y="0"/>
                    <a:pt x="351" y="1"/>
                  </a:cubicBezTo>
                  <a:cubicBezTo>
                    <a:pt x="284" y="15"/>
                    <a:pt x="219" y="50"/>
                    <a:pt x="161" y="85"/>
                  </a:cubicBezTo>
                  <a:cubicBezTo>
                    <a:pt x="104" y="120"/>
                    <a:pt x="44" y="162"/>
                    <a:pt x="2" y="215"/>
                  </a:cubicBezTo>
                  <a:cubicBezTo>
                    <a:pt x="0" y="218"/>
                    <a:pt x="3" y="222"/>
                    <a:pt x="6" y="2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59" name="Freeform 957">
              <a:extLst>
                <a:ext uri="{FF2B5EF4-FFF2-40B4-BE49-F238E27FC236}">
                  <a16:creationId xmlns:a16="http://schemas.microsoft.com/office/drawing/2014/main" id="{06B16145-C4C0-43F3-BD7D-C93A48D20785}"/>
                </a:ext>
              </a:extLst>
            </p:cNvPr>
            <p:cNvSpPr>
              <a:spLocks/>
            </p:cNvSpPr>
            <p:nvPr/>
          </p:nvSpPr>
          <p:spPr bwMode="auto">
            <a:xfrm>
              <a:off x="4038" y="2812"/>
              <a:ext cx="158" cy="362"/>
            </a:xfrm>
            <a:custGeom>
              <a:avLst/>
              <a:gdLst>
                <a:gd name="T0" fmla="*/ 5 w 90"/>
                <a:gd name="T1" fmla="*/ 203 h 206"/>
                <a:gd name="T2" fmla="*/ 88 w 90"/>
                <a:gd name="T3" fmla="*/ 6 h 206"/>
                <a:gd name="T4" fmla="*/ 83 w 90"/>
                <a:gd name="T5" fmla="*/ 2 h 206"/>
                <a:gd name="T6" fmla="*/ 1 w 90"/>
                <a:gd name="T7" fmla="*/ 203 h 206"/>
                <a:gd name="T8" fmla="*/ 5 w 90"/>
                <a:gd name="T9" fmla="*/ 203 h 206"/>
              </a:gdLst>
              <a:ahLst/>
              <a:cxnLst>
                <a:cxn ang="0">
                  <a:pos x="T0" y="T1"/>
                </a:cxn>
                <a:cxn ang="0">
                  <a:pos x="T2" y="T3"/>
                </a:cxn>
                <a:cxn ang="0">
                  <a:pos x="T4" y="T5"/>
                </a:cxn>
                <a:cxn ang="0">
                  <a:pos x="T6" y="T7"/>
                </a:cxn>
                <a:cxn ang="0">
                  <a:pos x="T8" y="T9"/>
                </a:cxn>
              </a:cxnLst>
              <a:rect l="0" t="0" r="r" b="b"/>
              <a:pathLst>
                <a:path w="90" h="206">
                  <a:moveTo>
                    <a:pt x="5" y="203"/>
                  </a:moveTo>
                  <a:cubicBezTo>
                    <a:pt x="16" y="132"/>
                    <a:pt x="47" y="65"/>
                    <a:pt x="88" y="6"/>
                  </a:cubicBezTo>
                  <a:cubicBezTo>
                    <a:pt x="90" y="3"/>
                    <a:pt x="86" y="0"/>
                    <a:pt x="83" y="2"/>
                  </a:cubicBezTo>
                  <a:cubicBezTo>
                    <a:pt x="37" y="56"/>
                    <a:pt x="7" y="133"/>
                    <a:pt x="1" y="203"/>
                  </a:cubicBezTo>
                  <a:cubicBezTo>
                    <a:pt x="0" y="205"/>
                    <a:pt x="5" y="206"/>
                    <a:pt x="5" y="20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60" name="Freeform 958">
              <a:extLst>
                <a:ext uri="{FF2B5EF4-FFF2-40B4-BE49-F238E27FC236}">
                  <a16:creationId xmlns:a16="http://schemas.microsoft.com/office/drawing/2014/main" id="{A43C82E3-2CE5-4C17-B804-DC9E1B9F9BE8}"/>
                </a:ext>
              </a:extLst>
            </p:cNvPr>
            <p:cNvSpPr>
              <a:spLocks/>
            </p:cNvSpPr>
            <p:nvPr/>
          </p:nvSpPr>
          <p:spPr bwMode="auto">
            <a:xfrm>
              <a:off x="3938" y="2905"/>
              <a:ext cx="58" cy="254"/>
            </a:xfrm>
            <a:custGeom>
              <a:avLst/>
              <a:gdLst>
                <a:gd name="T0" fmla="*/ 32 w 33"/>
                <a:gd name="T1" fmla="*/ 138 h 144"/>
                <a:gd name="T2" fmla="*/ 16 w 33"/>
                <a:gd name="T3" fmla="*/ 69 h 144"/>
                <a:gd name="T4" fmla="*/ 17 w 33"/>
                <a:gd name="T5" fmla="*/ 5 h 144"/>
                <a:gd name="T6" fmla="*/ 11 w 33"/>
                <a:gd name="T7" fmla="*/ 4 h 144"/>
                <a:gd name="T8" fmla="*/ 25 w 33"/>
                <a:gd name="T9" fmla="*/ 140 h 144"/>
                <a:gd name="T10" fmla="*/ 32 w 33"/>
                <a:gd name="T11" fmla="*/ 138 h 144"/>
              </a:gdLst>
              <a:ahLst/>
              <a:cxnLst>
                <a:cxn ang="0">
                  <a:pos x="T0" y="T1"/>
                </a:cxn>
                <a:cxn ang="0">
                  <a:pos x="T2" y="T3"/>
                </a:cxn>
                <a:cxn ang="0">
                  <a:pos x="T4" y="T5"/>
                </a:cxn>
                <a:cxn ang="0">
                  <a:pos x="T6" y="T7"/>
                </a:cxn>
                <a:cxn ang="0">
                  <a:pos x="T8" y="T9"/>
                </a:cxn>
                <a:cxn ang="0">
                  <a:pos x="T10" y="T11"/>
                </a:cxn>
              </a:cxnLst>
              <a:rect l="0" t="0" r="r" b="b"/>
              <a:pathLst>
                <a:path w="33" h="144">
                  <a:moveTo>
                    <a:pt x="32" y="138"/>
                  </a:moveTo>
                  <a:cubicBezTo>
                    <a:pt x="25" y="115"/>
                    <a:pt x="19" y="93"/>
                    <a:pt x="16" y="69"/>
                  </a:cubicBezTo>
                  <a:cubicBezTo>
                    <a:pt x="14" y="47"/>
                    <a:pt x="16" y="26"/>
                    <a:pt x="17" y="5"/>
                  </a:cubicBezTo>
                  <a:cubicBezTo>
                    <a:pt x="17" y="1"/>
                    <a:pt x="12" y="0"/>
                    <a:pt x="11" y="4"/>
                  </a:cubicBezTo>
                  <a:cubicBezTo>
                    <a:pt x="0" y="47"/>
                    <a:pt x="7" y="100"/>
                    <a:pt x="25" y="140"/>
                  </a:cubicBezTo>
                  <a:cubicBezTo>
                    <a:pt x="27" y="144"/>
                    <a:pt x="33" y="142"/>
                    <a:pt x="32"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61" name="Freeform 959">
              <a:extLst>
                <a:ext uri="{FF2B5EF4-FFF2-40B4-BE49-F238E27FC236}">
                  <a16:creationId xmlns:a16="http://schemas.microsoft.com/office/drawing/2014/main" id="{674A90BC-BDA1-4947-82C0-596314C0168D}"/>
                </a:ext>
              </a:extLst>
            </p:cNvPr>
            <p:cNvSpPr>
              <a:spLocks/>
            </p:cNvSpPr>
            <p:nvPr/>
          </p:nvSpPr>
          <p:spPr bwMode="auto">
            <a:xfrm>
              <a:off x="3751" y="3030"/>
              <a:ext cx="144" cy="139"/>
            </a:xfrm>
            <a:custGeom>
              <a:avLst/>
              <a:gdLst>
                <a:gd name="T0" fmla="*/ 79 w 82"/>
                <a:gd name="T1" fmla="*/ 72 h 79"/>
                <a:gd name="T2" fmla="*/ 6 w 82"/>
                <a:gd name="T3" fmla="*/ 3 h 79"/>
                <a:gd name="T4" fmla="*/ 0 w 82"/>
                <a:gd name="T5" fmla="*/ 5 h 79"/>
                <a:gd name="T6" fmla="*/ 78 w 82"/>
                <a:gd name="T7" fmla="*/ 79 h 79"/>
                <a:gd name="T8" fmla="*/ 79 w 82"/>
                <a:gd name="T9" fmla="*/ 72 h 79"/>
              </a:gdLst>
              <a:ahLst/>
              <a:cxnLst>
                <a:cxn ang="0">
                  <a:pos x="T0" y="T1"/>
                </a:cxn>
                <a:cxn ang="0">
                  <a:pos x="T2" y="T3"/>
                </a:cxn>
                <a:cxn ang="0">
                  <a:pos x="T4" y="T5"/>
                </a:cxn>
                <a:cxn ang="0">
                  <a:pos x="T6" y="T7"/>
                </a:cxn>
                <a:cxn ang="0">
                  <a:pos x="T8" y="T9"/>
                </a:cxn>
              </a:cxnLst>
              <a:rect l="0" t="0" r="r" b="b"/>
              <a:pathLst>
                <a:path w="82" h="79">
                  <a:moveTo>
                    <a:pt x="79" y="72"/>
                  </a:moveTo>
                  <a:cubicBezTo>
                    <a:pt x="43" y="62"/>
                    <a:pt x="18" y="39"/>
                    <a:pt x="6" y="3"/>
                  </a:cubicBezTo>
                  <a:cubicBezTo>
                    <a:pt x="5" y="0"/>
                    <a:pt x="0" y="1"/>
                    <a:pt x="0" y="5"/>
                  </a:cubicBezTo>
                  <a:cubicBezTo>
                    <a:pt x="5" y="43"/>
                    <a:pt x="40" y="75"/>
                    <a:pt x="78" y="79"/>
                  </a:cubicBezTo>
                  <a:cubicBezTo>
                    <a:pt x="82" y="79"/>
                    <a:pt x="82" y="73"/>
                    <a:pt x="79" y="7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62" name="Freeform 960">
              <a:extLst>
                <a:ext uri="{FF2B5EF4-FFF2-40B4-BE49-F238E27FC236}">
                  <a16:creationId xmlns:a16="http://schemas.microsoft.com/office/drawing/2014/main" id="{79DC8CA4-0FEA-48EF-BCC2-7C4D9AFE483D}"/>
                </a:ext>
              </a:extLst>
            </p:cNvPr>
            <p:cNvSpPr>
              <a:spLocks/>
            </p:cNvSpPr>
            <p:nvPr/>
          </p:nvSpPr>
          <p:spPr bwMode="auto">
            <a:xfrm>
              <a:off x="4050" y="2962"/>
              <a:ext cx="1410" cy="184"/>
            </a:xfrm>
            <a:custGeom>
              <a:avLst/>
              <a:gdLst>
                <a:gd name="T0" fmla="*/ 6 w 802"/>
                <a:gd name="T1" fmla="*/ 103 h 105"/>
                <a:gd name="T2" fmla="*/ 290 w 802"/>
                <a:gd name="T3" fmla="*/ 20 h 105"/>
                <a:gd name="T4" fmla="*/ 606 w 802"/>
                <a:gd name="T5" fmla="*/ 24 h 105"/>
                <a:gd name="T6" fmla="*/ 793 w 802"/>
                <a:gd name="T7" fmla="*/ 69 h 105"/>
                <a:gd name="T8" fmla="*/ 797 w 802"/>
                <a:gd name="T9" fmla="*/ 62 h 105"/>
                <a:gd name="T10" fmla="*/ 636 w 802"/>
                <a:gd name="T11" fmla="*/ 17 h 105"/>
                <a:gd name="T12" fmla="*/ 480 w 802"/>
                <a:gd name="T13" fmla="*/ 4 h 105"/>
                <a:gd name="T14" fmla="*/ 149 w 802"/>
                <a:gd name="T15" fmla="*/ 35 h 105"/>
                <a:gd name="T16" fmla="*/ 3 w 802"/>
                <a:gd name="T17" fmla="*/ 98 h 105"/>
                <a:gd name="T18" fmla="*/ 6 w 802"/>
                <a:gd name="T19" fmla="*/ 10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2" h="105">
                  <a:moveTo>
                    <a:pt x="6" y="103"/>
                  </a:moveTo>
                  <a:cubicBezTo>
                    <a:pt x="89" y="49"/>
                    <a:pt x="192" y="29"/>
                    <a:pt x="290" y="20"/>
                  </a:cubicBezTo>
                  <a:cubicBezTo>
                    <a:pt x="395" y="9"/>
                    <a:pt x="501" y="12"/>
                    <a:pt x="606" y="24"/>
                  </a:cubicBezTo>
                  <a:cubicBezTo>
                    <a:pt x="670" y="32"/>
                    <a:pt x="735" y="41"/>
                    <a:pt x="793" y="69"/>
                  </a:cubicBezTo>
                  <a:cubicBezTo>
                    <a:pt x="798" y="71"/>
                    <a:pt x="802" y="65"/>
                    <a:pt x="797" y="62"/>
                  </a:cubicBezTo>
                  <a:cubicBezTo>
                    <a:pt x="753" y="30"/>
                    <a:pt x="689" y="25"/>
                    <a:pt x="636" y="17"/>
                  </a:cubicBezTo>
                  <a:cubicBezTo>
                    <a:pt x="584" y="10"/>
                    <a:pt x="532" y="6"/>
                    <a:pt x="480" y="4"/>
                  </a:cubicBezTo>
                  <a:cubicBezTo>
                    <a:pt x="370" y="0"/>
                    <a:pt x="256" y="7"/>
                    <a:pt x="149" y="35"/>
                  </a:cubicBezTo>
                  <a:cubicBezTo>
                    <a:pt x="98" y="49"/>
                    <a:pt x="47" y="68"/>
                    <a:pt x="3" y="98"/>
                  </a:cubicBezTo>
                  <a:cubicBezTo>
                    <a:pt x="0" y="100"/>
                    <a:pt x="3" y="105"/>
                    <a:pt x="6" y="10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63" name="Freeform 961">
              <a:extLst>
                <a:ext uri="{FF2B5EF4-FFF2-40B4-BE49-F238E27FC236}">
                  <a16:creationId xmlns:a16="http://schemas.microsoft.com/office/drawing/2014/main" id="{912523EB-A4F7-46DC-B50B-6221F3309913}"/>
                </a:ext>
              </a:extLst>
            </p:cNvPr>
            <p:cNvSpPr>
              <a:spLocks/>
            </p:cNvSpPr>
            <p:nvPr/>
          </p:nvSpPr>
          <p:spPr bwMode="auto">
            <a:xfrm>
              <a:off x="4929" y="2976"/>
              <a:ext cx="436" cy="367"/>
            </a:xfrm>
            <a:custGeom>
              <a:avLst/>
              <a:gdLst>
                <a:gd name="T0" fmla="*/ 4 w 248"/>
                <a:gd name="T1" fmla="*/ 8 h 209"/>
                <a:gd name="T2" fmla="*/ 64 w 248"/>
                <a:gd name="T3" fmla="*/ 34 h 209"/>
                <a:gd name="T4" fmla="*/ 119 w 248"/>
                <a:gd name="T5" fmla="*/ 85 h 209"/>
                <a:gd name="T6" fmla="*/ 181 w 248"/>
                <a:gd name="T7" fmla="*/ 138 h 209"/>
                <a:gd name="T8" fmla="*/ 211 w 248"/>
                <a:gd name="T9" fmla="*/ 168 h 209"/>
                <a:gd name="T10" fmla="*/ 234 w 248"/>
                <a:gd name="T11" fmla="*/ 203 h 209"/>
                <a:gd name="T12" fmla="*/ 242 w 248"/>
                <a:gd name="T13" fmla="*/ 205 h 209"/>
                <a:gd name="T14" fmla="*/ 211 w 248"/>
                <a:gd name="T15" fmla="*/ 153 h 209"/>
                <a:gd name="T16" fmla="*/ 132 w 248"/>
                <a:gd name="T17" fmla="*/ 85 h 209"/>
                <a:gd name="T18" fmla="*/ 74 w 248"/>
                <a:gd name="T19" fmla="*/ 29 h 209"/>
                <a:gd name="T20" fmla="*/ 6 w 248"/>
                <a:gd name="T21" fmla="*/ 1 h 209"/>
                <a:gd name="T22" fmla="*/ 4 w 248"/>
                <a:gd name="T23" fmla="*/ 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8" h="209">
                  <a:moveTo>
                    <a:pt x="4" y="8"/>
                  </a:moveTo>
                  <a:cubicBezTo>
                    <a:pt x="25" y="14"/>
                    <a:pt x="45" y="23"/>
                    <a:pt x="64" y="34"/>
                  </a:cubicBezTo>
                  <a:cubicBezTo>
                    <a:pt x="87" y="47"/>
                    <a:pt x="101" y="66"/>
                    <a:pt x="119" y="85"/>
                  </a:cubicBezTo>
                  <a:cubicBezTo>
                    <a:pt x="137" y="105"/>
                    <a:pt x="160" y="120"/>
                    <a:pt x="181" y="138"/>
                  </a:cubicBezTo>
                  <a:cubicBezTo>
                    <a:pt x="192" y="147"/>
                    <a:pt x="202" y="157"/>
                    <a:pt x="211" y="168"/>
                  </a:cubicBezTo>
                  <a:cubicBezTo>
                    <a:pt x="219" y="177"/>
                    <a:pt x="233" y="190"/>
                    <a:pt x="234" y="203"/>
                  </a:cubicBezTo>
                  <a:cubicBezTo>
                    <a:pt x="234" y="208"/>
                    <a:pt x="240" y="209"/>
                    <a:pt x="242" y="205"/>
                  </a:cubicBezTo>
                  <a:cubicBezTo>
                    <a:pt x="248" y="186"/>
                    <a:pt x="222" y="164"/>
                    <a:pt x="211" y="153"/>
                  </a:cubicBezTo>
                  <a:cubicBezTo>
                    <a:pt x="187" y="127"/>
                    <a:pt x="157" y="110"/>
                    <a:pt x="132" y="85"/>
                  </a:cubicBezTo>
                  <a:cubicBezTo>
                    <a:pt x="113" y="65"/>
                    <a:pt x="98" y="43"/>
                    <a:pt x="74" y="29"/>
                  </a:cubicBezTo>
                  <a:cubicBezTo>
                    <a:pt x="53" y="17"/>
                    <a:pt x="29" y="5"/>
                    <a:pt x="6" y="1"/>
                  </a:cubicBezTo>
                  <a:cubicBezTo>
                    <a:pt x="2" y="0"/>
                    <a:pt x="0" y="6"/>
                    <a:pt x="4"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64" name="Freeform 962">
              <a:extLst>
                <a:ext uri="{FF2B5EF4-FFF2-40B4-BE49-F238E27FC236}">
                  <a16:creationId xmlns:a16="http://schemas.microsoft.com/office/drawing/2014/main" id="{143D1C15-047A-4810-8BDC-DC65E2CAF2BD}"/>
                </a:ext>
              </a:extLst>
            </p:cNvPr>
            <p:cNvSpPr>
              <a:spLocks/>
            </p:cNvSpPr>
            <p:nvPr/>
          </p:nvSpPr>
          <p:spPr bwMode="auto">
            <a:xfrm>
              <a:off x="4057" y="3064"/>
              <a:ext cx="1183" cy="413"/>
            </a:xfrm>
            <a:custGeom>
              <a:avLst/>
              <a:gdLst>
                <a:gd name="T0" fmla="*/ 6 w 673"/>
                <a:gd name="T1" fmla="*/ 48 h 235"/>
                <a:gd name="T2" fmla="*/ 370 w 673"/>
                <a:gd name="T3" fmla="*/ 41 h 235"/>
                <a:gd name="T4" fmla="*/ 662 w 673"/>
                <a:gd name="T5" fmla="*/ 230 h 235"/>
                <a:gd name="T6" fmla="*/ 670 w 673"/>
                <a:gd name="T7" fmla="*/ 225 h 235"/>
                <a:gd name="T8" fmla="*/ 378 w 673"/>
                <a:gd name="T9" fmla="*/ 33 h 235"/>
                <a:gd name="T10" fmla="*/ 4 w 673"/>
                <a:gd name="T11" fmla="*/ 42 h 235"/>
                <a:gd name="T12" fmla="*/ 6 w 673"/>
                <a:gd name="T13" fmla="*/ 48 h 235"/>
              </a:gdLst>
              <a:ahLst/>
              <a:cxnLst>
                <a:cxn ang="0">
                  <a:pos x="T0" y="T1"/>
                </a:cxn>
                <a:cxn ang="0">
                  <a:pos x="T2" y="T3"/>
                </a:cxn>
                <a:cxn ang="0">
                  <a:pos x="T4" y="T5"/>
                </a:cxn>
                <a:cxn ang="0">
                  <a:pos x="T6" y="T7"/>
                </a:cxn>
                <a:cxn ang="0">
                  <a:pos x="T8" y="T9"/>
                </a:cxn>
                <a:cxn ang="0">
                  <a:pos x="T10" y="T11"/>
                </a:cxn>
                <a:cxn ang="0">
                  <a:pos x="T12" y="T13"/>
                </a:cxn>
              </a:cxnLst>
              <a:rect l="0" t="0" r="r" b="b"/>
              <a:pathLst>
                <a:path w="673" h="235">
                  <a:moveTo>
                    <a:pt x="6" y="48"/>
                  </a:moveTo>
                  <a:cubicBezTo>
                    <a:pt x="125" y="15"/>
                    <a:pt x="249" y="14"/>
                    <a:pt x="370" y="41"/>
                  </a:cubicBezTo>
                  <a:cubicBezTo>
                    <a:pt x="486" y="68"/>
                    <a:pt x="604" y="119"/>
                    <a:pt x="662" y="230"/>
                  </a:cubicBezTo>
                  <a:cubicBezTo>
                    <a:pt x="665" y="235"/>
                    <a:pt x="673" y="230"/>
                    <a:pt x="670" y="225"/>
                  </a:cubicBezTo>
                  <a:cubicBezTo>
                    <a:pt x="615" y="113"/>
                    <a:pt x="493" y="60"/>
                    <a:pt x="378" y="33"/>
                  </a:cubicBezTo>
                  <a:cubicBezTo>
                    <a:pt x="258" y="5"/>
                    <a:pt x="121" y="0"/>
                    <a:pt x="4" y="42"/>
                  </a:cubicBezTo>
                  <a:cubicBezTo>
                    <a:pt x="0" y="43"/>
                    <a:pt x="2" y="49"/>
                    <a:pt x="6" y="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65" name="Freeform 963">
              <a:extLst>
                <a:ext uri="{FF2B5EF4-FFF2-40B4-BE49-F238E27FC236}">
                  <a16:creationId xmlns:a16="http://schemas.microsoft.com/office/drawing/2014/main" id="{D7BBAAA1-795E-4E9A-8814-43D1627C2189}"/>
                </a:ext>
              </a:extLst>
            </p:cNvPr>
            <p:cNvSpPr>
              <a:spLocks/>
            </p:cNvSpPr>
            <p:nvPr/>
          </p:nvSpPr>
          <p:spPr bwMode="auto">
            <a:xfrm>
              <a:off x="4048" y="3092"/>
              <a:ext cx="950" cy="538"/>
            </a:xfrm>
            <a:custGeom>
              <a:avLst/>
              <a:gdLst>
                <a:gd name="T0" fmla="*/ 7 w 540"/>
                <a:gd name="T1" fmla="*/ 34 h 306"/>
                <a:gd name="T2" fmla="*/ 313 w 540"/>
                <a:gd name="T3" fmla="*/ 85 h 306"/>
                <a:gd name="T4" fmla="*/ 444 w 540"/>
                <a:gd name="T5" fmla="*/ 178 h 306"/>
                <a:gd name="T6" fmla="*/ 498 w 540"/>
                <a:gd name="T7" fmla="*/ 236 h 306"/>
                <a:gd name="T8" fmla="*/ 533 w 540"/>
                <a:gd name="T9" fmla="*/ 303 h 306"/>
                <a:gd name="T10" fmla="*/ 539 w 540"/>
                <a:gd name="T11" fmla="*/ 302 h 306"/>
                <a:gd name="T12" fmla="*/ 460 w 540"/>
                <a:gd name="T13" fmla="*/ 177 h 306"/>
                <a:gd name="T14" fmla="*/ 319 w 540"/>
                <a:gd name="T15" fmla="*/ 75 h 306"/>
                <a:gd name="T16" fmla="*/ 5 w 540"/>
                <a:gd name="T17" fmla="*/ 27 h 306"/>
                <a:gd name="T18" fmla="*/ 7 w 540"/>
                <a:gd name="T19" fmla="*/ 34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0" h="306">
                  <a:moveTo>
                    <a:pt x="7" y="34"/>
                  </a:moveTo>
                  <a:cubicBezTo>
                    <a:pt x="112" y="16"/>
                    <a:pt x="219" y="34"/>
                    <a:pt x="313" y="85"/>
                  </a:cubicBezTo>
                  <a:cubicBezTo>
                    <a:pt x="361" y="110"/>
                    <a:pt x="404" y="143"/>
                    <a:pt x="444" y="178"/>
                  </a:cubicBezTo>
                  <a:cubicBezTo>
                    <a:pt x="464" y="196"/>
                    <a:pt x="483" y="215"/>
                    <a:pt x="498" y="236"/>
                  </a:cubicBezTo>
                  <a:cubicBezTo>
                    <a:pt x="514" y="257"/>
                    <a:pt x="523" y="280"/>
                    <a:pt x="533" y="303"/>
                  </a:cubicBezTo>
                  <a:cubicBezTo>
                    <a:pt x="534" y="306"/>
                    <a:pt x="540" y="305"/>
                    <a:pt x="539" y="302"/>
                  </a:cubicBezTo>
                  <a:cubicBezTo>
                    <a:pt x="535" y="252"/>
                    <a:pt x="494" y="209"/>
                    <a:pt x="460" y="177"/>
                  </a:cubicBezTo>
                  <a:cubicBezTo>
                    <a:pt x="417" y="137"/>
                    <a:pt x="370" y="102"/>
                    <a:pt x="319" y="75"/>
                  </a:cubicBezTo>
                  <a:cubicBezTo>
                    <a:pt x="227" y="26"/>
                    <a:pt x="108" y="0"/>
                    <a:pt x="5" y="27"/>
                  </a:cubicBezTo>
                  <a:cubicBezTo>
                    <a:pt x="0" y="28"/>
                    <a:pt x="2" y="35"/>
                    <a:pt x="7"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66" name="Freeform 964">
              <a:extLst>
                <a:ext uri="{FF2B5EF4-FFF2-40B4-BE49-F238E27FC236}">
                  <a16:creationId xmlns:a16="http://schemas.microsoft.com/office/drawing/2014/main" id="{64681003-537A-4DDC-AE24-51167FA8BAE9}"/>
                </a:ext>
              </a:extLst>
            </p:cNvPr>
            <p:cNvSpPr>
              <a:spLocks/>
            </p:cNvSpPr>
            <p:nvPr/>
          </p:nvSpPr>
          <p:spPr bwMode="auto">
            <a:xfrm>
              <a:off x="4045" y="3136"/>
              <a:ext cx="821" cy="628"/>
            </a:xfrm>
            <a:custGeom>
              <a:avLst/>
              <a:gdLst>
                <a:gd name="T0" fmla="*/ 3 w 467"/>
                <a:gd name="T1" fmla="*/ 7 h 357"/>
                <a:gd name="T2" fmla="*/ 127 w 467"/>
                <a:gd name="T3" fmla="*/ 85 h 357"/>
                <a:gd name="T4" fmla="*/ 247 w 467"/>
                <a:gd name="T5" fmla="*/ 163 h 357"/>
                <a:gd name="T6" fmla="*/ 362 w 467"/>
                <a:gd name="T7" fmla="*/ 251 h 357"/>
                <a:gd name="T8" fmla="*/ 459 w 467"/>
                <a:gd name="T9" fmla="*/ 354 h 357"/>
                <a:gd name="T10" fmla="*/ 465 w 467"/>
                <a:gd name="T11" fmla="*/ 350 h 357"/>
                <a:gd name="T12" fmla="*/ 373 w 467"/>
                <a:gd name="T13" fmla="*/ 245 h 357"/>
                <a:gd name="T14" fmla="*/ 261 w 467"/>
                <a:gd name="T15" fmla="*/ 159 h 357"/>
                <a:gd name="T16" fmla="*/ 138 w 467"/>
                <a:gd name="T17" fmla="*/ 81 h 357"/>
                <a:gd name="T18" fmla="*/ 6 w 467"/>
                <a:gd name="T19" fmla="*/ 2 h 357"/>
                <a:gd name="T20" fmla="*/ 3 w 467"/>
                <a:gd name="T21" fmla="*/ 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7" h="357">
                  <a:moveTo>
                    <a:pt x="3" y="7"/>
                  </a:moveTo>
                  <a:cubicBezTo>
                    <a:pt x="42" y="36"/>
                    <a:pt x="86" y="60"/>
                    <a:pt x="127" y="85"/>
                  </a:cubicBezTo>
                  <a:cubicBezTo>
                    <a:pt x="167" y="111"/>
                    <a:pt x="208" y="137"/>
                    <a:pt x="247" y="163"/>
                  </a:cubicBezTo>
                  <a:cubicBezTo>
                    <a:pt x="287" y="191"/>
                    <a:pt x="326" y="219"/>
                    <a:pt x="362" y="251"/>
                  </a:cubicBezTo>
                  <a:cubicBezTo>
                    <a:pt x="398" y="283"/>
                    <a:pt x="427" y="319"/>
                    <a:pt x="459" y="354"/>
                  </a:cubicBezTo>
                  <a:cubicBezTo>
                    <a:pt x="462" y="357"/>
                    <a:pt x="467" y="353"/>
                    <a:pt x="465" y="350"/>
                  </a:cubicBezTo>
                  <a:cubicBezTo>
                    <a:pt x="442" y="309"/>
                    <a:pt x="407" y="275"/>
                    <a:pt x="373" y="245"/>
                  </a:cubicBezTo>
                  <a:cubicBezTo>
                    <a:pt x="338" y="214"/>
                    <a:pt x="300" y="186"/>
                    <a:pt x="261" y="159"/>
                  </a:cubicBezTo>
                  <a:cubicBezTo>
                    <a:pt x="221" y="132"/>
                    <a:pt x="179" y="106"/>
                    <a:pt x="138" y="81"/>
                  </a:cubicBezTo>
                  <a:cubicBezTo>
                    <a:pt x="94" y="54"/>
                    <a:pt x="51" y="25"/>
                    <a:pt x="6" y="2"/>
                  </a:cubicBezTo>
                  <a:cubicBezTo>
                    <a:pt x="3" y="0"/>
                    <a:pt x="0" y="5"/>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67" name="Freeform 965">
              <a:extLst>
                <a:ext uri="{FF2B5EF4-FFF2-40B4-BE49-F238E27FC236}">
                  <a16:creationId xmlns:a16="http://schemas.microsoft.com/office/drawing/2014/main" id="{1E2A72C0-062C-4CE8-A4E8-14571EC90A4C}"/>
                </a:ext>
              </a:extLst>
            </p:cNvPr>
            <p:cNvSpPr>
              <a:spLocks/>
            </p:cNvSpPr>
            <p:nvPr/>
          </p:nvSpPr>
          <p:spPr bwMode="auto">
            <a:xfrm>
              <a:off x="4043" y="3139"/>
              <a:ext cx="594" cy="663"/>
            </a:xfrm>
            <a:custGeom>
              <a:avLst/>
              <a:gdLst>
                <a:gd name="T0" fmla="*/ 2 w 338"/>
                <a:gd name="T1" fmla="*/ 6 h 377"/>
                <a:gd name="T2" fmla="*/ 72 w 338"/>
                <a:gd name="T3" fmla="*/ 111 h 377"/>
                <a:gd name="T4" fmla="*/ 149 w 338"/>
                <a:gd name="T5" fmla="*/ 206 h 377"/>
                <a:gd name="T6" fmla="*/ 236 w 338"/>
                <a:gd name="T7" fmla="*/ 296 h 377"/>
                <a:gd name="T8" fmla="*/ 283 w 338"/>
                <a:gd name="T9" fmla="*/ 338 h 377"/>
                <a:gd name="T10" fmla="*/ 331 w 338"/>
                <a:gd name="T11" fmla="*/ 375 h 377"/>
                <a:gd name="T12" fmla="*/ 336 w 338"/>
                <a:gd name="T13" fmla="*/ 369 h 377"/>
                <a:gd name="T14" fmla="*/ 291 w 338"/>
                <a:gd name="T15" fmla="*/ 330 h 377"/>
                <a:gd name="T16" fmla="*/ 244 w 338"/>
                <a:gd name="T17" fmla="*/ 288 h 377"/>
                <a:gd name="T18" fmla="*/ 157 w 338"/>
                <a:gd name="T19" fmla="*/ 198 h 377"/>
                <a:gd name="T20" fmla="*/ 76 w 338"/>
                <a:gd name="T21" fmla="*/ 100 h 377"/>
                <a:gd name="T22" fmla="*/ 7 w 338"/>
                <a:gd name="T23" fmla="*/ 2 h 377"/>
                <a:gd name="T24" fmla="*/ 2 w 338"/>
                <a:gd name="T25" fmla="*/ 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8" h="377">
                  <a:moveTo>
                    <a:pt x="2" y="6"/>
                  </a:moveTo>
                  <a:cubicBezTo>
                    <a:pt x="20" y="43"/>
                    <a:pt x="47" y="78"/>
                    <a:pt x="72" y="111"/>
                  </a:cubicBezTo>
                  <a:cubicBezTo>
                    <a:pt x="96" y="143"/>
                    <a:pt x="122" y="175"/>
                    <a:pt x="149" y="206"/>
                  </a:cubicBezTo>
                  <a:cubicBezTo>
                    <a:pt x="177" y="237"/>
                    <a:pt x="206" y="267"/>
                    <a:pt x="236" y="296"/>
                  </a:cubicBezTo>
                  <a:cubicBezTo>
                    <a:pt x="252" y="310"/>
                    <a:pt x="267" y="324"/>
                    <a:pt x="283" y="338"/>
                  </a:cubicBezTo>
                  <a:cubicBezTo>
                    <a:pt x="298" y="351"/>
                    <a:pt x="313" y="367"/>
                    <a:pt x="331" y="375"/>
                  </a:cubicBezTo>
                  <a:cubicBezTo>
                    <a:pt x="335" y="377"/>
                    <a:pt x="338" y="372"/>
                    <a:pt x="336" y="369"/>
                  </a:cubicBezTo>
                  <a:cubicBezTo>
                    <a:pt x="324" y="354"/>
                    <a:pt x="306" y="342"/>
                    <a:pt x="291" y="330"/>
                  </a:cubicBezTo>
                  <a:cubicBezTo>
                    <a:pt x="275" y="316"/>
                    <a:pt x="260" y="302"/>
                    <a:pt x="244" y="288"/>
                  </a:cubicBezTo>
                  <a:cubicBezTo>
                    <a:pt x="214" y="259"/>
                    <a:pt x="185" y="229"/>
                    <a:pt x="157" y="198"/>
                  </a:cubicBezTo>
                  <a:cubicBezTo>
                    <a:pt x="129" y="166"/>
                    <a:pt x="102" y="134"/>
                    <a:pt x="76" y="100"/>
                  </a:cubicBezTo>
                  <a:cubicBezTo>
                    <a:pt x="52" y="68"/>
                    <a:pt x="31" y="34"/>
                    <a:pt x="7" y="2"/>
                  </a:cubicBezTo>
                  <a:cubicBezTo>
                    <a:pt x="4" y="0"/>
                    <a:pt x="0" y="3"/>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68" name="Freeform 966">
              <a:extLst>
                <a:ext uri="{FF2B5EF4-FFF2-40B4-BE49-F238E27FC236}">
                  <a16:creationId xmlns:a16="http://schemas.microsoft.com/office/drawing/2014/main" id="{5020CC07-5CDB-4A5A-AB16-B35B3F33885C}"/>
                </a:ext>
              </a:extLst>
            </p:cNvPr>
            <p:cNvSpPr>
              <a:spLocks/>
            </p:cNvSpPr>
            <p:nvPr/>
          </p:nvSpPr>
          <p:spPr bwMode="auto">
            <a:xfrm>
              <a:off x="4020" y="3153"/>
              <a:ext cx="531" cy="730"/>
            </a:xfrm>
            <a:custGeom>
              <a:avLst/>
              <a:gdLst>
                <a:gd name="T0" fmla="*/ 18 w 302"/>
                <a:gd name="T1" fmla="*/ 3 h 415"/>
                <a:gd name="T2" fmla="*/ 84 w 302"/>
                <a:gd name="T3" fmla="*/ 277 h 415"/>
                <a:gd name="T4" fmla="*/ 177 w 302"/>
                <a:gd name="T5" fmla="*/ 365 h 415"/>
                <a:gd name="T6" fmla="*/ 297 w 302"/>
                <a:gd name="T7" fmla="*/ 415 h 415"/>
                <a:gd name="T8" fmla="*/ 298 w 302"/>
                <a:gd name="T9" fmla="*/ 407 h 415"/>
                <a:gd name="T10" fmla="*/ 183 w 302"/>
                <a:gd name="T11" fmla="*/ 355 h 415"/>
                <a:gd name="T12" fmla="*/ 90 w 302"/>
                <a:gd name="T13" fmla="*/ 266 h 415"/>
                <a:gd name="T14" fmla="*/ 25 w 302"/>
                <a:gd name="T15" fmla="*/ 4 h 415"/>
                <a:gd name="T16" fmla="*/ 18 w 302"/>
                <a:gd name="T17" fmla="*/ 3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2" h="415">
                  <a:moveTo>
                    <a:pt x="18" y="3"/>
                  </a:moveTo>
                  <a:cubicBezTo>
                    <a:pt x="0" y="98"/>
                    <a:pt x="27" y="200"/>
                    <a:pt x="84" y="277"/>
                  </a:cubicBezTo>
                  <a:cubicBezTo>
                    <a:pt x="110" y="311"/>
                    <a:pt x="141" y="341"/>
                    <a:pt x="177" y="365"/>
                  </a:cubicBezTo>
                  <a:cubicBezTo>
                    <a:pt x="212" y="389"/>
                    <a:pt x="255" y="411"/>
                    <a:pt x="297" y="415"/>
                  </a:cubicBezTo>
                  <a:cubicBezTo>
                    <a:pt x="302" y="415"/>
                    <a:pt x="302" y="408"/>
                    <a:pt x="298" y="407"/>
                  </a:cubicBezTo>
                  <a:cubicBezTo>
                    <a:pt x="258" y="391"/>
                    <a:pt x="219" y="378"/>
                    <a:pt x="183" y="355"/>
                  </a:cubicBezTo>
                  <a:cubicBezTo>
                    <a:pt x="147" y="331"/>
                    <a:pt x="115" y="301"/>
                    <a:pt x="90" y="266"/>
                  </a:cubicBezTo>
                  <a:cubicBezTo>
                    <a:pt x="35" y="189"/>
                    <a:pt x="16" y="97"/>
                    <a:pt x="25" y="4"/>
                  </a:cubicBezTo>
                  <a:cubicBezTo>
                    <a:pt x="25" y="1"/>
                    <a:pt x="19" y="0"/>
                    <a:pt x="18"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969" name="Group 969">
            <a:extLst>
              <a:ext uri="{FF2B5EF4-FFF2-40B4-BE49-F238E27FC236}">
                <a16:creationId xmlns:a16="http://schemas.microsoft.com/office/drawing/2014/main" id="{2BE4AE36-9DCC-4E5A-8D67-9315B5313549}"/>
              </a:ext>
            </a:extLst>
          </p:cNvPr>
          <p:cNvGrpSpPr/>
          <p:nvPr/>
        </p:nvGrpSpPr>
        <p:grpSpPr>
          <a:xfrm>
            <a:off x="7458562" y="935529"/>
            <a:ext cx="2104421" cy="1794356"/>
            <a:chOff x="4392581" y="2949934"/>
            <a:chExt cx="2104421" cy="1794356"/>
          </a:xfrm>
        </p:grpSpPr>
        <p:sp>
          <p:nvSpPr>
            <p:cNvPr id="970" name="Content Placeholder 2">
              <a:extLst>
                <a:ext uri="{FF2B5EF4-FFF2-40B4-BE49-F238E27FC236}">
                  <a16:creationId xmlns:a16="http://schemas.microsoft.com/office/drawing/2014/main" id="{A9F0137E-228F-402F-84F1-1F5AC7FCCCA4}"/>
                </a:ext>
              </a:extLst>
            </p:cNvPr>
            <p:cNvSpPr txBox="1">
              <a:spLocks/>
            </p:cNvSpPr>
            <p:nvPr/>
          </p:nvSpPr>
          <p:spPr>
            <a:xfrm>
              <a:off x="4805624" y="2949934"/>
              <a:ext cx="1691378"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lnSpc>
                  <a:spcPct val="150000"/>
                </a:lnSpc>
                <a:buNone/>
                <a:defRPr/>
              </a:pPr>
              <a:r>
                <a:rPr lang="en-US" altLang="zh-CN" sz="1200" dirty="0">
                  <a:ea typeface="微软雅黑" panose="020B0503020204020204" pitchFamily="34" charset="-122"/>
                  <a:sym typeface="微软雅黑" panose="020B0503020204020204" pitchFamily="34" charset="-122"/>
                </a:rPr>
                <a:t>The user can present the presentation on a projector or computer, or print the</a:t>
              </a:r>
              <a:endParaRPr lang="zh-CN" altLang="en-US" sz="1200" dirty="0">
                <a:ea typeface="微软雅黑" panose="020B0503020204020204" pitchFamily="34" charset="-122"/>
                <a:sym typeface="微软雅黑" panose="020B0503020204020204" pitchFamily="34" charset="-122"/>
              </a:endParaRPr>
            </a:p>
          </p:txBody>
        </p:sp>
        <p:grpSp>
          <p:nvGrpSpPr>
            <p:cNvPr id="971" name="Group 971">
              <a:extLst>
                <a:ext uri="{FF2B5EF4-FFF2-40B4-BE49-F238E27FC236}">
                  <a16:creationId xmlns:a16="http://schemas.microsoft.com/office/drawing/2014/main" id="{3804522E-DE28-4427-AD16-C5278ED55B01}"/>
                </a:ext>
              </a:extLst>
            </p:cNvPr>
            <p:cNvGrpSpPr/>
            <p:nvPr/>
          </p:nvGrpSpPr>
          <p:grpSpPr>
            <a:xfrm>
              <a:off x="4392581" y="3297069"/>
              <a:ext cx="261290" cy="1447221"/>
              <a:chOff x="1374514" y="1504950"/>
              <a:chExt cx="261290" cy="1447221"/>
            </a:xfrm>
          </p:grpSpPr>
          <p:cxnSp>
            <p:nvCxnSpPr>
              <p:cNvPr id="972" name="Straight Connector 972">
                <a:extLst>
                  <a:ext uri="{FF2B5EF4-FFF2-40B4-BE49-F238E27FC236}">
                    <a16:creationId xmlns:a16="http://schemas.microsoft.com/office/drawing/2014/main" id="{0872F406-BA65-4BE3-8C99-5BEF66508640}"/>
                  </a:ext>
                </a:extLst>
              </p:cNvPr>
              <p:cNvCxnSpPr/>
              <p:nvPr/>
            </p:nvCxnSpPr>
            <p:spPr>
              <a:xfrm flipV="1">
                <a:off x="1374514" y="1504950"/>
                <a:ext cx="0" cy="1447221"/>
              </a:xfrm>
              <a:prstGeom prst="line">
                <a:avLst/>
              </a:prstGeom>
              <a:ln>
                <a:solidFill>
                  <a:schemeClr val="tx1">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73" name="Straight Connector 973">
                <a:extLst>
                  <a:ext uri="{FF2B5EF4-FFF2-40B4-BE49-F238E27FC236}">
                    <a16:creationId xmlns:a16="http://schemas.microsoft.com/office/drawing/2014/main" id="{6F020820-CE01-4883-853E-40FA8F90A39F}"/>
                  </a:ext>
                </a:extLst>
              </p:cNvPr>
              <p:cNvCxnSpPr/>
              <p:nvPr/>
            </p:nvCxnSpPr>
            <p:spPr>
              <a:xfrm>
                <a:off x="1374514" y="1504950"/>
                <a:ext cx="261290" cy="0"/>
              </a:xfrm>
              <a:prstGeom prst="line">
                <a:avLst/>
              </a:prstGeom>
              <a:ln>
                <a:solidFill>
                  <a:schemeClr val="tx1">
                    <a:lumMod val="40000"/>
                    <a:lumOff val="6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grpSp>
      <p:grpSp>
        <p:nvGrpSpPr>
          <p:cNvPr id="974" name="Group 974">
            <a:extLst>
              <a:ext uri="{FF2B5EF4-FFF2-40B4-BE49-F238E27FC236}">
                <a16:creationId xmlns:a16="http://schemas.microsoft.com/office/drawing/2014/main" id="{A483754A-3BFB-450A-9C9E-48050834F22F}"/>
              </a:ext>
            </a:extLst>
          </p:cNvPr>
          <p:cNvGrpSpPr/>
          <p:nvPr/>
        </p:nvGrpSpPr>
        <p:grpSpPr>
          <a:xfrm>
            <a:off x="8307577" y="4684132"/>
            <a:ext cx="2003323" cy="1699365"/>
            <a:chOff x="8122932" y="3546688"/>
            <a:chExt cx="2003323" cy="1699365"/>
          </a:xfrm>
        </p:grpSpPr>
        <p:grpSp>
          <p:nvGrpSpPr>
            <p:cNvPr id="975" name="Group 975">
              <a:extLst>
                <a:ext uri="{FF2B5EF4-FFF2-40B4-BE49-F238E27FC236}">
                  <a16:creationId xmlns:a16="http://schemas.microsoft.com/office/drawing/2014/main" id="{0CD5D1C2-C564-4A87-9A87-D7181933B27A}"/>
                </a:ext>
              </a:extLst>
            </p:cNvPr>
            <p:cNvGrpSpPr/>
            <p:nvPr/>
          </p:nvGrpSpPr>
          <p:grpSpPr>
            <a:xfrm flipV="1">
              <a:off x="8122932" y="3546688"/>
              <a:ext cx="261290" cy="1437131"/>
              <a:chOff x="1374514" y="1504950"/>
              <a:chExt cx="261290" cy="1437131"/>
            </a:xfrm>
          </p:grpSpPr>
          <p:cxnSp>
            <p:nvCxnSpPr>
              <p:cNvPr id="977" name="Straight Connector 977">
                <a:extLst>
                  <a:ext uri="{FF2B5EF4-FFF2-40B4-BE49-F238E27FC236}">
                    <a16:creationId xmlns:a16="http://schemas.microsoft.com/office/drawing/2014/main" id="{4617DFC5-9A9D-4D1C-B47C-B741DEA479FD}"/>
                  </a:ext>
                </a:extLst>
              </p:cNvPr>
              <p:cNvCxnSpPr/>
              <p:nvPr/>
            </p:nvCxnSpPr>
            <p:spPr>
              <a:xfrm flipH="1" flipV="1">
                <a:off x="1374514" y="1504950"/>
                <a:ext cx="0" cy="1437131"/>
              </a:xfrm>
              <a:prstGeom prst="line">
                <a:avLst/>
              </a:prstGeom>
              <a:ln>
                <a:solidFill>
                  <a:schemeClr val="tx1">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78" name="Straight Connector 978">
                <a:extLst>
                  <a:ext uri="{FF2B5EF4-FFF2-40B4-BE49-F238E27FC236}">
                    <a16:creationId xmlns:a16="http://schemas.microsoft.com/office/drawing/2014/main" id="{31880B6D-819E-4D2E-911A-348C0DBEE6C1}"/>
                  </a:ext>
                </a:extLst>
              </p:cNvPr>
              <p:cNvCxnSpPr/>
              <p:nvPr/>
            </p:nvCxnSpPr>
            <p:spPr>
              <a:xfrm>
                <a:off x="1374514" y="1504950"/>
                <a:ext cx="261290" cy="0"/>
              </a:xfrm>
              <a:prstGeom prst="line">
                <a:avLst/>
              </a:prstGeom>
              <a:ln>
                <a:solidFill>
                  <a:schemeClr val="tx1">
                    <a:lumMod val="40000"/>
                    <a:lumOff val="6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sp>
          <p:nvSpPr>
            <p:cNvPr id="976" name="Content Placeholder 2">
              <a:extLst>
                <a:ext uri="{FF2B5EF4-FFF2-40B4-BE49-F238E27FC236}">
                  <a16:creationId xmlns:a16="http://schemas.microsoft.com/office/drawing/2014/main" id="{2C7F3707-92E3-4DBC-8701-E17A086FCCE3}"/>
                </a:ext>
              </a:extLst>
            </p:cNvPr>
            <p:cNvSpPr txBox="1">
              <a:spLocks/>
            </p:cNvSpPr>
            <p:nvPr/>
          </p:nvSpPr>
          <p:spPr>
            <a:xfrm>
              <a:off x="8434877" y="4688565"/>
              <a:ext cx="1691378"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lnSpc>
                  <a:spcPct val="150000"/>
                </a:lnSpc>
                <a:buNone/>
                <a:defRPr/>
              </a:pPr>
              <a:r>
                <a:rPr lang="en-US" altLang="zh-CN" sz="1200" dirty="0">
                  <a:ea typeface="微软雅黑" panose="020B0503020204020204" pitchFamily="34" charset="-122"/>
                  <a:sym typeface="微软雅黑" panose="020B0503020204020204" pitchFamily="34" charset="-122"/>
                </a:rPr>
                <a:t>The user can present the presentation on a</a:t>
              </a:r>
              <a:endParaRPr lang="zh-CN" altLang="en-US" sz="1200" dirty="0">
                <a:ea typeface="微软雅黑" panose="020B0503020204020204" pitchFamily="34" charset="-122"/>
                <a:sym typeface="微软雅黑" panose="020B0503020204020204" pitchFamily="34" charset="-122"/>
              </a:endParaRPr>
            </a:p>
          </p:txBody>
        </p:sp>
      </p:grpSp>
      <p:grpSp>
        <p:nvGrpSpPr>
          <p:cNvPr id="979" name="Group 979">
            <a:extLst>
              <a:ext uri="{FF2B5EF4-FFF2-40B4-BE49-F238E27FC236}">
                <a16:creationId xmlns:a16="http://schemas.microsoft.com/office/drawing/2014/main" id="{8738AC26-71F8-4CA4-9729-8FDFC1AF6592}"/>
              </a:ext>
            </a:extLst>
          </p:cNvPr>
          <p:cNvGrpSpPr/>
          <p:nvPr/>
        </p:nvGrpSpPr>
        <p:grpSpPr>
          <a:xfrm>
            <a:off x="3140521" y="1226781"/>
            <a:ext cx="1985214" cy="1422202"/>
            <a:chOff x="2444088" y="1117042"/>
            <a:chExt cx="1985214" cy="1422202"/>
          </a:xfrm>
        </p:grpSpPr>
        <p:grpSp>
          <p:nvGrpSpPr>
            <p:cNvPr id="980" name="Group 980">
              <a:extLst>
                <a:ext uri="{FF2B5EF4-FFF2-40B4-BE49-F238E27FC236}">
                  <a16:creationId xmlns:a16="http://schemas.microsoft.com/office/drawing/2014/main" id="{9801D342-0566-4500-A1ED-8F156E14B46B}"/>
                </a:ext>
              </a:extLst>
            </p:cNvPr>
            <p:cNvGrpSpPr/>
            <p:nvPr/>
          </p:nvGrpSpPr>
          <p:grpSpPr>
            <a:xfrm flipH="1">
              <a:off x="4168012" y="1372226"/>
              <a:ext cx="261290" cy="1167018"/>
              <a:chOff x="1374514" y="1504950"/>
              <a:chExt cx="261290" cy="1167018"/>
            </a:xfrm>
          </p:grpSpPr>
          <p:cxnSp>
            <p:nvCxnSpPr>
              <p:cNvPr id="982" name="Straight Connector 982">
                <a:extLst>
                  <a:ext uri="{FF2B5EF4-FFF2-40B4-BE49-F238E27FC236}">
                    <a16:creationId xmlns:a16="http://schemas.microsoft.com/office/drawing/2014/main" id="{628AD1D3-0FC4-41EE-8B01-ECAB5C316DD4}"/>
                  </a:ext>
                </a:extLst>
              </p:cNvPr>
              <p:cNvCxnSpPr/>
              <p:nvPr/>
            </p:nvCxnSpPr>
            <p:spPr>
              <a:xfrm flipH="1" flipV="1">
                <a:off x="1374514" y="1504950"/>
                <a:ext cx="2" cy="1167018"/>
              </a:xfrm>
              <a:prstGeom prst="line">
                <a:avLst/>
              </a:prstGeom>
              <a:ln>
                <a:solidFill>
                  <a:schemeClr val="tx1">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83" name="Straight Connector 983">
                <a:extLst>
                  <a:ext uri="{FF2B5EF4-FFF2-40B4-BE49-F238E27FC236}">
                    <a16:creationId xmlns:a16="http://schemas.microsoft.com/office/drawing/2014/main" id="{DBC72DED-71D4-4097-A017-85F3F74D13C4}"/>
                  </a:ext>
                </a:extLst>
              </p:cNvPr>
              <p:cNvCxnSpPr/>
              <p:nvPr/>
            </p:nvCxnSpPr>
            <p:spPr>
              <a:xfrm>
                <a:off x="1374514" y="1504950"/>
                <a:ext cx="261290" cy="0"/>
              </a:xfrm>
              <a:prstGeom prst="line">
                <a:avLst/>
              </a:prstGeom>
              <a:ln>
                <a:solidFill>
                  <a:schemeClr val="tx1">
                    <a:lumMod val="40000"/>
                    <a:lumOff val="6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sp>
          <p:nvSpPr>
            <p:cNvPr id="981" name="Content Placeholder 2">
              <a:extLst>
                <a:ext uri="{FF2B5EF4-FFF2-40B4-BE49-F238E27FC236}">
                  <a16:creationId xmlns:a16="http://schemas.microsoft.com/office/drawing/2014/main" id="{4044F001-5CCC-4004-9004-81BDDC981286}"/>
                </a:ext>
              </a:extLst>
            </p:cNvPr>
            <p:cNvSpPr txBox="1">
              <a:spLocks/>
            </p:cNvSpPr>
            <p:nvPr/>
          </p:nvSpPr>
          <p:spPr>
            <a:xfrm>
              <a:off x="2444088" y="1117042"/>
              <a:ext cx="1691378"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lgn="r">
                <a:lnSpc>
                  <a:spcPct val="150000"/>
                </a:lnSpc>
                <a:buNone/>
                <a:defRPr/>
              </a:pPr>
              <a:r>
                <a:rPr lang="en-US" altLang="zh-CN" sz="1200" dirty="0">
                  <a:ea typeface="微软雅黑" panose="020B0503020204020204" pitchFamily="34" charset="-122"/>
                  <a:sym typeface="微软雅黑" panose="020B0503020204020204" pitchFamily="34" charset="-122"/>
                </a:rPr>
                <a:t>The user can present the presentation on a projector or computer,.</a:t>
              </a:r>
              <a:endParaRPr lang="zh-CN" altLang="en-US" sz="1200" dirty="0">
                <a:ea typeface="微软雅黑" panose="020B0503020204020204" pitchFamily="34" charset="-122"/>
                <a:sym typeface="微软雅黑" panose="020B0503020204020204" pitchFamily="34" charset="-122"/>
              </a:endParaRPr>
            </a:p>
          </p:txBody>
        </p:sp>
      </p:grpSp>
      <p:grpSp>
        <p:nvGrpSpPr>
          <p:cNvPr id="984" name="Group 984">
            <a:extLst>
              <a:ext uri="{FF2B5EF4-FFF2-40B4-BE49-F238E27FC236}">
                <a16:creationId xmlns:a16="http://schemas.microsoft.com/office/drawing/2014/main" id="{27543F4E-7499-452D-91CE-17B13FA5D4C9}"/>
              </a:ext>
            </a:extLst>
          </p:cNvPr>
          <p:cNvGrpSpPr/>
          <p:nvPr/>
        </p:nvGrpSpPr>
        <p:grpSpPr>
          <a:xfrm>
            <a:off x="2709314" y="4794641"/>
            <a:ext cx="1952622" cy="1417848"/>
            <a:chOff x="3413971" y="4484475"/>
            <a:chExt cx="1952622" cy="1417848"/>
          </a:xfrm>
        </p:grpSpPr>
        <p:grpSp>
          <p:nvGrpSpPr>
            <p:cNvPr id="985" name="Group 985">
              <a:extLst>
                <a:ext uri="{FF2B5EF4-FFF2-40B4-BE49-F238E27FC236}">
                  <a16:creationId xmlns:a16="http://schemas.microsoft.com/office/drawing/2014/main" id="{08959D53-FA42-4445-9FB4-7EAA4B239DE6}"/>
                </a:ext>
              </a:extLst>
            </p:cNvPr>
            <p:cNvGrpSpPr/>
            <p:nvPr/>
          </p:nvGrpSpPr>
          <p:grpSpPr>
            <a:xfrm flipH="1" flipV="1">
              <a:off x="5105303" y="4484475"/>
              <a:ext cx="261290" cy="1167018"/>
              <a:chOff x="1374514" y="1504950"/>
              <a:chExt cx="261290" cy="1167018"/>
            </a:xfrm>
          </p:grpSpPr>
          <p:cxnSp>
            <p:nvCxnSpPr>
              <p:cNvPr id="987" name="Straight Connector 987">
                <a:extLst>
                  <a:ext uri="{FF2B5EF4-FFF2-40B4-BE49-F238E27FC236}">
                    <a16:creationId xmlns:a16="http://schemas.microsoft.com/office/drawing/2014/main" id="{640A7928-53D5-4F7C-82B1-037E443F35C5}"/>
                  </a:ext>
                </a:extLst>
              </p:cNvPr>
              <p:cNvCxnSpPr/>
              <p:nvPr/>
            </p:nvCxnSpPr>
            <p:spPr>
              <a:xfrm flipH="1" flipV="1">
                <a:off x="1374514" y="1504950"/>
                <a:ext cx="2" cy="1167018"/>
              </a:xfrm>
              <a:prstGeom prst="line">
                <a:avLst/>
              </a:prstGeom>
              <a:ln>
                <a:solidFill>
                  <a:schemeClr val="tx1">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88" name="Straight Connector 988">
                <a:extLst>
                  <a:ext uri="{FF2B5EF4-FFF2-40B4-BE49-F238E27FC236}">
                    <a16:creationId xmlns:a16="http://schemas.microsoft.com/office/drawing/2014/main" id="{13AEED5A-FA6F-4EE0-A5EC-158C135E1091}"/>
                  </a:ext>
                </a:extLst>
              </p:cNvPr>
              <p:cNvCxnSpPr/>
              <p:nvPr/>
            </p:nvCxnSpPr>
            <p:spPr>
              <a:xfrm>
                <a:off x="1374514" y="1504950"/>
                <a:ext cx="261290" cy="0"/>
              </a:xfrm>
              <a:prstGeom prst="line">
                <a:avLst/>
              </a:prstGeom>
              <a:ln>
                <a:solidFill>
                  <a:schemeClr val="tx1">
                    <a:lumMod val="40000"/>
                    <a:lumOff val="6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sp>
          <p:nvSpPr>
            <p:cNvPr id="986" name="Content Placeholder 2">
              <a:extLst>
                <a:ext uri="{FF2B5EF4-FFF2-40B4-BE49-F238E27FC236}">
                  <a16:creationId xmlns:a16="http://schemas.microsoft.com/office/drawing/2014/main" id="{231122B0-4608-4D62-9816-77F766EA1B1A}"/>
                </a:ext>
              </a:extLst>
            </p:cNvPr>
            <p:cNvSpPr txBox="1">
              <a:spLocks/>
            </p:cNvSpPr>
            <p:nvPr/>
          </p:nvSpPr>
          <p:spPr>
            <a:xfrm>
              <a:off x="3413971" y="5344835"/>
              <a:ext cx="1691378"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lgn="r">
                <a:lnSpc>
                  <a:spcPct val="150000"/>
                </a:lnSpc>
                <a:buNone/>
                <a:defRPr/>
              </a:pPr>
              <a:r>
                <a:rPr lang="en-US" altLang="zh-CN" sz="1200" dirty="0">
                  <a:ea typeface="微软雅黑" panose="020B0503020204020204" pitchFamily="34" charset="-122"/>
                  <a:sym typeface="微软雅黑" panose="020B0503020204020204" pitchFamily="34" charset="-122"/>
                </a:rPr>
                <a:t>The user can present the presentation on a.</a:t>
              </a:r>
              <a:endParaRPr lang="zh-CN" altLang="en-US" sz="1200" dirty="0">
                <a:ea typeface="微软雅黑" panose="020B0503020204020204" pitchFamily="34" charset="-122"/>
                <a:sym typeface="微软雅黑" panose="020B0503020204020204" pitchFamily="34" charset="-122"/>
              </a:endParaRPr>
            </a:p>
          </p:txBody>
        </p:sp>
      </p:grpSp>
      <p:grpSp>
        <p:nvGrpSpPr>
          <p:cNvPr id="989" name="Group 30">
            <a:extLst>
              <a:ext uri="{FF2B5EF4-FFF2-40B4-BE49-F238E27FC236}">
                <a16:creationId xmlns:a16="http://schemas.microsoft.com/office/drawing/2014/main" id="{83188D48-91F8-4E04-8C14-DC5A0C51B21F}"/>
              </a:ext>
            </a:extLst>
          </p:cNvPr>
          <p:cNvGrpSpPr>
            <a:grpSpLocks noChangeAspect="1"/>
          </p:cNvGrpSpPr>
          <p:nvPr/>
        </p:nvGrpSpPr>
        <p:grpSpPr bwMode="auto">
          <a:xfrm>
            <a:off x="2256794" y="1426414"/>
            <a:ext cx="1940806" cy="3483447"/>
            <a:chOff x="4516" y="241"/>
            <a:chExt cx="1979" cy="3552"/>
          </a:xfrm>
        </p:grpSpPr>
        <p:sp>
          <p:nvSpPr>
            <p:cNvPr id="990" name="Freeform 31">
              <a:extLst>
                <a:ext uri="{FF2B5EF4-FFF2-40B4-BE49-F238E27FC236}">
                  <a16:creationId xmlns:a16="http://schemas.microsoft.com/office/drawing/2014/main" id="{9822631C-0B21-4751-9FF9-BB75424C2195}"/>
                </a:ext>
              </a:extLst>
            </p:cNvPr>
            <p:cNvSpPr>
              <a:spLocks/>
            </p:cNvSpPr>
            <p:nvPr/>
          </p:nvSpPr>
          <p:spPr bwMode="auto">
            <a:xfrm>
              <a:off x="6296" y="2011"/>
              <a:ext cx="199" cy="206"/>
            </a:xfrm>
            <a:custGeom>
              <a:avLst/>
              <a:gdLst>
                <a:gd name="T0" fmla="*/ 69 w 84"/>
                <a:gd name="T1" fmla="*/ 68 h 87"/>
                <a:gd name="T2" fmla="*/ 35 w 84"/>
                <a:gd name="T3" fmla="*/ 30 h 87"/>
                <a:gd name="T4" fmla="*/ 17 w 84"/>
                <a:gd name="T5" fmla="*/ 10 h 87"/>
                <a:gd name="T6" fmla="*/ 6 w 84"/>
                <a:gd name="T7" fmla="*/ 0 h 87"/>
                <a:gd name="T8" fmla="*/ 4 w 84"/>
                <a:gd name="T9" fmla="*/ 5 h 87"/>
                <a:gd name="T10" fmla="*/ 0 w 84"/>
                <a:gd name="T11" fmla="*/ 11 h 87"/>
                <a:gd name="T12" fmla="*/ 10 w 84"/>
                <a:gd name="T13" fmla="*/ 22 h 87"/>
                <a:gd name="T14" fmla="*/ 30 w 84"/>
                <a:gd name="T15" fmla="*/ 39 h 87"/>
                <a:gd name="T16" fmla="*/ 66 w 84"/>
                <a:gd name="T17" fmla="*/ 72 h 87"/>
                <a:gd name="T18" fmla="*/ 83 w 84"/>
                <a:gd name="T19" fmla="*/ 87 h 87"/>
                <a:gd name="T20" fmla="*/ 84 w 84"/>
                <a:gd name="T21" fmla="*/ 85 h 87"/>
                <a:gd name="T22" fmla="*/ 69 w 84"/>
                <a:gd name="T23" fmla="*/ 6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87">
                  <a:moveTo>
                    <a:pt x="69" y="68"/>
                  </a:moveTo>
                  <a:cubicBezTo>
                    <a:pt x="60" y="57"/>
                    <a:pt x="47" y="44"/>
                    <a:pt x="35" y="30"/>
                  </a:cubicBezTo>
                  <a:cubicBezTo>
                    <a:pt x="29" y="23"/>
                    <a:pt x="23" y="16"/>
                    <a:pt x="17" y="10"/>
                  </a:cubicBezTo>
                  <a:cubicBezTo>
                    <a:pt x="13" y="6"/>
                    <a:pt x="10" y="3"/>
                    <a:pt x="6" y="0"/>
                  </a:cubicBezTo>
                  <a:cubicBezTo>
                    <a:pt x="5" y="2"/>
                    <a:pt x="5" y="4"/>
                    <a:pt x="4" y="5"/>
                  </a:cubicBezTo>
                  <a:cubicBezTo>
                    <a:pt x="3" y="7"/>
                    <a:pt x="1" y="9"/>
                    <a:pt x="0" y="11"/>
                  </a:cubicBezTo>
                  <a:cubicBezTo>
                    <a:pt x="3" y="14"/>
                    <a:pt x="6" y="18"/>
                    <a:pt x="10" y="22"/>
                  </a:cubicBezTo>
                  <a:cubicBezTo>
                    <a:pt x="16" y="27"/>
                    <a:pt x="23" y="33"/>
                    <a:pt x="30" y="39"/>
                  </a:cubicBezTo>
                  <a:cubicBezTo>
                    <a:pt x="43" y="51"/>
                    <a:pt x="56" y="63"/>
                    <a:pt x="66" y="72"/>
                  </a:cubicBezTo>
                  <a:cubicBezTo>
                    <a:pt x="76" y="81"/>
                    <a:pt x="83" y="87"/>
                    <a:pt x="83" y="87"/>
                  </a:cubicBezTo>
                  <a:cubicBezTo>
                    <a:pt x="84" y="85"/>
                    <a:pt x="84" y="85"/>
                    <a:pt x="84" y="85"/>
                  </a:cubicBezTo>
                  <a:cubicBezTo>
                    <a:pt x="84" y="85"/>
                    <a:pt x="78" y="78"/>
                    <a:pt x="69" y="68"/>
                  </a:cubicBezTo>
                </a:path>
              </a:pathLst>
            </a:custGeom>
            <a:solidFill>
              <a:srgbClr val="B1B1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91" name="Freeform 32">
              <a:extLst>
                <a:ext uri="{FF2B5EF4-FFF2-40B4-BE49-F238E27FC236}">
                  <a16:creationId xmlns:a16="http://schemas.microsoft.com/office/drawing/2014/main" id="{A785FA2D-B872-4B55-892A-02DC8C296421}"/>
                </a:ext>
              </a:extLst>
            </p:cNvPr>
            <p:cNvSpPr>
              <a:spLocks/>
            </p:cNvSpPr>
            <p:nvPr/>
          </p:nvSpPr>
          <p:spPr bwMode="auto">
            <a:xfrm>
              <a:off x="5850" y="1528"/>
              <a:ext cx="491" cy="568"/>
            </a:xfrm>
            <a:custGeom>
              <a:avLst/>
              <a:gdLst>
                <a:gd name="T0" fmla="*/ 204 w 207"/>
                <a:gd name="T1" fmla="*/ 157 h 240"/>
                <a:gd name="T2" fmla="*/ 47 w 207"/>
                <a:gd name="T3" fmla="*/ 0 h 240"/>
                <a:gd name="T4" fmla="*/ 35 w 207"/>
                <a:gd name="T5" fmla="*/ 53 h 240"/>
                <a:gd name="T6" fmla="*/ 0 w 207"/>
                <a:gd name="T7" fmla="*/ 84 h 240"/>
                <a:gd name="T8" fmla="*/ 156 w 207"/>
                <a:gd name="T9" fmla="*/ 240 h 240"/>
                <a:gd name="T10" fmla="*/ 188 w 207"/>
                <a:gd name="T11" fmla="*/ 215 h 240"/>
                <a:gd name="T12" fmla="*/ 192 w 207"/>
                <a:gd name="T13" fmla="*/ 209 h 240"/>
                <a:gd name="T14" fmla="*/ 194 w 207"/>
                <a:gd name="T15" fmla="*/ 204 h 240"/>
                <a:gd name="T16" fmla="*/ 204 w 207"/>
                <a:gd name="T17" fmla="*/ 157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240">
                  <a:moveTo>
                    <a:pt x="204" y="157"/>
                  </a:moveTo>
                  <a:cubicBezTo>
                    <a:pt x="47" y="0"/>
                    <a:pt x="47" y="0"/>
                    <a:pt x="47" y="0"/>
                  </a:cubicBezTo>
                  <a:cubicBezTo>
                    <a:pt x="54" y="7"/>
                    <a:pt x="48" y="30"/>
                    <a:pt x="35" y="53"/>
                  </a:cubicBezTo>
                  <a:cubicBezTo>
                    <a:pt x="22" y="76"/>
                    <a:pt x="6" y="89"/>
                    <a:pt x="0" y="84"/>
                  </a:cubicBezTo>
                  <a:cubicBezTo>
                    <a:pt x="156" y="240"/>
                    <a:pt x="156" y="240"/>
                    <a:pt x="156" y="240"/>
                  </a:cubicBezTo>
                  <a:cubicBezTo>
                    <a:pt x="156" y="240"/>
                    <a:pt x="173" y="237"/>
                    <a:pt x="188" y="215"/>
                  </a:cubicBezTo>
                  <a:cubicBezTo>
                    <a:pt x="189" y="213"/>
                    <a:pt x="191" y="211"/>
                    <a:pt x="192" y="209"/>
                  </a:cubicBezTo>
                  <a:cubicBezTo>
                    <a:pt x="193" y="208"/>
                    <a:pt x="193" y="206"/>
                    <a:pt x="194" y="204"/>
                  </a:cubicBezTo>
                  <a:cubicBezTo>
                    <a:pt x="207" y="179"/>
                    <a:pt x="204" y="157"/>
                    <a:pt x="204" y="157"/>
                  </a:cubicBezTo>
                  <a:close/>
                </a:path>
              </a:pathLst>
            </a:custGeom>
            <a:solidFill>
              <a:srgbClr val="C5C5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92" name="Freeform 33">
              <a:extLst>
                <a:ext uri="{FF2B5EF4-FFF2-40B4-BE49-F238E27FC236}">
                  <a16:creationId xmlns:a16="http://schemas.microsoft.com/office/drawing/2014/main" id="{697293A2-63EB-4870-B4E0-B2EFFF3CD232}"/>
                </a:ext>
              </a:extLst>
            </p:cNvPr>
            <p:cNvSpPr>
              <a:spLocks/>
            </p:cNvSpPr>
            <p:nvPr/>
          </p:nvSpPr>
          <p:spPr bwMode="auto">
            <a:xfrm>
              <a:off x="5839" y="1519"/>
              <a:ext cx="139" cy="220"/>
            </a:xfrm>
            <a:custGeom>
              <a:avLst/>
              <a:gdLst>
                <a:gd name="T0" fmla="*/ 52 w 59"/>
                <a:gd name="T1" fmla="*/ 4 h 93"/>
                <a:gd name="T2" fmla="*/ 32 w 59"/>
                <a:gd name="T3" fmla="*/ 14 h 93"/>
                <a:gd name="T4" fmla="*/ 40 w 59"/>
                <a:gd name="T5" fmla="*/ 21 h 93"/>
                <a:gd name="T6" fmla="*/ 40 w 59"/>
                <a:gd name="T7" fmla="*/ 26 h 93"/>
                <a:gd name="T8" fmla="*/ 32 w 59"/>
                <a:gd name="T9" fmla="*/ 51 h 93"/>
                <a:gd name="T10" fmla="*/ 17 w 59"/>
                <a:gd name="T11" fmla="*/ 66 h 93"/>
                <a:gd name="T12" fmla="*/ 13 w 59"/>
                <a:gd name="T13" fmla="*/ 67 h 93"/>
                <a:gd name="T14" fmla="*/ 6 w 59"/>
                <a:gd name="T15" fmla="*/ 59 h 93"/>
                <a:gd name="T16" fmla="*/ 4 w 59"/>
                <a:gd name="T17" fmla="*/ 88 h 93"/>
                <a:gd name="T18" fmla="*/ 5 w 59"/>
                <a:gd name="T19" fmla="*/ 88 h 93"/>
                <a:gd name="T20" fmla="*/ 40 w 59"/>
                <a:gd name="T21" fmla="*/ 57 h 93"/>
                <a:gd name="T22" fmla="*/ 52 w 59"/>
                <a:gd name="T23"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93">
                  <a:moveTo>
                    <a:pt x="52" y="4"/>
                  </a:moveTo>
                  <a:cubicBezTo>
                    <a:pt x="48" y="0"/>
                    <a:pt x="41" y="4"/>
                    <a:pt x="32" y="14"/>
                  </a:cubicBezTo>
                  <a:cubicBezTo>
                    <a:pt x="37" y="18"/>
                    <a:pt x="40" y="21"/>
                    <a:pt x="40" y="21"/>
                  </a:cubicBezTo>
                  <a:cubicBezTo>
                    <a:pt x="40" y="21"/>
                    <a:pt x="40" y="23"/>
                    <a:pt x="40" y="26"/>
                  </a:cubicBezTo>
                  <a:cubicBezTo>
                    <a:pt x="40" y="31"/>
                    <a:pt x="38" y="40"/>
                    <a:pt x="32" y="51"/>
                  </a:cubicBezTo>
                  <a:cubicBezTo>
                    <a:pt x="26" y="61"/>
                    <a:pt x="20" y="65"/>
                    <a:pt x="17" y="66"/>
                  </a:cubicBezTo>
                  <a:cubicBezTo>
                    <a:pt x="15" y="67"/>
                    <a:pt x="13" y="67"/>
                    <a:pt x="13" y="67"/>
                  </a:cubicBezTo>
                  <a:cubicBezTo>
                    <a:pt x="13" y="67"/>
                    <a:pt x="11" y="64"/>
                    <a:pt x="6" y="59"/>
                  </a:cubicBezTo>
                  <a:cubicBezTo>
                    <a:pt x="1" y="73"/>
                    <a:pt x="0" y="84"/>
                    <a:pt x="4" y="88"/>
                  </a:cubicBezTo>
                  <a:cubicBezTo>
                    <a:pt x="5" y="88"/>
                    <a:pt x="5" y="88"/>
                    <a:pt x="5" y="88"/>
                  </a:cubicBezTo>
                  <a:cubicBezTo>
                    <a:pt x="11" y="93"/>
                    <a:pt x="27" y="80"/>
                    <a:pt x="40" y="57"/>
                  </a:cubicBezTo>
                  <a:cubicBezTo>
                    <a:pt x="53" y="34"/>
                    <a:pt x="59" y="11"/>
                    <a:pt x="52" y="4"/>
                  </a:cubicBezTo>
                  <a:close/>
                </a:path>
              </a:pathLst>
            </a:custGeom>
            <a:solidFill>
              <a:srgbClr val="B1B1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93" name="Freeform 34">
              <a:extLst>
                <a:ext uri="{FF2B5EF4-FFF2-40B4-BE49-F238E27FC236}">
                  <a16:creationId xmlns:a16="http://schemas.microsoft.com/office/drawing/2014/main" id="{5B5095B0-1182-4A7A-B3F6-966072866550}"/>
                </a:ext>
              </a:extLst>
            </p:cNvPr>
            <p:cNvSpPr>
              <a:spLocks/>
            </p:cNvSpPr>
            <p:nvPr/>
          </p:nvSpPr>
          <p:spPr bwMode="auto">
            <a:xfrm>
              <a:off x="4556" y="664"/>
              <a:ext cx="474" cy="407"/>
            </a:xfrm>
            <a:custGeom>
              <a:avLst/>
              <a:gdLst>
                <a:gd name="T0" fmla="*/ 83 w 200"/>
                <a:gd name="T1" fmla="*/ 64 h 172"/>
                <a:gd name="T2" fmla="*/ 200 w 200"/>
                <a:gd name="T3" fmla="*/ 38 h 172"/>
                <a:gd name="T4" fmla="*/ 200 w 200"/>
                <a:gd name="T5" fmla="*/ 36 h 172"/>
                <a:gd name="T6" fmla="*/ 73 w 200"/>
                <a:gd name="T7" fmla="*/ 14 h 172"/>
                <a:gd name="T8" fmla="*/ 9 w 200"/>
                <a:gd name="T9" fmla="*/ 126 h 172"/>
                <a:gd name="T10" fmla="*/ 64 w 200"/>
                <a:gd name="T11" fmla="*/ 172 h 172"/>
                <a:gd name="T12" fmla="*/ 83 w 200"/>
                <a:gd name="T13" fmla="*/ 64 h 172"/>
              </a:gdLst>
              <a:ahLst/>
              <a:cxnLst>
                <a:cxn ang="0">
                  <a:pos x="T0" y="T1"/>
                </a:cxn>
                <a:cxn ang="0">
                  <a:pos x="T2" y="T3"/>
                </a:cxn>
                <a:cxn ang="0">
                  <a:pos x="T4" y="T5"/>
                </a:cxn>
                <a:cxn ang="0">
                  <a:pos x="T6" y="T7"/>
                </a:cxn>
                <a:cxn ang="0">
                  <a:pos x="T8" y="T9"/>
                </a:cxn>
                <a:cxn ang="0">
                  <a:pos x="T10" y="T11"/>
                </a:cxn>
                <a:cxn ang="0">
                  <a:pos x="T12" y="T13"/>
                </a:cxn>
              </a:cxnLst>
              <a:rect l="0" t="0" r="r" b="b"/>
              <a:pathLst>
                <a:path w="200" h="172">
                  <a:moveTo>
                    <a:pt x="83" y="64"/>
                  </a:moveTo>
                  <a:cubicBezTo>
                    <a:pt x="105" y="25"/>
                    <a:pt x="157" y="22"/>
                    <a:pt x="200" y="38"/>
                  </a:cubicBezTo>
                  <a:cubicBezTo>
                    <a:pt x="200" y="37"/>
                    <a:pt x="200" y="37"/>
                    <a:pt x="200" y="36"/>
                  </a:cubicBezTo>
                  <a:cubicBezTo>
                    <a:pt x="159" y="14"/>
                    <a:pt x="109" y="0"/>
                    <a:pt x="73" y="14"/>
                  </a:cubicBezTo>
                  <a:cubicBezTo>
                    <a:pt x="5" y="41"/>
                    <a:pt x="0" y="80"/>
                    <a:pt x="9" y="126"/>
                  </a:cubicBezTo>
                  <a:cubicBezTo>
                    <a:pt x="14" y="151"/>
                    <a:pt x="35" y="167"/>
                    <a:pt x="64" y="172"/>
                  </a:cubicBezTo>
                  <a:cubicBezTo>
                    <a:pt x="58" y="136"/>
                    <a:pt x="64" y="97"/>
                    <a:pt x="83" y="64"/>
                  </a:cubicBezTo>
                  <a:close/>
                </a:path>
              </a:pathLst>
            </a:custGeom>
            <a:solidFill>
              <a:srgbClr val="94C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94" name="Freeform 35">
              <a:extLst>
                <a:ext uri="{FF2B5EF4-FFF2-40B4-BE49-F238E27FC236}">
                  <a16:creationId xmlns:a16="http://schemas.microsoft.com/office/drawing/2014/main" id="{2A93C0F1-D246-4A07-93B9-B22654217641}"/>
                </a:ext>
              </a:extLst>
            </p:cNvPr>
            <p:cNvSpPr>
              <a:spLocks/>
            </p:cNvSpPr>
            <p:nvPr/>
          </p:nvSpPr>
          <p:spPr bwMode="auto">
            <a:xfrm>
              <a:off x="4909" y="290"/>
              <a:ext cx="176" cy="460"/>
            </a:xfrm>
            <a:custGeom>
              <a:avLst/>
              <a:gdLst>
                <a:gd name="T0" fmla="*/ 40 w 74"/>
                <a:gd name="T1" fmla="*/ 38 h 194"/>
                <a:gd name="T2" fmla="*/ 74 w 74"/>
                <a:gd name="T3" fmla="*/ 0 h 194"/>
                <a:gd name="T4" fmla="*/ 1 w 74"/>
                <a:gd name="T5" fmla="*/ 101 h 194"/>
                <a:gd name="T6" fmla="*/ 51 w 74"/>
                <a:gd name="T7" fmla="*/ 194 h 194"/>
                <a:gd name="T8" fmla="*/ 52 w 74"/>
                <a:gd name="T9" fmla="*/ 194 h 194"/>
                <a:gd name="T10" fmla="*/ 40 w 74"/>
                <a:gd name="T11" fmla="*/ 38 h 194"/>
              </a:gdLst>
              <a:ahLst/>
              <a:cxnLst>
                <a:cxn ang="0">
                  <a:pos x="T0" y="T1"/>
                </a:cxn>
                <a:cxn ang="0">
                  <a:pos x="T2" y="T3"/>
                </a:cxn>
                <a:cxn ang="0">
                  <a:pos x="T4" y="T5"/>
                </a:cxn>
                <a:cxn ang="0">
                  <a:pos x="T6" y="T7"/>
                </a:cxn>
                <a:cxn ang="0">
                  <a:pos x="T8" y="T9"/>
                </a:cxn>
                <a:cxn ang="0">
                  <a:pos x="T10" y="T11"/>
                </a:cxn>
              </a:cxnLst>
              <a:rect l="0" t="0" r="r" b="b"/>
              <a:pathLst>
                <a:path w="74" h="194">
                  <a:moveTo>
                    <a:pt x="40" y="38"/>
                  </a:moveTo>
                  <a:cubicBezTo>
                    <a:pt x="49" y="22"/>
                    <a:pt x="61" y="9"/>
                    <a:pt x="74" y="0"/>
                  </a:cubicBezTo>
                  <a:cubicBezTo>
                    <a:pt x="31" y="10"/>
                    <a:pt x="0" y="31"/>
                    <a:pt x="1" y="101"/>
                  </a:cubicBezTo>
                  <a:cubicBezTo>
                    <a:pt x="1" y="133"/>
                    <a:pt x="23" y="167"/>
                    <a:pt x="51" y="194"/>
                  </a:cubicBezTo>
                  <a:cubicBezTo>
                    <a:pt x="52" y="194"/>
                    <a:pt x="52" y="194"/>
                    <a:pt x="52" y="194"/>
                  </a:cubicBezTo>
                  <a:cubicBezTo>
                    <a:pt x="29" y="143"/>
                    <a:pt x="17" y="77"/>
                    <a:pt x="40" y="38"/>
                  </a:cubicBezTo>
                  <a:close/>
                </a:path>
              </a:pathLst>
            </a:custGeom>
            <a:solidFill>
              <a:srgbClr val="94C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95" name="Freeform 36">
              <a:extLst>
                <a:ext uri="{FF2B5EF4-FFF2-40B4-BE49-F238E27FC236}">
                  <a16:creationId xmlns:a16="http://schemas.microsoft.com/office/drawing/2014/main" id="{5571B7AB-E260-4FC1-94B9-8CDF849611B8}"/>
                </a:ext>
              </a:extLst>
            </p:cNvPr>
            <p:cNvSpPr>
              <a:spLocks/>
            </p:cNvSpPr>
            <p:nvPr/>
          </p:nvSpPr>
          <p:spPr bwMode="auto">
            <a:xfrm>
              <a:off x="4693" y="716"/>
              <a:ext cx="505" cy="613"/>
            </a:xfrm>
            <a:custGeom>
              <a:avLst/>
              <a:gdLst>
                <a:gd name="T0" fmla="*/ 198 w 213"/>
                <a:gd name="T1" fmla="*/ 83 h 259"/>
                <a:gd name="T2" fmla="*/ 142 w 213"/>
                <a:gd name="T3" fmla="*/ 16 h 259"/>
                <a:gd name="T4" fmla="*/ 25 w 213"/>
                <a:gd name="T5" fmla="*/ 42 h 259"/>
                <a:gd name="T6" fmla="*/ 6 w 213"/>
                <a:gd name="T7" fmla="*/ 150 h 259"/>
                <a:gd name="T8" fmla="*/ 39 w 213"/>
                <a:gd name="T9" fmla="*/ 219 h 259"/>
                <a:gd name="T10" fmla="*/ 172 w 213"/>
                <a:gd name="T11" fmla="*/ 190 h 259"/>
                <a:gd name="T12" fmla="*/ 211 w 213"/>
                <a:gd name="T13" fmla="*/ 104 h 259"/>
                <a:gd name="T14" fmla="*/ 213 w 213"/>
                <a:gd name="T15" fmla="*/ 99 h 259"/>
                <a:gd name="T16" fmla="*/ 212 w 213"/>
                <a:gd name="T17" fmla="*/ 98 h 259"/>
                <a:gd name="T18" fmla="*/ 198 w 213"/>
                <a:gd name="T19" fmla="*/ 8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3" h="259">
                  <a:moveTo>
                    <a:pt x="198" y="83"/>
                  </a:moveTo>
                  <a:cubicBezTo>
                    <a:pt x="173" y="54"/>
                    <a:pt x="145" y="23"/>
                    <a:pt x="142" y="16"/>
                  </a:cubicBezTo>
                  <a:cubicBezTo>
                    <a:pt x="99" y="0"/>
                    <a:pt x="47" y="3"/>
                    <a:pt x="25" y="42"/>
                  </a:cubicBezTo>
                  <a:cubicBezTo>
                    <a:pt x="6" y="75"/>
                    <a:pt x="0" y="114"/>
                    <a:pt x="6" y="150"/>
                  </a:cubicBezTo>
                  <a:cubicBezTo>
                    <a:pt x="10" y="177"/>
                    <a:pt x="22" y="201"/>
                    <a:pt x="39" y="219"/>
                  </a:cubicBezTo>
                  <a:cubicBezTo>
                    <a:pt x="80" y="259"/>
                    <a:pt x="139" y="247"/>
                    <a:pt x="172" y="190"/>
                  </a:cubicBezTo>
                  <a:cubicBezTo>
                    <a:pt x="190" y="159"/>
                    <a:pt x="207" y="130"/>
                    <a:pt x="211" y="104"/>
                  </a:cubicBezTo>
                  <a:cubicBezTo>
                    <a:pt x="212" y="103"/>
                    <a:pt x="213" y="101"/>
                    <a:pt x="213" y="99"/>
                  </a:cubicBezTo>
                  <a:cubicBezTo>
                    <a:pt x="213" y="99"/>
                    <a:pt x="212" y="98"/>
                    <a:pt x="212" y="98"/>
                  </a:cubicBezTo>
                  <a:cubicBezTo>
                    <a:pt x="207" y="93"/>
                    <a:pt x="203" y="88"/>
                    <a:pt x="198" y="83"/>
                  </a:cubicBezTo>
                  <a:close/>
                </a:path>
              </a:pathLst>
            </a:custGeom>
            <a:solidFill>
              <a:srgbClr val="9FC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96" name="Freeform 37">
              <a:extLst>
                <a:ext uri="{FF2B5EF4-FFF2-40B4-BE49-F238E27FC236}">
                  <a16:creationId xmlns:a16="http://schemas.microsoft.com/office/drawing/2014/main" id="{35E55658-5E18-4488-93EA-BF8FC0DB354C}"/>
                </a:ext>
              </a:extLst>
            </p:cNvPr>
            <p:cNvSpPr>
              <a:spLocks/>
            </p:cNvSpPr>
            <p:nvPr/>
          </p:nvSpPr>
          <p:spPr bwMode="auto">
            <a:xfrm>
              <a:off x="4950" y="241"/>
              <a:ext cx="481" cy="667"/>
            </a:xfrm>
            <a:custGeom>
              <a:avLst/>
              <a:gdLst>
                <a:gd name="T0" fmla="*/ 23 w 203"/>
                <a:gd name="T1" fmla="*/ 59 h 282"/>
                <a:gd name="T2" fmla="*/ 35 w 203"/>
                <a:gd name="T3" fmla="*/ 215 h 282"/>
                <a:gd name="T4" fmla="*/ 72 w 203"/>
                <a:gd name="T5" fmla="*/ 245 h 282"/>
                <a:gd name="T6" fmla="*/ 96 w 203"/>
                <a:gd name="T7" fmla="*/ 266 h 282"/>
                <a:gd name="T8" fmla="*/ 99 w 203"/>
                <a:gd name="T9" fmla="*/ 269 h 282"/>
                <a:gd name="T10" fmla="*/ 113 w 203"/>
                <a:gd name="T11" fmla="*/ 282 h 282"/>
                <a:gd name="T12" fmla="*/ 170 w 203"/>
                <a:gd name="T13" fmla="*/ 207 h 282"/>
                <a:gd name="T14" fmla="*/ 156 w 203"/>
                <a:gd name="T15" fmla="*/ 30 h 282"/>
                <a:gd name="T16" fmla="*/ 57 w 203"/>
                <a:gd name="T17" fmla="*/ 21 h 282"/>
                <a:gd name="T18" fmla="*/ 23 w 203"/>
                <a:gd name="T19" fmla="*/ 5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282">
                  <a:moveTo>
                    <a:pt x="23" y="59"/>
                  </a:moveTo>
                  <a:cubicBezTo>
                    <a:pt x="0" y="98"/>
                    <a:pt x="12" y="164"/>
                    <a:pt x="35" y="215"/>
                  </a:cubicBezTo>
                  <a:cubicBezTo>
                    <a:pt x="38" y="215"/>
                    <a:pt x="55" y="231"/>
                    <a:pt x="72" y="245"/>
                  </a:cubicBezTo>
                  <a:cubicBezTo>
                    <a:pt x="79" y="252"/>
                    <a:pt x="87" y="259"/>
                    <a:pt x="96" y="266"/>
                  </a:cubicBezTo>
                  <a:cubicBezTo>
                    <a:pt x="97" y="267"/>
                    <a:pt x="98" y="268"/>
                    <a:pt x="99" y="269"/>
                  </a:cubicBezTo>
                  <a:cubicBezTo>
                    <a:pt x="104" y="273"/>
                    <a:pt x="109" y="277"/>
                    <a:pt x="113" y="282"/>
                  </a:cubicBezTo>
                  <a:cubicBezTo>
                    <a:pt x="133" y="272"/>
                    <a:pt x="151" y="241"/>
                    <a:pt x="170" y="207"/>
                  </a:cubicBezTo>
                  <a:cubicBezTo>
                    <a:pt x="203" y="150"/>
                    <a:pt x="197" y="71"/>
                    <a:pt x="156" y="30"/>
                  </a:cubicBezTo>
                  <a:cubicBezTo>
                    <a:pt x="127" y="1"/>
                    <a:pt x="89" y="0"/>
                    <a:pt x="57" y="21"/>
                  </a:cubicBezTo>
                  <a:cubicBezTo>
                    <a:pt x="44" y="30"/>
                    <a:pt x="32" y="43"/>
                    <a:pt x="23" y="59"/>
                  </a:cubicBezTo>
                  <a:close/>
                </a:path>
              </a:pathLst>
            </a:custGeom>
            <a:solidFill>
              <a:srgbClr val="9FC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97" name="Freeform 38">
              <a:extLst>
                <a:ext uri="{FF2B5EF4-FFF2-40B4-BE49-F238E27FC236}">
                  <a16:creationId xmlns:a16="http://schemas.microsoft.com/office/drawing/2014/main" id="{B14341DD-206A-483E-AC79-9AE421B81A8F}"/>
                </a:ext>
              </a:extLst>
            </p:cNvPr>
            <p:cNvSpPr>
              <a:spLocks/>
            </p:cNvSpPr>
            <p:nvPr/>
          </p:nvSpPr>
          <p:spPr bwMode="auto">
            <a:xfrm>
              <a:off x="5030" y="750"/>
              <a:ext cx="903" cy="927"/>
            </a:xfrm>
            <a:custGeom>
              <a:avLst/>
              <a:gdLst>
                <a:gd name="T0" fmla="*/ 381 w 381"/>
                <a:gd name="T1" fmla="*/ 346 h 392"/>
                <a:gd name="T2" fmla="*/ 373 w 381"/>
                <a:gd name="T3" fmla="*/ 339 h 392"/>
                <a:gd name="T4" fmla="*/ 79 w 381"/>
                <a:gd name="T5" fmla="*/ 67 h 392"/>
                <a:gd name="T6" fmla="*/ 65 w 381"/>
                <a:gd name="T7" fmla="*/ 54 h 392"/>
                <a:gd name="T8" fmla="*/ 62 w 381"/>
                <a:gd name="T9" fmla="*/ 51 h 392"/>
                <a:gd name="T10" fmla="*/ 38 w 381"/>
                <a:gd name="T11" fmla="*/ 30 h 392"/>
                <a:gd name="T12" fmla="*/ 1 w 381"/>
                <a:gd name="T13" fmla="*/ 0 h 392"/>
                <a:gd name="T14" fmla="*/ 0 w 381"/>
                <a:gd name="T15" fmla="*/ 0 h 392"/>
                <a:gd name="T16" fmla="*/ 0 w 381"/>
                <a:gd name="T17" fmla="*/ 0 h 392"/>
                <a:gd name="T18" fmla="*/ 0 w 381"/>
                <a:gd name="T19" fmla="*/ 0 h 392"/>
                <a:gd name="T20" fmla="*/ 0 w 381"/>
                <a:gd name="T21" fmla="*/ 2 h 392"/>
                <a:gd name="T22" fmla="*/ 56 w 381"/>
                <a:gd name="T23" fmla="*/ 69 h 392"/>
                <a:gd name="T24" fmla="*/ 70 w 381"/>
                <a:gd name="T25" fmla="*/ 84 h 392"/>
                <a:gd name="T26" fmla="*/ 71 w 381"/>
                <a:gd name="T27" fmla="*/ 85 h 392"/>
                <a:gd name="T28" fmla="*/ 347 w 381"/>
                <a:gd name="T29" fmla="*/ 384 h 392"/>
                <a:gd name="T30" fmla="*/ 354 w 381"/>
                <a:gd name="T31" fmla="*/ 392 h 392"/>
                <a:gd name="T32" fmla="*/ 358 w 381"/>
                <a:gd name="T33" fmla="*/ 391 h 392"/>
                <a:gd name="T34" fmla="*/ 373 w 381"/>
                <a:gd name="T35" fmla="*/ 376 h 392"/>
                <a:gd name="T36" fmla="*/ 381 w 381"/>
                <a:gd name="T37" fmla="*/ 351 h 392"/>
                <a:gd name="T38" fmla="*/ 381 w 381"/>
                <a:gd name="T39" fmla="*/ 346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1" h="392">
                  <a:moveTo>
                    <a:pt x="381" y="346"/>
                  </a:moveTo>
                  <a:cubicBezTo>
                    <a:pt x="381" y="346"/>
                    <a:pt x="378" y="343"/>
                    <a:pt x="373" y="339"/>
                  </a:cubicBezTo>
                  <a:cubicBezTo>
                    <a:pt x="336" y="304"/>
                    <a:pt x="177" y="154"/>
                    <a:pt x="79" y="67"/>
                  </a:cubicBezTo>
                  <a:cubicBezTo>
                    <a:pt x="75" y="62"/>
                    <a:pt x="70" y="58"/>
                    <a:pt x="65" y="54"/>
                  </a:cubicBezTo>
                  <a:cubicBezTo>
                    <a:pt x="64" y="53"/>
                    <a:pt x="63" y="52"/>
                    <a:pt x="62" y="51"/>
                  </a:cubicBezTo>
                  <a:cubicBezTo>
                    <a:pt x="53" y="44"/>
                    <a:pt x="45" y="37"/>
                    <a:pt x="38" y="30"/>
                  </a:cubicBezTo>
                  <a:cubicBezTo>
                    <a:pt x="21" y="16"/>
                    <a:pt x="4" y="0"/>
                    <a:pt x="1" y="0"/>
                  </a:cubicBezTo>
                  <a:cubicBezTo>
                    <a:pt x="0" y="0"/>
                    <a:pt x="0" y="0"/>
                    <a:pt x="0" y="0"/>
                  </a:cubicBezTo>
                  <a:cubicBezTo>
                    <a:pt x="0" y="0"/>
                    <a:pt x="0" y="0"/>
                    <a:pt x="0" y="0"/>
                  </a:cubicBezTo>
                  <a:cubicBezTo>
                    <a:pt x="0" y="0"/>
                    <a:pt x="0" y="0"/>
                    <a:pt x="0" y="0"/>
                  </a:cubicBezTo>
                  <a:cubicBezTo>
                    <a:pt x="0" y="1"/>
                    <a:pt x="0" y="1"/>
                    <a:pt x="0" y="2"/>
                  </a:cubicBezTo>
                  <a:cubicBezTo>
                    <a:pt x="3" y="9"/>
                    <a:pt x="31" y="40"/>
                    <a:pt x="56" y="69"/>
                  </a:cubicBezTo>
                  <a:cubicBezTo>
                    <a:pt x="61" y="74"/>
                    <a:pt x="65" y="79"/>
                    <a:pt x="70" y="84"/>
                  </a:cubicBezTo>
                  <a:cubicBezTo>
                    <a:pt x="70" y="84"/>
                    <a:pt x="71" y="85"/>
                    <a:pt x="71" y="85"/>
                  </a:cubicBezTo>
                  <a:cubicBezTo>
                    <a:pt x="161" y="186"/>
                    <a:pt x="312" y="347"/>
                    <a:pt x="347" y="384"/>
                  </a:cubicBezTo>
                  <a:cubicBezTo>
                    <a:pt x="352" y="389"/>
                    <a:pt x="354" y="392"/>
                    <a:pt x="354" y="392"/>
                  </a:cubicBezTo>
                  <a:cubicBezTo>
                    <a:pt x="354" y="392"/>
                    <a:pt x="356" y="392"/>
                    <a:pt x="358" y="391"/>
                  </a:cubicBezTo>
                  <a:cubicBezTo>
                    <a:pt x="361" y="390"/>
                    <a:pt x="367" y="386"/>
                    <a:pt x="373" y="376"/>
                  </a:cubicBezTo>
                  <a:cubicBezTo>
                    <a:pt x="379" y="365"/>
                    <a:pt x="381" y="356"/>
                    <a:pt x="381" y="351"/>
                  </a:cubicBezTo>
                  <a:cubicBezTo>
                    <a:pt x="381" y="348"/>
                    <a:pt x="381" y="346"/>
                    <a:pt x="381" y="346"/>
                  </a:cubicBezTo>
                  <a:close/>
                </a:path>
              </a:pathLst>
            </a:custGeom>
            <a:solidFill>
              <a:srgbClr val="A9C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98" name="Freeform 39">
              <a:extLst>
                <a:ext uri="{FF2B5EF4-FFF2-40B4-BE49-F238E27FC236}">
                  <a16:creationId xmlns:a16="http://schemas.microsoft.com/office/drawing/2014/main" id="{41A41BBD-7100-44C0-A49E-27941AFAEDDC}"/>
                </a:ext>
              </a:extLst>
            </p:cNvPr>
            <p:cNvSpPr>
              <a:spLocks/>
            </p:cNvSpPr>
            <p:nvPr/>
          </p:nvSpPr>
          <p:spPr bwMode="auto">
            <a:xfrm>
              <a:off x="4516" y="2215"/>
              <a:ext cx="1979" cy="1578"/>
            </a:xfrm>
            <a:custGeom>
              <a:avLst/>
              <a:gdLst>
                <a:gd name="T0" fmla="*/ 833 w 835"/>
                <a:gd name="T1" fmla="*/ 0 h 667"/>
                <a:gd name="T2" fmla="*/ 816 w 835"/>
                <a:gd name="T3" fmla="*/ 10 h 667"/>
                <a:gd name="T4" fmla="*/ 778 w 835"/>
                <a:gd name="T5" fmla="*/ 34 h 667"/>
                <a:gd name="T6" fmla="*/ 758 w 835"/>
                <a:gd name="T7" fmla="*/ 47 h 667"/>
                <a:gd name="T8" fmla="*/ 749 w 835"/>
                <a:gd name="T9" fmla="*/ 55 h 667"/>
                <a:gd name="T10" fmla="*/ 701 w 835"/>
                <a:gd name="T11" fmla="*/ 32 h 667"/>
                <a:gd name="T12" fmla="*/ 545 w 835"/>
                <a:gd name="T13" fmla="*/ 147 h 667"/>
                <a:gd name="T14" fmla="*/ 554 w 835"/>
                <a:gd name="T15" fmla="*/ 170 h 667"/>
                <a:gd name="T16" fmla="*/ 282 w 835"/>
                <a:gd name="T17" fmla="*/ 390 h 667"/>
                <a:gd name="T18" fmla="*/ 207 w 835"/>
                <a:gd name="T19" fmla="*/ 313 h 667"/>
                <a:gd name="T20" fmla="*/ 85 w 835"/>
                <a:gd name="T21" fmla="*/ 265 h 667"/>
                <a:gd name="T22" fmla="*/ 31 w 835"/>
                <a:gd name="T23" fmla="*/ 280 h 667"/>
                <a:gd name="T24" fmla="*/ 21 w 835"/>
                <a:gd name="T25" fmla="*/ 377 h 667"/>
                <a:gd name="T26" fmla="*/ 122 w 835"/>
                <a:gd name="T27" fmla="*/ 477 h 667"/>
                <a:gd name="T28" fmla="*/ 142 w 835"/>
                <a:gd name="T29" fmla="*/ 480 h 667"/>
                <a:gd name="T30" fmla="*/ 215 w 835"/>
                <a:gd name="T31" fmla="*/ 452 h 667"/>
                <a:gd name="T32" fmla="*/ 215 w 835"/>
                <a:gd name="T33" fmla="*/ 452 h 667"/>
                <a:gd name="T34" fmla="*/ 216 w 835"/>
                <a:gd name="T35" fmla="*/ 452 h 667"/>
                <a:gd name="T36" fmla="*/ 193 w 835"/>
                <a:gd name="T37" fmla="*/ 573 h 667"/>
                <a:gd name="T38" fmla="*/ 305 w 835"/>
                <a:gd name="T39" fmla="*/ 667 h 667"/>
                <a:gd name="T40" fmla="*/ 309 w 835"/>
                <a:gd name="T41" fmla="*/ 667 h 667"/>
                <a:gd name="T42" fmla="*/ 351 w 835"/>
                <a:gd name="T43" fmla="*/ 624 h 667"/>
                <a:gd name="T44" fmla="*/ 366 w 835"/>
                <a:gd name="T45" fmla="*/ 625 h 667"/>
                <a:gd name="T46" fmla="*/ 420 w 835"/>
                <a:gd name="T47" fmla="*/ 610 h 667"/>
                <a:gd name="T48" fmla="*/ 391 w 835"/>
                <a:gd name="T49" fmla="*/ 469 h 667"/>
                <a:gd name="T50" fmla="*/ 305 w 835"/>
                <a:gd name="T51" fmla="*/ 407 h 667"/>
                <a:gd name="T52" fmla="*/ 301 w 835"/>
                <a:gd name="T53" fmla="*/ 404 h 667"/>
                <a:gd name="T54" fmla="*/ 600 w 835"/>
                <a:gd name="T55" fmla="*/ 208 h 667"/>
                <a:gd name="T56" fmla="*/ 624 w 835"/>
                <a:gd name="T57" fmla="*/ 218 h 667"/>
                <a:gd name="T58" fmla="*/ 628 w 835"/>
                <a:gd name="T59" fmla="*/ 217 h 667"/>
                <a:gd name="T60" fmla="*/ 628 w 835"/>
                <a:gd name="T61" fmla="*/ 217 h 667"/>
                <a:gd name="T62" fmla="*/ 784 w 835"/>
                <a:gd name="T63" fmla="*/ 103 h 667"/>
                <a:gd name="T64" fmla="*/ 759 w 835"/>
                <a:gd name="T65" fmla="*/ 63 h 667"/>
                <a:gd name="T66" fmla="*/ 770 w 835"/>
                <a:gd name="T67" fmla="*/ 57 h 667"/>
                <a:gd name="T68" fmla="*/ 787 w 835"/>
                <a:gd name="T69" fmla="*/ 42 h 667"/>
                <a:gd name="T70" fmla="*/ 820 w 835"/>
                <a:gd name="T71" fmla="*/ 14 h 667"/>
                <a:gd name="T72" fmla="*/ 835 w 835"/>
                <a:gd name="T73" fmla="*/ 1 h 667"/>
                <a:gd name="T74" fmla="*/ 834 w 835"/>
                <a:gd name="T75" fmla="*/ 0 h 667"/>
                <a:gd name="T76" fmla="*/ 834 w 835"/>
                <a:gd name="T77" fmla="*/ 1 h 667"/>
                <a:gd name="T78" fmla="*/ 833 w 835"/>
                <a:gd name="T79" fmla="*/ 0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5" h="667">
                  <a:moveTo>
                    <a:pt x="833" y="0"/>
                  </a:moveTo>
                  <a:cubicBezTo>
                    <a:pt x="832" y="1"/>
                    <a:pt x="826" y="5"/>
                    <a:pt x="816" y="10"/>
                  </a:cubicBezTo>
                  <a:cubicBezTo>
                    <a:pt x="806" y="17"/>
                    <a:pt x="792" y="25"/>
                    <a:pt x="778" y="34"/>
                  </a:cubicBezTo>
                  <a:cubicBezTo>
                    <a:pt x="772" y="38"/>
                    <a:pt x="764" y="42"/>
                    <a:pt x="758" y="47"/>
                  </a:cubicBezTo>
                  <a:cubicBezTo>
                    <a:pt x="755" y="49"/>
                    <a:pt x="752" y="52"/>
                    <a:pt x="749" y="55"/>
                  </a:cubicBezTo>
                  <a:cubicBezTo>
                    <a:pt x="723" y="35"/>
                    <a:pt x="701" y="32"/>
                    <a:pt x="701" y="32"/>
                  </a:cubicBezTo>
                  <a:cubicBezTo>
                    <a:pt x="545" y="147"/>
                    <a:pt x="545" y="147"/>
                    <a:pt x="545" y="147"/>
                  </a:cubicBezTo>
                  <a:cubicBezTo>
                    <a:pt x="541" y="150"/>
                    <a:pt x="545" y="158"/>
                    <a:pt x="554" y="170"/>
                  </a:cubicBezTo>
                  <a:cubicBezTo>
                    <a:pt x="519" y="197"/>
                    <a:pt x="370" y="316"/>
                    <a:pt x="282" y="390"/>
                  </a:cubicBezTo>
                  <a:cubicBezTo>
                    <a:pt x="272" y="368"/>
                    <a:pt x="241" y="342"/>
                    <a:pt x="207" y="313"/>
                  </a:cubicBezTo>
                  <a:cubicBezTo>
                    <a:pt x="170" y="282"/>
                    <a:pt x="124" y="265"/>
                    <a:pt x="85" y="265"/>
                  </a:cubicBezTo>
                  <a:cubicBezTo>
                    <a:pt x="64" y="265"/>
                    <a:pt x="45" y="270"/>
                    <a:pt x="31" y="280"/>
                  </a:cubicBezTo>
                  <a:cubicBezTo>
                    <a:pt x="2" y="302"/>
                    <a:pt x="0" y="340"/>
                    <a:pt x="21" y="377"/>
                  </a:cubicBezTo>
                  <a:cubicBezTo>
                    <a:pt x="31" y="422"/>
                    <a:pt x="52" y="459"/>
                    <a:pt x="122" y="477"/>
                  </a:cubicBezTo>
                  <a:cubicBezTo>
                    <a:pt x="129" y="479"/>
                    <a:pt x="135" y="480"/>
                    <a:pt x="142" y="480"/>
                  </a:cubicBezTo>
                  <a:cubicBezTo>
                    <a:pt x="168" y="480"/>
                    <a:pt x="194" y="468"/>
                    <a:pt x="215" y="452"/>
                  </a:cubicBezTo>
                  <a:cubicBezTo>
                    <a:pt x="215" y="452"/>
                    <a:pt x="215" y="452"/>
                    <a:pt x="215" y="452"/>
                  </a:cubicBezTo>
                  <a:cubicBezTo>
                    <a:pt x="216" y="452"/>
                    <a:pt x="216" y="452"/>
                    <a:pt x="216" y="452"/>
                  </a:cubicBezTo>
                  <a:cubicBezTo>
                    <a:pt x="193" y="487"/>
                    <a:pt x="179" y="533"/>
                    <a:pt x="193" y="573"/>
                  </a:cubicBezTo>
                  <a:cubicBezTo>
                    <a:pt x="220" y="648"/>
                    <a:pt x="259" y="663"/>
                    <a:pt x="305" y="667"/>
                  </a:cubicBezTo>
                  <a:cubicBezTo>
                    <a:pt x="307" y="667"/>
                    <a:pt x="308" y="667"/>
                    <a:pt x="309" y="667"/>
                  </a:cubicBezTo>
                  <a:cubicBezTo>
                    <a:pt x="332" y="667"/>
                    <a:pt x="347" y="651"/>
                    <a:pt x="351" y="624"/>
                  </a:cubicBezTo>
                  <a:cubicBezTo>
                    <a:pt x="356" y="625"/>
                    <a:pt x="361" y="625"/>
                    <a:pt x="366" y="625"/>
                  </a:cubicBezTo>
                  <a:cubicBezTo>
                    <a:pt x="387" y="625"/>
                    <a:pt x="406" y="620"/>
                    <a:pt x="420" y="610"/>
                  </a:cubicBezTo>
                  <a:cubicBezTo>
                    <a:pt x="461" y="580"/>
                    <a:pt x="448" y="517"/>
                    <a:pt x="391" y="469"/>
                  </a:cubicBezTo>
                  <a:cubicBezTo>
                    <a:pt x="360" y="442"/>
                    <a:pt x="331" y="418"/>
                    <a:pt x="305" y="407"/>
                  </a:cubicBezTo>
                  <a:cubicBezTo>
                    <a:pt x="304" y="406"/>
                    <a:pt x="302" y="405"/>
                    <a:pt x="301" y="404"/>
                  </a:cubicBezTo>
                  <a:cubicBezTo>
                    <a:pt x="401" y="340"/>
                    <a:pt x="562" y="233"/>
                    <a:pt x="600" y="208"/>
                  </a:cubicBezTo>
                  <a:cubicBezTo>
                    <a:pt x="610" y="214"/>
                    <a:pt x="619" y="218"/>
                    <a:pt x="624" y="218"/>
                  </a:cubicBezTo>
                  <a:cubicBezTo>
                    <a:pt x="626" y="218"/>
                    <a:pt x="627" y="218"/>
                    <a:pt x="628" y="217"/>
                  </a:cubicBezTo>
                  <a:cubicBezTo>
                    <a:pt x="628" y="217"/>
                    <a:pt x="628" y="217"/>
                    <a:pt x="628" y="217"/>
                  </a:cubicBezTo>
                  <a:cubicBezTo>
                    <a:pt x="784" y="103"/>
                    <a:pt x="784" y="103"/>
                    <a:pt x="784" y="103"/>
                  </a:cubicBezTo>
                  <a:cubicBezTo>
                    <a:pt x="784" y="103"/>
                    <a:pt x="782" y="85"/>
                    <a:pt x="759" y="63"/>
                  </a:cubicBezTo>
                  <a:cubicBezTo>
                    <a:pt x="763" y="61"/>
                    <a:pt x="766" y="59"/>
                    <a:pt x="770" y="57"/>
                  </a:cubicBezTo>
                  <a:cubicBezTo>
                    <a:pt x="776" y="52"/>
                    <a:pt x="781" y="47"/>
                    <a:pt x="787" y="42"/>
                  </a:cubicBezTo>
                  <a:cubicBezTo>
                    <a:pt x="799" y="31"/>
                    <a:pt x="811" y="21"/>
                    <a:pt x="820" y="14"/>
                  </a:cubicBezTo>
                  <a:cubicBezTo>
                    <a:pt x="829" y="6"/>
                    <a:pt x="835" y="1"/>
                    <a:pt x="835" y="1"/>
                  </a:cubicBezTo>
                  <a:cubicBezTo>
                    <a:pt x="834" y="0"/>
                    <a:pt x="834" y="0"/>
                    <a:pt x="834" y="0"/>
                  </a:cubicBezTo>
                  <a:cubicBezTo>
                    <a:pt x="834" y="1"/>
                    <a:pt x="834" y="1"/>
                    <a:pt x="834" y="1"/>
                  </a:cubicBezTo>
                  <a:cubicBezTo>
                    <a:pt x="834" y="1"/>
                    <a:pt x="834" y="0"/>
                    <a:pt x="833" y="0"/>
                  </a:cubicBezTo>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99" name="Freeform 40">
              <a:extLst>
                <a:ext uri="{FF2B5EF4-FFF2-40B4-BE49-F238E27FC236}">
                  <a16:creationId xmlns:a16="http://schemas.microsoft.com/office/drawing/2014/main" id="{58F7709D-1FE3-478C-B551-374BACF43E9C}"/>
                </a:ext>
              </a:extLst>
            </p:cNvPr>
            <p:cNvSpPr>
              <a:spLocks/>
            </p:cNvSpPr>
            <p:nvPr/>
          </p:nvSpPr>
          <p:spPr bwMode="auto">
            <a:xfrm>
              <a:off x="6491" y="2215"/>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1" y="0"/>
                    <a:pt x="1" y="1"/>
                    <a:pt x="1" y="1"/>
                  </a:cubicBezTo>
                  <a:cubicBezTo>
                    <a:pt x="1" y="0"/>
                    <a:pt x="1" y="0"/>
                    <a:pt x="1" y="0"/>
                  </a:cubicBezTo>
                  <a:cubicBezTo>
                    <a:pt x="1" y="0"/>
                    <a:pt x="1" y="0"/>
                    <a:pt x="1" y="0"/>
                  </a:cubicBezTo>
                </a:path>
              </a:pathLst>
            </a:custGeom>
            <a:solidFill>
              <a:srgbClr val="7B7B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grpSp>
      <p:sp>
        <p:nvSpPr>
          <p:cNvPr id="1000" name="Content Placeholder 2">
            <a:extLst>
              <a:ext uri="{FF2B5EF4-FFF2-40B4-BE49-F238E27FC236}">
                <a16:creationId xmlns:a16="http://schemas.microsoft.com/office/drawing/2014/main" id="{44DA868A-E134-4687-8330-51E3297654F4}"/>
              </a:ext>
            </a:extLst>
          </p:cNvPr>
          <p:cNvSpPr txBox="1">
            <a:spLocks/>
          </p:cNvSpPr>
          <p:nvPr/>
        </p:nvSpPr>
        <p:spPr>
          <a:xfrm>
            <a:off x="-28685" y="2600774"/>
            <a:ext cx="2699676" cy="90334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lgn="r">
              <a:buNone/>
              <a:defRPr/>
            </a:pPr>
            <a:r>
              <a:rPr lang="en-US" altLang="zh-CN" sz="1200" b="1" dirty="0">
                <a:solidFill>
                  <a:schemeClr val="tx1"/>
                </a:solidFill>
                <a:ea typeface="微软雅黑" panose="020B0503020204020204" pitchFamily="34" charset="-122"/>
                <a:sym typeface="微软雅黑" panose="020B0503020204020204" pitchFamily="34" charset="-122"/>
              </a:rPr>
              <a:t>Add a title here</a:t>
            </a:r>
          </a:p>
          <a:p>
            <a:pPr marL="0" lvl="0" indent="0" algn="r">
              <a:buNone/>
              <a:defRPr/>
            </a:pPr>
            <a:r>
              <a:rPr lang="en-US" altLang="zh-CN" sz="1200" dirty="0">
                <a:solidFill>
                  <a:schemeClr val="tx1"/>
                </a:solidFill>
                <a:ea typeface="微软雅黑" panose="020B0503020204020204" pitchFamily="34" charset="-122"/>
                <a:sym typeface="微软雅黑" panose="020B0503020204020204" pitchFamily="34" charset="-122"/>
              </a:rPr>
              <a:t>The user can present the presentation on a projector or computer, or print the presentation and make it into filmFor application to a wider range of fields</a:t>
            </a:r>
            <a:endParaRPr lang="zh-CN" altLang="en-US" sz="1200" dirty="0">
              <a:solidFill>
                <a:schemeClr val="tx1"/>
              </a:solidFill>
              <a:ea typeface="微软雅黑" panose="020B0503020204020204" pitchFamily="34" charset="-122"/>
              <a:sym typeface="微软雅黑" panose="020B0503020204020204" pitchFamily="34" charset="-122"/>
            </a:endParaRPr>
          </a:p>
        </p:txBody>
      </p:sp>
      <p:grpSp>
        <p:nvGrpSpPr>
          <p:cNvPr id="1001" name="Group 4">
            <a:extLst>
              <a:ext uri="{FF2B5EF4-FFF2-40B4-BE49-F238E27FC236}">
                <a16:creationId xmlns:a16="http://schemas.microsoft.com/office/drawing/2014/main" id="{C3357BA0-4437-478A-98B7-12E93749EEB4}"/>
              </a:ext>
            </a:extLst>
          </p:cNvPr>
          <p:cNvGrpSpPr>
            <a:grpSpLocks noChangeAspect="1"/>
          </p:cNvGrpSpPr>
          <p:nvPr/>
        </p:nvGrpSpPr>
        <p:grpSpPr bwMode="auto">
          <a:xfrm flipH="1">
            <a:off x="8128204" y="1541836"/>
            <a:ext cx="2065893" cy="3711091"/>
            <a:chOff x="2842" y="375"/>
            <a:chExt cx="1979" cy="3555"/>
          </a:xfrm>
        </p:grpSpPr>
        <p:sp>
          <p:nvSpPr>
            <p:cNvPr id="1002" name="Freeform 5">
              <a:extLst>
                <a:ext uri="{FF2B5EF4-FFF2-40B4-BE49-F238E27FC236}">
                  <a16:creationId xmlns:a16="http://schemas.microsoft.com/office/drawing/2014/main" id="{06A47D73-02A9-4ADE-9B60-6EE68CA2F850}"/>
                </a:ext>
              </a:extLst>
            </p:cNvPr>
            <p:cNvSpPr>
              <a:spLocks/>
            </p:cNvSpPr>
            <p:nvPr/>
          </p:nvSpPr>
          <p:spPr bwMode="auto">
            <a:xfrm>
              <a:off x="4622" y="2148"/>
              <a:ext cx="199" cy="204"/>
            </a:xfrm>
            <a:custGeom>
              <a:avLst/>
              <a:gdLst>
                <a:gd name="T0" fmla="*/ 69 w 84"/>
                <a:gd name="T1" fmla="*/ 67 h 86"/>
                <a:gd name="T2" fmla="*/ 35 w 84"/>
                <a:gd name="T3" fmla="*/ 30 h 86"/>
                <a:gd name="T4" fmla="*/ 17 w 84"/>
                <a:gd name="T5" fmla="*/ 9 h 86"/>
                <a:gd name="T6" fmla="*/ 6 w 84"/>
                <a:gd name="T7" fmla="*/ 0 h 86"/>
                <a:gd name="T8" fmla="*/ 4 w 84"/>
                <a:gd name="T9" fmla="*/ 5 h 86"/>
                <a:gd name="T10" fmla="*/ 0 w 84"/>
                <a:gd name="T11" fmla="*/ 10 h 86"/>
                <a:gd name="T12" fmla="*/ 10 w 84"/>
                <a:gd name="T13" fmla="*/ 21 h 86"/>
                <a:gd name="T14" fmla="*/ 30 w 84"/>
                <a:gd name="T15" fmla="*/ 38 h 86"/>
                <a:gd name="T16" fmla="*/ 66 w 84"/>
                <a:gd name="T17" fmla="*/ 71 h 86"/>
                <a:gd name="T18" fmla="*/ 83 w 84"/>
                <a:gd name="T19" fmla="*/ 86 h 86"/>
                <a:gd name="T20" fmla="*/ 84 w 84"/>
                <a:gd name="T21" fmla="*/ 85 h 86"/>
                <a:gd name="T22" fmla="*/ 69 w 84"/>
                <a:gd name="T23"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86">
                  <a:moveTo>
                    <a:pt x="69" y="67"/>
                  </a:moveTo>
                  <a:cubicBezTo>
                    <a:pt x="60" y="57"/>
                    <a:pt x="47" y="43"/>
                    <a:pt x="35" y="30"/>
                  </a:cubicBezTo>
                  <a:cubicBezTo>
                    <a:pt x="29" y="23"/>
                    <a:pt x="23" y="16"/>
                    <a:pt x="17" y="9"/>
                  </a:cubicBezTo>
                  <a:cubicBezTo>
                    <a:pt x="13" y="6"/>
                    <a:pt x="10" y="3"/>
                    <a:pt x="6" y="0"/>
                  </a:cubicBezTo>
                  <a:cubicBezTo>
                    <a:pt x="6" y="2"/>
                    <a:pt x="5" y="3"/>
                    <a:pt x="4" y="5"/>
                  </a:cubicBezTo>
                  <a:cubicBezTo>
                    <a:pt x="3" y="7"/>
                    <a:pt x="1" y="9"/>
                    <a:pt x="0" y="10"/>
                  </a:cubicBezTo>
                  <a:cubicBezTo>
                    <a:pt x="3" y="14"/>
                    <a:pt x="7" y="17"/>
                    <a:pt x="10" y="21"/>
                  </a:cubicBezTo>
                  <a:cubicBezTo>
                    <a:pt x="16" y="27"/>
                    <a:pt x="23" y="32"/>
                    <a:pt x="30" y="38"/>
                  </a:cubicBezTo>
                  <a:cubicBezTo>
                    <a:pt x="43" y="50"/>
                    <a:pt x="56" y="63"/>
                    <a:pt x="66" y="71"/>
                  </a:cubicBezTo>
                  <a:cubicBezTo>
                    <a:pt x="76" y="80"/>
                    <a:pt x="83" y="86"/>
                    <a:pt x="83" y="86"/>
                  </a:cubicBezTo>
                  <a:cubicBezTo>
                    <a:pt x="84" y="85"/>
                    <a:pt x="84" y="85"/>
                    <a:pt x="84" y="85"/>
                  </a:cubicBezTo>
                  <a:cubicBezTo>
                    <a:pt x="84" y="85"/>
                    <a:pt x="78" y="78"/>
                    <a:pt x="69" y="67"/>
                  </a:cubicBezTo>
                </a:path>
              </a:pathLst>
            </a:custGeom>
            <a:solidFill>
              <a:srgbClr val="B1B1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03" name="Freeform 6">
              <a:extLst>
                <a:ext uri="{FF2B5EF4-FFF2-40B4-BE49-F238E27FC236}">
                  <a16:creationId xmlns:a16="http://schemas.microsoft.com/office/drawing/2014/main" id="{EAD49E2C-1B4D-46E4-8294-DD0AB66D40AB}"/>
                </a:ext>
              </a:extLst>
            </p:cNvPr>
            <p:cNvSpPr>
              <a:spLocks/>
            </p:cNvSpPr>
            <p:nvPr/>
          </p:nvSpPr>
          <p:spPr bwMode="auto">
            <a:xfrm>
              <a:off x="4177" y="1665"/>
              <a:ext cx="490" cy="566"/>
            </a:xfrm>
            <a:custGeom>
              <a:avLst/>
              <a:gdLst>
                <a:gd name="T0" fmla="*/ 204 w 207"/>
                <a:gd name="T1" fmla="*/ 156 h 239"/>
                <a:gd name="T2" fmla="*/ 48 w 207"/>
                <a:gd name="T3" fmla="*/ 0 h 239"/>
                <a:gd name="T4" fmla="*/ 35 w 207"/>
                <a:gd name="T5" fmla="*/ 53 h 239"/>
                <a:gd name="T6" fmla="*/ 0 w 207"/>
                <a:gd name="T7" fmla="*/ 83 h 239"/>
                <a:gd name="T8" fmla="*/ 156 w 207"/>
                <a:gd name="T9" fmla="*/ 239 h 239"/>
                <a:gd name="T10" fmla="*/ 188 w 207"/>
                <a:gd name="T11" fmla="*/ 214 h 239"/>
                <a:gd name="T12" fmla="*/ 192 w 207"/>
                <a:gd name="T13" fmla="*/ 209 h 239"/>
                <a:gd name="T14" fmla="*/ 194 w 207"/>
                <a:gd name="T15" fmla="*/ 204 h 239"/>
                <a:gd name="T16" fmla="*/ 204 w 207"/>
                <a:gd name="T17" fmla="*/ 15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239">
                  <a:moveTo>
                    <a:pt x="204" y="156"/>
                  </a:moveTo>
                  <a:cubicBezTo>
                    <a:pt x="48" y="0"/>
                    <a:pt x="48" y="0"/>
                    <a:pt x="48" y="0"/>
                  </a:cubicBezTo>
                  <a:cubicBezTo>
                    <a:pt x="54" y="6"/>
                    <a:pt x="48" y="30"/>
                    <a:pt x="35" y="53"/>
                  </a:cubicBezTo>
                  <a:cubicBezTo>
                    <a:pt x="22" y="75"/>
                    <a:pt x="7" y="88"/>
                    <a:pt x="0" y="83"/>
                  </a:cubicBezTo>
                  <a:cubicBezTo>
                    <a:pt x="156" y="239"/>
                    <a:pt x="156" y="239"/>
                    <a:pt x="156" y="239"/>
                  </a:cubicBezTo>
                  <a:cubicBezTo>
                    <a:pt x="156" y="239"/>
                    <a:pt x="173" y="237"/>
                    <a:pt x="188" y="214"/>
                  </a:cubicBezTo>
                  <a:cubicBezTo>
                    <a:pt x="189" y="213"/>
                    <a:pt x="191" y="211"/>
                    <a:pt x="192" y="209"/>
                  </a:cubicBezTo>
                  <a:cubicBezTo>
                    <a:pt x="193" y="207"/>
                    <a:pt x="194" y="206"/>
                    <a:pt x="194" y="204"/>
                  </a:cubicBezTo>
                  <a:cubicBezTo>
                    <a:pt x="207" y="178"/>
                    <a:pt x="204" y="156"/>
                    <a:pt x="204" y="156"/>
                  </a:cubicBezTo>
                  <a:close/>
                </a:path>
              </a:pathLst>
            </a:custGeom>
            <a:solidFill>
              <a:srgbClr val="C5C5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04" name="Freeform 7">
              <a:extLst>
                <a:ext uri="{FF2B5EF4-FFF2-40B4-BE49-F238E27FC236}">
                  <a16:creationId xmlns:a16="http://schemas.microsoft.com/office/drawing/2014/main" id="{C07E9C85-F943-42AC-9AFE-4264F88FCA1B}"/>
                </a:ext>
              </a:extLst>
            </p:cNvPr>
            <p:cNvSpPr>
              <a:spLocks/>
            </p:cNvSpPr>
            <p:nvPr/>
          </p:nvSpPr>
          <p:spPr bwMode="auto">
            <a:xfrm>
              <a:off x="4167" y="1656"/>
              <a:ext cx="137" cy="218"/>
            </a:xfrm>
            <a:custGeom>
              <a:avLst/>
              <a:gdLst>
                <a:gd name="T0" fmla="*/ 52 w 58"/>
                <a:gd name="T1" fmla="*/ 4 h 92"/>
                <a:gd name="T2" fmla="*/ 31 w 58"/>
                <a:gd name="T3" fmla="*/ 13 h 92"/>
                <a:gd name="T4" fmla="*/ 39 w 58"/>
                <a:gd name="T5" fmla="*/ 20 h 92"/>
                <a:gd name="T6" fmla="*/ 39 w 58"/>
                <a:gd name="T7" fmla="*/ 25 h 92"/>
                <a:gd name="T8" fmla="*/ 31 w 58"/>
                <a:gd name="T9" fmla="*/ 50 h 92"/>
                <a:gd name="T10" fmla="*/ 16 w 58"/>
                <a:gd name="T11" fmla="*/ 66 h 92"/>
                <a:gd name="T12" fmla="*/ 12 w 58"/>
                <a:gd name="T13" fmla="*/ 67 h 92"/>
                <a:gd name="T14" fmla="*/ 5 w 58"/>
                <a:gd name="T15" fmla="*/ 59 h 92"/>
                <a:gd name="T16" fmla="*/ 3 w 58"/>
                <a:gd name="T17" fmla="*/ 87 h 92"/>
                <a:gd name="T18" fmla="*/ 4 w 58"/>
                <a:gd name="T19" fmla="*/ 87 h 92"/>
                <a:gd name="T20" fmla="*/ 39 w 58"/>
                <a:gd name="T21" fmla="*/ 57 h 92"/>
                <a:gd name="T22" fmla="*/ 52 w 58"/>
                <a:gd name="T23" fmla="*/ 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92">
                  <a:moveTo>
                    <a:pt x="52" y="4"/>
                  </a:moveTo>
                  <a:cubicBezTo>
                    <a:pt x="48" y="0"/>
                    <a:pt x="40" y="4"/>
                    <a:pt x="31" y="13"/>
                  </a:cubicBezTo>
                  <a:cubicBezTo>
                    <a:pt x="36" y="18"/>
                    <a:pt x="39" y="20"/>
                    <a:pt x="39" y="20"/>
                  </a:cubicBezTo>
                  <a:cubicBezTo>
                    <a:pt x="39" y="20"/>
                    <a:pt x="39" y="22"/>
                    <a:pt x="39" y="25"/>
                  </a:cubicBezTo>
                  <a:cubicBezTo>
                    <a:pt x="39" y="31"/>
                    <a:pt x="37" y="40"/>
                    <a:pt x="31" y="50"/>
                  </a:cubicBezTo>
                  <a:cubicBezTo>
                    <a:pt x="25" y="61"/>
                    <a:pt x="19" y="64"/>
                    <a:pt x="16" y="66"/>
                  </a:cubicBezTo>
                  <a:cubicBezTo>
                    <a:pt x="14" y="67"/>
                    <a:pt x="12" y="67"/>
                    <a:pt x="12" y="67"/>
                  </a:cubicBezTo>
                  <a:cubicBezTo>
                    <a:pt x="12" y="67"/>
                    <a:pt x="10" y="64"/>
                    <a:pt x="5" y="59"/>
                  </a:cubicBezTo>
                  <a:cubicBezTo>
                    <a:pt x="0" y="72"/>
                    <a:pt x="0" y="83"/>
                    <a:pt x="3" y="87"/>
                  </a:cubicBezTo>
                  <a:cubicBezTo>
                    <a:pt x="4" y="87"/>
                    <a:pt x="4" y="87"/>
                    <a:pt x="4" y="87"/>
                  </a:cubicBezTo>
                  <a:cubicBezTo>
                    <a:pt x="11" y="92"/>
                    <a:pt x="26" y="79"/>
                    <a:pt x="39" y="57"/>
                  </a:cubicBezTo>
                  <a:cubicBezTo>
                    <a:pt x="52" y="34"/>
                    <a:pt x="58" y="10"/>
                    <a:pt x="52" y="4"/>
                  </a:cubicBezTo>
                  <a:close/>
                </a:path>
              </a:pathLst>
            </a:custGeom>
            <a:solidFill>
              <a:srgbClr val="B1B1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05" name="Freeform 8">
              <a:extLst>
                <a:ext uri="{FF2B5EF4-FFF2-40B4-BE49-F238E27FC236}">
                  <a16:creationId xmlns:a16="http://schemas.microsoft.com/office/drawing/2014/main" id="{744CE503-10EA-4BB2-B9CC-554D05367B81}"/>
                </a:ext>
              </a:extLst>
            </p:cNvPr>
            <p:cNvSpPr>
              <a:spLocks/>
            </p:cNvSpPr>
            <p:nvPr/>
          </p:nvSpPr>
          <p:spPr bwMode="auto">
            <a:xfrm>
              <a:off x="2883" y="799"/>
              <a:ext cx="474" cy="407"/>
            </a:xfrm>
            <a:custGeom>
              <a:avLst/>
              <a:gdLst>
                <a:gd name="T0" fmla="*/ 83 w 200"/>
                <a:gd name="T1" fmla="*/ 65 h 172"/>
                <a:gd name="T2" fmla="*/ 200 w 200"/>
                <a:gd name="T3" fmla="*/ 38 h 172"/>
                <a:gd name="T4" fmla="*/ 200 w 200"/>
                <a:gd name="T5" fmla="*/ 37 h 172"/>
                <a:gd name="T6" fmla="*/ 73 w 200"/>
                <a:gd name="T7" fmla="*/ 14 h 172"/>
                <a:gd name="T8" fmla="*/ 9 w 200"/>
                <a:gd name="T9" fmla="*/ 126 h 172"/>
                <a:gd name="T10" fmla="*/ 64 w 200"/>
                <a:gd name="T11" fmla="*/ 172 h 172"/>
                <a:gd name="T12" fmla="*/ 83 w 200"/>
                <a:gd name="T13" fmla="*/ 65 h 172"/>
              </a:gdLst>
              <a:ahLst/>
              <a:cxnLst>
                <a:cxn ang="0">
                  <a:pos x="T0" y="T1"/>
                </a:cxn>
                <a:cxn ang="0">
                  <a:pos x="T2" y="T3"/>
                </a:cxn>
                <a:cxn ang="0">
                  <a:pos x="T4" y="T5"/>
                </a:cxn>
                <a:cxn ang="0">
                  <a:pos x="T6" y="T7"/>
                </a:cxn>
                <a:cxn ang="0">
                  <a:pos x="T8" y="T9"/>
                </a:cxn>
                <a:cxn ang="0">
                  <a:pos x="T10" y="T11"/>
                </a:cxn>
                <a:cxn ang="0">
                  <a:pos x="T12" y="T13"/>
                </a:cxn>
              </a:cxnLst>
              <a:rect l="0" t="0" r="r" b="b"/>
              <a:pathLst>
                <a:path w="200" h="172">
                  <a:moveTo>
                    <a:pt x="83" y="65"/>
                  </a:moveTo>
                  <a:cubicBezTo>
                    <a:pt x="105" y="26"/>
                    <a:pt x="157" y="23"/>
                    <a:pt x="200" y="38"/>
                  </a:cubicBezTo>
                  <a:cubicBezTo>
                    <a:pt x="200" y="38"/>
                    <a:pt x="200" y="37"/>
                    <a:pt x="200" y="37"/>
                  </a:cubicBezTo>
                  <a:cubicBezTo>
                    <a:pt x="159" y="14"/>
                    <a:pt x="109" y="0"/>
                    <a:pt x="73" y="14"/>
                  </a:cubicBezTo>
                  <a:cubicBezTo>
                    <a:pt x="6" y="41"/>
                    <a:pt x="0" y="81"/>
                    <a:pt x="9" y="126"/>
                  </a:cubicBezTo>
                  <a:cubicBezTo>
                    <a:pt x="14" y="152"/>
                    <a:pt x="35" y="167"/>
                    <a:pt x="64" y="172"/>
                  </a:cubicBezTo>
                  <a:cubicBezTo>
                    <a:pt x="58" y="137"/>
                    <a:pt x="64" y="97"/>
                    <a:pt x="83" y="65"/>
                  </a:cubicBezTo>
                  <a:close/>
                </a:path>
              </a:pathLst>
            </a:custGeom>
            <a:solidFill>
              <a:srgbClr val="1D7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06" name="Freeform 9">
              <a:extLst>
                <a:ext uri="{FF2B5EF4-FFF2-40B4-BE49-F238E27FC236}">
                  <a16:creationId xmlns:a16="http://schemas.microsoft.com/office/drawing/2014/main" id="{8345DFFD-0C0B-48FE-8FFB-75768521B720}"/>
                </a:ext>
              </a:extLst>
            </p:cNvPr>
            <p:cNvSpPr>
              <a:spLocks/>
            </p:cNvSpPr>
            <p:nvPr/>
          </p:nvSpPr>
          <p:spPr bwMode="auto">
            <a:xfrm>
              <a:off x="3236" y="427"/>
              <a:ext cx="175" cy="460"/>
            </a:xfrm>
            <a:custGeom>
              <a:avLst/>
              <a:gdLst>
                <a:gd name="T0" fmla="*/ 40 w 74"/>
                <a:gd name="T1" fmla="*/ 37 h 194"/>
                <a:gd name="T2" fmla="*/ 74 w 74"/>
                <a:gd name="T3" fmla="*/ 0 h 194"/>
                <a:gd name="T4" fmla="*/ 1 w 74"/>
                <a:gd name="T5" fmla="*/ 100 h 194"/>
                <a:gd name="T6" fmla="*/ 51 w 74"/>
                <a:gd name="T7" fmla="*/ 194 h 194"/>
                <a:gd name="T8" fmla="*/ 52 w 74"/>
                <a:gd name="T9" fmla="*/ 193 h 194"/>
                <a:gd name="T10" fmla="*/ 40 w 74"/>
                <a:gd name="T11" fmla="*/ 37 h 194"/>
              </a:gdLst>
              <a:ahLst/>
              <a:cxnLst>
                <a:cxn ang="0">
                  <a:pos x="T0" y="T1"/>
                </a:cxn>
                <a:cxn ang="0">
                  <a:pos x="T2" y="T3"/>
                </a:cxn>
                <a:cxn ang="0">
                  <a:pos x="T4" y="T5"/>
                </a:cxn>
                <a:cxn ang="0">
                  <a:pos x="T6" y="T7"/>
                </a:cxn>
                <a:cxn ang="0">
                  <a:pos x="T8" y="T9"/>
                </a:cxn>
                <a:cxn ang="0">
                  <a:pos x="T10" y="T11"/>
                </a:cxn>
              </a:cxnLst>
              <a:rect l="0" t="0" r="r" b="b"/>
              <a:pathLst>
                <a:path w="74" h="194">
                  <a:moveTo>
                    <a:pt x="40" y="37"/>
                  </a:moveTo>
                  <a:cubicBezTo>
                    <a:pt x="49" y="21"/>
                    <a:pt x="61" y="8"/>
                    <a:pt x="74" y="0"/>
                  </a:cubicBezTo>
                  <a:cubicBezTo>
                    <a:pt x="31" y="9"/>
                    <a:pt x="0" y="30"/>
                    <a:pt x="1" y="100"/>
                  </a:cubicBezTo>
                  <a:cubicBezTo>
                    <a:pt x="1" y="132"/>
                    <a:pt x="23" y="166"/>
                    <a:pt x="51" y="194"/>
                  </a:cubicBezTo>
                  <a:cubicBezTo>
                    <a:pt x="52" y="193"/>
                    <a:pt x="52" y="193"/>
                    <a:pt x="52" y="193"/>
                  </a:cubicBezTo>
                  <a:cubicBezTo>
                    <a:pt x="29" y="143"/>
                    <a:pt x="17" y="77"/>
                    <a:pt x="40" y="37"/>
                  </a:cubicBezTo>
                  <a:close/>
                </a:path>
              </a:pathLst>
            </a:custGeom>
            <a:solidFill>
              <a:srgbClr val="1D7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07" name="Freeform 10">
              <a:extLst>
                <a:ext uri="{FF2B5EF4-FFF2-40B4-BE49-F238E27FC236}">
                  <a16:creationId xmlns:a16="http://schemas.microsoft.com/office/drawing/2014/main" id="{4D8A2A47-CA31-4CFC-A8E5-CE21A4612978}"/>
                </a:ext>
              </a:extLst>
            </p:cNvPr>
            <p:cNvSpPr>
              <a:spLocks/>
            </p:cNvSpPr>
            <p:nvPr/>
          </p:nvSpPr>
          <p:spPr bwMode="auto">
            <a:xfrm>
              <a:off x="3020" y="853"/>
              <a:ext cx="505" cy="613"/>
            </a:xfrm>
            <a:custGeom>
              <a:avLst/>
              <a:gdLst>
                <a:gd name="T0" fmla="*/ 198 w 213"/>
                <a:gd name="T1" fmla="*/ 82 h 259"/>
                <a:gd name="T2" fmla="*/ 142 w 213"/>
                <a:gd name="T3" fmla="*/ 15 h 259"/>
                <a:gd name="T4" fmla="*/ 25 w 213"/>
                <a:gd name="T5" fmla="*/ 42 h 259"/>
                <a:gd name="T6" fmla="*/ 6 w 213"/>
                <a:gd name="T7" fmla="*/ 149 h 259"/>
                <a:gd name="T8" fmla="*/ 39 w 213"/>
                <a:gd name="T9" fmla="*/ 218 h 259"/>
                <a:gd name="T10" fmla="*/ 172 w 213"/>
                <a:gd name="T11" fmla="*/ 189 h 259"/>
                <a:gd name="T12" fmla="*/ 211 w 213"/>
                <a:gd name="T13" fmla="*/ 104 h 259"/>
                <a:gd name="T14" fmla="*/ 213 w 213"/>
                <a:gd name="T15" fmla="*/ 99 h 259"/>
                <a:gd name="T16" fmla="*/ 212 w 213"/>
                <a:gd name="T17" fmla="*/ 97 h 259"/>
                <a:gd name="T18" fmla="*/ 198 w 213"/>
                <a:gd name="T19" fmla="*/ 82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3" h="259">
                  <a:moveTo>
                    <a:pt x="198" y="82"/>
                  </a:moveTo>
                  <a:cubicBezTo>
                    <a:pt x="173" y="53"/>
                    <a:pt x="145" y="23"/>
                    <a:pt x="142" y="15"/>
                  </a:cubicBezTo>
                  <a:cubicBezTo>
                    <a:pt x="99" y="0"/>
                    <a:pt x="47" y="3"/>
                    <a:pt x="25" y="42"/>
                  </a:cubicBezTo>
                  <a:cubicBezTo>
                    <a:pt x="6" y="74"/>
                    <a:pt x="0" y="114"/>
                    <a:pt x="6" y="149"/>
                  </a:cubicBezTo>
                  <a:cubicBezTo>
                    <a:pt x="10" y="176"/>
                    <a:pt x="22" y="201"/>
                    <a:pt x="39" y="218"/>
                  </a:cubicBezTo>
                  <a:cubicBezTo>
                    <a:pt x="80" y="259"/>
                    <a:pt x="139" y="246"/>
                    <a:pt x="172" y="189"/>
                  </a:cubicBezTo>
                  <a:cubicBezTo>
                    <a:pt x="190" y="158"/>
                    <a:pt x="207" y="130"/>
                    <a:pt x="211" y="104"/>
                  </a:cubicBezTo>
                  <a:cubicBezTo>
                    <a:pt x="212" y="102"/>
                    <a:pt x="213" y="100"/>
                    <a:pt x="213" y="99"/>
                  </a:cubicBezTo>
                  <a:cubicBezTo>
                    <a:pt x="213" y="98"/>
                    <a:pt x="212" y="98"/>
                    <a:pt x="212" y="97"/>
                  </a:cubicBezTo>
                  <a:cubicBezTo>
                    <a:pt x="207" y="92"/>
                    <a:pt x="203" y="87"/>
                    <a:pt x="198" y="82"/>
                  </a:cubicBezTo>
                  <a:close/>
                </a:path>
              </a:pathLst>
            </a:custGeom>
            <a:solidFill>
              <a:srgbClr val="347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08" name="Freeform 11">
              <a:extLst>
                <a:ext uri="{FF2B5EF4-FFF2-40B4-BE49-F238E27FC236}">
                  <a16:creationId xmlns:a16="http://schemas.microsoft.com/office/drawing/2014/main" id="{A2EF8F6C-4D76-457E-8279-6C4CBE51A9DA}"/>
                </a:ext>
              </a:extLst>
            </p:cNvPr>
            <p:cNvSpPr>
              <a:spLocks/>
            </p:cNvSpPr>
            <p:nvPr/>
          </p:nvSpPr>
          <p:spPr bwMode="auto">
            <a:xfrm>
              <a:off x="3276" y="375"/>
              <a:ext cx="481" cy="668"/>
            </a:xfrm>
            <a:custGeom>
              <a:avLst/>
              <a:gdLst>
                <a:gd name="T0" fmla="*/ 23 w 203"/>
                <a:gd name="T1" fmla="*/ 59 h 282"/>
                <a:gd name="T2" fmla="*/ 35 w 203"/>
                <a:gd name="T3" fmla="*/ 215 h 282"/>
                <a:gd name="T4" fmla="*/ 72 w 203"/>
                <a:gd name="T5" fmla="*/ 246 h 282"/>
                <a:gd name="T6" fmla="*/ 96 w 203"/>
                <a:gd name="T7" fmla="*/ 267 h 282"/>
                <a:gd name="T8" fmla="*/ 99 w 203"/>
                <a:gd name="T9" fmla="*/ 270 h 282"/>
                <a:gd name="T10" fmla="*/ 113 w 203"/>
                <a:gd name="T11" fmla="*/ 282 h 282"/>
                <a:gd name="T12" fmla="*/ 171 w 203"/>
                <a:gd name="T13" fmla="*/ 207 h 282"/>
                <a:gd name="T14" fmla="*/ 156 w 203"/>
                <a:gd name="T15" fmla="*/ 31 h 282"/>
                <a:gd name="T16" fmla="*/ 57 w 203"/>
                <a:gd name="T17" fmla="*/ 22 h 282"/>
                <a:gd name="T18" fmla="*/ 23 w 203"/>
                <a:gd name="T19" fmla="*/ 5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282">
                  <a:moveTo>
                    <a:pt x="23" y="59"/>
                  </a:moveTo>
                  <a:cubicBezTo>
                    <a:pt x="0" y="99"/>
                    <a:pt x="12" y="165"/>
                    <a:pt x="35" y="215"/>
                  </a:cubicBezTo>
                  <a:cubicBezTo>
                    <a:pt x="38" y="215"/>
                    <a:pt x="55" y="231"/>
                    <a:pt x="72" y="246"/>
                  </a:cubicBezTo>
                  <a:cubicBezTo>
                    <a:pt x="79" y="252"/>
                    <a:pt x="87" y="259"/>
                    <a:pt x="96" y="267"/>
                  </a:cubicBezTo>
                  <a:cubicBezTo>
                    <a:pt x="97" y="268"/>
                    <a:pt x="98" y="269"/>
                    <a:pt x="99" y="270"/>
                  </a:cubicBezTo>
                  <a:cubicBezTo>
                    <a:pt x="104" y="274"/>
                    <a:pt x="109" y="278"/>
                    <a:pt x="113" y="282"/>
                  </a:cubicBezTo>
                  <a:cubicBezTo>
                    <a:pt x="133" y="272"/>
                    <a:pt x="151" y="241"/>
                    <a:pt x="171" y="207"/>
                  </a:cubicBezTo>
                  <a:cubicBezTo>
                    <a:pt x="203" y="150"/>
                    <a:pt x="197" y="71"/>
                    <a:pt x="156" y="31"/>
                  </a:cubicBezTo>
                  <a:cubicBezTo>
                    <a:pt x="127" y="2"/>
                    <a:pt x="89" y="0"/>
                    <a:pt x="57" y="22"/>
                  </a:cubicBezTo>
                  <a:cubicBezTo>
                    <a:pt x="44" y="30"/>
                    <a:pt x="32" y="43"/>
                    <a:pt x="23" y="59"/>
                  </a:cubicBezTo>
                  <a:close/>
                </a:path>
              </a:pathLst>
            </a:custGeom>
            <a:solidFill>
              <a:srgbClr val="347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09" name="Freeform 12">
              <a:extLst>
                <a:ext uri="{FF2B5EF4-FFF2-40B4-BE49-F238E27FC236}">
                  <a16:creationId xmlns:a16="http://schemas.microsoft.com/office/drawing/2014/main" id="{3C99822E-BD43-459C-B698-15FB7FAB7DB5}"/>
                </a:ext>
              </a:extLst>
            </p:cNvPr>
            <p:cNvSpPr>
              <a:spLocks/>
            </p:cNvSpPr>
            <p:nvPr/>
          </p:nvSpPr>
          <p:spPr bwMode="auto">
            <a:xfrm>
              <a:off x="3357" y="884"/>
              <a:ext cx="902" cy="930"/>
            </a:xfrm>
            <a:custGeom>
              <a:avLst/>
              <a:gdLst>
                <a:gd name="T0" fmla="*/ 381 w 381"/>
                <a:gd name="T1" fmla="*/ 346 h 393"/>
                <a:gd name="T2" fmla="*/ 373 w 381"/>
                <a:gd name="T3" fmla="*/ 339 h 393"/>
                <a:gd name="T4" fmla="*/ 79 w 381"/>
                <a:gd name="T5" fmla="*/ 67 h 393"/>
                <a:gd name="T6" fmla="*/ 65 w 381"/>
                <a:gd name="T7" fmla="*/ 55 h 393"/>
                <a:gd name="T8" fmla="*/ 62 w 381"/>
                <a:gd name="T9" fmla="*/ 52 h 393"/>
                <a:gd name="T10" fmla="*/ 38 w 381"/>
                <a:gd name="T11" fmla="*/ 31 h 393"/>
                <a:gd name="T12" fmla="*/ 1 w 381"/>
                <a:gd name="T13" fmla="*/ 0 h 393"/>
                <a:gd name="T14" fmla="*/ 0 w 381"/>
                <a:gd name="T15" fmla="*/ 1 h 393"/>
                <a:gd name="T16" fmla="*/ 0 w 381"/>
                <a:gd name="T17" fmla="*/ 1 h 393"/>
                <a:gd name="T18" fmla="*/ 0 w 381"/>
                <a:gd name="T19" fmla="*/ 1 h 393"/>
                <a:gd name="T20" fmla="*/ 0 w 381"/>
                <a:gd name="T21" fmla="*/ 2 h 393"/>
                <a:gd name="T22" fmla="*/ 56 w 381"/>
                <a:gd name="T23" fmla="*/ 69 h 393"/>
                <a:gd name="T24" fmla="*/ 70 w 381"/>
                <a:gd name="T25" fmla="*/ 84 h 393"/>
                <a:gd name="T26" fmla="*/ 71 w 381"/>
                <a:gd name="T27" fmla="*/ 86 h 393"/>
                <a:gd name="T28" fmla="*/ 347 w 381"/>
                <a:gd name="T29" fmla="*/ 385 h 393"/>
                <a:gd name="T30" fmla="*/ 354 w 381"/>
                <a:gd name="T31" fmla="*/ 393 h 393"/>
                <a:gd name="T32" fmla="*/ 358 w 381"/>
                <a:gd name="T33" fmla="*/ 392 h 393"/>
                <a:gd name="T34" fmla="*/ 373 w 381"/>
                <a:gd name="T35" fmla="*/ 376 h 393"/>
                <a:gd name="T36" fmla="*/ 381 w 381"/>
                <a:gd name="T37" fmla="*/ 351 h 393"/>
                <a:gd name="T38" fmla="*/ 381 w 381"/>
                <a:gd name="T39" fmla="*/ 34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1" h="393">
                  <a:moveTo>
                    <a:pt x="381" y="346"/>
                  </a:moveTo>
                  <a:cubicBezTo>
                    <a:pt x="381" y="346"/>
                    <a:pt x="378" y="344"/>
                    <a:pt x="373" y="339"/>
                  </a:cubicBezTo>
                  <a:cubicBezTo>
                    <a:pt x="336" y="304"/>
                    <a:pt x="177" y="155"/>
                    <a:pt x="79" y="67"/>
                  </a:cubicBezTo>
                  <a:cubicBezTo>
                    <a:pt x="75" y="63"/>
                    <a:pt x="70" y="59"/>
                    <a:pt x="65" y="55"/>
                  </a:cubicBezTo>
                  <a:cubicBezTo>
                    <a:pt x="64" y="54"/>
                    <a:pt x="63" y="53"/>
                    <a:pt x="62" y="52"/>
                  </a:cubicBezTo>
                  <a:cubicBezTo>
                    <a:pt x="53" y="44"/>
                    <a:pt x="45" y="37"/>
                    <a:pt x="38" y="31"/>
                  </a:cubicBezTo>
                  <a:cubicBezTo>
                    <a:pt x="21" y="16"/>
                    <a:pt x="4" y="0"/>
                    <a:pt x="1" y="0"/>
                  </a:cubicBezTo>
                  <a:cubicBezTo>
                    <a:pt x="0" y="1"/>
                    <a:pt x="0" y="1"/>
                    <a:pt x="0" y="1"/>
                  </a:cubicBezTo>
                  <a:cubicBezTo>
                    <a:pt x="0" y="1"/>
                    <a:pt x="0" y="1"/>
                    <a:pt x="0" y="1"/>
                  </a:cubicBezTo>
                  <a:cubicBezTo>
                    <a:pt x="0" y="1"/>
                    <a:pt x="0" y="1"/>
                    <a:pt x="0" y="1"/>
                  </a:cubicBezTo>
                  <a:cubicBezTo>
                    <a:pt x="0" y="1"/>
                    <a:pt x="0" y="2"/>
                    <a:pt x="0" y="2"/>
                  </a:cubicBezTo>
                  <a:cubicBezTo>
                    <a:pt x="3" y="10"/>
                    <a:pt x="31" y="40"/>
                    <a:pt x="56" y="69"/>
                  </a:cubicBezTo>
                  <a:cubicBezTo>
                    <a:pt x="61" y="74"/>
                    <a:pt x="65" y="79"/>
                    <a:pt x="70" y="84"/>
                  </a:cubicBezTo>
                  <a:cubicBezTo>
                    <a:pt x="70" y="85"/>
                    <a:pt x="71" y="85"/>
                    <a:pt x="71" y="86"/>
                  </a:cubicBezTo>
                  <a:cubicBezTo>
                    <a:pt x="161" y="186"/>
                    <a:pt x="312" y="347"/>
                    <a:pt x="347" y="385"/>
                  </a:cubicBezTo>
                  <a:cubicBezTo>
                    <a:pt x="352" y="390"/>
                    <a:pt x="354" y="393"/>
                    <a:pt x="354" y="393"/>
                  </a:cubicBezTo>
                  <a:cubicBezTo>
                    <a:pt x="354" y="393"/>
                    <a:pt x="356" y="393"/>
                    <a:pt x="358" y="392"/>
                  </a:cubicBezTo>
                  <a:cubicBezTo>
                    <a:pt x="361" y="390"/>
                    <a:pt x="367" y="387"/>
                    <a:pt x="373" y="376"/>
                  </a:cubicBezTo>
                  <a:cubicBezTo>
                    <a:pt x="379" y="366"/>
                    <a:pt x="381" y="357"/>
                    <a:pt x="381" y="351"/>
                  </a:cubicBezTo>
                  <a:cubicBezTo>
                    <a:pt x="381" y="348"/>
                    <a:pt x="381" y="346"/>
                    <a:pt x="381" y="346"/>
                  </a:cubicBezTo>
                  <a:close/>
                </a:path>
              </a:pathLst>
            </a:custGeom>
            <a:solidFill>
              <a:srgbClr val="4A8D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10" name="Freeform 13">
              <a:extLst>
                <a:ext uri="{FF2B5EF4-FFF2-40B4-BE49-F238E27FC236}">
                  <a16:creationId xmlns:a16="http://schemas.microsoft.com/office/drawing/2014/main" id="{6D3DD009-52E7-4106-B091-DB4F71E2F285}"/>
                </a:ext>
              </a:extLst>
            </p:cNvPr>
            <p:cNvSpPr>
              <a:spLocks/>
            </p:cNvSpPr>
            <p:nvPr/>
          </p:nvSpPr>
          <p:spPr bwMode="auto">
            <a:xfrm>
              <a:off x="2842" y="2349"/>
              <a:ext cx="1979" cy="1581"/>
            </a:xfrm>
            <a:custGeom>
              <a:avLst/>
              <a:gdLst>
                <a:gd name="T0" fmla="*/ 834 w 835"/>
                <a:gd name="T1" fmla="*/ 0 h 668"/>
                <a:gd name="T2" fmla="*/ 816 w 835"/>
                <a:gd name="T3" fmla="*/ 11 h 668"/>
                <a:gd name="T4" fmla="*/ 779 w 835"/>
                <a:gd name="T5" fmla="*/ 35 h 668"/>
                <a:gd name="T6" fmla="*/ 758 w 835"/>
                <a:gd name="T7" fmla="*/ 47 h 668"/>
                <a:gd name="T8" fmla="*/ 749 w 835"/>
                <a:gd name="T9" fmla="*/ 55 h 668"/>
                <a:gd name="T10" fmla="*/ 701 w 835"/>
                <a:gd name="T11" fmla="*/ 33 h 668"/>
                <a:gd name="T12" fmla="*/ 545 w 835"/>
                <a:gd name="T13" fmla="*/ 147 h 668"/>
                <a:gd name="T14" fmla="*/ 554 w 835"/>
                <a:gd name="T15" fmla="*/ 170 h 668"/>
                <a:gd name="T16" fmla="*/ 282 w 835"/>
                <a:gd name="T17" fmla="*/ 391 h 668"/>
                <a:gd name="T18" fmla="*/ 207 w 835"/>
                <a:gd name="T19" fmla="*/ 314 h 668"/>
                <a:gd name="T20" fmla="*/ 85 w 835"/>
                <a:gd name="T21" fmla="*/ 265 h 668"/>
                <a:gd name="T22" fmla="*/ 31 w 835"/>
                <a:gd name="T23" fmla="*/ 281 h 668"/>
                <a:gd name="T24" fmla="*/ 22 w 835"/>
                <a:gd name="T25" fmla="*/ 377 h 668"/>
                <a:gd name="T26" fmla="*/ 122 w 835"/>
                <a:gd name="T27" fmla="*/ 478 h 668"/>
                <a:gd name="T28" fmla="*/ 142 w 835"/>
                <a:gd name="T29" fmla="*/ 480 h 668"/>
                <a:gd name="T30" fmla="*/ 215 w 835"/>
                <a:gd name="T31" fmla="*/ 452 h 668"/>
                <a:gd name="T32" fmla="*/ 215 w 835"/>
                <a:gd name="T33" fmla="*/ 452 h 668"/>
                <a:gd name="T34" fmla="*/ 216 w 835"/>
                <a:gd name="T35" fmla="*/ 452 h 668"/>
                <a:gd name="T36" fmla="*/ 193 w 835"/>
                <a:gd name="T37" fmla="*/ 573 h 668"/>
                <a:gd name="T38" fmla="*/ 305 w 835"/>
                <a:gd name="T39" fmla="*/ 667 h 668"/>
                <a:gd name="T40" fmla="*/ 309 w 835"/>
                <a:gd name="T41" fmla="*/ 668 h 668"/>
                <a:gd name="T42" fmla="*/ 351 w 835"/>
                <a:gd name="T43" fmla="*/ 625 h 668"/>
                <a:gd name="T44" fmla="*/ 366 w 835"/>
                <a:gd name="T45" fmla="*/ 626 h 668"/>
                <a:gd name="T46" fmla="*/ 420 w 835"/>
                <a:gd name="T47" fmla="*/ 610 h 668"/>
                <a:gd name="T48" fmla="*/ 391 w 835"/>
                <a:gd name="T49" fmla="*/ 469 h 668"/>
                <a:gd name="T50" fmla="*/ 305 w 835"/>
                <a:gd name="T51" fmla="*/ 408 h 668"/>
                <a:gd name="T52" fmla="*/ 301 w 835"/>
                <a:gd name="T53" fmla="*/ 404 h 668"/>
                <a:gd name="T54" fmla="*/ 600 w 835"/>
                <a:gd name="T55" fmla="*/ 208 h 668"/>
                <a:gd name="T56" fmla="*/ 624 w 835"/>
                <a:gd name="T57" fmla="*/ 218 h 668"/>
                <a:gd name="T58" fmla="*/ 628 w 835"/>
                <a:gd name="T59" fmla="*/ 218 h 668"/>
                <a:gd name="T60" fmla="*/ 628 w 835"/>
                <a:gd name="T61" fmla="*/ 217 h 668"/>
                <a:gd name="T62" fmla="*/ 784 w 835"/>
                <a:gd name="T63" fmla="*/ 103 h 668"/>
                <a:gd name="T64" fmla="*/ 759 w 835"/>
                <a:gd name="T65" fmla="*/ 64 h 668"/>
                <a:gd name="T66" fmla="*/ 770 w 835"/>
                <a:gd name="T67" fmla="*/ 57 h 668"/>
                <a:gd name="T68" fmla="*/ 787 w 835"/>
                <a:gd name="T69" fmla="*/ 42 h 668"/>
                <a:gd name="T70" fmla="*/ 820 w 835"/>
                <a:gd name="T71" fmla="*/ 14 h 668"/>
                <a:gd name="T72" fmla="*/ 835 w 835"/>
                <a:gd name="T73" fmla="*/ 1 h 668"/>
                <a:gd name="T74" fmla="*/ 834 w 835"/>
                <a:gd name="T75" fmla="*/ 1 h 668"/>
                <a:gd name="T76" fmla="*/ 834 w 835"/>
                <a:gd name="T77" fmla="*/ 1 h 668"/>
                <a:gd name="T78" fmla="*/ 834 w 835"/>
                <a:gd name="T7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5" h="668">
                  <a:moveTo>
                    <a:pt x="834" y="0"/>
                  </a:moveTo>
                  <a:cubicBezTo>
                    <a:pt x="832" y="1"/>
                    <a:pt x="826" y="5"/>
                    <a:pt x="816" y="11"/>
                  </a:cubicBezTo>
                  <a:cubicBezTo>
                    <a:pt x="806" y="17"/>
                    <a:pt x="792" y="26"/>
                    <a:pt x="779" y="35"/>
                  </a:cubicBezTo>
                  <a:cubicBezTo>
                    <a:pt x="772" y="39"/>
                    <a:pt x="764" y="43"/>
                    <a:pt x="758" y="47"/>
                  </a:cubicBezTo>
                  <a:cubicBezTo>
                    <a:pt x="755" y="50"/>
                    <a:pt x="752" y="52"/>
                    <a:pt x="749" y="55"/>
                  </a:cubicBezTo>
                  <a:cubicBezTo>
                    <a:pt x="723" y="35"/>
                    <a:pt x="701" y="33"/>
                    <a:pt x="701" y="33"/>
                  </a:cubicBezTo>
                  <a:cubicBezTo>
                    <a:pt x="545" y="147"/>
                    <a:pt x="545" y="147"/>
                    <a:pt x="545" y="147"/>
                  </a:cubicBezTo>
                  <a:cubicBezTo>
                    <a:pt x="541" y="150"/>
                    <a:pt x="545" y="159"/>
                    <a:pt x="554" y="170"/>
                  </a:cubicBezTo>
                  <a:cubicBezTo>
                    <a:pt x="519" y="197"/>
                    <a:pt x="370" y="317"/>
                    <a:pt x="282" y="391"/>
                  </a:cubicBezTo>
                  <a:cubicBezTo>
                    <a:pt x="272" y="368"/>
                    <a:pt x="241" y="342"/>
                    <a:pt x="207" y="314"/>
                  </a:cubicBezTo>
                  <a:cubicBezTo>
                    <a:pt x="170" y="283"/>
                    <a:pt x="124" y="265"/>
                    <a:pt x="85" y="265"/>
                  </a:cubicBezTo>
                  <a:cubicBezTo>
                    <a:pt x="64" y="265"/>
                    <a:pt x="45" y="270"/>
                    <a:pt x="31" y="281"/>
                  </a:cubicBezTo>
                  <a:cubicBezTo>
                    <a:pt x="2" y="302"/>
                    <a:pt x="0" y="340"/>
                    <a:pt x="22" y="377"/>
                  </a:cubicBezTo>
                  <a:cubicBezTo>
                    <a:pt x="31" y="423"/>
                    <a:pt x="52" y="460"/>
                    <a:pt x="122" y="478"/>
                  </a:cubicBezTo>
                  <a:cubicBezTo>
                    <a:pt x="129" y="479"/>
                    <a:pt x="135" y="480"/>
                    <a:pt x="142" y="480"/>
                  </a:cubicBezTo>
                  <a:cubicBezTo>
                    <a:pt x="168" y="480"/>
                    <a:pt x="194" y="469"/>
                    <a:pt x="215" y="452"/>
                  </a:cubicBezTo>
                  <a:cubicBezTo>
                    <a:pt x="215" y="452"/>
                    <a:pt x="215" y="452"/>
                    <a:pt x="215" y="452"/>
                  </a:cubicBezTo>
                  <a:cubicBezTo>
                    <a:pt x="216" y="452"/>
                    <a:pt x="216" y="452"/>
                    <a:pt x="216" y="452"/>
                  </a:cubicBezTo>
                  <a:cubicBezTo>
                    <a:pt x="193" y="487"/>
                    <a:pt x="179" y="534"/>
                    <a:pt x="193" y="573"/>
                  </a:cubicBezTo>
                  <a:cubicBezTo>
                    <a:pt x="220" y="648"/>
                    <a:pt x="260" y="664"/>
                    <a:pt x="305" y="667"/>
                  </a:cubicBezTo>
                  <a:cubicBezTo>
                    <a:pt x="307" y="668"/>
                    <a:pt x="308" y="668"/>
                    <a:pt x="309" y="668"/>
                  </a:cubicBezTo>
                  <a:cubicBezTo>
                    <a:pt x="332" y="668"/>
                    <a:pt x="347" y="651"/>
                    <a:pt x="351" y="625"/>
                  </a:cubicBezTo>
                  <a:cubicBezTo>
                    <a:pt x="356" y="625"/>
                    <a:pt x="361" y="626"/>
                    <a:pt x="366" y="626"/>
                  </a:cubicBezTo>
                  <a:cubicBezTo>
                    <a:pt x="387" y="626"/>
                    <a:pt x="406" y="621"/>
                    <a:pt x="420" y="610"/>
                  </a:cubicBezTo>
                  <a:cubicBezTo>
                    <a:pt x="461" y="580"/>
                    <a:pt x="448" y="517"/>
                    <a:pt x="391" y="469"/>
                  </a:cubicBezTo>
                  <a:cubicBezTo>
                    <a:pt x="360" y="443"/>
                    <a:pt x="331" y="419"/>
                    <a:pt x="305" y="408"/>
                  </a:cubicBezTo>
                  <a:cubicBezTo>
                    <a:pt x="304" y="406"/>
                    <a:pt x="302" y="405"/>
                    <a:pt x="301" y="404"/>
                  </a:cubicBezTo>
                  <a:cubicBezTo>
                    <a:pt x="401" y="341"/>
                    <a:pt x="562" y="233"/>
                    <a:pt x="600" y="208"/>
                  </a:cubicBezTo>
                  <a:cubicBezTo>
                    <a:pt x="610" y="215"/>
                    <a:pt x="619" y="218"/>
                    <a:pt x="624" y="218"/>
                  </a:cubicBezTo>
                  <a:cubicBezTo>
                    <a:pt x="626" y="218"/>
                    <a:pt x="627" y="218"/>
                    <a:pt x="628" y="218"/>
                  </a:cubicBezTo>
                  <a:cubicBezTo>
                    <a:pt x="628" y="217"/>
                    <a:pt x="628" y="217"/>
                    <a:pt x="628" y="217"/>
                  </a:cubicBezTo>
                  <a:cubicBezTo>
                    <a:pt x="784" y="103"/>
                    <a:pt x="784" y="103"/>
                    <a:pt x="784" y="103"/>
                  </a:cubicBezTo>
                  <a:cubicBezTo>
                    <a:pt x="784" y="103"/>
                    <a:pt x="782" y="85"/>
                    <a:pt x="759" y="64"/>
                  </a:cubicBezTo>
                  <a:cubicBezTo>
                    <a:pt x="763" y="62"/>
                    <a:pt x="766" y="60"/>
                    <a:pt x="770" y="57"/>
                  </a:cubicBezTo>
                  <a:cubicBezTo>
                    <a:pt x="776" y="52"/>
                    <a:pt x="781" y="47"/>
                    <a:pt x="787" y="42"/>
                  </a:cubicBezTo>
                  <a:cubicBezTo>
                    <a:pt x="799" y="32"/>
                    <a:pt x="812" y="22"/>
                    <a:pt x="820" y="14"/>
                  </a:cubicBezTo>
                  <a:cubicBezTo>
                    <a:pt x="829" y="6"/>
                    <a:pt x="835" y="1"/>
                    <a:pt x="835" y="1"/>
                  </a:cubicBezTo>
                  <a:cubicBezTo>
                    <a:pt x="834" y="1"/>
                    <a:pt x="834" y="1"/>
                    <a:pt x="834" y="1"/>
                  </a:cubicBezTo>
                  <a:cubicBezTo>
                    <a:pt x="834" y="1"/>
                    <a:pt x="834" y="1"/>
                    <a:pt x="834" y="1"/>
                  </a:cubicBezTo>
                  <a:cubicBezTo>
                    <a:pt x="834" y="1"/>
                    <a:pt x="834" y="1"/>
                    <a:pt x="834" y="0"/>
                  </a:cubicBezTo>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11" name="Freeform 14">
              <a:extLst>
                <a:ext uri="{FF2B5EF4-FFF2-40B4-BE49-F238E27FC236}">
                  <a16:creationId xmlns:a16="http://schemas.microsoft.com/office/drawing/2014/main" id="{DB9DDE15-148B-418B-8FF0-271D6AE7C3E8}"/>
                </a:ext>
              </a:extLst>
            </p:cNvPr>
            <p:cNvSpPr>
              <a:spLocks/>
            </p:cNvSpPr>
            <p:nvPr/>
          </p:nvSpPr>
          <p:spPr bwMode="auto">
            <a:xfrm>
              <a:off x="4819" y="2349"/>
              <a:ext cx="0" cy="3"/>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path>
              </a:pathLst>
            </a:custGeom>
            <a:solidFill>
              <a:srgbClr val="7B7B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grpSp>
      <p:sp>
        <p:nvSpPr>
          <p:cNvPr id="1012" name="Content Placeholder 2">
            <a:extLst>
              <a:ext uri="{FF2B5EF4-FFF2-40B4-BE49-F238E27FC236}">
                <a16:creationId xmlns:a16="http://schemas.microsoft.com/office/drawing/2014/main" id="{8F27303B-4C83-443D-A997-0FA78A2ED872}"/>
              </a:ext>
            </a:extLst>
          </p:cNvPr>
          <p:cNvSpPr txBox="1">
            <a:spLocks/>
          </p:cNvSpPr>
          <p:nvPr/>
        </p:nvSpPr>
        <p:spPr>
          <a:xfrm>
            <a:off x="9435259" y="2760416"/>
            <a:ext cx="2699676" cy="90334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buNone/>
              <a:defRPr/>
            </a:pPr>
            <a:r>
              <a:rPr lang="en-US" altLang="zh-CN" sz="1200" b="1" dirty="0">
                <a:solidFill>
                  <a:schemeClr val="tx1"/>
                </a:solidFill>
                <a:ea typeface="微软雅黑" panose="020B0503020204020204" pitchFamily="34" charset="-122"/>
                <a:sym typeface="微软雅黑" panose="020B0503020204020204" pitchFamily="34" charset="-122"/>
              </a:rPr>
              <a:t>Add a title here</a:t>
            </a:r>
          </a:p>
          <a:p>
            <a:pPr marL="0" lvl="0" indent="0">
              <a:buNone/>
              <a:defRPr/>
            </a:pPr>
            <a:r>
              <a:rPr lang="en-US" altLang="zh-CN" sz="1200" dirty="0">
                <a:solidFill>
                  <a:schemeClr val="tx1"/>
                </a:solidFill>
                <a:ea typeface="微软雅黑" panose="020B0503020204020204" pitchFamily="34" charset="-122"/>
                <a:sym typeface="微软雅黑" panose="020B0503020204020204" pitchFamily="34" charset="-122"/>
              </a:rPr>
              <a:t>The user can present the presentation on a projector or computer, or print the presentation and make it into film.</a:t>
            </a:r>
            <a:endParaRPr lang="zh-CN" altLang="en-US" sz="1200" dirty="0">
              <a:solidFill>
                <a:schemeClr val="tx1"/>
              </a:solidFill>
              <a:ea typeface="微软雅黑" panose="020B0503020204020204" pitchFamily="34" charset="-122"/>
              <a:sym typeface="微软雅黑" panose="020B0503020204020204" pitchFamily="34" charset="-122"/>
            </a:endParaRPr>
          </a:p>
        </p:txBody>
      </p:sp>
      <p:grpSp>
        <p:nvGrpSpPr>
          <p:cNvPr id="1013" name="Group 1">
            <a:extLst>
              <a:ext uri="{FF2B5EF4-FFF2-40B4-BE49-F238E27FC236}">
                <a16:creationId xmlns:a16="http://schemas.microsoft.com/office/drawing/2014/main" id="{EC9BE74A-1950-47DE-8327-AEAB4020E639}"/>
              </a:ext>
            </a:extLst>
          </p:cNvPr>
          <p:cNvGrpSpPr/>
          <p:nvPr/>
        </p:nvGrpSpPr>
        <p:grpSpPr>
          <a:xfrm>
            <a:off x="5219700" y="793915"/>
            <a:ext cx="1828801" cy="120485"/>
            <a:chOff x="10866255" y="8448874"/>
            <a:chExt cx="2738812" cy="73150"/>
          </a:xfrm>
        </p:grpSpPr>
        <p:sp>
          <p:nvSpPr>
            <p:cNvPr id="1014" name="Rectangle 11">
              <a:extLst>
                <a:ext uri="{FF2B5EF4-FFF2-40B4-BE49-F238E27FC236}">
                  <a16:creationId xmlns:a16="http://schemas.microsoft.com/office/drawing/2014/main" id="{68CAE2AE-76EF-4707-91CC-9267909A3DC2}"/>
                </a:ext>
              </a:extLst>
            </p:cNvPr>
            <p:cNvSpPr/>
            <p:nvPr/>
          </p:nvSpPr>
          <p:spPr>
            <a:xfrm flipV="1">
              <a:off x="10866255" y="8448874"/>
              <a:ext cx="407521" cy="73150"/>
            </a:xfrm>
            <a:prstGeom prst="rect">
              <a:avLst/>
            </a:prstGeom>
            <a:solidFill>
              <a:srgbClr val="E9475A"/>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1015" name="Rectangle 12">
              <a:extLst>
                <a:ext uri="{FF2B5EF4-FFF2-40B4-BE49-F238E27FC236}">
                  <a16:creationId xmlns:a16="http://schemas.microsoft.com/office/drawing/2014/main" id="{DD3032F3-1FC7-40CA-9F6E-7885932379B3}"/>
                </a:ext>
              </a:extLst>
            </p:cNvPr>
            <p:cNvSpPr/>
            <p:nvPr/>
          </p:nvSpPr>
          <p:spPr>
            <a:xfrm flipV="1">
              <a:off x="11330497" y="8448874"/>
              <a:ext cx="407521" cy="73150"/>
            </a:xfrm>
            <a:prstGeom prst="rect">
              <a:avLst/>
            </a:prstGeom>
            <a:solidFill>
              <a:srgbClr val="FA8D30"/>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1016" name="Rectangle 13">
              <a:extLst>
                <a:ext uri="{FF2B5EF4-FFF2-40B4-BE49-F238E27FC236}">
                  <a16:creationId xmlns:a16="http://schemas.microsoft.com/office/drawing/2014/main" id="{393F4FCE-0067-408E-9F4B-62CA04FD0EF2}"/>
                </a:ext>
              </a:extLst>
            </p:cNvPr>
            <p:cNvSpPr/>
            <p:nvPr/>
          </p:nvSpPr>
          <p:spPr>
            <a:xfrm flipV="1">
              <a:off x="11809200" y="8448874"/>
              <a:ext cx="407521" cy="73150"/>
            </a:xfrm>
            <a:prstGeom prst="rect">
              <a:avLst/>
            </a:prstGeom>
            <a:solidFill>
              <a:srgbClr val="F8C95C"/>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1017" name="Rectangle 14">
              <a:extLst>
                <a:ext uri="{FF2B5EF4-FFF2-40B4-BE49-F238E27FC236}">
                  <a16:creationId xmlns:a16="http://schemas.microsoft.com/office/drawing/2014/main" id="{D99E8748-44BD-4315-84E3-67D37FBEAC60}"/>
                </a:ext>
              </a:extLst>
            </p:cNvPr>
            <p:cNvSpPr/>
            <p:nvPr/>
          </p:nvSpPr>
          <p:spPr>
            <a:xfrm flipV="1">
              <a:off x="12273541" y="8448874"/>
              <a:ext cx="407521" cy="73150"/>
            </a:xfrm>
            <a:prstGeom prst="rect">
              <a:avLst/>
            </a:prstGeom>
            <a:solidFill>
              <a:srgbClr val="FFB98B"/>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1018" name="Rectangle 15">
              <a:extLst>
                <a:ext uri="{FF2B5EF4-FFF2-40B4-BE49-F238E27FC236}">
                  <a16:creationId xmlns:a16="http://schemas.microsoft.com/office/drawing/2014/main" id="{59507F7F-01A6-47D5-9205-D2DEB288A450}"/>
                </a:ext>
              </a:extLst>
            </p:cNvPr>
            <p:cNvSpPr/>
            <p:nvPr/>
          </p:nvSpPr>
          <p:spPr>
            <a:xfrm flipV="1">
              <a:off x="12737783" y="8448874"/>
              <a:ext cx="407521" cy="73150"/>
            </a:xfrm>
            <a:prstGeom prst="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1019" name="Rectangle 16">
              <a:extLst>
                <a:ext uri="{FF2B5EF4-FFF2-40B4-BE49-F238E27FC236}">
                  <a16:creationId xmlns:a16="http://schemas.microsoft.com/office/drawing/2014/main" id="{534AB5A9-FF3D-4022-87C0-2397C4C4D109}"/>
                </a:ext>
              </a:extLst>
            </p:cNvPr>
            <p:cNvSpPr/>
            <p:nvPr/>
          </p:nvSpPr>
          <p:spPr>
            <a:xfrm flipV="1">
              <a:off x="13197546" y="8448874"/>
              <a:ext cx="407521" cy="73150"/>
            </a:xfrm>
            <a:prstGeom prst="rect">
              <a:avLst/>
            </a:prstGeom>
            <a:solidFill>
              <a:schemeClr val="accent6">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grpSp>
      <p:sp>
        <p:nvSpPr>
          <p:cNvPr id="1021" name="Rounded Rectangle 4">
            <a:extLst>
              <a:ext uri="{FF2B5EF4-FFF2-40B4-BE49-F238E27FC236}">
                <a16:creationId xmlns:a16="http://schemas.microsoft.com/office/drawing/2014/main" id="{9A99D78B-49E6-4F45-B17C-006F24C0A1E2}"/>
              </a:ext>
            </a:extLst>
          </p:cNvPr>
          <p:cNvSpPr/>
          <p:nvPr/>
        </p:nvSpPr>
        <p:spPr>
          <a:xfrm>
            <a:off x="11436823" y="361731"/>
            <a:ext cx="477272" cy="328187"/>
          </a:xfrm>
          <a:prstGeom prst="roundRect">
            <a:avLst/>
          </a:prstGeom>
          <a:solidFill>
            <a:schemeClr val="tx2">
              <a:lumMod val="40000"/>
              <a:lumOff val="60000"/>
            </a:schemeClr>
          </a:solidFill>
          <a:ln w="381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fld id="{DBBBA498-DA9E-49E0-9B68-36103A5B348F}" type="slidenum">
              <a:rPr kumimoji="0" lang="id-ID" sz="1200" b="0" i="0" u="none" strike="noStrike" kern="0" cap="none" spc="0" normalizeH="0" baseline="0" noProof="0" smtClean="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pPr marL="0" marR="0" lvl="0" indent="0" algn="ctr" defTabSz="914400" eaLnBrk="1" fontAlgn="auto" latinLnBrk="0" hangingPunct="1">
                <a:lnSpc>
                  <a:spcPct val="100000"/>
                </a:lnSpc>
                <a:spcBef>
                  <a:spcPts val="0"/>
                </a:spcBef>
                <a:spcAft>
                  <a:spcPts val="0"/>
                </a:spcAft>
                <a:buClrTx/>
                <a:buSzTx/>
                <a:buFontTx/>
                <a:buNone/>
                <a:tabLst/>
                <a:defRPr/>
              </a:pPr>
              <a:t>5</a:t>
            </a:fld>
            <a:endParaRPr kumimoji="0" lang="en-US" sz="1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Tree>
    <p:extLst>
      <p:ext uri="{BB962C8B-B14F-4D97-AF65-F5344CB8AC3E}">
        <p14:creationId xmlns:p14="http://schemas.microsoft.com/office/powerpoint/2010/main" val="42749589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13"/>
                                        </p:tgtEl>
                                        <p:attrNameLst>
                                          <p:attrName>style.visibility</p:attrName>
                                        </p:attrNameLst>
                                      </p:cBhvr>
                                      <p:to>
                                        <p:strVal val="visible"/>
                                      </p:to>
                                    </p:set>
                                    <p:animEffect transition="in" filter="fade">
                                      <p:cBhvr>
                                        <p:cTn id="7" dur="500"/>
                                        <p:tgtEl>
                                          <p:spTgt spid="1013"/>
                                        </p:tgtEl>
                                      </p:cBhvr>
                                    </p:animEffect>
                                    <p:anim calcmode="lin" valueType="num">
                                      <p:cBhvr>
                                        <p:cTn id="8" dur="500" fill="hold"/>
                                        <p:tgtEl>
                                          <p:spTgt spid="1013"/>
                                        </p:tgtEl>
                                        <p:attrNameLst>
                                          <p:attrName>ppt_x</p:attrName>
                                        </p:attrNameLst>
                                      </p:cBhvr>
                                      <p:tavLst>
                                        <p:tav tm="0">
                                          <p:val>
                                            <p:strVal val="#ppt_x"/>
                                          </p:val>
                                        </p:tav>
                                        <p:tav tm="100000">
                                          <p:val>
                                            <p:strVal val="#ppt_x"/>
                                          </p:val>
                                        </p:tav>
                                      </p:tavLst>
                                    </p:anim>
                                    <p:anim calcmode="lin" valueType="num">
                                      <p:cBhvr>
                                        <p:cTn id="9" dur="500" fill="hold"/>
                                        <p:tgtEl>
                                          <p:spTgt spid="10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B1A461BA-3DB7-4E5C-8843-F1FA5822F8C1}"/>
              </a:ext>
            </a:extLst>
          </p:cNvPr>
          <p:cNvSpPr>
            <a:spLocks noGrp="1"/>
          </p:cNvSpPr>
          <p:nvPr>
            <p:ph type="title"/>
          </p:nvPr>
        </p:nvSpPr>
        <p:spPr/>
        <p:txBody>
          <a:bodyPr/>
          <a:lstStyle/>
          <a:p>
            <a:endParaRPr lang="es-PE" dirty="0"/>
          </a:p>
        </p:txBody>
      </p:sp>
      <p:grpSp>
        <p:nvGrpSpPr>
          <p:cNvPr id="4" name="Group 3">
            <a:extLst>
              <a:ext uri="{FF2B5EF4-FFF2-40B4-BE49-F238E27FC236}">
                <a16:creationId xmlns:a16="http://schemas.microsoft.com/office/drawing/2014/main" id="{3406F03B-6573-41AA-832D-F1CDF162B430}"/>
              </a:ext>
            </a:extLst>
          </p:cNvPr>
          <p:cNvGrpSpPr/>
          <p:nvPr/>
        </p:nvGrpSpPr>
        <p:grpSpPr>
          <a:xfrm>
            <a:off x="1134282" y="1929437"/>
            <a:ext cx="4961718" cy="4928563"/>
            <a:chOff x="1134282" y="1929437"/>
            <a:chExt cx="4961718" cy="4928563"/>
          </a:xfrm>
        </p:grpSpPr>
        <p:sp>
          <p:nvSpPr>
            <p:cNvPr id="5" name="Freeform 5">
              <a:extLst>
                <a:ext uri="{FF2B5EF4-FFF2-40B4-BE49-F238E27FC236}">
                  <a16:creationId xmlns:a16="http://schemas.microsoft.com/office/drawing/2014/main" id="{21FAB8B1-D0C7-4F9C-87D2-C831A6921753}"/>
                </a:ext>
              </a:extLst>
            </p:cNvPr>
            <p:cNvSpPr/>
            <p:nvPr/>
          </p:nvSpPr>
          <p:spPr bwMode="auto">
            <a:xfrm>
              <a:off x="1912099" y="4596238"/>
              <a:ext cx="936427" cy="960622"/>
            </a:xfrm>
            <a:custGeom>
              <a:avLst/>
              <a:gdLst>
                <a:gd name="T0" fmla="*/ 419 w 442"/>
                <a:gd name="T1" fmla="*/ 163 h 453"/>
                <a:gd name="T2" fmla="*/ 166 w 442"/>
                <a:gd name="T3" fmla="*/ 33 h 453"/>
                <a:gd name="T4" fmla="*/ 34 w 442"/>
                <a:gd name="T5" fmla="*/ 285 h 453"/>
                <a:gd name="T6" fmla="*/ 286 w 442"/>
                <a:gd name="T7" fmla="*/ 415 h 453"/>
                <a:gd name="T8" fmla="*/ 299 w 442"/>
                <a:gd name="T9" fmla="*/ 410 h 453"/>
                <a:gd name="T10" fmla="*/ 391 w 442"/>
                <a:gd name="T11" fmla="*/ 453 h 453"/>
                <a:gd name="T12" fmla="*/ 373 w 442"/>
                <a:gd name="T13" fmla="*/ 361 h 453"/>
                <a:gd name="T14" fmla="*/ 419 w 442"/>
                <a:gd name="T15" fmla="*/ 163 h 4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2" h="453">
                  <a:moveTo>
                    <a:pt x="419" y="163"/>
                  </a:moveTo>
                  <a:cubicBezTo>
                    <a:pt x="386" y="58"/>
                    <a:pt x="273" y="0"/>
                    <a:pt x="166" y="33"/>
                  </a:cubicBezTo>
                  <a:cubicBezTo>
                    <a:pt x="60" y="67"/>
                    <a:pt x="0" y="180"/>
                    <a:pt x="34" y="285"/>
                  </a:cubicBezTo>
                  <a:cubicBezTo>
                    <a:pt x="67" y="390"/>
                    <a:pt x="180" y="448"/>
                    <a:pt x="286" y="415"/>
                  </a:cubicBezTo>
                  <a:cubicBezTo>
                    <a:pt x="291" y="413"/>
                    <a:pt x="295" y="412"/>
                    <a:pt x="299" y="410"/>
                  </a:cubicBezTo>
                  <a:cubicBezTo>
                    <a:pt x="391" y="453"/>
                    <a:pt x="391" y="453"/>
                    <a:pt x="391" y="453"/>
                  </a:cubicBezTo>
                  <a:cubicBezTo>
                    <a:pt x="373" y="361"/>
                    <a:pt x="373" y="361"/>
                    <a:pt x="373" y="361"/>
                  </a:cubicBezTo>
                  <a:cubicBezTo>
                    <a:pt x="421" y="309"/>
                    <a:pt x="442" y="235"/>
                    <a:pt x="419" y="163"/>
                  </a:cubicBezTo>
                  <a:close/>
                </a:path>
              </a:pathLst>
            </a:custGeom>
            <a:solidFill>
              <a:srgbClr val="E9475A"/>
            </a:solidFill>
            <a:ln>
              <a:noFill/>
            </a:ln>
          </p:spPr>
          <p:txBody>
            <a:bodyPr vert="horz" wrap="square" lIns="91440" tIns="45720" rIns="91440" bIns="45720" numCol="1" anchor="t" anchorCtr="0" compatLnSpc="1"/>
            <a:lstStyle/>
            <a:p>
              <a:endParaRPr lang="en-GB" dirty="0"/>
            </a:p>
          </p:txBody>
        </p:sp>
        <p:sp>
          <p:nvSpPr>
            <p:cNvPr id="6" name="Freeform 6">
              <a:extLst>
                <a:ext uri="{FF2B5EF4-FFF2-40B4-BE49-F238E27FC236}">
                  <a16:creationId xmlns:a16="http://schemas.microsoft.com/office/drawing/2014/main" id="{79AF8809-D281-4724-AF8E-79F2638F59A6}"/>
                </a:ext>
              </a:extLst>
            </p:cNvPr>
            <p:cNvSpPr/>
            <p:nvPr/>
          </p:nvSpPr>
          <p:spPr bwMode="auto">
            <a:xfrm>
              <a:off x="4101276" y="3967173"/>
              <a:ext cx="848609" cy="905064"/>
            </a:xfrm>
            <a:custGeom>
              <a:avLst/>
              <a:gdLst>
                <a:gd name="T0" fmla="*/ 327 w 400"/>
                <a:gd name="T1" fmla="*/ 333 h 427"/>
                <a:gd name="T2" fmla="*/ 330 w 400"/>
                <a:gd name="T3" fmla="*/ 76 h 427"/>
                <a:gd name="T4" fmla="*/ 74 w 400"/>
                <a:gd name="T5" fmla="*/ 70 h 427"/>
                <a:gd name="T6" fmla="*/ 70 w 400"/>
                <a:gd name="T7" fmla="*/ 326 h 427"/>
                <a:gd name="T8" fmla="*/ 79 w 400"/>
                <a:gd name="T9" fmla="*/ 335 h 427"/>
                <a:gd name="T10" fmla="*/ 81 w 400"/>
                <a:gd name="T11" fmla="*/ 427 h 427"/>
                <a:gd name="T12" fmla="*/ 149 w 400"/>
                <a:gd name="T13" fmla="*/ 375 h 427"/>
                <a:gd name="T14" fmla="*/ 327 w 400"/>
                <a:gd name="T15" fmla="*/ 333 h 4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0" h="427">
                  <a:moveTo>
                    <a:pt x="327" y="333"/>
                  </a:moveTo>
                  <a:cubicBezTo>
                    <a:pt x="399" y="263"/>
                    <a:pt x="400" y="149"/>
                    <a:pt x="330" y="76"/>
                  </a:cubicBezTo>
                  <a:cubicBezTo>
                    <a:pt x="260" y="3"/>
                    <a:pt x="145" y="0"/>
                    <a:pt x="74" y="70"/>
                  </a:cubicBezTo>
                  <a:cubicBezTo>
                    <a:pt x="2" y="139"/>
                    <a:pt x="0" y="254"/>
                    <a:pt x="70" y="326"/>
                  </a:cubicBezTo>
                  <a:cubicBezTo>
                    <a:pt x="73" y="329"/>
                    <a:pt x="76" y="332"/>
                    <a:pt x="79" y="335"/>
                  </a:cubicBezTo>
                  <a:cubicBezTo>
                    <a:pt x="81" y="427"/>
                    <a:pt x="81" y="427"/>
                    <a:pt x="81" y="427"/>
                  </a:cubicBezTo>
                  <a:cubicBezTo>
                    <a:pt x="149" y="375"/>
                    <a:pt x="149" y="375"/>
                    <a:pt x="149" y="375"/>
                  </a:cubicBezTo>
                  <a:cubicBezTo>
                    <a:pt x="210" y="393"/>
                    <a:pt x="278" y="380"/>
                    <a:pt x="327" y="333"/>
                  </a:cubicBezTo>
                  <a:close/>
                </a:path>
              </a:pathLst>
            </a:custGeom>
            <a:solidFill>
              <a:srgbClr val="E9475A"/>
            </a:solidFill>
            <a:ln>
              <a:noFill/>
            </a:ln>
          </p:spPr>
          <p:txBody>
            <a:bodyPr vert="horz" wrap="square" lIns="91440" tIns="45720" rIns="91440" bIns="45720" numCol="1" anchor="t" anchorCtr="0" compatLnSpc="1"/>
            <a:lstStyle/>
            <a:p>
              <a:endParaRPr lang="en-GB" dirty="0"/>
            </a:p>
          </p:txBody>
        </p:sp>
        <p:sp>
          <p:nvSpPr>
            <p:cNvPr id="7" name="Freeform 7">
              <a:extLst>
                <a:ext uri="{FF2B5EF4-FFF2-40B4-BE49-F238E27FC236}">
                  <a16:creationId xmlns:a16="http://schemas.microsoft.com/office/drawing/2014/main" id="{845908D6-5F96-4A53-BD58-59CA742C7ED7}"/>
                </a:ext>
              </a:extLst>
            </p:cNvPr>
            <p:cNvSpPr/>
            <p:nvPr/>
          </p:nvSpPr>
          <p:spPr bwMode="auto">
            <a:xfrm>
              <a:off x="1180879" y="4537095"/>
              <a:ext cx="714193" cy="733012"/>
            </a:xfrm>
            <a:custGeom>
              <a:avLst/>
              <a:gdLst>
                <a:gd name="T0" fmla="*/ 305 w 337"/>
                <a:gd name="T1" fmla="*/ 93 h 346"/>
                <a:gd name="T2" fmla="*/ 96 w 337"/>
                <a:gd name="T3" fmla="*/ 43 h 346"/>
                <a:gd name="T4" fmla="*/ 44 w 337"/>
                <a:gd name="T5" fmla="*/ 252 h 346"/>
                <a:gd name="T6" fmla="*/ 253 w 337"/>
                <a:gd name="T7" fmla="*/ 302 h 346"/>
                <a:gd name="T8" fmla="*/ 261 w 337"/>
                <a:gd name="T9" fmla="*/ 296 h 346"/>
                <a:gd name="T10" fmla="*/ 337 w 337"/>
                <a:gd name="T11" fmla="*/ 311 h 346"/>
                <a:gd name="T12" fmla="*/ 307 w 337"/>
                <a:gd name="T13" fmla="*/ 246 h 346"/>
                <a:gd name="T14" fmla="*/ 305 w 337"/>
                <a:gd name="T15" fmla="*/ 93 h 3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7" h="346">
                  <a:moveTo>
                    <a:pt x="305" y="93"/>
                  </a:moveTo>
                  <a:cubicBezTo>
                    <a:pt x="262" y="22"/>
                    <a:pt x="168" y="0"/>
                    <a:pt x="96" y="43"/>
                  </a:cubicBezTo>
                  <a:cubicBezTo>
                    <a:pt x="24" y="87"/>
                    <a:pt x="0" y="181"/>
                    <a:pt x="44" y="252"/>
                  </a:cubicBezTo>
                  <a:cubicBezTo>
                    <a:pt x="87" y="323"/>
                    <a:pt x="181" y="346"/>
                    <a:pt x="253" y="302"/>
                  </a:cubicBezTo>
                  <a:cubicBezTo>
                    <a:pt x="256" y="300"/>
                    <a:pt x="259" y="298"/>
                    <a:pt x="261" y="296"/>
                  </a:cubicBezTo>
                  <a:cubicBezTo>
                    <a:pt x="337" y="311"/>
                    <a:pt x="337" y="311"/>
                    <a:pt x="337" y="311"/>
                  </a:cubicBezTo>
                  <a:cubicBezTo>
                    <a:pt x="307" y="246"/>
                    <a:pt x="307" y="246"/>
                    <a:pt x="307" y="246"/>
                  </a:cubicBezTo>
                  <a:cubicBezTo>
                    <a:pt x="333" y="200"/>
                    <a:pt x="334" y="142"/>
                    <a:pt x="305" y="93"/>
                  </a:cubicBezTo>
                  <a:close/>
                </a:path>
              </a:pathLst>
            </a:custGeom>
            <a:solidFill>
              <a:schemeClr val="accent1"/>
            </a:solidFill>
            <a:ln>
              <a:noFill/>
            </a:ln>
          </p:spPr>
          <p:txBody>
            <a:bodyPr vert="horz" wrap="square" lIns="91440" tIns="45720" rIns="91440" bIns="45720" numCol="1" anchor="t" anchorCtr="0" compatLnSpc="1"/>
            <a:lstStyle/>
            <a:p>
              <a:endParaRPr lang="en-GB" dirty="0"/>
            </a:p>
          </p:txBody>
        </p:sp>
        <p:sp>
          <p:nvSpPr>
            <p:cNvPr id="8" name="Freeform 8">
              <a:extLst>
                <a:ext uri="{FF2B5EF4-FFF2-40B4-BE49-F238E27FC236}">
                  <a16:creationId xmlns:a16="http://schemas.microsoft.com/office/drawing/2014/main" id="{FAA1B883-0523-4F13-9FDC-725771FDE744}"/>
                </a:ext>
              </a:extLst>
            </p:cNvPr>
            <p:cNvSpPr/>
            <p:nvPr/>
          </p:nvSpPr>
          <p:spPr bwMode="auto">
            <a:xfrm>
              <a:off x="2827915" y="2781630"/>
              <a:ext cx="807388" cy="896998"/>
            </a:xfrm>
            <a:custGeom>
              <a:avLst/>
              <a:gdLst>
                <a:gd name="T0" fmla="*/ 348 w 381"/>
                <a:gd name="T1" fmla="*/ 249 h 423"/>
                <a:gd name="T2" fmla="*/ 250 w 381"/>
                <a:gd name="T3" fmla="*/ 33 h 423"/>
                <a:gd name="T4" fmla="*/ 33 w 381"/>
                <a:gd name="T5" fmla="*/ 128 h 423"/>
                <a:gd name="T6" fmla="*/ 131 w 381"/>
                <a:gd name="T7" fmla="*/ 344 h 423"/>
                <a:gd name="T8" fmla="*/ 141 w 381"/>
                <a:gd name="T9" fmla="*/ 348 h 423"/>
                <a:gd name="T10" fmla="*/ 179 w 381"/>
                <a:gd name="T11" fmla="*/ 423 h 423"/>
                <a:gd name="T12" fmla="*/ 215 w 381"/>
                <a:gd name="T13" fmla="*/ 354 h 423"/>
                <a:gd name="T14" fmla="*/ 348 w 381"/>
                <a:gd name="T15" fmla="*/ 249 h 4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1" h="423">
                  <a:moveTo>
                    <a:pt x="348" y="249"/>
                  </a:moveTo>
                  <a:cubicBezTo>
                    <a:pt x="381" y="163"/>
                    <a:pt x="337" y="66"/>
                    <a:pt x="250" y="33"/>
                  </a:cubicBezTo>
                  <a:cubicBezTo>
                    <a:pt x="163" y="0"/>
                    <a:pt x="66" y="42"/>
                    <a:pt x="33" y="128"/>
                  </a:cubicBezTo>
                  <a:cubicBezTo>
                    <a:pt x="0" y="214"/>
                    <a:pt x="44" y="311"/>
                    <a:pt x="131" y="344"/>
                  </a:cubicBezTo>
                  <a:cubicBezTo>
                    <a:pt x="134" y="345"/>
                    <a:pt x="138" y="347"/>
                    <a:pt x="141" y="348"/>
                  </a:cubicBezTo>
                  <a:cubicBezTo>
                    <a:pt x="179" y="423"/>
                    <a:pt x="179" y="423"/>
                    <a:pt x="179" y="423"/>
                  </a:cubicBezTo>
                  <a:cubicBezTo>
                    <a:pt x="215" y="354"/>
                    <a:pt x="215" y="354"/>
                    <a:pt x="215" y="354"/>
                  </a:cubicBezTo>
                  <a:cubicBezTo>
                    <a:pt x="274" y="345"/>
                    <a:pt x="325" y="307"/>
                    <a:pt x="348" y="249"/>
                  </a:cubicBezTo>
                  <a:close/>
                </a:path>
              </a:pathLst>
            </a:custGeom>
            <a:solidFill>
              <a:schemeClr val="accent1"/>
            </a:solidFill>
            <a:ln>
              <a:noFill/>
            </a:ln>
          </p:spPr>
          <p:txBody>
            <a:bodyPr vert="horz" wrap="square" lIns="91440" tIns="45720" rIns="91440" bIns="45720" numCol="1" anchor="t" anchorCtr="0" compatLnSpc="1"/>
            <a:lstStyle/>
            <a:p>
              <a:endParaRPr lang="en-GB" dirty="0"/>
            </a:p>
          </p:txBody>
        </p:sp>
        <p:sp>
          <p:nvSpPr>
            <p:cNvPr id="9" name="Freeform 9">
              <a:extLst>
                <a:ext uri="{FF2B5EF4-FFF2-40B4-BE49-F238E27FC236}">
                  <a16:creationId xmlns:a16="http://schemas.microsoft.com/office/drawing/2014/main" id="{0AA6FA06-4887-41C5-9D73-3496CD6F4D1B}"/>
                </a:ext>
              </a:extLst>
            </p:cNvPr>
            <p:cNvSpPr/>
            <p:nvPr/>
          </p:nvSpPr>
          <p:spPr bwMode="auto">
            <a:xfrm>
              <a:off x="2266059" y="3674148"/>
              <a:ext cx="964206" cy="1078907"/>
            </a:xfrm>
            <a:custGeom>
              <a:avLst/>
              <a:gdLst>
                <a:gd name="T0" fmla="*/ 449 w 455"/>
                <a:gd name="T1" fmla="*/ 209 h 509"/>
                <a:gd name="T2" fmla="*/ 212 w 455"/>
                <a:gd name="T3" fmla="*/ 10 h 509"/>
                <a:gd name="T4" fmla="*/ 10 w 455"/>
                <a:gd name="T5" fmla="*/ 244 h 509"/>
                <a:gd name="T6" fmla="*/ 247 w 455"/>
                <a:gd name="T7" fmla="*/ 443 h 509"/>
                <a:gd name="T8" fmla="*/ 261 w 455"/>
                <a:gd name="T9" fmla="*/ 441 h 509"/>
                <a:gd name="T10" fmla="*/ 349 w 455"/>
                <a:gd name="T11" fmla="*/ 509 h 509"/>
                <a:gd name="T12" fmla="*/ 352 w 455"/>
                <a:gd name="T13" fmla="*/ 407 h 509"/>
                <a:gd name="T14" fmla="*/ 449 w 455"/>
                <a:gd name="T15" fmla="*/ 209 h 5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5" h="509">
                  <a:moveTo>
                    <a:pt x="449" y="209"/>
                  </a:moveTo>
                  <a:cubicBezTo>
                    <a:pt x="439" y="89"/>
                    <a:pt x="333" y="0"/>
                    <a:pt x="212" y="10"/>
                  </a:cubicBezTo>
                  <a:cubicBezTo>
                    <a:pt x="91" y="19"/>
                    <a:pt x="0" y="124"/>
                    <a:pt x="10" y="244"/>
                  </a:cubicBezTo>
                  <a:cubicBezTo>
                    <a:pt x="20" y="364"/>
                    <a:pt x="126" y="453"/>
                    <a:pt x="247" y="443"/>
                  </a:cubicBezTo>
                  <a:cubicBezTo>
                    <a:pt x="252" y="443"/>
                    <a:pt x="257" y="442"/>
                    <a:pt x="261" y="441"/>
                  </a:cubicBezTo>
                  <a:cubicBezTo>
                    <a:pt x="349" y="509"/>
                    <a:pt x="349" y="509"/>
                    <a:pt x="349" y="509"/>
                  </a:cubicBezTo>
                  <a:cubicBezTo>
                    <a:pt x="352" y="407"/>
                    <a:pt x="352" y="407"/>
                    <a:pt x="352" y="407"/>
                  </a:cubicBezTo>
                  <a:cubicBezTo>
                    <a:pt x="416" y="364"/>
                    <a:pt x="455" y="290"/>
                    <a:pt x="449" y="209"/>
                  </a:cubicBezTo>
                  <a:close/>
                </a:path>
              </a:pathLst>
            </a:custGeom>
            <a:solidFill>
              <a:schemeClr val="accent3"/>
            </a:solidFill>
            <a:ln>
              <a:noFill/>
            </a:ln>
          </p:spPr>
          <p:txBody>
            <a:bodyPr vert="horz" wrap="square" lIns="91440" tIns="45720" rIns="91440" bIns="45720" numCol="1" anchor="t" anchorCtr="0" compatLnSpc="1"/>
            <a:lstStyle/>
            <a:p>
              <a:endParaRPr lang="en-GB" dirty="0"/>
            </a:p>
          </p:txBody>
        </p:sp>
        <p:sp>
          <p:nvSpPr>
            <p:cNvPr id="10" name="Freeform 10">
              <a:extLst>
                <a:ext uri="{FF2B5EF4-FFF2-40B4-BE49-F238E27FC236}">
                  <a16:creationId xmlns:a16="http://schemas.microsoft.com/office/drawing/2014/main" id="{02794F43-4250-4165-9413-9AF8A1BEA319}"/>
                </a:ext>
              </a:extLst>
            </p:cNvPr>
            <p:cNvSpPr/>
            <p:nvPr/>
          </p:nvSpPr>
          <p:spPr bwMode="auto">
            <a:xfrm>
              <a:off x="4743782" y="2536098"/>
              <a:ext cx="1049335" cy="1133569"/>
            </a:xfrm>
            <a:custGeom>
              <a:avLst/>
              <a:gdLst>
                <a:gd name="T0" fmla="*/ 421 w 495"/>
                <a:gd name="T1" fmla="*/ 382 h 535"/>
                <a:gd name="T2" fmla="*/ 382 w 495"/>
                <a:gd name="T3" fmla="*/ 75 h 535"/>
                <a:gd name="T4" fmla="*/ 74 w 495"/>
                <a:gd name="T5" fmla="*/ 111 h 535"/>
                <a:gd name="T6" fmla="*/ 114 w 495"/>
                <a:gd name="T7" fmla="*/ 418 h 535"/>
                <a:gd name="T8" fmla="*/ 126 w 495"/>
                <a:gd name="T9" fmla="*/ 426 h 535"/>
                <a:gd name="T10" fmla="*/ 144 w 495"/>
                <a:gd name="T11" fmla="*/ 535 h 535"/>
                <a:gd name="T12" fmla="*/ 216 w 495"/>
                <a:gd name="T13" fmla="*/ 462 h 535"/>
                <a:gd name="T14" fmla="*/ 421 w 495"/>
                <a:gd name="T15" fmla="*/ 382 h 5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5" h="535">
                  <a:moveTo>
                    <a:pt x="421" y="382"/>
                  </a:moveTo>
                  <a:cubicBezTo>
                    <a:pt x="495" y="287"/>
                    <a:pt x="478" y="150"/>
                    <a:pt x="382" y="75"/>
                  </a:cubicBezTo>
                  <a:cubicBezTo>
                    <a:pt x="286" y="0"/>
                    <a:pt x="148" y="16"/>
                    <a:pt x="74" y="111"/>
                  </a:cubicBezTo>
                  <a:cubicBezTo>
                    <a:pt x="0" y="205"/>
                    <a:pt x="18" y="343"/>
                    <a:pt x="114" y="418"/>
                  </a:cubicBezTo>
                  <a:cubicBezTo>
                    <a:pt x="118" y="421"/>
                    <a:pt x="122" y="424"/>
                    <a:pt x="126" y="426"/>
                  </a:cubicBezTo>
                  <a:cubicBezTo>
                    <a:pt x="144" y="535"/>
                    <a:pt x="144" y="535"/>
                    <a:pt x="144" y="535"/>
                  </a:cubicBezTo>
                  <a:cubicBezTo>
                    <a:pt x="216" y="462"/>
                    <a:pt x="216" y="462"/>
                    <a:pt x="216" y="462"/>
                  </a:cubicBezTo>
                  <a:cubicBezTo>
                    <a:pt x="291" y="474"/>
                    <a:pt x="371" y="446"/>
                    <a:pt x="421" y="382"/>
                  </a:cubicBezTo>
                  <a:close/>
                </a:path>
              </a:pathLst>
            </a:custGeom>
            <a:solidFill>
              <a:srgbClr val="E9475A"/>
            </a:solidFill>
            <a:ln>
              <a:noFill/>
            </a:ln>
          </p:spPr>
          <p:txBody>
            <a:bodyPr vert="horz" wrap="square" lIns="91440" tIns="45720" rIns="91440" bIns="45720" numCol="1" anchor="t" anchorCtr="0" compatLnSpc="1"/>
            <a:lstStyle/>
            <a:p>
              <a:endParaRPr lang="en-GB" dirty="0"/>
            </a:p>
          </p:txBody>
        </p:sp>
        <p:sp>
          <p:nvSpPr>
            <p:cNvPr id="11" name="Freeform 11">
              <a:extLst>
                <a:ext uri="{FF2B5EF4-FFF2-40B4-BE49-F238E27FC236}">
                  <a16:creationId xmlns:a16="http://schemas.microsoft.com/office/drawing/2014/main" id="{4FB4E2DF-A48C-4A28-84A6-8BE49B209ECE}"/>
                </a:ext>
              </a:extLst>
            </p:cNvPr>
            <p:cNvSpPr/>
            <p:nvPr/>
          </p:nvSpPr>
          <p:spPr bwMode="auto">
            <a:xfrm>
              <a:off x="5040392" y="3557655"/>
              <a:ext cx="1055608" cy="1013492"/>
            </a:xfrm>
            <a:custGeom>
              <a:avLst/>
              <a:gdLst>
                <a:gd name="T0" fmla="*/ 314 w 498"/>
                <a:gd name="T1" fmla="*/ 456 h 478"/>
                <a:gd name="T2" fmla="*/ 465 w 498"/>
                <a:gd name="T3" fmla="*/ 186 h 478"/>
                <a:gd name="T4" fmla="*/ 197 w 498"/>
                <a:gd name="T5" fmla="*/ 32 h 478"/>
                <a:gd name="T6" fmla="*/ 46 w 498"/>
                <a:gd name="T7" fmla="*/ 302 h 478"/>
                <a:gd name="T8" fmla="*/ 50 w 498"/>
                <a:gd name="T9" fmla="*/ 316 h 478"/>
                <a:gd name="T10" fmla="*/ 0 w 498"/>
                <a:gd name="T11" fmla="*/ 415 h 478"/>
                <a:gd name="T12" fmla="*/ 101 w 498"/>
                <a:gd name="T13" fmla="*/ 398 h 478"/>
                <a:gd name="T14" fmla="*/ 314 w 498"/>
                <a:gd name="T15" fmla="*/ 456 h 4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478">
                  <a:moveTo>
                    <a:pt x="314" y="456"/>
                  </a:moveTo>
                  <a:cubicBezTo>
                    <a:pt x="430" y="424"/>
                    <a:pt x="498" y="304"/>
                    <a:pt x="465" y="186"/>
                  </a:cubicBezTo>
                  <a:cubicBezTo>
                    <a:pt x="433" y="69"/>
                    <a:pt x="313" y="0"/>
                    <a:pt x="197" y="32"/>
                  </a:cubicBezTo>
                  <a:cubicBezTo>
                    <a:pt x="81" y="64"/>
                    <a:pt x="14" y="185"/>
                    <a:pt x="46" y="302"/>
                  </a:cubicBezTo>
                  <a:cubicBezTo>
                    <a:pt x="47" y="307"/>
                    <a:pt x="49" y="312"/>
                    <a:pt x="50" y="316"/>
                  </a:cubicBezTo>
                  <a:cubicBezTo>
                    <a:pt x="0" y="415"/>
                    <a:pt x="0" y="415"/>
                    <a:pt x="0" y="415"/>
                  </a:cubicBezTo>
                  <a:cubicBezTo>
                    <a:pt x="101" y="398"/>
                    <a:pt x="101" y="398"/>
                    <a:pt x="101" y="398"/>
                  </a:cubicBezTo>
                  <a:cubicBezTo>
                    <a:pt x="155" y="453"/>
                    <a:pt x="235" y="478"/>
                    <a:pt x="314" y="456"/>
                  </a:cubicBezTo>
                  <a:close/>
                </a:path>
              </a:pathLst>
            </a:custGeom>
            <a:solidFill>
              <a:schemeClr val="accent3"/>
            </a:solidFill>
            <a:ln>
              <a:noFill/>
            </a:ln>
          </p:spPr>
          <p:txBody>
            <a:bodyPr vert="horz" wrap="square" lIns="91440" tIns="45720" rIns="91440" bIns="45720" numCol="1" anchor="t" anchorCtr="0" compatLnSpc="1"/>
            <a:lstStyle/>
            <a:p>
              <a:endParaRPr lang="en-GB" dirty="0"/>
            </a:p>
          </p:txBody>
        </p:sp>
        <p:sp>
          <p:nvSpPr>
            <p:cNvPr id="12" name="Freeform 12">
              <a:extLst>
                <a:ext uri="{FF2B5EF4-FFF2-40B4-BE49-F238E27FC236}">
                  <a16:creationId xmlns:a16="http://schemas.microsoft.com/office/drawing/2014/main" id="{0ADAE65B-9666-4E64-B253-63A91DFBC8EF}"/>
                </a:ext>
              </a:extLst>
            </p:cNvPr>
            <p:cNvSpPr/>
            <p:nvPr/>
          </p:nvSpPr>
          <p:spPr bwMode="auto">
            <a:xfrm>
              <a:off x="1757073" y="2694708"/>
              <a:ext cx="1091453" cy="1019765"/>
            </a:xfrm>
            <a:custGeom>
              <a:avLst/>
              <a:gdLst>
                <a:gd name="T0" fmla="*/ 396 w 515"/>
                <a:gd name="T1" fmla="*/ 85 h 481"/>
                <a:gd name="T2" fmla="*/ 87 w 515"/>
                <a:gd name="T3" fmla="*/ 87 h 481"/>
                <a:gd name="T4" fmla="*/ 85 w 515"/>
                <a:gd name="T5" fmla="*/ 396 h 481"/>
                <a:gd name="T6" fmla="*/ 395 w 515"/>
                <a:gd name="T7" fmla="*/ 394 h 481"/>
                <a:gd name="T8" fmla="*/ 405 w 515"/>
                <a:gd name="T9" fmla="*/ 384 h 481"/>
                <a:gd name="T10" fmla="*/ 515 w 515"/>
                <a:gd name="T11" fmla="*/ 378 h 481"/>
                <a:gd name="T12" fmla="*/ 451 w 515"/>
                <a:gd name="T13" fmla="*/ 299 h 481"/>
                <a:gd name="T14" fmla="*/ 396 w 515"/>
                <a:gd name="T15" fmla="*/ 85 h 4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5" h="481">
                  <a:moveTo>
                    <a:pt x="396" y="85"/>
                  </a:moveTo>
                  <a:cubicBezTo>
                    <a:pt x="311" y="0"/>
                    <a:pt x="173" y="1"/>
                    <a:pt x="87" y="87"/>
                  </a:cubicBezTo>
                  <a:cubicBezTo>
                    <a:pt x="1" y="173"/>
                    <a:pt x="0" y="312"/>
                    <a:pt x="85" y="396"/>
                  </a:cubicBezTo>
                  <a:cubicBezTo>
                    <a:pt x="170" y="481"/>
                    <a:pt x="309" y="480"/>
                    <a:pt x="395" y="394"/>
                  </a:cubicBezTo>
                  <a:cubicBezTo>
                    <a:pt x="398" y="391"/>
                    <a:pt x="402" y="387"/>
                    <a:pt x="405" y="384"/>
                  </a:cubicBezTo>
                  <a:cubicBezTo>
                    <a:pt x="515" y="378"/>
                    <a:pt x="515" y="378"/>
                    <a:pt x="515" y="378"/>
                  </a:cubicBezTo>
                  <a:cubicBezTo>
                    <a:pt x="451" y="299"/>
                    <a:pt x="451" y="299"/>
                    <a:pt x="451" y="299"/>
                  </a:cubicBezTo>
                  <a:cubicBezTo>
                    <a:pt x="472" y="225"/>
                    <a:pt x="454" y="143"/>
                    <a:pt x="396" y="85"/>
                  </a:cubicBezTo>
                  <a:close/>
                </a:path>
              </a:pathLst>
            </a:custGeom>
            <a:solidFill>
              <a:srgbClr val="E9475A"/>
            </a:solidFill>
            <a:ln>
              <a:noFill/>
            </a:ln>
          </p:spPr>
          <p:txBody>
            <a:bodyPr vert="horz" wrap="square" lIns="91440" tIns="45720" rIns="91440" bIns="45720" numCol="1" anchor="t" anchorCtr="0" compatLnSpc="1"/>
            <a:lstStyle/>
            <a:p>
              <a:endParaRPr lang="en-GB" dirty="0"/>
            </a:p>
          </p:txBody>
        </p:sp>
        <p:sp>
          <p:nvSpPr>
            <p:cNvPr id="13" name="Freeform 13">
              <a:extLst>
                <a:ext uri="{FF2B5EF4-FFF2-40B4-BE49-F238E27FC236}">
                  <a16:creationId xmlns:a16="http://schemas.microsoft.com/office/drawing/2014/main" id="{47E41C7A-640D-4558-A8CC-D7D56A47563D}"/>
                </a:ext>
              </a:extLst>
            </p:cNvPr>
            <p:cNvSpPr/>
            <p:nvPr/>
          </p:nvSpPr>
          <p:spPr bwMode="auto">
            <a:xfrm>
              <a:off x="4619224" y="4537095"/>
              <a:ext cx="1051128" cy="1015284"/>
            </a:xfrm>
            <a:custGeom>
              <a:avLst/>
              <a:gdLst>
                <a:gd name="T0" fmla="*/ 315 w 496"/>
                <a:gd name="T1" fmla="*/ 456 h 479"/>
                <a:gd name="T2" fmla="*/ 461 w 496"/>
                <a:gd name="T3" fmla="*/ 183 h 479"/>
                <a:gd name="T4" fmla="*/ 190 w 496"/>
                <a:gd name="T5" fmla="*/ 34 h 479"/>
                <a:gd name="T6" fmla="*/ 44 w 496"/>
                <a:gd name="T7" fmla="*/ 306 h 479"/>
                <a:gd name="T8" fmla="*/ 49 w 496"/>
                <a:gd name="T9" fmla="*/ 320 h 479"/>
                <a:gd name="T10" fmla="*/ 0 w 496"/>
                <a:gd name="T11" fmla="*/ 420 h 479"/>
                <a:gd name="T12" fmla="*/ 101 w 496"/>
                <a:gd name="T13" fmla="*/ 402 h 479"/>
                <a:gd name="T14" fmla="*/ 315 w 496"/>
                <a:gd name="T15" fmla="*/ 456 h 4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6" h="479">
                  <a:moveTo>
                    <a:pt x="315" y="456"/>
                  </a:moveTo>
                  <a:cubicBezTo>
                    <a:pt x="430" y="422"/>
                    <a:pt x="496" y="300"/>
                    <a:pt x="461" y="183"/>
                  </a:cubicBezTo>
                  <a:cubicBezTo>
                    <a:pt x="427" y="67"/>
                    <a:pt x="306" y="0"/>
                    <a:pt x="190" y="34"/>
                  </a:cubicBezTo>
                  <a:cubicBezTo>
                    <a:pt x="75" y="68"/>
                    <a:pt x="10" y="190"/>
                    <a:pt x="44" y="306"/>
                  </a:cubicBezTo>
                  <a:cubicBezTo>
                    <a:pt x="45" y="311"/>
                    <a:pt x="47" y="316"/>
                    <a:pt x="49" y="320"/>
                  </a:cubicBezTo>
                  <a:cubicBezTo>
                    <a:pt x="0" y="420"/>
                    <a:pt x="0" y="420"/>
                    <a:pt x="0" y="420"/>
                  </a:cubicBezTo>
                  <a:cubicBezTo>
                    <a:pt x="101" y="402"/>
                    <a:pt x="101" y="402"/>
                    <a:pt x="101" y="402"/>
                  </a:cubicBezTo>
                  <a:cubicBezTo>
                    <a:pt x="156" y="456"/>
                    <a:pt x="237" y="479"/>
                    <a:pt x="315" y="456"/>
                  </a:cubicBezTo>
                  <a:close/>
                </a:path>
              </a:pathLst>
            </a:custGeom>
            <a:solidFill>
              <a:schemeClr val="accent1"/>
            </a:solidFill>
            <a:ln>
              <a:noFill/>
            </a:ln>
          </p:spPr>
          <p:txBody>
            <a:bodyPr vert="horz" wrap="square" lIns="91440" tIns="45720" rIns="91440" bIns="45720" numCol="1" anchor="t" anchorCtr="0" compatLnSpc="1"/>
            <a:lstStyle/>
            <a:p>
              <a:endParaRPr lang="en-GB" dirty="0"/>
            </a:p>
          </p:txBody>
        </p:sp>
        <p:sp>
          <p:nvSpPr>
            <p:cNvPr id="14" name="Freeform 14">
              <a:extLst>
                <a:ext uri="{FF2B5EF4-FFF2-40B4-BE49-F238E27FC236}">
                  <a16:creationId xmlns:a16="http://schemas.microsoft.com/office/drawing/2014/main" id="{6ECAC4AF-EA58-423B-85D4-8EDD68C01463}"/>
                </a:ext>
              </a:extLst>
            </p:cNvPr>
            <p:cNvSpPr/>
            <p:nvPr/>
          </p:nvSpPr>
          <p:spPr bwMode="auto">
            <a:xfrm>
              <a:off x="3232953" y="3644577"/>
              <a:ext cx="734804" cy="833375"/>
            </a:xfrm>
            <a:custGeom>
              <a:avLst/>
              <a:gdLst>
                <a:gd name="T0" fmla="*/ 329 w 347"/>
                <a:gd name="T1" fmla="*/ 206 h 393"/>
                <a:gd name="T2" fmla="*/ 207 w 347"/>
                <a:gd name="T3" fmla="*/ 19 h 393"/>
                <a:gd name="T4" fmla="*/ 19 w 347"/>
                <a:gd name="T5" fmla="*/ 139 h 393"/>
                <a:gd name="T6" fmla="*/ 141 w 347"/>
                <a:gd name="T7" fmla="*/ 326 h 393"/>
                <a:gd name="T8" fmla="*/ 151 w 347"/>
                <a:gd name="T9" fmla="*/ 328 h 393"/>
                <a:gd name="T10" fmla="*/ 198 w 347"/>
                <a:gd name="T11" fmla="*/ 393 h 393"/>
                <a:gd name="T12" fmla="*/ 221 w 347"/>
                <a:gd name="T13" fmla="*/ 323 h 393"/>
                <a:gd name="T14" fmla="*/ 329 w 347"/>
                <a:gd name="T15" fmla="*/ 206 h 3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7" h="393">
                  <a:moveTo>
                    <a:pt x="329" y="206"/>
                  </a:moveTo>
                  <a:cubicBezTo>
                    <a:pt x="347" y="121"/>
                    <a:pt x="293" y="37"/>
                    <a:pt x="207" y="19"/>
                  </a:cubicBezTo>
                  <a:cubicBezTo>
                    <a:pt x="121" y="0"/>
                    <a:pt x="37" y="54"/>
                    <a:pt x="19" y="139"/>
                  </a:cubicBezTo>
                  <a:cubicBezTo>
                    <a:pt x="0" y="224"/>
                    <a:pt x="55" y="307"/>
                    <a:pt x="141" y="326"/>
                  </a:cubicBezTo>
                  <a:cubicBezTo>
                    <a:pt x="144" y="327"/>
                    <a:pt x="148" y="327"/>
                    <a:pt x="151" y="328"/>
                  </a:cubicBezTo>
                  <a:cubicBezTo>
                    <a:pt x="198" y="393"/>
                    <a:pt x="198" y="393"/>
                    <a:pt x="198" y="393"/>
                  </a:cubicBezTo>
                  <a:cubicBezTo>
                    <a:pt x="221" y="323"/>
                    <a:pt x="221" y="323"/>
                    <a:pt x="221" y="323"/>
                  </a:cubicBezTo>
                  <a:cubicBezTo>
                    <a:pt x="274" y="307"/>
                    <a:pt x="317" y="263"/>
                    <a:pt x="329" y="206"/>
                  </a:cubicBezTo>
                  <a:close/>
                </a:path>
              </a:pathLst>
            </a:custGeom>
            <a:solidFill>
              <a:schemeClr val="accent2"/>
            </a:solidFill>
            <a:ln>
              <a:noFill/>
            </a:ln>
          </p:spPr>
          <p:txBody>
            <a:bodyPr vert="horz" wrap="square" lIns="91440" tIns="45720" rIns="91440" bIns="45720" numCol="1" anchor="t" anchorCtr="0" compatLnSpc="1"/>
            <a:lstStyle/>
            <a:p>
              <a:endParaRPr lang="en-GB" dirty="0"/>
            </a:p>
          </p:txBody>
        </p:sp>
        <p:sp>
          <p:nvSpPr>
            <p:cNvPr id="15" name="Freeform 15">
              <a:extLst>
                <a:ext uri="{FF2B5EF4-FFF2-40B4-BE49-F238E27FC236}">
                  <a16:creationId xmlns:a16="http://schemas.microsoft.com/office/drawing/2014/main" id="{9979F9D8-D2BF-4075-81E1-CB9EA6294D7B}"/>
                </a:ext>
              </a:extLst>
            </p:cNvPr>
            <p:cNvSpPr/>
            <p:nvPr/>
          </p:nvSpPr>
          <p:spPr bwMode="auto">
            <a:xfrm>
              <a:off x="1134282" y="3061214"/>
              <a:ext cx="602181" cy="608454"/>
            </a:xfrm>
            <a:custGeom>
              <a:avLst/>
              <a:gdLst>
                <a:gd name="T0" fmla="*/ 249 w 284"/>
                <a:gd name="T1" fmla="*/ 73 h 287"/>
                <a:gd name="T2" fmla="*/ 74 w 284"/>
                <a:gd name="T3" fmla="*/ 39 h 287"/>
                <a:gd name="T4" fmla="*/ 39 w 284"/>
                <a:gd name="T5" fmla="*/ 215 h 287"/>
                <a:gd name="T6" fmla="*/ 214 w 284"/>
                <a:gd name="T7" fmla="*/ 248 h 287"/>
                <a:gd name="T8" fmla="*/ 221 w 284"/>
                <a:gd name="T9" fmla="*/ 243 h 287"/>
                <a:gd name="T10" fmla="*/ 284 w 284"/>
                <a:gd name="T11" fmla="*/ 252 h 287"/>
                <a:gd name="T12" fmla="*/ 257 w 284"/>
                <a:gd name="T13" fmla="*/ 200 h 287"/>
                <a:gd name="T14" fmla="*/ 249 w 284"/>
                <a:gd name="T15" fmla="*/ 73 h 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287">
                  <a:moveTo>
                    <a:pt x="249" y="73"/>
                  </a:moveTo>
                  <a:cubicBezTo>
                    <a:pt x="211" y="15"/>
                    <a:pt x="132" y="0"/>
                    <a:pt x="74" y="39"/>
                  </a:cubicBezTo>
                  <a:cubicBezTo>
                    <a:pt x="16" y="79"/>
                    <a:pt x="0" y="157"/>
                    <a:pt x="39" y="215"/>
                  </a:cubicBezTo>
                  <a:cubicBezTo>
                    <a:pt x="77" y="272"/>
                    <a:pt x="156" y="287"/>
                    <a:pt x="214" y="248"/>
                  </a:cubicBezTo>
                  <a:cubicBezTo>
                    <a:pt x="217" y="246"/>
                    <a:pt x="219" y="245"/>
                    <a:pt x="221" y="243"/>
                  </a:cubicBezTo>
                  <a:cubicBezTo>
                    <a:pt x="284" y="252"/>
                    <a:pt x="284" y="252"/>
                    <a:pt x="284" y="252"/>
                  </a:cubicBezTo>
                  <a:cubicBezTo>
                    <a:pt x="257" y="200"/>
                    <a:pt x="257" y="200"/>
                    <a:pt x="257" y="200"/>
                  </a:cubicBezTo>
                  <a:cubicBezTo>
                    <a:pt x="277" y="161"/>
                    <a:pt x="276" y="112"/>
                    <a:pt x="249" y="73"/>
                  </a:cubicBezTo>
                  <a:close/>
                </a:path>
              </a:pathLst>
            </a:custGeom>
            <a:solidFill>
              <a:schemeClr val="accent1"/>
            </a:solidFill>
            <a:ln>
              <a:noFill/>
            </a:ln>
          </p:spPr>
          <p:txBody>
            <a:bodyPr vert="horz" wrap="square" lIns="91440" tIns="45720" rIns="91440" bIns="45720" numCol="1" anchor="t" anchorCtr="0" compatLnSpc="1"/>
            <a:lstStyle/>
            <a:p>
              <a:endParaRPr lang="en-GB" dirty="0"/>
            </a:p>
          </p:txBody>
        </p:sp>
        <p:sp>
          <p:nvSpPr>
            <p:cNvPr id="16" name="Freeform 16">
              <a:extLst>
                <a:ext uri="{FF2B5EF4-FFF2-40B4-BE49-F238E27FC236}">
                  <a16:creationId xmlns:a16="http://schemas.microsoft.com/office/drawing/2014/main" id="{D9BBA20F-F7C1-49C1-BDA7-58734854AA2D}"/>
                </a:ext>
              </a:extLst>
            </p:cNvPr>
            <p:cNvSpPr/>
            <p:nvPr/>
          </p:nvSpPr>
          <p:spPr bwMode="auto">
            <a:xfrm>
              <a:off x="2391513" y="1989476"/>
              <a:ext cx="821726" cy="919401"/>
            </a:xfrm>
            <a:custGeom>
              <a:avLst/>
              <a:gdLst>
                <a:gd name="T0" fmla="*/ 359 w 388"/>
                <a:gd name="T1" fmla="*/ 245 h 434"/>
                <a:gd name="T2" fmla="*/ 246 w 388"/>
                <a:gd name="T3" fmla="*/ 29 h 434"/>
                <a:gd name="T4" fmla="*/ 29 w 388"/>
                <a:gd name="T5" fmla="*/ 139 h 434"/>
                <a:gd name="T6" fmla="*/ 142 w 388"/>
                <a:gd name="T7" fmla="*/ 355 h 434"/>
                <a:gd name="T8" fmla="*/ 153 w 388"/>
                <a:gd name="T9" fmla="*/ 359 h 434"/>
                <a:gd name="T10" fmla="*/ 196 w 388"/>
                <a:gd name="T11" fmla="*/ 434 h 434"/>
                <a:gd name="T12" fmla="*/ 229 w 388"/>
                <a:gd name="T13" fmla="*/ 361 h 434"/>
                <a:gd name="T14" fmla="*/ 359 w 388"/>
                <a:gd name="T15" fmla="*/ 245 h 4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8" h="434">
                  <a:moveTo>
                    <a:pt x="359" y="245"/>
                  </a:moveTo>
                  <a:cubicBezTo>
                    <a:pt x="388" y="155"/>
                    <a:pt x="338" y="58"/>
                    <a:pt x="246" y="29"/>
                  </a:cubicBezTo>
                  <a:cubicBezTo>
                    <a:pt x="155" y="0"/>
                    <a:pt x="58" y="49"/>
                    <a:pt x="29" y="139"/>
                  </a:cubicBezTo>
                  <a:cubicBezTo>
                    <a:pt x="0" y="229"/>
                    <a:pt x="50" y="326"/>
                    <a:pt x="142" y="355"/>
                  </a:cubicBezTo>
                  <a:cubicBezTo>
                    <a:pt x="145" y="357"/>
                    <a:pt x="149" y="358"/>
                    <a:pt x="153" y="359"/>
                  </a:cubicBezTo>
                  <a:cubicBezTo>
                    <a:pt x="196" y="434"/>
                    <a:pt x="196" y="434"/>
                    <a:pt x="196" y="434"/>
                  </a:cubicBezTo>
                  <a:cubicBezTo>
                    <a:pt x="229" y="361"/>
                    <a:pt x="229" y="361"/>
                    <a:pt x="229" y="361"/>
                  </a:cubicBezTo>
                  <a:cubicBezTo>
                    <a:pt x="288" y="349"/>
                    <a:pt x="340" y="306"/>
                    <a:pt x="359" y="245"/>
                  </a:cubicBezTo>
                  <a:close/>
                </a:path>
              </a:pathLst>
            </a:custGeom>
            <a:solidFill>
              <a:schemeClr val="accent2"/>
            </a:solidFill>
            <a:ln>
              <a:noFill/>
            </a:ln>
          </p:spPr>
          <p:txBody>
            <a:bodyPr vert="horz" wrap="square" lIns="91440" tIns="45720" rIns="91440" bIns="45720" numCol="1" anchor="t" anchorCtr="0" compatLnSpc="1"/>
            <a:lstStyle/>
            <a:p>
              <a:endParaRPr lang="en-GB" dirty="0"/>
            </a:p>
          </p:txBody>
        </p:sp>
        <p:sp>
          <p:nvSpPr>
            <p:cNvPr id="17" name="Freeform 17">
              <a:extLst>
                <a:ext uri="{FF2B5EF4-FFF2-40B4-BE49-F238E27FC236}">
                  <a16:creationId xmlns:a16="http://schemas.microsoft.com/office/drawing/2014/main" id="{FE79D906-BDA7-4107-90BB-D6B0544E36D4}"/>
                </a:ext>
              </a:extLst>
            </p:cNvPr>
            <p:cNvSpPr/>
            <p:nvPr/>
          </p:nvSpPr>
          <p:spPr bwMode="auto">
            <a:xfrm>
              <a:off x="3768822" y="2891851"/>
              <a:ext cx="1053816" cy="1145219"/>
            </a:xfrm>
            <a:custGeom>
              <a:avLst/>
              <a:gdLst>
                <a:gd name="T0" fmla="*/ 427 w 497"/>
                <a:gd name="T1" fmla="*/ 376 h 540"/>
                <a:gd name="T2" fmla="*/ 376 w 497"/>
                <a:gd name="T3" fmla="*/ 71 h 540"/>
                <a:gd name="T4" fmla="*/ 70 w 497"/>
                <a:gd name="T5" fmla="*/ 118 h 540"/>
                <a:gd name="T6" fmla="*/ 121 w 497"/>
                <a:gd name="T7" fmla="*/ 423 h 540"/>
                <a:gd name="T8" fmla="*/ 133 w 497"/>
                <a:gd name="T9" fmla="*/ 432 h 540"/>
                <a:gd name="T10" fmla="*/ 155 w 497"/>
                <a:gd name="T11" fmla="*/ 540 h 540"/>
                <a:gd name="T12" fmla="*/ 224 w 497"/>
                <a:gd name="T13" fmla="*/ 464 h 540"/>
                <a:gd name="T14" fmla="*/ 427 w 497"/>
                <a:gd name="T15" fmla="*/ 376 h 5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7" h="540">
                  <a:moveTo>
                    <a:pt x="427" y="376"/>
                  </a:moveTo>
                  <a:cubicBezTo>
                    <a:pt x="497" y="279"/>
                    <a:pt x="474" y="142"/>
                    <a:pt x="376" y="71"/>
                  </a:cubicBezTo>
                  <a:cubicBezTo>
                    <a:pt x="277" y="0"/>
                    <a:pt x="140" y="21"/>
                    <a:pt x="70" y="118"/>
                  </a:cubicBezTo>
                  <a:cubicBezTo>
                    <a:pt x="0" y="216"/>
                    <a:pt x="22" y="352"/>
                    <a:pt x="121" y="423"/>
                  </a:cubicBezTo>
                  <a:cubicBezTo>
                    <a:pt x="125" y="426"/>
                    <a:pt x="129" y="429"/>
                    <a:pt x="133" y="432"/>
                  </a:cubicBezTo>
                  <a:cubicBezTo>
                    <a:pt x="155" y="540"/>
                    <a:pt x="155" y="540"/>
                    <a:pt x="155" y="540"/>
                  </a:cubicBezTo>
                  <a:cubicBezTo>
                    <a:pt x="224" y="464"/>
                    <a:pt x="224" y="464"/>
                    <a:pt x="224" y="464"/>
                  </a:cubicBezTo>
                  <a:cubicBezTo>
                    <a:pt x="300" y="473"/>
                    <a:pt x="379" y="442"/>
                    <a:pt x="427" y="376"/>
                  </a:cubicBezTo>
                  <a:close/>
                </a:path>
              </a:pathLst>
            </a:custGeom>
            <a:solidFill>
              <a:schemeClr val="accent1"/>
            </a:solidFill>
            <a:ln>
              <a:noFill/>
            </a:ln>
          </p:spPr>
          <p:txBody>
            <a:bodyPr vert="horz" wrap="square" lIns="91440" tIns="45720" rIns="91440" bIns="45720" numCol="1" anchor="t" anchorCtr="0" compatLnSpc="1"/>
            <a:lstStyle/>
            <a:p>
              <a:endParaRPr lang="en-GB" dirty="0"/>
            </a:p>
          </p:txBody>
        </p:sp>
        <p:sp>
          <p:nvSpPr>
            <p:cNvPr id="18" name="Freeform 18">
              <a:extLst>
                <a:ext uri="{FF2B5EF4-FFF2-40B4-BE49-F238E27FC236}">
                  <a16:creationId xmlns:a16="http://schemas.microsoft.com/office/drawing/2014/main" id="{CF988051-8282-4F8F-A69C-88AE72C0CEB5}"/>
                </a:ext>
              </a:extLst>
            </p:cNvPr>
            <p:cNvSpPr/>
            <p:nvPr/>
          </p:nvSpPr>
          <p:spPr bwMode="auto">
            <a:xfrm>
              <a:off x="3266109" y="1929437"/>
              <a:ext cx="1047544" cy="1172102"/>
            </a:xfrm>
            <a:custGeom>
              <a:avLst/>
              <a:gdLst>
                <a:gd name="T0" fmla="*/ 456 w 494"/>
                <a:gd name="T1" fmla="*/ 317 h 553"/>
                <a:gd name="T2" fmla="*/ 318 w 494"/>
                <a:gd name="T3" fmla="*/ 40 h 553"/>
                <a:gd name="T4" fmla="*/ 39 w 494"/>
                <a:gd name="T5" fmla="*/ 174 h 553"/>
                <a:gd name="T6" fmla="*/ 177 w 494"/>
                <a:gd name="T7" fmla="*/ 451 h 553"/>
                <a:gd name="T8" fmla="*/ 191 w 494"/>
                <a:gd name="T9" fmla="*/ 456 h 553"/>
                <a:gd name="T10" fmla="*/ 244 w 494"/>
                <a:gd name="T11" fmla="*/ 553 h 553"/>
                <a:gd name="T12" fmla="*/ 287 w 494"/>
                <a:gd name="T13" fmla="*/ 460 h 553"/>
                <a:gd name="T14" fmla="*/ 456 w 494"/>
                <a:gd name="T15" fmla="*/ 317 h 5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4" h="553">
                  <a:moveTo>
                    <a:pt x="456" y="317"/>
                  </a:moveTo>
                  <a:cubicBezTo>
                    <a:pt x="494" y="203"/>
                    <a:pt x="433" y="79"/>
                    <a:pt x="318" y="40"/>
                  </a:cubicBezTo>
                  <a:cubicBezTo>
                    <a:pt x="203" y="0"/>
                    <a:pt x="78" y="60"/>
                    <a:pt x="39" y="174"/>
                  </a:cubicBezTo>
                  <a:cubicBezTo>
                    <a:pt x="0" y="288"/>
                    <a:pt x="62" y="412"/>
                    <a:pt x="177" y="451"/>
                  </a:cubicBezTo>
                  <a:cubicBezTo>
                    <a:pt x="181" y="453"/>
                    <a:pt x="186" y="454"/>
                    <a:pt x="191" y="456"/>
                  </a:cubicBezTo>
                  <a:cubicBezTo>
                    <a:pt x="244" y="553"/>
                    <a:pt x="244" y="553"/>
                    <a:pt x="244" y="553"/>
                  </a:cubicBezTo>
                  <a:cubicBezTo>
                    <a:pt x="287" y="460"/>
                    <a:pt x="287" y="460"/>
                    <a:pt x="287" y="460"/>
                  </a:cubicBezTo>
                  <a:cubicBezTo>
                    <a:pt x="363" y="446"/>
                    <a:pt x="429" y="394"/>
                    <a:pt x="456" y="317"/>
                  </a:cubicBezTo>
                  <a:close/>
                </a:path>
              </a:pathLst>
            </a:custGeom>
            <a:solidFill>
              <a:schemeClr val="accent3"/>
            </a:solidFill>
            <a:ln>
              <a:noFill/>
            </a:ln>
          </p:spPr>
          <p:txBody>
            <a:bodyPr vert="horz" wrap="square" lIns="91440" tIns="45720" rIns="91440" bIns="45720" numCol="1" anchor="t" anchorCtr="0" compatLnSpc="1"/>
            <a:lstStyle/>
            <a:p>
              <a:endParaRPr lang="en-GB" dirty="0"/>
            </a:p>
          </p:txBody>
        </p:sp>
        <p:sp>
          <p:nvSpPr>
            <p:cNvPr id="19" name="Freeform 19">
              <a:extLst>
                <a:ext uri="{FF2B5EF4-FFF2-40B4-BE49-F238E27FC236}">
                  <a16:creationId xmlns:a16="http://schemas.microsoft.com/office/drawing/2014/main" id="{D0337ECF-7170-479C-842F-A091C1611267}"/>
                </a:ext>
              </a:extLst>
            </p:cNvPr>
            <p:cNvSpPr/>
            <p:nvPr/>
          </p:nvSpPr>
          <p:spPr bwMode="auto">
            <a:xfrm>
              <a:off x="1335905" y="3663395"/>
              <a:ext cx="919401" cy="931050"/>
            </a:xfrm>
            <a:custGeom>
              <a:avLst/>
              <a:gdLst>
                <a:gd name="T0" fmla="*/ 382 w 434"/>
                <a:gd name="T1" fmla="*/ 112 h 439"/>
                <a:gd name="T2" fmla="*/ 114 w 434"/>
                <a:gd name="T3" fmla="*/ 60 h 439"/>
                <a:gd name="T4" fmla="*/ 59 w 434"/>
                <a:gd name="T5" fmla="*/ 327 h 439"/>
                <a:gd name="T6" fmla="*/ 327 w 434"/>
                <a:gd name="T7" fmla="*/ 379 h 439"/>
                <a:gd name="T8" fmla="*/ 337 w 434"/>
                <a:gd name="T9" fmla="*/ 372 h 439"/>
                <a:gd name="T10" fmla="*/ 434 w 434"/>
                <a:gd name="T11" fmla="*/ 386 h 439"/>
                <a:gd name="T12" fmla="*/ 392 w 434"/>
                <a:gd name="T13" fmla="*/ 306 h 439"/>
                <a:gd name="T14" fmla="*/ 382 w 434"/>
                <a:gd name="T15" fmla="*/ 112 h 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4" h="439">
                  <a:moveTo>
                    <a:pt x="382" y="112"/>
                  </a:moveTo>
                  <a:cubicBezTo>
                    <a:pt x="323" y="23"/>
                    <a:pt x="203" y="0"/>
                    <a:pt x="114" y="60"/>
                  </a:cubicBezTo>
                  <a:cubicBezTo>
                    <a:pt x="25" y="119"/>
                    <a:pt x="0" y="239"/>
                    <a:pt x="59" y="327"/>
                  </a:cubicBezTo>
                  <a:cubicBezTo>
                    <a:pt x="118" y="415"/>
                    <a:pt x="238" y="439"/>
                    <a:pt x="327" y="379"/>
                  </a:cubicBezTo>
                  <a:cubicBezTo>
                    <a:pt x="331" y="377"/>
                    <a:pt x="334" y="374"/>
                    <a:pt x="337" y="372"/>
                  </a:cubicBezTo>
                  <a:cubicBezTo>
                    <a:pt x="434" y="386"/>
                    <a:pt x="434" y="386"/>
                    <a:pt x="434" y="386"/>
                  </a:cubicBezTo>
                  <a:cubicBezTo>
                    <a:pt x="392" y="306"/>
                    <a:pt x="392" y="306"/>
                    <a:pt x="392" y="306"/>
                  </a:cubicBezTo>
                  <a:cubicBezTo>
                    <a:pt x="423" y="246"/>
                    <a:pt x="422" y="171"/>
                    <a:pt x="382" y="112"/>
                  </a:cubicBezTo>
                  <a:close/>
                </a:path>
              </a:pathLst>
            </a:custGeom>
            <a:solidFill>
              <a:schemeClr val="accent2"/>
            </a:solidFill>
            <a:ln>
              <a:noFill/>
            </a:ln>
          </p:spPr>
          <p:txBody>
            <a:bodyPr vert="horz" wrap="square" lIns="91440" tIns="45720" rIns="91440" bIns="45720" numCol="1" anchor="t" anchorCtr="0" compatLnSpc="1"/>
            <a:lstStyle/>
            <a:p>
              <a:endParaRPr lang="en-GB" dirty="0"/>
            </a:p>
          </p:txBody>
        </p:sp>
        <p:sp>
          <p:nvSpPr>
            <p:cNvPr id="20" name="Freeform 20">
              <a:extLst>
                <a:ext uri="{FF2B5EF4-FFF2-40B4-BE49-F238E27FC236}">
                  <a16:creationId xmlns:a16="http://schemas.microsoft.com/office/drawing/2014/main" id="{2D365259-4058-4E4E-A86B-9325F07FEE5C}"/>
                </a:ext>
              </a:extLst>
            </p:cNvPr>
            <p:cNvSpPr>
              <a:spLocks noEditPoints="1"/>
            </p:cNvSpPr>
            <p:nvPr/>
          </p:nvSpPr>
          <p:spPr bwMode="auto">
            <a:xfrm>
              <a:off x="3387083" y="3839927"/>
              <a:ext cx="432817" cy="351272"/>
            </a:xfrm>
            <a:custGeom>
              <a:avLst/>
              <a:gdLst>
                <a:gd name="T0" fmla="*/ 176 w 204"/>
                <a:gd name="T1" fmla="*/ 32 h 166"/>
                <a:gd name="T2" fmla="*/ 124 w 204"/>
                <a:gd name="T3" fmla="*/ 6 h 166"/>
                <a:gd name="T4" fmla="*/ 83 w 204"/>
                <a:gd name="T5" fmla="*/ 51 h 166"/>
                <a:gd name="T6" fmla="*/ 58 w 204"/>
                <a:gd name="T7" fmla="*/ 84 h 166"/>
                <a:gd name="T8" fmla="*/ 18 w 204"/>
                <a:gd name="T9" fmla="*/ 100 h 166"/>
                <a:gd name="T10" fmla="*/ 22 w 204"/>
                <a:gd name="T11" fmla="*/ 109 h 166"/>
                <a:gd name="T12" fmla="*/ 9 w 204"/>
                <a:gd name="T13" fmla="*/ 122 h 166"/>
                <a:gd name="T14" fmla="*/ 77 w 204"/>
                <a:gd name="T15" fmla="*/ 166 h 166"/>
                <a:gd name="T16" fmla="*/ 144 w 204"/>
                <a:gd name="T17" fmla="*/ 133 h 166"/>
                <a:gd name="T18" fmla="*/ 173 w 204"/>
                <a:gd name="T19" fmla="*/ 65 h 166"/>
                <a:gd name="T20" fmla="*/ 204 w 204"/>
                <a:gd name="T21" fmla="*/ 51 h 166"/>
                <a:gd name="T22" fmla="*/ 176 w 204"/>
                <a:gd name="T23" fmla="*/ 32 h 166"/>
                <a:gd name="T24" fmla="*/ 143 w 204"/>
                <a:gd name="T25" fmla="*/ 45 h 166"/>
                <a:gd name="T26" fmla="*/ 132 w 204"/>
                <a:gd name="T27" fmla="*/ 34 h 166"/>
                <a:gd name="T28" fmla="*/ 143 w 204"/>
                <a:gd name="T29" fmla="*/ 22 h 166"/>
                <a:gd name="T30" fmla="*/ 155 w 204"/>
                <a:gd name="T31" fmla="*/ 34 h 166"/>
                <a:gd name="T32" fmla="*/ 143 w 204"/>
                <a:gd name="T33" fmla="*/ 4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4" h="166">
                  <a:moveTo>
                    <a:pt x="176" y="32"/>
                  </a:moveTo>
                  <a:cubicBezTo>
                    <a:pt x="169" y="11"/>
                    <a:pt x="146" y="0"/>
                    <a:pt x="124" y="6"/>
                  </a:cubicBezTo>
                  <a:cubicBezTo>
                    <a:pt x="95" y="15"/>
                    <a:pt x="83" y="51"/>
                    <a:pt x="83" y="51"/>
                  </a:cubicBezTo>
                  <a:cubicBezTo>
                    <a:pt x="78" y="63"/>
                    <a:pt x="73" y="74"/>
                    <a:pt x="58" y="84"/>
                  </a:cubicBezTo>
                  <a:cubicBezTo>
                    <a:pt x="30" y="103"/>
                    <a:pt x="1" y="49"/>
                    <a:pt x="18" y="100"/>
                  </a:cubicBezTo>
                  <a:cubicBezTo>
                    <a:pt x="19" y="103"/>
                    <a:pt x="20" y="106"/>
                    <a:pt x="22" y="109"/>
                  </a:cubicBezTo>
                  <a:cubicBezTo>
                    <a:pt x="3" y="99"/>
                    <a:pt x="0" y="98"/>
                    <a:pt x="9" y="122"/>
                  </a:cubicBezTo>
                  <a:cubicBezTo>
                    <a:pt x="18" y="150"/>
                    <a:pt x="48" y="163"/>
                    <a:pt x="77" y="166"/>
                  </a:cubicBezTo>
                  <a:cubicBezTo>
                    <a:pt x="103" y="166"/>
                    <a:pt x="132" y="159"/>
                    <a:pt x="144" y="133"/>
                  </a:cubicBezTo>
                  <a:cubicBezTo>
                    <a:pt x="152" y="114"/>
                    <a:pt x="152" y="87"/>
                    <a:pt x="173" y="65"/>
                  </a:cubicBezTo>
                  <a:cubicBezTo>
                    <a:pt x="173" y="65"/>
                    <a:pt x="186" y="53"/>
                    <a:pt x="204" y="51"/>
                  </a:cubicBezTo>
                  <a:cubicBezTo>
                    <a:pt x="180" y="50"/>
                    <a:pt x="176" y="32"/>
                    <a:pt x="176" y="32"/>
                  </a:cubicBezTo>
                  <a:close/>
                  <a:moveTo>
                    <a:pt x="143" y="45"/>
                  </a:moveTo>
                  <a:cubicBezTo>
                    <a:pt x="137" y="45"/>
                    <a:pt x="132" y="40"/>
                    <a:pt x="132" y="34"/>
                  </a:cubicBezTo>
                  <a:cubicBezTo>
                    <a:pt x="132" y="28"/>
                    <a:pt x="137" y="22"/>
                    <a:pt x="143" y="22"/>
                  </a:cubicBezTo>
                  <a:cubicBezTo>
                    <a:pt x="150" y="22"/>
                    <a:pt x="155" y="28"/>
                    <a:pt x="155" y="34"/>
                  </a:cubicBezTo>
                  <a:cubicBezTo>
                    <a:pt x="155" y="40"/>
                    <a:pt x="150" y="45"/>
                    <a:pt x="143" y="4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GB" dirty="0"/>
            </a:p>
          </p:txBody>
        </p:sp>
        <p:sp>
          <p:nvSpPr>
            <p:cNvPr id="21" name="Freeform 21">
              <a:extLst>
                <a:ext uri="{FF2B5EF4-FFF2-40B4-BE49-F238E27FC236}">
                  <a16:creationId xmlns:a16="http://schemas.microsoft.com/office/drawing/2014/main" id="{CCC02E45-BC56-4C24-A7D0-D7B263B7FAC0}"/>
                </a:ext>
              </a:extLst>
            </p:cNvPr>
            <p:cNvSpPr/>
            <p:nvPr/>
          </p:nvSpPr>
          <p:spPr bwMode="auto">
            <a:xfrm>
              <a:off x="4324406" y="2016358"/>
              <a:ext cx="722259" cy="741973"/>
            </a:xfrm>
            <a:custGeom>
              <a:avLst/>
              <a:gdLst>
                <a:gd name="T0" fmla="*/ 265 w 341"/>
                <a:gd name="T1" fmla="*/ 291 h 350"/>
                <a:gd name="T2" fmla="*/ 289 w 341"/>
                <a:gd name="T3" fmla="*/ 78 h 350"/>
                <a:gd name="T4" fmla="*/ 76 w 341"/>
                <a:gd name="T5" fmla="*/ 51 h 350"/>
                <a:gd name="T6" fmla="*/ 52 w 341"/>
                <a:gd name="T7" fmla="*/ 265 h 350"/>
                <a:gd name="T8" fmla="*/ 59 w 341"/>
                <a:gd name="T9" fmla="*/ 273 h 350"/>
                <a:gd name="T10" fmla="*/ 53 w 341"/>
                <a:gd name="T11" fmla="*/ 350 h 350"/>
                <a:gd name="T12" fmla="*/ 113 w 341"/>
                <a:gd name="T13" fmla="*/ 312 h 350"/>
                <a:gd name="T14" fmla="*/ 265 w 341"/>
                <a:gd name="T15" fmla="*/ 291 h 3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1" h="350">
                  <a:moveTo>
                    <a:pt x="265" y="291"/>
                  </a:moveTo>
                  <a:cubicBezTo>
                    <a:pt x="331" y="240"/>
                    <a:pt x="341" y="144"/>
                    <a:pt x="289" y="78"/>
                  </a:cubicBezTo>
                  <a:cubicBezTo>
                    <a:pt x="237" y="11"/>
                    <a:pt x="141" y="0"/>
                    <a:pt x="76" y="51"/>
                  </a:cubicBezTo>
                  <a:cubicBezTo>
                    <a:pt x="10" y="103"/>
                    <a:pt x="0" y="199"/>
                    <a:pt x="52" y="265"/>
                  </a:cubicBezTo>
                  <a:cubicBezTo>
                    <a:pt x="54" y="268"/>
                    <a:pt x="56" y="270"/>
                    <a:pt x="59" y="273"/>
                  </a:cubicBezTo>
                  <a:cubicBezTo>
                    <a:pt x="53" y="350"/>
                    <a:pt x="53" y="350"/>
                    <a:pt x="53" y="350"/>
                  </a:cubicBezTo>
                  <a:cubicBezTo>
                    <a:pt x="113" y="312"/>
                    <a:pt x="113" y="312"/>
                    <a:pt x="113" y="312"/>
                  </a:cubicBezTo>
                  <a:cubicBezTo>
                    <a:pt x="163" y="332"/>
                    <a:pt x="221" y="326"/>
                    <a:pt x="265" y="291"/>
                  </a:cubicBezTo>
                  <a:close/>
                </a:path>
              </a:pathLst>
            </a:custGeom>
            <a:solidFill>
              <a:schemeClr val="accent2"/>
            </a:solidFill>
            <a:ln>
              <a:noFill/>
            </a:ln>
          </p:spPr>
          <p:txBody>
            <a:bodyPr vert="horz" wrap="square" lIns="91440" tIns="45720" rIns="91440" bIns="45720" numCol="1" anchor="t" anchorCtr="0" compatLnSpc="1"/>
            <a:lstStyle/>
            <a:p>
              <a:endParaRPr lang="en-GB" dirty="0"/>
            </a:p>
          </p:txBody>
        </p:sp>
        <p:sp>
          <p:nvSpPr>
            <p:cNvPr id="22" name="Freeform 22">
              <a:extLst>
                <a:ext uri="{FF2B5EF4-FFF2-40B4-BE49-F238E27FC236}">
                  <a16:creationId xmlns:a16="http://schemas.microsoft.com/office/drawing/2014/main" id="{E675B664-2C36-48DD-A66B-88431DDFD47C}"/>
                </a:ext>
              </a:extLst>
            </p:cNvPr>
            <p:cNvSpPr/>
            <p:nvPr/>
          </p:nvSpPr>
          <p:spPr bwMode="auto">
            <a:xfrm>
              <a:off x="4445379" y="2249345"/>
              <a:ext cx="444467" cy="237467"/>
            </a:xfrm>
            <a:custGeom>
              <a:avLst/>
              <a:gdLst>
                <a:gd name="T0" fmla="*/ 190 w 210"/>
                <a:gd name="T1" fmla="*/ 22 h 112"/>
                <a:gd name="T2" fmla="*/ 49 w 210"/>
                <a:gd name="T3" fmla="*/ 22 h 112"/>
                <a:gd name="T4" fmla="*/ 46 w 210"/>
                <a:gd name="T5" fmla="*/ 22 h 112"/>
                <a:gd name="T6" fmla="*/ 31 w 210"/>
                <a:gd name="T7" fmla="*/ 3 h 112"/>
                <a:gd name="T8" fmla="*/ 23 w 210"/>
                <a:gd name="T9" fmla="*/ 1 h 112"/>
                <a:gd name="T10" fmla="*/ 14 w 210"/>
                <a:gd name="T11" fmla="*/ 1 h 112"/>
                <a:gd name="T12" fmla="*/ 10 w 210"/>
                <a:gd name="T13" fmla="*/ 0 h 112"/>
                <a:gd name="T14" fmla="*/ 0 w 210"/>
                <a:gd name="T15" fmla="*/ 10 h 112"/>
                <a:gd name="T16" fmla="*/ 10 w 210"/>
                <a:gd name="T17" fmla="*/ 20 h 112"/>
                <a:gd name="T18" fmla="*/ 19 w 210"/>
                <a:gd name="T19" fmla="*/ 16 h 112"/>
                <a:gd name="T20" fmla="*/ 24 w 210"/>
                <a:gd name="T21" fmla="*/ 16 h 112"/>
                <a:gd name="T22" fmla="*/ 31 w 210"/>
                <a:gd name="T23" fmla="*/ 20 h 112"/>
                <a:gd name="T24" fmla="*/ 36 w 210"/>
                <a:gd name="T25" fmla="*/ 26 h 112"/>
                <a:gd name="T26" fmla="*/ 37 w 210"/>
                <a:gd name="T27" fmla="*/ 32 h 112"/>
                <a:gd name="T28" fmla="*/ 75 w 210"/>
                <a:gd name="T29" fmla="*/ 108 h 112"/>
                <a:gd name="T30" fmla="*/ 77 w 210"/>
                <a:gd name="T31" fmla="*/ 109 h 112"/>
                <a:gd name="T32" fmla="*/ 78 w 210"/>
                <a:gd name="T33" fmla="*/ 110 h 112"/>
                <a:gd name="T34" fmla="*/ 81 w 210"/>
                <a:gd name="T35" fmla="*/ 111 h 112"/>
                <a:gd name="T36" fmla="*/ 83 w 210"/>
                <a:gd name="T37" fmla="*/ 112 h 112"/>
                <a:gd name="T38" fmla="*/ 145 w 210"/>
                <a:gd name="T39" fmla="*/ 112 h 112"/>
                <a:gd name="T40" fmla="*/ 161 w 210"/>
                <a:gd name="T41" fmla="*/ 105 h 112"/>
                <a:gd name="T42" fmla="*/ 161 w 210"/>
                <a:gd name="T43" fmla="*/ 103 h 112"/>
                <a:gd name="T44" fmla="*/ 161 w 210"/>
                <a:gd name="T45" fmla="*/ 102 h 112"/>
                <a:gd name="T46" fmla="*/ 160 w 210"/>
                <a:gd name="T47" fmla="*/ 101 h 112"/>
                <a:gd name="T48" fmla="*/ 160 w 210"/>
                <a:gd name="T49" fmla="*/ 100 h 112"/>
                <a:gd name="T50" fmla="*/ 159 w 210"/>
                <a:gd name="T51" fmla="*/ 100 h 112"/>
                <a:gd name="T52" fmla="*/ 158 w 210"/>
                <a:gd name="T53" fmla="*/ 99 h 112"/>
                <a:gd name="T54" fmla="*/ 155 w 210"/>
                <a:gd name="T55" fmla="*/ 99 h 112"/>
                <a:gd name="T56" fmla="*/ 89 w 210"/>
                <a:gd name="T57" fmla="*/ 99 h 112"/>
                <a:gd name="T58" fmla="*/ 84 w 210"/>
                <a:gd name="T59" fmla="*/ 95 h 112"/>
                <a:gd name="T60" fmla="*/ 79 w 210"/>
                <a:gd name="T61" fmla="*/ 86 h 112"/>
                <a:gd name="T62" fmla="*/ 89 w 210"/>
                <a:gd name="T63" fmla="*/ 84 h 112"/>
                <a:gd name="T64" fmla="*/ 168 w 210"/>
                <a:gd name="T65" fmla="*/ 84 h 112"/>
                <a:gd name="T66" fmla="*/ 169 w 210"/>
                <a:gd name="T67" fmla="*/ 84 h 112"/>
                <a:gd name="T68" fmla="*/ 170 w 210"/>
                <a:gd name="T69" fmla="*/ 83 h 112"/>
                <a:gd name="T70" fmla="*/ 172 w 210"/>
                <a:gd name="T71" fmla="*/ 83 h 112"/>
                <a:gd name="T72" fmla="*/ 173 w 210"/>
                <a:gd name="T73" fmla="*/ 83 h 112"/>
                <a:gd name="T74" fmla="*/ 174 w 210"/>
                <a:gd name="T75" fmla="*/ 82 h 112"/>
                <a:gd name="T76" fmla="*/ 174 w 210"/>
                <a:gd name="T77" fmla="*/ 81 h 112"/>
                <a:gd name="T78" fmla="*/ 175 w 210"/>
                <a:gd name="T79" fmla="*/ 80 h 112"/>
                <a:gd name="T80" fmla="*/ 175 w 210"/>
                <a:gd name="T81" fmla="*/ 80 h 112"/>
                <a:gd name="T82" fmla="*/ 202 w 210"/>
                <a:gd name="T83" fmla="*/ 32 h 112"/>
                <a:gd name="T84" fmla="*/ 190 w 210"/>
                <a:gd name="T85" fmla="*/ 2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0" h="112">
                  <a:moveTo>
                    <a:pt x="190" y="22"/>
                  </a:moveTo>
                  <a:cubicBezTo>
                    <a:pt x="49" y="22"/>
                    <a:pt x="49" y="22"/>
                    <a:pt x="49" y="22"/>
                  </a:cubicBezTo>
                  <a:cubicBezTo>
                    <a:pt x="48" y="22"/>
                    <a:pt x="47" y="22"/>
                    <a:pt x="46" y="22"/>
                  </a:cubicBezTo>
                  <a:cubicBezTo>
                    <a:pt x="31" y="3"/>
                    <a:pt x="31" y="3"/>
                    <a:pt x="31" y="3"/>
                  </a:cubicBezTo>
                  <a:cubicBezTo>
                    <a:pt x="31" y="3"/>
                    <a:pt x="29" y="1"/>
                    <a:pt x="23" y="1"/>
                  </a:cubicBezTo>
                  <a:cubicBezTo>
                    <a:pt x="20" y="1"/>
                    <a:pt x="16" y="1"/>
                    <a:pt x="14" y="1"/>
                  </a:cubicBezTo>
                  <a:cubicBezTo>
                    <a:pt x="13" y="1"/>
                    <a:pt x="11" y="0"/>
                    <a:pt x="10" y="0"/>
                  </a:cubicBezTo>
                  <a:cubicBezTo>
                    <a:pt x="5" y="0"/>
                    <a:pt x="0" y="5"/>
                    <a:pt x="0" y="10"/>
                  </a:cubicBezTo>
                  <a:cubicBezTo>
                    <a:pt x="0" y="16"/>
                    <a:pt x="5" y="20"/>
                    <a:pt x="10" y="20"/>
                  </a:cubicBezTo>
                  <a:cubicBezTo>
                    <a:pt x="14" y="20"/>
                    <a:pt x="17" y="19"/>
                    <a:pt x="19" y="16"/>
                  </a:cubicBezTo>
                  <a:cubicBezTo>
                    <a:pt x="24" y="16"/>
                    <a:pt x="24" y="16"/>
                    <a:pt x="24" y="16"/>
                  </a:cubicBezTo>
                  <a:cubicBezTo>
                    <a:pt x="24" y="16"/>
                    <a:pt x="27" y="15"/>
                    <a:pt x="31" y="20"/>
                  </a:cubicBezTo>
                  <a:cubicBezTo>
                    <a:pt x="32" y="21"/>
                    <a:pt x="34" y="24"/>
                    <a:pt x="36" y="26"/>
                  </a:cubicBezTo>
                  <a:cubicBezTo>
                    <a:pt x="36" y="28"/>
                    <a:pt x="36" y="30"/>
                    <a:pt x="37" y="32"/>
                  </a:cubicBezTo>
                  <a:cubicBezTo>
                    <a:pt x="75" y="108"/>
                    <a:pt x="75" y="108"/>
                    <a:pt x="75" y="108"/>
                  </a:cubicBezTo>
                  <a:cubicBezTo>
                    <a:pt x="77" y="109"/>
                    <a:pt x="77" y="109"/>
                    <a:pt x="77" y="109"/>
                  </a:cubicBezTo>
                  <a:cubicBezTo>
                    <a:pt x="78" y="110"/>
                    <a:pt x="78" y="110"/>
                    <a:pt x="78" y="110"/>
                  </a:cubicBezTo>
                  <a:cubicBezTo>
                    <a:pt x="81" y="111"/>
                    <a:pt x="81" y="111"/>
                    <a:pt x="81" y="111"/>
                  </a:cubicBezTo>
                  <a:cubicBezTo>
                    <a:pt x="83" y="112"/>
                    <a:pt x="83" y="112"/>
                    <a:pt x="83" y="112"/>
                  </a:cubicBezTo>
                  <a:cubicBezTo>
                    <a:pt x="145" y="112"/>
                    <a:pt x="145" y="112"/>
                    <a:pt x="145" y="112"/>
                  </a:cubicBezTo>
                  <a:cubicBezTo>
                    <a:pt x="157" y="112"/>
                    <a:pt x="161" y="108"/>
                    <a:pt x="161" y="105"/>
                  </a:cubicBezTo>
                  <a:cubicBezTo>
                    <a:pt x="161" y="103"/>
                    <a:pt x="161" y="103"/>
                    <a:pt x="161" y="103"/>
                  </a:cubicBezTo>
                  <a:cubicBezTo>
                    <a:pt x="161" y="102"/>
                    <a:pt x="161" y="102"/>
                    <a:pt x="161" y="102"/>
                  </a:cubicBezTo>
                  <a:cubicBezTo>
                    <a:pt x="160" y="101"/>
                    <a:pt x="160" y="101"/>
                    <a:pt x="160" y="101"/>
                  </a:cubicBezTo>
                  <a:cubicBezTo>
                    <a:pt x="160" y="100"/>
                    <a:pt x="160" y="100"/>
                    <a:pt x="160" y="100"/>
                  </a:cubicBezTo>
                  <a:cubicBezTo>
                    <a:pt x="159" y="100"/>
                    <a:pt x="159" y="100"/>
                    <a:pt x="159" y="100"/>
                  </a:cubicBezTo>
                  <a:cubicBezTo>
                    <a:pt x="158" y="99"/>
                    <a:pt x="158" y="99"/>
                    <a:pt x="158" y="99"/>
                  </a:cubicBezTo>
                  <a:cubicBezTo>
                    <a:pt x="155" y="99"/>
                    <a:pt x="155" y="99"/>
                    <a:pt x="155" y="99"/>
                  </a:cubicBezTo>
                  <a:cubicBezTo>
                    <a:pt x="89" y="99"/>
                    <a:pt x="89" y="99"/>
                    <a:pt x="89" y="99"/>
                  </a:cubicBezTo>
                  <a:cubicBezTo>
                    <a:pt x="89" y="99"/>
                    <a:pt x="85" y="99"/>
                    <a:pt x="84" y="95"/>
                  </a:cubicBezTo>
                  <a:cubicBezTo>
                    <a:pt x="79" y="86"/>
                    <a:pt x="79" y="86"/>
                    <a:pt x="79" y="86"/>
                  </a:cubicBezTo>
                  <a:cubicBezTo>
                    <a:pt x="79" y="84"/>
                    <a:pt x="86" y="84"/>
                    <a:pt x="89" y="84"/>
                  </a:cubicBezTo>
                  <a:cubicBezTo>
                    <a:pt x="168" y="84"/>
                    <a:pt x="168" y="84"/>
                    <a:pt x="168" y="84"/>
                  </a:cubicBezTo>
                  <a:cubicBezTo>
                    <a:pt x="169" y="84"/>
                    <a:pt x="169" y="84"/>
                    <a:pt x="169" y="84"/>
                  </a:cubicBezTo>
                  <a:cubicBezTo>
                    <a:pt x="170" y="83"/>
                    <a:pt x="170" y="83"/>
                    <a:pt x="170" y="83"/>
                  </a:cubicBezTo>
                  <a:cubicBezTo>
                    <a:pt x="172" y="83"/>
                    <a:pt x="172" y="83"/>
                    <a:pt x="172" y="83"/>
                  </a:cubicBezTo>
                  <a:cubicBezTo>
                    <a:pt x="173" y="83"/>
                    <a:pt x="173" y="83"/>
                    <a:pt x="173" y="83"/>
                  </a:cubicBezTo>
                  <a:cubicBezTo>
                    <a:pt x="174" y="82"/>
                    <a:pt x="174" y="82"/>
                    <a:pt x="174" y="82"/>
                  </a:cubicBezTo>
                  <a:cubicBezTo>
                    <a:pt x="174" y="81"/>
                    <a:pt x="174" y="81"/>
                    <a:pt x="174" y="81"/>
                  </a:cubicBezTo>
                  <a:cubicBezTo>
                    <a:pt x="175" y="80"/>
                    <a:pt x="175" y="80"/>
                    <a:pt x="175" y="80"/>
                  </a:cubicBezTo>
                  <a:cubicBezTo>
                    <a:pt x="175" y="80"/>
                    <a:pt x="175" y="80"/>
                    <a:pt x="175" y="80"/>
                  </a:cubicBezTo>
                  <a:cubicBezTo>
                    <a:pt x="202" y="32"/>
                    <a:pt x="202" y="32"/>
                    <a:pt x="202" y="32"/>
                  </a:cubicBezTo>
                  <a:cubicBezTo>
                    <a:pt x="210" y="22"/>
                    <a:pt x="204" y="22"/>
                    <a:pt x="190" y="2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GB" dirty="0"/>
            </a:p>
          </p:txBody>
        </p:sp>
        <p:sp>
          <p:nvSpPr>
            <p:cNvPr id="23" name="Oval 23">
              <a:extLst>
                <a:ext uri="{FF2B5EF4-FFF2-40B4-BE49-F238E27FC236}">
                  <a16:creationId xmlns:a16="http://schemas.microsoft.com/office/drawing/2014/main" id="{5F4F289A-F878-4246-BD80-64842AD0219F}"/>
                </a:ext>
              </a:extLst>
            </p:cNvPr>
            <p:cNvSpPr>
              <a:spLocks noChangeArrowheads="1"/>
            </p:cNvSpPr>
            <p:nvPr/>
          </p:nvSpPr>
          <p:spPr bwMode="auto">
            <a:xfrm>
              <a:off x="4614743" y="2510111"/>
              <a:ext cx="54662" cy="55559"/>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GB" dirty="0"/>
            </a:p>
          </p:txBody>
        </p:sp>
        <p:sp>
          <p:nvSpPr>
            <p:cNvPr id="24" name="Oval 24">
              <a:extLst>
                <a:ext uri="{FF2B5EF4-FFF2-40B4-BE49-F238E27FC236}">
                  <a16:creationId xmlns:a16="http://schemas.microsoft.com/office/drawing/2014/main" id="{EF6BC902-FE0B-42E3-9BBE-6F1C90B31EF5}"/>
                </a:ext>
              </a:extLst>
            </p:cNvPr>
            <p:cNvSpPr>
              <a:spLocks noChangeArrowheads="1"/>
            </p:cNvSpPr>
            <p:nvPr/>
          </p:nvSpPr>
          <p:spPr bwMode="auto">
            <a:xfrm>
              <a:off x="4724964" y="2510111"/>
              <a:ext cx="54662" cy="55559"/>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GB" dirty="0"/>
            </a:p>
          </p:txBody>
        </p:sp>
        <p:sp>
          <p:nvSpPr>
            <p:cNvPr id="25" name="Freeform 25">
              <a:extLst>
                <a:ext uri="{FF2B5EF4-FFF2-40B4-BE49-F238E27FC236}">
                  <a16:creationId xmlns:a16="http://schemas.microsoft.com/office/drawing/2014/main" id="{6B3DBC5B-3B93-40A3-A951-7C854E0541F6}"/>
                </a:ext>
              </a:extLst>
            </p:cNvPr>
            <p:cNvSpPr/>
            <p:nvPr/>
          </p:nvSpPr>
          <p:spPr bwMode="auto">
            <a:xfrm>
              <a:off x="4979457" y="2985045"/>
              <a:ext cx="194455" cy="257181"/>
            </a:xfrm>
            <a:custGeom>
              <a:avLst/>
              <a:gdLst>
                <a:gd name="T0" fmla="*/ 73 w 92"/>
                <a:gd name="T1" fmla="*/ 42 h 121"/>
                <a:gd name="T2" fmla="*/ 92 w 92"/>
                <a:gd name="T3" fmla="*/ 51 h 121"/>
                <a:gd name="T4" fmla="*/ 63 w 92"/>
                <a:gd name="T5" fmla="*/ 0 h 121"/>
                <a:gd name="T6" fmla="*/ 3 w 92"/>
                <a:gd name="T7" fmla="*/ 0 h 121"/>
                <a:gd name="T8" fmla="*/ 20 w 92"/>
                <a:gd name="T9" fmla="*/ 11 h 121"/>
                <a:gd name="T10" fmla="*/ 6 w 92"/>
                <a:gd name="T11" fmla="*/ 36 h 121"/>
                <a:gd name="T12" fmla="*/ 7 w 92"/>
                <a:gd name="T13" fmla="*/ 60 h 121"/>
                <a:gd name="T14" fmla="*/ 41 w 92"/>
                <a:gd name="T15" fmla="*/ 121 h 121"/>
                <a:gd name="T16" fmla="*/ 45 w 92"/>
                <a:gd name="T17" fmla="*/ 91 h 121"/>
                <a:gd name="T18" fmla="*/ 73 w 92"/>
                <a:gd name="T19" fmla="*/ 4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21">
                  <a:moveTo>
                    <a:pt x="73" y="42"/>
                  </a:moveTo>
                  <a:cubicBezTo>
                    <a:pt x="92" y="51"/>
                    <a:pt x="92" y="51"/>
                    <a:pt x="92" y="51"/>
                  </a:cubicBezTo>
                  <a:cubicBezTo>
                    <a:pt x="63" y="0"/>
                    <a:pt x="63" y="0"/>
                    <a:pt x="63" y="0"/>
                  </a:cubicBezTo>
                  <a:cubicBezTo>
                    <a:pt x="3" y="0"/>
                    <a:pt x="3" y="0"/>
                    <a:pt x="3" y="0"/>
                  </a:cubicBezTo>
                  <a:cubicBezTo>
                    <a:pt x="20" y="11"/>
                    <a:pt x="20" y="11"/>
                    <a:pt x="20" y="11"/>
                  </a:cubicBezTo>
                  <a:cubicBezTo>
                    <a:pt x="6" y="36"/>
                    <a:pt x="6" y="36"/>
                    <a:pt x="6" y="36"/>
                  </a:cubicBezTo>
                  <a:cubicBezTo>
                    <a:pt x="0" y="47"/>
                    <a:pt x="7" y="60"/>
                    <a:pt x="7" y="60"/>
                  </a:cubicBezTo>
                  <a:cubicBezTo>
                    <a:pt x="41" y="121"/>
                    <a:pt x="41" y="121"/>
                    <a:pt x="41" y="121"/>
                  </a:cubicBezTo>
                  <a:cubicBezTo>
                    <a:pt x="36" y="110"/>
                    <a:pt x="45" y="91"/>
                    <a:pt x="45" y="91"/>
                  </a:cubicBezTo>
                  <a:lnTo>
                    <a:pt x="73" y="4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GB" dirty="0"/>
            </a:p>
          </p:txBody>
        </p:sp>
        <p:sp>
          <p:nvSpPr>
            <p:cNvPr id="26" name="Freeform 26">
              <a:extLst>
                <a:ext uri="{FF2B5EF4-FFF2-40B4-BE49-F238E27FC236}">
                  <a16:creationId xmlns:a16="http://schemas.microsoft.com/office/drawing/2014/main" id="{D719DFDA-036F-46C9-88C2-90ECDCDC3F57}"/>
                </a:ext>
              </a:extLst>
            </p:cNvPr>
            <p:cNvSpPr/>
            <p:nvPr/>
          </p:nvSpPr>
          <p:spPr bwMode="auto">
            <a:xfrm>
              <a:off x="5040392" y="3174123"/>
              <a:ext cx="214169" cy="127246"/>
            </a:xfrm>
            <a:custGeom>
              <a:avLst/>
              <a:gdLst>
                <a:gd name="T0" fmla="*/ 58 w 101"/>
                <a:gd name="T1" fmla="*/ 60 h 60"/>
                <a:gd name="T2" fmla="*/ 101 w 101"/>
                <a:gd name="T3" fmla="*/ 59 h 60"/>
                <a:gd name="T4" fmla="*/ 101 w 101"/>
                <a:gd name="T5" fmla="*/ 0 h 60"/>
                <a:gd name="T6" fmla="*/ 29 w 101"/>
                <a:gd name="T7" fmla="*/ 0 h 60"/>
                <a:gd name="T8" fmla="*/ 58 w 101"/>
                <a:gd name="T9" fmla="*/ 60 h 60"/>
              </a:gdLst>
              <a:ahLst/>
              <a:cxnLst>
                <a:cxn ang="0">
                  <a:pos x="T0" y="T1"/>
                </a:cxn>
                <a:cxn ang="0">
                  <a:pos x="T2" y="T3"/>
                </a:cxn>
                <a:cxn ang="0">
                  <a:pos x="T4" y="T5"/>
                </a:cxn>
                <a:cxn ang="0">
                  <a:pos x="T6" y="T7"/>
                </a:cxn>
                <a:cxn ang="0">
                  <a:pos x="T8" y="T9"/>
                </a:cxn>
              </a:cxnLst>
              <a:rect l="0" t="0" r="r" b="b"/>
              <a:pathLst>
                <a:path w="101" h="60">
                  <a:moveTo>
                    <a:pt x="58" y="60"/>
                  </a:moveTo>
                  <a:cubicBezTo>
                    <a:pt x="101" y="59"/>
                    <a:pt x="101" y="59"/>
                    <a:pt x="101" y="59"/>
                  </a:cubicBezTo>
                  <a:cubicBezTo>
                    <a:pt x="101" y="0"/>
                    <a:pt x="101" y="0"/>
                    <a:pt x="101" y="0"/>
                  </a:cubicBezTo>
                  <a:cubicBezTo>
                    <a:pt x="29" y="0"/>
                    <a:pt x="29" y="0"/>
                    <a:pt x="29" y="0"/>
                  </a:cubicBezTo>
                  <a:cubicBezTo>
                    <a:pt x="29" y="0"/>
                    <a:pt x="0" y="54"/>
                    <a:pt x="58" y="6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GB" dirty="0"/>
            </a:p>
          </p:txBody>
        </p:sp>
        <p:sp>
          <p:nvSpPr>
            <p:cNvPr id="27" name="Freeform 27">
              <a:extLst>
                <a:ext uri="{FF2B5EF4-FFF2-40B4-BE49-F238E27FC236}">
                  <a16:creationId xmlns:a16="http://schemas.microsoft.com/office/drawing/2014/main" id="{B45B93AE-731B-407A-8120-6F1D3720D3A3}"/>
                </a:ext>
              </a:extLst>
            </p:cNvPr>
            <p:cNvSpPr/>
            <p:nvPr/>
          </p:nvSpPr>
          <p:spPr bwMode="auto">
            <a:xfrm>
              <a:off x="5210651" y="2775358"/>
              <a:ext cx="262558" cy="167571"/>
            </a:xfrm>
            <a:custGeom>
              <a:avLst/>
              <a:gdLst>
                <a:gd name="T0" fmla="*/ 95 w 124"/>
                <a:gd name="T1" fmla="*/ 79 h 79"/>
                <a:gd name="T2" fmla="*/ 124 w 124"/>
                <a:gd name="T3" fmla="*/ 26 h 79"/>
                <a:gd name="T4" fmla="*/ 106 w 124"/>
                <a:gd name="T5" fmla="*/ 36 h 79"/>
                <a:gd name="T6" fmla="*/ 91 w 124"/>
                <a:gd name="T7" fmla="*/ 12 h 79"/>
                <a:gd name="T8" fmla="*/ 70 w 124"/>
                <a:gd name="T9" fmla="*/ 0 h 79"/>
                <a:gd name="T10" fmla="*/ 0 w 124"/>
                <a:gd name="T11" fmla="*/ 1 h 79"/>
                <a:gd name="T12" fmla="*/ 24 w 124"/>
                <a:gd name="T13" fmla="*/ 18 h 79"/>
                <a:gd name="T14" fmla="*/ 54 w 124"/>
                <a:gd name="T15" fmla="*/ 67 h 79"/>
                <a:gd name="T16" fmla="*/ 36 w 124"/>
                <a:gd name="T17" fmla="*/ 79 h 79"/>
                <a:gd name="T18" fmla="*/ 95 w 124"/>
                <a:gd name="T19"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79">
                  <a:moveTo>
                    <a:pt x="95" y="79"/>
                  </a:moveTo>
                  <a:cubicBezTo>
                    <a:pt x="124" y="26"/>
                    <a:pt x="124" y="26"/>
                    <a:pt x="124" y="26"/>
                  </a:cubicBezTo>
                  <a:cubicBezTo>
                    <a:pt x="106" y="36"/>
                    <a:pt x="106" y="36"/>
                    <a:pt x="106" y="36"/>
                  </a:cubicBezTo>
                  <a:cubicBezTo>
                    <a:pt x="91" y="12"/>
                    <a:pt x="91" y="12"/>
                    <a:pt x="91" y="12"/>
                  </a:cubicBezTo>
                  <a:cubicBezTo>
                    <a:pt x="85" y="1"/>
                    <a:pt x="70" y="0"/>
                    <a:pt x="70" y="0"/>
                  </a:cubicBezTo>
                  <a:cubicBezTo>
                    <a:pt x="0" y="1"/>
                    <a:pt x="0" y="1"/>
                    <a:pt x="0" y="1"/>
                  </a:cubicBezTo>
                  <a:cubicBezTo>
                    <a:pt x="12" y="1"/>
                    <a:pt x="24" y="18"/>
                    <a:pt x="24" y="18"/>
                  </a:cubicBezTo>
                  <a:cubicBezTo>
                    <a:pt x="54" y="67"/>
                    <a:pt x="54" y="67"/>
                    <a:pt x="54" y="67"/>
                  </a:cubicBezTo>
                  <a:cubicBezTo>
                    <a:pt x="36" y="79"/>
                    <a:pt x="36" y="79"/>
                    <a:pt x="36" y="79"/>
                  </a:cubicBezTo>
                  <a:lnTo>
                    <a:pt x="95"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GB" dirty="0"/>
            </a:p>
          </p:txBody>
        </p:sp>
        <p:sp>
          <p:nvSpPr>
            <p:cNvPr id="28" name="Freeform 28">
              <a:extLst>
                <a:ext uri="{FF2B5EF4-FFF2-40B4-BE49-F238E27FC236}">
                  <a16:creationId xmlns:a16="http://schemas.microsoft.com/office/drawing/2014/main" id="{386C4421-23FE-4C5F-8077-10B93BC81BEF}"/>
                </a:ext>
              </a:extLst>
            </p:cNvPr>
            <p:cNvSpPr/>
            <p:nvPr/>
          </p:nvSpPr>
          <p:spPr bwMode="auto">
            <a:xfrm>
              <a:off x="5068171" y="2733240"/>
              <a:ext cx="184597" cy="241051"/>
            </a:xfrm>
            <a:custGeom>
              <a:avLst/>
              <a:gdLst>
                <a:gd name="T0" fmla="*/ 87 w 87"/>
                <a:gd name="T1" fmla="*/ 51 h 114"/>
                <a:gd name="T2" fmla="*/ 20 w 87"/>
                <a:gd name="T3" fmla="*/ 47 h 114"/>
                <a:gd name="T4" fmla="*/ 0 w 87"/>
                <a:gd name="T5" fmla="*/ 85 h 114"/>
                <a:gd name="T6" fmla="*/ 52 w 87"/>
                <a:gd name="T7" fmla="*/ 114 h 114"/>
                <a:gd name="T8" fmla="*/ 87 w 87"/>
                <a:gd name="T9" fmla="*/ 51 h 114"/>
              </a:gdLst>
              <a:ahLst/>
              <a:cxnLst>
                <a:cxn ang="0">
                  <a:pos x="T0" y="T1"/>
                </a:cxn>
                <a:cxn ang="0">
                  <a:pos x="T2" y="T3"/>
                </a:cxn>
                <a:cxn ang="0">
                  <a:pos x="T4" y="T5"/>
                </a:cxn>
                <a:cxn ang="0">
                  <a:pos x="T6" y="T7"/>
                </a:cxn>
                <a:cxn ang="0">
                  <a:pos x="T8" y="T9"/>
                </a:cxn>
              </a:cxnLst>
              <a:rect l="0" t="0" r="r" b="b"/>
              <a:pathLst>
                <a:path w="87" h="114">
                  <a:moveTo>
                    <a:pt x="87" y="51"/>
                  </a:moveTo>
                  <a:cubicBezTo>
                    <a:pt x="87" y="51"/>
                    <a:pt x="53" y="0"/>
                    <a:pt x="20" y="47"/>
                  </a:cubicBezTo>
                  <a:cubicBezTo>
                    <a:pt x="0" y="85"/>
                    <a:pt x="0" y="85"/>
                    <a:pt x="0" y="85"/>
                  </a:cubicBezTo>
                  <a:cubicBezTo>
                    <a:pt x="52" y="114"/>
                    <a:pt x="52" y="114"/>
                    <a:pt x="52" y="114"/>
                  </a:cubicBezTo>
                  <a:lnTo>
                    <a:pt x="87" y="5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GB" dirty="0"/>
            </a:p>
          </p:txBody>
        </p:sp>
        <p:sp>
          <p:nvSpPr>
            <p:cNvPr id="29" name="Freeform 29">
              <a:extLst>
                <a:ext uri="{FF2B5EF4-FFF2-40B4-BE49-F238E27FC236}">
                  <a16:creationId xmlns:a16="http://schemas.microsoft.com/office/drawing/2014/main" id="{F57FC176-F16D-43D6-9494-E238B95257A9}"/>
                </a:ext>
              </a:extLst>
            </p:cNvPr>
            <p:cNvSpPr/>
            <p:nvPr/>
          </p:nvSpPr>
          <p:spPr bwMode="auto">
            <a:xfrm>
              <a:off x="5297573" y="3124837"/>
              <a:ext cx="241051" cy="216857"/>
            </a:xfrm>
            <a:custGeom>
              <a:avLst/>
              <a:gdLst>
                <a:gd name="T0" fmla="*/ 87 w 114"/>
                <a:gd name="T1" fmla="*/ 18 h 102"/>
                <a:gd name="T2" fmla="*/ 30 w 114"/>
                <a:gd name="T3" fmla="*/ 20 h 102"/>
                <a:gd name="T4" fmla="*/ 28 w 114"/>
                <a:gd name="T5" fmla="*/ 0 h 102"/>
                <a:gd name="T6" fmla="*/ 0 w 114"/>
                <a:gd name="T7" fmla="*/ 52 h 102"/>
                <a:gd name="T8" fmla="*/ 32 w 114"/>
                <a:gd name="T9" fmla="*/ 102 h 102"/>
                <a:gd name="T10" fmla="*/ 32 w 114"/>
                <a:gd name="T11" fmla="*/ 82 h 102"/>
                <a:gd name="T12" fmla="*/ 61 w 114"/>
                <a:gd name="T13" fmla="*/ 80 h 102"/>
                <a:gd name="T14" fmla="*/ 81 w 114"/>
                <a:gd name="T15" fmla="*/ 66 h 102"/>
                <a:gd name="T16" fmla="*/ 114 w 114"/>
                <a:gd name="T17" fmla="*/ 5 h 102"/>
                <a:gd name="T18" fmla="*/ 87 w 114"/>
                <a:gd name="T19"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02">
                  <a:moveTo>
                    <a:pt x="87" y="18"/>
                  </a:moveTo>
                  <a:cubicBezTo>
                    <a:pt x="30" y="20"/>
                    <a:pt x="30" y="20"/>
                    <a:pt x="30" y="20"/>
                  </a:cubicBezTo>
                  <a:cubicBezTo>
                    <a:pt x="28" y="0"/>
                    <a:pt x="28" y="0"/>
                    <a:pt x="28" y="0"/>
                  </a:cubicBezTo>
                  <a:cubicBezTo>
                    <a:pt x="0" y="52"/>
                    <a:pt x="0" y="52"/>
                    <a:pt x="0" y="52"/>
                  </a:cubicBezTo>
                  <a:cubicBezTo>
                    <a:pt x="32" y="102"/>
                    <a:pt x="32" y="102"/>
                    <a:pt x="32" y="102"/>
                  </a:cubicBezTo>
                  <a:cubicBezTo>
                    <a:pt x="32" y="82"/>
                    <a:pt x="32" y="82"/>
                    <a:pt x="32" y="82"/>
                  </a:cubicBezTo>
                  <a:cubicBezTo>
                    <a:pt x="61" y="80"/>
                    <a:pt x="61" y="80"/>
                    <a:pt x="61" y="80"/>
                  </a:cubicBezTo>
                  <a:cubicBezTo>
                    <a:pt x="73" y="79"/>
                    <a:pt x="81" y="66"/>
                    <a:pt x="81" y="66"/>
                  </a:cubicBezTo>
                  <a:cubicBezTo>
                    <a:pt x="114" y="5"/>
                    <a:pt x="114" y="5"/>
                    <a:pt x="114" y="5"/>
                  </a:cubicBezTo>
                  <a:cubicBezTo>
                    <a:pt x="108" y="15"/>
                    <a:pt x="87" y="18"/>
                    <a:pt x="87"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GB" dirty="0"/>
            </a:p>
          </p:txBody>
        </p:sp>
        <p:sp>
          <p:nvSpPr>
            <p:cNvPr id="30" name="Freeform 30">
              <a:extLst>
                <a:ext uri="{FF2B5EF4-FFF2-40B4-BE49-F238E27FC236}">
                  <a16:creationId xmlns:a16="http://schemas.microsoft.com/office/drawing/2014/main" id="{5811B9DE-E728-486B-BB4B-0C7F05419F09}"/>
                </a:ext>
              </a:extLst>
            </p:cNvPr>
            <p:cNvSpPr/>
            <p:nvPr/>
          </p:nvSpPr>
          <p:spPr bwMode="auto">
            <a:xfrm>
              <a:off x="5380015" y="2944721"/>
              <a:ext cx="211480" cy="197142"/>
            </a:xfrm>
            <a:custGeom>
              <a:avLst/>
              <a:gdLst>
                <a:gd name="T0" fmla="*/ 39 w 100"/>
                <a:gd name="T1" fmla="*/ 93 h 93"/>
                <a:gd name="T2" fmla="*/ 74 w 100"/>
                <a:gd name="T3" fmla="*/ 36 h 93"/>
                <a:gd name="T4" fmla="*/ 50 w 100"/>
                <a:gd name="T5" fmla="*/ 0 h 93"/>
                <a:gd name="T6" fmla="*/ 0 w 100"/>
                <a:gd name="T7" fmla="*/ 32 h 93"/>
                <a:gd name="T8" fmla="*/ 39 w 100"/>
                <a:gd name="T9" fmla="*/ 93 h 93"/>
              </a:gdLst>
              <a:ahLst/>
              <a:cxnLst>
                <a:cxn ang="0">
                  <a:pos x="T0" y="T1"/>
                </a:cxn>
                <a:cxn ang="0">
                  <a:pos x="T2" y="T3"/>
                </a:cxn>
                <a:cxn ang="0">
                  <a:pos x="T4" y="T5"/>
                </a:cxn>
                <a:cxn ang="0">
                  <a:pos x="T6" y="T7"/>
                </a:cxn>
                <a:cxn ang="0">
                  <a:pos x="T8" y="T9"/>
                </a:cxn>
              </a:cxnLst>
              <a:rect l="0" t="0" r="r" b="b"/>
              <a:pathLst>
                <a:path w="100" h="93">
                  <a:moveTo>
                    <a:pt x="39" y="93"/>
                  </a:moveTo>
                  <a:cubicBezTo>
                    <a:pt x="39" y="93"/>
                    <a:pt x="100" y="88"/>
                    <a:pt x="74" y="36"/>
                  </a:cubicBezTo>
                  <a:cubicBezTo>
                    <a:pt x="50" y="0"/>
                    <a:pt x="50" y="0"/>
                    <a:pt x="50" y="0"/>
                  </a:cubicBezTo>
                  <a:cubicBezTo>
                    <a:pt x="0" y="32"/>
                    <a:pt x="0" y="32"/>
                    <a:pt x="0" y="32"/>
                  </a:cubicBezTo>
                  <a:lnTo>
                    <a:pt x="39" y="9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GB" dirty="0"/>
            </a:p>
          </p:txBody>
        </p:sp>
        <p:sp>
          <p:nvSpPr>
            <p:cNvPr id="31" name="Freeform 31">
              <a:extLst>
                <a:ext uri="{FF2B5EF4-FFF2-40B4-BE49-F238E27FC236}">
                  <a16:creationId xmlns:a16="http://schemas.microsoft.com/office/drawing/2014/main" id="{6AA22F34-7D0C-4781-B055-EAC1C1A7515D}"/>
                </a:ext>
              </a:extLst>
            </p:cNvPr>
            <p:cNvSpPr>
              <a:spLocks noEditPoints="1"/>
            </p:cNvSpPr>
            <p:nvPr/>
          </p:nvSpPr>
          <p:spPr bwMode="auto">
            <a:xfrm>
              <a:off x="4095003" y="3121253"/>
              <a:ext cx="398765" cy="591427"/>
            </a:xfrm>
            <a:custGeom>
              <a:avLst/>
              <a:gdLst>
                <a:gd name="T0" fmla="*/ 98 w 188"/>
                <a:gd name="T1" fmla="*/ 1 h 279"/>
                <a:gd name="T2" fmla="*/ 22 w 188"/>
                <a:gd name="T3" fmla="*/ 34 h 279"/>
                <a:gd name="T4" fmla="*/ 2 w 188"/>
                <a:gd name="T5" fmla="*/ 99 h 279"/>
                <a:gd name="T6" fmla="*/ 24 w 188"/>
                <a:gd name="T7" fmla="*/ 155 h 279"/>
                <a:gd name="T8" fmla="*/ 24 w 188"/>
                <a:gd name="T9" fmla="*/ 155 h 279"/>
                <a:gd name="T10" fmla="*/ 37 w 188"/>
                <a:gd name="T11" fmla="*/ 201 h 279"/>
                <a:gd name="T12" fmla="*/ 42 w 188"/>
                <a:gd name="T13" fmla="*/ 267 h 279"/>
                <a:gd name="T14" fmla="*/ 47 w 188"/>
                <a:gd name="T15" fmla="*/ 271 h 279"/>
                <a:gd name="T16" fmla="*/ 82 w 188"/>
                <a:gd name="T17" fmla="*/ 279 h 279"/>
                <a:gd name="T18" fmla="*/ 126 w 188"/>
                <a:gd name="T19" fmla="*/ 273 h 279"/>
                <a:gd name="T20" fmla="*/ 137 w 188"/>
                <a:gd name="T21" fmla="*/ 249 h 279"/>
                <a:gd name="T22" fmla="*/ 145 w 188"/>
                <a:gd name="T23" fmla="*/ 187 h 279"/>
                <a:gd name="T24" fmla="*/ 157 w 188"/>
                <a:gd name="T25" fmla="*/ 159 h 279"/>
                <a:gd name="T26" fmla="*/ 174 w 188"/>
                <a:gd name="T27" fmla="*/ 132 h 279"/>
                <a:gd name="T28" fmla="*/ 186 w 188"/>
                <a:gd name="T29" fmla="*/ 75 h 279"/>
                <a:gd name="T30" fmla="*/ 99 w 188"/>
                <a:gd name="T31" fmla="*/ 1 h 279"/>
                <a:gd name="T32" fmla="*/ 165 w 188"/>
                <a:gd name="T33" fmla="*/ 78 h 279"/>
                <a:gd name="T34" fmla="*/ 126 w 188"/>
                <a:gd name="T35" fmla="*/ 171 h 279"/>
                <a:gd name="T36" fmla="*/ 123 w 188"/>
                <a:gd name="T37" fmla="*/ 186 h 279"/>
                <a:gd name="T38" fmla="*/ 120 w 188"/>
                <a:gd name="T39" fmla="*/ 195 h 279"/>
                <a:gd name="T40" fmla="*/ 98 w 188"/>
                <a:gd name="T41" fmla="*/ 200 h 279"/>
                <a:gd name="T42" fmla="*/ 98 w 188"/>
                <a:gd name="T43" fmla="*/ 148 h 279"/>
                <a:gd name="T44" fmla="*/ 126 w 188"/>
                <a:gd name="T45" fmla="*/ 73 h 279"/>
                <a:gd name="T46" fmla="*/ 114 w 188"/>
                <a:gd name="T47" fmla="*/ 67 h 279"/>
                <a:gd name="T48" fmla="*/ 100 w 188"/>
                <a:gd name="T49" fmla="*/ 66 h 279"/>
                <a:gd name="T50" fmla="*/ 77 w 188"/>
                <a:gd name="T51" fmla="*/ 67 h 279"/>
                <a:gd name="T52" fmla="*/ 68 w 188"/>
                <a:gd name="T53" fmla="*/ 68 h 279"/>
                <a:gd name="T54" fmla="*/ 54 w 188"/>
                <a:gd name="T55" fmla="*/ 76 h 279"/>
                <a:gd name="T56" fmla="*/ 81 w 188"/>
                <a:gd name="T57" fmla="*/ 153 h 279"/>
                <a:gd name="T58" fmla="*/ 60 w 188"/>
                <a:gd name="T59" fmla="*/ 197 h 279"/>
                <a:gd name="T60" fmla="*/ 57 w 188"/>
                <a:gd name="T61" fmla="*/ 192 h 279"/>
                <a:gd name="T62" fmla="*/ 55 w 188"/>
                <a:gd name="T63" fmla="*/ 183 h 279"/>
                <a:gd name="T64" fmla="*/ 54 w 188"/>
                <a:gd name="T65" fmla="*/ 169 h 279"/>
                <a:gd name="T66" fmla="*/ 30 w 188"/>
                <a:gd name="T67" fmla="*/ 119 h 279"/>
                <a:gd name="T68" fmla="*/ 24 w 188"/>
                <a:gd name="T69" fmla="*/ 73 h 279"/>
                <a:gd name="T70" fmla="*/ 39 w 188"/>
                <a:gd name="T71" fmla="*/ 45 h 279"/>
                <a:gd name="T72" fmla="*/ 97 w 188"/>
                <a:gd name="T73" fmla="*/ 20 h 279"/>
                <a:gd name="T74" fmla="*/ 97 w 188"/>
                <a:gd name="T75" fmla="*/ 20 h 279"/>
                <a:gd name="T76" fmla="*/ 153 w 188"/>
                <a:gd name="T77" fmla="*/ 48 h 279"/>
                <a:gd name="T78" fmla="*/ 73 w 188"/>
                <a:gd name="T79" fmla="*/ 70 h 279"/>
                <a:gd name="T80" fmla="*/ 81 w 188"/>
                <a:gd name="T81" fmla="*/ 76 h 279"/>
                <a:gd name="T82" fmla="*/ 84 w 188"/>
                <a:gd name="T83" fmla="*/ 69 h 279"/>
                <a:gd name="T84" fmla="*/ 93 w 188"/>
                <a:gd name="T85" fmla="*/ 69 h 279"/>
                <a:gd name="T86" fmla="*/ 97 w 188"/>
                <a:gd name="T87" fmla="*/ 69 h 279"/>
                <a:gd name="T88" fmla="*/ 99 w 188"/>
                <a:gd name="T89" fmla="*/ 79 h 279"/>
                <a:gd name="T90" fmla="*/ 104 w 188"/>
                <a:gd name="T91" fmla="*/ 78 h 279"/>
                <a:gd name="T92" fmla="*/ 117 w 188"/>
                <a:gd name="T93" fmla="*/ 79 h 279"/>
                <a:gd name="T94" fmla="*/ 64 w 188"/>
                <a:gd name="T95" fmla="*/ 79 h 279"/>
                <a:gd name="T96" fmla="*/ 73 w 188"/>
                <a:gd name="T97" fmla="*/ 70 h 279"/>
                <a:gd name="T98" fmla="*/ 115 w 188"/>
                <a:gd name="T99" fmla="*/ 72 h 279"/>
                <a:gd name="T100" fmla="*/ 117 w 188"/>
                <a:gd name="T101" fmla="*/ 71 h 279"/>
                <a:gd name="T102" fmla="*/ 109 w 188"/>
                <a:gd name="T103" fmla="*/ 69 h 279"/>
                <a:gd name="T104" fmla="*/ 104 w 188"/>
                <a:gd name="T105" fmla="*/ 70 h 279"/>
                <a:gd name="T106" fmla="*/ 63 w 188"/>
                <a:gd name="T107" fmla="*/ 76 h 279"/>
                <a:gd name="T108" fmla="*/ 63 w 188"/>
                <a:gd name="T109" fmla="*/ 7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8" h="279">
                  <a:moveTo>
                    <a:pt x="99" y="1"/>
                  </a:moveTo>
                  <a:cubicBezTo>
                    <a:pt x="98" y="1"/>
                    <a:pt x="98" y="1"/>
                    <a:pt x="98" y="1"/>
                  </a:cubicBezTo>
                  <a:cubicBezTo>
                    <a:pt x="98" y="1"/>
                    <a:pt x="97" y="1"/>
                    <a:pt x="97" y="1"/>
                  </a:cubicBezTo>
                  <a:cubicBezTo>
                    <a:pt x="58" y="0"/>
                    <a:pt x="34" y="19"/>
                    <a:pt x="22" y="34"/>
                  </a:cubicBezTo>
                  <a:cubicBezTo>
                    <a:pt x="9" y="51"/>
                    <a:pt x="4" y="67"/>
                    <a:pt x="3" y="69"/>
                  </a:cubicBezTo>
                  <a:cubicBezTo>
                    <a:pt x="1" y="78"/>
                    <a:pt x="0" y="88"/>
                    <a:pt x="2" y="99"/>
                  </a:cubicBezTo>
                  <a:cubicBezTo>
                    <a:pt x="3" y="108"/>
                    <a:pt x="6" y="117"/>
                    <a:pt x="10" y="126"/>
                  </a:cubicBezTo>
                  <a:cubicBezTo>
                    <a:pt x="16" y="142"/>
                    <a:pt x="24" y="154"/>
                    <a:pt x="24" y="155"/>
                  </a:cubicBezTo>
                  <a:cubicBezTo>
                    <a:pt x="24" y="155"/>
                    <a:pt x="24" y="155"/>
                    <a:pt x="24" y="155"/>
                  </a:cubicBezTo>
                  <a:cubicBezTo>
                    <a:pt x="24" y="155"/>
                    <a:pt x="24" y="155"/>
                    <a:pt x="24" y="155"/>
                  </a:cubicBezTo>
                  <a:cubicBezTo>
                    <a:pt x="31" y="164"/>
                    <a:pt x="33" y="177"/>
                    <a:pt x="33" y="183"/>
                  </a:cubicBezTo>
                  <a:cubicBezTo>
                    <a:pt x="32" y="191"/>
                    <a:pt x="35" y="197"/>
                    <a:pt x="37" y="201"/>
                  </a:cubicBezTo>
                  <a:cubicBezTo>
                    <a:pt x="35" y="219"/>
                    <a:pt x="35" y="234"/>
                    <a:pt x="36" y="245"/>
                  </a:cubicBezTo>
                  <a:cubicBezTo>
                    <a:pt x="37" y="255"/>
                    <a:pt x="39" y="262"/>
                    <a:pt x="42" y="267"/>
                  </a:cubicBezTo>
                  <a:cubicBezTo>
                    <a:pt x="44" y="270"/>
                    <a:pt x="44" y="270"/>
                    <a:pt x="44" y="270"/>
                  </a:cubicBezTo>
                  <a:cubicBezTo>
                    <a:pt x="47" y="271"/>
                    <a:pt x="47" y="271"/>
                    <a:pt x="47" y="271"/>
                  </a:cubicBezTo>
                  <a:cubicBezTo>
                    <a:pt x="52" y="274"/>
                    <a:pt x="64" y="278"/>
                    <a:pt x="82" y="279"/>
                  </a:cubicBezTo>
                  <a:cubicBezTo>
                    <a:pt x="82" y="279"/>
                    <a:pt x="82" y="279"/>
                    <a:pt x="82" y="279"/>
                  </a:cubicBezTo>
                  <a:cubicBezTo>
                    <a:pt x="95" y="279"/>
                    <a:pt x="108" y="278"/>
                    <a:pt x="122" y="274"/>
                  </a:cubicBezTo>
                  <a:cubicBezTo>
                    <a:pt x="126" y="273"/>
                    <a:pt x="126" y="273"/>
                    <a:pt x="126" y="273"/>
                  </a:cubicBezTo>
                  <a:cubicBezTo>
                    <a:pt x="128" y="270"/>
                    <a:pt x="128" y="270"/>
                    <a:pt x="128" y="270"/>
                  </a:cubicBezTo>
                  <a:cubicBezTo>
                    <a:pt x="132" y="265"/>
                    <a:pt x="135" y="258"/>
                    <a:pt x="137" y="249"/>
                  </a:cubicBezTo>
                  <a:cubicBezTo>
                    <a:pt x="139" y="237"/>
                    <a:pt x="140" y="223"/>
                    <a:pt x="140" y="205"/>
                  </a:cubicBezTo>
                  <a:cubicBezTo>
                    <a:pt x="142" y="201"/>
                    <a:pt x="145" y="195"/>
                    <a:pt x="145" y="187"/>
                  </a:cubicBezTo>
                  <a:cubicBezTo>
                    <a:pt x="146" y="181"/>
                    <a:pt x="149" y="167"/>
                    <a:pt x="157" y="160"/>
                  </a:cubicBezTo>
                  <a:cubicBezTo>
                    <a:pt x="157" y="159"/>
                    <a:pt x="157" y="159"/>
                    <a:pt x="157" y="159"/>
                  </a:cubicBezTo>
                  <a:cubicBezTo>
                    <a:pt x="157" y="159"/>
                    <a:pt x="157" y="159"/>
                    <a:pt x="157" y="159"/>
                  </a:cubicBezTo>
                  <a:cubicBezTo>
                    <a:pt x="157" y="159"/>
                    <a:pt x="166" y="147"/>
                    <a:pt x="174" y="132"/>
                  </a:cubicBezTo>
                  <a:cubicBezTo>
                    <a:pt x="179" y="122"/>
                    <a:pt x="183" y="113"/>
                    <a:pt x="185" y="105"/>
                  </a:cubicBezTo>
                  <a:cubicBezTo>
                    <a:pt x="187" y="94"/>
                    <a:pt x="188" y="84"/>
                    <a:pt x="186" y="75"/>
                  </a:cubicBezTo>
                  <a:cubicBezTo>
                    <a:pt x="186" y="72"/>
                    <a:pt x="183" y="56"/>
                    <a:pt x="171" y="39"/>
                  </a:cubicBezTo>
                  <a:cubicBezTo>
                    <a:pt x="160" y="22"/>
                    <a:pt x="138" y="3"/>
                    <a:pt x="99" y="1"/>
                  </a:cubicBezTo>
                  <a:close/>
                  <a:moveTo>
                    <a:pt x="165" y="77"/>
                  </a:moveTo>
                  <a:cubicBezTo>
                    <a:pt x="165" y="78"/>
                    <a:pt x="165" y="78"/>
                    <a:pt x="165" y="78"/>
                  </a:cubicBezTo>
                  <a:cubicBezTo>
                    <a:pt x="170" y="106"/>
                    <a:pt x="142" y="143"/>
                    <a:pt x="140" y="146"/>
                  </a:cubicBezTo>
                  <a:cubicBezTo>
                    <a:pt x="134" y="153"/>
                    <a:pt x="129" y="161"/>
                    <a:pt x="126" y="171"/>
                  </a:cubicBezTo>
                  <a:cubicBezTo>
                    <a:pt x="124" y="178"/>
                    <a:pt x="123" y="184"/>
                    <a:pt x="123" y="185"/>
                  </a:cubicBezTo>
                  <a:cubicBezTo>
                    <a:pt x="123" y="186"/>
                    <a:pt x="123" y="186"/>
                    <a:pt x="123" y="186"/>
                  </a:cubicBezTo>
                  <a:cubicBezTo>
                    <a:pt x="123" y="186"/>
                    <a:pt x="123" y="186"/>
                    <a:pt x="123" y="186"/>
                  </a:cubicBezTo>
                  <a:cubicBezTo>
                    <a:pt x="123" y="191"/>
                    <a:pt x="120" y="194"/>
                    <a:pt x="120" y="195"/>
                  </a:cubicBezTo>
                  <a:cubicBezTo>
                    <a:pt x="117" y="197"/>
                    <a:pt x="117" y="197"/>
                    <a:pt x="117" y="197"/>
                  </a:cubicBezTo>
                  <a:cubicBezTo>
                    <a:pt x="110" y="199"/>
                    <a:pt x="104" y="200"/>
                    <a:pt x="98" y="200"/>
                  </a:cubicBezTo>
                  <a:cubicBezTo>
                    <a:pt x="100" y="153"/>
                    <a:pt x="100" y="153"/>
                    <a:pt x="100" y="153"/>
                  </a:cubicBezTo>
                  <a:cubicBezTo>
                    <a:pt x="100" y="151"/>
                    <a:pt x="99" y="150"/>
                    <a:pt x="98" y="148"/>
                  </a:cubicBezTo>
                  <a:cubicBezTo>
                    <a:pt x="129" y="74"/>
                    <a:pt x="129" y="74"/>
                    <a:pt x="129" y="74"/>
                  </a:cubicBezTo>
                  <a:cubicBezTo>
                    <a:pt x="126" y="73"/>
                    <a:pt x="126" y="73"/>
                    <a:pt x="126" y="73"/>
                  </a:cubicBezTo>
                  <a:cubicBezTo>
                    <a:pt x="126" y="72"/>
                    <a:pt x="126" y="71"/>
                    <a:pt x="126" y="71"/>
                  </a:cubicBezTo>
                  <a:cubicBezTo>
                    <a:pt x="124" y="66"/>
                    <a:pt x="119" y="65"/>
                    <a:pt x="114" y="67"/>
                  </a:cubicBezTo>
                  <a:cubicBezTo>
                    <a:pt x="113" y="66"/>
                    <a:pt x="113" y="65"/>
                    <a:pt x="112" y="65"/>
                  </a:cubicBezTo>
                  <a:cubicBezTo>
                    <a:pt x="108" y="63"/>
                    <a:pt x="104" y="64"/>
                    <a:pt x="100" y="66"/>
                  </a:cubicBezTo>
                  <a:cubicBezTo>
                    <a:pt x="97" y="65"/>
                    <a:pt x="93" y="66"/>
                    <a:pt x="90" y="66"/>
                  </a:cubicBezTo>
                  <a:cubicBezTo>
                    <a:pt x="87" y="64"/>
                    <a:pt x="81" y="65"/>
                    <a:pt x="77" y="67"/>
                  </a:cubicBezTo>
                  <a:cubicBezTo>
                    <a:pt x="76" y="66"/>
                    <a:pt x="74" y="66"/>
                    <a:pt x="72" y="66"/>
                  </a:cubicBezTo>
                  <a:cubicBezTo>
                    <a:pt x="71" y="67"/>
                    <a:pt x="69" y="67"/>
                    <a:pt x="68" y="68"/>
                  </a:cubicBezTo>
                  <a:cubicBezTo>
                    <a:pt x="63" y="63"/>
                    <a:pt x="57" y="69"/>
                    <a:pt x="56" y="75"/>
                  </a:cubicBezTo>
                  <a:cubicBezTo>
                    <a:pt x="54" y="76"/>
                    <a:pt x="54" y="76"/>
                    <a:pt x="54" y="76"/>
                  </a:cubicBezTo>
                  <a:cubicBezTo>
                    <a:pt x="82" y="148"/>
                    <a:pt x="82" y="148"/>
                    <a:pt x="82" y="148"/>
                  </a:cubicBezTo>
                  <a:cubicBezTo>
                    <a:pt x="81" y="150"/>
                    <a:pt x="81" y="151"/>
                    <a:pt x="81" y="153"/>
                  </a:cubicBezTo>
                  <a:cubicBezTo>
                    <a:pt x="79" y="200"/>
                    <a:pt x="79" y="200"/>
                    <a:pt x="79" y="200"/>
                  </a:cubicBezTo>
                  <a:cubicBezTo>
                    <a:pt x="71" y="200"/>
                    <a:pt x="64" y="198"/>
                    <a:pt x="60" y="197"/>
                  </a:cubicBezTo>
                  <a:cubicBezTo>
                    <a:pt x="60" y="196"/>
                    <a:pt x="60" y="196"/>
                    <a:pt x="60" y="196"/>
                  </a:cubicBezTo>
                  <a:cubicBezTo>
                    <a:pt x="57" y="192"/>
                    <a:pt x="57" y="192"/>
                    <a:pt x="57" y="192"/>
                  </a:cubicBezTo>
                  <a:cubicBezTo>
                    <a:pt x="57" y="192"/>
                    <a:pt x="55" y="189"/>
                    <a:pt x="55" y="184"/>
                  </a:cubicBezTo>
                  <a:cubicBezTo>
                    <a:pt x="55" y="183"/>
                    <a:pt x="55" y="183"/>
                    <a:pt x="55" y="183"/>
                  </a:cubicBezTo>
                  <a:cubicBezTo>
                    <a:pt x="55" y="183"/>
                    <a:pt x="55" y="183"/>
                    <a:pt x="55" y="183"/>
                  </a:cubicBezTo>
                  <a:cubicBezTo>
                    <a:pt x="55" y="182"/>
                    <a:pt x="55" y="176"/>
                    <a:pt x="54" y="169"/>
                  </a:cubicBezTo>
                  <a:cubicBezTo>
                    <a:pt x="51" y="158"/>
                    <a:pt x="48" y="150"/>
                    <a:pt x="42" y="143"/>
                  </a:cubicBezTo>
                  <a:cubicBezTo>
                    <a:pt x="41" y="142"/>
                    <a:pt x="35" y="132"/>
                    <a:pt x="30" y="119"/>
                  </a:cubicBezTo>
                  <a:cubicBezTo>
                    <a:pt x="25" y="106"/>
                    <a:pt x="20" y="88"/>
                    <a:pt x="24" y="73"/>
                  </a:cubicBezTo>
                  <a:cubicBezTo>
                    <a:pt x="24" y="73"/>
                    <a:pt x="24" y="73"/>
                    <a:pt x="24" y="73"/>
                  </a:cubicBezTo>
                  <a:cubicBezTo>
                    <a:pt x="24" y="73"/>
                    <a:pt x="24" y="73"/>
                    <a:pt x="24" y="73"/>
                  </a:cubicBezTo>
                  <a:cubicBezTo>
                    <a:pt x="24" y="72"/>
                    <a:pt x="28" y="58"/>
                    <a:pt x="39" y="45"/>
                  </a:cubicBezTo>
                  <a:cubicBezTo>
                    <a:pt x="53" y="28"/>
                    <a:pt x="72" y="19"/>
                    <a:pt x="96" y="20"/>
                  </a:cubicBezTo>
                  <a:cubicBezTo>
                    <a:pt x="97" y="20"/>
                    <a:pt x="97" y="20"/>
                    <a:pt x="97" y="20"/>
                  </a:cubicBezTo>
                  <a:cubicBezTo>
                    <a:pt x="97" y="20"/>
                    <a:pt x="97" y="20"/>
                    <a:pt x="97" y="20"/>
                  </a:cubicBezTo>
                  <a:cubicBezTo>
                    <a:pt x="97" y="20"/>
                    <a:pt x="97" y="20"/>
                    <a:pt x="97" y="20"/>
                  </a:cubicBezTo>
                  <a:cubicBezTo>
                    <a:pt x="97" y="20"/>
                    <a:pt x="97" y="20"/>
                    <a:pt x="98" y="20"/>
                  </a:cubicBezTo>
                  <a:cubicBezTo>
                    <a:pt x="122" y="21"/>
                    <a:pt x="140" y="30"/>
                    <a:pt x="153" y="48"/>
                  </a:cubicBezTo>
                  <a:cubicBezTo>
                    <a:pt x="162" y="62"/>
                    <a:pt x="165" y="77"/>
                    <a:pt x="165" y="77"/>
                  </a:cubicBezTo>
                  <a:close/>
                  <a:moveTo>
                    <a:pt x="73" y="70"/>
                  </a:moveTo>
                  <a:cubicBezTo>
                    <a:pt x="72" y="72"/>
                    <a:pt x="72" y="74"/>
                    <a:pt x="73" y="76"/>
                  </a:cubicBezTo>
                  <a:cubicBezTo>
                    <a:pt x="74" y="80"/>
                    <a:pt x="79" y="79"/>
                    <a:pt x="81" y="76"/>
                  </a:cubicBezTo>
                  <a:cubicBezTo>
                    <a:pt x="82" y="74"/>
                    <a:pt x="81" y="72"/>
                    <a:pt x="80" y="70"/>
                  </a:cubicBezTo>
                  <a:cubicBezTo>
                    <a:pt x="81" y="69"/>
                    <a:pt x="83" y="69"/>
                    <a:pt x="84" y="69"/>
                  </a:cubicBezTo>
                  <a:cubicBezTo>
                    <a:pt x="77" y="75"/>
                    <a:pt x="90" y="83"/>
                    <a:pt x="93" y="73"/>
                  </a:cubicBezTo>
                  <a:cubicBezTo>
                    <a:pt x="93" y="72"/>
                    <a:pt x="93" y="70"/>
                    <a:pt x="93" y="69"/>
                  </a:cubicBezTo>
                  <a:cubicBezTo>
                    <a:pt x="93" y="69"/>
                    <a:pt x="93" y="69"/>
                    <a:pt x="93" y="69"/>
                  </a:cubicBezTo>
                  <a:cubicBezTo>
                    <a:pt x="94" y="69"/>
                    <a:pt x="96" y="69"/>
                    <a:pt x="97" y="69"/>
                  </a:cubicBezTo>
                  <a:cubicBezTo>
                    <a:pt x="96" y="70"/>
                    <a:pt x="96" y="70"/>
                    <a:pt x="96" y="70"/>
                  </a:cubicBezTo>
                  <a:cubicBezTo>
                    <a:pt x="93" y="73"/>
                    <a:pt x="94" y="80"/>
                    <a:pt x="99" y="79"/>
                  </a:cubicBezTo>
                  <a:cubicBezTo>
                    <a:pt x="101" y="79"/>
                    <a:pt x="102" y="78"/>
                    <a:pt x="103" y="77"/>
                  </a:cubicBezTo>
                  <a:cubicBezTo>
                    <a:pt x="104" y="78"/>
                    <a:pt x="104" y="78"/>
                    <a:pt x="104" y="78"/>
                  </a:cubicBezTo>
                  <a:cubicBezTo>
                    <a:pt x="109" y="81"/>
                    <a:pt x="112" y="79"/>
                    <a:pt x="114" y="76"/>
                  </a:cubicBezTo>
                  <a:cubicBezTo>
                    <a:pt x="114" y="77"/>
                    <a:pt x="116" y="79"/>
                    <a:pt x="117" y="79"/>
                  </a:cubicBezTo>
                  <a:cubicBezTo>
                    <a:pt x="90" y="144"/>
                    <a:pt x="90" y="144"/>
                    <a:pt x="90" y="144"/>
                  </a:cubicBezTo>
                  <a:cubicBezTo>
                    <a:pt x="64" y="79"/>
                    <a:pt x="64" y="79"/>
                    <a:pt x="64" y="79"/>
                  </a:cubicBezTo>
                  <a:cubicBezTo>
                    <a:pt x="70" y="81"/>
                    <a:pt x="71" y="75"/>
                    <a:pt x="70" y="71"/>
                  </a:cubicBezTo>
                  <a:cubicBezTo>
                    <a:pt x="71" y="71"/>
                    <a:pt x="72" y="70"/>
                    <a:pt x="73" y="70"/>
                  </a:cubicBezTo>
                  <a:close/>
                  <a:moveTo>
                    <a:pt x="117" y="71"/>
                  </a:moveTo>
                  <a:cubicBezTo>
                    <a:pt x="116" y="71"/>
                    <a:pt x="116" y="72"/>
                    <a:pt x="115" y="72"/>
                  </a:cubicBezTo>
                  <a:cubicBezTo>
                    <a:pt x="115" y="72"/>
                    <a:pt x="115" y="71"/>
                    <a:pt x="115" y="70"/>
                  </a:cubicBezTo>
                  <a:cubicBezTo>
                    <a:pt x="116" y="70"/>
                    <a:pt x="116" y="70"/>
                    <a:pt x="117" y="71"/>
                  </a:cubicBezTo>
                  <a:close/>
                  <a:moveTo>
                    <a:pt x="103" y="68"/>
                  </a:moveTo>
                  <a:cubicBezTo>
                    <a:pt x="105" y="68"/>
                    <a:pt x="107" y="68"/>
                    <a:pt x="109" y="69"/>
                  </a:cubicBezTo>
                  <a:cubicBezTo>
                    <a:pt x="107" y="70"/>
                    <a:pt x="106" y="71"/>
                    <a:pt x="105" y="72"/>
                  </a:cubicBezTo>
                  <a:cubicBezTo>
                    <a:pt x="105" y="71"/>
                    <a:pt x="105" y="70"/>
                    <a:pt x="104" y="70"/>
                  </a:cubicBezTo>
                  <a:cubicBezTo>
                    <a:pt x="104" y="69"/>
                    <a:pt x="104" y="69"/>
                    <a:pt x="103" y="68"/>
                  </a:cubicBezTo>
                  <a:close/>
                  <a:moveTo>
                    <a:pt x="63" y="76"/>
                  </a:moveTo>
                  <a:cubicBezTo>
                    <a:pt x="63" y="75"/>
                    <a:pt x="63" y="75"/>
                    <a:pt x="63" y="75"/>
                  </a:cubicBezTo>
                  <a:cubicBezTo>
                    <a:pt x="63" y="75"/>
                    <a:pt x="63" y="75"/>
                    <a:pt x="63" y="75"/>
                  </a:cubicBezTo>
                  <a:cubicBezTo>
                    <a:pt x="63" y="75"/>
                    <a:pt x="63" y="76"/>
                    <a:pt x="63" y="7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GB" dirty="0"/>
            </a:p>
          </p:txBody>
        </p:sp>
        <p:sp>
          <p:nvSpPr>
            <p:cNvPr id="32" name="Freeform 32">
              <a:extLst>
                <a:ext uri="{FF2B5EF4-FFF2-40B4-BE49-F238E27FC236}">
                  <a16:creationId xmlns:a16="http://schemas.microsoft.com/office/drawing/2014/main" id="{52E2C2B8-5AFC-40E5-948D-71DAB657DDFB}"/>
                </a:ext>
              </a:extLst>
            </p:cNvPr>
            <p:cNvSpPr/>
            <p:nvPr/>
          </p:nvSpPr>
          <p:spPr bwMode="auto">
            <a:xfrm>
              <a:off x="4101276" y="2421397"/>
              <a:ext cx="2688"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GB" dirty="0"/>
            </a:p>
          </p:txBody>
        </p:sp>
        <p:sp>
          <p:nvSpPr>
            <p:cNvPr id="33" name="Freeform 33">
              <a:extLst>
                <a:ext uri="{FF2B5EF4-FFF2-40B4-BE49-F238E27FC236}">
                  <a16:creationId xmlns:a16="http://schemas.microsoft.com/office/drawing/2014/main" id="{EC7CBA6E-D754-4EDD-B02E-C5E6519F7365}"/>
                </a:ext>
              </a:extLst>
            </p:cNvPr>
            <p:cNvSpPr>
              <a:spLocks noEditPoints="1"/>
            </p:cNvSpPr>
            <p:nvPr/>
          </p:nvSpPr>
          <p:spPr bwMode="auto">
            <a:xfrm>
              <a:off x="3461460" y="2222463"/>
              <a:ext cx="672077" cy="465974"/>
            </a:xfrm>
            <a:custGeom>
              <a:avLst/>
              <a:gdLst>
                <a:gd name="T0" fmla="*/ 314 w 317"/>
                <a:gd name="T1" fmla="*/ 82 h 220"/>
                <a:gd name="T2" fmla="*/ 309 w 317"/>
                <a:gd name="T3" fmla="*/ 76 h 220"/>
                <a:gd name="T4" fmla="*/ 303 w 317"/>
                <a:gd name="T5" fmla="*/ 71 h 220"/>
                <a:gd name="T6" fmla="*/ 302 w 317"/>
                <a:gd name="T7" fmla="*/ 72 h 220"/>
                <a:gd name="T8" fmla="*/ 306 w 317"/>
                <a:gd name="T9" fmla="*/ 83 h 220"/>
                <a:gd name="T10" fmla="*/ 306 w 317"/>
                <a:gd name="T11" fmla="*/ 87 h 220"/>
                <a:gd name="T12" fmla="*/ 305 w 317"/>
                <a:gd name="T13" fmla="*/ 92 h 220"/>
                <a:gd name="T14" fmla="*/ 302 w 317"/>
                <a:gd name="T15" fmla="*/ 94 h 220"/>
                <a:gd name="T16" fmla="*/ 302 w 317"/>
                <a:gd name="T17" fmla="*/ 95 h 220"/>
                <a:gd name="T18" fmla="*/ 302 w 317"/>
                <a:gd name="T19" fmla="*/ 94 h 220"/>
                <a:gd name="T20" fmla="*/ 302 w 317"/>
                <a:gd name="T21" fmla="*/ 94 h 220"/>
                <a:gd name="T22" fmla="*/ 301 w 317"/>
                <a:gd name="T23" fmla="*/ 95 h 220"/>
                <a:gd name="T24" fmla="*/ 298 w 317"/>
                <a:gd name="T25" fmla="*/ 96 h 220"/>
                <a:gd name="T26" fmla="*/ 158 w 317"/>
                <a:gd name="T27" fmla="*/ 0 h 220"/>
                <a:gd name="T28" fmla="*/ 17 w 317"/>
                <a:gd name="T29" fmla="*/ 11 h 220"/>
                <a:gd name="T30" fmla="*/ 20 w 317"/>
                <a:gd name="T31" fmla="*/ 99 h 220"/>
                <a:gd name="T32" fmla="*/ 8 w 317"/>
                <a:gd name="T33" fmla="*/ 99 h 220"/>
                <a:gd name="T34" fmla="*/ 8 w 317"/>
                <a:gd name="T35" fmla="*/ 147 h 220"/>
                <a:gd name="T36" fmla="*/ 90 w 317"/>
                <a:gd name="T37" fmla="*/ 185 h 220"/>
                <a:gd name="T38" fmla="*/ 113 w 317"/>
                <a:gd name="T39" fmla="*/ 220 h 220"/>
                <a:gd name="T40" fmla="*/ 134 w 317"/>
                <a:gd name="T41" fmla="*/ 196 h 220"/>
                <a:gd name="T42" fmla="*/ 176 w 317"/>
                <a:gd name="T43" fmla="*/ 197 h 220"/>
                <a:gd name="T44" fmla="*/ 196 w 317"/>
                <a:gd name="T45" fmla="*/ 220 h 220"/>
                <a:gd name="T46" fmla="*/ 219 w 317"/>
                <a:gd name="T47" fmla="*/ 188 h 220"/>
                <a:gd name="T48" fmla="*/ 302 w 317"/>
                <a:gd name="T49" fmla="*/ 110 h 220"/>
                <a:gd name="T50" fmla="*/ 309 w 317"/>
                <a:gd name="T51" fmla="*/ 106 h 220"/>
                <a:gd name="T52" fmla="*/ 311 w 317"/>
                <a:gd name="T53" fmla="*/ 104 h 220"/>
                <a:gd name="T54" fmla="*/ 311 w 317"/>
                <a:gd name="T55" fmla="*/ 104 h 220"/>
                <a:gd name="T56" fmla="*/ 312 w 317"/>
                <a:gd name="T57" fmla="*/ 103 h 220"/>
                <a:gd name="T58" fmla="*/ 312 w 317"/>
                <a:gd name="T59" fmla="*/ 103 h 220"/>
                <a:gd name="T60" fmla="*/ 316 w 317"/>
                <a:gd name="T61" fmla="*/ 96 h 220"/>
                <a:gd name="T62" fmla="*/ 315 w 317"/>
                <a:gd name="T63" fmla="*/ 85 h 220"/>
                <a:gd name="T64" fmla="*/ 52 w 317"/>
                <a:gd name="T65" fmla="*/ 100 h 220"/>
                <a:gd name="T66" fmla="*/ 75 w 317"/>
                <a:gd name="T67" fmla="*/ 100 h 220"/>
                <a:gd name="T68" fmla="*/ 201 w 317"/>
                <a:gd name="T69" fmla="*/ 25 h 220"/>
                <a:gd name="T70" fmla="*/ 158 w 317"/>
                <a:gd name="T71" fmla="*/ 31 h 220"/>
                <a:gd name="T72" fmla="*/ 119 w 317"/>
                <a:gd name="T73" fmla="*/ 38 h 220"/>
                <a:gd name="T74" fmla="*/ 113 w 317"/>
                <a:gd name="T75" fmla="*/ 26 h 220"/>
                <a:gd name="T76" fmla="*/ 158 w 317"/>
                <a:gd name="T77" fmla="*/ 13 h 220"/>
                <a:gd name="T78" fmla="*/ 201 w 317"/>
                <a:gd name="T79" fmla="*/ 2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7" h="220">
                  <a:moveTo>
                    <a:pt x="315" y="85"/>
                  </a:moveTo>
                  <a:cubicBezTo>
                    <a:pt x="315" y="84"/>
                    <a:pt x="314" y="83"/>
                    <a:pt x="314" y="82"/>
                  </a:cubicBezTo>
                  <a:cubicBezTo>
                    <a:pt x="313" y="81"/>
                    <a:pt x="313" y="80"/>
                    <a:pt x="312" y="80"/>
                  </a:cubicBezTo>
                  <a:cubicBezTo>
                    <a:pt x="311" y="78"/>
                    <a:pt x="310" y="77"/>
                    <a:pt x="309" y="76"/>
                  </a:cubicBezTo>
                  <a:cubicBezTo>
                    <a:pt x="308" y="75"/>
                    <a:pt x="306" y="74"/>
                    <a:pt x="305" y="73"/>
                  </a:cubicBezTo>
                  <a:cubicBezTo>
                    <a:pt x="304" y="72"/>
                    <a:pt x="304" y="72"/>
                    <a:pt x="303" y="71"/>
                  </a:cubicBezTo>
                  <a:cubicBezTo>
                    <a:pt x="301" y="70"/>
                    <a:pt x="300" y="70"/>
                    <a:pt x="300" y="70"/>
                  </a:cubicBezTo>
                  <a:cubicBezTo>
                    <a:pt x="300" y="70"/>
                    <a:pt x="301" y="71"/>
                    <a:pt x="302" y="72"/>
                  </a:cubicBezTo>
                  <a:cubicBezTo>
                    <a:pt x="302" y="74"/>
                    <a:pt x="303" y="76"/>
                    <a:pt x="304" y="79"/>
                  </a:cubicBezTo>
                  <a:cubicBezTo>
                    <a:pt x="305" y="80"/>
                    <a:pt x="305" y="81"/>
                    <a:pt x="306" y="83"/>
                  </a:cubicBezTo>
                  <a:cubicBezTo>
                    <a:pt x="306" y="84"/>
                    <a:pt x="306" y="84"/>
                    <a:pt x="306" y="85"/>
                  </a:cubicBezTo>
                  <a:cubicBezTo>
                    <a:pt x="306" y="86"/>
                    <a:pt x="306" y="86"/>
                    <a:pt x="306" y="87"/>
                  </a:cubicBezTo>
                  <a:cubicBezTo>
                    <a:pt x="306" y="89"/>
                    <a:pt x="306" y="90"/>
                    <a:pt x="306" y="91"/>
                  </a:cubicBezTo>
                  <a:cubicBezTo>
                    <a:pt x="305" y="91"/>
                    <a:pt x="305" y="92"/>
                    <a:pt x="305" y="92"/>
                  </a:cubicBezTo>
                  <a:cubicBezTo>
                    <a:pt x="305" y="92"/>
                    <a:pt x="304" y="92"/>
                    <a:pt x="304" y="93"/>
                  </a:cubicBezTo>
                  <a:cubicBezTo>
                    <a:pt x="302" y="94"/>
                    <a:pt x="302" y="94"/>
                    <a:pt x="302" y="94"/>
                  </a:cubicBezTo>
                  <a:cubicBezTo>
                    <a:pt x="302" y="95"/>
                    <a:pt x="302" y="95"/>
                    <a:pt x="302" y="95"/>
                  </a:cubicBezTo>
                  <a:cubicBezTo>
                    <a:pt x="302" y="95"/>
                    <a:pt x="302" y="95"/>
                    <a:pt x="302" y="95"/>
                  </a:cubicBezTo>
                  <a:cubicBezTo>
                    <a:pt x="302" y="95"/>
                    <a:pt x="302" y="94"/>
                    <a:pt x="302" y="94"/>
                  </a:cubicBezTo>
                  <a:cubicBezTo>
                    <a:pt x="302" y="94"/>
                    <a:pt x="302" y="94"/>
                    <a:pt x="302" y="94"/>
                  </a:cubicBezTo>
                  <a:cubicBezTo>
                    <a:pt x="302" y="94"/>
                    <a:pt x="302" y="94"/>
                    <a:pt x="302" y="94"/>
                  </a:cubicBezTo>
                  <a:cubicBezTo>
                    <a:pt x="302" y="94"/>
                    <a:pt x="302" y="94"/>
                    <a:pt x="302" y="94"/>
                  </a:cubicBezTo>
                  <a:cubicBezTo>
                    <a:pt x="302" y="95"/>
                    <a:pt x="302" y="95"/>
                    <a:pt x="302" y="95"/>
                  </a:cubicBezTo>
                  <a:cubicBezTo>
                    <a:pt x="301" y="95"/>
                    <a:pt x="301" y="95"/>
                    <a:pt x="301" y="95"/>
                  </a:cubicBezTo>
                  <a:cubicBezTo>
                    <a:pt x="300" y="95"/>
                    <a:pt x="300" y="96"/>
                    <a:pt x="299" y="96"/>
                  </a:cubicBezTo>
                  <a:cubicBezTo>
                    <a:pt x="299" y="96"/>
                    <a:pt x="298" y="96"/>
                    <a:pt x="298" y="96"/>
                  </a:cubicBezTo>
                  <a:cubicBezTo>
                    <a:pt x="297" y="96"/>
                    <a:pt x="297" y="96"/>
                    <a:pt x="297" y="96"/>
                  </a:cubicBezTo>
                  <a:cubicBezTo>
                    <a:pt x="295" y="43"/>
                    <a:pt x="233" y="0"/>
                    <a:pt x="158" y="0"/>
                  </a:cubicBezTo>
                  <a:cubicBezTo>
                    <a:pt x="123" y="0"/>
                    <a:pt x="90" y="10"/>
                    <a:pt x="65" y="26"/>
                  </a:cubicBezTo>
                  <a:cubicBezTo>
                    <a:pt x="55" y="19"/>
                    <a:pt x="39" y="11"/>
                    <a:pt x="17" y="11"/>
                  </a:cubicBezTo>
                  <a:cubicBezTo>
                    <a:pt x="17" y="11"/>
                    <a:pt x="31" y="33"/>
                    <a:pt x="40" y="48"/>
                  </a:cubicBezTo>
                  <a:cubicBezTo>
                    <a:pt x="27" y="63"/>
                    <a:pt x="20" y="80"/>
                    <a:pt x="20" y="99"/>
                  </a:cubicBezTo>
                  <a:cubicBezTo>
                    <a:pt x="20" y="99"/>
                    <a:pt x="20" y="99"/>
                    <a:pt x="20" y="99"/>
                  </a:cubicBezTo>
                  <a:cubicBezTo>
                    <a:pt x="8" y="99"/>
                    <a:pt x="8" y="99"/>
                    <a:pt x="8" y="99"/>
                  </a:cubicBezTo>
                  <a:cubicBezTo>
                    <a:pt x="8" y="99"/>
                    <a:pt x="0" y="108"/>
                    <a:pt x="0" y="123"/>
                  </a:cubicBezTo>
                  <a:cubicBezTo>
                    <a:pt x="0" y="138"/>
                    <a:pt x="8" y="147"/>
                    <a:pt x="8" y="147"/>
                  </a:cubicBezTo>
                  <a:cubicBezTo>
                    <a:pt x="44" y="155"/>
                    <a:pt x="44" y="155"/>
                    <a:pt x="44" y="155"/>
                  </a:cubicBezTo>
                  <a:cubicBezTo>
                    <a:pt x="56" y="167"/>
                    <a:pt x="72" y="177"/>
                    <a:pt x="90" y="185"/>
                  </a:cubicBezTo>
                  <a:cubicBezTo>
                    <a:pt x="98" y="216"/>
                    <a:pt x="98" y="216"/>
                    <a:pt x="98" y="216"/>
                  </a:cubicBezTo>
                  <a:cubicBezTo>
                    <a:pt x="98" y="216"/>
                    <a:pt x="101" y="220"/>
                    <a:pt x="113" y="220"/>
                  </a:cubicBezTo>
                  <a:cubicBezTo>
                    <a:pt x="125" y="220"/>
                    <a:pt x="130" y="216"/>
                    <a:pt x="130" y="216"/>
                  </a:cubicBezTo>
                  <a:cubicBezTo>
                    <a:pt x="134" y="196"/>
                    <a:pt x="134" y="196"/>
                    <a:pt x="134" y="196"/>
                  </a:cubicBezTo>
                  <a:cubicBezTo>
                    <a:pt x="142" y="197"/>
                    <a:pt x="150" y="198"/>
                    <a:pt x="158" y="198"/>
                  </a:cubicBezTo>
                  <a:cubicBezTo>
                    <a:pt x="164" y="198"/>
                    <a:pt x="170" y="197"/>
                    <a:pt x="176" y="197"/>
                  </a:cubicBezTo>
                  <a:cubicBezTo>
                    <a:pt x="181" y="216"/>
                    <a:pt x="181" y="216"/>
                    <a:pt x="181" y="216"/>
                  </a:cubicBezTo>
                  <a:cubicBezTo>
                    <a:pt x="181" y="216"/>
                    <a:pt x="184" y="220"/>
                    <a:pt x="196" y="220"/>
                  </a:cubicBezTo>
                  <a:cubicBezTo>
                    <a:pt x="208" y="220"/>
                    <a:pt x="212" y="216"/>
                    <a:pt x="212" y="216"/>
                  </a:cubicBezTo>
                  <a:cubicBezTo>
                    <a:pt x="219" y="188"/>
                    <a:pt x="219" y="188"/>
                    <a:pt x="219" y="188"/>
                  </a:cubicBezTo>
                  <a:cubicBezTo>
                    <a:pt x="260" y="173"/>
                    <a:pt x="290" y="145"/>
                    <a:pt x="295" y="112"/>
                  </a:cubicBezTo>
                  <a:cubicBezTo>
                    <a:pt x="298" y="111"/>
                    <a:pt x="300" y="111"/>
                    <a:pt x="302" y="110"/>
                  </a:cubicBezTo>
                  <a:cubicBezTo>
                    <a:pt x="304" y="110"/>
                    <a:pt x="305" y="109"/>
                    <a:pt x="306" y="108"/>
                  </a:cubicBezTo>
                  <a:cubicBezTo>
                    <a:pt x="307" y="108"/>
                    <a:pt x="308" y="107"/>
                    <a:pt x="309" y="106"/>
                  </a:cubicBezTo>
                  <a:cubicBezTo>
                    <a:pt x="310" y="105"/>
                    <a:pt x="310" y="105"/>
                    <a:pt x="310" y="105"/>
                  </a:cubicBezTo>
                  <a:cubicBezTo>
                    <a:pt x="311" y="104"/>
                    <a:pt x="311" y="104"/>
                    <a:pt x="311" y="104"/>
                  </a:cubicBezTo>
                  <a:cubicBezTo>
                    <a:pt x="311" y="104"/>
                    <a:pt x="311" y="104"/>
                    <a:pt x="311" y="104"/>
                  </a:cubicBezTo>
                  <a:cubicBezTo>
                    <a:pt x="311" y="104"/>
                    <a:pt x="311" y="104"/>
                    <a:pt x="311" y="104"/>
                  </a:cubicBezTo>
                  <a:cubicBezTo>
                    <a:pt x="311" y="104"/>
                    <a:pt x="311" y="104"/>
                    <a:pt x="311" y="104"/>
                  </a:cubicBezTo>
                  <a:cubicBezTo>
                    <a:pt x="312" y="103"/>
                    <a:pt x="312" y="103"/>
                    <a:pt x="312" y="103"/>
                  </a:cubicBezTo>
                  <a:cubicBezTo>
                    <a:pt x="312" y="103"/>
                    <a:pt x="312" y="103"/>
                    <a:pt x="312" y="103"/>
                  </a:cubicBezTo>
                  <a:cubicBezTo>
                    <a:pt x="312" y="103"/>
                    <a:pt x="312" y="103"/>
                    <a:pt x="312" y="103"/>
                  </a:cubicBezTo>
                  <a:cubicBezTo>
                    <a:pt x="314" y="101"/>
                    <a:pt x="314" y="101"/>
                    <a:pt x="314" y="101"/>
                  </a:cubicBezTo>
                  <a:cubicBezTo>
                    <a:pt x="315" y="99"/>
                    <a:pt x="315" y="98"/>
                    <a:pt x="316" y="96"/>
                  </a:cubicBezTo>
                  <a:cubicBezTo>
                    <a:pt x="316" y="95"/>
                    <a:pt x="317" y="94"/>
                    <a:pt x="317" y="92"/>
                  </a:cubicBezTo>
                  <a:cubicBezTo>
                    <a:pt x="317" y="90"/>
                    <a:pt x="316" y="87"/>
                    <a:pt x="315" y="85"/>
                  </a:cubicBezTo>
                  <a:close/>
                  <a:moveTo>
                    <a:pt x="63" y="111"/>
                  </a:moveTo>
                  <a:cubicBezTo>
                    <a:pt x="57" y="111"/>
                    <a:pt x="52" y="106"/>
                    <a:pt x="52" y="100"/>
                  </a:cubicBezTo>
                  <a:cubicBezTo>
                    <a:pt x="52" y="93"/>
                    <a:pt x="57" y="88"/>
                    <a:pt x="63" y="88"/>
                  </a:cubicBezTo>
                  <a:cubicBezTo>
                    <a:pt x="70" y="88"/>
                    <a:pt x="75" y="93"/>
                    <a:pt x="75" y="100"/>
                  </a:cubicBezTo>
                  <a:cubicBezTo>
                    <a:pt x="75" y="106"/>
                    <a:pt x="70" y="111"/>
                    <a:pt x="63" y="111"/>
                  </a:cubicBezTo>
                  <a:close/>
                  <a:moveTo>
                    <a:pt x="201" y="25"/>
                  </a:moveTo>
                  <a:cubicBezTo>
                    <a:pt x="200" y="27"/>
                    <a:pt x="197" y="37"/>
                    <a:pt x="194" y="37"/>
                  </a:cubicBezTo>
                  <a:cubicBezTo>
                    <a:pt x="183" y="33"/>
                    <a:pt x="170" y="31"/>
                    <a:pt x="158" y="31"/>
                  </a:cubicBezTo>
                  <a:cubicBezTo>
                    <a:pt x="144" y="31"/>
                    <a:pt x="131" y="33"/>
                    <a:pt x="119" y="37"/>
                  </a:cubicBezTo>
                  <a:cubicBezTo>
                    <a:pt x="119" y="37"/>
                    <a:pt x="119" y="38"/>
                    <a:pt x="119" y="38"/>
                  </a:cubicBezTo>
                  <a:cubicBezTo>
                    <a:pt x="119" y="38"/>
                    <a:pt x="119" y="37"/>
                    <a:pt x="118" y="37"/>
                  </a:cubicBezTo>
                  <a:cubicBezTo>
                    <a:pt x="115" y="36"/>
                    <a:pt x="113" y="28"/>
                    <a:pt x="113" y="26"/>
                  </a:cubicBezTo>
                  <a:cubicBezTo>
                    <a:pt x="112" y="23"/>
                    <a:pt x="113" y="20"/>
                    <a:pt x="116" y="19"/>
                  </a:cubicBezTo>
                  <a:cubicBezTo>
                    <a:pt x="129" y="15"/>
                    <a:pt x="143" y="13"/>
                    <a:pt x="158" y="13"/>
                  </a:cubicBezTo>
                  <a:cubicBezTo>
                    <a:pt x="171" y="13"/>
                    <a:pt x="185" y="15"/>
                    <a:pt x="197" y="18"/>
                  </a:cubicBezTo>
                  <a:cubicBezTo>
                    <a:pt x="200" y="19"/>
                    <a:pt x="201" y="22"/>
                    <a:pt x="201" y="2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GB" dirty="0"/>
            </a:p>
          </p:txBody>
        </p:sp>
        <p:sp>
          <p:nvSpPr>
            <p:cNvPr id="34" name="Freeform 34">
              <a:extLst>
                <a:ext uri="{FF2B5EF4-FFF2-40B4-BE49-F238E27FC236}">
                  <a16:creationId xmlns:a16="http://schemas.microsoft.com/office/drawing/2014/main" id="{720B6DA1-F046-4C24-9E11-16CD8B658034}"/>
                </a:ext>
              </a:extLst>
            </p:cNvPr>
            <p:cNvSpPr/>
            <p:nvPr/>
          </p:nvSpPr>
          <p:spPr bwMode="auto">
            <a:xfrm>
              <a:off x="4245549" y="4200160"/>
              <a:ext cx="415792" cy="270623"/>
            </a:xfrm>
            <a:custGeom>
              <a:avLst/>
              <a:gdLst>
                <a:gd name="T0" fmla="*/ 95 w 196"/>
                <a:gd name="T1" fmla="*/ 123 h 128"/>
                <a:gd name="T2" fmla="*/ 181 w 196"/>
                <a:gd name="T3" fmla="*/ 66 h 128"/>
                <a:gd name="T4" fmla="*/ 195 w 196"/>
                <a:gd name="T5" fmla="*/ 66 h 128"/>
                <a:gd name="T6" fmla="*/ 196 w 196"/>
                <a:gd name="T7" fmla="*/ 64 h 128"/>
                <a:gd name="T8" fmla="*/ 101 w 196"/>
                <a:gd name="T9" fmla="*/ 0 h 128"/>
                <a:gd name="T10" fmla="*/ 6 w 196"/>
                <a:gd name="T11" fmla="*/ 64 h 128"/>
                <a:gd name="T12" fmla="*/ 29 w 196"/>
                <a:gd name="T13" fmla="*/ 106 h 128"/>
                <a:gd name="T14" fmla="*/ 0 w 196"/>
                <a:gd name="T15" fmla="*/ 126 h 128"/>
                <a:gd name="T16" fmla="*/ 14 w 196"/>
                <a:gd name="T17" fmla="*/ 128 h 128"/>
                <a:gd name="T18" fmla="*/ 45 w 196"/>
                <a:gd name="T19" fmla="*/ 116 h 128"/>
                <a:gd name="T20" fmla="*/ 94 w 196"/>
                <a:gd name="T21" fmla="*/ 127 h 128"/>
                <a:gd name="T22" fmla="*/ 95 w 196"/>
                <a:gd name="T23" fmla="*/ 12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28">
                  <a:moveTo>
                    <a:pt x="95" y="123"/>
                  </a:moveTo>
                  <a:cubicBezTo>
                    <a:pt x="103" y="90"/>
                    <a:pt x="135" y="66"/>
                    <a:pt x="181" y="66"/>
                  </a:cubicBezTo>
                  <a:cubicBezTo>
                    <a:pt x="186" y="66"/>
                    <a:pt x="191" y="66"/>
                    <a:pt x="195" y="66"/>
                  </a:cubicBezTo>
                  <a:cubicBezTo>
                    <a:pt x="196" y="66"/>
                    <a:pt x="196" y="65"/>
                    <a:pt x="196" y="64"/>
                  </a:cubicBezTo>
                  <a:cubicBezTo>
                    <a:pt x="196" y="29"/>
                    <a:pt x="153" y="0"/>
                    <a:pt x="101" y="0"/>
                  </a:cubicBezTo>
                  <a:cubicBezTo>
                    <a:pt x="48" y="0"/>
                    <a:pt x="6" y="29"/>
                    <a:pt x="6" y="64"/>
                  </a:cubicBezTo>
                  <a:cubicBezTo>
                    <a:pt x="6" y="80"/>
                    <a:pt x="15" y="95"/>
                    <a:pt x="29" y="106"/>
                  </a:cubicBezTo>
                  <a:cubicBezTo>
                    <a:pt x="22" y="115"/>
                    <a:pt x="12" y="122"/>
                    <a:pt x="0" y="126"/>
                  </a:cubicBezTo>
                  <a:cubicBezTo>
                    <a:pt x="5" y="127"/>
                    <a:pt x="9" y="128"/>
                    <a:pt x="14" y="128"/>
                  </a:cubicBezTo>
                  <a:cubicBezTo>
                    <a:pt x="26" y="128"/>
                    <a:pt x="37" y="123"/>
                    <a:pt x="45" y="116"/>
                  </a:cubicBezTo>
                  <a:cubicBezTo>
                    <a:pt x="60" y="123"/>
                    <a:pt x="74" y="126"/>
                    <a:pt x="94" y="127"/>
                  </a:cubicBezTo>
                  <a:cubicBezTo>
                    <a:pt x="94" y="125"/>
                    <a:pt x="95" y="124"/>
                    <a:pt x="95" y="12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GB" dirty="0"/>
            </a:p>
          </p:txBody>
        </p:sp>
        <p:sp>
          <p:nvSpPr>
            <p:cNvPr id="35" name="Freeform 35">
              <a:extLst>
                <a:ext uri="{FF2B5EF4-FFF2-40B4-BE49-F238E27FC236}">
                  <a16:creationId xmlns:a16="http://schemas.microsoft.com/office/drawing/2014/main" id="{1600AED8-2AD2-4D37-8778-84D5E3875AB0}"/>
                </a:ext>
              </a:extLst>
            </p:cNvPr>
            <p:cNvSpPr>
              <a:spLocks noEditPoints="1"/>
            </p:cNvSpPr>
            <p:nvPr/>
          </p:nvSpPr>
          <p:spPr bwMode="auto">
            <a:xfrm>
              <a:off x="4483016" y="4374004"/>
              <a:ext cx="319908" cy="207000"/>
            </a:xfrm>
            <a:custGeom>
              <a:avLst/>
              <a:gdLst>
                <a:gd name="T0" fmla="*/ 128 w 151"/>
                <a:gd name="T1" fmla="*/ 81 h 98"/>
                <a:gd name="T2" fmla="*/ 146 w 151"/>
                <a:gd name="T3" fmla="*/ 49 h 98"/>
                <a:gd name="T4" fmla="*/ 73 w 151"/>
                <a:gd name="T5" fmla="*/ 0 h 98"/>
                <a:gd name="T6" fmla="*/ 0 w 151"/>
                <a:gd name="T7" fmla="*/ 49 h 98"/>
                <a:gd name="T8" fmla="*/ 73 w 151"/>
                <a:gd name="T9" fmla="*/ 98 h 98"/>
                <a:gd name="T10" fmla="*/ 116 w 151"/>
                <a:gd name="T11" fmla="*/ 89 h 98"/>
                <a:gd name="T12" fmla="*/ 140 w 151"/>
                <a:gd name="T13" fmla="*/ 98 h 98"/>
                <a:gd name="T14" fmla="*/ 151 w 151"/>
                <a:gd name="T15" fmla="*/ 97 h 98"/>
                <a:gd name="T16" fmla="*/ 128 w 151"/>
                <a:gd name="T17" fmla="*/ 81 h 98"/>
                <a:gd name="T18" fmla="*/ 45 w 151"/>
                <a:gd name="T19" fmla="*/ 58 h 98"/>
                <a:gd name="T20" fmla="*/ 37 w 151"/>
                <a:gd name="T21" fmla="*/ 49 h 98"/>
                <a:gd name="T22" fmla="*/ 45 w 151"/>
                <a:gd name="T23" fmla="*/ 41 h 98"/>
                <a:gd name="T24" fmla="*/ 54 w 151"/>
                <a:gd name="T25" fmla="*/ 49 h 98"/>
                <a:gd name="T26" fmla="*/ 45 w 151"/>
                <a:gd name="T27" fmla="*/ 58 h 98"/>
                <a:gd name="T28" fmla="*/ 75 w 151"/>
                <a:gd name="T29" fmla="*/ 58 h 98"/>
                <a:gd name="T30" fmla="*/ 67 w 151"/>
                <a:gd name="T31" fmla="*/ 49 h 98"/>
                <a:gd name="T32" fmla="*/ 75 w 151"/>
                <a:gd name="T33" fmla="*/ 41 h 98"/>
                <a:gd name="T34" fmla="*/ 84 w 151"/>
                <a:gd name="T35" fmla="*/ 49 h 98"/>
                <a:gd name="T36" fmla="*/ 75 w 151"/>
                <a:gd name="T37" fmla="*/ 58 h 98"/>
                <a:gd name="T38" fmla="*/ 105 w 151"/>
                <a:gd name="T39" fmla="*/ 58 h 98"/>
                <a:gd name="T40" fmla="*/ 97 w 151"/>
                <a:gd name="T41" fmla="*/ 49 h 98"/>
                <a:gd name="T42" fmla="*/ 105 w 151"/>
                <a:gd name="T43" fmla="*/ 41 h 98"/>
                <a:gd name="T44" fmla="*/ 114 w 151"/>
                <a:gd name="T45" fmla="*/ 49 h 98"/>
                <a:gd name="T46" fmla="*/ 105 w 151"/>
                <a:gd name="T47" fmla="*/ 5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1" h="98">
                  <a:moveTo>
                    <a:pt x="128" y="81"/>
                  </a:moveTo>
                  <a:cubicBezTo>
                    <a:pt x="140" y="73"/>
                    <a:pt x="146" y="62"/>
                    <a:pt x="146" y="49"/>
                  </a:cubicBezTo>
                  <a:cubicBezTo>
                    <a:pt x="146" y="22"/>
                    <a:pt x="114" y="0"/>
                    <a:pt x="73" y="0"/>
                  </a:cubicBezTo>
                  <a:cubicBezTo>
                    <a:pt x="33" y="0"/>
                    <a:pt x="0" y="22"/>
                    <a:pt x="0" y="49"/>
                  </a:cubicBezTo>
                  <a:cubicBezTo>
                    <a:pt x="0" y="76"/>
                    <a:pt x="33" y="98"/>
                    <a:pt x="73" y="98"/>
                  </a:cubicBezTo>
                  <a:cubicBezTo>
                    <a:pt x="89" y="98"/>
                    <a:pt x="104" y="95"/>
                    <a:pt x="116" y="89"/>
                  </a:cubicBezTo>
                  <a:cubicBezTo>
                    <a:pt x="122" y="95"/>
                    <a:pt x="131" y="98"/>
                    <a:pt x="140" y="98"/>
                  </a:cubicBezTo>
                  <a:cubicBezTo>
                    <a:pt x="144" y="98"/>
                    <a:pt x="147" y="98"/>
                    <a:pt x="151" y="97"/>
                  </a:cubicBezTo>
                  <a:cubicBezTo>
                    <a:pt x="142" y="94"/>
                    <a:pt x="134" y="89"/>
                    <a:pt x="128" y="81"/>
                  </a:cubicBezTo>
                  <a:close/>
                  <a:moveTo>
                    <a:pt x="45" y="58"/>
                  </a:moveTo>
                  <a:cubicBezTo>
                    <a:pt x="41" y="58"/>
                    <a:pt x="37" y="54"/>
                    <a:pt x="37" y="49"/>
                  </a:cubicBezTo>
                  <a:cubicBezTo>
                    <a:pt x="37" y="45"/>
                    <a:pt x="41" y="41"/>
                    <a:pt x="45" y="41"/>
                  </a:cubicBezTo>
                  <a:cubicBezTo>
                    <a:pt x="50" y="41"/>
                    <a:pt x="54" y="45"/>
                    <a:pt x="54" y="49"/>
                  </a:cubicBezTo>
                  <a:cubicBezTo>
                    <a:pt x="54" y="54"/>
                    <a:pt x="50" y="58"/>
                    <a:pt x="45" y="58"/>
                  </a:cubicBezTo>
                  <a:close/>
                  <a:moveTo>
                    <a:pt x="75" y="58"/>
                  </a:moveTo>
                  <a:cubicBezTo>
                    <a:pt x="71" y="58"/>
                    <a:pt x="67" y="54"/>
                    <a:pt x="67" y="49"/>
                  </a:cubicBezTo>
                  <a:cubicBezTo>
                    <a:pt x="67" y="45"/>
                    <a:pt x="71" y="41"/>
                    <a:pt x="75" y="41"/>
                  </a:cubicBezTo>
                  <a:cubicBezTo>
                    <a:pt x="80" y="41"/>
                    <a:pt x="84" y="45"/>
                    <a:pt x="84" y="49"/>
                  </a:cubicBezTo>
                  <a:cubicBezTo>
                    <a:pt x="84" y="54"/>
                    <a:pt x="80" y="58"/>
                    <a:pt x="75" y="58"/>
                  </a:cubicBezTo>
                  <a:close/>
                  <a:moveTo>
                    <a:pt x="105" y="58"/>
                  </a:moveTo>
                  <a:cubicBezTo>
                    <a:pt x="100" y="58"/>
                    <a:pt x="97" y="54"/>
                    <a:pt x="97" y="49"/>
                  </a:cubicBezTo>
                  <a:cubicBezTo>
                    <a:pt x="97" y="45"/>
                    <a:pt x="100" y="41"/>
                    <a:pt x="105" y="41"/>
                  </a:cubicBezTo>
                  <a:cubicBezTo>
                    <a:pt x="110" y="41"/>
                    <a:pt x="114" y="45"/>
                    <a:pt x="114" y="49"/>
                  </a:cubicBezTo>
                  <a:cubicBezTo>
                    <a:pt x="114" y="54"/>
                    <a:pt x="110" y="58"/>
                    <a:pt x="105" y="5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GB" dirty="0"/>
            </a:p>
          </p:txBody>
        </p:sp>
        <p:sp>
          <p:nvSpPr>
            <p:cNvPr id="36" name="Freeform 36">
              <a:extLst>
                <a:ext uri="{FF2B5EF4-FFF2-40B4-BE49-F238E27FC236}">
                  <a16:creationId xmlns:a16="http://schemas.microsoft.com/office/drawing/2014/main" id="{37D30FE0-E48A-462A-9959-10DC2D8B0EDF}"/>
                </a:ext>
              </a:extLst>
            </p:cNvPr>
            <p:cNvSpPr>
              <a:spLocks noEditPoints="1"/>
            </p:cNvSpPr>
            <p:nvPr/>
          </p:nvSpPr>
          <p:spPr bwMode="auto">
            <a:xfrm>
              <a:off x="2480227" y="3975239"/>
              <a:ext cx="535869" cy="394285"/>
            </a:xfrm>
            <a:custGeom>
              <a:avLst/>
              <a:gdLst>
                <a:gd name="T0" fmla="*/ 223 w 253"/>
                <a:gd name="T1" fmla="*/ 0 h 186"/>
                <a:gd name="T2" fmla="*/ 31 w 253"/>
                <a:gd name="T3" fmla="*/ 0 h 186"/>
                <a:gd name="T4" fmla="*/ 0 w 253"/>
                <a:gd name="T5" fmla="*/ 31 h 186"/>
                <a:gd name="T6" fmla="*/ 0 w 253"/>
                <a:gd name="T7" fmla="*/ 155 h 186"/>
                <a:gd name="T8" fmla="*/ 31 w 253"/>
                <a:gd name="T9" fmla="*/ 186 h 186"/>
                <a:gd name="T10" fmla="*/ 223 w 253"/>
                <a:gd name="T11" fmla="*/ 186 h 186"/>
                <a:gd name="T12" fmla="*/ 253 w 253"/>
                <a:gd name="T13" fmla="*/ 155 h 186"/>
                <a:gd name="T14" fmla="*/ 253 w 253"/>
                <a:gd name="T15" fmla="*/ 31 h 186"/>
                <a:gd name="T16" fmla="*/ 223 w 253"/>
                <a:gd name="T17" fmla="*/ 0 h 186"/>
                <a:gd name="T18" fmla="*/ 216 w 253"/>
                <a:gd name="T19" fmla="*/ 24 h 186"/>
                <a:gd name="T20" fmla="*/ 128 w 253"/>
                <a:gd name="T21" fmla="*/ 86 h 186"/>
                <a:gd name="T22" fmla="*/ 46 w 253"/>
                <a:gd name="T23" fmla="*/ 24 h 186"/>
                <a:gd name="T24" fmla="*/ 216 w 253"/>
                <a:gd name="T25" fmla="*/ 24 h 186"/>
                <a:gd name="T26" fmla="*/ 223 w 253"/>
                <a:gd name="T27" fmla="*/ 162 h 186"/>
                <a:gd name="T28" fmla="*/ 31 w 253"/>
                <a:gd name="T29" fmla="*/ 162 h 186"/>
                <a:gd name="T30" fmla="*/ 24 w 253"/>
                <a:gd name="T31" fmla="*/ 155 h 186"/>
                <a:gd name="T32" fmla="*/ 24 w 253"/>
                <a:gd name="T33" fmla="*/ 37 h 186"/>
                <a:gd name="T34" fmla="*/ 128 w 253"/>
                <a:gd name="T35" fmla="*/ 115 h 186"/>
                <a:gd name="T36" fmla="*/ 230 w 253"/>
                <a:gd name="T37" fmla="*/ 43 h 186"/>
                <a:gd name="T38" fmla="*/ 230 w 253"/>
                <a:gd name="T39" fmla="*/ 155 h 186"/>
                <a:gd name="T40" fmla="*/ 223 w 253"/>
                <a:gd name="T41" fmla="*/ 16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3" h="186">
                  <a:moveTo>
                    <a:pt x="223" y="0"/>
                  </a:moveTo>
                  <a:cubicBezTo>
                    <a:pt x="31" y="0"/>
                    <a:pt x="31" y="0"/>
                    <a:pt x="31" y="0"/>
                  </a:cubicBezTo>
                  <a:cubicBezTo>
                    <a:pt x="14" y="0"/>
                    <a:pt x="0" y="14"/>
                    <a:pt x="0" y="31"/>
                  </a:cubicBezTo>
                  <a:cubicBezTo>
                    <a:pt x="0" y="155"/>
                    <a:pt x="0" y="155"/>
                    <a:pt x="0" y="155"/>
                  </a:cubicBezTo>
                  <a:cubicBezTo>
                    <a:pt x="0" y="172"/>
                    <a:pt x="14" y="186"/>
                    <a:pt x="31" y="186"/>
                  </a:cubicBezTo>
                  <a:cubicBezTo>
                    <a:pt x="223" y="186"/>
                    <a:pt x="223" y="186"/>
                    <a:pt x="223" y="186"/>
                  </a:cubicBezTo>
                  <a:cubicBezTo>
                    <a:pt x="240" y="186"/>
                    <a:pt x="253" y="172"/>
                    <a:pt x="253" y="155"/>
                  </a:cubicBezTo>
                  <a:cubicBezTo>
                    <a:pt x="253" y="31"/>
                    <a:pt x="253" y="31"/>
                    <a:pt x="253" y="31"/>
                  </a:cubicBezTo>
                  <a:cubicBezTo>
                    <a:pt x="253" y="14"/>
                    <a:pt x="240" y="0"/>
                    <a:pt x="223" y="0"/>
                  </a:cubicBezTo>
                  <a:close/>
                  <a:moveTo>
                    <a:pt x="216" y="24"/>
                  </a:moveTo>
                  <a:cubicBezTo>
                    <a:pt x="128" y="86"/>
                    <a:pt x="128" y="86"/>
                    <a:pt x="128" y="86"/>
                  </a:cubicBezTo>
                  <a:cubicBezTo>
                    <a:pt x="46" y="24"/>
                    <a:pt x="46" y="24"/>
                    <a:pt x="46" y="24"/>
                  </a:cubicBezTo>
                  <a:lnTo>
                    <a:pt x="216" y="24"/>
                  </a:lnTo>
                  <a:close/>
                  <a:moveTo>
                    <a:pt x="223" y="162"/>
                  </a:moveTo>
                  <a:cubicBezTo>
                    <a:pt x="31" y="162"/>
                    <a:pt x="31" y="162"/>
                    <a:pt x="31" y="162"/>
                  </a:cubicBezTo>
                  <a:cubicBezTo>
                    <a:pt x="27" y="162"/>
                    <a:pt x="24" y="159"/>
                    <a:pt x="24" y="155"/>
                  </a:cubicBezTo>
                  <a:cubicBezTo>
                    <a:pt x="24" y="37"/>
                    <a:pt x="24" y="37"/>
                    <a:pt x="24" y="37"/>
                  </a:cubicBezTo>
                  <a:cubicBezTo>
                    <a:pt x="128" y="115"/>
                    <a:pt x="128" y="115"/>
                    <a:pt x="128" y="115"/>
                  </a:cubicBezTo>
                  <a:cubicBezTo>
                    <a:pt x="230" y="43"/>
                    <a:pt x="230" y="43"/>
                    <a:pt x="230" y="43"/>
                  </a:cubicBezTo>
                  <a:cubicBezTo>
                    <a:pt x="230" y="155"/>
                    <a:pt x="230" y="155"/>
                    <a:pt x="230" y="155"/>
                  </a:cubicBezTo>
                  <a:cubicBezTo>
                    <a:pt x="230" y="159"/>
                    <a:pt x="226" y="162"/>
                    <a:pt x="223" y="16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GB" dirty="0"/>
            </a:p>
          </p:txBody>
        </p:sp>
        <p:sp>
          <p:nvSpPr>
            <p:cNvPr id="37" name="Freeform 37">
              <a:extLst>
                <a:ext uri="{FF2B5EF4-FFF2-40B4-BE49-F238E27FC236}">
                  <a16:creationId xmlns:a16="http://schemas.microsoft.com/office/drawing/2014/main" id="{9F27474B-E9BC-4B48-A9DE-12D6D32E3AEE}"/>
                </a:ext>
              </a:extLst>
            </p:cNvPr>
            <p:cNvSpPr>
              <a:spLocks noEditPoints="1"/>
            </p:cNvSpPr>
            <p:nvPr/>
          </p:nvSpPr>
          <p:spPr bwMode="auto">
            <a:xfrm>
              <a:off x="3016097" y="2976981"/>
              <a:ext cx="411311" cy="422064"/>
            </a:xfrm>
            <a:custGeom>
              <a:avLst/>
              <a:gdLst>
                <a:gd name="T0" fmla="*/ 142 w 194"/>
                <a:gd name="T1" fmla="*/ 188 h 199"/>
                <a:gd name="T2" fmla="*/ 90 w 194"/>
                <a:gd name="T3" fmla="*/ 199 h 199"/>
                <a:gd name="T4" fmla="*/ 0 w 194"/>
                <a:gd name="T5" fmla="*/ 109 h 199"/>
                <a:gd name="T6" fmla="*/ 107 w 194"/>
                <a:gd name="T7" fmla="*/ 0 h 199"/>
                <a:gd name="T8" fmla="*/ 194 w 194"/>
                <a:gd name="T9" fmla="*/ 82 h 199"/>
                <a:gd name="T10" fmla="*/ 140 w 194"/>
                <a:gd name="T11" fmla="*/ 151 h 199"/>
                <a:gd name="T12" fmla="*/ 115 w 194"/>
                <a:gd name="T13" fmla="*/ 129 h 199"/>
                <a:gd name="T14" fmla="*/ 115 w 194"/>
                <a:gd name="T15" fmla="*/ 129 h 199"/>
                <a:gd name="T16" fmla="*/ 77 w 194"/>
                <a:gd name="T17" fmla="*/ 151 h 199"/>
                <a:gd name="T18" fmla="*/ 45 w 194"/>
                <a:gd name="T19" fmla="*/ 113 h 199"/>
                <a:gd name="T20" fmla="*/ 113 w 194"/>
                <a:gd name="T21" fmla="*/ 46 h 199"/>
                <a:gd name="T22" fmla="*/ 147 w 194"/>
                <a:gd name="T23" fmla="*/ 53 h 199"/>
                <a:gd name="T24" fmla="*/ 138 w 194"/>
                <a:gd name="T25" fmla="*/ 107 h 199"/>
                <a:gd name="T26" fmla="*/ 145 w 194"/>
                <a:gd name="T27" fmla="*/ 131 h 199"/>
                <a:gd name="T28" fmla="*/ 173 w 194"/>
                <a:gd name="T29" fmla="*/ 83 h 199"/>
                <a:gd name="T30" fmla="*/ 105 w 194"/>
                <a:gd name="T31" fmla="*/ 17 h 199"/>
                <a:gd name="T32" fmla="*/ 22 w 194"/>
                <a:gd name="T33" fmla="*/ 106 h 199"/>
                <a:gd name="T34" fmla="*/ 95 w 194"/>
                <a:gd name="T35" fmla="*/ 181 h 199"/>
                <a:gd name="T36" fmla="*/ 137 w 194"/>
                <a:gd name="T37" fmla="*/ 172 h 199"/>
                <a:gd name="T38" fmla="*/ 142 w 194"/>
                <a:gd name="T39" fmla="*/ 188 h 199"/>
                <a:gd name="T40" fmla="*/ 117 w 194"/>
                <a:gd name="T41" fmla="*/ 70 h 199"/>
                <a:gd name="T42" fmla="*/ 108 w 194"/>
                <a:gd name="T43" fmla="*/ 69 h 199"/>
                <a:gd name="T44" fmla="*/ 74 w 194"/>
                <a:gd name="T45" fmla="*/ 110 h 199"/>
                <a:gd name="T46" fmla="*/ 88 w 194"/>
                <a:gd name="T47" fmla="*/ 127 h 199"/>
                <a:gd name="T48" fmla="*/ 113 w 194"/>
                <a:gd name="T49" fmla="*/ 97 h 199"/>
                <a:gd name="T50" fmla="*/ 117 w 194"/>
                <a:gd name="T51" fmla="*/ 7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4" h="199">
                  <a:moveTo>
                    <a:pt x="142" y="188"/>
                  </a:moveTo>
                  <a:cubicBezTo>
                    <a:pt x="125" y="196"/>
                    <a:pt x="110" y="199"/>
                    <a:pt x="90" y="199"/>
                  </a:cubicBezTo>
                  <a:cubicBezTo>
                    <a:pt x="42" y="199"/>
                    <a:pt x="0" y="165"/>
                    <a:pt x="0" y="109"/>
                  </a:cubicBezTo>
                  <a:cubicBezTo>
                    <a:pt x="0" y="50"/>
                    <a:pt x="43" y="0"/>
                    <a:pt x="107" y="0"/>
                  </a:cubicBezTo>
                  <a:cubicBezTo>
                    <a:pt x="158" y="0"/>
                    <a:pt x="194" y="34"/>
                    <a:pt x="194" y="82"/>
                  </a:cubicBezTo>
                  <a:cubicBezTo>
                    <a:pt x="194" y="124"/>
                    <a:pt x="171" y="151"/>
                    <a:pt x="140" y="151"/>
                  </a:cubicBezTo>
                  <a:cubicBezTo>
                    <a:pt x="126" y="151"/>
                    <a:pt x="117" y="143"/>
                    <a:pt x="115" y="129"/>
                  </a:cubicBezTo>
                  <a:cubicBezTo>
                    <a:pt x="115" y="129"/>
                    <a:pt x="115" y="129"/>
                    <a:pt x="115" y="129"/>
                  </a:cubicBezTo>
                  <a:cubicBezTo>
                    <a:pt x="105" y="143"/>
                    <a:pt x="93" y="151"/>
                    <a:pt x="77" y="151"/>
                  </a:cubicBezTo>
                  <a:cubicBezTo>
                    <a:pt x="59" y="151"/>
                    <a:pt x="45" y="137"/>
                    <a:pt x="45" y="113"/>
                  </a:cubicBezTo>
                  <a:cubicBezTo>
                    <a:pt x="45" y="78"/>
                    <a:pt x="71" y="46"/>
                    <a:pt x="113" y="46"/>
                  </a:cubicBezTo>
                  <a:cubicBezTo>
                    <a:pt x="125" y="46"/>
                    <a:pt x="139" y="50"/>
                    <a:pt x="147" y="53"/>
                  </a:cubicBezTo>
                  <a:cubicBezTo>
                    <a:pt x="138" y="107"/>
                    <a:pt x="138" y="107"/>
                    <a:pt x="138" y="107"/>
                  </a:cubicBezTo>
                  <a:cubicBezTo>
                    <a:pt x="135" y="123"/>
                    <a:pt x="137" y="131"/>
                    <a:pt x="145" y="131"/>
                  </a:cubicBezTo>
                  <a:cubicBezTo>
                    <a:pt x="157" y="132"/>
                    <a:pt x="173" y="116"/>
                    <a:pt x="173" y="83"/>
                  </a:cubicBezTo>
                  <a:cubicBezTo>
                    <a:pt x="173" y="46"/>
                    <a:pt x="149" y="17"/>
                    <a:pt x="105" y="17"/>
                  </a:cubicBezTo>
                  <a:cubicBezTo>
                    <a:pt x="60" y="17"/>
                    <a:pt x="22" y="51"/>
                    <a:pt x="22" y="106"/>
                  </a:cubicBezTo>
                  <a:cubicBezTo>
                    <a:pt x="22" y="154"/>
                    <a:pt x="53" y="181"/>
                    <a:pt x="95" y="181"/>
                  </a:cubicBezTo>
                  <a:cubicBezTo>
                    <a:pt x="110" y="181"/>
                    <a:pt x="126" y="178"/>
                    <a:pt x="137" y="172"/>
                  </a:cubicBezTo>
                  <a:lnTo>
                    <a:pt x="142" y="188"/>
                  </a:lnTo>
                  <a:close/>
                  <a:moveTo>
                    <a:pt x="117" y="70"/>
                  </a:moveTo>
                  <a:cubicBezTo>
                    <a:pt x="115" y="70"/>
                    <a:pt x="111" y="69"/>
                    <a:pt x="108" y="69"/>
                  </a:cubicBezTo>
                  <a:cubicBezTo>
                    <a:pt x="89" y="69"/>
                    <a:pt x="74" y="88"/>
                    <a:pt x="74" y="110"/>
                  </a:cubicBezTo>
                  <a:cubicBezTo>
                    <a:pt x="74" y="121"/>
                    <a:pt x="79" y="127"/>
                    <a:pt x="88" y="127"/>
                  </a:cubicBezTo>
                  <a:cubicBezTo>
                    <a:pt x="99" y="127"/>
                    <a:pt x="110" y="114"/>
                    <a:pt x="113" y="97"/>
                  </a:cubicBezTo>
                  <a:lnTo>
                    <a:pt x="117" y="7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GB" dirty="0"/>
            </a:p>
          </p:txBody>
        </p:sp>
        <p:sp>
          <p:nvSpPr>
            <p:cNvPr id="38" name="Freeform 38">
              <a:extLst>
                <a:ext uri="{FF2B5EF4-FFF2-40B4-BE49-F238E27FC236}">
                  <a16:creationId xmlns:a16="http://schemas.microsoft.com/office/drawing/2014/main" id="{228B9E0C-907B-4F08-9C0C-30E54DEBE9F7}"/>
                </a:ext>
              </a:extLst>
            </p:cNvPr>
            <p:cNvSpPr/>
            <p:nvPr/>
          </p:nvSpPr>
          <p:spPr bwMode="auto">
            <a:xfrm>
              <a:off x="4826223" y="4782627"/>
              <a:ext cx="443571" cy="430129"/>
            </a:xfrm>
            <a:custGeom>
              <a:avLst/>
              <a:gdLst>
                <a:gd name="T0" fmla="*/ 11 w 209"/>
                <a:gd name="T1" fmla="*/ 203 h 203"/>
                <a:gd name="T2" fmla="*/ 26 w 209"/>
                <a:gd name="T3" fmla="*/ 167 h 203"/>
                <a:gd name="T4" fmla="*/ 79 w 209"/>
                <a:gd name="T5" fmla="*/ 120 h 203"/>
                <a:gd name="T6" fmla="*/ 52 w 209"/>
                <a:gd name="T7" fmla="*/ 64 h 203"/>
                <a:gd name="T8" fmla="*/ 106 w 209"/>
                <a:gd name="T9" fmla="*/ 0 h 203"/>
                <a:gd name="T10" fmla="*/ 159 w 209"/>
                <a:gd name="T11" fmla="*/ 69 h 203"/>
                <a:gd name="T12" fmla="*/ 133 w 209"/>
                <a:gd name="T13" fmla="*/ 121 h 203"/>
                <a:gd name="T14" fmla="*/ 190 w 209"/>
                <a:gd name="T15" fmla="*/ 164 h 203"/>
                <a:gd name="T16" fmla="*/ 209 w 209"/>
                <a:gd name="T17" fmla="*/ 203 h 203"/>
                <a:gd name="T18" fmla="*/ 11 w 209"/>
                <a:gd name="T19"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9" h="203">
                  <a:moveTo>
                    <a:pt x="11" y="203"/>
                  </a:moveTo>
                  <a:cubicBezTo>
                    <a:pt x="11" y="203"/>
                    <a:pt x="0" y="175"/>
                    <a:pt x="26" y="167"/>
                  </a:cubicBezTo>
                  <a:cubicBezTo>
                    <a:pt x="52" y="159"/>
                    <a:pt x="79" y="150"/>
                    <a:pt x="79" y="120"/>
                  </a:cubicBezTo>
                  <a:cubicBezTo>
                    <a:pt x="79" y="120"/>
                    <a:pt x="52" y="108"/>
                    <a:pt x="52" y="64"/>
                  </a:cubicBezTo>
                  <a:cubicBezTo>
                    <a:pt x="52" y="24"/>
                    <a:pt x="73" y="0"/>
                    <a:pt x="106" y="0"/>
                  </a:cubicBezTo>
                  <a:cubicBezTo>
                    <a:pt x="140" y="0"/>
                    <a:pt x="159" y="26"/>
                    <a:pt x="159" y="69"/>
                  </a:cubicBezTo>
                  <a:cubicBezTo>
                    <a:pt x="159" y="69"/>
                    <a:pt x="152" y="111"/>
                    <a:pt x="133" y="121"/>
                  </a:cubicBezTo>
                  <a:cubicBezTo>
                    <a:pt x="134" y="129"/>
                    <a:pt x="130" y="155"/>
                    <a:pt x="190" y="164"/>
                  </a:cubicBezTo>
                  <a:cubicBezTo>
                    <a:pt x="208" y="166"/>
                    <a:pt x="209" y="184"/>
                    <a:pt x="209" y="203"/>
                  </a:cubicBezTo>
                  <a:lnTo>
                    <a:pt x="11" y="20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GB" dirty="0"/>
            </a:p>
          </p:txBody>
        </p:sp>
        <p:sp>
          <p:nvSpPr>
            <p:cNvPr id="39" name="Freeform 39">
              <a:extLst>
                <a:ext uri="{FF2B5EF4-FFF2-40B4-BE49-F238E27FC236}">
                  <a16:creationId xmlns:a16="http://schemas.microsoft.com/office/drawing/2014/main" id="{6B069621-47BC-4398-8C16-78B3168FED6B}"/>
                </a:ext>
              </a:extLst>
            </p:cNvPr>
            <p:cNvSpPr/>
            <p:nvPr/>
          </p:nvSpPr>
          <p:spPr bwMode="auto">
            <a:xfrm>
              <a:off x="5216924" y="4841769"/>
              <a:ext cx="285857" cy="369194"/>
            </a:xfrm>
            <a:custGeom>
              <a:avLst/>
              <a:gdLst>
                <a:gd name="T0" fmla="*/ 40 w 135"/>
                <a:gd name="T1" fmla="*/ 174 h 174"/>
                <a:gd name="T2" fmla="*/ 135 w 135"/>
                <a:gd name="T3" fmla="*/ 174 h 174"/>
                <a:gd name="T4" fmla="*/ 118 w 135"/>
                <a:gd name="T5" fmla="*/ 141 h 174"/>
                <a:gd name="T6" fmla="*/ 70 w 135"/>
                <a:gd name="T7" fmla="*/ 104 h 174"/>
                <a:gd name="T8" fmla="*/ 92 w 135"/>
                <a:gd name="T9" fmla="*/ 59 h 174"/>
                <a:gd name="T10" fmla="*/ 47 w 135"/>
                <a:gd name="T11" fmla="*/ 0 h 174"/>
                <a:gd name="T12" fmla="*/ 0 w 135"/>
                <a:gd name="T13" fmla="*/ 54 h 174"/>
                <a:gd name="T14" fmla="*/ 23 w 135"/>
                <a:gd name="T15" fmla="*/ 103 h 174"/>
                <a:gd name="T16" fmla="*/ 13 w 135"/>
                <a:gd name="T17" fmla="*/ 124 h 174"/>
                <a:gd name="T18" fmla="*/ 38 w 135"/>
                <a:gd name="T19" fmla="*/ 145 h 174"/>
                <a:gd name="T20" fmla="*/ 40 w 135"/>
                <a:gd name="T21"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174">
                  <a:moveTo>
                    <a:pt x="40" y="174"/>
                  </a:moveTo>
                  <a:cubicBezTo>
                    <a:pt x="135" y="174"/>
                    <a:pt x="135" y="174"/>
                    <a:pt x="135" y="174"/>
                  </a:cubicBezTo>
                  <a:cubicBezTo>
                    <a:pt x="135" y="158"/>
                    <a:pt x="134" y="142"/>
                    <a:pt x="118" y="141"/>
                  </a:cubicBezTo>
                  <a:cubicBezTo>
                    <a:pt x="67" y="133"/>
                    <a:pt x="71" y="110"/>
                    <a:pt x="70" y="104"/>
                  </a:cubicBezTo>
                  <a:cubicBezTo>
                    <a:pt x="86" y="95"/>
                    <a:pt x="92" y="59"/>
                    <a:pt x="92" y="59"/>
                  </a:cubicBezTo>
                  <a:cubicBezTo>
                    <a:pt x="92" y="22"/>
                    <a:pt x="76" y="0"/>
                    <a:pt x="47" y="0"/>
                  </a:cubicBezTo>
                  <a:cubicBezTo>
                    <a:pt x="18" y="0"/>
                    <a:pt x="0" y="20"/>
                    <a:pt x="0" y="54"/>
                  </a:cubicBezTo>
                  <a:cubicBezTo>
                    <a:pt x="0" y="93"/>
                    <a:pt x="23" y="103"/>
                    <a:pt x="23" y="103"/>
                  </a:cubicBezTo>
                  <a:cubicBezTo>
                    <a:pt x="23" y="114"/>
                    <a:pt x="18" y="121"/>
                    <a:pt x="13" y="124"/>
                  </a:cubicBezTo>
                  <a:cubicBezTo>
                    <a:pt x="13" y="124"/>
                    <a:pt x="33" y="129"/>
                    <a:pt x="38" y="145"/>
                  </a:cubicBezTo>
                  <a:cubicBezTo>
                    <a:pt x="41" y="158"/>
                    <a:pt x="40" y="174"/>
                    <a:pt x="40" y="17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GB" dirty="0"/>
            </a:p>
          </p:txBody>
        </p:sp>
        <p:sp>
          <p:nvSpPr>
            <p:cNvPr id="40" name="Freeform 40">
              <a:extLst>
                <a:ext uri="{FF2B5EF4-FFF2-40B4-BE49-F238E27FC236}">
                  <a16:creationId xmlns:a16="http://schemas.microsoft.com/office/drawing/2014/main" id="{D7DFB0E3-B32D-4C31-A7A4-562A46C97892}"/>
                </a:ext>
              </a:extLst>
            </p:cNvPr>
            <p:cNvSpPr/>
            <p:nvPr/>
          </p:nvSpPr>
          <p:spPr bwMode="auto">
            <a:xfrm>
              <a:off x="1507060" y="3922368"/>
              <a:ext cx="534077" cy="381740"/>
            </a:xfrm>
            <a:custGeom>
              <a:avLst/>
              <a:gdLst>
                <a:gd name="T0" fmla="*/ 252 w 252"/>
                <a:gd name="T1" fmla="*/ 12 h 180"/>
                <a:gd name="T2" fmla="*/ 244 w 252"/>
                <a:gd name="T3" fmla="*/ 0 h 180"/>
                <a:gd name="T4" fmla="*/ 92 w 252"/>
                <a:gd name="T5" fmla="*/ 9 h 180"/>
                <a:gd name="T6" fmla="*/ 62 w 252"/>
                <a:gd name="T7" fmla="*/ 128 h 180"/>
                <a:gd name="T8" fmla="*/ 47 w 252"/>
                <a:gd name="T9" fmla="*/ 122 h 180"/>
                <a:gd name="T10" fmla="*/ 4 w 252"/>
                <a:gd name="T11" fmla="*/ 139 h 180"/>
                <a:gd name="T12" fmla="*/ 34 w 252"/>
                <a:gd name="T13" fmla="*/ 175 h 180"/>
                <a:gd name="T14" fmla="*/ 77 w 252"/>
                <a:gd name="T15" fmla="*/ 158 h 180"/>
                <a:gd name="T16" fmla="*/ 78 w 252"/>
                <a:gd name="T17" fmla="*/ 153 h 180"/>
                <a:gd name="T18" fmla="*/ 103 w 252"/>
                <a:gd name="T19" fmla="*/ 55 h 180"/>
                <a:gd name="T20" fmla="*/ 210 w 252"/>
                <a:gd name="T21" fmla="*/ 48 h 180"/>
                <a:gd name="T22" fmla="*/ 190 w 252"/>
                <a:gd name="T23" fmla="*/ 123 h 180"/>
                <a:gd name="T24" fmla="*/ 176 w 252"/>
                <a:gd name="T25" fmla="*/ 116 h 180"/>
                <a:gd name="T26" fmla="*/ 132 w 252"/>
                <a:gd name="T27" fmla="*/ 133 h 180"/>
                <a:gd name="T28" fmla="*/ 162 w 252"/>
                <a:gd name="T29" fmla="*/ 169 h 180"/>
                <a:gd name="T30" fmla="*/ 205 w 252"/>
                <a:gd name="T31" fmla="*/ 152 h 180"/>
                <a:gd name="T32" fmla="*/ 206 w 252"/>
                <a:gd name="T33" fmla="*/ 146 h 180"/>
                <a:gd name="T34" fmla="*/ 207 w 252"/>
                <a:gd name="T35" fmla="*/ 146 h 180"/>
                <a:gd name="T36" fmla="*/ 252 w 252"/>
                <a:gd name="T37" fmla="*/ 12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180">
                  <a:moveTo>
                    <a:pt x="252" y="12"/>
                  </a:moveTo>
                  <a:cubicBezTo>
                    <a:pt x="244" y="0"/>
                    <a:pt x="244" y="0"/>
                    <a:pt x="244" y="0"/>
                  </a:cubicBezTo>
                  <a:cubicBezTo>
                    <a:pt x="92" y="9"/>
                    <a:pt x="92" y="9"/>
                    <a:pt x="92" y="9"/>
                  </a:cubicBezTo>
                  <a:cubicBezTo>
                    <a:pt x="62" y="128"/>
                    <a:pt x="62" y="128"/>
                    <a:pt x="62" y="128"/>
                  </a:cubicBezTo>
                  <a:cubicBezTo>
                    <a:pt x="57" y="126"/>
                    <a:pt x="53" y="123"/>
                    <a:pt x="47" y="122"/>
                  </a:cubicBezTo>
                  <a:cubicBezTo>
                    <a:pt x="27" y="117"/>
                    <a:pt x="8" y="124"/>
                    <a:pt x="4" y="139"/>
                  </a:cubicBezTo>
                  <a:cubicBezTo>
                    <a:pt x="0" y="153"/>
                    <a:pt x="14" y="169"/>
                    <a:pt x="34" y="175"/>
                  </a:cubicBezTo>
                  <a:cubicBezTo>
                    <a:pt x="54" y="180"/>
                    <a:pt x="73" y="172"/>
                    <a:pt x="77" y="158"/>
                  </a:cubicBezTo>
                  <a:cubicBezTo>
                    <a:pt x="78" y="156"/>
                    <a:pt x="78" y="155"/>
                    <a:pt x="78" y="153"/>
                  </a:cubicBezTo>
                  <a:cubicBezTo>
                    <a:pt x="103" y="55"/>
                    <a:pt x="103" y="55"/>
                    <a:pt x="103" y="55"/>
                  </a:cubicBezTo>
                  <a:cubicBezTo>
                    <a:pt x="210" y="48"/>
                    <a:pt x="210" y="48"/>
                    <a:pt x="210" y="48"/>
                  </a:cubicBezTo>
                  <a:cubicBezTo>
                    <a:pt x="190" y="123"/>
                    <a:pt x="190" y="123"/>
                    <a:pt x="190" y="123"/>
                  </a:cubicBezTo>
                  <a:cubicBezTo>
                    <a:pt x="186" y="120"/>
                    <a:pt x="181" y="118"/>
                    <a:pt x="176" y="116"/>
                  </a:cubicBezTo>
                  <a:cubicBezTo>
                    <a:pt x="155" y="111"/>
                    <a:pt x="136" y="118"/>
                    <a:pt x="132" y="133"/>
                  </a:cubicBezTo>
                  <a:cubicBezTo>
                    <a:pt x="129" y="147"/>
                    <a:pt x="142" y="163"/>
                    <a:pt x="162" y="169"/>
                  </a:cubicBezTo>
                  <a:cubicBezTo>
                    <a:pt x="182" y="174"/>
                    <a:pt x="202" y="166"/>
                    <a:pt x="205" y="152"/>
                  </a:cubicBezTo>
                  <a:cubicBezTo>
                    <a:pt x="206" y="150"/>
                    <a:pt x="206" y="148"/>
                    <a:pt x="206" y="146"/>
                  </a:cubicBezTo>
                  <a:cubicBezTo>
                    <a:pt x="207" y="146"/>
                    <a:pt x="207" y="146"/>
                    <a:pt x="207" y="146"/>
                  </a:cubicBezTo>
                  <a:lnTo>
                    <a:pt x="252" y="1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GB" dirty="0"/>
            </a:p>
          </p:txBody>
        </p:sp>
        <p:sp>
          <p:nvSpPr>
            <p:cNvPr id="41" name="Freeform 41">
              <a:extLst>
                <a:ext uri="{FF2B5EF4-FFF2-40B4-BE49-F238E27FC236}">
                  <a16:creationId xmlns:a16="http://schemas.microsoft.com/office/drawing/2014/main" id="{848BD925-044F-4053-9C99-C4A26278A6CD}"/>
                </a:ext>
              </a:extLst>
            </p:cNvPr>
            <p:cNvSpPr/>
            <p:nvPr/>
          </p:nvSpPr>
          <p:spPr bwMode="auto">
            <a:xfrm>
              <a:off x="2132540" y="4865069"/>
              <a:ext cx="521531" cy="471350"/>
            </a:xfrm>
            <a:custGeom>
              <a:avLst/>
              <a:gdLst>
                <a:gd name="T0" fmla="*/ 242 w 246"/>
                <a:gd name="T1" fmla="*/ 65 h 222"/>
                <a:gd name="T2" fmla="*/ 181 w 246"/>
                <a:gd name="T3" fmla="*/ 1 h 222"/>
                <a:gd name="T4" fmla="*/ 122 w 246"/>
                <a:gd name="T5" fmla="*/ 37 h 222"/>
                <a:gd name="T6" fmla="*/ 62 w 246"/>
                <a:gd name="T7" fmla="*/ 3 h 222"/>
                <a:gd name="T8" fmla="*/ 3 w 246"/>
                <a:gd name="T9" fmla="*/ 68 h 222"/>
                <a:gd name="T10" fmla="*/ 48 w 246"/>
                <a:gd name="T11" fmla="*/ 155 h 222"/>
                <a:gd name="T12" fmla="*/ 124 w 246"/>
                <a:gd name="T13" fmla="*/ 222 h 222"/>
                <a:gd name="T14" fmla="*/ 124 w 246"/>
                <a:gd name="T15" fmla="*/ 222 h 222"/>
                <a:gd name="T16" fmla="*/ 124 w 246"/>
                <a:gd name="T17" fmla="*/ 222 h 222"/>
                <a:gd name="T18" fmla="*/ 124 w 246"/>
                <a:gd name="T19" fmla="*/ 222 h 222"/>
                <a:gd name="T20" fmla="*/ 124 w 246"/>
                <a:gd name="T21" fmla="*/ 222 h 222"/>
                <a:gd name="T22" fmla="*/ 199 w 246"/>
                <a:gd name="T23" fmla="*/ 154 h 222"/>
                <a:gd name="T24" fmla="*/ 242 w 246"/>
                <a:gd name="T25" fmla="*/ 6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6" h="222">
                  <a:moveTo>
                    <a:pt x="242" y="65"/>
                  </a:moveTo>
                  <a:cubicBezTo>
                    <a:pt x="238" y="0"/>
                    <a:pt x="181" y="1"/>
                    <a:pt x="181" y="1"/>
                  </a:cubicBezTo>
                  <a:cubicBezTo>
                    <a:pt x="143" y="0"/>
                    <a:pt x="123" y="36"/>
                    <a:pt x="122" y="37"/>
                  </a:cubicBezTo>
                  <a:cubicBezTo>
                    <a:pt x="121" y="36"/>
                    <a:pt x="100" y="1"/>
                    <a:pt x="62" y="3"/>
                  </a:cubicBezTo>
                  <a:cubicBezTo>
                    <a:pt x="62" y="3"/>
                    <a:pt x="5" y="3"/>
                    <a:pt x="3" y="68"/>
                  </a:cubicBezTo>
                  <a:cubicBezTo>
                    <a:pt x="3" y="68"/>
                    <a:pt x="0" y="111"/>
                    <a:pt x="48" y="155"/>
                  </a:cubicBezTo>
                  <a:cubicBezTo>
                    <a:pt x="124" y="222"/>
                    <a:pt x="124" y="222"/>
                    <a:pt x="124" y="222"/>
                  </a:cubicBezTo>
                  <a:cubicBezTo>
                    <a:pt x="124" y="222"/>
                    <a:pt x="124" y="222"/>
                    <a:pt x="124" y="222"/>
                  </a:cubicBezTo>
                  <a:cubicBezTo>
                    <a:pt x="124" y="222"/>
                    <a:pt x="124" y="222"/>
                    <a:pt x="124" y="222"/>
                  </a:cubicBezTo>
                  <a:cubicBezTo>
                    <a:pt x="124" y="222"/>
                    <a:pt x="124" y="222"/>
                    <a:pt x="124" y="222"/>
                  </a:cubicBezTo>
                  <a:cubicBezTo>
                    <a:pt x="124" y="222"/>
                    <a:pt x="124" y="222"/>
                    <a:pt x="124" y="222"/>
                  </a:cubicBezTo>
                  <a:cubicBezTo>
                    <a:pt x="199" y="154"/>
                    <a:pt x="199" y="154"/>
                    <a:pt x="199" y="154"/>
                  </a:cubicBezTo>
                  <a:cubicBezTo>
                    <a:pt x="246" y="108"/>
                    <a:pt x="242" y="65"/>
                    <a:pt x="242" y="6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GB" dirty="0"/>
            </a:p>
          </p:txBody>
        </p:sp>
        <p:sp>
          <p:nvSpPr>
            <p:cNvPr id="42" name="Freeform 42">
              <a:extLst>
                <a:ext uri="{FF2B5EF4-FFF2-40B4-BE49-F238E27FC236}">
                  <a16:creationId xmlns:a16="http://schemas.microsoft.com/office/drawing/2014/main" id="{5C4CE7A3-4C2E-486C-8042-1D5ACB24E5D0}"/>
                </a:ext>
              </a:extLst>
            </p:cNvPr>
            <p:cNvSpPr>
              <a:spLocks noEditPoints="1"/>
            </p:cNvSpPr>
            <p:nvPr/>
          </p:nvSpPr>
          <p:spPr bwMode="auto">
            <a:xfrm>
              <a:off x="1910306" y="2938448"/>
              <a:ext cx="694479" cy="577090"/>
            </a:xfrm>
            <a:custGeom>
              <a:avLst/>
              <a:gdLst>
                <a:gd name="T0" fmla="*/ 328 w 328"/>
                <a:gd name="T1" fmla="*/ 39 h 272"/>
                <a:gd name="T2" fmla="*/ 163 w 328"/>
                <a:gd name="T3" fmla="*/ 0 h 272"/>
                <a:gd name="T4" fmla="*/ 0 w 328"/>
                <a:gd name="T5" fmla="*/ 46 h 272"/>
                <a:gd name="T6" fmla="*/ 2 w 328"/>
                <a:gd name="T7" fmla="*/ 56 h 272"/>
                <a:gd name="T8" fmla="*/ 67 w 328"/>
                <a:gd name="T9" fmla="*/ 72 h 272"/>
                <a:gd name="T10" fmla="*/ 69 w 328"/>
                <a:gd name="T11" fmla="*/ 152 h 272"/>
                <a:gd name="T12" fmla="*/ 164 w 328"/>
                <a:gd name="T13" fmla="*/ 197 h 272"/>
                <a:gd name="T14" fmla="*/ 264 w 328"/>
                <a:gd name="T15" fmla="*/ 148 h 272"/>
                <a:gd name="T16" fmla="*/ 263 w 328"/>
                <a:gd name="T17" fmla="*/ 69 h 272"/>
                <a:gd name="T18" fmla="*/ 267 w 328"/>
                <a:gd name="T19" fmla="*/ 67 h 272"/>
                <a:gd name="T20" fmla="*/ 274 w 328"/>
                <a:gd name="T21" fmla="*/ 131 h 272"/>
                <a:gd name="T22" fmla="*/ 273 w 328"/>
                <a:gd name="T23" fmla="*/ 201 h 272"/>
                <a:gd name="T24" fmla="*/ 262 w 328"/>
                <a:gd name="T25" fmla="*/ 214 h 272"/>
                <a:gd name="T26" fmla="*/ 272 w 328"/>
                <a:gd name="T27" fmla="*/ 226 h 272"/>
                <a:gd name="T28" fmla="*/ 257 w 328"/>
                <a:gd name="T29" fmla="*/ 270 h 272"/>
                <a:gd name="T30" fmla="*/ 262 w 328"/>
                <a:gd name="T31" fmla="*/ 271 h 272"/>
                <a:gd name="T32" fmla="*/ 268 w 328"/>
                <a:gd name="T33" fmla="*/ 254 h 272"/>
                <a:gd name="T34" fmla="*/ 265 w 328"/>
                <a:gd name="T35" fmla="*/ 271 h 272"/>
                <a:gd name="T36" fmla="*/ 269 w 328"/>
                <a:gd name="T37" fmla="*/ 272 h 272"/>
                <a:gd name="T38" fmla="*/ 272 w 328"/>
                <a:gd name="T39" fmla="*/ 259 h 272"/>
                <a:gd name="T40" fmla="*/ 273 w 328"/>
                <a:gd name="T41" fmla="*/ 271 h 272"/>
                <a:gd name="T42" fmla="*/ 277 w 328"/>
                <a:gd name="T43" fmla="*/ 272 h 272"/>
                <a:gd name="T44" fmla="*/ 277 w 328"/>
                <a:gd name="T45" fmla="*/ 259 h 272"/>
                <a:gd name="T46" fmla="*/ 279 w 328"/>
                <a:gd name="T47" fmla="*/ 272 h 272"/>
                <a:gd name="T48" fmla="*/ 283 w 328"/>
                <a:gd name="T49" fmla="*/ 272 h 272"/>
                <a:gd name="T50" fmla="*/ 281 w 328"/>
                <a:gd name="T51" fmla="*/ 256 h 272"/>
                <a:gd name="T52" fmla="*/ 286 w 328"/>
                <a:gd name="T53" fmla="*/ 270 h 272"/>
                <a:gd name="T54" fmla="*/ 290 w 328"/>
                <a:gd name="T55" fmla="*/ 270 h 272"/>
                <a:gd name="T56" fmla="*/ 279 w 328"/>
                <a:gd name="T57" fmla="*/ 225 h 272"/>
                <a:gd name="T58" fmla="*/ 287 w 328"/>
                <a:gd name="T59" fmla="*/ 213 h 272"/>
                <a:gd name="T60" fmla="*/ 278 w 328"/>
                <a:gd name="T61" fmla="*/ 201 h 272"/>
                <a:gd name="T62" fmla="*/ 280 w 328"/>
                <a:gd name="T63" fmla="*/ 132 h 272"/>
                <a:gd name="T64" fmla="*/ 272 w 328"/>
                <a:gd name="T65" fmla="*/ 66 h 272"/>
                <a:gd name="T66" fmla="*/ 328 w 328"/>
                <a:gd name="T67" fmla="*/ 51 h 272"/>
                <a:gd name="T68" fmla="*/ 328 w 328"/>
                <a:gd name="T69" fmla="*/ 39 h 272"/>
                <a:gd name="T70" fmla="*/ 163 w 328"/>
                <a:gd name="T71" fmla="*/ 57 h 272"/>
                <a:gd name="T72" fmla="*/ 66 w 328"/>
                <a:gd name="T73" fmla="*/ 42 h 272"/>
                <a:gd name="T74" fmla="*/ 162 w 328"/>
                <a:gd name="T75" fmla="*/ 23 h 272"/>
                <a:gd name="T76" fmla="*/ 258 w 328"/>
                <a:gd name="T77" fmla="*/ 38 h 272"/>
                <a:gd name="T78" fmla="*/ 163 w 328"/>
                <a:gd name="T79" fmla="*/ 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8" h="272">
                  <a:moveTo>
                    <a:pt x="328" y="39"/>
                  </a:moveTo>
                  <a:cubicBezTo>
                    <a:pt x="163" y="0"/>
                    <a:pt x="163" y="0"/>
                    <a:pt x="163" y="0"/>
                  </a:cubicBezTo>
                  <a:cubicBezTo>
                    <a:pt x="0" y="46"/>
                    <a:pt x="0" y="46"/>
                    <a:pt x="0" y="46"/>
                  </a:cubicBezTo>
                  <a:cubicBezTo>
                    <a:pt x="2" y="56"/>
                    <a:pt x="2" y="56"/>
                    <a:pt x="2" y="56"/>
                  </a:cubicBezTo>
                  <a:cubicBezTo>
                    <a:pt x="67" y="72"/>
                    <a:pt x="67" y="72"/>
                    <a:pt x="67" y="72"/>
                  </a:cubicBezTo>
                  <a:cubicBezTo>
                    <a:pt x="69" y="152"/>
                    <a:pt x="69" y="152"/>
                    <a:pt x="69" y="152"/>
                  </a:cubicBezTo>
                  <a:cubicBezTo>
                    <a:pt x="84" y="197"/>
                    <a:pt x="164" y="197"/>
                    <a:pt x="164" y="197"/>
                  </a:cubicBezTo>
                  <a:cubicBezTo>
                    <a:pt x="257" y="194"/>
                    <a:pt x="264" y="148"/>
                    <a:pt x="264" y="148"/>
                  </a:cubicBezTo>
                  <a:cubicBezTo>
                    <a:pt x="263" y="69"/>
                    <a:pt x="263" y="69"/>
                    <a:pt x="263" y="69"/>
                  </a:cubicBezTo>
                  <a:cubicBezTo>
                    <a:pt x="267" y="67"/>
                    <a:pt x="267" y="67"/>
                    <a:pt x="267" y="67"/>
                  </a:cubicBezTo>
                  <a:cubicBezTo>
                    <a:pt x="271" y="78"/>
                    <a:pt x="276" y="97"/>
                    <a:pt x="274" y="131"/>
                  </a:cubicBezTo>
                  <a:cubicBezTo>
                    <a:pt x="272" y="179"/>
                    <a:pt x="272" y="194"/>
                    <a:pt x="273" y="201"/>
                  </a:cubicBezTo>
                  <a:cubicBezTo>
                    <a:pt x="267" y="202"/>
                    <a:pt x="262" y="208"/>
                    <a:pt x="262" y="214"/>
                  </a:cubicBezTo>
                  <a:cubicBezTo>
                    <a:pt x="263" y="220"/>
                    <a:pt x="267" y="224"/>
                    <a:pt x="272" y="226"/>
                  </a:cubicBezTo>
                  <a:cubicBezTo>
                    <a:pt x="271" y="231"/>
                    <a:pt x="266" y="249"/>
                    <a:pt x="257" y="270"/>
                  </a:cubicBezTo>
                  <a:cubicBezTo>
                    <a:pt x="262" y="271"/>
                    <a:pt x="262" y="271"/>
                    <a:pt x="262" y="271"/>
                  </a:cubicBezTo>
                  <a:cubicBezTo>
                    <a:pt x="262" y="271"/>
                    <a:pt x="267" y="258"/>
                    <a:pt x="268" y="254"/>
                  </a:cubicBezTo>
                  <a:cubicBezTo>
                    <a:pt x="268" y="257"/>
                    <a:pt x="265" y="270"/>
                    <a:pt x="265" y="271"/>
                  </a:cubicBezTo>
                  <a:cubicBezTo>
                    <a:pt x="269" y="272"/>
                    <a:pt x="269" y="272"/>
                    <a:pt x="269" y="272"/>
                  </a:cubicBezTo>
                  <a:cubicBezTo>
                    <a:pt x="269" y="272"/>
                    <a:pt x="272" y="261"/>
                    <a:pt x="272" y="259"/>
                  </a:cubicBezTo>
                  <a:cubicBezTo>
                    <a:pt x="272" y="259"/>
                    <a:pt x="272" y="271"/>
                    <a:pt x="273" y="271"/>
                  </a:cubicBezTo>
                  <a:cubicBezTo>
                    <a:pt x="277" y="272"/>
                    <a:pt x="277" y="272"/>
                    <a:pt x="277" y="272"/>
                  </a:cubicBezTo>
                  <a:cubicBezTo>
                    <a:pt x="277" y="272"/>
                    <a:pt x="276" y="261"/>
                    <a:pt x="277" y="259"/>
                  </a:cubicBezTo>
                  <a:cubicBezTo>
                    <a:pt x="277" y="259"/>
                    <a:pt x="279" y="266"/>
                    <a:pt x="279" y="272"/>
                  </a:cubicBezTo>
                  <a:cubicBezTo>
                    <a:pt x="283" y="272"/>
                    <a:pt x="283" y="272"/>
                    <a:pt x="283" y="272"/>
                  </a:cubicBezTo>
                  <a:cubicBezTo>
                    <a:pt x="283" y="272"/>
                    <a:pt x="282" y="259"/>
                    <a:pt x="281" y="256"/>
                  </a:cubicBezTo>
                  <a:cubicBezTo>
                    <a:pt x="281" y="256"/>
                    <a:pt x="285" y="264"/>
                    <a:pt x="286" y="270"/>
                  </a:cubicBezTo>
                  <a:cubicBezTo>
                    <a:pt x="290" y="270"/>
                    <a:pt x="290" y="270"/>
                    <a:pt x="290" y="270"/>
                  </a:cubicBezTo>
                  <a:cubicBezTo>
                    <a:pt x="290" y="270"/>
                    <a:pt x="282" y="234"/>
                    <a:pt x="279" y="225"/>
                  </a:cubicBezTo>
                  <a:cubicBezTo>
                    <a:pt x="284" y="224"/>
                    <a:pt x="288" y="219"/>
                    <a:pt x="287" y="213"/>
                  </a:cubicBezTo>
                  <a:cubicBezTo>
                    <a:pt x="287" y="208"/>
                    <a:pt x="283" y="203"/>
                    <a:pt x="278" y="201"/>
                  </a:cubicBezTo>
                  <a:cubicBezTo>
                    <a:pt x="277" y="194"/>
                    <a:pt x="278" y="181"/>
                    <a:pt x="280" y="132"/>
                  </a:cubicBezTo>
                  <a:cubicBezTo>
                    <a:pt x="281" y="103"/>
                    <a:pt x="278" y="81"/>
                    <a:pt x="272" y="66"/>
                  </a:cubicBezTo>
                  <a:cubicBezTo>
                    <a:pt x="328" y="51"/>
                    <a:pt x="328" y="51"/>
                    <a:pt x="328" y="51"/>
                  </a:cubicBezTo>
                  <a:lnTo>
                    <a:pt x="328" y="39"/>
                  </a:lnTo>
                  <a:close/>
                  <a:moveTo>
                    <a:pt x="163" y="57"/>
                  </a:moveTo>
                  <a:cubicBezTo>
                    <a:pt x="110" y="59"/>
                    <a:pt x="66" y="52"/>
                    <a:pt x="66" y="42"/>
                  </a:cubicBezTo>
                  <a:cubicBezTo>
                    <a:pt x="66" y="33"/>
                    <a:pt x="109" y="24"/>
                    <a:pt x="162" y="23"/>
                  </a:cubicBezTo>
                  <a:cubicBezTo>
                    <a:pt x="215" y="22"/>
                    <a:pt x="258" y="29"/>
                    <a:pt x="258" y="38"/>
                  </a:cubicBezTo>
                  <a:cubicBezTo>
                    <a:pt x="258" y="48"/>
                    <a:pt x="216" y="56"/>
                    <a:pt x="163" y="5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GB" dirty="0"/>
            </a:p>
          </p:txBody>
        </p:sp>
        <p:sp>
          <p:nvSpPr>
            <p:cNvPr id="43" name="Freeform 43">
              <a:extLst>
                <a:ext uri="{FF2B5EF4-FFF2-40B4-BE49-F238E27FC236}">
                  <a16:creationId xmlns:a16="http://schemas.microsoft.com/office/drawing/2014/main" id="{A385125D-6C58-4087-B0EB-790A64409A85}"/>
                </a:ext>
              </a:extLst>
            </p:cNvPr>
            <p:cNvSpPr>
              <a:spLocks noEditPoints="1"/>
            </p:cNvSpPr>
            <p:nvPr/>
          </p:nvSpPr>
          <p:spPr bwMode="auto">
            <a:xfrm>
              <a:off x="1269594" y="3178604"/>
              <a:ext cx="347688" cy="355753"/>
            </a:xfrm>
            <a:custGeom>
              <a:avLst/>
              <a:gdLst>
                <a:gd name="T0" fmla="*/ 81 w 164"/>
                <a:gd name="T1" fmla="*/ 73 h 168"/>
                <a:gd name="T2" fmla="*/ 128 w 164"/>
                <a:gd name="T3" fmla="*/ 55 h 168"/>
                <a:gd name="T4" fmla="*/ 151 w 164"/>
                <a:gd name="T5" fmla="*/ 65 h 168"/>
                <a:gd name="T6" fmla="*/ 152 w 164"/>
                <a:gd name="T7" fmla="*/ 66 h 168"/>
                <a:gd name="T8" fmla="*/ 161 w 164"/>
                <a:gd name="T9" fmla="*/ 99 h 168"/>
                <a:gd name="T10" fmla="*/ 144 w 164"/>
                <a:gd name="T11" fmla="*/ 134 h 168"/>
                <a:gd name="T12" fmla="*/ 155 w 164"/>
                <a:gd name="T13" fmla="*/ 145 h 168"/>
                <a:gd name="T14" fmla="*/ 154 w 164"/>
                <a:gd name="T15" fmla="*/ 156 h 168"/>
                <a:gd name="T16" fmla="*/ 144 w 164"/>
                <a:gd name="T17" fmla="*/ 157 h 168"/>
                <a:gd name="T18" fmla="*/ 132 w 164"/>
                <a:gd name="T19" fmla="*/ 146 h 168"/>
                <a:gd name="T20" fmla="*/ 93 w 164"/>
                <a:gd name="T21" fmla="*/ 166 h 168"/>
                <a:gd name="T22" fmla="*/ 62 w 164"/>
                <a:gd name="T23" fmla="*/ 160 h 168"/>
                <a:gd name="T24" fmla="*/ 64 w 164"/>
                <a:gd name="T25" fmla="*/ 143 h 168"/>
                <a:gd name="T26" fmla="*/ 79 w 164"/>
                <a:gd name="T27" fmla="*/ 141 h 168"/>
                <a:gd name="T28" fmla="*/ 119 w 164"/>
                <a:gd name="T29" fmla="*/ 134 h 168"/>
                <a:gd name="T30" fmla="*/ 82 w 164"/>
                <a:gd name="T31" fmla="*/ 97 h 168"/>
                <a:gd name="T32" fmla="*/ 17 w 164"/>
                <a:gd name="T33" fmla="*/ 105 h 168"/>
                <a:gd name="T34" fmla="*/ 23 w 164"/>
                <a:gd name="T35" fmla="*/ 41 h 168"/>
                <a:gd name="T36" fmla="*/ 12 w 164"/>
                <a:gd name="T37" fmla="*/ 30 h 168"/>
                <a:gd name="T38" fmla="*/ 14 w 164"/>
                <a:gd name="T39" fmla="*/ 20 h 168"/>
                <a:gd name="T40" fmla="*/ 24 w 164"/>
                <a:gd name="T41" fmla="*/ 18 h 168"/>
                <a:gd name="T42" fmla="*/ 35 w 164"/>
                <a:gd name="T43" fmla="*/ 29 h 168"/>
                <a:gd name="T44" fmla="*/ 95 w 164"/>
                <a:gd name="T45" fmla="*/ 17 h 168"/>
                <a:gd name="T46" fmla="*/ 93 w 164"/>
                <a:gd name="T47" fmla="*/ 32 h 168"/>
                <a:gd name="T48" fmla="*/ 81 w 164"/>
                <a:gd name="T49" fmla="*/ 35 h 168"/>
                <a:gd name="T50" fmla="*/ 47 w 164"/>
                <a:gd name="T51" fmla="*/ 41 h 168"/>
                <a:gd name="T52" fmla="*/ 81 w 164"/>
                <a:gd name="T53" fmla="*/ 73 h 168"/>
                <a:gd name="T54" fmla="*/ 35 w 164"/>
                <a:gd name="T55" fmla="*/ 53 h 168"/>
                <a:gd name="T56" fmla="*/ 34 w 164"/>
                <a:gd name="T57" fmla="*/ 85 h 168"/>
                <a:gd name="T58" fmla="*/ 66 w 164"/>
                <a:gd name="T59" fmla="*/ 82 h 168"/>
                <a:gd name="T60" fmla="*/ 35 w 164"/>
                <a:gd name="T61" fmla="*/ 53 h 168"/>
                <a:gd name="T62" fmla="*/ 131 w 164"/>
                <a:gd name="T63" fmla="*/ 122 h 168"/>
                <a:gd name="T64" fmla="*/ 134 w 164"/>
                <a:gd name="T65" fmla="*/ 85 h 168"/>
                <a:gd name="T66" fmla="*/ 97 w 164"/>
                <a:gd name="T67" fmla="*/ 89 h 168"/>
                <a:gd name="T68" fmla="*/ 131 w 164"/>
                <a:gd name="T69" fmla="*/ 12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 h="168">
                  <a:moveTo>
                    <a:pt x="81" y="73"/>
                  </a:moveTo>
                  <a:cubicBezTo>
                    <a:pt x="103" y="60"/>
                    <a:pt x="115" y="55"/>
                    <a:pt x="128" y="55"/>
                  </a:cubicBezTo>
                  <a:cubicBezTo>
                    <a:pt x="137" y="56"/>
                    <a:pt x="145" y="59"/>
                    <a:pt x="151" y="65"/>
                  </a:cubicBezTo>
                  <a:cubicBezTo>
                    <a:pt x="152" y="66"/>
                    <a:pt x="152" y="66"/>
                    <a:pt x="152" y="66"/>
                  </a:cubicBezTo>
                  <a:cubicBezTo>
                    <a:pt x="158" y="73"/>
                    <a:pt x="164" y="84"/>
                    <a:pt x="161" y="99"/>
                  </a:cubicBezTo>
                  <a:cubicBezTo>
                    <a:pt x="159" y="115"/>
                    <a:pt x="149" y="127"/>
                    <a:pt x="144" y="134"/>
                  </a:cubicBezTo>
                  <a:cubicBezTo>
                    <a:pt x="155" y="145"/>
                    <a:pt x="155" y="145"/>
                    <a:pt x="155" y="145"/>
                  </a:cubicBezTo>
                  <a:cubicBezTo>
                    <a:pt x="157" y="147"/>
                    <a:pt x="159" y="150"/>
                    <a:pt x="154" y="156"/>
                  </a:cubicBezTo>
                  <a:cubicBezTo>
                    <a:pt x="149" y="161"/>
                    <a:pt x="145" y="158"/>
                    <a:pt x="144" y="157"/>
                  </a:cubicBezTo>
                  <a:cubicBezTo>
                    <a:pt x="132" y="146"/>
                    <a:pt x="132" y="146"/>
                    <a:pt x="132" y="146"/>
                  </a:cubicBezTo>
                  <a:cubicBezTo>
                    <a:pt x="126" y="152"/>
                    <a:pt x="113" y="164"/>
                    <a:pt x="93" y="166"/>
                  </a:cubicBezTo>
                  <a:cubicBezTo>
                    <a:pt x="80" y="168"/>
                    <a:pt x="67" y="164"/>
                    <a:pt x="62" y="160"/>
                  </a:cubicBezTo>
                  <a:cubicBezTo>
                    <a:pt x="57" y="155"/>
                    <a:pt x="59" y="148"/>
                    <a:pt x="64" y="143"/>
                  </a:cubicBezTo>
                  <a:cubicBezTo>
                    <a:pt x="70" y="137"/>
                    <a:pt x="75" y="139"/>
                    <a:pt x="79" y="141"/>
                  </a:cubicBezTo>
                  <a:cubicBezTo>
                    <a:pt x="87" y="144"/>
                    <a:pt x="102" y="149"/>
                    <a:pt x="119" y="134"/>
                  </a:cubicBezTo>
                  <a:cubicBezTo>
                    <a:pt x="82" y="97"/>
                    <a:pt x="82" y="97"/>
                    <a:pt x="82" y="97"/>
                  </a:cubicBezTo>
                  <a:cubicBezTo>
                    <a:pt x="62" y="109"/>
                    <a:pt x="37" y="124"/>
                    <a:pt x="17" y="105"/>
                  </a:cubicBezTo>
                  <a:cubicBezTo>
                    <a:pt x="0" y="88"/>
                    <a:pt x="4" y="63"/>
                    <a:pt x="23" y="41"/>
                  </a:cubicBezTo>
                  <a:cubicBezTo>
                    <a:pt x="12" y="30"/>
                    <a:pt x="12" y="30"/>
                    <a:pt x="12" y="30"/>
                  </a:cubicBezTo>
                  <a:cubicBezTo>
                    <a:pt x="11" y="28"/>
                    <a:pt x="8" y="25"/>
                    <a:pt x="14" y="20"/>
                  </a:cubicBezTo>
                  <a:cubicBezTo>
                    <a:pt x="19" y="14"/>
                    <a:pt x="22" y="17"/>
                    <a:pt x="24" y="18"/>
                  </a:cubicBezTo>
                  <a:cubicBezTo>
                    <a:pt x="35" y="29"/>
                    <a:pt x="35" y="29"/>
                    <a:pt x="35" y="29"/>
                  </a:cubicBezTo>
                  <a:cubicBezTo>
                    <a:pt x="66" y="0"/>
                    <a:pt x="92" y="14"/>
                    <a:pt x="95" y="17"/>
                  </a:cubicBezTo>
                  <a:cubicBezTo>
                    <a:pt x="100" y="21"/>
                    <a:pt x="98" y="27"/>
                    <a:pt x="93" y="32"/>
                  </a:cubicBezTo>
                  <a:cubicBezTo>
                    <a:pt x="88" y="37"/>
                    <a:pt x="84" y="36"/>
                    <a:pt x="81" y="35"/>
                  </a:cubicBezTo>
                  <a:cubicBezTo>
                    <a:pt x="73" y="33"/>
                    <a:pt x="63" y="29"/>
                    <a:pt x="47" y="41"/>
                  </a:cubicBezTo>
                  <a:lnTo>
                    <a:pt x="81" y="73"/>
                  </a:lnTo>
                  <a:close/>
                  <a:moveTo>
                    <a:pt x="35" y="53"/>
                  </a:moveTo>
                  <a:cubicBezTo>
                    <a:pt x="23" y="68"/>
                    <a:pt x="28" y="80"/>
                    <a:pt x="34" y="85"/>
                  </a:cubicBezTo>
                  <a:cubicBezTo>
                    <a:pt x="43" y="94"/>
                    <a:pt x="54" y="88"/>
                    <a:pt x="66" y="82"/>
                  </a:cubicBezTo>
                  <a:lnTo>
                    <a:pt x="35" y="53"/>
                  </a:lnTo>
                  <a:close/>
                  <a:moveTo>
                    <a:pt x="131" y="122"/>
                  </a:moveTo>
                  <a:cubicBezTo>
                    <a:pt x="135" y="117"/>
                    <a:pt x="148" y="98"/>
                    <a:pt x="134" y="85"/>
                  </a:cubicBezTo>
                  <a:cubicBezTo>
                    <a:pt x="124" y="75"/>
                    <a:pt x="111" y="80"/>
                    <a:pt x="97" y="89"/>
                  </a:cubicBezTo>
                  <a:lnTo>
                    <a:pt x="131" y="12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GB" dirty="0"/>
            </a:p>
          </p:txBody>
        </p:sp>
        <p:sp>
          <p:nvSpPr>
            <p:cNvPr id="44" name="Freeform 44">
              <a:extLst>
                <a:ext uri="{FF2B5EF4-FFF2-40B4-BE49-F238E27FC236}">
                  <a16:creationId xmlns:a16="http://schemas.microsoft.com/office/drawing/2014/main" id="{8EE4B2AB-50DA-4795-9FA0-D3923CE9D5FF}"/>
                </a:ext>
              </a:extLst>
            </p:cNvPr>
            <p:cNvSpPr/>
            <p:nvPr/>
          </p:nvSpPr>
          <p:spPr bwMode="auto">
            <a:xfrm>
              <a:off x="2585967" y="2154358"/>
              <a:ext cx="383531" cy="453428"/>
            </a:xfrm>
            <a:custGeom>
              <a:avLst/>
              <a:gdLst>
                <a:gd name="T0" fmla="*/ 140 w 181"/>
                <a:gd name="T1" fmla="*/ 0 h 214"/>
                <a:gd name="T2" fmla="*/ 132 w 181"/>
                <a:gd name="T3" fmla="*/ 16 h 214"/>
                <a:gd name="T4" fmla="*/ 74 w 181"/>
                <a:gd name="T5" fmla="*/ 95 h 214"/>
                <a:gd name="T6" fmla="*/ 74 w 181"/>
                <a:gd name="T7" fmla="*/ 95 h 214"/>
                <a:gd name="T8" fmla="*/ 33 w 181"/>
                <a:gd name="T9" fmla="*/ 125 h 214"/>
                <a:gd name="T10" fmla="*/ 0 w 181"/>
                <a:gd name="T11" fmla="*/ 162 h 214"/>
                <a:gd name="T12" fmla="*/ 1 w 181"/>
                <a:gd name="T13" fmla="*/ 166 h 214"/>
                <a:gd name="T14" fmla="*/ 3 w 181"/>
                <a:gd name="T15" fmla="*/ 179 h 214"/>
                <a:gd name="T16" fmla="*/ 97 w 181"/>
                <a:gd name="T17" fmla="*/ 197 h 214"/>
                <a:gd name="T18" fmla="*/ 109 w 181"/>
                <a:gd name="T19" fmla="*/ 117 h 214"/>
                <a:gd name="T20" fmla="*/ 143 w 181"/>
                <a:gd name="T21" fmla="*/ 76 h 214"/>
                <a:gd name="T22" fmla="*/ 138 w 181"/>
                <a:gd name="T23" fmla="*/ 198 h 214"/>
                <a:gd name="T24" fmla="*/ 155 w 181"/>
                <a:gd name="T25" fmla="*/ 198 h 214"/>
                <a:gd name="T26" fmla="*/ 159 w 181"/>
                <a:gd name="T27" fmla="*/ 105 h 214"/>
                <a:gd name="T28" fmla="*/ 171 w 181"/>
                <a:gd name="T29" fmla="*/ 49 h 214"/>
                <a:gd name="T30" fmla="*/ 140 w 181"/>
                <a:gd name="T3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214">
                  <a:moveTo>
                    <a:pt x="140" y="0"/>
                  </a:moveTo>
                  <a:cubicBezTo>
                    <a:pt x="140" y="0"/>
                    <a:pt x="143" y="2"/>
                    <a:pt x="132" y="16"/>
                  </a:cubicBezTo>
                  <a:cubicBezTo>
                    <a:pt x="119" y="33"/>
                    <a:pt x="95" y="43"/>
                    <a:pt x="74" y="95"/>
                  </a:cubicBezTo>
                  <a:cubicBezTo>
                    <a:pt x="74" y="95"/>
                    <a:pt x="74" y="95"/>
                    <a:pt x="74" y="95"/>
                  </a:cubicBezTo>
                  <a:cubicBezTo>
                    <a:pt x="55" y="137"/>
                    <a:pt x="33" y="125"/>
                    <a:pt x="33" y="125"/>
                  </a:cubicBezTo>
                  <a:cubicBezTo>
                    <a:pt x="26" y="158"/>
                    <a:pt x="0" y="148"/>
                    <a:pt x="0" y="162"/>
                  </a:cubicBezTo>
                  <a:cubicBezTo>
                    <a:pt x="0" y="162"/>
                    <a:pt x="0" y="164"/>
                    <a:pt x="1" y="166"/>
                  </a:cubicBezTo>
                  <a:cubicBezTo>
                    <a:pt x="3" y="179"/>
                    <a:pt x="3" y="179"/>
                    <a:pt x="3" y="179"/>
                  </a:cubicBezTo>
                  <a:cubicBezTo>
                    <a:pt x="3" y="179"/>
                    <a:pt x="13" y="214"/>
                    <a:pt x="97" y="197"/>
                  </a:cubicBezTo>
                  <a:cubicBezTo>
                    <a:pt x="100" y="185"/>
                    <a:pt x="103" y="159"/>
                    <a:pt x="109" y="117"/>
                  </a:cubicBezTo>
                  <a:cubicBezTo>
                    <a:pt x="117" y="57"/>
                    <a:pt x="143" y="76"/>
                    <a:pt x="143" y="76"/>
                  </a:cubicBezTo>
                  <a:cubicBezTo>
                    <a:pt x="138" y="198"/>
                    <a:pt x="138" y="198"/>
                    <a:pt x="138" y="198"/>
                  </a:cubicBezTo>
                  <a:cubicBezTo>
                    <a:pt x="146" y="201"/>
                    <a:pt x="155" y="198"/>
                    <a:pt x="155" y="198"/>
                  </a:cubicBezTo>
                  <a:cubicBezTo>
                    <a:pt x="155" y="198"/>
                    <a:pt x="155" y="142"/>
                    <a:pt x="159" y="105"/>
                  </a:cubicBezTo>
                  <a:cubicBezTo>
                    <a:pt x="162" y="68"/>
                    <a:pt x="171" y="49"/>
                    <a:pt x="171" y="49"/>
                  </a:cubicBezTo>
                  <a:cubicBezTo>
                    <a:pt x="171" y="49"/>
                    <a:pt x="181" y="9"/>
                    <a:pt x="14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GB" dirty="0"/>
            </a:p>
          </p:txBody>
        </p:sp>
        <p:sp>
          <p:nvSpPr>
            <p:cNvPr id="45" name="Freeform 45">
              <a:extLst>
                <a:ext uri="{FF2B5EF4-FFF2-40B4-BE49-F238E27FC236}">
                  <a16:creationId xmlns:a16="http://schemas.microsoft.com/office/drawing/2014/main" id="{A21FD7C6-216D-4487-9C4A-30BB44FC7E73}"/>
                </a:ext>
              </a:extLst>
            </p:cNvPr>
            <p:cNvSpPr>
              <a:spLocks noEditPoints="1"/>
            </p:cNvSpPr>
            <p:nvPr/>
          </p:nvSpPr>
          <p:spPr bwMode="auto">
            <a:xfrm>
              <a:off x="1412074" y="4684952"/>
              <a:ext cx="279584" cy="415792"/>
            </a:xfrm>
            <a:custGeom>
              <a:avLst/>
              <a:gdLst>
                <a:gd name="T0" fmla="*/ 110 w 132"/>
                <a:gd name="T1" fmla="*/ 0 h 196"/>
                <a:gd name="T2" fmla="*/ 21 w 132"/>
                <a:gd name="T3" fmla="*/ 0 h 196"/>
                <a:gd name="T4" fmla="*/ 0 w 132"/>
                <a:gd name="T5" fmla="*/ 21 h 196"/>
                <a:gd name="T6" fmla="*/ 0 w 132"/>
                <a:gd name="T7" fmla="*/ 175 h 196"/>
                <a:gd name="T8" fmla="*/ 21 w 132"/>
                <a:gd name="T9" fmla="*/ 196 h 196"/>
                <a:gd name="T10" fmla="*/ 110 w 132"/>
                <a:gd name="T11" fmla="*/ 196 h 196"/>
                <a:gd name="T12" fmla="*/ 132 w 132"/>
                <a:gd name="T13" fmla="*/ 175 h 196"/>
                <a:gd name="T14" fmla="*/ 132 w 132"/>
                <a:gd name="T15" fmla="*/ 21 h 196"/>
                <a:gd name="T16" fmla="*/ 110 w 132"/>
                <a:gd name="T17" fmla="*/ 0 h 196"/>
                <a:gd name="T18" fmla="*/ 66 w 132"/>
                <a:gd name="T19" fmla="*/ 177 h 196"/>
                <a:gd name="T20" fmla="*/ 54 w 132"/>
                <a:gd name="T21" fmla="*/ 165 h 196"/>
                <a:gd name="T22" fmla="*/ 66 w 132"/>
                <a:gd name="T23" fmla="*/ 153 h 196"/>
                <a:gd name="T24" fmla="*/ 78 w 132"/>
                <a:gd name="T25" fmla="*/ 165 h 196"/>
                <a:gd name="T26" fmla="*/ 66 w 132"/>
                <a:gd name="T27" fmla="*/ 177 h 196"/>
                <a:gd name="T28" fmla="*/ 113 w 132"/>
                <a:gd name="T29" fmla="*/ 141 h 196"/>
                <a:gd name="T30" fmla="*/ 18 w 132"/>
                <a:gd name="T31" fmla="*/ 141 h 196"/>
                <a:gd name="T32" fmla="*/ 18 w 132"/>
                <a:gd name="T33" fmla="*/ 19 h 196"/>
                <a:gd name="T34" fmla="*/ 113 w 132"/>
                <a:gd name="T35" fmla="*/ 19 h 196"/>
                <a:gd name="T36" fmla="*/ 113 w 132"/>
                <a:gd name="T37" fmla="*/ 141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2" h="196">
                  <a:moveTo>
                    <a:pt x="110" y="0"/>
                  </a:moveTo>
                  <a:cubicBezTo>
                    <a:pt x="21" y="0"/>
                    <a:pt x="21" y="0"/>
                    <a:pt x="21" y="0"/>
                  </a:cubicBezTo>
                  <a:cubicBezTo>
                    <a:pt x="9" y="0"/>
                    <a:pt x="0" y="9"/>
                    <a:pt x="0" y="21"/>
                  </a:cubicBezTo>
                  <a:cubicBezTo>
                    <a:pt x="0" y="175"/>
                    <a:pt x="0" y="175"/>
                    <a:pt x="0" y="175"/>
                  </a:cubicBezTo>
                  <a:cubicBezTo>
                    <a:pt x="0" y="187"/>
                    <a:pt x="9" y="196"/>
                    <a:pt x="21" y="196"/>
                  </a:cubicBezTo>
                  <a:cubicBezTo>
                    <a:pt x="110" y="196"/>
                    <a:pt x="110" y="196"/>
                    <a:pt x="110" y="196"/>
                  </a:cubicBezTo>
                  <a:cubicBezTo>
                    <a:pt x="122" y="196"/>
                    <a:pt x="132" y="187"/>
                    <a:pt x="132" y="175"/>
                  </a:cubicBezTo>
                  <a:cubicBezTo>
                    <a:pt x="132" y="21"/>
                    <a:pt x="132" y="21"/>
                    <a:pt x="132" y="21"/>
                  </a:cubicBezTo>
                  <a:cubicBezTo>
                    <a:pt x="132" y="9"/>
                    <a:pt x="122" y="0"/>
                    <a:pt x="110" y="0"/>
                  </a:cubicBezTo>
                  <a:close/>
                  <a:moveTo>
                    <a:pt x="66" y="177"/>
                  </a:moveTo>
                  <a:cubicBezTo>
                    <a:pt x="59" y="177"/>
                    <a:pt x="54" y="172"/>
                    <a:pt x="54" y="165"/>
                  </a:cubicBezTo>
                  <a:cubicBezTo>
                    <a:pt x="54" y="158"/>
                    <a:pt x="59" y="153"/>
                    <a:pt x="66" y="153"/>
                  </a:cubicBezTo>
                  <a:cubicBezTo>
                    <a:pt x="72" y="153"/>
                    <a:pt x="78" y="158"/>
                    <a:pt x="78" y="165"/>
                  </a:cubicBezTo>
                  <a:cubicBezTo>
                    <a:pt x="78" y="172"/>
                    <a:pt x="72" y="177"/>
                    <a:pt x="66" y="177"/>
                  </a:cubicBezTo>
                  <a:close/>
                  <a:moveTo>
                    <a:pt x="113" y="141"/>
                  </a:moveTo>
                  <a:cubicBezTo>
                    <a:pt x="18" y="141"/>
                    <a:pt x="18" y="141"/>
                    <a:pt x="18" y="141"/>
                  </a:cubicBezTo>
                  <a:cubicBezTo>
                    <a:pt x="18" y="19"/>
                    <a:pt x="18" y="19"/>
                    <a:pt x="18" y="19"/>
                  </a:cubicBezTo>
                  <a:cubicBezTo>
                    <a:pt x="113" y="19"/>
                    <a:pt x="113" y="19"/>
                    <a:pt x="113" y="19"/>
                  </a:cubicBezTo>
                  <a:lnTo>
                    <a:pt x="113" y="1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GB" dirty="0"/>
            </a:p>
          </p:txBody>
        </p:sp>
        <p:sp>
          <p:nvSpPr>
            <p:cNvPr id="46" name="Freeform 46">
              <a:extLst>
                <a:ext uri="{FF2B5EF4-FFF2-40B4-BE49-F238E27FC236}">
                  <a16:creationId xmlns:a16="http://schemas.microsoft.com/office/drawing/2014/main" id="{5908585F-534F-4A03-83F3-682EC6434D11}"/>
                </a:ext>
              </a:extLst>
            </p:cNvPr>
            <p:cNvSpPr>
              <a:spLocks noEditPoints="1"/>
            </p:cNvSpPr>
            <p:nvPr/>
          </p:nvSpPr>
          <p:spPr bwMode="auto">
            <a:xfrm>
              <a:off x="5263522" y="3830966"/>
              <a:ext cx="695375" cy="456116"/>
            </a:xfrm>
            <a:custGeom>
              <a:avLst/>
              <a:gdLst>
                <a:gd name="T0" fmla="*/ 286 w 328"/>
                <a:gd name="T1" fmla="*/ 33 h 215"/>
                <a:gd name="T2" fmla="*/ 225 w 328"/>
                <a:gd name="T3" fmla="*/ 36 h 215"/>
                <a:gd name="T4" fmla="*/ 147 w 328"/>
                <a:gd name="T5" fmla="*/ 17 h 215"/>
                <a:gd name="T6" fmla="*/ 147 w 328"/>
                <a:gd name="T7" fmla="*/ 0 h 215"/>
                <a:gd name="T8" fmla="*/ 105 w 328"/>
                <a:gd name="T9" fmla="*/ 0 h 215"/>
                <a:gd name="T10" fmla="*/ 105 w 328"/>
                <a:gd name="T11" fmla="*/ 45 h 215"/>
                <a:gd name="T12" fmla="*/ 71 w 328"/>
                <a:gd name="T13" fmla="*/ 45 h 215"/>
                <a:gd name="T14" fmla="*/ 71 w 328"/>
                <a:gd name="T15" fmla="*/ 81 h 215"/>
                <a:gd name="T16" fmla="*/ 0 w 328"/>
                <a:gd name="T17" fmla="*/ 143 h 215"/>
                <a:gd name="T18" fmla="*/ 48 w 328"/>
                <a:gd name="T19" fmla="*/ 197 h 215"/>
                <a:gd name="T20" fmla="*/ 48 w 328"/>
                <a:gd name="T21" fmla="*/ 207 h 215"/>
                <a:gd name="T22" fmla="*/ 126 w 328"/>
                <a:gd name="T23" fmla="*/ 215 h 215"/>
                <a:gd name="T24" fmla="*/ 204 w 328"/>
                <a:gd name="T25" fmla="*/ 207 h 215"/>
                <a:gd name="T26" fmla="*/ 204 w 328"/>
                <a:gd name="T27" fmla="*/ 197 h 215"/>
                <a:gd name="T28" fmla="*/ 252 w 328"/>
                <a:gd name="T29" fmla="*/ 143 h 215"/>
                <a:gd name="T30" fmla="*/ 181 w 328"/>
                <a:gd name="T31" fmla="*/ 81 h 215"/>
                <a:gd name="T32" fmla="*/ 181 w 328"/>
                <a:gd name="T33" fmla="*/ 45 h 215"/>
                <a:gd name="T34" fmla="*/ 147 w 328"/>
                <a:gd name="T35" fmla="*/ 45 h 215"/>
                <a:gd name="T36" fmla="*/ 147 w 328"/>
                <a:gd name="T37" fmla="*/ 31 h 215"/>
                <a:gd name="T38" fmla="*/ 218 w 328"/>
                <a:gd name="T39" fmla="*/ 47 h 215"/>
                <a:gd name="T40" fmla="*/ 252 w 328"/>
                <a:gd name="T41" fmla="*/ 104 h 215"/>
                <a:gd name="T42" fmla="*/ 318 w 328"/>
                <a:gd name="T43" fmla="*/ 93 h 215"/>
                <a:gd name="T44" fmla="*/ 286 w 328"/>
                <a:gd name="T45" fmla="*/ 33 h 215"/>
                <a:gd name="T46" fmla="*/ 239 w 328"/>
                <a:gd name="T47" fmla="*/ 142 h 215"/>
                <a:gd name="T48" fmla="*/ 240 w 328"/>
                <a:gd name="T49" fmla="*/ 143 h 215"/>
                <a:gd name="T50" fmla="*/ 127 w 328"/>
                <a:gd name="T51" fmla="*/ 197 h 215"/>
                <a:gd name="T52" fmla="*/ 14 w 328"/>
                <a:gd name="T53" fmla="*/ 143 h 215"/>
                <a:gd name="T54" fmla="*/ 14 w 328"/>
                <a:gd name="T55" fmla="*/ 142 h 215"/>
                <a:gd name="T56" fmla="*/ 91 w 328"/>
                <a:gd name="T57" fmla="*/ 143 h 215"/>
                <a:gd name="T58" fmla="*/ 239 w 328"/>
                <a:gd name="T59"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8" h="215">
                  <a:moveTo>
                    <a:pt x="286" y="33"/>
                  </a:moveTo>
                  <a:cubicBezTo>
                    <a:pt x="262" y="22"/>
                    <a:pt x="238" y="24"/>
                    <a:pt x="225" y="36"/>
                  </a:cubicBezTo>
                  <a:cubicBezTo>
                    <a:pt x="200" y="23"/>
                    <a:pt x="168" y="19"/>
                    <a:pt x="147" y="17"/>
                  </a:cubicBezTo>
                  <a:cubicBezTo>
                    <a:pt x="147" y="0"/>
                    <a:pt x="147" y="0"/>
                    <a:pt x="147" y="0"/>
                  </a:cubicBezTo>
                  <a:cubicBezTo>
                    <a:pt x="105" y="0"/>
                    <a:pt x="105" y="0"/>
                    <a:pt x="105" y="0"/>
                  </a:cubicBezTo>
                  <a:cubicBezTo>
                    <a:pt x="105" y="45"/>
                    <a:pt x="105" y="45"/>
                    <a:pt x="105" y="45"/>
                  </a:cubicBezTo>
                  <a:cubicBezTo>
                    <a:pt x="71" y="45"/>
                    <a:pt x="71" y="45"/>
                    <a:pt x="71" y="45"/>
                  </a:cubicBezTo>
                  <a:cubicBezTo>
                    <a:pt x="71" y="81"/>
                    <a:pt x="71" y="81"/>
                    <a:pt x="71" y="81"/>
                  </a:cubicBezTo>
                  <a:cubicBezTo>
                    <a:pt x="29" y="92"/>
                    <a:pt x="0" y="116"/>
                    <a:pt x="0" y="143"/>
                  </a:cubicBezTo>
                  <a:cubicBezTo>
                    <a:pt x="0" y="165"/>
                    <a:pt x="19" y="184"/>
                    <a:pt x="48" y="197"/>
                  </a:cubicBezTo>
                  <a:cubicBezTo>
                    <a:pt x="48" y="207"/>
                    <a:pt x="48" y="207"/>
                    <a:pt x="48" y="207"/>
                  </a:cubicBezTo>
                  <a:cubicBezTo>
                    <a:pt x="48" y="207"/>
                    <a:pt x="64" y="215"/>
                    <a:pt x="126" y="215"/>
                  </a:cubicBezTo>
                  <a:cubicBezTo>
                    <a:pt x="188" y="215"/>
                    <a:pt x="204" y="207"/>
                    <a:pt x="204" y="207"/>
                  </a:cubicBezTo>
                  <a:cubicBezTo>
                    <a:pt x="204" y="197"/>
                    <a:pt x="204" y="197"/>
                    <a:pt x="204" y="197"/>
                  </a:cubicBezTo>
                  <a:cubicBezTo>
                    <a:pt x="233" y="184"/>
                    <a:pt x="252" y="165"/>
                    <a:pt x="252" y="143"/>
                  </a:cubicBezTo>
                  <a:cubicBezTo>
                    <a:pt x="252" y="116"/>
                    <a:pt x="223" y="92"/>
                    <a:pt x="181" y="81"/>
                  </a:cubicBezTo>
                  <a:cubicBezTo>
                    <a:pt x="181" y="45"/>
                    <a:pt x="181" y="45"/>
                    <a:pt x="181" y="45"/>
                  </a:cubicBezTo>
                  <a:cubicBezTo>
                    <a:pt x="147" y="45"/>
                    <a:pt x="147" y="45"/>
                    <a:pt x="147" y="45"/>
                  </a:cubicBezTo>
                  <a:cubicBezTo>
                    <a:pt x="147" y="31"/>
                    <a:pt x="147" y="31"/>
                    <a:pt x="147" y="31"/>
                  </a:cubicBezTo>
                  <a:cubicBezTo>
                    <a:pt x="166" y="32"/>
                    <a:pt x="195" y="36"/>
                    <a:pt x="218" y="47"/>
                  </a:cubicBezTo>
                  <a:cubicBezTo>
                    <a:pt x="211" y="66"/>
                    <a:pt x="225" y="91"/>
                    <a:pt x="252" y="104"/>
                  </a:cubicBezTo>
                  <a:cubicBezTo>
                    <a:pt x="279" y="117"/>
                    <a:pt x="309" y="112"/>
                    <a:pt x="318" y="93"/>
                  </a:cubicBezTo>
                  <a:cubicBezTo>
                    <a:pt x="328" y="73"/>
                    <a:pt x="313" y="47"/>
                    <a:pt x="286" y="33"/>
                  </a:cubicBezTo>
                  <a:close/>
                  <a:moveTo>
                    <a:pt x="239" y="142"/>
                  </a:moveTo>
                  <a:cubicBezTo>
                    <a:pt x="239" y="142"/>
                    <a:pt x="240" y="142"/>
                    <a:pt x="240" y="143"/>
                  </a:cubicBezTo>
                  <a:cubicBezTo>
                    <a:pt x="240" y="173"/>
                    <a:pt x="189" y="197"/>
                    <a:pt x="127" y="197"/>
                  </a:cubicBezTo>
                  <a:cubicBezTo>
                    <a:pt x="64" y="197"/>
                    <a:pt x="14" y="173"/>
                    <a:pt x="14" y="143"/>
                  </a:cubicBezTo>
                  <a:cubicBezTo>
                    <a:pt x="14" y="142"/>
                    <a:pt x="14" y="142"/>
                    <a:pt x="14" y="142"/>
                  </a:cubicBezTo>
                  <a:cubicBezTo>
                    <a:pt x="34" y="145"/>
                    <a:pt x="63" y="147"/>
                    <a:pt x="91" y="143"/>
                  </a:cubicBezTo>
                  <a:cubicBezTo>
                    <a:pt x="131" y="136"/>
                    <a:pt x="190" y="154"/>
                    <a:pt x="239" y="14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GB" dirty="0"/>
            </a:p>
          </p:txBody>
        </p:sp>
        <p:sp>
          <p:nvSpPr>
            <p:cNvPr id="47" name="Freeform 47">
              <a:extLst>
                <a:ext uri="{FF2B5EF4-FFF2-40B4-BE49-F238E27FC236}">
                  <a16:creationId xmlns:a16="http://schemas.microsoft.com/office/drawing/2014/main" id="{F02F3D78-0CE2-4FE6-B5BA-DC4CA0D19C70}"/>
                </a:ext>
              </a:extLst>
            </p:cNvPr>
            <p:cNvSpPr/>
            <p:nvPr/>
          </p:nvSpPr>
          <p:spPr bwMode="auto">
            <a:xfrm>
              <a:off x="2809097" y="4486017"/>
              <a:ext cx="1697218" cy="2371983"/>
            </a:xfrm>
            <a:custGeom>
              <a:avLst/>
              <a:gdLst>
                <a:gd name="T0" fmla="*/ 790 w 801"/>
                <a:gd name="T1" fmla="*/ 577 h 1119"/>
                <a:gd name="T2" fmla="*/ 788 w 801"/>
                <a:gd name="T3" fmla="*/ 521 h 1119"/>
                <a:gd name="T4" fmla="*/ 756 w 801"/>
                <a:gd name="T5" fmla="*/ 497 h 1119"/>
                <a:gd name="T6" fmla="*/ 766 w 801"/>
                <a:gd name="T7" fmla="*/ 440 h 1119"/>
                <a:gd name="T8" fmla="*/ 788 w 801"/>
                <a:gd name="T9" fmla="*/ 382 h 1119"/>
                <a:gd name="T10" fmla="*/ 729 w 801"/>
                <a:gd name="T11" fmla="*/ 345 h 1119"/>
                <a:gd name="T12" fmla="*/ 699 w 801"/>
                <a:gd name="T13" fmla="*/ 316 h 1119"/>
                <a:gd name="T14" fmla="*/ 695 w 801"/>
                <a:gd name="T15" fmla="*/ 305 h 1119"/>
                <a:gd name="T16" fmla="*/ 701 w 801"/>
                <a:gd name="T17" fmla="*/ 263 h 1119"/>
                <a:gd name="T18" fmla="*/ 584 w 801"/>
                <a:gd name="T19" fmla="*/ 134 h 1119"/>
                <a:gd name="T20" fmla="*/ 579 w 801"/>
                <a:gd name="T21" fmla="*/ 106 h 1119"/>
                <a:gd name="T22" fmla="*/ 409 w 801"/>
                <a:gd name="T23" fmla="*/ 31 h 1119"/>
                <a:gd name="T24" fmla="*/ 400 w 801"/>
                <a:gd name="T25" fmla="*/ 32 h 1119"/>
                <a:gd name="T26" fmla="*/ 226 w 801"/>
                <a:gd name="T27" fmla="*/ 143 h 1119"/>
                <a:gd name="T28" fmla="*/ 158 w 801"/>
                <a:gd name="T29" fmla="*/ 186 h 1119"/>
                <a:gd name="T30" fmla="*/ 142 w 801"/>
                <a:gd name="T31" fmla="*/ 199 h 1119"/>
                <a:gd name="T32" fmla="*/ 139 w 801"/>
                <a:gd name="T33" fmla="*/ 201 h 1119"/>
                <a:gd name="T34" fmla="*/ 134 w 801"/>
                <a:gd name="T35" fmla="*/ 234 h 1119"/>
                <a:gd name="T36" fmla="*/ 59 w 801"/>
                <a:gd name="T37" fmla="*/ 234 h 1119"/>
                <a:gd name="T38" fmla="*/ 102 w 801"/>
                <a:gd name="T39" fmla="*/ 249 h 1119"/>
                <a:gd name="T40" fmla="*/ 26 w 801"/>
                <a:gd name="T41" fmla="*/ 385 h 1119"/>
                <a:gd name="T42" fmla="*/ 59 w 801"/>
                <a:gd name="T43" fmla="*/ 373 h 1119"/>
                <a:gd name="T44" fmla="*/ 54 w 801"/>
                <a:gd name="T45" fmla="*/ 409 h 1119"/>
                <a:gd name="T46" fmla="*/ 113 w 801"/>
                <a:gd name="T47" fmla="*/ 506 h 1119"/>
                <a:gd name="T48" fmla="*/ 105 w 801"/>
                <a:gd name="T49" fmla="*/ 691 h 1119"/>
                <a:gd name="T50" fmla="*/ 173 w 801"/>
                <a:gd name="T51" fmla="*/ 638 h 1119"/>
                <a:gd name="T52" fmla="*/ 160 w 801"/>
                <a:gd name="T53" fmla="*/ 588 h 1119"/>
                <a:gd name="T54" fmla="*/ 286 w 801"/>
                <a:gd name="T55" fmla="*/ 702 h 1119"/>
                <a:gd name="T56" fmla="*/ 273 w 801"/>
                <a:gd name="T57" fmla="*/ 730 h 1119"/>
                <a:gd name="T58" fmla="*/ 152 w 801"/>
                <a:gd name="T59" fmla="*/ 824 h 1119"/>
                <a:gd name="T60" fmla="*/ 225 w 801"/>
                <a:gd name="T61" fmla="*/ 820 h 1119"/>
                <a:gd name="T62" fmla="*/ 96 w 801"/>
                <a:gd name="T63" fmla="*/ 1037 h 1119"/>
                <a:gd name="T64" fmla="*/ 624 w 801"/>
                <a:gd name="T65" fmla="*/ 1119 h 1119"/>
                <a:gd name="T66" fmla="*/ 557 w 801"/>
                <a:gd name="T67" fmla="*/ 950 h 1119"/>
                <a:gd name="T68" fmla="*/ 548 w 801"/>
                <a:gd name="T69" fmla="*/ 846 h 1119"/>
                <a:gd name="T70" fmla="*/ 552 w 801"/>
                <a:gd name="T71" fmla="*/ 839 h 1119"/>
                <a:gd name="T72" fmla="*/ 600 w 801"/>
                <a:gd name="T73" fmla="*/ 735 h 1119"/>
                <a:gd name="T74" fmla="*/ 655 w 801"/>
                <a:gd name="T75" fmla="*/ 626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1" h="1119">
                  <a:moveTo>
                    <a:pt x="722" y="622"/>
                  </a:moveTo>
                  <a:cubicBezTo>
                    <a:pt x="722" y="622"/>
                    <a:pt x="789" y="617"/>
                    <a:pt x="790" y="577"/>
                  </a:cubicBezTo>
                  <a:cubicBezTo>
                    <a:pt x="790" y="577"/>
                    <a:pt x="791" y="565"/>
                    <a:pt x="782" y="552"/>
                  </a:cubicBezTo>
                  <a:cubicBezTo>
                    <a:pt x="782" y="552"/>
                    <a:pt x="770" y="537"/>
                    <a:pt x="788" y="521"/>
                  </a:cubicBezTo>
                  <a:cubicBezTo>
                    <a:pt x="788" y="521"/>
                    <a:pt x="791" y="487"/>
                    <a:pt x="758" y="499"/>
                  </a:cubicBezTo>
                  <a:cubicBezTo>
                    <a:pt x="756" y="497"/>
                    <a:pt x="756" y="497"/>
                    <a:pt x="756" y="497"/>
                  </a:cubicBezTo>
                  <a:cubicBezTo>
                    <a:pt x="756" y="497"/>
                    <a:pt x="785" y="478"/>
                    <a:pt x="781" y="463"/>
                  </a:cubicBezTo>
                  <a:cubicBezTo>
                    <a:pt x="781" y="463"/>
                    <a:pt x="771" y="454"/>
                    <a:pt x="766" y="440"/>
                  </a:cubicBezTo>
                  <a:cubicBezTo>
                    <a:pt x="766" y="440"/>
                    <a:pt x="762" y="431"/>
                    <a:pt x="779" y="420"/>
                  </a:cubicBezTo>
                  <a:cubicBezTo>
                    <a:pt x="779" y="420"/>
                    <a:pt x="801" y="397"/>
                    <a:pt x="788" y="382"/>
                  </a:cubicBezTo>
                  <a:cubicBezTo>
                    <a:pt x="788" y="382"/>
                    <a:pt x="783" y="371"/>
                    <a:pt x="757" y="364"/>
                  </a:cubicBezTo>
                  <a:cubicBezTo>
                    <a:pt x="757" y="364"/>
                    <a:pt x="741" y="356"/>
                    <a:pt x="729" y="345"/>
                  </a:cubicBezTo>
                  <a:cubicBezTo>
                    <a:pt x="729" y="345"/>
                    <a:pt x="714" y="332"/>
                    <a:pt x="704" y="325"/>
                  </a:cubicBezTo>
                  <a:cubicBezTo>
                    <a:pt x="704" y="325"/>
                    <a:pt x="701" y="322"/>
                    <a:pt x="699" y="316"/>
                  </a:cubicBezTo>
                  <a:cubicBezTo>
                    <a:pt x="699" y="316"/>
                    <a:pt x="714" y="309"/>
                    <a:pt x="705" y="297"/>
                  </a:cubicBezTo>
                  <a:cubicBezTo>
                    <a:pt x="705" y="297"/>
                    <a:pt x="701" y="310"/>
                    <a:pt x="695" y="305"/>
                  </a:cubicBezTo>
                  <a:cubicBezTo>
                    <a:pt x="695" y="305"/>
                    <a:pt x="696" y="282"/>
                    <a:pt x="705" y="276"/>
                  </a:cubicBezTo>
                  <a:cubicBezTo>
                    <a:pt x="705" y="276"/>
                    <a:pt x="713" y="265"/>
                    <a:pt x="701" y="263"/>
                  </a:cubicBezTo>
                  <a:cubicBezTo>
                    <a:pt x="701" y="263"/>
                    <a:pt x="666" y="204"/>
                    <a:pt x="661" y="197"/>
                  </a:cubicBezTo>
                  <a:cubicBezTo>
                    <a:pt x="661" y="197"/>
                    <a:pt x="621" y="142"/>
                    <a:pt x="584" y="134"/>
                  </a:cubicBezTo>
                  <a:cubicBezTo>
                    <a:pt x="584" y="134"/>
                    <a:pt x="622" y="96"/>
                    <a:pt x="582" y="78"/>
                  </a:cubicBezTo>
                  <a:cubicBezTo>
                    <a:pt x="582" y="78"/>
                    <a:pt x="599" y="105"/>
                    <a:pt x="579" y="106"/>
                  </a:cubicBezTo>
                  <a:cubicBezTo>
                    <a:pt x="579" y="106"/>
                    <a:pt x="579" y="54"/>
                    <a:pt x="511" y="37"/>
                  </a:cubicBezTo>
                  <a:cubicBezTo>
                    <a:pt x="444" y="20"/>
                    <a:pt x="418" y="30"/>
                    <a:pt x="409" y="31"/>
                  </a:cubicBezTo>
                  <a:cubicBezTo>
                    <a:pt x="409" y="31"/>
                    <a:pt x="458" y="6"/>
                    <a:pt x="505" y="22"/>
                  </a:cubicBezTo>
                  <a:cubicBezTo>
                    <a:pt x="505" y="22"/>
                    <a:pt x="464" y="0"/>
                    <a:pt x="400" y="32"/>
                  </a:cubicBezTo>
                  <a:cubicBezTo>
                    <a:pt x="400" y="32"/>
                    <a:pt x="320" y="46"/>
                    <a:pt x="289" y="91"/>
                  </a:cubicBezTo>
                  <a:cubicBezTo>
                    <a:pt x="289" y="91"/>
                    <a:pt x="264" y="92"/>
                    <a:pt x="226" y="143"/>
                  </a:cubicBezTo>
                  <a:cubicBezTo>
                    <a:pt x="226" y="143"/>
                    <a:pt x="204" y="171"/>
                    <a:pt x="189" y="171"/>
                  </a:cubicBezTo>
                  <a:cubicBezTo>
                    <a:pt x="173" y="172"/>
                    <a:pt x="160" y="174"/>
                    <a:pt x="158" y="186"/>
                  </a:cubicBezTo>
                  <a:cubicBezTo>
                    <a:pt x="157" y="198"/>
                    <a:pt x="152" y="216"/>
                    <a:pt x="162" y="221"/>
                  </a:cubicBezTo>
                  <a:cubicBezTo>
                    <a:pt x="162" y="221"/>
                    <a:pt x="152" y="221"/>
                    <a:pt x="142" y="199"/>
                  </a:cubicBezTo>
                  <a:cubicBezTo>
                    <a:pt x="142" y="199"/>
                    <a:pt x="127" y="169"/>
                    <a:pt x="101" y="185"/>
                  </a:cubicBezTo>
                  <a:cubicBezTo>
                    <a:pt x="101" y="185"/>
                    <a:pt x="124" y="175"/>
                    <a:pt x="139" y="201"/>
                  </a:cubicBezTo>
                  <a:cubicBezTo>
                    <a:pt x="139" y="201"/>
                    <a:pt x="146" y="217"/>
                    <a:pt x="156" y="223"/>
                  </a:cubicBezTo>
                  <a:cubicBezTo>
                    <a:pt x="156" y="223"/>
                    <a:pt x="138" y="230"/>
                    <a:pt x="134" y="234"/>
                  </a:cubicBezTo>
                  <a:cubicBezTo>
                    <a:pt x="134" y="234"/>
                    <a:pt x="120" y="223"/>
                    <a:pt x="93" y="235"/>
                  </a:cubicBezTo>
                  <a:cubicBezTo>
                    <a:pt x="93" y="235"/>
                    <a:pt x="78" y="244"/>
                    <a:pt x="59" y="234"/>
                  </a:cubicBezTo>
                  <a:cubicBezTo>
                    <a:pt x="59" y="234"/>
                    <a:pt x="71" y="247"/>
                    <a:pt x="93" y="239"/>
                  </a:cubicBezTo>
                  <a:cubicBezTo>
                    <a:pt x="93" y="239"/>
                    <a:pt x="112" y="235"/>
                    <a:pt x="102" y="249"/>
                  </a:cubicBezTo>
                  <a:cubicBezTo>
                    <a:pt x="102" y="249"/>
                    <a:pt x="35" y="290"/>
                    <a:pt x="58" y="351"/>
                  </a:cubicBezTo>
                  <a:cubicBezTo>
                    <a:pt x="58" y="351"/>
                    <a:pt x="20" y="358"/>
                    <a:pt x="26" y="385"/>
                  </a:cubicBezTo>
                  <a:cubicBezTo>
                    <a:pt x="26" y="385"/>
                    <a:pt x="27" y="361"/>
                    <a:pt x="58" y="359"/>
                  </a:cubicBezTo>
                  <a:cubicBezTo>
                    <a:pt x="58" y="359"/>
                    <a:pt x="57" y="370"/>
                    <a:pt x="59" y="373"/>
                  </a:cubicBezTo>
                  <a:cubicBezTo>
                    <a:pt x="59" y="373"/>
                    <a:pt x="0" y="432"/>
                    <a:pt x="65" y="486"/>
                  </a:cubicBezTo>
                  <a:cubicBezTo>
                    <a:pt x="65" y="486"/>
                    <a:pt x="23" y="443"/>
                    <a:pt x="54" y="409"/>
                  </a:cubicBezTo>
                  <a:cubicBezTo>
                    <a:pt x="54" y="409"/>
                    <a:pt x="42" y="477"/>
                    <a:pt x="96" y="499"/>
                  </a:cubicBezTo>
                  <a:cubicBezTo>
                    <a:pt x="96" y="499"/>
                    <a:pt x="109" y="510"/>
                    <a:pt x="113" y="506"/>
                  </a:cubicBezTo>
                  <a:cubicBezTo>
                    <a:pt x="113" y="506"/>
                    <a:pt x="114" y="553"/>
                    <a:pt x="129" y="562"/>
                  </a:cubicBezTo>
                  <a:cubicBezTo>
                    <a:pt x="129" y="562"/>
                    <a:pt x="37" y="636"/>
                    <a:pt x="105" y="691"/>
                  </a:cubicBezTo>
                  <a:cubicBezTo>
                    <a:pt x="105" y="691"/>
                    <a:pt x="44" y="642"/>
                    <a:pt x="134" y="568"/>
                  </a:cubicBezTo>
                  <a:cubicBezTo>
                    <a:pt x="134" y="568"/>
                    <a:pt x="136" y="625"/>
                    <a:pt x="173" y="638"/>
                  </a:cubicBezTo>
                  <a:cubicBezTo>
                    <a:pt x="173" y="638"/>
                    <a:pt x="141" y="622"/>
                    <a:pt x="144" y="576"/>
                  </a:cubicBezTo>
                  <a:cubicBezTo>
                    <a:pt x="144" y="576"/>
                    <a:pt x="146" y="587"/>
                    <a:pt x="160" y="588"/>
                  </a:cubicBezTo>
                  <a:cubicBezTo>
                    <a:pt x="160" y="588"/>
                    <a:pt x="158" y="611"/>
                    <a:pt x="172" y="618"/>
                  </a:cubicBezTo>
                  <a:cubicBezTo>
                    <a:pt x="172" y="618"/>
                    <a:pt x="187" y="722"/>
                    <a:pt x="286" y="702"/>
                  </a:cubicBezTo>
                  <a:cubicBezTo>
                    <a:pt x="286" y="702"/>
                    <a:pt x="251" y="747"/>
                    <a:pt x="212" y="700"/>
                  </a:cubicBezTo>
                  <a:cubicBezTo>
                    <a:pt x="212" y="700"/>
                    <a:pt x="228" y="736"/>
                    <a:pt x="273" y="730"/>
                  </a:cubicBezTo>
                  <a:cubicBezTo>
                    <a:pt x="273" y="730"/>
                    <a:pt x="277" y="754"/>
                    <a:pt x="250" y="764"/>
                  </a:cubicBezTo>
                  <a:cubicBezTo>
                    <a:pt x="222" y="773"/>
                    <a:pt x="169" y="784"/>
                    <a:pt x="152" y="824"/>
                  </a:cubicBezTo>
                  <a:cubicBezTo>
                    <a:pt x="152" y="824"/>
                    <a:pt x="137" y="849"/>
                    <a:pt x="150" y="906"/>
                  </a:cubicBezTo>
                  <a:cubicBezTo>
                    <a:pt x="150" y="906"/>
                    <a:pt x="127" y="811"/>
                    <a:pt x="225" y="820"/>
                  </a:cubicBezTo>
                  <a:cubicBezTo>
                    <a:pt x="225" y="820"/>
                    <a:pt x="152" y="872"/>
                    <a:pt x="128" y="935"/>
                  </a:cubicBezTo>
                  <a:cubicBezTo>
                    <a:pt x="104" y="999"/>
                    <a:pt x="103" y="1011"/>
                    <a:pt x="96" y="1037"/>
                  </a:cubicBezTo>
                  <a:cubicBezTo>
                    <a:pt x="88" y="1063"/>
                    <a:pt x="78" y="1119"/>
                    <a:pt x="78" y="1119"/>
                  </a:cubicBezTo>
                  <a:cubicBezTo>
                    <a:pt x="624" y="1119"/>
                    <a:pt x="624" y="1119"/>
                    <a:pt x="624" y="1119"/>
                  </a:cubicBezTo>
                  <a:cubicBezTo>
                    <a:pt x="624" y="1119"/>
                    <a:pt x="592" y="1076"/>
                    <a:pt x="581" y="1038"/>
                  </a:cubicBezTo>
                  <a:cubicBezTo>
                    <a:pt x="569" y="1001"/>
                    <a:pt x="562" y="958"/>
                    <a:pt x="557" y="950"/>
                  </a:cubicBezTo>
                  <a:cubicBezTo>
                    <a:pt x="552" y="942"/>
                    <a:pt x="544" y="934"/>
                    <a:pt x="544" y="911"/>
                  </a:cubicBezTo>
                  <a:cubicBezTo>
                    <a:pt x="543" y="888"/>
                    <a:pt x="540" y="858"/>
                    <a:pt x="548" y="846"/>
                  </a:cubicBezTo>
                  <a:cubicBezTo>
                    <a:pt x="548" y="846"/>
                    <a:pt x="572" y="844"/>
                    <a:pt x="563" y="879"/>
                  </a:cubicBezTo>
                  <a:cubicBezTo>
                    <a:pt x="563" y="879"/>
                    <a:pt x="577" y="857"/>
                    <a:pt x="552" y="839"/>
                  </a:cubicBezTo>
                  <a:cubicBezTo>
                    <a:pt x="552" y="839"/>
                    <a:pt x="571" y="799"/>
                    <a:pt x="579" y="785"/>
                  </a:cubicBezTo>
                  <a:cubicBezTo>
                    <a:pt x="587" y="772"/>
                    <a:pt x="595" y="741"/>
                    <a:pt x="600" y="735"/>
                  </a:cubicBezTo>
                  <a:cubicBezTo>
                    <a:pt x="605" y="728"/>
                    <a:pt x="619" y="701"/>
                    <a:pt x="621" y="683"/>
                  </a:cubicBezTo>
                  <a:cubicBezTo>
                    <a:pt x="624" y="665"/>
                    <a:pt x="632" y="630"/>
                    <a:pt x="655" y="626"/>
                  </a:cubicBezTo>
                  <a:cubicBezTo>
                    <a:pt x="655" y="626"/>
                    <a:pt x="668" y="619"/>
                    <a:pt x="722" y="622"/>
                  </a:cubicBezTo>
                  <a:close/>
                </a:path>
              </a:pathLst>
            </a:custGeom>
            <a:solidFill>
              <a:srgbClr val="E9475A"/>
            </a:solidFill>
            <a:ln>
              <a:noFill/>
            </a:ln>
          </p:spPr>
          <p:txBody>
            <a:bodyPr vert="horz" wrap="square" lIns="91440" tIns="45720" rIns="91440" bIns="45720" numCol="1" anchor="t" anchorCtr="0" compatLnSpc="1"/>
            <a:lstStyle/>
            <a:p>
              <a:endParaRPr lang="en-GB" dirty="0"/>
            </a:p>
          </p:txBody>
        </p:sp>
      </p:grpSp>
      <p:sp>
        <p:nvSpPr>
          <p:cNvPr id="48" name="Rectangle 80">
            <a:extLst>
              <a:ext uri="{FF2B5EF4-FFF2-40B4-BE49-F238E27FC236}">
                <a16:creationId xmlns:a16="http://schemas.microsoft.com/office/drawing/2014/main" id="{B7587CB4-6438-456E-9AE5-3B7695EB8BF9}"/>
              </a:ext>
            </a:extLst>
          </p:cNvPr>
          <p:cNvSpPr/>
          <p:nvPr/>
        </p:nvSpPr>
        <p:spPr>
          <a:xfrm>
            <a:off x="7286579" y="3527350"/>
            <a:ext cx="4046731" cy="32788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9" name="Group 81">
            <a:extLst>
              <a:ext uri="{FF2B5EF4-FFF2-40B4-BE49-F238E27FC236}">
                <a16:creationId xmlns:a16="http://schemas.microsoft.com/office/drawing/2014/main" id="{C307C0A0-C58C-4840-8E6C-39FA7CF43FB1}"/>
              </a:ext>
            </a:extLst>
          </p:cNvPr>
          <p:cNvGrpSpPr/>
          <p:nvPr/>
        </p:nvGrpSpPr>
        <p:grpSpPr>
          <a:xfrm>
            <a:off x="7268382" y="3515538"/>
            <a:ext cx="2041562" cy="369332"/>
            <a:chOff x="7183923" y="3575245"/>
            <a:chExt cx="2041562" cy="369332"/>
          </a:xfrm>
        </p:grpSpPr>
        <p:sp>
          <p:nvSpPr>
            <p:cNvPr id="50" name="Rectangle 82">
              <a:extLst>
                <a:ext uri="{FF2B5EF4-FFF2-40B4-BE49-F238E27FC236}">
                  <a16:creationId xmlns:a16="http://schemas.microsoft.com/office/drawing/2014/main" id="{0BB741E5-B181-4945-B0BC-C7BC238E3747}"/>
                </a:ext>
              </a:extLst>
            </p:cNvPr>
            <p:cNvSpPr/>
            <p:nvPr/>
          </p:nvSpPr>
          <p:spPr>
            <a:xfrm>
              <a:off x="7202120" y="3587057"/>
              <a:ext cx="2023365" cy="3278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51" name="Content Placeholder 2">
              <a:extLst>
                <a:ext uri="{FF2B5EF4-FFF2-40B4-BE49-F238E27FC236}">
                  <a16:creationId xmlns:a16="http://schemas.microsoft.com/office/drawing/2014/main" id="{836B5B8E-2824-4836-BC6B-78E43CD07640}"/>
                </a:ext>
              </a:extLst>
            </p:cNvPr>
            <p:cNvSpPr txBox="1"/>
            <p:nvPr/>
          </p:nvSpPr>
          <p:spPr>
            <a:xfrm>
              <a:off x="7183923" y="3575245"/>
              <a:ext cx="716891" cy="369332"/>
            </a:xfrm>
            <a:prstGeom prst="rect">
              <a:avLst/>
            </a:prstGeom>
            <a:noFill/>
          </p:spPr>
          <p:txBody>
            <a:bodyPr vert="horz" wrap="square"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1600" b="1" dirty="0">
                  <a:solidFill>
                    <a:schemeClr val="bg1"/>
                  </a:solidFill>
                </a:rPr>
                <a:t>50%</a:t>
              </a:r>
            </a:p>
          </p:txBody>
        </p:sp>
      </p:grpSp>
      <p:sp>
        <p:nvSpPr>
          <p:cNvPr id="52" name="Rectangle 84">
            <a:extLst>
              <a:ext uri="{FF2B5EF4-FFF2-40B4-BE49-F238E27FC236}">
                <a16:creationId xmlns:a16="http://schemas.microsoft.com/office/drawing/2014/main" id="{8AD93817-8ACF-4C99-ADCC-9E665FAAC2F9}"/>
              </a:ext>
            </a:extLst>
          </p:cNvPr>
          <p:cNvSpPr/>
          <p:nvPr/>
        </p:nvSpPr>
        <p:spPr>
          <a:xfrm>
            <a:off x="7286579" y="5007261"/>
            <a:ext cx="4046731" cy="32788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53" name="Group 85">
            <a:extLst>
              <a:ext uri="{FF2B5EF4-FFF2-40B4-BE49-F238E27FC236}">
                <a16:creationId xmlns:a16="http://schemas.microsoft.com/office/drawing/2014/main" id="{8BF7ED48-6056-4DE2-A639-0F5BB98C0D3A}"/>
              </a:ext>
            </a:extLst>
          </p:cNvPr>
          <p:cNvGrpSpPr/>
          <p:nvPr/>
        </p:nvGrpSpPr>
        <p:grpSpPr>
          <a:xfrm>
            <a:off x="7268382" y="4996795"/>
            <a:ext cx="1684497" cy="369332"/>
            <a:chOff x="7183923" y="5056502"/>
            <a:chExt cx="1684497" cy="369332"/>
          </a:xfrm>
        </p:grpSpPr>
        <p:sp>
          <p:nvSpPr>
            <p:cNvPr id="54" name="Rectangle 86">
              <a:extLst>
                <a:ext uri="{FF2B5EF4-FFF2-40B4-BE49-F238E27FC236}">
                  <a16:creationId xmlns:a16="http://schemas.microsoft.com/office/drawing/2014/main" id="{AEBB4D32-9CA1-46DD-8F84-C9BC89FD7AAA}"/>
                </a:ext>
              </a:extLst>
            </p:cNvPr>
            <p:cNvSpPr/>
            <p:nvPr/>
          </p:nvSpPr>
          <p:spPr>
            <a:xfrm>
              <a:off x="7202120" y="5066968"/>
              <a:ext cx="1666300" cy="32788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55" name="Content Placeholder 2">
              <a:extLst>
                <a:ext uri="{FF2B5EF4-FFF2-40B4-BE49-F238E27FC236}">
                  <a16:creationId xmlns:a16="http://schemas.microsoft.com/office/drawing/2014/main" id="{EB8D8949-377E-4FF9-ADEB-55BEA7AD061B}"/>
                </a:ext>
              </a:extLst>
            </p:cNvPr>
            <p:cNvSpPr txBox="1"/>
            <p:nvPr/>
          </p:nvSpPr>
          <p:spPr>
            <a:xfrm>
              <a:off x="7183923" y="5056502"/>
              <a:ext cx="716891" cy="369332"/>
            </a:xfrm>
            <a:prstGeom prst="rect">
              <a:avLst/>
            </a:prstGeom>
            <a:noFill/>
          </p:spPr>
          <p:txBody>
            <a:bodyPr vert="horz" wrap="square"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1600" b="1" dirty="0">
                  <a:solidFill>
                    <a:schemeClr val="bg1"/>
                  </a:solidFill>
                </a:rPr>
                <a:t>45%</a:t>
              </a:r>
            </a:p>
          </p:txBody>
        </p:sp>
      </p:grpSp>
      <p:sp>
        <p:nvSpPr>
          <p:cNvPr id="56" name="Rectangle 88">
            <a:extLst>
              <a:ext uri="{FF2B5EF4-FFF2-40B4-BE49-F238E27FC236}">
                <a16:creationId xmlns:a16="http://schemas.microsoft.com/office/drawing/2014/main" id="{F4AAC7F0-0F91-451D-9722-F78F76EEF136}"/>
              </a:ext>
            </a:extLst>
          </p:cNvPr>
          <p:cNvSpPr/>
          <p:nvPr/>
        </p:nvSpPr>
        <p:spPr>
          <a:xfrm>
            <a:off x="7286579" y="4511040"/>
            <a:ext cx="4046731" cy="32788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57" name="Group 89">
            <a:extLst>
              <a:ext uri="{FF2B5EF4-FFF2-40B4-BE49-F238E27FC236}">
                <a16:creationId xmlns:a16="http://schemas.microsoft.com/office/drawing/2014/main" id="{86BF2A37-ABA2-4792-A2EA-8D4FB79208C5}"/>
              </a:ext>
            </a:extLst>
          </p:cNvPr>
          <p:cNvGrpSpPr/>
          <p:nvPr/>
        </p:nvGrpSpPr>
        <p:grpSpPr>
          <a:xfrm>
            <a:off x="7268382" y="4499228"/>
            <a:ext cx="3033408" cy="369332"/>
            <a:chOff x="7183923" y="4558935"/>
            <a:chExt cx="3033408" cy="369332"/>
          </a:xfrm>
        </p:grpSpPr>
        <p:sp>
          <p:nvSpPr>
            <p:cNvPr id="58" name="Rectangle 90">
              <a:extLst>
                <a:ext uri="{FF2B5EF4-FFF2-40B4-BE49-F238E27FC236}">
                  <a16:creationId xmlns:a16="http://schemas.microsoft.com/office/drawing/2014/main" id="{EEFDA04C-147D-488B-AEF6-F330079BBD2A}"/>
                </a:ext>
              </a:extLst>
            </p:cNvPr>
            <p:cNvSpPr/>
            <p:nvPr/>
          </p:nvSpPr>
          <p:spPr>
            <a:xfrm>
              <a:off x="7202120" y="4570747"/>
              <a:ext cx="3015211" cy="32788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59" name="Content Placeholder 2">
              <a:extLst>
                <a:ext uri="{FF2B5EF4-FFF2-40B4-BE49-F238E27FC236}">
                  <a16:creationId xmlns:a16="http://schemas.microsoft.com/office/drawing/2014/main" id="{DC16DC2A-0BDC-4664-A3CB-0A4FE17EC996}"/>
                </a:ext>
              </a:extLst>
            </p:cNvPr>
            <p:cNvSpPr txBox="1"/>
            <p:nvPr/>
          </p:nvSpPr>
          <p:spPr>
            <a:xfrm>
              <a:off x="7183923" y="4558935"/>
              <a:ext cx="716891" cy="369332"/>
            </a:xfrm>
            <a:prstGeom prst="rect">
              <a:avLst/>
            </a:prstGeom>
            <a:noFill/>
          </p:spPr>
          <p:txBody>
            <a:bodyPr vert="horz" wrap="square"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1600" b="1" dirty="0">
                  <a:solidFill>
                    <a:schemeClr val="bg1"/>
                  </a:solidFill>
                </a:rPr>
                <a:t>75%</a:t>
              </a:r>
            </a:p>
          </p:txBody>
        </p:sp>
      </p:grpSp>
      <p:sp>
        <p:nvSpPr>
          <p:cNvPr id="60" name="Rectangle 92">
            <a:extLst>
              <a:ext uri="{FF2B5EF4-FFF2-40B4-BE49-F238E27FC236}">
                <a16:creationId xmlns:a16="http://schemas.microsoft.com/office/drawing/2014/main" id="{ADB37232-856B-4485-9CA0-3C817795EB71}"/>
              </a:ext>
            </a:extLst>
          </p:cNvPr>
          <p:cNvSpPr/>
          <p:nvPr/>
        </p:nvSpPr>
        <p:spPr>
          <a:xfrm>
            <a:off x="7286579" y="4015305"/>
            <a:ext cx="4046731" cy="32788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61" name="Group 93">
            <a:extLst>
              <a:ext uri="{FF2B5EF4-FFF2-40B4-BE49-F238E27FC236}">
                <a16:creationId xmlns:a16="http://schemas.microsoft.com/office/drawing/2014/main" id="{85E73D8C-EE1F-42B2-B93B-200B0F29C4E6}"/>
              </a:ext>
            </a:extLst>
          </p:cNvPr>
          <p:cNvGrpSpPr/>
          <p:nvPr/>
        </p:nvGrpSpPr>
        <p:grpSpPr>
          <a:xfrm>
            <a:off x="7268382" y="4003493"/>
            <a:ext cx="2398628" cy="369332"/>
            <a:chOff x="7183923" y="4063200"/>
            <a:chExt cx="2398628" cy="369332"/>
          </a:xfrm>
        </p:grpSpPr>
        <p:sp>
          <p:nvSpPr>
            <p:cNvPr id="62" name="Rectangle 94">
              <a:extLst>
                <a:ext uri="{FF2B5EF4-FFF2-40B4-BE49-F238E27FC236}">
                  <a16:creationId xmlns:a16="http://schemas.microsoft.com/office/drawing/2014/main" id="{4840E0A7-D2E6-4F57-936F-E0E18B4DAC2C}"/>
                </a:ext>
              </a:extLst>
            </p:cNvPr>
            <p:cNvSpPr/>
            <p:nvPr/>
          </p:nvSpPr>
          <p:spPr>
            <a:xfrm>
              <a:off x="7202120" y="4075012"/>
              <a:ext cx="2380431" cy="3278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63" name="Content Placeholder 2">
              <a:extLst>
                <a:ext uri="{FF2B5EF4-FFF2-40B4-BE49-F238E27FC236}">
                  <a16:creationId xmlns:a16="http://schemas.microsoft.com/office/drawing/2014/main" id="{415C3191-0552-4C9A-A77D-1670FC94DF91}"/>
                </a:ext>
              </a:extLst>
            </p:cNvPr>
            <p:cNvSpPr txBox="1"/>
            <p:nvPr/>
          </p:nvSpPr>
          <p:spPr>
            <a:xfrm>
              <a:off x="7183923" y="4063200"/>
              <a:ext cx="716891" cy="369332"/>
            </a:xfrm>
            <a:prstGeom prst="rect">
              <a:avLst/>
            </a:prstGeom>
            <a:noFill/>
          </p:spPr>
          <p:txBody>
            <a:bodyPr vert="horz" wrap="square"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1600" b="1" dirty="0">
                  <a:solidFill>
                    <a:schemeClr val="bg1"/>
                  </a:solidFill>
                </a:rPr>
                <a:t>62%</a:t>
              </a:r>
            </a:p>
          </p:txBody>
        </p:sp>
      </p:grpSp>
      <p:grpSp>
        <p:nvGrpSpPr>
          <p:cNvPr id="64" name="Group 96">
            <a:extLst>
              <a:ext uri="{FF2B5EF4-FFF2-40B4-BE49-F238E27FC236}">
                <a16:creationId xmlns:a16="http://schemas.microsoft.com/office/drawing/2014/main" id="{5CFFEF17-29EF-4B6B-A53F-3FE8424482F3}"/>
              </a:ext>
            </a:extLst>
          </p:cNvPr>
          <p:cNvGrpSpPr/>
          <p:nvPr/>
        </p:nvGrpSpPr>
        <p:grpSpPr>
          <a:xfrm>
            <a:off x="6786730" y="3999204"/>
            <a:ext cx="331625" cy="332192"/>
            <a:chOff x="7275629" y="3973834"/>
            <a:chExt cx="464344" cy="465138"/>
          </a:xfrm>
          <a:solidFill>
            <a:schemeClr val="tx2">
              <a:lumMod val="60000"/>
              <a:lumOff val="40000"/>
            </a:schemeClr>
          </a:solidFill>
        </p:grpSpPr>
        <p:sp>
          <p:nvSpPr>
            <p:cNvPr id="65" name="AutoShape 37">
              <a:extLst>
                <a:ext uri="{FF2B5EF4-FFF2-40B4-BE49-F238E27FC236}">
                  <a16:creationId xmlns:a16="http://schemas.microsoft.com/office/drawing/2014/main" id="{E7A36A57-7BF5-45F9-BD1A-F67ACF0A5E8E}"/>
                </a:ext>
              </a:extLst>
            </p:cNvPr>
            <p:cNvSpPr/>
            <p:nvPr/>
          </p:nvSpPr>
          <p:spPr bwMode="auto">
            <a:xfrm>
              <a:off x="7275629" y="401749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sp>
          <p:nvSpPr>
            <p:cNvPr id="66" name="AutoShape 38">
              <a:extLst>
                <a:ext uri="{FF2B5EF4-FFF2-40B4-BE49-F238E27FC236}">
                  <a16:creationId xmlns:a16="http://schemas.microsoft.com/office/drawing/2014/main" id="{5E391D6C-1CA3-4B07-B0D4-583039BDF92B}"/>
                </a:ext>
              </a:extLst>
            </p:cNvPr>
            <p:cNvSpPr/>
            <p:nvPr/>
          </p:nvSpPr>
          <p:spPr bwMode="auto">
            <a:xfrm>
              <a:off x="7478829" y="420640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sp>
          <p:nvSpPr>
            <p:cNvPr id="67" name="AutoShape 39">
              <a:extLst>
                <a:ext uri="{FF2B5EF4-FFF2-40B4-BE49-F238E27FC236}">
                  <a16:creationId xmlns:a16="http://schemas.microsoft.com/office/drawing/2014/main" id="{D89CF484-6C14-4BCE-AD83-8A27A3CB605C}"/>
                </a:ext>
              </a:extLst>
            </p:cNvPr>
            <p:cNvSpPr/>
            <p:nvPr/>
          </p:nvSpPr>
          <p:spPr bwMode="auto">
            <a:xfrm>
              <a:off x="7667742" y="397383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sp>
          <p:nvSpPr>
            <p:cNvPr id="68" name="AutoShape 40">
              <a:extLst>
                <a:ext uri="{FF2B5EF4-FFF2-40B4-BE49-F238E27FC236}">
                  <a16:creationId xmlns:a16="http://schemas.microsoft.com/office/drawing/2014/main" id="{A84290B3-F70F-4487-8794-D27DAB1DCE3C}"/>
                </a:ext>
              </a:extLst>
            </p:cNvPr>
            <p:cNvSpPr/>
            <p:nvPr/>
          </p:nvSpPr>
          <p:spPr bwMode="auto">
            <a:xfrm>
              <a:off x="7391517" y="419211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sp>
          <p:nvSpPr>
            <p:cNvPr id="69" name="AutoShape 41">
              <a:extLst>
                <a:ext uri="{FF2B5EF4-FFF2-40B4-BE49-F238E27FC236}">
                  <a16:creationId xmlns:a16="http://schemas.microsoft.com/office/drawing/2014/main" id="{D11669E8-A400-489F-A8C5-D24A43B53C11}"/>
                </a:ext>
              </a:extLst>
            </p:cNvPr>
            <p:cNvSpPr/>
            <p:nvPr/>
          </p:nvSpPr>
          <p:spPr bwMode="auto">
            <a:xfrm>
              <a:off x="7449460" y="429371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sp>
          <p:nvSpPr>
            <p:cNvPr id="70" name="AutoShape 42">
              <a:extLst>
                <a:ext uri="{FF2B5EF4-FFF2-40B4-BE49-F238E27FC236}">
                  <a16:creationId xmlns:a16="http://schemas.microsoft.com/office/drawing/2014/main" id="{BD25BC73-3B11-4F44-AC06-55D73DE44B3E}"/>
                </a:ext>
              </a:extLst>
            </p:cNvPr>
            <p:cNvSpPr/>
            <p:nvPr/>
          </p:nvSpPr>
          <p:spPr bwMode="auto">
            <a:xfrm>
              <a:off x="7682029" y="407543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grpSp>
      <p:grpSp>
        <p:nvGrpSpPr>
          <p:cNvPr id="71" name="Group 103">
            <a:extLst>
              <a:ext uri="{FF2B5EF4-FFF2-40B4-BE49-F238E27FC236}">
                <a16:creationId xmlns:a16="http://schemas.microsoft.com/office/drawing/2014/main" id="{C0938692-CBA2-46BE-9AB9-C0C676EE6670}"/>
              </a:ext>
            </a:extLst>
          </p:cNvPr>
          <p:cNvGrpSpPr/>
          <p:nvPr/>
        </p:nvGrpSpPr>
        <p:grpSpPr>
          <a:xfrm>
            <a:off x="6815580" y="5015936"/>
            <a:ext cx="281802" cy="321981"/>
            <a:chOff x="9162373" y="3045147"/>
            <a:chExt cx="406400" cy="464344"/>
          </a:xfrm>
          <a:solidFill>
            <a:schemeClr val="tx2">
              <a:lumMod val="60000"/>
              <a:lumOff val="40000"/>
            </a:schemeClr>
          </a:solidFill>
        </p:grpSpPr>
        <p:sp>
          <p:nvSpPr>
            <p:cNvPr id="72" name="AutoShape 48">
              <a:extLst>
                <a:ext uri="{FF2B5EF4-FFF2-40B4-BE49-F238E27FC236}">
                  <a16:creationId xmlns:a16="http://schemas.microsoft.com/office/drawing/2014/main" id="{1DD4924D-D99D-442F-BC00-522BD7801E32}"/>
                </a:ext>
              </a:extLst>
            </p:cNvPr>
            <p:cNvSpPr/>
            <p:nvPr/>
          </p:nvSpPr>
          <p:spPr bwMode="auto">
            <a:xfrm>
              <a:off x="9162373" y="3045147"/>
              <a:ext cx="406400"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425"/>
                  </a:moveTo>
                  <a:cubicBezTo>
                    <a:pt x="5687" y="7425"/>
                    <a:pt x="1542" y="6064"/>
                    <a:pt x="1542" y="4387"/>
                  </a:cubicBezTo>
                  <a:cubicBezTo>
                    <a:pt x="1542" y="2709"/>
                    <a:pt x="5687" y="1350"/>
                    <a:pt x="10800" y="1350"/>
                  </a:cubicBezTo>
                  <a:cubicBezTo>
                    <a:pt x="15912" y="1350"/>
                    <a:pt x="20057" y="2709"/>
                    <a:pt x="20057" y="4387"/>
                  </a:cubicBezTo>
                  <a:cubicBezTo>
                    <a:pt x="20057" y="6064"/>
                    <a:pt x="15912" y="7425"/>
                    <a:pt x="10800" y="7425"/>
                  </a:cubicBezTo>
                  <a:moveTo>
                    <a:pt x="20057" y="9112"/>
                  </a:moveTo>
                  <a:lnTo>
                    <a:pt x="20054" y="9112"/>
                  </a:lnTo>
                  <a:cubicBezTo>
                    <a:pt x="20054" y="9119"/>
                    <a:pt x="20057" y="9127"/>
                    <a:pt x="20057" y="9133"/>
                  </a:cubicBezTo>
                  <a:cubicBezTo>
                    <a:pt x="20057" y="10800"/>
                    <a:pt x="15912" y="12150"/>
                    <a:pt x="10800" y="12150"/>
                  </a:cubicBezTo>
                  <a:cubicBezTo>
                    <a:pt x="5687" y="12150"/>
                    <a:pt x="1542" y="10800"/>
                    <a:pt x="1542" y="9133"/>
                  </a:cubicBezTo>
                  <a:cubicBezTo>
                    <a:pt x="1542" y="9127"/>
                    <a:pt x="1545" y="9119"/>
                    <a:pt x="1545" y="9112"/>
                  </a:cubicBezTo>
                  <a:lnTo>
                    <a:pt x="1542" y="9112"/>
                  </a:lnTo>
                  <a:lnTo>
                    <a:pt x="1542" y="6793"/>
                  </a:lnTo>
                  <a:cubicBezTo>
                    <a:pt x="3564" y="8140"/>
                    <a:pt x="7271" y="8774"/>
                    <a:pt x="10800" y="8774"/>
                  </a:cubicBezTo>
                  <a:cubicBezTo>
                    <a:pt x="14328" y="8774"/>
                    <a:pt x="18035" y="8140"/>
                    <a:pt x="20057" y="6793"/>
                  </a:cubicBezTo>
                  <a:cubicBezTo>
                    <a:pt x="20057" y="6793"/>
                    <a:pt x="20057" y="9112"/>
                    <a:pt x="20057" y="9112"/>
                  </a:cubicBezTo>
                  <a:close/>
                  <a:moveTo>
                    <a:pt x="20057" y="13162"/>
                  </a:moveTo>
                  <a:lnTo>
                    <a:pt x="20054" y="13162"/>
                  </a:lnTo>
                  <a:cubicBezTo>
                    <a:pt x="20054" y="13169"/>
                    <a:pt x="20057" y="13177"/>
                    <a:pt x="20057" y="13183"/>
                  </a:cubicBezTo>
                  <a:cubicBezTo>
                    <a:pt x="20057" y="14850"/>
                    <a:pt x="15912" y="16200"/>
                    <a:pt x="10800" y="16200"/>
                  </a:cubicBezTo>
                  <a:cubicBezTo>
                    <a:pt x="5687" y="16200"/>
                    <a:pt x="1542" y="14850"/>
                    <a:pt x="1542" y="13183"/>
                  </a:cubicBezTo>
                  <a:cubicBezTo>
                    <a:pt x="1542" y="13177"/>
                    <a:pt x="1545" y="13169"/>
                    <a:pt x="1545" y="13162"/>
                  </a:cubicBezTo>
                  <a:lnTo>
                    <a:pt x="1542" y="13162"/>
                  </a:lnTo>
                  <a:lnTo>
                    <a:pt x="1542" y="10640"/>
                  </a:lnTo>
                  <a:cubicBezTo>
                    <a:pt x="3136" y="12077"/>
                    <a:pt x="6982" y="12825"/>
                    <a:pt x="10800" y="12825"/>
                  </a:cubicBezTo>
                  <a:cubicBezTo>
                    <a:pt x="14617" y="12825"/>
                    <a:pt x="18463" y="12077"/>
                    <a:pt x="20057" y="10640"/>
                  </a:cubicBezTo>
                  <a:cubicBezTo>
                    <a:pt x="20057" y="10640"/>
                    <a:pt x="20057" y="13162"/>
                    <a:pt x="20057" y="13162"/>
                  </a:cubicBezTo>
                  <a:close/>
                  <a:moveTo>
                    <a:pt x="20057" y="17212"/>
                  </a:moveTo>
                  <a:cubicBezTo>
                    <a:pt x="20057" y="18889"/>
                    <a:pt x="15912" y="20249"/>
                    <a:pt x="10800" y="20249"/>
                  </a:cubicBezTo>
                  <a:cubicBezTo>
                    <a:pt x="5687" y="20249"/>
                    <a:pt x="1542" y="18889"/>
                    <a:pt x="1542" y="17212"/>
                  </a:cubicBezTo>
                  <a:lnTo>
                    <a:pt x="1542" y="14690"/>
                  </a:lnTo>
                  <a:cubicBezTo>
                    <a:pt x="3136" y="16127"/>
                    <a:pt x="6982" y="16875"/>
                    <a:pt x="10800" y="16875"/>
                  </a:cubicBezTo>
                  <a:cubicBezTo>
                    <a:pt x="14617" y="16875"/>
                    <a:pt x="18463" y="16127"/>
                    <a:pt x="20057" y="14690"/>
                  </a:cubicBezTo>
                  <a:cubicBezTo>
                    <a:pt x="20057" y="14690"/>
                    <a:pt x="20057" y="17212"/>
                    <a:pt x="20057" y="17212"/>
                  </a:cubicBezTo>
                  <a:close/>
                  <a:moveTo>
                    <a:pt x="10800" y="0"/>
                  </a:moveTo>
                  <a:cubicBezTo>
                    <a:pt x="5598" y="0"/>
                    <a:pt x="0" y="1372"/>
                    <a:pt x="0" y="4387"/>
                  </a:cubicBezTo>
                  <a:lnTo>
                    <a:pt x="0" y="17212"/>
                  </a:lnTo>
                  <a:cubicBezTo>
                    <a:pt x="0" y="20226"/>
                    <a:pt x="5598" y="21599"/>
                    <a:pt x="10800" y="21599"/>
                  </a:cubicBezTo>
                  <a:cubicBezTo>
                    <a:pt x="16001" y="21599"/>
                    <a:pt x="21599" y="20226"/>
                    <a:pt x="21599" y="17212"/>
                  </a:cubicBezTo>
                  <a:lnTo>
                    <a:pt x="21599" y="4387"/>
                  </a:lnTo>
                  <a:cubicBezTo>
                    <a:pt x="21599" y="1372"/>
                    <a:pt x="16001"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sp>
          <p:nvSpPr>
            <p:cNvPr id="73" name="AutoShape 49">
              <a:extLst>
                <a:ext uri="{FF2B5EF4-FFF2-40B4-BE49-F238E27FC236}">
                  <a16:creationId xmlns:a16="http://schemas.microsoft.com/office/drawing/2014/main" id="{AC692D26-684E-44D8-B6A4-5AC8E40BBB13}"/>
                </a:ext>
              </a:extLst>
            </p:cNvPr>
            <p:cNvSpPr/>
            <p:nvPr/>
          </p:nvSpPr>
          <p:spPr bwMode="auto">
            <a:xfrm>
              <a:off x="9481460" y="3407890"/>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sp>
          <p:nvSpPr>
            <p:cNvPr id="74" name="AutoShape 50">
              <a:extLst>
                <a:ext uri="{FF2B5EF4-FFF2-40B4-BE49-F238E27FC236}">
                  <a16:creationId xmlns:a16="http://schemas.microsoft.com/office/drawing/2014/main" id="{77D675A9-5586-44B1-BB0E-38D96ECCF4AD}"/>
                </a:ext>
              </a:extLst>
            </p:cNvPr>
            <p:cNvSpPr/>
            <p:nvPr/>
          </p:nvSpPr>
          <p:spPr bwMode="auto">
            <a:xfrm>
              <a:off x="9481460" y="3320578"/>
              <a:ext cx="29369"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sp>
          <p:nvSpPr>
            <p:cNvPr id="75" name="AutoShape 51">
              <a:extLst>
                <a:ext uri="{FF2B5EF4-FFF2-40B4-BE49-F238E27FC236}">
                  <a16:creationId xmlns:a16="http://schemas.microsoft.com/office/drawing/2014/main" id="{5E6EFF0C-B0CA-4DF8-A717-592F64DE0C73}"/>
                </a:ext>
              </a:extLst>
            </p:cNvPr>
            <p:cNvSpPr/>
            <p:nvPr/>
          </p:nvSpPr>
          <p:spPr bwMode="auto">
            <a:xfrm>
              <a:off x="9481460" y="3233265"/>
              <a:ext cx="29369"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grpSp>
      <p:grpSp>
        <p:nvGrpSpPr>
          <p:cNvPr id="76" name="Group 108">
            <a:extLst>
              <a:ext uri="{FF2B5EF4-FFF2-40B4-BE49-F238E27FC236}">
                <a16:creationId xmlns:a16="http://schemas.microsoft.com/office/drawing/2014/main" id="{38CC35E3-E87B-4EA5-8CB3-0348F97AF4B3}"/>
              </a:ext>
            </a:extLst>
          </p:cNvPr>
          <p:cNvGrpSpPr/>
          <p:nvPr/>
        </p:nvGrpSpPr>
        <p:grpSpPr>
          <a:xfrm>
            <a:off x="6846758" y="3522163"/>
            <a:ext cx="227886" cy="332192"/>
            <a:chOff x="3582988" y="3510757"/>
            <a:chExt cx="319088" cy="465138"/>
          </a:xfrm>
          <a:solidFill>
            <a:schemeClr val="tx2">
              <a:lumMod val="60000"/>
              <a:lumOff val="40000"/>
            </a:schemeClr>
          </a:solidFill>
        </p:grpSpPr>
        <p:sp>
          <p:nvSpPr>
            <p:cNvPr id="77" name="AutoShape 113">
              <a:extLst>
                <a:ext uri="{FF2B5EF4-FFF2-40B4-BE49-F238E27FC236}">
                  <a16:creationId xmlns:a16="http://schemas.microsoft.com/office/drawing/2014/main" id="{29D5A0FF-C835-469C-B685-4E8E0F70A577}"/>
                </a:ext>
              </a:extLst>
            </p:cNvPr>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sp>
          <p:nvSpPr>
            <p:cNvPr id="78" name="AutoShape 114">
              <a:extLst>
                <a:ext uri="{FF2B5EF4-FFF2-40B4-BE49-F238E27FC236}">
                  <a16:creationId xmlns:a16="http://schemas.microsoft.com/office/drawing/2014/main" id="{7FC8E120-E2A0-4A0E-85A6-C61EE5387E9B}"/>
                </a:ext>
              </a:extLst>
            </p:cNvPr>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grpSp>
      <p:grpSp>
        <p:nvGrpSpPr>
          <p:cNvPr id="79" name="Group 111">
            <a:extLst>
              <a:ext uri="{FF2B5EF4-FFF2-40B4-BE49-F238E27FC236}">
                <a16:creationId xmlns:a16="http://schemas.microsoft.com/office/drawing/2014/main" id="{1B53F2AA-6002-4D52-BB8A-DB9177AF26B0}"/>
              </a:ext>
            </a:extLst>
          </p:cNvPr>
          <p:cNvGrpSpPr/>
          <p:nvPr/>
        </p:nvGrpSpPr>
        <p:grpSpPr>
          <a:xfrm>
            <a:off x="6828562" y="4507570"/>
            <a:ext cx="248860" cy="332192"/>
            <a:chOff x="2639219" y="3510757"/>
            <a:chExt cx="348456" cy="465138"/>
          </a:xfrm>
          <a:solidFill>
            <a:schemeClr val="tx2">
              <a:lumMod val="60000"/>
              <a:lumOff val="40000"/>
            </a:schemeClr>
          </a:solidFill>
        </p:grpSpPr>
        <p:sp>
          <p:nvSpPr>
            <p:cNvPr id="80" name="AutoShape 115">
              <a:extLst>
                <a:ext uri="{FF2B5EF4-FFF2-40B4-BE49-F238E27FC236}">
                  <a16:creationId xmlns:a16="http://schemas.microsoft.com/office/drawing/2014/main" id="{490F9B26-2522-4FDB-9B70-3BBF79600211}"/>
                </a:ext>
              </a:extLst>
            </p:cNvPr>
            <p:cNvSpPr/>
            <p:nvPr/>
          </p:nvSpPr>
          <p:spPr bwMode="auto">
            <a:xfrm>
              <a:off x="2639219" y="3510757"/>
              <a:ext cx="348456"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00" y="12825"/>
                  </a:moveTo>
                  <a:lnTo>
                    <a:pt x="19800" y="13500"/>
                  </a:lnTo>
                  <a:lnTo>
                    <a:pt x="19800" y="14850"/>
                  </a:lnTo>
                  <a:lnTo>
                    <a:pt x="19800" y="15525"/>
                  </a:lnTo>
                  <a:cubicBezTo>
                    <a:pt x="19800" y="18129"/>
                    <a:pt x="16972" y="20249"/>
                    <a:pt x="13499" y="20249"/>
                  </a:cubicBezTo>
                  <a:lnTo>
                    <a:pt x="8099" y="20249"/>
                  </a:lnTo>
                  <a:cubicBezTo>
                    <a:pt x="4627" y="20249"/>
                    <a:pt x="1800" y="18129"/>
                    <a:pt x="1800" y="15525"/>
                  </a:cubicBezTo>
                  <a:lnTo>
                    <a:pt x="1800" y="14850"/>
                  </a:lnTo>
                  <a:lnTo>
                    <a:pt x="1800" y="13500"/>
                  </a:lnTo>
                  <a:lnTo>
                    <a:pt x="1800" y="12825"/>
                  </a:lnTo>
                  <a:lnTo>
                    <a:pt x="1800" y="10800"/>
                  </a:lnTo>
                  <a:cubicBezTo>
                    <a:pt x="1800" y="10427"/>
                    <a:pt x="2203" y="10124"/>
                    <a:pt x="2699" y="10124"/>
                  </a:cubicBezTo>
                  <a:lnTo>
                    <a:pt x="4499" y="10124"/>
                  </a:lnTo>
                  <a:lnTo>
                    <a:pt x="17100" y="10124"/>
                  </a:lnTo>
                  <a:lnTo>
                    <a:pt x="18899" y="10124"/>
                  </a:lnTo>
                  <a:cubicBezTo>
                    <a:pt x="19396" y="10124"/>
                    <a:pt x="19800" y="10427"/>
                    <a:pt x="19800" y="10800"/>
                  </a:cubicBezTo>
                  <a:cubicBezTo>
                    <a:pt x="19800" y="10800"/>
                    <a:pt x="19800" y="12825"/>
                    <a:pt x="19800" y="12825"/>
                  </a:cubicBezTo>
                  <a:close/>
                  <a:moveTo>
                    <a:pt x="14400" y="6075"/>
                  </a:moveTo>
                  <a:lnTo>
                    <a:pt x="14400" y="6076"/>
                  </a:lnTo>
                  <a:lnTo>
                    <a:pt x="14400" y="8774"/>
                  </a:lnTo>
                  <a:lnTo>
                    <a:pt x="7200" y="8774"/>
                  </a:lnTo>
                  <a:lnTo>
                    <a:pt x="7200" y="6076"/>
                  </a:lnTo>
                  <a:lnTo>
                    <a:pt x="7200" y="6075"/>
                  </a:lnTo>
                  <a:cubicBezTo>
                    <a:pt x="7200" y="4583"/>
                    <a:pt x="8811" y="3375"/>
                    <a:pt x="10800" y="3375"/>
                  </a:cubicBezTo>
                  <a:cubicBezTo>
                    <a:pt x="12788" y="3375"/>
                    <a:pt x="14400" y="4583"/>
                    <a:pt x="14400" y="6075"/>
                  </a:cubicBezTo>
                  <a:moveTo>
                    <a:pt x="4499" y="6075"/>
                  </a:moveTo>
                  <a:cubicBezTo>
                    <a:pt x="4499" y="3465"/>
                    <a:pt x="7320" y="1350"/>
                    <a:pt x="10800" y="1350"/>
                  </a:cubicBezTo>
                  <a:cubicBezTo>
                    <a:pt x="14279" y="1350"/>
                    <a:pt x="17100" y="3465"/>
                    <a:pt x="17100" y="6075"/>
                  </a:cubicBezTo>
                  <a:lnTo>
                    <a:pt x="17100" y="8774"/>
                  </a:lnTo>
                  <a:lnTo>
                    <a:pt x="15299" y="8774"/>
                  </a:lnTo>
                  <a:lnTo>
                    <a:pt x="15299" y="6076"/>
                  </a:lnTo>
                  <a:cubicBezTo>
                    <a:pt x="15299" y="4212"/>
                    <a:pt x="13285" y="2701"/>
                    <a:pt x="10800" y="2701"/>
                  </a:cubicBezTo>
                  <a:cubicBezTo>
                    <a:pt x="8314" y="2701"/>
                    <a:pt x="6299" y="4212"/>
                    <a:pt x="6299" y="6076"/>
                  </a:cubicBezTo>
                  <a:lnTo>
                    <a:pt x="6299" y="8774"/>
                  </a:lnTo>
                  <a:lnTo>
                    <a:pt x="4499" y="8774"/>
                  </a:lnTo>
                  <a:cubicBezTo>
                    <a:pt x="4499" y="8774"/>
                    <a:pt x="4499" y="6075"/>
                    <a:pt x="4499" y="6075"/>
                  </a:cubicBezTo>
                  <a:close/>
                  <a:moveTo>
                    <a:pt x="18899" y="8774"/>
                  </a:moveTo>
                  <a:lnTo>
                    <a:pt x="18899" y="6075"/>
                  </a:lnTo>
                  <a:cubicBezTo>
                    <a:pt x="18899" y="2719"/>
                    <a:pt x="15274" y="0"/>
                    <a:pt x="10800" y="0"/>
                  </a:cubicBezTo>
                  <a:cubicBezTo>
                    <a:pt x="6325" y="0"/>
                    <a:pt x="2699" y="2719"/>
                    <a:pt x="2699" y="6075"/>
                  </a:cubicBezTo>
                  <a:lnTo>
                    <a:pt x="2699" y="8774"/>
                  </a:lnTo>
                  <a:cubicBezTo>
                    <a:pt x="1208" y="8774"/>
                    <a:pt x="0" y="9681"/>
                    <a:pt x="0" y="10800"/>
                  </a:cubicBezTo>
                  <a:lnTo>
                    <a:pt x="0" y="12825"/>
                  </a:lnTo>
                  <a:lnTo>
                    <a:pt x="0" y="13500"/>
                  </a:lnTo>
                  <a:lnTo>
                    <a:pt x="0" y="14850"/>
                  </a:lnTo>
                  <a:lnTo>
                    <a:pt x="0" y="15525"/>
                  </a:lnTo>
                  <a:cubicBezTo>
                    <a:pt x="0" y="18880"/>
                    <a:pt x="3625" y="21599"/>
                    <a:pt x="8099" y="21599"/>
                  </a:cubicBezTo>
                  <a:lnTo>
                    <a:pt x="13499" y="21599"/>
                  </a:lnTo>
                  <a:cubicBezTo>
                    <a:pt x="17974" y="21599"/>
                    <a:pt x="21600" y="18880"/>
                    <a:pt x="21600" y="15525"/>
                  </a:cubicBezTo>
                  <a:lnTo>
                    <a:pt x="21600" y="14850"/>
                  </a:lnTo>
                  <a:lnTo>
                    <a:pt x="21600" y="13500"/>
                  </a:lnTo>
                  <a:lnTo>
                    <a:pt x="21600" y="12825"/>
                  </a:lnTo>
                  <a:lnTo>
                    <a:pt x="21600" y="10800"/>
                  </a:lnTo>
                  <a:cubicBezTo>
                    <a:pt x="21600" y="9681"/>
                    <a:pt x="20391" y="8774"/>
                    <a:pt x="18899" y="877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sp>
          <p:nvSpPr>
            <p:cNvPr id="81" name="AutoShape 116">
              <a:extLst>
                <a:ext uri="{FF2B5EF4-FFF2-40B4-BE49-F238E27FC236}">
                  <a16:creationId xmlns:a16="http://schemas.microsoft.com/office/drawing/2014/main" id="{16EACBE4-98E4-4256-B254-9B23FC273A0E}"/>
                </a:ext>
              </a:extLst>
            </p:cNvPr>
            <p:cNvSpPr/>
            <p:nvPr/>
          </p:nvSpPr>
          <p:spPr bwMode="auto">
            <a:xfrm>
              <a:off x="2784475" y="3786982"/>
              <a:ext cx="57944"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3226"/>
                    <a:pt x="0" y="7201"/>
                  </a:cubicBezTo>
                  <a:cubicBezTo>
                    <a:pt x="0" y="9390"/>
                    <a:pt x="1798" y="13537"/>
                    <a:pt x="3601" y="16821"/>
                  </a:cubicBezTo>
                  <a:cubicBezTo>
                    <a:pt x="5070" y="19493"/>
                    <a:pt x="6916" y="21600"/>
                    <a:pt x="10800" y="21600"/>
                  </a:cubicBezTo>
                  <a:cubicBezTo>
                    <a:pt x="15016" y="21600"/>
                    <a:pt x="16529" y="19514"/>
                    <a:pt x="18003" y="16858"/>
                  </a:cubicBezTo>
                  <a:cubicBezTo>
                    <a:pt x="19828" y="13567"/>
                    <a:pt x="21600" y="9397"/>
                    <a:pt x="21600" y="7201"/>
                  </a:cubicBezTo>
                  <a:cubicBezTo>
                    <a:pt x="21600" y="3226"/>
                    <a:pt x="16761"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grpSp>
      <p:sp>
        <p:nvSpPr>
          <p:cNvPr id="82" name="TextBox 114">
            <a:extLst>
              <a:ext uri="{FF2B5EF4-FFF2-40B4-BE49-F238E27FC236}">
                <a16:creationId xmlns:a16="http://schemas.microsoft.com/office/drawing/2014/main" id="{7797B8A4-C6FA-4DEF-B4E5-0D57DFF87539}"/>
              </a:ext>
            </a:extLst>
          </p:cNvPr>
          <p:cNvSpPr txBox="1"/>
          <p:nvPr/>
        </p:nvSpPr>
        <p:spPr>
          <a:xfrm>
            <a:off x="6768077" y="2228703"/>
            <a:ext cx="1351652" cy="1015663"/>
          </a:xfrm>
          <a:prstGeom prst="rect">
            <a:avLst/>
          </a:prstGeom>
          <a:noFill/>
        </p:spPr>
        <p:txBody>
          <a:bodyPr wrap="none" rtlCol="0">
            <a:spAutoFit/>
          </a:bodyPr>
          <a:lstStyle/>
          <a:p>
            <a:r>
              <a:rPr lang="en-US" sz="6000" dirty="0">
                <a:solidFill>
                  <a:schemeClr val="accent1"/>
                </a:solidFill>
              </a:rPr>
              <a:t>70K</a:t>
            </a:r>
            <a:endParaRPr lang="en-GB" sz="6000" dirty="0">
              <a:solidFill>
                <a:schemeClr val="accent1"/>
              </a:solidFill>
            </a:endParaRPr>
          </a:p>
        </p:txBody>
      </p:sp>
      <p:sp>
        <p:nvSpPr>
          <p:cNvPr id="83" name="Rectangle 117">
            <a:extLst>
              <a:ext uri="{FF2B5EF4-FFF2-40B4-BE49-F238E27FC236}">
                <a16:creationId xmlns:a16="http://schemas.microsoft.com/office/drawing/2014/main" id="{FAD65BCB-4284-4D1A-B612-6C55F2FBA882}"/>
              </a:ext>
            </a:extLst>
          </p:cNvPr>
          <p:cNvSpPr/>
          <p:nvPr/>
        </p:nvSpPr>
        <p:spPr>
          <a:xfrm>
            <a:off x="8037184" y="2421631"/>
            <a:ext cx="3006539" cy="646331"/>
          </a:xfrm>
          <a:prstGeom prst="rect">
            <a:avLst/>
          </a:prstGeom>
        </p:spPr>
        <p:txBody>
          <a:bodyPr wrap="square">
            <a:spAutoFit/>
          </a:bodyPr>
          <a:lstStyle/>
          <a:p>
            <a:r>
              <a:rPr lang="en-GB" sz="1200" dirty="0"/>
              <a:t>Lorem ipsum dolor sit amet, consectetur adipiscing elit. Nulla pretium, lacus ac aliquet facilisis, diam metus ultricies nibh</a:t>
            </a:r>
          </a:p>
        </p:txBody>
      </p:sp>
      <p:grpSp>
        <p:nvGrpSpPr>
          <p:cNvPr id="84" name="Group 1">
            <a:extLst>
              <a:ext uri="{FF2B5EF4-FFF2-40B4-BE49-F238E27FC236}">
                <a16:creationId xmlns:a16="http://schemas.microsoft.com/office/drawing/2014/main" id="{8219EC71-A8FB-457B-8218-D3C177204976}"/>
              </a:ext>
            </a:extLst>
          </p:cNvPr>
          <p:cNvGrpSpPr/>
          <p:nvPr/>
        </p:nvGrpSpPr>
        <p:grpSpPr>
          <a:xfrm>
            <a:off x="5219700" y="793915"/>
            <a:ext cx="1828801" cy="120485"/>
            <a:chOff x="10866255" y="8448874"/>
            <a:chExt cx="2738812" cy="73150"/>
          </a:xfrm>
        </p:grpSpPr>
        <p:sp>
          <p:nvSpPr>
            <p:cNvPr id="85" name="Rectangle 11">
              <a:extLst>
                <a:ext uri="{FF2B5EF4-FFF2-40B4-BE49-F238E27FC236}">
                  <a16:creationId xmlns:a16="http://schemas.microsoft.com/office/drawing/2014/main" id="{2EB650CC-3318-4104-9F17-D71AC2EF7765}"/>
                </a:ext>
              </a:extLst>
            </p:cNvPr>
            <p:cNvSpPr/>
            <p:nvPr/>
          </p:nvSpPr>
          <p:spPr>
            <a:xfrm flipV="1">
              <a:off x="10866255" y="8448874"/>
              <a:ext cx="407521" cy="73150"/>
            </a:xfrm>
            <a:prstGeom prst="rect">
              <a:avLst/>
            </a:prstGeom>
            <a:solidFill>
              <a:srgbClr val="E9475A"/>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86" name="Rectangle 12">
              <a:extLst>
                <a:ext uri="{FF2B5EF4-FFF2-40B4-BE49-F238E27FC236}">
                  <a16:creationId xmlns:a16="http://schemas.microsoft.com/office/drawing/2014/main" id="{FACBD6C0-C412-49A4-B460-9A7858CAD6A2}"/>
                </a:ext>
              </a:extLst>
            </p:cNvPr>
            <p:cNvSpPr/>
            <p:nvPr/>
          </p:nvSpPr>
          <p:spPr>
            <a:xfrm flipV="1">
              <a:off x="11330497" y="8448874"/>
              <a:ext cx="407521" cy="73150"/>
            </a:xfrm>
            <a:prstGeom prst="rect">
              <a:avLst/>
            </a:prstGeom>
            <a:solidFill>
              <a:srgbClr val="FA8D30"/>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87" name="Rectangle 13">
              <a:extLst>
                <a:ext uri="{FF2B5EF4-FFF2-40B4-BE49-F238E27FC236}">
                  <a16:creationId xmlns:a16="http://schemas.microsoft.com/office/drawing/2014/main" id="{E414C2CB-95F1-4EE3-B4E4-2E2796E70DD7}"/>
                </a:ext>
              </a:extLst>
            </p:cNvPr>
            <p:cNvSpPr/>
            <p:nvPr/>
          </p:nvSpPr>
          <p:spPr>
            <a:xfrm flipV="1">
              <a:off x="11809200" y="8448874"/>
              <a:ext cx="407521" cy="73150"/>
            </a:xfrm>
            <a:prstGeom prst="rect">
              <a:avLst/>
            </a:prstGeom>
            <a:solidFill>
              <a:srgbClr val="F8C95C"/>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88" name="Rectangle 14">
              <a:extLst>
                <a:ext uri="{FF2B5EF4-FFF2-40B4-BE49-F238E27FC236}">
                  <a16:creationId xmlns:a16="http://schemas.microsoft.com/office/drawing/2014/main" id="{59F9B38C-01E7-448D-8F32-F741273F0DF9}"/>
                </a:ext>
              </a:extLst>
            </p:cNvPr>
            <p:cNvSpPr/>
            <p:nvPr/>
          </p:nvSpPr>
          <p:spPr>
            <a:xfrm flipV="1">
              <a:off x="12273541" y="8448874"/>
              <a:ext cx="407521" cy="73150"/>
            </a:xfrm>
            <a:prstGeom prst="rect">
              <a:avLst/>
            </a:prstGeom>
            <a:solidFill>
              <a:srgbClr val="FFB98B"/>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89" name="Rectangle 15">
              <a:extLst>
                <a:ext uri="{FF2B5EF4-FFF2-40B4-BE49-F238E27FC236}">
                  <a16:creationId xmlns:a16="http://schemas.microsoft.com/office/drawing/2014/main" id="{216A8461-C7C5-4862-A792-F278B4447D67}"/>
                </a:ext>
              </a:extLst>
            </p:cNvPr>
            <p:cNvSpPr/>
            <p:nvPr/>
          </p:nvSpPr>
          <p:spPr>
            <a:xfrm flipV="1">
              <a:off x="12737783" y="8448874"/>
              <a:ext cx="407521" cy="73150"/>
            </a:xfrm>
            <a:prstGeom prst="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90" name="Rectangle 16">
              <a:extLst>
                <a:ext uri="{FF2B5EF4-FFF2-40B4-BE49-F238E27FC236}">
                  <a16:creationId xmlns:a16="http://schemas.microsoft.com/office/drawing/2014/main" id="{16278E05-57C6-441A-BA4C-2343B2C9919C}"/>
                </a:ext>
              </a:extLst>
            </p:cNvPr>
            <p:cNvSpPr/>
            <p:nvPr/>
          </p:nvSpPr>
          <p:spPr>
            <a:xfrm flipV="1">
              <a:off x="13197546" y="8448874"/>
              <a:ext cx="407521" cy="73150"/>
            </a:xfrm>
            <a:prstGeom prst="rect">
              <a:avLst/>
            </a:prstGeom>
            <a:solidFill>
              <a:schemeClr val="accent6">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grpSp>
      <p:sp>
        <p:nvSpPr>
          <p:cNvPr id="91" name="Rounded Rectangle 4">
            <a:extLst>
              <a:ext uri="{FF2B5EF4-FFF2-40B4-BE49-F238E27FC236}">
                <a16:creationId xmlns:a16="http://schemas.microsoft.com/office/drawing/2014/main" id="{51650203-C584-4626-88FC-AF9A8AA5C2F8}"/>
              </a:ext>
            </a:extLst>
          </p:cNvPr>
          <p:cNvSpPr/>
          <p:nvPr/>
        </p:nvSpPr>
        <p:spPr>
          <a:xfrm>
            <a:off x="11436823" y="361731"/>
            <a:ext cx="477272" cy="328187"/>
          </a:xfrm>
          <a:prstGeom prst="roundRect">
            <a:avLst/>
          </a:prstGeom>
          <a:solidFill>
            <a:schemeClr val="tx2">
              <a:lumMod val="40000"/>
              <a:lumOff val="60000"/>
            </a:schemeClr>
          </a:solidFill>
          <a:ln w="381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fld id="{DBBBA498-DA9E-49E0-9B68-36103A5B348F}" type="slidenum">
              <a:rPr kumimoji="0" lang="id-ID" sz="1200" b="0" i="0" u="none" strike="noStrike" kern="0" cap="none" spc="0" normalizeH="0" baseline="0" noProof="0" smtClean="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pPr marL="0" marR="0" lvl="0" indent="0" algn="ctr" defTabSz="914400" eaLnBrk="1" fontAlgn="auto" latinLnBrk="0" hangingPunct="1">
                <a:lnSpc>
                  <a:spcPct val="100000"/>
                </a:lnSpc>
                <a:spcBef>
                  <a:spcPts val="0"/>
                </a:spcBef>
                <a:spcAft>
                  <a:spcPts val="0"/>
                </a:spcAft>
                <a:buClrTx/>
                <a:buSzTx/>
                <a:buFontTx/>
                <a:buNone/>
                <a:tabLst/>
                <a:defRPr/>
              </a:pPr>
              <a:t>6</a:t>
            </a:fld>
            <a:endParaRPr kumimoji="0" lang="en-US" sz="1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Tree>
    <p:extLst>
      <p:ext uri="{BB962C8B-B14F-4D97-AF65-F5344CB8AC3E}">
        <p14:creationId xmlns:p14="http://schemas.microsoft.com/office/powerpoint/2010/main" val="8084802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fade">
                                      <p:cBhvr>
                                        <p:cTn id="7" dur="500"/>
                                        <p:tgtEl>
                                          <p:spTgt spid="84"/>
                                        </p:tgtEl>
                                      </p:cBhvr>
                                    </p:animEffect>
                                    <p:anim calcmode="lin" valueType="num">
                                      <p:cBhvr>
                                        <p:cTn id="8" dur="500" fill="hold"/>
                                        <p:tgtEl>
                                          <p:spTgt spid="84"/>
                                        </p:tgtEl>
                                        <p:attrNameLst>
                                          <p:attrName>ppt_x</p:attrName>
                                        </p:attrNameLst>
                                      </p:cBhvr>
                                      <p:tavLst>
                                        <p:tav tm="0">
                                          <p:val>
                                            <p:strVal val="#ppt_x"/>
                                          </p:val>
                                        </p:tav>
                                        <p:tav tm="100000">
                                          <p:val>
                                            <p:strVal val="#ppt_x"/>
                                          </p:val>
                                        </p:tav>
                                      </p:tavLst>
                                    </p:anim>
                                    <p:anim calcmode="lin" valueType="num">
                                      <p:cBhvr>
                                        <p:cTn id="9" dur="500" fill="hold"/>
                                        <p:tgtEl>
                                          <p:spTgt spid="8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B1A461BA-3DB7-4E5C-8843-F1FA5822F8C1}"/>
              </a:ext>
            </a:extLst>
          </p:cNvPr>
          <p:cNvSpPr>
            <a:spLocks noGrp="1"/>
          </p:cNvSpPr>
          <p:nvPr>
            <p:ph type="title"/>
          </p:nvPr>
        </p:nvSpPr>
        <p:spPr/>
        <p:txBody>
          <a:bodyPr/>
          <a:lstStyle/>
          <a:p>
            <a:r>
              <a:rPr lang="es-PE" dirty="0"/>
              <a:t>Hemisferios</a:t>
            </a:r>
          </a:p>
        </p:txBody>
      </p:sp>
      <p:grpSp>
        <p:nvGrpSpPr>
          <p:cNvPr id="109" name="Grupo 108">
            <a:extLst>
              <a:ext uri="{FF2B5EF4-FFF2-40B4-BE49-F238E27FC236}">
                <a16:creationId xmlns:a16="http://schemas.microsoft.com/office/drawing/2014/main" id="{02E476F4-27B9-495C-B73B-6ACCD8D03FC0}"/>
              </a:ext>
            </a:extLst>
          </p:cNvPr>
          <p:cNvGrpSpPr/>
          <p:nvPr/>
        </p:nvGrpSpPr>
        <p:grpSpPr>
          <a:xfrm>
            <a:off x="3707971" y="1029417"/>
            <a:ext cx="4749829" cy="4764485"/>
            <a:chOff x="0" y="3698876"/>
            <a:chExt cx="514351" cy="515938"/>
          </a:xfrm>
        </p:grpSpPr>
        <p:sp>
          <p:nvSpPr>
            <p:cNvPr id="110" name="Freeform 7">
              <a:extLst>
                <a:ext uri="{FF2B5EF4-FFF2-40B4-BE49-F238E27FC236}">
                  <a16:creationId xmlns:a16="http://schemas.microsoft.com/office/drawing/2014/main" id="{820A679A-4E47-44ED-AFDB-56F02BEA1A1F}"/>
                </a:ext>
              </a:extLst>
            </p:cNvPr>
            <p:cNvSpPr>
              <a:spLocks/>
            </p:cNvSpPr>
            <p:nvPr/>
          </p:nvSpPr>
          <p:spPr bwMode="auto">
            <a:xfrm>
              <a:off x="449263" y="3884613"/>
              <a:ext cx="17463" cy="6350"/>
            </a:xfrm>
            <a:custGeom>
              <a:avLst/>
              <a:gdLst>
                <a:gd name="T0" fmla="*/ 0 w 40"/>
                <a:gd name="T1" fmla="*/ 1 h 17"/>
                <a:gd name="T2" fmla="*/ 19 w 40"/>
                <a:gd name="T3" fmla="*/ 8 h 17"/>
                <a:gd name="T4" fmla="*/ 40 w 40"/>
                <a:gd name="T5" fmla="*/ 0 h 17"/>
                <a:gd name="T6" fmla="*/ 27 w 40"/>
                <a:gd name="T7" fmla="*/ 13 h 17"/>
                <a:gd name="T8" fmla="*/ 8 w 40"/>
                <a:gd name="T9" fmla="*/ 12 h 17"/>
                <a:gd name="T10" fmla="*/ 0 w 40"/>
                <a:gd name="T11" fmla="*/ 1 h 17"/>
              </a:gdLst>
              <a:ahLst/>
              <a:cxnLst>
                <a:cxn ang="0">
                  <a:pos x="T0" y="T1"/>
                </a:cxn>
                <a:cxn ang="0">
                  <a:pos x="T2" y="T3"/>
                </a:cxn>
                <a:cxn ang="0">
                  <a:pos x="T4" y="T5"/>
                </a:cxn>
                <a:cxn ang="0">
                  <a:pos x="T6" y="T7"/>
                </a:cxn>
                <a:cxn ang="0">
                  <a:pos x="T8" y="T9"/>
                </a:cxn>
                <a:cxn ang="0">
                  <a:pos x="T10" y="T11"/>
                </a:cxn>
              </a:cxnLst>
              <a:rect l="0" t="0" r="r" b="b"/>
              <a:pathLst>
                <a:path w="40" h="17">
                  <a:moveTo>
                    <a:pt x="0" y="1"/>
                  </a:moveTo>
                  <a:cubicBezTo>
                    <a:pt x="2" y="2"/>
                    <a:pt x="9" y="8"/>
                    <a:pt x="19" y="8"/>
                  </a:cubicBezTo>
                  <a:cubicBezTo>
                    <a:pt x="31" y="8"/>
                    <a:pt x="38" y="1"/>
                    <a:pt x="40" y="0"/>
                  </a:cubicBezTo>
                  <a:cubicBezTo>
                    <a:pt x="39" y="1"/>
                    <a:pt x="36" y="10"/>
                    <a:pt x="27" y="13"/>
                  </a:cubicBezTo>
                  <a:cubicBezTo>
                    <a:pt x="25" y="14"/>
                    <a:pt x="17" y="17"/>
                    <a:pt x="8" y="12"/>
                  </a:cubicBezTo>
                  <a:cubicBezTo>
                    <a:pt x="2" y="9"/>
                    <a:pt x="0" y="2"/>
                    <a:pt x="0" y="1"/>
                  </a:cubicBezTo>
                  <a:close/>
                </a:path>
              </a:pathLst>
            </a:custGeom>
            <a:solidFill>
              <a:srgbClr val="FA8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1" name="Freeform 8">
              <a:extLst>
                <a:ext uri="{FF2B5EF4-FFF2-40B4-BE49-F238E27FC236}">
                  <a16:creationId xmlns:a16="http://schemas.microsoft.com/office/drawing/2014/main" id="{42C61F86-5DB2-4428-B42B-796F46F58840}"/>
                </a:ext>
              </a:extLst>
            </p:cNvPr>
            <p:cNvSpPr>
              <a:spLocks/>
            </p:cNvSpPr>
            <p:nvPr/>
          </p:nvSpPr>
          <p:spPr bwMode="auto">
            <a:xfrm>
              <a:off x="449263" y="3884613"/>
              <a:ext cx="17463" cy="7938"/>
            </a:xfrm>
            <a:custGeom>
              <a:avLst/>
              <a:gdLst>
                <a:gd name="T0" fmla="*/ 0 w 40"/>
                <a:gd name="T1" fmla="*/ 1 h 17"/>
                <a:gd name="T2" fmla="*/ 19 w 40"/>
                <a:gd name="T3" fmla="*/ 8 h 17"/>
                <a:gd name="T4" fmla="*/ 40 w 40"/>
                <a:gd name="T5" fmla="*/ 0 h 17"/>
                <a:gd name="T6" fmla="*/ 27 w 40"/>
                <a:gd name="T7" fmla="*/ 13 h 17"/>
                <a:gd name="T8" fmla="*/ 8 w 40"/>
                <a:gd name="T9" fmla="*/ 12 h 17"/>
                <a:gd name="T10" fmla="*/ 0 w 40"/>
                <a:gd name="T11" fmla="*/ 1 h 17"/>
              </a:gdLst>
              <a:ahLst/>
              <a:cxnLst>
                <a:cxn ang="0">
                  <a:pos x="T0" y="T1"/>
                </a:cxn>
                <a:cxn ang="0">
                  <a:pos x="T2" y="T3"/>
                </a:cxn>
                <a:cxn ang="0">
                  <a:pos x="T4" y="T5"/>
                </a:cxn>
                <a:cxn ang="0">
                  <a:pos x="T6" y="T7"/>
                </a:cxn>
                <a:cxn ang="0">
                  <a:pos x="T8" y="T9"/>
                </a:cxn>
                <a:cxn ang="0">
                  <a:pos x="T10" y="T11"/>
                </a:cxn>
              </a:cxnLst>
              <a:rect l="0" t="0" r="r" b="b"/>
              <a:pathLst>
                <a:path w="40" h="17">
                  <a:moveTo>
                    <a:pt x="0" y="1"/>
                  </a:moveTo>
                  <a:cubicBezTo>
                    <a:pt x="2" y="2"/>
                    <a:pt x="9" y="8"/>
                    <a:pt x="19" y="8"/>
                  </a:cubicBezTo>
                  <a:cubicBezTo>
                    <a:pt x="31" y="8"/>
                    <a:pt x="38" y="1"/>
                    <a:pt x="40" y="0"/>
                  </a:cubicBezTo>
                  <a:cubicBezTo>
                    <a:pt x="39" y="1"/>
                    <a:pt x="36" y="10"/>
                    <a:pt x="27" y="13"/>
                  </a:cubicBezTo>
                  <a:cubicBezTo>
                    <a:pt x="25" y="14"/>
                    <a:pt x="17" y="17"/>
                    <a:pt x="8" y="12"/>
                  </a:cubicBezTo>
                  <a:cubicBezTo>
                    <a:pt x="2" y="9"/>
                    <a:pt x="0" y="2"/>
                    <a:pt x="0" y="1"/>
                  </a:cubicBezTo>
                  <a:close/>
                </a:path>
              </a:pathLst>
            </a:custGeom>
            <a:solidFill>
              <a:srgbClr val="FA8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2" name="Freeform 14">
              <a:extLst>
                <a:ext uri="{FF2B5EF4-FFF2-40B4-BE49-F238E27FC236}">
                  <a16:creationId xmlns:a16="http://schemas.microsoft.com/office/drawing/2014/main" id="{A40A0CFF-8DBD-47B4-90BA-B1D9D7DF168E}"/>
                </a:ext>
              </a:extLst>
            </p:cNvPr>
            <p:cNvSpPr>
              <a:spLocks/>
            </p:cNvSpPr>
            <p:nvPr/>
          </p:nvSpPr>
          <p:spPr bwMode="auto">
            <a:xfrm>
              <a:off x="392113" y="3781426"/>
              <a:ext cx="122238" cy="169863"/>
            </a:xfrm>
            <a:custGeom>
              <a:avLst/>
              <a:gdLst>
                <a:gd name="T0" fmla="*/ 113 w 283"/>
                <a:gd name="T1" fmla="*/ 393 h 396"/>
                <a:gd name="T2" fmla="*/ 103 w 283"/>
                <a:gd name="T3" fmla="*/ 317 h 396"/>
                <a:gd name="T4" fmla="*/ 91 w 283"/>
                <a:gd name="T5" fmla="*/ 272 h 396"/>
                <a:gd name="T6" fmla="*/ 0 w 283"/>
                <a:gd name="T7" fmla="*/ 276 h 396"/>
                <a:gd name="T8" fmla="*/ 68 w 283"/>
                <a:gd name="T9" fmla="*/ 217 h 396"/>
                <a:gd name="T10" fmla="*/ 31 w 283"/>
                <a:gd name="T11" fmla="*/ 158 h 396"/>
                <a:gd name="T12" fmla="*/ 5 w 283"/>
                <a:gd name="T13" fmla="*/ 122 h 396"/>
                <a:gd name="T14" fmla="*/ 126 w 283"/>
                <a:gd name="T15" fmla="*/ 0 h 396"/>
                <a:gd name="T16" fmla="*/ 242 w 283"/>
                <a:gd name="T17" fmla="*/ 187 h 396"/>
                <a:gd name="T18" fmla="*/ 283 w 283"/>
                <a:gd name="T19" fmla="*/ 396 h 396"/>
                <a:gd name="T20" fmla="*/ 113 w 283"/>
                <a:gd name="T21" fmla="*/ 393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3" h="396">
                  <a:moveTo>
                    <a:pt x="113" y="393"/>
                  </a:moveTo>
                  <a:cubicBezTo>
                    <a:pt x="112" y="371"/>
                    <a:pt x="109" y="345"/>
                    <a:pt x="103" y="317"/>
                  </a:cubicBezTo>
                  <a:cubicBezTo>
                    <a:pt x="99" y="301"/>
                    <a:pt x="95" y="286"/>
                    <a:pt x="91" y="272"/>
                  </a:cubicBezTo>
                  <a:cubicBezTo>
                    <a:pt x="61" y="274"/>
                    <a:pt x="30" y="275"/>
                    <a:pt x="0" y="276"/>
                  </a:cubicBezTo>
                  <a:cubicBezTo>
                    <a:pt x="23" y="257"/>
                    <a:pt x="45" y="237"/>
                    <a:pt x="68" y="217"/>
                  </a:cubicBezTo>
                  <a:cubicBezTo>
                    <a:pt x="57" y="198"/>
                    <a:pt x="45" y="179"/>
                    <a:pt x="31" y="158"/>
                  </a:cubicBezTo>
                  <a:cubicBezTo>
                    <a:pt x="22" y="146"/>
                    <a:pt x="14" y="134"/>
                    <a:pt x="5" y="122"/>
                  </a:cubicBezTo>
                  <a:cubicBezTo>
                    <a:pt x="45" y="82"/>
                    <a:pt x="86" y="41"/>
                    <a:pt x="126" y="0"/>
                  </a:cubicBezTo>
                  <a:cubicBezTo>
                    <a:pt x="159" y="37"/>
                    <a:pt x="208" y="99"/>
                    <a:pt x="242" y="187"/>
                  </a:cubicBezTo>
                  <a:cubicBezTo>
                    <a:pt x="275" y="273"/>
                    <a:pt x="282" y="348"/>
                    <a:pt x="283" y="396"/>
                  </a:cubicBezTo>
                  <a:cubicBezTo>
                    <a:pt x="227" y="395"/>
                    <a:pt x="170" y="394"/>
                    <a:pt x="113" y="393"/>
                  </a:cubicBezTo>
                  <a:close/>
                </a:path>
              </a:pathLst>
            </a:custGeom>
            <a:solidFill>
              <a:srgbClr val="FA8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3" name="Freeform 15">
              <a:extLst>
                <a:ext uri="{FF2B5EF4-FFF2-40B4-BE49-F238E27FC236}">
                  <a16:creationId xmlns:a16="http://schemas.microsoft.com/office/drawing/2014/main" id="{55565F9A-2FB2-4CD0-B445-CDFC2FBD89A3}"/>
                </a:ext>
              </a:extLst>
            </p:cNvPr>
            <p:cNvSpPr>
              <a:spLocks/>
            </p:cNvSpPr>
            <p:nvPr/>
          </p:nvSpPr>
          <p:spPr bwMode="auto">
            <a:xfrm>
              <a:off x="438150" y="3856038"/>
              <a:ext cx="42863" cy="44450"/>
            </a:xfrm>
            <a:custGeom>
              <a:avLst/>
              <a:gdLst>
                <a:gd name="T0" fmla="*/ 6 w 102"/>
                <a:gd name="T1" fmla="*/ 2 h 104"/>
                <a:gd name="T2" fmla="*/ 4 w 102"/>
                <a:gd name="T3" fmla="*/ 51 h 104"/>
                <a:gd name="T4" fmla="*/ 29 w 102"/>
                <a:gd name="T5" fmla="*/ 97 h 104"/>
                <a:gd name="T6" fmla="*/ 65 w 102"/>
                <a:gd name="T7" fmla="*/ 98 h 104"/>
                <a:gd name="T8" fmla="*/ 93 w 102"/>
                <a:gd name="T9" fmla="*/ 0 h 104"/>
                <a:gd name="T10" fmla="*/ 48 w 102"/>
                <a:gd name="T11" fmla="*/ 1 h 104"/>
                <a:gd name="T12" fmla="*/ 6 w 102"/>
                <a:gd name="T13" fmla="*/ 2 h 104"/>
              </a:gdLst>
              <a:ahLst/>
              <a:cxnLst>
                <a:cxn ang="0">
                  <a:pos x="T0" y="T1"/>
                </a:cxn>
                <a:cxn ang="0">
                  <a:pos x="T2" y="T3"/>
                </a:cxn>
                <a:cxn ang="0">
                  <a:pos x="T4" y="T5"/>
                </a:cxn>
                <a:cxn ang="0">
                  <a:pos x="T6" y="T7"/>
                </a:cxn>
                <a:cxn ang="0">
                  <a:pos x="T8" y="T9"/>
                </a:cxn>
                <a:cxn ang="0">
                  <a:pos x="T10" y="T11"/>
                </a:cxn>
                <a:cxn ang="0">
                  <a:pos x="T12" y="T13"/>
                </a:cxn>
              </a:cxnLst>
              <a:rect l="0" t="0" r="r" b="b"/>
              <a:pathLst>
                <a:path w="102" h="104">
                  <a:moveTo>
                    <a:pt x="6" y="2"/>
                  </a:moveTo>
                  <a:cubicBezTo>
                    <a:pt x="0" y="24"/>
                    <a:pt x="2" y="42"/>
                    <a:pt x="4" y="51"/>
                  </a:cubicBezTo>
                  <a:cubicBezTo>
                    <a:pt x="7" y="66"/>
                    <a:pt x="11" y="88"/>
                    <a:pt x="29" y="97"/>
                  </a:cubicBezTo>
                  <a:cubicBezTo>
                    <a:pt x="41" y="104"/>
                    <a:pt x="55" y="103"/>
                    <a:pt x="65" y="98"/>
                  </a:cubicBezTo>
                  <a:cubicBezTo>
                    <a:pt x="90" y="88"/>
                    <a:pt x="102" y="48"/>
                    <a:pt x="93" y="0"/>
                  </a:cubicBezTo>
                  <a:cubicBezTo>
                    <a:pt x="78" y="1"/>
                    <a:pt x="63" y="1"/>
                    <a:pt x="48" y="1"/>
                  </a:cubicBezTo>
                  <a:cubicBezTo>
                    <a:pt x="34" y="2"/>
                    <a:pt x="20" y="2"/>
                    <a:pt x="6" y="2"/>
                  </a:cubicBezTo>
                  <a:close/>
                </a:path>
              </a:pathLst>
            </a:custGeom>
            <a:solidFill>
              <a:srgbClr val="F4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4" name="Freeform 141">
              <a:extLst>
                <a:ext uri="{FF2B5EF4-FFF2-40B4-BE49-F238E27FC236}">
                  <a16:creationId xmlns:a16="http://schemas.microsoft.com/office/drawing/2014/main" id="{D8853CB5-2131-49DE-8D7C-97BA798EDEF7}"/>
                </a:ext>
              </a:extLst>
            </p:cNvPr>
            <p:cNvSpPr>
              <a:spLocks/>
            </p:cNvSpPr>
            <p:nvPr/>
          </p:nvSpPr>
          <p:spPr bwMode="auto">
            <a:xfrm>
              <a:off x="79375" y="3698876"/>
              <a:ext cx="169863" cy="125413"/>
            </a:xfrm>
            <a:custGeom>
              <a:avLst/>
              <a:gdLst>
                <a:gd name="T0" fmla="*/ 0 w 396"/>
                <a:gd name="T1" fmla="*/ 168 h 290"/>
                <a:gd name="T2" fmla="*/ 121 w 396"/>
                <a:gd name="T3" fmla="*/ 290 h 290"/>
                <a:gd name="T4" fmla="*/ 184 w 396"/>
                <a:gd name="T5" fmla="*/ 239 h 290"/>
                <a:gd name="T6" fmla="*/ 230 w 396"/>
                <a:gd name="T7" fmla="*/ 215 h 290"/>
                <a:gd name="T8" fmla="*/ 282 w 396"/>
                <a:gd name="T9" fmla="*/ 275 h 290"/>
                <a:gd name="T10" fmla="*/ 278 w 396"/>
                <a:gd name="T11" fmla="*/ 196 h 290"/>
                <a:gd name="T12" fmla="*/ 334 w 396"/>
                <a:gd name="T13" fmla="*/ 181 h 290"/>
                <a:gd name="T14" fmla="*/ 392 w 396"/>
                <a:gd name="T15" fmla="*/ 173 h 290"/>
                <a:gd name="T16" fmla="*/ 396 w 396"/>
                <a:gd name="T17" fmla="*/ 0 h 290"/>
                <a:gd name="T18" fmla="*/ 156 w 396"/>
                <a:gd name="T19" fmla="*/ 62 h 290"/>
                <a:gd name="T20" fmla="*/ 0 w 396"/>
                <a:gd name="T21" fmla="*/ 168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6" h="290">
                  <a:moveTo>
                    <a:pt x="0" y="168"/>
                  </a:moveTo>
                  <a:cubicBezTo>
                    <a:pt x="40" y="209"/>
                    <a:pt x="81" y="249"/>
                    <a:pt x="121" y="290"/>
                  </a:cubicBezTo>
                  <a:cubicBezTo>
                    <a:pt x="137" y="274"/>
                    <a:pt x="158" y="256"/>
                    <a:pt x="184" y="239"/>
                  </a:cubicBezTo>
                  <a:cubicBezTo>
                    <a:pt x="201" y="229"/>
                    <a:pt x="216" y="221"/>
                    <a:pt x="230" y="215"/>
                  </a:cubicBezTo>
                  <a:cubicBezTo>
                    <a:pt x="247" y="235"/>
                    <a:pt x="265" y="255"/>
                    <a:pt x="282" y="275"/>
                  </a:cubicBezTo>
                  <a:cubicBezTo>
                    <a:pt x="281" y="249"/>
                    <a:pt x="279" y="222"/>
                    <a:pt x="278" y="196"/>
                  </a:cubicBezTo>
                  <a:cubicBezTo>
                    <a:pt x="294" y="190"/>
                    <a:pt x="313" y="185"/>
                    <a:pt x="334" y="181"/>
                  </a:cubicBezTo>
                  <a:cubicBezTo>
                    <a:pt x="355" y="177"/>
                    <a:pt x="374" y="174"/>
                    <a:pt x="392" y="173"/>
                  </a:cubicBezTo>
                  <a:cubicBezTo>
                    <a:pt x="393" y="115"/>
                    <a:pt x="394" y="57"/>
                    <a:pt x="396" y="0"/>
                  </a:cubicBezTo>
                  <a:cubicBezTo>
                    <a:pt x="340" y="3"/>
                    <a:pt x="252" y="15"/>
                    <a:pt x="156" y="62"/>
                  </a:cubicBezTo>
                  <a:cubicBezTo>
                    <a:pt x="86" y="95"/>
                    <a:pt x="35" y="136"/>
                    <a:pt x="0" y="168"/>
                  </a:cubicBezTo>
                  <a:close/>
                </a:path>
              </a:pathLst>
            </a:custGeom>
            <a:solidFill>
              <a:srgbClr val="63C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5" name="Freeform 142">
              <a:extLst>
                <a:ext uri="{FF2B5EF4-FFF2-40B4-BE49-F238E27FC236}">
                  <a16:creationId xmlns:a16="http://schemas.microsoft.com/office/drawing/2014/main" id="{77CD7913-9576-4826-AEBB-E6A5BC8A16DC}"/>
                </a:ext>
              </a:extLst>
            </p:cNvPr>
            <p:cNvSpPr>
              <a:spLocks/>
            </p:cNvSpPr>
            <p:nvPr/>
          </p:nvSpPr>
          <p:spPr bwMode="auto">
            <a:xfrm>
              <a:off x="1588" y="3781426"/>
              <a:ext cx="120650" cy="169863"/>
            </a:xfrm>
            <a:custGeom>
              <a:avLst/>
              <a:gdLst>
                <a:gd name="T0" fmla="*/ 194 w 281"/>
                <a:gd name="T1" fmla="*/ 264 h 395"/>
                <a:gd name="T2" fmla="*/ 170 w 281"/>
                <a:gd name="T3" fmla="*/ 336 h 395"/>
                <a:gd name="T4" fmla="*/ 165 w 281"/>
                <a:gd name="T5" fmla="*/ 395 h 395"/>
                <a:gd name="T6" fmla="*/ 0 w 281"/>
                <a:gd name="T7" fmla="*/ 394 h 395"/>
                <a:gd name="T8" fmla="*/ 36 w 281"/>
                <a:gd name="T9" fmla="*/ 198 h 395"/>
                <a:gd name="T10" fmla="*/ 157 w 281"/>
                <a:gd name="T11" fmla="*/ 0 h 395"/>
                <a:gd name="T12" fmla="*/ 278 w 281"/>
                <a:gd name="T13" fmla="*/ 122 h 395"/>
                <a:gd name="T14" fmla="*/ 231 w 281"/>
                <a:gd name="T15" fmla="*/ 186 h 395"/>
                <a:gd name="T16" fmla="*/ 216 w 281"/>
                <a:gd name="T17" fmla="*/ 211 h 395"/>
                <a:gd name="T18" fmla="*/ 281 w 281"/>
                <a:gd name="T19" fmla="*/ 270 h 395"/>
                <a:gd name="T20" fmla="*/ 194 w 281"/>
                <a:gd name="T21" fmla="*/ 264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1" h="395">
                  <a:moveTo>
                    <a:pt x="194" y="264"/>
                  </a:moveTo>
                  <a:cubicBezTo>
                    <a:pt x="186" y="282"/>
                    <a:pt x="176" y="307"/>
                    <a:pt x="170" y="336"/>
                  </a:cubicBezTo>
                  <a:cubicBezTo>
                    <a:pt x="166" y="359"/>
                    <a:pt x="165" y="379"/>
                    <a:pt x="165" y="395"/>
                  </a:cubicBezTo>
                  <a:cubicBezTo>
                    <a:pt x="110" y="395"/>
                    <a:pt x="55" y="394"/>
                    <a:pt x="0" y="394"/>
                  </a:cubicBezTo>
                  <a:cubicBezTo>
                    <a:pt x="0" y="347"/>
                    <a:pt x="7" y="277"/>
                    <a:pt x="36" y="198"/>
                  </a:cubicBezTo>
                  <a:cubicBezTo>
                    <a:pt x="71" y="103"/>
                    <a:pt x="123" y="37"/>
                    <a:pt x="157" y="0"/>
                  </a:cubicBezTo>
                  <a:cubicBezTo>
                    <a:pt x="198" y="41"/>
                    <a:pt x="238" y="81"/>
                    <a:pt x="278" y="122"/>
                  </a:cubicBezTo>
                  <a:cubicBezTo>
                    <a:pt x="263" y="140"/>
                    <a:pt x="247" y="161"/>
                    <a:pt x="231" y="186"/>
                  </a:cubicBezTo>
                  <a:cubicBezTo>
                    <a:pt x="226" y="194"/>
                    <a:pt x="221" y="203"/>
                    <a:pt x="216" y="211"/>
                  </a:cubicBezTo>
                  <a:cubicBezTo>
                    <a:pt x="238" y="231"/>
                    <a:pt x="260" y="250"/>
                    <a:pt x="281" y="270"/>
                  </a:cubicBezTo>
                  <a:cubicBezTo>
                    <a:pt x="252" y="268"/>
                    <a:pt x="223" y="266"/>
                    <a:pt x="194" y="264"/>
                  </a:cubicBezTo>
                  <a:close/>
                </a:path>
              </a:pathLst>
            </a:custGeom>
            <a:solidFill>
              <a:srgbClr val="64C3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6" name="Freeform 143">
              <a:extLst>
                <a:ext uri="{FF2B5EF4-FFF2-40B4-BE49-F238E27FC236}">
                  <a16:creationId xmlns:a16="http://schemas.microsoft.com/office/drawing/2014/main" id="{90C3C68F-3B2F-4555-8992-79E014419376}"/>
                </a:ext>
              </a:extLst>
            </p:cNvPr>
            <p:cNvSpPr>
              <a:spLocks/>
            </p:cNvSpPr>
            <p:nvPr/>
          </p:nvSpPr>
          <p:spPr bwMode="auto">
            <a:xfrm>
              <a:off x="0" y="3967163"/>
              <a:ext cx="122238" cy="166688"/>
            </a:xfrm>
            <a:custGeom>
              <a:avLst/>
              <a:gdLst>
                <a:gd name="T0" fmla="*/ 0 w 285"/>
                <a:gd name="T1" fmla="*/ 1 h 392"/>
                <a:gd name="T2" fmla="*/ 35 w 285"/>
                <a:gd name="T3" fmla="*/ 178 h 392"/>
                <a:gd name="T4" fmla="*/ 166 w 285"/>
                <a:gd name="T5" fmla="*/ 392 h 392"/>
                <a:gd name="T6" fmla="*/ 285 w 285"/>
                <a:gd name="T7" fmla="*/ 272 h 392"/>
                <a:gd name="T8" fmla="*/ 232 w 285"/>
                <a:gd name="T9" fmla="*/ 203 h 392"/>
                <a:gd name="T10" fmla="*/ 211 w 285"/>
                <a:gd name="T11" fmla="*/ 161 h 392"/>
                <a:gd name="T12" fmla="*/ 280 w 285"/>
                <a:gd name="T13" fmla="*/ 103 h 392"/>
                <a:gd name="T14" fmla="*/ 191 w 285"/>
                <a:gd name="T15" fmla="*/ 107 h 392"/>
                <a:gd name="T16" fmla="*/ 176 w 285"/>
                <a:gd name="T17" fmla="*/ 51 h 392"/>
                <a:gd name="T18" fmla="*/ 171 w 285"/>
                <a:gd name="T19" fmla="*/ 0 h 392"/>
                <a:gd name="T20" fmla="*/ 0 w 285"/>
                <a:gd name="T21" fmla="*/ 1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5" h="392">
                  <a:moveTo>
                    <a:pt x="0" y="1"/>
                  </a:moveTo>
                  <a:cubicBezTo>
                    <a:pt x="2" y="47"/>
                    <a:pt x="10" y="109"/>
                    <a:pt x="35" y="178"/>
                  </a:cubicBezTo>
                  <a:cubicBezTo>
                    <a:pt x="72" y="281"/>
                    <a:pt x="128" y="352"/>
                    <a:pt x="166" y="392"/>
                  </a:cubicBezTo>
                  <a:cubicBezTo>
                    <a:pt x="206" y="352"/>
                    <a:pt x="245" y="312"/>
                    <a:pt x="285" y="272"/>
                  </a:cubicBezTo>
                  <a:cubicBezTo>
                    <a:pt x="268" y="255"/>
                    <a:pt x="250" y="232"/>
                    <a:pt x="232" y="203"/>
                  </a:cubicBezTo>
                  <a:cubicBezTo>
                    <a:pt x="224" y="188"/>
                    <a:pt x="217" y="174"/>
                    <a:pt x="211" y="161"/>
                  </a:cubicBezTo>
                  <a:cubicBezTo>
                    <a:pt x="234" y="141"/>
                    <a:pt x="257" y="122"/>
                    <a:pt x="280" y="103"/>
                  </a:cubicBezTo>
                  <a:cubicBezTo>
                    <a:pt x="251" y="104"/>
                    <a:pt x="221" y="105"/>
                    <a:pt x="191" y="107"/>
                  </a:cubicBezTo>
                  <a:cubicBezTo>
                    <a:pt x="186" y="91"/>
                    <a:pt x="180" y="73"/>
                    <a:pt x="176" y="51"/>
                  </a:cubicBezTo>
                  <a:cubicBezTo>
                    <a:pt x="173" y="32"/>
                    <a:pt x="172" y="15"/>
                    <a:pt x="171" y="0"/>
                  </a:cubicBezTo>
                  <a:cubicBezTo>
                    <a:pt x="114" y="0"/>
                    <a:pt x="57" y="1"/>
                    <a:pt x="0" y="1"/>
                  </a:cubicBezTo>
                  <a:close/>
                </a:path>
              </a:pathLst>
            </a:custGeom>
            <a:solidFill>
              <a:srgbClr val="2EA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7" name="Freeform 144">
              <a:extLst>
                <a:ext uri="{FF2B5EF4-FFF2-40B4-BE49-F238E27FC236}">
                  <a16:creationId xmlns:a16="http://schemas.microsoft.com/office/drawing/2014/main" id="{96C754AD-9933-4FB5-A81F-3067BBF1253D}"/>
                </a:ext>
              </a:extLst>
            </p:cNvPr>
            <p:cNvSpPr>
              <a:spLocks/>
            </p:cNvSpPr>
            <p:nvPr/>
          </p:nvSpPr>
          <p:spPr bwMode="auto">
            <a:xfrm>
              <a:off x="82550" y="4092576"/>
              <a:ext cx="166688" cy="122238"/>
            </a:xfrm>
            <a:custGeom>
              <a:avLst/>
              <a:gdLst>
                <a:gd name="T0" fmla="*/ 213 w 389"/>
                <a:gd name="T1" fmla="*/ 69 h 284"/>
                <a:gd name="T2" fmla="*/ 275 w 389"/>
                <a:gd name="T3" fmla="*/ 0 h 284"/>
                <a:gd name="T4" fmla="*/ 270 w 389"/>
                <a:gd name="T5" fmla="*/ 90 h 284"/>
                <a:gd name="T6" fmla="*/ 329 w 389"/>
                <a:gd name="T7" fmla="*/ 108 h 284"/>
                <a:gd name="T8" fmla="*/ 388 w 389"/>
                <a:gd name="T9" fmla="*/ 114 h 284"/>
                <a:gd name="T10" fmla="*/ 389 w 389"/>
                <a:gd name="T11" fmla="*/ 284 h 284"/>
                <a:gd name="T12" fmla="*/ 175 w 389"/>
                <a:gd name="T13" fmla="*/ 239 h 284"/>
                <a:gd name="T14" fmla="*/ 0 w 389"/>
                <a:gd name="T15" fmla="*/ 122 h 284"/>
                <a:gd name="T16" fmla="*/ 117 w 389"/>
                <a:gd name="T17" fmla="*/ 3 h 284"/>
                <a:gd name="T18" fmla="*/ 173 w 389"/>
                <a:gd name="T19" fmla="*/ 44 h 284"/>
                <a:gd name="T20" fmla="*/ 213 w 389"/>
                <a:gd name="T21" fmla="*/ 69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9" h="284">
                  <a:moveTo>
                    <a:pt x="213" y="69"/>
                  </a:moveTo>
                  <a:cubicBezTo>
                    <a:pt x="234" y="46"/>
                    <a:pt x="254" y="23"/>
                    <a:pt x="275" y="0"/>
                  </a:cubicBezTo>
                  <a:cubicBezTo>
                    <a:pt x="273" y="30"/>
                    <a:pt x="272" y="60"/>
                    <a:pt x="270" y="90"/>
                  </a:cubicBezTo>
                  <a:cubicBezTo>
                    <a:pt x="286" y="97"/>
                    <a:pt x="306" y="104"/>
                    <a:pt x="329" y="108"/>
                  </a:cubicBezTo>
                  <a:cubicBezTo>
                    <a:pt x="352" y="113"/>
                    <a:pt x="372" y="114"/>
                    <a:pt x="388" y="114"/>
                  </a:cubicBezTo>
                  <a:cubicBezTo>
                    <a:pt x="388" y="171"/>
                    <a:pt x="389" y="228"/>
                    <a:pt x="389" y="284"/>
                  </a:cubicBezTo>
                  <a:cubicBezTo>
                    <a:pt x="342" y="284"/>
                    <a:pt x="263" y="277"/>
                    <a:pt x="175" y="239"/>
                  </a:cubicBezTo>
                  <a:cubicBezTo>
                    <a:pt x="91" y="204"/>
                    <a:pt x="33" y="155"/>
                    <a:pt x="0" y="122"/>
                  </a:cubicBezTo>
                  <a:cubicBezTo>
                    <a:pt x="39" y="83"/>
                    <a:pt x="78" y="43"/>
                    <a:pt x="117" y="3"/>
                  </a:cubicBezTo>
                  <a:cubicBezTo>
                    <a:pt x="134" y="17"/>
                    <a:pt x="153" y="31"/>
                    <a:pt x="173" y="44"/>
                  </a:cubicBezTo>
                  <a:cubicBezTo>
                    <a:pt x="187" y="53"/>
                    <a:pt x="200" y="62"/>
                    <a:pt x="213" y="69"/>
                  </a:cubicBezTo>
                  <a:close/>
                </a:path>
              </a:pathLst>
            </a:custGeom>
            <a:solidFill>
              <a:srgbClr val="1755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8" name="Freeform 145">
              <a:extLst>
                <a:ext uri="{FF2B5EF4-FFF2-40B4-BE49-F238E27FC236}">
                  <a16:creationId xmlns:a16="http://schemas.microsoft.com/office/drawing/2014/main" id="{AA49469D-35B1-4CB1-8B2F-0BA45AA2D4F8}"/>
                </a:ext>
              </a:extLst>
            </p:cNvPr>
            <p:cNvSpPr>
              <a:spLocks/>
            </p:cNvSpPr>
            <p:nvPr/>
          </p:nvSpPr>
          <p:spPr bwMode="auto">
            <a:xfrm>
              <a:off x="265113" y="4092576"/>
              <a:ext cx="168275" cy="120650"/>
            </a:xfrm>
            <a:custGeom>
              <a:avLst/>
              <a:gdLst>
                <a:gd name="T0" fmla="*/ 2 w 392"/>
                <a:gd name="T1" fmla="*/ 113 h 282"/>
                <a:gd name="T2" fmla="*/ 0 w 392"/>
                <a:gd name="T3" fmla="*/ 282 h 282"/>
                <a:gd name="T4" fmla="*/ 177 w 392"/>
                <a:gd name="T5" fmla="*/ 253 h 282"/>
                <a:gd name="T6" fmla="*/ 392 w 392"/>
                <a:gd name="T7" fmla="*/ 124 h 282"/>
                <a:gd name="T8" fmla="*/ 272 w 392"/>
                <a:gd name="T9" fmla="*/ 1 h 282"/>
                <a:gd name="T10" fmla="*/ 221 w 392"/>
                <a:gd name="T11" fmla="*/ 44 h 282"/>
                <a:gd name="T12" fmla="*/ 174 w 392"/>
                <a:gd name="T13" fmla="*/ 68 h 282"/>
                <a:gd name="T14" fmla="*/ 113 w 392"/>
                <a:gd name="T15" fmla="*/ 0 h 282"/>
                <a:gd name="T16" fmla="*/ 119 w 392"/>
                <a:gd name="T17" fmla="*/ 90 h 282"/>
                <a:gd name="T18" fmla="*/ 72 w 392"/>
                <a:gd name="T19" fmla="*/ 105 h 282"/>
                <a:gd name="T20" fmla="*/ 2 w 392"/>
                <a:gd name="T21" fmla="*/ 113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2" h="282">
                  <a:moveTo>
                    <a:pt x="2" y="113"/>
                  </a:moveTo>
                  <a:cubicBezTo>
                    <a:pt x="1" y="169"/>
                    <a:pt x="1" y="226"/>
                    <a:pt x="0" y="282"/>
                  </a:cubicBezTo>
                  <a:cubicBezTo>
                    <a:pt x="45" y="282"/>
                    <a:pt x="107" y="277"/>
                    <a:pt x="177" y="253"/>
                  </a:cubicBezTo>
                  <a:cubicBezTo>
                    <a:pt x="282" y="218"/>
                    <a:pt x="353" y="160"/>
                    <a:pt x="392" y="124"/>
                  </a:cubicBezTo>
                  <a:cubicBezTo>
                    <a:pt x="352" y="83"/>
                    <a:pt x="312" y="42"/>
                    <a:pt x="272" y="1"/>
                  </a:cubicBezTo>
                  <a:cubicBezTo>
                    <a:pt x="260" y="14"/>
                    <a:pt x="243" y="29"/>
                    <a:pt x="221" y="44"/>
                  </a:cubicBezTo>
                  <a:cubicBezTo>
                    <a:pt x="204" y="55"/>
                    <a:pt x="188" y="63"/>
                    <a:pt x="174" y="68"/>
                  </a:cubicBezTo>
                  <a:cubicBezTo>
                    <a:pt x="154" y="45"/>
                    <a:pt x="134" y="23"/>
                    <a:pt x="113" y="0"/>
                  </a:cubicBezTo>
                  <a:cubicBezTo>
                    <a:pt x="115" y="30"/>
                    <a:pt x="117" y="60"/>
                    <a:pt x="119" y="90"/>
                  </a:cubicBezTo>
                  <a:cubicBezTo>
                    <a:pt x="106" y="95"/>
                    <a:pt x="90" y="101"/>
                    <a:pt x="72" y="105"/>
                  </a:cubicBezTo>
                  <a:cubicBezTo>
                    <a:pt x="45" y="112"/>
                    <a:pt x="21" y="113"/>
                    <a:pt x="2" y="113"/>
                  </a:cubicBezTo>
                  <a:close/>
                </a:path>
              </a:pathLst>
            </a:custGeom>
            <a:solidFill>
              <a:srgbClr val="8F13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9" name="Freeform 146">
              <a:extLst>
                <a:ext uri="{FF2B5EF4-FFF2-40B4-BE49-F238E27FC236}">
                  <a16:creationId xmlns:a16="http://schemas.microsoft.com/office/drawing/2014/main" id="{A3948019-155F-41D6-9FBF-2DB186943D39}"/>
                </a:ext>
              </a:extLst>
            </p:cNvPr>
            <p:cNvSpPr>
              <a:spLocks/>
            </p:cNvSpPr>
            <p:nvPr/>
          </p:nvSpPr>
          <p:spPr bwMode="auto">
            <a:xfrm>
              <a:off x="392113" y="3967163"/>
              <a:ext cx="120650" cy="166688"/>
            </a:xfrm>
            <a:custGeom>
              <a:avLst/>
              <a:gdLst>
                <a:gd name="T0" fmla="*/ 0 w 281"/>
                <a:gd name="T1" fmla="*/ 272 h 392"/>
                <a:gd name="T2" fmla="*/ 122 w 281"/>
                <a:gd name="T3" fmla="*/ 392 h 392"/>
                <a:gd name="T4" fmla="*/ 229 w 281"/>
                <a:gd name="T5" fmla="*/ 233 h 392"/>
                <a:gd name="T6" fmla="*/ 281 w 281"/>
                <a:gd name="T7" fmla="*/ 3 h 392"/>
                <a:gd name="T8" fmla="*/ 114 w 281"/>
                <a:gd name="T9" fmla="*/ 0 h 392"/>
                <a:gd name="T10" fmla="*/ 108 w 281"/>
                <a:gd name="T11" fmla="*/ 64 h 392"/>
                <a:gd name="T12" fmla="*/ 97 w 281"/>
                <a:gd name="T13" fmla="*/ 109 h 392"/>
                <a:gd name="T14" fmla="*/ 5 w 281"/>
                <a:gd name="T15" fmla="*/ 107 h 392"/>
                <a:gd name="T16" fmla="*/ 70 w 281"/>
                <a:gd name="T17" fmla="*/ 163 h 392"/>
                <a:gd name="T18" fmla="*/ 36 w 281"/>
                <a:gd name="T19" fmla="*/ 229 h 392"/>
                <a:gd name="T20" fmla="*/ 0 w 281"/>
                <a:gd name="T21" fmla="*/ 27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1" h="392">
                  <a:moveTo>
                    <a:pt x="0" y="272"/>
                  </a:moveTo>
                  <a:cubicBezTo>
                    <a:pt x="41" y="312"/>
                    <a:pt x="81" y="352"/>
                    <a:pt x="122" y="392"/>
                  </a:cubicBezTo>
                  <a:cubicBezTo>
                    <a:pt x="154" y="359"/>
                    <a:pt x="196" y="306"/>
                    <a:pt x="229" y="233"/>
                  </a:cubicBezTo>
                  <a:cubicBezTo>
                    <a:pt x="272" y="139"/>
                    <a:pt x="280" y="54"/>
                    <a:pt x="281" y="3"/>
                  </a:cubicBezTo>
                  <a:cubicBezTo>
                    <a:pt x="226" y="2"/>
                    <a:pt x="170" y="1"/>
                    <a:pt x="114" y="0"/>
                  </a:cubicBezTo>
                  <a:cubicBezTo>
                    <a:pt x="114" y="19"/>
                    <a:pt x="112" y="41"/>
                    <a:pt x="108" y="64"/>
                  </a:cubicBezTo>
                  <a:cubicBezTo>
                    <a:pt x="105" y="81"/>
                    <a:pt x="101" y="96"/>
                    <a:pt x="97" y="109"/>
                  </a:cubicBezTo>
                  <a:cubicBezTo>
                    <a:pt x="66" y="108"/>
                    <a:pt x="36" y="108"/>
                    <a:pt x="5" y="107"/>
                  </a:cubicBezTo>
                  <a:cubicBezTo>
                    <a:pt x="27" y="125"/>
                    <a:pt x="49" y="144"/>
                    <a:pt x="70" y="163"/>
                  </a:cubicBezTo>
                  <a:cubicBezTo>
                    <a:pt x="63" y="181"/>
                    <a:pt x="53" y="205"/>
                    <a:pt x="36" y="229"/>
                  </a:cubicBezTo>
                  <a:cubicBezTo>
                    <a:pt x="24" y="247"/>
                    <a:pt x="11" y="261"/>
                    <a:pt x="0" y="272"/>
                  </a:cubicBezTo>
                  <a:close/>
                </a:path>
              </a:pathLst>
            </a:custGeom>
            <a:solidFill>
              <a:srgbClr val="E94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0" name="Freeform 147">
              <a:extLst>
                <a:ext uri="{FF2B5EF4-FFF2-40B4-BE49-F238E27FC236}">
                  <a16:creationId xmlns:a16="http://schemas.microsoft.com/office/drawing/2014/main" id="{710B5911-1683-424E-8CF6-CFB89E8073DD}"/>
                </a:ext>
              </a:extLst>
            </p:cNvPr>
            <p:cNvSpPr>
              <a:spLocks/>
            </p:cNvSpPr>
            <p:nvPr/>
          </p:nvSpPr>
          <p:spPr bwMode="auto">
            <a:xfrm>
              <a:off x="265113" y="3698876"/>
              <a:ext cx="168275" cy="122238"/>
            </a:xfrm>
            <a:custGeom>
              <a:avLst/>
              <a:gdLst>
                <a:gd name="T0" fmla="*/ 0 w 391"/>
                <a:gd name="T1" fmla="*/ 173 h 286"/>
                <a:gd name="T2" fmla="*/ 0 w 391"/>
                <a:gd name="T3" fmla="*/ 0 h 286"/>
                <a:gd name="T4" fmla="*/ 184 w 391"/>
                <a:gd name="T5" fmla="*/ 36 h 286"/>
                <a:gd name="T6" fmla="*/ 391 w 391"/>
                <a:gd name="T7" fmla="*/ 166 h 286"/>
                <a:gd name="T8" fmla="*/ 272 w 391"/>
                <a:gd name="T9" fmla="*/ 286 h 286"/>
                <a:gd name="T10" fmla="*/ 207 w 391"/>
                <a:gd name="T11" fmla="*/ 235 h 286"/>
                <a:gd name="T12" fmla="*/ 169 w 391"/>
                <a:gd name="T13" fmla="*/ 217 h 286"/>
                <a:gd name="T14" fmla="*/ 115 w 391"/>
                <a:gd name="T15" fmla="*/ 277 h 286"/>
                <a:gd name="T16" fmla="*/ 120 w 391"/>
                <a:gd name="T17" fmla="*/ 196 h 286"/>
                <a:gd name="T18" fmla="*/ 60 w 391"/>
                <a:gd name="T19" fmla="*/ 178 h 286"/>
                <a:gd name="T20" fmla="*/ 0 w 391"/>
                <a:gd name="T21" fmla="*/ 173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1" h="286">
                  <a:moveTo>
                    <a:pt x="0" y="173"/>
                  </a:moveTo>
                  <a:cubicBezTo>
                    <a:pt x="0" y="116"/>
                    <a:pt x="0" y="58"/>
                    <a:pt x="0" y="0"/>
                  </a:cubicBezTo>
                  <a:cubicBezTo>
                    <a:pt x="46" y="2"/>
                    <a:pt x="111" y="10"/>
                    <a:pt x="184" y="36"/>
                  </a:cubicBezTo>
                  <a:cubicBezTo>
                    <a:pt x="284" y="73"/>
                    <a:pt x="353" y="130"/>
                    <a:pt x="391" y="166"/>
                  </a:cubicBezTo>
                  <a:cubicBezTo>
                    <a:pt x="351" y="206"/>
                    <a:pt x="312" y="246"/>
                    <a:pt x="272" y="286"/>
                  </a:cubicBezTo>
                  <a:cubicBezTo>
                    <a:pt x="257" y="271"/>
                    <a:pt x="236" y="252"/>
                    <a:pt x="207" y="235"/>
                  </a:cubicBezTo>
                  <a:cubicBezTo>
                    <a:pt x="194" y="228"/>
                    <a:pt x="181" y="222"/>
                    <a:pt x="169" y="217"/>
                  </a:cubicBezTo>
                  <a:cubicBezTo>
                    <a:pt x="151" y="237"/>
                    <a:pt x="133" y="257"/>
                    <a:pt x="115" y="277"/>
                  </a:cubicBezTo>
                  <a:cubicBezTo>
                    <a:pt x="117" y="250"/>
                    <a:pt x="118" y="223"/>
                    <a:pt x="120" y="196"/>
                  </a:cubicBezTo>
                  <a:cubicBezTo>
                    <a:pt x="105" y="190"/>
                    <a:pt x="84" y="183"/>
                    <a:pt x="60" y="178"/>
                  </a:cubicBezTo>
                  <a:cubicBezTo>
                    <a:pt x="37" y="174"/>
                    <a:pt x="17" y="173"/>
                    <a:pt x="0" y="173"/>
                  </a:cubicBezTo>
                  <a:close/>
                </a:path>
              </a:pathLst>
            </a:custGeom>
            <a:solidFill>
              <a:srgbClr val="F8C9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1" name="Freeform 148">
              <a:extLst>
                <a:ext uri="{FF2B5EF4-FFF2-40B4-BE49-F238E27FC236}">
                  <a16:creationId xmlns:a16="http://schemas.microsoft.com/office/drawing/2014/main" id="{FE063078-3659-4AB7-8A48-4D8AECDAF81A}"/>
                </a:ext>
              </a:extLst>
            </p:cNvPr>
            <p:cNvSpPr>
              <a:spLocks/>
            </p:cNvSpPr>
            <p:nvPr/>
          </p:nvSpPr>
          <p:spPr bwMode="auto">
            <a:xfrm>
              <a:off x="319088" y="3733801"/>
              <a:ext cx="49213" cy="42863"/>
            </a:xfrm>
            <a:custGeom>
              <a:avLst/>
              <a:gdLst>
                <a:gd name="T0" fmla="*/ 34 w 117"/>
                <a:gd name="T1" fmla="*/ 29 h 101"/>
                <a:gd name="T2" fmla="*/ 41 w 117"/>
                <a:gd name="T3" fmla="*/ 18 h 101"/>
                <a:gd name="T4" fmla="*/ 52 w 117"/>
                <a:gd name="T5" fmla="*/ 8 h 101"/>
                <a:gd name="T6" fmla="*/ 96 w 117"/>
                <a:gd name="T7" fmla="*/ 12 h 101"/>
                <a:gd name="T8" fmla="*/ 112 w 117"/>
                <a:gd name="T9" fmla="*/ 33 h 101"/>
                <a:gd name="T10" fmla="*/ 109 w 117"/>
                <a:gd name="T11" fmla="*/ 65 h 101"/>
                <a:gd name="T12" fmla="*/ 74 w 117"/>
                <a:gd name="T13" fmla="*/ 94 h 101"/>
                <a:gd name="T14" fmla="*/ 25 w 117"/>
                <a:gd name="T15" fmla="*/ 87 h 101"/>
                <a:gd name="T16" fmla="*/ 3 w 117"/>
                <a:gd name="T17" fmla="*/ 60 h 101"/>
                <a:gd name="T18" fmla="*/ 0 w 117"/>
                <a:gd name="T19" fmla="*/ 44 h 101"/>
                <a:gd name="T20" fmla="*/ 3 w 117"/>
                <a:gd name="T21" fmla="*/ 30 h 101"/>
                <a:gd name="T22" fmla="*/ 18 w 117"/>
                <a:gd name="T23" fmla="*/ 22 h 101"/>
                <a:gd name="T24" fmla="*/ 27 w 117"/>
                <a:gd name="T25" fmla="*/ 26 h 101"/>
                <a:gd name="T26" fmla="*/ 34 w 117"/>
                <a:gd name="T27" fmla="*/ 2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7" h="101">
                  <a:moveTo>
                    <a:pt x="34" y="29"/>
                  </a:moveTo>
                  <a:cubicBezTo>
                    <a:pt x="36" y="26"/>
                    <a:pt x="38" y="22"/>
                    <a:pt x="41" y="18"/>
                  </a:cubicBezTo>
                  <a:cubicBezTo>
                    <a:pt x="42" y="17"/>
                    <a:pt x="47" y="11"/>
                    <a:pt x="52" y="8"/>
                  </a:cubicBezTo>
                  <a:cubicBezTo>
                    <a:pt x="64" y="0"/>
                    <a:pt x="83" y="3"/>
                    <a:pt x="96" y="12"/>
                  </a:cubicBezTo>
                  <a:cubicBezTo>
                    <a:pt x="99" y="14"/>
                    <a:pt x="108" y="21"/>
                    <a:pt x="112" y="33"/>
                  </a:cubicBezTo>
                  <a:cubicBezTo>
                    <a:pt x="117" y="48"/>
                    <a:pt x="111" y="61"/>
                    <a:pt x="109" y="65"/>
                  </a:cubicBezTo>
                  <a:cubicBezTo>
                    <a:pt x="100" y="85"/>
                    <a:pt x="80" y="92"/>
                    <a:pt x="74" y="94"/>
                  </a:cubicBezTo>
                  <a:cubicBezTo>
                    <a:pt x="71" y="95"/>
                    <a:pt x="47" y="101"/>
                    <a:pt x="25" y="87"/>
                  </a:cubicBezTo>
                  <a:cubicBezTo>
                    <a:pt x="11" y="78"/>
                    <a:pt x="5" y="64"/>
                    <a:pt x="3" y="60"/>
                  </a:cubicBezTo>
                  <a:cubicBezTo>
                    <a:pt x="0" y="53"/>
                    <a:pt x="0" y="47"/>
                    <a:pt x="0" y="44"/>
                  </a:cubicBezTo>
                  <a:cubicBezTo>
                    <a:pt x="0" y="39"/>
                    <a:pt x="0" y="34"/>
                    <a:pt x="3" y="30"/>
                  </a:cubicBezTo>
                  <a:cubicBezTo>
                    <a:pt x="7" y="25"/>
                    <a:pt x="13" y="22"/>
                    <a:pt x="18" y="22"/>
                  </a:cubicBezTo>
                  <a:cubicBezTo>
                    <a:pt x="20" y="23"/>
                    <a:pt x="23" y="24"/>
                    <a:pt x="27" y="26"/>
                  </a:cubicBezTo>
                  <a:cubicBezTo>
                    <a:pt x="30" y="27"/>
                    <a:pt x="33" y="28"/>
                    <a:pt x="34" y="29"/>
                  </a:cubicBez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2" name="Oval 149">
              <a:extLst>
                <a:ext uri="{FF2B5EF4-FFF2-40B4-BE49-F238E27FC236}">
                  <a16:creationId xmlns:a16="http://schemas.microsoft.com/office/drawing/2014/main" id="{BC869ADC-FEFF-4B4A-9561-822C33D07F26}"/>
                </a:ext>
              </a:extLst>
            </p:cNvPr>
            <p:cNvSpPr>
              <a:spLocks noChangeArrowheads="1"/>
            </p:cNvSpPr>
            <p:nvPr/>
          </p:nvSpPr>
          <p:spPr bwMode="auto">
            <a:xfrm>
              <a:off x="338138" y="3741738"/>
              <a:ext cx="7938" cy="7938"/>
            </a:xfrm>
            <a:prstGeom prst="ellipse">
              <a:avLst/>
            </a:prstGeom>
            <a:solidFill>
              <a:srgbClr val="2F9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3" name="Oval 150">
              <a:extLst>
                <a:ext uri="{FF2B5EF4-FFF2-40B4-BE49-F238E27FC236}">
                  <a16:creationId xmlns:a16="http://schemas.microsoft.com/office/drawing/2014/main" id="{9B6D6D36-8F93-4169-9966-C88B28601851}"/>
                </a:ext>
              </a:extLst>
            </p:cNvPr>
            <p:cNvSpPr>
              <a:spLocks noChangeArrowheads="1"/>
            </p:cNvSpPr>
            <p:nvPr/>
          </p:nvSpPr>
          <p:spPr bwMode="auto">
            <a:xfrm>
              <a:off x="350838" y="3741738"/>
              <a:ext cx="6350" cy="7938"/>
            </a:xfrm>
            <a:prstGeom prst="ellipse">
              <a:avLst/>
            </a:prstGeom>
            <a:solidFill>
              <a:srgbClr val="F8C9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4" name="Oval 151">
              <a:extLst>
                <a:ext uri="{FF2B5EF4-FFF2-40B4-BE49-F238E27FC236}">
                  <a16:creationId xmlns:a16="http://schemas.microsoft.com/office/drawing/2014/main" id="{2B3123E8-3FBD-4AD4-BB46-8C607EBD2F0E}"/>
                </a:ext>
              </a:extLst>
            </p:cNvPr>
            <p:cNvSpPr>
              <a:spLocks noChangeArrowheads="1"/>
            </p:cNvSpPr>
            <p:nvPr/>
          </p:nvSpPr>
          <p:spPr bwMode="auto">
            <a:xfrm>
              <a:off x="322263" y="3746501"/>
              <a:ext cx="7938" cy="6350"/>
            </a:xfrm>
            <a:prstGeom prst="ellipse">
              <a:avLst/>
            </a:prstGeom>
            <a:solidFill>
              <a:srgbClr val="F8C9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5" name="Oval 152">
              <a:extLst>
                <a:ext uri="{FF2B5EF4-FFF2-40B4-BE49-F238E27FC236}">
                  <a16:creationId xmlns:a16="http://schemas.microsoft.com/office/drawing/2014/main" id="{597732D0-C051-4EA7-82A3-DB24C42D7218}"/>
                </a:ext>
              </a:extLst>
            </p:cNvPr>
            <p:cNvSpPr>
              <a:spLocks noChangeArrowheads="1"/>
            </p:cNvSpPr>
            <p:nvPr/>
          </p:nvSpPr>
          <p:spPr bwMode="auto">
            <a:xfrm>
              <a:off x="327025" y="3759201"/>
              <a:ext cx="7938" cy="7938"/>
            </a:xfrm>
            <a:prstGeom prst="ellipse">
              <a:avLst/>
            </a:prstGeom>
            <a:solidFill>
              <a:srgbClr val="F8C9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6" name="Oval 153">
              <a:extLst>
                <a:ext uri="{FF2B5EF4-FFF2-40B4-BE49-F238E27FC236}">
                  <a16:creationId xmlns:a16="http://schemas.microsoft.com/office/drawing/2014/main" id="{BD76CF40-F6D4-4501-B53D-72E6B76BED30}"/>
                </a:ext>
              </a:extLst>
            </p:cNvPr>
            <p:cNvSpPr>
              <a:spLocks noChangeArrowheads="1"/>
            </p:cNvSpPr>
            <p:nvPr/>
          </p:nvSpPr>
          <p:spPr bwMode="auto">
            <a:xfrm>
              <a:off x="338138" y="3762376"/>
              <a:ext cx="7938" cy="7938"/>
            </a:xfrm>
            <a:prstGeom prst="ellipse">
              <a:avLst/>
            </a:prstGeom>
            <a:solidFill>
              <a:srgbClr val="F8C9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7" name="Oval 154">
              <a:extLst>
                <a:ext uri="{FF2B5EF4-FFF2-40B4-BE49-F238E27FC236}">
                  <a16:creationId xmlns:a16="http://schemas.microsoft.com/office/drawing/2014/main" id="{98007460-6AFE-4032-8A53-FE895964941E}"/>
                </a:ext>
              </a:extLst>
            </p:cNvPr>
            <p:cNvSpPr>
              <a:spLocks noChangeArrowheads="1"/>
            </p:cNvSpPr>
            <p:nvPr/>
          </p:nvSpPr>
          <p:spPr bwMode="auto">
            <a:xfrm>
              <a:off x="338138" y="3741738"/>
              <a:ext cx="7938" cy="7938"/>
            </a:xfrm>
            <a:prstGeom prst="ellipse">
              <a:avLst/>
            </a:prstGeom>
            <a:solidFill>
              <a:srgbClr val="F8C9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8" name="Oval 155">
              <a:extLst>
                <a:ext uri="{FF2B5EF4-FFF2-40B4-BE49-F238E27FC236}">
                  <a16:creationId xmlns:a16="http://schemas.microsoft.com/office/drawing/2014/main" id="{2CBF482C-ECD3-407C-88FC-DA8EE1031202}"/>
                </a:ext>
              </a:extLst>
            </p:cNvPr>
            <p:cNvSpPr>
              <a:spLocks noChangeArrowheads="1"/>
            </p:cNvSpPr>
            <p:nvPr/>
          </p:nvSpPr>
          <p:spPr bwMode="auto">
            <a:xfrm>
              <a:off x="349250" y="3760788"/>
              <a:ext cx="7938" cy="6350"/>
            </a:xfrm>
            <a:prstGeom prst="ellipse">
              <a:avLst/>
            </a:prstGeom>
            <a:solidFill>
              <a:srgbClr val="F8C9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9" name="Oval 156">
              <a:extLst>
                <a:ext uri="{FF2B5EF4-FFF2-40B4-BE49-F238E27FC236}">
                  <a16:creationId xmlns:a16="http://schemas.microsoft.com/office/drawing/2014/main" id="{E1500201-D8CD-4EF3-8B96-321AC10E0354}"/>
                </a:ext>
              </a:extLst>
            </p:cNvPr>
            <p:cNvSpPr>
              <a:spLocks noChangeArrowheads="1"/>
            </p:cNvSpPr>
            <p:nvPr/>
          </p:nvSpPr>
          <p:spPr bwMode="auto">
            <a:xfrm>
              <a:off x="355600" y="3751263"/>
              <a:ext cx="6350" cy="7938"/>
            </a:xfrm>
            <a:prstGeom prst="ellipse">
              <a:avLst/>
            </a:prstGeom>
            <a:solidFill>
              <a:srgbClr val="F8C9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0" name="Oval 157">
              <a:extLst>
                <a:ext uri="{FF2B5EF4-FFF2-40B4-BE49-F238E27FC236}">
                  <a16:creationId xmlns:a16="http://schemas.microsoft.com/office/drawing/2014/main" id="{B2CD2F9C-14D3-4462-A152-6D29BEDE1EDC}"/>
                </a:ext>
              </a:extLst>
            </p:cNvPr>
            <p:cNvSpPr>
              <a:spLocks noChangeArrowheads="1"/>
            </p:cNvSpPr>
            <p:nvPr/>
          </p:nvSpPr>
          <p:spPr bwMode="auto">
            <a:xfrm>
              <a:off x="446088" y="3862388"/>
              <a:ext cx="9525" cy="9525"/>
            </a:xfrm>
            <a:prstGeom prst="ellipse">
              <a:avLst/>
            </a:prstGeom>
            <a:solidFill>
              <a:srgbClr val="E69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1" name="Oval 158">
              <a:extLst>
                <a:ext uri="{FF2B5EF4-FFF2-40B4-BE49-F238E27FC236}">
                  <a16:creationId xmlns:a16="http://schemas.microsoft.com/office/drawing/2014/main" id="{FD09CFB7-8FC1-44DA-8966-06928F7ADCD7}"/>
                </a:ext>
              </a:extLst>
            </p:cNvPr>
            <p:cNvSpPr>
              <a:spLocks noChangeArrowheads="1"/>
            </p:cNvSpPr>
            <p:nvPr/>
          </p:nvSpPr>
          <p:spPr bwMode="auto">
            <a:xfrm>
              <a:off x="461963" y="3862388"/>
              <a:ext cx="9525" cy="9525"/>
            </a:xfrm>
            <a:prstGeom prst="ellipse">
              <a:avLst/>
            </a:prstGeom>
            <a:solidFill>
              <a:srgbClr val="E69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2" name="Freeform 159">
              <a:extLst>
                <a:ext uri="{FF2B5EF4-FFF2-40B4-BE49-F238E27FC236}">
                  <a16:creationId xmlns:a16="http://schemas.microsoft.com/office/drawing/2014/main" id="{A5FB5DEE-2BC6-4694-8AFC-55FDB6629A2A}"/>
                </a:ext>
              </a:extLst>
            </p:cNvPr>
            <p:cNvSpPr>
              <a:spLocks/>
            </p:cNvSpPr>
            <p:nvPr/>
          </p:nvSpPr>
          <p:spPr bwMode="auto">
            <a:xfrm>
              <a:off x="450850" y="3884613"/>
              <a:ext cx="15875" cy="6350"/>
            </a:xfrm>
            <a:custGeom>
              <a:avLst/>
              <a:gdLst>
                <a:gd name="T0" fmla="*/ 0 w 38"/>
                <a:gd name="T1" fmla="*/ 0 h 16"/>
                <a:gd name="T2" fmla="*/ 7 w 38"/>
                <a:gd name="T3" fmla="*/ 4 h 16"/>
                <a:gd name="T4" fmla="*/ 38 w 38"/>
                <a:gd name="T5" fmla="*/ 1 h 16"/>
                <a:gd name="T6" fmla="*/ 24 w 38"/>
                <a:gd name="T7" fmla="*/ 13 h 16"/>
                <a:gd name="T8" fmla="*/ 6 w 38"/>
                <a:gd name="T9" fmla="*/ 9 h 16"/>
                <a:gd name="T10" fmla="*/ 0 w 38"/>
                <a:gd name="T11" fmla="*/ 0 h 16"/>
              </a:gdLst>
              <a:ahLst/>
              <a:cxnLst>
                <a:cxn ang="0">
                  <a:pos x="T0" y="T1"/>
                </a:cxn>
                <a:cxn ang="0">
                  <a:pos x="T2" y="T3"/>
                </a:cxn>
                <a:cxn ang="0">
                  <a:pos x="T4" y="T5"/>
                </a:cxn>
                <a:cxn ang="0">
                  <a:pos x="T6" y="T7"/>
                </a:cxn>
                <a:cxn ang="0">
                  <a:pos x="T8" y="T9"/>
                </a:cxn>
                <a:cxn ang="0">
                  <a:pos x="T10" y="T11"/>
                </a:cxn>
              </a:cxnLst>
              <a:rect l="0" t="0" r="r" b="b"/>
              <a:pathLst>
                <a:path w="38" h="16">
                  <a:moveTo>
                    <a:pt x="0" y="0"/>
                  </a:moveTo>
                  <a:cubicBezTo>
                    <a:pt x="2" y="2"/>
                    <a:pt x="5" y="3"/>
                    <a:pt x="7" y="4"/>
                  </a:cubicBezTo>
                  <a:cubicBezTo>
                    <a:pt x="21" y="11"/>
                    <a:pt x="36" y="2"/>
                    <a:pt x="38" y="1"/>
                  </a:cubicBezTo>
                  <a:cubicBezTo>
                    <a:pt x="38" y="2"/>
                    <a:pt x="34" y="10"/>
                    <a:pt x="24" y="13"/>
                  </a:cubicBezTo>
                  <a:cubicBezTo>
                    <a:pt x="23" y="13"/>
                    <a:pt x="14" y="16"/>
                    <a:pt x="6" y="9"/>
                  </a:cubicBezTo>
                  <a:cubicBezTo>
                    <a:pt x="2" y="6"/>
                    <a:pt x="0" y="2"/>
                    <a:pt x="0" y="0"/>
                  </a:cubicBezTo>
                  <a:close/>
                </a:path>
              </a:pathLst>
            </a:custGeom>
            <a:solidFill>
              <a:srgbClr val="FA8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3" name="Freeform 160">
              <a:extLst>
                <a:ext uri="{FF2B5EF4-FFF2-40B4-BE49-F238E27FC236}">
                  <a16:creationId xmlns:a16="http://schemas.microsoft.com/office/drawing/2014/main" id="{5FF41C09-8D89-417B-A5D1-D858E7A5D116}"/>
                </a:ext>
              </a:extLst>
            </p:cNvPr>
            <p:cNvSpPr>
              <a:spLocks/>
            </p:cNvSpPr>
            <p:nvPr/>
          </p:nvSpPr>
          <p:spPr bwMode="auto">
            <a:xfrm>
              <a:off x="433388" y="4019551"/>
              <a:ext cx="52388" cy="49213"/>
            </a:xfrm>
            <a:custGeom>
              <a:avLst/>
              <a:gdLst>
                <a:gd name="T0" fmla="*/ 64 w 125"/>
                <a:gd name="T1" fmla="*/ 101 h 115"/>
                <a:gd name="T2" fmla="*/ 53 w 125"/>
                <a:gd name="T3" fmla="*/ 110 h 115"/>
                <a:gd name="T4" fmla="*/ 22 w 125"/>
                <a:gd name="T5" fmla="*/ 106 h 115"/>
                <a:gd name="T6" fmla="*/ 17 w 125"/>
                <a:gd name="T7" fmla="*/ 76 h 115"/>
                <a:gd name="T8" fmla="*/ 8 w 125"/>
                <a:gd name="T9" fmla="*/ 68 h 115"/>
                <a:gd name="T10" fmla="*/ 6 w 125"/>
                <a:gd name="T11" fmla="*/ 42 h 115"/>
                <a:gd name="T12" fmla="*/ 19 w 125"/>
                <a:gd name="T13" fmla="*/ 29 h 115"/>
                <a:gd name="T14" fmla="*/ 37 w 125"/>
                <a:gd name="T15" fmla="*/ 27 h 115"/>
                <a:gd name="T16" fmla="*/ 39 w 125"/>
                <a:gd name="T17" fmla="*/ 15 h 115"/>
                <a:gd name="T18" fmla="*/ 55 w 125"/>
                <a:gd name="T19" fmla="*/ 3 h 115"/>
                <a:gd name="T20" fmla="*/ 76 w 125"/>
                <a:gd name="T21" fmla="*/ 4 h 115"/>
                <a:gd name="T22" fmla="*/ 87 w 125"/>
                <a:gd name="T23" fmla="*/ 15 h 115"/>
                <a:gd name="T24" fmla="*/ 89 w 125"/>
                <a:gd name="T25" fmla="*/ 26 h 115"/>
                <a:gd name="T26" fmla="*/ 107 w 125"/>
                <a:gd name="T27" fmla="*/ 26 h 115"/>
                <a:gd name="T28" fmla="*/ 123 w 125"/>
                <a:gd name="T29" fmla="*/ 55 h 115"/>
                <a:gd name="T30" fmla="*/ 111 w 125"/>
                <a:gd name="T31" fmla="*/ 74 h 115"/>
                <a:gd name="T32" fmla="*/ 112 w 125"/>
                <a:gd name="T33" fmla="*/ 96 h 115"/>
                <a:gd name="T34" fmla="*/ 84 w 125"/>
                <a:gd name="T35" fmla="*/ 113 h 115"/>
                <a:gd name="T36" fmla="*/ 68 w 125"/>
                <a:gd name="T37" fmla="*/ 106 h 115"/>
                <a:gd name="T38" fmla="*/ 64 w 125"/>
                <a:gd name="T39" fmla="*/ 10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 h="115">
                  <a:moveTo>
                    <a:pt x="64" y="101"/>
                  </a:moveTo>
                  <a:cubicBezTo>
                    <a:pt x="62" y="103"/>
                    <a:pt x="59" y="107"/>
                    <a:pt x="53" y="110"/>
                  </a:cubicBezTo>
                  <a:cubicBezTo>
                    <a:pt x="45" y="113"/>
                    <a:pt x="31" y="115"/>
                    <a:pt x="22" y="106"/>
                  </a:cubicBezTo>
                  <a:cubicBezTo>
                    <a:pt x="15" y="98"/>
                    <a:pt x="13" y="87"/>
                    <a:pt x="17" y="76"/>
                  </a:cubicBezTo>
                  <a:cubicBezTo>
                    <a:pt x="15" y="75"/>
                    <a:pt x="11" y="72"/>
                    <a:pt x="8" y="68"/>
                  </a:cubicBezTo>
                  <a:cubicBezTo>
                    <a:pt x="8" y="67"/>
                    <a:pt x="0" y="55"/>
                    <a:pt x="6" y="42"/>
                  </a:cubicBezTo>
                  <a:cubicBezTo>
                    <a:pt x="10" y="34"/>
                    <a:pt x="17" y="30"/>
                    <a:pt x="19" y="29"/>
                  </a:cubicBezTo>
                  <a:cubicBezTo>
                    <a:pt x="27" y="25"/>
                    <a:pt x="34" y="26"/>
                    <a:pt x="37" y="27"/>
                  </a:cubicBezTo>
                  <a:cubicBezTo>
                    <a:pt x="36" y="24"/>
                    <a:pt x="36" y="19"/>
                    <a:pt x="39" y="15"/>
                  </a:cubicBezTo>
                  <a:cubicBezTo>
                    <a:pt x="43" y="7"/>
                    <a:pt x="51" y="4"/>
                    <a:pt x="55" y="3"/>
                  </a:cubicBezTo>
                  <a:cubicBezTo>
                    <a:pt x="59" y="2"/>
                    <a:pt x="67" y="0"/>
                    <a:pt x="76" y="4"/>
                  </a:cubicBezTo>
                  <a:cubicBezTo>
                    <a:pt x="78" y="5"/>
                    <a:pt x="84" y="8"/>
                    <a:pt x="87" y="15"/>
                  </a:cubicBezTo>
                  <a:cubicBezTo>
                    <a:pt x="90" y="20"/>
                    <a:pt x="90" y="24"/>
                    <a:pt x="89" y="26"/>
                  </a:cubicBezTo>
                  <a:cubicBezTo>
                    <a:pt x="92" y="25"/>
                    <a:pt x="99" y="23"/>
                    <a:pt x="107" y="26"/>
                  </a:cubicBezTo>
                  <a:cubicBezTo>
                    <a:pt x="118" y="31"/>
                    <a:pt x="125" y="43"/>
                    <a:pt x="123" y="55"/>
                  </a:cubicBezTo>
                  <a:cubicBezTo>
                    <a:pt x="121" y="66"/>
                    <a:pt x="112" y="72"/>
                    <a:pt x="111" y="74"/>
                  </a:cubicBezTo>
                  <a:cubicBezTo>
                    <a:pt x="112" y="76"/>
                    <a:pt x="116" y="85"/>
                    <a:pt x="112" y="96"/>
                  </a:cubicBezTo>
                  <a:cubicBezTo>
                    <a:pt x="107" y="108"/>
                    <a:pt x="94" y="114"/>
                    <a:pt x="84" y="113"/>
                  </a:cubicBezTo>
                  <a:cubicBezTo>
                    <a:pt x="82" y="113"/>
                    <a:pt x="74" y="112"/>
                    <a:pt x="68" y="106"/>
                  </a:cubicBezTo>
                  <a:cubicBezTo>
                    <a:pt x="66" y="104"/>
                    <a:pt x="65" y="102"/>
                    <a:pt x="64" y="101"/>
                  </a:cubicBezTo>
                  <a:close/>
                </a:path>
              </a:pathLst>
            </a:custGeom>
            <a:solidFill>
              <a:srgbClr val="F6F6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4" name="Oval 161">
              <a:extLst>
                <a:ext uri="{FF2B5EF4-FFF2-40B4-BE49-F238E27FC236}">
                  <a16:creationId xmlns:a16="http://schemas.microsoft.com/office/drawing/2014/main" id="{C633F9A8-EB88-4773-92DB-930F6C5DB79D}"/>
                </a:ext>
              </a:extLst>
            </p:cNvPr>
            <p:cNvSpPr>
              <a:spLocks noChangeArrowheads="1"/>
            </p:cNvSpPr>
            <p:nvPr/>
          </p:nvSpPr>
          <p:spPr bwMode="auto">
            <a:xfrm>
              <a:off x="447675" y="4033838"/>
              <a:ext cx="23813" cy="25400"/>
            </a:xfrm>
            <a:prstGeom prst="ellipse">
              <a:avLst/>
            </a:prstGeom>
            <a:solidFill>
              <a:srgbClr val="DF4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5" name="Oval 162">
              <a:extLst>
                <a:ext uri="{FF2B5EF4-FFF2-40B4-BE49-F238E27FC236}">
                  <a16:creationId xmlns:a16="http://schemas.microsoft.com/office/drawing/2014/main" id="{FFAB89AC-B6FA-43BC-A426-97876423C986}"/>
                </a:ext>
              </a:extLst>
            </p:cNvPr>
            <p:cNvSpPr>
              <a:spLocks noChangeArrowheads="1"/>
            </p:cNvSpPr>
            <p:nvPr/>
          </p:nvSpPr>
          <p:spPr bwMode="auto">
            <a:xfrm>
              <a:off x="454025" y="4038601"/>
              <a:ext cx="12700" cy="14288"/>
            </a:xfrm>
            <a:prstGeom prst="ellipse">
              <a:avLst/>
            </a:prstGeom>
            <a:solidFill>
              <a:srgbClr val="F5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6" name="Freeform 163">
              <a:extLst>
                <a:ext uri="{FF2B5EF4-FFF2-40B4-BE49-F238E27FC236}">
                  <a16:creationId xmlns:a16="http://schemas.microsoft.com/office/drawing/2014/main" id="{8F9045BE-A528-430C-94C1-FD9954C6A31E}"/>
                </a:ext>
              </a:extLst>
            </p:cNvPr>
            <p:cNvSpPr>
              <a:spLocks/>
            </p:cNvSpPr>
            <p:nvPr/>
          </p:nvSpPr>
          <p:spPr bwMode="auto">
            <a:xfrm>
              <a:off x="315913" y="4149726"/>
              <a:ext cx="33338" cy="36513"/>
            </a:xfrm>
            <a:custGeom>
              <a:avLst/>
              <a:gdLst>
                <a:gd name="T0" fmla="*/ 3 w 76"/>
                <a:gd name="T1" fmla="*/ 14 h 86"/>
                <a:gd name="T2" fmla="*/ 26 w 76"/>
                <a:gd name="T3" fmla="*/ 0 h 86"/>
                <a:gd name="T4" fmla="*/ 35 w 76"/>
                <a:gd name="T5" fmla="*/ 0 h 86"/>
                <a:gd name="T6" fmla="*/ 35 w 76"/>
                <a:gd name="T7" fmla="*/ 65 h 86"/>
                <a:gd name="T8" fmla="*/ 50 w 76"/>
                <a:gd name="T9" fmla="*/ 63 h 86"/>
                <a:gd name="T10" fmla="*/ 69 w 76"/>
                <a:gd name="T11" fmla="*/ 66 h 86"/>
                <a:gd name="T12" fmla="*/ 75 w 76"/>
                <a:gd name="T13" fmla="*/ 72 h 86"/>
                <a:gd name="T14" fmla="*/ 67 w 76"/>
                <a:gd name="T15" fmla="*/ 84 h 86"/>
                <a:gd name="T16" fmla="*/ 52 w 76"/>
                <a:gd name="T17" fmla="*/ 86 h 86"/>
                <a:gd name="T18" fmla="*/ 32 w 76"/>
                <a:gd name="T19" fmla="*/ 83 h 86"/>
                <a:gd name="T20" fmla="*/ 27 w 76"/>
                <a:gd name="T21" fmla="*/ 79 h 86"/>
                <a:gd name="T22" fmla="*/ 27 w 76"/>
                <a:gd name="T23" fmla="*/ 72 h 86"/>
                <a:gd name="T24" fmla="*/ 26 w 76"/>
                <a:gd name="T25" fmla="*/ 10 h 86"/>
                <a:gd name="T26" fmla="*/ 8 w 76"/>
                <a:gd name="T27" fmla="*/ 23 h 86"/>
                <a:gd name="T28" fmla="*/ 2 w 76"/>
                <a:gd name="T29" fmla="*/ 21 h 86"/>
                <a:gd name="T30" fmla="*/ 3 w 76"/>
                <a:gd name="T31" fmla="*/ 1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86">
                  <a:moveTo>
                    <a:pt x="3" y="14"/>
                  </a:moveTo>
                  <a:cubicBezTo>
                    <a:pt x="11" y="10"/>
                    <a:pt x="18" y="5"/>
                    <a:pt x="26" y="0"/>
                  </a:cubicBezTo>
                  <a:cubicBezTo>
                    <a:pt x="29" y="0"/>
                    <a:pt x="32" y="0"/>
                    <a:pt x="35" y="0"/>
                  </a:cubicBezTo>
                  <a:cubicBezTo>
                    <a:pt x="35" y="21"/>
                    <a:pt x="35" y="43"/>
                    <a:pt x="35" y="65"/>
                  </a:cubicBezTo>
                  <a:cubicBezTo>
                    <a:pt x="41" y="64"/>
                    <a:pt x="47" y="63"/>
                    <a:pt x="50" y="63"/>
                  </a:cubicBezTo>
                  <a:cubicBezTo>
                    <a:pt x="62" y="63"/>
                    <a:pt x="67" y="65"/>
                    <a:pt x="69" y="66"/>
                  </a:cubicBezTo>
                  <a:cubicBezTo>
                    <a:pt x="72" y="67"/>
                    <a:pt x="74" y="69"/>
                    <a:pt x="75" y="72"/>
                  </a:cubicBezTo>
                  <a:cubicBezTo>
                    <a:pt x="76" y="75"/>
                    <a:pt x="73" y="80"/>
                    <a:pt x="67" y="84"/>
                  </a:cubicBezTo>
                  <a:cubicBezTo>
                    <a:pt x="61" y="85"/>
                    <a:pt x="56" y="86"/>
                    <a:pt x="52" y="86"/>
                  </a:cubicBezTo>
                  <a:cubicBezTo>
                    <a:pt x="45" y="86"/>
                    <a:pt x="38" y="86"/>
                    <a:pt x="32" y="83"/>
                  </a:cubicBezTo>
                  <a:cubicBezTo>
                    <a:pt x="30" y="81"/>
                    <a:pt x="28" y="80"/>
                    <a:pt x="27" y="79"/>
                  </a:cubicBezTo>
                  <a:cubicBezTo>
                    <a:pt x="27" y="77"/>
                    <a:pt x="27" y="74"/>
                    <a:pt x="27" y="72"/>
                  </a:cubicBezTo>
                  <a:cubicBezTo>
                    <a:pt x="26" y="51"/>
                    <a:pt x="26" y="30"/>
                    <a:pt x="26" y="10"/>
                  </a:cubicBezTo>
                  <a:cubicBezTo>
                    <a:pt x="20" y="14"/>
                    <a:pt x="14" y="19"/>
                    <a:pt x="8" y="23"/>
                  </a:cubicBezTo>
                  <a:cubicBezTo>
                    <a:pt x="5" y="24"/>
                    <a:pt x="3" y="23"/>
                    <a:pt x="2" y="21"/>
                  </a:cubicBezTo>
                  <a:cubicBezTo>
                    <a:pt x="0" y="19"/>
                    <a:pt x="1" y="16"/>
                    <a:pt x="3" y="14"/>
                  </a:cubicBezTo>
                  <a:close/>
                </a:path>
              </a:pathLst>
            </a:custGeom>
            <a:solidFill>
              <a:srgbClr val="F7F0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7" name="Freeform 164">
              <a:extLst>
                <a:ext uri="{FF2B5EF4-FFF2-40B4-BE49-F238E27FC236}">
                  <a16:creationId xmlns:a16="http://schemas.microsoft.com/office/drawing/2014/main" id="{043A0DA2-305A-48AF-B3B2-94E914925807}"/>
                </a:ext>
              </a:extLst>
            </p:cNvPr>
            <p:cNvSpPr>
              <a:spLocks/>
            </p:cNvSpPr>
            <p:nvPr/>
          </p:nvSpPr>
          <p:spPr bwMode="auto">
            <a:xfrm>
              <a:off x="334963" y="4137026"/>
              <a:ext cx="31750" cy="38100"/>
            </a:xfrm>
            <a:custGeom>
              <a:avLst/>
              <a:gdLst>
                <a:gd name="T0" fmla="*/ 3 w 75"/>
                <a:gd name="T1" fmla="*/ 16 h 88"/>
                <a:gd name="T2" fmla="*/ 27 w 75"/>
                <a:gd name="T3" fmla="*/ 1 h 88"/>
                <a:gd name="T4" fmla="*/ 31 w 75"/>
                <a:gd name="T5" fmla="*/ 0 h 88"/>
                <a:gd name="T6" fmla="*/ 36 w 75"/>
                <a:gd name="T7" fmla="*/ 1 h 88"/>
                <a:gd name="T8" fmla="*/ 36 w 75"/>
                <a:gd name="T9" fmla="*/ 67 h 88"/>
                <a:gd name="T10" fmla="*/ 49 w 75"/>
                <a:gd name="T11" fmla="*/ 65 h 88"/>
                <a:gd name="T12" fmla="*/ 67 w 75"/>
                <a:gd name="T13" fmla="*/ 68 h 88"/>
                <a:gd name="T14" fmla="*/ 74 w 75"/>
                <a:gd name="T15" fmla="*/ 72 h 88"/>
                <a:gd name="T16" fmla="*/ 75 w 75"/>
                <a:gd name="T17" fmla="*/ 77 h 88"/>
                <a:gd name="T18" fmla="*/ 68 w 75"/>
                <a:gd name="T19" fmla="*/ 85 h 88"/>
                <a:gd name="T20" fmla="*/ 50 w 75"/>
                <a:gd name="T21" fmla="*/ 88 h 88"/>
                <a:gd name="T22" fmla="*/ 38 w 75"/>
                <a:gd name="T23" fmla="*/ 87 h 88"/>
                <a:gd name="T24" fmla="*/ 28 w 75"/>
                <a:gd name="T25" fmla="*/ 81 h 88"/>
                <a:gd name="T26" fmla="*/ 27 w 75"/>
                <a:gd name="T27" fmla="*/ 34 h 88"/>
                <a:gd name="T28" fmla="*/ 7 w 75"/>
                <a:gd name="T29" fmla="*/ 45 h 88"/>
                <a:gd name="T30" fmla="*/ 2 w 75"/>
                <a:gd name="T31" fmla="*/ 45 h 88"/>
                <a:gd name="T32" fmla="*/ 2 w 75"/>
                <a:gd name="T33" fmla="*/ 38 h 88"/>
                <a:gd name="T34" fmla="*/ 27 w 75"/>
                <a:gd name="T35" fmla="*/ 22 h 88"/>
                <a:gd name="T36" fmla="*/ 27 w 75"/>
                <a:gd name="T37" fmla="*/ 13 h 88"/>
                <a:gd name="T38" fmla="*/ 9 w 75"/>
                <a:gd name="T39" fmla="*/ 24 h 88"/>
                <a:gd name="T40" fmla="*/ 3 w 75"/>
                <a:gd name="T41" fmla="*/ 23 h 88"/>
                <a:gd name="T42" fmla="*/ 3 w 75"/>
                <a:gd name="T43"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8">
                  <a:moveTo>
                    <a:pt x="3" y="16"/>
                  </a:moveTo>
                  <a:cubicBezTo>
                    <a:pt x="11" y="11"/>
                    <a:pt x="19" y="6"/>
                    <a:pt x="27" y="1"/>
                  </a:cubicBezTo>
                  <a:cubicBezTo>
                    <a:pt x="28" y="0"/>
                    <a:pt x="29" y="0"/>
                    <a:pt x="31" y="0"/>
                  </a:cubicBezTo>
                  <a:cubicBezTo>
                    <a:pt x="33" y="0"/>
                    <a:pt x="35" y="1"/>
                    <a:pt x="36" y="1"/>
                  </a:cubicBezTo>
                  <a:cubicBezTo>
                    <a:pt x="36" y="23"/>
                    <a:pt x="36" y="45"/>
                    <a:pt x="36" y="67"/>
                  </a:cubicBezTo>
                  <a:cubicBezTo>
                    <a:pt x="41" y="66"/>
                    <a:pt x="46" y="66"/>
                    <a:pt x="49" y="65"/>
                  </a:cubicBezTo>
                  <a:cubicBezTo>
                    <a:pt x="56" y="65"/>
                    <a:pt x="61" y="66"/>
                    <a:pt x="67" y="68"/>
                  </a:cubicBezTo>
                  <a:cubicBezTo>
                    <a:pt x="70" y="69"/>
                    <a:pt x="72" y="70"/>
                    <a:pt x="74" y="72"/>
                  </a:cubicBezTo>
                  <a:cubicBezTo>
                    <a:pt x="74" y="72"/>
                    <a:pt x="75" y="74"/>
                    <a:pt x="75" y="77"/>
                  </a:cubicBezTo>
                  <a:cubicBezTo>
                    <a:pt x="75" y="81"/>
                    <a:pt x="70" y="83"/>
                    <a:pt x="68" y="85"/>
                  </a:cubicBezTo>
                  <a:cubicBezTo>
                    <a:pt x="62" y="88"/>
                    <a:pt x="56" y="88"/>
                    <a:pt x="50" y="88"/>
                  </a:cubicBezTo>
                  <a:cubicBezTo>
                    <a:pt x="45" y="88"/>
                    <a:pt x="42" y="88"/>
                    <a:pt x="38" y="87"/>
                  </a:cubicBezTo>
                  <a:cubicBezTo>
                    <a:pt x="33" y="85"/>
                    <a:pt x="30" y="83"/>
                    <a:pt x="28" y="81"/>
                  </a:cubicBezTo>
                  <a:cubicBezTo>
                    <a:pt x="27" y="65"/>
                    <a:pt x="27" y="49"/>
                    <a:pt x="27" y="34"/>
                  </a:cubicBezTo>
                  <a:cubicBezTo>
                    <a:pt x="20" y="38"/>
                    <a:pt x="14" y="41"/>
                    <a:pt x="7" y="45"/>
                  </a:cubicBezTo>
                  <a:cubicBezTo>
                    <a:pt x="5" y="46"/>
                    <a:pt x="3" y="46"/>
                    <a:pt x="2" y="45"/>
                  </a:cubicBezTo>
                  <a:cubicBezTo>
                    <a:pt x="0" y="43"/>
                    <a:pt x="0" y="40"/>
                    <a:pt x="2" y="38"/>
                  </a:cubicBezTo>
                  <a:cubicBezTo>
                    <a:pt x="10" y="33"/>
                    <a:pt x="18" y="28"/>
                    <a:pt x="27" y="22"/>
                  </a:cubicBezTo>
                  <a:cubicBezTo>
                    <a:pt x="27" y="19"/>
                    <a:pt x="27" y="16"/>
                    <a:pt x="27" y="13"/>
                  </a:cubicBezTo>
                  <a:cubicBezTo>
                    <a:pt x="21" y="16"/>
                    <a:pt x="15" y="20"/>
                    <a:pt x="9" y="24"/>
                  </a:cubicBezTo>
                  <a:cubicBezTo>
                    <a:pt x="7" y="25"/>
                    <a:pt x="5" y="25"/>
                    <a:pt x="3" y="23"/>
                  </a:cubicBezTo>
                  <a:cubicBezTo>
                    <a:pt x="1" y="21"/>
                    <a:pt x="1" y="18"/>
                    <a:pt x="3" y="16"/>
                  </a:cubicBezTo>
                  <a:close/>
                </a:path>
              </a:pathLst>
            </a:custGeom>
            <a:solidFill>
              <a:srgbClr val="F6E1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8" name="Freeform 165">
              <a:extLst>
                <a:ext uri="{FF2B5EF4-FFF2-40B4-BE49-F238E27FC236}">
                  <a16:creationId xmlns:a16="http://schemas.microsoft.com/office/drawing/2014/main" id="{35FE9F6C-4646-45F3-A2D7-5154CAA744A6}"/>
                </a:ext>
              </a:extLst>
            </p:cNvPr>
            <p:cNvSpPr>
              <a:spLocks noEditPoints="1"/>
            </p:cNvSpPr>
            <p:nvPr/>
          </p:nvSpPr>
          <p:spPr bwMode="auto">
            <a:xfrm>
              <a:off x="158750" y="3722688"/>
              <a:ext cx="33338" cy="61913"/>
            </a:xfrm>
            <a:custGeom>
              <a:avLst/>
              <a:gdLst>
                <a:gd name="T0" fmla="*/ 13 w 77"/>
                <a:gd name="T1" fmla="*/ 145 h 145"/>
                <a:gd name="T2" fmla="*/ 10 w 77"/>
                <a:gd name="T3" fmla="*/ 144 h 145"/>
                <a:gd name="T4" fmla="*/ 2 w 77"/>
                <a:gd name="T5" fmla="*/ 116 h 145"/>
                <a:gd name="T6" fmla="*/ 16 w 77"/>
                <a:gd name="T7" fmla="*/ 64 h 145"/>
                <a:gd name="T8" fmla="*/ 43 w 77"/>
                <a:gd name="T9" fmla="*/ 18 h 145"/>
                <a:gd name="T10" fmla="*/ 68 w 77"/>
                <a:gd name="T11" fmla="*/ 3 h 145"/>
                <a:gd name="T12" fmla="*/ 76 w 77"/>
                <a:gd name="T13" fmla="*/ 31 h 145"/>
                <a:gd name="T14" fmla="*/ 61 w 77"/>
                <a:gd name="T15" fmla="*/ 83 h 145"/>
                <a:gd name="T16" fmla="*/ 13 w 77"/>
                <a:gd name="T17" fmla="*/ 145 h 145"/>
                <a:gd name="T18" fmla="*/ 65 w 77"/>
                <a:gd name="T19" fmla="*/ 6 h 145"/>
                <a:gd name="T20" fmla="*/ 46 w 77"/>
                <a:gd name="T21" fmla="*/ 20 h 145"/>
                <a:gd name="T22" fmla="*/ 20 w 77"/>
                <a:gd name="T23" fmla="*/ 66 h 145"/>
                <a:gd name="T24" fmla="*/ 6 w 77"/>
                <a:gd name="T25" fmla="*/ 116 h 145"/>
                <a:gd name="T26" fmla="*/ 11 w 77"/>
                <a:gd name="T27" fmla="*/ 141 h 145"/>
                <a:gd name="T28" fmla="*/ 58 w 77"/>
                <a:gd name="T29" fmla="*/ 81 h 145"/>
                <a:gd name="T30" fmla="*/ 72 w 77"/>
                <a:gd name="T31" fmla="*/ 31 h 145"/>
                <a:gd name="T32" fmla="*/ 67 w 77"/>
                <a:gd name="T33" fmla="*/ 7 h 145"/>
                <a:gd name="T34" fmla="*/ 65 w 77"/>
                <a:gd name="T35" fmla="*/ 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145">
                  <a:moveTo>
                    <a:pt x="13" y="145"/>
                  </a:moveTo>
                  <a:cubicBezTo>
                    <a:pt x="12" y="145"/>
                    <a:pt x="11" y="145"/>
                    <a:pt x="10" y="144"/>
                  </a:cubicBezTo>
                  <a:cubicBezTo>
                    <a:pt x="3" y="142"/>
                    <a:pt x="0" y="132"/>
                    <a:pt x="2" y="116"/>
                  </a:cubicBezTo>
                  <a:cubicBezTo>
                    <a:pt x="4" y="101"/>
                    <a:pt x="9" y="83"/>
                    <a:pt x="16" y="64"/>
                  </a:cubicBezTo>
                  <a:cubicBezTo>
                    <a:pt x="24" y="46"/>
                    <a:pt x="34" y="29"/>
                    <a:pt x="43" y="18"/>
                  </a:cubicBezTo>
                  <a:cubicBezTo>
                    <a:pt x="53" y="5"/>
                    <a:pt x="62" y="0"/>
                    <a:pt x="68" y="3"/>
                  </a:cubicBezTo>
                  <a:cubicBezTo>
                    <a:pt x="75" y="6"/>
                    <a:pt x="77" y="15"/>
                    <a:pt x="76" y="31"/>
                  </a:cubicBezTo>
                  <a:cubicBezTo>
                    <a:pt x="74" y="46"/>
                    <a:pt x="69" y="64"/>
                    <a:pt x="61" y="83"/>
                  </a:cubicBezTo>
                  <a:cubicBezTo>
                    <a:pt x="48" y="114"/>
                    <a:pt x="28" y="145"/>
                    <a:pt x="13" y="145"/>
                  </a:cubicBezTo>
                  <a:close/>
                  <a:moveTo>
                    <a:pt x="65" y="6"/>
                  </a:moveTo>
                  <a:cubicBezTo>
                    <a:pt x="60" y="6"/>
                    <a:pt x="53" y="11"/>
                    <a:pt x="46" y="20"/>
                  </a:cubicBezTo>
                  <a:cubicBezTo>
                    <a:pt x="37" y="31"/>
                    <a:pt x="28" y="47"/>
                    <a:pt x="20" y="66"/>
                  </a:cubicBezTo>
                  <a:cubicBezTo>
                    <a:pt x="13" y="84"/>
                    <a:pt x="8" y="102"/>
                    <a:pt x="6" y="116"/>
                  </a:cubicBezTo>
                  <a:cubicBezTo>
                    <a:pt x="5" y="130"/>
                    <a:pt x="7" y="139"/>
                    <a:pt x="11" y="141"/>
                  </a:cubicBezTo>
                  <a:cubicBezTo>
                    <a:pt x="20" y="144"/>
                    <a:pt x="41" y="121"/>
                    <a:pt x="58" y="81"/>
                  </a:cubicBezTo>
                  <a:cubicBezTo>
                    <a:pt x="65" y="63"/>
                    <a:pt x="70" y="45"/>
                    <a:pt x="72" y="31"/>
                  </a:cubicBezTo>
                  <a:cubicBezTo>
                    <a:pt x="73" y="17"/>
                    <a:pt x="71" y="8"/>
                    <a:pt x="67" y="7"/>
                  </a:cubicBezTo>
                  <a:cubicBezTo>
                    <a:pt x="66" y="6"/>
                    <a:pt x="65" y="6"/>
                    <a:pt x="65"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9" name="Freeform 166">
              <a:extLst>
                <a:ext uri="{FF2B5EF4-FFF2-40B4-BE49-F238E27FC236}">
                  <a16:creationId xmlns:a16="http://schemas.microsoft.com/office/drawing/2014/main" id="{25B1E12C-43D1-41AD-989E-F7AE7122F376}"/>
                </a:ext>
              </a:extLst>
            </p:cNvPr>
            <p:cNvSpPr>
              <a:spLocks noEditPoints="1"/>
            </p:cNvSpPr>
            <p:nvPr/>
          </p:nvSpPr>
          <p:spPr bwMode="auto">
            <a:xfrm>
              <a:off x="142875" y="3733801"/>
              <a:ext cx="63500" cy="34925"/>
            </a:xfrm>
            <a:custGeom>
              <a:avLst/>
              <a:gdLst>
                <a:gd name="T0" fmla="*/ 128 w 150"/>
                <a:gd name="T1" fmla="*/ 82 h 82"/>
                <a:gd name="T2" fmla="*/ 119 w 150"/>
                <a:gd name="T3" fmla="*/ 81 h 82"/>
                <a:gd name="T4" fmla="*/ 68 w 150"/>
                <a:gd name="T5" fmla="*/ 67 h 82"/>
                <a:gd name="T6" fmla="*/ 6 w 150"/>
                <a:gd name="T7" fmla="*/ 15 h 82"/>
                <a:gd name="T8" fmla="*/ 86 w 150"/>
                <a:gd name="T9" fmla="*/ 22 h 82"/>
                <a:gd name="T10" fmla="*/ 133 w 150"/>
                <a:gd name="T11" fmla="*/ 49 h 82"/>
                <a:gd name="T12" fmla="*/ 148 w 150"/>
                <a:gd name="T13" fmla="*/ 74 h 82"/>
                <a:gd name="T14" fmla="*/ 128 w 150"/>
                <a:gd name="T15" fmla="*/ 82 h 82"/>
                <a:gd name="T16" fmla="*/ 26 w 150"/>
                <a:gd name="T17" fmla="*/ 11 h 82"/>
                <a:gd name="T18" fmla="*/ 10 w 150"/>
                <a:gd name="T19" fmla="*/ 17 h 82"/>
                <a:gd name="T20" fmla="*/ 69 w 150"/>
                <a:gd name="T21" fmla="*/ 63 h 82"/>
                <a:gd name="T22" fmla="*/ 120 w 150"/>
                <a:gd name="T23" fmla="*/ 77 h 82"/>
                <a:gd name="T24" fmla="*/ 144 w 150"/>
                <a:gd name="T25" fmla="*/ 72 h 82"/>
                <a:gd name="T26" fmla="*/ 130 w 150"/>
                <a:gd name="T27" fmla="*/ 52 h 82"/>
                <a:gd name="T28" fmla="*/ 85 w 150"/>
                <a:gd name="T29" fmla="*/ 26 h 82"/>
                <a:gd name="T30" fmla="*/ 26 w 150"/>
                <a:gd name="T31" fmla="*/ 1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0" h="82">
                  <a:moveTo>
                    <a:pt x="128" y="82"/>
                  </a:moveTo>
                  <a:cubicBezTo>
                    <a:pt x="125" y="82"/>
                    <a:pt x="122" y="82"/>
                    <a:pt x="119" y="81"/>
                  </a:cubicBezTo>
                  <a:cubicBezTo>
                    <a:pt x="104" y="80"/>
                    <a:pt x="86" y="75"/>
                    <a:pt x="68" y="67"/>
                  </a:cubicBezTo>
                  <a:cubicBezTo>
                    <a:pt x="33" y="53"/>
                    <a:pt x="0" y="30"/>
                    <a:pt x="6" y="15"/>
                  </a:cubicBezTo>
                  <a:cubicBezTo>
                    <a:pt x="12" y="0"/>
                    <a:pt x="52" y="8"/>
                    <a:pt x="86" y="22"/>
                  </a:cubicBezTo>
                  <a:cubicBezTo>
                    <a:pt x="105" y="30"/>
                    <a:pt x="121" y="39"/>
                    <a:pt x="133" y="49"/>
                  </a:cubicBezTo>
                  <a:cubicBezTo>
                    <a:pt x="145" y="59"/>
                    <a:pt x="150" y="68"/>
                    <a:pt x="148" y="74"/>
                  </a:cubicBezTo>
                  <a:cubicBezTo>
                    <a:pt x="145" y="79"/>
                    <a:pt x="139" y="82"/>
                    <a:pt x="128" y="82"/>
                  </a:cubicBezTo>
                  <a:close/>
                  <a:moveTo>
                    <a:pt x="26" y="11"/>
                  </a:moveTo>
                  <a:cubicBezTo>
                    <a:pt x="17" y="11"/>
                    <a:pt x="11" y="13"/>
                    <a:pt x="10" y="17"/>
                  </a:cubicBezTo>
                  <a:cubicBezTo>
                    <a:pt x="6" y="26"/>
                    <a:pt x="30" y="47"/>
                    <a:pt x="69" y="63"/>
                  </a:cubicBezTo>
                  <a:cubicBezTo>
                    <a:pt x="87" y="71"/>
                    <a:pt x="105" y="76"/>
                    <a:pt x="120" y="77"/>
                  </a:cubicBezTo>
                  <a:cubicBezTo>
                    <a:pt x="133" y="79"/>
                    <a:pt x="142" y="77"/>
                    <a:pt x="144" y="72"/>
                  </a:cubicBezTo>
                  <a:cubicBezTo>
                    <a:pt x="146" y="68"/>
                    <a:pt x="141" y="60"/>
                    <a:pt x="130" y="52"/>
                  </a:cubicBezTo>
                  <a:cubicBezTo>
                    <a:pt x="119" y="43"/>
                    <a:pt x="103" y="33"/>
                    <a:pt x="85" y="26"/>
                  </a:cubicBezTo>
                  <a:cubicBezTo>
                    <a:pt x="61" y="16"/>
                    <a:pt x="40" y="11"/>
                    <a:pt x="26"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0" name="Oval 167">
              <a:extLst>
                <a:ext uri="{FF2B5EF4-FFF2-40B4-BE49-F238E27FC236}">
                  <a16:creationId xmlns:a16="http://schemas.microsoft.com/office/drawing/2014/main" id="{EBC0185D-C8AD-4FE9-86E9-387706E1799D}"/>
                </a:ext>
              </a:extLst>
            </p:cNvPr>
            <p:cNvSpPr>
              <a:spLocks noChangeArrowheads="1"/>
            </p:cNvSpPr>
            <p:nvPr/>
          </p:nvSpPr>
          <p:spPr bwMode="auto">
            <a:xfrm>
              <a:off x="168275" y="3746501"/>
              <a:ext cx="12700" cy="12700"/>
            </a:xfrm>
            <a:prstGeom prst="ellipse">
              <a:avLst/>
            </a:prstGeom>
            <a:solidFill>
              <a:srgbClr val="E3F0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1" name="Oval 168">
              <a:extLst>
                <a:ext uri="{FF2B5EF4-FFF2-40B4-BE49-F238E27FC236}">
                  <a16:creationId xmlns:a16="http://schemas.microsoft.com/office/drawing/2014/main" id="{FEBC1D23-08DD-4C3C-9485-92B3AFB11D89}"/>
                </a:ext>
              </a:extLst>
            </p:cNvPr>
            <p:cNvSpPr>
              <a:spLocks noChangeArrowheads="1"/>
            </p:cNvSpPr>
            <p:nvPr/>
          </p:nvSpPr>
          <p:spPr bwMode="auto">
            <a:xfrm>
              <a:off x="171450" y="3770313"/>
              <a:ext cx="7938" cy="7938"/>
            </a:xfrm>
            <a:prstGeom prst="ellipse">
              <a:avLst/>
            </a:prstGeom>
            <a:solidFill>
              <a:srgbClr val="E3F0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2" name="Oval 169">
              <a:extLst>
                <a:ext uri="{FF2B5EF4-FFF2-40B4-BE49-F238E27FC236}">
                  <a16:creationId xmlns:a16="http://schemas.microsoft.com/office/drawing/2014/main" id="{C0EB82AC-B126-4FB5-BED7-CDAB2659DC1D}"/>
                </a:ext>
              </a:extLst>
            </p:cNvPr>
            <p:cNvSpPr>
              <a:spLocks noChangeArrowheads="1"/>
            </p:cNvSpPr>
            <p:nvPr/>
          </p:nvSpPr>
          <p:spPr bwMode="auto">
            <a:xfrm>
              <a:off x="155575" y="3735388"/>
              <a:ext cx="7938" cy="9525"/>
            </a:xfrm>
            <a:prstGeom prst="ellipse">
              <a:avLst/>
            </a:prstGeom>
            <a:solidFill>
              <a:srgbClr val="E3F0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3" name="Freeform 170">
              <a:extLst>
                <a:ext uri="{FF2B5EF4-FFF2-40B4-BE49-F238E27FC236}">
                  <a16:creationId xmlns:a16="http://schemas.microsoft.com/office/drawing/2014/main" id="{4F0E2A5A-7AF6-4750-93D4-AC3C97EA03EE}"/>
                </a:ext>
              </a:extLst>
            </p:cNvPr>
            <p:cNvSpPr>
              <a:spLocks/>
            </p:cNvSpPr>
            <p:nvPr/>
          </p:nvSpPr>
          <p:spPr bwMode="auto">
            <a:xfrm>
              <a:off x="39688" y="3849688"/>
              <a:ext cx="25400" cy="49213"/>
            </a:xfrm>
            <a:custGeom>
              <a:avLst/>
              <a:gdLst>
                <a:gd name="T0" fmla="*/ 2 w 62"/>
                <a:gd name="T1" fmla="*/ 69 h 114"/>
                <a:gd name="T2" fmla="*/ 25 w 62"/>
                <a:gd name="T3" fmla="*/ 69 h 114"/>
                <a:gd name="T4" fmla="*/ 25 w 62"/>
                <a:gd name="T5" fmla="*/ 86 h 114"/>
                <a:gd name="T6" fmla="*/ 29 w 62"/>
                <a:gd name="T7" fmla="*/ 88 h 114"/>
                <a:gd name="T8" fmla="*/ 33 w 62"/>
                <a:gd name="T9" fmla="*/ 87 h 114"/>
                <a:gd name="T10" fmla="*/ 33 w 62"/>
                <a:gd name="T11" fmla="*/ 80 h 114"/>
                <a:gd name="T12" fmla="*/ 33 w 62"/>
                <a:gd name="T13" fmla="*/ 71 h 114"/>
                <a:gd name="T14" fmla="*/ 26 w 62"/>
                <a:gd name="T15" fmla="*/ 64 h 114"/>
                <a:gd name="T16" fmla="*/ 10 w 62"/>
                <a:gd name="T17" fmla="*/ 57 h 114"/>
                <a:gd name="T18" fmla="*/ 1 w 62"/>
                <a:gd name="T19" fmla="*/ 28 h 114"/>
                <a:gd name="T20" fmla="*/ 6 w 62"/>
                <a:gd name="T21" fmla="*/ 16 h 114"/>
                <a:gd name="T22" fmla="*/ 24 w 62"/>
                <a:gd name="T23" fmla="*/ 8 h 114"/>
                <a:gd name="T24" fmla="*/ 25 w 62"/>
                <a:gd name="T25" fmla="*/ 0 h 114"/>
                <a:gd name="T26" fmla="*/ 36 w 62"/>
                <a:gd name="T27" fmla="*/ 0 h 114"/>
                <a:gd name="T28" fmla="*/ 36 w 62"/>
                <a:gd name="T29" fmla="*/ 8 h 114"/>
                <a:gd name="T30" fmla="*/ 46 w 62"/>
                <a:gd name="T31" fmla="*/ 10 h 114"/>
                <a:gd name="T32" fmla="*/ 54 w 62"/>
                <a:gd name="T33" fmla="*/ 15 h 114"/>
                <a:gd name="T34" fmla="*/ 59 w 62"/>
                <a:gd name="T35" fmla="*/ 35 h 114"/>
                <a:gd name="T36" fmla="*/ 33 w 62"/>
                <a:gd name="T37" fmla="*/ 36 h 114"/>
                <a:gd name="T38" fmla="*/ 33 w 62"/>
                <a:gd name="T39" fmla="*/ 26 h 114"/>
                <a:gd name="T40" fmla="*/ 30 w 62"/>
                <a:gd name="T41" fmla="*/ 22 h 114"/>
                <a:gd name="T42" fmla="*/ 27 w 62"/>
                <a:gd name="T43" fmla="*/ 26 h 114"/>
                <a:gd name="T44" fmla="*/ 26 w 62"/>
                <a:gd name="T45" fmla="*/ 31 h 114"/>
                <a:gd name="T46" fmla="*/ 27 w 62"/>
                <a:gd name="T47" fmla="*/ 36 h 114"/>
                <a:gd name="T48" fmla="*/ 43 w 62"/>
                <a:gd name="T49" fmla="*/ 47 h 114"/>
                <a:gd name="T50" fmla="*/ 54 w 62"/>
                <a:gd name="T51" fmla="*/ 53 h 114"/>
                <a:gd name="T52" fmla="*/ 56 w 62"/>
                <a:gd name="T53" fmla="*/ 56 h 114"/>
                <a:gd name="T54" fmla="*/ 61 w 62"/>
                <a:gd name="T55" fmla="*/ 68 h 114"/>
                <a:gd name="T56" fmla="*/ 59 w 62"/>
                <a:gd name="T57" fmla="*/ 89 h 114"/>
                <a:gd name="T58" fmla="*/ 53 w 62"/>
                <a:gd name="T59" fmla="*/ 98 h 114"/>
                <a:gd name="T60" fmla="*/ 37 w 62"/>
                <a:gd name="T61" fmla="*/ 104 h 114"/>
                <a:gd name="T62" fmla="*/ 37 w 62"/>
                <a:gd name="T63" fmla="*/ 114 h 114"/>
                <a:gd name="T64" fmla="*/ 26 w 62"/>
                <a:gd name="T65" fmla="*/ 113 h 114"/>
                <a:gd name="T66" fmla="*/ 25 w 62"/>
                <a:gd name="T67" fmla="*/ 105 h 114"/>
                <a:gd name="T68" fmla="*/ 13 w 62"/>
                <a:gd name="T69" fmla="*/ 101 h 114"/>
                <a:gd name="T70" fmla="*/ 1 w 62"/>
                <a:gd name="T71" fmla="*/ 79 h 114"/>
                <a:gd name="T72" fmla="*/ 2 w 62"/>
                <a:gd name="T73" fmla="*/ 6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114">
                  <a:moveTo>
                    <a:pt x="2" y="69"/>
                  </a:moveTo>
                  <a:cubicBezTo>
                    <a:pt x="10" y="69"/>
                    <a:pt x="17" y="69"/>
                    <a:pt x="25" y="69"/>
                  </a:cubicBezTo>
                  <a:cubicBezTo>
                    <a:pt x="25" y="75"/>
                    <a:pt x="25" y="80"/>
                    <a:pt x="25" y="86"/>
                  </a:cubicBezTo>
                  <a:cubicBezTo>
                    <a:pt x="26" y="86"/>
                    <a:pt x="27" y="88"/>
                    <a:pt x="29" y="88"/>
                  </a:cubicBezTo>
                  <a:cubicBezTo>
                    <a:pt x="31" y="88"/>
                    <a:pt x="32" y="87"/>
                    <a:pt x="33" y="87"/>
                  </a:cubicBezTo>
                  <a:cubicBezTo>
                    <a:pt x="33" y="85"/>
                    <a:pt x="33" y="83"/>
                    <a:pt x="33" y="80"/>
                  </a:cubicBezTo>
                  <a:cubicBezTo>
                    <a:pt x="34" y="76"/>
                    <a:pt x="34" y="73"/>
                    <a:pt x="33" y="71"/>
                  </a:cubicBezTo>
                  <a:cubicBezTo>
                    <a:pt x="32" y="68"/>
                    <a:pt x="30" y="67"/>
                    <a:pt x="26" y="64"/>
                  </a:cubicBezTo>
                  <a:cubicBezTo>
                    <a:pt x="17" y="59"/>
                    <a:pt x="14" y="60"/>
                    <a:pt x="10" y="57"/>
                  </a:cubicBezTo>
                  <a:cubicBezTo>
                    <a:pt x="1" y="51"/>
                    <a:pt x="0" y="37"/>
                    <a:pt x="1" y="28"/>
                  </a:cubicBezTo>
                  <a:cubicBezTo>
                    <a:pt x="2" y="25"/>
                    <a:pt x="3" y="20"/>
                    <a:pt x="6" y="16"/>
                  </a:cubicBezTo>
                  <a:cubicBezTo>
                    <a:pt x="12" y="8"/>
                    <a:pt x="22" y="8"/>
                    <a:pt x="24" y="8"/>
                  </a:cubicBezTo>
                  <a:cubicBezTo>
                    <a:pt x="25" y="5"/>
                    <a:pt x="25" y="3"/>
                    <a:pt x="25" y="0"/>
                  </a:cubicBezTo>
                  <a:cubicBezTo>
                    <a:pt x="29" y="0"/>
                    <a:pt x="32" y="0"/>
                    <a:pt x="36" y="0"/>
                  </a:cubicBezTo>
                  <a:cubicBezTo>
                    <a:pt x="36" y="3"/>
                    <a:pt x="36" y="5"/>
                    <a:pt x="36" y="8"/>
                  </a:cubicBezTo>
                  <a:cubicBezTo>
                    <a:pt x="38" y="8"/>
                    <a:pt x="42" y="8"/>
                    <a:pt x="46" y="10"/>
                  </a:cubicBezTo>
                  <a:cubicBezTo>
                    <a:pt x="47" y="10"/>
                    <a:pt x="51" y="12"/>
                    <a:pt x="54" y="15"/>
                  </a:cubicBezTo>
                  <a:cubicBezTo>
                    <a:pt x="61" y="23"/>
                    <a:pt x="59" y="34"/>
                    <a:pt x="59" y="35"/>
                  </a:cubicBezTo>
                  <a:cubicBezTo>
                    <a:pt x="50" y="35"/>
                    <a:pt x="42" y="36"/>
                    <a:pt x="33" y="36"/>
                  </a:cubicBezTo>
                  <a:cubicBezTo>
                    <a:pt x="33" y="33"/>
                    <a:pt x="33" y="30"/>
                    <a:pt x="33" y="26"/>
                  </a:cubicBezTo>
                  <a:cubicBezTo>
                    <a:pt x="33" y="24"/>
                    <a:pt x="32" y="23"/>
                    <a:pt x="30" y="22"/>
                  </a:cubicBezTo>
                  <a:cubicBezTo>
                    <a:pt x="29" y="22"/>
                    <a:pt x="27" y="24"/>
                    <a:pt x="27" y="26"/>
                  </a:cubicBezTo>
                  <a:cubicBezTo>
                    <a:pt x="27" y="27"/>
                    <a:pt x="26" y="29"/>
                    <a:pt x="26" y="31"/>
                  </a:cubicBezTo>
                  <a:cubicBezTo>
                    <a:pt x="26" y="33"/>
                    <a:pt x="27" y="35"/>
                    <a:pt x="27" y="36"/>
                  </a:cubicBezTo>
                  <a:cubicBezTo>
                    <a:pt x="28" y="40"/>
                    <a:pt x="33" y="42"/>
                    <a:pt x="43" y="47"/>
                  </a:cubicBezTo>
                  <a:cubicBezTo>
                    <a:pt x="47" y="48"/>
                    <a:pt x="50" y="50"/>
                    <a:pt x="54" y="53"/>
                  </a:cubicBezTo>
                  <a:cubicBezTo>
                    <a:pt x="55" y="54"/>
                    <a:pt x="55" y="55"/>
                    <a:pt x="56" y="56"/>
                  </a:cubicBezTo>
                  <a:cubicBezTo>
                    <a:pt x="58" y="58"/>
                    <a:pt x="60" y="61"/>
                    <a:pt x="61" y="68"/>
                  </a:cubicBezTo>
                  <a:cubicBezTo>
                    <a:pt x="61" y="74"/>
                    <a:pt x="62" y="81"/>
                    <a:pt x="59" y="89"/>
                  </a:cubicBezTo>
                  <a:cubicBezTo>
                    <a:pt x="58" y="92"/>
                    <a:pt x="56" y="95"/>
                    <a:pt x="53" y="98"/>
                  </a:cubicBezTo>
                  <a:cubicBezTo>
                    <a:pt x="47" y="104"/>
                    <a:pt x="40" y="104"/>
                    <a:pt x="37" y="104"/>
                  </a:cubicBezTo>
                  <a:cubicBezTo>
                    <a:pt x="37" y="108"/>
                    <a:pt x="37" y="111"/>
                    <a:pt x="37" y="114"/>
                  </a:cubicBezTo>
                  <a:cubicBezTo>
                    <a:pt x="33" y="114"/>
                    <a:pt x="29" y="113"/>
                    <a:pt x="26" y="113"/>
                  </a:cubicBezTo>
                  <a:cubicBezTo>
                    <a:pt x="26" y="110"/>
                    <a:pt x="25" y="108"/>
                    <a:pt x="25" y="105"/>
                  </a:cubicBezTo>
                  <a:cubicBezTo>
                    <a:pt x="22" y="105"/>
                    <a:pt x="17" y="104"/>
                    <a:pt x="13" y="101"/>
                  </a:cubicBezTo>
                  <a:cubicBezTo>
                    <a:pt x="2" y="95"/>
                    <a:pt x="1" y="82"/>
                    <a:pt x="1" y="79"/>
                  </a:cubicBezTo>
                  <a:cubicBezTo>
                    <a:pt x="1" y="75"/>
                    <a:pt x="1" y="71"/>
                    <a:pt x="2" y="69"/>
                  </a:cubicBezTo>
                  <a:close/>
                </a:path>
              </a:pathLst>
            </a:custGeom>
            <a:solidFill>
              <a:srgbClr val="F5F6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4" name="Freeform 171">
              <a:extLst>
                <a:ext uri="{FF2B5EF4-FFF2-40B4-BE49-F238E27FC236}">
                  <a16:creationId xmlns:a16="http://schemas.microsoft.com/office/drawing/2014/main" id="{0D437B91-714B-4CEF-86E1-FD2A629F7E69}"/>
                </a:ext>
              </a:extLst>
            </p:cNvPr>
            <p:cNvSpPr>
              <a:spLocks/>
            </p:cNvSpPr>
            <p:nvPr/>
          </p:nvSpPr>
          <p:spPr bwMode="auto">
            <a:xfrm>
              <a:off x="23813" y="4011613"/>
              <a:ext cx="58738" cy="30163"/>
            </a:xfrm>
            <a:custGeom>
              <a:avLst/>
              <a:gdLst>
                <a:gd name="T0" fmla="*/ 0 w 137"/>
                <a:gd name="T1" fmla="*/ 69 h 71"/>
                <a:gd name="T2" fmla="*/ 135 w 137"/>
                <a:gd name="T3" fmla="*/ 71 h 71"/>
                <a:gd name="T4" fmla="*/ 135 w 137"/>
                <a:gd name="T5" fmla="*/ 60 h 71"/>
                <a:gd name="T6" fmla="*/ 124 w 137"/>
                <a:gd name="T7" fmla="*/ 46 h 71"/>
                <a:gd name="T8" fmla="*/ 124 w 137"/>
                <a:gd name="T9" fmla="*/ 36 h 71"/>
                <a:gd name="T10" fmla="*/ 114 w 137"/>
                <a:gd name="T11" fmla="*/ 17 h 71"/>
                <a:gd name="T12" fmla="*/ 63 w 137"/>
                <a:gd name="T13" fmla="*/ 4 h 71"/>
                <a:gd name="T14" fmla="*/ 28 w 137"/>
                <a:gd name="T15" fmla="*/ 26 h 71"/>
                <a:gd name="T16" fmla="*/ 9 w 137"/>
                <a:gd name="T17" fmla="*/ 41 h 71"/>
                <a:gd name="T18" fmla="*/ 0 w 137"/>
                <a:gd name="T19" fmla="*/ 6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 h="71">
                  <a:moveTo>
                    <a:pt x="0" y="69"/>
                  </a:moveTo>
                  <a:cubicBezTo>
                    <a:pt x="45" y="70"/>
                    <a:pt x="90" y="70"/>
                    <a:pt x="135" y="71"/>
                  </a:cubicBezTo>
                  <a:cubicBezTo>
                    <a:pt x="136" y="69"/>
                    <a:pt x="137" y="65"/>
                    <a:pt x="135" y="60"/>
                  </a:cubicBezTo>
                  <a:cubicBezTo>
                    <a:pt x="133" y="51"/>
                    <a:pt x="125" y="47"/>
                    <a:pt x="124" y="46"/>
                  </a:cubicBezTo>
                  <a:cubicBezTo>
                    <a:pt x="124" y="44"/>
                    <a:pt x="125" y="40"/>
                    <a:pt x="124" y="36"/>
                  </a:cubicBezTo>
                  <a:cubicBezTo>
                    <a:pt x="123" y="26"/>
                    <a:pt x="117" y="20"/>
                    <a:pt x="114" y="17"/>
                  </a:cubicBezTo>
                  <a:cubicBezTo>
                    <a:pt x="102" y="5"/>
                    <a:pt x="82" y="0"/>
                    <a:pt x="63" y="4"/>
                  </a:cubicBezTo>
                  <a:cubicBezTo>
                    <a:pt x="43" y="8"/>
                    <a:pt x="32" y="22"/>
                    <a:pt x="28" y="26"/>
                  </a:cubicBezTo>
                  <a:cubicBezTo>
                    <a:pt x="25" y="28"/>
                    <a:pt x="16" y="32"/>
                    <a:pt x="9" y="41"/>
                  </a:cubicBezTo>
                  <a:cubicBezTo>
                    <a:pt x="0" y="52"/>
                    <a:pt x="0" y="65"/>
                    <a:pt x="0" y="69"/>
                  </a:cubicBezTo>
                  <a:close/>
                </a:path>
              </a:pathLst>
            </a:custGeom>
            <a:solidFill>
              <a:srgbClr val="F6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5" name="Freeform 172">
              <a:extLst>
                <a:ext uri="{FF2B5EF4-FFF2-40B4-BE49-F238E27FC236}">
                  <a16:creationId xmlns:a16="http://schemas.microsoft.com/office/drawing/2014/main" id="{0566749B-DFC9-4980-AA8A-E097BDD86547}"/>
                </a:ext>
              </a:extLst>
            </p:cNvPr>
            <p:cNvSpPr>
              <a:spLocks/>
            </p:cNvSpPr>
            <p:nvPr/>
          </p:nvSpPr>
          <p:spPr bwMode="auto">
            <a:xfrm>
              <a:off x="38100" y="4016376"/>
              <a:ext cx="15875" cy="9525"/>
            </a:xfrm>
            <a:custGeom>
              <a:avLst/>
              <a:gdLst>
                <a:gd name="T0" fmla="*/ 0 w 37"/>
                <a:gd name="T1" fmla="*/ 24 h 25"/>
                <a:gd name="T2" fmla="*/ 11 w 37"/>
                <a:gd name="T3" fmla="*/ 9 h 25"/>
                <a:gd name="T4" fmla="*/ 37 w 37"/>
                <a:gd name="T5" fmla="*/ 0 h 25"/>
                <a:gd name="T6" fmla="*/ 37 w 37"/>
                <a:gd name="T7" fmla="*/ 25 h 25"/>
                <a:gd name="T8" fmla="*/ 0 w 37"/>
                <a:gd name="T9" fmla="*/ 24 h 25"/>
              </a:gdLst>
              <a:ahLst/>
              <a:cxnLst>
                <a:cxn ang="0">
                  <a:pos x="T0" y="T1"/>
                </a:cxn>
                <a:cxn ang="0">
                  <a:pos x="T2" y="T3"/>
                </a:cxn>
                <a:cxn ang="0">
                  <a:pos x="T4" y="T5"/>
                </a:cxn>
                <a:cxn ang="0">
                  <a:pos x="T6" y="T7"/>
                </a:cxn>
                <a:cxn ang="0">
                  <a:pos x="T8" y="T9"/>
                </a:cxn>
              </a:cxnLst>
              <a:rect l="0" t="0" r="r" b="b"/>
              <a:pathLst>
                <a:path w="37" h="25">
                  <a:moveTo>
                    <a:pt x="0" y="24"/>
                  </a:moveTo>
                  <a:cubicBezTo>
                    <a:pt x="2" y="21"/>
                    <a:pt x="5" y="15"/>
                    <a:pt x="11" y="9"/>
                  </a:cubicBezTo>
                  <a:cubicBezTo>
                    <a:pt x="21" y="1"/>
                    <a:pt x="33" y="0"/>
                    <a:pt x="37" y="0"/>
                  </a:cubicBezTo>
                  <a:cubicBezTo>
                    <a:pt x="37" y="9"/>
                    <a:pt x="37" y="17"/>
                    <a:pt x="37" y="25"/>
                  </a:cubicBezTo>
                  <a:cubicBezTo>
                    <a:pt x="25" y="25"/>
                    <a:pt x="13" y="24"/>
                    <a:pt x="0" y="24"/>
                  </a:cubicBezTo>
                  <a:close/>
                </a:path>
              </a:pathLst>
            </a:custGeom>
            <a:solidFill>
              <a:srgbClr val="39A8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6" name="Freeform 173">
              <a:extLst>
                <a:ext uri="{FF2B5EF4-FFF2-40B4-BE49-F238E27FC236}">
                  <a16:creationId xmlns:a16="http://schemas.microsoft.com/office/drawing/2014/main" id="{74DEDC72-D1DE-43A4-962E-E80A98DD3EC8}"/>
                </a:ext>
              </a:extLst>
            </p:cNvPr>
            <p:cNvSpPr>
              <a:spLocks/>
            </p:cNvSpPr>
            <p:nvPr/>
          </p:nvSpPr>
          <p:spPr bwMode="auto">
            <a:xfrm>
              <a:off x="57150" y="4016376"/>
              <a:ext cx="15875" cy="9525"/>
            </a:xfrm>
            <a:custGeom>
              <a:avLst/>
              <a:gdLst>
                <a:gd name="T0" fmla="*/ 0 w 37"/>
                <a:gd name="T1" fmla="*/ 0 h 24"/>
                <a:gd name="T2" fmla="*/ 0 w 37"/>
                <a:gd name="T3" fmla="*/ 24 h 24"/>
                <a:gd name="T4" fmla="*/ 37 w 37"/>
                <a:gd name="T5" fmla="*/ 24 h 24"/>
                <a:gd name="T6" fmla="*/ 24 w 37"/>
                <a:gd name="T7" fmla="*/ 9 h 24"/>
                <a:gd name="T8" fmla="*/ 0 w 37"/>
                <a:gd name="T9" fmla="*/ 0 h 24"/>
              </a:gdLst>
              <a:ahLst/>
              <a:cxnLst>
                <a:cxn ang="0">
                  <a:pos x="T0" y="T1"/>
                </a:cxn>
                <a:cxn ang="0">
                  <a:pos x="T2" y="T3"/>
                </a:cxn>
                <a:cxn ang="0">
                  <a:pos x="T4" y="T5"/>
                </a:cxn>
                <a:cxn ang="0">
                  <a:pos x="T6" y="T7"/>
                </a:cxn>
                <a:cxn ang="0">
                  <a:pos x="T8" y="T9"/>
                </a:cxn>
              </a:cxnLst>
              <a:rect l="0" t="0" r="r" b="b"/>
              <a:pathLst>
                <a:path w="37" h="24">
                  <a:moveTo>
                    <a:pt x="0" y="0"/>
                  </a:moveTo>
                  <a:cubicBezTo>
                    <a:pt x="0" y="8"/>
                    <a:pt x="0" y="16"/>
                    <a:pt x="0" y="24"/>
                  </a:cubicBezTo>
                  <a:cubicBezTo>
                    <a:pt x="12" y="24"/>
                    <a:pt x="25" y="24"/>
                    <a:pt x="37" y="24"/>
                  </a:cubicBezTo>
                  <a:cubicBezTo>
                    <a:pt x="35" y="20"/>
                    <a:pt x="32" y="14"/>
                    <a:pt x="24" y="9"/>
                  </a:cubicBezTo>
                  <a:cubicBezTo>
                    <a:pt x="14" y="1"/>
                    <a:pt x="4" y="0"/>
                    <a:pt x="0" y="0"/>
                  </a:cubicBezTo>
                  <a:close/>
                </a:path>
              </a:pathLst>
            </a:custGeom>
            <a:solidFill>
              <a:srgbClr val="39A8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7" name="Oval 174">
              <a:extLst>
                <a:ext uri="{FF2B5EF4-FFF2-40B4-BE49-F238E27FC236}">
                  <a16:creationId xmlns:a16="http://schemas.microsoft.com/office/drawing/2014/main" id="{3A4FF803-FC99-4293-AD05-56674DF5D9A6}"/>
                </a:ext>
              </a:extLst>
            </p:cNvPr>
            <p:cNvSpPr>
              <a:spLocks noChangeArrowheads="1"/>
            </p:cNvSpPr>
            <p:nvPr/>
          </p:nvSpPr>
          <p:spPr bwMode="auto">
            <a:xfrm>
              <a:off x="33338" y="4035426"/>
              <a:ext cx="11113" cy="111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8" name="Freeform 175">
              <a:extLst>
                <a:ext uri="{FF2B5EF4-FFF2-40B4-BE49-F238E27FC236}">
                  <a16:creationId xmlns:a16="http://schemas.microsoft.com/office/drawing/2014/main" id="{CB0DEF78-9DF4-45EA-86DD-016528D354D4}"/>
                </a:ext>
              </a:extLst>
            </p:cNvPr>
            <p:cNvSpPr>
              <a:spLocks noEditPoints="1"/>
            </p:cNvSpPr>
            <p:nvPr/>
          </p:nvSpPr>
          <p:spPr bwMode="auto">
            <a:xfrm>
              <a:off x="31750" y="4035426"/>
              <a:ext cx="12700" cy="12700"/>
            </a:xfrm>
            <a:custGeom>
              <a:avLst/>
              <a:gdLst>
                <a:gd name="T0" fmla="*/ 14 w 29"/>
                <a:gd name="T1" fmla="*/ 28 h 28"/>
                <a:gd name="T2" fmla="*/ 0 w 29"/>
                <a:gd name="T3" fmla="*/ 14 h 28"/>
                <a:gd name="T4" fmla="*/ 14 w 29"/>
                <a:gd name="T5" fmla="*/ 0 h 28"/>
                <a:gd name="T6" fmla="*/ 29 w 29"/>
                <a:gd name="T7" fmla="*/ 14 h 28"/>
                <a:gd name="T8" fmla="*/ 14 w 29"/>
                <a:gd name="T9" fmla="*/ 28 h 28"/>
                <a:gd name="T10" fmla="*/ 14 w 29"/>
                <a:gd name="T11" fmla="*/ 3 h 28"/>
                <a:gd name="T12" fmla="*/ 3 w 29"/>
                <a:gd name="T13" fmla="*/ 14 h 28"/>
                <a:gd name="T14" fmla="*/ 14 w 29"/>
                <a:gd name="T15" fmla="*/ 25 h 28"/>
                <a:gd name="T16" fmla="*/ 26 w 29"/>
                <a:gd name="T17" fmla="*/ 14 h 28"/>
                <a:gd name="T18" fmla="*/ 14 w 29"/>
                <a:gd name="T19"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14" y="28"/>
                  </a:moveTo>
                  <a:cubicBezTo>
                    <a:pt x="6" y="28"/>
                    <a:pt x="0" y="22"/>
                    <a:pt x="0" y="14"/>
                  </a:cubicBezTo>
                  <a:cubicBezTo>
                    <a:pt x="0" y="6"/>
                    <a:pt x="6" y="0"/>
                    <a:pt x="14" y="0"/>
                  </a:cubicBezTo>
                  <a:cubicBezTo>
                    <a:pt x="22" y="0"/>
                    <a:pt x="29" y="6"/>
                    <a:pt x="29" y="14"/>
                  </a:cubicBezTo>
                  <a:cubicBezTo>
                    <a:pt x="29" y="22"/>
                    <a:pt x="22" y="28"/>
                    <a:pt x="14" y="28"/>
                  </a:cubicBezTo>
                  <a:close/>
                  <a:moveTo>
                    <a:pt x="14" y="3"/>
                  </a:moveTo>
                  <a:cubicBezTo>
                    <a:pt x="8" y="3"/>
                    <a:pt x="3" y="8"/>
                    <a:pt x="3" y="14"/>
                  </a:cubicBezTo>
                  <a:cubicBezTo>
                    <a:pt x="3" y="20"/>
                    <a:pt x="8" y="25"/>
                    <a:pt x="14" y="25"/>
                  </a:cubicBezTo>
                  <a:cubicBezTo>
                    <a:pt x="21" y="25"/>
                    <a:pt x="26" y="20"/>
                    <a:pt x="26" y="14"/>
                  </a:cubicBezTo>
                  <a:cubicBezTo>
                    <a:pt x="26" y="8"/>
                    <a:pt x="21" y="3"/>
                    <a:pt x="14" y="3"/>
                  </a:cubicBezTo>
                  <a:close/>
                </a:path>
              </a:pathLst>
            </a:custGeom>
            <a:solidFill>
              <a:srgbClr val="2EA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9" name="Oval 176">
              <a:extLst>
                <a:ext uri="{FF2B5EF4-FFF2-40B4-BE49-F238E27FC236}">
                  <a16:creationId xmlns:a16="http://schemas.microsoft.com/office/drawing/2014/main" id="{33E361F6-8916-4181-BC3D-780F97344750}"/>
                </a:ext>
              </a:extLst>
            </p:cNvPr>
            <p:cNvSpPr>
              <a:spLocks noChangeArrowheads="1"/>
            </p:cNvSpPr>
            <p:nvPr/>
          </p:nvSpPr>
          <p:spPr bwMode="auto">
            <a:xfrm>
              <a:off x="66675" y="4035426"/>
              <a:ext cx="11113" cy="111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0" name="Freeform 177">
              <a:extLst>
                <a:ext uri="{FF2B5EF4-FFF2-40B4-BE49-F238E27FC236}">
                  <a16:creationId xmlns:a16="http://schemas.microsoft.com/office/drawing/2014/main" id="{A184262D-BF82-4924-B893-BF104F941B09}"/>
                </a:ext>
              </a:extLst>
            </p:cNvPr>
            <p:cNvSpPr>
              <a:spLocks noEditPoints="1"/>
            </p:cNvSpPr>
            <p:nvPr/>
          </p:nvSpPr>
          <p:spPr bwMode="auto">
            <a:xfrm>
              <a:off x="66675" y="4035426"/>
              <a:ext cx="12700" cy="12700"/>
            </a:xfrm>
            <a:custGeom>
              <a:avLst/>
              <a:gdLst>
                <a:gd name="T0" fmla="*/ 14 w 29"/>
                <a:gd name="T1" fmla="*/ 28 h 28"/>
                <a:gd name="T2" fmla="*/ 0 w 29"/>
                <a:gd name="T3" fmla="*/ 14 h 28"/>
                <a:gd name="T4" fmla="*/ 14 w 29"/>
                <a:gd name="T5" fmla="*/ 0 h 28"/>
                <a:gd name="T6" fmla="*/ 29 w 29"/>
                <a:gd name="T7" fmla="*/ 14 h 28"/>
                <a:gd name="T8" fmla="*/ 14 w 29"/>
                <a:gd name="T9" fmla="*/ 28 h 28"/>
                <a:gd name="T10" fmla="*/ 14 w 29"/>
                <a:gd name="T11" fmla="*/ 3 h 28"/>
                <a:gd name="T12" fmla="*/ 3 w 29"/>
                <a:gd name="T13" fmla="*/ 14 h 28"/>
                <a:gd name="T14" fmla="*/ 14 w 29"/>
                <a:gd name="T15" fmla="*/ 25 h 28"/>
                <a:gd name="T16" fmla="*/ 26 w 29"/>
                <a:gd name="T17" fmla="*/ 14 h 28"/>
                <a:gd name="T18" fmla="*/ 14 w 29"/>
                <a:gd name="T19"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14" y="28"/>
                  </a:moveTo>
                  <a:cubicBezTo>
                    <a:pt x="6" y="28"/>
                    <a:pt x="0" y="22"/>
                    <a:pt x="0" y="14"/>
                  </a:cubicBezTo>
                  <a:cubicBezTo>
                    <a:pt x="0" y="6"/>
                    <a:pt x="6" y="0"/>
                    <a:pt x="14" y="0"/>
                  </a:cubicBezTo>
                  <a:cubicBezTo>
                    <a:pt x="22" y="0"/>
                    <a:pt x="29" y="6"/>
                    <a:pt x="29" y="14"/>
                  </a:cubicBezTo>
                  <a:cubicBezTo>
                    <a:pt x="29" y="22"/>
                    <a:pt x="22" y="28"/>
                    <a:pt x="14" y="28"/>
                  </a:cubicBezTo>
                  <a:close/>
                  <a:moveTo>
                    <a:pt x="14" y="3"/>
                  </a:moveTo>
                  <a:cubicBezTo>
                    <a:pt x="8" y="3"/>
                    <a:pt x="3" y="8"/>
                    <a:pt x="3" y="14"/>
                  </a:cubicBezTo>
                  <a:cubicBezTo>
                    <a:pt x="3" y="20"/>
                    <a:pt x="8" y="25"/>
                    <a:pt x="14" y="25"/>
                  </a:cubicBezTo>
                  <a:cubicBezTo>
                    <a:pt x="21" y="25"/>
                    <a:pt x="26" y="20"/>
                    <a:pt x="26" y="14"/>
                  </a:cubicBezTo>
                  <a:cubicBezTo>
                    <a:pt x="26" y="8"/>
                    <a:pt x="21" y="3"/>
                    <a:pt x="14" y="3"/>
                  </a:cubicBezTo>
                  <a:close/>
                </a:path>
              </a:pathLst>
            </a:custGeom>
            <a:solidFill>
              <a:srgbClr val="2EA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1" name="Freeform 178">
              <a:extLst>
                <a:ext uri="{FF2B5EF4-FFF2-40B4-BE49-F238E27FC236}">
                  <a16:creationId xmlns:a16="http://schemas.microsoft.com/office/drawing/2014/main" id="{8AEC1DA2-BD82-45BE-9BD7-F5AFFCC25016}"/>
                </a:ext>
              </a:extLst>
            </p:cNvPr>
            <p:cNvSpPr>
              <a:spLocks/>
            </p:cNvSpPr>
            <p:nvPr/>
          </p:nvSpPr>
          <p:spPr bwMode="auto">
            <a:xfrm>
              <a:off x="152400" y="4140201"/>
              <a:ext cx="47625" cy="47625"/>
            </a:xfrm>
            <a:custGeom>
              <a:avLst/>
              <a:gdLst>
                <a:gd name="T0" fmla="*/ 13 w 109"/>
                <a:gd name="T1" fmla="*/ 63 h 111"/>
                <a:gd name="T2" fmla="*/ 15 w 109"/>
                <a:gd name="T3" fmla="*/ 73 h 111"/>
                <a:gd name="T4" fmla="*/ 20 w 109"/>
                <a:gd name="T5" fmla="*/ 79 h 111"/>
                <a:gd name="T6" fmla="*/ 11 w 109"/>
                <a:gd name="T7" fmla="*/ 89 h 111"/>
                <a:gd name="T8" fmla="*/ 23 w 109"/>
                <a:gd name="T9" fmla="*/ 99 h 111"/>
                <a:gd name="T10" fmla="*/ 30 w 109"/>
                <a:gd name="T11" fmla="*/ 91 h 111"/>
                <a:gd name="T12" fmla="*/ 37 w 109"/>
                <a:gd name="T13" fmla="*/ 96 h 111"/>
                <a:gd name="T14" fmla="*/ 46 w 109"/>
                <a:gd name="T15" fmla="*/ 98 h 111"/>
                <a:gd name="T16" fmla="*/ 46 w 109"/>
                <a:gd name="T17" fmla="*/ 110 h 111"/>
                <a:gd name="T18" fmla="*/ 62 w 109"/>
                <a:gd name="T19" fmla="*/ 111 h 111"/>
                <a:gd name="T20" fmla="*/ 63 w 109"/>
                <a:gd name="T21" fmla="*/ 98 h 111"/>
                <a:gd name="T22" fmla="*/ 72 w 109"/>
                <a:gd name="T23" fmla="*/ 95 h 111"/>
                <a:gd name="T24" fmla="*/ 80 w 109"/>
                <a:gd name="T25" fmla="*/ 91 h 111"/>
                <a:gd name="T26" fmla="*/ 88 w 109"/>
                <a:gd name="T27" fmla="*/ 100 h 111"/>
                <a:gd name="T28" fmla="*/ 99 w 109"/>
                <a:gd name="T29" fmla="*/ 90 h 111"/>
                <a:gd name="T30" fmla="*/ 90 w 109"/>
                <a:gd name="T31" fmla="*/ 80 h 111"/>
                <a:gd name="T32" fmla="*/ 96 w 109"/>
                <a:gd name="T33" fmla="*/ 72 h 111"/>
                <a:gd name="T34" fmla="*/ 98 w 109"/>
                <a:gd name="T35" fmla="*/ 64 h 111"/>
                <a:gd name="T36" fmla="*/ 109 w 109"/>
                <a:gd name="T37" fmla="*/ 64 h 111"/>
                <a:gd name="T38" fmla="*/ 109 w 109"/>
                <a:gd name="T39" fmla="*/ 48 h 111"/>
                <a:gd name="T40" fmla="*/ 98 w 109"/>
                <a:gd name="T41" fmla="*/ 49 h 111"/>
                <a:gd name="T42" fmla="*/ 95 w 109"/>
                <a:gd name="T43" fmla="*/ 39 h 111"/>
                <a:gd name="T44" fmla="*/ 90 w 109"/>
                <a:gd name="T45" fmla="*/ 31 h 111"/>
                <a:gd name="T46" fmla="*/ 100 w 109"/>
                <a:gd name="T47" fmla="*/ 22 h 111"/>
                <a:gd name="T48" fmla="*/ 88 w 109"/>
                <a:gd name="T49" fmla="*/ 11 h 111"/>
                <a:gd name="T50" fmla="*/ 80 w 109"/>
                <a:gd name="T51" fmla="*/ 20 h 111"/>
                <a:gd name="T52" fmla="*/ 72 w 109"/>
                <a:gd name="T53" fmla="*/ 16 h 111"/>
                <a:gd name="T54" fmla="*/ 63 w 109"/>
                <a:gd name="T55" fmla="*/ 14 h 111"/>
                <a:gd name="T56" fmla="*/ 63 w 109"/>
                <a:gd name="T57" fmla="*/ 1 h 111"/>
                <a:gd name="T58" fmla="*/ 47 w 109"/>
                <a:gd name="T59" fmla="*/ 0 h 111"/>
                <a:gd name="T60" fmla="*/ 46 w 109"/>
                <a:gd name="T61" fmla="*/ 13 h 111"/>
                <a:gd name="T62" fmla="*/ 37 w 109"/>
                <a:gd name="T63" fmla="*/ 15 h 111"/>
                <a:gd name="T64" fmla="*/ 31 w 109"/>
                <a:gd name="T65" fmla="*/ 20 h 111"/>
                <a:gd name="T66" fmla="*/ 22 w 109"/>
                <a:gd name="T67" fmla="*/ 11 h 111"/>
                <a:gd name="T68" fmla="*/ 11 w 109"/>
                <a:gd name="T69" fmla="*/ 22 h 111"/>
                <a:gd name="T70" fmla="*/ 20 w 109"/>
                <a:gd name="T71" fmla="*/ 31 h 111"/>
                <a:gd name="T72" fmla="*/ 15 w 109"/>
                <a:gd name="T73" fmla="*/ 40 h 111"/>
                <a:gd name="T74" fmla="*/ 12 w 109"/>
                <a:gd name="T75" fmla="*/ 49 h 111"/>
                <a:gd name="T76" fmla="*/ 1 w 109"/>
                <a:gd name="T77" fmla="*/ 48 h 111"/>
                <a:gd name="T78" fmla="*/ 0 w 109"/>
                <a:gd name="T79" fmla="*/ 62 h 111"/>
                <a:gd name="T80" fmla="*/ 13 w 109"/>
                <a:gd name="T81" fmla="*/ 6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9" h="111">
                  <a:moveTo>
                    <a:pt x="13" y="63"/>
                  </a:moveTo>
                  <a:cubicBezTo>
                    <a:pt x="13" y="65"/>
                    <a:pt x="14" y="69"/>
                    <a:pt x="15" y="73"/>
                  </a:cubicBezTo>
                  <a:cubicBezTo>
                    <a:pt x="17" y="76"/>
                    <a:pt x="19" y="78"/>
                    <a:pt x="20" y="79"/>
                  </a:cubicBezTo>
                  <a:cubicBezTo>
                    <a:pt x="17" y="82"/>
                    <a:pt x="14" y="86"/>
                    <a:pt x="11" y="89"/>
                  </a:cubicBezTo>
                  <a:cubicBezTo>
                    <a:pt x="15" y="92"/>
                    <a:pt x="19" y="96"/>
                    <a:pt x="23" y="99"/>
                  </a:cubicBezTo>
                  <a:cubicBezTo>
                    <a:pt x="25" y="97"/>
                    <a:pt x="28" y="94"/>
                    <a:pt x="30" y="91"/>
                  </a:cubicBezTo>
                  <a:cubicBezTo>
                    <a:pt x="32" y="93"/>
                    <a:pt x="34" y="95"/>
                    <a:pt x="37" y="96"/>
                  </a:cubicBezTo>
                  <a:cubicBezTo>
                    <a:pt x="41" y="98"/>
                    <a:pt x="44" y="98"/>
                    <a:pt x="46" y="98"/>
                  </a:cubicBezTo>
                  <a:cubicBezTo>
                    <a:pt x="46" y="102"/>
                    <a:pt x="46" y="106"/>
                    <a:pt x="46" y="110"/>
                  </a:cubicBezTo>
                  <a:cubicBezTo>
                    <a:pt x="52" y="111"/>
                    <a:pt x="57" y="111"/>
                    <a:pt x="62" y="111"/>
                  </a:cubicBezTo>
                  <a:cubicBezTo>
                    <a:pt x="63" y="107"/>
                    <a:pt x="63" y="102"/>
                    <a:pt x="63" y="98"/>
                  </a:cubicBezTo>
                  <a:cubicBezTo>
                    <a:pt x="65" y="97"/>
                    <a:pt x="69" y="97"/>
                    <a:pt x="72" y="95"/>
                  </a:cubicBezTo>
                  <a:cubicBezTo>
                    <a:pt x="76" y="94"/>
                    <a:pt x="79" y="92"/>
                    <a:pt x="80" y="91"/>
                  </a:cubicBezTo>
                  <a:cubicBezTo>
                    <a:pt x="83" y="94"/>
                    <a:pt x="85" y="97"/>
                    <a:pt x="88" y="100"/>
                  </a:cubicBezTo>
                  <a:cubicBezTo>
                    <a:pt x="91" y="97"/>
                    <a:pt x="95" y="93"/>
                    <a:pt x="99" y="90"/>
                  </a:cubicBezTo>
                  <a:cubicBezTo>
                    <a:pt x="96" y="87"/>
                    <a:pt x="93" y="83"/>
                    <a:pt x="90" y="80"/>
                  </a:cubicBezTo>
                  <a:cubicBezTo>
                    <a:pt x="92" y="79"/>
                    <a:pt x="94" y="76"/>
                    <a:pt x="96" y="72"/>
                  </a:cubicBezTo>
                  <a:cubicBezTo>
                    <a:pt x="98" y="69"/>
                    <a:pt x="98" y="66"/>
                    <a:pt x="98" y="64"/>
                  </a:cubicBezTo>
                  <a:cubicBezTo>
                    <a:pt x="102" y="64"/>
                    <a:pt x="105" y="64"/>
                    <a:pt x="109" y="64"/>
                  </a:cubicBezTo>
                  <a:cubicBezTo>
                    <a:pt x="109" y="58"/>
                    <a:pt x="109" y="53"/>
                    <a:pt x="109" y="48"/>
                  </a:cubicBezTo>
                  <a:cubicBezTo>
                    <a:pt x="106" y="48"/>
                    <a:pt x="102" y="48"/>
                    <a:pt x="98" y="49"/>
                  </a:cubicBezTo>
                  <a:cubicBezTo>
                    <a:pt x="98" y="46"/>
                    <a:pt x="97" y="43"/>
                    <a:pt x="95" y="39"/>
                  </a:cubicBezTo>
                  <a:cubicBezTo>
                    <a:pt x="94" y="36"/>
                    <a:pt x="92" y="33"/>
                    <a:pt x="90" y="31"/>
                  </a:cubicBezTo>
                  <a:cubicBezTo>
                    <a:pt x="94" y="28"/>
                    <a:pt x="97" y="25"/>
                    <a:pt x="100" y="22"/>
                  </a:cubicBezTo>
                  <a:cubicBezTo>
                    <a:pt x="96" y="18"/>
                    <a:pt x="92" y="14"/>
                    <a:pt x="88" y="11"/>
                  </a:cubicBezTo>
                  <a:cubicBezTo>
                    <a:pt x="85" y="14"/>
                    <a:pt x="83" y="17"/>
                    <a:pt x="80" y="20"/>
                  </a:cubicBezTo>
                  <a:cubicBezTo>
                    <a:pt x="79" y="19"/>
                    <a:pt x="76" y="17"/>
                    <a:pt x="72" y="16"/>
                  </a:cubicBezTo>
                  <a:cubicBezTo>
                    <a:pt x="69" y="15"/>
                    <a:pt x="66" y="14"/>
                    <a:pt x="63" y="14"/>
                  </a:cubicBezTo>
                  <a:cubicBezTo>
                    <a:pt x="63" y="9"/>
                    <a:pt x="63" y="5"/>
                    <a:pt x="63" y="1"/>
                  </a:cubicBezTo>
                  <a:cubicBezTo>
                    <a:pt x="57" y="1"/>
                    <a:pt x="52" y="0"/>
                    <a:pt x="47" y="0"/>
                  </a:cubicBezTo>
                  <a:cubicBezTo>
                    <a:pt x="47" y="5"/>
                    <a:pt x="47" y="9"/>
                    <a:pt x="46" y="13"/>
                  </a:cubicBezTo>
                  <a:cubicBezTo>
                    <a:pt x="45" y="13"/>
                    <a:pt x="41" y="13"/>
                    <a:pt x="37" y="15"/>
                  </a:cubicBezTo>
                  <a:cubicBezTo>
                    <a:pt x="34" y="17"/>
                    <a:pt x="32" y="19"/>
                    <a:pt x="31" y="20"/>
                  </a:cubicBezTo>
                  <a:cubicBezTo>
                    <a:pt x="28" y="17"/>
                    <a:pt x="25" y="14"/>
                    <a:pt x="22" y="11"/>
                  </a:cubicBezTo>
                  <a:cubicBezTo>
                    <a:pt x="19" y="15"/>
                    <a:pt x="15" y="19"/>
                    <a:pt x="11" y="22"/>
                  </a:cubicBezTo>
                  <a:cubicBezTo>
                    <a:pt x="14" y="25"/>
                    <a:pt x="17" y="28"/>
                    <a:pt x="20" y="31"/>
                  </a:cubicBezTo>
                  <a:cubicBezTo>
                    <a:pt x="19" y="33"/>
                    <a:pt x="17" y="36"/>
                    <a:pt x="15" y="40"/>
                  </a:cubicBezTo>
                  <a:cubicBezTo>
                    <a:pt x="14" y="43"/>
                    <a:pt x="13" y="47"/>
                    <a:pt x="12" y="49"/>
                  </a:cubicBezTo>
                  <a:cubicBezTo>
                    <a:pt x="9" y="48"/>
                    <a:pt x="5" y="49"/>
                    <a:pt x="1" y="48"/>
                  </a:cubicBezTo>
                  <a:cubicBezTo>
                    <a:pt x="1" y="53"/>
                    <a:pt x="1" y="57"/>
                    <a:pt x="0" y="62"/>
                  </a:cubicBezTo>
                  <a:cubicBezTo>
                    <a:pt x="5" y="63"/>
                    <a:pt x="9" y="63"/>
                    <a:pt x="13" y="63"/>
                  </a:cubicBezTo>
                  <a:close/>
                </a:path>
              </a:pathLst>
            </a:custGeom>
            <a:solidFill>
              <a:srgbClr val="F1F6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2" name="Oval 179">
              <a:extLst>
                <a:ext uri="{FF2B5EF4-FFF2-40B4-BE49-F238E27FC236}">
                  <a16:creationId xmlns:a16="http://schemas.microsoft.com/office/drawing/2014/main" id="{F293BF39-8807-4126-9DC0-D2291CE998B5}"/>
                </a:ext>
              </a:extLst>
            </p:cNvPr>
            <p:cNvSpPr>
              <a:spLocks noChangeArrowheads="1"/>
            </p:cNvSpPr>
            <p:nvPr/>
          </p:nvSpPr>
          <p:spPr bwMode="auto">
            <a:xfrm>
              <a:off x="163513" y="4149726"/>
              <a:ext cx="26988" cy="26988"/>
            </a:xfrm>
            <a:prstGeom prst="ellipse">
              <a:avLst/>
            </a:prstGeom>
            <a:solidFill>
              <a:srgbClr val="1753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3" name="Oval 180">
              <a:extLst>
                <a:ext uri="{FF2B5EF4-FFF2-40B4-BE49-F238E27FC236}">
                  <a16:creationId xmlns:a16="http://schemas.microsoft.com/office/drawing/2014/main" id="{5F4C3401-697F-4010-92C4-138C15C38052}"/>
                </a:ext>
              </a:extLst>
            </p:cNvPr>
            <p:cNvSpPr>
              <a:spLocks noChangeArrowheads="1"/>
            </p:cNvSpPr>
            <p:nvPr/>
          </p:nvSpPr>
          <p:spPr bwMode="auto">
            <a:xfrm>
              <a:off x="168275" y="4156076"/>
              <a:ext cx="17463" cy="15875"/>
            </a:xfrm>
            <a:prstGeom prst="ellipse">
              <a:avLst/>
            </a:prstGeom>
            <a:solidFill>
              <a:srgbClr val="F5F4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4" name="Freeform 181">
              <a:extLst>
                <a:ext uri="{FF2B5EF4-FFF2-40B4-BE49-F238E27FC236}">
                  <a16:creationId xmlns:a16="http://schemas.microsoft.com/office/drawing/2014/main" id="{1D9D8087-BB97-4CBD-861A-AA29DBCD42F1}"/>
                </a:ext>
              </a:extLst>
            </p:cNvPr>
            <p:cNvSpPr>
              <a:spLocks/>
            </p:cNvSpPr>
            <p:nvPr/>
          </p:nvSpPr>
          <p:spPr bwMode="auto">
            <a:xfrm>
              <a:off x="123825" y="3822701"/>
              <a:ext cx="131763" cy="263525"/>
            </a:xfrm>
            <a:custGeom>
              <a:avLst/>
              <a:gdLst>
                <a:gd name="T0" fmla="*/ 274 w 307"/>
                <a:gd name="T1" fmla="*/ 493 h 613"/>
                <a:gd name="T2" fmla="*/ 285 w 307"/>
                <a:gd name="T3" fmla="*/ 550 h 613"/>
                <a:gd name="T4" fmla="*/ 211 w 307"/>
                <a:gd name="T5" fmla="*/ 613 h 613"/>
                <a:gd name="T6" fmla="*/ 145 w 307"/>
                <a:gd name="T7" fmla="*/ 569 h 613"/>
                <a:gd name="T8" fmla="*/ 139 w 307"/>
                <a:gd name="T9" fmla="*/ 541 h 613"/>
                <a:gd name="T10" fmla="*/ 81 w 307"/>
                <a:gd name="T11" fmla="*/ 525 h 613"/>
                <a:gd name="T12" fmla="*/ 29 w 307"/>
                <a:gd name="T13" fmla="*/ 438 h 613"/>
                <a:gd name="T14" fmla="*/ 39 w 307"/>
                <a:gd name="T15" fmla="*/ 402 h 613"/>
                <a:gd name="T16" fmla="*/ 3 w 307"/>
                <a:gd name="T17" fmla="*/ 348 h 613"/>
                <a:gd name="T18" fmla="*/ 22 w 307"/>
                <a:gd name="T19" fmla="*/ 294 h 613"/>
                <a:gd name="T20" fmla="*/ 20 w 307"/>
                <a:gd name="T21" fmla="*/ 248 h 613"/>
                <a:gd name="T22" fmla="*/ 40 w 307"/>
                <a:gd name="T23" fmla="*/ 211 h 613"/>
                <a:gd name="T24" fmla="*/ 45 w 307"/>
                <a:gd name="T25" fmla="*/ 133 h 613"/>
                <a:gd name="T26" fmla="*/ 135 w 307"/>
                <a:gd name="T27" fmla="*/ 78 h 613"/>
                <a:gd name="T28" fmla="*/ 171 w 307"/>
                <a:gd name="T29" fmla="*/ 22 h 613"/>
                <a:gd name="T30" fmla="*/ 237 w 307"/>
                <a:gd name="T31" fmla="*/ 11 h 613"/>
                <a:gd name="T32" fmla="*/ 277 w 307"/>
                <a:gd name="T33" fmla="*/ 50 h 613"/>
                <a:gd name="T34" fmla="*/ 280 w 307"/>
                <a:gd name="T35" fmla="*/ 108 h 613"/>
                <a:gd name="T36" fmla="*/ 293 w 307"/>
                <a:gd name="T37" fmla="*/ 127 h 613"/>
                <a:gd name="T38" fmla="*/ 267 w 307"/>
                <a:gd name="T39" fmla="*/ 173 h 613"/>
                <a:gd name="T40" fmla="*/ 294 w 307"/>
                <a:gd name="T41" fmla="*/ 201 h 613"/>
                <a:gd name="T42" fmla="*/ 285 w 307"/>
                <a:gd name="T43" fmla="*/ 270 h 613"/>
                <a:gd name="T44" fmla="*/ 294 w 307"/>
                <a:gd name="T45" fmla="*/ 295 h 613"/>
                <a:gd name="T46" fmla="*/ 293 w 307"/>
                <a:gd name="T47" fmla="*/ 332 h 613"/>
                <a:gd name="T48" fmla="*/ 271 w 307"/>
                <a:gd name="T49" fmla="*/ 363 h 613"/>
                <a:gd name="T50" fmla="*/ 289 w 307"/>
                <a:gd name="T51" fmla="*/ 391 h 613"/>
                <a:gd name="T52" fmla="*/ 274 w 307"/>
                <a:gd name="T53" fmla="*/ 493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7" h="613">
                  <a:moveTo>
                    <a:pt x="274" y="493"/>
                  </a:moveTo>
                  <a:cubicBezTo>
                    <a:pt x="278" y="500"/>
                    <a:pt x="291" y="522"/>
                    <a:pt x="285" y="550"/>
                  </a:cubicBezTo>
                  <a:cubicBezTo>
                    <a:pt x="278" y="583"/>
                    <a:pt x="248" y="613"/>
                    <a:pt x="211" y="613"/>
                  </a:cubicBezTo>
                  <a:cubicBezTo>
                    <a:pt x="181" y="612"/>
                    <a:pt x="156" y="593"/>
                    <a:pt x="145" y="569"/>
                  </a:cubicBezTo>
                  <a:cubicBezTo>
                    <a:pt x="140" y="558"/>
                    <a:pt x="139" y="548"/>
                    <a:pt x="139" y="541"/>
                  </a:cubicBezTo>
                  <a:cubicBezTo>
                    <a:pt x="126" y="541"/>
                    <a:pt x="103" y="539"/>
                    <a:pt x="81" y="525"/>
                  </a:cubicBezTo>
                  <a:cubicBezTo>
                    <a:pt x="79" y="524"/>
                    <a:pt x="27" y="491"/>
                    <a:pt x="29" y="438"/>
                  </a:cubicBezTo>
                  <a:cubicBezTo>
                    <a:pt x="29" y="422"/>
                    <a:pt x="35" y="410"/>
                    <a:pt x="39" y="402"/>
                  </a:cubicBezTo>
                  <a:cubicBezTo>
                    <a:pt x="36" y="401"/>
                    <a:pt x="6" y="384"/>
                    <a:pt x="3" y="348"/>
                  </a:cubicBezTo>
                  <a:cubicBezTo>
                    <a:pt x="0" y="318"/>
                    <a:pt x="19" y="297"/>
                    <a:pt x="22" y="294"/>
                  </a:cubicBezTo>
                  <a:cubicBezTo>
                    <a:pt x="19" y="287"/>
                    <a:pt x="14" y="269"/>
                    <a:pt x="20" y="248"/>
                  </a:cubicBezTo>
                  <a:cubicBezTo>
                    <a:pt x="25" y="229"/>
                    <a:pt x="35" y="217"/>
                    <a:pt x="40" y="211"/>
                  </a:cubicBezTo>
                  <a:cubicBezTo>
                    <a:pt x="38" y="204"/>
                    <a:pt x="27" y="169"/>
                    <a:pt x="45" y="133"/>
                  </a:cubicBezTo>
                  <a:cubicBezTo>
                    <a:pt x="61" y="100"/>
                    <a:pt x="96" y="79"/>
                    <a:pt x="135" y="78"/>
                  </a:cubicBezTo>
                  <a:cubicBezTo>
                    <a:pt x="136" y="71"/>
                    <a:pt x="143" y="41"/>
                    <a:pt x="171" y="22"/>
                  </a:cubicBezTo>
                  <a:cubicBezTo>
                    <a:pt x="177" y="18"/>
                    <a:pt x="205" y="0"/>
                    <a:pt x="237" y="11"/>
                  </a:cubicBezTo>
                  <a:cubicBezTo>
                    <a:pt x="264" y="20"/>
                    <a:pt x="275" y="45"/>
                    <a:pt x="277" y="50"/>
                  </a:cubicBezTo>
                  <a:cubicBezTo>
                    <a:pt x="290" y="77"/>
                    <a:pt x="282" y="102"/>
                    <a:pt x="280" y="108"/>
                  </a:cubicBezTo>
                  <a:cubicBezTo>
                    <a:pt x="284" y="111"/>
                    <a:pt x="290" y="117"/>
                    <a:pt x="293" y="127"/>
                  </a:cubicBezTo>
                  <a:cubicBezTo>
                    <a:pt x="297" y="143"/>
                    <a:pt x="287" y="162"/>
                    <a:pt x="267" y="173"/>
                  </a:cubicBezTo>
                  <a:cubicBezTo>
                    <a:pt x="273" y="176"/>
                    <a:pt x="287" y="185"/>
                    <a:pt x="294" y="201"/>
                  </a:cubicBezTo>
                  <a:cubicBezTo>
                    <a:pt x="304" y="223"/>
                    <a:pt x="300" y="249"/>
                    <a:pt x="285" y="270"/>
                  </a:cubicBezTo>
                  <a:cubicBezTo>
                    <a:pt x="288" y="275"/>
                    <a:pt x="292" y="284"/>
                    <a:pt x="294" y="295"/>
                  </a:cubicBezTo>
                  <a:cubicBezTo>
                    <a:pt x="296" y="303"/>
                    <a:pt x="299" y="316"/>
                    <a:pt x="293" y="332"/>
                  </a:cubicBezTo>
                  <a:cubicBezTo>
                    <a:pt x="288" y="349"/>
                    <a:pt x="276" y="359"/>
                    <a:pt x="271" y="363"/>
                  </a:cubicBezTo>
                  <a:cubicBezTo>
                    <a:pt x="278" y="370"/>
                    <a:pt x="284" y="380"/>
                    <a:pt x="289" y="391"/>
                  </a:cubicBezTo>
                  <a:cubicBezTo>
                    <a:pt x="307" y="439"/>
                    <a:pt x="279" y="485"/>
                    <a:pt x="274" y="493"/>
                  </a:cubicBezTo>
                  <a:close/>
                </a:path>
              </a:pathLst>
            </a:custGeom>
            <a:noFill/>
            <a:ln w="6350" cap="flat">
              <a:solidFill>
                <a:srgbClr val="2CA4C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55" name="Freeform 182">
              <a:extLst>
                <a:ext uri="{FF2B5EF4-FFF2-40B4-BE49-F238E27FC236}">
                  <a16:creationId xmlns:a16="http://schemas.microsoft.com/office/drawing/2014/main" id="{CFCD5207-CFDF-4AA8-B3C2-954B6BDBA12B}"/>
                </a:ext>
              </a:extLst>
            </p:cNvPr>
            <p:cNvSpPr>
              <a:spLocks/>
            </p:cNvSpPr>
            <p:nvPr/>
          </p:nvSpPr>
          <p:spPr bwMode="auto">
            <a:xfrm>
              <a:off x="190500" y="3937001"/>
              <a:ext cx="36513" cy="68263"/>
            </a:xfrm>
            <a:custGeom>
              <a:avLst/>
              <a:gdLst>
                <a:gd name="T0" fmla="*/ 75 w 87"/>
                <a:gd name="T1" fmla="*/ 0 h 160"/>
                <a:gd name="T2" fmla="*/ 84 w 87"/>
                <a:gd name="T3" fmla="*/ 23 h 160"/>
                <a:gd name="T4" fmla="*/ 38 w 87"/>
                <a:gd name="T5" fmla="*/ 93 h 160"/>
                <a:gd name="T6" fmla="*/ 8 w 87"/>
                <a:gd name="T7" fmla="*/ 93 h 160"/>
                <a:gd name="T8" fmla="*/ 19 w 87"/>
                <a:gd name="T9" fmla="*/ 95 h 160"/>
                <a:gd name="T10" fmla="*/ 51 w 87"/>
                <a:gd name="T11" fmla="*/ 99 h 160"/>
                <a:gd name="T12" fmla="*/ 63 w 87"/>
                <a:gd name="T13" fmla="*/ 108 h 160"/>
                <a:gd name="T14" fmla="*/ 71 w 87"/>
                <a:gd name="T15" fmla="*/ 128 h 160"/>
                <a:gd name="T16" fmla="*/ 40 w 87"/>
                <a:gd name="T17"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60">
                  <a:moveTo>
                    <a:pt x="75" y="0"/>
                  </a:moveTo>
                  <a:cubicBezTo>
                    <a:pt x="78" y="4"/>
                    <a:pt x="83" y="13"/>
                    <a:pt x="84" y="23"/>
                  </a:cubicBezTo>
                  <a:cubicBezTo>
                    <a:pt x="87" y="52"/>
                    <a:pt x="68" y="85"/>
                    <a:pt x="38" y="93"/>
                  </a:cubicBezTo>
                  <a:cubicBezTo>
                    <a:pt x="18" y="99"/>
                    <a:pt x="0" y="91"/>
                    <a:pt x="8" y="93"/>
                  </a:cubicBezTo>
                  <a:cubicBezTo>
                    <a:pt x="16" y="96"/>
                    <a:pt x="6" y="94"/>
                    <a:pt x="19" y="95"/>
                  </a:cubicBezTo>
                  <a:cubicBezTo>
                    <a:pt x="35" y="97"/>
                    <a:pt x="41" y="94"/>
                    <a:pt x="51" y="99"/>
                  </a:cubicBezTo>
                  <a:cubicBezTo>
                    <a:pt x="58" y="102"/>
                    <a:pt x="62" y="107"/>
                    <a:pt x="63" y="108"/>
                  </a:cubicBezTo>
                  <a:cubicBezTo>
                    <a:pt x="68" y="114"/>
                    <a:pt x="71" y="121"/>
                    <a:pt x="71" y="128"/>
                  </a:cubicBezTo>
                  <a:cubicBezTo>
                    <a:pt x="71" y="141"/>
                    <a:pt x="59" y="155"/>
                    <a:pt x="40" y="160"/>
                  </a:cubicBezTo>
                </a:path>
              </a:pathLst>
            </a:custGeom>
            <a:noFill/>
            <a:ln w="6350" cap="rnd">
              <a:solidFill>
                <a:srgbClr val="2CA4C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56" name="Freeform 183">
              <a:extLst>
                <a:ext uri="{FF2B5EF4-FFF2-40B4-BE49-F238E27FC236}">
                  <a16:creationId xmlns:a16="http://schemas.microsoft.com/office/drawing/2014/main" id="{49E56658-AA41-4E8E-9EA4-5DB898F25779}"/>
                </a:ext>
              </a:extLst>
            </p:cNvPr>
            <p:cNvSpPr>
              <a:spLocks/>
            </p:cNvSpPr>
            <p:nvPr/>
          </p:nvSpPr>
          <p:spPr bwMode="auto">
            <a:xfrm>
              <a:off x="153988" y="3900488"/>
              <a:ext cx="26988" cy="36513"/>
            </a:xfrm>
            <a:custGeom>
              <a:avLst/>
              <a:gdLst>
                <a:gd name="T0" fmla="*/ 0 w 62"/>
                <a:gd name="T1" fmla="*/ 6 h 86"/>
                <a:gd name="T2" fmla="*/ 35 w 62"/>
                <a:gd name="T3" fmla="*/ 8 h 86"/>
                <a:gd name="T4" fmla="*/ 57 w 62"/>
                <a:gd name="T5" fmla="*/ 35 h 86"/>
                <a:gd name="T6" fmla="*/ 32 w 62"/>
                <a:gd name="T7" fmla="*/ 86 h 86"/>
              </a:gdLst>
              <a:ahLst/>
              <a:cxnLst>
                <a:cxn ang="0">
                  <a:pos x="T0" y="T1"/>
                </a:cxn>
                <a:cxn ang="0">
                  <a:pos x="T2" y="T3"/>
                </a:cxn>
                <a:cxn ang="0">
                  <a:pos x="T4" y="T5"/>
                </a:cxn>
                <a:cxn ang="0">
                  <a:pos x="T6" y="T7"/>
                </a:cxn>
              </a:cxnLst>
              <a:rect l="0" t="0" r="r" b="b"/>
              <a:pathLst>
                <a:path w="62" h="86">
                  <a:moveTo>
                    <a:pt x="0" y="6"/>
                  </a:moveTo>
                  <a:cubicBezTo>
                    <a:pt x="3" y="5"/>
                    <a:pt x="19" y="0"/>
                    <a:pt x="35" y="8"/>
                  </a:cubicBezTo>
                  <a:cubicBezTo>
                    <a:pt x="37" y="9"/>
                    <a:pt x="53" y="17"/>
                    <a:pt x="57" y="35"/>
                  </a:cubicBezTo>
                  <a:cubicBezTo>
                    <a:pt x="62" y="53"/>
                    <a:pt x="52" y="74"/>
                    <a:pt x="32" y="86"/>
                  </a:cubicBezTo>
                </a:path>
              </a:pathLst>
            </a:custGeom>
            <a:noFill/>
            <a:ln w="6350" cap="rnd">
              <a:solidFill>
                <a:srgbClr val="2CA4C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57" name="Freeform 184">
              <a:extLst>
                <a:ext uri="{FF2B5EF4-FFF2-40B4-BE49-F238E27FC236}">
                  <a16:creationId xmlns:a16="http://schemas.microsoft.com/office/drawing/2014/main" id="{669F4054-2A76-464C-9C64-80A96CC1E952}"/>
                </a:ext>
              </a:extLst>
            </p:cNvPr>
            <p:cNvSpPr>
              <a:spLocks/>
            </p:cNvSpPr>
            <p:nvPr/>
          </p:nvSpPr>
          <p:spPr bwMode="auto">
            <a:xfrm>
              <a:off x="131763" y="3937001"/>
              <a:ext cx="31750" cy="30163"/>
            </a:xfrm>
            <a:custGeom>
              <a:avLst/>
              <a:gdLst>
                <a:gd name="T0" fmla="*/ 74 w 74"/>
                <a:gd name="T1" fmla="*/ 69 h 70"/>
                <a:gd name="T2" fmla="*/ 28 w 74"/>
                <a:gd name="T3" fmla="*/ 55 h 70"/>
                <a:gd name="T4" fmla="*/ 0 w 74"/>
                <a:gd name="T5" fmla="*/ 0 h 70"/>
              </a:gdLst>
              <a:ahLst/>
              <a:cxnLst>
                <a:cxn ang="0">
                  <a:pos x="T0" y="T1"/>
                </a:cxn>
                <a:cxn ang="0">
                  <a:pos x="T2" y="T3"/>
                </a:cxn>
                <a:cxn ang="0">
                  <a:pos x="T4" y="T5"/>
                </a:cxn>
              </a:cxnLst>
              <a:rect l="0" t="0" r="r" b="b"/>
              <a:pathLst>
                <a:path w="74" h="70">
                  <a:moveTo>
                    <a:pt x="74" y="69"/>
                  </a:moveTo>
                  <a:cubicBezTo>
                    <a:pt x="67" y="70"/>
                    <a:pt x="47" y="70"/>
                    <a:pt x="28" y="55"/>
                  </a:cubicBezTo>
                  <a:cubicBezTo>
                    <a:pt x="2" y="35"/>
                    <a:pt x="0" y="4"/>
                    <a:pt x="0" y="0"/>
                  </a:cubicBezTo>
                </a:path>
              </a:pathLst>
            </a:custGeom>
            <a:noFill/>
            <a:ln w="6350" cap="rnd">
              <a:solidFill>
                <a:srgbClr val="2CA4C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58" name="Line 185">
              <a:extLst>
                <a:ext uri="{FF2B5EF4-FFF2-40B4-BE49-F238E27FC236}">
                  <a16:creationId xmlns:a16="http://schemas.microsoft.com/office/drawing/2014/main" id="{E746211A-35E4-48D1-BD84-A1A5D614877E}"/>
                </a:ext>
              </a:extLst>
            </p:cNvPr>
            <p:cNvSpPr>
              <a:spLocks noChangeShapeType="1"/>
            </p:cNvSpPr>
            <p:nvPr/>
          </p:nvSpPr>
          <p:spPr bwMode="auto">
            <a:xfrm>
              <a:off x="203200" y="3960813"/>
              <a:ext cx="0" cy="0"/>
            </a:xfrm>
            <a:prstGeom prst="line">
              <a:avLst/>
            </a:prstGeom>
            <a:noFill/>
            <a:ln w="6350" cap="flat">
              <a:solidFill>
                <a:srgbClr val="2CA4C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59" name="Freeform 186">
              <a:extLst>
                <a:ext uri="{FF2B5EF4-FFF2-40B4-BE49-F238E27FC236}">
                  <a16:creationId xmlns:a16="http://schemas.microsoft.com/office/drawing/2014/main" id="{85A53143-8E68-4746-8602-DDEBE8533E47}"/>
                </a:ext>
              </a:extLst>
            </p:cNvPr>
            <p:cNvSpPr>
              <a:spLocks/>
            </p:cNvSpPr>
            <p:nvPr/>
          </p:nvSpPr>
          <p:spPr bwMode="auto">
            <a:xfrm>
              <a:off x="180975" y="4027488"/>
              <a:ext cx="17463" cy="36513"/>
            </a:xfrm>
            <a:custGeom>
              <a:avLst/>
              <a:gdLst>
                <a:gd name="T0" fmla="*/ 38 w 38"/>
                <a:gd name="T1" fmla="*/ 0 h 85"/>
                <a:gd name="T2" fmla="*/ 11 w 38"/>
                <a:gd name="T3" fmla="*/ 31 h 85"/>
                <a:gd name="T4" fmla="*/ 9 w 38"/>
                <a:gd name="T5" fmla="*/ 85 h 85"/>
              </a:gdLst>
              <a:ahLst/>
              <a:cxnLst>
                <a:cxn ang="0">
                  <a:pos x="T0" y="T1"/>
                </a:cxn>
                <a:cxn ang="0">
                  <a:pos x="T2" y="T3"/>
                </a:cxn>
                <a:cxn ang="0">
                  <a:pos x="T4" y="T5"/>
                </a:cxn>
              </a:cxnLst>
              <a:rect l="0" t="0" r="r" b="b"/>
              <a:pathLst>
                <a:path w="38" h="85">
                  <a:moveTo>
                    <a:pt x="38" y="0"/>
                  </a:moveTo>
                  <a:cubicBezTo>
                    <a:pt x="32" y="3"/>
                    <a:pt x="19" y="13"/>
                    <a:pt x="11" y="31"/>
                  </a:cubicBezTo>
                  <a:cubicBezTo>
                    <a:pt x="0" y="57"/>
                    <a:pt x="7" y="80"/>
                    <a:pt x="9" y="85"/>
                  </a:cubicBezTo>
                </a:path>
              </a:pathLst>
            </a:custGeom>
            <a:noFill/>
            <a:ln w="6350" cap="rnd">
              <a:solidFill>
                <a:srgbClr val="2CA4C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60" name="Freeform 187">
              <a:extLst>
                <a:ext uri="{FF2B5EF4-FFF2-40B4-BE49-F238E27FC236}">
                  <a16:creationId xmlns:a16="http://schemas.microsoft.com/office/drawing/2014/main" id="{73B564AA-3EBA-4E8C-9A30-54D76D12CE25}"/>
                </a:ext>
              </a:extLst>
            </p:cNvPr>
            <p:cNvSpPr>
              <a:spLocks/>
            </p:cNvSpPr>
            <p:nvPr/>
          </p:nvSpPr>
          <p:spPr bwMode="auto">
            <a:xfrm>
              <a:off x="182563" y="3856038"/>
              <a:ext cx="28575" cy="12700"/>
            </a:xfrm>
            <a:custGeom>
              <a:avLst/>
              <a:gdLst>
                <a:gd name="T0" fmla="*/ 66 w 66"/>
                <a:gd name="T1" fmla="*/ 29 h 29"/>
                <a:gd name="T2" fmla="*/ 36 w 66"/>
                <a:gd name="T3" fmla="*/ 8 h 29"/>
                <a:gd name="T4" fmla="*/ 0 w 66"/>
                <a:gd name="T5" fmla="*/ 0 h 29"/>
              </a:gdLst>
              <a:ahLst/>
              <a:cxnLst>
                <a:cxn ang="0">
                  <a:pos x="T0" y="T1"/>
                </a:cxn>
                <a:cxn ang="0">
                  <a:pos x="T2" y="T3"/>
                </a:cxn>
                <a:cxn ang="0">
                  <a:pos x="T4" y="T5"/>
                </a:cxn>
              </a:cxnLst>
              <a:rect l="0" t="0" r="r" b="b"/>
              <a:pathLst>
                <a:path w="66" h="29">
                  <a:moveTo>
                    <a:pt x="66" y="29"/>
                  </a:moveTo>
                  <a:cubicBezTo>
                    <a:pt x="61" y="24"/>
                    <a:pt x="51" y="14"/>
                    <a:pt x="36" y="8"/>
                  </a:cubicBezTo>
                  <a:cubicBezTo>
                    <a:pt x="21" y="1"/>
                    <a:pt x="7" y="0"/>
                    <a:pt x="0" y="0"/>
                  </a:cubicBezTo>
                </a:path>
              </a:pathLst>
            </a:custGeom>
            <a:noFill/>
            <a:ln w="6350" cap="rnd">
              <a:solidFill>
                <a:srgbClr val="2CA4C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61" name="Freeform 188">
              <a:extLst>
                <a:ext uri="{FF2B5EF4-FFF2-40B4-BE49-F238E27FC236}">
                  <a16:creationId xmlns:a16="http://schemas.microsoft.com/office/drawing/2014/main" id="{4EDAC5D9-E2BC-4FBC-92A9-CF272A767647}"/>
                </a:ext>
              </a:extLst>
            </p:cNvPr>
            <p:cNvSpPr>
              <a:spLocks/>
            </p:cNvSpPr>
            <p:nvPr/>
          </p:nvSpPr>
          <p:spPr bwMode="auto">
            <a:xfrm>
              <a:off x="192088" y="3862388"/>
              <a:ext cx="34925" cy="31750"/>
            </a:xfrm>
            <a:custGeom>
              <a:avLst/>
              <a:gdLst>
                <a:gd name="T0" fmla="*/ 0 w 80"/>
                <a:gd name="T1" fmla="*/ 66 h 74"/>
                <a:gd name="T2" fmla="*/ 49 w 80"/>
                <a:gd name="T3" fmla="*/ 61 h 74"/>
                <a:gd name="T4" fmla="*/ 76 w 80"/>
                <a:gd name="T5" fmla="*/ 0 h 74"/>
              </a:gdLst>
              <a:ahLst/>
              <a:cxnLst>
                <a:cxn ang="0">
                  <a:pos x="T0" y="T1"/>
                </a:cxn>
                <a:cxn ang="0">
                  <a:pos x="T2" y="T3"/>
                </a:cxn>
                <a:cxn ang="0">
                  <a:pos x="T4" y="T5"/>
                </a:cxn>
              </a:cxnLst>
              <a:rect l="0" t="0" r="r" b="b"/>
              <a:pathLst>
                <a:path w="80" h="74">
                  <a:moveTo>
                    <a:pt x="0" y="66"/>
                  </a:moveTo>
                  <a:cubicBezTo>
                    <a:pt x="4" y="67"/>
                    <a:pt x="27" y="74"/>
                    <a:pt x="49" y="61"/>
                  </a:cubicBezTo>
                  <a:cubicBezTo>
                    <a:pt x="69" y="49"/>
                    <a:pt x="80" y="25"/>
                    <a:pt x="76" y="0"/>
                  </a:cubicBezTo>
                </a:path>
              </a:pathLst>
            </a:custGeom>
            <a:noFill/>
            <a:ln w="6350" cap="rnd">
              <a:solidFill>
                <a:srgbClr val="2CA4C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62" name="Freeform 189">
              <a:extLst>
                <a:ext uri="{FF2B5EF4-FFF2-40B4-BE49-F238E27FC236}">
                  <a16:creationId xmlns:a16="http://schemas.microsoft.com/office/drawing/2014/main" id="{FF72DA7A-FEDF-4A19-83E3-49B076107A9A}"/>
                </a:ext>
              </a:extLst>
            </p:cNvPr>
            <p:cNvSpPr>
              <a:spLocks/>
            </p:cNvSpPr>
            <p:nvPr/>
          </p:nvSpPr>
          <p:spPr bwMode="auto">
            <a:xfrm>
              <a:off x="147638" y="3984626"/>
              <a:ext cx="23813" cy="36513"/>
            </a:xfrm>
            <a:custGeom>
              <a:avLst/>
              <a:gdLst>
                <a:gd name="T0" fmla="*/ 0 w 57"/>
                <a:gd name="T1" fmla="*/ 0 h 86"/>
                <a:gd name="T2" fmla="*/ 41 w 57"/>
                <a:gd name="T3" fmla="*/ 17 h 86"/>
                <a:gd name="T4" fmla="*/ 41 w 57"/>
                <a:gd name="T5" fmla="*/ 86 h 86"/>
              </a:gdLst>
              <a:ahLst/>
              <a:cxnLst>
                <a:cxn ang="0">
                  <a:pos x="T0" y="T1"/>
                </a:cxn>
                <a:cxn ang="0">
                  <a:pos x="T2" y="T3"/>
                </a:cxn>
                <a:cxn ang="0">
                  <a:pos x="T4" y="T5"/>
                </a:cxn>
              </a:cxnLst>
              <a:rect l="0" t="0" r="r" b="b"/>
              <a:pathLst>
                <a:path w="57" h="86">
                  <a:moveTo>
                    <a:pt x="0" y="0"/>
                  </a:moveTo>
                  <a:cubicBezTo>
                    <a:pt x="3" y="0"/>
                    <a:pt x="26" y="0"/>
                    <a:pt x="41" y="17"/>
                  </a:cubicBezTo>
                  <a:cubicBezTo>
                    <a:pt x="56" y="35"/>
                    <a:pt x="57" y="63"/>
                    <a:pt x="41" y="86"/>
                  </a:cubicBezTo>
                </a:path>
              </a:pathLst>
            </a:custGeom>
            <a:noFill/>
            <a:ln w="6350" cap="rnd">
              <a:solidFill>
                <a:srgbClr val="2CA4C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63" name="Freeform 190">
              <a:extLst>
                <a:ext uri="{FF2B5EF4-FFF2-40B4-BE49-F238E27FC236}">
                  <a16:creationId xmlns:a16="http://schemas.microsoft.com/office/drawing/2014/main" id="{1880BDA4-250A-45B0-9490-A6BC63E46F75}"/>
                </a:ext>
              </a:extLst>
            </p:cNvPr>
            <p:cNvSpPr>
              <a:spLocks/>
            </p:cNvSpPr>
            <p:nvPr/>
          </p:nvSpPr>
          <p:spPr bwMode="auto">
            <a:xfrm>
              <a:off x="260350" y="3822701"/>
              <a:ext cx="131763" cy="263525"/>
            </a:xfrm>
            <a:custGeom>
              <a:avLst/>
              <a:gdLst>
                <a:gd name="T0" fmla="*/ 33 w 307"/>
                <a:gd name="T1" fmla="*/ 493 h 613"/>
                <a:gd name="T2" fmla="*/ 22 w 307"/>
                <a:gd name="T3" fmla="*/ 550 h 613"/>
                <a:gd name="T4" fmla="*/ 96 w 307"/>
                <a:gd name="T5" fmla="*/ 613 h 613"/>
                <a:gd name="T6" fmla="*/ 162 w 307"/>
                <a:gd name="T7" fmla="*/ 569 h 613"/>
                <a:gd name="T8" fmla="*/ 168 w 307"/>
                <a:gd name="T9" fmla="*/ 541 h 613"/>
                <a:gd name="T10" fmla="*/ 226 w 307"/>
                <a:gd name="T11" fmla="*/ 525 h 613"/>
                <a:gd name="T12" fmla="*/ 278 w 307"/>
                <a:gd name="T13" fmla="*/ 438 h 613"/>
                <a:gd name="T14" fmla="*/ 268 w 307"/>
                <a:gd name="T15" fmla="*/ 402 h 613"/>
                <a:gd name="T16" fmla="*/ 304 w 307"/>
                <a:gd name="T17" fmla="*/ 348 h 613"/>
                <a:gd name="T18" fmla="*/ 285 w 307"/>
                <a:gd name="T19" fmla="*/ 294 h 613"/>
                <a:gd name="T20" fmla="*/ 287 w 307"/>
                <a:gd name="T21" fmla="*/ 248 h 613"/>
                <a:gd name="T22" fmla="*/ 267 w 307"/>
                <a:gd name="T23" fmla="*/ 211 h 613"/>
                <a:gd name="T24" fmla="*/ 262 w 307"/>
                <a:gd name="T25" fmla="*/ 133 h 613"/>
                <a:gd name="T26" fmla="*/ 172 w 307"/>
                <a:gd name="T27" fmla="*/ 78 h 613"/>
                <a:gd name="T28" fmla="*/ 136 w 307"/>
                <a:gd name="T29" fmla="*/ 22 h 613"/>
                <a:gd name="T30" fmla="*/ 70 w 307"/>
                <a:gd name="T31" fmla="*/ 11 h 613"/>
                <a:gd name="T32" fmla="*/ 30 w 307"/>
                <a:gd name="T33" fmla="*/ 50 h 613"/>
                <a:gd name="T34" fmla="*/ 27 w 307"/>
                <a:gd name="T35" fmla="*/ 108 h 613"/>
                <a:gd name="T36" fmla="*/ 14 w 307"/>
                <a:gd name="T37" fmla="*/ 127 h 613"/>
                <a:gd name="T38" fmla="*/ 40 w 307"/>
                <a:gd name="T39" fmla="*/ 173 h 613"/>
                <a:gd name="T40" fmla="*/ 13 w 307"/>
                <a:gd name="T41" fmla="*/ 201 h 613"/>
                <a:gd name="T42" fmla="*/ 22 w 307"/>
                <a:gd name="T43" fmla="*/ 270 h 613"/>
                <a:gd name="T44" fmla="*/ 13 w 307"/>
                <a:gd name="T45" fmla="*/ 295 h 613"/>
                <a:gd name="T46" fmla="*/ 14 w 307"/>
                <a:gd name="T47" fmla="*/ 332 h 613"/>
                <a:gd name="T48" fmla="*/ 36 w 307"/>
                <a:gd name="T49" fmla="*/ 363 h 613"/>
                <a:gd name="T50" fmla="*/ 18 w 307"/>
                <a:gd name="T51" fmla="*/ 391 h 613"/>
                <a:gd name="T52" fmla="*/ 33 w 307"/>
                <a:gd name="T53" fmla="*/ 493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7" h="613">
                  <a:moveTo>
                    <a:pt x="33" y="493"/>
                  </a:moveTo>
                  <a:cubicBezTo>
                    <a:pt x="29" y="500"/>
                    <a:pt x="16" y="522"/>
                    <a:pt x="22" y="550"/>
                  </a:cubicBezTo>
                  <a:cubicBezTo>
                    <a:pt x="29" y="583"/>
                    <a:pt x="59" y="613"/>
                    <a:pt x="96" y="613"/>
                  </a:cubicBezTo>
                  <a:cubicBezTo>
                    <a:pt x="126" y="612"/>
                    <a:pt x="151" y="593"/>
                    <a:pt x="162" y="569"/>
                  </a:cubicBezTo>
                  <a:cubicBezTo>
                    <a:pt x="167" y="558"/>
                    <a:pt x="168" y="548"/>
                    <a:pt x="168" y="541"/>
                  </a:cubicBezTo>
                  <a:cubicBezTo>
                    <a:pt x="181" y="541"/>
                    <a:pt x="204" y="539"/>
                    <a:pt x="226" y="525"/>
                  </a:cubicBezTo>
                  <a:cubicBezTo>
                    <a:pt x="228" y="524"/>
                    <a:pt x="280" y="491"/>
                    <a:pt x="278" y="438"/>
                  </a:cubicBezTo>
                  <a:cubicBezTo>
                    <a:pt x="278" y="422"/>
                    <a:pt x="272" y="410"/>
                    <a:pt x="268" y="402"/>
                  </a:cubicBezTo>
                  <a:cubicBezTo>
                    <a:pt x="270" y="401"/>
                    <a:pt x="301" y="384"/>
                    <a:pt x="304" y="348"/>
                  </a:cubicBezTo>
                  <a:cubicBezTo>
                    <a:pt x="307" y="318"/>
                    <a:pt x="288" y="297"/>
                    <a:pt x="285" y="294"/>
                  </a:cubicBezTo>
                  <a:cubicBezTo>
                    <a:pt x="288" y="287"/>
                    <a:pt x="293" y="269"/>
                    <a:pt x="287" y="248"/>
                  </a:cubicBezTo>
                  <a:cubicBezTo>
                    <a:pt x="282" y="229"/>
                    <a:pt x="272" y="217"/>
                    <a:pt x="267" y="211"/>
                  </a:cubicBezTo>
                  <a:cubicBezTo>
                    <a:pt x="269" y="204"/>
                    <a:pt x="280" y="169"/>
                    <a:pt x="262" y="133"/>
                  </a:cubicBezTo>
                  <a:cubicBezTo>
                    <a:pt x="246" y="100"/>
                    <a:pt x="211" y="79"/>
                    <a:pt x="172" y="78"/>
                  </a:cubicBezTo>
                  <a:cubicBezTo>
                    <a:pt x="171" y="71"/>
                    <a:pt x="164" y="41"/>
                    <a:pt x="136" y="22"/>
                  </a:cubicBezTo>
                  <a:cubicBezTo>
                    <a:pt x="130" y="18"/>
                    <a:pt x="102" y="0"/>
                    <a:pt x="70" y="11"/>
                  </a:cubicBezTo>
                  <a:cubicBezTo>
                    <a:pt x="43" y="20"/>
                    <a:pt x="32" y="45"/>
                    <a:pt x="30" y="50"/>
                  </a:cubicBezTo>
                  <a:cubicBezTo>
                    <a:pt x="17" y="77"/>
                    <a:pt x="25" y="102"/>
                    <a:pt x="27" y="108"/>
                  </a:cubicBezTo>
                  <a:cubicBezTo>
                    <a:pt x="23" y="111"/>
                    <a:pt x="17" y="117"/>
                    <a:pt x="14" y="127"/>
                  </a:cubicBezTo>
                  <a:cubicBezTo>
                    <a:pt x="10" y="143"/>
                    <a:pt x="20" y="162"/>
                    <a:pt x="40" y="173"/>
                  </a:cubicBezTo>
                  <a:cubicBezTo>
                    <a:pt x="34" y="176"/>
                    <a:pt x="20" y="185"/>
                    <a:pt x="13" y="201"/>
                  </a:cubicBezTo>
                  <a:cubicBezTo>
                    <a:pt x="3" y="223"/>
                    <a:pt x="7" y="249"/>
                    <a:pt x="22" y="270"/>
                  </a:cubicBezTo>
                  <a:cubicBezTo>
                    <a:pt x="19" y="275"/>
                    <a:pt x="15" y="284"/>
                    <a:pt x="13" y="295"/>
                  </a:cubicBezTo>
                  <a:cubicBezTo>
                    <a:pt x="11" y="303"/>
                    <a:pt x="8" y="316"/>
                    <a:pt x="14" y="332"/>
                  </a:cubicBezTo>
                  <a:cubicBezTo>
                    <a:pt x="19" y="349"/>
                    <a:pt x="31" y="359"/>
                    <a:pt x="36" y="363"/>
                  </a:cubicBezTo>
                  <a:cubicBezTo>
                    <a:pt x="29" y="370"/>
                    <a:pt x="23" y="380"/>
                    <a:pt x="18" y="391"/>
                  </a:cubicBezTo>
                  <a:cubicBezTo>
                    <a:pt x="0" y="439"/>
                    <a:pt x="28" y="485"/>
                    <a:pt x="33" y="493"/>
                  </a:cubicBezTo>
                  <a:close/>
                </a:path>
              </a:pathLst>
            </a:custGeom>
            <a:noFill/>
            <a:ln w="6350" cap="flat">
              <a:solidFill>
                <a:srgbClr val="F68D3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64" name="Freeform 191">
              <a:extLst>
                <a:ext uri="{FF2B5EF4-FFF2-40B4-BE49-F238E27FC236}">
                  <a16:creationId xmlns:a16="http://schemas.microsoft.com/office/drawing/2014/main" id="{0538BF6A-21B5-4EF1-8979-7DD2E858D9B4}"/>
                </a:ext>
              </a:extLst>
            </p:cNvPr>
            <p:cNvSpPr>
              <a:spLocks/>
            </p:cNvSpPr>
            <p:nvPr/>
          </p:nvSpPr>
          <p:spPr bwMode="auto">
            <a:xfrm>
              <a:off x="325438" y="3941763"/>
              <a:ext cx="26988" cy="36513"/>
            </a:xfrm>
            <a:custGeom>
              <a:avLst/>
              <a:gdLst>
                <a:gd name="T0" fmla="*/ 62 w 62"/>
                <a:gd name="T1" fmla="*/ 7 h 86"/>
                <a:gd name="T2" fmla="*/ 27 w 62"/>
                <a:gd name="T3" fmla="*/ 8 h 86"/>
                <a:gd name="T4" fmla="*/ 5 w 62"/>
                <a:gd name="T5" fmla="*/ 35 h 86"/>
                <a:gd name="T6" fmla="*/ 31 w 62"/>
                <a:gd name="T7" fmla="*/ 86 h 86"/>
              </a:gdLst>
              <a:ahLst/>
              <a:cxnLst>
                <a:cxn ang="0">
                  <a:pos x="T0" y="T1"/>
                </a:cxn>
                <a:cxn ang="0">
                  <a:pos x="T2" y="T3"/>
                </a:cxn>
                <a:cxn ang="0">
                  <a:pos x="T4" y="T5"/>
                </a:cxn>
                <a:cxn ang="0">
                  <a:pos x="T6" y="T7"/>
                </a:cxn>
              </a:cxnLst>
              <a:rect l="0" t="0" r="r" b="b"/>
              <a:pathLst>
                <a:path w="62" h="86">
                  <a:moveTo>
                    <a:pt x="62" y="7"/>
                  </a:moveTo>
                  <a:cubicBezTo>
                    <a:pt x="59" y="6"/>
                    <a:pt x="43" y="0"/>
                    <a:pt x="27" y="8"/>
                  </a:cubicBezTo>
                  <a:cubicBezTo>
                    <a:pt x="25" y="9"/>
                    <a:pt x="9" y="18"/>
                    <a:pt x="5" y="35"/>
                  </a:cubicBezTo>
                  <a:cubicBezTo>
                    <a:pt x="0" y="54"/>
                    <a:pt x="11" y="75"/>
                    <a:pt x="31" y="86"/>
                  </a:cubicBezTo>
                </a:path>
              </a:pathLst>
            </a:custGeom>
            <a:noFill/>
            <a:ln w="6350" cap="rnd">
              <a:solidFill>
                <a:srgbClr val="F68D3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65" name="Freeform 192">
              <a:extLst>
                <a:ext uri="{FF2B5EF4-FFF2-40B4-BE49-F238E27FC236}">
                  <a16:creationId xmlns:a16="http://schemas.microsoft.com/office/drawing/2014/main" id="{0E790277-204E-4D87-A610-FAC9105A4E82}"/>
                </a:ext>
              </a:extLst>
            </p:cNvPr>
            <p:cNvSpPr>
              <a:spLocks/>
            </p:cNvSpPr>
            <p:nvPr/>
          </p:nvSpPr>
          <p:spPr bwMode="auto">
            <a:xfrm>
              <a:off x="352425" y="3937001"/>
              <a:ext cx="31750" cy="30163"/>
            </a:xfrm>
            <a:custGeom>
              <a:avLst/>
              <a:gdLst>
                <a:gd name="T0" fmla="*/ 0 w 74"/>
                <a:gd name="T1" fmla="*/ 69 h 70"/>
                <a:gd name="T2" fmla="*/ 46 w 74"/>
                <a:gd name="T3" fmla="*/ 55 h 70"/>
                <a:gd name="T4" fmla="*/ 74 w 74"/>
                <a:gd name="T5" fmla="*/ 0 h 70"/>
              </a:gdLst>
              <a:ahLst/>
              <a:cxnLst>
                <a:cxn ang="0">
                  <a:pos x="T0" y="T1"/>
                </a:cxn>
                <a:cxn ang="0">
                  <a:pos x="T2" y="T3"/>
                </a:cxn>
                <a:cxn ang="0">
                  <a:pos x="T4" y="T5"/>
                </a:cxn>
              </a:cxnLst>
              <a:rect l="0" t="0" r="r" b="b"/>
              <a:pathLst>
                <a:path w="74" h="70">
                  <a:moveTo>
                    <a:pt x="0" y="69"/>
                  </a:moveTo>
                  <a:cubicBezTo>
                    <a:pt x="7" y="70"/>
                    <a:pt x="27" y="70"/>
                    <a:pt x="46" y="55"/>
                  </a:cubicBezTo>
                  <a:cubicBezTo>
                    <a:pt x="72" y="35"/>
                    <a:pt x="74" y="4"/>
                    <a:pt x="74" y="0"/>
                  </a:cubicBezTo>
                </a:path>
              </a:pathLst>
            </a:custGeom>
            <a:noFill/>
            <a:ln w="6350" cap="rnd">
              <a:solidFill>
                <a:srgbClr val="F68D3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66" name="Freeform 193">
              <a:extLst>
                <a:ext uri="{FF2B5EF4-FFF2-40B4-BE49-F238E27FC236}">
                  <a16:creationId xmlns:a16="http://schemas.microsoft.com/office/drawing/2014/main" id="{F57E35E3-304C-4C3B-870C-60D4F6B0715E}"/>
                </a:ext>
              </a:extLst>
            </p:cNvPr>
            <p:cNvSpPr>
              <a:spLocks/>
            </p:cNvSpPr>
            <p:nvPr/>
          </p:nvSpPr>
          <p:spPr bwMode="auto">
            <a:xfrm>
              <a:off x="317500" y="4027488"/>
              <a:ext cx="15875" cy="36513"/>
            </a:xfrm>
            <a:custGeom>
              <a:avLst/>
              <a:gdLst>
                <a:gd name="T0" fmla="*/ 0 w 38"/>
                <a:gd name="T1" fmla="*/ 0 h 85"/>
                <a:gd name="T2" fmla="*/ 27 w 38"/>
                <a:gd name="T3" fmla="*/ 31 h 85"/>
                <a:gd name="T4" fmla="*/ 29 w 38"/>
                <a:gd name="T5" fmla="*/ 85 h 85"/>
              </a:gdLst>
              <a:ahLst/>
              <a:cxnLst>
                <a:cxn ang="0">
                  <a:pos x="T0" y="T1"/>
                </a:cxn>
                <a:cxn ang="0">
                  <a:pos x="T2" y="T3"/>
                </a:cxn>
                <a:cxn ang="0">
                  <a:pos x="T4" y="T5"/>
                </a:cxn>
              </a:cxnLst>
              <a:rect l="0" t="0" r="r" b="b"/>
              <a:pathLst>
                <a:path w="38" h="85">
                  <a:moveTo>
                    <a:pt x="0" y="0"/>
                  </a:moveTo>
                  <a:cubicBezTo>
                    <a:pt x="6" y="3"/>
                    <a:pt x="19" y="13"/>
                    <a:pt x="27" y="31"/>
                  </a:cubicBezTo>
                  <a:cubicBezTo>
                    <a:pt x="38" y="57"/>
                    <a:pt x="31" y="80"/>
                    <a:pt x="29" y="85"/>
                  </a:cubicBezTo>
                </a:path>
              </a:pathLst>
            </a:custGeom>
            <a:noFill/>
            <a:ln w="6350" cap="rnd">
              <a:solidFill>
                <a:srgbClr val="F68D3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67" name="Freeform 194">
              <a:extLst>
                <a:ext uri="{FF2B5EF4-FFF2-40B4-BE49-F238E27FC236}">
                  <a16:creationId xmlns:a16="http://schemas.microsoft.com/office/drawing/2014/main" id="{228350CB-2705-434C-9F74-1068C0B9C855}"/>
                </a:ext>
              </a:extLst>
            </p:cNvPr>
            <p:cNvSpPr>
              <a:spLocks/>
            </p:cNvSpPr>
            <p:nvPr/>
          </p:nvSpPr>
          <p:spPr bwMode="auto">
            <a:xfrm>
              <a:off x="304800" y="3856038"/>
              <a:ext cx="26988" cy="12700"/>
            </a:xfrm>
            <a:custGeom>
              <a:avLst/>
              <a:gdLst>
                <a:gd name="T0" fmla="*/ 0 w 66"/>
                <a:gd name="T1" fmla="*/ 29 h 29"/>
                <a:gd name="T2" fmla="*/ 30 w 66"/>
                <a:gd name="T3" fmla="*/ 8 h 29"/>
                <a:gd name="T4" fmla="*/ 66 w 66"/>
                <a:gd name="T5" fmla="*/ 0 h 29"/>
              </a:gdLst>
              <a:ahLst/>
              <a:cxnLst>
                <a:cxn ang="0">
                  <a:pos x="T0" y="T1"/>
                </a:cxn>
                <a:cxn ang="0">
                  <a:pos x="T2" y="T3"/>
                </a:cxn>
                <a:cxn ang="0">
                  <a:pos x="T4" y="T5"/>
                </a:cxn>
              </a:cxnLst>
              <a:rect l="0" t="0" r="r" b="b"/>
              <a:pathLst>
                <a:path w="66" h="29">
                  <a:moveTo>
                    <a:pt x="0" y="29"/>
                  </a:moveTo>
                  <a:cubicBezTo>
                    <a:pt x="5" y="24"/>
                    <a:pt x="15" y="14"/>
                    <a:pt x="30" y="8"/>
                  </a:cubicBezTo>
                  <a:cubicBezTo>
                    <a:pt x="45" y="1"/>
                    <a:pt x="59" y="0"/>
                    <a:pt x="66" y="0"/>
                  </a:cubicBezTo>
                </a:path>
              </a:pathLst>
            </a:custGeom>
            <a:noFill/>
            <a:ln w="6350" cap="rnd">
              <a:solidFill>
                <a:srgbClr val="F68D3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68" name="Line 195">
              <a:extLst>
                <a:ext uri="{FF2B5EF4-FFF2-40B4-BE49-F238E27FC236}">
                  <a16:creationId xmlns:a16="http://schemas.microsoft.com/office/drawing/2014/main" id="{4614ADE3-1531-4F8B-B295-3F6D82EDC671}"/>
                </a:ext>
              </a:extLst>
            </p:cNvPr>
            <p:cNvSpPr>
              <a:spLocks noChangeShapeType="1"/>
            </p:cNvSpPr>
            <p:nvPr/>
          </p:nvSpPr>
          <p:spPr bwMode="auto">
            <a:xfrm>
              <a:off x="319088" y="3870326"/>
              <a:ext cx="0" cy="0"/>
            </a:xfrm>
            <a:prstGeom prst="line">
              <a:avLst/>
            </a:prstGeom>
            <a:noFill/>
            <a:ln w="6350" cap="rnd">
              <a:solidFill>
                <a:srgbClr val="F68D3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69" name="Freeform 196">
              <a:extLst>
                <a:ext uri="{FF2B5EF4-FFF2-40B4-BE49-F238E27FC236}">
                  <a16:creationId xmlns:a16="http://schemas.microsoft.com/office/drawing/2014/main" id="{06C0AC8C-B980-4623-B030-CE8E8928CF3E}"/>
                </a:ext>
              </a:extLst>
            </p:cNvPr>
            <p:cNvSpPr>
              <a:spLocks/>
            </p:cNvSpPr>
            <p:nvPr/>
          </p:nvSpPr>
          <p:spPr bwMode="auto">
            <a:xfrm>
              <a:off x="287338" y="3862388"/>
              <a:ext cx="38100" cy="41275"/>
            </a:xfrm>
            <a:custGeom>
              <a:avLst/>
              <a:gdLst>
                <a:gd name="T0" fmla="*/ 14 w 91"/>
                <a:gd name="T1" fmla="*/ 0 h 96"/>
                <a:gd name="T2" fmla="*/ 3 w 91"/>
                <a:gd name="T3" fmla="*/ 26 h 96"/>
                <a:gd name="T4" fmla="*/ 46 w 91"/>
                <a:gd name="T5" fmla="*/ 89 h 96"/>
                <a:gd name="T6" fmla="*/ 91 w 91"/>
                <a:gd name="T7" fmla="*/ 89 h 96"/>
              </a:gdLst>
              <a:ahLst/>
              <a:cxnLst>
                <a:cxn ang="0">
                  <a:pos x="T0" y="T1"/>
                </a:cxn>
                <a:cxn ang="0">
                  <a:pos x="T2" y="T3"/>
                </a:cxn>
                <a:cxn ang="0">
                  <a:pos x="T4" y="T5"/>
                </a:cxn>
                <a:cxn ang="0">
                  <a:pos x="T6" y="T7"/>
                </a:cxn>
              </a:cxnLst>
              <a:rect l="0" t="0" r="r" b="b"/>
              <a:pathLst>
                <a:path w="91" h="96">
                  <a:moveTo>
                    <a:pt x="14" y="0"/>
                  </a:moveTo>
                  <a:cubicBezTo>
                    <a:pt x="10" y="5"/>
                    <a:pt x="5" y="14"/>
                    <a:pt x="3" y="26"/>
                  </a:cubicBezTo>
                  <a:cubicBezTo>
                    <a:pt x="0" y="53"/>
                    <a:pt x="21" y="80"/>
                    <a:pt x="46" y="89"/>
                  </a:cubicBezTo>
                  <a:cubicBezTo>
                    <a:pt x="66" y="96"/>
                    <a:pt x="83" y="91"/>
                    <a:pt x="91" y="89"/>
                  </a:cubicBezTo>
                </a:path>
              </a:pathLst>
            </a:custGeom>
            <a:noFill/>
            <a:ln w="6350" cap="rnd">
              <a:solidFill>
                <a:srgbClr val="F68D3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70" name="Freeform 197">
              <a:extLst>
                <a:ext uri="{FF2B5EF4-FFF2-40B4-BE49-F238E27FC236}">
                  <a16:creationId xmlns:a16="http://schemas.microsoft.com/office/drawing/2014/main" id="{879AAA1A-4A19-45BB-B195-3195CF6CDFFF}"/>
                </a:ext>
              </a:extLst>
            </p:cNvPr>
            <p:cNvSpPr>
              <a:spLocks/>
            </p:cNvSpPr>
            <p:nvPr/>
          </p:nvSpPr>
          <p:spPr bwMode="auto">
            <a:xfrm>
              <a:off x="293688" y="3902076"/>
              <a:ext cx="14288" cy="28575"/>
            </a:xfrm>
            <a:custGeom>
              <a:avLst/>
              <a:gdLst>
                <a:gd name="T0" fmla="*/ 32 w 32"/>
                <a:gd name="T1" fmla="*/ 67 h 67"/>
                <a:gd name="T2" fmla="*/ 3 w 32"/>
                <a:gd name="T3" fmla="*/ 39 h 67"/>
                <a:gd name="T4" fmla="*/ 30 w 32"/>
                <a:gd name="T5" fmla="*/ 0 h 67"/>
              </a:gdLst>
              <a:ahLst/>
              <a:cxnLst>
                <a:cxn ang="0">
                  <a:pos x="T0" y="T1"/>
                </a:cxn>
                <a:cxn ang="0">
                  <a:pos x="T2" y="T3"/>
                </a:cxn>
                <a:cxn ang="0">
                  <a:pos x="T4" y="T5"/>
                </a:cxn>
              </a:cxnLst>
              <a:rect l="0" t="0" r="r" b="b"/>
              <a:pathLst>
                <a:path w="32" h="67">
                  <a:moveTo>
                    <a:pt x="32" y="67"/>
                  </a:moveTo>
                  <a:cubicBezTo>
                    <a:pt x="17" y="64"/>
                    <a:pt x="5" y="53"/>
                    <a:pt x="3" y="39"/>
                  </a:cubicBezTo>
                  <a:cubicBezTo>
                    <a:pt x="0" y="23"/>
                    <a:pt x="11" y="5"/>
                    <a:pt x="30" y="0"/>
                  </a:cubicBezTo>
                </a:path>
              </a:pathLst>
            </a:custGeom>
            <a:noFill/>
            <a:ln w="6350" cap="rnd">
              <a:solidFill>
                <a:srgbClr val="F68D3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71" name="Freeform 198">
              <a:extLst>
                <a:ext uri="{FF2B5EF4-FFF2-40B4-BE49-F238E27FC236}">
                  <a16:creationId xmlns:a16="http://schemas.microsoft.com/office/drawing/2014/main" id="{4B7C062D-560D-4B6B-80B3-C2646ACE3E7E}"/>
                </a:ext>
              </a:extLst>
            </p:cNvPr>
            <p:cNvSpPr>
              <a:spLocks/>
            </p:cNvSpPr>
            <p:nvPr/>
          </p:nvSpPr>
          <p:spPr bwMode="auto">
            <a:xfrm>
              <a:off x="298450" y="4003676"/>
              <a:ext cx="23813" cy="31750"/>
            </a:xfrm>
            <a:custGeom>
              <a:avLst/>
              <a:gdLst>
                <a:gd name="T0" fmla="*/ 16 w 54"/>
                <a:gd name="T1" fmla="*/ 75 h 75"/>
                <a:gd name="T2" fmla="*/ 3 w 54"/>
                <a:gd name="T3" fmla="*/ 38 h 75"/>
                <a:gd name="T4" fmla="*/ 54 w 54"/>
                <a:gd name="T5" fmla="*/ 1 h 75"/>
              </a:gdLst>
              <a:ahLst/>
              <a:cxnLst>
                <a:cxn ang="0">
                  <a:pos x="T0" y="T1"/>
                </a:cxn>
                <a:cxn ang="0">
                  <a:pos x="T2" y="T3"/>
                </a:cxn>
                <a:cxn ang="0">
                  <a:pos x="T4" y="T5"/>
                </a:cxn>
              </a:cxnLst>
              <a:rect l="0" t="0" r="r" b="b"/>
              <a:pathLst>
                <a:path w="54" h="75">
                  <a:moveTo>
                    <a:pt x="16" y="75"/>
                  </a:moveTo>
                  <a:cubicBezTo>
                    <a:pt x="14" y="73"/>
                    <a:pt x="0" y="58"/>
                    <a:pt x="3" y="38"/>
                  </a:cubicBezTo>
                  <a:cubicBezTo>
                    <a:pt x="6" y="18"/>
                    <a:pt x="27" y="0"/>
                    <a:pt x="54" y="1"/>
                  </a:cubicBezTo>
                </a:path>
              </a:pathLst>
            </a:custGeom>
            <a:noFill/>
            <a:ln w="6350" cap="rnd">
              <a:solidFill>
                <a:srgbClr val="F68D3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72" name="Freeform 199">
              <a:extLst>
                <a:ext uri="{FF2B5EF4-FFF2-40B4-BE49-F238E27FC236}">
                  <a16:creationId xmlns:a16="http://schemas.microsoft.com/office/drawing/2014/main" id="{1AAE732C-BCE0-45DB-981E-EE34E144A0E7}"/>
                </a:ext>
              </a:extLst>
            </p:cNvPr>
            <p:cNvSpPr>
              <a:spLocks/>
            </p:cNvSpPr>
            <p:nvPr/>
          </p:nvSpPr>
          <p:spPr bwMode="auto">
            <a:xfrm>
              <a:off x="285750" y="3956051"/>
              <a:ext cx="17463" cy="33338"/>
            </a:xfrm>
            <a:custGeom>
              <a:avLst/>
              <a:gdLst>
                <a:gd name="T0" fmla="*/ 38 w 40"/>
                <a:gd name="T1" fmla="*/ 0 h 79"/>
                <a:gd name="T2" fmla="*/ 6 w 40"/>
                <a:gd name="T3" fmla="*/ 26 h 79"/>
                <a:gd name="T4" fmla="*/ 40 w 40"/>
                <a:gd name="T5" fmla="*/ 79 h 79"/>
              </a:gdLst>
              <a:ahLst/>
              <a:cxnLst>
                <a:cxn ang="0">
                  <a:pos x="T0" y="T1"/>
                </a:cxn>
                <a:cxn ang="0">
                  <a:pos x="T2" y="T3"/>
                </a:cxn>
                <a:cxn ang="0">
                  <a:pos x="T4" y="T5"/>
                </a:cxn>
              </a:cxnLst>
              <a:rect l="0" t="0" r="r" b="b"/>
              <a:pathLst>
                <a:path w="40" h="79">
                  <a:moveTo>
                    <a:pt x="38" y="0"/>
                  </a:moveTo>
                  <a:cubicBezTo>
                    <a:pt x="22" y="3"/>
                    <a:pt x="10" y="13"/>
                    <a:pt x="6" y="26"/>
                  </a:cubicBezTo>
                  <a:cubicBezTo>
                    <a:pt x="0" y="45"/>
                    <a:pt x="13" y="71"/>
                    <a:pt x="40" y="79"/>
                  </a:cubicBezTo>
                </a:path>
              </a:pathLst>
            </a:custGeom>
            <a:noFill/>
            <a:ln w="6350" cap="rnd">
              <a:solidFill>
                <a:srgbClr val="F68D3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73" name="Freeform 200">
              <a:extLst>
                <a:ext uri="{FF2B5EF4-FFF2-40B4-BE49-F238E27FC236}">
                  <a16:creationId xmlns:a16="http://schemas.microsoft.com/office/drawing/2014/main" id="{31E149BB-58B3-49C7-A4DC-A4D5BF7EDA7D}"/>
                </a:ext>
              </a:extLst>
            </p:cNvPr>
            <p:cNvSpPr>
              <a:spLocks/>
            </p:cNvSpPr>
            <p:nvPr/>
          </p:nvSpPr>
          <p:spPr bwMode="auto">
            <a:xfrm>
              <a:off x="203200" y="3898901"/>
              <a:ext cx="15875" cy="23813"/>
            </a:xfrm>
            <a:custGeom>
              <a:avLst/>
              <a:gdLst>
                <a:gd name="T0" fmla="*/ 21 w 40"/>
                <a:gd name="T1" fmla="*/ 0 h 59"/>
                <a:gd name="T2" fmla="*/ 38 w 40"/>
                <a:gd name="T3" fmla="*/ 31 h 59"/>
                <a:gd name="T4" fmla="*/ 0 w 40"/>
                <a:gd name="T5" fmla="*/ 56 h 59"/>
              </a:gdLst>
              <a:ahLst/>
              <a:cxnLst>
                <a:cxn ang="0">
                  <a:pos x="T0" y="T1"/>
                </a:cxn>
                <a:cxn ang="0">
                  <a:pos x="T2" y="T3"/>
                </a:cxn>
                <a:cxn ang="0">
                  <a:pos x="T4" y="T5"/>
                </a:cxn>
              </a:cxnLst>
              <a:rect l="0" t="0" r="r" b="b"/>
              <a:pathLst>
                <a:path w="40" h="59">
                  <a:moveTo>
                    <a:pt x="21" y="0"/>
                  </a:moveTo>
                  <a:cubicBezTo>
                    <a:pt x="33" y="6"/>
                    <a:pt x="40" y="19"/>
                    <a:pt x="38" y="31"/>
                  </a:cubicBezTo>
                  <a:cubicBezTo>
                    <a:pt x="36" y="46"/>
                    <a:pt x="20" y="59"/>
                    <a:pt x="0" y="56"/>
                  </a:cubicBezTo>
                </a:path>
              </a:pathLst>
            </a:custGeom>
            <a:noFill/>
            <a:ln w="6350" cap="rnd">
              <a:solidFill>
                <a:srgbClr val="2CA4C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grpSp>
      <p:cxnSp>
        <p:nvCxnSpPr>
          <p:cNvPr id="174" name="Straight Connector 25">
            <a:extLst>
              <a:ext uri="{FF2B5EF4-FFF2-40B4-BE49-F238E27FC236}">
                <a16:creationId xmlns:a16="http://schemas.microsoft.com/office/drawing/2014/main" id="{9370FA13-E8EA-42A5-BCC2-50BBE7F09420}"/>
              </a:ext>
            </a:extLst>
          </p:cNvPr>
          <p:cNvCxnSpPr>
            <a:cxnSpLocks/>
          </p:cNvCxnSpPr>
          <p:nvPr/>
        </p:nvCxnSpPr>
        <p:spPr>
          <a:xfrm>
            <a:off x="808119" y="1189310"/>
            <a:ext cx="4206240" cy="0"/>
          </a:xfrm>
          <a:prstGeom prst="line">
            <a:avLst/>
          </a:prstGeom>
          <a:ln cap="flat">
            <a:solidFill>
              <a:schemeClr val="accent1"/>
            </a:solidFill>
            <a:bevel/>
            <a:headEnd type="oval"/>
            <a:tailEnd type="oval"/>
          </a:ln>
        </p:spPr>
        <p:style>
          <a:lnRef idx="1">
            <a:schemeClr val="accent1"/>
          </a:lnRef>
          <a:fillRef idx="0">
            <a:schemeClr val="accent1"/>
          </a:fillRef>
          <a:effectRef idx="0">
            <a:schemeClr val="accent1"/>
          </a:effectRef>
          <a:fontRef idx="minor">
            <a:schemeClr val="tx1"/>
          </a:fontRef>
        </p:style>
      </p:cxnSp>
      <p:grpSp>
        <p:nvGrpSpPr>
          <p:cNvPr id="175" name="Group 31">
            <a:extLst>
              <a:ext uri="{FF2B5EF4-FFF2-40B4-BE49-F238E27FC236}">
                <a16:creationId xmlns:a16="http://schemas.microsoft.com/office/drawing/2014/main" id="{376F9AE1-3B4A-4D48-AD12-823C7E3B5B1C}"/>
              </a:ext>
            </a:extLst>
          </p:cNvPr>
          <p:cNvGrpSpPr/>
          <p:nvPr/>
        </p:nvGrpSpPr>
        <p:grpSpPr>
          <a:xfrm>
            <a:off x="893204" y="834090"/>
            <a:ext cx="3445461" cy="884328"/>
            <a:chOff x="578400" y="4074290"/>
            <a:chExt cx="1622393" cy="884328"/>
          </a:xfrm>
        </p:grpSpPr>
        <p:sp>
          <p:nvSpPr>
            <p:cNvPr id="176" name="TextBox 32">
              <a:extLst>
                <a:ext uri="{FF2B5EF4-FFF2-40B4-BE49-F238E27FC236}">
                  <a16:creationId xmlns:a16="http://schemas.microsoft.com/office/drawing/2014/main" id="{AB5B32CF-0480-4545-A22E-BF5F5A2ABFAF}"/>
                </a:ext>
              </a:extLst>
            </p:cNvPr>
            <p:cNvSpPr txBox="1"/>
            <p:nvPr/>
          </p:nvSpPr>
          <p:spPr>
            <a:xfrm>
              <a:off x="578400" y="4496953"/>
              <a:ext cx="1622393" cy="461665"/>
            </a:xfrm>
            <a:prstGeom prst="rect">
              <a:avLst/>
            </a:prstGeom>
            <a:noFill/>
          </p:spPr>
          <p:txBody>
            <a:bodyPr wrap="square" rtlCol="0">
              <a:spAutoFit/>
            </a:bodyPr>
            <a:lstStyle/>
            <a:p>
              <a:r>
                <a:rPr lang="en-US" altLang="ko-KR" sz="1200" dirty="0">
                  <a:solidFill>
                    <a:schemeClr val="tx1">
                      <a:lumMod val="75000"/>
                      <a:lumOff val="25000"/>
                    </a:schemeClr>
                  </a:solidFill>
                  <a:ea typeface="FZShuTi" pitchFamily="2" charset="-122"/>
                  <a:cs typeface="Arial" pitchFamily="34" charset="0"/>
                </a:rPr>
                <a:t>Example Text : Get a modern PowerPoint  Presentation that is beautifully designed. </a:t>
              </a:r>
            </a:p>
          </p:txBody>
        </p:sp>
        <p:sp>
          <p:nvSpPr>
            <p:cNvPr id="177" name="TextBox 33">
              <a:extLst>
                <a:ext uri="{FF2B5EF4-FFF2-40B4-BE49-F238E27FC236}">
                  <a16:creationId xmlns:a16="http://schemas.microsoft.com/office/drawing/2014/main" id="{AAF6FAD8-F727-41B9-9AFE-FE3156D4C9B3}"/>
                </a:ext>
              </a:extLst>
            </p:cNvPr>
            <p:cNvSpPr txBox="1"/>
            <p:nvPr/>
          </p:nvSpPr>
          <p:spPr>
            <a:xfrm>
              <a:off x="578400" y="4074290"/>
              <a:ext cx="1622393" cy="307777"/>
            </a:xfrm>
            <a:prstGeom prst="rect">
              <a:avLst/>
            </a:prstGeom>
            <a:noFill/>
          </p:spPr>
          <p:txBody>
            <a:bodyPr wrap="square" lIns="108000" rIns="108000" rtlCol="0">
              <a:spAutoFit/>
            </a:bodyPr>
            <a:lstStyle/>
            <a:p>
              <a:r>
                <a:rPr lang="en-US" altLang="ko-KR" sz="1400" b="1" dirty="0">
                  <a:solidFill>
                    <a:schemeClr val="accent1"/>
                  </a:solidFill>
                  <a:cs typeface="Arial" pitchFamily="34" charset="0"/>
                </a:rPr>
                <a:t>Contents Here</a:t>
              </a:r>
              <a:endParaRPr lang="ko-KR" altLang="en-US" sz="1400" b="1" dirty="0">
                <a:solidFill>
                  <a:schemeClr val="accent1"/>
                </a:solidFill>
                <a:cs typeface="Arial" pitchFamily="34" charset="0"/>
              </a:endParaRPr>
            </a:p>
          </p:txBody>
        </p:sp>
      </p:grpSp>
      <p:cxnSp>
        <p:nvCxnSpPr>
          <p:cNvPr id="178" name="Straight Connector 36">
            <a:extLst>
              <a:ext uri="{FF2B5EF4-FFF2-40B4-BE49-F238E27FC236}">
                <a16:creationId xmlns:a16="http://schemas.microsoft.com/office/drawing/2014/main" id="{2FEF5936-3D2D-4846-BBE9-C59591CA49B6}"/>
              </a:ext>
            </a:extLst>
          </p:cNvPr>
          <p:cNvCxnSpPr>
            <a:cxnSpLocks/>
          </p:cNvCxnSpPr>
          <p:nvPr/>
        </p:nvCxnSpPr>
        <p:spPr>
          <a:xfrm>
            <a:off x="808119" y="2219517"/>
            <a:ext cx="4389120" cy="0"/>
          </a:xfrm>
          <a:prstGeom prst="line">
            <a:avLst/>
          </a:prstGeom>
          <a:ln cap="flat">
            <a:solidFill>
              <a:schemeClr val="accent2"/>
            </a:solidFill>
            <a:bevel/>
            <a:headEnd type="oval"/>
            <a:tailEnd type="oval"/>
          </a:ln>
        </p:spPr>
        <p:style>
          <a:lnRef idx="1">
            <a:schemeClr val="accent1"/>
          </a:lnRef>
          <a:fillRef idx="0">
            <a:schemeClr val="accent1"/>
          </a:fillRef>
          <a:effectRef idx="0">
            <a:schemeClr val="accent1"/>
          </a:effectRef>
          <a:fontRef idx="minor">
            <a:schemeClr val="tx1"/>
          </a:fontRef>
        </p:style>
      </p:cxnSp>
      <p:grpSp>
        <p:nvGrpSpPr>
          <p:cNvPr id="179" name="Group 37">
            <a:extLst>
              <a:ext uri="{FF2B5EF4-FFF2-40B4-BE49-F238E27FC236}">
                <a16:creationId xmlns:a16="http://schemas.microsoft.com/office/drawing/2014/main" id="{31734CEE-0870-4459-9252-3BAA15BF7A83}"/>
              </a:ext>
            </a:extLst>
          </p:cNvPr>
          <p:cNvGrpSpPr/>
          <p:nvPr/>
        </p:nvGrpSpPr>
        <p:grpSpPr>
          <a:xfrm>
            <a:off x="893204" y="1864297"/>
            <a:ext cx="3445461" cy="884328"/>
            <a:chOff x="578400" y="4074290"/>
            <a:chExt cx="1622393" cy="884328"/>
          </a:xfrm>
        </p:grpSpPr>
        <p:sp>
          <p:nvSpPr>
            <p:cNvPr id="180" name="TextBox 38">
              <a:extLst>
                <a:ext uri="{FF2B5EF4-FFF2-40B4-BE49-F238E27FC236}">
                  <a16:creationId xmlns:a16="http://schemas.microsoft.com/office/drawing/2014/main" id="{EEDF2CE1-909A-4F2C-870E-16D59D602DCE}"/>
                </a:ext>
              </a:extLst>
            </p:cNvPr>
            <p:cNvSpPr txBox="1"/>
            <p:nvPr/>
          </p:nvSpPr>
          <p:spPr>
            <a:xfrm>
              <a:off x="578400" y="4496953"/>
              <a:ext cx="1622393" cy="461665"/>
            </a:xfrm>
            <a:prstGeom prst="rect">
              <a:avLst/>
            </a:prstGeom>
            <a:noFill/>
          </p:spPr>
          <p:txBody>
            <a:bodyPr wrap="square" rtlCol="0">
              <a:spAutoFit/>
            </a:bodyPr>
            <a:lstStyle/>
            <a:p>
              <a:r>
                <a:rPr lang="en-US" altLang="ko-KR" sz="1200" dirty="0">
                  <a:solidFill>
                    <a:schemeClr val="tx1">
                      <a:lumMod val="75000"/>
                      <a:lumOff val="25000"/>
                    </a:schemeClr>
                  </a:solidFill>
                  <a:ea typeface="FZShuTi" pitchFamily="2" charset="-122"/>
                  <a:cs typeface="Arial" pitchFamily="34" charset="0"/>
                </a:rPr>
                <a:t>Example Text : Get a modern PowerPoint  Presentation that is beautifully designed. </a:t>
              </a:r>
            </a:p>
          </p:txBody>
        </p:sp>
        <p:sp>
          <p:nvSpPr>
            <p:cNvPr id="181" name="TextBox 39">
              <a:extLst>
                <a:ext uri="{FF2B5EF4-FFF2-40B4-BE49-F238E27FC236}">
                  <a16:creationId xmlns:a16="http://schemas.microsoft.com/office/drawing/2014/main" id="{31820938-E9DE-4231-963D-3453660390D5}"/>
                </a:ext>
              </a:extLst>
            </p:cNvPr>
            <p:cNvSpPr txBox="1"/>
            <p:nvPr/>
          </p:nvSpPr>
          <p:spPr>
            <a:xfrm>
              <a:off x="578400" y="4074290"/>
              <a:ext cx="1622393" cy="307777"/>
            </a:xfrm>
            <a:prstGeom prst="rect">
              <a:avLst/>
            </a:prstGeom>
            <a:noFill/>
          </p:spPr>
          <p:txBody>
            <a:bodyPr wrap="square" lIns="108000" rIns="108000" rtlCol="0">
              <a:spAutoFit/>
            </a:bodyPr>
            <a:lstStyle/>
            <a:p>
              <a:r>
                <a:rPr lang="en-US" altLang="ko-KR" sz="1400" b="1" dirty="0">
                  <a:solidFill>
                    <a:schemeClr val="accent2"/>
                  </a:solidFill>
                  <a:cs typeface="Arial" pitchFamily="34" charset="0"/>
                </a:rPr>
                <a:t>Contents Here</a:t>
              </a:r>
              <a:endParaRPr lang="ko-KR" altLang="en-US" sz="1400" b="1" dirty="0">
                <a:solidFill>
                  <a:schemeClr val="accent2"/>
                </a:solidFill>
                <a:cs typeface="Arial" pitchFamily="34" charset="0"/>
              </a:endParaRPr>
            </a:p>
          </p:txBody>
        </p:sp>
      </p:grpSp>
      <p:cxnSp>
        <p:nvCxnSpPr>
          <p:cNvPr id="182" name="Straight Connector 41">
            <a:extLst>
              <a:ext uri="{FF2B5EF4-FFF2-40B4-BE49-F238E27FC236}">
                <a16:creationId xmlns:a16="http://schemas.microsoft.com/office/drawing/2014/main" id="{A1EE84CC-31C0-4E94-B454-63C9CC39A941}"/>
              </a:ext>
            </a:extLst>
          </p:cNvPr>
          <p:cNvCxnSpPr>
            <a:cxnSpLocks/>
          </p:cNvCxnSpPr>
          <p:nvPr/>
        </p:nvCxnSpPr>
        <p:spPr>
          <a:xfrm>
            <a:off x="808120" y="3249724"/>
            <a:ext cx="3530545" cy="0"/>
          </a:xfrm>
          <a:prstGeom prst="line">
            <a:avLst/>
          </a:prstGeom>
          <a:ln cap="flat">
            <a:solidFill>
              <a:schemeClr val="accent3"/>
            </a:solidFill>
            <a:bevel/>
            <a:headEnd type="oval"/>
            <a:tailEnd type="oval"/>
          </a:ln>
        </p:spPr>
        <p:style>
          <a:lnRef idx="1">
            <a:schemeClr val="accent1"/>
          </a:lnRef>
          <a:fillRef idx="0">
            <a:schemeClr val="accent1"/>
          </a:fillRef>
          <a:effectRef idx="0">
            <a:schemeClr val="accent1"/>
          </a:effectRef>
          <a:fontRef idx="minor">
            <a:schemeClr val="tx1"/>
          </a:fontRef>
        </p:style>
      </p:cxnSp>
      <p:grpSp>
        <p:nvGrpSpPr>
          <p:cNvPr id="183" name="Group 42">
            <a:extLst>
              <a:ext uri="{FF2B5EF4-FFF2-40B4-BE49-F238E27FC236}">
                <a16:creationId xmlns:a16="http://schemas.microsoft.com/office/drawing/2014/main" id="{D1C85F24-8498-4F65-9F1B-B2ECB70315FF}"/>
              </a:ext>
            </a:extLst>
          </p:cNvPr>
          <p:cNvGrpSpPr/>
          <p:nvPr/>
        </p:nvGrpSpPr>
        <p:grpSpPr>
          <a:xfrm>
            <a:off x="893204" y="2894504"/>
            <a:ext cx="3445461" cy="884328"/>
            <a:chOff x="578400" y="4074290"/>
            <a:chExt cx="1622393" cy="884328"/>
          </a:xfrm>
        </p:grpSpPr>
        <p:sp>
          <p:nvSpPr>
            <p:cNvPr id="184" name="TextBox 43">
              <a:extLst>
                <a:ext uri="{FF2B5EF4-FFF2-40B4-BE49-F238E27FC236}">
                  <a16:creationId xmlns:a16="http://schemas.microsoft.com/office/drawing/2014/main" id="{D5119403-49CE-4D22-855A-8ADA13CAB039}"/>
                </a:ext>
              </a:extLst>
            </p:cNvPr>
            <p:cNvSpPr txBox="1"/>
            <p:nvPr/>
          </p:nvSpPr>
          <p:spPr>
            <a:xfrm>
              <a:off x="578400" y="4496953"/>
              <a:ext cx="1622393" cy="461665"/>
            </a:xfrm>
            <a:prstGeom prst="rect">
              <a:avLst/>
            </a:prstGeom>
            <a:noFill/>
          </p:spPr>
          <p:txBody>
            <a:bodyPr wrap="square" rtlCol="0">
              <a:spAutoFit/>
            </a:bodyPr>
            <a:lstStyle/>
            <a:p>
              <a:r>
                <a:rPr lang="en-US" altLang="ko-KR" sz="1200" dirty="0">
                  <a:solidFill>
                    <a:schemeClr val="tx1">
                      <a:lumMod val="75000"/>
                      <a:lumOff val="25000"/>
                    </a:schemeClr>
                  </a:solidFill>
                  <a:ea typeface="FZShuTi" pitchFamily="2" charset="-122"/>
                  <a:cs typeface="Arial" pitchFamily="34" charset="0"/>
                </a:rPr>
                <a:t>Example Text : Get a modern PowerPoint  Presentation that is beautifully designed. </a:t>
              </a:r>
            </a:p>
          </p:txBody>
        </p:sp>
        <p:sp>
          <p:nvSpPr>
            <p:cNvPr id="185" name="TextBox 44">
              <a:extLst>
                <a:ext uri="{FF2B5EF4-FFF2-40B4-BE49-F238E27FC236}">
                  <a16:creationId xmlns:a16="http://schemas.microsoft.com/office/drawing/2014/main" id="{1B21F704-9697-48B5-BEEB-BF3633FA964A}"/>
                </a:ext>
              </a:extLst>
            </p:cNvPr>
            <p:cNvSpPr txBox="1"/>
            <p:nvPr/>
          </p:nvSpPr>
          <p:spPr>
            <a:xfrm>
              <a:off x="578400" y="4074290"/>
              <a:ext cx="1622393" cy="307777"/>
            </a:xfrm>
            <a:prstGeom prst="rect">
              <a:avLst/>
            </a:prstGeom>
            <a:noFill/>
          </p:spPr>
          <p:txBody>
            <a:bodyPr wrap="square" lIns="108000" rIns="108000" rtlCol="0">
              <a:spAutoFit/>
            </a:bodyPr>
            <a:lstStyle/>
            <a:p>
              <a:r>
                <a:rPr lang="en-US" altLang="ko-KR" sz="1400" b="1" dirty="0">
                  <a:solidFill>
                    <a:schemeClr val="accent3"/>
                  </a:solidFill>
                  <a:cs typeface="Arial" pitchFamily="34" charset="0"/>
                </a:rPr>
                <a:t>Contents Here</a:t>
              </a:r>
              <a:endParaRPr lang="ko-KR" altLang="en-US" sz="1400" b="1" dirty="0">
                <a:solidFill>
                  <a:schemeClr val="accent3"/>
                </a:solidFill>
                <a:cs typeface="Arial" pitchFamily="34" charset="0"/>
              </a:endParaRPr>
            </a:p>
          </p:txBody>
        </p:sp>
      </p:grpSp>
      <p:cxnSp>
        <p:nvCxnSpPr>
          <p:cNvPr id="186" name="Straight Connector 46">
            <a:extLst>
              <a:ext uri="{FF2B5EF4-FFF2-40B4-BE49-F238E27FC236}">
                <a16:creationId xmlns:a16="http://schemas.microsoft.com/office/drawing/2014/main" id="{2E8FC5A4-573D-4525-ADA8-2D7F9AABE9E5}"/>
              </a:ext>
            </a:extLst>
          </p:cNvPr>
          <p:cNvCxnSpPr>
            <a:cxnSpLocks/>
          </p:cNvCxnSpPr>
          <p:nvPr/>
        </p:nvCxnSpPr>
        <p:spPr>
          <a:xfrm>
            <a:off x="808120" y="4279931"/>
            <a:ext cx="3530545" cy="0"/>
          </a:xfrm>
          <a:prstGeom prst="line">
            <a:avLst/>
          </a:prstGeom>
          <a:ln cap="flat">
            <a:solidFill>
              <a:schemeClr val="accent4"/>
            </a:solidFill>
            <a:bevel/>
            <a:headEnd type="oval"/>
            <a:tailEnd type="oval"/>
          </a:ln>
        </p:spPr>
        <p:style>
          <a:lnRef idx="1">
            <a:schemeClr val="accent1"/>
          </a:lnRef>
          <a:fillRef idx="0">
            <a:schemeClr val="accent1"/>
          </a:fillRef>
          <a:effectRef idx="0">
            <a:schemeClr val="accent1"/>
          </a:effectRef>
          <a:fontRef idx="minor">
            <a:schemeClr val="tx1"/>
          </a:fontRef>
        </p:style>
      </p:cxnSp>
      <p:grpSp>
        <p:nvGrpSpPr>
          <p:cNvPr id="187" name="Group 47">
            <a:extLst>
              <a:ext uri="{FF2B5EF4-FFF2-40B4-BE49-F238E27FC236}">
                <a16:creationId xmlns:a16="http://schemas.microsoft.com/office/drawing/2014/main" id="{F1E515E7-6E69-4709-8649-3C9B9181EC7E}"/>
              </a:ext>
            </a:extLst>
          </p:cNvPr>
          <p:cNvGrpSpPr/>
          <p:nvPr/>
        </p:nvGrpSpPr>
        <p:grpSpPr>
          <a:xfrm>
            <a:off x="893204" y="3924711"/>
            <a:ext cx="3445461" cy="884328"/>
            <a:chOff x="578400" y="4074290"/>
            <a:chExt cx="1622393" cy="884328"/>
          </a:xfrm>
        </p:grpSpPr>
        <p:sp>
          <p:nvSpPr>
            <p:cNvPr id="188" name="TextBox 48">
              <a:extLst>
                <a:ext uri="{FF2B5EF4-FFF2-40B4-BE49-F238E27FC236}">
                  <a16:creationId xmlns:a16="http://schemas.microsoft.com/office/drawing/2014/main" id="{531394DB-62AF-4233-AB36-449AADFB1CF5}"/>
                </a:ext>
              </a:extLst>
            </p:cNvPr>
            <p:cNvSpPr txBox="1"/>
            <p:nvPr/>
          </p:nvSpPr>
          <p:spPr>
            <a:xfrm>
              <a:off x="578400" y="4496953"/>
              <a:ext cx="1622393" cy="461665"/>
            </a:xfrm>
            <a:prstGeom prst="rect">
              <a:avLst/>
            </a:prstGeom>
            <a:noFill/>
          </p:spPr>
          <p:txBody>
            <a:bodyPr wrap="square" rtlCol="0">
              <a:spAutoFit/>
            </a:bodyPr>
            <a:lstStyle/>
            <a:p>
              <a:r>
                <a:rPr lang="en-US" altLang="ko-KR" sz="1200" dirty="0">
                  <a:solidFill>
                    <a:schemeClr val="tx1">
                      <a:lumMod val="75000"/>
                      <a:lumOff val="25000"/>
                    </a:schemeClr>
                  </a:solidFill>
                  <a:ea typeface="FZShuTi" pitchFamily="2" charset="-122"/>
                  <a:cs typeface="Arial" pitchFamily="34" charset="0"/>
                </a:rPr>
                <a:t>Example Text : Get a modern PowerPoint  Presentation that is beautifully designed. </a:t>
              </a:r>
            </a:p>
          </p:txBody>
        </p:sp>
        <p:sp>
          <p:nvSpPr>
            <p:cNvPr id="189" name="TextBox 49">
              <a:extLst>
                <a:ext uri="{FF2B5EF4-FFF2-40B4-BE49-F238E27FC236}">
                  <a16:creationId xmlns:a16="http://schemas.microsoft.com/office/drawing/2014/main" id="{B7AEB3CF-7416-4D42-B0A9-8485C1F368B8}"/>
                </a:ext>
              </a:extLst>
            </p:cNvPr>
            <p:cNvSpPr txBox="1"/>
            <p:nvPr/>
          </p:nvSpPr>
          <p:spPr>
            <a:xfrm>
              <a:off x="578400" y="4074290"/>
              <a:ext cx="1622393" cy="307777"/>
            </a:xfrm>
            <a:prstGeom prst="rect">
              <a:avLst/>
            </a:prstGeom>
            <a:noFill/>
          </p:spPr>
          <p:txBody>
            <a:bodyPr wrap="square" lIns="108000" rIns="108000" rtlCol="0">
              <a:spAutoFit/>
            </a:bodyPr>
            <a:lstStyle/>
            <a:p>
              <a:r>
                <a:rPr lang="en-US" altLang="ko-KR" sz="1400" b="1" dirty="0">
                  <a:solidFill>
                    <a:schemeClr val="accent4"/>
                  </a:solidFill>
                  <a:cs typeface="Arial" pitchFamily="34" charset="0"/>
                </a:rPr>
                <a:t>Contents Here</a:t>
              </a:r>
              <a:endParaRPr lang="ko-KR" altLang="en-US" sz="1400" b="1" dirty="0">
                <a:solidFill>
                  <a:schemeClr val="accent4"/>
                </a:solidFill>
                <a:cs typeface="Arial" pitchFamily="34" charset="0"/>
              </a:endParaRPr>
            </a:p>
          </p:txBody>
        </p:sp>
      </p:grpSp>
      <p:cxnSp>
        <p:nvCxnSpPr>
          <p:cNvPr id="190" name="Straight Connector 51">
            <a:extLst>
              <a:ext uri="{FF2B5EF4-FFF2-40B4-BE49-F238E27FC236}">
                <a16:creationId xmlns:a16="http://schemas.microsoft.com/office/drawing/2014/main" id="{2CFDC425-4265-437F-9344-10D425B02969}"/>
              </a:ext>
            </a:extLst>
          </p:cNvPr>
          <p:cNvCxnSpPr>
            <a:cxnSpLocks/>
          </p:cNvCxnSpPr>
          <p:nvPr/>
        </p:nvCxnSpPr>
        <p:spPr>
          <a:xfrm>
            <a:off x="808120" y="5310137"/>
            <a:ext cx="2926080" cy="0"/>
          </a:xfrm>
          <a:prstGeom prst="line">
            <a:avLst/>
          </a:prstGeom>
          <a:ln cap="flat">
            <a:solidFill>
              <a:schemeClr val="accent5"/>
            </a:solidFill>
            <a:bevel/>
            <a:headEnd type="oval"/>
            <a:tailEnd type="oval"/>
          </a:ln>
        </p:spPr>
        <p:style>
          <a:lnRef idx="1">
            <a:schemeClr val="accent1"/>
          </a:lnRef>
          <a:fillRef idx="0">
            <a:schemeClr val="accent1"/>
          </a:fillRef>
          <a:effectRef idx="0">
            <a:schemeClr val="accent1"/>
          </a:effectRef>
          <a:fontRef idx="minor">
            <a:schemeClr val="tx1"/>
          </a:fontRef>
        </p:style>
      </p:cxnSp>
      <p:grpSp>
        <p:nvGrpSpPr>
          <p:cNvPr id="191" name="Group 52">
            <a:extLst>
              <a:ext uri="{FF2B5EF4-FFF2-40B4-BE49-F238E27FC236}">
                <a16:creationId xmlns:a16="http://schemas.microsoft.com/office/drawing/2014/main" id="{3FB16D6E-782B-4D27-BFDF-0B010B4ACCF1}"/>
              </a:ext>
            </a:extLst>
          </p:cNvPr>
          <p:cNvGrpSpPr/>
          <p:nvPr/>
        </p:nvGrpSpPr>
        <p:grpSpPr>
          <a:xfrm>
            <a:off x="893204" y="4954917"/>
            <a:ext cx="2853820" cy="1068994"/>
            <a:chOff x="578400" y="4074290"/>
            <a:chExt cx="1343802" cy="1068994"/>
          </a:xfrm>
        </p:grpSpPr>
        <p:sp>
          <p:nvSpPr>
            <p:cNvPr id="192" name="TextBox 53">
              <a:extLst>
                <a:ext uri="{FF2B5EF4-FFF2-40B4-BE49-F238E27FC236}">
                  <a16:creationId xmlns:a16="http://schemas.microsoft.com/office/drawing/2014/main" id="{FA425AAD-1E44-46DA-A49E-A1E1FF6FC30A}"/>
                </a:ext>
              </a:extLst>
            </p:cNvPr>
            <p:cNvSpPr txBox="1"/>
            <p:nvPr/>
          </p:nvSpPr>
          <p:spPr>
            <a:xfrm>
              <a:off x="578400" y="4496953"/>
              <a:ext cx="1343802" cy="646331"/>
            </a:xfrm>
            <a:prstGeom prst="rect">
              <a:avLst/>
            </a:prstGeom>
            <a:noFill/>
          </p:spPr>
          <p:txBody>
            <a:bodyPr wrap="square" rtlCol="0">
              <a:spAutoFit/>
            </a:bodyPr>
            <a:lstStyle/>
            <a:p>
              <a:r>
                <a:rPr lang="en-US" altLang="ko-KR" sz="1200" dirty="0">
                  <a:solidFill>
                    <a:schemeClr val="tx1">
                      <a:lumMod val="75000"/>
                      <a:lumOff val="25000"/>
                    </a:schemeClr>
                  </a:solidFill>
                  <a:ea typeface="FZShuTi" pitchFamily="2" charset="-122"/>
                  <a:cs typeface="Arial" pitchFamily="34" charset="0"/>
                </a:rPr>
                <a:t>Example Text : Get a modern PowerPoint  Presentation that is beautifully designed. </a:t>
              </a:r>
            </a:p>
          </p:txBody>
        </p:sp>
        <p:sp>
          <p:nvSpPr>
            <p:cNvPr id="193" name="TextBox 54">
              <a:extLst>
                <a:ext uri="{FF2B5EF4-FFF2-40B4-BE49-F238E27FC236}">
                  <a16:creationId xmlns:a16="http://schemas.microsoft.com/office/drawing/2014/main" id="{28C47118-F5BC-48EC-BAAA-9587E3E50A21}"/>
                </a:ext>
              </a:extLst>
            </p:cNvPr>
            <p:cNvSpPr txBox="1"/>
            <p:nvPr/>
          </p:nvSpPr>
          <p:spPr>
            <a:xfrm>
              <a:off x="578400" y="4074290"/>
              <a:ext cx="1343802" cy="307777"/>
            </a:xfrm>
            <a:prstGeom prst="rect">
              <a:avLst/>
            </a:prstGeom>
            <a:noFill/>
          </p:spPr>
          <p:txBody>
            <a:bodyPr wrap="square" lIns="108000" rIns="108000" rtlCol="0">
              <a:spAutoFit/>
            </a:bodyPr>
            <a:lstStyle/>
            <a:p>
              <a:r>
                <a:rPr lang="en-US" altLang="ko-KR" sz="1400" b="1" dirty="0">
                  <a:solidFill>
                    <a:schemeClr val="accent5"/>
                  </a:solidFill>
                  <a:cs typeface="Arial" pitchFamily="34" charset="0"/>
                </a:rPr>
                <a:t>Contents Here</a:t>
              </a:r>
              <a:endParaRPr lang="ko-KR" altLang="en-US" sz="1400" b="1" dirty="0">
                <a:solidFill>
                  <a:schemeClr val="accent5"/>
                </a:solidFill>
                <a:cs typeface="Arial" pitchFamily="34" charset="0"/>
              </a:endParaRPr>
            </a:p>
          </p:txBody>
        </p:sp>
      </p:grpSp>
      <p:cxnSp>
        <p:nvCxnSpPr>
          <p:cNvPr id="194" name="Straight Connector 81">
            <a:extLst>
              <a:ext uri="{FF2B5EF4-FFF2-40B4-BE49-F238E27FC236}">
                <a16:creationId xmlns:a16="http://schemas.microsoft.com/office/drawing/2014/main" id="{E471EE3A-F166-4F4D-8D30-2762592ACD1A}"/>
              </a:ext>
            </a:extLst>
          </p:cNvPr>
          <p:cNvCxnSpPr>
            <a:cxnSpLocks/>
          </p:cNvCxnSpPr>
          <p:nvPr/>
        </p:nvCxnSpPr>
        <p:spPr>
          <a:xfrm>
            <a:off x="7177639" y="1189310"/>
            <a:ext cx="4206240" cy="0"/>
          </a:xfrm>
          <a:prstGeom prst="line">
            <a:avLst/>
          </a:prstGeom>
          <a:ln cap="flat">
            <a:solidFill>
              <a:schemeClr val="accent1"/>
            </a:solidFill>
            <a:bevel/>
            <a:headEnd type="oval"/>
            <a:tailEnd type="oval"/>
          </a:ln>
        </p:spPr>
        <p:style>
          <a:lnRef idx="1">
            <a:schemeClr val="accent1"/>
          </a:lnRef>
          <a:fillRef idx="0">
            <a:schemeClr val="accent1"/>
          </a:fillRef>
          <a:effectRef idx="0">
            <a:schemeClr val="accent1"/>
          </a:effectRef>
          <a:fontRef idx="minor">
            <a:schemeClr val="tx1"/>
          </a:fontRef>
        </p:style>
      </p:cxnSp>
      <p:grpSp>
        <p:nvGrpSpPr>
          <p:cNvPr id="195" name="Group 82">
            <a:extLst>
              <a:ext uri="{FF2B5EF4-FFF2-40B4-BE49-F238E27FC236}">
                <a16:creationId xmlns:a16="http://schemas.microsoft.com/office/drawing/2014/main" id="{604432F4-2E38-4BFA-A3C5-5726C7E70112}"/>
              </a:ext>
            </a:extLst>
          </p:cNvPr>
          <p:cNvGrpSpPr/>
          <p:nvPr/>
        </p:nvGrpSpPr>
        <p:grpSpPr>
          <a:xfrm>
            <a:off x="7938419" y="834090"/>
            <a:ext cx="3445461" cy="884328"/>
            <a:chOff x="896570" y="4074290"/>
            <a:chExt cx="1622393" cy="884328"/>
          </a:xfrm>
        </p:grpSpPr>
        <p:sp>
          <p:nvSpPr>
            <p:cNvPr id="196" name="TextBox 83">
              <a:extLst>
                <a:ext uri="{FF2B5EF4-FFF2-40B4-BE49-F238E27FC236}">
                  <a16:creationId xmlns:a16="http://schemas.microsoft.com/office/drawing/2014/main" id="{70D08676-83D3-48EA-AE63-54884CF35D84}"/>
                </a:ext>
              </a:extLst>
            </p:cNvPr>
            <p:cNvSpPr txBox="1"/>
            <p:nvPr/>
          </p:nvSpPr>
          <p:spPr>
            <a:xfrm>
              <a:off x="896570" y="4496953"/>
              <a:ext cx="1622393" cy="461665"/>
            </a:xfrm>
            <a:prstGeom prst="rect">
              <a:avLst/>
            </a:prstGeom>
            <a:noFill/>
          </p:spPr>
          <p:txBody>
            <a:bodyPr wrap="square" rtlCol="0">
              <a:spAutoFit/>
            </a:bodyPr>
            <a:lstStyle/>
            <a:p>
              <a:pPr algn="r"/>
              <a:r>
                <a:rPr lang="en-US" altLang="ko-KR" sz="1200" dirty="0">
                  <a:solidFill>
                    <a:schemeClr val="tx1">
                      <a:lumMod val="75000"/>
                      <a:lumOff val="25000"/>
                    </a:schemeClr>
                  </a:solidFill>
                  <a:ea typeface="FZShuTi" pitchFamily="2" charset="-122"/>
                  <a:cs typeface="Arial" pitchFamily="34" charset="0"/>
                </a:rPr>
                <a:t>Example Text : Get a modern PowerPoint  Presentation that is beautifully designed. </a:t>
              </a:r>
            </a:p>
          </p:txBody>
        </p:sp>
        <p:sp>
          <p:nvSpPr>
            <p:cNvPr id="197" name="TextBox 84">
              <a:extLst>
                <a:ext uri="{FF2B5EF4-FFF2-40B4-BE49-F238E27FC236}">
                  <a16:creationId xmlns:a16="http://schemas.microsoft.com/office/drawing/2014/main" id="{8BF735E9-2D9F-4420-831B-DB873988B756}"/>
                </a:ext>
              </a:extLst>
            </p:cNvPr>
            <p:cNvSpPr txBox="1"/>
            <p:nvPr/>
          </p:nvSpPr>
          <p:spPr>
            <a:xfrm>
              <a:off x="896570" y="4074290"/>
              <a:ext cx="1622393" cy="307777"/>
            </a:xfrm>
            <a:prstGeom prst="rect">
              <a:avLst/>
            </a:prstGeom>
            <a:noFill/>
          </p:spPr>
          <p:txBody>
            <a:bodyPr wrap="square" lIns="108000" rIns="108000" rtlCol="0">
              <a:spAutoFit/>
            </a:bodyPr>
            <a:lstStyle/>
            <a:p>
              <a:pPr algn="r"/>
              <a:r>
                <a:rPr lang="en-US" altLang="ko-KR" sz="1400" b="1" dirty="0">
                  <a:solidFill>
                    <a:schemeClr val="accent1"/>
                  </a:solidFill>
                  <a:cs typeface="Arial" pitchFamily="34" charset="0"/>
                </a:rPr>
                <a:t>Contents Here</a:t>
              </a:r>
              <a:endParaRPr lang="ko-KR" altLang="en-US" sz="1400" b="1" dirty="0">
                <a:solidFill>
                  <a:schemeClr val="accent1"/>
                </a:solidFill>
                <a:cs typeface="Arial" pitchFamily="34" charset="0"/>
              </a:endParaRPr>
            </a:p>
          </p:txBody>
        </p:sp>
      </p:grpSp>
      <p:cxnSp>
        <p:nvCxnSpPr>
          <p:cNvPr id="198" name="Straight Connector 86">
            <a:extLst>
              <a:ext uri="{FF2B5EF4-FFF2-40B4-BE49-F238E27FC236}">
                <a16:creationId xmlns:a16="http://schemas.microsoft.com/office/drawing/2014/main" id="{0CDC6B20-C313-45FE-BE4F-5224573DF501}"/>
              </a:ext>
            </a:extLst>
          </p:cNvPr>
          <p:cNvCxnSpPr>
            <a:cxnSpLocks/>
          </p:cNvCxnSpPr>
          <p:nvPr/>
        </p:nvCxnSpPr>
        <p:spPr>
          <a:xfrm>
            <a:off x="6994760" y="2219517"/>
            <a:ext cx="4389120" cy="0"/>
          </a:xfrm>
          <a:prstGeom prst="line">
            <a:avLst/>
          </a:prstGeom>
          <a:ln cap="flat">
            <a:solidFill>
              <a:schemeClr val="accent2"/>
            </a:solidFill>
            <a:bevel/>
            <a:headEnd type="oval"/>
            <a:tailEnd type="oval"/>
          </a:ln>
        </p:spPr>
        <p:style>
          <a:lnRef idx="1">
            <a:schemeClr val="accent1"/>
          </a:lnRef>
          <a:fillRef idx="0">
            <a:schemeClr val="accent1"/>
          </a:fillRef>
          <a:effectRef idx="0">
            <a:schemeClr val="accent1"/>
          </a:effectRef>
          <a:fontRef idx="minor">
            <a:schemeClr val="tx1"/>
          </a:fontRef>
        </p:style>
      </p:cxnSp>
      <p:grpSp>
        <p:nvGrpSpPr>
          <p:cNvPr id="199" name="Group 87">
            <a:extLst>
              <a:ext uri="{FF2B5EF4-FFF2-40B4-BE49-F238E27FC236}">
                <a16:creationId xmlns:a16="http://schemas.microsoft.com/office/drawing/2014/main" id="{0E920442-6A63-4064-B51A-F2AA9BEEA8B9}"/>
              </a:ext>
            </a:extLst>
          </p:cNvPr>
          <p:cNvGrpSpPr/>
          <p:nvPr/>
        </p:nvGrpSpPr>
        <p:grpSpPr>
          <a:xfrm>
            <a:off x="7938419" y="1864297"/>
            <a:ext cx="3445461" cy="884328"/>
            <a:chOff x="982684" y="4074290"/>
            <a:chExt cx="1622393" cy="884328"/>
          </a:xfrm>
        </p:grpSpPr>
        <p:sp>
          <p:nvSpPr>
            <p:cNvPr id="200" name="TextBox 88">
              <a:extLst>
                <a:ext uri="{FF2B5EF4-FFF2-40B4-BE49-F238E27FC236}">
                  <a16:creationId xmlns:a16="http://schemas.microsoft.com/office/drawing/2014/main" id="{C7EEB1EE-3CBF-4928-B79B-845B025EAA83}"/>
                </a:ext>
              </a:extLst>
            </p:cNvPr>
            <p:cNvSpPr txBox="1"/>
            <p:nvPr/>
          </p:nvSpPr>
          <p:spPr>
            <a:xfrm>
              <a:off x="982684" y="4496953"/>
              <a:ext cx="1622393" cy="461665"/>
            </a:xfrm>
            <a:prstGeom prst="rect">
              <a:avLst/>
            </a:prstGeom>
            <a:noFill/>
          </p:spPr>
          <p:txBody>
            <a:bodyPr wrap="square" rtlCol="0">
              <a:spAutoFit/>
            </a:bodyPr>
            <a:lstStyle/>
            <a:p>
              <a:pPr algn="r"/>
              <a:r>
                <a:rPr lang="en-US" altLang="ko-KR" sz="1200" dirty="0">
                  <a:solidFill>
                    <a:schemeClr val="tx1">
                      <a:lumMod val="75000"/>
                      <a:lumOff val="25000"/>
                    </a:schemeClr>
                  </a:solidFill>
                  <a:ea typeface="FZShuTi" pitchFamily="2" charset="-122"/>
                  <a:cs typeface="Arial" pitchFamily="34" charset="0"/>
                </a:rPr>
                <a:t>Example Text : Get a modern PowerPoint  Presentation that is beautifully designed. </a:t>
              </a:r>
            </a:p>
          </p:txBody>
        </p:sp>
        <p:sp>
          <p:nvSpPr>
            <p:cNvPr id="201" name="TextBox 89">
              <a:extLst>
                <a:ext uri="{FF2B5EF4-FFF2-40B4-BE49-F238E27FC236}">
                  <a16:creationId xmlns:a16="http://schemas.microsoft.com/office/drawing/2014/main" id="{CF5CF04E-B771-4B79-8C49-E4CF5CBE3FCE}"/>
                </a:ext>
              </a:extLst>
            </p:cNvPr>
            <p:cNvSpPr txBox="1"/>
            <p:nvPr/>
          </p:nvSpPr>
          <p:spPr>
            <a:xfrm>
              <a:off x="982684" y="4074290"/>
              <a:ext cx="1622393" cy="307777"/>
            </a:xfrm>
            <a:prstGeom prst="rect">
              <a:avLst/>
            </a:prstGeom>
            <a:noFill/>
          </p:spPr>
          <p:txBody>
            <a:bodyPr wrap="square" lIns="108000" rIns="108000" rtlCol="0">
              <a:spAutoFit/>
            </a:bodyPr>
            <a:lstStyle/>
            <a:p>
              <a:pPr algn="r"/>
              <a:r>
                <a:rPr lang="en-US" altLang="ko-KR" sz="1400" b="1" dirty="0">
                  <a:solidFill>
                    <a:schemeClr val="accent2"/>
                  </a:solidFill>
                  <a:cs typeface="Arial" pitchFamily="34" charset="0"/>
                </a:rPr>
                <a:t>Contents Here</a:t>
              </a:r>
              <a:endParaRPr lang="ko-KR" altLang="en-US" sz="1400" b="1" dirty="0">
                <a:solidFill>
                  <a:schemeClr val="accent2"/>
                </a:solidFill>
                <a:cs typeface="Arial" pitchFamily="34" charset="0"/>
              </a:endParaRPr>
            </a:p>
          </p:txBody>
        </p:sp>
      </p:grpSp>
      <p:cxnSp>
        <p:nvCxnSpPr>
          <p:cNvPr id="202" name="Straight Connector 91">
            <a:extLst>
              <a:ext uri="{FF2B5EF4-FFF2-40B4-BE49-F238E27FC236}">
                <a16:creationId xmlns:a16="http://schemas.microsoft.com/office/drawing/2014/main" id="{5280DEF6-7B46-45F9-8D0E-91E6CB885753}"/>
              </a:ext>
            </a:extLst>
          </p:cNvPr>
          <p:cNvCxnSpPr>
            <a:cxnSpLocks/>
          </p:cNvCxnSpPr>
          <p:nvPr/>
        </p:nvCxnSpPr>
        <p:spPr>
          <a:xfrm>
            <a:off x="7853335" y="3249724"/>
            <a:ext cx="3530545" cy="0"/>
          </a:xfrm>
          <a:prstGeom prst="line">
            <a:avLst/>
          </a:prstGeom>
          <a:ln cap="flat">
            <a:solidFill>
              <a:schemeClr val="accent3"/>
            </a:solidFill>
            <a:bevel/>
            <a:headEnd type="oval"/>
            <a:tailEnd type="oval"/>
          </a:ln>
        </p:spPr>
        <p:style>
          <a:lnRef idx="1">
            <a:schemeClr val="accent1"/>
          </a:lnRef>
          <a:fillRef idx="0">
            <a:schemeClr val="accent1"/>
          </a:fillRef>
          <a:effectRef idx="0">
            <a:schemeClr val="accent1"/>
          </a:effectRef>
          <a:fontRef idx="minor">
            <a:schemeClr val="tx1"/>
          </a:fontRef>
        </p:style>
      </p:cxnSp>
      <p:grpSp>
        <p:nvGrpSpPr>
          <p:cNvPr id="203" name="Group 92">
            <a:extLst>
              <a:ext uri="{FF2B5EF4-FFF2-40B4-BE49-F238E27FC236}">
                <a16:creationId xmlns:a16="http://schemas.microsoft.com/office/drawing/2014/main" id="{1B9BD8F9-21A5-42F1-8037-8B51FBB88BC0}"/>
              </a:ext>
            </a:extLst>
          </p:cNvPr>
          <p:cNvGrpSpPr/>
          <p:nvPr/>
        </p:nvGrpSpPr>
        <p:grpSpPr>
          <a:xfrm>
            <a:off x="7938419" y="2894504"/>
            <a:ext cx="3445461" cy="884328"/>
            <a:chOff x="578400" y="4074290"/>
            <a:chExt cx="1622393" cy="884328"/>
          </a:xfrm>
        </p:grpSpPr>
        <p:sp>
          <p:nvSpPr>
            <p:cNvPr id="204" name="TextBox 93">
              <a:extLst>
                <a:ext uri="{FF2B5EF4-FFF2-40B4-BE49-F238E27FC236}">
                  <a16:creationId xmlns:a16="http://schemas.microsoft.com/office/drawing/2014/main" id="{F139DD2A-38E6-43AC-B483-3318C94A58B8}"/>
                </a:ext>
              </a:extLst>
            </p:cNvPr>
            <p:cNvSpPr txBox="1"/>
            <p:nvPr/>
          </p:nvSpPr>
          <p:spPr>
            <a:xfrm>
              <a:off x="578400" y="4496953"/>
              <a:ext cx="1622393" cy="461665"/>
            </a:xfrm>
            <a:prstGeom prst="rect">
              <a:avLst/>
            </a:prstGeom>
            <a:noFill/>
          </p:spPr>
          <p:txBody>
            <a:bodyPr wrap="square" rtlCol="0">
              <a:spAutoFit/>
            </a:bodyPr>
            <a:lstStyle/>
            <a:p>
              <a:pPr algn="r"/>
              <a:r>
                <a:rPr lang="en-US" altLang="ko-KR" sz="1200" dirty="0">
                  <a:solidFill>
                    <a:schemeClr val="tx1">
                      <a:lumMod val="75000"/>
                      <a:lumOff val="25000"/>
                    </a:schemeClr>
                  </a:solidFill>
                  <a:ea typeface="FZShuTi" pitchFamily="2" charset="-122"/>
                  <a:cs typeface="Arial" pitchFamily="34" charset="0"/>
                </a:rPr>
                <a:t>Example Text : Get a modern PowerPoint  Presentation that is beautifully designed. </a:t>
              </a:r>
            </a:p>
          </p:txBody>
        </p:sp>
        <p:sp>
          <p:nvSpPr>
            <p:cNvPr id="205" name="TextBox 94">
              <a:extLst>
                <a:ext uri="{FF2B5EF4-FFF2-40B4-BE49-F238E27FC236}">
                  <a16:creationId xmlns:a16="http://schemas.microsoft.com/office/drawing/2014/main" id="{4C469CF0-D203-427E-882A-AFB997E4BB9A}"/>
                </a:ext>
              </a:extLst>
            </p:cNvPr>
            <p:cNvSpPr txBox="1"/>
            <p:nvPr/>
          </p:nvSpPr>
          <p:spPr>
            <a:xfrm>
              <a:off x="578400" y="4074290"/>
              <a:ext cx="1622393" cy="307777"/>
            </a:xfrm>
            <a:prstGeom prst="rect">
              <a:avLst/>
            </a:prstGeom>
            <a:noFill/>
          </p:spPr>
          <p:txBody>
            <a:bodyPr wrap="square" lIns="108000" rIns="108000" rtlCol="0">
              <a:spAutoFit/>
            </a:bodyPr>
            <a:lstStyle/>
            <a:p>
              <a:pPr algn="r"/>
              <a:r>
                <a:rPr lang="en-US" altLang="ko-KR" sz="1400" b="1" dirty="0">
                  <a:solidFill>
                    <a:schemeClr val="accent3"/>
                  </a:solidFill>
                  <a:cs typeface="Arial" pitchFamily="34" charset="0"/>
                </a:rPr>
                <a:t>Contents Here</a:t>
              </a:r>
              <a:endParaRPr lang="ko-KR" altLang="en-US" sz="1400" b="1" dirty="0">
                <a:solidFill>
                  <a:schemeClr val="accent3"/>
                </a:solidFill>
                <a:cs typeface="Arial" pitchFamily="34" charset="0"/>
              </a:endParaRPr>
            </a:p>
          </p:txBody>
        </p:sp>
      </p:grpSp>
      <p:cxnSp>
        <p:nvCxnSpPr>
          <p:cNvPr id="206" name="Straight Connector 96">
            <a:extLst>
              <a:ext uri="{FF2B5EF4-FFF2-40B4-BE49-F238E27FC236}">
                <a16:creationId xmlns:a16="http://schemas.microsoft.com/office/drawing/2014/main" id="{3A24E54A-8C06-4A4C-AAFD-A266332EBC97}"/>
              </a:ext>
            </a:extLst>
          </p:cNvPr>
          <p:cNvCxnSpPr>
            <a:cxnSpLocks/>
          </p:cNvCxnSpPr>
          <p:nvPr/>
        </p:nvCxnSpPr>
        <p:spPr>
          <a:xfrm>
            <a:off x="7853335" y="4279931"/>
            <a:ext cx="3530545" cy="0"/>
          </a:xfrm>
          <a:prstGeom prst="line">
            <a:avLst/>
          </a:prstGeom>
          <a:ln cap="flat">
            <a:solidFill>
              <a:schemeClr val="accent4"/>
            </a:solidFill>
            <a:bevel/>
            <a:headEnd type="oval"/>
            <a:tailEnd type="oval"/>
          </a:ln>
        </p:spPr>
        <p:style>
          <a:lnRef idx="1">
            <a:schemeClr val="accent1"/>
          </a:lnRef>
          <a:fillRef idx="0">
            <a:schemeClr val="accent1"/>
          </a:fillRef>
          <a:effectRef idx="0">
            <a:schemeClr val="accent1"/>
          </a:effectRef>
          <a:fontRef idx="minor">
            <a:schemeClr val="tx1"/>
          </a:fontRef>
        </p:style>
      </p:cxnSp>
      <p:grpSp>
        <p:nvGrpSpPr>
          <p:cNvPr id="207" name="Group 97">
            <a:extLst>
              <a:ext uri="{FF2B5EF4-FFF2-40B4-BE49-F238E27FC236}">
                <a16:creationId xmlns:a16="http://schemas.microsoft.com/office/drawing/2014/main" id="{3995F1E7-4CDA-426E-9CB2-8B34ACDF5855}"/>
              </a:ext>
            </a:extLst>
          </p:cNvPr>
          <p:cNvGrpSpPr/>
          <p:nvPr/>
        </p:nvGrpSpPr>
        <p:grpSpPr>
          <a:xfrm>
            <a:off x="7938419" y="3924711"/>
            <a:ext cx="3445461" cy="884328"/>
            <a:chOff x="578400" y="4074290"/>
            <a:chExt cx="1622393" cy="884328"/>
          </a:xfrm>
        </p:grpSpPr>
        <p:sp>
          <p:nvSpPr>
            <p:cNvPr id="208" name="TextBox 98">
              <a:extLst>
                <a:ext uri="{FF2B5EF4-FFF2-40B4-BE49-F238E27FC236}">
                  <a16:creationId xmlns:a16="http://schemas.microsoft.com/office/drawing/2014/main" id="{125DD604-CB7E-4A32-AD67-F0D5264458DB}"/>
                </a:ext>
              </a:extLst>
            </p:cNvPr>
            <p:cNvSpPr txBox="1"/>
            <p:nvPr/>
          </p:nvSpPr>
          <p:spPr>
            <a:xfrm>
              <a:off x="578400" y="4496953"/>
              <a:ext cx="1622393" cy="461665"/>
            </a:xfrm>
            <a:prstGeom prst="rect">
              <a:avLst/>
            </a:prstGeom>
            <a:noFill/>
          </p:spPr>
          <p:txBody>
            <a:bodyPr wrap="square" rtlCol="0">
              <a:spAutoFit/>
            </a:bodyPr>
            <a:lstStyle/>
            <a:p>
              <a:pPr algn="r"/>
              <a:r>
                <a:rPr lang="en-US" altLang="ko-KR" sz="1200" dirty="0">
                  <a:solidFill>
                    <a:schemeClr val="tx1">
                      <a:lumMod val="75000"/>
                      <a:lumOff val="25000"/>
                    </a:schemeClr>
                  </a:solidFill>
                  <a:ea typeface="FZShuTi" pitchFamily="2" charset="-122"/>
                  <a:cs typeface="Arial" pitchFamily="34" charset="0"/>
                </a:rPr>
                <a:t>Example Text : Get a modern PowerPoint  Presentation that is beautifully designed. </a:t>
              </a:r>
            </a:p>
          </p:txBody>
        </p:sp>
        <p:sp>
          <p:nvSpPr>
            <p:cNvPr id="209" name="TextBox 99">
              <a:extLst>
                <a:ext uri="{FF2B5EF4-FFF2-40B4-BE49-F238E27FC236}">
                  <a16:creationId xmlns:a16="http://schemas.microsoft.com/office/drawing/2014/main" id="{C1ABA947-2581-4011-AAB7-B89364E60B97}"/>
                </a:ext>
              </a:extLst>
            </p:cNvPr>
            <p:cNvSpPr txBox="1"/>
            <p:nvPr/>
          </p:nvSpPr>
          <p:spPr>
            <a:xfrm>
              <a:off x="578400" y="4074290"/>
              <a:ext cx="1622393" cy="307777"/>
            </a:xfrm>
            <a:prstGeom prst="rect">
              <a:avLst/>
            </a:prstGeom>
            <a:noFill/>
          </p:spPr>
          <p:txBody>
            <a:bodyPr wrap="square" lIns="108000" rIns="108000" rtlCol="0">
              <a:spAutoFit/>
            </a:bodyPr>
            <a:lstStyle/>
            <a:p>
              <a:pPr algn="r"/>
              <a:r>
                <a:rPr lang="en-US" altLang="ko-KR" sz="1400" b="1" dirty="0">
                  <a:solidFill>
                    <a:schemeClr val="accent4"/>
                  </a:solidFill>
                  <a:cs typeface="Arial" pitchFamily="34" charset="0"/>
                </a:rPr>
                <a:t>Contents Here</a:t>
              </a:r>
              <a:endParaRPr lang="ko-KR" altLang="en-US" sz="1400" b="1" dirty="0">
                <a:solidFill>
                  <a:schemeClr val="accent4"/>
                </a:solidFill>
                <a:cs typeface="Arial" pitchFamily="34" charset="0"/>
              </a:endParaRPr>
            </a:p>
          </p:txBody>
        </p:sp>
      </p:grpSp>
      <p:cxnSp>
        <p:nvCxnSpPr>
          <p:cNvPr id="210" name="Straight Connector 101">
            <a:extLst>
              <a:ext uri="{FF2B5EF4-FFF2-40B4-BE49-F238E27FC236}">
                <a16:creationId xmlns:a16="http://schemas.microsoft.com/office/drawing/2014/main" id="{00D5205D-CCDF-49F6-998E-2711374C78CC}"/>
              </a:ext>
            </a:extLst>
          </p:cNvPr>
          <p:cNvCxnSpPr>
            <a:cxnSpLocks/>
          </p:cNvCxnSpPr>
          <p:nvPr/>
        </p:nvCxnSpPr>
        <p:spPr>
          <a:xfrm>
            <a:off x="8457800" y="5310137"/>
            <a:ext cx="2926080" cy="0"/>
          </a:xfrm>
          <a:prstGeom prst="line">
            <a:avLst/>
          </a:prstGeom>
          <a:ln cap="flat">
            <a:solidFill>
              <a:schemeClr val="accent5"/>
            </a:solidFill>
            <a:bevel/>
            <a:headEnd type="oval"/>
            <a:tailEnd type="oval"/>
          </a:ln>
        </p:spPr>
        <p:style>
          <a:lnRef idx="1">
            <a:schemeClr val="accent1"/>
          </a:lnRef>
          <a:fillRef idx="0">
            <a:schemeClr val="accent1"/>
          </a:fillRef>
          <a:effectRef idx="0">
            <a:schemeClr val="accent1"/>
          </a:effectRef>
          <a:fontRef idx="minor">
            <a:schemeClr val="tx1"/>
          </a:fontRef>
        </p:style>
      </p:cxnSp>
      <p:grpSp>
        <p:nvGrpSpPr>
          <p:cNvPr id="211" name="Group 102">
            <a:extLst>
              <a:ext uri="{FF2B5EF4-FFF2-40B4-BE49-F238E27FC236}">
                <a16:creationId xmlns:a16="http://schemas.microsoft.com/office/drawing/2014/main" id="{1B04B537-2A40-44FA-B90B-89FC01F8E770}"/>
              </a:ext>
            </a:extLst>
          </p:cNvPr>
          <p:cNvGrpSpPr/>
          <p:nvPr/>
        </p:nvGrpSpPr>
        <p:grpSpPr>
          <a:xfrm>
            <a:off x="8457800" y="4954917"/>
            <a:ext cx="2926081" cy="1068994"/>
            <a:chOff x="822965" y="4074290"/>
            <a:chExt cx="1377828" cy="1068994"/>
          </a:xfrm>
        </p:grpSpPr>
        <p:sp>
          <p:nvSpPr>
            <p:cNvPr id="212" name="TextBox 103">
              <a:extLst>
                <a:ext uri="{FF2B5EF4-FFF2-40B4-BE49-F238E27FC236}">
                  <a16:creationId xmlns:a16="http://schemas.microsoft.com/office/drawing/2014/main" id="{803F04FA-B649-431A-9C83-82B4CADB1C19}"/>
                </a:ext>
              </a:extLst>
            </p:cNvPr>
            <p:cNvSpPr txBox="1"/>
            <p:nvPr/>
          </p:nvSpPr>
          <p:spPr>
            <a:xfrm>
              <a:off x="822965" y="4496953"/>
              <a:ext cx="1377828" cy="646331"/>
            </a:xfrm>
            <a:prstGeom prst="rect">
              <a:avLst/>
            </a:prstGeom>
            <a:noFill/>
          </p:spPr>
          <p:txBody>
            <a:bodyPr wrap="square" rtlCol="0">
              <a:spAutoFit/>
            </a:bodyPr>
            <a:lstStyle/>
            <a:p>
              <a:pPr algn="r"/>
              <a:r>
                <a:rPr lang="en-US" altLang="ko-KR" sz="1200" dirty="0">
                  <a:solidFill>
                    <a:schemeClr val="tx1">
                      <a:lumMod val="75000"/>
                      <a:lumOff val="25000"/>
                    </a:schemeClr>
                  </a:solidFill>
                  <a:ea typeface="FZShuTi" pitchFamily="2" charset="-122"/>
                  <a:cs typeface="Arial" pitchFamily="34" charset="0"/>
                </a:rPr>
                <a:t>Example Text : Get a modern PowerPoint  Presentation that is beautifully designed. </a:t>
              </a:r>
            </a:p>
          </p:txBody>
        </p:sp>
        <p:sp>
          <p:nvSpPr>
            <p:cNvPr id="213" name="TextBox 104">
              <a:extLst>
                <a:ext uri="{FF2B5EF4-FFF2-40B4-BE49-F238E27FC236}">
                  <a16:creationId xmlns:a16="http://schemas.microsoft.com/office/drawing/2014/main" id="{07C38C9F-FE97-496C-A41D-6017430EFB12}"/>
                </a:ext>
              </a:extLst>
            </p:cNvPr>
            <p:cNvSpPr txBox="1"/>
            <p:nvPr/>
          </p:nvSpPr>
          <p:spPr>
            <a:xfrm>
              <a:off x="822965" y="4074290"/>
              <a:ext cx="1377828" cy="307777"/>
            </a:xfrm>
            <a:prstGeom prst="rect">
              <a:avLst/>
            </a:prstGeom>
            <a:noFill/>
          </p:spPr>
          <p:txBody>
            <a:bodyPr wrap="square" lIns="108000" rIns="108000" rtlCol="0">
              <a:spAutoFit/>
            </a:bodyPr>
            <a:lstStyle/>
            <a:p>
              <a:pPr algn="r"/>
              <a:r>
                <a:rPr lang="en-US" altLang="ko-KR" sz="1400" b="1" dirty="0">
                  <a:solidFill>
                    <a:schemeClr val="accent5"/>
                  </a:solidFill>
                  <a:cs typeface="Arial" pitchFamily="34" charset="0"/>
                </a:rPr>
                <a:t>Contents Here</a:t>
              </a:r>
              <a:endParaRPr lang="ko-KR" altLang="en-US" sz="1400" b="1" dirty="0">
                <a:solidFill>
                  <a:schemeClr val="accent5"/>
                </a:solidFill>
                <a:cs typeface="Arial" pitchFamily="34" charset="0"/>
              </a:endParaRPr>
            </a:p>
          </p:txBody>
        </p:sp>
      </p:grpSp>
      <p:sp>
        <p:nvSpPr>
          <p:cNvPr id="214" name="Rounded Rectangle 4">
            <a:extLst>
              <a:ext uri="{FF2B5EF4-FFF2-40B4-BE49-F238E27FC236}">
                <a16:creationId xmlns:a16="http://schemas.microsoft.com/office/drawing/2014/main" id="{1BECC7DE-FE21-4351-A031-27A950973A7B}"/>
              </a:ext>
            </a:extLst>
          </p:cNvPr>
          <p:cNvSpPr/>
          <p:nvPr/>
        </p:nvSpPr>
        <p:spPr>
          <a:xfrm>
            <a:off x="11436823" y="361731"/>
            <a:ext cx="477272" cy="328187"/>
          </a:xfrm>
          <a:prstGeom prst="roundRect">
            <a:avLst/>
          </a:prstGeom>
          <a:solidFill>
            <a:schemeClr val="tx2">
              <a:lumMod val="40000"/>
              <a:lumOff val="60000"/>
            </a:schemeClr>
          </a:solidFill>
          <a:ln w="381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fld id="{DBBBA498-DA9E-49E0-9B68-36103A5B348F}" type="slidenum">
              <a:rPr kumimoji="0" lang="id-ID" sz="1200" b="0" i="0" u="none" strike="noStrike" kern="0" cap="none" spc="0" normalizeH="0" baseline="0" noProof="0" smtClean="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pPr marL="0" marR="0" lvl="0" indent="0" algn="ctr" defTabSz="914400" eaLnBrk="1" fontAlgn="auto" latinLnBrk="0" hangingPunct="1">
                <a:lnSpc>
                  <a:spcPct val="100000"/>
                </a:lnSpc>
                <a:spcBef>
                  <a:spcPts val="0"/>
                </a:spcBef>
                <a:spcAft>
                  <a:spcPts val="0"/>
                </a:spcAft>
                <a:buClrTx/>
                <a:buSzTx/>
                <a:buFontTx/>
                <a:buNone/>
                <a:tabLst/>
                <a:defRPr/>
              </a:pPr>
              <a:t>7</a:t>
            </a:fld>
            <a:endParaRPr kumimoji="0" lang="en-US" sz="1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grpSp>
        <p:nvGrpSpPr>
          <p:cNvPr id="215" name="Group 1">
            <a:extLst>
              <a:ext uri="{FF2B5EF4-FFF2-40B4-BE49-F238E27FC236}">
                <a16:creationId xmlns:a16="http://schemas.microsoft.com/office/drawing/2014/main" id="{8B84B986-1A9D-4378-8F4E-014143AC691B}"/>
              </a:ext>
            </a:extLst>
          </p:cNvPr>
          <p:cNvGrpSpPr/>
          <p:nvPr/>
        </p:nvGrpSpPr>
        <p:grpSpPr>
          <a:xfrm>
            <a:off x="5219700" y="793915"/>
            <a:ext cx="1828801" cy="120485"/>
            <a:chOff x="10866255" y="8448874"/>
            <a:chExt cx="2738812" cy="73150"/>
          </a:xfrm>
        </p:grpSpPr>
        <p:sp>
          <p:nvSpPr>
            <p:cNvPr id="216" name="Rectangle 11">
              <a:extLst>
                <a:ext uri="{FF2B5EF4-FFF2-40B4-BE49-F238E27FC236}">
                  <a16:creationId xmlns:a16="http://schemas.microsoft.com/office/drawing/2014/main" id="{4C424BED-3509-4169-A50F-CD8E5D94A91F}"/>
                </a:ext>
              </a:extLst>
            </p:cNvPr>
            <p:cNvSpPr/>
            <p:nvPr/>
          </p:nvSpPr>
          <p:spPr>
            <a:xfrm flipV="1">
              <a:off x="10866255" y="8448874"/>
              <a:ext cx="407521" cy="73150"/>
            </a:xfrm>
            <a:prstGeom prst="rect">
              <a:avLst/>
            </a:prstGeom>
            <a:solidFill>
              <a:srgbClr val="E9475A"/>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217" name="Rectangle 12">
              <a:extLst>
                <a:ext uri="{FF2B5EF4-FFF2-40B4-BE49-F238E27FC236}">
                  <a16:creationId xmlns:a16="http://schemas.microsoft.com/office/drawing/2014/main" id="{ABC58022-7CB5-45AF-ACF0-21ECAE7F7AAE}"/>
                </a:ext>
              </a:extLst>
            </p:cNvPr>
            <p:cNvSpPr/>
            <p:nvPr/>
          </p:nvSpPr>
          <p:spPr>
            <a:xfrm flipV="1">
              <a:off x="11330497" y="8448874"/>
              <a:ext cx="407521" cy="73150"/>
            </a:xfrm>
            <a:prstGeom prst="rect">
              <a:avLst/>
            </a:prstGeom>
            <a:solidFill>
              <a:srgbClr val="FA8D30"/>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218" name="Rectangle 13">
              <a:extLst>
                <a:ext uri="{FF2B5EF4-FFF2-40B4-BE49-F238E27FC236}">
                  <a16:creationId xmlns:a16="http://schemas.microsoft.com/office/drawing/2014/main" id="{0937290B-7DE9-41BD-87D6-A0C03C0026C5}"/>
                </a:ext>
              </a:extLst>
            </p:cNvPr>
            <p:cNvSpPr/>
            <p:nvPr/>
          </p:nvSpPr>
          <p:spPr>
            <a:xfrm flipV="1">
              <a:off x="11809200" y="8448874"/>
              <a:ext cx="407521" cy="73150"/>
            </a:xfrm>
            <a:prstGeom prst="rect">
              <a:avLst/>
            </a:prstGeom>
            <a:solidFill>
              <a:srgbClr val="F8C95C"/>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219" name="Rectangle 14">
              <a:extLst>
                <a:ext uri="{FF2B5EF4-FFF2-40B4-BE49-F238E27FC236}">
                  <a16:creationId xmlns:a16="http://schemas.microsoft.com/office/drawing/2014/main" id="{2EF45BDA-7538-47BD-8206-8332F5CC2BA7}"/>
                </a:ext>
              </a:extLst>
            </p:cNvPr>
            <p:cNvSpPr/>
            <p:nvPr/>
          </p:nvSpPr>
          <p:spPr>
            <a:xfrm flipV="1">
              <a:off x="12273541" y="8448874"/>
              <a:ext cx="407521" cy="73150"/>
            </a:xfrm>
            <a:prstGeom prst="rect">
              <a:avLst/>
            </a:prstGeom>
            <a:solidFill>
              <a:srgbClr val="FFB98B"/>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220" name="Rectangle 15">
              <a:extLst>
                <a:ext uri="{FF2B5EF4-FFF2-40B4-BE49-F238E27FC236}">
                  <a16:creationId xmlns:a16="http://schemas.microsoft.com/office/drawing/2014/main" id="{64EE1B7B-B67F-47BC-A3E0-C6BC873DBF53}"/>
                </a:ext>
              </a:extLst>
            </p:cNvPr>
            <p:cNvSpPr/>
            <p:nvPr/>
          </p:nvSpPr>
          <p:spPr>
            <a:xfrm flipV="1">
              <a:off x="12737783" y="8448874"/>
              <a:ext cx="407521" cy="73150"/>
            </a:xfrm>
            <a:prstGeom prst="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221" name="Rectangle 16">
              <a:extLst>
                <a:ext uri="{FF2B5EF4-FFF2-40B4-BE49-F238E27FC236}">
                  <a16:creationId xmlns:a16="http://schemas.microsoft.com/office/drawing/2014/main" id="{54AECF33-D592-4C58-BC31-22CE2EFC227D}"/>
                </a:ext>
              </a:extLst>
            </p:cNvPr>
            <p:cNvSpPr/>
            <p:nvPr/>
          </p:nvSpPr>
          <p:spPr>
            <a:xfrm flipV="1">
              <a:off x="13197546" y="8448874"/>
              <a:ext cx="407521" cy="73150"/>
            </a:xfrm>
            <a:prstGeom prst="rect">
              <a:avLst/>
            </a:prstGeom>
            <a:solidFill>
              <a:schemeClr val="accent6">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grpSp>
    </p:spTree>
    <p:extLst>
      <p:ext uri="{BB962C8B-B14F-4D97-AF65-F5344CB8AC3E}">
        <p14:creationId xmlns:p14="http://schemas.microsoft.com/office/powerpoint/2010/main" val="3327310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15"/>
                                        </p:tgtEl>
                                        <p:attrNameLst>
                                          <p:attrName>style.visibility</p:attrName>
                                        </p:attrNameLst>
                                      </p:cBhvr>
                                      <p:to>
                                        <p:strVal val="visible"/>
                                      </p:to>
                                    </p:set>
                                    <p:animEffect transition="in" filter="fade">
                                      <p:cBhvr>
                                        <p:cTn id="7" dur="500"/>
                                        <p:tgtEl>
                                          <p:spTgt spid="215"/>
                                        </p:tgtEl>
                                      </p:cBhvr>
                                    </p:animEffect>
                                    <p:anim calcmode="lin" valueType="num">
                                      <p:cBhvr>
                                        <p:cTn id="8" dur="500" fill="hold"/>
                                        <p:tgtEl>
                                          <p:spTgt spid="215"/>
                                        </p:tgtEl>
                                        <p:attrNameLst>
                                          <p:attrName>ppt_x</p:attrName>
                                        </p:attrNameLst>
                                      </p:cBhvr>
                                      <p:tavLst>
                                        <p:tav tm="0">
                                          <p:val>
                                            <p:strVal val="#ppt_x"/>
                                          </p:val>
                                        </p:tav>
                                        <p:tav tm="100000">
                                          <p:val>
                                            <p:strVal val="#ppt_x"/>
                                          </p:val>
                                        </p:tav>
                                      </p:tavLst>
                                    </p:anim>
                                    <p:anim calcmode="lin" valueType="num">
                                      <p:cBhvr>
                                        <p:cTn id="9" dur="500" fill="hold"/>
                                        <p:tgtEl>
                                          <p:spTgt spid="2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7FAA2CE-F9AC-4D3F-803E-0311D232046F}"/>
              </a:ext>
            </a:extLst>
          </p:cNvPr>
          <p:cNvSpPr>
            <a:spLocks noGrp="1"/>
          </p:cNvSpPr>
          <p:nvPr>
            <p:ph type="title"/>
          </p:nvPr>
        </p:nvSpPr>
        <p:spPr>
          <a:xfrm>
            <a:off x="441068" y="145221"/>
            <a:ext cx="8474700" cy="708300"/>
          </a:xfrm>
          <a:prstGeom prst="rect">
            <a:avLst/>
          </a:prstGeom>
        </p:spPr>
        <p:txBody>
          <a:bodyPr/>
          <a:lstStyle/>
          <a:p>
            <a:r>
              <a:rPr lang="es-PE" dirty="0"/>
              <a:t>Partes del cerebro humano</a:t>
            </a:r>
          </a:p>
        </p:txBody>
      </p:sp>
      <p:grpSp>
        <p:nvGrpSpPr>
          <p:cNvPr id="3" name="Group 4">
            <a:extLst>
              <a:ext uri="{FF2B5EF4-FFF2-40B4-BE49-F238E27FC236}">
                <a16:creationId xmlns:a16="http://schemas.microsoft.com/office/drawing/2014/main" id="{9AC9B77A-3FB9-4383-B727-D3446C664F30}"/>
              </a:ext>
            </a:extLst>
          </p:cNvPr>
          <p:cNvGrpSpPr>
            <a:grpSpLocks noChangeAspect="1"/>
          </p:cNvGrpSpPr>
          <p:nvPr/>
        </p:nvGrpSpPr>
        <p:grpSpPr bwMode="auto">
          <a:xfrm>
            <a:off x="3670383" y="1265038"/>
            <a:ext cx="4762499" cy="4079875"/>
            <a:chOff x="841" y="875"/>
            <a:chExt cx="3000" cy="2570"/>
          </a:xfrm>
        </p:grpSpPr>
        <p:sp>
          <p:nvSpPr>
            <p:cNvPr id="4" name="Freeform 5">
              <a:extLst>
                <a:ext uri="{FF2B5EF4-FFF2-40B4-BE49-F238E27FC236}">
                  <a16:creationId xmlns:a16="http://schemas.microsoft.com/office/drawing/2014/main" id="{A71D70F5-B92B-4576-BC35-500BBCDB8AA7}"/>
                </a:ext>
              </a:extLst>
            </p:cNvPr>
            <p:cNvSpPr>
              <a:spLocks/>
            </p:cNvSpPr>
            <p:nvPr/>
          </p:nvSpPr>
          <p:spPr bwMode="auto">
            <a:xfrm>
              <a:off x="1315" y="2636"/>
              <a:ext cx="356" cy="113"/>
            </a:xfrm>
            <a:custGeom>
              <a:avLst/>
              <a:gdLst>
                <a:gd name="T0" fmla="*/ 271 w 272"/>
                <a:gd name="T1" fmla="*/ 16 h 87"/>
                <a:gd name="T2" fmla="*/ 263 w 272"/>
                <a:gd name="T3" fmla="*/ 18 h 87"/>
                <a:gd name="T4" fmla="*/ 28 w 272"/>
                <a:gd name="T5" fmla="*/ 82 h 87"/>
                <a:gd name="T6" fmla="*/ 6 w 272"/>
                <a:gd name="T7" fmla="*/ 72 h 87"/>
                <a:gd name="T8" fmla="*/ 15 w 272"/>
                <a:gd name="T9" fmla="*/ 54 h 87"/>
                <a:gd name="T10" fmla="*/ 168 w 272"/>
                <a:gd name="T11" fmla="*/ 3 h 87"/>
                <a:gd name="T12" fmla="*/ 199 w 272"/>
                <a:gd name="T13" fmla="*/ 2 h 87"/>
                <a:gd name="T14" fmla="*/ 254 w 272"/>
                <a:gd name="T15" fmla="*/ 5 h 87"/>
                <a:gd name="T16" fmla="*/ 272 w 272"/>
                <a:gd name="T17" fmla="*/ 11 h 87"/>
                <a:gd name="T18" fmla="*/ 271 w 272"/>
                <a:gd name="T19" fmla="*/ 1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 h="87">
                  <a:moveTo>
                    <a:pt x="271" y="16"/>
                  </a:moveTo>
                  <a:cubicBezTo>
                    <a:pt x="268" y="17"/>
                    <a:pt x="266" y="18"/>
                    <a:pt x="263" y="18"/>
                  </a:cubicBezTo>
                  <a:cubicBezTo>
                    <a:pt x="180" y="23"/>
                    <a:pt x="102" y="46"/>
                    <a:pt x="28" y="82"/>
                  </a:cubicBezTo>
                  <a:cubicBezTo>
                    <a:pt x="16" y="87"/>
                    <a:pt x="12" y="86"/>
                    <a:pt x="6" y="72"/>
                  </a:cubicBezTo>
                  <a:cubicBezTo>
                    <a:pt x="0" y="60"/>
                    <a:pt x="8" y="57"/>
                    <a:pt x="15" y="54"/>
                  </a:cubicBezTo>
                  <a:cubicBezTo>
                    <a:pt x="66" y="37"/>
                    <a:pt x="117" y="19"/>
                    <a:pt x="168" y="3"/>
                  </a:cubicBezTo>
                  <a:cubicBezTo>
                    <a:pt x="178" y="0"/>
                    <a:pt x="189" y="2"/>
                    <a:pt x="199" y="2"/>
                  </a:cubicBezTo>
                  <a:cubicBezTo>
                    <a:pt x="218" y="3"/>
                    <a:pt x="236" y="4"/>
                    <a:pt x="254" y="5"/>
                  </a:cubicBezTo>
                  <a:cubicBezTo>
                    <a:pt x="260" y="6"/>
                    <a:pt x="266" y="9"/>
                    <a:pt x="272" y="11"/>
                  </a:cubicBezTo>
                  <a:cubicBezTo>
                    <a:pt x="271" y="13"/>
                    <a:pt x="271" y="14"/>
                    <a:pt x="271" y="16"/>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Freeform 6">
              <a:extLst>
                <a:ext uri="{FF2B5EF4-FFF2-40B4-BE49-F238E27FC236}">
                  <a16:creationId xmlns:a16="http://schemas.microsoft.com/office/drawing/2014/main" id="{CF47831C-6047-4DE0-8D41-D84FD850A6D3}"/>
                </a:ext>
              </a:extLst>
            </p:cNvPr>
            <p:cNvSpPr>
              <a:spLocks/>
            </p:cNvSpPr>
            <p:nvPr/>
          </p:nvSpPr>
          <p:spPr bwMode="auto">
            <a:xfrm>
              <a:off x="1317" y="2633"/>
              <a:ext cx="358" cy="118"/>
            </a:xfrm>
            <a:custGeom>
              <a:avLst/>
              <a:gdLst>
                <a:gd name="T0" fmla="*/ 270 w 274"/>
                <a:gd name="T1" fmla="*/ 18 h 90"/>
                <a:gd name="T2" fmla="*/ 269 w 274"/>
                <a:gd name="T3" fmla="*/ 15 h 90"/>
                <a:gd name="T4" fmla="*/ 262 w 274"/>
                <a:gd name="T5" fmla="*/ 17 h 90"/>
                <a:gd name="T6" fmla="*/ 25 w 274"/>
                <a:gd name="T7" fmla="*/ 81 h 90"/>
                <a:gd name="T8" fmla="*/ 17 w 274"/>
                <a:gd name="T9" fmla="*/ 84 h 90"/>
                <a:gd name="T10" fmla="*/ 15 w 274"/>
                <a:gd name="T11" fmla="*/ 83 h 90"/>
                <a:gd name="T12" fmla="*/ 12 w 274"/>
                <a:gd name="T13" fmla="*/ 80 h 90"/>
                <a:gd name="T14" fmla="*/ 7 w 274"/>
                <a:gd name="T15" fmla="*/ 72 h 90"/>
                <a:gd name="T16" fmla="*/ 6 w 274"/>
                <a:gd name="T17" fmla="*/ 67 h 90"/>
                <a:gd name="T18" fmla="*/ 6 w 274"/>
                <a:gd name="T19" fmla="*/ 64 h 90"/>
                <a:gd name="T20" fmla="*/ 10 w 274"/>
                <a:gd name="T21" fmla="*/ 61 h 90"/>
                <a:gd name="T22" fmla="*/ 15 w 274"/>
                <a:gd name="T23" fmla="*/ 59 h 90"/>
                <a:gd name="T24" fmla="*/ 168 w 274"/>
                <a:gd name="T25" fmla="*/ 8 h 90"/>
                <a:gd name="T26" fmla="*/ 180 w 274"/>
                <a:gd name="T27" fmla="*/ 6 h 90"/>
                <a:gd name="T28" fmla="*/ 198 w 274"/>
                <a:gd name="T29" fmla="*/ 7 h 90"/>
                <a:gd name="T30" fmla="*/ 252 w 274"/>
                <a:gd name="T31" fmla="*/ 10 h 90"/>
                <a:gd name="T32" fmla="*/ 270 w 274"/>
                <a:gd name="T33" fmla="*/ 16 h 90"/>
                <a:gd name="T34" fmla="*/ 271 w 274"/>
                <a:gd name="T35" fmla="*/ 13 h 90"/>
                <a:gd name="T36" fmla="*/ 268 w 274"/>
                <a:gd name="T37" fmla="*/ 13 h 90"/>
                <a:gd name="T38" fmla="*/ 267 w 274"/>
                <a:gd name="T39" fmla="*/ 17 h 90"/>
                <a:gd name="T40" fmla="*/ 270 w 274"/>
                <a:gd name="T41" fmla="*/ 18 h 90"/>
                <a:gd name="T42" fmla="*/ 269 w 274"/>
                <a:gd name="T43" fmla="*/ 15 h 90"/>
                <a:gd name="T44" fmla="*/ 270 w 274"/>
                <a:gd name="T45" fmla="*/ 18 h 90"/>
                <a:gd name="T46" fmla="*/ 273 w 274"/>
                <a:gd name="T47" fmla="*/ 19 h 90"/>
                <a:gd name="T48" fmla="*/ 274 w 274"/>
                <a:gd name="T49" fmla="*/ 14 h 90"/>
                <a:gd name="T50" fmla="*/ 274 w 274"/>
                <a:gd name="T51" fmla="*/ 11 h 90"/>
                <a:gd name="T52" fmla="*/ 272 w 274"/>
                <a:gd name="T53" fmla="*/ 11 h 90"/>
                <a:gd name="T54" fmla="*/ 253 w 274"/>
                <a:gd name="T55" fmla="*/ 4 h 90"/>
                <a:gd name="T56" fmla="*/ 199 w 274"/>
                <a:gd name="T57" fmla="*/ 1 h 90"/>
                <a:gd name="T58" fmla="*/ 180 w 274"/>
                <a:gd name="T59" fmla="*/ 0 h 90"/>
                <a:gd name="T60" fmla="*/ 166 w 274"/>
                <a:gd name="T61" fmla="*/ 2 h 90"/>
                <a:gd name="T62" fmla="*/ 14 w 274"/>
                <a:gd name="T63" fmla="*/ 53 h 90"/>
                <a:gd name="T64" fmla="*/ 5 w 274"/>
                <a:gd name="T65" fmla="*/ 57 h 90"/>
                <a:gd name="T66" fmla="*/ 1 w 274"/>
                <a:gd name="T67" fmla="*/ 61 h 90"/>
                <a:gd name="T68" fmla="*/ 0 w 274"/>
                <a:gd name="T69" fmla="*/ 67 h 90"/>
                <a:gd name="T70" fmla="*/ 2 w 274"/>
                <a:gd name="T71" fmla="*/ 75 h 90"/>
                <a:gd name="T72" fmla="*/ 8 w 274"/>
                <a:gd name="T73" fmla="*/ 86 h 90"/>
                <a:gd name="T74" fmla="*/ 12 w 274"/>
                <a:gd name="T75" fmla="*/ 89 h 90"/>
                <a:gd name="T76" fmla="*/ 17 w 274"/>
                <a:gd name="T77" fmla="*/ 90 h 90"/>
                <a:gd name="T78" fmla="*/ 28 w 274"/>
                <a:gd name="T79" fmla="*/ 86 h 90"/>
                <a:gd name="T80" fmla="*/ 262 w 274"/>
                <a:gd name="T81" fmla="*/ 23 h 90"/>
                <a:gd name="T82" fmla="*/ 271 w 274"/>
                <a:gd name="T83" fmla="*/ 21 h 90"/>
                <a:gd name="T84" fmla="*/ 272 w 274"/>
                <a:gd name="T85" fmla="*/ 20 h 90"/>
                <a:gd name="T86" fmla="*/ 273 w 274"/>
                <a:gd name="T87" fmla="*/ 19 h 90"/>
                <a:gd name="T88" fmla="*/ 270 w 274"/>
                <a:gd name="T8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4" h="90">
                  <a:moveTo>
                    <a:pt x="270" y="18"/>
                  </a:moveTo>
                  <a:cubicBezTo>
                    <a:pt x="269" y="15"/>
                    <a:pt x="269" y="15"/>
                    <a:pt x="269" y="15"/>
                  </a:cubicBezTo>
                  <a:cubicBezTo>
                    <a:pt x="266" y="16"/>
                    <a:pt x="264" y="17"/>
                    <a:pt x="262" y="17"/>
                  </a:cubicBezTo>
                  <a:cubicBezTo>
                    <a:pt x="179" y="22"/>
                    <a:pt x="100" y="45"/>
                    <a:pt x="25" y="81"/>
                  </a:cubicBezTo>
                  <a:cubicBezTo>
                    <a:pt x="21" y="83"/>
                    <a:pt x="19" y="84"/>
                    <a:pt x="17" y="84"/>
                  </a:cubicBezTo>
                  <a:cubicBezTo>
                    <a:pt x="16" y="84"/>
                    <a:pt x="16" y="83"/>
                    <a:pt x="15" y="83"/>
                  </a:cubicBezTo>
                  <a:cubicBezTo>
                    <a:pt x="14" y="83"/>
                    <a:pt x="13" y="82"/>
                    <a:pt x="12" y="80"/>
                  </a:cubicBezTo>
                  <a:cubicBezTo>
                    <a:pt x="10" y="78"/>
                    <a:pt x="9" y="76"/>
                    <a:pt x="7" y="72"/>
                  </a:cubicBezTo>
                  <a:cubicBezTo>
                    <a:pt x="6" y="70"/>
                    <a:pt x="6" y="68"/>
                    <a:pt x="6" y="67"/>
                  </a:cubicBezTo>
                  <a:cubicBezTo>
                    <a:pt x="6" y="66"/>
                    <a:pt x="6" y="65"/>
                    <a:pt x="6" y="64"/>
                  </a:cubicBezTo>
                  <a:cubicBezTo>
                    <a:pt x="7" y="63"/>
                    <a:pt x="8" y="62"/>
                    <a:pt x="10" y="61"/>
                  </a:cubicBezTo>
                  <a:cubicBezTo>
                    <a:pt x="11" y="60"/>
                    <a:pt x="13" y="60"/>
                    <a:pt x="15" y="59"/>
                  </a:cubicBezTo>
                  <a:cubicBezTo>
                    <a:pt x="66" y="42"/>
                    <a:pt x="117" y="24"/>
                    <a:pt x="168" y="8"/>
                  </a:cubicBezTo>
                  <a:cubicBezTo>
                    <a:pt x="172" y="7"/>
                    <a:pt x="176" y="6"/>
                    <a:pt x="180" y="6"/>
                  </a:cubicBezTo>
                  <a:cubicBezTo>
                    <a:pt x="186" y="6"/>
                    <a:pt x="192" y="7"/>
                    <a:pt x="198" y="7"/>
                  </a:cubicBezTo>
                  <a:cubicBezTo>
                    <a:pt x="216" y="8"/>
                    <a:pt x="234" y="9"/>
                    <a:pt x="252" y="10"/>
                  </a:cubicBezTo>
                  <a:cubicBezTo>
                    <a:pt x="258" y="11"/>
                    <a:pt x="263" y="14"/>
                    <a:pt x="270" y="16"/>
                  </a:cubicBezTo>
                  <a:cubicBezTo>
                    <a:pt x="271" y="13"/>
                    <a:pt x="271" y="13"/>
                    <a:pt x="271" y="13"/>
                  </a:cubicBezTo>
                  <a:cubicBezTo>
                    <a:pt x="268" y="13"/>
                    <a:pt x="268" y="13"/>
                    <a:pt x="268" y="13"/>
                  </a:cubicBezTo>
                  <a:cubicBezTo>
                    <a:pt x="267" y="14"/>
                    <a:pt x="267" y="16"/>
                    <a:pt x="267" y="17"/>
                  </a:cubicBezTo>
                  <a:cubicBezTo>
                    <a:pt x="270" y="18"/>
                    <a:pt x="270" y="18"/>
                    <a:pt x="270" y="18"/>
                  </a:cubicBezTo>
                  <a:cubicBezTo>
                    <a:pt x="269" y="15"/>
                    <a:pt x="269" y="15"/>
                    <a:pt x="269" y="15"/>
                  </a:cubicBezTo>
                  <a:cubicBezTo>
                    <a:pt x="270" y="18"/>
                    <a:pt x="270" y="18"/>
                    <a:pt x="270" y="18"/>
                  </a:cubicBezTo>
                  <a:cubicBezTo>
                    <a:pt x="273" y="19"/>
                    <a:pt x="273" y="19"/>
                    <a:pt x="273" y="19"/>
                  </a:cubicBezTo>
                  <a:cubicBezTo>
                    <a:pt x="273" y="17"/>
                    <a:pt x="273" y="16"/>
                    <a:pt x="274" y="14"/>
                  </a:cubicBezTo>
                  <a:cubicBezTo>
                    <a:pt x="274" y="11"/>
                    <a:pt x="274" y="11"/>
                    <a:pt x="274" y="11"/>
                  </a:cubicBezTo>
                  <a:cubicBezTo>
                    <a:pt x="272" y="11"/>
                    <a:pt x="272" y="11"/>
                    <a:pt x="272" y="11"/>
                  </a:cubicBezTo>
                  <a:cubicBezTo>
                    <a:pt x="266" y="9"/>
                    <a:pt x="260" y="5"/>
                    <a:pt x="253" y="4"/>
                  </a:cubicBezTo>
                  <a:cubicBezTo>
                    <a:pt x="235" y="3"/>
                    <a:pt x="217" y="2"/>
                    <a:pt x="199" y="1"/>
                  </a:cubicBezTo>
                  <a:cubicBezTo>
                    <a:pt x="193" y="1"/>
                    <a:pt x="186" y="0"/>
                    <a:pt x="180" y="0"/>
                  </a:cubicBezTo>
                  <a:cubicBezTo>
                    <a:pt x="175" y="0"/>
                    <a:pt x="171" y="1"/>
                    <a:pt x="166" y="2"/>
                  </a:cubicBezTo>
                  <a:cubicBezTo>
                    <a:pt x="115" y="18"/>
                    <a:pt x="64" y="36"/>
                    <a:pt x="14" y="53"/>
                  </a:cubicBezTo>
                  <a:cubicBezTo>
                    <a:pt x="10" y="54"/>
                    <a:pt x="7" y="55"/>
                    <a:pt x="5" y="57"/>
                  </a:cubicBezTo>
                  <a:cubicBezTo>
                    <a:pt x="3" y="59"/>
                    <a:pt x="2" y="60"/>
                    <a:pt x="1" y="61"/>
                  </a:cubicBezTo>
                  <a:cubicBezTo>
                    <a:pt x="0" y="63"/>
                    <a:pt x="0" y="65"/>
                    <a:pt x="0" y="67"/>
                  </a:cubicBezTo>
                  <a:cubicBezTo>
                    <a:pt x="0" y="69"/>
                    <a:pt x="0" y="72"/>
                    <a:pt x="2" y="75"/>
                  </a:cubicBezTo>
                  <a:cubicBezTo>
                    <a:pt x="4" y="80"/>
                    <a:pt x="6" y="83"/>
                    <a:pt x="8" y="86"/>
                  </a:cubicBezTo>
                  <a:cubicBezTo>
                    <a:pt x="9" y="87"/>
                    <a:pt x="11" y="88"/>
                    <a:pt x="12" y="89"/>
                  </a:cubicBezTo>
                  <a:cubicBezTo>
                    <a:pt x="14" y="89"/>
                    <a:pt x="15" y="90"/>
                    <a:pt x="17" y="90"/>
                  </a:cubicBezTo>
                  <a:cubicBezTo>
                    <a:pt x="20" y="90"/>
                    <a:pt x="24" y="88"/>
                    <a:pt x="28" y="86"/>
                  </a:cubicBezTo>
                  <a:cubicBezTo>
                    <a:pt x="102" y="50"/>
                    <a:pt x="180" y="28"/>
                    <a:pt x="262" y="23"/>
                  </a:cubicBezTo>
                  <a:cubicBezTo>
                    <a:pt x="266" y="23"/>
                    <a:pt x="269" y="21"/>
                    <a:pt x="271" y="21"/>
                  </a:cubicBezTo>
                  <a:cubicBezTo>
                    <a:pt x="272" y="20"/>
                    <a:pt x="272" y="20"/>
                    <a:pt x="272" y="20"/>
                  </a:cubicBezTo>
                  <a:cubicBezTo>
                    <a:pt x="273" y="19"/>
                    <a:pt x="273" y="19"/>
                    <a:pt x="273" y="19"/>
                  </a:cubicBezTo>
                  <a:cubicBezTo>
                    <a:pt x="270" y="18"/>
                    <a:pt x="270" y="18"/>
                    <a:pt x="270" y="18"/>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 name="Freeform 7">
              <a:extLst>
                <a:ext uri="{FF2B5EF4-FFF2-40B4-BE49-F238E27FC236}">
                  <a16:creationId xmlns:a16="http://schemas.microsoft.com/office/drawing/2014/main" id="{241FC0FE-88F3-4B67-AA96-EAB45383B8B0}"/>
                </a:ext>
              </a:extLst>
            </p:cNvPr>
            <p:cNvSpPr>
              <a:spLocks/>
            </p:cNvSpPr>
            <p:nvPr/>
          </p:nvSpPr>
          <p:spPr bwMode="auto">
            <a:xfrm>
              <a:off x="1419" y="2740"/>
              <a:ext cx="328" cy="88"/>
            </a:xfrm>
            <a:custGeom>
              <a:avLst/>
              <a:gdLst>
                <a:gd name="T0" fmla="*/ 251 w 251"/>
                <a:gd name="T1" fmla="*/ 14 h 67"/>
                <a:gd name="T2" fmla="*/ 172 w 251"/>
                <a:gd name="T3" fmla="*/ 37 h 67"/>
                <a:gd name="T4" fmla="*/ 47 w 251"/>
                <a:gd name="T5" fmla="*/ 57 h 67"/>
                <a:gd name="T6" fmla="*/ 25 w 251"/>
                <a:gd name="T7" fmla="*/ 64 h 67"/>
                <a:gd name="T8" fmla="*/ 12 w 251"/>
                <a:gd name="T9" fmla="*/ 66 h 67"/>
                <a:gd name="T10" fmla="*/ 0 w 251"/>
                <a:gd name="T11" fmla="*/ 54 h 67"/>
                <a:gd name="T12" fmla="*/ 10 w 251"/>
                <a:gd name="T13" fmla="*/ 45 h 67"/>
                <a:gd name="T14" fmla="*/ 174 w 251"/>
                <a:gd name="T15" fmla="*/ 8 h 67"/>
                <a:gd name="T16" fmla="*/ 219 w 251"/>
                <a:gd name="T17" fmla="*/ 2 h 67"/>
                <a:gd name="T18" fmla="*/ 251 w 251"/>
                <a:gd name="T19" fmla="*/ 1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67">
                  <a:moveTo>
                    <a:pt x="251" y="14"/>
                  </a:moveTo>
                  <a:cubicBezTo>
                    <a:pt x="226" y="29"/>
                    <a:pt x="200" y="35"/>
                    <a:pt x="172" y="37"/>
                  </a:cubicBezTo>
                  <a:cubicBezTo>
                    <a:pt x="130" y="41"/>
                    <a:pt x="87" y="43"/>
                    <a:pt x="47" y="57"/>
                  </a:cubicBezTo>
                  <a:cubicBezTo>
                    <a:pt x="39" y="59"/>
                    <a:pt x="32" y="62"/>
                    <a:pt x="25" y="64"/>
                  </a:cubicBezTo>
                  <a:cubicBezTo>
                    <a:pt x="21" y="65"/>
                    <a:pt x="16" y="67"/>
                    <a:pt x="12" y="66"/>
                  </a:cubicBezTo>
                  <a:cubicBezTo>
                    <a:pt x="7" y="63"/>
                    <a:pt x="4" y="58"/>
                    <a:pt x="0" y="54"/>
                  </a:cubicBezTo>
                  <a:cubicBezTo>
                    <a:pt x="3" y="51"/>
                    <a:pt x="6" y="47"/>
                    <a:pt x="10" y="45"/>
                  </a:cubicBezTo>
                  <a:cubicBezTo>
                    <a:pt x="63" y="26"/>
                    <a:pt x="118" y="16"/>
                    <a:pt x="174" y="8"/>
                  </a:cubicBezTo>
                  <a:cubicBezTo>
                    <a:pt x="189" y="6"/>
                    <a:pt x="204" y="4"/>
                    <a:pt x="219" y="2"/>
                  </a:cubicBezTo>
                  <a:cubicBezTo>
                    <a:pt x="232" y="0"/>
                    <a:pt x="243" y="1"/>
                    <a:pt x="251" y="14"/>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 name="Freeform 8">
              <a:extLst>
                <a:ext uri="{FF2B5EF4-FFF2-40B4-BE49-F238E27FC236}">
                  <a16:creationId xmlns:a16="http://schemas.microsoft.com/office/drawing/2014/main" id="{721A192D-04D8-4218-A378-E60E5EF0D84F}"/>
                </a:ext>
              </a:extLst>
            </p:cNvPr>
            <p:cNvSpPr>
              <a:spLocks/>
            </p:cNvSpPr>
            <p:nvPr/>
          </p:nvSpPr>
          <p:spPr bwMode="auto">
            <a:xfrm>
              <a:off x="1412" y="2738"/>
              <a:ext cx="340" cy="92"/>
            </a:xfrm>
            <a:custGeom>
              <a:avLst/>
              <a:gdLst>
                <a:gd name="T0" fmla="*/ 256 w 260"/>
                <a:gd name="T1" fmla="*/ 16 h 71"/>
                <a:gd name="T2" fmla="*/ 254 w 260"/>
                <a:gd name="T3" fmla="*/ 13 h 71"/>
                <a:gd name="T4" fmla="*/ 177 w 260"/>
                <a:gd name="T5" fmla="*/ 36 h 71"/>
                <a:gd name="T6" fmla="*/ 51 w 260"/>
                <a:gd name="T7" fmla="*/ 56 h 71"/>
                <a:gd name="T8" fmla="*/ 29 w 260"/>
                <a:gd name="T9" fmla="*/ 63 h 71"/>
                <a:gd name="T10" fmla="*/ 21 w 260"/>
                <a:gd name="T11" fmla="*/ 65 h 71"/>
                <a:gd name="T12" fmla="*/ 19 w 260"/>
                <a:gd name="T13" fmla="*/ 65 h 71"/>
                <a:gd name="T14" fmla="*/ 13 w 260"/>
                <a:gd name="T15" fmla="*/ 60 h 71"/>
                <a:gd name="T16" fmla="*/ 7 w 260"/>
                <a:gd name="T17" fmla="*/ 54 h 71"/>
                <a:gd name="T18" fmla="*/ 5 w 260"/>
                <a:gd name="T19" fmla="*/ 56 h 71"/>
                <a:gd name="T20" fmla="*/ 7 w 260"/>
                <a:gd name="T21" fmla="*/ 59 h 71"/>
                <a:gd name="T22" fmla="*/ 12 w 260"/>
                <a:gd name="T23" fmla="*/ 53 h 71"/>
                <a:gd name="T24" fmla="*/ 16 w 260"/>
                <a:gd name="T25" fmla="*/ 50 h 71"/>
                <a:gd name="T26" fmla="*/ 180 w 260"/>
                <a:gd name="T27" fmla="*/ 13 h 71"/>
                <a:gd name="T28" fmla="*/ 225 w 260"/>
                <a:gd name="T29" fmla="*/ 7 h 71"/>
                <a:gd name="T30" fmla="*/ 233 w 260"/>
                <a:gd name="T31" fmla="*/ 6 h 71"/>
                <a:gd name="T32" fmla="*/ 244 w 260"/>
                <a:gd name="T33" fmla="*/ 8 h 71"/>
                <a:gd name="T34" fmla="*/ 253 w 260"/>
                <a:gd name="T35" fmla="*/ 18 h 71"/>
                <a:gd name="T36" fmla="*/ 256 w 260"/>
                <a:gd name="T37" fmla="*/ 16 h 71"/>
                <a:gd name="T38" fmla="*/ 254 w 260"/>
                <a:gd name="T39" fmla="*/ 13 h 71"/>
                <a:gd name="T40" fmla="*/ 256 w 260"/>
                <a:gd name="T41" fmla="*/ 16 h 71"/>
                <a:gd name="T42" fmla="*/ 259 w 260"/>
                <a:gd name="T43" fmla="*/ 15 h 71"/>
                <a:gd name="T44" fmla="*/ 247 w 260"/>
                <a:gd name="T45" fmla="*/ 3 h 71"/>
                <a:gd name="T46" fmla="*/ 233 w 260"/>
                <a:gd name="T47" fmla="*/ 0 h 71"/>
                <a:gd name="T48" fmla="*/ 224 w 260"/>
                <a:gd name="T49" fmla="*/ 1 h 71"/>
                <a:gd name="T50" fmla="*/ 179 w 260"/>
                <a:gd name="T51" fmla="*/ 7 h 71"/>
                <a:gd name="T52" fmla="*/ 14 w 260"/>
                <a:gd name="T53" fmla="*/ 44 h 71"/>
                <a:gd name="T54" fmla="*/ 8 w 260"/>
                <a:gd name="T55" fmla="*/ 49 h 71"/>
                <a:gd name="T56" fmla="*/ 3 w 260"/>
                <a:gd name="T57" fmla="*/ 54 h 71"/>
                <a:gd name="T58" fmla="*/ 0 w 260"/>
                <a:gd name="T59" fmla="*/ 56 h 71"/>
                <a:gd name="T60" fmla="*/ 3 w 260"/>
                <a:gd name="T61" fmla="*/ 58 h 71"/>
                <a:gd name="T62" fmla="*/ 9 w 260"/>
                <a:gd name="T63" fmla="*/ 65 h 71"/>
                <a:gd name="T64" fmla="*/ 16 w 260"/>
                <a:gd name="T65" fmla="*/ 70 h 71"/>
                <a:gd name="T66" fmla="*/ 21 w 260"/>
                <a:gd name="T67" fmla="*/ 71 h 71"/>
                <a:gd name="T68" fmla="*/ 31 w 260"/>
                <a:gd name="T69" fmla="*/ 69 h 71"/>
                <a:gd name="T70" fmla="*/ 53 w 260"/>
                <a:gd name="T71" fmla="*/ 62 h 71"/>
                <a:gd name="T72" fmla="*/ 177 w 260"/>
                <a:gd name="T73" fmla="*/ 42 h 71"/>
                <a:gd name="T74" fmla="*/ 258 w 260"/>
                <a:gd name="T75" fmla="*/ 19 h 71"/>
                <a:gd name="T76" fmla="*/ 260 w 260"/>
                <a:gd name="T77" fmla="*/ 17 h 71"/>
                <a:gd name="T78" fmla="*/ 259 w 260"/>
                <a:gd name="T79" fmla="*/ 15 h 71"/>
                <a:gd name="T80" fmla="*/ 256 w 260"/>
                <a:gd name="T81" fmla="*/ 1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0" h="71">
                  <a:moveTo>
                    <a:pt x="256" y="16"/>
                  </a:moveTo>
                  <a:cubicBezTo>
                    <a:pt x="254" y="13"/>
                    <a:pt x="254" y="13"/>
                    <a:pt x="254" y="13"/>
                  </a:cubicBezTo>
                  <a:cubicBezTo>
                    <a:pt x="230" y="28"/>
                    <a:pt x="204" y="34"/>
                    <a:pt x="177" y="36"/>
                  </a:cubicBezTo>
                  <a:cubicBezTo>
                    <a:pt x="135" y="40"/>
                    <a:pt x="92" y="42"/>
                    <a:pt x="51" y="56"/>
                  </a:cubicBezTo>
                  <a:cubicBezTo>
                    <a:pt x="43" y="58"/>
                    <a:pt x="36" y="61"/>
                    <a:pt x="29" y="63"/>
                  </a:cubicBezTo>
                  <a:cubicBezTo>
                    <a:pt x="26" y="64"/>
                    <a:pt x="23" y="65"/>
                    <a:pt x="21" y="65"/>
                  </a:cubicBezTo>
                  <a:cubicBezTo>
                    <a:pt x="20" y="65"/>
                    <a:pt x="19" y="65"/>
                    <a:pt x="19" y="65"/>
                  </a:cubicBezTo>
                  <a:cubicBezTo>
                    <a:pt x="17" y="64"/>
                    <a:pt x="15" y="62"/>
                    <a:pt x="13" y="60"/>
                  </a:cubicBezTo>
                  <a:cubicBezTo>
                    <a:pt x="11" y="58"/>
                    <a:pt x="9" y="56"/>
                    <a:pt x="7" y="54"/>
                  </a:cubicBezTo>
                  <a:cubicBezTo>
                    <a:pt x="5" y="56"/>
                    <a:pt x="5" y="56"/>
                    <a:pt x="5" y="56"/>
                  </a:cubicBezTo>
                  <a:cubicBezTo>
                    <a:pt x="7" y="59"/>
                    <a:pt x="7" y="59"/>
                    <a:pt x="7" y="59"/>
                  </a:cubicBezTo>
                  <a:cubicBezTo>
                    <a:pt x="9" y="57"/>
                    <a:pt x="10" y="55"/>
                    <a:pt x="12" y="53"/>
                  </a:cubicBezTo>
                  <a:cubicBezTo>
                    <a:pt x="14" y="52"/>
                    <a:pt x="15" y="50"/>
                    <a:pt x="16" y="50"/>
                  </a:cubicBezTo>
                  <a:cubicBezTo>
                    <a:pt x="69" y="31"/>
                    <a:pt x="124" y="21"/>
                    <a:pt x="180" y="13"/>
                  </a:cubicBezTo>
                  <a:cubicBezTo>
                    <a:pt x="195" y="11"/>
                    <a:pt x="210" y="9"/>
                    <a:pt x="225" y="7"/>
                  </a:cubicBezTo>
                  <a:cubicBezTo>
                    <a:pt x="228" y="6"/>
                    <a:pt x="231" y="6"/>
                    <a:pt x="233" y="6"/>
                  </a:cubicBezTo>
                  <a:cubicBezTo>
                    <a:pt x="237" y="6"/>
                    <a:pt x="241" y="7"/>
                    <a:pt x="244" y="8"/>
                  </a:cubicBezTo>
                  <a:cubicBezTo>
                    <a:pt x="248" y="10"/>
                    <a:pt x="251" y="13"/>
                    <a:pt x="253" y="18"/>
                  </a:cubicBezTo>
                  <a:cubicBezTo>
                    <a:pt x="256" y="16"/>
                    <a:pt x="256" y="16"/>
                    <a:pt x="256" y="16"/>
                  </a:cubicBezTo>
                  <a:cubicBezTo>
                    <a:pt x="254" y="13"/>
                    <a:pt x="254" y="13"/>
                    <a:pt x="254" y="13"/>
                  </a:cubicBezTo>
                  <a:cubicBezTo>
                    <a:pt x="256" y="16"/>
                    <a:pt x="256" y="16"/>
                    <a:pt x="256" y="16"/>
                  </a:cubicBezTo>
                  <a:cubicBezTo>
                    <a:pt x="259" y="15"/>
                    <a:pt x="259" y="15"/>
                    <a:pt x="259" y="15"/>
                  </a:cubicBezTo>
                  <a:cubicBezTo>
                    <a:pt x="256" y="9"/>
                    <a:pt x="252" y="5"/>
                    <a:pt x="247" y="3"/>
                  </a:cubicBezTo>
                  <a:cubicBezTo>
                    <a:pt x="243" y="1"/>
                    <a:pt x="238" y="0"/>
                    <a:pt x="233" y="0"/>
                  </a:cubicBezTo>
                  <a:cubicBezTo>
                    <a:pt x="230" y="0"/>
                    <a:pt x="227" y="0"/>
                    <a:pt x="224" y="1"/>
                  </a:cubicBezTo>
                  <a:cubicBezTo>
                    <a:pt x="209" y="3"/>
                    <a:pt x="194" y="5"/>
                    <a:pt x="179" y="7"/>
                  </a:cubicBezTo>
                  <a:cubicBezTo>
                    <a:pt x="123" y="15"/>
                    <a:pt x="68" y="25"/>
                    <a:pt x="14" y="44"/>
                  </a:cubicBezTo>
                  <a:cubicBezTo>
                    <a:pt x="12" y="45"/>
                    <a:pt x="9" y="47"/>
                    <a:pt x="8" y="49"/>
                  </a:cubicBezTo>
                  <a:cubicBezTo>
                    <a:pt x="6" y="51"/>
                    <a:pt x="4" y="53"/>
                    <a:pt x="3" y="54"/>
                  </a:cubicBezTo>
                  <a:cubicBezTo>
                    <a:pt x="0" y="56"/>
                    <a:pt x="0" y="56"/>
                    <a:pt x="0" y="56"/>
                  </a:cubicBezTo>
                  <a:cubicBezTo>
                    <a:pt x="3" y="58"/>
                    <a:pt x="3" y="58"/>
                    <a:pt x="3" y="58"/>
                  </a:cubicBezTo>
                  <a:cubicBezTo>
                    <a:pt x="4" y="60"/>
                    <a:pt x="6" y="63"/>
                    <a:pt x="9" y="65"/>
                  </a:cubicBezTo>
                  <a:cubicBezTo>
                    <a:pt x="11" y="67"/>
                    <a:pt x="13" y="69"/>
                    <a:pt x="16" y="70"/>
                  </a:cubicBezTo>
                  <a:cubicBezTo>
                    <a:pt x="17" y="71"/>
                    <a:pt x="19" y="71"/>
                    <a:pt x="21" y="71"/>
                  </a:cubicBezTo>
                  <a:cubicBezTo>
                    <a:pt x="24" y="71"/>
                    <a:pt x="28" y="70"/>
                    <a:pt x="31" y="69"/>
                  </a:cubicBezTo>
                  <a:cubicBezTo>
                    <a:pt x="38" y="67"/>
                    <a:pt x="45" y="64"/>
                    <a:pt x="53" y="62"/>
                  </a:cubicBezTo>
                  <a:cubicBezTo>
                    <a:pt x="93" y="48"/>
                    <a:pt x="135" y="46"/>
                    <a:pt x="177" y="42"/>
                  </a:cubicBezTo>
                  <a:cubicBezTo>
                    <a:pt x="205" y="40"/>
                    <a:pt x="232" y="34"/>
                    <a:pt x="258" y="19"/>
                  </a:cubicBezTo>
                  <a:cubicBezTo>
                    <a:pt x="260" y="17"/>
                    <a:pt x="260" y="17"/>
                    <a:pt x="260" y="17"/>
                  </a:cubicBezTo>
                  <a:cubicBezTo>
                    <a:pt x="259" y="15"/>
                    <a:pt x="259" y="15"/>
                    <a:pt x="259" y="15"/>
                  </a:cubicBezTo>
                  <a:cubicBezTo>
                    <a:pt x="256" y="16"/>
                    <a:pt x="256" y="16"/>
                    <a:pt x="256" y="16"/>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 name="Freeform 9">
              <a:extLst>
                <a:ext uri="{FF2B5EF4-FFF2-40B4-BE49-F238E27FC236}">
                  <a16:creationId xmlns:a16="http://schemas.microsoft.com/office/drawing/2014/main" id="{836CEBB8-BAFA-448F-AA52-58466EC0EB33}"/>
                </a:ext>
              </a:extLst>
            </p:cNvPr>
            <p:cNvSpPr>
              <a:spLocks/>
            </p:cNvSpPr>
            <p:nvPr/>
          </p:nvSpPr>
          <p:spPr bwMode="auto">
            <a:xfrm>
              <a:off x="1488" y="2776"/>
              <a:ext cx="353" cy="85"/>
            </a:xfrm>
            <a:custGeom>
              <a:avLst/>
              <a:gdLst>
                <a:gd name="T0" fmla="*/ 270 w 270"/>
                <a:gd name="T1" fmla="*/ 5 h 65"/>
                <a:gd name="T2" fmla="*/ 169 w 270"/>
                <a:gd name="T3" fmla="*/ 44 h 65"/>
                <a:gd name="T4" fmla="*/ 23 w 270"/>
                <a:gd name="T5" fmla="*/ 61 h 65"/>
                <a:gd name="T6" fmla="*/ 2 w 270"/>
                <a:gd name="T7" fmla="*/ 55 h 65"/>
                <a:gd name="T8" fmla="*/ 19 w 270"/>
                <a:gd name="T9" fmla="*/ 42 h 65"/>
                <a:gd name="T10" fmla="*/ 158 w 270"/>
                <a:gd name="T11" fmla="*/ 23 h 65"/>
                <a:gd name="T12" fmla="*/ 224 w 270"/>
                <a:gd name="T13" fmla="*/ 8 h 65"/>
                <a:gd name="T14" fmla="*/ 268 w 270"/>
                <a:gd name="T15" fmla="*/ 0 h 65"/>
                <a:gd name="T16" fmla="*/ 270 w 270"/>
                <a:gd name="T17" fmla="*/ 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0" h="65">
                  <a:moveTo>
                    <a:pt x="270" y="5"/>
                  </a:moveTo>
                  <a:cubicBezTo>
                    <a:pt x="238" y="22"/>
                    <a:pt x="205" y="39"/>
                    <a:pt x="169" y="44"/>
                  </a:cubicBezTo>
                  <a:cubicBezTo>
                    <a:pt x="120" y="50"/>
                    <a:pt x="72" y="56"/>
                    <a:pt x="23" y="61"/>
                  </a:cubicBezTo>
                  <a:cubicBezTo>
                    <a:pt x="15" y="62"/>
                    <a:pt x="4" y="65"/>
                    <a:pt x="2" y="55"/>
                  </a:cubicBezTo>
                  <a:cubicBezTo>
                    <a:pt x="0" y="44"/>
                    <a:pt x="12" y="44"/>
                    <a:pt x="19" y="42"/>
                  </a:cubicBezTo>
                  <a:cubicBezTo>
                    <a:pt x="64" y="28"/>
                    <a:pt x="111" y="26"/>
                    <a:pt x="158" y="23"/>
                  </a:cubicBezTo>
                  <a:cubicBezTo>
                    <a:pt x="181" y="21"/>
                    <a:pt x="203" y="17"/>
                    <a:pt x="224" y="8"/>
                  </a:cubicBezTo>
                  <a:cubicBezTo>
                    <a:pt x="238" y="3"/>
                    <a:pt x="254" y="2"/>
                    <a:pt x="268" y="0"/>
                  </a:cubicBezTo>
                  <a:cubicBezTo>
                    <a:pt x="269" y="1"/>
                    <a:pt x="269" y="3"/>
                    <a:pt x="270" y="5"/>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 name="Freeform 10">
              <a:extLst>
                <a:ext uri="{FF2B5EF4-FFF2-40B4-BE49-F238E27FC236}">
                  <a16:creationId xmlns:a16="http://schemas.microsoft.com/office/drawing/2014/main" id="{6310C554-39C0-4B3E-B8A4-CD9244652C87}"/>
                </a:ext>
              </a:extLst>
            </p:cNvPr>
            <p:cNvSpPr>
              <a:spLocks/>
            </p:cNvSpPr>
            <p:nvPr/>
          </p:nvSpPr>
          <p:spPr bwMode="auto">
            <a:xfrm>
              <a:off x="1486" y="2770"/>
              <a:ext cx="359" cy="92"/>
            </a:xfrm>
            <a:custGeom>
              <a:avLst/>
              <a:gdLst>
                <a:gd name="T0" fmla="*/ 271 w 274"/>
                <a:gd name="T1" fmla="*/ 9 h 70"/>
                <a:gd name="T2" fmla="*/ 269 w 274"/>
                <a:gd name="T3" fmla="*/ 6 h 70"/>
                <a:gd name="T4" fmla="*/ 169 w 274"/>
                <a:gd name="T5" fmla="*/ 45 h 70"/>
                <a:gd name="T6" fmla="*/ 24 w 274"/>
                <a:gd name="T7" fmla="*/ 62 h 70"/>
                <a:gd name="T8" fmla="*/ 14 w 274"/>
                <a:gd name="T9" fmla="*/ 63 h 70"/>
                <a:gd name="T10" fmla="*/ 8 w 274"/>
                <a:gd name="T11" fmla="*/ 62 h 70"/>
                <a:gd name="T12" fmla="*/ 6 w 274"/>
                <a:gd name="T13" fmla="*/ 58 h 70"/>
                <a:gd name="T14" fmla="*/ 6 w 274"/>
                <a:gd name="T15" fmla="*/ 56 h 70"/>
                <a:gd name="T16" fmla="*/ 7 w 274"/>
                <a:gd name="T17" fmla="*/ 53 h 70"/>
                <a:gd name="T18" fmla="*/ 12 w 274"/>
                <a:gd name="T19" fmla="*/ 51 h 70"/>
                <a:gd name="T20" fmla="*/ 21 w 274"/>
                <a:gd name="T21" fmla="*/ 49 h 70"/>
                <a:gd name="T22" fmla="*/ 159 w 274"/>
                <a:gd name="T23" fmla="*/ 30 h 70"/>
                <a:gd name="T24" fmla="*/ 227 w 274"/>
                <a:gd name="T25" fmla="*/ 15 h 70"/>
                <a:gd name="T26" fmla="*/ 270 w 274"/>
                <a:gd name="T27" fmla="*/ 7 h 70"/>
                <a:gd name="T28" fmla="*/ 269 w 274"/>
                <a:gd name="T29" fmla="*/ 4 h 70"/>
                <a:gd name="T30" fmla="*/ 266 w 274"/>
                <a:gd name="T31" fmla="*/ 4 h 70"/>
                <a:gd name="T32" fmla="*/ 268 w 274"/>
                <a:gd name="T33" fmla="*/ 10 h 70"/>
                <a:gd name="T34" fmla="*/ 271 w 274"/>
                <a:gd name="T35" fmla="*/ 9 h 70"/>
                <a:gd name="T36" fmla="*/ 269 w 274"/>
                <a:gd name="T37" fmla="*/ 6 h 70"/>
                <a:gd name="T38" fmla="*/ 271 w 274"/>
                <a:gd name="T39" fmla="*/ 9 h 70"/>
                <a:gd name="T40" fmla="*/ 274 w 274"/>
                <a:gd name="T41" fmla="*/ 8 h 70"/>
                <a:gd name="T42" fmla="*/ 272 w 274"/>
                <a:gd name="T43" fmla="*/ 3 h 70"/>
                <a:gd name="T44" fmla="*/ 271 w 274"/>
                <a:gd name="T45" fmla="*/ 0 h 70"/>
                <a:gd name="T46" fmla="*/ 269 w 274"/>
                <a:gd name="T47" fmla="*/ 1 h 70"/>
                <a:gd name="T48" fmla="*/ 224 w 274"/>
                <a:gd name="T49" fmla="*/ 9 h 70"/>
                <a:gd name="T50" fmla="*/ 159 w 274"/>
                <a:gd name="T51" fmla="*/ 24 h 70"/>
                <a:gd name="T52" fmla="*/ 19 w 274"/>
                <a:gd name="T53" fmla="*/ 43 h 70"/>
                <a:gd name="T54" fmla="*/ 8 w 274"/>
                <a:gd name="T55" fmla="*/ 46 h 70"/>
                <a:gd name="T56" fmla="*/ 2 w 274"/>
                <a:gd name="T57" fmla="*/ 49 h 70"/>
                <a:gd name="T58" fmla="*/ 0 w 274"/>
                <a:gd name="T59" fmla="*/ 56 h 70"/>
                <a:gd name="T60" fmla="*/ 0 w 274"/>
                <a:gd name="T61" fmla="*/ 59 h 70"/>
                <a:gd name="T62" fmla="*/ 5 w 274"/>
                <a:gd name="T63" fmla="*/ 67 h 70"/>
                <a:gd name="T64" fmla="*/ 14 w 274"/>
                <a:gd name="T65" fmla="*/ 70 h 70"/>
                <a:gd name="T66" fmla="*/ 24 w 274"/>
                <a:gd name="T67" fmla="*/ 68 h 70"/>
                <a:gd name="T68" fmla="*/ 170 w 274"/>
                <a:gd name="T69" fmla="*/ 51 h 70"/>
                <a:gd name="T70" fmla="*/ 272 w 274"/>
                <a:gd name="T71" fmla="*/ 11 h 70"/>
                <a:gd name="T72" fmla="*/ 274 w 274"/>
                <a:gd name="T73" fmla="*/ 10 h 70"/>
                <a:gd name="T74" fmla="*/ 274 w 274"/>
                <a:gd name="T75" fmla="*/ 8 h 70"/>
                <a:gd name="T76" fmla="*/ 271 w 274"/>
                <a:gd name="T77"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4" h="70">
                  <a:moveTo>
                    <a:pt x="271" y="9"/>
                  </a:moveTo>
                  <a:cubicBezTo>
                    <a:pt x="269" y="6"/>
                    <a:pt x="269" y="6"/>
                    <a:pt x="269" y="6"/>
                  </a:cubicBezTo>
                  <a:cubicBezTo>
                    <a:pt x="237" y="23"/>
                    <a:pt x="205" y="40"/>
                    <a:pt x="169" y="45"/>
                  </a:cubicBezTo>
                  <a:cubicBezTo>
                    <a:pt x="121" y="51"/>
                    <a:pt x="72" y="57"/>
                    <a:pt x="24" y="62"/>
                  </a:cubicBezTo>
                  <a:cubicBezTo>
                    <a:pt x="20" y="63"/>
                    <a:pt x="17" y="63"/>
                    <a:pt x="14" y="63"/>
                  </a:cubicBezTo>
                  <a:cubicBezTo>
                    <a:pt x="11" y="63"/>
                    <a:pt x="10" y="63"/>
                    <a:pt x="8" y="62"/>
                  </a:cubicBezTo>
                  <a:cubicBezTo>
                    <a:pt x="7" y="62"/>
                    <a:pt x="6" y="61"/>
                    <a:pt x="6" y="58"/>
                  </a:cubicBezTo>
                  <a:cubicBezTo>
                    <a:pt x="6" y="57"/>
                    <a:pt x="6" y="57"/>
                    <a:pt x="6" y="56"/>
                  </a:cubicBezTo>
                  <a:cubicBezTo>
                    <a:pt x="6" y="55"/>
                    <a:pt x="6" y="54"/>
                    <a:pt x="7" y="53"/>
                  </a:cubicBezTo>
                  <a:cubicBezTo>
                    <a:pt x="8" y="52"/>
                    <a:pt x="10" y="51"/>
                    <a:pt x="12" y="51"/>
                  </a:cubicBezTo>
                  <a:cubicBezTo>
                    <a:pt x="15" y="50"/>
                    <a:pt x="18" y="49"/>
                    <a:pt x="21" y="49"/>
                  </a:cubicBezTo>
                  <a:cubicBezTo>
                    <a:pt x="66" y="35"/>
                    <a:pt x="112" y="33"/>
                    <a:pt x="159" y="30"/>
                  </a:cubicBezTo>
                  <a:cubicBezTo>
                    <a:pt x="182" y="28"/>
                    <a:pt x="205" y="24"/>
                    <a:pt x="227" y="15"/>
                  </a:cubicBezTo>
                  <a:cubicBezTo>
                    <a:pt x="240" y="10"/>
                    <a:pt x="255" y="9"/>
                    <a:pt x="270" y="7"/>
                  </a:cubicBezTo>
                  <a:cubicBezTo>
                    <a:pt x="269" y="4"/>
                    <a:pt x="269" y="4"/>
                    <a:pt x="269" y="4"/>
                  </a:cubicBezTo>
                  <a:cubicBezTo>
                    <a:pt x="266" y="4"/>
                    <a:pt x="266" y="4"/>
                    <a:pt x="266" y="4"/>
                  </a:cubicBezTo>
                  <a:cubicBezTo>
                    <a:pt x="267" y="6"/>
                    <a:pt x="267" y="8"/>
                    <a:pt x="268" y="10"/>
                  </a:cubicBezTo>
                  <a:cubicBezTo>
                    <a:pt x="271" y="9"/>
                    <a:pt x="271" y="9"/>
                    <a:pt x="271" y="9"/>
                  </a:cubicBezTo>
                  <a:cubicBezTo>
                    <a:pt x="269" y="6"/>
                    <a:pt x="269" y="6"/>
                    <a:pt x="269" y="6"/>
                  </a:cubicBezTo>
                  <a:cubicBezTo>
                    <a:pt x="271" y="9"/>
                    <a:pt x="271" y="9"/>
                    <a:pt x="271" y="9"/>
                  </a:cubicBezTo>
                  <a:cubicBezTo>
                    <a:pt x="274" y="8"/>
                    <a:pt x="274" y="8"/>
                    <a:pt x="274" y="8"/>
                  </a:cubicBezTo>
                  <a:cubicBezTo>
                    <a:pt x="273" y="6"/>
                    <a:pt x="273" y="4"/>
                    <a:pt x="272" y="3"/>
                  </a:cubicBezTo>
                  <a:cubicBezTo>
                    <a:pt x="271" y="0"/>
                    <a:pt x="271" y="0"/>
                    <a:pt x="271" y="0"/>
                  </a:cubicBezTo>
                  <a:cubicBezTo>
                    <a:pt x="269" y="1"/>
                    <a:pt x="269" y="1"/>
                    <a:pt x="269" y="1"/>
                  </a:cubicBezTo>
                  <a:cubicBezTo>
                    <a:pt x="254" y="3"/>
                    <a:pt x="239" y="4"/>
                    <a:pt x="224" y="9"/>
                  </a:cubicBezTo>
                  <a:cubicBezTo>
                    <a:pt x="203" y="18"/>
                    <a:pt x="181" y="22"/>
                    <a:pt x="159" y="24"/>
                  </a:cubicBezTo>
                  <a:cubicBezTo>
                    <a:pt x="112" y="27"/>
                    <a:pt x="65" y="29"/>
                    <a:pt x="19" y="43"/>
                  </a:cubicBezTo>
                  <a:cubicBezTo>
                    <a:pt x="16" y="44"/>
                    <a:pt x="12" y="44"/>
                    <a:pt x="8" y="46"/>
                  </a:cubicBezTo>
                  <a:cubicBezTo>
                    <a:pt x="6" y="47"/>
                    <a:pt x="4" y="48"/>
                    <a:pt x="2" y="49"/>
                  </a:cubicBezTo>
                  <a:cubicBezTo>
                    <a:pt x="1" y="51"/>
                    <a:pt x="0" y="54"/>
                    <a:pt x="0" y="56"/>
                  </a:cubicBezTo>
                  <a:cubicBezTo>
                    <a:pt x="0" y="57"/>
                    <a:pt x="0" y="58"/>
                    <a:pt x="0" y="59"/>
                  </a:cubicBezTo>
                  <a:cubicBezTo>
                    <a:pt x="1" y="63"/>
                    <a:pt x="3" y="66"/>
                    <a:pt x="5" y="67"/>
                  </a:cubicBezTo>
                  <a:cubicBezTo>
                    <a:pt x="8" y="69"/>
                    <a:pt x="11" y="70"/>
                    <a:pt x="14" y="70"/>
                  </a:cubicBezTo>
                  <a:cubicBezTo>
                    <a:pt x="17" y="70"/>
                    <a:pt x="21" y="69"/>
                    <a:pt x="24" y="68"/>
                  </a:cubicBezTo>
                  <a:cubicBezTo>
                    <a:pt x="73" y="63"/>
                    <a:pt x="121" y="57"/>
                    <a:pt x="170" y="51"/>
                  </a:cubicBezTo>
                  <a:cubicBezTo>
                    <a:pt x="208" y="46"/>
                    <a:pt x="240" y="28"/>
                    <a:pt x="272" y="11"/>
                  </a:cubicBezTo>
                  <a:cubicBezTo>
                    <a:pt x="274" y="10"/>
                    <a:pt x="274" y="10"/>
                    <a:pt x="274" y="10"/>
                  </a:cubicBezTo>
                  <a:cubicBezTo>
                    <a:pt x="274" y="8"/>
                    <a:pt x="274" y="8"/>
                    <a:pt x="274" y="8"/>
                  </a:cubicBezTo>
                  <a:cubicBezTo>
                    <a:pt x="271" y="9"/>
                    <a:pt x="271" y="9"/>
                    <a:pt x="271" y="9"/>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 name="Freeform 11">
              <a:extLst>
                <a:ext uri="{FF2B5EF4-FFF2-40B4-BE49-F238E27FC236}">
                  <a16:creationId xmlns:a16="http://schemas.microsoft.com/office/drawing/2014/main" id="{93BF9225-55D8-477B-837D-7D7E228C3526}"/>
                </a:ext>
              </a:extLst>
            </p:cNvPr>
            <p:cNvSpPr>
              <a:spLocks/>
            </p:cNvSpPr>
            <p:nvPr/>
          </p:nvSpPr>
          <p:spPr bwMode="auto">
            <a:xfrm>
              <a:off x="2118" y="2753"/>
              <a:ext cx="160" cy="131"/>
            </a:xfrm>
            <a:custGeom>
              <a:avLst/>
              <a:gdLst>
                <a:gd name="T0" fmla="*/ 123 w 123"/>
                <a:gd name="T1" fmla="*/ 16 h 100"/>
                <a:gd name="T2" fmla="*/ 0 w 123"/>
                <a:gd name="T3" fmla="*/ 100 h 100"/>
                <a:gd name="T4" fmla="*/ 7 w 123"/>
                <a:gd name="T5" fmla="*/ 90 h 100"/>
                <a:gd name="T6" fmla="*/ 58 w 123"/>
                <a:gd name="T7" fmla="*/ 16 h 100"/>
                <a:gd name="T8" fmla="*/ 91 w 123"/>
                <a:gd name="T9" fmla="*/ 5 h 100"/>
                <a:gd name="T10" fmla="*/ 121 w 123"/>
                <a:gd name="T11" fmla="*/ 14 h 100"/>
                <a:gd name="T12" fmla="*/ 123 w 123"/>
                <a:gd name="T13" fmla="*/ 16 h 100"/>
              </a:gdLst>
              <a:ahLst/>
              <a:cxnLst>
                <a:cxn ang="0">
                  <a:pos x="T0" y="T1"/>
                </a:cxn>
                <a:cxn ang="0">
                  <a:pos x="T2" y="T3"/>
                </a:cxn>
                <a:cxn ang="0">
                  <a:pos x="T4" y="T5"/>
                </a:cxn>
                <a:cxn ang="0">
                  <a:pos x="T6" y="T7"/>
                </a:cxn>
                <a:cxn ang="0">
                  <a:pos x="T8" y="T9"/>
                </a:cxn>
                <a:cxn ang="0">
                  <a:pos x="T10" y="T11"/>
                </a:cxn>
                <a:cxn ang="0">
                  <a:pos x="T12" y="T13"/>
                </a:cxn>
              </a:cxnLst>
              <a:rect l="0" t="0" r="r" b="b"/>
              <a:pathLst>
                <a:path w="123" h="100">
                  <a:moveTo>
                    <a:pt x="123" y="16"/>
                  </a:moveTo>
                  <a:cubicBezTo>
                    <a:pt x="112" y="51"/>
                    <a:pt x="46" y="97"/>
                    <a:pt x="0" y="100"/>
                  </a:cubicBezTo>
                  <a:cubicBezTo>
                    <a:pt x="3" y="96"/>
                    <a:pt x="5" y="93"/>
                    <a:pt x="7" y="90"/>
                  </a:cubicBezTo>
                  <a:cubicBezTo>
                    <a:pt x="24" y="65"/>
                    <a:pt x="41" y="40"/>
                    <a:pt x="58" y="16"/>
                  </a:cubicBezTo>
                  <a:cubicBezTo>
                    <a:pt x="68" y="2"/>
                    <a:pt x="74" y="0"/>
                    <a:pt x="91" y="5"/>
                  </a:cubicBezTo>
                  <a:cubicBezTo>
                    <a:pt x="101" y="8"/>
                    <a:pt x="111" y="11"/>
                    <a:pt x="121" y="14"/>
                  </a:cubicBezTo>
                  <a:cubicBezTo>
                    <a:pt x="122" y="15"/>
                    <a:pt x="123" y="16"/>
                    <a:pt x="123" y="16"/>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 name="Freeform 12">
              <a:extLst>
                <a:ext uri="{FF2B5EF4-FFF2-40B4-BE49-F238E27FC236}">
                  <a16:creationId xmlns:a16="http://schemas.microsoft.com/office/drawing/2014/main" id="{A5C15D72-1E10-41BB-B56F-D6B33D33B28B}"/>
                </a:ext>
              </a:extLst>
            </p:cNvPr>
            <p:cNvSpPr>
              <a:spLocks/>
            </p:cNvSpPr>
            <p:nvPr/>
          </p:nvSpPr>
          <p:spPr bwMode="auto">
            <a:xfrm>
              <a:off x="2110" y="2752"/>
              <a:ext cx="174" cy="137"/>
            </a:xfrm>
            <a:custGeom>
              <a:avLst/>
              <a:gdLst>
                <a:gd name="T0" fmla="*/ 129 w 133"/>
                <a:gd name="T1" fmla="*/ 17 h 105"/>
                <a:gd name="T2" fmla="*/ 127 w 133"/>
                <a:gd name="T3" fmla="*/ 16 h 105"/>
                <a:gd name="T4" fmla="*/ 110 w 133"/>
                <a:gd name="T5" fmla="*/ 43 h 105"/>
                <a:gd name="T6" fmla="*/ 61 w 133"/>
                <a:gd name="T7" fmla="*/ 80 h 105"/>
                <a:gd name="T8" fmla="*/ 6 w 133"/>
                <a:gd name="T9" fmla="*/ 98 h 105"/>
                <a:gd name="T10" fmla="*/ 6 w 133"/>
                <a:gd name="T11" fmla="*/ 101 h 105"/>
                <a:gd name="T12" fmla="*/ 9 w 133"/>
                <a:gd name="T13" fmla="*/ 103 h 105"/>
                <a:gd name="T14" fmla="*/ 15 w 133"/>
                <a:gd name="T15" fmla="*/ 93 h 105"/>
                <a:gd name="T16" fmla="*/ 67 w 133"/>
                <a:gd name="T17" fmla="*/ 19 h 105"/>
                <a:gd name="T18" fmla="*/ 75 w 133"/>
                <a:gd name="T19" fmla="*/ 9 h 105"/>
                <a:gd name="T20" fmla="*/ 83 w 133"/>
                <a:gd name="T21" fmla="*/ 6 h 105"/>
                <a:gd name="T22" fmla="*/ 96 w 133"/>
                <a:gd name="T23" fmla="*/ 9 h 105"/>
                <a:gd name="T24" fmla="*/ 126 w 133"/>
                <a:gd name="T25" fmla="*/ 18 h 105"/>
                <a:gd name="T26" fmla="*/ 126 w 133"/>
                <a:gd name="T27" fmla="*/ 19 h 105"/>
                <a:gd name="T28" fmla="*/ 128 w 133"/>
                <a:gd name="T29" fmla="*/ 20 h 105"/>
                <a:gd name="T30" fmla="*/ 129 w 133"/>
                <a:gd name="T31" fmla="*/ 17 h 105"/>
                <a:gd name="T32" fmla="*/ 127 w 133"/>
                <a:gd name="T33" fmla="*/ 16 h 105"/>
                <a:gd name="T34" fmla="*/ 129 w 133"/>
                <a:gd name="T35" fmla="*/ 17 h 105"/>
                <a:gd name="T36" fmla="*/ 131 w 133"/>
                <a:gd name="T37" fmla="*/ 15 h 105"/>
                <a:gd name="T38" fmla="*/ 130 w 133"/>
                <a:gd name="T39" fmla="*/ 14 h 105"/>
                <a:gd name="T40" fmla="*/ 128 w 133"/>
                <a:gd name="T41" fmla="*/ 12 h 105"/>
                <a:gd name="T42" fmla="*/ 98 w 133"/>
                <a:gd name="T43" fmla="*/ 3 h 105"/>
                <a:gd name="T44" fmla="*/ 83 w 133"/>
                <a:gd name="T45" fmla="*/ 0 h 105"/>
                <a:gd name="T46" fmla="*/ 72 w 133"/>
                <a:gd name="T47" fmla="*/ 4 h 105"/>
                <a:gd name="T48" fmla="*/ 62 w 133"/>
                <a:gd name="T49" fmla="*/ 15 h 105"/>
                <a:gd name="T50" fmla="*/ 10 w 133"/>
                <a:gd name="T51" fmla="*/ 89 h 105"/>
                <a:gd name="T52" fmla="*/ 4 w 133"/>
                <a:gd name="T53" fmla="*/ 100 h 105"/>
                <a:gd name="T54" fmla="*/ 0 w 133"/>
                <a:gd name="T55" fmla="*/ 105 h 105"/>
                <a:gd name="T56" fmla="*/ 6 w 133"/>
                <a:gd name="T57" fmla="*/ 104 h 105"/>
                <a:gd name="T58" fmla="*/ 83 w 133"/>
                <a:gd name="T59" fmla="*/ 74 h 105"/>
                <a:gd name="T60" fmla="*/ 114 w 133"/>
                <a:gd name="T61" fmla="*/ 47 h 105"/>
                <a:gd name="T62" fmla="*/ 132 w 133"/>
                <a:gd name="T63" fmla="*/ 18 h 105"/>
                <a:gd name="T64" fmla="*/ 133 w 133"/>
                <a:gd name="T65" fmla="*/ 16 h 105"/>
                <a:gd name="T66" fmla="*/ 131 w 133"/>
                <a:gd name="T67" fmla="*/ 15 h 105"/>
                <a:gd name="T68" fmla="*/ 129 w 133"/>
                <a:gd name="T69"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3" h="105">
                  <a:moveTo>
                    <a:pt x="129" y="17"/>
                  </a:moveTo>
                  <a:cubicBezTo>
                    <a:pt x="127" y="16"/>
                    <a:pt x="127" y="16"/>
                    <a:pt x="127" y="16"/>
                  </a:cubicBezTo>
                  <a:cubicBezTo>
                    <a:pt x="124" y="24"/>
                    <a:pt x="118" y="34"/>
                    <a:pt x="110" y="43"/>
                  </a:cubicBezTo>
                  <a:cubicBezTo>
                    <a:pt x="97" y="56"/>
                    <a:pt x="80" y="69"/>
                    <a:pt x="61" y="80"/>
                  </a:cubicBezTo>
                  <a:cubicBezTo>
                    <a:pt x="42" y="90"/>
                    <a:pt x="23" y="97"/>
                    <a:pt x="6" y="98"/>
                  </a:cubicBezTo>
                  <a:cubicBezTo>
                    <a:pt x="6" y="101"/>
                    <a:pt x="6" y="101"/>
                    <a:pt x="6" y="101"/>
                  </a:cubicBezTo>
                  <a:cubicBezTo>
                    <a:pt x="9" y="103"/>
                    <a:pt x="9" y="103"/>
                    <a:pt x="9" y="103"/>
                  </a:cubicBezTo>
                  <a:cubicBezTo>
                    <a:pt x="11" y="99"/>
                    <a:pt x="13" y="96"/>
                    <a:pt x="15" y="93"/>
                  </a:cubicBezTo>
                  <a:cubicBezTo>
                    <a:pt x="32" y="68"/>
                    <a:pt x="50" y="43"/>
                    <a:pt x="67" y="19"/>
                  </a:cubicBezTo>
                  <a:cubicBezTo>
                    <a:pt x="70" y="14"/>
                    <a:pt x="73" y="11"/>
                    <a:pt x="75" y="9"/>
                  </a:cubicBezTo>
                  <a:cubicBezTo>
                    <a:pt x="78" y="7"/>
                    <a:pt x="80" y="6"/>
                    <a:pt x="83" y="6"/>
                  </a:cubicBezTo>
                  <a:cubicBezTo>
                    <a:pt x="86" y="6"/>
                    <a:pt x="91" y="7"/>
                    <a:pt x="96" y="9"/>
                  </a:cubicBezTo>
                  <a:cubicBezTo>
                    <a:pt x="106" y="12"/>
                    <a:pt x="116" y="15"/>
                    <a:pt x="126" y="18"/>
                  </a:cubicBezTo>
                  <a:cubicBezTo>
                    <a:pt x="126" y="18"/>
                    <a:pt x="126" y="18"/>
                    <a:pt x="126" y="19"/>
                  </a:cubicBezTo>
                  <a:cubicBezTo>
                    <a:pt x="127" y="19"/>
                    <a:pt x="127" y="19"/>
                    <a:pt x="128" y="20"/>
                  </a:cubicBezTo>
                  <a:cubicBezTo>
                    <a:pt x="129" y="17"/>
                    <a:pt x="129" y="17"/>
                    <a:pt x="129" y="17"/>
                  </a:cubicBezTo>
                  <a:cubicBezTo>
                    <a:pt x="127" y="16"/>
                    <a:pt x="127" y="16"/>
                    <a:pt x="127" y="16"/>
                  </a:cubicBezTo>
                  <a:cubicBezTo>
                    <a:pt x="129" y="17"/>
                    <a:pt x="129" y="17"/>
                    <a:pt x="129" y="17"/>
                  </a:cubicBezTo>
                  <a:cubicBezTo>
                    <a:pt x="131" y="15"/>
                    <a:pt x="131" y="15"/>
                    <a:pt x="131" y="15"/>
                  </a:cubicBezTo>
                  <a:cubicBezTo>
                    <a:pt x="131" y="15"/>
                    <a:pt x="131" y="14"/>
                    <a:pt x="130" y="14"/>
                  </a:cubicBezTo>
                  <a:cubicBezTo>
                    <a:pt x="129" y="13"/>
                    <a:pt x="129" y="13"/>
                    <a:pt x="128" y="12"/>
                  </a:cubicBezTo>
                  <a:cubicBezTo>
                    <a:pt x="118" y="9"/>
                    <a:pt x="108" y="6"/>
                    <a:pt x="98" y="3"/>
                  </a:cubicBezTo>
                  <a:cubicBezTo>
                    <a:pt x="92" y="1"/>
                    <a:pt x="87" y="0"/>
                    <a:pt x="83" y="0"/>
                  </a:cubicBezTo>
                  <a:cubicBezTo>
                    <a:pt x="79" y="0"/>
                    <a:pt x="75" y="1"/>
                    <a:pt x="72" y="4"/>
                  </a:cubicBezTo>
                  <a:cubicBezTo>
                    <a:pt x="68" y="6"/>
                    <a:pt x="65" y="10"/>
                    <a:pt x="62" y="15"/>
                  </a:cubicBezTo>
                  <a:cubicBezTo>
                    <a:pt x="45" y="40"/>
                    <a:pt x="27" y="64"/>
                    <a:pt x="10" y="89"/>
                  </a:cubicBezTo>
                  <a:cubicBezTo>
                    <a:pt x="8" y="92"/>
                    <a:pt x="6" y="96"/>
                    <a:pt x="4" y="100"/>
                  </a:cubicBezTo>
                  <a:cubicBezTo>
                    <a:pt x="0" y="105"/>
                    <a:pt x="0" y="105"/>
                    <a:pt x="0" y="105"/>
                  </a:cubicBezTo>
                  <a:cubicBezTo>
                    <a:pt x="6" y="104"/>
                    <a:pt x="6" y="104"/>
                    <a:pt x="6" y="104"/>
                  </a:cubicBezTo>
                  <a:cubicBezTo>
                    <a:pt x="30" y="102"/>
                    <a:pt x="59" y="90"/>
                    <a:pt x="83" y="74"/>
                  </a:cubicBezTo>
                  <a:cubicBezTo>
                    <a:pt x="95" y="65"/>
                    <a:pt x="106" y="56"/>
                    <a:pt x="114" y="47"/>
                  </a:cubicBezTo>
                  <a:cubicBezTo>
                    <a:pt x="123" y="37"/>
                    <a:pt x="129" y="28"/>
                    <a:pt x="132" y="18"/>
                  </a:cubicBezTo>
                  <a:cubicBezTo>
                    <a:pt x="133" y="16"/>
                    <a:pt x="133" y="16"/>
                    <a:pt x="133" y="16"/>
                  </a:cubicBezTo>
                  <a:cubicBezTo>
                    <a:pt x="131" y="15"/>
                    <a:pt x="131" y="15"/>
                    <a:pt x="131" y="15"/>
                  </a:cubicBezTo>
                  <a:cubicBezTo>
                    <a:pt x="129" y="17"/>
                    <a:pt x="129" y="17"/>
                    <a:pt x="129" y="17"/>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 name="Freeform 13">
              <a:extLst>
                <a:ext uri="{FF2B5EF4-FFF2-40B4-BE49-F238E27FC236}">
                  <a16:creationId xmlns:a16="http://schemas.microsoft.com/office/drawing/2014/main" id="{373E32D4-DE59-4651-8B57-63D77B9BA1AC}"/>
                </a:ext>
              </a:extLst>
            </p:cNvPr>
            <p:cNvSpPr>
              <a:spLocks/>
            </p:cNvSpPr>
            <p:nvPr/>
          </p:nvSpPr>
          <p:spPr bwMode="auto">
            <a:xfrm>
              <a:off x="1365" y="2685"/>
              <a:ext cx="338" cy="101"/>
            </a:xfrm>
            <a:custGeom>
              <a:avLst/>
              <a:gdLst>
                <a:gd name="T0" fmla="*/ 259 w 259"/>
                <a:gd name="T1" fmla="*/ 18 h 77"/>
                <a:gd name="T2" fmla="*/ 212 w 259"/>
                <a:gd name="T3" fmla="*/ 26 h 77"/>
                <a:gd name="T4" fmla="*/ 93 w 259"/>
                <a:gd name="T5" fmla="*/ 48 h 77"/>
                <a:gd name="T6" fmla="*/ 21 w 259"/>
                <a:gd name="T7" fmla="*/ 73 h 77"/>
                <a:gd name="T8" fmla="*/ 11 w 259"/>
                <a:gd name="T9" fmla="*/ 76 h 77"/>
                <a:gd name="T10" fmla="*/ 1 w 259"/>
                <a:gd name="T11" fmla="*/ 73 h 77"/>
                <a:gd name="T12" fmla="*/ 3 w 259"/>
                <a:gd name="T13" fmla="*/ 61 h 77"/>
                <a:gd name="T14" fmla="*/ 12 w 259"/>
                <a:gd name="T15" fmla="*/ 56 h 77"/>
                <a:gd name="T16" fmla="*/ 165 w 259"/>
                <a:gd name="T17" fmla="*/ 12 h 77"/>
                <a:gd name="T18" fmla="*/ 224 w 259"/>
                <a:gd name="T19" fmla="*/ 5 h 77"/>
                <a:gd name="T20" fmla="*/ 232 w 259"/>
                <a:gd name="T21" fmla="*/ 4 h 77"/>
                <a:gd name="T22" fmla="*/ 259 w 259"/>
                <a:gd name="T23" fmla="*/ 1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77">
                  <a:moveTo>
                    <a:pt x="259" y="18"/>
                  </a:moveTo>
                  <a:cubicBezTo>
                    <a:pt x="243" y="21"/>
                    <a:pt x="227" y="23"/>
                    <a:pt x="212" y="26"/>
                  </a:cubicBezTo>
                  <a:cubicBezTo>
                    <a:pt x="172" y="33"/>
                    <a:pt x="132" y="39"/>
                    <a:pt x="93" y="48"/>
                  </a:cubicBezTo>
                  <a:cubicBezTo>
                    <a:pt x="69" y="54"/>
                    <a:pt x="45" y="64"/>
                    <a:pt x="21" y="73"/>
                  </a:cubicBezTo>
                  <a:cubicBezTo>
                    <a:pt x="17" y="74"/>
                    <a:pt x="14" y="76"/>
                    <a:pt x="11" y="76"/>
                  </a:cubicBezTo>
                  <a:cubicBezTo>
                    <a:pt x="7" y="77"/>
                    <a:pt x="1" y="75"/>
                    <a:pt x="1" y="73"/>
                  </a:cubicBezTo>
                  <a:cubicBezTo>
                    <a:pt x="0" y="69"/>
                    <a:pt x="1" y="64"/>
                    <a:pt x="3" y="61"/>
                  </a:cubicBezTo>
                  <a:cubicBezTo>
                    <a:pt x="5" y="58"/>
                    <a:pt x="9" y="57"/>
                    <a:pt x="12" y="56"/>
                  </a:cubicBezTo>
                  <a:cubicBezTo>
                    <a:pt x="63" y="41"/>
                    <a:pt x="114" y="25"/>
                    <a:pt x="165" y="12"/>
                  </a:cubicBezTo>
                  <a:cubicBezTo>
                    <a:pt x="184" y="7"/>
                    <a:pt x="204" y="7"/>
                    <a:pt x="224" y="5"/>
                  </a:cubicBezTo>
                  <a:cubicBezTo>
                    <a:pt x="226" y="4"/>
                    <a:pt x="229" y="4"/>
                    <a:pt x="232" y="4"/>
                  </a:cubicBezTo>
                  <a:cubicBezTo>
                    <a:pt x="247" y="0"/>
                    <a:pt x="251" y="1"/>
                    <a:pt x="259" y="18"/>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 name="Freeform 14">
              <a:extLst>
                <a:ext uri="{FF2B5EF4-FFF2-40B4-BE49-F238E27FC236}">
                  <a16:creationId xmlns:a16="http://schemas.microsoft.com/office/drawing/2014/main" id="{4F57C420-0FAF-4210-89E5-205B491315C0}"/>
                </a:ext>
              </a:extLst>
            </p:cNvPr>
            <p:cNvSpPr>
              <a:spLocks/>
            </p:cNvSpPr>
            <p:nvPr/>
          </p:nvSpPr>
          <p:spPr bwMode="auto">
            <a:xfrm>
              <a:off x="1362" y="2684"/>
              <a:ext cx="348" cy="105"/>
            </a:xfrm>
            <a:custGeom>
              <a:avLst/>
              <a:gdLst>
                <a:gd name="T0" fmla="*/ 261 w 266"/>
                <a:gd name="T1" fmla="*/ 19 h 80"/>
                <a:gd name="T2" fmla="*/ 260 w 266"/>
                <a:gd name="T3" fmla="*/ 16 h 80"/>
                <a:gd name="T4" fmla="*/ 213 w 266"/>
                <a:gd name="T5" fmla="*/ 24 h 80"/>
                <a:gd name="T6" fmla="*/ 95 w 266"/>
                <a:gd name="T7" fmla="*/ 46 h 80"/>
                <a:gd name="T8" fmla="*/ 22 w 266"/>
                <a:gd name="T9" fmla="*/ 71 h 80"/>
                <a:gd name="T10" fmla="*/ 16 w 266"/>
                <a:gd name="T11" fmla="*/ 73 h 80"/>
                <a:gd name="T12" fmla="*/ 13 w 266"/>
                <a:gd name="T13" fmla="*/ 74 h 80"/>
                <a:gd name="T14" fmla="*/ 12 w 266"/>
                <a:gd name="T15" fmla="*/ 74 h 80"/>
                <a:gd name="T16" fmla="*/ 7 w 266"/>
                <a:gd name="T17" fmla="*/ 74 h 80"/>
                <a:gd name="T18" fmla="*/ 6 w 266"/>
                <a:gd name="T19" fmla="*/ 73 h 80"/>
                <a:gd name="T20" fmla="*/ 5 w 266"/>
                <a:gd name="T21" fmla="*/ 73 h 80"/>
                <a:gd name="T22" fmla="*/ 5 w 266"/>
                <a:gd name="T23" fmla="*/ 73 h 80"/>
                <a:gd name="T24" fmla="*/ 5 w 266"/>
                <a:gd name="T25" fmla="*/ 73 h 80"/>
                <a:gd name="T26" fmla="*/ 5 w 266"/>
                <a:gd name="T27" fmla="*/ 73 h 80"/>
                <a:gd name="T28" fmla="*/ 5 w 266"/>
                <a:gd name="T29" fmla="*/ 73 h 80"/>
                <a:gd name="T30" fmla="*/ 5 w 266"/>
                <a:gd name="T31" fmla="*/ 73 h 80"/>
                <a:gd name="T32" fmla="*/ 4 w 266"/>
                <a:gd name="T33" fmla="*/ 74 h 80"/>
                <a:gd name="T34" fmla="*/ 6 w 266"/>
                <a:gd name="T35" fmla="*/ 74 h 80"/>
                <a:gd name="T36" fmla="*/ 5 w 266"/>
                <a:gd name="T37" fmla="*/ 73 h 80"/>
                <a:gd name="T38" fmla="*/ 4 w 266"/>
                <a:gd name="T39" fmla="*/ 74 h 80"/>
                <a:gd name="T40" fmla="*/ 6 w 266"/>
                <a:gd name="T41" fmla="*/ 74 h 80"/>
                <a:gd name="T42" fmla="*/ 6 w 266"/>
                <a:gd name="T43" fmla="*/ 72 h 80"/>
                <a:gd name="T44" fmla="*/ 8 w 266"/>
                <a:gd name="T45" fmla="*/ 63 h 80"/>
                <a:gd name="T46" fmla="*/ 10 w 266"/>
                <a:gd name="T47" fmla="*/ 62 h 80"/>
                <a:gd name="T48" fmla="*/ 14 w 266"/>
                <a:gd name="T49" fmla="*/ 60 h 80"/>
                <a:gd name="T50" fmla="*/ 168 w 266"/>
                <a:gd name="T51" fmla="*/ 15 h 80"/>
                <a:gd name="T52" fmla="*/ 226 w 266"/>
                <a:gd name="T53" fmla="*/ 9 h 80"/>
                <a:gd name="T54" fmla="*/ 235 w 266"/>
                <a:gd name="T55" fmla="*/ 8 h 80"/>
                <a:gd name="T56" fmla="*/ 245 w 266"/>
                <a:gd name="T57" fmla="*/ 6 h 80"/>
                <a:gd name="T58" fmla="*/ 248 w 266"/>
                <a:gd name="T59" fmla="*/ 7 h 80"/>
                <a:gd name="T60" fmla="*/ 253 w 266"/>
                <a:gd name="T61" fmla="*/ 10 h 80"/>
                <a:gd name="T62" fmla="*/ 258 w 266"/>
                <a:gd name="T63" fmla="*/ 20 h 80"/>
                <a:gd name="T64" fmla="*/ 261 w 266"/>
                <a:gd name="T65" fmla="*/ 19 h 80"/>
                <a:gd name="T66" fmla="*/ 260 w 266"/>
                <a:gd name="T67" fmla="*/ 16 h 80"/>
                <a:gd name="T68" fmla="*/ 261 w 266"/>
                <a:gd name="T69" fmla="*/ 19 h 80"/>
                <a:gd name="T70" fmla="*/ 264 w 266"/>
                <a:gd name="T71" fmla="*/ 17 h 80"/>
                <a:gd name="T72" fmla="*/ 255 w 266"/>
                <a:gd name="T73" fmla="*/ 4 h 80"/>
                <a:gd name="T74" fmla="*/ 251 w 266"/>
                <a:gd name="T75" fmla="*/ 1 h 80"/>
                <a:gd name="T76" fmla="*/ 245 w 266"/>
                <a:gd name="T77" fmla="*/ 0 h 80"/>
                <a:gd name="T78" fmla="*/ 233 w 266"/>
                <a:gd name="T79" fmla="*/ 2 h 80"/>
                <a:gd name="T80" fmla="*/ 225 w 266"/>
                <a:gd name="T81" fmla="*/ 3 h 80"/>
                <a:gd name="T82" fmla="*/ 166 w 266"/>
                <a:gd name="T83" fmla="*/ 10 h 80"/>
                <a:gd name="T84" fmla="*/ 13 w 266"/>
                <a:gd name="T85" fmla="*/ 54 h 80"/>
                <a:gd name="T86" fmla="*/ 8 w 266"/>
                <a:gd name="T87" fmla="*/ 56 h 80"/>
                <a:gd name="T88" fmla="*/ 3 w 266"/>
                <a:gd name="T89" fmla="*/ 60 h 80"/>
                <a:gd name="T90" fmla="*/ 0 w 266"/>
                <a:gd name="T91" fmla="*/ 72 h 80"/>
                <a:gd name="T92" fmla="*/ 0 w 266"/>
                <a:gd name="T93" fmla="*/ 75 h 80"/>
                <a:gd name="T94" fmla="*/ 1 w 266"/>
                <a:gd name="T95" fmla="*/ 77 h 80"/>
                <a:gd name="T96" fmla="*/ 4 w 266"/>
                <a:gd name="T97" fmla="*/ 79 h 80"/>
                <a:gd name="T98" fmla="*/ 12 w 266"/>
                <a:gd name="T99" fmla="*/ 80 h 80"/>
                <a:gd name="T100" fmla="*/ 13 w 266"/>
                <a:gd name="T101" fmla="*/ 80 h 80"/>
                <a:gd name="T102" fmla="*/ 19 w 266"/>
                <a:gd name="T103" fmla="*/ 79 h 80"/>
                <a:gd name="T104" fmla="*/ 24 w 266"/>
                <a:gd name="T105" fmla="*/ 77 h 80"/>
                <a:gd name="T106" fmla="*/ 96 w 266"/>
                <a:gd name="T107" fmla="*/ 52 h 80"/>
                <a:gd name="T108" fmla="*/ 214 w 266"/>
                <a:gd name="T109" fmla="*/ 30 h 80"/>
                <a:gd name="T110" fmla="*/ 262 w 266"/>
                <a:gd name="T111" fmla="*/ 22 h 80"/>
                <a:gd name="T112" fmla="*/ 266 w 266"/>
                <a:gd name="T113" fmla="*/ 21 h 80"/>
                <a:gd name="T114" fmla="*/ 264 w 266"/>
                <a:gd name="T115" fmla="*/ 17 h 80"/>
                <a:gd name="T116" fmla="*/ 261 w 266"/>
                <a:gd name="T117" fmla="*/ 1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6" h="80">
                  <a:moveTo>
                    <a:pt x="261" y="19"/>
                  </a:moveTo>
                  <a:cubicBezTo>
                    <a:pt x="260" y="16"/>
                    <a:pt x="260" y="16"/>
                    <a:pt x="260" y="16"/>
                  </a:cubicBezTo>
                  <a:cubicBezTo>
                    <a:pt x="244" y="19"/>
                    <a:pt x="229" y="21"/>
                    <a:pt x="213" y="24"/>
                  </a:cubicBezTo>
                  <a:cubicBezTo>
                    <a:pt x="174" y="31"/>
                    <a:pt x="134" y="37"/>
                    <a:pt x="95" y="46"/>
                  </a:cubicBezTo>
                  <a:cubicBezTo>
                    <a:pt x="70" y="52"/>
                    <a:pt x="46" y="62"/>
                    <a:pt x="22" y="71"/>
                  </a:cubicBezTo>
                  <a:cubicBezTo>
                    <a:pt x="20" y="72"/>
                    <a:pt x="18" y="72"/>
                    <a:pt x="16" y="73"/>
                  </a:cubicBezTo>
                  <a:cubicBezTo>
                    <a:pt x="15" y="74"/>
                    <a:pt x="14" y="74"/>
                    <a:pt x="13" y="74"/>
                  </a:cubicBezTo>
                  <a:cubicBezTo>
                    <a:pt x="12" y="74"/>
                    <a:pt x="12" y="74"/>
                    <a:pt x="12" y="74"/>
                  </a:cubicBezTo>
                  <a:cubicBezTo>
                    <a:pt x="11" y="74"/>
                    <a:pt x="9" y="74"/>
                    <a:pt x="7" y="74"/>
                  </a:cubicBezTo>
                  <a:cubicBezTo>
                    <a:pt x="7" y="73"/>
                    <a:pt x="6" y="73"/>
                    <a:pt x="6"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4" y="74"/>
                    <a:pt x="4" y="74"/>
                    <a:pt x="4" y="74"/>
                  </a:cubicBezTo>
                  <a:cubicBezTo>
                    <a:pt x="6" y="74"/>
                    <a:pt x="6" y="74"/>
                    <a:pt x="6" y="74"/>
                  </a:cubicBezTo>
                  <a:cubicBezTo>
                    <a:pt x="6" y="73"/>
                    <a:pt x="5" y="73"/>
                    <a:pt x="5" y="73"/>
                  </a:cubicBezTo>
                  <a:cubicBezTo>
                    <a:pt x="4" y="74"/>
                    <a:pt x="4" y="74"/>
                    <a:pt x="4" y="74"/>
                  </a:cubicBezTo>
                  <a:cubicBezTo>
                    <a:pt x="6" y="74"/>
                    <a:pt x="6" y="74"/>
                    <a:pt x="6" y="74"/>
                  </a:cubicBezTo>
                  <a:cubicBezTo>
                    <a:pt x="6" y="73"/>
                    <a:pt x="6" y="72"/>
                    <a:pt x="6" y="72"/>
                  </a:cubicBezTo>
                  <a:cubicBezTo>
                    <a:pt x="6" y="69"/>
                    <a:pt x="7" y="66"/>
                    <a:pt x="8" y="63"/>
                  </a:cubicBezTo>
                  <a:cubicBezTo>
                    <a:pt x="8" y="63"/>
                    <a:pt x="9" y="62"/>
                    <a:pt x="10" y="62"/>
                  </a:cubicBezTo>
                  <a:cubicBezTo>
                    <a:pt x="11" y="61"/>
                    <a:pt x="13" y="61"/>
                    <a:pt x="14" y="60"/>
                  </a:cubicBezTo>
                  <a:cubicBezTo>
                    <a:pt x="66" y="45"/>
                    <a:pt x="116" y="29"/>
                    <a:pt x="168" y="15"/>
                  </a:cubicBezTo>
                  <a:cubicBezTo>
                    <a:pt x="186" y="11"/>
                    <a:pt x="206" y="11"/>
                    <a:pt x="226" y="9"/>
                  </a:cubicBezTo>
                  <a:cubicBezTo>
                    <a:pt x="228" y="8"/>
                    <a:pt x="231" y="8"/>
                    <a:pt x="235" y="8"/>
                  </a:cubicBezTo>
                  <a:cubicBezTo>
                    <a:pt x="239" y="7"/>
                    <a:pt x="242" y="6"/>
                    <a:pt x="245" y="6"/>
                  </a:cubicBezTo>
                  <a:cubicBezTo>
                    <a:pt x="246" y="6"/>
                    <a:pt x="247" y="6"/>
                    <a:pt x="248" y="7"/>
                  </a:cubicBezTo>
                  <a:cubicBezTo>
                    <a:pt x="250" y="7"/>
                    <a:pt x="251" y="8"/>
                    <a:pt x="253" y="10"/>
                  </a:cubicBezTo>
                  <a:cubicBezTo>
                    <a:pt x="254" y="13"/>
                    <a:pt x="256" y="16"/>
                    <a:pt x="258" y="20"/>
                  </a:cubicBezTo>
                  <a:cubicBezTo>
                    <a:pt x="261" y="19"/>
                    <a:pt x="261" y="19"/>
                    <a:pt x="261" y="19"/>
                  </a:cubicBezTo>
                  <a:cubicBezTo>
                    <a:pt x="260" y="16"/>
                    <a:pt x="260" y="16"/>
                    <a:pt x="260" y="16"/>
                  </a:cubicBezTo>
                  <a:cubicBezTo>
                    <a:pt x="261" y="19"/>
                    <a:pt x="261" y="19"/>
                    <a:pt x="261" y="19"/>
                  </a:cubicBezTo>
                  <a:cubicBezTo>
                    <a:pt x="264" y="17"/>
                    <a:pt x="264" y="17"/>
                    <a:pt x="264" y="17"/>
                  </a:cubicBezTo>
                  <a:cubicBezTo>
                    <a:pt x="261" y="12"/>
                    <a:pt x="258" y="7"/>
                    <a:pt x="255" y="4"/>
                  </a:cubicBezTo>
                  <a:cubicBezTo>
                    <a:pt x="254" y="3"/>
                    <a:pt x="252" y="2"/>
                    <a:pt x="251" y="1"/>
                  </a:cubicBezTo>
                  <a:cubicBezTo>
                    <a:pt x="249" y="0"/>
                    <a:pt x="247" y="0"/>
                    <a:pt x="245" y="0"/>
                  </a:cubicBezTo>
                  <a:cubicBezTo>
                    <a:pt x="241" y="0"/>
                    <a:pt x="238" y="1"/>
                    <a:pt x="233" y="2"/>
                  </a:cubicBezTo>
                  <a:cubicBezTo>
                    <a:pt x="231" y="2"/>
                    <a:pt x="228" y="2"/>
                    <a:pt x="225" y="3"/>
                  </a:cubicBezTo>
                  <a:cubicBezTo>
                    <a:pt x="206" y="5"/>
                    <a:pt x="186" y="4"/>
                    <a:pt x="166" y="10"/>
                  </a:cubicBezTo>
                  <a:cubicBezTo>
                    <a:pt x="115" y="23"/>
                    <a:pt x="64" y="39"/>
                    <a:pt x="13" y="54"/>
                  </a:cubicBezTo>
                  <a:cubicBezTo>
                    <a:pt x="11" y="55"/>
                    <a:pt x="9" y="55"/>
                    <a:pt x="8" y="56"/>
                  </a:cubicBezTo>
                  <a:cubicBezTo>
                    <a:pt x="6" y="57"/>
                    <a:pt x="4" y="58"/>
                    <a:pt x="3" y="60"/>
                  </a:cubicBezTo>
                  <a:cubicBezTo>
                    <a:pt x="1" y="64"/>
                    <a:pt x="0" y="68"/>
                    <a:pt x="0" y="72"/>
                  </a:cubicBezTo>
                  <a:cubicBezTo>
                    <a:pt x="0" y="73"/>
                    <a:pt x="0" y="74"/>
                    <a:pt x="0" y="75"/>
                  </a:cubicBezTo>
                  <a:cubicBezTo>
                    <a:pt x="0" y="76"/>
                    <a:pt x="1" y="77"/>
                    <a:pt x="1" y="77"/>
                  </a:cubicBezTo>
                  <a:cubicBezTo>
                    <a:pt x="2" y="78"/>
                    <a:pt x="3" y="78"/>
                    <a:pt x="4" y="79"/>
                  </a:cubicBezTo>
                  <a:cubicBezTo>
                    <a:pt x="6" y="80"/>
                    <a:pt x="10" y="80"/>
                    <a:pt x="12" y="80"/>
                  </a:cubicBezTo>
                  <a:cubicBezTo>
                    <a:pt x="13" y="80"/>
                    <a:pt x="13" y="80"/>
                    <a:pt x="13" y="80"/>
                  </a:cubicBezTo>
                  <a:cubicBezTo>
                    <a:pt x="15" y="80"/>
                    <a:pt x="17" y="80"/>
                    <a:pt x="19" y="79"/>
                  </a:cubicBezTo>
                  <a:cubicBezTo>
                    <a:pt x="21" y="78"/>
                    <a:pt x="22" y="77"/>
                    <a:pt x="24" y="77"/>
                  </a:cubicBezTo>
                  <a:cubicBezTo>
                    <a:pt x="48" y="68"/>
                    <a:pt x="72" y="57"/>
                    <a:pt x="96" y="52"/>
                  </a:cubicBezTo>
                  <a:cubicBezTo>
                    <a:pt x="135" y="43"/>
                    <a:pt x="175" y="37"/>
                    <a:pt x="214" y="30"/>
                  </a:cubicBezTo>
                  <a:cubicBezTo>
                    <a:pt x="230" y="27"/>
                    <a:pt x="245" y="25"/>
                    <a:pt x="262" y="22"/>
                  </a:cubicBezTo>
                  <a:cubicBezTo>
                    <a:pt x="266" y="21"/>
                    <a:pt x="266" y="21"/>
                    <a:pt x="266" y="21"/>
                  </a:cubicBezTo>
                  <a:cubicBezTo>
                    <a:pt x="264" y="17"/>
                    <a:pt x="264" y="17"/>
                    <a:pt x="264" y="17"/>
                  </a:cubicBezTo>
                  <a:cubicBezTo>
                    <a:pt x="261" y="19"/>
                    <a:pt x="261" y="19"/>
                    <a:pt x="261" y="19"/>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 name="Freeform 15">
              <a:extLst>
                <a:ext uri="{FF2B5EF4-FFF2-40B4-BE49-F238E27FC236}">
                  <a16:creationId xmlns:a16="http://schemas.microsoft.com/office/drawing/2014/main" id="{F783C9A9-2EC1-4AE7-A78D-A860DAB873D9}"/>
                </a:ext>
              </a:extLst>
            </p:cNvPr>
            <p:cNvSpPr>
              <a:spLocks/>
            </p:cNvSpPr>
            <p:nvPr/>
          </p:nvSpPr>
          <p:spPr bwMode="auto">
            <a:xfrm>
              <a:off x="1728" y="2761"/>
              <a:ext cx="221" cy="269"/>
            </a:xfrm>
            <a:custGeom>
              <a:avLst/>
              <a:gdLst>
                <a:gd name="T0" fmla="*/ 169 w 169"/>
                <a:gd name="T1" fmla="*/ 5 h 206"/>
                <a:gd name="T2" fmla="*/ 143 w 169"/>
                <a:gd name="T3" fmla="*/ 46 h 206"/>
                <a:gd name="T4" fmla="*/ 31 w 169"/>
                <a:gd name="T5" fmla="*/ 189 h 206"/>
                <a:gd name="T6" fmla="*/ 0 w 169"/>
                <a:gd name="T7" fmla="*/ 200 h 206"/>
                <a:gd name="T8" fmla="*/ 10 w 169"/>
                <a:gd name="T9" fmla="*/ 183 h 206"/>
                <a:gd name="T10" fmla="*/ 120 w 169"/>
                <a:gd name="T11" fmla="*/ 50 h 206"/>
                <a:gd name="T12" fmla="*/ 150 w 169"/>
                <a:gd name="T13" fmla="*/ 11 h 206"/>
                <a:gd name="T14" fmla="*/ 165 w 169"/>
                <a:gd name="T15" fmla="*/ 0 h 206"/>
                <a:gd name="T16" fmla="*/ 169 w 169"/>
                <a:gd name="T17" fmla="*/ 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 h="206">
                  <a:moveTo>
                    <a:pt x="169" y="5"/>
                  </a:moveTo>
                  <a:cubicBezTo>
                    <a:pt x="160" y="19"/>
                    <a:pt x="153" y="33"/>
                    <a:pt x="143" y="46"/>
                  </a:cubicBezTo>
                  <a:cubicBezTo>
                    <a:pt x="106" y="94"/>
                    <a:pt x="69" y="141"/>
                    <a:pt x="31" y="189"/>
                  </a:cubicBezTo>
                  <a:cubicBezTo>
                    <a:pt x="24" y="199"/>
                    <a:pt x="15" y="206"/>
                    <a:pt x="0" y="200"/>
                  </a:cubicBezTo>
                  <a:cubicBezTo>
                    <a:pt x="3" y="194"/>
                    <a:pt x="5" y="188"/>
                    <a:pt x="10" y="183"/>
                  </a:cubicBezTo>
                  <a:cubicBezTo>
                    <a:pt x="46" y="139"/>
                    <a:pt x="83" y="94"/>
                    <a:pt x="120" y="50"/>
                  </a:cubicBezTo>
                  <a:cubicBezTo>
                    <a:pt x="131" y="37"/>
                    <a:pt x="140" y="23"/>
                    <a:pt x="150" y="11"/>
                  </a:cubicBezTo>
                  <a:cubicBezTo>
                    <a:pt x="154" y="6"/>
                    <a:pt x="160" y="4"/>
                    <a:pt x="165" y="0"/>
                  </a:cubicBezTo>
                  <a:cubicBezTo>
                    <a:pt x="166" y="2"/>
                    <a:pt x="168" y="3"/>
                    <a:pt x="169" y="5"/>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 name="Freeform 16">
              <a:extLst>
                <a:ext uri="{FF2B5EF4-FFF2-40B4-BE49-F238E27FC236}">
                  <a16:creationId xmlns:a16="http://schemas.microsoft.com/office/drawing/2014/main" id="{B5FF73B9-7B41-430B-8EEC-5BAB5BEB2CE7}"/>
                </a:ext>
              </a:extLst>
            </p:cNvPr>
            <p:cNvSpPr>
              <a:spLocks/>
            </p:cNvSpPr>
            <p:nvPr/>
          </p:nvSpPr>
          <p:spPr bwMode="auto">
            <a:xfrm>
              <a:off x="1722" y="2756"/>
              <a:ext cx="231" cy="274"/>
            </a:xfrm>
            <a:custGeom>
              <a:avLst/>
              <a:gdLst>
                <a:gd name="T0" fmla="*/ 174 w 177"/>
                <a:gd name="T1" fmla="*/ 9 h 210"/>
                <a:gd name="T2" fmla="*/ 171 w 177"/>
                <a:gd name="T3" fmla="*/ 7 h 210"/>
                <a:gd name="T4" fmla="*/ 146 w 177"/>
                <a:gd name="T5" fmla="*/ 48 h 210"/>
                <a:gd name="T6" fmla="*/ 34 w 177"/>
                <a:gd name="T7" fmla="*/ 191 h 210"/>
                <a:gd name="T8" fmla="*/ 25 w 177"/>
                <a:gd name="T9" fmla="*/ 200 h 210"/>
                <a:gd name="T10" fmla="*/ 15 w 177"/>
                <a:gd name="T11" fmla="*/ 203 h 210"/>
                <a:gd name="T12" fmla="*/ 6 w 177"/>
                <a:gd name="T13" fmla="*/ 202 h 210"/>
                <a:gd name="T14" fmla="*/ 5 w 177"/>
                <a:gd name="T15" fmla="*/ 204 h 210"/>
                <a:gd name="T16" fmla="*/ 7 w 177"/>
                <a:gd name="T17" fmla="*/ 206 h 210"/>
                <a:gd name="T18" fmla="*/ 17 w 177"/>
                <a:gd name="T19" fmla="*/ 189 h 210"/>
                <a:gd name="T20" fmla="*/ 128 w 177"/>
                <a:gd name="T21" fmla="*/ 56 h 210"/>
                <a:gd name="T22" fmla="*/ 158 w 177"/>
                <a:gd name="T23" fmla="*/ 17 h 210"/>
                <a:gd name="T24" fmla="*/ 164 w 177"/>
                <a:gd name="T25" fmla="*/ 12 h 210"/>
                <a:gd name="T26" fmla="*/ 172 w 177"/>
                <a:gd name="T27" fmla="*/ 7 h 210"/>
                <a:gd name="T28" fmla="*/ 170 w 177"/>
                <a:gd name="T29" fmla="*/ 4 h 210"/>
                <a:gd name="T30" fmla="*/ 168 w 177"/>
                <a:gd name="T31" fmla="*/ 6 h 210"/>
                <a:gd name="T32" fmla="*/ 171 w 177"/>
                <a:gd name="T33" fmla="*/ 11 h 210"/>
                <a:gd name="T34" fmla="*/ 174 w 177"/>
                <a:gd name="T35" fmla="*/ 9 h 210"/>
                <a:gd name="T36" fmla="*/ 171 w 177"/>
                <a:gd name="T37" fmla="*/ 7 h 210"/>
                <a:gd name="T38" fmla="*/ 174 w 177"/>
                <a:gd name="T39" fmla="*/ 9 h 210"/>
                <a:gd name="T40" fmla="*/ 176 w 177"/>
                <a:gd name="T41" fmla="*/ 7 h 210"/>
                <a:gd name="T42" fmla="*/ 172 w 177"/>
                <a:gd name="T43" fmla="*/ 2 h 210"/>
                <a:gd name="T44" fmla="*/ 171 w 177"/>
                <a:gd name="T45" fmla="*/ 0 h 210"/>
                <a:gd name="T46" fmla="*/ 168 w 177"/>
                <a:gd name="T47" fmla="*/ 2 h 210"/>
                <a:gd name="T48" fmla="*/ 161 w 177"/>
                <a:gd name="T49" fmla="*/ 7 h 210"/>
                <a:gd name="T50" fmla="*/ 153 w 177"/>
                <a:gd name="T51" fmla="*/ 13 h 210"/>
                <a:gd name="T52" fmla="*/ 123 w 177"/>
                <a:gd name="T53" fmla="*/ 52 h 210"/>
                <a:gd name="T54" fmla="*/ 12 w 177"/>
                <a:gd name="T55" fmla="*/ 185 h 210"/>
                <a:gd name="T56" fmla="*/ 2 w 177"/>
                <a:gd name="T57" fmla="*/ 203 h 210"/>
                <a:gd name="T58" fmla="*/ 0 w 177"/>
                <a:gd name="T59" fmla="*/ 206 h 210"/>
                <a:gd name="T60" fmla="*/ 4 w 177"/>
                <a:gd name="T61" fmla="*/ 207 h 210"/>
                <a:gd name="T62" fmla="*/ 15 w 177"/>
                <a:gd name="T63" fmla="*/ 210 h 210"/>
                <a:gd name="T64" fmla="*/ 29 w 177"/>
                <a:gd name="T65" fmla="*/ 205 h 210"/>
                <a:gd name="T66" fmla="*/ 39 w 177"/>
                <a:gd name="T67" fmla="*/ 195 h 210"/>
                <a:gd name="T68" fmla="*/ 151 w 177"/>
                <a:gd name="T69" fmla="*/ 51 h 210"/>
                <a:gd name="T70" fmla="*/ 176 w 177"/>
                <a:gd name="T71" fmla="*/ 11 h 210"/>
                <a:gd name="T72" fmla="*/ 177 w 177"/>
                <a:gd name="T73" fmla="*/ 9 h 210"/>
                <a:gd name="T74" fmla="*/ 176 w 177"/>
                <a:gd name="T75" fmla="*/ 7 h 210"/>
                <a:gd name="T76" fmla="*/ 174 w 177"/>
                <a:gd name="T77" fmla="*/ 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7" h="210">
                  <a:moveTo>
                    <a:pt x="174" y="9"/>
                  </a:moveTo>
                  <a:cubicBezTo>
                    <a:pt x="171" y="7"/>
                    <a:pt x="171" y="7"/>
                    <a:pt x="171" y="7"/>
                  </a:cubicBezTo>
                  <a:cubicBezTo>
                    <a:pt x="163" y="21"/>
                    <a:pt x="155" y="35"/>
                    <a:pt x="146" y="48"/>
                  </a:cubicBezTo>
                  <a:cubicBezTo>
                    <a:pt x="109" y="96"/>
                    <a:pt x="71" y="143"/>
                    <a:pt x="34" y="191"/>
                  </a:cubicBezTo>
                  <a:cubicBezTo>
                    <a:pt x="31" y="195"/>
                    <a:pt x="28" y="198"/>
                    <a:pt x="25" y="200"/>
                  </a:cubicBezTo>
                  <a:cubicBezTo>
                    <a:pt x="22" y="202"/>
                    <a:pt x="19" y="203"/>
                    <a:pt x="15" y="203"/>
                  </a:cubicBezTo>
                  <a:cubicBezTo>
                    <a:pt x="12" y="203"/>
                    <a:pt x="9" y="203"/>
                    <a:pt x="6" y="202"/>
                  </a:cubicBezTo>
                  <a:cubicBezTo>
                    <a:pt x="5" y="204"/>
                    <a:pt x="5" y="204"/>
                    <a:pt x="5" y="204"/>
                  </a:cubicBezTo>
                  <a:cubicBezTo>
                    <a:pt x="7" y="206"/>
                    <a:pt x="7" y="206"/>
                    <a:pt x="7" y="206"/>
                  </a:cubicBezTo>
                  <a:cubicBezTo>
                    <a:pt x="11" y="200"/>
                    <a:pt x="13" y="194"/>
                    <a:pt x="17" y="189"/>
                  </a:cubicBezTo>
                  <a:cubicBezTo>
                    <a:pt x="54" y="145"/>
                    <a:pt x="91" y="100"/>
                    <a:pt x="128" y="56"/>
                  </a:cubicBezTo>
                  <a:cubicBezTo>
                    <a:pt x="138" y="43"/>
                    <a:pt x="147" y="29"/>
                    <a:pt x="158" y="17"/>
                  </a:cubicBezTo>
                  <a:cubicBezTo>
                    <a:pt x="159" y="15"/>
                    <a:pt x="161" y="13"/>
                    <a:pt x="164" y="12"/>
                  </a:cubicBezTo>
                  <a:cubicBezTo>
                    <a:pt x="166" y="10"/>
                    <a:pt x="169" y="9"/>
                    <a:pt x="172" y="7"/>
                  </a:cubicBezTo>
                  <a:cubicBezTo>
                    <a:pt x="170" y="4"/>
                    <a:pt x="170" y="4"/>
                    <a:pt x="170" y="4"/>
                  </a:cubicBezTo>
                  <a:cubicBezTo>
                    <a:pt x="168" y="6"/>
                    <a:pt x="168" y="6"/>
                    <a:pt x="168" y="6"/>
                  </a:cubicBezTo>
                  <a:cubicBezTo>
                    <a:pt x="169" y="8"/>
                    <a:pt x="170" y="9"/>
                    <a:pt x="171" y="11"/>
                  </a:cubicBezTo>
                  <a:cubicBezTo>
                    <a:pt x="174" y="9"/>
                    <a:pt x="174" y="9"/>
                    <a:pt x="174" y="9"/>
                  </a:cubicBezTo>
                  <a:cubicBezTo>
                    <a:pt x="171" y="7"/>
                    <a:pt x="171" y="7"/>
                    <a:pt x="171" y="7"/>
                  </a:cubicBezTo>
                  <a:cubicBezTo>
                    <a:pt x="174" y="9"/>
                    <a:pt x="174" y="9"/>
                    <a:pt x="174" y="9"/>
                  </a:cubicBezTo>
                  <a:cubicBezTo>
                    <a:pt x="176" y="7"/>
                    <a:pt x="176" y="7"/>
                    <a:pt x="176" y="7"/>
                  </a:cubicBezTo>
                  <a:cubicBezTo>
                    <a:pt x="175" y="6"/>
                    <a:pt x="174" y="4"/>
                    <a:pt x="172" y="2"/>
                  </a:cubicBezTo>
                  <a:cubicBezTo>
                    <a:pt x="171" y="0"/>
                    <a:pt x="171" y="0"/>
                    <a:pt x="171" y="0"/>
                  </a:cubicBezTo>
                  <a:cubicBezTo>
                    <a:pt x="168" y="2"/>
                    <a:pt x="168" y="2"/>
                    <a:pt x="168" y="2"/>
                  </a:cubicBezTo>
                  <a:cubicBezTo>
                    <a:pt x="166" y="3"/>
                    <a:pt x="163" y="5"/>
                    <a:pt x="161" y="7"/>
                  </a:cubicBezTo>
                  <a:cubicBezTo>
                    <a:pt x="158" y="8"/>
                    <a:pt x="155" y="10"/>
                    <a:pt x="153" y="13"/>
                  </a:cubicBezTo>
                  <a:cubicBezTo>
                    <a:pt x="142" y="26"/>
                    <a:pt x="133" y="39"/>
                    <a:pt x="123" y="52"/>
                  </a:cubicBezTo>
                  <a:cubicBezTo>
                    <a:pt x="86" y="96"/>
                    <a:pt x="49" y="141"/>
                    <a:pt x="12" y="185"/>
                  </a:cubicBezTo>
                  <a:cubicBezTo>
                    <a:pt x="8" y="191"/>
                    <a:pt x="5" y="197"/>
                    <a:pt x="2" y="203"/>
                  </a:cubicBezTo>
                  <a:cubicBezTo>
                    <a:pt x="0" y="206"/>
                    <a:pt x="0" y="206"/>
                    <a:pt x="0" y="206"/>
                  </a:cubicBezTo>
                  <a:cubicBezTo>
                    <a:pt x="4" y="207"/>
                    <a:pt x="4" y="207"/>
                    <a:pt x="4" y="207"/>
                  </a:cubicBezTo>
                  <a:cubicBezTo>
                    <a:pt x="8" y="209"/>
                    <a:pt x="11" y="210"/>
                    <a:pt x="15" y="210"/>
                  </a:cubicBezTo>
                  <a:cubicBezTo>
                    <a:pt x="20" y="210"/>
                    <a:pt x="25" y="208"/>
                    <a:pt x="29" y="205"/>
                  </a:cubicBezTo>
                  <a:cubicBezTo>
                    <a:pt x="33" y="202"/>
                    <a:pt x="36" y="199"/>
                    <a:pt x="39" y="195"/>
                  </a:cubicBezTo>
                  <a:cubicBezTo>
                    <a:pt x="76" y="147"/>
                    <a:pt x="114" y="100"/>
                    <a:pt x="151" y="51"/>
                  </a:cubicBezTo>
                  <a:cubicBezTo>
                    <a:pt x="161" y="38"/>
                    <a:pt x="168" y="24"/>
                    <a:pt x="176" y="11"/>
                  </a:cubicBezTo>
                  <a:cubicBezTo>
                    <a:pt x="177" y="9"/>
                    <a:pt x="177" y="9"/>
                    <a:pt x="177" y="9"/>
                  </a:cubicBezTo>
                  <a:cubicBezTo>
                    <a:pt x="176" y="7"/>
                    <a:pt x="176" y="7"/>
                    <a:pt x="176" y="7"/>
                  </a:cubicBezTo>
                  <a:cubicBezTo>
                    <a:pt x="174" y="9"/>
                    <a:pt x="174" y="9"/>
                    <a:pt x="174" y="9"/>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Freeform 17">
              <a:extLst>
                <a:ext uri="{FF2B5EF4-FFF2-40B4-BE49-F238E27FC236}">
                  <a16:creationId xmlns:a16="http://schemas.microsoft.com/office/drawing/2014/main" id="{6C0F5A2C-4FB7-40E6-9445-50D19FE79ED4}"/>
                </a:ext>
              </a:extLst>
            </p:cNvPr>
            <p:cNvSpPr>
              <a:spLocks/>
            </p:cNvSpPr>
            <p:nvPr/>
          </p:nvSpPr>
          <p:spPr bwMode="auto">
            <a:xfrm>
              <a:off x="1919" y="2753"/>
              <a:ext cx="153" cy="293"/>
            </a:xfrm>
            <a:custGeom>
              <a:avLst/>
              <a:gdLst>
                <a:gd name="T0" fmla="*/ 0 w 117"/>
                <a:gd name="T1" fmla="*/ 220 h 224"/>
                <a:gd name="T2" fmla="*/ 9 w 117"/>
                <a:gd name="T3" fmla="*/ 203 h 224"/>
                <a:gd name="T4" fmla="*/ 89 w 117"/>
                <a:gd name="T5" fmla="*/ 71 h 224"/>
                <a:gd name="T6" fmla="*/ 101 w 117"/>
                <a:gd name="T7" fmla="*/ 12 h 224"/>
                <a:gd name="T8" fmla="*/ 111 w 117"/>
                <a:gd name="T9" fmla="*/ 3 h 224"/>
                <a:gd name="T10" fmla="*/ 116 w 117"/>
                <a:gd name="T11" fmla="*/ 14 h 224"/>
                <a:gd name="T12" fmla="*/ 94 w 117"/>
                <a:gd name="T13" fmla="*/ 115 h 224"/>
                <a:gd name="T14" fmla="*/ 16 w 117"/>
                <a:gd name="T15" fmla="*/ 220 h 224"/>
                <a:gd name="T16" fmla="*/ 4 w 117"/>
                <a:gd name="T17" fmla="*/ 224 h 224"/>
                <a:gd name="T18" fmla="*/ 0 w 117"/>
                <a:gd name="T19" fmla="*/ 22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224">
                  <a:moveTo>
                    <a:pt x="0" y="220"/>
                  </a:moveTo>
                  <a:cubicBezTo>
                    <a:pt x="3" y="214"/>
                    <a:pt x="4" y="207"/>
                    <a:pt x="9" y="203"/>
                  </a:cubicBezTo>
                  <a:cubicBezTo>
                    <a:pt x="52" y="169"/>
                    <a:pt x="80" y="126"/>
                    <a:pt x="89" y="71"/>
                  </a:cubicBezTo>
                  <a:cubicBezTo>
                    <a:pt x="92" y="51"/>
                    <a:pt x="97" y="31"/>
                    <a:pt x="101" y="12"/>
                  </a:cubicBezTo>
                  <a:cubicBezTo>
                    <a:pt x="102" y="6"/>
                    <a:pt x="104" y="0"/>
                    <a:pt x="111" y="3"/>
                  </a:cubicBezTo>
                  <a:cubicBezTo>
                    <a:pt x="114" y="4"/>
                    <a:pt x="117" y="11"/>
                    <a:pt x="116" y="14"/>
                  </a:cubicBezTo>
                  <a:cubicBezTo>
                    <a:pt x="109" y="48"/>
                    <a:pt x="104" y="82"/>
                    <a:pt x="94" y="115"/>
                  </a:cubicBezTo>
                  <a:cubicBezTo>
                    <a:pt x="81" y="159"/>
                    <a:pt x="49" y="190"/>
                    <a:pt x="16" y="220"/>
                  </a:cubicBezTo>
                  <a:cubicBezTo>
                    <a:pt x="13" y="222"/>
                    <a:pt x="8" y="223"/>
                    <a:pt x="4" y="224"/>
                  </a:cubicBezTo>
                  <a:cubicBezTo>
                    <a:pt x="3" y="223"/>
                    <a:pt x="1" y="221"/>
                    <a:pt x="0" y="220"/>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Freeform 18">
              <a:extLst>
                <a:ext uri="{FF2B5EF4-FFF2-40B4-BE49-F238E27FC236}">
                  <a16:creationId xmlns:a16="http://schemas.microsoft.com/office/drawing/2014/main" id="{F2C2582A-678E-466E-9495-61E189B99D83}"/>
                </a:ext>
              </a:extLst>
            </p:cNvPr>
            <p:cNvSpPr>
              <a:spLocks/>
            </p:cNvSpPr>
            <p:nvPr/>
          </p:nvSpPr>
          <p:spPr bwMode="auto">
            <a:xfrm>
              <a:off x="1914" y="2752"/>
              <a:ext cx="161" cy="298"/>
            </a:xfrm>
            <a:custGeom>
              <a:avLst/>
              <a:gdLst>
                <a:gd name="T0" fmla="*/ 4 w 123"/>
                <a:gd name="T1" fmla="*/ 221 h 228"/>
                <a:gd name="T2" fmla="*/ 6 w 123"/>
                <a:gd name="T3" fmla="*/ 223 h 228"/>
                <a:gd name="T4" fmla="*/ 10 w 123"/>
                <a:gd name="T5" fmla="*/ 213 h 228"/>
                <a:gd name="T6" fmla="*/ 15 w 123"/>
                <a:gd name="T7" fmla="*/ 207 h 228"/>
                <a:gd name="T8" fmla="*/ 96 w 123"/>
                <a:gd name="T9" fmla="*/ 72 h 228"/>
                <a:gd name="T10" fmla="*/ 108 w 123"/>
                <a:gd name="T11" fmla="*/ 13 h 228"/>
                <a:gd name="T12" fmla="*/ 110 w 123"/>
                <a:gd name="T13" fmla="*/ 8 h 228"/>
                <a:gd name="T14" fmla="*/ 111 w 123"/>
                <a:gd name="T15" fmla="*/ 7 h 228"/>
                <a:gd name="T16" fmla="*/ 112 w 123"/>
                <a:gd name="T17" fmla="*/ 7 h 228"/>
                <a:gd name="T18" fmla="*/ 114 w 123"/>
                <a:gd name="T19" fmla="*/ 7 h 228"/>
                <a:gd name="T20" fmla="*/ 114 w 123"/>
                <a:gd name="T21" fmla="*/ 8 h 228"/>
                <a:gd name="T22" fmla="*/ 116 w 123"/>
                <a:gd name="T23" fmla="*/ 11 h 228"/>
                <a:gd name="T24" fmla="*/ 117 w 123"/>
                <a:gd name="T25" fmla="*/ 14 h 228"/>
                <a:gd name="T26" fmla="*/ 117 w 123"/>
                <a:gd name="T27" fmla="*/ 15 h 228"/>
                <a:gd name="T28" fmla="*/ 120 w 123"/>
                <a:gd name="T29" fmla="*/ 15 h 228"/>
                <a:gd name="T30" fmla="*/ 117 w 123"/>
                <a:gd name="T31" fmla="*/ 15 h 228"/>
                <a:gd name="T32" fmla="*/ 95 w 123"/>
                <a:gd name="T33" fmla="*/ 115 h 228"/>
                <a:gd name="T34" fmla="*/ 18 w 123"/>
                <a:gd name="T35" fmla="*/ 218 h 228"/>
                <a:gd name="T36" fmla="*/ 14 w 123"/>
                <a:gd name="T37" fmla="*/ 220 h 228"/>
                <a:gd name="T38" fmla="*/ 7 w 123"/>
                <a:gd name="T39" fmla="*/ 222 h 228"/>
                <a:gd name="T40" fmla="*/ 8 w 123"/>
                <a:gd name="T41" fmla="*/ 225 h 228"/>
                <a:gd name="T42" fmla="*/ 10 w 123"/>
                <a:gd name="T43" fmla="*/ 223 h 228"/>
                <a:gd name="T44" fmla="*/ 6 w 123"/>
                <a:gd name="T45" fmla="*/ 219 h 228"/>
                <a:gd name="T46" fmla="*/ 4 w 123"/>
                <a:gd name="T47" fmla="*/ 221 h 228"/>
                <a:gd name="T48" fmla="*/ 6 w 123"/>
                <a:gd name="T49" fmla="*/ 223 h 228"/>
                <a:gd name="T50" fmla="*/ 4 w 123"/>
                <a:gd name="T51" fmla="*/ 221 h 228"/>
                <a:gd name="T52" fmla="*/ 2 w 123"/>
                <a:gd name="T53" fmla="*/ 224 h 228"/>
                <a:gd name="T54" fmla="*/ 6 w 123"/>
                <a:gd name="T55" fmla="*/ 227 h 228"/>
                <a:gd name="T56" fmla="*/ 7 w 123"/>
                <a:gd name="T57" fmla="*/ 228 h 228"/>
                <a:gd name="T58" fmla="*/ 9 w 123"/>
                <a:gd name="T59" fmla="*/ 228 h 228"/>
                <a:gd name="T60" fmla="*/ 15 w 123"/>
                <a:gd name="T61" fmla="*/ 226 h 228"/>
                <a:gd name="T62" fmla="*/ 22 w 123"/>
                <a:gd name="T63" fmla="*/ 223 h 228"/>
                <a:gd name="T64" fmla="*/ 101 w 123"/>
                <a:gd name="T65" fmla="*/ 117 h 228"/>
                <a:gd name="T66" fmla="*/ 123 w 123"/>
                <a:gd name="T67" fmla="*/ 16 h 228"/>
                <a:gd name="T68" fmla="*/ 123 w 123"/>
                <a:gd name="T69" fmla="*/ 16 h 228"/>
                <a:gd name="T70" fmla="*/ 123 w 123"/>
                <a:gd name="T71" fmla="*/ 14 h 228"/>
                <a:gd name="T72" fmla="*/ 121 w 123"/>
                <a:gd name="T73" fmla="*/ 7 h 228"/>
                <a:gd name="T74" fmla="*/ 119 w 123"/>
                <a:gd name="T75" fmla="*/ 4 h 228"/>
                <a:gd name="T76" fmla="*/ 116 w 123"/>
                <a:gd name="T77" fmla="*/ 1 h 228"/>
                <a:gd name="T78" fmla="*/ 112 w 123"/>
                <a:gd name="T79" fmla="*/ 0 h 228"/>
                <a:gd name="T80" fmla="*/ 107 w 123"/>
                <a:gd name="T81" fmla="*/ 2 h 228"/>
                <a:gd name="T82" fmla="*/ 104 w 123"/>
                <a:gd name="T83" fmla="*/ 7 h 228"/>
                <a:gd name="T84" fmla="*/ 102 w 123"/>
                <a:gd name="T85" fmla="*/ 12 h 228"/>
                <a:gd name="T86" fmla="*/ 90 w 123"/>
                <a:gd name="T87" fmla="*/ 71 h 228"/>
                <a:gd name="T88" fmla="*/ 11 w 123"/>
                <a:gd name="T89" fmla="*/ 202 h 228"/>
                <a:gd name="T90" fmla="*/ 5 w 123"/>
                <a:gd name="T91" fmla="*/ 211 h 228"/>
                <a:gd name="T92" fmla="*/ 1 w 123"/>
                <a:gd name="T93" fmla="*/ 220 h 228"/>
                <a:gd name="T94" fmla="*/ 0 w 123"/>
                <a:gd name="T95" fmla="*/ 222 h 228"/>
                <a:gd name="T96" fmla="*/ 2 w 123"/>
                <a:gd name="T97" fmla="*/ 224 h 228"/>
                <a:gd name="T98" fmla="*/ 4 w 123"/>
                <a:gd name="T99" fmla="*/ 221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228">
                  <a:moveTo>
                    <a:pt x="4" y="221"/>
                  </a:moveTo>
                  <a:cubicBezTo>
                    <a:pt x="6" y="223"/>
                    <a:pt x="6" y="223"/>
                    <a:pt x="6" y="223"/>
                  </a:cubicBezTo>
                  <a:cubicBezTo>
                    <a:pt x="8" y="219"/>
                    <a:pt x="9" y="216"/>
                    <a:pt x="10" y="213"/>
                  </a:cubicBezTo>
                  <a:cubicBezTo>
                    <a:pt x="12" y="210"/>
                    <a:pt x="13" y="208"/>
                    <a:pt x="15" y="207"/>
                  </a:cubicBezTo>
                  <a:cubicBezTo>
                    <a:pt x="59" y="172"/>
                    <a:pt x="87" y="128"/>
                    <a:pt x="96" y="72"/>
                  </a:cubicBezTo>
                  <a:cubicBezTo>
                    <a:pt x="99" y="53"/>
                    <a:pt x="104" y="33"/>
                    <a:pt x="108" y="13"/>
                  </a:cubicBezTo>
                  <a:cubicBezTo>
                    <a:pt x="109" y="11"/>
                    <a:pt x="109" y="9"/>
                    <a:pt x="110" y="8"/>
                  </a:cubicBezTo>
                  <a:cubicBezTo>
                    <a:pt x="110" y="7"/>
                    <a:pt x="110" y="7"/>
                    <a:pt x="111" y="7"/>
                  </a:cubicBezTo>
                  <a:cubicBezTo>
                    <a:pt x="111" y="7"/>
                    <a:pt x="111" y="7"/>
                    <a:pt x="112" y="7"/>
                  </a:cubicBezTo>
                  <a:cubicBezTo>
                    <a:pt x="112" y="7"/>
                    <a:pt x="113" y="7"/>
                    <a:pt x="114" y="7"/>
                  </a:cubicBezTo>
                  <a:cubicBezTo>
                    <a:pt x="114" y="7"/>
                    <a:pt x="114" y="7"/>
                    <a:pt x="114" y="8"/>
                  </a:cubicBezTo>
                  <a:cubicBezTo>
                    <a:pt x="115" y="9"/>
                    <a:pt x="116" y="10"/>
                    <a:pt x="116" y="11"/>
                  </a:cubicBezTo>
                  <a:cubicBezTo>
                    <a:pt x="117" y="12"/>
                    <a:pt x="117" y="13"/>
                    <a:pt x="117" y="14"/>
                  </a:cubicBezTo>
                  <a:cubicBezTo>
                    <a:pt x="117" y="15"/>
                    <a:pt x="117" y="15"/>
                    <a:pt x="117" y="15"/>
                  </a:cubicBezTo>
                  <a:cubicBezTo>
                    <a:pt x="120" y="15"/>
                    <a:pt x="120" y="15"/>
                    <a:pt x="120" y="15"/>
                  </a:cubicBezTo>
                  <a:cubicBezTo>
                    <a:pt x="117" y="15"/>
                    <a:pt x="117" y="15"/>
                    <a:pt x="117" y="15"/>
                  </a:cubicBezTo>
                  <a:cubicBezTo>
                    <a:pt x="110" y="48"/>
                    <a:pt x="105" y="82"/>
                    <a:pt x="95" y="115"/>
                  </a:cubicBezTo>
                  <a:cubicBezTo>
                    <a:pt x="82" y="158"/>
                    <a:pt x="51" y="189"/>
                    <a:pt x="18" y="218"/>
                  </a:cubicBezTo>
                  <a:cubicBezTo>
                    <a:pt x="17" y="219"/>
                    <a:pt x="16" y="220"/>
                    <a:pt x="14" y="220"/>
                  </a:cubicBezTo>
                  <a:cubicBezTo>
                    <a:pt x="12" y="221"/>
                    <a:pt x="9" y="221"/>
                    <a:pt x="7" y="222"/>
                  </a:cubicBezTo>
                  <a:cubicBezTo>
                    <a:pt x="8" y="225"/>
                    <a:pt x="8" y="225"/>
                    <a:pt x="8" y="225"/>
                  </a:cubicBezTo>
                  <a:cubicBezTo>
                    <a:pt x="10" y="223"/>
                    <a:pt x="10" y="223"/>
                    <a:pt x="10" y="223"/>
                  </a:cubicBezTo>
                  <a:cubicBezTo>
                    <a:pt x="9" y="221"/>
                    <a:pt x="7" y="220"/>
                    <a:pt x="6" y="219"/>
                  </a:cubicBezTo>
                  <a:cubicBezTo>
                    <a:pt x="4" y="221"/>
                    <a:pt x="4" y="221"/>
                    <a:pt x="4" y="221"/>
                  </a:cubicBezTo>
                  <a:cubicBezTo>
                    <a:pt x="6" y="223"/>
                    <a:pt x="6" y="223"/>
                    <a:pt x="6" y="223"/>
                  </a:cubicBezTo>
                  <a:cubicBezTo>
                    <a:pt x="4" y="221"/>
                    <a:pt x="4" y="221"/>
                    <a:pt x="4" y="221"/>
                  </a:cubicBezTo>
                  <a:cubicBezTo>
                    <a:pt x="2" y="224"/>
                    <a:pt x="2" y="224"/>
                    <a:pt x="2" y="224"/>
                  </a:cubicBezTo>
                  <a:cubicBezTo>
                    <a:pt x="3" y="225"/>
                    <a:pt x="5" y="226"/>
                    <a:pt x="6" y="227"/>
                  </a:cubicBezTo>
                  <a:cubicBezTo>
                    <a:pt x="7" y="228"/>
                    <a:pt x="7" y="228"/>
                    <a:pt x="7" y="228"/>
                  </a:cubicBezTo>
                  <a:cubicBezTo>
                    <a:pt x="9" y="228"/>
                    <a:pt x="9" y="228"/>
                    <a:pt x="9" y="228"/>
                  </a:cubicBezTo>
                  <a:cubicBezTo>
                    <a:pt x="11" y="227"/>
                    <a:pt x="13" y="227"/>
                    <a:pt x="15" y="226"/>
                  </a:cubicBezTo>
                  <a:cubicBezTo>
                    <a:pt x="17" y="226"/>
                    <a:pt x="20" y="225"/>
                    <a:pt x="22" y="223"/>
                  </a:cubicBezTo>
                  <a:cubicBezTo>
                    <a:pt x="55" y="194"/>
                    <a:pt x="88" y="162"/>
                    <a:pt x="101" y="117"/>
                  </a:cubicBezTo>
                  <a:cubicBezTo>
                    <a:pt x="111" y="84"/>
                    <a:pt x="116" y="49"/>
                    <a:pt x="123" y="16"/>
                  </a:cubicBezTo>
                  <a:cubicBezTo>
                    <a:pt x="123" y="16"/>
                    <a:pt x="123" y="16"/>
                    <a:pt x="123" y="16"/>
                  </a:cubicBezTo>
                  <a:cubicBezTo>
                    <a:pt x="123" y="15"/>
                    <a:pt x="123" y="15"/>
                    <a:pt x="123" y="14"/>
                  </a:cubicBezTo>
                  <a:cubicBezTo>
                    <a:pt x="123" y="12"/>
                    <a:pt x="122" y="9"/>
                    <a:pt x="121" y="7"/>
                  </a:cubicBezTo>
                  <a:cubicBezTo>
                    <a:pt x="120" y="6"/>
                    <a:pt x="120" y="5"/>
                    <a:pt x="119" y="4"/>
                  </a:cubicBezTo>
                  <a:cubicBezTo>
                    <a:pt x="118" y="3"/>
                    <a:pt x="117" y="2"/>
                    <a:pt x="116" y="1"/>
                  </a:cubicBezTo>
                  <a:cubicBezTo>
                    <a:pt x="114" y="1"/>
                    <a:pt x="113" y="0"/>
                    <a:pt x="112" y="0"/>
                  </a:cubicBezTo>
                  <a:cubicBezTo>
                    <a:pt x="110" y="0"/>
                    <a:pt x="108" y="1"/>
                    <a:pt x="107" y="2"/>
                  </a:cubicBezTo>
                  <a:cubicBezTo>
                    <a:pt x="105" y="3"/>
                    <a:pt x="104" y="5"/>
                    <a:pt x="104" y="7"/>
                  </a:cubicBezTo>
                  <a:cubicBezTo>
                    <a:pt x="103" y="9"/>
                    <a:pt x="102" y="10"/>
                    <a:pt x="102" y="12"/>
                  </a:cubicBezTo>
                  <a:cubicBezTo>
                    <a:pt x="98" y="32"/>
                    <a:pt x="93" y="51"/>
                    <a:pt x="90" y="71"/>
                  </a:cubicBezTo>
                  <a:cubicBezTo>
                    <a:pt x="81" y="125"/>
                    <a:pt x="54" y="168"/>
                    <a:pt x="11" y="202"/>
                  </a:cubicBezTo>
                  <a:cubicBezTo>
                    <a:pt x="8" y="204"/>
                    <a:pt x="6" y="208"/>
                    <a:pt x="5" y="211"/>
                  </a:cubicBezTo>
                  <a:cubicBezTo>
                    <a:pt x="3" y="214"/>
                    <a:pt x="2" y="217"/>
                    <a:pt x="1" y="220"/>
                  </a:cubicBezTo>
                  <a:cubicBezTo>
                    <a:pt x="0" y="222"/>
                    <a:pt x="0" y="222"/>
                    <a:pt x="0" y="222"/>
                  </a:cubicBezTo>
                  <a:cubicBezTo>
                    <a:pt x="2" y="224"/>
                    <a:pt x="2" y="224"/>
                    <a:pt x="2" y="224"/>
                  </a:cubicBezTo>
                  <a:cubicBezTo>
                    <a:pt x="4" y="221"/>
                    <a:pt x="4" y="221"/>
                    <a:pt x="4" y="221"/>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Freeform 19">
              <a:extLst>
                <a:ext uri="{FF2B5EF4-FFF2-40B4-BE49-F238E27FC236}">
                  <a16:creationId xmlns:a16="http://schemas.microsoft.com/office/drawing/2014/main" id="{552A71FA-3F36-481E-8B48-56C848717CEE}"/>
                </a:ext>
              </a:extLst>
            </p:cNvPr>
            <p:cNvSpPr>
              <a:spLocks/>
            </p:cNvSpPr>
            <p:nvPr/>
          </p:nvSpPr>
          <p:spPr bwMode="auto">
            <a:xfrm>
              <a:off x="1859" y="2773"/>
              <a:ext cx="161" cy="268"/>
            </a:xfrm>
            <a:custGeom>
              <a:avLst/>
              <a:gdLst>
                <a:gd name="T0" fmla="*/ 0 w 123"/>
                <a:gd name="T1" fmla="*/ 196 h 205"/>
                <a:gd name="T2" fmla="*/ 81 w 123"/>
                <a:gd name="T3" fmla="*/ 72 h 205"/>
                <a:gd name="T4" fmla="*/ 108 w 123"/>
                <a:gd name="T5" fmla="*/ 14 h 205"/>
                <a:gd name="T6" fmla="*/ 117 w 123"/>
                <a:gd name="T7" fmla="*/ 0 h 205"/>
                <a:gd name="T8" fmla="*/ 122 w 123"/>
                <a:gd name="T9" fmla="*/ 1 h 205"/>
                <a:gd name="T10" fmla="*/ 122 w 123"/>
                <a:gd name="T11" fmla="*/ 16 h 205"/>
                <a:gd name="T12" fmla="*/ 19 w 123"/>
                <a:gd name="T13" fmla="*/ 198 h 205"/>
                <a:gd name="T14" fmla="*/ 0 w 123"/>
                <a:gd name="T15" fmla="*/ 196 h 2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205">
                  <a:moveTo>
                    <a:pt x="0" y="196"/>
                  </a:moveTo>
                  <a:cubicBezTo>
                    <a:pt x="36" y="160"/>
                    <a:pt x="59" y="116"/>
                    <a:pt x="81" y="72"/>
                  </a:cubicBezTo>
                  <a:cubicBezTo>
                    <a:pt x="91" y="53"/>
                    <a:pt x="99" y="34"/>
                    <a:pt x="108" y="14"/>
                  </a:cubicBezTo>
                  <a:cubicBezTo>
                    <a:pt x="110" y="9"/>
                    <a:pt x="114" y="5"/>
                    <a:pt x="117" y="0"/>
                  </a:cubicBezTo>
                  <a:cubicBezTo>
                    <a:pt x="119" y="1"/>
                    <a:pt x="121" y="1"/>
                    <a:pt x="122" y="1"/>
                  </a:cubicBezTo>
                  <a:cubicBezTo>
                    <a:pt x="122" y="6"/>
                    <a:pt x="123" y="11"/>
                    <a:pt x="122" y="16"/>
                  </a:cubicBezTo>
                  <a:cubicBezTo>
                    <a:pt x="103" y="86"/>
                    <a:pt x="66" y="145"/>
                    <a:pt x="19" y="198"/>
                  </a:cubicBezTo>
                  <a:cubicBezTo>
                    <a:pt x="12" y="205"/>
                    <a:pt x="6" y="205"/>
                    <a:pt x="0" y="196"/>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Freeform 20">
              <a:extLst>
                <a:ext uri="{FF2B5EF4-FFF2-40B4-BE49-F238E27FC236}">
                  <a16:creationId xmlns:a16="http://schemas.microsoft.com/office/drawing/2014/main" id="{511F55AE-B084-435E-B3A4-D298D95D390C}"/>
                </a:ext>
              </a:extLst>
            </p:cNvPr>
            <p:cNvSpPr>
              <a:spLocks/>
            </p:cNvSpPr>
            <p:nvPr/>
          </p:nvSpPr>
          <p:spPr bwMode="auto">
            <a:xfrm>
              <a:off x="1854" y="2769"/>
              <a:ext cx="170" cy="273"/>
            </a:xfrm>
            <a:custGeom>
              <a:avLst/>
              <a:gdLst>
                <a:gd name="T0" fmla="*/ 4 w 130"/>
                <a:gd name="T1" fmla="*/ 199 h 209"/>
                <a:gd name="T2" fmla="*/ 6 w 130"/>
                <a:gd name="T3" fmla="*/ 201 h 209"/>
                <a:gd name="T4" fmla="*/ 88 w 130"/>
                <a:gd name="T5" fmla="*/ 77 h 209"/>
                <a:gd name="T6" fmla="*/ 115 w 130"/>
                <a:gd name="T7" fmla="*/ 19 h 209"/>
                <a:gd name="T8" fmla="*/ 124 w 130"/>
                <a:gd name="T9" fmla="*/ 5 h 209"/>
                <a:gd name="T10" fmla="*/ 121 w 130"/>
                <a:gd name="T11" fmla="*/ 3 h 209"/>
                <a:gd name="T12" fmla="*/ 121 w 130"/>
                <a:gd name="T13" fmla="*/ 6 h 209"/>
                <a:gd name="T14" fmla="*/ 126 w 130"/>
                <a:gd name="T15" fmla="*/ 7 h 209"/>
                <a:gd name="T16" fmla="*/ 126 w 130"/>
                <a:gd name="T17" fmla="*/ 4 h 209"/>
                <a:gd name="T18" fmla="*/ 123 w 130"/>
                <a:gd name="T19" fmla="*/ 4 h 209"/>
                <a:gd name="T20" fmla="*/ 124 w 130"/>
                <a:gd name="T21" fmla="*/ 14 h 209"/>
                <a:gd name="T22" fmla="*/ 123 w 130"/>
                <a:gd name="T23" fmla="*/ 18 h 209"/>
                <a:gd name="T24" fmla="*/ 21 w 130"/>
                <a:gd name="T25" fmla="*/ 199 h 209"/>
                <a:gd name="T26" fmla="*/ 17 w 130"/>
                <a:gd name="T27" fmla="*/ 202 h 209"/>
                <a:gd name="T28" fmla="*/ 14 w 130"/>
                <a:gd name="T29" fmla="*/ 203 h 209"/>
                <a:gd name="T30" fmla="*/ 11 w 130"/>
                <a:gd name="T31" fmla="*/ 202 h 209"/>
                <a:gd name="T32" fmla="*/ 6 w 130"/>
                <a:gd name="T33" fmla="*/ 197 h 209"/>
                <a:gd name="T34" fmla="*/ 4 w 130"/>
                <a:gd name="T35" fmla="*/ 199 h 209"/>
                <a:gd name="T36" fmla="*/ 6 w 130"/>
                <a:gd name="T37" fmla="*/ 201 h 209"/>
                <a:gd name="T38" fmla="*/ 4 w 130"/>
                <a:gd name="T39" fmla="*/ 199 h 209"/>
                <a:gd name="T40" fmla="*/ 1 w 130"/>
                <a:gd name="T41" fmla="*/ 200 h 209"/>
                <a:gd name="T42" fmla="*/ 7 w 130"/>
                <a:gd name="T43" fmla="*/ 207 h 209"/>
                <a:gd name="T44" fmla="*/ 14 w 130"/>
                <a:gd name="T45" fmla="*/ 209 h 209"/>
                <a:gd name="T46" fmla="*/ 20 w 130"/>
                <a:gd name="T47" fmla="*/ 207 h 209"/>
                <a:gd name="T48" fmla="*/ 25 w 130"/>
                <a:gd name="T49" fmla="*/ 203 h 209"/>
                <a:gd name="T50" fmla="*/ 129 w 130"/>
                <a:gd name="T51" fmla="*/ 20 h 209"/>
                <a:gd name="T52" fmla="*/ 130 w 130"/>
                <a:gd name="T53" fmla="*/ 14 h 209"/>
                <a:gd name="T54" fmla="*/ 129 w 130"/>
                <a:gd name="T55" fmla="*/ 4 h 209"/>
                <a:gd name="T56" fmla="*/ 129 w 130"/>
                <a:gd name="T57" fmla="*/ 2 h 209"/>
                <a:gd name="T58" fmla="*/ 127 w 130"/>
                <a:gd name="T59" fmla="*/ 1 h 209"/>
                <a:gd name="T60" fmla="*/ 122 w 130"/>
                <a:gd name="T61" fmla="*/ 0 h 209"/>
                <a:gd name="T62" fmla="*/ 120 w 130"/>
                <a:gd name="T63" fmla="*/ 0 h 209"/>
                <a:gd name="T64" fmla="*/ 119 w 130"/>
                <a:gd name="T65" fmla="*/ 1 h 209"/>
                <a:gd name="T66" fmla="*/ 109 w 130"/>
                <a:gd name="T67" fmla="*/ 16 h 209"/>
                <a:gd name="T68" fmla="*/ 82 w 130"/>
                <a:gd name="T69" fmla="*/ 74 h 209"/>
                <a:gd name="T70" fmla="*/ 2 w 130"/>
                <a:gd name="T71" fmla="*/ 196 h 209"/>
                <a:gd name="T72" fmla="*/ 0 w 130"/>
                <a:gd name="T73" fmla="*/ 198 h 209"/>
                <a:gd name="T74" fmla="*/ 1 w 130"/>
                <a:gd name="T75" fmla="*/ 200 h 209"/>
                <a:gd name="T76" fmla="*/ 4 w 130"/>
                <a:gd name="T77" fmla="*/ 19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0" h="209">
                  <a:moveTo>
                    <a:pt x="4" y="199"/>
                  </a:moveTo>
                  <a:cubicBezTo>
                    <a:pt x="6" y="201"/>
                    <a:pt x="6" y="201"/>
                    <a:pt x="6" y="201"/>
                  </a:cubicBezTo>
                  <a:cubicBezTo>
                    <a:pt x="42" y="165"/>
                    <a:pt x="66" y="121"/>
                    <a:pt x="88" y="77"/>
                  </a:cubicBezTo>
                  <a:cubicBezTo>
                    <a:pt x="98" y="58"/>
                    <a:pt x="106" y="38"/>
                    <a:pt x="115" y="19"/>
                  </a:cubicBezTo>
                  <a:cubicBezTo>
                    <a:pt x="117" y="14"/>
                    <a:pt x="121" y="10"/>
                    <a:pt x="124" y="5"/>
                  </a:cubicBezTo>
                  <a:cubicBezTo>
                    <a:pt x="121" y="3"/>
                    <a:pt x="121" y="3"/>
                    <a:pt x="121" y="3"/>
                  </a:cubicBezTo>
                  <a:cubicBezTo>
                    <a:pt x="121" y="6"/>
                    <a:pt x="121" y="6"/>
                    <a:pt x="121" y="6"/>
                  </a:cubicBezTo>
                  <a:cubicBezTo>
                    <a:pt x="122" y="7"/>
                    <a:pt x="124" y="7"/>
                    <a:pt x="126" y="7"/>
                  </a:cubicBezTo>
                  <a:cubicBezTo>
                    <a:pt x="126" y="4"/>
                    <a:pt x="126" y="4"/>
                    <a:pt x="126" y="4"/>
                  </a:cubicBezTo>
                  <a:cubicBezTo>
                    <a:pt x="123" y="4"/>
                    <a:pt x="123" y="4"/>
                    <a:pt x="123" y="4"/>
                  </a:cubicBezTo>
                  <a:cubicBezTo>
                    <a:pt x="123" y="8"/>
                    <a:pt x="124" y="11"/>
                    <a:pt x="124" y="14"/>
                  </a:cubicBezTo>
                  <a:cubicBezTo>
                    <a:pt x="124" y="16"/>
                    <a:pt x="123" y="17"/>
                    <a:pt x="123" y="18"/>
                  </a:cubicBezTo>
                  <a:cubicBezTo>
                    <a:pt x="105" y="87"/>
                    <a:pt x="68" y="146"/>
                    <a:pt x="21" y="199"/>
                  </a:cubicBezTo>
                  <a:cubicBezTo>
                    <a:pt x="19" y="200"/>
                    <a:pt x="18" y="201"/>
                    <a:pt x="17" y="202"/>
                  </a:cubicBezTo>
                  <a:cubicBezTo>
                    <a:pt x="16" y="203"/>
                    <a:pt x="15" y="203"/>
                    <a:pt x="14" y="203"/>
                  </a:cubicBezTo>
                  <a:cubicBezTo>
                    <a:pt x="13" y="203"/>
                    <a:pt x="12" y="203"/>
                    <a:pt x="11" y="202"/>
                  </a:cubicBezTo>
                  <a:cubicBezTo>
                    <a:pt x="9" y="201"/>
                    <a:pt x="8" y="199"/>
                    <a:pt x="6" y="197"/>
                  </a:cubicBezTo>
                  <a:cubicBezTo>
                    <a:pt x="4" y="199"/>
                    <a:pt x="4" y="199"/>
                    <a:pt x="4" y="199"/>
                  </a:cubicBezTo>
                  <a:cubicBezTo>
                    <a:pt x="6" y="201"/>
                    <a:pt x="6" y="201"/>
                    <a:pt x="6" y="201"/>
                  </a:cubicBezTo>
                  <a:cubicBezTo>
                    <a:pt x="4" y="199"/>
                    <a:pt x="4" y="199"/>
                    <a:pt x="4" y="199"/>
                  </a:cubicBezTo>
                  <a:cubicBezTo>
                    <a:pt x="1" y="200"/>
                    <a:pt x="1" y="200"/>
                    <a:pt x="1" y="200"/>
                  </a:cubicBezTo>
                  <a:cubicBezTo>
                    <a:pt x="3" y="203"/>
                    <a:pt x="5" y="205"/>
                    <a:pt x="7" y="207"/>
                  </a:cubicBezTo>
                  <a:cubicBezTo>
                    <a:pt x="9" y="208"/>
                    <a:pt x="12" y="209"/>
                    <a:pt x="14" y="209"/>
                  </a:cubicBezTo>
                  <a:cubicBezTo>
                    <a:pt x="16" y="209"/>
                    <a:pt x="18" y="208"/>
                    <a:pt x="20" y="207"/>
                  </a:cubicBezTo>
                  <a:cubicBezTo>
                    <a:pt x="22" y="206"/>
                    <a:pt x="24" y="205"/>
                    <a:pt x="25" y="203"/>
                  </a:cubicBezTo>
                  <a:cubicBezTo>
                    <a:pt x="73" y="149"/>
                    <a:pt x="110" y="90"/>
                    <a:pt x="129" y="20"/>
                  </a:cubicBezTo>
                  <a:cubicBezTo>
                    <a:pt x="130" y="18"/>
                    <a:pt x="130" y="16"/>
                    <a:pt x="130" y="14"/>
                  </a:cubicBezTo>
                  <a:cubicBezTo>
                    <a:pt x="130" y="10"/>
                    <a:pt x="129" y="7"/>
                    <a:pt x="129" y="4"/>
                  </a:cubicBezTo>
                  <a:cubicBezTo>
                    <a:pt x="129" y="2"/>
                    <a:pt x="129" y="2"/>
                    <a:pt x="129" y="2"/>
                  </a:cubicBezTo>
                  <a:cubicBezTo>
                    <a:pt x="127" y="1"/>
                    <a:pt x="127" y="1"/>
                    <a:pt x="127" y="1"/>
                  </a:cubicBezTo>
                  <a:cubicBezTo>
                    <a:pt x="125" y="1"/>
                    <a:pt x="124" y="1"/>
                    <a:pt x="122" y="0"/>
                  </a:cubicBezTo>
                  <a:cubicBezTo>
                    <a:pt x="120" y="0"/>
                    <a:pt x="120" y="0"/>
                    <a:pt x="120" y="0"/>
                  </a:cubicBezTo>
                  <a:cubicBezTo>
                    <a:pt x="119" y="1"/>
                    <a:pt x="119" y="1"/>
                    <a:pt x="119" y="1"/>
                  </a:cubicBezTo>
                  <a:cubicBezTo>
                    <a:pt x="116" y="6"/>
                    <a:pt x="112" y="10"/>
                    <a:pt x="109" y="16"/>
                  </a:cubicBezTo>
                  <a:cubicBezTo>
                    <a:pt x="100" y="35"/>
                    <a:pt x="92" y="55"/>
                    <a:pt x="82" y="74"/>
                  </a:cubicBezTo>
                  <a:cubicBezTo>
                    <a:pt x="60" y="118"/>
                    <a:pt x="37" y="161"/>
                    <a:pt x="2" y="196"/>
                  </a:cubicBezTo>
                  <a:cubicBezTo>
                    <a:pt x="0" y="198"/>
                    <a:pt x="0" y="198"/>
                    <a:pt x="0" y="198"/>
                  </a:cubicBezTo>
                  <a:cubicBezTo>
                    <a:pt x="1" y="200"/>
                    <a:pt x="1" y="200"/>
                    <a:pt x="1" y="200"/>
                  </a:cubicBezTo>
                  <a:cubicBezTo>
                    <a:pt x="4" y="199"/>
                    <a:pt x="4" y="199"/>
                    <a:pt x="4" y="199"/>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21">
              <a:extLst>
                <a:ext uri="{FF2B5EF4-FFF2-40B4-BE49-F238E27FC236}">
                  <a16:creationId xmlns:a16="http://schemas.microsoft.com/office/drawing/2014/main" id="{AE14CAC1-67DD-4BF1-89FD-9FE01ECC450F}"/>
                </a:ext>
              </a:extLst>
            </p:cNvPr>
            <p:cNvSpPr>
              <a:spLocks/>
            </p:cNvSpPr>
            <p:nvPr/>
          </p:nvSpPr>
          <p:spPr bwMode="auto">
            <a:xfrm>
              <a:off x="2191" y="2782"/>
              <a:ext cx="167" cy="118"/>
            </a:xfrm>
            <a:custGeom>
              <a:avLst/>
              <a:gdLst>
                <a:gd name="T0" fmla="*/ 0 w 128"/>
                <a:gd name="T1" fmla="*/ 86 h 90"/>
                <a:gd name="T2" fmla="*/ 21 w 128"/>
                <a:gd name="T3" fmla="*/ 74 h 90"/>
                <a:gd name="T4" fmla="*/ 87 w 128"/>
                <a:gd name="T5" fmla="*/ 13 h 90"/>
                <a:gd name="T6" fmla="*/ 119 w 128"/>
                <a:gd name="T7" fmla="*/ 11 h 90"/>
                <a:gd name="T8" fmla="*/ 118 w 128"/>
                <a:gd name="T9" fmla="*/ 36 h 90"/>
                <a:gd name="T10" fmla="*/ 0 w 128"/>
                <a:gd name="T11" fmla="*/ 86 h 90"/>
              </a:gdLst>
              <a:ahLst/>
              <a:cxnLst>
                <a:cxn ang="0">
                  <a:pos x="T0" y="T1"/>
                </a:cxn>
                <a:cxn ang="0">
                  <a:pos x="T2" y="T3"/>
                </a:cxn>
                <a:cxn ang="0">
                  <a:pos x="T4" y="T5"/>
                </a:cxn>
                <a:cxn ang="0">
                  <a:pos x="T6" y="T7"/>
                </a:cxn>
                <a:cxn ang="0">
                  <a:pos x="T8" y="T9"/>
                </a:cxn>
                <a:cxn ang="0">
                  <a:pos x="T10" y="T11"/>
                </a:cxn>
              </a:cxnLst>
              <a:rect l="0" t="0" r="r" b="b"/>
              <a:pathLst>
                <a:path w="128" h="90">
                  <a:moveTo>
                    <a:pt x="0" y="86"/>
                  </a:moveTo>
                  <a:cubicBezTo>
                    <a:pt x="7" y="82"/>
                    <a:pt x="14" y="78"/>
                    <a:pt x="21" y="74"/>
                  </a:cubicBezTo>
                  <a:cubicBezTo>
                    <a:pt x="48" y="59"/>
                    <a:pt x="71" y="40"/>
                    <a:pt x="87" y="13"/>
                  </a:cubicBezTo>
                  <a:cubicBezTo>
                    <a:pt x="94" y="1"/>
                    <a:pt x="105" y="0"/>
                    <a:pt x="119" y="11"/>
                  </a:cubicBezTo>
                  <a:cubicBezTo>
                    <a:pt x="128" y="17"/>
                    <a:pt x="127" y="25"/>
                    <a:pt x="118" y="36"/>
                  </a:cubicBezTo>
                  <a:cubicBezTo>
                    <a:pt x="87" y="71"/>
                    <a:pt x="49" y="90"/>
                    <a:pt x="0" y="86"/>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 name="Freeform 22">
              <a:extLst>
                <a:ext uri="{FF2B5EF4-FFF2-40B4-BE49-F238E27FC236}">
                  <a16:creationId xmlns:a16="http://schemas.microsoft.com/office/drawing/2014/main" id="{0AE51C36-1F99-4382-80A0-41CBBB3F46E2}"/>
                </a:ext>
              </a:extLst>
            </p:cNvPr>
            <p:cNvSpPr>
              <a:spLocks/>
            </p:cNvSpPr>
            <p:nvPr/>
          </p:nvSpPr>
          <p:spPr bwMode="auto">
            <a:xfrm>
              <a:off x="2178" y="2782"/>
              <a:ext cx="180" cy="116"/>
            </a:xfrm>
            <a:custGeom>
              <a:avLst/>
              <a:gdLst>
                <a:gd name="T0" fmla="*/ 10 w 138"/>
                <a:gd name="T1" fmla="*/ 86 h 89"/>
                <a:gd name="T2" fmla="*/ 12 w 138"/>
                <a:gd name="T3" fmla="*/ 88 h 89"/>
                <a:gd name="T4" fmla="*/ 33 w 138"/>
                <a:gd name="T5" fmla="*/ 77 h 89"/>
                <a:gd name="T6" fmla="*/ 99 w 138"/>
                <a:gd name="T7" fmla="*/ 15 h 89"/>
                <a:gd name="T8" fmla="*/ 105 w 138"/>
                <a:gd name="T9" fmla="*/ 8 h 89"/>
                <a:gd name="T10" fmla="*/ 111 w 138"/>
                <a:gd name="T11" fmla="*/ 7 h 89"/>
                <a:gd name="T12" fmla="*/ 128 w 138"/>
                <a:gd name="T13" fmla="*/ 14 h 89"/>
                <a:gd name="T14" fmla="*/ 131 w 138"/>
                <a:gd name="T15" fmla="*/ 17 h 89"/>
                <a:gd name="T16" fmla="*/ 132 w 138"/>
                <a:gd name="T17" fmla="*/ 21 h 89"/>
                <a:gd name="T18" fmla="*/ 131 w 138"/>
                <a:gd name="T19" fmla="*/ 27 h 89"/>
                <a:gd name="T20" fmla="*/ 126 w 138"/>
                <a:gd name="T21" fmla="*/ 34 h 89"/>
                <a:gd name="T22" fmla="*/ 80 w 138"/>
                <a:gd name="T23" fmla="*/ 70 h 89"/>
                <a:gd name="T24" fmla="*/ 24 w 138"/>
                <a:gd name="T25" fmla="*/ 83 h 89"/>
                <a:gd name="T26" fmla="*/ 11 w 138"/>
                <a:gd name="T27" fmla="*/ 83 h 89"/>
                <a:gd name="T28" fmla="*/ 10 w 138"/>
                <a:gd name="T29" fmla="*/ 86 h 89"/>
                <a:gd name="T30" fmla="*/ 12 w 138"/>
                <a:gd name="T31" fmla="*/ 88 h 89"/>
                <a:gd name="T32" fmla="*/ 10 w 138"/>
                <a:gd name="T33" fmla="*/ 86 h 89"/>
                <a:gd name="T34" fmla="*/ 10 w 138"/>
                <a:gd name="T35" fmla="*/ 89 h 89"/>
                <a:gd name="T36" fmla="*/ 24 w 138"/>
                <a:gd name="T37" fmla="*/ 89 h 89"/>
                <a:gd name="T38" fmla="*/ 83 w 138"/>
                <a:gd name="T39" fmla="*/ 76 h 89"/>
                <a:gd name="T40" fmla="*/ 130 w 138"/>
                <a:gd name="T41" fmla="*/ 38 h 89"/>
                <a:gd name="T42" fmla="*/ 136 w 138"/>
                <a:gd name="T43" fmla="*/ 29 h 89"/>
                <a:gd name="T44" fmla="*/ 138 w 138"/>
                <a:gd name="T45" fmla="*/ 21 h 89"/>
                <a:gd name="T46" fmla="*/ 137 w 138"/>
                <a:gd name="T47" fmla="*/ 14 h 89"/>
                <a:gd name="T48" fmla="*/ 131 w 138"/>
                <a:gd name="T49" fmla="*/ 9 h 89"/>
                <a:gd name="T50" fmla="*/ 111 w 138"/>
                <a:gd name="T51" fmla="*/ 0 h 89"/>
                <a:gd name="T52" fmla="*/ 102 w 138"/>
                <a:gd name="T53" fmla="*/ 3 h 89"/>
                <a:gd name="T54" fmla="*/ 94 w 138"/>
                <a:gd name="T55" fmla="*/ 12 h 89"/>
                <a:gd name="T56" fmla="*/ 30 w 138"/>
                <a:gd name="T57" fmla="*/ 71 h 89"/>
                <a:gd name="T58" fmla="*/ 9 w 138"/>
                <a:gd name="T59" fmla="*/ 83 h 89"/>
                <a:gd name="T60" fmla="*/ 0 w 138"/>
                <a:gd name="T61" fmla="*/ 88 h 89"/>
                <a:gd name="T62" fmla="*/ 10 w 138"/>
                <a:gd name="T63" fmla="*/ 89 h 89"/>
                <a:gd name="T64" fmla="*/ 10 w 138"/>
                <a:gd name="T65"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89">
                  <a:moveTo>
                    <a:pt x="10" y="86"/>
                  </a:moveTo>
                  <a:cubicBezTo>
                    <a:pt x="12" y="88"/>
                    <a:pt x="12" y="88"/>
                    <a:pt x="12" y="88"/>
                  </a:cubicBezTo>
                  <a:cubicBezTo>
                    <a:pt x="19" y="85"/>
                    <a:pt x="26" y="81"/>
                    <a:pt x="33" y="77"/>
                  </a:cubicBezTo>
                  <a:cubicBezTo>
                    <a:pt x="60" y="61"/>
                    <a:pt x="83" y="42"/>
                    <a:pt x="99" y="15"/>
                  </a:cubicBezTo>
                  <a:cubicBezTo>
                    <a:pt x="101" y="12"/>
                    <a:pt x="103" y="10"/>
                    <a:pt x="105" y="8"/>
                  </a:cubicBezTo>
                  <a:cubicBezTo>
                    <a:pt x="107" y="7"/>
                    <a:pt x="109" y="7"/>
                    <a:pt x="111" y="7"/>
                  </a:cubicBezTo>
                  <a:cubicBezTo>
                    <a:pt x="115" y="7"/>
                    <a:pt x="121" y="9"/>
                    <a:pt x="128" y="14"/>
                  </a:cubicBezTo>
                  <a:cubicBezTo>
                    <a:pt x="129" y="15"/>
                    <a:pt x="131" y="16"/>
                    <a:pt x="131" y="17"/>
                  </a:cubicBezTo>
                  <a:cubicBezTo>
                    <a:pt x="132" y="18"/>
                    <a:pt x="132" y="20"/>
                    <a:pt x="132" y="21"/>
                  </a:cubicBezTo>
                  <a:cubicBezTo>
                    <a:pt x="132" y="23"/>
                    <a:pt x="132" y="24"/>
                    <a:pt x="131" y="27"/>
                  </a:cubicBezTo>
                  <a:cubicBezTo>
                    <a:pt x="130" y="29"/>
                    <a:pt x="128" y="31"/>
                    <a:pt x="126" y="34"/>
                  </a:cubicBezTo>
                  <a:cubicBezTo>
                    <a:pt x="112" y="50"/>
                    <a:pt x="97" y="62"/>
                    <a:pt x="80" y="70"/>
                  </a:cubicBezTo>
                  <a:cubicBezTo>
                    <a:pt x="63" y="79"/>
                    <a:pt x="45" y="83"/>
                    <a:pt x="24" y="83"/>
                  </a:cubicBezTo>
                  <a:cubicBezTo>
                    <a:pt x="20" y="83"/>
                    <a:pt x="15" y="83"/>
                    <a:pt x="11" y="83"/>
                  </a:cubicBezTo>
                  <a:cubicBezTo>
                    <a:pt x="10" y="86"/>
                    <a:pt x="10" y="86"/>
                    <a:pt x="10" y="86"/>
                  </a:cubicBezTo>
                  <a:cubicBezTo>
                    <a:pt x="12" y="88"/>
                    <a:pt x="12" y="88"/>
                    <a:pt x="12" y="88"/>
                  </a:cubicBezTo>
                  <a:cubicBezTo>
                    <a:pt x="10" y="86"/>
                    <a:pt x="10" y="86"/>
                    <a:pt x="10" y="86"/>
                  </a:cubicBezTo>
                  <a:cubicBezTo>
                    <a:pt x="10" y="89"/>
                    <a:pt x="10" y="89"/>
                    <a:pt x="10" y="89"/>
                  </a:cubicBezTo>
                  <a:cubicBezTo>
                    <a:pt x="15" y="89"/>
                    <a:pt x="20" y="89"/>
                    <a:pt x="24" y="89"/>
                  </a:cubicBezTo>
                  <a:cubicBezTo>
                    <a:pt x="46" y="89"/>
                    <a:pt x="65" y="85"/>
                    <a:pt x="83" y="76"/>
                  </a:cubicBezTo>
                  <a:cubicBezTo>
                    <a:pt x="101" y="67"/>
                    <a:pt x="116" y="54"/>
                    <a:pt x="130" y="38"/>
                  </a:cubicBezTo>
                  <a:cubicBezTo>
                    <a:pt x="133" y="35"/>
                    <a:pt x="135" y="32"/>
                    <a:pt x="136" y="29"/>
                  </a:cubicBezTo>
                  <a:cubicBezTo>
                    <a:pt x="138" y="26"/>
                    <a:pt x="138" y="24"/>
                    <a:pt x="138" y="21"/>
                  </a:cubicBezTo>
                  <a:cubicBezTo>
                    <a:pt x="138" y="19"/>
                    <a:pt x="138" y="16"/>
                    <a:pt x="137" y="14"/>
                  </a:cubicBezTo>
                  <a:cubicBezTo>
                    <a:pt x="135" y="12"/>
                    <a:pt x="133" y="10"/>
                    <a:pt x="131" y="9"/>
                  </a:cubicBezTo>
                  <a:cubicBezTo>
                    <a:pt x="124" y="3"/>
                    <a:pt x="118" y="0"/>
                    <a:pt x="111" y="0"/>
                  </a:cubicBezTo>
                  <a:cubicBezTo>
                    <a:pt x="108" y="0"/>
                    <a:pt x="104" y="1"/>
                    <a:pt x="102" y="3"/>
                  </a:cubicBezTo>
                  <a:cubicBezTo>
                    <a:pt x="99" y="5"/>
                    <a:pt x="96" y="8"/>
                    <a:pt x="94" y="12"/>
                  </a:cubicBezTo>
                  <a:cubicBezTo>
                    <a:pt x="78" y="38"/>
                    <a:pt x="56" y="56"/>
                    <a:pt x="30" y="71"/>
                  </a:cubicBezTo>
                  <a:cubicBezTo>
                    <a:pt x="23" y="75"/>
                    <a:pt x="16" y="79"/>
                    <a:pt x="9" y="83"/>
                  </a:cubicBezTo>
                  <a:cubicBezTo>
                    <a:pt x="0" y="88"/>
                    <a:pt x="0" y="88"/>
                    <a:pt x="0" y="88"/>
                  </a:cubicBezTo>
                  <a:cubicBezTo>
                    <a:pt x="10" y="89"/>
                    <a:pt x="10" y="89"/>
                    <a:pt x="10" y="89"/>
                  </a:cubicBezTo>
                  <a:cubicBezTo>
                    <a:pt x="10" y="86"/>
                    <a:pt x="10" y="86"/>
                    <a:pt x="10" y="86"/>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 name="Freeform 23">
              <a:extLst>
                <a:ext uri="{FF2B5EF4-FFF2-40B4-BE49-F238E27FC236}">
                  <a16:creationId xmlns:a16="http://schemas.microsoft.com/office/drawing/2014/main" id="{2B7B4341-F78D-41FB-A72D-0BDC9D84746B}"/>
                </a:ext>
              </a:extLst>
            </p:cNvPr>
            <p:cNvSpPr>
              <a:spLocks/>
            </p:cNvSpPr>
            <p:nvPr/>
          </p:nvSpPr>
          <p:spPr bwMode="auto">
            <a:xfrm>
              <a:off x="2090" y="2721"/>
              <a:ext cx="84" cy="132"/>
            </a:xfrm>
            <a:custGeom>
              <a:avLst/>
              <a:gdLst>
                <a:gd name="T0" fmla="*/ 64 w 64"/>
                <a:gd name="T1" fmla="*/ 30 h 101"/>
                <a:gd name="T2" fmla="*/ 58 w 64"/>
                <a:gd name="T3" fmla="*/ 42 h 101"/>
                <a:gd name="T4" fmla="*/ 26 w 64"/>
                <a:gd name="T5" fmla="*/ 90 h 101"/>
                <a:gd name="T6" fmla="*/ 17 w 64"/>
                <a:gd name="T7" fmla="*/ 98 h 101"/>
                <a:gd name="T8" fmla="*/ 3 w 64"/>
                <a:gd name="T9" fmla="*/ 98 h 101"/>
                <a:gd name="T10" fmla="*/ 1 w 64"/>
                <a:gd name="T11" fmla="*/ 85 h 101"/>
                <a:gd name="T12" fmla="*/ 24 w 64"/>
                <a:gd name="T13" fmla="*/ 19 h 101"/>
                <a:gd name="T14" fmla="*/ 44 w 64"/>
                <a:gd name="T15" fmla="*/ 2 h 101"/>
                <a:gd name="T16" fmla="*/ 64 w 64"/>
                <a:gd name="T17" fmla="*/ 3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01">
                  <a:moveTo>
                    <a:pt x="64" y="30"/>
                  </a:moveTo>
                  <a:cubicBezTo>
                    <a:pt x="63" y="32"/>
                    <a:pt x="61" y="38"/>
                    <a:pt x="58" y="42"/>
                  </a:cubicBezTo>
                  <a:cubicBezTo>
                    <a:pt x="48" y="58"/>
                    <a:pt x="37" y="74"/>
                    <a:pt x="26" y="90"/>
                  </a:cubicBezTo>
                  <a:cubicBezTo>
                    <a:pt x="23" y="93"/>
                    <a:pt x="20" y="97"/>
                    <a:pt x="17" y="98"/>
                  </a:cubicBezTo>
                  <a:cubicBezTo>
                    <a:pt x="13" y="99"/>
                    <a:pt x="6" y="101"/>
                    <a:pt x="3" y="98"/>
                  </a:cubicBezTo>
                  <a:cubicBezTo>
                    <a:pt x="0" y="96"/>
                    <a:pt x="0" y="89"/>
                    <a:pt x="1" y="85"/>
                  </a:cubicBezTo>
                  <a:cubicBezTo>
                    <a:pt x="8" y="63"/>
                    <a:pt x="17" y="41"/>
                    <a:pt x="24" y="19"/>
                  </a:cubicBezTo>
                  <a:cubicBezTo>
                    <a:pt x="28" y="10"/>
                    <a:pt x="31" y="0"/>
                    <a:pt x="44" y="2"/>
                  </a:cubicBezTo>
                  <a:cubicBezTo>
                    <a:pt x="54" y="4"/>
                    <a:pt x="64" y="16"/>
                    <a:pt x="64" y="30"/>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24">
              <a:extLst>
                <a:ext uri="{FF2B5EF4-FFF2-40B4-BE49-F238E27FC236}">
                  <a16:creationId xmlns:a16="http://schemas.microsoft.com/office/drawing/2014/main" id="{0D8AAAF2-51D9-417D-92A5-02E84775452B}"/>
                </a:ext>
              </a:extLst>
            </p:cNvPr>
            <p:cNvSpPr>
              <a:spLocks/>
            </p:cNvSpPr>
            <p:nvPr/>
          </p:nvSpPr>
          <p:spPr bwMode="auto">
            <a:xfrm>
              <a:off x="2086" y="2719"/>
              <a:ext cx="92" cy="136"/>
            </a:xfrm>
            <a:custGeom>
              <a:avLst/>
              <a:gdLst>
                <a:gd name="T0" fmla="*/ 67 w 70"/>
                <a:gd name="T1" fmla="*/ 31 h 104"/>
                <a:gd name="T2" fmla="*/ 64 w 70"/>
                <a:gd name="T3" fmla="*/ 30 h 104"/>
                <a:gd name="T4" fmla="*/ 62 w 70"/>
                <a:gd name="T5" fmla="*/ 35 h 104"/>
                <a:gd name="T6" fmla="*/ 59 w 70"/>
                <a:gd name="T7" fmla="*/ 42 h 104"/>
                <a:gd name="T8" fmla="*/ 26 w 70"/>
                <a:gd name="T9" fmla="*/ 89 h 104"/>
                <a:gd name="T10" fmla="*/ 23 w 70"/>
                <a:gd name="T11" fmla="*/ 94 h 104"/>
                <a:gd name="T12" fmla="*/ 19 w 70"/>
                <a:gd name="T13" fmla="*/ 96 h 104"/>
                <a:gd name="T14" fmla="*/ 11 w 70"/>
                <a:gd name="T15" fmla="*/ 98 h 104"/>
                <a:gd name="T16" fmla="*/ 8 w 70"/>
                <a:gd name="T17" fmla="*/ 97 h 104"/>
                <a:gd name="T18" fmla="*/ 8 w 70"/>
                <a:gd name="T19" fmla="*/ 97 h 104"/>
                <a:gd name="T20" fmla="*/ 7 w 70"/>
                <a:gd name="T21" fmla="*/ 95 h 104"/>
                <a:gd name="T22" fmla="*/ 6 w 70"/>
                <a:gd name="T23" fmla="*/ 91 h 104"/>
                <a:gd name="T24" fmla="*/ 7 w 70"/>
                <a:gd name="T25" fmla="*/ 86 h 104"/>
                <a:gd name="T26" fmla="*/ 7 w 70"/>
                <a:gd name="T27" fmla="*/ 86 h 104"/>
                <a:gd name="T28" fmla="*/ 30 w 70"/>
                <a:gd name="T29" fmla="*/ 21 h 104"/>
                <a:gd name="T30" fmla="*/ 35 w 70"/>
                <a:gd name="T31" fmla="*/ 10 h 104"/>
                <a:gd name="T32" fmla="*/ 39 w 70"/>
                <a:gd name="T33" fmla="*/ 7 h 104"/>
                <a:gd name="T34" fmla="*/ 44 w 70"/>
                <a:gd name="T35" fmla="*/ 6 h 104"/>
                <a:gd name="T36" fmla="*/ 47 w 70"/>
                <a:gd name="T37" fmla="*/ 6 h 104"/>
                <a:gd name="T38" fmla="*/ 58 w 70"/>
                <a:gd name="T39" fmla="*/ 14 h 104"/>
                <a:gd name="T40" fmla="*/ 64 w 70"/>
                <a:gd name="T41" fmla="*/ 31 h 104"/>
                <a:gd name="T42" fmla="*/ 67 w 70"/>
                <a:gd name="T43" fmla="*/ 31 h 104"/>
                <a:gd name="T44" fmla="*/ 64 w 70"/>
                <a:gd name="T45" fmla="*/ 30 h 104"/>
                <a:gd name="T46" fmla="*/ 67 w 70"/>
                <a:gd name="T47" fmla="*/ 31 h 104"/>
                <a:gd name="T48" fmla="*/ 70 w 70"/>
                <a:gd name="T49" fmla="*/ 31 h 104"/>
                <a:gd name="T50" fmla="*/ 63 w 70"/>
                <a:gd name="T51" fmla="*/ 11 h 104"/>
                <a:gd name="T52" fmla="*/ 48 w 70"/>
                <a:gd name="T53" fmla="*/ 0 h 104"/>
                <a:gd name="T54" fmla="*/ 44 w 70"/>
                <a:gd name="T55" fmla="*/ 0 h 104"/>
                <a:gd name="T56" fmla="*/ 36 w 70"/>
                <a:gd name="T57" fmla="*/ 2 h 104"/>
                <a:gd name="T58" fmla="*/ 29 w 70"/>
                <a:gd name="T59" fmla="*/ 9 h 104"/>
                <a:gd name="T60" fmla="*/ 25 w 70"/>
                <a:gd name="T61" fmla="*/ 19 h 104"/>
                <a:gd name="T62" fmla="*/ 1 w 70"/>
                <a:gd name="T63" fmla="*/ 85 h 104"/>
                <a:gd name="T64" fmla="*/ 1 w 70"/>
                <a:gd name="T65" fmla="*/ 85 h 104"/>
                <a:gd name="T66" fmla="*/ 0 w 70"/>
                <a:gd name="T67" fmla="*/ 91 h 104"/>
                <a:gd name="T68" fmla="*/ 1 w 70"/>
                <a:gd name="T69" fmla="*/ 97 h 104"/>
                <a:gd name="T70" fmla="*/ 4 w 70"/>
                <a:gd name="T71" fmla="*/ 102 h 104"/>
                <a:gd name="T72" fmla="*/ 11 w 70"/>
                <a:gd name="T73" fmla="*/ 104 h 104"/>
                <a:gd name="T74" fmla="*/ 21 w 70"/>
                <a:gd name="T75" fmla="*/ 102 h 104"/>
                <a:gd name="T76" fmla="*/ 27 w 70"/>
                <a:gd name="T77" fmla="*/ 98 h 104"/>
                <a:gd name="T78" fmla="*/ 31 w 70"/>
                <a:gd name="T79" fmla="*/ 93 h 104"/>
                <a:gd name="T80" fmla="*/ 64 w 70"/>
                <a:gd name="T81" fmla="*/ 45 h 104"/>
                <a:gd name="T82" fmla="*/ 68 w 70"/>
                <a:gd name="T83" fmla="*/ 38 h 104"/>
                <a:gd name="T84" fmla="*/ 70 w 70"/>
                <a:gd name="T85" fmla="*/ 32 h 104"/>
                <a:gd name="T86" fmla="*/ 70 w 70"/>
                <a:gd name="T87" fmla="*/ 31 h 104"/>
                <a:gd name="T88" fmla="*/ 70 w 70"/>
                <a:gd name="T89" fmla="*/ 31 h 104"/>
                <a:gd name="T90" fmla="*/ 67 w 70"/>
                <a:gd name="T91" fmla="*/ 3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 h="104">
                  <a:moveTo>
                    <a:pt x="67" y="31"/>
                  </a:moveTo>
                  <a:cubicBezTo>
                    <a:pt x="64" y="30"/>
                    <a:pt x="64" y="30"/>
                    <a:pt x="64" y="30"/>
                  </a:cubicBezTo>
                  <a:cubicBezTo>
                    <a:pt x="63" y="31"/>
                    <a:pt x="63" y="33"/>
                    <a:pt x="62" y="35"/>
                  </a:cubicBezTo>
                  <a:cubicBezTo>
                    <a:pt x="61" y="37"/>
                    <a:pt x="60" y="40"/>
                    <a:pt x="59" y="42"/>
                  </a:cubicBezTo>
                  <a:cubicBezTo>
                    <a:pt x="48" y="58"/>
                    <a:pt x="37" y="73"/>
                    <a:pt x="26" y="89"/>
                  </a:cubicBezTo>
                  <a:cubicBezTo>
                    <a:pt x="25" y="91"/>
                    <a:pt x="24" y="92"/>
                    <a:pt x="23" y="94"/>
                  </a:cubicBezTo>
                  <a:cubicBezTo>
                    <a:pt x="21" y="95"/>
                    <a:pt x="20" y="96"/>
                    <a:pt x="19" y="96"/>
                  </a:cubicBezTo>
                  <a:cubicBezTo>
                    <a:pt x="17" y="97"/>
                    <a:pt x="13" y="98"/>
                    <a:pt x="11" y="98"/>
                  </a:cubicBezTo>
                  <a:cubicBezTo>
                    <a:pt x="9" y="98"/>
                    <a:pt x="8" y="97"/>
                    <a:pt x="8" y="97"/>
                  </a:cubicBezTo>
                  <a:cubicBezTo>
                    <a:pt x="8" y="97"/>
                    <a:pt x="8" y="97"/>
                    <a:pt x="8" y="97"/>
                  </a:cubicBezTo>
                  <a:cubicBezTo>
                    <a:pt x="7" y="97"/>
                    <a:pt x="7" y="96"/>
                    <a:pt x="7" y="95"/>
                  </a:cubicBezTo>
                  <a:cubicBezTo>
                    <a:pt x="6" y="94"/>
                    <a:pt x="6" y="93"/>
                    <a:pt x="6" y="91"/>
                  </a:cubicBezTo>
                  <a:cubicBezTo>
                    <a:pt x="6" y="89"/>
                    <a:pt x="7" y="88"/>
                    <a:pt x="7" y="86"/>
                  </a:cubicBezTo>
                  <a:cubicBezTo>
                    <a:pt x="7" y="86"/>
                    <a:pt x="7" y="86"/>
                    <a:pt x="7" y="86"/>
                  </a:cubicBezTo>
                  <a:cubicBezTo>
                    <a:pt x="14" y="65"/>
                    <a:pt x="22" y="43"/>
                    <a:pt x="30" y="21"/>
                  </a:cubicBezTo>
                  <a:cubicBezTo>
                    <a:pt x="32" y="17"/>
                    <a:pt x="33" y="13"/>
                    <a:pt x="35" y="10"/>
                  </a:cubicBezTo>
                  <a:cubicBezTo>
                    <a:pt x="36" y="9"/>
                    <a:pt x="37" y="8"/>
                    <a:pt x="39" y="7"/>
                  </a:cubicBezTo>
                  <a:cubicBezTo>
                    <a:pt x="40" y="7"/>
                    <a:pt x="42" y="6"/>
                    <a:pt x="44" y="6"/>
                  </a:cubicBezTo>
                  <a:cubicBezTo>
                    <a:pt x="45" y="6"/>
                    <a:pt x="46" y="6"/>
                    <a:pt x="47" y="6"/>
                  </a:cubicBezTo>
                  <a:cubicBezTo>
                    <a:pt x="51" y="7"/>
                    <a:pt x="55" y="10"/>
                    <a:pt x="58" y="14"/>
                  </a:cubicBezTo>
                  <a:cubicBezTo>
                    <a:pt x="61" y="19"/>
                    <a:pt x="64" y="25"/>
                    <a:pt x="64" y="31"/>
                  </a:cubicBezTo>
                  <a:cubicBezTo>
                    <a:pt x="67" y="31"/>
                    <a:pt x="67" y="31"/>
                    <a:pt x="67" y="31"/>
                  </a:cubicBezTo>
                  <a:cubicBezTo>
                    <a:pt x="64" y="30"/>
                    <a:pt x="64" y="30"/>
                    <a:pt x="64" y="30"/>
                  </a:cubicBezTo>
                  <a:cubicBezTo>
                    <a:pt x="67" y="31"/>
                    <a:pt x="67" y="31"/>
                    <a:pt x="67" y="31"/>
                  </a:cubicBezTo>
                  <a:cubicBezTo>
                    <a:pt x="70" y="31"/>
                    <a:pt x="70" y="31"/>
                    <a:pt x="70" y="31"/>
                  </a:cubicBezTo>
                  <a:cubicBezTo>
                    <a:pt x="70" y="23"/>
                    <a:pt x="67" y="16"/>
                    <a:pt x="63" y="11"/>
                  </a:cubicBezTo>
                  <a:cubicBezTo>
                    <a:pt x="59" y="5"/>
                    <a:pt x="54" y="1"/>
                    <a:pt x="48" y="0"/>
                  </a:cubicBezTo>
                  <a:cubicBezTo>
                    <a:pt x="46" y="0"/>
                    <a:pt x="45" y="0"/>
                    <a:pt x="44" y="0"/>
                  </a:cubicBezTo>
                  <a:cubicBezTo>
                    <a:pt x="41" y="0"/>
                    <a:pt x="38" y="1"/>
                    <a:pt x="36" y="2"/>
                  </a:cubicBezTo>
                  <a:cubicBezTo>
                    <a:pt x="33" y="4"/>
                    <a:pt x="30" y="6"/>
                    <a:pt x="29" y="9"/>
                  </a:cubicBezTo>
                  <a:cubicBezTo>
                    <a:pt x="27" y="13"/>
                    <a:pt x="26" y="16"/>
                    <a:pt x="25" y="19"/>
                  </a:cubicBezTo>
                  <a:cubicBezTo>
                    <a:pt x="17" y="41"/>
                    <a:pt x="8" y="62"/>
                    <a:pt x="1" y="85"/>
                  </a:cubicBezTo>
                  <a:cubicBezTo>
                    <a:pt x="1" y="85"/>
                    <a:pt x="1" y="85"/>
                    <a:pt x="1" y="85"/>
                  </a:cubicBezTo>
                  <a:cubicBezTo>
                    <a:pt x="1" y="87"/>
                    <a:pt x="0" y="89"/>
                    <a:pt x="0" y="91"/>
                  </a:cubicBezTo>
                  <a:cubicBezTo>
                    <a:pt x="0" y="93"/>
                    <a:pt x="0" y="95"/>
                    <a:pt x="1" y="97"/>
                  </a:cubicBezTo>
                  <a:cubicBezTo>
                    <a:pt x="1" y="99"/>
                    <a:pt x="2" y="100"/>
                    <a:pt x="4" y="102"/>
                  </a:cubicBezTo>
                  <a:cubicBezTo>
                    <a:pt x="6" y="103"/>
                    <a:pt x="8" y="104"/>
                    <a:pt x="11" y="104"/>
                  </a:cubicBezTo>
                  <a:cubicBezTo>
                    <a:pt x="14" y="104"/>
                    <a:pt x="18" y="103"/>
                    <a:pt x="21" y="102"/>
                  </a:cubicBezTo>
                  <a:cubicBezTo>
                    <a:pt x="23" y="101"/>
                    <a:pt x="25" y="99"/>
                    <a:pt x="27" y="98"/>
                  </a:cubicBezTo>
                  <a:cubicBezTo>
                    <a:pt x="29" y="96"/>
                    <a:pt x="30" y="94"/>
                    <a:pt x="31" y="93"/>
                  </a:cubicBezTo>
                  <a:cubicBezTo>
                    <a:pt x="42" y="77"/>
                    <a:pt x="53" y="61"/>
                    <a:pt x="64" y="45"/>
                  </a:cubicBezTo>
                  <a:cubicBezTo>
                    <a:pt x="66" y="43"/>
                    <a:pt x="67" y="40"/>
                    <a:pt x="68" y="38"/>
                  </a:cubicBezTo>
                  <a:cubicBezTo>
                    <a:pt x="69" y="35"/>
                    <a:pt x="69" y="33"/>
                    <a:pt x="70" y="32"/>
                  </a:cubicBezTo>
                  <a:cubicBezTo>
                    <a:pt x="70" y="31"/>
                    <a:pt x="70" y="31"/>
                    <a:pt x="70" y="31"/>
                  </a:cubicBezTo>
                  <a:cubicBezTo>
                    <a:pt x="70" y="31"/>
                    <a:pt x="70" y="31"/>
                    <a:pt x="70" y="31"/>
                  </a:cubicBezTo>
                  <a:cubicBezTo>
                    <a:pt x="67" y="31"/>
                    <a:pt x="67" y="31"/>
                    <a:pt x="67" y="31"/>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Freeform 25">
              <a:extLst>
                <a:ext uri="{FF2B5EF4-FFF2-40B4-BE49-F238E27FC236}">
                  <a16:creationId xmlns:a16="http://schemas.microsoft.com/office/drawing/2014/main" id="{71112E8A-18F4-45EA-AAD1-B64B0E4CFEFB}"/>
                </a:ext>
              </a:extLst>
            </p:cNvPr>
            <p:cNvSpPr>
              <a:spLocks/>
            </p:cNvSpPr>
            <p:nvPr/>
          </p:nvSpPr>
          <p:spPr bwMode="auto">
            <a:xfrm>
              <a:off x="1801" y="2795"/>
              <a:ext cx="168" cy="239"/>
            </a:xfrm>
            <a:custGeom>
              <a:avLst/>
              <a:gdLst>
                <a:gd name="T0" fmla="*/ 128 w 128"/>
                <a:gd name="T1" fmla="*/ 2 h 183"/>
                <a:gd name="T2" fmla="*/ 123 w 128"/>
                <a:gd name="T3" fmla="*/ 15 h 183"/>
                <a:gd name="T4" fmla="*/ 15 w 128"/>
                <a:gd name="T5" fmla="*/ 175 h 183"/>
                <a:gd name="T6" fmla="*/ 10 w 128"/>
                <a:gd name="T7" fmla="*/ 180 h 183"/>
                <a:gd name="T8" fmla="*/ 4 w 128"/>
                <a:gd name="T9" fmla="*/ 182 h 183"/>
                <a:gd name="T10" fmla="*/ 0 w 128"/>
                <a:gd name="T11" fmla="*/ 175 h 183"/>
                <a:gd name="T12" fmla="*/ 5 w 128"/>
                <a:gd name="T13" fmla="*/ 163 h 183"/>
                <a:gd name="T14" fmla="*/ 121 w 128"/>
                <a:gd name="T15" fmla="*/ 4 h 183"/>
                <a:gd name="T16" fmla="*/ 124 w 128"/>
                <a:gd name="T17" fmla="*/ 0 h 183"/>
                <a:gd name="T18" fmla="*/ 128 w 128"/>
                <a:gd name="T19" fmla="*/ 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83">
                  <a:moveTo>
                    <a:pt x="128" y="2"/>
                  </a:moveTo>
                  <a:cubicBezTo>
                    <a:pt x="126" y="7"/>
                    <a:pt x="125" y="11"/>
                    <a:pt x="123" y="15"/>
                  </a:cubicBezTo>
                  <a:cubicBezTo>
                    <a:pt x="94" y="74"/>
                    <a:pt x="60" y="128"/>
                    <a:pt x="15" y="175"/>
                  </a:cubicBezTo>
                  <a:cubicBezTo>
                    <a:pt x="14" y="177"/>
                    <a:pt x="12" y="179"/>
                    <a:pt x="10" y="180"/>
                  </a:cubicBezTo>
                  <a:cubicBezTo>
                    <a:pt x="8" y="182"/>
                    <a:pt x="5" y="183"/>
                    <a:pt x="4" y="182"/>
                  </a:cubicBezTo>
                  <a:cubicBezTo>
                    <a:pt x="2" y="180"/>
                    <a:pt x="0" y="177"/>
                    <a:pt x="0" y="175"/>
                  </a:cubicBezTo>
                  <a:cubicBezTo>
                    <a:pt x="1" y="171"/>
                    <a:pt x="3" y="166"/>
                    <a:pt x="5" y="163"/>
                  </a:cubicBezTo>
                  <a:cubicBezTo>
                    <a:pt x="44" y="110"/>
                    <a:pt x="82" y="57"/>
                    <a:pt x="121" y="4"/>
                  </a:cubicBezTo>
                  <a:cubicBezTo>
                    <a:pt x="122" y="3"/>
                    <a:pt x="123" y="1"/>
                    <a:pt x="124" y="0"/>
                  </a:cubicBezTo>
                  <a:cubicBezTo>
                    <a:pt x="126" y="1"/>
                    <a:pt x="127" y="1"/>
                    <a:pt x="128" y="2"/>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26">
              <a:extLst>
                <a:ext uri="{FF2B5EF4-FFF2-40B4-BE49-F238E27FC236}">
                  <a16:creationId xmlns:a16="http://schemas.microsoft.com/office/drawing/2014/main" id="{5B1A955E-93B2-4FE4-9F1A-61077B48C428}"/>
                </a:ext>
              </a:extLst>
            </p:cNvPr>
            <p:cNvSpPr>
              <a:spLocks/>
            </p:cNvSpPr>
            <p:nvPr/>
          </p:nvSpPr>
          <p:spPr bwMode="auto">
            <a:xfrm>
              <a:off x="1798" y="2789"/>
              <a:ext cx="176" cy="248"/>
            </a:xfrm>
            <a:custGeom>
              <a:avLst/>
              <a:gdLst>
                <a:gd name="T0" fmla="*/ 131 w 135"/>
                <a:gd name="T1" fmla="*/ 7 h 190"/>
                <a:gd name="T2" fmla="*/ 128 w 135"/>
                <a:gd name="T3" fmla="*/ 6 h 190"/>
                <a:gd name="T4" fmla="*/ 123 w 135"/>
                <a:gd name="T5" fmla="*/ 19 h 190"/>
                <a:gd name="T6" fmla="*/ 16 w 135"/>
                <a:gd name="T7" fmla="*/ 178 h 190"/>
                <a:gd name="T8" fmla="*/ 14 w 135"/>
                <a:gd name="T9" fmla="*/ 181 h 190"/>
                <a:gd name="T10" fmla="*/ 12 w 135"/>
                <a:gd name="T11" fmla="*/ 183 h 190"/>
                <a:gd name="T12" fmla="*/ 10 w 135"/>
                <a:gd name="T13" fmla="*/ 184 h 190"/>
                <a:gd name="T14" fmla="*/ 8 w 135"/>
                <a:gd name="T15" fmla="*/ 184 h 190"/>
                <a:gd name="T16" fmla="*/ 8 w 135"/>
                <a:gd name="T17" fmla="*/ 184 h 190"/>
                <a:gd name="T18" fmla="*/ 8 w 135"/>
                <a:gd name="T19" fmla="*/ 184 h 190"/>
                <a:gd name="T20" fmla="*/ 8 w 135"/>
                <a:gd name="T21" fmla="*/ 184 h 190"/>
                <a:gd name="T22" fmla="*/ 8 w 135"/>
                <a:gd name="T23" fmla="*/ 184 h 190"/>
                <a:gd name="T24" fmla="*/ 8 w 135"/>
                <a:gd name="T25" fmla="*/ 184 h 190"/>
                <a:gd name="T26" fmla="*/ 8 w 135"/>
                <a:gd name="T27" fmla="*/ 184 h 190"/>
                <a:gd name="T28" fmla="*/ 8 w 135"/>
                <a:gd name="T29" fmla="*/ 185 h 190"/>
                <a:gd name="T30" fmla="*/ 9 w 135"/>
                <a:gd name="T31" fmla="*/ 184 h 190"/>
                <a:gd name="T32" fmla="*/ 8 w 135"/>
                <a:gd name="T33" fmla="*/ 184 h 190"/>
                <a:gd name="T34" fmla="*/ 8 w 135"/>
                <a:gd name="T35" fmla="*/ 185 h 190"/>
                <a:gd name="T36" fmla="*/ 9 w 135"/>
                <a:gd name="T37" fmla="*/ 184 h 190"/>
                <a:gd name="T38" fmla="*/ 9 w 135"/>
                <a:gd name="T39" fmla="*/ 184 h 190"/>
                <a:gd name="T40" fmla="*/ 7 w 135"/>
                <a:gd name="T41" fmla="*/ 182 h 190"/>
                <a:gd name="T42" fmla="*/ 6 w 135"/>
                <a:gd name="T43" fmla="*/ 180 h 190"/>
                <a:gd name="T44" fmla="*/ 6 w 135"/>
                <a:gd name="T45" fmla="*/ 180 h 190"/>
                <a:gd name="T46" fmla="*/ 5 w 135"/>
                <a:gd name="T47" fmla="*/ 180 h 190"/>
                <a:gd name="T48" fmla="*/ 6 w 135"/>
                <a:gd name="T49" fmla="*/ 181 h 190"/>
                <a:gd name="T50" fmla="*/ 6 w 135"/>
                <a:gd name="T51" fmla="*/ 180 h 190"/>
                <a:gd name="T52" fmla="*/ 5 w 135"/>
                <a:gd name="T53" fmla="*/ 180 h 190"/>
                <a:gd name="T54" fmla="*/ 6 w 135"/>
                <a:gd name="T55" fmla="*/ 181 h 190"/>
                <a:gd name="T56" fmla="*/ 6 w 135"/>
                <a:gd name="T57" fmla="*/ 180 h 190"/>
                <a:gd name="T58" fmla="*/ 6 w 135"/>
                <a:gd name="T59" fmla="*/ 180 h 190"/>
                <a:gd name="T60" fmla="*/ 11 w 135"/>
                <a:gd name="T61" fmla="*/ 170 h 190"/>
                <a:gd name="T62" fmla="*/ 127 w 135"/>
                <a:gd name="T63" fmla="*/ 11 h 190"/>
                <a:gd name="T64" fmla="*/ 130 w 135"/>
                <a:gd name="T65" fmla="*/ 6 h 190"/>
                <a:gd name="T66" fmla="*/ 127 w 135"/>
                <a:gd name="T67" fmla="*/ 5 h 190"/>
                <a:gd name="T68" fmla="*/ 126 w 135"/>
                <a:gd name="T69" fmla="*/ 7 h 190"/>
                <a:gd name="T70" fmla="*/ 129 w 135"/>
                <a:gd name="T71" fmla="*/ 10 h 190"/>
                <a:gd name="T72" fmla="*/ 131 w 135"/>
                <a:gd name="T73" fmla="*/ 7 h 190"/>
                <a:gd name="T74" fmla="*/ 128 w 135"/>
                <a:gd name="T75" fmla="*/ 6 h 190"/>
                <a:gd name="T76" fmla="*/ 131 w 135"/>
                <a:gd name="T77" fmla="*/ 7 h 190"/>
                <a:gd name="T78" fmla="*/ 133 w 135"/>
                <a:gd name="T79" fmla="*/ 5 h 190"/>
                <a:gd name="T80" fmla="*/ 129 w 135"/>
                <a:gd name="T81" fmla="*/ 2 h 190"/>
                <a:gd name="T82" fmla="*/ 127 w 135"/>
                <a:gd name="T83" fmla="*/ 0 h 190"/>
                <a:gd name="T84" fmla="*/ 125 w 135"/>
                <a:gd name="T85" fmla="*/ 3 h 190"/>
                <a:gd name="T86" fmla="*/ 122 w 135"/>
                <a:gd name="T87" fmla="*/ 8 h 190"/>
                <a:gd name="T88" fmla="*/ 6 w 135"/>
                <a:gd name="T89" fmla="*/ 166 h 190"/>
                <a:gd name="T90" fmla="*/ 0 w 135"/>
                <a:gd name="T91" fmla="*/ 179 h 190"/>
                <a:gd name="T92" fmla="*/ 3 w 135"/>
                <a:gd name="T93" fmla="*/ 180 h 190"/>
                <a:gd name="T94" fmla="*/ 0 w 135"/>
                <a:gd name="T95" fmla="*/ 179 h 190"/>
                <a:gd name="T96" fmla="*/ 0 w 135"/>
                <a:gd name="T97" fmla="*/ 180 h 190"/>
                <a:gd name="T98" fmla="*/ 2 w 135"/>
                <a:gd name="T99" fmla="*/ 185 h 190"/>
                <a:gd name="T100" fmla="*/ 5 w 135"/>
                <a:gd name="T101" fmla="*/ 189 h 190"/>
                <a:gd name="T102" fmla="*/ 5 w 135"/>
                <a:gd name="T103" fmla="*/ 189 h 190"/>
                <a:gd name="T104" fmla="*/ 8 w 135"/>
                <a:gd name="T105" fmla="*/ 190 h 190"/>
                <a:gd name="T106" fmla="*/ 12 w 135"/>
                <a:gd name="T107" fmla="*/ 189 h 190"/>
                <a:gd name="T108" fmla="*/ 15 w 135"/>
                <a:gd name="T109" fmla="*/ 188 h 190"/>
                <a:gd name="T110" fmla="*/ 18 w 135"/>
                <a:gd name="T111" fmla="*/ 185 h 190"/>
                <a:gd name="T112" fmla="*/ 20 w 135"/>
                <a:gd name="T113" fmla="*/ 183 h 190"/>
                <a:gd name="T114" fmla="*/ 129 w 135"/>
                <a:gd name="T115" fmla="*/ 22 h 190"/>
                <a:gd name="T116" fmla="*/ 134 w 135"/>
                <a:gd name="T117" fmla="*/ 8 h 190"/>
                <a:gd name="T118" fmla="*/ 135 w 135"/>
                <a:gd name="T119" fmla="*/ 6 h 190"/>
                <a:gd name="T120" fmla="*/ 133 w 135"/>
                <a:gd name="T121" fmla="*/ 5 h 190"/>
                <a:gd name="T122" fmla="*/ 131 w 135"/>
                <a:gd name="T123" fmla="*/ 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5" h="190">
                  <a:moveTo>
                    <a:pt x="131" y="7"/>
                  </a:moveTo>
                  <a:cubicBezTo>
                    <a:pt x="128" y="6"/>
                    <a:pt x="128" y="6"/>
                    <a:pt x="128" y="6"/>
                  </a:cubicBezTo>
                  <a:cubicBezTo>
                    <a:pt x="126" y="11"/>
                    <a:pt x="125" y="15"/>
                    <a:pt x="123" y="19"/>
                  </a:cubicBezTo>
                  <a:cubicBezTo>
                    <a:pt x="95" y="77"/>
                    <a:pt x="61" y="131"/>
                    <a:pt x="16" y="178"/>
                  </a:cubicBezTo>
                  <a:cubicBezTo>
                    <a:pt x="15" y="179"/>
                    <a:pt x="14" y="180"/>
                    <a:pt x="14" y="181"/>
                  </a:cubicBezTo>
                  <a:cubicBezTo>
                    <a:pt x="13" y="182"/>
                    <a:pt x="12" y="183"/>
                    <a:pt x="12" y="183"/>
                  </a:cubicBezTo>
                  <a:cubicBezTo>
                    <a:pt x="11" y="183"/>
                    <a:pt x="10" y="183"/>
                    <a:pt x="10" y="184"/>
                  </a:cubicBezTo>
                  <a:cubicBezTo>
                    <a:pt x="9" y="184"/>
                    <a:pt x="8" y="184"/>
                    <a:pt x="8" y="184"/>
                  </a:cubicBezTo>
                  <a:cubicBezTo>
                    <a:pt x="8" y="184"/>
                    <a:pt x="8" y="184"/>
                    <a:pt x="8" y="184"/>
                  </a:cubicBezTo>
                  <a:cubicBezTo>
                    <a:pt x="8" y="184"/>
                    <a:pt x="8" y="184"/>
                    <a:pt x="8" y="184"/>
                  </a:cubicBezTo>
                  <a:cubicBezTo>
                    <a:pt x="8" y="184"/>
                    <a:pt x="8" y="184"/>
                    <a:pt x="8" y="184"/>
                  </a:cubicBezTo>
                  <a:cubicBezTo>
                    <a:pt x="8" y="184"/>
                    <a:pt x="8" y="184"/>
                    <a:pt x="8" y="184"/>
                  </a:cubicBezTo>
                  <a:cubicBezTo>
                    <a:pt x="8" y="184"/>
                    <a:pt x="8" y="184"/>
                    <a:pt x="8" y="184"/>
                  </a:cubicBezTo>
                  <a:cubicBezTo>
                    <a:pt x="8" y="184"/>
                    <a:pt x="8" y="184"/>
                    <a:pt x="8" y="184"/>
                  </a:cubicBezTo>
                  <a:cubicBezTo>
                    <a:pt x="8" y="185"/>
                    <a:pt x="8" y="185"/>
                    <a:pt x="8" y="185"/>
                  </a:cubicBezTo>
                  <a:cubicBezTo>
                    <a:pt x="9" y="184"/>
                    <a:pt x="9" y="184"/>
                    <a:pt x="9" y="184"/>
                  </a:cubicBezTo>
                  <a:cubicBezTo>
                    <a:pt x="8" y="184"/>
                    <a:pt x="8" y="184"/>
                    <a:pt x="8" y="184"/>
                  </a:cubicBezTo>
                  <a:cubicBezTo>
                    <a:pt x="8" y="185"/>
                    <a:pt x="8" y="185"/>
                    <a:pt x="8" y="185"/>
                  </a:cubicBezTo>
                  <a:cubicBezTo>
                    <a:pt x="9" y="184"/>
                    <a:pt x="9" y="184"/>
                    <a:pt x="9" y="184"/>
                  </a:cubicBezTo>
                  <a:cubicBezTo>
                    <a:pt x="9" y="184"/>
                    <a:pt x="9" y="184"/>
                    <a:pt x="9" y="184"/>
                  </a:cubicBezTo>
                  <a:cubicBezTo>
                    <a:pt x="8" y="184"/>
                    <a:pt x="7" y="183"/>
                    <a:pt x="7" y="182"/>
                  </a:cubicBezTo>
                  <a:cubicBezTo>
                    <a:pt x="7" y="182"/>
                    <a:pt x="6" y="181"/>
                    <a:pt x="6" y="180"/>
                  </a:cubicBezTo>
                  <a:cubicBezTo>
                    <a:pt x="6" y="180"/>
                    <a:pt x="6" y="180"/>
                    <a:pt x="6" y="180"/>
                  </a:cubicBezTo>
                  <a:cubicBezTo>
                    <a:pt x="5" y="180"/>
                    <a:pt x="5" y="180"/>
                    <a:pt x="5" y="180"/>
                  </a:cubicBezTo>
                  <a:cubicBezTo>
                    <a:pt x="6" y="181"/>
                    <a:pt x="6" y="181"/>
                    <a:pt x="6" y="181"/>
                  </a:cubicBezTo>
                  <a:cubicBezTo>
                    <a:pt x="6" y="180"/>
                    <a:pt x="6" y="180"/>
                    <a:pt x="6" y="180"/>
                  </a:cubicBezTo>
                  <a:cubicBezTo>
                    <a:pt x="5" y="180"/>
                    <a:pt x="5" y="180"/>
                    <a:pt x="5" y="180"/>
                  </a:cubicBezTo>
                  <a:cubicBezTo>
                    <a:pt x="6" y="181"/>
                    <a:pt x="6" y="181"/>
                    <a:pt x="6" y="181"/>
                  </a:cubicBezTo>
                  <a:cubicBezTo>
                    <a:pt x="6" y="180"/>
                    <a:pt x="6" y="180"/>
                    <a:pt x="6" y="180"/>
                  </a:cubicBezTo>
                  <a:cubicBezTo>
                    <a:pt x="6" y="180"/>
                    <a:pt x="6" y="180"/>
                    <a:pt x="6" y="180"/>
                  </a:cubicBezTo>
                  <a:cubicBezTo>
                    <a:pt x="7" y="177"/>
                    <a:pt x="9" y="173"/>
                    <a:pt x="11" y="170"/>
                  </a:cubicBezTo>
                  <a:cubicBezTo>
                    <a:pt x="49" y="117"/>
                    <a:pt x="88" y="64"/>
                    <a:pt x="127" y="11"/>
                  </a:cubicBezTo>
                  <a:cubicBezTo>
                    <a:pt x="128" y="10"/>
                    <a:pt x="129" y="8"/>
                    <a:pt x="130" y="6"/>
                  </a:cubicBezTo>
                  <a:cubicBezTo>
                    <a:pt x="127" y="5"/>
                    <a:pt x="127" y="5"/>
                    <a:pt x="127" y="5"/>
                  </a:cubicBezTo>
                  <a:cubicBezTo>
                    <a:pt x="126" y="7"/>
                    <a:pt x="126" y="7"/>
                    <a:pt x="126" y="7"/>
                  </a:cubicBezTo>
                  <a:cubicBezTo>
                    <a:pt x="127" y="8"/>
                    <a:pt x="128" y="9"/>
                    <a:pt x="129" y="10"/>
                  </a:cubicBezTo>
                  <a:cubicBezTo>
                    <a:pt x="131" y="7"/>
                    <a:pt x="131" y="7"/>
                    <a:pt x="131" y="7"/>
                  </a:cubicBezTo>
                  <a:cubicBezTo>
                    <a:pt x="128" y="6"/>
                    <a:pt x="128" y="6"/>
                    <a:pt x="128" y="6"/>
                  </a:cubicBezTo>
                  <a:cubicBezTo>
                    <a:pt x="131" y="7"/>
                    <a:pt x="131" y="7"/>
                    <a:pt x="131" y="7"/>
                  </a:cubicBezTo>
                  <a:cubicBezTo>
                    <a:pt x="133" y="5"/>
                    <a:pt x="133" y="5"/>
                    <a:pt x="133" y="5"/>
                  </a:cubicBezTo>
                  <a:cubicBezTo>
                    <a:pt x="132" y="4"/>
                    <a:pt x="130" y="3"/>
                    <a:pt x="129" y="2"/>
                  </a:cubicBezTo>
                  <a:cubicBezTo>
                    <a:pt x="127" y="0"/>
                    <a:pt x="127" y="0"/>
                    <a:pt x="127" y="0"/>
                  </a:cubicBezTo>
                  <a:cubicBezTo>
                    <a:pt x="125" y="3"/>
                    <a:pt x="125" y="3"/>
                    <a:pt x="125" y="3"/>
                  </a:cubicBezTo>
                  <a:cubicBezTo>
                    <a:pt x="124" y="5"/>
                    <a:pt x="123" y="6"/>
                    <a:pt x="122" y="8"/>
                  </a:cubicBezTo>
                  <a:cubicBezTo>
                    <a:pt x="83" y="60"/>
                    <a:pt x="44" y="113"/>
                    <a:pt x="6" y="166"/>
                  </a:cubicBezTo>
                  <a:cubicBezTo>
                    <a:pt x="3" y="170"/>
                    <a:pt x="1" y="175"/>
                    <a:pt x="0" y="179"/>
                  </a:cubicBezTo>
                  <a:cubicBezTo>
                    <a:pt x="3" y="180"/>
                    <a:pt x="3" y="180"/>
                    <a:pt x="3" y="180"/>
                  </a:cubicBezTo>
                  <a:cubicBezTo>
                    <a:pt x="0" y="179"/>
                    <a:pt x="0" y="179"/>
                    <a:pt x="0" y="179"/>
                  </a:cubicBezTo>
                  <a:cubicBezTo>
                    <a:pt x="0" y="180"/>
                    <a:pt x="0" y="180"/>
                    <a:pt x="0" y="180"/>
                  </a:cubicBezTo>
                  <a:cubicBezTo>
                    <a:pt x="0" y="182"/>
                    <a:pt x="1" y="184"/>
                    <a:pt x="2" y="185"/>
                  </a:cubicBezTo>
                  <a:cubicBezTo>
                    <a:pt x="3" y="187"/>
                    <a:pt x="4" y="188"/>
                    <a:pt x="5" y="189"/>
                  </a:cubicBezTo>
                  <a:cubicBezTo>
                    <a:pt x="5" y="189"/>
                    <a:pt x="5" y="189"/>
                    <a:pt x="5" y="189"/>
                  </a:cubicBezTo>
                  <a:cubicBezTo>
                    <a:pt x="6" y="190"/>
                    <a:pt x="7" y="190"/>
                    <a:pt x="8" y="190"/>
                  </a:cubicBezTo>
                  <a:cubicBezTo>
                    <a:pt x="9" y="190"/>
                    <a:pt x="10" y="190"/>
                    <a:pt x="12" y="189"/>
                  </a:cubicBezTo>
                  <a:cubicBezTo>
                    <a:pt x="13" y="189"/>
                    <a:pt x="14" y="189"/>
                    <a:pt x="15" y="188"/>
                  </a:cubicBezTo>
                  <a:cubicBezTo>
                    <a:pt x="16" y="187"/>
                    <a:pt x="17" y="186"/>
                    <a:pt x="18" y="185"/>
                  </a:cubicBezTo>
                  <a:cubicBezTo>
                    <a:pt x="19" y="184"/>
                    <a:pt x="20" y="183"/>
                    <a:pt x="20" y="183"/>
                  </a:cubicBezTo>
                  <a:cubicBezTo>
                    <a:pt x="66" y="135"/>
                    <a:pt x="100" y="80"/>
                    <a:pt x="129" y="22"/>
                  </a:cubicBezTo>
                  <a:cubicBezTo>
                    <a:pt x="131" y="17"/>
                    <a:pt x="132" y="13"/>
                    <a:pt x="134" y="8"/>
                  </a:cubicBezTo>
                  <a:cubicBezTo>
                    <a:pt x="135" y="6"/>
                    <a:pt x="135" y="6"/>
                    <a:pt x="135" y="6"/>
                  </a:cubicBezTo>
                  <a:cubicBezTo>
                    <a:pt x="133" y="5"/>
                    <a:pt x="133" y="5"/>
                    <a:pt x="133" y="5"/>
                  </a:cubicBezTo>
                  <a:cubicBezTo>
                    <a:pt x="131" y="7"/>
                    <a:pt x="131" y="7"/>
                    <a:pt x="131" y="7"/>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27">
              <a:extLst>
                <a:ext uri="{FF2B5EF4-FFF2-40B4-BE49-F238E27FC236}">
                  <a16:creationId xmlns:a16="http://schemas.microsoft.com/office/drawing/2014/main" id="{41149DD8-4B30-4322-A666-F68E0D7B377D}"/>
                </a:ext>
              </a:extLst>
            </p:cNvPr>
            <p:cNvSpPr>
              <a:spLocks/>
            </p:cNvSpPr>
            <p:nvPr/>
          </p:nvSpPr>
          <p:spPr bwMode="auto">
            <a:xfrm>
              <a:off x="1668" y="2827"/>
              <a:ext cx="167" cy="196"/>
            </a:xfrm>
            <a:custGeom>
              <a:avLst/>
              <a:gdLst>
                <a:gd name="T0" fmla="*/ 128 w 128"/>
                <a:gd name="T1" fmla="*/ 4 h 150"/>
                <a:gd name="T2" fmla="*/ 108 w 128"/>
                <a:gd name="T3" fmla="*/ 22 h 150"/>
                <a:gd name="T4" fmla="*/ 27 w 128"/>
                <a:gd name="T5" fmla="*/ 131 h 150"/>
                <a:gd name="T6" fmla="*/ 18 w 128"/>
                <a:gd name="T7" fmla="*/ 146 h 150"/>
                <a:gd name="T8" fmla="*/ 4 w 128"/>
                <a:gd name="T9" fmla="*/ 150 h 150"/>
                <a:gd name="T10" fmla="*/ 1 w 128"/>
                <a:gd name="T11" fmla="*/ 137 h 150"/>
                <a:gd name="T12" fmla="*/ 25 w 128"/>
                <a:gd name="T13" fmla="*/ 95 h 150"/>
                <a:gd name="T14" fmla="*/ 116 w 128"/>
                <a:gd name="T15" fmla="*/ 5 h 150"/>
                <a:gd name="T16" fmla="*/ 126 w 128"/>
                <a:gd name="T17" fmla="*/ 0 h 150"/>
                <a:gd name="T18" fmla="*/ 128 w 128"/>
                <a:gd name="T19" fmla="*/ 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50">
                  <a:moveTo>
                    <a:pt x="128" y="4"/>
                  </a:moveTo>
                  <a:cubicBezTo>
                    <a:pt x="121" y="10"/>
                    <a:pt x="114" y="16"/>
                    <a:pt x="108" y="22"/>
                  </a:cubicBezTo>
                  <a:cubicBezTo>
                    <a:pt x="74" y="54"/>
                    <a:pt x="49" y="91"/>
                    <a:pt x="27" y="131"/>
                  </a:cubicBezTo>
                  <a:cubicBezTo>
                    <a:pt x="24" y="136"/>
                    <a:pt x="22" y="142"/>
                    <a:pt x="18" y="146"/>
                  </a:cubicBezTo>
                  <a:cubicBezTo>
                    <a:pt x="14" y="149"/>
                    <a:pt x="9" y="149"/>
                    <a:pt x="4" y="150"/>
                  </a:cubicBezTo>
                  <a:cubicBezTo>
                    <a:pt x="3" y="146"/>
                    <a:pt x="0" y="140"/>
                    <a:pt x="1" y="137"/>
                  </a:cubicBezTo>
                  <a:cubicBezTo>
                    <a:pt x="8" y="122"/>
                    <a:pt x="16" y="108"/>
                    <a:pt x="25" y="95"/>
                  </a:cubicBezTo>
                  <a:cubicBezTo>
                    <a:pt x="49" y="59"/>
                    <a:pt x="81" y="30"/>
                    <a:pt x="116" y="5"/>
                  </a:cubicBezTo>
                  <a:cubicBezTo>
                    <a:pt x="119" y="2"/>
                    <a:pt x="123" y="1"/>
                    <a:pt x="126" y="0"/>
                  </a:cubicBezTo>
                  <a:cubicBezTo>
                    <a:pt x="127" y="1"/>
                    <a:pt x="128" y="3"/>
                    <a:pt x="128" y="4"/>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28">
              <a:extLst>
                <a:ext uri="{FF2B5EF4-FFF2-40B4-BE49-F238E27FC236}">
                  <a16:creationId xmlns:a16="http://schemas.microsoft.com/office/drawing/2014/main" id="{636C288B-A3E3-4833-920C-404F97A686C4}"/>
                </a:ext>
              </a:extLst>
            </p:cNvPr>
            <p:cNvSpPr>
              <a:spLocks/>
            </p:cNvSpPr>
            <p:nvPr/>
          </p:nvSpPr>
          <p:spPr bwMode="auto">
            <a:xfrm>
              <a:off x="1666" y="2821"/>
              <a:ext cx="175" cy="207"/>
            </a:xfrm>
            <a:custGeom>
              <a:avLst/>
              <a:gdLst>
                <a:gd name="T0" fmla="*/ 130 w 134"/>
                <a:gd name="T1" fmla="*/ 8 h 158"/>
                <a:gd name="T2" fmla="*/ 128 w 134"/>
                <a:gd name="T3" fmla="*/ 6 h 158"/>
                <a:gd name="T4" fmla="*/ 108 w 134"/>
                <a:gd name="T5" fmla="*/ 24 h 158"/>
                <a:gd name="T6" fmla="*/ 26 w 134"/>
                <a:gd name="T7" fmla="*/ 134 h 158"/>
                <a:gd name="T8" fmla="*/ 17 w 134"/>
                <a:gd name="T9" fmla="*/ 148 h 158"/>
                <a:gd name="T10" fmla="*/ 13 w 134"/>
                <a:gd name="T11" fmla="*/ 150 h 158"/>
                <a:gd name="T12" fmla="*/ 5 w 134"/>
                <a:gd name="T13" fmla="*/ 151 h 158"/>
                <a:gd name="T14" fmla="*/ 6 w 134"/>
                <a:gd name="T15" fmla="*/ 154 h 158"/>
                <a:gd name="T16" fmla="*/ 9 w 134"/>
                <a:gd name="T17" fmla="*/ 154 h 158"/>
                <a:gd name="T18" fmla="*/ 7 w 134"/>
                <a:gd name="T19" fmla="*/ 147 h 158"/>
                <a:gd name="T20" fmla="*/ 6 w 134"/>
                <a:gd name="T21" fmla="*/ 143 h 158"/>
                <a:gd name="T22" fmla="*/ 6 w 134"/>
                <a:gd name="T23" fmla="*/ 142 h 158"/>
                <a:gd name="T24" fmla="*/ 6 w 134"/>
                <a:gd name="T25" fmla="*/ 142 h 158"/>
                <a:gd name="T26" fmla="*/ 29 w 134"/>
                <a:gd name="T27" fmla="*/ 101 h 158"/>
                <a:gd name="T28" fmla="*/ 119 w 134"/>
                <a:gd name="T29" fmla="*/ 11 h 158"/>
                <a:gd name="T30" fmla="*/ 130 w 134"/>
                <a:gd name="T31" fmla="*/ 7 h 158"/>
                <a:gd name="T32" fmla="*/ 128 w 134"/>
                <a:gd name="T33" fmla="*/ 4 h 158"/>
                <a:gd name="T34" fmla="*/ 126 w 134"/>
                <a:gd name="T35" fmla="*/ 5 h 158"/>
                <a:gd name="T36" fmla="*/ 127 w 134"/>
                <a:gd name="T37" fmla="*/ 9 h 158"/>
                <a:gd name="T38" fmla="*/ 130 w 134"/>
                <a:gd name="T39" fmla="*/ 8 h 158"/>
                <a:gd name="T40" fmla="*/ 128 w 134"/>
                <a:gd name="T41" fmla="*/ 6 h 158"/>
                <a:gd name="T42" fmla="*/ 130 w 134"/>
                <a:gd name="T43" fmla="*/ 8 h 158"/>
                <a:gd name="T44" fmla="*/ 133 w 134"/>
                <a:gd name="T45" fmla="*/ 7 h 158"/>
                <a:gd name="T46" fmla="*/ 131 w 134"/>
                <a:gd name="T47" fmla="*/ 3 h 158"/>
                <a:gd name="T48" fmla="*/ 130 w 134"/>
                <a:gd name="T49" fmla="*/ 0 h 158"/>
                <a:gd name="T50" fmla="*/ 127 w 134"/>
                <a:gd name="T51" fmla="*/ 1 h 158"/>
                <a:gd name="T52" fmla="*/ 116 w 134"/>
                <a:gd name="T53" fmla="*/ 6 h 158"/>
                <a:gd name="T54" fmla="*/ 24 w 134"/>
                <a:gd name="T55" fmla="*/ 97 h 158"/>
                <a:gd name="T56" fmla="*/ 1 w 134"/>
                <a:gd name="T57" fmla="*/ 139 h 158"/>
                <a:gd name="T58" fmla="*/ 1 w 134"/>
                <a:gd name="T59" fmla="*/ 139 h 158"/>
                <a:gd name="T60" fmla="*/ 0 w 134"/>
                <a:gd name="T61" fmla="*/ 143 h 158"/>
                <a:gd name="T62" fmla="*/ 1 w 134"/>
                <a:gd name="T63" fmla="*/ 149 h 158"/>
                <a:gd name="T64" fmla="*/ 3 w 134"/>
                <a:gd name="T65" fmla="*/ 155 h 158"/>
                <a:gd name="T66" fmla="*/ 4 w 134"/>
                <a:gd name="T67" fmla="*/ 158 h 158"/>
                <a:gd name="T68" fmla="*/ 7 w 134"/>
                <a:gd name="T69" fmla="*/ 157 h 158"/>
                <a:gd name="T70" fmla="*/ 14 w 134"/>
                <a:gd name="T71" fmla="*/ 156 h 158"/>
                <a:gd name="T72" fmla="*/ 22 w 134"/>
                <a:gd name="T73" fmla="*/ 152 h 158"/>
                <a:gd name="T74" fmla="*/ 32 w 134"/>
                <a:gd name="T75" fmla="*/ 137 h 158"/>
                <a:gd name="T76" fmla="*/ 112 w 134"/>
                <a:gd name="T77" fmla="*/ 29 h 158"/>
                <a:gd name="T78" fmla="*/ 132 w 134"/>
                <a:gd name="T79" fmla="*/ 11 h 158"/>
                <a:gd name="T80" fmla="*/ 134 w 134"/>
                <a:gd name="T81" fmla="*/ 9 h 158"/>
                <a:gd name="T82" fmla="*/ 133 w 134"/>
                <a:gd name="T83" fmla="*/ 7 h 158"/>
                <a:gd name="T84" fmla="*/ 130 w 134"/>
                <a:gd name="T85" fmla="*/ 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4" h="158">
                  <a:moveTo>
                    <a:pt x="130" y="8"/>
                  </a:moveTo>
                  <a:cubicBezTo>
                    <a:pt x="128" y="6"/>
                    <a:pt x="128" y="6"/>
                    <a:pt x="128" y="6"/>
                  </a:cubicBezTo>
                  <a:cubicBezTo>
                    <a:pt x="121" y="12"/>
                    <a:pt x="114" y="18"/>
                    <a:pt x="108" y="24"/>
                  </a:cubicBezTo>
                  <a:cubicBezTo>
                    <a:pt x="74" y="56"/>
                    <a:pt x="48" y="93"/>
                    <a:pt x="26" y="134"/>
                  </a:cubicBezTo>
                  <a:cubicBezTo>
                    <a:pt x="23" y="139"/>
                    <a:pt x="21" y="145"/>
                    <a:pt x="17" y="148"/>
                  </a:cubicBezTo>
                  <a:cubicBezTo>
                    <a:pt x="17" y="149"/>
                    <a:pt x="15" y="149"/>
                    <a:pt x="13" y="150"/>
                  </a:cubicBezTo>
                  <a:cubicBezTo>
                    <a:pt x="10" y="150"/>
                    <a:pt x="8" y="151"/>
                    <a:pt x="5" y="151"/>
                  </a:cubicBezTo>
                  <a:cubicBezTo>
                    <a:pt x="6" y="154"/>
                    <a:pt x="6" y="154"/>
                    <a:pt x="6" y="154"/>
                  </a:cubicBezTo>
                  <a:cubicBezTo>
                    <a:pt x="9" y="154"/>
                    <a:pt x="9" y="154"/>
                    <a:pt x="9" y="154"/>
                  </a:cubicBezTo>
                  <a:cubicBezTo>
                    <a:pt x="8" y="151"/>
                    <a:pt x="8" y="149"/>
                    <a:pt x="7" y="147"/>
                  </a:cubicBezTo>
                  <a:cubicBezTo>
                    <a:pt x="6" y="146"/>
                    <a:pt x="6" y="144"/>
                    <a:pt x="6" y="143"/>
                  </a:cubicBezTo>
                  <a:cubicBezTo>
                    <a:pt x="6" y="142"/>
                    <a:pt x="6" y="142"/>
                    <a:pt x="6" y="142"/>
                  </a:cubicBezTo>
                  <a:cubicBezTo>
                    <a:pt x="6" y="142"/>
                    <a:pt x="6" y="142"/>
                    <a:pt x="6" y="142"/>
                  </a:cubicBezTo>
                  <a:cubicBezTo>
                    <a:pt x="13" y="128"/>
                    <a:pt x="20" y="114"/>
                    <a:pt x="29" y="101"/>
                  </a:cubicBezTo>
                  <a:cubicBezTo>
                    <a:pt x="54" y="65"/>
                    <a:pt x="85" y="37"/>
                    <a:pt x="119" y="11"/>
                  </a:cubicBezTo>
                  <a:cubicBezTo>
                    <a:pt x="122" y="9"/>
                    <a:pt x="126" y="8"/>
                    <a:pt x="130" y="7"/>
                  </a:cubicBezTo>
                  <a:cubicBezTo>
                    <a:pt x="128" y="4"/>
                    <a:pt x="128" y="4"/>
                    <a:pt x="128" y="4"/>
                  </a:cubicBezTo>
                  <a:cubicBezTo>
                    <a:pt x="126" y="5"/>
                    <a:pt x="126" y="5"/>
                    <a:pt x="126" y="5"/>
                  </a:cubicBezTo>
                  <a:cubicBezTo>
                    <a:pt x="126" y="7"/>
                    <a:pt x="127" y="8"/>
                    <a:pt x="127" y="9"/>
                  </a:cubicBezTo>
                  <a:cubicBezTo>
                    <a:pt x="130" y="8"/>
                    <a:pt x="130" y="8"/>
                    <a:pt x="130" y="8"/>
                  </a:cubicBezTo>
                  <a:cubicBezTo>
                    <a:pt x="128" y="6"/>
                    <a:pt x="128" y="6"/>
                    <a:pt x="128" y="6"/>
                  </a:cubicBezTo>
                  <a:cubicBezTo>
                    <a:pt x="130" y="8"/>
                    <a:pt x="130" y="8"/>
                    <a:pt x="130" y="8"/>
                  </a:cubicBezTo>
                  <a:cubicBezTo>
                    <a:pt x="133" y="7"/>
                    <a:pt x="133" y="7"/>
                    <a:pt x="133" y="7"/>
                  </a:cubicBezTo>
                  <a:cubicBezTo>
                    <a:pt x="132" y="6"/>
                    <a:pt x="132" y="4"/>
                    <a:pt x="131" y="3"/>
                  </a:cubicBezTo>
                  <a:cubicBezTo>
                    <a:pt x="130" y="0"/>
                    <a:pt x="130" y="0"/>
                    <a:pt x="130" y="0"/>
                  </a:cubicBezTo>
                  <a:cubicBezTo>
                    <a:pt x="127" y="1"/>
                    <a:pt x="127" y="1"/>
                    <a:pt x="127" y="1"/>
                  </a:cubicBezTo>
                  <a:cubicBezTo>
                    <a:pt x="124" y="3"/>
                    <a:pt x="120" y="3"/>
                    <a:pt x="116" y="6"/>
                  </a:cubicBezTo>
                  <a:cubicBezTo>
                    <a:pt x="81" y="32"/>
                    <a:pt x="49" y="61"/>
                    <a:pt x="24" y="97"/>
                  </a:cubicBezTo>
                  <a:cubicBezTo>
                    <a:pt x="15" y="111"/>
                    <a:pt x="8" y="125"/>
                    <a:pt x="1" y="139"/>
                  </a:cubicBezTo>
                  <a:cubicBezTo>
                    <a:pt x="1" y="139"/>
                    <a:pt x="1" y="139"/>
                    <a:pt x="1" y="139"/>
                  </a:cubicBezTo>
                  <a:cubicBezTo>
                    <a:pt x="0" y="141"/>
                    <a:pt x="0" y="142"/>
                    <a:pt x="0" y="143"/>
                  </a:cubicBezTo>
                  <a:cubicBezTo>
                    <a:pt x="0" y="145"/>
                    <a:pt x="1" y="147"/>
                    <a:pt x="1" y="149"/>
                  </a:cubicBezTo>
                  <a:cubicBezTo>
                    <a:pt x="2" y="151"/>
                    <a:pt x="3" y="153"/>
                    <a:pt x="3" y="155"/>
                  </a:cubicBezTo>
                  <a:cubicBezTo>
                    <a:pt x="4" y="158"/>
                    <a:pt x="4" y="158"/>
                    <a:pt x="4" y="158"/>
                  </a:cubicBezTo>
                  <a:cubicBezTo>
                    <a:pt x="7" y="157"/>
                    <a:pt x="7" y="157"/>
                    <a:pt x="7" y="157"/>
                  </a:cubicBezTo>
                  <a:cubicBezTo>
                    <a:pt x="9" y="157"/>
                    <a:pt x="11" y="156"/>
                    <a:pt x="14" y="156"/>
                  </a:cubicBezTo>
                  <a:cubicBezTo>
                    <a:pt x="16" y="155"/>
                    <a:pt x="19" y="155"/>
                    <a:pt x="22" y="152"/>
                  </a:cubicBezTo>
                  <a:cubicBezTo>
                    <a:pt x="27" y="148"/>
                    <a:pt x="29" y="142"/>
                    <a:pt x="32" y="137"/>
                  </a:cubicBezTo>
                  <a:cubicBezTo>
                    <a:pt x="53" y="97"/>
                    <a:pt x="79" y="60"/>
                    <a:pt x="112" y="29"/>
                  </a:cubicBezTo>
                  <a:cubicBezTo>
                    <a:pt x="118" y="22"/>
                    <a:pt x="125" y="17"/>
                    <a:pt x="132" y="11"/>
                  </a:cubicBezTo>
                  <a:cubicBezTo>
                    <a:pt x="134" y="9"/>
                    <a:pt x="134" y="9"/>
                    <a:pt x="134" y="9"/>
                  </a:cubicBezTo>
                  <a:cubicBezTo>
                    <a:pt x="133" y="7"/>
                    <a:pt x="133" y="7"/>
                    <a:pt x="133" y="7"/>
                  </a:cubicBezTo>
                  <a:cubicBezTo>
                    <a:pt x="130" y="8"/>
                    <a:pt x="130" y="8"/>
                    <a:pt x="130" y="8"/>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29">
              <a:extLst>
                <a:ext uri="{FF2B5EF4-FFF2-40B4-BE49-F238E27FC236}">
                  <a16:creationId xmlns:a16="http://schemas.microsoft.com/office/drawing/2014/main" id="{CB2DCDE5-A96A-4EF1-800A-B5181FFBD10F}"/>
                </a:ext>
              </a:extLst>
            </p:cNvPr>
            <p:cNvSpPr>
              <a:spLocks/>
            </p:cNvSpPr>
            <p:nvPr/>
          </p:nvSpPr>
          <p:spPr bwMode="auto">
            <a:xfrm>
              <a:off x="1535" y="2868"/>
              <a:ext cx="129" cy="135"/>
            </a:xfrm>
            <a:custGeom>
              <a:avLst/>
              <a:gdLst>
                <a:gd name="T0" fmla="*/ 99 w 99"/>
                <a:gd name="T1" fmla="*/ 0 h 103"/>
                <a:gd name="T2" fmla="*/ 19 w 99"/>
                <a:gd name="T3" fmla="*/ 103 h 103"/>
                <a:gd name="T4" fmla="*/ 0 w 99"/>
                <a:gd name="T5" fmla="*/ 92 h 103"/>
                <a:gd name="T6" fmla="*/ 99 w 99"/>
                <a:gd name="T7" fmla="*/ 0 h 103"/>
              </a:gdLst>
              <a:ahLst/>
              <a:cxnLst>
                <a:cxn ang="0">
                  <a:pos x="T0" y="T1"/>
                </a:cxn>
                <a:cxn ang="0">
                  <a:pos x="T2" y="T3"/>
                </a:cxn>
                <a:cxn ang="0">
                  <a:pos x="T4" y="T5"/>
                </a:cxn>
                <a:cxn ang="0">
                  <a:pos x="T6" y="T7"/>
                </a:cxn>
              </a:cxnLst>
              <a:rect l="0" t="0" r="r" b="b"/>
              <a:pathLst>
                <a:path w="99" h="103">
                  <a:moveTo>
                    <a:pt x="99" y="0"/>
                  </a:moveTo>
                  <a:cubicBezTo>
                    <a:pt x="72" y="35"/>
                    <a:pt x="46" y="68"/>
                    <a:pt x="19" y="103"/>
                  </a:cubicBezTo>
                  <a:cubicBezTo>
                    <a:pt x="12" y="99"/>
                    <a:pt x="6" y="96"/>
                    <a:pt x="0" y="92"/>
                  </a:cubicBezTo>
                  <a:cubicBezTo>
                    <a:pt x="11" y="63"/>
                    <a:pt x="76" y="1"/>
                    <a:pt x="99" y="0"/>
                  </a:cubicBezTo>
                  <a:close/>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30">
              <a:extLst>
                <a:ext uri="{FF2B5EF4-FFF2-40B4-BE49-F238E27FC236}">
                  <a16:creationId xmlns:a16="http://schemas.microsoft.com/office/drawing/2014/main" id="{EE95EBF7-51C2-4416-9C46-32A5CA857D1E}"/>
                </a:ext>
              </a:extLst>
            </p:cNvPr>
            <p:cNvSpPr>
              <a:spLocks/>
            </p:cNvSpPr>
            <p:nvPr/>
          </p:nvSpPr>
          <p:spPr bwMode="auto">
            <a:xfrm>
              <a:off x="1530" y="2864"/>
              <a:ext cx="142" cy="143"/>
            </a:xfrm>
            <a:custGeom>
              <a:avLst/>
              <a:gdLst>
                <a:gd name="T0" fmla="*/ 103 w 109"/>
                <a:gd name="T1" fmla="*/ 3 h 109"/>
                <a:gd name="T2" fmla="*/ 101 w 109"/>
                <a:gd name="T3" fmla="*/ 1 h 109"/>
                <a:gd name="T4" fmla="*/ 20 w 109"/>
                <a:gd name="T5" fmla="*/ 104 h 109"/>
                <a:gd name="T6" fmla="*/ 23 w 109"/>
                <a:gd name="T7" fmla="*/ 106 h 109"/>
                <a:gd name="T8" fmla="*/ 24 w 109"/>
                <a:gd name="T9" fmla="*/ 103 h 109"/>
                <a:gd name="T10" fmla="*/ 5 w 109"/>
                <a:gd name="T11" fmla="*/ 93 h 109"/>
                <a:gd name="T12" fmla="*/ 4 w 109"/>
                <a:gd name="T13" fmla="*/ 95 h 109"/>
                <a:gd name="T14" fmla="*/ 7 w 109"/>
                <a:gd name="T15" fmla="*/ 96 h 109"/>
                <a:gd name="T16" fmla="*/ 23 w 109"/>
                <a:gd name="T17" fmla="*/ 70 h 109"/>
                <a:gd name="T18" fmla="*/ 66 w 109"/>
                <a:gd name="T19" fmla="*/ 27 h 109"/>
                <a:gd name="T20" fmla="*/ 88 w 109"/>
                <a:gd name="T21" fmla="*/ 12 h 109"/>
                <a:gd name="T22" fmla="*/ 103 w 109"/>
                <a:gd name="T23" fmla="*/ 6 h 109"/>
                <a:gd name="T24" fmla="*/ 103 w 109"/>
                <a:gd name="T25" fmla="*/ 3 h 109"/>
                <a:gd name="T26" fmla="*/ 101 w 109"/>
                <a:gd name="T27" fmla="*/ 1 h 109"/>
                <a:gd name="T28" fmla="*/ 103 w 109"/>
                <a:gd name="T29" fmla="*/ 3 h 109"/>
                <a:gd name="T30" fmla="*/ 103 w 109"/>
                <a:gd name="T31" fmla="*/ 0 h 109"/>
                <a:gd name="T32" fmla="*/ 91 w 109"/>
                <a:gd name="T33" fmla="*/ 3 h 109"/>
                <a:gd name="T34" fmla="*/ 39 w 109"/>
                <a:gd name="T35" fmla="*/ 44 h 109"/>
                <a:gd name="T36" fmla="*/ 15 w 109"/>
                <a:gd name="T37" fmla="*/ 70 h 109"/>
                <a:gd name="T38" fmla="*/ 1 w 109"/>
                <a:gd name="T39" fmla="*/ 94 h 109"/>
                <a:gd name="T40" fmla="*/ 0 w 109"/>
                <a:gd name="T41" fmla="*/ 97 h 109"/>
                <a:gd name="T42" fmla="*/ 2 w 109"/>
                <a:gd name="T43" fmla="*/ 98 h 109"/>
                <a:gd name="T44" fmla="*/ 21 w 109"/>
                <a:gd name="T45" fmla="*/ 108 h 109"/>
                <a:gd name="T46" fmla="*/ 24 w 109"/>
                <a:gd name="T47" fmla="*/ 109 h 109"/>
                <a:gd name="T48" fmla="*/ 25 w 109"/>
                <a:gd name="T49" fmla="*/ 107 h 109"/>
                <a:gd name="T50" fmla="*/ 105 w 109"/>
                <a:gd name="T51" fmla="*/ 5 h 109"/>
                <a:gd name="T52" fmla="*/ 109 w 109"/>
                <a:gd name="T53" fmla="*/ 0 h 109"/>
                <a:gd name="T54" fmla="*/ 103 w 109"/>
                <a:gd name="T55" fmla="*/ 0 h 109"/>
                <a:gd name="T56" fmla="*/ 103 w 109"/>
                <a:gd name="T57" fmla="*/ 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09">
                  <a:moveTo>
                    <a:pt x="103" y="3"/>
                  </a:moveTo>
                  <a:cubicBezTo>
                    <a:pt x="101" y="1"/>
                    <a:pt x="101" y="1"/>
                    <a:pt x="101" y="1"/>
                  </a:cubicBezTo>
                  <a:cubicBezTo>
                    <a:pt x="74" y="36"/>
                    <a:pt x="47" y="69"/>
                    <a:pt x="20" y="104"/>
                  </a:cubicBezTo>
                  <a:cubicBezTo>
                    <a:pt x="23" y="106"/>
                    <a:pt x="23" y="106"/>
                    <a:pt x="23" y="106"/>
                  </a:cubicBezTo>
                  <a:cubicBezTo>
                    <a:pt x="24" y="103"/>
                    <a:pt x="24" y="103"/>
                    <a:pt x="24" y="103"/>
                  </a:cubicBezTo>
                  <a:cubicBezTo>
                    <a:pt x="18" y="99"/>
                    <a:pt x="11" y="96"/>
                    <a:pt x="5" y="93"/>
                  </a:cubicBezTo>
                  <a:cubicBezTo>
                    <a:pt x="4" y="95"/>
                    <a:pt x="4" y="95"/>
                    <a:pt x="4" y="95"/>
                  </a:cubicBezTo>
                  <a:cubicBezTo>
                    <a:pt x="7" y="96"/>
                    <a:pt x="7" y="96"/>
                    <a:pt x="7" y="96"/>
                  </a:cubicBezTo>
                  <a:cubicBezTo>
                    <a:pt x="9" y="89"/>
                    <a:pt x="15" y="80"/>
                    <a:pt x="23" y="70"/>
                  </a:cubicBezTo>
                  <a:cubicBezTo>
                    <a:pt x="35" y="56"/>
                    <a:pt x="51" y="40"/>
                    <a:pt x="66" y="27"/>
                  </a:cubicBezTo>
                  <a:cubicBezTo>
                    <a:pt x="74" y="21"/>
                    <a:pt x="81" y="16"/>
                    <a:pt x="88" y="12"/>
                  </a:cubicBezTo>
                  <a:cubicBezTo>
                    <a:pt x="94" y="8"/>
                    <a:pt x="100" y="6"/>
                    <a:pt x="103" y="6"/>
                  </a:cubicBezTo>
                  <a:cubicBezTo>
                    <a:pt x="103" y="3"/>
                    <a:pt x="103" y="3"/>
                    <a:pt x="103" y="3"/>
                  </a:cubicBezTo>
                  <a:cubicBezTo>
                    <a:pt x="101" y="1"/>
                    <a:pt x="101" y="1"/>
                    <a:pt x="101" y="1"/>
                  </a:cubicBezTo>
                  <a:cubicBezTo>
                    <a:pt x="103" y="3"/>
                    <a:pt x="103" y="3"/>
                    <a:pt x="103" y="3"/>
                  </a:cubicBezTo>
                  <a:cubicBezTo>
                    <a:pt x="103" y="0"/>
                    <a:pt x="103" y="0"/>
                    <a:pt x="103" y="0"/>
                  </a:cubicBezTo>
                  <a:cubicBezTo>
                    <a:pt x="99" y="0"/>
                    <a:pt x="96" y="1"/>
                    <a:pt x="91" y="3"/>
                  </a:cubicBezTo>
                  <a:cubicBezTo>
                    <a:pt x="77" y="10"/>
                    <a:pt x="57" y="26"/>
                    <a:pt x="39" y="44"/>
                  </a:cubicBezTo>
                  <a:cubicBezTo>
                    <a:pt x="30" y="52"/>
                    <a:pt x="22" y="62"/>
                    <a:pt x="15" y="70"/>
                  </a:cubicBezTo>
                  <a:cubicBezTo>
                    <a:pt x="9" y="79"/>
                    <a:pt x="4" y="87"/>
                    <a:pt x="1" y="94"/>
                  </a:cubicBezTo>
                  <a:cubicBezTo>
                    <a:pt x="0" y="97"/>
                    <a:pt x="0" y="97"/>
                    <a:pt x="0" y="97"/>
                  </a:cubicBezTo>
                  <a:cubicBezTo>
                    <a:pt x="2" y="98"/>
                    <a:pt x="2" y="98"/>
                    <a:pt x="2" y="98"/>
                  </a:cubicBezTo>
                  <a:cubicBezTo>
                    <a:pt x="8" y="101"/>
                    <a:pt x="15" y="105"/>
                    <a:pt x="21" y="108"/>
                  </a:cubicBezTo>
                  <a:cubicBezTo>
                    <a:pt x="24" y="109"/>
                    <a:pt x="24" y="109"/>
                    <a:pt x="24" y="109"/>
                  </a:cubicBezTo>
                  <a:cubicBezTo>
                    <a:pt x="25" y="107"/>
                    <a:pt x="25" y="107"/>
                    <a:pt x="25" y="107"/>
                  </a:cubicBezTo>
                  <a:cubicBezTo>
                    <a:pt x="52" y="73"/>
                    <a:pt x="78" y="39"/>
                    <a:pt x="105" y="5"/>
                  </a:cubicBezTo>
                  <a:cubicBezTo>
                    <a:pt x="109" y="0"/>
                    <a:pt x="109" y="0"/>
                    <a:pt x="109" y="0"/>
                  </a:cubicBezTo>
                  <a:cubicBezTo>
                    <a:pt x="103" y="0"/>
                    <a:pt x="103" y="0"/>
                    <a:pt x="103" y="0"/>
                  </a:cubicBezTo>
                  <a:lnTo>
                    <a:pt x="103" y="3"/>
                  </a:lnTo>
                  <a:close/>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Freeform 31">
              <a:extLst>
                <a:ext uri="{FF2B5EF4-FFF2-40B4-BE49-F238E27FC236}">
                  <a16:creationId xmlns:a16="http://schemas.microsoft.com/office/drawing/2014/main" id="{838EE0A9-AD15-415E-9AF0-92924F5D2CA2}"/>
                </a:ext>
              </a:extLst>
            </p:cNvPr>
            <p:cNvSpPr>
              <a:spLocks/>
            </p:cNvSpPr>
            <p:nvPr/>
          </p:nvSpPr>
          <p:spPr bwMode="auto">
            <a:xfrm>
              <a:off x="1714" y="2632"/>
              <a:ext cx="146" cy="114"/>
            </a:xfrm>
            <a:custGeom>
              <a:avLst/>
              <a:gdLst>
                <a:gd name="T0" fmla="*/ 112 w 112"/>
                <a:gd name="T1" fmla="*/ 86 h 87"/>
                <a:gd name="T2" fmla="*/ 0 w 112"/>
                <a:gd name="T3" fmla="*/ 2 h 87"/>
                <a:gd name="T4" fmla="*/ 30 w 112"/>
                <a:gd name="T5" fmla="*/ 10 h 87"/>
                <a:gd name="T6" fmla="*/ 106 w 112"/>
                <a:gd name="T7" fmla="*/ 80 h 87"/>
                <a:gd name="T8" fmla="*/ 112 w 112"/>
                <a:gd name="T9" fmla="*/ 86 h 87"/>
              </a:gdLst>
              <a:ahLst/>
              <a:cxnLst>
                <a:cxn ang="0">
                  <a:pos x="T0" y="T1"/>
                </a:cxn>
                <a:cxn ang="0">
                  <a:pos x="T2" y="T3"/>
                </a:cxn>
                <a:cxn ang="0">
                  <a:pos x="T4" y="T5"/>
                </a:cxn>
                <a:cxn ang="0">
                  <a:pos x="T6" y="T7"/>
                </a:cxn>
                <a:cxn ang="0">
                  <a:pos x="T8" y="T9"/>
                </a:cxn>
              </a:cxnLst>
              <a:rect l="0" t="0" r="r" b="b"/>
              <a:pathLst>
                <a:path w="112" h="87">
                  <a:moveTo>
                    <a:pt x="112" y="86"/>
                  </a:moveTo>
                  <a:cubicBezTo>
                    <a:pt x="80" y="87"/>
                    <a:pt x="7" y="32"/>
                    <a:pt x="0" y="2"/>
                  </a:cubicBezTo>
                  <a:cubicBezTo>
                    <a:pt x="11" y="0"/>
                    <a:pt x="21" y="2"/>
                    <a:pt x="30" y="10"/>
                  </a:cubicBezTo>
                  <a:cubicBezTo>
                    <a:pt x="55" y="33"/>
                    <a:pt x="80" y="56"/>
                    <a:pt x="106" y="80"/>
                  </a:cubicBezTo>
                  <a:cubicBezTo>
                    <a:pt x="107" y="81"/>
                    <a:pt x="109" y="83"/>
                    <a:pt x="112" y="86"/>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Freeform 32">
              <a:extLst>
                <a:ext uri="{FF2B5EF4-FFF2-40B4-BE49-F238E27FC236}">
                  <a16:creationId xmlns:a16="http://schemas.microsoft.com/office/drawing/2014/main" id="{F0F66869-9A5C-4695-A0B8-F372188929AE}"/>
                </a:ext>
              </a:extLst>
            </p:cNvPr>
            <p:cNvSpPr>
              <a:spLocks/>
            </p:cNvSpPr>
            <p:nvPr/>
          </p:nvSpPr>
          <p:spPr bwMode="auto">
            <a:xfrm>
              <a:off x="1710" y="2629"/>
              <a:ext cx="159" cy="119"/>
            </a:xfrm>
            <a:custGeom>
              <a:avLst/>
              <a:gdLst>
                <a:gd name="T0" fmla="*/ 115 w 122"/>
                <a:gd name="T1" fmla="*/ 88 h 91"/>
                <a:gd name="T2" fmla="*/ 115 w 122"/>
                <a:gd name="T3" fmla="*/ 85 h 91"/>
                <a:gd name="T4" fmla="*/ 114 w 122"/>
                <a:gd name="T5" fmla="*/ 85 h 91"/>
                <a:gd name="T6" fmla="*/ 86 w 122"/>
                <a:gd name="T7" fmla="*/ 76 h 91"/>
                <a:gd name="T8" fmla="*/ 35 w 122"/>
                <a:gd name="T9" fmla="*/ 41 h 91"/>
                <a:gd name="T10" fmla="*/ 16 w 122"/>
                <a:gd name="T11" fmla="*/ 21 h 91"/>
                <a:gd name="T12" fmla="*/ 6 w 122"/>
                <a:gd name="T13" fmla="*/ 3 h 91"/>
                <a:gd name="T14" fmla="*/ 3 w 122"/>
                <a:gd name="T15" fmla="*/ 4 h 91"/>
                <a:gd name="T16" fmla="*/ 4 w 122"/>
                <a:gd name="T17" fmla="*/ 7 h 91"/>
                <a:gd name="T18" fmla="*/ 11 w 122"/>
                <a:gd name="T19" fmla="*/ 6 h 91"/>
                <a:gd name="T20" fmla="*/ 31 w 122"/>
                <a:gd name="T21" fmla="*/ 14 h 91"/>
                <a:gd name="T22" fmla="*/ 107 w 122"/>
                <a:gd name="T23" fmla="*/ 84 h 91"/>
                <a:gd name="T24" fmla="*/ 113 w 122"/>
                <a:gd name="T25" fmla="*/ 90 h 91"/>
                <a:gd name="T26" fmla="*/ 115 w 122"/>
                <a:gd name="T27" fmla="*/ 88 h 91"/>
                <a:gd name="T28" fmla="*/ 115 w 122"/>
                <a:gd name="T29" fmla="*/ 85 h 91"/>
                <a:gd name="T30" fmla="*/ 115 w 122"/>
                <a:gd name="T31" fmla="*/ 88 h 91"/>
                <a:gd name="T32" fmla="*/ 117 w 122"/>
                <a:gd name="T33" fmla="*/ 86 h 91"/>
                <a:gd name="T34" fmla="*/ 111 w 122"/>
                <a:gd name="T35" fmla="*/ 79 h 91"/>
                <a:gd name="T36" fmla="*/ 35 w 122"/>
                <a:gd name="T37" fmla="*/ 9 h 91"/>
                <a:gd name="T38" fmla="*/ 11 w 122"/>
                <a:gd name="T39" fmla="*/ 0 h 91"/>
                <a:gd name="T40" fmla="*/ 3 w 122"/>
                <a:gd name="T41" fmla="*/ 1 h 91"/>
                <a:gd name="T42" fmla="*/ 0 w 122"/>
                <a:gd name="T43" fmla="*/ 2 h 91"/>
                <a:gd name="T44" fmla="*/ 0 w 122"/>
                <a:gd name="T45" fmla="*/ 5 h 91"/>
                <a:gd name="T46" fmla="*/ 17 w 122"/>
                <a:gd name="T47" fmla="*/ 32 h 91"/>
                <a:gd name="T48" fmla="*/ 65 w 122"/>
                <a:gd name="T49" fmla="*/ 72 h 91"/>
                <a:gd name="T50" fmla="*/ 91 w 122"/>
                <a:gd name="T51" fmla="*/ 86 h 91"/>
                <a:gd name="T52" fmla="*/ 114 w 122"/>
                <a:gd name="T53" fmla="*/ 91 h 91"/>
                <a:gd name="T54" fmla="*/ 115 w 122"/>
                <a:gd name="T55" fmla="*/ 91 h 91"/>
                <a:gd name="T56" fmla="*/ 122 w 122"/>
                <a:gd name="T57" fmla="*/ 91 h 91"/>
                <a:gd name="T58" fmla="*/ 117 w 122"/>
                <a:gd name="T59" fmla="*/ 86 h 91"/>
                <a:gd name="T60" fmla="*/ 115 w 122"/>
                <a:gd name="T61" fmla="*/ 8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2" h="91">
                  <a:moveTo>
                    <a:pt x="115" y="88"/>
                  </a:moveTo>
                  <a:cubicBezTo>
                    <a:pt x="115" y="85"/>
                    <a:pt x="115" y="85"/>
                    <a:pt x="115" y="85"/>
                  </a:cubicBezTo>
                  <a:cubicBezTo>
                    <a:pt x="114" y="85"/>
                    <a:pt x="114" y="85"/>
                    <a:pt x="114" y="85"/>
                  </a:cubicBezTo>
                  <a:cubicBezTo>
                    <a:pt x="107" y="85"/>
                    <a:pt x="97" y="82"/>
                    <a:pt x="86" y="76"/>
                  </a:cubicBezTo>
                  <a:cubicBezTo>
                    <a:pt x="69" y="68"/>
                    <a:pt x="50" y="55"/>
                    <a:pt x="35" y="41"/>
                  </a:cubicBezTo>
                  <a:cubicBezTo>
                    <a:pt x="28" y="34"/>
                    <a:pt x="21" y="27"/>
                    <a:pt x="16" y="21"/>
                  </a:cubicBezTo>
                  <a:cubicBezTo>
                    <a:pt x="11" y="14"/>
                    <a:pt x="7" y="8"/>
                    <a:pt x="6" y="3"/>
                  </a:cubicBezTo>
                  <a:cubicBezTo>
                    <a:pt x="3" y="4"/>
                    <a:pt x="3" y="4"/>
                    <a:pt x="3" y="4"/>
                  </a:cubicBezTo>
                  <a:cubicBezTo>
                    <a:pt x="4" y="7"/>
                    <a:pt x="4" y="7"/>
                    <a:pt x="4" y="7"/>
                  </a:cubicBezTo>
                  <a:cubicBezTo>
                    <a:pt x="7" y="7"/>
                    <a:pt x="9" y="6"/>
                    <a:pt x="11" y="6"/>
                  </a:cubicBezTo>
                  <a:cubicBezTo>
                    <a:pt x="19" y="6"/>
                    <a:pt x="25" y="9"/>
                    <a:pt x="31" y="14"/>
                  </a:cubicBezTo>
                  <a:cubicBezTo>
                    <a:pt x="56" y="37"/>
                    <a:pt x="81" y="61"/>
                    <a:pt x="107" y="84"/>
                  </a:cubicBezTo>
                  <a:cubicBezTo>
                    <a:pt x="108" y="85"/>
                    <a:pt x="110" y="87"/>
                    <a:pt x="113" y="90"/>
                  </a:cubicBezTo>
                  <a:cubicBezTo>
                    <a:pt x="115" y="88"/>
                    <a:pt x="115" y="88"/>
                    <a:pt x="115" y="88"/>
                  </a:cubicBezTo>
                  <a:cubicBezTo>
                    <a:pt x="115" y="85"/>
                    <a:pt x="115" y="85"/>
                    <a:pt x="115" y="85"/>
                  </a:cubicBezTo>
                  <a:cubicBezTo>
                    <a:pt x="115" y="88"/>
                    <a:pt x="115" y="88"/>
                    <a:pt x="115" y="88"/>
                  </a:cubicBezTo>
                  <a:cubicBezTo>
                    <a:pt x="117" y="86"/>
                    <a:pt x="117" y="86"/>
                    <a:pt x="117" y="86"/>
                  </a:cubicBezTo>
                  <a:cubicBezTo>
                    <a:pt x="114" y="83"/>
                    <a:pt x="113" y="81"/>
                    <a:pt x="111" y="79"/>
                  </a:cubicBezTo>
                  <a:cubicBezTo>
                    <a:pt x="86" y="56"/>
                    <a:pt x="60" y="33"/>
                    <a:pt x="35" y="9"/>
                  </a:cubicBezTo>
                  <a:cubicBezTo>
                    <a:pt x="28" y="3"/>
                    <a:pt x="20" y="0"/>
                    <a:pt x="11" y="0"/>
                  </a:cubicBezTo>
                  <a:cubicBezTo>
                    <a:pt x="9" y="0"/>
                    <a:pt x="6" y="1"/>
                    <a:pt x="3" y="1"/>
                  </a:cubicBezTo>
                  <a:cubicBezTo>
                    <a:pt x="0" y="2"/>
                    <a:pt x="0" y="2"/>
                    <a:pt x="0" y="2"/>
                  </a:cubicBezTo>
                  <a:cubicBezTo>
                    <a:pt x="0" y="5"/>
                    <a:pt x="0" y="5"/>
                    <a:pt x="0" y="5"/>
                  </a:cubicBezTo>
                  <a:cubicBezTo>
                    <a:pt x="2" y="13"/>
                    <a:pt x="8" y="22"/>
                    <a:pt x="17" y="32"/>
                  </a:cubicBezTo>
                  <a:cubicBezTo>
                    <a:pt x="29" y="46"/>
                    <a:pt x="47" y="60"/>
                    <a:pt x="65" y="72"/>
                  </a:cubicBezTo>
                  <a:cubicBezTo>
                    <a:pt x="74" y="77"/>
                    <a:pt x="83" y="82"/>
                    <a:pt x="91" y="86"/>
                  </a:cubicBezTo>
                  <a:cubicBezTo>
                    <a:pt x="100" y="89"/>
                    <a:pt x="107" y="91"/>
                    <a:pt x="114" y="91"/>
                  </a:cubicBezTo>
                  <a:cubicBezTo>
                    <a:pt x="115" y="91"/>
                    <a:pt x="115" y="91"/>
                    <a:pt x="115" y="91"/>
                  </a:cubicBezTo>
                  <a:cubicBezTo>
                    <a:pt x="122" y="91"/>
                    <a:pt x="122" y="91"/>
                    <a:pt x="122" y="91"/>
                  </a:cubicBezTo>
                  <a:cubicBezTo>
                    <a:pt x="117" y="86"/>
                    <a:pt x="117" y="86"/>
                    <a:pt x="117" y="86"/>
                  </a:cubicBezTo>
                  <a:cubicBezTo>
                    <a:pt x="115" y="88"/>
                    <a:pt x="115" y="88"/>
                    <a:pt x="115" y="88"/>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Freeform 33">
              <a:extLst>
                <a:ext uri="{FF2B5EF4-FFF2-40B4-BE49-F238E27FC236}">
                  <a16:creationId xmlns:a16="http://schemas.microsoft.com/office/drawing/2014/main" id="{4614F0B7-C1D6-4827-B13E-6595CE2B73EF}"/>
                </a:ext>
              </a:extLst>
            </p:cNvPr>
            <p:cNvSpPr>
              <a:spLocks/>
            </p:cNvSpPr>
            <p:nvPr/>
          </p:nvSpPr>
          <p:spPr bwMode="auto">
            <a:xfrm>
              <a:off x="1599" y="2871"/>
              <a:ext cx="127" cy="154"/>
            </a:xfrm>
            <a:custGeom>
              <a:avLst/>
              <a:gdLst>
                <a:gd name="T0" fmla="*/ 97 w 97"/>
                <a:gd name="T1" fmla="*/ 0 h 118"/>
                <a:gd name="T2" fmla="*/ 24 w 97"/>
                <a:gd name="T3" fmla="*/ 107 h 118"/>
                <a:gd name="T4" fmla="*/ 0 w 97"/>
                <a:gd name="T5" fmla="*/ 111 h 118"/>
                <a:gd name="T6" fmla="*/ 97 w 97"/>
                <a:gd name="T7" fmla="*/ 0 h 118"/>
              </a:gdLst>
              <a:ahLst/>
              <a:cxnLst>
                <a:cxn ang="0">
                  <a:pos x="T0" y="T1"/>
                </a:cxn>
                <a:cxn ang="0">
                  <a:pos x="T2" y="T3"/>
                </a:cxn>
                <a:cxn ang="0">
                  <a:pos x="T4" y="T5"/>
                </a:cxn>
                <a:cxn ang="0">
                  <a:pos x="T6" y="T7"/>
                </a:cxn>
              </a:cxnLst>
              <a:rect l="0" t="0" r="r" b="b"/>
              <a:pathLst>
                <a:path w="97" h="118">
                  <a:moveTo>
                    <a:pt x="97" y="0"/>
                  </a:moveTo>
                  <a:cubicBezTo>
                    <a:pt x="73" y="35"/>
                    <a:pt x="49" y="71"/>
                    <a:pt x="24" y="107"/>
                  </a:cubicBezTo>
                  <a:cubicBezTo>
                    <a:pt x="17" y="117"/>
                    <a:pt x="15" y="118"/>
                    <a:pt x="0" y="111"/>
                  </a:cubicBezTo>
                  <a:cubicBezTo>
                    <a:pt x="24" y="66"/>
                    <a:pt x="55" y="28"/>
                    <a:pt x="97" y="0"/>
                  </a:cubicBezTo>
                  <a:close/>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34">
              <a:extLst>
                <a:ext uri="{FF2B5EF4-FFF2-40B4-BE49-F238E27FC236}">
                  <a16:creationId xmlns:a16="http://schemas.microsoft.com/office/drawing/2014/main" id="{F66886A6-A889-4BBA-A546-735487E86FDF}"/>
                </a:ext>
              </a:extLst>
            </p:cNvPr>
            <p:cNvSpPr>
              <a:spLocks/>
            </p:cNvSpPr>
            <p:nvPr/>
          </p:nvSpPr>
          <p:spPr bwMode="auto">
            <a:xfrm>
              <a:off x="1594" y="2857"/>
              <a:ext cx="147" cy="168"/>
            </a:xfrm>
            <a:custGeom>
              <a:avLst/>
              <a:gdLst>
                <a:gd name="T0" fmla="*/ 101 w 113"/>
                <a:gd name="T1" fmla="*/ 11 h 129"/>
                <a:gd name="T2" fmla="*/ 99 w 113"/>
                <a:gd name="T3" fmla="*/ 9 h 129"/>
                <a:gd name="T4" fmla="*/ 26 w 113"/>
                <a:gd name="T5" fmla="*/ 116 h 129"/>
                <a:gd name="T6" fmla="*/ 21 w 113"/>
                <a:gd name="T7" fmla="*/ 122 h 129"/>
                <a:gd name="T8" fmla="*/ 20 w 113"/>
                <a:gd name="T9" fmla="*/ 123 h 129"/>
                <a:gd name="T10" fmla="*/ 18 w 113"/>
                <a:gd name="T11" fmla="*/ 123 h 129"/>
                <a:gd name="T12" fmla="*/ 5 w 113"/>
                <a:gd name="T13" fmla="*/ 119 h 129"/>
                <a:gd name="T14" fmla="*/ 4 w 113"/>
                <a:gd name="T15" fmla="*/ 122 h 129"/>
                <a:gd name="T16" fmla="*/ 6 w 113"/>
                <a:gd name="T17" fmla="*/ 123 h 129"/>
                <a:gd name="T18" fmla="*/ 103 w 113"/>
                <a:gd name="T19" fmla="*/ 13 h 129"/>
                <a:gd name="T20" fmla="*/ 101 w 113"/>
                <a:gd name="T21" fmla="*/ 11 h 129"/>
                <a:gd name="T22" fmla="*/ 99 w 113"/>
                <a:gd name="T23" fmla="*/ 9 h 129"/>
                <a:gd name="T24" fmla="*/ 101 w 113"/>
                <a:gd name="T25" fmla="*/ 11 h 129"/>
                <a:gd name="T26" fmla="*/ 100 w 113"/>
                <a:gd name="T27" fmla="*/ 8 h 129"/>
                <a:gd name="T28" fmla="*/ 1 w 113"/>
                <a:gd name="T29" fmla="*/ 120 h 129"/>
                <a:gd name="T30" fmla="*/ 0 w 113"/>
                <a:gd name="T31" fmla="*/ 123 h 129"/>
                <a:gd name="T32" fmla="*/ 3 w 113"/>
                <a:gd name="T33" fmla="*/ 124 h 129"/>
                <a:gd name="T34" fmla="*/ 18 w 113"/>
                <a:gd name="T35" fmla="*/ 129 h 129"/>
                <a:gd name="T36" fmla="*/ 22 w 113"/>
                <a:gd name="T37" fmla="*/ 129 h 129"/>
                <a:gd name="T38" fmla="*/ 27 w 113"/>
                <a:gd name="T39" fmla="*/ 125 h 129"/>
                <a:gd name="T40" fmla="*/ 31 w 113"/>
                <a:gd name="T41" fmla="*/ 119 h 129"/>
                <a:gd name="T42" fmla="*/ 104 w 113"/>
                <a:gd name="T43" fmla="*/ 13 h 129"/>
                <a:gd name="T44" fmla="*/ 113 w 113"/>
                <a:gd name="T45" fmla="*/ 0 h 129"/>
                <a:gd name="T46" fmla="*/ 100 w 113"/>
                <a:gd name="T47" fmla="*/ 8 h 129"/>
                <a:gd name="T48" fmla="*/ 101 w 113"/>
                <a:gd name="T49" fmla="*/ 1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3" h="129">
                  <a:moveTo>
                    <a:pt x="101" y="11"/>
                  </a:moveTo>
                  <a:cubicBezTo>
                    <a:pt x="99" y="9"/>
                    <a:pt x="99" y="9"/>
                    <a:pt x="99" y="9"/>
                  </a:cubicBezTo>
                  <a:cubicBezTo>
                    <a:pt x="75" y="45"/>
                    <a:pt x="50" y="80"/>
                    <a:pt x="26" y="116"/>
                  </a:cubicBezTo>
                  <a:cubicBezTo>
                    <a:pt x="24" y="119"/>
                    <a:pt x="22" y="121"/>
                    <a:pt x="21" y="122"/>
                  </a:cubicBezTo>
                  <a:cubicBezTo>
                    <a:pt x="21" y="123"/>
                    <a:pt x="20" y="123"/>
                    <a:pt x="20" y="123"/>
                  </a:cubicBezTo>
                  <a:cubicBezTo>
                    <a:pt x="19" y="123"/>
                    <a:pt x="19" y="123"/>
                    <a:pt x="18" y="123"/>
                  </a:cubicBezTo>
                  <a:cubicBezTo>
                    <a:pt x="16" y="123"/>
                    <a:pt x="12" y="122"/>
                    <a:pt x="5" y="119"/>
                  </a:cubicBezTo>
                  <a:cubicBezTo>
                    <a:pt x="4" y="122"/>
                    <a:pt x="4" y="122"/>
                    <a:pt x="4" y="122"/>
                  </a:cubicBezTo>
                  <a:cubicBezTo>
                    <a:pt x="6" y="123"/>
                    <a:pt x="6" y="123"/>
                    <a:pt x="6" y="123"/>
                  </a:cubicBezTo>
                  <a:cubicBezTo>
                    <a:pt x="30" y="78"/>
                    <a:pt x="61" y="41"/>
                    <a:pt x="103" y="13"/>
                  </a:cubicBezTo>
                  <a:cubicBezTo>
                    <a:pt x="101" y="11"/>
                    <a:pt x="101" y="11"/>
                    <a:pt x="101" y="11"/>
                  </a:cubicBezTo>
                  <a:cubicBezTo>
                    <a:pt x="99" y="9"/>
                    <a:pt x="99" y="9"/>
                    <a:pt x="99" y="9"/>
                  </a:cubicBezTo>
                  <a:cubicBezTo>
                    <a:pt x="101" y="11"/>
                    <a:pt x="101" y="11"/>
                    <a:pt x="101" y="11"/>
                  </a:cubicBezTo>
                  <a:cubicBezTo>
                    <a:pt x="100" y="8"/>
                    <a:pt x="100" y="8"/>
                    <a:pt x="100" y="8"/>
                  </a:cubicBezTo>
                  <a:cubicBezTo>
                    <a:pt x="57" y="36"/>
                    <a:pt x="25" y="75"/>
                    <a:pt x="1" y="120"/>
                  </a:cubicBezTo>
                  <a:cubicBezTo>
                    <a:pt x="0" y="123"/>
                    <a:pt x="0" y="123"/>
                    <a:pt x="0" y="123"/>
                  </a:cubicBezTo>
                  <a:cubicBezTo>
                    <a:pt x="3" y="124"/>
                    <a:pt x="3" y="124"/>
                    <a:pt x="3" y="124"/>
                  </a:cubicBezTo>
                  <a:cubicBezTo>
                    <a:pt x="9" y="128"/>
                    <a:pt x="14" y="129"/>
                    <a:pt x="18" y="129"/>
                  </a:cubicBezTo>
                  <a:cubicBezTo>
                    <a:pt x="19" y="129"/>
                    <a:pt x="21" y="129"/>
                    <a:pt x="22" y="129"/>
                  </a:cubicBezTo>
                  <a:cubicBezTo>
                    <a:pt x="24" y="128"/>
                    <a:pt x="25" y="127"/>
                    <a:pt x="27" y="125"/>
                  </a:cubicBezTo>
                  <a:cubicBezTo>
                    <a:pt x="28" y="124"/>
                    <a:pt x="29" y="122"/>
                    <a:pt x="31" y="119"/>
                  </a:cubicBezTo>
                  <a:cubicBezTo>
                    <a:pt x="55" y="84"/>
                    <a:pt x="80" y="48"/>
                    <a:pt x="104" y="13"/>
                  </a:cubicBezTo>
                  <a:cubicBezTo>
                    <a:pt x="113" y="0"/>
                    <a:pt x="113" y="0"/>
                    <a:pt x="113" y="0"/>
                  </a:cubicBezTo>
                  <a:cubicBezTo>
                    <a:pt x="100" y="8"/>
                    <a:pt x="100" y="8"/>
                    <a:pt x="100" y="8"/>
                  </a:cubicBezTo>
                  <a:lnTo>
                    <a:pt x="101" y="11"/>
                  </a:lnTo>
                  <a:close/>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35">
              <a:extLst>
                <a:ext uri="{FF2B5EF4-FFF2-40B4-BE49-F238E27FC236}">
                  <a16:creationId xmlns:a16="http://schemas.microsoft.com/office/drawing/2014/main" id="{8EEBF538-0CBD-4D24-BFCC-34C371E40015}"/>
                </a:ext>
              </a:extLst>
            </p:cNvPr>
            <p:cNvSpPr>
              <a:spLocks/>
            </p:cNvSpPr>
            <p:nvPr/>
          </p:nvSpPr>
          <p:spPr bwMode="auto">
            <a:xfrm>
              <a:off x="1848" y="2653"/>
              <a:ext cx="117" cy="90"/>
            </a:xfrm>
            <a:custGeom>
              <a:avLst/>
              <a:gdLst>
                <a:gd name="T0" fmla="*/ 2 w 89"/>
                <a:gd name="T1" fmla="*/ 0 h 69"/>
                <a:gd name="T2" fmla="*/ 31 w 89"/>
                <a:gd name="T3" fmla="*/ 13 h 69"/>
                <a:gd name="T4" fmla="*/ 83 w 89"/>
                <a:gd name="T5" fmla="*/ 61 h 69"/>
                <a:gd name="T6" fmla="*/ 89 w 89"/>
                <a:gd name="T7" fmla="*/ 69 h 69"/>
                <a:gd name="T8" fmla="*/ 81 w 89"/>
                <a:gd name="T9" fmla="*/ 69 h 69"/>
                <a:gd name="T10" fmla="*/ 70 w 89"/>
                <a:gd name="T11" fmla="*/ 68 h 69"/>
                <a:gd name="T12" fmla="*/ 0 w 89"/>
                <a:gd name="T13" fmla="*/ 5 h 69"/>
                <a:gd name="T14" fmla="*/ 2 w 89"/>
                <a:gd name="T15" fmla="*/ 0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69">
                  <a:moveTo>
                    <a:pt x="2" y="0"/>
                  </a:moveTo>
                  <a:cubicBezTo>
                    <a:pt x="12" y="4"/>
                    <a:pt x="23" y="6"/>
                    <a:pt x="31" y="13"/>
                  </a:cubicBezTo>
                  <a:cubicBezTo>
                    <a:pt x="49" y="28"/>
                    <a:pt x="66" y="45"/>
                    <a:pt x="83" y="61"/>
                  </a:cubicBezTo>
                  <a:cubicBezTo>
                    <a:pt x="84" y="63"/>
                    <a:pt x="86" y="65"/>
                    <a:pt x="89" y="69"/>
                  </a:cubicBezTo>
                  <a:cubicBezTo>
                    <a:pt x="86" y="69"/>
                    <a:pt x="84" y="69"/>
                    <a:pt x="81" y="69"/>
                  </a:cubicBezTo>
                  <a:cubicBezTo>
                    <a:pt x="77" y="69"/>
                    <a:pt x="73" y="69"/>
                    <a:pt x="70" y="68"/>
                  </a:cubicBezTo>
                  <a:cubicBezTo>
                    <a:pt x="38" y="57"/>
                    <a:pt x="16" y="34"/>
                    <a:pt x="0" y="5"/>
                  </a:cubicBezTo>
                  <a:cubicBezTo>
                    <a:pt x="1" y="3"/>
                    <a:pt x="2" y="2"/>
                    <a:pt x="2" y="0"/>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36">
              <a:extLst>
                <a:ext uri="{FF2B5EF4-FFF2-40B4-BE49-F238E27FC236}">
                  <a16:creationId xmlns:a16="http://schemas.microsoft.com/office/drawing/2014/main" id="{6D2F4A5E-F558-4592-8D7A-F0EB1B4E08D9}"/>
                </a:ext>
              </a:extLst>
            </p:cNvPr>
            <p:cNvSpPr>
              <a:spLocks/>
            </p:cNvSpPr>
            <p:nvPr/>
          </p:nvSpPr>
          <p:spPr bwMode="auto">
            <a:xfrm>
              <a:off x="1845" y="2648"/>
              <a:ext cx="129" cy="99"/>
            </a:xfrm>
            <a:custGeom>
              <a:avLst/>
              <a:gdLst>
                <a:gd name="T0" fmla="*/ 5 w 99"/>
                <a:gd name="T1" fmla="*/ 4 h 76"/>
                <a:gd name="T2" fmla="*/ 4 w 99"/>
                <a:gd name="T3" fmla="*/ 7 h 76"/>
                <a:gd name="T4" fmla="*/ 19 w 99"/>
                <a:gd name="T5" fmla="*/ 12 h 76"/>
                <a:gd name="T6" fmla="*/ 32 w 99"/>
                <a:gd name="T7" fmla="*/ 19 h 76"/>
                <a:gd name="T8" fmla="*/ 84 w 99"/>
                <a:gd name="T9" fmla="*/ 67 h 76"/>
                <a:gd name="T10" fmla="*/ 90 w 99"/>
                <a:gd name="T11" fmla="*/ 75 h 76"/>
                <a:gd name="T12" fmla="*/ 92 w 99"/>
                <a:gd name="T13" fmla="*/ 73 h 76"/>
                <a:gd name="T14" fmla="*/ 92 w 99"/>
                <a:gd name="T15" fmla="*/ 70 h 76"/>
                <a:gd name="T16" fmla="*/ 88 w 99"/>
                <a:gd name="T17" fmla="*/ 70 h 76"/>
                <a:gd name="T18" fmla="*/ 82 w 99"/>
                <a:gd name="T19" fmla="*/ 70 h 76"/>
                <a:gd name="T20" fmla="*/ 74 w 99"/>
                <a:gd name="T21" fmla="*/ 69 h 76"/>
                <a:gd name="T22" fmla="*/ 6 w 99"/>
                <a:gd name="T23" fmla="*/ 8 h 76"/>
                <a:gd name="T24" fmla="*/ 3 w 99"/>
                <a:gd name="T25" fmla="*/ 9 h 76"/>
                <a:gd name="T26" fmla="*/ 6 w 99"/>
                <a:gd name="T27" fmla="*/ 10 h 76"/>
                <a:gd name="T28" fmla="*/ 8 w 99"/>
                <a:gd name="T29" fmla="*/ 5 h 76"/>
                <a:gd name="T30" fmla="*/ 5 w 99"/>
                <a:gd name="T31" fmla="*/ 4 h 76"/>
                <a:gd name="T32" fmla="*/ 4 w 99"/>
                <a:gd name="T33" fmla="*/ 7 h 76"/>
                <a:gd name="T34" fmla="*/ 5 w 99"/>
                <a:gd name="T35" fmla="*/ 4 h 76"/>
                <a:gd name="T36" fmla="*/ 3 w 99"/>
                <a:gd name="T37" fmla="*/ 3 h 76"/>
                <a:gd name="T38" fmla="*/ 0 w 99"/>
                <a:gd name="T39" fmla="*/ 8 h 76"/>
                <a:gd name="T40" fmla="*/ 0 w 99"/>
                <a:gd name="T41" fmla="*/ 9 h 76"/>
                <a:gd name="T42" fmla="*/ 1 w 99"/>
                <a:gd name="T43" fmla="*/ 11 h 76"/>
                <a:gd name="T44" fmla="*/ 72 w 99"/>
                <a:gd name="T45" fmla="*/ 75 h 76"/>
                <a:gd name="T46" fmla="*/ 82 w 99"/>
                <a:gd name="T47" fmla="*/ 76 h 76"/>
                <a:gd name="T48" fmla="*/ 88 w 99"/>
                <a:gd name="T49" fmla="*/ 76 h 76"/>
                <a:gd name="T50" fmla="*/ 92 w 99"/>
                <a:gd name="T51" fmla="*/ 76 h 76"/>
                <a:gd name="T52" fmla="*/ 99 w 99"/>
                <a:gd name="T53" fmla="*/ 76 h 76"/>
                <a:gd name="T54" fmla="*/ 95 w 99"/>
                <a:gd name="T55" fmla="*/ 71 h 76"/>
                <a:gd name="T56" fmla="*/ 88 w 99"/>
                <a:gd name="T57" fmla="*/ 63 h 76"/>
                <a:gd name="T58" fmla="*/ 36 w 99"/>
                <a:gd name="T59" fmla="*/ 14 h 76"/>
                <a:gd name="T60" fmla="*/ 21 w 99"/>
                <a:gd name="T61" fmla="*/ 7 h 76"/>
                <a:gd name="T62" fmla="*/ 7 w 99"/>
                <a:gd name="T63" fmla="*/ 1 h 76"/>
                <a:gd name="T64" fmla="*/ 4 w 99"/>
                <a:gd name="T65" fmla="*/ 0 h 76"/>
                <a:gd name="T66" fmla="*/ 3 w 99"/>
                <a:gd name="T67" fmla="*/ 3 h 76"/>
                <a:gd name="T68" fmla="*/ 5 w 99"/>
                <a:gd name="T69"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9" h="76">
                  <a:moveTo>
                    <a:pt x="5" y="4"/>
                  </a:moveTo>
                  <a:cubicBezTo>
                    <a:pt x="4" y="7"/>
                    <a:pt x="4" y="7"/>
                    <a:pt x="4" y="7"/>
                  </a:cubicBezTo>
                  <a:cubicBezTo>
                    <a:pt x="9" y="9"/>
                    <a:pt x="14" y="11"/>
                    <a:pt x="19" y="12"/>
                  </a:cubicBezTo>
                  <a:cubicBezTo>
                    <a:pt x="24" y="14"/>
                    <a:pt x="28" y="16"/>
                    <a:pt x="32" y="19"/>
                  </a:cubicBezTo>
                  <a:cubicBezTo>
                    <a:pt x="50" y="34"/>
                    <a:pt x="66" y="51"/>
                    <a:pt x="84" y="67"/>
                  </a:cubicBezTo>
                  <a:cubicBezTo>
                    <a:pt x="85" y="68"/>
                    <a:pt x="86" y="70"/>
                    <a:pt x="90" y="75"/>
                  </a:cubicBezTo>
                  <a:cubicBezTo>
                    <a:pt x="92" y="73"/>
                    <a:pt x="92" y="73"/>
                    <a:pt x="92" y="73"/>
                  </a:cubicBezTo>
                  <a:cubicBezTo>
                    <a:pt x="92" y="70"/>
                    <a:pt x="92" y="70"/>
                    <a:pt x="92" y="70"/>
                  </a:cubicBezTo>
                  <a:cubicBezTo>
                    <a:pt x="91" y="70"/>
                    <a:pt x="89" y="70"/>
                    <a:pt x="88" y="70"/>
                  </a:cubicBezTo>
                  <a:cubicBezTo>
                    <a:pt x="85" y="70"/>
                    <a:pt x="83" y="70"/>
                    <a:pt x="82" y="70"/>
                  </a:cubicBezTo>
                  <a:cubicBezTo>
                    <a:pt x="78" y="70"/>
                    <a:pt x="76" y="70"/>
                    <a:pt x="74" y="69"/>
                  </a:cubicBezTo>
                  <a:cubicBezTo>
                    <a:pt x="43" y="58"/>
                    <a:pt x="22" y="36"/>
                    <a:pt x="6" y="8"/>
                  </a:cubicBezTo>
                  <a:cubicBezTo>
                    <a:pt x="3" y="9"/>
                    <a:pt x="3" y="9"/>
                    <a:pt x="3" y="9"/>
                  </a:cubicBezTo>
                  <a:cubicBezTo>
                    <a:pt x="6" y="10"/>
                    <a:pt x="6" y="10"/>
                    <a:pt x="6" y="10"/>
                  </a:cubicBezTo>
                  <a:cubicBezTo>
                    <a:pt x="7" y="9"/>
                    <a:pt x="7" y="7"/>
                    <a:pt x="8" y="5"/>
                  </a:cubicBezTo>
                  <a:cubicBezTo>
                    <a:pt x="5" y="4"/>
                    <a:pt x="5" y="4"/>
                    <a:pt x="5" y="4"/>
                  </a:cubicBezTo>
                  <a:cubicBezTo>
                    <a:pt x="4" y="7"/>
                    <a:pt x="4" y="7"/>
                    <a:pt x="4" y="7"/>
                  </a:cubicBezTo>
                  <a:cubicBezTo>
                    <a:pt x="5" y="4"/>
                    <a:pt x="5" y="4"/>
                    <a:pt x="5" y="4"/>
                  </a:cubicBezTo>
                  <a:cubicBezTo>
                    <a:pt x="3" y="3"/>
                    <a:pt x="3" y="3"/>
                    <a:pt x="3" y="3"/>
                  </a:cubicBezTo>
                  <a:cubicBezTo>
                    <a:pt x="2" y="5"/>
                    <a:pt x="1" y="6"/>
                    <a:pt x="0" y="8"/>
                  </a:cubicBezTo>
                  <a:cubicBezTo>
                    <a:pt x="0" y="9"/>
                    <a:pt x="0" y="9"/>
                    <a:pt x="0" y="9"/>
                  </a:cubicBezTo>
                  <a:cubicBezTo>
                    <a:pt x="1" y="11"/>
                    <a:pt x="1" y="11"/>
                    <a:pt x="1" y="11"/>
                  </a:cubicBezTo>
                  <a:cubicBezTo>
                    <a:pt x="17" y="39"/>
                    <a:pt x="39" y="63"/>
                    <a:pt x="72" y="75"/>
                  </a:cubicBezTo>
                  <a:cubicBezTo>
                    <a:pt x="75" y="76"/>
                    <a:pt x="78" y="76"/>
                    <a:pt x="82" y="76"/>
                  </a:cubicBezTo>
                  <a:cubicBezTo>
                    <a:pt x="83" y="76"/>
                    <a:pt x="85" y="76"/>
                    <a:pt x="88" y="76"/>
                  </a:cubicBezTo>
                  <a:cubicBezTo>
                    <a:pt x="89" y="76"/>
                    <a:pt x="90" y="76"/>
                    <a:pt x="92" y="76"/>
                  </a:cubicBezTo>
                  <a:cubicBezTo>
                    <a:pt x="99" y="76"/>
                    <a:pt x="99" y="76"/>
                    <a:pt x="99" y="76"/>
                  </a:cubicBezTo>
                  <a:cubicBezTo>
                    <a:pt x="95" y="71"/>
                    <a:pt x="95" y="71"/>
                    <a:pt x="95" y="71"/>
                  </a:cubicBezTo>
                  <a:cubicBezTo>
                    <a:pt x="91" y="67"/>
                    <a:pt x="90" y="65"/>
                    <a:pt x="88" y="63"/>
                  </a:cubicBezTo>
                  <a:cubicBezTo>
                    <a:pt x="71" y="46"/>
                    <a:pt x="54" y="29"/>
                    <a:pt x="36" y="14"/>
                  </a:cubicBezTo>
                  <a:cubicBezTo>
                    <a:pt x="31" y="11"/>
                    <a:pt x="26" y="8"/>
                    <a:pt x="21" y="7"/>
                  </a:cubicBezTo>
                  <a:cubicBezTo>
                    <a:pt x="16" y="5"/>
                    <a:pt x="11" y="3"/>
                    <a:pt x="7" y="1"/>
                  </a:cubicBezTo>
                  <a:cubicBezTo>
                    <a:pt x="4" y="0"/>
                    <a:pt x="4" y="0"/>
                    <a:pt x="4" y="0"/>
                  </a:cubicBezTo>
                  <a:cubicBezTo>
                    <a:pt x="3" y="3"/>
                    <a:pt x="3" y="3"/>
                    <a:pt x="3" y="3"/>
                  </a:cubicBezTo>
                  <a:cubicBezTo>
                    <a:pt x="5" y="4"/>
                    <a:pt x="5" y="4"/>
                    <a:pt x="5" y="4"/>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37">
              <a:extLst>
                <a:ext uri="{FF2B5EF4-FFF2-40B4-BE49-F238E27FC236}">
                  <a16:creationId xmlns:a16="http://schemas.microsoft.com/office/drawing/2014/main" id="{17C638D9-4932-454B-A707-98EAC5B6B057}"/>
                </a:ext>
              </a:extLst>
            </p:cNvPr>
            <p:cNvSpPr>
              <a:spLocks/>
            </p:cNvSpPr>
            <p:nvPr/>
          </p:nvSpPr>
          <p:spPr bwMode="auto">
            <a:xfrm>
              <a:off x="1361" y="2883"/>
              <a:ext cx="56" cy="55"/>
            </a:xfrm>
            <a:custGeom>
              <a:avLst/>
              <a:gdLst>
                <a:gd name="T0" fmla="*/ 43 w 43"/>
                <a:gd name="T1" fmla="*/ 16 h 42"/>
                <a:gd name="T2" fmla="*/ 18 w 43"/>
                <a:gd name="T3" fmla="*/ 41 h 42"/>
                <a:gd name="T4" fmla="*/ 0 w 43"/>
                <a:gd name="T5" fmla="*/ 26 h 42"/>
                <a:gd name="T6" fmla="*/ 26 w 43"/>
                <a:gd name="T7" fmla="*/ 0 h 42"/>
                <a:gd name="T8" fmla="*/ 43 w 43"/>
                <a:gd name="T9" fmla="*/ 16 h 42"/>
              </a:gdLst>
              <a:ahLst/>
              <a:cxnLst>
                <a:cxn ang="0">
                  <a:pos x="T0" y="T1"/>
                </a:cxn>
                <a:cxn ang="0">
                  <a:pos x="T2" y="T3"/>
                </a:cxn>
                <a:cxn ang="0">
                  <a:pos x="T4" y="T5"/>
                </a:cxn>
                <a:cxn ang="0">
                  <a:pos x="T6" y="T7"/>
                </a:cxn>
                <a:cxn ang="0">
                  <a:pos x="T8" y="T9"/>
                </a:cxn>
              </a:cxnLst>
              <a:rect l="0" t="0" r="r" b="b"/>
              <a:pathLst>
                <a:path w="43" h="42">
                  <a:moveTo>
                    <a:pt x="43" y="16"/>
                  </a:moveTo>
                  <a:cubicBezTo>
                    <a:pt x="43" y="28"/>
                    <a:pt x="31" y="41"/>
                    <a:pt x="18" y="41"/>
                  </a:cubicBezTo>
                  <a:cubicBezTo>
                    <a:pt x="7" y="42"/>
                    <a:pt x="0" y="36"/>
                    <a:pt x="0" y="26"/>
                  </a:cubicBezTo>
                  <a:cubicBezTo>
                    <a:pt x="0" y="14"/>
                    <a:pt x="13" y="1"/>
                    <a:pt x="26" y="0"/>
                  </a:cubicBezTo>
                  <a:cubicBezTo>
                    <a:pt x="35" y="0"/>
                    <a:pt x="43" y="7"/>
                    <a:pt x="43" y="16"/>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38">
              <a:extLst>
                <a:ext uri="{FF2B5EF4-FFF2-40B4-BE49-F238E27FC236}">
                  <a16:creationId xmlns:a16="http://schemas.microsoft.com/office/drawing/2014/main" id="{C3CFD2B2-A1F8-44D7-BF1E-25473C33BD50}"/>
                </a:ext>
              </a:extLst>
            </p:cNvPr>
            <p:cNvSpPr>
              <a:spLocks/>
            </p:cNvSpPr>
            <p:nvPr/>
          </p:nvSpPr>
          <p:spPr bwMode="auto">
            <a:xfrm>
              <a:off x="1357" y="2879"/>
              <a:ext cx="64" cy="61"/>
            </a:xfrm>
            <a:custGeom>
              <a:avLst/>
              <a:gdLst>
                <a:gd name="T0" fmla="*/ 46 w 49"/>
                <a:gd name="T1" fmla="*/ 19 h 47"/>
                <a:gd name="T2" fmla="*/ 43 w 49"/>
                <a:gd name="T3" fmla="*/ 19 h 47"/>
                <a:gd name="T4" fmla="*/ 43 w 49"/>
                <a:gd name="T5" fmla="*/ 20 h 47"/>
                <a:gd name="T6" fmla="*/ 36 w 49"/>
                <a:gd name="T7" fmla="*/ 34 h 47"/>
                <a:gd name="T8" fmla="*/ 21 w 49"/>
                <a:gd name="T9" fmla="*/ 41 h 47"/>
                <a:gd name="T10" fmla="*/ 20 w 49"/>
                <a:gd name="T11" fmla="*/ 41 h 47"/>
                <a:gd name="T12" fmla="*/ 10 w 49"/>
                <a:gd name="T13" fmla="*/ 38 h 47"/>
                <a:gd name="T14" fmla="*/ 6 w 49"/>
                <a:gd name="T15" fmla="*/ 29 h 47"/>
                <a:gd name="T16" fmla="*/ 6 w 49"/>
                <a:gd name="T17" fmla="*/ 29 h 47"/>
                <a:gd name="T18" fmla="*/ 13 w 49"/>
                <a:gd name="T19" fmla="*/ 14 h 47"/>
                <a:gd name="T20" fmla="*/ 29 w 49"/>
                <a:gd name="T21" fmla="*/ 6 h 47"/>
                <a:gd name="T22" fmla="*/ 29 w 49"/>
                <a:gd name="T23" fmla="*/ 6 h 47"/>
                <a:gd name="T24" fmla="*/ 39 w 49"/>
                <a:gd name="T25" fmla="*/ 10 h 47"/>
                <a:gd name="T26" fmla="*/ 43 w 49"/>
                <a:gd name="T27" fmla="*/ 19 h 47"/>
                <a:gd name="T28" fmla="*/ 46 w 49"/>
                <a:gd name="T29" fmla="*/ 19 h 47"/>
                <a:gd name="T30" fmla="*/ 43 w 49"/>
                <a:gd name="T31" fmla="*/ 19 h 47"/>
                <a:gd name="T32" fmla="*/ 46 w 49"/>
                <a:gd name="T33" fmla="*/ 19 h 47"/>
                <a:gd name="T34" fmla="*/ 49 w 49"/>
                <a:gd name="T35" fmla="*/ 19 h 47"/>
                <a:gd name="T36" fmla="*/ 43 w 49"/>
                <a:gd name="T37" fmla="*/ 6 h 47"/>
                <a:gd name="T38" fmla="*/ 29 w 49"/>
                <a:gd name="T39" fmla="*/ 0 h 47"/>
                <a:gd name="T40" fmla="*/ 28 w 49"/>
                <a:gd name="T41" fmla="*/ 0 h 47"/>
                <a:gd name="T42" fmla="*/ 9 w 49"/>
                <a:gd name="T43" fmla="*/ 10 h 47"/>
                <a:gd name="T44" fmla="*/ 0 w 49"/>
                <a:gd name="T45" fmla="*/ 29 h 47"/>
                <a:gd name="T46" fmla="*/ 0 w 49"/>
                <a:gd name="T47" fmla="*/ 29 h 47"/>
                <a:gd name="T48" fmla="*/ 6 w 49"/>
                <a:gd name="T49" fmla="*/ 43 h 47"/>
                <a:gd name="T50" fmla="*/ 20 w 49"/>
                <a:gd name="T51" fmla="*/ 47 h 47"/>
                <a:gd name="T52" fmla="*/ 21 w 49"/>
                <a:gd name="T53" fmla="*/ 47 h 47"/>
                <a:gd name="T54" fmla="*/ 40 w 49"/>
                <a:gd name="T55" fmla="*/ 38 h 47"/>
                <a:gd name="T56" fmla="*/ 49 w 49"/>
                <a:gd name="T57" fmla="*/ 20 h 47"/>
                <a:gd name="T58" fmla="*/ 49 w 49"/>
                <a:gd name="T59" fmla="*/ 19 h 47"/>
                <a:gd name="T60" fmla="*/ 49 w 49"/>
                <a:gd name="T61" fmla="*/ 19 h 47"/>
                <a:gd name="T62" fmla="*/ 46 w 49"/>
                <a:gd name="T63" fmla="*/ 1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47">
                  <a:moveTo>
                    <a:pt x="46" y="19"/>
                  </a:moveTo>
                  <a:cubicBezTo>
                    <a:pt x="43" y="19"/>
                    <a:pt x="43" y="19"/>
                    <a:pt x="43" y="19"/>
                  </a:cubicBezTo>
                  <a:cubicBezTo>
                    <a:pt x="43" y="20"/>
                    <a:pt x="43" y="20"/>
                    <a:pt x="43" y="20"/>
                  </a:cubicBezTo>
                  <a:cubicBezTo>
                    <a:pt x="43" y="25"/>
                    <a:pt x="40" y="30"/>
                    <a:pt x="36" y="34"/>
                  </a:cubicBezTo>
                  <a:cubicBezTo>
                    <a:pt x="32" y="38"/>
                    <a:pt x="26" y="41"/>
                    <a:pt x="21" y="41"/>
                  </a:cubicBezTo>
                  <a:cubicBezTo>
                    <a:pt x="20" y="41"/>
                    <a:pt x="20" y="41"/>
                    <a:pt x="20" y="41"/>
                  </a:cubicBezTo>
                  <a:cubicBezTo>
                    <a:pt x="16" y="41"/>
                    <a:pt x="12" y="40"/>
                    <a:pt x="10" y="38"/>
                  </a:cubicBezTo>
                  <a:cubicBezTo>
                    <a:pt x="7" y="36"/>
                    <a:pt x="6" y="33"/>
                    <a:pt x="6" y="29"/>
                  </a:cubicBezTo>
                  <a:cubicBezTo>
                    <a:pt x="6" y="29"/>
                    <a:pt x="6" y="29"/>
                    <a:pt x="6" y="29"/>
                  </a:cubicBezTo>
                  <a:cubicBezTo>
                    <a:pt x="6" y="24"/>
                    <a:pt x="9" y="18"/>
                    <a:pt x="13" y="14"/>
                  </a:cubicBezTo>
                  <a:cubicBezTo>
                    <a:pt x="18" y="10"/>
                    <a:pt x="24" y="7"/>
                    <a:pt x="29" y="6"/>
                  </a:cubicBezTo>
                  <a:cubicBezTo>
                    <a:pt x="29" y="6"/>
                    <a:pt x="29" y="6"/>
                    <a:pt x="29" y="6"/>
                  </a:cubicBezTo>
                  <a:cubicBezTo>
                    <a:pt x="33" y="6"/>
                    <a:pt x="37" y="8"/>
                    <a:pt x="39" y="10"/>
                  </a:cubicBezTo>
                  <a:cubicBezTo>
                    <a:pt x="41" y="12"/>
                    <a:pt x="43" y="15"/>
                    <a:pt x="43" y="19"/>
                  </a:cubicBezTo>
                  <a:cubicBezTo>
                    <a:pt x="46" y="19"/>
                    <a:pt x="46" y="19"/>
                    <a:pt x="46" y="19"/>
                  </a:cubicBezTo>
                  <a:cubicBezTo>
                    <a:pt x="43" y="19"/>
                    <a:pt x="43" y="19"/>
                    <a:pt x="43" y="19"/>
                  </a:cubicBezTo>
                  <a:cubicBezTo>
                    <a:pt x="46" y="19"/>
                    <a:pt x="46" y="19"/>
                    <a:pt x="46" y="19"/>
                  </a:cubicBezTo>
                  <a:cubicBezTo>
                    <a:pt x="49" y="19"/>
                    <a:pt x="49" y="19"/>
                    <a:pt x="49" y="19"/>
                  </a:cubicBezTo>
                  <a:cubicBezTo>
                    <a:pt x="49" y="14"/>
                    <a:pt x="47" y="9"/>
                    <a:pt x="43" y="6"/>
                  </a:cubicBezTo>
                  <a:cubicBezTo>
                    <a:pt x="40" y="2"/>
                    <a:pt x="35" y="0"/>
                    <a:pt x="29" y="0"/>
                  </a:cubicBezTo>
                  <a:cubicBezTo>
                    <a:pt x="28" y="0"/>
                    <a:pt x="28" y="0"/>
                    <a:pt x="28" y="0"/>
                  </a:cubicBezTo>
                  <a:cubicBezTo>
                    <a:pt x="21" y="1"/>
                    <a:pt x="14" y="4"/>
                    <a:pt x="9" y="10"/>
                  </a:cubicBezTo>
                  <a:cubicBezTo>
                    <a:pt x="4" y="15"/>
                    <a:pt x="0" y="22"/>
                    <a:pt x="0" y="29"/>
                  </a:cubicBezTo>
                  <a:cubicBezTo>
                    <a:pt x="0" y="29"/>
                    <a:pt x="0" y="29"/>
                    <a:pt x="0" y="29"/>
                  </a:cubicBezTo>
                  <a:cubicBezTo>
                    <a:pt x="0" y="35"/>
                    <a:pt x="2" y="39"/>
                    <a:pt x="6" y="43"/>
                  </a:cubicBezTo>
                  <a:cubicBezTo>
                    <a:pt x="9" y="46"/>
                    <a:pt x="14" y="47"/>
                    <a:pt x="20" y="47"/>
                  </a:cubicBezTo>
                  <a:cubicBezTo>
                    <a:pt x="20" y="47"/>
                    <a:pt x="21" y="47"/>
                    <a:pt x="21" y="47"/>
                  </a:cubicBezTo>
                  <a:cubicBezTo>
                    <a:pt x="28" y="47"/>
                    <a:pt x="35" y="43"/>
                    <a:pt x="40" y="38"/>
                  </a:cubicBezTo>
                  <a:cubicBezTo>
                    <a:pt x="45" y="33"/>
                    <a:pt x="49" y="27"/>
                    <a:pt x="49" y="20"/>
                  </a:cubicBezTo>
                  <a:cubicBezTo>
                    <a:pt x="49" y="19"/>
                    <a:pt x="49" y="19"/>
                    <a:pt x="49" y="19"/>
                  </a:cubicBezTo>
                  <a:cubicBezTo>
                    <a:pt x="49" y="19"/>
                    <a:pt x="49" y="19"/>
                    <a:pt x="49" y="19"/>
                  </a:cubicBezTo>
                  <a:cubicBezTo>
                    <a:pt x="46" y="19"/>
                    <a:pt x="46" y="19"/>
                    <a:pt x="46" y="19"/>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39">
              <a:extLst>
                <a:ext uri="{FF2B5EF4-FFF2-40B4-BE49-F238E27FC236}">
                  <a16:creationId xmlns:a16="http://schemas.microsoft.com/office/drawing/2014/main" id="{81C5F3F2-91A3-4028-86F0-975DBBDECE00}"/>
                </a:ext>
              </a:extLst>
            </p:cNvPr>
            <p:cNvSpPr>
              <a:spLocks/>
            </p:cNvSpPr>
            <p:nvPr/>
          </p:nvSpPr>
          <p:spPr bwMode="auto">
            <a:xfrm>
              <a:off x="1477" y="2909"/>
              <a:ext cx="76" cy="63"/>
            </a:xfrm>
            <a:custGeom>
              <a:avLst/>
              <a:gdLst>
                <a:gd name="T0" fmla="*/ 58 w 58"/>
                <a:gd name="T1" fmla="*/ 1 h 48"/>
                <a:gd name="T2" fmla="*/ 20 w 58"/>
                <a:gd name="T3" fmla="*/ 44 h 48"/>
                <a:gd name="T4" fmla="*/ 0 w 58"/>
                <a:gd name="T5" fmla="*/ 48 h 48"/>
                <a:gd name="T6" fmla="*/ 58 w 58"/>
                <a:gd name="T7" fmla="*/ 1 h 48"/>
              </a:gdLst>
              <a:ahLst/>
              <a:cxnLst>
                <a:cxn ang="0">
                  <a:pos x="T0" y="T1"/>
                </a:cxn>
                <a:cxn ang="0">
                  <a:pos x="T2" y="T3"/>
                </a:cxn>
                <a:cxn ang="0">
                  <a:pos x="T4" y="T5"/>
                </a:cxn>
                <a:cxn ang="0">
                  <a:pos x="T6" y="T7"/>
                </a:cxn>
              </a:cxnLst>
              <a:rect l="0" t="0" r="r" b="b"/>
              <a:pathLst>
                <a:path w="58" h="48">
                  <a:moveTo>
                    <a:pt x="58" y="1"/>
                  </a:moveTo>
                  <a:cubicBezTo>
                    <a:pt x="45" y="16"/>
                    <a:pt x="33" y="31"/>
                    <a:pt x="20" y="44"/>
                  </a:cubicBezTo>
                  <a:cubicBezTo>
                    <a:pt x="16" y="48"/>
                    <a:pt x="8" y="47"/>
                    <a:pt x="0" y="48"/>
                  </a:cubicBezTo>
                  <a:cubicBezTo>
                    <a:pt x="8" y="20"/>
                    <a:pt x="33" y="0"/>
                    <a:pt x="58" y="1"/>
                  </a:cubicBezTo>
                  <a:close/>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40">
              <a:extLst>
                <a:ext uri="{FF2B5EF4-FFF2-40B4-BE49-F238E27FC236}">
                  <a16:creationId xmlns:a16="http://schemas.microsoft.com/office/drawing/2014/main" id="{0333488D-9686-4016-917E-4102AC0E09EA}"/>
                </a:ext>
              </a:extLst>
            </p:cNvPr>
            <p:cNvSpPr>
              <a:spLocks/>
            </p:cNvSpPr>
            <p:nvPr/>
          </p:nvSpPr>
          <p:spPr bwMode="auto">
            <a:xfrm>
              <a:off x="1471" y="2906"/>
              <a:ext cx="90" cy="71"/>
            </a:xfrm>
            <a:custGeom>
              <a:avLst/>
              <a:gdLst>
                <a:gd name="T0" fmla="*/ 63 w 69"/>
                <a:gd name="T1" fmla="*/ 3 h 54"/>
                <a:gd name="T2" fmla="*/ 60 w 69"/>
                <a:gd name="T3" fmla="*/ 1 h 54"/>
                <a:gd name="T4" fmla="*/ 23 w 69"/>
                <a:gd name="T5" fmla="*/ 44 h 54"/>
                <a:gd name="T6" fmla="*/ 21 w 69"/>
                <a:gd name="T7" fmla="*/ 45 h 54"/>
                <a:gd name="T8" fmla="*/ 13 w 69"/>
                <a:gd name="T9" fmla="*/ 46 h 54"/>
                <a:gd name="T10" fmla="*/ 4 w 69"/>
                <a:gd name="T11" fmla="*/ 47 h 54"/>
                <a:gd name="T12" fmla="*/ 5 w 69"/>
                <a:gd name="T13" fmla="*/ 50 h 54"/>
                <a:gd name="T14" fmla="*/ 8 w 69"/>
                <a:gd name="T15" fmla="*/ 51 h 54"/>
                <a:gd name="T16" fmla="*/ 29 w 69"/>
                <a:gd name="T17" fmla="*/ 18 h 54"/>
                <a:gd name="T18" fmla="*/ 61 w 69"/>
                <a:gd name="T19" fmla="*/ 6 h 54"/>
                <a:gd name="T20" fmla="*/ 63 w 69"/>
                <a:gd name="T21" fmla="*/ 6 h 54"/>
                <a:gd name="T22" fmla="*/ 63 w 69"/>
                <a:gd name="T23" fmla="*/ 3 h 54"/>
                <a:gd name="T24" fmla="*/ 60 w 69"/>
                <a:gd name="T25" fmla="*/ 1 h 54"/>
                <a:gd name="T26" fmla="*/ 63 w 69"/>
                <a:gd name="T27" fmla="*/ 3 h 54"/>
                <a:gd name="T28" fmla="*/ 63 w 69"/>
                <a:gd name="T29" fmla="*/ 0 h 54"/>
                <a:gd name="T30" fmla="*/ 61 w 69"/>
                <a:gd name="T31" fmla="*/ 0 h 54"/>
                <a:gd name="T32" fmla="*/ 25 w 69"/>
                <a:gd name="T33" fmla="*/ 14 h 54"/>
                <a:gd name="T34" fmla="*/ 2 w 69"/>
                <a:gd name="T35" fmla="*/ 49 h 54"/>
                <a:gd name="T36" fmla="*/ 0 w 69"/>
                <a:gd name="T37" fmla="*/ 54 h 54"/>
                <a:gd name="T38" fmla="*/ 5 w 69"/>
                <a:gd name="T39" fmla="*/ 53 h 54"/>
                <a:gd name="T40" fmla="*/ 17 w 69"/>
                <a:gd name="T41" fmla="*/ 52 h 54"/>
                <a:gd name="T42" fmla="*/ 22 w 69"/>
                <a:gd name="T43" fmla="*/ 51 h 54"/>
                <a:gd name="T44" fmla="*/ 27 w 69"/>
                <a:gd name="T45" fmla="*/ 48 h 54"/>
                <a:gd name="T46" fmla="*/ 65 w 69"/>
                <a:gd name="T47" fmla="*/ 5 h 54"/>
                <a:gd name="T48" fmla="*/ 69 w 69"/>
                <a:gd name="T49" fmla="*/ 0 h 54"/>
                <a:gd name="T50" fmla="*/ 63 w 69"/>
                <a:gd name="T51" fmla="*/ 0 h 54"/>
                <a:gd name="T52" fmla="*/ 63 w 69"/>
                <a:gd name="T53" fmla="*/ 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54">
                  <a:moveTo>
                    <a:pt x="63" y="3"/>
                  </a:moveTo>
                  <a:cubicBezTo>
                    <a:pt x="60" y="1"/>
                    <a:pt x="60" y="1"/>
                    <a:pt x="60" y="1"/>
                  </a:cubicBezTo>
                  <a:cubicBezTo>
                    <a:pt x="47" y="16"/>
                    <a:pt x="36" y="31"/>
                    <a:pt x="23" y="44"/>
                  </a:cubicBezTo>
                  <a:cubicBezTo>
                    <a:pt x="23" y="44"/>
                    <a:pt x="22" y="45"/>
                    <a:pt x="21" y="45"/>
                  </a:cubicBezTo>
                  <a:cubicBezTo>
                    <a:pt x="19" y="46"/>
                    <a:pt x="16" y="46"/>
                    <a:pt x="13" y="46"/>
                  </a:cubicBezTo>
                  <a:cubicBezTo>
                    <a:pt x="11" y="46"/>
                    <a:pt x="7" y="46"/>
                    <a:pt x="4" y="47"/>
                  </a:cubicBezTo>
                  <a:cubicBezTo>
                    <a:pt x="5" y="50"/>
                    <a:pt x="5" y="50"/>
                    <a:pt x="5" y="50"/>
                  </a:cubicBezTo>
                  <a:cubicBezTo>
                    <a:pt x="8" y="51"/>
                    <a:pt x="8" y="51"/>
                    <a:pt x="8" y="51"/>
                  </a:cubicBezTo>
                  <a:cubicBezTo>
                    <a:pt x="11" y="38"/>
                    <a:pt x="19" y="27"/>
                    <a:pt x="29" y="18"/>
                  </a:cubicBezTo>
                  <a:cubicBezTo>
                    <a:pt x="39" y="10"/>
                    <a:pt x="50" y="6"/>
                    <a:pt x="61" y="6"/>
                  </a:cubicBezTo>
                  <a:cubicBezTo>
                    <a:pt x="62" y="6"/>
                    <a:pt x="62" y="6"/>
                    <a:pt x="63" y="6"/>
                  </a:cubicBezTo>
                  <a:cubicBezTo>
                    <a:pt x="63" y="3"/>
                    <a:pt x="63" y="3"/>
                    <a:pt x="63" y="3"/>
                  </a:cubicBezTo>
                  <a:cubicBezTo>
                    <a:pt x="60" y="1"/>
                    <a:pt x="60" y="1"/>
                    <a:pt x="60" y="1"/>
                  </a:cubicBezTo>
                  <a:cubicBezTo>
                    <a:pt x="63" y="3"/>
                    <a:pt x="63" y="3"/>
                    <a:pt x="63" y="3"/>
                  </a:cubicBezTo>
                  <a:cubicBezTo>
                    <a:pt x="63" y="0"/>
                    <a:pt x="63" y="0"/>
                    <a:pt x="63" y="0"/>
                  </a:cubicBezTo>
                  <a:cubicBezTo>
                    <a:pt x="62" y="0"/>
                    <a:pt x="62" y="0"/>
                    <a:pt x="61" y="0"/>
                  </a:cubicBezTo>
                  <a:cubicBezTo>
                    <a:pt x="48" y="0"/>
                    <a:pt x="36" y="5"/>
                    <a:pt x="25" y="14"/>
                  </a:cubicBezTo>
                  <a:cubicBezTo>
                    <a:pt x="14" y="23"/>
                    <a:pt x="6" y="35"/>
                    <a:pt x="2" y="49"/>
                  </a:cubicBezTo>
                  <a:cubicBezTo>
                    <a:pt x="0" y="54"/>
                    <a:pt x="0" y="54"/>
                    <a:pt x="0" y="54"/>
                  </a:cubicBezTo>
                  <a:cubicBezTo>
                    <a:pt x="5" y="53"/>
                    <a:pt x="5" y="53"/>
                    <a:pt x="5" y="53"/>
                  </a:cubicBezTo>
                  <a:cubicBezTo>
                    <a:pt x="9" y="52"/>
                    <a:pt x="13" y="52"/>
                    <a:pt x="17" y="52"/>
                  </a:cubicBezTo>
                  <a:cubicBezTo>
                    <a:pt x="19" y="52"/>
                    <a:pt x="21" y="52"/>
                    <a:pt x="22" y="51"/>
                  </a:cubicBezTo>
                  <a:cubicBezTo>
                    <a:pt x="24" y="50"/>
                    <a:pt x="26" y="50"/>
                    <a:pt x="27" y="48"/>
                  </a:cubicBezTo>
                  <a:cubicBezTo>
                    <a:pt x="41" y="35"/>
                    <a:pt x="52" y="20"/>
                    <a:pt x="65" y="5"/>
                  </a:cubicBezTo>
                  <a:cubicBezTo>
                    <a:pt x="69" y="0"/>
                    <a:pt x="69" y="0"/>
                    <a:pt x="69" y="0"/>
                  </a:cubicBezTo>
                  <a:cubicBezTo>
                    <a:pt x="63" y="0"/>
                    <a:pt x="63" y="0"/>
                    <a:pt x="63" y="0"/>
                  </a:cubicBezTo>
                  <a:lnTo>
                    <a:pt x="63" y="3"/>
                  </a:lnTo>
                  <a:close/>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41">
              <a:extLst>
                <a:ext uri="{FF2B5EF4-FFF2-40B4-BE49-F238E27FC236}">
                  <a16:creationId xmlns:a16="http://schemas.microsoft.com/office/drawing/2014/main" id="{6CA0D0CF-47EE-45D3-B4B0-DBCFBA849809}"/>
                </a:ext>
              </a:extLst>
            </p:cNvPr>
            <p:cNvSpPr>
              <a:spLocks/>
            </p:cNvSpPr>
            <p:nvPr/>
          </p:nvSpPr>
          <p:spPr bwMode="auto">
            <a:xfrm>
              <a:off x="1407" y="2905"/>
              <a:ext cx="53" cy="57"/>
            </a:xfrm>
            <a:custGeom>
              <a:avLst/>
              <a:gdLst>
                <a:gd name="T0" fmla="*/ 41 w 41"/>
                <a:gd name="T1" fmla="*/ 1 h 44"/>
                <a:gd name="T2" fmla="*/ 21 w 41"/>
                <a:gd name="T3" fmla="*/ 44 h 44"/>
                <a:gd name="T4" fmla="*/ 12 w 41"/>
                <a:gd name="T5" fmla="*/ 16 h 44"/>
                <a:gd name="T6" fmla="*/ 41 w 41"/>
                <a:gd name="T7" fmla="*/ 1 h 44"/>
              </a:gdLst>
              <a:ahLst/>
              <a:cxnLst>
                <a:cxn ang="0">
                  <a:pos x="T0" y="T1"/>
                </a:cxn>
                <a:cxn ang="0">
                  <a:pos x="T2" y="T3"/>
                </a:cxn>
                <a:cxn ang="0">
                  <a:pos x="T4" y="T5"/>
                </a:cxn>
                <a:cxn ang="0">
                  <a:pos x="T6" y="T7"/>
                </a:cxn>
              </a:cxnLst>
              <a:rect l="0" t="0" r="r" b="b"/>
              <a:pathLst>
                <a:path w="41" h="44">
                  <a:moveTo>
                    <a:pt x="41" y="1"/>
                  </a:moveTo>
                  <a:cubicBezTo>
                    <a:pt x="34" y="16"/>
                    <a:pt x="28" y="30"/>
                    <a:pt x="21" y="44"/>
                  </a:cubicBezTo>
                  <a:cubicBezTo>
                    <a:pt x="3" y="37"/>
                    <a:pt x="0" y="30"/>
                    <a:pt x="12" y="16"/>
                  </a:cubicBezTo>
                  <a:cubicBezTo>
                    <a:pt x="19" y="7"/>
                    <a:pt x="26" y="0"/>
                    <a:pt x="41" y="1"/>
                  </a:cubicBezTo>
                  <a:close/>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42">
              <a:extLst>
                <a:ext uri="{FF2B5EF4-FFF2-40B4-BE49-F238E27FC236}">
                  <a16:creationId xmlns:a16="http://schemas.microsoft.com/office/drawing/2014/main" id="{9DF558C5-4BFC-447D-BD1A-6AFF623C3988}"/>
                </a:ext>
              </a:extLst>
            </p:cNvPr>
            <p:cNvSpPr>
              <a:spLocks/>
            </p:cNvSpPr>
            <p:nvPr/>
          </p:nvSpPr>
          <p:spPr bwMode="auto">
            <a:xfrm>
              <a:off x="1409" y="2902"/>
              <a:ext cx="57" cy="64"/>
            </a:xfrm>
            <a:custGeom>
              <a:avLst/>
              <a:gdLst>
                <a:gd name="T0" fmla="*/ 39 w 43"/>
                <a:gd name="T1" fmla="*/ 3 h 49"/>
                <a:gd name="T2" fmla="*/ 36 w 43"/>
                <a:gd name="T3" fmla="*/ 2 h 49"/>
                <a:gd name="T4" fmla="*/ 17 w 43"/>
                <a:gd name="T5" fmla="*/ 44 h 49"/>
                <a:gd name="T6" fmla="*/ 19 w 43"/>
                <a:gd name="T7" fmla="*/ 46 h 49"/>
                <a:gd name="T8" fmla="*/ 20 w 43"/>
                <a:gd name="T9" fmla="*/ 43 h 49"/>
                <a:gd name="T10" fmla="*/ 9 w 43"/>
                <a:gd name="T11" fmla="*/ 37 h 49"/>
                <a:gd name="T12" fmla="*/ 6 w 43"/>
                <a:gd name="T13" fmla="*/ 35 h 49"/>
                <a:gd name="T14" fmla="*/ 6 w 43"/>
                <a:gd name="T15" fmla="*/ 32 h 49"/>
                <a:gd name="T16" fmla="*/ 7 w 43"/>
                <a:gd name="T17" fmla="*/ 27 h 49"/>
                <a:gd name="T18" fmla="*/ 12 w 43"/>
                <a:gd name="T19" fmla="*/ 20 h 49"/>
                <a:gd name="T20" fmla="*/ 22 w 43"/>
                <a:gd name="T21" fmla="*/ 10 h 49"/>
                <a:gd name="T22" fmla="*/ 37 w 43"/>
                <a:gd name="T23" fmla="*/ 6 h 49"/>
                <a:gd name="T24" fmla="*/ 39 w 43"/>
                <a:gd name="T25" fmla="*/ 6 h 49"/>
                <a:gd name="T26" fmla="*/ 39 w 43"/>
                <a:gd name="T27" fmla="*/ 3 h 49"/>
                <a:gd name="T28" fmla="*/ 36 w 43"/>
                <a:gd name="T29" fmla="*/ 2 h 49"/>
                <a:gd name="T30" fmla="*/ 39 w 43"/>
                <a:gd name="T31" fmla="*/ 3 h 49"/>
                <a:gd name="T32" fmla="*/ 39 w 43"/>
                <a:gd name="T33" fmla="*/ 0 h 49"/>
                <a:gd name="T34" fmla="*/ 37 w 43"/>
                <a:gd name="T35" fmla="*/ 0 h 49"/>
                <a:gd name="T36" fmla="*/ 19 w 43"/>
                <a:gd name="T37" fmla="*/ 5 h 49"/>
                <a:gd name="T38" fmla="*/ 7 w 43"/>
                <a:gd name="T39" fmla="*/ 16 h 49"/>
                <a:gd name="T40" fmla="*/ 2 w 43"/>
                <a:gd name="T41" fmla="*/ 24 h 49"/>
                <a:gd name="T42" fmla="*/ 0 w 43"/>
                <a:gd name="T43" fmla="*/ 32 h 49"/>
                <a:gd name="T44" fmla="*/ 1 w 43"/>
                <a:gd name="T45" fmla="*/ 37 h 49"/>
                <a:gd name="T46" fmla="*/ 8 w 43"/>
                <a:gd name="T47" fmla="*/ 44 h 49"/>
                <a:gd name="T48" fmla="*/ 18 w 43"/>
                <a:gd name="T49" fmla="*/ 49 h 49"/>
                <a:gd name="T50" fmla="*/ 21 w 43"/>
                <a:gd name="T51" fmla="*/ 49 h 49"/>
                <a:gd name="T52" fmla="*/ 22 w 43"/>
                <a:gd name="T53" fmla="*/ 47 h 49"/>
                <a:gd name="T54" fmla="*/ 42 w 43"/>
                <a:gd name="T55" fmla="*/ 4 h 49"/>
                <a:gd name="T56" fmla="*/ 43 w 43"/>
                <a:gd name="T57" fmla="*/ 0 h 49"/>
                <a:gd name="T58" fmla="*/ 39 w 43"/>
                <a:gd name="T59" fmla="*/ 0 h 49"/>
                <a:gd name="T60" fmla="*/ 39 w 43"/>
                <a:gd name="T61"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 h="49">
                  <a:moveTo>
                    <a:pt x="39" y="3"/>
                  </a:moveTo>
                  <a:cubicBezTo>
                    <a:pt x="36" y="2"/>
                    <a:pt x="36" y="2"/>
                    <a:pt x="36" y="2"/>
                  </a:cubicBezTo>
                  <a:cubicBezTo>
                    <a:pt x="29" y="17"/>
                    <a:pt x="23" y="31"/>
                    <a:pt x="17" y="44"/>
                  </a:cubicBezTo>
                  <a:cubicBezTo>
                    <a:pt x="19" y="46"/>
                    <a:pt x="19" y="46"/>
                    <a:pt x="19" y="46"/>
                  </a:cubicBezTo>
                  <a:cubicBezTo>
                    <a:pt x="20" y="43"/>
                    <a:pt x="20" y="43"/>
                    <a:pt x="20" y="43"/>
                  </a:cubicBezTo>
                  <a:cubicBezTo>
                    <a:pt x="15" y="41"/>
                    <a:pt x="11" y="39"/>
                    <a:pt x="9" y="37"/>
                  </a:cubicBezTo>
                  <a:cubicBezTo>
                    <a:pt x="8" y="36"/>
                    <a:pt x="7" y="35"/>
                    <a:pt x="6" y="35"/>
                  </a:cubicBezTo>
                  <a:cubicBezTo>
                    <a:pt x="6" y="34"/>
                    <a:pt x="6" y="33"/>
                    <a:pt x="6" y="32"/>
                  </a:cubicBezTo>
                  <a:cubicBezTo>
                    <a:pt x="6" y="31"/>
                    <a:pt x="6" y="29"/>
                    <a:pt x="7" y="27"/>
                  </a:cubicBezTo>
                  <a:cubicBezTo>
                    <a:pt x="8" y="25"/>
                    <a:pt x="10" y="23"/>
                    <a:pt x="12" y="20"/>
                  </a:cubicBezTo>
                  <a:cubicBezTo>
                    <a:pt x="15" y="16"/>
                    <a:pt x="19" y="12"/>
                    <a:pt x="22" y="10"/>
                  </a:cubicBezTo>
                  <a:cubicBezTo>
                    <a:pt x="26" y="8"/>
                    <a:pt x="31" y="6"/>
                    <a:pt x="37" y="6"/>
                  </a:cubicBezTo>
                  <a:cubicBezTo>
                    <a:pt x="37" y="6"/>
                    <a:pt x="38" y="6"/>
                    <a:pt x="39" y="6"/>
                  </a:cubicBezTo>
                  <a:cubicBezTo>
                    <a:pt x="39" y="3"/>
                    <a:pt x="39" y="3"/>
                    <a:pt x="39" y="3"/>
                  </a:cubicBezTo>
                  <a:cubicBezTo>
                    <a:pt x="36" y="2"/>
                    <a:pt x="36" y="2"/>
                    <a:pt x="36" y="2"/>
                  </a:cubicBezTo>
                  <a:cubicBezTo>
                    <a:pt x="39" y="3"/>
                    <a:pt x="39" y="3"/>
                    <a:pt x="39" y="3"/>
                  </a:cubicBezTo>
                  <a:cubicBezTo>
                    <a:pt x="39" y="0"/>
                    <a:pt x="39" y="0"/>
                    <a:pt x="39" y="0"/>
                  </a:cubicBezTo>
                  <a:cubicBezTo>
                    <a:pt x="38" y="0"/>
                    <a:pt x="38" y="0"/>
                    <a:pt x="37" y="0"/>
                  </a:cubicBezTo>
                  <a:cubicBezTo>
                    <a:pt x="30" y="0"/>
                    <a:pt x="24" y="2"/>
                    <a:pt x="19" y="5"/>
                  </a:cubicBezTo>
                  <a:cubicBezTo>
                    <a:pt x="14" y="8"/>
                    <a:pt x="11" y="12"/>
                    <a:pt x="7" y="16"/>
                  </a:cubicBezTo>
                  <a:cubicBezTo>
                    <a:pt x="5" y="19"/>
                    <a:pt x="3" y="22"/>
                    <a:pt x="2" y="24"/>
                  </a:cubicBezTo>
                  <a:cubicBezTo>
                    <a:pt x="1" y="27"/>
                    <a:pt x="0" y="29"/>
                    <a:pt x="0" y="32"/>
                  </a:cubicBezTo>
                  <a:cubicBezTo>
                    <a:pt x="0" y="34"/>
                    <a:pt x="0" y="36"/>
                    <a:pt x="1" y="37"/>
                  </a:cubicBezTo>
                  <a:cubicBezTo>
                    <a:pt x="3" y="40"/>
                    <a:pt x="5" y="42"/>
                    <a:pt x="8" y="44"/>
                  </a:cubicBezTo>
                  <a:cubicBezTo>
                    <a:pt x="11" y="45"/>
                    <a:pt x="14" y="47"/>
                    <a:pt x="18" y="49"/>
                  </a:cubicBezTo>
                  <a:cubicBezTo>
                    <a:pt x="21" y="49"/>
                    <a:pt x="21" y="49"/>
                    <a:pt x="21" y="49"/>
                  </a:cubicBezTo>
                  <a:cubicBezTo>
                    <a:pt x="22" y="47"/>
                    <a:pt x="22" y="47"/>
                    <a:pt x="22" y="47"/>
                  </a:cubicBezTo>
                  <a:cubicBezTo>
                    <a:pt x="28" y="33"/>
                    <a:pt x="35" y="20"/>
                    <a:pt x="42" y="4"/>
                  </a:cubicBezTo>
                  <a:cubicBezTo>
                    <a:pt x="43" y="0"/>
                    <a:pt x="43" y="0"/>
                    <a:pt x="43" y="0"/>
                  </a:cubicBezTo>
                  <a:cubicBezTo>
                    <a:pt x="39" y="0"/>
                    <a:pt x="39" y="0"/>
                    <a:pt x="39" y="0"/>
                  </a:cubicBezTo>
                  <a:lnTo>
                    <a:pt x="39" y="3"/>
                  </a:lnTo>
                  <a:close/>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43">
              <a:extLst>
                <a:ext uri="{FF2B5EF4-FFF2-40B4-BE49-F238E27FC236}">
                  <a16:creationId xmlns:a16="http://schemas.microsoft.com/office/drawing/2014/main" id="{C90B1BFE-C5CF-4930-BB05-E421208672BD}"/>
                </a:ext>
              </a:extLst>
            </p:cNvPr>
            <p:cNvSpPr>
              <a:spLocks/>
            </p:cNvSpPr>
            <p:nvPr/>
          </p:nvSpPr>
          <p:spPr bwMode="auto">
            <a:xfrm>
              <a:off x="1313" y="2845"/>
              <a:ext cx="52" cy="47"/>
            </a:xfrm>
            <a:custGeom>
              <a:avLst/>
              <a:gdLst>
                <a:gd name="T0" fmla="*/ 40 w 40"/>
                <a:gd name="T1" fmla="*/ 11 h 36"/>
                <a:gd name="T2" fmla="*/ 11 w 40"/>
                <a:gd name="T3" fmla="*/ 34 h 36"/>
                <a:gd name="T4" fmla="*/ 5 w 40"/>
                <a:gd name="T5" fmla="*/ 19 h 36"/>
                <a:gd name="T6" fmla="*/ 28 w 40"/>
                <a:gd name="T7" fmla="*/ 3 h 36"/>
                <a:gd name="T8" fmla="*/ 40 w 40"/>
                <a:gd name="T9" fmla="*/ 11 h 36"/>
              </a:gdLst>
              <a:ahLst/>
              <a:cxnLst>
                <a:cxn ang="0">
                  <a:pos x="T0" y="T1"/>
                </a:cxn>
                <a:cxn ang="0">
                  <a:pos x="T2" y="T3"/>
                </a:cxn>
                <a:cxn ang="0">
                  <a:pos x="T4" y="T5"/>
                </a:cxn>
                <a:cxn ang="0">
                  <a:pos x="T6" y="T7"/>
                </a:cxn>
                <a:cxn ang="0">
                  <a:pos x="T8" y="T9"/>
                </a:cxn>
              </a:cxnLst>
              <a:rect l="0" t="0" r="r" b="b"/>
              <a:pathLst>
                <a:path w="40" h="36">
                  <a:moveTo>
                    <a:pt x="40" y="11"/>
                  </a:moveTo>
                  <a:cubicBezTo>
                    <a:pt x="39" y="22"/>
                    <a:pt x="20" y="36"/>
                    <a:pt x="11" y="34"/>
                  </a:cubicBezTo>
                  <a:cubicBezTo>
                    <a:pt x="4" y="32"/>
                    <a:pt x="0" y="24"/>
                    <a:pt x="5" y="19"/>
                  </a:cubicBezTo>
                  <a:cubicBezTo>
                    <a:pt x="12" y="13"/>
                    <a:pt x="19" y="7"/>
                    <a:pt x="28" y="3"/>
                  </a:cubicBezTo>
                  <a:cubicBezTo>
                    <a:pt x="34" y="0"/>
                    <a:pt x="39" y="4"/>
                    <a:pt x="40" y="11"/>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44">
              <a:extLst>
                <a:ext uri="{FF2B5EF4-FFF2-40B4-BE49-F238E27FC236}">
                  <a16:creationId xmlns:a16="http://schemas.microsoft.com/office/drawing/2014/main" id="{ED52B0C9-E9DE-4E48-A1D9-9715F92D2B6E}"/>
                </a:ext>
              </a:extLst>
            </p:cNvPr>
            <p:cNvSpPr>
              <a:spLocks/>
            </p:cNvSpPr>
            <p:nvPr/>
          </p:nvSpPr>
          <p:spPr bwMode="auto">
            <a:xfrm>
              <a:off x="1313" y="2844"/>
              <a:ext cx="56" cy="49"/>
            </a:xfrm>
            <a:custGeom>
              <a:avLst/>
              <a:gdLst>
                <a:gd name="T0" fmla="*/ 40 w 43"/>
                <a:gd name="T1" fmla="*/ 12 h 38"/>
                <a:gd name="T2" fmla="*/ 36 w 43"/>
                <a:gd name="T3" fmla="*/ 12 h 38"/>
                <a:gd name="T4" fmla="*/ 34 w 43"/>
                <a:gd name="T5" fmla="*/ 18 h 38"/>
                <a:gd name="T6" fmla="*/ 24 w 43"/>
                <a:gd name="T7" fmla="*/ 28 h 38"/>
                <a:gd name="T8" fmla="*/ 13 w 43"/>
                <a:gd name="T9" fmla="*/ 32 h 38"/>
                <a:gd name="T10" fmla="*/ 12 w 43"/>
                <a:gd name="T11" fmla="*/ 32 h 38"/>
                <a:gd name="T12" fmla="*/ 8 w 43"/>
                <a:gd name="T13" fmla="*/ 30 h 38"/>
                <a:gd name="T14" fmla="*/ 6 w 43"/>
                <a:gd name="T15" fmla="*/ 26 h 38"/>
                <a:gd name="T16" fmla="*/ 8 w 43"/>
                <a:gd name="T17" fmla="*/ 23 h 38"/>
                <a:gd name="T18" fmla="*/ 29 w 43"/>
                <a:gd name="T19" fmla="*/ 7 h 38"/>
                <a:gd name="T20" fmla="*/ 32 w 43"/>
                <a:gd name="T21" fmla="*/ 6 h 38"/>
                <a:gd name="T22" fmla="*/ 35 w 43"/>
                <a:gd name="T23" fmla="*/ 8 h 38"/>
                <a:gd name="T24" fmla="*/ 36 w 43"/>
                <a:gd name="T25" fmla="*/ 12 h 38"/>
                <a:gd name="T26" fmla="*/ 40 w 43"/>
                <a:gd name="T27" fmla="*/ 12 h 38"/>
                <a:gd name="T28" fmla="*/ 36 w 43"/>
                <a:gd name="T29" fmla="*/ 12 h 38"/>
                <a:gd name="T30" fmla="*/ 40 w 43"/>
                <a:gd name="T31" fmla="*/ 12 h 38"/>
                <a:gd name="T32" fmla="*/ 43 w 43"/>
                <a:gd name="T33" fmla="*/ 12 h 38"/>
                <a:gd name="T34" fmla="*/ 39 w 43"/>
                <a:gd name="T35" fmla="*/ 4 h 38"/>
                <a:gd name="T36" fmla="*/ 32 w 43"/>
                <a:gd name="T37" fmla="*/ 0 h 38"/>
                <a:gd name="T38" fmla="*/ 26 w 43"/>
                <a:gd name="T39" fmla="*/ 2 h 38"/>
                <a:gd name="T40" fmla="*/ 3 w 43"/>
                <a:gd name="T41" fmla="*/ 18 h 38"/>
                <a:gd name="T42" fmla="*/ 0 w 43"/>
                <a:gd name="T43" fmla="*/ 26 h 38"/>
                <a:gd name="T44" fmla="*/ 3 w 43"/>
                <a:gd name="T45" fmla="*/ 33 h 38"/>
                <a:gd name="T46" fmla="*/ 10 w 43"/>
                <a:gd name="T47" fmla="*/ 38 h 38"/>
                <a:gd name="T48" fmla="*/ 13 w 43"/>
                <a:gd name="T49" fmla="*/ 38 h 38"/>
                <a:gd name="T50" fmla="*/ 22 w 43"/>
                <a:gd name="T51" fmla="*/ 36 h 38"/>
                <a:gd name="T52" fmla="*/ 36 w 43"/>
                <a:gd name="T53" fmla="*/ 26 h 38"/>
                <a:gd name="T54" fmla="*/ 43 w 43"/>
                <a:gd name="T55" fmla="*/ 12 h 38"/>
                <a:gd name="T56" fmla="*/ 43 w 43"/>
                <a:gd name="T57" fmla="*/ 12 h 38"/>
                <a:gd name="T58" fmla="*/ 43 w 43"/>
                <a:gd name="T59" fmla="*/ 12 h 38"/>
                <a:gd name="T60" fmla="*/ 40 w 43"/>
                <a:gd name="T61"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 h="38">
                  <a:moveTo>
                    <a:pt x="40" y="12"/>
                  </a:moveTo>
                  <a:cubicBezTo>
                    <a:pt x="36" y="12"/>
                    <a:pt x="36" y="12"/>
                    <a:pt x="36" y="12"/>
                  </a:cubicBezTo>
                  <a:cubicBezTo>
                    <a:pt x="36" y="14"/>
                    <a:pt x="36" y="16"/>
                    <a:pt x="34" y="18"/>
                  </a:cubicBezTo>
                  <a:cubicBezTo>
                    <a:pt x="32" y="22"/>
                    <a:pt x="28" y="25"/>
                    <a:pt x="24" y="28"/>
                  </a:cubicBezTo>
                  <a:cubicBezTo>
                    <a:pt x="20" y="31"/>
                    <a:pt x="16" y="32"/>
                    <a:pt x="13" y="32"/>
                  </a:cubicBezTo>
                  <a:cubicBezTo>
                    <a:pt x="13" y="32"/>
                    <a:pt x="12" y="32"/>
                    <a:pt x="12" y="32"/>
                  </a:cubicBezTo>
                  <a:cubicBezTo>
                    <a:pt x="10" y="32"/>
                    <a:pt x="9" y="31"/>
                    <a:pt x="8" y="30"/>
                  </a:cubicBezTo>
                  <a:cubicBezTo>
                    <a:pt x="7" y="28"/>
                    <a:pt x="6" y="27"/>
                    <a:pt x="6" y="26"/>
                  </a:cubicBezTo>
                  <a:cubicBezTo>
                    <a:pt x="6" y="24"/>
                    <a:pt x="7" y="24"/>
                    <a:pt x="8" y="23"/>
                  </a:cubicBezTo>
                  <a:cubicBezTo>
                    <a:pt x="14" y="16"/>
                    <a:pt x="21" y="11"/>
                    <a:pt x="29" y="7"/>
                  </a:cubicBezTo>
                  <a:cubicBezTo>
                    <a:pt x="30" y="7"/>
                    <a:pt x="31" y="6"/>
                    <a:pt x="32" y="6"/>
                  </a:cubicBezTo>
                  <a:cubicBezTo>
                    <a:pt x="33" y="6"/>
                    <a:pt x="34" y="7"/>
                    <a:pt x="35" y="8"/>
                  </a:cubicBezTo>
                  <a:cubicBezTo>
                    <a:pt x="36" y="9"/>
                    <a:pt x="36" y="10"/>
                    <a:pt x="36" y="12"/>
                  </a:cubicBezTo>
                  <a:cubicBezTo>
                    <a:pt x="40" y="12"/>
                    <a:pt x="40" y="12"/>
                    <a:pt x="40" y="12"/>
                  </a:cubicBezTo>
                  <a:cubicBezTo>
                    <a:pt x="36" y="12"/>
                    <a:pt x="36" y="12"/>
                    <a:pt x="36" y="12"/>
                  </a:cubicBezTo>
                  <a:cubicBezTo>
                    <a:pt x="40" y="12"/>
                    <a:pt x="40" y="12"/>
                    <a:pt x="40" y="12"/>
                  </a:cubicBezTo>
                  <a:cubicBezTo>
                    <a:pt x="43" y="12"/>
                    <a:pt x="43" y="12"/>
                    <a:pt x="43" y="12"/>
                  </a:cubicBezTo>
                  <a:cubicBezTo>
                    <a:pt x="42" y="9"/>
                    <a:pt x="41" y="6"/>
                    <a:pt x="39" y="4"/>
                  </a:cubicBezTo>
                  <a:cubicBezTo>
                    <a:pt x="38" y="2"/>
                    <a:pt x="35" y="0"/>
                    <a:pt x="32" y="0"/>
                  </a:cubicBezTo>
                  <a:cubicBezTo>
                    <a:pt x="30" y="0"/>
                    <a:pt x="28" y="1"/>
                    <a:pt x="26" y="2"/>
                  </a:cubicBezTo>
                  <a:cubicBezTo>
                    <a:pt x="18" y="6"/>
                    <a:pt x="10" y="12"/>
                    <a:pt x="3" y="18"/>
                  </a:cubicBezTo>
                  <a:cubicBezTo>
                    <a:pt x="1" y="20"/>
                    <a:pt x="0" y="23"/>
                    <a:pt x="0" y="26"/>
                  </a:cubicBezTo>
                  <a:cubicBezTo>
                    <a:pt x="0" y="28"/>
                    <a:pt x="1" y="31"/>
                    <a:pt x="3" y="33"/>
                  </a:cubicBezTo>
                  <a:cubicBezTo>
                    <a:pt x="5" y="36"/>
                    <a:pt x="7" y="37"/>
                    <a:pt x="10" y="38"/>
                  </a:cubicBezTo>
                  <a:cubicBezTo>
                    <a:pt x="11" y="38"/>
                    <a:pt x="12" y="38"/>
                    <a:pt x="13" y="38"/>
                  </a:cubicBezTo>
                  <a:cubicBezTo>
                    <a:pt x="16" y="38"/>
                    <a:pt x="19" y="37"/>
                    <a:pt x="22" y="36"/>
                  </a:cubicBezTo>
                  <a:cubicBezTo>
                    <a:pt x="27" y="34"/>
                    <a:pt x="32" y="30"/>
                    <a:pt x="36" y="26"/>
                  </a:cubicBezTo>
                  <a:cubicBezTo>
                    <a:pt x="39" y="22"/>
                    <a:pt x="42" y="17"/>
                    <a:pt x="43" y="12"/>
                  </a:cubicBezTo>
                  <a:cubicBezTo>
                    <a:pt x="43" y="12"/>
                    <a:pt x="43" y="12"/>
                    <a:pt x="43" y="12"/>
                  </a:cubicBezTo>
                  <a:cubicBezTo>
                    <a:pt x="43" y="12"/>
                    <a:pt x="43" y="12"/>
                    <a:pt x="43" y="12"/>
                  </a:cubicBezTo>
                  <a:cubicBezTo>
                    <a:pt x="40" y="12"/>
                    <a:pt x="40" y="12"/>
                    <a:pt x="40" y="12"/>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45">
              <a:extLst>
                <a:ext uri="{FF2B5EF4-FFF2-40B4-BE49-F238E27FC236}">
                  <a16:creationId xmlns:a16="http://schemas.microsoft.com/office/drawing/2014/main" id="{69A91870-043E-439F-9A40-052E379F831F}"/>
                </a:ext>
              </a:extLst>
            </p:cNvPr>
            <p:cNvSpPr>
              <a:spLocks/>
            </p:cNvSpPr>
            <p:nvPr/>
          </p:nvSpPr>
          <p:spPr bwMode="auto">
            <a:xfrm>
              <a:off x="1254" y="2763"/>
              <a:ext cx="53" cy="26"/>
            </a:xfrm>
            <a:custGeom>
              <a:avLst/>
              <a:gdLst>
                <a:gd name="T0" fmla="*/ 0 w 41"/>
                <a:gd name="T1" fmla="*/ 7 h 20"/>
                <a:gd name="T2" fmla="*/ 30 w 41"/>
                <a:gd name="T3" fmla="*/ 1 h 20"/>
                <a:gd name="T4" fmla="*/ 41 w 41"/>
                <a:gd name="T5" fmla="*/ 11 h 20"/>
                <a:gd name="T6" fmla="*/ 30 w 41"/>
                <a:gd name="T7" fmla="*/ 19 h 20"/>
                <a:gd name="T8" fmla="*/ 0 w 41"/>
                <a:gd name="T9" fmla="*/ 7 h 20"/>
              </a:gdLst>
              <a:ahLst/>
              <a:cxnLst>
                <a:cxn ang="0">
                  <a:pos x="T0" y="T1"/>
                </a:cxn>
                <a:cxn ang="0">
                  <a:pos x="T2" y="T3"/>
                </a:cxn>
                <a:cxn ang="0">
                  <a:pos x="T4" y="T5"/>
                </a:cxn>
                <a:cxn ang="0">
                  <a:pos x="T6" y="T7"/>
                </a:cxn>
                <a:cxn ang="0">
                  <a:pos x="T8" y="T9"/>
                </a:cxn>
              </a:cxnLst>
              <a:rect l="0" t="0" r="r" b="b"/>
              <a:pathLst>
                <a:path w="41" h="20">
                  <a:moveTo>
                    <a:pt x="0" y="7"/>
                  </a:moveTo>
                  <a:cubicBezTo>
                    <a:pt x="12" y="4"/>
                    <a:pt x="21" y="1"/>
                    <a:pt x="30" y="1"/>
                  </a:cubicBezTo>
                  <a:cubicBezTo>
                    <a:pt x="34" y="0"/>
                    <a:pt x="38" y="7"/>
                    <a:pt x="41" y="11"/>
                  </a:cubicBezTo>
                  <a:cubicBezTo>
                    <a:pt x="38" y="14"/>
                    <a:pt x="34" y="18"/>
                    <a:pt x="30" y="19"/>
                  </a:cubicBezTo>
                  <a:cubicBezTo>
                    <a:pt x="20" y="20"/>
                    <a:pt x="10" y="19"/>
                    <a:pt x="0" y="7"/>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46">
              <a:extLst>
                <a:ext uri="{FF2B5EF4-FFF2-40B4-BE49-F238E27FC236}">
                  <a16:creationId xmlns:a16="http://schemas.microsoft.com/office/drawing/2014/main" id="{133FC0B3-A3F0-489A-86EF-1962CDA3CD59}"/>
                </a:ext>
              </a:extLst>
            </p:cNvPr>
            <p:cNvSpPr>
              <a:spLocks/>
            </p:cNvSpPr>
            <p:nvPr/>
          </p:nvSpPr>
          <p:spPr bwMode="auto">
            <a:xfrm>
              <a:off x="1246" y="2759"/>
              <a:ext cx="68" cy="32"/>
            </a:xfrm>
            <a:custGeom>
              <a:avLst/>
              <a:gdLst>
                <a:gd name="T0" fmla="*/ 6 w 52"/>
                <a:gd name="T1" fmla="*/ 10 h 25"/>
                <a:gd name="T2" fmla="*/ 6 w 52"/>
                <a:gd name="T3" fmla="*/ 13 h 25"/>
                <a:gd name="T4" fmla="*/ 37 w 52"/>
                <a:gd name="T5" fmla="*/ 7 h 25"/>
                <a:gd name="T6" fmla="*/ 36 w 52"/>
                <a:gd name="T7" fmla="*/ 4 h 25"/>
                <a:gd name="T8" fmla="*/ 36 w 52"/>
                <a:gd name="T9" fmla="*/ 7 h 25"/>
                <a:gd name="T10" fmla="*/ 36 w 52"/>
                <a:gd name="T11" fmla="*/ 6 h 25"/>
                <a:gd name="T12" fmla="*/ 36 w 52"/>
                <a:gd name="T13" fmla="*/ 7 h 25"/>
                <a:gd name="T14" fmla="*/ 36 w 52"/>
                <a:gd name="T15" fmla="*/ 7 h 25"/>
                <a:gd name="T16" fmla="*/ 36 w 52"/>
                <a:gd name="T17" fmla="*/ 6 h 25"/>
                <a:gd name="T18" fmla="*/ 36 w 52"/>
                <a:gd name="T19" fmla="*/ 7 h 25"/>
                <a:gd name="T20" fmla="*/ 38 w 52"/>
                <a:gd name="T21" fmla="*/ 7 h 25"/>
                <a:gd name="T22" fmla="*/ 41 w 52"/>
                <a:gd name="T23" fmla="*/ 11 h 25"/>
                <a:gd name="T24" fmla="*/ 45 w 52"/>
                <a:gd name="T25" fmla="*/ 16 h 25"/>
                <a:gd name="T26" fmla="*/ 47 w 52"/>
                <a:gd name="T27" fmla="*/ 14 h 25"/>
                <a:gd name="T28" fmla="*/ 46 w 52"/>
                <a:gd name="T29" fmla="*/ 12 h 25"/>
                <a:gd name="T30" fmla="*/ 40 w 52"/>
                <a:gd name="T31" fmla="*/ 16 h 25"/>
                <a:gd name="T32" fmla="*/ 36 w 52"/>
                <a:gd name="T33" fmla="*/ 19 h 25"/>
                <a:gd name="T34" fmla="*/ 29 w 52"/>
                <a:gd name="T35" fmla="*/ 19 h 25"/>
                <a:gd name="T36" fmla="*/ 19 w 52"/>
                <a:gd name="T37" fmla="*/ 17 h 25"/>
                <a:gd name="T38" fmla="*/ 8 w 52"/>
                <a:gd name="T39" fmla="*/ 8 h 25"/>
                <a:gd name="T40" fmla="*/ 6 w 52"/>
                <a:gd name="T41" fmla="*/ 10 h 25"/>
                <a:gd name="T42" fmla="*/ 6 w 52"/>
                <a:gd name="T43" fmla="*/ 13 h 25"/>
                <a:gd name="T44" fmla="*/ 6 w 52"/>
                <a:gd name="T45" fmla="*/ 10 h 25"/>
                <a:gd name="T46" fmla="*/ 3 w 52"/>
                <a:gd name="T47" fmla="*/ 12 h 25"/>
                <a:gd name="T48" fmla="*/ 16 w 52"/>
                <a:gd name="T49" fmla="*/ 22 h 25"/>
                <a:gd name="T50" fmla="*/ 29 w 52"/>
                <a:gd name="T51" fmla="*/ 25 h 25"/>
                <a:gd name="T52" fmla="*/ 37 w 52"/>
                <a:gd name="T53" fmla="*/ 25 h 25"/>
                <a:gd name="T54" fmla="*/ 44 w 52"/>
                <a:gd name="T55" fmla="*/ 21 h 25"/>
                <a:gd name="T56" fmla="*/ 49 w 52"/>
                <a:gd name="T57" fmla="*/ 17 h 25"/>
                <a:gd name="T58" fmla="*/ 52 w 52"/>
                <a:gd name="T59" fmla="*/ 15 h 25"/>
                <a:gd name="T60" fmla="*/ 49 w 52"/>
                <a:gd name="T61" fmla="*/ 12 h 25"/>
                <a:gd name="T62" fmla="*/ 44 w 52"/>
                <a:gd name="T63" fmla="*/ 6 h 25"/>
                <a:gd name="T64" fmla="*/ 41 w 52"/>
                <a:gd name="T65" fmla="*/ 2 h 25"/>
                <a:gd name="T66" fmla="*/ 36 w 52"/>
                <a:gd name="T67" fmla="*/ 0 h 25"/>
                <a:gd name="T68" fmla="*/ 36 w 52"/>
                <a:gd name="T69" fmla="*/ 0 h 25"/>
                <a:gd name="T70" fmla="*/ 5 w 52"/>
                <a:gd name="T71" fmla="*/ 7 h 25"/>
                <a:gd name="T72" fmla="*/ 0 w 52"/>
                <a:gd name="T73" fmla="*/ 8 h 25"/>
                <a:gd name="T74" fmla="*/ 3 w 52"/>
                <a:gd name="T75" fmla="*/ 12 h 25"/>
                <a:gd name="T76" fmla="*/ 6 w 52"/>
                <a:gd name="T77"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 h="25">
                  <a:moveTo>
                    <a:pt x="6" y="10"/>
                  </a:moveTo>
                  <a:cubicBezTo>
                    <a:pt x="6" y="13"/>
                    <a:pt x="6" y="13"/>
                    <a:pt x="6" y="13"/>
                  </a:cubicBezTo>
                  <a:cubicBezTo>
                    <a:pt x="19" y="10"/>
                    <a:pt x="28" y="7"/>
                    <a:pt x="37" y="7"/>
                  </a:cubicBezTo>
                  <a:cubicBezTo>
                    <a:pt x="36" y="4"/>
                    <a:pt x="36" y="4"/>
                    <a:pt x="36" y="4"/>
                  </a:cubicBezTo>
                  <a:cubicBezTo>
                    <a:pt x="36" y="7"/>
                    <a:pt x="36" y="7"/>
                    <a:pt x="36" y="7"/>
                  </a:cubicBezTo>
                  <a:cubicBezTo>
                    <a:pt x="36" y="6"/>
                    <a:pt x="36" y="6"/>
                    <a:pt x="36" y="6"/>
                  </a:cubicBezTo>
                  <a:cubicBezTo>
                    <a:pt x="36" y="7"/>
                    <a:pt x="36" y="7"/>
                    <a:pt x="36" y="7"/>
                  </a:cubicBezTo>
                  <a:cubicBezTo>
                    <a:pt x="36" y="7"/>
                    <a:pt x="36" y="7"/>
                    <a:pt x="36" y="7"/>
                  </a:cubicBezTo>
                  <a:cubicBezTo>
                    <a:pt x="36" y="6"/>
                    <a:pt x="36" y="6"/>
                    <a:pt x="36" y="6"/>
                  </a:cubicBezTo>
                  <a:cubicBezTo>
                    <a:pt x="36" y="7"/>
                    <a:pt x="36" y="7"/>
                    <a:pt x="36" y="7"/>
                  </a:cubicBezTo>
                  <a:cubicBezTo>
                    <a:pt x="36" y="7"/>
                    <a:pt x="37" y="7"/>
                    <a:pt x="38" y="7"/>
                  </a:cubicBezTo>
                  <a:cubicBezTo>
                    <a:pt x="39" y="8"/>
                    <a:pt x="40" y="10"/>
                    <a:pt x="41" y="11"/>
                  </a:cubicBezTo>
                  <a:cubicBezTo>
                    <a:pt x="42" y="13"/>
                    <a:pt x="44" y="15"/>
                    <a:pt x="45" y="16"/>
                  </a:cubicBezTo>
                  <a:cubicBezTo>
                    <a:pt x="47" y="14"/>
                    <a:pt x="47" y="14"/>
                    <a:pt x="47" y="14"/>
                  </a:cubicBezTo>
                  <a:cubicBezTo>
                    <a:pt x="46" y="12"/>
                    <a:pt x="46" y="12"/>
                    <a:pt x="46" y="12"/>
                  </a:cubicBezTo>
                  <a:cubicBezTo>
                    <a:pt x="43" y="13"/>
                    <a:pt x="42" y="15"/>
                    <a:pt x="40" y="16"/>
                  </a:cubicBezTo>
                  <a:cubicBezTo>
                    <a:pt x="38" y="18"/>
                    <a:pt x="37" y="18"/>
                    <a:pt x="36" y="19"/>
                  </a:cubicBezTo>
                  <a:cubicBezTo>
                    <a:pt x="34" y="19"/>
                    <a:pt x="31" y="19"/>
                    <a:pt x="29" y="19"/>
                  </a:cubicBezTo>
                  <a:cubicBezTo>
                    <a:pt x="26" y="19"/>
                    <a:pt x="23" y="19"/>
                    <a:pt x="19" y="17"/>
                  </a:cubicBezTo>
                  <a:cubicBezTo>
                    <a:pt x="16" y="15"/>
                    <a:pt x="12" y="12"/>
                    <a:pt x="8" y="8"/>
                  </a:cubicBezTo>
                  <a:cubicBezTo>
                    <a:pt x="6" y="10"/>
                    <a:pt x="6" y="10"/>
                    <a:pt x="6" y="10"/>
                  </a:cubicBezTo>
                  <a:cubicBezTo>
                    <a:pt x="6" y="13"/>
                    <a:pt x="6" y="13"/>
                    <a:pt x="6" y="13"/>
                  </a:cubicBezTo>
                  <a:cubicBezTo>
                    <a:pt x="6" y="10"/>
                    <a:pt x="6" y="10"/>
                    <a:pt x="6" y="10"/>
                  </a:cubicBezTo>
                  <a:cubicBezTo>
                    <a:pt x="3" y="12"/>
                    <a:pt x="3" y="12"/>
                    <a:pt x="3" y="12"/>
                  </a:cubicBezTo>
                  <a:cubicBezTo>
                    <a:pt x="8" y="17"/>
                    <a:pt x="12" y="20"/>
                    <a:pt x="16" y="22"/>
                  </a:cubicBezTo>
                  <a:cubicBezTo>
                    <a:pt x="21" y="24"/>
                    <a:pt x="25" y="25"/>
                    <a:pt x="29" y="25"/>
                  </a:cubicBezTo>
                  <a:cubicBezTo>
                    <a:pt x="32" y="25"/>
                    <a:pt x="34" y="25"/>
                    <a:pt x="37" y="25"/>
                  </a:cubicBezTo>
                  <a:cubicBezTo>
                    <a:pt x="40" y="24"/>
                    <a:pt x="42" y="22"/>
                    <a:pt x="44" y="21"/>
                  </a:cubicBezTo>
                  <a:cubicBezTo>
                    <a:pt x="46" y="19"/>
                    <a:pt x="47" y="18"/>
                    <a:pt x="49" y="17"/>
                  </a:cubicBezTo>
                  <a:cubicBezTo>
                    <a:pt x="52" y="15"/>
                    <a:pt x="52" y="15"/>
                    <a:pt x="52" y="15"/>
                  </a:cubicBezTo>
                  <a:cubicBezTo>
                    <a:pt x="49" y="12"/>
                    <a:pt x="49" y="12"/>
                    <a:pt x="49" y="12"/>
                  </a:cubicBezTo>
                  <a:cubicBezTo>
                    <a:pt x="48" y="11"/>
                    <a:pt x="46" y="8"/>
                    <a:pt x="44" y="6"/>
                  </a:cubicBezTo>
                  <a:cubicBezTo>
                    <a:pt x="43" y="4"/>
                    <a:pt x="42" y="3"/>
                    <a:pt x="41" y="2"/>
                  </a:cubicBezTo>
                  <a:cubicBezTo>
                    <a:pt x="40" y="1"/>
                    <a:pt x="38" y="0"/>
                    <a:pt x="36" y="0"/>
                  </a:cubicBezTo>
                  <a:cubicBezTo>
                    <a:pt x="36" y="0"/>
                    <a:pt x="36" y="0"/>
                    <a:pt x="36" y="0"/>
                  </a:cubicBezTo>
                  <a:cubicBezTo>
                    <a:pt x="26" y="1"/>
                    <a:pt x="17" y="4"/>
                    <a:pt x="5" y="7"/>
                  </a:cubicBezTo>
                  <a:cubicBezTo>
                    <a:pt x="0" y="8"/>
                    <a:pt x="0" y="8"/>
                    <a:pt x="0" y="8"/>
                  </a:cubicBezTo>
                  <a:cubicBezTo>
                    <a:pt x="3" y="12"/>
                    <a:pt x="3" y="12"/>
                    <a:pt x="3" y="12"/>
                  </a:cubicBezTo>
                  <a:cubicBezTo>
                    <a:pt x="6" y="10"/>
                    <a:pt x="6" y="10"/>
                    <a:pt x="6" y="10"/>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47">
              <a:extLst>
                <a:ext uri="{FF2B5EF4-FFF2-40B4-BE49-F238E27FC236}">
                  <a16:creationId xmlns:a16="http://schemas.microsoft.com/office/drawing/2014/main" id="{85003DD5-F57E-4BC6-BCA0-4428053C5417}"/>
                </a:ext>
              </a:extLst>
            </p:cNvPr>
            <p:cNvSpPr>
              <a:spLocks/>
            </p:cNvSpPr>
            <p:nvPr/>
          </p:nvSpPr>
          <p:spPr bwMode="auto">
            <a:xfrm>
              <a:off x="1943" y="2674"/>
              <a:ext cx="41" cy="48"/>
            </a:xfrm>
            <a:custGeom>
              <a:avLst/>
              <a:gdLst>
                <a:gd name="T0" fmla="*/ 32 w 32"/>
                <a:gd name="T1" fmla="*/ 37 h 37"/>
                <a:gd name="T2" fmla="*/ 5 w 32"/>
                <a:gd name="T3" fmla="*/ 8 h 37"/>
                <a:gd name="T4" fmla="*/ 0 w 32"/>
                <a:gd name="T5" fmla="*/ 1 h 37"/>
                <a:gd name="T6" fmla="*/ 32 w 32"/>
                <a:gd name="T7" fmla="*/ 37 h 37"/>
              </a:gdLst>
              <a:ahLst/>
              <a:cxnLst>
                <a:cxn ang="0">
                  <a:pos x="T0" y="T1"/>
                </a:cxn>
                <a:cxn ang="0">
                  <a:pos x="T2" y="T3"/>
                </a:cxn>
                <a:cxn ang="0">
                  <a:pos x="T4" y="T5"/>
                </a:cxn>
                <a:cxn ang="0">
                  <a:pos x="T6" y="T7"/>
                </a:cxn>
              </a:cxnLst>
              <a:rect l="0" t="0" r="r" b="b"/>
              <a:pathLst>
                <a:path w="32" h="37">
                  <a:moveTo>
                    <a:pt x="32" y="37"/>
                  </a:moveTo>
                  <a:cubicBezTo>
                    <a:pt x="21" y="26"/>
                    <a:pt x="13" y="17"/>
                    <a:pt x="5" y="8"/>
                  </a:cubicBezTo>
                  <a:cubicBezTo>
                    <a:pt x="3" y="6"/>
                    <a:pt x="2" y="3"/>
                    <a:pt x="0" y="1"/>
                  </a:cubicBezTo>
                  <a:cubicBezTo>
                    <a:pt x="20" y="0"/>
                    <a:pt x="31" y="12"/>
                    <a:pt x="32" y="37"/>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48">
              <a:extLst>
                <a:ext uri="{FF2B5EF4-FFF2-40B4-BE49-F238E27FC236}">
                  <a16:creationId xmlns:a16="http://schemas.microsoft.com/office/drawing/2014/main" id="{807E2660-BBB4-458C-8D47-6C0D3A0B751D}"/>
                </a:ext>
              </a:extLst>
            </p:cNvPr>
            <p:cNvSpPr>
              <a:spLocks/>
            </p:cNvSpPr>
            <p:nvPr/>
          </p:nvSpPr>
          <p:spPr bwMode="auto">
            <a:xfrm>
              <a:off x="1935" y="2671"/>
              <a:ext cx="53" cy="61"/>
            </a:xfrm>
            <a:custGeom>
              <a:avLst/>
              <a:gdLst>
                <a:gd name="T0" fmla="*/ 38 w 41"/>
                <a:gd name="T1" fmla="*/ 39 h 47"/>
                <a:gd name="T2" fmla="*/ 40 w 41"/>
                <a:gd name="T3" fmla="*/ 37 h 47"/>
                <a:gd name="T4" fmla="*/ 13 w 41"/>
                <a:gd name="T5" fmla="*/ 8 h 47"/>
                <a:gd name="T6" fmla="*/ 8 w 41"/>
                <a:gd name="T7" fmla="*/ 1 h 47"/>
                <a:gd name="T8" fmla="*/ 6 w 41"/>
                <a:gd name="T9" fmla="*/ 3 h 47"/>
                <a:gd name="T10" fmla="*/ 6 w 41"/>
                <a:gd name="T11" fmla="*/ 6 h 47"/>
                <a:gd name="T12" fmla="*/ 8 w 41"/>
                <a:gd name="T13" fmla="*/ 6 h 47"/>
                <a:gd name="T14" fmla="*/ 19 w 41"/>
                <a:gd name="T15" fmla="*/ 8 h 47"/>
                <a:gd name="T16" fmla="*/ 30 w 41"/>
                <a:gd name="T17" fmla="*/ 18 h 47"/>
                <a:gd name="T18" fmla="*/ 35 w 41"/>
                <a:gd name="T19" fmla="*/ 39 h 47"/>
                <a:gd name="T20" fmla="*/ 38 w 41"/>
                <a:gd name="T21" fmla="*/ 39 h 47"/>
                <a:gd name="T22" fmla="*/ 40 w 41"/>
                <a:gd name="T23" fmla="*/ 37 h 47"/>
                <a:gd name="T24" fmla="*/ 38 w 41"/>
                <a:gd name="T25" fmla="*/ 39 h 47"/>
                <a:gd name="T26" fmla="*/ 41 w 41"/>
                <a:gd name="T27" fmla="*/ 39 h 47"/>
                <a:gd name="T28" fmla="*/ 32 w 41"/>
                <a:gd name="T29" fmla="*/ 10 h 47"/>
                <a:gd name="T30" fmla="*/ 22 w 41"/>
                <a:gd name="T31" fmla="*/ 2 h 47"/>
                <a:gd name="T32" fmla="*/ 8 w 41"/>
                <a:gd name="T33" fmla="*/ 0 h 47"/>
                <a:gd name="T34" fmla="*/ 6 w 41"/>
                <a:gd name="T35" fmla="*/ 0 h 47"/>
                <a:gd name="T36" fmla="*/ 0 w 41"/>
                <a:gd name="T37" fmla="*/ 0 h 47"/>
                <a:gd name="T38" fmla="*/ 3 w 41"/>
                <a:gd name="T39" fmla="*/ 5 h 47"/>
                <a:gd name="T40" fmla="*/ 9 w 41"/>
                <a:gd name="T41" fmla="*/ 12 h 47"/>
                <a:gd name="T42" fmla="*/ 36 w 41"/>
                <a:gd name="T43" fmla="*/ 41 h 47"/>
                <a:gd name="T44" fmla="*/ 41 w 41"/>
                <a:gd name="T45" fmla="*/ 47 h 47"/>
                <a:gd name="T46" fmla="*/ 41 w 41"/>
                <a:gd name="T47" fmla="*/ 39 h 47"/>
                <a:gd name="T48" fmla="*/ 38 w 41"/>
                <a:gd name="T49" fmla="*/ 3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7">
                  <a:moveTo>
                    <a:pt x="38" y="39"/>
                  </a:moveTo>
                  <a:cubicBezTo>
                    <a:pt x="40" y="37"/>
                    <a:pt x="40" y="37"/>
                    <a:pt x="40" y="37"/>
                  </a:cubicBezTo>
                  <a:cubicBezTo>
                    <a:pt x="30" y="26"/>
                    <a:pt x="21" y="17"/>
                    <a:pt x="13" y="8"/>
                  </a:cubicBezTo>
                  <a:cubicBezTo>
                    <a:pt x="12" y="6"/>
                    <a:pt x="10" y="4"/>
                    <a:pt x="8" y="1"/>
                  </a:cubicBezTo>
                  <a:cubicBezTo>
                    <a:pt x="6" y="3"/>
                    <a:pt x="6" y="3"/>
                    <a:pt x="6" y="3"/>
                  </a:cubicBezTo>
                  <a:cubicBezTo>
                    <a:pt x="6" y="6"/>
                    <a:pt x="6" y="6"/>
                    <a:pt x="6" y="6"/>
                  </a:cubicBezTo>
                  <a:cubicBezTo>
                    <a:pt x="6" y="6"/>
                    <a:pt x="7" y="6"/>
                    <a:pt x="8" y="6"/>
                  </a:cubicBezTo>
                  <a:cubicBezTo>
                    <a:pt x="12" y="6"/>
                    <a:pt x="16" y="7"/>
                    <a:pt x="19" y="8"/>
                  </a:cubicBezTo>
                  <a:cubicBezTo>
                    <a:pt x="24" y="10"/>
                    <a:pt x="28" y="13"/>
                    <a:pt x="30" y="18"/>
                  </a:cubicBezTo>
                  <a:cubicBezTo>
                    <a:pt x="33" y="23"/>
                    <a:pt x="35" y="30"/>
                    <a:pt x="35" y="39"/>
                  </a:cubicBezTo>
                  <a:cubicBezTo>
                    <a:pt x="38" y="39"/>
                    <a:pt x="38" y="39"/>
                    <a:pt x="38" y="39"/>
                  </a:cubicBezTo>
                  <a:cubicBezTo>
                    <a:pt x="40" y="37"/>
                    <a:pt x="40" y="37"/>
                    <a:pt x="40" y="37"/>
                  </a:cubicBezTo>
                  <a:cubicBezTo>
                    <a:pt x="38" y="39"/>
                    <a:pt x="38" y="39"/>
                    <a:pt x="38" y="39"/>
                  </a:cubicBezTo>
                  <a:cubicBezTo>
                    <a:pt x="41" y="39"/>
                    <a:pt x="41" y="39"/>
                    <a:pt x="41" y="39"/>
                  </a:cubicBezTo>
                  <a:cubicBezTo>
                    <a:pt x="41" y="26"/>
                    <a:pt x="38" y="17"/>
                    <a:pt x="32" y="10"/>
                  </a:cubicBezTo>
                  <a:cubicBezTo>
                    <a:pt x="29" y="6"/>
                    <a:pt x="26" y="4"/>
                    <a:pt x="22" y="2"/>
                  </a:cubicBezTo>
                  <a:cubicBezTo>
                    <a:pt x="18" y="1"/>
                    <a:pt x="13" y="0"/>
                    <a:pt x="8" y="0"/>
                  </a:cubicBezTo>
                  <a:cubicBezTo>
                    <a:pt x="7" y="0"/>
                    <a:pt x="6" y="0"/>
                    <a:pt x="6" y="0"/>
                  </a:cubicBezTo>
                  <a:cubicBezTo>
                    <a:pt x="0" y="0"/>
                    <a:pt x="0" y="0"/>
                    <a:pt x="0" y="0"/>
                  </a:cubicBezTo>
                  <a:cubicBezTo>
                    <a:pt x="3" y="5"/>
                    <a:pt x="3" y="5"/>
                    <a:pt x="3" y="5"/>
                  </a:cubicBezTo>
                  <a:cubicBezTo>
                    <a:pt x="5" y="7"/>
                    <a:pt x="7" y="10"/>
                    <a:pt x="9" y="12"/>
                  </a:cubicBezTo>
                  <a:cubicBezTo>
                    <a:pt x="17" y="21"/>
                    <a:pt x="25" y="30"/>
                    <a:pt x="36" y="41"/>
                  </a:cubicBezTo>
                  <a:cubicBezTo>
                    <a:pt x="41" y="47"/>
                    <a:pt x="41" y="47"/>
                    <a:pt x="41" y="47"/>
                  </a:cubicBezTo>
                  <a:cubicBezTo>
                    <a:pt x="41" y="39"/>
                    <a:pt x="41" y="39"/>
                    <a:pt x="41" y="39"/>
                  </a:cubicBezTo>
                  <a:cubicBezTo>
                    <a:pt x="38" y="39"/>
                    <a:pt x="38" y="39"/>
                    <a:pt x="38" y="39"/>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49">
              <a:extLst>
                <a:ext uri="{FF2B5EF4-FFF2-40B4-BE49-F238E27FC236}">
                  <a16:creationId xmlns:a16="http://schemas.microsoft.com/office/drawing/2014/main" id="{45A8E3FC-8F33-4D61-9153-B18C98B71C93}"/>
                </a:ext>
              </a:extLst>
            </p:cNvPr>
            <p:cNvSpPr>
              <a:spLocks/>
            </p:cNvSpPr>
            <p:nvPr/>
          </p:nvSpPr>
          <p:spPr bwMode="auto">
            <a:xfrm>
              <a:off x="2046" y="2695"/>
              <a:ext cx="27" cy="36"/>
            </a:xfrm>
            <a:custGeom>
              <a:avLst/>
              <a:gdLst>
                <a:gd name="T0" fmla="*/ 4 w 21"/>
                <a:gd name="T1" fmla="*/ 0 h 28"/>
                <a:gd name="T2" fmla="*/ 19 w 21"/>
                <a:gd name="T3" fmla="*/ 9 h 28"/>
                <a:gd name="T4" fmla="*/ 17 w 21"/>
                <a:gd name="T5" fmla="*/ 23 h 28"/>
                <a:gd name="T6" fmla="*/ 9 w 21"/>
                <a:gd name="T7" fmla="*/ 28 h 28"/>
                <a:gd name="T8" fmla="*/ 3 w 21"/>
                <a:gd name="T9" fmla="*/ 21 h 28"/>
                <a:gd name="T10" fmla="*/ 0 w 21"/>
                <a:gd name="T11" fmla="*/ 4 h 28"/>
                <a:gd name="T12" fmla="*/ 4 w 21"/>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1" h="28">
                  <a:moveTo>
                    <a:pt x="4" y="0"/>
                  </a:moveTo>
                  <a:cubicBezTo>
                    <a:pt x="9" y="3"/>
                    <a:pt x="16" y="5"/>
                    <a:pt x="19" y="9"/>
                  </a:cubicBezTo>
                  <a:cubicBezTo>
                    <a:pt x="21" y="12"/>
                    <a:pt x="19" y="19"/>
                    <a:pt x="17" y="23"/>
                  </a:cubicBezTo>
                  <a:cubicBezTo>
                    <a:pt x="16" y="26"/>
                    <a:pt x="12" y="28"/>
                    <a:pt x="9" y="28"/>
                  </a:cubicBezTo>
                  <a:cubicBezTo>
                    <a:pt x="7" y="28"/>
                    <a:pt x="4" y="24"/>
                    <a:pt x="3" y="21"/>
                  </a:cubicBezTo>
                  <a:cubicBezTo>
                    <a:pt x="1" y="15"/>
                    <a:pt x="1" y="10"/>
                    <a:pt x="0" y="4"/>
                  </a:cubicBezTo>
                  <a:cubicBezTo>
                    <a:pt x="1" y="3"/>
                    <a:pt x="2" y="1"/>
                    <a:pt x="4" y="0"/>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50">
              <a:extLst>
                <a:ext uri="{FF2B5EF4-FFF2-40B4-BE49-F238E27FC236}">
                  <a16:creationId xmlns:a16="http://schemas.microsoft.com/office/drawing/2014/main" id="{65CF7FD6-8A2F-4CA3-9126-BD23B8B3F266}"/>
                </a:ext>
              </a:extLst>
            </p:cNvPr>
            <p:cNvSpPr>
              <a:spLocks/>
            </p:cNvSpPr>
            <p:nvPr/>
          </p:nvSpPr>
          <p:spPr bwMode="auto">
            <a:xfrm>
              <a:off x="2042" y="2691"/>
              <a:ext cx="34" cy="44"/>
            </a:xfrm>
            <a:custGeom>
              <a:avLst/>
              <a:gdLst>
                <a:gd name="T0" fmla="*/ 7 w 26"/>
                <a:gd name="T1" fmla="*/ 3 h 34"/>
                <a:gd name="T2" fmla="*/ 5 w 26"/>
                <a:gd name="T3" fmla="*/ 6 h 34"/>
                <a:gd name="T4" fmla="*/ 14 w 26"/>
                <a:gd name="T5" fmla="*/ 10 h 34"/>
                <a:gd name="T6" fmla="*/ 20 w 26"/>
                <a:gd name="T7" fmla="*/ 14 h 34"/>
                <a:gd name="T8" fmla="*/ 20 w 26"/>
                <a:gd name="T9" fmla="*/ 14 h 34"/>
                <a:gd name="T10" fmla="*/ 20 w 26"/>
                <a:gd name="T11" fmla="*/ 15 h 34"/>
                <a:gd name="T12" fmla="*/ 17 w 26"/>
                <a:gd name="T13" fmla="*/ 25 h 34"/>
                <a:gd name="T14" fmla="*/ 17 w 26"/>
                <a:gd name="T15" fmla="*/ 26 h 34"/>
                <a:gd name="T16" fmla="*/ 14 w 26"/>
                <a:gd name="T17" fmla="*/ 27 h 34"/>
                <a:gd name="T18" fmla="*/ 12 w 26"/>
                <a:gd name="T19" fmla="*/ 28 h 34"/>
                <a:gd name="T20" fmla="*/ 12 w 26"/>
                <a:gd name="T21" fmla="*/ 29 h 34"/>
                <a:gd name="T22" fmla="*/ 12 w 26"/>
                <a:gd name="T23" fmla="*/ 28 h 34"/>
                <a:gd name="T24" fmla="*/ 12 w 26"/>
                <a:gd name="T25" fmla="*/ 28 h 34"/>
                <a:gd name="T26" fmla="*/ 12 w 26"/>
                <a:gd name="T27" fmla="*/ 29 h 34"/>
                <a:gd name="T28" fmla="*/ 12 w 26"/>
                <a:gd name="T29" fmla="*/ 28 h 34"/>
                <a:gd name="T30" fmla="*/ 12 w 26"/>
                <a:gd name="T31" fmla="*/ 28 h 34"/>
                <a:gd name="T32" fmla="*/ 10 w 26"/>
                <a:gd name="T33" fmla="*/ 26 h 34"/>
                <a:gd name="T34" fmla="*/ 9 w 26"/>
                <a:gd name="T35" fmla="*/ 23 h 34"/>
                <a:gd name="T36" fmla="*/ 6 w 26"/>
                <a:gd name="T37" fmla="*/ 6 h 34"/>
                <a:gd name="T38" fmla="*/ 3 w 26"/>
                <a:gd name="T39" fmla="*/ 7 h 34"/>
                <a:gd name="T40" fmla="*/ 5 w 26"/>
                <a:gd name="T41" fmla="*/ 9 h 34"/>
                <a:gd name="T42" fmla="*/ 9 w 26"/>
                <a:gd name="T43" fmla="*/ 6 h 34"/>
                <a:gd name="T44" fmla="*/ 7 w 26"/>
                <a:gd name="T45" fmla="*/ 3 h 34"/>
                <a:gd name="T46" fmla="*/ 5 w 26"/>
                <a:gd name="T47" fmla="*/ 6 h 34"/>
                <a:gd name="T48" fmla="*/ 7 w 26"/>
                <a:gd name="T49" fmla="*/ 3 h 34"/>
                <a:gd name="T50" fmla="*/ 4 w 26"/>
                <a:gd name="T51" fmla="*/ 1 h 34"/>
                <a:gd name="T52" fmla="*/ 1 w 26"/>
                <a:gd name="T53" fmla="*/ 5 h 34"/>
                <a:gd name="T54" fmla="*/ 0 w 26"/>
                <a:gd name="T55" fmla="*/ 6 h 34"/>
                <a:gd name="T56" fmla="*/ 0 w 26"/>
                <a:gd name="T57" fmla="*/ 7 h 34"/>
                <a:gd name="T58" fmla="*/ 3 w 26"/>
                <a:gd name="T59" fmla="*/ 25 h 34"/>
                <a:gd name="T60" fmla="*/ 6 w 26"/>
                <a:gd name="T61" fmla="*/ 30 h 34"/>
                <a:gd name="T62" fmla="*/ 8 w 26"/>
                <a:gd name="T63" fmla="*/ 33 h 34"/>
                <a:gd name="T64" fmla="*/ 12 w 26"/>
                <a:gd name="T65" fmla="*/ 34 h 34"/>
                <a:gd name="T66" fmla="*/ 18 w 26"/>
                <a:gd name="T67" fmla="*/ 32 h 34"/>
                <a:gd name="T68" fmla="*/ 21 w 26"/>
                <a:gd name="T69" fmla="*/ 30 h 34"/>
                <a:gd name="T70" fmla="*/ 23 w 26"/>
                <a:gd name="T71" fmla="*/ 27 h 34"/>
                <a:gd name="T72" fmla="*/ 26 w 26"/>
                <a:gd name="T73" fmla="*/ 15 h 34"/>
                <a:gd name="T74" fmla="*/ 24 w 26"/>
                <a:gd name="T75" fmla="*/ 10 h 34"/>
                <a:gd name="T76" fmla="*/ 16 w 26"/>
                <a:gd name="T77" fmla="*/ 4 h 34"/>
                <a:gd name="T78" fmla="*/ 8 w 26"/>
                <a:gd name="T79" fmla="*/ 1 h 34"/>
                <a:gd name="T80" fmla="*/ 6 w 26"/>
                <a:gd name="T81" fmla="*/ 0 h 34"/>
                <a:gd name="T82" fmla="*/ 4 w 26"/>
                <a:gd name="T83" fmla="*/ 1 h 34"/>
                <a:gd name="T84" fmla="*/ 7 w 26"/>
                <a:gd name="T85"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34">
                  <a:moveTo>
                    <a:pt x="7" y="3"/>
                  </a:moveTo>
                  <a:cubicBezTo>
                    <a:pt x="5" y="6"/>
                    <a:pt x="5" y="6"/>
                    <a:pt x="5" y="6"/>
                  </a:cubicBezTo>
                  <a:cubicBezTo>
                    <a:pt x="8" y="8"/>
                    <a:pt x="11" y="9"/>
                    <a:pt x="14" y="10"/>
                  </a:cubicBezTo>
                  <a:cubicBezTo>
                    <a:pt x="16" y="11"/>
                    <a:pt x="19" y="12"/>
                    <a:pt x="20" y="14"/>
                  </a:cubicBezTo>
                  <a:cubicBezTo>
                    <a:pt x="20" y="14"/>
                    <a:pt x="20" y="14"/>
                    <a:pt x="20" y="14"/>
                  </a:cubicBezTo>
                  <a:cubicBezTo>
                    <a:pt x="20" y="14"/>
                    <a:pt x="20" y="15"/>
                    <a:pt x="20" y="15"/>
                  </a:cubicBezTo>
                  <a:cubicBezTo>
                    <a:pt x="20" y="18"/>
                    <a:pt x="19" y="22"/>
                    <a:pt x="17" y="25"/>
                  </a:cubicBezTo>
                  <a:cubicBezTo>
                    <a:pt x="17" y="25"/>
                    <a:pt x="17" y="25"/>
                    <a:pt x="17" y="26"/>
                  </a:cubicBezTo>
                  <a:cubicBezTo>
                    <a:pt x="16" y="26"/>
                    <a:pt x="15" y="27"/>
                    <a:pt x="14" y="27"/>
                  </a:cubicBezTo>
                  <a:cubicBezTo>
                    <a:pt x="13" y="28"/>
                    <a:pt x="12" y="28"/>
                    <a:pt x="12" y="28"/>
                  </a:cubicBezTo>
                  <a:cubicBezTo>
                    <a:pt x="12" y="29"/>
                    <a:pt x="12" y="29"/>
                    <a:pt x="12" y="29"/>
                  </a:cubicBezTo>
                  <a:cubicBezTo>
                    <a:pt x="12" y="28"/>
                    <a:pt x="12" y="28"/>
                    <a:pt x="12" y="28"/>
                  </a:cubicBezTo>
                  <a:cubicBezTo>
                    <a:pt x="12" y="28"/>
                    <a:pt x="12" y="28"/>
                    <a:pt x="12" y="28"/>
                  </a:cubicBezTo>
                  <a:cubicBezTo>
                    <a:pt x="12" y="29"/>
                    <a:pt x="12" y="29"/>
                    <a:pt x="12" y="29"/>
                  </a:cubicBezTo>
                  <a:cubicBezTo>
                    <a:pt x="12" y="28"/>
                    <a:pt x="12" y="28"/>
                    <a:pt x="12" y="28"/>
                  </a:cubicBezTo>
                  <a:cubicBezTo>
                    <a:pt x="12" y="28"/>
                    <a:pt x="12" y="28"/>
                    <a:pt x="12" y="28"/>
                  </a:cubicBezTo>
                  <a:cubicBezTo>
                    <a:pt x="11" y="28"/>
                    <a:pt x="11" y="27"/>
                    <a:pt x="10" y="26"/>
                  </a:cubicBezTo>
                  <a:cubicBezTo>
                    <a:pt x="10" y="25"/>
                    <a:pt x="9" y="24"/>
                    <a:pt x="9" y="23"/>
                  </a:cubicBezTo>
                  <a:cubicBezTo>
                    <a:pt x="8" y="18"/>
                    <a:pt x="7" y="12"/>
                    <a:pt x="6" y="6"/>
                  </a:cubicBezTo>
                  <a:cubicBezTo>
                    <a:pt x="3" y="7"/>
                    <a:pt x="3" y="7"/>
                    <a:pt x="3" y="7"/>
                  </a:cubicBezTo>
                  <a:cubicBezTo>
                    <a:pt x="5" y="9"/>
                    <a:pt x="5" y="9"/>
                    <a:pt x="5" y="9"/>
                  </a:cubicBezTo>
                  <a:cubicBezTo>
                    <a:pt x="7" y="8"/>
                    <a:pt x="8" y="7"/>
                    <a:pt x="9" y="6"/>
                  </a:cubicBezTo>
                  <a:cubicBezTo>
                    <a:pt x="7" y="3"/>
                    <a:pt x="7" y="3"/>
                    <a:pt x="7" y="3"/>
                  </a:cubicBezTo>
                  <a:cubicBezTo>
                    <a:pt x="5" y="6"/>
                    <a:pt x="5" y="6"/>
                    <a:pt x="5" y="6"/>
                  </a:cubicBezTo>
                  <a:cubicBezTo>
                    <a:pt x="7" y="3"/>
                    <a:pt x="7" y="3"/>
                    <a:pt x="7" y="3"/>
                  </a:cubicBezTo>
                  <a:cubicBezTo>
                    <a:pt x="4" y="1"/>
                    <a:pt x="4" y="1"/>
                    <a:pt x="4" y="1"/>
                  </a:cubicBezTo>
                  <a:cubicBezTo>
                    <a:pt x="3" y="2"/>
                    <a:pt x="2" y="3"/>
                    <a:pt x="1" y="5"/>
                  </a:cubicBezTo>
                  <a:cubicBezTo>
                    <a:pt x="0" y="6"/>
                    <a:pt x="0" y="6"/>
                    <a:pt x="0" y="6"/>
                  </a:cubicBezTo>
                  <a:cubicBezTo>
                    <a:pt x="0" y="7"/>
                    <a:pt x="0" y="7"/>
                    <a:pt x="0" y="7"/>
                  </a:cubicBezTo>
                  <a:cubicBezTo>
                    <a:pt x="1" y="13"/>
                    <a:pt x="1" y="19"/>
                    <a:pt x="3" y="25"/>
                  </a:cubicBezTo>
                  <a:cubicBezTo>
                    <a:pt x="4" y="27"/>
                    <a:pt x="5" y="29"/>
                    <a:pt x="6" y="30"/>
                  </a:cubicBezTo>
                  <a:cubicBezTo>
                    <a:pt x="7" y="31"/>
                    <a:pt x="7" y="32"/>
                    <a:pt x="8" y="33"/>
                  </a:cubicBezTo>
                  <a:cubicBezTo>
                    <a:pt x="9" y="33"/>
                    <a:pt x="10" y="34"/>
                    <a:pt x="12" y="34"/>
                  </a:cubicBezTo>
                  <a:cubicBezTo>
                    <a:pt x="14" y="34"/>
                    <a:pt x="16" y="33"/>
                    <a:pt x="18" y="32"/>
                  </a:cubicBezTo>
                  <a:cubicBezTo>
                    <a:pt x="19" y="32"/>
                    <a:pt x="20" y="31"/>
                    <a:pt x="21" y="30"/>
                  </a:cubicBezTo>
                  <a:cubicBezTo>
                    <a:pt x="22" y="29"/>
                    <a:pt x="22" y="28"/>
                    <a:pt x="23" y="27"/>
                  </a:cubicBezTo>
                  <a:cubicBezTo>
                    <a:pt x="24" y="24"/>
                    <a:pt x="26" y="19"/>
                    <a:pt x="26" y="15"/>
                  </a:cubicBezTo>
                  <a:cubicBezTo>
                    <a:pt x="26" y="14"/>
                    <a:pt x="26" y="12"/>
                    <a:pt x="24" y="10"/>
                  </a:cubicBezTo>
                  <a:cubicBezTo>
                    <a:pt x="22" y="7"/>
                    <a:pt x="19" y="6"/>
                    <a:pt x="16" y="4"/>
                  </a:cubicBezTo>
                  <a:cubicBezTo>
                    <a:pt x="13" y="3"/>
                    <a:pt x="10" y="2"/>
                    <a:pt x="8" y="1"/>
                  </a:cubicBezTo>
                  <a:cubicBezTo>
                    <a:pt x="6" y="0"/>
                    <a:pt x="6" y="0"/>
                    <a:pt x="6" y="0"/>
                  </a:cubicBezTo>
                  <a:cubicBezTo>
                    <a:pt x="4" y="1"/>
                    <a:pt x="4" y="1"/>
                    <a:pt x="4" y="1"/>
                  </a:cubicBezTo>
                  <a:cubicBezTo>
                    <a:pt x="7" y="3"/>
                    <a:pt x="7" y="3"/>
                    <a:pt x="7" y="3"/>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51">
              <a:extLst>
                <a:ext uri="{FF2B5EF4-FFF2-40B4-BE49-F238E27FC236}">
                  <a16:creationId xmlns:a16="http://schemas.microsoft.com/office/drawing/2014/main" id="{6BDB3EF4-C532-410A-A701-8FC9D99BAB6E}"/>
                </a:ext>
              </a:extLst>
            </p:cNvPr>
            <p:cNvSpPr>
              <a:spLocks/>
            </p:cNvSpPr>
            <p:nvPr/>
          </p:nvSpPr>
          <p:spPr bwMode="auto">
            <a:xfrm>
              <a:off x="1293" y="2813"/>
              <a:ext cx="45" cy="32"/>
            </a:xfrm>
            <a:custGeom>
              <a:avLst/>
              <a:gdLst>
                <a:gd name="T0" fmla="*/ 0 w 34"/>
                <a:gd name="T1" fmla="*/ 21 h 24"/>
                <a:gd name="T2" fmla="*/ 27 w 34"/>
                <a:gd name="T3" fmla="*/ 0 h 24"/>
                <a:gd name="T4" fmla="*/ 33 w 34"/>
                <a:gd name="T5" fmla="*/ 2 h 24"/>
                <a:gd name="T6" fmla="*/ 33 w 34"/>
                <a:gd name="T7" fmla="*/ 6 h 24"/>
                <a:gd name="T8" fmla="*/ 5 w 34"/>
                <a:gd name="T9" fmla="*/ 24 h 24"/>
                <a:gd name="T10" fmla="*/ 0 w 34"/>
                <a:gd name="T11" fmla="*/ 21 h 24"/>
              </a:gdLst>
              <a:ahLst/>
              <a:cxnLst>
                <a:cxn ang="0">
                  <a:pos x="T0" y="T1"/>
                </a:cxn>
                <a:cxn ang="0">
                  <a:pos x="T2" y="T3"/>
                </a:cxn>
                <a:cxn ang="0">
                  <a:pos x="T4" y="T5"/>
                </a:cxn>
                <a:cxn ang="0">
                  <a:pos x="T6" y="T7"/>
                </a:cxn>
                <a:cxn ang="0">
                  <a:pos x="T8" y="T9"/>
                </a:cxn>
                <a:cxn ang="0">
                  <a:pos x="T10" y="T11"/>
                </a:cxn>
              </a:cxnLst>
              <a:rect l="0" t="0" r="r" b="b"/>
              <a:pathLst>
                <a:path w="34" h="24">
                  <a:moveTo>
                    <a:pt x="0" y="21"/>
                  </a:moveTo>
                  <a:cubicBezTo>
                    <a:pt x="7" y="10"/>
                    <a:pt x="14" y="0"/>
                    <a:pt x="27" y="0"/>
                  </a:cubicBezTo>
                  <a:cubicBezTo>
                    <a:pt x="29" y="0"/>
                    <a:pt x="32" y="1"/>
                    <a:pt x="33" y="2"/>
                  </a:cubicBezTo>
                  <a:cubicBezTo>
                    <a:pt x="34" y="3"/>
                    <a:pt x="34" y="6"/>
                    <a:pt x="33" y="6"/>
                  </a:cubicBezTo>
                  <a:cubicBezTo>
                    <a:pt x="24" y="12"/>
                    <a:pt x="15" y="18"/>
                    <a:pt x="5" y="24"/>
                  </a:cubicBezTo>
                  <a:cubicBezTo>
                    <a:pt x="4" y="24"/>
                    <a:pt x="2" y="22"/>
                    <a:pt x="0" y="21"/>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52">
              <a:extLst>
                <a:ext uri="{FF2B5EF4-FFF2-40B4-BE49-F238E27FC236}">
                  <a16:creationId xmlns:a16="http://schemas.microsoft.com/office/drawing/2014/main" id="{74BE8B50-7B9B-4A2B-802D-5F3DC9BABE15}"/>
                </a:ext>
              </a:extLst>
            </p:cNvPr>
            <p:cNvSpPr>
              <a:spLocks/>
            </p:cNvSpPr>
            <p:nvPr/>
          </p:nvSpPr>
          <p:spPr bwMode="auto">
            <a:xfrm>
              <a:off x="1288" y="2810"/>
              <a:ext cx="53" cy="39"/>
            </a:xfrm>
            <a:custGeom>
              <a:avLst/>
              <a:gdLst>
                <a:gd name="T0" fmla="*/ 6 w 41"/>
                <a:gd name="T1" fmla="*/ 25 h 30"/>
                <a:gd name="T2" fmla="*/ 31 w 41"/>
                <a:gd name="T3" fmla="*/ 6 h 30"/>
                <a:gd name="T4" fmla="*/ 32 w 41"/>
                <a:gd name="T5" fmla="*/ 6 h 30"/>
                <a:gd name="T6" fmla="*/ 36 w 41"/>
                <a:gd name="T7" fmla="*/ 8 h 30"/>
                <a:gd name="T8" fmla="*/ 35 w 41"/>
                <a:gd name="T9" fmla="*/ 7 h 30"/>
                <a:gd name="T10" fmla="*/ 37 w 41"/>
                <a:gd name="T11" fmla="*/ 6 h 30"/>
                <a:gd name="T12" fmla="*/ 36 w 41"/>
                <a:gd name="T13" fmla="*/ 6 h 30"/>
                <a:gd name="T14" fmla="*/ 35 w 41"/>
                <a:gd name="T15" fmla="*/ 7 h 30"/>
                <a:gd name="T16" fmla="*/ 35 w 41"/>
                <a:gd name="T17" fmla="*/ 6 h 30"/>
                <a:gd name="T18" fmla="*/ 35 w 41"/>
                <a:gd name="T19" fmla="*/ 6 h 30"/>
                <a:gd name="T20" fmla="*/ 35 w 41"/>
                <a:gd name="T21" fmla="*/ 6 h 30"/>
                <a:gd name="T22" fmla="*/ 35 w 41"/>
                <a:gd name="T23" fmla="*/ 7 h 30"/>
                <a:gd name="T24" fmla="*/ 35 w 41"/>
                <a:gd name="T25" fmla="*/ 8 h 30"/>
                <a:gd name="T26" fmla="*/ 35 w 41"/>
                <a:gd name="T27" fmla="*/ 7 h 30"/>
                <a:gd name="T28" fmla="*/ 36 w 41"/>
                <a:gd name="T29" fmla="*/ 8 h 30"/>
                <a:gd name="T30" fmla="*/ 37 w 41"/>
                <a:gd name="T31" fmla="*/ 9 h 30"/>
                <a:gd name="T32" fmla="*/ 35 w 41"/>
                <a:gd name="T33" fmla="*/ 7 h 30"/>
                <a:gd name="T34" fmla="*/ 35 w 41"/>
                <a:gd name="T35" fmla="*/ 7 h 30"/>
                <a:gd name="T36" fmla="*/ 8 w 41"/>
                <a:gd name="T37" fmla="*/ 24 h 30"/>
                <a:gd name="T38" fmla="*/ 8 w 41"/>
                <a:gd name="T39" fmla="*/ 24 h 30"/>
                <a:gd name="T40" fmla="*/ 9 w 41"/>
                <a:gd name="T41" fmla="*/ 24 h 30"/>
                <a:gd name="T42" fmla="*/ 9 w 41"/>
                <a:gd name="T43" fmla="*/ 26 h 30"/>
                <a:gd name="T44" fmla="*/ 9 w 41"/>
                <a:gd name="T45" fmla="*/ 26 h 30"/>
                <a:gd name="T46" fmla="*/ 9 w 41"/>
                <a:gd name="T47" fmla="*/ 24 h 30"/>
                <a:gd name="T48" fmla="*/ 10 w 41"/>
                <a:gd name="T49" fmla="*/ 24 h 30"/>
                <a:gd name="T50" fmla="*/ 10 w 41"/>
                <a:gd name="T51" fmla="*/ 24 h 30"/>
                <a:gd name="T52" fmla="*/ 9 w 41"/>
                <a:gd name="T53" fmla="*/ 24 h 30"/>
                <a:gd name="T54" fmla="*/ 8 w 41"/>
                <a:gd name="T55" fmla="*/ 23 h 30"/>
                <a:gd name="T56" fmla="*/ 4 w 41"/>
                <a:gd name="T57" fmla="*/ 24 h 30"/>
                <a:gd name="T58" fmla="*/ 4 w 41"/>
                <a:gd name="T59" fmla="*/ 24 h 30"/>
                <a:gd name="T60" fmla="*/ 5 w 41"/>
                <a:gd name="T61" fmla="*/ 28 h 30"/>
                <a:gd name="T62" fmla="*/ 7 w 41"/>
                <a:gd name="T63" fmla="*/ 30 h 30"/>
                <a:gd name="T64" fmla="*/ 11 w 41"/>
                <a:gd name="T65" fmla="*/ 29 h 30"/>
                <a:gd name="T66" fmla="*/ 39 w 41"/>
                <a:gd name="T67" fmla="*/ 12 h 30"/>
                <a:gd name="T68" fmla="*/ 40 w 41"/>
                <a:gd name="T69" fmla="*/ 10 h 30"/>
                <a:gd name="T70" fmla="*/ 41 w 41"/>
                <a:gd name="T71" fmla="*/ 7 h 30"/>
                <a:gd name="T72" fmla="*/ 40 w 41"/>
                <a:gd name="T73" fmla="*/ 4 h 30"/>
                <a:gd name="T74" fmla="*/ 39 w 41"/>
                <a:gd name="T75" fmla="*/ 3 h 30"/>
                <a:gd name="T76" fmla="*/ 31 w 41"/>
                <a:gd name="T77" fmla="*/ 0 h 30"/>
                <a:gd name="T78" fmla="*/ 31 w 41"/>
                <a:gd name="T79" fmla="*/ 0 h 30"/>
                <a:gd name="T80" fmla="*/ 1 w 41"/>
                <a:gd name="T81" fmla="*/ 22 h 30"/>
                <a:gd name="T82" fmla="*/ 2 w 41"/>
                <a:gd name="T8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 h="30">
                  <a:moveTo>
                    <a:pt x="4" y="24"/>
                  </a:moveTo>
                  <a:cubicBezTo>
                    <a:pt x="6" y="25"/>
                    <a:pt x="6" y="25"/>
                    <a:pt x="6" y="25"/>
                  </a:cubicBezTo>
                  <a:cubicBezTo>
                    <a:pt x="10" y="20"/>
                    <a:pt x="13" y="15"/>
                    <a:pt x="17" y="12"/>
                  </a:cubicBezTo>
                  <a:cubicBezTo>
                    <a:pt x="21" y="8"/>
                    <a:pt x="25" y="6"/>
                    <a:pt x="31" y="6"/>
                  </a:cubicBezTo>
                  <a:cubicBezTo>
                    <a:pt x="31" y="6"/>
                    <a:pt x="31" y="6"/>
                    <a:pt x="31" y="6"/>
                  </a:cubicBezTo>
                  <a:cubicBezTo>
                    <a:pt x="32" y="6"/>
                    <a:pt x="32" y="6"/>
                    <a:pt x="32" y="6"/>
                  </a:cubicBezTo>
                  <a:cubicBezTo>
                    <a:pt x="32" y="6"/>
                    <a:pt x="34" y="7"/>
                    <a:pt x="36" y="8"/>
                  </a:cubicBezTo>
                  <a:cubicBezTo>
                    <a:pt x="36" y="8"/>
                    <a:pt x="36" y="8"/>
                    <a:pt x="36" y="8"/>
                  </a:cubicBezTo>
                  <a:cubicBezTo>
                    <a:pt x="37" y="6"/>
                    <a:pt x="37" y="6"/>
                    <a:pt x="37" y="6"/>
                  </a:cubicBezTo>
                  <a:cubicBezTo>
                    <a:pt x="35" y="7"/>
                    <a:pt x="35" y="7"/>
                    <a:pt x="35" y="7"/>
                  </a:cubicBezTo>
                  <a:cubicBezTo>
                    <a:pt x="35" y="7"/>
                    <a:pt x="35" y="7"/>
                    <a:pt x="36" y="8"/>
                  </a:cubicBezTo>
                  <a:cubicBezTo>
                    <a:pt x="37" y="6"/>
                    <a:pt x="37" y="6"/>
                    <a:pt x="37" y="6"/>
                  </a:cubicBezTo>
                  <a:cubicBezTo>
                    <a:pt x="35" y="7"/>
                    <a:pt x="35" y="7"/>
                    <a:pt x="35" y="7"/>
                  </a:cubicBezTo>
                  <a:cubicBezTo>
                    <a:pt x="36" y="6"/>
                    <a:pt x="36" y="6"/>
                    <a:pt x="36" y="6"/>
                  </a:cubicBezTo>
                  <a:cubicBezTo>
                    <a:pt x="35" y="6"/>
                    <a:pt x="35" y="6"/>
                    <a:pt x="35" y="6"/>
                  </a:cubicBezTo>
                  <a:cubicBezTo>
                    <a:pt x="35" y="7"/>
                    <a:pt x="35" y="7"/>
                    <a:pt x="35" y="7"/>
                  </a:cubicBezTo>
                  <a:cubicBezTo>
                    <a:pt x="36" y="6"/>
                    <a:pt x="36" y="6"/>
                    <a:pt x="36"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7"/>
                    <a:pt x="35" y="7"/>
                    <a:pt x="35" y="7"/>
                  </a:cubicBezTo>
                  <a:cubicBezTo>
                    <a:pt x="35" y="8"/>
                    <a:pt x="35" y="8"/>
                    <a:pt x="35" y="8"/>
                  </a:cubicBezTo>
                  <a:cubicBezTo>
                    <a:pt x="35" y="8"/>
                    <a:pt x="35" y="8"/>
                    <a:pt x="35" y="8"/>
                  </a:cubicBezTo>
                  <a:cubicBezTo>
                    <a:pt x="36" y="8"/>
                    <a:pt x="36" y="8"/>
                    <a:pt x="36" y="8"/>
                  </a:cubicBezTo>
                  <a:cubicBezTo>
                    <a:pt x="35" y="7"/>
                    <a:pt x="35" y="7"/>
                    <a:pt x="35" y="7"/>
                  </a:cubicBezTo>
                  <a:cubicBezTo>
                    <a:pt x="35" y="8"/>
                    <a:pt x="35" y="8"/>
                    <a:pt x="35" y="8"/>
                  </a:cubicBezTo>
                  <a:cubicBezTo>
                    <a:pt x="36" y="8"/>
                    <a:pt x="36" y="8"/>
                    <a:pt x="36" y="8"/>
                  </a:cubicBezTo>
                  <a:cubicBezTo>
                    <a:pt x="35" y="7"/>
                    <a:pt x="35" y="7"/>
                    <a:pt x="35" y="7"/>
                  </a:cubicBezTo>
                  <a:cubicBezTo>
                    <a:pt x="37" y="9"/>
                    <a:pt x="37" y="9"/>
                    <a:pt x="37" y="9"/>
                  </a:cubicBezTo>
                  <a:cubicBezTo>
                    <a:pt x="35" y="7"/>
                    <a:pt x="35" y="7"/>
                    <a:pt x="35" y="7"/>
                  </a:cubicBezTo>
                  <a:cubicBezTo>
                    <a:pt x="35" y="7"/>
                    <a:pt x="35" y="7"/>
                    <a:pt x="35" y="7"/>
                  </a:cubicBezTo>
                  <a:cubicBezTo>
                    <a:pt x="37" y="9"/>
                    <a:pt x="37" y="9"/>
                    <a:pt x="37" y="9"/>
                  </a:cubicBezTo>
                  <a:cubicBezTo>
                    <a:pt x="35" y="7"/>
                    <a:pt x="35" y="7"/>
                    <a:pt x="35" y="7"/>
                  </a:cubicBezTo>
                  <a:cubicBezTo>
                    <a:pt x="35" y="7"/>
                    <a:pt x="35" y="7"/>
                    <a:pt x="35" y="7"/>
                  </a:cubicBezTo>
                  <a:cubicBezTo>
                    <a:pt x="26" y="13"/>
                    <a:pt x="17" y="19"/>
                    <a:pt x="8" y="24"/>
                  </a:cubicBezTo>
                  <a:cubicBezTo>
                    <a:pt x="9" y="27"/>
                    <a:pt x="9" y="27"/>
                    <a:pt x="9" y="27"/>
                  </a:cubicBezTo>
                  <a:cubicBezTo>
                    <a:pt x="8" y="24"/>
                    <a:pt x="8" y="24"/>
                    <a:pt x="8" y="24"/>
                  </a:cubicBezTo>
                  <a:cubicBezTo>
                    <a:pt x="9" y="26"/>
                    <a:pt x="9" y="26"/>
                    <a:pt x="9" y="26"/>
                  </a:cubicBezTo>
                  <a:cubicBezTo>
                    <a:pt x="9" y="24"/>
                    <a:pt x="9" y="24"/>
                    <a:pt x="9" y="24"/>
                  </a:cubicBezTo>
                  <a:cubicBezTo>
                    <a:pt x="9" y="24"/>
                    <a:pt x="8" y="24"/>
                    <a:pt x="8" y="24"/>
                  </a:cubicBezTo>
                  <a:cubicBezTo>
                    <a:pt x="9" y="26"/>
                    <a:pt x="9" y="26"/>
                    <a:pt x="9" y="26"/>
                  </a:cubicBezTo>
                  <a:cubicBezTo>
                    <a:pt x="9" y="24"/>
                    <a:pt x="9" y="24"/>
                    <a:pt x="9" y="24"/>
                  </a:cubicBezTo>
                  <a:cubicBezTo>
                    <a:pt x="9" y="26"/>
                    <a:pt x="9" y="26"/>
                    <a:pt x="9" y="26"/>
                  </a:cubicBezTo>
                  <a:cubicBezTo>
                    <a:pt x="10" y="24"/>
                    <a:pt x="10" y="24"/>
                    <a:pt x="10" y="24"/>
                  </a:cubicBezTo>
                  <a:cubicBezTo>
                    <a:pt x="9" y="24"/>
                    <a:pt x="9" y="24"/>
                    <a:pt x="9" y="24"/>
                  </a:cubicBezTo>
                  <a:cubicBezTo>
                    <a:pt x="9" y="26"/>
                    <a:pt x="9" y="26"/>
                    <a:pt x="9" y="26"/>
                  </a:cubicBezTo>
                  <a:cubicBezTo>
                    <a:pt x="10" y="24"/>
                    <a:pt x="10" y="24"/>
                    <a:pt x="10" y="24"/>
                  </a:cubicBezTo>
                  <a:cubicBezTo>
                    <a:pt x="9" y="24"/>
                    <a:pt x="9" y="24"/>
                    <a:pt x="9" y="24"/>
                  </a:cubicBezTo>
                  <a:cubicBezTo>
                    <a:pt x="10" y="24"/>
                    <a:pt x="10" y="24"/>
                    <a:pt x="10" y="24"/>
                  </a:cubicBezTo>
                  <a:cubicBezTo>
                    <a:pt x="10" y="24"/>
                    <a:pt x="10" y="24"/>
                    <a:pt x="10" y="24"/>
                  </a:cubicBezTo>
                  <a:cubicBezTo>
                    <a:pt x="9" y="24"/>
                    <a:pt x="9" y="24"/>
                    <a:pt x="9" y="24"/>
                  </a:cubicBezTo>
                  <a:cubicBezTo>
                    <a:pt x="10" y="24"/>
                    <a:pt x="10" y="24"/>
                    <a:pt x="10" y="24"/>
                  </a:cubicBezTo>
                  <a:cubicBezTo>
                    <a:pt x="10" y="24"/>
                    <a:pt x="9" y="23"/>
                    <a:pt x="8" y="23"/>
                  </a:cubicBezTo>
                  <a:cubicBezTo>
                    <a:pt x="7" y="22"/>
                    <a:pt x="7" y="22"/>
                    <a:pt x="6" y="21"/>
                  </a:cubicBezTo>
                  <a:cubicBezTo>
                    <a:pt x="4" y="24"/>
                    <a:pt x="4" y="24"/>
                    <a:pt x="4" y="24"/>
                  </a:cubicBezTo>
                  <a:cubicBezTo>
                    <a:pt x="6" y="25"/>
                    <a:pt x="6" y="25"/>
                    <a:pt x="6" y="25"/>
                  </a:cubicBezTo>
                  <a:cubicBezTo>
                    <a:pt x="4" y="24"/>
                    <a:pt x="4" y="24"/>
                    <a:pt x="4" y="24"/>
                  </a:cubicBezTo>
                  <a:cubicBezTo>
                    <a:pt x="2" y="26"/>
                    <a:pt x="2" y="26"/>
                    <a:pt x="2" y="26"/>
                  </a:cubicBezTo>
                  <a:cubicBezTo>
                    <a:pt x="3" y="27"/>
                    <a:pt x="4" y="27"/>
                    <a:pt x="5" y="28"/>
                  </a:cubicBezTo>
                  <a:cubicBezTo>
                    <a:pt x="5" y="29"/>
                    <a:pt x="6" y="29"/>
                    <a:pt x="6" y="29"/>
                  </a:cubicBezTo>
                  <a:cubicBezTo>
                    <a:pt x="7" y="29"/>
                    <a:pt x="7" y="29"/>
                    <a:pt x="7" y="30"/>
                  </a:cubicBezTo>
                  <a:cubicBezTo>
                    <a:pt x="8" y="30"/>
                    <a:pt x="8" y="30"/>
                    <a:pt x="9" y="30"/>
                  </a:cubicBezTo>
                  <a:cubicBezTo>
                    <a:pt x="9" y="30"/>
                    <a:pt x="10" y="30"/>
                    <a:pt x="11" y="29"/>
                  </a:cubicBezTo>
                  <a:cubicBezTo>
                    <a:pt x="11" y="29"/>
                    <a:pt x="11" y="29"/>
                    <a:pt x="11" y="29"/>
                  </a:cubicBezTo>
                  <a:cubicBezTo>
                    <a:pt x="20" y="24"/>
                    <a:pt x="30" y="18"/>
                    <a:pt x="39" y="12"/>
                  </a:cubicBezTo>
                  <a:cubicBezTo>
                    <a:pt x="39" y="12"/>
                    <a:pt x="39" y="12"/>
                    <a:pt x="39" y="12"/>
                  </a:cubicBezTo>
                  <a:cubicBezTo>
                    <a:pt x="40" y="11"/>
                    <a:pt x="40" y="11"/>
                    <a:pt x="40" y="10"/>
                  </a:cubicBezTo>
                  <a:cubicBezTo>
                    <a:pt x="40" y="9"/>
                    <a:pt x="41" y="9"/>
                    <a:pt x="41" y="8"/>
                  </a:cubicBezTo>
                  <a:cubicBezTo>
                    <a:pt x="41" y="8"/>
                    <a:pt x="41" y="7"/>
                    <a:pt x="41" y="7"/>
                  </a:cubicBezTo>
                  <a:cubicBezTo>
                    <a:pt x="41" y="6"/>
                    <a:pt x="41" y="6"/>
                    <a:pt x="41" y="5"/>
                  </a:cubicBezTo>
                  <a:cubicBezTo>
                    <a:pt x="41" y="5"/>
                    <a:pt x="40" y="4"/>
                    <a:pt x="40" y="4"/>
                  </a:cubicBezTo>
                  <a:cubicBezTo>
                    <a:pt x="40" y="4"/>
                    <a:pt x="40" y="3"/>
                    <a:pt x="39" y="3"/>
                  </a:cubicBezTo>
                  <a:cubicBezTo>
                    <a:pt x="39" y="3"/>
                    <a:pt x="39" y="3"/>
                    <a:pt x="39" y="3"/>
                  </a:cubicBezTo>
                  <a:cubicBezTo>
                    <a:pt x="37" y="1"/>
                    <a:pt x="35" y="0"/>
                    <a:pt x="32" y="0"/>
                  </a:cubicBezTo>
                  <a:cubicBezTo>
                    <a:pt x="31" y="0"/>
                    <a:pt x="31" y="0"/>
                    <a:pt x="31" y="0"/>
                  </a:cubicBezTo>
                  <a:cubicBezTo>
                    <a:pt x="31" y="3"/>
                    <a:pt x="31" y="3"/>
                    <a:pt x="31" y="3"/>
                  </a:cubicBezTo>
                  <a:cubicBezTo>
                    <a:pt x="31" y="0"/>
                    <a:pt x="31" y="0"/>
                    <a:pt x="31" y="0"/>
                  </a:cubicBezTo>
                  <a:cubicBezTo>
                    <a:pt x="24" y="0"/>
                    <a:pt x="18" y="3"/>
                    <a:pt x="13" y="7"/>
                  </a:cubicBezTo>
                  <a:cubicBezTo>
                    <a:pt x="8" y="11"/>
                    <a:pt x="5" y="17"/>
                    <a:pt x="1" y="22"/>
                  </a:cubicBezTo>
                  <a:cubicBezTo>
                    <a:pt x="0" y="25"/>
                    <a:pt x="0" y="25"/>
                    <a:pt x="0" y="25"/>
                  </a:cubicBezTo>
                  <a:cubicBezTo>
                    <a:pt x="2" y="26"/>
                    <a:pt x="2" y="26"/>
                    <a:pt x="2" y="26"/>
                  </a:cubicBezTo>
                  <a:cubicBezTo>
                    <a:pt x="4" y="24"/>
                    <a:pt x="4" y="24"/>
                    <a:pt x="4" y="24"/>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53">
              <a:extLst>
                <a:ext uri="{FF2B5EF4-FFF2-40B4-BE49-F238E27FC236}">
                  <a16:creationId xmlns:a16="http://schemas.microsoft.com/office/drawing/2014/main" id="{D964543F-3C23-4B99-AA43-D1B39820D5C9}"/>
                </a:ext>
              </a:extLst>
            </p:cNvPr>
            <p:cNvSpPr>
              <a:spLocks/>
            </p:cNvSpPr>
            <p:nvPr/>
          </p:nvSpPr>
          <p:spPr bwMode="auto">
            <a:xfrm>
              <a:off x="2008" y="2692"/>
              <a:ext cx="17" cy="38"/>
            </a:xfrm>
            <a:custGeom>
              <a:avLst/>
              <a:gdLst>
                <a:gd name="T0" fmla="*/ 0 w 13"/>
                <a:gd name="T1" fmla="*/ 0 h 29"/>
                <a:gd name="T2" fmla="*/ 8 w 13"/>
                <a:gd name="T3" fmla="*/ 29 h 29"/>
                <a:gd name="T4" fmla="*/ 0 w 13"/>
                <a:gd name="T5" fmla="*/ 0 h 29"/>
              </a:gdLst>
              <a:ahLst/>
              <a:cxnLst>
                <a:cxn ang="0">
                  <a:pos x="T0" y="T1"/>
                </a:cxn>
                <a:cxn ang="0">
                  <a:pos x="T2" y="T3"/>
                </a:cxn>
                <a:cxn ang="0">
                  <a:pos x="T4" y="T5"/>
                </a:cxn>
              </a:cxnLst>
              <a:rect l="0" t="0" r="r" b="b"/>
              <a:pathLst>
                <a:path w="13" h="29">
                  <a:moveTo>
                    <a:pt x="0" y="0"/>
                  </a:moveTo>
                  <a:cubicBezTo>
                    <a:pt x="13" y="6"/>
                    <a:pt x="11" y="17"/>
                    <a:pt x="8" y="29"/>
                  </a:cubicBezTo>
                  <a:cubicBezTo>
                    <a:pt x="5" y="19"/>
                    <a:pt x="2" y="9"/>
                    <a:pt x="0" y="0"/>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54">
              <a:extLst>
                <a:ext uri="{FF2B5EF4-FFF2-40B4-BE49-F238E27FC236}">
                  <a16:creationId xmlns:a16="http://schemas.microsoft.com/office/drawing/2014/main" id="{3254BD56-B242-46F3-955F-4945341058E6}"/>
                </a:ext>
              </a:extLst>
            </p:cNvPr>
            <p:cNvSpPr>
              <a:spLocks/>
            </p:cNvSpPr>
            <p:nvPr/>
          </p:nvSpPr>
          <p:spPr bwMode="auto">
            <a:xfrm>
              <a:off x="2001" y="2684"/>
              <a:ext cx="24" cy="62"/>
            </a:xfrm>
            <a:custGeom>
              <a:avLst/>
              <a:gdLst>
                <a:gd name="T0" fmla="*/ 5 w 18"/>
                <a:gd name="T1" fmla="*/ 6 h 47"/>
                <a:gd name="T2" fmla="*/ 3 w 18"/>
                <a:gd name="T3" fmla="*/ 8 h 47"/>
                <a:gd name="T4" fmla="*/ 10 w 18"/>
                <a:gd name="T5" fmla="*/ 14 h 47"/>
                <a:gd name="T6" fmla="*/ 12 w 18"/>
                <a:gd name="T7" fmla="*/ 21 h 47"/>
                <a:gd name="T8" fmla="*/ 10 w 18"/>
                <a:gd name="T9" fmla="*/ 34 h 47"/>
                <a:gd name="T10" fmla="*/ 13 w 18"/>
                <a:gd name="T11" fmla="*/ 35 h 47"/>
                <a:gd name="T12" fmla="*/ 16 w 18"/>
                <a:gd name="T13" fmla="*/ 34 h 47"/>
                <a:gd name="T14" fmla="*/ 7 w 18"/>
                <a:gd name="T15" fmla="*/ 5 h 47"/>
                <a:gd name="T16" fmla="*/ 5 w 18"/>
                <a:gd name="T17" fmla="*/ 6 h 47"/>
                <a:gd name="T18" fmla="*/ 3 w 18"/>
                <a:gd name="T19" fmla="*/ 8 h 47"/>
                <a:gd name="T20" fmla="*/ 5 w 18"/>
                <a:gd name="T21" fmla="*/ 6 h 47"/>
                <a:gd name="T22" fmla="*/ 2 w 18"/>
                <a:gd name="T23" fmla="*/ 6 h 47"/>
                <a:gd name="T24" fmla="*/ 10 w 18"/>
                <a:gd name="T25" fmla="*/ 36 h 47"/>
                <a:gd name="T26" fmla="*/ 13 w 18"/>
                <a:gd name="T27" fmla="*/ 47 h 47"/>
                <a:gd name="T28" fmla="*/ 16 w 18"/>
                <a:gd name="T29" fmla="*/ 36 h 47"/>
                <a:gd name="T30" fmla="*/ 18 w 18"/>
                <a:gd name="T31" fmla="*/ 21 h 47"/>
                <a:gd name="T32" fmla="*/ 15 w 18"/>
                <a:gd name="T33" fmla="*/ 11 h 47"/>
                <a:gd name="T34" fmla="*/ 6 w 18"/>
                <a:gd name="T35" fmla="*/ 3 h 47"/>
                <a:gd name="T36" fmla="*/ 0 w 18"/>
                <a:gd name="T37" fmla="*/ 0 h 47"/>
                <a:gd name="T38" fmla="*/ 2 w 18"/>
                <a:gd name="T39" fmla="*/ 6 h 47"/>
                <a:gd name="T40" fmla="*/ 5 w 18"/>
                <a:gd name="T41"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47">
                  <a:moveTo>
                    <a:pt x="5" y="6"/>
                  </a:moveTo>
                  <a:cubicBezTo>
                    <a:pt x="3" y="8"/>
                    <a:pt x="3" y="8"/>
                    <a:pt x="3" y="8"/>
                  </a:cubicBezTo>
                  <a:cubicBezTo>
                    <a:pt x="7" y="10"/>
                    <a:pt x="9" y="12"/>
                    <a:pt x="10" y="14"/>
                  </a:cubicBezTo>
                  <a:cubicBezTo>
                    <a:pt x="11" y="16"/>
                    <a:pt x="12" y="19"/>
                    <a:pt x="12" y="21"/>
                  </a:cubicBezTo>
                  <a:cubicBezTo>
                    <a:pt x="12" y="25"/>
                    <a:pt x="11" y="30"/>
                    <a:pt x="10" y="34"/>
                  </a:cubicBezTo>
                  <a:cubicBezTo>
                    <a:pt x="13" y="35"/>
                    <a:pt x="13" y="35"/>
                    <a:pt x="13" y="35"/>
                  </a:cubicBezTo>
                  <a:cubicBezTo>
                    <a:pt x="16" y="34"/>
                    <a:pt x="16" y="34"/>
                    <a:pt x="16" y="34"/>
                  </a:cubicBezTo>
                  <a:cubicBezTo>
                    <a:pt x="13" y="24"/>
                    <a:pt x="10" y="15"/>
                    <a:pt x="7" y="5"/>
                  </a:cubicBezTo>
                  <a:cubicBezTo>
                    <a:pt x="5" y="6"/>
                    <a:pt x="5" y="6"/>
                    <a:pt x="5" y="6"/>
                  </a:cubicBezTo>
                  <a:cubicBezTo>
                    <a:pt x="3" y="8"/>
                    <a:pt x="3" y="8"/>
                    <a:pt x="3" y="8"/>
                  </a:cubicBezTo>
                  <a:cubicBezTo>
                    <a:pt x="5" y="6"/>
                    <a:pt x="5" y="6"/>
                    <a:pt x="5" y="6"/>
                  </a:cubicBezTo>
                  <a:cubicBezTo>
                    <a:pt x="2" y="6"/>
                    <a:pt x="2" y="6"/>
                    <a:pt x="2" y="6"/>
                  </a:cubicBezTo>
                  <a:cubicBezTo>
                    <a:pt x="4" y="16"/>
                    <a:pt x="7" y="26"/>
                    <a:pt x="10" y="36"/>
                  </a:cubicBezTo>
                  <a:cubicBezTo>
                    <a:pt x="13" y="47"/>
                    <a:pt x="13" y="47"/>
                    <a:pt x="13" y="47"/>
                  </a:cubicBezTo>
                  <a:cubicBezTo>
                    <a:pt x="16" y="36"/>
                    <a:pt x="16" y="36"/>
                    <a:pt x="16" y="36"/>
                  </a:cubicBezTo>
                  <a:cubicBezTo>
                    <a:pt x="17" y="31"/>
                    <a:pt x="18" y="26"/>
                    <a:pt x="18" y="21"/>
                  </a:cubicBezTo>
                  <a:cubicBezTo>
                    <a:pt x="18" y="18"/>
                    <a:pt x="17" y="14"/>
                    <a:pt x="15" y="11"/>
                  </a:cubicBezTo>
                  <a:cubicBezTo>
                    <a:pt x="13" y="8"/>
                    <a:pt x="10" y="5"/>
                    <a:pt x="6" y="3"/>
                  </a:cubicBezTo>
                  <a:cubicBezTo>
                    <a:pt x="0" y="0"/>
                    <a:pt x="0" y="0"/>
                    <a:pt x="0" y="0"/>
                  </a:cubicBezTo>
                  <a:cubicBezTo>
                    <a:pt x="2" y="6"/>
                    <a:pt x="2" y="6"/>
                    <a:pt x="2" y="6"/>
                  </a:cubicBezTo>
                  <a:cubicBezTo>
                    <a:pt x="5" y="6"/>
                    <a:pt x="5" y="6"/>
                    <a:pt x="5" y="6"/>
                  </a:cubicBezTo>
                </a:path>
              </a:pathLst>
            </a:custGeom>
            <a:solidFill>
              <a:srgbClr val="D27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55">
              <a:extLst>
                <a:ext uri="{FF2B5EF4-FFF2-40B4-BE49-F238E27FC236}">
                  <a16:creationId xmlns:a16="http://schemas.microsoft.com/office/drawing/2014/main" id="{5D49E871-693F-4852-9AF5-DF74F34E5BCA}"/>
                </a:ext>
              </a:extLst>
            </p:cNvPr>
            <p:cNvSpPr>
              <a:spLocks/>
            </p:cNvSpPr>
            <p:nvPr/>
          </p:nvSpPr>
          <p:spPr bwMode="auto">
            <a:xfrm>
              <a:off x="2928" y="998"/>
              <a:ext cx="759" cy="685"/>
            </a:xfrm>
            <a:custGeom>
              <a:avLst/>
              <a:gdLst>
                <a:gd name="T0" fmla="*/ 27 w 581"/>
                <a:gd name="T1" fmla="*/ 7 h 524"/>
                <a:gd name="T2" fmla="*/ 210 w 581"/>
                <a:gd name="T3" fmla="*/ 421 h 524"/>
                <a:gd name="T4" fmla="*/ 511 w 581"/>
                <a:gd name="T5" fmla="*/ 521 h 524"/>
                <a:gd name="T6" fmla="*/ 569 w 581"/>
                <a:gd name="T7" fmla="*/ 439 h 524"/>
                <a:gd name="T8" fmla="*/ 468 w 581"/>
                <a:gd name="T9" fmla="*/ 290 h 524"/>
                <a:gd name="T10" fmla="*/ 417 w 581"/>
                <a:gd name="T11" fmla="*/ 208 h 524"/>
                <a:gd name="T12" fmla="*/ 155 w 581"/>
                <a:gd name="T13" fmla="*/ 37 h 524"/>
                <a:gd name="T14" fmla="*/ 27 w 581"/>
                <a:gd name="T15" fmla="*/ 7 h 5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1" h="524">
                  <a:moveTo>
                    <a:pt x="27" y="7"/>
                  </a:moveTo>
                  <a:cubicBezTo>
                    <a:pt x="0" y="0"/>
                    <a:pt x="204" y="406"/>
                    <a:pt x="210" y="421"/>
                  </a:cubicBezTo>
                  <a:cubicBezTo>
                    <a:pt x="216" y="436"/>
                    <a:pt x="487" y="518"/>
                    <a:pt x="511" y="521"/>
                  </a:cubicBezTo>
                  <a:cubicBezTo>
                    <a:pt x="535" y="524"/>
                    <a:pt x="581" y="482"/>
                    <a:pt x="569" y="439"/>
                  </a:cubicBezTo>
                  <a:cubicBezTo>
                    <a:pt x="557" y="396"/>
                    <a:pt x="472" y="299"/>
                    <a:pt x="468" y="290"/>
                  </a:cubicBezTo>
                  <a:cubicBezTo>
                    <a:pt x="465" y="281"/>
                    <a:pt x="453" y="232"/>
                    <a:pt x="417" y="208"/>
                  </a:cubicBezTo>
                  <a:cubicBezTo>
                    <a:pt x="380" y="183"/>
                    <a:pt x="173" y="46"/>
                    <a:pt x="155" y="37"/>
                  </a:cubicBezTo>
                  <a:cubicBezTo>
                    <a:pt x="137" y="28"/>
                    <a:pt x="39" y="10"/>
                    <a:pt x="27" y="7"/>
                  </a:cubicBezTo>
                </a:path>
              </a:pathLst>
            </a:custGeom>
            <a:solidFill>
              <a:srgbClr val="FFC3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56">
              <a:extLst>
                <a:ext uri="{FF2B5EF4-FFF2-40B4-BE49-F238E27FC236}">
                  <a16:creationId xmlns:a16="http://schemas.microsoft.com/office/drawing/2014/main" id="{5919B252-CF27-4895-8BEA-19DEA7325783}"/>
                </a:ext>
              </a:extLst>
            </p:cNvPr>
            <p:cNvSpPr>
              <a:spLocks noEditPoints="1"/>
            </p:cNvSpPr>
            <p:nvPr/>
          </p:nvSpPr>
          <p:spPr bwMode="auto">
            <a:xfrm>
              <a:off x="888" y="907"/>
              <a:ext cx="2896" cy="1937"/>
            </a:xfrm>
            <a:custGeom>
              <a:avLst/>
              <a:gdLst>
                <a:gd name="T0" fmla="*/ 314 w 2216"/>
                <a:gd name="T1" fmla="*/ 1061 h 1482"/>
                <a:gd name="T2" fmla="*/ 368 w 2216"/>
                <a:gd name="T3" fmla="*/ 1228 h 1482"/>
                <a:gd name="T4" fmla="*/ 235 w 2216"/>
                <a:gd name="T5" fmla="*/ 1304 h 1482"/>
                <a:gd name="T6" fmla="*/ 114 w 2216"/>
                <a:gd name="T7" fmla="*/ 1231 h 1482"/>
                <a:gd name="T8" fmla="*/ 100 w 2216"/>
                <a:gd name="T9" fmla="*/ 1017 h 1482"/>
                <a:gd name="T10" fmla="*/ 97 w 2216"/>
                <a:gd name="T11" fmla="*/ 969 h 1482"/>
                <a:gd name="T12" fmla="*/ 135 w 2216"/>
                <a:gd name="T13" fmla="*/ 807 h 1482"/>
                <a:gd name="T14" fmla="*/ 306 w 2216"/>
                <a:gd name="T15" fmla="*/ 875 h 1482"/>
                <a:gd name="T16" fmla="*/ 656 w 2216"/>
                <a:gd name="T17" fmla="*/ 928 h 1482"/>
                <a:gd name="T18" fmla="*/ 669 w 2216"/>
                <a:gd name="T19" fmla="*/ 999 h 1482"/>
                <a:gd name="T20" fmla="*/ 984 w 2216"/>
                <a:gd name="T21" fmla="*/ 982 h 1482"/>
                <a:gd name="T22" fmla="*/ 1394 w 2216"/>
                <a:gd name="T23" fmla="*/ 1139 h 1482"/>
                <a:gd name="T24" fmla="*/ 1555 w 2216"/>
                <a:gd name="T25" fmla="*/ 1165 h 1482"/>
                <a:gd name="T26" fmla="*/ 1216 w 2216"/>
                <a:gd name="T27" fmla="*/ 1045 h 1482"/>
                <a:gd name="T28" fmla="*/ 713 w 2216"/>
                <a:gd name="T29" fmla="*/ 888 h 1482"/>
                <a:gd name="T30" fmla="*/ 528 w 2216"/>
                <a:gd name="T31" fmla="*/ 590 h 1482"/>
                <a:gd name="T32" fmla="*/ 146 w 2216"/>
                <a:gd name="T33" fmla="*/ 766 h 1482"/>
                <a:gd name="T34" fmla="*/ 224 w 2216"/>
                <a:gd name="T35" fmla="*/ 591 h 1482"/>
                <a:gd name="T36" fmla="*/ 360 w 2216"/>
                <a:gd name="T37" fmla="*/ 639 h 1482"/>
                <a:gd name="T38" fmla="*/ 619 w 2216"/>
                <a:gd name="T39" fmla="*/ 338 h 1482"/>
                <a:gd name="T40" fmla="*/ 900 w 2216"/>
                <a:gd name="T41" fmla="*/ 446 h 1482"/>
                <a:gd name="T42" fmla="*/ 862 w 2216"/>
                <a:gd name="T43" fmla="*/ 312 h 1482"/>
                <a:gd name="T44" fmla="*/ 504 w 2216"/>
                <a:gd name="T45" fmla="*/ 315 h 1482"/>
                <a:gd name="T46" fmla="*/ 232 w 2216"/>
                <a:gd name="T47" fmla="*/ 487 h 1482"/>
                <a:gd name="T48" fmla="*/ 359 w 2216"/>
                <a:gd name="T49" fmla="*/ 371 h 1482"/>
                <a:gd name="T50" fmla="*/ 579 w 2216"/>
                <a:gd name="T51" fmla="*/ 166 h 1482"/>
                <a:gd name="T52" fmla="*/ 836 w 2216"/>
                <a:gd name="T53" fmla="*/ 75 h 1482"/>
                <a:gd name="T54" fmla="*/ 1186 w 2216"/>
                <a:gd name="T55" fmla="*/ 507 h 1482"/>
                <a:gd name="T56" fmla="*/ 1227 w 2216"/>
                <a:gd name="T57" fmla="*/ 514 h 1482"/>
                <a:gd name="T58" fmla="*/ 1019 w 2216"/>
                <a:gd name="T59" fmla="*/ 114 h 1482"/>
                <a:gd name="T60" fmla="*/ 1378 w 2216"/>
                <a:gd name="T61" fmla="*/ 59 h 1482"/>
                <a:gd name="T62" fmla="*/ 1417 w 2216"/>
                <a:gd name="T63" fmla="*/ 315 h 1482"/>
                <a:gd name="T64" fmla="*/ 1225 w 2216"/>
                <a:gd name="T65" fmla="*/ 121 h 1482"/>
                <a:gd name="T66" fmla="*/ 1305 w 2216"/>
                <a:gd name="T67" fmla="*/ 297 h 1482"/>
                <a:gd name="T68" fmla="*/ 1328 w 2216"/>
                <a:gd name="T69" fmla="*/ 635 h 1482"/>
                <a:gd name="T70" fmla="*/ 1446 w 2216"/>
                <a:gd name="T71" fmla="*/ 561 h 1482"/>
                <a:gd name="T72" fmla="*/ 1744 w 2216"/>
                <a:gd name="T73" fmla="*/ 825 h 1482"/>
                <a:gd name="T74" fmla="*/ 1941 w 2216"/>
                <a:gd name="T75" fmla="*/ 792 h 1482"/>
                <a:gd name="T76" fmla="*/ 1805 w 2216"/>
                <a:gd name="T77" fmla="*/ 625 h 1482"/>
                <a:gd name="T78" fmla="*/ 1465 w 2216"/>
                <a:gd name="T79" fmla="*/ 544 h 1482"/>
                <a:gd name="T80" fmla="*/ 1680 w 2216"/>
                <a:gd name="T81" fmla="*/ 187 h 1482"/>
                <a:gd name="T82" fmla="*/ 1807 w 2216"/>
                <a:gd name="T83" fmla="*/ 325 h 1482"/>
                <a:gd name="T84" fmla="*/ 1633 w 2216"/>
                <a:gd name="T85" fmla="*/ 391 h 1482"/>
                <a:gd name="T86" fmla="*/ 1878 w 2216"/>
                <a:gd name="T87" fmla="*/ 491 h 1482"/>
                <a:gd name="T88" fmla="*/ 2111 w 2216"/>
                <a:gd name="T89" fmla="*/ 571 h 1482"/>
                <a:gd name="T90" fmla="*/ 2199 w 2216"/>
                <a:gd name="T91" fmla="*/ 944 h 1482"/>
                <a:gd name="T92" fmla="*/ 1927 w 2216"/>
                <a:gd name="T93" fmla="*/ 1133 h 1482"/>
                <a:gd name="T94" fmla="*/ 1682 w 2216"/>
                <a:gd name="T95" fmla="*/ 1002 h 1482"/>
                <a:gd name="T96" fmla="*/ 1580 w 2216"/>
                <a:gd name="T97" fmla="*/ 852 h 1482"/>
                <a:gd name="T98" fmla="*/ 1268 w 2216"/>
                <a:gd name="T99" fmla="*/ 791 h 1482"/>
                <a:gd name="T100" fmla="*/ 738 w 2216"/>
                <a:gd name="T101" fmla="*/ 545 h 1482"/>
                <a:gd name="T102" fmla="*/ 762 w 2216"/>
                <a:gd name="T103" fmla="*/ 640 h 1482"/>
                <a:gd name="T104" fmla="*/ 860 w 2216"/>
                <a:gd name="T105" fmla="*/ 676 h 1482"/>
                <a:gd name="T106" fmla="*/ 1313 w 2216"/>
                <a:gd name="T107" fmla="*/ 883 h 1482"/>
                <a:gd name="T108" fmla="*/ 1629 w 2216"/>
                <a:gd name="T109" fmla="*/ 1024 h 1482"/>
                <a:gd name="T110" fmla="*/ 1052 w 2216"/>
                <a:gd name="T111" fmla="*/ 1386 h 1482"/>
                <a:gd name="T112" fmla="*/ 400 w 2216"/>
                <a:gd name="T113" fmla="*/ 1162 h 1482"/>
                <a:gd name="T114" fmla="*/ 757 w 2216"/>
                <a:gd name="T115" fmla="*/ 1093 h 1482"/>
                <a:gd name="T116" fmla="*/ 745 w 2216"/>
                <a:gd name="T117" fmla="*/ 1177 h 1482"/>
                <a:gd name="T118" fmla="*/ 1369 w 2216"/>
                <a:gd name="T119" fmla="*/ 1335 h 1482"/>
                <a:gd name="T120" fmla="*/ 1147 w 2216"/>
                <a:gd name="T121" fmla="*/ 1198 h 1482"/>
                <a:gd name="T122" fmla="*/ 2038 w 2216"/>
                <a:gd name="T123" fmla="*/ 667 h 1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16" h="1482">
                  <a:moveTo>
                    <a:pt x="447" y="1185"/>
                  </a:moveTo>
                  <a:cubicBezTo>
                    <a:pt x="458" y="1161"/>
                    <a:pt x="470" y="1140"/>
                    <a:pt x="492" y="1128"/>
                  </a:cubicBezTo>
                  <a:cubicBezTo>
                    <a:pt x="486" y="1118"/>
                    <a:pt x="479" y="1117"/>
                    <a:pt x="470" y="1124"/>
                  </a:cubicBezTo>
                  <a:cubicBezTo>
                    <a:pt x="451" y="1139"/>
                    <a:pt x="447" y="1139"/>
                    <a:pt x="427" y="1126"/>
                  </a:cubicBezTo>
                  <a:cubicBezTo>
                    <a:pt x="394" y="1106"/>
                    <a:pt x="361" y="1085"/>
                    <a:pt x="328" y="1064"/>
                  </a:cubicBezTo>
                  <a:cubicBezTo>
                    <a:pt x="324" y="1061"/>
                    <a:pt x="319" y="1061"/>
                    <a:pt x="314" y="1061"/>
                  </a:cubicBezTo>
                  <a:cubicBezTo>
                    <a:pt x="331" y="1077"/>
                    <a:pt x="347" y="1093"/>
                    <a:pt x="363" y="1109"/>
                  </a:cubicBezTo>
                  <a:cubicBezTo>
                    <a:pt x="389" y="1137"/>
                    <a:pt x="382" y="1170"/>
                    <a:pt x="347" y="1185"/>
                  </a:cubicBezTo>
                  <a:cubicBezTo>
                    <a:pt x="330" y="1192"/>
                    <a:pt x="312" y="1197"/>
                    <a:pt x="294" y="1203"/>
                  </a:cubicBezTo>
                  <a:cubicBezTo>
                    <a:pt x="288" y="1205"/>
                    <a:pt x="284" y="1208"/>
                    <a:pt x="286" y="1217"/>
                  </a:cubicBezTo>
                  <a:cubicBezTo>
                    <a:pt x="302" y="1216"/>
                    <a:pt x="317" y="1215"/>
                    <a:pt x="333" y="1213"/>
                  </a:cubicBezTo>
                  <a:cubicBezTo>
                    <a:pt x="348" y="1211"/>
                    <a:pt x="359" y="1216"/>
                    <a:pt x="368" y="1228"/>
                  </a:cubicBezTo>
                  <a:cubicBezTo>
                    <a:pt x="385" y="1252"/>
                    <a:pt x="390" y="1279"/>
                    <a:pt x="385" y="1307"/>
                  </a:cubicBezTo>
                  <a:cubicBezTo>
                    <a:pt x="384" y="1313"/>
                    <a:pt x="379" y="1321"/>
                    <a:pt x="373" y="1324"/>
                  </a:cubicBezTo>
                  <a:cubicBezTo>
                    <a:pt x="309" y="1358"/>
                    <a:pt x="241" y="1372"/>
                    <a:pt x="169" y="1349"/>
                  </a:cubicBezTo>
                  <a:cubicBezTo>
                    <a:pt x="135" y="1337"/>
                    <a:pt x="114" y="1318"/>
                    <a:pt x="105" y="1290"/>
                  </a:cubicBezTo>
                  <a:cubicBezTo>
                    <a:pt x="120" y="1274"/>
                    <a:pt x="137" y="1268"/>
                    <a:pt x="159" y="1278"/>
                  </a:cubicBezTo>
                  <a:cubicBezTo>
                    <a:pt x="184" y="1288"/>
                    <a:pt x="210" y="1296"/>
                    <a:pt x="235" y="1304"/>
                  </a:cubicBezTo>
                  <a:cubicBezTo>
                    <a:pt x="254" y="1310"/>
                    <a:pt x="265" y="1309"/>
                    <a:pt x="275" y="1298"/>
                  </a:cubicBezTo>
                  <a:cubicBezTo>
                    <a:pt x="205" y="1286"/>
                    <a:pt x="156" y="1245"/>
                    <a:pt x="117" y="1189"/>
                  </a:cubicBezTo>
                  <a:cubicBezTo>
                    <a:pt x="116" y="1189"/>
                    <a:pt x="115" y="1189"/>
                    <a:pt x="114" y="1189"/>
                  </a:cubicBezTo>
                  <a:cubicBezTo>
                    <a:pt x="113" y="1195"/>
                    <a:pt x="113" y="1200"/>
                    <a:pt x="112" y="1205"/>
                  </a:cubicBezTo>
                  <a:cubicBezTo>
                    <a:pt x="112" y="1207"/>
                    <a:pt x="113" y="1208"/>
                    <a:pt x="113" y="1210"/>
                  </a:cubicBezTo>
                  <a:cubicBezTo>
                    <a:pt x="113" y="1217"/>
                    <a:pt x="124" y="1224"/>
                    <a:pt x="114" y="1231"/>
                  </a:cubicBezTo>
                  <a:cubicBezTo>
                    <a:pt x="104" y="1239"/>
                    <a:pt x="92" y="1242"/>
                    <a:pt x="80" y="1236"/>
                  </a:cubicBezTo>
                  <a:cubicBezTo>
                    <a:pt x="73" y="1232"/>
                    <a:pt x="66" y="1226"/>
                    <a:pt x="63" y="1220"/>
                  </a:cubicBezTo>
                  <a:cubicBezTo>
                    <a:pt x="32" y="1157"/>
                    <a:pt x="18" y="1091"/>
                    <a:pt x="25" y="1021"/>
                  </a:cubicBezTo>
                  <a:cubicBezTo>
                    <a:pt x="27" y="1000"/>
                    <a:pt x="35" y="995"/>
                    <a:pt x="56" y="998"/>
                  </a:cubicBezTo>
                  <a:cubicBezTo>
                    <a:pt x="65" y="999"/>
                    <a:pt x="75" y="1001"/>
                    <a:pt x="84" y="1004"/>
                  </a:cubicBezTo>
                  <a:cubicBezTo>
                    <a:pt x="90" y="1007"/>
                    <a:pt x="94" y="1012"/>
                    <a:pt x="100" y="1017"/>
                  </a:cubicBezTo>
                  <a:cubicBezTo>
                    <a:pt x="102" y="1019"/>
                    <a:pt x="105" y="1021"/>
                    <a:pt x="107" y="1023"/>
                  </a:cubicBezTo>
                  <a:cubicBezTo>
                    <a:pt x="109" y="1020"/>
                    <a:pt x="113" y="1017"/>
                    <a:pt x="113" y="1014"/>
                  </a:cubicBezTo>
                  <a:cubicBezTo>
                    <a:pt x="115" y="992"/>
                    <a:pt x="116" y="971"/>
                    <a:pt x="116" y="949"/>
                  </a:cubicBezTo>
                  <a:cubicBezTo>
                    <a:pt x="116" y="945"/>
                    <a:pt x="113" y="941"/>
                    <a:pt x="112" y="937"/>
                  </a:cubicBezTo>
                  <a:cubicBezTo>
                    <a:pt x="111" y="937"/>
                    <a:pt x="110" y="937"/>
                    <a:pt x="108" y="937"/>
                  </a:cubicBezTo>
                  <a:cubicBezTo>
                    <a:pt x="105" y="947"/>
                    <a:pt x="102" y="957"/>
                    <a:pt x="97" y="969"/>
                  </a:cubicBezTo>
                  <a:cubicBezTo>
                    <a:pt x="74" y="962"/>
                    <a:pt x="50" y="956"/>
                    <a:pt x="27" y="947"/>
                  </a:cubicBezTo>
                  <a:cubicBezTo>
                    <a:pt x="9" y="939"/>
                    <a:pt x="0" y="923"/>
                    <a:pt x="1" y="903"/>
                  </a:cubicBezTo>
                  <a:cubicBezTo>
                    <a:pt x="3" y="856"/>
                    <a:pt x="7" y="809"/>
                    <a:pt x="27" y="766"/>
                  </a:cubicBezTo>
                  <a:cubicBezTo>
                    <a:pt x="32" y="756"/>
                    <a:pt x="38" y="752"/>
                    <a:pt x="48" y="757"/>
                  </a:cubicBezTo>
                  <a:cubicBezTo>
                    <a:pt x="74" y="768"/>
                    <a:pt x="100" y="777"/>
                    <a:pt x="117" y="802"/>
                  </a:cubicBezTo>
                  <a:cubicBezTo>
                    <a:pt x="119" y="806"/>
                    <a:pt x="129" y="807"/>
                    <a:pt x="135" y="807"/>
                  </a:cubicBezTo>
                  <a:cubicBezTo>
                    <a:pt x="173" y="805"/>
                    <a:pt x="211" y="806"/>
                    <a:pt x="247" y="816"/>
                  </a:cubicBezTo>
                  <a:cubicBezTo>
                    <a:pt x="252" y="817"/>
                    <a:pt x="256" y="819"/>
                    <a:pt x="260" y="820"/>
                  </a:cubicBezTo>
                  <a:cubicBezTo>
                    <a:pt x="282" y="826"/>
                    <a:pt x="294" y="840"/>
                    <a:pt x="297" y="863"/>
                  </a:cubicBezTo>
                  <a:cubicBezTo>
                    <a:pt x="298" y="871"/>
                    <a:pt x="300" y="878"/>
                    <a:pt x="302" y="886"/>
                  </a:cubicBezTo>
                  <a:cubicBezTo>
                    <a:pt x="303" y="886"/>
                    <a:pt x="305" y="886"/>
                    <a:pt x="306" y="886"/>
                  </a:cubicBezTo>
                  <a:cubicBezTo>
                    <a:pt x="306" y="882"/>
                    <a:pt x="306" y="878"/>
                    <a:pt x="306" y="875"/>
                  </a:cubicBezTo>
                  <a:cubicBezTo>
                    <a:pt x="305" y="854"/>
                    <a:pt x="312" y="836"/>
                    <a:pt x="329" y="824"/>
                  </a:cubicBezTo>
                  <a:cubicBezTo>
                    <a:pt x="374" y="795"/>
                    <a:pt x="418" y="765"/>
                    <a:pt x="471" y="755"/>
                  </a:cubicBezTo>
                  <a:cubicBezTo>
                    <a:pt x="501" y="749"/>
                    <a:pt x="529" y="752"/>
                    <a:pt x="551" y="775"/>
                  </a:cubicBezTo>
                  <a:cubicBezTo>
                    <a:pt x="573" y="798"/>
                    <a:pt x="595" y="820"/>
                    <a:pt x="616" y="843"/>
                  </a:cubicBezTo>
                  <a:cubicBezTo>
                    <a:pt x="626" y="852"/>
                    <a:pt x="635" y="863"/>
                    <a:pt x="644" y="873"/>
                  </a:cubicBezTo>
                  <a:cubicBezTo>
                    <a:pt x="660" y="889"/>
                    <a:pt x="664" y="907"/>
                    <a:pt x="656" y="928"/>
                  </a:cubicBezTo>
                  <a:cubicBezTo>
                    <a:pt x="647" y="956"/>
                    <a:pt x="627" y="973"/>
                    <a:pt x="599" y="980"/>
                  </a:cubicBezTo>
                  <a:cubicBezTo>
                    <a:pt x="563" y="989"/>
                    <a:pt x="527" y="997"/>
                    <a:pt x="490" y="1006"/>
                  </a:cubicBezTo>
                  <a:cubicBezTo>
                    <a:pt x="484" y="1008"/>
                    <a:pt x="476" y="1008"/>
                    <a:pt x="478" y="1020"/>
                  </a:cubicBezTo>
                  <a:cubicBezTo>
                    <a:pt x="548" y="1013"/>
                    <a:pt x="618" y="991"/>
                    <a:pt x="686" y="1025"/>
                  </a:cubicBezTo>
                  <a:cubicBezTo>
                    <a:pt x="687" y="1024"/>
                    <a:pt x="687" y="1023"/>
                    <a:pt x="687" y="1022"/>
                  </a:cubicBezTo>
                  <a:cubicBezTo>
                    <a:pt x="681" y="1014"/>
                    <a:pt x="676" y="1006"/>
                    <a:pt x="669" y="999"/>
                  </a:cubicBezTo>
                  <a:cubicBezTo>
                    <a:pt x="659" y="987"/>
                    <a:pt x="655" y="974"/>
                    <a:pt x="663" y="959"/>
                  </a:cubicBezTo>
                  <a:cubicBezTo>
                    <a:pt x="666" y="953"/>
                    <a:pt x="668" y="947"/>
                    <a:pt x="670" y="942"/>
                  </a:cubicBezTo>
                  <a:cubicBezTo>
                    <a:pt x="683" y="917"/>
                    <a:pt x="694" y="911"/>
                    <a:pt x="722" y="916"/>
                  </a:cubicBezTo>
                  <a:cubicBezTo>
                    <a:pt x="748" y="921"/>
                    <a:pt x="775" y="925"/>
                    <a:pt x="802" y="932"/>
                  </a:cubicBezTo>
                  <a:cubicBezTo>
                    <a:pt x="857" y="946"/>
                    <a:pt x="912" y="961"/>
                    <a:pt x="967" y="975"/>
                  </a:cubicBezTo>
                  <a:cubicBezTo>
                    <a:pt x="973" y="977"/>
                    <a:pt x="978" y="979"/>
                    <a:pt x="984" y="982"/>
                  </a:cubicBezTo>
                  <a:cubicBezTo>
                    <a:pt x="1000" y="988"/>
                    <a:pt x="1007" y="1000"/>
                    <a:pt x="1006" y="1018"/>
                  </a:cubicBezTo>
                  <a:cubicBezTo>
                    <a:pt x="1005" y="1022"/>
                    <a:pt x="1006" y="1026"/>
                    <a:pt x="1006" y="1033"/>
                  </a:cubicBezTo>
                  <a:cubicBezTo>
                    <a:pt x="1015" y="1025"/>
                    <a:pt x="1024" y="1019"/>
                    <a:pt x="1031" y="1012"/>
                  </a:cubicBezTo>
                  <a:cubicBezTo>
                    <a:pt x="1038" y="1005"/>
                    <a:pt x="1046" y="1004"/>
                    <a:pt x="1055" y="1007"/>
                  </a:cubicBezTo>
                  <a:cubicBezTo>
                    <a:pt x="1141" y="1038"/>
                    <a:pt x="1228" y="1068"/>
                    <a:pt x="1315" y="1101"/>
                  </a:cubicBezTo>
                  <a:cubicBezTo>
                    <a:pt x="1342" y="1111"/>
                    <a:pt x="1368" y="1126"/>
                    <a:pt x="1394" y="1139"/>
                  </a:cubicBezTo>
                  <a:cubicBezTo>
                    <a:pt x="1433" y="1160"/>
                    <a:pt x="1459" y="1193"/>
                    <a:pt x="1473" y="1235"/>
                  </a:cubicBezTo>
                  <a:cubicBezTo>
                    <a:pt x="1475" y="1240"/>
                    <a:pt x="1478" y="1246"/>
                    <a:pt x="1480" y="1251"/>
                  </a:cubicBezTo>
                  <a:cubicBezTo>
                    <a:pt x="1481" y="1251"/>
                    <a:pt x="1482" y="1251"/>
                    <a:pt x="1483" y="1251"/>
                  </a:cubicBezTo>
                  <a:cubicBezTo>
                    <a:pt x="1483" y="1243"/>
                    <a:pt x="1483" y="1235"/>
                    <a:pt x="1483" y="1228"/>
                  </a:cubicBezTo>
                  <a:cubicBezTo>
                    <a:pt x="1484" y="1205"/>
                    <a:pt x="1495" y="1189"/>
                    <a:pt x="1516" y="1181"/>
                  </a:cubicBezTo>
                  <a:cubicBezTo>
                    <a:pt x="1529" y="1176"/>
                    <a:pt x="1542" y="1171"/>
                    <a:pt x="1555" y="1165"/>
                  </a:cubicBezTo>
                  <a:cubicBezTo>
                    <a:pt x="1559" y="1164"/>
                    <a:pt x="1562" y="1162"/>
                    <a:pt x="1565" y="1161"/>
                  </a:cubicBezTo>
                  <a:cubicBezTo>
                    <a:pt x="1565" y="1159"/>
                    <a:pt x="1565" y="1158"/>
                    <a:pt x="1564" y="1157"/>
                  </a:cubicBezTo>
                  <a:cubicBezTo>
                    <a:pt x="1558" y="1157"/>
                    <a:pt x="1552" y="1157"/>
                    <a:pt x="1546" y="1159"/>
                  </a:cubicBezTo>
                  <a:cubicBezTo>
                    <a:pt x="1508" y="1170"/>
                    <a:pt x="1473" y="1164"/>
                    <a:pt x="1439" y="1145"/>
                  </a:cubicBezTo>
                  <a:cubicBezTo>
                    <a:pt x="1397" y="1122"/>
                    <a:pt x="1354" y="1101"/>
                    <a:pt x="1312" y="1078"/>
                  </a:cubicBezTo>
                  <a:cubicBezTo>
                    <a:pt x="1282" y="1061"/>
                    <a:pt x="1250" y="1050"/>
                    <a:pt x="1216" y="1045"/>
                  </a:cubicBezTo>
                  <a:cubicBezTo>
                    <a:pt x="1171" y="1038"/>
                    <a:pt x="1130" y="1020"/>
                    <a:pt x="1096" y="988"/>
                  </a:cubicBezTo>
                  <a:cubicBezTo>
                    <a:pt x="1092" y="984"/>
                    <a:pt x="1086" y="982"/>
                    <a:pt x="1082" y="979"/>
                  </a:cubicBezTo>
                  <a:cubicBezTo>
                    <a:pt x="1073" y="971"/>
                    <a:pt x="1064" y="963"/>
                    <a:pt x="1055" y="956"/>
                  </a:cubicBezTo>
                  <a:cubicBezTo>
                    <a:pt x="1051" y="953"/>
                    <a:pt x="1045" y="947"/>
                    <a:pt x="1042" y="948"/>
                  </a:cubicBezTo>
                  <a:cubicBezTo>
                    <a:pt x="992" y="956"/>
                    <a:pt x="944" y="943"/>
                    <a:pt x="897" y="931"/>
                  </a:cubicBezTo>
                  <a:cubicBezTo>
                    <a:pt x="835" y="917"/>
                    <a:pt x="774" y="904"/>
                    <a:pt x="713" y="888"/>
                  </a:cubicBezTo>
                  <a:cubicBezTo>
                    <a:pt x="698" y="884"/>
                    <a:pt x="683" y="875"/>
                    <a:pt x="671" y="865"/>
                  </a:cubicBezTo>
                  <a:cubicBezTo>
                    <a:pt x="628" y="832"/>
                    <a:pt x="593" y="790"/>
                    <a:pt x="562" y="746"/>
                  </a:cubicBezTo>
                  <a:cubicBezTo>
                    <a:pt x="539" y="714"/>
                    <a:pt x="532" y="679"/>
                    <a:pt x="534" y="642"/>
                  </a:cubicBezTo>
                  <a:cubicBezTo>
                    <a:pt x="535" y="624"/>
                    <a:pt x="536" y="607"/>
                    <a:pt x="537" y="589"/>
                  </a:cubicBezTo>
                  <a:cubicBezTo>
                    <a:pt x="537" y="585"/>
                    <a:pt x="537" y="581"/>
                    <a:pt x="534" y="577"/>
                  </a:cubicBezTo>
                  <a:cubicBezTo>
                    <a:pt x="532" y="581"/>
                    <a:pt x="530" y="586"/>
                    <a:pt x="528" y="590"/>
                  </a:cubicBezTo>
                  <a:cubicBezTo>
                    <a:pt x="520" y="620"/>
                    <a:pt x="511" y="650"/>
                    <a:pt x="503" y="681"/>
                  </a:cubicBezTo>
                  <a:cubicBezTo>
                    <a:pt x="497" y="702"/>
                    <a:pt x="485" y="716"/>
                    <a:pt x="466" y="725"/>
                  </a:cubicBezTo>
                  <a:cubicBezTo>
                    <a:pt x="413" y="750"/>
                    <a:pt x="361" y="775"/>
                    <a:pt x="309" y="800"/>
                  </a:cubicBezTo>
                  <a:cubicBezTo>
                    <a:pt x="303" y="802"/>
                    <a:pt x="296" y="804"/>
                    <a:pt x="290" y="803"/>
                  </a:cubicBezTo>
                  <a:cubicBezTo>
                    <a:pt x="248" y="797"/>
                    <a:pt x="207" y="791"/>
                    <a:pt x="166" y="785"/>
                  </a:cubicBezTo>
                  <a:cubicBezTo>
                    <a:pt x="154" y="783"/>
                    <a:pt x="148" y="777"/>
                    <a:pt x="146" y="766"/>
                  </a:cubicBezTo>
                  <a:cubicBezTo>
                    <a:pt x="145" y="755"/>
                    <a:pt x="143" y="744"/>
                    <a:pt x="138" y="733"/>
                  </a:cubicBezTo>
                  <a:cubicBezTo>
                    <a:pt x="134" y="743"/>
                    <a:pt x="131" y="754"/>
                    <a:pt x="127" y="764"/>
                  </a:cubicBezTo>
                  <a:cubicBezTo>
                    <a:pt x="105" y="762"/>
                    <a:pt x="80" y="738"/>
                    <a:pt x="75" y="711"/>
                  </a:cubicBezTo>
                  <a:cubicBezTo>
                    <a:pt x="74" y="701"/>
                    <a:pt x="73" y="688"/>
                    <a:pt x="76" y="678"/>
                  </a:cubicBezTo>
                  <a:cubicBezTo>
                    <a:pt x="83" y="653"/>
                    <a:pt x="91" y="627"/>
                    <a:pt x="102" y="603"/>
                  </a:cubicBezTo>
                  <a:cubicBezTo>
                    <a:pt x="119" y="565"/>
                    <a:pt x="189" y="544"/>
                    <a:pt x="224" y="591"/>
                  </a:cubicBezTo>
                  <a:cubicBezTo>
                    <a:pt x="230" y="599"/>
                    <a:pt x="231" y="605"/>
                    <a:pt x="226" y="613"/>
                  </a:cubicBezTo>
                  <a:cubicBezTo>
                    <a:pt x="218" y="626"/>
                    <a:pt x="210" y="640"/>
                    <a:pt x="203" y="653"/>
                  </a:cubicBezTo>
                  <a:cubicBezTo>
                    <a:pt x="204" y="653"/>
                    <a:pt x="205" y="654"/>
                    <a:pt x="206" y="655"/>
                  </a:cubicBezTo>
                  <a:cubicBezTo>
                    <a:pt x="207" y="654"/>
                    <a:pt x="208" y="653"/>
                    <a:pt x="209" y="652"/>
                  </a:cubicBezTo>
                  <a:cubicBezTo>
                    <a:pt x="242" y="618"/>
                    <a:pt x="283" y="612"/>
                    <a:pt x="327" y="619"/>
                  </a:cubicBezTo>
                  <a:cubicBezTo>
                    <a:pt x="341" y="621"/>
                    <a:pt x="351" y="629"/>
                    <a:pt x="360" y="639"/>
                  </a:cubicBezTo>
                  <a:cubicBezTo>
                    <a:pt x="364" y="645"/>
                    <a:pt x="368" y="650"/>
                    <a:pt x="375" y="655"/>
                  </a:cubicBezTo>
                  <a:cubicBezTo>
                    <a:pt x="375" y="649"/>
                    <a:pt x="374" y="643"/>
                    <a:pt x="374" y="637"/>
                  </a:cubicBezTo>
                  <a:cubicBezTo>
                    <a:pt x="370" y="588"/>
                    <a:pt x="383" y="543"/>
                    <a:pt x="401" y="498"/>
                  </a:cubicBezTo>
                  <a:cubicBezTo>
                    <a:pt x="426" y="433"/>
                    <a:pt x="465" y="377"/>
                    <a:pt x="522" y="335"/>
                  </a:cubicBezTo>
                  <a:cubicBezTo>
                    <a:pt x="533" y="327"/>
                    <a:pt x="542" y="326"/>
                    <a:pt x="556" y="330"/>
                  </a:cubicBezTo>
                  <a:cubicBezTo>
                    <a:pt x="576" y="335"/>
                    <a:pt x="598" y="336"/>
                    <a:pt x="619" y="338"/>
                  </a:cubicBezTo>
                  <a:cubicBezTo>
                    <a:pt x="630" y="340"/>
                    <a:pt x="641" y="342"/>
                    <a:pt x="653" y="344"/>
                  </a:cubicBezTo>
                  <a:cubicBezTo>
                    <a:pt x="651" y="351"/>
                    <a:pt x="650" y="356"/>
                    <a:pt x="649" y="361"/>
                  </a:cubicBezTo>
                  <a:cubicBezTo>
                    <a:pt x="650" y="361"/>
                    <a:pt x="651" y="362"/>
                    <a:pt x="651" y="362"/>
                  </a:cubicBezTo>
                  <a:cubicBezTo>
                    <a:pt x="708" y="336"/>
                    <a:pt x="769" y="335"/>
                    <a:pt x="829" y="336"/>
                  </a:cubicBezTo>
                  <a:cubicBezTo>
                    <a:pt x="855" y="337"/>
                    <a:pt x="874" y="351"/>
                    <a:pt x="885" y="375"/>
                  </a:cubicBezTo>
                  <a:cubicBezTo>
                    <a:pt x="895" y="398"/>
                    <a:pt x="900" y="421"/>
                    <a:pt x="900" y="446"/>
                  </a:cubicBezTo>
                  <a:cubicBezTo>
                    <a:pt x="900" y="453"/>
                    <a:pt x="900" y="461"/>
                    <a:pt x="900" y="466"/>
                  </a:cubicBezTo>
                  <a:cubicBezTo>
                    <a:pt x="913" y="459"/>
                    <a:pt x="926" y="449"/>
                    <a:pt x="941" y="446"/>
                  </a:cubicBezTo>
                  <a:cubicBezTo>
                    <a:pt x="957" y="442"/>
                    <a:pt x="974" y="445"/>
                    <a:pt x="993" y="445"/>
                  </a:cubicBezTo>
                  <a:cubicBezTo>
                    <a:pt x="980" y="439"/>
                    <a:pt x="971" y="434"/>
                    <a:pt x="960" y="431"/>
                  </a:cubicBezTo>
                  <a:cubicBezTo>
                    <a:pt x="946" y="426"/>
                    <a:pt x="936" y="417"/>
                    <a:pt x="928" y="404"/>
                  </a:cubicBezTo>
                  <a:cubicBezTo>
                    <a:pt x="907" y="373"/>
                    <a:pt x="885" y="342"/>
                    <a:pt x="862" y="312"/>
                  </a:cubicBezTo>
                  <a:cubicBezTo>
                    <a:pt x="853" y="300"/>
                    <a:pt x="842" y="290"/>
                    <a:pt x="846" y="271"/>
                  </a:cubicBezTo>
                  <a:cubicBezTo>
                    <a:pt x="840" y="272"/>
                    <a:pt x="836" y="273"/>
                    <a:pt x="832" y="274"/>
                  </a:cubicBezTo>
                  <a:cubicBezTo>
                    <a:pt x="830" y="306"/>
                    <a:pt x="820" y="316"/>
                    <a:pt x="786" y="320"/>
                  </a:cubicBezTo>
                  <a:cubicBezTo>
                    <a:pt x="706" y="329"/>
                    <a:pt x="626" y="323"/>
                    <a:pt x="547" y="307"/>
                  </a:cubicBezTo>
                  <a:cubicBezTo>
                    <a:pt x="528" y="303"/>
                    <a:pt x="510" y="295"/>
                    <a:pt x="489" y="287"/>
                  </a:cubicBezTo>
                  <a:cubicBezTo>
                    <a:pt x="495" y="297"/>
                    <a:pt x="499" y="306"/>
                    <a:pt x="504" y="315"/>
                  </a:cubicBezTo>
                  <a:cubicBezTo>
                    <a:pt x="474" y="337"/>
                    <a:pt x="447" y="364"/>
                    <a:pt x="425" y="394"/>
                  </a:cubicBezTo>
                  <a:cubicBezTo>
                    <a:pt x="387" y="446"/>
                    <a:pt x="362" y="503"/>
                    <a:pt x="350" y="566"/>
                  </a:cubicBezTo>
                  <a:cubicBezTo>
                    <a:pt x="347" y="576"/>
                    <a:pt x="343" y="582"/>
                    <a:pt x="332" y="584"/>
                  </a:cubicBezTo>
                  <a:cubicBezTo>
                    <a:pt x="304" y="590"/>
                    <a:pt x="277" y="592"/>
                    <a:pt x="250" y="579"/>
                  </a:cubicBezTo>
                  <a:cubicBezTo>
                    <a:pt x="217" y="564"/>
                    <a:pt x="208" y="538"/>
                    <a:pt x="222" y="506"/>
                  </a:cubicBezTo>
                  <a:cubicBezTo>
                    <a:pt x="225" y="500"/>
                    <a:pt x="229" y="493"/>
                    <a:pt x="232" y="487"/>
                  </a:cubicBezTo>
                  <a:cubicBezTo>
                    <a:pt x="231" y="487"/>
                    <a:pt x="229" y="486"/>
                    <a:pt x="228" y="485"/>
                  </a:cubicBezTo>
                  <a:cubicBezTo>
                    <a:pt x="220" y="499"/>
                    <a:pt x="211" y="512"/>
                    <a:pt x="203" y="526"/>
                  </a:cubicBezTo>
                  <a:cubicBezTo>
                    <a:pt x="198" y="537"/>
                    <a:pt x="190" y="541"/>
                    <a:pt x="178" y="541"/>
                  </a:cubicBezTo>
                  <a:cubicBezTo>
                    <a:pt x="149" y="540"/>
                    <a:pt x="136" y="520"/>
                    <a:pt x="152" y="496"/>
                  </a:cubicBezTo>
                  <a:cubicBezTo>
                    <a:pt x="193" y="433"/>
                    <a:pt x="244" y="381"/>
                    <a:pt x="320" y="360"/>
                  </a:cubicBezTo>
                  <a:cubicBezTo>
                    <a:pt x="343" y="354"/>
                    <a:pt x="343" y="354"/>
                    <a:pt x="359" y="371"/>
                  </a:cubicBezTo>
                  <a:cubicBezTo>
                    <a:pt x="376" y="346"/>
                    <a:pt x="395" y="325"/>
                    <a:pt x="423" y="312"/>
                  </a:cubicBezTo>
                  <a:cubicBezTo>
                    <a:pt x="422" y="311"/>
                    <a:pt x="421" y="309"/>
                    <a:pt x="421" y="307"/>
                  </a:cubicBezTo>
                  <a:cubicBezTo>
                    <a:pt x="406" y="310"/>
                    <a:pt x="391" y="313"/>
                    <a:pt x="376" y="316"/>
                  </a:cubicBezTo>
                  <a:cubicBezTo>
                    <a:pt x="369" y="304"/>
                    <a:pt x="371" y="292"/>
                    <a:pt x="385" y="282"/>
                  </a:cubicBezTo>
                  <a:cubicBezTo>
                    <a:pt x="407" y="265"/>
                    <a:pt x="429" y="248"/>
                    <a:pt x="453" y="234"/>
                  </a:cubicBezTo>
                  <a:cubicBezTo>
                    <a:pt x="494" y="210"/>
                    <a:pt x="536" y="187"/>
                    <a:pt x="579" y="166"/>
                  </a:cubicBezTo>
                  <a:cubicBezTo>
                    <a:pt x="610" y="150"/>
                    <a:pt x="643" y="150"/>
                    <a:pt x="675" y="164"/>
                  </a:cubicBezTo>
                  <a:cubicBezTo>
                    <a:pt x="688" y="169"/>
                    <a:pt x="699" y="180"/>
                    <a:pt x="714" y="190"/>
                  </a:cubicBezTo>
                  <a:cubicBezTo>
                    <a:pt x="720" y="188"/>
                    <a:pt x="729" y="184"/>
                    <a:pt x="737" y="180"/>
                  </a:cubicBezTo>
                  <a:cubicBezTo>
                    <a:pt x="713" y="165"/>
                    <a:pt x="688" y="150"/>
                    <a:pt x="663" y="134"/>
                  </a:cubicBezTo>
                  <a:cubicBezTo>
                    <a:pt x="666" y="131"/>
                    <a:pt x="668" y="127"/>
                    <a:pt x="670" y="125"/>
                  </a:cubicBezTo>
                  <a:cubicBezTo>
                    <a:pt x="720" y="90"/>
                    <a:pt x="774" y="70"/>
                    <a:pt x="836" y="75"/>
                  </a:cubicBezTo>
                  <a:cubicBezTo>
                    <a:pt x="860" y="76"/>
                    <a:pt x="880" y="87"/>
                    <a:pt x="895" y="106"/>
                  </a:cubicBezTo>
                  <a:cubicBezTo>
                    <a:pt x="947" y="170"/>
                    <a:pt x="1000" y="233"/>
                    <a:pt x="1043" y="303"/>
                  </a:cubicBezTo>
                  <a:cubicBezTo>
                    <a:pt x="1051" y="317"/>
                    <a:pt x="1063" y="325"/>
                    <a:pt x="1076" y="334"/>
                  </a:cubicBezTo>
                  <a:cubicBezTo>
                    <a:pt x="1092" y="344"/>
                    <a:pt x="1105" y="358"/>
                    <a:pt x="1118" y="372"/>
                  </a:cubicBezTo>
                  <a:cubicBezTo>
                    <a:pt x="1127" y="381"/>
                    <a:pt x="1126" y="393"/>
                    <a:pt x="1118" y="403"/>
                  </a:cubicBezTo>
                  <a:cubicBezTo>
                    <a:pt x="1166" y="422"/>
                    <a:pt x="1175" y="466"/>
                    <a:pt x="1186" y="507"/>
                  </a:cubicBezTo>
                  <a:cubicBezTo>
                    <a:pt x="1189" y="516"/>
                    <a:pt x="1188" y="526"/>
                    <a:pt x="1189" y="536"/>
                  </a:cubicBezTo>
                  <a:cubicBezTo>
                    <a:pt x="1192" y="553"/>
                    <a:pt x="1190" y="569"/>
                    <a:pt x="1183" y="585"/>
                  </a:cubicBezTo>
                  <a:cubicBezTo>
                    <a:pt x="1182" y="588"/>
                    <a:pt x="1181" y="592"/>
                    <a:pt x="1180" y="595"/>
                  </a:cubicBezTo>
                  <a:cubicBezTo>
                    <a:pt x="1181" y="596"/>
                    <a:pt x="1182" y="597"/>
                    <a:pt x="1183" y="597"/>
                  </a:cubicBezTo>
                  <a:cubicBezTo>
                    <a:pt x="1186" y="594"/>
                    <a:pt x="1190" y="590"/>
                    <a:pt x="1191" y="586"/>
                  </a:cubicBezTo>
                  <a:cubicBezTo>
                    <a:pt x="1197" y="559"/>
                    <a:pt x="1209" y="535"/>
                    <a:pt x="1227" y="514"/>
                  </a:cubicBezTo>
                  <a:cubicBezTo>
                    <a:pt x="1172" y="447"/>
                    <a:pt x="1168" y="432"/>
                    <a:pt x="1178" y="363"/>
                  </a:cubicBezTo>
                  <a:cubicBezTo>
                    <a:pt x="1160" y="368"/>
                    <a:pt x="1149" y="355"/>
                    <a:pt x="1137" y="346"/>
                  </a:cubicBezTo>
                  <a:cubicBezTo>
                    <a:pt x="1116" y="331"/>
                    <a:pt x="1095" y="315"/>
                    <a:pt x="1074" y="300"/>
                  </a:cubicBezTo>
                  <a:cubicBezTo>
                    <a:pt x="1037" y="273"/>
                    <a:pt x="1014" y="235"/>
                    <a:pt x="993" y="196"/>
                  </a:cubicBezTo>
                  <a:cubicBezTo>
                    <a:pt x="982" y="177"/>
                    <a:pt x="983" y="158"/>
                    <a:pt x="999" y="141"/>
                  </a:cubicBezTo>
                  <a:cubicBezTo>
                    <a:pt x="1006" y="132"/>
                    <a:pt x="1013" y="123"/>
                    <a:pt x="1019" y="114"/>
                  </a:cubicBezTo>
                  <a:cubicBezTo>
                    <a:pt x="997" y="117"/>
                    <a:pt x="983" y="133"/>
                    <a:pt x="965" y="143"/>
                  </a:cubicBezTo>
                  <a:cubicBezTo>
                    <a:pt x="946" y="130"/>
                    <a:pt x="941" y="112"/>
                    <a:pt x="954" y="92"/>
                  </a:cubicBezTo>
                  <a:cubicBezTo>
                    <a:pt x="972" y="60"/>
                    <a:pt x="1000" y="39"/>
                    <a:pt x="1034" y="28"/>
                  </a:cubicBezTo>
                  <a:cubicBezTo>
                    <a:pt x="1093" y="9"/>
                    <a:pt x="1154" y="0"/>
                    <a:pt x="1215" y="11"/>
                  </a:cubicBezTo>
                  <a:cubicBezTo>
                    <a:pt x="1252" y="18"/>
                    <a:pt x="1287" y="29"/>
                    <a:pt x="1324" y="35"/>
                  </a:cubicBezTo>
                  <a:cubicBezTo>
                    <a:pt x="1342" y="38"/>
                    <a:pt x="1359" y="50"/>
                    <a:pt x="1378" y="59"/>
                  </a:cubicBezTo>
                  <a:cubicBezTo>
                    <a:pt x="1373" y="65"/>
                    <a:pt x="1370" y="68"/>
                    <a:pt x="1365" y="74"/>
                  </a:cubicBezTo>
                  <a:cubicBezTo>
                    <a:pt x="1374" y="75"/>
                    <a:pt x="1381" y="74"/>
                    <a:pt x="1387" y="76"/>
                  </a:cubicBezTo>
                  <a:cubicBezTo>
                    <a:pt x="1444" y="96"/>
                    <a:pt x="1489" y="129"/>
                    <a:pt x="1507" y="189"/>
                  </a:cubicBezTo>
                  <a:cubicBezTo>
                    <a:pt x="1512" y="205"/>
                    <a:pt x="1511" y="220"/>
                    <a:pt x="1503" y="234"/>
                  </a:cubicBezTo>
                  <a:cubicBezTo>
                    <a:pt x="1491" y="256"/>
                    <a:pt x="1477" y="279"/>
                    <a:pt x="1463" y="300"/>
                  </a:cubicBezTo>
                  <a:cubicBezTo>
                    <a:pt x="1452" y="316"/>
                    <a:pt x="1436" y="321"/>
                    <a:pt x="1417" y="315"/>
                  </a:cubicBezTo>
                  <a:cubicBezTo>
                    <a:pt x="1396" y="308"/>
                    <a:pt x="1374" y="303"/>
                    <a:pt x="1354" y="295"/>
                  </a:cubicBezTo>
                  <a:cubicBezTo>
                    <a:pt x="1345" y="292"/>
                    <a:pt x="1336" y="285"/>
                    <a:pt x="1330" y="278"/>
                  </a:cubicBezTo>
                  <a:cubicBezTo>
                    <a:pt x="1303" y="241"/>
                    <a:pt x="1278" y="204"/>
                    <a:pt x="1252" y="167"/>
                  </a:cubicBezTo>
                  <a:cubicBezTo>
                    <a:pt x="1238" y="147"/>
                    <a:pt x="1234" y="124"/>
                    <a:pt x="1235" y="100"/>
                  </a:cubicBezTo>
                  <a:cubicBezTo>
                    <a:pt x="1235" y="96"/>
                    <a:pt x="1233" y="92"/>
                    <a:pt x="1230" y="89"/>
                  </a:cubicBezTo>
                  <a:cubicBezTo>
                    <a:pt x="1228" y="100"/>
                    <a:pt x="1227" y="111"/>
                    <a:pt x="1225" y="121"/>
                  </a:cubicBezTo>
                  <a:cubicBezTo>
                    <a:pt x="1222" y="135"/>
                    <a:pt x="1213" y="142"/>
                    <a:pt x="1199" y="143"/>
                  </a:cubicBezTo>
                  <a:cubicBezTo>
                    <a:pt x="1171" y="145"/>
                    <a:pt x="1144" y="148"/>
                    <a:pt x="1117" y="151"/>
                  </a:cubicBezTo>
                  <a:cubicBezTo>
                    <a:pt x="1117" y="163"/>
                    <a:pt x="1123" y="166"/>
                    <a:pt x="1134" y="165"/>
                  </a:cubicBezTo>
                  <a:cubicBezTo>
                    <a:pt x="1148" y="163"/>
                    <a:pt x="1161" y="162"/>
                    <a:pt x="1175" y="161"/>
                  </a:cubicBezTo>
                  <a:cubicBezTo>
                    <a:pt x="1211" y="159"/>
                    <a:pt x="1241" y="172"/>
                    <a:pt x="1263" y="201"/>
                  </a:cubicBezTo>
                  <a:cubicBezTo>
                    <a:pt x="1285" y="230"/>
                    <a:pt x="1303" y="260"/>
                    <a:pt x="1305" y="297"/>
                  </a:cubicBezTo>
                  <a:cubicBezTo>
                    <a:pt x="1306" y="305"/>
                    <a:pt x="1310" y="308"/>
                    <a:pt x="1318" y="310"/>
                  </a:cubicBezTo>
                  <a:cubicBezTo>
                    <a:pt x="1343" y="315"/>
                    <a:pt x="1367" y="321"/>
                    <a:pt x="1392" y="327"/>
                  </a:cubicBezTo>
                  <a:cubicBezTo>
                    <a:pt x="1409" y="332"/>
                    <a:pt x="1420" y="344"/>
                    <a:pt x="1422" y="361"/>
                  </a:cubicBezTo>
                  <a:cubicBezTo>
                    <a:pt x="1434" y="437"/>
                    <a:pt x="1433" y="510"/>
                    <a:pt x="1390" y="577"/>
                  </a:cubicBezTo>
                  <a:cubicBezTo>
                    <a:pt x="1383" y="588"/>
                    <a:pt x="1377" y="598"/>
                    <a:pt x="1371" y="608"/>
                  </a:cubicBezTo>
                  <a:cubicBezTo>
                    <a:pt x="1362" y="625"/>
                    <a:pt x="1347" y="633"/>
                    <a:pt x="1328" y="635"/>
                  </a:cubicBezTo>
                  <a:cubicBezTo>
                    <a:pt x="1317" y="636"/>
                    <a:pt x="1305" y="637"/>
                    <a:pt x="1297" y="638"/>
                  </a:cubicBezTo>
                  <a:cubicBezTo>
                    <a:pt x="1333" y="649"/>
                    <a:pt x="1373" y="660"/>
                    <a:pt x="1415" y="672"/>
                  </a:cubicBezTo>
                  <a:cubicBezTo>
                    <a:pt x="1407" y="664"/>
                    <a:pt x="1401" y="658"/>
                    <a:pt x="1395" y="653"/>
                  </a:cubicBezTo>
                  <a:cubicBezTo>
                    <a:pt x="1381" y="641"/>
                    <a:pt x="1380" y="633"/>
                    <a:pt x="1389" y="617"/>
                  </a:cubicBezTo>
                  <a:cubicBezTo>
                    <a:pt x="1397" y="603"/>
                    <a:pt x="1405" y="589"/>
                    <a:pt x="1413" y="575"/>
                  </a:cubicBezTo>
                  <a:cubicBezTo>
                    <a:pt x="1422" y="561"/>
                    <a:pt x="1431" y="557"/>
                    <a:pt x="1446" y="561"/>
                  </a:cubicBezTo>
                  <a:cubicBezTo>
                    <a:pt x="1537" y="585"/>
                    <a:pt x="1627" y="607"/>
                    <a:pt x="1715" y="640"/>
                  </a:cubicBezTo>
                  <a:cubicBezTo>
                    <a:pt x="1737" y="648"/>
                    <a:pt x="1751" y="662"/>
                    <a:pt x="1757" y="684"/>
                  </a:cubicBezTo>
                  <a:cubicBezTo>
                    <a:pt x="1760" y="697"/>
                    <a:pt x="1763" y="710"/>
                    <a:pt x="1765" y="723"/>
                  </a:cubicBezTo>
                  <a:cubicBezTo>
                    <a:pt x="1769" y="756"/>
                    <a:pt x="1762" y="786"/>
                    <a:pt x="1736" y="810"/>
                  </a:cubicBezTo>
                  <a:cubicBezTo>
                    <a:pt x="1726" y="819"/>
                    <a:pt x="1718" y="830"/>
                    <a:pt x="1711" y="843"/>
                  </a:cubicBezTo>
                  <a:cubicBezTo>
                    <a:pt x="1722" y="837"/>
                    <a:pt x="1734" y="831"/>
                    <a:pt x="1744" y="825"/>
                  </a:cubicBezTo>
                  <a:cubicBezTo>
                    <a:pt x="1763" y="813"/>
                    <a:pt x="1784" y="810"/>
                    <a:pt x="1806" y="814"/>
                  </a:cubicBezTo>
                  <a:cubicBezTo>
                    <a:pt x="1824" y="818"/>
                    <a:pt x="1843" y="822"/>
                    <a:pt x="1862" y="827"/>
                  </a:cubicBezTo>
                  <a:cubicBezTo>
                    <a:pt x="1882" y="832"/>
                    <a:pt x="1888" y="840"/>
                    <a:pt x="1889" y="861"/>
                  </a:cubicBezTo>
                  <a:cubicBezTo>
                    <a:pt x="1889" y="868"/>
                    <a:pt x="1889" y="875"/>
                    <a:pt x="1890" y="882"/>
                  </a:cubicBezTo>
                  <a:cubicBezTo>
                    <a:pt x="1914" y="856"/>
                    <a:pt x="1939" y="831"/>
                    <a:pt x="1945" y="795"/>
                  </a:cubicBezTo>
                  <a:cubicBezTo>
                    <a:pt x="1944" y="794"/>
                    <a:pt x="1942" y="793"/>
                    <a:pt x="1941" y="792"/>
                  </a:cubicBezTo>
                  <a:cubicBezTo>
                    <a:pt x="1938" y="794"/>
                    <a:pt x="1934" y="797"/>
                    <a:pt x="1932" y="800"/>
                  </a:cubicBezTo>
                  <a:cubicBezTo>
                    <a:pt x="1921" y="813"/>
                    <a:pt x="1908" y="818"/>
                    <a:pt x="1892" y="814"/>
                  </a:cubicBezTo>
                  <a:cubicBezTo>
                    <a:pt x="1865" y="807"/>
                    <a:pt x="1839" y="801"/>
                    <a:pt x="1812" y="794"/>
                  </a:cubicBezTo>
                  <a:cubicBezTo>
                    <a:pt x="1807" y="792"/>
                    <a:pt x="1801" y="787"/>
                    <a:pt x="1799" y="782"/>
                  </a:cubicBezTo>
                  <a:cubicBezTo>
                    <a:pt x="1782" y="746"/>
                    <a:pt x="1776" y="708"/>
                    <a:pt x="1780" y="667"/>
                  </a:cubicBezTo>
                  <a:cubicBezTo>
                    <a:pt x="1782" y="650"/>
                    <a:pt x="1791" y="636"/>
                    <a:pt x="1805" y="625"/>
                  </a:cubicBezTo>
                  <a:cubicBezTo>
                    <a:pt x="1811" y="619"/>
                    <a:pt x="1818" y="614"/>
                    <a:pt x="1824" y="609"/>
                  </a:cubicBezTo>
                  <a:cubicBezTo>
                    <a:pt x="1824" y="608"/>
                    <a:pt x="1823" y="607"/>
                    <a:pt x="1823" y="606"/>
                  </a:cubicBezTo>
                  <a:cubicBezTo>
                    <a:pt x="1819" y="607"/>
                    <a:pt x="1814" y="608"/>
                    <a:pt x="1810" y="610"/>
                  </a:cubicBezTo>
                  <a:cubicBezTo>
                    <a:pt x="1784" y="623"/>
                    <a:pt x="1757" y="625"/>
                    <a:pt x="1728" y="617"/>
                  </a:cubicBezTo>
                  <a:cubicBezTo>
                    <a:pt x="1651" y="595"/>
                    <a:pt x="1573" y="573"/>
                    <a:pt x="1495" y="552"/>
                  </a:cubicBezTo>
                  <a:cubicBezTo>
                    <a:pt x="1485" y="549"/>
                    <a:pt x="1475" y="547"/>
                    <a:pt x="1465" y="544"/>
                  </a:cubicBezTo>
                  <a:cubicBezTo>
                    <a:pt x="1455" y="541"/>
                    <a:pt x="1449" y="535"/>
                    <a:pt x="1449" y="524"/>
                  </a:cubicBezTo>
                  <a:cubicBezTo>
                    <a:pt x="1449" y="471"/>
                    <a:pt x="1450" y="419"/>
                    <a:pt x="1451" y="366"/>
                  </a:cubicBezTo>
                  <a:cubicBezTo>
                    <a:pt x="1452" y="357"/>
                    <a:pt x="1456" y="347"/>
                    <a:pt x="1461" y="339"/>
                  </a:cubicBezTo>
                  <a:cubicBezTo>
                    <a:pt x="1482" y="305"/>
                    <a:pt x="1503" y="270"/>
                    <a:pt x="1525" y="236"/>
                  </a:cubicBezTo>
                  <a:cubicBezTo>
                    <a:pt x="1550" y="198"/>
                    <a:pt x="1586" y="179"/>
                    <a:pt x="1631" y="181"/>
                  </a:cubicBezTo>
                  <a:cubicBezTo>
                    <a:pt x="1648" y="182"/>
                    <a:pt x="1664" y="183"/>
                    <a:pt x="1680" y="187"/>
                  </a:cubicBezTo>
                  <a:cubicBezTo>
                    <a:pt x="1703" y="193"/>
                    <a:pt x="1722" y="211"/>
                    <a:pt x="1728" y="229"/>
                  </a:cubicBezTo>
                  <a:cubicBezTo>
                    <a:pt x="1714" y="229"/>
                    <a:pt x="1699" y="229"/>
                    <a:pt x="1684" y="229"/>
                  </a:cubicBezTo>
                  <a:cubicBezTo>
                    <a:pt x="1683" y="229"/>
                    <a:pt x="1682" y="231"/>
                    <a:pt x="1680" y="234"/>
                  </a:cubicBezTo>
                  <a:cubicBezTo>
                    <a:pt x="1684" y="236"/>
                    <a:pt x="1688" y="238"/>
                    <a:pt x="1692" y="239"/>
                  </a:cubicBezTo>
                  <a:cubicBezTo>
                    <a:pt x="1706" y="244"/>
                    <a:pt x="1721" y="248"/>
                    <a:pt x="1735" y="254"/>
                  </a:cubicBezTo>
                  <a:cubicBezTo>
                    <a:pt x="1769" y="268"/>
                    <a:pt x="1792" y="293"/>
                    <a:pt x="1807" y="325"/>
                  </a:cubicBezTo>
                  <a:cubicBezTo>
                    <a:pt x="1813" y="339"/>
                    <a:pt x="1813" y="353"/>
                    <a:pt x="1806" y="366"/>
                  </a:cubicBezTo>
                  <a:cubicBezTo>
                    <a:pt x="1798" y="381"/>
                    <a:pt x="1790" y="396"/>
                    <a:pt x="1782" y="410"/>
                  </a:cubicBezTo>
                  <a:cubicBezTo>
                    <a:pt x="1775" y="421"/>
                    <a:pt x="1767" y="427"/>
                    <a:pt x="1753" y="424"/>
                  </a:cubicBezTo>
                  <a:cubicBezTo>
                    <a:pt x="1737" y="420"/>
                    <a:pt x="1720" y="419"/>
                    <a:pt x="1704" y="416"/>
                  </a:cubicBezTo>
                  <a:cubicBezTo>
                    <a:pt x="1682" y="413"/>
                    <a:pt x="1661" y="408"/>
                    <a:pt x="1643" y="395"/>
                  </a:cubicBezTo>
                  <a:cubicBezTo>
                    <a:pt x="1641" y="394"/>
                    <a:pt x="1639" y="393"/>
                    <a:pt x="1633" y="391"/>
                  </a:cubicBezTo>
                  <a:cubicBezTo>
                    <a:pt x="1648" y="416"/>
                    <a:pt x="1650" y="440"/>
                    <a:pt x="1642" y="465"/>
                  </a:cubicBezTo>
                  <a:cubicBezTo>
                    <a:pt x="1643" y="466"/>
                    <a:pt x="1644" y="466"/>
                    <a:pt x="1645" y="467"/>
                  </a:cubicBezTo>
                  <a:cubicBezTo>
                    <a:pt x="1650" y="461"/>
                    <a:pt x="1656" y="454"/>
                    <a:pt x="1661" y="448"/>
                  </a:cubicBezTo>
                  <a:cubicBezTo>
                    <a:pt x="1672" y="435"/>
                    <a:pt x="1686" y="431"/>
                    <a:pt x="1703" y="433"/>
                  </a:cubicBezTo>
                  <a:cubicBezTo>
                    <a:pt x="1755" y="440"/>
                    <a:pt x="1803" y="458"/>
                    <a:pt x="1845" y="490"/>
                  </a:cubicBezTo>
                  <a:cubicBezTo>
                    <a:pt x="1858" y="500"/>
                    <a:pt x="1864" y="501"/>
                    <a:pt x="1878" y="491"/>
                  </a:cubicBezTo>
                  <a:cubicBezTo>
                    <a:pt x="1896" y="478"/>
                    <a:pt x="1916" y="468"/>
                    <a:pt x="1938" y="463"/>
                  </a:cubicBezTo>
                  <a:cubicBezTo>
                    <a:pt x="1966" y="457"/>
                    <a:pt x="1991" y="463"/>
                    <a:pt x="2011" y="483"/>
                  </a:cubicBezTo>
                  <a:cubicBezTo>
                    <a:pt x="2042" y="513"/>
                    <a:pt x="2072" y="542"/>
                    <a:pt x="2092" y="582"/>
                  </a:cubicBezTo>
                  <a:cubicBezTo>
                    <a:pt x="2096" y="591"/>
                    <a:pt x="2103" y="598"/>
                    <a:pt x="2108" y="607"/>
                  </a:cubicBezTo>
                  <a:cubicBezTo>
                    <a:pt x="2110" y="606"/>
                    <a:pt x="2112" y="606"/>
                    <a:pt x="2114" y="605"/>
                  </a:cubicBezTo>
                  <a:cubicBezTo>
                    <a:pt x="2113" y="594"/>
                    <a:pt x="2111" y="583"/>
                    <a:pt x="2111" y="571"/>
                  </a:cubicBezTo>
                  <a:cubicBezTo>
                    <a:pt x="2111" y="560"/>
                    <a:pt x="2111" y="549"/>
                    <a:pt x="2113" y="538"/>
                  </a:cubicBezTo>
                  <a:cubicBezTo>
                    <a:pt x="2115" y="529"/>
                    <a:pt x="2124" y="526"/>
                    <a:pt x="2132" y="532"/>
                  </a:cubicBezTo>
                  <a:cubicBezTo>
                    <a:pt x="2140" y="539"/>
                    <a:pt x="2147" y="546"/>
                    <a:pt x="2152" y="555"/>
                  </a:cubicBezTo>
                  <a:cubicBezTo>
                    <a:pt x="2178" y="598"/>
                    <a:pt x="2188" y="645"/>
                    <a:pt x="2194" y="694"/>
                  </a:cubicBezTo>
                  <a:cubicBezTo>
                    <a:pt x="2198" y="727"/>
                    <a:pt x="2204" y="759"/>
                    <a:pt x="2209" y="791"/>
                  </a:cubicBezTo>
                  <a:cubicBezTo>
                    <a:pt x="2216" y="842"/>
                    <a:pt x="2213" y="894"/>
                    <a:pt x="2199" y="944"/>
                  </a:cubicBezTo>
                  <a:cubicBezTo>
                    <a:pt x="2190" y="975"/>
                    <a:pt x="2180" y="1006"/>
                    <a:pt x="2167" y="1036"/>
                  </a:cubicBezTo>
                  <a:cubicBezTo>
                    <a:pt x="2141" y="1100"/>
                    <a:pt x="2053" y="1142"/>
                    <a:pt x="1989" y="1122"/>
                  </a:cubicBezTo>
                  <a:cubicBezTo>
                    <a:pt x="1990" y="1112"/>
                    <a:pt x="1991" y="1102"/>
                    <a:pt x="1992" y="1092"/>
                  </a:cubicBezTo>
                  <a:cubicBezTo>
                    <a:pt x="1992" y="1091"/>
                    <a:pt x="1991" y="1091"/>
                    <a:pt x="1990" y="1091"/>
                  </a:cubicBezTo>
                  <a:cubicBezTo>
                    <a:pt x="1987" y="1096"/>
                    <a:pt x="1984" y="1101"/>
                    <a:pt x="1981" y="1106"/>
                  </a:cubicBezTo>
                  <a:cubicBezTo>
                    <a:pt x="1969" y="1127"/>
                    <a:pt x="1951" y="1136"/>
                    <a:pt x="1927" y="1133"/>
                  </a:cubicBezTo>
                  <a:cubicBezTo>
                    <a:pt x="1907" y="1130"/>
                    <a:pt x="1886" y="1129"/>
                    <a:pt x="1866" y="1124"/>
                  </a:cubicBezTo>
                  <a:cubicBezTo>
                    <a:pt x="1855" y="1121"/>
                    <a:pt x="1843" y="1115"/>
                    <a:pt x="1834" y="1107"/>
                  </a:cubicBezTo>
                  <a:cubicBezTo>
                    <a:pt x="1822" y="1097"/>
                    <a:pt x="1822" y="1090"/>
                    <a:pt x="1830" y="1074"/>
                  </a:cubicBezTo>
                  <a:cubicBezTo>
                    <a:pt x="1814" y="1076"/>
                    <a:pt x="1799" y="1078"/>
                    <a:pt x="1784" y="1080"/>
                  </a:cubicBezTo>
                  <a:cubicBezTo>
                    <a:pt x="1771" y="1082"/>
                    <a:pt x="1760" y="1078"/>
                    <a:pt x="1750" y="1069"/>
                  </a:cubicBezTo>
                  <a:cubicBezTo>
                    <a:pt x="1728" y="1047"/>
                    <a:pt x="1705" y="1024"/>
                    <a:pt x="1682" y="1002"/>
                  </a:cubicBezTo>
                  <a:cubicBezTo>
                    <a:pt x="1688" y="999"/>
                    <a:pt x="1695" y="996"/>
                    <a:pt x="1705" y="992"/>
                  </a:cubicBezTo>
                  <a:cubicBezTo>
                    <a:pt x="1684" y="989"/>
                    <a:pt x="1667" y="987"/>
                    <a:pt x="1649" y="985"/>
                  </a:cubicBezTo>
                  <a:cubicBezTo>
                    <a:pt x="1623" y="981"/>
                    <a:pt x="1602" y="968"/>
                    <a:pt x="1588" y="945"/>
                  </a:cubicBezTo>
                  <a:cubicBezTo>
                    <a:pt x="1579" y="931"/>
                    <a:pt x="1570" y="918"/>
                    <a:pt x="1561" y="903"/>
                  </a:cubicBezTo>
                  <a:cubicBezTo>
                    <a:pt x="1550" y="885"/>
                    <a:pt x="1552" y="876"/>
                    <a:pt x="1568" y="863"/>
                  </a:cubicBezTo>
                  <a:cubicBezTo>
                    <a:pt x="1571" y="860"/>
                    <a:pt x="1574" y="857"/>
                    <a:pt x="1580" y="852"/>
                  </a:cubicBezTo>
                  <a:cubicBezTo>
                    <a:pt x="1562" y="856"/>
                    <a:pt x="1547" y="859"/>
                    <a:pt x="1531" y="862"/>
                  </a:cubicBezTo>
                  <a:cubicBezTo>
                    <a:pt x="1498" y="867"/>
                    <a:pt x="1482" y="859"/>
                    <a:pt x="1466" y="830"/>
                  </a:cubicBezTo>
                  <a:cubicBezTo>
                    <a:pt x="1464" y="824"/>
                    <a:pt x="1461" y="819"/>
                    <a:pt x="1457" y="811"/>
                  </a:cubicBezTo>
                  <a:cubicBezTo>
                    <a:pt x="1455" y="821"/>
                    <a:pt x="1453" y="828"/>
                    <a:pt x="1451" y="838"/>
                  </a:cubicBezTo>
                  <a:cubicBezTo>
                    <a:pt x="1416" y="832"/>
                    <a:pt x="1381" y="827"/>
                    <a:pt x="1347" y="819"/>
                  </a:cubicBezTo>
                  <a:cubicBezTo>
                    <a:pt x="1320" y="812"/>
                    <a:pt x="1294" y="802"/>
                    <a:pt x="1268" y="791"/>
                  </a:cubicBezTo>
                  <a:cubicBezTo>
                    <a:pt x="1205" y="766"/>
                    <a:pt x="1143" y="739"/>
                    <a:pt x="1081" y="712"/>
                  </a:cubicBezTo>
                  <a:cubicBezTo>
                    <a:pt x="1055" y="701"/>
                    <a:pt x="1029" y="688"/>
                    <a:pt x="1004" y="675"/>
                  </a:cubicBezTo>
                  <a:cubicBezTo>
                    <a:pt x="990" y="668"/>
                    <a:pt x="979" y="659"/>
                    <a:pt x="980" y="639"/>
                  </a:cubicBezTo>
                  <a:cubicBezTo>
                    <a:pt x="956" y="665"/>
                    <a:pt x="928" y="663"/>
                    <a:pt x="899" y="660"/>
                  </a:cubicBezTo>
                  <a:cubicBezTo>
                    <a:pt x="882" y="658"/>
                    <a:pt x="865" y="657"/>
                    <a:pt x="848" y="655"/>
                  </a:cubicBezTo>
                  <a:cubicBezTo>
                    <a:pt x="789" y="646"/>
                    <a:pt x="747" y="604"/>
                    <a:pt x="738" y="545"/>
                  </a:cubicBezTo>
                  <a:cubicBezTo>
                    <a:pt x="736" y="529"/>
                    <a:pt x="737" y="513"/>
                    <a:pt x="737" y="498"/>
                  </a:cubicBezTo>
                  <a:cubicBezTo>
                    <a:pt x="737" y="491"/>
                    <a:pt x="737" y="484"/>
                    <a:pt x="737" y="477"/>
                  </a:cubicBezTo>
                  <a:cubicBezTo>
                    <a:pt x="736" y="477"/>
                    <a:pt x="735" y="476"/>
                    <a:pt x="734" y="476"/>
                  </a:cubicBezTo>
                  <a:cubicBezTo>
                    <a:pt x="727" y="500"/>
                    <a:pt x="721" y="525"/>
                    <a:pt x="714" y="549"/>
                  </a:cubicBezTo>
                  <a:cubicBezTo>
                    <a:pt x="709" y="564"/>
                    <a:pt x="713" y="576"/>
                    <a:pt x="723" y="589"/>
                  </a:cubicBezTo>
                  <a:cubicBezTo>
                    <a:pt x="736" y="605"/>
                    <a:pt x="748" y="624"/>
                    <a:pt x="762" y="640"/>
                  </a:cubicBezTo>
                  <a:cubicBezTo>
                    <a:pt x="771" y="651"/>
                    <a:pt x="771" y="659"/>
                    <a:pt x="763" y="670"/>
                  </a:cubicBezTo>
                  <a:cubicBezTo>
                    <a:pt x="751" y="688"/>
                    <a:pt x="739" y="707"/>
                    <a:pt x="727" y="725"/>
                  </a:cubicBezTo>
                  <a:cubicBezTo>
                    <a:pt x="725" y="729"/>
                    <a:pt x="723" y="732"/>
                    <a:pt x="722" y="738"/>
                  </a:cubicBezTo>
                  <a:cubicBezTo>
                    <a:pt x="725" y="736"/>
                    <a:pt x="728" y="735"/>
                    <a:pt x="731" y="733"/>
                  </a:cubicBezTo>
                  <a:cubicBezTo>
                    <a:pt x="743" y="724"/>
                    <a:pt x="755" y="715"/>
                    <a:pt x="767" y="705"/>
                  </a:cubicBezTo>
                  <a:cubicBezTo>
                    <a:pt x="794" y="682"/>
                    <a:pt x="825" y="677"/>
                    <a:pt x="860" y="676"/>
                  </a:cubicBezTo>
                  <a:cubicBezTo>
                    <a:pt x="928" y="675"/>
                    <a:pt x="987" y="704"/>
                    <a:pt x="1049" y="725"/>
                  </a:cubicBezTo>
                  <a:cubicBezTo>
                    <a:pt x="1125" y="752"/>
                    <a:pt x="1197" y="787"/>
                    <a:pt x="1269" y="821"/>
                  </a:cubicBezTo>
                  <a:cubicBezTo>
                    <a:pt x="1294" y="833"/>
                    <a:pt x="1309" y="851"/>
                    <a:pt x="1306" y="880"/>
                  </a:cubicBezTo>
                  <a:cubicBezTo>
                    <a:pt x="1306" y="881"/>
                    <a:pt x="1306" y="882"/>
                    <a:pt x="1307" y="883"/>
                  </a:cubicBezTo>
                  <a:cubicBezTo>
                    <a:pt x="1307" y="884"/>
                    <a:pt x="1307" y="885"/>
                    <a:pt x="1308" y="886"/>
                  </a:cubicBezTo>
                  <a:cubicBezTo>
                    <a:pt x="1310" y="885"/>
                    <a:pt x="1312" y="885"/>
                    <a:pt x="1313" y="883"/>
                  </a:cubicBezTo>
                  <a:cubicBezTo>
                    <a:pt x="1342" y="856"/>
                    <a:pt x="1377" y="850"/>
                    <a:pt x="1414" y="860"/>
                  </a:cubicBezTo>
                  <a:cubicBezTo>
                    <a:pt x="1472" y="876"/>
                    <a:pt x="1524" y="902"/>
                    <a:pt x="1566" y="946"/>
                  </a:cubicBezTo>
                  <a:cubicBezTo>
                    <a:pt x="1586" y="966"/>
                    <a:pt x="1600" y="990"/>
                    <a:pt x="1608" y="1018"/>
                  </a:cubicBezTo>
                  <a:cubicBezTo>
                    <a:pt x="1611" y="1029"/>
                    <a:pt x="1617" y="1040"/>
                    <a:pt x="1621" y="1051"/>
                  </a:cubicBezTo>
                  <a:cubicBezTo>
                    <a:pt x="1622" y="1051"/>
                    <a:pt x="1623" y="1051"/>
                    <a:pt x="1624" y="1051"/>
                  </a:cubicBezTo>
                  <a:cubicBezTo>
                    <a:pt x="1626" y="1042"/>
                    <a:pt x="1627" y="1034"/>
                    <a:pt x="1629" y="1024"/>
                  </a:cubicBezTo>
                  <a:cubicBezTo>
                    <a:pt x="1637" y="1028"/>
                    <a:pt x="1645" y="1030"/>
                    <a:pt x="1652" y="1035"/>
                  </a:cubicBezTo>
                  <a:cubicBezTo>
                    <a:pt x="1664" y="1044"/>
                    <a:pt x="1675" y="1053"/>
                    <a:pt x="1686" y="1063"/>
                  </a:cubicBezTo>
                  <a:cubicBezTo>
                    <a:pt x="1709" y="1084"/>
                    <a:pt x="1720" y="1108"/>
                    <a:pt x="1710" y="1140"/>
                  </a:cubicBezTo>
                  <a:cubicBezTo>
                    <a:pt x="1701" y="1173"/>
                    <a:pt x="1697" y="1206"/>
                    <a:pt x="1688" y="1239"/>
                  </a:cubicBezTo>
                  <a:cubicBezTo>
                    <a:pt x="1658" y="1344"/>
                    <a:pt x="1591" y="1412"/>
                    <a:pt x="1485" y="1441"/>
                  </a:cubicBezTo>
                  <a:cubicBezTo>
                    <a:pt x="1333" y="1482"/>
                    <a:pt x="1188" y="1462"/>
                    <a:pt x="1052" y="1386"/>
                  </a:cubicBezTo>
                  <a:cubicBezTo>
                    <a:pt x="1017" y="1367"/>
                    <a:pt x="981" y="1356"/>
                    <a:pt x="942" y="1349"/>
                  </a:cubicBezTo>
                  <a:cubicBezTo>
                    <a:pt x="845" y="1333"/>
                    <a:pt x="747" y="1315"/>
                    <a:pt x="649" y="1299"/>
                  </a:cubicBezTo>
                  <a:cubicBezTo>
                    <a:pt x="621" y="1295"/>
                    <a:pt x="591" y="1296"/>
                    <a:pt x="563" y="1293"/>
                  </a:cubicBezTo>
                  <a:cubicBezTo>
                    <a:pt x="535" y="1290"/>
                    <a:pt x="507" y="1287"/>
                    <a:pt x="479" y="1281"/>
                  </a:cubicBezTo>
                  <a:cubicBezTo>
                    <a:pt x="435" y="1270"/>
                    <a:pt x="405" y="1241"/>
                    <a:pt x="397" y="1195"/>
                  </a:cubicBezTo>
                  <a:cubicBezTo>
                    <a:pt x="395" y="1184"/>
                    <a:pt x="397" y="1172"/>
                    <a:pt x="400" y="1162"/>
                  </a:cubicBezTo>
                  <a:cubicBezTo>
                    <a:pt x="402" y="1151"/>
                    <a:pt x="410" y="1148"/>
                    <a:pt x="421" y="1153"/>
                  </a:cubicBezTo>
                  <a:cubicBezTo>
                    <a:pt x="435" y="1158"/>
                    <a:pt x="443" y="1169"/>
                    <a:pt x="447" y="1185"/>
                  </a:cubicBezTo>
                  <a:moveTo>
                    <a:pt x="1147" y="1198"/>
                  </a:moveTo>
                  <a:cubicBezTo>
                    <a:pt x="1146" y="1198"/>
                    <a:pt x="1144" y="1199"/>
                    <a:pt x="1143" y="1199"/>
                  </a:cubicBezTo>
                  <a:cubicBezTo>
                    <a:pt x="1045" y="1202"/>
                    <a:pt x="949" y="1186"/>
                    <a:pt x="855" y="1157"/>
                  </a:cubicBezTo>
                  <a:cubicBezTo>
                    <a:pt x="817" y="1145"/>
                    <a:pt x="782" y="1126"/>
                    <a:pt x="757" y="1093"/>
                  </a:cubicBezTo>
                  <a:cubicBezTo>
                    <a:pt x="755" y="1091"/>
                    <a:pt x="752" y="1089"/>
                    <a:pt x="750" y="1088"/>
                  </a:cubicBezTo>
                  <a:cubicBezTo>
                    <a:pt x="749" y="1088"/>
                    <a:pt x="748" y="1089"/>
                    <a:pt x="747" y="1090"/>
                  </a:cubicBezTo>
                  <a:cubicBezTo>
                    <a:pt x="751" y="1100"/>
                    <a:pt x="755" y="1110"/>
                    <a:pt x="760" y="1121"/>
                  </a:cubicBezTo>
                  <a:cubicBezTo>
                    <a:pt x="768" y="1139"/>
                    <a:pt x="766" y="1148"/>
                    <a:pt x="751" y="1161"/>
                  </a:cubicBezTo>
                  <a:cubicBezTo>
                    <a:pt x="745" y="1166"/>
                    <a:pt x="739" y="1171"/>
                    <a:pt x="733" y="1176"/>
                  </a:cubicBezTo>
                  <a:cubicBezTo>
                    <a:pt x="738" y="1178"/>
                    <a:pt x="741" y="1178"/>
                    <a:pt x="745" y="1177"/>
                  </a:cubicBezTo>
                  <a:cubicBezTo>
                    <a:pt x="793" y="1165"/>
                    <a:pt x="841" y="1169"/>
                    <a:pt x="889" y="1182"/>
                  </a:cubicBezTo>
                  <a:cubicBezTo>
                    <a:pt x="957" y="1201"/>
                    <a:pt x="1027" y="1213"/>
                    <a:pt x="1098" y="1220"/>
                  </a:cubicBezTo>
                  <a:cubicBezTo>
                    <a:pt x="1126" y="1223"/>
                    <a:pt x="1155" y="1227"/>
                    <a:pt x="1181" y="1237"/>
                  </a:cubicBezTo>
                  <a:cubicBezTo>
                    <a:pt x="1229" y="1254"/>
                    <a:pt x="1275" y="1276"/>
                    <a:pt x="1322" y="1296"/>
                  </a:cubicBezTo>
                  <a:cubicBezTo>
                    <a:pt x="1340" y="1303"/>
                    <a:pt x="1355" y="1313"/>
                    <a:pt x="1365" y="1330"/>
                  </a:cubicBezTo>
                  <a:cubicBezTo>
                    <a:pt x="1366" y="1333"/>
                    <a:pt x="1369" y="1335"/>
                    <a:pt x="1369" y="1335"/>
                  </a:cubicBezTo>
                  <a:cubicBezTo>
                    <a:pt x="1377" y="1317"/>
                    <a:pt x="1384" y="1299"/>
                    <a:pt x="1392" y="1282"/>
                  </a:cubicBezTo>
                  <a:cubicBezTo>
                    <a:pt x="1373" y="1287"/>
                    <a:pt x="1352" y="1284"/>
                    <a:pt x="1332" y="1275"/>
                  </a:cubicBezTo>
                  <a:cubicBezTo>
                    <a:pt x="1292" y="1257"/>
                    <a:pt x="1253" y="1238"/>
                    <a:pt x="1212" y="1223"/>
                  </a:cubicBezTo>
                  <a:cubicBezTo>
                    <a:pt x="1187" y="1213"/>
                    <a:pt x="1167" y="1199"/>
                    <a:pt x="1153" y="1176"/>
                  </a:cubicBezTo>
                  <a:cubicBezTo>
                    <a:pt x="1151" y="1172"/>
                    <a:pt x="1149" y="1169"/>
                    <a:pt x="1147" y="1166"/>
                  </a:cubicBezTo>
                  <a:cubicBezTo>
                    <a:pt x="1142" y="1172"/>
                    <a:pt x="1142" y="1172"/>
                    <a:pt x="1147" y="1198"/>
                  </a:cubicBezTo>
                  <a:moveTo>
                    <a:pt x="2076" y="848"/>
                  </a:moveTo>
                  <a:cubicBezTo>
                    <a:pt x="2083" y="844"/>
                    <a:pt x="2087" y="840"/>
                    <a:pt x="2091" y="838"/>
                  </a:cubicBezTo>
                  <a:cubicBezTo>
                    <a:pt x="2102" y="833"/>
                    <a:pt x="2105" y="826"/>
                    <a:pt x="2099" y="815"/>
                  </a:cubicBezTo>
                  <a:cubicBezTo>
                    <a:pt x="2096" y="808"/>
                    <a:pt x="2095" y="800"/>
                    <a:pt x="2093" y="793"/>
                  </a:cubicBezTo>
                  <a:cubicBezTo>
                    <a:pt x="2084" y="756"/>
                    <a:pt x="2069" y="723"/>
                    <a:pt x="2043" y="694"/>
                  </a:cubicBezTo>
                  <a:cubicBezTo>
                    <a:pt x="2035" y="686"/>
                    <a:pt x="2033" y="678"/>
                    <a:pt x="2038" y="667"/>
                  </a:cubicBezTo>
                  <a:cubicBezTo>
                    <a:pt x="2042" y="657"/>
                    <a:pt x="2046" y="646"/>
                    <a:pt x="2050" y="635"/>
                  </a:cubicBezTo>
                  <a:cubicBezTo>
                    <a:pt x="2049" y="635"/>
                    <a:pt x="2049" y="634"/>
                    <a:pt x="2048" y="634"/>
                  </a:cubicBezTo>
                  <a:cubicBezTo>
                    <a:pt x="2034" y="645"/>
                    <a:pt x="2020" y="656"/>
                    <a:pt x="2006" y="668"/>
                  </a:cubicBezTo>
                  <a:cubicBezTo>
                    <a:pt x="2051" y="719"/>
                    <a:pt x="2078" y="776"/>
                    <a:pt x="2076" y="848"/>
                  </a:cubicBezTo>
                </a:path>
              </a:pathLst>
            </a:custGeom>
            <a:solidFill>
              <a:srgbClr val="FFC3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57">
              <a:extLst>
                <a:ext uri="{FF2B5EF4-FFF2-40B4-BE49-F238E27FC236}">
                  <a16:creationId xmlns:a16="http://schemas.microsoft.com/office/drawing/2014/main" id="{599B8F90-777A-45D2-A1EF-65841AB505DD}"/>
                </a:ext>
              </a:extLst>
            </p:cNvPr>
            <p:cNvSpPr>
              <a:spLocks/>
            </p:cNvSpPr>
            <p:nvPr/>
          </p:nvSpPr>
          <p:spPr bwMode="auto">
            <a:xfrm>
              <a:off x="1386" y="1735"/>
              <a:ext cx="1788" cy="1126"/>
            </a:xfrm>
            <a:custGeom>
              <a:avLst/>
              <a:gdLst>
                <a:gd name="T0" fmla="*/ 1359 w 1368"/>
                <a:gd name="T1" fmla="*/ 472 h 861"/>
                <a:gd name="T2" fmla="*/ 1283 w 1368"/>
                <a:gd name="T3" fmla="*/ 383 h 861"/>
                <a:gd name="T4" fmla="*/ 1228 w 1368"/>
                <a:gd name="T5" fmla="*/ 359 h 861"/>
                <a:gd name="T6" fmla="*/ 1143 w 1368"/>
                <a:gd name="T7" fmla="*/ 252 h 861"/>
                <a:gd name="T8" fmla="*/ 1034 w 1368"/>
                <a:gd name="T9" fmla="*/ 213 h 861"/>
                <a:gd name="T10" fmla="*/ 915 w 1368"/>
                <a:gd name="T11" fmla="*/ 182 h 861"/>
                <a:gd name="T12" fmla="*/ 617 w 1368"/>
                <a:gd name="T13" fmla="*/ 61 h 861"/>
                <a:gd name="T14" fmla="*/ 364 w 1368"/>
                <a:gd name="T15" fmla="*/ 79 h 861"/>
                <a:gd name="T16" fmla="*/ 216 w 1368"/>
                <a:gd name="T17" fmla="*/ 103 h 861"/>
                <a:gd name="T18" fmla="*/ 169 w 1368"/>
                <a:gd name="T19" fmla="*/ 106 h 861"/>
                <a:gd name="T20" fmla="*/ 234 w 1368"/>
                <a:gd name="T21" fmla="*/ 206 h 861"/>
                <a:gd name="T22" fmla="*/ 248 w 1368"/>
                <a:gd name="T23" fmla="*/ 218 h 861"/>
                <a:gd name="T24" fmla="*/ 279 w 1368"/>
                <a:gd name="T25" fmla="*/ 256 h 861"/>
                <a:gd name="T26" fmla="*/ 288 w 1368"/>
                <a:gd name="T27" fmla="*/ 271 h 861"/>
                <a:gd name="T28" fmla="*/ 283 w 1368"/>
                <a:gd name="T29" fmla="*/ 272 h 861"/>
                <a:gd name="T30" fmla="*/ 245 w 1368"/>
                <a:gd name="T31" fmla="*/ 343 h 861"/>
                <a:gd name="T32" fmla="*/ 138 w 1368"/>
                <a:gd name="T33" fmla="*/ 378 h 861"/>
                <a:gd name="T34" fmla="*/ 83 w 1368"/>
                <a:gd name="T35" fmla="*/ 424 h 861"/>
                <a:gd name="T36" fmla="*/ 98 w 1368"/>
                <a:gd name="T37" fmla="*/ 497 h 861"/>
                <a:gd name="T38" fmla="*/ 11 w 1368"/>
                <a:gd name="T39" fmla="*/ 497 h 861"/>
                <a:gd name="T40" fmla="*/ 5 w 1368"/>
                <a:gd name="T41" fmla="*/ 522 h 861"/>
                <a:gd name="T42" fmla="*/ 0 w 1368"/>
                <a:gd name="T43" fmla="*/ 574 h 861"/>
                <a:gd name="T44" fmla="*/ 22 w 1368"/>
                <a:gd name="T45" fmla="*/ 617 h 861"/>
                <a:gd name="T46" fmla="*/ 45 w 1368"/>
                <a:gd name="T47" fmla="*/ 636 h 861"/>
                <a:gd name="T48" fmla="*/ 592 w 1368"/>
                <a:gd name="T49" fmla="*/ 742 h 861"/>
                <a:gd name="T50" fmla="*/ 735 w 1368"/>
                <a:gd name="T51" fmla="*/ 812 h 861"/>
                <a:gd name="T52" fmla="*/ 775 w 1368"/>
                <a:gd name="T53" fmla="*/ 800 h 861"/>
                <a:gd name="T54" fmla="*/ 787 w 1368"/>
                <a:gd name="T55" fmla="*/ 843 h 861"/>
                <a:gd name="T56" fmla="*/ 933 w 1368"/>
                <a:gd name="T57" fmla="*/ 858 h 861"/>
                <a:gd name="T58" fmla="*/ 1238 w 1368"/>
                <a:gd name="T59" fmla="*/ 779 h 861"/>
                <a:gd name="T60" fmla="*/ 1332 w 1368"/>
                <a:gd name="T61" fmla="*/ 618 h 861"/>
                <a:gd name="T62" fmla="*/ 1359 w 1368"/>
                <a:gd name="T63" fmla="*/ 472 h 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8" h="861">
                  <a:moveTo>
                    <a:pt x="1359" y="472"/>
                  </a:moveTo>
                  <a:cubicBezTo>
                    <a:pt x="1350" y="456"/>
                    <a:pt x="1292" y="402"/>
                    <a:pt x="1283" y="383"/>
                  </a:cubicBezTo>
                  <a:cubicBezTo>
                    <a:pt x="1274" y="365"/>
                    <a:pt x="1235" y="386"/>
                    <a:pt x="1228" y="359"/>
                  </a:cubicBezTo>
                  <a:cubicBezTo>
                    <a:pt x="1222" y="332"/>
                    <a:pt x="1149" y="262"/>
                    <a:pt x="1143" y="252"/>
                  </a:cubicBezTo>
                  <a:cubicBezTo>
                    <a:pt x="1137" y="243"/>
                    <a:pt x="1049" y="216"/>
                    <a:pt x="1034" y="213"/>
                  </a:cubicBezTo>
                  <a:cubicBezTo>
                    <a:pt x="1018" y="210"/>
                    <a:pt x="918" y="189"/>
                    <a:pt x="915" y="182"/>
                  </a:cubicBezTo>
                  <a:cubicBezTo>
                    <a:pt x="913" y="175"/>
                    <a:pt x="653" y="67"/>
                    <a:pt x="617" y="61"/>
                  </a:cubicBezTo>
                  <a:cubicBezTo>
                    <a:pt x="580" y="55"/>
                    <a:pt x="449" y="0"/>
                    <a:pt x="364" y="79"/>
                  </a:cubicBezTo>
                  <a:cubicBezTo>
                    <a:pt x="317" y="123"/>
                    <a:pt x="257" y="113"/>
                    <a:pt x="216" y="103"/>
                  </a:cubicBezTo>
                  <a:cubicBezTo>
                    <a:pt x="183" y="95"/>
                    <a:pt x="163" y="88"/>
                    <a:pt x="169" y="106"/>
                  </a:cubicBezTo>
                  <a:cubicBezTo>
                    <a:pt x="184" y="148"/>
                    <a:pt x="208" y="163"/>
                    <a:pt x="234" y="206"/>
                  </a:cubicBezTo>
                  <a:cubicBezTo>
                    <a:pt x="238" y="210"/>
                    <a:pt x="243" y="214"/>
                    <a:pt x="248" y="218"/>
                  </a:cubicBezTo>
                  <a:cubicBezTo>
                    <a:pt x="263" y="230"/>
                    <a:pt x="273" y="243"/>
                    <a:pt x="279" y="256"/>
                  </a:cubicBezTo>
                  <a:cubicBezTo>
                    <a:pt x="290" y="265"/>
                    <a:pt x="295" y="269"/>
                    <a:pt x="288" y="271"/>
                  </a:cubicBezTo>
                  <a:cubicBezTo>
                    <a:pt x="287" y="271"/>
                    <a:pt x="285" y="272"/>
                    <a:pt x="283" y="272"/>
                  </a:cubicBezTo>
                  <a:cubicBezTo>
                    <a:pt x="289" y="305"/>
                    <a:pt x="269" y="335"/>
                    <a:pt x="245" y="343"/>
                  </a:cubicBezTo>
                  <a:cubicBezTo>
                    <a:pt x="227" y="350"/>
                    <a:pt x="111" y="374"/>
                    <a:pt x="138" y="378"/>
                  </a:cubicBezTo>
                  <a:cubicBezTo>
                    <a:pt x="146" y="380"/>
                    <a:pt x="102" y="372"/>
                    <a:pt x="83" y="424"/>
                  </a:cubicBezTo>
                  <a:cubicBezTo>
                    <a:pt x="68" y="465"/>
                    <a:pt x="104" y="493"/>
                    <a:pt x="98" y="497"/>
                  </a:cubicBezTo>
                  <a:cubicBezTo>
                    <a:pt x="67" y="520"/>
                    <a:pt x="37" y="513"/>
                    <a:pt x="11" y="497"/>
                  </a:cubicBezTo>
                  <a:cubicBezTo>
                    <a:pt x="11" y="505"/>
                    <a:pt x="8" y="513"/>
                    <a:pt x="5" y="522"/>
                  </a:cubicBezTo>
                  <a:cubicBezTo>
                    <a:pt x="3" y="541"/>
                    <a:pt x="2" y="561"/>
                    <a:pt x="0" y="574"/>
                  </a:cubicBezTo>
                  <a:cubicBezTo>
                    <a:pt x="3" y="586"/>
                    <a:pt x="10" y="601"/>
                    <a:pt x="22" y="617"/>
                  </a:cubicBezTo>
                  <a:cubicBezTo>
                    <a:pt x="31" y="623"/>
                    <a:pt x="41" y="629"/>
                    <a:pt x="45" y="636"/>
                  </a:cubicBezTo>
                  <a:cubicBezTo>
                    <a:pt x="592" y="742"/>
                    <a:pt x="592" y="742"/>
                    <a:pt x="592" y="742"/>
                  </a:cubicBezTo>
                  <a:cubicBezTo>
                    <a:pt x="735" y="812"/>
                    <a:pt x="735" y="812"/>
                    <a:pt x="735" y="812"/>
                  </a:cubicBezTo>
                  <a:cubicBezTo>
                    <a:pt x="735" y="812"/>
                    <a:pt x="772" y="791"/>
                    <a:pt x="775" y="800"/>
                  </a:cubicBezTo>
                  <a:cubicBezTo>
                    <a:pt x="778" y="809"/>
                    <a:pt x="754" y="840"/>
                    <a:pt x="787" y="843"/>
                  </a:cubicBezTo>
                  <a:cubicBezTo>
                    <a:pt x="821" y="846"/>
                    <a:pt x="882" y="855"/>
                    <a:pt x="933" y="858"/>
                  </a:cubicBezTo>
                  <a:cubicBezTo>
                    <a:pt x="985" y="861"/>
                    <a:pt x="1216" y="800"/>
                    <a:pt x="1238" y="779"/>
                  </a:cubicBezTo>
                  <a:cubicBezTo>
                    <a:pt x="1259" y="758"/>
                    <a:pt x="1317" y="663"/>
                    <a:pt x="1332" y="618"/>
                  </a:cubicBezTo>
                  <a:cubicBezTo>
                    <a:pt x="1347" y="572"/>
                    <a:pt x="1368" y="487"/>
                    <a:pt x="1359" y="472"/>
                  </a:cubicBezTo>
                </a:path>
              </a:pathLst>
            </a:custGeom>
            <a:solidFill>
              <a:srgbClr val="BBDB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58">
              <a:extLst>
                <a:ext uri="{FF2B5EF4-FFF2-40B4-BE49-F238E27FC236}">
                  <a16:creationId xmlns:a16="http://schemas.microsoft.com/office/drawing/2014/main" id="{2718D212-60D6-46BD-8AFC-BF806A16E722}"/>
                </a:ext>
              </a:extLst>
            </p:cNvPr>
            <p:cNvSpPr>
              <a:spLocks/>
            </p:cNvSpPr>
            <p:nvPr/>
          </p:nvSpPr>
          <p:spPr bwMode="auto">
            <a:xfrm>
              <a:off x="919" y="973"/>
              <a:ext cx="1551" cy="1042"/>
            </a:xfrm>
            <a:custGeom>
              <a:avLst/>
              <a:gdLst>
                <a:gd name="T0" fmla="*/ 1187 w 1187"/>
                <a:gd name="T1" fmla="*/ 479 h 797"/>
                <a:gd name="T2" fmla="*/ 1111 w 1187"/>
                <a:gd name="T3" fmla="*/ 336 h 797"/>
                <a:gd name="T4" fmla="*/ 1044 w 1187"/>
                <a:gd name="T5" fmla="*/ 269 h 797"/>
                <a:gd name="T6" fmla="*/ 931 w 1187"/>
                <a:gd name="T7" fmla="*/ 114 h 797"/>
                <a:gd name="T8" fmla="*/ 873 w 1187"/>
                <a:gd name="T9" fmla="*/ 41 h 797"/>
                <a:gd name="T10" fmla="*/ 688 w 1187"/>
                <a:gd name="T11" fmla="*/ 30 h 797"/>
                <a:gd name="T12" fmla="*/ 558 w 1187"/>
                <a:gd name="T13" fmla="*/ 93 h 797"/>
                <a:gd name="T14" fmla="*/ 339 w 1187"/>
                <a:gd name="T15" fmla="*/ 221 h 797"/>
                <a:gd name="T16" fmla="*/ 318 w 1187"/>
                <a:gd name="T17" fmla="*/ 283 h 797"/>
                <a:gd name="T18" fmla="*/ 184 w 1187"/>
                <a:gd name="T19" fmla="*/ 356 h 797"/>
                <a:gd name="T20" fmla="*/ 90 w 1187"/>
                <a:gd name="T21" fmla="*/ 499 h 797"/>
                <a:gd name="T22" fmla="*/ 8 w 1187"/>
                <a:gd name="T23" fmla="*/ 597 h 797"/>
                <a:gd name="T24" fmla="*/ 30 w 1187"/>
                <a:gd name="T25" fmla="*/ 620 h 797"/>
                <a:gd name="T26" fmla="*/ 66 w 1187"/>
                <a:gd name="T27" fmla="*/ 541 h 797"/>
                <a:gd name="T28" fmla="*/ 113 w 1187"/>
                <a:gd name="T29" fmla="*/ 505 h 797"/>
                <a:gd name="T30" fmla="*/ 216 w 1187"/>
                <a:gd name="T31" fmla="*/ 536 h 797"/>
                <a:gd name="T32" fmla="*/ 331 w 1187"/>
                <a:gd name="T33" fmla="*/ 573 h 797"/>
                <a:gd name="T34" fmla="*/ 386 w 1187"/>
                <a:gd name="T35" fmla="*/ 710 h 797"/>
                <a:gd name="T36" fmla="*/ 464 w 1187"/>
                <a:gd name="T37" fmla="*/ 697 h 797"/>
                <a:gd name="T38" fmla="*/ 591 w 1187"/>
                <a:gd name="T39" fmla="*/ 797 h 797"/>
                <a:gd name="T40" fmla="*/ 584 w 1187"/>
                <a:gd name="T41" fmla="*/ 792 h 797"/>
                <a:gd name="T42" fmla="*/ 520 w 1187"/>
                <a:gd name="T43" fmla="*/ 692 h 797"/>
                <a:gd name="T44" fmla="*/ 566 w 1187"/>
                <a:gd name="T45" fmla="*/ 689 h 797"/>
                <a:gd name="T46" fmla="*/ 715 w 1187"/>
                <a:gd name="T47" fmla="*/ 665 h 797"/>
                <a:gd name="T48" fmla="*/ 968 w 1187"/>
                <a:gd name="T49" fmla="*/ 647 h 797"/>
                <a:gd name="T50" fmla="*/ 1168 w 1187"/>
                <a:gd name="T51" fmla="*/ 723 h 797"/>
                <a:gd name="T52" fmla="*/ 1140 w 1187"/>
                <a:gd name="T53" fmla="*/ 702 h 797"/>
                <a:gd name="T54" fmla="*/ 1161 w 1187"/>
                <a:gd name="T55" fmla="*/ 541 h 797"/>
                <a:gd name="T56" fmla="*/ 1187 w 1187"/>
                <a:gd name="T57" fmla="*/ 479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87" h="797">
                  <a:moveTo>
                    <a:pt x="1187" y="479"/>
                  </a:moveTo>
                  <a:cubicBezTo>
                    <a:pt x="1187" y="479"/>
                    <a:pt x="1135" y="368"/>
                    <a:pt x="1111" y="336"/>
                  </a:cubicBezTo>
                  <a:cubicBezTo>
                    <a:pt x="1094" y="314"/>
                    <a:pt x="1044" y="269"/>
                    <a:pt x="1044" y="269"/>
                  </a:cubicBezTo>
                  <a:cubicBezTo>
                    <a:pt x="1044" y="269"/>
                    <a:pt x="943" y="129"/>
                    <a:pt x="931" y="114"/>
                  </a:cubicBezTo>
                  <a:cubicBezTo>
                    <a:pt x="919" y="99"/>
                    <a:pt x="882" y="59"/>
                    <a:pt x="873" y="41"/>
                  </a:cubicBezTo>
                  <a:cubicBezTo>
                    <a:pt x="864" y="23"/>
                    <a:pt x="803" y="0"/>
                    <a:pt x="688" y="30"/>
                  </a:cubicBezTo>
                  <a:cubicBezTo>
                    <a:pt x="680" y="32"/>
                    <a:pt x="572" y="89"/>
                    <a:pt x="558" y="93"/>
                  </a:cubicBezTo>
                  <a:cubicBezTo>
                    <a:pt x="480" y="116"/>
                    <a:pt x="464" y="157"/>
                    <a:pt x="339" y="221"/>
                  </a:cubicBezTo>
                  <a:cubicBezTo>
                    <a:pt x="317" y="232"/>
                    <a:pt x="336" y="269"/>
                    <a:pt x="318" y="283"/>
                  </a:cubicBezTo>
                  <a:cubicBezTo>
                    <a:pt x="272" y="319"/>
                    <a:pt x="201" y="334"/>
                    <a:pt x="184" y="356"/>
                  </a:cubicBezTo>
                  <a:cubicBezTo>
                    <a:pt x="120" y="438"/>
                    <a:pt x="102" y="423"/>
                    <a:pt x="90" y="499"/>
                  </a:cubicBezTo>
                  <a:cubicBezTo>
                    <a:pt x="77" y="575"/>
                    <a:pt x="23" y="584"/>
                    <a:pt x="8" y="597"/>
                  </a:cubicBezTo>
                  <a:cubicBezTo>
                    <a:pt x="0" y="604"/>
                    <a:pt x="22" y="613"/>
                    <a:pt x="30" y="620"/>
                  </a:cubicBezTo>
                  <a:cubicBezTo>
                    <a:pt x="42" y="590"/>
                    <a:pt x="66" y="541"/>
                    <a:pt x="66" y="541"/>
                  </a:cubicBezTo>
                  <a:cubicBezTo>
                    <a:pt x="84" y="514"/>
                    <a:pt x="96" y="506"/>
                    <a:pt x="113" y="505"/>
                  </a:cubicBezTo>
                  <a:cubicBezTo>
                    <a:pt x="130" y="505"/>
                    <a:pt x="211" y="512"/>
                    <a:pt x="216" y="536"/>
                  </a:cubicBezTo>
                  <a:cubicBezTo>
                    <a:pt x="221" y="560"/>
                    <a:pt x="317" y="551"/>
                    <a:pt x="331" y="573"/>
                  </a:cubicBezTo>
                  <a:cubicBezTo>
                    <a:pt x="344" y="596"/>
                    <a:pt x="390" y="642"/>
                    <a:pt x="386" y="710"/>
                  </a:cubicBezTo>
                  <a:cubicBezTo>
                    <a:pt x="386" y="710"/>
                    <a:pt x="414" y="688"/>
                    <a:pt x="464" y="697"/>
                  </a:cubicBezTo>
                  <a:cubicBezTo>
                    <a:pt x="532" y="710"/>
                    <a:pt x="546" y="758"/>
                    <a:pt x="591" y="797"/>
                  </a:cubicBezTo>
                  <a:cubicBezTo>
                    <a:pt x="589" y="795"/>
                    <a:pt x="587" y="794"/>
                    <a:pt x="584" y="792"/>
                  </a:cubicBezTo>
                  <a:cubicBezTo>
                    <a:pt x="559" y="750"/>
                    <a:pt x="535" y="734"/>
                    <a:pt x="520" y="692"/>
                  </a:cubicBezTo>
                  <a:cubicBezTo>
                    <a:pt x="514" y="674"/>
                    <a:pt x="534" y="681"/>
                    <a:pt x="566" y="689"/>
                  </a:cubicBezTo>
                  <a:cubicBezTo>
                    <a:pt x="607" y="699"/>
                    <a:pt x="667" y="709"/>
                    <a:pt x="715" y="665"/>
                  </a:cubicBezTo>
                  <a:cubicBezTo>
                    <a:pt x="800" y="586"/>
                    <a:pt x="931" y="641"/>
                    <a:pt x="968" y="647"/>
                  </a:cubicBezTo>
                  <a:cubicBezTo>
                    <a:pt x="989" y="650"/>
                    <a:pt x="1089" y="690"/>
                    <a:pt x="1168" y="723"/>
                  </a:cubicBezTo>
                  <a:cubicBezTo>
                    <a:pt x="1168" y="717"/>
                    <a:pt x="1140" y="702"/>
                    <a:pt x="1140" y="702"/>
                  </a:cubicBezTo>
                  <a:cubicBezTo>
                    <a:pt x="1106" y="684"/>
                    <a:pt x="1132" y="548"/>
                    <a:pt x="1161" y="541"/>
                  </a:cubicBezTo>
                  <a:cubicBezTo>
                    <a:pt x="1161" y="541"/>
                    <a:pt x="1174" y="506"/>
                    <a:pt x="1187" y="479"/>
                  </a:cubicBezTo>
                </a:path>
              </a:pathLst>
            </a:custGeom>
            <a:solidFill>
              <a:srgbClr val="FF92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 name="Freeform 59">
              <a:extLst>
                <a:ext uri="{FF2B5EF4-FFF2-40B4-BE49-F238E27FC236}">
                  <a16:creationId xmlns:a16="http://schemas.microsoft.com/office/drawing/2014/main" id="{F4DECE3F-D0C2-4A49-B3AA-C2BD987B2CCD}"/>
                </a:ext>
              </a:extLst>
            </p:cNvPr>
            <p:cNvSpPr>
              <a:spLocks noEditPoints="1"/>
            </p:cNvSpPr>
            <p:nvPr/>
          </p:nvSpPr>
          <p:spPr bwMode="auto">
            <a:xfrm>
              <a:off x="846" y="1633"/>
              <a:ext cx="1571" cy="1277"/>
            </a:xfrm>
            <a:custGeom>
              <a:avLst/>
              <a:gdLst>
                <a:gd name="T0" fmla="*/ 1081 w 1202"/>
                <a:gd name="T1" fmla="*/ 963 h 977"/>
                <a:gd name="T2" fmla="*/ 1184 w 1202"/>
                <a:gd name="T3" fmla="*/ 876 h 977"/>
                <a:gd name="T4" fmla="*/ 389 w 1202"/>
                <a:gd name="T5" fmla="*/ 926 h 977"/>
                <a:gd name="T6" fmla="*/ 370 w 1202"/>
                <a:gd name="T7" fmla="*/ 964 h 977"/>
                <a:gd name="T8" fmla="*/ 379 w 1202"/>
                <a:gd name="T9" fmla="*/ 907 h 977"/>
                <a:gd name="T10" fmla="*/ 347 w 1202"/>
                <a:gd name="T11" fmla="*/ 930 h 977"/>
                <a:gd name="T12" fmla="*/ 339 w 1202"/>
                <a:gd name="T13" fmla="*/ 922 h 977"/>
                <a:gd name="T14" fmla="*/ 498 w 1202"/>
                <a:gd name="T15" fmla="*/ 916 h 977"/>
                <a:gd name="T16" fmla="*/ 764 w 1202"/>
                <a:gd name="T17" fmla="*/ 878 h 977"/>
                <a:gd name="T18" fmla="*/ 311 w 1202"/>
                <a:gd name="T19" fmla="*/ 868 h 977"/>
                <a:gd name="T20" fmla="*/ 350 w 1202"/>
                <a:gd name="T21" fmla="*/ 882 h 977"/>
                <a:gd name="T22" fmla="*/ 454 w 1202"/>
                <a:gd name="T23" fmla="*/ 916 h 977"/>
                <a:gd name="T24" fmla="*/ 612 w 1202"/>
                <a:gd name="T25" fmla="*/ 852 h 977"/>
                <a:gd name="T26" fmla="*/ 610 w 1202"/>
                <a:gd name="T27" fmla="*/ 887 h 977"/>
                <a:gd name="T28" fmla="*/ 993 w 1202"/>
                <a:gd name="T29" fmla="*/ 831 h 977"/>
                <a:gd name="T30" fmla="*/ 1017 w 1202"/>
                <a:gd name="T31" fmla="*/ 869 h 977"/>
                <a:gd name="T32" fmla="*/ 949 w 1202"/>
                <a:gd name="T33" fmla="*/ 922 h 977"/>
                <a:gd name="T34" fmla="*/ 941 w 1202"/>
                <a:gd name="T35" fmla="*/ 824 h 977"/>
                <a:gd name="T36" fmla="*/ 915 w 1202"/>
                <a:gd name="T37" fmla="*/ 816 h 977"/>
                <a:gd name="T38" fmla="*/ 395 w 1202"/>
                <a:gd name="T39" fmla="*/ 879 h 977"/>
                <a:gd name="T40" fmla="*/ 640 w 1202"/>
                <a:gd name="T41" fmla="*/ 804 h 977"/>
                <a:gd name="T42" fmla="*/ 491 w 1202"/>
                <a:gd name="T43" fmla="*/ 856 h 977"/>
                <a:gd name="T44" fmla="*/ 899 w 1202"/>
                <a:gd name="T45" fmla="*/ 815 h 977"/>
                <a:gd name="T46" fmla="*/ 874 w 1202"/>
                <a:gd name="T47" fmla="*/ 841 h 977"/>
                <a:gd name="T48" fmla="*/ 865 w 1202"/>
                <a:gd name="T49" fmla="*/ 804 h 977"/>
                <a:gd name="T50" fmla="*/ 800 w 1202"/>
                <a:gd name="T51" fmla="*/ 790 h 977"/>
                <a:gd name="T52" fmla="*/ 765 w 1202"/>
                <a:gd name="T53" fmla="*/ 787 h 977"/>
                <a:gd name="T54" fmla="*/ 362 w 1202"/>
                <a:gd name="T55" fmla="*/ 840 h 977"/>
                <a:gd name="T56" fmla="*/ 613 w 1202"/>
                <a:gd name="T57" fmla="*/ 769 h 977"/>
                <a:gd name="T58" fmla="*/ 622 w 1202"/>
                <a:gd name="T59" fmla="*/ 788 h 977"/>
                <a:gd name="T60" fmla="*/ 661 w 1202"/>
                <a:gd name="T61" fmla="*/ 767 h 977"/>
                <a:gd name="T62" fmla="*/ 778 w 1202"/>
                <a:gd name="T63" fmla="*/ 848 h 977"/>
                <a:gd name="T64" fmla="*/ 111 w 1202"/>
                <a:gd name="T65" fmla="*/ 93 h 977"/>
                <a:gd name="T66" fmla="*/ 19 w 1202"/>
                <a:gd name="T67" fmla="*/ 265 h 977"/>
                <a:gd name="T68" fmla="*/ 20 w 1202"/>
                <a:gd name="T69" fmla="*/ 424 h 977"/>
                <a:gd name="T70" fmla="*/ 35 w 1202"/>
                <a:gd name="T71" fmla="*/ 617 h 977"/>
                <a:gd name="T72" fmla="*/ 333 w 1202"/>
                <a:gd name="T73" fmla="*/ 814 h 977"/>
                <a:gd name="T74" fmla="*/ 298 w 1202"/>
                <a:gd name="T75" fmla="*/ 851 h 977"/>
                <a:gd name="T76" fmla="*/ 420 w 1202"/>
                <a:gd name="T77" fmla="*/ 953 h 977"/>
                <a:gd name="T78" fmla="*/ 754 w 1202"/>
                <a:gd name="T79" fmla="*/ 910 h 977"/>
                <a:gd name="T80" fmla="*/ 757 w 1202"/>
                <a:gd name="T81" fmla="*/ 924 h 977"/>
                <a:gd name="T82" fmla="*/ 846 w 1202"/>
                <a:gd name="T83" fmla="*/ 866 h 977"/>
                <a:gd name="T84" fmla="*/ 853 w 1202"/>
                <a:gd name="T85" fmla="*/ 887 h 977"/>
                <a:gd name="T86" fmla="*/ 845 w 1202"/>
                <a:gd name="T87" fmla="*/ 928 h 977"/>
                <a:gd name="T88" fmla="*/ 900 w 1202"/>
                <a:gd name="T89" fmla="*/ 873 h 977"/>
                <a:gd name="T90" fmla="*/ 924 w 1202"/>
                <a:gd name="T91" fmla="*/ 858 h 977"/>
                <a:gd name="T92" fmla="*/ 940 w 1202"/>
                <a:gd name="T93" fmla="*/ 872 h 977"/>
                <a:gd name="T94" fmla="*/ 1050 w 1202"/>
                <a:gd name="T95" fmla="*/ 856 h 977"/>
                <a:gd name="T96" fmla="*/ 1081 w 1202"/>
                <a:gd name="T97" fmla="*/ 903 h 977"/>
                <a:gd name="T98" fmla="*/ 1005 w 1202"/>
                <a:gd name="T99" fmla="*/ 820 h 977"/>
                <a:gd name="T100" fmla="*/ 458 w 1202"/>
                <a:gd name="T101" fmla="*/ 714 h 977"/>
                <a:gd name="T102" fmla="*/ 508 w 1202"/>
                <a:gd name="T103" fmla="*/ 566 h 977"/>
                <a:gd name="T104" fmla="*/ 395 w 1202"/>
                <a:gd name="T105" fmla="*/ 553 h 977"/>
                <a:gd name="T106" fmla="*/ 405 w 1202"/>
                <a:gd name="T107" fmla="*/ 768 h 977"/>
                <a:gd name="T108" fmla="*/ 307 w 1202"/>
                <a:gd name="T109" fmla="*/ 742 h 977"/>
                <a:gd name="T110" fmla="*/ 95 w 1202"/>
                <a:gd name="T111" fmla="*/ 664 h 977"/>
                <a:gd name="T112" fmla="*/ 148 w 1202"/>
                <a:gd name="T113" fmla="*/ 400 h 977"/>
                <a:gd name="T114" fmla="*/ 59 w 1202"/>
                <a:gd name="T115" fmla="*/ 210 h 977"/>
                <a:gd name="T116" fmla="*/ 280 w 1202"/>
                <a:gd name="T117" fmla="*/ 244 h 977"/>
                <a:gd name="T118" fmla="*/ 521 w 1202"/>
                <a:gd name="T119" fmla="*/ 193 h 977"/>
                <a:gd name="T120" fmla="*/ 198 w 1202"/>
                <a:gd name="T121" fmla="*/ 229 h 977"/>
                <a:gd name="T122" fmla="*/ 256 w 1202"/>
                <a:gd name="T123" fmla="*/ 35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02" h="977">
                  <a:moveTo>
                    <a:pt x="1184" y="876"/>
                  </a:moveTo>
                  <a:cubicBezTo>
                    <a:pt x="1175" y="876"/>
                    <a:pt x="1158" y="885"/>
                    <a:pt x="1151" y="888"/>
                  </a:cubicBezTo>
                  <a:cubicBezTo>
                    <a:pt x="1153" y="890"/>
                    <a:pt x="1154" y="891"/>
                    <a:pt x="1156" y="893"/>
                  </a:cubicBezTo>
                  <a:cubicBezTo>
                    <a:pt x="1157" y="895"/>
                    <a:pt x="1157" y="898"/>
                    <a:pt x="1157" y="900"/>
                  </a:cubicBezTo>
                  <a:cubicBezTo>
                    <a:pt x="1157" y="903"/>
                    <a:pt x="1157" y="905"/>
                    <a:pt x="1155" y="908"/>
                  </a:cubicBezTo>
                  <a:cubicBezTo>
                    <a:pt x="1154" y="911"/>
                    <a:pt x="1152" y="914"/>
                    <a:pt x="1149" y="917"/>
                  </a:cubicBezTo>
                  <a:cubicBezTo>
                    <a:pt x="1135" y="933"/>
                    <a:pt x="1120" y="946"/>
                    <a:pt x="1102" y="955"/>
                  </a:cubicBezTo>
                  <a:cubicBezTo>
                    <a:pt x="1095" y="958"/>
                    <a:pt x="1088" y="961"/>
                    <a:pt x="1081" y="963"/>
                  </a:cubicBezTo>
                  <a:cubicBezTo>
                    <a:pt x="1094" y="964"/>
                    <a:pt x="1108" y="964"/>
                    <a:pt x="1121" y="965"/>
                  </a:cubicBezTo>
                  <a:cubicBezTo>
                    <a:pt x="1124" y="965"/>
                    <a:pt x="1127" y="965"/>
                    <a:pt x="1130" y="965"/>
                  </a:cubicBezTo>
                  <a:cubicBezTo>
                    <a:pt x="1142" y="965"/>
                    <a:pt x="1153" y="963"/>
                    <a:pt x="1161" y="953"/>
                  </a:cubicBezTo>
                  <a:cubicBezTo>
                    <a:pt x="1163" y="952"/>
                    <a:pt x="1165" y="950"/>
                    <a:pt x="1167" y="950"/>
                  </a:cubicBezTo>
                  <a:cubicBezTo>
                    <a:pt x="1185" y="947"/>
                    <a:pt x="1198" y="938"/>
                    <a:pt x="1202" y="921"/>
                  </a:cubicBezTo>
                  <a:cubicBezTo>
                    <a:pt x="1202" y="921"/>
                    <a:pt x="1201" y="921"/>
                    <a:pt x="1200" y="921"/>
                  </a:cubicBezTo>
                  <a:cubicBezTo>
                    <a:pt x="1167" y="918"/>
                    <a:pt x="1191" y="887"/>
                    <a:pt x="1188" y="878"/>
                  </a:cubicBezTo>
                  <a:cubicBezTo>
                    <a:pt x="1187" y="877"/>
                    <a:pt x="1186" y="876"/>
                    <a:pt x="1184" y="876"/>
                  </a:cubicBezTo>
                  <a:moveTo>
                    <a:pt x="370" y="964"/>
                  </a:moveTo>
                  <a:cubicBezTo>
                    <a:pt x="369" y="964"/>
                    <a:pt x="368" y="964"/>
                    <a:pt x="367" y="964"/>
                  </a:cubicBezTo>
                  <a:cubicBezTo>
                    <a:pt x="364" y="963"/>
                    <a:pt x="362" y="962"/>
                    <a:pt x="360" y="959"/>
                  </a:cubicBezTo>
                  <a:cubicBezTo>
                    <a:pt x="358" y="957"/>
                    <a:pt x="357" y="954"/>
                    <a:pt x="357" y="952"/>
                  </a:cubicBezTo>
                  <a:cubicBezTo>
                    <a:pt x="357" y="949"/>
                    <a:pt x="358" y="946"/>
                    <a:pt x="360" y="944"/>
                  </a:cubicBezTo>
                  <a:cubicBezTo>
                    <a:pt x="367" y="938"/>
                    <a:pt x="375" y="932"/>
                    <a:pt x="383" y="928"/>
                  </a:cubicBezTo>
                  <a:cubicBezTo>
                    <a:pt x="385" y="927"/>
                    <a:pt x="387" y="926"/>
                    <a:pt x="389" y="926"/>
                  </a:cubicBezTo>
                  <a:cubicBezTo>
                    <a:pt x="389" y="926"/>
                    <a:pt x="389" y="926"/>
                    <a:pt x="389" y="926"/>
                  </a:cubicBezTo>
                  <a:cubicBezTo>
                    <a:pt x="392" y="926"/>
                    <a:pt x="395" y="928"/>
                    <a:pt x="396" y="930"/>
                  </a:cubicBezTo>
                  <a:cubicBezTo>
                    <a:pt x="398" y="932"/>
                    <a:pt x="399" y="935"/>
                    <a:pt x="400" y="938"/>
                  </a:cubicBezTo>
                  <a:cubicBezTo>
                    <a:pt x="400" y="938"/>
                    <a:pt x="400" y="938"/>
                    <a:pt x="400" y="938"/>
                  </a:cubicBezTo>
                  <a:cubicBezTo>
                    <a:pt x="400" y="938"/>
                    <a:pt x="400" y="938"/>
                    <a:pt x="400" y="938"/>
                  </a:cubicBezTo>
                  <a:cubicBezTo>
                    <a:pt x="400" y="938"/>
                    <a:pt x="400" y="938"/>
                    <a:pt x="400" y="938"/>
                  </a:cubicBezTo>
                  <a:cubicBezTo>
                    <a:pt x="399" y="943"/>
                    <a:pt x="396" y="948"/>
                    <a:pt x="393" y="952"/>
                  </a:cubicBezTo>
                  <a:cubicBezTo>
                    <a:pt x="389" y="956"/>
                    <a:pt x="384" y="960"/>
                    <a:pt x="379" y="962"/>
                  </a:cubicBezTo>
                  <a:cubicBezTo>
                    <a:pt x="376" y="963"/>
                    <a:pt x="373" y="964"/>
                    <a:pt x="370" y="964"/>
                  </a:cubicBezTo>
                  <a:moveTo>
                    <a:pt x="369" y="900"/>
                  </a:moveTo>
                  <a:cubicBezTo>
                    <a:pt x="369" y="900"/>
                    <a:pt x="369" y="900"/>
                    <a:pt x="369" y="900"/>
                  </a:cubicBezTo>
                  <a:cubicBezTo>
                    <a:pt x="370" y="900"/>
                    <a:pt x="370" y="900"/>
                    <a:pt x="370" y="900"/>
                  </a:cubicBezTo>
                  <a:cubicBezTo>
                    <a:pt x="373" y="900"/>
                    <a:pt x="375" y="901"/>
                    <a:pt x="377" y="903"/>
                  </a:cubicBezTo>
                  <a:cubicBezTo>
                    <a:pt x="377" y="903"/>
                    <a:pt x="377" y="903"/>
                    <a:pt x="377" y="903"/>
                  </a:cubicBezTo>
                  <a:cubicBezTo>
                    <a:pt x="378" y="903"/>
                    <a:pt x="378" y="904"/>
                    <a:pt x="378" y="904"/>
                  </a:cubicBezTo>
                  <a:cubicBezTo>
                    <a:pt x="378" y="904"/>
                    <a:pt x="379" y="905"/>
                    <a:pt x="379" y="905"/>
                  </a:cubicBezTo>
                  <a:cubicBezTo>
                    <a:pt x="379" y="906"/>
                    <a:pt x="379" y="906"/>
                    <a:pt x="379" y="907"/>
                  </a:cubicBezTo>
                  <a:cubicBezTo>
                    <a:pt x="379" y="907"/>
                    <a:pt x="379" y="908"/>
                    <a:pt x="379" y="908"/>
                  </a:cubicBezTo>
                  <a:cubicBezTo>
                    <a:pt x="379" y="909"/>
                    <a:pt x="378" y="909"/>
                    <a:pt x="378" y="910"/>
                  </a:cubicBezTo>
                  <a:cubicBezTo>
                    <a:pt x="378" y="911"/>
                    <a:pt x="378" y="911"/>
                    <a:pt x="377" y="912"/>
                  </a:cubicBezTo>
                  <a:cubicBezTo>
                    <a:pt x="377" y="912"/>
                    <a:pt x="377" y="912"/>
                    <a:pt x="377" y="912"/>
                  </a:cubicBezTo>
                  <a:cubicBezTo>
                    <a:pt x="368" y="918"/>
                    <a:pt x="358" y="924"/>
                    <a:pt x="349" y="929"/>
                  </a:cubicBezTo>
                  <a:cubicBezTo>
                    <a:pt x="349" y="929"/>
                    <a:pt x="349" y="929"/>
                    <a:pt x="349" y="929"/>
                  </a:cubicBezTo>
                  <a:cubicBezTo>
                    <a:pt x="348" y="930"/>
                    <a:pt x="347" y="930"/>
                    <a:pt x="347" y="930"/>
                  </a:cubicBezTo>
                  <a:cubicBezTo>
                    <a:pt x="347" y="930"/>
                    <a:pt x="347" y="930"/>
                    <a:pt x="347" y="930"/>
                  </a:cubicBezTo>
                  <a:cubicBezTo>
                    <a:pt x="346" y="930"/>
                    <a:pt x="346" y="930"/>
                    <a:pt x="345" y="930"/>
                  </a:cubicBezTo>
                  <a:cubicBezTo>
                    <a:pt x="345" y="929"/>
                    <a:pt x="345" y="929"/>
                    <a:pt x="344" y="929"/>
                  </a:cubicBezTo>
                  <a:cubicBezTo>
                    <a:pt x="344" y="929"/>
                    <a:pt x="343" y="929"/>
                    <a:pt x="343" y="928"/>
                  </a:cubicBezTo>
                  <a:cubicBezTo>
                    <a:pt x="342" y="927"/>
                    <a:pt x="341" y="927"/>
                    <a:pt x="340" y="926"/>
                  </a:cubicBezTo>
                  <a:cubicBezTo>
                    <a:pt x="342" y="924"/>
                    <a:pt x="342" y="924"/>
                    <a:pt x="342" y="924"/>
                  </a:cubicBezTo>
                  <a:cubicBezTo>
                    <a:pt x="340" y="926"/>
                    <a:pt x="340" y="926"/>
                    <a:pt x="340" y="926"/>
                  </a:cubicBezTo>
                  <a:cubicBezTo>
                    <a:pt x="338" y="925"/>
                    <a:pt x="338" y="925"/>
                    <a:pt x="338" y="925"/>
                  </a:cubicBezTo>
                  <a:cubicBezTo>
                    <a:pt x="339" y="922"/>
                    <a:pt x="339" y="922"/>
                    <a:pt x="339" y="922"/>
                  </a:cubicBezTo>
                  <a:cubicBezTo>
                    <a:pt x="343" y="917"/>
                    <a:pt x="346" y="911"/>
                    <a:pt x="351" y="907"/>
                  </a:cubicBezTo>
                  <a:cubicBezTo>
                    <a:pt x="356" y="903"/>
                    <a:pt x="362" y="900"/>
                    <a:pt x="369" y="900"/>
                  </a:cubicBezTo>
                  <a:moveTo>
                    <a:pt x="504" y="940"/>
                  </a:moveTo>
                  <a:cubicBezTo>
                    <a:pt x="501" y="940"/>
                    <a:pt x="498" y="939"/>
                    <a:pt x="495" y="937"/>
                  </a:cubicBezTo>
                  <a:cubicBezTo>
                    <a:pt x="493" y="936"/>
                    <a:pt x="491" y="933"/>
                    <a:pt x="490" y="929"/>
                  </a:cubicBezTo>
                  <a:cubicBezTo>
                    <a:pt x="490" y="928"/>
                    <a:pt x="490" y="927"/>
                    <a:pt x="490" y="926"/>
                  </a:cubicBezTo>
                  <a:cubicBezTo>
                    <a:pt x="490" y="924"/>
                    <a:pt x="491" y="921"/>
                    <a:pt x="492" y="919"/>
                  </a:cubicBezTo>
                  <a:cubicBezTo>
                    <a:pt x="494" y="918"/>
                    <a:pt x="496" y="917"/>
                    <a:pt x="498" y="916"/>
                  </a:cubicBezTo>
                  <a:cubicBezTo>
                    <a:pt x="502" y="914"/>
                    <a:pt x="506" y="914"/>
                    <a:pt x="509" y="913"/>
                  </a:cubicBezTo>
                  <a:cubicBezTo>
                    <a:pt x="555" y="899"/>
                    <a:pt x="602" y="897"/>
                    <a:pt x="649" y="894"/>
                  </a:cubicBezTo>
                  <a:cubicBezTo>
                    <a:pt x="671" y="892"/>
                    <a:pt x="693" y="888"/>
                    <a:pt x="714" y="879"/>
                  </a:cubicBezTo>
                  <a:cubicBezTo>
                    <a:pt x="729" y="874"/>
                    <a:pt x="744" y="873"/>
                    <a:pt x="759" y="871"/>
                  </a:cubicBezTo>
                  <a:cubicBezTo>
                    <a:pt x="761" y="870"/>
                    <a:pt x="761" y="870"/>
                    <a:pt x="761" y="870"/>
                  </a:cubicBezTo>
                  <a:cubicBezTo>
                    <a:pt x="762" y="873"/>
                    <a:pt x="762" y="873"/>
                    <a:pt x="762" y="873"/>
                  </a:cubicBezTo>
                  <a:cubicBezTo>
                    <a:pt x="763" y="874"/>
                    <a:pt x="763" y="876"/>
                    <a:pt x="764" y="878"/>
                  </a:cubicBezTo>
                  <a:cubicBezTo>
                    <a:pt x="764" y="878"/>
                    <a:pt x="764" y="878"/>
                    <a:pt x="764" y="878"/>
                  </a:cubicBezTo>
                  <a:cubicBezTo>
                    <a:pt x="764" y="880"/>
                    <a:pt x="764" y="880"/>
                    <a:pt x="764" y="880"/>
                  </a:cubicBezTo>
                  <a:cubicBezTo>
                    <a:pt x="762" y="881"/>
                    <a:pt x="762" y="881"/>
                    <a:pt x="762" y="881"/>
                  </a:cubicBezTo>
                  <a:cubicBezTo>
                    <a:pt x="730" y="898"/>
                    <a:pt x="698" y="916"/>
                    <a:pt x="660" y="921"/>
                  </a:cubicBezTo>
                  <a:cubicBezTo>
                    <a:pt x="611" y="927"/>
                    <a:pt x="563" y="933"/>
                    <a:pt x="514" y="938"/>
                  </a:cubicBezTo>
                  <a:cubicBezTo>
                    <a:pt x="511" y="939"/>
                    <a:pt x="507" y="940"/>
                    <a:pt x="504" y="940"/>
                  </a:cubicBezTo>
                  <a:moveTo>
                    <a:pt x="309" y="873"/>
                  </a:moveTo>
                  <a:cubicBezTo>
                    <a:pt x="306" y="869"/>
                    <a:pt x="306" y="869"/>
                    <a:pt x="306" y="869"/>
                  </a:cubicBezTo>
                  <a:cubicBezTo>
                    <a:pt x="311" y="868"/>
                    <a:pt x="311" y="868"/>
                    <a:pt x="311" y="868"/>
                  </a:cubicBezTo>
                  <a:cubicBezTo>
                    <a:pt x="323" y="865"/>
                    <a:pt x="332" y="862"/>
                    <a:pt x="342" y="861"/>
                  </a:cubicBezTo>
                  <a:cubicBezTo>
                    <a:pt x="342" y="861"/>
                    <a:pt x="342" y="861"/>
                    <a:pt x="342" y="861"/>
                  </a:cubicBezTo>
                  <a:cubicBezTo>
                    <a:pt x="344" y="861"/>
                    <a:pt x="346" y="862"/>
                    <a:pt x="347" y="863"/>
                  </a:cubicBezTo>
                  <a:cubicBezTo>
                    <a:pt x="348" y="864"/>
                    <a:pt x="349" y="865"/>
                    <a:pt x="350" y="867"/>
                  </a:cubicBezTo>
                  <a:cubicBezTo>
                    <a:pt x="352" y="869"/>
                    <a:pt x="354" y="872"/>
                    <a:pt x="355" y="873"/>
                  </a:cubicBezTo>
                  <a:cubicBezTo>
                    <a:pt x="358" y="876"/>
                    <a:pt x="358" y="876"/>
                    <a:pt x="358" y="876"/>
                  </a:cubicBezTo>
                  <a:cubicBezTo>
                    <a:pt x="355" y="878"/>
                    <a:pt x="355" y="878"/>
                    <a:pt x="355" y="878"/>
                  </a:cubicBezTo>
                  <a:cubicBezTo>
                    <a:pt x="353" y="879"/>
                    <a:pt x="352" y="880"/>
                    <a:pt x="350" y="882"/>
                  </a:cubicBezTo>
                  <a:cubicBezTo>
                    <a:pt x="348" y="883"/>
                    <a:pt x="346" y="885"/>
                    <a:pt x="343" y="886"/>
                  </a:cubicBezTo>
                  <a:cubicBezTo>
                    <a:pt x="340" y="886"/>
                    <a:pt x="338" y="886"/>
                    <a:pt x="335" y="886"/>
                  </a:cubicBezTo>
                  <a:cubicBezTo>
                    <a:pt x="335" y="886"/>
                    <a:pt x="335" y="886"/>
                    <a:pt x="335" y="886"/>
                  </a:cubicBezTo>
                  <a:cubicBezTo>
                    <a:pt x="331" y="886"/>
                    <a:pt x="327" y="885"/>
                    <a:pt x="322" y="883"/>
                  </a:cubicBezTo>
                  <a:cubicBezTo>
                    <a:pt x="318" y="881"/>
                    <a:pt x="314" y="878"/>
                    <a:pt x="309" y="873"/>
                  </a:cubicBezTo>
                  <a:cubicBezTo>
                    <a:pt x="312" y="871"/>
                    <a:pt x="312" y="871"/>
                    <a:pt x="312" y="871"/>
                  </a:cubicBezTo>
                  <a:cubicBezTo>
                    <a:pt x="309" y="873"/>
                    <a:pt x="309" y="873"/>
                    <a:pt x="309" y="873"/>
                  </a:cubicBezTo>
                  <a:moveTo>
                    <a:pt x="454" y="916"/>
                  </a:moveTo>
                  <a:cubicBezTo>
                    <a:pt x="452" y="916"/>
                    <a:pt x="450" y="916"/>
                    <a:pt x="449" y="915"/>
                  </a:cubicBezTo>
                  <a:cubicBezTo>
                    <a:pt x="446" y="914"/>
                    <a:pt x="444" y="912"/>
                    <a:pt x="442" y="910"/>
                  </a:cubicBezTo>
                  <a:cubicBezTo>
                    <a:pt x="439" y="908"/>
                    <a:pt x="437" y="905"/>
                    <a:pt x="436" y="903"/>
                  </a:cubicBezTo>
                  <a:cubicBezTo>
                    <a:pt x="433" y="901"/>
                    <a:pt x="433" y="901"/>
                    <a:pt x="433" y="901"/>
                  </a:cubicBezTo>
                  <a:cubicBezTo>
                    <a:pt x="436" y="899"/>
                    <a:pt x="436" y="899"/>
                    <a:pt x="436" y="899"/>
                  </a:cubicBezTo>
                  <a:cubicBezTo>
                    <a:pt x="437" y="898"/>
                    <a:pt x="439" y="896"/>
                    <a:pt x="441" y="894"/>
                  </a:cubicBezTo>
                  <a:cubicBezTo>
                    <a:pt x="442" y="892"/>
                    <a:pt x="445" y="890"/>
                    <a:pt x="447" y="889"/>
                  </a:cubicBezTo>
                  <a:cubicBezTo>
                    <a:pt x="501" y="870"/>
                    <a:pt x="556" y="860"/>
                    <a:pt x="612" y="852"/>
                  </a:cubicBezTo>
                  <a:cubicBezTo>
                    <a:pt x="627" y="850"/>
                    <a:pt x="642" y="848"/>
                    <a:pt x="657" y="846"/>
                  </a:cubicBezTo>
                  <a:cubicBezTo>
                    <a:pt x="660" y="845"/>
                    <a:pt x="663" y="845"/>
                    <a:pt x="666" y="845"/>
                  </a:cubicBezTo>
                  <a:cubicBezTo>
                    <a:pt x="671" y="845"/>
                    <a:pt x="676" y="846"/>
                    <a:pt x="680" y="848"/>
                  </a:cubicBezTo>
                  <a:cubicBezTo>
                    <a:pt x="685" y="850"/>
                    <a:pt x="689" y="854"/>
                    <a:pt x="692" y="860"/>
                  </a:cubicBezTo>
                  <a:cubicBezTo>
                    <a:pt x="692" y="860"/>
                    <a:pt x="692" y="860"/>
                    <a:pt x="692" y="860"/>
                  </a:cubicBezTo>
                  <a:cubicBezTo>
                    <a:pt x="693" y="862"/>
                    <a:pt x="693" y="862"/>
                    <a:pt x="693" y="862"/>
                  </a:cubicBezTo>
                  <a:cubicBezTo>
                    <a:pt x="691" y="864"/>
                    <a:pt x="691" y="864"/>
                    <a:pt x="691" y="864"/>
                  </a:cubicBezTo>
                  <a:cubicBezTo>
                    <a:pt x="665" y="879"/>
                    <a:pt x="638" y="885"/>
                    <a:pt x="610" y="887"/>
                  </a:cubicBezTo>
                  <a:cubicBezTo>
                    <a:pt x="568" y="891"/>
                    <a:pt x="526" y="893"/>
                    <a:pt x="486" y="907"/>
                  </a:cubicBezTo>
                  <a:cubicBezTo>
                    <a:pt x="478" y="909"/>
                    <a:pt x="471" y="912"/>
                    <a:pt x="464" y="914"/>
                  </a:cubicBezTo>
                  <a:cubicBezTo>
                    <a:pt x="461" y="915"/>
                    <a:pt x="457" y="916"/>
                    <a:pt x="454" y="916"/>
                  </a:cubicBezTo>
                  <a:moveTo>
                    <a:pt x="950" y="916"/>
                  </a:moveTo>
                  <a:cubicBezTo>
                    <a:pt x="957" y="893"/>
                    <a:pt x="966" y="872"/>
                    <a:pt x="974" y="850"/>
                  </a:cubicBezTo>
                  <a:cubicBezTo>
                    <a:pt x="975" y="847"/>
                    <a:pt x="976" y="844"/>
                    <a:pt x="978" y="840"/>
                  </a:cubicBezTo>
                  <a:cubicBezTo>
                    <a:pt x="979" y="837"/>
                    <a:pt x="982" y="835"/>
                    <a:pt x="985" y="833"/>
                  </a:cubicBezTo>
                  <a:cubicBezTo>
                    <a:pt x="987" y="832"/>
                    <a:pt x="990" y="831"/>
                    <a:pt x="993" y="831"/>
                  </a:cubicBezTo>
                  <a:cubicBezTo>
                    <a:pt x="993" y="831"/>
                    <a:pt x="993" y="831"/>
                    <a:pt x="993" y="831"/>
                  </a:cubicBezTo>
                  <a:cubicBezTo>
                    <a:pt x="994" y="831"/>
                    <a:pt x="995" y="831"/>
                    <a:pt x="997" y="831"/>
                  </a:cubicBezTo>
                  <a:cubicBezTo>
                    <a:pt x="1003" y="832"/>
                    <a:pt x="1008" y="836"/>
                    <a:pt x="1012" y="842"/>
                  </a:cubicBezTo>
                  <a:cubicBezTo>
                    <a:pt x="1016" y="847"/>
                    <a:pt x="1019" y="854"/>
                    <a:pt x="1019" y="862"/>
                  </a:cubicBezTo>
                  <a:cubicBezTo>
                    <a:pt x="1019" y="862"/>
                    <a:pt x="1019" y="862"/>
                    <a:pt x="1019" y="862"/>
                  </a:cubicBezTo>
                  <a:cubicBezTo>
                    <a:pt x="1019" y="862"/>
                    <a:pt x="1019" y="862"/>
                    <a:pt x="1019" y="862"/>
                  </a:cubicBezTo>
                  <a:cubicBezTo>
                    <a:pt x="1019" y="863"/>
                    <a:pt x="1019" y="863"/>
                    <a:pt x="1019" y="863"/>
                  </a:cubicBezTo>
                  <a:cubicBezTo>
                    <a:pt x="1018" y="864"/>
                    <a:pt x="1018" y="866"/>
                    <a:pt x="1017" y="869"/>
                  </a:cubicBezTo>
                  <a:cubicBezTo>
                    <a:pt x="1016" y="871"/>
                    <a:pt x="1015" y="874"/>
                    <a:pt x="1013" y="876"/>
                  </a:cubicBezTo>
                  <a:cubicBezTo>
                    <a:pt x="1002" y="892"/>
                    <a:pt x="991" y="908"/>
                    <a:pt x="980" y="924"/>
                  </a:cubicBezTo>
                  <a:cubicBezTo>
                    <a:pt x="979" y="925"/>
                    <a:pt x="978" y="927"/>
                    <a:pt x="976" y="929"/>
                  </a:cubicBezTo>
                  <a:cubicBezTo>
                    <a:pt x="974" y="930"/>
                    <a:pt x="972" y="932"/>
                    <a:pt x="970" y="933"/>
                  </a:cubicBezTo>
                  <a:cubicBezTo>
                    <a:pt x="967" y="934"/>
                    <a:pt x="963" y="935"/>
                    <a:pt x="960" y="935"/>
                  </a:cubicBezTo>
                  <a:cubicBezTo>
                    <a:pt x="957" y="935"/>
                    <a:pt x="955" y="934"/>
                    <a:pt x="953" y="933"/>
                  </a:cubicBezTo>
                  <a:cubicBezTo>
                    <a:pt x="951" y="931"/>
                    <a:pt x="950" y="930"/>
                    <a:pt x="950" y="928"/>
                  </a:cubicBezTo>
                  <a:cubicBezTo>
                    <a:pt x="949" y="926"/>
                    <a:pt x="949" y="924"/>
                    <a:pt x="949" y="922"/>
                  </a:cubicBezTo>
                  <a:cubicBezTo>
                    <a:pt x="949" y="920"/>
                    <a:pt x="950" y="918"/>
                    <a:pt x="950" y="916"/>
                  </a:cubicBezTo>
                  <a:cubicBezTo>
                    <a:pt x="950" y="916"/>
                    <a:pt x="950" y="916"/>
                    <a:pt x="950" y="916"/>
                  </a:cubicBezTo>
                  <a:moveTo>
                    <a:pt x="919" y="810"/>
                  </a:moveTo>
                  <a:cubicBezTo>
                    <a:pt x="921" y="809"/>
                    <a:pt x="921" y="809"/>
                    <a:pt x="921" y="809"/>
                  </a:cubicBezTo>
                  <a:cubicBezTo>
                    <a:pt x="923" y="810"/>
                    <a:pt x="923" y="810"/>
                    <a:pt x="923" y="810"/>
                  </a:cubicBezTo>
                  <a:cubicBezTo>
                    <a:pt x="925" y="811"/>
                    <a:pt x="928" y="812"/>
                    <a:pt x="931" y="813"/>
                  </a:cubicBezTo>
                  <a:cubicBezTo>
                    <a:pt x="934" y="815"/>
                    <a:pt x="937" y="816"/>
                    <a:pt x="939" y="819"/>
                  </a:cubicBezTo>
                  <a:cubicBezTo>
                    <a:pt x="941" y="821"/>
                    <a:pt x="941" y="823"/>
                    <a:pt x="941" y="824"/>
                  </a:cubicBezTo>
                  <a:cubicBezTo>
                    <a:pt x="941" y="828"/>
                    <a:pt x="939" y="833"/>
                    <a:pt x="938" y="836"/>
                  </a:cubicBezTo>
                  <a:cubicBezTo>
                    <a:pt x="937" y="837"/>
                    <a:pt x="937" y="838"/>
                    <a:pt x="936" y="839"/>
                  </a:cubicBezTo>
                  <a:cubicBezTo>
                    <a:pt x="935" y="840"/>
                    <a:pt x="934" y="841"/>
                    <a:pt x="933" y="841"/>
                  </a:cubicBezTo>
                  <a:cubicBezTo>
                    <a:pt x="931" y="842"/>
                    <a:pt x="929" y="843"/>
                    <a:pt x="927" y="843"/>
                  </a:cubicBezTo>
                  <a:cubicBezTo>
                    <a:pt x="925" y="843"/>
                    <a:pt x="924" y="842"/>
                    <a:pt x="923" y="842"/>
                  </a:cubicBezTo>
                  <a:cubicBezTo>
                    <a:pt x="922" y="841"/>
                    <a:pt x="922" y="840"/>
                    <a:pt x="921" y="839"/>
                  </a:cubicBezTo>
                  <a:cubicBezTo>
                    <a:pt x="920" y="838"/>
                    <a:pt x="919" y="836"/>
                    <a:pt x="918" y="834"/>
                  </a:cubicBezTo>
                  <a:cubicBezTo>
                    <a:pt x="916" y="828"/>
                    <a:pt x="916" y="822"/>
                    <a:pt x="915" y="816"/>
                  </a:cubicBezTo>
                  <a:cubicBezTo>
                    <a:pt x="915" y="815"/>
                    <a:pt x="915" y="815"/>
                    <a:pt x="915" y="815"/>
                  </a:cubicBezTo>
                  <a:cubicBezTo>
                    <a:pt x="916" y="814"/>
                    <a:pt x="916" y="814"/>
                    <a:pt x="916" y="814"/>
                  </a:cubicBezTo>
                  <a:cubicBezTo>
                    <a:pt x="917" y="812"/>
                    <a:pt x="918" y="811"/>
                    <a:pt x="919" y="810"/>
                  </a:cubicBezTo>
                  <a:cubicBezTo>
                    <a:pt x="919" y="810"/>
                    <a:pt x="919" y="810"/>
                    <a:pt x="919" y="810"/>
                  </a:cubicBezTo>
                  <a:moveTo>
                    <a:pt x="407" y="884"/>
                  </a:moveTo>
                  <a:cubicBezTo>
                    <a:pt x="405" y="884"/>
                    <a:pt x="401" y="884"/>
                    <a:pt x="399" y="883"/>
                  </a:cubicBezTo>
                  <a:cubicBezTo>
                    <a:pt x="398" y="882"/>
                    <a:pt x="397" y="882"/>
                    <a:pt x="396" y="881"/>
                  </a:cubicBezTo>
                  <a:cubicBezTo>
                    <a:pt x="396" y="881"/>
                    <a:pt x="395" y="880"/>
                    <a:pt x="395" y="879"/>
                  </a:cubicBezTo>
                  <a:cubicBezTo>
                    <a:pt x="395" y="878"/>
                    <a:pt x="395" y="877"/>
                    <a:pt x="395" y="876"/>
                  </a:cubicBezTo>
                  <a:cubicBezTo>
                    <a:pt x="395" y="872"/>
                    <a:pt x="396" y="868"/>
                    <a:pt x="398" y="864"/>
                  </a:cubicBezTo>
                  <a:cubicBezTo>
                    <a:pt x="399" y="862"/>
                    <a:pt x="401" y="861"/>
                    <a:pt x="403" y="860"/>
                  </a:cubicBezTo>
                  <a:cubicBezTo>
                    <a:pt x="404" y="859"/>
                    <a:pt x="406" y="859"/>
                    <a:pt x="408" y="858"/>
                  </a:cubicBezTo>
                  <a:cubicBezTo>
                    <a:pt x="459" y="843"/>
                    <a:pt x="510" y="827"/>
                    <a:pt x="561" y="814"/>
                  </a:cubicBezTo>
                  <a:cubicBezTo>
                    <a:pt x="581" y="808"/>
                    <a:pt x="601" y="809"/>
                    <a:pt x="620" y="807"/>
                  </a:cubicBezTo>
                  <a:cubicBezTo>
                    <a:pt x="623" y="806"/>
                    <a:pt x="626" y="806"/>
                    <a:pt x="628" y="806"/>
                  </a:cubicBezTo>
                  <a:cubicBezTo>
                    <a:pt x="633" y="805"/>
                    <a:pt x="636" y="804"/>
                    <a:pt x="640" y="804"/>
                  </a:cubicBezTo>
                  <a:cubicBezTo>
                    <a:pt x="642" y="804"/>
                    <a:pt x="644" y="804"/>
                    <a:pt x="646" y="805"/>
                  </a:cubicBezTo>
                  <a:cubicBezTo>
                    <a:pt x="647" y="806"/>
                    <a:pt x="649" y="807"/>
                    <a:pt x="650" y="808"/>
                  </a:cubicBezTo>
                  <a:cubicBezTo>
                    <a:pt x="653" y="811"/>
                    <a:pt x="656" y="816"/>
                    <a:pt x="659" y="821"/>
                  </a:cubicBezTo>
                  <a:cubicBezTo>
                    <a:pt x="659" y="821"/>
                    <a:pt x="659" y="821"/>
                    <a:pt x="659" y="821"/>
                  </a:cubicBezTo>
                  <a:cubicBezTo>
                    <a:pt x="661" y="825"/>
                    <a:pt x="661" y="825"/>
                    <a:pt x="661" y="825"/>
                  </a:cubicBezTo>
                  <a:cubicBezTo>
                    <a:pt x="657" y="826"/>
                    <a:pt x="657" y="826"/>
                    <a:pt x="657" y="826"/>
                  </a:cubicBezTo>
                  <a:cubicBezTo>
                    <a:pt x="640" y="829"/>
                    <a:pt x="625" y="831"/>
                    <a:pt x="609" y="834"/>
                  </a:cubicBezTo>
                  <a:cubicBezTo>
                    <a:pt x="570" y="841"/>
                    <a:pt x="530" y="847"/>
                    <a:pt x="491" y="856"/>
                  </a:cubicBezTo>
                  <a:cubicBezTo>
                    <a:pt x="467" y="861"/>
                    <a:pt x="443" y="872"/>
                    <a:pt x="419" y="881"/>
                  </a:cubicBezTo>
                  <a:cubicBezTo>
                    <a:pt x="417" y="881"/>
                    <a:pt x="416" y="882"/>
                    <a:pt x="414" y="883"/>
                  </a:cubicBezTo>
                  <a:cubicBezTo>
                    <a:pt x="412" y="884"/>
                    <a:pt x="410" y="884"/>
                    <a:pt x="408" y="884"/>
                  </a:cubicBezTo>
                  <a:cubicBezTo>
                    <a:pt x="407" y="884"/>
                    <a:pt x="407" y="884"/>
                    <a:pt x="407" y="884"/>
                  </a:cubicBezTo>
                  <a:moveTo>
                    <a:pt x="886" y="810"/>
                  </a:moveTo>
                  <a:cubicBezTo>
                    <a:pt x="884" y="804"/>
                    <a:pt x="884" y="804"/>
                    <a:pt x="884" y="804"/>
                  </a:cubicBezTo>
                  <a:cubicBezTo>
                    <a:pt x="890" y="807"/>
                    <a:pt x="890" y="807"/>
                    <a:pt x="890" y="807"/>
                  </a:cubicBezTo>
                  <a:cubicBezTo>
                    <a:pt x="894" y="809"/>
                    <a:pt x="897" y="812"/>
                    <a:pt x="899" y="815"/>
                  </a:cubicBezTo>
                  <a:cubicBezTo>
                    <a:pt x="901" y="818"/>
                    <a:pt x="902" y="822"/>
                    <a:pt x="902" y="825"/>
                  </a:cubicBezTo>
                  <a:cubicBezTo>
                    <a:pt x="902" y="830"/>
                    <a:pt x="901" y="835"/>
                    <a:pt x="900" y="840"/>
                  </a:cubicBezTo>
                  <a:cubicBezTo>
                    <a:pt x="897" y="851"/>
                    <a:pt x="897" y="851"/>
                    <a:pt x="897" y="851"/>
                  </a:cubicBezTo>
                  <a:cubicBezTo>
                    <a:pt x="894" y="840"/>
                    <a:pt x="894" y="840"/>
                    <a:pt x="894" y="840"/>
                  </a:cubicBezTo>
                  <a:cubicBezTo>
                    <a:pt x="891" y="830"/>
                    <a:pt x="888" y="820"/>
                    <a:pt x="886" y="810"/>
                  </a:cubicBezTo>
                  <a:cubicBezTo>
                    <a:pt x="889" y="810"/>
                    <a:pt x="889" y="810"/>
                    <a:pt x="889" y="810"/>
                  </a:cubicBezTo>
                  <a:cubicBezTo>
                    <a:pt x="886" y="810"/>
                    <a:pt x="886" y="810"/>
                    <a:pt x="886" y="810"/>
                  </a:cubicBezTo>
                  <a:moveTo>
                    <a:pt x="874" y="841"/>
                  </a:moveTo>
                  <a:cubicBezTo>
                    <a:pt x="869" y="835"/>
                    <a:pt x="869" y="835"/>
                    <a:pt x="869" y="835"/>
                  </a:cubicBezTo>
                  <a:cubicBezTo>
                    <a:pt x="858" y="824"/>
                    <a:pt x="850" y="815"/>
                    <a:pt x="842" y="806"/>
                  </a:cubicBezTo>
                  <a:cubicBezTo>
                    <a:pt x="840" y="804"/>
                    <a:pt x="838" y="801"/>
                    <a:pt x="836" y="799"/>
                  </a:cubicBezTo>
                  <a:cubicBezTo>
                    <a:pt x="833" y="794"/>
                    <a:pt x="833" y="794"/>
                    <a:pt x="833" y="794"/>
                  </a:cubicBezTo>
                  <a:cubicBezTo>
                    <a:pt x="839" y="794"/>
                    <a:pt x="839" y="794"/>
                    <a:pt x="839" y="794"/>
                  </a:cubicBezTo>
                  <a:cubicBezTo>
                    <a:pt x="839" y="794"/>
                    <a:pt x="840" y="794"/>
                    <a:pt x="841" y="794"/>
                  </a:cubicBezTo>
                  <a:cubicBezTo>
                    <a:pt x="846" y="794"/>
                    <a:pt x="851" y="795"/>
                    <a:pt x="855" y="796"/>
                  </a:cubicBezTo>
                  <a:cubicBezTo>
                    <a:pt x="859" y="798"/>
                    <a:pt x="862" y="800"/>
                    <a:pt x="865" y="804"/>
                  </a:cubicBezTo>
                  <a:cubicBezTo>
                    <a:pt x="871" y="811"/>
                    <a:pt x="874" y="820"/>
                    <a:pt x="874" y="833"/>
                  </a:cubicBezTo>
                  <a:cubicBezTo>
                    <a:pt x="874" y="833"/>
                    <a:pt x="874" y="833"/>
                    <a:pt x="874" y="833"/>
                  </a:cubicBezTo>
                  <a:cubicBezTo>
                    <a:pt x="874" y="841"/>
                    <a:pt x="874" y="841"/>
                    <a:pt x="874" y="841"/>
                  </a:cubicBezTo>
                  <a:moveTo>
                    <a:pt x="767" y="779"/>
                  </a:moveTo>
                  <a:cubicBezTo>
                    <a:pt x="768" y="776"/>
                    <a:pt x="768" y="776"/>
                    <a:pt x="768" y="776"/>
                  </a:cubicBezTo>
                  <a:cubicBezTo>
                    <a:pt x="771" y="777"/>
                    <a:pt x="771" y="777"/>
                    <a:pt x="771" y="777"/>
                  </a:cubicBezTo>
                  <a:cubicBezTo>
                    <a:pt x="775" y="779"/>
                    <a:pt x="780" y="781"/>
                    <a:pt x="785" y="783"/>
                  </a:cubicBezTo>
                  <a:cubicBezTo>
                    <a:pt x="790" y="784"/>
                    <a:pt x="795" y="787"/>
                    <a:pt x="800" y="790"/>
                  </a:cubicBezTo>
                  <a:cubicBezTo>
                    <a:pt x="818" y="805"/>
                    <a:pt x="835" y="822"/>
                    <a:pt x="852" y="839"/>
                  </a:cubicBezTo>
                  <a:cubicBezTo>
                    <a:pt x="854" y="841"/>
                    <a:pt x="855" y="843"/>
                    <a:pt x="859" y="847"/>
                  </a:cubicBezTo>
                  <a:cubicBezTo>
                    <a:pt x="863" y="852"/>
                    <a:pt x="863" y="852"/>
                    <a:pt x="863" y="852"/>
                  </a:cubicBezTo>
                  <a:cubicBezTo>
                    <a:pt x="856" y="852"/>
                    <a:pt x="856" y="852"/>
                    <a:pt x="856" y="852"/>
                  </a:cubicBezTo>
                  <a:cubicBezTo>
                    <a:pt x="854" y="852"/>
                    <a:pt x="853" y="852"/>
                    <a:pt x="852" y="852"/>
                  </a:cubicBezTo>
                  <a:cubicBezTo>
                    <a:pt x="849" y="852"/>
                    <a:pt x="847" y="852"/>
                    <a:pt x="846" y="852"/>
                  </a:cubicBezTo>
                  <a:cubicBezTo>
                    <a:pt x="842" y="852"/>
                    <a:pt x="839" y="852"/>
                    <a:pt x="836" y="851"/>
                  </a:cubicBezTo>
                  <a:cubicBezTo>
                    <a:pt x="803" y="839"/>
                    <a:pt x="781" y="815"/>
                    <a:pt x="765" y="787"/>
                  </a:cubicBezTo>
                  <a:cubicBezTo>
                    <a:pt x="764" y="785"/>
                    <a:pt x="764" y="785"/>
                    <a:pt x="764" y="785"/>
                  </a:cubicBezTo>
                  <a:cubicBezTo>
                    <a:pt x="764" y="784"/>
                    <a:pt x="764" y="784"/>
                    <a:pt x="764" y="784"/>
                  </a:cubicBezTo>
                  <a:cubicBezTo>
                    <a:pt x="765" y="782"/>
                    <a:pt x="766" y="781"/>
                    <a:pt x="767" y="779"/>
                  </a:cubicBezTo>
                  <a:cubicBezTo>
                    <a:pt x="767" y="779"/>
                    <a:pt x="767" y="779"/>
                    <a:pt x="767" y="779"/>
                  </a:cubicBezTo>
                  <a:moveTo>
                    <a:pt x="377" y="855"/>
                  </a:moveTo>
                  <a:cubicBezTo>
                    <a:pt x="375" y="855"/>
                    <a:pt x="374" y="854"/>
                    <a:pt x="372" y="854"/>
                  </a:cubicBezTo>
                  <a:cubicBezTo>
                    <a:pt x="371" y="853"/>
                    <a:pt x="369" y="852"/>
                    <a:pt x="368" y="851"/>
                  </a:cubicBezTo>
                  <a:cubicBezTo>
                    <a:pt x="366" y="848"/>
                    <a:pt x="364" y="845"/>
                    <a:pt x="362" y="840"/>
                  </a:cubicBezTo>
                  <a:cubicBezTo>
                    <a:pt x="360" y="837"/>
                    <a:pt x="360" y="834"/>
                    <a:pt x="360" y="832"/>
                  </a:cubicBezTo>
                  <a:cubicBezTo>
                    <a:pt x="360" y="830"/>
                    <a:pt x="360" y="828"/>
                    <a:pt x="361" y="826"/>
                  </a:cubicBezTo>
                  <a:cubicBezTo>
                    <a:pt x="362" y="825"/>
                    <a:pt x="363" y="824"/>
                    <a:pt x="365" y="822"/>
                  </a:cubicBezTo>
                  <a:cubicBezTo>
                    <a:pt x="367" y="820"/>
                    <a:pt x="370" y="819"/>
                    <a:pt x="374" y="818"/>
                  </a:cubicBezTo>
                  <a:cubicBezTo>
                    <a:pt x="424" y="801"/>
                    <a:pt x="475" y="783"/>
                    <a:pt x="526" y="767"/>
                  </a:cubicBezTo>
                  <a:cubicBezTo>
                    <a:pt x="531" y="766"/>
                    <a:pt x="535" y="765"/>
                    <a:pt x="540" y="765"/>
                  </a:cubicBezTo>
                  <a:cubicBezTo>
                    <a:pt x="546" y="765"/>
                    <a:pt x="553" y="766"/>
                    <a:pt x="559" y="766"/>
                  </a:cubicBezTo>
                  <a:cubicBezTo>
                    <a:pt x="577" y="767"/>
                    <a:pt x="595" y="768"/>
                    <a:pt x="613" y="769"/>
                  </a:cubicBezTo>
                  <a:cubicBezTo>
                    <a:pt x="620" y="770"/>
                    <a:pt x="626" y="774"/>
                    <a:pt x="632" y="776"/>
                  </a:cubicBezTo>
                  <a:cubicBezTo>
                    <a:pt x="634" y="776"/>
                    <a:pt x="634" y="776"/>
                    <a:pt x="634" y="776"/>
                  </a:cubicBezTo>
                  <a:cubicBezTo>
                    <a:pt x="634" y="779"/>
                    <a:pt x="634" y="779"/>
                    <a:pt x="634" y="779"/>
                  </a:cubicBezTo>
                  <a:cubicBezTo>
                    <a:pt x="633" y="781"/>
                    <a:pt x="633" y="782"/>
                    <a:pt x="633" y="784"/>
                  </a:cubicBezTo>
                  <a:cubicBezTo>
                    <a:pt x="633" y="784"/>
                    <a:pt x="633" y="784"/>
                    <a:pt x="633" y="784"/>
                  </a:cubicBezTo>
                  <a:cubicBezTo>
                    <a:pt x="632" y="785"/>
                    <a:pt x="632" y="785"/>
                    <a:pt x="632" y="785"/>
                  </a:cubicBezTo>
                  <a:cubicBezTo>
                    <a:pt x="631" y="786"/>
                    <a:pt x="631" y="786"/>
                    <a:pt x="631" y="786"/>
                  </a:cubicBezTo>
                  <a:cubicBezTo>
                    <a:pt x="629" y="786"/>
                    <a:pt x="626" y="788"/>
                    <a:pt x="622" y="788"/>
                  </a:cubicBezTo>
                  <a:cubicBezTo>
                    <a:pt x="540" y="793"/>
                    <a:pt x="462" y="815"/>
                    <a:pt x="388" y="851"/>
                  </a:cubicBezTo>
                  <a:cubicBezTo>
                    <a:pt x="384" y="853"/>
                    <a:pt x="380" y="855"/>
                    <a:pt x="377" y="855"/>
                  </a:cubicBezTo>
                  <a:cubicBezTo>
                    <a:pt x="377" y="855"/>
                    <a:pt x="377" y="855"/>
                    <a:pt x="377" y="855"/>
                  </a:cubicBezTo>
                  <a:moveTo>
                    <a:pt x="775" y="853"/>
                  </a:moveTo>
                  <a:cubicBezTo>
                    <a:pt x="768" y="853"/>
                    <a:pt x="761" y="851"/>
                    <a:pt x="752" y="848"/>
                  </a:cubicBezTo>
                  <a:cubicBezTo>
                    <a:pt x="744" y="844"/>
                    <a:pt x="735" y="839"/>
                    <a:pt x="726" y="834"/>
                  </a:cubicBezTo>
                  <a:cubicBezTo>
                    <a:pt x="708" y="822"/>
                    <a:pt x="690" y="808"/>
                    <a:pt x="678" y="794"/>
                  </a:cubicBezTo>
                  <a:cubicBezTo>
                    <a:pt x="669" y="784"/>
                    <a:pt x="663" y="775"/>
                    <a:pt x="661" y="767"/>
                  </a:cubicBezTo>
                  <a:cubicBezTo>
                    <a:pt x="661" y="764"/>
                    <a:pt x="661" y="764"/>
                    <a:pt x="661" y="764"/>
                  </a:cubicBezTo>
                  <a:cubicBezTo>
                    <a:pt x="664" y="763"/>
                    <a:pt x="664" y="763"/>
                    <a:pt x="664" y="763"/>
                  </a:cubicBezTo>
                  <a:cubicBezTo>
                    <a:pt x="667" y="763"/>
                    <a:pt x="670" y="762"/>
                    <a:pt x="672" y="762"/>
                  </a:cubicBezTo>
                  <a:cubicBezTo>
                    <a:pt x="673" y="762"/>
                    <a:pt x="673" y="762"/>
                    <a:pt x="673" y="762"/>
                  </a:cubicBezTo>
                  <a:cubicBezTo>
                    <a:pt x="681" y="762"/>
                    <a:pt x="689" y="765"/>
                    <a:pt x="696" y="771"/>
                  </a:cubicBezTo>
                  <a:cubicBezTo>
                    <a:pt x="721" y="795"/>
                    <a:pt x="747" y="818"/>
                    <a:pt x="772" y="841"/>
                  </a:cubicBezTo>
                  <a:cubicBezTo>
                    <a:pt x="774" y="843"/>
                    <a:pt x="775" y="845"/>
                    <a:pt x="778" y="848"/>
                  </a:cubicBezTo>
                  <a:cubicBezTo>
                    <a:pt x="778" y="848"/>
                    <a:pt x="778" y="848"/>
                    <a:pt x="778" y="848"/>
                  </a:cubicBezTo>
                  <a:cubicBezTo>
                    <a:pt x="783" y="853"/>
                    <a:pt x="783" y="853"/>
                    <a:pt x="783" y="853"/>
                  </a:cubicBezTo>
                  <a:cubicBezTo>
                    <a:pt x="776" y="853"/>
                    <a:pt x="776" y="853"/>
                    <a:pt x="776" y="853"/>
                  </a:cubicBezTo>
                  <a:cubicBezTo>
                    <a:pt x="775" y="853"/>
                    <a:pt x="775" y="853"/>
                    <a:pt x="775" y="853"/>
                  </a:cubicBezTo>
                  <a:moveTo>
                    <a:pt x="171" y="0"/>
                  </a:moveTo>
                  <a:cubicBezTo>
                    <a:pt x="171" y="0"/>
                    <a:pt x="171" y="0"/>
                    <a:pt x="171" y="0"/>
                  </a:cubicBezTo>
                  <a:cubicBezTo>
                    <a:pt x="159" y="10"/>
                    <a:pt x="145" y="17"/>
                    <a:pt x="136" y="28"/>
                  </a:cubicBezTo>
                  <a:cubicBezTo>
                    <a:pt x="133" y="35"/>
                    <a:pt x="129" y="42"/>
                    <a:pt x="125" y="47"/>
                  </a:cubicBezTo>
                  <a:cubicBezTo>
                    <a:pt x="119" y="62"/>
                    <a:pt x="116" y="78"/>
                    <a:pt x="111" y="93"/>
                  </a:cubicBezTo>
                  <a:cubicBezTo>
                    <a:pt x="108" y="106"/>
                    <a:pt x="107" y="118"/>
                    <a:pt x="105" y="128"/>
                  </a:cubicBezTo>
                  <a:cubicBezTo>
                    <a:pt x="98" y="131"/>
                    <a:pt x="92" y="132"/>
                    <a:pt x="90" y="136"/>
                  </a:cubicBezTo>
                  <a:cubicBezTo>
                    <a:pt x="85" y="145"/>
                    <a:pt x="80" y="154"/>
                    <a:pt x="78" y="164"/>
                  </a:cubicBezTo>
                  <a:cubicBezTo>
                    <a:pt x="76" y="171"/>
                    <a:pt x="77" y="179"/>
                    <a:pt x="66" y="179"/>
                  </a:cubicBezTo>
                  <a:cubicBezTo>
                    <a:pt x="66" y="179"/>
                    <a:pt x="65" y="179"/>
                    <a:pt x="65" y="179"/>
                  </a:cubicBezTo>
                  <a:cubicBezTo>
                    <a:pt x="65" y="179"/>
                    <a:pt x="65" y="179"/>
                    <a:pt x="65" y="179"/>
                  </a:cubicBezTo>
                  <a:cubicBezTo>
                    <a:pt x="62" y="179"/>
                    <a:pt x="58" y="184"/>
                    <a:pt x="56" y="188"/>
                  </a:cubicBezTo>
                  <a:cubicBezTo>
                    <a:pt x="44" y="213"/>
                    <a:pt x="32" y="239"/>
                    <a:pt x="19" y="265"/>
                  </a:cubicBezTo>
                  <a:cubicBezTo>
                    <a:pt x="19" y="266"/>
                    <a:pt x="18" y="267"/>
                    <a:pt x="16" y="268"/>
                  </a:cubicBezTo>
                  <a:cubicBezTo>
                    <a:pt x="16" y="264"/>
                    <a:pt x="15" y="262"/>
                    <a:pt x="15" y="259"/>
                  </a:cubicBezTo>
                  <a:cubicBezTo>
                    <a:pt x="11" y="268"/>
                    <a:pt x="9" y="277"/>
                    <a:pt x="8" y="286"/>
                  </a:cubicBezTo>
                  <a:cubicBezTo>
                    <a:pt x="5" y="303"/>
                    <a:pt x="3" y="320"/>
                    <a:pt x="0" y="337"/>
                  </a:cubicBezTo>
                  <a:cubicBezTo>
                    <a:pt x="0" y="341"/>
                    <a:pt x="0" y="346"/>
                    <a:pt x="0" y="350"/>
                  </a:cubicBezTo>
                  <a:cubicBezTo>
                    <a:pt x="11" y="363"/>
                    <a:pt x="22" y="376"/>
                    <a:pt x="33" y="389"/>
                  </a:cubicBezTo>
                  <a:cubicBezTo>
                    <a:pt x="32" y="390"/>
                    <a:pt x="31" y="392"/>
                    <a:pt x="30" y="393"/>
                  </a:cubicBezTo>
                  <a:cubicBezTo>
                    <a:pt x="20" y="401"/>
                    <a:pt x="15" y="411"/>
                    <a:pt x="20" y="424"/>
                  </a:cubicBezTo>
                  <a:cubicBezTo>
                    <a:pt x="24" y="436"/>
                    <a:pt x="17" y="449"/>
                    <a:pt x="26" y="460"/>
                  </a:cubicBezTo>
                  <a:cubicBezTo>
                    <a:pt x="27" y="462"/>
                    <a:pt x="25" y="467"/>
                    <a:pt x="24" y="470"/>
                  </a:cubicBezTo>
                  <a:cubicBezTo>
                    <a:pt x="21" y="484"/>
                    <a:pt x="18" y="498"/>
                    <a:pt x="15" y="513"/>
                  </a:cubicBezTo>
                  <a:cubicBezTo>
                    <a:pt x="14" y="519"/>
                    <a:pt x="15" y="524"/>
                    <a:pt x="23" y="527"/>
                  </a:cubicBezTo>
                  <a:cubicBezTo>
                    <a:pt x="27" y="529"/>
                    <a:pt x="30" y="536"/>
                    <a:pt x="33" y="541"/>
                  </a:cubicBezTo>
                  <a:cubicBezTo>
                    <a:pt x="35" y="544"/>
                    <a:pt x="34" y="548"/>
                    <a:pt x="35" y="551"/>
                  </a:cubicBezTo>
                  <a:cubicBezTo>
                    <a:pt x="41" y="570"/>
                    <a:pt x="37" y="574"/>
                    <a:pt x="17" y="575"/>
                  </a:cubicBezTo>
                  <a:cubicBezTo>
                    <a:pt x="23" y="590"/>
                    <a:pt x="27" y="604"/>
                    <a:pt x="35" y="617"/>
                  </a:cubicBezTo>
                  <a:cubicBezTo>
                    <a:pt x="56" y="654"/>
                    <a:pt x="89" y="679"/>
                    <a:pt x="122" y="703"/>
                  </a:cubicBezTo>
                  <a:cubicBezTo>
                    <a:pt x="95" y="741"/>
                    <a:pt x="104" y="768"/>
                    <a:pt x="146" y="784"/>
                  </a:cubicBezTo>
                  <a:cubicBezTo>
                    <a:pt x="160" y="789"/>
                    <a:pt x="174" y="794"/>
                    <a:pt x="189" y="797"/>
                  </a:cubicBezTo>
                  <a:cubicBezTo>
                    <a:pt x="214" y="801"/>
                    <a:pt x="240" y="803"/>
                    <a:pt x="264" y="806"/>
                  </a:cubicBezTo>
                  <a:cubicBezTo>
                    <a:pt x="266" y="810"/>
                    <a:pt x="267" y="818"/>
                    <a:pt x="270" y="820"/>
                  </a:cubicBezTo>
                  <a:cubicBezTo>
                    <a:pt x="278" y="823"/>
                    <a:pt x="288" y="826"/>
                    <a:pt x="296" y="826"/>
                  </a:cubicBezTo>
                  <a:cubicBezTo>
                    <a:pt x="298" y="826"/>
                    <a:pt x="299" y="826"/>
                    <a:pt x="300" y="826"/>
                  </a:cubicBezTo>
                  <a:cubicBezTo>
                    <a:pt x="312" y="825"/>
                    <a:pt x="321" y="814"/>
                    <a:pt x="333" y="814"/>
                  </a:cubicBezTo>
                  <a:cubicBezTo>
                    <a:pt x="334" y="814"/>
                    <a:pt x="335" y="814"/>
                    <a:pt x="336" y="814"/>
                  </a:cubicBezTo>
                  <a:cubicBezTo>
                    <a:pt x="336" y="814"/>
                    <a:pt x="336" y="814"/>
                    <a:pt x="336" y="814"/>
                  </a:cubicBezTo>
                  <a:cubicBezTo>
                    <a:pt x="337" y="814"/>
                    <a:pt x="338" y="812"/>
                    <a:pt x="339" y="811"/>
                  </a:cubicBezTo>
                  <a:cubicBezTo>
                    <a:pt x="345" y="800"/>
                    <a:pt x="356" y="804"/>
                    <a:pt x="366" y="800"/>
                  </a:cubicBezTo>
                  <a:cubicBezTo>
                    <a:pt x="360" y="814"/>
                    <a:pt x="355" y="825"/>
                    <a:pt x="350" y="837"/>
                  </a:cubicBezTo>
                  <a:cubicBezTo>
                    <a:pt x="346" y="834"/>
                    <a:pt x="342" y="832"/>
                    <a:pt x="339" y="830"/>
                  </a:cubicBezTo>
                  <a:cubicBezTo>
                    <a:pt x="335" y="828"/>
                    <a:pt x="330" y="827"/>
                    <a:pt x="325" y="827"/>
                  </a:cubicBezTo>
                  <a:cubicBezTo>
                    <a:pt x="312" y="827"/>
                    <a:pt x="300" y="836"/>
                    <a:pt x="298" y="851"/>
                  </a:cubicBezTo>
                  <a:cubicBezTo>
                    <a:pt x="296" y="873"/>
                    <a:pt x="301" y="895"/>
                    <a:pt x="318" y="911"/>
                  </a:cubicBezTo>
                  <a:cubicBezTo>
                    <a:pt x="326" y="919"/>
                    <a:pt x="330" y="928"/>
                    <a:pt x="330" y="938"/>
                  </a:cubicBezTo>
                  <a:cubicBezTo>
                    <a:pt x="331" y="963"/>
                    <a:pt x="350" y="977"/>
                    <a:pt x="372" y="977"/>
                  </a:cubicBezTo>
                  <a:cubicBezTo>
                    <a:pt x="375" y="977"/>
                    <a:pt x="378" y="977"/>
                    <a:pt x="381" y="976"/>
                  </a:cubicBezTo>
                  <a:cubicBezTo>
                    <a:pt x="385" y="975"/>
                    <a:pt x="389" y="975"/>
                    <a:pt x="392" y="974"/>
                  </a:cubicBezTo>
                  <a:cubicBezTo>
                    <a:pt x="394" y="970"/>
                    <a:pt x="397" y="966"/>
                    <a:pt x="400" y="963"/>
                  </a:cubicBezTo>
                  <a:cubicBezTo>
                    <a:pt x="405" y="957"/>
                    <a:pt x="412" y="954"/>
                    <a:pt x="419" y="953"/>
                  </a:cubicBezTo>
                  <a:cubicBezTo>
                    <a:pt x="420" y="953"/>
                    <a:pt x="420" y="953"/>
                    <a:pt x="420" y="953"/>
                  </a:cubicBezTo>
                  <a:cubicBezTo>
                    <a:pt x="420" y="953"/>
                    <a:pt x="420" y="953"/>
                    <a:pt x="420" y="953"/>
                  </a:cubicBezTo>
                  <a:cubicBezTo>
                    <a:pt x="426" y="953"/>
                    <a:pt x="431" y="955"/>
                    <a:pt x="434" y="959"/>
                  </a:cubicBezTo>
                  <a:cubicBezTo>
                    <a:pt x="436" y="961"/>
                    <a:pt x="438" y="963"/>
                    <a:pt x="439" y="966"/>
                  </a:cubicBezTo>
                  <a:cubicBezTo>
                    <a:pt x="459" y="962"/>
                    <a:pt x="480" y="959"/>
                    <a:pt x="501" y="955"/>
                  </a:cubicBezTo>
                  <a:cubicBezTo>
                    <a:pt x="570" y="944"/>
                    <a:pt x="638" y="928"/>
                    <a:pt x="708" y="925"/>
                  </a:cubicBezTo>
                  <a:cubicBezTo>
                    <a:pt x="716" y="925"/>
                    <a:pt x="723" y="925"/>
                    <a:pt x="731" y="924"/>
                  </a:cubicBezTo>
                  <a:cubicBezTo>
                    <a:pt x="735" y="921"/>
                    <a:pt x="739" y="918"/>
                    <a:pt x="743" y="915"/>
                  </a:cubicBezTo>
                  <a:cubicBezTo>
                    <a:pt x="747" y="912"/>
                    <a:pt x="751" y="912"/>
                    <a:pt x="754" y="910"/>
                  </a:cubicBezTo>
                  <a:cubicBezTo>
                    <a:pt x="757" y="909"/>
                    <a:pt x="757" y="909"/>
                    <a:pt x="757" y="909"/>
                  </a:cubicBezTo>
                  <a:cubicBezTo>
                    <a:pt x="758" y="912"/>
                    <a:pt x="758" y="912"/>
                    <a:pt x="758" y="912"/>
                  </a:cubicBezTo>
                  <a:cubicBezTo>
                    <a:pt x="759" y="913"/>
                    <a:pt x="759" y="915"/>
                    <a:pt x="760" y="916"/>
                  </a:cubicBezTo>
                  <a:cubicBezTo>
                    <a:pt x="760" y="916"/>
                    <a:pt x="760" y="916"/>
                    <a:pt x="760" y="916"/>
                  </a:cubicBezTo>
                  <a:cubicBezTo>
                    <a:pt x="761" y="918"/>
                    <a:pt x="761" y="918"/>
                    <a:pt x="761" y="918"/>
                  </a:cubicBezTo>
                  <a:cubicBezTo>
                    <a:pt x="759" y="920"/>
                    <a:pt x="759" y="920"/>
                    <a:pt x="759" y="920"/>
                  </a:cubicBezTo>
                  <a:cubicBezTo>
                    <a:pt x="757" y="921"/>
                    <a:pt x="756" y="923"/>
                    <a:pt x="754" y="924"/>
                  </a:cubicBezTo>
                  <a:cubicBezTo>
                    <a:pt x="755" y="924"/>
                    <a:pt x="756" y="924"/>
                    <a:pt x="757" y="924"/>
                  </a:cubicBezTo>
                  <a:cubicBezTo>
                    <a:pt x="765" y="924"/>
                    <a:pt x="773" y="924"/>
                    <a:pt x="782" y="924"/>
                  </a:cubicBezTo>
                  <a:cubicBezTo>
                    <a:pt x="785" y="920"/>
                    <a:pt x="789" y="915"/>
                    <a:pt x="793" y="911"/>
                  </a:cubicBezTo>
                  <a:cubicBezTo>
                    <a:pt x="803" y="898"/>
                    <a:pt x="812" y="885"/>
                    <a:pt x="823" y="872"/>
                  </a:cubicBezTo>
                  <a:cubicBezTo>
                    <a:pt x="825" y="869"/>
                    <a:pt x="828" y="867"/>
                    <a:pt x="831" y="866"/>
                  </a:cubicBezTo>
                  <a:cubicBezTo>
                    <a:pt x="833" y="864"/>
                    <a:pt x="836" y="862"/>
                    <a:pt x="838" y="861"/>
                  </a:cubicBezTo>
                  <a:cubicBezTo>
                    <a:pt x="841" y="859"/>
                    <a:pt x="841" y="859"/>
                    <a:pt x="841" y="859"/>
                  </a:cubicBezTo>
                  <a:cubicBezTo>
                    <a:pt x="842" y="861"/>
                    <a:pt x="842" y="861"/>
                    <a:pt x="842" y="861"/>
                  </a:cubicBezTo>
                  <a:cubicBezTo>
                    <a:pt x="844" y="863"/>
                    <a:pt x="845" y="865"/>
                    <a:pt x="846" y="866"/>
                  </a:cubicBezTo>
                  <a:cubicBezTo>
                    <a:pt x="846" y="866"/>
                    <a:pt x="846" y="866"/>
                    <a:pt x="846" y="866"/>
                  </a:cubicBezTo>
                  <a:cubicBezTo>
                    <a:pt x="847" y="868"/>
                    <a:pt x="847" y="868"/>
                    <a:pt x="847" y="868"/>
                  </a:cubicBezTo>
                  <a:cubicBezTo>
                    <a:pt x="846" y="870"/>
                    <a:pt x="846" y="870"/>
                    <a:pt x="846" y="870"/>
                  </a:cubicBezTo>
                  <a:cubicBezTo>
                    <a:pt x="838" y="883"/>
                    <a:pt x="831" y="897"/>
                    <a:pt x="821" y="910"/>
                  </a:cubicBezTo>
                  <a:cubicBezTo>
                    <a:pt x="817" y="915"/>
                    <a:pt x="813" y="920"/>
                    <a:pt x="809" y="925"/>
                  </a:cubicBezTo>
                  <a:cubicBezTo>
                    <a:pt x="814" y="926"/>
                    <a:pt x="819" y="926"/>
                    <a:pt x="824" y="926"/>
                  </a:cubicBezTo>
                  <a:cubicBezTo>
                    <a:pt x="833" y="915"/>
                    <a:pt x="841" y="903"/>
                    <a:pt x="850" y="892"/>
                  </a:cubicBezTo>
                  <a:cubicBezTo>
                    <a:pt x="851" y="890"/>
                    <a:pt x="852" y="889"/>
                    <a:pt x="853" y="887"/>
                  </a:cubicBezTo>
                  <a:cubicBezTo>
                    <a:pt x="855" y="884"/>
                    <a:pt x="855" y="884"/>
                    <a:pt x="855" y="884"/>
                  </a:cubicBezTo>
                  <a:cubicBezTo>
                    <a:pt x="857" y="886"/>
                    <a:pt x="857" y="886"/>
                    <a:pt x="857" y="886"/>
                  </a:cubicBezTo>
                  <a:cubicBezTo>
                    <a:pt x="858" y="887"/>
                    <a:pt x="860" y="888"/>
                    <a:pt x="861" y="889"/>
                  </a:cubicBezTo>
                  <a:cubicBezTo>
                    <a:pt x="861" y="889"/>
                    <a:pt x="861" y="889"/>
                    <a:pt x="861" y="889"/>
                  </a:cubicBezTo>
                  <a:cubicBezTo>
                    <a:pt x="863" y="890"/>
                    <a:pt x="863" y="890"/>
                    <a:pt x="863" y="890"/>
                  </a:cubicBezTo>
                  <a:cubicBezTo>
                    <a:pt x="862" y="892"/>
                    <a:pt x="862" y="892"/>
                    <a:pt x="862" y="892"/>
                  </a:cubicBezTo>
                  <a:cubicBezTo>
                    <a:pt x="860" y="897"/>
                    <a:pt x="859" y="901"/>
                    <a:pt x="857" y="906"/>
                  </a:cubicBezTo>
                  <a:cubicBezTo>
                    <a:pt x="853" y="913"/>
                    <a:pt x="849" y="921"/>
                    <a:pt x="845" y="928"/>
                  </a:cubicBezTo>
                  <a:cubicBezTo>
                    <a:pt x="850" y="929"/>
                    <a:pt x="855" y="929"/>
                    <a:pt x="860" y="930"/>
                  </a:cubicBezTo>
                  <a:cubicBezTo>
                    <a:pt x="867" y="915"/>
                    <a:pt x="873" y="900"/>
                    <a:pt x="880" y="885"/>
                  </a:cubicBezTo>
                  <a:cubicBezTo>
                    <a:pt x="883" y="879"/>
                    <a:pt x="887" y="875"/>
                    <a:pt x="890" y="870"/>
                  </a:cubicBezTo>
                  <a:cubicBezTo>
                    <a:pt x="891" y="869"/>
                    <a:pt x="891" y="869"/>
                    <a:pt x="891" y="869"/>
                  </a:cubicBezTo>
                  <a:cubicBezTo>
                    <a:pt x="893" y="869"/>
                    <a:pt x="893" y="869"/>
                    <a:pt x="893" y="869"/>
                  </a:cubicBezTo>
                  <a:cubicBezTo>
                    <a:pt x="895" y="870"/>
                    <a:pt x="896" y="870"/>
                    <a:pt x="898" y="870"/>
                  </a:cubicBezTo>
                  <a:cubicBezTo>
                    <a:pt x="900" y="871"/>
                    <a:pt x="900" y="871"/>
                    <a:pt x="900" y="871"/>
                  </a:cubicBezTo>
                  <a:cubicBezTo>
                    <a:pt x="900" y="873"/>
                    <a:pt x="900" y="873"/>
                    <a:pt x="900" y="873"/>
                  </a:cubicBezTo>
                  <a:cubicBezTo>
                    <a:pt x="900" y="876"/>
                    <a:pt x="901" y="879"/>
                    <a:pt x="901" y="883"/>
                  </a:cubicBezTo>
                  <a:cubicBezTo>
                    <a:pt x="901" y="885"/>
                    <a:pt x="901" y="887"/>
                    <a:pt x="900" y="889"/>
                  </a:cubicBezTo>
                  <a:cubicBezTo>
                    <a:pt x="896" y="904"/>
                    <a:pt x="891" y="919"/>
                    <a:pt x="885" y="933"/>
                  </a:cubicBezTo>
                  <a:cubicBezTo>
                    <a:pt x="892" y="934"/>
                    <a:pt x="899" y="935"/>
                    <a:pt x="905" y="937"/>
                  </a:cubicBezTo>
                  <a:cubicBezTo>
                    <a:pt x="906" y="934"/>
                    <a:pt x="906" y="930"/>
                    <a:pt x="907" y="927"/>
                  </a:cubicBezTo>
                  <a:cubicBezTo>
                    <a:pt x="910" y="907"/>
                    <a:pt x="915" y="888"/>
                    <a:pt x="919" y="868"/>
                  </a:cubicBezTo>
                  <a:cubicBezTo>
                    <a:pt x="919" y="866"/>
                    <a:pt x="920" y="865"/>
                    <a:pt x="921" y="863"/>
                  </a:cubicBezTo>
                  <a:cubicBezTo>
                    <a:pt x="921" y="861"/>
                    <a:pt x="922" y="859"/>
                    <a:pt x="924" y="858"/>
                  </a:cubicBezTo>
                  <a:cubicBezTo>
                    <a:pt x="925" y="857"/>
                    <a:pt x="927" y="856"/>
                    <a:pt x="928" y="856"/>
                  </a:cubicBezTo>
                  <a:cubicBezTo>
                    <a:pt x="928" y="856"/>
                    <a:pt x="929" y="856"/>
                    <a:pt x="929" y="856"/>
                  </a:cubicBezTo>
                  <a:cubicBezTo>
                    <a:pt x="930" y="856"/>
                    <a:pt x="931" y="857"/>
                    <a:pt x="933" y="857"/>
                  </a:cubicBezTo>
                  <a:cubicBezTo>
                    <a:pt x="934" y="858"/>
                    <a:pt x="935" y="859"/>
                    <a:pt x="936" y="860"/>
                  </a:cubicBezTo>
                  <a:cubicBezTo>
                    <a:pt x="937" y="861"/>
                    <a:pt x="937" y="862"/>
                    <a:pt x="938" y="863"/>
                  </a:cubicBezTo>
                  <a:cubicBezTo>
                    <a:pt x="939" y="865"/>
                    <a:pt x="940" y="868"/>
                    <a:pt x="940" y="870"/>
                  </a:cubicBezTo>
                  <a:cubicBezTo>
                    <a:pt x="940" y="871"/>
                    <a:pt x="940" y="871"/>
                    <a:pt x="940" y="872"/>
                  </a:cubicBezTo>
                  <a:cubicBezTo>
                    <a:pt x="940" y="872"/>
                    <a:pt x="940" y="872"/>
                    <a:pt x="940" y="872"/>
                  </a:cubicBezTo>
                  <a:cubicBezTo>
                    <a:pt x="935" y="895"/>
                    <a:pt x="931" y="918"/>
                    <a:pt x="926" y="941"/>
                  </a:cubicBezTo>
                  <a:cubicBezTo>
                    <a:pt x="927" y="941"/>
                    <a:pt x="927" y="941"/>
                    <a:pt x="928" y="941"/>
                  </a:cubicBezTo>
                  <a:cubicBezTo>
                    <a:pt x="943" y="944"/>
                    <a:pt x="958" y="948"/>
                    <a:pt x="974" y="951"/>
                  </a:cubicBezTo>
                  <a:cubicBezTo>
                    <a:pt x="975" y="949"/>
                    <a:pt x="976" y="947"/>
                    <a:pt x="977" y="945"/>
                  </a:cubicBezTo>
                  <a:cubicBezTo>
                    <a:pt x="994" y="920"/>
                    <a:pt x="1012" y="896"/>
                    <a:pt x="1029" y="871"/>
                  </a:cubicBezTo>
                  <a:cubicBezTo>
                    <a:pt x="1032" y="866"/>
                    <a:pt x="1035" y="862"/>
                    <a:pt x="1039" y="860"/>
                  </a:cubicBezTo>
                  <a:cubicBezTo>
                    <a:pt x="1042" y="857"/>
                    <a:pt x="1046" y="856"/>
                    <a:pt x="1050" y="856"/>
                  </a:cubicBezTo>
                  <a:cubicBezTo>
                    <a:pt x="1050" y="856"/>
                    <a:pt x="1050" y="856"/>
                    <a:pt x="1050" y="856"/>
                  </a:cubicBezTo>
                  <a:cubicBezTo>
                    <a:pt x="1054" y="856"/>
                    <a:pt x="1059" y="857"/>
                    <a:pt x="1065" y="859"/>
                  </a:cubicBezTo>
                  <a:cubicBezTo>
                    <a:pt x="1075" y="862"/>
                    <a:pt x="1085" y="865"/>
                    <a:pt x="1095" y="868"/>
                  </a:cubicBezTo>
                  <a:cubicBezTo>
                    <a:pt x="1096" y="869"/>
                    <a:pt x="1096" y="869"/>
                    <a:pt x="1097" y="870"/>
                  </a:cubicBezTo>
                  <a:cubicBezTo>
                    <a:pt x="1098" y="870"/>
                    <a:pt x="1098" y="871"/>
                    <a:pt x="1098" y="871"/>
                  </a:cubicBezTo>
                  <a:cubicBezTo>
                    <a:pt x="1098" y="871"/>
                    <a:pt x="1098" y="871"/>
                    <a:pt x="1098" y="871"/>
                  </a:cubicBezTo>
                  <a:cubicBezTo>
                    <a:pt x="1100" y="872"/>
                    <a:pt x="1100" y="872"/>
                    <a:pt x="1100" y="872"/>
                  </a:cubicBezTo>
                  <a:cubicBezTo>
                    <a:pt x="1099" y="874"/>
                    <a:pt x="1099" y="874"/>
                    <a:pt x="1099" y="874"/>
                  </a:cubicBezTo>
                  <a:cubicBezTo>
                    <a:pt x="1096" y="884"/>
                    <a:pt x="1090" y="893"/>
                    <a:pt x="1081" y="903"/>
                  </a:cubicBezTo>
                  <a:cubicBezTo>
                    <a:pt x="1073" y="912"/>
                    <a:pt x="1062" y="921"/>
                    <a:pt x="1050" y="930"/>
                  </a:cubicBezTo>
                  <a:cubicBezTo>
                    <a:pt x="1033" y="941"/>
                    <a:pt x="1015" y="950"/>
                    <a:pt x="998" y="955"/>
                  </a:cubicBezTo>
                  <a:cubicBezTo>
                    <a:pt x="1009" y="957"/>
                    <a:pt x="1020" y="959"/>
                    <a:pt x="1031" y="960"/>
                  </a:cubicBezTo>
                  <a:cubicBezTo>
                    <a:pt x="1037" y="957"/>
                    <a:pt x="1043" y="954"/>
                    <a:pt x="1049" y="950"/>
                  </a:cubicBezTo>
                  <a:cubicBezTo>
                    <a:pt x="1075" y="935"/>
                    <a:pt x="1097" y="917"/>
                    <a:pt x="1113" y="891"/>
                  </a:cubicBezTo>
                  <a:cubicBezTo>
                    <a:pt x="1115" y="887"/>
                    <a:pt x="1118" y="884"/>
                    <a:pt x="1121" y="882"/>
                  </a:cubicBezTo>
                  <a:cubicBezTo>
                    <a:pt x="1123" y="881"/>
                    <a:pt x="1125" y="880"/>
                    <a:pt x="1127" y="880"/>
                  </a:cubicBezTo>
                  <a:cubicBezTo>
                    <a:pt x="1005" y="820"/>
                    <a:pt x="1005" y="820"/>
                    <a:pt x="1005" y="820"/>
                  </a:cubicBezTo>
                  <a:cubicBezTo>
                    <a:pt x="863" y="793"/>
                    <a:pt x="863" y="793"/>
                    <a:pt x="863" y="793"/>
                  </a:cubicBezTo>
                  <a:cubicBezTo>
                    <a:pt x="862" y="793"/>
                    <a:pt x="860" y="793"/>
                    <a:pt x="859" y="793"/>
                  </a:cubicBezTo>
                  <a:cubicBezTo>
                    <a:pt x="858" y="793"/>
                    <a:pt x="857" y="793"/>
                    <a:pt x="856" y="793"/>
                  </a:cubicBezTo>
                  <a:cubicBezTo>
                    <a:pt x="836" y="788"/>
                    <a:pt x="815" y="784"/>
                    <a:pt x="794" y="779"/>
                  </a:cubicBezTo>
                  <a:cubicBezTo>
                    <a:pt x="550" y="732"/>
                    <a:pt x="550" y="732"/>
                    <a:pt x="550" y="732"/>
                  </a:cubicBezTo>
                  <a:cubicBezTo>
                    <a:pt x="537" y="730"/>
                    <a:pt x="524" y="728"/>
                    <a:pt x="511" y="725"/>
                  </a:cubicBezTo>
                  <a:cubicBezTo>
                    <a:pt x="510" y="724"/>
                    <a:pt x="509" y="724"/>
                    <a:pt x="508" y="724"/>
                  </a:cubicBezTo>
                  <a:cubicBezTo>
                    <a:pt x="458" y="714"/>
                    <a:pt x="458" y="714"/>
                    <a:pt x="458" y="714"/>
                  </a:cubicBezTo>
                  <a:cubicBezTo>
                    <a:pt x="454" y="707"/>
                    <a:pt x="444" y="701"/>
                    <a:pt x="435" y="695"/>
                  </a:cubicBezTo>
                  <a:cubicBezTo>
                    <a:pt x="423" y="679"/>
                    <a:pt x="416" y="664"/>
                    <a:pt x="413" y="652"/>
                  </a:cubicBezTo>
                  <a:cubicBezTo>
                    <a:pt x="415" y="639"/>
                    <a:pt x="416" y="619"/>
                    <a:pt x="418" y="600"/>
                  </a:cubicBezTo>
                  <a:cubicBezTo>
                    <a:pt x="421" y="591"/>
                    <a:pt x="424" y="583"/>
                    <a:pt x="424" y="575"/>
                  </a:cubicBezTo>
                  <a:cubicBezTo>
                    <a:pt x="439" y="584"/>
                    <a:pt x="454" y="590"/>
                    <a:pt x="470" y="590"/>
                  </a:cubicBezTo>
                  <a:cubicBezTo>
                    <a:pt x="483" y="590"/>
                    <a:pt x="496" y="586"/>
                    <a:pt x="510" y="576"/>
                  </a:cubicBezTo>
                  <a:cubicBezTo>
                    <a:pt x="510" y="575"/>
                    <a:pt x="509" y="575"/>
                    <a:pt x="509" y="574"/>
                  </a:cubicBezTo>
                  <a:cubicBezTo>
                    <a:pt x="509" y="570"/>
                    <a:pt x="509" y="568"/>
                    <a:pt x="508" y="566"/>
                  </a:cubicBezTo>
                  <a:cubicBezTo>
                    <a:pt x="508" y="566"/>
                    <a:pt x="507" y="565"/>
                    <a:pt x="507" y="565"/>
                  </a:cubicBezTo>
                  <a:cubicBezTo>
                    <a:pt x="505" y="565"/>
                    <a:pt x="504" y="566"/>
                    <a:pt x="502" y="568"/>
                  </a:cubicBezTo>
                  <a:cubicBezTo>
                    <a:pt x="492" y="576"/>
                    <a:pt x="486" y="580"/>
                    <a:pt x="480" y="580"/>
                  </a:cubicBezTo>
                  <a:cubicBezTo>
                    <a:pt x="474" y="580"/>
                    <a:pt x="468" y="577"/>
                    <a:pt x="459" y="570"/>
                  </a:cubicBezTo>
                  <a:cubicBezTo>
                    <a:pt x="426" y="550"/>
                    <a:pt x="393" y="529"/>
                    <a:pt x="360" y="508"/>
                  </a:cubicBezTo>
                  <a:cubicBezTo>
                    <a:pt x="357" y="506"/>
                    <a:pt x="354" y="505"/>
                    <a:pt x="350" y="505"/>
                  </a:cubicBezTo>
                  <a:cubicBezTo>
                    <a:pt x="349" y="505"/>
                    <a:pt x="348" y="505"/>
                    <a:pt x="346" y="505"/>
                  </a:cubicBezTo>
                  <a:cubicBezTo>
                    <a:pt x="363" y="521"/>
                    <a:pt x="379" y="537"/>
                    <a:pt x="395" y="553"/>
                  </a:cubicBezTo>
                  <a:cubicBezTo>
                    <a:pt x="421" y="581"/>
                    <a:pt x="414" y="614"/>
                    <a:pt x="379" y="629"/>
                  </a:cubicBezTo>
                  <a:cubicBezTo>
                    <a:pt x="362" y="636"/>
                    <a:pt x="344" y="641"/>
                    <a:pt x="326" y="647"/>
                  </a:cubicBezTo>
                  <a:cubicBezTo>
                    <a:pt x="320" y="649"/>
                    <a:pt x="316" y="652"/>
                    <a:pt x="318" y="661"/>
                  </a:cubicBezTo>
                  <a:cubicBezTo>
                    <a:pt x="334" y="660"/>
                    <a:pt x="349" y="659"/>
                    <a:pt x="365" y="657"/>
                  </a:cubicBezTo>
                  <a:cubicBezTo>
                    <a:pt x="367" y="656"/>
                    <a:pt x="369" y="656"/>
                    <a:pt x="371" y="656"/>
                  </a:cubicBezTo>
                  <a:cubicBezTo>
                    <a:pt x="383" y="656"/>
                    <a:pt x="392" y="662"/>
                    <a:pt x="400" y="672"/>
                  </a:cubicBezTo>
                  <a:cubicBezTo>
                    <a:pt x="417" y="696"/>
                    <a:pt x="422" y="723"/>
                    <a:pt x="417" y="751"/>
                  </a:cubicBezTo>
                  <a:cubicBezTo>
                    <a:pt x="416" y="757"/>
                    <a:pt x="411" y="765"/>
                    <a:pt x="405" y="768"/>
                  </a:cubicBezTo>
                  <a:cubicBezTo>
                    <a:pt x="363" y="791"/>
                    <a:pt x="319" y="804"/>
                    <a:pt x="273" y="804"/>
                  </a:cubicBezTo>
                  <a:cubicBezTo>
                    <a:pt x="250" y="804"/>
                    <a:pt x="226" y="801"/>
                    <a:pt x="201" y="793"/>
                  </a:cubicBezTo>
                  <a:cubicBezTo>
                    <a:pt x="167" y="781"/>
                    <a:pt x="146" y="762"/>
                    <a:pt x="137" y="734"/>
                  </a:cubicBezTo>
                  <a:cubicBezTo>
                    <a:pt x="147" y="723"/>
                    <a:pt x="158" y="717"/>
                    <a:pt x="171" y="717"/>
                  </a:cubicBezTo>
                  <a:cubicBezTo>
                    <a:pt x="177" y="717"/>
                    <a:pt x="184" y="719"/>
                    <a:pt x="191" y="722"/>
                  </a:cubicBezTo>
                  <a:cubicBezTo>
                    <a:pt x="216" y="732"/>
                    <a:pt x="242" y="740"/>
                    <a:pt x="267" y="748"/>
                  </a:cubicBezTo>
                  <a:cubicBezTo>
                    <a:pt x="274" y="751"/>
                    <a:pt x="280" y="752"/>
                    <a:pt x="285" y="752"/>
                  </a:cubicBezTo>
                  <a:cubicBezTo>
                    <a:pt x="294" y="752"/>
                    <a:pt x="300" y="748"/>
                    <a:pt x="307" y="742"/>
                  </a:cubicBezTo>
                  <a:cubicBezTo>
                    <a:pt x="237" y="730"/>
                    <a:pt x="188" y="689"/>
                    <a:pt x="149" y="633"/>
                  </a:cubicBezTo>
                  <a:cubicBezTo>
                    <a:pt x="148" y="633"/>
                    <a:pt x="147" y="633"/>
                    <a:pt x="146" y="633"/>
                  </a:cubicBezTo>
                  <a:cubicBezTo>
                    <a:pt x="145" y="639"/>
                    <a:pt x="145" y="644"/>
                    <a:pt x="144" y="649"/>
                  </a:cubicBezTo>
                  <a:cubicBezTo>
                    <a:pt x="144" y="651"/>
                    <a:pt x="145" y="652"/>
                    <a:pt x="145" y="654"/>
                  </a:cubicBezTo>
                  <a:cubicBezTo>
                    <a:pt x="145" y="661"/>
                    <a:pt x="156" y="668"/>
                    <a:pt x="146" y="675"/>
                  </a:cubicBezTo>
                  <a:cubicBezTo>
                    <a:pt x="139" y="680"/>
                    <a:pt x="132" y="683"/>
                    <a:pt x="125" y="683"/>
                  </a:cubicBezTo>
                  <a:cubicBezTo>
                    <a:pt x="120" y="683"/>
                    <a:pt x="116" y="682"/>
                    <a:pt x="112" y="680"/>
                  </a:cubicBezTo>
                  <a:cubicBezTo>
                    <a:pt x="105" y="676"/>
                    <a:pt x="98" y="670"/>
                    <a:pt x="95" y="664"/>
                  </a:cubicBezTo>
                  <a:cubicBezTo>
                    <a:pt x="64" y="601"/>
                    <a:pt x="50" y="535"/>
                    <a:pt x="57" y="465"/>
                  </a:cubicBezTo>
                  <a:cubicBezTo>
                    <a:pt x="59" y="448"/>
                    <a:pt x="64" y="441"/>
                    <a:pt x="78" y="441"/>
                  </a:cubicBezTo>
                  <a:cubicBezTo>
                    <a:pt x="81" y="441"/>
                    <a:pt x="84" y="441"/>
                    <a:pt x="88" y="442"/>
                  </a:cubicBezTo>
                  <a:cubicBezTo>
                    <a:pt x="97" y="443"/>
                    <a:pt x="107" y="445"/>
                    <a:pt x="116" y="448"/>
                  </a:cubicBezTo>
                  <a:cubicBezTo>
                    <a:pt x="122" y="451"/>
                    <a:pt x="126" y="456"/>
                    <a:pt x="132" y="461"/>
                  </a:cubicBezTo>
                  <a:cubicBezTo>
                    <a:pt x="134" y="463"/>
                    <a:pt x="137" y="465"/>
                    <a:pt x="139" y="467"/>
                  </a:cubicBezTo>
                  <a:cubicBezTo>
                    <a:pt x="139" y="467"/>
                    <a:pt x="140" y="466"/>
                    <a:pt x="140" y="466"/>
                  </a:cubicBezTo>
                  <a:cubicBezTo>
                    <a:pt x="140" y="444"/>
                    <a:pt x="143" y="422"/>
                    <a:pt x="148" y="400"/>
                  </a:cubicBezTo>
                  <a:cubicBezTo>
                    <a:pt x="148" y="398"/>
                    <a:pt x="148" y="396"/>
                    <a:pt x="148" y="393"/>
                  </a:cubicBezTo>
                  <a:cubicBezTo>
                    <a:pt x="148" y="390"/>
                    <a:pt x="146" y="387"/>
                    <a:pt x="145" y="384"/>
                  </a:cubicBezTo>
                  <a:cubicBezTo>
                    <a:pt x="144" y="383"/>
                    <a:pt x="143" y="382"/>
                    <a:pt x="142" y="381"/>
                  </a:cubicBezTo>
                  <a:cubicBezTo>
                    <a:pt x="141" y="381"/>
                    <a:pt x="141" y="381"/>
                    <a:pt x="140" y="381"/>
                  </a:cubicBezTo>
                  <a:cubicBezTo>
                    <a:pt x="137" y="391"/>
                    <a:pt x="134" y="401"/>
                    <a:pt x="129" y="413"/>
                  </a:cubicBezTo>
                  <a:cubicBezTo>
                    <a:pt x="106" y="406"/>
                    <a:pt x="82" y="400"/>
                    <a:pt x="59" y="391"/>
                  </a:cubicBezTo>
                  <a:cubicBezTo>
                    <a:pt x="41" y="383"/>
                    <a:pt x="32" y="367"/>
                    <a:pt x="33" y="347"/>
                  </a:cubicBezTo>
                  <a:cubicBezTo>
                    <a:pt x="35" y="300"/>
                    <a:pt x="39" y="253"/>
                    <a:pt x="59" y="210"/>
                  </a:cubicBezTo>
                  <a:cubicBezTo>
                    <a:pt x="62" y="203"/>
                    <a:pt x="67" y="199"/>
                    <a:pt x="73" y="199"/>
                  </a:cubicBezTo>
                  <a:cubicBezTo>
                    <a:pt x="75" y="199"/>
                    <a:pt x="77" y="199"/>
                    <a:pt x="80" y="201"/>
                  </a:cubicBezTo>
                  <a:cubicBezTo>
                    <a:pt x="82" y="201"/>
                    <a:pt x="83" y="202"/>
                    <a:pt x="85" y="203"/>
                  </a:cubicBezTo>
                  <a:cubicBezTo>
                    <a:pt x="87" y="199"/>
                    <a:pt x="90" y="198"/>
                    <a:pt x="93" y="198"/>
                  </a:cubicBezTo>
                  <a:cubicBezTo>
                    <a:pt x="95" y="198"/>
                    <a:pt x="97" y="199"/>
                    <a:pt x="100" y="200"/>
                  </a:cubicBezTo>
                  <a:cubicBezTo>
                    <a:pt x="123" y="210"/>
                    <a:pt x="145" y="221"/>
                    <a:pt x="168" y="231"/>
                  </a:cubicBezTo>
                  <a:cubicBezTo>
                    <a:pt x="174" y="234"/>
                    <a:pt x="182" y="236"/>
                    <a:pt x="188" y="236"/>
                  </a:cubicBezTo>
                  <a:cubicBezTo>
                    <a:pt x="219" y="239"/>
                    <a:pt x="250" y="240"/>
                    <a:pt x="280" y="244"/>
                  </a:cubicBezTo>
                  <a:cubicBezTo>
                    <a:pt x="300" y="247"/>
                    <a:pt x="320" y="255"/>
                    <a:pt x="342" y="261"/>
                  </a:cubicBezTo>
                  <a:cubicBezTo>
                    <a:pt x="334" y="270"/>
                    <a:pt x="328" y="277"/>
                    <a:pt x="322" y="284"/>
                  </a:cubicBezTo>
                  <a:cubicBezTo>
                    <a:pt x="322" y="285"/>
                    <a:pt x="322" y="286"/>
                    <a:pt x="323" y="287"/>
                  </a:cubicBezTo>
                  <a:cubicBezTo>
                    <a:pt x="338" y="277"/>
                    <a:pt x="352" y="267"/>
                    <a:pt x="366" y="256"/>
                  </a:cubicBezTo>
                  <a:cubicBezTo>
                    <a:pt x="368" y="255"/>
                    <a:pt x="368" y="251"/>
                    <a:pt x="369" y="249"/>
                  </a:cubicBezTo>
                  <a:cubicBezTo>
                    <a:pt x="372" y="239"/>
                    <a:pt x="377" y="232"/>
                    <a:pt x="387" y="228"/>
                  </a:cubicBezTo>
                  <a:cubicBezTo>
                    <a:pt x="388" y="233"/>
                    <a:pt x="389" y="237"/>
                    <a:pt x="390" y="241"/>
                  </a:cubicBezTo>
                  <a:cubicBezTo>
                    <a:pt x="432" y="219"/>
                    <a:pt x="476" y="203"/>
                    <a:pt x="521" y="193"/>
                  </a:cubicBezTo>
                  <a:cubicBezTo>
                    <a:pt x="521" y="192"/>
                    <a:pt x="520" y="192"/>
                    <a:pt x="520" y="192"/>
                  </a:cubicBezTo>
                  <a:cubicBezTo>
                    <a:pt x="511" y="191"/>
                    <a:pt x="503" y="190"/>
                    <a:pt x="496" y="190"/>
                  </a:cubicBezTo>
                  <a:cubicBezTo>
                    <a:pt x="461" y="190"/>
                    <a:pt x="442" y="205"/>
                    <a:pt x="442" y="205"/>
                  </a:cubicBezTo>
                  <a:cubicBezTo>
                    <a:pt x="442" y="202"/>
                    <a:pt x="442" y="199"/>
                    <a:pt x="442" y="196"/>
                  </a:cubicBezTo>
                  <a:cubicBezTo>
                    <a:pt x="408" y="212"/>
                    <a:pt x="375" y="228"/>
                    <a:pt x="341" y="244"/>
                  </a:cubicBezTo>
                  <a:cubicBezTo>
                    <a:pt x="336" y="246"/>
                    <a:pt x="330" y="247"/>
                    <a:pt x="325" y="247"/>
                  </a:cubicBezTo>
                  <a:cubicBezTo>
                    <a:pt x="324" y="247"/>
                    <a:pt x="323" y="247"/>
                    <a:pt x="322" y="247"/>
                  </a:cubicBezTo>
                  <a:cubicBezTo>
                    <a:pt x="280" y="241"/>
                    <a:pt x="239" y="235"/>
                    <a:pt x="198" y="229"/>
                  </a:cubicBezTo>
                  <a:cubicBezTo>
                    <a:pt x="186" y="227"/>
                    <a:pt x="180" y="221"/>
                    <a:pt x="178" y="210"/>
                  </a:cubicBezTo>
                  <a:cubicBezTo>
                    <a:pt x="177" y="199"/>
                    <a:pt x="175" y="188"/>
                    <a:pt x="170" y="177"/>
                  </a:cubicBezTo>
                  <a:cubicBezTo>
                    <a:pt x="166" y="187"/>
                    <a:pt x="163" y="198"/>
                    <a:pt x="159" y="208"/>
                  </a:cubicBezTo>
                  <a:cubicBezTo>
                    <a:pt x="137" y="206"/>
                    <a:pt x="112" y="182"/>
                    <a:pt x="107" y="155"/>
                  </a:cubicBezTo>
                  <a:cubicBezTo>
                    <a:pt x="106" y="145"/>
                    <a:pt x="105" y="132"/>
                    <a:pt x="108" y="122"/>
                  </a:cubicBezTo>
                  <a:cubicBezTo>
                    <a:pt x="115" y="97"/>
                    <a:pt x="123" y="71"/>
                    <a:pt x="134" y="47"/>
                  </a:cubicBezTo>
                  <a:cubicBezTo>
                    <a:pt x="144" y="24"/>
                    <a:pt x="173" y="8"/>
                    <a:pt x="201" y="8"/>
                  </a:cubicBezTo>
                  <a:cubicBezTo>
                    <a:pt x="222" y="8"/>
                    <a:pt x="242" y="16"/>
                    <a:pt x="256" y="35"/>
                  </a:cubicBezTo>
                  <a:cubicBezTo>
                    <a:pt x="262" y="42"/>
                    <a:pt x="263" y="48"/>
                    <a:pt x="258" y="56"/>
                  </a:cubicBezTo>
                  <a:cubicBezTo>
                    <a:pt x="261" y="58"/>
                    <a:pt x="264" y="61"/>
                    <a:pt x="268" y="62"/>
                  </a:cubicBezTo>
                  <a:cubicBezTo>
                    <a:pt x="270" y="63"/>
                    <a:pt x="272" y="64"/>
                    <a:pt x="274" y="64"/>
                  </a:cubicBezTo>
                  <a:cubicBezTo>
                    <a:pt x="281" y="64"/>
                    <a:pt x="286" y="57"/>
                    <a:pt x="285" y="49"/>
                  </a:cubicBezTo>
                  <a:cubicBezTo>
                    <a:pt x="284" y="46"/>
                    <a:pt x="284" y="43"/>
                    <a:pt x="283" y="41"/>
                  </a:cubicBezTo>
                  <a:cubicBezTo>
                    <a:pt x="277" y="39"/>
                    <a:pt x="273" y="35"/>
                    <a:pt x="272" y="31"/>
                  </a:cubicBezTo>
                  <a:cubicBezTo>
                    <a:pt x="267" y="8"/>
                    <a:pt x="191" y="0"/>
                    <a:pt x="171" y="0"/>
                  </a:cubicBezTo>
                </a:path>
              </a:pathLst>
            </a:custGeom>
            <a:solidFill>
              <a:srgbClr val="EBD0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60">
              <a:extLst>
                <a:ext uri="{FF2B5EF4-FFF2-40B4-BE49-F238E27FC236}">
                  <a16:creationId xmlns:a16="http://schemas.microsoft.com/office/drawing/2014/main" id="{77F63C6A-E87F-4A07-B9A5-22B09E548CBD}"/>
                </a:ext>
              </a:extLst>
            </p:cNvPr>
            <p:cNvSpPr>
              <a:spLocks/>
            </p:cNvSpPr>
            <p:nvPr/>
          </p:nvSpPr>
          <p:spPr bwMode="auto">
            <a:xfrm>
              <a:off x="1324" y="2641"/>
              <a:ext cx="342" cy="102"/>
            </a:xfrm>
            <a:custGeom>
              <a:avLst/>
              <a:gdLst>
                <a:gd name="T0" fmla="*/ 174 w 261"/>
                <a:gd name="T1" fmla="*/ 0 h 78"/>
                <a:gd name="T2" fmla="*/ 174 w 261"/>
                <a:gd name="T3" fmla="*/ 0 h 78"/>
                <a:gd name="T4" fmla="*/ 162 w 261"/>
                <a:gd name="T5" fmla="*/ 2 h 78"/>
                <a:gd name="T6" fmla="*/ 9 w 261"/>
                <a:gd name="T7" fmla="*/ 53 h 78"/>
                <a:gd name="T8" fmla="*/ 4 w 261"/>
                <a:gd name="T9" fmla="*/ 55 h 78"/>
                <a:gd name="T10" fmla="*/ 0 w 261"/>
                <a:gd name="T11" fmla="*/ 58 h 78"/>
                <a:gd name="T12" fmla="*/ 0 w 261"/>
                <a:gd name="T13" fmla="*/ 61 h 78"/>
                <a:gd name="T14" fmla="*/ 1 w 261"/>
                <a:gd name="T15" fmla="*/ 66 h 78"/>
                <a:gd name="T16" fmla="*/ 6 w 261"/>
                <a:gd name="T17" fmla="*/ 74 h 78"/>
                <a:gd name="T18" fmla="*/ 9 w 261"/>
                <a:gd name="T19" fmla="*/ 77 h 78"/>
                <a:gd name="T20" fmla="*/ 11 w 261"/>
                <a:gd name="T21" fmla="*/ 78 h 78"/>
                <a:gd name="T22" fmla="*/ 11 w 261"/>
                <a:gd name="T23" fmla="*/ 78 h 78"/>
                <a:gd name="T24" fmla="*/ 19 w 261"/>
                <a:gd name="T25" fmla="*/ 75 h 78"/>
                <a:gd name="T26" fmla="*/ 256 w 261"/>
                <a:gd name="T27" fmla="*/ 11 h 78"/>
                <a:gd name="T28" fmla="*/ 261 w 261"/>
                <a:gd name="T29" fmla="*/ 10 h 78"/>
                <a:gd name="T30" fmla="*/ 261 w 261"/>
                <a:gd name="T31" fmla="*/ 9 h 78"/>
                <a:gd name="T32" fmla="*/ 246 w 261"/>
                <a:gd name="T33" fmla="*/ 4 h 78"/>
                <a:gd name="T34" fmla="*/ 192 w 261"/>
                <a:gd name="T35" fmla="*/ 1 h 78"/>
                <a:gd name="T36" fmla="*/ 174 w 261"/>
                <a:gd name="T3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1" h="78">
                  <a:moveTo>
                    <a:pt x="174" y="0"/>
                  </a:moveTo>
                  <a:cubicBezTo>
                    <a:pt x="174" y="0"/>
                    <a:pt x="174" y="0"/>
                    <a:pt x="174" y="0"/>
                  </a:cubicBezTo>
                  <a:cubicBezTo>
                    <a:pt x="170" y="0"/>
                    <a:pt x="166" y="1"/>
                    <a:pt x="162" y="2"/>
                  </a:cubicBezTo>
                  <a:cubicBezTo>
                    <a:pt x="111" y="18"/>
                    <a:pt x="60" y="36"/>
                    <a:pt x="9" y="53"/>
                  </a:cubicBezTo>
                  <a:cubicBezTo>
                    <a:pt x="7" y="54"/>
                    <a:pt x="5" y="54"/>
                    <a:pt x="4" y="55"/>
                  </a:cubicBezTo>
                  <a:cubicBezTo>
                    <a:pt x="2" y="56"/>
                    <a:pt x="1" y="57"/>
                    <a:pt x="0" y="58"/>
                  </a:cubicBezTo>
                  <a:cubicBezTo>
                    <a:pt x="0" y="59"/>
                    <a:pt x="0" y="60"/>
                    <a:pt x="0" y="61"/>
                  </a:cubicBezTo>
                  <a:cubicBezTo>
                    <a:pt x="0" y="62"/>
                    <a:pt x="0" y="64"/>
                    <a:pt x="1" y="66"/>
                  </a:cubicBezTo>
                  <a:cubicBezTo>
                    <a:pt x="3" y="70"/>
                    <a:pt x="4" y="72"/>
                    <a:pt x="6" y="74"/>
                  </a:cubicBezTo>
                  <a:cubicBezTo>
                    <a:pt x="7" y="76"/>
                    <a:pt x="8" y="77"/>
                    <a:pt x="9" y="77"/>
                  </a:cubicBezTo>
                  <a:cubicBezTo>
                    <a:pt x="10" y="77"/>
                    <a:pt x="10" y="78"/>
                    <a:pt x="11" y="78"/>
                  </a:cubicBezTo>
                  <a:cubicBezTo>
                    <a:pt x="11" y="78"/>
                    <a:pt x="11" y="78"/>
                    <a:pt x="11" y="78"/>
                  </a:cubicBezTo>
                  <a:cubicBezTo>
                    <a:pt x="13" y="78"/>
                    <a:pt x="15" y="77"/>
                    <a:pt x="19" y="75"/>
                  </a:cubicBezTo>
                  <a:cubicBezTo>
                    <a:pt x="94" y="39"/>
                    <a:pt x="173" y="16"/>
                    <a:pt x="256" y="11"/>
                  </a:cubicBezTo>
                  <a:cubicBezTo>
                    <a:pt x="257" y="11"/>
                    <a:pt x="259" y="10"/>
                    <a:pt x="261" y="10"/>
                  </a:cubicBezTo>
                  <a:cubicBezTo>
                    <a:pt x="261" y="10"/>
                    <a:pt x="261" y="10"/>
                    <a:pt x="261" y="9"/>
                  </a:cubicBezTo>
                  <a:cubicBezTo>
                    <a:pt x="256" y="7"/>
                    <a:pt x="251" y="5"/>
                    <a:pt x="246" y="4"/>
                  </a:cubicBezTo>
                  <a:cubicBezTo>
                    <a:pt x="228" y="3"/>
                    <a:pt x="210" y="2"/>
                    <a:pt x="192" y="1"/>
                  </a:cubicBezTo>
                  <a:cubicBezTo>
                    <a:pt x="186" y="1"/>
                    <a:pt x="180" y="0"/>
                    <a:pt x="174"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Freeform 61">
              <a:extLst>
                <a:ext uri="{FF2B5EF4-FFF2-40B4-BE49-F238E27FC236}">
                  <a16:creationId xmlns:a16="http://schemas.microsoft.com/office/drawing/2014/main" id="{83F14464-0A24-46E7-ADC7-3461702D7D41}"/>
                </a:ext>
              </a:extLst>
            </p:cNvPr>
            <p:cNvSpPr>
              <a:spLocks noEditPoints="1"/>
            </p:cNvSpPr>
            <p:nvPr/>
          </p:nvSpPr>
          <p:spPr bwMode="auto">
            <a:xfrm>
              <a:off x="1317" y="2633"/>
              <a:ext cx="358" cy="118"/>
            </a:xfrm>
            <a:custGeom>
              <a:avLst/>
              <a:gdLst>
                <a:gd name="T0" fmla="*/ 17 w 274"/>
                <a:gd name="T1" fmla="*/ 84 h 90"/>
                <a:gd name="T2" fmla="*/ 17 w 274"/>
                <a:gd name="T3" fmla="*/ 84 h 90"/>
                <a:gd name="T4" fmla="*/ 15 w 274"/>
                <a:gd name="T5" fmla="*/ 83 h 90"/>
                <a:gd name="T6" fmla="*/ 12 w 274"/>
                <a:gd name="T7" fmla="*/ 80 h 90"/>
                <a:gd name="T8" fmla="*/ 7 w 274"/>
                <a:gd name="T9" fmla="*/ 72 h 90"/>
                <a:gd name="T10" fmla="*/ 6 w 274"/>
                <a:gd name="T11" fmla="*/ 67 h 90"/>
                <a:gd name="T12" fmla="*/ 6 w 274"/>
                <a:gd name="T13" fmla="*/ 64 h 90"/>
                <a:gd name="T14" fmla="*/ 10 w 274"/>
                <a:gd name="T15" fmla="*/ 61 h 90"/>
                <a:gd name="T16" fmla="*/ 15 w 274"/>
                <a:gd name="T17" fmla="*/ 59 h 90"/>
                <a:gd name="T18" fmla="*/ 168 w 274"/>
                <a:gd name="T19" fmla="*/ 8 h 90"/>
                <a:gd name="T20" fmla="*/ 180 w 274"/>
                <a:gd name="T21" fmla="*/ 6 h 90"/>
                <a:gd name="T22" fmla="*/ 180 w 274"/>
                <a:gd name="T23" fmla="*/ 6 h 90"/>
                <a:gd name="T24" fmla="*/ 198 w 274"/>
                <a:gd name="T25" fmla="*/ 7 h 90"/>
                <a:gd name="T26" fmla="*/ 252 w 274"/>
                <a:gd name="T27" fmla="*/ 10 h 90"/>
                <a:gd name="T28" fmla="*/ 267 w 274"/>
                <a:gd name="T29" fmla="*/ 15 h 90"/>
                <a:gd name="T30" fmla="*/ 267 w 274"/>
                <a:gd name="T31" fmla="*/ 16 h 90"/>
                <a:gd name="T32" fmla="*/ 262 w 274"/>
                <a:gd name="T33" fmla="*/ 17 h 90"/>
                <a:gd name="T34" fmla="*/ 25 w 274"/>
                <a:gd name="T35" fmla="*/ 81 h 90"/>
                <a:gd name="T36" fmla="*/ 17 w 274"/>
                <a:gd name="T37" fmla="*/ 84 h 90"/>
                <a:gd name="T38" fmla="*/ 180 w 274"/>
                <a:gd name="T39" fmla="*/ 0 h 90"/>
                <a:gd name="T40" fmla="*/ 166 w 274"/>
                <a:gd name="T41" fmla="*/ 2 h 90"/>
                <a:gd name="T42" fmla="*/ 14 w 274"/>
                <a:gd name="T43" fmla="*/ 53 h 90"/>
                <a:gd name="T44" fmla="*/ 5 w 274"/>
                <a:gd name="T45" fmla="*/ 57 h 90"/>
                <a:gd name="T46" fmla="*/ 1 w 274"/>
                <a:gd name="T47" fmla="*/ 61 h 90"/>
                <a:gd name="T48" fmla="*/ 0 w 274"/>
                <a:gd name="T49" fmla="*/ 67 h 90"/>
                <a:gd name="T50" fmla="*/ 2 w 274"/>
                <a:gd name="T51" fmla="*/ 75 h 90"/>
                <a:gd name="T52" fmla="*/ 8 w 274"/>
                <a:gd name="T53" fmla="*/ 86 h 90"/>
                <a:gd name="T54" fmla="*/ 12 w 274"/>
                <a:gd name="T55" fmla="*/ 89 h 90"/>
                <a:gd name="T56" fmla="*/ 17 w 274"/>
                <a:gd name="T57" fmla="*/ 90 h 90"/>
                <a:gd name="T58" fmla="*/ 17 w 274"/>
                <a:gd name="T59" fmla="*/ 90 h 90"/>
                <a:gd name="T60" fmla="*/ 28 w 274"/>
                <a:gd name="T61" fmla="*/ 86 h 90"/>
                <a:gd name="T62" fmla="*/ 262 w 274"/>
                <a:gd name="T63" fmla="*/ 23 h 90"/>
                <a:gd name="T64" fmla="*/ 271 w 274"/>
                <a:gd name="T65" fmla="*/ 21 h 90"/>
                <a:gd name="T66" fmla="*/ 272 w 274"/>
                <a:gd name="T67" fmla="*/ 20 h 90"/>
                <a:gd name="T68" fmla="*/ 273 w 274"/>
                <a:gd name="T69" fmla="*/ 19 h 90"/>
                <a:gd name="T70" fmla="*/ 274 w 274"/>
                <a:gd name="T71" fmla="*/ 14 h 90"/>
                <a:gd name="T72" fmla="*/ 274 w 274"/>
                <a:gd name="T73" fmla="*/ 11 h 90"/>
                <a:gd name="T74" fmla="*/ 272 w 274"/>
                <a:gd name="T75" fmla="*/ 11 h 90"/>
                <a:gd name="T76" fmla="*/ 253 w 274"/>
                <a:gd name="T77" fmla="*/ 4 h 90"/>
                <a:gd name="T78" fmla="*/ 199 w 274"/>
                <a:gd name="T79" fmla="*/ 1 h 90"/>
                <a:gd name="T80" fmla="*/ 180 w 274"/>
                <a:gd name="T8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4" h="90">
                  <a:moveTo>
                    <a:pt x="17" y="84"/>
                  </a:moveTo>
                  <a:cubicBezTo>
                    <a:pt x="17" y="84"/>
                    <a:pt x="17" y="84"/>
                    <a:pt x="17" y="84"/>
                  </a:cubicBezTo>
                  <a:cubicBezTo>
                    <a:pt x="16" y="84"/>
                    <a:pt x="16" y="83"/>
                    <a:pt x="15" y="83"/>
                  </a:cubicBezTo>
                  <a:cubicBezTo>
                    <a:pt x="14" y="83"/>
                    <a:pt x="13" y="82"/>
                    <a:pt x="12" y="80"/>
                  </a:cubicBezTo>
                  <a:cubicBezTo>
                    <a:pt x="10" y="78"/>
                    <a:pt x="9" y="76"/>
                    <a:pt x="7" y="72"/>
                  </a:cubicBezTo>
                  <a:cubicBezTo>
                    <a:pt x="6" y="70"/>
                    <a:pt x="6" y="68"/>
                    <a:pt x="6" y="67"/>
                  </a:cubicBezTo>
                  <a:cubicBezTo>
                    <a:pt x="6" y="66"/>
                    <a:pt x="6" y="65"/>
                    <a:pt x="6" y="64"/>
                  </a:cubicBezTo>
                  <a:cubicBezTo>
                    <a:pt x="7" y="63"/>
                    <a:pt x="8" y="62"/>
                    <a:pt x="10" y="61"/>
                  </a:cubicBezTo>
                  <a:cubicBezTo>
                    <a:pt x="11" y="60"/>
                    <a:pt x="13" y="60"/>
                    <a:pt x="15" y="59"/>
                  </a:cubicBezTo>
                  <a:cubicBezTo>
                    <a:pt x="66" y="42"/>
                    <a:pt x="117" y="24"/>
                    <a:pt x="168" y="8"/>
                  </a:cubicBezTo>
                  <a:cubicBezTo>
                    <a:pt x="172" y="7"/>
                    <a:pt x="176" y="6"/>
                    <a:pt x="180" y="6"/>
                  </a:cubicBezTo>
                  <a:cubicBezTo>
                    <a:pt x="180" y="6"/>
                    <a:pt x="180" y="6"/>
                    <a:pt x="180" y="6"/>
                  </a:cubicBezTo>
                  <a:cubicBezTo>
                    <a:pt x="186" y="6"/>
                    <a:pt x="192" y="7"/>
                    <a:pt x="198" y="7"/>
                  </a:cubicBezTo>
                  <a:cubicBezTo>
                    <a:pt x="216" y="8"/>
                    <a:pt x="234" y="9"/>
                    <a:pt x="252" y="10"/>
                  </a:cubicBezTo>
                  <a:cubicBezTo>
                    <a:pt x="257" y="11"/>
                    <a:pt x="262" y="13"/>
                    <a:pt x="267" y="15"/>
                  </a:cubicBezTo>
                  <a:cubicBezTo>
                    <a:pt x="267" y="16"/>
                    <a:pt x="267" y="16"/>
                    <a:pt x="267" y="16"/>
                  </a:cubicBezTo>
                  <a:cubicBezTo>
                    <a:pt x="265" y="16"/>
                    <a:pt x="263" y="17"/>
                    <a:pt x="262" y="17"/>
                  </a:cubicBezTo>
                  <a:cubicBezTo>
                    <a:pt x="179" y="22"/>
                    <a:pt x="100" y="45"/>
                    <a:pt x="25" y="81"/>
                  </a:cubicBezTo>
                  <a:cubicBezTo>
                    <a:pt x="21" y="83"/>
                    <a:pt x="19" y="84"/>
                    <a:pt x="17" y="84"/>
                  </a:cubicBezTo>
                  <a:moveTo>
                    <a:pt x="180" y="0"/>
                  </a:moveTo>
                  <a:cubicBezTo>
                    <a:pt x="175" y="0"/>
                    <a:pt x="171" y="1"/>
                    <a:pt x="166" y="2"/>
                  </a:cubicBezTo>
                  <a:cubicBezTo>
                    <a:pt x="115" y="18"/>
                    <a:pt x="64" y="36"/>
                    <a:pt x="14" y="53"/>
                  </a:cubicBezTo>
                  <a:cubicBezTo>
                    <a:pt x="10" y="54"/>
                    <a:pt x="7" y="55"/>
                    <a:pt x="5" y="57"/>
                  </a:cubicBezTo>
                  <a:cubicBezTo>
                    <a:pt x="3" y="59"/>
                    <a:pt x="2" y="60"/>
                    <a:pt x="1" y="61"/>
                  </a:cubicBezTo>
                  <a:cubicBezTo>
                    <a:pt x="0" y="63"/>
                    <a:pt x="0" y="65"/>
                    <a:pt x="0" y="67"/>
                  </a:cubicBezTo>
                  <a:cubicBezTo>
                    <a:pt x="0" y="69"/>
                    <a:pt x="0" y="72"/>
                    <a:pt x="2" y="75"/>
                  </a:cubicBezTo>
                  <a:cubicBezTo>
                    <a:pt x="4" y="80"/>
                    <a:pt x="6" y="83"/>
                    <a:pt x="8" y="86"/>
                  </a:cubicBezTo>
                  <a:cubicBezTo>
                    <a:pt x="9" y="87"/>
                    <a:pt x="11" y="88"/>
                    <a:pt x="12" y="89"/>
                  </a:cubicBezTo>
                  <a:cubicBezTo>
                    <a:pt x="14" y="89"/>
                    <a:pt x="15" y="90"/>
                    <a:pt x="17" y="90"/>
                  </a:cubicBezTo>
                  <a:cubicBezTo>
                    <a:pt x="17" y="90"/>
                    <a:pt x="17" y="90"/>
                    <a:pt x="17" y="90"/>
                  </a:cubicBezTo>
                  <a:cubicBezTo>
                    <a:pt x="20" y="90"/>
                    <a:pt x="24" y="88"/>
                    <a:pt x="28" y="86"/>
                  </a:cubicBezTo>
                  <a:cubicBezTo>
                    <a:pt x="102" y="50"/>
                    <a:pt x="180" y="28"/>
                    <a:pt x="262" y="23"/>
                  </a:cubicBezTo>
                  <a:cubicBezTo>
                    <a:pt x="266" y="23"/>
                    <a:pt x="269" y="21"/>
                    <a:pt x="271" y="21"/>
                  </a:cubicBezTo>
                  <a:cubicBezTo>
                    <a:pt x="272" y="20"/>
                    <a:pt x="272" y="20"/>
                    <a:pt x="272" y="20"/>
                  </a:cubicBezTo>
                  <a:cubicBezTo>
                    <a:pt x="273" y="19"/>
                    <a:pt x="273" y="19"/>
                    <a:pt x="273" y="19"/>
                  </a:cubicBezTo>
                  <a:cubicBezTo>
                    <a:pt x="273" y="17"/>
                    <a:pt x="273" y="16"/>
                    <a:pt x="274" y="14"/>
                  </a:cubicBezTo>
                  <a:cubicBezTo>
                    <a:pt x="274" y="11"/>
                    <a:pt x="274" y="11"/>
                    <a:pt x="274" y="11"/>
                  </a:cubicBezTo>
                  <a:cubicBezTo>
                    <a:pt x="272" y="11"/>
                    <a:pt x="272" y="11"/>
                    <a:pt x="272" y="11"/>
                  </a:cubicBezTo>
                  <a:cubicBezTo>
                    <a:pt x="266" y="9"/>
                    <a:pt x="260" y="5"/>
                    <a:pt x="253" y="4"/>
                  </a:cubicBezTo>
                  <a:cubicBezTo>
                    <a:pt x="235" y="3"/>
                    <a:pt x="217" y="2"/>
                    <a:pt x="199" y="1"/>
                  </a:cubicBezTo>
                  <a:cubicBezTo>
                    <a:pt x="193" y="1"/>
                    <a:pt x="186" y="0"/>
                    <a:pt x="180"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 name="Freeform 62">
              <a:extLst>
                <a:ext uri="{FF2B5EF4-FFF2-40B4-BE49-F238E27FC236}">
                  <a16:creationId xmlns:a16="http://schemas.microsoft.com/office/drawing/2014/main" id="{24528B42-E400-4B4A-8A56-38C6DEBACE91}"/>
                </a:ext>
              </a:extLst>
            </p:cNvPr>
            <p:cNvSpPr>
              <a:spLocks/>
            </p:cNvSpPr>
            <p:nvPr/>
          </p:nvSpPr>
          <p:spPr bwMode="auto">
            <a:xfrm>
              <a:off x="1424" y="2746"/>
              <a:ext cx="317" cy="77"/>
            </a:xfrm>
            <a:custGeom>
              <a:avLst/>
              <a:gdLst>
                <a:gd name="T0" fmla="*/ 224 w 243"/>
                <a:gd name="T1" fmla="*/ 0 h 59"/>
                <a:gd name="T2" fmla="*/ 216 w 243"/>
                <a:gd name="T3" fmla="*/ 1 h 59"/>
                <a:gd name="T4" fmla="*/ 171 w 243"/>
                <a:gd name="T5" fmla="*/ 7 h 59"/>
                <a:gd name="T6" fmla="*/ 7 w 243"/>
                <a:gd name="T7" fmla="*/ 44 h 59"/>
                <a:gd name="T8" fmla="*/ 3 w 243"/>
                <a:gd name="T9" fmla="*/ 47 h 59"/>
                <a:gd name="T10" fmla="*/ 0 w 243"/>
                <a:gd name="T11" fmla="*/ 50 h 59"/>
                <a:gd name="T12" fmla="*/ 4 w 243"/>
                <a:gd name="T13" fmla="*/ 54 h 59"/>
                <a:gd name="T14" fmla="*/ 10 w 243"/>
                <a:gd name="T15" fmla="*/ 59 h 59"/>
                <a:gd name="T16" fmla="*/ 12 w 243"/>
                <a:gd name="T17" fmla="*/ 59 h 59"/>
                <a:gd name="T18" fmla="*/ 12 w 243"/>
                <a:gd name="T19" fmla="*/ 59 h 59"/>
                <a:gd name="T20" fmla="*/ 20 w 243"/>
                <a:gd name="T21" fmla="*/ 57 h 59"/>
                <a:gd name="T22" fmla="*/ 42 w 243"/>
                <a:gd name="T23" fmla="*/ 50 h 59"/>
                <a:gd name="T24" fmla="*/ 168 w 243"/>
                <a:gd name="T25" fmla="*/ 30 h 59"/>
                <a:gd name="T26" fmla="*/ 243 w 243"/>
                <a:gd name="T27" fmla="*/ 9 h 59"/>
                <a:gd name="T28" fmla="*/ 235 w 243"/>
                <a:gd name="T29" fmla="*/ 2 h 59"/>
                <a:gd name="T30" fmla="*/ 224 w 243"/>
                <a:gd name="T3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3" h="59">
                  <a:moveTo>
                    <a:pt x="224" y="0"/>
                  </a:moveTo>
                  <a:cubicBezTo>
                    <a:pt x="222" y="0"/>
                    <a:pt x="219" y="0"/>
                    <a:pt x="216" y="1"/>
                  </a:cubicBezTo>
                  <a:cubicBezTo>
                    <a:pt x="201" y="3"/>
                    <a:pt x="186" y="5"/>
                    <a:pt x="171" y="7"/>
                  </a:cubicBezTo>
                  <a:cubicBezTo>
                    <a:pt x="115" y="15"/>
                    <a:pt x="60" y="25"/>
                    <a:pt x="7" y="44"/>
                  </a:cubicBezTo>
                  <a:cubicBezTo>
                    <a:pt x="6" y="44"/>
                    <a:pt x="5" y="46"/>
                    <a:pt x="3" y="47"/>
                  </a:cubicBezTo>
                  <a:cubicBezTo>
                    <a:pt x="2" y="48"/>
                    <a:pt x="1" y="49"/>
                    <a:pt x="0" y="50"/>
                  </a:cubicBezTo>
                  <a:cubicBezTo>
                    <a:pt x="1" y="52"/>
                    <a:pt x="3" y="53"/>
                    <a:pt x="4" y="54"/>
                  </a:cubicBezTo>
                  <a:cubicBezTo>
                    <a:pt x="6" y="56"/>
                    <a:pt x="8" y="58"/>
                    <a:pt x="10" y="59"/>
                  </a:cubicBezTo>
                  <a:cubicBezTo>
                    <a:pt x="10" y="59"/>
                    <a:pt x="11" y="59"/>
                    <a:pt x="12" y="59"/>
                  </a:cubicBezTo>
                  <a:cubicBezTo>
                    <a:pt x="12" y="59"/>
                    <a:pt x="12" y="59"/>
                    <a:pt x="12" y="59"/>
                  </a:cubicBezTo>
                  <a:cubicBezTo>
                    <a:pt x="14" y="59"/>
                    <a:pt x="17" y="58"/>
                    <a:pt x="20" y="57"/>
                  </a:cubicBezTo>
                  <a:cubicBezTo>
                    <a:pt x="27" y="55"/>
                    <a:pt x="34" y="52"/>
                    <a:pt x="42" y="50"/>
                  </a:cubicBezTo>
                  <a:cubicBezTo>
                    <a:pt x="83" y="36"/>
                    <a:pt x="126" y="34"/>
                    <a:pt x="168" y="30"/>
                  </a:cubicBezTo>
                  <a:cubicBezTo>
                    <a:pt x="194" y="28"/>
                    <a:pt x="219" y="23"/>
                    <a:pt x="243" y="9"/>
                  </a:cubicBezTo>
                  <a:cubicBezTo>
                    <a:pt x="240" y="6"/>
                    <a:pt x="238" y="4"/>
                    <a:pt x="235" y="2"/>
                  </a:cubicBezTo>
                  <a:cubicBezTo>
                    <a:pt x="232" y="1"/>
                    <a:pt x="228" y="0"/>
                    <a:pt x="224"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 name="Freeform 63">
              <a:extLst>
                <a:ext uri="{FF2B5EF4-FFF2-40B4-BE49-F238E27FC236}">
                  <a16:creationId xmlns:a16="http://schemas.microsoft.com/office/drawing/2014/main" id="{3AE88A1A-5A47-43DE-9D64-72CE2F106843}"/>
                </a:ext>
              </a:extLst>
            </p:cNvPr>
            <p:cNvSpPr>
              <a:spLocks noEditPoints="1"/>
            </p:cNvSpPr>
            <p:nvPr/>
          </p:nvSpPr>
          <p:spPr bwMode="auto">
            <a:xfrm>
              <a:off x="1412" y="2738"/>
              <a:ext cx="340" cy="92"/>
            </a:xfrm>
            <a:custGeom>
              <a:avLst/>
              <a:gdLst>
                <a:gd name="T0" fmla="*/ 256 w 260"/>
                <a:gd name="T1" fmla="*/ 16 h 71"/>
                <a:gd name="T2" fmla="*/ 256 w 260"/>
                <a:gd name="T3" fmla="*/ 16 h 71"/>
                <a:gd name="T4" fmla="*/ 254 w 260"/>
                <a:gd name="T5" fmla="*/ 13 h 71"/>
                <a:gd name="T6" fmla="*/ 256 w 260"/>
                <a:gd name="T7" fmla="*/ 16 h 71"/>
                <a:gd name="T8" fmla="*/ 259 w 260"/>
                <a:gd name="T9" fmla="*/ 15 h 71"/>
                <a:gd name="T10" fmla="*/ 256 w 260"/>
                <a:gd name="T11" fmla="*/ 16 h 71"/>
                <a:gd name="T12" fmla="*/ 9 w 260"/>
                <a:gd name="T13" fmla="*/ 56 h 71"/>
                <a:gd name="T14" fmla="*/ 12 w 260"/>
                <a:gd name="T15" fmla="*/ 53 h 71"/>
                <a:gd name="T16" fmla="*/ 16 w 260"/>
                <a:gd name="T17" fmla="*/ 50 h 71"/>
                <a:gd name="T18" fmla="*/ 180 w 260"/>
                <a:gd name="T19" fmla="*/ 13 h 71"/>
                <a:gd name="T20" fmla="*/ 225 w 260"/>
                <a:gd name="T21" fmla="*/ 7 h 71"/>
                <a:gd name="T22" fmla="*/ 233 w 260"/>
                <a:gd name="T23" fmla="*/ 6 h 71"/>
                <a:gd name="T24" fmla="*/ 244 w 260"/>
                <a:gd name="T25" fmla="*/ 8 h 71"/>
                <a:gd name="T26" fmla="*/ 252 w 260"/>
                <a:gd name="T27" fmla="*/ 15 h 71"/>
                <a:gd name="T28" fmla="*/ 177 w 260"/>
                <a:gd name="T29" fmla="*/ 36 h 71"/>
                <a:gd name="T30" fmla="*/ 51 w 260"/>
                <a:gd name="T31" fmla="*/ 56 h 71"/>
                <a:gd name="T32" fmla="*/ 29 w 260"/>
                <a:gd name="T33" fmla="*/ 63 h 71"/>
                <a:gd name="T34" fmla="*/ 21 w 260"/>
                <a:gd name="T35" fmla="*/ 65 h 71"/>
                <a:gd name="T36" fmla="*/ 21 w 260"/>
                <a:gd name="T37" fmla="*/ 65 h 71"/>
                <a:gd name="T38" fmla="*/ 19 w 260"/>
                <a:gd name="T39" fmla="*/ 65 h 71"/>
                <a:gd name="T40" fmla="*/ 13 w 260"/>
                <a:gd name="T41" fmla="*/ 60 h 71"/>
                <a:gd name="T42" fmla="*/ 9 w 260"/>
                <a:gd name="T43" fmla="*/ 56 h 71"/>
                <a:gd name="T44" fmla="*/ 233 w 260"/>
                <a:gd name="T45" fmla="*/ 0 h 71"/>
                <a:gd name="T46" fmla="*/ 224 w 260"/>
                <a:gd name="T47" fmla="*/ 1 h 71"/>
                <a:gd name="T48" fmla="*/ 179 w 260"/>
                <a:gd name="T49" fmla="*/ 7 h 71"/>
                <a:gd name="T50" fmla="*/ 14 w 260"/>
                <a:gd name="T51" fmla="*/ 44 h 71"/>
                <a:gd name="T52" fmla="*/ 8 w 260"/>
                <a:gd name="T53" fmla="*/ 49 h 71"/>
                <a:gd name="T54" fmla="*/ 3 w 260"/>
                <a:gd name="T55" fmla="*/ 54 h 71"/>
                <a:gd name="T56" fmla="*/ 0 w 260"/>
                <a:gd name="T57" fmla="*/ 56 h 71"/>
                <a:gd name="T58" fmla="*/ 3 w 260"/>
                <a:gd name="T59" fmla="*/ 58 h 71"/>
                <a:gd name="T60" fmla="*/ 9 w 260"/>
                <a:gd name="T61" fmla="*/ 65 h 71"/>
                <a:gd name="T62" fmla="*/ 16 w 260"/>
                <a:gd name="T63" fmla="*/ 70 h 71"/>
                <a:gd name="T64" fmla="*/ 21 w 260"/>
                <a:gd name="T65" fmla="*/ 71 h 71"/>
                <a:gd name="T66" fmla="*/ 31 w 260"/>
                <a:gd name="T67" fmla="*/ 69 h 71"/>
                <a:gd name="T68" fmla="*/ 53 w 260"/>
                <a:gd name="T69" fmla="*/ 62 h 71"/>
                <a:gd name="T70" fmla="*/ 177 w 260"/>
                <a:gd name="T71" fmla="*/ 42 h 71"/>
                <a:gd name="T72" fmla="*/ 258 w 260"/>
                <a:gd name="T73" fmla="*/ 19 h 71"/>
                <a:gd name="T74" fmla="*/ 260 w 260"/>
                <a:gd name="T75" fmla="*/ 17 h 71"/>
                <a:gd name="T76" fmla="*/ 259 w 260"/>
                <a:gd name="T77" fmla="*/ 15 h 71"/>
                <a:gd name="T78" fmla="*/ 247 w 260"/>
                <a:gd name="T79" fmla="*/ 3 h 71"/>
                <a:gd name="T80" fmla="*/ 233 w 260"/>
                <a:gd name="T8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0" h="71">
                  <a:moveTo>
                    <a:pt x="256" y="16"/>
                  </a:moveTo>
                  <a:cubicBezTo>
                    <a:pt x="256" y="16"/>
                    <a:pt x="256" y="16"/>
                    <a:pt x="256" y="16"/>
                  </a:cubicBezTo>
                  <a:cubicBezTo>
                    <a:pt x="254" y="13"/>
                    <a:pt x="254" y="13"/>
                    <a:pt x="254" y="13"/>
                  </a:cubicBezTo>
                  <a:cubicBezTo>
                    <a:pt x="256" y="16"/>
                    <a:pt x="256" y="16"/>
                    <a:pt x="256" y="16"/>
                  </a:cubicBezTo>
                  <a:cubicBezTo>
                    <a:pt x="259" y="15"/>
                    <a:pt x="259" y="15"/>
                    <a:pt x="259" y="15"/>
                  </a:cubicBezTo>
                  <a:cubicBezTo>
                    <a:pt x="256" y="16"/>
                    <a:pt x="256" y="16"/>
                    <a:pt x="256" y="16"/>
                  </a:cubicBezTo>
                  <a:moveTo>
                    <a:pt x="9" y="56"/>
                  </a:moveTo>
                  <a:cubicBezTo>
                    <a:pt x="10" y="55"/>
                    <a:pt x="11" y="54"/>
                    <a:pt x="12" y="53"/>
                  </a:cubicBezTo>
                  <a:cubicBezTo>
                    <a:pt x="14" y="52"/>
                    <a:pt x="15" y="50"/>
                    <a:pt x="16" y="50"/>
                  </a:cubicBezTo>
                  <a:cubicBezTo>
                    <a:pt x="69" y="31"/>
                    <a:pt x="124" y="21"/>
                    <a:pt x="180" y="13"/>
                  </a:cubicBezTo>
                  <a:cubicBezTo>
                    <a:pt x="195" y="11"/>
                    <a:pt x="210" y="9"/>
                    <a:pt x="225" y="7"/>
                  </a:cubicBezTo>
                  <a:cubicBezTo>
                    <a:pt x="228" y="6"/>
                    <a:pt x="231" y="6"/>
                    <a:pt x="233" y="6"/>
                  </a:cubicBezTo>
                  <a:cubicBezTo>
                    <a:pt x="237" y="6"/>
                    <a:pt x="241" y="7"/>
                    <a:pt x="244" y="8"/>
                  </a:cubicBezTo>
                  <a:cubicBezTo>
                    <a:pt x="247" y="10"/>
                    <a:pt x="249" y="12"/>
                    <a:pt x="252" y="15"/>
                  </a:cubicBezTo>
                  <a:cubicBezTo>
                    <a:pt x="228" y="29"/>
                    <a:pt x="203" y="34"/>
                    <a:pt x="177" y="36"/>
                  </a:cubicBezTo>
                  <a:cubicBezTo>
                    <a:pt x="135" y="40"/>
                    <a:pt x="92" y="42"/>
                    <a:pt x="51" y="56"/>
                  </a:cubicBezTo>
                  <a:cubicBezTo>
                    <a:pt x="43" y="58"/>
                    <a:pt x="36" y="61"/>
                    <a:pt x="29" y="63"/>
                  </a:cubicBezTo>
                  <a:cubicBezTo>
                    <a:pt x="26" y="64"/>
                    <a:pt x="23" y="65"/>
                    <a:pt x="21" y="65"/>
                  </a:cubicBezTo>
                  <a:cubicBezTo>
                    <a:pt x="21" y="65"/>
                    <a:pt x="21" y="65"/>
                    <a:pt x="21" y="65"/>
                  </a:cubicBezTo>
                  <a:cubicBezTo>
                    <a:pt x="20" y="65"/>
                    <a:pt x="19" y="65"/>
                    <a:pt x="19" y="65"/>
                  </a:cubicBezTo>
                  <a:cubicBezTo>
                    <a:pt x="17" y="64"/>
                    <a:pt x="15" y="62"/>
                    <a:pt x="13" y="60"/>
                  </a:cubicBezTo>
                  <a:cubicBezTo>
                    <a:pt x="12" y="59"/>
                    <a:pt x="10" y="58"/>
                    <a:pt x="9" y="56"/>
                  </a:cubicBezTo>
                  <a:moveTo>
                    <a:pt x="233" y="0"/>
                  </a:moveTo>
                  <a:cubicBezTo>
                    <a:pt x="230" y="0"/>
                    <a:pt x="227" y="0"/>
                    <a:pt x="224" y="1"/>
                  </a:cubicBezTo>
                  <a:cubicBezTo>
                    <a:pt x="209" y="3"/>
                    <a:pt x="194" y="5"/>
                    <a:pt x="179" y="7"/>
                  </a:cubicBezTo>
                  <a:cubicBezTo>
                    <a:pt x="123" y="15"/>
                    <a:pt x="68" y="25"/>
                    <a:pt x="14" y="44"/>
                  </a:cubicBezTo>
                  <a:cubicBezTo>
                    <a:pt x="12" y="45"/>
                    <a:pt x="9" y="47"/>
                    <a:pt x="8" y="49"/>
                  </a:cubicBezTo>
                  <a:cubicBezTo>
                    <a:pt x="6" y="51"/>
                    <a:pt x="4" y="53"/>
                    <a:pt x="3" y="54"/>
                  </a:cubicBezTo>
                  <a:cubicBezTo>
                    <a:pt x="0" y="56"/>
                    <a:pt x="0" y="56"/>
                    <a:pt x="0" y="56"/>
                  </a:cubicBezTo>
                  <a:cubicBezTo>
                    <a:pt x="3" y="58"/>
                    <a:pt x="3" y="58"/>
                    <a:pt x="3" y="58"/>
                  </a:cubicBezTo>
                  <a:cubicBezTo>
                    <a:pt x="4" y="60"/>
                    <a:pt x="6" y="63"/>
                    <a:pt x="9" y="65"/>
                  </a:cubicBezTo>
                  <a:cubicBezTo>
                    <a:pt x="11" y="67"/>
                    <a:pt x="13" y="69"/>
                    <a:pt x="16" y="70"/>
                  </a:cubicBezTo>
                  <a:cubicBezTo>
                    <a:pt x="17" y="71"/>
                    <a:pt x="19" y="71"/>
                    <a:pt x="21" y="71"/>
                  </a:cubicBezTo>
                  <a:cubicBezTo>
                    <a:pt x="24" y="71"/>
                    <a:pt x="28" y="70"/>
                    <a:pt x="31" y="69"/>
                  </a:cubicBezTo>
                  <a:cubicBezTo>
                    <a:pt x="38" y="67"/>
                    <a:pt x="45" y="64"/>
                    <a:pt x="53" y="62"/>
                  </a:cubicBezTo>
                  <a:cubicBezTo>
                    <a:pt x="93" y="48"/>
                    <a:pt x="135" y="46"/>
                    <a:pt x="177" y="42"/>
                  </a:cubicBezTo>
                  <a:cubicBezTo>
                    <a:pt x="205" y="40"/>
                    <a:pt x="232" y="34"/>
                    <a:pt x="258" y="19"/>
                  </a:cubicBezTo>
                  <a:cubicBezTo>
                    <a:pt x="260" y="17"/>
                    <a:pt x="260" y="17"/>
                    <a:pt x="260" y="17"/>
                  </a:cubicBezTo>
                  <a:cubicBezTo>
                    <a:pt x="259" y="15"/>
                    <a:pt x="259" y="15"/>
                    <a:pt x="259" y="15"/>
                  </a:cubicBezTo>
                  <a:cubicBezTo>
                    <a:pt x="256" y="9"/>
                    <a:pt x="252" y="5"/>
                    <a:pt x="247" y="3"/>
                  </a:cubicBezTo>
                  <a:cubicBezTo>
                    <a:pt x="243" y="1"/>
                    <a:pt x="238" y="0"/>
                    <a:pt x="233"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 name="Freeform 64">
              <a:extLst>
                <a:ext uri="{FF2B5EF4-FFF2-40B4-BE49-F238E27FC236}">
                  <a16:creationId xmlns:a16="http://schemas.microsoft.com/office/drawing/2014/main" id="{43BA73D0-6C1D-4889-A0E5-12F0CF2528CA}"/>
                </a:ext>
              </a:extLst>
            </p:cNvPr>
            <p:cNvSpPr>
              <a:spLocks/>
            </p:cNvSpPr>
            <p:nvPr/>
          </p:nvSpPr>
          <p:spPr bwMode="auto">
            <a:xfrm>
              <a:off x="1494" y="2779"/>
              <a:ext cx="341" cy="74"/>
            </a:xfrm>
            <a:custGeom>
              <a:avLst/>
              <a:gdLst>
                <a:gd name="T0" fmla="*/ 261 w 261"/>
                <a:gd name="T1" fmla="*/ 0 h 56"/>
                <a:gd name="T2" fmla="*/ 221 w 261"/>
                <a:gd name="T3" fmla="*/ 8 h 56"/>
                <a:gd name="T4" fmla="*/ 153 w 261"/>
                <a:gd name="T5" fmla="*/ 23 h 56"/>
                <a:gd name="T6" fmla="*/ 15 w 261"/>
                <a:gd name="T7" fmla="*/ 42 h 56"/>
                <a:gd name="T8" fmla="*/ 6 w 261"/>
                <a:gd name="T9" fmla="*/ 44 h 56"/>
                <a:gd name="T10" fmla="*/ 1 w 261"/>
                <a:gd name="T11" fmla="*/ 46 h 56"/>
                <a:gd name="T12" fmla="*/ 0 w 261"/>
                <a:gd name="T13" fmla="*/ 49 h 56"/>
                <a:gd name="T14" fmla="*/ 0 w 261"/>
                <a:gd name="T15" fmla="*/ 51 h 56"/>
                <a:gd name="T16" fmla="*/ 2 w 261"/>
                <a:gd name="T17" fmla="*/ 55 h 56"/>
                <a:gd name="T18" fmla="*/ 8 w 261"/>
                <a:gd name="T19" fmla="*/ 56 h 56"/>
                <a:gd name="T20" fmla="*/ 8 w 261"/>
                <a:gd name="T21" fmla="*/ 56 h 56"/>
                <a:gd name="T22" fmla="*/ 8 w 261"/>
                <a:gd name="T23" fmla="*/ 56 h 56"/>
                <a:gd name="T24" fmla="*/ 18 w 261"/>
                <a:gd name="T25" fmla="*/ 55 h 56"/>
                <a:gd name="T26" fmla="*/ 163 w 261"/>
                <a:gd name="T27" fmla="*/ 38 h 56"/>
                <a:gd name="T28" fmla="*/ 261 w 261"/>
                <a:gd name="T29" fmla="*/ 0 h 56"/>
                <a:gd name="T30" fmla="*/ 261 w 261"/>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1" h="56">
                  <a:moveTo>
                    <a:pt x="261" y="0"/>
                  </a:moveTo>
                  <a:cubicBezTo>
                    <a:pt x="247" y="2"/>
                    <a:pt x="233" y="3"/>
                    <a:pt x="221" y="8"/>
                  </a:cubicBezTo>
                  <a:cubicBezTo>
                    <a:pt x="199" y="17"/>
                    <a:pt x="176" y="21"/>
                    <a:pt x="153" y="23"/>
                  </a:cubicBezTo>
                  <a:cubicBezTo>
                    <a:pt x="106" y="26"/>
                    <a:pt x="60" y="28"/>
                    <a:pt x="15" y="42"/>
                  </a:cubicBezTo>
                  <a:cubicBezTo>
                    <a:pt x="12" y="42"/>
                    <a:pt x="9" y="43"/>
                    <a:pt x="6" y="44"/>
                  </a:cubicBezTo>
                  <a:cubicBezTo>
                    <a:pt x="4" y="44"/>
                    <a:pt x="2" y="45"/>
                    <a:pt x="1" y="46"/>
                  </a:cubicBezTo>
                  <a:cubicBezTo>
                    <a:pt x="0" y="47"/>
                    <a:pt x="0" y="48"/>
                    <a:pt x="0" y="49"/>
                  </a:cubicBezTo>
                  <a:cubicBezTo>
                    <a:pt x="0" y="50"/>
                    <a:pt x="0" y="50"/>
                    <a:pt x="0" y="51"/>
                  </a:cubicBezTo>
                  <a:cubicBezTo>
                    <a:pt x="0" y="54"/>
                    <a:pt x="1" y="55"/>
                    <a:pt x="2" y="55"/>
                  </a:cubicBezTo>
                  <a:cubicBezTo>
                    <a:pt x="4" y="56"/>
                    <a:pt x="5" y="56"/>
                    <a:pt x="8" y="56"/>
                  </a:cubicBezTo>
                  <a:cubicBezTo>
                    <a:pt x="8" y="56"/>
                    <a:pt x="8" y="56"/>
                    <a:pt x="8" y="56"/>
                  </a:cubicBezTo>
                  <a:cubicBezTo>
                    <a:pt x="8" y="56"/>
                    <a:pt x="8" y="56"/>
                    <a:pt x="8" y="56"/>
                  </a:cubicBezTo>
                  <a:cubicBezTo>
                    <a:pt x="11" y="56"/>
                    <a:pt x="14" y="56"/>
                    <a:pt x="18" y="55"/>
                  </a:cubicBezTo>
                  <a:cubicBezTo>
                    <a:pt x="66" y="50"/>
                    <a:pt x="115" y="44"/>
                    <a:pt x="163" y="38"/>
                  </a:cubicBezTo>
                  <a:cubicBezTo>
                    <a:pt x="198" y="33"/>
                    <a:pt x="230" y="17"/>
                    <a:pt x="261" y="0"/>
                  </a:cubicBezTo>
                  <a:cubicBezTo>
                    <a:pt x="261" y="0"/>
                    <a:pt x="261" y="0"/>
                    <a:pt x="261"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Freeform 65">
              <a:extLst>
                <a:ext uri="{FF2B5EF4-FFF2-40B4-BE49-F238E27FC236}">
                  <a16:creationId xmlns:a16="http://schemas.microsoft.com/office/drawing/2014/main" id="{C8149B38-BED6-4BCC-A4A4-1D66D24A0C7C}"/>
                </a:ext>
              </a:extLst>
            </p:cNvPr>
            <p:cNvSpPr>
              <a:spLocks noEditPoints="1"/>
            </p:cNvSpPr>
            <p:nvPr/>
          </p:nvSpPr>
          <p:spPr bwMode="auto">
            <a:xfrm>
              <a:off x="1486" y="2770"/>
              <a:ext cx="359" cy="92"/>
            </a:xfrm>
            <a:custGeom>
              <a:avLst/>
              <a:gdLst>
                <a:gd name="T0" fmla="*/ 14 w 274"/>
                <a:gd name="T1" fmla="*/ 63 h 70"/>
                <a:gd name="T2" fmla="*/ 8 w 274"/>
                <a:gd name="T3" fmla="*/ 62 h 70"/>
                <a:gd name="T4" fmla="*/ 6 w 274"/>
                <a:gd name="T5" fmla="*/ 58 h 70"/>
                <a:gd name="T6" fmla="*/ 6 w 274"/>
                <a:gd name="T7" fmla="*/ 56 h 70"/>
                <a:gd name="T8" fmla="*/ 7 w 274"/>
                <a:gd name="T9" fmla="*/ 53 h 70"/>
                <a:gd name="T10" fmla="*/ 12 w 274"/>
                <a:gd name="T11" fmla="*/ 51 h 70"/>
                <a:gd name="T12" fmla="*/ 21 w 274"/>
                <a:gd name="T13" fmla="*/ 49 h 70"/>
                <a:gd name="T14" fmla="*/ 159 w 274"/>
                <a:gd name="T15" fmla="*/ 30 h 70"/>
                <a:gd name="T16" fmla="*/ 227 w 274"/>
                <a:gd name="T17" fmla="*/ 15 h 70"/>
                <a:gd name="T18" fmla="*/ 267 w 274"/>
                <a:gd name="T19" fmla="*/ 7 h 70"/>
                <a:gd name="T20" fmla="*/ 267 w 274"/>
                <a:gd name="T21" fmla="*/ 7 h 70"/>
                <a:gd name="T22" fmla="*/ 169 w 274"/>
                <a:gd name="T23" fmla="*/ 45 h 70"/>
                <a:gd name="T24" fmla="*/ 24 w 274"/>
                <a:gd name="T25" fmla="*/ 62 h 70"/>
                <a:gd name="T26" fmla="*/ 14 w 274"/>
                <a:gd name="T27" fmla="*/ 63 h 70"/>
                <a:gd name="T28" fmla="*/ 14 w 274"/>
                <a:gd name="T29" fmla="*/ 63 h 70"/>
                <a:gd name="T30" fmla="*/ 14 w 274"/>
                <a:gd name="T31" fmla="*/ 63 h 70"/>
                <a:gd name="T32" fmla="*/ 270 w 274"/>
                <a:gd name="T33" fmla="*/ 7 h 70"/>
                <a:gd name="T34" fmla="*/ 270 w 274"/>
                <a:gd name="T35" fmla="*/ 7 h 70"/>
                <a:gd name="T36" fmla="*/ 271 w 274"/>
                <a:gd name="T37" fmla="*/ 9 h 70"/>
                <a:gd name="T38" fmla="*/ 274 w 274"/>
                <a:gd name="T39" fmla="*/ 8 h 70"/>
                <a:gd name="T40" fmla="*/ 271 w 274"/>
                <a:gd name="T41" fmla="*/ 9 h 70"/>
                <a:gd name="T42" fmla="*/ 270 w 274"/>
                <a:gd name="T43" fmla="*/ 7 h 70"/>
                <a:gd name="T44" fmla="*/ 271 w 274"/>
                <a:gd name="T45" fmla="*/ 0 h 70"/>
                <a:gd name="T46" fmla="*/ 269 w 274"/>
                <a:gd name="T47" fmla="*/ 1 h 70"/>
                <a:gd name="T48" fmla="*/ 224 w 274"/>
                <a:gd name="T49" fmla="*/ 9 h 70"/>
                <a:gd name="T50" fmla="*/ 159 w 274"/>
                <a:gd name="T51" fmla="*/ 24 h 70"/>
                <a:gd name="T52" fmla="*/ 19 w 274"/>
                <a:gd name="T53" fmla="*/ 43 h 70"/>
                <a:gd name="T54" fmla="*/ 8 w 274"/>
                <a:gd name="T55" fmla="*/ 46 h 70"/>
                <a:gd name="T56" fmla="*/ 2 w 274"/>
                <a:gd name="T57" fmla="*/ 49 h 70"/>
                <a:gd name="T58" fmla="*/ 0 w 274"/>
                <a:gd name="T59" fmla="*/ 56 h 70"/>
                <a:gd name="T60" fmla="*/ 0 w 274"/>
                <a:gd name="T61" fmla="*/ 59 h 70"/>
                <a:gd name="T62" fmla="*/ 5 w 274"/>
                <a:gd name="T63" fmla="*/ 67 h 70"/>
                <a:gd name="T64" fmla="*/ 14 w 274"/>
                <a:gd name="T65" fmla="*/ 70 h 70"/>
                <a:gd name="T66" fmla="*/ 24 w 274"/>
                <a:gd name="T67" fmla="*/ 68 h 70"/>
                <a:gd name="T68" fmla="*/ 170 w 274"/>
                <a:gd name="T69" fmla="*/ 51 h 70"/>
                <a:gd name="T70" fmla="*/ 272 w 274"/>
                <a:gd name="T71" fmla="*/ 11 h 70"/>
                <a:gd name="T72" fmla="*/ 274 w 274"/>
                <a:gd name="T73" fmla="*/ 10 h 70"/>
                <a:gd name="T74" fmla="*/ 274 w 274"/>
                <a:gd name="T75" fmla="*/ 8 h 70"/>
                <a:gd name="T76" fmla="*/ 272 w 274"/>
                <a:gd name="T77" fmla="*/ 3 h 70"/>
                <a:gd name="T78" fmla="*/ 271 w 274"/>
                <a:gd name="T7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4" h="70">
                  <a:moveTo>
                    <a:pt x="14" y="63"/>
                  </a:moveTo>
                  <a:cubicBezTo>
                    <a:pt x="11" y="63"/>
                    <a:pt x="10" y="63"/>
                    <a:pt x="8" y="62"/>
                  </a:cubicBezTo>
                  <a:cubicBezTo>
                    <a:pt x="7" y="62"/>
                    <a:pt x="6" y="61"/>
                    <a:pt x="6" y="58"/>
                  </a:cubicBezTo>
                  <a:cubicBezTo>
                    <a:pt x="6" y="57"/>
                    <a:pt x="6" y="57"/>
                    <a:pt x="6" y="56"/>
                  </a:cubicBezTo>
                  <a:cubicBezTo>
                    <a:pt x="6" y="55"/>
                    <a:pt x="6" y="54"/>
                    <a:pt x="7" y="53"/>
                  </a:cubicBezTo>
                  <a:cubicBezTo>
                    <a:pt x="8" y="52"/>
                    <a:pt x="10" y="51"/>
                    <a:pt x="12" y="51"/>
                  </a:cubicBezTo>
                  <a:cubicBezTo>
                    <a:pt x="15" y="50"/>
                    <a:pt x="18" y="49"/>
                    <a:pt x="21" y="49"/>
                  </a:cubicBezTo>
                  <a:cubicBezTo>
                    <a:pt x="66" y="35"/>
                    <a:pt x="112" y="33"/>
                    <a:pt x="159" y="30"/>
                  </a:cubicBezTo>
                  <a:cubicBezTo>
                    <a:pt x="182" y="28"/>
                    <a:pt x="205" y="24"/>
                    <a:pt x="227" y="15"/>
                  </a:cubicBezTo>
                  <a:cubicBezTo>
                    <a:pt x="239" y="10"/>
                    <a:pt x="253" y="9"/>
                    <a:pt x="267" y="7"/>
                  </a:cubicBezTo>
                  <a:cubicBezTo>
                    <a:pt x="267" y="7"/>
                    <a:pt x="267" y="7"/>
                    <a:pt x="267" y="7"/>
                  </a:cubicBezTo>
                  <a:cubicBezTo>
                    <a:pt x="236" y="24"/>
                    <a:pt x="204" y="40"/>
                    <a:pt x="169" y="45"/>
                  </a:cubicBezTo>
                  <a:cubicBezTo>
                    <a:pt x="121" y="51"/>
                    <a:pt x="72" y="57"/>
                    <a:pt x="24" y="62"/>
                  </a:cubicBezTo>
                  <a:cubicBezTo>
                    <a:pt x="20" y="63"/>
                    <a:pt x="17" y="63"/>
                    <a:pt x="14" y="63"/>
                  </a:cubicBezTo>
                  <a:cubicBezTo>
                    <a:pt x="14" y="63"/>
                    <a:pt x="14" y="63"/>
                    <a:pt x="14" y="63"/>
                  </a:cubicBezTo>
                  <a:cubicBezTo>
                    <a:pt x="14" y="63"/>
                    <a:pt x="14" y="63"/>
                    <a:pt x="14" y="63"/>
                  </a:cubicBezTo>
                  <a:moveTo>
                    <a:pt x="270" y="7"/>
                  </a:moveTo>
                  <a:cubicBezTo>
                    <a:pt x="270" y="7"/>
                    <a:pt x="270" y="7"/>
                    <a:pt x="270" y="7"/>
                  </a:cubicBezTo>
                  <a:cubicBezTo>
                    <a:pt x="271" y="9"/>
                    <a:pt x="271" y="9"/>
                    <a:pt x="271" y="9"/>
                  </a:cubicBezTo>
                  <a:cubicBezTo>
                    <a:pt x="274" y="8"/>
                    <a:pt x="274" y="8"/>
                    <a:pt x="274" y="8"/>
                  </a:cubicBezTo>
                  <a:cubicBezTo>
                    <a:pt x="271" y="9"/>
                    <a:pt x="271" y="9"/>
                    <a:pt x="271" y="9"/>
                  </a:cubicBezTo>
                  <a:cubicBezTo>
                    <a:pt x="270" y="7"/>
                    <a:pt x="270" y="7"/>
                    <a:pt x="270" y="7"/>
                  </a:cubicBezTo>
                  <a:moveTo>
                    <a:pt x="271" y="0"/>
                  </a:moveTo>
                  <a:cubicBezTo>
                    <a:pt x="269" y="1"/>
                    <a:pt x="269" y="1"/>
                    <a:pt x="269" y="1"/>
                  </a:cubicBezTo>
                  <a:cubicBezTo>
                    <a:pt x="254" y="3"/>
                    <a:pt x="239" y="4"/>
                    <a:pt x="224" y="9"/>
                  </a:cubicBezTo>
                  <a:cubicBezTo>
                    <a:pt x="203" y="18"/>
                    <a:pt x="181" y="22"/>
                    <a:pt x="159" y="24"/>
                  </a:cubicBezTo>
                  <a:cubicBezTo>
                    <a:pt x="112" y="27"/>
                    <a:pt x="65" y="29"/>
                    <a:pt x="19" y="43"/>
                  </a:cubicBezTo>
                  <a:cubicBezTo>
                    <a:pt x="16" y="44"/>
                    <a:pt x="12" y="44"/>
                    <a:pt x="8" y="46"/>
                  </a:cubicBezTo>
                  <a:cubicBezTo>
                    <a:pt x="6" y="47"/>
                    <a:pt x="4" y="48"/>
                    <a:pt x="2" y="49"/>
                  </a:cubicBezTo>
                  <a:cubicBezTo>
                    <a:pt x="1" y="51"/>
                    <a:pt x="0" y="54"/>
                    <a:pt x="0" y="56"/>
                  </a:cubicBezTo>
                  <a:cubicBezTo>
                    <a:pt x="0" y="57"/>
                    <a:pt x="0" y="58"/>
                    <a:pt x="0" y="59"/>
                  </a:cubicBezTo>
                  <a:cubicBezTo>
                    <a:pt x="1" y="63"/>
                    <a:pt x="3" y="66"/>
                    <a:pt x="5" y="67"/>
                  </a:cubicBezTo>
                  <a:cubicBezTo>
                    <a:pt x="8" y="69"/>
                    <a:pt x="11" y="70"/>
                    <a:pt x="14" y="70"/>
                  </a:cubicBezTo>
                  <a:cubicBezTo>
                    <a:pt x="17" y="70"/>
                    <a:pt x="21" y="69"/>
                    <a:pt x="24" y="68"/>
                  </a:cubicBezTo>
                  <a:cubicBezTo>
                    <a:pt x="73" y="63"/>
                    <a:pt x="121" y="57"/>
                    <a:pt x="170" y="51"/>
                  </a:cubicBezTo>
                  <a:cubicBezTo>
                    <a:pt x="208" y="46"/>
                    <a:pt x="240" y="28"/>
                    <a:pt x="272" y="11"/>
                  </a:cubicBezTo>
                  <a:cubicBezTo>
                    <a:pt x="274" y="10"/>
                    <a:pt x="274" y="10"/>
                    <a:pt x="274" y="10"/>
                  </a:cubicBezTo>
                  <a:cubicBezTo>
                    <a:pt x="274" y="8"/>
                    <a:pt x="274" y="8"/>
                    <a:pt x="274" y="8"/>
                  </a:cubicBezTo>
                  <a:cubicBezTo>
                    <a:pt x="273" y="6"/>
                    <a:pt x="273" y="4"/>
                    <a:pt x="272" y="3"/>
                  </a:cubicBezTo>
                  <a:cubicBezTo>
                    <a:pt x="271" y="0"/>
                    <a:pt x="271" y="0"/>
                    <a:pt x="271"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 name="Freeform 66">
              <a:extLst>
                <a:ext uri="{FF2B5EF4-FFF2-40B4-BE49-F238E27FC236}">
                  <a16:creationId xmlns:a16="http://schemas.microsoft.com/office/drawing/2014/main" id="{E736EBD3-8454-486A-B3FD-E4D0285ABA24}"/>
                </a:ext>
              </a:extLst>
            </p:cNvPr>
            <p:cNvSpPr>
              <a:spLocks/>
            </p:cNvSpPr>
            <p:nvPr/>
          </p:nvSpPr>
          <p:spPr bwMode="auto">
            <a:xfrm>
              <a:off x="2127" y="2760"/>
              <a:ext cx="147" cy="119"/>
            </a:xfrm>
            <a:custGeom>
              <a:avLst/>
              <a:gdLst>
                <a:gd name="T0" fmla="*/ 70 w 113"/>
                <a:gd name="T1" fmla="*/ 0 h 91"/>
                <a:gd name="T2" fmla="*/ 70 w 113"/>
                <a:gd name="T3" fmla="*/ 0 h 91"/>
                <a:gd name="T4" fmla="*/ 62 w 113"/>
                <a:gd name="T5" fmla="*/ 3 h 91"/>
                <a:gd name="T6" fmla="*/ 54 w 113"/>
                <a:gd name="T7" fmla="*/ 13 h 91"/>
                <a:gd name="T8" fmla="*/ 2 w 113"/>
                <a:gd name="T9" fmla="*/ 87 h 91"/>
                <a:gd name="T10" fmla="*/ 0 w 113"/>
                <a:gd name="T11" fmla="*/ 90 h 91"/>
                <a:gd name="T12" fmla="*/ 3 w 113"/>
                <a:gd name="T13" fmla="*/ 91 h 91"/>
                <a:gd name="T14" fmla="*/ 48 w 113"/>
                <a:gd name="T15" fmla="*/ 74 h 91"/>
                <a:gd name="T16" fmla="*/ 97 w 113"/>
                <a:gd name="T17" fmla="*/ 37 h 91"/>
                <a:gd name="T18" fmla="*/ 113 w 113"/>
                <a:gd name="T19" fmla="*/ 12 h 91"/>
                <a:gd name="T20" fmla="*/ 113 w 113"/>
                <a:gd name="T21" fmla="*/ 12 h 91"/>
                <a:gd name="T22" fmla="*/ 113 w 113"/>
                <a:gd name="T23" fmla="*/ 12 h 91"/>
                <a:gd name="T24" fmla="*/ 83 w 113"/>
                <a:gd name="T25" fmla="*/ 3 h 91"/>
                <a:gd name="T26" fmla="*/ 70 w 113"/>
                <a:gd name="T2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91">
                  <a:moveTo>
                    <a:pt x="70" y="0"/>
                  </a:moveTo>
                  <a:cubicBezTo>
                    <a:pt x="70" y="0"/>
                    <a:pt x="70" y="0"/>
                    <a:pt x="70" y="0"/>
                  </a:cubicBezTo>
                  <a:cubicBezTo>
                    <a:pt x="67" y="0"/>
                    <a:pt x="65" y="1"/>
                    <a:pt x="62" y="3"/>
                  </a:cubicBezTo>
                  <a:cubicBezTo>
                    <a:pt x="60" y="5"/>
                    <a:pt x="57" y="8"/>
                    <a:pt x="54" y="13"/>
                  </a:cubicBezTo>
                  <a:cubicBezTo>
                    <a:pt x="37" y="37"/>
                    <a:pt x="19" y="62"/>
                    <a:pt x="2" y="87"/>
                  </a:cubicBezTo>
                  <a:cubicBezTo>
                    <a:pt x="2" y="88"/>
                    <a:pt x="1" y="89"/>
                    <a:pt x="0" y="90"/>
                  </a:cubicBezTo>
                  <a:cubicBezTo>
                    <a:pt x="1" y="90"/>
                    <a:pt x="2" y="91"/>
                    <a:pt x="3" y="91"/>
                  </a:cubicBezTo>
                  <a:cubicBezTo>
                    <a:pt x="18" y="88"/>
                    <a:pt x="33" y="82"/>
                    <a:pt x="48" y="74"/>
                  </a:cubicBezTo>
                  <a:cubicBezTo>
                    <a:pt x="67" y="63"/>
                    <a:pt x="84" y="50"/>
                    <a:pt x="97" y="37"/>
                  </a:cubicBezTo>
                  <a:cubicBezTo>
                    <a:pt x="104" y="28"/>
                    <a:pt x="110" y="20"/>
                    <a:pt x="113" y="12"/>
                  </a:cubicBezTo>
                  <a:cubicBezTo>
                    <a:pt x="113" y="12"/>
                    <a:pt x="113" y="12"/>
                    <a:pt x="113" y="12"/>
                  </a:cubicBezTo>
                  <a:cubicBezTo>
                    <a:pt x="113" y="12"/>
                    <a:pt x="113" y="12"/>
                    <a:pt x="113" y="12"/>
                  </a:cubicBezTo>
                  <a:cubicBezTo>
                    <a:pt x="103" y="9"/>
                    <a:pt x="93" y="6"/>
                    <a:pt x="83" y="3"/>
                  </a:cubicBezTo>
                  <a:cubicBezTo>
                    <a:pt x="78" y="1"/>
                    <a:pt x="73" y="0"/>
                    <a:pt x="70"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 name="Freeform 67">
              <a:extLst>
                <a:ext uri="{FF2B5EF4-FFF2-40B4-BE49-F238E27FC236}">
                  <a16:creationId xmlns:a16="http://schemas.microsoft.com/office/drawing/2014/main" id="{61DBAA1C-7F06-425C-9E34-66C379EE5F7C}"/>
                </a:ext>
              </a:extLst>
            </p:cNvPr>
            <p:cNvSpPr>
              <a:spLocks noEditPoints="1"/>
            </p:cNvSpPr>
            <p:nvPr/>
          </p:nvSpPr>
          <p:spPr bwMode="auto">
            <a:xfrm>
              <a:off x="2119" y="2752"/>
              <a:ext cx="165" cy="129"/>
            </a:xfrm>
            <a:custGeom>
              <a:avLst/>
              <a:gdLst>
                <a:gd name="T0" fmla="*/ 122 w 126"/>
                <a:gd name="T1" fmla="*/ 17 h 99"/>
                <a:gd name="T2" fmla="*/ 124 w 126"/>
                <a:gd name="T3" fmla="*/ 15 h 99"/>
                <a:gd name="T4" fmla="*/ 122 w 126"/>
                <a:gd name="T5" fmla="*/ 17 h 99"/>
                <a:gd name="T6" fmla="*/ 120 w 126"/>
                <a:gd name="T7" fmla="*/ 16 h 99"/>
                <a:gd name="T8" fmla="*/ 122 w 126"/>
                <a:gd name="T9" fmla="*/ 17 h 99"/>
                <a:gd name="T10" fmla="*/ 76 w 126"/>
                <a:gd name="T11" fmla="*/ 0 h 99"/>
                <a:gd name="T12" fmla="*/ 65 w 126"/>
                <a:gd name="T13" fmla="*/ 4 h 99"/>
                <a:gd name="T14" fmla="*/ 55 w 126"/>
                <a:gd name="T15" fmla="*/ 15 h 99"/>
                <a:gd name="T16" fmla="*/ 3 w 126"/>
                <a:gd name="T17" fmla="*/ 89 h 99"/>
                <a:gd name="T18" fmla="*/ 0 w 126"/>
                <a:gd name="T19" fmla="*/ 95 h 99"/>
                <a:gd name="T20" fmla="*/ 6 w 126"/>
                <a:gd name="T21" fmla="*/ 96 h 99"/>
                <a:gd name="T22" fmla="*/ 8 w 126"/>
                <a:gd name="T23" fmla="*/ 93 h 99"/>
                <a:gd name="T24" fmla="*/ 60 w 126"/>
                <a:gd name="T25" fmla="*/ 19 h 99"/>
                <a:gd name="T26" fmla="*/ 68 w 126"/>
                <a:gd name="T27" fmla="*/ 9 h 99"/>
                <a:gd name="T28" fmla="*/ 76 w 126"/>
                <a:gd name="T29" fmla="*/ 6 h 99"/>
                <a:gd name="T30" fmla="*/ 76 w 126"/>
                <a:gd name="T31" fmla="*/ 6 h 99"/>
                <a:gd name="T32" fmla="*/ 89 w 126"/>
                <a:gd name="T33" fmla="*/ 9 h 99"/>
                <a:gd name="T34" fmla="*/ 119 w 126"/>
                <a:gd name="T35" fmla="*/ 18 h 99"/>
                <a:gd name="T36" fmla="*/ 119 w 126"/>
                <a:gd name="T37" fmla="*/ 18 h 99"/>
                <a:gd name="T38" fmla="*/ 119 w 126"/>
                <a:gd name="T39" fmla="*/ 18 h 99"/>
                <a:gd name="T40" fmla="*/ 103 w 126"/>
                <a:gd name="T41" fmla="*/ 43 h 99"/>
                <a:gd name="T42" fmla="*/ 54 w 126"/>
                <a:gd name="T43" fmla="*/ 80 h 99"/>
                <a:gd name="T44" fmla="*/ 9 w 126"/>
                <a:gd name="T45" fmla="*/ 97 h 99"/>
                <a:gd name="T46" fmla="*/ 24 w 126"/>
                <a:gd name="T47" fmla="*/ 99 h 99"/>
                <a:gd name="T48" fmla="*/ 76 w 126"/>
                <a:gd name="T49" fmla="*/ 74 h 99"/>
                <a:gd name="T50" fmla="*/ 107 w 126"/>
                <a:gd name="T51" fmla="*/ 47 h 99"/>
                <a:gd name="T52" fmla="*/ 125 w 126"/>
                <a:gd name="T53" fmla="*/ 18 h 99"/>
                <a:gd name="T54" fmla="*/ 126 w 126"/>
                <a:gd name="T55" fmla="*/ 16 h 99"/>
                <a:gd name="T56" fmla="*/ 124 w 126"/>
                <a:gd name="T57" fmla="*/ 15 h 99"/>
                <a:gd name="T58" fmla="*/ 123 w 126"/>
                <a:gd name="T59" fmla="*/ 14 h 99"/>
                <a:gd name="T60" fmla="*/ 121 w 126"/>
                <a:gd name="T61" fmla="*/ 12 h 99"/>
                <a:gd name="T62" fmla="*/ 91 w 126"/>
                <a:gd name="T63" fmla="*/ 3 h 99"/>
                <a:gd name="T64" fmla="*/ 76 w 126"/>
                <a:gd name="T65" fmla="*/ 0 h 99"/>
                <a:gd name="T66" fmla="*/ 76 w 126"/>
                <a:gd name="T6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6" h="99">
                  <a:moveTo>
                    <a:pt x="122" y="17"/>
                  </a:moveTo>
                  <a:cubicBezTo>
                    <a:pt x="124" y="15"/>
                    <a:pt x="124" y="15"/>
                    <a:pt x="124" y="15"/>
                  </a:cubicBezTo>
                  <a:cubicBezTo>
                    <a:pt x="122" y="17"/>
                    <a:pt x="122" y="17"/>
                    <a:pt x="122" y="17"/>
                  </a:cubicBezTo>
                  <a:cubicBezTo>
                    <a:pt x="120" y="16"/>
                    <a:pt x="120" y="16"/>
                    <a:pt x="120" y="16"/>
                  </a:cubicBezTo>
                  <a:cubicBezTo>
                    <a:pt x="122" y="17"/>
                    <a:pt x="122" y="17"/>
                    <a:pt x="122" y="17"/>
                  </a:cubicBezTo>
                  <a:moveTo>
                    <a:pt x="76" y="0"/>
                  </a:moveTo>
                  <a:cubicBezTo>
                    <a:pt x="72" y="0"/>
                    <a:pt x="68" y="1"/>
                    <a:pt x="65" y="4"/>
                  </a:cubicBezTo>
                  <a:cubicBezTo>
                    <a:pt x="61" y="6"/>
                    <a:pt x="58" y="10"/>
                    <a:pt x="55" y="15"/>
                  </a:cubicBezTo>
                  <a:cubicBezTo>
                    <a:pt x="38" y="40"/>
                    <a:pt x="20" y="64"/>
                    <a:pt x="3" y="89"/>
                  </a:cubicBezTo>
                  <a:cubicBezTo>
                    <a:pt x="2" y="91"/>
                    <a:pt x="1" y="93"/>
                    <a:pt x="0" y="95"/>
                  </a:cubicBezTo>
                  <a:cubicBezTo>
                    <a:pt x="2" y="95"/>
                    <a:pt x="4" y="96"/>
                    <a:pt x="6" y="96"/>
                  </a:cubicBezTo>
                  <a:cubicBezTo>
                    <a:pt x="7" y="95"/>
                    <a:pt x="8" y="94"/>
                    <a:pt x="8" y="93"/>
                  </a:cubicBezTo>
                  <a:cubicBezTo>
                    <a:pt x="25" y="68"/>
                    <a:pt x="43" y="43"/>
                    <a:pt x="60" y="19"/>
                  </a:cubicBezTo>
                  <a:cubicBezTo>
                    <a:pt x="63" y="14"/>
                    <a:pt x="66" y="11"/>
                    <a:pt x="68" y="9"/>
                  </a:cubicBezTo>
                  <a:cubicBezTo>
                    <a:pt x="71" y="7"/>
                    <a:pt x="73" y="6"/>
                    <a:pt x="76" y="6"/>
                  </a:cubicBezTo>
                  <a:cubicBezTo>
                    <a:pt x="76" y="6"/>
                    <a:pt x="76" y="6"/>
                    <a:pt x="76" y="6"/>
                  </a:cubicBezTo>
                  <a:cubicBezTo>
                    <a:pt x="79" y="6"/>
                    <a:pt x="84" y="7"/>
                    <a:pt x="89" y="9"/>
                  </a:cubicBezTo>
                  <a:cubicBezTo>
                    <a:pt x="99" y="12"/>
                    <a:pt x="109" y="15"/>
                    <a:pt x="119" y="18"/>
                  </a:cubicBezTo>
                  <a:cubicBezTo>
                    <a:pt x="119" y="18"/>
                    <a:pt x="119" y="18"/>
                    <a:pt x="119" y="18"/>
                  </a:cubicBezTo>
                  <a:cubicBezTo>
                    <a:pt x="119" y="18"/>
                    <a:pt x="119" y="18"/>
                    <a:pt x="119" y="18"/>
                  </a:cubicBezTo>
                  <a:cubicBezTo>
                    <a:pt x="116" y="26"/>
                    <a:pt x="110" y="34"/>
                    <a:pt x="103" y="43"/>
                  </a:cubicBezTo>
                  <a:cubicBezTo>
                    <a:pt x="90" y="56"/>
                    <a:pt x="73" y="69"/>
                    <a:pt x="54" y="80"/>
                  </a:cubicBezTo>
                  <a:cubicBezTo>
                    <a:pt x="39" y="88"/>
                    <a:pt x="24" y="94"/>
                    <a:pt x="9" y="97"/>
                  </a:cubicBezTo>
                  <a:cubicBezTo>
                    <a:pt x="14" y="98"/>
                    <a:pt x="19" y="99"/>
                    <a:pt x="24" y="99"/>
                  </a:cubicBezTo>
                  <a:cubicBezTo>
                    <a:pt x="41" y="94"/>
                    <a:pt x="59" y="85"/>
                    <a:pt x="76" y="74"/>
                  </a:cubicBezTo>
                  <a:cubicBezTo>
                    <a:pt x="88" y="65"/>
                    <a:pt x="99" y="56"/>
                    <a:pt x="107" y="47"/>
                  </a:cubicBezTo>
                  <a:cubicBezTo>
                    <a:pt x="116" y="37"/>
                    <a:pt x="122" y="28"/>
                    <a:pt x="125" y="18"/>
                  </a:cubicBezTo>
                  <a:cubicBezTo>
                    <a:pt x="126" y="16"/>
                    <a:pt x="126" y="16"/>
                    <a:pt x="126" y="16"/>
                  </a:cubicBezTo>
                  <a:cubicBezTo>
                    <a:pt x="124" y="15"/>
                    <a:pt x="124" y="15"/>
                    <a:pt x="124" y="15"/>
                  </a:cubicBezTo>
                  <a:cubicBezTo>
                    <a:pt x="124" y="15"/>
                    <a:pt x="124" y="14"/>
                    <a:pt x="123" y="14"/>
                  </a:cubicBezTo>
                  <a:cubicBezTo>
                    <a:pt x="122" y="13"/>
                    <a:pt x="122" y="13"/>
                    <a:pt x="121" y="12"/>
                  </a:cubicBezTo>
                  <a:cubicBezTo>
                    <a:pt x="111" y="9"/>
                    <a:pt x="101" y="6"/>
                    <a:pt x="91" y="3"/>
                  </a:cubicBezTo>
                  <a:cubicBezTo>
                    <a:pt x="85" y="1"/>
                    <a:pt x="80" y="0"/>
                    <a:pt x="76" y="0"/>
                  </a:cubicBezTo>
                  <a:cubicBezTo>
                    <a:pt x="76" y="0"/>
                    <a:pt x="76" y="0"/>
                    <a:pt x="76"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 name="Freeform 68">
              <a:extLst>
                <a:ext uri="{FF2B5EF4-FFF2-40B4-BE49-F238E27FC236}">
                  <a16:creationId xmlns:a16="http://schemas.microsoft.com/office/drawing/2014/main" id="{9E86F4A4-2A6B-47D8-A54A-CD81C884675F}"/>
                </a:ext>
              </a:extLst>
            </p:cNvPr>
            <p:cNvSpPr>
              <a:spLocks/>
            </p:cNvSpPr>
            <p:nvPr/>
          </p:nvSpPr>
          <p:spPr bwMode="auto">
            <a:xfrm>
              <a:off x="1370" y="2692"/>
              <a:ext cx="327" cy="89"/>
            </a:xfrm>
            <a:custGeom>
              <a:avLst/>
              <a:gdLst>
                <a:gd name="T0" fmla="*/ 239 w 250"/>
                <a:gd name="T1" fmla="*/ 0 h 68"/>
                <a:gd name="T2" fmla="*/ 229 w 250"/>
                <a:gd name="T3" fmla="*/ 2 h 68"/>
                <a:gd name="T4" fmla="*/ 220 w 250"/>
                <a:gd name="T5" fmla="*/ 3 h 68"/>
                <a:gd name="T6" fmla="*/ 162 w 250"/>
                <a:gd name="T7" fmla="*/ 9 h 68"/>
                <a:gd name="T8" fmla="*/ 8 w 250"/>
                <a:gd name="T9" fmla="*/ 54 h 68"/>
                <a:gd name="T10" fmla="*/ 4 w 250"/>
                <a:gd name="T11" fmla="*/ 56 h 68"/>
                <a:gd name="T12" fmla="*/ 2 w 250"/>
                <a:gd name="T13" fmla="*/ 57 h 68"/>
                <a:gd name="T14" fmla="*/ 0 w 250"/>
                <a:gd name="T15" fmla="*/ 66 h 68"/>
                <a:gd name="T16" fmla="*/ 0 w 250"/>
                <a:gd name="T17" fmla="*/ 67 h 68"/>
                <a:gd name="T18" fmla="*/ 1 w 250"/>
                <a:gd name="T19" fmla="*/ 68 h 68"/>
                <a:gd name="T20" fmla="*/ 6 w 250"/>
                <a:gd name="T21" fmla="*/ 68 h 68"/>
                <a:gd name="T22" fmla="*/ 6 w 250"/>
                <a:gd name="T23" fmla="*/ 68 h 68"/>
                <a:gd name="T24" fmla="*/ 7 w 250"/>
                <a:gd name="T25" fmla="*/ 68 h 68"/>
                <a:gd name="T26" fmla="*/ 10 w 250"/>
                <a:gd name="T27" fmla="*/ 67 h 68"/>
                <a:gd name="T28" fmla="*/ 16 w 250"/>
                <a:gd name="T29" fmla="*/ 65 h 68"/>
                <a:gd name="T30" fmla="*/ 89 w 250"/>
                <a:gd name="T31" fmla="*/ 40 h 68"/>
                <a:gd name="T32" fmla="*/ 207 w 250"/>
                <a:gd name="T33" fmla="*/ 18 h 68"/>
                <a:gd name="T34" fmla="*/ 250 w 250"/>
                <a:gd name="T35" fmla="*/ 11 h 68"/>
                <a:gd name="T36" fmla="*/ 247 w 250"/>
                <a:gd name="T37" fmla="*/ 4 h 68"/>
                <a:gd name="T38" fmla="*/ 242 w 250"/>
                <a:gd name="T39" fmla="*/ 1 h 68"/>
                <a:gd name="T40" fmla="*/ 239 w 250"/>
                <a:gd name="T41" fmla="*/ 0 h 68"/>
                <a:gd name="T42" fmla="*/ 239 w 250"/>
                <a:gd name="T4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0" h="68">
                  <a:moveTo>
                    <a:pt x="239" y="0"/>
                  </a:moveTo>
                  <a:cubicBezTo>
                    <a:pt x="236" y="0"/>
                    <a:pt x="233" y="1"/>
                    <a:pt x="229" y="2"/>
                  </a:cubicBezTo>
                  <a:cubicBezTo>
                    <a:pt x="225" y="2"/>
                    <a:pt x="222" y="2"/>
                    <a:pt x="220" y="3"/>
                  </a:cubicBezTo>
                  <a:cubicBezTo>
                    <a:pt x="200" y="5"/>
                    <a:pt x="180" y="5"/>
                    <a:pt x="162" y="9"/>
                  </a:cubicBezTo>
                  <a:cubicBezTo>
                    <a:pt x="110" y="23"/>
                    <a:pt x="60" y="39"/>
                    <a:pt x="8" y="54"/>
                  </a:cubicBezTo>
                  <a:cubicBezTo>
                    <a:pt x="7" y="55"/>
                    <a:pt x="5" y="55"/>
                    <a:pt x="4" y="56"/>
                  </a:cubicBezTo>
                  <a:cubicBezTo>
                    <a:pt x="3" y="56"/>
                    <a:pt x="2" y="57"/>
                    <a:pt x="2" y="57"/>
                  </a:cubicBezTo>
                  <a:cubicBezTo>
                    <a:pt x="1" y="60"/>
                    <a:pt x="0" y="63"/>
                    <a:pt x="0" y="66"/>
                  </a:cubicBezTo>
                  <a:cubicBezTo>
                    <a:pt x="0" y="66"/>
                    <a:pt x="0" y="67"/>
                    <a:pt x="0" y="67"/>
                  </a:cubicBezTo>
                  <a:cubicBezTo>
                    <a:pt x="0" y="67"/>
                    <a:pt x="1" y="67"/>
                    <a:pt x="1" y="68"/>
                  </a:cubicBezTo>
                  <a:cubicBezTo>
                    <a:pt x="3" y="68"/>
                    <a:pt x="5" y="68"/>
                    <a:pt x="6" y="68"/>
                  </a:cubicBezTo>
                  <a:cubicBezTo>
                    <a:pt x="6" y="68"/>
                    <a:pt x="6" y="68"/>
                    <a:pt x="6" y="68"/>
                  </a:cubicBezTo>
                  <a:cubicBezTo>
                    <a:pt x="7" y="68"/>
                    <a:pt x="7" y="68"/>
                    <a:pt x="7" y="68"/>
                  </a:cubicBezTo>
                  <a:cubicBezTo>
                    <a:pt x="8" y="68"/>
                    <a:pt x="9" y="68"/>
                    <a:pt x="10" y="67"/>
                  </a:cubicBezTo>
                  <a:cubicBezTo>
                    <a:pt x="12" y="66"/>
                    <a:pt x="14" y="66"/>
                    <a:pt x="16" y="65"/>
                  </a:cubicBezTo>
                  <a:cubicBezTo>
                    <a:pt x="40" y="56"/>
                    <a:pt x="64" y="46"/>
                    <a:pt x="89" y="40"/>
                  </a:cubicBezTo>
                  <a:cubicBezTo>
                    <a:pt x="128" y="31"/>
                    <a:pt x="168" y="25"/>
                    <a:pt x="207" y="18"/>
                  </a:cubicBezTo>
                  <a:cubicBezTo>
                    <a:pt x="221" y="16"/>
                    <a:pt x="236" y="13"/>
                    <a:pt x="250" y="11"/>
                  </a:cubicBezTo>
                  <a:cubicBezTo>
                    <a:pt x="249" y="8"/>
                    <a:pt x="248" y="6"/>
                    <a:pt x="247" y="4"/>
                  </a:cubicBezTo>
                  <a:cubicBezTo>
                    <a:pt x="245" y="2"/>
                    <a:pt x="244" y="1"/>
                    <a:pt x="242" y="1"/>
                  </a:cubicBezTo>
                  <a:cubicBezTo>
                    <a:pt x="241" y="0"/>
                    <a:pt x="240" y="0"/>
                    <a:pt x="239" y="0"/>
                  </a:cubicBezTo>
                  <a:cubicBezTo>
                    <a:pt x="239" y="0"/>
                    <a:pt x="239" y="0"/>
                    <a:pt x="239"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 name="Freeform 69">
              <a:extLst>
                <a:ext uri="{FF2B5EF4-FFF2-40B4-BE49-F238E27FC236}">
                  <a16:creationId xmlns:a16="http://schemas.microsoft.com/office/drawing/2014/main" id="{18A8EFDC-5895-4FE2-A964-40D8F6D93CE0}"/>
                </a:ext>
              </a:extLst>
            </p:cNvPr>
            <p:cNvSpPr>
              <a:spLocks noEditPoints="1"/>
            </p:cNvSpPr>
            <p:nvPr/>
          </p:nvSpPr>
          <p:spPr bwMode="auto">
            <a:xfrm>
              <a:off x="1362" y="2684"/>
              <a:ext cx="348" cy="105"/>
            </a:xfrm>
            <a:custGeom>
              <a:avLst/>
              <a:gdLst>
                <a:gd name="T0" fmla="*/ 261 w 266"/>
                <a:gd name="T1" fmla="*/ 19 h 80"/>
                <a:gd name="T2" fmla="*/ 261 w 266"/>
                <a:gd name="T3" fmla="*/ 19 h 80"/>
                <a:gd name="T4" fmla="*/ 260 w 266"/>
                <a:gd name="T5" fmla="*/ 16 h 80"/>
                <a:gd name="T6" fmla="*/ 261 w 266"/>
                <a:gd name="T7" fmla="*/ 19 h 80"/>
                <a:gd name="T8" fmla="*/ 264 w 266"/>
                <a:gd name="T9" fmla="*/ 17 h 80"/>
                <a:gd name="T10" fmla="*/ 261 w 266"/>
                <a:gd name="T11" fmla="*/ 19 h 80"/>
                <a:gd name="T12" fmla="*/ 6 w 266"/>
                <a:gd name="T13" fmla="*/ 73 h 80"/>
                <a:gd name="T14" fmla="*/ 6 w 266"/>
                <a:gd name="T15" fmla="*/ 72 h 80"/>
                <a:gd name="T16" fmla="*/ 8 w 266"/>
                <a:gd name="T17" fmla="*/ 63 h 80"/>
                <a:gd name="T18" fmla="*/ 10 w 266"/>
                <a:gd name="T19" fmla="*/ 62 h 80"/>
                <a:gd name="T20" fmla="*/ 14 w 266"/>
                <a:gd name="T21" fmla="*/ 60 h 80"/>
                <a:gd name="T22" fmla="*/ 168 w 266"/>
                <a:gd name="T23" fmla="*/ 15 h 80"/>
                <a:gd name="T24" fmla="*/ 226 w 266"/>
                <a:gd name="T25" fmla="*/ 9 h 80"/>
                <a:gd name="T26" fmla="*/ 235 w 266"/>
                <a:gd name="T27" fmla="*/ 8 h 80"/>
                <a:gd name="T28" fmla="*/ 245 w 266"/>
                <a:gd name="T29" fmla="*/ 6 h 80"/>
                <a:gd name="T30" fmla="*/ 245 w 266"/>
                <a:gd name="T31" fmla="*/ 6 h 80"/>
                <a:gd name="T32" fmla="*/ 248 w 266"/>
                <a:gd name="T33" fmla="*/ 7 h 80"/>
                <a:gd name="T34" fmla="*/ 253 w 266"/>
                <a:gd name="T35" fmla="*/ 10 h 80"/>
                <a:gd name="T36" fmla="*/ 256 w 266"/>
                <a:gd name="T37" fmla="*/ 17 h 80"/>
                <a:gd name="T38" fmla="*/ 213 w 266"/>
                <a:gd name="T39" fmla="*/ 24 h 80"/>
                <a:gd name="T40" fmla="*/ 95 w 266"/>
                <a:gd name="T41" fmla="*/ 46 h 80"/>
                <a:gd name="T42" fmla="*/ 22 w 266"/>
                <a:gd name="T43" fmla="*/ 71 h 80"/>
                <a:gd name="T44" fmla="*/ 16 w 266"/>
                <a:gd name="T45" fmla="*/ 73 h 80"/>
                <a:gd name="T46" fmla="*/ 13 w 266"/>
                <a:gd name="T47" fmla="*/ 74 h 80"/>
                <a:gd name="T48" fmla="*/ 12 w 266"/>
                <a:gd name="T49" fmla="*/ 74 h 80"/>
                <a:gd name="T50" fmla="*/ 12 w 266"/>
                <a:gd name="T51" fmla="*/ 74 h 80"/>
                <a:gd name="T52" fmla="*/ 7 w 266"/>
                <a:gd name="T53" fmla="*/ 74 h 80"/>
                <a:gd name="T54" fmla="*/ 6 w 266"/>
                <a:gd name="T55" fmla="*/ 73 h 80"/>
                <a:gd name="T56" fmla="*/ 245 w 266"/>
                <a:gd name="T57" fmla="*/ 0 h 80"/>
                <a:gd name="T58" fmla="*/ 233 w 266"/>
                <a:gd name="T59" fmla="*/ 2 h 80"/>
                <a:gd name="T60" fmla="*/ 225 w 266"/>
                <a:gd name="T61" fmla="*/ 3 h 80"/>
                <a:gd name="T62" fmla="*/ 166 w 266"/>
                <a:gd name="T63" fmla="*/ 10 h 80"/>
                <a:gd name="T64" fmla="*/ 13 w 266"/>
                <a:gd name="T65" fmla="*/ 54 h 80"/>
                <a:gd name="T66" fmla="*/ 8 w 266"/>
                <a:gd name="T67" fmla="*/ 56 h 80"/>
                <a:gd name="T68" fmla="*/ 3 w 266"/>
                <a:gd name="T69" fmla="*/ 60 h 80"/>
                <a:gd name="T70" fmla="*/ 0 w 266"/>
                <a:gd name="T71" fmla="*/ 72 h 80"/>
                <a:gd name="T72" fmla="*/ 0 w 266"/>
                <a:gd name="T73" fmla="*/ 75 h 80"/>
                <a:gd name="T74" fmla="*/ 1 w 266"/>
                <a:gd name="T75" fmla="*/ 77 h 80"/>
                <a:gd name="T76" fmla="*/ 4 w 266"/>
                <a:gd name="T77" fmla="*/ 79 h 80"/>
                <a:gd name="T78" fmla="*/ 12 w 266"/>
                <a:gd name="T79" fmla="*/ 80 h 80"/>
                <a:gd name="T80" fmla="*/ 13 w 266"/>
                <a:gd name="T81" fmla="*/ 80 h 80"/>
                <a:gd name="T82" fmla="*/ 19 w 266"/>
                <a:gd name="T83" fmla="*/ 79 h 80"/>
                <a:gd name="T84" fmla="*/ 24 w 266"/>
                <a:gd name="T85" fmla="*/ 77 h 80"/>
                <a:gd name="T86" fmla="*/ 96 w 266"/>
                <a:gd name="T87" fmla="*/ 52 h 80"/>
                <a:gd name="T88" fmla="*/ 214 w 266"/>
                <a:gd name="T89" fmla="*/ 30 h 80"/>
                <a:gd name="T90" fmla="*/ 262 w 266"/>
                <a:gd name="T91" fmla="*/ 22 h 80"/>
                <a:gd name="T92" fmla="*/ 266 w 266"/>
                <a:gd name="T93" fmla="*/ 21 h 80"/>
                <a:gd name="T94" fmla="*/ 264 w 266"/>
                <a:gd name="T95" fmla="*/ 17 h 80"/>
                <a:gd name="T96" fmla="*/ 255 w 266"/>
                <a:gd name="T97" fmla="*/ 4 h 80"/>
                <a:gd name="T98" fmla="*/ 251 w 266"/>
                <a:gd name="T99" fmla="*/ 1 h 80"/>
                <a:gd name="T100" fmla="*/ 245 w 266"/>
                <a:gd name="T10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6" h="80">
                  <a:moveTo>
                    <a:pt x="261" y="19"/>
                  </a:moveTo>
                  <a:cubicBezTo>
                    <a:pt x="261" y="19"/>
                    <a:pt x="261" y="19"/>
                    <a:pt x="261" y="19"/>
                  </a:cubicBezTo>
                  <a:cubicBezTo>
                    <a:pt x="260" y="16"/>
                    <a:pt x="260" y="16"/>
                    <a:pt x="260" y="16"/>
                  </a:cubicBezTo>
                  <a:cubicBezTo>
                    <a:pt x="261" y="19"/>
                    <a:pt x="261" y="19"/>
                    <a:pt x="261" y="19"/>
                  </a:cubicBezTo>
                  <a:cubicBezTo>
                    <a:pt x="264" y="17"/>
                    <a:pt x="264" y="17"/>
                    <a:pt x="264" y="17"/>
                  </a:cubicBezTo>
                  <a:cubicBezTo>
                    <a:pt x="261" y="19"/>
                    <a:pt x="261" y="19"/>
                    <a:pt x="261" y="19"/>
                  </a:cubicBezTo>
                  <a:moveTo>
                    <a:pt x="6" y="73"/>
                  </a:moveTo>
                  <a:cubicBezTo>
                    <a:pt x="6" y="73"/>
                    <a:pt x="6" y="72"/>
                    <a:pt x="6" y="72"/>
                  </a:cubicBezTo>
                  <a:cubicBezTo>
                    <a:pt x="6" y="69"/>
                    <a:pt x="7" y="66"/>
                    <a:pt x="8" y="63"/>
                  </a:cubicBezTo>
                  <a:cubicBezTo>
                    <a:pt x="8" y="63"/>
                    <a:pt x="9" y="62"/>
                    <a:pt x="10" y="62"/>
                  </a:cubicBezTo>
                  <a:cubicBezTo>
                    <a:pt x="11" y="61"/>
                    <a:pt x="13" y="61"/>
                    <a:pt x="14" y="60"/>
                  </a:cubicBezTo>
                  <a:cubicBezTo>
                    <a:pt x="66" y="45"/>
                    <a:pt x="116" y="29"/>
                    <a:pt x="168" y="15"/>
                  </a:cubicBezTo>
                  <a:cubicBezTo>
                    <a:pt x="186" y="11"/>
                    <a:pt x="206" y="11"/>
                    <a:pt x="226" y="9"/>
                  </a:cubicBezTo>
                  <a:cubicBezTo>
                    <a:pt x="228" y="8"/>
                    <a:pt x="231" y="8"/>
                    <a:pt x="235" y="8"/>
                  </a:cubicBezTo>
                  <a:cubicBezTo>
                    <a:pt x="239" y="7"/>
                    <a:pt x="242" y="6"/>
                    <a:pt x="245" y="6"/>
                  </a:cubicBezTo>
                  <a:cubicBezTo>
                    <a:pt x="245" y="6"/>
                    <a:pt x="245" y="6"/>
                    <a:pt x="245" y="6"/>
                  </a:cubicBezTo>
                  <a:cubicBezTo>
                    <a:pt x="246" y="6"/>
                    <a:pt x="247" y="6"/>
                    <a:pt x="248" y="7"/>
                  </a:cubicBezTo>
                  <a:cubicBezTo>
                    <a:pt x="250" y="7"/>
                    <a:pt x="251" y="8"/>
                    <a:pt x="253" y="10"/>
                  </a:cubicBezTo>
                  <a:cubicBezTo>
                    <a:pt x="254" y="12"/>
                    <a:pt x="255" y="14"/>
                    <a:pt x="256" y="17"/>
                  </a:cubicBezTo>
                  <a:cubicBezTo>
                    <a:pt x="242" y="19"/>
                    <a:pt x="227" y="22"/>
                    <a:pt x="213" y="24"/>
                  </a:cubicBezTo>
                  <a:cubicBezTo>
                    <a:pt x="174" y="31"/>
                    <a:pt x="134" y="37"/>
                    <a:pt x="95" y="46"/>
                  </a:cubicBezTo>
                  <a:cubicBezTo>
                    <a:pt x="70" y="52"/>
                    <a:pt x="46" y="62"/>
                    <a:pt x="22" y="71"/>
                  </a:cubicBezTo>
                  <a:cubicBezTo>
                    <a:pt x="20" y="72"/>
                    <a:pt x="18" y="72"/>
                    <a:pt x="16" y="73"/>
                  </a:cubicBezTo>
                  <a:cubicBezTo>
                    <a:pt x="15" y="74"/>
                    <a:pt x="14" y="74"/>
                    <a:pt x="13" y="74"/>
                  </a:cubicBezTo>
                  <a:cubicBezTo>
                    <a:pt x="12" y="74"/>
                    <a:pt x="12" y="74"/>
                    <a:pt x="12" y="74"/>
                  </a:cubicBezTo>
                  <a:cubicBezTo>
                    <a:pt x="12" y="74"/>
                    <a:pt x="12" y="74"/>
                    <a:pt x="12" y="74"/>
                  </a:cubicBezTo>
                  <a:cubicBezTo>
                    <a:pt x="11" y="74"/>
                    <a:pt x="9" y="74"/>
                    <a:pt x="7" y="74"/>
                  </a:cubicBezTo>
                  <a:cubicBezTo>
                    <a:pt x="7" y="73"/>
                    <a:pt x="6" y="73"/>
                    <a:pt x="6" y="73"/>
                  </a:cubicBezTo>
                  <a:moveTo>
                    <a:pt x="245" y="0"/>
                  </a:moveTo>
                  <a:cubicBezTo>
                    <a:pt x="241" y="0"/>
                    <a:pt x="238" y="1"/>
                    <a:pt x="233" y="2"/>
                  </a:cubicBezTo>
                  <a:cubicBezTo>
                    <a:pt x="231" y="2"/>
                    <a:pt x="228" y="2"/>
                    <a:pt x="225" y="3"/>
                  </a:cubicBezTo>
                  <a:cubicBezTo>
                    <a:pt x="206" y="5"/>
                    <a:pt x="186" y="4"/>
                    <a:pt x="166" y="10"/>
                  </a:cubicBezTo>
                  <a:cubicBezTo>
                    <a:pt x="115" y="23"/>
                    <a:pt x="64" y="39"/>
                    <a:pt x="13" y="54"/>
                  </a:cubicBezTo>
                  <a:cubicBezTo>
                    <a:pt x="11" y="55"/>
                    <a:pt x="9" y="55"/>
                    <a:pt x="8" y="56"/>
                  </a:cubicBezTo>
                  <a:cubicBezTo>
                    <a:pt x="6" y="57"/>
                    <a:pt x="4" y="58"/>
                    <a:pt x="3" y="60"/>
                  </a:cubicBezTo>
                  <a:cubicBezTo>
                    <a:pt x="1" y="64"/>
                    <a:pt x="0" y="68"/>
                    <a:pt x="0" y="72"/>
                  </a:cubicBezTo>
                  <a:cubicBezTo>
                    <a:pt x="0" y="73"/>
                    <a:pt x="0" y="74"/>
                    <a:pt x="0" y="75"/>
                  </a:cubicBezTo>
                  <a:cubicBezTo>
                    <a:pt x="0" y="76"/>
                    <a:pt x="1" y="77"/>
                    <a:pt x="1" y="77"/>
                  </a:cubicBezTo>
                  <a:cubicBezTo>
                    <a:pt x="2" y="78"/>
                    <a:pt x="3" y="78"/>
                    <a:pt x="4" y="79"/>
                  </a:cubicBezTo>
                  <a:cubicBezTo>
                    <a:pt x="6" y="80"/>
                    <a:pt x="10" y="80"/>
                    <a:pt x="12" y="80"/>
                  </a:cubicBezTo>
                  <a:cubicBezTo>
                    <a:pt x="13" y="80"/>
                    <a:pt x="13" y="80"/>
                    <a:pt x="13" y="80"/>
                  </a:cubicBezTo>
                  <a:cubicBezTo>
                    <a:pt x="15" y="80"/>
                    <a:pt x="17" y="80"/>
                    <a:pt x="19" y="79"/>
                  </a:cubicBezTo>
                  <a:cubicBezTo>
                    <a:pt x="21" y="78"/>
                    <a:pt x="22" y="77"/>
                    <a:pt x="24" y="77"/>
                  </a:cubicBezTo>
                  <a:cubicBezTo>
                    <a:pt x="48" y="68"/>
                    <a:pt x="72" y="57"/>
                    <a:pt x="96" y="52"/>
                  </a:cubicBezTo>
                  <a:cubicBezTo>
                    <a:pt x="135" y="43"/>
                    <a:pt x="175" y="37"/>
                    <a:pt x="214" y="30"/>
                  </a:cubicBezTo>
                  <a:cubicBezTo>
                    <a:pt x="230" y="27"/>
                    <a:pt x="245" y="25"/>
                    <a:pt x="262" y="22"/>
                  </a:cubicBezTo>
                  <a:cubicBezTo>
                    <a:pt x="266" y="21"/>
                    <a:pt x="266" y="21"/>
                    <a:pt x="266" y="21"/>
                  </a:cubicBezTo>
                  <a:cubicBezTo>
                    <a:pt x="264" y="17"/>
                    <a:pt x="264" y="17"/>
                    <a:pt x="264" y="17"/>
                  </a:cubicBezTo>
                  <a:cubicBezTo>
                    <a:pt x="261" y="12"/>
                    <a:pt x="258" y="7"/>
                    <a:pt x="255" y="4"/>
                  </a:cubicBezTo>
                  <a:cubicBezTo>
                    <a:pt x="254" y="3"/>
                    <a:pt x="252" y="2"/>
                    <a:pt x="251" y="1"/>
                  </a:cubicBezTo>
                  <a:cubicBezTo>
                    <a:pt x="249" y="0"/>
                    <a:pt x="247" y="0"/>
                    <a:pt x="245"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 name="Freeform 70">
              <a:extLst>
                <a:ext uri="{FF2B5EF4-FFF2-40B4-BE49-F238E27FC236}">
                  <a16:creationId xmlns:a16="http://schemas.microsoft.com/office/drawing/2014/main" id="{680E58F1-5952-454B-A8D3-D8E6D3DAA779}"/>
                </a:ext>
              </a:extLst>
            </p:cNvPr>
            <p:cNvSpPr>
              <a:spLocks/>
            </p:cNvSpPr>
            <p:nvPr/>
          </p:nvSpPr>
          <p:spPr bwMode="auto">
            <a:xfrm>
              <a:off x="1877" y="2766"/>
              <a:ext cx="67" cy="76"/>
            </a:xfrm>
            <a:custGeom>
              <a:avLst/>
              <a:gdLst>
                <a:gd name="T0" fmla="*/ 50 w 51"/>
                <a:gd name="T1" fmla="*/ 0 h 58"/>
                <a:gd name="T2" fmla="*/ 45 w 51"/>
                <a:gd name="T3" fmla="*/ 4 h 58"/>
                <a:gd name="T4" fmla="*/ 39 w 51"/>
                <a:gd name="T5" fmla="*/ 9 h 58"/>
                <a:gd name="T6" fmla="*/ 9 w 51"/>
                <a:gd name="T7" fmla="*/ 48 h 58"/>
                <a:gd name="T8" fmla="*/ 0 w 51"/>
                <a:gd name="T9" fmla="*/ 58 h 58"/>
                <a:gd name="T10" fmla="*/ 13 w 51"/>
                <a:gd name="T11" fmla="*/ 58 h 58"/>
                <a:gd name="T12" fmla="*/ 27 w 51"/>
                <a:gd name="T13" fmla="*/ 40 h 58"/>
                <a:gd name="T14" fmla="*/ 51 w 51"/>
                <a:gd name="T15" fmla="*/ 1 h 58"/>
                <a:gd name="T16" fmla="*/ 50 w 51"/>
                <a:gd name="T1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8">
                  <a:moveTo>
                    <a:pt x="50" y="0"/>
                  </a:moveTo>
                  <a:cubicBezTo>
                    <a:pt x="49" y="1"/>
                    <a:pt x="47" y="3"/>
                    <a:pt x="45" y="4"/>
                  </a:cubicBezTo>
                  <a:cubicBezTo>
                    <a:pt x="42" y="5"/>
                    <a:pt x="40" y="7"/>
                    <a:pt x="39" y="9"/>
                  </a:cubicBezTo>
                  <a:cubicBezTo>
                    <a:pt x="28" y="21"/>
                    <a:pt x="19" y="35"/>
                    <a:pt x="9" y="48"/>
                  </a:cubicBezTo>
                  <a:cubicBezTo>
                    <a:pt x="6" y="51"/>
                    <a:pt x="3" y="54"/>
                    <a:pt x="0" y="58"/>
                  </a:cubicBezTo>
                  <a:cubicBezTo>
                    <a:pt x="4" y="58"/>
                    <a:pt x="9" y="58"/>
                    <a:pt x="13" y="58"/>
                  </a:cubicBezTo>
                  <a:cubicBezTo>
                    <a:pt x="17" y="52"/>
                    <a:pt x="22" y="46"/>
                    <a:pt x="27" y="40"/>
                  </a:cubicBezTo>
                  <a:cubicBezTo>
                    <a:pt x="36" y="28"/>
                    <a:pt x="43" y="14"/>
                    <a:pt x="51" y="1"/>
                  </a:cubicBezTo>
                  <a:cubicBezTo>
                    <a:pt x="51" y="1"/>
                    <a:pt x="51" y="1"/>
                    <a:pt x="50"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 name="Freeform 71">
              <a:extLst>
                <a:ext uri="{FF2B5EF4-FFF2-40B4-BE49-F238E27FC236}">
                  <a16:creationId xmlns:a16="http://schemas.microsoft.com/office/drawing/2014/main" id="{AB69A05C-2B86-4A1D-8D60-08E253826B3C}"/>
                </a:ext>
              </a:extLst>
            </p:cNvPr>
            <p:cNvSpPr>
              <a:spLocks noEditPoints="1"/>
            </p:cNvSpPr>
            <p:nvPr/>
          </p:nvSpPr>
          <p:spPr bwMode="auto">
            <a:xfrm>
              <a:off x="1868" y="2756"/>
              <a:ext cx="85" cy="86"/>
            </a:xfrm>
            <a:custGeom>
              <a:avLst/>
              <a:gdLst>
                <a:gd name="T0" fmla="*/ 62 w 65"/>
                <a:gd name="T1" fmla="*/ 9 h 66"/>
                <a:gd name="T2" fmla="*/ 64 w 65"/>
                <a:gd name="T3" fmla="*/ 7 h 66"/>
                <a:gd name="T4" fmla="*/ 62 w 65"/>
                <a:gd name="T5" fmla="*/ 9 h 66"/>
                <a:gd name="T6" fmla="*/ 59 w 65"/>
                <a:gd name="T7" fmla="*/ 7 h 66"/>
                <a:gd name="T8" fmla="*/ 62 w 65"/>
                <a:gd name="T9" fmla="*/ 9 h 66"/>
                <a:gd name="T10" fmla="*/ 59 w 65"/>
                <a:gd name="T11" fmla="*/ 0 h 66"/>
                <a:gd name="T12" fmla="*/ 56 w 65"/>
                <a:gd name="T13" fmla="*/ 2 h 66"/>
                <a:gd name="T14" fmla="*/ 49 w 65"/>
                <a:gd name="T15" fmla="*/ 7 h 66"/>
                <a:gd name="T16" fmla="*/ 41 w 65"/>
                <a:gd name="T17" fmla="*/ 13 h 66"/>
                <a:gd name="T18" fmla="*/ 11 w 65"/>
                <a:gd name="T19" fmla="*/ 52 h 66"/>
                <a:gd name="T20" fmla="*/ 0 w 65"/>
                <a:gd name="T21" fmla="*/ 65 h 66"/>
                <a:gd name="T22" fmla="*/ 7 w 65"/>
                <a:gd name="T23" fmla="*/ 66 h 66"/>
                <a:gd name="T24" fmla="*/ 16 w 65"/>
                <a:gd name="T25" fmla="*/ 56 h 66"/>
                <a:gd name="T26" fmla="*/ 46 w 65"/>
                <a:gd name="T27" fmla="*/ 17 h 66"/>
                <a:gd name="T28" fmla="*/ 52 w 65"/>
                <a:gd name="T29" fmla="*/ 12 h 66"/>
                <a:gd name="T30" fmla="*/ 57 w 65"/>
                <a:gd name="T31" fmla="*/ 8 h 66"/>
                <a:gd name="T32" fmla="*/ 58 w 65"/>
                <a:gd name="T33" fmla="*/ 9 h 66"/>
                <a:gd name="T34" fmla="*/ 34 w 65"/>
                <a:gd name="T35" fmla="*/ 48 h 66"/>
                <a:gd name="T36" fmla="*/ 20 w 65"/>
                <a:gd name="T37" fmla="*/ 66 h 66"/>
                <a:gd name="T38" fmla="*/ 27 w 65"/>
                <a:gd name="T39" fmla="*/ 66 h 66"/>
                <a:gd name="T40" fmla="*/ 39 w 65"/>
                <a:gd name="T41" fmla="*/ 51 h 66"/>
                <a:gd name="T42" fmla="*/ 64 w 65"/>
                <a:gd name="T43" fmla="*/ 11 h 66"/>
                <a:gd name="T44" fmla="*/ 65 w 65"/>
                <a:gd name="T45" fmla="*/ 9 h 66"/>
                <a:gd name="T46" fmla="*/ 64 w 65"/>
                <a:gd name="T47" fmla="*/ 7 h 66"/>
                <a:gd name="T48" fmla="*/ 60 w 65"/>
                <a:gd name="T49" fmla="*/ 2 h 66"/>
                <a:gd name="T50" fmla="*/ 59 w 65"/>
                <a:gd name="T5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66">
                  <a:moveTo>
                    <a:pt x="62" y="9"/>
                  </a:moveTo>
                  <a:cubicBezTo>
                    <a:pt x="64" y="7"/>
                    <a:pt x="64" y="7"/>
                    <a:pt x="64" y="7"/>
                  </a:cubicBezTo>
                  <a:cubicBezTo>
                    <a:pt x="62" y="9"/>
                    <a:pt x="62" y="9"/>
                    <a:pt x="62" y="9"/>
                  </a:cubicBezTo>
                  <a:cubicBezTo>
                    <a:pt x="59" y="7"/>
                    <a:pt x="59" y="7"/>
                    <a:pt x="59" y="7"/>
                  </a:cubicBezTo>
                  <a:cubicBezTo>
                    <a:pt x="62" y="9"/>
                    <a:pt x="62" y="9"/>
                    <a:pt x="62" y="9"/>
                  </a:cubicBezTo>
                  <a:moveTo>
                    <a:pt x="59" y="0"/>
                  </a:moveTo>
                  <a:cubicBezTo>
                    <a:pt x="56" y="2"/>
                    <a:pt x="56" y="2"/>
                    <a:pt x="56" y="2"/>
                  </a:cubicBezTo>
                  <a:cubicBezTo>
                    <a:pt x="54" y="3"/>
                    <a:pt x="51" y="5"/>
                    <a:pt x="49" y="7"/>
                  </a:cubicBezTo>
                  <a:cubicBezTo>
                    <a:pt x="46" y="8"/>
                    <a:pt x="43" y="10"/>
                    <a:pt x="41" y="13"/>
                  </a:cubicBezTo>
                  <a:cubicBezTo>
                    <a:pt x="30" y="26"/>
                    <a:pt x="21" y="39"/>
                    <a:pt x="11" y="52"/>
                  </a:cubicBezTo>
                  <a:cubicBezTo>
                    <a:pt x="7" y="56"/>
                    <a:pt x="3" y="61"/>
                    <a:pt x="0" y="65"/>
                  </a:cubicBezTo>
                  <a:cubicBezTo>
                    <a:pt x="2" y="65"/>
                    <a:pt x="5" y="66"/>
                    <a:pt x="7" y="66"/>
                  </a:cubicBezTo>
                  <a:cubicBezTo>
                    <a:pt x="10" y="62"/>
                    <a:pt x="13" y="59"/>
                    <a:pt x="16" y="56"/>
                  </a:cubicBezTo>
                  <a:cubicBezTo>
                    <a:pt x="26" y="43"/>
                    <a:pt x="35" y="29"/>
                    <a:pt x="46" y="17"/>
                  </a:cubicBezTo>
                  <a:cubicBezTo>
                    <a:pt x="47" y="15"/>
                    <a:pt x="49" y="13"/>
                    <a:pt x="52" y="12"/>
                  </a:cubicBezTo>
                  <a:cubicBezTo>
                    <a:pt x="54" y="11"/>
                    <a:pt x="56" y="9"/>
                    <a:pt x="57" y="8"/>
                  </a:cubicBezTo>
                  <a:cubicBezTo>
                    <a:pt x="58" y="9"/>
                    <a:pt x="58" y="9"/>
                    <a:pt x="58" y="9"/>
                  </a:cubicBezTo>
                  <a:cubicBezTo>
                    <a:pt x="50" y="22"/>
                    <a:pt x="43" y="36"/>
                    <a:pt x="34" y="48"/>
                  </a:cubicBezTo>
                  <a:cubicBezTo>
                    <a:pt x="29" y="54"/>
                    <a:pt x="24" y="60"/>
                    <a:pt x="20" y="66"/>
                  </a:cubicBezTo>
                  <a:cubicBezTo>
                    <a:pt x="22" y="66"/>
                    <a:pt x="25" y="66"/>
                    <a:pt x="27" y="66"/>
                  </a:cubicBezTo>
                  <a:cubicBezTo>
                    <a:pt x="31" y="61"/>
                    <a:pt x="35" y="56"/>
                    <a:pt x="39" y="51"/>
                  </a:cubicBezTo>
                  <a:cubicBezTo>
                    <a:pt x="49" y="38"/>
                    <a:pt x="56" y="24"/>
                    <a:pt x="64" y="11"/>
                  </a:cubicBezTo>
                  <a:cubicBezTo>
                    <a:pt x="65" y="9"/>
                    <a:pt x="65" y="9"/>
                    <a:pt x="65" y="9"/>
                  </a:cubicBezTo>
                  <a:cubicBezTo>
                    <a:pt x="64" y="7"/>
                    <a:pt x="64" y="7"/>
                    <a:pt x="64" y="7"/>
                  </a:cubicBezTo>
                  <a:cubicBezTo>
                    <a:pt x="63" y="6"/>
                    <a:pt x="62" y="4"/>
                    <a:pt x="60" y="2"/>
                  </a:cubicBezTo>
                  <a:cubicBezTo>
                    <a:pt x="59" y="0"/>
                    <a:pt x="59" y="0"/>
                    <a:pt x="59"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 name="Freeform 72">
              <a:extLst>
                <a:ext uri="{FF2B5EF4-FFF2-40B4-BE49-F238E27FC236}">
                  <a16:creationId xmlns:a16="http://schemas.microsoft.com/office/drawing/2014/main" id="{FF1A6ACE-F9D1-4B9E-9D57-797A6F707377}"/>
                </a:ext>
              </a:extLst>
            </p:cNvPr>
            <p:cNvSpPr>
              <a:spLocks/>
            </p:cNvSpPr>
            <p:nvPr/>
          </p:nvSpPr>
          <p:spPr bwMode="auto">
            <a:xfrm>
              <a:off x="2037" y="2761"/>
              <a:ext cx="30" cy="101"/>
            </a:xfrm>
            <a:custGeom>
              <a:avLst/>
              <a:gdLst>
                <a:gd name="T0" fmla="*/ 18 w 23"/>
                <a:gd name="T1" fmla="*/ 0 h 77"/>
                <a:gd name="T2" fmla="*/ 17 w 23"/>
                <a:gd name="T3" fmla="*/ 0 h 77"/>
                <a:gd name="T4" fmla="*/ 16 w 23"/>
                <a:gd name="T5" fmla="*/ 1 h 77"/>
                <a:gd name="T6" fmla="*/ 14 w 23"/>
                <a:gd name="T7" fmla="*/ 6 h 77"/>
                <a:gd name="T8" fmla="*/ 2 w 23"/>
                <a:gd name="T9" fmla="*/ 65 h 77"/>
                <a:gd name="T10" fmla="*/ 0 w 23"/>
                <a:gd name="T11" fmla="*/ 75 h 77"/>
                <a:gd name="T12" fmla="*/ 9 w 23"/>
                <a:gd name="T13" fmla="*/ 77 h 77"/>
                <a:gd name="T14" fmla="*/ 23 w 23"/>
                <a:gd name="T15" fmla="*/ 8 h 77"/>
                <a:gd name="T16" fmla="*/ 23 w 23"/>
                <a:gd name="T17" fmla="*/ 7 h 77"/>
                <a:gd name="T18" fmla="*/ 22 w 23"/>
                <a:gd name="T19" fmla="*/ 4 h 77"/>
                <a:gd name="T20" fmla="*/ 20 w 23"/>
                <a:gd name="T21" fmla="*/ 1 h 77"/>
                <a:gd name="T22" fmla="*/ 20 w 23"/>
                <a:gd name="T23" fmla="*/ 0 h 77"/>
                <a:gd name="T24" fmla="*/ 18 w 23"/>
                <a:gd name="T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77">
                  <a:moveTo>
                    <a:pt x="18" y="0"/>
                  </a:moveTo>
                  <a:cubicBezTo>
                    <a:pt x="17" y="0"/>
                    <a:pt x="17" y="0"/>
                    <a:pt x="17" y="0"/>
                  </a:cubicBezTo>
                  <a:cubicBezTo>
                    <a:pt x="16" y="0"/>
                    <a:pt x="16" y="0"/>
                    <a:pt x="16" y="1"/>
                  </a:cubicBezTo>
                  <a:cubicBezTo>
                    <a:pt x="15" y="2"/>
                    <a:pt x="15" y="4"/>
                    <a:pt x="14" y="6"/>
                  </a:cubicBezTo>
                  <a:cubicBezTo>
                    <a:pt x="10" y="26"/>
                    <a:pt x="5" y="46"/>
                    <a:pt x="2" y="65"/>
                  </a:cubicBezTo>
                  <a:cubicBezTo>
                    <a:pt x="1" y="69"/>
                    <a:pt x="1" y="72"/>
                    <a:pt x="0" y="75"/>
                  </a:cubicBezTo>
                  <a:cubicBezTo>
                    <a:pt x="3" y="75"/>
                    <a:pt x="6" y="76"/>
                    <a:pt x="9" y="77"/>
                  </a:cubicBezTo>
                  <a:cubicBezTo>
                    <a:pt x="14" y="54"/>
                    <a:pt x="18" y="31"/>
                    <a:pt x="23" y="8"/>
                  </a:cubicBezTo>
                  <a:cubicBezTo>
                    <a:pt x="23" y="7"/>
                    <a:pt x="23" y="7"/>
                    <a:pt x="23" y="7"/>
                  </a:cubicBezTo>
                  <a:cubicBezTo>
                    <a:pt x="23" y="6"/>
                    <a:pt x="23" y="5"/>
                    <a:pt x="22" y="4"/>
                  </a:cubicBezTo>
                  <a:cubicBezTo>
                    <a:pt x="22" y="3"/>
                    <a:pt x="21" y="2"/>
                    <a:pt x="20" y="1"/>
                  </a:cubicBezTo>
                  <a:cubicBezTo>
                    <a:pt x="20" y="0"/>
                    <a:pt x="20" y="0"/>
                    <a:pt x="20" y="0"/>
                  </a:cubicBezTo>
                  <a:cubicBezTo>
                    <a:pt x="19" y="0"/>
                    <a:pt x="18" y="0"/>
                    <a:pt x="18"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Freeform 73">
              <a:extLst>
                <a:ext uri="{FF2B5EF4-FFF2-40B4-BE49-F238E27FC236}">
                  <a16:creationId xmlns:a16="http://schemas.microsoft.com/office/drawing/2014/main" id="{8CB6B777-1A18-4DB2-A124-2473C5455182}"/>
                </a:ext>
              </a:extLst>
            </p:cNvPr>
            <p:cNvSpPr>
              <a:spLocks/>
            </p:cNvSpPr>
            <p:nvPr/>
          </p:nvSpPr>
          <p:spPr bwMode="auto">
            <a:xfrm>
              <a:off x="2029" y="2752"/>
              <a:ext cx="46" cy="111"/>
            </a:xfrm>
            <a:custGeom>
              <a:avLst/>
              <a:gdLst>
                <a:gd name="T0" fmla="*/ 23 w 35"/>
                <a:gd name="T1" fmla="*/ 0 h 85"/>
                <a:gd name="T2" fmla="*/ 19 w 35"/>
                <a:gd name="T3" fmla="*/ 2 h 85"/>
                <a:gd name="T4" fmla="*/ 16 w 35"/>
                <a:gd name="T5" fmla="*/ 7 h 85"/>
                <a:gd name="T6" fmla="*/ 14 w 35"/>
                <a:gd name="T7" fmla="*/ 12 h 85"/>
                <a:gd name="T8" fmla="*/ 2 w 35"/>
                <a:gd name="T9" fmla="*/ 71 h 85"/>
                <a:gd name="T10" fmla="*/ 0 w 35"/>
                <a:gd name="T11" fmla="*/ 81 h 85"/>
                <a:gd name="T12" fmla="*/ 6 w 35"/>
                <a:gd name="T13" fmla="*/ 82 h 85"/>
                <a:gd name="T14" fmla="*/ 8 w 35"/>
                <a:gd name="T15" fmla="*/ 72 h 85"/>
                <a:gd name="T16" fmla="*/ 20 w 35"/>
                <a:gd name="T17" fmla="*/ 13 h 85"/>
                <a:gd name="T18" fmla="*/ 22 w 35"/>
                <a:gd name="T19" fmla="*/ 8 h 85"/>
                <a:gd name="T20" fmla="*/ 23 w 35"/>
                <a:gd name="T21" fmla="*/ 7 h 85"/>
                <a:gd name="T22" fmla="*/ 24 w 35"/>
                <a:gd name="T23" fmla="*/ 7 h 85"/>
                <a:gd name="T24" fmla="*/ 26 w 35"/>
                <a:gd name="T25" fmla="*/ 7 h 85"/>
                <a:gd name="T26" fmla="*/ 26 w 35"/>
                <a:gd name="T27" fmla="*/ 8 h 85"/>
                <a:gd name="T28" fmla="*/ 28 w 35"/>
                <a:gd name="T29" fmla="*/ 11 h 85"/>
                <a:gd name="T30" fmla="*/ 29 w 35"/>
                <a:gd name="T31" fmla="*/ 14 h 85"/>
                <a:gd name="T32" fmla="*/ 29 w 35"/>
                <a:gd name="T33" fmla="*/ 15 h 85"/>
                <a:gd name="T34" fmla="*/ 15 w 35"/>
                <a:gd name="T35" fmla="*/ 84 h 85"/>
                <a:gd name="T36" fmla="*/ 21 w 35"/>
                <a:gd name="T37" fmla="*/ 85 h 85"/>
                <a:gd name="T38" fmla="*/ 35 w 35"/>
                <a:gd name="T39" fmla="*/ 16 h 85"/>
                <a:gd name="T40" fmla="*/ 35 w 35"/>
                <a:gd name="T41" fmla="*/ 16 h 85"/>
                <a:gd name="T42" fmla="*/ 35 w 35"/>
                <a:gd name="T43" fmla="*/ 14 h 85"/>
                <a:gd name="T44" fmla="*/ 33 w 35"/>
                <a:gd name="T45" fmla="*/ 7 h 85"/>
                <a:gd name="T46" fmla="*/ 31 w 35"/>
                <a:gd name="T47" fmla="*/ 4 h 85"/>
                <a:gd name="T48" fmla="*/ 28 w 35"/>
                <a:gd name="T49" fmla="*/ 1 h 85"/>
                <a:gd name="T50" fmla="*/ 24 w 35"/>
                <a:gd name="T51" fmla="*/ 0 h 85"/>
                <a:gd name="T52" fmla="*/ 23 w 35"/>
                <a:gd name="T5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85">
                  <a:moveTo>
                    <a:pt x="23" y="0"/>
                  </a:moveTo>
                  <a:cubicBezTo>
                    <a:pt x="22" y="0"/>
                    <a:pt x="20" y="1"/>
                    <a:pt x="19" y="2"/>
                  </a:cubicBezTo>
                  <a:cubicBezTo>
                    <a:pt x="17" y="3"/>
                    <a:pt x="16" y="5"/>
                    <a:pt x="16" y="7"/>
                  </a:cubicBezTo>
                  <a:cubicBezTo>
                    <a:pt x="15" y="9"/>
                    <a:pt x="14" y="10"/>
                    <a:pt x="14" y="12"/>
                  </a:cubicBezTo>
                  <a:cubicBezTo>
                    <a:pt x="10" y="32"/>
                    <a:pt x="5" y="51"/>
                    <a:pt x="2" y="71"/>
                  </a:cubicBezTo>
                  <a:cubicBezTo>
                    <a:pt x="1" y="74"/>
                    <a:pt x="1" y="78"/>
                    <a:pt x="0" y="81"/>
                  </a:cubicBezTo>
                  <a:cubicBezTo>
                    <a:pt x="2" y="81"/>
                    <a:pt x="4" y="81"/>
                    <a:pt x="6" y="82"/>
                  </a:cubicBezTo>
                  <a:cubicBezTo>
                    <a:pt x="7" y="79"/>
                    <a:pt x="7" y="76"/>
                    <a:pt x="8" y="72"/>
                  </a:cubicBezTo>
                  <a:cubicBezTo>
                    <a:pt x="11" y="53"/>
                    <a:pt x="16" y="33"/>
                    <a:pt x="20" y="13"/>
                  </a:cubicBezTo>
                  <a:cubicBezTo>
                    <a:pt x="21" y="11"/>
                    <a:pt x="21" y="9"/>
                    <a:pt x="22" y="8"/>
                  </a:cubicBezTo>
                  <a:cubicBezTo>
                    <a:pt x="22" y="7"/>
                    <a:pt x="22" y="7"/>
                    <a:pt x="23" y="7"/>
                  </a:cubicBezTo>
                  <a:cubicBezTo>
                    <a:pt x="23" y="7"/>
                    <a:pt x="23" y="7"/>
                    <a:pt x="24" y="7"/>
                  </a:cubicBezTo>
                  <a:cubicBezTo>
                    <a:pt x="24" y="7"/>
                    <a:pt x="25" y="7"/>
                    <a:pt x="26" y="7"/>
                  </a:cubicBezTo>
                  <a:cubicBezTo>
                    <a:pt x="26" y="7"/>
                    <a:pt x="26" y="7"/>
                    <a:pt x="26" y="8"/>
                  </a:cubicBezTo>
                  <a:cubicBezTo>
                    <a:pt x="27" y="9"/>
                    <a:pt x="28" y="10"/>
                    <a:pt x="28" y="11"/>
                  </a:cubicBezTo>
                  <a:cubicBezTo>
                    <a:pt x="29" y="12"/>
                    <a:pt x="29" y="13"/>
                    <a:pt x="29" y="14"/>
                  </a:cubicBezTo>
                  <a:cubicBezTo>
                    <a:pt x="29" y="15"/>
                    <a:pt x="29" y="15"/>
                    <a:pt x="29" y="15"/>
                  </a:cubicBezTo>
                  <a:cubicBezTo>
                    <a:pt x="24" y="38"/>
                    <a:pt x="20" y="61"/>
                    <a:pt x="15" y="84"/>
                  </a:cubicBezTo>
                  <a:cubicBezTo>
                    <a:pt x="17" y="84"/>
                    <a:pt x="19" y="84"/>
                    <a:pt x="21" y="85"/>
                  </a:cubicBezTo>
                  <a:cubicBezTo>
                    <a:pt x="26" y="62"/>
                    <a:pt x="30" y="39"/>
                    <a:pt x="35" y="16"/>
                  </a:cubicBezTo>
                  <a:cubicBezTo>
                    <a:pt x="35" y="16"/>
                    <a:pt x="35" y="16"/>
                    <a:pt x="35" y="16"/>
                  </a:cubicBezTo>
                  <a:cubicBezTo>
                    <a:pt x="35" y="15"/>
                    <a:pt x="35" y="15"/>
                    <a:pt x="35" y="14"/>
                  </a:cubicBezTo>
                  <a:cubicBezTo>
                    <a:pt x="35" y="12"/>
                    <a:pt x="34" y="9"/>
                    <a:pt x="33" y="7"/>
                  </a:cubicBezTo>
                  <a:cubicBezTo>
                    <a:pt x="32" y="6"/>
                    <a:pt x="32" y="5"/>
                    <a:pt x="31" y="4"/>
                  </a:cubicBezTo>
                  <a:cubicBezTo>
                    <a:pt x="30" y="3"/>
                    <a:pt x="29" y="2"/>
                    <a:pt x="28" y="1"/>
                  </a:cubicBezTo>
                  <a:cubicBezTo>
                    <a:pt x="26" y="1"/>
                    <a:pt x="25" y="0"/>
                    <a:pt x="24" y="0"/>
                  </a:cubicBezTo>
                  <a:cubicBezTo>
                    <a:pt x="24" y="0"/>
                    <a:pt x="23" y="0"/>
                    <a:pt x="23"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Freeform 74">
              <a:extLst>
                <a:ext uri="{FF2B5EF4-FFF2-40B4-BE49-F238E27FC236}">
                  <a16:creationId xmlns:a16="http://schemas.microsoft.com/office/drawing/2014/main" id="{8C77D7DD-FEB6-492B-8767-E73BD191C5F0}"/>
                </a:ext>
              </a:extLst>
            </p:cNvPr>
            <p:cNvSpPr>
              <a:spLocks/>
            </p:cNvSpPr>
            <p:nvPr/>
          </p:nvSpPr>
          <p:spPr bwMode="auto">
            <a:xfrm>
              <a:off x="1978" y="2778"/>
              <a:ext cx="38" cy="73"/>
            </a:xfrm>
            <a:custGeom>
              <a:avLst/>
              <a:gdLst>
                <a:gd name="T0" fmla="*/ 28 w 29"/>
                <a:gd name="T1" fmla="*/ 0 h 56"/>
                <a:gd name="T2" fmla="*/ 20 w 29"/>
                <a:gd name="T3" fmla="*/ 12 h 56"/>
                <a:gd name="T4" fmla="*/ 0 w 29"/>
                <a:gd name="T5" fmla="*/ 55 h 56"/>
                <a:gd name="T6" fmla="*/ 13 w 29"/>
                <a:gd name="T7" fmla="*/ 56 h 56"/>
                <a:gd name="T8" fmla="*/ 28 w 29"/>
                <a:gd name="T9" fmla="*/ 11 h 56"/>
                <a:gd name="T10" fmla="*/ 29 w 29"/>
                <a:gd name="T11" fmla="*/ 7 h 56"/>
                <a:gd name="T12" fmla="*/ 28 w 29"/>
                <a:gd name="T13" fmla="*/ 0 h 56"/>
                <a:gd name="T14" fmla="*/ 28 w 29"/>
                <a:gd name="T15" fmla="*/ 0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56">
                  <a:moveTo>
                    <a:pt x="28" y="0"/>
                  </a:moveTo>
                  <a:cubicBezTo>
                    <a:pt x="25" y="4"/>
                    <a:pt x="21" y="8"/>
                    <a:pt x="20" y="12"/>
                  </a:cubicBezTo>
                  <a:cubicBezTo>
                    <a:pt x="13" y="26"/>
                    <a:pt x="7" y="40"/>
                    <a:pt x="0" y="55"/>
                  </a:cubicBezTo>
                  <a:cubicBezTo>
                    <a:pt x="4" y="55"/>
                    <a:pt x="9" y="56"/>
                    <a:pt x="13" y="56"/>
                  </a:cubicBezTo>
                  <a:cubicBezTo>
                    <a:pt x="19" y="42"/>
                    <a:pt x="24" y="27"/>
                    <a:pt x="28" y="11"/>
                  </a:cubicBezTo>
                  <a:cubicBezTo>
                    <a:pt x="28" y="10"/>
                    <a:pt x="29" y="9"/>
                    <a:pt x="29" y="7"/>
                  </a:cubicBezTo>
                  <a:cubicBezTo>
                    <a:pt x="29" y="5"/>
                    <a:pt x="28" y="2"/>
                    <a:pt x="28" y="0"/>
                  </a:cubicBezTo>
                  <a:cubicBezTo>
                    <a:pt x="28" y="0"/>
                    <a:pt x="28" y="0"/>
                    <a:pt x="28"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Freeform 75">
              <a:extLst>
                <a:ext uri="{FF2B5EF4-FFF2-40B4-BE49-F238E27FC236}">
                  <a16:creationId xmlns:a16="http://schemas.microsoft.com/office/drawing/2014/main" id="{9600F098-8AFD-48BE-98D1-5E235EECE891}"/>
                </a:ext>
              </a:extLst>
            </p:cNvPr>
            <p:cNvSpPr>
              <a:spLocks/>
            </p:cNvSpPr>
            <p:nvPr/>
          </p:nvSpPr>
          <p:spPr bwMode="auto">
            <a:xfrm>
              <a:off x="1970" y="2769"/>
              <a:ext cx="54" cy="84"/>
            </a:xfrm>
            <a:custGeom>
              <a:avLst/>
              <a:gdLst>
                <a:gd name="T0" fmla="*/ 31 w 41"/>
                <a:gd name="T1" fmla="*/ 0 h 64"/>
                <a:gd name="T2" fmla="*/ 30 w 41"/>
                <a:gd name="T3" fmla="*/ 1 h 64"/>
                <a:gd name="T4" fmla="*/ 20 w 41"/>
                <a:gd name="T5" fmla="*/ 16 h 64"/>
                <a:gd name="T6" fmla="*/ 0 w 41"/>
                <a:gd name="T7" fmla="*/ 61 h 64"/>
                <a:gd name="T8" fmla="*/ 6 w 41"/>
                <a:gd name="T9" fmla="*/ 62 h 64"/>
                <a:gd name="T10" fmla="*/ 26 w 41"/>
                <a:gd name="T11" fmla="*/ 19 h 64"/>
                <a:gd name="T12" fmla="*/ 34 w 41"/>
                <a:gd name="T13" fmla="*/ 7 h 64"/>
                <a:gd name="T14" fmla="*/ 34 w 41"/>
                <a:gd name="T15" fmla="*/ 7 h 64"/>
                <a:gd name="T16" fmla="*/ 35 w 41"/>
                <a:gd name="T17" fmla="*/ 14 h 64"/>
                <a:gd name="T18" fmla="*/ 34 w 41"/>
                <a:gd name="T19" fmla="*/ 18 h 64"/>
                <a:gd name="T20" fmla="*/ 19 w 41"/>
                <a:gd name="T21" fmla="*/ 63 h 64"/>
                <a:gd name="T22" fmla="*/ 25 w 41"/>
                <a:gd name="T23" fmla="*/ 64 h 64"/>
                <a:gd name="T24" fmla="*/ 40 w 41"/>
                <a:gd name="T25" fmla="*/ 20 h 64"/>
                <a:gd name="T26" fmla="*/ 41 w 41"/>
                <a:gd name="T27" fmla="*/ 14 h 64"/>
                <a:gd name="T28" fmla="*/ 40 w 41"/>
                <a:gd name="T29" fmla="*/ 4 h 64"/>
                <a:gd name="T30" fmla="*/ 40 w 41"/>
                <a:gd name="T31" fmla="*/ 2 h 64"/>
                <a:gd name="T32" fmla="*/ 38 w 41"/>
                <a:gd name="T33" fmla="*/ 1 h 64"/>
                <a:gd name="T34" fmla="*/ 33 w 41"/>
                <a:gd name="T35" fmla="*/ 0 h 64"/>
                <a:gd name="T36" fmla="*/ 31 w 41"/>
                <a:gd name="T3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64">
                  <a:moveTo>
                    <a:pt x="31" y="0"/>
                  </a:moveTo>
                  <a:cubicBezTo>
                    <a:pt x="30" y="1"/>
                    <a:pt x="30" y="1"/>
                    <a:pt x="30" y="1"/>
                  </a:cubicBezTo>
                  <a:cubicBezTo>
                    <a:pt x="27" y="6"/>
                    <a:pt x="23" y="10"/>
                    <a:pt x="20" y="16"/>
                  </a:cubicBezTo>
                  <a:cubicBezTo>
                    <a:pt x="13" y="31"/>
                    <a:pt x="7" y="46"/>
                    <a:pt x="0" y="61"/>
                  </a:cubicBezTo>
                  <a:cubicBezTo>
                    <a:pt x="2" y="61"/>
                    <a:pt x="4" y="61"/>
                    <a:pt x="6" y="62"/>
                  </a:cubicBezTo>
                  <a:cubicBezTo>
                    <a:pt x="13" y="47"/>
                    <a:pt x="19" y="33"/>
                    <a:pt x="26" y="19"/>
                  </a:cubicBezTo>
                  <a:cubicBezTo>
                    <a:pt x="27" y="15"/>
                    <a:pt x="31" y="11"/>
                    <a:pt x="34" y="7"/>
                  </a:cubicBezTo>
                  <a:cubicBezTo>
                    <a:pt x="34" y="7"/>
                    <a:pt x="34" y="7"/>
                    <a:pt x="34" y="7"/>
                  </a:cubicBezTo>
                  <a:cubicBezTo>
                    <a:pt x="34" y="9"/>
                    <a:pt x="35" y="12"/>
                    <a:pt x="35" y="14"/>
                  </a:cubicBezTo>
                  <a:cubicBezTo>
                    <a:pt x="35" y="16"/>
                    <a:pt x="34" y="17"/>
                    <a:pt x="34" y="18"/>
                  </a:cubicBezTo>
                  <a:cubicBezTo>
                    <a:pt x="30" y="34"/>
                    <a:pt x="25" y="49"/>
                    <a:pt x="19" y="63"/>
                  </a:cubicBezTo>
                  <a:cubicBezTo>
                    <a:pt x="21" y="64"/>
                    <a:pt x="23" y="64"/>
                    <a:pt x="25" y="64"/>
                  </a:cubicBezTo>
                  <a:cubicBezTo>
                    <a:pt x="31" y="50"/>
                    <a:pt x="36" y="35"/>
                    <a:pt x="40" y="20"/>
                  </a:cubicBezTo>
                  <a:cubicBezTo>
                    <a:pt x="41" y="18"/>
                    <a:pt x="41" y="16"/>
                    <a:pt x="41" y="14"/>
                  </a:cubicBezTo>
                  <a:cubicBezTo>
                    <a:pt x="41" y="10"/>
                    <a:pt x="40" y="7"/>
                    <a:pt x="40" y="4"/>
                  </a:cubicBezTo>
                  <a:cubicBezTo>
                    <a:pt x="40" y="2"/>
                    <a:pt x="40" y="2"/>
                    <a:pt x="40" y="2"/>
                  </a:cubicBezTo>
                  <a:cubicBezTo>
                    <a:pt x="38" y="1"/>
                    <a:pt x="38" y="1"/>
                    <a:pt x="38" y="1"/>
                  </a:cubicBezTo>
                  <a:cubicBezTo>
                    <a:pt x="36" y="1"/>
                    <a:pt x="35" y="1"/>
                    <a:pt x="33" y="0"/>
                  </a:cubicBezTo>
                  <a:cubicBezTo>
                    <a:pt x="31" y="0"/>
                    <a:pt x="31" y="0"/>
                    <a:pt x="31"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 name="Freeform 76">
              <a:extLst>
                <a:ext uri="{FF2B5EF4-FFF2-40B4-BE49-F238E27FC236}">
                  <a16:creationId xmlns:a16="http://schemas.microsoft.com/office/drawing/2014/main" id="{5070BD2B-0544-4BBC-9CB0-84728BD2C217}"/>
                </a:ext>
              </a:extLst>
            </p:cNvPr>
            <p:cNvSpPr>
              <a:spLocks/>
            </p:cNvSpPr>
            <p:nvPr/>
          </p:nvSpPr>
          <p:spPr bwMode="auto">
            <a:xfrm>
              <a:off x="2208" y="2791"/>
              <a:ext cx="142" cy="100"/>
            </a:xfrm>
            <a:custGeom>
              <a:avLst/>
              <a:gdLst>
                <a:gd name="T0" fmla="*/ 88 w 109"/>
                <a:gd name="T1" fmla="*/ 0 h 76"/>
                <a:gd name="T2" fmla="*/ 88 w 109"/>
                <a:gd name="T3" fmla="*/ 0 h 76"/>
                <a:gd name="T4" fmla="*/ 82 w 109"/>
                <a:gd name="T5" fmla="*/ 1 h 76"/>
                <a:gd name="T6" fmla="*/ 76 w 109"/>
                <a:gd name="T7" fmla="*/ 8 h 76"/>
                <a:gd name="T8" fmla="*/ 10 w 109"/>
                <a:gd name="T9" fmla="*/ 70 h 76"/>
                <a:gd name="T10" fmla="*/ 0 w 109"/>
                <a:gd name="T11" fmla="*/ 75 h 76"/>
                <a:gd name="T12" fmla="*/ 9 w 109"/>
                <a:gd name="T13" fmla="*/ 76 h 76"/>
                <a:gd name="T14" fmla="*/ 57 w 109"/>
                <a:gd name="T15" fmla="*/ 63 h 76"/>
                <a:gd name="T16" fmla="*/ 103 w 109"/>
                <a:gd name="T17" fmla="*/ 27 h 76"/>
                <a:gd name="T18" fmla="*/ 108 w 109"/>
                <a:gd name="T19" fmla="*/ 20 h 76"/>
                <a:gd name="T20" fmla="*/ 109 w 109"/>
                <a:gd name="T21" fmla="*/ 14 h 76"/>
                <a:gd name="T22" fmla="*/ 108 w 109"/>
                <a:gd name="T23" fmla="*/ 10 h 76"/>
                <a:gd name="T24" fmla="*/ 105 w 109"/>
                <a:gd name="T25" fmla="*/ 7 h 76"/>
                <a:gd name="T26" fmla="*/ 88 w 109"/>
                <a:gd name="T2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76">
                  <a:moveTo>
                    <a:pt x="88" y="0"/>
                  </a:moveTo>
                  <a:cubicBezTo>
                    <a:pt x="88" y="0"/>
                    <a:pt x="88" y="0"/>
                    <a:pt x="88" y="0"/>
                  </a:cubicBezTo>
                  <a:cubicBezTo>
                    <a:pt x="86" y="0"/>
                    <a:pt x="84" y="0"/>
                    <a:pt x="82" y="1"/>
                  </a:cubicBezTo>
                  <a:cubicBezTo>
                    <a:pt x="80" y="3"/>
                    <a:pt x="78" y="5"/>
                    <a:pt x="76" y="8"/>
                  </a:cubicBezTo>
                  <a:cubicBezTo>
                    <a:pt x="60" y="35"/>
                    <a:pt x="37" y="54"/>
                    <a:pt x="10" y="70"/>
                  </a:cubicBezTo>
                  <a:cubicBezTo>
                    <a:pt x="6" y="72"/>
                    <a:pt x="3" y="74"/>
                    <a:pt x="0" y="75"/>
                  </a:cubicBezTo>
                  <a:cubicBezTo>
                    <a:pt x="3" y="76"/>
                    <a:pt x="6" y="76"/>
                    <a:pt x="9" y="76"/>
                  </a:cubicBezTo>
                  <a:cubicBezTo>
                    <a:pt x="27" y="75"/>
                    <a:pt x="42" y="71"/>
                    <a:pt x="57" y="63"/>
                  </a:cubicBezTo>
                  <a:cubicBezTo>
                    <a:pt x="74" y="55"/>
                    <a:pt x="89" y="43"/>
                    <a:pt x="103" y="27"/>
                  </a:cubicBezTo>
                  <a:cubicBezTo>
                    <a:pt x="105" y="24"/>
                    <a:pt x="107" y="22"/>
                    <a:pt x="108" y="20"/>
                  </a:cubicBezTo>
                  <a:cubicBezTo>
                    <a:pt x="109" y="17"/>
                    <a:pt x="109" y="16"/>
                    <a:pt x="109" y="14"/>
                  </a:cubicBezTo>
                  <a:cubicBezTo>
                    <a:pt x="109" y="13"/>
                    <a:pt x="109" y="11"/>
                    <a:pt x="108" y="10"/>
                  </a:cubicBezTo>
                  <a:cubicBezTo>
                    <a:pt x="108" y="9"/>
                    <a:pt x="106" y="8"/>
                    <a:pt x="105" y="7"/>
                  </a:cubicBezTo>
                  <a:cubicBezTo>
                    <a:pt x="98" y="2"/>
                    <a:pt x="93" y="0"/>
                    <a:pt x="88"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 name="Freeform 77">
              <a:extLst>
                <a:ext uri="{FF2B5EF4-FFF2-40B4-BE49-F238E27FC236}">
                  <a16:creationId xmlns:a16="http://schemas.microsoft.com/office/drawing/2014/main" id="{FA0F72A3-AE35-4A9B-AEC8-EFD60DD0A2E4}"/>
                </a:ext>
              </a:extLst>
            </p:cNvPr>
            <p:cNvSpPr>
              <a:spLocks/>
            </p:cNvSpPr>
            <p:nvPr/>
          </p:nvSpPr>
          <p:spPr bwMode="auto">
            <a:xfrm>
              <a:off x="2193" y="2783"/>
              <a:ext cx="165" cy="109"/>
            </a:xfrm>
            <a:custGeom>
              <a:avLst/>
              <a:gdLst>
                <a:gd name="T0" fmla="*/ 96 w 126"/>
                <a:gd name="T1" fmla="*/ 0 h 83"/>
                <a:gd name="T2" fmla="*/ 90 w 126"/>
                <a:gd name="T3" fmla="*/ 2 h 83"/>
                <a:gd name="T4" fmla="*/ 82 w 126"/>
                <a:gd name="T5" fmla="*/ 11 h 83"/>
                <a:gd name="T6" fmla="*/ 18 w 126"/>
                <a:gd name="T7" fmla="*/ 70 h 83"/>
                <a:gd name="T8" fmla="*/ 0 w 126"/>
                <a:gd name="T9" fmla="*/ 80 h 83"/>
                <a:gd name="T10" fmla="*/ 11 w 126"/>
                <a:gd name="T11" fmla="*/ 81 h 83"/>
                <a:gd name="T12" fmla="*/ 21 w 126"/>
                <a:gd name="T13" fmla="*/ 76 h 83"/>
                <a:gd name="T14" fmla="*/ 87 w 126"/>
                <a:gd name="T15" fmla="*/ 14 h 83"/>
                <a:gd name="T16" fmla="*/ 93 w 126"/>
                <a:gd name="T17" fmla="*/ 7 h 83"/>
                <a:gd name="T18" fmla="*/ 99 w 126"/>
                <a:gd name="T19" fmla="*/ 6 h 83"/>
                <a:gd name="T20" fmla="*/ 99 w 126"/>
                <a:gd name="T21" fmla="*/ 6 h 83"/>
                <a:gd name="T22" fmla="*/ 116 w 126"/>
                <a:gd name="T23" fmla="*/ 13 h 83"/>
                <a:gd name="T24" fmla="*/ 119 w 126"/>
                <a:gd name="T25" fmla="*/ 16 h 83"/>
                <a:gd name="T26" fmla="*/ 120 w 126"/>
                <a:gd name="T27" fmla="*/ 20 h 83"/>
                <a:gd name="T28" fmla="*/ 119 w 126"/>
                <a:gd name="T29" fmla="*/ 26 h 83"/>
                <a:gd name="T30" fmla="*/ 114 w 126"/>
                <a:gd name="T31" fmla="*/ 33 h 83"/>
                <a:gd name="T32" fmla="*/ 68 w 126"/>
                <a:gd name="T33" fmla="*/ 69 h 83"/>
                <a:gd name="T34" fmla="*/ 20 w 126"/>
                <a:gd name="T35" fmla="*/ 82 h 83"/>
                <a:gd name="T36" fmla="*/ 45 w 126"/>
                <a:gd name="T37" fmla="*/ 83 h 83"/>
                <a:gd name="T38" fmla="*/ 50 w 126"/>
                <a:gd name="T39" fmla="*/ 83 h 83"/>
                <a:gd name="T40" fmla="*/ 71 w 126"/>
                <a:gd name="T41" fmla="*/ 75 h 83"/>
                <a:gd name="T42" fmla="*/ 118 w 126"/>
                <a:gd name="T43" fmla="*/ 37 h 83"/>
                <a:gd name="T44" fmla="*/ 124 w 126"/>
                <a:gd name="T45" fmla="*/ 28 h 83"/>
                <a:gd name="T46" fmla="*/ 126 w 126"/>
                <a:gd name="T47" fmla="*/ 20 h 83"/>
                <a:gd name="T48" fmla="*/ 125 w 126"/>
                <a:gd name="T49" fmla="*/ 13 h 83"/>
                <a:gd name="T50" fmla="*/ 120 w 126"/>
                <a:gd name="T51" fmla="*/ 8 h 83"/>
                <a:gd name="T52" fmla="*/ 117 w 126"/>
                <a:gd name="T53" fmla="*/ 10 h 83"/>
                <a:gd name="T54" fmla="*/ 96 w 126"/>
                <a:gd name="T55"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83">
                  <a:moveTo>
                    <a:pt x="96" y="0"/>
                  </a:moveTo>
                  <a:cubicBezTo>
                    <a:pt x="94" y="0"/>
                    <a:pt x="92" y="1"/>
                    <a:pt x="90" y="2"/>
                  </a:cubicBezTo>
                  <a:cubicBezTo>
                    <a:pt x="87" y="4"/>
                    <a:pt x="84" y="7"/>
                    <a:pt x="82" y="11"/>
                  </a:cubicBezTo>
                  <a:cubicBezTo>
                    <a:pt x="66" y="37"/>
                    <a:pt x="44" y="55"/>
                    <a:pt x="18" y="70"/>
                  </a:cubicBezTo>
                  <a:cubicBezTo>
                    <a:pt x="12" y="74"/>
                    <a:pt x="6" y="77"/>
                    <a:pt x="0" y="80"/>
                  </a:cubicBezTo>
                  <a:cubicBezTo>
                    <a:pt x="4" y="81"/>
                    <a:pt x="7" y="81"/>
                    <a:pt x="11" y="81"/>
                  </a:cubicBezTo>
                  <a:cubicBezTo>
                    <a:pt x="14" y="80"/>
                    <a:pt x="17" y="78"/>
                    <a:pt x="21" y="76"/>
                  </a:cubicBezTo>
                  <a:cubicBezTo>
                    <a:pt x="48" y="60"/>
                    <a:pt x="71" y="41"/>
                    <a:pt x="87" y="14"/>
                  </a:cubicBezTo>
                  <a:cubicBezTo>
                    <a:pt x="89" y="11"/>
                    <a:pt x="91" y="9"/>
                    <a:pt x="93" y="7"/>
                  </a:cubicBezTo>
                  <a:cubicBezTo>
                    <a:pt x="95" y="6"/>
                    <a:pt x="97" y="6"/>
                    <a:pt x="99" y="6"/>
                  </a:cubicBezTo>
                  <a:cubicBezTo>
                    <a:pt x="99" y="6"/>
                    <a:pt x="99" y="6"/>
                    <a:pt x="99" y="6"/>
                  </a:cubicBezTo>
                  <a:cubicBezTo>
                    <a:pt x="104" y="6"/>
                    <a:pt x="109" y="8"/>
                    <a:pt x="116" y="13"/>
                  </a:cubicBezTo>
                  <a:cubicBezTo>
                    <a:pt x="117" y="14"/>
                    <a:pt x="119" y="15"/>
                    <a:pt x="119" y="16"/>
                  </a:cubicBezTo>
                  <a:cubicBezTo>
                    <a:pt x="120" y="17"/>
                    <a:pt x="120" y="19"/>
                    <a:pt x="120" y="20"/>
                  </a:cubicBezTo>
                  <a:cubicBezTo>
                    <a:pt x="120" y="22"/>
                    <a:pt x="120" y="23"/>
                    <a:pt x="119" y="26"/>
                  </a:cubicBezTo>
                  <a:cubicBezTo>
                    <a:pt x="118" y="28"/>
                    <a:pt x="116" y="30"/>
                    <a:pt x="114" y="33"/>
                  </a:cubicBezTo>
                  <a:cubicBezTo>
                    <a:pt x="100" y="49"/>
                    <a:pt x="85" y="61"/>
                    <a:pt x="68" y="69"/>
                  </a:cubicBezTo>
                  <a:cubicBezTo>
                    <a:pt x="53" y="77"/>
                    <a:pt x="38" y="81"/>
                    <a:pt x="20" y="82"/>
                  </a:cubicBezTo>
                  <a:cubicBezTo>
                    <a:pt x="28" y="83"/>
                    <a:pt x="37" y="83"/>
                    <a:pt x="45" y="83"/>
                  </a:cubicBezTo>
                  <a:cubicBezTo>
                    <a:pt x="47" y="83"/>
                    <a:pt x="48" y="83"/>
                    <a:pt x="50" y="83"/>
                  </a:cubicBezTo>
                  <a:cubicBezTo>
                    <a:pt x="57" y="81"/>
                    <a:pt x="64" y="78"/>
                    <a:pt x="71" y="75"/>
                  </a:cubicBezTo>
                  <a:cubicBezTo>
                    <a:pt x="89" y="66"/>
                    <a:pt x="104" y="53"/>
                    <a:pt x="118" y="37"/>
                  </a:cubicBezTo>
                  <a:cubicBezTo>
                    <a:pt x="121" y="34"/>
                    <a:pt x="123" y="31"/>
                    <a:pt x="124" y="28"/>
                  </a:cubicBezTo>
                  <a:cubicBezTo>
                    <a:pt x="126" y="25"/>
                    <a:pt x="126" y="23"/>
                    <a:pt x="126" y="20"/>
                  </a:cubicBezTo>
                  <a:cubicBezTo>
                    <a:pt x="126" y="18"/>
                    <a:pt x="126" y="15"/>
                    <a:pt x="125" y="13"/>
                  </a:cubicBezTo>
                  <a:cubicBezTo>
                    <a:pt x="123" y="11"/>
                    <a:pt x="122" y="10"/>
                    <a:pt x="120" y="8"/>
                  </a:cubicBezTo>
                  <a:cubicBezTo>
                    <a:pt x="119" y="9"/>
                    <a:pt x="117" y="10"/>
                    <a:pt x="117" y="10"/>
                  </a:cubicBezTo>
                  <a:cubicBezTo>
                    <a:pt x="96" y="0"/>
                    <a:pt x="96" y="0"/>
                    <a:pt x="96"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 name="Freeform 78">
              <a:extLst>
                <a:ext uri="{FF2B5EF4-FFF2-40B4-BE49-F238E27FC236}">
                  <a16:creationId xmlns:a16="http://schemas.microsoft.com/office/drawing/2014/main" id="{7619066B-1C31-48CE-9344-C5D37755908F}"/>
                </a:ext>
              </a:extLst>
            </p:cNvPr>
            <p:cNvSpPr>
              <a:spLocks/>
            </p:cNvSpPr>
            <p:nvPr/>
          </p:nvSpPr>
          <p:spPr bwMode="auto">
            <a:xfrm>
              <a:off x="2094" y="2727"/>
              <a:ext cx="76" cy="120"/>
            </a:xfrm>
            <a:custGeom>
              <a:avLst/>
              <a:gdLst>
                <a:gd name="T0" fmla="*/ 38 w 58"/>
                <a:gd name="T1" fmla="*/ 0 h 92"/>
                <a:gd name="T2" fmla="*/ 33 w 58"/>
                <a:gd name="T3" fmla="*/ 1 h 92"/>
                <a:gd name="T4" fmla="*/ 29 w 58"/>
                <a:gd name="T5" fmla="*/ 4 h 92"/>
                <a:gd name="T6" fmla="*/ 24 w 58"/>
                <a:gd name="T7" fmla="*/ 15 h 92"/>
                <a:gd name="T8" fmla="*/ 1 w 58"/>
                <a:gd name="T9" fmla="*/ 80 h 92"/>
                <a:gd name="T10" fmla="*/ 1 w 58"/>
                <a:gd name="T11" fmla="*/ 80 h 92"/>
                <a:gd name="T12" fmla="*/ 0 w 58"/>
                <a:gd name="T13" fmla="*/ 85 h 92"/>
                <a:gd name="T14" fmla="*/ 1 w 58"/>
                <a:gd name="T15" fmla="*/ 89 h 92"/>
                <a:gd name="T16" fmla="*/ 2 w 58"/>
                <a:gd name="T17" fmla="*/ 91 h 92"/>
                <a:gd name="T18" fmla="*/ 2 w 58"/>
                <a:gd name="T19" fmla="*/ 91 h 92"/>
                <a:gd name="T20" fmla="*/ 5 w 58"/>
                <a:gd name="T21" fmla="*/ 92 h 92"/>
                <a:gd name="T22" fmla="*/ 5 w 58"/>
                <a:gd name="T23" fmla="*/ 92 h 92"/>
                <a:gd name="T24" fmla="*/ 5 w 58"/>
                <a:gd name="T25" fmla="*/ 92 h 92"/>
                <a:gd name="T26" fmla="*/ 13 w 58"/>
                <a:gd name="T27" fmla="*/ 90 h 92"/>
                <a:gd name="T28" fmla="*/ 17 w 58"/>
                <a:gd name="T29" fmla="*/ 88 h 92"/>
                <a:gd name="T30" fmla="*/ 20 w 58"/>
                <a:gd name="T31" fmla="*/ 83 h 92"/>
                <a:gd name="T32" fmla="*/ 53 w 58"/>
                <a:gd name="T33" fmla="*/ 36 h 92"/>
                <a:gd name="T34" fmla="*/ 56 w 58"/>
                <a:gd name="T35" fmla="*/ 29 h 92"/>
                <a:gd name="T36" fmla="*/ 58 w 58"/>
                <a:gd name="T37" fmla="*/ 24 h 92"/>
                <a:gd name="T38" fmla="*/ 52 w 58"/>
                <a:gd name="T39" fmla="*/ 8 h 92"/>
                <a:gd name="T40" fmla="*/ 41 w 58"/>
                <a:gd name="T41" fmla="*/ 0 h 92"/>
                <a:gd name="T42" fmla="*/ 38 w 58"/>
                <a:gd name="T4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92">
                  <a:moveTo>
                    <a:pt x="38" y="0"/>
                  </a:moveTo>
                  <a:cubicBezTo>
                    <a:pt x="36" y="0"/>
                    <a:pt x="34" y="1"/>
                    <a:pt x="33" y="1"/>
                  </a:cubicBezTo>
                  <a:cubicBezTo>
                    <a:pt x="31" y="2"/>
                    <a:pt x="30" y="3"/>
                    <a:pt x="29" y="4"/>
                  </a:cubicBezTo>
                  <a:cubicBezTo>
                    <a:pt x="27" y="7"/>
                    <a:pt x="26" y="11"/>
                    <a:pt x="24" y="15"/>
                  </a:cubicBezTo>
                  <a:cubicBezTo>
                    <a:pt x="16" y="37"/>
                    <a:pt x="8" y="59"/>
                    <a:pt x="1" y="80"/>
                  </a:cubicBezTo>
                  <a:cubicBezTo>
                    <a:pt x="1" y="80"/>
                    <a:pt x="1" y="80"/>
                    <a:pt x="1" y="80"/>
                  </a:cubicBezTo>
                  <a:cubicBezTo>
                    <a:pt x="1" y="82"/>
                    <a:pt x="0" y="83"/>
                    <a:pt x="0" y="85"/>
                  </a:cubicBezTo>
                  <a:cubicBezTo>
                    <a:pt x="0" y="87"/>
                    <a:pt x="0" y="88"/>
                    <a:pt x="1" y="89"/>
                  </a:cubicBezTo>
                  <a:cubicBezTo>
                    <a:pt x="1" y="90"/>
                    <a:pt x="1" y="91"/>
                    <a:pt x="2" y="91"/>
                  </a:cubicBezTo>
                  <a:cubicBezTo>
                    <a:pt x="2" y="91"/>
                    <a:pt x="2" y="91"/>
                    <a:pt x="2" y="91"/>
                  </a:cubicBezTo>
                  <a:cubicBezTo>
                    <a:pt x="2" y="91"/>
                    <a:pt x="3" y="92"/>
                    <a:pt x="5" y="92"/>
                  </a:cubicBezTo>
                  <a:cubicBezTo>
                    <a:pt x="5" y="92"/>
                    <a:pt x="5" y="92"/>
                    <a:pt x="5" y="92"/>
                  </a:cubicBezTo>
                  <a:cubicBezTo>
                    <a:pt x="5" y="92"/>
                    <a:pt x="5" y="92"/>
                    <a:pt x="5" y="92"/>
                  </a:cubicBezTo>
                  <a:cubicBezTo>
                    <a:pt x="7" y="92"/>
                    <a:pt x="11" y="91"/>
                    <a:pt x="13" y="90"/>
                  </a:cubicBezTo>
                  <a:cubicBezTo>
                    <a:pt x="14" y="90"/>
                    <a:pt x="15" y="89"/>
                    <a:pt x="17" y="88"/>
                  </a:cubicBezTo>
                  <a:cubicBezTo>
                    <a:pt x="18" y="86"/>
                    <a:pt x="19" y="85"/>
                    <a:pt x="20" y="83"/>
                  </a:cubicBezTo>
                  <a:cubicBezTo>
                    <a:pt x="31" y="67"/>
                    <a:pt x="42" y="52"/>
                    <a:pt x="53" y="36"/>
                  </a:cubicBezTo>
                  <a:cubicBezTo>
                    <a:pt x="54" y="34"/>
                    <a:pt x="55" y="31"/>
                    <a:pt x="56" y="29"/>
                  </a:cubicBezTo>
                  <a:cubicBezTo>
                    <a:pt x="57" y="27"/>
                    <a:pt x="57" y="26"/>
                    <a:pt x="58" y="24"/>
                  </a:cubicBezTo>
                  <a:cubicBezTo>
                    <a:pt x="58" y="18"/>
                    <a:pt x="55" y="13"/>
                    <a:pt x="52" y="8"/>
                  </a:cubicBezTo>
                  <a:cubicBezTo>
                    <a:pt x="49" y="4"/>
                    <a:pt x="45" y="1"/>
                    <a:pt x="41" y="0"/>
                  </a:cubicBezTo>
                  <a:cubicBezTo>
                    <a:pt x="40" y="0"/>
                    <a:pt x="39" y="0"/>
                    <a:pt x="38"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Freeform 79">
              <a:extLst>
                <a:ext uri="{FF2B5EF4-FFF2-40B4-BE49-F238E27FC236}">
                  <a16:creationId xmlns:a16="http://schemas.microsoft.com/office/drawing/2014/main" id="{D27C646D-F033-4CE6-B413-AE6A478E225A}"/>
                </a:ext>
              </a:extLst>
            </p:cNvPr>
            <p:cNvSpPr>
              <a:spLocks noEditPoints="1"/>
            </p:cNvSpPr>
            <p:nvPr/>
          </p:nvSpPr>
          <p:spPr bwMode="auto">
            <a:xfrm>
              <a:off x="2086" y="2719"/>
              <a:ext cx="92" cy="136"/>
            </a:xfrm>
            <a:custGeom>
              <a:avLst/>
              <a:gdLst>
                <a:gd name="T0" fmla="*/ 67 w 70"/>
                <a:gd name="T1" fmla="*/ 31 h 104"/>
                <a:gd name="T2" fmla="*/ 67 w 70"/>
                <a:gd name="T3" fmla="*/ 31 h 104"/>
                <a:gd name="T4" fmla="*/ 64 w 70"/>
                <a:gd name="T5" fmla="*/ 30 h 104"/>
                <a:gd name="T6" fmla="*/ 67 w 70"/>
                <a:gd name="T7" fmla="*/ 31 h 104"/>
                <a:gd name="T8" fmla="*/ 70 w 70"/>
                <a:gd name="T9" fmla="*/ 31 h 104"/>
                <a:gd name="T10" fmla="*/ 67 w 70"/>
                <a:gd name="T11" fmla="*/ 31 h 104"/>
                <a:gd name="T12" fmla="*/ 11 w 70"/>
                <a:gd name="T13" fmla="*/ 98 h 104"/>
                <a:gd name="T14" fmla="*/ 8 w 70"/>
                <a:gd name="T15" fmla="*/ 97 h 104"/>
                <a:gd name="T16" fmla="*/ 8 w 70"/>
                <a:gd name="T17" fmla="*/ 97 h 104"/>
                <a:gd name="T18" fmla="*/ 7 w 70"/>
                <a:gd name="T19" fmla="*/ 95 h 104"/>
                <a:gd name="T20" fmla="*/ 6 w 70"/>
                <a:gd name="T21" fmla="*/ 91 h 104"/>
                <a:gd name="T22" fmla="*/ 7 w 70"/>
                <a:gd name="T23" fmla="*/ 86 h 104"/>
                <a:gd name="T24" fmla="*/ 7 w 70"/>
                <a:gd name="T25" fmla="*/ 86 h 104"/>
                <a:gd name="T26" fmla="*/ 30 w 70"/>
                <a:gd name="T27" fmla="*/ 21 h 104"/>
                <a:gd name="T28" fmla="*/ 35 w 70"/>
                <a:gd name="T29" fmla="*/ 10 h 104"/>
                <a:gd name="T30" fmla="*/ 39 w 70"/>
                <a:gd name="T31" fmla="*/ 7 h 104"/>
                <a:gd name="T32" fmla="*/ 44 w 70"/>
                <a:gd name="T33" fmla="*/ 6 h 104"/>
                <a:gd name="T34" fmla="*/ 47 w 70"/>
                <a:gd name="T35" fmla="*/ 6 h 104"/>
                <a:gd name="T36" fmla="*/ 58 w 70"/>
                <a:gd name="T37" fmla="*/ 14 h 104"/>
                <a:gd name="T38" fmla="*/ 64 w 70"/>
                <a:gd name="T39" fmla="*/ 30 h 104"/>
                <a:gd name="T40" fmla="*/ 62 w 70"/>
                <a:gd name="T41" fmla="*/ 35 h 104"/>
                <a:gd name="T42" fmla="*/ 59 w 70"/>
                <a:gd name="T43" fmla="*/ 42 h 104"/>
                <a:gd name="T44" fmla="*/ 26 w 70"/>
                <a:gd name="T45" fmla="*/ 89 h 104"/>
                <a:gd name="T46" fmla="*/ 23 w 70"/>
                <a:gd name="T47" fmla="*/ 94 h 104"/>
                <a:gd name="T48" fmla="*/ 19 w 70"/>
                <a:gd name="T49" fmla="*/ 96 h 104"/>
                <a:gd name="T50" fmla="*/ 11 w 70"/>
                <a:gd name="T51" fmla="*/ 98 h 104"/>
                <a:gd name="T52" fmla="*/ 11 w 70"/>
                <a:gd name="T53" fmla="*/ 98 h 104"/>
                <a:gd name="T54" fmla="*/ 11 w 70"/>
                <a:gd name="T55" fmla="*/ 98 h 104"/>
                <a:gd name="T56" fmla="*/ 44 w 70"/>
                <a:gd name="T57" fmla="*/ 0 h 104"/>
                <a:gd name="T58" fmla="*/ 36 w 70"/>
                <a:gd name="T59" fmla="*/ 2 h 104"/>
                <a:gd name="T60" fmla="*/ 29 w 70"/>
                <a:gd name="T61" fmla="*/ 9 h 104"/>
                <a:gd name="T62" fmla="*/ 25 w 70"/>
                <a:gd name="T63" fmla="*/ 19 h 104"/>
                <a:gd name="T64" fmla="*/ 1 w 70"/>
                <a:gd name="T65" fmla="*/ 85 h 104"/>
                <a:gd name="T66" fmla="*/ 1 w 70"/>
                <a:gd name="T67" fmla="*/ 85 h 104"/>
                <a:gd name="T68" fmla="*/ 0 w 70"/>
                <a:gd name="T69" fmla="*/ 91 h 104"/>
                <a:gd name="T70" fmla="*/ 1 w 70"/>
                <a:gd name="T71" fmla="*/ 97 h 104"/>
                <a:gd name="T72" fmla="*/ 4 w 70"/>
                <a:gd name="T73" fmla="*/ 102 h 104"/>
                <a:gd name="T74" fmla="*/ 11 w 70"/>
                <a:gd name="T75" fmla="*/ 104 h 104"/>
                <a:gd name="T76" fmla="*/ 21 w 70"/>
                <a:gd name="T77" fmla="*/ 102 h 104"/>
                <a:gd name="T78" fmla="*/ 27 w 70"/>
                <a:gd name="T79" fmla="*/ 98 h 104"/>
                <a:gd name="T80" fmla="*/ 31 w 70"/>
                <a:gd name="T81" fmla="*/ 93 h 104"/>
                <a:gd name="T82" fmla="*/ 64 w 70"/>
                <a:gd name="T83" fmla="*/ 45 h 104"/>
                <a:gd name="T84" fmla="*/ 68 w 70"/>
                <a:gd name="T85" fmla="*/ 38 h 104"/>
                <a:gd name="T86" fmla="*/ 70 w 70"/>
                <a:gd name="T87" fmla="*/ 32 h 104"/>
                <a:gd name="T88" fmla="*/ 70 w 70"/>
                <a:gd name="T89" fmla="*/ 31 h 104"/>
                <a:gd name="T90" fmla="*/ 70 w 70"/>
                <a:gd name="T91" fmla="*/ 31 h 104"/>
                <a:gd name="T92" fmla="*/ 63 w 70"/>
                <a:gd name="T93" fmla="*/ 11 h 104"/>
                <a:gd name="T94" fmla="*/ 48 w 70"/>
                <a:gd name="T95" fmla="*/ 0 h 104"/>
                <a:gd name="T96" fmla="*/ 44 w 70"/>
                <a:gd name="T97" fmla="*/ 0 h 104"/>
                <a:gd name="T98" fmla="*/ 44 w 70"/>
                <a:gd name="T9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 h="104">
                  <a:moveTo>
                    <a:pt x="67" y="31"/>
                  </a:moveTo>
                  <a:cubicBezTo>
                    <a:pt x="67" y="31"/>
                    <a:pt x="67" y="31"/>
                    <a:pt x="67" y="31"/>
                  </a:cubicBezTo>
                  <a:cubicBezTo>
                    <a:pt x="64" y="30"/>
                    <a:pt x="64" y="30"/>
                    <a:pt x="64" y="30"/>
                  </a:cubicBezTo>
                  <a:cubicBezTo>
                    <a:pt x="67" y="31"/>
                    <a:pt x="67" y="31"/>
                    <a:pt x="67" y="31"/>
                  </a:cubicBezTo>
                  <a:cubicBezTo>
                    <a:pt x="70" y="31"/>
                    <a:pt x="70" y="31"/>
                    <a:pt x="70" y="31"/>
                  </a:cubicBezTo>
                  <a:cubicBezTo>
                    <a:pt x="67" y="31"/>
                    <a:pt x="67" y="31"/>
                    <a:pt x="67" y="31"/>
                  </a:cubicBezTo>
                  <a:moveTo>
                    <a:pt x="11" y="98"/>
                  </a:moveTo>
                  <a:cubicBezTo>
                    <a:pt x="9" y="98"/>
                    <a:pt x="8" y="97"/>
                    <a:pt x="8" y="97"/>
                  </a:cubicBezTo>
                  <a:cubicBezTo>
                    <a:pt x="8" y="97"/>
                    <a:pt x="8" y="97"/>
                    <a:pt x="8" y="97"/>
                  </a:cubicBezTo>
                  <a:cubicBezTo>
                    <a:pt x="7" y="97"/>
                    <a:pt x="7" y="96"/>
                    <a:pt x="7" y="95"/>
                  </a:cubicBezTo>
                  <a:cubicBezTo>
                    <a:pt x="6" y="94"/>
                    <a:pt x="6" y="93"/>
                    <a:pt x="6" y="91"/>
                  </a:cubicBezTo>
                  <a:cubicBezTo>
                    <a:pt x="6" y="89"/>
                    <a:pt x="7" y="88"/>
                    <a:pt x="7" y="86"/>
                  </a:cubicBezTo>
                  <a:cubicBezTo>
                    <a:pt x="7" y="86"/>
                    <a:pt x="7" y="86"/>
                    <a:pt x="7" y="86"/>
                  </a:cubicBezTo>
                  <a:cubicBezTo>
                    <a:pt x="14" y="65"/>
                    <a:pt x="22" y="43"/>
                    <a:pt x="30" y="21"/>
                  </a:cubicBezTo>
                  <a:cubicBezTo>
                    <a:pt x="32" y="17"/>
                    <a:pt x="33" y="13"/>
                    <a:pt x="35" y="10"/>
                  </a:cubicBezTo>
                  <a:cubicBezTo>
                    <a:pt x="36" y="9"/>
                    <a:pt x="37" y="8"/>
                    <a:pt x="39" y="7"/>
                  </a:cubicBezTo>
                  <a:cubicBezTo>
                    <a:pt x="40" y="7"/>
                    <a:pt x="42" y="6"/>
                    <a:pt x="44" y="6"/>
                  </a:cubicBezTo>
                  <a:cubicBezTo>
                    <a:pt x="45" y="6"/>
                    <a:pt x="46" y="6"/>
                    <a:pt x="47" y="6"/>
                  </a:cubicBezTo>
                  <a:cubicBezTo>
                    <a:pt x="51" y="7"/>
                    <a:pt x="55" y="10"/>
                    <a:pt x="58" y="14"/>
                  </a:cubicBezTo>
                  <a:cubicBezTo>
                    <a:pt x="61" y="19"/>
                    <a:pt x="64" y="24"/>
                    <a:pt x="64" y="30"/>
                  </a:cubicBezTo>
                  <a:cubicBezTo>
                    <a:pt x="63" y="32"/>
                    <a:pt x="63" y="33"/>
                    <a:pt x="62" y="35"/>
                  </a:cubicBezTo>
                  <a:cubicBezTo>
                    <a:pt x="61" y="37"/>
                    <a:pt x="60" y="40"/>
                    <a:pt x="59" y="42"/>
                  </a:cubicBezTo>
                  <a:cubicBezTo>
                    <a:pt x="48" y="58"/>
                    <a:pt x="37" y="73"/>
                    <a:pt x="26" y="89"/>
                  </a:cubicBezTo>
                  <a:cubicBezTo>
                    <a:pt x="25" y="91"/>
                    <a:pt x="24" y="92"/>
                    <a:pt x="23" y="94"/>
                  </a:cubicBezTo>
                  <a:cubicBezTo>
                    <a:pt x="21" y="95"/>
                    <a:pt x="20" y="96"/>
                    <a:pt x="19" y="96"/>
                  </a:cubicBezTo>
                  <a:cubicBezTo>
                    <a:pt x="17" y="97"/>
                    <a:pt x="13" y="98"/>
                    <a:pt x="11" y="98"/>
                  </a:cubicBezTo>
                  <a:cubicBezTo>
                    <a:pt x="11" y="98"/>
                    <a:pt x="11" y="98"/>
                    <a:pt x="11" y="98"/>
                  </a:cubicBezTo>
                  <a:cubicBezTo>
                    <a:pt x="11" y="98"/>
                    <a:pt x="11" y="98"/>
                    <a:pt x="11" y="98"/>
                  </a:cubicBezTo>
                  <a:moveTo>
                    <a:pt x="44" y="0"/>
                  </a:moveTo>
                  <a:cubicBezTo>
                    <a:pt x="41" y="0"/>
                    <a:pt x="38" y="1"/>
                    <a:pt x="36" y="2"/>
                  </a:cubicBezTo>
                  <a:cubicBezTo>
                    <a:pt x="33" y="4"/>
                    <a:pt x="30" y="6"/>
                    <a:pt x="29" y="9"/>
                  </a:cubicBezTo>
                  <a:cubicBezTo>
                    <a:pt x="27" y="13"/>
                    <a:pt x="26" y="16"/>
                    <a:pt x="25" y="19"/>
                  </a:cubicBezTo>
                  <a:cubicBezTo>
                    <a:pt x="17" y="41"/>
                    <a:pt x="8" y="62"/>
                    <a:pt x="1" y="85"/>
                  </a:cubicBezTo>
                  <a:cubicBezTo>
                    <a:pt x="1" y="85"/>
                    <a:pt x="1" y="85"/>
                    <a:pt x="1" y="85"/>
                  </a:cubicBezTo>
                  <a:cubicBezTo>
                    <a:pt x="1" y="87"/>
                    <a:pt x="0" y="89"/>
                    <a:pt x="0" y="91"/>
                  </a:cubicBezTo>
                  <a:cubicBezTo>
                    <a:pt x="0" y="93"/>
                    <a:pt x="0" y="95"/>
                    <a:pt x="1" y="97"/>
                  </a:cubicBezTo>
                  <a:cubicBezTo>
                    <a:pt x="1" y="99"/>
                    <a:pt x="2" y="100"/>
                    <a:pt x="4" y="102"/>
                  </a:cubicBezTo>
                  <a:cubicBezTo>
                    <a:pt x="6" y="103"/>
                    <a:pt x="8" y="104"/>
                    <a:pt x="11" y="104"/>
                  </a:cubicBezTo>
                  <a:cubicBezTo>
                    <a:pt x="14" y="104"/>
                    <a:pt x="18" y="103"/>
                    <a:pt x="21" y="102"/>
                  </a:cubicBezTo>
                  <a:cubicBezTo>
                    <a:pt x="23" y="101"/>
                    <a:pt x="25" y="99"/>
                    <a:pt x="27" y="98"/>
                  </a:cubicBezTo>
                  <a:cubicBezTo>
                    <a:pt x="29" y="96"/>
                    <a:pt x="30" y="94"/>
                    <a:pt x="31" y="93"/>
                  </a:cubicBezTo>
                  <a:cubicBezTo>
                    <a:pt x="42" y="77"/>
                    <a:pt x="53" y="61"/>
                    <a:pt x="64" y="45"/>
                  </a:cubicBezTo>
                  <a:cubicBezTo>
                    <a:pt x="66" y="43"/>
                    <a:pt x="67" y="40"/>
                    <a:pt x="68" y="38"/>
                  </a:cubicBezTo>
                  <a:cubicBezTo>
                    <a:pt x="69" y="35"/>
                    <a:pt x="69" y="33"/>
                    <a:pt x="70" y="32"/>
                  </a:cubicBezTo>
                  <a:cubicBezTo>
                    <a:pt x="70" y="31"/>
                    <a:pt x="70" y="31"/>
                    <a:pt x="70" y="31"/>
                  </a:cubicBezTo>
                  <a:cubicBezTo>
                    <a:pt x="70" y="31"/>
                    <a:pt x="70" y="31"/>
                    <a:pt x="70" y="31"/>
                  </a:cubicBezTo>
                  <a:cubicBezTo>
                    <a:pt x="70" y="23"/>
                    <a:pt x="67" y="16"/>
                    <a:pt x="63" y="11"/>
                  </a:cubicBezTo>
                  <a:cubicBezTo>
                    <a:pt x="59" y="5"/>
                    <a:pt x="54" y="1"/>
                    <a:pt x="48" y="0"/>
                  </a:cubicBezTo>
                  <a:cubicBezTo>
                    <a:pt x="46" y="0"/>
                    <a:pt x="45" y="0"/>
                    <a:pt x="44" y="0"/>
                  </a:cubicBezTo>
                  <a:cubicBezTo>
                    <a:pt x="44" y="0"/>
                    <a:pt x="44" y="0"/>
                    <a:pt x="44"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Freeform 80">
              <a:extLst>
                <a:ext uri="{FF2B5EF4-FFF2-40B4-BE49-F238E27FC236}">
                  <a16:creationId xmlns:a16="http://schemas.microsoft.com/office/drawing/2014/main" id="{CB7DA8B9-3F8D-4CA2-8499-F8DBD71F16C2}"/>
                </a:ext>
              </a:extLst>
            </p:cNvPr>
            <p:cNvSpPr>
              <a:spLocks/>
            </p:cNvSpPr>
            <p:nvPr/>
          </p:nvSpPr>
          <p:spPr bwMode="auto">
            <a:xfrm>
              <a:off x="1932" y="2804"/>
              <a:ext cx="30" cy="42"/>
            </a:xfrm>
            <a:custGeom>
              <a:avLst/>
              <a:gdLst>
                <a:gd name="T0" fmla="*/ 23 w 23"/>
                <a:gd name="T1" fmla="*/ 0 h 32"/>
                <a:gd name="T2" fmla="*/ 0 w 23"/>
                <a:gd name="T3" fmla="*/ 31 h 32"/>
                <a:gd name="T4" fmla="*/ 8 w 23"/>
                <a:gd name="T5" fmla="*/ 32 h 32"/>
                <a:gd name="T6" fmla="*/ 20 w 23"/>
                <a:gd name="T7" fmla="*/ 7 h 32"/>
                <a:gd name="T8" fmla="*/ 23 w 23"/>
                <a:gd name="T9" fmla="*/ 0 h 32"/>
              </a:gdLst>
              <a:ahLst/>
              <a:cxnLst>
                <a:cxn ang="0">
                  <a:pos x="T0" y="T1"/>
                </a:cxn>
                <a:cxn ang="0">
                  <a:pos x="T2" y="T3"/>
                </a:cxn>
                <a:cxn ang="0">
                  <a:pos x="T4" y="T5"/>
                </a:cxn>
                <a:cxn ang="0">
                  <a:pos x="T6" y="T7"/>
                </a:cxn>
                <a:cxn ang="0">
                  <a:pos x="T8" y="T9"/>
                </a:cxn>
              </a:cxnLst>
              <a:rect l="0" t="0" r="r" b="b"/>
              <a:pathLst>
                <a:path w="23" h="32">
                  <a:moveTo>
                    <a:pt x="23" y="0"/>
                  </a:moveTo>
                  <a:cubicBezTo>
                    <a:pt x="16" y="10"/>
                    <a:pt x="8" y="21"/>
                    <a:pt x="0" y="31"/>
                  </a:cubicBezTo>
                  <a:cubicBezTo>
                    <a:pt x="3" y="31"/>
                    <a:pt x="5" y="31"/>
                    <a:pt x="8" y="32"/>
                  </a:cubicBezTo>
                  <a:cubicBezTo>
                    <a:pt x="12" y="24"/>
                    <a:pt x="16" y="15"/>
                    <a:pt x="20" y="7"/>
                  </a:cubicBezTo>
                  <a:cubicBezTo>
                    <a:pt x="21" y="5"/>
                    <a:pt x="22" y="2"/>
                    <a:pt x="23"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Freeform 81">
              <a:extLst>
                <a:ext uri="{FF2B5EF4-FFF2-40B4-BE49-F238E27FC236}">
                  <a16:creationId xmlns:a16="http://schemas.microsoft.com/office/drawing/2014/main" id="{EAD9E354-1258-4CC2-805F-F16B5D653441}"/>
                </a:ext>
              </a:extLst>
            </p:cNvPr>
            <p:cNvSpPr>
              <a:spLocks noEditPoints="1"/>
            </p:cNvSpPr>
            <p:nvPr/>
          </p:nvSpPr>
          <p:spPr bwMode="auto">
            <a:xfrm>
              <a:off x="1923" y="2789"/>
              <a:ext cx="51" cy="57"/>
            </a:xfrm>
            <a:custGeom>
              <a:avLst/>
              <a:gdLst>
                <a:gd name="T0" fmla="*/ 35 w 39"/>
                <a:gd name="T1" fmla="*/ 7 h 44"/>
                <a:gd name="T2" fmla="*/ 37 w 39"/>
                <a:gd name="T3" fmla="*/ 5 h 44"/>
                <a:gd name="T4" fmla="*/ 35 w 39"/>
                <a:gd name="T5" fmla="*/ 7 h 44"/>
                <a:gd name="T6" fmla="*/ 34 w 39"/>
                <a:gd name="T7" fmla="*/ 7 h 44"/>
                <a:gd name="T8" fmla="*/ 34 w 39"/>
                <a:gd name="T9" fmla="*/ 7 h 44"/>
                <a:gd name="T10" fmla="*/ 35 w 39"/>
                <a:gd name="T11" fmla="*/ 7 h 44"/>
                <a:gd name="T12" fmla="*/ 31 w 39"/>
                <a:gd name="T13" fmla="*/ 0 h 44"/>
                <a:gd name="T14" fmla="*/ 29 w 39"/>
                <a:gd name="T15" fmla="*/ 3 h 44"/>
                <a:gd name="T16" fmla="*/ 26 w 39"/>
                <a:gd name="T17" fmla="*/ 8 h 44"/>
                <a:gd name="T18" fmla="*/ 0 w 39"/>
                <a:gd name="T19" fmla="*/ 42 h 44"/>
                <a:gd name="T20" fmla="*/ 7 w 39"/>
                <a:gd name="T21" fmla="*/ 43 h 44"/>
                <a:gd name="T22" fmla="*/ 30 w 39"/>
                <a:gd name="T23" fmla="*/ 12 h 44"/>
                <a:gd name="T24" fmla="*/ 27 w 39"/>
                <a:gd name="T25" fmla="*/ 19 h 44"/>
                <a:gd name="T26" fmla="*/ 15 w 39"/>
                <a:gd name="T27" fmla="*/ 44 h 44"/>
                <a:gd name="T28" fmla="*/ 21 w 39"/>
                <a:gd name="T29" fmla="*/ 44 h 44"/>
                <a:gd name="T30" fmla="*/ 33 w 39"/>
                <a:gd name="T31" fmla="*/ 22 h 44"/>
                <a:gd name="T32" fmla="*/ 38 w 39"/>
                <a:gd name="T33" fmla="*/ 8 h 44"/>
                <a:gd name="T34" fmla="*/ 39 w 39"/>
                <a:gd name="T35" fmla="*/ 6 h 44"/>
                <a:gd name="T36" fmla="*/ 37 w 39"/>
                <a:gd name="T37" fmla="*/ 5 h 44"/>
                <a:gd name="T38" fmla="*/ 33 w 39"/>
                <a:gd name="T39" fmla="*/ 2 h 44"/>
                <a:gd name="T40" fmla="*/ 31 w 39"/>
                <a:gd name="T4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44">
                  <a:moveTo>
                    <a:pt x="35" y="7"/>
                  </a:moveTo>
                  <a:cubicBezTo>
                    <a:pt x="37" y="5"/>
                    <a:pt x="37" y="5"/>
                    <a:pt x="37" y="5"/>
                  </a:cubicBezTo>
                  <a:cubicBezTo>
                    <a:pt x="35" y="7"/>
                    <a:pt x="35" y="7"/>
                    <a:pt x="35" y="7"/>
                  </a:cubicBezTo>
                  <a:cubicBezTo>
                    <a:pt x="34" y="7"/>
                    <a:pt x="34" y="7"/>
                    <a:pt x="34" y="7"/>
                  </a:cubicBezTo>
                  <a:cubicBezTo>
                    <a:pt x="34" y="7"/>
                    <a:pt x="34" y="7"/>
                    <a:pt x="34" y="7"/>
                  </a:cubicBezTo>
                  <a:cubicBezTo>
                    <a:pt x="35" y="7"/>
                    <a:pt x="35" y="7"/>
                    <a:pt x="35" y="7"/>
                  </a:cubicBezTo>
                  <a:moveTo>
                    <a:pt x="31" y="0"/>
                  </a:moveTo>
                  <a:cubicBezTo>
                    <a:pt x="29" y="3"/>
                    <a:pt x="29" y="3"/>
                    <a:pt x="29" y="3"/>
                  </a:cubicBezTo>
                  <a:cubicBezTo>
                    <a:pt x="28" y="5"/>
                    <a:pt x="27" y="6"/>
                    <a:pt x="26" y="8"/>
                  </a:cubicBezTo>
                  <a:cubicBezTo>
                    <a:pt x="17" y="19"/>
                    <a:pt x="9" y="31"/>
                    <a:pt x="0" y="42"/>
                  </a:cubicBezTo>
                  <a:cubicBezTo>
                    <a:pt x="3" y="43"/>
                    <a:pt x="5" y="43"/>
                    <a:pt x="7" y="43"/>
                  </a:cubicBezTo>
                  <a:cubicBezTo>
                    <a:pt x="15" y="33"/>
                    <a:pt x="23" y="22"/>
                    <a:pt x="30" y="12"/>
                  </a:cubicBezTo>
                  <a:cubicBezTo>
                    <a:pt x="29" y="14"/>
                    <a:pt x="28" y="17"/>
                    <a:pt x="27" y="19"/>
                  </a:cubicBezTo>
                  <a:cubicBezTo>
                    <a:pt x="23" y="27"/>
                    <a:pt x="19" y="36"/>
                    <a:pt x="15" y="44"/>
                  </a:cubicBezTo>
                  <a:cubicBezTo>
                    <a:pt x="17" y="44"/>
                    <a:pt x="19" y="44"/>
                    <a:pt x="21" y="44"/>
                  </a:cubicBezTo>
                  <a:cubicBezTo>
                    <a:pt x="25" y="37"/>
                    <a:pt x="29" y="29"/>
                    <a:pt x="33" y="22"/>
                  </a:cubicBezTo>
                  <a:cubicBezTo>
                    <a:pt x="35" y="17"/>
                    <a:pt x="36" y="13"/>
                    <a:pt x="38" y="8"/>
                  </a:cubicBezTo>
                  <a:cubicBezTo>
                    <a:pt x="39" y="6"/>
                    <a:pt x="39" y="6"/>
                    <a:pt x="39" y="6"/>
                  </a:cubicBezTo>
                  <a:cubicBezTo>
                    <a:pt x="37" y="5"/>
                    <a:pt x="37" y="5"/>
                    <a:pt x="37" y="5"/>
                  </a:cubicBezTo>
                  <a:cubicBezTo>
                    <a:pt x="36" y="4"/>
                    <a:pt x="34" y="3"/>
                    <a:pt x="33" y="2"/>
                  </a:cubicBezTo>
                  <a:cubicBezTo>
                    <a:pt x="31" y="0"/>
                    <a:pt x="31" y="0"/>
                    <a:pt x="31"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Freeform 82">
              <a:extLst>
                <a:ext uri="{FF2B5EF4-FFF2-40B4-BE49-F238E27FC236}">
                  <a16:creationId xmlns:a16="http://schemas.microsoft.com/office/drawing/2014/main" id="{A57D7051-6969-4935-A4BC-CEC1A0A8E7D7}"/>
                </a:ext>
              </a:extLst>
            </p:cNvPr>
            <p:cNvSpPr>
              <a:spLocks/>
            </p:cNvSpPr>
            <p:nvPr/>
          </p:nvSpPr>
          <p:spPr bwMode="auto">
            <a:xfrm>
              <a:off x="1814" y="2832"/>
              <a:ext cx="16" cy="9"/>
            </a:xfrm>
            <a:custGeom>
              <a:avLst/>
              <a:gdLst>
                <a:gd name="T0" fmla="*/ 12 w 12"/>
                <a:gd name="T1" fmla="*/ 0 h 7"/>
                <a:gd name="T2" fmla="*/ 5 w 12"/>
                <a:gd name="T3" fmla="*/ 3 h 7"/>
                <a:gd name="T4" fmla="*/ 0 w 12"/>
                <a:gd name="T5" fmla="*/ 7 h 7"/>
                <a:gd name="T6" fmla="*/ 4 w 12"/>
                <a:gd name="T7" fmla="*/ 7 h 7"/>
                <a:gd name="T8" fmla="*/ 12 w 12"/>
                <a:gd name="T9" fmla="*/ 0 h 7"/>
              </a:gdLst>
              <a:ahLst/>
              <a:cxnLst>
                <a:cxn ang="0">
                  <a:pos x="T0" y="T1"/>
                </a:cxn>
                <a:cxn ang="0">
                  <a:pos x="T2" y="T3"/>
                </a:cxn>
                <a:cxn ang="0">
                  <a:pos x="T4" y="T5"/>
                </a:cxn>
                <a:cxn ang="0">
                  <a:pos x="T6" y="T7"/>
                </a:cxn>
                <a:cxn ang="0">
                  <a:pos x="T8" y="T9"/>
                </a:cxn>
              </a:cxnLst>
              <a:rect l="0" t="0" r="r" b="b"/>
              <a:pathLst>
                <a:path w="12" h="7">
                  <a:moveTo>
                    <a:pt x="12" y="0"/>
                  </a:moveTo>
                  <a:cubicBezTo>
                    <a:pt x="9" y="1"/>
                    <a:pt x="7" y="2"/>
                    <a:pt x="5" y="3"/>
                  </a:cubicBezTo>
                  <a:cubicBezTo>
                    <a:pt x="4" y="4"/>
                    <a:pt x="2" y="6"/>
                    <a:pt x="0" y="7"/>
                  </a:cubicBezTo>
                  <a:cubicBezTo>
                    <a:pt x="1" y="7"/>
                    <a:pt x="2" y="7"/>
                    <a:pt x="4" y="7"/>
                  </a:cubicBezTo>
                  <a:cubicBezTo>
                    <a:pt x="6" y="5"/>
                    <a:pt x="9" y="3"/>
                    <a:pt x="12"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Freeform 83">
              <a:extLst>
                <a:ext uri="{FF2B5EF4-FFF2-40B4-BE49-F238E27FC236}">
                  <a16:creationId xmlns:a16="http://schemas.microsoft.com/office/drawing/2014/main" id="{E5ED7B58-80B8-43FD-85B3-A6870E337F3B}"/>
                </a:ext>
              </a:extLst>
            </p:cNvPr>
            <p:cNvSpPr>
              <a:spLocks noEditPoints="1"/>
            </p:cNvSpPr>
            <p:nvPr/>
          </p:nvSpPr>
          <p:spPr bwMode="auto">
            <a:xfrm>
              <a:off x="1801" y="2821"/>
              <a:ext cx="40" cy="20"/>
            </a:xfrm>
            <a:custGeom>
              <a:avLst/>
              <a:gdLst>
                <a:gd name="T0" fmla="*/ 25 w 30"/>
                <a:gd name="T1" fmla="*/ 7 h 15"/>
                <a:gd name="T2" fmla="*/ 25 w 30"/>
                <a:gd name="T3" fmla="*/ 7 h 15"/>
                <a:gd name="T4" fmla="*/ 26 w 30"/>
                <a:gd name="T5" fmla="*/ 8 h 15"/>
                <a:gd name="T6" fmla="*/ 29 w 30"/>
                <a:gd name="T7" fmla="*/ 7 h 15"/>
                <a:gd name="T8" fmla="*/ 26 w 30"/>
                <a:gd name="T9" fmla="*/ 8 h 15"/>
                <a:gd name="T10" fmla="*/ 25 w 30"/>
                <a:gd name="T11" fmla="*/ 7 h 15"/>
                <a:gd name="T12" fmla="*/ 26 w 30"/>
                <a:gd name="T13" fmla="*/ 0 h 15"/>
                <a:gd name="T14" fmla="*/ 23 w 30"/>
                <a:gd name="T15" fmla="*/ 1 h 15"/>
                <a:gd name="T16" fmla="*/ 12 w 30"/>
                <a:gd name="T17" fmla="*/ 6 h 15"/>
                <a:gd name="T18" fmla="*/ 0 w 30"/>
                <a:gd name="T19" fmla="*/ 15 h 15"/>
                <a:gd name="T20" fmla="*/ 10 w 30"/>
                <a:gd name="T21" fmla="*/ 15 h 15"/>
                <a:gd name="T22" fmla="*/ 15 w 30"/>
                <a:gd name="T23" fmla="*/ 11 h 15"/>
                <a:gd name="T24" fmla="*/ 22 w 30"/>
                <a:gd name="T25" fmla="*/ 8 h 15"/>
                <a:gd name="T26" fmla="*/ 14 w 30"/>
                <a:gd name="T27" fmla="*/ 15 h 15"/>
                <a:gd name="T28" fmla="*/ 23 w 30"/>
                <a:gd name="T29" fmla="*/ 15 h 15"/>
                <a:gd name="T30" fmla="*/ 28 w 30"/>
                <a:gd name="T31" fmla="*/ 11 h 15"/>
                <a:gd name="T32" fmla="*/ 30 w 30"/>
                <a:gd name="T33" fmla="*/ 9 h 15"/>
                <a:gd name="T34" fmla="*/ 29 w 30"/>
                <a:gd name="T35" fmla="*/ 7 h 15"/>
                <a:gd name="T36" fmla="*/ 27 w 30"/>
                <a:gd name="T37" fmla="*/ 3 h 15"/>
                <a:gd name="T38" fmla="*/ 26 w 30"/>
                <a:gd name="T3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5">
                  <a:moveTo>
                    <a:pt x="25" y="7"/>
                  </a:moveTo>
                  <a:cubicBezTo>
                    <a:pt x="25" y="7"/>
                    <a:pt x="25" y="7"/>
                    <a:pt x="25" y="7"/>
                  </a:cubicBezTo>
                  <a:cubicBezTo>
                    <a:pt x="26" y="8"/>
                    <a:pt x="26" y="8"/>
                    <a:pt x="26" y="8"/>
                  </a:cubicBezTo>
                  <a:cubicBezTo>
                    <a:pt x="29" y="7"/>
                    <a:pt x="29" y="7"/>
                    <a:pt x="29" y="7"/>
                  </a:cubicBezTo>
                  <a:cubicBezTo>
                    <a:pt x="26" y="8"/>
                    <a:pt x="26" y="8"/>
                    <a:pt x="26" y="8"/>
                  </a:cubicBezTo>
                  <a:cubicBezTo>
                    <a:pt x="25" y="7"/>
                    <a:pt x="25" y="7"/>
                    <a:pt x="25" y="7"/>
                  </a:cubicBezTo>
                  <a:moveTo>
                    <a:pt x="26" y="0"/>
                  </a:moveTo>
                  <a:cubicBezTo>
                    <a:pt x="23" y="1"/>
                    <a:pt x="23" y="1"/>
                    <a:pt x="23" y="1"/>
                  </a:cubicBezTo>
                  <a:cubicBezTo>
                    <a:pt x="20" y="3"/>
                    <a:pt x="16" y="3"/>
                    <a:pt x="12" y="6"/>
                  </a:cubicBezTo>
                  <a:cubicBezTo>
                    <a:pt x="8" y="9"/>
                    <a:pt x="4" y="12"/>
                    <a:pt x="0" y="15"/>
                  </a:cubicBezTo>
                  <a:cubicBezTo>
                    <a:pt x="3" y="15"/>
                    <a:pt x="7" y="15"/>
                    <a:pt x="10" y="15"/>
                  </a:cubicBezTo>
                  <a:cubicBezTo>
                    <a:pt x="12" y="14"/>
                    <a:pt x="14" y="12"/>
                    <a:pt x="15" y="11"/>
                  </a:cubicBezTo>
                  <a:cubicBezTo>
                    <a:pt x="17" y="10"/>
                    <a:pt x="19" y="9"/>
                    <a:pt x="22" y="8"/>
                  </a:cubicBezTo>
                  <a:cubicBezTo>
                    <a:pt x="19" y="11"/>
                    <a:pt x="16" y="13"/>
                    <a:pt x="14" y="15"/>
                  </a:cubicBezTo>
                  <a:cubicBezTo>
                    <a:pt x="17" y="15"/>
                    <a:pt x="20" y="15"/>
                    <a:pt x="23" y="15"/>
                  </a:cubicBezTo>
                  <a:cubicBezTo>
                    <a:pt x="25" y="14"/>
                    <a:pt x="26" y="12"/>
                    <a:pt x="28" y="11"/>
                  </a:cubicBezTo>
                  <a:cubicBezTo>
                    <a:pt x="30" y="9"/>
                    <a:pt x="30" y="9"/>
                    <a:pt x="30" y="9"/>
                  </a:cubicBezTo>
                  <a:cubicBezTo>
                    <a:pt x="29" y="7"/>
                    <a:pt x="29" y="7"/>
                    <a:pt x="29" y="7"/>
                  </a:cubicBezTo>
                  <a:cubicBezTo>
                    <a:pt x="28" y="6"/>
                    <a:pt x="28" y="4"/>
                    <a:pt x="27" y="3"/>
                  </a:cubicBezTo>
                  <a:cubicBezTo>
                    <a:pt x="26" y="0"/>
                    <a:pt x="26" y="0"/>
                    <a:pt x="26"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Freeform 84">
              <a:extLst>
                <a:ext uri="{FF2B5EF4-FFF2-40B4-BE49-F238E27FC236}">
                  <a16:creationId xmlns:a16="http://schemas.microsoft.com/office/drawing/2014/main" id="{4EC4F700-4F47-4100-A3CA-71F155F39595}"/>
                </a:ext>
              </a:extLst>
            </p:cNvPr>
            <p:cNvSpPr>
              <a:spLocks/>
            </p:cNvSpPr>
            <p:nvPr/>
          </p:nvSpPr>
          <p:spPr bwMode="auto">
            <a:xfrm>
              <a:off x="1719" y="2637"/>
              <a:ext cx="131" cy="102"/>
            </a:xfrm>
            <a:custGeom>
              <a:avLst/>
              <a:gdLst>
                <a:gd name="T0" fmla="*/ 4 w 100"/>
                <a:gd name="T1" fmla="*/ 0 h 78"/>
                <a:gd name="T2" fmla="*/ 0 w 100"/>
                <a:gd name="T3" fmla="*/ 1 h 78"/>
                <a:gd name="T4" fmla="*/ 9 w 100"/>
                <a:gd name="T5" fmla="*/ 15 h 78"/>
                <a:gd name="T6" fmla="*/ 28 w 100"/>
                <a:gd name="T7" fmla="*/ 35 h 78"/>
                <a:gd name="T8" fmla="*/ 79 w 100"/>
                <a:gd name="T9" fmla="*/ 70 h 78"/>
                <a:gd name="T10" fmla="*/ 100 w 100"/>
                <a:gd name="T11" fmla="*/ 78 h 78"/>
                <a:gd name="T12" fmla="*/ 100 w 100"/>
                <a:gd name="T13" fmla="*/ 78 h 78"/>
                <a:gd name="T14" fmla="*/ 24 w 100"/>
                <a:gd name="T15" fmla="*/ 8 h 78"/>
                <a:gd name="T16" fmla="*/ 4 w 100"/>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78">
                  <a:moveTo>
                    <a:pt x="4" y="0"/>
                  </a:moveTo>
                  <a:cubicBezTo>
                    <a:pt x="3" y="0"/>
                    <a:pt x="2" y="0"/>
                    <a:pt x="0" y="1"/>
                  </a:cubicBezTo>
                  <a:cubicBezTo>
                    <a:pt x="2" y="5"/>
                    <a:pt x="5" y="10"/>
                    <a:pt x="9" y="15"/>
                  </a:cubicBezTo>
                  <a:cubicBezTo>
                    <a:pt x="14" y="21"/>
                    <a:pt x="21" y="28"/>
                    <a:pt x="28" y="35"/>
                  </a:cubicBezTo>
                  <a:cubicBezTo>
                    <a:pt x="43" y="49"/>
                    <a:pt x="62" y="62"/>
                    <a:pt x="79" y="70"/>
                  </a:cubicBezTo>
                  <a:cubicBezTo>
                    <a:pt x="86" y="74"/>
                    <a:pt x="94" y="77"/>
                    <a:pt x="100" y="78"/>
                  </a:cubicBezTo>
                  <a:cubicBezTo>
                    <a:pt x="100" y="78"/>
                    <a:pt x="100" y="78"/>
                    <a:pt x="100" y="78"/>
                  </a:cubicBezTo>
                  <a:cubicBezTo>
                    <a:pt x="74" y="55"/>
                    <a:pt x="49" y="31"/>
                    <a:pt x="24" y="8"/>
                  </a:cubicBezTo>
                  <a:cubicBezTo>
                    <a:pt x="18" y="3"/>
                    <a:pt x="12" y="0"/>
                    <a:pt x="4"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4" name="Freeform 85">
              <a:extLst>
                <a:ext uri="{FF2B5EF4-FFF2-40B4-BE49-F238E27FC236}">
                  <a16:creationId xmlns:a16="http://schemas.microsoft.com/office/drawing/2014/main" id="{41A547FD-49F8-4555-BC53-7CE986100D9F}"/>
                </a:ext>
              </a:extLst>
            </p:cNvPr>
            <p:cNvSpPr>
              <a:spLocks noEditPoints="1"/>
            </p:cNvSpPr>
            <p:nvPr/>
          </p:nvSpPr>
          <p:spPr bwMode="auto">
            <a:xfrm>
              <a:off x="1710" y="2629"/>
              <a:ext cx="159" cy="119"/>
            </a:xfrm>
            <a:custGeom>
              <a:avLst/>
              <a:gdLst>
                <a:gd name="T0" fmla="*/ 115 w 122"/>
                <a:gd name="T1" fmla="*/ 88 h 91"/>
                <a:gd name="T2" fmla="*/ 115 w 122"/>
                <a:gd name="T3" fmla="*/ 88 h 91"/>
                <a:gd name="T4" fmla="*/ 115 w 122"/>
                <a:gd name="T5" fmla="*/ 85 h 91"/>
                <a:gd name="T6" fmla="*/ 115 w 122"/>
                <a:gd name="T7" fmla="*/ 88 h 91"/>
                <a:gd name="T8" fmla="*/ 117 w 122"/>
                <a:gd name="T9" fmla="*/ 86 h 91"/>
                <a:gd name="T10" fmla="*/ 115 w 122"/>
                <a:gd name="T11" fmla="*/ 88 h 91"/>
                <a:gd name="T12" fmla="*/ 7 w 122"/>
                <a:gd name="T13" fmla="*/ 7 h 91"/>
                <a:gd name="T14" fmla="*/ 11 w 122"/>
                <a:gd name="T15" fmla="*/ 6 h 91"/>
                <a:gd name="T16" fmla="*/ 31 w 122"/>
                <a:gd name="T17" fmla="*/ 14 h 91"/>
                <a:gd name="T18" fmla="*/ 107 w 122"/>
                <a:gd name="T19" fmla="*/ 84 h 91"/>
                <a:gd name="T20" fmla="*/ 107 w 122"/>
                <a:gd name="T21" fmla="*/ 84 h 91"/>
                <a:gd name="T22" fmla="*/ 86 w 122"/>
                <a:gd name="T23" fmla="*/ 76 h 91"/>
                <a:gd name="T24" fmla="*/ 35 w 122"/>
                <a:gd name="T25" fmla="*/ 41 h 91"/>
                <a:gd name="T26" fmla="*/ 16 w 122"/>
                <a:gd name="T27" fmla="*/ 21 h 91"/>
                <a:gd name="T28" fmla="*/ 7 w 122"/>
                <a:gd name="T29" fmla="*/ 7 h 91"/>
                <a:gd name="T30" fmla="*/ 12 w 122"/>
                <a:gd name="T31" fmla="*/ 0 h 91"/>
                <a:gd name="T32" fmla="*/ 11 w 122"/>
                <a:gd name="T33" fmla="*/ 0 h 91"/>
                <a:gd name="T34" fmla="*/ 3 w 122"/>
                <a:gd name="T35" fmla="*/ 1 h 91"/>
                <a:gd name="T36" fmla="*/ 0 w 122"/>
                <a:gd name="T37" fmla="*/ 2 h 91"/>
                <a:gd name="T38" fmla="*/ 0 w 122"/>
                <a:gd name="T39" fmla="*/ 5 h 91"/>
                <a:gd name="T40" fmla="*/ 17 w 122"/>
                <a:gd name="T41" fmla="*/ 32 h 91"/>
                <a:gd name="T42" fmla="*/ 65 w 122"/>
                <a:gd name="T43" fmla="*/ 72 h 91"/>
                <a:gd name="T44" fmla="*/ 91 w 122"/>
                <a:gd name="T45" fmla="*/ 86 h 91"/>
                <a:gd name="T46" fmla="*/ 114 w 122"/>
                <a:gd name="T47" fmla="*/ 91 h 91"/>
                <a:gd name="T48" fmla="*/ 115 w 122"/>
                <a:gd name="T49" fmla="*/ 91 h 91"/>
                <a:gd name="T50" fmla="*/ 122 w 122"/>
                <a:gd name="T51" fmla="*/ 91 h 91"/>
                <a:gd name="T52" fmla="*/ 117 w 122"/>
                <a:gd name="T53" fmla="*/ 86 h 91"/>
                <a:gd name="T54" fmla="*/ 111 w 122"/>
                <a:gd name="T55" fmla="*/ 79 h 91"/>
                <a:gd name="T56" fmla="*/ 35 w 122"/>
                <a:gd name="T57" fmla="*/ 9 h 91"/>
                <a:gd name="T58" fmla="*/ 12 w 122"/>
                <a:gd name="T5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91">
                  <a:moveTo>
                    <a:pt x="115" y="88"/>
                  </a:moveTo>
                  <a:cubicBezTo>
                    <a:pt x="115" y="88"/>
                    <a:pt x="115" y="88"/>
                    <a:pt x="115" y="88"/>
                  </a:cubicBezTo>
                  <a:cubicBezTo>
                    <a:pt x="115" y="85"/>
                    <a:pt x="115" y="85"/>
                    <a:pt x="115" y="85"/>
                  </a:cubicBezTo>
                  <a:cubicBezTo>
                    <a:pt x="115" y="88"/>
                    <a:pt x="115" y="88"/>
                    <a:pt x="115" y="88"/>
                  </a:cubicBezTo>
                  <a:cubicBezTo>
                    <a:pt x="117" y="86"/>
                    <a:pt x="117" y="86"/>
                    <a:pt x="117" y="86"/>
                  </a:cubicBezTo>
                  <a:cubicBezTo>
                    <a:pt x="115" y="88"/>
                    <a:pt x="115" y="88"/>
                    <a:pt x="115" y="88"/>
                  </a:cubicBezTo>
                  <a:moveTo>
                    <a:pt x="7" y="7"/>
                  </a:moveTo>
                  <a:cubicBezTo>
                    <a:pt x="9" y="6"/>
                    <a:pt x="10" y="6"/>
                    <a:pt x="11" y="6"/>
                  </a:cubicBezTo>
                  <a:cubicBezTo>
                    <a:pt x="19" y="6"/>
                    <a:pt x="25" y="9"/>
                    <a:pt x="31" y="14"/>
                  </a:cubicBezTo>
                  <a:cubicBezTo>
                    <a:pt x="56" y="37"/>
                    <a:pt x="81" y="61"/>
                    <a:pt x="107" y="84"/>
                  </a:cubicBezTo>
                  <a:cubicBezTo>
                    <a:pt x="107" y="84"/>
                    <a:pt x="107" y="84"/>
                    <a:pt x="107" y="84"/>
                  </a:cubicBezTo>
                  <a:cubicBezTo>
                    <a:pt x="101" y="83"/>
                    <a:pt x="93" y="80"/>
                    <a:pt x="86" y="76"/>
                  </a:cubicBezTo>
                  <a:cubicBezTo>
                    <a:pt x="69" y="68"/>
                    <a:pt x="50" y="55"/>
                    <a:pt x="35" y="41"/>
                  </a:cubicBezTo>
                  <a:cubicBezTo>
                    <a:pt x="28" y="34"/>
                    <a:pt x="21" y="27"/>
                    <a:pt x="16" y="21"/>
                  </a:cubicBezTo>
                  <a:cubicBezTo>
                    <a:pt x="12" y="16"/>
                    <a:pt x="9" y="11"/>
                    <a:pt x="7" y="7"/>
                  </a:cubicBezTo>
                  <a:moveTo>
                    <a:pt x="12" y="0"/>
                  </a:moveTo>
                  <a:cubicBezTo>
                    <a:pt x="12" y="0"/>
                    <a:pt x="12" y="0"/>
                    <a:pt x="11" y="0"/>
                  </a:cubicBezTo>
                  <a:cubicBezTo>
                    <a:pt x="9" y="0"/>
                    <a:pt x="6" y="1"/>
                    <a:pt x="3" y="1"/>
                  </a:cubicBezTo>
                  <a:cubicBezTo>
                    <a:pt x="0" y="2"/>
                    <a:pt x="0" y="2"/>
                    <a:pt x="0" y="2"/>
                  </a:cubicBezTo>
                  <a:cubicBezTo>
                    <a:pt x="0" y="5"/>
                    <a:pt x="0" y="5"/>
                    <a:pt x="0" y="5"/>
                  </a:cubicBezTo>
                  <a:cubicBezTo>
                    <a:pt x="2" y="13"/>
                    <a:pt x="8" y="22"/>
                    <a:pt x="17" y="32"/>
                  </a:cubicBezTo>
                  <a:cubicBezTo>
                    <a:pt x="29" y="46"/>
                    <a:pt x="47" y="60"/>
                    <a:pt x="65" y="72"/>
                  </a:cubicBezTo>
                  <a:cubicBezTo>
                    <a:pt x="74" y="77"/>
                    <a:pt x="83" y="82"/>
                    <a:pt x="91" y="86"/>
                  </a:cubicBezTo>
                  <a:cubicBezTo>
                    <a:pt x="100" y="89"/>
                    <a:pt x="107" y="91"/>
                    <a:pt x="114" y="91"/>
                  </a:cubicBezTo>
                  <a:cubicBezTo>
                    <a:pt x="115" y="91"/>
                    <a:pt x="115" y="91"/>
                    <a:pt x="115" y="91"/>
                  </a:cubicBezTo>
                  <a:cubicBezTo>
                    <a:pt x="122" y="91"/>
                    <a:pt x="122" y="91"/>
                    <a:pt x="122" y="91"/>
                  </a:cubicBezTo>
                  <a:cubicBezTo>
                    <a:pt x="117" y="86"/>
                    <a:pt x="117" y="86"/>
                    <a:pt x="117" y="86"/>
                  </a:cubicBezTo>
                  <a:cubicBezTo>
                    <a:pt x="114" y="83"/>
                    <a:pt x="113" y="81"/>
                    <a:pt x="111" y="79"/>
                  </a:cubicBezTo>
                  <a:cubicBezTo>
                    <a:pt x="86" y="56"/>
                    <a:pt x="60" y="33"/>
                    <a:pt x="35" y="9"/>
                  </a:cubicBezTo>
                  <a:cubicBezTo>
                    <a:pt x="28" y="3"/>
                    <a:pt x="20" y="0"/>
                    <a:pt x="12"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5" name="Freeform 86">
              <a:extLst>
                <a:ext uri="{FF2B5EF4-FFF2-40B4-BE49-F238E27FC236}">
                  <a16:creationId xmlns:a16="http://schemas.microsoft.com/office/drawing/2014/main" id="{4B5BDF17-1254-4356-BB7D-FE77A961B156}"/>
                </a:ext>
              </a:extLst>
            </p:cNvPr>
            <p:cNvSpPr>
              <a:spLocks/>
            </p:cNvSpPr>
            <p:nvPr/>
          </p:nvSpPr>
          <p:spPr bwMode="auto">
            <a:xfrm>
              <a:off x="1854" y="2658"/>
              <a:ext cx="103" cy="81"/>
            </a:xfrm>
            <a:custGeom>
              <a:avLst/>
              <a:gdLst>
                <a:gd name="T0" fmla="*/ 0 w 79"/>
                <a:gd name="T1" fmla="*/ 0 h 62"/>
                <a:gd name="T2" fmla="*/ 0 w 79"/>
                <a:gd name="T3" fmla="*/ 1 h 62"/>
                <a:gd name="T4" fmla="*/ 67 w 79"/>
                <a:gd name="T5" fmla="*/ 61 h 62"/>
                <a:gd name="T6" fmla="*/ 74 w 79"/>
                <a:gd name="T7" fmla="*/ 62 h 62"/>
                <a:gd name="T8" fmla="*/ 75 w 79"/>
                <a:gd name="T9" fmla="*/ 62 h 62"/>
                <a:gd name="T10" fmla="*/ 79 w 79"/>
                <a:gd name="T11" fmla="*/ 62 h 62"/>
                <a:gd name="T12" fmla="*/ 77 w 79"/>
                <a:gd name="T13" fmla="*/ 59 h 62"/>
                <a:gd name="T14" fmla="*/ 25 w 79"/>
                <a:gd name="T15" fmla="*/ 11 h 62"/>
                <a:gd name="T16" fmla="*/ 12 w 79"/>
                <a:gd name="T17" fmla="*/ 4 h 62"/>
                <a:gd name="T18" fmla="*/ 0 w 79"/>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62">
                  <a:moveTo>
                    <a:pt x="0" y="0"/>
                  </a:moveTo>
                  <a:cubicBezTo>
                    <a:pt x="0" y="0"/>
                    <a:pt x="0" y="1"/>
                    <a:pt x="0" y="1"/>
                  </a:cubicBezTo>
                  <a:cubicBezTo>
                    <a:pt x="16" y="28"/>
                    <a:pt x="36" y="50"/>
                    <a:pt x="67" y="61"/>
                  </a:cubicBezTo>
                  <a:cubicBezTo>
                    <a:pt x="69" y="62"/>
                    <a:pt x="71" y="62"/>
                    <a:pt x="74" y="62"/>
                  </a:cubicBezTo>
                  <a:cubicBezTo>
                    <a:pt x="74" y="62"/>
                    <a:pt x="75" y="62"/>
                    <a:pt x="75" y="62"/>
                  </a:cubicBezTo>
                  <a:cubicBezTo>
                    <a:pt x="76" y="62"/>
                    <a:pt x="77" y="62"/>
                    <a:pt x="79" y="62"/>
                  </a:cubicBezTo>
                  <a:cubicBezTo>
                    <a:pt x="78" y="61"/>
                    <a:pt x="77" y="60"/>
                    <a:pt x="77" y="59"/>
                  </a:cubicBezTo>
                  <a:cubicBezTo>
                    <a:pt x="59" y="43"/>
                    <a:pt x="43" y="26"/>
                    <a:pt x="25" y="11"/>
                  </a:cubicBezTo>
                  <a:cubicBezTo>
                    <a:pt x="21" y="8"/>
                    <a:pt x="17" y="6"/>
                    <a:pt x="12" y="4"/>
                  </a:cubicBezTo>
                  <a:cubicBezTo>
                    <a:pt x="8" y="3"/>
                    <a:pt x="4" y="2"/>
                    <a:pt x="0"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6" name="Freeform 87">
              <a:extLst>
                <a:ext uri="{FF2B5EF4-FFF2-40B4-BE49-F238E27FC236}">
                  <a16:creationId xmlns:a16="http://schemas.microsoft.com/office/drawing/2014/main" id="{3945AA48-1E85-4F7E-AD10-08138A007CF9}"/>
                </a:ext>
              </a:extLst>
            </p:cNvPr>
            <p:cNvSpPr>
              <a:spLocks noEditPoints="1"/>
            </p:cNvSpPr>
            <p:nvPr/>
          </p:nvSpPr>
          <p:spPr bwMode="auto">
            <a:xfrm>
              <a:off x="1845" y="2648"/>
              <a:ext cx="129" cy="99"/>
            </a:xfrm>
            <a:custGeom>
              <a:avLst/>
              <a:gdLst>
                <a:gd name="T0" fmla="*/ 7 w 99"/>
                <a:gd name="T1" fmla="*/ 9 h 76"/>
                <a:gd name="T2" fmla="*/ 7 w 99"/>
                <a:gd name="T3" fmla="*/ 8 h 76"/>
                <a:gd name="T4" fmla="*/ 19 w 99"/>
                <a:gd name="T5" fmla="*/ 12 h 76"/>
                <a:gd name="T6" fmla="*/ 32 w 99"/>
                <a:gd name="T7" fmla="*/ 19 h 76"/>
                <a:gd name="T8" fmla="*/ 84 w 99"/>
                <a:gd name="T9" fmla="*/ 67 h 76"/>
                <a:gd name="T10" fmla="*/ 86 w 99"/>
                <a:gd name="T11" fmla="*/ 70 h 76"/>
                <a:gd name="T12" fmla="*/ 82 w 99"/>
                <a:gd name="T13" fmla="*/ 70 h 76"/>
                <a:gd name="T14" fmla="*/ 81 w 99"/>
                <a:gd name="T15" fmla="*/ 70 h 76"/>
                <a:gd name="T16" fmla="*/ 74 w 99"/>
                <a:gd name="T17" fmla="*/ 69 h 76"/>
                <a:gd name="T18" fmla="*/ 7 w 99"/>
                <a:gd name="T19" fmla="*/ 9 h 76"/>
                <a:gd name="T20" fmla="*/ 4 w 99"/>
                <a:gd name="T21" fmla="*/ 7 h 76"/>
                <a:gd name="T22" fmla="*/ 5 w 99"/>
                <a:gd name="T23" fmla="*/ 4 h 76"/>
                <a:gd name="T24" fmla="*/ 4 w 99"/>
                <a:gd name="T25" fmla="*/ 7 h 76"/>
                <a:gd name="T26" fmla="*/ 4 w 99"/>
                <a:gd name="T27" fmla="*/ 0 h 76"/>
                <a:gd name="T28" fmla="*/ 3 w 99"/>
                <a:gd name="T29" fmla="*/ 3 h 76"/>
                <a:gd name="T30" fmla="*/ 0 w 99"/>
                <a:gd name="T31" fmla="*/ 8 h 76"/>
                <a:gd name="T32" fmla="*/ 0 w 99"/>
                <a:gd name="T33" fmla="*/ 9 h 76"/>
                <a:gd name="T34" fmla="*/ 1 w 99"/>
                <a:gd name="T35" fmla="*/ 11 h 76"/>
                <a:gd name="T36" fmla="*/ 72 w 99"/>
                <a:gd name="T37" fmla="*/ 75 h 76"/>
                <a:gd name="T38" fmla="*/ 82 w 99"/>
                <a:gd name="T39" fmla="*/ 76 h 76"/>
                <a:gd name="T40" fmla="*/ 88 w 99"/>
                <a:gd name="T41" fmla="*/ 76 h 76"/>
                <a:gd name="T42" fmla="*/ 92 w 99"/>
                <a:gd name="T43" fmla="*/ 76 h 76"/>
                <a:gd name="T44" fmla="*/ 99 w 99"/>
                <a:gd name="T45" fmla="*/ 76 h 76"/>
                <a:gd name="T46" fmla="*/ 95 w 99"/>
                <a:gd name="T47" fmla="*/ 71 h 76"/>
                <a:gd name="T48" fmla="*/ 88 w 99"/>
                <a:gd name="T49" fmla="*/ 63 h 76"/>
                <a:gd name="T50" fmla="*/ 36 w 99"/>
                <a:gd name="T51" fmla="*/ 14 h 76"/>
                <a:gd name="T52" fmla="*/ 21 w 99"/>
                <a:gd name="T53" fmla="*/ 7 h 76"/>
                <a:gd name="T54" fmla="*/ 7 w 99"/>
                <a:gd name="T55" fmla="*/ 1 h 76"/>
                <a:gd name="T56" fmla="*/ 4 w 99"/>
                <a:gd name="T5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9" h="76">
                  <a:moveTo>
                    <a:pt x="7" y="9"/>
                  </a:moveTo>
                  <a:cubicBezTo>
                    <a:pt x="7" y="9"/>
                    <a:pt x="7" y="8"/>
                    <a:pt x="7" y="8"/>
                  </a:cubicBezTo>
                  <a:cubicBezTo>
                    <a:pt x="11" y="10"/>
                    <a:pt x="15" y="11"/>
                    <a:pt x="19" y="12"/>
                  </a:cubicBezTo>
                  <a:cubicBezTo>
                    <a:pt x="24" y="14"/>
                    <a:pt x="28" y="16"/>
                    <a:pt x="32" y="19"/>
                  </a:cubicBezTo>
                  <a:cubicBezTo>
                    <a:pt x="50" y="34"/>
                    <a:pt x="66" y="51"/>
                    <a:pt x="84" y="67"/>
                  </a:cubicBezTo>
                  <a:cubicBezTo>
                    <a:pt x="84" y="68"/>
                    <a:pt x="85" y="69"/>
                    <a:pt x="86" y="70"/>
                  </a:cubicBezTo>
                  <a:cubicBezTo>
                    <a:pt x="84" y="70"/>
                    <a:pt x="83" y="70"/>
                    <a:pt x="82" y="70"/>
                  </a:cubicBezTo>
                  <a:cubicBezTo>
                    <a:pt x="82" y="70"/>
                    <a:pt x="81" y="70"/>
                    <a:pt x="81" y="70"/>
                  </a:cubicBezTo>
                  <a:cubicBezTo>
                    <a:pt x="78" y="70"/>
                    <a:pt x="76" y="70"/>
                    <a:pt x="74" y="69"/>
                  </a:cubicBezTo>
                  <a:cubicBezTo>
                    <a:pt x="43" y="58"/>
                    <a:pt x="23" y="36"/>
                    <a:pt x="7" y="9"/>
                  </a:cubicBezTo>
                  <a:moveTo>
                    <a:pt x="4" y="7"/>
                  </a:moveTo>
                  <a:cubicBezTo>
                    <a:pt x="5" y="4"/>
                    <a:pt x="5" y="4"/>
                    <a:pt x="5" y="4"/>
                  </a:cubicBezTo>
                  <a:cubicBezTo>
                    <a:pt x="4" y="7"/>
                    <a:pt x="4" y="7"/>
                    <a:pt x="4" y="7"/>
                  </a:cubicBezTo>
                  <a:moveTo>
                    <a:pt x="4" y="0"/>
                  </a:moveTo>
                  <a:cubicBezTo>
                    <a:pt x="3" y="3"/>
                    <a:pt x="3" y="3"/>
                    <a:pt x="3" y="3"/>
                  </a:cubicBezTo>
                  <a:cubicBezTo>
                    <a:pt x="2" y="5"/>
                    <a:pt x="1" y="6"/>
                    <a:pt x="0" y="8"/>
                  </a:cubicBezTo>
                  <a:cubicBezTo>
                    <a:pt x="0" y="9"/>
                    <a:pt x="0" y="9"/>
                    <a:pt x="0" y="9"/>
                  </a:cubicBezTo>
                  <a:cubicBezTo>
                    <a:pt x="1" y="11"/>
                    <a:pt x="1" y="11"/>
                    <a:pt x="1" y="11"/>
                  </a:cubicBezTo>
                  <a:cubicBezTo>
                    <a:pt x="17" y="39"/>
                    <a:pt x="39" y="63"/>
                    <a:pt x="72" y="75"/>
                  </a:cubicBezTo>
                  <a:cubicBezTo>
                    <a:pt x="75" y="76"/>
                    <a:pt x="78" y="76"/>
                    <a:pt x="82" y="76"/>
                  </a:cubicBezTo>
                  <a:cubicBezTo>
                    <a:pt x="83" y="76"/>
                    <a:pt x="85" y="76"/>
                    <a:pt x="88" y="76"/>
                  </a:cubicBezTo>
                  <a:cubicBezTo>
                    <a:pt x="89" y="76"/>
                    <a:pt x="90" y="76"/>
                    <a:pt x="92" y="76"/>
                  </a:cubicBezTo>
                  <a:cubicBezTo>
                    <a:pt x="99" y="76"/>
                    <a:pt x="99" y="76"/>
                    <a:pt x="99" y="76"/>
                  </a:cubicBezTo>
                  <a:cubicBezTo>
                    <a:pt x="95" y="71"/>
                    <a:pt x="95" y="71"/>
                    <a:pt x="95" y="71"/>
                  </a:cubicBezTo>
                  <a:cubicBezTo>
                    <a:pt x="91" y="67"/>
                    <a:pt x="90" y="65"/>
                    <a:pt x="88" y="63"/>
                  </a:cubicBezTo>
                  <a:cubicBezTo>
                    <a:pt x="71" y="46"/>
                    <a:pt x="54" y="29"/>
                    <a:pt x="36" y="14"/>
                  </a:cubicBezTo>
                  <a:cubicBezTo>
                    <a:pt x="31" y="11"/>
                    <a:pt x="26" y="8"/>
                    <a:pt x="21" y="7"/>
                  </a:cubicBezTo>
                  <a:cubicBezTo>
                    <a:pt x="16" y="5"/>
                    <a:pt x="11" y="3"/>
                    <a:pt x="7" y="1"/>
                  </a:cubicBezTo>
                  <a:cubicBezTo>
                    <a:pt x="4" y="0"/>
                    <a:pt x="4" y="0"/>
                    <a:pt x="4"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Freeform 88">
              <a:extLst>
                <a:ext uri="{FF2B5EF4-FFF2-40B4-BE49-F238E27FC236}">
                  <a16:creationId xmlns:a16="http://schemas.microsoft.com/office/drawing/2014/main" id="{735F0B66-54D2-4E52-8A36-C123B15DD174}"/>
                </a:ext>
              </a:extLst>
            </p:cNvPr>
            <p:cNvSpPr>
              <a:spLocks/>
            </p:cNvSpPr>
            <p:nvPr/>
          </p:nvSpPr>
          <p:spPr bwMode="auto">
            <a:xfrm>
              <a:off x="1369" y="2887"/>
              <a:ext cx="43" cy="18"/>
            </a:xfrm>
            <a:custGeom>
              <a:avLst/>
              <a:gdLst>
                <a:gd name="T0" fmla="*/ 20 w 33"/>
                <a:gd name="T1" fmla="*/ 0 h 14"/>
                <a:gd name="T2" fmla="*/ 20 w 33"/>
                <a:gd name="T3" fmla="*/ 0 h 14"/>
                <a:gd name="T4" fmla="*/ 4 w 33"/>
                <a:gd name="T5" fmla="*/ 8 h 14"/>
                <a:gd name="T6" fmla="*/ 0 w 33"/>
                <a:gd name="T7" fmla="*/ 14 h 14"/>
                <a:gd name="T8" fmla="*/ 33 w 33"/>
                <a:gd name="T9" fmla="*/ 8 h 14"/>
                <a:gd name="T10" fmla="*/ 30 w 33"/>
                <a:gd name="T11" fmla="*/ 4 h 14"/>
                <a:gd name="T12" fmla="*/ 20 w 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 h="14">
                  <a:moveTo>
                    <a:pt x="20" y="0"/>
                  </a:moveTo>
                  <a:cubicBezTo>
                    <a:pt x="20" y="0"/>
                    <a:pt x="20" y="0"/>
                    <a:pt x="20" y="0"/>
                  </a:cubicBezTo>
                  <a:cubicBezTo>
                    <a:pt x="15" y="1"/>
                    <a:pt x="9" y="4"/>
                    <a:pt x="4" y="8"/>
                  </a:cubicBezTo>
                  <a:cubicBezTo>
                    <a:pt x="2" y="10"/>
                    <a:pt x="1" y="12"/>
                    <a:pt x="0" y="14"/>
                  </a:cubicBezTo>
                  <a:cubicBezTo>
                    <a:pt x="11" y="12"/>
                    <a:pt x="22" y="10"/>
                    <a:pt x="33" y="8"/>
                  </a:cubicBezTo>
                  <a:cubicBezTo>
                    <a:pt x="32" y="7"/>
                    <a:pt x="31" y="5"/>
                    <a:pt x="30" y="4"/>
                  </a:cubicBezTo>
                  <a:cubicBezTo>
                    <a:pt x="28" y="2"/>
                    <a:pt x="24" y="0"/>
                    <a:pt x="20"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8" name="Freeform 89">
              <a:extLst>
                <a:ext uri="{FF2B5EF4-FFF2-40B4-BE49-F238E27FC236}">
                  <a16:creationId xmlns:a16="http://schemas.microsoft.com/office/drawing/2014/main" id="{BE4390DF-2449-4B12-A778-2F58932C709F}"/>
                </a:ext>
              </a:extLst>
            </p:cNvPr>
            <p:cNvSpPr>
              <a:spLocks/>
            </p:cNvSpPr>
            <p:nvPr/>
          </p:nvSpPr>
          <p:spPr bwMode="auto">
            <a:xfrm>
              <a:off x="1358" y="2879"/>
              <a:ext cx="62" cy="27"/>
            </a:xfrm>
            <a:custGeom>
              <a:avLst/>
              <a:gdLst>
                <a:gd name="T0" fmla="*/ 28 w 47"/>
                <a:gd name="T1" fmla="*/ 0 h 21"/>
                <a:gd name="T2" fmla="*/ 28 w 47"/>
                <a:gd name="T3" fmla="*/ 0 h 21"/>
                <a:gd name="T4" fmla="*/ 27 w 47"/>
                <a:gd name="T5" fmla="*/ 0 h 21"/>
                <a:gd name="T6" fmla="*/ 8 w 47"/>
                <a:gd name="T7" fmla="*/ 10 h 21"/>
                <a:gd name="T8" fmla="*/ 0 w 47"/>
                <a:gd name="T9" fmla="*/ 21 h 21"/>
                <a:gd name="T10" fmla="*/ 8 w 47"/>
                <a:gd name="T11" fmla="*/ 20 h 21"/>
                <a:gd name="T12" fmla="*/ 12 w 47"/>
                <a:gd name="T13" fmla="*/ 14 h 21"/>
                <a:gd name="T14" fmla="*/ 28 w 47"/>
                <a:gd name="T15" fmla="*/ 6 h 21"/>
                <a:gd name="T16" fmla="*/ 28 w 47"/>
                <a:gd name="T17" fmla="*/ 6 h 21"/>
                <a:gd name="T18" fmla="*/ 38 w 47"/>
                <a:gd name="T19" fmla="*/ 10 h 21"/>
                <a:gd name="T20" fmla="*/ 41 w 47"/>
                <a:gd name="T21" fmla="*/ 14 h 21"/>
                <a:gd name="T22" fmla="*/ 47 w 47"/>
                <a:gd name="T23" fmla="*/ 13 h 21"/>
                <a:gd name="T24" fmla="*/ 42 w 47"/>
                <a:gd name="T25" fmla="*/ 6 h 21"/>
                <a:gd name="T26" fmla="*/ 28 w 47"/>
                <a:gd name="T2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21">
                  <a:moveTo>
                    <a:pt x="28" y="0"/>
                  </a:moveTo>
                  <a:cubicBezTo>
                    <a:pt x="28" y="0"/>
                    <a:pt x="28" y="0"/>
                    <a:pt x="28" y="0"/>
                  </a:cubicBezTo>
                  <a:cubicBezTo>
                    <a:pt x="27" y="0"/>
                    <a:pt x="27" y="0"/>
                    <a:pt x="27" y="0"/>
                  </a:cubicBezTo>
                  <a:cubicBezTo>
                    <a:pt x="20" y="1"/>
                    <a:pt x="13" y="4"/>
                    <a:pt x="8" y="10"/>
                  </a:cubicBezTo>
                  <a:cubicBezTo>
                    <a:pt x="5" y="13"/>
                    <a:pt x="2" y="17"/>
                    <a:pt x="0" y="21"/>
                  </a:cubicBezTo>
                  <a:cubicBezTo>
                    <a:pt x="3" y="21"/>
                    <a:pt x="5" y="20"/>
                    <a:pt x="8" y="20"/>
                  </a:cubicBezTo>
                  <a:cubicBezTo>
                    <a:pt x="9" y="18"/>
                    <a:pt x="10" y="16"/>
                    <a:pt x="12" y="14"/>
                  </a:cubicBezTo>
                  <a:cubicBezTo>
                    <a:pt x="17" y="10"/>
                    <a:pt x="23" y="7"/>
                    <a:pt x="28" y="6"/>
                  </a:cubicBezTo>
                  <a:cubicBezTo>
                    <a:pt x="28" y="6"/>
                    <a:pt x="28" y="6"/>
                    <a:pt x="28" y="6"/>
                  </a:cubicBezTo>
                  <a:cubicBezTo>
                    <a:pt x="32" y="6"/>
                    <a:pt x="36" y="8"/>
                    <a:pt x="38" y="10"/>
                  </a:cubicBezTo>
                  <a:cubicBezTo>
                    <a:pt x="39" y="11"/>
                    <a:pt x="40" y="13"/>
                    <a:pt x="41" y="14"/>
                  </a:cubicBezTo>
                  <a:cubicBezTo>
                    <a:pt x="43" y="14"/>
                    <a:pt x="45" y="13"/>
                    <a:pt x="47" y="13"/>
                  </a:cubicBezTo>
                  <a:cubicBezTo>
                    <a:pt x="46" y="10"/>
                    <a:pt x="44" y="8"/>
                    <a:pt x="42" y="6"/>
                  </a:cubicBezTo>
                  <a:cubicBezTo>
                    <a:pt x="39" y="2"/>
                    <a:pt x="34" y="0"/>
                    <a:pt x="28"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9" name="Freeform 90">
              <a:extLst>
                <a:ext uri="{FF2B5EF4-FFF2-40B4-BE49-F238E27FC236}">
                  <a16:creationId xmlns:a16="http://schemas.microsoft.com/office/drawing/2014/main" id="{E6C4A1DD-CE8C-4674-83A6-A2D10C24A392}"/>
                </a:ext>
              </a:extLst>
            </p:cNvPr>
            <p:cNvSpPr>
              <a:spLocks/>
            </p:cNvSpPr>
            <p:nvPr/>
          </p:nvSpPr>
          <p:spPr bwMode="auto">
            <a:xfrm>
              <a:off x="1321" y="2851"/>
              <a:ext cx="39" cy="34"/>
            </a:xfrm>
            <a:custGeom>
              <a:avLst/>
              <a:gdLst>
                <a:gd name="T0" fmla="*/ 26 w 30"/>
                <a:gd name="T1" fmla="*/ 0 h 26"/>
                <a:gd name="T2" fmla="*/ 23 w 30"/>
                <a:gd name="T3" fmla="*/ 1 h 26"/>
                <a:gd name="T4" fmla="*/ 2 w 30"/>
                <a:gd name="T5" fmla="*/ 17 h 26"/>
                <a:gd name="T6" fmla="*/ 0 w 30"/>
                <a:gd name="T7" fmla="*/ 20 h 26"/>
                <a:gd name="T8" fmla="*/ 2 w 30"/>
                <a:gd name="T9" fmla="*/ 24 h 26"/>
                <a:gd name="T10" fmla="*/ 6 w 30"/>
                <a:gd name="T11" fmla="*/ 26 h 26"/>
                <a:gd name="T12" fmla="*/ 7 w 30"/>
                <a:gd name="T13" fmla="*/ 26 h 26"/>
                <a:gd name="T14" fmla="*/ 7 w 30"/>
                <a:gd name="T15" fmla="*/ 26 h 26"/>
                <a:gd name="T16" fmla="*/ 18 w 30"/>
                <a:gd name="T17" fmla="*/ 22 h 26"/>
                <a:gd name="T18" fmla="*/ 28 w 30"/>
                <a:gd name="T19" fmla="*/ 12 h 26"/>
                <a:gd name="T20" fmla="*/ 30 w 30"/>
                <a:gd name="T21" fmla="*/ 6 h 26"/>
                <a:gd name="T22" fmla="*/ 29 w 30"/>
                <a:gd name="T23" fmla="*/ 2 h 26"/>
                <a:gd name="T24" fmla="*/ 26 w 30"/>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26">
                  <a:moveTo>
                    <a:pt x="26" y="0"/>
                  </a:moveTo>
                  <a:cubicBezTo>
                    <a:pt x="25" y="0"/>
                    <a:pt x="24" y="1"/>
                    <a:pt x="23" y="1"/>
                  </a:cubicBezTo>
                  <a:cubicBezTo>
                    <a:pt x="15" y="5"/>
                    <a:pt x="8" y="10"/>
                    <a:pt x="2" y="17"/>
                  </a:cubicBezTo>
                  <a:cubicBezTo>
                    <a:pt x="1" y="18"/>
                    <a:pt x="0" y="18"/>
                    <a:pt x="0" y="20"/>
                  </a:cubicBezTo>
                  <a:cubicBezTo>
                    <a:pt x="0" y="21"/>
                    <a:pt x="1" y="22"/>
                    <a:pt x="2" y="24"/>
                  </a:cubicBezTo>
                  <a:cubicBezTo>
                    <a:pt x="3" y="25"/>
                    <a:pt x="4" y="26"/>
                    <a:pt x="6" y="26"/>
                  </a:cubicBezTo>
                  <a:cubicBezTo>
                    <a:pt x="6" y="26"/>
                    <a:pt x="7" y="26"/>
                    <a:pt x="7" y="26"/>
                  </a:cubicBezTo>
                  <a:cubicBezTo>
                    <a:pt x="7" y="26"/>
                    <a:pt x="7" y="26"/>
                    <a:pt x="7" y="26"/>
                  </a:cubicBezTo>
                  <a:cubicBezTo>
                    <a:pt x="10" y="26"/>
                    <a:pt x="14" y="25"/>
                    <a:pt x="18" y="22"/>
                  </a:cubicBezTo>
                  <a:cubicBezTo>
                    <a:pt x="22" y="19"/>
                    <a:pt x="26" y="16"/>
                    <a:pt x="28" y="12"/>
                  </a:cubicBezTo>
                  <a:cubicBezTo>
                    <a:pt x="30" y="10"/>
                    <a:pt x="30" y="8"/>
                    <a:pt x="30" y="6"/>
                  </a:cubicBezTo>
                  <a:cubicBezTo>
                    <a:pt x="30" y="4"/>
                    <a:pt x="30" y="3"/>
                    <a:pt x="29" y="2"/>
                  </a:cubicBezTo>
                  <a:cubicBezTo>
                    <a:pt x="28" y="1"/>
                    <a:pt x="27" y="0"/>
                    <a:pt x="26"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0" name="Freeform 91">
              <a:extLst>
                <a:ext uri="{FF2B5EF4-FFF2-40B4-BE49-F238E27FC236}">
                  <a16:creationId xmlns:a16="http://schemas.microsoft.com/office/drawing/2014/main" id="{72567961-59CB-446B-A819-B251C44DF78E}"/>
                </a:ext>
              </a:extLst>
            </p:cNvPr>
            <p:cNvSpPr>
              <a:spLocks noEditPoints="1"/>
            </p:cNvSpPr>
            <p:nvPr/>
          </p:nvSpPr>
          <p:spPr bwMode="auto">
            <a:xfrm>
              <a:off x="1313" y="2844"/>
              <a:ext cx="56" cy="49"/>
            </a:xfrm>
            <a:custGeom>
              <a:avLst/>
              <a:gdLst>
                <a:gd name="T0" fmla="*/ 40 w 43"/>
                <a:gd name="T1" fmla="*/ 12 h 38"/>
                <a:gd name="T2" fmla="*/ 43 w 43"/>
                <a:gd name="T3" fmla="*/ 12 h 38"/>
                <a:gd name="T4" fmla="*/ 40 w 43"/>
                <a:gd name="T5" fmla="*/ 12 h 38"/>
                <a:gd name="T6" fmla="*/ 36 w 43"/>
                <a:gd name="T7" fmla="*/ 12 h 38"/>
                <a:gd name="T8" fmla="*/ 40 w 43"/>
                <a:gd name="T9" fmla="*/ 12 h 38"/>
                <a:gd name="T10" fmla="*/ 13 w 43"/>
                <a:gd name="T11" fmla="*/ 32 h 38"/>
                <a:gd name="T12" fmla="*/ 13 w 43"/>
                <a:gd name="T13" fmla="*/ 32 h 38"/>
                <a:gd name="T14" fmla="*/ 12 w 43"/>
                <a:gd name="T15" fmla="*/ 32 h 38"/>
                <a:gd name="T16" fmla="*/ 8 w 43"/>
                <a:gd name="T17" fmla="*/ 30 h 38"/>
                <a:gd name="T18" fmla="*/ 6 w 43"/>
                <a:gd name="T19" fmla="*/ 26 h 38"/>
                <a:gd name="T20" fmla="*/ 8 w 43"/>
                <a:gd name="T21" fmla="*/ 23 h 38"/>
                <a:gd name="T22" fmla="*/ 29 w 43"/>
                <a:gd name="T23" fmla="*/ 7 h 38"/>
                <a:gd name="T24" fmla="*/ 32 w 43"/>
                <a:gd name="T25" fmla="*/ 6 h 38"/>
                <a:gd name="T26" fmla="*/ 35 w 43"/>
                <a:gd name="T27" fmla="*/ 8 h 38"/>
                <a:gd name="T28" fmla="*/ 36 w 43"/>
                <a:gd name="T29" fmla="*/ 12 h 38"/>
                <a:gd name="T30" fmla="*/ 34 w 43"/>
                <a:gd name="T31" fmla="*/ 18 h 38"/>
                <a:gd name="T32" fmla="*/ 24 w 43"/>
                <a:gd name="T33" fmla="*/ 28 h 38"/>
                <a:gd name="T34" fmla="*/ 13 w 43"/>
                <a:gd name="T35" fmla="*/ 32 h 38"/>
                <a:gd name="T36" fmla="*/ 32 w 43"/>
                <a:gd name="T37" fmla="*/ 0 h 38"/>
                <a:gd name="T38" fmla="*/ 32 w 43"/>
                <a:gd name="T39" fmla="*/ 0 h 38"/>
                <a:gd name="T40" fmla="*/ 26 w 43"/>
                <a:gd name="T41" fmla="*/ 2 h 38"/>
                <a:gd name="T42" fmla="*/ 3 w 43"/>
                <a:gd name="T43" fmla="*/ 18 h 38"/>
                <a:gd name="T44" fmla="*/ 0 w 43"/>
                <a:gd name="T45" fmla="*/ 26 h 38"/>
                <a:gd name="T46" fmla="*/ 3 w 43"/>
                <a:gd name="T47" fmla="*/ 33 h 38"/>
                <a:gd name="T48" fmla="*/ 10 w 43"/>
                <a:gd name="T49" fmla="*/ 38 h 38"/>
                <a:gd name="T50" fmla="*/ 13 w 43"/>
                <a:gd name="T51" fmla="*/ 38 h 38"/>
                <a:gd name="T52" fmla="*/ 22 w 43"/>
                <a:gd name="T53" fmla="*/ 36 h 38"/>
                <a:gd name="T54" fmla="*/ 36 w 43"/>
                <a:gd name="T55" fmla="*/ 26 h 38"/>
                <a:gd name="T56" fmla="*/ 43 w 43"/>
                <a:gd name="T57" fmla="*/ 12 h 38"/>
                <a:gd name="T58" fmla="*/ 43 w 43"/>
                <a:gd name="T59" fmla="*/ 12 h 38"/>
                <a:gd name="T60" fmla="*/ 43 w 43"/>
                <a:gd name="T61" fmla="*/ 12 h 38"/>
                <a:gd name="T62" fmla="*/ 39 w 43"/>
                <a:gd name="T63" fmla="*/ 4 h 38"/>
                <a:gd name="T64" fmla="*/ 32 w 43"/>
                <a:gd name="T6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38">
                  <a:moveTo>
                    <a:pt x="40" y="12"/>
                  </a:moveTo>
                  <a:cubicBezTo>
                    <a:pt x="43" y="12"/>
                    <a:pt x="43" y="12"/>
                    <a:pt x="43" y="12"/>
                  </a:cubicBezTo>
                  <a:cubicBezTo>
                    <a:pt x="40" y="12"/>
                    <a:pt x="40" y="12"/>
                    <a:pt x="40" y="12"/>
                  </a:cubicBezTo>
                  <a:cubicBezTo>
                    <a:pt x="36" y="12"/>
                    <a:pt x="36" y="12"/>
                    <a:pt x="36" y="12"/>
                  </a:cubicBezTo>
                  <a:cubicBezTo>
                    <a:pt x="40" y="12"/>
                    <a:pt x="40" y="12"/>
                    <a:pt x="40" y="12"/>
                  </a:cubicBezTo>
                  <a:moveTo>
                    <a:pt x="13" y="32"/>
                  </a:moveTo>
                  <a:cubicBezTo>
                    <a:pt x="13" y="32"/>
                    <a:pt x="13" y="32"/>
                    <a:pt x="13" y="32"/>
                  </a:cubicBezTo>
                  <a:cubicBezTo>
                    <a:pt x="13" y="32"/>
                    <a:pt x="12" y="32"/>
                    <a:pt x="12" y="32"/>
                  </a:cubicBezTo>
                  <a:cubicBezTo>
                    <a:pt x="10" y="32"/>
                    <a:pt x="9" y="31"/>
                    <a:pt x="8" y="30"/>
                  </a:cubicBezTo>
                  <a:cubicBezTo>
                    <a:pt x="7" y="28"/>
                    <a:pt x="6" y="27"/>
                    <a:pt x="6" y="26"/>
                  </a:cubicBezTo>
                  <a:cubicBezTo>
                    <a:pt x="6" y="24"/>
                    <a:pt x="7" y="24"/>
                    <a:pt x="8" y="23"/>
                  </a:cubicBezTo>
                  <a:cubicBezTo>
                    <a:pt x="14" y="16"/>
                    <a:pt x="21" y="11"/>
                    <a:pt x="29" y="7"/>
                  </a:cubicBezTo>
                  <a:cubicBezTo>
                    <a:pt x="30" y="7"/>
                    <a:pt x="31" y="6"/>
                    <a:pt x="32" y="6"/>
                  </a:cubicBezTo>
                  <a:cubicBezTo>
                    <a:pt x="33" y="6"/>
                    <a:pt x="34" y="7"/>
                    <a:pt x="35" y="8"/>
                  </a:cubicBezTo>
                  <a:cubicBezTo>
                    <a:pt x="36" y="9"/>
                    <a:pt x="36" y="10"/>
                    <a:pt x="36" y="12"/>
                  </a:cubicBezTo>
                  <a:cubicBezTo>
                    <a:pt x="36" y="14"/>
                    <a:pt x="36" y="16"/>
                    <a:pt x="34" y="18"/>
                  </a:cubicBezTo>
                  <a:cubicBezTo>
                    <a:pt x="32" y="22"/>
                    <a:pt x="28" y="25"/>
                    <a:pt x="24" y="28"/>
                  </a:cubicBezTo>
                  <a:cubicBezTo>
                    <a:pt x="20" y="31"/>
                    <a:pt x="16" y="32"/>
                    <a:pt x="13" y="32"/>
                  </a:cubicBezTo>
                  <a:moveTo>
                    <a:pt x="32" y="0"/>
                  </a:moveTo>
                  <a:cubicBezTo>
                    <a:pt x="32" y="0"/>
                    <a:pt x="32" y="0"/>
                    <a:pt x="32" y="0"/>
                  </a:cubicBezTo>
                  <a:cubicBezTo>
                    <a:pt x="30" y="0"/>
                    <a:pt x="28" y="1"/>
                    <a:pt x="26" y="2"/>
                  </a:cubicBezTo>
                  <a:cubicBezTo>
                    <a:pt x="18" y="6"/>
                    <a:pt x="10" y="12"/>
                    <a:pt x="3" y="18"/>
                  </a:cubicBezTo>
                  <a:cubicBezTo>
                    <a:pt x="1" y="20"/>
                    <a:pt x="0" y="23"/>
                    <a:pt x="0" y="26"/>
                  </a:cubicBezTo>
                  <a:cubicBezTo>
                    <a:pt x="0" y="28"/>
                    <a:pt x="1" y="31"/>
                    <a:pt x="3" y="33"/>
                  </a:cubicBezTo>
                  <a:cubicBezTo>
                    <a:pt x="5" y="36"/>
                    <a:pt x="7" y="37"/>
                    <a:pt x="10" y="38"/>
                  </a:cubicBezTo>
                  <a:cubicBezTo>
                    <a:pt x="11" y="38"/>
                    <a:pt x="12" y="38"/>
                    <a:pt x="13" y="38"/>
                  </a:cubicBezTo>
                  <a:cubicBezTo>
                    <a:pt x="16" y="38"/>
                    <a:pt x="19" y="37"/>
                    <a:pt x="22" y="36"/>
                  </a:cubicBezTo>
                  <a:cubicBezTo>
                    <a:pt x="27" y="34"/>
                    <a:pt x="32" y="30"/>
                    <a:pt x="36" y="26"/>
                  </a:cubicBezTo>
                  <a:cubicBezTo>
                    <a:pt x="39" y="22"/>
                    <a:pt x="42" y="17"/>
                    <a:pt x="43" y="12"/>
                  </a:cubicBezTo>
                  <a:cubicBezTo>
                    <a:pt x="43" y="12"/>
                    <a:pt x="43" y="12"/>
                    <a:pt x="43" y="12"/>
                  </a:cubicBezTo>
                  <a:cubicBezTo>
                    <a:pt x="43" y="12"/>
                    <a:pt x="43" y="12"/>
                    <a:pt x="43" y="12"/>
                  </a:cubicBezTo>
                  <a:cubicBezTo>
                    <a:pt x="42" y="9"/>
                    <a:pt x="41" y="6"/>
                    <a:pt x="39" y="4"/>
                  </a:cubicBezTo>
                  <a:cubicBezTo>
                    <a:pt x="38" y="2"/>
                    <a:pt x="35" y="0"/>
                    <a:pt x="32"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1" name="Freeform 92">
              <a:extLst>
                <a:ext uri="{FF2B5EF4-FFF2-40B4-BE49-F238E27FC236}">
                  <a16:creationId xmlns:a16="http://schemas.microsoft.com/office/drawing/2014/main" id="{898F6B36-1F00-4BA5-9D00-30309E0C954A}"/>
                </a:ext>
              </a:extLst>
            </p:cNvPr>
            <p:cNvSpPr>
              <a:spLocks/>
            </p:cNvSpPr>
            <p:nvPr/>
          </p:nvSpPr>
          <p:spPr bwMode="auto">
            <a:xfrm>
              <a:off x="1262" y="2768"/>
              <a:ext cx="40" cy="15"/>
            </a:xfrm>
            <a:custGeom>
              <a:avLst/>
              <a:gdLst>
                <a:gd name="T0" fmla="*/ 24 w 31"/>
                <a:gd name="T1" fmla="*/ 0 h 12"/>
                <a:gd name="T2" fmla="*/ 0 w 31"/>
                <a:gd name="T3" fmla="*/ 4 h 12"/>
                <a:gd name="T4" fmla="*/ 7 w 31"/>
                <a:gd name="T5" fmla="*/ 10 h 12"/>
                <a:gd name="T6" fmla="*/ 17 w 31"/>
                <a:gd name="T7" fmla="*/ 12 h 12"/>
                <a:gd name="T8" fmla="*/ 24 w 31"/>
                <a:gd name="T9" fmla="*/ 12 h 12"/>
                <a:gd name="T10" fmla="*/ 28 w 31"/>
                <a:gd name="T11" fmla="*/ 9 h 12"/>
                <a:gd name="T12" fmla="*/ 31 w 31"/>
                <a:gd name="T13" fmla="*/ 7 h 12"/>
                <a:gd name="T14" fmla="*/ 29 w 31"/>
                <a:gd name="T15" fmla="*/ 4 h 12"/>
                <a:gd name="T16" fmla="*/ 26 w 31"/>
                <a:gd name="T17" fmla="*/ 0 h 12"/>
                <a:gd name="T18" fmla="*/ 24 w 31"/>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2">
                  <a:moveTo>
                    <a:pt x="24" y="0"/>
                  </a:moveTo>
                  <a:cubicBezTo>
                    <a:pt x="17" y="0"/>
                    <a:pt x="9" y="2"/>
                    <a:pt x="0" y="4"/>
                  </a:cubicBezTo>
                  <a:cubicBezTo>
                    <a:pt x="2" y="7"/>
                    <a:pt x="5" y="9"/>
                    <a:pt x="7" y="10"/>
                  </a:cubicBezTo>
                  <a:cubicBezTo>
                    <a:pt x="11" y="12"/>
                    <a:pt x="14" y="12"/>
                    <a:pt x="17" y="12"/>
                  </a:cubicBezTo>
                  <a:cubicBezTo>
                    <a:pt x="19" y="12"/>
                    <a:pt x="22" y="12"/>
                    <a:pt x="24" y="12"/>
                  </a:cubicBezTo>
                  <a:cubicBezTo>
                    <a:pt x="25" y="11"/>
                    <a:pt x="26" y="11"/>
                    <a:pt x="28" y="9"/>
                  </a:cubicBezTo>
                  <a:cubicBezTo>
                    <a:pt x="29" y="8"/>
                    <a:pt x="30" y="8"/>
                    <a:pt x="31" y="7"/>
                  </a:cubicBezTo>
                  <a:cubicBezTo>
                    <a:pt x="30" y="6"/>
                    <a:pt x="30" y="5"/>
                    <a:pt x="29" y="4"/>
                  </a:cubicBezTo>
                  <a:cubicBezTo>
                    <a:pt x="28" y="3"/>
                    <a:pt x="27" y="1"/>
                    <a:pt x="26" y="0"/>
                  </a:cubicBezTo>
                  <a:cubicBezTo>
                    <a:pt x="25" y="0"/>
                    <a:pt x="25" y="0"/>
                    <a:pt x="24"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2" name="Freeform 93">
              <a:extLst>
                <a:ext uri="{FF2B5EF4-FFF2-40B4-BE49-F238E27FC236}">
                  <a16:creationId xmlns:a16="http://schemas.microsoft.com/office/drawing/2014/main" id="{B7957CBF-2C88-47B4-977D-606B049EE80F}"/>
                </a:ext>
              </a:extLst>
            </p:cNvPr>
            <p:cNvSpPr>
              <a:spLocks noEditPoints="1"/>
            </p:cNvSpPr>
            <p:nvPr/>
          </p:nvSpPr>
          <p:spPr bwMode="auto">
            <a:xfrm>
              <a:off x="1246" y="2759"/>
              <a:ext cx="68" cy="32"/>
            </a:xfrm>
            <a:custGeom>
              <a:avLst/>
              <a:gdLst>
                <a:gd name="T0" fmla="*/ 12 w 52"/>
                <a:gd name="T1" fmla="*/ 11 h 25"/>
                <a:gd name="T2" fmla="*/ 36 w 52"/>
                <a:gd name="T3" fmla="*/ 7 h 25"/>
                <a:gd name="T4" fmla="*/ 38 w 52"/>
                <a:gd name="T5" fmla="*/ 7 h 25"/>
                <a:gd name="T6" fmla="*/ 41 w 52"/>
                <a:gd name="T7" fmla="*/ 11 h 25"/>
                <a:gd name="T8" fmla="*/ 43 w 52"/>
                <a:gd name="T9" fmla="*/ 14 h 25"/>
                <a:gd name="T10" fmla="*/ 40 w 52"/>
                <a:gd name="T11" fmla="*/ 16 h 25"/>
                <a:gd name="T12" fmla="*/ 36 w 52"/>
                <a:gd name="T13" fmla="*/ 19 h 25"/>
                <a:gd name="T14" fmla="*/ 29 w 52"/>
                <a:gd name="T15" fmla="*/ 19 h 25"/>
                <a:gd name="T16" fmla="*/ 19 w 52"/>
                <a:gd name="T17" fmla="*/ 17 h 25"/>
                <a:gd name="T18" fmla="*/ 12 w 52"/>
                <a:gd name="T19" fmla="*/ 11 h 25"/>
                <a:gd name="T20" fmla="*/ 36 w 52"/>
                <a:gd name="T21" fmla="*/ 0 h 25"/>
                <a:gd name="T22" fmla="*/ 36 w 52"/>
                <a:gd name="T23" fmla="*/ 0 h 25"/>
                <a:gd name="T24" fmla="*/ 5 w 52"/>
                <a:gd name="T25" fmla="*/ 7 h 25"/>
                <a:gd name="T26" fmla="*/ 0 w 52"/>
                <a:gd name="T27" fmla="*/ 8 h 25"/>
                <a:gd name="T28" fmla="*/ 3 w 52"/>
                <a:gd name="T29" fmla="*/ 12 h 25"/>
                <a:gd name="T30" fmla="*/ 6 w 52"/>
                <a:gd name="T31" fmla="*/ 10 h 25"/>
                <a:gd name="T32" fmla="*/ 3 w 52"/>
                <a:gd name="T33" fmla="*/ 12 h 25"/>
                <a:gd name="T34" fmla="*/ 16 w 52"/>
                <a:gd name="T35" fmla="*/ 22 h 25"/>
                <a:gd name="T36" fmla="*/ 29 w 52"/>
                <a:gd name="T37" fmla="*/ 25 h 25"/>
                <a:gd name="T38" fmla="*/ 29 w 52"/>
                <a:gd name="T39" fmla="*/ 25 h 25"/>
                <a:gd name="T40" fmla="*/ 37 w 52"/>
                <a:gd name="T41" fmla="*/ 25 h 25"/>
                <a:gd name="T42" fmla="*/ 44 w 52"/>
                <a:gd name="T43" fmla="*/ 21 h 25"/>
                <a:gd name="T44" fmla="*/ 49 w 52"/>
                <a:gd name="T45" fmla="*/ 17 h 25"/>
                <a:gd name="T46" fmla="*/ 52 w 52"/>
                <a:gd name="T47" fmla="*/ 15 h 25"/>
                <a:gd name="T48" fmla="*/ 49 w 52"/>
                <a:gd name="T49" fmla="*/ 12 h 25"/>
                <a:gd name="T50" fmla="*/ 44 w 52"/>
                <a:gd name="T51" fmla="*/ 6 h 25"/>
                <a:gd name="T52" fmla="*/ 41 w 52"/>
                <a:gd name="T53" fmla="*/ 2 h 25"/>
                <a:gd name="T54" fmla="*/ 36 w 52"/>
                <a:gd name="T5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
                  <a:moveTo>
                    <a:pt x="12" y="11"/>
                  </a:moveTo>
                  <a:cubicBezTo>
                    <a:pt x="21" y="9"/>
                    <a:pt x="29" y="7"/>
                    <a:pt x="36" y="7"/>
                  </a:cubicBezTo>
                  <a:cubicBezTo>
                    <a:pt x="37" y="7"/>
                    <a:pt x="37" y="7"/>
                    <a:pt x="38" y="7"/>
                  </a:cubicBezTo>
                  <a:cubicBezTo>
                    <a:pt x="39" y="8"/>
                    <a:pt x="40" y="10"/>
                    <a:pt x="41" y="11"/>
                  </a:cubicBezTo>
                  <a:cubicBezTo>
                    <a:pt x="42" y="12"/>
                    <a:pt x="42" y="13"/>
                    <a:pt x="43" y="14"/>
                  </a:cubicBezTo>
                  <a:cubicBezTo>
                    <a:pt x="42" y="15"/>
                    <a:pt x="41" y="15"/>
                    <a:pt x="40" y="16"/>
                  </a:cubicBezTo>
                  <a:cubicBezTo>
                    <a:pt x="38" y="18"/>
                    <a:pt x="37" y="18"/>
                    <a:pt x="36" y="19"/>
                  </a:cubicBezTo>
                  <a:cubicBezTo>
                    <a:pt x="34" y="19"/>
                    <a:pt x="31" y="19"/>
                    <a:pt x="29" y="19"/>
                  </a:cubicBezTo>
                  <a:cubicBezTo>
                    <a:pt x="26" y="19"/>
                    <a:pt x="23" y="19"/>
                    <a:pt x="19" y="17"/>
                  </a:cubicBezTo>
                  <a:cubicBezTo>
                    <a:pt x="17" y="16"/>
                    <a:pt x="14" y="14"/>
                    <a:pt x="12" y="11"/>
                  </a:cubicBezTo>
                  <a:moveTo>
                    <a:pt x="36" y="0"/>
                  </a:moveTo>
                  <a:cubicBezTo>
                    <a:pt x="36" y="0"/>
                    <a:pt x="36" y="0"/>
                    <a:pt x="36" y="0"/>
                  </a:cubicBezTo>
                  <a:cubicBezTo>
                    <a:pt x="26" y="1"/>
                    <a:pt x="17" y="4"/>
                    <a:pt x="5" y="7"/>
                  </a:cubicBezTo>
                  <a:cubicBezTo>
                    <a:pt x="0" y="8"/>
                    <a:pt x="0" y="8"/>
                    <a:pt x="0" y="8"/>
                  </a:cubicBezTo>
                  <a:cubicBezTo>
                    <a:pt x="3" y="12"/>
                    <a:pt x="3" y="12"/>
                    <a:pt x="3" y="12"/>
                  </a:cubicBezTo>
                  <a:cubicBezTo>
                    <a:pt x="6" y="10"/>
                    <a:pt x="6" y="10"/>
                    <a:pt x="6" y="10"/>
                  </a:cubicBezTo>
                  <a:cubicBezTo>
                    <a:pt x="3" y="12"/>
                    <a:pt x="3" y="12"/>
                    <a:pt x="3" y="12"/>
                  </a:cubicBezTo>
                  <a:cubicBezTo>
                    <a:pt x="8" y="17"/>
                    <a:pt x="12" y="20"/>
                    <a:pt x="16" y="22"/>
                  </a:cubicBezTo>
                  <a:cubicBezTo>
                    <a:pt x="21" y="24"/>
                    <a:pt x="25" y="25"/>
                    <a:pt x="29" y="25"/>
                  </a:cubicBezTo>
                  <a:cubicBezTo>
                    <a:pt x="29" y="25"/>
                    <a:pt x="29" y="25"/>
                    <a:pt x="29" y="25"/>
                  </a:cubicBezTo>
                  <a:cubicBezTo>
                    <a:pt x="32" y="25"/>
                    <a:pt x="34" y="25"/>
                    <a:pt x="37" y="25"/>
                  </a:cubicBezTo>
                  <a:cubicBezTo>
                    <a:pt x="40" y="24"/>
                    <a:pt x="42" y="22"/>
                    <a:pt x="44" y="21"/>
                  </a:cubicBezTo>
                  <a:cubicBezTo>
                    <a:pt x="46" y="19"/>
                    <a:pt x="47" y="18"/>
                    <a:pt x="49" y="17"/>
                  </a:cubicBezTo>
                  <a:cubicBezTo>
                    <a:pt x="52" y="15"/>
                    <a:pt x="52" y="15"/>
                    <a:pt x="52" y="15"/>
                  </a:cubicBezTo>
                  <a:cubicBezTo>
                    <a:pt x="49" y="12"/>
                    <a:pt x="49" y="12"/>
                    <a:pt x="49" y="12"/>
                  </a:cubicBezTo>
                  <a:cubicBezTo>
                    <a:pt x="48" y="11"/>
                    <a:pt x="46" y="8"/>
                    <a:pt x="44" y="6"/>
                  </a:cubicBezTo>
                  <a:cubicBezTo>
                    <a:pt x="43" y="4"/>
                    <a:pt x="42" y="3"/>
                    <a:pt x="41" y="2"/>
                  </a:cubicBezTo>
                  <a:cubicBezTo>
                    <a:pt x="40" y="1"/>
                    <a:pt x="38" y="0"/>
                    <a:pt x="36"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3" name="Freeform 94">
              <a:extLst>
                <a:ext uri="{FF2B5EF4-FFF2-40B4-BE49-F238E27FC236}">
                  <a16:creationId xmlns:a16="http://schemas.microsoft.com/office/drawing/2014/main" id="{F2D2749A-1208-4257-A8FA-D43825162170}"/>
                </a:ext>
              </a:extLst>
            </p:cNvPr>
            <p:cNvSpPr>
              <a:spLocks/>
            </p:cNvSpPr>
            <p:nvPr/>
          </p:nvSpPr>
          <p:spPr bwMode="auto">
            <a:xfrm>
              <a:off x="1950" y="2679"/>
              <a:ext cx="29" cy="33"/>
            </a:xfrm>
            <a:custGeom>
              <a:avLst/>
              <a:gdLst>
                <a:gd name="T0" fmla="*/ 0 w 22"/>
                <a:gd name="T1" fmla="*/ 0 h 25"/>
                <a:gd name="T2" fmla="*/ 1 w 22"/>
                <a:gd name="T3" fmla="*/ 2 h 25"/>
                <a:gd name="T4" fmla="*/ 22 w 22"/>
                <a:gd name="T5" fmla="*/ 25 h 25"/>
                <a:gd name="T6" fmla="*/ 18 w 22"/>
                <a:gd name="T7" fmla="*/ 12 h 25"/>
                <a:gd name="T8" fmla="*/ 7 w 22"/>
                <a:gd name="T9" fmla="*/ 2 h 25"/>
                <a:gd name="T10" fmla="*/ 0 w 22"/>
                <a:gd name="T11" fmla="*/ 0 h 25"/>
              </a:gdLst>
              <a:ahLst/>
              <a:cxnLst>
                <a:cxn ang="0">
                  <a:pos x="T0" y="T1"/>
                </a:cxn>
                <a:cxn ang="0">
                  <a:pos x="T2" y="T3"/>
                </a:cxn>
                <a:cxn ang="0">
                  <a:pos x="T4" y="T5"/>
                </a:cxn>
                <a:cxn ang="0">
                  <a:pos x="T6" y="T7"/>
                </a:cxn>
                <a:cxn ang="0">
                  <a:pos x="T8" y="T9"/>
                </a:cxn>
                <a:cxn ang="0">
                  <a:pos x="T10" y="T11"/>
                </a:cxn>
              </a:cxnLst>
              <a:rect l="0" t="0" r="r" b="b"/>
              <a:pathLst>
                <a:path w="22" h="25">
                  <a:moveTo>
                    <a:pt x="0" y="0"/>
                  </a:moveTo>
                  <a:cubicBezTo>
                    <a:pt x="0" y="1"/>
                    <a:pt x="1" y="1"/>
                    <a:pt x="1" y="2"/>
                  </a:cubicBezTo>
                  <a:cubicBezTo>
                    <a:pt x="8" y="9"/>
                    <a:pt x="14" y="16"/>
                    <a:pt x="22" y="25"/>
                  </a:cubicBezTo>
                  <a:cubicBezTo>
                    <a:pt x="21" y="20"/>
                    <a:pt x="20" y="16"/>
                    <a:pt x="18" y="12"/>
                  </a:cubicBezTo>
                  <a:cubicBezTo>
                    <a:pt x="16" y="7"/>
                    <a:pt x="12" y="4"/>
                    <a:pt x="7" y="2"/>
                  </a:cubicBezTo>
                  <a:cubicBezTo>
                    <a:pt x="5" y="1"/>
                    <a:pt x="3" y="0"/>
                    <a:pt x="0"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4" name="Freeform 95">
              <a:extLst>
                <a:ext uri="{FF2B5EF4-FFF2-40B4-BE49-F238E27FC236}">
                  <a16:creationId xmlns:a16="http://schemas.microsoft.com/office/drawing/2014/main" id="{183AE735-9EEA-4F2B-AB38-66F12BE6DCF6}"/>
                </a:ext>
              </a:extLst>
            </p:cNvPr>
            <p:cNvSpPr>
              <a:spLocks noEditPoints="1"/>
            </p:cNvSpPr>
            <p:nvPr/>
          </p:nvSpPr>
          <p:spPr bwMode="auto">
            <a:xfrm>
              <a:off x="1935" y="2671"/>
              <a:ext cx="53" cy="61"/>
            </a:xfrm>
            <a:custGeom>
              <a:avLst/>
              <a:gdLst>
                <a:gd name="T0" fmla="*/ 38 w 41"/>
                <a:gd name="T1" fmla="*/ 39 h 47"/>
                <a:gd name="T2" fmla="*/ 41 w 41"/>
                <a:gd name="T3" fmla="*/ 39 h 47"/>
                <a:gd name="T4" fmla="*/ 38 w 41"/>
                <a:gd name="T5" fmla="*/ 39 h 47"/>
                <a:gd name="T6" fmla="*/ 34 w 41"/>
                <a:gd name="T7" fmla="*/ 31 h 47"/>
                <a:gd name="T8" fmla="*/ 13 w 41"/>
                <a:gd name="T9" fmla="*/ 8 h 47"/>
                <a:gd name="T10" fmla="*/ 12 w 41"/>
                <a:gd name="T11" fmla="*/ 6 h 47"/>
                <a:gd name="T12" fmla="*/ 19 w 41"/>
                <a:gd name="T13" fmla="*/ 8 h 47"/>
                <a:gd name="T14" fmla="*/ 30 w 41"/>
                <a:gd name="T15" fmla="*/ 18 h 47"/>
                <a:gd name="T16" fmla="*/ 34 w 41"/>
                <a:gd name="T17" fmla="*/ 31 h 47"/>
                <a:gd name="T18" fmla="*/ 8 w 41"/>
                <a:gd name="T19" fmla="*/ 0 h 47"/>
                <a:gd name="T20" fmla="*/ 6 w 41"/>
                <a:gd name="T21" fmla="*/ 0 h 47"/>
                <a:gd name="T22" fmla="*/ 0 w 41"/>
                <a:gd name="T23" fmla="*/ 0 h 47"/>
                <a:gd name="T24" fmla="*/ 3 w 41"/>
                <a:gd name="T25" fmla="*/ 5 h 47"/>
                <a:gd name="T26" fmla="*/ 9 w 41"/>
                <a:gd name="T27" fmla="*/ 12 h 47"/>
                <a:gd name="T28" fmla="*/ 36 w 41"/>
                <a:gd name="T29" fmla="*/ 41 h 47"/>
                <a:gd name="T30" fmla="*/ 41 w 41"/>
                <a:gd name="T31" fmla="*/ 47 h 47"/>
                <a:gd name="T32" fmla="*/ 41 w 41"/>
                <a:gd name="T33" fmla="*/ 39 h 47"/>
                <a:gd name="T34" fmla="*/ 32 w 41"/>
                <a:gd name="T35" fmla="*/ 10 h 47"/>
                <a:gd name="T36" fmla="*/ 22 w 41"/>
                <a:gd name="T37" fmla="*/ 2 h 47"/>
                <a:gd name="T38" fmla="*/ 8 w 41"/>
                <a:gd name="T3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 h="47">
                  <a:moveTo>
                    <a:pt x="38" y="39"/>
                  </a:moveTo>
                  <a:cubicBezTo>
                    <a:pt x="41" y="39"/>
                    <a:pt x="41" y="39"/>
                    <a:pt x="41" y="39"/>
                  </a:cubicBezTo>
                  <a:cubicBezTo>
                    <a:pt x="38" y="39"/>
                    <a:pt x="38" y="39"/>
                    <a:pt x="38" y="39"/>
                  </a:cubicBezTo>
                  <a:moveTo>
                    <a:pt x="34" y="31"/>
                  </a:moveTo>
                  <a:cubicBezTo>
                    <a:pt x="26" y="22"/>
                    <a:pt x="20" y="15"/>
                    <a:pt x="13" y="8"/>
                  </a:cubicBezTo>
                  <a:cubicBezTo>
                    <a:pt x="13" y="7"/>
                    <a:pt x="12" y="7"/>
                    <a:pt x="12" y="6"/>
                  </a:cubicBezTo>
                  <a:cubicBezTo>
                    <a:pt x="15" y="6"/>
                    <a:pt x="17" y="7"/>
                    <a:pt x="19" y="8"/>
                  </a:cubicBezTo>
                  <a:cubicBezTo>
                    <a:pt x="24" y="10"/>
                    <a:pt x="28" y="13"/>
                    <a:pt x="30" y="18"/>
                  </a:cubicBezTo>
                  <a:cubicBezTo>
                    <a:pt x="32" y="22"/>
                    <a:pt x="33" y="26"/>
                    <a:pt x="34" y="31"/>
                  </a:cubicBezTo>
                  <a:moveTo>
                    <a:pt x="8" y="0"/>
                  </a:moveTo>
                  <a:cubicBezTo>
                    <a:pt x="7" y="0"/>
                    <a:pt x="6" y="0"/>
                    <a:pt x="6" y="0"/>
                  </a:cubicBezTo>
                  <a:cubicBezTo>
                    <a:pt x="0" y="0"/>
                    <a:pt x="0" y="0"/>
                    <a:pt x="0" y="0"/>
                  </a:cubicBezTo>
                  <a:cubicBezTo>
                    <a:pt x="3" y="5"/>
                    <a:pt x="3" y="5"/>
                    <a:pt x="3" y="5"/>
                  </a:cubicBezTo>
                  <a:cubicBezTo>
                    <a:pt x="5" y="7"/>
                    <a:pt x="7" y="10"/>
                    <a:pt x="9" y="12"/>
                  </a:cubicBezTo>
                  <a:cubicBezTo>
                    <a:pt x="17" y="21"/>
                    <a:pt x="25" y="30"/>
                    <a:pt x="36" y="41"/>
                  </a:cubicBezTo>
                  <a:cubicBezTo>
                    <a:pt x="41" y="47"/>
                    <a:pt x="41" y="47"/>
                    <a:pt x="41" y="47"/>
                  </a:cubicBezTo>
                  <a:cubicBezTo>
                    <a:pt x="41" y="39"/>
                    <a:pt x="41" y="39"/>
                    <a:pt x="41" y="39"/>
                  </a:cubicBezTo>
                  <a:cubicBezTo>
                    <a:pt x="41" y="26"/>
                    <a:pt x="38" y="17"/>
                    <a:pt x="32" y="10"/>
                  </a:cubicBezTo>
                  <a:cubicBezTo>
                    <a:pt x="29" y="6"/>
                    <a:pt x="26" y="4"/>
                    <a:pt x="22" y="2"/>
                  </a:cubicBezTo>
                  <a:cubicBezTo>
                    <a:pt x="18" y="1"/>
                    <a:pt x="13" y="0"/>
                    <a:pt x="8"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5" name="Freeform 96">
              <a:extLst>
                <a:ext uri="{FF2B5EF4-FFF2-40B4-BE49-F238E27FC236}">
                  <a16:creationId xmlns:a16="http://schemas.microsoft.com/office/drawing/2014/main" id="{FCFA28FE-10FA-43F4-9862-18D5377FD87B}"/>
                </a:ext>
              </a:extLst>
            </p:cNvPr>
            <p:cNvSpPr>
              <a:spLocks/>
            </p:cNvSpPr>
            <p:nvPr/>
          </p:nvSpPr>
          <p:spPr bwMode="auto">
            <a:xfrm>
              <a:off x="2050" y="2700"/>
              <a:ext cx="18" cy="27"/>
            </a:xfrm>
            <a:custGeom>
              <a:avLst/>
              <a:gdLst>
                <a:gd name="T0" fmla="*/ 1 w 14"/>
                <a:gd name="T1" fmla="*/ 0 h 21"/>
                <a:gd name="T2" fmla="*/ 0 w 14"/>
                <a:gd name="T3" fmla="*/ 1 h 21"/>
                <a:gd name="T4" fmla="*/ 3 w 14"/>
                <a:gd name="T5" fmla="*/ 16 h 21"/>
                <a:gd name="T6" fmla="*/ 4 w 14"/>
                <a:gd name="T7" fmla="*/ 19 h 21"/>
                <a:gd name="T8" fmla="*/ 6 w 14"/>
                <a:gd name="T9" fmla="*/ 21 h 21"/>
                <a:gd name="T10" fmla="*/ 6 w 14"/>
                <a:gd name="T11" fmla="*/ 21 h 21"/>
                <a:gd name="T12" fmla="*/ 8 w 14"/>
                <a:gd name="T13" fmla="*/ 20 h 21"/>
                <a:gd name="T14" fmla="*/ 11 w 14"/>
                <a:gd name="T15" fmla="*/ 19 h 21"/>
                <a:gd name="T16" fmla="*/ 11 w 14"/>
                <a:gd name="T17" fmla="*/ 18 h 21"/>
                <a:gd name="T18" fmla="*/ 14 w 14"/>
                <a:gd name="T19" fmla="*/ 8 h 21"/>
                <a:gd name="T20" fmla="*/ 14 w 14"/>
                <a:gd name="T21" fmla="*/ 7 h 21"/>
                <a:gd name="T22" fmla="*/ 14 w 14"/>
                <a:gd name="T23" fmla="*/ 7 h 21"/>
                <a:gd name="T24" fmla="*/ 8 w 14"/>
                <a:gd name="T25" fmla="*/ 3 h 21"/>
                <a:gd name="T26" fmla="*/ 1 w 14"/>
                <a:gd name="T2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21">
                  <a:moveTo>
                    <a:pt x="1" y="0"/>
                  </a:moveTo>
                  <a:cubicBezTo>
                    <a:pt x="1" y="0"/>
                    <a:pt x="1" y="1"/>
                    <a:pt x="0" y="1"/>
                  </a:cubicBezTo>
                  <a:cubicBezTo>
                    <a:pt x="1" y="6"/>
                    <a:pt x="2" y="12"/>
                    <a:pt x="3" y="16"/>
                  </a:cubicBezTo>
                  <a:cubicBezTo>
                    <a:pt x="3" y="17"/>
                    <a:pt x="4" y="18"/>
                    <a:pt x="4" y="19"/>
                  </a:cubicBezTo>
                  <a:cubicBezTo>
                    <a:pt x="5" y="20"/>
                    <a:pt x="5" y="21"/>
                    <a:pt x="6" y="21"/>
                  </a:cubicBezTo>
                  <a:cubicBezTo>
                    <a:pt x="6" y="21"/>
                    <a:pt x="6" y="21"/>
                    <a:pt x="6" y="21"/>
                  </a:cubicBezTo>
                  <a:cubicBezTo>
                    <a:pt x="6" y="21"/>
                    <a:pt x="7" y="21"/>
                    <a:pt x="8" y="20"/>
                  </a:cubicBezTo>
                  <a:cubicBezTo>
                    <a:pt x="9" y="20"/>
                    <a:pt x="10" y="19"/>
                    <a:pt x="11" y="19"/>
                  </a:cubicBezTo>
                  <a:cubicBezTo>
                    <a:pt x="11" y="18"/>
                    <a:pt x="11" y="18"/>
                    <a:pt x="11" y="18"/>
                  </a:cubicBezTo>
                  <a:cubicBezTo>
                    <a:pt x="13" y="15"/>
                    <a:pt x="14" y="11"/>
                    <a:pt x="14" y="8"/>
                  </a:cubicBezTo>
                  <a:cubicBezTo>
                    <a:pt x="14" y="8"/>
                    <a:pt x="14" y="7"/>
                    <a:pt x="14" y="7"/>
                  </a:cubicBezTo>
                  <a:cubicBezTo>
                    <a:pt x="14" y="7"/>
                    <a:pt x="14" y="7"/>
                    <a:pt x="14" y="7"/>
                  </a:cubicBezTo>
                  <a:cubicBezTo>
                    <a:pt x="13" y="5"/>
                    <a:pt x="10" y="4"/>
                    <a:pt x="8" y="3"/>
                  </a:cubicBezTo>
                  <a:cubicBezTo>
                    <a:pt x="6" y="2"/>
                    <a:pt x="4" y="1"/>
                    <a:pt x="1"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6" name="Freeform 97">
              <a:extLst>
                <a:ext uri="{FF2B5EF4-FFF2-40B4-BE49-F238E27FC236}">
                  <a16:creationId xmlns:a16="http://schemas.microsoft.com/office/drawing/2014/main" id="{09DF15AE-7A4C-4BBE-BCBF-5289C9BC4A42}"/>
                </a:ext>
              </a:extLst>
            </p:cNvPr>
            <p:cNvSpPr>
              <a:spLocks noEditPoints="1"/>
            </p:cNvSpPr>
            <p:nvPr/>
          </p:nvSpPr>
          <p:spPr bwMode="auto">
            <a:xfrm>
              <a:off x="2042" y="2691"/>
              <a:ext cx="34" cy="44"/>
            </a:xfrm>
            <a:custGeom>
              <a:avLst/>
              <a:gdLst>
                <a:gd name="T0" fmla="*/ 6 w 26"/>
                <a:gd name="T1" fmla="*/ 8 h 34"/>
                <a:gd name="T2" fmla="*/ 7 w 26"/>
                <a:gd name="T3" fmla="*/ 7 h 34"/>
                <a:gd name="T4" fmla="*/ 14 w 26"/>
                <a:gd name="T5" fmla="*/ 10 h 34"/>
                <a:gd name="T6" fmla="*/ 20 w 26"/>
                <a:gd name="T7" fmla="*/ 14 h 34"/>
                <a:gd name="T8" fmla="*/ 20 w 26"/>
                <a:gd name="T9" fmla="*/ 14 h 34"/>
                <a:gd name="T10" fmla="*/ 20 w 26"/>
                <a:gd name="T11" fmla="*/ 15 h 34"/>
                <a:gd name="T12" fmla="*/ 17 w 26"/>
                <a:gd name="T13" fmla="*/ 25 h 34"/>
                <a:gd name="T14" fmla="*/ 17 w 26"/>
                <a:gd name="T15" fmla="*/ 26 h 34"/>
                <a:gd name="T16" fmla="*/ 14 w 26"/>
                <a:gd name="T17" fmla="*/ 27 h 34"/>
                <a:gd name="T18" fmla="*/ 12 w 26"/>
                <a:gd name="T19" fmla="*/ 28 h 34"/>
                <a:gd name="T20" fmla="*/ 12 w 26"/>
                <a:gd name="T21" fmla="*/ 28 h 34"/>
                <a:gd name="T22" fmla="*/ 10 w 26"/>
                <a:gd name="T23" fmla="*/ 26 h 34"/>
                <a:gd name="T24" fmla="*/ 9 w 26"/>
                <a:gd name="T25" fmla="*/ 23 h 34"/>
                <a:gd name="T26" fmla="*/ 6 w 26"/>
                <a:gd name="T27" fmla="*/ 8 h 34"/>
                <a:gd name="T28" fmla="*/ 5 w 26"/>
                <a:gd name="T29" fmla="*/ 6 h 34"/>
                <a:gd name="T30" fmla="*/ 7 w 26"/>
                <a:gd name="T31" fmla="*/ 3 h 34"/>
                <a:gd name="T32" fmla="*/ 5 w 26"/>
                <a:gd name="T33" fmla="*/ 6 h 34"/>
                <a:gd name="T34" fmla="*/ 6 w 26"/>
                <a:gd name="T35" fmla="*/ 0 h 34"/>
                <a:gd name="T36" fmla="*/ 4 w 26"/>
                <a:gd name="T37" fmla="*/ 1 h 34"/>
                <a:gd name="T38" fmla="*/ 1 w 26"/>
                <a:gd name="T39" fmla="*/ 5 h 34"/>
                <a:gd name="T40" fmla="*/ 0 w 26"/>
                <a:gd name="T41" fmla="*/ 6 h 34"/>
                <a:gd name="T42" fmla="*/ 0 w 26"/>
                <a:gd name="T43" fmla="*/ 7 h 34"/>
                <a:gd name="T44" fmla="*/ 3 w 26"/>
                <a:gd name="T45" fmla="*/ 25 h 34"/>
                <a:gd name="T46" fmla="*/ 6 w 26"/>
                <a:gd name="T47" fmla="*/ 30 h 34"/>
                <a:gd name="T48" fmla="*/ 8 w 26"/>
                <a:gd name="T49" fmla="*/ 33 h 34"/>
                <a:gd name="T50" fmla="*/ 12 w 26"/>
                <a:gd name="T51" fmla="*/ 34 h 34"/>
                <a:gd name="T52" fmla="*/ 18 w 26"/>
                <a:gd name="T53" fmla="*/ 32 h 34"/>
                <a:gd name="T54" fmla="*/ 21 w 26"/>
                <a:gd name="T55" fmla="*/ 30 h 34"/>
                <a:gd name="T56" fmla="*/ 23 w 26"/>
                <a:gd name="T57" fmla="*/ 27 h 34"/>
                <a:gd name="T58" fmla="*/ 26 w 26"/>
                <a:gd name="T59" fmla="*/ 15 h 34"/>
                <a:gd name="T60" fmla="*/ 24 w 26"/>
                <a:gd name="T61" fmla="*/ 10 h 34"/>
                <a:gd name="T62" fmla="*/ 16 w 26"/>
                <a:gd name="T63" fmla="*/ 4 h 34"/>
                <a:gd name="T64" fmla="*/ 8 w 26"/>
                <a:gd name="T65" fmla="*/ 1 h 34"/>
                <a:gd name="T66" fmla="*/ 6 w 26"/>
                <a:gd name="T6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 h="34">
                  <a:moveTo>
                    <a:pt x="6" y="8"/>
                  </a:moveTo>
                  <a:cubicBezTo>
                    <a:pt x="7" y="8"/>
                    <a:pt x="7" y="7"/>
                    <a:pt x="7" y="7"/>
                  </a:cubicBezTo>
                  <a:cubicBezTo>
                    <a:pt x="10" y="8"/>
                    <a:pt x="12" y="9"/>
                    <a:pt x="14" y="10"/>
                  </a:cubicBezTo>
                  <a:cubicBezTo>
                    <a:pt x="16" y="11"/>
                    <a:pt x="19" y="12"/>
                    <a:pt x="20" y="14"/>
                  </a:cubicBezTo>
                  <a:cubicBezTo>
                    <a:pt x="20" y="14"/>
                    <a:pt x="20" y="14"/>
                    <a:pt x="20" y="14"/>
                  </a:cubicBezTo>
                  <a:cubicBezTo>
                    <a:pt x="20" y="14"/>
                    <a:pt x="20" y="15"/>
                    <a:pt x="20" y="15"/>
                  </a:cubicBezTo>
                  <a:cubicBezTo>
                    <a:pt x="20" y="18"/>
                    <a:pt x="19" y="22"/>
                    <a:pt x="17" y="25"/>
                  </a:cubicBezTo>
                  <a:cubicBezTo>
                    <a:pt x="17" y="25"/>
                    <a:pt x="17" y="25"/>
                    <a:pt x="17" y="26"/>
                  </a:cubicBezTo>
                  <a:cubicBezTo>
                    <a:pt x="16" y="26"/>
                    <a:pt x="15" y="27"/>
                    <a:pt x="14" y="27"/>
                  </a:cubicBezTo>
                  <a:cubicBezTo>
                    <a:pt x="13" y="28"/>
                    <a:pt x="12" y="28"/>
                    <a:pt x="12" y="28"/>
                  </a:cubicBezTo>
                  <a:cubicBezTo>
                    <a:pt x="12" y="28"/>
                    <a:pt x="12" y="28"/>
                    <a:pt x="12" y="28"/>
                  </a:cubicBezTo>
                  <a:cubicBezTo>
                    <a:pt x="11" y="28"/>
                    <a:pt x="11" y="27"/>
                    <a:pt x="10" y="26"/>
                  </a:cubicBezTo>
                  <a:cubicBezTo>
                    <a:pt x="10" y="25"/>
                    <a:pt x="9" y="24"/>
                    <a:pt x="9" y="23"/>
                  </a:cubicBezTo>
                  <a:cubicBezTo>
                    <a:pt x="8" y="19"/>
                    <a:pt x="7" y="13"/>
                    <a:pt x="6" y="8"/>
                  </a:cubicBezTo>
                  <a:moveTo>
                    <a:pt x="5" y="6"/>
                  </a:moveTo>
                  <a:cubicBezTo>
                    <a:pt x="7" y="3"/>
                    <a:pt x="7" y="3"/>
                    <a:pt x="7" y="3"/>
                  </a:cubicBezTo>
                  <a:cubicBezTo>
                    <a:pt x="5" y="6"/>
                    <a:pt x="5" y="6"/>
                    <a:pt x="5" y="6"/>
                  </a:cubicBezTo>
                  <a:moveTo>
                    <a:pt x="6" y="0"/>
                  </a:moveTo>
                  <a:cubicBezTo>
                    <a:pt x="4" y="1"/>
                    <a:pt x="4" y="1"/>
                    <a:pt x="4" y="1"/>
                  </a:cubicBezTo>
                  <a:cubicBezTo>
                    <a:pt x="3" y="2"/>
                    <a:pt x="2" y="3"/>
                    <a:pt x="1" y="5"/>
                  </a:cubicBezTo>
                  <a:cubicBezTo>
                    <a:pt x="0" y="6"/>
                    <a:pt x="0" y="6"/>
                    <a:pt x="0" y="6"/>
                  </a:cubicBezTo>
                  <a:cubicBezTo>
                    <a:pt x="0" y="7"/>
                    <a:pt x="0" y="7"/>
                    <a:pt x="0" y="7"/>
                  </a:cubicBezTo>
                  <a:cubicBezTo>
                    <a:pt x="1" y="13"/>
                    <a:pt x="1" y="19"/>
                    <a:pt x="3" y="25"/>
                  </a:cubicBezTo>
                  <a:cubicBezTo>
                    <a:pt x="4" y="27"/>
                    <a:pt x="5" y="29"/>
                    <a:pt x="6" y="30"/>
                  </a:cubicBezTo>
                  <a:cubicBezTo>
                    <a:pt x="7" y="31"/>
                    <a:pt x="7" y="32"/>
                    <a:pt x="8" y="33"/>
                  </a:cubicBezTo>
                  <a:cubicBezTo>
                    <a:pt x="9" y="33"/>
                    <a:pt x="10" y="34"/>
                    <a:pt x="12" y="34"/>
                  </a:cubicBezTo>
                  <a:cubicBezTo>
                    <a:pt x="14" y="34"/>
                    <a:pt x="16" y="33"/>
                    <a:pt x="18" y="32"/>
                  </a:cubicBezTo>
                  <a:cubicBezTo>
                    <a:pt x="19" y="32"/>
                    <a:pt x="20" y="31"/>
                    <a:pt x="21" y="30"/>
                  </a:cubicBezTo>
                  <a:cubicBezTo>
                    <a:pt x="22" y="29"/>
                    <a:pt x="22" y="28"/>
                    <a:pt x="23" y="27"/>
                  </a:cubicBezTo>
                  <a:cubicBezTo>
                    <a:pt x="24" y="24"/>
                    <a:pt x="26" y="19"/>
                    <a:pt x="26" y="15"/>
                  </a:cubicBezTo>
                  <a:cubicBezTo>
                    <a:pt x="26" y="14"/>
                    <a:pt x="26" y="12"/>
                    <a:pt x="24" y="10"/>
                  </a:cubicBezTo>
                  <a:cubicBezTo>
                    <a:pt x="22" y="7"/>
                    <a:pt x="19" y="6"/>
                    <a:pt x="16" y="4"/>
                  </a:cubicBezTo>
                  <a:cubicBezTo>
                    <a:pt x="13" y="3"/>
                    <a:pt x="10" y="2"/>
                    <a:pt x="8" y="1"/>
                  </a:cubicBezTo>
                  <a:cubicBezTo>
                    <a:pt x="6" y="0"/>
                    <a:pt x="6" y="0"/>
                    <a:pt x="6"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7" name="Freeform 98">
              <a:extLst>
                <a:ext uri="{FF2B5EF4-FFF2-40B4-BE49-F238E27FC236}">
                  <a16:creationId xmlns:a16="http://schemas.microsoft.com/office/drawing/2014/main" id="{0D1E62CD-1A8C-455A-9655-C9F9AD836044}"/>
                </a:ext>
              </a:extLst>
            </p:cNvPr>
            <p:cNvSpPr>
              <a:spLocks noEditPoints="1"/>
            </p:cNvSpPr>
            <p:nvPr/>
          </p:nvSpPr>
          <p:spPr bwMode="auto">
            <a:xfrm>
              <a:off x="1298" y="2817"/>
              <a:ext cx="36" cy="24"/>
            </a:xfrm>
            <a:custGeom>
              <a:avLst/>
              <a:gdLst>
                <a:gd name="T0" fmla="*/ 0 w 27"/>
                <a:gd name="T1" fmla="*/ 18 h 18"/>
                <a:gd name="T2" fmla="*/ 0 w 27"/>
                <a:gd name="T3" fmla="*/ 18 h 18"/>
                <a:gd name="T4" fmla="*/ 0 w 27"/>
                <a:gd name="T5" fmla="*/ 18 h 18"/>
                <a:gd name="T6" fmla="*/ 24 w 27"/>
                <a:gd name="T7" fmla="*/ 0 h 18"/>
                <a:gd name="T8" fmla="*/ 24 w 27"/>
                <a:gd name="T9" fmla="*/ 0 h 18"/>
                <a:gd name="T10" fmla="*/ 23 w 27"/>
                <a:gd name="T11" fmla="*/ 0 h 18"/>
                <a:gd name="T12" fmla="*/ 23 w 27"/>
                <a:gd name="T13" fmla="*/ 0 h 18"/>
                <a:gd name="T14" fmla="*/ 9 w 27"/>
                <a:gd name="T15" fmla="*/ 6 h 18"/>
                <a:gd name="T16" fmla="*/ 0 w 27"/>
                <a:gd name="T17" fmla="*/ 17 h 18"/>
                <a:gd name="T18" fmla="*/ 0 w 27"/>
                <a:gd name="T19" fmla="*/ 17 h 18"/>
                <a:gd name="T20" fmla="*/ 1 w 27"/>
                <a:gd name="T21" fmla="*/ 17 h 18"/>
                <a:gd name="T22" fmla="*/ 27 w 27"/>
                <a:gd name="T23" fmla="*/ 1 h 18"/>
                <a:gd name="T24" fmla="*/ 27 w 27"/>
                <a:gd name="T25" fmla="*/ 1 h 18"/>
                <a:gd name="T26" fmla="*/ 24 w 27"/>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8">
                  <a:moveTo>
                    <a:pt x="0" y="18"/>
                  </a:moveTo>
                  <a:cubicBezTo>
                    <a:pt x="0" y="18"/>
                    <a:pt x="0" y="18"/>
                    <a:pt x="0" y="18"/>
                  </a:cubicBezTo>
                  <a:cubicBezTo>
                    <a:pt x="0" y="18"/>
                    <a:pt x="0" y="18"/>
                    <a:pt x="0" y="18"/>
                  </a:cubicBezTo>
                  <a:moveTo>
                    <a:pt x="24" y="0"/>
                  </a:moveTo>
                  <a:cubicBezTo>
                    <a:pt x="24" y="0"/>
                    <a:pt x="24" y="0"/>
                    <a:pt x="24" y="0"/>
                  </a:cubicBezTo>
                  <a:cubicBezTo>
                    <a:pt x="23" y="0"/>
                    <a:pt x="23" y="0"/>
                    <a:pt x="23" y="0"/>
                  </a:cubicBezTo>
                  <a:cubicBezTo>
                    <a:pt x="23" y="0"/>
                    <a:pt x="23" y="0"/>
                    <a:pt x="23" y="0"/>
                  </a:cubicBezTo>
                  <a:cubicBezTo>
                    <a:pt x="17" y="0"/>
                    <a:pt x="13" y="2"/>
                    <a:pt x="9" y="6"/>
                  </a:cubicBezTo>
                  <a:cubicBezTo>
                    <a:pt x="6" y="9"/>
                    <a:pt x="3" y="13"/>
                    <a:pt x="0" y="17"/>
                  </a:cubicBezTo>
                  <a:cubicBezTo>
                    <a:pt x="0" y="17"/>
                    <a:pt x="0" y="17"/>
                    <a:pt x="0" y="17"/>
                  </a:cubicBezTo>
                  <a:cubicBezTo>
                    <a:pt x="0" y="17"/>
                    <a:pt x="1" y="17"/>
                    <a:pt x="1" y="17"/>
                  </a:cubicBezTo>
                  <a:cubicBezTo>
                    <a:pt x="10" y="12"/>
                    <a:pt x="18" y="7"/>
                    <a:pt x="27" y="1"/>
                  </a:cubicBezTo>
                  <a:cubicBezTo>
                    <a:pt x="27" y="1"/>
                    <a:pt x="27" y="1"/>
                    <a:pt x="27" y="1"/>
                  </a:cubicBezTo>
                  <a:cubicBezTo>
                    <a:pt x="26" y="0"/>
                    <a:pt x="24" y="0"/>
                    <a:pt x="24"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8" name="Freeform 99">
              <a:extLst>
                <a:ext uri="{FF2B5EF4-FFF2-40B4-BE49-F238E27FC236}">
                  <a16:creationId xmlns:a16="http://schemas.microsoft.com/office/drawing/2014/main" id="{CCDCC2C8-84C4-4C07-A4A7-1FE8508097B9}"/>
                </a:ext>
              </a:extLst>
            </p:cNvPr>
            <p:cNvSpPr>
              <a:spLocks noEditPoints="1"/>
            </p:cNvSpPr>
            <p:nvPr/>
          </p:nvSpPr>
          <p:spPr bwMode="auto">
            <a:xfrm>
              <a:off x="1288" y="2810"/>
              <a:ext cx="53" cy="39"/>
            </a:xfrm>
            <a:custGeom>
              <a:avLst/>
              <a:gdLst>
                <a:gd name="T0" fmla="*/ 8 w 41"/>
                <a:gd name="T1" fmla="*/ 24 h 30"/>
                <a:gd name="T2" fmla="*/ 8 w 41"/>
                <a:gd name="T3" fmla="*/ 24 h 30"/>
                <a:gd name="T4" fmla="*/ 8 w 41"/>
                <a:gd name="T5" fmla="*/ 24 h 30"/>
                <a:gd name="T6" fmla="*/ 8 w 41"/>
                <a:gd name="T7" fmla="*/ 23 h 30"/>
                <a:gd name="T8" fmla="*/ 17 w 41"/>
                <a:gd name="T9" fmla="*/ 12 h 30"/>
                <a:gd name="T10" fmla="*/ 31 w 41"/>
                <a:gd name="T11" fmla="*/ 6 h 30"/>
                <a:gd name="T12" fmla="*/ 31 w 41"/>
                <a:gd name="T13" fmla="*/ 6 h 30"/>
                <a:gd name="T14" fmla="*/ 32 w 41"/>
                <a:gd name="T15" fmla="*/ 6 h 30"/>
                <a:gd name="T16" fmla="*/ 32 w 41"/>
                <a:gd name="T17" fmla="*/ 6 h 30"/>
                <a:gd name="T18" fmla="*/ 35 w 41"/>
                <a:gd name="T19" fmla="*/ 7 h 30"/>
                <a:gd name="T20" fmla="*/ 35 w 41"/>
                <a:gd name="T21" fmla="*/ 7 h 30"/>
                <a:gd name="T22" fmla="*/ 9 w 41"/>
                <a:gd name="T23" fmla="*/ 23 h 30"/>
                <a:gd name="T24" fmla="*/ 8 w 41"/>
                <a:gd name="T25" fmla="*/ 23 h 30"/>
                <a:gd name="T26" fmla="*/ 8 w 41"/>
                <a:gd name="T27" fmla="*/ 23 h 30"/>
                <a:gd name="T28" fmla="*/ 32 w 41"/>
                <a:gd name="T29" fmla="*/ 0 h 30"/>
                <a:gd name="T30" fmla="*/ 31 w 41"/>
                <a:gd name="T31" fmla="*/ 0 h 30"/>
                <a:gd name="T32" fmla="*/ 31 w 41"/>
                <a:gd name="T33" fmla="*/ 0 h 30"/>
                <a:gd name="T34" fmla="*/ 13 w 41"/>
                <a:gd name="T35" fmla="*/ 7 h 30"/>
                <a:gd name="T36" fmla="*/ 1 w 41"/>
                <a:gd name="T37" fmla="*/ 22 h 30"/>
                <a:gd name="T38" fmla="*/ 0 w 41"/>
                <a:gd name="T39" fmla="*/ 25 h 30"/>
                <a:gd name="T40" fmla="*/ 2 w 41"/>
                <a:gd name="T41" fmla="*/ 26 h 30"/>
                <a:gd name="T42" fmla="*/ 4 w 41"/>
                <a:gd name="T43" fmla="*/ 24 h 30"/>
                <a:gd name="T44" fmla="*/ 2 w 41"/>
                <a:gd name="T45" fmla="*/ 26 h 30"/>
                <a:gd name="T46" fmla="*/ 5 w 41"/>
                <a:gd name="T47" fmla="*/ 28 h 30"/>
                <a:gd name="T48" fmla="*/ 6 w 41"/>
                <a:gd name="T49" fmla="*/ 29 h 30"/>
                <a:gd name="T50" fmla="*/ 7 w 41"/>
                <a:gd name="T51" fmla="*/ 30 h 30"/>
                <a:gd name="T52" fmla="*/ 9 w 41"/>
                <a:gd name="T53" fmla="*/ 30 h 30"/>
                <a:gd name="T54" fmla="*/ 9 w 41"/>
                <a:gd name="T55" fmla="*/ 30 h 30"/>
                <a:gd name="T56" fmla="*/ 11 w 41"/>
                <a:gd name="T57" fmla="*/ 29 h 30"/>
                <a:gd name="T58" fmla="*/ 11 w 41"/>
                <a:gd name="T59" fmla="*/ 29 h 30"/>
                <a:gd name="T60" fmla="*/ 39 w 41"/>
                <a:gd name="T61" fmla="*/ 12 h 30"/>
                <a:gd name="T62" fmla="*/ 39 w 41"/>
                <a:gd name="T63" fmla="*/ 12 h 30"/>
                <a:gd name="T64" fmla="*/ 40 w 41"/>
                <a:gd name="T65" fmla="*/ 10 h 30"/>
                <a:gd name="T66" fmla="*/ 41 w 41"/>
                <a:gd name="T67" fmla="*/ 8 h 30"/>
                <a:gd name="T68" fmla="*/ 41 w 41"/>
                <a:gd name="T69" fmla="*/ 7 h 30"/>
                <a:gd name="T70" fmla="*/ 41 w 41"/>
                <a:gd name="T71" fmla="*/ 5 h 30"/>
                <a:gd name="T72" fmla="*/ 40 w 41"/>
                <a:gd name="T73" fmla="*/ 4 h 30"/>
                <a:gd name="T74" fmla="*/ 39 w 41"/>
                <a:gd name="T75" fmla="*/ 3 h 30"/>
                <a:gd name="T76" fmla="*/ 39 w 41"/>
                <a:gd name="T77" fmla="*/ 3 h 30"/>
                <a:gd name="T78" fmla="*/ 32 w 41"/>
                <a:gd name="T7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0">
                  <a:moveTo>
                    <a:pt x="8" y="24"/>
                  </a:moveTo>
                  <a:cubicBezTo>
                    <a:pt x="8" y="24"/>
                    <a:pt x="8" y="24"/>
                    <a:pt x="8" y="24"/>
                  </a:cubicBezTo>
                  <a:cubicBezTo>
                    <a:pt x="8" y="24"/>
                    <a:pt x="8" y="24"/>
                    <a:pt x="8" y="24"/>
                  </a:cubicBezTo>
                  <a:moveTo>
                    <a:pt x="8" y="23"/>
                  </a:moveTo>
                  <a:cubicBezTo>
                    <a:pt x="11" y="19"/>
                    <a:pt x="14" y="15"/>
                    <a:pt x="17" y="12"/>
                  </a:cubicBezTo>
                  <a:cubicBezTo>
                    <a:pt x="21" y="8"/>
                    <a:pt x="25" y="6"/>
                    <a:pt x="31" y="6"/>
                  </a:cubicBezTo>
                  <a:cubicBezTo>
                    <a:pt x="31" y="6"/>
                    <a:pt x="31" y="6"/>
                    <a:pt x="31" y="6"/>
                  </a:cubicBezTo>
                  <a:cubicBezTo>
                    <a:pt x="32" y="6"/>
                    <a:pt x="32" y="6"/>
                    <a:pt x="32" y="6"/>
                  </a:cubicBezTo>
                  <a:cubicBezTo>
                    <a:pt x="32" y="6"/>
                    <a:pt x="32" y="6"/>
                    <a:pt x="32" y="6"/>
                  </a:cubicBezTo>
                  <a:cubicBezTo>
                    <a:pt x="32" y="6"/>
                    <a:pt x="34" y="6"/>
                    <a:pt x="35" y="7"/>
                  </a:cubicBezTo>
                  <a:cubicBezTo>
                    <a:pt x="35" y="7"/>
                    <a:pt x="35" y="7"/>
                    <a:pt x="35" y="7"/>
                  </a:cubicBezTo>
                  <a:cubicBezTo>
                    <a:pt x="26" y="13"/>
                    <a:pt x="18" y="18"/>
                    <a:pt x="9" y="23"/>
                  </a:cubicBezTo>
                  <a:cubicBezTo>
                    <a:pt x="9" y="23"/>
                    <a:pt x="8" y="23"/>
                    <a:pt x="8" y="23"/>
                  </a:cubicBezTo>
                  <a:cubicBezTo>
                    <a:pt x="8" y="23"/>
                    <a:pt x="8" y="23"/>
                    <a:pt x="8" y="23"/>
                  </a:cubicBezTo>
                  <a:moveTo>
                    <a:pt x="32" y="0"/>
                  </a:moveTo>
                  <a:cubicBezTo>
                    <a:pt x="31" y="0"/>
                    <a:pt x="31" y="0"/>
                    <a:pt x="31" y="0"/>
                  </a:cubicBezTo>
                  <a:cubicBezTo>
                    <a:pt x="31" y="0"/>
                    <a:pt x="31" y="0"/>
                    <a:pt x="31" y="0"/>
                  </a:cubicBezTo>
                  <a:cubicBezTo>
                    <a:pt x="24" y="0"/>
                    <a:pt x="18" y="3"/>
                    <a:pt x="13" y="7"/>
                  </a:cubicBezTo>
                  <a:cubicBezTo>
                    <a:pt x="8" y="11"/>
                    <a:pt x="5" y="17"/>
                    <a:pt x="1" y="22"/>
                  </a:cubicBezTo>
                  <a:cubicBezTo>
                    <a:pt x="0" y="25"/>
                    <a:pt x="0" y="25"/>
                    <a:pt x="0" y="25"/>
                  </a:cubicBezTo>
                  <a:cubicBezTo>
                    <a:pt x="2" y="26"/>
                    <a:pt x="2" y="26"/>
                    <a:pt x="2" y="26"/>
                  </a:cubicBezTo>
                  <a:cubicBezTo>
                    <a:pt x="4" y="24"/>
                    <a:pt x="4" y="24"/>
                    <a:pt x="4" y="24"/>
                  </a:cubicBezTo>
                  <a:cubicBezTo>
                    <a:pt x="2" y="26"/>
                    <a:pt x="2" y="26"/>
                    <a:pt x="2" y="26"/>
                  </a:cubicBezTo>
                  <a:cubicBezTo>
                    <a:pt x="3" y="27"/>
                    <a:pt x="4" y="27"/>
                    <a:pt x="5" y="28"/>
                  </a:cubicBezTo>
                  <a:cubicBezTo>
                    <a:pt x="5" y="29"/>
                    <a:pt x="6" y="29"/>
                    <a:pt x="6" y="29"/>
                  </a:cubicBezTo>
                  <a:cubicBezTo>
                    <a:pt x="7" y="29"/>
                    <a:pt x="7" y="29"/>
                    <a:pt x="7" y="30"/>
                  </a:cubicBezTo>
                  <a:cubicBezTo>
                    <a:pt x="8" y="30"/>
                    <a:pt x="8" y="30"/>
                    <a:pt x="9" y="30"/>
                  </a:cubicBezTo>
                  <a:cubicBezTo>
                    <a:pt x="9" y="30"/>
                    <a:pt x="9" y="30"/>
                    <a:pt x="9" y="30"/>
                  </a:cubicBezTo>
                  <a:cubicBezTo>
                    <a:pt x="9" y="30"/>
                    <a:pt x="10" y="30"/>
                    <a:pt x="11" y="29"/>
                  </a:cubicBezTo>
                  <a:cubicBezTo>
                    <a:pt x="11" y="29"/>
                    <a:pt x="11" y="29"/>
                    <a:pt x="11" y="29"/>
                  </a:cubicBezTo>
                  <a:cubicBezTo>
                    <a:pt x="20" y="24"/>
                    <a:pt x="30" y="18"/>
                    <a:pt x="39" y="12"/>
                  </a:cubicBezTo>
                  <a:cubicBezTo>
                    <a:pt x="39" y="12"/>
                    <a:pt x="39" y="12"/>
                    <a:pt x="39" y="12"/>
                  </a:cubicBezTo>
                  <a:cubicBezTo>
                    <a:pt x="40" y="11"/>
                    <a:pt x="40" y="11"/>
                    <a:pt x="40" y="10"/>
                  </a:cubicBezTo>
                  <a:cubicBezTo>
                    <a:pt x="40" y="9"/>
                    <a:pt x="41" y="9"/>
                    <a:pt x="41" y="8"/>
                  </a:cubicBezTo>
                  <a:cubicBezTo>
                    <a:pt x="41" y="8"/>
                    <a:pt x="41" y="7"/>
                    <a:pt x="41" y="7"/>
                  </a:cubicBezTo>
                  <a:cubicBezTo>
                    <a:pt x="41" y="6"/>
                    <a:pt x="41" y="6"/>
                    <a:pt x="41" y="5"/>
                  </a:cubicBezTo>
                  <a:cubicBezTo>
                    <a:pt x="41" y="5"/>
                    <a:pt x="40" y="4"/>
                    <a:pt x="40" y="4"/>
                  </a:cubicBezTo>
                  <a:cubicBezTo>
                    <a:pt x="40" y="4"/>
                    <a:pt x="40" y="3"/>
                    <a:pt x="39" y="3"/>
                  </a:cubicBezTo>
                  <a:cubicBezTo>
                    <a:pt x="39" y="3"/>
                    <a:pt x="39" y="3"/>
                    <a:pt x="39" y="3"/>
                  </a:cubicBezTo>
                  <a:cubicBezTo>
                    <a:pt x="37" y="1"/>
                    <a:pt x="35" y="0"/>
                    <a:pt x="32"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 name="Freeform 100">
              <a:extLst>
                <a:ext uri="{FF2B5EF4-FFF2-40B4-BE49-F238E27FC236}">
                  <a16:creationId xmlns:a16="http://schemas.microsoft.com/office/drawing/2014/main" id="{B60454E3-0DCB-4CE5-BEDB-4776F7349B39}"/>
                </a:ext>
              </a:extLst>
            </p:cNvPr>
            <p:cNvSpPr>
              <a:spLocks/>
            </p:cNvSpPr>
            <p:nvPr/>
          </p:nvSpPr>
          <p:spPr bwMode="auto">
            <a:xfrm>
              <a:off x="2014" y="2702"/>
              <a:ext cx="3" cy="10"/>
            </a:xfrm>
            <a:custGeom>
              <a:avLst/>
              <a:gdLst>
                <a:gd name="T0" fmla="*/ 0 w 2"/>
                <a:gd name="T1" fmla="*/ 0 h 7"/>
                <a:gd name="T2" fmla="*/ 2 w 2"/>
                <a:gd name="T3" fmla="*/ 7 h 7"/>
                <a:gd name="T4" fmla="*/ 0 w 2"/>
                <a:gd name="T5" fmla="*/ 0 h 7"/>
                <a:gd name="T6" fmla="*/ 0 w 2"/>
                <a:gd name="T7" fmla="*/ 0 h 7"/>
              </a:gdLst>
              <a:ahLst/>
              <a:cxnLst>
                <a:cxn ang="0">
                  <a:pos x="T0" y="T1"/>
                </a:cxn>
                <a:cxn ang="0">
                  <a:pos x="T2" y="T3"/>
                </a:cxn>
                <a:cxn ang="0">
                  <a:pos x="T4" y="T5"/>
                </a:cxn>
                <a:cxn ang="0">
                  <a:pos x="T6" y="T7"/>
                </a:cxn>
              </a:cxnLst>
              <a:rect l="0" t="0" r="r" b="b"/>
              <a:pathLst>
                <a:path w="2" h="7">
                  <a:moveTo>
                    <a:pt x="0" y="0"/>
                  </a:moveTo>
                  <a:cubicBezTo>
                    <a:pt x="1" y="2"/>
                    <a:pt x="1" y="5"/>
                    <a:pt x="2" y="7"/>
                  </a:cubicBezTo>
                  <a:cubicBezTo>
                    <a:pt x="2" y="4"/>
                    <a:pt x="1" y="2"/>
                    <a:pt x="0" y="0"/>
                  </a:cubicBezTo>
                  <a:cubicBezTo>
                    <a:pt x="0" y="0"/>
                    <a:pt x="0" y="0"/>
                    <a:pt x="0"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0" name="Freeform 101">
              <a:extLst>
                <a:ext uri="{FF2B5EF4-FFF2-40B4-BE49-F238E27FC236}">
                  <a16:creationId xmlns:a16="http://schemas.microsoft.com/office/drawing/2014/main" id="{3F13EBB8-8211-4C9A-A5A6-3635897E07B0}"/>
                </a:ext>
              </a:extLst>
            </p:cNvPr>
            <p:cNvSpPr>
              <a:spLocks noEditPoints="1"/>
            </p:cNvSpPr>
            <p:nvPr/>
          </p:nvSpPr>
          <p:spPr bwMode="auto">
            <a:xfrm>
              <a:off x="2001" y="2684"/>
              <a:ext cx="24" cy="62"/>
            </a:xfrm>
            <a:custGeom>
              <a:avLst/>
              <a:gdLst>
                <a:gd name="T0" fmla="*/ 12 w 18"/>
                <a:gd name="T1" fmla="*/ 21 h 47"/>
                <a:gd name="T2" fmla="*/ 10 w 18"/>
                <a:gd name="T3" fmla="*/ 14 h 47"/>
                <a:gd name="T4" fmla="*/ 10 w 18"/>
                <a:gd name="T5" fmla="*/ 14 h 47"/>
                <a:gd name="T6" fmla="*/ 12 w 18"/>
                <a:gd name="T7" fmla="*/ 21 h 47"/>
                <a:gd name="T8" fmla="*/ 3 w 18"/>
                <a:gd name="T9" fmla="*/ 8 h 47"/>
                <a:gd name="T10" fmla="*/ 5 w 18"/>
                <a:gd name="T11" fmla="*/ 6 h 47"/>
                <a:gd name="T12" fmla="*/ 3 w 18"/>
                <a:gd name="T13" fmla="*/ 8 h 47"/>
                <a:gd name="T14" fmla="*/ 0 w 18"/>
                <a:gd name="T15" fmla="*/ 0 h 47"/>
                <a:gd name="T16" fmla="*/ 2 w 18"/>
                <a:gd name="T17" fmla="*/ 6 h 47"/>
                <a:gd name="T18" fmla="*/ 5 w 18"/>
                <a:gd name="T19" fmla="*/ 6 h 47"/>
                <a:gd name="T20" fmla="*/ 2 w 18"/>
                <a:gd name="T21" fmla="*/ 6 h 47"/>
                <a:gd name="T22" fmla="*/ 10 w 18"/>
                <a:gd name="T23" fmla="*/ 36 h 47"/>
                <a:gd name="T24" fmla="*/ 13 w 18"/>
                <a:gd name="T25" fmla="*/ 47 h 47"/>
                <a:gd name="T26" fmla="*/ 16 w 18"/>
                <a:gd name="T27" fmla="*/ 36 h 47"/>
                <a:gd name="T28" fmla="*/ 18 w 18"/>
                <a:gd name="T29" fmla="*/ 21 h 47"/>
                <a:gd name="T30" fmla="*/ 15 w 18"/>
                <a:gd name="T31" fmla="*/ 11 h 47"/>
                <a:gd name="T32" fmla="*/ 6 w 18"/>
                <a:gd name="T33" fmla="*/ 3 h 47"/>
                <a:gd name="T34" fmla="*/ 0 w 18"/>
                <a:gd name="T3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47">
                  <a:moveTo>
                    <a:pt x="12" y="21"/>
                  </a:moveTo>
                  <a:cubicBezTo>
                    <a:pt x="11" y="19"/>
                    <a:pt x="11" y="16"/>
                    <a:pt x="10" y="14"/>
                  </a:cubicBezTo>
                  <a:cubicBezTo>
                    <a:pt x="10" y="14"/>
                    <a:pt x="10" y="14"/>
                    <a:pt x="10" y="14"/>
                  </a:cubicBezTo>
                  <a:cubicBezTo>
                    <a:pt x="11" y="16"/>
                    <a:pt x="12" y="18"/>
                    <a:pt x="12" y="21"/>
                  </a:cubicBezTo>
                  <a:moveTo>
                    <a:pt x="3" y="8"/>
                  </a:moveTo>
                  <a:cubicBezTo>
                    <a:pt x="5" y="6"/>
                    <a:pt x="5" y="6"/>
                    <a:pt x="5" y="6"/>
                  </a:cubicBezTo>
                  <a:cubicBezTo>
                    <a:pt x="3" y="8"/>
                    <a:pt x="3" y="8"/>
                    <a:pt x="3" y="8"/>
                  </a:cubicBezTo>
                  <a:moveTo>
                    <a:pt x="0" y="0"/>
                  </a:moveTo>
                  <a:cubicBezTo>
                    <a:pt x="2" y="6"/>
                    <a:pt x="2" y="6"/>
                    <a:pt x="2" y="6"/>
                  </a:cubicBezTo>
                  <a:cubicBezTo>
                    <a:pt x="5" y="6"/>
                    <a:pt x="5" y="6"/>
                    <a:pt x="5" y="6"/>
                  </a:cubicBezTo>
                  <a:cubicBezTo>
                    <a:pt x="2" y="6"/>
                    <a:pt x="2" y="6"/>
                    <a:pt x="2" y="6"/>
                  </a:cubicBezTo>
                  <a:cubicBezTo>
                    <a:pt x="4" y="16"/>
                    <a:pt x="7" y="26"/>
                    <a:pt x="10" y="36"/>
                  </a:cubicBezTo>
                  <a:cubicBezTo>
                    <a:pt x="13" y="47"/>
                    <a:pt x="13" y="47"/>
                    <a:pt x="13" y="47"/>
                  </a:cubicBezTo>
                  <a:cubicBezTo>
                    <a:pt x="16" y="36"/>
                    <a:pt x="16" y="36"/>
                    <a:pt x="16" y="36"/>
                  </a:cubicBezTo>
                  <a:cubicBezTo>
                    <a:pt x="17" y="31"/>
                    <a:pt x="18" y="26"/>
                    <a:pt x="18" y="21"/>
                  </a:cubicBezTo>
                  <a:cubicBezTo>
                    <a:pt x="18" y="18"/>
                    <a:pt x="17" y="14"/>
                    <a:pt x="15" y="11"/>
                  </a:cubicBezTo>
                  <a:cubicBezTo>
                    <a:pt x="13" y="8"/>
                    <a:pt x="10" y="5"/>
                    <a:pt x="6" y="3"/>
                  </a:cubicBezTo>
                  <a:cubicBezTo>
                    <a:pt x="0" y="0"/>
                    <a:pt x="0" y="0"/>
                    <a:pt x="0" y="0"/>
                  </a:cubicBezTo>
                </a:path>
              </a:pathLst>
            </a:custGeom>
            <a:solidFill>
              <a:srgbClr val="B9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1" name="Freeform 102">
              <a:extLst>
                <a:ext uri="{FF2B5EF4-FFF2-40B4-BE49-F238E27FC236}">
                  <a16:creationId xmlns:a16="http://schemas.microsoft.com/office/drawing/2014/main" id="{AEA0FF76-B510-408A-87D2-10E4BFB87CFA}"/>
                </a:ext>
              </a:extLst>
            </p:cNvPr>
            <p:cNvSpPr>
              <a:spLocks noEditPoints="1"/>
            </p:cNvSpPr>
            <p:nvPr/>
          </p:nvSpPr>
          <p:spPr bwMode="auto">
            <a:xfrm>
              <a:off x="888" y="1644"/>
              <a:ext cx="677" cy="1040"/>
            </a:xfrm>
            <a:custGeom>
              <a:avLst/>
              <a:gdLst>
                <a:gd name="T0" fmla="*/ 479 w 518"/>
                <a:gd name="T1" fmla="*/ 717 h 796"/>
                <a:gd name="T2" fmla="*/ 476 w 518"/>
                <a:gd name="T3" fmla="*/ 716 h 796"/>
                <a:gd name="T4" fmla="*/ 25 w 518"/>
                <a:gd name="T5" fmla="*/ 457 h 796"/>
                <a:gd name="T6" fmla="*/ 80 w 518"/>
                <a:gd name="T7" fmla="*/ 672 h 796"/>
                <a:gd name="T8" fmla="*/ 114 w 518"/>
                <a:gd name="T9" fmla="*/ 667 h 796"/>
                <a:gd name="T10" fmla="*/ 112 w 518"/>
                <a:gd name="T11" fmla="*/ 641 h 796"/>
                <a:gd name="T12" fmla="*/ 117 w 518"/>
                <a:gd name="T13" fmla="*/ 625 h 796"/>
                <a:gd name="T14" fmla="*/ 253 w 518"/>
                <a:gd name="T15" fmla="*/ 744 h 796"/>
                <a:gd name="T16" fmla="*/ 159 w 518"/>
                <a:gd name="T17" fmla="*/ 714 h 796"/>
                <a:gd name="T18" fmla="*/ 105 w 518"/>
                <a:gd name="T19" fmla="*/ 726 h 796"/>
                <a:gd name="T20" fmla="*/ 241 w 518"/>
                <a:gd name="T21" fmla="*/ 796 h 796"/>
                <a:gd name="T22" fmla="*/ 385 w 518"/>
                <a:gd name="T23" fmla="*/ 743 h 796"/>
                <a:gd name="T24" fmla="*/ 339 w 518"/>
                <a:gd name="T25" fmla="*/ 648 h 796"/>
                <a:gd name="T26" fmla="*/ 286 w 518"/>
                <a:gd name="T27" fmla="*/ 653 h 796"/>
                <a:gd name="T28" fmla="*/ 347 w 518"/>
                <a:gd name="T29" fmla="*/ 621 h 796"/>
                <a:gd name="T30" fmla="*/ 314 w 518"/>
                <a:gd name="T31" fmla="*/ 497 h 796"/>
                <a:gd name="T32" fmla="*/ 328 w 518"/>
                <a:gd name="T33" fmla="*/ 500 h 796"/>
                <a:gd name="T34" fmla="*/ 448 w 518"/>
                <a:gd name="T35" fmla="*/ 572 h 796"/>
                <a:gd name="T36" fmla="*/ 475 w 518"/>
                <a:gd name="T37" fmla="*/ 557 h 796"/>
                <a:gd name="T38" fmla="*/ 464 w 518"/>
                <a:gd name="T39" fmla="*/ 551 h 796"/>
                <a:gd name="T40" fmla="*/ 326 w 518"/>
                <a:gd name="T41" fmla="*/ 485 h 796"/>
                <a:gd name="T42" fmla="*/ 295 w 518"/>
                <a:gd name="T43" fmla="*/ 499 h 796"/>
                <a:gd name="T44" fmla="*/ 342 w 518"/>
                <a:gd name="T45" fmla="*/ 589 h 796"/>
                <a:gd name="T46" fmla="*/ 251 w 518"/>
                <a:gd name="T47" fmla="*/ 612 h 796"/>
                <a:gd name="T48" fmla="*/ 79 w 518"/>
                <a:gd name="T49" fmla="*/ 561 h 796"/>
                <a:gd name="T50" fmla="*/ 67 w 518"/>
                <a:gd name="T51" fmla="*/ 493 h 796"/>
                <a:gd name="T52" fmla="*/ 79 w 518"/>
                <a:gd name="T53" fmla="*/ 484 h 796"/>
                <a:gd name="T54" fmla="*/ 108 w 518"/>
                <a:gd name="T55" fmla="*/ 484 h 796"/>
                <a:gd name="T56" fmla="*/ 108 w 518"/>
                <a:gd name="T57" fmla="*/ 458 h 796"/>
                <a:gd name="T58" fmla="*/ 100 w 518"/>
                <a:gd name="T59" fmla="*/ 453 h 796"/>
                <a:gd name="T60" fmla="*/ 56 w 518"/>
                <a:gd name="T61" fmla="*/ 434 h 796"/>
                <a:gd name="T62" fmla="*/ 113 w 518"/>
                <a:gd name="T63" fmla="*/ 376 h 796"/>
                <a:gd name="T64" fmla="*/ 116 w 518"/>
                <a:gd name="T65" fmla="*/ 392 h 796"/>
                <a:gd name="T66" fmla="*/ 113 w 518"/>
                <a:gd name="T67" fmla="*/ 376 h 796"/>
                <a:gd name="T68" fmla="*/ 284 w 518"/>
                <a:gd name="T69" fmla="*/ 283 h 796"/>
                <a:gd name="T70" fmla="*/ 290 w 518"/>
                <a:gd name="T71" fmla="*/ 276 h 796"/>
                <a:gd name="T72" fmla="*/ 27 w 518"/>
                <a:gd name="T73" fmla="*/ 202 h 796"/>
                <a:gd name="T74" fmla="*/ 27 w 518"/>
                <a:gd name="T75" fmla="*/ 383 h 796"/>
                <a:gd name="T76" fmla="*/ 108 w 518"/>
                <a:gd name="T77" fmla="*/ 373 h 796"/>
                <a:gd name="T78" fmla="*/ 103 w 518"/>
                <a:gd name="T79" fmla="*/ 369 h 796"/>
                <a:gd name="T80" fmla="*/ 23 w 518"/>
                <a:gd name="T81" fmla="*/ 315 h 796"/>
                <a:gd name="T82" fmla="*/ 53 w 518"/>
                <a:gd name="T83" fmla="*/ 195 h 796"/>
                <a:gd name="T84" fmla="*/ 41 w 518"/>
                <a:gd name="T85" fmla="*/ 191 h 796"/>
                <a:gd name="T86" fmla="*/ 102 w 518"/>
                <a:gd name="T87" fmla="*/ 39 h 796"/>
                <a:gd name="T88" fmla="*/ 75 w 518"/>
                <a:gd name="T89" fmla="*/ 147 h 796"/>
                <a:gd name="T90" fmla="*/ 138 w 518"/>
                <a:gd name="T91" fmla="*/ 169 h 796"/>
                <a:gd name="T92" fmla="*/ 166 w 518"/>
                <a:gd name="T93" fmla="*/ 221 h 796"/>
                <a:gd name="T94" fmla="*/ 293 w 518"/>
                <a:gd name="T95" fmla="*/ 239 h 796"/>
                <a:gd name="T96" fmla="*/ 410 w 518"/>
                <a:gd name="T97" fmla="*/ 188 h 796"/>
                <a:gd name="T98" fmla="*/ 289 w 518"/>
                <a:gd name="T99" fmla="*/ 197 h 796"/>
                <a:gd name="T100" fmla="*/ 172 w 518"/>
                <a:gd name="T101" fmla="*/ 187 h 796"/>
                <a:gd name="T102" fmla="*/ 133 w 518"/>
                <a:gd name="T103" fmla="*/ 157 h 796"/>
                <a:gd name="T104" fmla="*/ 109 w 518"/>
                <a:gd name="T105" fmla="*/ 162 h 796"/>
                <a:gd name="T106" fmla="*/ 104 w 518"/>
                <a:gd name="T107" fmla="*/ 75 h 796"/>
                <a:gd name="T108" fmla="*/ 137 w 518"/>
                <a:gd name="T109" fmla="*/ 23 h 796"/>
                <a:gd name="T110" fmla="*/ 222 w 518"/>
                <a:gd name="T111" fmla="*/ 43 h 796"/>
                <a:gd name="T112" fmla="*/ 224 w 518"/>
                <a:gd name="T113" fmla="*/ 27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8" h="796">
                  <a:moveTo>
                    <a:pt x="476" y="716"/>
                  </a:moveTo>
                  <a:cubicBezTo>
                    <a:pt x="477" y="716"/>
                    <a:pt x="478" y="716"/>
                    <a:pt x="479" y="717"/>
                  </a:cubicBezTo>
                  <a:cubicBezTo>
                    <a:pt x="492" y="720"/>
                    <a:pt x="505" y="722"/>
                    <a:pt x="518" y="724"/>
                  </a:cubicBezTo>
                  <a:cubicBezTo>
                    <a:pt x="476" y="716"/>
                    <a:pt x="476" y="716"/>
                    <a:pt x="476" y="716"/>
                  </a:cubicBezTo>
                  <a:moveTo>
                    <a:pt x="46" y="433"/>
                  </a:moveTo>
                  <a:cubicBezTo>
                    <a:pt x="32" y="433"/>
                    <a:pt x="27" y="440"/>
                    <a:pt x="25" y="457"/>
                  </a:cubicBezTo>
                  <a:cubicBezTo>
                    <a:pt x="18" y="527"/>
                    <a:pt x="32" y="593"/>
                    <a:pt x="63" y="656"/>
                  </a:cubicBezTo>
                  <a:cubicBezTo>
                    <a:pt x="66" y="662"/>
                    <a:pt x="73" y="668"/>
                    <a:pt x="80" y="672"/>
                  </a:cubicBezTo>
                  <a:cubicBezTo>
                    <a:pt x="84" y="674"/>
                    <a:pt x="88" y="675"/>
                    <a:pt x="93" y="675"/>
                  </a:cubicBezTo>
                  <a:cubicBezTo>
                    <a:pt x="100" y="675"/>
                    <a:pt x="107" y="672"/>
                    <a:pt x="114" y="667"/>
                  </a:cubicBezTo>
                  <a:cubicBezTo>
                    <a:pt x="124" y="660"/>
                    <a:pt x="113" y="653"/>
                    <a:pt x="113" y="646"/>
                  </a:cubicBezTo>
                  <a:cubicBezTo>
                    <a:pt x="113" y="644"/>
                    <a:pt x="112" y="643"/>
                    <a:pt x="112" y="641"/>
                  </a:cubicBezTo>
                  <a:cubicBezTo>
                    <a:pt x="113" y="636"/>
                    <a:pt x="113" y="631"/>
                    <a:pt x="114" y="625"/>
                  </a:cubicBezTo>
                  <a:cubicBezTo>
                    <a:pt x="115" y="625"/>
                    <a:pt x="116" y="625"/>
                    <a:pt x="117" y="625"/>
                  </a:cubicBezTo>
                  <a:cubicBezTo>
                    <a:pt x="156" y="681"/>
                    <a:pt x="205" y="722"/>
                    <a:pt x="275" y="734"/>
                  </a:cubicBezTo>
                  <a:cubicBezTo>
                    <a:pt x="268" y="740"/>
                    <a:pt x="262" y="744"/>
                    <a:pt x="253" y="744"/>
                  </a:cubicBezTo>
                  <a:cubicBezTo>
                    <a:pt x="248" y="744"/>
                    <a:pt x="242" y="743"/>
                    <a:pt x="235" y="740"/>
                  </a:cubicBezTo>
                  <a:cubicBezTo>
                    <a:pt x="210" y="732"/>
                    <a:pt x="184" y="724"/>
                    <a:pt x="159" y="714"/>
                  </a:cubicBezTo>
                  <a:cubicBezTo>
                    <a:pt x="152" y="711"/>
                    <a:pt x="145" y="709"/>
                    <a:pt x="139" y="709"/>
                  </a:cubicBezTo>
                  <a:cubicBezTo>
                    <a:pt x="126" y="709"/>
                    <a:pt x="115" y="715"/>
                    <a:pt x="105" y="726"/>
                  </a:cubicBezTo>
                  <a:cubicBezTo>
                    <a:pt x="114" y="754"/>
                    <a:pt x="135" y="773"/>
                    <a:pt x="169" y="785"/>
                  </a:cubicBezTo>
                  <a:cubicBezTo>
                    <a:pt x="194" y="793"/>
                    <a:pt x="218" y="796"/>
                    <a:pt x="241" y="796"/>
                  </a:cubicBezTo>
                  <a:cubicBezTo>
                    <a:pt x="287" y="796"/>
                    <a:pt x="331" y="783"/>
                    <a:pt x="373" y="760"/>
                  </a:cubicBezTo>
                  <a:cubicBezTo>
                    <a:pt x="379" y="757"/>
                    <a:pt x="384" y="749"/>
                    <a:pt x="385" y="743"/>
                  </a:cubicBezTo>
                  <a:cubicBezTo>
                    <a:pt x="390" y="715"/>
                    <a:pt x="385" y="688"/>
                    <a:pt x="368" y="664"/>
                  </a:cubicBezTo>
                  <a:cubicBezTo>
                    <a:pt x="360" y="654"/>
                    <a:pt x="351" y="648"/>
                    <a:pt x="339" y="648"/>
                  </a:cubicBezTo>
                  <a:cubicBezTo>
                    <a:pt x="337" y="648"/>
                    <a:pt x="335" y="648"/>
                    <a:pt x="333" y="649"/>
                  </a:cubicBezTo>
                  <a:cubicBezTo>
                    <a:pt x="317" y="651"/>
                    <a:pt x="302" y="652"/>
                    <a:pt x="286" y="653"/>
                  </a:cubicBezTo>
                  <a:cubicBezTo>
                    <a:pt x="284" y="644"/>
                    <a:pt x="288" y="641"/>
                    <a:pt x="294" y="639"/>
                  </a:cubicBezTo>
                  <a:cubicBezTo>
                    <a:pt x="312" y="633"/>
                    <a:pt x="330" y="628"/>
                    <a:pt x="347" y="621"/>
                  </a:cubicBezTo>
                  <a:cubicBezTo>
                    <a:pt x="382" y="606"/>
                    <a:pt x="389" y="573"/>
                    <a:pt x="363" y="545"/>
                  </a:cubicBezTo>
                  <a:cubicBezTo>
                    <a:pt x="347" y="529"/>
                    <a:pt x="331" y="513"/>
                    <a:pt x="314" y="497"/>
                  </a:cubicBezTo>
                  <a:cubicBezTo>
                    <a:pt x="316" y="497"/>
                    <a:pt x="317" y="497"/>
                    <a:pt x="318" y="497"/>
                  </a:cubicBezTo>
                  <a:cubicBezTo>
                    <a:pt x="322" y="497"/>
                    <a:pt x="325" y="498"/>
                    <a:pt x="328" y="500"/>
                  </a:cubicBezTo>
                  <a:cubicBezTo>
                    <a:pt x="361" y="521"/>
                    <a:pt x="394" y="542"/>
                    <a:pt x="427" y="562"/>
                  </a:cubicBezTo>
                  <a:cubicBezTo>
                    <a:pt x="436" y="569"/>
                    <a:pt x="442" y="572"/>
                    <a:pt x="448" y="572"/>
                  </a:cubicBezTo>
                  <a:cubicBezTo>
                    <a:pt x="454" y="572"/>
                    <a:pt x="460" y="568"/>
                    <a:pt x="470" y="560"/>
                  </a:cubicBezTo>
                  <a:cubicBezTo>
                    <a:pt x="472" y="558"/>
                    <a:pt x="473" y="557"/>
                    <a:pt x="475" y="557"/>
                  </a:cubicBezTo>
                  <a:cubicBezTo>
                    <a:pt x="475" y="556"/>
                    <a:pt x="475" y="556"/>
                    <a:pt x="474" y="555"/>
                  </a:cubicBezTo>
                  <a:cubicBezTo>
                    <a:pt x="472" y="553"/>
                    <a:pt x="469" y="552"/>
                    <a:pt x="464" y="551"/>
                  </a:cubicBezTo>
                  <a:cubicBezTo>
                    <a:pt x="414" y="546"/>
                    <a:pt x="371" y="523"/>
                    <a:pt x="334" y="489"/>
                  </a:cubicBezTo>
                  <a:cubicBezTo>
                    <a:pt x="332" y="487"/>
                    <a:pt x="329" y="485"/>
                    <a:pt x="326" y="485"/>
                  </a:cubicBezTo>
                  <a:cubicBezTo>
                    <a:pt x="326" y="485"/>
                    <a:pt x="326" y="485"/>
                    <a:pt x="325" y="485"/>
                  </a:cubicBezTo>
                  <a:cubicBezTo>
                    <a:pt x="316" y="489"/>
                    <a:pt x="306" y="493"/>
                    <a:pt x="295" y="499"/>
                  </a:cubicBezTo>
                  <a:cubicBezTo>
                    <a:pt x="309" y="521"/>
                    <a:pt x="322" y="542"/>
                    <a:pt x="334" y="564"/>
                  </a:cubicBezTo>
                  <a:cubicBezTo>
                    <a:pt x="338" y="572"/>
                    <a:pt x="341" y="581"/>
                    <a:pt x="342" y="589"/>
                  </a:cubicBezTo>
                  <a:cubicBezTo>
                    <a:pt x="343" y="592"/>
                    <a:pt x="338" y="598"/>
                    <a:pt x="335" y="599"/>
                  </a:cubicBezTo>
                  <a:cubicBezTo>
                    <a:pt x="307" y="607"/>
                    <a:pt x="279" y="612"/>
                    <a:pt x="251" y="612"/>
                  </a:cubicBezTo>
                  <a:cubicBezTo>
                    <a:pt x="238" y="612"/>
                    <a:pt x="224" y="611"/>
                    <a:pt x="211" y="608"/>
                  </a:cubicBezTo>
                  <a:cubicBezTo>
                    <a:pt x="165" y="600"/>
                    <a:pt x="122" y="582"/>
                    <a:pt x="79" y="561"/>
                  </a:cubicBezTo>
                  <a:cubicBezTo>
                    <a:pt x="68" y="556"/>
                    <a:pt x="62" y="548"/>
                    <a:pt x="63" y="536"/>
                  </a:cubicBezTo>
                  <a:cubicBezTo>
                    <a:pt x="63" y="522"/>
                    <a:pt x="65" y="507"/>
                    <a:pt x="67" y="493"/>
                  </a:cubicBezTo>
                  <a:cubicBezTo>
                    <a:pt x="68" y="487"/>
                    <a:pt x="72" y="484"/>
                    <a:pt x="78" y="484"/>
                  </a:cubicBezTo>
                  <a:cubicBezTo>
                    <a:pt x="78" y="484"/>
                    <a:pt x="79" y="484"/>
                    <a:pt x="79" y="484"/>
                  </a:cubicBezTo>
                  <a:cubicBezTo>
                    <a:pt x="83" y="485"/>
                    <a:pt x="87" y="485"/>
                    <a:pt x="91" y="485"/>
                  </a:cubicBezTo>
                  <a:cubicBezTo>
                    <a:pt x="97" y="485"/>
                    <a:pt x="103" y="484"/>
                    <a:pt x="108" y="484"/>
                  </a:cubicBezTo>
                  <a:cubicBezTo>
                    <a:pt x="109" y="482"/>
                    <a:pt x="110" y="482"/>
                    <a:pt x="110" y="481"/>
                  </a:cubicBezTo>
                  <a:cubicBezTo>
                    <a:pt x="109" y="473"/>
                    <a:pt x="108" y="466"/>
                    <a:pt x="108" y="458"/>
                  </a:cubicBezTo>
                  <a:cubicBezTo>
                    <a:pt x="108" y="458"/>
                    <a:pt x="107" y="459"/>
                    <a:pt x="107" y="459"/>
                  </a:cubicBezTo>
                  <a:cubicBezTo>
                    <a:pt x="105" y="457"/>
                    <a:pt x="102" y="455"/>
                    <a:pt x="100" y="453"/>
                  </a:cubicBezTo>
                  <a:cubicBezTo>
                    <a:pt x="94" y="448"/>
                    <a:pt x="90" y="443"/>
                    <a:pt x="84" y="440"/>
                  </a:cubicBezTo>
                  <a:cubicBezTo>
                    <a:pt x="75" y="437"/>
                    <a:pt x="65" y="435"/>
                    <a:pt x="56" y="434"/>
                  </a:cubicBezTo>
                  <a:cubicBezTo>
                    <a:pt x="52" y="433"/>
                    <a:pt x="49" y="433"/>
                    <a:pt x="46" y="433"/>
                  </a:cubicBezTo>
                  <a:moveTo>
                    <a:pt x="113" y="376"/>
                  </a:moveTo>
                  <a:cubicBezTo>
                    <a:pt x="114" y="379"/>
                    <a:pt x="116" y="382"/>
                    <a:pt x="116" y="385"/>
                  </a:cubicBezTo>
                  <a:cubicBezTo>
                    <a:pt x="116" y="388"/>
                    <a:pt x="116" y="390"/>
                    <a:pt x="116" y="392"/>
                  </a:cubicBezTo>
                  <a:cubicBezTo>
                    <a:pt x="116" y="392"/>
                    <a:pt x="116" y="391"/>
                    <a:pt x="116" y="390"/>
                  </a:cubicBezTo>
                  <a:cubicBezTo>
                    <a:pt x="118" y="385"/>
                    <a:pt x="116" y="380"/>
                    <a:pt x="113" y="376"/>
                  </a:cubicBezTo>
                  <a:moveTo>
                    <a:pt x="290" y="276"/>
                  </a:moveTo>
                  <a:cubicBezTo>
                    <a:pt x="288" y="279"/>
                    <a:pt x="286" y="281"/>
                    <a:pt x="284" y="283"/>
                  </a:cubicBezTo>
                  <a:cubicBezTo>
                    <a:pt x="286" y="282"/>
                    <a:pt x="288" y="280"/>
                    <a:pt x="291" y="279"/>
                  </a:cubicBezTo>
                  <a:cubicBezTo>
                    <a:pt x="290" y="278"/>
                    <a:pt x="290" y="277"/>
                    <a:pt x="290" y="276"/>
                  </a:cubicBezTo>
                  <a:moveTo>
                    <a:pt x="41" y="191"/>
                  </a:moveTo>
                  <a:cubicBezTo>
                    <a:pt x="35" y="191"/>
                    <a:pt x="30" y="195"/>
                    <a:pt x="27" y="202"/>
                  </a:cubicBezTo>
                  <a:cubicBezTo>
                    <a:pt x="7" y="245"/>
                    <a:pt x="3" y="292"/>
                    <a:pt x="1" y="339"/>
                  </a:cubicBezTo>
                  <a:cubicBezTo>
                    <a:pt x="0" y="359"/>
                    <a:pt x="9" y="375"/>
                    <a:pt x="27" y="383"/>
                  </a:cubicBezTo>
                  <a:cubicBezTo>
                    <a:pt x="50" y="392"/>
                    <a:pt x="74" y="398"/>
                    <a:pt x="97" y="405"/>
                  </a:cubicBezTo>
                  <a:cubicBezTo>
                    <a:pt x="102" y="393"/>
                    <a:pt x="105" y="383"/>
                    <a:pt x="108" y="373"/>
                  </a:cubicBezTo>
                  <a:cubicBezTo>
                    <a:pt x="109" y="373"/>
                    <a:pt x="109" y="373"/>
                    <a:pt x="110" y="373"/>
                  </a:cubicBezTo>
                  <a:cubicBezTo>
                    <a:pt x="108" y="371"/>
                    <a:pt x="106" y="370"/>
                    <a:pt x="103" y="369"/>
                  </a:cubicBezTo>
                  <a:cubicBezTo>
                    <a:pt x="81" y="361"/>
                    <a:pt x="60" y="350"/>
                    <a:pt x="39" y="341"/>
                  </a:cubicBezTo>
                  <a:cubicBezTo>
                    <a:pt x="28" y="336"/>
                    <a:pt x="24" y="327"/>
                    <a:pt x="23" y="315"/>
                  </a:cubicBezTo>
                  <a:cubicBezTo>
                    <a:pt x="18" y="273"/>
                    <a:pt x="32" y="235"/>
                    <a:pt x="51" y="197"/>
                  </a:cubicBezTo>
                  <a:cubicBezTo>
                    <a:pt x="52" y="196"/>
                    <a:pt x="52" y="195"/>
                    <a:pt x="53" y="195"/>
                  </a:cubicBezTo>
                  <a:cubicBezTo>
                    <a:pt x="51" y="194"/>
                    <a:pt x="50" y="193"/>
                    <a:pt x="48" y="193"/>
                  </a:cubicBezTo>
                  <a:cubicBezTo>
                    <a:pt x="45" y="191"/>
                    <a:pt x="43" y="191"/>
                    <a:pt x="41" y="191"/>
                  </a:cubicBezTo>
                  <a:moveTo>
                    <a:pt x="169" y="0"/>
                  </a:moveTo>
                  <a:cubicBezTo>
                    <a:pt x="141" y="0"/>
                    <a:pt x="112" y="16"/>
                    <a:pt x="102" y="39"/>
                  </a:cubicBezTo>
                  <a:cubicBezTo>
                    <a:pt x="91" y="63"/>
                    <a:pt x="83" y="89"/>
                    <a:pt x="76" y="114"/>
                  </a:cubicBezTo>
                  <a:cubicBezTo>
                    <a:pt x="73" y="124"/>
                    <a:pt x="74" y="137"/>
                    <a:pt x="75" y="147"/>
                  </a:cubicBezTo>
                  <a:cubicBezTo>
                    <a:pt x="80" y="174"/>
                    <a:pt x="105" y="198"/>
                    <a:pt x="127" y="200"/>
                  </a:cubicBezTo>
                  <a:cubicBezTo>
                    <a:pt x="131" y="190"/>
                    <a:pt x="134" y="179"/>
                    <a:pt x="138" y="169"/>
                  </a:cubicBezTo>
                  <a:cubicBezTo>
                    <a:pt x="143" y="180"/>
                    <a:pt x="145" y="191"/>
                    <a:pt x="146" y="202"/>
                  </a:cubicBezTo>
                  <a:cubicBezTo>
                    <a:pt x="148" y="213"/>
                    <a:pt x="154" y="219"/>
                    <a:pt x="166" y="221"/>
                  </a:cubicBezTo>
                  <a:cubicBezTo>
                    <a:pt x="207" y="227"/>
                    <a:pt x="248" y="233"/>
                    <a:pt x="290" y="239"/>
                  </a:cubicBezTo>
                  <a:cubicBezTo>
                    <a:pt x="291" y="239"/>
                    <a:pt x="292" y="239"/>
                    <a:pt x="293" y="239"/>
                  </a:cubicBezTo>
                  <a:cubicBezTo>
                    <a:pt x="298" y="239"/>
                    <a:pt x="304" y="238"/>
                    <a:pt x="309" y="236"/>
                  </a:cubicBezTo>
                  <a:cubicBezTo>
                    <a:pt x="343" y="220"/>
                    <a:pt x="376" y="204"/>
                    <a:pt x="410" y="188"/>
                  </a:cubicBezTo>
                  <a:cubicBezTo>
                    <a:pt x="410" y="179"/>
                    <a:pt x="409" y="171"/>
                    <a:pt x="408" y="163"/>
                  </a:cubicBezTo>
                  <a:cubicBezTo>
                    <a:pt x="370" y="179"/>
                    <a:pt x="330" y="191"/>
                    <a:pt x="289" y="197"/>
                  </a:cubicBezTo>
                  <a:cubicBezTo>
                    <a:pt x="273" y="200"/>
                    <a:pt x="256" y="202"/>
                    <a:pt x="239" y="202"/>
                  </a:cubicBezTo>
                  <a:cubicBezTo>
                    <a:pt x="216" y="202"/>
                    <a:pt x="194" y="198"/>
                    <a:pt x="172" y="187"/>
                  </a:cubicBezTo>
                  <a:cubicBezTo>
                    <a:pt x="167" y="185"/>
                    <a:pt x="162" y="181"/>
                    <a:pt x="159" y="177"/>
                  </a:cubicBezTo>
                  <a:cubicBezTo>
                    <a:pt x="151" y="163"/>
                    <a:pt x="144" y="157"/>
                    <a:pt x="133" y="157"/>
                  </a:cubicBezTo>
                  <a:cubicBezTo>
                    <a:pt x="128" y="157"/>
                    <a:pt x="122" y="159"/>
                    <a:pt x="115" y="161"/>
                  </a:cubicBezTo>
                  <a:cubicBezTo>
                    <a:pt x="113" y="161"/>
                    <a:pt x="111" y="162"/>
                    <a:pt x="109" y="162"/>
                  </a:cubicBezTo>
                  <a:cubicBezTo>
                    <a:pt x="98" y="162"/>
                    <a:pt x="91" y="154"/>
                    <a:pt x="92" y="143"/>
                  </a:cubicBezTo>
                  <a:cubicBezTo>
                    <a:pt x="95" y="121"/>
                    <a:pt x="98" y="98"/>
                    <a:pt x="104" y="75"/>
                  </a:cubicBezTo>
                  <a:cubicBezTo>
                    <a:pt x="108" y="61"/>
                    <a:pt x="116" y="48"/>
                    <a:pt x="123" y="34"/>
                  </a:cubicBezTo>
                  <a:cubicBezTo>
                    <a:pt x="126" y="29"/>
                    <a:pt x="132" y="25"/>
                    <a:pt x="137" y="23"/>
                  </a:cubicBezTo>
                  <a:cubicBezTo>
                    <a:pt x="150" y="19"/>
                    <a:pt x="162" y="16"/>
                    <a:pt x="173" y="16"/>
                  </a:cubicBezTo>
                  <a:cubicBezTo>
                    <a:pt x="192" y="16"/>
                    <a:pt x="208" y="24"/>
                    <a:pt x="222" y="43"/>
                  </a:cubicBezTo>
                  <a:cubicBezTo>
                    <a:pt x="223" y="45"/>
                    <a:pt x="225" y="46"/>
                    <a:pt x="226" y="48"/>
                  </a:cubicBezTo>
                  <a:cubicBezTo>
                    <a:pt x="231" y="40"/>
                    <a:pt x="230" y="34"/>
                    <a:pt x="224" y="27"/>
                  </a:cubicBezTo>
                  <a:cubicBezTo>
                    <a:pt x="210" y="8"/>
                    <a:pt x="190" y="0"/>
                    <a:pt x="169" y="0"/>
                  </a:cubicBezTo>
                </a:path>
              </a:pathLst>
            </a:custGeom>
            <a:solidFill>
              <a:srgbClr val="EB9A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2" name="Freeform 103">
              <a:extLst>
                <a:ext uri="{FF2B5EF4-FFF2-40B4-BE49-F238E27FC236}">
                  <a16:creationId xmlns:a16="http://schemas.microsoft.com/office/drawing/2014/main" id="{A3E63F23-DBE0-42EE-BEC7-20396F61CB2C}"/>
                </a:ext>
              </a:extLst>
            </p:cNvPr>
            <p:cNvSpPr>
              <a:spLocks/>
            </p:cNvSpPr>
            <p:nvPr/>
          </p:nvSpPr>
          <p:spPr bwMode="auto">
            <a:xfrm>
              <a:off x="2399" y="1880"/>
              <a:ext cx="1442" cy="1008"/>
            </a:xfrm>
            <a:custGeom>
              <a:avLst/>
              <a:gdLst>
                <a:gd name="T0" fmla="*/ 8 w 1104"/>
                <a:gd name="T1" fmla="*/ 8 h 771"/>
                <a:gd name="T2" fmla="*/ 140 w 1104"/>
                <a:gd name="T3" fmla="*/ 71 h 771"/>
                <a:gd name="T4" fmla="*/ 368 w 1104"/>
                <a:gd name="T5" fmla="*/ 141 h 771"/>
                <a:gd name="T6" fmla="*/ 431 w 1104"/>
                <a:gd name="T7" fmla="*/ 210 h 771"/>
                <a:gd name="T8" fmla="*/ 537 w 1104"/>
                <a:gd name="T9" fmla="*/ 289 h 771"/>
                <a:gd name="T10" fmla="*/ 541 w 1104"/>
                <a:gd name="T11" fmla="*/ 312 h 771"/>
                <a:gd name="T12" fmla="*/ 585 w 1104"/>
                <a:gd name="T13" fmla="*/ 395 h 771"/>
                <a:gd name="T14" fmla="*/ 555 w 1104"/>
                <a:gd name="T15" fmla="*/ 513 h 771"/>
                <a:gd name="T16" fmla="*/ 162 w 1104"/>
                <a:gd name="T17" fmla="*/ 747 h 771"/>
                <a:gd name="T18" fmla="*/ 40 w 1104"/>
                <a:gd name="T19" fmla="*/ 735 h 771"/>
                <a:gd name="T20" fmla="*/ 138 w 1104"/>
                <a:gd name="T21" fmla="*/ 766 h 771"/>
                <a:gd name="T22" fmla="*/ 342 w 1104"/>
                <a:gd name="T23" fmla="*/ 757 h 771"/>
                <a:gd name="T24" fmla="*/ 584 w 1104"/>
                <a:gd name="T25" fmla="*/ 521 h 771"/>
                <a:gd name="T26" fmla="*/ 642 w 1104"/>
                <a:gd name="T27" fmla="*/ 402 h 771"/>
                <a:gd name="T28" fmla="*/ 696 w 1104"/>
                <a:gd name="T29" fmla="*/ 405 h 771"/>
                <a:gd name="T30" fmla="*/ 899 w 1104"/>
                <a:gd name="T31" fmla="*/ 419 h 771"/>
                <a:gd name="T32" fmla="*/ 1094 w 1104"/>
                <a:gd name="T33" fmla="*/ 204 h 771"/>
                <a:gd name="T34" fmla="*/ 1077 w 1104"/>
                <a:gd name="T35" fmla="*/ 137 h 771"/>
                <a:gd name="T36" fmla="*/ 1091 w 1104"/>
                <a:gd name="T37" fmla="*/ 87 h 771"/>
                <a:gd name="T38" fmla="*/ 1104 w 1104"/>
                <a:gd name="T39" fmla="*/ 88 h 771"/>
                <a:gd name="T40" fmla="*/ 1098 w 1104"/>
                <a:gd name="T41" fmla="*/ 56 h 771"/>
                <a:gd name="T42" fmla="*/ 1093 w 1104"/>
                <a:gd name="T43" fmla="*/ 43 h 771"/>
                <a:gd name="T44" fmla="*/ 1043 w 1104"/>
                <a:gd name="T45" fmla="*/ 199 h 771"/>
                <a:gd name="T46" fmla="*/ 868 w 1104"/>
                <a:gd name="T47" fmla="*/ 382 h 771"/>
                <a:gd name="T48" fmla="*/ 836 w 1104"/>
                <a:gd name="T49" fmla="*/ 347 h 771"/>
                <a:gd name="T50" fmla="*/ 825 w 1104"/>
                <a:gd name="T51" fmla="*/ 361 h 771"/>
                <a:gd name="T52" fmla="*/ 771 w 1104"/>
                <a:gd name="T53" fmla="*/ 388 h 771"/>
                <a:gd name="T54" fmla="*/ 678 w 1104"/>
                <a:gd name="T55" fmla="*/ 362 h 771"/>
                <a:gd name="T56" fmla="*/ 628 w 1104"/>
                <a:gd name="T57" fmla="*/ 335 h 771"/>
                <a:gd name="T58" fmla="*/ 594 w 1104"/>
                <a:gd name="T59" fmla="*/ 324 h 771"/>
                <a:gd name="T60" fmla="*/ 549 w 1104"/>
                <a:gd name="T61" fmla="*/ 247 h 771"/>
                <a:gd name="T62" fmla="*/ 432 w 1104"/>
                <a:gd name="T63" fmla="*/ 200 h 771"/>
                <a:gd name="T64" fmla="*/ 412 w 1104"/>
                <a:gd name="T65" fmla="*/ 118 h 771"/>
                <a:gd name="T66" fmla="*/ 375 w 1104"/>
                <a:gd name="T67" fmla="*/ 117 h 771"/>
                <a:gd name="T68" fmla="*/ 310 w 1104"/>
                <a:gd name="T69" fmla="*/ 85 h 771"/>
                <a:gd name="T70" fmla="*/ 295 w 1104"/>
                <a:gd name="T71" fmla="*/ 93 h 771"/>
                <a:gd name="T72" fmla="*/ 112 w 1104"/>
                <a:gd name="T73" fmla="*/ 46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4" h="771">
                  <a:moveTo>
                    <a:pt x="0" y="0"/>
                  </a:moveTo>
                  <a:cubicBezTo>
                    <a:pt x="2" y="3"/>
                    <a:pt x="5" y="6"/>
                    <a:pt x="8" y="8"/>
                  </a:cubicBezTo>
                  <a:cubicBezTo>
                    <a:pt x="8" y="8"/>
                    <a:pt x="19" y="14"/>
                    <a:pt x="27" y="19"/>
                  </a:cubicBezTo>
                  <a:cubicBezTo>
                    <a:pt x="87" y="45"/>
                    <a:pt x="139" y="68"/>
                    <a:pt x="140" y="71"/>
                  </a:cubicBezTo>
                  <a:cubicBezTo>
                    <a:pt x="143" y="78"/>
                    <a:pt x="243" y="99"/>
                    <a:pt x="259" y="102"/>
                  </a:cubicBezTo>
                  <a:cubicBezTo>
                    <a:pt x="274" y="105"/>
                    <a:pt x="362" y="132"/>
                    <a:pt x="368" y="141"/>
                  </a:cubicBezTo>
                  <a:cubicBezTo>
                    <a:pt x="372" y="147"/>
                    <a:pt x="404" y="179"/>
                    <a:pt x="428" y="208"/>
                  </a:cubicBezTo>
                  <a:cubicBezTo>
                    <a:pt x="429" y="209"/>
                    <a:pt x="430" y="209"/>
                    <a:pt x="431" y="210"/>
                  </a:cubicBezTo>
                  <a:cubicBezTo>
                    <a:pt x="450" y="226"/>
                    <a:pt x="463" y="249"/>
                    <a:pt x="488" y="259"/>
                  </a:cubicBezTo>
                  <a:cubicBezTo>
                    <a:pt x="506" y="265"/>
                    <a:pt x="520" y="279"/>
                    <a:pt x="537" y="289"/>
                  </a:cubicBezTo>
                  <a:cubicBezTo>
                    <a:pt x="544" y="294"/>
                    <a:pt x="546" y="297"/>
                    <a:pt x="543" y="305"/>
                  </a:cubicBezTo>
                  <a:cubicBezTo>
                    <a:pt x="542" y="307"/>
                    <a:pt x="541" y="309"/>
                    <a:pt x="541" y="312"/>
                  </a:cubicBezTo>
                  <a:cubicBezTo>
                    <a:pt x="559" y="331"/>
                    <a:pt x="579" y="352"/>
                    <a:pt x="584" y="361"/>
                  </a:cubicBezTo>
                  <a:cubicBezTo>
                    <a:pt x="587" y="366"/>
                    <a:pt x="587" y="378"/>
                    <a:pt x="585" y="395"/>
                  </a:cubicBezTo>
                  <a:cubicBezTo>
                    <a:pt x="597" y="423"/>
                    <a:pt x="600" y="453"/>
                    <a:pt x="588" y="484"/>
                  </a:cubicBezTo>
                  <a:cubicBezTo>
                    <a:pt x="582" y="501"/>
                    <a:pt x="570" y="513"/>
                    <a:pt x="555" y="513"/>
                  </a:cubicBezTo>
                  <a:cubicBezTo>
                    <a:pt x="536" y="561"/>
                    <a:pt x="483" y="648"/>
                    <a:pt x="463" y="668"/>
                  </a:cubicBezTo>
                  <a:cubicBezTo>
                    <a:pt x="442" y="689"/>
                    <a:pt x="221" y="747"/>
                    <a:pt x="162" y="747"/>
                  </a:cubicBezTo>
                  <a:cubicBezTo>
                    <a:pt x="161" y="747"/>
                    <a:pt x="160" y="747"/>
                    <a:pt x="158" y="747"/>
                  </a:cubicBezTo>
                  <a:cubicBezTo>
                    <a:pt x="119" y="745"/>
                    <a:pt x="74" y="739"/>
                    <a:pt x="40" y="735"/>
                  </a:cubicBezTo>
                  <a:cubicBezTo>
                    <a:pt x="48" y="738"/>
                    <a:pt x="55" y="740"/>
                    <a:pt x="62" y="743"/>
                  </a:cubicBezTo>
                  <a:cubicBezTo>
                    <a:pt x="87" y="751"/>
                    <a:pt x="112" y="763"/>
                    <a:pt x="138" y="766"/>
                  </a:cubicBezTo>
                  <a:cubicBezTo>
                    <a:pt x="164" y="769"/>
                    <a:pt x="191" y="771"/>
                    <a:pt x="218" y="771"/>
                  </a:cubicBezTo>
                  <a:cubicBezTo>
                    <a:pt x="260" y="771"/>
                    <a:pt x="301" y="767"/>
                    <a:pt x="342" y="757"/>
                  </a:cubicBezTo>
                  <a:cubicBezTo>
                    <a:pt x="415" y="741"/>
                    <a:pt x="478" y="707"/>
                    <a:pt x="524" y="646"/>
                  </a:cubicBezTo>
                  <a:cubicBezTo>
                    <a:pt x="553" y="609"/>
                    <a:pt x="569" y="565"/>
                    <a:pt x="584" y="521"/>
                  </a:cubicBezTo>
                  <a:cubicBezTo>
                    <a:pt x="596" y="488"/>
                    <a:pt x="607" y="454"/>
                    <a:pt x="619" y="420"/>
                  </a:cubicBezTo>
                  <a:cubicBezTo>
                    <a:pt x="624" y="406"/>
                    <a:pt x="630" y="402"/>
                    <a:pt x="642" y="402"/>
                  </a:cubicBezTo>
                  <a:cubicBezTo>
                    <a:pt x="644" y="402"/>
                    <a:pt x="646" y="402"/>
                    <a:pt x="648" y="402"/>
                  </a:cubicBezTo>
                  <a:cubicBezTo>
                    <a:pt x="664" y="404"/>
                    <a:pt x="680" y="404"/>
                    <a:pt x="696" y="405"/>
                  </a:cubicBezTo>
                  <a:cubicBezTo>
                    <a:pt x="757" y="409"/>
                    <a:pt x="818" y="413"/>
                    <a:pt x="878" y="418"/>
                  </a:cubicBezTo>
                  <a:cubicBezTo>
                    <a:pt x="885" y="419"/>
                    <a:pt x="892" y="419"/>
                    <a:pt x="899" y="419"/>
                  </a:cubicBezTo>
                  <a:cubicBezTo>
                    <a:pt x="950" y="419"/>
                    <a:pt x="994" y="401"/>
                    <a:pt x="1028" y="359"/>
                  </a:cubicBezTo>
                  <a:cubicBezTo>
                    <a:pt x="1066" y="314"/>
                    <a:pt x="1087" y="262"/>
                    <a:pt x="1094" y="204"/>
                  </a:cubicBezTo>
                  <a:cubicBezTo>
                    <a:pt x="1095" y="190"/>
                    <a:pt x="1097" y="175"/>
                    <a:pt x="1099" y="161"/>
                  </a:cubicBezTo>
                  <a:cubicBezTo>
                    <a:pt x="1081" y="158"/>
                    <a:pt x="1076" y="154"/>
                    <a:pt x="1077" y="137"/>
                  </a:cubicBezTo>
                  <a:cubicBezTo>
                    <a:pt x="1077" y="127"/>
                    <a:pt x="1079" y="116"/>
                    <a:pt x="1080" y="105"/>
                  </a:cubicBezTo>
                  <a:cubicBezTo>
                    <a:pt x="1080" y="93"/>
                    <a:pt x="1084" y="87"/>
                    <a:pt x="1091" y="87"/>
                  </a:cubicBezTo>
                  <a:cubicBezTo>
                    <a:pt x="1094" y="87"/>
                    <a:pt x="1099" y="89"/>
                    <a:pt x="1104" y="92"/>
                  </a:cubicBezTo>
                  <a:cubicBezTo>
                    <a:pt x="1104" y="91"/>
                    <a:pt x="1104" y="89"/>
                    <a:pt x="1104" y="88"/>
                  </a:cubicBezTo>
                  <a:cubicBezTo>
                    <a:pt x="1103" y="83"/>
                    <a:pt x="1102" y="79"/>
                    <a:pt x="1101" y="74"/>
                  </a:cubicBezTo>
                  <a:cubicBezTo>
                    <a:pt x="1100" y="68"/>
                    <a:pt x="1099" y="62"/>
                    <a:pt x="1098" y="56"/>
                  </a:cubicBezTo>
                  <a:cubicBezTo>
                    <a:pt x="1098" y="51"/>
                    <a:pt x="1097" y="45"/>
                    <a:pt x="1096" y="37"/>
                  </a:cubicBezTo>
                  <a:cubicBezTo>
                    <a:pt x="1094" y="41"/>
                    <a:pt x="1094" y="42"/>
                    <a:pt x="1093" y="43"/>
                  </a:cubicBezTo>
                  <a:cubicBezTo>
                    <a:pt x="1082" y="67"/>
                    <a:pt x="1069" y="91"/>
                    <a:pt x="1056" y="115"/>
                  </a:cubicBezTo>
                  <a:cubicBezTo>
                    <a:pt x="1055" y="143"/>
                    <a:pt x="1050" y="171"/>
                    <a:pt x="1043" y="199"/>
                  </a:cubicBezTo>
                  <a:cubicBezTo>
                    <a:pt x="1034" y="230"/>
                    <a:pt x="1024" y="261"/>
                    <a:pt x="1011" y="291"/>
                  </a:cubicBezTo>
                  <a:cubicBezTo>
                    <a:pt x="989" y="344"/>
                    <a:pt x="925" y="382"/>
                    <a:pt x="868" y="382"/>
                  </a:cubicBezTo>
                  <a:cubicBezTo>
                    <a:pt x="856" y="382"/>
                    <a:pt x="844" y="381"/>
                    <a:pt x="833" y="377"/>
                  </a:cubicBezTo>
                  <a:cubicBezTo>
                    <a:pt x="834" y="367"/>
                    <a:pt x="835" y="357"/>
                    <a:pt x="836" y="347"/>
                  </a:cubicBezTo>
                  <a:cubicBezTo>
                    <a:pt x="836" y="346"/>
                    <a:pt x="835" y="346"/>
                    <a:pt x="834" y="346"/>
                  </a:cubicBezTo>
                  <a:cubicBezTo>
                    <a:pt x="831" y="351"/>
                    <a:pt x="828" y="356"/>
                    <a:pt x="825" y="361"/>
                  </a:cubicBezTo>
                  <a:cubicBezTo>
                    <a:pt x="815" y="379"/>
                    <a:pt x="800" y="388"/>
                    <a:pt x="781" y="388"/>
                  </a:cubicBezTo>
                  <a:cubicBezTo>
                    <a:pt x="778" y="388"/>
                    <a:pt x="774" y="388"/>
                    <a:pt x="771" y="388"/>
                  </a:cubicBezTo>
                  <a:cubicBezTo>
                    <a:pt x="751" y="385"/>
                    <a:pt x="730" y="384"/>
                    <a:pt x="710" y="379"/>
                  </a:cubicBezTo>
                  <a:cubicBezTo>
                    <a:pt x="699" y="376"/>
                    <a:pt x="687" y="370"/>
                    <a:pt x="678" y="362"/>
                  </a:cubicBezTo>
                  <a:cubicBezTo>
                    <a:pt x="666" y="352"/>
                    <a:pt x="666" y="345"/>
                    <a:pt x="674" y="329"/>
                  </a:cubicBezTo>
                  <a:cubicBezTo>
                    <a:pt x="658" y="331"/>
                    <a:pt x="643" y="333"/>
                    <a:pt x="628" y="335"/>
                  </a:cubicBezTo>
                  <a:cubicBezTo>
                    <a:pt x="625" y="335"/>
                    <a:pt x="623" y="335"/>
                    <a:pt x="621" y="335"/>
                  </a:cubicBezTo>
                  <a:cubicBezTo>
                    <a:pt x="611" y="335"/>
                    <a:pt x="602" y="332"/>
                    <a:pt x="594" y="324"/>
                  </a:cubicBezTo>
                  <a:cubicBezTo>
                    <a:pt x="572" y="302"/>
                    <a:pt x="549" y="279"/>
                    <a:pt x="526" y="257"/>
                  </a:cubicBezTo>
                  <a:cubicBezTo>
                    <a:pt x="532" y="254"/>
                    <a:pt x="539" y="251"/>
                    <a:pt x="549" y="247"/>
                  </a:cubicBezTo>
                  <a:cubicBezTo>
                    <a:pt x="528" y="244"/>
                    <a:pt x="511" y="242"/>
                    <a:pt x="493" y="240"/>
                  </a:cubicBezTo>
                  <a:cubicBezTo>
                    <a:pt x="467" y="236"/>
                    <a:pt x="446" y="223"/>
                    <a:pt x="432" y="200"/>
                  </a:cubicBezTo>
                  <a:cubicBezTo>
                    <a:pt x="423" y="186"/>
                    <a:pt x="414" y="173"/>
                    <a:pt x="405" y="158"/>
                  </a:cubicBezTo>
                  <a:cubicBezTo>
                    <a:pt x="394" y="140"/>
                    <a:pt x="396" y="131"/>
                    <a:pt x="412" y="118"/>
                  </a:cubicBezTo>
                  <a:cubicBezTo>
                    <a:pt x="415" y="115"/>
                    <a:pt x="418" y="112"/>
                    <a:pt x="424" y="107"/>
                  </a:cubicBezTo>
                  <a:cubicBezTo>
                    <a:pt x="406" y="111"/>
                    <a:pt x="391" y="114"/>
                    <a:pt x="375" y="117"/>
                  </a:cubicBezTo>
                  <a:cubicBezTo>
                    <a:pt x="369" y="118"/>
                    <a:pt x="364" y="118"/>
                    <a:pt x="359" y="118"/>
                  </a:cubicBezTo>
                  <a:cubicBezTo>
                    <a:pt x="336" y="118"/>
                    <a:pt x="323" y="109"/>
                    <a:pt x="310" y="85"/>
                  </a:cubicBezTo>
                  <a:cubicBezTo>
                    <a:pt x="308" y="79"/>
                    <a:pt x="305" y="74"/>
                    <a:pt x="301" y="66"/>
                  </a:cubicBezTo>
                  <a:cubicBezTo>
                    <a:pt x="299" y="76"/>
                    <a:pt x="297" y="83"/>
                    <a:pt x="295" y="93"/>
                  </a:cubicBezTo>
                  <a:cubicBezTo>
                    <a:pt x="260" y="87"/>
                    <a:pt x="225" y="82"/>
                    <a:pt x="191" y="74"/>
                  </a:cubicBezTo>
                  <a:cubicBezTo>
                    <a:pt x="164" y="67"/>
                    <a:pt x="138" y="57"/>
                    <a:pt x="112" y="46"/>
                  </a:cubicBezTo>
                  <a:cubicBezTo>
                    <a:pt x="75" y="31"/>
                    <a:pt x="37" y="16"/>
                    <a:pt x="0" y="0"/>
                  </a:cubicBezTo>
                </a:path>
              </a:pathLst>
            </a:custGeom>
            <a:solidFill>
              <a:srgbClr val="EBD0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3" name="Freeform 104">
              <a:extLst>
                <a:ext uri="{FF2B5EF4-FFF2-40B4-BE49-F238E27FC236}">
                  <a16:creationId xmlns:a16="http://schemas.microsoft.com/office/drawing/2014/main" id="{9E1E08BE-B692-47F3-8A6D-740D90B895CF}"/>
                </a:ext>
              </a:extLst>
            </p:cNvPr>
            <p:cNvSpPr>
              <a:spLocks/>
            </p:cNvSpPr>
            <p:nvPr/>
          </p:nvSpPr>
          <p:spPr bwMode="auto">
            <a:xfrm>
              <a:off x="2389" y="1846"/>
              <a:ext cx="1390" cy="541"/>
            </a:xfrm>
            <a:custGeom>
              <a:avLst/>
              <a:gdLst>
                <a:gd name="T0" fmla="*/ 0 w 1063"/>
                <a:gd name="T1" fmla="*/ 0 h 414"/>
                <a:gd name="T2" fmla="*/ 7 w 1063"/>
                <a:gd name="T3" fmla="*/ 26 h 414"/>
                <a:gd name="T4" fmla="*/ 119 w 1063"/>
                <a:gd name="T5" fmla="*/ 72 h 414"/>
                <a:gd name="T6" fmla="*/ 198 w 1063"/>
                <a:gd name="T7" fmla="*/ 100 h 414"/>
                <a:gd name="T8" fmla="*/ 302 w 1063"/>
                <a:gd name="T9" fmla="*/ 119 h 414"/>
                <a:gd name="T10" fmla="*/ 308 w 1063"/>
                <a:gd name="T11" fmla="*/ 92 h 414"/>
                <a:gd name="T12" fmla="*/ 317 w 1063"/>
                <a:gd name="T13" fmla="*/ 111 h 414"/>
                <a:gd name="T14" fmla="*/ 366 w 1063"/>
                <a:gd name="T15" fmla="*/ 144 h 414"/>
                <a:gd name="T16" fmla="*/ 382 w 1063"/>
                <a:gd name="T17" fmla="*/ 143 h 414"/>
                <a:gd name="T18" fmla="*/ 431 w 1063"/>
                <a:gd name="T19" fmla="*/ 133 h 414"/>
                <a:gd name="T20" fmla="*/ 419 w 1063"/>
                <a:gd name="T21" fmla="*/ 144 h 414"/>
                <a:gd name="T22" fmla="*/ 412 w 1063"/>
                <a:gd name="T23" fmla="*/ 184 h 414"/>
                <a:gd name="T24" fmla="*/ 439 w 1063"/>
                <a:gd name="T25" fmla="*/ 226 h 414"/>
                <a:gd name="T26" fmla="*/ 500 w 1063"/>
                <a:gd name="T27" fmla="*/ 266 h 414"/>
                <a:gd name="T28" fmla="*/ 556 w 1063"/>
                <a:gd name="T29" fmla="*/ 273 h 414"/>
                <a:gd name="T30" fmla="*/ 533 w 1063"/>
                <a:gd name="T31" fmla="*/ 283 h 414"/>
                <a:gd name="T32" fmla="*/ 601 w 1063"/>
                <a:gd name="T33" fmla="*/ 350 h 414"/>
                <a:gd name="T34" fmla="*/ 628 w 1063"/>
                <a:gd name="T35" fmla="*/ 361 h 414"/>
                <a:gd name="T36" fmla="*/ 635 w 1063"/>
                <a:gd name="T37" fmla="*/ 361 h 414"/>
                <a:gd name="T38" fmla="*/ 681 w 1063"/>
                <a:gd name="T39" fmla="*/ 355 h 414"/>
                <a:gd name="T40" fmla="*/ 685 w 1063"/>
                <a:gd name="T41" fmla="*/ 388 h 414"/>
                <a:gd name="T42" fmla="*/ 717 w 1063"/>
                <a:gd name="T43" fmla="*/ 405 h 414"/>
                <a:gd name="T44" fmla="*/ 778 w 1063"/>
                <a:gd name="T45" fmla="*/ 414 h 414"/>
                <a:gd name="T46" fmla="*/ 788 w 1063"/>
                <a:gd name="T47" fmla="*/ 414 h 414"/>
                <a:gd name="T48" fmla="*/ 832 w 1063"/>
                <a:gd name="T49" fmla="*/ 387 h 414"/>
                <a:gd name="T50" fmla="*/ 841 w 1063"/>
                <a:gd name="T51" fmla="*/ 372 h 414"/>
                <a:gd name="T52" fmla="*/ 843 w 1063"/>
                <a:gd name="T53" fmla="*/ 373 h 414"/>
                <a:gd name="T54" fmla="*/ 840 w 1063"/>
                <a:gd name="T55" fmla="*/ 403 h 414"/>
                <a:gd name="T56" fmla="*/ 875 w 1063"/>
                <a:gd name="T57" fmla="*/ 408 h 414"/>
                <a:gd name="T58" fmla="*/ 1018 w 1063"/>
                <a:gd name="T59" fmla="*/ 317 h 414"/>
                <a:gd name="T60" fmla="*/ 1050 w 1063"/>
                <a:gd name="T61" fmla="*/ 225 h 414"/>
                <a:gd name="T62" fmla="*/ 1063 w 1063"/>
                <a:gd name="T63" fmla="*/ 141 h 414"/>
                <a:gd name="T64" fmla="*/ 974 w 1063"/>
                <a:gd name="T65" fmla="*/ 269 h 414"/>
                <a:gd name="T66" fmla="*/ 958 w 1063"/>
                <a:gd name="T67" fmla="*/ 280 h 414"/>
                <a:gd name="T68" fmla="*/ 825 w 1063"/>
                <a:gd name="T69" fmla="*/ 296 h 414"/>
                <a:gd name="T70" fmla="*/ 822 w 1063"/>
                <a:gd name="T71" fmla="*/ 296 h 414"/>
                <a:gd name="T72" fmla="*/ 680 w 1063"/>
                <a:gd name="T73" fmla="*/ 291 h 414"/>
                <a:gd name="T74" fmla="*/ 612 w 1063"/>
                <a:gd name="T75" fmla="*/ 267 h 414"/>
                <a:gd name="T76" fmla="*/ 554 w 1063"/>
                <a:gd name="T77" fmla="*/ 233 h 414"/>
                <a:gd name="T78" fmla="*/ 524 w 1063"/>
                <a:gd name="T79" fmla="*/ 230 h 414"/>
                <a:gd name="T80" fmla="*/ 490 w 1063"/>
                <a:gd name="T81" fmla="*/ 214 h 414"/>
                <a:gd name="T82" fmla="*/ 450 w 1063"/>
                <a:gd name="T83" fmla="*/ 140 h 414"/>
                <a:gd name="T84" fmla="*/ 411 w 1063"/>
                <a:gd name="T85" fmla="*/ 107 h 414"/>
                <a:gd name="T86" fmla="*/ 411 w 1063"/>
                <a:gd name="T87" fmla="*/ 107 h 414"/>
                <a:gd name="T88" fmla="*/ 396 w 1063"/>
                <a:gd name="T89" fmla="*/ 108 h 414"/>
                <a:gd name="T90" fmla="*/ 381 w 1063"/>
                <a:gd name="T91" fmla="*/ 109 h 414"/>
                <a:gd name="T92" fmla="*/ 379 w 1063"/>
                <a:gd name="T93" fmla="*/ 109 h 414"/>
                <a:gd name="T94" fmla="*/ 334 w 1063"/>
                <a:gd name="T95" fmla="*/ 90 h 414"/>
                <a:gd name="T96" fmla="*/ 285 w 1063"/>
                <a:gd name="T97" fmla="*/ 61 h 414"/>
                <a:gd name="T98" fmla="*/ 267 w 1063"/>
                <a:gd name="T99" fmla="*/ 63 h 414"/>
                <a:gd name="T100" fmla="*/ 250 w 1063"/>
                <a:gd name="T101" fmla="*/ 66 h 414"/>
                <a:gd name="T102" fmla="*/ 247 w 1063"/>
                <a:gd name="T103" fmla="*/ 65 h 414"/>
                <a:gd name="T104" fmla="*/ 36 w 1063"/>
                <a:gd name="T105" fmla="*/ 14 h 414"/>
                <a:gd name="T106" fmla="*/ 0 w 1063"/>
                <a:gd name="T107" fmla="*/ 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63" h="414">
                  <a:moveTo>
                    <a:pt x="0" y="0"/>
                  </a:moveTo>
                  <a:cubicBezTo>
                    <a:pt x="1" y="11"/>
                    <a:pt x="3" y="20"/>
                    <a:pt x="7" y="26"/>
                  </a:cubicBezTo>
                  <a:cubicBezTo>
                    <a:pt x="44" y="42"/>
                    <a:pt x="82" y="57"/>
                    <a:pt x="119" y="72"/>
                  </a:cubicBezTo>
                  <a:cubicBezTo>
                    <a:pt x="145" y="83"/>
                    <a:pt x="171" y="93"/>
                    <a:pt x="198" y="100"/>
                  </a:cubicBezTo>
                  <a:cubicBezTo>
                    <a:pt x="232" y="108"/>
                    <a:pt x="267" y="113"/>
                    <a:pt x="302" y="119"/>
                  </a:cubicBezTo>
                  <a:cubicBezTo>
                    <a:pt x="304" y="109"/>
                    <a:pt x="306" y="102"/>
                    <a:pt x="308" y="92"/>
                  </a:cubicBezTo>
                  <a:cubicBezTo>
                    <a:pt x="312" y="100"/>
                    <a:pt x="315" y="105"/>
                    <a:pt x="317" y="111"/>
                  </a:cubicBezTo>
                  <a:cubicBezTo>
                    <a:pt x="330" y="135"/>
                    <a:pt x="343" y="144"/>
                    <a:pt x="366" y="144"/>
                  </a:cubicBezTo>
                  <a:cubicBezTo>
                    <a:pt x="371" y="144"/>
                    <a:pt x="376" y="144"/>
                    <a:pt x="382" y="143"/>
                  </a:cubicBezTo>
                  <a:cubicBezTo>
                    <a:pt x="398" y="140"/>
                    <a:pt x="413" y="137"/>
                    <a:pt x="431" y="133"/>
                  </a:cubicBezTo>
                  <a:cubicBezTo>
                    <a:pt x="425" y="138"/>
                    <a:pt x="422" y="141"/>
                    <a:pt x="419" y="144"/>
                  </a:cubicBezTo>
                  <a:cubicBezTo>
                    <a:pt x="403" y="157"/>
                    <a:pt x="401" y="166"/>
                    <a:pt x="412" y="184"/>
                  </a:cubicBezTo>
                  <a:cubicBezTo>
                    <a:pt x="421" y="199"/>
                    <a:pt x="430" y="212"/>
                    <a:pt x="439" y="226"/>
                  </a:cubicBezTo>
                  <a:cubicBezTo>
                    <a:pt x="453" y="249"/>
                    <a:pt x="474" y="262"/>
                    <a:pt x="500" y="266"/>
                  </a:cubicBezTo>
                  <a:cubicBezTo>
                    <a:pt x="518" y="268"/>
                    <a:pt x="535" y="270"/>
                    <a:pt x="556" y="273"/>
                  </a:cubicBezTo>
                  <a:cubicBezTo>
                    <a:pt x="546" y="277"/>
                    <a:pt x="539" y="280"/>
                    <a:pt x="533" y="283"/>
                  </a:cubicBezTo>
                  <a:cubicBezTo>
                    <a:pt x="556" y="305"/>
                    <a:pt x="579" y="328"/>
                    <a:pt x="601" y="350"/>
                  </a:cubicBezTo>
                  <a:cubicBezTo>
                    <a:pt x="609" y="358"/>
                    <a:pt x="618" y="361"/>
                    <a:pt x="628" y="361"/>
                  </a:cubicBezTo>
                  <a:cubicBezTo>
                    <a:pt x="630" y="361"/>
                    <a:pt x="632" y="361"/>
                    <a:pt x="635" y="361"/>
                  </a:cubicBezTo>
                  <a:cubicBezTo>
                    <a:pt x="650" y="359"/>
                    <a:pt x="665" y="357"/>
                    <a:pt x="681" y="355"/>
                  </a:cubicBezTo>
                  <a:cubicBezTo>
                    <a:pt x="673" y="371"/>
                    <a:pt x="673" y="378"/>
                    <a:pt x="685" y="388"/>
                  </a:cubicBezTo>
                  <a:cubicBezTo>
                    <a:pt x="694" y="396"/>
                    <a:pt x="706" y="402"/>
                    <a:pt x="717" y="405"/>
                  </a:cubicBezTo>
                  <a:cubicBezTo>
                    <a:pt x="737" y="410"/>
                    <a:pt x="758" y="411"/>
                    <a:pt x="778" y="414"/>
                  </a:cubicBezTo>
                  <a:cubicBezTo>
                    <a:pt x="781" y="414"/>
                    <a:pt x="785" y="414"/>
                    <a:pt x="788" y="414"/>
                  </a:cubicBezTo>
                  <a:cubicBezTo>
                    <a:pt x="807" y="414"/>
                    <a:pt x="822" y="405"/>
                    <a:pt x="832" y="387"/>
                  </a:cubicBezTo>
                  <a:cubicBezTo>
                    <a:pt x="835" y="382"/>
                    <a:pt x="838" y="377"/>
                    <a:pt x="841" y="372"/>
                  </a:cubicBezTo>
                  <a:cubicBezTo>
                    <a:pt x="842" y="372"/>
                    <a:pt x="843" y="372"/>
                    <a:pt x="843" y="373"/>
                  </a:cubicBezTo>
                  <a:cubicBezTo>
                    <a:pt x="842" y="383"/>
                    <a:pt x="841" y="393"/>
                    <a:pt x="840" y="403"/>
                  </a:cubicBezTo>
                  <a:cubicBezTo>
                    <a:pt x="851" y="407"/>
                    <a:pt x="863" y="408"/>
                    <a:pt x="875" y="408"/>
                  </a:cubicBezTo>
                  <a:cubicBezTo>
                    <a:pt x="932" y="408"/>
                    <a:pt x="996" y="370"/>
                    <a:pt x="1018" y="317"/>
                  </a:cubicBezTo>
                  <a:cubicBezTo>
                    <a:pt x="1031" y="287"/>
                    <a:pt x="1041" y="256"/>
                    <a:pt x="1050" y="225"/>
                  </a:cubicBezTo>
                  <a:cubicBezTo>
                    <a:pt x="1057" y="197"/>
                    <a:pt x="1062" y="169"/>
                    <a:pt x="1063" y="141"/>
                  </a:cubicBezTo>
                  <a:cubicBezTo>
                    <a:pt x="1037" y="186"/>
                    <a:pt x="1008" y="229"/>
                    <a:pt x="974" y="269"/>
                  </a:cubicBezTo>
                  <a:cubicBezTo>
                    <a:pt x="970" y="274"/>
                    <a:pt x="964" y="279"/>
                    <a:pt x="958" y="280"/>
                  </a:cubicBezTo>
                  <a:cubicBezTo>
                    <a:pt x="914" y="290"/>
                    <a:pt x="870" y="296"/>
                    <a:pt x="825" y="296"/>
                  </a:cubicBezTo>
                  <a:cubicBezTo>
                    <a:pt x="824" y="296"/>
                    <a:pt x="823" y="296"/>
                    <a:pt x="822" y="296"/>
                  </a:cubicBezTo>
                  <a:cubicBezTo>
                    <a:pt x="775" y="296"/>
                    <a:pt x="727" y="294"/>
                    <a:pt x="680" y="291"/>
                  </a:cubicBezTo>
                  <a:cubicBezTo>
                    <a:pt x="655" y="290"/>
                    <a:pt x="632" y="286"/>
                    <a:pt x="612" y="267"/>
                  </a:cubicBezTo>
                  <a:cubicBezTo>
                    <a:pt x="596" y="251"/>
                    <a:pt x="579" y="235"/>
                    <a:pt x="554" y="233"/>
                  </a:cubicBezTo>
                  <a:cubicBezTo>
                    <a:pt x="544" y="232"/>
                    <a:pt x="534" y="230"/>
                    <a:pt x="524" y="230"/>
                  </a:cubicBezTo>
                  <a:cubicBezTo>
                    <a:pt x="510" y="229"/>
                    <a:pt x="500" y="225"/>
                    <a:pt x="490" y="214"/>
                  </a:cubicBezTo>
                  <a:cubicBezTo>
                    <a:pt x="471" y="193"/>
                    <a:pt x="455" y="169"/>
                    <a:pt x="450" y="140"/>
                  </a:cubicBezTo>
                  <a:cubicBezTo>
                    <a:pt x="447" y="118"/>
                    <a:pt x="433" y="107"/>
                    <a:pt x="411" y="107"/>
                  </a:cubicBezTo>
                  <a:cubicBezTo>
                    <a:pt x="411" y="107"/>
                    <a:pt x="411" y="107"/>
                    <a:pt x="411" y="107"/>
                  </a:cubicBezTo>
                  <a:cubicBezTo>
                    <a:pt x="406" y="107"/>
                    <a:pt x="401" y="107"/>
                    <a:pt x="396" y="108"/>
                  </a:cubicBezTo>
                  <a:cubicBezTo>
                    <a:pt x="391" y="108"/>
                    <a:pt x="386" y="109"/>
                    <a:pt x="381" y="109"/>
                  </a:cubicBezTo>
                  <a:cubicBezTo>
                    <a:pt x="380" y="109"/>
                    <a:pt x="379" y="109"/>
                    <a:pt x="379" y="109"/>
                  </a:cubicBezTo>
                  <a:cubicBezTo>
                    <a:pt x="361" y="108"/>
                    <a:pt x="345" y="106"/>
                    <a:pt x="334" y="90"/>
                  </a:cubicBezTo>
                  <a:cubicBezTo>
                    <a:pt x="321" y="70"/>
                    <a:pt x="305" y="61"/>
                    <a:pt x="285" y="61"/>
                  </a:cubicBezTo>
                  <a:cubicBezTo>
                    <a:pt x="279" y="61"/>
                    <a:pt x="273" y="62"/>
                    <a:pt x="267" y="63"/>
                  </a:cubicBezTo>
                  <a:cubicBezTo>
                    <a:pt x="262" y="64"/>
                    <a:pt x="256" y="66"/>
                    <a:pt x="250" y="66"/>
                  </a:cubicBezTo>
                  <a:cubicBezTo>
                    <a:pt x="249" y="66"/>
                    <a:pt x="248" y="66"/>
                    <a:pt x="247" y="65"/>
                  </a:cubicBezTo>
                  <a:cubicBezTo>
                    <a:pt x="175" y="55"/>
                    <a:pt x="104" y="40"/>
                    <a:pt x="36" y="14"/>
                  </a:cubicBezTo>
                  <a:cubicBezTo>
                    <a:pt x="24" y="9"/>
                    <a:pt x="12" y="5"/>
                    <a:pt x="0" y="0"/>
                  </a:cubicBezTo>
                </a:path>
              </a:pathLst>
            </a:custGeom>
            <a:solidFill>
              <a:srgbClr val="EB9A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4" name="Freeform 105">
              <a:extLst>
                <a:ext uri="{FF2B5EF4-FFF2-40B4-BE49-F238E27FC236}">
                  <a16:creationId xmlns:a16="http://schemas.microsoft.com/office/drawing/2014/main" id="{3FD618AB-78E1-4BA2-BE5E-AB65D7F01D1A}"/>
                </a:ext>
              </a:extLst>
            </p:cNvPr>
            <p:cNvSpPr>
              <a:spLocks/>
            </p:cNvSpPr>
            <p:nvPr/>
          </p:nvSpPr>
          <p:spPr bwMode="auto">
            <a:xfrm>
              <a:off x="1595" y="1863"/>
              <a:ext cx="88" cy="127"/>
            </a:xfrm>
            <a:custGeom>
              <a:avLst/>
              <a:gdLst>
                <a:gd name="T0" fmla="*/ 9 w 67"/>
                <a:gd name="T1" fmla="*/ 0 h 97"/>
                <a:gd name="T2" fmla="*/ 3 w 67"/>
                <a:gd name="T3" fmla="*/ 11 h 97"/>
                <a:gd name="T4" fmla="*/ 29 w 67"/>
                <a:gd name="T5" fmla="*/ 58 h 97"/>
                <a:gd name="T6" fmla="*/ 49 w 67"/>
                <a:gd name="T7" fmla="*/ 79 h 97"/>
                <a:gd name="T8" fmla="*/ 67 w 67"/>
                <a:gd name="T9" fmla="*/ 97 h 97"/>
                <a:gd name="T10" fmla="*/ 9 w 67"/>
                <a:gd name="T11" fmla="*/ 8 h 97"/>
                <a:gd name="T12" fmla="*/ 9 w 67"/>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67" h="97">
                  <a:moveTo>
                    <a:pt x="9" y="0"/>
                  </a:moveTo>
                  <a:cubicBezTo>
                    <a:pt x="3" y="0"/>
                    <a:pt x="0" y="3"/>
                    <a:pt x="3" y="11"/>
                  </a:cubicBezTo>
                  <a:cubicBezTo>
                    <a:pt x="10" y="31"/>
                    <a:pt x="19" y="45"/>
                    <a:pt x="29" y="58"/>
                  </a:cubicBezTo>
                  <a:cubicBezTo>
                    <a:pt x="36" y="65"/>
                    <a:pt x="43" y="72"/>
                    <a:pt x="49" y="79"/>
                  </a:cubicBezTo>
                  <a:cubicBezTo>
                    <a:pt x="55" y="85"/>
                    <a:pt x="61" y="91"/>
                    <a:pt x="67" y="97"/>
                  </a:cubicBezTo>
                  <a:cubicBezTo>
                    <a:pt x="44" y="63"/>
                    <a:pt x="23" y="46"/>
                    <a:pt x="9" y="8"/>
                  </a:cubicBezTo>
                  <a:cubicBezTo>
                    <a:pt x="8" y="4"/>
                    <a:pt x="8" y="2"/>
                    <a:pt x="9" y="0"/>
                  </a:cubicBezTo>
                </a:path>
              </a:pathLst>
            </a:custGeom>
            <a:solidFill>
              <a:srgbClr val="EBD0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5" name="Freeform 106">
              <a:extLst>
                <a:ext uri="{FF2B5EF4-FFF2-40B4-BE49-F238E27FC236}">
                  <a16:creationId xmlns:a16="http://schemas.microsoft.com/office/drawing/2014/main" id="{A16D13D7-D1DB-4596-BFC3-92AFE8E37412}"/>
                </a:ext>
              </a:extLst>
            </p:cNvPr>
            <p:cNvSpPr>
              <a:spLocks noEditPoints="1"/>
            </p:cNvSpPr>
            <p:nvPr/>
          </p:nvSpPr>
          <p:spPr bwMode="auto">
            <a:xfrm>
              <a:off x="1386" y="1788"/>
              <a:ext cx="1780" cy="1069"/>
            </a:xfrm>
            <a:custGeom>
              <a:avLst/>
              <a:gdLst>
                <a:gd name="T0" fmla="*/ 5 w 1362"/>
                <a:gd name="T1" fmla="*/ 482 h 818"/>
                <a:gd name="T2" fmla="*/ 22 w 1362"/>
                <a:gd name="T3" fmla="*/ 577 h 818"/>
                <a:gd name="T4" fmla="*/ 95 w 1362"/>
                <a:gd name="T5" fmla="*/ 606 h 818"/>
                <a:gd name="T6" fmla="*/ 381 w 1362"/>
                <a:gd name="T7" fmla="*/ 661 h 818"/>
                <a:gd name="T8" fmla="*/ 251 w 1362"/>
                <a:gd name="T9" fmla="*/ 630 h 818"/>
                <a:gd name="T10" fmla="*/ 728 w 1362"/>
                <a:gd name="T11" fmla="*/ 743 h 818"/>
                <a:gd name="T12" fmla="*/ 522 w 1362"/>
                <a:gd name="T13" fmla="*/ 677 h 818"/>
                <a:gd name="T14" fmla="*/ 478 w 1362"/>
                <a:gd name="T15" fmla="*/ 669 h 818"/>
                <a:gd name="T16" fmla="*/ 450 w 1362"/>
                <a:gd name="T17" fmla="*/ 675 h 818"/>
                <a:gd name="T18" fmla="*/ 714 w 1362"/>
                <a:gd name="T19" fmla="*/ 762 h 818"/>
                <a:gd name="T20" fmla="*/ 738 w 1362"/>
                <a:gd name="T21" fmla="*/ 770 h 818"/>
                <a:gd name="T22" fmla="*/ 775 w 1362"/>
                <a:gd name="T23" fmla="*/ 760 h 818"/>
                <a:gd name="T24" fmla="*/ 789 w 1362"/>
                <a:gd name="T25" fmla="*/ 803 h 818"/>
                <a:gd name="T26" fmla="*/ 815 w 1362"/>
                <a:gd name="T27" fmla="*/ 806 h 818"/>
                <a:gd name="T28" fmla="*/ 937 w 1362"/>
                <a:gd name="T29" fmla="*/ 818 h 818"/>
                <a:gd name="T30" fmla="*/ 1330 w 1362"/>
                <a:gd name="T31" fmla="*/ 584 h 818"/>
                <a:gd name="T32" fmla="*/ 1318 w 1362"/>
                <a:gd name="T33" fmla="*/ 583 h 818"/>
                <a:gd name="T34" fmla="*/ 1302 w 1362"/>
                <a:gd name="T35" fmla="*/ 592 h 818"/>
                <a:gd name="T36" fmla="*/ 1062 w 1362"/>
                <a:gd name="T37" fmla="*/ 731 h 818"/>
                <a:gd name="T38" fmla="*/ 889 w 1362"/>
                <a:gd name="T39" fmla="*/ 688 h 818"/>
                <a:gd name="T40" fmla="*/ 601 w 1362"/>
                <a:gd name="T41" fmla="*/ 608 h 818"/>
                <a:gd name="T42" fmla="*/ 304 w 1362"/>
                <a:gd name="T43" fmla="*/ 554 h 818"/>
                <a:gd name="T44" fmla="*/ 144 w 1362"/>
                <a:gd name="T45" fmla="*/ 519 h 818"/>
                <a:gd name="T46" fmla="*/ 57 w 1362"/>
                <a:gd name="T47" fmla="*/ 472 h 818"/>
                <a:gd name="T48" fmla="*/ 93 w 1362"/>
                <a:gd name="T49" fmla="*/ 445 h 818"/>
                <a:gd name="T50" fmla="*/ 95 w 1362"/>
                <a:gd name="T51" fmla="*/ 448 h 818"/>
                <a:gd name="T52" fmla="*/ 1316 w 1362"/>
                <a:gd name="T53" fmla="*/ 383 h 818"/>
                <a:gd name="T54" fmla="*/ 1350 w 1362"/>
                <a:gd name="T55" fmla="*/ 446 h 818"/>
                <a:gd name="T56" fmla="*/ 1359 w 1362"/>
                <a:gd name="T57" fmla="*/ 432 h 818"/>
                <a:gd name="T58" fmla="*/ 802 w 1362"/>
                <a:gd name="T59" fmla="*/ 90 h 818"/>
                <a:gd name="T60" fmla="*/ 915 w 1362"/>
                <a:gd name="T61" fmla="*/ 148 h 818"/>
                <a:gd name="T62" fmla="*/ 977 w 1362"/>
                <a:gd name="T63" fmla="*/ 165 h 818"/>
                <a:gd name="T64" fmla="*/ 994 w 1362"/>
                <a:gd name="T65" fmla="*/ 167 h 818"/>
                <a:gd name="T66" fmla="*/ 1108 w 1362"/>
                <a:gd name="T67" fmla="*/ 217 h 818"/>
                <a:gd name="T68" fmla="*/ 1143 w 1362"/>
                <a:gd name="T69" fmla="*/ 212 h 818"/>
                <a:gd name="T70" fmla="*/ 915 w 1362"/>
                <a:gd name="T71" fmla="*/ 142 h 818"/>
                <a:gd name="T72" fmla="*/ 170 w 1362"/>
                <a:gd name="T73" fmla="*/ 58 h 818"/>
                <a:gd name="T74" fmla="*/ 169 w 1362"/>
                <a:gd name="T75" fmla="*/ 66 h 818"/>
                <a:gd name="T76" fmla="*/ 251 w 1362"/>
                <a:gd name="T77" fmla="*/ 180 h 818"/>
                <a:gd name="T78" fmla="*/ 338 w 1362"/>
                <a:gd name="T79" fmla="*/ 244 h 818"/>
                <a:gd name="T80" fmla="*/ 575 w 1362"/>
                <a:gd name="T81" fmla="*/ 289 h 818"/>
                <a:gd name="T82" fmla="*/ 691 w 1362"/>
                <a:gd name="T83" fmla="*/ 330 h 818"/>
                <a:gd name="T84" fmla="*/ 891 w 1362"/>
                <a:gd name="T85" fmla="*/ 399 h 818"/>
                <a:gd name="T86" fmla="*/ 1109 w 1362"/>
                <a:gd name="T87" fmla="*/ 513 h 818"/>
                <a:gd name="T88" fmla="*/ 1159 w 1362"/>
                <a:gd name="T89" fmla="*/ 488 h 818"/>
                <a:gd name="T90" fmla="*/ 930 w 1362"/>
                <a:gd name="T91" fmla="*/ 383 h 818"/>
                <a:gd name="T92" fmla="*/ 690 w 1362"/>
                <a:gd name="T93" fmla="*/ 262 h 818"/>
                <a:gd name="T94" fmla="*/ 595 w 1362"/>
                <a:gd name="T95" fmla="*/ 236 h 818"/>
                <a:gd name="T96" fmla="*/ 320 w 1362"/>
                <a:gd name="T97" fmla="*/ 176 h 818"/>
                <a:gd name="T98" fmla="*/ 170 w 1362"/>
                <a:gd name="T99" fmla="*/ 58 h 818"/>
                <a:gd name="T100" fmla="*/ 463 w 1362"/>
                <a:gd name="T101" fmla="*/ 0 h 818"/>
                <a:gd name="T102" fmla="*/ 636 w 1362"/>
                <a:gd name="T103" fmla="*/ 37 h 818"/>
                <a:gd name="T104" fmla="*/ 611 w 1362"/>
                <a:gd name="T105" fmla="*/ 2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62" h="818">
                  <a:moveTo>
                    <a:pt x="11" y="457"/>
                  </a:moveTo>
                  <a:cubicBezTo>
                    <a:pt x="11" y="465"/>
                    <a:pt x="8" y="473"/>
                    <a:pt x="5" y="482"/>
                  </a:cubicBezTo>
                  <a:cubicBezTo>
                    <a:pt x="3" y="501"/>
                    <a:pt x="2" y="521"/>
                    <a:pt x="0" y="534"/>
                  </a:cubicBezTo>
                  <a:cubicBezTo>
                    <a:pt x="3" y="546"/>
                    <a:pt x="10" y="561"/>
                    <a:pt x="22" y="577"/>
                  </a:cubicBezTo>
                  <a:cubicBezTo>
                    <a:pt x="31" y="583"/>
                    <a:pt x="41" y="589"/>
                    <a:pt x="45" y="596"/>
                  </a:cubicBezTo>
                  <a:cubicBezTo>
                    <a:pt x="95" y="606"/>
                    <a:pt x="95" y="606"/>
                    <a:pt x="95" y="606"/>
                  </a:cubicBezTo>
                  <a:cubicBezTo>
                    <a:pt x="137" y="614"/>
                    <a:pt x="137" y="614"/>
                    <a:pt x="137" y="614"/>
                  </a:cubicBezTo>
                  <a:cubicBezTo>
                    <a:pt x="381" y="661"/>
                    <a:pt x="381" y="661"/>
                    <a:pt x="381" y="661"/>
                  </a:cubicBezTo>
                  <a:cubicBezTo>
                    <a:pt x="338" y="652"/>
                    <a:pt x="296" y="643"/>
                    <a:pt x="254" y="633"/>
                  </a:cubicBezTo>
                  <a:cubicBezTo>
                    <a:pt x="253" y="633"/>
                    <a:pt x="253" y="633"/>
                    <a:pt x="251" y="630"/>
                  </a:cubicBezTo>
                  <a:cubicBezTo>
                    <a:pt x="416" y="648"/>
                    <a:pt x="579" y="667"/>
                    <a:pt x="728" y="740"/>
                  </a:cubicBezTo>
                  <a:cubicBezTo>
                    <a:pt x="728" y="741"/>
                    <a:pt x="728" y="742"/>
                    <a:pt x="728" y="743"/>
                  </a:cubicBezTo>
                  <a:cubicBezTo>
                    <a:pt x="706" y="736"/>
                    <a:pt x="685" y="728"/>
                    <a:pt x="663" y="720"/>
                  </a:cubicBezTo>
                  <a:cubicBezTo>
                    <a:pt x="617" y="704"/>
                    <a:pt x="571" y="686"/>
                    <a:pt x="522" y="677"/>
                  </a:cubicBezTo>
                  <a:cubicBezTo>
                    <a:pt x="508" y="675"/>
                    <a:pt x="495" y="671"/>
                    <a:pt x="481" y="669"/>
                  </a:cubicBezTo>
                  <a:cubicBezTo>
                    <a:pt x="480" y="669"/>
                    <a:pt x="479" y="669"/>
                    <a:pt x="478" y="669"/>
                  </a:cubicBezTo>
                  <a:cubicBezTo>
                    <a:pt x="471" y="669"/>
                    <a:pt x="464" y="672"/>
                    <a:pt x="457" y="673"/>
                  </a:cubicBezTo>
                  <a:cubicBezTo>
                    <a:pt x="455" y="674"/>
                    <a:pt x="452" y="674"/>
                    <a:pt x="450" y="675"/>
                  </a:cubicBezTo>
                  <a:cubicBezTo>
                    <a:pt x="592" y="702"/>
                    <a:pt x="592" y="702"/>
                    <a:pt x="592" y="702"/>
                  </a:cubicBezTo>
                  <a:cubicBezTo>
                    <a:pt x="714" y="762"/>
                    <a:pt x="714" y="762"/>
                    <a:pt x="714" y="762"/>
                  </a:cubicBezTo>
                  <a:cubicBezTo>
                    <a:pt x="735" y="772"/>
                    <a:pt x="735" y="772"/>
                    <a:pt x="735" y="772"/>
                  </a:cubicBezTo>
                  <a:cubicBezTo>
                    <a:pt x="735" y="772"/>
                    <a:pt x="737" y="771"/>
                    <a:pt x="738" y="770"/>
                  </a:cubicBezTo>
                  <a:cubicBezTo>
                    <a:pt x="745" y="767"/>
                    <a:pt x="762" y="758"/>
                    <a:pt x="771" y="758"/>
                  </a:cubicBezTo>
                  <a:cubicBezTo>
                    <a:pt x="773" y="758"/>
                    <a:pt x="774" y="759"/>
                    <a:pt x="775" y="760"/>
                  </a:cubicBezTo>
                  <a:cubicBezTo>
                    <a:pt x="778" y="769"/>
                    <a:pt x="754" y="800"/>
                    <a:pt x="787" y="803"/>
                  </a:cubicBezTo>
                  <a:cubicBezTo>
                    <a:pt x="788" y="803"/>
                    <a:pt x="789" y="803"/>
                    <a:pt x="789" y="803"/>
                  </a:cubicBezTo>
                  <a:cubicBezTo>
                    <a:pt x="790" y="801"/>
                    <a:pt x="791" y="799"/>
                    <a:pt x="791" y="796"/>
                  </a:cubicBezTo>
                  <a:cubicBezTo>
                    <a:pt x="799" y="800"/>
                    <a:pt x="807" y="803"/>
                    <a:pt x="815" y="806"/>
                  </a:cubicBezTo>
                  <a:cubicBezTo>
                    <a:pt x="849" y="810"/>
                    <a:pt x="894" y="816"/>
                    <a:pt x="933" y="818"/>
                  </a:cubicBezTo>
                  <a:cubicBezTo>
                    <a:pt x="935" y="818"/>
                    <a:pt x="936" y="818"/>
                    <a:pt x="937" y="818"/>
                  </a:cubicBezTo>
                  <a:cubicBezTo>
                    <a:pt x="996" y="818"/>
                    <a:pt x="1217" y="760"/>
                    <a:pt x="1238" y="739"/>
                  </a:cubicBezTo>
                  <a:cubicBezTo>
                    <a:pt x="1258" y="719"/>
                    <a:pt x="1311" y="632"/>
                    <a:pt x="1330" y="584"/>
                  </a:cubicBezTo>
                  <a:cubicBezTo>
                    <a:pt x="1329" y="584"/>
                    <a:pt x="1328" y="584"/>
                    <a:pt x="1328" y="584"/>
                  </a:cubicBezTo>
                  <a:cubicBezTo>
                    <a:pt x="1325" y="584"/>
                    <a:pt x="1321" y="584"/>
                    <a:pt x="1318" y="583"/>
                  </a:cubicBezTo>
                  <a:cubicBezTo>
                    <a:pt x="1316" y="583"/>
                    <a:pt x="1314" y="582"/>
                    <a:pt x="1313" y="582"/>
                  </a:cubicBezTo>
                  <a:cubicBezTo>
                    <a:pt x="1307" y="582"/>
                    <a:pt x="1305" y="586"/>
                    <a:pt x="1302" y="592"/>
                  </a:cubicBezTo>
                  <a:cubicBezTo>
                    <a:pt x="1286" y="627"/>
                    <a:pt x="1264" y="661"/>
                    <a:pt x="1230" y="681"/>
                  </a:cubicBezTo>
                  <a:cubicBezTo>
                    <a:pt x="1175" y="715"/>
                    <a:pt x="1119" y="731"/>
                    <a:pt x="1062" y="731"/>
                  </a:cubicBezTo>
                  <a:cubicBezTo>
                    <a:pt x="1014" y="731"/>
                    <a:pt x="964" y="719"/>
                    <a:pt x="915" y="696"/>
                  </a:cubicBezTo>
                  <a:cubicBezTo>
                    <a:pt x="907" y="692"/>
                    <a:pt x="897" y="691"/>
                    <a:pt x="889" y="688"/>
                  </a:cubicBezTo>
                  <a:cubicBezTo>
                    <a:pt x="841" y="675"/>
                    <a:pt x="793" y="662"/>
                    <a:pt x="746" y="649"/>
                  </a:cubicBezTo>
                  <a:cubicBezTo>
                    <a:pt x="697" y="635"/>
                    <a:pt x="650" y="620"/>
                    <a:pt x="601" y="608"/>
                  </a:cubicBezTo>
                  <a:cubicBezTo>
                    <a:pt x="547" y="595"/>
                    <a:pt x="493" y="584"/>
                    <a:pt x="439" y="574"/>
                  </a:cubicBezTo>
                  <a:cubicBezTo>
                    <a:pt x="394" y="566"/>
                    <a:pt x="349" y="561"/>
                    <a:pt x="304" y="554"/>
                  </a:cubicBezTo>
                  <a:cubicBezTo>
                    <a:pt x="282" y="550"/>
                    <a:pt x="260" y="545"/>
                    <a:pt x="238" y="542"/>
                  </a:cubicBezTo>
                  <a:cubicBezTo>
                    <a:pt x="206" y="538"/>
                    <a:pt x="174" y="532"/>
                    <a:pt x="144" y="519"/>
                  </a:cubicBezTo>
                  <a:cubicBezTo>
                    <a:pt x="117" y="507"/>
                    <a:pt x="99" y="487"/>
                    <a:pt x="97" y="458"/>
                  </a:cubicBezTo>
                  <a:cubicBezTo>
                    <a:pt x="83" y="468"/>
                    <a:pt x="70" y="472"/>
                    <a:pt x="57" y="472"/>
                  </a:cubicBezTo>
                  <a:cubicBezTo>
                    <a:pt x="41" y="472"/>
                    <a:pt x="26" y="466"/>
                    <a:pt x="11" y="457"/>
                  </a:cubicBezTo>
                  <a:moveTo>
                    <a:pt x="93" y="445"/>
                  </a:moveTo>
                  <a:cubicBezTo>
                    <a:pt x="94" y="446"/>
                    <a:pt x="94" y="446"/>
                    <a:pt x="94" y="447"/>
                  </a:cubicBezTo>
                  <a:cubicBezTo>
                    <a:pt x="94" y="447"/>
                    <a:pt x="95" y="448"/>
                    <a:pt x="95" y="448"/>
                  </a:cubicBezTo>
                  <a:cubicBezTo>
                    <a:pt x="94" y="447"/>
                    <a:pt x="94" y="446"/>
                    <a:pt x="93" y="445"/>
                  </a:cubicBezTo>
                  <a:moveTo>
                    <a:pt x="1316" y="383"/>
                  </a:moveTo>
                  <a:cubicBezTo>
                    <a:pt x="1313" y="393"/>
                    <a:pt x="1316" y="402"/>
                    <a:pt x="1325" y="411"/>
                  </a:cubicBezTo>
                  <a:cubicBezTo>
                    <a:pt x="1335" y="421"/>
                    <a:pt x="1343" y="434"/>
                    <a:pt x="1350" y="446"/>
                  </a:cubicBezTo>
                  <a:cubicBezTo>
                    <a:pt x="1353" y="453"/>
                    <a:pt x="1357" y="459"/>
                    <a:pt x="1360" y="466"/>
                  </a:cubicBezTo>
                  <a:cubicBezTo>
                    <a:pt x="1362" y="449"/>
                    <a:pt x="1362" y="437"/>
                    <a:pt x="1359" y="432"/>
                  </a:cubicBezTo>
                  <a:cubicBezTo>
                    <a:pt x="1354" y="423"/>
                    <a:pt x="1334" y="402"/>
                    <a:pt x="1316" y="383"/>
                  </a:cubicBezTo>
                  <a:moveTo>
                    <a:pt x="802" y="90"/>
                  </a:moveTo>
                  <a:cubicBezTo>
                    <a:pt x="805" y="93"/>
                    <a:pt x="809" y="96"/>
                    <a:pt x="810" y="98"/>
                  </a:cubicBezTo>
                  <a:cubicBezTo>
                    <a:pt x="845" y="114"/>
                    <a:pt x="880" y="131"/>
                    <a:pt x="915" y="148"/>
                  </a:cubicBezTo>
                  <a:cubicBezTo>
                    <a:pt x="933" y="156"/>
                    <a:pt x="950" y="166"/>
                    <a:pt x="969" y="166"/>
                  </a:cubicBezTo>
                  <a:cubicBezTo>
                    <a:pt x="972" y="166"/>
                    <a:pt x="974" y="165"/>
                    <a:pt x="977" y="165"/>
                  </a:cubicBezTo>
                  <a:cubicBezTo>
                    <a:pt x="978" y="165"/>
                    <a:pt x="979" y="165"/>
                    <a:pt x="980" y="165"/>
                  </a:cubicBezTo>
                  <a:cubicBezTo>
                    <a:pt x="984" y="165"/>
                    <a:pt x="989" y="166"/>
                    <a:pt x="994" y="167"/>
                  </a:cubicBezTo>
                  <a:cubicBezTo>
                    <a:pt x="1033" y="174"/>
                    <a:pt x="1072" y="184"/>
                    <a:pt x="1102" y="213"/>
                  </a:cubicBezTo>
                  <a:cubicBezTo>
                    <a:pt x="1103" y="214"/>
                    <a:pt x="1106" y="216"/>
                    <a:pt x="1108" y="217"/>
                  </a:cubicBezTo>
                  <a:cubicBezTo>
                    <a:pt x="1144" y="232"/>
                    <a:pt x="1174" y="254"/>
                    <a:pt x="1203" y="279"/>
                  </a:cubicBezTo>
                  <a:cubicBezTo>
                    <a:pt x="1179" y="250"/>
                    <a:pt x="1147" y="218"/>
                    <a:pt x="1143" y="212"/>
                  </a:cubicBezTo>
                  <a:cubicBezTo>
                    <a:pt x="1137" y="203"/>
                    <a:pt x="1049" y="176"/>
                    <a:pt x="1034" y="173"/>
                  </a:cubicBezTo>
                  <a:cubicBezTo>
                    <a:pt x="1018" y="170"/>
                    <a:pt x="918" y="149"/>
                    <a:pt x="915" y="142"/>
                  </a:cubicBezTo>
                  <a:cubicBezTo>
                    <a:pt x="914" y="139"/>
                    <a:pt x="862" y="116"/>
                    <a:pt x="802" y="90"/>
                  </a:cubicBezTo>
                  <a:moveTo>
                    <a:pt x="170" y="58"/>
                  </a:moveTo>
                  <a:cubicBezTo>
                    <a:pt x="169" y="58"/>
                    <a:pt x="169" y="58"/>
                    <a:pt x="169" y="58"/>
                  </a:cubicBezTo>
                  <a:cubicBezTo>
                    <a:pt x="168" y="60"/>
                    <a:pt x="168" y="62"/>
                    <a:pt x="169" y="66"/>
                  </a:cubicBezTo>
                  <a:cubicBezTo>
                    <a:pt x="183" y="104"/>
                    <a:pt x="204" y="121"/>
                    <a:pt x="227" y="155"/>
                  </a:cubicBezTo>
                  <a:cubicBezTo>
                    <a:pt x="235" y="164"/>
                    <a:pt x="243" y="172"/>
                    <a:pt x="251" y="180"/>
                  </a:cubicBezTo>
                  <a:cubicBezTo>
                    <a:pt x="267" y="194"/>
                    <a:pt x="284" y="206"/>
                    <a:pt x="298" y="222"/>
                  </a:cubicBezTo>
                  <a:cubicBezTo>
                    <a:pt x="309" y="235"/>
                    <a:pt x="322" y="242"/>
                    <a:pt x="338" y="244"/>
                  </a:cubicBezTo>
                  <a:cubicBezTo>
                    <a:pt x="356" y="246"/>
                    <a:pt x="374" y="248"/>
                    <a:pt x="393" y="250"/>
                  </a:cubicBezTo>
                  <a:cubicBezTo>
                    <a:pt x="455" y="256"/>
                    <a:pt x="516" y="266"/>
                    <a:pt x="575" y="289"/>
                  </a:cubicBezTo>
                  <a:cubicBezTo>
                    <a:pt x="604" y="300"/>
                    <a:pt x="633" y="312"/>
                    <a:pt x="662" y="324"/>
                  </a:cubicBezTo>
                  <a:cubicBezTo>
                    <a:pt x="672" y="328"/>
                    <a:pt x="681" y="326"/>
                    <a:pt x="691" y="330"/>
                  </a:cubicBezTo>
                  <a:cubicBezTo>
                    <a:pt x="706" y="337"/>
                    <a:pt x="720" y="341"/>
                    <a:pt x="734" y="347"/>
                  </a:cubicBezTo>
                  <a:cubicBezTo>
                    <a:pt x="779" y="366"/>
                    <a:pt x="845" y="383"/>
                    <a:pt x="891" y="399"/>
                  </a:cubicBezTo>
                  <a:cubicBezTo>
                    <a:pt x="970" y="427"/>
                    <a:pt x="1028" y="471"/>
                    <a:pt x="1102" y="511"/>
                  </a:cubicBezTo>
                  <a:cubicBezTo>
                    <a:pt x="1104" y="512"/>
                    <a:pt x="1107" y="513"/>
                    <a:pt x="1109" y="513"/>
                  </a:cubicBezTo>
                  <a:cubicBezTo>
                    <a:pt x="1110" y="513"/>
                    <a:pt x="1111" y="513"/>
                    <a:pt x="1111" y="513"/>
                  </a:cubicBezTo>
                  <a:cubicBezTo>
                    <a:pt x="1127" y="505"/>
                    <a:pt x="1143" y="497"/>
                    <a:pt x="1159" y="488"/>
                  </a:cubicBezTo>
                  <a:cubicBezTo>
                    <a:pt x="1145" y="479"/>
                    <a:pt x="1131" y="471"/>
                    <a:pt x="1118" y="462"/>
                  </a:cubicBezTo>
                  <a:cubicBezTo>
                    <a:pt x="1061" y="421"/>
                    <a:pt x="997" y="398"/>
                    <a:pt x="930" y="383"/>
                  </a:cubicBezTo>
                  <a:cubicBezTo>
                    <a:pt x="882" y="372"/>
                    <a:pt x="835" y="358"/>
                    <a:pt x="792" y="333"/>
                  </a:cubicBezTo>
                  <a:cubicBezTo>
                    <a:pt x="756" y="312"/>
                    <a:pt x="722" y="289"/>
                    <a:pt x="690" y="262"/>
                  </a:cubicBezTo>
                  <a:cubicBezTo>
                    <a:pt x="673" y="249"/>
                    <a:pt x="653" y="241"/>
                    <a:pt x="632" y="240"/>
                  </a:cubicBezTo>
                  <a:cubicBezTo>
                    <a:pt x="619" y="239"/>
                    <a:pt x="607" y="238"/>
                    <a:pt x="595" y="236"/>
                  </a:cubicBezTo>
                  <a:cubicBezTo>
                    <a:pt x="559" y="232"/>
                    <a:pt x="524" y="226"/>
                    <a:pt x="488" y="222"/>
                  </a:cubicBezTo>
                  <a:cubicBezTo>
                    <a:pt x="430" y="215"/>
                    <a:pt x="373" y="202"/>
                    <a:pt x="320" y="176"/>
                  </a:cubicBezTo>
                  <a:cubicBezTo>
                    <a:pt x="263" y="148"/>
                    <a:pt x="214" y="110"/>
                    <a:pt x="178" y="59"/>
                  </a:cubicBezTo>
                  <a:cubicBezTo>
                    <a:pt x="175" y="58"/>
                    <a:pt x="172" y="58"/>
                    <a:pt x="170" y="58"/>
                  </a:cubicBezTo>
                  <a:moveTo>
                    <a:pt x="476" y="0"/>
                  </a:moveTo>
                  <a:cubicBezTo>
                    <a:pt x="472" y="0"/>
                    <a:pt x="467" y="0"/>
                    <a:pt x="463" y="0"/>
                  </a:cubicBezTo>
                  <a:cubicBezTo>
                    <a:pt x="475" y="5"/>
                    <a:pt x="489" y="8"/>
                    <a:pt x="503" y="10"/>
                  </a:cubicBezTo>
                  <a:cubicBezTo>
                    <a:pt x="548" y="16"/>
                    <a:pt x="592" y="27"/>
                    <a:pt x="636" y="37"/>
                  </a:cubicBezTo>
                  <a:cubicBezTo>
                    <a:pt x="652" y="41"/>
                    <a:pt x="668" y="45"/>
                    <a:pt x="684" y="49"/>
                  </a:cubicBezTo>
                  <a:cubicBezTo>
                    <a:pt x="649" y="35"/>
                    <a:pt x="621" y="25"/>
                    <a:pt x="611" y="24"/>
                  </a:cubicBezTo>
                  <a:cubicBezTo>
                    <a:pt x="589" y="20"/>
                    <a:pt x="535" y="0"/>
                    <a:pt x="476" y="0"/>
                  </a:cubicBezTo>
                </a:path>
              </a:pathLst>
            </a:custGeom>
            <a:solidFill>
              <a:srgbClr val="A1A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6" name="Freeform 107">
              <a:extLst>
                <a:ext uri="{FF2B5EF4-FFF2-40B4-BE49-F238E27FC236}">
                  <a16:creationId xmlns:a16="http://schemas.microsoft.com/office/drawing/2014/main" id="{CA226CA7-F4A3-4EF6-86D7-6DE1439EF73F}"/>
                </a:ext>
              </a:extLst>
            </p:cNvPr>
            <p:cNvSpPr>
              <a:spLocks noEditPoints="1"/>
            </p:cNvSpPr>
            <p:nvPr/>
          </p:nvSpPr>
          <p:spPr bwMode="auto">
            <a:xfrm>
              <a:off x="1010" y="1214"/>
              <a:ext cx="1434" cy="725"/>
            </a:xfrm>
            <a:custGeom>
              <a:avLst/>
              <a:gdLst>
                <a:gd name="T0" fmla="*/ 7 w 1098"/>
                <a:gd name="T1" fmla="*/ 355 h 555"/>
                <a:gd name="T2" fmla="*/ 11 w 1098"/>
                <a:gd name="T3" fmla="*/ 349 h 555"/>
                <a:gd name="T4" fmla="*/ 411 w 1098"/>
                <a:gd name="T5" fmla="*/ 402 h 555"/>
                <a:gd name="T6" fmla="*/ 315 w 1098"/>
                <a:gd name="T7" fmla="*/ 492 h 555"/>
                <a:gd name="T8" fmla="*/ 317 w 1098"/>
                <a:gd name="T9" fmla="*/ 526 h 555"/>
                <a:gd name="T10" fmla="*/ 395 w 1098"/>
                <a:gd name="T11" fmla="*/ 513 h 555"/>
                <a:gd name="T12" fmla="*/ 404 w 1098"/>
                <a:gd name="T13" fmla="*/ 512 h 555"/>
                <a:gd name="T14" fmla="*/ 467 w 1098"/>
                <a:gd name="T15" fmla="*/ 544 h 555"/>
                <a:gd name="T16" fmla="*/ 451 w 1098"/>
                <a:gd name="T17" fmla="*/ 508 h 555"/>
                <a:gd name="T18" fmla="*/ 458 w 1098"/>
                <a:gd name="T19" fmla="*/ 497 h 555"/>
                <a:gd name="T20" fmla="*/ 449 w 1098"/>
                <a:gd name="T21" fmla="*/ 473 h 555"/>
                <a:gd name="T22" fmla="*/ 437 w 1098"/>
                <a:gd name="T23" fmla="*/ 346 h 555"/>
                <a:gd name="T24" fmla="*/ 638 w 1098"/>
                <a:gd name="T25" fmla="*/ 262 h 555"/>
                <a:gd name="T26" fmla="*/ 635 w 1098"/>
                <a:gd name="T27" fmla="*/ 364 h 555"/>
                <a:gd name="T28" fmla="*/ 689 w 1098"/>
                <a:gd name="T29" fmla="*/ 405 h 555"/>
                <a:gd name="T30" fmla="*/ 764 w 1098"/>
                <a:gd name="T31" fmla="*/ 439 h 555"/>
                <a:gd name="T32" fmla="*/ 972 w 1098"/>
                <a:gd name="T33" fmla="*/ 488 h 555"/>
                <a:gd name="T34" fmla="*/ 1098 w 1098"/>
                <a:gd name="T35" fmla="*/ 537 h 555"/>
                <a:gd name="T36" fmla="*/ 1071 w 1098"/>
                <a:gd name="T37" fmla="*/ 518 h 555"/>
                <a:gd name="T38" fmla="*/ 1056 w 1098"/>
                <a:gd name="T39" fmla="*/ 484 h 555"/>
                <a:gd name="T40" fmla="*/ 865 w 1098"/>
                <a:gd name="T41" fmla="*/ 397 h 555"/>
                <a:gd name="T42" fmla="*/ 844 w 1098"/>
                <a:gd name="T43" fmla="*/ 398 h 555"/>
                <a:gd name="T44" fmla="*/ 653 w 1098"/>
                <a:gd name="T45" fmla="*/ 262 h 555"/>
                <a:gd name="T46" fmla="*/ 774 w 1098"/>
                <a:gd name="T47" fmla="*/ 0 h 555"/>
                <a:gd name="T48" fmla="*/ 733 w 1098"/>
                <a:gd name="T49" fmla="*/ 26 h 555"/>
                <a:gd name="T50" fmla="*/ 571 w 1098"/>
                <a:gd name="T51" fmla="*/ 53 h 555"/>
                <a:gd name="T52" fmla="*/ 435 w 1098"/>
                <a:gd name="T53" fmla="*/ 32 h 555"/>
                <a:gd name="T54" fmla="*/ 357 w 1098"/>
                <a:gd name="T55" fmla="*/ 97 h 555"/>
                <a:gd name="T56" fmla="*/ 263 w 1098"/>
                <a:gd name="T57" fmla="*/ 249 h 555"/>
                <a:gd name="T58" fmla="*/ 226 w 1098"/>
                <a:gd name="T59" fmla="*/ 317 h 555"/>
                <a:gd name="T60" fmla="*/ 219 w 1098"/>
                <a:gd name="T61" fmla="*/ 317 h 555"/>
                <a:gd name="T62" fmla="*/ 197 w 1098"/>
                <a:gd name="T63" fmla="*/ 318 h 555"/>
                <a:gd name="T64" fmla="*/ 129 w 1098"/>
                <a:gd name="T65" fmla="*/ 273 h 555"/>
                <a:gd name="T66" fmla="*/ 79 w 1098"/>
                <a:gd name="T67" fmla="*/ 284 h 555"/>
                <a:gd name="T68" fmla="*/ 64 w 1098"/>
                <a:gd name="T69" fmla="*/ 305 h 555"/>
                <a:gd name="T70" fmla="*/ 111 w 1098"/>
                <a:gd name="T71" fmla="*/ 324 h 555"/>
                <a:gd name="T72" fmla="*/ 54 w 1098"/>
                <a:gd name="T73" fmla="*/ 320 h 555"/>
                <a:gd name="T74" fmla="*/ 47 w 1098"/>
                <a:gd name="T75" fmla="*/ 320 h 555"/>
                <a:gd name="T76" fmla="*/ 46 w 1098"/>
                <a:gd name="T77" fmla="*/ 321 h 555"/>
                <a:gd name="T78" fmla="*/ 158 w 1098"/>
                <a:gd name="T79" fmla="*/ 362 h 555"/>
                <a:gd name="T80" fmla="*/ 216 w 1098"/>
                <a:gd name="T81" fmla="*/ 363 h 555"/>
                <a:gd name="T82" fmla="*/ 247 w 1098"/>
                <a:gd name="T83" fmla="*/ 364 h 555"/>
                <a:gd name="T84" fmla="*/ 295 w 1098"/>
                <a:gd name="T85" fmla="*/ 297 h 555"/>
                <a:gd name="T86" fmla="*/ 424 w 1098"/>
                <a:gd name="T87" fmla="*/ 99 h 555"/>
                <a:gd name="T88" fmla="*/ 488 w 1098"/>
                <a:gd name="T89" fmla="*/ 96 h 555"/>
                <a:gd name="T90" fmla="*/ 657 w 1098"/>
                <a:gd name="T91" fmla="*/ 100 h 555"/>
                <a:gd name="T92" fmla="*/ 722 w 1098"/>
                <a:gd name="T93" fmla="*/ 92 h 555"/>
                <a:gd name="T94" fmla="*/ 767 w 1098"/>
                <a:gd name="T95" fmla="*/ 104 h 555"/>
                <a:gd name="T96" fmla="*/ 768 w 1098"/>
                <a:gd name="T97" fmla="*/ 104 h 555"/>
                <a:gd name="T98" fmla="*/ 794 w 1098"/>
                <a:gd name="T99" fmla="*/ 135 h 555"/>
                <a:gd name="T100" fmla="*/ 835 w 1098"/>
                <a:gd name="T101" fmla="*/ 198 h 555"/>
                <a:gd name="T102" fmla="*/ 862 w 1098"/>
                <a:gd name="T103" fmla="*/ 20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8" h="555">
                  <a:moveTo>
                    <a:pt x="11" y="349"/>
                  </a:moveTo>
                  <a:cubicBezTo>
                    <a:pt x="9" y="351"/>
                    <a:pt x="8" y="353"/>
                    <a:pt x="7" y="355"/>
                  </a:cubicBezTo>
                  <a:cubicBezTo>
                    <a:pt x="4" y="359"/>
                    <a:pt x="2" y="363"/>
                    <a:pt x="0" y="368"/>
                  </a:cubicBezTo>
                  <a:cubicBezTo>
                    <a:pt x="4" y="363"/>
                    <a:pt x="8" y="356"/>
                    <a:pt x="11" y="349"/>
                  </a:cubicBezTo>
                  <a:moveTo>
                    <a:pt x="437" y="346"/>
                  </a:moveTo>
                  <a:cubicBezTo>
                    <a:pt x="427" y="365"/>
                    <a:pt x="419" y="383"/>
                    <a:pt x="411" y="402"/>
                  </a:cubicBezTo>
                  <a:cubicBezTo>
                    <a:pt x="393" y="443"/>
                    <a:pt x="363" y="472"/>
                    <a:pt x="322" y="489"/>
                  </a:cubicBezTo>
                  <a:cubicBezTo>
                    <a:pt x="319" y="490"/>
                    <a:pt x="317" y="491"/>
                    <a:pt x="315" y="492"/>
                  </a:cubicBezTo>
                  <a:cubicBezTo>
                    <a:pt x="316" y="500"/>
                    <a:pt x="317" y="508"/>
                    <a:pt x="317" y="517"/>
                  </a:cubicBezTo>
                  <a:cubicBezTo>
                    <a:pt x="317" y="520"/>
                    <a:pt x="317" y="523"/>
                    <a:pt x="317" y="526"/>
                  </a:cubicBezTo>
                  <a:cubicBezTo>
                    <a:pt x="317" y="526"/>
                    <a:pt x="336" y="511"/>
                    <a:pt x="371" y="511"/>
                  </a:cubicBezTo>
                  <a:cubicBezTo>
                    <a:pt x="378" y="511"/>
                    <a:pt x="386" y="512"/>
                    <a:pt x="395" y="513"/>
                  </a:cubicBezTo>
                  <a:cubicBezTo>
                    <a:pt x="395" y="513"/>
                    <a:pt x="396" y="513"/>
                    <a:pt x="396" y="514"/>
                  </a:cubicBezTo>
                  <a:cubicBezTo>
                    <a:pt x="399" y="513"/>
                    <a:pt x="402" y="512"/>
                    <a:pt x="404" y="512"/>
                  </a:cubicBezTo>
                  <a:cubicBezTo>
                    <a:pt x="414" y="510"/>
                    <a:pt x="424" y="507"/>
                    <a:pt x="435" y="505"/>
                  </a:cubicBezTo>
                  <a:cubicBezTo>
                    <a:pt x="445" y="516"/>
                    <a:pt x="455" y="530"/>
                    <a:pt x="467" y="544"/>
                  </a:cubicBezTo>
                  <a:cubicBezTo>
                    <a:pt x="470" y="548"/>
                    <a:pt x="474" y="551"/>
                    <a:pt x="477" y="555"/>
                  </a:cubicBezTo>
                  <a:cubicBezTo>
                    <a:pt x="467" y="542"/>
                    <a:pt x="458" y="528"/>
                    <a:pt x="451" y="508"/>
                  </a:cubicBezTo>
                  <a:cubicBezTo>
                    <a:pt x="448" y="500"/>
                    <a:pt x="451" y="497"/>
                    <a:pt x="457" y="497"/>
                  </a:cubicBezTo>
                  <a:cubicBezTo>
                    <a:pt x="457" y="497"/>
                    <a:pt x="457" y="497"/>
                    <a:pt x="458" y="497"/>
                  </a:cubicBezTo>
                  <a:cubicBezTo>
                    <a:pt x="460" y="497"/>
                    <a:pt x="463" y="497"/>
                    <a:pt x="466" y="498"/>
                  </a:cubicBezTo>
                  <a:cubicBezTo>
                    <a:pt x="460" y="490"/>
                    <a:pt x="455" y="482"/>
                    <a:pt x="449" y="473"/>
                  </a:cubicBezTo>
                  <a:cubicBezTo>
                    <a:pt x="434" y="448"/>
                    <a:pt x="429" y="421"/>
                    <a:pt x="433" y="392"/>
                  </a:cubicBezTo>
                  <a:cubicBezTo>
                    <a:pt x="435" y="377"/>
                    <a:pt x="436" y="362"/>
                    <a:pt x="437" y="346"/>
                  </a:cubicBezTo>
                  <a:moveTo>
                    <a:pt x="646" y="254"/>
                  </a:moveTo>
                  <a:cubicBezTo>
                    <a:pt x="643" y="257"/>
                    <a:pt x="639" y="259"/>
                    <a:pt x="638" y="262"/>
                  </a:cubicBezTo>
                  <a:cubicBezTo>
                    <a:pt x="632" y="279"/>
                    <a:pt x="628" y="296"/>
                    <a:pt x="622" y="313"/>
                  </a:cubicBezTo>
                  <a:cubicBezTo>
                    <a:pt x="614" y="333"/>
                    <a:pt x="621" y="350"/>
                    <a:pt x="635" y="364"/>
                  </a:cubicBezTo>
                  <a:cubicBezTo>
                    <a:pt x="642" y="372"/>
                    <a:pt x="650" y="378"/>
                    <a:pt x="659" y="385"/>
                  </a:cubicBezTo>
                  <a:cubicBezTo>
                    <a:pt x="668" y="392"/>
                    <a:pt x="679" y="398"/>
                    <a:pt x="689" y="405"/>
                  </a:cubicBezTo>
                  <a:cubicBezTo>
                    <a:pt x="709" y="419"/>
                    <a:pt x="729" y="431"/>
                    <a:pt x="751" y="439"/>
                  </a:cubicBezTo>
                  <a:cubicBezTo>
                    <a:pt x="755" y="439"/>
                    <a:pt x="760" y="439"/>
                    <a:pt x="764" y="439"/>
                  </a:cubicBezTo>
                  <a:cubicBezTo>
                    <a:pt x="823" y="439"/>
                    <a:pt x="877" y="459"/>
                    <a:pt x="899" y="463"/>
                  </a:cubicBezTo>
                  <a:cubicBezTo>
                    <a:pt x="909" y="464"/>
                    <a:pt x="937" y="474"/>
                    <a:pt x="972" y="488"/>
                  </a:cubicBezTo>
                  <a:cubicBezTo>
                    <a:pt x="990" y="492"/>
                    <a:pt x="1008" y="498"/>
                    <a:pt x="1025" y="505"/>
                  </a:cubicBezTo>
                  <a:cubicBezTo>
                    <a:pt x="1049" y="515"/>
                    <a:pt x="1074" y="525"/>
                    <a:pt x="1098" y="537"/>
                  </a:cubicBezTo>
                  <a:cubicBezTo>
                    <a:pt x="1097" y="535"/>
                    <a:pt x="1093" y="532"/>
                    <a:pt x="1090" y="529"/>
                  </a:cubicBezTo>
                  <a:cubicBezTo>
                    <a:pt x="1082" y="524"/>
                    <a:pt x="1071" y="518"/>
                    <a:pt x="1071" y="518"/>
                  </a:cubicBezTo>
                  <a:cubicBezTo>
                    <a:pt x="1068" y="516"/>
                    <a:pt x="1065" y="513"/>
                    <a:pt x="1063" y="510"/>
                  </a:cubicBezTo>
                  <a:cubicBezTo>
                    <a:pt x="1059" y="504"/>
                    <a:pt x="1057" y="495"/>
                    <a:pt x="1056" y="484"/>
                  </a:cubicBezTo>
                  <a:cubicBezTo>
                    <a:pt x="995" y="459"/>
                    <a:pt x="935" y="432"/>
                    <a:pt x="877" y="400"/>
                  </a:cubicBezTo>
                  <a:cubicBezTo>
                    <a:pt x="874" y="398"/>
                    <a:pt x="869" y="397"/>
                    <a:pt x="865" y="397"/>
                  </a:cubicBezTo>
                  <a:cubicBezTo>
                    <a:pt x="864" y="397"/>
                    <a:pt x="863" y="397"/>
                    <a:pt x="862" y="397"/>
                  </a:cubicBezTo>
                  <a:cubicBezTo>
                    <a:pt x="856" y="398"/>
                    <a:pt x="850" y="398"/>
                    <a:pt x="844" y="398"/>
                  </a:cubicBezTo>
                  <a:cubicBezTo>
                    <a:pt x="818" y="398"/>
                    <a:pt x="792" y="394"/>
                    <a:pt x="767" y="384"/>
                  </a:cubicBezTo>
                  <a:cubicBezTo>
                    <a:pt x="710" y="361"/>
                    <a:pt x="673" y="320"/>
                    <a:pt x="653" y="262"/>
                  </a:cubicBezTo>
                  <a:cubicBezTo>
                    <a:pt x="652" y="259"/>
                    <a:pt x="648" y="257"/>
                    <a:pt x="646" y="254"/>
                  </a:cubicBezTo>
                  <a:moveTo>
                    <a:pt x="774" y="0"/>
                  </a:moveTo>
                  <a:cubicBezTo>
                    <a:pt x="762" y="8"/>
                    <a:pt x="752" y="14"/>
                    <a:pt x="743" y="20"/>
                  </a:cubicBezTo>
                  <a:cubicBezTo>
                    <a:pt x="740" y="22"/>
                    <a:pt x="737" y="26"/>
                    <a:pt x="733" y="26"/>
                  </a:cubicBezTo>
                  <a:cubicBezTo>
                    <a:pt x="724" y="29"/>
                    <a:pt x="714" y="30"/>
                    <a:pt x="704" y="33"/>
                  </a:cubicBezTo>
                  <a:cubicBezTo>
                    <a:pt x="660" y="46"/>
                    <a:pt x="615" y="53"/>
                    <a:pt x="571" y="53"/>
                  </a:cubicBezTo>
                  <a:cubicBezTo>
                    <a:pt x="527" y="53"/>
                    <a:pt x="484" y="47"/>
                    <a:pt x="440" y="33"/>
                  </a:cubicBezTo>
                  <a:cubicBezTo>
                    <a:pt x="439" y="33"/>
                    <a:pt x="437" y="32"/>
                    <a:pt x="435" y="32"/>
                  </a:cubicBezTo>
                  <a:cubicBezTo>
                    <a:pt x="431" y="32"/>
                    <a:pt x="427" y="33"/>
                    <a:pt x="425" y="35"/>
                  </a:cubicBezTo>
                  <a:cubicBezTo>
                    <a:pt x="399" y="52"/>
                    <a:pt x="376" y="73"/>
                    <a:pt x="357" y="97"/>
                  </a:cubicBezTo>
                  <a:cubicBezTo>
                    <a:pt x="345" y="114"/>
                    <a:pt x="333" y="131"/>
                    <a:pt x="320" y="146"/>
                  </a:cubicBezTo>
                  <a:cubicBezTo>
                    <a:pt x="292" y="175"/>
                    <a:pt x="276" y="211"/>
                    <a:pt x="263" y="249"/>
                  </a:cubicBezTo>
                  <a:cubicBezTo>
                    <a:pt x="256" y="267"/>
                    <a:pt x="249" y="286"/>
                    <a:pt x="243" y="305"/>
                  </a:cubicBezTo>
                  <a:cubicBezTo>
                    <a:pt x="240" y="314"/>
                    <a:pt x="235" y="317"/>
                    <a:pt x="226" y="317"/>
                  </a:cubicBezTo>
                  <a:cubicBezTo>
                    <a:pt x="226" y="317"/>
                    <a:pt x="225" y="317"/>
                    <a:pt x="225" y="317"/>
                  </a:cubicBezTo>
                  <a:cubicBezTo>
                    <a:pt x="223" y="317"/>
                    <a:pt x="221" y="317"/>
                    <a:pt x="219" y="317"/>
                  </a:cubicBezTo>
                  <a:cubicBezTo>
                    <a:pt x="217" y="317"/>
                    <a:pt x="214" y="317"/>
                    <a:pt x="212" y="317"/>
                  </a:cubicBezTo>
                  <a:cubicBezTo>
                    <a:pt x="207" y="317"/>
                    <a:pt x="202" y="317"/>
                    <a:pt x="197" y="318"/>
                  </a:cubicBezTo>
                  <a:cubicBezTo>
                    <a:pt x="194" y="318"/>
                    <a:pt x="191" y="318"/>
                    <a:pt x="188" y="318"/>
                  </a:cubicBezTo>
                  <a:cubicBezTo>
                    <a:pt x="157" y="318"/>
                    <a:pt x="135" y="301"/>
                    <a:pt x="129" y="273"/>
                  </a:cubicBezTo>
                  <a:cubicBezTo>
                    <a:pt x="129" y="272"/>
                    <a:pt x="128" y="272"/>
                    <a:pt x="127" y="271"/>
                  </a:cubicBezTo>
                  <a:cubicBezTo>
                    <a:pt x="112" y="279"/>
                    <a:pt x="96" y="284"/>
                    <a:pt x="79" y="284"/>
                  </a:cubicBezTo>
                  <a:cubicBezTo>
                    <a:pt x="71" y="284"/>
                    <a:pt x="62" y="282"/>
                    <a:pt x="54" y="280"/>
                  </a:cubicBezTo>
                  <a:cubicBezTo>
                    <a:pt x="51" y="292"/>
                    <a:pt x="56" y="300"/>
                    <a:pt x="64" y="305"/>
                  </a:cubicBezTo>
                  <a:cubicBezTo>
                    <a:pt x="75" y="310"/>
                    <a:pt x="86" y="314"/>
                    <a:pt x="97" y="318"/>
                  </a:cubicBezTo>
                  <a:cubicBezTo>
                    <a:pt x="102" y="320"/>
                    <a:pt x="106" y="322"/>
                    <a:pt x="111" y="324"/>
                  </a:cubicBezTo>
                  <a:cubicBezTo>
                    <a:pt x="111" y="325"/>
                    <a:pt x="110" y="326"/>
                    <a:pt x="110" y="327"/>
                  </a:cubicBezTo>
                  <a:cubicBezTo>
                    <a:pt x="91" y="325"/>
                    <a:pt x="72" y="322"/>
                    <a:pt x="54" y="320"/>
                  </a:cubicBezTo>
                  <a:cubicBezTo>
                    <a:pt x="53" y="320"/>
                    <a:pt x="51" y="320"/>
                    <a:pt x="50" y="320"/>
                  </a:cubicBezTo>
                  <a:cubicBezTo>
                    <a:pt x="49" y="320"/>
                    <a:pt x="48" y="320"/>
                    <a:pt x="47" y="320"/>
                  </a:cubicBezTo>
                  <a:cubicBezTo>
                    <a:pt x="47" y="321"/>
                    <a:pt x="46" y="321"/>
                    <a:pt x="46" y="321"/>
                  </a:cubicBezTo>
                  <a:cubicBezTo>
                    <a:pt x="46" y="321"/>
                    <a:pt x="46" y="321"/>
                    <a:pt x="46" y="321"/>
                  </a:cubicBezTo>
                  <a:cubicBezTo>
                    <a:pt x="66" y="321"/>
                    <a:pt x="142" y="329"/>
                    <a:pt x="147" y="352"/>
                  </a:cubicBezTo>
                  <a:cubicBezTo>
                    <a:pt x="148" y="356"/>
                    <a:pt x="152" y="360"/>
                    <a:pt x="158" y="362"/>
                  </a:cubicBezTo>
                  <a:cubicBezTo>
                    <a:pt x="158" y="360"/>
                    <a:pt x="157" y="358"/>
                    <a:pt x="157" y="356"/>
                  </a:cubicBezTo>
                  <a:cubicBezTo>
                    <a:pt x="177" y="358"/>
                    <a:pt x="196" y="361"/>
                    <a:pt x="216" y="363"/>
                  </a:cubicBezTo>
                  <a:cubicBezTo>
                    <a:pt x="226" y="364"/>
                    <a:pt x="236" y="363"/>
                    <a:pt x="246" y="364"/>
                  </a:cubicBezTo>
                  <a:cubicBezTo>
                    <a:pt x="246" y="364"/>
                    <a:pt x="247" y="364"/>
                    <a:pt x="247" y="364"/>
                  </a:cubicBezTo>
                  <a:cubicBezTo>
                    <a:pt x="261" y="364"/>
                    <a:pt x="278" y="352"/>
                    <a:pt x="282" y="340"/>
                  </a:cubicBezTo>
                  <a:cubicBezTo>
                    <a:pt x="287" y="326"/>
                    <a:pt x="290" y="311"/>
                    <a:pt x="295" y="297"/>
                  </a:cubicBezTo>
                  <a:cubicBezTo>
                    <a:pt x="314" y="234"/>
                    <a:pt x="340" y="175"/>
                    <a:pt x="386" y="126"/>
                  </a:cubicBezTo>
                  <a:cubicBezTo>
                    <a:pt x="396" y="114"/>
                    <a:pt x="405" y="103"/>
                    <a:pt x="424" y="99"/>
                  </a:cubicBezTo>
                  <a:cubicBezTo>
                    <a:pt x="437" y="95"/>
                    <a:pt x="450" y="93"/>
                    <a:pt x="462" y="93"/>
                  </a:cubicBezTo>
                  <a:cubicBezTo>
                    <a:pt x="471" y="93"/>
                    <a:pt x="479" y="94"/>
                    <a:pt x="488" y="96"/>
                  </a:cubicBezTo>
                  <a:cubicBezTo>
                    <a:pt x="520" y="103"/>
                    <a:pt x="552" y="107"/>
                    <a:pt x="584" y="107"/>
                  </a:cubicBezTo>
                  <a:cubicBezTo>
                    <a:pt x="608" y="107"/>
                    <a:pt x="633" y="105"/>
                    <a:pt x="657" y="100"/>
                  </a:cubicBezTo>
                  <a:cubicBezTo>
                    <a:pt x="676" y="96"/>
                    <a:pt x="696" y="98"/>
                    <a:pt x="714" y="93"/>
                  </a:cubicBezTo>
                  <a:cubicBezTo>
                    <a:pt x="717" y="92"/>
                    <a:pt x="720" y="92"/>
                    <a:pt x="722" y="92"/>
                  </a:cubicBezTo>
                  <a:cubicBezTo>
                    <a:pt x="730" y="92"/>
                    <a:pt x="738" y="95"/>
                    <a:pt x="745" y="98"/>
                  </a:cubicBezTo>
                  <a:cubicBezTo>
                    <a:pt x="752" y="101"/>
                    <a:pt x="759" y="104"/>
                    <a:pt x="767" y="104"/>
                  </a:cubicBezTo>
                  <a:cubicBezTo>
                    <a:pt x="768" y="104"/>
                    <a:pt x="768" y="104"/>
                    <a:pt x="768" y="104"/>
                  </a:cubicBezTo>
                  <a:cubicBezTo>
                    <a:pt x="768" y="104"/>
                    <a:pt x="768" y="104"/>
                    <a:pt x="768" y="104"/>
                  </a:cubicBezTo>
                  <a:cubicBezTo>
                    <a:pt x="770" y="104"/>
                    <a:pt x="772" y="107"/>
                    <a:pt x="773" y="109"/>
                  </a:cubicBezTo>
                  <a:cubicBezTo>
                    <a:pt x="780" y="118"/>
                    <a:pt x="788" y="126"/>
                    <a:pt x="794" y="135"/>
                  </a:cubicBezTo>
                  <a:cubicBezTo>
                    <a:pt x="802" y="146"/>
                    <a:pt x="812" y="158"/>
                    <a:pt x="817" y="171"/>
                  </a:cubicBezTo>
                  <a:cubicBezTo>
                    <a:pt x="821" y="182"/>
                    <a:pt x="827" y="191"/>
                    <a:pt x="835" y="198"/>
                  </a:cubicBezTo>
                  <a:cubicBezTo>
                    <a:pt x="840" y="202"/>
                    <a:pt x="844" y="203"/>
                    <a:pt x="849" y="203"/>
                  </a:cubicBezTo>
                  <a:cubicBezTo>
                    <a:pt x="853" y="203"/>
                    <a:pt x="857" y="202"/>
                    <a:pt x="862" y="200"/>
                  </a:cubicBezTo>
                  <a:cubicBezTo>
                    <a:pt x="820" y="139"/>
                    <a:pt x="788" y="74"/>
                    <a:pt x="774" y="0"/>
                  </a:cubicBezTo>
                </a:path>
              </a:pathLst>
            </a:custGeom>
            <a:solidFill>
              <a:srgbClr val="EB70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7" name="Freeform 108">
              <a:extLst>
                <a:ext uri="{FF2B5EF4-FFF2-40B4-BE49-F238E27FC236}">
                  <a16:creationId xmlns:a16="http://schemas.microsoft.com/office/drawing/2014/main" id="{ADF02531-17A2-44A1-87E0-81580B9414CD}"/>
                </a:ext>
              </a:extLst>
            </p:cNvPr>
            <p:cNvSpPr>
              <a:spLocks noEditPoints="1"/>
            </p:cNvSpPr>
            <p:nvPr/>
          </p:nvSpPr>
          <p:spPr bwMode="auto">
            <a:xfrm>
              <a:off x="2741" y="1328"/>
              <a:ext cx="689" cy="697"/>
            </a:xfrm>
            <a:custGeom>
              <a:avLst/>
              <a:gdLst>
                <a:gd name="T0" fmla="*/ 363 w 527"/>
                <a:gd name="T1" fmla="*/ 397 h 534"/>
                <a:gd name="T2" fmla="*/ 360 w 527"/>
                <a:gd name="T3" fmla="*/ 407 h 534"/>
                <a:gd name="T4" fmla="*/ 370 w 527"/>
                <a:gd name="T5" fmla="*/ 452 h 534"/>
                <a:gd name="T6" fmla="*/ 395 w 527"/>
                <a:gd name="T7" fmla="*/ 480 h 534"/>
                <a:gd name="T8" fmla="*/ 408 w 527"/>
                <a:gd name="T9" fmla="*/ 488 h 534"/>
                <a:gd name="T10" fmla="*/ 481 w 527"/>
                <a:gd name="T11" fmla="*/ 518 h 534"/>
                <a:gd name="T12" fmla="*/ 485 w 527"/>
                <a:gd name="T13" fmla="*/ 524 h 534"/>
                <a:gd name="T14" fmla="*/ 495 w 527"/>
                <a:gd name="T15" fmla="*/ 534 h 534"/>
                <a:gd name="T16" fmla="*/ 527 w 527"/>
                <a:gd name="T17" fmla="*/ 473 h 534"/>
                <a:gd name="T18" fmla="*/ 523 w 527"/>
                <a:gd name="T19" fmla="*/ 470 h 534"/>
                <a:gd name="T20" fmla="*/ 514 w 527"/>
                <a:gd name="T21" fmla="*/ 478 h 534"/>
                <a:gd name="T22" fmla="*/ 485 w 527"/>
                <a:gd name="T23" fmla="*/ 493 h 534"/>
                <a:gd name="T24" fmla="*/ 474 w 527"/>
                <a:gd name="T25" fmla="*/ 492 h 534"/>
                <a:gd name="T26" fmla="*/ 394 w 527"/>
                <a:gd name="T27" fmla="*/ 472 h 534"/>
                <a:gd name="T28" fmla="*/ 381 w 527"/>
                <a:gd name="T29" fmla="*/ 460 h 534"/>
                <a:gd name="T30" fmla="*/ 363 w 527"/>
                <a:gd name="T31" fmla="*/ 397 h 534"/>
                <a:gd name="T32" fmla="*/ 31 w 527"/>
                <a:gd name="T33" fmla="*/ 0 h 534"/>
                <a:gd name="T34" fmla="*/ 10 w 527"/>
                <a:gd name="T35" fmla="*/ 7 h 534"/>
                <a:gd name="T36" fmla="*/ 8 w 527"/>
                <a:gd name="T37" fmla="*/ 25 h 534"/>
                <a:gd name="T38" fmla="*/ 9 w 527"/>
                <a:gd name="T39" fmla="*/ 31 h 534"/>
                <a:gd name="T40" fmla="*/ 10 w 527"/>
                <a:gd name="T41" fmla="*/ 81 h 534"/>
                <a:gd name="T42" fmla="*/ 9 w 527"/>
                <a:gd name="T43" fmla="*/ 150 h 534"/>
                <a:gd name="T44" fmla="*/ 9 w 527"/>
                <a:gd name="T45" fmla="*/ 156 h 534"/>
                <a:gd name="T46" fmla="*/ 0 w 527"/>
                <a:gd name="T47" fmla="*/ 223 h 534"/>
                <a:gd name="T48" fmla="*/ 63 w 527"/>
                <a:gd name="T49" fmla="*/ 240 h 534"/>
                <a:gd name="T50" fmla="*/ 71 w 527"/>
                <a:gd name="T51" fmla="*/ 230 h 534"/>
                <a:gd name="T52" fmla="*/ 79 w 527"/>
                <a:gd name="T53" fmla="*/ 232 h 534"/>
                <a:gd name="T54" fmla="*/ 215 w 527"/>
                <a:gd name="T55" fmla="*/ 278 h 534"/>
                <a:gd name="T56" fmla="*/ 222 w 527"/>
                <a:gd name="T57" fmla="*/ 282 h 534"/>
                <a:gd name="T58" fmla="*/ 284 w 527"/>
                <a:gd name="T59" fmla="*/ 305 h 534"/>
                <a:gd name="T60" fmla="*/ 319 w 527"/>
                <a:gd name="T61" fmla="*/ 317 h 534"/>
                <a:gd name="T62" fmla="*/ 349 w 527"/>
                <a:gd name="T63" fmla="*/ 348 h 534"/>
                <a:gd name="T64" fmla="*/ 361 w 527"/>
                <a:gd name="T65" fmla="*/ 373 h 534"/>
                <a:gd name="T66" fmla="*/ 362 w 527"/>
                <a:gd name="T67" fmla="*/ 345 h 534"/>
                <a:gd name="T68" fmla="*/ 387 w 527"/>
                <a:gd name="T69" fmla="*/ 303 h 534"/>
                <a:gd name="T70" fmla="*/ 406 w 527"/>
                <a:gd name="T71" fmla="*/ 287 h 534"/>
                <a:gd name="T72" fmla="*/ 405 w 527"/>
                <a:gd name="T73" fmla="*/ 284 h 534"/>
                <a:gd name="T74" fmla="*/ 392 w 527"/>
                <a:gd name="T75" fmla="*/ 288 h 534"/>
                <a:gd name="T76" fmla="*/ 344 w 527"/>
                <a:gd name="T77" fmla="*/ 299 h 534"/>
                <a:gd name="T78" fmla="*/ 310 w 527"/>
                <a:gd name="T79" fmla="*/ 295 h 534"/>
                <a:gd name="T80" fmla="*/ 77 w 527"/>
                <a:gd name="T81" fmla="*/ 230 h 534"/>
                <a:gd name="T82" fmla="*/ 47 w 527"/>
                <a:gd name="T83" fmla="*/ 222 h 534"/>
                <a:gd name="T84" fmla="*/ 31 w 527"/>
                <a:gd name="T85" fmla="*/ 202 h 534"/>
                <a:gd name="T86" fmla="*/ 33 w 527"/>
                <a:gd name="T87" fmla="*/ 44 h 534"/>
                <a:gd name="T88" fmla="*/ 43 w 527"/>
                <a:gd name="T89" fmla="*/ 17 h 534"/>
                <a:gd name="T90" fmla="*/ 48 w 527"/>
                <a:gd name="T91" fmla="*/ 9 h 534"/>
                <a:gd name="T92" fmla="*/ 44 w 527"/>
                <a:gd name="T93" fmla="*/ 3 h 534"/>
                <a:gd name="T94" fmla="*/ 31 w 527"/>
                <a:gd name="T95"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27" h="534">
                  <a:moveTo>
                    <a:pt x="363" y="397"/>
                  </a:moveTo>
                  <a:cubicBezTo>
                    <a:pt x="362" y="400"/>
                    <a:pt x="361" y="404"/>
                    <a:pt x="360" y="407"/>
                  </a:cubicBezTo>
                  <a:cubicBezTo>
                    <a:pt x="352" y="427"/>
                    <a:pt x="360" y="439"/>
                    <a:pt x="370" y="452"/>
                  </a:cubicBezTo>
                  <a:cubicBezTo>
                    <a:pt x="378" y="462"/>
                    <a:pt x="387" y="471"/>
                    <a:pt x="395" y="480"/>
                  </a:cubicBezTo>
                  <a:cubicBezTo>
                    <a:pt x="399" y="483"/>
                    <a:pt x="404" y="487"/>
                    <a:pt x="408" y="488"/>
                  </a:cubicBezTo>
                  <a:cubicBezTo>
                    <a:pt x="436" y="490"/>
                    <a:pt x="457" y="508"/>
                    <a:pt x="481" y="518"/>
                  </a:cubicBezTo>
                  <a:cubicBezTo>
                    <a:pt x="483" y="519"/>
                    <a:pt x="484" y="522"/>
                    <a:pt x="485" y="524"/>
                  </a:cubicBezTo>
                  <a:cubicBezTo>
                    <a:pt x="488" y="530"/>
                    <a:pt x="491" y="534"/>
                    <a:pt x="495" y="534"/>
                  </a:cubicBezTo>
                  <a:cubicBezTo>
                    <a:pt x="510" y="516"/>
                    <a:pt x="523" y="497"/>
                    <a:pt x="527" y="473"/>
                  </a:cubicBezTo>
                  <a:cubicBezTo>
                    <a:pt x="526" y="472"/>
                    <a:pt x="524" y="471"/>
                    <a:pt x="523" y="470"/>
                  </a:cubicBezTo>
                  <a:cubicBezTo>
                    <a:pt x="520" y="472"/>
                    <a:pt x="516" y="475"/>
                    <a:pt x="514" y="478"/>
                  </a:cubicBezTo>
                  <a:cubicBezTo>
                    <a:pt x="506" y="488"/>
                    <a:pt x="496" y="493"/>
                    <a:pt x="485" y="493"/>
                  </a:cubicBezTo>
                  <a:cubicBezTo>
                    <a:pt x="482" y="493"/>
                    <a:pt x="478" y="493"/>
                    <a:pt x="474" y="492"/>
                  </a:cubicBezTo>
                  <a:cubicBezTo>
                    <a:pt x="447" y="485"/>
                    <a:pt x="421" y="479"/>
                    <a:pt x="394" y="472"/>
                  </a:cubicBezTo>
                  <a:cubicBezTo>
                    <a:pt x="389" y="470"/>
                    <a:pt x="383" y="465"/>
                    <a:pt x="381" y="460"/>
                  </a:cubicBezTo>
                  <a:cubicBezTo>
                    <a:pt x="371" y="440"/>
                    <a:pt x="365" y="419"/>
                    <a:pt x="363" y="397"/>
                  </a:cubicBezTo>
                  <a:moveTo>
                    <a:pt x="31" y="0"/>
                  </a:moveTo>
                  <a:cubicBezTo>
                    <a:pt x="24" y="0"/>
                    <a:pt x="17" y="3"/>
                    <a:pt x="10" y="7"/>
                  </a:cubicBezTo>
                  <a:cubicBezTo>
                    <a:pt x="1" y="13"/>
                    <a:pt x="7" y="19"/>
                    <a:pt x="8" y="25"/>
                  </a:cubicBezTo>
                  <a:cubicBezTo>
                    <a:pt x="8" y="27"/>
                    <a:pt x="9" y="29"/>
                    <a:pt x="9" y="31"/>
                  </a:cubicBezTo>
                  <a:cubicBezTo>
                    <a:pt x="9" y="48"/>
                    <a:pt x="9" y="64"/>
                    <a:pt x="10" y="81"/>
                  </a:cubicBezTo>
                  <a:cubicBezTo>
                    <a:pt x="11" y="104"/>
                    <a:pt x="12" y="127"/>
                    <a:pt x="9" y="150"/>
                  </a:cubicBezTo>
                  <a:cubicBezTo>
                    <a:pt x="9" y="152"/>
                    <a:pt x="9" y="154"/>
                    <a:pt x="9" y="156"/>
                  </a:cubicBezTo>
                  <a:cubicBezTo>
                    <a:pt x="8" y="179"/>
                    <a:pt x="3" y="202"/>
                    <a:pt x="0" y="223"/>
                  </a:cubicBezTo>
                  <a:cubicBezTo>
                    <a:pt x="21" y="228"/>
                    <a:pt x="41" y="234"/>
                    <a:pt x="63" y="240"/>
                  </a:cubicBezTo>
                  <a:cubicBezTo>
                    <a:pt x="64" y="233"/>
                    <a:pt x="67" y="230"/>
                    <a:pt x="71" y="230"/>
                  </a:cubicBezTo>
                  <a:cubicBezTo>
                    <a:pt x="74" y="230"/>
                    <a:pt x="77" y="231"/>
                    <a:pt x="79" y="232"/>
                  </a:cubicBezTo>
                  <a:cubicBezTo>
                    <a:pt x="125" y="247"/>
                    <a:pt x="170" y="263"/>
                    <a:pt x="215" y="278"/>
                  </a:cubicBezTo>
                  <a:cubicBezTo>
                    <a:pt x="218" y="279"/>
                    <a:pt x="220" y="281"/>
                    <a:pt x="222" y="282"/>
                  </a:cubicBezTo>
                  <a:cubicBezTo>
                    <a:pt x="243" y="290"/>
                    <a:pt x="263" y="298"/>
                    <a:pt x="284" y="305"/>
                  </a:cubicBezTo>
                  <a:cubicBezTo>
                    <a:pt x="296" y="309"/>
                    <a:pt x="309" y="310"/>
                    <a:pt x="319" y="317"/>
                  </a:cubicBezTo>
                  <a:cubicBezTo>
                    <a:pt x="331" y="325"/>
                    <a:pt x="341" y="337"/>
                    <a:pt x="349" y="348"/>
                  </a:cubicBezTo>
                  <a:cubicBezTo>
                    <a:pt x="354" y="356"/>
                    <a:pt x="359" y="364"/>
                    <a:pt x="361" y="373"/>
                  </a:cubicBezTo>
                  <a:cubicBezTo>
                    <a:pt x="361" y="364"/>
                    <a:pt x="361" y="355"/>
                    <a:pt x="362" y="345"/>
                  </a:cubicBezTo>
                  <a:cubicBezTo>
                    <a:pt x="364" y="328"/>
                    <a:pt x="373" y="314"/>
                    <a:pt x="387" y="303"/>
                  </a:cubicBezTo>
                  <a:cubicBezTo>
                    <a:pt x="393" y="297"/>
                    <a:pt x="400" y="292"/>
                    <a:pt x="406" y="287"/>
                  </a:cubicBezTo>
                  <a:cubicBezTo>
                    <a:pt x="406" y="286"/>
                    <a:pt x="405" y="285"/>
                    <a:pt x="405" y="284"/>
                  </a:cubicBezTo>
                  <a:cubicBezTo>
                    <a:pt x="401" y="285"/>
                    <a:pt x="396" y="286"/>
                    <a:pt x="392" y="288"/>
                  </a:cubicBezTo>
                  <a:cubicBezTo>
                    <a:pt x="376" y="296"/>
                    <a:pt x="360" y="299"/>
                    <a:pt x="344" y="299"/>
                  </a:cubicBezTo>
                  <a:cubicBezTo>
                    <a:pt x="333" y="299"/>
                    <a:pt x="322" y="298"/>
                    <a:pt x="310" y="295"/>
                  </a:cubicBezTo>
                  <a:cubicBezTo>
                    <a:pt x="233" y="273"/>
                    <a:pt x="155" y="251"/>
                    <a:pt x="77" y="230"/>
                  </a:cubicBezTo>
                  <a:cubicBezTo>
                    <a:pt x="67" y="227"/>
                    <a:pt x="57" y="225"/>
                    <a:pt x="47" y="222"/>
                  </a:cubicBezTo>
                  <a:cubicBezTo>
                    <a:pt x="37" y="219"/>
                    <a:pt x="31" y="213"/>
                    <a:pt x="31" y="202"/>
                  </a:cubicBezTo>
                  <a:cubicBezTo>
                    <a:pt x="31" y="149"/>
                    <a:pt x="32" y="97"/>
                    <a:pt x="33" y="44"/>
                  </a:cubicBezTo>
                  <a:cubicBezTo>
                    <a:pt x="34" y="35"/>
                    <a:pt x="38" y="25"/>
                    <a:pt x="43" y="17"/>
                  </a:cubicBezTo>
                  <a:cubicBezTo>
                    <a:pt x="45" y="15"/>
                    <a:pt x="46" y="12"/>
                    <a:pt x="48" y="9"/>
                  </a:cubicBezTo>
                  <a:cubicBezTo>
                    <a:pt x="47" y="7"/>
                    <a:pt x="45" y="4"/>
                    <a:pt x="44" y="3"/>
                  </a:cubicBezTo>
                  <a:cubicBezTo>
                    <a:pt x="40" y="1"/>
                    <a:pt x="36" y="0"/>
                    <a:pt x="31" y="0"/>
                  </a:cubicBezTo>
                </a:path>
              </a:pathLst>
            </a:custGeom>
            <a:solidFill>
              <a:srgbClr val="EBD0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8" name="Freeform 109">
              <a:extLst>
                <a:ext uri="{FF2B5EF4-FFF2-40B4-BE49-F238E27FC236}">
                  <a16:creationId xmlns:a16="http://schemas.microsoft.com/office/drawing/2014/main" id="{74EE5C8C-E0D4-445B-BAD8-BBCBE0CB8742}"/>
                </a:ext>
              </a:extLst>
            </p:cNvPr>
            <p:cNvSpPr>
              <a:spLocks noEditPoints="1"/>
            </p:cNvSpPr>
            <p:nvPr/>
          </p:nvSpPr>
          <p:spPr bwMode="auto">
            <a:xfrm>
              <a:off x="2753" y="1339"/>
              <a:ext cx="713" cy="686"/>
            </a:xfrm>
            <a:custGeom>
              <a:avLst/>
              <a:gdLst>
                <a:gd name="T0" fmla="*/ 1 w 546"/>
                <a:gd name="T1" fmla="*/ 72 h 525"/>
                <a:gd name="T2" fmla="*/ 0 w 546"/>
                <a:gd name="T3" fmla="*/ 141 h 525"/>
                <a:gd name="T4" fmla="*/ 1 w 546"/>
                <a:gd name="T5" fmla="*/ 72 h 525"/>
                <a:gd name="T6" fmla="*/ 39 w 546"/>
                <a:gd name="T7" fmla="*/ 0 h 525"/>
                <a:gd name="T8" fmla="*/ 34 w 546"/>
                <a:gd name="T9" fmla="*/ 8 h 525"/>
                <a:gd name="T10" fmla="*/ 24 w 546"/>
                <a:gd name="T11" fmla="*/ 35 h 525"/>
                <a:gd name="T12" fmla="*/ 22 w 546"/>
                <a:gd name="T13" fmla="*/ 193 h 525"/>
                <a:gd name="T14" fmla="*/ 38 w 546"/>
                <a:gd name="T15" fmla="*/ 213 h 525"/>
                <a:gd name="T16" fmla="*/ 68 w 546"/>
                <a:gd name="T17" fmla="*/ 221 h 525"/>
                <a:gd name="T18" fmla="*/ 301 w 546"/>
                <a:gd name="T19" fmla="*/ 286 h 525"/>
                <a:gd name="T20" fmla="*/ 335 w 546"/>
                <a:gd name="T21" fmla="*/ 290 h 525"/>
                <a:gd name="T22" fmla="*/ 383 w 546"/>
                <a:gd name="T23" fmla="*/ 279 h 525"/>
                <a:gd name="T24" fmla="*/ 396 w 546"/>
                <a:gd name="T25" fmla="*/ 275 h 525"/>
                <a:gd name="T26" fmla="*/ 397 w 546"/>
                <a:gd name="T27" fmla="*/ 278 h 525"/>
                <a:gd name="T28" fmla="*/ 378 w 546"/>
                <a:gd name="T29" fmla="*/ 294 h 525"/>
                <a:gd name="T30" fmla="*/ 353 w 546"/>
                <a:gd name="T31" fmla="*/ 336 h 525"/>
                <a:gd name="T32" fmla="*/ 352 w 546"/>
                <a:gd name="T33" fmla="*/ 364 h 525"/>
                <a:gd name="T34" fmla="*/ 354 w 546"/>
                <a:gd name="T35" fmla="*/ 388 h 525"/>
                <a:gd name="T36" fmla="*/ 372 w 546"/>
                <a:gd name="T37" fmla="*/ 451 h 525"/>
                <a:gd name="T38" fmla="*/ 385 w 546"/>
                <a:gd name="T39" fmla="*/ 463 h 525"/>
                <a:gd name="T40" fmla="*/ 465 w 546"/>
                <a:gd name="T41" fmla="*/ 483 h 525"/>
                <a:gd name="T42" fmla="*/ 476 w 546"/>
                <a:gd name="T43" fmla="*/ 484 h 525"/>
                <a:gd name="T44" fmla="*/ 505 w 546"/>
                <a:gd name="T45" fmla="*/ 469 h 525"/>
                <a:gd name="T46" fmla="*/ 514 w 546"/>
                <a:gd name="T47" fmla="*/ 461 h 525"/>
                <a:gd name="T48" fmla="*/ 518 w 546"/>
                <a:gd name="T49" fmla="*/ 464 h 525"/>
                <a:gd name="T50" fmla="*/ 486 w 546"/>
                <a:gd name="T51" fmla="*/ 525 h 525"/>
                <a:gd name="T52" fmla="*/ 487 w 546"/>
                <a:gd name="T53" fmla="*/ 525 h 525"/>
                <a:gd name="T54" fmla="*/ 495 w 546"/>
                <a:gd name="T55" fmla="*/ 522 h 525"/>
                <a:gd name="T56" fmla="*/ 516 w 546"/>
                <a:gd name="T57" fmla="*/ 503 h 525"/>
                <a:gd name="T58" fmla="*/ 541 w 546"/>
                <a:gd name="T59" fmla="*/ 459 h 525"/>
                <a:gd name="T60" fmla="*/ 535 w 546"/>
                <a:gd name="T61" fmla="*/ 435 h 525"/>
                <a:gd name="T62" fmla="*/ 508 w 546"/>
                <a:gd name="T63" fmla="*/ 425 h 525"/>
                <a:gd name="T64" fmla="*/ 471 w 546"/>
                <a:gd name="T65" fmla="*/ 423 h 525"/>
                <a:gd name="T66" fmla="*/ 417 w 546"/>
                <a:gd name="T67" fmla="*/ 394 h 525"/>
                <a:gd name="T68" fmla="*/ 407 w 546"/>
                <a:gd name="T69" fmla="*/ 296 h 525"/>
                <a:gd name="T70" fmla="*/ 427 w 546"/>
                <a:gd name="T71" fmla="*/ 265 h 525"/>
                <a:gd name="T72" fmla="*/ 421 w 546"/>
                <a:gd name="T73" fmla="*/ 252 h 525"/>
                <a:gd name="T74" fmla="*/ 420 w 546"/>
                <a:gd name="T75" fmla="*/ 252 h 525"/>
                <a:gd name="T76" fmla="*/ 413 w 546"/>
                <a:gd name="T77" fmla="*/ 254 h 525"/>
                <a:gd name="T78" fmla="*/ 354 w 546"/>
                <a:gd name="T79" fmla="*/ 260 h 525"/>
                <a:gd name="T80" fmla="*/ 340 w 546"/>
                <a:gd name="T81" fmla="*/ 259 h 525"/>
                <a:gd name="T82" fmla="*/ 203 w 546"/>
                <a:gd name="T83" fmla="*/ 228 h 525"/>
                <a:gd name="T84" fmla="*/ 65 w 546"/>
                <a:gd name="T85" fmla="*/ 140 h 525"/>
                <a:gd name="T86" fmla="*/ 55 w 546"/>
                <a:gd name="T87" fmla="*/ 124 h 525"/>
                <a:gd name="T88" fmla="*/ 41 w 546"/>
                <a:gd name="T89" fmla="*/ 14 h 525"/>
                <a:gd name="T90" fmla="*/ 39 w 546"/>
                <a:gd name="T91" fmla="*/ 0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6" h="525">
                  <a:moveTo>
                    <a:pt x="1" y="72"/>
                  </a:moveTo>
                  <a:cubicBezTo>
                    <a:pt x="1" y="95"/>
                    <a:pt x="1" y="118"/>
                    <a:pt x="0" y="141"/>
                  </a:cubicBezTo>
                  <a:cubicBezTo>
                    <a:pt x="3" y="118"/>
                    <a:pt x="2" y="95"/>
                    <a:pt x="1" y="72"/>
                  </a:cubicBezTo>
                  <a:moveTo>
                    <a:pt x="39" y="0"/>
                  </a:moveTo>
                  <a:cubicBezTo>
                    <a:pt x="37" y="3"/>
                    <a:pt x="36" y="6"/>
                    <a:pt x="34" y="8"/>
                  </a:cubicBezTo>
                  <a:cubicBezTo>
                    <a:pt x="29" y="16"/>
                    <a:pt x="25" y="26"/>
                    <a:pt x="24" y="35"/>
                  </a:cubicBezTo>
                  <a:cubicBezTo>
                    <a:pt x="23" y="88"/>
                    <a:pt x="22" y="140"/>
                    <a:pt x="22" y="193"/>
                  </a:cubicBezTo>
                  <a:cubicBezTo>
                    <a:pt x="22" y="204"/>
                    <a:pt x="28" y="210"/>
                    <a:pt x="38" y="213"/>
                  </a:cubicBezTo>
                  <a:cubicBezTo>
                    <a:pt x="48" y="216"/>
                    <a:pt x="58" y="218"/>
                    <a:pt x="68" y="221"/>
                  </a:cubicBezTo>
                  <a:cubicBezTo>
                    <a:pt x="146" y="242"/>
                    <a:pt x="224" y="264"/>
                    <a:pt x="301" y="286"/>
                  </a:cubicBezTo>
                  <a:cubicBezTo>
                    <a:pt x="313" y="289"/>
                    <a:pt x="324" y="290"/>
                    <a:pt x="335" y="290"/>
                  </a:cubicBezTo>
                  <a:cubicBezTo>
                    <a:pt x="351" y="290"/>
                    <a:pt x="367" y="287"/>
                    <a:pt x="383" y="279"/>
                  </a:cubicBezTo>
                  <a:cubicBezTo>
                    <a:pt x="387" y="277"/>
                    <a:pt x="392" y="276"/>
                    <a:pt x="396" y="275"/>
                  </a:cubicBezTo>
                  <a:cubicBezTo>
                    <a:pt x="396" y="276"/>
                    <a:pt x="397" y="277"/>
                    <a:pt x="397" y="278"/>
                  </a:cubicBezTo>
                  <a:cubicBezTo>
                    <a:pt x="391" y="283"/>
                    <a:pt x="384" y="288"/>
                    <a:pt x="378" y="294"/>
                  </a:cubicBezTo>
                  <a:cubicBezTo>
                    <a:pt x="364" y="305"/>
                    <a:pt x="355" y="319"/>
                    <a:pt x="353" y="336"/>
                  </a:cubicBezTo>
                  <a:cubicBezTo>
                    <a:pt x="352" y="346"/>
                    <a:pt x="352" y="355"/>
                    <a:pt x="352" y="364"/>
                  </a:cubicBezTo>
                  <a:cubicBezTo>
                    <a:pt x="354" y="372"/>
                    <a:pt x="355" y="380"/>
                    <a:pt x="354" y="388"/>
                  </a:cubicBezTo>
                  <a:cubicBezTo>
                    <a:pt x="356" y="410"/>
                    <a:pt x="362" y="431"/>
                    <a:pt x="372" y="451"/>
                  </a:cubicBezTo>
                  <a:cubicBezTo>
                    <a:pt x="374" y="456"/>
                    <a:pt x="380" y="461"/>
                    <a:pt x="385" y="463"/>
                  </a:cubicBezTo>
                  <a:cubicBezTo>
                    <a:pt x="412" y="470"/>
                    <a:pt x="438" y="476"/>
                    <a:pt x="465" y="483"/>
                  </a:cubicBezTo>
                  <a:cubicBezTo>
                    <a:pt x="469" y="484"/>
                    <a:pt x="473" y="484"/>
                    <a:pt x="476" y="484"/>
                  </a:cubicBezTo>
                  <a:cubicBezTo>
                    <a:pt x="487" y="484"/>
                    <a:pt x="497" y="479"/>
                    <a:pt x="505" y="469"/>
                  </a:cubicBezTo>
                  <a:cubicBezTo>
                    <a:pt x="507" y="466"/>
                    <a:pt x="511" y="463"/>
                    <a:pt x="514" y="461"/>
                  </a:cubicBezTo>
                  <a:cubicBezTo>
                    <a:pt x="515" y="462"/>
                    <a:pt x="517" y="463"/>
                    <a:pt x="518" y="464"/>
                  </a:cubicBezTo>
                  <a:cubicBezTo>
                    <a:pt x="514" y="488"/>
                    <a:pt x="501" y="507"/>
                    <a:pt x="486" y="525"/>
                  </a:cubicBezTo>
                  <a:cubicBezTo>
                    <a:pt x="487" y="525"/>
                    <a:pt x="487" y="525"/>
                    <a:pt x="487" y="525"/>
                  </a:cubicBezTo>
                  <a:cubicBezTo>
                    <a:pt x="489" y="525"/>
                    <a:pt x="492" y="524"/>
                    <a:pt x="495" y="522"/>
                  </a:cubicBezTo>
                  <a:cubicBezTo>
                    <a:pt x="503" y="517"/>
                    <a:pt x="510" y="511"/>
                    <a:pt x="516" y="503"/>
                  </a:cubicBezTo>
                  <a:cubicBezTo>
                    <a:pt x="525" y="489"/>
                    <a:pt x="533" y="474"/>
                    <a:pt x="541" y="459"/>
                  </a:cubicBezTo>
                  <a:cubicBezTo>
                    <a:pt x="546" y="450"/>
                    <a:pt x="544" y="440"/>
                    <a:pt x="535" y="435"/>
                  </a:cubicBezTo>
                  <a:cubicBezTo>
                    <a:pt x="527" y="430"/>
                    <a:pt x="517" y="426"/>
                    <a:pt x="508" y="425"/>
                  </a:cubicBezTo>
                  <a:cubicBezTo>
                    <a:pt x="496" y="422"/>
                    <a:pt x="483" y="423"/>
                    <a:pt x="471" y="423"/>
                  </a:cubicBezTo>
                  <a:cubicBezTo>
                    <a:pt x="449" y="422"/>
                    <a:pt x="431" y="412"/>
                    <a:pt x="417" y="394"/>
                  </a:cubicBezTo>
                  <a:cubicBezTo>
                    <a:pt x="393" y="364"/>
                    <a:pt x="392" y="330"/>
                    <a:pt x="407" y="296"/>
                  </a:cubicBezTo>
                  <a:cubicBezTo>
                    <a:pt x="411" y="284"/>
                    <a:pt x="420" y="275"/>
                    <a:pt x="427" y="265"/>
                  </a:cubicBezTo>
                  <a:cubicBezTo>
                    <a:pt x="431" y="258"/>
                    <a:pt x="429" y="253"/>
                    <a:pt x="421" y="252"/>
                  </a:cubicBezTo>
                  <a:cubicBezTo>
                    <a:pt x="421" y="252"/>
                    <a:pt x="421" y="252"/>
                    <a:pt x="420" y="252"/>
                  </a:cubicBezTo>
                  <a:cubicBezTo>
                    <a:pt x="418" y="252"/>
                    <a:pt x="415" y="253"/>
                    <a:pt x="413" y="254"/>
                  </a:cubicBezTo>
                  <a:cubicBezTo>
                    <a:pt x="393" y="255"/>
                    <a:pt x="374" y="260"/>
                    <a:pt x="354" y="260"/>
                  </a:cubicBezTo>
                  <a:cubicBezTo>
                    <a:pt x="350" y="260"/>
                    <a:pt x="345" y="260"/>
                    <a:pt x="340" y="259"/>
                  </a:cubicBezTo>
                  <a:cubicBezTo>
                    <a:pt x="294" y="252"/>
                    <a:pt x="249" y="240"/>
                    <a:pt x="203" y="228"/>
                  </a:cubicBezTo>
                  <a:cubicBezTo>
                    <a:pt x="148" y="214"/>
                    <a:pt x="100" y="187"/>
                    <a:pt x="65" y="140"/>
                  </a:cubicBezTo>
                  <a:cubicBezTo>
                    <a:pt x="61" y="135"/>
                    <a:pt x="57" y="130"/>
                    <a:pt x="55" y="124"/>
                  </a:cubicBezTo>
                  <a:cubicBezTo>
                    <a:pt x="43" y="88"/>
                    <a:pt x="33" y="53"/>
                    <a:pt x="41" y="14"/>
                  </a:cubicBezTo>
                  <a:cubicBezTo>
                    <a:pt x="42" y="11"/>
                    <a:pt x="41" y="5"/>
                    <a:pt x="39" y="0"/>
                  </a:cubicBezTo>
                </a:path>
              </a:pathLst>
            </a:custGeom>
            <a:solidFill>
              <a:srgbClr val="EB9F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9" name="Freeform 110">
              <a:extLst>
                <a:ext uri="{FF2B5EF4-FFF2-40B4-BE49-F238E27FC236}">
                  <a16:creationId xmlns:a16="http://schemas.microsoft.com/office/drawing/2014/main" id="{5807EB05-1E85-452C-8D98-9A1A1B84EF96}"/>
                </a:ext>
              </a:extLst>
            </p:cNvPr>
            <p:cNvSpPr>
              <a:spLocks/>
            </p:cNvSpPr>
            <p:nvPr/>
          </p:nvSpPr>
          <p:spPr bwMode="auto">
            <a:xfrm>
              <a:off x="1850" y="2297"/>
              <a:ext cx="881" cy="356"/>
            </a:xfrm>
            <a:custGeom>
              <a:avLst/>
              <a:gdLst>
                <a:gd name="T0" fmla="*/ 0 w 674"/>
                <a:gd name="T1" fmla="*/ 0 h 272"/>
                <a:gd name="T2" fmla="*/ 26 w 674"/>
                <a:gd name="T3" fmla="*/ 49 h 272"/>
                <a:gd name="T4" fmla="*/ 16 w 674"/>
                <a:gd name="T5" fmla="*/ 104 h 272"/>
                <a:gd name="T6" fmla="*/ 54 w 674"/>
                <a:gd name="T7" fmla="*/ 99 h 272"/>
                <a:gd name="T8" fmla="*/ 64 w 674"/>
                <a:gd name="T9" fmla="*/ 97 h 272"/>
                <a:gd name="T10" fmla="*/ 73 w 674"/>
                <a:gd name="T11" fmla="*/ 99 h 272"/>
                <a:gd name="T12" fmla="*/ 89 w 674"/>
                <a:gd name="T13" fmla="*/ 102 h 272"/>
                <a:gd name="T14" fmla="*/ 103 w 674"/>
                <a:gd name="T15" fmla="*/ 99 h 272"/>
                <a:gd name="T16" fmla="*/ 108 w 674"/>
                <a:gd name="T17" fmla="*/ 98 h 272"/>
                <a:gd name="T18" fmla="*/ 113 w 674"/>
                <a:gd name="T19" fmla="*/ 98 h 272"/>
                <a:gd name="T20" fmla="*/ 179 w 674"/>
                <a:gd name="T21" fmla="*/ 116 h 272"/>
                <a:gd name="T22" fmla="*/ 297 w 674"/>
                <a:gd name="T23" fmla="*/ 140 h 272"/>
                <a:gd name="T24" fmla="*/ 404 w 674"/>
                <a:gd name="T25" fmla="*/ 157 h 272"/>
                <a:gd name="T26" fmla="*/ 454 w 674"/>
                <a:gd name="T27" fmla="*/ 174 h 272"/>
                <a:gd name="T28" fmla="*/ 528 w 674"/>
                <a:gd name="T29" fmla="*/ 201 h 272"/>
                <a:gd name="T30" fmla="*/ 581 w 674"/>
                <a:gd name="T31" fmla="*/ 226 h 272"/>
                <a:gd name="T32" fmla="*/ 596 w 674"/>
                <a:gd name="T33" fmla="*/ 232 h 272"/>
                <a:gd name="T34" fmla="*/ 617 w 674"/>
                <a:gd name="T35" fmla="*/ 263 h 272"/>
                <a:gd name="T36" fmla="*/ 632 w 674"/>
                <a:gd name="T37" fmla="*/ 272 h 272"/>
                <a:gd name="T38" fmla="*/ 642 w 674"/>
                <a:gd name="T39" fmla="*/ 269 h 272"/>
                <a:gd name="T40" fmla="*/ 657 w 674"/>
                <a:gd name="T41" fmla="*/ 257 h 272"/>
                <a:gd name="T42" fmla="*/ 672 w 674"/>
                <a:gd name="T43" fmla="*/ 221 h 272"/>
                <a:gd name="T44" fmla="*/ 649 w 674"/>
                <a:gd name="T45" fmla="*/ 198 h 272"/>
                <a:gd name="T46" fmla="*/ 536 w 674"/>
                <a:gd name="T47" fmla="*/ 162 h 272"/>
                <a:gd name="T48" fmla="*/ 426 w 674"/>
                <a:gd name="T49" fmla="*/ 86 h 272"/>
                <a:gd name="T50" fmla="*/ 412 w 674"/>
                <a:gd name="T51" fmla="*/ 76 h 272"/>
                <a:gd name="T52" fmla="*/ 398 w 674"/>
                <a:gd name="T53" fmla="*/ 80 h 272"/>
                <a:gd name="T54" fmla="*/ 373 w 674"/>
                <a:gd name="T55" fmla="*/ 86 h 272"/>
                <a:gd name="T56" fmla="*/ 365 w 674"/>
                <a:gd name="T57" fmla="*/ 86 h 272"/>
                <a:gd name="T58" fmla="*/ 217 w 674"/>
                <a:gd name="T59" fmla="*/ 70 h 272"/>
                <a:gd name="T60" fmla="*/ 30 w 674"/>
                <a:gd name="T61" fmla="*/ 11 h 272"/>
                <a:gd name="T62" fmla="*/ 0 w 674"/>
                <a:gd name="T63"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4" h="272">
                  <a:moveTo>
                    <a:pt x="0" y="0"/>
                  </a:moveTo>
                  <a:cubicBezTo>
                    <a:pt x="9" y="17"/>
                    <a:pt x="18" y="33"/>
                    <a:pt x="26" y="49"/>
                  </a:cubicBezTo>
                  <a:cubicBezTo>
                    <a:pt x="35" y="68"/>
                    <a:pt x="32" y="86"/>
                    <a:pt x="16" y="104"/>
                  </a:cubicBezTo>
                  <a:cubicBezTo>
                    <a:pt x="30" y="102"/>
                    <a:pt x="43" y="104"/>
                    <a:pt x="54" y="99"/>
                  </a:cubicBezTo>
                  <a:cubicBezTo>
                    <a:pt x="57" y="97"/>
                    <a:pt x="61" y="97"/>
                    <a:pt x="64" y="97"/>
                  </a:cubicBezTo>
                  <a:cubicBezTo>
                    <a:pt x="67" y="97"/>
                    <a:pt x="69" y="97"/>
                    <a:pt x="73" y="99"/>
                  </a:cubicBezTo>
                  <a:cubicBezTo>
                    <a:pt x="78" y="101"/>
                    <a:pt x="84" y="102"/>
                    <a:pt x="89" y="102"/>
                  </a:cubicBezTo>
                  <a:cubicBezTo>
                    <a:pt x="94" y="102"/>
                    <a:pt x="99" y="101"/>
                    <a:pt x="103" y="99"/>
                  </a:cubicBezTo>
                  <a:cubicBezTo>
                    <a:pt x="105" y="98"/>
                    <a:pt x="107" y="98"/>
                    <a:pt x="108" y="98"/>
                  </a:cubicBezTo>
                  <a:cubicBezTo>
                    <a:pt x="110" y="98"/>
                    <a:pt x="112" y="98"/>
                    <a:pt x="113" y="98"/>
                  </a:cubicBezTo>
                  <a:cubicBezTo>
                    <a:pt x="135" y="104"/>
                    <a:pt x="158" y="107"/>
                    <a:pt x="179" y="116"/>
                  </a:cubicBezTo>
                  <a:cubicBezTo>
                    <a:pt x="217" y="132"/>
                    <a:pt x="257" y="136"/>
                    <a:pt x="297" y="140"/>
                  </a:cubicBezTo>
                  <a:cubicBezTo>
                    <a:pt x="333" y="144"/>
                    <a:pt x="369" y="145"/>
                    <a:pt x="404" y="157"/>
                  </a:cubicBezTo>
                  <a:cubicBezTo>
                    <a:pt x="421" y="163"/>
                    <a:pt x="437" y="172"/>
                    <a:pt x="454" y="174"/>
                  </a:cubicBezTo>
                  <a:cubicBezTo>
                    <a:pt x="481" y="177"/>
                    <a:pt x="505" y="189"/>
                    <a:pt x="528" y="201"/>
                  </a:cubicBezTo>
                  <a:cubicBezTo>
                    <a:pt x="546" y="209"/>
                    <a:pt x="564" y="217"/>
                    <a:pt x="581" y="226"/>
                  </a:cubicBezTo>
                  <a:cubicBezTo>
                    <a:pt x="586" y="228"/>
                    <a:pt x="593" y="228"/>
                    <a:pt x="596" y="232"/>
                  </a:cubicBezTo>
                  <a:cubicBezTo>
                    <a:pt x="603" y="241"/>
                    <a:pt x="611" y="252"/>
                    <a:pt x="617" y="263"/>
                  </a:cubicBezTo>
                  <a:cubicBezTo>
                    <a:pt x="620" y="269"/>
                    <a:pt x="626" y="272"/>
                    <a:pt x="632" y="272"/>
                  </a:cubicBezTo>
                  <a:cubicBezTo>
                    <a:pt x="635" y="272"/>
                    <a:pt x="639" y="271"/>
                    <a:pt x="642" y="269"/>
                  </a:cubicBezTo>
                  <a:cubicBezTo>
                    <a:pt x="647" y="265"/>
                    <a:pt x="652" y="261"/>
                    <a:pt x="657" y="257"/>
                  </a:cubicBezTo>
                  <a:cubicBezTo>
                    <a:pt x="670" y="248"/>
                    <a:pt x="674" y="235"/>
                    <a:pt x="672" y="221"/>
                  </a:cubicBezTo>
                  <a:cubicBezTo>
                    <a:pt x="670" y="207"/>
                    <a:pt x="660" y="202"/>
                    <a:pt x="649" y="198"/>
                  </a:cubicBezTo>
                  <a:cubicBezTo>
                    <a:pt x="611" y="186"/>
                    <a:pt x="573" y="178"/>
                    <a:pt x="536" y="162"/>
                  </a:cubicBezTo>
                  <a:cubicBezTo>
                    <a:pt x="493" y="144"/>
                    <a:pt x="455" y="122"/>
                    <a:pt x="426" y="86"/>
                  </a:cubicBezTo>
                  <a:cubicBezTo>
                    <a:pt x="421" y="79"/>
                    <a:pt x="417" y="76"/>
                    <a:pt x="412" y="76"/>
                  </a:cubicBezTo>
                  <a:cubicBezTo>
                    <a:pt x="408" y="76"/>
                    <a:pt x="404" y="78"/>
                    <a:pt x="398" y="80"/>
                  </a:cubicBezTo>
                  <a:cubicBezTo>
                    <a:pt x="390" y="83"/>
                    <a:pt x="382" y="86"/>
                    <a:pt x="373" y="86"/>
                  </a:cubicBezTo>
                  <a:cubicBezTo>
                    <a:pt x="370" y="86"/>
                    <a:pt x="368" y="86"/>
                    <a:pt x="365" y="86"/>
                  </a:cubicBezTo>
                  <a:cubicBezTo>
                    <a:pt x="315" y="86"/>
                    <a:pt x="266" y="79"/>
                    <a:pt x="217" y="70"/>
                  </a:cubicBezTo>
                  <a:cubicBezTo>
                    <a:pt x="152" y="58"/>
                    <a:pt x="89" y="42"/>
                    <a:pt x="30" y="11"/>
                  </a:cubicBezTo>
                  <a:cubicBezTo>
                    <a:pt x="20" y="7"/>
                    <a:pt x="10" y="4"/>
                    <a:pt x="0" y="0"/>
                  </a:cubicBezTo>
                </a:path>
              </a:pathLst>
            </a:custGeom>
            <a:solidFill>
              <a:srgbClr val="ADB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0" name="Freeform 111">
              <a:extLst>
                <a:ext uri="{FF2B5EF4-FFF2-40B4-BE49-F238E27FC236}">
                  <a16:creationId xmlns:a16="http://schemas.microsoft.com/office/drawing/2014/main" id="{58758983-A957-4BBE-BA81-57C30E9129E7}"/>
                </a:ext>
              </a:extLst>
            </p:cNvPr>
            <p:cNvSpPr>
              <a:spLocks noEditPoints="1"/>
            </p:cNvSpPr>
            <p:nvPr/>
          </p:nvSpPr>
          <p:spPr bwMode="auto">
            <a:xfrm>
              <a:off x="2491" y="1034"/>
              <a:ext cx="352" cy="291"/>
            </a:xfrm>
            <a:custGeom>
              <a:avLst/>
              <a:gdLst>
                <a:gd name="T0" fmla="*/ 66 w 269"/>
                <a:gd name="T1" fmla="*/ 141 h 223"/>
                <a:gd name="T2" fmla="*/ 70 w 269"/>
                <a:gd name="T3" fmla="*/ 150 h 223"/>
                <a:gd name="T4" fmla="*/ 96 w 269"/>
                <a:gd name="T5" fmla="*/ 183 h 223"/>
                <a:gd name="T6" fmla="*/ 104 w 269"/>
                <a:gd name="T7" fmla="*/ 190 h 223"/>
                <a:gd name="T8" fmla="*/ 158 w 269"/>
                <a:gd name="T9" fmla="*/ 210 h 223"/>
                <a:gd name="T10" fmla="*/ 192 w 269"/>
                <a:gd name="T11" fmla="*/ 219 h 223"/>
                <a:gd name="T12" fmla="*/ 210 w 269"/>
                <a:gd name="T13" fmla="*/ 223 h 223"/>
                <a:gd name="T14" fmla="*/ 233 w 269"/>
                <a:gd name="T15" fmla="*/ 210 h 223"/>
                <a:gd name="T16" fmla="*/ 269 w 269"/>
                <a:gd name="T17" fmla="*/ 155 h 223"/>
                <a:gd name="T18" fmla="*/ 267 w 269"/>
                <a:gd name="T19" fmla="*/ 153 h 223"/>
                <a:gd name="T20" fmla="*/ 236 w 269"/>
                <a:gd name="T21" fmla="*/ 203 h 223"/>
                <a:gd name="T22" fmla="*/ 205 w 269"/>
                <a:gd name="T23" fmla="*/ 221 h 223"/>
                <a:gd name="T24" fmla="*/ 190 w 269"/>
                <a:gd name="T25" fmla="*/ 218 h 223"/>
                <a:gd name="T26" fmla="*/ 127 w 269"/>
                <a:gd name="T27" fmla="*/ 198 h 223"/>
                <a:gd name="T28" fmla="*/ 103 w 269"/>
                <a:gd name="T29" fmla="*/ 181 h 223"/>
                <a:gd name="T30" fmla="*/ 78 w 269"/>
                <a:gd name="T31" fmla="*/ 146 h 223"/>
                <a:gd name="T32" fmla="*/ 66 w 269"/>
                <a:gd name="T33" fmla="*/ 141 h 223"/>
                <a:gd name="T34" fmla="*/ 7 w 269"/>
                <a:gd name="T35" fmla="*/ 0 h 223"/>
                <a:gd name="T36" fmla="*/ 1 w 269"/>
                <a:gd name="T37" fmla="*/ 10 h 223"/>
                <a:gd name="T38" fmla="*/ 4 w 269"/>
                <a:gd name="T39" fmla="*/ 21 h 223"/>
                <a:gd name="T40" fmla="*/ 13 w 269"/>
                <a:gd name="T41" fmla="*/ 46 h 223"/>
                <a:gd name="T42" fmla="*/ 8 w 269"/>
                <a:gd name="T43" fmla="*/ 3 h 223"/>
                <a:gd name="T44" fmla="*/ 7 w 269"/>
                <a:gd name="T4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9" h="223">
                  <a:moveTo>
                    <a:pt x="66" y="141"/>
                  </a:moveTo>
                  <a:cubicBezTo>
                    <a:pt x="68" y="146"/>
                    <a:pt x="68" y="149"/>
                    <a:pt x="70" y="150"/>
                  </a:cubicBezTo>
                  <a:cubicBezTo>
                    <a:pt x="84" y="157"/>
                    <a:pt x="87" y="172"/>
                    <a:pt x="96" y="183"/>
                  </a:cubicBezTo>
                  <a:cubicBezTo>
                    <a:pt x="98" y="185"/>
                    <a:pt x="101" y="188"/>
                    <a:pt x="104" y="190"/>
                  </a:cubicBezTo>
                  <a:cubicBezTo>
                    <a:pt x="121" y="197"/>
                    <a:pt x="139" y="204"/>
                    <a:pt x="158" y="210"/>
                  </a:cubicBezTo>
                  <a:cubicBezTo>
                    <a:pt x="169" y="214"/>
                    <a:pt x="181" y="215"/>
                    <a:pt x="192" y="219"/>
                  </a:cubicBezTo>
                  <a:cubicBezTo>
                    <a:pt x="199" y="222"/>
                    <a:pt x="204" y="223"/>
                    <a:pt x="210" y="223"/>
                  </a:cubicBezTo>
                  <a:cubicBezTo>
                    <a:pt x="219" y="223"/>
                    <a:pt x="226" y="219"/>
                    <a:pt x="233" y="210"/>
                  </a:cubicBezTo>
                  <a:cubicBezTo>
                    <a:pt x="246" y="192"/>
                    <a:pt x="257" y="173"/>
                    <a:pt x="269" y="155"/>
                  </a:cubicBezTo>
                  <a:cubicBezTo>
                    <a:pt x="268" y="154"/>
                    <a:pt x="268" y="154"/>
                    <a:pt x="267" y="153"/>
                  </a:cubicBezTo>
                  <a:cubicBezTo>
                    <a:pt x="257" y="170"/>
                    <a:pt x="247" y="187"/>
                    <a:pt x="236" y="203"/>
                  </a:cubicBezTo>
                  <a:cubicBezTo>
                    <a:pt x="228" y="215"/>
                    <a:pt x="217" y="221"/>
                    <a:pt x="205" y="221"/>
                  </a:cubicBezTo>
                  <a:cubicBezTo>
                    <a:pt x="200" y="221"/>
                    <a:pt x="195" y="220"/>
                    <a:pt x="190" y="218"/>
                  </a:cubicBezTo>
                  <a:cubicBezTo>
                    <a:pt x="169" y="211"/>
                    <a:pt x="147" y="206"/>
                    <a:pt x="127" y="198"/>
                  </a:cubicBezTo>
                  <a:cubicBezTo>
                    <a:pt x="118" y="195"/>
                    <a:pt x="109" y="188"/>
                    <a:pt x="103" y="181"/>
                  </a:cubicBezTo>
                  <a:cubicBezTo>
                    <a:pt x="95" y="169"/>
                    <a:pt x="86" y="158"/>
                    <a:pt x="78" y="146"/>
                  </a:cubicBezTo>
                  <a:cubicBezTo>
                    <a:pt x="74" y="144"/>
                    <a:pt x="71" y="143"/>
                    <a:pt x="66" y="141"/>
                  </a:cubicBezTo>
                  <a:moveTo>
                    <a:pt x="7" y="0"/>
                  </a:moveTo>
                  <a:cubicBezTo>
                    <a:pt x="5" y="4"/>
                    <a:pt x="2" y="7"/>
                    <a:pt x="1" y="10"/>
                  </a:cubicBezTo>
                  <a:cubicBezTo>
                    <a:pt x="0" y="13"/>
                    <a:pt x="3" y="18"/>
                    <a:pt x="4" y="21"/>
                  </a:cubicBezTo>
                  <a:cubicBezTo>
                    <a:pt x="6" y="30"/>
                    <a:pt x="9" y="38"/>
                    <a:pt x="13" y="46"/>
                  </a:cubicBezTo>
                  <a:cubicBezTo>
                    <a:pt x="8" y="33"/>
                    <a:pt x="7" y="18"/>
                    <a:pt x="8" y="3"/>
                  </a:cubicBezTo>
                  <a:cubicBezTo>
                    <a:pt x="8" y="2"/>
                    <a:pt x="8" y="1"/>
                    <a:pt x="7" y="0"/>
                  </a:cubicBezTo>
                </a:path>
              </a:pathLst>
            </a:custGeom>
            <a:solidFill>
              <a:srgbClr val="EBD0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1" name="Freeform 112">
              <a:extLst>
                <a:ext uri="{FF2B5EF4-FFF2-40B4-BE49-F238E27FC236}">
                  <a16:creationId xmlns:a16="http://schemas.microsoft.com/office/drawing/2014/main" id="{2192AF19-623F-4228-A226-212FCAD3399F}"/>
                </a:ext>
              </a:extLst>
            </p:cNvPr>
            <p:cNvSpPr>
              <a:spLocks/>
            </p:cNvSpPr>
            <p:nvPr/>
          </p:nvSpPr>
          <p:spPr bwMode="auto">
            <a:xfrm>
              <a:off x="2501" y="1031"/>
              <a:ext cx="339" cy="291"/>
            </a:xfrm>
            <a:custGeom>
              <a:avLst/>
              <a:gdLst>
                <a:gd name="T0" fmla="*/ 2 w 260"/>
                <a:gd name="T1" fmla="*/ 0 h 223"/>
                <a:gd name="T2" fmla="*/ 0 w 260"/>
                <a:gd name="T3" fmla="*/ 2 h 223"/>
                <a:gd name="T4" fmla="*/ 1 w 260"/>
                <a:gd name="T5" fmla="*/ 5 h 223"/>
                <a:gd name="T6" fmla="*/ 6 w 260"/>
                <a:gd name="T7" fmla="*/ 48 h 223"/>
                <a:gd name="T8" fmla="*/ 42 w 260"/>
                <a:gd name="T9" fmla="*/ 106 h 223"/>
                <a:gd name="T10" fmla="*/ 74 w 260"/>
                <a:gd name="T11" fmla="*/ 149 h 223"/>
                <a:gd name="T12" fmla="*/ 71 w 260"/>
                <a:gd name="T13" fmla="*/ 148 h 223"/>
                <a:gd name="T14" fmla="*/ 96 w 260"/>
                <a:gd name="T15" fmla="*/ 183 h 223"/>
                <a:gd name="T16" fmla="*/ 120 w 260"/>
                <a:gd name="T17" fmla="*/ 200 h 223"/>
                <a:gd name="T18" fmla="*/ 183 w 260"/>
                <a:gd name="T19" fmla="*/ 220 h 223"/>
                <a:gd name="T20" fmla="*/ 198 w 260"/>
                <a:gd name="T21" fmla="*/ 223 h 223"/>
                <a:gd name="T22" fmla="*/ 229 w 260"/>
                <a:gd name="T23" fmla="*/ 205 h 223"/>
                <a:gd name="T24" fmla="*/ 260 w 260"/>
                <a:gd name="T25" fmla="*/ 155 h 223"/>
                <a:gd name="T26" fmla="*/ 259 w 260"/>
                <a:gd name="T27" fmla="*/ 154 h 223"/>
                <a:gd name="T28" fmla="*/ 201 w 260"/>
                <a:gd name="T29" fmla="*/ 183 h 223"/>
                <a:gd name="T30" fmla="*/ 178 w 260"/>
                <a:gd name="T31" fmla="*/ 185 h 223"/>
                <a:gd name="T32" fmla="*/ 123 w 260"/>
                <a:gd name="T33" fmla="*/ 166 h 223"/>
                <a:gd name="T34" fmla="*/ 10 w 260"/>
                <a:gd name="T35" fmla="*/ 8 h 223"/>
                <a:gd name="T36" fmla="*/ 2 w 260"/>
                <a:gd name="T37"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0" h="223">
                  <a:moveTo>
                    <a:pt x="2" y="0"/>
                  </a:moveTo>
                  <a:cubicBezTo>
                    <a:pt x="2" y="1"/>
                    <a:pt x="1" y="1"/>
                    <a:pt x="0" y="2"/>
                  </a:cubicBezTo>
                  <a:cubicBezTo>
                    <a:pt x="1" y="3"/>
                    <a:pt x="1" y="4"/>
                    <a:pt x="1" y="5"/>
                  </a:cubicBezTo>
                  <a:cubicBezTo>
                    <a:pt x="0" y="20"/>
                    <a:pt x="1" y="35"/>
                    <a:pt x="6" y="48"/>
                  </a:cubicBezTo>
                  <a:cubicBezTo>
                    <a:pt x="16" y="69"/>
                    <a:pt x="29" y="87"/>
                    <a:pt x="42" y="106"/>
                  </a:cubicBezTo>
                  <a:cubicBezTo>
                    <a:pt x="51" y="120"/>
                    <a:pt x="62" y="133"/>
                    <a:pt x="74" y="149"/>
                  </a:cubicBezTo>
                  <a:cubicBezTo>
                    <a:pt x="73" y="149"/>
                    <a:pt x="72" y="148"/>
                    <a:pt x="71" y="148"/>
                  </a:cubicBezTo>
                  <a:cubicBezTo>
                    <a:pt x="79" y="160"/>
                    <a:pt x="88" y="171"/>
                    <a:pt x="96" y="183"/>
                  </a:cubicBezTo>
                  <a:cubicBezTo>
                    <a:pt x="102" y="190"/>
                    <a:pt x="111" y="197"/>
                    <a:pt x="120" y="200"/>
                  </a:cubicBezTo>
                  <a:cubicBezTo>
                    <a:pt x="140" y="208"/>
                    <a:pt x="162" y="213"/>
                    <a:pt x="183" y="220"/>
                  </a:cubicBezTo>
                  <a:cubicBezTo>
                    <a:pt x="188" y="222"/>
                    <a:pt x="193" y="223"/>
                    <a:pt x="198" y="223"/>
                  </a:cubicBezTo>
                  <a:cubicBezTo>
                    <a:pt x="210" y="223"/>
                    <a:pt x="221" y="217"/>
                    <a:pt x="229" y="205"/>
                  </a:cubicBezTo>
                  <a:cubicBezTo>
                    <a:pt x="240" y="189"/>
                    <a:pt x="250" y="172"/>
                    <a:pt x="260" y="155"/>
                  </a:cubicBezTo>
                  <a:cubicBezTo>
                    <a:pt x="260" y="155"/>
                    <a:pt x="259" y="155"/>
                    <a:pt x="259" y="154"/>
                  </a:cubicBezTo>
                  <a:cubicBezTo>
                    <a:pt x="243" y="170"/>
                    <a:pt x="223" y="179"/>
                    <a:pt x="201" y="183"/>
                  </a:cubicBezTo>
                  <a:cubicBezTo>
                    <a:pt x="194" y="185"/>
                    <a:pt x="186" y="185"/>
                    <a:pt x="178" y="185"/>
                  </a:cubicBezTo>
                  <a:cubicBezTo>
                    <a:pt x="158" y="185"/>
                    <a:pt x="139" y="179"/>
                    <a:pt x="123" y="166"/>
                  </a:cubicBezTo>
                  <a:cubicBezTo>
                    <a:pt x="73" y="122"/>
                    <a:pt x="38" y="67"/>
                    <a:pt x="10" y="8"/>
                  </a:cubicBezTo>
                  <a:cubicBezTo>
                    <a:pt x="9" y="5"/>
                    <a:pt x="5" y="2"/>
                    <a:pt x="2" y="0"/>
                  </a:cubicBezTo>
                </a:path>
              </a:pathLst>
            </a:custGeom>
            <a:solidFill>
              <a:srgbClr val="EB9F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2" name="Freeform 113">
              <a:extLst>
                <a:ext uri="{FF2B5EF4-FFF2-40B4-BE49-F238E27FC236}">
                  <a16:creationId xmlns:a16="http://schemas.microsoft.com/office/drawing/2014/main" id="{47772563-6B40-4B9B-A722-3DB0D3A84D3F}"/>
                </a:ext>
              </a:extLst>
            </p:cNvPr>
            <p:cNvSpPr>
              <a:spLocks/>
            </p:cNvSpPr>
            <p:nvPr/>
          </p:nvSpPr>
          <p:spPr bwMode="auto">
            <a:xfrm>
              <a:off x="3051" y="1432"/>
              <a:ext cx="112" cy="39"/>
            </a:xfrm>
            <a:custGeom>
              <a:avLst/>
              <a:gdLst>
                <a:gd name="T0" fmla="*/ 0 w 86"/>
                <a:gd name="T1" fmla="*/ 0 h 30"/>
                <a:gd name="T2" fmla="*/ 18 w 86"/>
                <a:gd name="T3" fmla="*/ 16 h 30"/>
                <a:gd name="T4" fmla="*/ 37 w 86"/>
                <a:gd name="T5" fmla="*/ 20 h 30"/>
                <a:gd name="T6" fmla="*/ 62 w 86"/>
                <a:gd name="T7" fmla="*/ 30 h 30"/>
                <a:gd name="T8" fmla="*/ 76 w 86"/>
                <a:gd name="T9" fmla="*/ 29 h 30"/>
                <a:gd name="T10" fmla="*/ 86 w 86"/>
                <a:gd name="T11" fmla="*/ 27 h 30"/>
                <a:gd name="T12" fmla="*/ 82 w 86"/>
                <a:gd name="T13" fmla="*/ 19 h 30"/>
                <a:gd name="T14" fmla="*/ 49 w 86"/>
                <a:gd name="T15" fmla="*/ 14 h 30"/>
                <a:gd name="T16" fmla="*/ 0 w 8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30">
                  <a:moveTo>
                    <a:pt x="0" y="0"/>
                  </a:moveTo>
                  <a:cubicBezTo>
                    <a:pt x="1" y="11"/>
                    <a:pt x="7" y="16"/>
                    <a:pt x="18" y="16"/>
                  </a:cubicBezTo>
                  <a:cubicBezTo>
                    <a:pt x="24" y="16"/>
                    <a:pt x="33" y="17"/>
                    <a:pt x="37" y="20"/>
                  </a:cubicBezTo>
                  <a:cubicBezTo>
                    <a:pt x="44" y="28"/>
                    <a:pt x="53" y="30"/>
                    <a:pt x="62" y="30"/>
                  </a:cubicBezTo>
                  <a:cubicBezTo>
                    <a:pt x="67" y="30"/>
                    <a:pt x="71" y="30"/>
                    <a:pt x="76" y="29"/>
                  </a:cubicBezTo>
                  <a:cubicBezTo>
                    <a:pt x="79" y="28"/>
                    <a:pt x="82" y="27"/>
                    <a:pt x="86" y="27"/>
                  </a:cubicBezTo>
                  <a:cubicBezTo>
                    <a:pt x="84" y="24"/>
                    <a:pt x="83" y="21"/>
                    <a:pt x="82" y="19"/>
                  </a:cubicBezTo>
                  <a:cubicBezTo>
                    <a:pt x="71" y="17"/>
                    <a:pt x="60" y="16"/>
                    <a:pt x="49" y="14"/>
                  </a:cubicBezTo>
                  <a:cubicBezTo>
                    <a:pt x="32" y="12"/>
                    <a:pt x="15" y="8"/>
                    <a:pt x="0" y="0"/>
                  </a:cubicBezTo>
                </a:path>
              </a:pathLst>
            </a:custGeom>
            <a:solidFill>
              <a:srgbClr val="EBD0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3" name="Freeform 114">
              <a:extLst>
                <a:ext uri="{FF2B5EF4-FFF2-40B4-BE49-F238E27FC236}">
                  <a16:creationId xmlns:a16="http://schemas.microsoft.com/office/drawing/2014/main" id="{5C525E08-CB6A-4FB0-A7D6-179FCD6C0EB1}"/>
                </a:ext>
              </a:extLst>
            </p:cNvPr>
            <p:cNvSpPr>
              <a:spLocks noEditPoints="1"/>
            </p:cNvSpPr>
            <p:nvPr/>
          </p:nvSpPr>
          <p:spPr bwMode="auto">
            <a:xfrm>
              <a:off x="3158" y="1324"/>
              <a:ext cx="107" cy="143"/>
            </a:xfrm>
            <a:custGeom>
              <a:avLst/>
              <a:gdLst>
                <a:gd name="T0" fmla="*/ 0 w 82"/>
                <a:gd name="T1" fmla="*/ 102 h 110"/>
                <a:gd name="T2" fmla="*/ 4 w 82"/>
                <a:gd name="T3" fmla="*/ 110 h 110"/>
                <a:gd name="T4" fmla="*/ 20 w 82"/>
                <a:gd name="T5" fmla="*/ 106 h 110"/>
                <a:gd name="T6" fmla="*/ 16 w 82"/>
                <a:gd name="T7" fmla="*/ 105 h 110"/>
                <a:gd name="T8" fmla="*/ 0 w 82"/>
                <a:gd name="T9" fmla="*/ 102 h 110"/>
                <a:gd name="T10" fmla="*/ 72 w 82"/>
                <a:gd name="T11" fmla="*/ 0 h 110"/>
                <a:gd name="T12" fmla="*/ 71 w 82"/>
                <a:gd name="T13" fmla="*/ 0 h 110"/>
                <a:gd name="T14" fmla="*/ 68 w 82"/>
                <a:gd name="T15" fmla="*/ 2 h 110"/>
                <a:gd name="T16" fmla="*/ 70 w 82"/>
                <a:gd name="T17" fmla="*/ 6 h 110"/>
                <a:gd name="T18" fmla="*/ 69 w 82"/>
                <a:gd name="T19" fmla="*/ 47 h 110"/>
                <a:gd name="T20" fmla="*/ 45 w 82"/>
                <a:gd name="T21" fmla="*/ 91 h 110"/>
                <a:gd name="T22" fmla="*/ 41 w 82"/>
                <a:gd name="T23" fmla="*/ 96 h 110"/>
                <a:gd name="T24" fmla="*/ 48 w 82"/>
                <a:gd name="T25" fmla="*/ 92 h 110"/>
                <a:gd name="T26" fmla="*/ 76 w 82"/>
                <a:gd name="T27" fmla="*/ 45 h 110"/>
                <a:gd name="T28" fmla="*/ 81 w 82"/>
                <a:gd name="T29" fmla="*/ 14 h 110"/>
                <a:gd name="T30" fmla="*/ 72 w 82"/>
                <a:gd name="T3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10">
                  <a:moveTo>
                    <a:pt x="0" y="102"/>
                  </a:moveTo>
                  <a:cubicBezTo>
                    <a:pt x="1" y="104"/>
                    <a:pt x="2" y="107"/>
                    <a:pt x="4" y="110"/>
                  </a:cubicBezTo>
                  <a:cubicBezTo>
                    <a:pt x="9" y="108"/>
                    <a:pt x="14" y="107"/>
                    <a:pt x="20" y="106"/>
                  </a:cubicBezTo>
                  <a:cubicBezTo>
                    <a:pt x="18" y="105"/>
                    <a:pt x="17" y="105"/>
                    <a:pt x="16" y="105"/>
                  </a:cubicBezTo>
                  <a:cubicBezTo>
                    <a:pt x="11" y="104"/>
                    <a:pt x="5" y="103"/>
                    <a:pt x="0" y="102"/>
                  </a:cubicBezTo>
                  <a:moveTo>
                    <a:pt x="72" y="0"/>
                  </a:moveTo>
                  <a:cubicBezTo>
                    <a:pt x="72" y="0"/>
                    <a:pt x="72" y="0"/>
                    <a:pt x="71" y="0"/>
                  </a:cubicBezTo>
                  <a:cubicBezTo>
                    <a:pt x="70" y="0"/>
                    <a:pt x="69" y="1"/>
                    <a:pt x="68" y="2"/>
                  </a:cubicBezTo>
                  <a:cubicBezTo>
                    <a:pt x="69" y="4"/>
                    <a:pt x="69" y="5"/>
                    <a:pt x="70" y="6"/>
                  </a:cubicBezTo>
                  <a:cubicBezTo>
                    <a:pt x="76" y="20"/>
                    <a:pt x="76" y="34"/>
                    <a:pt x="69" y="47"/>
                  </a:cubicBezTo>
                  <a:cubicBezTo>
                    <a:pt x="61" y="62"/>
                    <a:pt x="53" y="77"/>
                    <a:pt x="45" y="91"/>
                  </a:cubicBezTo>
                  <a:cubicBezTo>
                    <a:pt x="44" y="93"/>
                    <a:pt x="43" y="95"/>
                    <a:pt x="41" y="96"/>
                  </a:cubicBezTo>
                  <a:cubicBezTo>
                    <a:pt x="44" y="95"/>
                    <a:pt x="46" y="94"/>
                    <a:pt x="48" y="92"/>
                  </a:cubicBezTo>
                  <a:cubicBezTo>
                    <a:pt x="61" y="81"/>
                    <a:pt x="68" y="61"/>
                    <a:pt x="76" y="45"/>
                  </a:cubicBezTo>
                  <a:cubicBezTo>
                    <a:pt x="80" y="36"/>
                    <a:pt x="80" y="24"/>
                    <a:pt x="81" y="14"/>
                  </a:cubicBezTo>
                  <a:cubicBezTo>
                    <a:pt x="82" y="8"/>
                    <a:pt x="80" y="0"/>
                    <a:pt x="72" y="0"/>
                  </a:cubicBezTo>
                </a:path>
              </a:pathLst>
            </a:custGeom>
            <a:solidFill>
              <a:srgbClr val="EB9F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4" name="Freeform 115">
              <a:extLst>
                <a:ext uri="{FF2B5EF4-FFF2-40B4-BE49-F238E27FC236}">
                  <a16:creationId xmlns:a16="http://schemas.microsoft.com/office/drawing/2014/main" id="{2C1BBF87-5021-4ABB-B441-F7016A22DC48}"/>
                </a:ext>
              </a:extLst>
            </p:cNvPr>
            <p:cNvSpPr>
              <a:spLocks/>
            </p:cNvSpPr>
            <p:nvPr/>
          </p:nvSpPr>
          <p:spPr bwMode="auto">
            <a:xfrm>
              <a:off x="3049" y="1326"/>
              <a:ext cx="208" cy="136"/>
            </a:xfrm>
            <a:custGeom>
              <a:avLst/>
              <a:gdLst>
                <a:gd name="T0" fmla="*/ 151 w 159"/>
                <a:gd name="T1" fmla="*/ 0 h 104"/>
                <a:gd name="T2" fmla="*/ 145 w 159"/>
                <a:gd name="T3" fmla="*/ 10 h 104"/>
                <a:gd name="T4" fmla="*/ 143 w 159"/>
                <a:gd name="T5" fmla="*/ 25 h 104"/>
                <a:gd name="T6" fmla="*/ 86 w 159"/>
                <a:gd name="T7" fmla="*/ 83 h 104"/>
                <a:gd name="T8" fmla="*/ 80 w 159"/>
                <a:gd name="T9" fmla="*/ 83 h 104"/>
                <a:gd name="T10" fmla="*/ 25 w 159"/>
                <a:gd name="T11" fmla="*/ 78 h 104"/>
                <a:gd name="T12" fmla="*/ 16 w 159"/>
                <a:gd name="T13" fmla="*/ 77 h 104"/>
                <a:gd name="T14" fmla="*/ 0 w 159"/>
                <a:gd name="T15" fmla="*/ 78 h 104"/>
                <a:gd name="T16" fmla="*/ 1 w 159"/>
                <a:gd name="T17" fmla="*/ 81 h 104"/>
                <a:gd name="T18" fmla="*/ 50 w 159"/>
                <a:gd name="T19" fmla="*/ 95 h 104"/>
                <a:gd name="T20" fmla="*/ 83 w 159"/>
                <a:gd name="T21" fmla="*/ 100 h 104"/>
                <a:gd name="T22" fmla="*/ 99 w 159"/>
                <a:gd name="T23" fmla="*/ 103 h 104"/>
                <a:gd name="T24" fmla="*/ 103 w 159"/>
                <a:gd name="T25" fmla="*/ 104 h 104"/>
                <a:gd name="T26" fmla="*/ 124 w 159"/>
                <a:gd name="T27" fmla="*/ 94 h 104"/>
                <a:gd name="T28" fmla="*/ 128 w 159"/>
                <a:gd name="T29" fmla="*/ 89 h 104"/>
                <a:gd name="T30" fmla="*/ 152 w 159"/>
                <a:gd name="T31" fmla="*/ 45 h 104"/>
                <a:gd name="T32" fmla="*/ 153 w 159"/>
                <a:gd name="T33" fmla="*/ 4 h 104"/>
                <a:gd name="T34" fmla="*/ 151 w 159"/>
                <a:gd name="T3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04">
                  <a:moveTo>
                    <a:pt x="151" y="0"/>
                  </a:moveTo>
                  <a:cubicBezTo>
                    <a:pt x="149" y="3"/>
                    <a:pt x="146" y="7"/>
                    <a:pt x="145" y="10"/>
                  </a:cubicBezTo>
                  <a:cubicBezTo>
                    <a:pt x="143" y="14"/>
                    <a:pt x="143" y="20"/>
                    <a:pt x="143" y="25"/>
                  </a:cubicBezTo>
                  <a:cubicBezTo>
                    <a:pt x="141" y="50"/>
                    <a:pt x="120" y="83"/>
                    <a:pt x="86" y="83"/>
                  </a:cubicBezTo>
                  <a:cubicBezTo>
                    <a:pt x="84" y="83"/>
                    <a:pt x="82" y="83"/>
                    <a:pt x="80" y="83"/>
                  </a:cubicBezTo>
                  <a:cubicBezTo>
                    <a:pt x="62" y="81"/>
                    <a:pt x="43" y="79"/>
                    <a:pt x="25" y="78"/>
                  </a:cubicBezTo>
                  <a:cubicBezTo>
                    <a:pt x="22" y="77"/>
                    <a:pt x="19" y="77"/>
                    <a:pt x="16" y="77"/>
                  </a:cubicBezTo>
                  <a:cubicBezTo>
                    <a:pt x="11" y="77"/>
                    <a:pt x="6" y="78"/>
                    <a:pt x="0" y="78"/>
                  </a:cubicBezTo>
                  <a:cubicBezTo>
                    <a:pt x="0" y="79"/>
                    <a:pt x="1" y="80"/>
                    <a:pt x="1" y="81"/>
                  </a:cubicBezTo>
                  <a:cubicBezTo>
                    <a:pt x="16" y="89"/>
                    <a:pt x="33" y="93"/>
                    <a:pt x="50" y="95"/>
                  </a:cubicBezTo>
                  <a:cubicBezTo>
                    <a:pt x="61" y="97"/>
                    <a:pt x="72" y="98"/>
                    <a:pt x="83" y="100"/>
                  </a:cubicBezTo>
                  <a:cubicBezTo>
                    <a:pt x="88" y="101"/>
                    <a:pt x="94" y="102"/>
                    <a:pt x="99" y="103"/>
                  </a:cubicBezTo>
                  <a:cubicBezTo>
                    <a:pt x="100" y="103"/>
                    <a:pt x="101" y="103"/>
                    <a:pt x="103" y="104"/>
                  </a:cubicBezTo>
                  <a:cubicBezTo>
                    <a:pt x="110" y="101"/>
                    <a:pt x="118" y="98"/>
                    <a:pt x="124" y="94"/>
                  </a:cubicBezTo>
                  <a:cubicBezTo>
                    <a:pt x="126" y="93"/>
                    <a:pt x="127" y="91"/>
                    <a:pt x="128" y="89"/>
                  </a:cubicBezTo>
                  <a:cubicBezTo>
                    <a:pt x="136" y="75"/>
                    <a:pt x="144" y="60"/>
                    <a:pt x="152" y="45"/>
                  </a:cubicBezTo>
                  <a:cubicBezTo>
                    <a:pt x="159" y="32"/>
                    <a:pt x="159" y="18"/>
                    <a:pt x="153" y="4"/>
                  </a:cubicBezTo>
                  <a:cubicBezTo>
                    <a:pt x="152" y="3"/>
                    <a:pt x="152" y="2"/>
                    <a:pt x="151" y="0"/>
                  </a:cubicBezTo>
                </a:path>
              </a:pathLst>
            </a:custGeom>
            <a:solidFill>
              <a:srgbClr val="EB9F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5" name="Freeform 116">
              <a:extLst>
                <a:ext uri="{FF2B5EF4-FFF2-40B4-BE49-F238E27FC236}">
                  <a16:creationId xmlns:a16="http://schemas.microsoft.com/office/drawing/2014/main" id="{D2D010F3-BDC4-409B-8886-F760790C3CAA}"/>
                </a:ext>
              </a:extLst>
            </p:cNvPr>
            <p:cNvSpPr>
              <a:spLocks/>
            </p:cNvSpPr>
            <p:nvPr/>
          </p:nvSpPr>
          <p:spPr bwMode="auto">
            <a:xfrm>
              <a:off x="2677" y="1708"/>
              <a:ext cx="27" cy="43"/>
            </a:xfrm>
            <a:custGeom>
              <a:avLst/>
              <a:gdLst>
                <a:gd name="T0" fmla="*/ 11 w 21"/>
                <a:gd name="T1" fmla="*/ 0 h 33"/>
                <a:gd name="T2" fmla="*/ 10 w 21"/>
                <a:gd name="T3" fmla="*/ 33 h 33"/>
                <a:gd name="T4" fmla="*/ 11 w 21"/>
                <a:gd name="T5" fmla="*/ 0 h 33"/>
              </a:gdLst>
              <a:ahLst/>
              <a:cxnLst>
                <a:cxn ang="0">
                  <a:pos x="T0" y="T1"/>
                </a:cxn>
                <a:cxn ang="0">
                  <a:pos x="T2" y="T3"/>
                </a:cxn>
                <a:cxn ang="0">
                  <a:pos x="T4" y="T5"/>
                </a:cxn>
              </a:cxnLst>
              <a:rect l="0" t="0" r="r" b="b"/>
              <a:pathLst>
                <a:path w="21" h="33">
                  <a:moveTo>
                    <a:pt x="11" y="0"/>
                  </a:moveTo>
                  <a:cubicBezTo>
                    <a:pt x="0" y="16"/>
                    <a:pt x="0" y="24"/>
                    <a:pt x="10" y="33"/>
                  </a:cubicBezTo>
                  <a:cubicBezTo>
                    <a:pt x="7" y="21"/>
                    <a:pt x="21" y="12"/>
                    <a:pt x="11" y="0"/>
                  </a:cubicBezTo>
                </a:path>
              </a:pathLst>
            </a:custGeom>
            <a:solidFill>
              <a:srgbClr val="EBD0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6" name="Freeform 117">
              <a:extLst>
                <a:ext uri="{FF2B5EF4-FFF2-40B4-BE49-F238E27FC236}">
                  <a16:creationId xmlns:a16="http://schemas.microsoft.com/office/drawing/2014/main" id="{517685F4-C38D-4CD1-AFEA-E2F86D9FF8D1}"/>
                </a:ext>
              </a:extLst>
            </p:cNvPr>
            <p:cNvSpPr>
              <a:spLocks/>
            </p:cNvSpPr>
            <p:nvPr/>
          </p:nvSpPr>
          <p:spPr bwMode="auto">
            <a:xfrm>
              <a:off x="2704" y="955"/>
              <a:ext cx="377" cy="175"/>
            </a:xfrm>
            <a:custGeom>
              <a:avLst/>
              <a:gdLst>
                <a:gd name="T0" fmla="*/ 0 w 288"/>
                <a:gd name="T1" fmla="*/ 2 h 134"/>
                <a:gd name="T2" fmla="*/ 18 w 288"/>
                <a:gd name="T3" fmla="*/ 0 h 134"/>
                <a:gd name="T4" fmla="*/ 181 w 288"/>
                <a:gd name="T5" fmla="*/ 25 h 134"/>
                <a:gd name="T6" fmla="*/ 274 w 288"/>
                <a:gd name="T7" fmla="*/ 89 h 134"/>
                <a:gd name="T8" fmla="*/ 286 w 288"/>
                <a:gd name="T9" fmla="*/ 118 h 134"/>
                <a:gd name="T10" fmla="*/ 278 w 288"/>
                <a:gd name="T11" fmla="*/ 128 h 134"/>
                <a:gd name="T12" fmla="*/ 265 w 288"/>
                <a:gd name="T13" fmla="*/ 127 h 134"/>
                <a:gd name="T14" fmla="*/ 194 w 288"/>
                <a:gd name="T15" fmla="*/ 129 h 134"/>
                <a:gd name="T16" fmla="*/ 128 w 288"/>
                <a:gd name="T17" fmla="*/ 112 h 134"/>
                <a:gd name="T18" fmla="*/ 5 w 288"/>
                <a:gd name="T19" fmla="*/ 8 h 134"/>
                <a:gd name="T20" fmla="*/ 0 w 288"/>
                <a:gd name="T21" fmla="*/ 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8" h="134">
                  <a:moveTo>
                    <a:pt x="0" y="2"/>
                  </a:moveTo>
                  <a:cubicBezTo>
                    <a:pt x="7" y="1"/>
                    <a:pt x="13" y="0"/>
                    <a:pt x="18" y="0"/>
                  </a:cubicBezTo>
                  <a:cubicBezTo>
                    <a:pt x="74" y="0"/>
                    <a:pt x="128" y="8"/>
                    <a:pt x="181" y="25"/>
                  </a:cubicBezTo>
                  <a:cubicBezTo>
                    <a:pt x="218" y="37"/>
                    <a:pt x="249" y="59"/>
                    <a:pt x="274" y="89"/>
                  </a:cubicBezTo>
                  <a:cubicBezTo>
                    <a:pt x="280" y="97"/>
                    <a:pt x="283" y="108"/>
                    <a:pt x="286" y="118"/>
                  </a:cubicBezTo>
                  <a:cubicBezTo>
                    <a:pt x="288" y="124"/>
                    <a:pt x="285" y="128"/>
                    <a:pt x="278" y="128"/>
                  </a:cubicBezTo>
                  <a:cubicBezTo>
                    <a:pt x="274" y="128"/>
                    <a:pt x="269" y="128"/>
                    <a:pt x="265" y="127"/>
                  </a:cubicBezTo>
                  <a:cubicBezTo>
                    <a:pt x="241" y="122"/>
                    <a:pt x="218" y="124"/>
                    <a:pt x="194" y="129"/>
                  </a:cubicBezTo>
                  <a:cubicBezTo>
                    <a:pt x="170" y="134"/>
                    <a:pt x="148" y="130"/>
                    <a:pt x="128" y="112"/>
                  </a:cubicBezTo>
                  <a:cubicBezTo>
                    <a:pt x="88" y="77"/>
                    <a:pt x="46" y="43"/>
                    <a:pt x="5" y="8"/>
                  </a:cubicBezTo>
                  <a:cubicBezTo>
                    <a:pt x="4" y="7"/>
                    <a:pt x="3" y="5"/>
                    <a:pt x="0" y="2"/>
                  </a:cubicBezTo>
                  <a:close/>
                </a:path>
              </a:pathLst>
            </a:custGeom>
            <a:solidFill>
              <a:srgbClr val="FFC3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7" name="Freeform 118">
              <a:extLst>
                <a:ext uri="{FF2B5EF4-FFF2-40B4-BE49-F238E27FC236}">
                  <a16:creationId xmlns:a16="http://schemas.microsoft.com/office/drawing/2014/main" id="{8EACA3D9-8CFB-4232-871E-3DF5A6A5E431}"/>
                </a:ext>
              </a:extLst>
            </p:cNvPr>
            <p:cNvSpPr>
              <a:spLocks/>
            </p:cNvSpPr>
            <p:nvPr/>
          </p:nvSpPr>
          <p:spPr bwMode="auto">
            <a:xfrm>
              <a:off x="1846" y="2329"/>
              <a:ext cx="861" cy="322"/>
            </a:xfrm>
            <a:custGeom>
              <a:avLst/>
              <a:gdLst>
                <a:gd name="T0" fmla="*/ 414 w 659"/>
                <a:gd name="T1" fmla="*/ 110 h 247"/>
                <a:gd name="T2" fmla="*/ 414 w 659"/>
                <a:gd name="T3" fmla="*/ 78 h 247"/>
                <a:gd name="T4" fmla="*/ 420 w 659"/>
                <a:gd name="T5" fmla="*/ 88 h 247"/>
                <a:gd name="T6" fmla="*/ 479 w 659"/>
                <a:gd name="T7" fmla="*/ 135 h 247"/>
                <a:gd name="T8" fmla="*/ 599 w 659"/>
                <a:gd name="T9" fmla="*/ 187 h 247"/>
                <a:gd name="T10" fmla="*/ 659 w 659"/>
                <a:gd name="T11" fmla="*/ 194 h 247"/>
                <a:gd name="T12" fmla="*/ 636 w 659"/>
                <a:gd name="T13" fmla="*/ 247 h 247"/>
                <a:gd name="T14" fmla="*/ 632 w 659"/>
                <a:gd name="T15" fmla="*/ 242 h 247"/>
                <a:gd name="T16" fmla="*/ 589 w 659"/>
                <a:gd name="T17" fmla="*/ 208 h 247"/>
                <a:gd name="T18" fmla="*/ 448 w 659"/>
                <a:gd name="T19" fmla="*/ 149 h 247"/>
                <a:gd name="T20" fmla="*/ 365 w 659"/>
                <a:gd name="T21" fmla="*/ 132 h 247"/>
                <a:gd name="T22" fmla="*/ 156 w 659"/>
                <a:gd name="T23" fmla="*/ 94 h 247"/>
                <a:gd name="T24" fmla="*/ 12 w 659"/>
                <a:gd name="T25" fmla="*/ 89 h 247"/>
                <a:gd name="T26" fmla="*/ 0 w 659"/>
                <a:gd name="T27" fmla="*/ 88 h 247"/>
                <a:gd name="T28" fmla="*/ 18 w 659"/>
                <a:gd name="T29" fmla="*/ 73 h 247"/>
                <a:gd name="T30" fmla="*/ 27 w 659"/>
                <a:gd name="T31" fmla="*/ 33 h 247"/>
                <a:gd name="T32" fmla="*/ 14 w 659"/>
                <a:gd name="T33" fmla="*/ 2 h 247"/>
                <a:gd name="T34" fmla="*/ 17 w 659"/>
                <a:gd name="T35" fmla="*/ 0 h 247"/>
                <a:gd name="T36" fmla="*/ 24 w 659"/>
                <a:gd name="T37" fmla="*/ 5 h 247"/>
                <a:gd name="T38" fmla="*/ 122 w 659"/>
                <a:gd name="T39" fmla="*/ 69 h 247"/>
                <a:gd name="T40" fmla="*/ 410 w 659"/>
                <a:gd name="T41" fmla="*/ 111 h 247"/>
                <a:gd name="T42" fmla="*/ 414 w 659"/>
                <a:gd name="T43" fmla="*/ 11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9" h="247">
                  <a:moveTo>
                    <a:pt x="414" y="110"/>
                  </a:moveTo>
                  <a:cubicBezTo>
                    <a:pt x="409" y="84"/>
                    <a:pt x="409" y="84"/>
                    <a:pt x="414" y="78"/>
                  </a:cubicBezTo>
                  <a:cubicBezTo>
                    <a:pt x="416" y="81"/>
                    <a:pt x="418" y="84"/>
                    <a:pt x="420" y="88"/>
                  </a:cubicBezTo>
                  <a:cubicBezTo>
                    <a:pt x="434" y="111"/>
                    <a:pt x="454" y="125"/>
                    <a:pt x="479" y="135"/>
                  </a:cubicBezTo>
                  <a:cubicBezTo>
                    <a:pt x="520" y="150"/>
                    <a:pt x="559" y="169"/>
                    <a:pt x="599" y="187"/>
                  </a:cubicBezTo>
                  <a:cubicBezTo>
                    <a:pt x="619" y="196"/>
                    <a:pt x="640" y="199"/>
                    <a:pt x="659" y="194"/>
                  </a:cubicBezTo>
                  <a:cubicBezTo>
                    <a:pt x="651" y="211"/>
                    <a:pt x="644" y="229"/>
                    <a:pt x="636" y="247"/>
                  </a:cubicBezTo>
                  <a:cubicBezTo>
                    <a:pt x="636" y="247"/>
                    <a:pt x="633" y="245"/>
                    <a:pt x="632" y="242"/>
                  </a:cubicBezTo>
                  <a:cubicBezTo>
                    <a:pt x="622" y="225"/>
                    <a:pt x="607" y="215"/>
                    <a:pt x="589" y="208"/>
                  </a:cubicBezTo>
                  <a:cubicBezTo>
                    <a:pt x="542" y="188"/>
                    <a:pt x="496" y="166"/>
                    <a:pt x="448" y="149"/>
                  </a:cubicBezTo>
                  <a:cubicBezTo>
                    <a:pt x="422" y="139"/>
                    <a:pt x="393" y="135"/>
                    <a:pt x="365" y="132"/>
                  </a:cubicBezTo>
                  <a:cubicBezTo>
                    <a:pt x="294" y="125"/>
                    <a:pt x="224" y="113"/>
                    <a:pt x="156" y="94"/>
                  </a:cubicBezTo>
                  <a:cubicBezTo>
                    <a:pt x="108" y="81"/>
                    <a:pt x="60" y="77"/>
                    <a:pt x="12" y="89"/>
                  </a:cubicBezTo>
                  <a:cubicBezTo>
                    <a:pt x="8" y="90"/>
                    <a:pt x="5" y="90"/>
                    <a:pt x="0" y="88"/>
                  </a:cubicBezTo>
                  <a:cubicBezTo>
                    <a:pt x="6" y="83"/>
                    <a:pt x="12" y="78"/>
                    <a:pt x="18" y="73"/>
                  </a:cubicBezTo>
                  <a:cubicBezTo>
                    <a:pt x="33" y="60"/>
                    <a:pt x="35" y="51"/>
                    <a:pt x="27" y="33"/>
                  </a:cubicBezTo>
                  <a:cubicBezTo>
                    <a:pt x="22" y="22"/>
                    <a:pt x="18" y="12"/>
                    <a:pt x="14" y="2"/>
                  </a:cubicBezTo>
                  <a:cubicBezTo>
                    <a:pt x="15" y="1"/>
                    <a:pt x="16" y="0"/>
                    <a:pt x="17" y="0"/>
                  </a:cubicBezTo>
                  <a:cubicBezTo>
                    <a:pt x="19" y="1"/>
                    <a:pt x="22" y="3"/>
                    <a:pt x="24" y="5"/>
                  </a:cubicBezTo>
                  <a:cubicBezTo>
                    <a:pt x="49" y="38"/>
                    <a:pt x="84" y="57"/>
                    <a:pt x="122" y="69"/>
                  </a:cubicBezTo>
                  <a:cubicBezTo>
                    <a:pt x="216" y="98"/>
                    <a:pt x="312" y="114"/>
                    <a:pt x="410" y="111"/>
                  </a:cubicBezTo>
                  <a:cubicBezTo>
                    <a:pt x="411" y="111"/>
                    <a:pt x="413" y="110"/>
                    <a:pt x="414" y="110"/>
                  </a:cubicBezTo>
                  <a:close/>
                </a:path>
              </a:pathLst>
            </a:custGeom>
            <a:solidFill>
              <a:srgbClr val="8C5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8" name="Freeform 119">
              <a:extLst>
                <a:ext uri="{FF2B5EF4-FFF2-40B4-BE49-F238E27FC236}">
                  <a16:creationId xmlns:a16="http://schemas.microsoft.com/office/drawing/2014/main" id="{CC95905B-66A6-483C-A201-9014249C7449}"/>
                </a:ext>
              </a:extLst>
            </p:cNvPr>
            <p:cNvSpPr>
              <a:spLocks/>
            </p:cNvSpPr>
            <p:nvPr/>
          </p:nvSpPr>
          <p:spPr bwMode="auto">
            <a:xfrm>
              <a:off x="3509" y="1735"/>
              <a:ext cx="130" cy="280"/>
            </a:xfrm>
            <a:custGeom>
              <a:avLst/>
              <a:gdLst>
                <a:gd name="T0" fmla="*/ 70 w 99"/>
                <a:gd name="T1" fmla="*/ 214 h 214"/>
                <a:gd name="T2" fmla="*/ 0 w 99"/>
                <a:gd name="T3" fmla="*/ 34 h 214"/>
                <a:gd name="T4" fmla="*/ 42 w 99"/>
                <a:gd name="T5" fmla="*/ 0 h 214"/>
                <a:gd name="T6" fmla="*/ 44 w 99"/>
                <a:gd name="T7" fmla="*/ 1 h 214"/>
                <a:gd name="T8" fmla="*/ 32 w 99"/>
                <a:gd name="T9" fmla="*/ 33 h 214"/>
                <a:gd name="T10" fmla="*/ 37 w 99"/>
                <a:gd name="T11" fmla="*/ 60 h 214"/>
                <a:gd name="T12" fmla="*/ 87 w 99"/>
                <a:gd name="T13" fmla="*/ 159 h 214"/>
                <a:gd name="T14" fmla="*/ 93 w 99"/>
                <a:gd name="T15" fmla="*/ 181 h 214"/>
                <a:gd name="T16" fmla="*/ 85 w 99"/>
                <a:gd name="T17" fmla="*/ 204 h 214"/>
                <a:gd name="T18" fmla="*/ 70 w 99"/>
                <a:gd name="T19" fmla="*/ 2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 h="214">
                  <a:moveTo>
                    <a:pt x="70" y="214"/>
                  </a:moveTo>
                  <a:cubicBezTo>
                    <a:pt x="72" y="142"/>
                    <a:pt x="45" y="85"/>
                    <a:pt x="0" y="34"/>
                  </a:cubicBezTo>
                  <a:cubicBezTo>
                    <a:pt x="14" y="22"/>
                    <a:pt x="28" y="11"/>
                    <a:pt x="42" y="0"/>
                  </a:cubicBezTo>
                  <a:cubicBezTo>
                    <a:pt x="43" y="0"/>
                    <a:pt x="43" y="1"/>
                    <a:pt x="44" y="1"/>
                  </a:cubicBezTo>
                  <a:cubicBezTo>
                    <a:pt x="40" y="12"/>
                    <a:pt x="36" y="23"/>
                    <a:pt x="32" y="33"/>
                  </a:cubicBezTo>
                  <a:cubicBezTo>
                    <a:pt x="27" y="44"/>
                    <a:pt x="29" y="52"/>
                    <a:pt x="37" y="60"/>
                  </a:cubicBezTo>
                  <a:cubicBezTo>
                    <a:pt x="63" y="89"/>
                    <a:pt x="78" y="122"/>
                    <a:pt x="87" y="159"/>
                  </a:cubicBezTo>
                  <a:cubicBezTo>
                    <a:pt x="89" y="166"/>
                    <a:pt x="90" y="174"/>
                    <a:pt x="93" y="181"/>
                  </a:cubicBezTo>
                  <a:cubicBezTo>
                    <a:pt x="99" y="192"/>
                    <a:pt x="96" y="199"/>
                    <a:pt x="85" y="204"/>
                  </a:cubicBezTo>
                  <a:cubicBezTo>
                    <a:pt x="81" y="206"/>
                    <a:pt x="77" y="210"/>
                    <a:pt x="70" y="214"/>
                  </a:cubicBezTo>
                  <a:close/>
                </a:path>
              </a:pathLst>
            </a:custGeom>
            <a:solidFill>
              <a:srgbClr val="BD6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9" name="Freeform 120">
              <a:extLst>
                <a:ext uri="{FF2B5EF4-FFF2-40B4-BE49-F238E27FC236}">
                  <a16:creationId xmlns:a16="http://schemas.microsoft.com/office/drawing/2014/main" id="{60B24A0E-8D4B-4ED3-9C8A-6A06A40A7963}"/>
                </a:ext>
              </a:extLst>
            </p:cNvPr>
            <p:cNvSpPr>
              <a:spLocks/>
            </p:cNvSpPr>
            <p:nvPr/>
          </p:nvSpPr>
          <p:spPr bwMode="auto">
            <a:xfrm>
              <a:off x="1970" y="1034"/>
              <a:ext cx="39" cy="34"/>
            </a:xfrm>
            <a:custGeom>
              <a:avLst/>
              <a:gdLst>
                <a:gd name="T0" fmla="*/ 22 w 30"/>
                <a:gd name="T1" fmla="*/ 5 h 26"/>
                <a:gd name="T2" fmla="*/ 21 w 30"/>
                <a:gd name="T3" fmla="*/ 5 h 26"/>
                <a:gd name="T4" fmla="*/ 19 w 30"/>
                <a:gd name="T5" fmla="*/ 4 h 26"/>
                <a:gd name="T6" fmla="*/ 4 w 30"/>
                <a:gd name="T7" fmla="*/ 4 h 26"/>
                <a:gd name="T8" fmla="*/ 4 w 30"/>
                <a:gd name="T9" fmla="*/ 19 h 26"/>
                <a:gd name="T10" fmla="*/ 20 w 30"/>
                <a:gd name="T11" fmla="*/ 26 h 26"/>
                <a:gd name="T12" fmla="*/ 30 w 30"/>
                <a:gd name="T13" fmla="*/ 15 h 26"/>
                <a:gd name="T14" fmla="*/ 22 w 30"/>
                <a:gd name="T15" fmla="*/ 5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22" y="5"/>
                  </a:moveTo>
                  <a:cubicBezTo>
                    <a:pt x="21" y="5"/>
                    <a:pt x="21" y="5"/>
                    <a:pt x="21" y="5"/>
                  </a:cubicBezTo>
                  <a:cubicBezTo>
                    <a:pt x="20" y="4"/>
                    <a:pt x="19" y="4"/>
                    <a:pt x="19" y="4"/>
                  </a:cubicBezTo>
                  <a:cubicBezTo>
                    <a:pt x="15" y="0"/>
                    <a:pt x="8" y="0"/>
                    <a:pt x="4" y="4"/>
                  </a:cubicBezTo>
                  <a:cubicBezTo>
                    <a:pt x="0" y="8"/>
                    <a:pt x="0" y="15"/>
                    <a:pt x="4" y="19"/>
                  </a:cubicBezTo>
                  <a:cubicBezTo>
                    <a:pt x="8" y="23"/>
                    <a:pt x="14" y="26"/>
                    <a:pt x="20" y="26"/>
                  </a:cubicBezTo>
                  <a:cubicBezTo>
                    <a:pt x="25" y="26"/>
                    <a:pt x="30" y="21"/>
                    <a:pt x="30" y="15"/>
                  </a:cubicBezTo>
                  <a:cubicBezTo>
                    <a:pt x="30" y="10"/>
                    <a:pt x="26" y="6"/>
                    <a:pt x="22" y="5"/>
                  </a:cubicBezTo>
                  <a:close/>
                </a:path>
              </a:pathLst>
            </a:custGeom>
            <a:solidFill>
              <a:srgbClr val="FFB8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0" name="Freeform 121">
              <a:extLst>
                <a:ext uri="{FF2B5EF4-FFF2-40B4-BE49-F238E27FC236}">
                  <a16:creationId xmlns:a16="http://schemas.microsoft.com/office/drawing/2014/main" id="{982CFAA6-1F59-4EE7-8006-BBBBA8A73E92}"/>
                </a:ext>
              </a:extLst>
            </p:cNvPr>
            <p:cNvSpPr>
              <a:spLocks/>
            </p:cNvSpPr>
            <p:nvPr/>
          </p:nvSpPr>
          <p:spPr bwMode="auto">
            <a:xfrm>
              <a:off x="842" y="1630"/>
              <a:ext cx="949" cy="1123"/>
            </a:xfrm>
            <a:custGeom>
              <a:avLst/>
              <a:gdLst>
                <a:gd name="T0" fmla="*/ 131 w 726"/>
                <a:gd name="T1" fmla="*/ 36 h 860"/>
                <a:gd name="T2" fmla="*/ 178 w 726"/>
                <a:gd name="T3" fmla="*/ 0 h 860"/>
                <a:gd name="T4" fmla="*/ 281 w 726"/>
                <a:gd name="T5" fmla="*/ 31 h 860"/>
                <a:gd name="T6" fmla="*/ 396 w 726"/>
                <a:gd name="T7" fmla="*/ 68 h 860"/>
                <a:gd name="T8" fmla="*/ 451 w 726"/>
                <a:gd name="T9" fmla="*/ 205 h 860"/>
                <a:gd name="T10" fmla="*/ 529 w 726"/>
                <a:gd name="T11" fmla="*/ 192 h 860"/>
                <a:gd name="T12" fmla="*/ 664 w 726"/>
                <a:gd name="T13" fmla="*/ 299 h 860"/>
                <a:gd name="T14" fmla="*/ 661 w 726"/>
                <a:gd name="T15" fmla="*/ 424 h 860"/>
                <a:gd name="T16" fmla="*/ 553 w 726"/>
                <a:gd name="T17" fmla="*/ 460 h 860"/>
                <a:gd name="T18" fmla="*/ 498 w 726"/>
                <a:gd name="T19" fmla="*/ 505 h 860"/>
                <a:gd name="T20" fmla="*/ 514 w 726"/>
                <a:gd name="T21" fmla="*/ 578 h 860"/>
                <a:gd name="T22" fmla="*/ 357 w 726"/>
                <a:gd name="T23" fmla="*/ 511 h 860"/>
                <a:gd name="T24" fmla="*/ 423 w 726"/>
                <a:gd name="T25" fmla="*/ 557 h 860"/>
                <a:gd name="T26" fmla="*/ 447 w 726"/>
                <a:gd name="T27" fmla="*/ 709 h 860"/>
                <a:gd name="T28" fmla="*/ 561 w 726"/>
                <a:gd name="T29" fmla="*/ 746 h 860"/>
                <a:gd name="T30" fmla="*/ 419 w 726"/>
                <a:gd name="T31" fmla="*/ 790 h 860"/>
                <a:gd name="T32" fmla="*/ 298 w 726"/>
                <a:gd name="T33" fmla="*/ 852 h 860"/>
                <a:gd name="T34" fmla="*/ 177 w 726"/>
                <a:gd name="T35" fmla="*/ 822 h 860"/>
                <a:gd name="T36" fmla="*/ 110 w 726"/>
                <a:gd name="T37" fmla="*/ 724 h 860"/>
                <a:gd name="T38" fmla="*/ 49 w 726"/>
                <a:gd name="T39" fmla="*/ 612 h 860"/>
                <a:gd name="T40" fmla="*/ 35 w 726"/>
                <a:gd name="T41" fmla="*/ 493 h 860"/>
                <a:gd name="T42" fmla="*/ 19 w 726"/>
                <a:gd name="T43" fmla="*/ 426 h 860"/>
                <a:gd name="T44" fmla="*/ 0 w 726"/>
                <a:gd name="T45" fmla="*/ 338 h 860"/>
                <a:gd name="T46" fmla="*/ 35 w 726"/>
                <a:gd name="T47" fmla="*/ 205 h 860"/>
                <a:gd name="T48" fmla="*/ 89 w 726"/>
                <a:gd name="T49" fmla="*/ 138 h 860"/>
                <a:gd name="T50" fmla="*/ 131 w 726"/>
                <a:gd name="T51" fmla="*/ 36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6" h="860">
                  <a:moveTo>
                    <a:pt x="131" y="36"/>
                  </a:moveTo>
                  <a:cubicBezTo>
                    <a:pt x="149" y="9"/>
                    <a:pt x="161" y="1"/>
                    <a:pt x="178" y="0"/>
                  </a:cubicBezTo>
                  <a:cubicBezTo>
                    <a:pt x="195" y="0"/>
                    <a:pt x="276" y="7"/>
                    <a:pt x="281" y="31"/>
                  </a:cubicBezTo>
                  <a:cubicBezTo>
                    <a:pt x="286" y="55"/>
                    <a:pt x="382" y="46"/>
                    <a:pt x="396" y="68"/>
                  </a:cubicBezTo>
                  <a:cubicBezTo>
                    <a:pt x="410" y="91"/>
                    <a:pt x="455" y="137"/>
                    <a:pt x="451" y="205"/>
                  </a:cubicBezTo>
                  <a:cubicBezTo>
                    <a:pt x="451" y="205"/>
                    <a:pt x="479" y="183"/>
                    <a:pt x="529" y="192"/>
                  </a:cubicBezTo>
                  <a:cubicBezTo>
                    <a:pt x="601" y="206"/>
                    <a:pt x="612" y="258"/>
                    <a:pt x="664" y="299"/>
                  </a:cubicBezTo>
                  <a:cubicBezTo>
                    <a:pt x="726" y="349"/>
                    <a:pt x="697" y="411"/>
                    <a:pt x="661" y="424"/>
                  </a:cubicBezTo>
                  <a:cubicBezTo>
                    <a:pt x="643" y="431"/>
                    <a:pt x="525" y="456"/>
                    <a:pt x="553" y="460"/>
                  </a:cubicBezTo>
                  <a:cubicBezTo>
                    <a:pt x="560" y="462"/>
                    <a:pt x="517" y="453"/>
                    <a:pt x="498" y="505"/>
                  </a:cubicBezTo>
                  <a:cubicBezTo>
                    <a:pt x="483" y="546"/>
                    <a:pt x="520" y="574"/>
                    <a:pt x="514" y="578"/>
                  </a:cubicBezTo>
                  <a:cubicBezTo>
                    <a:pt x="437" y="636"/>
                    <a:pt x="361" y="504"/>
                    <a:pt x="357" y="511"/>
                  </a:cubicBezTo>
                  <a:cubicBezTo>
                    <a:pt x="353" y="519"/>
                    <a:pt x="409" y="537"/>
                    <a:pt x="423" y="557"/>
                  </a:cubicBezTo>
                  <a:cubicBezTo>
                    <a:pt x="446" y="594"/>
                    <a:pt x="377" y="629"/>
                    <a:pt x="447" y="709"/>
                  </a:cubicBezTo>
                  <a:cubicBezTo>
                    <a:pt x="485" y="754"/>
                    <a:pt x="584" y="752"/>
                    <a:pt x="561" y="746"/>
                  </a:cubicBezTo>
                  <a:cubicBezTo>
                    <a:pt x="506" y="732"/>
                    <a:pt x="432" y="771"/>
                    <a:pt x="419" y="790"/>
                  </a:cubicBezTo>
                  <a:cubicBezTo>
                    <a:pt x="405" y="808"/>
                    <a:pt x="305" y="860"/>
                    <a:pt x="298" y="852"/>
                  </a:cubicBezTo>
                  <a:cubicBezTo>
                    <a:pt x="291" y="844"/>
                    <a:pt x="190" y="826"/>
                    <a:pt x="177" y="822"/>
                  </a:cubicBezTo>
                  <a:cubicBezTo>
                    <a:pt x="163" y="817"/>
                    <a:pt x="110" y="724"/>
                    <a:pt x="110" y="724"/>
                  </a:cubicBezTo>
                  <a:cubicBezTo>
                    <a:pt x="110" y="724"/>
                    <a:pt x="58" y="625"/>
                    <a:pt x="49" y="612"/>
                  </a:cubicBezTo>
                  <a:cubicBezTo>
                    <a:pt x="40" y="598"/>
                    <a:pt x="35" y="493"/>
                    <a:pt x="35" y="493"/>
                  </a:cubicBezTo>
                  <a:cubicBezTo>
                    <a:pt x="19" y="426"/>
                    <a:pt x="19" y="426"/>
                    <a:pt x="19" y="426"/>
                  </a:cubicBezTo>
                  <a:cubicBezTo>
                    <a:pt x="0" y="338"/>
                    <a:pt x="0" y="338"/>
                    <a:pt x="0" y="338"/>
                  </a:cubicBezTo>
                  <a:cubicBezTo>
                    <a:pt x="0" y="338"/>
                    <a:pt x="22" y="219"/>
                    <a:pt x="35" y="205"/>
                  </a:cubicBezTo>
                  <a:cubicBezTo>
                    <a:pt x="49" y="192"/>
                    <a:pt x="93" y="147"/>
                    <a:pt x="89" y="138"/>
                  </a:cubicBezTo>
                  <a:cubicBezTo>
                    <a:pt x="85" y="128"/>
                    <a:pt x="131" y="36"/>
                    <a:pt x="131" y="36"/>
                  </a:cubicBezTo>
                  <a:close/>
                </a:path>
              </a:pathLst>
            </a:custGeom>
            <a:solidFill>
              <a:srgbClr val="CF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1" name="Freeform 122">
              <a:extLst>
                <a:ext uri="{FF2B5EF4-FFF2-40B4-BE49-F238E27FC236}">
                  <a16:creationId xmlns:a16="http://schemas.microsoft.com/office/drawing/2014/main" id="{07CE83CC-633E-46DC-8B26-889F305EF23B}"/>
                </a:ext>
              </a:extLst>
            </p:cNvPr>
            <p:cNvSpPr>
              <a:spLocks/>
            </p:cNvSpPr>
            <p:nvPr/>
          </p:nvSpPr>
          <p:spPr bwMode="auto">
            <a:xfrm>
              <a:off x="2200" y="2227"/>
              <a:ext cx="533" cy="283"/>
            </a:xfrm>
            <a:custGeom>
              <a:avLst/>
              <a:gdLst>
                <a:gd name="T0" fmla="*/ 402 w 408"/>
                <a:gd name="T1" fmla="*/ 193 h 217"/>
                <a:gd name="T2" fmla="*/ 341 w 408"/>
                <a:gd name="T3" fmla="*/ 123 h 217"/>
                <a:gd name="T4" fmla="*/ 239 w 408"/>
                <a:gd name="T5" fmla="*/ 80 h 217"/>
                <a:gd name="T6" fmla="*/ 114 w 408"/>
                <a:gd name="T7" fmla="*/ 29 h 217"/>
                <a:gd name="T8" fmla="*/ 13 w 408"/>
                <a:gd name="T9" fmla="*/ 24 h 217"/>
                <a:gd name="T10" fmla="*/ 33 w 408"/>
                <a:gd name="T11" fmla="*/ 43 h 217"/>
                <a:gd name="T12" fmla="*/ 75 w 408"/>
                <a:gd name="T13" fmla="*/ 45 h 217"/>
                <a:gd name="T14" fmla="*/ 123 w 408"/>
                <a:gd name="T15" fmla="*/ 61 h 217"/>
                <a:gd name="T16" fmla="*/ 226 w 408"/>
                <a:gd name="T17" fmla="*/ 105 h 217"/>
                <a:gd name="T18" fmla="*/ 375 w 408"/>
                <a:gd name="T19" fmla="*/ 201 h 217"/>
                <a:gd name="T20" fmla="*/ 402 w 408"/>
                <a:gd name="T21" fmla="*/ 193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8" h="217">
                  <a:moveTo>
                    <a:pt x="402" y="193"/>
                  </a:moveTo>
                  <a:cubicBezTo>
                    <a:pt x="389" y="163"/>
                    <a:pt x="369" y="140"/>
                    <a:pt x="341" y="123"/>
                  </a:cubicBezTo>
                  <a:cubicBezTo>
                    <a:pt x="309" y="105"/>
                    <a:pt x="272" y="94"/>
                    <a:pt x="239" y="80"/>
                  </a:cubicBezTo>
                  <a:cubicBezTo>
                    <a:pt x="197" y="63"/>
                    <a:pt x="157" y="44"/>
                    <a:pt x="114" y="29"/>
                  </a:cubicBezTo>
                  <a:cubicBezTo>
                    <a:pt x="82" y="19"/>
                    <a:pt x="44" y="0"/>
                    <a:pt x="13" y="24"/>
                  </a:cubicBezTo>
                  <a:cubicBezTo>
                    <a:pt x="0" y="35"/>
                    <a:pt x="19" y="54"/>
                    <a:pt x="33" y="43"/>
                  </a:cubicBezTo>
                  <a:cubicBezTo>
                    <a:pt x="44" y="34"/>
                    <a:pt x="62" y="41"/>
                    <a:pt x="75" y="45"/>
                  </a:cubicBezTo>
                  <a:cubicBezTo>
                    <a:pt x="91" y="50"/>
                    <a:pt x="107" y="56"/>
                    <a:pt x="123" y="61"/>
                  </a:cubicBezTo>
                  <a:cubicBezTo>
                    <a:pt x="158" y="73"/>
                    <a:pt x="192" y="90"/>
                    <a:pt x="226" y="105"/>
                  </a:cubicBezTo>
                  <a:cubicBezTo>
                    <a:pt x="281" y="127"/>
                    <a:pt x="350" y="141"/>
                    <a:pt x="375" y="201"/>
                  </a:cubicBezTo>
                  <a:cubicBezTo>
                    <a:pt x="382" y="217"/>
                    <a:pt x="408" y="210"/>
                    <a:pt x="402" y="193"/>
                  </a:cubicBezTo>
                  <a:close/>
                </a:path>
              </a:pathLst>
            </a:custGeom>
            <a:solidFill>
              <a:srgbClr val="D6F4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2" name="Freeform 123">
              <a:extLst>
                <a:ext uri="{FF2B5EF4-FFF2-40B4-BE49-F238E27FC236}">
                  <a16:creationId xmlns:a16="http://schemas.microsoft.com/office/drawing/2014/main" id="{B89C5C21-06AD-4099-8495-9F1FD4E47B2B}"/>
                </a:ext>
              </a:extLst>
            </p:cNvPr>
            <p:cNvSpPr>
              <a:spLocks/>
            </p:cNvSpPr>
            <p:nvPr/>
          </p:nvSpPr>
          <p:spPr bwMode="auto">
            <a:xfrm>
              <a:off x="1535" y="2235"/>
              <a:ext cx="266" cy="101"/>
            </a:xfrm>
            <a:custGeom>
              <a:avLst/>
              <a:gdLst>
                <a:gd name="T0" fmla="*/ 192 w 204"/>
                <a:gd name="T1" fmla="*/ 45 h 78"/>
                <a:gd name="T2" fmla="*/ 17 w 204"/>
                <a:gd name="T3" fmla="*/ 15 h 78"/>
                <a:gd name="T4" fmla="*/ 25 w 204"/>
                <a:gd name="T5" fmla="*/ 42 h 78"/>
                <a:gd name="T6" fmla="*/ 172 w 204"/>
                <a:gd name="T7" fmla="*/ 65 h 78"/>
                <a:gd name="T8" fmla="*/ 192 w 204"/>
                <a:gd name="T9" fmla="*/ 45 h 78"/>
              </a:gdLst>
              <a:ahLst/>
              <a:cxnLst>
                <a:cxn ang="0">
                  <a:pos x="T0" y="T1"/>
                </a:cxn>
                <a:cxn ang="0">
                  <a:pos x="T2" y="T3"/>
                </a:cxn>
                <a:cxn ang="0">
                  <a:pos x="T4" y="T5"/>
                </a:cxn>
                <a:cxn ang="0">
                  <a:pos x="T6" y="T7"/>
                </a:cxn>
                <a:cxn ang="0">
                  <a:pos x="T8" y="T9"/>
                </a:cxn>
              </a:cxnLst>
              <a:rect l="0" t="0" r="r" b="b"/>
              <a:pathLst>
                <a:path w="204" h="78">
                  <a:moveTo>
                    <a:pt x="192" y="45"/>
                  </a:moveTo>
                  <a:cubicBezTo>
                    <a:pt x="152" y="0"/>
                    <a:pt x="71" y="0"/>
                    <a:pt x="17" y="15"/>
                  </a:cubicBezTo>
                  <a:cubicBezTo>
                    <a:pt x="0" y="20"/>
                    <a:pt x="8" y="47"/>
                    <a:pt x="25" y="42"/>
                  </a:cubicBezTo>
                  <a:cubicBezTo>
                    <a:pt x="69" y="29"/>
                    <a:pt x="139" y="27"/>
                    <a:pt x="172" y="65"/>
                  </a:cubicBezTo>
                  <a:cubicBezTo>
                    <a:pt x="184" y="78"/>
                    <a:pt x="204" y="59"/>
                    <a:pt x="192" y="45"/>
                  </a:cubicBezTo>
                  <a:close/>
                </a:path>
              </a:pathLst>
            </a:custGeom>
            <a:solidFill>
              <a:srgbClr val="D6F4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3" name="Freeform 124">
              <a:extLst>
                <a:ext uri="{FF2B5EF4-FFF2-40B4-BE49-F238E27FC236}">
                  <a16:creationId xmlns:a16="http://schemas.microsoft.com/office/drawing/2014/main" id="{D318EABE-ED6D-49EC-AFF2-C444448AA09C}"/>
                </a:ext>
              </a:extLst>
            </p:cNvPr>
            <p:cNvSpPr>
              <a:spLocks/>
            </p:cNvSpPr>
            <p:nvPr/>
          </p:nvSpPr>
          <p:spPr bwMode="auto">
            <a:xfrm>
              <a:off x="1434" y="1916"/>
              <a:ext cx="320" cy="258"/>
            </a:xfrm>
            <a:custGeom>
              <a:avLst/>
              <a:gdLst>
                <a:gd name="T0" fmla="*/ 170 w 245"/>
                <a:gd name="T1" fmla="*/ 59 h 198"/>
                <a:gd name="T2" fmla="*/ 103 w 245"/>
                <a:gd name="T3" fmla="*/ 11 h 198"/>
                <a:gd name="T4" fmla="*/ 17 w 245"/>
                <a:gd name="T5" fmla="*/ 12 h 198"/>
                <a:gd name="T6" fmla="*/ 24 w 245"/>
                <a:gd name="T7" fmla="*/ 38 h 198"/>
                <a:gd name="T8" fmla="*/ 88 w 245"/>
                <a:gd name="T9" fmla="*/ 35 h 198"/>
                <a:gd name="T10" fmla="*/ 144 w 245"/>
                <a:gd name="T11" fmla="*/ 72 h 198"/>
                <a:gd name="T12" fmla="*/ 191 w 245"/>
                <a:gd name="T13" fmla="*/ 165 h 198"/>
                <a:gd name="T14" fmla="*/ 210 w 245"/>
                <a:gd name="T15" fmla="*/ 184 h 198"/>
                <a:gd name="T16" fmla="*/ 170 w 245"/>
                <a:gd name="T17" fmla="*/ 5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5" h="198">
                  <a:moveTo>
                    <a:pt x="170" y="59"/>
                  </a:moveTo>
                  <a:cubicBezTo>
                    <a:pt x="150" y="40"/>
                    <a:pt x="129" y="21"/>
                    <a:pt x="103" y="11"/>
                  </a:cubicBezTo>
                  <a:cubicBezTo>
                    <a:pt x="75" y="0"/>
                    <a:pt x="46" y="3"/>
                    <a:pt x="17" y="12"/>
                  </a:cubicBezTo>
                  <a:cubicBezTo>
                    <a:pt x="0" y="17"/>
                    <a:pt x="8" y="44"/>
                    <a:pt x="24" y="38"/>
                  </a:cubicBezTo>
                  <a:cubicBezTo>
                    <a:pt x="46" y="31"/>
                    <a:pt x="66" y="28"/>
                    <a:pt x="88" y="35"/>
                  </a:cubicBezTo>
                  <a:cubicBezTo>
                    <a:pt x="109" y="41"/>
                    <a:pt x="127" y="57"/>
                    <a:pt x="144" y="72"/>
                  </a:cubicBezTo>
                  <a:cubicBezTo>
                    <a:pt x="164" y="90"/>
                    <a:pt x="215" y="134"/>
                    <a:pt x="191" y="165"/>
                  </a:cubicBezTo>
                  <a:cubicBezTo>
                    <a:pt x="180" y="178"/>
                    <a:pt x="199" y="198"/>
                    <a:pt x="210" y="184"/>
                  </a:cubicBezTo>
                  <a:cubicBezTo>
                    <a:pt x="245" y="139"/>
                    <a:pt x="204" y="90"/>
                    <a:pt x="170" y="59"/>
                  </a:cubicBezTo>
                  <a:close/>
                </a:path>
              </a:pathLst>
            </a:custGeom>
            <a:solidFill>
              <a:srgbClr val="F2BD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4" name="Freeform 125">
              <a:extLst>
                <a:ext uri="{FF2B5EF4-FFF2-40B4-BE49-F238E27FC236}">
                  <a16:creationId xmlns:a16="http://schemas.microsoft.com/office/drawing/2014/main" id="{4C8F605C-0A24-48BB-95DF-AAFCA4D41BBE}"/>
                </a:ext>
              </a:extLst>
            </p:cNvPr>
            <p:cNvSpPr>
              <a:spLocks/>
            </p:cNvSpPr>
            <p:nvPr/>
          </p:nvSpPr>
          <p:spPr bwMode="auto">
            <a:xfrm>
              <a:off x="1077" y="1977"/>
              <a:ext cx="185" cy="103"/>
            </a:xfrm>
            <a:custGeom>
              <a:avLst/>
              <a:gdLst>
                <a:gd name="T0" fmla="*/ 133 w 141"/>
                <a:gd name="T1" fmla="*/ 49 h 79"/>
                <a:gd name="T2" fmla="*/ 25 w 141"/>
                <a:gd name="T3" fmla="*/ 3 h 79"/>
                <a:gd name="T4" fmla="*/ 17 w 141"/>
                <a:gd name="T5" fmla="*/ 30 h 79"/>
                <a:gd name="T6" fmla="*/ 109 w 141"/>
                <a:gd name="T7" fmla="*/ 63 h 79"/>
                <a:gd name="T8" fmla="*/ 133 w 141"/>
                <a:gd name="T9" fmla="*/ 49 h 79"/>
              </a:gdLst>
              <a:ahLst/>
              <a:cxnLst>
                <a:cxn ang="0">
                  <a:pos x="T0" y="T1"/>
                </a:cxn>
                <a:cxn ang="0">
                  <a:pos x="T2" y="T3"/>
                </a:cxn>
                <a:cxn ang="0">
                  <a:pos x="T4" y="T5"/>
                </a:cxn>
                <a:cxn ang="0">
                  <a:pos x="T6" y="T7"/>
                </a:cxn>
                <a:cxn ang="0">
                  <a:pos x="T8" y="T9"/>
                </a:cxn>
              </a:cxnLst>
              <a:rect l="0" t="0" r="r" b="b"/>
              <a:pathLst>
                <a:path w="141" h="79">
                  <a:moveTo>
                    <a:pt x="133" y="49"/>
                  </a:moveTo>
                  <a:cubicBezTo>
                    <a:pt x="113" y="6"/>
                    <a:pt x="64" y="11"/>
                    <a:pt x="25" y="3"/>
                  </a:cubicBezTo>
                  <a:cubicBezTo>
                    <a:pt x="7" y="0"/>
                    <a:pt x="0" y="26"/>
                    <a:pt x="17" y="30"/>
                  </a:cubicBezTo>
                  <a:cubicBezTo>
                    <a:pt x="48" y="36"/>
                    <a:pt x="94" y="30"/>
                    <a:pt x="109" y="63"/>
                  </a:cubicBezTo>
                  <a:cubicBezTo>
                    <a:pt x="117" y="79"/>
                    <a:pt x="141" y="65"/>
                    <a:pt x="133" y="49"/>
                  </a:cubicBezTo>
                  <a:close/>
                </a:path>
              </a:pathLst>
            </a:custGeom>
            <a:solidFill>
              <a:srgbClr val="F2BD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5" name="Freeform 126">
              <a:extLst>
                <a:ext uri="{FF2B5EF4-FFF2-40B4-BE49-F238E27FC236}">
                  <a16:creationId xmlns:a16="http://schemas.microsoft.com/office/drawing/2014/main" id="{3E682DDB-1B2D-4213-A4E9-FE375C1369ED}"/>
                </a:ext>
              </a:extLst>
            </p:cNvPr>
            <p:cNvSpPr>
              <a:spLocks/>
            </p:cNvSpPr>
            <p:nvPr/>
          </p:nvSpPr>
          <p:spPr bwMode="auto">
            <a:xfrm>
              <a:off x="1175" y="1725"/>
              <a:ext cx="202" cy="86"/>
            </a:xfrm>
            <a:custGeom>
              <a:avLst/>
              <a:gdLst>
                <a:gd name="T0" fmla="*/ 141 w 154"/>
                <a:gd name="T1" fmla="*/ 35 h 66"/>
                <a:gd name="T2" fmla="*/ 15 w 154"/>
                <a:gd name="T3" fmla="*/ 24 h 66"/>
                <a:gd name="T4" fmla="*/ 29 w 154"/>
                <a:gd name="T5" fmla="*/ 48 h 66"/>
                <a:gd name="T6" fmla="*/ 122 w 154"/>
                <a:gd name="T7" fmla="*/ 54 h 66"/>
                <a:gd name="T8" fmla="*/ 141 w 154"/>
                <a:gd name="T9" fmla="*/ 35 h 66"/>
              </a:gdLst>
              <a:ahLst/>
              <a:cxnLst>
                <a:cxn ang="0">
                  <a:pos x="T0" y="T1"/>
                </a:cxn>
                <a:cxn ang="0">
                  <a:pos x="T2" y="T3"/>
                </a:cxn>
                <a:cxn ang="0">
                  <a:pos x="T4" y="T5"/>
                </a:cxn>
                <a:cxn ang="0">
                  <a:pos x="T6" y="T7"/>
                </a:cxn>
                <a:cxn ang="0">
                  <a:pos x="T8" y="T9"/>
                </a:cxn>
              </a:cxnLst>
              <a:rect l="0" t="0" r="r" b="b"/>
              <a:pathLst>
                <a:path w="154" h="66">
                  <a:moveTo>
                    <a:pt x="141" y="35"/>
                  </a:moveTo>
                  <a:cubicBezTo>
                    <a:pt x="105" y="0"/>
                    <a:pt x="57" y="0"/>
                    <a:pt x="15" y="24"/>
                  </a:cubicBezTo>
                  <a:cubicBezTo>
                    <a:pt x="0" y="33"/>
                    <a:pt x="14" y="57"/>
                    <a:pt x="29" y="48"/>
                  </a:cubicBezTo>
                  <a:cubicBezTo>
                    <a:pt x="60" y="30"/>
                    <a:pt x="95" y="28"/>
                    <a:pt x="122" y="54"/>
                  </a:cubicBezTo>
                  <a:cubicBezTo>
                    <a:pt x="135" y="66"/>
                    <a:pt x="154" y="47"/>
                    <a:pt x="141" y="35"/>
                  </a:cubicBezTo>
                  <a:close/>
                </a:path>
              </a:pathLst>
            </a:custGeom>
            <a:solidFill>
              <a:srgbClr val="F2BD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6" name="Freeform 127">
              <a:extLst>
                <a:ext uri="{FF2B5EF4-FFF2-40B4-BE49-F238E27FC236}">
                  <a16:creationId xmlns:a16="http://schemas.microsoft.com/office/drawing/2014/main" id="{D7A31EBF-2662-4DEB-9EB7-A06315AA5432}"/>
                </a:ext>
              </a:extLst>
            </p:cNvPr>
            <p:cNvSpPr>
              <a:spLocks/>
            </p:cNvSpPr>
            <p:nvPr/>
          </p:nvSpPr>
          <p:spPr bwMode="auto">
            <a:xfrm>
              <a:off x="1479" y="1356"/>
              <a:ext cx="221" cy="166"/>
            </a:xfrm>
            <a:custGeom>
              <a:avLst/>
              <a:gdLst>
                <a:gd name="T0" fmla="*/ 152 w 169"/>
                <a:gd name="T1" fmla="*/ 19 h 127"/>
                <a:gd name="T2" fmla="*/ 4 w 169"/>
                <a:gd name="T3" fmla="*/ 103 h 127"/>
                <a:gd name="T4" fmla="*/ 30 w 169"/>
                <a:gd name="T5" fmla="*/ 110 h 127"/>
                <a:gd name="T6" fmla="*/ 144 w 169"/>
                <a:gd name="T7" fmla="*/ 45 h 127"/>
                <a:gd name="T8" fmla="*/ 152 w 169"/>
                <a:gd name="T9" fmla="*/ 19 h 127"/>
              </a:gdLst>
              <a:ahLst/>
              <a:cxnLst>
                <a:cxn ang="0">
                  <a:pos x="T0" y="T1"/>
                </a:cxn>
                <a:cxn ang="0">
                  <a:pos x="T2" y="T3"/>
                </a:cxn>
                <a:cxn ang="0">
                  <a:pos x="T4" y="T5"/>
                </a:cxn>
                <a:cxn ang="0">
                  <a:pos x="T6" y="T7"/>
                </a:cxn>
                <a:cxn ang="0">
                  <a:pos x="T8" y="T9"/>
                </a:cxn>
              </a:cxnLst>
              <a:rect l="0" t="0" r="r" b="b"/>
              <a:pathLst>
                <a:path w="169" h="127">
                  <a:moveTo>
                    <a:pt x="152" y="19"/>
                  </a:moveTo>
                  <a:cubicBezTo>
                    <a:pt x="85" y="0"/>
                    <a:pt x="20" y="34"/>
                    <a:pt x="4" y="103"/>
                  </a:cubicBezTo>
                  <a:cubicBezTo>
                    <a:pt x="0" y="120"/>
                    <a:pt x="27" y="127"/>
                    <a:pt x="30" y="110"/>
                  </a:cubicBezTo>
                  <a:cubicBezTo>
                    <a:pt x="43" y="55"/>
                    <a:pt x="92" y="30"/>
                    <a:pt x="144" y="45"/>
                  </a:cubicBezTo>
                  <a:cubicBezTo>
                    <a:pt x="161" y="50"/>
                    <a:pt x="169" y="24"/>
                    <a:pt x="152" y="19"/>
                  </a:cubicBezTo>
                  <a:close/>
                </a:path>
              </a:pathLst>
            </a:custGeom>
            <a:solidFill>
              <a:srgbClr val="FFB8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7" name="Freeform 128">
              <a:extLst>
                <a:ext uri="{FF2B5EF4-FFF2-40B4-BE49-F238E27FC236}">
                  <a16:creationId xmlns:a16="http://schemas.microsoft.com/office/drawing/2014/main" id="{4C9AFA46-2E29-4D72-946A-F7E0508758F7}"/>
                </a:ext>
              </a:extLst>
            </p:cNvPr>
            <p:cNvSpPr>
              <a:spLocks/>
            </p:cNvSpPr>
            <p:nvPr/>
          </p:nvSpPr>
          <p:spPr bwMode="auto">
            <a:xfrm>
              <a:off x="1706" y="1390"/>
              <a:ext cx="142" cy="66"/>
            </a:xfrm>
            <a:custGeom>
              <a:avLst/>
              <a:gdLst>
                <a:gd name="T0" fmla="*/ 91 w 109"/>
                <a:gd name="T1" fmla="*/ 6 h 50"/>
                <a:gd name="T2" fmla="*/ 16 w 109"/>
                <a:gd name="T3" fmla="*/ 18 h 50"/>
                <a:gd name="T4" fmla="*/ 30 w 109"/>
                <a:gd name="T5" fmla="*/ 41 h 50"/>
                <a:gd name="T6" fmla="*/ 84 w 109"/>
                <a:gd name="T7" fmla="*/ 33 h 50"/>
                <a:gd name="T8" fmla="*/ 91 w 109"/>
                <a:gd name="T9" fmla="*/ 6 h 50"/>
              </a:gdLst>
              <a:ahLst/>
              <a:cxnLst>
                <a:cxn ang="0">
                  <a:pos x="T0" y="T1"/>
                </a:cxn>
                <a:cxn ang="0">
                  <a:pos x="T2" y="T3"/>
                </a:cxn>
                <a:cxn ang="0">
                  <a:pos x="T4" y="T5"/>
                </a:cxn>
                <a:cxn ang="0">
                  <a:pos x="T6" y="T7"/>
                </a:cxn>
                <a:cxn ang="0">
                  <a:pos x="T8" y="T9"/>
                </a:cxn>
              </a:cxnLst>
              <a:rect l="0" t="0" r="r" b="b"/>
              <a:pathLst>
                <a:path w="109" h="50">
                  <a:moveTo>
                    <a:pt x="91" y="6"/>
                  </a:moveTo>
                  <a:cubicBezTo>
                    <a:pt x="65" y="0"/>
                    <a:pt x="39" y="5"/>
                    <a:pt x="16" y="18"/>
                  </a:cubicBezTo>
                  <a:cubicBezTo>
                    <a:pt x="0" y="26"/>
                    <a:pt x="14" y="50"/>
                    <a:pt x="30" y="41"/>
                  </a:cubicBezTo>
                  <a:cubicBezTo>
                    <a:pt x="47" y="32"/>
                    <a:pt x="65" y="28"/>
                    <a:pt x="84" y="33"/>
                  </a:cubicBezTo>
                  <a:cubicBezTo>
                    <a:pt x="101" y="37"/>
                    <a:pt x="109" y="10"/>
                    <a:pt x="91" y="6"/>
                  </a:cubicBezTo>
                  <a:close/>
                </a:path>
              </a:pathLst>
            </a:custGeom>
            <a:solidFill>
              <a:srgbClr val="FFB8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8" name="Freeform 129">
              <a:extLst>
                <a:ext uri="{FF2B5EF4-FFF2-40B4-BE49-F238E27FC236}">
                  <a16:creationId xmlns:a16="http://schemas.microsoft.com/office/drawing/2014/main" id="{83604E30-5627-4F25-8952-9798F0CDEDF2}"/>
                </a:ext>
              </a:extLst>
            </p:cNvPr>
            <p:cNvSpPr>
              <a:spLocks/>
            </p:cNvSpPr>
            <p:nvPr/>
          </p:nvSpPr>
          <p:spPr bwMode="auto">
            <a:xfrm>
              <a:off x="1632" y="1530"/>
              <a:ext cx="44" cy="41"/>
            </a:xfrm>
            <a:custGeom>
              <a:avLst/>
              <a:gdLst>
                <a:gd name="T0" fmla="*/ 34 w 34"/>
                <a:gd name="T1" fmla="*/ 14 h 31"/>
                <a:gd name="T2" fmla="*/ 20 w 34"/>
                <a:gd name="T3" fmla="*/ 0 h 31"/>
                <a:gd name="T4" fmla="*/ 5 w 34"/>
                <a:gd name="T5" fmla="*/ 6 h 31"/>
                <a:gd name="T6" fmla="*/ 5 w 34"/>
                <a:gd name="T7" fmla="*/ 25 h 31"/>
                <a:gd name="T8" fmla="*/ 22 w 34"/>
                <a:gd name="T9" fmla="*/ 27 h 31"/>
                <a:gd name="T10" fmla="*/ 34 w 34"/>
                <a:gd name="T11" fmla="*/ 14 h 31"/>
              </a:gdLst>
              <a:ahLst/>
              <a:cxnLst>
                <a:cxn ang="0">
                  <a:pos x="T0" y="T1"/>
                </a:cxn>
                <a:cxn ang="0">
                  <a:pos x="T2" y="T3"/>
                </a:cxn>
                <a:cxn ang="0">
                  <a:pos x="T4" y="T5"/>
                </a:cxn>
                <a:cxn ang="0">
                  <a:pos x="T6" y="T7"/>
                </a:cxn>
                <a:cxn ang="0">
                  <a:pos x="T8" y="T9"/>
                </a:cxn>
                <a:cxn ang="0">
                  <a:pos x="T10" y="T11"/>
                </a:cxn>
              </a:cxnLst>
              <a:rect l="0" t="0" r="r" b="b"/>
              <a:pathLst>
                <a:path w="34" h="31">
                  <a:moveTo>
                    <a:pt x="34" y="14"/>
                  </a:moveTo>
                  <a:cubicBezTo>
                    <a:pt x="34" y="7"/>
                    <a:pt x="27" y="0"/>
                    <a:pt x="20" y="0"/>
                  </a:cubicBezTo>
                  <a:cubicBezTo>
                    <a:pt x="14" y="0"/>
                    <a:pt x="9" y="2"/>
                    <a:pt x="5" y="6"/>
                  </a:cubicBezTo>
                  <a:cubicBezTo>
                    <a:pt x="0" y="11"/>
                    <a:pt x="0" y="20"/>
                    <a:pt x="5" y="25"/>
                  </a:cubicBezTo>
                  <a:cubicBezTo>
                    <a:pt x="10" y="30"/>
                    <a:pt x="17" y="31"/>
                    <a:pt x="22" y="27"/>
                  </a:cubicBezTo>
                  <a:cubicBezTo>
                    <a:pt x="29" y="26"/>
                    <a:pt x="34" y="21"/>
                    <a:pt x="34" y="14"/>
                  </a:cubicBezTo>
                  <a:close/>
                </a:path>
              </a:pathLst>
            </a:custGeom>
            <a:solidFill>
              <a:srgbClr val="FFB8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9" name="Freeform 130">
              <a:extLst>
                <a:ext uri="{FF2B5EF4-FFF2-40B4-BE49-F238E27FC236}">
                  <a16:creationId xmlns:a16="http://schemas.microsoft.com/office/drawing/2014/main" id="{1BD69F53-0E96-44CD-9376-015A6B0B92B7}"/>
                </a:ext>
              </a:extLst>
            </p:cNvPr>
            <p:cNvSpPr>
              <a:spLocks/>
            </p:cNvSpPr>
            <p:nvPr/>
          </p:nvSpPr>
          <p:spPr bwMode="auto">
            <a:xfrm>
              <a:off x="1795" y="1728"/>
              <a:ext cx="50" cy="67"/>
            </a:xfrm>
            <a:custGeom>
              <a:avLst/>
              <a:gdLst>
                <a:gd name="T0" fmla="*/ 32 w 38"/>
                <a:gd name="T1" fmla="*/ 8 h 52"/>
                <a:gd name="T2" fmla="*/ 13 w 38"/>
                <a:gd name="T3" fmla="*/ 3 h 52"/>
                <a:gd name="T4" fmla="*/ 6 w 38"/>
                <a:gd name="T5" fmla="*/ 9 h 52"/>
                <a:gd name="T6" fmla="*/ 1 w 38"/>
                <a:gd name="T7" fmla="*/ 16 h 52"/>
                <a:gd name="T8" fmla="*/ 1 w 38"/>
                <a:gd name="T9" fmla="*/ 19 h 52"/>
                <a:gd name="T10" fmla="*/ 1 w 38"/>
                <a:gd name="T11" fmla="*/ 20 h 52"/>
                <a:gd name="T12" fmla="*/ 10 w 38"/>
                <a:gd name="T13" fmla="*/ 46 h 52"/>
                <a:gd name="T14" fmla="*/ 32 w 38"/>
                <a:gd name="T15" fmla="*/ 43 h 52"/>
                <a:gd name="T16" fmla="*/ 32 w 38"/>
                <a:gd name="T17"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52">
                  <a:moveTo>
                    <a:pt x="32" y="8"/>
                  </a:moveTo>
                  <a:cubicBezTo>
                    <a:pt x="27" y="1"/>
                    <a:pt x="20" y="0"/>
                    <a:pt x="13" y="3"/>
                  </a:cubicBezTo>
                  <a:cubicBezTo>
                    <a:pt x="10" y="4"/>
                    <a:pt x="7" y="7"/>
                    <a:pt x="6" y="9"/>
                  </a:cubicBezTo>
                  <a:cubicBezTo>
                    <a:pt x="3" y="11"/>
                    <a:pt x="2" y="14"/>
                    <a:pt x="1" y="16"/>
                  </a:cubicBezTo>
                  <a:cubicBezTo>
                    <a:pt x="1" y="17"/>
                    <a:pt x="1" y="18"/>
                    <a:pt x="1" y="19"/>
                  </a:cubicBezTo>
                  <a:cubicBezTo>
                    <a:pt x="1" y="19"/>
                    <a:pt x="1" y="20"/>
                    <a:pt x="1" y="20"/>
                  </a:cubicBezTo>
                  <a:cubicBezTo>
                    <a:pt x="0" y="30"/>
                    <a:pt x="2" y="39"/>
                    <a:pt x="10" y="46"/>
                  </a:cubicBezTo>
                  <a:cubicBezTo>
                    <a:pt x="17" y="52"/>
                    <a:pt x="27" y="51"/>
                    <a:pt x="32" y="43"/>
                  </a:cubicBezTo>
                  <a:cubicBezTo>
                    <a:pt x="38" y="33"/>
                    <a:pt x="38" y="19"/>
                    <a:pt x="32" y="8"/>
                  </a:cubicBezTo>
                  <a:close/>
                </a:path>
              </a:pathLst>
            </a:custGeom>
            <a:solidFill>
              <a:srgbClr val="FFB8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0" name="Freeform 131">
              <a:extLst>
                <a:ext uri="{FF2B5EF4-FFF2-40B4-BE49-F238E27FC236}">
                  <a16:creationId xmlns:a16="http://schemas.microsoft.com/office/drawing/2014/main" id="{FFC36733-9EFB-4FB4-9304-C0D320C3DAB9}"/>
                </a:ext>
              </a:extLst>
            </p:cNvPr>
            <p:cNvSpPr>
              <a:spLocks/>
            </p:cNvSpPr>
            <p:nvPr/>
          </p:nvSpPr>
          <p:spPr bwMode="auto">
            <a:xfrm>
              <a:off x="2592" y="2035"/>
              <a:ext cx="397" cy="257"/>
            </a:xfrm>
            <a:custGeom>
              <a:avLst/>
              <a:gdLst>
                <a:gd name="T0" fmla="*/ 294 w 304"/>
                <a:gd name="T1" fmla="*/ 169 h 197"/>
                <a:gd name="T2" fmla="*/ 274 w 304"/>
                <a:gd name="T3" fmla="*/ 133 h 197"/>
                <a:gd name="T4" fmla="*/ 245 w 304"/>
                <a:gd name="T5" fmla="*/ 95 h 197"/>
                <a:gd name="T6" fmla="*/ 167 w 304"/>
                <a:gd name="T7" fmla="*/ 44 h 197"/>
                <a:gd name="T8" fmla="*/ 14 w 304"/>
                <a:gd name="T9" fmla="*/ 36 h 197"/>
                <a:gd name="T10" fmla="*/ 33 w 304"/>
                <a:gd name="T11" fmla="*/ 55 h 197"/>
                <a:gd name="T12" fmla="*/ 164 w 304"/>
                <a:gd name="T13" fmla="*/ 74 h 197"/>
                <a:gd name="T14" fmla="*/ 230 w 304"/>
                <a:gd name="T15" fmla="*/ 118 h 197"/>
                <a:gd name="T16" fmla="*/ 270 w 304"/>
                <a:gd name="T17" fmla="*/ 182 h 197"/>
                <a:gd name="T18" fmla="*/ 294 w 304"/>
                <a:gd name="T19" fmla="*/ 16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197">
                  <a:moveTo>
                    <a:pt x="294" y="169"/>
                  </a:moveTo>
                  <a:cubicBezTo>
                    <a:pt x="286" y="158"/>
                    <a:pt x="281" y="145"/>
                    <a:pt x="274" y="133"/>
                  </a:cubicBezTo>
                  <a:cubicBezTo>
                    <a:pt x="267" y="118"/>
                    <a:pt x="257" y="106"/>
                    <a:pt x="245" y="95"/>
                  </a:cubicBezTo>
                  <a:cubicBezTo>
                    <a:pt x="223" y="73"/>
                    <a:pt x="195" y="58"/>
                    <a:pt x="167" y="44"/>
                  </a:cubicBezTo>
                  <a:cubicBezTo>
                    <a:pt x="120" y="21"/>
                    <a:pt x="60" y="0"/>
                    <a:pt x="14" y="36"/>
                  </a:cubicBezTo>
                  <a:cubicBezTo>
                    <a:pt x="0" y="47"/>
                    <a:pt x="19" y="66"/>
                    <a:pt x="33" y="55"/>
                  </a:cubicBezTo>
                  <a:cubicBezTo>
                    <a:pt x="71" y="26"/>
                    <a:pt x="128" y="55"/>
                    <a:pt x="164" y="74"/>
                  </a:cubicBezTo>
                  <a:cubicBezTo>
                    <a:pt x="188" y="86"/>
                    <a:pt x="210" y="99"/>
                    <a:pt x="230" y="118"/>
                  </a:cubicBezTo>
                  <a:cubicBezTo>
                    <a:pt x="249" y="137"/>
                    <a:pt x="255" y="161"/>
                    <a:pt x="270" y="182"/>
                  </a:cubicBezTo>
                  <a:cubicBezTo>
                    <a:pt x="281" y="197"/>
                    <a:pt x="304" y="183"/>
                    <a:pt x="294" y="169"/>
                  </a:cubicBezTo>
                  <a:close/>
                </a:path>
              </a:pathLst>
            </a:custGeom>
            <a:solidFill>
              <a:srgbClr val="D6F4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1" name="Freeform 132">
              <a:extLst>
                <a:ext uri="{FF2B5EF4-FFF2-40B4-BE49-F238E27FC236}">
                  <a16:creationId xmlns:a16="http://schemas.microsoft.com/office/drawing/2014/main" id="{C471625E-6EE0-455D-A296-7965CC211BC0}"/>
                </a:ext>
              </a:extLst>
            </p:cNvPr>
            <p:cNvSpPr>
              <a:spLocks/>
            </p:cNvSpPr>
            <p:nvPr/>
          </p:nvSpPr>
          <p:spPr bwMode="auto">
            <a:xfrm>
              <a:off x="2861" y="2450"/>
              <a:ext cx="109" cy="90"/>
            </a:xfrm>
            <a:custGeom>
              <a:avLst/>
              <a:gdLst>
                <a:gd name="T0" fmla="*/ 65 w 83"/>
                <a:gd name="T1" fmla="*/ 0 h 69"/>
                <a:gd name="T2" fmla="*/ 8 w 83"/>
                <a:gd name="T3" fmla="*/ 39 h 69"/>
                <a:gd name="T4" fmla="*/ 31 w 83"/>
                <a:gd name="T5" fmla="*/ 53 h 69"/>
                <a:gd name="T6" fmla="*/ 65 w 83"/>
                <a:gd name="T7" fmla="*/ 28 h 69"/>
                <a:gd name="T8" fmla="*/ 65 w 83"/>
                <a:gd name="T9" fmla="*/ 0 h 69"/>
              </a:gdLst>
              <a:ahLst/>
              <a:cxnLst>
                <a:cxn ang="0">
                  <a:pos x="T0" y="T1"/>
                </a:cxn>
                <a:cxn ang="0">
                  <a:pos x="T2" y="T3"/>
                </a:cxn>
                <a:cxn ang="0">
                  <a:pos x="T4" y="T5"/>
                </a:cxn>
                <a:cxn ang="0">
                  <a:pos x="T6" y="T7"/>
                </a:cxn>
                <a:cxn ang="0">
                  <a:pos x="T8" y="T9"/>
                </a:cxn>
              </a:cxnLst>
              <a:rect l="0" t="0" r="r" b="b"/>
              <a:pathLst>
                <a:path w="83" h="69">
                  <a:moveTo>
                    <a:pt x="65" y="0"/>
                  </a:moveTo>
                  <a:cubicBezTo>
                    <a:pt x="39" y="1"/>
                    <a:pt x="18" y="16"/>
                    <a:pt x="8" y="39"/>
                  </a:cubicBezTo>
                  <a:cubicBezTo>
                    <a:pt x="0" y="55"/>
                    <a:pt x="24" y="69"/>
                    <a:pt x="31" y="53"/>
                  </a:cubicBezTo>
                  <a:cubicBezTo>
                    <a:pt x="38" y="39"/>
                    <a:pt x="49" y="28"/>
                    <a:pt x="65" y="28"/>
                  </a:cubicBezTo>
                  <a:cubicBezTo>
                    <a:pt x="83" y="27"/>
                    <a:pt x="83" y="0"/>
                    <a:pt x="65" y="0"/>
                  </a:cubicBezTo>
                  <a:close/>
                </a:path>
              </a:pathLst>
            </a:custGeom>
            <a:solidFill>
              <a:srgbClr val="D6F4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2" name="Freeform 133">
              <a:extLst>
                <a:ext uri="{FF2B5EF4-FFF2-40B4-BE49-F238E27FC236}">
                  <a16:creationId xmlns:a16="http://schemas.microsoft.com/office/drawing/2014/main" id="{BE8460B6-BC5B-4EF0-9552-9918B5C90402}"/>
                </a:ext>
              </a:extLst>
            </p:cNvPr>
            <p:cNvSpPr>
              <a:spLocks/>
            </p:cNvSpPr>
            <p:nvPr/>
          </p:nvSpPr>
          <p:spPr bwMode="auto">
            <a:xfrm>
              <a:off x="2312" y="1441"/>
              <a:ext cx="115" cy="220"/>
            </a:xfrm>
            <a:custGeom>
              <a:avLst/>
              <a:gdLst>
                <a:gd name="T0" fmla="*/ 77 w 88"/>
                <a:gd name="T1" fmla="*/ 70 h 168"/>
                <a:gd name="T2" fmla="*/ 21 w 88"/>
                <a:gd name="T3" fmla="*/ 5 h 168"/>
                <a:gd name="T4" fmla="*/ 13 w 88"/>
                <a:gd name="T5" fmla="*/ 20 h 168"/>
                <a:gd name="T6" fmla="*/ 57 w 88"/>
                <a:gd name="T7" fmla="*/ 73 h 168"/>
                <a:gd name="T8" fmla="*/ 50 w 88"/>
                <a:gd name="T9" fmla="*/ 148 h 168"/>
                <a:gd name="T10" fmla="*/ 66 w 88"/>
                <a:gd name="T11" fmla="*/ 159 h 168"/>
                <a:gd name="T12" fmla="*/ 77 w 88"/>
                <a:gd name="T13" fmla="*/ 70 h 168"/>
              </a:gdLst>
              <a:ahLst/>
              <a:cxnLst>
                <a:cxn ang="0">
                  <a:pos x="T0" y="T1"/>
                </a:cxn>
                <a:cxn ang="0">
                  <a:pos x="T2" y="T3"/>
                </a:cxn>
                <a:cxn ang="0">
                  <a:pos x="T4" y="T5"/>
                </a:cxn>
                <a:cxn ang="0">
                  <a:pos x="T6" y="T7"/>
                </a:cxn>
                <a:cxn ang="0">
                  <a:pos x="T8" y="T9"/>
                </a:cxn>
                <a:cxn ang="0">
                  <a:pos x="T10" y="T11"/>
                </a:cxn>
                <a:cxn ang="0">
                  <a:pos x="T12" y="T13"/>
                </a:cxn>
              </a:cxnLst>
              <a:rect l="0" t="0" r="r" b="b"/>
              <a:pathLst>
                <a:path w="88" h="168">
                  <a:moveTo>
                    <a:pt x="77" y="70"/>
                  </a:moveTo>
                  <a:cubicBezTo>
                    <a:pt x="67" y="47"/>
                    <a:pt x="49" y="14"/>
                    <a:pt x="21" y="5"/>
                  </a:cubicBezTo>
                  <a:cubicBezTo>
                    <a:pt x="8" y="0"/>
                    <a:pt x="0" y="16"/>
                    <a:pt x="13" y="20"/>
                  </a:cubicBezTo>
                  <a:cubicBezTo>
                    <a:pt x="35" y="28"/>
                    <a:pt x="48" y="55"/>
                    <a:pt x="57" y="73"/>
                  </a:cubicBezTo>
                  <a:cubicBezTo>
                    <a:pt x="67" y="96"/>
                    <a:pt x="67" y="128"/>
                    <a:pt x="50" y="148"/>
                  </a:cubicBezTo>
                  <a:cubicBezTo>
                    <a:pt x="43" y="157"/>
                    <a:pt x="59" y="168"/>
                    <a:pt x="66" y="159"/>
                  </a:cubicBezTo>
                  <a:cubicBezTo>
                    <a:pt x="86" y="135"/>
                    <a:pt x="88" y="99"/>
                    <a:pt x="77" y="70"/>
                  </a:cubicBezTo>
                  <a:close/>
                </a:path>
              </a:pathLst>
            </a:custGeom>
            <a:solidFill>
              <a:srgbClr val="FFB8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3" name="Freeform 134">
              <a:extLst>
                <a:ext uri="{FF2B5EF4-FFF2-40B4-BE49-F238E27FC236}">
                  <a16:creationId xmlns:a16="http://schemas.microsoft.com/office/drawing/2014/main" id="{B3ACB38D-1DDA-4CCE-8824-3604685D97B6}"/>
                </a:ext>
              </a:extLst>
            </p:cNvPr>
            <p:cNvSpPr>
              <a:spLocks/>
            </p:cNvSpPr>
            <p:nvPr/>
          </p:nvSpPr>
          <p:spPr bwMode="auto">
            <a:xfrm>
              <a:off x="1831" y="1026"/>
              <a:ext cx="123" cy="74"/>
            </a:xfrm>
            <a:custGeom>
              <a:avLst/>
              <a:gdLst>
                <a:gd name="T0" fmla="*/ 76 w 94"/>
                <a:gd name="T1" fmla="*/ 2 h 57"/>
                <a:gd name="T2" fmla="*/ 12 w 94"/>
                <a:gd name="T3" fmla="*/ 26 h 57"/>
                <a:gd name="T4" fmla="*/ 32 w 94"/>
                <a:gd name="T5" fmla="*/ 45 h 57"/>
                <a:gd name="T6" fmla="*/ 76 w 94"/>
                <a:gd name="T7" fmla="*/ 29 h 57"/>
                <a:gd name="T8" fmla="*/ 76 w 94"/>
                <a:gd name="T9" fmla="*/ 2 h 57"/>
              </a:gdLst>
              <a:ahLst/>
              <a:cxnLst>
                <a:cxn ang="0">
                  <a:pos x="T0" y="T1"/>
                </a:cxn>
                <a:cxn ang="0">
                  <a:pos x="T2" y="T3"/>
                </a:cxn>
                <a:cxn ang="0">
                  <a:pos x="T4" y="T5"/>
                </a:cxn>
                <a:cxn ang="0">
                  <a:pos x="T6" y="T7"/>
                </a:cxn>
                <a:cxn ang="0">
                  <a:pos x="T8" y="T9"/>
                </a:cxn>
              </a:cxnLst>
              <a:rect l="0" t="0" r="r" b="b"/>
              <a:pathLst>
                <a:path w="94" h="57">
                  <a:moveTo>
                    <a:pt x="76" y="2"/>
                  </a:moveTo>
                  <a:cubicBezTo>
                    <a:pt x="53" y="0"/>
                    <a:pt x="29" y="10"/>
                    <a:pt x="12" y="26"/>
                  </a:cubicBezTo>
                  <a:cubicBezTo>
                    <a:pt x="0" y="38"/>
                    <a:pt x="19" y="57"/>
                    <a:pt x="32" y="45"/>
                  </a:cubicBezTo>
                  <a:cubicBezTo>
                    <a:pt x="43" y="34"/>
                    <a:pt x="60" y="28"/>
                    <a:pt x="76" y="29"/>
                  </a:cubicBezTo>
                  <a:cubicBezTo>
                    <a:pt x="94" y="30"/>
                    <a:pt x="93" y="3"/>
                    <a:pt x="76" y="2"/>
                  </a:cubicBezTo>
                  <a:close/>
                </a:path>
              </a:pathLst>
            </a:custGeom>
            <a:solidFill>
              <a:srgbClr val="FFB8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4" name="Freeform 135">
              <a:extLst>
                <a:ext uri="{FF2B5EF4-FFF2-40B4-BE49-F238E27FC236}">
                  <a16:creationId xmlns:a16="http://schemas.microsoft.com/office/drawing/2014/main" id="{A78FDC42-B750-4639-A114-F54E4D229DFF}"/>
                </a:ext>
              </a:extLst>
            </p:cNvPr>
            <p:cNvSpPr>
              <a:spLocks/>
            </p:cNvSpPr>
            <p:nvPr/>
          </p:nvSpPr>
          <p:spPr bwMode="auto">
            <a:xfrm>
              <a:off x="1850" y="1812"/>
              <a:ext cx="733" cy="294"/>
            </a:xfrm>
            <a:custGeom>
              <a:avLst/>
              <a:gdLst>
                <a:gd name="T0" fmla="*/ 552 w 561"/>
                <a:gd name="T1" fmla="*/ 203 h 225"/>
                <a:gd name="T2" fmla="*/ 519 w 561"/>
                <a:gd name="T3" fmla="*/ 156 h 225"/>
                <a:gd name="T4" fmla="*/ 461 w 561"/>
                <a:gd name="T5" fmla="*/ 118 h 225"/>
                <a:gd name="T6" fmla="*/ 306 w 561"/>
                <a:gd name="T7" fmla="*/ 49 h 225"/>
                <a:gd name="T8" fmla="*/ 150 w 561"/>
                <a:gd name="T9" fmla="*/ 6 h 225"/>
                <a:gd name="T10" fmla="*/ 11 w 561"/>
                <a:gd name="T11" fmla="*/ 44 h 225"/>
                <a:gd name="T12" fmla="*/ 22 w 561"/>
                <a:gd name="T13" fmla="*/ 63 h 225"/>
                <a:gd name="T14" fmla="*/ 80 w 561"/>
                <a:gd name="T15" fmla="*/ 33 h 225"/>
                <a:gd name="T16" fmla="*/ 150 w 561"/>
                <a:gd name="T17" fmla="*/ 27 h 225"/>
                <a:gd name="T18" fmla="*/ 300 w 561"/>
                <a:gd name="T19" fmla="*/ 69 h 225"/>
                <a:gd name="T20" fmla="*/ 440 w 561"/>
                <a:gd name="T21" fmla="*/ 131 h 225"/>
                <a:gd name="T22" fmla="*/ 499 w 561"/>
                <a:gd name="T23" fmla="*/ 166 h 225"/>
                <a:gd name="T24" fmla="*/ 534 w 561"/>
                <a:gd name="T25" fmla="*/ 214 h 225"/>
                <a:gd name="T26" fmla="*/ 552 w 561"/>
                <a:gd name="T27" fmla="*/ 203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1" h="225">
                  <a:moveTo>
                    <a:pt x="552" y="203"/>
                  </a:moveTo>
                  <a:cubicBezTo>
                    <a:pt x="541" y="188"/>
                    <a:pt x="532" y="171"/>
                    <a:pt x="519" y="156"/>
                  </a:cubicBezTo>
                  <a:cubicBezTo>
                    <a:pt x="504" y="138"/>
                    <a:pt x="481" y="128"/>
                    <a:pt x="461" y="118"/>
                  </a:cubicBezTo>
                  <a:cubicBezTo>
                    <a:pt x="411" y="92"/>
                    <a:pt x="359" y="69"/>
                    <a:pt x="306" y="49"/>
                  </a:cubicBezTo>
                  <a:cubicBezTo>
                    <a:pt x="256" y="30"/>
                    <a:pt x="203" y="13"/>
                    <a:pt x="150" y="6"/>
                  </a:cubicBezTo>
                  <a:cubicBezTo>
                    <a:pt x="97" y="0"/>
                    <a:pt x="55" y="18"/>
                    <a:pt x="11" y="44"/>
                  </a:cubicBezTo>
                  <a:cubicBezTo>
                    <a:pt x="0" y="51"/>
                    <a:pt x="10" y="70"/>
                    <a:pt x="22" y="63"/>
                  </a:cubicBezTo>
                  <a:cubicBezTo>
                    <a:pt x="41" y="52"/>
                    <a:pt x="59" y="41"/>
                    <a:pt x="80" y="33"/>
                  </a:cubicBezTo>
                  <a:cubicBezTo>
                    <a:pt x="103" y="25"/>
                    <a:pt x="126" y="25"/>
                    <a:pt x="150" y="27"/>
                  </a:cubicBezTo>
                  <a:cubicBezTo>
                    <a:pt x="201" y="33"/>
                    <a:pt x="252" y="51"/>
                    <a:pt x="300" y="69"/>
                  </a:cubicBezTo>
                  <a:cubicBezTo>
                    <a:pt x="348" y="87"/>
                    <a:pt x="394" y="108"/>
                    <a:pt x="440" y="131"/>
                  </a:cubicBezTo>
                  <a:cubicBezTo>
                    <a:pt x="460" y="141"/>
                    <a:pt x="482" y="150"/>
                    <a:pt x="499" y="166"/>
                  </a:cubicBezTo>
                  <a:cubicBezTo>
                    <a:pt x="513" y="179"/>
                    <a:pt x="523" y="198"/>
                    <a:pt x="534" y="214"/>
                  </a:cubicBezTo>
                  <a:cubicBezTo>
                    <a:pt x="542" y="225"/>
                    <a:pt x="561" y="214"/>
                    <a:pt x="552" y="203"/>
                  </a:cubicBezTo>
                  <a:close/>
                </a:path>
              </a:pathLst>
            </a:custGeom>
            <a:solidFill>
              <a:srgbClr val="D6F4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5" name="Freeform 136">
              <a:extLst>
                <a:ext uri="{FF2B5EF4-FFF2-40B4-BE49-F238E27FC236}">
                  <a16:creationId xmlns:a16="http://schemas.microsoft.com/office/drawing/2014/main" id="{EA0D6554-BE1D-4761-A629-3ED43F2C5A2B}"/>
                </a:ext>
              </a:extLst>
            </p:cNvPr>
            <p:cNvSpPr>
              <a:spLocks/>
            </p:cNvSpPr>
            <p:nvPr/>
          </p:nvSpPr>
          <p:spPr bwMode="auto">
            <a:xfrm>
              <a:off x="1774" y="2118"/>
              <a:ext cx="422" cy="165"/>
            </a:xfrm>
            <a:custGeom>
              <a:avLst/>
              <a:gdLst>
                <a:gd name="T0" fmla="*/ 317 w 323"/>
                <a:gd name="T1" fmla="*/ 103 h 126"/>
                <a:gd name="T2" fmla="*/ 152 w 323"/>
                <a:gd name="T3" fmla="*/ 28 h 126"/>
                <a:gd name="T4" fmla="*/ 72 w 323"/>
                <a:gd name="T5" fmla="*/ 4 h 126"/>
                <a:gd name="T6" fmla="*/ 6 w 323"/>
                <a:gd name="T7" fmla="*/ 24 h 126"/>
                <a:gd name="T8" fmla="*/ 25 w 323"/>
                <a:gd name="T9" fmla="*/ 35 h 126"/>
                <a:gd name="T10" fmla="*/ 84 w 323"/>
                <a:gd name="T11" fmla="*/ 28 h 126"/>
                <a:gd name="T12" fmla="*/ 150 w 323"/>
                <a:gd name="T13" fmla="*/ 49 h 126"/>
                <a:gd name="T14" fmla="*/ 298 w 323"/>
                <a:gd name="T15" fmla="*/ 114 h 126"/>
                <a:gd name="T16" fmla="*/ 317 w 323"/>
                <a:gd name="T17" fmla="*/ 10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3" h="126">
                  <a:moveTo>
                    <a:pt x="317" y="103"/>
                  </a:moveTo>
                  <a:cubicBezTo>
                    <a:pt x="286" y="47"/>
                    <a:pt x="208" y="41"/>
                    <a:pt x="152" y="28"/>
                  </a:cubicBezTo>
                  <a:cubicBezTo>
                    <a:pt x="125" y="21"/>
                    <a:pt x="100" y="9"/>
                    <a:pt x="72" y="4"/>
                  </a:cubicBezTo>
                  <a:cubicBezTo>
                    <a:pt x="49" y="0"/>
                    <a:pt x="18" y="0"/>
                    <a:pt x="6" y="24"/>
                  </a:cubicBezTo>
                  <a:cubicBezTo>
                    <a:pt x="0" y="36"/>
                    <a:pt x="18" y="47"/>
                    <a:pt x="25" y="35"/>
                  </a:cubicBezTo>
                  <a:cubicBezTo>
                    <a:pt x="35" y="15"/>
                    <a:pt x="67" y="24"/>
                    <a:pt x="84" y="28"/>
                  </a:cubicBezTo>
                  <a:cubicBezTo>
                    <a:pt x="106" y="34"/>
                    <a:pt x="128" y="43"/>
                    <a:pt x="150" y="49"/>
                  </a:cubicBezTo>
                  <a:cubicBezTo>
                    <a:pt x="198" y="61"/>
                    <a:pt x="271" y="65"/>
                    <a:pt x="298" y="114"/>
                  </a:cubicBezTo>
                  <a:cubicBezTo>
                    <a:pt x="305" y="126"/>
                    <a:pt x="323" y="115"/>
                    <a:pt x="317" y="103"/>
                  </a:cubicBezTo>
                  <a:close/>
                </a:path>
              </a:pathLst>
            </a:custGeom>
            <a:solidFill>
              <a:srgbClr val="D6F4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6" name="Freeform 137">
              <a:extLst>
                <a:ext uri="{FF2B5EF4-FFF2-40B4-BE49-F238E27FC236}">
                  <a16:creationId xmlns:a16="http://schemas.microsoft.com/office/drawing/2014/main" id="{29D73779-ED88-4C5D-B118-9CBE8A7C43EC}"/>
                </a:ext>
              </a:extLst>
            </p:cNvPr>
            <p:cNvSpPr>
              <a:spLocks/>
            </p:cNvSpPr>
            <p:nvPr/>
          </p:nvSpPr>
          <p:spPr bwMode="auto">
            <a:xfrm>
              <a:off x="957" y="1931"/>
              <a:ext cx="64" cy="59"/>
            </a:xfrm>
            <a:custGeom>
              <a:avLst/>
              <a:gdLst>
                <a:gd name="T0" fmla="*/ 45 w 49"/>
                <a:gd name="T1" fmla="*/ 27 h 45"/>
                <a:gd name="T2" fmla="*/ 17 w 49"/>
                <a:gd name="T3" fmla="*/ 2 h 45"/>
                <a:gd name="T4" fmla="*/ 3 w 49"/>
                <a:gd name="T5" fmla="*/ 6 h 45"/>
                <a:gd name="T6" fmla="*/ 7 w 49"/>
                <a:gd name="T7" fmla="*/ 20 h 45"/>
                <a:gd name="T8" fmla="*/ 27 w 49"/>
                <a:gd name="T9" fmla="*/ 38 h 45"/>
                <a:gd name="T10" fmla="*/ 42 w 49"/>
                <a:gd name="T11" fmla="*/ 42 h 45"/>
                <a:gd name="T12" fmla="*/ 45 w 49"/>
                <a:gd name="T13" fmla="*/ 27 h 45"/>
              </a:gdLst>
              <a:ahLst/>
              <a:cxnLst>
                <a:cxn ang="0">
                  <a:pos x="T0" y="T1"/>
                </a:cxn>
                <a:cxn ang="0">
                  <a:pos x="T2" y="T3"/>
                </a:cxn>
                <a:cxn ang="0">
                  <a:pos x="T4" y="T5"/>
                </a:cxn>
                <a:cxn ang="0">
                  <a:pos x="T6" y="T7"/>
                </a:cxn>
                <a:cxn ang="0">
                  <a:pos x="T8" y="T9"/>
                </a:cxn>
                <a:cxn ang="0">
                  <a:pos x="T10" y="T11"/>
                </a:cxn>
                <a:cxn ang="0">
                  <a:pos x="T12" y="T13"/>
                </a:cxn>
              </a:cxnLst>
              <a:rect l="0" t="0" r="r" b="b"/>
              <a:pathLst>
                <a:path w="49" h="45">
                  <a:moveTo>
                    <a:pt x="45" y="27"/>
                  </a:moveTo>
                  <a:cubicBezTo>
                    <a:pt x="38" y="16"/>
                    <a:pt x="29" y="7"/>
                    <a:pt x="17" y="2"/>
                  </a:cubicBezTo>
                  <a:cubicBezTo>
                    <a:pt x="12" y="0"/>
                    <a:pt x="6" y="0"/>
                    <a:pt x="3" y="6"/>
                  </a:cubicBezTo>
                  <a:cubicBezTo>
                    <a:pt x="0" y="10"/>
                    <a:pt x="1" y="18"/>
                    <a:pt x="7" y="20"/>
                  </a:cubicBezTo>
                  <a:cubicBezTo>
                    <a:pt x="15" y="24"/>
                    <a:pt x="22" y="30"/>
                    <a:pt x="27" y="38"/>
                  </a:cubicBezTo>
                  <a:cubicBezTo>
                    <a:pt x="30" y="43"/>
                    <a:pt x="36" y="45"/>
                    <a:pt x="42" y="42"/>
                  </a:cubicBezTo>
                  <a:cubicBezTo>
                    <a:pt x="46" y="39"/>
                    <a:pt x="49" y="32"/>
                    <a:pt x="45" y="27"/>
                  </a:cubicBezTo>
                  <a:close/>
                </a:path>
              </a:pathLst>
            </a:custGeom>
            <a:solidFill>
              <a:srgbClr val="F2BD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7" name="Freeform 138">
              <a:extLst>
                <a:ext uri="{FF2B5EF4-FFF2-40B4-BE49-F238E27FC236}">
                  <a16:creationId xmlns:a16="http://schemas.microsoft.com/office/drawing/2014/main" id="{85EE1EE7-2D17-4665-9516-24AE8520C115}"/>
                </a:ext>
              </a:extLst>
            </p:cNvPr>
            <p:cNvSpPr>
              <a:spLocks/>
            </p:cNvSpPr>
            <p:nvPr/>
          </p:nvSpPr>
          <p:spPr bwMode="auto">
            <a:xfrm>
              <a:off x="2005" y="1457"/>
              <a:ext cx="166" cy="156"/>
            </a:xfrm>
            <a:custGeom>
              <a:avLst/>
              <a:gdLst>
                <a:gd name="T0" fmla="*/ 118 w 127"/>
                <a:gd name="T1" fmla="*/ 61 h 119"/>
                <a:gd name="T2" fmla="*/ 111 w 127"/>
                <a:gd name="T3" fmla="*/ 52 h 119"/>
                <a:gd name="T4" fmla="*/ 65 w 127"/>
                <a:gd name="T5" fmla="*/ 54 h 119"/>
                <a:gd name="T6" fmla="*/ 44 w 127"/>
                <a:gd name="T7" fmla="*/ 63 h 119"/>
                <a:gd name="T8" fmla="*/ 40 w 127"/>
                <a:gd name="T9" fmla="*/ 66 h 119"/>
                <a:gd name="T10" fmla="*/ 39 w 127"/>
                <a:gd name="T11" fmla="*/ 66 h 119"/>
                <a:gd name="T12" fmla="*/ 27 w 127"/>
                <a:gd name="T13" fmla="*/ 13 h 119"/>
                <a:gd name="T14" fmla="*/ 9 w 127"/>
                <a:gd name="T15" fmla="*/ 23 h 119"/>
                <a:gd name="T16" fmla="*/ 15 w 127"/>
                <a:gd name="T17" fmla="*/ 82 h 119"/>
                <a:gd name="T18" fmla="*/ 15 w 127"/>
                <a:gd name="T19" fmla="*/ 86 h 119"/>
                <a:gd name="T20" fmla="*/ 7 w 127"/>
                <a:gd name="T21" fmla="*/ 96 h 119"/>
                <a:gd name="T22" fmla="*/ 26 w 127"/>
                <a:gd name="T23" fmla="*/ 107 h 119"/>
                <a:gd name="T24" fmla="*/ 39 w 127"/>
                <a:gd name="T25" fmla="*/ 92 h 119"/>
                <a:gd name="T26" fmla="*/ 53 w 127"/>
                <a:gd name="T27" fmla="*/ 83 h 119"/>
                <a:gd name="T28" fmla="*/ 109 w 127"/>
                <a:gd name="T29" fmla="*/ 80 h 119"/>
                <a:gd name="T30" fmla="*/ 118 w 127"/>
                <a:gd name="T31" fmla="*/ 6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7" h="119">
                  <a:moveTo>
                    <a:pt x="118" y="61"/>
                  </a:moveTo>
                  <a:cubicBezTo>
                    <a:pt x="117" y="57"/>
                    <a:pt x="115" y="53"/>
                    <a:pt x="111" y="52"/>
                  </a:cubicBezTo>
                  <a:cubicBezTo>
                    <a:pt x="95" y="47"/>
                    <a:pt x="80" y="49"/>
                    <a:pt x="65" y="54"/>
                  </a:cubicBezTo>
                  <a:cubicBezTo>
                    <a:pt x="58" y="57"/>
                    <a:pt x="51" y="60"/>
                    <a:pt x="44" y="63"/>
                  </a:cubicBezTo>
                  <a:cubicBezTo>
                    <a:pt x="43" y="63"/>
                    <a:pt x="42" y="64"/>
                    <a:pt x="40" y="66"/>
                  </a:cubicBezTo>
                  <a:cubicBezTo>
                    <a:pt x="40" y="66"/>
                    <a:pt x="40" y="66"/>
                    <a:pt x="39" y="66"/>
                  </a:cubicBezTo>
                  <a:cubicBezTo>
                    <a:pt x="40" y="48"/>
                    <a:pt x="35" y="29"/>
                    <a:pt x="27" y="13"/>
                  </a:cubicBezTo>
                  <a:cubicBezTo>
                    <a:pt x="21" y="0"/>
                    <a:pt x="3" y="11"/>
                    <a:pt x="9" y="23"/>
                  </a:cubicBezTo>
                  <a:cubicBezTo>
                    <a:pt x="17" y="41"/>
                    <a:pt x="21" y="63"/>
                    <a:pt x="15" y="82"/>
                  </a:cubicBezTo>
                  <a:cubicBezTo>
                    <a:pt x="15" y="83"/>
                    <a:pt x="15" y="84"/>
                    <a:pt x="15" y="86"/>
                  </a:cubicBezTo>
                  <a:cubicBezTo>
                    <a:pt x="12" y="89"/>
                    <a:pt x="9" y="92"/>
                    <a:pt x="7" y="96"/>
                  </a:cubicBezTo>
                  <a:cubicBezTo>
                    <a:pt x="0" y="108"/>
                    <a:pt x="19" y="119"/>
                    <a:pt x="26" y="107"/>
                  </a:cubicBezTo>
                  <a:cubicBezTo>
                    <a:pt x="29" y="101"/>
                    <a:pt x="34" y="96"/>
                    <a:pt x="39" y="92"/>
                  </a:cubicBezTo>
                  <a:cubicBezTo>
                    <a:pt x="45" y="92"/>
                    <a:pt x="49" y="87"/>
                    <a:pt x="53" y="83"/>
                  </a:cubicBezTo>
                  <a:cubicBezTo>
                    <a:pt x="70" y="75"/>
                    <a:pt x="92" y="75"/>
                    <a:pt x="109" y="80"/>
                  </a:cubicBezTo>
                  <a:cubicBezTo>
                    <a:pt x="122" y="84"/>
                    <a:pt x="127" y="67"/>
                    <a:pt x="118" y="61"/>
                  </a:cubicBezTo>
                  <a:close/>
                </a:path>
              </a:pathLst>
            </a:custGeom>
            <a:solidFill>
              <a:srgbClr val="FFB8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8" name="Freeform 139">
              <a:extLst>
                <a:ext uri="{FF2B5EF4-FFF2-40B4-BE49-F238E27FC236}">
                  <a16:creationId xmlns:a16="http://schemas.microsoft.com/office/drawing/2014/main" id="{93D35591-01B1-402E-946E-74BA9B929F5E}"/>
                </a:ext>
              </a:extLst>
            </p:cNvPr>
            <p:cNvSpPr>
              <a:spLocks/>
            </p:cNvSpPr>
            <p:nvPr/>
          </p:nvSpPr>
          <p:spPr bwMode="auto">
            <a:xfrm>
              <a:off x="1620" y="1115"/>
              <a:ext cx="178" cy="70"/>
            </a:xfrm>
            <a:custGeom>
              <a:avLst/>
              <a:gdLst>
                <a:gd name="T0" fmla="*/ 125 w 136"/>
                <a:gd name="T1" fmla="*/ 27 h 54"/>
                <a:gd name="T2" fmla="*/ 11 w 136"/>
                <a:gd name="T3" fmla="*/ 27 h 54"/>
                <a:gd name="T4" fmla="*/ 22 w 136"/>
                <a:gd name="T5" fmla="*/ 46 h 54"/>
                <a:gd name="T6" fmla="*/ 114 w 136"/>
                <a:gd name="T7" fmla="*/ 46 h 54"/>
                <a:gd name="T8" fmla="*/ 125 w 136"/>
                <a:gd name="T9" fmla="*/ 27 h 54"/>
              </a:gdLst>
              <a:ahLst/>
              <a:cxnLst>
                <a:cxn ang="0">
                  <a:pos x="T0" y="T1"/>
                </a:cxn>
                <a:cxn ang="0">
                  <a:pos x="T2" y="T3"/>
                </a:cxn>
                <a:cxn ang="0">
                  <a:pos x="T4" y="T5"/>
                </a:cxn>
                <a:cxn ang="0">
                  <a:pos x="T6" y="T7"/>
                </a:cxn>
                <a:cxn ang="0">
                  <a:pos x="T8" y="T9"/>
                </a:cxn>
              </a:cxnLst>
              <a:rect l="0" t="0" r="r" b="b"/>
              <a:pathLst>
                <a:path w="136" h="54">
                  <a:moveTo>
                    <a:pt x="125" y="27"/>
                  </a:moveTo>
                  <a:cubicBezTo>
                    <a:pt x="90" y="0"/>
                    <a:pt x="46" y="0"/>
                    <a:pt x="11" y="27"/>
                  </a:cubicBezTo>
                  <a:cubicBezTo>
                    <a:pt x="0" y="36"/>
                    <a:pt x="11" y="54"/>
                    <a:pt x="22" y="46"/>
                  </a:cubicBezTo>
                  <a:cubicBezTo>
                    <a:pt x="51" y="23"/>
                    <a:pt x="85" y="23"/>
                    <a:pt x="114" y="46"/>
                  </a:cubicBezTo>
                  <a:cubicBezTo>
                    <a:pt x="125" y="54"/>
                    <a:pt x="136" y="36"/>
                    <a:pt x="125" y="27"/>
                  </a:cubicBezTo>
                  <a:close/>
                </a:path>
              </a:pathLst>
            </a:custGeom>
            <a:solidFill>
              <a:srgbClr val="FFB8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9" name="Freeform 140">
              <a:extLst>
                <a:ext uri="{FF2B5EF4-FFF2-40B4-BE49-F238E27FC236}">
                  <a16:creationId xmlns:a16="http://schemas.microsoft.com/office/drawing/2014/main" id="{7ABFA7B3-C4D7-430C-81FF-4608AF79BD1F}"/>
                </a:ext>
              </a:extLst>
            </p:cNvPr>
            <p:cNvSpPr>
              <a:spLocks/>
            </p:cNvSpPr>
            <p:nvPr/>
          </p:nvSpPr>
          <p:spPr bwMode="auto">
            <a:xfrm>
              <a:off x="1173" y="1385"/>
              <a:ext cx="184" cy="110"/>
            </a:xfrm>
            <a:custGeom>
              <a:avLst/>
              <a:gdLst>
                <a:gd name="T0" fmla="*/ 127 w 141"/>
                <a:gd name="T1" fmla="*/ 6 h 84"/>
                <a:gd name="T2" fmla="*/ 8 w 141"/>
                <a:gd name="T3" fmla="*/ 58 h 84"/>
                <a:gd name="T4" fmla="*/ 23 w 141"/>
                <a:gd name="T5" fmla="*/ 73 h 84"/>
                <a:gd name="T6" fmla="*/ 127 w 141"/>
                <a:gd name="T7" fmla="*/ 27 h 84"/>
                <a:gd name="T8" fmla="*/ 127 w 141"/>
                <a:gd name="T9" fmla="*/ 6 h 84"/>
              </a:gdLst>
              <a:ahLst/>
              <a:cxnLst>
                <a:cxn ang="0">
                  <a:pos x="T0" y="T1"/>
                </a:cxn>
                <a:cxn ang="0">
                  <a:pos x="T2" y="T3"/>
                </a:cxn>
                <a:cxn ang="0">
                  <a:pos x="T4" y="T5"/>
                </a:cxn>
                <a:cxn ang="0">
                  <a:pos x="T6" y="T7"/>
                </a:cxn>
                <a:cxn ang="0">
                  <a:pos x="T8" y="T9"/>
                </a:cxn>
              </a:cxnLst>
              <a:rect l="0" t="0" r="r" b="b"/>
              <a:pathLst>
                <a:path w="141" h="84">
                  <a:moveTo>
                    <a:pt x="127" y="6"/>
                  </a:moveTo>
                  <a:cubicBezTo>
                    <a:pt x="82" y="0"/>
                    <a:pt x="36" y="23"/>
                    <a:pt x="8" y="58"/>
                  </a:cubicBezTo>
                  <a:cubicBezTo>
                    <a:pt x="0" y="69"/>
                    <a:pt x="15" y="84"/>
                    <a:pt x="23" y="73"/>
                  </a:cubicBezTo>
                  <a:cubicBezTo>
                    <a:pt x="48" y="42"/>
                    <a:pt x="87" y="22"/>
                    <a:pt x="127" y="27"/>
                  </a:cubicBezTo>
                  <a:cubicBezTo>
                    <a:pt x="141" y="29"/>
                    <a:pt x="140" y="8"/>
                    <a:pt x="127" y="6"/>
                  </a:cubicBezTo>
                  <a:close/>
                </a:path>
              </a:pathLst>
            </a:custGeom>
            <a:solidFill>
              <a:srgbClr val="FFB8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0" name="Freeform 141">
              <a:extLst>
                <a:ext uri="{FF2B5EF4-FFF2-40B4-BE49-F238E27FC236}">
                  <a16:creationId xmlns:a16="http://schemas.microsoft.com/office/drawing/2014/main" id="{2F509A3F-C779-4C5B-B5CA-D25D1E1C5919}"/>
                </a:ext>
              </a:extLst>
            </p:cNvPr>
            <p:cNvSpPr>
              <a:spLocks/>
            </p:cNvSpPr>
            <p:nvPr/>
          </p:nvSpPr>
          <p:spPr bwMode="auto">
            <a:xfrm>
              <a:off x="2978" y="2449"/>
              <a:ext cx="49" cy="35"/>
            </a:xfrm>
            <a:custGeom>
              <a:avLst/>
              <a:gdLst>
                <a:gd name="T0" fmla="*/ 28 w 38"/>
                <a:gd name="T1" fmla="*/ 5 h 27"/>
                <a:gd name="T2" fmla="*/ 26 w 38"/>
                <a:gd name="T3" fmla="*/ 5 h 27"/>
                <a:gd name="T4" fmla="*/ 23 w 38"/>
                <a:gd name="T5" fmla="*/ 4 h 27"/>
                <a:gd name="T6" fmla="*/ 14 w 38"/>
                <a:gd name="T7" fmla="*/ 1 h 27"/>
                <a:gd name="T8" fmla="*/ 1 w 38"/>
                <a:gd name="T9" fmla="*/ 9 h 27"/>
                <a:gd name="T10" fmla="*/ 9 w 38"/>
                <a:gd name="T11" fmla="*/ 22 h 27"/>
                <a:gd name="T12" fmla="*/ 28 w 38"/>
                <a:gd name="T13" fmla="*/ 26 h 27"/>
                <a:gd name="T14" fmla="*/ 38 w 38"/>
                <a:gd name="T15" fmla="*/ 16 h 27"/>
                <a:gd name="T16" fmla="*/ 28 w 38"/>
                <a:gd name="T17"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7">
                  <a:moveTo>
                    <a:pt x="28" y="5"/>
                  </a:moveTo>
                  <a:cubicBezTo>
                    <a:pt x="27" y="5"/>
                    <a:pt x="27" y="5"/>
                    <a:pt x="26" y="5"/>
                  </a:cubicBezTo>
                  <a:cubicBezTo>
                    <a:pt x="25" y="5"/>
                    <a:pt x="24" y="4"/>
                    <a:pt x="23" y="4"/>
                  </a:cubicBezTo>
                  <a:cubicBezTo>
                    <a:pt x="20" y="3"/>
                    <a:pt x="17" y="2"/>
                    <a:pt x="14" y="1"/>
                  </a:cubicBezTo>
                  <a:cubicBezTo>
                    <a:pt x="9" y="0"/>
                    <a:pt x="3" y="4"/>
                    <a:pt x="1" y="9"/>
                  </a:cubicBezTo>
                  <a:cubicBezTo>
                    <a:pt x="0" y="15"/>
                    <a:pt x="3" y="20"/>
                    <a:pt x="9" y="22"/>
                  </a:cubicBezTo>
                  <a:cubicBezTo>
                    <a:pt x="15" y="24"/>
                    <a:pt x="21" y="26"/>
                    <a:pt x="28" y="26"/>
                  </a:cubicBezTo>
                  <a:cubicBezTo>
                    <a:pt x="34" y="27"/>
                    <a:pt x="38" y="21"/>
                    <a:pt x="38" y="16"/>
                  </a:cubicBezTo>
                  <a:cubicBezTo>
                    <a:pt x="38" y="10"/>
                    <a:pt x="34" y="5"/>
                    <a:pt x="28" y="5"/>
                  </a:cubicBezTo>
                  <a:close/>
                </a:path>
              </a:pathLst>
            </a:custGeom>
            <a:solidFill>
              <a:srgbClr val="D6F4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1" name="Freeform 142">
              <a:extLst>
                <a:ext uri="{FF2B5EF4-FFF2-40B4-BE49-F238E27FC236}">
                  <a16:creationId xmlns:a16="http://schemas.microsoft.com/office/drawing/2014/main" id="{404D33DE-8C63-4919-BA93-C27AED391DF6}"/>
                </a:ext>
              </a:extLst>
            </p:cNvPr>
            <p:cNvSpPr>
              <a:spLocks/>
            </p:cNvSpPr>
            <p:nvPr/>
          </p:nvSpPr>
          <p:spPr bwMode="auto">
            <a:xfrm>
              <a:off x="1858" y="1406"/>
              <a:ext cx="39" cy="34"/>
            </a:xfrm>
            <a:custGeom>
              <a:avLst/>
              <a:gdLst>
                <a:gd name="T0" fmla="*/ 26 w 30"/>
                <a:gd name="T1" fmla="*/ 7 h 26"/>
                <a:gd name="T2" fmla="*/ 10 w 30"/>
                <a:gd name="T3" fmla="*/ 0 h 26"/>
                <a:gd name="T4" fmla="*/ 0 w 30"/>
                <a:gd name="T5" fmla="*/ 10 h 26"/>
                <a:gd name="T6" fmla="*/ 10 w 30"/>
                <a:gd name="T7" fmla="*/ 21 h 26"/>
                <a:gd name="T8" fmla="*/ 10 w 30"/>
                <a:gd name="T9" fmla="*/ 21 h 26"/>
                <a:gd name="T10" fmla="*/ 11 w 30"/>
                <a:gd name="T11" fmla="*/ 22 h 26"/>
                <a:gd name="T12" fmla="*/ 26 w 30"/>
                <a:gd name="T13" fmla="*/ 22 h 26"/>
                <a:gd name="T14" fmla="*/ 26 w 30"/>
                <a:gd name="T15" fmla="*/ 7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26" y="7"/>
                  </a:moveTo>
                  <a:cubicBezTo>
                    <a:pt x="22" y="3"/>
                    <a:pt x="17" y="0"/>
                    <a:pt x="10" y="0"/>
                  </a:cubicBezTo>
                  <a:cubicBezTo>
                    <a:pt x="4" y="0"/>
                    <a:pt x="0" y="5"/>
                    <a:pt x="0" y="10"/>
                  </a:cubicBezTo>
                  <a:cubicBezTo>
                    <a:pt x="0" y="16"/>
                    <a:pt x="4" y="21"/>
                    <a:pt x="10" y="21"/>
                  </a:cubicBezTo>
                  <a:cubicBezTo>
                    <a:pt x="10" y="21"/>
                    <a:pt x="10" y="21"/>
                    <a:pt x="10" y="21"/>
                  </a:cubicBezTo>
                  <a:cubicBezTo>
                    <a:pt x="10" y="21"/>
                    <a:pt x="10" y="22"/>
                    <a:pt x="11" y="22"/>
                  </a:cubicBezTo>
                  <a:cubicBezTo>
                    <a:pt x="15" y="26"/>
                    <a:pt x="22" y="26"/>
                    <a:pt x="26" y="22"/>
                  </a:cubicBezTo>
                  <a:cubicBezTo>
                    <a:pt x="30" y="18"/>
                    <a:pt x="30" y="11"/>
                    <a:pt x="26" y="7"/>
                  </a:cubicBezTo>
                  <a:close/>
                </a:path>
              </a:pathLst>
            </a:custGeom>
            <a:solidFill>
              <a:srgbClr val="FFB8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2" name="Freeform 143">
              <a:extLst>
                <a:ext uri="{FF2B5EF4-FFF2-40B4-BE49-F238E27FC236}">
                  <a16:creationId xmlns:a16="http://schemas.microsoft.com/office/drawing/2014/main" id="{1DEABF99-59CA-4F87-ADF5-74B1D4D91E72}"/>
                </a:ext>
              </a:extLst>
            </p:cNvPr>
            <p:cNvSpPr>
              <a:spLocks/>
            </p:cNvSpPr>
            <p:nvPr/>
          </p:nvSpPr>
          <p:spPr bwMode="auto">
            <a:xfrm>
              <a:off x="1720" y="2029"/>
              <a:ext cx="3" cy="3"/>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2" y="2"/>
                  </a:cubicBezTo>
                  <a:cubicBezTo>
                    <a:pt x="2" y="2"/>
                    <a:pt x="1" y="1"/>
                    <a:pt x="0" y="0"/>
                  </a:cubicBezTo>
                  <a:close/>
                </a:path>
              </a:pathLst>
            </a:custGeom>
            <a:solidFill>
              <a:srgbClr val="BD6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3" name="Freeform 144">
              <a:extLst>
                <a:ext uri="{FF2B5EF4-FFF2-40B4-BE49-F238E27FC236}">
                  <a16:creationId xmlns:a16="http://schemas.microsoft.com/office/drawing/2014/main" id="{B81BE02F-C062-427F-A26F-04C4AC230F05}"/>
                </a:ext>
              </a:extLst>
            </p:cNvPr>
            <p:cNvSpPr>
              <a:spLocks/>
            </p:cNvSpPr>
            <p:nvPr/>
          </p:nvSpPr>
          <p:spPr bwMode="auto">
            <a:xfrm>
              <a:off x="1701" y="2012"/>
              <a:ext cx="9" cy="8"/>
            </a:xfrm>
            <a:custGeom>
              <a:avLst/>
              <a:gdLst>
                <a:gd name="T0" fmla="*/ 7 w 7"/>
                <a:gd name="T1" fmla="*/ 6 h 6"/>
                <a:gd name="T2" fmla="*/ 0 w 7"/>
                <a:gd name="T3" fmla="*/ 0 h 6"/>
                <a:gd name="T4" fmla="*/ 7 w 7"/>
                <a:gd name="T5" fmla="*/ 6 h 6"/>
              </a:gdLst>
              <a:ahLst/>
              <a:cxnLst>
                <a:cxn ang="0">
                  <a:pos x="T0" y="T1"/>
                </a:cxn>
                <a:cxn ang="0">
                  <a:pos x="T2" y="T3"/>
                </a:cxn>
                <a:cxn ang="0">
                  <a:pos x="T4" y="T5"/>
                </a:cxn>
              </a:cxnLst>
              <a:rect l="0" t="0" r="r" b="b"/>
              <a:pathLst>
                <a:path w="7" h="6">
                  <a:moveTo>
                    <a:pt x="7" y="6"/>
                  </a:moveTo>
                  <a:cubicBezTo>
                    <a:pt x="4" y="4"/>
                    <a:pt x="2" y="2"/>
                    <a:pt x="0" y="0"/>
                  </a:cubicBezTo>
                  <a:cubicBezTo>
                    <a:pt x="2" y="2"/>
                    <a:pt x="4" y="4"/>
                    <a:pt x="7" y="6"/>
                  </a:cubicBezTo>
                  <a:close/>
                </a:path>
              </a:pathLst>
            </a:custGeom>
            <a:solidFill>
              <a:srgbClr val="BD6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4" name="Freeform 145">
              <a:extLst>
                <a:ext uri="{FF2B5EF4-FFF2-40B4-BE49-F238E27FC236}">
                  <a16:creationId xmlns:a16="http://schemas.microsoft.com/office/drawing/2014/main" id="{9E3403F6-1C10-4B78-A3D9-B0F87EBC2F37}"/>
                </a:ext>
              </a:extLst>
            </p:cNvPr>
            <p:cNvSpPr>
              <a:spLocks/>
            </p:cNvSpPr>
            <p:nvPr/>
          </p:nvSpPr>
          <p:spPr bwMode="auto">
            <a:xfrm>
              <a:off x="1728" y="2037"/>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solidFill>
              <a:srgbClr val="BD6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5" name="Freeform 146">
              <a:extLst>
                <a:ext uri="{FF2B5EF4-FFF2-40B4-BE49-F238E27FC236}">
                  <a16:creationId xmlns:a16="http://schemas.microsoft.com/office/drawing/2014/main" id="{087E4CDB-37F4-4A57-9627-B220916EA723}"/>
                </a:ext>
              </a:extLst>
            </p:cNvPr>
            <p:cNvSpPr>
              <a:spLocks/>
            </p:cNvSpPr>
            <p:nvPr/>
          </p:nvSpPr>
          <p:spPr bwMode="auto">
            <a:xfrm>
              <a:off x="1710" y="2020"/>
              <a:ext cx="6" cy="7"/>
            </a:xfrm>
            <a:custGeom>
              <a:avLst/>
              <a:gdLst>
                <a:gd name="T0" fmla="*/ 5 w 5"/>
                <a:gd name="T1" fmla="*/ 5 h 5"/>
                <a:gd name="T2" fmla="*/ 0 w 5"/>
                <a:gd name="T3" fmla="*/ 0 h 5"/>
                <a:gd name="T4" fmla="*/ 5 w 5"/>
                <a:gd name="T5" fmla="*/ 5 h 5"/>
              </a:gdLst>
              <a:ahLst/>
              <a:cxnLst>
                <a:cxn ang="0">
                  <a:pos x="T0" y="T1"/>
                </a:cxn>
                <a:cxn ang="0">
                  <a:pos x="T2" y="T3"/>
                </a:cxn>
                <a:cxn ang="0">
                  <a:pos x="T4" y="T5"/>
                </a:cxn>
              </a:cxnLst>
              <a:rect l="0" t="0" r="r" b="b"/>
              <a:pathLst>
                <a:path w="5" h="5">
                  <a:moveTo>
                    <a:pt x="5" y="5"/>
                  </a:moveTo>
                  <a:cubicBezTo>
                    <a:pt x="4" y="3"/>
                    <a:pt x="2" y="2"/>
                    <a:pt x="0" y="0"/>
                  </a:cubicBezTo>
                  <a:cubicBezTo>
                    <a:pt x="2" y="2"/>
                    <a:pt x="4" y="3"/>
                    <a:pt x="5" y="5"/>
                  </a:cubicBezTo>
                  <a:close/>
                </a:path>
              </a:pathLst>
            </a:custGeom>
            <a:solidFill>
              <a:srgbClr val="BD6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6" name="Freeform 147">
              <a:extLst>
                <a:ext uri="{FF2B5EF4-FFF2-40B4-BE49-F238E27FC236}">
                  <a16:creationId xmlns:a16="http://schemas.microsoft.com/office/drawing/2014/main" id="{0F24C7A4-E535-41CB-AEED-420505C08701}"/>
                </a:ext>
              </a:extLst>
            </p:cNvPr>
            <p:cNvSpPr>
              <a:spLocks/>
            </p:cNvSpPr>
            <p:nvPr/>
          </p:nvSpPr>
          <p:spPr bwMode="auto">
            <a:xfrm>
              <a:off x="1733" y="2044"/>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BD6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7" name="Freeform 148">
              <a:extLst>
                <a:ext uri="{FF2B5EF4-FFF2-40B4-BE49-F238E27FC236}">
                  <a16:creationId xmlns:a16="http://schemas.microsoft.com/office/drawing/2014/main" id="{AE512559-69BA-4C30-8978-4E9504085711}"/>
                </a:ext>
              </a:extLst>
            </p:cNvPr>
            <p:cNvSpPr>
              <a:spLocks/>
            </p:cNvSpPr>
            <p:nvPr/>
          </p:nvSpPr>
          <p:spPr bwMode="auto">
            <a:xfrm>
              <a:off x="1739" y="2050"/>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lnTo>
                    <a:pt x="0" y="0"/>
                  </a:lnTo>
                  <a:lnTo>
                    <a:pt x="1" y="2"/>
                  </a:lnTo>
                  <a:close/>
                </a:path>
              </a:pathLst>
            </a:custGeom>
            <a:solidFill>
              <a:srgbClr val="BD6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8" name="Freeform 149">
              <a:extLst>
                <a:ext uri="{FF2B5EF4-FFF2-40B4-BE49-F238E27FC236}">
                  <a16:creationId xmlns:a16="http://schemas.microsoft.com/office/drawing/2014/main" id="{06EF179F-C835-4965-B7ED-242E8D55E325}"/>
                </a:ext>
              </a:extLst>
            </p:cNvPr>
            <p:cNvSpPr>
              <a:spLocks/>
            </p:cNvSpPr>
            <p:nvPr/>
          </p:nvSpPr>
          <p:spPr bwMode="auto">
            <a:xfrm>
              <a:off x="3133" y="1990"/>
              <a:ext cx="214" cy="97"/>
            </a:xfrm>
            <a:custGeom>
              <a:avLst/>
              <a:gdLst>
                <a:gd name="T0" fmla="*/ 160 w 164"/>
                <a:gd name="T1" fmla="*/ 50 h 74"/>
                <a:gd name="T2" fmla="*/ 90 w 164"/>
                <a:gd name="T3" fmla="*/ 4 h 74"/>
                <a:gd name="T4" fmla="*/ 7 w 164"/>
                <a:gd name="T5" fmla="*/ 35 h 74"/>
                <a:gd name="T6" fmla="*/ 31 w 164"/>
                <a:gd name="T7" fmla="*/ 49 h 74"/>
                <a:gd name="T8" fmla="*/ 86 w 164"/>
                <a:gd name="T9" fmla="*/ 31 h 74"/>
                <a:gd name="T10" fmla="*/ 134 w 164"/>
                <a:gd name="T11" fmla="*/ 57 h 74"/>
                <a:gd name="T12" fmla="*/ 160 w 164"/>
                <a:gd name="T13" fmla="*/ 50 h 74"/>
              </a:gdLst>
              <a:ahLst/>
              <a:cxnLst>
                <a:cxn ang="0">
                  <a:pos x="T0" y="T1"/>
                </a:cxn>
                <a:cxn ang="0">
                  <a:pos x="T2" y="T3"/>
                </a:cxn>
                <a:cxn ang="0">
                  <a:pos x="T4" y="T5"/>
                </a:cxn>
                <a:cxn ang="0">
                  <a:pos x="T6" y="T7"/>
                </a:cxn>
                <a:cxn ang="0">
                  <a:pos x="T8" y="T9"/>
                </a:cxn>
                <a:cxn ang="0">
                  <a:pos x="T10" y="T11"/>
                </a:cxn>
                <a:cxn ang="0">
                  <a:pos x="T12" y="T13"/>
                </a:cxn>
              </a:cxnLst>
              <a:rect l="0" t="0" r="r" b="b"/>
              <a:pathLst>
                <a:path w="164" h="74">
                  <a:moveTo>
                    <a:pt x="160" y="50"/>
                  </a:moveTo>
                  <a:cubicBezTo>
                    <a:pt x="153" y="19"/>
                    <a:pt x="118" y="8"/>
                    <a:pt x="90" y="4"/>
                  </a:cubicBezTo>
                  <a:cubicBezTo>
                    <a:pt x="60" y="0"/>
                    <a:pt x="23" y="4"/>
                    <a:pt x="7" y="35"/>
                  </a:cubicBezTo>
                  <a:cubicBezTo>
                    <a:pt x="0" y="51"/>
                    <a:pt x="23" y="65"/>
                    <a:pt x="31" y="49"/>
                  </a:cubicBezTo>
                  <a:cubicBezTo>
                    <a:pt x="41" y="29"/>
                    <a:pt x="67" y="28"/>
                    <a:pt x="86" y="31"/>
                  </a:cubicBezTo>
                  <a:cubicBezTo>
                    <a:pt x="103" y="33"/>
                    <a:pt x="130" y="38"/>
                    <a:pt x="134" y="57"/>
                  </a:cubicBezTo>
                  <a:cubicBezTo>
                    <a:pt x="138" y="74"/>
                    <a:pt x="164" y="67"/>
                    <a:pt x="160" y="50"/>
                  </a:cubicBezTo>
                  <a:close/>
                </a:path>
              </a:pathLst>
            </a:custGeom>
            <a:solidFill>
              <a:srgbClr val="FFDA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9" name="Freeform 150">
              <a:extLst>
                <a:ext uri="{FF2B5EF4-FFF2-40B4-BE49-F238E27FC236}">
                  <a16:creationId xmlns:a16="http://schemas.microsoft.com/office/drawing/2014/main" id="{596FD6B4-A817-47D1-B1FD-5724584FA14C}"/>
                </a:ext>
              </a:extLst>
            </p:cNvPr>
            <p:cNvSpPr>
              <a:spLocks/>
            </p:cNvSpPr>
            <p:nvPr/>
          </p:nvSpPr>
          <p:spPr bwMode="auto">
            <a:xfrm>
              <a:off x="2721" y="1660"/>
              <a:ext cx="429" cy="173"/>
            </a:xfrm>
            <a:custGeom>
              <a:avLst/>
              <a:gdLst>
                <a:gd name="T0" fmla="*/ 280 w 328"/>
                <a:gd name="T1" fmla="*/ 73 h 133"/>
                <a:gd name="T2" fmla="*/ 184 w 328"/>
                <a:gd name="T3" fmla="*/ 39 h 133"/>
                <a:gd name="T4" fmla="*/ 93 w 328"/>
                <a:gd name="T5" fmla="*/ 8 h 133"/>
                <a:gd name="T6" fmla="*/ 13 w 328"/>
                <a:gd name="T7" fmla="*/ 21 h 133"/>
                <a:gd name="T8" fmla="*/ 33 w 328"/>
                <a:gd name="T9" fmla="*/ 40 h 133"/>
                <a:gd name="T10" fmla="*/ 97 w 328"/>
                <a:gd name="T11" fmla="*/ 37 h 133"/>
                <a:gd name="T12" fmla="*/ 172 w 328"/>
                <a:gd name="T13" fmla="*/ 63 h 133"/>
                <a:gd name="T14" fmla="*/ 255 w 328"/>
                <a:gd name="T15" fmla="*/ 94 h 133"/>
                <a:gd name="T16" fmla="*/ 299 w 328"/>
                <a:gd name="T17" fmla="*/ 116 h 133"/>
                <a:gd name="T18" fmla="*/ 327 w 328"/>
                <a:gd name="T19" fmla="*/ 116 h 133"/>
                <a:gd name="T20" fmla="*/ 280 w 328"/>
                <a:gd name="T21" fmla="*/ 7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8" h="133">
                  <a:moveTo>
                    <a:pt x="280" y="73"/>
                  </a:moveTo>
                  <a:cubicBezTo>
                    <a:pt x="248" y="62"/>
                    <a:pt x="216" y="50"/>
                    <a:pt x="184" y="39"/>
                  </a:cubicBezTo>
                  <a:cubicBezTo>
                    <a:pt x="154" y="28"/>
                    <a:pt x="124" y="16"/>
                    <a:pt x="93" y="8"/>
                  </a:cubicBezTo>
                  <a:cubicBezTo>
                    <a:pt x="65" y="0"/>
                    <a:pt x="35" y="0"/>
                    <a:pt x="13" y="21"/>
                  </a:cubicBezTo>
                  <a:cubicBezTo>
                    <a:pt x="0" y="33"/>
                    <a:pt x="20" y="52"/>
                    <a:pt x="33" y="40"/>
                  </a:cubicBezTo>
                  <a:cubicBezTo>
                    <a:pt x="50" y="24"/>
                    <a:pt x="77" y="31"/>
                    <a:pt x="97" y="37"/>
                  </a:cubicBezTo>
                  <a:cubicBezTo>
                    <a:pt x="122" y="45"/>
                    <a:pt x="147" y="55"/>
                    <a:pt x="172" y="63"/>
                  </a:cubicBezTo>
                  <a:cubicBezTo>
                    <a:pt x="200" y="73"/>
                    <a:pt x="227" y="85"/>
                    <a:pt x="255" y="94"/>
                  </a:cubicBezTo>
                  <a:cubicBezTo>
                    <a:pt x="264" y="97"/>
                    <a:pt x="300" y="104"/>
                    <a:pt x="299" y="116"/>
                  </a:cubicBezTo>
                  <a:cubicBezTo>
                    <a:pt x="298" y="133"/>
                    <a:pt x="326" y="133"/>
                    <a:pt x="327" y="116"/>
                  </a:cubicBezTo>
                  <a:cubicBezTo>
                    <a:pt x="328" y="90"/>
                    <a:pt x="299" y="80"/>
                    <a:pt x="280" y="73"/>
                  </a:cubicBezTo>
                  <a:close/>
                </a:path>
              </a:pathLst>
            </a:custGeom>
            <a:solidFill>
              <a:srgbClr val="FFDA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0" name="Freeform 151">
              <a:extLst>
                <a:ext uri="{FF2B5EF4-FFF2-40B4-BE49-F238E27FC236}">
                  <a16:creationId xmlns:a16="http://schemas.microsoft.com/office/drawing/2014/main" id="{F759CF80-1A29-4D55-97D9-96CD024B7E96}"/>
                </a:ext>
              </a:extLst>
            </p:cNvPr>
            <p:cNvSpPr>
              <a:spLocks/>
            </p:cNvSpPr>
            <p:nvPr/>
          </p:nvSpPr>
          <p:spPr bwMode="auto">
            <a:xfrm>
              <a:off x="2558" y="1758"/>
              <a:ext cx="190" cy="75"/>
            </a:xfrm>
            <a:custGeom>
              <a:avLst/>
              <a:gdLst>
                <a:gd name="T0" fmla="*/ 128 w 145"/>
                <a:gd name="T1" fmla="*/ 27 h 58"/>
                <a:gd name="T2" fmla="*/ 25 w 145"/>
                <a:gd name="T3" fmla="*/ 3 h 58"/>
                <a:gd name="T4" fmla="*/ 17 w 145"/>
                <a:gd name="T5" fmla="*/ 29 h 58"/>
                <a:gd name="T6" fmla="*/ 121 w 145"/>
                <a:gd name="T7" fmla="*/ 54 h 58"/>
                <a:gd name="T8" fmla="*/ 128 w 145"/>
                <a:gd name="T9" fmla="*/ 27 h 58"/>
              </a:gdLst>
              <a:ahLst/>
              <a:cxnLst>
                <a:cxn ang="0">
                  <a:pos x="T0" y="T1"/>
                </a:cxn>
                <a:cxn ang="0">
                  <a:pos x="T2" y="T3"/>
                </a:cxn>
                <a:cxn ang="0">
                  <a:pos x="T4" y="T5"/>
                </a:cxn>
                <a:cxn ang="0">
                  <a:pos x="T6" y="T7"/>
                </a:cxn>
                <a:cxn ang="0">
                  <a:pos x="T8" y="T9"/>
                </a:cxn>
              </a:cxnLst>
              <a:rect l="0" t="0" r="r" b="b"/>
              <a:pathLst>
                <a:path w="145" h="58">
                  <a:moveTo>
                    <a:pt x="128" y="27"/>
                  </a:moveTo>
                  <a:cubicBezTo>
                    <a:pt x="94" y="19"/>
                    <a:pt x="60" y="9"/>
                    <a:pt x="25" y="3"/>
                  </a:cubicBezTo>
                  <a:cubicBezTo>
                    <a:pt x="7" y="0"/>
                    <a:pt x="0" y="26"/>
                    <a:pt x="17" y="29"/>
                  </a:cubicBezTo>
                  <a:cubicBezTo>
                    <a:pt x="52" y="36"/>
                    <a:pt x="86" y="46"/>
                    <a:pt x="121" y="54"/>
                  </a:cubicBezTo>
                  <a:cubicBezTo>
                    <a:pt x="138" y="58"/>
                    <a:pt x="145" y="32"/>
                    <a:pt x="128" y="27"/>
                  </a:cubicBezTo>
                  <a:close/>
                </a:path>
              </a:pathLst>
            </a:custGeom>
            <a:solidFill>
              <a:srgbClr val="FFDA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1" name="Freeform 152">
              <a:extLst>
                <a:ext uri="{FF2B5EF4-FFF2-40B4-BE49-F238E27FC236}">
                  <a16:creationId xmlns:a16="http://schemas.microsoft.com/office/drawing/2014/main" id="{70AABB02-9C11-4AAE-8D03-C9FACB591A9E}"/>
                </a:ext>
              </a:extLst>
            </p:cNvPr>
            <p:cNvSpPr>
              <a:spLocks/>
            </p:cNvSpPr>
            <p:nvPr/>
          </p:nvSpPr>
          <p:spPr bwMode="auto">
            <a:xfrm>
              <a:off x="3070" y="1231"/>
              <a:ext cx="127" cy="103"/>
            </a:xfrm>
            <a:custGeom>
              <a:avLst/>
              <a:gdLst>
                <a:gd name="T0" fmla="*/ 88 w 97"/>
                <a:gd name="T1" fmla="*/ 50 h 79"/>
                <a:gd name="T2" fmla="*/ 18 w 97"/>
                <a:gd name="T3" fmla="*/ 2 h 79"/>
                <a:gd name="T4" fmla="*/ 18 w 97"/>
                <a:gd name="T5" fmla="*/ 29 h 79"/>
                <a:gd name="T6" fmla="*/ 65 w 97"/>
                <a:gd name="T7" fmla="*/ 64 h 79"/>
                <a:gd name="T8" fmla="*/ 88 w 97"/>
                <a:gd name="T9" fmla="*/ 50 h 79"/>
              </a:gdLst>
              <a:ahLst/>
              <a:cxnLst>
                <a:cxn ang="0">
                  <a:pos x="T0" y="T1"/>
                </a:cxn>
                <a:cxn ang="0">
                  <a:pos x="T2" y="T3"/>
                </a:cxn>
                <a:cxn ang="0">
                  <a:pos x="T4" y="T5"/>
                </a:cxn>
                <a:cxn ang="0">
                  <a:pos x="T6" y="T7"/>
                </a:cxn>
                <a:cxn ang="0">
                  <a:pos x="T8" y="T9"/>
                </a:cxn>
              </a:cxnLst>
              <a:rect l="0" t="0" r="r" b="b"/>
              <a:pathLst>
                <a:path w="97" h="79">
                  <a:moveTo>
                    <a:pt x="88" y="50"/>
                  </a:moveTo>
                  <a:cubicBezTo>
                    <a:pt x="72" y="23"/>
                    <a:pt x="50" y="6"/>
                    <a:pt x="18" y="2"/>
                  </a:cubicBezTo>
                  <a:cubicBezTo>
                    <a:pt x="0" y="0"/>
                    <a:pt x="0" y="27"/>
                    <a:pt x="18" y="29"/>
                  </a:cubicBezTo>
                  <a:cubicBezTo>
                    <a:pt x="40" y="32"/>
                    <a:pt x="54" y="46"/>
                    <a:pt x="65" y="64"/>
                  </a:cubicBezTo>
                  <a:cubicBezTo>
                    <a:pt x="74" y="79"/>
                    <a:pt x="97" y="65"/>
                    <a:pt x="88" y="50"/>
                  </a:cubicBezTo>
                  <a:close/>
                </a:path>
              </a:pathLst>
            </a:custGeom>
            <a:solidFill>
              <a:srgbClr val="FFDA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2" name="Freeform 153">
              <a:extLst>
                <a:ext uri="{FF2B5EF4-FFF2-40B4-BE49-F238E27FC236}">
                  <a16:creationId xmlns:a16="http://schemas.microsoft.com/office/drawing/2014/main" id="{E230897A-DCDF-4F09-831E-E0F69EB3D23E}"/>
                </a:ext>
              </a:extLst>
            </p:cNvPr>
            <p:cNvSpPr>
              <a:spLocks/>
            </p:cNvSpPr>
            <p:nvPr/>
          </p:nvSpPr>
          <p:spPr bwMode="auto">
            <a:xfrm>
              <a:off x="2844" y="989"/>
              <a:ext cx="113" cy="77"/>
            </a:xfrm>
            <a:custGeom>
              <a:avLst/>
              <a:gdLst>
                <a:gd name="T0" fmla="*/ 74 w 86"/>
                <a:gd name="T1" fmla="*/ 25 h 59"/>
                <a:gd name="T2" fmla="*/ 18 w 86"/>
                <a:gd name="T3" fmla="*/ 0 h 59"/>
                <a:gd name="T4" fmla="*/ 18 w 86"/>
                <a:gd name="T5" fmla="*/ 28 h 59"/>
                <a:gd name="T6" fmla="*/ 55 w 86"/>
                <a:gd name="T7" fmla="*/ 45 h 59"/>
                <a:gd name="T8" fmla="*/ 74 w 86"/>
                <a:gd name="T9" fmla="*/ 25 h 59"/>
              </a:gdLst>
              <a:ahLst/>
              <a:cxnLst>
                <a:cxn ang="0">
                  <a:pos x="T0" y="T1"/>
                </a:cxn>
                <a:cxn ang="0">
                  <a:pos x="T2" y="T3"/>
                </a:cxn>
                <a:cxn ang="0">
                  <a:pos x="T4" y="T5"/>
                </a:cxn>
                <a:cxn ang="0">
                  <a:pos x="T6" y="T7"/>
                </a:cxn>
                <a:cxn ang="0">
                  <a:pos x="T8" y="T9"/>
                </a:cxn>
              </a:cxnLst>
              <a:rect l="0" t="0" r="r" b="b"/>
              <a:pathLst>
                <a:path w="86" h="59">
                  <a:moveTo>
                    <a:pt x="74" y="25"/>
                  </a:moveTo>
                  <a:cubicBezTo>
                    <a:pt x="61" y="9"/>
                    <a:pt x="39" y="1"/>
                    <a:pt x="18" y="0"/>
                  </a:cubicBezTo>
                  <a:cubicBezTo>
                    <a:pt x="0" y="0"/>
                    <a:pt x="0" y="27"/>
                    <a:pt x="18" y="28"/>
                  </a:cubicBezTo>
                  <a:cubicBezTo>
                    <a:pt x="32" y="28"/>
                    <a:pt x="46" y="34"/>
                    <a:pt x="55" y="45"/>
                  </a:cubicBezTo>
                  <a:cubicBezTo>
                    <a:pt x="66" y="59"/>
                    <a:pt x="86" y="39"/>
                    <a:pt x="74" y="25"/>
                  </a:cubicBezTo>
                  <a:close/>
                </a:path>
              </a:pathLst>
            </a:custGeom>
            <a:solidFill>
              <a:srgbClr val="FFDA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3" name="Freeform 154">
              <a:extLst>
                <a:ext uri="{FF2B5EF4-FFF2-40B4-BE49-F238E27FC236}">
                  <a16:creationId xmlns:a16="http://schemas.microsoft.com/office/drawing/2014/main" id="{35B3ADBA-6697-4634-9A7F-153BB0AEBA75}"/>
                </a:ext>
              </a:extLst>
            </p:cNvPr>
            <p:cNvSpPr>
              <a:spLocks/>
            </p:cNvSpPr>
            <p:nvPr/>
          </p:nvSpPr>
          <p:spPr bwMode="auto">
            <a:xfrm>
              <a:off x="2345" y="1117"/>
              <a:ext cx="346" cy="296"/>
            </a:xfrm>
            <a:custGeom>
              <a:avLst/>
              <a:gdLst>
                <a:gd name="T0" fmla="*/ 256 w 265"/>
                <a:gd name="T1" fmla="*/ 197 h 226"/>
                <a:gd name="T2" fmla="*/ 184 w 265"/>
                <a:gd name="T3" fmla="*/ 164 h 226"/>
                <a:gd name="T4" fmla="*/ 180 w 265"/>
                <a:gd name="T5" fmla="*/ 164 h 226"/>
                <a:gd name="T6" fmla="*/ 167 w 265"/>
                <a:gd name="T7" fmla="*/ 111 h 226"/>
                <a:gd name="T8" fmla="*/ 132 w 265"/>
                <a:gd name="T9" fmla="*/ 51 h 226"/>
                <a:gd name="T10" fmla="*/ 17 w 265"/>
                <a:gd name="T11" fmla="*/ 13 h 226"/>
                <a:gd name="T12" fmla="*/ 24 w 265"/>
                <a:gd name="T13" fmla="*/ 40 h 226"/>
                <a:gd name="T14" fmla="*/ 118 w 265"/>
                <a:gd name="T15" fmla="*/ 77 h 226"/>
                <a:gd name="T16" fmla="*/ 158 w 265"/>
                <a:gd name="T17" fmla="*/ 187 h 226"/>
                <a:gd name="T18" fmla="*/ 182 w 265"/>
                <a:gd name="T19" fmla="*/ 191 h 226"/>
                <a:gd name="T20" fmla="*/ 184 w 265"/>
                <a:gd name="T21" fmla="*/ 191 h 226"/>
                <a:gd name="T22" fmla="*/ 232 w 265"/>
                <a:gd name="T23" fmla="*/ 211 h 226"/>
                <a:gd name="T24" fmla="*/ 256 w 265"/>
                <a:gd name="T25" fmla="*/ 19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226">
                  <a:moveTo>
                    <a:pt x="256" y="197"/>
                  </a:moveTo>
                  <a:cubicBezTo>
                    <a:pt x="239" y="171"/>
                    <a:pt x="212" y="167"/>
                    <a:pt x="184" y="164"/>
                  </a:cubicBezTo>
                  <a:cubicBezTo>
                    <a:pt x="183" y="164"/>
                    <a:pt x="181" y="164"/>
                    <a:pt x="180" y="164"/>
                  </a:cubicBezTo>
                  <a:cubicBezTo>
                    <a:pt x="176" y="146"/>
                    <a:pt x="173" y="128"/>
                    <a:pt x="167" y="111"/>
                  </a:cubicBezTo>
                  <a:cubicBezTo>
                    <a:pt x="160" y="88"/>
                    <a:pt x="148" y="68"/>
                    <a:pt x="132" y="51"/>
                  </a:cubicBezTo>
                  <a:cubicBezTo>
                    <a:pt x="103" y="19"/>
                    <a:pt x="59" y="0"/>
                    <a:pt x="17" y="13"/>
                  </a:cubicBezTo>
                  <a:cubicBezTo>
                    <a:pt x="0" y="19"/>
                    <a:pt x="7" y="45"/>
                    <a:pt x="24" y="40"/>
                  </a:cubicBezTo>
                  <a:cubicBezTo>
                    <a:pt x="61" y="28"/>
                    <a:pt x="95" y="49"/>
                    <a:pt x="118" y="77"/>
                  </a:cubicBezTo>
                  <a:cubicBezTo>
                    <a:pt x="145" y="108"/>
                    <a:pt x="147" y="150"/>
                    <a:pt x="158" y="187"/>
                  </a:cubicBezTo>
                  <a:cubicBezTo>
                    <a:pt x="161" y="200"/>
                    <a:pt x="177" y="199"/>
                    <a:pt x="182" y="191"/>
                  </a:cubicBezTo>
                  <a:cubicBezTo>
                    <a:pt x="183" y="191"/>
                    <a:pt x="183" y="191"/>
                    <a:pt x="184" y="191"/>
                  </a:cubicBezTo>
                  <a:cubicBezTo>
                    <a:pt x="202" y="193"/>
                    <a:pt x="222" y="194"/>
                    <a:pt x="232" y="211"/>
                  </a:cubicBezTo>
                  <a:cubicBezTo>
                    <a:pt x="242" y="226"/>
                    <a:pt x="265" y="212"/>
                    <a:pt x="256" y="197"/>
                  </a:cubicBezTo>
                  <a:close/>
                </a:path>
              </a:pathLst>
            </a:custGeom>
            <a:solidFill>
              <a:srgbClr val="FFDA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4" name="Freeform 155">
              <a:extLst>
                <a:ext uri="{FF2B5EF4-FFF2-40B4-BE49-F238E27FC236}">
                  <a16:creationId xmlns:a16="http://schemas.microsoft.com/office/drawing/2014/main" id="{3D5A6FEC-BB89-479A-97A3-ABC256575C78}"/>
                </a:ext>
              </a:extLst>
            </p:cNvPr>
            <p:cNvSpPr>
              <a:spLocks/>
            </p:cNvSpPr>
            <p:nvPr/>
          </p:nvSpPr>
          <p:spPr bwMode="auto">
            <a:xfrm>
              <a:off x="2230" y="924"/>
              <a:ext cx="410" cy="112"/>
            </a:xfrm>
            <a:custGeom>
              <a:avLst/>
              <a:gdLst>
                <a:gd name="T0" fmla="*/ 300 w 314"/>
                <a:gd name="T1" fmla="*/ 56 h 86"/>
                <a:gd name="T2" fmla="*/ 180 w 314"/>
                <a:gd name="T3" fmla="*/ 10 h 86"/>
                <a:gd name="T4" fmla="*/ 18 w 314"/>
                <a:gd name="T5" fmla="*/ 20 h 86"/>
                <a:gd name="T6" fmla="*/ 18 w 314"/>
                <a:gd name="T7" fmla="*/ 47 h 86"/>
                <a:gd name="T8" fmla="*/ 159 w 314"/>
                <a:gd name="T9" fmla="*/ 35 h 86"/>
                <a:gd name="T10" fmla="*/ 281 w 314"/>
                <a:gd name="T11" fmla="*/ 75 h 86"/>
                <a:gd name="T12" fmla="*/ 300 w 314"/>
                <a:gd name="T13" fmla="*/ 56 h 86"/>
              </a:gdLst>
              <a:ahLst/>
              <a:cxnLst>
                <a:cxn ang="0">
                  <a:pos x="T0" y="T1"/>
                </a:cxn>
                <a:cxn ang="0">
                  <a:pos x="T2" y="T3"/>
                </a:cxn>
                <a:cxn ang="0">
                  <a:pos x="T4" y="T5"/>
                </a:cxn>
                <a:cxn ang="0">
                  <a:pos x="T6" y="T7"/>
                </a:cxn>
                <a:cxn ang="0">
                  <a:pos x="T8" y="T9"/>
                </a:cxn>
                <a:cxn ang="0">
                  <a:pos x="T10" y="T11"/>
                </a:cxn>
                <a:cxn ang="0">
                  <a:pos x="T12" y="T13"/>
                </a:cxn>
              </a:cxnLst>
              <a:rect l="0" t="0" r="r" b="b"/>
              <a:pathLst>
                <a:path w="314" h="86">
                  <a:moveTo>
                    <a:pt x="300" y="56"/>
                  </a:moveTo>
                  <a:cubicBezTo>
                    <a:pt x="266" y="28"/>
                    <a:pt x="222" y="17"/>
                    <a:pt x="180" y="10"/>
                  </a:cubicBezTo>
                  <a:cubicBezTo>
                    <a:pt x="125" y="0"/>
                    <a:pt x="72" y="19"/>
                    <a:pt x="18" y="20"/>
                  </a:cubicBezTo>
                  <a:cubicBezTo>
                    <a:pt x="0" y="20"/>
                    <a:pt x="0" y="47"/>
                    <a:pt x="18" y="47"/>
                  </a:cubicBezTo>
                  <a:cubicBezTo>
                    <a:pt x="65" y="47"/>
                    <a:pt x="112" y="32"/>
                    <a:pt x="159" y="35"/>
                  </a:cubicBezTo>
                  <a:cubicBezTo>
                    <a:pt x="199" y="37"/>
                    <a:pt x="249" y="50"/>
                    <a:pt x="281" y="75"/>
                  </a:cubicBezTo>
                  <a:cubicBezTo>
                    <a:pt x="294" y="86"/>
                    <a:pt x="314" y="67"/>
                    <a:pt x="300" y="56"/>
                  </a:cubicBezTo>
                  <a:close/>
                </a:path>
              </a:pathLst>
            </a:custGeom>
            <a:solidFill>
              <a:srgbClr val="FFDA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5" name="Freeform 156">
              <a:extLst>
                <a:ext uri="{FF2B5EF4-FFF2-40B4-BE49-F238E27FC236}">
                  <a16:creationId xmlns:a16="http://schemas.microsoft.com/office/drawing/2014/main" id="{644A3274-7FA5-4CA3-ADD9-3FFF0FEF9C3F}"/>
                </a:ext>
              </a:extLst>
            </p:cNvPr>
            <p:cNvSpPr>
              <a:spLocks/>
            </p:cNvSpPr>
            <p:nvPr/>
          </p:nvSpPr>
          <p:spPr bwMode="auto">
            <a:xfrm>
              <a:off x="2687" y="1048"/>
              <a:ext cx="136" cy="110"/>
            </a:xfrm>
            <a:custGeom>
              <a:avLst/>
              <a:gdLst>
                <a:gd name="T0" fmla="*/ 95 w 104"/>
                <a:gd name="T1" fmla="*/ 55 h 84"/>
                <a:gd name="T2" fmla="*/ 18 w 104"/>
                <a:gd name="T3" fmla="*/ 1 h 84"/>
                <a:gd name="T4" fmla="*/ 18 w 104"/>
                <a:gd name="T5" fmla="*/ 28 h 84"/>
                <a:gd name="T6" fmla="*/ 72 w 104"/>
                <a:gd name="T7" fmla="*/ 69 h 84"/>
                <a:gd name="T8" fmla="*/ 95 w 104"/>
                <a:gd name="T9" fmla="*/ 55 h 84"/>
              </a:gdLst>
              <a:ahLst/>
              <a:cxnLst>
                <a:cxn ang="0">
                  <a:pos x="T0" y="T1"/>
                </a:cxn>
                <a:cxn ang="0">
                  <a:pos x="T2" y="T3"/>
                </a:cxn>
                <a:cxn ang="0">
                  <a:pos x="T4" y="T5"/>
                </a:cxn>
                <a:cxn ang="0">
                  <a:pos x="T6" y="T7"/>
                </a:cxn>
                <a:cxn ang="0">
                  <a:pos x="T8" y="T9"/>
                </a:cxn>
              </a:cxnLst>
              <a:rect l="0" t="0" r="r" b="b"/>
              <a:pathLst>
                <a:path w="104" h="84">
                  <a:moveTo>
                    <a:pt x="95" y="55"/>
                  </a:moveTo>
                  <a:cubicBezTo>
                    <a:pt x="78" y="26"/>
                    <a:pt x="54" y="0"/>
                    <a:pt x="18" y="1"/>
                  </a:cubicBezTo>
                  <a:cubicBezTo>
                    <a:pt x="0" y="1"/>
                    <a:pt x="0" y="28"/>
                    <a:pt x="18" y="28"/>
                  </a:cubicBezTo>
                  <a:cubicBezTo>
                    <a:pt x="44" y="28"/>
                    <a:pt x="60" y="48"/>
                    <a:pt x="72" y="69"/>
                  </a:cubicBezTo>
                  <a:cubicBezTo>
                    <a:pt x="80" y="84"/>
                    <a:pt x="104" y="70"/>
                    <a:pt x="95" y="55"/>
                  </a:cubicBezTo>
                  <a:close/>
                </a:path>
              </a:pathLst>
            </a:custGeom>
            <a:solidFill>
              <a:srgbClr val="FFDA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6" name="Freeform 157">
              <a:extLst>
                <a:ext uri="{FF2B5EF4-FFF2-40B4-BE49-F238E27FC236}">
                  <a16:creationId xmlns:a16="http://schemas.microsoft.com/office/drawing/2014/main" id="{15DF5EB7-A96C-492D-9365-A9181E7A183C}"/>
                </a:ext>
              </a:extLst>
            </p:cNvPr>
            <p:cNvSpPr>
              <a:spLocks/>
            </p:cNvSpPr>
            <p:nvPr/>
          </p:nvSpPr>
          <p:spPr bwMode="auto">
            <a:xfrm>
              <a:off x="3392" y="1716"/>
              <a:ext cx="174" cy="285"/>
            </a:xfrm>
            <a:custGeom>
              <a:avLst/>
              <a:gdLst>
                <a:gd name="T0" fmla="*/ 29 w 133"/>
                <a:gd name="T1" fmla="*/ 9 h 218"/>
                <a:gd name="T2" fmla="*/ 15 w 133"/>
                <a:gd name="T3" fmla="*/ 33 h 218"/>
                <a:gd name="T4" fmla="*/ 106 w 133"/>
                <a:gd name="T5" fmla="*/ 200 h 218"/>
                <a:gd name="T6" fmla="*/ 133 w 133"/>
                <a:gd name="T7" fmla="*/ 200 h 218"/>
                <a:gd name="T8" fmla="*/ 29 w 133"/>
                <a:gd name="T9" fmla="*/ 9 h 218"/>
              </a:gdLst>
              <a:ahLst/>
              <a:cxnLst>
                <a:cxn ang="0">
                  <a:pos x="T0" y="T1"/>
                </a:cxn>
                <a:cxn ang="0">
                  <a:pos x="T2" y="T3"/>
                </a:cxn>
                <a:cxn ang="0">
                  <a:pos x="T4" y="T5"/>
                </a:cxn>
                <a:cxn ang="0">
                  <a:pos x="T6" y="T7"/>
                </a:cxn>
                <a:cxn ang="0">
                  <a:pos x="T8" y="T9"/>
                </a:cxn>
              </a:cxnLst>
              <a:rect l="0" t="0" r="r" b="b"/>
              <a:pathLst>
                <a:path w="133" h="218">
                  <a:moveTo>
                    <a:pt x="29" y="9"/>
                  </a:moveTo>
                  <a:cubicBezTo>
                    <a:pt x="14" y="0"/>
                    <a:pt x="0" y="23"/>
                    <a:pt x="15" y="33"/>
                  </a:cubicBezTo>
                  <a:cubicBezTo>
                    <a:pt x="72" y="68"/>
                    <a:pt x="105" y="134"/>
                    <a:pt x="106" y="200"/>
                  </a:cubicBezTo>
                  <a:cubicBezTo>
                    <a:pt x="106" y="218"/>
                    <a:pt x="133" y="218"/>
                    <a:pt x="133" y="200"/>
                  </a:cubicBezTo>
                  <a:cubicBezTo>
                    <a:pt x="132" y="124"/>
                    <a:pt x="95" y="50"/>
                    <a:pt x="29" y="9"/>
                  </a:cubicBezTo>
                  <a:close/>
                </a:path>
              </a:pathLst>
            </a:custGeom>
            <a:solidFill>
              <a:srgbClr val="FFDA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7" name="Freeform 158">
              <a:extLst>
                <a:ext uri="{FF2B5EF4-FFF2-40B4-BE49-F238E27FC236}">
                  <a16:creationId xmlns:a16="http://schemas.microsoft.com/office/drawing/2014/main" id="{21C07320-AC7E-4DCC-A223-EDE3B6035132}"/>
                </a:ext>
              </a:extLst>
            </p:cNvPr>
            <p:cNvSpPr>
              <a:spLocks/>
            </p:cNvSpPr>
            <p:nvPr/>
          </p:nvSpPr>
          <p:spPr bwMode="auto">
            <a:xfrm>
              <a:off x="3044" y="1488"/>
              <a:ext cx="255" cy="104"/>
            </a:xfrm>
            <a:custGeom>
              <a:avLst/>
              <a:gdLst>
                <a:gd name="T0" fmla="*/ 184 w 195"/>
                <a:gd name="T1" fmla="*/ 53 h 79"/>
                <a:gd name="T2" fmla="*/ 91 w 195"/>
                <a:gd name="T3" fmla="*/ 9 h 79"/>
                <a:gd name="T4" fmla="*/ 11 w 195"/>
                <a:gd name="T5" fmla="*/ 24 h 79"/>
                <a:gd name="T6" fmla="*/ 22 w 195"/>
                <a:gd name="T7" fmla="*/ 43 h 79"/>
                <a:gd name="T8" fmla="*/ 51 w 195"/>
                <a:gd name="T9" fmla="*/ 26 h 79"/>
                <a:gd name="T10" fmla="*/ 91 w 195"/>
                <a:gd name="T11" fmla="*/ 31 h 79"/>
                <a:gd name="T12" fmla="*/ 173 w 195"/>
                <a:gd name="T13" fmla="*/ 71 h 79"/>
                <a:gd name="T14" fmla="*/ 184 w 195"/>
                <a:gd name="T15" fmla="*/ 53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79">
                  <a:moveTo>
                    <a:pt x="184" y="53"/>
                  </a:moveTo>
                  <a:cubicBezTo>
                    <a:pt x="156" y="33"/>
                    <a:pt x="124" y="18"/>
                    <a:pt x="91" y="9"/>
                  </a:cubicBezTo>
                  <a:cubicBezTo>
                    <a:pt x="60" y="0"/>
                    <a:pt x="37" y="5"/>
                    <a:pt x="11" y="24"/>
                  </a:cubicBezTo>
                  <a:cubicBezTo>
                    <a:pt x="0" y="33"/>
                    <a:pt x="11" y="51"/>
                    <a:pt x="22" y="43"/>
                  </a:cubicBezTo>
                  <a:cubicBezTo>
                    <a:pt x="31" y="36"/>
                    <a:pt x="40" y="29"/>
                    <a:pt x="51" y="26"/>
                  </a:cubicBezTo>
                  <a:cubicBezTo>
                    <a:pt x="64" y="22"/>
                    <a:pt x="78" y="27"/>
                    <a:pt x="91" y="31"/>
                  </a:cubicBezTo>
                  <a:cubicBezTo>
                    <a:pt x="120" y="39"/>
                    <a:pt x="148" y="53"/>
                    <a:pt x="173" y="71"/>
                  </a:cubicBezTo>
                  <a:cubicBezTo>
                    <a:pt x="184" y="79"/>
                    <a:pt x="195" y="61"/>
                    <a:pt x="184" y="53"/>
                  </a:cubicBezTo>
                  <a:close/>
                </a:path>
              </a:pathLst>
            </a:custGeom>
            <a:solidFill>
              <a:srgbClr val="FFDA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8" name="Freeform 159">
              <a:extLst>
                <a:ext uri="{FF2B5EF4-FFF2-40B4-BE49-F238E27FC236}">
                  <a16:creationId xmlns:a16="http://schemas.microsoft.com/office/drawing/2014/main" id="{9FCD2709-B121-40FB-928B-30FAC52D20C3}"/>
                </a:ext>
              </a:extLst>
            </p:cNvPr>
            <p:cNvSpPr>
              <a:spLocks/>
            </p:cNvSpPr>
            <p:nvPr/>
          </p:nvSpPr>
          <p:spPr bwMode="auto">
            <a:xfrm>
              <a:off x="3354" y="1525"/>
              <a:ext cx="214" cy="107"/>
            </a:xfrm>
            <a:custGeom>
              <a:avLst/>
              <a:gdLst>
                <a:gd name="T0" fmla="*/ 153 w 164"/>
                <a:gd name="T1" fmla="*/ 58 h 82"/>
                <a:gd name="T2" fmla="*/ 94 w 164"/>
                <a:gd name="T3" fmla="*/ 11 h 82"/>
                <a:gd name="T4" fmla="*/ 11 w 164"/>
                <a:gd name="T5" fmla="*/ 29 h 82"/>
                <a:gd name="T6" fmla="*/ 22 w 164"/>
                <a:gd name="T7" fmla="*/ 47 h 82"/>
                <a:gd name="T8" fmla="*/ 89 w 164"/>
                <a:gd name="T9" fmla="*/ 32 h 82"/>
                <a:gd name="T10" fmla="*/ 138 w 164"/>
                <a:gd name="T11" fmla="*/ 73 h 82"/>
                <a:gd name="T12" fmla="*/ 153 w 164"/>
                <a:gd name="T13" fmla="*/ 58 h 82"/>
              </a:gdLst>
              <a:ahLst/>
              <a:cxnLst>
                <a:cxn ang="0">
                  <a:pos x="T0" y="T1"/>
                </a:cxn>
                <a:cxn ang="0">
                  <a:pos x="T2" y="T3"/>
                </a:cxn>
                <a:cxn ang="0">
                  <a:pos x="T4" y="T5"/>
                </a:cxn>
                <a:cxn ang="0">
                  <a:pos x="T6" y="T7"/>
                </a:cxn>
                <a:cxn ang="0">
                  <a:pos x="T8" y="T9"/>
                </a:cxn>
                <a:cxn ang="0">
                  <a:pos x="T10" y="T11"/>
                </a:cxn>
                <a:cxn ang="0">
                  <a:pos x="T12" y="T13"/>
                </a:cxn>
              </a:cxnLst>
              <a:rect l="0" t="0" r="r" b="b"/>
              <a:pathLst>
                <a:path w="164" h="82">
                  <a:moveTo>
                    <a:pt x="153" y="58"/>
                  </a:moveTo>
                  <a:cubicBezTo>
                    <a:pt x="134" y="42"/>
                    <a:pt x="118" y="20"/>
                    <a:pt x="94" y="11"/>
                  </a:cubicBezTo>
                  <a:cubicBezTo>
                    <a:pt x="64" y="0"/>
                    <a:pt x="36" y="11"/>
                    <a:pt x="11" y="29"/>
                  </a:cubicBezTo>
                  <a:cubicBezTo>
                    <a:pt x="0" y="37"/>
                    <a:pt x="11" y="55"/>
                    <a:pt x="22" y="47"/>
                  </a:cubicBezTo>
                  <a:cubicBezTo>
                    <a:pt x="42" y="33"/>
                    <a:pt x="65" y="21"/>
                    <a:pt x="89" y="32"/>
                  </a:cubicBezTo>
                  <a:cubicBezTo>
                    <a:pt x="109" y="41"/>
                    <a:pt x="122" y="60"/>
                    <a:pt x="138" y="73"/>
                  </a:cubicBezTo>
                  <a:cubicBezTo>
                    <a:pt x="148" y="82"/>
                    <a:pt x="164" y="67"/>
                    <a:pt x="153" y="58"/>
                  </a:cubicBezTo>
                  <a:close/>
                </a:path>
              </a:pathLst>
            </a:custGeom>
            <a:solidFill>
              <a:srgbClr val="FFDA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9" name="Freeform 160">
              <a:extLst>
                <a:ext uri="{FF2B5EF4-FFF2-40B4-BE49-F238E27FC236}">
                  <a16:creationId xmlns:a16="http://schemas.microsoft.com/office/drawing/2014/main" id="{BF2EFB1A-F31C-4867-B981-C907571E24F5}"/>
                </a:ext>
              </a:extLst>
            </p:cNvPr>
            <p:cNvSpPr>
              <a:spLocks/>
            </p:cNvSpPr>
            <p:nvPr/>
          </p:nvSpPr>
          <p:spPr bwMode="auto">
            <a:xfrm>
              <a:off x="3283" y="1258"/>
              <a:ext cx="271" cy="228"/>
            </a:xfrm>
            <a:custGeom>
              <a:avLst/>
              <a:gdLst>
                <a:gd name="T0" fmla="*/ 196 w 207"/>
                <a:gd name="T1" fmla="*/ 148 h 174"/>
                <a:gd name="T2" fmla="*/ 159 w 207"/>
                <a:gd name="T3" fmla="*/ 109 h 174"/>
                <a:gd name="T4" fmla="*/ 121 w 207"/>
                <a:gd name="T5" fmla="*/ 72 h 174"/>
                <a:gd name="T6" fmla="*/ 78 w 207"/>
                <a:gd name="T7" fmla="*/ 39 h 174"/>
                <a:gd name="T8" fmla="*/ 22 w 207"/>
                <a:gd name="T9" fmla="*/ 8 h 174"/>
                <a:gd name="T10" fmla="*/ 12 w 207"/>
                <a:gd name="T11" fmla="*/ 26 h 174"/>
                <a:gd name="T12" fmla="*/ 63 w 207"/>
                <a:gd name="T13" fmla="*/ 55 h 174"/>
                <a:gd name="T14" fmla="*/ 110 w 207"/>
                <a:gd name="T15" fmla="*/ 91 h 174"/>
                <a:gd name="T16" fmla="*/ 147 w 207"/>
                <a:gd name="T17" fmla="*/ 128 h 174"/>
                <a:gd name="T18" fmla="*/ 185 w 207"/>
                <a:gd name="T19" fmla="*/ 166 h 174"/>
                <a:gd name="T20" fmla="*/ 196 w 207"/>
                <a:gd name="T21" fmla="*/ 14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7" h="174">
                  <a:moveTo>
                    <a:pt x="196" y="148"/>
                  </a:moveTo>
                  <a:cubicBezTo>
                    <a:pt x="182" y="137"/>
                    <a:pt x="171" y="123"/>
                    <a:pt x="159" y="109"/>
                  </a:cubicBezTo>
                  <a:cubicBezTo>
                    <a:pt x="148" y="96"/>
                    <a:pt x="134" y="84"/>
                    <a:pt x="121" y="72"/>
                  </a:cubicBezTo>
                  <a:cubicBezTo>
                    <a:pt x="107" y="60"/>
                    <a:pt x="94" y="48"/>
                    <a:pt x="78" y="39"/>
                  </a:cubicBezTo>
                  <a:cubicBezTo>
                    <a:pt x="59" y="28"/>
                    <a:pt x="40" y="20"/>
                    <a:pt x="22" y="8"/>
                  </a:cubicBezTo>
                  <a:cubicBezTo>
                    <a:pt x="11" y="0"/>
                    <a:pt x="0" y="18"/>
                    <a:pt x="12" y="26"/>
                  </a:cubicBezTo>
                  <a:cubicBezTo>
                    <a:pt x="28" y="37"/>
                    <a:pt x="45" y="45"/>
                    <a:pt x="63" y="55"/>
                  </a:cubicBezTo>
                  <a:cubicBezTo>
                    <a:pt x="80" y="64"/>
                    <a:pt x="95" y="77"/>
                    <a:pt x="110" y="91"/>
                  </a:cubicBezTo>
                  <a:cubicBezTo>
                    <a:pt x="123" y="103"/>
                    <a:pt x="136" y="114"/>
                    <a:pt x="147" y="128"/>
                  </a:cubicBezTo>
                  <a:cubicBezTo>
                    <a:pt x="159" y="142"/>
                    <a:pt x="170" y="155"/>
                    <a:pt x="185" y="166"/>
                  </a:cubicBezTo>
                  <a:cubicBezTo>
                    <a:pt x="196" y="174"/>
                    <a:pt x="207" y="156"/>
                    <a:pt x="196" y="148"/>
                  </a:cubicBezTo>
                  <a:close/>
                </a:path>
              </a:pathLst>
            </a:custGeom>
            <a:solidFill>
              <a:srgbClr val="FFDA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0" name="Freeform 161">
              <a:extLst>
                <a:ext uri="{FF2B5EF4-FFF2-40B4-BE49-F238E27FC236}">
                  <a16:creationId xmlns:a16="http://schemas.microsoft.com/office/drawing/2014/main" id="{82BFE1C8-8DB8-48A9-8CDE-0987932135E5}"/>
                </a:ext>
              </a:extLst>
            </p:cNvPr>
            <p:cNvSpPr>
              <a:spLocks/>
            </p:cNvSpPr>
            <p:nvPr/>
          </p:nvSpPr>
          <p:spPr bwMode="auto">
            <a:xfrm>
              <a:off x="3302" y="1380"/>
              <a:ext cx="90" cy="46"/>
            </a:xfrm>
            <a:custGeom>
              <a:avLst/>
              <a:gdLst>
                <a:gd name="T0" fmla="*/ 55 w 69"/>
                <a:gd name="T1" fmla="*/ 6 h 35"/>
                <a:gd name="T2" fmla="*/ 11 w 69"/>
                <a:gd name="T3" fmla="*/ 11 h 35"/>
                <a:gd name="T4" fmla="*/ 26 w 69"/>
                <a:gd name="T5" fmla="*/ 26 h 35"/>
                <a:gd name="T6" fmla="*/ 50 w 69"/>
                <a:gd name="T7" fmla="*/ 26 h 35"/>
                <a:gd name="T8" fmla="*/ 55 w 69"/>
                <a:gd name="T9" fmla="*/ 6 h 35"/>
              </a:gdLst>
              <a:ahLst/>
              <a:cxnLst>
                <a:cxn ang="0">
                  <a:pos x="T0" y="T1"/>
                </a:cxn>
                <a:cxn ang="0">
                  <a:pos x="T2" y="T3"/>
                </a:cxn>
                <a:cxn ang="0">
                  <a:pos x="T4" y="T5"/>
                </a:cxn>
                <a:cxn ang="0">
                  <a:pos x="T6" y="T7"/>
                </a:cxn>
                <a:cxn ang="0">
                  <a:pos x="T8" y="T9"/>
                </a:cxn>
              </a:cxnLst>
              <a:rect l="0" t="0" r="r" b="b"/>
              <a:pathLst>
                <a:path w="69" h="35">
                  <a:moveTo>
                    <a:pt x="55" y="6"/>
                  </a:moveTo>
                  <a:cubicBezTo>
                    <a:pt x="40" y="2"/>
                    <a:pt x="23" y="0"/>
                    <a:pt x="11" y="11"/>
                  </a:cubicBezTo>
                  <a:cubicBezTo>
                    <a:pt x="0" y="20"/>
                    <a:pt x="15" y="35"/>
                    <a:pt x="26" y="26"/>
                  </a:cubicBezTo>
                  <a:cubicBezTo>
                    <a:pt x="31" y="21"/>
                    <a:pt x="43" y="25"/>
                    <a:pt x="50" y="26"/>
                  </a:cubicBezTo>
                  <a:cubicBezTo>
                    <a:pt x="63" y="30"/>
                    <a:pt x="69" y="10"/>
                    <a:pt x="55" y="6"/>
                  </a:cubicBezTo>
                  <a:close/>
                </a:path>
              </a:pathLst>
            </a:custGeom>
            <a:solidFill>
              <a:srgbClr val="FFDA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1" name="Freeform 162">
              <a:extLst>
                <a:ext uri="{FF2B5EF4-FFF2-40B4-BE49-F238E27FC236}">
                  <a16:creationId xmlns:a16="http://schemas.microsoft.com/office/drawing/2014/main" id="{286AE5F3-2D14-4F46-B168-CD84FC72006A}"/>
                </a:ext>
              </a:extLst>
            </p:cNvPr>
            <p:cNvSpPr>
              <a:spLocks/>
            </p:cNvSpPr>
            <p:nvPr/>
          </p:nvSpPr>
          <p:spPr bwMode="auto">
            <a:xfrm>
              <a:off x="3658" y="1637"/>
              <a:ext cx="66" cy="132"/>
            </a:xfrm>
            <a:custGeom>
              <a:avLst/>
              <a:gdLst>
                <a:gd name="T0" fmla="*/ 26 w 50"/>
                <a:gd name="T1" fmla="*/ 8 h 101"/>
                <a:gd name="T2" fmla="*/ 10 w 50"/>
                <a:gd name="T3" fmla="*/ 24 h 101"/>
                <a:gd name="T4" fmla="*/ 28 w 50"/>
                <a:gd name="T5" fmla="*/ 87 h 101"/>
                <a:gd name="T6" fmla="*/ 49 w 50"/>
                <a:gd name="T7" fmla="*/ 87 h 101"/>
                <a:gd name="T8" fmla="*/ 26 w 50"/>
                <a:gd name="T9" fmla="*/ 8 h 101"/>
              </a:gdLst>
              <a:ahLst/>
              <a:cxnLst>
                <a:cxn ang="0">
                  <a:pos x="T0" y="T1"/>
                </a:cxn>
                <a:cxn ang="0">
                  <a:pos x="T2" y="T3"/>
                </a:cxn>
                <a:cxn ang="0">
                  <a:pos x="T4" y="T5"/>
                </a:cxn>
                <a:cxn ang="0">
                  <a:pos x="T6" y="T7"/>
                </a:cxn>
                <a:cxn ang="0">
                  <a:pos x="T8" y="T9"/>
                </a:cxn>
              </a:cxnLst>
              <a:rect l="0" t="0" r="r" b="b"/>
              <a:pathLst>
                <a:path w="50" h="101">
                  <a:moveTo>
                    <a:pt x="26" y="8"/>
                  </a:moveTo>
                  <a:cubicBezTo>
                    <a:pt x="15" y="0"/>
                    <a:pt x="0" y="15"/>
                    <a:pt x="10" y="24"/>
                  </a:cubicBezTo>
                  <a:cubicBezTo>
                    <a:pt x="29" y="38"/>
                    <a:pt x="26" y="66"/>
                    <a:pt x="28" y="87"/>
                  </a:cubicBezTo>
                  <a:cubicBezTo>
                    <a:pt x="29" y="101"/>
                    <a:pt x="50" y="101"/>
                    <a:pt x="49" y="87"/>
                  </a:cubicBezTo>
                  <a:cubicBezTo>
                    <a:pt x="47" y="60"/>
                    <a:pt x="49" y="27"/>
                    <a:pt x="26" y="8"/>
                  </a:cubicBezTo>
                  <a:close/>
                </a:path>
              </a:pathLst>
            </a:custGeom>
            <a:solidFill>
              <a:srgbClr val="FFDA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2" name="Freeform 163">
              <a:extLst>
                <a:ext uri="{FF2B5EF4-FFF2-40B4-BE49-F238E27FC236}">
                  <a16:creationId xmlns:a16="http://schemas.microsoft.com/office/drawing/2014/main" id="{56704045-5839-4470-8F22-4E46D095C29B}"/>
                </a:ext>
              </a:extLst>
            </p:cNvPr>
            <p:cNvSpPr>
              <a:spLocks/>
            </p:cNvSpPr>
            <p:nvPr/>
          </p:nvSpPr>
          <p:spPr bwMode="auto">
            <a:xfrm>
              <a:off x="2302" y="1137"/>
              <a:ext cx="38" cy="35"/>
            </a:xfrm>
            <a:custGeom>
              <a:avLst/>
              <a:gdLst>
                <a:gd name="T0" fmla="*/ 25 w 29"/>
                <a:gd name="T1" fmla="*/ 19 h 27"/>
                <a:gd name="T2" fmla="*/ 19 w 29"/>
                <a:gd name="T3" fmla="*/ 24 h 27"/>
                <a:gd name="T4" fmla="*/ 11 w 29"/>
                <a:gd name="T5" fmla="*/ 26 h 27"/>
                <a:gd name="T6" fmla="*/ 0 w 29"/>
                <a:gd name="T7" fmla="*/ 16 h 27"/>
                <a:gd name="T8" fmla="*/ 8 w 29"/>
                <a:gd name="T9" fmla="*/ 6 h 27"/>
                <a:gd name="T10" fmla="*/ 10 w 29"/>
                <a:gd name="T11" fmla="*/ 4 h 27"/>
                <a:gd name="T12" fmla="*/ 25 w 29"/>
                <a:gd name="T13" fmla="*/ 4 h 27"/>
                <a:gd name="T14" fmla="*/ 25 w 29"/>
                <a:gd name="T15" fmla="*/ 19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7">
                  <a:moveTo>
                    <a:pt x="25" y="19"/>
                  </a:moveTo>
                  <a:cubicBezTo>
                    <a:pt x="23" y="21"/>
                    <a:pt x="21" y="22"/>
                    <a:pt x="19" y="24"/>
                  </a:cubicBezTo>
                  <a:cubicBezTo>
                    <a:pt x="17" y="25"/>
                    <a:pt x="14" y="26"/>
                    <a:pt x="11" y="26"/>
                  </a:cubicBezTo>
                  <a:cubicBezTo>
                    <a:pt x="5" y="27"/>
                    <a:pt x="0" y="21"/>
                    <a:pt x="0" y="16"/>
                  </a:cubicBezTo>
                  <a:cubicBezTo>
                    <a:pt x="0" y="11"/>
                    <a:pt x="4" y="7"/>
                    <a:pt x="8" y="6"/>
                  </a:cubicBezTo>
                  <a:cubicBezTo>
                    <a:pt x="9" y="5"/>
                    <a:pt x="9" y="4"/>
                    <a:pt x="10" y="4"/>
                  </a:cubicBezTo>
                  <a:cubicBezTo>
                    <a:pt x="14" y="0"/>
                    <a:pt x="21" y="0"/>
                    <a:pt x="25" y="4"/>
                  </a:cubicBezTo>
                  <a:cubicBezTo>
                    <a:pt x="29" y="8"/>
                    <a:pt x="29" y="15"/>
                    <a:pt x="25" y="19"/>
                  </a:cubicBezTo>
                  <a:close/>
                </a:path>
              </a:pathLst>
            </a:custGeom>
            <a:solidFill>
              <a:srgbClr val="FFDA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3" name="Freeform 164">
              <a:extLst>
                <a:ext uri="{FF2B5EF4-FFF2-40B4-BE49-F238E27FC236}">
                  <a16:creationId xmlns:a16="http://schemas.microsoft.com/office/drawing/2014/main" id="{3D406F2A-AE93-4BE7-8745-7E76104E49FE}"/>
                </a:ext>
              </a:extLst>
            </p:cNvPr>
            <p:cNvSpPr>
              <a:spLocks/>
            </p:cNvSpPr>
            <p:nvPr/>
          </p:nvSpPr>
          <p:spPr bwMode="auto">
            <a:xfrm>
              <a:off x="3023" y="1222"/>
              <a:ext cx="37" cy="31"/>
            </a:xfrm>
            <a:custGeom>
              <a:avLst/>
              <a:gdLst>
                <a:gd name="T0" fmla="*/ 24 w 28"/>
                <a:gd name="T1" fmla="*/ 5 h 24"/>
                <a:gd name="T2" fmla="*/ 10 w 28"/>
                <a:gd name="T3" fmla="*/ 0 h 24"/>
                <a:gd name="T4" fmla="*/ 0 w 28"/>
                <a:gd name="T5" fmla="*/ 11 h 24"/>
                <a:gd name="T6" fmla="*/ 10 w 28"/>
                <a:gd name="T7" fmla="*/ 22 h 24"/>
                <a:gd name="T8" fmla="*/ 11 w 28"/>
                <a:gd name="T9" fmla="*/ 22 h 24"/>
                <a:gd name="T10" fmla="*/ 24 w 28"/>
                <a:gd name="T11" fmla="*/ 20 h 24"/>
                <a:gd name="T12" fmla="*/ 24 w 28"/>
                <a:gd name="T13" fmla="*/ 5 h 24"/>
              </a:gdLst>
              <a:ahLst/>
              <a:cxnLst>
                <a:cxn ang="0">
                  <a:pos x="T0" y="T1"/>
                </a:cxn>
                <a:cxn ang="0">
                  <a:pos x="T2" y="T3"/>
                </a:cxn>
                <a:cxn ang="0">
                  <a:pos x="T4" y="T5"/>
                </a:cxn>
                <a:cxn ang="0">
                  <a:pos x="T6" y="T7"/>
                </a:cxn>
                <a:cxn ang="0">
                  <a:pos x="T8" y="T9"/>
                </a:cxn>
                <a:cxn ang="0">
                  <a:pos x="T10" y="T11"/>
                </a:cxn>
                <a:cxn ang="0">
                  <a:pos x="T12" y="T13"/>
                </a:cxn>
              </a:cxnLst>
              <a:rect l="0" t="0" r="r" b="b"/>
              <a:pathLst>
                <a:path w="28" h="24">
                  <a:moveTo>
                    <a:pt x="24" y="5"/>
                  </a:moveTo>
                  <a:cubicBezTo>
                    <a:pt x="20" y="1"/>
                    <a:pt x="16" y="0"/>
                    <a:pt x="10" y="0"/>
                  </a:cubicBezTo>
                  <a:cubicBezTo>
                    <a:pt x="5" y="0"/>
                    <a:pt x="0" y="5"/>
                    <a:pt x="0" y="11"/>
                  </a:cubicBezTo>
                  <a:cubicBezTo>
                    <a:pt x="0" y="17"/>
                    <a:pt x="5" y="22"/>
                    <a:pt x="10" y="22"/>
                  </a:cubicBezTo>
                  <a:cubicBezTo>
                    <a:pt x="11" y="22"/>
                    <a:pt x="11" y="22"/>
                    <a:pt x="11" y="22"/>
                  </a:cubicBezTo>
                  <a:cubicBezTo>
                    <a:pt x="16" y="24"/>
                    <a:pt x="21" y="23"/>
                    <a:pt x="24" y="20"/>
                  </a:cubicBezTo>
                  <a:cubicBezTo>
                    <a:pt x="28" y="16"/>
                    <a:pt x="28" y="9"/>
                    <a:pt x="24" y="5"/>
                  </a:cubicBezTo>
                  <a:close/>
                </a:path>
              </a:pathLst>
            </a:custGeom>
            <a:solidFill>
              <a:srgbClr val="FFDA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4" name="Freeform 165">
              <a:extLst>
                <a:ext uri="{FF2B5EF4-FFF2-40B4-BE49-F238E27FC236}">
                  <a16:creationId xmlns:a16="http://schemas.microsoft.com/office/drawing/2014/main" id="{3A86F27A-520D-414E-9409-C2087801BDAA}"/>
                </a:ext>
              </a:extLst>
            </p:cNvPr>
            <p:cNvSpPr>
              <a:spLocks/>
            </p:cNvSpPr>
            <p:nvPr/>
          </p:nvSpPr>
          <p:spPr bwMode="auto">
            <a:xfrm>
              <a:off x="2761" y="1809"/>
              <a:ext cx="30" cy="27"/>
            </a:xfrm>
            <a:custGeom>
              <a:avLst/>
              <a:gdLst>
                <a:gd name="T0" fmla="*/ 12 w 23"/>
                <a:gd name="T1" fmla="*/ 0 h 21"/>
                <a:gd name="T2" fmla="*/ 11 w 23"/>
                <a:gd name="T3" fmla="*/ 0 h 21"/>
                <a:gd name="T4" fmla="*/ 0 w 23"/>
                <a:gd name="T5" fmla="*/ 11 h 21"/>
                <a:gd name="T6" fmla="*/ 11 w 23"/>
                <a:gd name="T7" fmla="*/ 21 h 21"/>
                <a:gd name="T8" fmla="*/ 12 w 23"/>
                <a:gd name="T9" fmla="*/ 21 h 21"/>
                <a:gd name="T10" fmla="*/ 23 w 23"/>
                <a:gd name="T11" fmla="*/ 11 h 21"/>
                <a:gd name="T12" fmla="*/ 12 w 23"/>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3" h="21">
                  <a:moveTo>
                    <a:pt x="12" y="0"/>
                  </a:moveTo>
                  <a:cubicBezTo>
                    <a:pt x="11" y="0"/>
                    <a:pt x="11" y="0"/>
                    <a:pt x="11" y="0"/>
                  </a:cubicBezTo>
                  <a:cubicBezTo>
                    <a:pt x="5" y="0"/>
                    <a:pt x="0" y="5"/>
                    <a:pt x="0" y="11"/>
                  </a:cubicBezTo>
                  <a:cubicBezTo>
                    <a:pt x="0" y="17"/>
                    <a:pt x="5" y="21"/>
                    <a:pt x="11" y="21"/>
                  </a:cubicBezTo>
                  <a:cubicBezTo>
                    <a:pt x="12" y="21"/>
                    <a:pt x="12" y="21"/>
                    <a:pt x="12" y="21"/>
                  </a:cubicBezTo>
                  <a:cubicBezTo>
                    <a:pt x="18" y="21"/>
                    <a:pt x="23" y="17"/>
                    <a:pt x="23" y="11"/>
                  </a:cubicBezTo>
                  <a:cubicBezTo>
                    <a:pt x="23" y="5"/>
                    <a:pt x="18" y="0"/>
                    <a:pt x="12" y="0"/>
                  </a:cubicBezTo>
                  <a:close/>
                </a:path>
              </a:pathLst>
            </a:custGeom>
            <a:solidFill>
              <a:srgbClr val="FFDA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5" name="Freeform 166">
              <a:extLst>
                <a:ext uri="{FF2B5EF4-FFF2-40B4-BE49-F238E27FC236}">
                  <a16:creationId xmlns:a16="http://schemas.microsoft.com/office/drawing/2014/main" id="{93D3DF0F-378B-44D1-B1D3-EE578EC7ABD6}"/>
                </a:ext>
              </a:extLst>
            </p:cNvPr>
            <p:cNvSpPr>
              <a:spLocks noEditPoints="1"/>
            </p:cNvSpPr>
            <p:nvPr/>
          </p:nvSpPr>
          <p:spPr bwMode="auto">
            <a:xfrm>
              <a:off x="841" y="875"/>
              <a:ext cx="2999" cy="2570"/>
            </a:xfrm>
            <a:custGeom>
              <a:avLst/>
              <a:gdLst>
                <a:gd name="T0" fmla="*/ 1257 w 2295"/>
                <a:gd name="T1" fmla="*/ 1528 h 1966"/>
                <a:gd name="T2" fmla="*/ 740 w 2295"/>
                <a:gd name="T3" fmla="*/ 1717 h 1966"/>
                <a:gd name="T4" fmla="*/ 264 w 2295"/>
                <a:gd name="T5" fmla="*/ 1424 h 1966"/>
                <a:gd name="T6" fmla="*/ 8 w 2295"/>
                <a:gd name="T7" fmla="*/ 882 h 1966"/>
                <a:gd name="T8" fmla="*/ 557 w 2295"/>
                <a:gd name="T9" fmla="*/ 179 h 1966"/>
                <a:gd name="T10" fmla="*/ 1357 w 2295"/>
                <a:gd name="T11" fmla="*/ 27 h 1966"/>
                <a:gd name="T12" fmla="*/ 2242 w 2295"/>
                <a:gd name="T13" fmla="*/ 622 h 1966"/>
                <a:gd name="T14" fmla="*/ 599 w 2295"/>
                <a:gd name="T15" fmla="*/ 1317 h 1966"/>
                <a:gd name="T16" fmla="*/ 1660 w 2295"/>
                <a:gd name="T17" fmla="*/ 1075 h 1966"/>
                <a:gd name="T18" fmla="*/ 1085 w 2295"/>
                <a:gd name="T19" fmla="*/ 749 h 1966"/>
                <a:gd name="T20" fmla="*/ 770 w 2295"/>
                <a:gd name="T21" fmla="*/ 500 h 1966"/>
                <a:gd name="T22" fmla="*/ 1383 w 2295"/>
                <a:gd name="T23" fmla="*/ 843 h 1966"/>
                <a:gd name="T24" fmla="*/ 1741 w 2295"/>
                <a:gd name="T25" fmla="*/ 1016 h 1966"/>
                <a:gd name="T26" fmla="*/ 2028 w 2295"/>
                <a:gd name="T27" fmla="*/ 1116 h 1966"/>
                <a:gd name="T28" fmla="*/ 2150 w 2295"/>
                <a:gd name="T29" fmla="*/ 629 h 1966"/>
                <a:gd name="T30" fmla="*/ 1678 w 2295"/>
                <a:gd name="T31" fmla="*/ 489 h 1966"/>
                <a:gd name="T32" fmla="*/ 1716 w 2295"/>
                <a:gd name="T33" fmla="*/ 258 h 1966"/>
                <a:gd name="T34" fmla="*/ 1531 w 2295"/>
                <a:gd name="T35" fmla="*/ 576 h 1966"/>
                <a:gd name="T36" fmla="*/ 1968 w 2295"/>
                <a:gd name="T37" fmla="*/ 824 h 1966"/>
                <a:gd name="T38" fmla="*/ 1801 w 2295"/>
                <a:gd name="T39" fmla="*/ 747 h 1966"/>
                <a:gd name="T40" fmla="*/ 1407 w 2295"/>
                <a:gd name="T41" fmla="*/ 632 h 1966"/>
                <a:gd name="T42" fmla="*/ 1235 w 2295"/>
                <a:gd name="T43" fmla="*/ 167 h 1966"/>
                <a:gd name="T44" fmla="*/ 1543 w 2295"/>
                <a:gd name="T45" fmla="*/ 213 h 1966"/>
                <a:gd name="T46" fmla="*/ 1035 w 2295"/>
                <a:gd name="T47" fmla="*/ 165 h 1966"/>
                <a:gd name="T48" fmla="*/ 1225 w 2295"/>
                <a:gd name="T49" fmla="*/ 560 h 1966"/>
                <a:gd name="T50" fmla="*/ 773 w 2295"/>
                <a:gd name="T51" fmla="*/ 204 h 1966"/>
                <a:gd name="T52" fmla="*/ 356 w 2295"/>
                <a:gd name="T53" fmla="*/ 384 h 1966"/>
                <a:gd name="T54" fmla="*/ 461 w 2295"/>
                <a:gd name="T55" fmla="*/ 418 h 1966"/>
                <a:gd name="T56" fmla="*/ 1029 w 2295"/>
                <a:gd name="T57" fmla="*/ 469 h 1966"/>
                <a:gd name="T58" fmla="*/ 592 w 2295"/>
                <a:gd name="T59" fmla="*/ 354 h 1966"/>
                <a:gd name="T60" fmla="*/ 262 w 2295"/>
                <a:gd name="T61" fmla="*/ 637 h 1966"/>
                <a:gd name="T62" fmla="*/ 345 w 2295"/>
                <a:gd name="T63" fmla="*/ 824 h 1966"/>
                <a:gd name="T64" fmla="*/ 933 w 2295"/>
                <a:gd name="T65" fmla="*/ 955 h 1966"/>
                <a:gd name="T66" fmla="*/ 1601 w 2295"/>
                <a:gd name="T67" fmla="*/ 1185 h 1966"/>
                <a:gd name="T68" fmla="*/ 1067 w 2295"/>
                <a:gd name="T69" fmla="*/ 1036 h 1966"/>
                <a:gd name="T70" fmla="*/ 723 w 2295"/>
                <a:gd name="T71" fmla="*/ 1046 h 1966"/>
                <a:gd name="T72" fmla="*/ 365 w 2295"/>
                <a:gd name="T73" fmla="*/ 848 h 1966"/>
                <a:gd name="T74" fmla="*/ 63 w 2295"/>
                <a:gd name="T75" fmla="*/ 790 h 1966"/>
                <a:gd name="T76" fmla="*/ 120 w 2295"/>
                <a:gd name="T77" fmla="*/ 1028 h 1966"/>
                <a:gd name="T78" fmla="*/ 311 w 2295"/>
                <a:gd name="T79" fmla="*/ 1322 h 1966"/>
                <a:gd name="T80" fmla="*/ 330 w 2295"/>
                <a:gd name="T81" fmla="*/ 1227 h 1966"/>
                <a:gd name="T82" fmla="*/ 2128 w 2295"/>
                <a:gd name="T83" fmla="*/ 485 h 1966"/>
                <a:gd name="T84" fmla="*/ 1906 w 2295"/>
                <a:gd name="T85" fmla="*/ 245 h 1966"/>
                <a:gd name="T86" fmla="*/ 1916 w 2295"/>
                <a:gd name="T87" fmla="*/ 379 h 1966"/>
                <a:gd name="T88" fmla="*/ 1554 w 2295"/>
                <a:gd name="T89" fmla="*/ 173 h 1966"/>
                <a:gd name="T90" fmla="*/ 635 w 2295"/>
                <a:gd name="T91" fmla="*/ 1358 h 1966"/>
                <a:gd name="T92" fmla="*/ 661 w 2295"/>
                <a:gd name="T93" fmla="*/ 1429 h 1966"/>
                <a:gd name="T94" fmla="*/ 763 w 2295"/>
                <a:gd name="T95" fmla="*/ 1454 h 1966"/>
                <a:gd name="T96" fmla="*/ 1068 w 2295"/>
                <a:gd name="T97" fmla="*/ 1442 h 1966"/>
                <a:gd name="T98" fmla="*/ 404 w 2295"/>
                <a:gd name="T99" fmla="*/ 1446 h 1966"/>
                <a:gd name="T100" fmla="*/ 799 w 2295"/>
                <a:gd name="T101" fmla="*/ 1493 h 1966"/>
                <a:gd name="T102" fmla="*/ 941 w 2295"/>
                <a:gd name="T103" fmla="*/ 1451 h 1966"/>
                <a:gd name="T104" fmla="*/ 897 w 2295"/>
                <a:gd name="T105" fmla="*/ 1452 h 1966"/>
                <a:gd name="T106" fmla="*/ 1020 w 2295"/>
                <a:gd name="T107" fmla="*/ 1442 h 1966"/>
                <a:gd name="T108" fmla="*/ 859 w 2295"/>
                <a:gd name="T109" fmla="*/ 1469 h 1966"/>
                <a:gd name="T110" fmla="*/ 759 w 2295"/>
                <a:gd name="T111" fmla="*/ 1493 h 1966"/>
                <a:gd name="T112" fmla="*/ 531 w 2295"/>
                <a:gd name="T113" fmla="*/ 1617 h 1966"/>
                <a:gd name="T114" fmla="*/ 604 w 2295"/>
                <a:gd name="T115" fmla="*/ 1634 h 1966"/>
                <a:gd name="T116" fmla="*/ 424 w 2295"/>
                <a:gd name="T117" fmla="*/ 1536 h 1966"/>
                <a:gd name="T118" fmla="*/ 454 w 2295"/>
                <a:gd name="T119" fmla="*/ 1597 h 1966"/>
                <a:gd name="T120" fmla="*/ 346 w 2295"/>
                <a:gd name="T121" fmla="*/ 1445 h 1966"/>
                <a:gd name="T122" fmla="*/ 939 w 2295"/>
                <a:gd name="T123" fmla="*/ 1415 h 1966"/>
                <a:gd name="T124" fmla="*/ 901 w 2295"/>
                <a:gd name="T125" fmla="*/ 1419 h 1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5" h="1966">
                  <a:moveTo>
                    <a:pt x="2295" y="905"/>
                  </a:moveTo>
                  <a:cubicBezTo>
                    <a:pt x="2291" y="934"/>
                    <a:pt x="2288" y="964"/>
                    <a:pt x="2283" y="993"/>
                  </a:cubicBezTo>
                  <a:cubicBezTo>
                    <a:pt x="2276" y="1036"/>
                    <a:pt x="2258" y="1076"/>
                    <a:pt x="2233" y="1112"/>
                  </a:cubicBezTo>
                  <a:cubicBezTo>
                    <a:pt x="2195" y="1166"/>
                    <a:pt x="2141" y="1190"/>
                    <a:pt x="2077" y="1194"/>
                  </a:cubicBezTo>
                  <a:cubicBezTo>
                    <a:pt x="1999" y="1198"/>
                    <a:pt x="1923" y="1191"/>
                    <a:pt x="1847" y="1172"/>
                  </a:cubicBezTo>
                  <a:cubicBezTo>
                    <a:pt x="1826" y="1167"/>
                    <a:pt x="1819" y="1170"/>
                    <a:pt x="1811" y="1191"/>
                  </a:cubicBezTo>
                  <a:cubicBezTo>
                    <a:pt x="1797" y="1228"/>
                    <a:pt x="1785" y="1266"/>
                    <a:pt x="1772" y="1303"/>
                  </a:cubicBezTo>
                  <a:cubicBezTo>
                    <a:pt x="1768" y="1314"/>
                    <a:pt x="1764" y="1325"/>
                    <a:pt x="1760" y="1336"/>
                  </a:cubicBezTo>
                  <a:cubicBezTo>
                    <a:pt x="1715" y="1453"/>
                    <a:pt x="1625" y="1513"/>
                    <a:pt x="1504" y="1532"/>
                  </a:cubicBezTo>
                  <a:cubicBezTo>
                    <a:pt x="1421" y="1545"/>
                    <a:pt x="1339" y="1539"/>
                    <a:pt x="1257" y="1528"/>
                  </a:cubicBezTo>
                  <a:cubicBezTo>
                    <a:pt x="1235" y="1525"/>
                    <a:pt x="1219" y="1529"/>
                    <a:pt x="1203" y="1546"/>
                  </a:cubicBezTo>
                  <a:cubicBezTo>
                    <a:pt x="1168" y="1583"/>
                    <a:pt x="1123" y="1603"/>
                    <a:pt x="1072" y="1609"/>
                  </a:cubicBezTo>
                  <a:cubicBezTo>
                    <a:pt x="1037" y="1613"/>
                    <a:pt x="1012" y="1628"/>
                    <a:pt x="993" y="1658"/>
                  </a:cubicBezTo>
                  <a:cubicBezTo>
                    <a:pt x="939" y="1746"/>
                    <a:pt x="894" y="1838"/>
                    <a:pt x="854" y="1933"/>
                  </a:cubicBezTo>
                  <a:cubicBezTo>
                    <a:pt x="852" y="1938"/>
                    <a:pt x="850" y="1943"/>
                    <a:pt x="848" y="1947"/>
                  </a:cubicBezTo>
                  <a:cubicBezTo>
                    <a:pt x="842" y="1959"/>
                    <a:pt x="833" y="1966"/>
                    <a:pt x="820" y="1964"/>
                  </a:cubicBezTo>
                  <a:cubicBezTo>
                    <a:pt x="797" y="1962"/>
                    <a:pt x="774" y="1960"/>
                    <a:pt x="752" y="1956"/>
                  </a:cubicBezTo>
                  <a:cubicBezTo>
                    <a:pt x="733" y="1952"/>
                    <a:pt x="724" y="1934"/>
                    <a:pt x="729" y="1913"/>
                  </a:cubicBezTo>
                  <a:cubicBezTo>
                    <a:pt x="739" y="1868"/>
                    <a:pt x="747" y="1822"/>
                    <a:pt x="759" y="1777"/>
                  </a:cubicBezTo>
                  <a:cubicBezTo>
                    <a:pt x="765" y="1752"/>
                    <a:pt x="762" y="1732"/>
                    <a:pt x="740" y="1717"/>
                  </a:cubicBezTo>
                  <a:cubicBezTo>
                    <a:pt x="735" y="1713"/>
                    <a:pt x="730" y="1707"/>
                    <a:pt x="725" y="1702"/>
                  </a:cubicBezTo>
                  <a:cubicBezTo>
                    <a:pt x="713" y="1689"/>
                    <a:pt x="698" y="1683"/>
                    <a:pt x="681" y="1682"/>
                  </a:cubicBezTo>
                  <a:cubicBezTo>
                    <a:pt x="638" y="1677"/>
                    <a:pt x="595" y="1671"/>
                    <a:pt x="552" y="1666"/>
                  </a:cubicBezTo>
                  <a:cubicBezTo>
                    <a:pt x="551" y="1666"/>
                    <a:pt x="550" y="1666"/>
                    <a:pt x="549" y="1666"/>
                  </a:cubicBezTo>
                  <a:cubicBezTo>
                    <a:pt x="506" y="1650"/>
                    <a:pt x="463" y="1637"/>
                    <a:pt x="423" y="1618"/>
                  </a:cubicBezTo>
                  <a:cubicBezTo>
                    <a:pt x="395" y="1605"/>
                    <a:pt x="370" y="1583"/>
                    <a:pt x="345" y="1564"/>
                  </a:cubicBezTo>
                  <a:cubicBezTo>
                    <a:pt x="340" y="1561"/>
                    <a:pt x="335" y="1556"/>
                    <a:pt x="332" y="1551"/>
                  </a:cubicBezTo>
                  <a:cubicBezTo>
                    <a:pt x="320" y="1531"/>
                    <a:pt x="306" y="1511"/>
                    <a:pt x="296" y="1489"/>
                  </a:cubicBezTo>
                  <a:cubicBezTo>
                    <a:pt x="289" y="1476"/>
                    <a:pt x="287" y="1460"/>
                    <a:pt x="285" y="1445"/>
                  </a:cubicBezTo>
                  <a:cubicBezTo>
                    <a:pt x="283" y="1426"/>
                    <a:pt x="283" y="1426"/>
                    <a:pt x="264" y="1424"/>
                  </a:cubicBezTo>
                  <a:cubicBezTo>
                    <a:pt x="228" y="1419"/>
                    <a:pt x="191" y="1415"/>
                    <a:pt x="160" y="1395"/>
                  </a:cubicBezTo>
                  <a:cubicBezTo>
                    <a:pt x="144" y="1385"/>
                    <a:pt x="129" y="1373"/>
                    <a:pt x="115" y="1360"/>
                  </a:cubicBezTo>
                  <a:cubicBezTo>
                    <a:pt x="100" y="1347"/>
                    <a:pt x="94" y="1328"/>
                    <a:pt x="89" y="1308"/>
                  </a:cubicBezTo>
                  <a:cubicBezTo>
                    <a:pt x="87" y="1299"/>
                    <a:pt x="82" y="1288"/>
                    <a:pt x="75" y="1281"/>
                  </a:cubicBezTo>
                  <a:cubicBezTo>
                    <a:pt x="55" y="1261"/>
                    <a:pt x="41" y="1238"/>
                    <a:pt x="39" y="1209"/>
                  </a:cubicBezTo>
                  <a:cubicBezTo>
                    <a:pt x="39" y="1200"/>
                    <a:pt x="36" y="1192"/>
                    <a:pt x="32" y="1185"/>
                  </a:cubicBezTo>
                  <a:cubicBezTo>
                    <a:pt x="8" y="1139"/>
                    <a:pt x="7" y="1091"/>
                    <a:pt x="18" y="1042"/>
                  </a:cubicBezTo>
                  <a:cubicBezTo>
                    <a:pt x="19" y="1040"/>
                    <a:pt x="19" y="1038"/>
                    <a:pt x="20" y="1036"/>
                  </a:cubicBezTo>
                  <a:cubicBezTo>
                    <a:pt x="25" y="1017"/>
                    <a:pt x="25" y="999"/>
                    <a:pt x="16" y="980"/>
                  </a:cubicBezTo>
                  <a:cubicBezTo>
                    <a:pt x="0" y="950"/>
                    <a:pt x="3" y="916"/>
                    <a:pt x="8" y="882"/>
                  </a:cubicBezTo>
                  <a:cubicBezTo>
                    <a:pt x="14" y="830"/>
                    <a:pt x="28" y="781"/>
                    <a:pt x="52" y="734"/>
                  </a:cubicBezTo>
                  <a:cubicBezTo>
                    <a:pt x="63" y="714"/>
                    <a:pt x="68" y="691"/>
                    <a:pt x="75" y="668"/>
                  </a:cubicBezTo>
                  <a:cubicBezTo>
                    <a:pt x="86" y="631"/>
                    <a:pt x="104" y="597"/>
                    <a:pt x="133" y="569"/>
                  </a:cubicBezTo>
                  <a:cubicBezTo>
                    <a:pt x="144" y="558"/>
                    <a:pt x="150" y="546"/>
                    <a:pt x="153" y="531"/>
                  </a:cubicBezTo>
                  <a:cubicBezTo>
                    <a:pt x="154" y="523"/>
                    <a:pt x="158" y="514"/>
                    <a:pt x="163" y="507"/>
                  </a:cubicBezTo>
                  <a:cubicBezTo>
                    <a:pt x="190" y="476"/>
                    <a:pt x="218" y="446"/>
                    <a:pt x="246" y="416"/>
                  </a:cubicBezTo>
                  <a:cubicBezTo>
                    <a:pt x="273" y="388"/>
                    <a:pt x="306" y="370"/>
                    <a:pt x="344" y="362"/>
                  </a:cubicBezTo>
                  <a:cubicBezTo>
                    <a:pt x="357" y="359"/>
                    <a:pt x="362" y="353"/>
                    <a:pt x="365" y="340"/>
                  </a:cubicBezTo>
                  <a:cubicBezTo>
                    <a:pt x="369" y="316"/>
                    <a:pt x="383" y="295"/>
                    <a:pt x="404" y="281"/>
                  </a:cubicBezTo>
                  <a:cubicBezTo>
                    <a:pt x="454" y="246"/>
                    <a:pt x="504" y="211"/>
                    <a:pt x="557" y="179"/>
                  </a:cubicBezTo>
                  <a:cubicBezTo>
                    <a:pt x="578" y="166"/>
                    <a:pt x="603" y="163"/>
                    <a:pt x="627" y="154"/>
                  </a:cubicBezTo>
                  <a:cubicBezTo>
                    <a:pt x="635" y="152"/>
                    <a:pt x="644" y="149"/>
                    <a:pt x="651" y="144"/>
                  </a:cubicBezTo>
                  <a:cubicBezTo>
                    <a:pt x="699" y="102"/>
                    <a:pt x="757" y="81"/>
                    <a:pt x="820" y="71"/>
                  </a:cubicBezTo>
                  <a:cubicBezTo>
                    <a:pt x="865" y="64"/>
                    <a:pt x="910" y="61"/>
                    <a:pt x="955" y="69"/>
                  </a:cubicBezTo>
                  <a:cubicBezTo>
                    <a:pt x="966" y="70"/>
                    <a:pt x="979" y="64"/>
                    <a:pt x="991" y="60"/>
                  </a:cubicBezTo>
                  <a:cubicBezTo>
                    <a:pt x="1031" y="45"/>
                    <a:pt x="1071" y="27"/>
                    <a:pt x="1112" y="14"/>
                  </a:cubicBezTo>
                  <a:cubicBezTo>
                    <a:pt x="1156" y="0"/>
                    <a:pt x="1202" y="1"/>
                    <a:pt x="1248" y="9"/>
                  </a:cubicBezTo>
                  <a:cubicBezTo>
                    <a:pt x="1258" y="11"/>
                    <a:pt x="1268" y="17"/>
                    <a:pt x="1278" y="19"/>
                  </a:cubicBezTo>
                  <a:cubicBezTo>
                    <a:pt x="1292" y="22"/>
                    <a:pt x="1306" y="24"/>
                    <a:pt x="1320" y="25"/>
                  </a:cubicBezTo>
                  <a:cubicBezTo>
                    <a:pt x="1332" y="26"/>
                    <a:pt x="1345" y="27"/>
                    <a:pt x="1357" y="27"/>
                  </a:cubicBezTo>
                  <a:cubicBezTo>
                    <a:pt x="1375" y="27"/>
                    <a:pt x="1394" y="28"/>
                    <a:pt x="1412" y="26"/>
                  </a:cubicBezTo>
                  <a:cubicBezTo>
                    <a:pt x="1492" y="20"/>
                    <a:pt x="1568" y="37"/>
                    <a:pt x="1642" y="67"/>
                  </a:cubicBezTo>
                  <a:cubicBezTo>
                    <a:pt x="1663" y="87"/>
                    <a:pt x="1690" y="90"/>
                    <a:pt x="1717" y="94"/>
                  </a:cubicBezTo>
                  <a:cubicBezTo>
                    <a:pt x="1738" y="98"/>
                    <a:pt x="1759" y="110"/>
                    <a:pt x="1777" y="122"/>
                  </a:cubicBezTo>
                  <a:cubicBezTo>
                    <a:pt x="1853" y="173"/>
                    <a:pt x="1929" y="224"/>
                    <a:pt x="2005" y="276"/>
                  </a:cubicBezTo>
                  <a:cubicBezTo>
                    <a:pt x="2025" y="290"/>
                    <a:pt x="2041" y="309"/>
                    <a:pt x="2058" y="326"/>
                  </a:cubicBezTo>
                  <a:cubicBezTo>
                    <a:pt x="2064" y="332"/>
                    <a:pt x="2100" y="387"/>
                    <a:pt x="2109" y="399"/>
                  </a:cubicBezTo>
                  <a:cubicBezTo>
                    <a:pt x="2135" y="436"/>
                    <a:pt x="2143" y="462"/>
                    <a:pt x="2169" y="499"/>
                  </a:cubicBezTo>
                  <a:cubicBezTo>
                    <a:pt x="2179" y="513"/>
                    <a:pt x="2190" y="527"/>
                    <a:pt x="2201" y="540"/>
                  </a:cubicBezTo>
                  <a:cubicBezTo>
                    <a:pt x="2222" y="564"/>
                    <a:pt x="2234" y="592"/>
                    <a:pt x="2242" y="622"/>
                  </a:cubicBezTo>
                  <a:cubicBezTo>
                    <a:pt x="2243" y="627"/>
                    <a:pt x="2244" y="632"/>
                    <a:pt x="2246" y="636"/>
                  </a:cubicBezTo>
                  <a:cubicBezTo>
                    <a:pt x="2273" y="686"/>
                    <a:pt x="2281" y="741"/>
                    <a:pt x="2288" y="796"/>
                  </a:cubicBezTo>
                  <a:cubicBezTo>
                    <a:pt x="2291" y="816"/>
                    <a:pt x="2293" y="836"/>
                    <a:pt x="2295" y="857"/>
                  </a:cubicBezTo>
                  <a:cubicBezTo>
                    <a:pt x="2295" y="873"/>
                    <a:pt x="2295" y="889"/>
                    <a:pt x="2295" y="905"/>
                  </a:cubicBezTo>
                  <a:close/>
                  <a:moveTo>
                    <a:pt x="483" y="1209"/>
                  </a:moveTo>
                  <a:cubicBezTo>
                    <a:pt x="479" y="1193"/>
                    <a:pt x="471" y="1182"/>
                    <a:pt x="457" y="1177"/>
                  </a:cubicBezTo>
                  <a:cubicBezTo>
                    <a:pt x="446" y="1172"/>
                    <a:pt x="438" y="1175"/>
                    <a:pt x="436" y="1186"/>
                  </a:cubicBezTo>
                  <a:cubicBezTo>
                    <a:pt x="433" y="1196"/>
                    <a:pt x="431" y="1208"/>
                    <a:pt x="433" y="1219"/>
                  </a:cubicBezTo>
                  <a:cubicBezTo>
                    <a:pt x="441" y="1265"/>
                    <a:pt x="471" y="1294"/>
                    <a:pt x="515" y="1305"/>
                  </a:cubicBezTo>
                  <a:cubicBezTo>
                    <a:pt x="543" y="1311"/>
                    <a:pt x="571" y="1314"/>
                    <a:pt x="599" y="1317"/>
                  </a:cubicBezTo>
                  <a:cubicBezTo>
                    <a:pt x="627" y="1320"/>
                    <a:pt x="657" y="1319"/>
                    <a:pt x="685" y="1323"/>
                  </a:cubicBezTo>
                  <a:cubicBezTo>
                    <a:pt x="783" y="1339"/>
                    <a:pt x="881" y="1357"/>
                    <a:pt x="978" y="1373"/>
                  </a:cubicBezTo>
                  <a:cubicBezTo>
                    <a:pt x="1017" y="1380"/>
                    <a:pt x="1053" y="1391"/>
                    <a:pt x="1088" y="1410"/>
                  </a:cubicBezTo>
                  <a:cubicBezTo>
                    <a:pt x="1224" y="1486"/>
                    <a:pt x="1369" y="1506"/>
                    <a:pt x="1521" y="1465"/>
                  </a:cubicBezTo>
                  <a:cubicBezTo>
                    <a:pt x="1627" y="1436"/>
                    <a:pt x="1694" y="1368"/>
                    <a:pt x="1724" y="1263"/>
                  </a:cubicBezTo>
                  <a:cubicBezTo>
                    <a:pt x="1733" y="1230"/>
                    <a:pt x="1737" y="1197"/>
                    <a:pt x="1746" y="1164"/>
                  </a:cubicBezTo>
                  <a:cubicBezTo>
                    <a:pt x="1756" y="1132"/>
                    <a:pt x="1745" y="1108"/>
                    <a:pt x="1722" y="1087"/>
                  </a:cubicBezTo>
                  <a:cubicBezTo>
                    <a:pt x="1711" y="1077"/>
                    <a:pt x="1700" y="1068"/>
                    <a:pt x="1688" y="1059"/>
                  </a:cubicBezTo>
                  <a:cubicBezTo>
                    <a:pt x="1681" y="1054"/>
                    <a:pt x="1673" y="1052"/>
                    <a:pt x="1665" y="1048"/>
                  </a:cubicBezTo>
                  <a:cubicBezTo>
                    <a:pt x="1663" y="1058"/>
                    <a:pt x="1662" y="1066"/>
                    <a:pt x="1660" y="1075"/>
                  </a:cubicBezTo>
                  <a:cubicBezTo>
                    <a:pt x="1659" y="1075"/>
                    <a:pt x="1658" y="1075"/>
                    <a:pt x="1657" y="1075"/>
                  </a:cubicBezTo>
                  <a:cubicBezTo>
                    <a:pt x="1653" y="1064"/>
                    <a:pt x="1647" y="1053"/>
                    <a:pt x="1644" y="1042"/>
                  </a:cubicBezTo>
                  <a:cubicBezTo>
                    <a:pt x="1636" y="1014"/>
                    <a:pt x="1622" y="990"/>
                    <a:pt x="1602" y="970"/>
                  </a:cubicBezTo>
                  <a:cubicBezTo>
                    <a:pt x="1560" y="926"/>
                    <a:pt x="1508" y="900"/>
                    <a:pt x="1450" y="884"/>
                  </a:cubicBezTo>
                  <a:cubicBezTo>
                    <a:pt x="1413" y="874"/>
                    <a:pt x="1378" y="880"/>
                    <a:pt x="1349" y="907"/>
                  </a:cubicBezTo>
                  <a:cubicBezTo>
                    <a:pt x="1348" y="909"/>
                    <a:pt x="1346" y="909"/>
                    <a:pt x="1344" y="910"/>
                  </a:cubicBezTo>
                  <a:cubicBezTo>
                    <a:pt x="1343" y="909"/>
                    <a:pt x="1343" y="908"/>
                    <a:pt x="1343" y="907"/>
                  </a:cubicBezTo>
                  <a:cubicBezTo>
                    <a:pt x="1342" y="906"/>
                    <a:pt x="1342" y="905"/>
                    <a:pt x="1342" y="904"/>
                  </a:cubicBezTo>
                  <a:cubicBezTo>
                    <a:pt x="1345" y="875"/>
                    <a:pt x="1330" y="857"/>
                    <a:pt x="1305" y="845"/>
                  </a:cubicBezTo>
                  <a:cubicBezTo>
                    <a:pt x="1233" y="811"/>
                    <a:pt x="1161" y="776"/>
                    <a:pt x="1085" y="749"/>
                  </a:cubicBezTo>
                  <a:cubicBezTo>
                    <a:pt x="1023" y="728"/>
                    <a:pt x="964" y="699"/>
                    <a:pt x="896" y="700"/>
                  </a:cubicBezTo>
                  <a:cubicBezTo>
                    <a:pt x="861" y="701"/>
                    <a:pt x="830" y="706"/>
                    <a:pt x="803" y="729"/>
                  </a:cubicBezTo>
                  <a:cubicBezTo>
                    <a:pt x="791" y="739"/>
                    <a:pt x="779" y="749"/>
                    <a:pt x="767" y="759"/>
                  </a:cubicBezTo>
                  <a:cubicBezTo>
                    <a:pt x="764" y="760"/>
                    <a:pt x="756" y="766"/>
                    <a:pt x="753" y="764"/>
                  </a:cubicBezTo>
                  <a:cubicBezTo>
                    <a:pt x="753" y="759"/>
                    <a:pt x="761" y="753"/>
                    <a:pt x="763" y="749"/>
                  </a:cubicBezTo>
                  <a:cubicBezTo>
                    <a:pt x="775" y="731"/>
                    <a:pt x="787" y="712"/>
                    <a:pt x="799" y="694"/>
                  </a:cubicBezTo>
                  <a:cubicBezTo>
                    <a:pt x="807" y="683"/>
                    <a:pt x="807" y="675"/>
                    <a:pt x="798" y="664"/>
                  </a:cubicBezTo>
                  <a:cubicBezTo>
                    <a:pt x="784" y="648"/>
                    <a:pt x="772" y="629"/>
                    <a:pt x="759" y="613"/>
                  </a:cubicBezTo>
                  <a:cubicBezTo>
                    <a:pt x="749" y="600"/>
                    <a:pt x="745" y="588"/>
                    <a:pt x="750" y="573"/>
                  </a:cubicBezTo>
                  <a:cubicBezTo>
                    <a:pt x="757" y="549"/>
                    <a:pt x="763" y="524"/>
                    <a:pt x="770" y="500"/>
                  </a:cubicBezTo>
                  <a:cubicBezTo>
                    <a:pt x="771" y="500"/>
                    <a:pt x="772" y="501"/>
                    <a:pt x="773" y="501"/>
                  </a:cubicBezTo>
                  <a:cubicBezTo>
                    <a:pt x="773" y="508"/>
                    <a:pt x="773" y="515"/>
                    <a:pt x="773" y="522"/>
                  </a:cubicBezTo>
                  <a:cubicBezTo>
                    <a:pt x="773" y="537"/>
                    <a:pt x="772" y="553"/>
                    <a:pt x="774" y="569"/>
                  </a:cubicBezTo>
                  <a:cubicBezTo>
                    <a:pt x="783" y="628"/>
                    <a:pt x="825" y="670"/>
                    <a:pt x="884" y="679"/>
                  </a:cubicBezTo>
                  <a:cubicBezTo>
                    <a:pt x="901" y="681"/>
                    <a:pt x="918" y="682"/>
                    <a:pt x="935" y="684"/>
                  </a:cubicBezTo>
                  <a:cubicBezTo>
                    <a:pt x="964" y="687"/>
                    <a:pt x="992" y="689"/>
                    <a:pt x="1016" y="663"/>
                  </a:cubicBezTo>
                  <a:cubicBezTo>
                    <a:pt x="1015" y="683"/>
                    <a:pt x="1026" y="692"/>
                    <a:pt x="1040" y="699"/>
                  </a:cubicBezTo>
                  <a:cubicBezTo>
                    <a:pt x="1065" y="712"/>
                    <a:pt x="1091" y="725"/>
                    <a:pt x="1117" y="736"/>
                  </a:cubicBezTo>
                  <a:cubicBezTo>
                    <a:pt x="1179" y="763"/>
                    <a:pt x="1241" y="790"/>
                    <a:pt x="1304" y="815"/>
                  </a:cubicBezTo>
                  <a:cubicBezTo>
                    <a:pt x="1330" y="826"/>
                    <a:pt x="1356" y="836"/>
                    <a:pt x="1383" y="843"/>
                  </a:cubicBezTo>
                  <a:cubicBezTo>
                    <a:pt x="1417" y="851"/>
                    <a:pt x="1452" y="856"/>
                    <a:pt x="1487" y="862"/>
                  </a:cubicBezTo>
                  <a:cubicBezTo>
                    <a:pt x="1489" y="852"/>
                    <a:pt x="1491" y="845"/>
                    <a:pt x="1493" y="835"/>
                  </a:cubicBezTo>
                  <a:cubicBezTo>
                    <a:pt x="1497" y="843"/>
                    <a:pt x="1500" y="848"/>
                    <a:pt x="1502" y="854"/>
                  </a:cubicBezTo>
                  <a:cubicBezTo>
                    <a:pt x="1518" y="883"/>
                    <a:pt x="1534" y="891"/>
                    <a:pt x="1567" y="886"/>
                  </a:cubicBezTo>
                  <a:cubicBezTo>
                    <a:pt x="1583" y="883"/>
                    <a:pt x="1598" y="880"/>
                    <a:pt x="1616" y="876"/>
                  </a:cubicBezTo>
                  <a:cubicBezTo>
                    <a:pt x="1610" y="881"/>
                    <a:pt x="1607" y="884"/>
                    <a:pt x="1604" y="887"/>
                  </a:cubicBezTo>
                  <a:cubicBezTo>
                    <a:pt x="1588" y="900"/>
                    <a:pt x="1586" y="909"/>
                    <a:pt x="1597" y="927"/>
                  </a:cubicBezTo>
                  <a:cubicBezTo>
                    <a:pt x="1606" y="942"/>
                    <a:pt x="1615" y="955"/>
                    <a:pt x="1624" y="969"/>
                  </a:cubicBezTo>
                  <a:cubicBezTo>
                    <a:pt x="1638" y="992"/>
                    <a:pt x="1659" y="1005"/>
                    <a:pt x="1685" y="1009"/>
                  </a:cubicBezTo>
                  <a:cubicBezTo>
                    <a:pt x="1703" y="1011"/>
                    <a:pt x="1720" y="1013"/>
                    <a:pt x="1741" y="1016"/>
                  </a:cubicBezTo>
                  <a:cubicBezTo>
                    <a:pt x="1731" y="1020"/>
                    <a:pt x="1724" y="1023"/>
                    <a:pt x="1718" y="1026"/>
                  </a:cubicBezTo>
                  <a:cubicBezTo>
                    <a:pt x="1741" y="1048"/>
                    <a:pt x="1764" y="1071"/>
                    <a:pt x="1786" y="1093"/>
                  </a:cubicBezTo>
                  <a:cubicBezTo>
                    <a:pt x="1796" y="1102"/>
                    <a:pt x="1807" y="1106"/>
                    <a:pt x="1820" y="1104"/>
                  </a:cubicBezTo>
                  <a:cubicBezTo>
                    <a:pt x="1835" y="1102"/>
                    <a:pt x="1850" y="1100"/>
                    <a:pt x="1866" y="1098"/>
                  </a:cubicBezTo>
                  <a:cubicBezTo>
                    <a:pt x="1858" y="1114"/>
                    <a:pt x="1858" y="1121"/>
                    <a:pt x="1870" y="1131"/>
                  </a:cubicBezTo>
                  <a:cubicBezTo>
                    <a:pt x="1879" y="1139"/>
                    <a:pt x="1891" y="1145"/>
                    <a:pt x="1902" y="1148"/>
                  </a:cubicBezTo>
                  <a:cubicBezTo>
                    <a:pt x="1922" y="1153"/>
                    <a:pt x="1943" y="1154"/>
                    <a:pt x="1963" y="1157"/>
                  </a:cubicBezTo>
                  <a:cubicBezTo>
                    <a:pt x="1987" y="1160"/>
                    <a:pt x="2005" y="1151"/>
                    <a:pt x="2017" y="1130"/>
                  </a:cubicBezTo>
                  <a:cubicBezTo>
                    <a:pt x="2020" y="1125"/>
                    <a:pt x="2023" y="1120"/>
                    <a:pt x="2026" y="1115"/>
                  </a:cubicBezTo>
                  <a:cubicBezTo>
                    <a:pt x="2027" y="1115"/>
                    <a:pt x="2028" y="1115"/>
                    <a:pt x="2028" y="1116"/>
                  </a:cubicBezTo>
                  <a:cubicBezTo>
                    <a:pt x="2027" y="1126"/>
                    <a:pt x="2026" y="1136"/>
                    <a:pt x="2025" y="1146"/>
                  </a:cubicBezTo>
                  <a:cubicBezTo>
                    <a:pt x="2089" y="1166"/>
                    <a:pt x="2177" y="1124"/>
                    <a:pt x="2203" y="1060"/>
                  </a:cubicBezTo>
                  <a:cubicBezTo>
                    <a:pt x="2216" y="1030"/>
                    <a:pt x="2226" y="999"/>
                    <a:pt x="2235" y="968"/>
                  </a:cubicBezTo>
                  <a:cubicBezTo>
                    <a:pt x="2249" y="918"/>
                    <a:pt x="2252" y="866"/>
                    <a:pt x="2245" y="815"/>
                  </a:cubicBezTo>
                  <a:cubicBezTo>
                    <a:pt x="2240" y="783"/>
                    <a:pt x="2234" y="751"/>
                    <a:pt x="2230" y="718"/>
                  </a:cubicBezTo>
                  <a:cubicBezTo>
                    <a:pt x="2224" y="669"/>
                    <a:pt x="2214" y="622"/>
                    <a:pt x="2188" y="579"/>
                  </a:cubicBezTo>
                  <a:cubicBezTo>
                    <a:pt x="2183" y="570"/>
                    <a:pt x="2176" y="563"/>
                    <a:pt x="2168" y="556"/>
                  </a:cubicBezTo>
                  <a:cubicBezTo>
                    <a:pt x="2160" y="550"/>
                    <a:pt x="2151" y="553"/>
                    <a:pt x="2149" y="562"/>
                  </a:cubicBezTo>
                  <a:cubicBezTo>
                    <a:pt x="2147" y="573"/>
                    <a:pt x="2147" y="584"/>
                    <a:pt x="2147" y="595"/>
                  </a:cubicBezTo>
                  <a:cubicBezTo>
                    <a:pt x="2147" y="607"/>
                    <a:pt x="2149" y="618"/>
                    <a:pt x="2150" y="629"/>
                  </a:cubicBezTo>
                  <a:cubicBezTo>
                    <a:pt x="2148" y="630"/>
                    <a:pt x="2146" y="630"/>
                    <a:pt x="2144" y="631"/>
                  </a:cubicBezTo>
                  <a:cubicBezTo>
                    <a:pt x="2139" y="622"/>
                    <a:pt x="2132" y="615"/>
                    <a:pt x="2128" y="606"/>
                  </a:cubicBezTo>
                  <a:cubicBezTo>
                    <a:pt x="2108" y="566"/>
                    <a:pt x="2078" y="537"/>
                    <a:pt x="2047" y="507"/>
                  </a:cubicBezTo>
                  <a:cubicBezTo>
                    <a:pt x="2027" y="487"/>
                    <a:pt x="2002" y="481"/>
                    <a:pt x="1974" y="487"/>
                  </a:cubicBezTo>
                  <a:cubicBezTo>
                    <a:pt x="1952" y="492"/>
                    <a:pt x="1932" y="502"/>
                    <a:pt x="1914" y="515"/>
                  </a:cubicBezTo>
                  <a:cubicBezTo>
                    <a:pt x="1900" y="525"/>
                    <a:pt x="1894" y="524"/>
                    <a:pt x="1881" y="514"/>
                  </a:cubicBezTo>
                  <a:cubicBezTo>
                    <a:pt x="1839" y="482"/>
                    <a:pt x="1791" y="464"/>
                    <a:pt x="1739" y="457"/>
                  </a:cubicBezTo>
                  <a:cubicBezTo>
                    <a:pt x="1722" y="455"/>
                    <a:pt x="1708" y="459"/>
                    <a:pt x="1697" y="472"/>
                  </a:cubicBezTo>
                  <a:cubicBezTo>
                    <a:pt x="1692" y="478"/>
                    <a:pt x="1686" y="485"/>
                    <a:pt x="1681" y="491"/>
                  </a:cubicBezTo>
                  <a:cubicBezTo>
                    <a:pt x="1680" y="490"/>
                    <a:pt x="1679" y="490"/>
                    <a:pt x="1678" y="489"/>
                  </a:cubicBezTo>
                  <a:cubicBezTo>
                    <a:pt x="1686" y="464"/>
                    <a:pt x="1684" y="440"/>
                    <a:pt x="1669" y="415"/>
                  </a:cubicBezTo>
                  <a:cubicBezTo>
                    <a:pt x="1675" y="417"/>
                    <a:pt x="1677" y="418"/>
                    <a:pt x="1679" y="419"/>
                  </a:cubicBezTo>
                  <a:cubicBezTo>
                    <a:pt x="1697" y="432"/>
                    <a:pt x="1718" y="437"/>
                    <a:pt x="1740" y="440"/>
                  </a:cubicBezTo>
                  <a:cubicBezTo>
                    <a:pt x="1756" y="443"/>
                    <a:pt x="1773" y="444"/>
                    <a:pt x="1789" y="448"/>
                  </a:cubicBezTo>
                  <a:cubicBezTo>
                    <a:pt x="1803" y="451"/>
                    <a:pt x="1811" y="445"/>
                    <a:pt x="1818" y="434"/>
                  </a:cubicBezTo>
                  <a:cubicBezTo>
                    <a:pt x="1826" y="420"/>
                    <a:pt x="1834" y="405"/>
                    <a:pt x="1842" y="390"/>
                  </a:cubicBezTo>
                  <a:cubicBezTo>
                    <a:pt x="1849" y="377"/>
                    <a:pt x="1849" y="363"/>
                    <a:pt x="1843" y="349"/>
                  </a:cubicBezTo>
                  <a:cubicBezTo>
                    <a:pt x="1828" y="317"/>
                    <a:pt x="1805" y="292"/>
                    <a:pt x="1771" y="278"/>
                  </a:cubicBezTo>
                  <a:cubicBezTo>
                    <a:pt x="1757" y="272"/>
                    <a:pt x="1742" y="268"/>
                    <a:pt x="1728" y="263"/>
                  </a:cubicBezTo>
                  <a:cubicBezTo>
                    <a:pt x="1724" y="262"/>
                    <a:pt x="1720" y="260"/>
                    <a:pt x="1716" y="258"/>
                  </a:cubicBezTo>
                  <a:cubicBezTo>
                    <a:pt x="1718" y="255"/>
                    <a:pt x="1719" y="253"/>
                    <a:pt x="1720" y="253"/>
                  </a:cubicBezTo>
                  <a:cubicBezTo>
                    <a:pt x="1735" y="253"/>
                    <a:pt x="1750" y="253"/>
                    <a:pt x="1764" y="253"/>
                  </a:cubicBezTo>
                  <a:cubicBezTo>
                    <a:pt x="1758" y="235"/>
                    <a:pt x="1739" y="217"/>
                    <a:pt x="1716" y="211"/>
                  </a:cubicBezTo>
                  <a:cubicBezTo>
                    <a:pt x="1700" y="207"/>
                    <a:pt x="1684" y="206"/>
                    <a:pt x="1667" y="205"/>
                  </a:cubicBezTo>
                  <a:cubicBezTo>
                    <a:pt x="1622" y="203"/>
                    <a:pt x="1586" y="222"/>
                    <a:pt x="1561" y="260"/>
                  </a:cubicBezTo>
                  <a:cubicBezTo>
                    <a:pt x="1539" y="294"/>
                    <a:pt x="1518" y="329"/>
                    <a:pt x="1497" y="363"/>
                  </a:cubicBezTo>
                  <a:cubicBezTo>
                    <a:pt x="1492" y="371"/>
                    <a:pt x="1488" y="381"/>
                    <a:pt x="1487" y="390"/>
                  </a:cubicBezTo>
                  <a:cubicBezTo>
                    <a:pt x="1486" y="443"/>
                    <a:pt x="1485" y="495"/>
                    <a:pt x="1485" y="548"/>
                  </a:cubicBezTo>
                  <a:cubicBezTo>
                    <a:pt x="1485" y="559"/>
                    <a:pt x="1491" y="565"/>
                    <a:pt x="1501" y="568"/>
                  </a:cubicBezTo>
                  <a:cubicBezTo>
                    <a:pt x="1511" y="571"/>
                    <a:pt x="1521" y="573"/>
                    <a:pt x="1531" y="576"/>
                  </a:cubicBezTo>
                  <a:cubicBezTo>
                    <a:pt x="1609" y="597"/>
                    <a:pt x="1687" y="619"/>
                    <a:pt x="1764" y="641"/>
                  </a:cubicBezTo>
                  <a:cubicBezTo>
                    <a:pt x="1793" y="649"/>
                    <a:pt x="1820" y="647"/>
                    <a:pt x="1846" y="634"/>
                  </a:cubicBezTo>
                  <a:cubicBezTo>
                    <a:pt x="1850" y="632"/>
                    <a:pt x="1855" y="631"/>
                    <a:pt x="1859" y="630"/>
                  </a:cubicBezTo>
                  <a:cubicBezTo>
                    <a:pt x="1859" y="631"/>
                    <a:pt x="1860" y="632"/>
                    <a:pt x="1860" y="633"/>
                  </a:cubicBezTo>
                  <a:cubicBezTo>
                    <a:pt x="1854" y="638"/>
                    <a:pt x="1847" y="643"/>
                    <a:pt x="1841" y="649"/>
                  </a:cubicBezTo>
                  <a:cubicBezTo>
                    <a:pt x="1827" y="660"/>
                    <a:pt x="1818" y="674"/>
                    <a:pt x="1816" y="691"/>
                  </a:cubicBezTo>
                  <a:cubicBezTo>
                    <a:pt x="1812" y="732"/>
                    <a:pt x="1818" y="770"/>
                    <a:pt x="1835" y="806"/>
                  </a:cubicBezTo>
                  <a:cubicBezTo>
                    <a:pt x="1837" y="811"/>
                    <a:pt x="1843" y="816"/>
                    <a:pt x="1848" y="818"/>
                  </a:cubicBezTo>
                  <a:cubicBezTo>
                    <a:pt x="1875" y="825"/>
                    <a:pt x="1901" y="831"/>
                    <a:pt x="1928" y="838"/>
                  </a:cubicBezTo>
                  <a:cubicBezTo>
                    <a:pt x="1944" y="842"/>
                    <a:pt x="1957" y="837"/>
                    <a:pt x="1968" y="824"/>
                  </a:cubicBezTo>
                  <a:cubicBezTo>
                    <a:pt x="1970" y="821"/>
                    <a:pt x="1974" y="818"/>
                    <a:pt x="1977" y="816"/>
                  </a:cubicBezTo>
                  <a:cubicBezTo>
                    <a:pt x="1978" y="817"/>
                    <a:pt x="1980" y="818"/>
                    <a:pt x="1981" y="819"/>
                  </a:cubicBezTo>
                  <a:cubicBezTo>
                    <a:pt x="1975" y="855"/>
                    <a:pt x="1950" y="880"/>
                    <a:pt x="1926" y="906"/>
                  </a:cubicBezTo>
                  <a:cubicBezTo>
                    <a:pt x="1925" y="899"/>
                    <a:pt x="1925" y="892"/>
                    <a:pt x="1925" y="885"/>
                  </a:cubicBezTo>
                  <a:cubicBezTo>
                    <a:pt x="1924" y="864"/>
                    <a:pt x="1918" y="856"/>
                    <a:pt x="1898" y="851"/>
                  </a:cubicBezTo>
                  <a:cubicBezTo>
                    <a:pt x="1879" y="846"/>
                    <a:pt x="1860" y="842"/>
                    <a:pt x="1842" y="838"/>
                  </a:cubicBezTo>
                  <a:cubicBezTo>
                    <a:pt x="1820" y="834"/>
                    <a:pt x="1799" y="837"/>
                    <a:pt x="1780" y="849"/>
                  </a:cubicBezTo>
                  <a:cubicBezTo>
                    <a:pt x="1770" y="855"/>
                    <a:pt x="1758" y="861"/>
                    <a:pt x="1747" y="867"/>
                  </a:cubicBezTo>
                  <a:cubicBezTo>
                    <a:pt x="1754" y="854"/>
                    <a:pt x="1762" y="843"/>
                    <a:pt x="1772" y="834"/>
                  </a:cubicBezTo>
                  <a:cubicBezTo>
                    <a:pt x="1798" y="810"/>
                    <a:pt x="1805" y="780"/>
                    <a:pt x="1801" y="747"/>
                  </a:cubicBezTo>
                  <a:cubicBezTo>
                    <a:pt x="1799" y="734"/>
                    <a:pt x="1796" y="721"/>
                    <a:pt x="1793" y="708"/>
                  </a:cubicBezTo>
                  <a:cubicBezTo>
                    <a:pt x="1787" y="686"/>
                    <a:pt x="1773" y="672"/>
                    <a:pt x="1751" y="664"/>
                  </a:cubicBezTo>
                  <a:cubicBezTo>
                    <a:pt x="1663" y="631"/>
                    <a:pt x="1573" y="609"/>
                    <a:pt x="1482" y="585"/>
                  </a:cubicBezTo>
                  <a:cubicBezTo>
                    <a:pt x="1467" y="581"/>
                    <a:pt x="1458" y="585"/>
                    <a:pt x="1449" y="599"/>
                  </a:cubicBezTo>
                  <a:cubicBezTo>
                    <a:pt x="1441" y="613"/>
                    <a:pt x="1433" y="627"/>
                    <a:pt x="1425" y="641"/>
                  </a:cubicBezTo>
                  <a:cubicBezTo>
                    <a:pt x="1416" y="657"/>
                    <a:pt x="1417" y="665"/>
                    <a:pt x="1431" y="677"/>
                  </a:cubicBezTo>
                  <a:cubicBezTo>
                    <a:pt x="1437" y="682"/>
                    <a:pt x="1443" y="688"/>
                    <a:pt x="1451" y="696"/>
                  </a:cubicBezTo>
                  <a:cubicBezTo>
                    <a:pt x="1409" y="684"/>
                    <a:pt x="1369" y="673"/>
                    <a:pt x="1333" y="662"/>
                  </a:cubicBezTo>
                  <a:cubicBezTo>
                    <a:pt x="1341" y="661"/>
                    <a:pt x="1353" y="660"/>
                    <a:pt x="1364" y="659"/>
                  </a:cubicBezTo>
                  <a:cubicBezTo>
                    <a:pt x="1383" y="657"/>
                    <a:pt x="1398" y="649"/>
                    <a:pt x="1407" y="632"/>
                  </a:cubicBezTo>
                  <a:cubicBezTo>
                    <a:pt x="1413" y="622"/>
                    <a:pt x="1419" y="612"/>
                    <a:pt x="1426" y="601"/>
                  </a:cubicBezTo>
                  <a:cubicBezTo>
                    <a:pt x="1469" y="534"/>
                    <a:pt x="1470" y="461"/>
                    <a:pt x="1458" y="385"/>
                  </a:cubicBezTo>
                  <a:cubicBezTo>
                    <a:pt x="1456" y="368"/>
                    <a:pt x="1445" y="356"/>
                    <a:pt x="1428" y="351"/>
                  </a:cubicBezTo>
                  <a:cubicBezTo>
                    <a:pt x="1403" y="345"/>
                    <a:pt x="1379" y="339"/>
                    <a:pt x="1354" y="334"/>
                  </a:cubicBezTo>
                  <a:cubicBezTo>
                    <a:pt x="1346" y="332"/>
                    <a:pt x="1342" y="329"/>
                    <a:pt x="1341" y="321"/>
                  </a:cubicBezTo>
                  <a:cubicBezTo>
                    <a:pt x="1339" y="284"/>
                    <a:pt x="1321" y="254"/>
                    <a:pt x="1299" y="225"/>
                  </a:cubicBezTo>
                  <a:cubicBezTo>
                    <a:pt x="1277" y="196"/>
                    <a:pt x="1247" y="183"/>
                    <a:pt x="1211" y="185"/>
                  </a:cubicBezTo>
                  <a:cubicBezTo>
                    <a:pt x="1197" y="186"/>
                    <a:pt x="1184" y="187"/>
                    <a:pt x="1170" y="189"/>
                  </a:cubicBezTo>
                  <a:cubicBezTo>
                    <a:pt x="1159" y="190"/>
                    <a:pt x="1153" y="187"/>
                    <a:pt x="1153" y="175"/>
                  </a:cubicBezTo>
                  <a:cubicBezTo>
                    <a:pt x="1180" y="172"/>
                    <a:pt x="1207" y="169"/>
                    <a:pt x="1235" y="167"/>
                  </a:cubicBezTo>
                  <a:cubicBezTo>
                    <a:pt x="1249" y="166"/>
                    <a:pt x="1258" y="159"/>
                    <a:pt x="1261" y="145"/>
                  </a:cubicBezTo>
                  <a:cubicBezTo>
                    <a:pt x="1263" y="135"/>
                    <a:pt x="1264" y="124"/>
                    <a:pt x="1266" y="113"/>
                  </a:cubicBezTo>
                  <a:cubicBezTo>
                    <a:pt x="1269" y="116"/>
                    <a:pt x="1271" y="120"/>
                    <a:pt x="1271" y="124"/>
                  </a:cubicBezTo>
                  <a:cubicBezTo>
                    <a:pt x="1270" y="148"/>
                    <a:pt x="1274" y="171"/>
                    <a:pt x="1288" y="191"/>
                  </a:cubicBezTo>
                  <a:cubicBezTo>
                    <a:pt x="1314" y="228"/>
                    <a:pt x="1339" y="265"/>
                    <a:pt x="1366" y="302"/>
                  </a:cubicBezTo>
                  <a:cubicBezTo>
                    <a:pt x="1372" y="309"/>
                    <a:pt x="1381" y="316"/>
                    <a:pt x="1390" y="319"/>
                  </a:cubicBezTo>
                  <a:cubicBezTo>
                    <a:pt x="1410" y="327"/>
                    <a:pt x="1432" y="332"/>
                    <a:pt x="1453" y="339"/>
                  </a:cubicBezTo>
                  <a:cubicBezTo>
                    <a:pt x="1472" y="345"/>
                    <a:pt x="1488" y="340"/>
                    <a:pt x="1499" y="324"/>
                  </a:cubicBezTo>
                  <a:cubicBezTo>
                    <a:pt x="1513" y="303"/>
                    <a:pt x="1527" y="280"/>
                    <a:pt x="1539" y="258"/>
                  </a:cubicBezTo>
                  <a:cubicBezTo>
                    <a:pt x="1547" y="244"/>
                    <a:pt x="1548" y="229"/>
                    <a:pt x="1543" y="213"/>
                  </a:cubicBezTo>
                  <a:cubicBezTo>
                    <a:pt x="1525" y="153"/>
                    <a:pt x="1480" y="120"/>
                    <a:pt x="1423" y="100"/>
                  </a:cubicBezTo>
                  <a:cubicBezTo>
                    <a:pt x="1417" y="98"/>
                    <a:pt x="1410" y="99"/>
                    <a:pt x="1401" y="98"/>
                  </a:cubicBezTo>
                  <a:cubicBezTo>
                    <a:pt x="1406" y="92"/>
                    <a:pt x="1409" y="89"/>
                    <a:pt x="1414" y="83"/>
                  </a:cubicBezTo>
                  <a:cubicBezTo>
                    <a:pt x="1395" y="74"/>
                    <a:pt x="1378" y="62"/>
                    <a:pt x="1360" y="59"/>
                  </a:cubicBezTo>
                  <a:cubicBezTo>
                    <a:pt x="1323" y="53"/>
                    <a:pt x="1288" y="42"/>
                    <a:pt x="1251" y="35"/>
                  </a:cubicBezTo>
                  <a:cubicBezTo>
                    <a:pt x="1190" y="24"/>
                    <a:pt x="1129" y="33"/>
                    <a:pt x="1070" y="52"/>
                  </a:cubicBezTo>
                  <a:cubicBezTo>
                    <a:pt x="1036" y="63"/>
                    <a:pt x="1008" y="84"/>
                    <a:pt x="990" y="116"/>
                  </a:cubicBezTo>
                  <a:cubicBezTo>
                    <a:pt x="977" y="136"/>
                    <a:pt x="982" y="154"/>
                    <a:pt x="1001" y="167"/>
                  </a:cubicBezTo>
                  <a:cubicBezTo>
                    <a:pt x="1019" y="157"/>
                    <a:pt x="1033" y="141"/>
                    <a:pt x="1055" y="138"/>
                  </a:cubicBezTo>
                  <a:cubicBezTo>
                    <a:pt x="1049" y="147"/>
                    <a:pt x="1042" y="156"/>
                    <a:pt x="1035" y="165"/>
                  </a:cubicBezTo>
                  <a:cubicBezTo>
                    <a:pt x="1019" y="182"/>
                    <a:pt x="1018" y="201"/>
                    <a:pt x="1029" y="220"/>
                  </a:cubicBezTo>
                  <a:cubicBezTo>
                    <a:pt x="1050" y="259"/>
                    <a:pt x="1073" y="297"/>
                    <a:pt x="1110" y="324"/>
                  </a:cubicBezTo>
                  <a:cubicBezTo>
                    <a:pt x="1131" y="339"/>
                    <a:pt x="1152" y="355"/>
                    <a:pt x="1173" y="370"/>
                  </a:cubicBezTo>
                  <a:cubicBezTo>
                    <a:pt x="1185" y="379"/>
                    <a:pt x="1196" y="392"/>
                    <a:pt x="1214" y="387"/>
                  </a:cubicBezTo>
                  <a:cubicBezTo>
                    <a:pt x="1203" y="456"/>
                    <a:pt x="1208" y="471"/>
                    <a:pt x="1263" y="538"/>
                  </a:cubicBezTo>
                  <a:cubicBezTo>
                    <a:pt x="1245" y="559"/>
                    <a:pt x="1233" y="583"/>
                    <a:pt x="1227" y="610"/>
                  </a:cubicBezTo>
                  <a:cubicBezTo>
                    <a:pt x="1226" y="614"/>
                    <a:pt x="1222" y="618"/>
                    <a:pt x="1219" y="621"/>
                  </a:cubicBezTo>
                  <a:cubicBezTo>
                    <a:pt x="1218" y="621"/>
                    <a:pt x="1217" y="620"/>
                    <a:pt x="1216" y="619"/>
                  </a:cubicBezTo>
                  <a:cubicBezTo>
                    <a:pt x="1217" y="616"/>
                    <a:pt x="1218" y="612"/>
                    <a:pt x="1219" y="609"/>
                  </a:cubicBezTo>
                  <a:cubicBezTo>
                    <a:pt x="1226" y="593"/>
                    <a:pt x="1228" y="577"/>
                    <a:pt x="1225" y="560"/>
                  </a:cubicBezTo>
                  <a:cubicBezTo>
                    <a:pt x="1224" y="550"/>
                    <a:pt x="1225" y="540"/>
                    <a:pt x="1222" y="531"/>
                  </a:cubicBezTo>
                  <a:cubicBezTo>
                    <a:pt x="1211" y="490"/>
                    <a:pt x="1202" y="446"/>
                    <a:pt x="1154" y="427"/>
                  </a:cubicBezTo>
                  <a:cubicBezTo>
                    <a:pt x="1162" y="417"/>
                    <a:pt x="1163" y="405"/>
                    <a:pt x="1154" y="396"/>
                  </a:cubicBezTo>
                  <a:cubicBezTo>
                    <a:pt x="1141" y="382"/>
                    <a:pt x="1128" y="368"/>
                    <a:pt x="1112" y="358"/>
                  </a:cubicBezTo>
                  <a:cubicBezTo>
                    <a:pt x="1099" y="349"/>
                    <a:pt x="1087" y="341"/>
                    <a:pt x="1079" y="327"/>
                  </a:cubicBezTo>
                  <a:cubicBezTo>
                    <a:pt x="1036" y="257"/>
                    <a:pt x="983" y="194"/>
                    <a:pt x="931" y="130"/>
                  </a:cubicBezTo>
                  <a:cubicBezTo>
                    <a:pt x="916" y="111"/>
                    <a:pt x="896" y="100"/>
                    <a:pt x="872" y="99"/>
                  </a:cubicBezTo>
                  <a:cubicBezTo>
                    <a:pt x="810" y="94"/>
                    <a:pt x="756" y="114"/>
                    <a:pt x="706" y="149"/>
                  </a:cubicBezTo>
                  <a:cubicBezTo>
                    <a:pt x="704" y="151"/>
                    <a:pt x="702" y="155"/>
                    <a:pt x="699" y="158"/>
                  </a:cubicBezTo>
                  <a:cubicBezTo>
                    <a:pt x="724" y="174"/>
                    <a:pt x="749" y="189"/>
                    <a:pt x="773" y="204"/>
                  </a:cubicBezTo>
                  <a:cubicBezTo>
                    <a:pt x="765" y="208"/>
                    <a:pt x="756" y="212"/>
                    <a:pt x="750" y="214"/>
                  </a:cubicBezTo>
                  <a:cubicBezTo>
                    <a:pt x="735" y="204"/>
                    <a:pt x="724" y="193"/>
                    <a:pt x="711" y="188"/>
                  </a:cubicBezTo>
                  <a:cubicBezTo>
                    <a:pt x="679" y="174"/>
                    <a:pt x="646" y="174"/>
                    <a:pt x="615" y="190"/>
                  </a:cubicBezTo>
                  <a:cubicBezTo>
                    <a:pt x="572" y="211"/>
                    <a:pt x="530" y="234"/>
                    <a:pt x="489" y="258"/>
                  </a:cubicBezTo>
                  <a:cubicBezTo>
                    <a:pt x="465" y="272"/>
                    <a:pt x="443" y="289"/>
                    <a:pt x="421" y="306"/>
                  </a:cubicBezTo>
                  <a:cubicBezTo>
                    <a:pt x="407" y="316"/>
                    <a:pt x="405" y="328"/>
                    <a:pt x="412" y="340"/>
                  </a:cubicBezTo>
                  <a:cubicBezTo>
                    <a:pt x="427" y="337"/>
                    <a:pt x="442" y="334"/>
                    <a:pt x="457" y="331"/>
                  </a:cubicBezTo>
                  <a:cubicBezTo>
                    <a:pt x="457" y="333"/>
                    <a:pt x="458" y="335"/>
                    <a:pt x="459" y="336"/>
                  </a:cubicBezTo>
                  <a:cubicBezTo>
                    <a:pt x="431" y="349"/>
                    <a:pt x="412" y="370"/>
                    <a:pt x="395" y="395"/>
                  </a:cubicBezTo>
                  <a:cubicBezTo>
                    <a:pt x="379" y="378"/>
                    <a:pt x="379" y="378"/>
                    <a:pt x="356" y="384"/>
                  </a:cubicBezTo>
                  <a:cubicBezTo>
                    <a:pt x="280" y="405"/>
                    <a:pt x="229" y="457"/>
                    <a:pt x="188" y="520"/>
                  </a:cubicBezTo>
                  <a:cubicBezTo>
                    <a:pt x="172" y="544"/>
                    <a:pt x="185" y="564"/>
                    <a:pt x="214" y="565"/>
                  </a:cubicBezTo>
                  <a:cubicBezTo>
                    <a:pt x="226" y="565"/>
                    <a:pt x="234" y="561"/>
                    <a:pt x="239" y="550"/>
                  </a:cubicBezTo>
                  <a:cubicBezTo>
                    <a:pt x="247" y="536"/>
                    <a:pt x="256" y="523"/>
                    <a:pt x="264" y="509"/>
                  </a:cubicBezTo>
                  <a:cubicBezTo>
                    <a:pt x="265" y="510"/>
                    <a:pt x="267" y="511"/>
                    <a:pt x="268" y="511"/>
                  </a:cubicBezTo>
                  <a:cubicBezTo>
                    <a:pt x="265" y="517"/>
                    <a:pt x="261" y="524"/>
                    <a:pt x="258" y="530"/>
                  </a:cubicBezTo>
                  <a:cubicBezTo>
                    <a:pt x="244" y="562"/>
                    <a:pt x="253" y="588"/>
                    <a:pt x="286" y="603"/>
                  </a:cubicBezTo>
                  <a:cubicBezTo>
                    <a:pt x="313" y="616"/>
                    <a:pt x="340" y="614"/>
                    <a:pt x="368" y="608"/>
                  </a:cubicBezTo>
                  <a:cubicBezTo>
                    <a:pt x="379" y="606"/>
                    <a:pt x="383" y="600"/>
                    <a:pt x="386" y="590"/>
                  </a:cubicBezTo>
                  <a:cubicBezTo>
                    <a:pt x="398" y="527"/>
                    <a:pt x="423" y="470"/>
                    <a:pt x="461" y="418"/>
                  </a:cubicBezTo>
                  <a:cubicBezTo>
                    <a:pt x="483" y="388"/>
                    <a:pt x="510" y="361"/>
                    <a:pt x="540" y="339"/>
                  </a:cubicBezTo>
                  <a:cubicBezTo>
                    <a:pt x="535" y="330"/>
                    <a:pt x="531" y="321"/>
                    <a:pt x="525" y="311"/>
                  </a:cubicBezTo>
                  <a:cubicBezTo>
                    <a:pt x="546" y="319"/>
                    <a:pt x="564" y="327"/>
                    <a:pt x="583" y="331"/>
                  </a:cubicBezTo>
                  <a:cubicBezTo>
                    <a:pt x="662" y="347"/>
                    <a:pt x="742" y="353"/>
                    <a:pt x="822" y="344"/>
                  </a:cubicBezTo>
                  <a:cubicBezTo>
                    <a:pt x="856" y="340"/>
                    <a:pt x="866" y="330"/>
                    <a:pt x="868" y="298"/>
                  </a:cubicBezTo>
                  <a:cubicBezTo>
                    <a:pt x="872" y="297"/>
                    <a:pt x="876" y="296"/>
                    <a:pt x="882" y="295"/>
                  </a:cubicBezTo>
                  <a:cubicBezTo>
                    <a:pt x="878" y="314"/>
                    <a:pt x="889" y="324"/>
                    <a:pt x="898" y="336"/>
                  </a:cubicBezTo>
                  <a:cubicBezTo>
                    <a:pt x="921" y="366"/>
                    <a:pt x="943" y="397"/>
                    <a:pt x="964" y="428"/>
                  </a:cubicBezTo>
                  <a:cubicBezTo>
                    <a:pt x="972" y="441"/>
                    <a:pt x="982" y="450"/>
                    <a:pt x="996" y="455"/>
                  </a:cubicBezTo>
                  <a:cubicBezTo>
                    <a:pt x="1007" y="458"/>
                    <a:pt x="1016" y="463"/>
                    <a:pt x="1029" y="469"/>
                  </a:cubicBezTo>
                  <a:cubicBezTo>
                    <a:pt x="1010" y="469"/>
                    <a:pt x="993" y="466"/>
                    <a:pt x="977" y="470"/>
                  </a:cubicBezTo>
                  <a:cubicBezTo>
                    <a:pt x="962" y="473"/>
                    <a:pt x="949" y="483"/>
                    <a:pt x="936" y="490"/>
                  </a:cubicBezTo>
                  <a:cubicBezTo>
                    <a:pt x="936" y="485"/>
                    <a:pt x="936" y="477"/>
                    <a:pt x="936" y="470"/>
                  </a:cubicBezTo>
                  <a:cubicBezTo>
                    <a:pt x="936" y="445"/>
                    <a:pt x="931" y="422"/>
                    <a:pt x="921" y="399"/>
                  </a:cubicBezTo>
                  <a:cubicBezTo>
                    <a:pt x="910" y="375"/>
                    <a:pt x="891" y="361"/>
                    <a:pt x="865" y="360"/>
                  </a:cubicBezTo>
                  <a:cubicBezTo>
                    <a:pt x="805" y="359"/>
                    <a:pt x="744" y="360"/>
                    <a:pt x="687" y="386"/>
                  </a:cubicBezTo>
                  <a:cubicBezTo>
                    <a:pt x="687" y="386"/>
                    <a:pt x="686" y="385"/>
                    <a:pt x="685" y="385"/>
                  </a:cubicBezTo>
                  <a:cubicBezTo>
                    <a:pt x="686" y="380"/>
                    <a:pt x="687" y="375"/>
                    <a:pt x="689" y="368"/>
                  </a:cubicBezTo>
                  <a:cubicBezTo>
                    <a:pt x="677" y="366"/>
                    <a:pt x="666" y="364"/>
                    <a:pt x="655" y="362"/>
                  </a:cubicBezTo>
                  <a:cubicBezTo>
                    <a:pt x="634" y="360"/>
                    <a:pt x="612" y="359"/>
                    <a:pt x="592" y="354"/>
                  </a:cubicBezTo>
                  <a:cubicBezTo>
                    <a:pt x="578" y="350"/>
                    <a:pt x="569" y="351"/>
                    <a:pt x="558" y="359"/>
                  </a:cubicBezTo>
                  <a:cubicBezTo>
                    <a:pt x="501" y="401"/>
                    <a:pt x="462" y="457"/>
                    <a:pt x="437" y="522"/>
                  </a:cubicBezTo>
                  <a:cubicBezTo>
                    <a:pt x="419" y="567"/>
                    <a:pt x="406" y="612"/>
                    <a:pt x="410" y="661"/>
                  </a:cubicBezTo>
                  <a:cubicBezTo>
                    <a:pt x="410" y="667"/>
                    <a:pt x="411" y="673"/>
                    <a:pt x="411" y="679"/>
                  </a:cubicBezTo>
                  <a:cubicBezTo>
                    <a:pt x="404" y="674"/>
                    <a:pt x="400" y="669"/>
                    <a:pt x="396" y="663"/>
                  </a:cubicBezTo>
                  <a:cubicBezTo>
                    <a:pt x="387" y="653"/>
                    <a:pt x="377" y="645"/>
                    <a:pt x="363" y="643"/>
                  </a:cubicBezTo>
                  <a:cubicBezTo>
                    <a:pt x="319" y="636"/>
                    <a:pt x="278" y="642"/>
                    <a:pt x="245" y="676"/>
                  </a:cubicBezTo>
                  <a:cubicBezTo>
                    <a:pt x="244" y="677"/>
                    <a:pt x="243" y="678"/>
                    <a:pt x="242" y="679"/>
                  </a:cubicBezTo>
                  <a:cubicBezTo>
                    <a:pt x="241" y="678"/>
                    <a:pt x="240" y="677"/>
                    <a:pt x="239" y="677"/>
                  </a:cubicBezTo>
                  <a:cubicBezTo>
                    <a:pt x="246" y="664"/>
                    <a:pt x="254" y="650"/>
                    <a:pt x="262" y="637"/>
                  </a:cubicBezTo>
                  <a:cubicBezTo>
                    <a:pt x="267" y="629"/>
                    <a:pt x="266" y="623"/>
                    <a:pt x="260" y="615"/>
                  </a:cubicBezTo>
                  <a:cubicBezTo>
                    <a:pt x="225" y="568"/>
                    <a:pt x="155" y="589"/>
                    <a:pt x="138" y="627"/>
                  </a:cubicBezTo>
                  <a:cubicBezTo>
                    <a:pt x="127" y="651"/>
                    <a:pt x="119" y="677"/>
                    <a:pt x="112" y="702"/>
                  </a:cubicBezTo>
                  <a:cubicBezTo>
                    <a:pt x="109" y="712"/>
                    <a:pt x="110" y="725"/>
                    <a:pt x="111" y="735"/>
                  </a:cubicBezTo>
                  <a:cubicBezTo>
                    <a:pt x="116" y="762"/>
                    <a:pt x="141" y="786"/>
                    <a:pt x="163" y="788"/>
                  </a:cubicBezTo>
                  <a:cubicBezTo>
                    <a:pt x="167" y="778"/>
                    <a:pt x="170" y="767"/>
                    <a:pt x="174" y="757"/>
                  </a:cubicBezTo>
                  <a:cubicBezTo>
                    <a:pt x="179" y="768"/>
                    <a:pt x="181" y="779"/>
                    <a:pt x="182" y="790"/>
                  </a:cubicBezTo>
                  <a:cubicBezTo>
                    <a:pt x="184" y="801"/>
                    <a:pt x="190" y="807"/>
                    <a:pt x="202" y="809"/>
                  </a:cubicBezTo>
                  <a:cubicBezTo>
                    <a:pt x="243" y="815"/>
                    <a:pt x="284" y="821"/>
                    <a:pt x="326" y="827"/>
                  </a:cubicBezTo>
                  <a:cubicBezTo>
                    <a:pt x="332" y="828"/>
                    <a:pt x="339" y="826"/>
                    <a:pt x="345" y="824"/>
                  </a:cubicBezTo>
                  <a:cubicBezTo>
                    <a:pt x="397" y="799"/>
                    <a:pt x="449" y="774"/>
                    <a:pt x="502" y="749"/>
                  </a:cubicBezTo>
                  <a:cubicBezTo>
                    <a:pt x="521" y="740"/>
                    <a:pt x="533" y="726"/>
                    <a:pt x="539" y="705"/>
                  </a:cubicBezTo>
                  <a:cubicBezTo>
                    <a:pt x="547" y="674"/>
                    <a:pt x="556" y="644"/>
                    <a:pt x="564" y="614"/>
                  </a:cubicBezTo>
                  <a:cubicBezTo>
                    <a:pt x="566" y="610"/>
                    <a:pt x="568" y="605"/>
                    <a:pt x="570" y="601"/>
                  </a:cubicBezTo>
                  <a:cubicBezTo>
                    <a:pt x="573" y="605"/>
                    <a:pt x="573" y="609"/>
                    <a:pt x="573" y="613"/>
                  </a:cubicBezTo>
                  <a:cubicBezTo>
                    <a:pt x="572" y="631"/>
                    <a:pt x="571" y="648"/>
                    <a:pt x="570" y="666"/>
                  </a:cubicBezTo>
                  <a:cubicBezTo>
                    <a:pt x="568" y="703"/>
                    <a:pt x="575" y="738"/>
                    <a:pt x="598" y="770"/>
                  </a:cubicBezTo>
                  <a:cubicBezTo>
                    <a:pt x="629" y="814"/>
                    <a:pt x="664" y="856"/>
                    <a:pt x="707" y="889"/>
                  </a:cubicBezTo>
                  <a:cubicBezTo>
                    <a:pt x="719" y="899"/>
                    <a:pt x="734" y="908"/>
                    <a:pt x="749" y="912"/>
                  </a:cubicBezTo>
                  <a:cubicBezTo>
                    <a:pt x="810" y="928"/>
                    <a:pt x="871" y="941"/>
                    <a:pt x="933" y="955"/>
                  </a:cubicBezTo>
                  <a:cubicBezTo>
                    <a:pt x="980" y="967"/>
                    <a:pt x="1028" y="980"/>
                    <a:pt x="1078" y="972"/>
                  </a:cubicBezTo>
                  <a:cubicBezTo>
                    <a:pt x="1081" y="971"/>
                    <a:pt x="1087" y="977"/>
                    <a:pt x="1091" y="980"/>
                  </a:cubicBezTo>
                  <a:cubicBezTo>
                    <a:pt x="1100" y="987"/>
                    <a:pt x="1109" y="995"/>
                    <a:pt x="1118" y="1003"/>
                  </a:cubicBezTo>
                  <a:cubicBezTo>
                    <a:pt x="1122" y="1006"/>
                    <a:pt x="1128" y="1008"/>
                    <a:pt x="1132" y="1012"/>
                  </a:cubicBezTo>
                  <a:cubicBezTo>
                    <a:pt x="1166" y="1044"/>
                    <a:pt x="1207" y="1062"/>
                    <a:pt x="1252" y="1069"/>
                  </a:cubicBezTo>
                  <a:cubicBezTo>
                    <a:pt x="1286" y="1074"/>
                    <a:pt x="1318" y="1085"/>
                    <a:pt x="1348" y="1102"/>
                  </a:cubicBezTo>
                  <a:cubicBezTo>
                    <a:pt x="1390" y="1125"/>
                    <a:pt x="1433" y="1146"/>
                    <a:pt x="1475" y="1169"/>
                  </a:cubicBezTo>
                  <a:cubicBezTo>
                    <a:pt x="1509" y="1188"/>
                    <a:pt x="1544" y="1194"/>
                    <a:pt x="1582" y="1183"/>
                  </a:cubicBezTo>
                  <a:cubicBezTo>
                    <a:pt x="1588" y="1181"/>
                    <a:pt x="1594" y="1181"/>
                    <a:pt x="1600" y="1181"/>
                  </a:cubicBezTo>
                  <a:cubicBezTo>
                    <a:pt x="1601" y="1182"/>
                    <a:pt x="1601" y="1183"/>
                    <a:pt x="1601" y="1185"/>
                  </a:cubicBezTo>
                  <a:cubicBezTo>
                    <a:pt x="1598" y="1186"/>
                    <a:pt x="1595" y="1188"/>
                    <a:pt x="1591" y="1189"/>
                  </a:cubicBezTo>
                  <a:cubicBezTo>
                    <a:pt x="1578" y="1195"/>
                    <a:pt x="1565" y="1200"/>
                    <a:pt x="1552" y="1205"/>
                  </a:cubicBezTo>
                  <a:cubicBezTo>
                    <a:pt x="1531" y="1213"/>
                    <a:pt x="1520" y="1229"/>
                    <a:pt x="1519" y="1252"/>
                  </a:cubicBezTo>
                  <a:cubicBezTo>
                    <a:pt x="1519" y="1259"/>
                    <a:pt x="1519" y="1267"/>
                    <a:pt x="1519" y="1275"/>
                  </a:cubicBezTo>
                  <a:cubicBezTo>
                    <a:pt x="1518" y="1275"/>
                    <a:pt x="1517" y="1275"/>
                    <a:pt x="1516" y="1275"/>
                  </a:cubicBezTo>
                  <a:cubicBezTo>
                    <a:pt x="1514" y="1270"/>
                    <a:pt x="1511" y="1264"/>
                    <a:pt x="1509" y="1259"/>
                  </a:cubicBezTo>
                  <a:cubicBezTo>
                    <a:pt x="1495" y="1217"/>
                    <a:pt x="1469" y="1184"/>
                    <a:pt x="1430" y="1163"/>
                  </a:cubicBezTo>
                  <a:cubicBezTo>
                    <a:pt x="1404" y="1150"/>
                    <a:pt x="1378" y="1135"/>
                    <a:pt x="1351" y="1125"/>
                  </a:cubicBezTo>
                  <a:cubicBezTo>
                    <a:pt x="1264" y="1092"/>
                    <a:pt x="1177" y="1062"/>
                    <a:pt x="1091" y="1031"/>
                  </a:cubicBezTo>
                  <a:cubicBezTo>
                    <a:pt x="1082" y="1028"/>
                    <a:pt x="1074" y="1029"/>
                    <a:pt x="1067" y="1036"/>
                  </a:cubicBezTo>
                  <a:cubicBezTo>
                    <a:pt x="1060" y="1043"/>
                    <a:pt x="1051" y="1049"/>
                    <a:pt x="1042" y="1057"/>
                  </a:cubicBezTo>
                  <a:cubicBezTo>
                    <a:pt x="1042" y="1050"/>
                    <a:pt x="1041" y="1046"/>
                    <a:pt x="1042" y="1042"/>
                  </a:cubicBezTo>
                  <a:cubicBezTo>
                    <a:pt x="1043" y="1024"/>
                    <a:pt x="1036" y="1012"/>
                    <a:pt x="1020" y="1006"/>
                  </a:cubicBezTo>
                  <a:cubicBezTo>
                    <a:pt x="1014" y="1003"/>
                    <a:pt x="1009" y="1001"/>
                    <a:pt x="1003" y="999"/>
                  </a:cubicBezTo>
                  <a:cubicBezTo>
                    <a:pt x="948" y="985"/>
                    <a:pt x="893" y="970"/>
                    <a:pt x="838" y="956"/>
                  </a:cubicBezTo>
                  <a:cubicBezTo>
                    <a:pt x="811" y="949"/>
                    <a:pt x="784" y="945"/>
                    <a:pt x="758" y="940"/>
                  </a:cubicBezTo>
                  <a:cubicBezTo>
                    <a:pt x="730" y="935"/>
                    <a:pt x="719" y="941"/>
                    <a:pt x="706" y="966"/>
                  </a:cubicBezTo>
                  <a:cubicBezTo>
                    <a:pt x="704" y="971"/>
                    <a:pt x="702" y="977"/>
                    <a:pt x="699" y="983"/>
                  </a:cubicBezTo>
                  <a:cubicBezTo>
                    <a:pt x="691" y="998"/>
                    <a:pt x="695" y="1011"/>
                    <a:pt x="705" y="1023"/>
                  </a:cubicBezTo>
                  <a:cubicBezTo>
                    <a:pt x="712" y="1030"/>
                    <a:pt x="717" y="1038"/>
                    <a:pt x="723" y="1046"/>
                  </a:cubicBezTo>
                  <a:cubicBezTo>
                    <a:pt x="723" y="1047"/>
                    <a:pt x="723" y="1048"/>
                    <a:pt x="722" y="1049"/>
                  </a:cubicBezTo>
                  <a:cubicBezTo>
                    <a:pt x="654" y="1015"/>
                    <a:pt x="584" y="1037"/>
                    <a:pt x="514" y="1044"/>
                  </a:cubicBezTo>
                  <a:cubicBezTo>
                    <a:pt x="512" y="1032"/>
                    <a:pt x="520" y="1032"/>
                    <a:pt x="526" y="1030"/>
                  </a:cubicBezTo>
                  <a:cubicBezTo>
                    <a:pt x="563" y="1021"/>
                    <a:pt x="599" y="1013"/>
                    <a:pt x="635" y="1004"/>
                  </a:cubicBezTo>
                  <a:cubicBezTo>
                    <a:pt x="663" y="997"/>
                    <a:pt x="683" y="980"/>
                    <a:pt x="692" y="952"/>
                  </a:cubicBezTo>
                  <a:cubicBezTo>
                    <a:pt x="700" y="931"/>
                    <a:pt x="696" y="913"/>
                    <a:pt x="680" y="897"/>
                  </a:cubicBezTo>
                  <a:cubicBezTo>
                    <a:pt x="671" y="887"/>
                    <a:pt x="662" y="876"/>
                    <a:pt x="652" y="867"/>
                  </a:cubicBezTo>
                  <a:cubicBezTo>
                    <a:pt x="631" y="844"/>
                    <a:pt x="609" y="822"/>
                    <a:pt x="587" y="799"/>
                  </a:cubicBezTo>
                  <a:cubicBezTo>
                    <a:pt x="565" y="776"/>
                    <a:pt x="537" y="773"/>
                    <a:pt x="507" y="779"/>
                  </a:cubicBezTo>
                  <a:cubicBezTo>
                    <a:pt x="454" y="789"/>
                    <a:pt x="410" y="819"/>
                    <a:pt x="365" y="848"/>
                  </a:cubicBezTo>
                  <a:cubicBezTo>
                    <a:pt x="348" y="860"/>
                    <a:pt x="341" y="878"/>
                    <a:pt x="342" y="899"/>
                  </a:cubicBezTo>
                  <a:cubicBezTo>
                    <a:pt x="342" y="902"/>
                    <a:pt x="342" y="906"/>
                    <a:pt x="342" y="910"/>
                  </a:cubicBezTo>
                  <a:cubicBezTo>
                    <a:pt x="341" y="910"/>
                    <a:pt x="339" y="910"/>
                    <a:pt x="338" y="910"/>
                  </a:cubicBezTo>
                  <a:cubicBezTo>
                    <a:pt x="336" y="902"/>
                    <a:pt x="334" y="895"/>
                    <a:pt x="333" y="887"/>
                  </a:cubicBezTo>
                  <a:cubicBezTo>
                    <a:pt x="330" y="864"/>
                    <a:pt x="318" y="850"/>
                    <a:pt x="296" y="844"/>
                  </a:cubicBezTo>
                  <a:cubicBezTo>
                    <a:pt x="292" y="843"/>
                    <a:pt x="288" y="841"/>
                    <a:pt x="283" y="840"/>
                  </a:cubicBezTo>
                  <a:cubicBezTo>
                    <a:pt x="247" y="830"/>
                    <a:pt x="209" y="829"/>
                    <a:pt x="171" y="831"/>
                  </a:cubicBezTo>
                  <a:cubicBezTo>
                    <a:pt x="165" y="831"/>
                    <a:pt x="155" y="830"/>
                    <a:pt x="153" y="826"/>
                  </a:cubicBezTo>
                  <a:cubicBezTo>
                    <a:pt x="136" y="801"/>
                    <a:pt x="110" y="792"/>
                    <a:pt x="84" y="781"/>
                  </a:cubicBezTo>
                  <a:cubicBezTo>
                    <a:pt x="74" y="776"/>
                    <a:pt x="68" y="780"/>
                    <a:pt x="63" y="790"/>
                  </a:cubicBezTo>
                  <a:cubicBezTo>
                    <a:pt x="43" y="833"/>
                    <a:pt x="39" y="880"/>
                    <a:pt x="37" y="927"/>
                  </a:cubicBezTo>
                  <a:cubicBezTo>
                    <a:pt x="36" y="946"/>
                    <a:pt x="45" y="963"/>
                    <a:pt x="63" y="971"/>
                  </a:cubicBezTo>
                  <a:cubicBezTo>
                    <a:pt x="86" y="980"/>
                    <a:pt x="110" y="986"/>
                    <a:pt x="133" y="993"/>
                  </a:cubicBezTo>
                  <a:cubicBezTo>
                    <a:pt x="138" y="981"/>
                    <a:pt x="141" y="971"/>
                    <a:pt x="144" y="961"/>
                  </a:cubicBezTo>
                  <a:cubicBezTo>
                    <a:pt x="146" y="961"/>
                    <a:pt x="147" y="961"/>
                    <a:pt x="148" y="961"/>
                  </a:cubicBezTo>
                  <a:cubicBezTo>
                    <a:pt x="149" y="965"/>
                    <a:pt x="152" y="969"/>
                    <a:pt x="152" y="973"/>
                  </a:cubicBezTo>
                  <a:cubicBezTo>
                    <a:pt x="152" y="995"/>
                    <a:pt x="151" y="1016"/>
                    <a:pt x="149" y="1038"/>
                  </a:cubicBezTo>
                  <a:cubicBezTo>
                    <a:pt x="149" y="1041"/>
                    <a:pt x="145" y="1044"/>
                    <a:pt x="143" y="1047"/>
                  </a:cubicBezTo>
                  <a:cubicBezTo>
                    <a:pt x="141" y="1045"/>
                    <a:pt x="138" y="1043"/>
                    <a:pt x="136" y="1041"/>
                  </a:cubicBezTo>
                  <a:cubicBezTo>
                    <a:pt x="130" y="1036"/>
                    <a:pt x="126" y="1031"/>
                    <a:pt x="120" y="1028"/>
                  </a:cubicBezTo>
                  <a:cubicBezTo>
                    <a:pt x="111" y="1025"/>
                    <a:pt x="101" y="1023"/>
                    <a:pt x="92" y="1022"/>
                  </a:cubicBezTo>
                  <a:cubicBezTo>
                    <a:pt x="71" y="1019"/>
                    <a:pt x="63" y="1024"/>
                    <a:pt x="61" y="1045"/>
                  </a:cubicBezTo>
                  <a:cubicBezTo>
                    <a:pt x="54" y="1115"/>
                    <a:pt x="68" y="1181"/>
                    <a:pt x="99" y="1244"/>
                  </a:cubicBezTo>
                  <a:cubicBezTo>
                    <a:pt x="102" y="1250"/>
                    <a:pt x="109" y="1256"/>
                    <a:pt x="116" y="1260"/>
                  </a:cubicBezTo>
                  <a:cubicBezTo>
                    <a:pt x="128" y="1266"/>
                    <a:pt x="140" y="1263"/>
                    <a:pt x="150" y="1255"/>
                  </a:cubicBezTo>
                  <a:cubicBezTo>
                    <a:pt x="160" y="1248"/>
                    <a:pt x="149" y="1241"/>
                    <a:pt x="149" y="1234"/>
                  </a:cubicBezTo>
                  <a:cubicBezTo>
                    <a:pt x="149" y="1232"/>
                    <a:pt x="148" y="1231"/>
                    <a:pt x="148" y="1229"/>
                  </a:cubicBezTo>
                  <a:cubicBezTo>
                    <a:pt x="149" y="1224"/>
                    <a:pt x="149" y="1219"/>
                    <a:pt x="150" y="1213"/>
                  </a:cubicBezTo>
                  <a:cubicBezTo>
                    <a:pt x="151" y="1213"/>
                    <a:pt x="152" y="1213"/>
                    <a:pt x="153" y="1213"/>
                  </a:cubicBezTo>
                  <a:cubicBezTo>
                    <a:pt x="192" y="1269"/>
                    <a:pt x="241" y="1310"/>
                    <a:pt x="311" y="1322"/>
                  </a:cubicBezTo>
                  <a:cubicBezTo>
                    <a:pt x="301" y="1333"/>
                    <a:pt x="290" y="1334"/>
                    <a:pt x="271" y="1328"/>
                  </a:cubicBezTo>
                  <a:cubicBezTo>
                    <a:pt x="246" y="1320"/>
                    <a:pt x="220" y="1312"/>
                    <a:pt x="195" y="1302"/>
                  </a:cubicBezTo>
                  <a:cubicBezTo>
                    <a:pt x="173" y="1292"/>
                    <a:pt x="156" y="1298"/>
                    <a:pt x="141" y="1314"/>
                  </a:cubicBezTo>
                  <a:cubicBezTo>
                    <a:pt x="150" y="1342"/>
                    <a:pt x="171" y="1361"/>
                    <a:pt x="205" y="1373"/>
                  </a:cubicBezTo>
                  <a:cubicBezTo>
                    <a:pt x="277" y="1396"/>
                    <a:pt x="345" y="1382"/>
                    <a:pt x="409" y="1348"/>
                  </a:cubicBezTo>
                  <a:cubicBezTo>
                    <a:pt x="415" y="1345"/>
                    <a:pt x="420" y="1337"/>
                    <a:pt x="421" y="1331"/>
                  </a:cubicBezTo>
                  <a:cubicBezTo>
                    <a:pt x="426" y="1303"/>
                    <a:pt x="421" y="1276"/>
                    <a:pt x="404" y="1252"/>
                  </a:cubicBezTo>
                  <a:cubicBezTo>
                    <a:pt x="395" y="1240"/>
                    <a:pt x="384" y="1235"/>
                    <a:pt x="369" y="1237"/>
                  </a:cubicBezTo>
                  <a:cubicBezTo>
                    <a:pt x="353" y="1239"/>
                    <a:pt x="338" y="1240"/>
                    <a:pt x="322" y="1241"/>
                  </a:cubicBezTo>
                  <a:cubicBezTo>
                    <a:pt x="320" y="1232"/>
                    <a:pt x="324" y="1229"/>
                    <a:pt x="330" y="1227"/>
                  </a:cubicBezTo>
                  <a:cubicBezTo>
                    <a:pt x="348" y="1221"/>
                    <a:pt x="366" y="1216"/>
                    <a:pt x="383" y="1209"/>
                  </a:cubicBezTo>
                  <a:cubicBezTo>
                    <a:pt x="418" y="1194"/>
                    <a:pt x="425" y="1161"/>
                    <a:pt x="399" y="1133"/>
                  </a:cubicBezTo>
                  <a:cubicBezTo>
                    <a:pt x="383" y="1117"/>
                    <a:pt x="367" y="1101"/>
                    <a:pt x="350" y="1085"/>
                  </a:cubicBezTo>
                  <a:cubicBezTo>
                    <a:pt x="355" y="1085"/>
                    <a:pt x="360" y="1085"/>
                    <a:pt x="364" y="1088"/>
                  </a:cubicBezTo>
                  <a:cubicBezTo>
                    <a:pt x="397" y="1109"/>
                    <a:pt x="430" y="1130"/>
                    <a:pt x="463" y="1150"/>
                  </a:cubicBezTo>
                  <a:cubicBezTo>
                    <a:pt x="483" y="1163"/>
                    <a:pt x="487" y="1163"/>
                    <a:pt x="506" y="1148"/>
                  </a:cubicBezTo>
                  <a:cubicBezTo>
                    <a:pt x="515" y="1141"/>
                    <a:pt x="522" y="1142"/>
                    <a:pt x="529" y="1152"/>
                  </a:cubicBezTo>
                  <a:cubicBezTo>
                    <a:pt x="506" y="1164"/>
                    <a:pt x="494" y="1185"/>
                    <a:pt x="483" y="1209"/>
                  </a:cubicBezTo>
                  <a:close/>
                  <a:moveTo>
                    <a:pt x="2127" y="535"/>
                  </a:moveTo>
                  <a:cubicBezTo>
                    <a:pt x="2144" y="510"/>
                    <a:pt x="2145" y="507"/>
                    <a:pt x="2128" y="485"/>
                  </a:cubicBezTo>
                  <a:cubicBezTo>
                    <a:pt x="2112" y="466"/>
                    <a:pt x="2097" y="447"/>
                    <a:pt x="2081" y="429"/>
                  </a:cubicBezTo>
                  <a:cubicBezTo>
                    <a:pt x="2038" y="380"/>
                    <a:pt x="1990" y="338"/>
                    <a:pt x="1931" y="309"/>
                  </a:cubicBezTo>
                  <a:cubicBezTo>
                    <a:pt x="1916" y="302"/>
                    <a:pt x="1902" y="294"/>
                    <a:pt x="1887" y="286"/>
                  </a:cubicBezTo>
                  <a:cubicBezTo>
                    <a:pt x="1883" y="284"/>
                    <a:pt x="1880" y="279"/>
                    <a:pt x="1876" y="276"/>
                  </a:cubicBezTo>
                  <a:cubicBezTo>
                    <a:pt x="1876" y="274"/>
                    <a:pt x="1877" y="273"/>
                    <a:pt x="1878" y="271"/>
                  </a:cubicBezTo>
                  <a:cubicBezTo>
                    <a:pt x="1883" y="272"/>
                    <a:pt x="1889" y="271"/>
                    <a:pt x="1894" y="273"/>
                  </a:cubicBezTo>
                  <a:cubicBezTo>
                    <a:pt x="1937" y="295"/>
                    <a:pt x="1982" y="315"/>
                    <a:pt x="2017" y="351"/>
                  </a:cubicBezTo>
                  <a:cubicBezTo>
                    <a:pt x="2022" y="356"/>
                    <a:pt x="2027" y="357"/>
                    <a:pt x="2032" y="349"/>
                  </a:cubicBezTo>
                  <a:cubicBezTo>
                    <a:pt x="2019" y="330"/>
                    <a:pt x="2006" y="312"/>
                    <a:pt x="1986" y="299"/>
                  </a:cubicBezTo>
                  <a:cubicBezTo>
                    <a:pt x="1959" y="282"/>
                    <a:pt x="1933" y="263"/>
                    <a:pt x="1906" y="245"/>
                  </a:cubicBezTo>
                  <a:cubicBezTo>
                    <a:pt x="1845" y="204"/>
                    <a:pt x="1782" y="165"/>
                    <a:pt x="1714" y="135"/>
                  </a:cubicBezTo>
                  <a:cubicBezTo>
                    <a:pt x="1710" y="133"/>
                    <a:pt x="1705" y="132"/>
                    <a:pt x="1701" y="130"/>
                  </a:cubicBezTo>
                  <a:cubicBezTo>
                    <a:pt x="1702" y="134"/>
                    <a:pt x="1704" y="137"/>
                    <a:pt x="1706" y="139"/>
                  </a:cubicBezTo>
                  <a:cubicBezTo>
                    <a:pt x="1730" y="161"/>
                    <a:pt x="1750" y="187"/>
                    <a:pt x="1765" y="216"/>
                  </a:cubicBezTo>
                  <a:cubicBezTo>
                    <a:pt x="1768" y="221"/>
                    <a:pt x="1770" y="225"/>
                    <a:pt x="1774" y="229"/>
                  </a:cubicBezTo>
                  <a:cubicBezTo>
                    <a:pt x="1802" y="267"/>
                    <a:pt x="1831" y="305"/>
                    <a:pt x="1858" y="344"/>
                  </a:cubicBezTo>
                  <a:cubicBezTo>
                    <a:pt x="1870" y="363"/>
                    <a:pt x="1883" y="376"/>
                    <a:pt x="1908" y="369"/>
                  </a:cubicBezTo>
                  <a:cubicBezTo>
                    <a:pt x="1915" y="367"/>
                    <a:pt x="1922" y="370"/>
                    <a:pt x="1930" y="371"/>
                  </a:cubicBezTo>
                  <a:cubicBezTo>
                    <a:pt x="1930" y="372"/>
                    <a:pt x="1930" y="374"/>
                    <a:pt x="1930" y="375"/>
                  </a:cubicBezTo>
                  <a:cubicBezTo>
                    <a:pt x="1925" y="376"/>
                    <a:pt x="1921" y="378"/>
                    <a:pt x="1916" y="379"/>
                  </a:cubicBezTo>
                  <a:cubicBezTo>
                    <a:pt x="1902" y="383"/>
                    <a:pt x="1887" y="387"/>
                    <a:pt x="1872" y="392"/>
                  </a:cubicBezTo>
                  <a:cubicBezTo>
                    <a:pt x="1850" y="401"/>
                    <a:pt x="1834" y="427"/>
                    <a:pt x="1835" y="451"/>
                  </a:cubicBezTo>
                  <a:cubicBezTo>
                    <a:pt x="1836" y="455"/>
                    <a:pt x="1838" y="460"/>
                    <a:pt x="1841" y="462"/>
                  </a:cubicBezTo>
                  <a:cubicBezTo>
                    <a:pt x="1863" y="481"/>
                    <a:pt x="1887" y="493"/>
                    <a:pt x="1917" y="484"/>
                  </a:cubicBezTo>
                  <a:cubicBezTo>
                    <a:pt x="1946" y="476"/>
                    <a:pt x="1975" y="466"/>
                    <a:pt x="2004" y="457"/>
                  </a:cubicBezTo>
                  <a:cubicBezTo>
                    <a:pt x="2019" y="451"/>
                    <a:pt x="2031" y="454"/>
                    <a:pt x="2044" y="465"/>
                  </a:cubicBezTo>
                  <a:cubicBezTo>
                    <a:pt x="2070" y="489"/>
                    <a:pt x="2099" y="512"/>
                    <a:pt x="2127" y="535"/>
                  </a:cubicBezTo>
                  <a:close/>
                  <a:moveTo>
                    <a:pt x="1426" y="63"/>
                  </a:moveTo>
                  <a:cubicBezTo>
                    <a:pt x="1429" y="66"/>
                    <a:pt x="1430" y="68"/>
                    <a:pt x="1431" y="69"/>
                  </a:cubicBezTo>
                  <a:cubicBezTo>
                    <a:pt x="1472" y="104"/>
                    <a:pt x="1514" y="138"/>
                    <a:pt x="1554" y="173"/>
                  </a:cubicBezTo>
                  <a:cubicBezTo>
                    <a:pt x="1574" y="191"/>
                    <a:pt x="1596" y="195"/>
                    <a:pt x="1620" y="190"/>
                  </a:cubicBezTo>
                  <a:cubicBezTo>
                    <a:pt x="1644" y="185"/>
                    <a:pt x="1667" y="183"/>
                    <a:pt x="1691" y="188"/>
                  </a:cubicBezTo>
                  <a:cubicBezTo>
                    <a:pt x="1695" y="189"/>
                    <a:pt x="1700" y="189"/>
                    <a:pt x="1704" y="189"/>
                  </a:cubicBezTo>
                  <a:cubicBezTo>
                    <a:pt x="1711" y="189"/>
                    <a:pt x="1714" y="185"/>
                    <a:pt x="1712" y="179"/>
                  </a:cubicBezTo>
                  <a:cubicBezTo>
                    <a:pt x="1709" y="169"/>
                    <a:pt x="1706" y="158"/>
                    <a:pt x="1700" y="150"/>
                  </a:cubicBezTo>
                  <a:cubicBezTo>
                    <a:pt x="1675" y="120"/>
                    <a:pt x="1644" y="98"/>
                    <a:pt x="1607" y="86"/>
                  </a:cubicBezTo>
                  <a:cubicBezTo>
                    <a:pt x="1554" y="69"/>
                    <a:pt x="1500" y="61"/>
                    <a:pt x="1444" y="61"/>
                  </a:cubicBezTo>
                  <a:cubicBezTo>
                    <a:pt x="1439" y="61"/>
                    <a:pt x="1433" y="62"/>
                    <a:pt x="1426" y="63"/>
                  </a:cubicBezTo>
                  <a:close/>
                  <a:moveTo>
                    <a:pt x="634" y="1363"/>
                  </a:moveTo>
                  <a:cubicBezTo>
                    <a:pt x="634" y="1361"/>
                    <a:pt x="634" y="1360"/>
                    <a:pt x="635" y="1358"/>
                  </a:cubicBezTo>
                  <a:cubicBezTo>
                    <a:pt x="629" y="1356"/>
                    <a:pt x="623" y="1353"/>
                    <a:pt x="617" y="1352"/>
                  </a:cubicBezTo>
                  <a:cubicBezTo>
                    <a:pt x="599" y="1351"/>
                    <a:pt x="581" y="1350"/>
                    <a:pt x="562" y="1349"/>
                  </a:cubicBezTo>
                  <a:cubicBezTo>
                    <a:pt x="552" y="1349"/>
                    <a:pt x="541" y="1347"/>
                    <a:pt x="531" y="1350"/>
                  </a:cubicBezTo>
                  <a:cubicBezTo>
                    <a:pt x="480" y="1366"/>
                    <a:pt x="429" y="1384"/>
                    <a:pt x="378" y="1401"/>
                  </a:cubicBezTo>
                  <a:cubicBezTo>
                    <a:pt x="371" y="1404"/>
                    <a:pt x="363" y="1407"/>
                    <a:pt x="369" y="1419"/>
                  </a:cubicBezTo>
                  <a:cubicBezTo>
                    <a:pt x="375" y="1433"/>
                    <a:pt x="379" y="1434"/>
                    <a:pt x="391" y="1429"/>
                  </a:cubicBezTo>
                  <a:cubicBezTo>
                    <a:pt x="465" y="1393"/>
                    <a:pt x="543" y="1370"/>
                    <a:pt x="626" y="1365"/>
                  </a:cubicBezTo>
                  <a:cubicBezTo>
                    <a:pt x="629" y="1365"/>
                    <a:pt x="631" y="1364"/>
                    <a:pt x="634" y="1363"/>
                  </a:cubicBezTo>
                  <a:close/>
                  <a:moveTo>
                    <a:pt x="693" y="1441"/>
                  </a:moveTo>
                  <a:cubicBezTo>
                    <a:pt x="685" y="1428"/>
                    <a:pt x="674" y="1427"/>
                    <a:pt x="661" y="1429"/>
                  </a:cubicBezTo>
                  <a:cubicBezTo>
                    <a:pt x="646" y="1431"/>
                    <a:pt x="631" y="1433"/>
                    <a:pt x="616" y="1435"/>
                  </a:cubicBezTo>
                  <a:cubicBezTo>
                    <a:pt x="560" y="1443"/>
                    <a:pt x="505" y="1453"/>
                    <a:pt x="452" y="1472"/>
                  </a:cubicBezTo>
                  <a:cubicBezTo>
                    <a:pt x="448" y="1474"/>
                    <a:pt x="445" y="1478"/>
                    <a:pt x="442" y="1481"/>
                  </a:cubicBezTo>
                  <a:cubicBezTo>
                    <a:pt x="446" y="1485"/>
                    <a:pt x="449" y="1490"/>
                    <a:pt x="454" y="1493"/>
                  </a:cubicBezTo>
                  <a:cubicBezTo>
                    <a:pt x="458" y="1494"/>
                    <a:pt x="463" y="1492"/>
                    <a:pt x="467" y="1491"/>
                  </a:cubicBezTo>
                  <a:cubicBezTo>
                    <a:pt x="474" y="1489"/>
                    <a:pt x="481" y="1486"/>
                    <a:pt x="489" y="1484"/>
                  </a:cubicBezTo>
                  <a:cubicBezTo>
                    <a:pt x="529" y="1470"/>
                    <a:pt x="572" y="1468"/>
                    <a:pt x="614" y="1464"/>
                  </a:cubicBezTo>
                  <a:cubicBezTo>
                    <a:pt x="642" y="1462"/>
                    <a:pt x="668" y="1456"/>
                    <a:pt x="693" y="1441"/>
                  </a:cubicBezTo>
                  <a:close/>
                  <a:moveTo>
                    <a:pt x="765" y="1459"/>
                  </a:moveTo>
                  <a:cubicBezTo>
                    <a:pt x="764" y="1457"/>
                    <a:pt x="764" y="1455"/>
                    <a:pt x="763" y="1454"/>
                  </a:cubicBezTo>
                  <a:cubicBezTo>
                    <a:pt x="749" y="1456"/>
                    <a:pt x="733" y="1457"/>
                    <a:pt x="719" y="1462"/>
                  </a:cubicBezTo>
                  <a:cubicBezTo>
                    <a:pt x="698" y="1471"/>
                    <a:pt x="676" y="1475"/>
                    <a:pt x="653" y="1477"/>
                  </a:cubicBezTo>
                  <a:cubicBezTo>
                    <a:pt x="606" y="1480"/>
                    <a:pt x="559" y="1482"/>
                    <a:pt x="514" y="1496"/>
                  </a:cubicBezTo>
                  <a:cubicBezTo>
                    <a:pt x="507" y="1498"/>
                    <a:pt x="495" y="1498"/>
                    <a:pt x="497" y="1509"/>
                  </a:cubicBezTo>
                  <a:cubicBezTo>
                    <a:pt x="499" y="1519"/>
                    <a:pt x="510" y="1516"/>
                    <a:pt x="518" y="1515"/>
                  </a:cubicBezTo>
                  <a:cubicBezTo>
                    <a:pt x="567" y="1510"/>
                    <a:pt x="615" y="1504"/>
                    <a:pt x="664" y="1498"/>
                  </a:cubicBezTo>
                  <a:cubicBezTo>
                    <a:pt x="700" y="1493"/>
                    <a:pt x="733" y="1476"/>
                    <a:pt x="765" y="1459"/>
                  </a:cubicBezTo>
                  <a:close/>
                  <a:moveTo>
                    <a:pt x="1100" y="1453"/>
                  </a:moveTo>
                  <a:cubicBezTo>
                    <a:pt x="1100" y="1453"/>
                    <a:pt x="1099" y="1452"/>
                    <a:pt x="1098" y="1451"/>
                  </a:cubicBezTo>
                  <a:cubicBezTo>
                    <a:pt x="1088" y="1448"/>
                    <a:pt x="1078" y="1445"/>
                    <a:pt x="1068" y="1442"/>
                  </a:cubicBezTo>
                  <a:cubicBezTo>
                    <a:pt x="1051" y="1437"/>
                    <a:pt x="1045" y="1439"/>
                    <a:pt x="1035" y="1453"/>
                  </a:cubicBezTo>
                  <a:cubicBezTo>
                    <a:pt x="1018" y="1477"/>
                    <a:pt x="1001" y="1502"/>
                    <a:pt x="984" y="1527"/>
                  </a:cubicBezTo>
                  <a:cubicBezTo>
                    <a:pt x="982" y="1530"/>
                    <a:pt x="980" y="1533"/>
                    <a:pt x="977" y="1537"/>
                  </a:cubicBezTo>
                  <a:cubicBezTo>
                    <a:pt x="1023" y="1534"/>
                    <a:pt x="1089" y="1488"/>
                    <a:pt x="1100" y="1453"/>
                  </a:cubicBezTo>
                  <a:close/>
                  <a:moveTo>
                    <a:pt x="660" y="1403"/>
                  </a:moveTo>
                  <a:cubicBezTo>
                    <a:pt x="652" y="1386"/>
                    <a:pt x="648" y="1385"/>
                    <a:pt x="633" y="1389"/>
                  </a:cubicBezTo>
                  <a:cubicBezTo>
                    <a:pt x="630" y="1389"/>
                    <a:pt x="627" y="1389"/>
                    <a:pt x="625" y="1390"/>
                  </a:cubicBezTo>
                  <a:cubicBezTo>
                    <a:pt x="605" y="1392"/>
                    <a:pt x="585" y="1392"/>
                    <a:pt x="566" y="1397"/>
                  </a:cubicBezTo>
                  <a:cubicBezTo>
                    <a:pt x="515" y="1410"/>
                    <a:pt x="464" y="1426"/>
                    <a:pt x="413" y="1441"/>
                  </a:cubicBezTo>
                  <a:cubicBezTo>
                    <a:pt x="410" y="1442"/>
                    <a:pt x="406" y="1443"/>
                    <a:pt x="404" y="1446"/>
                  </a:cubicBezTo>
                  <a:cubicBezTo>
                    <a:pt x="402" y="1449"/>
                    <a:pt x="401" y="1454"/>
                    <a:pt x="402" y="1458"/>
                  </a:cubicBezTo>
                  <a:cubicBezTo>
                    <a:pt x="402" y="1460"/>
                    <a:pt x="408" y="1462"/>
                    <a:pt x="412" y="1461"/>
                  </a:cubicBezTo>
                  <a:cubicBezTo>
                    <a:pt x="415" y="1461"/>
                    <a:pt x="418" y="1459"/>
                    <a:pt x="422" y="1458"/>
                  </a:cubicBezTo>
                  <a:cubicBezTo>
                    <a:pt x="446" y="1449"/>
                    <a:pt x="470" y="1439"/>
                    <a:pt x="494" y="1433"/>
                  </a:cubicBezTo>
                  <a:cubicBezTo>
                    <a:pt x="533" y="1424"/>
                    <a:pt x="573" y="1418"/>
                    <a:pt x="613" y="1411"/>
                  </a:cubicBezTo>
                  <a:cubicBezTo>
                    <a:pt x="628" y="1408"/>
                    <a:pt x="644" y="1406"/>
                    <a:pt x="660" y="1403"/>
                  </a:cubicBezTo>
                  <a:close/>
                  <a:moveTo>
                    <a:pt x="848" y="1448"/>
                  </a:moveTo>
                  <a:cubicBezTo>
                    <a:pt x="847" y="1446"/>
                    <a:pt x="845" y="1445"/>
                    <a:pt x="844" y="1443"/>
                  </a:cubicBezTo>
                  <a:cubicBezTo>
                    <a:pt x="839" y="1447"/>
                    <a:pt x="833" y="1449"/>
                    <a:pt x="829" y="1454"/>
                  </a:cubicBezTo>
                  <a:cubicBezTo>
                    <a:pt x="819" y="1466"/>
                    <a:pt x="810" y="1480"/>
                    <a:pt x="799" y="1493"/>
                  </a:cubicBezTo>
                  <a:cubicBezTo>
                    <a:pt x="762" y="1537"/>
                    <a:pt x="725" y="1582"/>
                    <a:pt x="689" y="1626"/>
                  </a:cubicBezTo>
                  <a:cubicBezTo>
                    <a:pt x="684" y="1631"/>
                    <a:pt x="682" y="1637"/>
                    <a:pt x="679" y="1643"/>
                  </a:cubicBezTo>
                  <a:cubicBezTo>
                    <a:pt x="694" y="1649"/>
                    <a:pt x="703" y="1642"/>
                    <a:pt x="710" y="1632"/>
                  </a:cubicBezTo>
                  <a:cubicBezTo>
                    <a:pt x="748" y="1584"/>
                    <a:pt x="785" y="1537"/>
                    <a:pt x="822" y="1489"/>
                  </a:cubicBezTo>
                  <a:cubicBezTo>
                    <a:pt x="832" y="1476"/>
                    <a:pt x="839" y="1462"/>
                    <a:pt x="848" y="1448"/>
                  </a:cubicBezTo>
                  <a:close/>
                  <a:moveTo>
                    <a:pt x="825" y="1657"/>
                  </a:moveTo>
                  <a:cubicBezTo>
                    <a:pt x="826" y="1658"/>
                    <a:pt x="828" y="1660"/>
                    <a:pt x="829" y="1661"/>
                  </a:cubicBezTo>
                  <a:cubicBezTo>
                    <a:pt x="833" y="1660"/>
                    <a:pt x="838" y="1659"/>
                    <a:pt x="841" y="1657"/>
                  </a:cubicBezTo>
                  <a:cubicBezTo>
                    <a:pt x="874" y="1627"/>
                    <a:pt x="906" y="1596"/>
                    <a:pt x="919" y="1552"/>
                  </a:cubicBezTo>
                  <a:cubicBezTo>
                    <a:pt x="929" y="1519"/>
                    <a:pt x="934" y="1485"/>
                    <a:pt x="941" y="1451"/>
                  </a:cubicBezTo>
                  <a:cubicBezTo>
                    <a:pt x="942" y="1448"/>
                    <a:pt x="939" y="1441"/>
                    <a:pt x="936" y="1440"/>
                  </a:cubicBezTo>
                  <a:cubicBezTo>
                    <a:pt x="929" y="1437"/>
                    <a:pt x="927" y="1443"/>
                    <a:pt x="926" y="1449"/>
                  </a:cubicBezTo>
                  <a:cubicBezTo>
                    <a:pt x="922" y="1468"/>
                    <a:pt x="917" y="1488"/>
                    <a:pt x="914" y="1508"/>
                  </a:cubicBezTo>
                  <a:cubicBezTo>
                    <a:pt x="905" y="1563"/>
                    <a:pt x="877" y="1606"/>
                    <a:pt x="834" y="1640"/>
                  </a:cubicBezTo>
                  <a:cubicBezTo>
                    <a:pt x="829" y="1644"/>
                    <a:pt x="828" y="1651"/>
                    <a:pt x="825" y="1657"/>
                  </a:cubicBezTo>
                  <a:close/>
                  <a:moveTo>
                    <a:pt x="779" y="1648"/>
                  </a:moveTo>
                  <a:cubicBezTo>
                    <a:pt x="785" y="1657"/>
                    <a:pt x="791" y="1657"/>
                    <a:pt x="798" y="1650"/>
                  </a:cubicBezTo>
                  <a:cubicBezTo>
                    <a:pt x="845" y="1597"/>
                    <a:pt x="882" y="1538"/>
                    <a:pt x="901" y="1468"/>
                  </a:cubicBezTo>
                  <a:cubicBezTo>
                    <a:pt x="902" y="1463"/>
                    <a:pt x="901" y="1458"/>
                    <a:pt x="901" y="1453"/>
                  </a:cubicBezTo>
                  <a:cubicBezTo>
                    <a:pt x="900" y="1453"/>
                    <a:pt x="898" y="1453"/>
                    <a:pt x="897" y="1452"/>
                  </a:cubicBezTo>
                  <a:cubicBezTo>
                    <a:pt x="893" y="1457"/>
                    <a:pt x="889" y="1461"/>
                    <a:pt x="887" y="1466"/>
                  </a:cubicBezTo>
                  <a:cubicBezTo>
                    <a:pt x="878" y="1486"/>
                    <a:pt x="870" y="1505"/>
                    <a:pt x="860" y="1524"/>
                  </a:cubicBezTo>
                  <a:cubicBezTo>
                    <a:pt x="838" y="1568"/>
                    <a:pt x="815" y="1612"/>
                    <a:pt x="779" y="1648"/>
                  </a:cubicBezTo>
                  <a:close/>
                  <a:moveTo>
                    <a:pt x="1033" y="1545"/>
                  </a:moveTo>
                  <a:cubicBezTo>
                    <a:pt x="1082" y="1549"/>
                    <a:pt x="1120" y="1530"/>
                    <a:pt x="1151" y="1495"/>
                  </a:cubicBezTo>
                  <a:cubicBezTo>
                    <a:pt x="1160" y="1484"/>
                    <a:pt x="1161" y="1476"/>
                    <a:pt x="1152" y="1470"/>
                  </a:cubicBezTo>
                  <a:cubicBezTo>
                    <a:pt x="1138" y="1459"/>
                    <a:pt x="1127" y="1460"/>
                    <a:pt x="1120" y="1472"/>
                  </a:cubicBezTo>
                  <a:cubicBezTo>
                    <a:pt x="1104" y="1499"/>
                    <a:pt x="1081" y="1518"/>
                    <a:pt x="1054" y="1533"/>
                  </a:cubicBezTo>
                  <a:cubicBezTo>
                    <a:pt x="1047" y="1537"/>
                    <a:pt x="1040" y="1541"/>
                    <a:pt x="1033" y="1545"/>
                  </a:cubicBezTo>
                  <a:close/>
                  <a:moveTo>
                    <a:pt x="1020" y="1442"/>
                  </a:moveTo>
                  <a:cubicBezTo>
                    <a:pt x="1020" y="1428"/>
                    <a:pt x="1010" y="1416"/>
                    <a:pt x="1000" y="1414"/>
                  </a:cubicBezTo>
                  <a:cubicBezTo>
                    <a:pt x="987" y="1412"/>
                    <a:pt x="984" y="1422"/>
                    <a:pt x="980" y="1431"/>
                  </a:cubicBezTo>
                  <a:cubicBezTo>
                    <a:pt x="973" y="1453"/>
                    <a:pt x="964" y="1475"/>
                    <a:pt x="957" y="1497"/>
                  </a:cubicBezTo>
                  <a:cubicBezTo>
                    <a:pt x="956" y="1501"/>
                    <a:pt x="956" y="1508"/>
                    <a:pt x="959" y="1510"/>
                  </a:cubicBezTo>
                  <a:cubicBezTo>
                    <a:pt x="962" y="1513"/>
                    <a:pt x="969" y="1511"/>
                    <a:pt x="973" y="1510"/>
                  </a:cubicBezTo>
                  <a:cubicBezTo>
                    <a:pt x="976" y="1509"/>
                    <a:pt x="979" y="1505"/>
                    <a:pt x="982" y="1502"/>
                  </a:cubicBezTo>
                  <a:cubicBezTo>
                    <a:pt x="993" y="1486"/>
                    <a:pt x="1004" y="1470"/>
                    <a:pt x="1014" y="1454"/>
                  </a:cubicBezTo>
                  <a:cubicBezTo>
                    <a:pt x="1017" y="1450"/>
                    <a:pt x="1019" y="1444"/>
                    <a:pt x="1020" y="1442"/>
                  </a:cubicBezTo>
                  <a:close/>
                  <a:moveTo>
                    <a:pt x="863" y="1471"/>
                  </a:moveTo>
                  <a:cubicBezTo>
                    <a:pt x="862" y="1470"/>
                    <a:pt x="861" y="1470"/>
                    <a:pt x="859" y="1469"/>
                  </a:cubicBezTo>
                  <a:cubicBezTo>
                    <a:pt x="858" y="1470"/>
                    <a:pt x="857" y="1472"/>
                    <a:pt x="856" y="1473"/>
                  </a:cubicBezTo>
                  <a:cubicBezTo>
                    <a:pt x="817" y="1526"/>
                    <a:pt x="779" y="1579"/>
                    <a:pt x="740" y="1632"/>
                  </a:cubicBezTo>
                  <a:cubicBezTo>
                    <a:pt x="738" y="1635"/>
                    <a:pt x="736" y="1640"/>
                    <a:pt x="735" y="1644"/>
                  </a:cubicBezTo>
                  <a:cubicBezTo>
                    <a:pt x="735" y="1646"/>
                    <a:pt x="737" y="1649"/>
                    <a:pt x="739" y="1651"/>
                  </a:cubicBezTo>
                  <a:cubicBezTo>
                    <a:pt x="740" y="1652"/>
                    <a:pt x="743" y="1651"/>
                    <a:pt x="745" y="1649"/>
                  </a:cubicBezTo>
                  <a:cubicBezTo>
                    <a:pt x="747" y="1648"/>
                    <a:pt x="749" y="1646"/>
                    <a:pt x="750" y="1644"/>
                  </a:cubicBezTo>
                  <a:cubicBezTo>
                    <a:pt x="795" y="1597"/>
                    <a:pt x="829" y="1543"/>
                    <a:pt x="858" y="1484"/>
                  </a:cubicBezTo>
                  <a:cubicBezTo>
                    <a:pt x="860" y="1480"/>
                    <a:pt x="861" y="1476"/>
                    <a:pt x="863" y="1471"/>
                  </a:cubicBezTo>
                  <a:close/>
                  <a:moveTo>
                    <a:pt x="761" y="1497"/>
                  </a:moveTo>
                  <a:cubicBezTo>
                    <a:pt x="761" y="1496"/>
                    <a:pt x="760" y="1494"/>
                    <a:pt x="759" y="1493"/>
                  </a:cubicBezTo>
                  <a:cubicBezTo>
                    <a:pt x="756" y="1494"/>
                    <a:pt x="752" y="1495"/>
                    <a:pt x="749" y="1498"/>
                  </a:cubicBezTo>
                  <a:cubicBezTo>
                    <a:pt x="714" y="1523"/>
                    <a:pt x="682" y="1552"/>
                    <a:pt x="658" y="1588"/>
                  </a:cubicBezTo>
                  <a:cubicBezTo>
                    <a:pt x="649" y="1601"/>
                    <a:pt x="641" y="1615"/>
                    <a:pt x="634" y="1630"/>
                  </a:cubicBezTo>
                  <a:cubicBezTo>
                    <a:pt x="633" y="1633"/>
                    <a:pt x="636" y="1639"/>
                    <a:pt x="637" y="1643"/>
                  </a:cubicBezTo>
                  <a:cubicBezTo>
                    <a:pt x="642" y="1642"/>
                    <a:pt x="647" y="1642"/>
                    <a:pt x="651" y="1639"/>
                  </a:cubicBezTo>
                  <a:cubicBezTo>
                    <a:pt x="655" y="1635"/>
                    <a:pt x="657" y="1629"/>
                    <a:pt x="660" y="1624"/>
                  </a:cubicBezTo>
                  <a:cubicBezTo>
                    <a:pt x="682" y="1584"/>
                    <a:pt x="707" y="1547"/>
                    <a:pt x="741" y="1515"/>
                  </a:cubicBezTo>
                  <a:cubicBezTo>
                    <a:pt x="747" y="1509"/>
                    <a:pt x="754" y="1503"/>
                    <a:pt x="761" y="1497"/>
                  </a:cubicBezTo>
                  <a:close/>
                  <a:moveTo>
                    <a:pt x="630" y="1525"/>
                  </a:moveTo>
                  <a:cubicBezTo>
                    <a:pt x="607" y="1526"/>
                    <a:pt x="542" y="1588"/>
                    <a:pt x="531" y="1617"/>
                  </a:cubicBezTo>
                  <a:cubicBezTo>
                    <a:pt x="537" y="1621"/>
                    <a:pt x="543" y="1624"/>
                    <a:pt x="550" y="1628"/>
                  </a:cubicBezTo>
                  <a:cubicBezTo>
                    <a:pt x="577" y="1593"/>
                    <a:pt x="603" y="1560"/>
                    <a:pt x="630" y="1525"/>
                  </a:cubicBezTo>
                  <a:close/>
                  <a:moveTo>
                    <a:pt x="780" y="1430"/>
                  </a:moveTo>
                  <a:cubicBezTo>
                    <a:pt x="777" y="1427"/>
                    <a:pt x="775" y="1425"/>
                    <a:pt x="774" y="1424"/>
                  </a:cubicBezTo>
                  <a:cubicBezTo>
                    <a:pt x="748" y="1400"/>
                    <a:pt x="723" y="1377"/>
                    <a:pt x="698" y="1354"/>
                  </a:cubicBezTo>
                  <a:cubicBezTo>
                    <a:pt x="689" y="1346"/>
                    <a:pt x="679" y="1344"/>
                    <a:pt x="668" y="1346"/>
                  </a:cubicBezTo>
                  <a:cubicBezTo>
                    <a:pt x="675" y="1376"/>
                    <a:pt x="748" y="1431"/>
                    <a:pt x="780" y="1430"/>
                  </a:cubicBezTo>
                  <a:close/>
                  <a:moveTo>
                    <a:pt x="677" y="1527"/>
                  </a:moveTo>
                  <a:cubicBezTo>
                    <a:pt x="635" y="1555"/>
                    <a:pt x="604" y="1593"/>
                    <a:pt x="580" y="1638"/>
                  </a:cubicBezTo>
                  <a:cubicBezTo>
                    <a:pt x="595" y="1645"/>
                    <a:pt x="597" y="1644"/>
                    <a:pt x="604" y="1634"/>
                  </a:cubicBezTo>
                  <a:cubicBezTo>
                    <a:pt x="629" y="1598"/>
                    <a:pt x="653" y="1562"/>
                    <a:pt x="677" y="1527"/>
                  </a:cubicBezTo>
                  <a:close/>
                  <a:moveTo>
                    <a:pt x="773" y="1360"/>
                  </a:moveTo>
                  <a:cubicBezTo>
                    <a:pt x="773" y="1362"/>
                    <a:pt x="772" y="1363"/>
                    <a:pt x="771" y="1365"/>
                  </a:cubicBezTo>
                  <a:cubicBezTo>
                    <a:pt x="787" y="1394"/>
                    <a:pt x="809" y="1417"/>
                    <a:pt x="841" y="1428"/>
                  </a:cubicBezTo>
                  <a:cubicBezTo>
                    <a:pt x="846" y="1430"/>
                    <a:pt x="852" y="1429"/>
                    <a:pt x="860" y="1429"/>
                  </a:cubicBezTo>
                  <a:cubicBezTo>
                    <a:pt x="857" y="1425"/>
                    <a:pt x="855" y="1423"/>
                    <a:pt x="854" y="1421"/>
                  </a:cubicBezTo>
                  <a:cubicBezTo>
                    <a:pt x="837" y="1405"/>
                    <a:pt x="820" y="1388"/>
                    <a:pt x="802" y="1373"/>
                  </a:cubicBezTo>
                  <a:cubicBezTo>
                    <a:pt x="794" y="1366"/>
                    <a:pt x="783" y="1364"/>
                    <a:pt x="773" y="1360"/>
                  </a:cubicBezTo>
                  <a:close/>
                  <a:moveTo>
                    <a:pt x="441" y="1552"/>
                  </a:moveTo>
                  <a:cubicBezTo>
                    <a:pt x="441" y="1543"/>
                    <a:pt x="433" y="1536"/>
                    <a:pt x="424" y="1536"/>
                  </a:cubicBezTo>
                  <a:cubicBezTo>
                    <a:pt x="411" y="1537"/>
                    <a:pt x="398" y="1550"/>
                    <a:pt x="398" y="1562"/>
                  </a:cubicBezTo>
                  <a:cubicBezTo>
                    <a:pt x="398" y="1572"/>
                    <a:pt x="405" y="1578"/>
                    <a:pt x="416" y="1577"/>
                  </a:cubicBezTo>
                  <a:cubicBezTo>
                    <a:pt x="429" y="1577"/>
                    <a:pt x="441" y="1564"/>
                    <a:pt x="441" y="1552"/>
                  </a:cubicBezTo>
                  <a:close/>
                  <a:moveTo>
                    <a:pt x="545" y="1557"/>
                  </a:moveTo>
                  <a:cubicBezTo>
                    <a:pt x="520" y="1556"/>
                    <a:pt x="495" y="1576"/>
                    <a:pt x="487" y="1604"/>
                  </a:cubicBezTo>
                  <a:cubicBezTo>
                    <a:pt x="495" y="1603"/>
                    <a:pt x="503" y="1604"/>
                    <a:pt x="507" y="1600"/>
                  </a:cubicBezTo>
                  <a:cubicBezTo>
                    <a:pt x="520" y="1587"/>
                    <a:pt x="532" y="1572"/>
                    <a:pt x="545" y="1557"/>
                  </a:cubicBezTo>
                  <a:close/>
                  <a:moveTo>
                    <a:pt x="474" y="1554"/>
                  </a:moveTo>
                  <a:cubicBezTo>
                    <a:pt x="459" y="1553"/>
                    <a:pt x="452" y="1560"/>
                    <a:pt x="445" y="1569"/>
                  </a:cubicBezTo>
                  <a:cubicBezTo>
                    <a:pt x="433" y="1583"/>
                    <a:pt x="436" y="1590"/>
                    <a:pt x="454" y="1597"/>
                  </a:cubicBezTo>
                  <a:cubicBezTo>
                    <a:pt x="461" y="1583"/>
                    <a:pt x="467" y="1569"/>
                    <a:pt x="474" y="1554"/>
                  </a:cubicBezTo>
                  <a:close/>
                  <a:moveTo>
                    <a:pt x="401" y="1518"/>
                  </a:moveTo>
                  <a:cubicBezTo>
                    <a:pt x="400" y="1511"/>
                    <a:pt x="395" y="1507"/>
                    <a:pt x="389" y="1510"/>
                  </a:cubicBezTo>
                  <a:cubicBezTo>
                    <a:pt x="380" y="1514"/>
                    <a:pt x="373" y="1520"/>
                    <a:pt x="366" y="1526"/>
                  </a:cubicBezTo>
                  <a:cubicBezTo>
                    <a:pt x="361" y="1531"/>
                    <a:pt x="365" y="1539"/>
                    <a:pt x="372" y="1541"/>
                  </a:cubicBezTo>
                  <a:cubicBezTo>
                    <a:pt x="381" y="1543"/>
                    <a:pt x="400" y="1529"/>
                    <a:pt x="401" y="1518"/>
                  </a:cubicBezTo>
                  <a:close/>
                  <a:moveTo>
                    <a:pt x="316" y="1451"/>
                  </a:moveTo>
                  <a:cubicBezTo>
                    <a:pt x="326" y="1463"/>
                    <a:pt x="336" y="1464"/>
                    <a:pt x="346" y="1463"/>
                  </a:cubicBezTo>
                  <a:cubicBezTo>
                    <a:pt x="350" y="1462"/>
                    <a:pt x="354" y="1458"/>
                    <a:pt x="357" y="1455"/>
                  </a:cubicBezTo>
                  <a:cubicBezTo>
                    <a:pt x="354" y="1451"/>
                    <a:pt x="350" y="1444"/>
                    <a:pt x="346" y="1445"/>
                  </a:cubicBezTo>
                  <a:cubicBezTo>
                    <a:pt x="337" y="1445"/>
                    <a:pt x="328" y="1448"/>
                    <a:pt x="316" y="1451"/>
                  </a:cubicBezTo>
                  <a:close/>
                  <a:moveTo>
                    <a:pt x="875" y="1413"/>
                  </a:moveTo>
                  <a:cubicBezTo>
                    <a:pt x="874" y="1388"/>
                    <a:pt x="863" y="1376"/>
                    <a:pt x="843" y="1377"/>
                  </a:cubicBezTo>
                  <a:cubicBezTo>
                    <a:pt x="845" y="1380"/>
                    <a:pt x="846" y="1382"/>
                    <a:pt x="848" y="1384"/>
                  </a:cubicBezTo>
                  <a:cubicBezTo>
                    <a:pt x="856" y="1393"/>
                    <a:pt x="864" y="1402"/>
                    <a:pt x="875" y="1413"/>
                  </a:cubicBezTo>
                  <a:close/>
                  <a:moveTo>
                    <a:pt x="926" y="1392"/>
                  </a:moveTo>
                  <a:cubicBezTo>
                    <a:pt x="924" y="1394"/>
                    <a:pt x="923" y="1395"/>
                    <a:pt x="922" y="1396"/>
                  </a:cubicBezTo>
                  <a:cubicBezTo>
                    <a:pt x="923" y="1402"/>
                    <a:pt x="923" y="1407"/>
                    <a:pt x="925" y="1413"/>
                  </a:cubicBezTo>
                  <a:cubicBezTo>
                    <a:pt x="926" y="1416"/>
                    <a:pt x="929" y="1420"/>
                    <a:pt x="931" y="1420"/>
                  </a:cubicBezTo>
                  <a:cubicBezTo>
                    <a:pt x="934" y="1420"/>
                    <a:pt x="938" y="1418"/>
                    <a:pt x="939" y="1415"/>
                  </a:cubicBezTo>
                  <a:cubicBezTo>
                    <a:pt x="941" y="1411"/>
                    <a:pt x="943" y="1404"/>
                    <a:pt x="941" y="1401"/>
                  </a:cubicBezTo>
                  <a:cubicBezTo>
                    <a:pt x="938" y="1397"/>
                    <a:pt x="931" y="1395"/>
                    <a:pt x="926" y="1392"/>
                  </a:cubicBezTo>
                  <a:close/>
                  <a:moveTo>
                    <a:pt x="346" y="1504"/>
                  </a:moveTo>
                  <a:cubicBezTo>
                    <a:pt x="348" y="1505"/>
                    <a:pt x="350" y="1507"/>
                    <a:pt x="351" y="1507"/>
                  </a:cubicBezTo>
                  <a:cubicBezTo>
                    <a:pt x="361" y="1501"/>
                    <a:pt x="370" y="1495"/>
                    <a:pt x="379" y="1489"/>
                  </a:cubicBezTo>
                  <a:cubicBezTo>
                    <a:pt x="380" y="1489"/>
                    <a:pt x="380" y="1486"/>
                    <a:pt x="379" y="1485"/>
                  </a:cubicBezTo>
                  <a:cubicBezTo>
                    <a:pt x="378" y="1484"/>
                    <a:pt x="375" y="1483"/>
                    <a:pt x="373" y="1483"/>
                  </a:cubicBezTo>
                  <a:cubicBezTo>
                    <a:pt x="360" y="1483"/>
                    <a:pt x="353" y="1493"/>
                    <a:pt x="346" y="1504"/>
                  </a:cubicBezTo>
                  <a:close/>
                  <a:moveTo>
                    <a:pt x="893" y="1390"/>
                  </a:moveTo>
                  <a:cubicBezTo>
                    <a:pt x="895" y="1399"/>
                    <a:pt x="898" y="1409"/>
                    <a:pt x="901" y="1419"/>
                  </a:cubicBezTo>
                  <a:cubicBezTo>
                    <a:pt x="904" y="1407"/>
                    <a:pt x="906" y="1396"/>
                    <a:pt x="893" y="1390"/>
                  </a:cubicBezTo>
                  <a:close/>
                </a:path>
              </a:pathLst>
            </a:custGeom>
            <a:solidFill>
              <a:srgbClr val="8C5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67" name="Title 20">
            <a:extLst>
              <a:ext uri="{FF2B5EF4-FFF2-40B4-BE49-F238E27FC236}">
                <a16:creationId xmlns:a16="http://schemas.microsoft.com/office/drawing/2014/main" id="{DC087842-FF1E-4A85-8659-FCF8D272B1AB}"/>
              </a:ext>
            </a:extLst>
          </p:cNvPr>
          <p:cNvSpPr txBox="1">
            <a:spLocks/>
          </p:cNvSpPr>
          <p:nvPr/>
        </p:nvSpPr>
        <p:spPr bwMode="auto">
          <a:xfrm>
            <a:off x="7949884" y="1323777"/>
            <a:ext cx="873522" cy="455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en-US" altLang="es-MX" sz="1200" dirty="0">
                <a:latin typeface="+mn-lt"/>
                <a:cs typeface="Calibri Light" panose="020F0302020204030204" pitchFamily="34" charset="0"/>
              </a:rPr>
              <a:t>Frontal Lobe</a:t>
            </a:r>
          </a:p>
        </p:txBody>
      </p:sp>
      <p:sp>
        <p:nvSpPr>
          <p:cNvPr id="168" name="Title 20">
            <a:extLst>
              <a:ext uri="{FF2B5EF4-FFF2-40B4-BE49-F238E27FC236}">
                <a16:creationId xmlns:a16="http://schemas.microsoft.com/office/drawing/2014/main" id="{9DD9071E-3BCA-4CAE-8070-EEB30EE0EE57}"/>
              </a:ext>
            </a:extLst>
          </p:cNvPr>
          <p:cNvSpPr txBox="1">
            <a:spLocks/>
          </p:cNvSpPr>
          <p:nvPr/>
        </p:nvSpPr>
        <p:spPr bwMode="auto">
          <a:xfrm>
            <a:off x="7581586" y="4066393"/>
            <a:ext cx="873522" cy="455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en-US" altLang="es-MX" sz="1200" dirty="0">
                <a:latin typeface="+mn-lt"/>
                <a:cs typeface="Calibri Light" panose="020F0302020204030204" pitchFamily="34" charset="0"/>
              </a:rPr>
              <a:t>Temporal Lobe</a:t>
            </a:r>
          </a:p>
        </p:txBody>
      </p:sp>
      <p:sp>
        <p:nvSpPr>
          <p:cNvPr id="169" name="Title 20">
            <a:extLst>
              <a:ext uri="{FF2B5EF4-FFF2-40B4-BE49-F238E27FC236}">
                <a16:creationId xmlns:a16="http://schemas.microsoft.com/office/drawing/2014/main" id="{8378B37B-11E7-4C6E-86DB-66F630D5636D}"/>
              </a:ext>
            </a:extLst>
          </p:cNvPr>
          <p:cNvSpPr txBox="1">
            <a:spLocks/>
          </p:cNvSpPr>
          <p:nvPr/>
        </p:nvSpPr>
        <p:spPr bwMode="auto">
          <a:xfrm>
            <a:off x="5613284" y="5094512"/>
            <a:ext cx="873522" cy="455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en-US" altLang="es-MX" sz="1200" dirty="0">
                <a:latin typeface="+mn-lt"/>
                <a:cs typeface="Calibri Light" panose="020F0302020204030204" pitchFamily="34" charset="0"/>
              </a:rPr>
              <a:t>Spinal Cord</a:t>
            </a:r>
          </a:p>
        </p:txBody>
      </p:sp>
      <p:sp>
        <p:nvSpPr>
          <p:cNvPr id="170" name="Title 20">
            <a:extLst>
              <a:ext uri="{FF2B5EF4-FFF2-40B4-BE49-F238E27FC236}">
                <a16:creationId xmlns:a16="http://schemas.microsoft.com/office/drawing/2014/main" id="{356E3C8B-C0B1-4EF7-B91A-D3D6A1895E5A}"/>
              </a:ext>
            </a:extLst>
          </p:cNvPr>
          <p:cNvSpPr txBox="1">
            <a:spLocks/>
          </p:cNvSpPr>
          <p:nvPr/>
        </p:nvSpPr>
        <p:spPr bwMode="auto">
          <a:xfrm>
            <a:off x="3695319" y="4706544"/>
            <a:ext cx="873522" cy="215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en-US" altLang="es-MX" sz="1200" dirty="0">
                <a:latin typeface="+mn-lt"/>
                <a:cs typeface="Calibri Light" panose="020F0302020204030204" pitchFamily="34" charset="0"/>
              </a:rPr>
              <a:t>Cerebellum</a:t>
            </a:r>
          </a:p>
        </p:txBody>
      </p:sp>
      <p:sp>
        <p:nvSpPr>
          <p:cNvPr id="171" name="Title 20">
            <a:extLst>
              <a:ext uri="{FF2B5EF4-FFF2-40B4-BE49-F238E27FC236}">
                <a16:creationId xmlns:a16="http://schemas.microsoft.com/office/drawing/2014/main" id="{DB113F9D-773E-4BD0-A4F2-75170D4E4C14}"/>
              </a:ext>
            </a:extLst>
          </p:cNvPr>
          <p:cNvSpPr txBox="1">
            <a:spLocks/>
          </p:cNvSpPr>
          <p:nvPr/>
        </p:nvSpPr>
        <p:spPr bwMode="auto">
          <a:xfrm>
            <a:off x="2501320" y="2986505"/>
            <a:ext cx="873522" cy="455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30000"/>
              </a:lnSpc>
            </a:pPr>
            <a:r>
              <a:rPr lang="en-US" altLang="es-MX" sz="1200" dirty="0">
                <a:latin typeface="+mn-lt"/>
                <a:cs typeface="Calibri Light" panose="020F0302020204030204" pitchFamily="34" charset="0"/>
              </a:rPr>
              <a:t>Occipital Lobe</a:t>
            </a:r>
          </a:p>
        </p:txBody>
      </p:sp>
      <p:sp>
        <p:nvSpPr>
          <p:cNvPr id="172" name="Title 20">
            <a:extLst>
              <a:ext uri="{FF2B5EF4-FFF2-40B4-BE49-F238E27FC236}">
                <a16:creationId xmlns:a16="http://schemas.microsoft.com/office/drawing/2014/main" id="{A339299D-1F9D-4616-B002-D89F1665FF7B}"/>
              </a:ext>
            </a:extLst>
          </p:cNvPr>
          <p:cNvSpPr txBox="1">
            <a:spLocks/>
          </p:cNvSpPr>
          <p:nvPr/>
        </p:nvSpPr>
        <p:spPr bwMode="auto">
          <a:xfrm>
            <a:off x="3351428" y="1335893"/>
            <a:ext cx="873522" cy="455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30000"/>
              </a:lnSpc>
            </a:pPr>
            <a:r>
              <a:rPr lang="en-US" altLang="es-MX" sz="1200" dirty="0">
                <a:latin typeface="+mn-lt"/>
                <a:cs typeface="Calibri Light" panose="020F0302020204030204" pitchFamily="34" charset="0"/>
              </a:rPr>
              <a:t>Parietal Lobe</a:t>
            </a:r>
          </a:p>
        </p:txBody>
      </p:sp>
      <p:sp>
        <p:nvSpPr>
          <p:cNvPr id="173" name="TextBox 30">
            <a:extLst>
              <a:ext uri="{FF2B5EF4-FFF2-40B4-BE49-F238E27FC236}">
                <a16:creationId xmlns:a16="http://schemas.microsoft.com/office/drawing/2014/main" id="{D69292D4-8620-4140-BD48-69C149538E2B}"/>
              </a:ext>
            </a:extLst>
          </p:cNvPr>
          <p:cNvSpPr txBox="1">
            <a:spLocks noChangeArrowheads="1"/>
          </p:cNvSpPr>
          <p:nvPr/>
        </p:nvSpPr>
        <p:spPr bwMode="auto">
          <a:xfrm>
            <a:off x="2022113" y="5894187"/>
            <a:ext cx="838606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eaLnBrk="0" hangingPunct="0"/>
            <a:r>
              <a:rPr lang="en-US" altLang="es-MX" sz="1200" b="1" dirty="0">
                <a:latin typeface="+mn-lt"/>
                <a:cs typeface="Calibri Light" panose="020F0302020204030204" pitchFamily="34" charset="0"/>
              </a:rPr>
              <a:t>Lorem ipsum dolor </a:t>
            </a:r>
            <a:r>
              <a:rPr lang="en-US" altLang="es-MX" sz="1200" dirty="0">
                <a:latin typeface="+mn-lt"/>
                <a:cs typeface="Calibri Light" panose="020F0302020204030204" pitchFamily="34" charset="0"/>
              </a:rPr>
              <a:t>sit amet, consectetur adipiscing elit. Aliquam tincidunt ante nec sem congue convallis. Pellentesque vel mauris quis nisl ornare rutrum in id risus. Proin vehicula ut sem et tempus. Interdum et malesuada fames ac ante ipsum primis in faucibus.</a:t>
            </a:r>
          </a:p>
          <a:p>
            <a:pPr algn="ctr" eaLnBrk="0" hangingPunct="0"/>
            <a:endParaRPr lang="en-US" altLang="es-MX" sz="1200" dirty="0">
              <a:latin typeface="+mn-lt"/>
              <a:cs typeface="Calibri Light" panose="020F0302020204030204" pitchFamily="34" charset="0"/>
            </a:endParaRPr>
          </a:p>
        </p:txBody>
      </p:sp>
      <p:sp>
        <p:nvSpPr>
          <p:cNvPr id="174" name="Rounded Rectangle 4">
            <a:extLst>
              <a:ext uri="{FF2B5EF4-FFF2-40B4-BE49-F238E27FC236}">
                <a16:creationId xmlns:a16="http://schemas.microsoft.com/office/drawing/2014/main" id="{0BAB026F-7368-4C7E-B554-50A5AC8C3577}"/>
              </a:ext>
            </a:extLst>
          </p:cNvPr>
          <p:cNvSpPr/>
          <p:nvPr/>
        </p:nvSpPr>
        <p:spPr>
          <a:xfrm>
            <a:off x="11436823" y="361731"/>
            <a:ext cx="477272" cy="328187"/>
          </a:xfrm>
          <a:prstGeom prst="roundRect">
            <a:avLst/>
          </a:prstGeom>
          <a:solidFill>
            <a:schemeClr val="tx2">
              <a:lumMod val="40000"/>
              <a:lumOff val="60000"/>
            </a:schemeClr>
          </a:solidFill>
          <a:ln w="381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fld id="{DBBBA498-DA9E-49E0-9B68-36103A5B348F}" type="slidenum">
              <a:rPr kumimoji="0" lang="id-ID" sz="1200" b="0" i="0" u="none" strike="noStrike" kern="0" cap="none" spc="0" normalizeH="0" baseline="0" noProof="0" smtClean="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pPr marL="0" marR="0" lvl="0" indent="0" algn="ctr" defTabSz="914400" eaLnBrk="1" fontAlgn="auto" latinLnBrk="0" hangingPunct="1">
                <a:lnSpc>
                  <a:spcPct val="100000"/>
                </a:lnSpc>
                <a:spcBef>
                  <a:spcPts val="0"/>
                </a:spcBef>
                <a:spcAft>
                  <a:spcPts val="0"/>
                </a:spcAft>
                <a:buClrTx/>
                <a:buSzTx/>
                <a:buFontTx/>
                <a:buNone/>
                <a:tabLst/>
                <a:defRPr/>
              </a:pPr>
              <a:t>8</a:t>
            </a:fld>
            <a:endParaRPr kumimoji="0" lang="en-US" sz="1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Tree>
    <p:extLst>
      <p:ext uri="{BB962C8B-B14F-4D97-AF65-F5344CB8AC3E}">
        <p14:creationId xmlns:p14="http://schemas.microsoft.com/office/powerpoint/2010/main" val="778909086"/>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B1A461BA-3DB7-4E5C-8843-F1FA5822F8C1}"/>
              </a:ext>
            </a:extLst>
          </p:cNvPr>
          <p:cNvSpPr>
            <a:spLocks noGrp="1"/>
          </p:cNvSpPr>
          <p:nvPr>
            <p:ph type="title"/>
          </p:nvPr>
        </p:nvSpPr>
        <p:spPr/>
        <p:txBody>
          <a:bodyPr/>
          <a:lstStyle/>
          <a:p>
            <a:endParaRPr lang="es-PE" dirty="0"/>
          </a:p>
        </p:txBody>
      </p:sp>
      <p:grpSp>
        <p:nvGrpSpPr>
          <p:cNvPr id="55" name="Group 1">
            <a:extLst>
              <a:ext uri="{FF2B5EF4-FFF2-40B4-BE49-F238E27FC236}">
                <a16:creationId xmlns:a16="http://schemas.microsoft.com/office/drawing/2014/main" id="{58B97B9D-40AC-4906-8435-DEB062DEA000}"/>
              </a:ext>
            </a:extLst>
          </p:cNvPr>
          <p:cNvGrpSpPr/>
          <p:nvPr/>
        </p:nvGrpSpPr>
        <p:grpSpPr>
          <a:xfrm>
            <a:off x="5219700" y="793915"/>
            <a:ext cx="1828801" cy="120485"/>
            <a:chOff x="10866255" y="8448874"/>
            <a:chExt cx="2738812" cy="73150"/>
          </a:xfrm>
        </p:grpSpPr>
        <p:sp>
          <p:nvSpPr>
            <p:cNvPr id="56" name="Rectangle 11">
              <a:extLst>
                <a:ext uri="{FF2B5EF4-FFF2-40B4-BE49-F238E27FC236}">
                  <a16:creationId xmlns:a16="http://schemas.microsoft.com/office/drawing/2014/main" id="{868428A0-0AFE-4CF8-A0B1-6E4328844911}"/>
                </a:ext>
              </a:extLst>
            </p:cNvPr>
            <p:cNvSpPr/>
            <p:nvPr/>
          </p:nvSpPr>
          <p:spPr>
            <a:xfrm flipV="1">
              <a:off x="10866255" y="8448874"/>
              <a:ext cx="407521" cy="73150"/>
            </a:xfrm>
            <a:prstGeom prst="rect">
              <a:avLst/>
            </a:prstGeom>
            <a:solidFill>
              <a:srgbClr val="E9475A"/>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57" name="Rectangle 12">
              <a:extLst>
                <a:ext uri="{FF2B5EF4-FFF2-40B4-BE49-F238E27FC236}">
                  <a16:creationId xmlns:a16="http://schemas.microsoft.com/office/drawing/2014/main" id="{21546A2A-FF32-4BEE-8D08-FCB7128639DA}"/>
                </a:ext>
              </a:extLst>
            </p:cNvPr>
            <p:cNvSpPr/>
            <p:nvPr/>
          </p:nvSpPr>
          <p:spPr>
            <a:xfrm flipV="1">
              <a:off x="11330497" y="8448874"/>
              <a:ext cx="407521" cy="73150"/>
            </a:xfrm>
            <a:prstGeom prst="rect">
              <a:avLst/>
            </a:prstGeom>
            <a:solidFill>
              <a:srgbClr val="FA8D30"/>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58" name="Rectangle 13">
              <a:extLst>
                <a:ext uri="{FF2B5EF4-FFF2-40B4-BE49-F238E27FC236}">
                  <a16:creationId xmlns:a16="http://schemas.microsoft.com/office/drawing/2014/main" id="{6AE2AFCB-F727-4142-BD95-035DE43AC8AB}"/>
                </a:ext>
              </a:extLst>
            </p:cNvPr>
            <p:cNvSpPr/>
            <p:nvPr/>
          </p:nvSpPr>
          <p:spPr>
            <a:xfrm flipV="1">
              <a:off x="11809200" y="8448874"/>
              <a:ext cx="407521" cy="73150"/>
            </a:xfrm>
            <a:prstGeom prst="rect">
              <a:avLst/>
            </a:prstGeom>
            <a:solidFill>
              <a:srgbClr val="F8C95C"/>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59" name="Rectangle 14">
              <a:extLst>
                <a:ext uri="{FF2B5EF4-FFF2-40B4-BE49-F238E27FC236}">
                  <a16:creationId xmlns:a16="http://schemas.microsoft.com/office/drawing/2014/main" id="{8D152AA0-E84A-434A-A369-88C8E74514BA}"/>
                </a:ext>
              </a:extLst>
            </p:cNvPr>
            <p:cNvSpPr/>
            <p:nvPr/>
          </p:nvSpPr>
          <p:spPr>
            <a:xfrm flipV="1">
              <a:off x="12273541" y="8448874"/>
              <a:ext cx="407521" cy="73150"/>
            </a:xfrm>
            <a:prstGeom prst="rect">
              <a:avLst/>
            </a:prstGeom>
            <a:solidFill>
              <a:srgbClr val="FFB98B"/>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60" name="Rectangle 15">
              <a:extLst>
                <a:ext uri="{FF2B5EF4-FFF2-40B4-BE49-F238E27FC236}">
                  <a16:creationId xmlns:a16="http://schemas.microsoft.com/office/drawing/2014/main" id="{81D803CD-8D7D-4E6E-AECB-613282DBD97E}"/>
                </a:ext>
              </a:extLst>
            </p:cNvPr>
            <p:cNvSpPr/>
            <p:nvPr/>
          </p:nvSpPr>
          <p:spPr>
            <a:xfrm flipV="1">
              <a:off x="12737783" y="8448874"/>
              <a:ext cx="407521" cy="73150"/>
            </a:xfrm>
            <a:prstGeom prst="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sp>
          <p:nvSpPr>
            <p:cNvPr id="61" name="Rectangle 16">
              <a:extLst>
                <a:ext uri="{FF2B5EF4-FFF2-40B4-BE49-F238E27FC236}">
                  <a16:creationId xmlns:a16="http://schemas.microsoft.com/office/drawing/2014/main" id="{D3D50DC5-B3DE-4F44-8D5C-11ACCC847108}"/>
                </a:ext>
              </a:extLst>
            </p:cNvPr>
            <p:cNvSpPr/>
            <p:nvPr/>
          </p:nvSpPr>
          <p:spPr>
            <a:xfrm flipV="1">
              <a:off x="13197546" y="8448874"/>
              <a:ext cx="407521" cy="73150"/>
            </a:xfrm>
            <a:prstGeom prst="rect">
              <a:avLst/>
            </a:prstGeom>
            <a:solidFill>
              <a:schemeClr val="accent6">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dirty="0"/>
            </a:p>
          </p:txBody>
        </p:sp>
      </p:grpSp>
      <p:grpSp>
        <p:nvGrpSpPr>
          <p:cNvPr id="62" name="กลุ่ม 1">
            <a:extLst>
              <a:ext uri="{FF2B5EF4-FFF2-40B4-BE49-F238E27FC236}">
                <a16:creationId xmlns:a16="http://schemas.microsoft.com/office/drawing/2014/main" id="{22613221-5038-4D7F-96CF-C4E60FC8D67A}"/>
              </a:ext>
            </a:extLst>
          </p:cNvPr>
          <p:cNvGrpSpPr/>
          <p:nvPr/>
        </p:nvGrpSpPr>
        <p:grpSpPr>
          <a:xfrm>
            <a:off x="3309535" y="2306855"/>
            <a:ext cx="3422190" cy="4549757"/>
            <a:chOff x="6588906" y="4613710"/>
            <a:chExt cx="6844379" cy="9099513"/>
          </a:xfrm>
          <a:solidFill>
            <a:srgbClr val="E9475A"/>
          </a:solidFill>
        </p:grpSpPr>
        <p:sp>
          <p:nvSpPr>
            <p:cNvPr id="63" name="Oval 96">
              <a:extLst>
                <a:ext uri="{FF2B5EF4-FFF2-40B4-BE49-F238E27FC236}">
                  <a16:creationId xmlns:a16="http://schemas.microsoft.com/office/drawing/2014/main" id="{FBC0506A-F4BF-4775-8849-521B96426426}"/>
                </a:ext>
              </a:extLst>
            </p:cNvPr>
            <p:cNvSpPr>
              <a:spLocks noChangeArrowheads="1"/>
            </p:cNvSpPr>
            <p:nvPr/>
          </p:nvSpPr>
          <p:spPr bwMode="auto">
            <a:xfrm>
              <a:off x="10142718" y="8237721"/>
              <a:ext cx="184272" cy="157947"/>
            </a:xfrm>
            <a:prstGeom prst="ellipse">
              <a:avLst/>
            </a:pr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64" name="Freeform 97">
              <a:extLst>
                <a:ext uri="{FF2B5EF4-FFF2-40B4-BE49-F238E27FC236}">
                  <a16:creationId xmlns:a16="http://schemas.microsoft.com/office/drawing/2014/main" id="{9F1C9BCD-2AA4-4909-A1C7-5728C127D3BF}"/>
                </a:ext>
              </a:extLst>
            </p:cNvPr>
            <p:cNvSpPr>
              <a:spLocks/>
            </p:cNvSpPr>
            <p:nvPr/>
          </p:nvSpPr>
          <p:spPr bwMode="auto">
            <a:xfrm>
              <a:off x="8984438" y="6912720"/>
              <a:ext cx="684437" cy="557204"/>
            </a:xfrm>
            <a:custGeom>
              <a:avLst/>
              <a:gdLst>
                <a:gd name="T0" fmla="*/ 24 w 26"/>
                <a:gd name="T1" fmla="*/ 0 h 21"/>
                <a:gd name="T2" fmla="*/ 26 w 26"/>
                <a:gd name="T3" fmla="*/ 9 h 21"/>
                <a:gd name="T4" fmla="*/ 6 w 26"/>
                <a:gd name="T5" fmla="*/ 21 h 21"/>
                <a:gd name="T6" fmla="*/ 0 w 26"/>
                <a:gd name="T7" fmla="*/ 0 h 21"/>
                <a:gd name="T8" fmla="*/ 24 w 26"/>
                <a:gd name="T9" fmla="*/ 0 h 21"/>
              </a:gdLst>
              <a:ahLst/>
              <a:cxnLst>
                <a:cxn ang="0">
                  <a:pos x="T0" y="T1"/>
                </a:cxn>
                <a:cxn ang="0">
                  <a:pos x="T2" y="T3"/>
                </a:cxn>
                <a:cxn ang="0">
                  <a:pos x="T4" y="T5"/>
                </a:cxn>
                <a:cxn ang="0">
                  <a:pos x="T6" y="T7"/>
                </a:cxn>
                <a:cxn ang="0">
                  <a:pos x="T8" y="T9"/>
                </a:cxn>
              </a:cxnLst>
              <a:rect l="0" t="0" r="r" b="b"/>
              <a:pathLst>
                <a:path w="26" h="21">
                  <a:moveTo>
                    <a:pt x="24" y="0"/>
                  </a:moveTo>
                  <a:cubicBezTo>
                    <a:pt x="24" y="3"/>
                    <a:pt x="25" y="6"/>
                    <a:pt x="26" y="9"/>
                  </a:cubicBezTo>
                  <a:cubicBezTo>
                    <a:pt x="6" y="21"/>
                    <a:pt x="6" y="21"/>
                    <a:pt x="6" y="21"/>
                  </a:cubicBezTo>
                  <a:cubicBezTo>
                    <a:pt x="2" y="14"/>
                    <a:pt x="0" y="7"/>
                    <a:pt x="0" y="0"/>
                  </a:cubicBezTo>
                  <a:lnTo>
                    <a:pt x="24" y="0"/>
                  </a:ln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65" name="Freeform 98">
              <a:extLst>
                <a:ext uri="{FF2B5EF4-FFF2-40B4-BE49-F238E27FC236}">
                  <a16:creationId xmlns:a16="http://schemas.microsoft.com/office/drawing/2014/main" id="{C5CFAE97-58F2-4909-9882-9AF15186E75E}"/>
                </a:ext>
              </a:extLst>
            </p:cNvPr>
            <p:cNvSpPr>
              <a:spLocks/>
            </p:cNvSpPr>
            <p:nvPr/>
          </p:nvSpPr>
          <p:spPr bwMode="auto">
            <a:xfrm>
              <a:off x="8721194" y="7018017"/>
              <a:ext cx="184272" cy="188661"/>
            </a:xfrm>
            <a:custGeom>
              <a:avLst/>
              <a:gdLst>
                <a:gd name="T0" fmla="*/ 3 w 7"/>
                <a:gd name="T1" fmla="*/ 0 h 7"/>
                <a:gd name="T2" fmla="*/ 7 w 7"/>
                <a:gd name="T3" fmla="*/ 3 h 7"/>
                <a:gd name="T4" fmla="*/ 4 w 7"/>
                <a:gd name="T5" fmla="*/ 7 h 7"/>
                <a:gd name="T6" fmla="*/ 0 w 7"/>
                <a:gd name="T7" fmla="*/ 4 h 7"/>
                <a:gd name="T8" fmla="*/ 3 w 7"/>
                <a:gd name="T9" fmla="*/ 0 h 7"/>
              </a:gdLst>
              <a:ahLst/>
              <a:cxnLst>
                <a:cxn ang="0">
                  <a:pos x="T0" y="T1"/>
                </a:cxn>
                <a:cxn ang="0">
                  <a:pos x="T2" y="T3"/>
                </a:cxn>
                <a:cxn ang="0">
                  <a:pos x="T4" y="T5"/>
                </a:cxn>
                <a:cxn ang="0">
                  <a:pos x="T6" y="T7"/>
                </a:cxn>
                <a:cxn ang="0">
                  <a:pos x="T8" y="T9"/>
                </a:cxn>
              </a:cxnLst>
              <a:rect l="0" t="0" r="r" b="b"/>
              <a:pathLst>
                <a:path w="7" h="7">
                  <a:moveTo>
                    <a:pt x="3" y="0"/>
                  </a:moveTo>
                  <a:cubicBezTo>
                    <a:pt x="5" y="0"/>
                    <a:pt x="7" y="1"/>
                    <a:pt x="7" y="3"/>
                  </a:cubicBezTo>
                  <a:cubicBezTo>
                    <a:pt x="7" y="5"/>
                    <a:pt x="6" y="7"/>
                    <a:pt x="4" y="7"/>
                  </a:cubicBezTo>
                  <a:cubicBezTo>
                    <a:pt x="2" y="7"/>
                    <a:pt x="1" y="6"/>
                    <a:pt x="0" y="4"/>
                  </a:cubicBezTo>
                  <a:cubicBezTo>
                    <a:pt x="0" y="2"/>
                    <a:pt x="1" y="1"/>
                    <a:pt x="3" y="0"/>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66" name="Freeform 99">
              <a:extLst>
                <a:ext uri="{FF2B5EF4-FFF2-40B4-BE49-F238E27FC236}">
                  <a16:creationId xmlns:a16="http://schemas.microsoft.com/office/drawing/2014/main" id="{419AECE9-54FA-490E-91A7-2E46ED6494CA}"/>
                </a:ext>
              </a:extLst>
            </p:cNvPr>
            <p:cNvSpPr>
              <a:spLocks/>
            </p:cNvSpPr>
            <p:nvPr/>
          </p:nvSpPr>
          <p:spPr bwMode="auto">
            <a:xfrm>
              <a:off x="9168711" y="7206678"/>
              <a:ext cx="737087" cy="737087"/>
            </a:xfrm>
            <a:custGeom>
              <a:avLst/>
              <a:gdLst>
                <a:gd name="T0" fmla="*/ 28 w 28"/>
                <a:gd name="T1" fmla="*/ 7 h 28"/>
                <a:gd name="T2" fmla="*/ 16 w 28"/>
                <a:gd name="T3" fmla="*/ 28 h 28"/>
                <a:gd name="T4" fmla="*/ 0 w 28"/>
                <a:gd name="T5" fmla="*/ 12 h 28"/>
                <a:gd name="T6" fmla="*/ 21 w 28"/>
                <a:gd name="T7" fmla="*/ 0 h 28"/>
                <a:gd name="T8" fmla="*/ 28 w 28"/>
                <a:gd name="T9" fmla="*/ 7 h 28"/>
              </a:gdLst>
              <a:ahLst/>
              <a:cxnLst>
                <a:cxn ang="0">
                  <a:pos x="T0" y="T1"/>
                </a:cxn>
                <a:cxn ang="0">
                  <a:pos x="T2" y="T3"/>
                </a:cxn>
                <a:cxn ang="0">
                  <a:pos x="T4" y="T5"/>
                </a:cxn>
                <a:cxn ang="0">
                  <a:pos x="T6" y="T7"/>
                </a:cxn>
                <a:cxn ang="0">
                  <a:pos x="T8" y="T9"/>
                </a:cxn>
              </a:cxnLst>
              <a:rect l="0" t="0" r="r" b="b"/>
              <a:pathLst>
                <a:path w="28" h="28">
                  <a:moveTo>
                    <a:pt x="28" y="7"/>
                  </a:moveTo>
                  <a:cubicBezTo>
                    <a:pt x="16" y="28"/>
                    <a:pt x="16" y="28"/>
                    <a:pt x="16" y="28"/>
                  </a:cubicBezTo>
                  <a:cubicBezTo>
                    <a:pt x="9" y="24"/>
                    <a:pt x="4" y="18"/>
                    <a:pt x="0" y="12"/>
                  </a:cubicBezTo>
                  <a:cubicBezTo>
                    <a:pt x="21" y="0"/>
                    <a:pt x="21" y="0"/>
                    <a:pt x="21" y="0"/>
                  </a:cubicBezTo>
                  <a:cubicBezTo>
                    <a:pt x="23" y="3"/>
                    <a:pt x="25" y="5"/>
                    <a:pt x="28" y="7"/>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67" name="Freeform 100">
              <a:extLst>
                <a:ext uri="{FF2B5EF4-FFF2-40B4-BE49-F238E27FC236}">
                  <a16:creationId xmlns:a16="http://schemas.microsoft.com/office/drawing/2014/main" id="{66BAF596-C699-4F36-A087-A50B28021967}"/>
                </a:ext>
              </a:extLst>
            </p:cNvPr>
            <p:cNvSpPr>
              <a:spLocks/>
            </p:cNvSpPr>
            <p:nvPr/>
          </p:nvSpPr>
          <p:spPr bwMode="auto">
            <a:xfrm>
              <a:off x="9642552" y="7417275"/>
              <a:ext cx="552816" cy="715151"/>
            </a:xfrm>
            <a:custGeom>
              <a:avLst/>
              <a:gdLst>
                <a:gd name="T0" fmla="*/ 21 w 21"/>
                <a:gd name="T1" fmla="*/ 3 h 27"/>
                <a:gd name="T2" fmla="*/ 21 w 21"/>
                <a:gd name="T3" fmla="*/ 27 h 27"/>
                <a:gd name="T4" fmla="*/ 0 w 21"/>
                <a:gd name="T5" fmla="*/ 21 h 27"/>
                <a:gd name="T6" fmla="*/ 12 w 21"/>
                <a:gd name="T7" fmla="*/ 0 h 27"/>
                <a:gd name="T8" fmla="*/ 21 w 21"/>
                <a:gd name="T9" fmla="*/ 3 h 27"/>
              </a:gdLst>
              <a:ahLst/>
              <a:cxnLst>
                <a:cxn ang="0">
                  <a:pos x="T0" y="T1"/>
                </a:cxn>
                <a:cxn ang="0">
                  <a:pos x="T2" y="T3"/>
                </a:cxn>
                <a:cxn ang="0">
                  <a:pos x="T4" y="T5"/>
                </a:cxn>
                <a:cxn ang="0">
                  <a:pos x="T6" y="T7"/>
                </a:cxn>
                <a:cxn ang="0">
                  <a:pos x="T8" y="T9"/>
                </a:cxn>
              </a:cxnLst>
              <a:rect l="0" t="0" r="r" b="b"/>
              <a:pathLst>
                <a:path w="21" h="27">
                  <a:moveTo>
                    <a:pt x="21" y="3"/>
                  </a:moveTo>
                  <a:cubicBezTo>
                    <a:pt x="21" y="27"/>
                    <a:pt x="21" y="27"/>
                    <a:pt x="21" y="27"/>
                  </a:cubicBezTo>
                  <a:cubicBezTo>
                    <a:pt x="14" y="26"/>
                    <a:pt x="6" y="24"/>
                    <a:pt x="0" y="21"/>
                  </a:cubicBezTo>
                  <a:cubicBezTo>
                    <a:pt x="12" y="0"/>
                    <a:pt x="12" y="0"/>
                    <a:pt x="12" y="0"/>
                  </a:cubicBezTo>
                  <a:cubicBezTo>
                    <a:pt x="15" y="2"/>
                    <a:pt x="18" y="3"/>
                    <a:pt x="21" y="3"/>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68" name="Freeform 101">
              <a:extLst>
                <a:ext uri="{FF2B5EF4-FFF2-40B4-BE49-F238E27FC236}">
                  <a16:creationId xmlns:a16="http://schemas.microsoft.com/office/drawing/2014/main" id="{08574992-C100-43C7-8B91-7F8873D7F7AD}"/>
                </a:ext>
              </a:extLst>
            </p:cNvPr>
            <p:cNvSpPr>
              <a:spLocks/>
            </p:cNvSpPr>
            <p:nvPr/>
          </p:nvSpPr>
          <p:spPr bwMode="auto">
            <a:xfrm>
              <a:off x="10274341" y="5618431"/>
              <a:ext cx="552816" cy="688827"/>
            </a:xfrm>
            <a:custGeom>
              <a:avLst/>
              <a:gdLst>
                <a:gd name="T0" fmla="*/ 0 w 21"/>
                <a:gd name="T1" fmla="*/ 24 h 26"/>
                <a:gd name="T2" fmla="*/ 0 w 21"/>
                <a:gd name="T3" fmla="*/ 0 h 26"/>
                <a:gd name="T4" fmla="*/ 21 w 21"/>
                <a:gd name="T5" fmla="*/ 5 h 26"/>
                <a:gd name="T6" fmla="*/ 9 w 21"/>
                <a:gd name="T7" fmla="*/ 26 h 26"/>
                <a:gd name="T8" fmla="*/ 0 w 21"/>
                <a:gd name="T9" fmla="*/ 24 h 26"/>
              </a:gdLst>
              <a:ahLst/>
              <a:cxnLst>
                <a:cxn ang="0">
                  <a:pos x="T0" y="T1"/>
                </a:cxn>
                <a:cxn ang="0">
                  <a:pos x="T2" y="T3"/>
                </a:cxn>
                <a:cxn ang="0">
                  <a:pos x="T4" y="T5"/>
                </a:cxn>
                <a:cxn ang="0">
                  <a:pos x="T6" y="T7"/>
                </a:cxn>
                <a:cxn ang="0">
                  <a:pos x="T8" y="T9"/>
                </a:cxn>
              </a:cxnLst>
              <a:rect l="0" t="0" r="r" b="b"/>
              <a:pathLst>
                <a:path w="21" h="26">
                  <a:moveTo>
                    <a:pt x="0" y="24"/>
                  </a:moveTo>
                  <a:cubicBezTo>
                    <a:pt x="0" y="0"/>
                    <a:pt x="0" y="0"/>
                    <a:pt x="0" y="0"/>
                  </a:cubicBezTo>
                  <a:cubicBezTo>
                    <a:pt x="8" y="0"/>
                    <a:pt x="15" y="2"/>
                    <a:pt x="21" y="5"/>
                  </a:cubicBezTo>
                  <a:cubicBezTo>
                    <a:pt x="9" y="26"/>
                    <a:pt x="9" y="26"/>
                    <a:pt x="9" y="26"/>
                  </a:cubicBezTo>
                  <a:cubicBezTo>
                    <a:pt x="6" y="25"/>
                    <a:pt x="3" y="24"/>
                    <a:pt x="0" y="24"/>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69" name="Freeform 102">
              <a:extLst>
                <a:ext uri="{FF2B5EF4-FFF2-40B4-BE49-F238E27FC236}">
                  <a16:creationId xmlns:a16="http://schemas.microsoft.com/office/drawing/2014/main" id="{4724CCA3-3928-478A-8490-47ABA0EA3F1C}"/>
                </a:ext>
              </a:extLst>
            </p:cNvPr>
            <p:cNvSpPr>
              <a:spLocks/>
            </p:cNvSpPr>
            <p:nvPr/>
          </p:nvSpPr>
          <p:spPr bwMode="auto">
            <a:xfrm>
              <a:off x="8721194" y="6517852"/>
              <a:ext cx="184272" cy="184272"/>
            </a:xfrm>
            <a:custGeom>
              <a:avLst/>
              <a:gdLst>
                <a:gd name="T0" fmla="*/ 7 w 7"/>
                <a:gd name="T1" fmla="*/ 4 h 7"/>
                <a:gd name="T2" fmla="*/ 3 w 7"/>
                <a:gd name="T3" fmla="*/ 7 h 7"/>
                <a:gd name="T4" fmla="*/ 0 w 7"/>
                <a:gd name="T5" fmla="*/ 3 h 7"/>
                <a:gd name="T6" fmla="*/ 4 w 7"/>
                <a:gd name="T7" fmla="*/ 0 h 7"/>
                <a:gd name="T8" fmla="*/ 7 w 7"/>
                <a:gd name="T9" fmla="*/ 4 h 7"/>
              </a:gdLst>
              <a:ahLst/>
              <a:cxnLst>
                <a:cxn ang="0">
                  <a:pos x="T0" y="T1"/>
                </a:cxn>
                <a:cxn ang="0">
                  <a:pos x="T2" y="T3"/>
                </a:cxn>
                <a:cxn ang="0">
                  <a:pos x="T4" y="T5"/>
                </a:cxn>
                <a:cxn ang="0">
                  <a:pos x="T6" y="T7"/>
                </a:cxn>
                <a:cxn ang="0">
                  <a:pos x="T8" y="T9"/>
                </a:cxn>
              </a:cxnLst>
              <a:rect l="0" t="0" r="r" b="b"/>
              <a:pathLst>
                <a:path w="7" h="7">
                  <a:moveTo>
                    <a:pt x="7" y="4"/>
                  </a:moveTo>
                  <a:cubicBezTo>
                    <a:pt x="7" y="6"/>
                    <a:pt x="5" y="7"/>
                    <a:pt x="3" y="7"/>
                  </a:cubicBezTo>
                  <a:cubicBezTo>
                    <a:pt x="1" y="7"/>
                    <a:pt x="0" y="5"/>
                    <a:pt x="0" y="3"/>
                  </a:cubicBezTo>
                  <a:cubicBezTo>
                    <a:pt x="1" y="1"/>
                    <a:pt x="2" y="0"/>
                    <a:pt x="4" y="0"/>
                  </a:cubicBezTo>
                  <a:cubicBezTo>
                    <a:pt x="6" y="1"/>
                    <a:pt x="7" y="2"/>
                    <a:pt x="7" y="4"/>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70" name="Freeform 103">
              <a:extLst>
                <a:ext uri="{FF2B5EF4-FFF2-40B4-BE49-F238E27FC236}">
                  <a16:creationId xmlns:a16="http://schemas.microsoft.com/office/drawing/2014/main" id="{D707B999-16BA-4396-AA06-456BC4EACACA}"/>
                </a:ext>
              </a:extLst>
            </p:cNvPr>
            <p:cNvSpPr>
              <a:spLocks/>
            </p:cNvSpPr>
            <p:nvPr/>
          </p:nvSpPr>
          <p:spPr bwMode="auto">
            <a:xfrm>
              <a:off x="9221359" y="7891117"/>
              <a:ext cx="184272" cy="188661"/>
            </a:xfrm>
            <a:custGeom>
              <a:avLst/>
              <a:gdLst>
                <a:gd name="T0" fmla="*/ 5 w 7"/>
                <a:gd name="T1" fmla="*/ 1 h 7"/>
                <a:gd name="T2" fmla="*/ 6 w 7"/>
                <a:gd name="T3" fmla="*/ 5 h 7"/>
                <a:gd name="T4" fmla="*/ 1 w 7"/>
                <a:gd name="T5" fmla="*/ 6 h 7"/>
                <a:gd name="T6" fmla="*/ 1 w 7"/>
                <a:gd name="T7" fmla="*/ 1 h 7"/>
                <a:gd name="T8" fmla="*/ 5 w 7"/>
                <a:gd name="T9" fmla="*/ 1 h 7"/>
              </a:gdLst>
              <a:ahLst/>
              <a:cxnLst>
                <a:cxn ang="0">
                  <a:pos x="T0" y="T1"/>
                </a:cxn>
                <a:cxn ang="0">
                  <a:pos x="T2" y="T3"/>
                </a:cxn>
                <a:cxn ang="0">
                  <a:pos x="T4" y="T5"/>
                </a:cxn>
                <a:cxn ang="0">
                  <a:pos x="T6" y="T7"/>
                </a:cxn>
                <a:cxn ang="0">
                  <a:pos x="T8" y="T9"/>
                </a:cxn>
              </a:cxnLst>
              <a:rect l="0" t="0" r="r" b="b"/>
              <a:pathLst>
                <a:path w="7" h="7">
                  <a:moveTo>
                    <a:pt x="5" y="1"/>
                  </a:moveTo>
                  <a:cubicBezTo>
                    <a:pt x="7" y="2"/>
                    <a:pt x="7" y="4"/>
                    <a:pt x="6" y="5"/>
                  </a:cubicBezTo>
                  <a:cubicBezTo>
                    <a:pt x="5" y="7"/>
                    <a:pt x="3" y="7"/>
                    <a:pt x="1" y="6"/>
                  </a:cubicBezTo>
                  <a:cubicBezTo>
                    <a:pt x="0" y="5"/>
                    <a:pt x="0" y="3"/>
                    <a:pt x="1" y="1"/>
                  </a:cubicBezTo>
                  <a:cubicBezTo>
                    <a:pt x="2" y="0"/>
                    <a:pt x="4" y="0"/>
                    <a:pt x="5" y="1"/>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71" name="Freeform 104">
              <a:extLst>
                <a:ext uri="{FF2B5EF4-FFF2-40B4-BE49-F238E27FC236}">
                  <a16:creationId xmlns:a16="http://schemas.microsoft.com/office/drawing/2014/main" id="{AF32CE86-3D48-4F55-B2CA-928E91250028}"/>
                </a:ext>
              </a:extLst>
            </p:cNvPr>
            <p:cNvSpPr>
              <a:spLocks/>
            </p:cNvSpPr>
            <p:nvPr/>
          </p:nvSpPr>
          <p:spPr bwMode="auto">
            <a:xfrm>
              <a:off x="8879141" y="7496248"/>
              <a:ext cx="210596" cy="184272"/>
            </a:xfrm>
            <a:custGeom>
              <a:avLst/>
              <a:gdLst>
                <a:gd name="T0" fmla="*/ 2 w 8"/>
                <a:gd name="T1" fmla="*/ 1 h 7"/>
                <a:gd name="T2" fmla="*/ 7 w 8"/>
                <a:gd name="T3" fmla="*/ 2 h 7"/>
                <a:gd name="T4" fmla="*/ 6 w 8"/>
                <a:gd name="T5" fmla="*/ 7 h 7"/>
                <a:gd name="T6" fmla="*/ 1 w 8"/>
                <a:gd name="T7" fmla="*/ 5 h 7"/>
                <a:gd name="T8" fmla="*/ 2 w 8"/>
                <a:gd name="T9" fmla="*/ 1 h 7"/>
              </a:gdLst>
              <a:ahLst/>
              <a:cxnLst>
                <a:cxn ang="0">
                  <a:pos x="T0" y="T1"/>
                </a:cxn>
                <a:cxn ang="0">
                  <a:pos x="T2" y="T3"/>
                </a:cxn>
                <a:cxn ang="0">
                  <a:pos x="T4" y="T5"/>
                </a:cxn>
                <a:cxn ang="0">
                  <a:pos x="T6" y="T7"/>
                </a:cxn>
                <a:cxn ang="0">
                  <a:pos x="T8" y="T9"/>
                </a:cxn>
              </a:cxnLst>
              <a:rect l="0" t="0" r="r" b="b"/>
              <a:pathLst>
                <a:path w="8" h="7">
                  <a:moveTo>
                    <a:pt x="2" y="1"/>
                  </a:moveTo>
                  <a:cubicBezTo>
                    <a:pt x="4" y="0"/>
                    <a:pt x="6" y="0"/>
                    <a:pt x="7" y="2"/>
                  </a:cubicBezTo>
                  <a:cubicBezTo>
                    <a:pt x="8" y="4"/>
                    <a:pt x="7" y="6"/>
                    <a:pt x="6" y="7"/>
                  </a:cubicBezTo>
                  <a:cubicBezTo>
                    <a:pt x="4" y="7"/>
                    <a:pt x="2" y="7"/>
                    <a:pt x="1" y="5"/>
                  </a:cubicBezTo>
                  <a:cubicBezTo>
                    <a:pt x="0" y="4"/>
                    <a:pt x="1" y="2"/>
                    <a:pt x="2" y="1"/>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72" name="Oval 105">
              <a:extLst>
                <a:ext uri="{FF2B5EF4-FFF2-40B4-BE49-F238E27FC236}">
                  <a16:creationId xmlns:a16="http://schemas.microsoft.com/office/drawing/2014/main" id="{58B4062C-580D-4776-A093-F5E3DE213A21}"/>
                </a:ext>
              </a:extLst>
            </p:cNvPr>
            <p:cNvSpPr>
              <a:spLocks noChangeArrowheads="1"/>
            </p:cNvSpPr>
            <p:nvPr/>
          </p:nvSpPr>
          <p:spPr bwMode="auto">
            <a:xfrm>
              <a:off x="10142718" y="5324473"/>
              <a:ext cx="184272" cy="162336"/>
            </a:xfrm>
            <a:prstGeom prst="ellipse">
              <a:avLst/>
            </a:pr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73" name="Freeform 106">
              <a:extLst>
                <a:ext uri="{FF2B5EF4-FFF2-40B4-BE49-F238E27FC236}">
                  <a16:creationId xmlns:a16="http://schemas.microsoft.com/office/drawing/2014/main" id="{9702096D-9C97-43C8-93AD-A8929DE777FA}"/>
                </a:ext>
              </a:extLst>
            </p:cNvPr>
            <p:cNvSpPr>
              <a:spLocks/>
            </p:cNvSpPr>
            <p:nvPr/>
          </p:nvSpPr>
          <p:spPr bwMode="auto">
            <a:xfrm>
              <a:off x="9642552" y="5618431"/>
              <a:ext cx="552816" cy="688827"/>
            </a:xfrm>
            <a:custGeom>
              <a:avLst/>
              <a:gdLst>
                <a:gd name="T0" fmla="*/ 21 w 21"/>
                <a:gd name="T1" fmla="*/ 24 h 26"/>
                <a:gd name="T2" fmla="*/ 12 w 21"/>
                <a:gd name="T3" fmla="*/ 26 h 26"/>
                <a:gd name="T4" fmla="*/ 0 w 21"/>
                <a:gd name="T5" fmla="*/ 5 h 26"/>
                <a:gd name="T6" fmla="*/ 21 w 21"/>
                <a:gd name="T7" fmla="*/ 0 h 26"/>
                <a:gd name="T8" fmla="*/ 21 w 21"/>
                <a:gd name="T9" fmla="*/ 24 h 26"/>
              </a:gdLst>
              <a:ahLst/>
              <a:cxnLst>
                <a:cxn ang="0">
                  <a:pos x="T0" y="T1"/>
                </a:cxn>
                <a:cxn ang="0">
                  <a:pos x="T2" y="T3"/>
                </a:cxn>
                <a:cxn ang="0">
                  <a:pos x="T4" y="T5"/>
                </a:cxn>
                <a:cxn ang="0">
                  <a:pos x="T6" y="T7"/>
                </a:cxn>
                <a:cxn ang="0">
                  <a:pos x="T8" y="T9"/>
                </a:cxn>
              </a:cxnLst>
              <a:rect l="0" t="0" r="r" b="b"/>
              <a:pathLst>
                <a:path w="21" h="26">
                  <a:moveTo>
                    <a:pt x="21" y="24"/>
                  </a:moveTo>
                  <a:cubicBezTo>
                    <a:pt x="18" y="24"/>
                    <a:pt x="15" y="25"/>
                    <a:pt x="12" y="26"/>
                  </a:cubicBezTo>
                  <a:cubicBezTo>
                    <a:pt x="0" y="5"/>
                    <a:pt x="0" y="5"/>
                    <a:pt x="0" y="5"/>
                  </a:cubicBezTo>
                  <a:cubicBezTo>
                    <a:pt x="6" y="2"/>
                    <a:pt x="14" y="0"/>
                    <a:pt x="21" y="0"/>
                  </a:cubicBezTo>
                  <a:lnTo>
                    <a:pt x="21" y="24"/>
                  </a:ln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74" name="Freeform 107">
              <a:extLst>
                <a:ext uri="{FF2B5EF4-FFF2-40B4-BE49-F238E27FC236}">
                  <a16:creationId xmlns:a16="http://schemas.microsoft.com/office/drawing/2014/main" id="{BD16723F-D0A5-4055-A293-2A03A9391EAC}"/>
                </a:ext>
              </a:extLst>
            </p:cNvPr>
            <p:cNvSpPr>
              <a:spLocks/>
            </p:cNvSpPr>
            <p:nvPr/>
          </p:nvSpPr>
          <p:spPr bwMode="auto">
            <a:xfrm>
              <a:off x="8879141" y="6039624"/>
              <a:ext cx="210596" cy="184272"/>
            </a:xfrm>
            <a:custGeom>
              <a:avLst/>
              <a:gdLst>
                <a:gd name="T0" fmla="*/ 2 w 8"/>
                <a:gd name="T1" fmla="*/ 7 h 7"/>
                <a:gd name="T2" fmla="*/ 1 w 8"/>
                <a:gd name="T3" fmla="*/ 2 h 7"/>
                <a:gd name="T4" fmla="*/ 6 w 8"/>
                <a:gd name="T5" fmla="*/ 1 h 7"/>
                <a:gd name="T6" fmla="*/ 7 w 8"/>
                <a:gd name="T7" fmla="*/ 5 h 7"/>
                <a:gd name="T8" fmla="*/ 2 w 8"/>
                <a:gd name="T9" fmla="*/ 7 h 7"/>
              </a:gdLst>
              <a:ahLst/>
              <a:cxnLst>
                <a:cxn ang="0">
                  <a:pos x="T0" y="T1"/>
                </a:cxn>
                <a:cxn ang="0">
                  <a:pos x="T2" y="T3"/>
                </a:cxn>
                <a:cxn ang="0">
                  <a:pos x="T4" y="T5"/>
                </a:cxn>
                <a:cxn ang="0">
                  <a:pos x="T6" y="T7"/>
                </a:cxn>
                <a:cxn ang="0">
                  <a:pos x="T8" y="T9"/>
                </a:cxn>
              </a:cxnLst>
              <a:rect l="0" t="0" r="r" b="b"/>
              <a:pathLst>
                <a:path w="8" h="7">
                  <a:moveTo>
                    <a:pt x="2" y="7"/>
                  </a:moveTo>
                  <a:cubicBezTo>
                    <a:pt x="1" y="6"/>
                    <a:pt x="0" y="4"/>
                    <a:pt x="1" y="2"/>
                  </a:cubicBezTo>
                  <a:cubicBezTo>
                    <a:pt x="2" y="0"/>
                    <a:pt x="4" y="0"/>
                    <a:pt x="6" y="1"/>
                  </a:cubicBezTo>
                  <a:cubicBezTo>
                    <a:pt x="7" y="2"/>
                    <a:pt x="8" y="4"/>
                    <a:pt x="7" y="5"/>
                  </a:cubicBezTo>
                  <a:cubicBezTo>
                    <a:pt x="6" y="7"/>
                    <a:pt x="4" y="7"/>
                    <a:pt x="2" y="7"/>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75" name="Freeform 108">
              <a:extLst>
                <a:ext uri="{FF2B5EF4-FFF2-40B4-BE49-F238E27FC236}">
                  <a16:creationId xmlns:a16="http://schemas.microsoft.com/office/drawing/2014/main" id="{7A63D279-ABA8-4AA4-A926-53F836E2298B}"/>
                </a:ext>
              </a:extLst>
            </p:cNvPr>
            <p:cNvSpPr>
              <a:spLocks/>
            </p:cNvSpPr>
            <p:nvPr/>
          </p:nvSpPr>
          <p:spPr bwMode="auto">
            <a:xfrm>
              <a:off x="9642552" y="5407835"/>
              <a:ext cx="210596" cy="184272"/>
            </a:xfrm>
            <a:custGeom>
              <a:avLst/>
              <a:gdLst>
                <a:gd name="T0" fmla="*/ 5 w 8"/>
                <a:gd name="T1" fmla="*/ 7 h 7"/>
                <a:gd name="T2" fmla="*/ 1 w 8"/>
                <a:gd name="T3" fmla="*/ 5 h 7"/>
                <a:gd name="T4" fmla="*/ 3 w 8"/>
                <a:gd name="T5" fmla="*/ 0 h 7"/>
                <a:gd name="T6" fmla="*/ 7 w 8"/>
                <a:gd name="T7" fmla="*/ 2 h 7"/>
                <a:gd name="T8" fmla="*/ 5 w 8"/>
                <a:gd name="T9" fmla="*/ 7 h 7"/>
              </a:gdLst>
              <a:ahLst/>
              <a:cxnLst>
                <a:cxn ang="0">
                  <a:pos x="T0" y="T1"/>
                </a:cxn>
                <a:cxn ang="0">
                  <a:pos x="T2" y="T3"/>
                </a:cxn>
                <a:cxn ang="0">
                  <a:pos x="T4" y="T5"/>
                </a:cxn>
                <a:cxn ang="0">
                  <a:pos x="T6" y="T7"/>
                </a:cxn>
                <a:cxn ang="0">
                  <a:pos x="T8" y="T9"/>
                </a:cxn>
              </a:cxnLst>
              <a:rect l="0" t="0" r="r" b="b"/>
              <a:pathLst>
                <a:path w="8" h="7">
                  <a:moveTo>
                    <a:pt x="5" y="7"/>
                  </a:moveTo>
                  <a:cubicBezTo>
                    <a:pt x="3" y="7"/>
                    <a:pt x="1" y="6"/>
                    <a:pt x="1" y="5"/>
                  </a:cubicBezTo>
                  <a:cubicBezTo>
                    <a:pt x="0" y="3"/>
                    <a:pt x="1" y="1"/>
                    <a:pt x="3" y="0"/>
                  </a:cubicBezTo>
                  <a:cubicBezTo>
                    <a:pt x="4" y="0"/>
                    <a:pt x="6" y="1"/>
                    <a:pt x="7" y="2"/>
                  </a:cubicBezTo>
                  <a:cubicBezTo>
                    <a:pt x="8" y="4"/>
                    <a:pt x="7" y="6"/>
                    <a:pt x="5" y="7"/>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76" name="Freeform 109">
              <a:extLst>
                <a:ext uri="{FF2B5EF4-FFF2-40B4-BE49-F238E27FC236}">
                  <a16:creationId xmlns:a16="http://schemas.microsoft.com/office/drawing/2014/main" id="{3ECD349A-F1F9-4C91-B693-64D0243BE428}"/>
                </a:ext>
              </a:extLst>
            </p:cNvPr>
            <p:cNvSpPr>
              <a:spLocks/>
            </p:cNvSpPr>
            <p:nvPr/>
          </p:nvSpPr>
          <p:spPr bwMode="auto">
            <a:xfrm>
              <a:off x="10642884" y="5407835"/>
              <a:ext cx="184272" cy="184272"/>
            </a:xfrm>
            <a:custGeom>
              <a:avLst/>
              <a:gdLst>
                <a:gd name="T0" fmla="*/ 2 w 7"/>
                <a:gd name="T1" fmla="*/ 7 h 7"/>
                <a:gd name="T2" fmla="*/ 0 w 7"/>
                <a:gd name="T3" fmla="*/ 2 h 7"/>
                <a:gd name="T4" fmla="*/ 5 w 7"/>
                <a:gd name="T5" fmla="*/ 0 h 7"/>
                <a:gd name="T6" fmla="*/ 7 w 7"/>
                <a:gd name="T7" fmla="*/ 5 h 7"/>
                <a:gd name="T8" fmla="*/ 2 w 7"/>
                <a:gd name="T9" fmla="*/ 7 h 7"/>
              </a:gdLst>
              <a:ahLst/>
              <a:cxnLst>
                <a:cxn ang="0">
                  <a:pos x="T0" y="T1"/>
                </a:cxn>
                <a:cxn ang="0">
                  <a:pos x="T2" y="T3"/>
                </a:cxn>
                <a:cxn ang="0">
                  <a:pos x="T4" y="T5"/>
                </a:cxn>
                <a:cxn ang="0">
                  <a:pos x="T6" y="T7"/>
                </a:cxn>
                <a:cxn ang="0">
                  <a:pos x="T8" y="T9"/>
                </a:cxn>
              </a:cxnLst>
              <a:rect l="0" t="0" r="r" b="b"/>
              <a:pathLst>
                <a:path w="7" h="7">
                  <a:moveTo>
                    <a:pt x="2" y="7"/>
                  </a:moveTo>
                  <a:cubicBezTo>
                    <a:pt x="1" y="6"/>
                    <a:pt x="0" y="4"/>
                    <a:pt x="0" y="2"/>
                  </a:cubicBezTo>
                  <a:cubicBezTo>
                    <a:pt x="1" y="1"/>
                    <a:pt x="3" y="0"/>
                    <a:pt x="5" y="0"/>
                  </a:cubicBezTo>
                  <a:cubicBezTo>
                    <a:pt x="6" y="1"/>
                    <a:pt x="7" y="3"/>
                    <a:pt x="7" y="5"/>
                  </a:cubicBezTo>
                  <a:cubicBezTo>
                    <a:pt x="6" y="6"/>
                    <a:pt x="4" y="7"/>
                    <a:pt x="2" y="7"/>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77" name="Freeform 110">
              <a:extLst>
                <a:ext uri="{FF2B5EF4-FFF2-40B4-BE49-F238E27FC236}">
                  <a16:creationId xmlns:a16="http://schemas.microsoft.com/office/drawing/2014/main" id="{53029D6B-1999-4C60-B5E0-65CD9D1D9482}"/>
                </a:ext>
              </a:extLst>
            </p:cNvPr>
            <p:cNvSpPr>
              <a:spLocks/>
            </p:cNvSpPr>
            <p:nvPr/>
          </p:nvSpPr>
          <p:spPr bwMode="auto">
            <a:xfrm>
              <a:off x="9168711" y="5802703"/>
              <a:ext cx="737087" cy="715151"/>
            </a:xfrm>
            <a:custGeom>
              <a:avLst/>
              <a:gdLst>
                <a:gd name="T0" fmla="*/ 21 w 28"/>
                <a:gd name="T1" fmla="*/ 27 h 27"/>
                <a:gd name="T2" fmla="*/ 0 w 28"/>
                <a:gd name="T3" fmla="*/ 15 h 27"/>
                <a:gd name="T4" fmla="*/ 16 w 28"/>
                <a:gd name="T5" fmla="*/ 0 h 27"/>
                <a:gd name="T6" fmla="*/ 28 w 28"/>
                <a:gd name="T7" fmla="*/ 20 h 27"/>
                <a:gd name="T8" fmla="*/ 21 w 28"/>
                <a:gd name="T9" fmla="*/ 27 h 27"/>
              </a:gdLst>
              <a:ahLst/>
              <a:cxnLst>
                <a:cxn ang="0">
                  <a:pos x="T0" y="T1"/>
                </a:cxn>
                <a:cxn ang="0">
                  <a:pos x="T2" y="T3"/>
                </a:cxn>
                <a:cxn ang="0">
                  <a:pos x="T4" y="T5"/>
                </a:cxn>
                <a:cxn ang="0">
                  <a:pos x="T6" y="T7"/>
                </a:cxn>
                <a:cxn ang="0">
                  <a:pos x="T8" y="T9"/>
                </a:cxn>
              </a:cxnLst>
              <a:rect l="0" t="0" r="r" b="b"/>
              <a:pathLst>
                <a:path w="28" h="27">
                  <a:moveTo>
                    <a:pt x="21" y="27"/>
                  </a:moveTo>
                  <a:cubicBezTo>
                    <a:pt x="0" y="15"/>
                    <a:pt x="0" y="15"/>
                    <a:pt x="0" y="15"/>
                  </a:cubicBezTo>
                  <a:cubicBezTo>
                    <a:pt x="4" y="9"/>
                    <a:pt x="9" y="4"/>
                    <a:pt x="16" y="0"/>
                  </a:cubicBezTo>
                  <a:cubicBezTo>
                    <a:pt x="28" y="20"/>
                    <a:pt x="28" y="20"/>
                    <a:pt x="28" y="20"/>
                  </a:cubicBezTo>
                  <a:cubicBezTo>
                    <a:pt x="25" y="22"/>
                    <a:pt x="23" y="24"/>
                    <a:pt x="21" y="27"/>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78" name="Freeform 111">
              <a:extLst>
                <a:ext uri="{FF2B5EF4-FFF2-40B4-BE49-F238E27FC236}">
                  <a16:creationId xmlns:a16="http://schemas.microsoft.com/office/drawing/2014/main" id="{4EADDDD7-4B16-49F9-B75F-662F4AB070F5}"/>
                </a:ext>
              </a:extLst>
            </p:cNvPr>
            <p:cNvSpPr>
              <a:spLocks/>
            </p:cNvSpPr>
            <p:nvPr/>
          </p:nvSpPr>
          <p:spPr bwMode="auto">
            <a:xfrm>
              <a:off x="8984438" y="6280931"/>
              <a:ext cx="684437" cy="552816"/>
            </a:xfrm>
            <a:custGeom>
              <a:avLst/>
              <a:gdLst>
                <a:gd name="T0" fmla="*/ 24 w 26"/>
                <a:gd name="T1" fmla="*/ 21 h 21"/>
                <a:gd name="T2" fmla="*/ 0 w 26"/>
                <a:gd name="T3" fmla="*/ 21 h 21"/>
                <a:gd name="T4" fmla="*/ 6 w 26"/>
                <a:gd name="T5" fmla="*/ 0 h 21"/>
                <a:gd name="T6" fmla="*/ 26 w 26"/>
                <a:gd name="T7" fmla="*/ 12 h 21"/>
                <a:gd name="T8" fmla="*/ 24 w 26"/>
                <a:gd name="T9" fmla="*/ 21 h 21"/>
              </a:gdLst>
              <a:ahLst/>
              <a:cxnLst>
                <a:cxn ang="0">
                  <a:pos x="T0" y="T1"/>
                </a:cxn>
                <a:cxn ang="0">
                  <a:pos x="T2" y="T3"/>
                </a:cxn>
                <a:cxn ang="0">
                  <a:pos x="T4" y="T5"/>
                </a:cxn>
                <a:cxn ang="0">
                  <a:pos x="T6" y="T7"/>
                </a:cxn>
                <a:cxn ang="0">
                  <a:pos x="T8" y="T9"/>
                </a:cxn>
              </a:cxnLst>
              <a:rect l="0" t="0" r="r" b="b"/>
              <a:pathLst>
                <a:path w="26" h="21">
                  <a:moveTo>
                    <a:pt x="24" y="21"/>
                  </a:moveTo>
                  <a:cubicBezTo>
                    <a:pt x="0" y="21"/>
                    <a:pt x="0" y="21"/>
                    <a:pt x="0" y="21"/>
                  </a:cubicBezTo>
                  <a:cubicBezTo>
                    <a:pt x="0" y="13"/>
                    <a:pt x="2" y="6"/>
                    <a:pt x="6" y="0"/>
                  </a:cubicBezTo>
                  <a:cubicBezTo>
                    <a:pt x="26" y="12"/>
                    <a:pt x="26" y="12"/>
                    <a:pt x="26" y="12"/>
                  </a:cubicBezTo>
                  <a:cubicBezTo>
                    <a:pt x="25" y="14"/>
                    <a:pt x="24" y="17"/>
                    <a:pt x="24" y="21"/>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79" name="Freeform 112">
              <a:extLst>
                <a:ext uri="{FF2B5EF4-FFF2-40B4-BE49-F238E27FC236}">
                  <a16:creationId xmlns:a16="http://schemas.microsoft.com/office/drawing/2014/main" id="{03D2883E-DB32-4400-97DB-0A7883236820}"/>
                </a:ext>
              </a:extLst>
            </p:cNvPr>
            <p:cNvSpPr>
              <a:spLocks/>
            </p:cNvSpPr>
            <p:nvPr/>
          </p:nvSpPr>
          <p:spPr bwMode="auto">
            <a:xfrm>
              <a:off x="9221359" y="5644756"/>
              <a:ext cx="184272" cy="210596"/>
            </a:xfrm>
            <a:custGeom>
              <a:avLst/>
              <a:gdLst>
                <a:gd name="T0" fmla="*/ 1 w 7"/>
                <a:gd name="T1" fmla="*/ 6 h 8"/>
                <a:gd name="T2" fmla="*/ 1 w 7"/>
                <a:gd name="T3" fmla="*/ 1 h 8"/>
                <a:gd name="T4" fmla="*/ 6 w 7"/>
                <a:gd name="T5" fmla="*/ 2 h 8"/>
                <a:gd name="T6" fmla="*/ 5 w 7"/>
                <a:gd name="T7" fmla="*/ 7 h 8"/>
                <a:gd name="T8" fmla="*/ 1 w 7"/>
                <a:gd name="T9" fmla="*/ 6 h 8"/>
              </a:gdLst>
              <a:ahLst/>
              <a:cxnLst>
                <a:cxn ang="0">
                  <a:pos x="T0" y="T1"/>
                </a:cxn>
                <a:cxn ang="0">
                  <a:pos x="T2" y="T3"/>
                </a:cxn>
                <a:cxn ang="0">
                  <a:pos x="T4" y="T5"/>
                </a:cxn>
                <a:cxn ang="0">
                  <a:pos x="T6" y="T7"/>
                </a:cxn>
                <a:cxn ang="0">
                  <a:pos x="T8" y="T9"/>
                </a:cxn>
              </a:cxnLst>
              <a:rect l="0" t="0" r="r" b="b"/>
              <a:pathLst>
                <a:path w="7" h="8">
                  <a:moveTo>
                    <a:pt x="1" y="6"/>
                  </a:moveTo>
                  <a:cubicBezTo>
                    <a:pt x="0" y="5"/>
                    <a:pt x="0" y="3"/>
                    <a:pt x="1" y="1"/>
                  </a:cubicBezTo>
                  <a:cubicBezTo>
                    <a:pt x="3" y="0"/>
                    <a:pt x="5" y="0"/>
                    <a:pt x="6" y="2"/>
                  </a:cubicBezTo>
                  <a:cubicBezTo>
                    <a:pt x="7" y="3"/>
                    <a:pt x="7" y="5"/>
                    <a:pt x="5" y="7"/>
                  </a:cubicBezTo>
                  <a:cubicBezTo>
                    <a:pt x="4" y="8"/>
                    <a:pt x="2" y="8"/>
                    <a:pt x="1" y="6"/>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80" name="Freeform 113">
              <a:extLst>
                <a:ext uri="{FF2B5EF4-FFF2-40B4-BE49-F238E27FC236}">
                  <a16:creationId xmlns:a16="http://schemas.microsoft.com/office/drawing/2014/main" id="{224388ED-BC9F-4BF9-8484-DC82AD88F152}"/>
                </a:ext>
              </a:extLst>
            </p:cNvPr>
            <p:cNvSpPr>
              <a:spLocks/>
            </p:cNvSpPr>
            <p:nvPr/>
          </p:nvSpPr>
          <p:spPr bwMode="auto">
            <a:xfrm>
              <a:off x="9642552" y="8132424"/>
              <a:ext cx="210596" cy="210596"/>
            </a:xfrm>
            <a:custGeom>
              <a:avLst/>
              <a:gdLst>
                <a:gd name="T0" fmla="*/ 5 w 8"/>
                <a:gd name="T1" fmla="*/ 1 h 8"/>
                <a:gd name="T2" fmla="*/ 7 w 8"/>
                <a:gd name="T3" fmla="*/ 5 h 8"/>
                <a:gd name="T4" fmla="*/ 3 w 8"/>
                <a:gd name="T5" fmla="*/ 7 h 8"/>
                <a:gd name="T6" fmla="*/ 1 w 8"/>
                <a:gd name="T7" fmla="*/ 3 h 8"/>
                <a:gd name="T8" fmla="*/ 5 w 8"/>
                <a:gd name="T9" fmla="*/ 1 h 8"/>
              </a:gdLst>
              <a:ahLst/>
              <a:cxnLst>
                <a:cxn ang="0">
                  <a:pos x="T0" y="T1"/>
                </a:cxn>
                <a:cxn ang="0">
                  <a:pos x="T2" y="T3"/>
                </a:cxn>
                <a:cxn ang="0">
                  <a:pos x="T4" y="T5"/>
                </a:cxn>
                <a:cxn ang="0">
                  <a:pos x="T6" y="T7"/>
                </a:cxn>
                <a:cxn ang="0">
                  <a:pos x="T8" y="T9"/>
                </a:cxn>
              </a:cxnLst>
              <a:rect l="0" t="0" r="r" b="b"/>
              <a:pathLst>
                <a:path w="8" h="8">
                  <a:moveTo>
                    <a:pt x="5" y="1"/>
                  </a:moveTo>
                  <a:cubicBezTo>
                    <a:pt x="7" y="1"/>
                    <a:pt x="8" y="3"/>
                    <a:pt x="7" y="5"/>
                  </a:cubicBezTo>
                  <a:cubicBezTo>
                    <a:pt x="6" y="7"/>
                    <a:pt x="4" y="8"/>
                    <a:pt x="3" y="7"/>
                  </a:cubicBezTo>
                  <a:cubicBezTo>
                    <a:pt x="1" y="6"/>
                    <a:pt x="0" y="4"/>
                    <a:pt x="1" y="3"/>
                  </a:cubicBezTo>
                  <a:cubicBezTo>
                    <a:pt x="1" y="1"/>
                    <a:pt x="3" y="0"/>
                    <a:pt x="5" y="1"/>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81" name="Freeform 114">
              <a:extLst>
                <a:ext uri="{FF2B5EF4-FFF2-40B4-BE49-F238E27FC236}">
                  <a16:creationId xmlns:a16="http://schemas.microsoft.com/office/drawing/2014/main" id="{8D5E5306-9F0F-4908-9C6E-236CBA385422}"/>
                </a:ext>
              </a:extLst>
            </p:cNvPr>
            <p:cNvSpPr>
              <a:spLocks/>
            </p:cNvSpPr>
            <p:nvPr/>
          </p:nvSpPr>
          <p:spPr bwMode="auto">
            <a:xfrm>
              <a:off x="8457948" y="5486810"/>
              <a:ext cx="131623" cy="131623"/>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2" y="5"/>
                    <a:pt x="1" y="4"/>
                    <a:pt x="0" y="3"/>
                  </a:cubicBezTo>
                  <a:cubicBezTo>
                    <a:pt x="0" y="2"/>
                    <a:pt x="1" y="0"/>
                    <a:pt x="2" y="0"/>
                  </a:cubicBezTo>
                  <a:cubicBezTo>
                    <a:pt x="3" y="0"/>
                    <a:pt x="4" y="1"/>
                    <a:pt x="5" y="2"/>
                  </a:cubicBezTo>
                  <a:cubicBezTo>
                    <a:pt x="5" y="3"/>
                    <a:pt x="4" y="4"/>
                    <a:pt x="3" y="5"/>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34" name="Freeform 115">
              <a:extLst>
                <a:ext uri="{FF2B5EF4-FFF2-40B4-BE49-F238E27FC236}">
                  <a16:creationId xmlns:a16="http://schemas.microsoft.com/office/drawing/2014/main" id="{B2D4396A-B2E9-4229-8867-008941EADF2B}"/>
                </a:ext>
              </a:extLst>
            </p:cNvPr>
            <p:cNvSpPr>
              <a:spLocks/>
            </p:cNvSpPr>
            <p:nvPr/>
          </p:nvSpPr>
          <p:spPr bwMode="auto">
            <a:xfrm>
              <a:off x="8247352" y="5881677"/>
              <a:ext cx="131623" cy="131623"/>
            </a:xfrm>
            <a:custGeom>
              <a:avLst/>
              <a:gdLst>
                <a:gd name="T0" fmla="*/ 3 w 5"/>
                <a:gd name="T1" fmla="*/ 4 h 5"/>
                <a:gd name="T2" fmla="*/ 0 w 5"/>
                <a:gd name="T3" fmla="*/ 3 h 5"/>
                <a:gd name="T4" fmla="*/ 2 w 5"/>
                <a:gd name="T5" fmla="*/ 0 h 5"/>
                <a:gd name="T6" fmla="*/ 4 w 5"/>
                <a:gd name="T7" fmla="*/ 2 h 5"/>
                <a:gd name="T8" fmla="*/ 3 w 5"/>
                <a:gd name="T9" fmla="*/ 4 h 5"/>
              </a:gdLst>
              <a:ahLst/>
              <a:cxnLst>
                <a:cxn ang="0">
                  <a:pos x="T0" y="T1"/>
                </a:cxn>
                <a:cxn ang="0">
                  <a:pos x="T2" y="T3"/>
                </a:cxn>
                <a:cxn ang="0">
                  <a:pos x="T4" y="T5"/>
                </a:cxn>
                <a:cxn ang="0">
                  <a:pos x="T6" y="T7"/>
                </a:cxn>
                <a:cxn ang="0">
                  <a:pos x="T8" y="T9"/>
                </a:cxn>
              </a:cxnLst>
              <a:rect l="0" t="0" r="r" b="b"/>
              <a:pathLst>
                <a:path w="5" h="5">
                  <a:moveTo>
                    <a:pt x="3" y="4"/>
                  </a:moveTo>
                  <a:cubicBezTo>
                    <a:pt x="1" y="5"/>
                    <a:pt x="0" y="4"/>
                    <a:pt x="0" y="3"/>
                  </a:cubicBezTo>
                  <a:cubicBezTo>
                    <a:pt x="0" y="2"/>
                    <a:pt x="0" y="0"/>
                    <a:pt x="2" y="0"/>
                  </a:cubicBezTo>
                  <a:cubicBezTo>
                    <a:pt x="3" y="0"/>
                    <a:pt x="4" y="1"/>
                    <a:pt x="4" y="2"/>
                  </a:cubicBezTo>
                  <a:cubicBezTo>
                    <a:pt x="5" y="3"/>
                    <a:pt x="4" y="4"/>
                    <a:pt x="3" y="4"/>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35" name="Freeform 116">
              <a:extLst>
                <a:ext uri="{FF2B5EF4-FFF2-40B4-BE49-F238E27FC236}">
                  <a16:creationId xmlns:a16="http://schemas.microsoft.com/office/drawing/2014/main" id="{C96A805F-AB64-40D8-9014-EA8166300054}"/>
                </a:ext>
              </a:extLst>
            </p:cNvPr>
            <p:cNvSpPr>
              <a:spLocks/>
            </p:cNvSpPr>
            <p:nvPr/>
          </p:nvSpPr>
          <p:spPr bwMode="auto">
            <a:xfrm>
              <a:off x="11643216" y="5219175"/>
              <a:ext cx="157947" cy="162336"/>
            </a:xfrm>
            <a:custGeom>
              <a:avLst/>
              <a:gdLst>
                <a:gd name="T0" fmla="*/ 4 w 6"/>
                <a:gd name="T1" fmla="*/ 6 h 6"/>
                <a:gd name="T2" fmla="*/ 0 w 6"/>
                <a:gd name="T3" fmla="*/ 4 h 6"/>
                <a:gd name="T4" fmla="*/ 2 w 6"/>
                <a:gd name="T5" fmla="*/ 0 h 6"/>
                <a:gd name="T6" fmla="*/ 6 w 6"/>
                <a:gd name="T7" fmla="*/ 2 h 6"/>
                <a:gd name="T8" fmla="*/ 4 w 6"/>
                <a:gd name="T9" fmla="*/ 6 h 6"/>
              </a:gdLst>
              <a:ahLst/>
              <a:cxnLst>
                <a:cxn ang="0">
                  <a:pos x="T0" y="T1"/>
                </a:cxn>
                <a:cxn ang="0">
                  <a:pos x="T2" y="T3"/>
                </a:cxn>
                <a:cxn ang="0">
                  <a:pos x="T4" y="T5"/>
                </a:cxn>
                <a:cxn ang="0">
                  <a:pos x="T6" y="T7"/>
                </a:cxn>
                <a:cxn ang="0">
                  <a:pos x="T8" y="T9"/>
                </a:cxn>
              </a:cxnLst>
              <a:rect l="0" t="0" r="r" b="b"/>
              <a:pathLst>
                <a:path w="6" h="6">
                  <a:moveTo>
                    <a:pt x="4" y="6"/>
                  </a:moveTo>
                  <a:cubicBezTo>
                    <a:pt x="2" y="6"/>
                    <a:pt x="1" y="5"/>
                    <a:pt x="0" y="4"/>
                  </a:cubicBezTo>
                  <a:cubicBezTo>
                    <a:pt x="0" y="2"/>
                    <a:pt x="1" y="1"/>
                    <a:pt x="2" y="0"/>
                  </a:cubicBezTo>
                  <a:cubicBezTo>
                    <a:pt x="4" y="0"/>
                    <a:pt x="5" y="1"/>
                    <a:pt x="6" y="2"/>
                  </a:cubicBezTo>
                  <a:cubicBezTo>
                    <a:pt x="6" y="4"/>
                    <a:pt x="5" y="5"/>
                    <a:pt x="4" y="6"/>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36" name="Freeform 117">
              <a:extLst>
                <a:ext uri="{FF2B5EF4-FFF2-40B4-BE49-F238E27FC236}">
                  <a16:creationId xmlns:a16="http://schemas.microsoft.com/office/drawing/2014/main" id="{2A8B0208-2937-4504-8D2D-4D3B5FD5A55A}"/>
                </a:ext>
              </a:extLst>
            </p:cNvPr>
            <p:cNvSpPr>
              <a:spLocks/>
            </p:cNvSpPr>
            <p:nvPr/>
          </p:nvSpPr>
          <p:spPr bwMode="auto">
            <a:xfrm>
              <a:off x="12090733" y="5671081"/>
              <a:ext cx="210596" cy="210596"/>
            </a:xfrm>
            <a:custGeom>
              <a:avLst/>
              <a:gdLst>
                <a:gd name="T0" fmla="*/ 5 w 8"/>
                <a:gd name="T1" fmla="*/ 8 h 8"/>
                <a:gd name="T2" fmla="*/ 1 w 8"/>
                <a:gd name="T3" fmla="*/ 5 h 8"/>
                <a:gd name="T4" fmla="*/ 3 w 8"/>
                <a:gd name="T5" fmla="*/ 1 h 8"/>
                <a:gd name="T6" fmla="*/ 7 w 8"/>
                <a:gd name="T7" fmla="*/ 3 h 8"/>
                <a:gd name="T8" fmla="*/ 5 w 8"/>
                <a:gd name="T9" fmla="*/ 8 h 8"/>
              </a:gdLst>
              <a:ahLst/>
              <a:cxnLst>
                <a:cxn ang="0">
                  <a:pos x="T0" y="T1"/>
                </a:cxn>
                <a:cxn ang="0">
                  <a:pos x="T2" y="T3"/>
                </a:cxn>
                <a:cxn ang="0">
                  <a:pos x="T4" y="T5"/>
                </a:cxn>
                <a:cxn ang="0">
                  <a:pos x="T6" y="T7"/>
                </a:cxn>
                <a:cxn ang="0">
                  <a:pos x="T8" y="T9"/>
                </a:cxn>
              </a:cxnLst>
              <a:rect l="0" t="0" r="r" b="b"/>
              <a:pathLst>
                <a:path w="8" h="8">
                  <a:moveTo>
                    <a:pt x="5" y="8"/>
                  </a:moveTo>
                  <a:cubicBezTo>
                    <a:pt x="3" y="8"/>
                    <a:pt x="1" y="7"/>
                    <a:pt x="1" y="5"/>
                  </a:cubicBezTo>
                  <a:cubicBezTo>
                    <a:pt x="0" y="3"/>
                    <a:pt x="1" y="1"/>
                    <a:pt x="3" y="1"/>
                  </a:cubicBezTo>
                  <a:cubicBezTo>
                    <a:pt x="5" y="0"/>
                    <a:pt x="7" y="2"/>
                    <a:pt x="7" y="3"/>
                  </a:cubicBezTo>
                  <a:cubicBezTo>
                    <a:pt x="8" y="5"/>
                    <a:pt x="7" y="7"/>
                    <a:pt x="5" y="8"/>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37" name="Freeform 118">
              <a:extLst>
                <a:ext uri="{FF2B5EF4-FFF2-40B4-BE49-F238E27FC236}">
                  <a16:creationId xmlns:a16="http://schemas.microsoft.com/office/drawing/2014/main" id="{7E52F105-6BF6-40B3-A95A-78D858CA9263}"/>
                </a:ext>
              </a:extLst>
            </p:cNvPr>
            <p:cNvSpPr>
              <a:spLocks/>
            </p:cNvSpPr>
            <p:nvPr/>
          </p:nvSpPr>
          <p:spPr bwMode="auto">
            <a:xfrm>
              <a:off x="7905132" y="6307256"/>
              <a:ext cx="184272" cy="210596"/>
            </a:xfrm>
            <a:custGeom>
              <a:avLst/>
              <a:gdLst>
                <a:gd name="T0" fmla="*/ 5 w 7"/>
                <a:gd name="T1" fmla="*/ 7 h 8"/>
                <a:gd name="T2" fmla="*/ 1 w 7"/>
                <a:gd name="T3" fmla="*/ 5 h 8"/>
                <a:gd name="T4" fmla="*/ 3 w 7"/>
                <a:gd name="T5" fmla="*/ 1 h 8"/>
                <a:gd name="T6" fmla="*/ 7 w 7"/>
                <a:gd name="T7" fmla="*/ 3 h 8"/>
                <a:gd name="T8" fmla="*/ 5 w 7"/>
                <a:gd name="T9" fmla="*/ 7 h 8"/>
              </a:gdLst>
              <a:ahLst/>
              <a:cxnLst>
                <a:cxn ang="0">
                  <a:pos x="T0" y="T1"/>
                </a:cxn>
                <a:cxn ang="0">
                  <a:pos x="T2" y="T3"/>
                </a:cxn>
                <a:cxn ang="0">
                  <a:pos x="T4" y="T5"/>
                </a:cxn>
                <a:cxn ang="0">
                  <a:pos x="T6" y="T7"/>
                </a:cxn>
                <a:cxn ang="0">
                  <a:pos x="T8" y="T9"/>
                </a:cxn>
              </a:cxnLst>
              <a:rect l="0" t="0" r="r" b="b"/>
              <a:pathLst>
                <a:path w="7" h="8">
                  <a:moveTo>
                    <a:pt x="5" y="7"/>
                  </a:moveTo>
                  <a:cubicBezTo>
                    <a:pt x="3" y="8"/>
                    <a:pt x="1" y="7"/>
                    <a:pt x="1" y="5"/>
                  </a:cubicBezTo>
                  <a:cubicBezTo>
                    <a:pt x="0" y="3"/>
                    <a:pt x="1" y="1"/>
                    <a:pt x="3" y="1"/>
                  </a:cubicBezTo>
                  <a:cubicBezTo>
                    <a:pt x="5" y="0"/>
                    <a:pt x="6" y="2"/>
                    <a:pt x="7" y="3"/>
                  </a:cubicBezTo>
                  <a:cubicBezTo>
                    <a:pt x="7" y="5"/>
                    <a:pt x="6" y="7"/>
                    <a:pt x="5" y="7"/>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38" name="Freeform 119">
              <a:extLst>
                <a:ext uri="{FF2B5EF4-FFF2-40B4-BE49-F238E27FC236}">
                  <a16:creationId xmlns:a16="http://schemas.microsoft.com/office/drawing/2014/main" id="{D25A8AC8-A58F-48D5-B4FF-859E7FE6987E}"/>
                </a:ext>
              </a:extLst>
            </p:cNvPr>
            <p:cNvSpPr>
              <a:spLocks/>
            </p:cNvSpPr>
            <p:nvPr/>
          </p:nvSpPr>
          <p:spPr bwMode="auto">
            <a:xfrm>
              <a:off x="7773510" y="6965369"/>
              <a:ext cx="236920" cy="241309"/>
            </a:xfrm>
            <a:custGeom>
              <a:avLst/>
              <a:gdLst>
                <a:gd name="T0" fmla="*/ 3 w 9"/>
                <a:gd name="T1" fmla="*/ 0 h 9"/>
                <a:gd name="T2" fmla="*/ 8 w 9"/>
                <a:gd name="T3" fmla="*/ 3 h 9"/>
                <a:gd name="T4" fmla="*/ 5 w 9"/>
                <a:gd name="T5" fmla="*/ 8 h 9"/>
                <a:gd name="T6" fmla="*/ 0 w 9"/>
                <a:gd name="T7" fmla="*/ 5 h 9"/>
                <a:gd name="T8" fmla="*/ 3 w 9"/>
                <a:gd name="T9" fmla="*/ 0 h 9"/>
              </a:gdLst>
              <a:ahLst/>
              <a:cxnLst>
                <a:cxn ang="0">
                  <a:pos x="T0" y="T1"/>
                </a:cxn>
                <a:cxn ang="0">
                  <a:pos x="T2" y="T3"/>
                </a:cxn>
                <a:cxn ang="0">
                  <a:pos x="T4" y="T5"/>
                </a:cxn>
                <a:cxn ang="0">
                  <a:pos x="T6" y="T7"/>
                </a:cxn>
                <a:cxn ang="0">
                  <a:pos x="T8" y="T9"/>
                </a:cxn>
              </a:cxnLst>
              <a:rect l="0" t="0" r="r" b="b"/>
              <a:pathLst>
                <a:path w="9" h="9">
                  <a:moveTo>
                    <a:pt x="3" y="0"/>
                  </a:moveTo>
                  <a:cubicBezTo>
                    <a:pt x="5" y="0"/>
                    <a:pt x="7" y="1"/>
                    <a:pt x="8" y="3"/>
                  </a:cubicBezTo>
                  <a:cubicBezTo>
                    <a:pt x="9" y="6"/>
                    <a:pt x="7" y="8"/>
                    <a:pt x="5" y="8"/>
                  </a:cubicBezTo>
                  <a:cubicBezTo>
                    <a:pt x="3" y="9"/>
                    <a:pt x="1" y="8"/>
                    <a:pt x="0" y="5"/>
                  </a:cubicBezTo>
                  <a:cubicBezTo>
                    <a:pt x="0" y="3"/>
                    <a:pt x="1" y="1"/>
                    <a:pt x="3" y="0"/>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39" name="Freeform 120">
              <a:extLst>
                <a:ext uri="{FF2B5EF4-FFF2-40B4-BE49-F238E27FC236}">
                  <a16:creationId xmlns:a16="http://schemas.microsoft.com/office/drawing/2014/main" id="{A0414D8B-8643-4188-91A1-B98F4B3B11DF}"/>
                </a:ext>
              </a:extLst>
            </p:cNvPr>
            <p:cNvSpPr>
              <a:spLocks/>
            </p:cNvSpPr>
            <p:nvPr/>
          </p:nvSpPr>
          <p:spPr bwMode="auto">
            <a:xfrm>
              <a:off x="8589571" y="11462478"/>
              <a:ext cx="473842" cy="451906"/>
            </a:xfrm>
            <a:custGeom>
              <a:avLst/>
              <a:gdLst>
                <a:gd name="T0" fmla="*/ 7 w 18"/>
                <a:gd name="T1" fmla="*/ 1 h 17"/>
                <a:gd name="T2" fmla="*/ 17 w 18"/>
                <a:gd name="T3" fmla="*/ 6 h 17"/>
                <a:gd name="T4" fmla="*/ 11 w 18"/>
                <a:gd name="T5" fmla="*/ 16 h 17"/>
                <a:gd name="T6" fmla="*/ 1 w 18"/>
                <a:gd name="T7" fmla="*/ 10 h 17"/>
                <a:gd name="T8" fmla="*/ 7 w 18"/>
                <a:gd name="T9" fmla="*/ 1 h 17"/>
              </a:gdLst>
              <a:ahLst/>
              <a:cxnLst>
                <a:cxn ang="0">
                  <a:pos x="T0" y="T1"/>
                </a:cxn>
                <a:cxn ang="0">
                  <a:pos x="T2" y="T3"/>
                </a:cxn>
                <a:cxn ang="0">
                  <a:pos x="T4" y="T5"/>
                </a:cxn>
                <a:cxn ang="0">
                  <a:pos x="T6" y="T7"/>
                </a:cxn>
                <a:cxn ang="0">
                  <a:pos x="T8" y="T9"/>
                </a:cxn>
              </a:cxnLst>
              <a:rect l="0" t="0" r="r" b="b"/>
              <a:pathLst>
                <a:path w="18" h="17">
                  <a:moveTo>
                    <a:pt x="7" y="1"/>
                  </a:moveTo>
                  <a:cubicBezTo>
                    <a:pt x="11" y="0"/>
                    <a:pt x="16" y="2"/>
                    <a:pt x="17" y="6"/>
                  </a:cubicBezTo>
                  <a:cubicBezTo>
                    <a:pt x="18" y="11"/>
                    <a:pt x="15" y="15"/>
                    <a:pt x="11" y="16"/>
                  </a:cubicBezTo>
                  <a:cubicBezTo>
                    <a:pt x="7" y="17"/>
                    <a:pt x="2" y="15"/>
                    <a:pt x="1" y="10"/>
                  </a:cubicBezTo>
                  <a:cubicBezTo>
                    <a:pt x="0" y="6"/>
                    <a:pt x="3" y="2"/>
                    <a:pt x="7" y="1"/>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40" name="Freeform 121">
              <a:extLst>
                <a:ext uri="{FF2B5EF4-FFF2-40B4-BE49-F238E27FC236}">
                  <a16:creationId xmlns:a16="http://schemas.microsoft.com/office/drawing/2014/main" id="{FE886649-DF81-4A14-927F-9B3A7522EC93}"/>
                </a:ext>
              </a:extLst>
            </p:cNvPr>
            <p:cNvSpPr>
              <a:spLocks/>
            </p:cNvSpPr>
            <p:nvPr/>
          </p:nvSpPr>
          <p:spPr bwMode="auto">
            <a:xfrm>
              <a:off x="7878808" y="7733169"/>
              <a:ext cx="263246" cy="289570"/>
            </a:xfrm>
            <a:custGeom>
              <a:avLst/>
              <a:gdLst>
                <a:gd name="T0" fmla="*/ 4 w 10"/>
                <a:gd name="T1" fmla="*/ 1 h 11"/>
                <a:gd name="T2" fmla="*/ 10 w 10"/>
                <a:gd name="T3" fmla="*/ 5 h 11"/>
                <a:gd name="T4" fmla="*/ 6 w 10"/>
                <a:gd name="T5" fmla="*/ 11 h 11"/>
                <a:gd name="T6" fmla="*/ 0 w 10"/>
                <a:gd name="T7" fmla="*/ 7 h 11"/>
                <a:gd name="T8" fmla="*/ 4 w 10"/>
                <a:gd name="T9" fmla="*/ 1 h 11"/>
              </a:gdLst>
              <a:ahLst/>
              <a:cxnLst>
                <a:cxn ang="0">
                  <a:pos x="T0" y="T1"/>
                </a:cxn>
                <a:cxn ang="0">
                  <a:pos x="T2" y="T3"/>
                </a:cxn>
                <a:cxn ang="0">
                  <a:pos x="T4" y="T5"/>
                </a:cxn>
                <a:cxn ang="0">
                  <a:pos x="T6" y="T7"/>
                </a:cxn>
                <a:cxn ang="0">
                  <a:pos x="T8" y="T9"/>
                </a:cxn>
              </a:cxnLst>
              <a:rect l="0" t="0" r="r" b="b"/>
              <a:pathLst>
                <a:path w="10" h="11">
                  <a:moveTo>
                    <a:pt x="4" y="1"/>
                  </a:moveTo>
                  <a:cubicBezTo>
                    <a:pt x="6" y="0"/>
                    <a:pt x="9" y="2"/>
                    <a:pt x="10" y="5"/>
                  </a:cubicBezTo>
                  <a:cubicBezTo>
                    <a:pt x="10" y="7"/>
                    <a:pt x="9" y="10"/>
                    <a:pt x="6" y="11"/>
                  </a:cubicBezTo>
                  <a:cubicBezTo>
                    <a:pt x="4" y="11"/>
                    <a:pt x="1" y="10"/>
                    <a:pt x="0" y="7"/>
                  </a:cubicBezTo>
                  <a:cubicBezTo>
                    <a:pt x="0" y="4"/>
                    <a:pt x="1" y="2"/>
                    <a:pt x="4" y="1"/>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41" name="Freeform 122">
              <a:extLst>
                <a:ext uri="{FF2B5EF4-FFF2-40B4-BE49-F238E27FC236}">
                  <a16:creationId xmlns:a16="http://schemas.microsoft.com/office/drawing/2014/main" id="{493AFF1B-2F22-4507-8F2D-6D2BC3EB8F4D}"/>
                </a:ext>
              </a:extLst>
            </p:cNvPr>
            <p:cNvSpPr>
              <a:spLocks/>
            </p:cNvSpPr>
            <p:nvPr/>
          </p:nvSpPr>
          <p:spPr bwMode="auto">
            <a:xfrm>
              <a:off x="12327655" y="6359904"/>
              <a:ext cx="236920" cy="236920"/>
            </a:xfrm>
            <a:custGeom>
              <a:avLst/>
              <a:gdLst>
                <a:gd name="T0" fmla="*/ 4 w 9"/>
                <a:gd name="T1" fmla="*/ 0 h 9"/>
                <a:gd name="T2" fmla="*/ 9 w 9"/>
                <a:gd name="T3" fmla="*/ 3 h 9"/>
                <a:gd name="T4" fmla="*/ 6 w 9"/>
                <a:gd name="T5" fmla="*/ 8 h 9"/>
                <a:gd name="T6" fmla="*/ 1 w 9"/>
                <a:gd name="T7" fmla="*/ 5 h 9"/>
                <a:gd name="T8" fmla="*/ 4 w 9"/>
                <a:gd name="T9" fmla="*/ 0 h 9"/>
              </a:gdLst>
              <a:ahLst/>
              <a:cxnLst>
                <a:cxn ang="0">
                  <a:pos x="T0" y="T1"/>
                </a:cxn>
                <a:cxn ang="0">
                  <a:pos x="T2" y="T3"/>
                </a:cxn>
                <a:cxn ang="0">
                  <a:pos x="T4" y="T5"/>
                </a:cxn>
                <a:cxn ang="0">
                  <a:pos x="T6" y="T7"/>
                </a:cxn>
                <a:cxn ang="0">
                  <a:pos x="T8" y="T9"/>
                </a:cxn>
              </a:cxnLst>
              <a:rect l="0" t="0" r="r" b="b"/>
              <a:pathLst>
                <a:path w="9" h="9">
                  <a:moveTo>
                    <a:pt x="4" y="0"/>
                  </a:moveTo>
                  <a:cubicBezTo>
                    <a:pt x="6" y="0"/>
                    <a:pt x="8" y="1"/>
                    <a:pt x="9" y="3"/>
                  </a:cubicBezTo>
                  <a:cubicBezTo>
                    <a:pt x="9" y="6"/>
                    <a:pt x="8" y="8"/>
                    <a:pt x="6" y="8"/>
                  </a:cubicBezTo>
                  <a:cubicBezTo>
                    <a:pt x="4" y="9"/>
                    <a:pt x="1" y="8"/>
                    <a:pt x="1" y="5"/>
                  </a:cubicBezTo>
                  <a:cubicBezTo>
                    <a:pt x="0" y="3"/>
                    <a:pt x="2" y="1"/>
                    <a:pt x="4" y="0"/>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42" name="Freeform 123">
              <a:extLst>
                <a:ext uri="{FF2B5EF4-FFF2-40B4-BE49-F238E27FC236}">
                  <a16:creationId xmlns:a16="http://schemas.microsoft.com/office/drawing/2014/main" id="{D52E8E51-CAEF-4EEA-92E8-7AFA5C5E11E4}"/>
                </a:ext>
              </a:extLst>
            </p:cNvPr>
            <p:cNvSpPr>
              <a:spLocks/>
            </p:cNvSpPr>
            <p:nvPr/>
          </p:nvSpPr>
          <p:spPr bwMode="auto">
            <a:xfrm>
              <a:off x="12406628" y="7180354"/>
              <a:ext cx="263246" cy="263246"/>
            </a:xfrm>
            <a:custGeom>
              <a:avLst/>
              <a:gdLst>
                <a:gd name="T0" fmla="*/ 0 w 10"/>
                <a:gd name="T1" fmla="*/ 6 h 10"/>
                <a:gd name="T2" fmla="*/ 4 w 10"/>
                <a:gd name="T3" fmla="*/ 0 h 10"/>
                <a:gd name="T4" fmla="*/ 10 w 10"/>
                <a:gd name="T5" fmla="*/ 4 h 10"/>
                <a:gd name="T6" fmla="*/ 6 w 10"/>
                <a:gd name="T7" fmla="*/ 10 h 10"/>
                <a:gd name="T8" fmla="*/ 0 w 10"/>
                <a:gd name="T9" fmla="*/ 6 h 10"/>
              </a:gdLst>
              <a:ahLst/>
              <a:cxnLst>
                <a:cxn ang="0">
                  <a:pos x="T0" y="T1"/>
                </a:cxn>
                <a:cxn ang="0">
                  <a:pos x="T2" y="T3"/>
                </a:cxn>
                <a:cxn ang="0">
                  <a:pos x="T4" y="T5"/>
                </a:cxn>
                <a:cxn ang="0">
                  <a:pos x="T6" y="T7"/>
                </a:cxn>
                <a:cxn ang="0">
                  <a:pos x="T8" y="T9"/>
                </a:cxn>
              </a:cxnLst>
              <a:rect l="0" t="0" r="r" b="b"/>
              <a:pathLst>
                <a:path w="10" h="10">
                  <a:moveTo>
                    <a:pt x="0" y="6"/>
                  </a:moveTo>
                  <a:cubicBezTo>
                    <a:pt x="0" y="3"/>
                    <a:pt x="1" y="1"/>
                    <a:pt x="4" y="0"/>
                  </a:cubicBezTo>
                  <a:cubicBezTo>
                    <a:pt x="6" y="0"/>
                    <a:pt x="9" y="1"/>
                    <a:pt x="10" y="4"/>
                  </a:cubicBezTo>
                  <a:cubicBezTo>
                    <a:pt x="10" y="6"/>
                    <a:pt x="9" y="9"/>
                    <a:pt x="6" y="10"/>
                  </a:cubicBezTo>
                  <a:cubicBezTo>
                    <a:pt x="4" y="10"/>
                    <a:pt x="1" y="9"/>
                    <a:pt x="0" y="6"/>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43" name="Freeform 124">
              <a:extLst>
                <a:ext uri="{FF2B5EF4-FFF2-40B4-BE49-F238E27FC236}">
                  <a16:creationId xmlns:a16="http://schemas.microsoft.com/office/drawing/2014/main" id="{D6F9D4DB-3FF0-4F0F-A179-03DE62F6AF88}"/>
                </a:ext>
              </a:extLst>
            </p:cNvPr>
            <p:cNvSpPr>
              <a:spLocks/>
            </p:cNvSpPr>
            <p:nvPr/>
          </p:nvSpPr>
          <p:spPr bwMode="auto">
            <a:xfrm>
              <a:off x="11064077" y="7891117"/>
              <a:ext cx="210596" cy="188661"/>
            </a:xfrm>
            <a:custGeom>
              <a:avLst/>
              <a:gdLst>
                <a:gd name="T0" fmla="*/ 6 w 8"/>
                <a:gd name="T1" fmla="*/ 1 h 7"/>
                <a:gd name="T2" fmla="*/ 6 w 8"/>
                <a:gd name="T3" fmla="*/ 6 h 7"/>
                <a:gd name="T4" fmla="*/ 1 w 8"/>
                <a:gd name="T5" fmla="*/ 5 h 7"/>
                <a:gd name="T6" fmla="*/ 2 w 8"/>
                <a:gd name="T7" fmla="*/ 1 h 7"/>
                <a:gd name="T8" fmla="*/ 6 w 8"/>
                <a:gd name="T9" fmla="*/ 1 h 7"/>
              </a:gdLst>
              <a:ahLst/>
              <a:cxnLst>
                <a:cxn ang="0">
                  <a:pos x="T0" y="T1"/>
                </a:cxn>
                <a:cxn ang="0">
                  <a:pos x="T2" y="T3"/>
                </a:cxn>
                <a:cxn ang="0">
                  <a:pos x="T4" y="T5"/>
                </a:cxn>
                <a:cxn ang="0">
                  <a:pos x="T6" y="T7"/>
                </a:cxn>
                <a:cxn ang="0">
                  <a:pos x="T8" y="T9"/>
                </a:cxn>
              </a:cxnLst>
              <a:rect l="0" t="0" r="r" b="b"/>
              <a:pathLst>
                <a:path w="8" h="7">
                  <a:moveTo>
                    <a:pt x="6" y="1"/>
                  </a:moveTo>
                  <a:cubicBezTo>
                    <a:pt x="8" y="3"/>
                    <a:pt x="7" y="5"/>
                    <a:pt x="6" y="6"/>
                  </a:cubicBezTo>
                  <a:cubicBezTo>
                    <a:pt x="5" y="7"/>
                    <a:pt x="3" y="7"/>
                    <a:pt x="1" y="5"/>
                  </a:cubicBezTo>
                  <a:cubicBezTo>
                    <a:pt x="0" y="4"/>
                    <a:pt x="0" y="2"/>
                    <a:pt x="2" y="1"/>
                  </a:cubicBezTo>
                  <a:cubicBezTo>
                    <a:pt x="3" y="0"/>
                    <a:pt x="5" y="0"/>
                    <a:pt x="6" y="1"/>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44" name="Oval 125">
              <a:extLst>
                <a:ext uri="{FF2B5EF4-FFF2-40B4-BE49-F238E27FC236}">
                  <a16:creationId xmlns:a16="http://schemas.microsoft.com/office/drawing/2014/main" id="{52078259-0653-4520-82AD-52E5038C6374}"/>
                </a:ext>
              </a:extLst>
            </p:cNvPr>
            <p:cNvSpPr>
              <a:spLocks noChangeArrowheads="1"/>
            </p:cNvSpPr>
            <p:nvPr/>
          </p:nvSpPr>
          <p:spPr bwMode="auto">
            <a:xfrm>
              <a:off x="9853148" y="6465203"/>
              <a:ext cx="789736" cy="794125"/>
            </a:xfrm>
            <a:prstGeom prst="ellipse">
              <a:avLst/>
            </a:pr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45" name="Freeform 126">
              <a:extLst>
                <a:ext uri="{FF2B5EF4-FFF2-40B4-BE49-F238E27FC236}">
                  <a16:creationId xmlns:a16="http://schemas.microsoft.com/office/drawing/2014/main" id="{8B3A078E-3239-44FE-BE9F-02000DD7EC18}"/>
                </a:ext>
              </a:extLst>
            </p:cNvPr>
            <p:cNvSpPr>
              <a:spLocks/>
            </p:cNvSpPr>
            <p:nvPr/>
          </p:nvSpPr>
          <p:spPr bwMode="auto">
            <a:xfrm>
              <a:off x="10642884" y="8132424"/>
              <a:ext cx="184272" cy="210596"/>
            </a:xfrm>
            <a:custGeom>
              <a:avLst/>
              <a:gdLst>
                <a:gd name="T0" fmla="*/ 2 w 7"/>
                <a:gd name="T1" fmla="*/ 1 h 8"/>
                <a:gd name="T2" fmla="*/ 7 w 7"/>
                <a:gd name="T3" fmla="*/ 3 h 8"/>
                <a:gd name="T4" fmla="*/ 5 w 7"/>
                <a:gd name="T5" fmla="*/ 7 h 8"/>
                <a:gd name="T6" fmla="*/ 0 w 7"/>
                <a:gd name="T7" fmla="*/ 5 h 8"/>
                <a:gd name="T8" fmla="*/ 2 w 7"/>
                <a:gd name="T9" fmla="*/ 1 h 8"/>
              </a:gdLst>
              <a:ahLst/>
              <a:cxnLst>
                <a:cxn ang="0">
                  <a:pos x="T0" y="T1"/>
                </a:cxn>
                <a:cxn ang="0">
                  <a:pos x="T2" y="T3"/>
                </a:cxn>
                <a:cxn ang="0">
                  <a:pos x="T4" y="T5"/>
                </a:cxn>
                <a:cxn ang="0">
                  <a:pos x="T6" y="T7"/>
                </a:cxn>
                <a:cxn ang="0">
                  <a:pos x="T8" y="T9"/>
                </a:cxn>
              </a:cxnLst>
              <a:rect l="0" t="0" r="r" b="b"/>
              <a:pathLst>
                <a:path w="7" h="8">
                  <a:moveTo>
                    <a:pt x="2" y="1"/>
                  </a:moveTo>
                  <a:cubicBezTo>
                    <a:pt x="4" y="0"/>
                    <a:pt x="6" y="1"/>
                    <a:pt x="7" y="3"/>
                  </a:cubicBezTo>
                  <a:cubicBezTo>
                    <a:pt x="7" y="4"/>
                    <a:pt x="6" y="6"/>
                    <a:pt x="5" y="7"/>
                  </a:cubicBezTo>
                  <a:cubicBezTo>
                    <a:pt x="3" y="8"/>
                    <a:pt x="1" y="7"/>
                    <a:pt x="0" y="5"/>
                  </a:cubicBezTo>
                  <a:cubicBezTo>
                    <a:pt x="0" y="3"/>
                    <a:pt x="1" y="1"/>
                    <a:pt x="2" y="1"/>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46" name="Freeform 127">
              <a:extLst>
                <a:ext uri="{FF2B5EF4-FFF2-40B4-BE49-F238E27FC236}">
                  <a16:creationId xmlns:a16="http://schemas.microsoft.com/office/drawing/2014/main" id="{A2A46139-2B86-4091-AAE7-A100D16ECCC3}"/>
                </a:ext>
              </a:extLst>
            </p:cNvPr>
            <p:cNvSpPr>
              <a:spLocks/>
            </p:cNvSpPr>
            <p:nvPr/>
          </p:nvSpPr>
          <p:spPr bwMode="auto">
            <a:xfrm>
              <a:off x="10590235" y="7206678"/>
              <a:ext cx="710763" cy="737087"/>
            </a:xfrm>
            <a:custGeom>
              <a:avLst/>
              <a:gdLst>
                <a:gd name="T0" fmla="*/ 6 w 27"/>
                <a:gd name="T1" fmla="*/ 0 h 28"/>
                <a:gd name="T2" fmla="*/ 27 w 27"/>
                <a:gd name="T3" fmla="*/ 12 h 28"/>
                <a:gd name="T4" fmla="*/ 12 w 27"/>
                <a:gd name="T5" fmla="*/ 28 h 28"/>
                <a:gd name="T6" fmla="*/ 0 w 27"/>
                <a:gd name="T7" fmla="*/ 7 h 28"/>
                <a:gd name="T8" fmla="*/ 6 w 27"/>
                <a:gd name="T9" fmla="*/ 0 h 28"/>
              </a:gdLst>
              <a:ahLst/>
              <a:cxnLst>
                <a:cxn ang="0">
                  <a:pos x="T0" y="T1"/>
                </a:cxn>
                <a:cxn ang="0">
                  <a:pos x="T2" y="T3"/>
                </a:cxn>
                <a:cxn ang="0">
                  <a:pos x="T4" y="T5"/>
                </a:cxn>
                <a:cxn ang="0">
                  <a:pos x="T6" y="T7"/>
                </a:cxn>
                <a:cxn ang="0">
                  <a:pos x="T8" y="T9"/>
                </a:cxn>
              </a:cxnLst>
              <a:rect l="0" t="0" r="r" b="b"/>
              <a:pathLst>
                <a:path w="27" h="28">
                  <a:moveTo>
                    <a:pt x="6" y="0"/>
                  </a:moveTo>
                  <a:cubicBezTo>
                    <a:pt x="27" y="12"/>
                    <a:pt x="27" y="12"/>
                    <a:pt x="27" y="12"/>
                  </a:cubicBezTo>
                  <a:cubicBezTo>
                    <a:pt x="23" y="18"/>
                    <a:pt x="18" y="24"/>
                    <a:pt x="12" y="28"/>
                  </a:cubicBezTo>
                  <a:cubicBezTo>
                    <a:pt x="0" y="7"/>
                    <a:pt x="0" y="7"/>
                    <a:pt x="0" y="7"/>
                  </a:cubicBezTo>
                  <a:cubicBezTo>
                    <a:pt x="2" y="5"/>
                    <a:pt x="5" y="3"/>
                    <a:pt x="6" y="0"/>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47" name="Freeform 128">
              <a:extLst>
                <a:ext uri="{FF2B5EF4-FFF2-40B4-BE49-F238E27FC236}">
                  <a16:creationId xmlns:a16="http://schemas.microsoft.com/office/drawing/2014/main" id="{84FB7CC9-B51E-4A09-BE27-D355CFD08B1D}"/>
                </a:ext>
              </a:extLst>
            </p:cNvPr>
            <p:cNvSpPr>
              <a:spLocks/>
            </p:cNvSpPr>
            <p:nvPr/>
          </p:nvSpPr>
          <p:spPr bwMode="auto">
            <a:xfrm>
              <a:off x="10800831" y="6912720"/>
              <a:ext cx="684437" cy="557204"/>
            </a:xfrm>
            <a:custGeom>
              <a:avLst/>
              <a:gdLst>
                <a:gd name="T0" fmla="*/ 2 w 26"/>
                <a:gd name="T1" fmla="*/ 0 h 21"/>
                <a:gd name="T2" fmla="*/ 26 w 26"/>
                <a:gd name="T3" fmla="*/ 0 h 21"/>
                <a:gd name="T4" fmla="*/ 21 w 26"/>
                <a:gd name="T5" fmla="*/ 21 h 21"/>
                <a:gd name="T6" fmla="*/ 0 w 26"/>
                <a:gd name="T7" fmla="*/ 9 h 21"/>
                <a:gd name="T8" fmla="*/ 2 w 26"/>
                <a:gd name="T9" fmla="*/ 0 h 21"/>
              </a:gdLst>
              <a:ahLst/>
              <a:cxnLst>
                <a:cxn ang="0">
                  <a:pos x="T0" y="T1"/>
                </a:cxn>
                <a:cxn ang="0">
                  <a:pos x="T2" y="T3"/>
                </a:cxn>
                <a:cxn ang="0">
                  <a:pos x="T4" y="T5"/>
                </a:cxn>
                <a:cxn ang="0">
                  <a:pos x="T6" y="T7"/>
                </a:cxn>
                <a:cxn ang="0">
                  <a:pos x="T8" y="T9"/>
                </a:cxn>
              </a:cxnLst>
              <a:rect l="0" t="0" r="r" b="b"/>
              <a:pathLst>
                <a:path w="26" h="21">
                  <a:moveTo>
                    <a:pt x="2" y="0"/>
                  </a:moveTo>
                  <a:cubicBezTo>
                    <a:pt x="26" y="0"/>
                    <a:pt x="26" y="0"/>
                    <a:pt x="26" y="0"/>
                  </a:cubicBezTo>
                  <a:cubicBezTo>
                    <a:pt x="26" y="7"/>
                    <a:pt x="24" y="14"/>
                    <a:pt x="21" y="21"/>
                  </a:cubicBezTo>
                  <a:cubicBezTo>
                    <a:pt x="0" y="9"/>
                    <a:pt x="0" y="9"/>
                    <a:pt x="0" y="9"/>
                  </a:cubicBezTo>
                  <a:cubicBezTo>
                    <a:pt x="1" y="6"/>
                    <a:pt x="2" y="3"/>
                    <a:pt x="2" y="0"/>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48" name="Freeform 129">
              <a:extLst>
                <a:ext uri="{FF2B5EF4-FFF2-40B4-BE49-F238E27FC236}">
                  <a16:creationId xmlns:a16="http://schemas.microsoft.com/office/drawing/2014/main" id="{B47146C0-3C08-445E-8027-1DC3337F5BA5}"/>
                </a:ext>
              </a:extLst>
            </p:cNvPr>
            <p:cNvSpPr>
              <a:spLocks/>
            </p:cNvSpPr>
            <p:nvPr/>
          </p:nvSpPr>
          <p:spPr bwMode="auto">
            <a:xfrm>
              <a:off x="10274341" y="7417275"/>
              <a:ext cx="552816" cy="715151"/>
            </a:xfrm>
            <a:custGeom>
              <a:avLst/>
              <a:gdLst>
                <a:gd name="T0" fmla="*/ 0 w 21"/>
                <a:gd name="T1" fmla="*/ 3 h 27"/>
                <a:gd name="T2" fmla="*/ 9 w 21"/>
                <a:gd name="T3" fmla="*/ 0 h 27"/>
                <a:gd name="T4" fmla="*/ 21 w 21"/>
                <a:gd name="T5" fmla="*/ 21 h 27"/>
                <a:gd name="T6" fmla="*/ 0 w 21"/>
                <a:gd name="T7" fmla="*/ 27 h 27"/>
                <a:gd name="T8" fmla="*/ 0 w 21"/>
                <a:gd name="T9" fmla="*/ 3 h 27"/>
              </a:gdLst>
              <a:ahLst/>
              <a:cxnLst>
                <a:cxn ang="0">
                  <a:pos x="T0" y="T1"/>
                </a:cxn>
                <a:cxn ang="0">
                  <a:pos x="T2" y="T3"/>
                </a:cxn>
                <a:cxn ang="0">
                  <a:pos x="T4" y="T5"/>
                </a:cxn>
                <a:cxn ang="0">
                  <a:pos x="T6" y="T7"/>
                </a:cxn>
                <a:cxn ang="0">
                  <a:pos x="T8" y="T9"/>
                </a:cxn>
              </a:cxnLst>
              <a:rect l="0" t="0" r="r" b="b"/>
              <a:pathLst>
                <a:path w="21" h="27">
                  <a:moveTo>
                    <a:pt x="0" y="3"/>
                  </a:moveTo>
                  <a:cubicBezTo>
                    <a:pt x="3" y="3"/>
                    <a:pt x="6" y="2"/>
                    <a:pt x="9" y="0"/>
                  </a:cubicBezTo>
                  <a:cubicBezTo>
                    <a:pt x="21" y="21"/>
                    <a:pt x="21" y="21"/>
                    <a:pt x="21" y="21"/>
                  </a:cubicBezTo>
                  <a:cubicBezTo>
                    <a:pt x="15" y="24"/>
                    <a:pt x="8" y="26"/>
                    <a:pt x="0" y="27"/>
                  </a:cubicBezTo>
                  <a:lnTo>
                    <a:pt x="0" y="3"/>
                  </a:ln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49" name="Freeform 130">
              <a:extLst>
                <a:ext uri="{FF2B5EF4-FFF2-40B4-BE49-F238E27FC236}">
                  <a16:creationId xmlns:a16="http://schemas.microsoft.com/office/drawing/2014/main" id="{3A5850B3-D18D-44DC-BB63-71D26C799457}"/>
                </a:ext>
              </a:extLst>
            </p:cNvPr>
            <p:cNvSpPr>
              <a:spLocks/>
            </p:cNvSpPr>
            <p:nvPr/>
          </p:nvSpPr>
          <p:spPr bwMode="auto">
            <a:xfrm>
              <a:off x="11379971" y="7496248"/>
              <a:ext cx="210596" cy="184272"/>
            </a:xfrm>
            <a:custGeom>
              <a:avLst/>
              <a:gdLst>
                <a:gd name="T0" fmla="*/ 6 w 8"/>
                <a:gd name="T1" fmla="*/ 1 h 7"/>
                <a:gd name="T2" fmla="*/ 7 w 8"/>
                <a:gd name="T3" fmla="*/ 5 h 7"/>
                <a:gd name="T4" fmla="*/ 2 w 8"/>
                <a:gd name="T5" fmla="*/ 7 h 7"/>
                <a:gd name="T6" fmla="*/ 1 w 8"/>
                <a:gd name="T7" fmla="*/ 2 h 7"/>
                <a:gd name="T8" fmla="*/ 6 w 8"/>
                <a:gd name="T9" fmla="*/ 1 h 7"/>
              </a:gdLst>
              <a:ahLst/>
              <a:cxnLst>
                <a:cxn ang="0">
                  <a:pos x="T0" y="T1"/>
                </a:cxn>
                <a:cxn ang="0">
                  <a:pos x="T2" y="T3"/>
                </a:cxn>
                <a:cxn ang="0">
                  <a:pos x="T4" y="T5"/>
                </a:cxn>
                <a:cxn ang="0">
                  <a:pos x="T6" y="T7"/>
                </a:cxn>
                <a:cxn ang="0">
                  <a:pos x="T8" y="T9"/>
                </a:cxn>
              </a:cxnLst>
              <a:rect l="0" t="0" r="r" b="b"/>
              <a:pathLst>
                <a:path w="8" h="7">
                  <a:moveTo>
                    <a:pt x="6" y="1"/>
                  </a:moveTo>
                  <a:cubicBezTo>
                    <a:pt x="7" y="2"/>
                    <a:pt x="8" y="4"/>
                    <a:pt x="7" y="5"/>
                  </a:cubicBezTo>
                  <a:cubicBezTo>
                    <a:pt x="6" y="7"/>
                    <a:pt x="4" y="7"/>
                    <a:pt x="2" y="7"/>
                  </a:cubicBezTo>
                  <a:cubicBezTo>
                    <a:pt x="1" y="6"/>
                    <a:pt x="0" y="4"/>
                    <a:pt x="1" y="2"/>
                  </a:cubicBezTo>
                  <a:cubicBezTo>
                    <a:pt x="2" y="0"/>
                    <a:pt x="4" y="0"/>
                    <a:pt x="6" y="1"/>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50" name="Freeform 131">
              <a:extLst>
                <a:ext uri="{FF2B5EF4-FFF2-40B4-BE49-F238E27FC236}">
                  <a16:creationId xmlns:a16="http://schemas.microsoft.com/office/drawing/2014/main" id="{75574206-C13B-41F3-A8B6-A402D6F4A6A4}"/>
                </a:ext>
              </a:extLst>
            </p:cNvPr>
            <p:cNvSpPr>
              <a:spLocks/>
            </p:cNvSpPr>
            <p:nvPr/>
          </p:nvSpPr>
          <p:spPr bwMode="auto">
            <a:xfrm>
              <a:off x="12038085" y="7970090"/>
              <a:ext cx="289570" cy="293959"/>
            </a:xfrm>
            <a:custGeom>
              <a:avLst/>
              <a:gdLst>
                <a:gd name="T0" fmla="*/ 6 w 11"/>
                <a:gd name="T1" fmla="*/ 10 h 11"/>
                <a:gd name="T2" fmla="*/ 0 w 11"/>
                <a:gd name="T3" fmla="*/ 7 h 11"/>
                <a:gd name="T4" fmla="*/ 4 w 11"/>
                <a:gd name="T5" fmla="*/ 1 h 11"/>
                <a:gd name="T6" fmla="*/ 10 w 11"/>
                <a:gd name="T7" fmla="*/ 4 h 11"/>
                <a:gd name="T8" fmla="*/ 6 w 11"/>
                <a:gd name="T9" fmla="*/ 10 h 11"/>
              </a:gdLst>
              <a:ahLst/>
              <a:cxnLst>
                <a:cxn ang="0">
                  <a:pos x="T0" y="T1"/>
                </a:cxn>
                <a:cxn ang="0">
                  <a:pos x="T2" y="T3"/>
                </a:cxn>
                <a:cxn ang="0">
                  <a:pos x="T4" y="T5"/>
                </a:cxn>
                <a:cxn ang="0">
                  <a:pos x="T6" y="T7"/>
                </a:cxn>
                <a:cxn ang="0">
                  <a:pos x="T8" y="T9"/>
                </a:cxn>
              </a:cxnLst>
              <a:rect l="0" t="0" r="r" b="b"/>
              <a:pathLst>
                <a:path w="11" h="11">
                  <a:moveTo>
                    <a:pt x="6" y="10"/>
                  </a:moveTo>
                  <a:cubicBezTo>
                    <a:pt x="4" y="11"/>
                    <a:pt x="1" y="9"/>
                    <a:pt x="0" y="7"/>
                  </a:cubicBezTo>
                  <a:cubicBezTo>
                    <a:pt x="0" y="4"/>
                    <a:pt x="1" y="1"/>
                    <a:pt x="4" y="1"/>
                  </a:cubicBezTo>
                  <a:cubicBezTo>
                    <a:pt x="7" y="0"/>
                    <a:pt x="9" y="2"/>
                    <a:pt x="10" y="4"/>
                  </a:cubicBezTo>
                  <a:cubicBezTo>
                    <a:pt x="11" y="7"/>
                    <a:pt x="9" y="9"/>
                    <a:pt x="6" y="10"/>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51" name="Freeform 132">
              <a:extLst>
                <a:ext uri="{FF2B5EF4-FFF2-40B4-BE49-F238E27FC236}">
                  <a16:creationId xmlns:a16="http://schemas.microsoft.com/office/drawing/2014/main" id="{0F9D2F7E-F376-4328-8D69-98BF42086FB5}"/>
                </a:ext>
              </a:extLst>
            </p:cNvPr>
            <p:cNvSpPr>
              <a:spLocks/>
            </p:cNvSpPr>
            <p:nvPr/>
          </p:nvSpPr>
          <p:spPr bwMode="auto">
            <a:xfrm>
              <a:off x="10379639" y="11225557"/>
              <a:ext cx="210596" cy="210596"/>
            </a:xfrm>
            <a:custGeom>
              <a:avLst/>
              <a:gdLst>
                <a:gd name="T0" fmla="*/ 3 w 8"/>
                <a:gd name="T1" fmla="*/ 1 h 8"/>
                <a:gd name="T2" fmla="*/ 7 w 8"/>
                <a:gd name="T3" fmla="*/ 3 h 8"/>
                <a:gd name="T4" fmla="*/ 5 w 8"/>
                <a:gd name="T5" fmla="*/ 7 h 8"/>
                <a:gd name="T6" fmla="*/ 1 w 8"/>
                <a:gd name="T7" fmla="*/ 5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5" y="0"/>
                    <a:pt x="7" y="1"/>
                    <a:pt x="7" y="3"/>
                  </a:cubicBezTo>
                  <a:cubicBezTo>
                    <a:pt x="8" y="5"/>
                    <a:pt x="7" y="7"/>
                    <a:pt x="5" y="7"/>
                  </a:cubicBezTo>
                  <a:cubicBezTo>
                    <a:pt x="3" y="8"/>
                    <a:pt x="1" y="7"/>
                    <a:pt x="1" y="5"/>
                  </a:cubicBezTo>
                  <a:cubicBezTo>
                    <a:pt x="0" y="3"/>
                    <a:pt x="1" y="1"/>
                    <a:pt x="3" y="1"/>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52" name="Freeform 133">
              <a:extLst>
                <a:ext uri="{FF2B5EF4-FFF2-40B4-BE49-F238E27FC236}">
                  <a16:creationId xmlns:a16="http://schemas.microsoft.com/office/drawing/2014/main" id="{B52B21A3-96F1-4670-BE3A-1A0E129797EE}"/>
                </a:ext>
              </a:extLst>
            </p:cNvPr>
            <p:cNvSpPr>
              <a:spLocks/>
            </p:cNvSpPr>
            <p:nvPr/>
          </p:nvSpPr>
          <p:spPr bwMode="auto">
            <a:xfrm>
              <a:off x="10011095" y="12177627"/>
              <a:ext cx="263246" cy="289570"/>
            </a:xfrm>
            <a:custGeom>
              <a:avLst/>
              <a:gdLst>
                <a:gd name="T0" fmla="*/ 6 w 10"/>
                <a:gd name="T1" fmla="*/ 0 h 11"/>
                <a:gd name="T2" fmla="*/ 10 w 10"/>
                <a:gd name="T3" fmla="*/ 6 h 11"/>
                <a:gd name="T4" fmla="*/ 4 w 10"/>
                <a:gd name="T5" fmla="*/ 10 h 11"/>
                <a:gd name="T6" fmla="*/ 0 w 10"/>
                <a:gd name="T7" fmla="*/ 4 h 11"/>
                <a:gd name="T8" fmla="*/ 6 w 10"/>
                <a:gd name="T9" fmla="*/ 0 h 11"/>
              </a:gdLst>
              <a:ahLst/>
              <a:cxnLst>
                <a:cxn ang="0">
                  <a:pos x="T0" y="T1"/>
                </a:cxn>
                <a:cxn ang="0">
                  <a:pos x="T2" y="T3"/>
                </a:cxn>
                <a:cxn ang="0">
                  <a:pos x="T4" y="T5"/>
                </a:cxn>
                <a:cxn ang="0">
                  <a:pos x="T6" y="T7"/>
                </a:cxn>
                <a:cxn ang="0">
                  <a:pos x="T8" y="T9"/>
                </a:cxn>
              </a:cxnLst>
              <a:rect l="0" t="0" r="r" b="b"/>
              <a:pathLst>
                <a:path w="10" h="11">
                  <a:moveTo>
                    <a:pt x="6" y="0"/>
                  </a:moveTo>
                  <a:cubicBezTo>
                    <a:pt x="9" y="1"/>
                    <a:pt x="10" y="3"/>
                    <a:pt x="10" y="6"/>
                  </a:cubicBezTo>
                  <a:cubicBezTo>
                    <a:pt x="9" y="9"/>
                    <a:pt x="7" y="11"/>
                    <a:pt x="4" y="10"/>
                  </a:cubicBezTo>
                  <a:cubicBezTo>
                    <a:pt x="1" y="9"/>
                    <a:pt x="0" y="7"/>
                    <a:pt x="0" y="4"/>
                  </a:cubicBezTo>
                  <a:cubicBezTo>
                    <a:pt x="1" y="1"/>
                    <a:pt x="3" y="0"/>
                    <a:pt x="6" y="0"/>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53" name="Freeform 134">
              <a:extLst>
                <a:ext uri="{FF2B5EF4-FFF2-40B4-BE49-F238E27FC236}">
                  <a16:creationId xmlns:a16="http://schemas.microsoft.com/office/drawing/2014/main" id="{CE13B615-D2C9-480A-92B1-715BF21A4E57}"/>
                </a:ext>
              </a:extLst>
            </p:cNvPr>
            <p:cNvSpPr>
              <a:spLocks noEditPoints="1"/>
            </p:cNvSpPr>
            <p:nvPr/>
          </p:nvSpPr>
          <p:spPr bwMode="auto">
            <a:xfrm>
              <a:off x="9721525" y="11888057"/>
              <a:ext cx="842385" cy="846774"/>
            </a:xfrm>
            <a:custGeom>
              <a:avLst/>
              <a:gdLst>
                <a:gd name="T0" fmla="*/ 13 w 32"/>
                <a:gd name="T1" fmla="*/ 31 h 32"/>
                <a:gd name="T2" fmla="*/ 30 w 32"/>
                <a:gd name="T3" fmla="*/ 19 h 32"/>
                <a:gd name="T4" fmla="*/ 19 w 32"/>
                <a:gd name="T5" fmla="*/ 2 h 32"/>
                <a:gd name="T6" fmla="*/ 2 w 32"/>
                <a:gd name="T7" fmla="*/ 13 h 32"/>
                <a:gd name="T8" fmla="*/ 13 w 32"/>
                <a:gd name="T9" fmla="*/ 31 h 32"/>
                <a:gd name="T10" fmla="*/ 6 w 32"/>
                <a:gd name="T11" fmla="*/ 14 h 32"/>
                <a:gd name="T12" fmla="*/ 18 w 32"/>
                <a:gd name="T13" fmla="*/ 7 h 32"/>
                <a:gd name="T14" fmla="*/ 26 w 32"/>
                <a:gd name="T15" fmla="*/ 18 h 32"/>
                <a:gd name="T16" fmla="*/ 14 w 32"/>
                <a:gd name="T17" fmla="*/ 26 h 32"/>
                <a:gd name="T18" fmla="*/ 6 w 32"/>
                <a:gd name="T1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13" y="31"/>
                  </a:moveTo>
                  <a:cubicBezTo>
                    <a:pt x="21" y="32"/>
                    <a:pt x="28" y="27"/>
                    <a:pt x="30" y="19"/>
                  </a:cubicBezTo>
                  <a:cubicBezTo>
                    <a:pt x="32" y="11"/>
                    <a:pt x="27" y="3"/>
                    <a:pt x="19" y="2"/>
                  </a:cubicBezTo>
                  <a:cubicBezTo>
                    <a:pt x="11" y="0"/>
                    <a:pt x="3" y="5"/>
                    <a:pt x="2" y="13"/>
                  </a:cubicBezTo>
                  <a:cubicBezTo>
                    <a:pt x="0" y="21"/>
                    <a:pt x="5" y="29"/>
                    <a:pt x="13" y="31"/>
                  </a:cubicBezTo>
                  <a:close/>
                  <a:moveTo>
                    <a:pt x="6" y="14"/>
                  </a:moveTo>
                  <a:cubicBezTo>
                    <a:pt x="7" y="9"/>
                    <a:pt x="13" y="5"/>
                    <a:pt x="18" y="7"/>
                  </a:cubicBezTo>
                  <a:cubicBezTo>
                    <a:pt x="23" y="8"/>
                    <a:pt x="27" y="13"/>
                    <a:pt x="26" y="18"/>
                  </a:cubicBezTo>
                  <a:cubicBezTo>
                    <a:pt x="24" y="23"/>
                    <a:pt x="19" y="27"/>
                    <a:pt x="14" y="26"/>
                  </a:cubicBezTo>
                  <a:cubicBezTo>
                    <a:pt x="9" y="25"/>
                    <a:pt x="5" y="20"/>
                    <a:pt x="6" y="14"/>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54" name="Freeform 135">
              <a:extLst>
                <a:ext uri="{FF2B5EF4-FFF2-40B4-BE49-F238E27FC236}">
                  <a16:creationId xmlns:a16="http://schemas.microsoft.com/office/drawing/2014/main" id="{94959C90-41DB-4CB1-8707-352242E50283}"/>
                </a:ext>
              </a:extLst>
            </p:cNvPr>
            <p:cNvSpPr>
              <a:spLocks/>
            </p:cNvSpPr>
            <p:nvPr/>
          </p:nvSpPr>
          <p:spPr bwMode="auto">
            <a:xfrm>
              <a:off x="9379307" y="13103374"/>
              <a:ext cx="184272" cy="184272"/>
            </a:xfrm>
            <a:custGeom>
              <a:avLst/>
              <a:gdLst>
                <a:gd name="T0" fmla="*/ 2 w 7"/>
                <a:gd name="T1" fmla="*/ 0 h 7"/>
                <a:gd name="T2" fmla="*/ 6 w 7"/>
                <a:gd name="T3" fmla="*/ 3 h 7"/>
                <a:gd name="T4" fmla="*/ 4 w 7"/>
                <a:gd name="T5" fmla="*/ 7 h 7"/>
                <a:gd name="T6" fmla="*/ 0 w 7"/>
                <a:gd name="T7" fmla="*/ 4 h 7"/>
                <a:gd name="T8" fmla="*/ 2 w 7"/>
                <a:gd name="T9" fmla="*/ 0 h 7"/>
              </a:gdLst>
              <a:ahLst/>
              <a:cxnLst>
                <a:cxn ang="0">
                  <a:pos x="T0" y="T1"/>
                </a:cxn>
                <a:cxn ang="0">
                  <a:pos x="T2" y="T3"/>
                </a:cxn>
                <a:cxn ang="0">
                  <a:pos x="T4" y="T5"/>
                </a:cxn>
                <a:cxn ang="0">
                  <a:pos x="T6" y="T7"/>
                </a:cxn>
                <a:cxn ang="0">
                  <a:pos x="T8" y="T9"/>
                </a:cxn>
              </a:cxnLst>
              <a:rect l="0" t="0" r="r" b="b"/>
              <a:pathLst>
                <a:path w="7" h="7">
                  <a:moveTo>
                    <a:pt x="2" y="0"/>
                  </a:moveTo>
                  <a:cubicBezTo>
                    <a:pt x="4" y="0"/>
                    <a:pt x="6" y="1"/>
                    <a:pt x="6" y="3"/>
                  </a:cubicBezTo>
                  <a:cubicBezTo>
                    <a:pt x="7" y="4"/>
                    <a:pt x="6" y="6"/>
                    <a:pt x="4" y="7"/>
                  </a:cubicBezTo>
                  <a:cubicBezTo>
                    <a:pt x="2" y="7"/>
                    <a:pt x="0" y="6"/>
                    <a:pt x="0" y="4"/>
                  </a:cubicBezTo>
                  <a:cubicBezTo>
                    <a:pt x="0" y="2"/>
                    <a:pt x="1" y="1"/>
                    <a:pt x="2" y="0"/>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55" name="Freeform 136">
              <a:extLst>
                <a:ext uri="{FF2B5EF4-FFF2-40B4-BE49-F238E27FC236}">
                  <a16:creationId xmlns:a16="http://schemas.microsoft.com/office/drawing/2014/main" id="{BC2B10EE-1267-40DC-B8E9-3A6C91FAF20C}"/>
                </a:ext>
              </a:extLst>
            </p:cNvPr>
            <p:cNvSpPr>
              <a:spLocks/>
            </p:cNvSpPr>
            <p:nvPr/>
          </p:nvSpPr>
          <p:spPr bwMode="auto">
            <a:xfrm>
              <a:off x="11064077" y="5644756"/>
              <a:ext cx="210596" cy="210596"/>
            </a:xfrm>
            <a:custGeom>
              <a:avLst/>
              <a:gdLst>
                <a:gd name="T0" fmla="*/ 2 w 8"/>
                <a:gd name="T1" fmla="*/ 7 h 8"/>
                <a:gd name="T2" fmla="*/ 1 w 8"/>
                <a:gd name="T3" fmla="*/ 2 h 8"/>
                <a:gd name="T4" fmla="*/ 6 w 8"/>
                <a:gd name="T5" fmla="*/ 1 h 8"/>
                <a:gd name="T6" fmla="*/ 6 w 8"/>
                <a:gd name="T7" fmla="*/ 6 h 8"/>
                <a:gd name="T8" fmla="*/ 2 w 8"/>
                <a:gd name="T9" fmla="*/ 7 h 8"/>
              </a:gdLst>
              <a:ahLst/>
              <a:cxnLst>
                <a:cxn ang="0">
                  <a:pos x="T0" y="T1"/>
                </a:cxn>
                <a:cxn ang="0">
                  <a:pos x="T2" y="T3"/>
                </a:cxn>
                <a:cxn ang="0">
                  <a:pos x="T4" y="T5"/>
                </a:cxn>
                <a:cxn ang="0">
                  <a:pos x="T6" y="T7"/>
                </a:cxn>
                <a:cxn ang="0">
                  <a:pos x="T8" y="T9"/>
                </a:cxn>
              </a:cxnLst>
              <a:rect l="0" t="0" r="r" b="b"/>
              <a:pathLst>
                <a:path w="8" h="8">
                  <a:moveTo>
                    <a:pt x="2" y="7"/>
                  </a:moveTo>
                  <a:cubicBezTo>
                    <a:pt x="0" y="5"/>
                    <a:pt x="0" y="3"/>
                    <a:pt x="1" y="2"/>
                  </a:cubicBezTo>
                  <a:cubicBezTo>
                    <a:pt x="3" y="0"/>
                    <a:pt x="5" y="0"/>
                    <a:pt x="6" y="1"/>
                  </a:cubicBezTo>
                  <a:cubicBezTo>
                    <a:pt x="7" y="3"/>
                    <a:pt x="8" y="5"/>
                    <a:pt x="6" y="6"/>
                  </a:cubicBezTo>
                  <a:cubicBezTo>
                    <a:pt x="5" y="8"/>
                    <a:pt x="3" y="8"/>
                    <a:pt x="2" y="7"/>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56" name="Freeform 137">
              <a:extLst>
                <a:ext uri="{FF2B5EF4-FFF2-40B4-BE49-F238E27FC236}">
                  <a16:creationId xmlns:a16="http://schemas.microsoft.com/office/drawing/2014/main" id="{F93139FC-931A-4D1D-B092-21D1E6864693}"/>
                </a:ext>
              </a:extLst>
            </p:cNvPr>
            <p:cNvSpPr>
              <a:spLocks/>
            </p:cNvSpPr>
            <p:nvPr/>
          </p:nvSpPr>
          <p:spPr bwMode="auto">
            <a:xfrm>
              <a:off x="9458280" y="9821582"/>
              <a:ext cx="473842" cy="478231"/>
            </a:xfrm>
            <a:custGeom>
              <a:avLst/>
              <a:gdLst>
                <a:gd name="T0" fmla="*/ 7 w 18"/>
                <a:gd name="T1" fmla="*/ 17 h 18"/>
                <a:gd name="T2" fmla="*/ 1 w 18"/>
                <a:gd name="T3" fmla="*/ 7 h 18"/>
                <a:gd name="T4" fmla="*/ 10 w 18"/>
                <a:gd name="T5" fmla="*/ 1 h 18"/>
                <a:gd name="T6" fmla="*/ 17 w 18"/>
                <a:gd name="T7" fmla="*/ 10 h 18"/>
                <a:gd name="T8" fmla="*/ 7 w 18"/>
                <a:gd name="T9" fmla="*/ 17 h 18"/>
              </a:gdLst>
              <a:ahLst/>
              <a:cxnLst>
                <a:cxn ang="0">
                  <a:pos x="T0" y="T1"/>
                </a:cxn>
                <a:cxn ang="0">
                  <a:pos x="T2" y="T3"/>
                </a:cxn>
                <a:cxn ang="0">
                  <a:pos x="T4" y="T5"/>
                </a:cxn>
                <a:cxn ang="0">
                  <a:pos x="T6" y="T7"/>
                </a:cxn>
                <a:cxn ang="0">
                  <a:pos x="T8" y="T9"/>
                </a:cxn>
              </a:cxnLst>
              <a:rect l="0" t="0" r="r" b="b"/>
              <a:pathLst>
                <a:path w="18" h="18">
                  <a:moveTo>
                    <a:pt x="7" y="17"/>
                  </a:moveTo>
                  <a:cubicBezTo>
                    <a:pt x="3" y="16"/>
                    <a:pt x="0" y="12"/>
                    <a:pt x="1" y="7"/>
                  </a:cubicBezTo>
                  <a:cubicBezTo>
                    <a:pt x="2" y="3"/>
                    <a:pt x="6" y="0"/>
                    <a:pt x="10" y="1"/>
                  </a:cubicBezTo>
                  <a:cubicBezTo>
                    <a:pt x="15" y="2"/>
                    <a:pt x="18" y="6"/>
                    <a:pt x="17" y="10"/>
                  </a:cubicBezTo>
                  <a:cubicBezTo>
                    <a:pt x="16" y="15"/>
                    <a:pt x="12" y="18"/>
                    <a:pt x="7" y="17"/>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57" name="Freeform 138">
              <a:extLst>
                <a:ext uri="{FF2B5EF4-FFF2-40B4-BE49-F238E27FC236}">
                  <a16:creationId xmlns:a16="http://schemas.microsoft.com/office/drawing/2014/main" id="{24A5BE21-F7B9-496B-9418-A4B39C7CDBEF}"/>
                </a:ext>
              </a:extLst>
            </p:cNvPr>
            <p:cNvSpPr>
              <a:spLocks/>
            </p:cNvSpPr>
            <p:nvPr/>
          </p:nvSpPr>
          <p:spPr bwMode="auto">
            <a:xfrm>
              <a:off x="8589571" y="13156024"/>
              <a:ext cx="184272" cy="184272"/>
            </a:xfrm>
            <a:custGeom>
              <a:avLst/>
              <a:gdLst>
                <a:gd name="T0" fmla="*/ 3 w 7"/>
                <a:gd name="T1" fmla="*/ 0 h 7"/>
                <a:gd name="T2" fmla="*/ 7 w 7"/>
                <a:gd name="T3" fmla="*/ 3 h 7"/>
                <a:gd name="T4" fmla="*/ 4 w 7"/>
                <a:gd name="T5" fmla="*/ 7 h 7"/>
                <a:gd name="T6" fmla="*/ 0 w 7"/>
                <a:gd name="T7" fmla="*/ 4 h 7"/>
                <a:gd name="T8" fmla="*/ 3 w 7"/>
                <a:gd name="T9" fmla="*/ 0 h 7"/>
              </a:gdLst>
              <a:ahLst/>
              <a:cxnLst>
                <a:cxn ang="0">
                  <a:pos x="T0" y="T1"/>
                </a:cxn>
                <a:cxn ang="0">
                  <a:pos x="T2" y="T3"/>
                </a:cxn>
                <a:cxn ang="0">
                  <a:pos x="T4" y="T5"/>
                </a:cxn>
                <a:cxn ang="0">
                  <a:pos x="T6" y="T7"/>
                </a:cxn>
                <a:cxn ang="0">
                  <a:pos x="T8" y="T9"/>
                </a:cxn>
              </a:cxnLst>
              <a:rect l="0" t="0" r="r" b="b"/>
              <a:pathLst>
                <a:path w="7" h="7">
                  <a:moveTo>
                    <a:pt x="3" y="0"/>
                  </a:moveTo>
                  <a:cubicBezTo>
                    <a:pt x="4" y="0"/>
                    <a:pt x="6" y="1"/>
                    <a:pt x="7" y="3"/>
                  </a:cubicBezTo>
                  <a:cubicBezTo>
                    <a:pt x="7" y="4"/>
                    <a:pt x="6" y="6"/>
                    <a:pt x="4" y="7"/>
                  </a:cubicBezTo>
                  <a:cubicBezTo>
                    <a:pt x="3" y="7"/>
                    <a:pt x="1" y="6"/>
                    <a:pt x="0" y="4"/>
                  </a:cubicBezTo>
                  <a:cubicBezTo>
                    <a:pt x="0" y="3"/>
                    <a:pt x="1" y="1"/>
                    <a:pt x="3" y="0"/>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58" name="Freeform 139">
              <a:extLst>
                <a:ext uri="{FF2B5EF4-FFF2-40B4-BE49-F238E27FC236}">
                  <a16:creationId xmlns:a16="http://schemas.microsoft.com/office/drawing/2014/main" id="{BC27E03C-72BF-4101-88C5-0F2E2D409F89}"/>
                </a:ext>
              </a:extLst>
            </p:cNvPr>
            <p:cNvSpPr>
              <a:spLocks/>
            </p:cNvSpPr>
            <p:nvPr/>
          </p:nvSpPr>
          <p:spPr bwMode="auto">
            <a:xfrm>
              <a:off x="7747185" y="12998076"/>
              <a:ext cx="263246" cy="289570"/>
            </a:xfrm>
            <a:custGeom>
              <a:avLst/>
              <a:gdLst>
                <a:gd name="T0" fmla="*/ 4 w 10"/>
                <a:gd name="T1" fmla="*/ 1 h 11"/>
                <a:gd name="T2" fmla="*/ 9 w 10"/>
                <a:gd name="T3" fmla="*/ 4 h 11"/>
                <a:gd name="T4" fmla="*/ 6 w 10"/>
                <a:gd name="T5" fmla="*/ 10 h 11"/>
                <a:gd name="T6" fmla="*/ 1 w 10"/>
                <a:gd name="T7" fmla="*/ 7 h 11"/>
                <a:gd name="T8" fmla="*/ 4 w 10"/>
                <a:gd name="T9" fmla="*/ 1 h 11"/>
              </a:gdLst>
              <a:ahLst/>
              <a:cxnLst>
                <a:cxn ang="0">
                  <a:pos x="T0" y="T1"/>
                </a:cxn>
                <a:cxn ang="0">
                  <a:pos x="T2" y="T3"/>
                </a:cxn>
                <a:cxn ang="0">
                  <a:pos x="T4" y="T5"/>
                </a:cxn>
                <a:cxn ang="0">
                  <a:pos x="T6" y="T7"/>
                </a:cxn>
                <a:cxn ang="0">
                  <a:pos x="T8" y="T9"/>
                </a:cxn>
              </a:cxnLst>
              <a:rect l="0" t="0" r="r" b="b"/>
              <a:pathLst>
                <a:path w="10" h="11">
                  <a:moveTo>
                    <a:pt x="4" y="1"/>
                  </a:moveTo>
                  <a:cubicBezTo>
                    <a:pt x="6" y="0"/>
                    <a:pt x="9" y="2"/>
                    <a:pt x="9" y="4"/>
                  </a:cubicBezTo>
                  <a:cubicBezTo>
                    <a:pt x="10" y="7"/>
                    <a:pt x="9" y="9"/>
                    <a:pt x="6" y="10"/>
                  </a:cubicBezTo>
                  <a:cubicBezTo>
                    <a:pt x="4" y="11"/>
                    <a:pt x="1" y="9"/>
                    <a:pt x="1" y="7"/>
                  </a:cubicBezTo>
                  <a:cubicBezTo>
                    <a:pt x="0" y="4"/>
                    <a:pt x="1" y="2"/>
                    <a:pt x="4" y="1"/>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59" name="Freeform 140">
              <a:extLst>
                <a:ext uri="{FF2B5EF4-FFF2-40B4-BE49-F238E27FC236}">
                  <a16:creationId xmlns:a16="http://schemas.microsoft.com/office/drawing/2014/main" id="{83F7A5DF-5C9F-403F-A0E2-F63064F894FD}"/>
                </a:ext>
              </a:extLst>
            </p:cNvPr>
            <p:cNvSpPr>
              <a:spLocks noEditPoints="1"/>
            </p:cNvSpPr>
            <p:nvPr/>
          </p:nvSpPr>
          <p:spPr bwMode="auto">
            <a:xfrm>
              <a:off x="6588906" y="4613710"/>
              <a:ext cx="6844379" cy="9099513"/>
            </a:xfrm>
            <a:custGeom>
              <a:avLst/>
              <a:gdLst>
                <a:gd name="T0" fmla="*/ 144 w 260"/>
                <a:gd name="T1" fmla="*/ 0 h 344"/>
                <a:gd name="T2" fmla="*/ 101 w 260"/>
                <a:gd name="T3" fmla="*/ 247 h 344"/>
                <a:gd name="T4" fmla="*/ 67 w 260"/>
                <a:gd name="T5" fmla="*/ 276 h 344"/>
                <a:gd name="T6" fmla="*/ 53 w 260"/>
                <a:gd name="T7" fmla="*/ 112 h 344"/>
                <a:gd name="T8" fmla="*/ 48 w 260"/>
                <a:gd name="T9" fmla="*/ 139 h 344"/>
                <a:gd name="T10" fmla="*/ 59 w 260"/>
                <a:gd name="T11" fmla="*/ 93 h 344"/>
                <a:gd name="T12" fmla="*/ 37 w 260"/>
                <a:gd name="T13" fmla="*/ 88 h 344"/>
                <a:gd name="T14" fmla="*/ 55 w 260"/>
                <a:gd name="T15" fmla="*/ 79 h 344"/>
                <a:gd name="T16" fmla="*/ 56 w 260"/>
                <a:gd name="T17" fmla="*/ 61 h 344"/>
                <a:gd name="T18" fmla="*/ 63 w 260"/>
                <a:gd name="T19" fmla="*/ 55 h 344"/>
                <a:gd name="T20" fmla="*/ 79 w 260"/>
                <a:gd name="T21" fmla="*/ 37 h 344"/>
                <a:gd name="T22" fmla="*/ 68 w 260"/>
                <a:gd name="T23" fmla="*/ 31 h 344"/>
                <a:gd name="T24" fmla="*/ 200 w 260"/>
                <a:gd name="T25" fmla="*/ 31 h 344"/>
                <a:gd name="T26" fmla="*/ 192 w 260"/>
                <a:gd name="T27" fmla="*/ 17 h 344"/>
                <a:gd name="T28" fmla="*/ 214 w 260"/>
                <a:gd name="T29" fmla="*/ 55 h 344"/>
                <a:gd name="T30" fmla="*/ 216 w 260"/>
                <a:gd name="T31" fmla="*/ 36 h 344"/>
                <a:gd name="T32" fmla="*/ 211 w 260"/>
                <a:gd name="T33" fmla="*/ 96 h 344"/>
                <a:gd name="T34" fmla="*/ 239 w 260"/>
                <a:gd name="T35" fmla="*/ 112 h 344"/>
                <a:gd name="T36" fmla="*/ 197 w 260"/>
                <a:gd name="T37" fmla="*/ 126 h 344"/>
                <a:gd name="T38" fmla="*/ 173 w 260"/>
                <a:gd name="T39" fmla="*/ 139 h 344"/>
                <a:gd name="T40" fmla="*/ 150 w 260"/>
                <a:gd name="T41" fmla="*/ 157 h 344"/>
                <a:gd name="T42" fmla="*/ 117 w 260"/>
                <a:gd name="T43" fmla="*/ 153 h 344"/>
                <a:gd name="T44" fmla="*/ 91 w 260"/>
                <a:gd name="T45" fmla="*/ 138 h 344"/>
                <a:gd name="T46" fmla="*/ 71 w 260"/>
                <a:gd name="T47" fmla="*/ 112 h 344"/>
                <a:gd name="T48" fmla="*/ 75 w 260"/>
                <a:gd name="T49" fmla="*/ 82 h 344"/>
                <a:gd name="T50" fmla="*/ 75 w 260"/>
                <a:gd name="T51" fmla="*/ 48 h 344"/>
                <a:gd name="T52" fmla="*/ 104 w 260"/>
                <a:gd name="T53" fmla="*/ 31 h 344"/>
                <a:gd name="T54" fmla="*/ 128 w 260"/>
                <a:gd name="T55" fmla="*/ 13 h 344"/>
                <a:gd name="T56" fmla="*/ 161 w 260"/>
                <a:gd name="T57" fmla="*/ 17 h 344"/>
                <a:gd name="T58" fmla="*/ 186 w 260"/>
                <a:gd name="T59" fmla="*/ 32 h 344"/>
                <a:gd name="T60" fmla="*/ 207 w 260"/>
                <a:gd name="T61" fmla="*/ 59 h 344"/>
                <a:gd name="T62" fmla="*/ 222 w 260"/>
                <a:gd name="T63" fmla="*/ 61 h 344"/>
                <a:gd name="T64" fmla="*/ 218 w 260"/>
                <a:gd name="T65" fmla="*/ 83 h 344"/>
                <a:gd name="T66" fmla="*/ 211 w 260"/>
                <a:gd name="T67" fmla="*/ 98 h 344"/>
                <a:gd name="T68" fmla="*/ 206 w 260"/>
                <a:gd name="T69" fmla="*/ 117 h 344"/>
                <a:gd name="T70" fmla="*/ 169 w 260"/>
                <a:gd name="T71" fmla="*/ 217 h 344"/>
                <a:gd name="T72" fmla="*/ 185 w 260"/>
                <a:gd name="T73" fmla="*/ 219 h 344"/>
                <a:gd name="T74" fmla="*/ 166 w 260"/>
                <a:gd name="T75" fmla="*/ 179 h 344"/>
                <a:gd name="T76" fmla="*/ 207 w 260"/>
                <a:gd name="T77" fmla="*/ 152 h 344"/>
                <a:gd name="T78" fmla="*/ 193 w 260"/>
                <a:gd name="T79" fmla="*/ 198 h 344"/>
                <a:gd name="T80" fmla="*/ 148 w 260"/>
                <a:gd name="T81" fmla="*/ 237 h 344"/>
                <a:gd name="T82" fmla="*/ 89 w 260"/>
                <a:gd name="T83" fmla="*/ 242 h 344"/>
                <a:gd name="T84" fmla="*/ 87 w 260"/>
                <a:gd name="T85" fmla="*/ 195 h 344"/>
                <a:gd name="T86" fmla="*/ 64 w 260"/>
                <a:gd name="T87" fmla="*/ 145 h 344"/>
                <a:gd name="T88" fmla="*/ 82 w 260"/>
                <a:gd name="T89" fmla="*/ 170 h 344"/>
                <a:gd name="T90" fmla="*/ 130 w 260"/>
                <a:gd name="T91" fmla="*/ 164 h 344"/>
                <a:gd name="T92" fmla="*/ 163 w 260"/>
                <a:gd name="T93" fmla="*/ 213 h 344"/>
                <a:gd name="T94" fmla="*/ 152 w 260"/>
                <a:gd name="T95" fmla="*/ 244 h 344"/>
                <a:gd name="T96" fmla="*/ 143 w 260"/>
                <a:gd name="T97" fmla="*/ 260 h 344"/>
                <a:gd name="T98" fmla="*/ 108 w 260"/>
                <a:gd name="T99" fmla="*/ 287 h 344"/>
                <a:gd name="T100" fmla="*/ 131 w 260"/>
                <a:gd name="T101" fmla="*/ 271 h 344"/>
                <a:gd name="T102" fmla="*/ 161 w 260"/>
                <a:gd name="T103" fmla="*/ 282 h 344"/>
                <a:gd name="T104" fmla="*/ 144 w 260"/>
                <a:gd name="T105" fmla="*/ 309 h 344"/>
                <a:gd name="T106" fmla="*/ 101 w 260"/>
                <a:gd name="T107" fmla="*/ 317 h 344"/>
                <a:gd name="T108" fmla="*/ 115 w 260"/>
                <a:gd name="T109" fmla="*/ 330 h 344"/>
                <a:gd name="T110" fmla="*/ 87 w 260"/>
                <a:gd name="T111" fmla="*/ 306 h 344"/>
                <a:gd name="T112" fmla="*/ 105 w 260"/>
                <a:gd name="T113" fmla="*/ 308 h 344"/>
                <a:gd name="T114" fmla="*/ 75 w 260"/>
                <a:gd name="T115" fmla="*/ 316 h 344"/>
                <a:gd name="T116" fmla="*/ 80 w 260"/>
                <a:gd name="T117" fmla="*/ 335 h 344"/>
                <a:gd name="T118" fmla="*/ 59 w 260"/>
                <a:gd name="T119" fmla="*/ 295 h 344"/>
                <a:gd name="T120" fmla="*/ 76 w 260"/>
                <a:gd name="T121" fmla="*/ 309 h 344"/>
                <a:gd name="T122" fmla="*/ 55 w 260"/>
                <a:gd name="T123" fmla="*/ 309 h 344"/>
                <a:gd name="T124" fmla="*/ 42 w 260"/>
                <a:gd name="T125" fmla="*/ 331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0" h="344">
                  <a:moveTo>
                    <a:pt x="2" y="344"/>
                  </a:moveTo>
                  <a:cubicBezTo>
                    <a:pt x="186" y="344"/>
                    <a:pt x="186" y="344"/>
                    <a:pt x="186" y="344"/>
                  </a:cubicBezTo>
                  <a:cubicBezTo>
                    <a:pt x="164" y="297"/>
                    <a:pt x="164" y="297"/>
                    <a:pt x="164" y="297"/>
                  </a:cubicBezTo>
                  <a:cubicBezTo>
                    <a:pt x="160" y="280"/>
                    <a:pt x="169" y="250"/>
                    <a:pt x="169" y="250"/>
                  </a:cubicBezTo>
                  <a:cubicBezTo>
                    <a:pt x="178" y="239"/>
                    <a:pt x="193" y="243"/>
                    <a:pt x="201" y="244"/>
                  </a:cubicBezTo>
                  <a:cubicBezTo>
                    <a:pt x="225" y="247"/>
                    <a:pt x="231" y="240"/>
                    <a:pt x="231" y="240"/>
                  </a:cubicBezTo>
                  <a:cubicBezTo>
                    <a:pt x="236" y="237"/>
                    <a:pt x="234" y="224"/>
                    <a:pt x="234" y="224"/>
                  </a:cubicBezTo>
                  <a:cubicBezTo>
                    <a:pt x="232" y="217"/>
                    <a:pt x="235" y="213"/>
                    <a:pt x="237" y="211"/>
                  </a:cubicBezTo>
                  <a:cubicBezTo>
                    <a:pt x="242" y="203"/>
                    <a:pt x="239" y="200"/>
                    <a:pt x="239" y="200"/>
                  </a:cubicBezTo>
                  <a:cubicBezTo>
                    <a:pt x="237" y="198"/>
                    <a:pt x="239" y="197"/>
                    <a:pt x="239" y="197"/>
                  </a:cubicBezTo>
                  <a:cubicBezTo>
                    <a:pt x="244" y="195"/>
                    <a:pt x="245" y="192"/>
                    <a:pt x="245" y="192"/>
                  </a:cubicBezTo>
                  <a:cubicBezTo>
                    <a:pt x="245" y="181"/>
                    <a:pt x="245" y="181"/>
                    <a:pt x="245" y="181"/>
                  </a:cubicBezTo>
                  <a:cubicBezTo>
                    <a:pt x="244" y="174"/>
                    <a:pt x="247" y="174"/>
                    <a:pt x="247" y="174"/>
                  </a:cubicBezTo>
                  <a:cubicBezTo>
                    <a:pt x="260" y="173"/>
                    <a:pt x="260" y="165"/>
                    <a:pt x="260" y="165"/>
                  </a:cubicBezTo>
                  <a:cubicBezTo>
                    <a:pt x="260" y="160"/>
                    <a:pt x="244" y="133"/>
                    <a:pt x="244" y="133"/>
                  </a:cubicBezTo>
                  <a:cubicBezTo>
                    <a:pt x="237" y="118"/>
                    <a:pt x="248" y="110"/>
                    <a:pt x="248" y="103"/>
                  </a:cubicBezTo>
                  <a:cubicBezTo>
                    <a:pt x="251" y="69"/>
                    <a:pt x="240" y="48"/>
                    <a:pt x="225" y="32"/>
                  </a:cubicBezTo>
                  <a:cubicBezTo>
                    <a:pt x="199" y="5"/>
                    <a:pt x="166" y="0"/>
                    <a:pt x="144" y="0"/>
                  </a:cubicBezTo>
                  <a:cubicBezTo>
                    <a:pt x="89" y="0"/>
                    <a:pt x="68" y="16"/>
                    <a:pt x="51" y="35"/>
                  </a:cubicBezTo>
                  <a:cubicBezTo>
                    <a:pt x="48" y="39"/>
                    <a:pt x="45" y="43"/>
                    <a:pt x="42" y="46"/>
                  </a:cubicBezTo>
                  <a:cubicBezTo>
                    <a:pt x="32" y="58"/>
                    <a:pt x="25" y="74"/>
                    <a:pt x="23" y="92"/>
                  </a:cubicBezTo>
                  <a:cubicBezTo>
                    <a:pt x="23" y="97"/>
                    <a:pt x="23" y="101"/>
                    <a:pt x="23" y="104"/>
                  </a:cubicBezTo>
                  <a:cubicBezTo>
                    <a:pt x="23" y="111"/>
                    <a:pt x="24" y="118"/>
                    <a:pt x="26" y="125"/>
                  </a:cubicBezTo>
                  <a:cubicBezTo>
                    <a:pt x="31" y="146"/>
                    <a:pt x="42" y="166"/>
                    <a:pt x="57" y="178"/>
                  </a:cubicBezTo>
                  <a:cubicBezTo>
                    <a:pt x="72" y="205"/>
                    <a:pt x="63" y="225"/>
                    <a:pt x="63" y="225"/>
                  </a:cubicBezTo>
                  <a:cubicBezTo>
                    <a:pt x="63" y="225"/>
                    <a:pt x="53" y="270"/>
                    <a:pt x="38" y="291"/>
                  </a:cubicBezTo>
                  <a:cubicBezTo>
                    <a:pt x="22" y="312"/>
                    <a:pt x="0" y="334"/>
                    <a:pt x="2" y="344"/>
                  </a:cubicBezTo>
                  <a:close/>
                  <a:moveTo>
                    <a:pt x="71" y="255"/>
                  </a:moveTo>
                  <a:cubicBezTo>
                    <a:pt x="72" y="253"/>
                    <a:pt x="74" y="251"/>
                    <a:pt x="77" y="250"/>
                  </a:cubicBezTo>
                  <a:cubicBezTo>
                    <a:pt x="75" y="243"/>
                    <a:pt x="75" y="243"/>
                    <a:pt x="75" y="243"/>
                  </a:cubicBezTo>
                  <a:cubicBezTo>
                    <a:pt x="75" y="243"/>
                    <a:pt x="75" y="243"/>
                    <a:pt x="75" y="243"/>
                  </a:cubicBezTo>
                  <a:cubicBezTo>
                    <a:pt x="82" y="241"/>
                    <a:pt x="82" y="241"/>
                    <a:pt x="82" y="241"/>
                  </a:cubicBezTo>
                  <a:cubicBezTo>
                    <a:pt x="84" y="248"/>
                    <a:pt x="84" y="248"/>
                    <a:pt x="84" y="248"/>
                  </a:cubicBezTo>
                  <a:cubicBezTo>
                    <a:pt x="86" y="248"/>
                    <a:pt x="89" y="248"/>
                    <a:pt x="91" y="249"/>
                  </a:cubicBezTo>
                  <a:cubicBezTo>
                    <a:pt x="95" y="243"/>
                    <a:pt x="95" y="243"/>
                    <a:pt x="95" y="243"/>
                  </a:cubicBezTo>
                  <a:cubicBezTo>
                    <a:pt x="101" y="247"/>
                    <a:pt x="101" y="247"/>
                    <a:pt x="101" y="247"/>
                  </a:cubicBezTo>
                  <a:cubicBezTo>
                    <a:pt x="98" y="253"/>
                    <a:pt x="98" y="253"/>
                    <a:pt x="98" y="253"/>
                  </a:cubicBezTo>
                  <a:cubicBezTo>
                    <a:pt x="100" y="255"/>
                    <a:pt x="101" y="257"/>
                    <a:pt x="102" y="259"/>
                  </a:cubicBezTo>
                  <a:cubicBezTo>
                    <a:pt x="109" y="257"/>
                    <a:pt x="109" y="257"/>
                    <a:pt x="109" y="257"/>
                  </a:cubicBezTo>
                  <a:cubicBezTo>
                    <a:pt x="111" y="265"/>
                    <a:pt x="111" y="265"/>
                    <a:pt x="111" y="265"/>
                  </a:cubicBezTo>
                  <a:cubicBezTo>
                    <a:pt x="104" y="266"/>
                    <a:pt x="104" y="266"/>
                    <a:pt x="104" y="266"/>
                  </a:cubicBezTo>
                  <a:cubicBezTo>
                    <a:pt x="104" y="269"/>
                    <a:pt x="104" y="272"/>
                    <a:pt x="103" y="274"/>
                  </a:cubicBezTo>
                  <a:cubicBezTo>
                    <a:pt x="109" y="278"/>
                    <a:pt x="109" y="278"/>
                    <a:pt x="109" y="278"/>
                  </a:cubicBezTo>
                  <a:cubicBezTo>
                    <a:pt x="105" y="284"/>
                    <a:pt x="105" y="284"/>
                    <a:pt x="105" y="284"/>
                  </a:cubicBezTo>
                  <a:cubicBezTo>
                    <a:pt x="99" y="280"/>
                    <a:pt x="99" y="280"/>
                    <a:pt x="99" y="280"/>
                  </a:cubicBezTo>
                  <a:cubicBezTo>
                    <a:pt x="98" y="282"/>
                    <a:pt x="95" y="284"/>
                    <a:pt x="93" y="285"/>
                  </a:cubicBezTo>
                  <a:cubicBezTo>
                    <a:pt x="95" y="292"/>
                    <a:pt x="95" y="292"/>
                    <a:pt x="95" y="292"/>
                  </a:cubicBezTo>
                  <a:cubicBezTo>
                    <a:pt x="88" y="294"/>
                    <a:pt x="88" y="294"/>
                    <a:pt x="88" y="294"/>
                  </a:cubicBezTo>
                  <a:cubicBezTo>
                    <a:pt x="86" y="287"/>
                    <a:pt x="86" y="287"/>
                    <a:pt x="86" y="287"/>
                  </a:cubicBezTo>
                  <a:cubicBezTo>
                    <a:pt x="83" y="287"/>
                    <a:pt x="81" y="286"/>
                    <a:pt x="78" y="286"/>
                  </a:cubicBezTo>
                  <a:cubicBezTo>
                    <a:pt x="75" y="292"/>
                    <a:pt x="75" y="292"/>
                    <a:pt x="75" y="292"/>
                  </a:cubicBezTo>
                  <a:cubicBezTo>
                    <a:pt x="68" y="288"/>
                    <a:pt x="68" y="288"/>
                    <a:pt x="68" y="288"/>
                  </a:cubicBezTo>
                  <a:cubicBezTo>
                    <a:pt x="72" y="282"/>
                    <a:pt x="72" y="282"/>
                    <a:pt x="72" y="282"/>
                  </a:cubicBezTo>
                  <a:cubicBezTo>
                    <a:pt x="70" y="280"/>
                    <a:pt x="69" y="278"/>
                    <a:pt x="67" y="276"/>
                  </a:cubicBezTo>
                  <a:cubicBezTo>
                    <a:pt x="61" y="277"/>
                    <a:pt x="61" y="277"/>
                    <a:pt x="61" y="277"/>
                  </a:cubicBezTo>
                  <a:cubicBezTo>
                    <a:pt x="59" y="270"/>
                    <a:pt x="59" y="270"/>
                    <a:pt x="59" y="270"/>
                  </a:cubicBezTo>
                  <a:cubicBezTo>
                    <a:pt x="66" y="268"/>
                    <a:pt x="66" y="268"/>
                    <a:pt x="66" y="268"/>
                  </a:cubicBezTo>
                  <a:cubicBezTo>
                    <a:pt x="66" y="266"/>
                    <a:pt x="66" y="263"/>
                    <a:pt x="67" y="261"/>
                  </a:cubicBezTo>
                  <a:cubicBezTo>
                    <a:pt x="61" y="257"/>
                    <a:pt x="61" y="257"/>
                    <a:pt x="61" y="257"/>
                  </a:cubicBezTo>
                  <a:cubicBezTo>
                    <a:pt x="64" y="251"/>
                    <a:pt x="64" y="251"/>
                    <a:pt x="64" y="251"/>
                  </a:cubicBezTo>
                  <a:lnTo>
                    <a:pt x="71" y="255"/>
                  </a:lnTo>
                  <a:close/>
                  <a:moveTo>
                    <a:pt x="38" y="126"/>
                  </a:moveTo>
                  <a:cubicBezTo>
                    <a:pt x="42" y="124"/>
                    <a:pt x="42" y="124"/>
                    <a:pt x="42" y="124"/>
                  </a:cubicBezTo>
                  <a:cubicBezTo>
                    <a:pt x="42" y="123"/>
                    <a:pt x="42" y="121"/>
                    <a:pt x="43" y="120"/>
                  </a:cubicBezTo>
                  <a:cubicBezTo>
                    <a:pt x="39" y="118"/>
                    <a:pt x="39" y="118"/>
                    <a:pt x="39" y="118"/>
                  </a:cubicBezTo>
                  <a:cubicBezTo>
                    <a:pt x="41" y="114"/>
                    <a:pt x="41" y="114"/>
                    <a:pt x="41" y="114"/>
                  </a:cubicBezTo>
                  <a:cubicBezTo>
                    <a:pt x="45" y="116"/>
                    <a:pt x="45" y="116"/>
                    <a:pt x="45" y="116"/>
                  </a:cubicBezTo>
                  <a:cubicBezTo>
                    <a:pt x="46" y="115"/>
                    <a:pt x="47" y="114"/>
                    <a:pt x="49" y="113"/>
                  </a:cubicBezTo>
                  <a:cubicBezTo>
                    <a:pt x="48" y="109"/>
                    <a:pt x="48" y="109"/>
                    <a:pt x="48" y="109"/>
                  </a:cubicBezTo>
                  <a:cubicBezTo>
                    <a:pt x="48" y="109"/>
                    <a:pt x="48" y="109"/>
                    <a:pt x="48" y="109"/>
                  </a:cubicBezTo>
                  <a:cubicBezTo>
                    <a:pt x="52" y="108"/>
                    <a:pt x="52" y="108"/>
                    <a:pt x="52" y="108"/>
                  </a:cubicBezTo>
                  <a:cubicBezTo>
                    <a:pt x="53" y="112"/>
                    <a:pt x="53" y="112"/>
                    <a:pt x="53" y="112"/>
                  </a:cubicBezTo>
                  <a:cubicBezTo>
                    <a:pt x="55" y="112"/>
                    <a:pt x="56" y="112"/>
                    <a:pt x="58" y="113"/>
                  </a:cubicBezTo>
                  <a:cubicBezTo>
                    <a:pt x="60" y="109"/>
                    <a:pt x="60" y="109"/>
                    <a:pt x="60" y="109"/>
                  </a:cubicBezTo>
                  <a:cubicBezTo>
                    <a:pt x="64" y="111"/>
                    <a:pt x="64" y="111"/>
                    <a:pt x="64" y="111"/>
                  </a:cubicBezTo>
                  <a:cubicBezTo>
                    <a:pt x="62" y="115"/>
                    <a:pt x="62" y="115"/>
                    <a:pt x="62" y="115"/>
                  </a:cubicBezTo>
                  <a:cubicBezTo>
                    <a:pt x="63" y="116"/>
                    <a:pt x="64" y="117"/>
                    <a:pt x="65" y="119"/>
                  </a:cubicBezTo>
                  <a:cubicBezTo>
                    <a:pt x="69" y="118"/>
                    <a:pt x="69" y="118"/>
                    <a:pt x="69" y="118"/>
                  </a:cubicBezTo>
                  <a:cubicBezTo>
                    <a:pt x="70" y="122"/>
                    <a:pt x="70" y="122"/>
                    <a:pt x="70" y="122"/>
                  </a:cubicBezTo>
                  <a:cubicBezTo>
                    <a:pt x="66" y="123"/>
                    <a:pt x="66" y="123"/>
                    <a:pt x="66" y="123"/>
                  </a:cubicBezTo>
                  <a:cubicBezTo>
                    <a:pt x="66" y="125"/>
                    <a:pt x="66" y="126"/>
                    <a:pt x="65" y="128"/>
                  </a:cubicBezTo>
                  <a:cubicBezTo>
                    <a:pt x="69" y="130"/>
                    <a:pt x="69" y="130"/>
                    <a:pt x="69" y="130"/>
                  </a:cubicBezTo>
                  <a:cubicBezTo>
                    <a:pt x="66" y="134"/>
                    <a:pt x="66" y="134"/>
                    <a:pt x="66" y="134"/>
                  </a:cubicBezTo>
                  <a:cubicBezTo>
                    <a:pt x="63" y="132"/>
                    <a:pt x="63" y="132"/>
                    <a:pt x="63" y="132"/>
                  </a:cubicBezTo>
                  <a:cubicBezTo>
                    <a:pt x="62" y="133"/>
                    <a:pt x="60" y="134"/>
                    <a:pt x="59" y="134"/>
                  </a:cubicBezTo>
                  <a:cubicBezTo>
                    <a:pt x="60" y="139"/>
                    <a:pt x="60" y="139"/>
                    <a:pt x="60" y="139"/>
                  </a:cubicBezTo>
                  <a:cubicBezTo>
                    <a:pt x="56" y="140"/>
                    <a:pt x="56" y="140"/>
                    <a:pt x="56" y="140"/>
                  </a:cubicBezTo>
                  <a:cubicBezTo>
                    <a:pt x="55" y="136"/>
                    <a:pt x="55" y="136"/>
                    <a:pt x="55" y="136"/>
                  </a:cubicBezTo>
                  <a:cubicBezTo>
                    <a:pt x="53" y="136"/>
                    <a:pt x="51" y="135"/>
                    <a:pt x="50" y="135"/>
                  </a:cubicBezTo>
                  <a:cubicBezTo>
                    <a:pt x="48" y="139"/>
                    <a:pt x="48" y="139"/>
                    <a:pt x="48" y="139"/>
                  </a:cubicBezTo>
                  <a:cubicBezTo>
                    <a:pt x="44" y="136"/>
                    <a:pt x="44" y="136"/>
                    <a:pt x="44" y="136"/>
                  </a:cubicBezTo>
                  <a:cubicBezTo>
                    <a:pt x="46" y="133"/>
                    <a:pt x="46" y="133"/>
                    <a:pt x="46" y="133"/>
                  </a:cubicBezTo>
                  <a:cubicBezTo>
                    <a:pt x="45" y="132"/>
                    <a:pt x="44" y="130"/>
                    <a:pt x="43" y="129"/>
                  </a:cubicBezTo>
                  <a:cubicBezTo>
                    <a:pt x="39" y="130"/>
                    <a:pt x="39" y="130"/>
                    <a:pt x="39" y="130"/>
                  </a:cubicBezTo>
                  <a:lnTo>
                    <a:pt x="38" y="126"/>
                  </a:lnTo>
                  <a:close/>
                  <a:moveTo>
                    <a:pt x="45" y="85"/>
                  </a:moveTo>
                  <a:cubicBezTo>
                    <a:pt x="44" y="81"/>
                    <a:pt x="44" y="81"/>
                    <a:pt x="44" y="81"/>
                  </a:cubicBezTo>
                  <a:cubicBezTo>
                    <a:pt x="44" y="81"/>
                    <a:pt x="44" y="81"/>
                    <a:pt x="44" y="81"/>
                  </a:cubicBezTo>
                  <a:cubicBezTo>
                    <a:pt x="48" y="80"/>
                    <a:pt x="48" y="80"/>
                    <a:pt x="48" y="80"/>
                  </a:cubicBezTo>
                  <a:cubicBezTo>
                    <a:pt x="49" y="84"/>
                    <a:pt x="49" y="84"/>
                    <a:pt x="49" y="84"/>
                  </a:cubicBezTo>
                  <a:cubicBezTo>
                    <a:pt x="50" y="84"/>
                    <a:pt x="51" y="84"/>
                    <a:pt x="52" y="84"/>
                  </a:cubicBezTo>
                  <a:cubicBezTo>
                    <a:pt x="54" y="81"/>
                    <a:pt x="54" y="81"/>
                    <a:pt x="54" y="81"/>
                  </a:cubicBezTo>
                  <a:cubicBezTo>
                    <a:pt x="57" y="83"/>
                    <a:pt x="57" y="83"/>
                    <a:pt x="57" y="83"/>
                  </a:cubicBezTo>
                  <a:cubicBezTo>
                    <a:pt x="56" y="86"/>
                    <a:pt x="56" y="86"/>
                    <a:pt x="56" y="86"/>
                  </a:cubicBezTo>
                  <a:cubicBezTo>
                    <a:pt x="57" y="87"/>
                    <a:pt x="57" y="88"/>
                    <a:pt x="58" y="89"/>
                  </a:cubicBezTo>
                  <a:cubicBezTo>
                    <a:pt x="62" y="88"/>
                    <a:pt x="62" y="88"/>
                    <a:pt x="62" y="88"/>
                  </a:cubicBezTo>
                  <a:cubicBezTo>
                    <a:pt x="62" y="92"/>
                    <a:pt x="62" y="92"/>
                    <a:pt x="62" y="92"/>
                  </a:cubicBezTo>
                  <a:cubicBezTo>
                    <a:pt x="59" y="93"/>
                    <a:pt x="59" y="93"/>
                    <a:pt x="59" y="93"/>
                  </a:cubicBezTo>
                  <a:cubicBezTo>
                    <a:pt x="59" y="94"/>
                    <a:pt x="59" y="95"/>
                    <a:pt x="58" y="97"/>
                  </a:cubicBezTo>
                  <a:cubicBezTo>
                    <a:pt x="61" y="99"/>
                    <a:pt x="61" y="99"/>
                    <a:pt x="61" y="99"/>
                  </a:cubicBezTo>
                  <a:cubicBezTo>
                    <a:pt x="60" y="102"/>
                    <a:pt x="60" y="102"/>
                    <a:pt x="60" y="102"/>
                  </a:cubicBezTo>
                  <a:cubicBezTo>
                    <a:pt x="56" y="100"/>
                    <a:pt x="56" y="100"/>
                    <a:pt x="56" y="100"/>
                  </a:cubicBezTo>
                  <a:cubicBezTo>
                    <a:pt x="56" y="101"/>
                    <a:pt x="54" y="102"/>
                    <a:pt x="53" y="102"/>
                  </a:cubicBezTo>
                  <a:cubicBezTo>
                    <a:pt x="54" y="106"/>
                    <a:pt x="54" y="106"/>
                    <a:pt x="54" y="106"/>
                  </a:cubicBezTo>
                  <a:cubicBezTo>
                    <a:pt x="51" y="107"/>
                    <a:pt x="51" y="107"/>
                    <a:pt x="51" y="107"/>
                  </a:cubicBezTo>
                  <a:cubicBezTo>
                    <a:pt x="50" y="103"/>
                    <a:pt x="50" y="103"/>
                    <a:pt x="50" y="103"/>
                  </a:cubicBezTo>
                  <a:cubicBezTo>
                    <a:pt x="48" y="103"/>
                    <a:pt x="47" y="103"/>
                    <a:pt x="46" y="103"/>
                  </a:cubicBezTo>
                  <a:cubicBezTo>
                    <a:pt x="44" y="106"/>
                    <a:pt x="44" y="106"/>
                    <a:pt x="44" y="106"/>
                  </a:cubicBezTo>
                  <a:cubicBezTo>
                    <a:pt x="41" y="104"/>
                    <a:pt x="41" y="104"/>
                    <a:pt x="41" y="104"/>
                  </a:cubicBezTo>
                  <a:cubicBezTo>
                    <a:pt x="43" y="101"/>
                    <a:pt x="43" y="101"/>
                    <a:pt x="43" y="101"/>
                  </a:cubicBezTo>
                  <a:cubicBezTo>
                    <a:pt x="42" y="100"/>
                    <a:pt x="41" y="99"/>
                    <a:pt x="40" y="98"/>
                  </a:cubicBezTo>
                  <a:cubicBezTo>
                    <a:pt x="37" y="98"/>
                    <a:pt x="37" y="98"/>
                    <a:pt x="37" y="98"/>
                  </a:cubicBezTo>
                  <a:cubicBezTo>
                    <a:pt x="36" y="95"/>
                    <a:pt x="36" y="95"/>
                    <a:pt x="36" y="95"/>
                  </a:cubicBezTo>
                  <a:cubicBezTo>
                    <a:pt x="39" y="94"/>
                    <a:pt x="39" y="94"/>
                    <a:pt x="39" y="94"/>
                  </a:cubicBezTo>
                  <a:cubicBezTo>
                    <a:pt x="39" y="93"/>
                    <a:pt x="39" y="91"/>
                    <a:pt x="40" y="90"/>
                  </a:cubicBezTo>
                  <a:cubicBezTo>
                    <a:pt x="37" y="88"/>
                    <a:pt x="37" y="88"/>
                    <a:pt x="37" y="88"/>
                  </a:cubicBezTo>
                  <a:cubicBezTo>
                    <a:pt x="39" y="85"/>
                    <a:pt x="39" y="85"/>
                    <a:pt x="39" y="85"/>
                  </a:cubicBezTo>
                  <a:cubicBezTo>
                    <a:pt x="42" y="87"/>
                    <a:pt x="42" y="87"/>
                    <a:pt x="42" y="87"/>
                  </a:cubicBezTo>
                  <a:cubicBezTo>
                    <a:pt x="43" y="86"/>
                    <a:pt x="44" y="85"/>
                    <a:pt x="45" y="85"/>
                  </a:cubicBezTo>
                  <a:close/>
                  <a:moveTo>
                    <a:pt x="56" y="61"/>
                  </a:moveTo>
                  <a:cubicBezTo>
                    <a:pt x="58" y="58"/>
                    <a:pt x="58" y="58"/>
                    <a:pt x="58" y="58"/>
                  </a:cubicBezTo>
                  <a:cubicBezTo>
                    <a:pt x="61" y="60"/>
                    <a:pt x="61" y="60"/>
                    <a:pt x="61" y="60"/>
                  </a:cubicBezTo>
                  <a:cubicBezTo>
                    <a:pt x="59" y="62"/>
                    <a:pt x="59" y="62"/>
                    <a:pt x="59" y="62"/>
                  </a:cubicBezTo>
                  <a:cubicBezTo>
                    <a:pt x="60" y="63"/>
                    <a:pt x="60" y="64"/>
                    <a:pt x="61" y="65"/>
                  </a:cubicBezTo>
                  <a:cubicBezTo>
                    <a:pt x="64" y="64"/>
                    <a:pt x="64" y="64"/>
                    <a:pt x="64" y="64"/>
                  </a:cubicBezTo>
                  <a:cubicBezTo>
                    <a:pt x="65" y="67"/>
                    <a:pt x="65" y="67"/>
                    <a:pt x="65" y="67"/>
                  </a:cubicBezTo>
                  <a:cubicBezTo>
                    <a:pt x="62" y="68"/>
                    <a:pt x="62" y="68"/>
                    <a:pt x="62" y="68"/>
                  </a:cubicBezTo>
                  <a:cubicBezTo>
                    <a:pt x="62" y="69"/>
                    <a:pt x="62" y="70"/>
                    <a:pt x="61" y="71"/>
                  </a:cubicBezTo>
                  <a:cubicBezTo>
                    <a:pt x="64" y="72"/>
                    <a:pt x="64" y="72"/>
                    <a:pt x="64" y="72"/>
                  </a:cubicBezTo>
                  <a:cubicBezTo>
                    <a:pt x="62" y="75"/>
                    <a:pt x="62" y="75"/>
                    <a:pt x="62" y="75"/>
                  </a:cubicBezTo>
                  <a:cubicBezTo>
                    <a:pt x="60" y="73"/>
                    <a:pt x="60" y="73"/>
                    <a:pt x="60" y="73"/>
                  </a:cubicBezTo>
                  <a:cubicBezTo>
                    <a:pt x="59" y="74"/>
                    <a:pt x="58" y="75"/>
                    <a:pt x="57" y="75"/>
                  </a:cubicBezTo>
                  <a:cubicBezTo>
                    <a:pt x="58" y="78"/>
                    <a:pt x="58" y="78"/>
                    <a:pt x="58" y="78"/>
                  </a:cubicBezTo>
                  <a:cubicBezTo>
                    <a:pt x="55" y="79"/>
                    <a:pt x="55" y="79"/>
                    <a:pt x="55" y="79"/>
                  </a:cubicBezTo>
                  <a:cubicBezTo>
                    <a:pt x="54" y="76"/>
                    <a:pt x="54" y="76"/>
                    <a:pt x="54" y="76"/>
                  </a:cubicBezTo>
                  <a:cubicBezTo>
                    <a:pt x="53" y="76"/>
                    <a:pt x="52" y="76"/>
                    <a:pt x="51" y="76"/>
                  </a:cubicBezTo>
                  <a:cubicBezTo>
                    <a:pt x="50" y="78"/>
                    <a:pt x="50" y="78"/>
                    <a:pt x="50" y="78"/>
                  </a:cubicBezTo>
                  <a:cubicBezTo>
                    <a:pt x="47" y="77"/>
                    <a:pt x="47" y="77"/>
                    <a:pt x="47" y="77"/>
                  </a:cubicBezTo>
                  <a:cubicBezTo>
                    <a:pt x="48" y="74"/>
                    <a:pt x="48" y="74"/>
                    <a:pt x="48" y="74"/>
                  </a:cubicBezTo>
                  <a:cubicBezTo>
                    <a:pt x="48" y="73"/>
                    <a:pt x="47" y="72"/>
                    <a:pt x="47" y="71"/>
                  </a:cubicBezTo>
                  <a:cubicBezTo>
                    <a:pt x="44" y="72"/>
                    <a:pt x="44" y="72"/>
                    <a:pt x="44" y="72"/>
                  </a:cubicBezTo>
                  <a:cubicBezTo>
                    <a:pt x="43" y="69"/>
                    <a:pt x="43" y="69"/>
                    <a:pt x="43" y="69"/>
                  </a:cubicBezTo>
                  <a:cubicBezTo>
                    <a:pt x="46" y="69"/>
                    <a:pt x="46" y="69"/>
                    <a:pt x="46" y="69"/>
                  </a:cubicBezTo>
                  <a:cubicBezTo>
                    <a:pt x="46" y="67"/>
                    <a:pt x="46" y="66"/>
                    <a:pt x="46" y="65"/>
                  </a:cubicBezTo>
                  <a:cubicBezTo>
                    <a:pt x="44" y="64"/>
                    <a:pt x="44" y="64"/>
                    <a:pt x="44" y="64"/>
                  </a:cubicBezTo>
                  <a:cubicBezTo>
                    <a:pt x="45" y="61"/>
                    <a:pt x="45" y="61"/>
                    <a:pt x="45" y="61"/>
                  </a:cubicBezTo>
                  <a:cubicBezTo>
                    <a:pt x="48" y="63"/>
                    <a:pt x="48" y="63"/>
                    <a:pt x="48" y="63"/>
                  </a:cubicBezTo>
                  <a:cubicBezTo>
                    <a:pt x="48" y="62"/>
                    <a:pt x="49" y="61"/>
                    <a:pt x="50" y="61"/>
                  </a:cubicBezTo>
                  <a:cubicBezTo>
                    <a:pt x="50" y="58"/>
                    <a:pt x="50" y="58"/>
                    <a:pt x="50" y="58"/>
                  </a:cubicBezTo>
                  <a:cubicBezTo>
                    <a:pt x="53" y="57"/>
                    <a:pt x="53" y="57"/>
                    <a:pt x="53" y="57"/>
                  </a:cubicBezTo>
                  <a:cubicBezTo>
                    <a:pt x="53" y="60"/>
                    <a:pt x="53" y="60"/>
                    <a:pt x="53" y="60"/>
                  </a:cubicBezTo>
                  <a:cubicBezTo>
                    <a:pt x="54" y="60"/>
                    <a:pt x="55" y="60"/>
                    <a:pt x="56" y="61"/>
                  </a:cubicBezTo>
                  <a:close/>
                  <a:moveTo>
                    <a:pt x="65" y="45"/>
                  </a:moveTo>
                  <a:cubicBezTo>
                    <a:pt x="66" y="45"/>
                    <a:pt x="66" y="45"/>
                    <a:pt x="67" y="45"/>
                  </a:cubicBezTo>
                  <a:cubicBezTo>
                    <a:pt x="68" y="43"/>
                    <a:pt x="68" y="43"/>
                    <a:pt x="68" y="43"/>
                  </a:cubicBezTo>
                  <a:cubicBezTo>
                    <a:pt x="70" y="45"/>
                    <a:pt x="70" y="45"/>
                    <a:pt x="70" y="45"/>
                  </a:cubicBezTo>
                  <a:cubicBezTo>
                    <a:pt x="69" y="46"/>
                    <a:pt x="69" y="46"/>
                    <a:pt x="69" y="46"/>
                  </a:cubicBezTo>
                  <a:cubicBezTo>
                    <a:pt x="69" y="47"/>
                    <a:pt x="70" y="47"/>
                    <a:pt x="70" y="48"/>
                  </a:cubicBezTo>
                  <a:cubicBezTo>
                    <a:pt x="72" y="47"/>
                    <a:pt x="72" y="47"/>
                    <a:pt x="72" y="47"/>
                  </a:cubicBezTo>
                  <a:cubicBezTo>
                    <a:pt x="73" y="50"/>
                    <a:pt x="73" y="50"/>
                    <a:pt x="73" y="50"/>
                  </a:cubicBezTo>
                  <a:cubicBezTo>
                    <a:pt x="71" y="50"/>
                    <a:pt x="71" y="50"/>
                    <a:pt x="71" y="50"/>
                  </a:cubicBezTo>
                  <a:cubicBezTo>
                    <a:pt x="71" y="51"/>
                    <a:pt x="70" y="51"/>
                    <a:pt x="70" y="52"/>
                  </a:cubicBezTo>
                  <a:cubicBezTo>
                    <a:pt x="72" y="53"/>
                    <a:pt x="72" y="53"/>
                    <a:pt x="72" y="53"/>
                  </a:cubicBezTo>
                  <a:cubicBezTo>
                    <a:pt x="71" y="55"/>
                    <a:pt x="71" y="55"/>
                    <a:pt x="71" y="55"/>
                  </a:cubicBezTo>
                  <a:cubicBezTo>
                    <a:pt x="69" y="54"/>
                    <a:pt x="69" y="54"/>
                    <a:pt x="69" y="54"/>
                  </a:cubicBezTo>
                  <a:cubicBezTo>
                    <a:pt x="69" y="54"/>
                    <a:pt x="68" y="55"/>
                    <a:pt x="67" y="55"/>
                  </a:cubicBezTo>
                  <a:cubicBezTo>
                    <a:pt x="68" y="57"/>
                    <a:pt x="68" y="57"/>
                    <a:pt x="68" y="57"/>
                  </a:cubicBezTo>
                  <a:cubicBezTo>
                    <a:pt x="66" y="58"/>
                    <a:pt x="66" y="58"/>
                    <a:pt x="66" y="58"/>
                  </a:cubicBezTo>
                  <a:cubicBezTo>
                    <a:pt x="65" y="56"/>
                    <a:pt x="65" y="56"/>
                    <a:pt x="65" y="56"/>
                  </a:cubicBezTo>
                  <a:cubicBezTo>
                    <a:pt x="65" y="56"/>
                    <a:pt x="64" y="56"/>
                    <a:pt x="63" y="55"/>
                  </a:cubicBezTo>
                  <a:cubicBezTo>
                    <a:pt x="62" y="57"/>
                    <a:pt x="62" y="57"/>
                    <a:pt x="62" y="57"/>
                  </a:cubicBezTo>
                  <a:cubicBezTo>
                    <a:pt x="60" y="56"/>
                    <a:pt x="60" y="56"/>
                    <a:pt x="60" y="56"/>
                  </a:cubicBezTo>
                  <a:cubicBezTo>
                    <a:pt x="61" y="54"/>
                    <a:pt x="61" y="54"/>
                    <a:pt x="61" y="54"/>
                  </a:cubicBezTo>
                  <a:cubicBezTo>
                    <a:pt x="61" y="54"/>
                    <a:pt x="61" y="53"/>
                    <a:pt x="60" y="53"/>
                  </a:cubicBezTo>
                  <a:cubicBezTo>
                    <a:pt x="58" y="53"/>
                    <a:pt x="58" y="53"/>
                    <a:pt x="58" y="53"/>
                  </a:cubicBezTo>
                  <a:cubicBezTo>
                    <a:pt x="58" y="51"/>
                    <a:pt x="58" y="51"/>
                    <a:pt x="58" y="51"/>
                  </a:cubicBezTo>
                  <a:cubicBezTo>
                    <a:pt x="60" y="51"/>
                    <a:pt x="60" y="51"/>
                    <a:pt x="60" y="51"/>
                  </a:cubicBezTo>
                  <a:cubicBezTo>
                    <a:pt x="60" y="50"/>
                    <a:pt x="60" y="49"/>
                    <a:pt x="60" y="48"/>
                  </a:cubicBezTo>
                  <a:cubicBezTo>
                    <a:pt x="58" y="47"/>
                    <a:pt x="58" y="47"/>
                    <a:pt x="58" y="47"/>
                  </a:cubicBezTo>
                  <a:cubicBezTo>
                    <a:pt x="59" y="46"/>
                    <a:pt x="59" y="46"/>
                    <a:pt x="59" y="46"/>
                  </a:cubicBezTo>
                  <a:cubicBezTo>
                    <a:pt x="61" y="47"/>
                    <a:pt x="61" y="47"/>
                    <a:pt x="61" y="47"/>
                  </a:cubicBezTo>
                  <a:cubicBezTo>
                    <a:pt x="62" y="46"/>
                    <a:pt x="62" y="46"/>
                    <a:pt x="63" y="45"/>
                  </a:cubicBezTo>
                  <a:cubicBezTo>
                    <a:pt x="62" y="43"/>
                    <a:pt x="62" y="43"/>
                    <a:pt x="62" y="43"/>
                  </a:cubicBezTo>
                  <a:cubicBezTo>
                    <a:pt x="64" y="43"/>
                    <a:pt x="64" y="43"/>
                    <a:pt x="64" y="43"/>
                  </a:cubicBezTo>
                  <a:lnTo>
                    <a:pt x="65" y="45"/>
                  </a:lnTo>
                  <a:close/>
                  <a:moveTo>
                    <a:pt x="81" y="35"/>
                  </a:moveTo>
                  <a:cubicBezTo>
                    <a:pt x="79" y="35"/>
                    <a:pt x="79" y="35"/>
                    <a:pt x="79" y="35"/>
                  </a:cubicBezTo>
                  <a:cubicBezTo>
                    <a:pt x="79" y="36"/>
                    <a:pt x="79" y="37"/>
                    <a:pt x="79" y="37"/>
                  </a:cubicBezTo>
                  <a:cubicBezTo>
                    <a:pt x="80" y="38"/>
                    <a:pt x="80" y="38"/>
                    <a:pt x="80" y="38"/>
                  </a:cubicBezTo>
                  <a:cubicBezTo>
                    <a:pt x="79" y="40"/>
                    <a:pt x="79" y="40"/>
                    <a:pt x="79" y="40"/>
                  </a:cubicBezTo>
                  <a:cubicBezTo>
                    <a:pt x="78" y="39"/>
                    <a:pt x="78" y="39"/>
                    <a:pt x="78" y="39"/>
                  </a:cubicBezTo>
                  <a:cubicBezTo>
                    <a:pt x="77" y="40"/>
                    <a:pt x="77" y="40"/>
                    <a:pt x="76" y="40"/>
                  </a:cubicBezTo>
                  <a:cubicBezTo>
                    <a:pt x="76" y="42"/>
                    <a:pt x="76" y="42"/>
                    <a:pt x="76" y="42"/>
                  </a:cubicBezTo>
                  <a:cubicBezTo>
                    <a:pt x="74" y="43"/>
                    <a:pt x="74" y="43"/>
                    <a:pt x="74" y="43"/>
                  </a:cubicBezTo>
                  <a:cubicBezTo>
                    <a:pt x="74" y="41"/>
                    <a:pt x="74" y="41"/>
                    <a:pt x="74" y="41"/>
                  </a:cubicBezTo>
                  <a:cubicBezTo>
                    <a:pt x="73" y="41"/>
                    <a:pt x="72" y="41"/>
                    <a:pt x="72" y="40"/>
                  </a:cubicBezTo>
                  <a:cubicBezTo>
                    <a:pt x="71" y="42"/>
                    <a:pt x="71" y="42"/>
                    <a:pt x="71" y="42"/>
                  </a:cubicBezTo>
                  <a:cubicBezTo>
                    <a:pt x="69" y="41"/>
                    <a:pt x="69" y="41"/>
                    <a:pt x="69" y="41"/>
                  </a:cubicBezTo>
                  <a:cubicBezTo>
                    <a:pt x="70" y="39"/>
                    <a:pt x="70" y="39"/>
                    <a:pt x="70" y="39"/>
                  </a:cubicBezTo>
                  <a:cubicBezTo>
                    <a:pt x="69" y="39"/>
                    <a:pt x="69" y="38"/>
                    <a:pt x="69" y="38"/>
                  </a:cubicBezTo>
                  <a:cubicBezTo>
                    <a:pt x="67" y="38"/>
                    <a:pt x="67" y="38"/>
                    <a:pt x="67" y="38"/>
                  </a:cubicBezTo>
                  <a:cubicBezTo>
                    <a:pt x="66" y="36"/>
                    <a:pt x="66" y="36"/>
                    <a:pt x="66" y="36"/>
                  </a:cubicBezTo>
                  <a:cubicBezTo>
                    <a:pt x="68" y="36"/>
                    <a:pt x="68" y="36"/>
                    <a:pt x="68" y="36"/>
                  </a:cubicBezTo>
                  <a:cubicBezTo>
                    <a:pt x="68" y="35"/>
                    <a:pt x="68" y="34"/>
                    <a:pt x="68" y="34"/>
                  </a:cubicBezTo>
                  <a:cubicBezTo>
                    <a:pt x="67" y="32"/>
                    <a:pt x="67" y="32"/>
                    <a:pt x="67" y="32"/>
                  </a:cubicBezTo>
                  <a:cubicBezTo>
                    <a:pt x="68" y="31"/>
                    <a:pt x="68" y="31"/>
                    <a:pt x="68" y="31"/>
                  </a:cubicBezTo>
                  <a:cubicBezTo>
                    <a:pt x="70" y="32"/>
                    <a:pt x="70" y="32"/>
                    <a:pt x="70" y="32"/>
                  </a:cubicBezTo>
                  <a:cubicBezTo>
                    <a:pt x="70" y="31"/>
                    <a:pt x="71" y="31"/>
                    <a:pt x="71" y="30"/>
                  </a:cubicBezTo>
                  <a:cubicBezTo>
                    <a:pt x="71" y="28"/>
                    <a:pt x="71" y="28"/>
                    <a:pt x="71" y="28"/>
                  </a:cubicBezTo>
                  <a:cubicBezTo>
                    <a:pt x="73" y="28"/>
                    <a:pt x="73" y="28"/>
                    <a:pt x="73" y="28"/>
                  </a:cubicBezTo>
                  <a:cubicBezTo>
                    <a:pt x="73" y="30"/>
                    <a:pt x="73" y="30"/>
                    <a:pt x="73" y="30"/>
                  </a:cubicBezTo>
                  <a:cubicBezTo>
                    <a:pt x="74" y="30"/>
                    <a:pt x="75" y="30"/>
                    <a:pt x="75" y="30"/>
                  </a:cubicBezTo>
                  <a:cubicBezTo>
                    <a:pt x="76" y="29"/>
                    <a:pt x="76" y="29"/>
                    <a:pt x="76" y="29"/>
                  </a:cubicBezTo>
                  <a:cubicBezTo>
                    <a:pt x="78" y="30"/>
                    <a:pt x="78" y="30"/>
                    <a:pt x="78" y="30"/>
                  </a:cubicBezTo>
                  <a:cubicBezTo>
                    <a:pt x="77" y="31"/>
                    <a:pt x="77" y="31"/>
                    <a:pt x="77" y="31"/>
                  </a:cubicBezTo>
                  <a:cubicBezTo>
                    <a:pt x="78" y="32"/>
                    <a:pt x="78" y="32"/>
                    <a:pt x="78" y="33"/>
                  </a:cubicBezTo>
                  <a:cubicBezTo>
                    <a:pt x="80" y="33"/>
                    <a:pt x="80" y="33"/>
                    <a:pt x="80" y="33"/>
                  </a:cubicBezTo>
                  <a:lnTo>
                    <a:pt x="81" y="35"/>
                  </a:lnTo>
                  <a:close/>
                  <a:moveTo>
                    <a:pt x="204" y="25"/>
                  </a:moveTo>
                  <a:cubicBezTo>
                    <a:pt x="202" y="26"/>
                    <a:pt x="202" y="26"/>
                    <a:pt x="202" y="26"/>
                  </a:cubicBezTo>
                  <a:cubicBezTo>
                    <a:pt x="202" y="27"/>
                    <a:pt x="202" y="27"/>
                    <a:pt x="201" y="28"/>
                  </a:cubicBezTo>
                  <a:cubicBezTo>
                    <a:pt x="204" y="30"/>
                    <a:pt x="204" y="30"/>
                    <a:pt x="204" y="30"/>
                  </a:cubicBezTo>
                  <a:cubicBezTo>
                    <a:pt x="202" y="32"/>
                    <a:pt x="202" y="32"/>
                    <a:pt x="202" y="32"/>
                  </a:cubicBezTo>
                  <a:cubicBezTo>
                    <a:pt x="200" y="31"/>
                    <a:pt x="200" y="31"/>
                    <a:pt x="200" y="31"/>
                  </a:cubicBezTo>
                  <a:cubicBezTo>
                    <a:pt x="200" y="31"/>
                    <a:pt x="199" y="32"/>
                    <a:pt x="198" y="32"/>
                  </a:cubicBezTo>
                  <a:cubicBezTo>
                    <a:pt x="199" y="35"/>
                    <a:pt x="199" y="35"/>
                    <a:pt x="199" y="35"/>
                  </a:cubicBezTo>
                  <a:cubicBezTo>
                    <a:pt x="196" y="35"/>
                    <a:pt x="196" y="35"/>
                    <a:pt x="196" y="35"/>
                  </a:cubicBezTo>
                  <a:cubicBezTo>
                    <a:pt x="195" y="33"/>
                    <a:pt x="195" y="33"/>
                    <a:pt x="195" y="33"/>
                  </a:cubicBezTo>
                  <a:cubicBezTo>
                    <a:pt x="195" y="33"/>
                    <a:pt x="194" y="33"/>
                    <a:pt x="193" y="32"/>
                  </a:cubicBezTo>
                  <a:cubicBezTo>
                    <a:pt x="192" y="35"/>
                    <a:pt x="192" y="35"/>
                    <a:pt x="192" y="35"/>
                  </a:cubicBezTo>
                  <a:cubicBezTo>
                    <a:pt x="189" y="33"/>
                    <a:pt x="189" y="33"/>
                    <a:pt x="189" y="33"/>
                  </a:cubicBezTo>
                  <a:cubicBezTo>
                    <a:pt x="191" y="31"/>
                    <a:pt x="191" y="31"/>
                    <a:pt x="191" y="31"/>
                  </a:cubicBezTo>
                  <a:cubicBezTo>
                    <a:pt x="190" y="30"/>
                    <a:pt x="189" y="30"/>
                    <a:pt x="189" y="29"/>
                  </a:cubicBezTo>
                  <a:cubicBezTo>
                    <a:pt x="187" y="30"/>
                    <a:pt x="187" y="30"/>
                    <a:pt x="187" y="30"/>
                  </a:cubicBezTo>
                  <a:cubicBezTo>
                    <a:pt x="186" y="27"/>
                    <a:pt x="186" y="27"/>
                    <a:pt x="186" y="27"/>
                  </a:cubicBezTo>
                  <a:cubicBezTo>
                    <a:pt x="188" y="26"/>
                    <a:pt x="188" y="26"/>
                    <a:pt x="188" y="26"/>
                  </a:cubicBezTo>
                  <a:cubicBezTo>
                    <a:pt x="188" y="25"/>
                    <a:pt x="188" y="25"/>
                    <a:pt x="189" y="24"/>
                  </a:cubicBezTo>
                  <a:cubicBezTo>
                    <a:pt x="187" y="22"/>
                    <a:pt x="187" y="22"/>
                    <a:pt x="187" y="22"/>
                  </a:cubicBezTo>
                  <a:cubicBezTo>
                    <a:pt x="188" y="20"/>
                    <a:pt x="188" y="20"/>
                    <a:pt x="188" y="20"/>
                  </a:cubicBezTo>
                  <a:cubicBezTo>
                    <a:pt x="190" y="22"/>
                    <a:pt x="190" y="22"/>
                    <a:pt x="190" y="22"/>
                  </a:cubicBezTo>
                  <a:cubicBezTo>
                    <a:pt x="191" y="21"/>
                    <a:pt x="191" y="20"/>
                    <a:pt x="192" y="20"/>
                  </a:cubicBezTo>
                  <a:cubicBezTo>
                    <a:pt x="192" y="17"/>
                    <a:pt x="192" y="17"/>
                    <a:pt x="192" y="17"/>
                  </a:cubicBezTo>
                  <a:cubicBezTo>
                    <a:pt x="194" y="17"/>
                    <a:pt x="194" y="17"/>
                    <a:pt x="194" y="17"/>
                  </a:cubicBezTo>
                  <a:cubicBezTo>
                    <a:pt x="195" y="19"/>
                    <a:pt x="195" y="19"/>
                    <a:pt x="195" y="19"/>
                  </a:cubicBezTo>
                  <a:cubicBezTo>
                    <a:pt x="196" y="19"/>
                    <a:pt x="197" y="19"/>
                    <a:pt x="197" y="20"/>
                  </a:cubicBezTo>
                  <a:cubicBezTo>
                    <a:pt x="199" y="18"/>
                    <a:pt x="199" y="18"/>
                    <a:pt x="199" y="18"/>
                  </a:cubicBezTo>
                  <a:cubicBezTo>
                    <a:pt x="201" y="19"/>
                    <a:pt x="201" y="19"/>
                    <a:pt x="201" y="19"/>
                  </a:cubicBezTo>
                  <a:cubicBezTo>
                    <a:pt x="200" y="21"/>
                    <a:pt x="200" y="21"/>
                    <a:pt x="200" y="21"/>
                  </a:cubicBezTo>
                  <a:cubicBezTo>
                    <a:pt x="200" y="22"/>
                    <a:pt x="201" y="22"/>
                    <a:pt x="201" y="23"/>
                  </a:cubicBezTo>
                  <a:cubicBezTo>
                    <a:pt x="204" y="23"/>
                    <a:pt x="204" y="23"/>
                    <a:pt x="204" y="23"/>
                  </a:cubicBezTo>
                  <a:lnTo>
                    <a:pt x="204" y="25"/>
                  </a:lnTo>
                  <a:close/>
                  <a:moveTo>
                    <a:pt x="224" y="43"/>
                  </a:moveTo>
                  <a:cubicBezTo>
                    <a:pt x="221" y="44"/>
                    <a:pt x="221" y="44"/>
                    <a:pt x="221" y="44"/>
                  </a:cubicBezTo>
                  <a:cubicBezTo>
                    <a:pt x="221" y="45"/>
                    <a:pt x="221" y="46"/>
                    <a:pt x="221" y="47"/>
                  </a:cubicBezTo>
                  <a:cubicBezTo>
                    <a:pt x="223" y="49"/>
                    <a:pt x="223" y="49"/>
                    <a:pt x="223" y="49"/>
                  </a:cubicBezTo>
                  <a:cubicBezTo>
                    <a:pt x="222" y="51"/>
                    <a:pt x="222" y="51"/>
                    <a:pt x="222" y="51"/>
                  </a:cubicBezTo>
                  <a:cubicBezTo>
                    <a:pt x="219" y="50"/>
                    <a:pt x="219" y="50"/>
                    <a:pt x="219" y="50"/>
                  </a:cubicBezTo>
                  <a:cubicBezTo>
                    <a:pt x="218" y="51"/>
                    <a:pt x="217" y="51"/>
                    <a:pt x="216" y="52"/>
                  </a:cubicBezTo>
                  <a:cubicBezTo>
                    <a:pt x="217" y="55"/>
                    <a:pt x="217" y="55"/>
                    <a:pt x="217" y="55"/>
                  </a:cubicBezTo>
                  <a:cubicBezTo>
                    <a:pt x="214" y="55"/>
                    <a:pt x="214" y="55"/>
                    <a:pt x="214" y="55"/>
                  </a:cubicBezTo>
                  <a:cubicBezTo>
                    <a:pt x="213" y="52"/>
                    <a:pt x="213" y="52"/>
                    <a:pt x="213" y="52"/>
                  </a:cubicBezTo>
                  <a:cubicBezTo>
                    <a:pt x="212" y="53"/>
                    <a:pt x="211" y="52"/>
                    <a:pt x="210" y="52"/>
                  </a:cubicBezTo>
                  <a:cubicBezTo>
                    <a:pt x="209" y="55"/>
                    <a:pt x="209" y="55"/>
                    <a:pt x="209" y="55"/>
                  </a:cubicBezTo>
                  <a:cubicBezTo>
                    <a:pt x="206" y="53"/>
                    <a:pt x="206" y="53"/>
                    <a:pt x="206" y="53"/>
                  </a:cubicBezTo>
                  <a:cubicBezTo>
                    <a:pt x="207" y="50"/>
                    <a:pt x="207" y="50"/>
                    <a:pt x="207" y="50"/>
                  </a:cubicBezTo>
                  <a:cubicBezTo>
                    <a:pt x="207" y="50"/>
                    <a:pt x="206" y="49"/>
                    <a:pt x="205" y="48"/>
                  </a:cubicBezTo>
                  <a:cubicBezTo>
                    <a:pt x="202" y="49"/>
                    <a:pt x="202" y="49"/>
                    <a:pt x="202" y="49"/>
                  </a:cubicBezTo>
                  <a:cubicBezTo>
                    <a:pt x="202" y="45"/>
                    <a:pt x="202" y="45"/>
                    <a:pt x="202" y="45"/>
                  </a:cubicBezTo>
                  <a:cubicBezTo>
                    <a:pt x="205" y="45"/>
                    <a:pt x="205" y="45"/>
                    <a:pt x="205" y="45"/>
                  </a:cubicBezTo>
                  <a:cubicBezTo>
                    <a:pt x="205" y="44"/>
                    <a:pt x="205" y="42"/>
                    <a:pt x="205" y="41"/>
                  </a:cubicBezTo>
                  <a:cubicBezTo>
                    <a:pt x="203" y="40"/>
                    <a:pt x="203" y="40"/>
                    <a:pt x="203" y="40"/>
                  </a:cubicBezTo>
                  <a:cubicBezTo>
                    <a:pt x="204" y="37"/>
                    <a:pt x="204" y="37"/>
                    <a:pt x="204" y="37"/>
                  </a:cubicBezTo>
                  <a:cubicBezTo>
                    <a:pt x="207" y="39"/>
                    <a:pt x="207" y="39"/>
                    <a:pt x="207" y="39"/>
                  </a:cubicBezTo>
                  <a:cubicBezTo>
                    <a:pt x="208" y="38"/>
                    <a:pt x="208" y="37"/>
                    <a:pt x="209" y="37"/>
                  </a:cubicBezTo>
                  <a:cubicBezTo>
                    <a:pt x="209" y="34"/>
                    <a:pt x="209" y="34"/>
                    <a:pt x="209" y="34"/>
                  </a:cubicBezTo>
                  <a:cubicBezTo>
                    <a:pt x="212" y="33"/>
                    <a:pt x="212" y="33"/>
                    <a:pt x="212" y="33"/>
                  </a:cubicBezTo>
                  <a:cubicBezTo>
                    <a:pt x="213" y="36"/>
                    <a:pt x="213" y="36"/>
                    <a:pt x="213" y="36"/>
                  </a:cubicBezTo>
                  <a:cubicBezTo>
                    <a:pt x="214" y="36"/>
                    <a:pt x="215" y="36"/>
                    <a:pt x="216" y="36"/>
                  </a:cubicBezTo>
                  <a:cubicBezTo>
                    <a:pt x="217" y="34"/>
                    <a:pt x="217" y="34"/>
                    <a:pt x="217" y="34"/>
                  </a:cubicBezTo>
                  <a:cubicBezTo>
                    <a:pt x="220" y="35"/>
                    <a:pt x="220" y="35"/>
                    <a:pt x="220" y="35"/>
                  </a:cubicBezTo>
                  <a:cubicBezTo>
                    <a:pt x="218" y="38"/>
                    <a:pt x="218" y="38"/>
                    <a:pt x="218" y="38"/>
                  </a:cubicBezTo>
                  <a:cubicBezTo>
                    <a:pt x="219" y="39"/>
                    <a:pt x="220" y="40"/>
                    <a:pt x="220" y="41"/>
                  </a:cubicBezTo>
                  <a:cubicBezTo>
                    <a:pt x="223" y="40"/>
                    <a:pt x="223" y="40"/>
                    <a:pt x="223" y="40"/>
                  </a:cubicBezTo>
                  <a:lnTo>
                    <a:pt x="224" y="43"/>
                  </a:lnTo>
                  <a:close/>
                  <a:moveTo>
                    <a:pt x="228" y="118"/>
                  </a:moveTo>
                  <a:cubicBezTo>
                    <a:pt x="227" y="114"/>
                    <a:pt x="227" y="114"/>
                    <a:pt x="227" y="114"/>
                  </a:cubicBezTo>
                  <a:cubicBezTo>
                    <a:pt x="225" y="114"/>
                    <a:pt x="223" y="113"/>
                    <a:pt x="222" y="113"/>
                  </a:cubicBezTo>
                  <a:cubicBezTo>
                    <a:pt x="220" y="117"/>
                    <a:pt x="220" y="117"/>
                    <a:pt x="220" y="117"/>
                  </a:cubicBezTo>
                  <a:cubicBezTo>
                    <a:pt x="216" y="114"/>
                    <a:pt x="216" y="114"/>
                    <a:pt x="216" y="114"/>
                  </a:cubicBezTo>
                  <a:cubicBezTo>
                    <a:pt x="218" y="111"/>
                    <a:pt x="218" y="111"/>
                    <a:pt x="218" y="111"/>
                  </a:cubicBezTo>
                  <a:cubicBezTo>
                    <a:pt x="217" y="110"/>
                    <a:pt x="216" y="108"/>
                    <a:pt x="215" y="107"/>
                  </a:cubicBezTo>
                  <a:cubicBezTo>
                    <a:pt x="211" y="108"/>
                    <a:pt x="211" y="108"/>
                    <a:pt x="211" y="108"/>
                  </a:cubicBezTo>
                  <a:cubicBezTo>
                    <a:pt x="210" y="104"/>
                    <a:pt x="210" y="104"/>
                    <a:pt x="210" y="104"/>
                  </a:cubicBezTo>
                  <a:cubicBezTo>
                    <a:pt x="214" y="103"/>
                    <a:pt x="214" y="103"/>
                    <a:pt x="214" y="103"/>
                  </a:cubicBezTo>
                  <a:cubicBezTo>
                    <a:pt x="214" y="101"/>
                    <a:pt x="214" y="99"/>
                    <a:pt x="215" y="98"/>
                  </a:cubicBezTo>
                  <a:cubicBezTo>
                    <a:pt x="211" y="96"/>
                    <a:pt x="211" y="96"/>
                    <a:pt x="211" y="96"/>
                  </a:cubicBezTo>
                  <a:cubicBezTo>
                    <a:pt x="213" y="92"/>
                    <a:pt x="213" y="92"/>
                    <a:pt x="213" y="92"/>
                  </a:cubicBezTo>
                  <a:cubicBezTo>
                    <a:pt x="217" y="94"/>
                    <a:pt x="217" y="94"/>
                    <a:pt x="217" y="94"/>
                  </a:cubicBezTo>
                  <a:cubicBezTo>
                    <a:pt x="218" y="93"/>
                    <a:pt x="220" y="92"/>
                    <a:pt x="221" y="91"/>
                  </a:cubicBezTo>
                  <a:cubicBezTo>
                    <a:pt x="220" y="87"/>
                    <a:pt x="220" y="87"/>
                    <a:pt x="220" y="87"/>
                  </a:cubicBezTo>
                  <a:cubicBezTo>
                    <a:pt x="220" y="87"/>
                    <a:pt x="220" y="87"/>
                    <a:pt x="220" y="87"/>
                  </a:cubicBezTo>
                  <a:cubicBezTo>
                    <a:pt x="224" y="86"/>
                    <a:pt x="224" y="86"/>
                    <a:pt x="224" y="86"/>
                  </a:cubicBezTo>
                  <a:cubicBezTo>
                    <a:pt x="225" y="90"/>
                    <a:pt x="225" y="90"/>
                    <a:pt x="225" y="90"/>
                  </a:cubicBezTo>
                  <a:cubicBezTo>
                    <a:pt x="227" y="90"/>
                    <a:pt x="229" y="90"/>
                    <a:pt x="230" y="91"/>
                  </a:cubicBezTo>
                  <a:cubicBezTo>
                    <a:pt x="232" y="87"/>
                    <a:pt x="232" y="87"/>
                    <a:pt x="232" y="87"/>
                  </a:cubicBezTo>
                  <a:cubicBezTo>
                    <a:pt x="236" y="89"/>
                    <a:pt x="236" y="89"/>
                    <a:pt x="236" y="89"/>
                  </a:cubicBezTo>
                  <a:cubicBezTo>
                    <a:pt x="234" y="93"/>
                    <a:pt x="234" y="93"/>
                    <a:pt x="234" y="93"/>
                  </a:cubicBezTo>
                  <a:cubicBezTo>
                    <a:pt x="235" y="94"/>
                    <a:pt x="236" y="95"/>
                    <a:pt x="237" y="97"/>
                  </a:cubicBezTo>
                  <a:cubicBezTo>
                    <a:pt x="241" y="96"/>
                    <a:pt x="241" y="96"/>
                    <a:pt x="241" y="96"/>
                  </a:cubicBezTo>
                  <a:cubicBezTo>
                    <a:pt x="242" y="100"/>
                    <a:pt x="242" y="100"/>
                    <a:pt x="242" y="100"/>
                  </a:cubicBezTo>
                  <a:cubicBezTo>
                    <a:pt x="238" y="101"/>
                    <a:pt x="238" y="101"/>
                    <a:pt x="238" y="101"/>
                  </a:cubicBezTo>
                  <a:cubicBezTo>
                    <a:pt x="238" y="103"/>
                    <a:pt x="238" y="104"/>
                    <a:pt x="237" y="106"/>
                  </a:cubicBezTo>
                  <a:cubicBezTo>
                    <a:pt x="241" y="108"/>
                    <a:pt x="241" y="108"/>
                    <a:pt x="241" y="108"/>
                  </a:cubicBezTo>
                  <a:cubicBezTo>
                    <a:pt x="239" y="112"/>
                    <a:pt x="239" y="112"/>
                    <a:pt x="239" y="112"/>
                  </a:cubicBezTo>
                  <a:cubicBezTo>
                    <a:pt x="235" y="110"/>
                    <a:pt x="235" y="110"/>
                    <a:pt x="235" y="110"/>
                  </a:cubicBezTo>
                  <a:cubicBezTo>
                    <a:pt x="234" y="111"/>
                    <a:pt x="232" y="112"/>
                    <a:pt x="231" y="113"/>
                  </a:cubicBezTo>
                  <a:cubicBezTo>
                    <a:pt x="232" y="117"/>
                    <a:pt x="232" y="117"/>
                    <a:pt x="232" y="117"/>
                  </a:cubicBezTo>
                  <a:lnTo>
                    <a:pt x="228" y="118"/>
                  </a:lnTo>
                  <a:close/>
                  <a:moveTo>
                    <a:pt x="217" y="143"/>
                  </a:moveTo>
                  <a:cubicBezTo>
                    <a:pt x="218" y="147"/>
                    <a:pt x="218" y="147"/>
                    <a:pt x="218" y="147"/>
                  </a:cubicBezTo>
                  <a:cubicBezTo>
                    <a:pt x="214" y="148"/>
                    <a:pt x="214" y="148"/>
                    <a:pt x="214" y="148"/>
                  </a:cubicBezTo>
                  <a:cubicBezTo>
                    <a:pt x="213" y="144"/>
                    <a:pt x="213" y="144"/>
                    <a:pt x="213" y="144"/>
                  </a:cubicBezTo>
                  <a:cubicBezTo>
                    <a:pt x="211" y="144"/>
                    <a:pt x="210" y="144"/>
                    <a:pt x="208" y="143"/>
                  </a:cubicBezTo>
                  <a:cubicBezTo>
                    <a:pt x="206" y="147"/>
                    <a:pt x="206" y="147"/>
                    <a:pt x="206" y="147"/>
                  </a:cubicBezTo>
                  <a:cubicBezTo>
                    <a:pt x="202" y="145"/>
                    <a:pt x="202" y="145"/>
                    <a:pt x="202" y="145"/>
                  </a:cubicBezTo>
                  <a:cubicBezTo>
                    <a:pt x="204" y="141"/>
                    <a:pt x="204" y="141"/>
                    <a:pt x="204" y="141"/>
                  </a:cubicBezTo>
                  <a:cubicBezTo>
                    <a:pt x="203" y="140"/>
                    <a:pt x="202" y="139"/>
                    <a:pt x="202" y="137"/>
                  </a:cubicBezTo>
                  <a:cubicBezTo>
                    <a:pt x="197" y="138"/>
                    <a:pt x="197" y="138"/>
                    <a:pt x="197" y="138"/>
                  </a:cubicBezTo>
                  <a:cubicBezTo>
                    <a:pt x="196" y="134"/>
                    <a:pt x="196" y="134"/>
                    <a:pt x="196" y="134"/>
                  </a:cubicBezTo>
                  <a:cubicBezTo>
                    <a:pt x="200" y="133"/>
                    <a:pt x="200" y="133"/>
                    <a:pt x="200" y="133"/>
                  </a:cubicBezTo>
                  <a:cubicBezTo>
                    <a:pt x="200" y="131"/>
                    <a:pt x="201" y="130"/>
                    <a:pt x="201" y="128"/>
                  </a:cubicBezTo>
                  <a:cubicBezTo>
                    <a:pt x="197" y="126"/>
                    <a:pt x="197" y="126"/>
                    <a:pt x="197" y="126"/>
                  </a:cubicBezTo>
                  <a:cubicBezTo>
                    <a:pt x="199" y="123"/>
                    <a:pt x="199" y="123"/>
                    <a:pt x="199" y="123"/>
                  </a:cubicBezTo>
                  <a:cubicBezTo>
                    <a:pt x="199" y="123"/>
                    <a:pt x="199" y="123"/>
                    <a:pt x="199" y="123"/>
                  </a:cubicBezTo>
                  <a:cubicBezTo>
                    <a:pt x="198" y="123"/>
                    <a:pt x="195" y="121"/>
                    <a:pt x="192" y="120"/>
                  </a:cubicBezTo>
                  <a:cubicBezTo>
                    <a:pt x="191" y="121"/>
                    <a:pt x="191" y="123"/>
                    <a:pt x="190" y="124"/>
                  </a:cubicBezTo>
                  <a:cubicBezTo>
                    <a:pt x="192" y="126"/>
                    <a:pt x="194" y="129"/>
                    <a:pt x="195" y="129"/>
                  </a:cubicBezTo>
                  <a:cubicBezTo>
                    <a:pt x="195" y="130"/>
                    <a:pt x="196" y="130"/>
                    <a:pt x="196" y="131"/>
                  </a:cubicBezTo>
                  <a:cubicBezTo>
                    <a:pt x="196" y="131"/>
                    <a:pt x="195" y="132"/>
                    <a:pt x="195" y="133"/>
                  </a:cubicBezTo>
                  <a:cubicBezTo>
                    <a:pt x="195" y="133"/>
                    <a:pt x="194" y="133"/>
                    <a:pt x="193" y="133"/>
                  </a:cubicBezTo>
                  <a:cubicBezTo>
                    <a:pt x="193" y="134"/>
                    <a:pt x="192" y="133"/>
                    <a:pt x="192" y="133"/>
                  </a:cubicBezTo>
                  <a:cubicBezTo>
                    <a:pt x="191" y="133"/>
                    <a:pt x="188" y="131"/>
                    <a:pt x="185" y="129"/>
                  </a:cubicBezTo>
                  <a:cubicBezTo>
                    <a:pt x="184" y="130"/>
                    <a:pt x="183" y="131"/>
                    <a:pt x="182" y="132"/>
                  </a:cubicBezTo>
                  <a:cubicBezTo>
                    <a:pt x="184" y="135"/>
                    <a:pt x="186" y="138"/>
                    <a:pt x="186" y="138"/>
                  </a:cubicBezTo>
                  <a:cubicBezTo>
                    <a:pt x="187" y="139"/>
                    <a:pt x="187" y="139"/>
                    <a:pt x="187" y="140"/>
                  </a:cubicBezTo>
                  <a:cubicBezTo>
                    <a:pt x="187" y="141"/>
                    <a:pt x="186" y="141"/>
                    <a:pt x="186" y="142"/>
                  </a:cubicBezTo>
                  <a:cubicBezTo>
                    <a:pt x="185" y="142"/>
                    <a:pt x="185" y="142"/>
                    <a:pt x="184" y="142"/>
                  </a:cubicBezTo>
                  <a:cubicBezTo>
                    <a:pt x="184" y="142"/>
                    <a:pt x="183" y="142"/>
                    <a:pt x="183" y="142"/>
                  </a:cubicBezTo>
                  <a:cubicBezTo>
                    <a:pt x="182" y="141"/>
                    <a:pt x="179" y="139"/>
                    <a:pt x="177" y="136"/>
                  </a:cubicBezTo>
                  <a:cubicBezTo>
                    <a:pt x="176" y="137"/>
                    <a:pt x="175" y="138"/>
                    <a:pt x="173" y="139"/>
                  </a:cubicBezTo>
                  <a:cubicBezTo>
                    <a:pt x="175" y="142"/>
                    <a:pt x="176" y="145"/>
                    <a:pt x="176" y="146"/>
                  </a:cubicBezTo>
                  <a:cubicBezTo>
                    <a:pt x="177" y="146"/>
                    <a:pt x="177" y="147"/>
                    <a:pt x="177" y="148"/>
                  </a:cubicBezTo>
                  <a:cubicBezTo>
                    <a:pt x="176" y="148"/>
                    <a:pt x="176" y="149"/>
                    <a:pt x="175" y="149"/>
                  </a:cubicBezTo>
                  <a:cubicBezTo>
                    <a:pt x="175" y="149"/>
                    <a:pt x="174" y="149"/>
                    <a:pt x="174" y="149"/>
                  </a:cubicBezTo>
                  <a:cubicBezTo>
                    <a:pt x="173" y="149"/>
                    <a:pt x="172" y="149"/>
                    <a:pt x="172" y="148"/>
                  </a:cubicBezTo>
                  <a:cubicBezTo>
                    <a:pt x="172" y="148"/>
                    <a:pt x="170" y="145"/>
                    <a:pt x="168" y="142"/>
                  </a:cubicBezTo>
                  <a:cubicBezTo>
                    <a:pt x="166" y="143"/>
                    <a:pt x="165" y="144"/>
                    <a:pt x="164" y="144"/>
                  </a:cubicBezTo>
                  <a:cubicBezTo>
                    <a:pt x="164" y="147"/>
                    <a:pt x="165" y="151"/>
                    <a:pt x="165" y="151"/>
                  </a:cubicBezTo>
                  <a:cubicBezTo>
                    <a:pt x="166" y="152"/>
                    <a:pt x="165" y="153"/>
                    <a:pt x="165" y="153"/>
                  </a:cubicBezTo>
                  <a:cubicBezTo>
                    <a:pt x="165" y="154"/>
                    <a:pt x="164" y="154"/>
                    <a:pt x="164" y="154"/>
                  </a:cubicBezTo>
                  <a:cubicBezTo>
                    <a:pt x="163" y="155"/>
                    <a:pt x="163" y="155"/>
                    <a:pt x="162" y="154"/>
                  </a:cubicBezTo>
                  <a:cubicBezTo>
                    <a:pt x="161" y="154"/>
                    <a:pt x="161" y="154"/>
                    <a:pt x="161" y="153"/>
                  </a:cubicBezTo>
                  <a:cubicBezTo>
                    <a:pt x="160" y="153"/>
                    <a:pt x="159" y="149"/>
                    <a:pt x="157" y="146"/>
                  </a:cubicBezTo>
                  <a:cubicBezTo>
                    <a:pt x="156" y="147"/>
                    <a:pt x="154" y="147"/>
                    <a:pt x="153" y="148"/>
                  </a:cubicBezTo>
                  <a:cubicBezTo>
                    <a:pt x="153" y="151"/>
                    <a:pt x="153" y="154"/>
                    <a:pt x="154" y="155"/>
                  </a:cubicBezTo>
                  <a:cubicBezTo>
                    <a:pt x="154" y="156"/>
                    <a:pt x="153" y="156"/>
                    <a:pt x="153" y="157"/>
                  </a:cubicBezTo>
                  <a:cubicBezTo>
                    <a:pt x="153" y="157"/>
                    <a:pt x="152" y="158"/>
                    <a:pt x="151" y="158"/>
                  </a:cubicBezTo>
                  <a:cubicBezTo>
                    <a:pt x="151" y="158"/>
                    <a:pt x="150" y="158"/>
                    <a:pt x="150" y="157"/>
                  </a:cubicBezTo>
                  <a:cubicBezTo>
                    <a:pt x="149" y="157"/>
                    <a:pt x="149" y="157"/>
                    <a:pt x="149" y="156"/>
                  </a:cubicBezTo>
                  <a:cubicBezTo>
                    <a:pt x="148" y="155"/>
                    <a:pt x="147" y="152"/>
                    <a:pt x="147" y="149"/>
                  </a:cubicBezTo>
                  <a:cubicBezTo>
                    <a:pt x="145" y="149"/>
                    <a:pt x="143" y="149"/>
                    <a:pt x="142" y="149"/>
                  </a:cubicBezTo>
                  <a:cubicBezTo>
                    <a:pt x="142" y="152"/>
                    <a:pt x="141" y="156"/>
                    <a:pt x="141" y="157"/>
                  </a:cubicBezTo>
                  <a:cubicBezTo>
                    <a:pt x="141" y="157"/>
                    <a:pt x="141" y="158"/>
                    <a:pt x="140" y="158"/>
                  </a:cubicBezTo>
                  <a:cubicBezTo>
                    <a:pt x="140" y="159"/>
                    <a:pt x="139" y="159"/>
                    <a:pt x="139" y="159"/>
                  </a:cubicBezTo>
                  <a:cubicBezTo>
                    <a:pt x="138" y="159"/>
                    <a:pt x="137" y="159"/>
                    <a:pt x="137" y="158"/>
                  </a:cubicBezTo>
                  <a:cubicBezTo>
                    <a:pt x="136" y="158"/>
                    <a:pt x="136" y="157"/>
                    <a:pt x="136" y="157"/>
                  </a:cubicBezTo>
                  <a:cubicBezTo>
                    <a:pt x="136" y="156"/>
                    <a:pt x="136" y="152"/>
                    <a:pt x="135" y="149"/>
                  </a:cubicBezTo>
                  <a:cubicBezTo>
                    <a:pt x="134" y="149"/>
                    <a:pt x="132" y="149"/>
                    <a:pt x="131" y="149"/>
                  </a:cubicBezTo>
                  <a:cubicBezTo>
                    <a:pt x="130" y="152"/>
                    <a:pt x="129" y="155"/>
                    <a:pt x="129" y="156"/>
                  </a:cubicBezTo>
                  <a:cubicBezTo>
                    <a:pt x="129" y="157"/>
                    <a:pt x="128" y="157"/>
                    <a:pt x="128" y="157"/>
                  </a:cubicBezTo>
                  <a:cubicBezTo>
                    <a:pt x="127" y="158"/>
                    <a:pt x="126" y="158"/>
                    <a:pt x="126" y="158"/>
                  </a:cubicBezTo>
                  <a:cubicBezTo>
                    <a:pt x="125" y="158"/>
                    <a:pt x="125" y="157"/>
                    <a:pt x="124" y="157"/>
                  </a:cubicBezTo>
                  <a:cubicBezTo>
                    <a:pt x="124" y="156"/>
                    <a:pt x="124" y="156"/>
                    <a:pt x="124" y="155"/>
                  </a:cubicBezTo>
                  <a:cubicBezTo>
                    <a:pt x="124" y="154"/>
                    <a:pt x="124" y="151"/>
                    <a:pt x="124" y="148"/>
                  </a:cubicBezTo>
                  <a:cubicBezTo>
                    <a:pt x="123" y="147"/>
                    <a:pt x="121" y="147"/>
                    <a:pt x="120" y="146"/>
                  </a:cubicBezTo>
                  <a:cubicBezTo>
                    <a:pt x="118" y="149"/>
                    <a:pt x="117" y="153"/>
                    <a:pt x="117" y="153"/>
                  </a:cubicBezTo>
                  <a:cubicBezTo>
                    <a:pt x="116" y="154"/>
                    <a:pt x="116" y="154"/>
                    <a:pt x="115" y="154"/>
                  </a:cubicBezTo>
                  <a:cubicBezTo>
                    <a:pt x="115" y="155"/>
                    <a:pt x="114" y="155"/>
                    <a:pt x="113" y="154"/>
                  </a:cubicBezTo>
                  <a:cubicBezTo>
                    <a:pt x="113" y="154"/>
                    <a:pt x="112" y="154"/>
                    <a:pt x="112" y="153"/>
                  </a:cubicBezTo>
                  <a:cubicBezTo>
                    <a:pt x="112" y="153"/>
                    <a:pt x="112" y="152"/>
                    <a:pt x="112" y="151"/>
                  </a:cubicBezTo>
                  <a:cubicBezTo>
                    <a:pt x="112" y="151"/>
                    <a:pt x="113" y="147"/>
                    <a:pt x="114" y="144"/>
                  </a:cubicBezTo>
                  <a:cubicBezTo>
                    <a:pt x="112" y="144"/>
                    <a:pt x="111" y="143"/>
                    <a:pt x="109" y="142"/>
                  </a:cubicBezTo>
                  <a:cubicBezTo>
                    <a:pt x="108" y="145"/>
                    <a:pt x="106" y="148"/>
                    <a:pt x="105" y="148"/>
                  </a:cubicBezTo>
                  <a:cubicBezTo>
                    <a:pt x="105" y="149"/>
                    <a:pt x="104" y="149"/>
                    <a:pt x="104" y="149"/>
                  </a:cubicBezTo>
                  <a:cubicBezTo>
                    <a:pt x="103" y="149"/>
                    <a:pt x="102" y="149"/>
                    <a:pt x="102" y="149"/>
                  </a:cubicBezTo>
                  <a:cubicBezTo>
                    <a:pt x="101" y="149"/>
                    <a:pt x="101" y="148"/>
                    <a:pt x="101" y="148"/>
                  </a:cubicBezTo>
                  <a:cubicBezTo>
                    <a:pt x="100" y="147"/>
                    <a:pt x="100" y="146"/>
                    <a:pt x="101" y="146"/>
                  </a:cubicBezTo>
                  <a:cubicBezTo>
                    <a:pt x="101" y="145"/>
                    <a:pt x="103" y="142"/>
                    <a:pt x="104" y="139"/>
                  </a:cubicBezTo>
                  <a:cubicBezTo>
                    <a:pt x="103" y="138"/>
                    <a:pt x="101" y="137"/>
                    <a:pt x="100" y="136"/>
                  </a:cubicBezTo>
                  <a:cubicBezTo>
                    <a:pt x="98" y="139"/>
                    <a:pt x="95" y="141"/>
                    <a:pt x="95" y="142"/>
                  </a:cubicBezTo>
                  <a:cubicBezTo>
                    <a:pt x="94" y="142"/>
                    <a:pt x="94" y="142"/>
                    <a:pt x="93" y="142"/>
                  </a:cubicBezTo>
                  <a:cubicBezTo>
                    <a:pt x="92" y="142"/>
                    <a:pt x="92" y="142"/>
                    <a:pt x="91" y="142"/>
                  </a:cubicBezTo>
                  <a:cubicBezTo>
                    <a:pt x="91" y="141"/>
                    <a:pt x="91" y="141"/>
                    <a:pt x="90" y="140"/>
                  </a:cubicBezTo>
                  <a:cubicBezTo>
                    <a:pt x="90" y="139"/>
                    <a:pt x="90" y="139"/>
                    <a:pt x="91" y="138"/>
                  </a:cubicBezTo>
                  <a:cubicBezTo>
                    <a:pt x="91" y="138"/>
                    <a:pt x="93" y="135"/>
                    <a:pt x="95" y="132"/>
                  </a:cubicBezTo>
                  <a:cubicBezTo>
                    <a:pt x="94" y="131"/>
                    <a:pt x="93" y="130"/>
                    <a:pt x="92" y="129"/>
                  </a:cubicBezTo>
                  <a:cubicBezTo>
                    <a:pt x="89" y="131"/>
                    <a:pt x="86" y="133"/>
                    <a:pt x="86" y="133"/>
                  </a:cubicBezTo>
                  <a:cubicBezTo>
                    <a:pt x="85" y="133"/>
                    <a:pt x="84" y="134"/>
                    <a:pt x="84" y="133"/>
                  </a:cubicBezTo>
                  <a:cubicBezTo>
                    <a:pt x="83" y="133"/>
                    <a:pt x="83" y="133"/>
                    <a:pt x="82" y="133"/>
                  </a:cubicBezTo>
                  <a:cubicBezTo>
                    <a:pt x="82" y="132"/>
                    <a:pt x="82" y="131"/>
                    <a:pt x="82" y="131"/>
                  </a:cubicBezTo>
                  <a:cubicBezTo>
                    <a:pt x="82" y="130"/>
                    <a:pt x="82" y="130"/>
                    <a:pt x="82" y="129"/>
                  </a:cubicBezTo>
                  <a:cubicBezTo>
                    <a:pt x="83" y="129"/>
                    <a:pt x="85" y="126"/>
                    <a:pt x="88" y="124"/>
                  </a:cubicBezTo>
                  <a:cubicBezTo>
                    <a:pt x="87" y="123"/>
                    <a:pt x="86" y="121"/>
                    <a:pt x="85" y="120"/>
                  </a:cubicBezTo>
                  <a:cubicBezTo>
                    <a:pt x="82" y="121"/>
                    <a:pt x="79" y="123"/>
                    <a:pt x="78" y="123"/>
                  </a:cubicBezTo>
                  <a:cubicBezTo>
                    <a:pt x="78" y="123"/>
                    <a:pt x="77" y="123"/>
                    <a:pt x="76" y="123"/>
                  </a:cubicBezTo>
                  <a:cubicBezTo>
                    <a:pt x="76" y="123"/>
                    <a:pt x="75" y="123"/>
                    <a:pt x="75" y="122"/>
                  </a:cubicBezTo>
                  <a:cubicBezTo>
                    <a:pt x="75" y="121"/>
                    <a:pt x="74" y="121"/>
                    <a:pt x="75" y="120"/>
                  </a:cubicBezTo>
                  <a:cubicBezTo>
                    <a:pt x="75" y="120"/>
                    <a:pt x="75" y="119"/>
                    <a:pt x="76" y="119"/>
                  </a:cubicBezTo>
                  <a:cubicBezTo>
                    <a:pt x="76" y="118"/>
                    <a:pt x="79" y="116"/>
                    <a:pt x="82" y="114"/>
                  </a:cubicBezTo>
                  <a:cubicBezTo>
                    <a:pt x="81" y="113"/>
                    <a:pt x="80" y="112"/>
                    <a:pt x="80" y="110"/>
                  </a:cubicBezTo>
                  <a:cubicBezTo>
                    <a:pt x="77" y="111"/>
                    <a:pt x="73" y="112"/>
                    <a:pt x="72" y="112"/>
                  </a:cubicBezTo>
                  <a:cubicBezTo>
                    <a:pt x="72" y="112"/>
                    <a:pt x="71" y="112"/>
                    <a:pt x="71" y="112"/>
                  </a:cubicBezTo>
                  <a:cubicBezTo>
                    <a:pt x="70" y="111"/>
                    <a:pt x="70" y="111"/>
                    <a:pt x="69" y="110"/>
                  </a:cubicBezTo>
                  <a:cubicBezTo>
                    <a:pt x="69" y="110"/>
                    <a:pt x="69" y="109"/>
                    <a:pt x="69" y="109"/>
                  </a:cubicBezTo>
                  <a:cubicBezTo>
                    <a:pt x="70" y="108"/>
                    <a:pt x="70" y="107"/>
                    <a:pt x="71" y="107"/>
                  </a:cubicBezTo>
                  <a:cubicBezTo>
                    <a:pt x="71" y="107"/>
                    <a:pt x="75" y="105"/>
                    <a:pt x="77" y="104"/>
                  </a:cubicBezTo>
                  <a:cubicBezTo>
                    <a:pt x="77" y="103"/>
                    <a:pt x="77" y="101"/>
                    <a:pt x="76" y="99"/>
                  </a:cubicBezTo>
                  <a:cubicBezTo>
                    <a:pt x="73" y="100"/>
                    <a:pt x="70" y="100"/>
                    <a:pt x="69" y="100"/>
                  </a:cubicBezTo>
                  <a:cubicBezTo>
                    <a:pt x="68" y="100"/>
                    <a:pt x="68" y="100"/>
                    <a:pt x="67" y="100"/>
                  </a:cubicBezTo>
                  <a:cubicBezTo>
                    <a:pt x="67" y="99"/>
                    <a:pt x="66" y="99"/>
                    <a:pt x="66" y="98"/>
                  </a:cubicBezTo>
                  <a:cubicBezTo>
                    <a:pt x="66" y="97"/>
                    <a:pt x="66" y="97"/>
                    <a:pt x="66" y="96"/>
                  </a:cubicBezTo>
                  <a:cubicBezTo>
                    <a:pt x="67" y="96"/>
                    <a:pt x="67" y="95"/>
                    <a:pt x="68" y="95"/>
                  </a:cubicBezTo>
                  <a:cubicBezTo>
                    <a:pt x="69" y="95"/>
                    <a:pt x="72" y="94"/>
                    <a:pt x="75" y="93"/>
                  </a:cubicBezTo>
                  <a:cubicBezTo>
                    <a:pt x="75" y="92"/>
                    <a:pt x="75" y="90"/>
                    <a:pt x="75" y="88"/>
                  </a:cubicBezTo>
                  <a:cubicBezTo>
                    <a:pt x="72" y="88"/>
                    <a:pt x="68" y="88"/>
                    <a:pt x="67" y="88"/>
                  </a:cubicBezTo>
                  <a:cubicBezTo>
                    <a:pt x="67" y="88"/>
                    <a:pt x="66" y="87"/>
                    <a:pt x="66" y="87"/>
                  </a:cubicBezTo>
                  <a:cubicBezTo>
                    <a:pt x="65" y="86"/>
                    <a:pt x="65" y="86"/>
                    <a:pt x="65" y="85"/>
                  </a:cubicBezTo>
                  <a:cubicBezTo>
                    <a:pt x="65" y="85"/>
                    <a:pt x="65" y="84"/>
                    <a:pt x="66" y="83"/>
                  </a:cubicBezTo>
                  <a:cubicBezTo>
                    <a:pt x="66" y="83"/>
                    <a:pt x="67" y="83"/>
                    <a:pt x="67" y="83"/>
                  </a:cubicBezTo>
                  <a:cubicBezTo>
                    <a:pt x="68" y="83"/>
                    <a:pt x="72" y="82"/>
                    <a:pt x="75" y="82"/>
                  </a:cubicBezTo>
                  <a:cubicBezTo>
                    <a:pt x="75" y="80"/>
                    <a:pt x="75" y="79"/>
                    <a:pt x="75" y="77"/>
                  </a:cubicBezTo>
                  <a:cubicBezTo>
                    <a:pt x="72" y="76"/>
                    <a:pt x="69" y="75"/>
                    <a:pt x="68" y="75"/>
                  </a:cubicBezTo>
                  <a:cubicBezTo>
                    <a:pt x="67" y="75"/>
                    <a:pt x="67" y="75"/>
                    <a:pt x="66" y="74"/>
                  </a:cubicBezTo>
                  <a:cubicBezTo>
                    <a:pt x="66" y="74"/>
                    <a:pt x="66" y="73"/>
                    <a:pt x="66" y="72"/>
                  </a:cubicBezTo>
                  <a:cubicBezTo>
                    <a:pt x="66" y="72"/>
                    <a:pt x="67" y="71"/>
                    <a:pt x="67" y="71"/>
                  </a:cubicBezTo>
                  <a:cubicBezTo>
                    <a:pt x="68" y="70"/>
                    <a:pt x="68" y="70"/>
                    <a:pt x="69" y="70"/>
                  </a:cubicBezTo>
                  <a:cubicBezTo>
                    <a:pt x="70" y="70"/>
                    <a:pt x="73" y="71"/>
                    <a:pt x="76" y="71"/>
                  </a:cubicBezTo>
                  <a:cubicBezTo>
                    <a:pt x="77" y="69"/>
                    <a:pt x="77" y="68"/>
                    <a:pt x="77" y="66"/>
                  </a:cubicBezTo>
                  <a:cubicBezTo>
                    <a:pt x="75" y="65"/>
                    <a:pt x="71" y="63"/>
                    <a:pt x="71" y="63"/>
                  </a:cubicBezTo>
                  <a:cubicBezTo>
                    <a:pt x="70" y="63"/>
                    <a:pt x="70" y="62"/>
                    <a:pt x="69" y="62"/>
                  </a:cubicBezTo>
                  <a:cubicBezTo>
                    <a:pt x="69" y="61"/>
                    <a:pt x="69" y="61"/>
                    <a:pt x="69" y="60"/>
                  </a:cubicBezTo>
                  <a:cubicBezTo>
                    <a:pt x="70" y="59"/>
                    <a:pt x="70" y="59"/>
                    <a:pt x="71" y="59"/>
                  </a:cubicBezTo>
                  <a:cubicBezTo>
                    <a:pt x="71" y="58"/>
                    <a:pt x="72" y="58"/>
                    <a:pt x="72" y="58"/>
                  </a:cubicBezTo>
                  <a:cubicBezTo>
                    <a:pt x="73" y="58"/>
                    <a:pt x="77" y="59"/>
                    <a:pt x="80" y="60"/>
                  </a:cubicBezTo>
                  <a:cubicBezTo>
                    <a:pt x="80" y="59"/>
                    <a:pt x="81" y="57"/>
                    <a:pt x="82" y="56"/>
                  </a:cubicBezTo>
                  <a:cubicBezTo>
                    <a:pt x="79" y="54"/>
                    <a:pt x="76" y="52"/>
                    <a:pt x="76" y="52"/>
                  </a:cubicBezTo>
                  <a:cubicBezTo>
                    <a:pt x="75" y="51"/>
                    <a:pt x="75" y="51"/>
                    <a:pt x="75" y="50"/>
                  </a:cubicBezTo>
                  <a:cubicBezTo>
                    <a:pt x="74" y="49"/>
                    <a:pt x="75" y="49"/>
                    <a:pt x="75" y="48"/>
                  </a:cubicBezTo>
                  <a:cubicBezTo>
                    <a:pt x="75" y="48"/>
                    <a:pt x="76" y="47"/>
                    <a:pt x="76" y="47"/>
                  </a:cubicBezTo>
                  <a:cubicBezTo>
                    <a:pt x="77" y="47"/>
                    <a:pt x="78" y="47"/>
                    <a:pt x="78" y="47"/>
                  </a:cubicBezTo>
                  <a:cubicBezTo>
                    <a:pt x="79" y="47"/>
                    <a:pt x="82" y="49"/>
                    <a:pt x="85" y="50"/>
                  </a:cubicBezTo>
                  <a:cubicBezTo>
                    <a:pt x="86" y="49"/>
                    <a:pt x="87" y="48"/>
                    <a:pt x="88" y="47"/>
                  </a:cubicBezTo>
                  <a:cubicBezTo>
                    <a:pt x="85" y="44"/>
                    <a:pt x="83" y="42"/>
                    <a:pt x="82" y="41"/>
                  </a:cubicBezTo>
                  <a:cubicBezTo>
                    <a:pt x="82" y="41"/>
                    <a:pt x="82" y="40"/>
                    <a:pt x="82" y="39"/>
                  </a:cubicBezTo>
                  <a:cubicBezTo>
                    <a:pt x="82" y="39"/>
                    <a:pt x="82" y="38"/>
                    <a:pt x="82" y="38"/>
                  </a:cubicBezTo>
                  <a:cubicBezTo>
                    <a:pt x="83" y="37"/>
                    <a:pt x="83" y="37"/>
                    <a:pt x="84" y="37"/>
                  </a:cubicBezTo>
                  <a:cubicBezTo>
                    <a:pt x="84" y="37"/>
                    <a:pt x="85" y="37"/>
                    <a:pt x="86" y="37"/>
                  </a:cubicBezTo>
                  <a:cubicBezTo>
                    <a:pt x="86" y="38"/>
                    <a:pt x="89" y="40"/>
                    <a:pt x="92" y="42"/>
                  </a:cubicBezTo>
                  <a:cubicBezTo>
                    <a:pt x="93" y="40"/>
                    <a:pt x="94" y="39"/>
                    <a:pt x="95" y="38"/>
                  </a:cubicBezTo>
                  <a:cubicBezTo>
                    <a:pt x="93" y="36"/>
                    <a:pt x="91" y="33"/>
                    <a:pt x="91" y="32"/>
                  </a:cubicBezTo>
                  <a:cubicBezTo>
                    <a:pt x="90" y="31"/>
                    <a:pt x="90" y="31"/>
                    <a:pt x="90" y="30"/>
                  </a:cubicBezTo>
                  <a:cubicBezTo>
                    <a:pt x="91" y="30"/>
                    <a:pt x="91" y="29"/>
                    <a:pt x="91" y="29"/>
                  </a:cubicBezTo>
                  <a:cubicBezTo>
                    <a:pt x="92" y="28"/>
                    <a:pt x="92" y="28"/>
                    <a:pt x="93" y="28"/>
                  </a:cubicBezTo>
                  <a:cubicBezTo>
                    <a:pt x="94" y="28"/>
                    <a:pt x="94" y="28"/>
                    <a:pt x="95" y="29"/>
                  </a:cubicBezTo>
                  <a:cubicBezTo>
                    <a:pt x="95" y="29"/>
                    <a:pt x="98" y="32"/>
                    <a:pt x="100" y="34"/>
                  </a:cubicBezTo>
                  <a:cubicBezTo>
                    <a:pt x="101" y="33"/>
                    <a:pt x="103" y="32"/>
                    <a:pt x="104" y="31"/>
                  </a:cubicBezTo>
                  <a:cubicBezTo>
                    <a:pt x="103" y="28"/>
                    <a:pt x="101" y="25"/>
                    <a:pt x="101" y="25"/>
                  </a:cubicBezTo>
                  <a:cubicBezTo>
                    <a:pt x="100" y="24"/>
                    <a:pt x="100" y="23"/>
                    <a:pt x="101" y="23"/>
                  </a:cubicBezTo>
                  <a:cubicBezTo>
                    <a:pt x="101" y="22"/>
                    <a:pt x="101" y="22"/>
                    <a:pt x="102" y="21"/>
                  </a:cubicBezTo>
                  <a:cubicBezTo>
                    <a:pt x="102" y="21"/>
                    <a:pt x="103" y="21"/>
                    <a:pt x="104" y="21"/>
                  </a:cubicBezTo>
                  <a:cubicBezTo>
                    <a:pt x="104" y="21"/>
                    <a:pt x="105" y="21"/>
                    <a:pt x="105" y="22"/>
                  </a:cubicBezTo>
                  <a:cubicBezTo>
                    <a:pt x="106" y="23"/>
                    <a:pt x="108" y="25"/>
                    <a:pt x="109" y="28"/>
                  </a:cubicBezTo>
                  <a:cubicBezTo>
                    <a:pt x="111" y="27"/>
                    <a:pt x="112" y="27"/>
                    <a:pt x="114" y="26"/>
                  </a:cubicBezTo>
                  <a:cubicBezTo>
                    <a:pt x="113" y="23"/>
                    <a:pt x="112" y="20"/>
                    <a:pt x="112" y="19"/>
                  </a:cubicBezTo>
                  <a:cubicBezTo>
                    <a:pt x="112" y="18"/>
                    <a:pt x="112" y="18"/>
                    <a:pt x="112" y="17"/>
                  </a:cubicBezTo>
                  <a:cubicBezTo>
                    <a:pt x="112" y="17"/>
                    <a:pt x="113" y="16"/>
                    <a:pt x="113" y="16"/>
                  </a:cubicBezTo>
                  <a:cubicBezTo>
                    <a:pt x="114" y="16"/>
                    <a:pt x="115" y="16"/>
                    <a:pt x="115" y="16"/>
                  </a:cubicBezTo>
                  <a:cubicBezTo>
                    <a:pt x="116" y="16"/>
                    <a:pt x="116" y="17"/>
                    <a:pt x="117" y="17"/>
                  </a:cubicBezTo>
                  <a:cubicBezTo>
                    <a:pt x="117" y="18"/>
                    <a:pt x="118" y="21"/>
                    <a:pt x="120" y="24"/>
                  </a:cubicBezTo>
                  <a:cubicBezTo>
                    <a:pt x="121" y="23"/>
                    <a:pt x="123" y="23"/>
                    <a:pt x="124" y="23"/>
                  </a:cubicBezTo>
                  <a:cubicBezTo>
                    <a:pt x="124" y="19"/>
                    <a:pt x="124" y="16"/>
                    <a:pt x="124" y="15"/>
                  </a:cubicBezTo>
                  <a:cubicBezTo>
                    <a:pt x="124" y="15"/>
                    <a:pt x="124" y="14"/>
                    <a:pt x="124" y="13"/>
                  </a:cubicBezTo>
                  <a:cubicBezTo>
                    <a:pt x="125" y="13"/>
                    <a:pt x="125" y="13"/>
                    <a:pt x="126" y="13"/>
                  </a:cubicBezTo>
                  <a:cubicBezTo>
                    <a:pt x="126" y="12"/>
                    <a:pt x="127" y="13"/>
                    <a:pt x="128" y="13"/>
                  </a:cubicBezTo>
                  <a:cubicBezTo>
                    <a:pt x="128" y="13"/>
                    <a:pt x="129" y="14"/>
                    <a:pt x="129" y="14"/>
                  </a:cubicBezTo>
                  <a:cubicBezTo>
                    <a:pt x="129" y="15"/>
                    <a:pt x="130" y="18"/>
                    <a:pt x="131" y="22"/>
                  </a:cubicBezTo>
                  <a:cubicBezTo>
                    <a:pt x="132" y="21"/>
                    <a:pt x="134" y="21"/>
                    <a:pt x="135" y="21"/>
                  </a:cubicBezTo>
                  <a:cubicBezTo>
                    <a:pt x="136" y="18"/>
                    <a:pt x="136" y="14"/>
                    <a:pt x="136" y="14"/>
                  </a:cubicBezTo>
                  <a:cubicBezTo>
                    <a:pt x="136" y="13"/>
                    <a:pt x="136" y="12"/>
                    <a:pt x="137" y="12"/>
                  </a:cubicBezTo>
                  <a:cubicBezTo>
                    <a:pt x="137" y="12"/>
                    <a:pt x="138" y="11"/>
                    <a:pt x="139" y="11"/>
                  </a:cubicBezTo>
                  <a:cubicBezTo>
                    <a:pt x="139" y="11"/>
                    <a:pt x="140" y="12"/>
                    <a:pt x="140" y="12"/>
                  </a:cubicBezTo>
                  <a:cubicBezTo>
                    <a:pt x="141" y="12"/>
                    <a:pt x="141" y="13"/>
                    <a:pt x="141" y="14"/>
                  </a:cubicBezTo>
                  <a:cubicBezTo>
                    <a:pt x="141" y="14"/>
                    <a:pt x="142" y="18"/>
                    <a:pt x="142" y="21"/>
                  </a:cubicBezTo>
                  <a:cubicBezTo>
                    <a:pt x="143" y="21"/>
                    <a:pt x="145" y="21"/>
                    <a:pt x="147" y="22"/>
                  </a:cubicBezTo>
                  <a:cubicBezTo>
                    <a:pt x="147" y="18"/>
                    <a:pt x="148" y="15"/>
                    <a:pt x="149" y="14"/>
                  </a:cubicBezTo>
                  <a:cubicBezTo>
                    <a:pt x="149" y="14"/>
                    <a:pt x="149" y="13"/>
                    <a:pt x="150" y="13"/>
                  </a:cubicBezTo>
                  <a:cubicBezTo>
                    <a:pt x="150" y="13"/>
                    <a:pt x="151" y="12"/>
                    <a:pt x="151" y="13"/>
                  </a:cubicBezTo>
                  <a:cubicBezTo>
                    <a:pt x="152" y="13"/>
                    <a:pt x="153" y="13"/>
                    <a:pt x="153" y="13"/>
                  </a:cubicBezTo>
                  <a:cubicBezTo>
                    <a:pt x="153" y="14"/>
                    <a:pt x="154" y="15"/>
                    <a:pt x="154" y="15"/>
                  </a:cubicBezTo>
                  <a:cubicBezTo>
                    <a:pt x="153" y="16"/>
                    <a:pt x="153" y="19"/>
                    <a:pt x="153" y="23"/>
                  </a:cubicBezTo>
                  <a:cubicBezTo>
                    <a:pt x="154" y="23"/>
                    <a:pt x="156" y="23"/>
                    <a:pt x="157" y="24"/>
                  </a:cubicBezTo>
                  <a:cubicBezTo>
                    <a:pt x="159" y="21"/>
                    <a:pt x="160" y="18"/>
                    <a:pt x="161" y="17"/>
                  </a:cubicBezTo>
                  <a:cubicBezTo>
                    <a:pt x="161" y="17"/>
                    <a:pt x="161" y="16"/>
                    <a:pt x="162" y="16"/>
                  </a:cubicBezTo>
                  <a:cubicBezTo>
                    <a:pt x="163" y="16"/>
                    <a:pt x="163" y="16"/>
                    <a:pt x="164" y="16"/>
                  </a:cubicBezTo>
                  <a:cubicBezTo>
                    <a:pt x="164" y="16"/>
                    <a:pt x="165" y="17"/>
                    <a:pt x="165" y="17"/>
                  </a:cubicBezTo>
                  <a:cubicBezTo>
                    <a:pt x="165" y="18"/>
                    <a:pt x="166" y="18"/>
                    <a:pt x="165" y="19"/>
                  </a:cubicBezTo>
                  <a:cubicBezTo>
                    <a:pt x="165" y="20"/>
                    <a:pt x="164" y="23"/>
                    <a:pt x="164" y="26"/>
                  </a:cubicBezTo>
                  <a:cubicBezTo>
                    <a:pt x="165" y="27"/>
                    <a:pt x="166" y="27"/>
                    <a:pt x="168" y="28"/>
                  </a:cubicBezTo>
                  <a:cubicBezTo>
                    <a:pt x="170" y="25"/>
                    <a:pt x="172" y="23"/>
                    <a:pt x="172" y="22"/>
                  </a:cubicBezTo>
                  <a:cubicBezTo>
                    <a:pt x="172" y="21"/>
                    <a:pt x="173" y="21"/>
                    <a:pt x="174" y="21"/>
                  </a:cubicBezTo>
                  <a:cubicBezTo>
                    <a:pt x="174" y="21"/>
                    <a:pt x="175" y="21"/>
                    <a:pt x="175" y="21"/>
                  </a:cubicBezTo>
                  <a:cubicBezTo>
                    <a:pt x="176" y="22"/>
                    <a:pt x="176" y="22"/>
                    <a:pt x="177" y="23"/>
                  </a:cubicBezTo>
                  <a:cubicBezTo>
                    <a:pt x="177" y="23"/>
                    <a:pt x="177" y="24"/>
                    <a:pt x="176" y="25"/>
                  </a:cubicBezTo>
                  <a:cubicBezTo>
                    <a:pt x="176" y="25"/>
                    <a:pt x="175" y="28"/>
                    <a:pt x="173" y="31"/>
                  </a:cubicBezTo>
                  <a:cubicBezTo>
                    <a:pt x="175" y="32"/>
                    <a:pt x="176" y="33"/>
                    <a:pt x="177" y="34"/>
                  </a:cubicBezTo>
                  <a:cubicBezTo>
                    <a:pt x="179" y="32"/>
                    <a:pt x="182" y="29"/>
                    <a:pt x="183" y="29"/>
                  </a:cubicBezTo>
                  <a:cubicBezTo>
                    <a:pt x="183" y="28"/>
                    <a:pt x="184" y="28"/>
                    <a:pt x="184" y="28"/>
                  </a:cubicBezTo>
                  <a:cubicBezTo>
                    <a:pt x="185" y="28"/>
                    <a:pt x="185" y="28"/>
                    <a:pt x="186" y="29"/>
                  </a:cubicBezTo>
                  <a:cubicBezTo>
                    <a:pt x="186" y="29"/>
                    <a:pt x="187" y="30"/>
                    <a:pt x="187" y="30"/>
                  </a:cubicBezTo>
                  <a:cubicBezTo>
                    <a:pt x="187" y="31"/>
                    <a:pt x="187" y="31"/>
                    <a:pt x="186" y="32"/>
                  </a:cubicBezTo>
                  <a:cubicBezTo>
                    <a:pt x="186" y="33"/>
                    <a:pt x="184" y="36"/>
                    <a:pt x="182" y="38"/>
                  </a:cubicBezTo>
                  <a:cubicBezTo>
                    <a:pt x="183" y="39"/>
                    <a:pt x="184" y="40"/>
                    <a:pt x="185" y="42"/>
                  </a:cubicBezTo>
                  <a:cubicBezTo>
                    <a:pt x="188" y="40"/>
                    <a:pt x="191" y="38"/>
                    <a:pt x="192" y="37"/>
                  </a:cubicBezTo>
                  <a:cubicBezTo>
                    <a:pt x="192" y="37"/>
                    <a:pt x="193" y="37"/>
                    <a:pt x="193" y="37"/>
                  </a:cubicBezTo>
                  <a:cubicBezTo>
                    <a:pt x="194" y="37"/>
                    <a:pt x="195" y="37"/>
                    <a:pt x="195" y="38"/>
                  </a:cubicBezTo>
                  <a:cubicBezTo>
                    <a:pt x="195" y="38"/>
                    <a:pt x="196" y="39"/>
                    <a:pt x="196" y="39"/>
                  </a:cubicBezTo>
                  <a:cubicBezTo>
                    <a:pt x="196" y="40"/>
                    <a:pt x="195" y="41"/>
                    <a:pt x="195" y="41"/>
                  </a:cubicBezTo>
                  <a:cubicBezTo>
                    <a:pt x="194" y="42"/>
                    <a:pt x="192" y="44"/>
                    <a:pt x="190" y="47"/>
                  </a:cubicBezTo>
                  <a:cubicBezTo>
                    <a:pt x="191" y="48"/>
                    <a:pt x="191" y="49"/>
                    <a:pt x="192" y="50"/>
                  </a:cubicBezTo>
                  <a:cubicBezTo>
                    <a:pt x="195" y="49"/>
                    <a:pt x="198" y="47"/>
                    <a:pt x="199" y="47"/>
                  </a:cubicBezTo>
                  <a:cubicBezTo>
                    <a:pt x="200" y="47"/>
                    <a:pt x="200" y="47"/>
                    <a:pt x="201" y="47"/>
                  </a:cubicBezTo>
                  <a:cubicBezTo>
                    <a:pt x="202" y="47"/>
                    <a:pt x="202" y="48"/>
                    <a:pt x="202" y="48"/>
                  </a:cubicBezTo>
                  <a:cubicBezTo>
                    <a:pt x="203" y="49"/>
                    <a:pt x="203" y="49"/>
                    <a:pt x="203" y="50"/>
                  </a:cubicBezTo>
                  <a:cubicBezTo>
                    <a:pt x="203" y="51"/>
                    <a:pt x="202" y="51"/>
                    <a:pt x="202" y="52"/>
                  </a:cubicBezTo>
                  <a:cubicBezTo>
                    <a:pt x="201" y="52"/>
                    <a:pt x="198" y="54"/>
                    <a:pt x="196" y="56"/>
                  </a:cubicBezTo>
                  <a:cubicBezTo>
                    <a:pt x="196" y="57"/>
                    <a:pt x="197" y="59"/>
                    <a:pt x="198" y="60"/>
                  </a:cubicBezTo>
                  <a:cubicBezTo>
                    <a:pt x="201" y="59"/>
                    <a:pt x="204" y="58"/>
                    <a:pt x="205" y="58"/>
                  </a:cubicBezTo>
                  <a:cubicBezTo>
                    <a:pt x="205" y="58"/>
                    <a:pt x="206" y="58"/>
                    <a:pt x="207" y="59"/>
                  </a:cubicBezTo>
                  <a:cubicBezTo>
                    <a:pt x="207" y="59"/>
                    <a:pt x="208" y="59"/>
                    <a:pt x="208" y="60"/>
                  </a:cubicBezTo>
                  <a:cubicBezTo>
                    <a:pt x="208" y="61"/>
                    <a:pt x="208" y="61"/>
                    <a:pt x="208" y="62"/>
                  </a:cubicBezTo>
                  <a:cubicBezTo>
                    <a:pt x="208" y="62"/>
                    <a:pt x="207" y="63"/>
                    <a:pt x="207" y="63"/>
                  </a:cubicBezTo>
                  <a:cubicBezTo>
                    <a:pt x="206" y="63"/>
                    <a:pt x="203" y="65"/>
                    <a:pt x="200" y="66"/>
                  </a:cubicBezTo>
                  <a:cubicBezTo>
                    <a:pt x="200" y="68"/>
                    <a:pt x="201" y="69"/>
                    <a:pt x="201" y="71"/>
                  </a:cubicBezTo>
                  <a:cubicBezTo>
                    <a:pt x="204" y="71"/>
                    <a:pt x="208" y="70"/>
                    <a:pt x="208" y="70"/>
                  </a:cubicBezTo>
                  <a:cubicBezTo>
                    <a:pt x="209" y="70"/>
                    <a:pt x="210" y="70"/>
                    <a:pt x="210" y="71"/>
                  </a:cubicBezTo>
                  <a:cubicBezTo>
                    <a:pt x="210" y="71"/>
                    <a:pt x="211" y="71"/>
                    <a:pt x="211" y="72"/>
                  </a:cubicBezTo>
                  <a:cubicBezTo>
                    <a:pt x="213" y="71"/>
                    <a:pt x="213" y="71"/>
                    <a:pt x="213" y="71"/>
                  </a:cubicBezTo>
                  <a:cubicBezTo>
                    <a:pt x="213" y="70"/>
                    <a:pt x="213" y="68"/>
                    <a:pt x="214" y="67"/>
                  </a:cubicBezTo>
                  <a:cubicBezTo>
                    <a:pt x="211" y="65"/>
                    <a:pt x="211" y="65"/>
                    <a:pt x="211" y="65"/>
                  </a:cubicBezTo>
                  <a:cubicBezTo>
                    <a:pt x="212" y="62"/>
                    <a:pt x="212" y="62"/>
                    <a:pt x="212" y="62"/>
                  </a:cubicBezTo>
                  <a:cubicBezTo>
                    <a:pt x="216" y="64"/>
                    <a:pt x="216" y="64"/>
                    <a:pt x="216" y="64"/>
                  </a:cubicBezTo>
                  <a:cubicBezTo>
                    <a:pt x="216" y="63"/>
                    <a:pt x="217" y="62"/>
                    <a:pt x="219" y="62"/>
                  </a:cubicBezTo>
                  <a:cubicBezTo>
                    <a:pt x="218" y="58"/>
                    <a:pt x="218" y="58"/>
                    <a:pt x="218" y="58"/>
                  </a:cubicBezTo>
                  <a:cubicBezTo>
                    <a:pt x="218" y="58"/>
                    <a:pt x="218" y="58"/>
                    <a:pt x="218" y="58"/>
                  </a:cubicBezTo>
                  <a:cubicBezTo>
                    <a:pt x="221" y="57"/>
                    <a:pt x="221" y="57"/>
                    <a:pt x="221" y="57"/>
                  </a:cubicBezTo>
                  <a:cubicBezTo>
                    <a:pt x="222" y="61"/>
                    <a:pt x="222" y="61"/>
                    <a:pt x="222" y="61"/>
                  </a:cubicBezTo>
                  <a:cubicBezTo>
                    <a:pt x="224" y="61"/>
                    <a:pt x="225" y="61"/>
                    <a:pt x="226" y="61"/>
                  </a:cubicBezTo>
                  <a:cubicBezTo>
                    <a:pt x="228" y="58"/>
                    <a:pt x="228" y="58"/>
                    <a:pt x="228" y="58"/>
                  </a:cubicBezTo>
                  <a:cubicBezTo>
                    <a:pt x="231" y="60"/>
                    <a:pt x="231" y="60"/>
                    <a:pt x="231" y="60"/>
                  </a:cubicBezTo>
                  <a:cubicBezTo>
                    <a:pt x="229" y="63"/>
                    <a:pt x="229" y="63"/>
                    <a:pt x="229" y="63"/>
                  </a:cubicBezTo>
                  <a:cubicBezTo>
                    <a:pt x="230" y="64"/>
                    <a:pt x="231" y="65"/>
                    <a:pt x="232" y="66"/>
                  </a:cubicBezTo>
                  <a:cubicBezTo>
                    <a:pt x="235" y="65"/>
                    <a:pt x="235" y="65"/>
                    <a:pt x="235" y="65"/>
                  </a:cubicBezTo>
                  <a:cubicBezTo>
                    <a:pt x="236" y="69"/>
                    <a:pt x="236" y="69"/>
                    <a:pt x="236" y="69"/>
                  </a:cubicBezTo>
                  <a:cubicBezTo>
                    <a:pt x="233" y="70"/>
                    <a:pt x="233" y="70"/>
                    <a:pt x="233" y="70"/>
                  </a:cubicBezTo>
                  <a:cubicBezTo>
                    <a:pt x="233" y="71"/>
                    <a:pt x="233" y="72"/>
                    <a:pt x="232" y="74"/>
                  </a:cubicBezTo>
                  <a:cubicBezTo>
                    <a:pt x="235" y="76"/>
                    <a:pt x="235" y="76"/>
                    <a:pt x="235" y="76"/>
                  </a:cubicBezTo>
                  <a:cubicBezTo>
                    <a:pt x="233" y="79"/>
                    <a:pt x="233" y="79"/>
                    <a:pt x="233" y="79"/>
                  </a:cubicBezTo>
                  <a:cubicBezTo>
                    <a:pt x="230" y="77"/>
                    <a:pt x="230" y="77"/>
                    <a:pt x="230" y="77"/>
                  </a:cubicBezTo>
                  <a:cubicBezTo>
                    <a:pt x="229" y="78"/>
                    <a:pt x="228" y="79"/>
                    <a:pt x="227" y="79"/>
                  </a:cubicBezTo>
                  <a:cubicBezTo>
                    <a:pt x="228" y="83"/>
                    <a:pt x="228" y="83"/>
                    <a:pt x="228" y="83"/>
                  </a:cubicBezTo>
                  <a:cubicBezTo>
                    <a:pt x="224" y="84"/>
                    <a:pt x="224" y="84"/>
                    <a:pt x="224" y="84"/>
                  </a:cubicBezTo>
                  <a:cubicBezTo>
                    <a:pt x="223" y="80"/>
                    <a:pt x="223" y="80"/>
                    <a:pt x="223" y="80"/>
                  </a:cubicBezTo>
                  <a:cubicBezTo>
                    <a:pt x="222" y="80"/>
                    <a:pt x="221" y="80"/>
                    <a:pt x="220" y="80"/>
                  </a:cubicBezTo>
                  <a:cubicBezTo>
                    <a:pt x="218" y="83"/>
                    <a:pt x="218" y="83"/>
                    <a:pt x="218" y="83"/>
                  </a:cubicBezTo>
                  <a:cubicBezTo>
                    <a:pt x="214" y="81"/>
                    <a:pt x="214" y="81"/>
                    <a:pt x="214" y="81"/>
                  </a:cubicBezTo>
                  <a:cubicBezTo>
                    <a:pt x="216" y="78"/>
                    <a:pt x="216" y="78"/>
                    <a:pt x="216" y="78"/>
                  </a:cubicBezTo>
                  <a:cubicBezTo>
                    <a:pt x="215" y="77"/>
                    <a:pt x="215" y="76"/>
                    <a:pt x="214" y="75"/>
                  </a:cubicBezTo>
                  <a:cubicBezTo>
                    <a:pt x="210" y="75"/>
                    <a:pt x="210" y="75"/>
                    <a:pt x="210" y="75"/>
                  </a:cubicBezTo>
                  <a:cubicBezTo>
                    <a:pt x="210" y="75"/>
                    <a:pt x="210" y="75"/>
                    <a:pt x="210" y="75"/>
                  </a:cubicBezTo>
                  <a:cubicBezTo>
                    <a:pt x="210" y="75"/>
                    <a:pt x="210" y="75"/>
                    <a:pt x="209" y="75"/>
                  </a:cubicBezTo>
                  <a:cubicBezTo>
                    <a:pt x="209" y="75"/>
                    <a:pt x="205" y="76"/>
                    <a:pt x="202" y="77"/>
                  </a:cubicBezTo>
                  <a:cubicBezTo>
                    <a:pt x="202" y="79"/>
                    <a:pt x="202" y="80"/>
                    <a:pt x="203" y="82"/>
                  </a:cubicBezTo>
                  <a:cubicBezTo>
                    <a:pt x="206" y="82"/>
                    <a:pt x="209" y="83"/>
                    <a:pt x="210" y="83"/>
                  </a:cubicBezTo>
                  <a:cubicBezTo>
                    <a:pt x="211" y="83"/>
                    <a:pt x="211" y="83"/>
                    <a:pt x="212" y="83"/>
                  </a:cubicBezTo>
                  <a:cubicBezTo>
                    <a:pt x="212" y="84"/>
                    <a:pt x="212" y="85"/>
                    <a:pt x="212" y="85"/>
                  </a:cubicBezTo>
                  <a:cubicBezTo>
                    <a:pt x="212" y="86"/>
                    <a:pt x="212" y="86"/>
                    <a:pt x="212" y="87"/>
                  </a:cubicBezTo>
                  <a:cubicBezTo>
                    <a:pt x="211" y="87"/>
                    <a:pt x="211" y="88"/>
                    <a:pt x="210" y="88"/>
                  </a:cubicBezTo>
                  <a:cubicBezTo>
                    <a:pt x="209" y="88"/>
                    <a:pt x="206" y="88"/>
                    <a:pt x="203" y="88"/>
                  </a:cubicBezTo>
                  <a:cubicBezTo>
                    <a:pt x="202" y="90"/>
                    <a:pt x="202" y="92"/>
                    <a:pt x="202" y="93"/>
                  </a:cubicBezTo>
                  <a:cubicBezTo>
                    <a:pt x="205" y="94"/>
                    <a:pt x="209" y="95"/>
                    <a:pt x="209" y="95"/>
                  </a:cubicBezTo>
                  <a:cubicBezTo>
                    <a:pt x="210" y="95"/>
                    <a:pt x="210" y="96"/>
                    <a:pt x="211" y="96"/>
                  </a:cubicBezTo>
                  <a:cubicBezTo>
                    <a:pt x="211" y="97"/>
                    <a:pt x="211" y="97"/>
                    <a:pt x="211" y="98"/>
                  </a:cubicBezTo>
                  <a:cubicBezTo>
                    <a:pt x="211" y="99"/>
                    <a:pt x="211" y="99"/>
                    <a:pt x="210" y="100"/>
                  </a:cubicBezTo>
                  <a:cubicBezTo>
                    <a:pt x="210" y="100"/>
                    <a:pt x="209" y="100"/>
                    <a:pt x="208" y="100"/>
                  </a:cubicBezTo>
                  <a:cubicBezTo>
                    <a:pt x="208" y="100"/>
                    <a:pt x="204" y="100"/>
                    <a:pt x="201" y="99"/>
                  </a:cubicBezTo>
                  <a:cubicBezTo>
                    <a:pt x="201" y="101"/>
                    <a:pt x="200" y="103"/>
                    <a:pt x="200" y="104"/>
                  </a:cubicBezTo>
                  <a:cubicBezTo>
                    <a:pt x="203" y="105"/>
                    <a:pt x="206" y="107"/>
                    <a:pt x="207" y="107"/>
                  </a:cubicBezTo>
                  <a:cubicBezTo>
                    <a:pt x="207" y="107"/>
                    <a:pt x="208" y="108"/>
                    <a:pt x="208" y="109"/>
                  </a:cubicBezTo>
                  <a:cubicBezTo>
                    <a:pt x="208" y="109"/>
                    <a:pt x="208" y="110"/>
                    <a:pt x="208" y="110"/>
                  </a:cubicBezTo>
                  <a:cubicBezTo>
                    <a:pt x="208" y="111"/>
                    <a:pt x="207" y="111"/>
                    <a:pt x="207" y="112"/>
                  </a:cubicBezTo>
                  <a:cubicBezTo>
                    <a:pt x="206" y="112"/>
                    <a:pt x="205" y="112"/>
                    <a:pt x="205" y="112"/>
                  </a:cubicBezTo>
                  <a:cubicBezTo>
                    <a:pt x="204" y="112"/>
                    <a:pt x="201" y="111"/>
                    <a:pt x="198" y="110"/>
                  </a:cubicBezTo>
                  <a:cubicBezTo>
                    <a:pt x="197" y="112"/>
                    <a:pt x="196" y="113"/>
                    <a:pt x="196" y="114"/>
                  </a:cubicBezTo>
                  <a:cubicBezTo>
                    <a:pt x="198" y="116"/>
                    <a:pt x="201" y="118"/>
                    <a:pt x="202" y="119"/>
                  </a:cubicBezTo>
                  <a:cubicBezTo>
                    <a:pt x="202" y="119"/>
                    <a:pt x="203" y="120"/>
                    <a:pt x="203" y="120"/>
                  </a:cubicBezTo>
                  <a:cubicBezTo>
                    <a:pt x="203" y="121"/>
                    <a:pt x="203" y="121"/>
                    <a:pt x="202" y="122"/>
                  </a:cubicBezTo>
                  <a:cubicBezTo>
                    <a:pt x="202" y="123"/>
                    <a:pt x="202" y="123"/>
                    <a:pt x="201" y="123"/>
                  </a:cubicBezTo>
                  <a:cubicBezTo>
                    <a:pt x="203" y="125"/>
                    <a:pt x="203" y="125"/>
                    <a:pt x="203" y="125"/>
                  </a:cubicBezTo>
                  <a:cubicBezTo>
                    <a:pt x="204" y="123"/>
                    <a:pt x="206" y="122"/>
                    <a:pt x="207" y="122"/>
                  </a:cubicBezTo>
                  <a:cubicBezTo>
                    <a:pt x="206" y="117"/>
                    <a:pt x="206" y="117"/>
                    <a:pt x="206" y="117"/>
                  </a:cubicBezTo>
                  <a:cubicBezTo>
                    <a:pt x="206" y="117"/>
                    <a:pt x="206" y="117"/>
                    <a:pt x="206" y="117"/>
                  </a:cubicBezTo>
                  <a:cubicBezTo>
                    <a:pt x="210" y="116"/>
                    <a:pt x="210" y="116"/>
                    <a:pt x="210" y="116"/>
                  </a:cubicBezTo>
                  <a:cubicBezTo>
                    <a:pt x="212" y="121"/>
                    <a:pt x="212" y="121"/>
                    <a:pt x="212" y="121"/>
                  </a:cubicBezTo>
                  <a:cubicBezTo>
                    <a:pt x="213" y="120"/>
                    <a:pt x="215" y="121"/>
                    <a:pt x="216" y="121"/>
                  </a:cubicBezTo>
                  <a:cubicBezTo>
                    <a:pt x="218" y="118"/>
                    <a:pt x="218" y="118"/>
                    <a:pt x="218" y="118"/>
                  </a:cubicBezTo>
                  <a:cubicBezTo>
                    <a:pt x="222" y="120"/>
                    <a:pt x="222" y="120"/>
                    <a:pt x="222" y="120"/>
                  </a:cubicBezTo>
                  <a:cubicBezTo>
                    <a:pt x="220" y="124"/>
                    <a:pt x="220" y="124"/>
                    <a:pt x="220" y="124"/>
                  </a:cubicBezTo>
                  <a:cubicBezTo>
                    <a:pt x="221" y="125"/>
                    <a:pt x="222" y="126"/>
                    <a:pt x="223" y="127"/>
                  </a:cubicBezTo>
                  <a:cubicBezTo>
                    <a:pt x="227" y="126"/>
                    <a:pt x="227" y="126"/>
                    <a:pt x="227" y="126"/>
                  </a:cubicBezTo>
                  <a:cubicBezTo>
                    <a:pt x="228" y="131"/>
                    <a:pt x="228" y="131"/>
                    <a:pt x="228" y="131"/>
                  </a:cubicBezTo>
                  <a:cubicBezTo>
                    <a:pt x="224" y="132"/>
                    <a:pt x="224" y="132"/>
                    <a:pt x="224" y="132"/>
                  </a:cubicBezTo>
                  <a:cubicBezTo>
                    <a:pt x="224" y="133"/>
                    <a:pt x="224" y="135"/>
                    <a:pt x="223" y="136"/>
                  </a:cubicBezTo>
                  <a:cubicBezTo>
                    <a:pt x="227" y="139"/>
                    <a:pt x="227" y="139"/>
                    <a:pt x="227" y="139"/>
                  </a:cubicBezTo>
                  <a:cubicBezTo>
                    <a:pt x="225" y="142"/>
                    <a:pt x="225" y="142"/>
                    <a:pt x="225" y="142"/>
                  </a:cubicBezTo>
                  <a:cubicBezTo>
                    <a:pt x="221" y="140"/>
                    <a:pt x="221" y="140"/>
                    <a:pt x="221" y="140"/>
                  </a:cubicBezTo>
                  <a:cubicBezTo>
                    <a:pt x="220" y="141"/>
                    <a:pt x="219" y="142"/>
                    <a:pt x="217" y="143"/>
                  </a:cubicBezTo>
                  <a:close/>
                  <a:moveTo>
                    <a:pt x="166" y="218"/>
                  </a:moveTo>
                  <a:cubicBezTo>
                    <a:pt x="169" y="217"/>
                    <a:pt x="169" y="217"/>
                    <a:pt x="169" y="217"/>
                  </a:cubicBezTo>
                  <a:cubicBezTo>
                    <a:pt x="169" y="216"/>
                    <a:pt x="169" y="215"/>
                    <a:pt x="170" y="214"/>
                  </a:cubicBezTo>
                  <a:cubicBezTo>
                    <a:pt x="167" y="212"/>
                    <a:pt x="167" y="212"/>
                    <a:pt x="167" y="212"/>
                  </a:cubicBezTo>
                  <a:cubicBezTo>
                    <a:pt x="169" y="210"/>
                    <a:pt x="169" y="210"/>
                    <a:pt x="169" y="210"/>
                  </a:cubicBezTo>
                  <a:cubicBezTo>
                    <a:pt x="171" y="211"/>
                    <a:pt x="171" y="211"/>
                    <a:pt x="171" y="211"/>
                  </a:cubicBezTo>
                  <a:cubicBezTo>
                    <a:pt x="172" y="210"/>
                    <a:pt x="173" y="210"/>
                    <a:pt x="174" y="209"/>
                  </a:cubicBezTo>
                  <a:cubicBezTo>
                    <a:pt x="173" y="206"/>
                    <a:pt x="173" y="206"/>
                    <a:pt x="173" y="206"/>
                  </a:cubicBezTo>
                  <a:cubicBezTo>
                    <a:pt x="173" y="206"/>
                    <a:pt x="173" y="206"/>
                    <a:pt x="173" y="206"/>
                  </a:cubicBezTo>
                  <a:cubicBezTo>
                    <a:pt x="176" y="206"/>
                    <a:pt x="176" y="206"/>
                    <a:pt x="176" y="206"/>
                  </a:cubicBezTo>
                  <a:cubicBezTo>
                    <a:pt x="177" y="208"/>
                    <a:pt x="177" y="208"/>
                    <a:pt x="177" y="208"/>
                  </a:cubicBezTo>
                  <a:cubicBezTo>
                    <a:pt x="178" y="208"/>
                    <a:pt x="179" y="208"/>
                    <a:pt x="180" y="209"/>
                  </a:cubicBezTo>
                  <a:cubicBezTo>
                    <a:pt x="181" y="206"/>
                    <a:pt x="181" y="206"/>
                    <a:pt x="181" y="206"/>
                  </a:cubicBezTo>
                  <a:cubicBezTo>
                    <a:pt x="184" y="208"/>
                    <a:pt x="184" y="208"/>
                    <a:pt x="184" y="208"/>
                  </a:cubicBezTo>
                  <a:cubicBezTo>
                    <a:pt x="183" y="210"/>
                    <a:pt x="183" y="210"/>
                    <a:pt x="183" y="210"/>
                  </a:cubicBezTo>
                  <a:cubicBezTo>
                    <a:pt x="183" y="211"/>
                    <a:pt x="184" y="212"/>
                    <a:pt x="184" y="213"/>
                  </a:cubicBezTo>
                  <a:cubicBezTo>
                    <a:pt x="187" y="212"/>
                    <a:pt x="187" y="212"/>
                    <a:pt x="187" y="212"/>
                  </a:cubicBezTo>
                  <a:cubicBezTo>
                    <a:pt x="188" y="215"/>
                    <a:pt x="188" y="215"/>
                    <a:pt x="188" y="215"/>
                  </a:cubicBezTo>
                  <a:cubicBezTo>
                    <a:pt x="185" y="216"/>
                    <a:pt x="185" y="216"/>
                    <a:pt x="185" y="216"/>
                  </a:cubicBezTo>
                  <a:cubicBezTo>
                    <a:pt x="185" y="217"/>
                    <a:pt x="185" y="218"/>
                    <a:pt x="185" y="219"/>
                  </a:cubicBezTo>
                  <a:cubicBezTo>
                    <a:pt x="187" y="221"/>
                    <a:pt x="187" y="221"/>
                    <a:pt x="187" y="221"/>
                  </a:cubicBezTo>
                  <a:cubicBezTo>
                    <a:pt x="186" y="223"/>
                    <a:pt x="186" y="223"/>
                    <a:pt x="186" y="223"/>
                  </a:cubicBezTo>
                  <a:cubicBezTo>
                    <a:pt x="183" y="222"/>
                    <a:pt x="183" y="222"/>
                    <a:pt x="183" y="222"/>
                  </a:cubicBezTo>
                  <a:cubicBezTo>
                    <a:pt x="182" y="222"/>
                    <a:pt x="182" y="223"/>
                    <a:pt x="181" y="224"/>
                  </a:cubicBezTo>
                  <a:cubicBezTo>
                    <a:pt x="181" y="226"/>
                    <a:pt x="181" y="226"/>
                    <a:pt x="181" y="226"/>
                  </a:cubicBezTo>
                  <a:cubicBezTo>
                    <a:pt x="178" y="227"/>
                    <a:pt x="178" y="227"/>
                    <a:pt x="178" y="227"/>
                  </a:cubicBezTo>
                  <a:cubicBezTo>
                    <a:pt x="178" y="224"/>
                    <a:pt x="178" y="224"/>
                    <a:pt x="178" y="224"/>
                  </a:cubicBezTo>
                  <a:cubicBezTo>
                    <a:pt x="177" y="224"/>
                    <a:pt x="175" y="224"/>
                    <a:pt x="174" y="224"/>
                  </a:cubicBezTo>
                  <a:cubicBezTo>
                    <a:pt x="173" y="226"/>
                    <a:pt x="173" y="226"/>
                    <a:pt x="173" y="226"/>
                  </a:cubicBezTo>
                  <a:cubicBezTo>
                    <a:pt x="170" y="225"/>
                    <a:pt x="170" y="225"/>
                    <a:pt x="170" y="225"/>
                  </a:cubicBezTo>
                  <a:cubicBezTo>
                    <a:pt x="172" y="222"/>
                    <a:pt x="172" y="222"/>
                    <a:pt x="172" y="222"/>
                  </a:cubicBezTo>
                  <a:cubicBezTo>
                    <a:pt x="171" y="222"/>
                    <a:pt x="170" y="221"/>
                    <a:pt x="170" y="220"/>
                  </a:cubicBezTo>
                  <a:cubicBezTo>
                    <a:pt x="167" y="220"/>
                    <a:pt x="167" y="220"/>
                    <a:pt x="167" y="220"/>
                  </a:cubicBezTo>
                  <a:lnTo>
                    <a:pt x="166" y="218"/>
                  </a:lnTo>
                  <a:close/>
                  <a:moveTo>
                    <a:pt x="166" y="193"/>
                  </a:moveTo>
                  <a:cubicBezTo>
                    <a:pt x="163" y="186"/>
                    <a:pt x="163" y="186"/>
                    <a:pt x="163" y="186"/>
                  </a:cubicBezTo>
                  <a:cubicBezTo>
                    <a:pt x="167" y="183"/>
                    <a:pt x="167" y="183"/>
                    <a:pt x="167" y="183"/>
                  </a:cubicBezTo>
                  <a:cubicBezTo>
                    <a:pt x="167" y="182"/>
                    <a:pt x="166" y="180"/>
                    <a:pt x="166" y="179"/>
                  </a:cubicBezTo>
                  <a:cubicBezTo>
                    <a:pt x="160" y="179"/>
                    <a:pt x="160" y="179"/>
                    <a:pt x="160" y="179"/>
                  </a:cubicBezTo>
                  <a:cubicBezTo>
                    <a:pt x="160" y="171"/>
                    <a:pt x="160" y="171"/>
                    <a:pt x="160" y="171"/>
                  </a:cubicBezTo>
                  <a:cubicBezTo>
                    <a:pt x="166" y="171"/>
                    <a:pt x="166" y="171"/>
                    <a:pt x="166" y="171"/>
                  </a:cubicBezTo>
                  <a:cubicBezTo>
                    <a:pt x="166" y="170"/>
                    <a:pt x="167" y="168"/>
                    <a:pt x="167" y="166"/>
                  </a:cubicBezTo>
                  <a:cubicBezTo>
                    <a:pt x="163" y="164"/>
                    <a:pt x="163" y="164"/>
                    <a:pt x="163" y="164"/>
                  </a:cubicBezTo>
                  <a:cubicBezTo>
                    <a:pt x="166" y="157"/>
                    <a:pt x="166" y="157"/>
                    <a:pt x="166" y="157"/>
                  </a:cubicBezTo>
                  <a:cubicBezTo>
                    <a:pt x="171" y="160"/>
                    <a:pt x="171" y="160"/>
                    <a:pt x="171" y="160"/>
                  </a:cubicBezTo>
                  <a:cubicBezTo>
                    <a:pt x="172" y="159"/>
                    <a:pt x="173" y="158"/>
                    <a:pt x="175" y="157"/>
                  </a:cubicBezTo>
                  <a:cubicBezTo>
                    <a:pt x="172" y="152"/>
                    <a:pt x="172" y="152"/>
                    <a:pt x="172" y="152"/>
                  </a:cubicBezTo>
                  <a:cubicBezTo>
                    <a:pt x="178" y="148"/>
                    <a:pt x="178" y="148"/>
                    <a:pt x="178" y="148"/>
                  </a:cubicBezTo>
                  <a:cubicBezTo>
                    <a:pt x="181" y="153"/>
                    <a:pt x="181" y="153"/>
                    <a:pt x="181" y="153"/>
                  </a:cubicBezTo>
                  <a:cubicBezTo>
                    <a:pt x="183" y="152"/>
                    <a:pt x="184" y="152"/>
                    <a:pt x="186" y="152"/>
                  </a:cubicBezTo>
                  <a:cubicBezTo>
                    <a:pt x="186" y="146"/>
                    <a:pt x="186" y="146"/>
                    <a:pt x="186" y="146"/>
                  </a:cubicBezTo>
                  <a:cubicBezTo>
                    <a:pt x="193" y="146"/>
                    <a:pt x="193" y="146"/>
                    <a:pt x="193" y="146"/>
                  </a:cubicBezTo>
                  <a:cubicBezTo>
                    <a:pt x="193" y="152"/>
                    <a:pt x="193" y="152"/>
                    <a:pt x="193" y="152"/>
                  </a:cubicBezTo>
                  <a:cubicBezTo>
                    <a:pt x="195" y="152"/>
                    <a:pt x="196" y="152"/>
                    <a:pt x="198" y="153"/>
                  </a:cubicBezTo>
                  <a:cubicBezTo>
                    <a:pt x="201" y="148"/>
                    <a:pt x="201" y="148"/>
                    <a:pt x="201" y="148"/>
                  </a:cubicBezTo>
                  <a:cubicBezTo>
                    <a:pt x="207" y="152"/>
                    <a:pt x="207" y="152"/>
                    <a:pt x="207" y="152"/>
                  </a:cubicBezTo>
                  <a:cubicBezTo>
                    <a:pt x="204" y="157"/>
                    <a:pt x="204" y="157"/>
                    <a:pt x="204" y="157"/>
                  </a:cubicBezTo>
                  <a:cubicBezTo>
                    <a:pt x="206" y="158"/>
                    <a:pt x="207" y="159"/>
                    <a:pt x="208" y="160"/>
                  </a:cubicBezTo>
                  <a:cubicBezTo>
                    <a:pt x="213" y="157"/>
                    <a:pt x="213" y="157"/>
                    <a:pt x="213" y="157"/>
                  </a:cubicBezTo>
                  <a:cubicBezTo>
                    <a:pt x="216" y="164"/>
                    <a:pt x="216" y="164"/>
                    <a:pt x="216" y="164"/>
                  </a:cubicBezTo>
                  <a:cubicBezTo>
                    <a:pt x="211" y="166"/>
                    <a:pt x="211" y="166"/>
                    <a:pt x="211" y="166"/>
                  </a:cubicBezTo>
                  <a:cubicBezTo>
                    <a:pt x="212" y="168"/>
                    <a:pt x="212" y="170"/>
                    <a:pt x="213" y="171"/>
                  </a:cubicBezTo>
                  <a:cubicBezTo>
                    <a:pt x="218" y="171"/>
                    <a:pt x="218" y="171"/>
                    <a:pt x="218" y="171"/>
                  </a:cubicBezTo>
                  <a:cubicBezTo>
                    <a:pt x="218" y="179"/>
                    <a:pt x="218" y="179"/>
                    <a:pt x="218" y="179"/>
                  </a:cubicBezTo>
                  <a:cubicBezTo>
                    <a:pt x="213" y="179"/>
                    <a:pt x="213" y="179"/>
                    <a:pt x="213" y="179"/>
                  </a:cubicBezTo>
                  <a:cubicBezTo>
                    <a:pt x="212" y="180"/>
                    <a:pt x="212" y="182"/>
                    <a:pt x="211" y="183"/>
                  </a:cubicBezTo>
                  <a:cubicBezTo>
                    <a:pt x="216" y="186"/>
                    <a:pt x="216" y="186"/>
                    <a:pt x="216" y="186"/>
                  </a:cubicBezTo>
                  <a:cubicBezTo>
                    <a:pt x="213" y="193"/>
                    <a:pt x="213" y="193"/>
                    <a:pt x="213" y="193"/>
                  </a:cubicBezTo>
                  <a:cubicBezTo>
                    <a:pt x="208" y="190"/>
                    <a:pt x="208" y="190"/>
                    <a:pt x="208" y="190"/>
                  </a:cubicBezTo>
                  <a:cubicBezTo>
                    <a:pt x="207" y="191"/>
                    <a:pt x="206" y="192"/>
                    <a:pt x="204" y="193"/>
                  </a:cubicBezTo>
                  <a:cubicBezTo>
                    <a:pt x="207" y="198"/>
                    <a:pt x="207" y="198"/>
                    <a:pt x="207" y="198"/>
                  </a:cubicBezTo>
                  <a:cubicBezTo>
                    <a:pt x="201" y="202"/>
                    <a:pt x="201" y="202"/>
                    <a:pt x="201" y="202"/>
                  </a:cubicBezTo>
                  <a:cubicBezTo>
                    <a:pt x="198" y="197"/>
                    <a:pt x="198" y="197"/>
                    <a:pt x="198" y="197"/>
                  </a:cubicBezTo>
                  <a:cubicBezTo>
                    <a:pt x="196" y="198"/>
                    <a:pt x="195" y="198"/>
                    <a:pt x="193" y="198"/>
                  </a:cubicBezTo>
                  <a:cubicBezTo>
                    <a:pt x="193" y="204"/>
                    <a:pt x="193" y="204"/>
                    <a:pt x="193" y="204"/>
                  </a:cubicBezTo>
                  <a:cubicBezTo>
                    <a:pt x="186" y="204"/>
                    <a:pt x="186" y="204"/>
                    <a:pt x="186" y="204"/>
                  </a:cubicBezTo>
                  <a:cubicBezTo>
                    <a:pt x="186" y="198"/>
                    <a:pt x="186" y="198"/>
                    <a:pt x="186" y="198"/>
                  </a:cubicBezTo>
                  <a:cubicBezTo>
                    <a:pt x="184" y="198"/>
                    <a:pt x="183" y="198"/>
                    <a:pt x="181" y="197"/>
                  </a:cubicBezTo>
                  <a:cubicBezTo>
                    <a:pt x="178" y="202"/>
                    <a:pt x="178" y="202"/>
                    <a:pt x="178" y="202"/>
                  </a:cubicBezTo>
                  <a:cubicBezTo>
                    <a:pt x="172" y="198"/>
                    <a:pt x="172" y="198"/>
                    <a:pt x="172" y="198"/>
                  </a:cubicBezTo>
                  <a:cubicBezTo>
                    <a:pt x="175" y="193"/>
                    <a:pt x="175" y="193"/>
                    <a:pt x="175" y="193"/>
                  </a:cubicBezTo>
                  <a:cubicBezTo>
                    <a:pt x="173" y="192"/>
                    <a:pt x="172" y="191"/>
                    <a:pt x="171" y="190"/>
                  </a:cubicBezTo>
                  <a:lnTo>
                    <a:pt x="166" y="193"/>
                  </a:lnTo>
                  <a:close/>
                  <a:moveTo>
                    <a:pt x="162" y="217"/>
                  </a:moveTo>
                  <a:cubicBezTo>
                    <a:pt x="161" y="218"/>
                    <a:pt x="160" y="218"/>
                    <a:pt x="159" y="218"/>
                  </a:cubicBezTo>
                  <a:cubicBezTo>
                    <a:pt x="158" y="218"/>
                    <a:pt x="153" y="217"/>
                    <a:pt x="149" y="217"/>
                  </a:cubicBezTo>
                  <a:cubicBezTo>
                    <a:pt x="148" y="219"/>
                    <a:pt x="147" y="222"/>
                    <a:pt x="145" y="224"/>
                  </a:cubicBezTo>
                  <a:cubicBezTo>
                    <a:pt x="149" y="228"/>
                    <a:pt x="152" y="231"/>
                    <a:pt x="153" y="232"/>
                  </a:cubicBezTo>
                  <a:cubicBezTo>
                    <a:pt x="153" y="233"/>
                    <a:pt x="153" y="233"/>
                    <a:pt x="153" y="234"/>
                  </a:cubicBezTo>
                  <a:cubicBezTo>
                    <a:pt x="153" y="235"/>
                    <a:pt x="153" y="236"/>
                    <a:pt x="153" y="237"/>
                  </a:cubicBezTo>
                  <a:cubicBezTo>
                    <a:pt x="152" y="237"/>
                    <a:pt x="151" y="238"/>
                    <a:pt x="150" y="238"/>
                  </a:cubicBezTo>
                  <a:cubicBezTo>
                    <a:pt x="149" y="238"/>
                    <a:pt x="149" y="238"/>
                    <a:pt x="148" y="237"/>
                  </a:cubicBezTo>
                  <a:cubicBezTo>
                    <a:pt x="147" y="237"/>
                    <a:pt x="143" y="234"/>
                    <a:pt x="140" y="231"/>
                  </a:cubicBezTo>
                  <a:cubicBezTo>
                    <a:pt x="138" y="233"/>
                    <a:pt x="135" y="235"/>
                    <a:pt x="133" y="236"/>
                  </a:cubicBezTo>
                  <a:cubicBezTo>
                    <a:pt x="134" y="240"/>
                    <a:pt x="135" y="245"/>
                    <a:pt x="135" y="246"/>
                  </a:cubicBezTo>
                  <a:cubicBezTo>
                    <a:pt x="135" y="247"/>
                    <a:pt x="135" y="248"/>
                    <a:pt x="134" y="248"/>
                  </a:cubicBezTo>
                  <a:cubicBezTo>
                    <a:pt x="134" y="249"/>
                    <a:pt x="133" y="250"/>
                    <a:pt x="133" y="250"/>
                  </a:cubicBezTo>
                  <a:cubicBezTo>
                    <a:pt x="132" y="250"/>
                    <a:pt x="131" y="250"/>
                    <a:pt x="130" y="250"/>
                  </a:cubicBezTo>
                  <a:cubicBezTo>
                    <a:pt x="129" y="249"/>
                    <a:pt x="129" y="249"/>
                    <a:pt x="128" y="248"/>
                  </a:cubicBezTo>
                  <a:cubicBezTo>
                    <a:pt x="128" y="247"/>
                    <a:pt x="126" y="243"/>
                    <a:pt x="124" y="239"/>
                  </a:cubicBezTo>
                  <a:cubicBezTo>
                    <a:pt x="121" y="240"/>
                    <a:pt x="118" y="240"/>
                    <a:pt x="115" y="240"/>
                  </a:cubicBezTo>
                  <a:cubicBezTo>
                    <a:pt x="114" y="244"/>
                    <a:pt x="113" y="248"/>
                    <a:pt x="113" y="249"/>
                  </a:cubicBezTo>
                  <a:cubicBezTo>
                    <a:pt x="112" y="250"/>
                    <a:pt x="112" y="251"/>
                    <a:pt x="111" y="251"/>
                  </a:cubicBezTo>
                  <a:cubicBezTo>
                    <a:pt x="110" y="251"/>
                    <a:pt x="109" y="251"/>
                    <a:pt x="109" y="251"/>
                  </a:cubicBezTo>
                  <a:cubicBezTo>
                    <a:pt x="108" y="251"/>
                    <a:pt x="107" y="251"/>
                    <a:pt x="106" y="250"/>
                  </a:cubicBezTo>
                  <a:cubicBezTo>
                    <a:pt x="106" y="249"/>
                    <a:pt x="106" y="248"/>
                    <a:pt x="106" y="248"/>
                  </a:cubicBezTo>
                  <a:cubicBezTo>
                    <a:pt x="106" y="247"/>
                    <a:pt x="106" y="242"/>
                    <a:pt x="107" y="238"/>
                  </a:cubicBezTo>
                  <a:cubicBezTo>
                    <a:pt x="104" y="237"/>
                    <a:pt x="101" y="236"/>
                    <a:pt x="99" y="234"/>
                  </a:cubicBezTo>
                  <a:cubicBezTo>
                    <a:pt x="96" y="237"/>
                    <a:pt x="93" y="240"/>
                    <a:pt x="92" y="241"/>
                  </a:cubicBezTo>
                  <a:cubicBezTo>
                    <a:pt x="91" y="241"/>
                    <a:pt x="90" y="242"/>
                    <a:pt x="89" y="242"/>
                  </a:cubicBezTo>
                  <a:cubicBezTo>
                    <a:pt x="89" y="241"/>
                    <a:pt x="88" y="241"/>
                    <a:pt x="87" y="241"/>
                  </a:cubicBezTo>
                  <a:cubicBezTo>
                    <a:pt x="86" y="240"/>
                    <a:pt x="86" y="239"/>
                    <a:pt x="86" y="238"/>
                  </a:cubicBezTo>
                  <a:cubicBezTo>
                    <a:pt x="86" y="238"/>
                    <a:pt x="86" y="237"/>
                    <a:pt x="87" y="236"/>
                  </a:cubicBezTo>
                  <a:cubicBezTo>
                    <a:pt x="87" y="235"/>
                    <a:pt x="90" y="231"/>
                    <a:pt x="92" y="228"/>
                  </a:cubicBezTo>
                  <a:cubicBezTo>
                    <a:pt x="91" y="226"/>
                    <a:pt x="89" y="223"/>
                    <a:pt x="88" y="221"/>
                  </a:cubicBezTo>
                  <a:cubicBezTo>
                    <a:pt x="84" y="222"/>
                    <a:pt x="79" y="223"/>
                    <a:pt x="78" y="223"/>
                  </a:cubicBezTo>
                  <a:cubicBezTo>
                    <a:pt x="77" y="223"/>
                    <a:pt x="76" y="223"/>
                    <a:pt x="75" y="223"/>
                  </a:cubicBezTo>
                  <a:cubicBezTo>
                    <a:pt x="75" y="222"/>
                    <a:pt x="74" y="221"/>
                    <a:pt x="74" y="221"/>
                  </a:cubicBezTo>
                  <a:cubicBezTo>
                    <a:pt x="74" y="220"/>
                    <a:pt x="74" y="219"/>
                    <a:pt x="74" y="218"/>
                  </a:cubicBezTo>
                  <a:cubicBezTo>
                    <a:pt x="74" y="217"/>
                    <a:pt x="75" y="217"/>
                    <a:pt x="76" y="216"/>
                  </a:cubicBezTo>
                  <a:cubicBezTo>
                    <a:pt x="77" y="216"/>
                    <a:pt x="81" y="214"/>
                    <a:pt x="85" y="212"/>
                  </a:cubicBezTo>
                  <a:cubicBezTo>
                    <a:pt x="85" y="209"/>
                    <a:pt x="85" y="207"/>
                    <a:pt x="85" y="204"/>
                  </a:cubicBezTo>
                  <a:cubicBezTo>
                    <a:pt x="81" y="202"/>
                    <a:pt x="76" y="201"/>
                    <a:pt x="75" y="201"/>
                  </a:cubicBezTo>
                  <a:cubicBezTo>
                    <a:pt x="74" y="200"/>
                    <a:pt x="73" y="200"/>
                    <a:pt x="73" y="199"/>
                  </a:cubicBezTo>
                  <a:cubicBezTo>
                    <a:pt x="72" y="198"/>
                    <a:pt x="72" y="197"/>
                    <a:pt x="72" y="197"/>
                  </a:cubicBezTo>
                  <a:cubicBezTo>
                    <a:pt x="73" y="196"/>
                    <a:pt x="73" y="195"/>
                    <a:pt x="74" y="194"/>
                  </a:cubicBezTo>
                  <a:cubicBezTo>
                    <a:pt x="74" y="194"/>
                    <a:pt x="75" y="194"/>
                    <a:pt x="76" y="194"/>
                  </a:cubicBezTo>
                  <a:cubicBezTo>
                    <a:pt x="77" y="194"/>
                    <a:pt x="82" y="194"/>
                    <a:pt x="87" y="195"/>
                  </a:cubicBezTo>
                  <a:cubicBezTo>
                    <a:pt x="88" y="192"/>
                    <a:pt x="89" y="190"/>
                    <a:pt x="90" y="187"/>
                  </a:cubicBezTo>
                  <a:cubicBezTo>
                    <a:pt x="87" y="184"/>
                    <a:pt x="84" y="181"/>
                    <a:pt x="83" y="180"/>
                  </a:cubicBezTo>
                  <a:cubicBezTo>
                    <a:pt x="82" y="179"/>
                    <a:pt x="82" y="178"/>
                    <a:pt x="82" y="177"/>
                  </a:cubicBezTo>
                  <a:cubicBezTo>
                    <a:pt x="82" y="177"/>
                    <a:pt x="83" y="176"/>
                    <a:pt x="83" y="175"/>
                  </a:cubicBezTo>
                  <a:cubicBezTo>
                    <a:pt x="77" y="177"/>
                    <a:pt x="77" y="177"/>
                    <a:pt x="77" y="177"/>
                  </a:cubicBezTo>
                  <a:cubicBezTo>
                    <a:pt x="76" y="171"/>
                    <a:pt x="76" y="171"/>
                    <a:pt x="76" y="171"/>
                  </a:cubicBezTo>
                  <a:cubicBezTo>
                    <a:pt x="74" y="171"/>
                    <a:pt x="72" y="171"/>
                    <a:pt x="70" y="170"/>
                  </a:cubicBezTo>
                  <a:cubicBezTo>
                    <a:pt x="67" y="175"/>
                    <a:pt x="67" y="175"/>
                    <a:pt x="67" y="175"/>
                  </a:cubicBezTo>
                  <a:cubicBezTo>
                    <a:pt x="62" y="172"/>
                    <a:pt x="62" y="172"/>
                    <a:pt x="62" y="172"/>
                  </a:cubicBezTo>
                  <a:cubicBezTo>
                    <a:pt x="65" y="167"/>
                    <a:pt x="65" y="167"/>
                    <a:pt x="65" y="167"/>
                  </a:cubicBezTo>
                  <a:cubicBezTo>
                    <a:pt x="63" y="166"/>
                    <a:pt x="62" y="164"/>
                    <a:pt x="61" y="162"/>
                  </a:cubicBezTo>
                  <a:cubicBezTo>
                    <a:pt x="56" y="164"/>
                    <a:pt x="56" y="164"/>
                    <a:pt x="56" y="164"/>
                  </a:cubicBezTo>
                  <a:cubicBezTo>
                    <a:pt x="54" y="158"/>
                    <a:pt x="54" y="158"/>
                    <a:pt x="54" y="158"/>
                  </a:cubicBezTo>
                  <a:cubicBezTo>
                    <a:pt x="60" y="156"/>
                    <a:pt x="60" y="156"/>
                    <a:pt x="60" y="156"/>
                  </a:cubicBezTo>
                  <a:cubicBezTo>
                    <a:pt x="60" y="154"/>
                    <a:pt x="60" y="152"/>
                    <a:pt x="61" y="150"/>
                  </a:cubicBezTo>
                  <a:cubicBezTo>
                    <a:pt x="56" y="147"/>
                    <a:pt x="56" y="147"/>
                    <a:pt x="56" y="147"/>
                  </a:cubicBezTo>
                  <a:cubicBezTo>
                    <a:pt x="59" y="142"/>
                    <a:pt x="59" y="142"/>
                    <a:pt x="59" y="142"/>
                  </a:cubicBezTo>
                  <a:cubicBezTo>
                    <a:pt x="64" y="145"/>
                    <a:pt x="64" y="145"/>
                    <a:pt x="64" y="145"/>
                  </a:cubicBezTo>
                  <a:cubicBezTo>
                    <a:pt x="65" y="144"/>
                    <a:pt x="67" y="142"/>
                    <a:pt x="69" y="142"/>
                  </a:cubicBezTo>
                  <a:cubicBezTo>
                    <a:pt x="67" y="136"/>
                    <a:pt x="67" y="136"/>
                    <a:pt x="67" y="136"/>
                  </a:cubicBezTo>
                  <a:cubicBezTo>
                    <a:pt x="67" y="136"/>
                    <a:pt x="67" y="136"/>
                    <a:pt x="67" y="136"/>
                  </a:cubicBezTo>
                  <a:cubicBezTo>
                    <a:pt x="73" y="135"/>
                    <a:pt x="73" y="135"/>
                    <a:pt x="73" y="135"/>
                  </a:cubicBezTo>
                  <a:cubicBezTo>
                    <a:pt x="74" y="140"/>
                    <a:pt x="74" y="140"/>
                    <a:pt x="74" y="140"/>
                  </a:cubicBezTo>
                  <a:cubicBezTo>
                    <a:pt x="76" y="140"/>
                    <a:pt x="78" y="140"/>
                    <a:pt x="80" y="141"/>
                  </a:cubicBezTo>
                  <a:cubicBezTo>
                    <a:pt x="83" y="136"/>
                    <a:pt x="83" y="136"/>
                    <a:pt x="83" y="136"/>
                  </a:cubicBezTo>
                  <a:cubicBezTo>
                    <a:pt x="88" y="139"/>
                    <a:pt x="88" y="139"/>
                    <a:pt x="88" y="139"/>
                  </a:cubicBezTo>
                  <a:cubicBezTo>
                    <a:pt x="85" y="144"/>
                    <a:pt x="85" y="144"/>
                    <a:pt x="85" y="144"/>
                  </a:cubicBezTo>
                  <a:cubicBezTo>
                    <a:pt x="87" y="145"/>
                    <a:pt x="88" y="147"/>
                    <a:pt x="89" y="149"/>
                  </a:cubicBezTo>
                  <a:cubicBezTo>
                    <a:pt x="95" y="148"/>
                    <a:pt x="95" y="148"/>
                    <a:pt x="95" y="148"/>
                  </a:cubicBezTo>
                  <a:cubicBezTo>
                    <a:pt x="96" y="153"/>
                    <a:pt x="96" y="153"/>
                    <a:pt x="96" y="153"/>
                  </a:cubicBezTo>
                  <a:cubicBezTo>
                    <a:pt x="91" y="155"/>
                    <a:pt x="91" y="155"/>
                    <a:pt x="91" y="155"/>
                  </a:cubicBezTo>
                  <a:cubicBezTo>
                    <a:pt x="91" y="157"/>
                    <a:pt x="90" y="159"/>
                    <a:pt x="90" y="161"/>
                  </a:cubicBezTo>
                  <a:cubicBezTo>
                    <a:pt x="95" y="164"/>
                    <a:pt x="95" y="164"/>
                    <a:pt x="95" y="164"/>
                  </a:cubicBezTo>
                  <a:cubicBezTo>
                    <a:pt x="92" y="169"/>
                    <a:pt x="92" y="169"/>
                    <a:pt x="92" y="169"/>
                  </a:cubicBezTo>
                  <a:cubicBezTo>
                    <a:pt x="87" y="166"/>
                    <a:pt x="87" y="166"/>
                    <a:pt x="87" y="166"/>
                  </a:cubicBezTo>
                  <a:cubicBezTo>
                    <a:pt x="85" y="167"/>
                    <a:pt x="84" y="169"/>
                    <a:pt x="82" y="170"/>
                  </a:cubicBezTo>
                  <a:cubicBezTo>
                    <a:pt x="83" y="175"/>
                    <a:pt x="83" y="175"/>
                    <a:pt x="83" y="175"/>
                  </a:cubicBezTo>
                  <a:cubicBezTo>
                    <a:pt x="83" y="175"/>
                    <a:pt x="83" y="175"/>
                    <a:pt x="83" y="175"/>
                  </a:cubicBezTo>
                  <a:cubicBezTo>
                    <a:pt x="84" y="174"/>
                    <a:pt x="85" y="174"/>
                    <a:pt x="85" y="174"/>
                  </a:cubicBezTo>
                  <a:cubicBezTo>
                    <a:pt x="86" y="174"/>
                    <a:pt x="87" y="174"/>
                    <a:pt x="88" y="174"/>
                  </a:cubicBezTo>
                  <a:cubicBezTo>
                    <a:pt x="89" y="175"/>
                    <a:pt x="92" y="178"/>
                    <a:pt x="96" y="180"/>
                  </a:cubicBezTo>
                  <a:cubicBezTo>
                    <a:pt x="98" y="179"/>
                    <a:pt x="100" y="177"/>
                    <a:pt x="103" y="175"/>
                  </a:cubicBezTo>
                  <a:cubicBezTo>
                    <a:pt x="102" y="171"/>
                    <a:pt x="101" y="167"/>
                    <a:pt x="101" y="166"/>
                  </a:cubicBezTo>
                  <a:cubicBezTo>
                    <a:pt x="101" y="165"/>
                    <a:pt x="101" y="164"/>
                    <a:pt x="101" y="163"/>
                  </a:cubicBezTo>
                  <a:cubicBezTo>
                    <a:pt x="102" y="163"/>
                    <a:pt x="102" y="162"/>
                    <a:pt x="103" y="162"/>
                  </a:cubicBezTo>
                  <a:cubicBezTo>
                    <a:pt x="104" y="162"/>
                    <a:pt x="105" y="162"/>
                    <a:pt x="106" y="162"/>
                  </a:cubicBezTo>
                  <a:cubicBezTo>
                    <a:pt x="106" y="162"/>
                    <a:pt x="107" y="163"/>
                    <a:pt x="107" y="164"/>
                  </a:cubicBezTo>
                  <a:cubicBezTo>
                    <a:pt x="108" y="164"/>
                    <a:pt x="110" y="169"/>
                    <a:pt x="111" y="172"/>
                  </a:cubicBezTo>
                  <a:cubicBezTo>
                    <a:pt x="114" y="172"/>
                    <a:pt x="117" y="172"/>
                    <a:pt x="120" y="172"/>
                  </a:cubicBezTo>
                  <a:cubicBezTo>
                    <a:pt x="121" y="168"/>
                    <a:pt x="123" y="164"/>
                    <a:pt x="123" y="163"/>
                  </a:cubicBezTo>
                  <a:cubicBezTo>
                    <a:pt x="123" y="162"/>
                    <a:pt x="124" y="161"/>
                    <a:pt x="125" y="161"/>
                  </a:cubicBezTo>
                  <a:cubicBezTo>
                    <a:pt x="125" y="160"/>
                    <a:pt x="126" y="160"/>
                    <a:pt x="127" y="160"/>
                  </a:cubicBezTo>
                  <a:cubicBezTo>
                    <a:pt x="128" y="161"/>
                    <a:pt x="129" y="161"/>
                    <a:pt x="129" y="162"/>
                  </a:cubicBezTo>
                  <a:cubicBezTo>
                    <a:pt x="130" y="162"/>
                    <a:pt x="130" y="163"/>
                    <a:pt x="130" y="164"/>
                  </a:cubicBezTo>
                  <a:cubicBezTo>
                    <a:pt x="130" y="165"/>
                    <a:pt x="129" y="169"/>
                    <a:pt x="129" y="173"/>
                  </a:cubicBezTo>
                  <a:cubicBezTo>
                    <a:pt x="132" y="174"/>
                    <a:pt x="134" y="176"/>
                    <a:pt x="137" y="178"/>
                  </a:cubicBezTo>
                  <a:cubicBezTo>
                    <a:pt x="140" y="175"/>
                    <a:pt x="143" y="172"/>
                    <a:pt x="144" y="171"/>
                  </a:cubicBezTo>
                  <a:cubicBezTo>
                    <a:pt x="144" y="170"/>
                    <a:pt x="145" y="170"/>
                    <a:pt x="146" y="170"/>
                  </a:cubicBezTo>
                  <a:cubicBezTo>
                    <a:pt x="147" y="170"/>
                    <a:pt x="148" y="170"/>
                    <a:pt x="149" y="171"/>
                  </a:cubicBezTo>
                  <a:cubicBezTo>
                    <a:pt x="149" y="172"/>
                    <a:pt x="150" y="172"/>
                    <a:pt x="150" y="173"/>
                  </a:cubicBezTo>
                  <a:cubicBezTo>
                    <a:pt x="150" y="174"/>
                    <a:pt x="150" y="175"/>
                    <a:pt x="149" y="176"/>
                  </a:cubicBezTo>
                  <a:cubicBezTo>
                    <a:pt x="149" y="177"/>
                    <a:pt x="146" y="180"/>
                    <a:pt x="143" y="184"/>
                  </a:cubicBezTo>
                  <a:cubicBezTo>
                    <a:pt x="145" y="186"/>
                    <a:pt x="147" y="188"/>
                    <a:pt x="148" y="191"/>
                  </a:cubicBezTo>
                  <a:cubicBezTo>
                    <a:pt x="152" y="190"/>
                    <a:pt x="157" y="189"/>
                    <a:pt x="158" y="189"/>
                  </a:cubicBezTo>
                  <a:cubicBezTo>
                    <a:pt x="159" y="189"/>
                    <a:pt x="159" y="189"/>
                    <a:pt x="160" y="189"/>
                  </a:cubicBezTo>
                  <a:cubicBezTo>
                    <a:pt x="161" y="190"/>
                    <a:pt x="161" y="190"/>
                    <a:pt x="162" y="191"/>
                  </a:cubicBezTo>
                  <a:cubicBezTo>
                    <a:pt x="162" y="192"/>
                    <a:pt x="162" y="193"/>
                    <a:pt x="162" y="194"/>
                  </a:cubicBezTo>
                  <a:cubicBezTo>
                    <a:pt x="161" y="194"/>
                    <a:pt x="161" y="195"/>
                    <a:pt x="160" y="195"/>
                  </a:cubicBezTo>
                  <a:cubicBezTo>
                    <a:pt x="159" y="196"/>
                    <a:pt x="155" y="198"/>
                    <a:pt x="150" y="200"/>
                  </a:cubicBezTo>
                  <a:cubicBezTo>
                    <a:pt x="151" y="202"/>
                    <a:pt x="151" y="205"/>
                    <a:pt x="151" y="208"/>
                  </a:cubicBezTo>
                  <a:cubicBezTo>
                    <a:pt x="155" y="209"/>
                    <a:pt x="160" y="211"/>
                    <a:pt x="161" y="211"/>
                  </a:cubicBezTo>
                  <a:cubicBezTo>
                    <a:pt x="162" y="211"/>
                    <a:pt x="162" y="212"/>
                    <a:pt x="163" y="213"/>
                  </a:cubicBezTo>
                  <a:cubicBezTo>
                    <a:pt x="163" y="213"/>
                    <a:pt x="163" y="214"/>
                    <a:pt x="163" y="215"/>
                  </a:cubicBezTo>
                  <a:cubicBezTo>
                    <a:pt x="163" y="216"/>
                    <a:pt x="163" y="217"/>
                    <a:pt x="162" y="217"/>
                  </a:cubicBezTo>
                  <a:close/>
                  <a:moveTo>
                    <a:pt x="143" y="260"/>
                  </a:moveTo>
                  <a:cubicBezTo>
                    <a:pt x="142" y="259"/>
                    <a:pt x="141" y="258"/>
                    <a:pt x="141" y="257"/>
                  </a:cubicBezTo>
                  <a:cubicBezTo>
                    <a:pt x="138" y="258"/>
                    <a:pt x="138" y="258"/>
                    <a:pt x="138" y="258"/>
                  </a:cubicBezTo>
                  <a:cubicBezTo>
                    <a:pt x="137" y="255"/>
                    <a:pt x="137" y="255"/>
                    <a:pt x="137" y="255"/>
                  </a:cubicBezTo>
                  <a:cubicBezTo>
                    <a:pt x="140" y="255"/>
                    <a:pt x="140" y="255"/>
                    <a:pt x="140" y="255"/>
                  </a:cubicBezTo>
                  <a:cubicBezTo>
                    <a:pt x="140" y="253"/>
                    <a:pt x="140" y="252"/>
                    <a:pt x="140" y="251"/>
                  </a:cubicBezTo>
                  <a:cubicBezTo>
                    <a:pt x="138" y="250"/>
                    <a:pt x="138" y="250"/>
                    <a:pt x="138" y="250"/>
                  </a:cubicBezTo>
                  <a:cubicBezTo>
                    <a:pt x="139" y="247"/>
                    <a:pt x="139" y="247"/>
                    <a:pt x="139" y="247"/>
                  </a:cubicBezTo>
                  <a:cubicBezTo>
                    <a:pt x="142" y="249"/>
                    <a:pt x="142" y="249"/>
                    <a:pt x="142" y="249"/>
                  </a:cubicBezTo>
                  <a:cubicBezTo>
                    <a:pt x="143" y="248"/>
                    <a:pt x="144" y="247"/>
                    <a:pt x="145" y="247"/>
                  </a:cubicBezTo>
                  <a:cubicBezTo>
                    <a:pt x="144" y="244"/>
                    <a:pt x="144" y="244"/>
                    <a:pt x="144" y="244"/>
                  </a:cubicBezTo>
                  <a:cubicBezTo>
                    <a:pt x="144" y="244"/>
                    <a:pt x="144" y="244"/>
                    <a:pt x="144" y="244"/>
                  </a:cubicBezTo>
                  <a:cubicBezTo>
                    <a:pt x="147" y="243"/>
                    <a:pt x="147" y="243"/>
                    <a:pt x="147" y="243"/>
                  </a:cubicBezTo>
                  <a:cubicBezTo>
                    <a:pt x="148" y="246"/>
                    <a:pt x="148" y="246"/>
                    <a:pt x="148" y="246"/>
                  </a:cubicBezTo>
                  <a:cubicBezTo>
                    <a:pt x="149" y="246"/>
                    <a:pt x="150" y="246"/>
                    <a:pt x="151" y="247"/>
                  </a:cubicBezTo>
                  <a:cubicBezTo>
                    <a:pt x="152" y="244"/>
                    <a:pt x="152" y="244"/>
                    <a:pt x="152" y="244"/>
                  </a:cubicBezTo>
                  <a:cubicBezTo>
                    <a:pt x="155" y="246"/>
                    <a:pt x="155" y="246"/>
                    <a:pt x="155" y="246"/>
                  </a:cubicBezTo>
                  <a:cubicBezTo>
                    <a:pt x="153" y="248"/>
                    <a:pt x="153" y="248"/>
                    <a:pt x="153" y="248"/>
                  </a:cubicBezTo>
                  <a:cubicBezTo>
                    <a:pt x="154" y="249"/>
                    <a:pt x="155" y="250"/>
                    <a:pt x="155" y="251"/>
                  </a:cubicBezTo>
                  <a:cubicBezTo>
                    <a:pt x="158" y="250"/>
                    <a:pt x="158" y="250"/>
                    <a:pt x="158" y="250"/>
                  </a:cubicBezTo>
                  <a:cubicBezTo>
                    <a:pt x="159" y="253"/>
                    <a:pt x="159" y="253"/>
                    <a:pt x="159" y="253"/>
                  </a:cubicBezTo>
                  <a:cubicBezTo>
                    <a:pt x="156" y="254"/>
                    <a:pt x="156" y="254"/>
                    <a:pt x="156" y="254"/>
                  </a:cubicBezTo>
                  <a:cubicBezTo>
                    <a:pt x="156" y="255"/>
                    <a:pt x="156" y="256"/>
                    <a:pt x="155" y="257"/>
                  </a:cubicBezTo>
                  <a:cubicBezTo>
                    <a:pt x="158" y="258"/>
                    <a:pt x="158" y="258"/>
                    <a:pt x="158" y="258"/>
                  </a:cubicBezTo>
                  <a:cubicBezTo>
                    <a:pt x="156" y="261"/>
                    <a:pt x="156" y="261"/>
                    <a:pt x="156" y="261"/>
                  </a:cubicBezTo>
                  <a:cubicBezTo>
                    <a:pt x="154" y="259"/>
                    <a:pt x="154" y="259"/>
                    <a:pt x="154" y="259"/>
                  </a:cubicBezTo>
                  <a:cubicBezTo>
                    <a:pt x="153" y="260"/>
                    <a:pt x="152" y="261"/>
                    <a:pt x="151" y="261"/>
                  </a:cubicBezTo>
                  <a:cubicBezTo>
                    <a:pt x="152" y="264"/>
                    <a:pt x="152" y="264"/>
                    <a:pt x="152" y="264"/>
                  </a:cubicBezTo>
                  <a:cubicBezTo>
                    <a:pt x="149" y="265"/>
                    <a:pt x="149" y="265"/>
                    <a:pt x="149" y="265"/>
                  </a:cubicBezTo>
                  <a:cubicBezTo>
                    <a:pt x="148" y="262"/>
                    <a:pt x="148" y="262"/>
                    <a:pt x="148" y="262"/>
                  </a:cubicBezTo>
                  <a:cubicBezTo>
                    <a:pt x="147" y="262"/>
                    <a:pt x="146" y="262"/>
                    <a:pt x="145" y="262"/>
                  </a:cubicBezTo>
                  <a:cubicBezTo>
                    <a:pt x="144" y="264"/>
                    <a:pt x="144" y="264"/>
                    <a:pt x="144" y="264"/>
                  </a:cubicBezTo>
                  <a:cubicBezTo>
                    <a:pt x="141" y="263"/>
                    <a:pt x="141" y="263"/>
                    <a:pt x="141" y="263"/>
                  </a:cubicBezTo>
                  <a:lnTo>
                    <a:pt x="143" y="260"/>
                  </a:lnTo>
                  <a:close/>
                  <a:moveTo>
                    <a:pt x="128" y="310"/>
                  </a:moveTo>
                  <a:cubicBezTo>
                    <a:pt x="127" y="310"/>
                    <a:pt x="125" y="309"/>
                    <a:pt x="124" y="308"/>
                  </a:cubicBezTo>
                  <a:cubicBezTo>
                    <a:pt x="122" y="310"/>
                    <a:pt x="120" y="311"/>
                    <a:pt x="119" y="312"/>
                  </a:cubicBezTo>
                  <a:cubicBezTo>
                    <a:pt x="119" y="312"/>
                    <a:pt x="119" y="312"/>
                    <a:pt x="118" y="312"/>
                  </a:cubicBezTo>
                  <a:cubicBezTo>
                    <a:pt x="118" y="312"/>
                    <a:pt x="117" y="312"/>
                    <a:pt x="117" y="312"/>
                  </a:cubicBezTo>
                  <a:cubicBezTo>
                    <a:pt x="116" y="311"/>
                    <a:pt x="116" y="311"/>
                    <a:pt x="116" y="310"/>
                  </a:cubicBezTo>
                  <a:cubicBezTo>
                    <a:pt x="116" y="310"/>
                    <a:pt x="116" y="309"/>
                    <a:pt x="116" y="309"/>
                  </a:cubicBezTo>
                  <a:cubicBezTo>
                    <a:pt x="117" y="309"/>
                    <a:pt x="118" y="306"/>
                    <a:pt x="120" y="304"/>
                  </a:cubicBezTo>
                  <a:cubicBezTo>
                    <a:pt x="119" y="303"/>
                    <a:pt x="118" y="302"/>
                    <a:pt x="117" y="300"/>
                  </a:cubicBezTo>
                  <a:cubicBezTo>
                    <a:pt x="115" y="301"/>
                    <a:pt x="112" y="301"/>
                    <a:pt x="111" y="301"/>
                  </a:cubicBezTo>
                  <a:cubicBezTo>
                    <a:pt x="111" y="301"/>
                    <a:pt x="110" y="301"/>
                    <a:pt x="110" y="301"/>
                  </a:cubicBezTo>
                  <a:cubicBezTo>
                    <a:pt x="109" y="301"/>
                    <a:pt x="109" y="300"/>
                    <a:pt x="109" y="300"/>
                  </a:cubicBezTo>
                  <a:cubicBezTo>
                    <a:pt x="109" y="299"/>
                    <a:pt x="109" y="299"/>
                    <a:pt x="109" y="298"/>
                  </a:cubicBezTo>
                  <a:cubicBezTo>
                    <a:pt x="109" y="298"/>
                    <a:pt x="109" y="298"/>
                    <a:pt x="110" y="297"/>
                  </a:cubicBezTo>
                  <a:cubicBezTo>
                    <a:pt x="110" y="297"/>
                    <a:pt x="113" y="296"/>
                    <a:pt x="115" y="295"/>
                  </a:cubicBezTo>
                  <a:cubicBezTo>
                    <a:pt x="115" y="293"/>
                    <a:pt x="115" y="292"/>
                    <a:pt x="115" y="290"/>
                  </a:cubicBezTo>
                  <a:cubicBezTo>
                    <a:pt x="113" y="289"/>
                    <a:pt x="110" y="288"/>
                    <a:pt x="109" y="288"/>
                  </a:cubicBezTo>
                  <a:cubicBezTo>
                    <a:pt x="109" y="288"/>
                    <a:pt x="108" y="288"/>
                    <a:pt x="108" y="287"/>
                  </a:cubicBezTo>
                  <a:cubicBezTo>
                    <a:pt x="108" y="287"/>
                    <a:pt x="108" y="286"/>
                    <a:pt x="108" y="286"/>
                  </a:cubicBezTo>
                  <a:cubicBezTo>
                    <a:pt x="108" y="285"/>
                    <a:pt x="108" y="285"/>
                    <a:pt x="109" y="284"/>
                  </a:cubicBezTo>
                  <a:cubicBezTo>
                    <a:pt x="109" y="284"/>
                    <a:pt x="110" y="284"/>
                    <a:pt x="110" y="284"/>
                  </a:cubicBezTo>
                  <a:cubicBezTo>
                    <a:pt x="111" y="284"/>
                    <a:pt x="114" y="284"/>
                    <a:pt x="116" y="285"/>
                  </a:cubicBezTo>
                  <a:cubicBezTo>
                    <a:pt x="117" y="283"/>
                    <a:pt x="118" y="282"/>
                    <a:pt x="118" y="280"/>
                  </a:cubicBezTo>
                  <a:cubicBezTo>
                    <a:pt x="117" y="278"/>
                    <a:pt x="115" y="276"/>
                    <a:pt x="114" y="276"/>
                  </a:cubicBezTo>
                  <a:cubicBezTo>
                    <a:pt x="114" y="275"/>
                    <a:pt x="114" y="275"/>
                    <a:pt x="114" y="274"/>
                  </a:cubicBezTo>
                  <a:cubicBezTo>
                    <a:pt x="114" y="274"/>
                    <a:pt x="114" y="273"/>
                    <a:pt x="114" y="273"/>
                  </a:cubicBezTo>
                  <a:cubicBezTo>
                    <a:pt x="115" y="272"/>
                    <a:pt x="115" y="272"/>
                    <a:pt x="116" y="272"/>
                  </a:cubicBezTo>
                  <a:cubicBezTo>
                    <a:pt x="116" y="272"/>
                    <a:pt x="117" y="272"/>
                    <a:pt x="117" y="272"/>
                  </a:cubicBezTo>
                  <a:cubicBezTo>
                    <a:pt x="118" y="273"/>
                    <a:pt x="120" y="275"/>
                    <a:pt x="122" y="276"/>
                  </a:cubicBezTo>
                  <a:cubicBezTo>
                    <a:pt x="123" y="275"/>
                    <a:pt x="125" y="274"/>
                    <a:pt x="126" y="273"/>
                  </a:cubicBezTo>
                  <a:cubicBezTo>
                    <a:pt x="125" y="271"/>
                    <a:pt x="125" y="268"/>
                    <a:pt x="125" y="267"/>
                  </a:cubicBezTo>
                  <a:cubicBezTo>
                    <a:pt x="125" y="267"/>
                    <a:pt x="125" y="266"/>
                    <a:pt x="125" y="266"/>
                  </a:cubicBezTo>
                  <a:cubicBezTo>
                    <a:pt x="125" y="265"/>
                    <a:pt x="126" y="265"/>
                    <a:pt x="126" y="265"/>
                  </a:cubicBezTo>
                  <a:cubicBezTo>
                    <a:pt x="127" y="265"/>
                    <a:pt x="127" y="265"/>
                    <a:pt x="128" y="265"/>
                  </a:cubicBezTo>
                  <a:cubicBezTo>
                    <a:pt x="128" y="265"/>
                    <a:pt x="129" y="266"/>
                    <a:pt x="129" y="266"/>
                  </a:cubicBezTo>
                  <a:cubicBezTo>
                    <a:pt x="129" y="267"/>
                    <a:pt x="130" y="269"/>
                    <a:pt x="131" y="271"/>
                  </a:cubicBezTo>
                  <a:cubicBezTo>
                    <a:pt x="133" y="271"/>
                    <a:pt x="135" y="271"/>
                    <a:pt x="136" y="271"/>
                  </a:cubicBezTo>
                  <a:cubicBezTo>
                    <a:pt x="137" y="268"/>
                    <a:pt x="138" y="266"/>
                    <a:pt x="138" y="265"/>
                  </a:cubicBezTo>
                  <a:cubicBezTo>
                    <a:pt x="138" y="265"/>
                    <a:pt x="138" y="265"/>
                    <a:pt x="139" y="264"/>
                  </a:cubicBezTo>
                  <a:cubicBezTo>
                    <a:pt x="139" y="264"/>
                    <a:pt x="140" y="264"/>
                    <a:pt x="140" y="264"/>
                  </a:cubicBezTo>
                  <a:cubicBezTo>
                    <a:pt x="141" y="264"/>
                    <a:pt x="141" y="265"/>
                    <a:pt x="142" y="265"/>
                  </a:cubicBezTo>
                  <a:cubicBezTo>
                    <a:pt x="142" y="265"/>
                    <a:pt x="142" y="266"/>
                    <a:pt x="142" y="266"/>
                  </a:cubicBezTo>
                  <a:cubicBezTo>
                    <a:pt x="142" y="267"/>
                    <a:pt x="142" y="269"/>
                    <a:pt x="142" y="272"/>
                  </a:cubicBezTo>
                  <a:cubicBezTo>
                    <a:pt x="143" y="273"/>
                    <a:pt x="145" y="273"/>
                    <a:pt x="146" y="274"/>
                  </a:cubicBezTo>
                  <a:cubicBezTo>
                    <a:pt x="148" y="273"/>
                    <a:pt x="150" y="271"/>
                    <a:pt x="150" y="270"/>
                  </a:cubicBezTo>
                  <a:cubicBezTo>
                    <a:pt x="151" y="270"/>
                    <a:pt x="151" y="270"/>
                    <a:pt x="152" y="270"/>
                  </a:cubicBezTo>
                  <a:cubicBezTo>
                    <a:pt x="152" y="270"/>
                    <a:pt x="153" y="270"/>
                    <a:pt x="153" y="270"/>
                  </a:cubicBezTo>
                  <a:cubicBezTo>
                    <a:pt x="154" y="271"/>
                    <a:pt x="154" y="271"/>
                    <a:pt x="154" y="272"/>
                  </a:cubicBezTo>
                  <a:cubicBezTo>
                    <a:pt x="154" y="272"/>
                    <a:pt x="154" y="273"/>
                    <a:pt x="154" y="273"/>
                  </a:cubicBezTo>
                  <a:cubicBezTo>
                    <a:pt x="153" y="274"/>
                    <a:pt x="152" y="276"/>
                    <a:pt x="150" y="278"/>
                  </a:cubicBezTo>
                  <a:cubicBezTo>
                    <a:pt x="151" y="279"/>
                    <a:pt x="152" y="281"/>
                    <a:pt x="153" y="282"/>
                  </a:cubicBezTo>
                  <a:cubicBezTo>
                    <a:pt x="155" y="282"/>
                    <a:pt x="158" y="281"/>
                    <a:pt x="159" y="281"/>
                  </a:cubicBezTo>
                  <a:cubicBezTo>
                    <a:pt x="159" y="281"/>
                    <a:pt x="160" y="281"/>
                    <a:pt x="160" y="281"/>
                  </a:cubicBezTo>
                  <a:cubicBezTo>
                    <a:pt x="161" y="281"/>
                    <a:pt x="161" y="282"/>
                    <a:pt x="161" y="282"/>
                  </a:cubicBezTo>
                  <a:cubicBezTo>
                    <a:pt x="161" y="283"/>
                    <a:pt x="161" y="283"/>
                    <a:pt x="161" y="284"/>
                  </a:cubicBezTo>
                  <a:cubicBezTo>
                    <a:pt x="161" y="284"/>
                    <a:pt x="160" y="285"/>
                    <a:pt x="160" y="285"/>
                  </a:cubicBezTo>
                  <a:cubicBezTo>
                    <a:pt x="159" y="285"/>
                    <a:pt x="157" y="286"/>
                    <a:pt x="154" y="287"/>
                  </a:cubicBezTo>
                  <a:cubicBezTo>
                    <a:pt x="155" y="289"/>
                    <a:pt x="155" y="291"/>
                    <a:pt x="155" y="292"/>
                  </a:cubicBezTo>
                  <a:cubicBezTo>
                    <a:pt x="157" y="293"/>
                    <a:pt x="160" y="294"/>
                    <a:pt x="161" y="294"/>
                  </a:cubicBezTo>
                  <a:cubicBezTo>
                    <a:pt x="161" y="294"/>
                    <a:pt x="161" y="295"/>
                    <a:pt x="162" y="295"/>
                  </a:cubicBezTo>
                  <a:cubicBezTo>
                    <a:pt x="162" y="296"/>
                    <a:pt x="162" y="296"/>
                    <a:pt x="162" y="297"/>
                  </a:cubicBezTo>
                  <a:cubicBezTo>
                    <a:pt x="162" y="297"/>
                    <a:pt x="161" y="298"/>
                    <a:pt x="161" y="298"/>
                  </a:cubicBezTo>
                  <a:cubicBezTo>
                    <a:pt x="161" y="298"/>
                    <a:pt x="160" y="298"/>
                    <a:pt x="160" y="298"/>
                  </a:cubicBezTo>
                  <a:cubicBezTo>
                    <a:pt x="159" y="298"/>
                    <a:pt x="156" y="298"/>
                    <a:pt x="153" y="298"/>
                  </a:cubicBezTo>
                  <a:cubicBezTo>
                    <a:pt x="153" y="299"/>
                    <a:pt x="152" y="301"/>
                    <a:pt x="151" y="302"/>
                  </a:cubicBezTo>
                  <a:cubicBezTo>
                    <a:pt x="153" y="304"/>
                    <a:pt x="155" y="306"/>
                    <a:pt x="156" y="307"/>
                  </a:cubicBezTo>
                  <a:cubicBezTo>
                    <a:pt x="156" y="307"/>
                    <a:pt x="156" y="308"/>
                    <a:pt x="156" y="308"/>
                  </a:cubicBezTo>
                  <a:cubicBezTo>
                    <a:pt x="156" y="309"/>
                    <a:pt x="156" y="309"/>
                    <a:pt x="156" y="309"/>
                  </a:cubicBezTo>
                  <a:cubicBezTo>
                    <a:pt x="155" y="310"/>
                    <a:pt x="155" y="310"/>
                    <a:pt x="154" y="310"/>
                  </a:cubicBezTo>
                  <a:cubicBezTo>
                    <a:pt x="154" y="310"/>
                    <a:pt x="153" y="310"/>
                    <a:pt x="153" y="310"/>
                  </a:cubicBezTo>
                  <a:cubicBezTo>
                    <a:pt x="152" y="309"/>
                    <a:pt x="150" y="308"/>
                    <a:pt x="148" y="306"/>
                  </a:cubicBezTo>
                  <a:cubicBezTo>
                    <a:pt x="147" y="307"/>
                    <a:pt x="145" y="308"/>
                    <a:pt x="144" y="309"/>
                  </a:cubicBezTo>
                  <a:cubicBezTo>
                    <a:pt x="144" y="312"/>
                    <a:pt x="145" y="314"/>
                    <a:pt x="145" y="315"/>
                  </a:cubicBezTo>
                  <a:cubicBezTo>
                    <a:pt x="145" y="315"/>
                    <a:pt x="145" y="316"/>
                    <a:pt x="145" y="316"/>
                  </a:cubicBezTo>
                  <a:cubicBezTo>
                    <a:pt x="145" y="317"/>
                    <a:pt x="144" y="317"/>
                    <a:pt x="144" y="317"/>
                  </a:cubicBezTo>
                  <a:cubicBezTo>
                    <a:pt x="143" y="317"/>
                    <a:pt x="143" y="317"/>
                    <a:pt x="142" y="317"/>
                  </a:cubicBezTo>
                  <a:cubicBezTo>
                    <a:pt x="142" y="317"/>
                    <a:pt x="141" y="317"/>
                    <a:pt x="141" y="316"/>
                  </a:cubicBezTo>
                  <a:cubicBezTo>
                    <a:pt x="141" y="316"/>
                    <a:pt x="140" y="313"/>
                    <a:pt x="139" y="311"/>
                  </a:cubicBezTo>
                  <a:cubicBezTo>
                    <a:pt x="137" y="311"/>
                    <a:pt x="135" y="312"/>
                    <a:pt x="133" y="311"/>
                  </a:cubicBezTo>
                  <a:cubicBezTo>
                    <a:pt x="133" y="314"/>
                    <a:pt x="132" y="316"/>
                    <a:pt x="132" y="317"/>
                  </a:cubicBezTo>
                  <a:cubicBezTo>
                    <a:pt x="132" y="317"/>
                    <a:pt x="131" y="318"/>
                    <a:pt x="131" y="318"/>
                  </a:cubicBezTo>
                  <a:cubicBezTo>
                    <a:pt x="130" y="318"/>
                    <a:pt x="130" y="318"/>
                    <a:pt x="129" y="318"/>
                  </a:cubicBezTo>
                  <a:cubicBezTo>
                    <a:pt x="129" y="318"/>
                    <a:pt x="128" y="318"/>
                    <a:pt x="128" y="317"/>
                  </a:cubicBezTo>
                  <a:cubicBezTo>
                    <a:pt x="128" y="317"/>
                    <a:pt x="128" y="316"/>
                    <a:pt x="128" y="316"/>
                  </a:cubicBezTo>
                  <a:cubicBezTo>
                    <a:pt x="128" y="315"/>
                    <a:pt x="128" y="313"/>
                    <a:pt x="128" y="310"/>
                  </a:cubicBezTo>
                  <a:close/>
                  <a:moveTo>
                    <a:pt x="98" y="326"/>
                  </a:moveTo>
                  <a:cubicBezTo>
                    <a:pt x="101" y="325"/>
                    <a:pt x="101" y="325"/>
                    <a:pt x="101" y="325"/>
                  </a:cubicBezTo>
                  <a:cubicBezTo>
                    <a:pt x="101" y="324"/>
                    <a:pt x="101" y="323"/>
                    <a:pt x="102" y="322"/>
                  </a:cubicBezTo>
                  <a:cubicBezTo>
                    <a:pt x="99" y="320"/>
                    <a:pt x="99" y="320"/>
                    <a:pt x="99" y="320"/>
                  </a:cubicBezTo>
                  <a:cubicBezTo>
                    <a:pt x="101" y="317"/>
                    <a:pt x="101" y="317"/>
                    <a:pt x="101" y="317"/>
                  </a:cubicBezTo>
                  <a:cubicBezTo>
                    <a:pt x="103" y="319"/>
                    <a:pt x="103" y="319"/>
                    <a:pt x="103" y="319"/>
                  </a:cubicBezTo>
                  <a:cubicBezTo>
                    <a:pt x="104" y="318"/>
                    <a:pt x="105" y="318"/>
                    <a:pt x="106" y="317"/>
                  </a:cubicBezTo>
                  <a:cubicBezTo>
                    <a:pt x="105" y="314"/>
                    <a:pt x="105" y="314"/>
                    <a:pt x="105" y="314"/>
                  </a:cubicBezTo>
                  <a:cubicBezTo>
                    <a:pt x="105" y="314"/>
                    <a:pt x="105" y="314"/>
                    <a:pt x="105" y="314"/>
                  </a:cubicBezTo>
                  <a:cubicBezTo>
                    <a:pt x="108" y="313"/>
                    <a:pt x="108" y="313"/>
                    <a:pt x="108" y="313"/>
                  </a:cubicBezTo>
                  <a:cubicBezTo>
                    <a:pt x="109" y="316"/>
                    <a:pt x="109" y="316"/>
                    <a:pt x="109" y="316"/>
                  </a:cubicBezTo>
                  <a:cubicBezTo>
                    <a:pt x="110" y="316"/>
                    <a:pt x="111" y="316"/>
                    <a:pt x="112" y="317"/>
                  </a:cubicBezTo>
                  <a:cubicBezTo>
                    <a:pt x="114" y="314"/>
                    <a:pt x="114" y="314"/>
                    <a:pt x="114" y="314"/>
                  </a:cubicBezTo>
                  <a:cubicBezTo>
                    <a:pt x="116" y="316"/>
                    <a:pt x="116" y="316"/>
                    <a:pt x="116" y="316"/>
                  </a:cubicBezTo>
                  <a:cubicBezTo>
                    <a:pt x="115" y="318"/>
                    <a:pt x="115" y="318"/>
                    <a:pt x="115" y="318"/>
                  </a:cubicBezTo>
                  <a:cubicBezTo>
                    <a:pt x="115" y="319"/>
                    <a:pt x="116" y="320"/>
                    <a:pt x="117" y="321"/>
                  </a:cubicBezTo>
                  <a:cubicBezTo>
                    <a:pt x="119" y="320"/>
                    <a:pt x="119" y="320"/>
                    <a:pt x="119" y="320"/>
                  </a:cubicBezTo>
                  <a:cubicBezTo>
                    <a:pt x="120" y="323"/>
                    <a:pt x="120" y="323"/>
                    <a:pt x="120" y="323"/>
                  </a:cubicBezTo>
                  <a:cubicBezTo>
                    <a:pt x="117" y="324"/>
                    <a:pt x="117" y="324"/>
                    <a:pt x="117" y="324"/>
                  </a:cubicBezTo>
                  <a:cubicBezTo>
                    <a:pt x="117" y="325"/>
                    <a:pt x="117" y="326"/>
                    <a:pt x="117" y="327"/>
                  </a:cubicBezTo>
                  <a:cubicBezTo>
                    <a:pt x="119" y="329"/>
                    <a:pt x="119" y="329"/>
                    <a:pt x="119" y="329"/>
                  </a:cubicBezTo>
                  <a:cubicBezTo>
                    <a:pt x="118" y="331"/>
                    <a:pt x="118" y="331"/>
                    <a:pt x="118" y="331"/>
                  </a:cubicBezTo>
                  <a:cubicBezTo>
                    <a:pt x="115" y="330"/>
                    <a:pt x="115" y="330"/>
                    <a:pt x="115" y="330"/>
                  </a:cubicBezTo>
                  <a:cubicBezTo>
                    <a:pt x="115" y="331"/>
                    <a:pt x="114" y="331"/>
                    <a:pt x="113" y="332"/>
                  </a:cubicBezTo>
                  <a:cubicBezTo>
                    <a:pt x="113" y="335"/>
                    <a:pt x="113" y="335"/>
                    <a:pt x="113" y="335"/>
                  </a:cubicBezTo>
                  <a:cubicBezTo>
                    <a:pt x="110" y="335"/>
                    <a:pt x="110" y="335"/>
                    <a:pt x="110" y="335"/>
                  </a:cubicBezTo>
                  <a:cubicBezTo>
                    <a:pt x="110" y="332"/>
                    <a:pt x="110" y="332"/>
                    <a:pt x="110" y="332"/>
                  </a:cubicBezTo>
                  <a:cubicBezTo>
                    <a:pt x="109" y="333"/>
                    <a:pt x="107" y="332"/>
                    <a:pt x="106" y="332"/>
                  </a:cubicBezTo>
                  <a:cubicBezTo>
                    <a:pt x="105" y="335"/>
                    <a:pt x="105" y="335"/>
                    <a:pt x="105" y="335"/>
                  </a:cubicBezTo>
                  <a:cubicBezTo>
                    <a:pt x="102" y="333"/>
                    <a:pt x="102" y="333"/>
                    <a:pt x="102" y="333"/>
                  </a:cubicBezTo>
                  <a:cubicBezTo>
                    <a:pt x="104" y="330"/>
                    <a:pt x="104" y="330"/>
                    <a:pt x="104" y="330"/>
                  </a:cubicBezTo>
                  <a:cubicBezTo>
                    <a:pt x="103" y="330"/>
                    <a:pt x="102" y="329"/>
                    <a:pt x="102" y="328"/>
                  </a:cubicBezTo>
                  <a:cubicBezTo>
                    <a:pt x="99" y="329"/>
                    <a:pt x="99" y="329"/>
                    <a:pt x="99" y="329"/>
                  </a:cubicBezTo>
                  <a:lnTo>
                    <a:pt x="98" y="326"/>
                  </a:lnTo>
                  <a:close/>
                  <a:moveTo>
                    <a:pt x="91" y="317"/>
                  </a:moveTo>
                  <a:cubicBezTo>
                    <a:pt x="88" y="315"/>
                    <a:pt x="88" y="315"/>
                    <a:pt x="88" y="315"/>
                  </a:cubicBezTo>
                  <a:cubicBezTo>
                    <a:pt x="90" y="312"/>
                    <a:pt x="90" y="312"/>
                    <a:pt x="90" y="312"/>
                  </a:cubicBezTo>
                  <a:cubicBezTo>
                    <a:pt x="89" y="311"/>
                    <a:pt x="88" y="310"/>
                    <a:pt x="87" y="309"/>
                  </a:cubicBezTo>
                  <a:cubicBezTo>
                    <a:pt x="84" y="310"/>
                    <a:pt x="84" y="310"/>
                    <a:pt x="84" y="310"/>
                  </a:cubicBezTo>
                  <a:cubicBezTo>
                    <a:pt x="83" y="306"/>
                    <a:pt x="83" y="306"/>
                    <a:pt x="83" y="306"/>
                  </a:cubicBezTo>
                  <a:cubicBezTo>
                    <a:pt x="87" y="306"/>
                    <a:pt x="87" y="306"/>
                    <a:pt x="87" y="306"/>
                  </a:cubicBezTo>
                  <a:cubicBezTo>
                    <a:pt x="87" y="304"/>
                    <a:pt x="87" y="303"/>
                    <a:pt x="87" y="302"/>
                  </a:cubicBezTo>
                  <a:cubicBezTo>
                    <a:pt x="84" y="300"/>
                    <a:pt x="84" y="300"/>
                    <a:pt x="84" y="300"/>
                  </a:cubicBezTo>
                  <a:cubicBezTo>
                    <a:pt x="86" y="297"/>
                    <a:pt x="86" y="297"/>
                    <a:pt x="86" y="297"/>
                  </a:cubicBezTo>
                  <a:cubicBezTo>
                    <a:pt x="89" y="299"/>
                    <a:pt x="89" y="299"/>
                    <a:pt x="89" y="299"/>
                  </a:cubicBezTo>
                  <a:cubicBezTo>
                    <a:pt x="90" y="298"/>
                    <a:pt x="91" y="297"/>
                    <a:pt x="92" y="297"/>
                  </a:cubicBezTo>
                  <a:cubicBezTo>
                    <a:pt x="91" y="293"/>
                    <a:pt x="91" y="293"/>
                    <a:pt x="91" y="293"/>
                  </a:cubicBezTo>
                  <a:cubicBezTo>
                    <a:pt x="91" y="293"/>
                    <a:pt x="91" y="293"/>
                    <a:pt x="91" y="293"/>
                  </a:cubicBezTo>
                  <a:cubicBezTo>
                    <a:pt x="95" y="292"/>
                    <a:pt x="95" y="292"/>
                    <a:pt x="95" y="292"/>
                  </a:cubicBezTo>
                  <a:cubicBezTo>
                    <a:pt x="95" y="296"/>
                    <a:pt x="95" y="296"/>
                    <a:pt x="95" y="296"/>
                  </a:cubicBezTo>
                  <a:cubicBezTo>
                    <a:pt x="97" y="296"/>
                    <a:pt x="98" y="296"/>
                    <a:pt x="99" y="296"/>
                  </a:cubicBezTo>
                  <a:cubicBezTo>
                    <a:pt x="101" y="293"/>
                    <a:pt x="101" y="293"/>
                    <a:pt x="101" y="293"/>
                  </a:cubicBezTo>
                  <a:cubicBezTo>
                    <a:pt x="104" y="295"/>
                    <a:pt x="104" y="295"/>
                    <a:pt x="104" y="295"/>
                  </a:cubicBezTo>
                  <a:cubicBezTo>
                    <a:pt x="102" y="298"/>
                    <a:pt x="102" y="298"/>
                    <a:pt x="102" y="298"/>
                  </a:cubicBezTo>
                  <a:cubicBezTo>
                    <a:pt x="103" y="299"/>
                    <a:pt x="104" y="300"/>
                    <a:pt x="104" y="301"/>
                  </a:cubicBezTo>
                  <a:cubicBezTo>
                    <a:pt x="108" y="300"/>
                    <a:pt x="108" y="300"/>
                    <a:pt x="108" y="300"/>
                  </a:cubicBezTo>
                  <a:cubicBezTo>
                    <a:pt x="109" y="304"/>
                    <a:pt x="109" y="304"/>
                    <a:pt x="109" y="304"/>
                  </a:cubicBezTo>
                  <a:cubicBezTo>
                    <a:pt x="105" y="305"/>
                    <a:pt x="105" y="305"/>
                    <a:pt x="105" y="305"/>
                  </a:cubicBezTo>
                  <a:cubicBezTo>
                    <a:pt x="105" y="306"/>
                    <a:pt x="105" y="307"/>
                    <a:pt x="105" y="308"/>
                  </a:cubicBezTo>
                  <a:cubicBezTo>
                    <a:pt x="108" y="310"/>
                    <a:pt x="108" y="310"/>
                    <a:pt x="108" y="310"/>
                  </a:cubicBezTo>
                  <a:cubicBezTo>
                    <a:pt x="106" y="313"/>
                    <a:pt x="106" y="313"/>
                    <a:pt x="106" y="313"/>
                  </a:cubicBezTo>
                  <a:cubicBezTo>
                    <a:pt x="103" y="311"/>
                    <a:pt x="103" y="311"/>
                    <a:pt x="103" y="311"/>
                  </a:cubicBezTo>
                  <a:cubicBezTo>
                    <a:pt x="102" y="312"/>
                    <a:pt x="101" y="313"/>
                    <a:pt x="100" y="314"/>
                  </a:cubicBezTo>
                  <a:cubicBezTo>
                    <a:pt x="101" y="317"/>
                    <a:pt x="101" y="317"/>
                    <a:pt x="101" y="317"/>
                  </a:cubicBezTo>
                  <a:cubicBezTo>
                    <a:pt x="97" y="318"/>
                    <a:pt x="97" y="318"/>
                    <a:pt x="97" y="318"/>
                  </a:cubicBezTo>
                  <a:cubicBezTo>
                    <a:pt x="96" y="314"/>
                    <a:pt x="96" y="314"/>
                    <a:pt x="96" y="314"/>
                  </a:cubicBezTo>
                  <a:cubicBezTo>
                    <a:pt x="95" y="314"/>
                    <a:pt x="94" y="314"/>
                    <a:pt x="93" y="314"/>
                  </a:cubicBezTo>
                  <a:lnTo>
                    <a:pt x="91" y="317"/>
                  </a:lnTo>
                  <a:close/>
                  <a:moveTo>
                    <a:pt x="68" y="328"/>
                  </a:moveTo>
                  <a:cubicBezTo>
                    <a:pt x="71" y="327"/>
                    <a:pt x="71" y="327"/>
                    <a:pt x="71" y="327"/>
                  </a:cubicBezTo>
                  <a:cubicBezTo>
                    <a:pt x="71" y="326"/>
                    <a:pt x="72" y="325"/>
                    <a:pt x="72" y="324"/>
                  </a:cubicBezTo>
                  <a:cubicBezTo>
                    <a:pt x="69" y="322"/>
                    <a:pt x="69" y="322"/>
                    <a:pt x="69" y="322"/>
                  </a:cubicBezTo>
                  <a:cubicBezTo>
                    <a:pt x="71" y="320"/>
                    <a:pt x="71" y="320"/>
                    <a:pt x="71" y="320"/>
                  </a:cubicBezTo>
                  <a:cubicBezTo>
                    <a:pt x="73" y="321"/>
                    <a:pt x="73" y="321"/>
                    <a:pt x="73" y="321"/>
                  </a:cubicBezTo>
                  <a:cubicBezTo>
                    <a:pt x="74" y="320"/>
                    <a:pt x="75" y="320"/>
                    <a:pt x="76" y="319"/>
                  </a:cubicBezTo>
                  <a:cubicBezTo>
                    <a:pt x="75" y="316"/>
                    <a:pt x="75" y="316"/>
                    <a:pt x="75" y="316"/>
                  </a:cubicBezTo>
                  <a:cubicBezTo>
                    <a:pt x="75" y="316"/>
                    <a:pt x="75" y="316"/>
                    <a:pt x="75" y="316"/>
                  </a:cubicBezTo>
                  <a:cubicBezTo>
                    <a:pt x="78" y="316"/>
                    <a:pt x="78" y="316"/>
                    <a:pt x="78" y="316"/>
                  </a:cubicBezTo>
                  <a:cubicBezTo>
                    <a:pt x="79" y="318"/>
                    <a:pt x="79" y="318"/>
                    <a:pt x="79" y="318"/>
                  </a:cubicBezTo>
                  <a:cubicBezTo>
                    <a:pt x="80" y="318"/>
                    <a:pt x="81" y="319"/>
                    <a:pt x="82" y="319"/>
                  </a:cubicBezTo>
                  <a:cubicBezTo>
                    <a:pt x="84" y="316"/>
                    <a:pt x="84" y="316"/>
                    <a:pt x="84" y="316"/>
                  </a:cubicBezTo>
                  <a:cubicBezTo>
                    <a:pt x="86" y="318"/>
                    <a:pt x="86" y="318"/>
                    <a:pt x="86" y="318"/>
                  </a:cubicBezTo>
                  <a:cubicBezTo>
                    <a:pt x="85" y="320"/>
                    <a:pt x="85" y="320"/>
                    <a:pt x="85" y="320"/>
                  </a:cubicBezTo>
                  <a:cubicBezTo>
                    <a:pt x="86" y="321"/>
                    <a:pt x="86" y="322"/>
                    <a:pt x="87" y="323"/>
                  </a:cubicBezTo>
                  <a:cubicBezTo>
                    <a:pt x="90" y="322"/>
                    <a:pt x="90" y="322"/>
                    <a:pt x="90" y="322"/>
                  </a:cubicBezTo>
                  <a:cubicBezTo>
                    <a:pt x="90" y="325"/>
                    <a:pt x="90" y="325"/>
                    <a:pt x="90" y="325"/>
                  </a:cubicBezTo>
                  <a:cubicBezTo>
                    <a:pt x="88" y="326"/>
                    <a:pt x="88" y="326"/>
                    <a:pt x="88" y="326"/>
                  </a:cubicBezTo>
                  <a:cubicBezTo>
                    <a:pt x="88" y="327"/>
                    <a:pt x="87" y="328"/>
                    <a:pt x="87" y="329"/>
                  </a:cubicBezTo>
                  <a:cubicBezTo>
                    <a:pt x="90" y="331"/>
                    <a:pt x="90" y="331"/>
                    <a:pt x="90" y="331"/>
                  </a:cubicBezTo>
                  <a:cubicBezTo>
                    <a:pt x="88" y="333"/>
                    <a:pt x="88" y="333"/>
                    <a:pt x="88" y="333"/>
                  </a:cubicBezTo>
                  <a:cubicBezTo>
                    <a:pt x="86" y="332"/>
                    <a:pt x="86" y="332"/>
                    <a:pt x="86" y="332"/>
                  </a:cubicBezTo>
                  <a:cubicBezTo>
                    <a:pt x="85" y="333"/>
                    <a:pt x="84" y="333"/>
                    <a:pt x="83" y="334"/>
                  </a:cubicBezTo>
                  <a:cubicBezTo>
                    <a:pt x="84" y="337"/>
                    <a:pt x="84" y="337"/>
                    <a:pt x="84" y="337"/>
                  </a:cubicBezTo>
                  <a:cubicBezTo>
                    <a:pt x="81" y="338"/>
                    <a:pt x="81" y="338"/>
                    <a:pt x="81" y="338"/>
                  </a:cubicBezTo>
                  <a:cubicBezTo>
                    <a:pt x="80" y="335"/>
                    <a:pt x="80" y="335"/>
                    <a:pt x="80" y="335"/>
                  </a:cubicBezTo>
                  <a:cubicBezTo>
                    <a:pt x="79" y="335"/>
                    <a:pt x="78" y="334"/>
                    <a:pt x="77" y="334"/>
                  </a:cubicBezTo>
                  <a:cubicBezTo>
                    <a:pt x="75" y="337"/>
                    <a:pt x="75" y="337"/>
                    <a:pt x="75" y="337"/>
                  </a:cubicBezTo>
                  <a:cubicBezTo>
                    <a:pt x="73" y="335"/>
                    <a:pt x="73" y="335"/>
                    <a:pt x="73" y="335"/>
                  </a:cubicBezTo>
                  <a:cubicBezTo>
                    <a:pt x="74" y="333"/>
                    <a:pt x="74" y="333"/>
                    <a:pt x="74" y="333"/>
                  </a:cubicBezTo>
                  <a:cubicBezTo>
                    <a:pt x="73" y="332"/>
                    <a:pt x="73" y="331"/>
                    <a:pt x="72" y="330"/>
                  </a:cubicBezTo>
                  <a:cubicBezTo>
                    <a:pt x="69" y="331"/>
                    <a:pt x="69" y="331"/>
                    <a:pt x="69" y="331"/>
                  </a:cubicBezTo>
                  <a:lnTo>
                    <a:pt x="68" y="328"/>
                  </a:lnTo>
                  <a:close/>
                  <a:moveTo>
                    <a:pt x="65" y="312"/>
                  </a:moveTo>
                  <a:cubicBezTo>
                    <a:pt x="64" y="315"/>
                    <a:pt x="64" y="315"/>
                    <a:pt x="64" y="315"/>
                  </a:cubicBezTo>
                  <a:cubicBezTo>
                    <a:pt x="61" y="313"/>
                    <a:pt x="61" y="313"/>
                    <a:pt x="61" y="313"/>
                  </a:cubicBezTo>
                  <a:cubicBezTo>
                    <a:pt x="62" y="310"/>
                    <a:pt x="62" y="310"/>
                    <a:pt x="62" y="310"/>
                  </a:cubicBezTo>
                  <a:cubicBezTo>
                    <a:pt x="61" y="309"/>
                    <a:pt x="61" y="308"/>
                    <a:pt x="60" y="307"/>
                  </a:cubicBezTo>
                  <a:cubicBezTo>
                    <a:pt x="57" y="308"/>
                    <a:pt x="57" y="308"/>
                    <a:pt x="57" y="308"/>
                  </a:cubicBezTo>
                  <a:cubicBezTo>
                    <a:pt x="56" y="305"/>
                    <a:pt x="56" y="305"/>
                    <a:pt x="56" y="305"/>
                  </a:cubicBezTo>
                  <a:cubicBezTo>
                    <a:pt x="59" y="304"/>
                    <a:pt x="59" y="304"/>
                    <a:pt x="59" y="304"/>
                  </a:cubicBezTo>
                  <a:cubicBezTo>
                    <a:pt x="59" y="302"/>
                    <a:pt x="59" y="301"/>
                    <a:pt x="60" y="300"/>
                  </a:cubicBezTo>
                  <a:cubicBezTo>
                    <a:pt x="57" y="298"/>
                    <a:pt x="57" y="298"/>
                    <a:pt x="57" y="298"/>
                  </a:cubicBezTo>
                  <a:cubicBezTo>
                    <a:pt x="59" y="295"/>
                    <a:pt x="59" y="295"/>
                    <a:pt x="59" y="295"/>
                  </a:cubicBezTo>
                  <a:cubicBezTo>
                    <a:pt x="62" y="297"/>
                    <a:pt x="62" y="297"/>
                    <a:pt x="62" y="297"/>
                  </a:cubicBezTo>
                  <a:cubicBezTo>
                    <a:pt x="62" y="296"/>
                    <a:pt x="63" y="295"/>
                    <a:pt x="65" y="295"/>
                  </a:cubicBezTo>
                  <a:cubicBezTo>
                    <a:pt x="64" y="291"/>
                    <a:pt x="64" y="291"/>
                    <a:pt x="64" y="291"/>
                  </a:cubicBezTo>
                  <a:cubicBezTo>
                    <a:pt x="64" y="291"/>
                    <a:pt x="64" y="291"/>
                    <a:pt x="64" y="291"/>
                  </a:cubicBezTo>
                  <a:cubicBezTo>
                    <a:pt x="67" y="290"/>
                    <a:pt x="67" y="290"/>
                    <a:pt x="67" y="290"/>
                  </a:cubicBezTo>
                  <a:cubicBezTo>
                    <a:pt x="68" y="294"/>
                    <a:pt x="68" y="294"/>
                    <a:pt x="68" y="294"/>
                  </a:cubicBezTo>
                  <a:cubicBezTo>
                    <a:pt x="69" y="294"/>
                    <a:pt x="71" y="294"/>
                    <a:pt x="72" y="294"/>
                  </a:cubicBezTo>
                  <a:cubicBezTo>
                    <a:pt x="74" y="291"/>
                    <a:pt x="74" y="291"/>
                    <a:pt x="74" y="291"/>
                  </a:cubicBezTo>
                  <a:cubicBezTo>
                    <a:pt x="77" y="293"/>
                    <a:pt x="77" y="293"/>
                    <a:pt x="77" y="293"/>
                  </a:cubicBezTo>
                  <a:cubicBezTo>
                    <a:pt x="75" y="296"/>
                    <a:pt x="75" y="296"/>
                    <a:pt x="75" y="296"/>
                  </a:cubicBezTo>
                  <a:cubicBezTo>
                    <a:pt x="76" y="297"/>
                    <a:pt x="77" y="298"/>
                    <a:pt x="77" y="299"/>
                  </a:cubicBezTo>
                  <a:cubicBezTo>
                    <a:pt x="81" y="298"/>
                    <a:pt x="81" y="298"/>
                    <a:pt x="81" y="298"/>
                  </a:cubicBezTo>
                  <a:cubicBezTo>
                    <a:pt x="81" y="302"/>
                    <a:pt x="81" y="302"/>
                    <a:pt x="81" y="302"/>
                  </a:cubicBezTo>
                  <a:cubicBezTo>
                    <a:pt x="78" y="303"/>
                    <a:pt x="78" y="303"/>
                    <a:pt x="78" y="303"/>
                  </a:cubicBezTo>
                  <a:cubicBezTo>
                    <a:pt x="78" y="304"/>
                    <a:pt x="78" y="305"/>
                    <a:pt x="77" y="306"/>
                  </a:cubicBezTo>
                  <a:cubicBezTo>
                    <a:pt x="80" y="308"/>
                    <a:pt x="80" y="308"/>
                    <a:pt x="80" y="308"/>
                  </a:cubicBezTo>
                  <a:cubicBezTo>
                    <a:pt x="79" y="311"/>
                    <a:pt x="79" y="311"/>
                    <a:pt x="79" y="311"/>
                  </a:cubicBezTo>
                  <a:cubicBezTo>
                    <a:pt x="76" y="309"/>
                    <a:pt x="76" y="309"/>
                    <a:pt x="76" y="309"/>
                  </a:cubicBezTo>
                  <a:cubicBezTo>
                    <a:pt x="75" y="310"/>
                    <a:pt x="74" y="311"/>
                    <a:pt x="73" y="312"/>
                  </a:cubicBezTo>
                  <a:cubicBezTo>
                    <a:pt x="73" y="315"/>
                    <a:pt x="73" y="315"/>
                    <a:pt x="73" y="315"/>
                  </a:cubicBezTo>
                  <a:cubicBezTo>
                    <a:pt x="70" y="316"/>
                    <a:pt x="70" y="316"/>
                    <a:pt x="70" y="316"/>
                  </a:cubicBezTo>
                  <a:cubicBezTo>
                    <a:pt x="69" y="313"/>
                    <a:pt x="69" y="313"/>
                    <a:pt x="69" y="313"/>
                  </a:cubicBezTo>
                  <a:cubicBezTo>
                    <a:pt x="68" y="313"/>
                    <a:pt x="67" y="312"/>
                    <a:pt x="65" y="312"/>
                  </a:cubicBezTo>
                  <a:close/>
                  <a:moveTo>
                    <a:pt x="34" y="324"/>
                  </a:moveTo>
                  <a:cubicBezTo>
                    <a:pt x="38" y="323"/>
                    <a:pt x="38" y="323"/>
                    <a:pt x="38" y="323"/>
                  </a:cubicBezTo>
                  <a:cubicBezTo>
                    <a:pt x="38" y="322"/>
                    <a:pt x="38" y="320"/>
                    <a:pt x="39" y="319"/>
                  </a:cubicBezTo>
                  <a:cubicBezTo>
                    <a:pt x="35" y="317"/>
                    <a:pt x="35" y="317"/>
                    <a:pt x="35" y="317"/>
                  </a:cubicBezTo>
                  <a:cubicBezTo>
                    <a:pt x="37" y="313"/>
                    <a:pt x="37" y="313"/>
                    <a:pt x="37" y="313"/>
                  </a:cubicBezTo>
                  <a:cubicBezTo>
                    <a:pt x="41" y="315"/>
                    <a:pt x="41" y="315"/>
                    <a:pt x="41" y="315"/>
                  </a:cubicBezTo>
                  <a:cubicBezTo>
                    <a:pt x="42" y="314"/>
                    <a:pt x="43" y="313"/>
                    <a:pt x="44" y="312"/>
                  </a:cubicBezTo>
                  <a:cubicBezTo>
                    <a:pt x="43" y="308"/>
                    <a:pt x="43" y="308"/>
                    <a:pt x="43" y="308"/>
                  </a:cubicBezTo>
                  <a:cubicBezTo>
                    <a:pt x="43" y="308"/>
                    <a:pt x="43" y="308"/>
                    <a:pt x="43" y="308"/>
                  </a:cubicBezTo>
                  <a:cubicBezTo>
                    <a:pt x="47" y="307"/>
                    <a:pt x="47" y="307"/>
                    <a:pt x="47" y="307"/>
                  </a:cubicBezTo>
                  <a:cubicBezTo>
                    <a:pt x="48" y="311"/>
                    <a:pt x="48" y="311"/>
                    <a:pt x="48" y="311"/>
                  </a:cubicBezTo>
                  <a:cubicBezTo>
                    <a:pt x="50" y="311"/>
                    <a:pt x="51" y="312"/>
                    <a:pt x="53" y="312"/>
                  </a:cubicBezTo>
                  <a:cubicBezTo>
                    <a:pt x="55" y="309"/>
                    <a:pt x="55" y="309"/>
                    <a:pt x="55" y="309"/>
                  </a:cubicBezTo>
                  <a:cubicBezTo>
                    <a:pt x="58" y="311"/>
                    <a:pt x="58" y="311"/>
                    <a:pt x="58" y="311"/>
                  </a:cubicBezTo>
                  <a:cubicBezTo>
                    <a:pt x="56" y="314"/>
                    <a:pt x="56" y="314"/>
                    <a:pt x="56" y="314"/>
                  </a:cubicBezTo>
                  <a:cubicBezTo>
                    <a:pt x="57" y="315"/>
                    <a:pt x="58" y="316"/>
                    <a:pt x="59" y="318"/>
                  </a:cubicBezTo>
                  <a:cubicBezTo>
                    <a:pt x="63" y="317"/>
                    <a:pt x="63" y="317"/>
                    <a:pt x="63" y="317"/>
                  </a:cubicBezTo>
                  <a:cubicBezTo>
                    <a:pt x="64" y="321"/>
                    <a:pt x="64" y="321"/>
                    <a:pt x="64" y="321"/>
                  </a:cubicBezTo>
                  <a:cubicBezTo>
                    <a:pt x="60" y="322"/>
                    <a:pt x="60" y="322"/>
                    <a:pt x="60" y="322"/>
                  </a:cubicBezTo>
                  <a:cubicBezTo>
                    <a:pt x="60" y="323"/>
                    <a:pt x="60" y="325"/>
                    <a:pt x="59" y="326"/>
                  </a:cubicBezTo>
                  <a:cubicBezTo>
                    <a:pt x="63" y="328"/>
                    <a:pt x="63" y="328"/>
                    <a:pt x="63" y="328"/>
                  </a:cubicBezTo>
                  <a:cubicBezTo>
                    <a:pt x="61" y="332"/>
                    <a:pt x="61" y="332"/>
                    <a:pt x="61" y="332"/>
                  </a:cubicBezTo>
                  <a:cubicBezTo>
                    <a:pt x="57" y="330"/>
                    <a:pt x="57" y="330"/>
                    <a:pt x="57" y="330"/>
                  </a:cubicBezTo>
                  <a:cubicBezTo>
                    <a:pt x="56" y="331"/>
                    <a:pt x="55" y="332"/>
                    <a:pt x="54" y="333"/>
                  </a:cubicBezTo>
                  <a:cubicBezTo>
                    <a:pt x="55" y="337"/>
                    <a:pt x="55" y="337"/>
                    <a:pt x="55" y="337"/>
                  </a:cubicBezTo>
                  <a:cubicBezTo>
                    <a:pt x="51" y="338"/>
                    <a:pt x="51" y="338"/>
                    <a:pt x="51" y="338"/>
                  </a:cubicBezTo>
                  <a:cubicBezTo>
                    <a:pt x="50" y="334"/>
                    <a:pt x="50" y="334"/>
                    <a:pt x="50" y="334"/>
                  </a:cubicBezTo>
                  <a:cubicBezTo>
                    <a:pt x="48" y="334"/>
                    <a:pt x="47" y="333"/>
                    <a:pt x="45" y="333"/>
                  </a:cubicBezTo>
                  <a:cubicBezTo>
                    <a:pt x="43" y="336"/>
                    <a:pt x="43" y="336"/>
                    <a:pt x="43" y="336"/>
                  </a:cubicBezTo>
                  <a:cubicBezTo>
                    <a:pt x="39" y="334"/>
                    <a:pt x="39" y="334"/>
                    <a:pt x="39" y="334"/>
                  </a:cubicBezTo>
                  <a:cubicBezTo>
                    <a:pt x="42" y="331"/>
                    <a:pt x="42" y="331"/>
                    <a:pt x="42" y="331"/>
                  </a:cubicBezTo>
                  <a:cubicBezTo>
                    <a:pt x="40" y="330"/>
                    <a:pt x="40" y="329"/>
                    <a:pt x="39" y="327"/>
                  </a:cubicBezTo>
                  <a:cubicBezTo>
                    <a:pt x="35" y="328"/>
                    <a:pt x="35" y="328"/>
                    <a:pt x="35" y="328"/>
                  </a:cubicBezTo>
                  <a:lnTo>
                    <a:pt x="34" y="324"/>
                  </a:ln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60" name="Freeform 141">
              <a:extLst>
                <a:ext uri="{FF2B5EF4-FFF2-40B4-BE49-F238E27FC236}">
                  <a16:creationId xmlns:a16="http://schemas.microsoft.com/office/drawing/2014/main" id="{518F4E03-9859-4A10-9ABC-A7CF01C783A5}"/>
                </a:ext>
              </a:extLst>
            </p:cNvPr>
            <p:cNvSpPr>
              <a:spLocks/>
            </p:cNvSpPr>
            <p:nvPr/>
          </p:nvSpPr>
          <p:spPr bwMode="auto">
            <a:xfrm>
              <a:off x="8273676" y="12519846"/>
              <a:ext cx="236920" cy="241309"/>
            </a:xfrm>
            <a:custGeom>
              <a:avLst/>
              <a:gdLst>
                <a:gd name="T0" fmla="*/ 4 w 9"/>
                <a:gd name="T1" fmla="*/ 0 h 9"/>
                <a:gd name="T2" fmla="*/ 8 w 9"/>
                <a:gd name="T3" fmla="*/ 3 h 9"/>
                <a:gd name="T4" fmla="*/ 6 w 9"/>
                <a:gd name="T5" fmla="*/ 8 h 9"/>
                <a:gd name="T6" fmla="*/ 1 w 9"/>
                <a:gd name="T7" fmla="*/ 5 h 9"/>
                <a:gd name="T8" fmla="*/ 4 w 9"/>
                <a:gd name="T9" fmla="*/ 0 h 9"/>
              </a:gdLst>
              <a:ahLst/>
              <a:cxnLst>
                <a:cxn ang="0">
                  <a:pos x="T0" y="T1"/>
                </a:cxn>
                <a:cxn ang="0">
                  <a:pos x="T2" y="T3"/>
                </a:cxn>
                <a:cxn ang="0">
                  <a:pos x="T4" y="T5"/>
                </a:cxn>
                <a:cxn ang="0">
                  <a:pos x="T6" y="T7"/>
                </a:cxn>
                <a:cxn ang="0">
                  <a:pos x="T8" y="T9"/>
                </a:cxn>
              </a:cxnLst>
              <a:rect l="0" t="0" r="r" b="b"/>
              <a:pathLst>
                <a:path w="9" h="9">
                  <a:moveTo>
                    <a:pt x="4" y="0"/>
                  </a:moveTo>
                  <a:cubicBezTo>
                    <a:pt x="6" y="0"/>
                    <a:pt x="8" y="1"/>
                    <a:pt x="8" y="3"/>
                  </a:cubicBezTo>
                  <a:cubicBezTo>
                    <a:pt x="9" y="5"/>
                    <a:pt x="8" y="7"/>
                    <a:pt x="6" y="8"/>
                  </a:cubicBezTo>
                  <a:cubicBezTo>
                    <a:pt x="3" y="9"/>
                    <a:pt x="1" y="7"/>
                    <a:pt x="1" y="5"/>
                  </a:cubicBezTo>
                  <a:cubicBezTo>
                    <a:pt x="0" y="3"/>
                    <a:pt x="2" y="1"/>
                    <a:pt x="4" y="0"/>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61" name="Freeform 142">
              <a:extLst>
                <a:ext uri="{FF2B5EF4-FFF2-40B4-BE49-F238E27FC236}">
                  <a16:creationId xmlns:a16="http://schemas.microsoft.com/office/drawing/2014/main" id="{1BE7FA6D-B053-4394-9620-A6E12CAEBCFC}"/>
                </a:ext>
              </a:extLst>
            </p:cNvPr>
            <p:cNvSpPr>
              <a:spLocks/>
            </p:cNvSpPr>
            <p:nvPr/>
          </p:nvSpPr>
          <p:spPr bwMode="auto">
            <a:xfrm>
              <a:off x="8378975" y="8553615"/>
              <a:ext cx="368543" cy="368543"/>
            </a:xfrm>
            <a:custGeom>
              <a:avLst/>
              <a:gdLst>
                <a:gd name="T0" fmla="*/ 9 w 14"/>
                <a:gd name="T1" fmla="*/ 13 h 14"/>
                <a:gd name="T2" fmla="*/ 1 w 14"/>
                <a:gd name="T3" fmla="*/ 8 h 14"/>
                <a:gd name="T4" fmla="*/ 6 w 14"/>
                <a:gd name="T5" fmla="*/ 0 h 14"/>
                <a:gd name="T6" fmla="*/ 13 w 14"/>
                <a:gd name="T7" fmla="*/ 5 h 14"/>
                <a:gd name="T8" fmla="*/ 9 w 14"/>
                <a:gd name="T9" fmla="*/ 13 h 14"/>
              </a:gdLst>
              <a:ahLst/>
              <a:cxnLst>
                <a:cxn ang="0">
                  <a:pos x="T0" y="T1"/>
                </a:cxn>
                <a:cxn ang="0">
                  <a:pos x="T2" y="T3"/>
                </a:cxn>
                <a:cxn ang="0">
                  <a:pos x="T4" y="T5"/>
                </a:cxn>
                <a:cxn ang="0">
                  <a:pos x="T6" y="T7"/>
                </a:cxn>
                <a:cxn ang="0">
                  <a:pos x="T8" y="T9"/>
                </a:cxn>
              </a:cxnLst>
              <a:rect l="0" t="0" r="r" b="b"/>
              <a:pathLst>
                <a:path w="14" h="14">
                  <a:moveTo>
                    <a:pt x="9" y="13"/>
                  </a:moveTo>
                  <a:cubicBezTo>
                    <a:pt x="5" y="14"/>
                    <a:pt x="2" y="12"/>
                    <a:pt x="1" y="8"/>
                  </a:cubicBezTo>
                  <a:cubicBezTo>
                    <a:pt x="0" y="5"/>
                    <a:pt x="2" y="1"/>
                    <a:pt x="6" y="0"/>
                  </a:cubicBezTo>
                  <a:cubicBezTo>
                    <a:pt x="9" y="0"/>
                    <a:pt x="12" y="2"/>
                    <a:pt x="13" y="5"/>
                  </a:cubicBezTo>
                  <a:cubicBezTo>
                    <a:pt x="14" y="8"/>
                    <a:pt x="12" y="12"/>
                    <a:pt x="9" y="13"/>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62" name="Freeform 143">
              <a:extLst>
                <a:ext uri="{FF2B5EF4-FFF2-40B4-BE49-F238E27FC236}">
                  <a16:creationId xmlns:a16="http://schemas.microsoft.com/office/drawing/2014/main" id="{2C8BBD22-F78A-4709-9962-45E14760E2B6}"/>
                </a:ext>
              </a:extLst>
            </p:cNvPr>
            <p:cNvSpPr>
              <a:spLocks/>
            </p:cNvSpPr>
            <p:nvPr/>
          </p:nvSpPr>
          <p:spPr bwMode="auto">
            <a:xfrm>
              <a:off x="9010764" y="12576883"/>
              <a:ext cx="210596" cy="210596"/>
            </a:xfrm>
            <a:custGeom>
              <a:avLst/>
              <a:gdLst>
                <a:gd name="T0" fmla="*/ 3 w 8"/>
                <a:gd name="T1" fmla="*/ 0 h 8"/>
                <a:gd name="T2" fmla="*/ 8 w 8"/>
                <a:gd name="T3" fmla="*/ 3 h 8"/>
                <a:gd name="T4" fmla="*/ 5 w 8"/>
                <a:gd name="T5" fmla="*/ 8 h 8"/>
                <a:gd name="T6" fmla="*/ 0 w 8"/>
                <a:gd name="T7" fmla="*/ 5 h 8"/>
                <a:gd name="T8" fmla="*/ 3 w 8"/>
                <a:gd name="T9" fmla="*/ 0 h 8"/>
              </a:gdLst>
              <a:ahLst/>
              <a:cxnLst>
                <a:cxn ang="0">
                  <a:pos x="T0" y="T1"/>
                </a:cxn>
                <a:cxn ang="0">
                  <a:pos x="T2" y="T3"/>
                </a:cxn>
                <a:cxn ang="0">
                  <a:pos x="T4" y="T5"/>
                </a:cxn>
                <a:cxn ang="0">
                  <a:pos x="T6" y="T7"/>
                </a:cxn>
                <a:cxn ang="0">
                  <a:pos x="T8" y="T9"/>
                </a:cxn>
              </a:cxnLst>
              <a:rect l="0" t="0" r="r" b="b"/>
              <a:pathLst>
                <a:path w="8" h="8">
                  <a:moveTo>
                    <a:pt x="3" y="0"/>
                  </a:moveTo>
                  <a:cubicBezTo>
                    <a:pt x="5" y="0"/>
                    <a:pt x="7" y="1"/>
                    <a:pt x="8" y="3"/>
                  </a:cubicBezTo>
                  <a:cubicBezTo>
                    <a:pt x="8" y="5"/>
                    <a:pt x="7" y="7"/>
                    <a:pt x="5" y="8"/>
                  </a:cubicBezTo>
                  <a:cubicBezTo>
                    <a:pt x="3" y="8"/>
                    <a:pt x="1" y="7"/>
                    <a:pt x="0" y="5"/>
                  </a:cubicBezTo>
                  <a:cubicBezTo>
                    <a:pt x="0" y="3"/>
                    <a:pt x="1" y="1"/>
                    <a:pt x="3" y="0"/>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63" name="Freeform 144">
              <a:extLst>
                <a:ext uri="{FF2B5EF4-FFF2-40B4-BE49-F238E27FC236}">
                  <a16:creationId xmlns:a16="http://schemas.microsoft.com/office/drawing/2014/main" id="{1707B799-A4E9-4625-A2DE-4412DF519F47}"/>
                </a:ext>
              </a:extLst>
            </p:cNvPr>
            <p:cNvSpPr>
              <a:spLocks noEditPoints="1"/>
            </p:cNvSpPr>
            <p:nvPr/>
          </p:nvSpPr>
          <p:spPr bwMode="auto">
            <a:xfrm>
              <a:off x="8984438" y="9347740"/>
              <a:ext cx="1395200" cy="1430299"/>
            </a:xfrm>
            <a:custGeom>
              <a:avLst/>
              <a:gdLst>
                <a:gd name="T0" fmla="*/ 50 w 53"/>
                <a:gd name="T1" fmla="*/ 32 h 54"/>
                <a:gd name="T2" fmla="*/ 32 w 53"/>
                <a:gd name="T3" fmla="*/ 2 h 54"/>
                <a:gd name="T4" fmla="*/ 3 w 53"/>
                <a:gd name="T5" fmla="*/ 22 h 54"/>
                <a:gd name="T6" fmla="*/ 22 w 53"/>
                <a:gd name="T7" fmla="*/ 51 h 54"/>
                <a:gd name="T8" fmla="*/ 50 w 53"/>
                <a:gd name="T9" fmla="*/ 32 h 54"/>
                <a:gd name="T10" fmla="*/ 43 w 53"/>
                <a:gd name="T11" fmla="*/ 30 h 54"/>
                <a:gd name="T12" fmla="*/ 24 w 53"/>
                <a:gd name="T13" fmla="*/ 43 h 54"/>
                <a:gd name="T14" fmla="*/ 11 w 53"/>
                <a:gd name="T15" fmla="*/ 24 h 54"/>
                <a:gd name="T16" fmla="*/ 30 w 53"/>
                <a:gd name="T17" fmla="*/ 11 h 54"/>
                <a:gd name="T18" fmla="*/ 43 w 53"/>
                <a:gd name="T19" fmla="*/ 3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4">
                  <a:moveTo>
                    <a:pt x="50" y="32"/>
                  </a:moveTo>
                  <a:cubicBezTo>
                    <a:pt x="53" y="18"/>
                    <a:pt x="45" y="5"/>
                    <a:pt x="32" y="2"/>
                  </a:cubicBezTo>
                  <a:cubicBezTo>
                    <a:pt x="19" y="0"/>
                    <a:pt x="6" y="8"/>
                    <a:pt x="3" y="22"/>
                  </a:cubicBezTo>
                  <a:cubicBezTo>
                    <a:pt x="0" y="36"/>
                    <a:pt x="9" y="49"/>
                    <a:pt x="22" y="51"/>
                  </a:cubicBezTo>
                  <a:cubicBezTo>
                    <a:pt x="35" y="54"/>
                    <a:pt x="48" y="45"/>
                    <a:pt x="50" y="32"/>
                  </a:cubicBezTo>
                  <a:close/>
                  <a:moveTo>
                    <a:pt x="43" y="30"/>
                  </a:moveTo>
                  <a:cubicBezTo>
                    <a:pt x="41" y="39"/>
                    <a:pt x="32" y="45"/>
                    <a:pt x="24" y="43"/>
                  </a:cubicBezTo>
                  <a:cubicBezTo>
                    <a:pt x="15" y="41"/>
                    <a:pt x="9" y="32"/>
                    <a:pt x="11" y="24"/>
                  </a:cubicBezTo>
                  <a:cubicBezTo>
                    <a:pt x="12" y="15"/>
                    <a:pt x="21" y="9"/>
                    <a:pt x="30" y="11"/>
                  </a:cubicBezTo>
                  <a:cubicBezTo>
                    <a:pt x="39" y="12"/>
                    <a:pt x="45" y="21"/>
                    <a:pt x="43" y="30"/>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64" name="Freeform 145">
              <a:extLst>
                <a:ext uri="{FF2B5EF4-FFF2-40B4-BE49-F238E27FC236}">
                  <a16:creationId xmlns:a16="http://schemas.microsoft.com/office/drawing/2014/main" id="{6A99A972-1E14-48A3-9E0F-DBC10E0020F9}"/>
                </a:ext>
              </a:extLst>
            </p:cNvPr>
            <p:cNvSpPr>
              <a:spLocks/>
            </p:cNvSpPr>
            <p:nvPr/>
          </p:nvSpPr>
          <p:spPr bwMode="auto">
            <a:xfrm>
              <a:off x="11169374" y="10247161"/>
              <a:ext cx="184272" cy="184272"/>
            </a:xfrm>
            <a:custGeom>
              <a:avLst/>
              <a:gdLst>
                <a:gd name="T0" fmla="*/ 2 w 7"/>
                <a:gd name="T1" fmla="*/ 0 h 7"/>
                <a:gd name="T2" fmla="*/ 6 w 7"/>
                <a:gd name="T3" fmla="*/ 3 h 7"/>
                <a:gd name="T4" fmla="*/ 4 w 7"/>
                <a:gd name="T5" fmla="*/ 7 h 7"/>
                <a:gd name="T6" fmla="*/ 0 w 7"/>
                <a:gd name="T7" fmla="*/ 4 h 7"/>
                <a:gd name="T8" fmla="*/ 2 w 7"/>
                <a:gd name="T9" fmla="*/ 0 h 7"/>
              </a:gdLst>
              <a:ahLst/>
              <a:cxnLst>
                <a:cxn ang="0">
                  <a:pos x="T0" y="T1"/>
                </a:cxn>
                <a:cxn ang="0">
                  <a:pos x="T2" y="T3"/>
                </a:cxn>
                <a:cxn ang="0">
                  <a:pos x="T4" y="T5"/>
                </a:cxn>
                <a:cxn ang="0">
                  <a:pos x="T6" y="T7"/>
                </a:cxn>
                <a:cxn ang="0">
                  <a:pos x="T8" y="T9"/>
                </a:cxn>
              </a:cxnLst>
              <a:rect l="0" t="0" r="r" b="b"/>
              <a:pathLst>
                <a:path w="7" h="7">
                  <a:moveTo>
                    <a:pt x="2" y="0"/>
                  </a:moveTo>
                  <a:cubicBezTo>
                    <a:pt x="4" y="0"/>
                    <a:pt x="6" y="1"/>
                    <a:pt x="6" y="3"/>
                  </a:cubicBezTo>
                  <a:cubicBezTo>
                    <a:pt x="7" y="4"/>
                    <a:pt x="6" y="6"/>
                    <a:pt x="4" y="7"/>
                  </a:cubicBezTo>
                  <a:cubicBezTo>
                    <a:pt x="2" y="7"/>
                    <a:pt x="0" y="6"/>
                    <a:pt x="0" y="4"/>
                  </a:cubicBezTo>
                  <a:cubicBezTo>
                    <a:pt x="0" y="2"/>
                    <a:pt x="1" y="1"/>
                    <a:pt x="2" y="0"/>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65" name="Freeform 146">
              <a:extLst>
                <a:ext uri="{FF2B5EF4-FFF2-40B4-BE49-F238E27FC236}">
                  <a16:creationId xmlns:a16="http://schemas.microsoft.com/office/drawing/2014/main" id="{00D36CFA-D81F-4BD9-8756-9D661F655D09}"/>
                </a:ext>
              </a:extLst>
            </p:cNvPr>
            <p:cNvSpPr>
              <a:spLocks/>
            </p:cNvSpPr>
            <p:nvPr/>
          </p:nvSpPr>
          <p:spPr bwMode="auto">
            <a:xfrm>
              <a:off x="11564243" y="7018017"/>
              <a:ext cx="184272" cy="188661"/>
            </a:xfrm>
            <a:custGeom>
              <a:avLst/>
              <a:gdLst>
                <a:gd name="T0" fmla="*/ 3 w 7"/>
                <a:gd name="T1" fmla="*/ 7 h 7"/>
                <a:gd name="T2" fmla="*/ 0 w 7"/>
                <a:gd name="T3" fmla="*/ 3 h 7"/>
                <a:gd name="T4" fmla="*/ 4 w 7"/>
                <a:gd name="T5" fmla="*/ 0 h 7"/>
                <a:gd name="T6" fmla="*/ 7 w 7"/>
                <a:gd name="T7" fmla="*/ 4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1" y="7"/>
                    <a:pt x="0" y="5"/>
                    <a:pt x="0" y="3"/>
                  </a:cubicBezTo>
                  <a:cubicBezTo>
                    <a:pt x="1" y="1"/>
                    <a:pt x="2" y="0"/>
                    <a:pt x="4" y="0"/>
                  </a:cubicBezTo>
                  <a:cubicBezTo>
                    <a:pt x="6" y="1"/>
                    <a:pt x="7" y="2"/>
                    <a:pt x="7" y="4"/>
                  </a:cubicBezTo>
                  <a:cubicBezTo>
                    <a:pt x="7" y="6"/>
                    <a:pt x="5" y="7"/>
                    <a:pt x="3" y="7"/>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66" name="Freeform 147">
              <a:extLst>
                <a:ext uri="{FF2B5EF4-FFF2-40B4-BE49-F238E27FC236}">
                  <a16:creationId xmlns:a16="http://schemas.microsoft.com/office/drawing/2014/main" id="{0DCEA6FC-93AB-4716-AD4F-42EF2117EC92}"/>
                </a:ext>
              </a:extLst>
            </p:cNvPr>
            <p:cNvSpPr>
              <a:spLocks/>
            </p:cNvSpPr>
            <p:nvPr/>
          </p:nvSpPr>
          <p:spPr bwMode="auto">
            <a:xfrm>
              <a:off x="10590235" y="5802703"/>
              <a:ext cx="710763" cy="715151"/>
            </a:xfrm>
            <a:custGeom>
              <a:avLst/>
              <a:gdLst>
                <a:gd name="T0" fmla="*/ 0 w 27"/>
                <a:gd name="T1" fmla="*/ 20 h 27"/>
                <a:gd name="T2" fmla="*/ 12 w 27"/>
                <a:gd name="T3" fmla="*/ 0 h 27"/>
                <a:gd name="T4" fmla="*/ 27 w 27"/>
                <a:gd name="T5" fmla="*/ 15 h 27"/>
                <a:gd name="T6" fmla="*/ 6 w 27"/>
                <a:gd name="T7" fmla="*/ 27 h 27"/>
                <a:gd name="T8" fmla="*/ 0 w 27"/>
                <a:gd name="T9" fmla="*/ 20 h 27"/>
              </a:gdLst>
              <a:ahLst/>
              <a:cxnLst>
                <a:cxn ang="0">
                  <a:pos x="T0" y="T1"/>
                </a:cxn>
                <a:cxn ang="0">
                  <a:pos x="T2" y="T3"/>
                </a:cxn>
                <a:cxn ang="0">
                  <a:pos x="T4" y="T5"/>
                </a:cxn>
                <a:cxn ang="0">
                  <a:pos x="T6" y="T7"/>
                </a:cxn>
                <a:cxn ang="0">
                  <a:pos x="T8" y="T9"/>
                </a:cxn>
              </a:cxnLst>
              <a:rect l="0" t="0" r="r" b="b"/>
              <a:pathLst>
                <a:path w="27" h="27">
                  <a:moveTo>
                    <a:pt x="0" y="20"/>
                  </a:moveTo>
                  <a:cubicBezTo>
                    <a:pt x="12" y="0"/>
                    <a:pt x="12" y="0"/>
                    <a:pt x="12" y="0"/>
                  </a:cubicBezTo>
                  <a:cubicBezTo>
                    <a:pt x="18" y="4"/>
                    <a:pt x="23" y="9"/>
                    <a:pt x="27" y="15"/>
                  </a:cubicBezTo>
                  <a:cubicBezTo>
                    <a:pt x="6" y="27"/>
                    <a:pt x="6" y="27"/>
                    <a:pt x="6" y="27"/>
                  </a:cubicBezTo>
                  <a:cubicBezTo>
                    <a:pt x="5" y="24"/>
                    <a:pt x="2" y="22"/>
                    <a:pt x="0" y="20"/>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67" name="Freeform 148">
              <a:extLst>
                <a:ext uri="{FF2B5EF4-FFF2-40B4-BE49-F238E27FC236}">
                  <a16:creationId xmlns:a16="http://schemas.microsoft.com/office/drawing/2014/main" id="{8D12C847-F12D-4501-A79F-F7395966961D}"/>
                </a:ext>
              </a:extLst>
            </p:cNvPr>
            <p:cNvSpPr>
              <a:spLocks/>
            </p:cNvSpPr>
            <p:nvPr/>
          </p:nvSpPr>
          <p:spPr bwMode="auto">
            <a:xfrm>
              <a:off x="10800831" y="6280931"/>
              <a:ext cx="684437" cy="552816"/>
            </a:xfrm>
            <a:custGeom>
              <a:avLst/>
              <a:gdLst>
                <a:gd name="T0" fmla="*/ 2 w 26"/>
                <a:gd name="T1" fmla="*/ 21 h 21"/>
                <a:gd name="T2" fmla="*/ 0 w 26"/>
                <a:gd name="T3" fmla="*/ 12 h 21"/>
                <a:gd name="T4" fmla="*/ 21 w 26"/>
                <a:gd name="T5" fmla="*/ 0 h 21"/>
                <a:gd name="T6" fmla="*/ 26 w 26"/>
                <a:gd name="T7" fmla="*/ 21 h 21"/>
                <a:gd name="T8" fmla="*/ 2 w 26"/>
                <a:gd name="T9" fmla="*/ 21 h 21"/>
              </a:gdLst>
              <a:ahLst/>
              <a:cxnLst>
                <a:cxn ang="0">
                  <a:pos x="T0" y="T1"/>
                </a:cxn>
                <a:cxn ang="0">
                  <a:pos x="T2" y="T3"/>
                </a:cxn>
                <a:cxn ang="0">
                  <a:pos x="T4" y="T5"/>
                </a:cxn>
                <a:cxn ang="0">
                  <a:pos x="T6" y="T7"/>
                </a:cxn>
                <a:cxn ang="0">
                  <a:pos x="T8" y="T9"/>
                </a:cxn>
              </a:cxnLst>
              <a:rect l="0" t="0" r="r" b="b"/>
              <a:pathLst>
                <a:path w="26" h="21">
                  <a:moveTo>
                    <a:pt x="2" y="21"/>
                  </a:moveTo>
                  <a:cubicBezTo>
                    <a:pt x="2" y="17"/>
                    <a:pt x="1" y="14"/>
                    <a:pt x="0" y="12"/>
                  </a:cubicBezTo>
                  <a:cubicBezTo>
                    <a:pt x="21" y="0"/>
                    <a:pt x="21" y="0"/>
                    <a:pt x="21" y="0"/>
                  </a:cubicBezTo>
                  <a:cubicBezTo>
                    <a:pt x="24" y="6"/>
                    <a:pt x="26" y="13"/>
                    <a:pt x="26" y="21"/>
                  </a:cubicBezTo>
                  <a:lnTo>
                    <a:pt x="2" y="21"/>
                  </a:ln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68" name="Freeform 149">
              <a:extLst>
                <a:ext uri="{FF2B5EF4-FFF2-40B4-BE49-F238E27FC236}">
                  <a16:creationId xmlns:a16="http://schemas.microsoft.com/office/drawing/2014/main" id="{A24B0FC7-5DF8-4920-B610-0376C3A6AD22}"/>
                </a:ext>
              </a:extLst>
            </p:cNvPr>
            <p:cNvSpPr>
              <a:spLocks/>
            </p:cNvSpPr>
            <p:nvPr/>
          </p:nvSpPr>
          <p:spPr bwMode="auto">
            <a:xfrm>
              <a:off x="11379971" y="6039624"/>
              <a:ext cx="210596" cy="184272"/>
            </a:xfrm>
            <a:custGeom>
              <a:avLst/>
              <a:gdLst>
                <a:gd name="T0" fmla="*/ 6 w 8"/>
                <a:gd name="T1" fmla="*/ 7 h 7"/>
                <a:gd name="T2" fmla="*/ 1 w 8"/>
                <a:gd name="T3" fmla="*/ 5 h 7"/>
                <a:gd name="T4" fmla="*/ 2 w 8"/>
                <a:gd name="T5" fmla="*/ 1 h 7"/>
                <a:gd name="T6" fmla="*/ 7 w 8"/>
                <a:gd name="T7" fmla="*/ 2 h 7"/>
                <a:gd name="T8" fmla="*/ 6 w 8"/>
                <a:gd name="T9" fmla="*/ 7 h 7"/>
              </a:gdLst>
              <a:ahLst/>
              <a:cxnLst>
                <a:cxn ang="0">
                  <a:pos x="T0" y="T1"/>
                </a:cxn>
                <a:cxn ang="0">
                  <a:pos x="T2" y="T3"/>
                </a:cxn>
                <a:cxn ang="0">
                  <a:pos x="T4" y="T5"/>
                </a:cxn>
                <a:cxn ang="0">
                  <a:pos x="T6" y="T7"/>
                </a:cxn>
                <a:cxn ang="0">
                  <a:pos x="T8" y="T9"/>
                </a:cxn>
              </a:cxnLst>
              <a:rect l="0" t="0" r="r" b="b"/>
              <a:pathLst>
                <a:path w="8" h="7">
                  <a:moveTo>
                    <a:pt x="6" y="7"/>
                  </a:moveTo>
                  <a:cubicBezTo>
                    <a:pt x="4" y="7"/>
                    <a:pt x="2" y="7"/>
                    <a:pt x="1" y="5"/>
                  </a:cubicBezTo>
                  <a:cubicBezTo>
                    <a:pt x="0" y="4"/>
                    <a:pt x="1" y="2"/>
                    <a:pt x="2" y="1"/>
                  </a:cubicBezTo>
                  <a:cubicBezTo>
                    <a:pt x="4" y="0"/>
                    <a:pt x="6" y="0"/>
                    <a:pt x="7" y="2"/>
                  </a:cubicBezTo>
                  <a:cubicBezTo>
                    <a:pt x="8" y="4"/>
                    <a:pt x="7" y="6"/>
                    <a:pt x="6" y="7"/>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69" name="Freeform 150">
              <a:extLst>
                <a:ext uri="{FF2B5EF4-FFF2-40B4-BE49-F238E27FC236}">
                  <a16:creationId xmlns:a16="http://schemas.microsoft.com/office/drawing/2014/main" id="{BA25D890-E118-4ECA-B5F6-315076ED7649}"/>
                </a:ext>
              </a:extLst>
            </p:cNvPr>
            <p:cNvSpPr>
              <a:spLocks/>
            </p:cNvSpPr>
            <p:nvPr/>
          </p:nvSpPr>
          <p:spPr bwMode="auto">
            <a:xfrm>
              <a:off x="11564243" y="6517852"/>
              <a:ext cx="184272" cy="184272"/>
            </a:xfrm>
            <a:custGeom>
              <a:avLst/>
              <a:gdLst>
                <a:gd name="T0" fmla="*/ 4 w 7"/>
                <a:gd name="T1" fmla="*/ 7 h 7"/>
                <a:gd name="T2" fmla="*/ 0 w 7"/>
                <a:gd name="T3" fmla="*/ 4 h 7"/>
                <a:gd name="T4" fmla="*/ 3 w 7"/>
                <a:gd name="T5" fmla="*/ 0 h 7"/>
                <a:gd name="T6" fmla="*/ 7 w 7"/>
                <a:gd name="T7" fmla="*/ 3 h 7"/>
                <a:gd name="T8" fmla="*/ 4 w 7"/>
                <a:gd name="T9" fmla="*/ 7 h 7"/>
              </a:gdLst>
              <a:ahLst/>
              <a:cxnLst>
                <a:cxn ang="0">
                  <a:pos x="T0" y="T1"/>
                </a:cxn>
                <a:cxn ang="0">
                  <a:pos x="T2" y="T3"/>
                </a:cxn>
                <a:cxn ang="0">
                  <a:pos x="T4" y="T5"/>
                </a:cxn>
                <a:cxn ang="0">
                  <a:pos x="T6" y="T7"/>
                </a:cxn>
                <a:cxn ang="0">
                  <a:pos x="T8" y="T9"/>
                </a:cxn>
              </a:cxnLst>
              <a:rect l="0" t="0" r="r" b="b"/>
              <a:pathLst>
                <a:path w="7" h="7">
                  <a:moveTo>
                    <a:pt x="4" y="7"/>
                  </a:moveTo>
                  <a:cubicBezTo>
                    <a:pt x="2" y="7"/>
                    <a:pt x="1" y="6"/>
                    <a:pt x="0" y="4"/>
                  </a:cubicBezTo>
                  <a:cubicBezTo>
                    <a:pt x="0" y="2"/>
                    <a:pt x="1" y="1"/>
                    <a:pt x="3" y="0"/>
                  </a:cubicBezTo>
                  <a:cubicBezTo>
                    <a:pt x="5" y="0"/>
                    <a:pt x="7" y="1"/>
                    <a:pt x="7" y="3"/>
                  </a:cubicBezTo>
                  <a:cubicBezTo>
                    <a:pt x="7" y="5"/>
                    <a:pt x="6" y="7"/>
                    <a:pt x="4" y="7"/>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70" name="Freeform 151">
              <a:extLst>
                <a:ext uri="{FF2B5EF4-FFF2-40B4-BE49-F238E27FC236}">
                  <a16:creationId xmlns:a16="http://schemas.microsoft.com/office/drawing/2014/main" id="{E24EC109-6595-4A7E-B29C-93FCACE44A65}"/>
                </a:ext>
              </a:extLst>
            </p:cNvPr>
            <p:cNvSpPr>
              <a:spLocks noEditPoints="1"/>
            </p:cNvSpPr>
            <p:nvPr/>
          </p:nvSpPr>
          <p:spPr bwMode="auto">
            <a:xfrm>
              <a:off x="11143050" y="8816861"/>
              <a:ext cx="868710" cy="846774"/>
            </a:xfrm>
            <a:custGeom>
              <a:avLst/>
              <a:gdLst>
                <a:gd name="T0" fmla="*/ 0 w 33"/>
                <a:gd name="T1" fmla="*/ 16 h 32"/>
                <a:gd name="T2" fmla="*/ 16 w 33"/>
                <a:gd name="T3" fmla="*/ 32 h 32"/>
                <a:gd name="T4" fmla="*/ 33 w 33"/>
                <a:gd name="T5" fmla="*/ 16 h 32"/>
                <a:gd name="T6" fmla="*/ 16 w 33"/>
                <a:gd name="T7" fmla="*/ 0 h 32"/>
                <a:gd name="T8" fmla="*/ 0 w 33"/>
                <a:gd name="T9" fmla="*/ 16 h 32"/>
                <a:gd name="T10" fmla="*/ 10 w 33"/>
                <a:gd name="T11" fmla="*/ 16 h 32"/>
                <a:gd name="T12" fmla="*/ 16 w 33"/>
                <a:gd name="T13" fmla="*/ 10 h 32"/>
                <a:gd name="T14" fmla="*/ 23 w 33"/>
                <a:gd name="T15" fmla="*/ 16 h 32"/>
                <a:gd name="T16" fmla="*/ 16 w 33"/>
                <a:gd name="T17" fmla="*/ 22 h 32"/>
                <a:gd name="T18" fmla="*/ 10 w 33"/>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0" y="16"/>
                  </a:moveTo>
                  <a:cubicBezTo>
                    <a:pt x="0" y="25"/>
                    <a:pt x="7" y="32"/>
                    <a:pt x="16" y="32"/>
                  </a:cubicBezTo>
                  <a:cubicBezTo>
                    <a:pt x="25" y="32"/>
                    <a:pt x="33" y="25"/>
                    <a:pt x="33" y="16"/>
                  </a:cubicBezTo>
                  <a:cubicBezTo>
                    <a:pt x="33" y="7"/>
                    <a:pt x="25" y="0"/>
                    <a:pt x="16" y="0"/>
                  </a:cubicBezTo>
                  <a:cubicBezTo>
                    <a:pt x="7" y="0"/>
                    <a:pt x="0" y="7"/>
                    <a:pt x="0" y="16"/>
                  </a:cubicBezTo>
                  <a:close/>
                  <a:moveTo>
                    <a:pt x="10" y="16"/>
                  </a:moveTo>
                  <a:cubicBezTo>
                    <a:pt x="10" y="12"/>
                    <a:pt x="13" y="10"/>
                    <a:pt x="16" y="10"/>
                  </a:cubicBezTo>
                  <a:cubicBezTo>
                    <a:pt x="20" y="10"/>
                    <a:pt x="23" y="12"/>
                    <a:pt x="23" y="16"/>
                  </a:cubicBezTo>
                  <a:cubicBezTo>
                    <a:pt x="23" y="19"/>
                    <a:pt x="20" y="22"/>
                    <a:pt x="16" y="22"/>
                  </a:cubicBezTo>
                  <a:cubicBezTo>
                    <a:pt x="13" y="22"/>
                    <a:pt x="10" y="19"/>
                    <a:pt x="10" y="16"/>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grpSp>
      <p:grpSp>
        <p:nvGrpSpPr>
          <p:cNvPr id="171" name="กลุ่ม 2">
            <a:extLst>
              <a:ext uri="{FF2B5EF4-FFF2-40B4-BE49-F238E27FC236}">
                <a16:creationId xmlns:a16="http://schemas.microsoft.com/office/drawing/2014/main" id="{424E31F9-5A26-41EF-A429-D1A5812F452E}"/>
              </a:ext>
            </a:extLst>
          </p:cNvPr>
          <p:cNvGrpSpPr/>
          <p:nvPr/>
        </p:nvGrpSpPr>
        <p:grpSpPr>
          <a:xfrm>
            <a:off x="6837022" y="3748124"/>
            <a:ext cx="2345078" cy="3108490"/>
            <a:chOff x="13643881" y="7496248"/>
            <a:chExt cx="4690156" cy="6216979"/>
          </a:xfrm>
          <a:solidFill>
            <a:srgbClr val="FFB98B"/>
          </a:solidFill>
        </p:grpSpPr>
        <p:sp>
          <p:nvSpPr>
            <p:cNvPr id="172" name="Oval 152">
              <a:extLst>
                <a:ext uri="{FF2B5EF4-FFF2-40B4-BE49-F238E27FC236}">
                  <a16:creationId xmlns:a16="http://schemas.microsoft.com/office/drawing/2014/main" id="{5C3C3DC1-3EF1-4165-9DED-197E7B56E540}"/>
                </a:ext>
              </a:extLst>
            </p:cNvPr>
            <p:cNvSpPr>
              <a:spLocks noChangeArrowheads="1"/>
            </p:cNvSpPr>
            <p:nvPr/>
          </p:nvSpPr>
          <p:spPr bwMode="auto">
            <a:xfrm>
              <a:off x="15776168" y="9983916"/>
              <a:ext cx="131623" cy="105298"/>
            </a:xfrm>
            <a:prstGeom prst="ellipse">
              <a:avLst/>
            </a:pr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73" name="Freeform 153">
              <a:extLst>
                <a:ext uri="{FF2B5EF4-FFF2-40B4-BE49-F238E27FC236}">
                  <a16:creationId xmlns:a16="http://schemas.microsoft.com/office/drawing/2014/main" id="{8DB272E9-970A-43A1-A978-8E9C32CB302C}"/>
                </a:ext>
              </a:extLst>
            </p:cNvPr>
            <p:cNvSpPr>
              <a:spLocks/>
            </p:cNvSpPr>
            <p:nvPr/>
          </p:nvSpPr>
          <p:spPr bwMode="auto">
            <a:xfrm>
              <a:off x="16228071" y="9084496"/>
              <a:ext cx="473842" cy="368543"/>
            </a:xfrm>
            <a:custGeom>
              <a:avLst/>
              <a:gdLst>
                <a:gd name="T0" fmla="*/ 1 w 18"/>
                <a:gd name="T1" fmla="*/ 0 h 14"/>
                <a:gd name="T2" fmla="*/ 0 w 18"/>
                <a:gd name="T3" fmla="*/ 6 h 14"/>
                <a:gd name="T4" fmla="*/ 14 w 18"/>
                <a:gd name="T5" fmla="*/ 14 h 14"/>
                <a:gd name="T6" fmla="*/ 18 w 18"/>
                <a:gd name="T7" fmla="*/ 0 h 14"/>
                <a:gd name="T8" fmla="*/ 1 w 18"/>
                <a:gd name="T9" fmla="*/ 0 h 14"/>
              </a:gdLst>
              <a:ahLst/>
              <a:cxnLst>
                <a:cxn ang="0">
                  <a:pos x="T0" y="T1"/>
                </a:cxn>
                <a:cxn ang="0">
                  <a:pos x="T2" y="T3"/>
                </a:cxn>
                <a:cxn ang="0">
                  <a:pos x="T4" y="T5"/>
                </a:cxn>
                <a:cxn ang="0">
                  <a:pos x="T6" y="T7"/>
                </a:cxn>
                <a:cxn ang="0">
                  <a:pos x="T8" y="T9"/>
                </a:cxn>
              </a:cxnLst>
              <a:rect l="0" t="0" r="r" b="b"/>
              <a:pathLst>
                <a:path w="18" h="14">
                  <a:moveTo>
                    <a:pt x="1" y="0"/>
                  </a:moveTo>
                  <a:cubicBezTo>
                    <a:pt x="1" y="2"/>
                    <a:pt x="1" y="4"/>
                    <a:pt x="0" y="6"/>
                  </a:cubicBezTo>
                  <a:cubicBezTo>
                    <a:pt x="14" y="14"/>
                    <a:pt x="14" y="14"/>
                    <a:pt x="14" y="14"/>
                  </a:cubicBezTo>
                  <a:cubicBezTo>
                    <a:pt x="16" y="10"/>
                    <a:pt x="17" y="5"/>
                    <a:pt x="18" y="0"/>
                  </a:cubicBezTo>
                  <a:lnTo>
                    <a:pt x="1" y="0"/>
                  </a:ln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74" name="Freeform 154">
              <a:extLst>
                <a:ext uri="{FF2B5EF4-FFF2-40B4-BE49-F238E27FC236}">
                  <a16:creationId xmlns:a16="http://schemas.microsoft.com/office/drawing/2014/main" id="{F4EAE90D-5CA4-479E-8686-7C9CEBDA769D}"/>
                </a:ext>
              </a:extLst>
            </p:cNvPr>
            <p:cNvSpPr>
              <a:spLocks/>
            </p:cNvSpPr>
            <p:nvPr/>
          </p:nvSpPr>
          <p:spPr bwMode="auto">
            <a:xfrm>
              <a:off x="16754562" y="9163469"/>
              <a:ext cx="131623" cy="105298"/>
            </a:xfrm>
            <a:custGeom>
              <a:avLst/>
              <a:gdLst>
                <a:gd name="T0" fmla="*/ 2 w 5"/>
                <a:gd name="T1" fmla="*/ 0 h 4"/>
                <a:gd name="T2" fmla="*/ 0 w 5"/>
                <a:gd name="T3" fmla="*/ 2 h 4"/>
                <a:gd name="T4" fmla="*/ 2 w 5"/>
                <a:gd name="T5" fmla="*/ 4 h 4"/>
                <a:gd name="T6" fmla="*/ 4 w 5"/>
                <a:gd name="T7" fmla="*/ 2 h 4"/>
                <a:gd name="T8" fmla="*/ 2 w 5"/>
                <a:gd name="T9" fmla="*/ 0 h 4"/>
              </a:gdLst>
              <a:ahLst/>
              <a:cxnLst>
                <a:cxn ang="0">
                  <a:pos x="T0" y="T1"/>
                </a:cxn>
                <a:cxn ang="0">
                  <a:pos x="T2" y="T3"/>
                </a:cxn>
                <a:cxn ang="0">
                  <a:pos x="T4" y="T5"/>
                </a:cxn>
                <a:cxn ang="0">
                  <a:pos x="T6" y="T7"/>
                </a:cxn>
                <a:cxn ang="0">
                  <a:pos x="T8" y="T9"/>
                </a:cxn>
              </a:cxnLst>
              <a:rect l="0" t="0" r="r" b="b"/>
              <a:pathLst>
                <a:path w="5" h="4">
                  <a:moveTo>
                    <a:pt x="2" y="0"/>
                  </a:moveTo>
                  <a:cubicBezTo>
                    <a:pt x="1" y="0"/>
                    <a:pt x="0" y="0"/>
                    <a:pt x="0" y="2"/>
                  </a:cubicBezTo>
                  <a:cubicBezTo>
                    <a:pt x="0" y="3"/>
                    <a:pt x="0" y="4"/>
                    <a:pt x="2" y="4"/>
                  </a:cubicBezTo>
                  <a:cubicBezTo>
                    <a:pt x="3" y="4"/>
                    <a:pt x="4" y="4"/>
                    <a:pt x="4" y="2"/>
                  </a:cubicBezTo>
                  <a:cubicBezTo>
                    <a:pt x="5" y="1"/>
                    <a:pt x="4" y="0"/>
                    <a:pt x="2" y="0"/>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75" name="Freeform 155">
              <a:extLst>
                <a:ext uri="{FF2B5EF4-FFF2-40B4-BE49-F238E27FC236}">
                  <a16:creationId xmlns:a16="http://schemas.microsoft.com/office/drawing/2014/main" id="{4CD66143-90CA-4942-B19D-9E96A6B60252}"/>
                </a:ext>
              </a:extLst>
            </p:cNvPr>
            <p:cNvSpPr>
              <a:spLocks/>
            </p:cNvSpPr>
            <p:nvPr/>
          </p:nvSpPr>
          <p:spPr bwMode="auto">
            <a:xfrm>
              <a:off x="16065738" y="9268767"/>
              <a:ext cx="504555" cy="500166"/>
            </a:xfrm>
            <a:custGeom>
              <a:avLst/>
              <a:gdLst>
                <a:gd name="T0" fmla="*/ 0 w 19"/>
                <a:gd name="T1" fmla="*/ 5 h 19"/>
                <a:gd name="T2" fmla="*/ 8 w 19"/>
                <a:gd name="T3" fmla="*/ 19 h 19"/>
                <a:gd name="T4" fmla="*/ 19 w 19"/>
                <a:gd name="T5" fmla="*/ 9 h 19"/>
                <a:gd name="T6" fmla="*/ 5 w 19"/>
                <a:gd name="T7" fmla="*/ 0 h 19"/>
                <a:gd name="T8" fmla="*/ 0 w 19"/>
                <a:gd name="T9" fmla="*/ 5 h 19"/>
              </a:gdLst>
              <a:ahLst/>
              <a:cxnLst>
                <a:cxn ang="0">
                  <a:pos x="T0" y="T1"/>
                </a:cxn>
                <a:cxn ang="0">
                  <a:pos x="T2" y="T3"/>
                </a:cxn>
                <a:cxn ang="0">
                  <a:pos x="T4" y="T5"/>
                </a:cxn>
                <a:cxn ang="0">
                  <a:pos x="T6" y="T7"/>
                </a:cxn>
                <a:cxn ang="0">
                  <a:pos x="T8" y="T9"/>
                </a:cxn>
              </a:cxnLst>
              <a:rect l="0" t="0" r="r" b="b"/>
              <a:pathLst>
                <a:path w="19" h="19">
                  <a:moveTo>
                    <a:pt x="0" y="5"/>
                  </a:moveTo>
                  <a:cubicBezTo>
                    <a:pt x="8" y="19"/>
                    <a:pt x="8" y="19"/>
                    <a:pt x="8" y="19"/>
                  </a:cubicBezTo>
                  <a:cubicBezTo>
                    <a:pt x="13" y="16"/>
                    <a:pt x="16" y="13"/>
                    <a:pt x="19" y="9"/>
                  </a:cubicBezTo>
                  <a:cubicBezTo>
                    <a:pt x="5" y="0"/>
                    <a:pt x="5" y="0"/>
                    <a:pt x="5" y="0"/>
                  </a:cubicBezTo>
                  <a:cubicBezTo>
                    <a:pt x="3" y="2"/>
                    <a:pt x="2" y="4"/>
                    <a:pt x="0" y="5"/>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76" name="Freeform 156">
              <a:extLst>
                <a:ext uri="{FF2B5EF4-FFF2-40B4-BE49-F238E27FC236}">
                  <a16:creationId xmlns:a16="http://schemas.microsoft.com/office/drawing/2014/main" id="{0170C446-3432-40DA-9D67-B4BEB902D3C6}"/>
                </a:ext>
              </a:extLst>
            </p:cNvPr>
            <p:cNvSpPr>
              <a:spLocks/>
            </p:cNvSpPr>
            <p:nvPr/>
          </p:nvSpPr>
          <p:spPr bwMode="auto">
            <a:xfrm>
              <a:off x="15855141" y="9426715"/>
              <a:ext cx="399257" cy="478231"/>
            </a:xfrm>
            <a:custGeom>
              <a:avLst/>
              <a:gdLst>
                <a:gd name="T0" fmla="*/ 0 w 15"/>
                <a:gd name="T1" fmla="*/ 2 h 18"/>
                <a:gd name="T2" fmla="*/ 0 w 15"/>
                <a:gd name="T3" fmla="*/ 18 h 18"/>
                <a:gd name="T4" fmla="*/ 15 w 15"/>
                <a:gd name="T5" fmla="*/ 14 h 18"/>
                <a:gd name="T6" fmla="*/ 6 w 15"/>
                <a:gd name="T7" fmla="*/ 0 h 18"/>
                <a:gd name="T8" fmla="*/ 0 w 15"/>
                <a:gd name="T9" fmla="*/ 2 h 18"/>
              </a:gdLst>
              <a:ahLst/>
              <a:cxnLst>
                <a:cxn ang="0">
                  <a:pos x="T0" y="T1"/>
                </a:cxn>
                <a:cxn ang="0">
                  <a:pos x="T2" y="T3"/>
                </a:cxn>
                <a:cxn ang="0">
                  <a:pos x="T4" y="T5"/>
                </a:cxn>
                <a:cxn ang="0">
                  <a:pos x="T6" y="T7"/>
                </a:cxn>
                <a:cxn ang="0">
                  <a:pos x="T8" y="T9"/>
                </a:cxn>
              </a:cxnLst>
              <a:rect l="0" t="0" r="r" b="b"/>
              <a:pathLst>
                <a:path w="15" h="18">
                  <a:moveTo>
                    <a:pt x="0" y="2"/>
                  </a:moveTo>
                  <a:cubicBezTo>
                    <a:pt x="0" y="18"/>
                    <a:pt x="0" y="18"/>
                    <a:pt x="0" y="18"/>
                  </a:cubicBezTo>
                  <a:cubicBezTo>
                    <a:pt x="5" y="18"/>
                    <a:pt x="10" y="16"/>
                    <a:pt x="15" y="14"/>
                  </a:cubicBezTo>
                  <a:cubicBezTo>
                    <a:pt x="6" y="0"/>
                    <a:pt x="6" y="0"/>
                    <a:pt x="6" y="0"/>
                  </a:cubicBezTo>
                  <a:cubicBezTo>
                    <a:pt x="5" y="1"/>
                    <a:pt x="2" y="1"/>
                    <a:pt x="0" y="2"/>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77" name="Freeform 157">
              <a:extLst>
                <a:ext uri="{FF2B5EF4-FFF2-40B4-BE49-F238E27FC236}">
                  <a16:creationId xmlns:a16="http://schemas.microsoft.com/office/drawing/2014/main" id="{6826E6CB-A3A0-4202-A67F-57C4D5161FCF}"/>
                </a:ext>
              </a:extLst>
            </p:cNvPr>
            <p:cNvSpPr>
              <a:spLocks/>
            </p:cNvSpPr>
            <p:nvPr/>
          </p:nvSpPr>
          <p:spPr bwMode="auto">
            <a:xfrm>
              <a:off x="15433950" y="8185072"/>
              <a:ext cx="368543" cy="473842"/>
            </a:xfrm>
            <a:custGeom>
              <a:avLst/>
              <a:gdLst>
                <a:gd name="T0" fmla="*/ 14 w 14"/>
                <a:gd name="T1" fmla="*/ 16 h 18"/>
                <a:gd name="T2" fmla="*/ 14 w 14"/>
                <a:gd name="T3" fmla="*/ 0 h 18"/>
                <a:gd name="T4" fmla="*/ 0 w 14"/>
                <a:gd name="T5" fmla="*/ 4 h 18"/>
                <a:gd name="T6" fmla="*/ 8 w 14"/>
                <a:gd name="T7" fmla="*/ 18 h 18"/>
                <a:gd name="T8" fmla="*/ 14 w 14"/>
                <a:gd name="T9" fmla="*/ 16 h 18"/>
              </a:gdLst>
              <a:ahLst/>
              <a:cxnLst>
                <a:cxn ang="0">
                  <a:pos x="T0" y="T1"/>
                </a:cxn>
                <a:cxn ang="0">
                  <a:pos x="T2" y="T3"/>
                </a:cxn>
                <a:cxn ang="0">
                  <a:pos x="T4" y="T5"/>
                </a:cxn>
                <a:cxn ang="0">
                  <a:pos x="T6" y="T7"/>
                </a:cxn>
                <a:cxn ang="0">
                  <a:pos x="T8" y="T9"/>
                </a:cxn>
              </a:cxnLst>
              <a:rect l="0" t="0" r="r" b="b"/>
              <a:pathLst>
                <a:path w="14" h="18">
                  <a:moveTo>
                    <a:pt x="14" y="16"/>
                  </a:moveTo>
                  <a:cubicBezTo>
                    <a:pt x="14" y="0"/>
                    <a:pt x="14" y="0"/>
                    <a:pt x="14" y="0"/>
                  </a:cubicBezTo>
                  <a:cubicBezTo>
                    <a:pt x="9" y="0"/>
                    <a:pt x="4" y="2"/>
                    <a:pt x="0" y="4"/>
                  </a:cubicBezTo>
                  <a:cubicBezTo>
                    <a:pt x="8" y="18"/>
                    <a:pt x="8" y="18"/>
                    <a:pt x="8" y="18"/>
                  </a:cubicBezTo>
                  <a:cubicBezTo>
                    <a:pt x="10" y="17"/>
                    <a:pt x="12" y="17"/>
                    <a:pt x="14" y="16"/>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78" name="Freeform 158">
              <a:extLst>
                <a:ext uri="{FF2B5EF4-FFF2-40B4-BE49-F238E27FC236}">
                  <a16:creationId xmlns:a16="http://schemas.microsoft.com/office/drawing/2014/main" id="{4E505BD2-6912-4350-B2F6-3B5FBACC7364}"/>
                </a:ext>
              </a:extLst>
            </p:cNvPr>
            <p:cNvSpPr>
              <a:spLocks/>
            </p:cNvSpPr>
            <p:nvPr/>
          </p:nvSpPr>
          <p:spPr bwMode="auto">
            <a:xfrm>
              <a:off x="16754562" y="8816861"/>
              <a:ext cx="131623" cy="105298"/>
            </a:xfrm>
            <a:custGeom>
              <a:avLst/>
              <a:gdLst>
                <a:gd name="T0" fmla="*/ 0 w 5"/>
                <a:gd name="T1" fmla="*/ 2 h 4"/>
                <a:gd name="T2" fmla="*/ 2 w 5"/>
                <a:gd name="T3" fmla="*/ 4 h 4"/>
                <a:gd name="T4" fmla="*/ 4 w 5"/>
                <a:gd name="T5" fmla="*/ 2 h 4"/>
                <a:gd name="T6" fmla="*/ 2 w 5"/>
                <a:gd name="T7" fmla="*/ 0 h 4"/>
                <a:gd name="T8" fmla="*/ 0 w 5"/>
                <a:gd name="T9" fmla="*/ 2 h 4"/>
              </a:gdLst>
              <a:ahLst/>
              <a:cxnLst>
                <a:cxn ang="0">
                  <a:pos x="T0" y="T1"/>
                </a:cxn>
                <a:cxn ang="0">
                  <a:pos x="T2" y="T3"/>
                </a:cxn>
                <a:cxn ang="0">
                  <a:pos x="T4" y="T5"/>
                </a:cxn>
                <a:cxn ang="0">
                  <a:pos x="T6" y="T7"/>
                </a:cxn>
                <a:cxn ang="0">
                  <a:pos x="T8" y="T9"/>
                </a:cxn>
              </a:cxnLst>
              <a:rect l="0" t="0" r="r" b="b"/>
              <a:pathLst>
                <a:path w="5" h="4">
                  <a:moveTo>
                    <a:pt x="0" y="2"/>
                  </a:moveTo>
                  <a:cubicBezTo>
                    <a:pt x="0" y="4"/>
                    <a:pt x="1" y="4"/>
                    <a:pt x="2" y="4"/>
                  </a:cubicBezTo>
                  <a:cubicBezTo>
                    <a:pt x="4" y="4"/>
                    <a:pt x="5" y="3"/>
                    <a:pt x="4" y="2"/>
                  </a:cubicBezTo>
                  <a:cubicBezTo>
                    <a:pt x="4" y="0"/>
                    <a:pt x="3" y="0"/>
                    <a:pt x="2" y="0"/>
                  </a:cubicBezTo>
                  <a:cubicBezTo>
                    <a:pt x="0" y="0"/>
                    <a:pt x="0" y="1"/>
                    <a:pt x="0" y="2"/>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79" name="Freeform 159">
              <a:extLst>
                <a:ext uri="{FF2B5EF4-FFF2-40B4-BE49-F238E27FC236}">
                  <a16:creationId xmlns:a16="http://schemas.microsoft.com/office/drawing/2014/main" id="{DFD2BD55-B0C7-45EF-A9F2-CAD7638A68C4}"/>
                </a:ext>
              </a:extLst>
            </p:cNvPr>
            <p:cNvSpPr>
              <a:spLocks/>
            </p:cNvSpPr>
            <p:nvPr/>
          </p:nvSpPr>
          <p:spPr bwMode="auto">
            <a:xfrm>
              <a:off x="16412343" y="9742609"/>
              <a:ext cx="131623" cy="136012"/>
            </a:xfrm>
            <a:custGeom>
              <a:avLst/>
              <a:gdLst>
                <a:gd name="T0" fmla="*/ 1 w 5"/>
                <a:gd name="T1" fmla="*/ 0 h 5"/>
                <a:gd name="T2" fmla="*/ 1 w 5"/>
                <a:gd name="T3" fmla="*/ 4 h 5"/>
                <a:gd name="T4" fmla="*/ 4 w 5"/>
                <a:gd name="T5" fmla="*/ 4 h 5"/>
                <a:gd name="T6" fmla="*/ 4 w 5"/>
                <a:gd name="T7" fmla="*/ 1 h 5"/>
                <a:gd name="T8" fmla="*/ 1 w 5"/>
                <a:gd name="T9" fmla="*/ 0 h 5"/>
              </a:gdLst>
              <a:ahLst/>
              <a:cxnLst>
                <a:cxn ang="0">
                  <a:pos x="T0" y="T1"/>
                </a:cxn>
                <a:cxn ang="0">
                  <a:pos x="T2" y="T3"/>
                </a:cxn>
                <a:cxn ang="0">
                  <a:pos x="T4" y="T5"/>
                </a:cxn>
                <a:cxn ang="0">
                  <a:pos x="T6" y="T7"/>
                </a:cxn>
                <a:cxn ang="0">
                  <a:pos x="T8" y="T9"/>
                </a:cxn>
              </a:cxnLst>
              <a:rect l="0" t="0" r="r" b="b"/>
              <a:pathLst>
                <a:path w="5" h="5">
                  <a:moveTo>
                    <a:pt x="1" y="0"/>
                  </a:moveTo>
                  <a:cubicBezTo>
                    <a:pt x="0" y="1"/>
                    <a:pt x="0" y="3"/>
                    <a:pt x="1" y="4"/>
                  </a:cubicBezTo>
                  <a:cubicBezTo>
                    <a:pt x="1" y="5"/>
                    <a:pt x="3" y="5"/>
                    <a:pt x="4" y="4"/>
                  </a:cubicBezTo>
                  <a:cubicBezTo>
                    <a:pt x="5" y="3"/>
                    <a:pt x="5" y="2"/>
                    <a:pt x="4" y="1"/>
                  </a:cubicBezTo>
                  <a:cubicBezTo>
                    <a:pt x="3" y="0"/>
                    <a:pt x="2" y="0"/>
                    <a:pt x="1" y="0"/>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80" name="Freeform 160">
              <a:extLst>
                <a:ext uri="{FF2B5EF4-FFF2-40B4-BE49-F238E27FC236}">
                  <a16:creationId xmlns:a16="http://schemas.microsoft.com/office/drawing/2014/main" id="{2B828DF8-BBEC-475F-9C14-F46633792233}"/>
                </a:ext>
              </a:extLst>
            </p:cNvPr>
            <p:cNvSpPr>
              <a:spLocks/>
            </p:cNvSpPr>
            <p:nvPr/>
          </p:nvSpPr>
          <p:spPr bwMode="auto">
            <a:xfrm>
              <a:off x="16622940" y="9479363"/>
              <a:ext cx="131623" cy="131623"/>
            </a:xfrm>
            <a:custGeom>
              <a:avLst/>
              <a:gdLst>
                <a:gd name="T0" fmla="*/ 4 w 5"/>
                <a:gd name="T1" fmla="*/ 0 h 5"/>
                <a:gd name="T2" fmla="*/ 1 w 5"/>
                <a:gd name="T3" fmla="*/ 1 h 5"/>
                <a:gd name="T4" fmla="*/ 2 w 5"/>
                <a:gd name="T5" fmla="*/ 4 h 5"/>
                <a:gd name="T6" fmla="*/ 5 w 5"/>
                <a:gd name="T7" fmla="*/ 3 h 5"/>
                <a:gd name="T8" fmla="*/ 4 w 5"/>
                <a:gd name="T9" fmla="*/ 0 h 5"/>
              </a:gdLst>
              <a:ahLst/>
              <a:cxnLst>
                <a:cxn ang="0">
                  <a:pos x="T0" y="T1"/>
                </a:cxn>
                <a:cxn ang="0">
                  <a:pos x="T2" y="T3"/>
                </a:cxn>
                <a:cxn ang="0">
                  <a:pos x="T4" y="T5"/>
                </a:cxn>
                <a:cxn ang="0">
                  <a:pos x="T6" y="T7"/>
                </a:cxn>
                <a:cxn ang="0">
                  <a:pos x="T8" y="T9"/>
                </a:cxn>
              </a:cxnLst>
              <a:rect l="0" t="0" r="r" b="b"/>
              <a:pathLst>
                <a:path w="5" h="5">
                  <a:moveTo>
                    <a:pt x="4" y="0"/>
                  </a:moveTo>
                  <a:cubicBezTo>
                    <a:pt x="3" y="0"/>
                    <a:pt x="1" y="0"/>
                    <a:pt x="1" y="1"/>
                  </a:cubicBezTo>
                  <a:cubicBezTo>
                    <a:pt x="0" y="2"/>
                    <a:pt x="0" y="4"/>
                    <a:pt x="2" y="4"/>
                  </a:cubicBezTo>
                  <a:cubicBezTo>
                    <a:pt x="3" y="5"/>
                    <a:pt x="4" y="4"/>
                    <a:pt x="5" y="3"/>
                  </a:cubicBezTo>
                  <a:cubicBezTo>
                    <a:pt x="5" y="2"/>
                    <a:pt x="5" y="1"/>
                    <a:pt x="4" y="0"/>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81" name="Oval 161">
              <a:extLst>
                <a:ext uri="{FF2B5EF4-FFF2-40B4-BE49-F238E27FC236}">
                  <a16:creationId xmlns:a16="http://schemas.microsoft.com/office/drawing/2014/main" id="{10EE7918-43EC-4D18-89F2-7D02CD8E9105}"/>
                </a:ext>
              </a:extLst>
            </p:cNvPr>
            <p:cNvSpPr>
              <a:spLocks noChangeArrowheads="1"/>
            </p:cNvSpPr>
            <p:nvPr/>
          </p:nvSpPr>
          <p:spPr bwMode="auto">
            <a:xfrm>
              <a:off x="15776168" y="7996415"/>
              <a:ext cx="131623" cy="109688"/>
            </a:xfrm>
            <a:prstGeom prst="ellipse">
              <a:avLst/>
            </a:pr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82" name="Freeform 162">
              <a:extLst>
                <a:ext uri="{FF2B5EF4-FFF2-40B4-BE49-F238E27FC236}">
                  <a16:creationId xmlns:a16="http://schemas.microsoft.com/office/drawing/2014/main" id="{1625279F-6064-4A85-9D7D-7E48A389FA92}"/>
                </a:ext>
              </a:extLst>
            </p:cNvPr>
            <p:cNvSpPr>
              <a:spLocks/>
            </p:cNvSpPr>
            <p:nvPr/>
          </p:nvSpPr>
          <p:spPr bwMode="auto">
            <a:xfrm>
              <a:off x="15855141" y="8185072"/>
              <a:ext cx="399257" cy="473842"/>
            </a:xfrm>
            <a:custGeom>
              <a:avLst/>
              <a:gdLst>
                <a:gd name="T0" fmla="*/ 0 w 15"/>
                <a:gd name="T1" fmla="*/ 16 h 18"/>
                <a:gd name="T2" fmla="*/ 6 w 15"/>
                <a:gd name="T3" fmla="*/ 18 h 18"/>
                <a:gd name="T4" fmla="*/ 15 w 15"/>
                <a:gd name="T5" fmla="*/ 4 h 18"/>
                <a:gd name="T6" fmla="*/ 0 w 15"/>
                <a:gd name="T7" fmla="*/ 0 h 18"/>
                <a:gd name="T8" fmla="*/ 0 w 15"/>
                <a:gd name="T9" fmla="*/ 16 h 18"/>
              </a:gdLst>
              <a:ahLst/>
              <a:cxnLst>
                <a:cxn ang="0">
                  <a:pos x="T0" y="T1"/>
                </a:cxn>
                <a:cxn ang="0">
                  <a:pos x="T2" y="T3"/>
                </a:cxn>
                <a:cxn ang="0">
                  <a:pos x="T4" y="T5"/>
                </a:cxn>
                <a:cxn ang="0">
                  <a:pos x="T6" y="T7"/>
                </a:cxn>
                <a:cxn ang="0">
                  <a:pos x="T8" y="T9"/>
                </a:cxn>
              </a:cxnLst>
              <a:rect l="0" t="0" r="r" b="b"/>
              <a:pathLst>
                <a:path w="15" h="18">
                  <a:moveTo>
                    <a:pt x="0" y="16"/>
                  </a:moveTo>
                  <a:cubicBezTo>
                    <a:pt x="2" y="17"/>
                    <a:pt x="5" y="17"/>
                    <a:pt x="6" y="18"/>
                  </a:cubicBezTo>
                  <a:cubicBezTo>
                    <a:pt x="15" y="4"/>
                    <a:pt x="15" y="4"/>
                    <a:pt x="15" y="4"/>
                  </a:cubicBezTo>
                  <a:cubicBezTo>
                    <a:pt x="10" y="2"/>
                    <a:pt x="5" y="0"/>
                    <a:pt x="0" y="0"/>
                  </a:cubicBezTo>
                  <a:lnTo>
                    <a:pt x="0" y="16"/>
                  </a:ln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83" name="Freeform 163">
              <a:extLst>
                <a:ext uri="{FF2B5EF4-FFF2-40B4-BE49-F238E27FC236}">
                  <a16:creationId xmlns:a16="http://schemas.microsoft.com/office/drawing/2014/main" id="{D8ED7167-568D-4A99-B2DC-A2E9604D423D}"/>
                </a:ext>
              </a:extLst>
            </p:cNvPr>
            <p:cNvSpPr>
              <a:spLocks/>
            </p:cNvSpPr>
            <p:nvPr/>
          </p:nvSpPr>
          <p:spPr bwMode="auto">
            <a:xfrm>
              <a:off x="16622940" y="8474642"/>
              <a:ext cx="131623" cy="131623"/>
            </a:xfrm>
            <a:custGeom>
              <a:avLst/>
              <a:gdLst>
                <a:gd name="T0" fmla="*/ 4 w 5"/>
                <a:gd name="T1" fmla="*/ 5 h 5"/>
                <a:gd name="T2" fmla="*/ 5 w 5"/>
                <a:gd name="T3" fmla="*/ 2 h 5"/>
                <a:gd name="T4" fmla="*/ 2 w 5"/>
                <a:gd name="T5" fmla="*/ 1 h 5"/>
                <a:gd name="T6" fmla="*/ 1 w 5"/>
                <a:gd name="T7" fmla="*/ 4 h 5"/>
                <a:gd name="T8" fmla="*/ 4 w 5"/>
                <a:gd name="T9" fmla="*/ 5 h 5"/>
              </a:gdLst>
              <a:ahLst/>
              <a:cxnLst>
                <a:cxn ang="0">
                  <a:pos x="T0" y="T1"/>
                </a:cxn>
                <a:cxn ang="0">
                  <a:pos x="T2" y="T3"/>
                </a:cxn>
                <a:cxn ang="0">
                  <a:pos x="T4" y="T5"/>
                </a:cxn>
                <a:cxn ang="0">
                  <a:pos x="T6" y="T7"/>
                </a:cxn>
                <a:cxn ang="0">
                  <a:pos x="T8" y="T9"/>
                </a:cxn>
              </a:cxnLst>
              <a:rect l="0" t="0" r="r" b="b"/>
              <a:pathLst>
                <a:path w="5" h="5">
                  <a:moveTo>
                    <a:pt x="4" y="5"/>
                  </a:moveTo>
                  <a:cubicBezTo>
                    <a:pt x="5" y="4"/>
                    <a:pt x="5" y="3"/>
                    <a:pt x="5" y="2"/>
                  </a:cubicBezTo>
                  <a:cubicBezTo>
                    <a:pt x="4" y="1"/>
                    <a:pt x="3" y="0"/>
                    <a:pt x="2" y="1"/>
                  </a:cubicBezTo>
                  <a:cubicBezTo>
                    <a:pt x="0" y="1"/>
                    <a:pt x="0" y="3"/>
                    <a:pt x="1" y="4"/>
                  </a:cubicBezTo>
                  <a:cubicBezTo>
                    <a:pt x="1" y="5"/>
                    <a:pt x="3" y="5"/>
                    <a:pt x="4" y="5"/>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84" name="Freeform 164">
              <a:extLst>
                <a:ext uri="{FF2B5EF4-FFF2-40B4-BE49-F238E27FC236}">
                  <a16:creationId xmlns:a16="http://schemas.microsoft.com/office/drawing/2014/main" id="{9A11C13C-7922-48AD-A1C4-69ED9CC4C45E}"/>
                </a:ext>
              </a:extLst>
            </p:cNvPr>
            <p:cNvSpPr>
              <a:spLocks/>
            </p:cNvSpPr>
            <p:nvPr/>
          </p:nvSpPr>
          <p:spPr bwMode="auto">
            <a:xfrm>
              <a:off x="16092063" y="8049064"/>
              <a:ext cx="162336" cy="136012"/>
            </a:xfrm>
            <a:custGeom>
              <a:avLst/>
              <a:gdLst>
                <a:gd name="T0" fmla="*/ 2 w 6"/>
                <a:gd name="T1" fmla="*/ 4 h 5"/>
                <a:gd name="T2" fmla="*/ 5 w 6"/>
                <a:gd name="T3" fmla="*/ 3 h 5"/>
                <a:gd name="T4" fmla="*/ 4 w 6"/>
                <a:gd name="T5" fmla="*/ 0 h 5"/>
                <a:gd name="T6" fmla="*/ 1 w 6"/>
                <a:gd name="T7" fmla="*/ 2 h 5"/>
                <a:gd name="T8" fmla="*/ 2 w 6"/>
                <a:gd name="T9" fmla="*/ 4 h 5"/>
              </a:gdLst>
              <a:ahLst/>
              <a:cxnLst>
                <a:cxn ang="0">
                  <a:pos x="T0" y="T1"/>
                </a:cxn>
                <a:cxn ang="0">
                  <a:pos x="T2" y="T3"/>
                </a:cxn>
                <a:cxn ang="0">
                  <a:pos x="T4" y="T5"/>
                </a:cxn>
                <a:cxn ang="0">
                  <a:pos x="T6" y="T7"/>
                </a:cxn>
                <a:cxn ang="0">
                  <a:pos x="T8" y="T9"/>
                </a:cxn>
              </a:cxnLst>
              <a:rect l="0" t="0" r="r" b="b"/>
              <a:pathLst>
                <a:path w="6" h="5">
                  <a:moveTo>
                    <a:pt x="2" y="4"/>
                  </a:moveTo>
                  <a:cubicBezTo>
                    <a:pt x="3" y="5"/>
                    <a:pt x="5" y="4"/>
                    <a:pt x="5" y="3"/>
                  </a:cubicBezTo>
                  <a:cubicBezTo>
                    <a:pt x="6" y="2"/>
                    <a:pt x="5" y="1"/>
                    <a:pt x="4" y="0"/>
                  </a:cubicBezTo>
                  <a:cubicBezTo>
                    <a:pt x="3" y="0"/>
                    <a:pt x="1" y="0"/>
                    <a:pt x="1" y="2"/>
                  </a:cubicBezTo>
                  <a:cubicBezTo>
                    <a:pt x="0" y="3"/>
                    <a:pt x="1" y="4"/>
                    <a:pt x="2" y="4"/>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85" name="Freeform 165">
              <a:extLst>
                <a:ext uri="{FF2B5EF4-FFF2-40B4-BE49-F238E27FC236}">
                  <a16:creationId xmlns:a16="http://schemas.microsoft.com/office/drawing/2014/main" id="{A302E567-0078-44FB-859A-C3E6574F4596}"/>
                </a:ext>
              </a:extLst>
            </p:cNvPr>
            <p:cNvSpPr>
              <a:spLocks/>
            </p:cNvSpPr>
            <p:nvPr/>
          </p:nvSpPr>
          <p:spPr bwMode="auto">
            <a:xfrm>
              <a:off x="15433950" y="8049064"/>
              <a:ext cx="131623" cy="136012"/>
            </a:xfrm>
            <a:custGeom>
              <a:avLst/>
              <a:gdLst>
                <a:gd name="T0" fmla="*/ 3 w 5"/>
                <a:gd name="T1" fmla="*/ 4 h 5"/>
                <a:gd name="T2" fmla="*/ 5 w 5"/>
                <a:gd name="T3" fmla="*/ 2 h 5"/>
                <a:gd name="T4" fmla="*/ 2 w 5"/>
                <a:gd name="T5" fmla="*/ 0 h 5"/>
                <a:gd name="T6" fmla="*/ 0 w 5"/>
                <a:gd name="T7" fmla="*/ 3 h 5"/>
                <a:gd name="T8" fmla="*/ 3 w 5"/>
                <a:gd name="T9" fmla="*/ 4 h 5"/>
              </a:gdLst>
              <a:ahLst/>
              <a:cxnLst>
                <a:cxn ang="0">
                  <a:pos x="T0" y="T1"/>
                </a:cxn>
                <a:cxn ang="0">
                  <a:pos x="T2" y="T3"/>
                </a:cxn>
                <a:cxn ang="0">
                  <a:pos x="T4" y="T5"/>
                </a:cxn>
                <a:cxn ang="0">
                  <a:pos x="T6" y="T7"/>
                </a:cxn>
                <a:cxn ang="0">
                  <a:pos x="T8" y="T9"/>
                </a:cxn>
              </a:cxnLst>
              <a:rect l="0" t="0" r="r" b="b"/>
              <a:pathLst>
                <a:path w="5" h="5">
                  <a:moveTo>
                    <a:pt x="3" y="4"/>
                  </a:moveTo>
                  <a:cubicBezTo>
                    <a:pt x="4" y="4"/>
                    <a:pt x="5" y="3"/>
                    <a:pt x="5" y="2"/>
                  </a:cubicBezTo>
                  <a:cubicBezTo>
                    <a:pt x="4" y="0"/>
                    <a:pt x="3" y="0"/>
                    <a:pt x="2" y="0"/>
                  </a:cubicBezTo>
                  <a:cubicBezTo>
                    <a:pt x="1" y="1"/>
                    <a:pt x="0" y="2"/>
                    <a:pt x="0" y="3"/>
                  </a:cubicBezTo>
                  <a:cubicBezTo>
                    <a:pt x="1" y="4"/>
                    <a:pt x="2" y="5"/>
                    <a:pt x="3" y="4"/>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86" name="Freeform 166">
              <a:extLst>
                <a:ext uri="{FF2B5EF4-FFF2-40B4-BE49-F238E27FC236}">
                  <a16:creationId xmlns:a16="http://schemas.microsoft.com/office/drawing/2014/main" id="{70C02AD5-5C1C-404F-A78C-442692B39A85}"/>
                </a:ext>
              </a:extLst>
            </p:cNvPr>
            <p:cNvSpPr>
              <a:spLocks/>
            </p:cNvSpPr>
            <p:nvPr/>
          </p:nvSpPr>
          <p:spPr bwMode="auto">
            <a:xfrm>
              <a:off x="16065738" y="8316695"/>
              <a:ext cx="504555" cy="500166"/>
            </a:xfrm>
            <a:custGeom>
              <a:avLst/>
              <a:gdLst>
                <a:gd name="T0" fmla="*/ 5 w 19"/>
                <a:gd name="T1" fmla="*/ 19 h 19"/>
                <a:gd name="T2" fmla="*/ 19 w 19"/>
                <a:gd name="T3" fmla="*/ 10 h 19"/>
                <a:gd name="T4" fmla="*/ 8 w 19"/>
                <a:gd name="T5" fmla="*/ 0 h 19"/>
                <a:gd name="T6" fmla="*/ 0 w 19"/>
                <a:gd name="T7" fmla="*/ 14 h 19"/>
                <a:gd name="T8" fmla="*/ 5 w 19"/>
                <a:gd name="T9" fmla="*/ 19 h 19"/>
              </a:gdLst>
              <a:ahLst/>
              <a:cxnLst>
                <a:cxn ang="0">
                  <a:pos x="T0" y="T1"/>
                </a:cxn>
                <a:cxn ang="0">
                  <a:pos x="T2" y="T3"/>
                </a:cxn>
                <a:cxn ang="0">
                  <a:pos x="T4" y="T5"/>
                </a:cxn>
                <a:cxn ang="0">
                  <a:pos x="T6" y="T7"/>
                </a:cxn>
                <a:cxn ang="0">
                  <a:pos x="T8" y="T9"/>
                </a:cxn>
              </a:cxnLst>
              <a:rect l="0" t="0" r="r" b="b"/>
              <a:pathLst>
                <a:path w="19" h="19">
                  <a:moveTo>
                    <a:pt x="5" y="19"/>
                  </a:moveTo>
                  <a:cubicBezTo>
                    <a:pt x="19" y="10"/>
                    <a:pt x="19" y="10"/>
                    <a:pt x="19" y="10"/>
                  </a:cubicBezTo>
                  <a:cubicBezTo>
                    <a:pt x="16" y="6"/>
                    <a:pt x="13" y="3"/>
                    <a:pt x="8" y="0"/>
                  </a:cubicBezTo>
                  <a:cubicBezTo>
                    <a:pt x="0" y="14"/>
                    <a:pt x="0" y="14"/>
                    <a:pt x="0" y="14"/>
                  </a:cubicBezTo>
                  <a:cubicBezTo>
                    <a:pt x="2" y="15"/>
                    <a:pt x="3" y="17"/>
                    <a:pt x="5" y="19"/>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87" name="Freeform 167">
              <a:extLst>
                <a:ext uri="{FF2B5EF4-FFF2-40B4-BE49-F238E27FC236}">
                  <a16:creationId xmlns:a16="http://schemas.microsoft.com/office/drawing/2014/main" id="{458E56F3-1DBE-4926-B980-E086C2BCC19B}"/>
                </a:ext>
              </a:extLst>
            </p:cNvPr>
            <p:cNvSpPr>
              <a:spLocks/>
            </p:cNvSpPr>
            <p:nvPr/>
          </p:nvSpPr>
          <p:spPr bwMode="auto">
            <a:xfrm>
              <a:off x="16228071" y="8632590"/>
              <a:ext cx="473842" cy="399257"/>
            </a:xfrm>
            <a:custGeom>
              <a:avLst/>
              <a:gdLst>
                <a:gd name="T0" fmla="*/ 1 w 18"/>
                <a:gd name="T1" fmla="*/ 15 h 15"/>
                <a:gd name="T2" fmla="*/ 18 w 18"/>
                <a:gd name="T3" fmla="*/ 15 h 15"/>
                <a:gd name="T4" fmla="*/ 14 w 18"/>
                <a:gd name="T5" fmla="*/ 0 h 15"/>
                <a:gd name="T6" fmla="*/ 0 w 18"/>
                <a:gd name="T7" fmla="*/ 8 h 15"/>
                <a:gd name="T8" fmla="*/ 1 w 18"/>
                <a:gd name="T9" fmla="*/ 15 h 15"/>
              </a:gdLst>
              <a:ahLst/>
              <a:cxnLst>
                <a:cxn ang="0">
                  <a:pos x="T0" y="T1"/>
                </a:cxn>
                <a:cxn ang="0">
                  <a:pos x="T2" y="T3"/>
                </a:cxn>
                <a:cxn ang="0">
                  <a:pos x="T4" y="T5"/>
                </a:cxn>
                <a:cxn ang="0">
                  <a:pos x="T6" y="T7"/>
                </a:cxn>
                <a:cxn ang="0">
                  <a:pos x="T8" y="T9"/>
                </a:cxn>
              </a:cxnLst>
              <a:rect l="0" t="0" r="r" b="b"/>
              <a:pathLst>
                <a:path w="18" h="15">
                  <a:moveTo>
                    <a:pt x="1" y="15"/>
                  </a:moveTo>
                  <a:cubicBezTo>
                    <a:pt x="18" y="15"/>
                    <a:pt x="18" y="15"/>
                    <a:pt x="18" y="15"/>
                  </a:cubicBezTo>
                  <a:cubicBezTo>
                    <a:pt x="17" y="9"/>
                    <a:pt x="16" y="4"/>
                    <a:pt x="14" y="0"/>
                  </a:cubicBezTo>
                  <a:cubicBezTo>
                    <a:pt x="0" y="8"/>
                    <a:pt x="0" y="8"/>
                    <a:pt x="0" y="8"/>
                  </a:cubicBezTo>
                  <a:cubicBezTo>
                    <a:pt x="1" y="10"/>
                    <a:pt x="1" y="12"/>
                    <a:pt x="1" y="15"/>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88" name="Freeform 168">
              <a:extLst>
                <a:ext uri="{FF2B5EF4-FFF2-40B4-BE49-F238E27FC236}">
                  <a16:creationId xmlns:a16="http://schemas.microsoft.com/office/drawing/2014/main" id="{0496976E-F941-431A-B874-C9708CF56360}"/>
                </a:ext>
              </a:extLst>
            </p:cNvPr>
            <p:cNvSpPr>
              <a:spLocks/>
            </p:cNvSpPr>
            <p:nvPr/>
          </p:nvSpPr>
          <p:spPr bwMode="auto">
            <a:xfrm>
              <a:off x="16412343" y="8211397"/>
              <a:ext cx="131623" cy="131623"/>
            </a:xfrm>
            <a:custGeom>
              <a:avLst/>
              <a:gdLst>
                <a:gd name="T0" fmla="*/ 4 w 5"/>
                <a:gd name="T1" fmla="*/ 4 h 5"/>
                <a:gd name="T2" fmla="*/ 4 w 5"/>
                <a:gd name="T3" fmla="*/ 1 h 5"/>
                <a:gd name="T4" fmla="*/ 1 w 5"/>
                <a:gd name="T5" fmla="*/ 1 h 5"/>
                <a:gd name="T6" fmla="*/ 1 w 5"/>
                <a:gd name="T7" fmla="*/ 5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5" y="3"/>
                    <a:pt x="5" y="2"/>
                    <a:pt x="4" y="1"/>
                  </a:cubicBezTo>
                  <a:cubicBezTo>
                    <a:pt x="3" y="0"/>
                    <a:pt x="1" y="0"/>
                    <a:pt x="1" y="1"/>
                  </a:cubicBezTo>
                  <a:cubicBezTo>
                    <a:pt x="0" y="2"/>
                    <a:pt x="0" y="4"/>
                    <a:pt x="1" y="5"/>
                  </a:cubicBezTo>
                  <a:cubicBezTo>
                    <a:pt x="2" y="5"/>
                    <a:pt x="3" y="5"/>
                    <a:pt x="4" y="4"/>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89" name="Freeform 169">
              <a:extLst>
                <a:ext uri="{FF2B5EF4-FFF2-40B4-BE49-F238E27FC236}">
                  <a16:creationId xmlns:a16="http://schemas.microsoft.com/office/drawing/2014/main" id="{FC1AAFF3-1EA4-4739-9336-AF0FF68DF981}"/>
                </a:ext>
              </a:extLst>
            </p:cNvPr>
            <p:cNvSpPr>
              <a:spLocks/>
            </p:cNvSpPr>
            <p:nvPr/>
          </p:nvSpPr>
          <p:spPr bwMode="auto">
            <a:xfrm>
              <a:off x="16092063" y="9904942"/>
              <a:ext cx="162336" cy="131623"/>
            </a:xfrm>
            <a:custGeom>
              <a:avLst/>
              <a:gdLst>
                <a:gd name="T0" fmla="*/ 2 w 6"/>
                <a:gd name="T1" fmla="*/ 1 h 5"/>
                <a:gd name="T2" fmla="*/ 1 w 6"/>
                <a:gd name="T3" fmla="*/ 4 h 5"/>
                <a:gd name="T4" fmla="*/ 4 w 6"/>
                <a:gd name="T5" fmla="*/ 5 h 5"/>
                <a:gd name="T6" fmla="*/ 5 w 6"/>
                <a:gd name="T7" fmla="*/ 2 h 5"/>
                <a:gd name="T8" fmla="*/ 2 w 6"/>
                <a:gd name="T9" fmla="*/ 1 h 5"/>
              </a:gdLst>
              <a:ahLst/>
              <a:cxnLst>
                <a:cxn ang="0">
                  <a:pos x="T0" y="T1"/>
                </a:cxn>
                <a:cxn ang="0">
                  <a:pos x="T2" y="T3"/>
                </a:cxn>
                <a:cxn ang="0">
                  <a:pos x="T4" y="T5"/>
                </a:cxn>
                <a:cxn ang="0">
                  <a:pos x="T6" y="T7"/>
                </a:cxn>
                <a:cxn ang="0">
                  <a:pos x="T8" y="T9"/>
                </a:cxn>
              </a:cxnLst>
              <a:rect l="0" t="0" r="r" b="b"/>
              <a:pathLst>
                <a:path w="6" h="5">
                  <a:moveTo>
                    <a:pt x="2" y="1"/>
                  </a:moveTo>
                  <a:cubicBezTo>
                    <a:pt x="1" y="1"/>
                    <a:pt x="0" y="2"/>
                    <a:pt x="1" y="4"/>
                  </a:cubicBezTo>
                  <a:cubicBezTo>
                    <a:pt x="1" y="5"/>
                    <a:pt x="3" y="5"/>
                    <a:pt x="4" y="5"/>
                  </a:cubicBezTo>
                  <a:cubicBezTo>
                    <a:pt x="5" y="4"/>
                    <a:pt x="6" y="3"/>
                    <a:pt x="5" y="2"/>
                  </a:cubicBezTo>
                  <a:cubicBezTo>
                    <a:pt x="5" y="1"/>
                    <a:pt x="3" y="0"/>
                    <a:pt x="2" y="1"/>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90" name="Freeform 170">
              <a:extLst>
                <a:ext uri="{FF2B5EF4-FFF2-40B4-BE49-F238E27FC236}">
                  <a16:creationId xmlns:a16="http://schemas.microsoft.com/office/drawing/2014/main" id="{C8800C04-2AFF-4CAB-A05C-8001D992BC3B}"/>
                </a:ext>
              </a:extLst>
            </p:cNvPr>
            <p:cNvSpPr>
              <a:spLocks/>
            </p:cNvSpPr>
            <p:nvPr/>
          </p:nvSpPr>
          <p:spPr bwMode="auto">
            <a:xfrm>
              <a:off x="16965159" y="8106099"/>
              <a:ext cx="78973" cy="78973"/>
            </a:xfrm>
            <a:custGeom>
              <a:avLst/>
              <a:gdLst>
                <a:gd name="T0" fmla="*/ 1 w 3"/>
                <a:gd name="T1" fmla="*/ 3 h 3"/>
                <a:gd name="T2" fmla="*/ 3 w 3"/>
                <a:gd name="T3" fmla="*/ 2 h 3"/>
                <a:gd name="T4" fmla="*/ 2 w 3"/>
                <a:gd name="T5" fmla="*/ 0 h 3"/>
                <a:gd name="T6" fmla="*/ 0 w 3"/>
                <a:gd name="T7" fmla="*/ 1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cubicBezTo>
                    <a:pt x="2" y="3"/>
                    <a:pt x="3" y="3"/>
                    <a:pt x="3" y="2"/>
                  </a:cubicBezTo>
                  <a:cubicBezTo>
                    <a:pt x="3" y="1"/>
                    <a:pt x="3" y="0"/>
                    <a:pt x="2" y="0"/>
                  </a:cubicBezTo>
                  <a:cubicBezTo>
                    <a:pt x="1" y="0"/>
                    <a:pt x="0" y="0"/>
                    <a:pt x="0" y="1"/>
                  </a:cubicBezTo>
                  <a:cubicBezTo>
                    <a:pt x="0" y="2"/>
                    <a:pt x="0" y="3"/>
                    <a:pt x="1" y="3"/>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91" name="Freeform 171">
              <a:extLst>
                <a:ext uri="{FF2B5EF4-FFF2-40B4-BE49-F238E27FC236}">
                  <a16:creationId xmlns:a16="http://schemas.microsoft.com/office/drawing/2014/main" id="{72508B03-F4B6-4607-A718-D4A2048348F3}"/>
                </a:ext>
              </a:extLst>
            </p:cNvPr>
            <p:cNvSpPr>
              <a:spLocks/>
            </p:cNvSpPr>
            <p:nvPr/>
          </p:nvSpPr>
          <p:spPr bwMode="auto">
            <a:xfrm>
              <a:off x="17123106" y="8369344"/>
              <a:ext cx="78973" cy="78973"/>
            </a:xfrm>
            <a:custGeom>
              <a:avLst/>
              <a:gdLst>
                <a:gd name="T0" fmla="*/ 1 w 3"/>
                <a:gd name="T1" fmla="*/ 3 h 3"/>
                <a:gd name="T2" fmla="*/ 3 w 3"/>
                <a:gd name="T3" fmla="*/ 2 h 3"/>
                <a:gd name="T4" fmla="*/ 2 w 3"/>
                <a:gd name="T5" fmla="*/ 0 h 3"/>
                <a:gd name="T6" fmla="*/ 0 w 3"/>
                <a:gd name="T7" fmla="*/ 1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cubicBezTo>
                    <a:pt x="2" y="3"/>
                    <a:pt x="3" y="3"/>
                    <a:pt x="3" y="2"/>
                  </a:cubicBezTo>
                  <a:cubicBezTo>
                    <a:pt x="3" y="1"/>
                    <a:pt x="3" y="1"/>
                    <a:pt x="2" y="0"/>
                  </a:cubicBezTo>
                  <a:cubicBezTo>
                    <a:pt x="1" y="0"/>
                    <a:pt x="0" y="1"/>
                    <a:pt x="0" y="1"/>
                  </a:cubicBezTo>
                  <a:cubicBezTo>
                    <a:pt x="0" y="2"/>
                    <a:pt x="0" y="3"/>
                    <a:pt x="1" y="3"/>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92" name="Freeform 172">
              <a:extLst>
                <a:ext uri="{FF2B5EF4-FFF2-40B4-BE49-F238E27FC236}">
                  <a16:creationId xmlns:a16="http://schemas.microsoft.com/office/drawing/2014/main" id="{AC9244BC-C327-45C7-8F2D-E3CD740FD025}"/>
                </a:ext>
              </a:extLst>
            </p:cNvPr>
            <p:cNvSpPr>
              <a:spLocks/>
            </p:cNvSpPr>
            <p:nvPr/>
          </p:nvSpPr>
          <p:spPr bwMode="auto">
            <a:xfrm>
              <a:off x="14775835" y="7917441"/>
              <a:ext cx="105298" cy="105298"/>
            </a:xfrm>
            <a:custGeom>
              <a:avLst/>
              <a:gdLst>
                <a:gd name="T0" fmla="*/ 1 w 4"/>
                <a:gd name="T1" fmla="*/ 4 h 4"/>
                <a:gd name="T2" fmla="*/ 4 w 4"/>
                <a:gd name="T3" fmla="*/ 3 h 4"/>
                <a:gd name="T4" fmla="*/ 2 w 4"/>
                <a:gd name="T5" fmla="*/ 0 h 4"/>
                <a:gd name="T6" fmla="*/ 0 w 4"/>
                <a:gd name="T7" fmla="*/ 2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4"/>
                    <a:pt x="3" y="4"/>
                    <a:pt x="4" y="3"/>
                  </a:cubicBezTo>
                  <a:cubicBezTo>
                    <a:pt x="4" y="2"/>
                    <a:pt x="3" y="1"/>
                    <a:pt x="2" y="0"/>
                  </a:cubicBezTo>
                  <a:cubicBezTo>
                    <a:pt x="1" y="0"/>
                    <a:pt x="0" y="1"/>
                    <a:pt x="0" y="2"/>
                  </a:cubicBezTo>
                  <a:cubicBezTo>
                    <a:pt x="0" y="3"/>
                    <a:pt x="0" y="4"/>
                    <a:pt x="1" y="4"/>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93" name="Freeform 173">
              <a:extLst>
                <a:ext uri="{FF2B5EF4-FFF2-40B4-BE49-F238E27FC236}">
                  <a16:creationId xmlns:a16="http://schemas.microsoft.com/office/drawing/2014/main" id="{1FC41311-AC6A-424E-980F-C92931EBCB2E}"/>
                </a:ext>
              </a:extLst>
            </p:cNvPr>
            <p:cNvSpPr>
              <a:spLocks/>
            </p:cNvSpPr>
            <p:nvPr/>
          </p:nvSpPr>
          <p:spPr bwMode="auto">
            <a:xfrm>
              <a:off x="14433617" y="8237721"/>
              <a:ext cx="131623" cy="131623"/>
            </a:xfrm>
            <a:custGeom>
              <a:avLst/>
              <a:gdLst>
                <a:gd name="T0" fmla="*/ 2 w 5"/>
                <a:gd name="T1" fmla="*/ 5 h 5"/>
                <a:gd name="T2" fmla="*/ 5 w 5"/>
                <a:gd name="T3" fmla="*/ 3 h 5"/>
                <a:gd name="T4" fmla="*/ 3 w 5"/>
                <a:gd name="T5" fmla="*/ 0 h 5"/>
                <a:gd name="T6" fmla="*/ 0 w 5"/>
                <a:gd name="T7" fmla="*/ 2 h 5"/>
                <a:gd name="T8" fmla="*/ 2 w 5"/>
                <a:gd name="T9" fmla="*/ 5 h 5"/>
              </a:gdLst>
              <a:ahLst/>
              <a:cxnLst>
                <a:cxn ang="0">
                  <a:pos x="T0" y="T1"/>
                </a:cxn>
                <a:cxn ang="0">
                  <a:pos x="T2" y="T3"/>
                </a:cxn>
                <a:cxn ang="0">
                  <a:pos x="T4" y="T5"/>
                </a:cxn>
                <a:cxn ang="0">
                  <a:pos x="T6" y="T7"/>
                </a:cxn>
                <a:cxn ang="0">
                  <a:pos x="T8" y="T9"/>
                </a:cxn>
              </a:cxnLst>
              <a:rect l="0" t="0" r="r" b="b"/>
              <a:pathLst>
                <a:path w="5" h="5">
                  <a:moveTo>
                    <a:pt x="2" y="5"/>
                  </a:moveTo>
                  <a:cubicBezTo>
                    <a:pt x="3" y="5"/>
                    <a:pt x="5" y="4"/>
                    <a:pt x="5" y="3"/>
                  </a:cubicBezTo>
                  <a:cubicBezTo>
                    <a:pt x="5" y="2"/>
                    <a:pt x="4" y="1"/>
                    <a:pt x="3" y="0"/>
                  </a:cubicBezTo>
                  <a:cubicBezTo>
                    <a:pt x="2" y="0"/>
                    <a:pt x="1" y="1"/>
                    <a:pt x="0" y="2"/>
                  </a:cubicBezTo>
                  <a:cubicBezTo>
                    <a:pt x="0" y="3"/>
                    <a:pt x="1" y="5"/>
                    <a:pt x="2" y="5"/>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94" name="Freeform 174">
              <a:extLst>
                <a:ext uri="{FF2B5EF4-FFF2-40B4-BE49-F238E27FC236}">
                  <a16:creationId xmlns:a16="http://schemas.microsoft.com/office/drawing/2014/main" id="{C1D55416-E641-4ADB-96C2-BD3303257726}"/>
                </a:ext>
              </a:extLst>
            </p:cNvPr>
            <p:cNvSpPr>
              <a:spLocks/>
            </p:cNvSpPr>
            <p:nvPr/>
          </p:nvSpPr>
          <p:spPr bwMode="auto">
            <a:xfrm>
              <a:off x="17307377" y="8658914"/>
              <a:ext cx="131623" cy="131623"/>
            </a:xfrm>
            <a:custGeom>
              <a:avLst/>
              <a:gdLst>
                <a:gd name="T0" fmla="*/ 2 w 5"/>
                <a:gd name="T1" fmla="*/ 5 h 5"/>
                <a:gd name="T2" fmla="*/ 4 w 5"/>
                <a:gd name="T3" fmla="*/ 3 h 5"/>
                <a:gd name="T4" fmla="*/ 3 w 5"/>
                <a:gd name="T5" fmla="*/ 1 h 5"/>
                <a:gd name="T6" fmla="*/ 0 w 5"/>
                <a:gd name="T7" fmla="*/ 2 h 5"/>
                <a:gd name="T8" fmla="*/ 2 w 5"/>
                <a:gd name="T9" fmla="*/ 5 h 5"/>
              </a:gdLst>
              <a:ahLst/>
              <a:cxnLst>
                <a:cxn ang="0">
                  <a:pos x="T0" y="T1"/>
                </a:cxn>
                <a:cxn ang="0">
                  <a:pos x="T2" y="T3"/>
                </a:cxn>
                <a:cxn ang="0">
                  <a:pos x="T4" y="T5"/>
                </a:cxn>
                <a:cxn ang="0">
                  <a:pos x="T6" y="T7"/>
                </a:cxn>
                <a:cxn ang="0">
                  <a:pos x="T8" y="T9"/>
                </a:cxn>
              </a:cxnLst>
              <a:rect l="0" t="0" r="r" b="b"/>
              <a:pathLst>
                <a:path w="5" h="5">
                  <a:moveTo>
                    <a:pt x="2" y="5"/>
                  </a:moveTo>
                  <a:cubicBezTo>
                    <a:pt x="3" y="5"/>
                    <a:pt x="4" y="5"/>
                    <a:pt x="4" y="3"/>
                  </a:cubicBezTo>
                  <a:cubicBezTo>
                    <a:pt x="5" y="2"/>
                    <a:pt x="4" y="1"/>
                    <a:pt x="3" y="1"/>
                  </a:cubicBezTo>
                  <a:cubicBezTo>
                    <a:pt x="1" y="0"/>
                    <a:pt x="0" y="1"/>
                    <a:pt x="0" y="2"/>
                  </a:cubicBezTo>
                  <a:cubicBezTo>
                    <a:pt x="0" y="4"/>
                    <a:pt x="0" y="5"/>
                    <a:pt x="2" y="5"/>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95" name="Freeform 175">
              <a:extLst>
                <a:ext uri="{FF2B5EF4-FFF2-40B4-BE49-F238E27FC236}">
                  <a16:creationId xmlns:a16="http://schemas.microsoft.com/office/drawing/2014/main" id="{6EFA50AA-6F38-4BD7-BD88-76680426F64D}"/>
                </a:ext>
              </a:extLst>
            </p:cNvPr>
            <p:cNvSpPr>
              <a:spLocks/>
            </p:cNvSpPr>
            <p:nvPr/>
          </p:nvSpPr>
          <p:spPr bwMode="auto">
            <a:xfrm>
              <a:off x="17360026" y="9110820"/>
              <a:ext cx="157947" cy="157947"/>
            </a:xfrm>
            <a:custGeom>
              <a:avLst/>
              <a:gdLst>
                <a:gd name="T0" fmla="*/ 4 w 6"/>
                <a:gd name="T1" fmla="*/ 0 h 6"/>
                <a:gd name="T2" fmla="*/ 1 w 6"/>
                <a:gd name="T3" fmla="*/ 2 h 6"/>
                <a:gd name="T4" fmla="*/ 3 w 6"/>
                <a:gd name="T5" fmla="*/ 6 h 6"/>
                <a:gd name="T6" fmla="*/ 6 w 6"/>
                <a:gd name="T7" fmla="*/ 4 h 6"/>
                <a:gd name="T8" fmla="*/ 4 w 6"/>
                <a:gd name="T9" fmla="*/ 0 h 6"/>
              </a:gdLst>
              <a:ahLst/>
              <a:cxnLst>
                <a:cxn ang="0">
                  <a:pos x="T0" y="T1"/>
                </a:cxn>
                <a:cxn ang="0">
                  <a:pos x="T2" y="T3"/>
                </a:cxn>
                <a:cxn ang="0">
                  <a:pos x="T4" y="T5"/>
                </a:cxn>
                <a:cxn ang="0">
                  <a:pos x="T6" y="T7"/>
                </a:cxn>
                <a:cxn ang="0">
                  <a:pos x="T8" y="T9"/>
                </a:cxn>
              </a:cxnLst>
              <a:rect l="0" t="0" r="r" b="b"/>
              <a:pathLst>
                <a:path w="6" h="6">
                  <a:moveTo>
                    <a:pt x="4" y="0"/>
                  </a:moveTo>
                  <a:cubicBezTo>
                    <a:pt x="2" y="0"/>
                    <a:pt x="1" y="1"/>
                    <a:pt x="1" y="2"/>
                  </a:cubicBezTo>
                  <a:cubicBezTo>
                    <a:pt x="0" y="4"/>
                    <a:pt x="1" y="5"/>
                    <a:pt x="3" y="6"/>
                  </a:cubicBezTo>
                  <a:cubicBezTo>
                    <a:pt x="4" y="6"/>
                    <a:pt x="6" y="5"/>
                    <a:pt x="6" y="4"/>
                  </a:cubicBezTo>
                  <a:cubicBezTo>
                    <a:pt x="6" y="2"/>
                    <a:pt x="5" y="1"/>
                    <a:pt x="4" y="0"/>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96" name="Freeform 176">
              <a:extLst>
                <a:ext uri="{FF2B5EF4-FFF2-40B4-BE49-F238E27FC236}">
                  <a16:creationId xmlns:a16="http://schemas.microsoft.com/office/drawing/2014/main" id="{BC7B7872-E01B-459F-90B8-A52A7B035049}"/>
                </a:ext>
              </a:extLst>
            </p:cNvPr>
            <p:cNvSpPr>
              <a:spLocks/>
            </p:cNvSpPr>
            <p:nvPr/>
          </p:nvSpPr>
          <p:spPr bwMode="auto">
            <a:xfrm>
              <a:off x="16649264" y="12177627"/>
              <a:ext cx="315894" cy="315894"/>
            </a:xfrm>
            <a:custGeom>
              <a:avLst/>
              <a:gdLst>
                <a:gd name="T0" fmla="*/ 7 w 12"/>
                <a:gd name="T1" fmla="*/ 0 h 12"/>
                <a:gd name="T2" fmla="*/ 1 w 12"/>
                <a:gd name="T3" fmla="*/ 4 h 12"/>
                <a:gd name="T4" fmla="*/ 5 w 12"/>
                <a:gd name="T5" fmla="*/ 11 h 12"/>
                <a:gd name="T6" fmla="*/ 11 w 12"/>
                <a:gd name="T7" fmla="*/ 7 h 12"/>
                <a:gd name="T8" fmla="*/ 7 w 12"/>
                <a:gd name="T9" fmla="*/ 0 h 12"/>
              </a:gdLst>
              <a:ahLst/>
              <a:cxnLst>
                <a:cxn ang="0">
                  <a:pos x="T0" y="T1"/>
                </a:cxn>
                <a:cxn ang="0">
                  <a:pos x="T2" y="T3"/>
                </a:cxn>
                <a:cxn ang="0">
                  <a:pos x="T4" y="T5"/>
                </a:cxn>
                <a:cxn ang="0">
                  <a:pos x="T6" y="T7"/>
                </a:cxn>
                <a:cxn ang="0">
                  <a:pos x="T8" y="T9"/>
                </a:cxn>
              </a:cxnLst>
              <a:rect l="0" t="0" r="r" b="b"/>
              <a:pathLst>
                <a:path w="12" h="12">
                  <a:moveTo>
                    <a:pt x="7" y="0"/>
                  </a:moveTo>
                  <a:cubicBezTo>
                    <a:pt x="4" y="0"/>
                    <a:pt x="1" y="1"/>
                    <a:pt x="1" y="4"/>
                  </a:cubicBezTo>
                  <a:cubicBezTo>
                    <a:pt x="0" y="7"/>
                    <a:pt x="2" y="10"/>
                    <a:pt x="5" y="11"/>
                  </a:cubicBezTo>
                  <a:cubicBezTo>
                    <a:pt x="7" y="12"/>
                    <a:pt x="10" y="10"/>
                    <a:pt x="11" y="7"/>
                  </a:cubicBezTo>
                  <a:cubicBezTo>
                    <a:pt x="12" y="4"/>
                    <a:pt x="10" y="1"/>
                    <a:pt x="7" y="0"/>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97" name="Freeform 177">
              <a:extLst>
                <a:ext uri="{FF2B5EF4-FFF2-40B4-BE49-F238E27FC236}">
                  <a16:creationId xmlns:a16="http://schemas.microsoft.com/office/drawing/2014/main" id="{A8149D07-7045-409B-A2FD-B81A10594455}"/>
                </a:ext>
              </a:extLst>
            </p:cNvPr>
            <p:cNvSpPr>
              <a:spLocks/>
            </p:cNvSpPr>
            <p:nvPr/>
          </p:nvSpPr>
          <p:spPr bwMode="auto">
            <a:xfrm>
              <a:off x="17254729" y="9637310"/>
              <a:ext cx="210596" cy="214985"/>
            </a:xfrm>
            <a:custGeom>
              <a:avLst/>
              <a:gdLst>
                <a:gd name="T0" fmla="*/ 5 w 8"/>
                <a:gd name="T1" fmla="*/ 1 h 8"/>
                <a:gd name="T2" fmla="*/ 1 w 8"/>
                <a:gd name="T3" fmla="*/ 3 h 8"/>
                <a:gd name="T4" fmla="*/ 3 w 8"/>
                <a:gd name="T5" fmla="*/ 7 h 8"/>
                <a:gd name="T6" fmla="*/ 7 w 8"/>
                <a:gd name="T7" fmla="*/ 5 h 8"/>
                <a:gd name="T8" fmla="*/ 5 w 8"/>
                <a:gd name="T9" fmla="*/ 1 h 8"/>
              </a:gdLst>
              <a:ahLst/>
              <a:cxnLst>
                <a:cxn ang="0">
                  <a:pos x="T0" y="T1"/>
                </a:cxn>
                <a:cxn ang="0">
                  <a:pos x="T2" y="T3"/>
                </a:cxn>
                <a:cxn ang="0">
                  <a:pos x="T4" y="T5"/>
                </a:cxn>
                <a:cxn ang="0">
                  <a:pos x="T6" y="T7"/>
                </a:cxn>
                <a:cxn ang="0">
                  <a:pos x="T8" y="T9"/>
                </a:cxn>
              </a:cxnLst>
              <a:rect l="0" t="0" r="r" b="b"/>
              <a:pathLst>
                <a:path w="8" h="8">
                  <a:moveTo>
                    <a:pt x="5" y="1"/>
                  </a:moveTo>
                  <a:cubicBezTo>
                    <a:pt x="3" y="0"/>
                    <a:pt x="1" y="1"/>
                    <a:pt x="1" y="3"/>
                  </a:cubicBezTo>
                  <a:cubicBezTo>
                    <a:pt x="0" y="5"/>
                    <a:pt x="1" y="7"/>
                    <a:pt x="3" y="7"/>
                  </a:cubicBezTo>
                  <a:cubicBezTo>
                    <a:pt x="5" y="8"/>
                    <a:pt x="7" y="6"/>
                    <a:pt x="7" y="5"/>
                  </a:cubicBezTo>
                  <a:cubicBezTo>
                    <a:pt x="8" y="3"/>
                    <a:pt x="7" y="1"/>
                    <a:pt x="5" y="1"/>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98" name="Freeform 178">
              <a:extLst>
                <a:ext uri="{FF2B5EF4-FFF2-40B4-BE49-F238E27FC236}">
                  <a16:creationId xmlns:a16="http://schemas.microsoft.com/office/drawing/2014/main" id="{65E0CA3D-DD4B-4195-97F9-9034508E7195}"/>
                </a:ext>
              </a:extLst>
            </p:cNvPr>
            <p:cNvSpPr>
              <a:spLocks/>
            </p:cNvSpPr>
            <p:nvPr/>
          </p:nvSpPr>
          <p:spPr bwMode="auto">
            <a:xfrm>
              <a:off x="14249345" y="8685238"/>
              <a:ext cx="157947" cy="184272"/>
            </a:xfrm>
            <a:custGeom>
              <a:avLst/>
              <a:gdLst>
                <a:gd name="T0" fmla="*/ 4 w 6"/>
                <a:gd name="T1" fmla="*/ 1 h 7"/>
                <a:gd name="T2" fmla="*/ 0 w 6"/>
                <a:gd name="T3" fmla="*/ 3 h 7"/>
                <a:gd name="T4" fmla="*/ 2 w 6"/>
                <a:gd name="T5" fmla="*/ 6 h 7"/>
                <a:gd name="T6" fmla="*/ 6 w 6"/>
                <a:gd name="T7" fmla="*/ 4 h 7"/>
                <a:gd name="T8" fmla="*/ 4 w 6"/>
                <a:gd name="T9" fmla="*/ 1 h 7"/>
              </a:gdLst>
              <a:ahLst/>
              <a:cxnLst>
                <a:cxn ang="0">
                  <a:pos x="T0" y="T1"/>
                </a:cxn>
                <a:cxn ang="0">
                  <a:pos x="T2" y="T3"/>
                </a:cxn>
                <a:cxn ang="0">
                  <a:pos x="T4" y="T5"/>
                </a:cxn>
                <a:cxn ang="0">
                  <a:pos x="T6" y="T7"/>
                </a:cxn>
                <a:cxn ang="0">
                  <a:pos x="T8" y="T9"/>
                </a:cxn>
              </a:cxnLst>
              <a:rect l="0" t="0" r="r" b="b"/>
              <a:pathLst>
                <a:path w="6" h="7">
                  <a:moveTo>
                    <a:pt x="4" y="1"/>
                  </a:moveTo>
                  <a:cubicBezTo>
                    <a:pt x="2" y="0"/>
                    <a:pt x="1" y="1"/>
                    <a:pt x="0" y="3"/>
                  </a:cubicBezTo>
                  <a:cubicBezTo>
                    <a:pt x="0" y="4"/>
                    <a:pt x="1" y="6"/>
                    <a:pt x="2" y="6"/>
                  </a:cubicBezTo>
                  <a:cubicBezTo>
                    <a:pt x="4" y="7"/>
                    <a:pt x="5" y="6"/>
                    <a:pt x="6" y="4"/>
                  </a:cubicBezTo>
                  <a:cubicBezTo>
                    <a:pt x="6" y="3"/>
                    <a:pt x="5" y="1"/>
                    <a:pt x="4" y="1"/>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199" name="Freeform 179">
              <a:extLst>
                <a:ext uri="{FF2B5EF4-FFF2-40B4-BE49-F238E27FC236}">
                  <a16:creationId xmlns:a16="http://schemas.microsoft.com/office/drawing/2014/main" id="{17189C4A-76A6-4600-A16D-EC3ECD1103B7}"/>
                </a:ext>
              </a:extLst>
            </p:cNvPr>
            <p:cNvSpPr>
              <a:spLocks/>
            </p:cNvSpPr>
            <p:nvPr/>
          </p:nvSpPr>
          <p:spPr bwMode="auto">
            <a:xfrm>
              <a:off x="14170372" y="9242443"/>
              <a:ext cx="184272" cy="210596"/>
            </a:xfrm>
            <a:custGeom>
              <a:avLst/>
              <a:gdLst>
                <a:gd name="T0" fmla="*/ 7 w 7"/>
                <a:gd name="T1" fmla="*/ 5 h 8"/>
                <a:gd name="T2" fmla="*/ 5 w 7"/>
                <a:gd name="T3" fmla="*/ 1 h 8"/>
                <a:gd name="T4" fmla="*/ 1 w 7"/>
                <a:gd name="T5" fmla="*/ 3 h 8"/>
                <a:gd name="T6" fmla="*/ 3 w 7"/>
                <a:gd name="T7" fmla="*/ 7 h 8"/>
                <a:gd name="T8" fmla="*/ 7 w 7"/>
                <a:gd name="T9" fmla="*/ 5 h 8"/>
              </a:gdLst>
              <a:ahLst/>
              <a:cxnLst>
                <a:cxn ang="0">
                  <a:pos x="T0" y="T1"/>
                </a:cxn>
                <a:cxn ang="0">
                  <a:pos x="T2" y="T3"/>
                </a:cxn>
                <a:cxn ang="0">
                  <a:pos x="T4" y="T5"/>
                </a:cxn>
                <a:cxn ang="0">
                  <a:pos x="T6" y="T7"/>
                </a:cxn>
                <a:cxn ang="0">
                  <a:pos x="T8" y="T9"/>
                </a:cxn>
              </a:cxnLst>
              <a:rect l="0" t="0" r="r" b="b"/>
              <a:pathLst>
                <a:path w="7" h="8">
                  <a:moveTo>
                    <a:pt x="7" y="5"/>
                  </a:moveTo>
                  <a:cubicBezTo>
                    <a:pt x="7" y="3"/>
                    <a:pt x="6" y="1"/>
                    <a:pt x="5" y="1"/>
                  </a:cubicBezTo>
                  <a:cubicBezTo>
                    <a:pt x="3" y="0"/>
                    <a:pt x="1" y="1"/>
                    <a:pt x="1" y="3"/>
                  </a:cubicBezTo>
                  <a:cubicBezTo>
                    <a:pt x="0" y="5"/>
                    <a:pt x="1" y="7"/>
                    <a:pt x="3" y="7"/>
                  </a:cubicBezTo>
                  <a:cubicBezTo>
                    <a:pt x="5" y="8"/>
                    <a:pt x="7" y="7"/>
                    <a:pt x="7" y="5"/>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200" name="Freeform 180">
              <a:extLst>
                <a:ext uri="{FF2B5EF4-FFF2-40B4-BE49-F238E27FC236}">
                  <a16:creationId xmlns:a16="http://schemas.microsoft.com/office/drawing/2014/main" id="{8582C068-59B6-4A05-9666-19970832F711}"/>
                </a:ext>
              </a:extLst>
            </p:cNvPr>
            <p:cNvSpPr>
              <a:spLocks/>
            </p:cNvSpPr>
            <p:nvPr/>
          </p:nvSpPr>
          <p:spPr bwMode="auto">
            <a:xfrm>
              <a:off x="15144380" y="9742609"/>
              <a:ext cx="131623" cy="136012"/>
            </a:xfrm>
            <a:custGeom>
              <a:avLst/>
              <a:gdLst>
                <a:gd name="T0" fmla="*/ 0 w 5"/>
                <a:gd name="T1" fmla="*/ 1 h 5"/>
                <a:gd name="T2" fmla="*/ 1 w 5"/>
                <a:gd name="T3" fmla="*/ 4 h 5"/>
                <a:gd name="T4" fmla="*/ 4 w 5"/>
                <a:gd name="T5" fmla="*/ 4 h 5"/>
                <a:gd name="T6" fmla="*/ 4 w 5"/>
                <a:gd name="T7" fmla="*/ 0 h 5"/>
                <a:gd name="T8" fmla="*/ 0 w 5"/>
                <a:gd name="T9" fmla="*/ 1 h 5"/>
              </a:gdLst>
              <a:ahLst/>
              <a:cxnLst>
                <a:cxn ang="0">
                  <a:pos x="T0" y="T1"/>
                </a:cxn>
                <a:cxn ang="0">
                  <a:pos x="T2" y="T3"/>
                </a:cxn>
                <a:cxn ang="0">
                  <a:pos x="T4" y="T5"/>
                </a:cxn>
                <a:cxn ang="0">
                  <a:pos x="T6" y="T7"/>
                </a:cxn>
                <a:cxn ang="0">
                  <a:pos x="T8" y="T9"/>
                </a:cxn>
              </a:cxnLst>
              <a:rect l="0" t="0" r="r" b="b"/>
              <a:pathLst>
                <a:path w="5" h="5">
                  <a:moveTo>
                    <a:pt x="0" y="1"/>
                  </a:moveTo>
                  <a:cubicBezTo>
                    <a:pt x="0" y="2"/>
                    <a:pt x="0" y="3"/>
                    <a:pt x="1" y="4"/>
                  </a:cubicBezTo>
                  <a:cubicBezTo>
                    <a:pt x="2" y="5"/>
                    <a:pt x="3" y="5"/>
                    <a:pt x="4" y="4"/>
                  </a:cubicBezTo>
                  <a:cubicBezTo>
                    <a:pt x="5" y="3"/>
                    <a:pt x="5" y="1"/>
                    <a:pt x="4" y="0"/>
                  </a:cubicBezTo>
                  <a:cubicBezTo>
                    <a:pt x="3" y="0"/>
                    <a:pt x="1" y="0"/>
                    <a:pt x="0" y="1"/>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201" name="Oval 181">
              <a:extLst>
                <a:ext uri="{FF2B5EF4-FFF2-40B4-BE49-F238E27FC236}">
                  <a16:creationId xmlns:a16="http://schemas.microsoft.com/office/drawing/2014/main" id="{D675CBF9-96C1-4ABF-BD68-3162F729ED81}"/>
                </a:ext>
              </a:extLst>
            </p:cNvPr>
            <p:cNvSpPr>
              <a:spLocks noChangeArrowheads="1"/>
            </p:cNvSpPr>
            <p:nvPr/>
          </p:nvSpPr>
          <p:spPr bwMode="auto">
            <a:xfrm>
              <a:off x="15565571" y="8764212"/>
              <a:ext cx="526490" cy="557204"/>
            </a:xfrm>
            <a:prstGeom prst="ellipse">
              <a:avLst/>
            </a:pr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202" name="Freeform 182">
              <a:extLst>
                <a:ext uri="{FF2B5EF4-FFF2-40B4-BE49-F238E27FC236}">
                  <a16:creationId xmlns:a16="http://schemas.microsoft.com/office/drawing/2014/main" id="{0B17340C-1EEB-4E44-92D1-B7898AAF3837}"/>
                </a:ext>
              </a:extLst>
            </p:cNvPr>
            <p:cNvSpPr>
              <a:spLocks/>
            </p:cNvSpPr>
            <p:nvPr/>
          </p:nvSpPr>
          <p:spPr bwMode="auto">
            <a:xfrm>
              <a:off x="15433950" y="9904942"/>
              <a:ext cx="131623" cy="131623"/>
            </a:xfrm>
            <a:custGeom>
              <a:avLst/>
              <a:gdLst>
                <a:gd name="T0" fmla="*/ 3 w 5"/>
                <a:gd name="T1" fmla="*/ 1 h 5"/>
                <a:gd name="T2" fmla="*/ 0 w 5"/>
                <a:gd name="T3" fmla="*/ 2 h 5"/>
                <a:gd name="T4" fmla="*/ 2 w 5"/>
                <a:gd name="T5" fmla="*/ 5 h 5"/>
                <a:gd name="T6" fmla="*/ 5 w 5"/>
                <a:gd name="T7" fmla="*/ 4 h 5"/>
                <a:gd name="T8" fmla="*/ 3 w 5"/>
                <a:gd name="T9" fmla="*/ 1 h 5"/>
              </a:gdLst>
              <a:ahLst/>
              <a:cxnLst>
                <a:cxn ang="0">
                  <a:pos x="T0" y="T1"/>
                </a:cxn>
                <a:cxn ang="0">
                  <a:pos x="T2" y="T3"/>
                </a:cxn>
                <a:cxn ang="0">
                  <a:pos x="T4" y="T5"/>
                </a:cxn>
                <a:cxn ang="0">
                  <a:pos x="T6" y="T7"/>
                </a:cxn>
                <a:cxn ang="0">
                  <a:pos x="T8" y="T9"/>
                </a:cxn>
              </a:cxnLst>
              <a:rect l="0" t="0" r="r" b="b"/>
              <a:pathLst>
                <a:path w="5" h="5">
                  <a:moveTo>
                    <a:pt x="3" y="1"/>
                  </a:moveTo>
                  <a:cubicBezTo>
                    <a:pt x="2" y="0"/>
                    <a:pt x="1" y="1"/>
                    <a:pt x="0" y="2"/>
                  </a:cubicBezTo>
                  <a:cubicBezTo>
                    <a:pt x="0" y="3"/>
                    <a:pt x="1" y="4"/>
                    <a:pt x="2" y="5"/>
                  </a:cubicBezTo>
                  <a:cubicBezTo>
                    <a:pt x="3" y="5"/>
                    <a:pt x="4" y="5"/>
                    <a:pt x="5" y="4"/>
                  </a:cubicBezTo>
                  <a:cubicBezTo>
                    <a:pt x="5" y="2"/>
                    <a:pt x="4" y="1"/>
                    <a:pt x="3" y="1"/>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203" name="Freeform 183">
              <a:extLst>
                <a:ext uri="{FF2B5EF4-FFF2-40B4-BE49-F238E27FC236}">
                  <a16:creationId xmlns:a16="http://schemas.microsoft.com/office/drawing/2014/main" id="{E2C4489E-6F66-470E-9C13-648F97CA6CD5}"/>
                </a:ext>
              </a:extLst>
            </p:cNvPr>
            <p:cNvSpPr>
              <a:spLocks/>
            </p:cNvSpPr>
            <p:nvPr/>
          </p:nvSpPr>
          <p:spPr bwMode="auto">
            <a:xfrm>
              <a:off x="15118055" y="9268767"/>
              <a:ext cx="473842" cy="500166"/>
            </a:xfrm>
            <a:custGeom>
              <a:avLst/>
              <a:gdLst>
                <a:gd name="T0" fmla="*/ 14 w 18"/>
                <a:gd name="T1" fmla="*/ 0 h 19"/>
                <a:gd name="T2" fmla="*/ 0 w 18"/>
                <a:gd name="T3" fmla="*/ 9 h 19"/>
                <a:gd name="T4" fmla="*/ 10 w 18"/>
                <a:gd name="T5" fmla="*/ 19 h 19"/>
                <a:gd name="T6" fmla="*/ 18 w 18"/>
                <a:gd name="T7" fmla="*/ 5 h 19"/>
                <a:gd name="T8" fmla="*/ 14 w 18"/>
                <a:gd name="T9" fmla="*/ 0 h 19"/>
              </a:gdLst>
              <a:ahLst/>
              <a:cxnLst>
                <a:cxn ang="0">
                  <a:pos x="T0" y="T1"/>
                </a:cxn>
                <a:cxn ang="0">
                  <a:pos x="T2" y="T3"/>
                </a:cxn>
                <a:cxn ang="0">
                  <a:pos x="T4" y="T5"/>
                </a:cxn>
                <a:cxn ang="0">
                  <a:pos x="T6" y="T7"/>
                </a:cxn>
                <a:cxn ang="0">
                  <a:pos x="T8" y="T9"/>
                </a:cxn>
              </a:cxnLst>
              <a:rect l="0" t="0" r="r" b="b"/>
              <a:pathLst>
                <a:path w="18" h="19">
                  <a:moveTo>
                    <a:pt x="14" y="0"/>
                  </a:moveTo>
                  <a:cubicBezTo>
                    <a:pt x="0" y="9"/>
                    <a:pt x="0" y="9"/>
                    <a:pt x="0" y="9"/>
                  </a:cubicBezTo>
                  <a:cubicBezTo>
                    <a:pt x="2" y="13"/>
                    <a:pt x="6" y="16"/>
                    <a:pt x="10" y="19"/>
                  </a:cubicBezTo>
                  <a:cubicBezTo>
                    <a:pt x="18" y="5"/>
                    <a:pt x="18" y="5"/>
                    <a:pt x="18" y="5"/>
                  </a:cubicBezTo>
                  <a:cubicBezTo>
                    <a:pt x="17" y="4"/>
                    <a:pt x="15" y="2"/>
                    <a:pt x="14" y="0"/>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204" name="Freeform 184">
              <a:extLst>
                <a:ext uri="{FF2B5EF4-FFF2-40B4-BE49-F238E27FC236}">
                  <a16:creationId xmlns:a16="http://schemas.microsoft.com/office/drawing/2014/main" id="{4B3F5301-3B4A-4944-8CC4-3ACDEAD6E8E6}"/>
                </a:ext>
              </a:extLst>
            </p:cNvPr>
            <p:cNvSpPr>
              <a:spLocks/>
            </p:cNvSpPr>
            <p:nvPr/>
          </p:nvSpPr>
          <p:spPr bwMode="auto">
            <a:xfrm>
              <a:off x="14986432" y="9084496"/>
              <a:ext cx="473842" cy="368543"/>
            </a:xfrm>
            <a:custGeom>
              <a:avLst/>
              <a:gdLst>
                <a:gd name="T0" fmla="*/ 16 w 18"/>
                <a:gd name="T1" fmla="*/ 0 h 14"/>
                <a:gd name="T2" fmla="*/ 0 w 18"/>
                <a:gd name="T3" fmla="*/ 0 h 14"/>
                <a:gd name="T4" fmla="*/ 4 w 18"/>
                <a:gd name="T5" fmla="*/ 14 h 14"/>
                <a:gd name="T6" fmla="*/ 18 w 18"/>
                <a:gd name="T7" fmla="*/ 6 h 14"/>
                <a:gd name="T8" fmla="*/ 16 w 18"/>
                <a:gd name="T9" fmla="*/ 0 h 14"/>
              </a:gdLst>
              <a:ahLst/>
              <a:cxnLst>
                <a:cxn ang="0">
                  <a:pos x="T0" y="T1"/>
                </a:cxn>
                <a:cxn ang="0">
                  <a:pos x="T2" y="T3"/>
                </a:cxn>
                <a:cxn ang="0">
                  <a:pos x="T4" y="T5"/>
                </a:cxn>
                <a:cxn ang="0">
                  <a:pos x="T6" y="T7"/>
                </a:cxn>
                <a:cxn ang="0">
                  <a:pos x="T8" y="T9"/>
                </a:cxn>
              </a:cxnLst>
              <a:rect l="0" t="0" r="r" b="b"/>
              <a:pathLst>
                <a:path w="18" h="14">
                  <a:moveTo>
                    <a:pt x="16" y="0"/>
                  </a:moveTo>
                  <a:cubicBezTo>
                    <a:pt x="0" y="0"/>
                    <a:pt x="0" y="0"/>
                    <a:pt x="0" y="0"/>
                  </a:cubicBezTo>
                  <a:cubicBezTo>
                    <a:pt x="0" y="5"/>
                    <a:pt x="1" y="10"/>
                    <a:pt x="4" y="14"/>
                  </a:cubicBezTo>
                  <a:cubicBezTo>
                    <a:pt x="18" y="6"/>
                    <a:pt x="18" y="6"/>
                    <a:pt x="18" y="6"/>
                  </a:cubicBezTo>
                  <a:cubicBezTo>
                    <a:pt x="17" y="4"/>
                    <a:pt x="16" y="2"/>
                    <a:pt x="16" y="0"/>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205" name="Freeform 185">
              <a:extLst>
                <a:ext uri="{FF2B5EF4-FFF2-40B4-BE49-F238E27FC236}">
                  <a16:creationId xmlns:a16="http://schemas.microsoft.com/office/drawing/2014/main" id="{EEAD7E83-C436-43D4-9144-D7ED33EBA95D}"/>
                </a:ext>
              </a:extLst>
            </p:cNvPr>
            <p:cNvSpPr>
              <a:spLocks/>
            </p:cNvSpPr>
            <p:nvPr/>
          </p:nvSpPr>
          <p:spPr bwMode="auto">
            <a:xfrm>
              <a:off x="15433950" y="9426715"/>
              <a:ext cx="368543" cy="478231"/>
            </a:xfrm>
            <a:custGeom>
              <a:avLst/>
              <a:gdLst>
                <a:gd name="T0" fmla="*/ 14 w 14"/>
                <a:gd name="T1" fmla="*/ 2 h 18"/>
                <a:gd name="T2" fmla="*/ 8 w 14"/>
                <a:gd name="T3" fmla="*/ 0 h 18"/>
                <a:gd name="T4" fmla="*/ 0 w 14"/>
                <a:gd name="T5" fmla="*/ 14 h 18"/>
                <a:gd name="T6" fmla="*/ 14 w 14"/>
                <a:gd name="T7" fmla="*/ 18 h 18"/>
                <a:gd name="T8" fmla="*/ 14 w 14"/>
                <a:gd name="T9" fmla="*/ 2 h 18"/>
              </a:gdLst>
              <a:ahLst/>
              <a:cxnLst>
                <a:cxn ang="0">
                  <a:pos x="T0" y="T1"/>
                </a:cxn>
                <a:cxn ang="0">
                  <a:pos x="T2" y="T3"/>
                </a:cxn>
                <a:cxn ang="0">
                  <a:pos x="T4" y="T5"/>
                </a:cxn>
                <a:cxn ang="0">
                  <a:pos x="T6" y="T7"/>
                </a:cxn>
                <a:cxn ang="0">
                  <a:pos x="T8" y="T9"/>
                </a:cxn>
              </a:cxnLst>
              <a:rect l="0" t="0" r="r" b="b"/>
              <a:pathLst>
                <a:path w="14" h="18">
                  <a:moveTo>
                    <a:pt x="14" y="2"/>
                  </a:moveTo>
                  <a:cubicBezTo>
                    <a:pt x="12" y="1"/>
                    <a:pt x="10" y="1"/>
                    <a:pt x="8" y="0"/>
                  </a:cubicBezTo>
                  <a:cubicBezTo>
                    <a:pt x="0" y="14"/>
                    <a:pt x="0" y="14"/>
                    <a:pt x="0" y="14"/>
                  </a:cubicBezTo>
                  <a:cubicBezTo>
                    <a:pt x="4" y="16"/>
                    <a:pt x="9" y="18"/>
                    <a:pt x="14" y="18"/>
                  </a:cubicBezTo>
                  <a:lnTo>
                    <a:pt x="14" y="2"/>
                  </a:ln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206" name="Freeform 186">
              <a:extLst>
                <a:ext uri="{FF2B5EF4-FFF2-40B4-BE49-F238E27FC236}">
                  <a16:creationId xmlns:a16="http://schemas.microsoft.com/office/drawing/2014/main" id="{05F3AA0D-AC0F-4DC4-96B5-5FD39FB2A796}"/>
                </a:ext>
              </a:extLst>
            </p:cNvPr>
            <p:cNvSpPr>
              <a:spLocks/>
            </p:cNvSpPr>
            <p:nvPr/>
          </p:nvSpPr>
          <p:spPr bwMode="auto">
            <a:xfrm>
              <a:off x="14907458" y="9479363"/>
              <a:ext cx="131623" cy="131623"/>
            </a:xfrm>
            <a:custGeom>
              <a:avLst/>
              <a:gdLst>
                <a:gd name="T0" fmla="*/ 2 w 5"/>
                <a:gd name="T1" fmla="*/ 0 h 5"/>
                <a:gd name="T2" fmla="*/ 1 w 5"/>
                <a:gd name="T3" fmla="*/ 3 h 5"/>
                <a:gd name="T4" fmla="*/ 4 w 5"/>
                <a:gd name="T5" fmla="*/ 4 h 5"/>
                <a:gd name="T6" fmla="*/ 5 w 5"/>
                <a:gd name="T7" fmla="*/ 1 h 5"/>
                <a:gd name="T8" fmla="*/ 2 w 5"/>
                <a:gd name="T9" fmla="*/ 0 h 5"/>
              </a:gdLst>
              <a:ahLst/>
              <a:cxnLst>
                <a:cxn ang="0">
                  <a:pos x="T0" y="T1"/>
                </a:cxn>
                <a:cxn ang="0">
                  <a:pos x="T2" y="T3"/>
                </a:cxn>
                <a:cxn ang="0">
                  <a:pos x="T4" y="T5"/>
                </a:cxn>
                <a:cxn ang="0">
                  <a:pos x="T6" y="T7"/>
                </a:cxn>
                <a:cxn ang="0">
                  <a:pos x="T8" y="T9"/>
                </a:cxn>
              </a:cxnLst>
              <a:rect l="0" t="0" r="r" b="b"/>
              <a:pathLst>
                <a:path w="5" h="5">
                  <a:moveTo>
                    <a:pt x="2" y="0"/>
                  </a:moveTo>
                  <a:cubicBezTo>
                    <a:pt x="1" y="1"/>
                    <a:pt x="0" y="2"/>
                    <a:pt x="1" y="3"/>
                  </a:cubicBezTo>
                  <a:cubicBezTo>
                    <a:pt x="2" y="4"/>
                    <a:pt x="3" y="5"/>
                    <a:pt x="4" y="4"/>
                  </a:cubicBezTo>
                  <a:cubicBezTo>
                    <a:pt x="5" y="4"/>
                    <a:pt x="5" y="2"/>
                    <a:pt x="5" y="1"/>
                  </a:cubicBezTo>
                  <a:cubicBezTo>
                    <a:pt x="4" y="0"/>
                    <a:pt x="3" y="0"/>
                    <a:pt x="2" y="0"/>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207" name="Freeform 187">
              <a:extLst>
                <a:ext uri="{FF2B5EF4-FFF2-40B4-BE49-F238E27FC236}">
                  <a16:creationId xmlns:a16="http://schemas.microsoft.com/office/drawing/2014/main" id="{9ECE1887-347C-4850-A9EE-3083CB5F848D}"/>
                </a:ext>
              </a:extLst>
            </p:cNvPr>
            <p:cNvSpPr>
              <a:spLocks/>
            </p:cNvSpPr>
            <p:nvPr/>
          </p:nvSpPr>
          <p:spPr bwMode="auto">
            <a:xfrm>
              <a:off x="14407292" y="9795258"/>
              <a:ext cx="210596" cy="188661"/>
            </a:xfrm>
            <a:custGeom>
              <a:avLst/>
              <a:gdLst>
                <a:gd name="T0" fmla="*/ 3 w 8"/>
                <a:gd name="T1" fmla="*/ 7 h 7"/>
                <a:gd name="T2" fmla="*/ 7 w 8"/>
                <a:gd name="T3" fmla="*/ 4 h 7"/>
                <a:gd name="T4" fmla="*/ 5 w 8"/>
                <a:gd name="T5" fmla="*/ 0 h 7"/>
                <a:gd name="T6" fmla="*/ 1 w 8"/>
                <a:gd name="T7" fmla="*/ 3 h 7"/>
                <a:gd name="T8" fmla="*/ 3 w 8"/>
                <a:gd name="T9" fmla="*/ 7 h 7"/>
              </a:gdLst>
              <a:ahLst/>
              <a:cxnLst>
                <a:cxn ang="0">
                  <a:pos x="T0" y="T1"/>
                </a:cxn>
                <a:cxn ang="0">
                  <a:pos x="T2" y="T3"/>
                </a:cxn>
                <a:cxn ang="0">
                  <a:pos x="T4" y="T5"/>
                </a:cxn>
                <a:cxn ang="0">
                  <a:pos x="T6" y="T7"/>
                </a:cxn>
                <a:cxn ang="0">
                  <a:pos x="T8" y="T9"/>
                </a:cxn>
              </a:cxnLst>
              <a:rect l="0" t="0" r="r" b="b"/>
              <a:pathLst>
                <a:path w="8" h="7">
                  <a:moveTo>
                    <a:pt x="3" y="7"/>
                  </a:moveTo>
                  <a:cubicBezTo>
                    <a:pt x="5" y="7"/>
                    <a:pt x="7" y="6"/>
                    <a:pt x="7" y="4"/>
                  </a:cubicBezTo>
                  <a:cubicBezTo>
                    <a:pt x="8" y="3"/>
                    <a:pt x="7" y="1"/>
                    <a:pt x="5" y="0"/>
                  </a:cubicBezTo>
                  <a:cubicBezTo>
                    <a:pt x="3" y="0"/>
                    <a:pt x="1" y="1"/>
                    <a:pt x="1" y="3"/>
                  </a:cubicBezTo>
                  <a:cubicBezTo>
                    <a:pt x="0" y="5"/>
                    <a:pt x="2" y="6"/>
                    <a:pt x="3" y="7"/>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208" name="Freeform 188">
              <a:extLst>
                <a:ext uri="{FF2B5EF4-FFF2-40B4-BE49-F238E27FC236}">
                  <a16:creationId xmlns:a16="http://schemas.microsoft.com/office/drawing/2014/main" id="{5BFB10BF-2154-4492-BC55-80B16A96CA09}"/>
                </a:ext>
              </a:extLst>
            </p:cNvPr>
            <p:cNvSpPr>
              <a:spLocks/>
            </p:cNvSpPr>
            <p:nvPr/>
          </p:nvSpPr>
          <p:spPr bwMode="auto">
            <a:xfrm>
              <a:off x="15591897" y="12019680"/>
              <a:ext cx="131623" cy="131623"/>
            </a:xfrm>
            <a:custGeom>
              <a:avLst/>
              <a:gdLst>
                <a:gd name="T0" fmla="*/ 3 w 5"/>
                <a:gd name="T1" fmla="*/ 0 h 5"/>
                <a:gd name="T2" fmla="*/ 1 w 5"/>
                <a:gd name="T3" fmla="*/ 2 h 5"/>
                <a:gd name="T4" fmla="*/ 2 w 5"/>
                <a:gd name="T5" fmla="*/ 5 h 5"/>
                <a:gd name="T6" fmla="*/ 5 w 5"/>
                <a:gd name="T7" fmla="*/ 3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cubicBezTo>
                    <a:pt x="2" y="0"/>
                    <a:pt x="1" y="1"/>
                    <a:pt x="1" y="2"/>
                  </a:cubicBezTo>
                  <a:cubicBezTo>
                    <a:pt x="0" y="3"/>
                    <a:pt x="1" y="4"/>
                    <a:pt x="2" y="5"/>
                  </a:cubicBezTo>
                  <a:cubicBezTo>
                    <a:pt x="4" y="5"/>
                    <a:pt x="5" y="4"/>
                    <a:pt x="5" y="3"/>
                  </a:cubicBezTo>
                  <a:cubicBezTo>
                    <a:pt x="5" y="2"/>
                    <a:pt x="5" y="1"/>
                    <a:pt x="3" y="0"/>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209" name="Freeform 189">
              <a:extLst>
                <a:ext uri="{FF2B5EF4-FFF2-40B4-BE49-F238E27FC236}">
                  <a16:creationId xmlns:a16="http://schemas.microsoft.com/office/drawing/2014/main" id="{1A2CD986-475F-499C-9088-196FD426D009}"/>
                </a:ext>
              </a:extLst>
            </p:cNvPr>
            <p:cNvSpPr>
              <a:spLocks/>
            </p:cNvSpPr>
            <p:nvPr/>
          </p:nvSpPr>
          <p:spPr bwMode="auto">
            <a:xfrm>
              <a:off x="15802493" y="12655858"/>
              <a:ext cx="184272" cy="210596"/>
            </a:xfrm>
            <a:custGeom>
              <a:avLst/>
              <a:gdLst>
                <a:gd name="T0" fmla="*/ 3 w 7"/>
                <a:gd name="T1" fmla="*/ 1 h 8"/>
                <a:gd name="T2" fmla="*/ 0 w 7"/>
                <a:gd name="T3" fmla="*/ 5 h 8"/>
                <a:gd name="T4" fmla="*/ 4 w 7"/>
                <a:gd name="T5" fmla="*/ 7 h 8"/>
                <a:gd name="T6" fmla="*/ 7 w 7"/>
                <a:gd name="T7" fmla="*/ 3 h 8"/>
                <a:gd name="T8" fmla="*/ 3 w 7"/>
                <a:gd name="T9" fmla="*/ 1 h 8"/>
              </a:gdLst>
              <a:ahLst/>
              <a:cxnLst>
                <a:cxn ang="0">
                  <a:pos x="T0" y="T1"/>
                </a:cxn>
                <a:cxn ang="0">
                  <a:pos x="T2" y="T3"/>
                </a:cxn>
                <a:cxn ang="0">
                  <a:pos x="T4" y="T5"/>
                </a:cxn>
                <a:cxn ang="0">
                  <a:pos x="T6" y="T7"/>
                </a:cxn>
                <a:cxn ang="0">
                  <a:pos x="T8" y="T9"/>
                </a:cxn>
              </a:cxnLst>
              <a:rect l="0" t="0" r="r" b="b"/>
              <a:pathLst>
                <a:path w="7" h="8">
                  <a:moveTo>
                    <a:pt x="3" y="1"/>
                  </a:moveTo>
                  <a:cubicBezTo>
                    <a:pt x="1" y="1"/>
                    <a:pt x="0" y="3"/>
                    <a:pt x="0" y="5"/>
                  </a:cubicBezTo>
                  <a:cubicBezTo>
                    <a:pt x="1" y="6"/>
                    <a:pt x="3" y="8"/>
                    <a:pt x="4" y="7"/>
                  </a:cubicBezTo>
                  <a:cubicBezTo>
                    <a:pt x="6" y="7"/>
                    <a:pt x="7" y="5"/>
                    <a:pt x="7" y="3"/>
                  </a:cubicBezTo>
                  <a:cubicBezTo>
                    <a:pt x="7" y="1"/>
                    <a:pt x="5" y="0"/>
                    <a:pt x="3" y="1"/>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210" name="Freeform 190">
              <a:extLst>
                <a:ext uri="{FF2B5EF4-FFF2-40B4-BE49-F238E27FC236}">
                  <a16:creationId xmlns:a16="http://schemas.microsoft.com/office/drawing/2014/main" id="{3A0FC451-3C62-4340-97B6-7C9C59361CA6}"/>
                </a:ext>
              </a:extLst>
            </p:cNvPr>
            <p:cNvSpPr>
              <a:spLocks noEditPoints="1"/>
            </p:cNvSpPr>
            <p:nvPr/>
          </p:nvSpPr>
          <p:spPr bwMode="auto">
            <a:xfrm>
              <a:off x="15618221" y="12467197"/>
              <a:ext cx="557204" cy="583528"/>
            </a:xfrm>
            <a:custGeom>
              <a:avLst/>
              <a:gdLst>
                <a:gd name="T0" fmla="*/ 20 w 21"/>
                <a:gd name="T1" fmla="*/ 9 h 22"/>
                <a:gd name="T2" fmla="*/ 9 w 21"/>
                <a:gd name="T3" fmla="*/ 1 h 22"/>
                <a:gd name="T4" fmla="*/ 1 w 21"/>
                <a:gd name="T5" fmla="*/ 13 h 22"/>
                <a:gd name="T6" fmla="*/ 13 w 21"/>
                <a:gd name="T7" fmla="*/ 21 h 22"/>
                <a:gd name="T8" fmla="*/ 20 w 21"/>
                <a:gd name="T9" fmla="*/ 9 h 22"/>
                <a:gd name="T10" fmla="*/ 12 w 21"/>
                <a:gd name="T11" fmla="*/ 17 h 22"/>
                <a:gd name="T12" fmla="*/ 4 w 21"/>
                <a:gd name="T13" fmla="*/ 12 h 22"/>
                <a:gd name="T14" fmla="*/ 9 w 21"/>
                <a:gd name="T15" fmla="*/ 4 h 22"/>
                <a:gd name="T16" fmla="*/ 17 w 21"/>
                <a:gd name="T17" fmla="*/ 10 h 22"/>
                <a:gd name="T18" fmla="*/ 12 w 21"/>
                <a:gd name="T19"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2">
                  <a:moveTo>
                    <a:pt x="20" y="9"/>
                  </a:moveTo>
                  <a:cubicBezTo>
                    <a:pt x="19" y="3"/>
                    <a:pt x="14" y="0"/>
                    <a:pt x="9" y="1"/>
                  </a:cubicBezTo>
                  <a:cubicBezTo>
                    <a:pt x="3" y="2"/>
                    <a:pt x="0" y="7"/>
                    <a:pt x="1" y="13"/>
                  </a:cubicBezTo>
                  <a:cubicBezTo>
                    <a:pt x="2" y="18"/>
                    <a:pt x="8" y="22"/>
                    <a:pt x="13" y="21"/>
                  </a:cubicBezTo>
                  <a:cubicBezTo>
                    <a:pt x="18" y="20"/>
                    <a:pt x="21" y="14"/>
                    <a:pt x="20" y="9"/>
                  </a:cubicBezTo>
                  <a:close/>
                  <a:moveTo>
                    <a:pt x="12" y="17"/>
                  </a:moveTo>
                  <a:cubicBezTo>
                    <a:pt x="9" y="18"/>
                    <a:pt x="5" y="16"/>
                    <a:pt x="4" y="12"/>
                  </a:cubicBezTo>
                  <a:cubicBezTo>
                    <a:pt x="4" y="9"/>
                    <a:pt x="6" y="5"/>
                    <a:pt x="9" y="4"/>
                  </a:cubicBezTo>
                  <a:cubicBezTo>
                    <a:pt x="13" y="4"/>
                    <a:pt x="17" y="6"/>
                    <a:pt x="17" y="10"/>
                  </a:cubicBezTo>
                  <a:cubicBezTo>
                    <a:pt x="18" y="13"/>
                    <a:pt x="16" y="17"/>
                    <a:pt x="12" y="17"/>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211" name="Freeform 191">
              <a:extLst>
                <a:ext uri="{FF2B5EF4-FFF2-40B4-BE49-F238E27FC236}">
                  <a16:creationId xmlns:a16="http://schemas.microsoft.com/office/drawing/2014/main" id="{94FAA0DE-30D4-4E12-9C7C-FF3706170B65}"/>
                </a:ext>
              </a:extLst>
            </p:cNvPr>
            <p:cNvSpPr>
              <a:spLocks/>
            </p:cNvSpPr>
            <p:nvPr/>
          </p:nvSpPr>
          <p:spPr bwMode="auto">
            <a:xfrm>
              <a:off x="16307044" y="13287646"/>
              <a:ext cx="131623" cy="131623"/>
            </a:xfrm>
            <a:custGeom>
              <a:avLst/>
              <a:gdLst>
                <a:gd name="T0" fmla="*/ 3 w 5"/>
                <a:gd name="T1" fmla="*/ 0 h 5"/>
                <a:gd name="T2" fmla="*/ 0 w 5"/>
                <a:gd name="T3" fmla="*/ 2 h 5"/>
                <a:gd name="T4" fmla="*/ 2 w 5"/>
                <a:gd name="T5" fmla="*/ 5 h 5"/>
                <a:gd name="T6" fmla="*/ 5 w 5"/>
                <a:gd name="T7" fmla="*/ 3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cubicBezTo>
                    <a:pt x="2" y="0"/>
                    <a:pt x="0" y="1"/>
                    <a:pt x="0" y="2"/>
                  </a:cubicBezTo>
                  <a:cubicBezTo>
                    <a:pt x="0" y="3"/>
                    <a:pt x="1" y="4"/>
                    <a:pt x="2" y="5"/>
                  </a:cubicBezTo>
                  <a:cubicBezTo>
                    <a:pt x="3" y="5"/>
                    <a:pt x="4" y="4"/>
                    <a:pt x="5" y="3"/>
                  </a:cubicBezTo>
                  <a:cubicBezTo>
                    <a:pt x="5" y="2"/>
                    <a:pt x="4" y="1"/>
                    <a:pt x="3" y="0"/>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212" name="Freeform 192">
              <a:extLst>
                <a:ext uri="{FF2B5EF4-FFF2-40B4-BE49-F238E27FC236}">
                  <a16:creationId xmlns:a16="http://schemas.microsoft.com/office/drawing/2014/main" id="{FC21C810-737E-4CD4-B734-43B9F1855892}"/>
                </a:ext>
              </a:extLst>
            </p:cNvPr>
            <p:cNvSpPr>
              <a:spLocks/>
            </p:cNvSpPr>
            <p:nvPr/>
          </p:nvSpPr>
          <p:spPr bwMode="auto">
            <a:xfrm>
              <a:off x="15144380" y="8211397"/>
              <a:ext cx="131623" cy="131623"/>
            </a:xfrm>
            <a:custGeom>
              <a:avLst/>
              <a:gdLst>
                <a:gd name="T0" fmla="*/ 4 w 5"/>
                <a:gd name="T1" fmla="*/ 5 h 5"/>
                <a:gd name="T2" fmla="*/ 4 w 5"/>
                <a:gd name="T3" fmla="*/ 1 h 5"/>
                <a:gd name="T4" fmla="*/ 1 w 5"/>
                <a:gd name="T5" fmla="*/ 1 h 5"/>
                <a:gd name="T6" fmla="*/ 0 w 5"/>
                <a:gd name="T7" fmla="*/ 4 h 5"/>
                <a:gd name="T8" fmla="*/ 4 w 5"/>
                <a:gd name="T9" fmla="*/ 5 h 5"/>
              </a:gdLst>
              <a:ahLst/>
              <a:cxnLst>
                <a:cxn ang="0">
                  <a:pos x="T0" y="T1"/>
                </a:cxn>
                <a:cxn ang="0">
                  <a:pos x="T2" y="T3"/>
                </a:cxn>
                <a:cxn ang="0">
                  <a:pos x="T4" y="T5"/>
                </a:cxn>
                <a:cxn ang="0">
                  <a:pos x="T6" y="T7"/>
                </a:cxn>
                <a:cxn ang="0">
                  <a:pos x="T8" y="T9"/>
                </a:cxn>
              </a:cxnLst>
              <a:rect l="0" t="0" r="r" b="b"/>
              <a:pathLst>
                <a:path w="5" h="5">
                  <a:moveTo>
                    <a:pt x="4" y="5"/>
                  </a:moveTo>
                  <a:cubicBezTo>
                    <a:pt x="5" y="4"/>
                    <a:pt x="5" y="2"/>
                    <a:pt x="4" y="1"/>
                  </a:cubicBezTo>
                  <a:cubicBezTo>
                    <a:pt x="3" y="0"/>
                    <a:pt x="2" y="0"/>
                    <a:pt x="1" y="1"/>
                  </a:cubicBezTo>
                  <a:cubicBezTo>
                    <a:pt x="0" y="2"/>
                    <a:pt x="0" y="3"/>
                    <a:pt x="0" y="4"/>
                  </a:cubicBezTo>
                  <a:cubicBezTo>
                    <a:pt x="1" y="5"/>
                    <a:pt x="3" y="5"/>
                    <a:pt x="4" y="5"/>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213" name="Freeform 193">
              <a:extLst>
                <a:ext uri="{FF2B5EF4-FFF2-40B4-BE49-F238E27FC236}">
                  <a16:creationId xmlns:a16="http://schemas.microsoft.com/office/drawing/2014/main" id="{AA95B960-5032-46A8-91BD-ABE347723D0B}"/>
                </a:ext>
              </a:extLst>
            </p:cNvPr>
            <p:cNvSpPr>
              <a:spLocks/>
            </p:cNvSpPr>
            <p:nvPr/>
          </p:nvSpPr>
          <p:spPr bwMode="auto">
            <a:xfrm>
              <a:off x="16039414" y="11067610"/>
              <a:ext cx="346608" cy="315894"/>
            </a:xfrm>
            <a:custGeom>
              <a:avLst/>
              <a:gdLst>
                <a:gd name="T0" fmla="*/ 8 w 13"/>
                <a:gd name="T1" fmla="*/ 11 h 12"/>
                <a:gd name="T2" fmla="*/ 12 w 13"/>
                <a:gd name="T3" fmla="*/ 5 h 12"/>
                <a:gd name="T4" fmla="*/ 5 w 13"/>
                <a:gd name="T5" fmla="*/ 0 h 12"/>
                <a:gd name="T6" fmla="*/ 1 w 13"/>
                <a:gd name="T7" fmla="*/ 7 h 12"/>
                <a:gd name="T8" fmla="*/ 8 w 13"/>
                <a:gd name="T9" fmla="*/ 11 h 12"/>
              </a:gdLst>
              <a:ahLst/>
              <a:cxnLst>
                <a:cxn ang="0">
                  <a:pos x="T0" y="T1"/>
                </a:cxn>
                <a:cxn ang="0">
                  <a:pos x="T2" y="T3"/>
                </a:cxn>
                <a:cxn ang="0">
                  <a:pos x="T4" y="T5"/>
                </a:cxn>
                <a:cxn ang="0">
                  <a:pos x="T6" y="T7"/>
                </a:cxn>
                <a:cxn ang="0">
                  <a:pos x="T8" y="T9"/>
                </a:cxn>
              </a:cxnLst>
              <a:rect l="0" t="0" r="r" b="b"/>
              <a:pathLst>
                <a:path w="13" h="12">
                  <a:moveTo>
                    <a:pt x="8" y="11"/>
                  </a:moveTo>
                  <a:cubicBezTo>
                    <a:pt x="11" y="11"/>
                    <a:pt x="13" y="8"/>
                    <a:pt x="12" y="5"/>
                  </a:cubicBezTo>
                  <a:cubicBezTo>
                    <a:pt x="11" y="2"/>
                    <a:pt x="8" y="0"/>
                    <a:pt x="5" y="0"/>
                  </a:cubicBezTo>
                  <a:cubicBezTo>
                    <a:pt x="2" y="1"/>
                    <a:pt x="0" y="4"/>
                    <a:pt x="1" y="7"/>
                  </a:cubicBezTo>
                  <a:cubicBezTo>
                    <a:pt x="1" y="10"/>
                    <a:pt x="4" y="12"/>
                    <a:pt x="8" y="11"/>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214" name="Freeform 194">
              <a:extLst>
                <a:ext uri="{FF2B5EF4-FFF2-40B4-BE49-F238E27FC236}">
                  <a16:creationId xmlns:a16="http://schemas.microsoft.com/office/drawing/2014/main" id="{9BD3F407-CDE8-4FEE-955E-19C0742752F3}"/>
                </a:ext>
              </a:extLst>
            </p:cNvPr>
            <p:cNvSpPr>
              <a:spLocks/>
            </p:cNvSpPr>
            <p:nvPr/>
          </p:nvSpPr>
          <p:spPr bwMode="auto">
            <a:xfrm>
              <a:off x="16833536" y="13313971"/>
              <a:ext cx="131623" cy="162336"/>
            </a:xfrm>
            <a:custGeom>
              <a:avLst/>
              <a:gdLst>
                <a:gd name="T0" fmla="*/ 3 w 5"/>
                <a:gd name="T1" fmla="*/ 1 h 6"/>
                <a:gd name="T2" fmla="*/ 0 w 5"/>
                <a:gd name="T3" fmla="*/ 2 h 6"/>
                <a:gd name="T4" fmla="*/ 2 w 5"/>
                <a:gd name="T5" fmla="*/ 5 h 6"/>
                <a:gd name="T6" fmla="*/ 5 w 5"/>
                <a:gd name="T7" fmla="*/ 4 h 6"/>
                <a:gd name="T8" fmla="*/ 3 w 5"/>
                <a:gd name="T9" fmla="*/ 1 h 6"/>
              </a:gdLst>
              <a:ahLst/>
              <a:cxnLst>
                <a:cxn ang="0">
                  <a:pos x="T0" y="T1"/>
                </a:cxn>
                <a:cxn ang="0">
                  <a:pos x="T2" y="T3"/>
                </a:cxn>
                <a:cxn ang="0">
                  <a:pos x="T4" y="T5"/>
                </a:cxn>
                <a:cxn ang="0">
                  <a:pos x="T6" y="T7"/>
                </a:cxn>
                <a:cxn ang="0">
                  <a:pos x="T8" y="T9"/>
                </a:cxn>
              </a:cxnLst>
              <a:rect l="0" t="0" r="r" b="b"/>
              <a:pathLst>
                <a:path w="5" h="6">
                  <a:moveTo>
                    <a:pt x="3" y="1"/>
                  </a:moveTo>
                  <a:cubicBezTo>
                    <a:pt x="2" y="0"/>
                    <a:pt x="1" y="1"/>
                    <a:pt x="0" y="2"/>
                  </a:cubicBezTo>
                  <a:cubicBezTo>
                    <a:pt x="0" y="4"/>
                    <a:pt x="1" y="5"/>
                    <a:pt x="2" y="5"/>
                  </a:cubicBezTo>
                  <a:cubicBezTo>
                    <a:pt x="3" y="6"/>
                    <a:pt x="4" y="5"/>
                    <a:pt x="5" y="4"/>
                  </a:cubicBezTo>
                  <a:cubicBezTo>
                    <a:pt x="5" y="2"/>
                    <a:pt x="4" y="1"/>
                    <a:pt x="3" y="1"/>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215" name="Freeform 195">
              <a:extLst>
                <a:ext uri="{FF2B5EF4-FFF2-40B4-BE49-F238E27FC236}">
                  <a16:creationId xmlns:a16="http://schemas.microsoft.com/office/drawing/2014/main" id="{C0D66C5E-4127-47C0-B98A-B97DC8523E23}"/>
                </a:ext>
              </a:extLst>
            </p:cNvPr>
            <p:cNvSpPr>
              <a:spLocks/>
            </p:cNvSpPr>
            <p:nvPr/>
          </p:nvSpPr>
          <p:spPr bwMode="auto">
            <a:xfrm>
              <a:off x="17360026" y="13234997"/>
              <a:ext cx="184272" cy="184272"/>
            </a:xfrm>
            <a:custGeom>
              <a:avLst/>
              <a:gdLst>
                <a:gd name="T0" fmla="*/ 4 w 7"/>
                <a:gd name="T1" fmla="*/ 0 h 7"/>
                <a:gd name="T2" fmla="*/ 0 w 7"/>
                <a:gd name="T3" fmla="*/ 2 h 7"/>
                <a:gd name="T4" fmla="*/ 3 w 7"/>
                <a:gd name="T5" fmla="*/ 6 h 7"/>
                <a:gd name="T6" fmla="*/ 6 w 7"/>
                <a:gd name="T7" fmla="*/ 4 h 7"/>
                <a:gd name="T8" fmla="*/ 4 w 7"/>
                <a:gd name="T9" fmla="*/ 0 h 7"/>
              </a:gdLst>
              <a:ahLst/>
              <a:cxnLst>
                <a:cxn ang="0">
                  <a:pos x="T0" y="T1"/>
                </a:cxn>
                <a:cxn ang="0">
                  <a:pos x="T2" y="T3"/>
                </a:cxn>
                <a:cxn ang="0">
                  <a:pos x="T4" y="T5"/>
                </a:cxn>
                <a:cxn ang="0">
                  <a:pos x="T6" y="T7"/>
                </a:cxn>
                <a:cxn ang="0">
                  <a:pos x="T8" y="T9"/>
                </a:cxn>
              </a:cxnLst>
              <a:rect l="0" t="0" r="r" b="b"/>
              <a:pathLst>
                <a:path w="7" h="7">
                  <a:moveTo>
                    <a:pt x="4" y="0"/>
                  </a:moveTo>
                  <a:cubicBezTo>
                    <a:pt x="2" y="0"/>
                    <a:pt x="1" y="1"/>
                    <a:pt x="0" y="2"/>
                  </a:cubicBezTo>
                  <a:cubicBezTo>
                    <a:pt x="0" y="4"/>
                    <a:pt x="1" y="6"/>
                    <a:pt x="3" y="6"/>
                  </a:cubicBezTo>
                  <a:cubicBezTo>
                    <a:pt x="4" y="7"/>
                    <a:pt x="6" y="6"/>
                    <a:pt x="6" y="4"/>
                  </a:cubicBezTo>
                  <a:cubicBezTo>
                    <a:pt x="7" y="2"/>
                    <a:pt x="6" y="1"/>
                    <a:pt x="4" y="0"/>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216" name="Freeform 196">
              <a:extLst>
                <a:ext uri="{FF2B5EF4-FFF2-40B4-BE49-F238E27FC236}">
                  <a16:creationId xmlns:a16="http://schemas.microsoft.com/office/drawing/2014/main" id="{5ABF753F-8C44-4CDE-AE35-56C15C0A427B}"/>
                </a:ext>
              </a:extLst>
            </p:cNvPr>
            <p:cNvSpPr>
              <a:spLocks noEditPoints="1"/>
            </p:cNvSpPr>
            <p:nvPr/>
          </p:nvSpPr>
          <p:spPr bwMode="auto">
            <a:xfrm>
              <a:off x="13643881" y="7496248"/>
              <a:ext cx="4690156" cy="6216979"/>
            </a:xfrm>
            <a:custGeom>
              <a:avLst/>
              <a:gdLst>
                <a:gd name="T0" fmla="*/ 15 w 178"/>
                <a:gd name="T1" fmla="*/ 137 h 235"/>
                <a:gd name="T2" fmla="*/ 131 w 178"/>
                <a:gd name="T3" fmla="*/ 197 h 235"/>
                <a:gd name="T4" fmla="*/ 115 w 178"/>
                <a:gd name="T5" fmla="*/ 170 h 235"/>
                <a:gd name="T6" fmla="*/ 135 w 178"/>
                <a:gd name="T7" fmla="*/ 90 h 235"/>
                <a:gd name="T8" fmla="*/ 149 w 178"/>
                <a:gd name="T9" fmla="*/ 78 h 235"/>
                <a:gd name="T10" fmla="*/ 144 w 178"/>
                <a:gd name="T11" fmla="*/ 71 h 235"/>
                <a:gd name="T12" fmla="*/ 148 w 178"/>
                <a:gd name="T13" fmla="*/ 56 h 235"/>
                <a:gd name="T14" fmla="*/ 144 w 178"/>
                <a:gd name="T15" fmla="*/ 54 h 235"/>
                <a:gd name="T16" fmla="*/ 141 w 178"/>
                <a:gd name="T17" fmla="*/ 41 h 235"/>
                <a:gd name="T18" fmla="*/ 131 w 178"/>
                <a:gd name="T19" fmla="*/ 39 h 235"/>
                <a:gd name="T20" fmla="*/ 125 w 178"/>
                <a:gd name="T21" fmla="*/ 22 h 235"/>
                <a:gd name="T22" fmla="*/ 130 w 178"/>
                <a:gd name="T23" fmla="*/ 29 h 235"/>
                <a:gd name="T24" fmla="*/ 43 w 178"/>
                <a:gd name="T25" fmla="*/ 14 h 235"/>
                <a:gd name="T26" fmla="*/ 44 w 178"/>
                <a:gd name="T27" fmla="*/ 25 h 235"/>
                <a:gd name="T28" fmla="*/ 36 w 178"/>
                <a:gd name="T29" fmla="*/ 24 h 235"/>
                <a:gd name="T30" fmla="*/ 28 w 178"/>
                <a:gd name="T31" fmla="*/ 34 h 235"/>
                <a:gd name="T32" fmla="*/ 17 w 178"/>
                <a:gd name="T33" fmla="*/ 61 h 235"/>
                <a:gd name="T34" fmla="*/ 28 w 178"/>
                <a:gd name="T35" fmla="*/ 80 h 235"/>
                <a:gd name="T36" fmla="*/ 34 w 178"/>
                <a:gd name="T37" fmla="*/ 80 h 235"/>
                <a:gd name="T38" fmla="*/ 36 w 178"/>
                <a:gd name="T39" fmla="*/ 69 h 235"/>
                <a:gd name="T40" fmla="*/ 30 w 178"/>
                <a:gd name="T41" fmla="*/ 53 h 235"/>
                <a:gd name="T42" fmla="*/ 22 w 178"/>
                <a:gd name="T43" fmla="*/ 40 h 235"/>
                <a:gd name="T44" fmla="*/ 36 w 178"/>
                <a:gd name="T45" fmla="*/ 43 h 235"/>
                <a:gd name="T46" fmla="*/ 51 w 178"/>
                <a:gd name="T47" fmla="*/ 29 h 235"/>
                <a:gd name="T48" fmla="*/ 66 w 178"/>
                <a:gd name="T49" fmla="*/ 11 h 235"/>
                <a:gd name="T50" fmla="*/ 89 w 178"/>
                <a:gd name="T51" fmla="*/ 15 h 235"/>
                <a:gd name="T52" fmla="*/ 109 w 178"/>
                <a:gd name="T53" fmla="*/ 16 h 235"/>
                <a:gd name="T54" fmla="*/ 124 w 178"/>
                <a:gd name="T55" fmla="*/ 33 h 235"/>
                <a:gd name="T56" fmla="*/ 131 w 178"/>
                <a:gd name="T57" fmla="*/ 52 h 235"/>
                <a:gd name="T58" fmla="*/ 130 w 178"/>
                <a:gd name="T59" fmla="*/ 74 h 235"/>
                <a:gd name="T60" fmla="*/ 115 w 178"/>
                <a:gd name="T61" fmla="*/ 88 h 235"/>
                <a:gd name="T62" fmla="*/ 100 w 178"/>
                <a:gd name="T63" fmla="*/ 106 h 235"/>
                <a:gd name="T64" fmla="*/ 78 w 178"/>
                <a:gd name="T65" fmla="*/ 102 h 235"/>
                <a:gd name="T66" fmla="*/ 57 w 178"/>
                <a:gd name="T67" fmla="*/ 101 h 235"/>
                <a:gd name="T68" fmla="*/ 42 w 178"/>
                <a:gd name="T69" fmla="*/ 84 h 235"/>
                <a:gd name="T70" fmla="*/ 62 w 178"/>
                <a:gd name="T71" fmla="*/ 150 h 235"/>
                <a:gd name="T72" fmla="*/ 52 w 178"/>
                <a:gd name="T73" fmla="*/ 142 h 235"/>
                <a:gd name="T74" fmla="*/ 56 w 178"/>
                <a:gd name="T75" fmla="*/ 138 h 235"/>
                <a:gd name="T76" fmla="*/ 34 w 178"/>
                <a:gd name="T77" fmla="*/ 114 h 235"/>
                <a:gd name="T78" fmla="*/ 67 w 178"/>
                <a:gd name="T79" fmla="*/ 112 h 235"/>
                <a:gd name="T80" fmla="*/ 69 w 178"/>
                <a:gd name="T81" fmla="*/ 129 h 235"/>
                <a:gd name="T82" fmla="*/ 104 w 178"/>
                <a:gd name="T83" fmla="*/ 112 h 235"/>
                <a:gd name="T84" fmla="*/ 113 w 178"/>
                <a:gd name="T85" fmla="*/ 101 h 235"/>
                <a:gd name="T86" fmla="*/ 136 w 178"/>
                <a:gd name="T87" fmla="*/ 111 h 235"/>
                <a:gd name="T88" fmla="*/ 120 w 178"/>
                <a:gd name="T89" fmla="*/ 145 h 235"/>
                <a:gd name="T90" fmla="*/ 102 w 178"/>
                <a:gd name="T91" fmla="*/ 171 h 235"/>
                <a:gd name="T92" fmla="*/ 69 w 178"/>
                <a:gd name="T93" fmla="*/ 149 h 235"/>
                <a:gd name="T94" fmla="*/ 73 w 178"/>
                <a:gd name="T95" fmla="*/ 170 h 235"/>
                <a:gd name="T96" fmla="*/ 82 w 178"/>
                <a:gd name="T97" fmla="*/ 179 h 235"/>
                <a:gd name="T98" fmla="*/ 71 w 178"/>
                <a:gd name="T99" fmla="*/ 210 h 235"/>
                <a:gd name="T100" fmla="*/ 73 w 178"/>
                <a:gd name="T101" fmla="*/ 187 h 235"/>
                <a:gd name="T102" fmla="*/ 93 w 178"/>
                <a:gd name="T103" fmla="*/ 183 h 235"/>
                <a:gd name="T104" fmla="*/ 104 w 178"/>
                <a:gd name="T105" fmla="*/ 204 h 235"/>
                <a:gd name="T106" fmla="*/ 106 w 178"/>
                <a:gd name="T107" fmla="*/ 228 h 235"/>
                <a:gd name="T108" fmla="*/ 104 w 178"/>
                <a:gd name="T109" fmla="*/ 216 h 235"/>
                <a:gd name="T110" fmla="*/ 104 w 178"/>
                <a:gd name="T111" fmla="*/ 212 h 235"/>
                <a:gd name="T112" fmla="*/ 118 w 178"/>
                <a:gd name="T113" fmla="*/ 206 h 235"/>
                <a:gd name="T114" fmla="*/ 121 w 178"/>
                <a:gd name="T115" fmla="*/ 228 h 235"/>
                <a:gd name="T116" fmla="*/ 128 w 178"/>
                <a:gd name="T117" fmla="*/ 219 h 235"/>
                <a:gd name="T118" fmla="*/ 125 w 178"/>
                <a:gd name="T119" fmla="*/ 204 h 235"/>
                <a:gd name="T120" fmla="*/ 135 w 178"/>
                <a:gd name="T121" fmla="*/ 212 h 235"/>
                <a:gd name="T122" fmla="*/ 137 w 178"/>
                <a:gd name="T123" fmla="*/ 223 h 235"/>
                <a:gd name="T124" fmla="*/ 152 w 178"/>
                <a:gd name="T125" fmla="*/ 22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8" h="235">
                  <a:moveTo>
                    <a:pt x="152" y="199"/>
                  </a:moveTo>
                  <a:cubicBezTo>
                    <a:pt x="141" y="185"/>
                    <a:pt x="135" y="154"/>
                    <a:pt x="135" y="154"/>
                  </a:cubicBezTo>
                  <a:cubicBezTo>
                    <a:pt x="135" y="154"/>
                    <a:pt x="129" y="140"/>
                    <a:pt x="139" y="122"/>
                  </a:cubicBezTo>
                  <a:cubicBezTo>
                    <a:pt x="149" y="113"/>
                    <a:pt x="156" y="100"/>
                    <a:pt x="160" y="86"/>
                  </a:cubicBezTo>
                  <a:cubicBezTo>
                    <a:pt x="161" y="81"/>
                    <a:pt x="162" y="76"/>
                    <a:pt x="162" y="71"/>
                  </a:cubicBezTo>
                  <a:cubicBezTo>
                    <a:pt x="162" y="69"/>
                    <a:pt x="162" y="66"/>
                    <a:pt x="162" y="63"/>
                  </a:cubicBezTo>
                  <a:cubicBezTo>
                    <a:pt x="160" y="51"/>
                    <a:pt x="156" y="40"/>
                    <a:pt x="149" y="32"/>
                  </a:cubicBezTo>
                  <a:cubicBezTo>
                    <a:pt x="147" y="30"/>
                    <a:pt x="145" y="27"/>
                    <a:pt x="143" y="24"/>
                  </a:cubicBezTo>
                  <a:cubicBezTo>
                    <a:pt x="131" y="12"/>
                    <a:pt x="117" y="1"/>
                    <a:pt x="79" y="0"/>
                  </a:cubicBezTo>
                  <a:cubicBezTo>
                    <a:pt x="65" y="0"/>
                    <a:pt x="42" y="4"/>
                    <a:pt x="25" y="22"/>
                  </a:cubicBezTo>
                  <a:cubicBezTo>
                    <a:pt x="14" y="33"/>
                    <a:pt x="6" y="47"/>
                    <a:pt x="9" y="70"/>
                  </a:cubicBezTo>
                  <a:cubicBezTo>
                    <a:pt x="9" y="75"/>
                    <a:pt x="16" y="81"/>
                    <a:pt x="11" y="91"/>
                  </a:cubicBezTo>
                  <a:cubicBezTo>
                    <a:pt x="11" y="91"/>
                    <a:pt x="0" y="110"/>
                    <a:pt x="1" y="113"/>
                  </a:cubicBezTo>
                  <a:cubicBezTo>
                    <a:pt x="1" y="113"/>
                    <a:pt x="1" y="119"/>
                    <a:pt x="9" y="119"/>
                  </a:cubicBezTo>
                  <a:cubicBezTo>
                    <a:pt x="9" y="119"/>
                    <a:pt x="12" y="119"/>
                    <a:pt x="11" y="124"/>
                  </a:cubicBezTo>
                  <a:cubicBezTo>
                    <a:pt x="11" y="131"/>
                    <a:pt x="11" y="131"/>
                    <a:pt x="11" y="131"/>
                  </a:cubicBezTo>
                  <a:cubicBezTo>
                    <a:pt x="11" y="131"/>
                    <a:pt x="11" y="133"/>
                    <a:pt x="15" y="135"/>
                  </a:cubicBezTo>
                  <a:cubicBezTo>
                    <a:pt x="15" y="135"/>
                    <a:pt x="16" y="135"/>
                    <a:pt x="15" y="137"/>
                  </a:cubicBezTo>
                  <a:cubicBezTo>
                    <a:pt x="15" y="137"/>
                    <a:pt x="13" y="139"/>
                    <a:pt x="16" y="144"/>
                  </a:cubicBezTo>
                  <a:cubicBezTo>
                    <a:pt x="18" y="146"/>
                    <a:pt x="20" y="148"/>
                    <a:pt x="18" y="153"/>
                  </a:cubicBezTo>
                  <a:cubicBezTo>
                    <a:pt x="18" y="153"/>
                    <a:pt x="17" y="162"/>
                    <a:pt x="20" y="164"/>
                  </a:cubicBezTo>
                  <a:cubicBezTo>
                    <a:pt x="20" y="164"/>
                    <a:pt x="24" y="169"/>
                    <a:pt x="40" y="167"/>
                  </a:cubicBezTo>
                  <a:cubicBezTo>
                    <a:pt x="46" y="166"/>
                    <a:pt x="56" y="163"/>
                    <a:pt x="63" y="171"/>
                  </a:cubicBezTo>
                  <a:cubicBezTo>
                    <a:pt x="63" y="171"/>
                    <a:pt x="69" y="191"/>
                    <a:pt x="66" y="203"/>
                  </a:cubicBezTo>
                  <a:cubicBezTo>
                    <a:pt x="51" y="235"/>
                    <a:pt x="51" y="235"/>
                    <a:pt x="51" y="235"/>
                  </a:cubicBezTo>
                  <a:cubicBezTo>
                    <a:pt x="176" y="235"/>
                    <a:pt x="176" y="235"/>
                    <a:pt x="176" y="235"/>
                  </a:cubicBezTo>
                  <a:cubicBezTo>
                    <a:pt x="178" y="228"/>
                    <a:pt x="163" y="213"/>
                    <a:pt x="152" y="199"/>
                  </a:cubicBezTo>
                  <a:close/>
                  <a:moveTo>
                    <a:pt x="134" y="171"/>
                  </a:moveTo>
                  <a:cubicBezTo>
                    <a:pt x="136" y="176"/>
                    <a:pt x="136" y="176"/>
                    <a:pt x="136" y="176"/>
                  </a:cubicBezTo>
                  <a:cubicBezTo>
                    <a:pt x="132" y="178"/>
                    <a:pt x="132" y="178"/>
                    <a:pt x="132" y="178"/>
                  </a:cubicBezTo>
                  <a:cubicBezTo>
                    <a:pt x="133" y="180"/>
                    <a:pt x="133" y="182"/>
                    <a:pt x="133" y="183"/>
                  </a:cubicBezTo>
                  <a:cubicBezTo>
                    <a:pt x="138" y="185"/>
                    <a:pt x="138" y="185"/>
                    <a:pt x="138" y="185"/>
                  </a:cubicBezTo>
                  <a:cubicBezTo>
                    <a:pt x="136" y="189"/>
                    <a:pt x="136" y="189"/>
                    <a:pt x="136" y="189"/>
                  </a:cubicBezTo>
                  <a:cubicBezTo>
                    <a:pt x="132" y="188"/>
                    <a:pt x="132" y="188"/>
                    <a:pt x="132" y="188"/>
                  </a:cubicBezTo>
                  <a:cubicBezTo>
                    <a:pt x="131" y="190"/>
                    <a:pt x="130" y="191"/>
                    <a:pt x="129" y="192"/>
                  </a:cubicBezTo>
                  <a:cubicBezTo>
                    <a:pt x="131" y="197"/>
                    <a:pt x="131" y="197"/>
                    <a:pt x="131" y="197"/>
                  </a:cubicBezTo>
                  <a:cubicBezTo>
                    <a:pt x="127" y="199"/>
                    <a:pt x="127" y="199"/>
                    <a:pt x="127" y="199"/>
                  </a:cubicBezTo>
                  <a:cubicBezTo>
                    <a:pt x="124" y="195"/>
                    <a:pt x="124" y="195"/>
                    <a:pt x="124" y="195"/>
                  </a:cubicBezTo>
                  <a:cubicBezTo>
                    <a:pt x="123" y="196"/>
                    <a:pt x="121" y="196"/>
                    <a:pt x="119" y="196"/>
                  </a:cubicBezTo>
                  <a:cubicBezTo>
                    <a:pt x="118" y="201"/>
                    <a:pt x="118" y="201"/>
                    <a:pt x="118" y="201"/>
                  </a:cubicBezTo>
                  <a:cubicBezTo>
                    <a:pt x="113" y="199"/>
                    <a:pt x="113" y="199"/>
                    <a:pt x="113" y="199"/>
                  </a:cubicBezTo>
                  <a:cubicBezTo>
                    <a:pt x="114" y="195"/>
                    <a:pt x="114" y="195"/>
                    <a:pt x="114" y="195"/>
                  </a:cubicBezTo>
                  <a:cubicBezTo>
                    <a:pt x="113" y="194"/>
                    <a:pt x="111" y="193"/>
                    <a:pt x="110" y="191"/>
                  </a:cubicBezTo>
                  <a:cubicBezTo>
                    <a:pt x="106" y="194"/>
                    <a:pt x="106" y="194"/>
                    <a:pt x="106" y="194"/>
                  </a:cubicBezTo>
                  <a:cubicBezTo>
                    <a:pt x="103" y="190"/>
                    <a:pt x="103" y="190"/>
                    <a:pt x="103" y="190"/>
                  </a:cubicBezTo>
                  <a:cubicBezTo>
                    <a:pt x="108" y="187"/>
                    <a:pt x="108" y="187"/>
                    <a:pt x="108" y="187"/>
                  </a:cubicBezTo>
                  <a:cubicBezTo>
                    <a:pt x="107" y="186"/>
                    <a:pt x="107" y="184"/>
                    <a:pt x="107" y="182"/>
                  </a:cubicBezTo>
                  <a:cubicBezTo>
                    <a:pt x="102" y="181"/>
                    <a:pt x="102" y="181"/>
                    <a:pt x="102" y="181"/>
                  </a:cubicBezTo>
                  <a:cubicBezTo>
                    <a:pt x="103" y="176"/>
                    <a:pt x="103" y="176"/>
                    <a:pt x="103" y="176"/>
                  </a:cubicBezTo>
                  <a:cubicBezTo>
                    <a:pt x="108" y="177"/>
                    <a:pt x="108" y="177"/>
                    <a:pt x="108" y="177"/>
                  </a:cubicBezTo>
                  <a:cubicBezTo>
                    <a:pt x="109" y="176"/>
                    <a:pt x="110" y="174"/>
                    <a:pt x="111" y="173"/>
                  </a:cubicBezTo>
                  <a:cubicBezTo>
                    <a:pt x="109" y="169"/>
                    <a:pt x="109" y="169"/>
                    <a:pt x="109" y="169"/>
                  </a:cubicBezTo>
                  <a:cubicBezTo>
                    <a:pt x="113" y="166"/>
                    <a:pt x="113" y="166"/>
                    <a:pt x="113" y="166"/>
                  </a:cubicBezTo>
                  <a:cubicBezTo>
                    <a:pt x="115" y="170"/>
                    <a:pt x="115" y="170"/>
                    <a:pt x="115" y="170"/>
                  </a:cubicBezTo>
                  <a:cubicBezTo>
                    <a:pt x="117" y="170"/>
                    <a:pt x="119" y="170"/>
                    <a:pt x="121" y="170"/>
                  </a:cubicBezTo>
                  <a:cubicBezTo>
                    <a:pt x="122" y="165"/>
                    <a:pt x="122" y="165"/>
                    <a:pt x="122" y="165"/>
                  </a:cubicBezTo>
                  <a:cubicBezTo>
                    <a:pt x="127" y="166"/>
                    <a:pt x="127" y="166"/>
                    <a:pt x="127" y="166"/>
                  </a:cubicBezTo>
                  <a:cubicBezTo>
                    <a:pt x="127" y="166"/>
                    <a:pt x="127" y="166"/>
                    <a:pt x="127" y="166"/>
                  </a:cubicBezTo>
                  <a:cubicBezTo>
                    <a:pt x="125" y="171"/>
                    <a:pt x="125" y="171"/>
                    <a:pt x="125" y="171"/>
                  </a:cubicBezTo>
                  <a:cubicBezTo>
                    <a:pt x="127" y="172"/>
                    <a:pt x="128" y="173"/>
                    <a:pt x="130" y="174"/>
                  </a:cubicBezTo>
                  <a:lnTo>
                    <a:pt x="134" y="171"/>
                  </a:lnTo>
                  <a:close/>
                  <a:moveTo>
                    <a:pt x="151" y="89"/>
                  </a:moveTo>
                  <a:cubicBezTo>
                    <a:pt x="148" y="88"/>
                    <a:pt x="148" y="88"/>
                    <a:pt x="148" y="88"/>
                  </a:cubicBezTo>
                  <a:cubicBezTo>
                    <a:pt x="148" y="89"/>
                    <a:pt x="147" y="90"/>
                    <a:pt x="146" y="91"/>
                  </a:cubicBezTo>
                  <a:cubicBezTo>
                    <a:pt x="148" y="93"/>
                    <a:pt x="148" y="93"/>
                    <a:pt x="148" y="93"/>
                  </a:cubicBezTo>
                  <a:cubicBezTo>
                    <a:pt x="145" y="95"/>
                    <a:pt x="145" y="95"/>
                    <a:pt x="145" y="95"/>
                  </a:cubicBezTo>
                  <a:cubicBezTo>
                    <a:pt x="144" y="92"/>
                    <a:pt x="144" y="92"/>
                    <a:pt x="144" y="92"/>
                  </a:cubicBezTo>
                  <a:cubicBezTo>
                    <a:pt x="143" y="93"/>
                    <a:pt x="142" y="93"/>
                    <a:pt x="140" y="93"/>
                  </a:cubicBezTo>
                  <a:cubicBezTo>
                    <a:pt x="140" y="96"/>
                    <a:pt x="140" y="96"/>
                    <a:pt x="140" y="96"/>
                  </a:cubicBezTo>
                  <a:cubicBezTo>
                    <a:pt x="137" y="95"/>
                    <a:pt x="137" y="95"/>
                    <a:pt x="137" y="95"/>
                  </a:cubicBezTo>
                  <a:cubicBezTo>
                    <a:pt x="138" y="92"/>
                    <a:pt x="138" y="92"/>
                    <a:pt x="138" y="92"/>
                  </a:cubicBezTo>
                  <a:cubicBezTo>
                    <a:pt x="137" y="92"/>
                    <a:pt x="136" y="91"/>
                    <a:pt x="135" y="90"/>
                  </a:cubicBezTo>
                  <a:cubicBezTo>
                    <a:pt x="132" y="92"/>
                    <a:pt x="132" y="92"/>
                    <a:pt x="132" y="92"/>
                  </a:cubicBezTo>
                  <a:cubicBezTo>
                    <a:pt x="131" y="89"/>
                    <a:pt x="131" y="89"/>
                    <a:pt x="131" y="89"/>
                  </a:cubicBezTo>
                  <a:cubicBezTo>
                    <a:pt x="133" y="88"/>
                    <a:pt x="133" y="88"/>
                    <a:pt x="133" y="88"/>
                  </a:cubicBezTo>
                  <a:cubicBezTo>
                    <a:pt x="133" y="87"/>
                    <a:pt x="133" y="85"/>
                    <a:pt x="133" y="84"/>
                  </a:cubicBezTo>
                  <a:cubicBezTo>
                    <a:pt x="130" y="84"/>
                    <a:pt x="130" y="84"/>
                    <a:pt x="130" y="84"/>
                  </a:cubicBezTo>
                  <a:cubicBezTo>
                    <a:pt x="131" y="81"/>
                    <a:pt x="131" y="81"/>
                    <a:pt x="131" y="81"/>
                  </a:cubicBezTo>
                  <a:cubicBezTo>
                    <a:pt x="134" y="81"/>
                    <a:pt x="134" y="81"/>
                    <a:pt x="134" y="81"/>
                  </a:cubicBezTo>
                  <a:cubicBezTo>
                    <a:pt x="134" y="80"/>
                    <a:pt x="135" y="80"/>
                    <a:pt x="136" y="79"/>
                  </a:cubicBezTo>
                  <a:cubicBezTo>
                    <a:pt x="134" y="76"/>
                    <a:pt x="134" y="76"/>
                    <a:pt x="134" y="76"/>
                  </a:cubicBezTo>
                  <a:cubicBezTo>
                    <a:pt x="137" y="75"/>
                    <a:pt x="137" y="75"/>
                    <a:pt x="137" y="75"/>
                  </a:cubicBezTo>
                  <a:cubicBezTo>
                    <a:pt x="138" y="77"/>
                    <a:pt x="138" y="77"/>
                    <a:pt x="138" y="77"/>
                  </a:cubicBezTo>
                  <a:cubicBezTo>
                    <a:pt x="139" y="77"/>
                    <a:pt x="140" y="77"/>
                    <a:pt x="141" y="77"/>
                  </a:cubicBezTo>
                  <a:cubicBezTo>
                    <a:pt x="142" y="74"/>
                    <a:pt x="142" y="74"/>
                    <a:pt x="142" y="74"/>
                  </a:cubicBezTo>
                  <a:cubicBezTo>
                    <a:pt x="145" y="75"/>
                    <a:pt x="145" y="75"/>
                    <a:pt x="145" y="75"/>
                  </a:cubicBezTo>
                  <a:cubicBezTo>
                    <a:pt x="145" y="75"/>
                    <a:pt x="145" y="75"/>
                    <a:pt x="145" y="75"/>
                  </a:cubicBezTo>
                  <a:cubicBezTo>
                    <a:pt x="144" y="78"/>
                    <a:pt x="144" y="78"/>
                    <a:pt x="144" y="78"/>
                  </a:cubicBezTo>
                  <a:cubicBezTo>
                    <a:pt x="145" y="78"/>
                    <a:pt x="146" y="79"/>
                    <a:pt x="147" y="80"/>
                  </a:cubicBezTo>
                  <a:cubicBezTo>
                    <a:pt x="149" y="78"/>
                    <a:pt x="149" y="78"/>
                    <a:pt x="149" y="78"/>
                  </a:cubicBezTo>
                  <a:cubicBezTo>
                    <a:pt x="151" y="81"/>
                    <a:pt x="151" y="81"/>
                    <a:pt x="151" y="81"/>
                  </a:cubicBezTo>
                  <a:cubicBezTo>
                    <a:pt x="148" y="82"/>
                    <a:pt x="148" y="82"/>
                    <a:pt x="148" y="82"/>
                  </a:cubicBezTo>
                  <a:cubicBezTo>
                    <a:pt x="149" y="83"/>
                    <a:pt x="149" y="84"/>
                    <a:pt x="149" y="85"/>
                  </a:cubicBezTo>
                  <a:cubicBezTo>
                    <a:pt x="152" y="86"/>
                    <a:pt x="152" y="86"/>
                    <a:pt x="152" y="86"/>
                  </a:cubicBezTo>
                  <a:lnTo>
                    <a:pt x="151" y="89"/>
                  </a:lnTo>
                  <a:close/>
                  <a:moveTo>
                    <a:pt x="149" y="60"/>
                  </a:moveTo>
                  <a:cubicBezTo>
                    <a:pt x="151" y="58"/>
                    <a:pt x="151" y="58"/>
                    <a:pt x="151" y="58"/>
                  </a:cubicBezTo>
                  <a:cubicBezTo>
                    <a:pt x="153" y="61"/>
                    <a:pt x="153" y="61"/>
                    <a:pt x="153" y="61"/>
                  </a:cubicBezTo>
                  <a:cubicBezTo>
                    <a:pt x="151" y="62"/>
                    <a:pt x="151" y="62"/>
                    <a:pt x="151" y="62"/>
                  </a:cubicBezTo>
                  <a:cubicBezTo>
                    <a:pt x="151" y="63"/>
                    <a:pt x="151" y="64"/>
                    <a:pt x="151" y="65"/>
                  </a:cubicBezTo>
                  <a:cubicBezTo>
                    <a:pt x="153" y="65"/>
                    <a:pt x="153" y="65"/>
                    <a:pt x="153" y="65"/>
                  </a:cubicBezTo>
                  <a:cubicBezTo>
                    <a:pt x="153" y="68"/>
                    <a:pt x="153" y="68"/>
                    <a:pt x="153" y="68"/>
                  </a:cubicBezTo>
                  <a:cubicBezTo>
                    <a:pt x="150" y="67"/>
                    <a:pt x="150" y="67"/>
                    <a:pt x="150" y="67"/>
                  </a:cubicBezTo>
                  <a:cubicBezTo>
                    <a:pt x="150" y="68"/>
                    <a:pt x="149" y="69"/>
                    <a:pt x="149" y="69"/>
                  </a:cubicBezTo>
                  <a:cubicBezTo>
                    <a:pt x="150" y="71"/>
                    <a:pt x="150" y="71"/>
                    <a:pt x="150" y="71"/>
                  </a:cubicBezTo>
                  <a:cubicBezTo>
                    <a:pt x="148" y="73"/>
                    <a:pt x="148" y="73"/>
                    <a:pt x="148" y="73"/>
                  </a:cubicBezTo>
                  <a:cubicBezTo>
                    <a:pt x="147" y="70"/>
                    <a:pt x="147" y="70"/>
                    <a:pt x="147" y="70"/>
                  </a:cubicBezTo>
                  <a:cubicBezTo>
                    <a:pt x="146" y="71"/>
                    <a:pt x="145" y="71"/>
                    <a:pt x="144" y="71"/>
                  </a:cubicBezTo>
                  <a:cubicBezTo>
                    <a:pt x="143" y="73"/>
                    <a:pt x="143" y="73"/>
                    <a:pt x="143" y="73"/>
                  </a:cubicBezTo>
                  <a:cubicBezTo>
                    <a:pt x="141" y="73"/>
                    <a:pt x="141" y="73"/>
                    <a:pt x="141" y="73"/>
                  </a:cubicBezTo>
                  <a:cubicBezTo>
                    <a:pt x="141" y="70"/>
                    <a:pt x="141" y="70"/>
                    <a:pt x="141" y="70"/>
                  </a:cubicBezTo>
                  <a:cubicBezTo>
                    <a:pt x="141" y="70"/>
                    <a:pt x="140" y="69"/>
                    <a:pt x="139" y="69"/>
                  </a:cubicBezTo>
                  <a:cubicBezTo>
                    <a:pt x="137" y="70"/>
                    <a:pt x="137" y="70"/>
                    <a:pt x="137" y="70"/>
                  </a:cubicBezTo>
                  <a:cubicBezTo>
                    <a:pt x="136" y="68"/>
                    <a:pt x="136" y="68"/>
                    <a:pt x="136" y="68"/>
                  </a:cubicBezTo>
                  <a:cubicBezTo>
                    <a:pt x="138" y="66"/>
                    <a:pt x="138" y="66"/>
                    <a:pt x="138" y="66"/>
                  </a:cubicBezTo>
                  <a:cubicBezTo>
                    <a:pt x="138" y="66"/>
                    <a:pt x="138" y="65"/>
                    <a:pt x="138" y="64"/>
                  </a:cubicBezTo>
                  <a:cubicBezTo>
                    <a:pt x="135" y="63"/>
                    <a:pt x="135" y="63"/>
                    <a:pt x="135" y="63"/>
                  </a:cubicBezTo>
                  <a:cubicBezTo>
                    <a:pt x="136" y="61"/>
                    <a:pt x="136" y="61"/>
                    <a:pt x="136" y="61"/>
                  </a:cubicBezTo>
                  <a:cubicBezTo>
                    <a:pt x="138" y="61"/>
                    <a:pt x="138" y="61"/>
                    <a:pt x="138" y="61"/>
                  </a:cubicBezTo>
                  <a:cubicBezTo>
                    <a:pt x="139" y="60"/>
                    <a:pt x="139" y="60"/>
                    <a:pt x="140" y="59"/>
                  </a:cubicBezTo>
                  <a:cubicBezTo>
                    <a:pt x="139" y="57"/>
                    <a:pt x="139" y="57"/>
                    <a:pt x="139" y="57"/>
                  </a:cubicBezTo>
                  <a:cubicBezTo>
                    <a:pt x="141" y="56"/>
                    <a:pt x="141" y="56"/>
                    <a:pt x="141" y="56"/>
                  </a:cubicBezTo>
                  <a:cubicBezTo>
                    <a:pt x="142" y="58"/>
                    <a:pt x="142" y="58"/>
                    <a:pt x="142" y="58"/>
                  </a:cubicBezTo>
                  <a:cubicBezTo>
                    <a:pt x="143" y="58"/>
                    <a:pt x="144" y="57"/>
                    <a:pt x="145" y="57"/>
                  </a:cubicBezTo>
                  <a:cubicBezTo>
                    <a:pt x="145" y="55"/>
                    <a:pt x="145" y="55"/>
                    <a:pt x="145" y="55"/>
                  </a:cubicBezTo>
                  <a:cubicBezTo>
                    <a:pt x="148" y="56"/>
                    <a:pt x="148" y="56"/>
                    <a:pt x="148" y="56"/>
                  </a:cubicBezTo>
                  <a:cubicBezTo>
                    <a:pt x="148" y="56"/>
                    <a:pt x="148" y="56"/>
                    <a:pt x="148" y="56"/>
                  </a:cubicBezTo>
                  <a:cubicBezTo>
                    <a:pt x="147" y="58"/>
                    <a:pt x="147" y="58"/>
                    <a:pt x="147" y="58"/>
                  </a:cubicBezTo>
                  <a:cubicBezTo>
                    <a:pt x="148" y="58"/>
                    <a:pt x="149" y="59"/>
                    <a:pt x="149" y="60"/>
                  </a:cubicBezTo>
                  <a:close/>
                  <a:moveTo>
                    <a:pt x="141" y="41"/>
                  </a:moveTo>
                  <a:cubicBezTo>
                    <a:pt x="142" y="40"/>
                    <a:pt x="142" y="40"/>
                    <a:pt x="142" y="40"/>
                  </a:cubicBezTo>
                  <a:cubicBezTo>
                    <a:pt x="144" y="40"/>
                    <a:pt x="144" y="40"/>
                    <a:pt x="144" y="40"/>
                  </a:cubicBezTo>
                  <a:cubicBezTo>
                    <a:pt x="143" y="42"/>
                    <a:pt x="143" y="42"/>
                    <a:pt x="143" y="42"/>
                  </a:cubicBezTo>
                  <a:cubicBezTo>
                    <a:pt x="144" y="42"/>
                    <a:pt x="145" y="43"/>
                    <a:pt x="145" y="43"/>
                  </a:cubicBezTo>
                  <a:cubicBezTo>
                    <a:pt x="147" y="42"/>
                    <a:pt x="147" y="42"/>
                    <a:pt x="147" y="42"/>
                  </a:cubicBezTo>
                  <a:cubicBezTo>
                    <a:pt x="148" y="44"/>
                    <a:pt x="148" y="44"/>
                    <a:pt x="148" y="44"/>
                  </a:cubicBezTo>
                  <a:cubicBezTo>
                    <a:pt x="146" y="45"/>
                    <a:pt x="146" y="45"/>
                    <a:pt x="146" y="45"/>
                  </a:cubicBezTo>
                  <a:cubicBezTo>
                    <a:pt x="146" y="46"/>
                    <a:pt x="147" y="46"/>
                    <a:pt x="147" y="47"/>
                  </a:cubicBezTo>
                  <a:cubicBezTo>
                    <a:pt x="148" y="48"/>
                    <a:pt x="148" y="48"/>
                    <a:pt x="148" y="48"/>
                  </a:cubicBezTo>
                  <a:cubicBezTo>
                    <a:pt x="148" y="50"/>
                    <a:pt x="148" y="50"/>
                    <a:pt x="148" y="50"/>
                  </a:cubicBezTo>
                  <a:cubicBezTo>
                    <a:pt x="146" y="49"/>
                    <a:pt x="146" y="49"/>
                    <a:pt x="146" y="49"/>
                  </a:cubicBezTo>
                  <a:cubicBezTo>
                    <a:pt x="146" y="50"/>
                    <a:pt x="145" y="50"/>
                    <a:pt x="145" y="51"/>
                  </a:cubicBezTo>
                  <a:cubicBezTo>
                    <a:pt x="146" y="53"/>
                    <a:pt x="146" y="53"/>
                    <a:pt x="146" y="53"/>
                  </a:cubicBezTo>
                  <a:cubicBezTo>
                    <a:pt x="144" y="54"/>
                    <a:pt x="144" y="54"/>
                    <a:pt x="144" y="54"/>
                  </a:cubicBezTo>
                  <a:cubicBezTo>
                    <a:pt x="143" y="52"/>
                    <a:pt x="143" y="52"/>
                    <a:pt x="143" y="52"/>
                  </a:cubicBezTo>
                  <a:cubicBezTo>
                    <a:pt x="142" y="52"/>
                    <a:pt x="142" y="52"/>
                    <a:pt x="141" y="52"/>
                  </a:cubicBezTo>
                  <a:cubicBezTo>
                    <a:pt x="140" y="54"/>
                    <a:pt x="140" y="54"/>
                    <a:pt x="140" y="54"/>
                  </a:cubicBezTo>
                  <a:cubicBezTo>
                    <a:pt x="138" y="54"/>
                    <a:pt x="138" y="54"/>
                    <a:pt x="138" y="54"/>
                  </a:cubicBezTo>
                  <a:cubicBezTo>
                    <a:pt x="139" y="52"/>
                    <a:pt x="139" y="52"/>
                    <a:pt x="139" y="52"/>
                  </a:cubicBezTo>
                  <a:cubicBezTo>
                    <a:pt x="138" y="52"/>
                    <a:pt x="138" y="51"/>
                    <a:pt x="137" y="51"/>
                  </a:cubicBezTo>
                  <a:cubicBezTo>
                    <a:pt x="135" y="52"/>
                    <a:pt x="135" y="52"/>
                    <a:pt x="135" y="52"/>
                  </a:cubicBezTo>
                  <a:cubicBezTo>
                    <a:pt x="134" y="50"/>
                    <a:pt x="134" y="50"/>
                    <a:pt x="134" y="50"/>
                  </a:cubicBezTo>
                  <a:cubicBezTo>
                    <a:pt x="136" y="49"/>
                    <a:pt x="136" y="49"/>
                    <a:pt x="136" y="49"/>
                  </a:cubicBezTo>
                  <a:cubicBezTo>
                    <a:pt x="136" y="48"/>
                    <a:pt x="136" y="47"/>
                    <a:pt x="136" y="47"/>
                  </a:cubicBezTo>
                  <a:cubicBezTo>
                    <a:pt x="134" y="46"/>
                    <a:pt x="134" y="46"/>
                    <a:pt x="134" y="46"/>
                  </a:cubicBezTo>
                  <a:cubicBezTo>
                    <a:pt x="134" y="44"/>
                    <a:pt x="134" y="44"/>
                    <a:pt x="134" y="44"/>
                  </a:cubicBezTo>
                  <a:cubicBezTo>
                    <a:pt x="136" y="45"/>
                    <a:pt x="136" y="45"/>
                    <a:pt x="136" y="45"/>
                  </a:cubicBezTo>
                  <a:cubicBezTo>
                    <a:pt x="136" y="44"/>
                    <a:pt x="137" y="43"/>
                    <a:pt x="137" y="43"/>
                  </a:cubicBezTo>
                  <a:cubicBezTo>
                    <a:pt x="136" y="41"/>
                    <a:pt x="136" y="41"/>
                    <a:pt x="136" y="41"/>
                  </a:cubicBezTo>
                  <a:cubicBezTo>
                    <a:pt x="138" y="40"/>
                    <a:pt x="138" y="40"/>
                    <a:pt x="138" y="40"/>
                  </a:cubicBezTo>
                  <a:cubicBezTo>
                    <a:pt x="139" y="42"/>
                    <a:pt x="139" y="42"/>
                    <a:pt x="139" y="42"/>
                  </a:cubicBezTo>
                  <a:cubicBezTo>
                    <a:pt x="140" y="42"/>
                    <a:pt x="141" y="41"/>
                    <a:pt x="141" y="41"/>
                  </a:cubicBezTo>
                  <a:close/>
                  <a:moveTo>
                    <a:pt x="134" y="30"/>
                  </a:moveTo>
                  <a:cubicBezTo>
                    <a:pt x="135" y="30"/>
                    <a:pt x="135" y="30"/>
                    <a:pt x="135" y="30"/>
                  </a:cubicBezTo>
                  <a:cubicBezTo>
                    <a:pt x="135" y="31"/>
                    <a:pt x="135" y="31"/>
                    <a:pt x="135" y="31"/>
                  </a:cubicBezTo>
                  <a:cubicBezTo>
                    <a:pt x="135" y="32"/>
                    <a:pt x="136" y="32"/>
                    <a:pt x="136" y="32"/>
                  </a:cubicBezTo>
                  <a:cubicBezTo>
                    <a:pt x="137" y="32"/>
                    <a:pt x="137" y="32"/>
                    <a:pt x="137" y="32"/>
                  </a:cubicBezTo>
                  <a:cubicBezTo>
                    <a:pt x="138" y="33"/>
                    <a:pt x="138" y="33"/>
                    <a:pt x="138" y="33"/>
                  </a:cubicBezTo>
                  <a:cubicBezTo>
                    <a:pt x="137" y="34"/>
                    <a:pt x="137" y="34"/>
                    <a:pt x="137" y="34"/>
                  </a:cubicBezTo>
                  <a:cubicBezTo>
                    <a:pt x="137" y="34"/>
                    <a:pt x="137" y="34"/>
                    <a:pt x="137" y="35"/>
                  </a:cubicBezTo>
                  <a:cubicBezTo>
                    <a:pt x="138" y="35"/>
                    <a:pt x="138" y="35"/>
                    <a:pt x="138" y="35"/>
                  </a:cubicBezTo>
                  <a:cubicBezTo>
                    <a:pt x="138" y="37"/>
                    <a:pt x="138" y="37"/>
                    <a:pt x="138" y="37"/>
                  </a:cubicBezTo>
                  <a:cubicBezTo>
                    <a:pt x="137" y="36"/>
                    <a:pt x="137" y="36"/>
                    <a:pt x="137" y="36"/>
                  </a:cubicBezTo>
                  <a:cubicBezTo>
                    <a:pt x="136" y="37"/>
                    <a:pt x="136" y="37"/>
                    <a:pt x="136" y="38"/>
                  </a:cubicBezTo>
                  <a:cubicBezTo>
                    <a:pt x="137" y="39"/>
                    <a:pt x="137" y="39"/>
                    <a:pt x="137" y="39"/>
                  </a:cubicBezTo>
                  <a:cubicBezTo>
                    <a:pt x="135" y="39"/>
                    <a:pt x="135" y="39"/>
                    <a:pt x="135" y="39"/>
                  </a:cubicBezTo>
                  <a:cubicBezTo>
                    <a:pt x="135" y="38"/>
                    <a:pt x="135" y="38"/>
                    <a:pt x="135" y="38"/>
                  </a:cubicBezTo>
                  <a:cubicBezTo>
                    <a:pt x="134" y="38"/>
                    <a:pt x="134" y="39"/>
                    <a:pt x="133" y="38"/>
                  </a:cubicBezTo>
                  <a:cubicBezTo>
                    <a:pt x="133" y="40"/>
                    <a:pt x="133" y="40"/>
                    <a:pt x="133" y="40"/>
                  </a:cubicBezTo>
                  <a:cubicBezTo>
                    <a:pt x="131" y="39"/>
                    <a:pt x="131" y="39"/>
                    <a:pt x="131" y="39"/>
                  </a:cubicBezTo>
                  <a:cubicBezTo>
                    <a:pt x="132" y="38"/>
                    <a:pt x="132" y="38"/>
                    <a:pt x="132" y="38"/>
                  </a:cubicBezTo>
                  <a:cubicBezTo>
                    <a:pt x="131" y="38"/>
                    <a:pt x="131" y="38"/>
                    <a:pt x="131" y="37"/>
                  </a:cubicBezTo>
                  <a:cubicBezTo>
                    <a:pt x="129" y="38"/>
                    <a:pt x="129" y="38"/>
                    <a:pt x="129" y="38"/>
                  </a:cubicBezTo>
                  <a:cubicBezTo>
                    <a:pt x="129" y="37"/>
                    <a:pt x="129" y="37"/>
                    <a:pt x="129" y="37"/>
                  </a:cubicBezTo>
                  <a:cubicBezTo>
                    <a:pt x="130" y="36"/>
                    <a:pt x="130" y="36"/>
                    <a:pt x="130" y="36"/>
                  </a:cubicBezTo>
                  <a:cubicBezTo>
                    <a:pt x="130" y="36"/>
                    <a:pt x="130" y="35"/>
                    <a:pt x="130" y="35"/>
                  </a:cubicBezTo>
                  <a:cubicBezTo>
                    <a:pt x="128" y="34"/>
                    <a:pt x="128" y="34"/>
                    <a:pt x="128" y="34"/>
                  </a:cubicBezTo>
                  <a:cubicBezTo>
                    <a:pt x="129" y="33"/>
                    <a:pt x="129" y="33"/>
                    <a:pt x="129" y="33"/>
                  </a:cubicBezTo>
                  <a:cubicBezTo>
                    <a:pt x="130" y="33"/>
                    <a:pt x="130" y="33"/>
                    <a:pt x="130" y="33"/>
                  </a:cubicBezTo>
                  <a:cubicBezTo>
                    <a:pt x="130" y="33"/>
                    <a:pt x="130" y="32"/>
                    <a:pt x="131" y="32"/>
                  </a:cubicBezTo>
                  <a:cubicBezTo>
                    <a:pt x="130" y="31"/>
                    <a:pt x="130" y="31"/>
                    <a:pt x="130" y="31"/>
                  </a:cubicBezTo>
                  <a:cubicBezTo>
                    <a:pt x="131" y="30"/>
                    <a:pt x="131" y="30"/>
                    <a:pt x="131" y="30"/>
                  </a:cubicBezTo>
                  <a:cubicBezTo>
                    <a:pt x="132" y="31"/>
                    <a:pt x="132" y="31"/>
                    <a:pt x="132" y="31"/>
                  </a:cubicBezTo>
                  <a:cubicBezTo>
                    <a:pt x="133" y="31"/>
                    <a:pt x="133" y="31"/>
                    <a:pt x="134" y="31"/>
                  </a:cubicBezTo>
                  <a:lnTo>
                    <a:pt x="134" y="30"/>
                  </a:lnTo>
                  <a:close/>
                  <a:moveTo>
                    <a:pt x="123" y="23"/>
                  </a:moveTo>
                  <a:cubicBezTo>
                    <a:pt x="124" y="23"/>
                    <a:pt x="124" y="23"/>
                    <a:pt x="124" y="23"/>
                  </a:cubicBezTo>
                  <a:cubicBezTo>
                    <a:pt x="124" y="23"/>
                    <a:pt x="125" y="22"/>
                    <a:pt x="125" y="22"/>
                  </a:cubicBezTo>
                  <a:cubicBezTo>
                    <a:pt x="124" y="21"/>
                    <a:pt x="124" y="21"/>
                    <a:pt x="124" y="21"/>
                  </a:cubicBezTo>
                  <a:cubicBezTo>
                    <a:pt x="126" y="20"/>
                    <a:pt x="126" y="20"/>
                    <a:pt x="126" y="20"/>
                  </a:cubicBezTo>
                  <a:cubicBezTo>
                    <a:pt x="126" y="21"/>
                    <a:pt x="126" y="21"/>
                    <a:pt x="126" y="21"/>
                  </a:cubicBezTo>
                  <a:cubicBezTo>
                    <a:pt x="127" y="21"/>
                    <a:pt x="127" y="21"/>
                    <a:pt x="128" y="21"/>
                  </a:cubicBezTo>
                  <a:cubicBezTo>
                    <a:pt x="128" y="20"/>
                    <a:pt x="128" y="20"/>
                    <a:pt x="128" y="20"/>
                  </a:cubicBezTo>
                  <a:cubicBezTo>
                    <a:pt x="129" y="20"/>
                    <a:pt x="129" y="20"/>
                    <a:pt x="129" y="20"/>
                  </a:cubicBezTo>
                  <a:cubicBezTo>
                    <a:pt x="129" y="21"/>
                    <a:pt x="129" y="21"/>
                    <a:pt x="129" y="21"/>
                  </a:cubicBezTo>
                  <a:cubicBezTo>
                    <a:pt x="130" y="21"/>
                    <a:pt x="130" y="22"/>
                    <a:pt x="130" y="22"/>
                  </a:cubicBezTo>
                  <a:cubicBezTo>
                    <a:pt x="132" y="21"/>
                    <a:pt x="132" y="21"/>
                    <a:pt x="132" y="21"/>
                  </a:cubicBezTo>
                  <a:cubicBezTo>
                    <a:pt x="132" y="23"/>
                    <a:pt x="132" y="23"/>
                    <a:pt x="132" y="23"/>
                  </a:cubicBezTo>
                  <a:cubicBezTo>
                    <a:pt x="131" y="23"/>
                    <a:pt x="131" y="23"/>
                    <a:pt x="131" y="23"/>
                  </a:cubicBezTo>
                  <a:cubicBezTo>
                    <a:pt x="131" y="24"/>
                    <a:pt x="131" y="24"/>
                    <a:pt x="131" y="25"/>
                  </a:cubicBezTo>
                  <a:cubicBezTo>
                    <a:pt x="133" y="25"/>
                    <a:pt x="133" y="25"/>
                    <a:pt x="133" y="25"/>
                  </a:cubicBezTo>
                  <a:cubicBezTo>
                    <a:pt x="132" y="27"/>
                    <a:pt x="132" y="27"/>
                    <a:pt x="132" y="27"/>
                  </a:cubicBezTo>
                  <a:cubicBezTo>
                    <a:pt x="131" y="26"/>
                    <a:pt x="131" y="26"/>
                    <a:pt x="131" y="26"/>
                  </a:cubicBezTo>
                  <a:cubicBezTo>
                    <a:pt x="131" y="27"/>
                    <a:pt x="130" y="27"/>
                    <a:pt x="130" y="27"/>
                  </a:cubicBezTo>
                  <a:cubicBezTo>
                    <a:pt x="131" y="29"/>
                    <a:pt x="131" y="29"/>
                    <a:pt x="131" y="29"/>
                  </a:cubicBezTo>
                  <a:cubicBezTo>
                    <a:pt x="130" y="29"/>
                    <a:pt x="130" y="29"/>
                    <a:pt x="130" y="29"/>
                  </a:cubicBezTo>
                  <a:cubicBezTo>
                    <a:pt x="129" y="28"/>
                    <a:pt x="129" y="28"/>
                    <a:pt x="129" y="28"/>
                  </a:cubicBezTo>
                  <a:cubicBezTo>
                    <a:pt x="128" y="28"/>
                    <a:pt x="128" y="28"/>
                    <a:pt x="127" y="28"/>
                  </a:cubicBezTo>
                  <a:cubicBezTo>
                    <a:pt x="127" y="30"/>
                    <a:pt x="127" y="30"/>
                    <a:pt x="127" y="30"/>
                  </a:cubicBezTo>
                  <a:cubicBezTo>
                    <a:pt x="126" y="29"/>
                    <a:pt x="126" y="29"/>
                    <a:pt x="126" y="29"/>
                  </a:cubicBezTo>
                  <a:cubicBezTo>
                    <a:pt x="126" y="28"/>
                    <a:pt x="126" y="28"/>
                    <a:pt x="126" y="28"/>
                  </a:cubicBezTo>
                  <a:cubicBezTo>
                    <a:pt x="126" y="28"/>
                    <a:pt x="125" y="27"/>
                    <a:pt x="125" y="27"/>
                  </a:cubicBezTo>
                  <a:cubicBezTo>
                    <a:pt x="124" y="28"/>
                    <a:pt x="124" y="28"/>
                    <a:pt x="124" y="28"/>
                  </a:cubicBezTo>
                  <a:cubicBezTo>
                    <a:pt x="123" y="27"/>
                    <a:pt x="123" y="27"/>
                    <a:pt x="123" y="27"/>
                  </a:cubicBezTo>
                  <a:cubicBezTo>
                    <a:pt x="124" y="26"/>
                    <a:pt x="124" y="26"/>
                    <a:pt x="124" y="26"/>
                  </a:cubicBezTo>
                  <a:cubicBezTo>
                    <a:pt x="124" y="25"/>
                    <a:pt x="124" y="25"/>
                    <a:pt x="124" y="24"/>
                  </a:cubicBezTo>
                  <a:cubicBezTo>
                    <a:pt x="123" y="24"/>
                    <a:pt x="123" y="24"/>
                    <a:pt x="123" y="24"/>
                  </a:cubicBezTo>
                  <a:lnTo>
                    <a:pt x="123" y="23"/>
                  </a:lnTo>
                  <a:close/>
                  <a:moveTo>
                    <a:pt x="39" y="16"/>
                  </a:moveTo>
                  <a:cubicBezTo>
                    <a:pt x="41" y="16"/>
                    <a:pt x="41" y="16"/>
                    <a:pt x="41" y="16"/>
                  </a:cubicBezTo>
                  <a:cubicBezTo>
                    <a:pt x="41" y="16"/>
                    <a:pt x="41" y="15"/>
                    <a:pt x="42" y="15"/>
                  </a:cubicBezTo>
                  <a:cubicBezTo>
                    <a:pt x="41" y="13"/>
                    <a:pt x="41" y="13"/>
                    <a:pt x="41" y="13"/>
                  </a:cubicBezTo>
                  <a:cubicBezTo>
                    <a:pt x="42" y="12"/>
                    <a:pt x="42" y="12"/>
                    <a:pt x="42" y="12"/>
                  </a:cubicBezTo>
                  <a:cubicBezTo>
                    <a:pt x="43" y="14"/>
                    <a:pt x="43" y="14"/>
                    <a:pt x="43" y="14"/>
                  </a:cubicBezTo>
                  <a:cubicBezTo>
                    <a:pt x="44" y="14"/>
                    <a:pt x="44" y="14"/>
                    <a:pt x="45" y="14"/>
                  </a:cubicBezTo>
                  <a:cubicBezTo>
                    <a:pt x="45" y="12"/>
                    <a:pt x="45" y="12"/>
                    <a:pt x="45" y="12"/>
                  </a:cubicBezTo>
                  <a:cubicBezTo>
                    <a:pt x="47" y="12"/>
                    <a:pt x="47" y="12"/>
                    <a:pt x="47" y="12"/>
                  </a:cubicBezTo>
                  <a:cubicBezTo>
                    <a:pt x="47" y="14"/>
                    <a:pt x="47" y="14"/>
                    <a:pt x="47" y="14"/>
                  </a:cubicBezTo>
                  <a:cubicBezTo>
                    <a:pt x="47" y="14"/>
                    <a:pt x="48" y="15"/>
                    <a:pt x="48" y="15"/>
                  </a:cubicBezTo>
                  <a:cubicBezTo>
                    <a:pt x="50" y="14"/>
                    <a:pt x="50" y="14"/>
                    <a:pt x="50" y="14"/>
                  </a:cubicBezTo>
                  <a:cubicBezTo>
                    <a:pt x="51" y="16"/>
                    <a:pt x="51" y="16"/>
                    <a:pt x="51" y="16"/>
                  </a:cubicBezTo>
                  <a:cubicBezTo>
                    <a:pt x="49" y="17"/>
                    <a:pt x="49" y="17"/>
                    <a:pt x="49" y="17"/>
                  </a:cubicBezTo>
                  <a:cubicBezTo>
                    <a:pt x="49" y="17"/>
                    <a:pt x="49" y="18"/>
                    <a:pt x="49" y="19"/>
                  </a:cubicBezTo>
                  <a:cubicBezTo>
                    <a:pt x="51" y="19"/>
                    <a:pt x="51" y="19"/>
                    <a:pt x="51" y="19"/>
                  </a:cubicBezTo>
                  <a:cubicBezTo>
                    <a:pt x="51" y="21"/>
                    <a:pt x="51" y="21"/>
                    <a:pt x="51" y="21"/>
                  </a:cubicBezTo>
                  <a:cubicBezTo>
                    <a:pt x="49" y="20"/>
                    <a:pt x="49" y="20"/>
                    <a:pt x="49" y="20"/>
                  </a:cubicBezTo>
                  <a:cubicBezTo>
                    <a:pt x="49" y="21"/>
                    <a:pt x="48" y="21"/>
                    <a:pt x="48" y="22"/>
                  </a:cubicBezTo>
                  <a:cubicBezTo>
                    <a:pt x="49" y="23"/>
                    <a:pt x="49" y="23"/>
                    <a:pt x="49" y="23"/>
                  </a:cubicBezTo>
                  <a:cubicBezTo>
                    <a:pt x="47" y="24"/>
                    <a:pt x="47" y="24"/>
                    <a:pt x="47" y="24"/>
                  </a:cubicBezTo>
                  <a:cubicBezTo>
                    <a:pt x="46" y="23"/>
                    <a:pt x="46" y="23"/>
                    <a:pt x="46" y="23"/>
                  </a:cubicBezTo>
                  <a:cubicBezTo>
                    <a:pt x="46" y="23"/>
                    <a:pt x="45" y="23"/>
                    <a:pt x="45" y="23"/>
                  </a:cubicBezTo>
                  <a:cubicBezTo>
                    <a:pt x="44" y="25"/>
                    <a:pt x="44" y="25"/>
                    <a:pt x="44" y="25"/>
                  </a:cubicBezTo>
                  <a:cubicBezTo>
                    <a:pt x="42" y="24"/>
                    <a:pt x="42" y="24"/>
                    <a:pt x="42" y="24"/>
                  </a:cubicBezTo>
                  <a:cubicBezTo>
                    <a:pt x="43" y="22"/>
                    <a:pt x="43" y="22"/>
                    <a:pt x="43" y="22"/>
                  </a:cubicBezTo>
                  <a:cubicBezTo>
                    <a:pt x="42" y="22"/>
                    <a:pt x="42" y="22"/>
                    <a:pt x="41" y="21"/>
                  </a:cubicBezTo>
                  <a:cubicBezTo>
                    <a:pt x="40" y="22"/>
                    <a:pt x="40" y="22"/>
                    <a:pt x="40" y="22"/>
                  </a:cubicBezTo>
                  <a:cubicBezTo>
                    <a:pt x="39" y="21"/>
                    <a:pt x="39" y="21"/>
                    <a:pt x="39" y="21"/>
                  </a:cubicBezTo>
                  <a:cubicBezTo>
                    <a:pt x="40" y="20"/>
                    <a:pt x="40" y="20"/>
                    <a:pt x="40" y="20"/>
                  </a:cubicBezTo>
                  <a:cubicBezTo>
                    <a:pt x="40" y="19"/>
                    <a:pt x="40" y="19"/>
                    <a:pt x="40" y="18"/>
                  </a:cubicBezTo>
                  <a:cubicBezTo>
                    <a:pt x="39" y="18"/>
                    <a:pt x="39" y="18"/>
                    <a:pt x="39" y="18"/>
                  </a:cubicBezTo>
                  <a:lnTo>
                    <a:pt x="39" y="16"/>
                  </a:lnTo>
                  <a:close/>
                  <a:moveTo>
                    <a:pt x="25" y="28"/>
                  </a:moveTo>
                  <a:cubicBezTo>
                    <a:pt x="27" y="28"/>
                    <a:pt x="27" y="28"/>
                    <a:pt x="27" y="28"/>
                  </a:cubicBezTo>
                  <a:cubicBezTo>
                    <a:pt x="28" y="28"/>
                    <a:pt x="28" y="27"/>
                    <a:pt x="29" y="26"/>
                  </a:cubicBezTo>
                  <a:cubicBezTo>
                    <a:pt x="28" y="25"/>
                    <a:pt x="28" y="25"/>
                    <a:pt x="28" y="25"/>
                  </a:cubicBezTo>
                  <a:cubicBezTo>
                    <a:pt x="30" y="24"/>
                    <a:pt x="30" y="24"/>
                    <a:pt x="30" y="24"/>
                  </a:cubicBezTo>
                  <a:cubicBezTo>
                    <a:pt x="31" y="25"/>
                    <a:pt x="31" y="25"/>
                    <a:pt x="31" y="25"/>
                  </a:cubicBezTo>
                  <a:cubicBezTo>
                    <a:pt x="31" y="25"/>
                    <a:pt x="32" y="25"/>
                    <a:pt x="33" y="25"/>
                  </a:cubicBezTo>
                  <a:cubicBezTo>
                    <a:pt x="33" y="23"/>
                    <a:pt x="33" y="23"/>
                    <a:pt x="33" y="23"/>
                  </a:cubicBezTo>
                  <a:cubicBezTo>
                    <a:pt x="36" y="24"/>
                    <a:pt x="36" y="24"/>
                    <a:pt x="36" y="24"/>
                  </a:cubicBezTo>
                  <a:cubicBezTo>
                    <a:pt x="35" y="26"/>
                    <a:pt x="35" y="26"/>
                    <a:pt x="35" y="26"/>
                  </a:cubicBezTo>
                  <a:cubicBezTo>
                    <a:pt x="36" y="26"/>
                    <a:pt x="36" y="26"/>
                    <a:pt x="37" y="27"/>
                  </a:cubicBezTo>
                  <a:cubicBezTo>
                    <a:pt x="39" y="26"/>
                    <a:pt x="39" y="26"/>
                    <a:pt x="39" y="26"/>
                  </a:cubicBezTo>
                  <a:cubicBezTo>
                    <a:pt x="40" y="28"/>
                    <a:pt x="40" y="28"/>
                    <a:pt x="40" y="28"/>
                  </a:cubicBezTo>
                  <a:cubicBezTo>
                    <a:pt x="38" y="29"/>
                    <a:pt x="38" y="29"/>
                    <a:pt x="38" y="29"/>
                  </a:cubicBezTo>
                  <a:cubicBezTo>
                    <a:pt x="38" y="29"/>
                    <a:pt x="38" y="30"/>
                    <a:pt x="38" y="31"/>
                  </a:cubicBezTo>
                  <a:cubicBezTo>
                    <a:pt x="40" y="31"/>
                    <a:pt x="40" y="31"/>
                    <a:pt x="40" y="31"/>
                  </a:cubicBezTo>
                  <a:cubicBezTo>
                    <a:pt x="40" y="34"/>
                    <a:pt x="40" y="34"/>
                    <a:pt x="40" y="34"/>
                  </a:cubicBezTo>
                  <a:cubicBezTo>
                    <a:pt x="38" y="33"/>
                    <a:pt x="38" y="33"/>
                    <a:pt x="38" y="33"/>
                  </a:cubicBezTo>
                  <a:cubicBezTo>
                    <a:pt x="37" y="34"/>
                    <a:pt x="37" y="34"/>
                    <a:pt x="36" y="35"/>
                  </a:cubicBezTo>
                  <a:cubicBezTo>
                    <a:pt x="37" y="37"/>
                    <a:pt x="37" y="37"/>
                    <a:pt x="37" y="37"/>
                  </a:cubicBezTo>
                  <a:cubicBezTo>
                    <a:pt x="36" y="38"/>
                    <a:pt x="36" y="38"/>
                    <a:pt x="36" y="38"/>
                  </a:cubicBezTo>
                  <a:cubicBezTo>
                    <a:pt x="35" y="36"/>
                    <a:pt x="35" y="36"/>
                    <a:pt x="35" y="36"/>
                  </a:cubicBezTo>
                  <a:cubicBezTo>
                    <a:pt x="34" y="36"/>
                    <a:pt x="33" y="36"/>
                    <a:pt x="32" y="36"/>
                  </a:cubicBezTo>
                  <a:cubicBezTo>
                    <a:pt x="32" y="38"/>
                    <a:pt x="32" y="38"/>
                    <a:pt x="32" y="38"/>
                  </a:cubicBezTo>
                  <a:cubicBezTo>
                    <a:pt x="30" y="38"/>
                    <a:pt x="30" y="38"/>
                    <a:pt x="30" y="38"/>
                  </a:cubicBezTo>
                  <a:cubicBezTo>
                    <a:pt x="30" y="36"/>
                    <a:pt x="30" y="36"/>
                    <a:pt x="30" y="36"/>
                  </a:cubicBezTo>
                  <a:cubicBezTo>
                    <a:pt x="30" y="35"/>
                    <a:pt x="29" y="35"/>
                    <a:pt x="28" y="34"/>
                  </a:cubicBezTo>
                  <a:cubicBezTo>
                    <a:pt x="27" y="35"/>
                    <a:pt x="27" y="35"/>
                    <a:pt x="27" y="35"/>
                  </a:cubicBezTo>
                  <a:cubicBezTo>
                    <a:pt x="25" y="34"/>
                    <a:pt x="25" y="34"/>
                    <a:pt x="25" y="34"/>
                  </a:cubicBezTo>
                  <a:cubicBezTo>
                    <a:pt x="27" y="33"/>
                    <a:pt x="27" y="33"/>
                    <a:pt x="27" y="33"/>
                  </a:cubicBezTo>
                  <a:cubicBezTo>
                    <a:pt x="27" y="32"/>
                    <a:pt x="27" y="31"/>
                    <a:pt x="27" y="30"/>
                  </a:cubicBezTo>
                  <a:cubicBezTo>
                    <a:pt x="25" y="30"/>
                    <a:pt x="25" y="30"/>
                    <a:pt x="25" y="30"/>
                  </a:cubicBezTo>
                  <a:lnTo>
                    <a:pt x="25" y="28"/>
                  </a:lnTo>
                  <a:close/>
                  <a:moveTo>
                    <a:pt x="20" y="80"/>
                  </a:moveTo>
                  <a:cubicBezTo>
                    <a:pt x="20" y="77"/>
                    <a:pt x="20" y="77"/>
                    <a:pt x="20" y="77"/>
                  </a:cubicBezTo>
                  <a:cubicBezTo>
                    <a:pt x="19" y="77"/>
                    <a:pt x="18" y="76"/>
                    <a:pt x="18" y="75"/>
                  </a:cubicBezTo>
                  <a:cubicBezTo>
                    <a:pt x="15" y="77"/>
                    <a:pt x="15" y="77"/>
                    <a:pt x="15" y="77"/>
                  </a:cubicBezTo>
                  <a:cubicBezTo>
                    <a:pt x="14" y="74"/>
                    <a:pt x="14" y="74"/>
                    <a:pt x="14" y="74"/>
                  </a:cubicBezTo>
                  <a:cubicBezTo>
                    <a:pt x="16" y="73"/>
                    <a:pt x="16" y="73"/>
                    <a:pt x="16" y="73"/>
                  </a:cubicBezTo>
                  <a:cubicBezTo>
                    <a:pt x="16" y="72"/>
                    <a:pt x="16" y="71"/>
                    <a:pt x="16" y="69"/>
                  </a:cubicBezTo>
                  <a:cubicBezTo>
                    <a:pt x="13" y="69"/>
                    <a:pt x="13" y="69"/>
                    <a:pt x="13" y="69"/>
                  </a:cubicBezTo>
                  <a:cubicBezTo>
                    <a:pt x="14" y="66"/>
                    <a:pt x="14" y="66"/>
                    <a:pt x="14" y="66"/>
                  </a:cubicBezTo>
                  <a:cubicBezTo>
                    <a:pt x="16" y="67"/>
                    <a:pt x="16" y="67"/>
                    <a:pt x="16" y="67"/>
                  </a:cubicBezTo>
                  <a:cubicBezTo>
                    <a:pt x="17" y="66"/>
                    <a:pt x="18" y="65"/>
                    <a:pt x="18" y="64"/>
                  </a:cubicBezTo>
                  <a:cubicBezTo>
                    <a:pt x="17" y="61"/>
                    <a:pt x="17" y="61"/>
                    <a:pt x="17" y="61"/>
                  </a:cubicBezTo>
                  <a:cubicBezTo>
                    <a:pt x="19" y="60"/>
                    <a:pt x="19" y="60"/>
                    <a:pt x="19" y="60"/>
                  </a:cubicBezTo>
                  <a:cubicBezTo>
                    <a:pt x="21" y="62"/>
                    <a:pt x="21" y="62"/>
                    <a:pt x="21" y="62"/>
                  </a:cubicBezTo>
                  <a:cubicBezTo>
                    <a:pt x="22" y="62"/>
                    <a:pt x="23" y="62"/>
                    <a:pt x="24" y="62"/>
                  </a:cubicBezTo>
                  <a:cubicBezTo>
                    <a:pt x="25" y="59"/>
                    <a:pt x="25" y="59"/>
                    <a:pt x="25" y="59"/>
                  </a:cubicBezTo>
                  <a:cubicBezTo>
                    <a:pt x="28" y="60"/>
                    <a:pt x="28" y="60"/>
                    <a:pt x="28" y="60"/>
                  </a:cubicBezTo>
                  <a:cubicBezTo>
                    <a:pt x="28" y="60"/>
                    <a:pt x="28" y="60"/>
                    <a:pt x="28" y="60"/>
                  </a:cubicBezTo>
                  <a:cubicBezTo>
                    <a:pt x="27" y="63"/>
                    <a:pt x="27" y="63"/>
                    <a:pt x="27" y="63"/>
                  </a:cubicBezTo>
                  <a:cubicBezTo>
                    <a:pt x="28" y="63"/>
                    <a:pt x="29" y="64"/>
                    <a:pt x="30" y="65"/>
                  </a:cubicBezTo>
                  <a:cubicBezTo>
                    <a:pt x="32" y="63"/>
                    <a:pt x="32" y="63"/>
                    <a:pt x="32" y="63"/>
                  </a:cubicBezTo>
                  <a:cubicBezTo>
                    <a:pt x="34" y="66"/>
                    <a:pt x="34" y="66"/>
                    <a:pt x="34" y="66"/>
                  </a:cubicBezTo>
                  <a:cubicBezTo>
                    <a:pt x="31" y="67"/>
                    <a:pt x="31" y="67"/>
                    <a:pt x="31" y="67"/>
                  </a:cubicBezTo>
                  <a:cubicBezTo>
                    <a:pt x="32" y="68"/>
                    <a:pt x="32" y="69"/>
                    <a:pt x="32" y="70"/>
                  </a:cubicBezTo>
                  <a:cubicBezTo>
                    <a:pt x="35" y="71"/>
                    <a:pt x="35" y="71"/>
                    <a:pt x="35" y="71"/>
                  </a:cubicBezTo>
                  <a:cubicBezTo>
                    <a:pt x="34" y="74"/>
                    <a:pt x="34" y="74"/>
                    <a:pt x="34" y="74"/>
                  </a:cubicBezTo>
                  <a:cubicBezTo>
                    <a:pt x="31" y="73"/>
                    <a:pt x="31" y="73"/>
                    <a:pt x="31" y="73"/>
                  </a:cubicBezTo>
                  <a:cubicBezTo>
                    <a:pt x="31" y="74"/>
                    <a:pt x="30" y="75"/>
                    <a:pt x="29" y="76"/>
                  </a:cubicBezTo>
                  <a:cubicBezTo>
                    <a:pt x="31" y="78"/>
                    <a:pt x="31" y="78"/>
                    <a:pt x="31" y="78"/>
                  </a:cubicBezTo>
                  <a:cubicBezTo>
                    <a:pt x="28" y="80"/>
                    <a:pt x="28" y="80"/>
                    <a:pt x="28" y="80"/>
                  </a:cubicBezTo>
                  <a:cubicBezTo>
                    <a:pt x="26" y="77"/>
                    <a:pt x="26" y="77"/>
                    <a:pt x="26" y="77"/>
                  </a:cubicBezTo>
                  <a:cubicBezTo>
                    <a:pt x="25" y="78"/>
                    <a:pt x="24" y="78"/>
                    <a:pt x="23" y="78"/>
                  </a:cubicBezTo>
                  <a:cubicBezTo>
                    <a:pt x="23" y="81"/>
                    <a:pt x="23" y="81"/>
                    <a:pt x="23" y="81"/>
                  </a:cubicBezTo>
                  <a:lnTo>
                    <a:pt x="20" y="80"/>
                  </a:lnTo>
                  <a:close/>
                  <a:moveTo>
                    <a:pt x="27" y="96"/>
                  </a:moveTo>
                  <a:cubicBezTo>
                    <a:pt x="25" y="98"/>
                    <a:pt x="25" y="98"/>
                    <a:pt x="25" y="98"/>
                  </a:cubicBezTo>
                  <a:cubicBezTo>
                    <a:pt x="23" y="95"/>
                    <a:pt x="23" y="95"/>
                    <a:pt x="23" y="95"/>
                  </a:cubicBezTo>
                  <a:cubicBezTo>
                    <a:pt x="26" y="93"/>
                    <a:pt x="26" y="93"/>
                    <a:pt x="26" y="93"/>
                  </a:cubicBezTo>
                  <a:cubicBezTo>
                    <a:pt x="25" y="92"/>
                    <a:pt x="25" y="91"/>
                    <a:pt x="25" y="90"/>
                  </a:cubicBezTo>
                  <a:cubicBezTo>
                    <a:pt x="22" y="89"/>
                    <a:pt x="22" y="89"/>
                    <a:pt x="22" y="89"/>
                  </a:cubicBezTo>
                  <a:cubicBezTo>
                    <a:pt x="23" y="87"/>
                    <a:pt x="23" y="87"/>
                    <a:pt x="23" y="87"/>
                  </a:cubicBezTo>
                  <a:cubicBezTo>
                    <a:pt x="26" y="87"/>
                    <a:pt x="26" y="87"/>
                    <a:pt x="26" y="87"/>
                  </a:cubicBezTo>
                  <a:cubicBezTo>
                    <a:pt x="26" y="86"/>
                    <a:pt x="27" y="85"/>
                    <a:pt x="28" y="85"/>
                  </a:cubicBezTo>
                  <a:cubicBezTo>
                    <a:pt x="26" y="82"/>
                    <a:pt x="26" y="82"/>
                    <a:pt x="26" y="82"/>
                  </a:cubicBezTo>
                  <a:cubicBezTo>
                    <a:pt x="29" y="81"/>
                    <a:pt x="29" y="81"/>
                    <a:pt x="29" y="81"/>
                  </a:cubicBezTo>
                  <a:cubicBezTo>
                    <a:pt x="30" y="83"/>
                    <a:pt x="30" y="83"/>
                    <a:pt x="30" y="83"/>
                  </a:cubicBezTo>
                  <a:cubicBezTo>
                    <a:pt x="31" y="83"/>
                    <a:pt x="32" y="83"/>
                    <a:pt x="34" y="83"/>
                  </a:cubicBezTo>
                  <a:cubicBezTo>
                    <a:pt x="34" y="80"/>
                    <a:pt x="34" y="80"/>
                    <a:pt x="34" y="80"/>
                  </a:cubicBezTo>
                  <a:cubicBezTo>
                    <a:pt x="37" y="81"/>
                    <a:pt x="37" y="81"/>
                    <a:pt x="37" y="81"/>
                  </a:cubicBezTo>
                  <a:cubicBezTo>
                    <a:pt x="37" y="81"/>
                    <a:pt x="37" y="81"/>
                    <a:pt x="37" y="81"/>
                  </a:cubicBezTo>
                  <a:cubicBezTo>
                    <a:pt x="37" y="83"/>
                    <a:pt x="37" y="83"/>
                    <a:pt x="37" y="83"/>
                  </a:cubicBezTo>
                  <a:cubicBezTo>
                    <a:pt x="38" y="84"/>
                    <a:pt x="38" y="85"/>
                    <a:pt x="39" y="85"/>
                  </a:cubicBezTo>
                  <a:cubicBezTo>
                    <a:pt x="41" y="84"/>
                    <a:pt x="41" y="84"/>
                    <a:pt x="41" y="84"/>
                  </a:cubicBezTo>
                  <a:cubicBezTo>
                    <a:pt x="40" y="84"/>
                    <a:pt x="40" y="84"/>
                    <a:pt x="40" y="84"/>
                  </a:cubicBezTo>
                  <a:cubicBezTo>
                    <a:pt x="40" y="83"/>
                    <a:pt x="40" y="83"/>
                    <a:pt x="40" y="82"/>
                  </a:cubicBezTo>
                  <a:cubicBezTo>
                    <a:pt x="40" y="82"/>
                    <a:pt x="40" y="82"/>
                    <a:pt x="40" y="81"/>
                  </a:cubicBezTo>
                  <a:cubicBezTo>
                    <a:pt x="41" y="81"/>
                    <a:pt x="43" y="80"/>
                    <a:pt x="44" y="78"/>
                  </a:cubicBezTo>
                  <a:cubicBezTo>
                    <a:pt x="44" y="77"/>
                    <a:pt x="44" y="77"/>
                    <a:pt x="43" y="76"/>
                  </a:cubicBezTo>
                  <a:cubicBezTo>
                    <a:pt x="41" y="76"/>
                    <a:pt x="39" y="77"/>
                    <a:pt x="38" y="77"/>
                  </a:cubicBezTo>
                  <a:cubicBezTo>
                    <a:pt x="38" y="77"/>
                    <a:pt x="37" y="77"/>
                    <a:pt x="37" y="77"/>
                  </a:cubicBezTo>
                  <a:cubicBezTo>
                    <a:pt x="37" y="76"/>
                    <a:pt x="36" y="76"/>
                    <a:pt x="36" y="76"/>
                  </a:cubicBezTo>
                  <a:cubicBezTo>
                    <a:pt x="36" y="75"/>
                    <a:pt x="36" y="75"/>
                    <a:pt x="36" y="74"/>
                  </a:cubicBezTo>
                  <a:cubicBezTo>
                    <a:pt x="36" y="74"/>
                    <a:pt x="37" y="74"/>
                    <a:pt x="37" y="74"/>
                  </a:cubicBezTo>
                  <a:cubicBezTo>
                    <a:pt x="37" y="73"/>
                    <a:pt x="40" y="72"/>
                    <a:pt x="42" y="71"/>
                  </a:cubicBezTo>
                  <a:cubicBezTo>
                    <a:pt x="41" y="70"/>
                    <a:pt x="41" y="69"/>
                    <a:pt x="41" y="68"/>
                  </a:cubicBezTo>
                  <a:cubicBezTo>
                    <a:pt x="39" y="68"/>
                    <a:pt x="36" y="69"/>
                    <a:pt x="36" y="69"/>
                  </a:cubicBezTo>
                  <a:cubicBezTo>
                    <a:pt x="35" y="69"/>
                    <a:pt x="35" y="69"/>
                    <a:pt x="35" y="68"/>
                  </a:cubicBezTo>
                  <a:cubicBezTo>
                    <a:pt x="34" y="68"/>
                    <a:pt x="34" y="68"/>
                    <a:pt x="34" y="67"/>
                  </a:cubicBezTo>
                  <a:cubicBezTo>
                    <a:pt x="34" y="67"/>
                    <a:pt x="34" y="66"/>
                    <a:pt x="34" y="66"/>
                  </a:cubicBezTo>
                  <a:cubicBezTo>
                    <a:pt x="34" y="66"/>
                    <a:pt x="35" y="65"/>
                    <a:pt x="35" y="65"/>
                  </a:cubicBezTo>
                  <a:cubicBezTo>
                    <a:pt x="36" y="65"/>
                    <a:pt x="38" y="65"/>
                    <a:pt x="40" y="64"/>
                  </a:cubicBezTo>
                  <a:cubicBezTo>
                    <a:pt x="40" y="63"/>
                    <a:pt x="40" y="62"/>
                    <a:pt x="40" y="61"/>
                  </a:cubicBezTo>
                  <a:cubicBezTo>
                    <a:pt x="38" y="61"/>
                    <a:pt x="35" y="60"/>
                    <a:pt x="35" y="60"/>
                  </a:cubicBezTo>
                  <a:cubicBezTo>
                    <a:pt x="34" y="60"/>
                    <a:pt x="34" y="60"/>
                    <a:pt x="34" y="60"/>
                  </a:cubicBezTo>
                  <a:cubicBezTo>
                    <a:pt x="33" y="59"/>
                    <a:pt x="33" y="59"/>
                    <a:pt x="33" y="59"/>
                  </a:cubicBezTo>
                  <a:cubicBezTo>
                    <a:pt x="33" y="58"/>
                    <a:pt x="33" y="58"/>
                    <a:pt x="34" y="57"/>
                  </a:cubicBezTo>
                  <a:cubicBezTo>
                    <a:pt x="34" y="57"/>
                    <a:pt x="34" y="57"/>
                    <a:pt x="35" y="57"/>
                  </a:cubicBezTo>
                  <a:cubicBezTo>
                    <a:pt x="35" y="57"/>
                    <a:pt x="38" y="57"/>
                    <a:pt x="40" y="56"/>
                  </a:cubicBezTo>
                  <a:cubicBezTo>
                    <a:pt x="40" y="55"/>
                    <a:pt x="40" y="54"/>
                    <a:pt x="40" y="53"/>
                  </a:cubicBezTo>
                  <a:cubicBezTo>
                    <a:pt x="38" y="53"/>
                    <a:pt x="36" y="52"/>
                    <a:pt x="35" y="52"/>
                  </a:cubicBezTo>
                  <a:cubicBezTo>
                    <a:pt x="35" y="52"/>
                    <a:pt x="35" y="52"/>
                    <a:pt x="34" y="51"/>
                  </a:cubicBezTo>
                  <a:cubicBezTo>
                    <a:pt x="34" y="52"/>
                    <a:pt x="34" y="52"/>
                    <a:pt x="34" y="52"/>
                  </a:cubicBezTo>
                  <a:cubicBezTo>
                    <a:pt x="32" y="51"/>
                    <a:pt x="32" y="51"/>
                    <a:pt x="32" y="51"/>
                  </a:cubicBezTo>
                  <a:cubicBezTo>
                    <a:pt x="32" y="52"/>
                    <a:pt x="31" y="53"/>
                    <a:pt x="30" y="53"/>
                  </a:cubicBezTo>
                  <a:cubicBezTo>
                    <a:pt x="32" y="56"/>
                    <a:pt x="32" y="56"/>
                    <a:pt x="32" y="56"/>
                  </a:cubicBezTo>
                  <a:cubicBezTo>
                    <a:pt x="29" y="57"/>
                    <a:pt x="29" y="57"/>
                    <a:pt x="29" y="57"/>
                  </a:cubicBezTo>
                  <a:cubicBezTo>
                    <a:pt x="28" y="55"/>
                    <a:pt x="28" y="55"/>
                    <a:pt x="28" y="55"/>
                  </a:cubicBezTo>
                  <a:cubicBezTo>
                    <a:pt x="27" y="55"/>
                    <a:pt x="26" y="55"/>
                    <a:pt x="25" y="55"/>
                  </a:cubicBezTo>
                  <a:cubicBezTo>
                    <a:pt x="25" y="58"/>
                    <a:pt x="25" y="58"/>
                    <a:pt x="25" y="58"/>
                  </a:cubicBezTo>
                  <a:cubicBezTo>
                    <a:pt x="22" y="57"/>
                    <a:pt x="22" y="57"/>
                    <a:pt x="22" y="57"/>
                  </a:cubicBezTo>
                  <a:cubicBezTo>
                    <a:pt x="23" y="55"/>
                    <a:pt x="23" y="55"/>
                    <a:pt x="23" y="55"/>
                  </a:cubicBezTo>
                  <a:cubicBezTo>
                    <a:pt x="22" y="54"/>
                    <a:pt x="21" y="54"/>
                    <a:pt x="21" y="53"/>
                  </a:cubicBezTo>
                  <a:cubicBezTo>
                    <a:pt x="19" y="54"/>
                    <a:pt x="19" y="54"/>
                    <a:pt x="19" y="54"/>
                  </a:cubicBezTo>
                  <a:cubicBezTo>
                    <a:pt x="17" y="52"/>
                    <a:pt x="17" y="52"/>
                    <a:pt x="17" y="52"/>
                  </a:cubicBezTo>
                  <a:cubicBezTo>
                    <a:pt x="20" y="51"/>
                    <a:pt x="20" y="51"/>
                    <a:pt x="20" y="51"/>
                  </a:cubicBezTo>
                  <a:cubicBezTo>
                    <a:pt x="19" y="50"/>
                    <a:pt x="19" y="49"/>
                    <a:pt x="19" y="48"/>
                  </a:cubicBezTo>
                  <a:cubicBezTo>
                    <a:pt x="17" y="47"/>
                    <a:pt x="17" y="47"/>
                    <a:pt x="17" y="47"/>
                  </a:cubicBezTo>
                  <a:cubicBezTo>
                    <a:pt x="17" y="45"/>
                    <a:pt x="17" y="45"/>
                    <a:pt x="17" y="45"/>
                  </a:cubicBezTo>
                  <a:cubicBezTo>
                    <a:pt x="20" y="46"/>
                    <a:pt x="20" y="46"/>
                    <a:pt x="20" y="46"/>
                  </a:cubicBezTo>
                  <a:cubicBezTo>
                    <a:pt x="20" y="45"/>
                    <a:pt x="21" y="44"/>
                    <a:pt x="21" y="43"/>
                  </a:cubicBezTo>
                  <a:cubicBezTo>
                    <a:pt x="20" y="41"/>
                    <a:pt x="20" y="41"/>
                    <a:pt x="20" y="41"/>
                  </a:cubicBezTo>
                  <a:cubicBezTo>
                    <a:pt x="22" y="40"/>
                    <a:pt x="22" y="40"/>
                    <a:pt x="22" y="40"/>
                  </a:cubicBezTo>
                  <a:cubicBezTo>
                    <a:pt x="24" y="42"/>
                    <a:pt x="24" y="42"/>
                    <a:pt x="24" y="42"/>
                  </a:cubicBezTo>
                  <a:cubicBezTo>
                    <a:pt x="24" y="42"/>
                    <a:pt x="25" y="42"/>
                    <a:pt x="26" y="42"/>
                  </a:cubicBezTo>
                  <a:cubicBezTo>
                    <a:pt x="27" y="39"/>
                    <a:pt x="27" y="39"/>
                    <a:pt x="27" y="39"/>
                  </a:cubicBezTo>
                  <a:cubicBezTo>
                    <a:pt x="29" y="40"/>
                    <a:pt x="29" y="40"/>
                    <a:pt x="29" y="40"/>
                  </a:cubicBezTo>
                  <a:cubicBezTo>
                    <a:pt x="29" y="40"/>
                    <a:pt x="29" y="40"/>
                    <a:pt x="29" y="40"/>
                  </a:cubicBezTo>
                  <a:cubicBezTo>
                    <a:pt x="29" y="42"/>
                    <a:pt x="29" y="42"/>
                    <a:pt x="29" y="42"/>
                  </a:cubicBezTo>
                  <a:cubicBezTo>
                    <a:pt x="30" y="43"/>
                    <a:pt x="30" y="43"/>
                    <a:pt x="31" y="44"/>
                  </a:cubicBezTo>
                  <a:cubicBezTo>
                    <a:pt x="33" y="43"/>
                    <a:pt x="33" y="43"/>
                    <a:pt x="33" y="43"/>
                  </a:cubicBezTo>
                  <a:cubicBezTo>
                    <a:pt x="34" y="45"/>
                    <a:pt x="34" y="45"/>
                    <a:pt x="34" y="45"/>
                  </a:cubicBezTo>
                  <a:cubicBezTo>
                    <a:pt x="32" y="46"/>
                    <a:pt x="32" y="46"/>
                    <a:pt x="32" y="46"/>
                  </a:cubicBezTo>
                  <a:cubicBezTo>
                    <a:pt x="32" y="47"/>
                    <a:pt x="33" y="48"/>
                    <a:pt x="33" y="49"/>
                  </a:cubicBezTo>
                  <a:cubicBezTo>
                    <a:pt x="34" y="49"/>
                    <a:pt x="34" y="49"/>
                    <a:pt x="34" y="49"/>
                  </a:cubicBezTo>
                  <a:cubicBezTo>
                    <a:pt x="34" y="49"/>
                    <a:pt x="34" y="49"/>
                    <a:pt x="35" y="49"/>
                  </a:cubicBezTo>
                  <a:cubicBezTo>
                    <a:pt x="35" y="48"/>
                    <a:pt x="35" y="48"/>
                    <a:pt x="36" y="48"/>
                  </a:cubicBezTo>
                  <a:cubicBezTo>
                    <a:pt x="36" y="48"/>
                    <a:pt x="39" y="49"/>
                    <a:pt x="41" y="49"/>
                  </a:cubicBezTo>
                  <a:cubicBezTo>
                    <a:pt x="41" y="48"/>
                    <a:pt x="41" y="47"/>
                    <a:pt x="42" y="46"/>
                  </a:cubicBezTo>
                  <a:cubicBezTo>
                    <a:pt x="40" y="45"/>
                    <a:pt x="37" y="44"/>
                    <a:pt x="37" y="44"/>
                  </a:cubicBezTo>
                  <a:cubicBezTo>
                    <a:pt x="37" y="43"/>
                    <a:pt x="36" y="43"/>
                    <a:pt x="36" y="43"/>
                  </a:cubicBezTo>
                  <a:cubicBezTo>
                    <a:pt x="36" y="42"/>
                    <a:pt x="36" y="42"/>
                    <a:pt x="36" y="41"/>
                  </a:cubicBezTo>
                  <a:cubicBezTo>
                    <a:pt x="36" y="41"/>
                    <a:pt x="37" y="41"/>
                    <a:pt x="37" y="40"/>
                  </a:cubicBezTo>
                  <a:cubicBezTo>
                    <a:pt x="37" y="40"/>
                    <a:pt x="38" y="40"/>
                    <a:pt x="38" y="40"/>
                  </a:cubicBezTo>
                  <a:cubicBezTo>
                    <a:pt x="39" y="40"/>
                    <a:pt x="41" y="41"/>
                    <a:pt x="43" y="42"/>
                  </a:cubicBezTo>
                  <a:cubicBezTo>
                    <a:pt x="44" y="41"/>
                    <a:pt x="44" y="40"/>
                    <a:pt x="44" y="39"/>
                  </a:cubicBezTo>
                  <a:cubicBezTo>
                    <a:pt x="43" y="37"/>
                    <a:pt x="41" y="36"/>
                    <a:pt x="40" y="36"/>
                  </a:cubicBezTo>
                  <a:cubicBezTo>
                    <a:pt x="40" y="35"/>
                    <a:pt x="40" y="35"/>
                    <a:pt x="40" y="35"/>
                  </a:cubicBezTo>
                  <a:cubicBezTo>
                    <a:pt x="40" y="34"/>
                    <a:pt x="40" y="34"/>
                    <a:pt x="40" y="33"/>
                  </a:cubicBezTo>
                  <a:cubicBezTo>
                    <a:pt x="40" y="33"/>
                    <a:pt x="40" y="33"/>
                    <a:pt x="41" y="33"/>
                  </a:cubicBezTo>
                  <a:cubicBezTo>
                    <a:pt x="41" y="33"/>
                    <a:pt x="42" y="32"/>
                    <a:pt x="42" y="33"/>
                  </a:cubicBezTo>
                  <a:cubicBezTo>
                    <a:pt x="42" y="33"/>
                    <a:pt x="45" y="34"/>
                    <a:pt x="47" y="35"/>
                  </a:cubicBezTo>
                  <a:cubicBezTo>
                    <a:pt x="47" y="34"/>
                    <a:pt x="48" y="33"/>
                    <a:pt x="48" y="32"/>
                  </a:cubicBezTo>
                  <a:cubicBezTo>
                    <a:pt x="47" y="31"/>
                    <a:pt x="45" y="29"/>
                    <a:pt x="45" y="29"/>
                  </a:cubicBezTo>
                  <a:cubicBezTo>
                    <a:pt x="45" y="28"/>
                    <a:pt x="44" y="28"/>
                    <a:pt x="44" y="27"/>
                  </a:cubicBezTo>
                  <a:cubicBezTo>
                    <a:pt x="44" y="27"/>
                    <a:pt x="45" y="27"/>
                    <a:pt x="45" y="26"/>
                  </a:cubicBezTo>
                  <a:cubicBezTo>
                    <a:pt x="45" y="26"/>
                    <a:pt x="46" y="26"/>
                    <a:pt x="46" y="26"/>
                  </a:cubicBezTo>
                  <a:cubicBezTo>
                    <a:pt x="46" y="26"/>
                    <a:pt x="47" y="26"/>
                    <a:pt x="47" y="26"/>
                  </a:cubicBezTo>
                  <a:cubicBezTo>
                    <a:pt x="48" y="26"/>
                    <a:pt x="50" y="28"/>
                    <a:pt x="51" y="29"/>
                  </a:cubicBezTo>
                  <a:cubicBezTo>
                    <a:pt x="52" y="28"/>
                    <a:pt x="53" y="27"/>
                    <a:pt x="54" y="27"/>
                  </a:cubicBezTo>
                  <a:cubicBezTo>
                    <a:pt x="52" y="25"/>
                    <a:pt x="51" y="23"/>
                    <a:pt x="51" y="22"/>
                  </a:cubicBezTo>
                  <a:cubicBezTo>
                    <a:pt x="50" y="22"/>
                    <a:pt x="50" y="22"/>
                    <a:pt x="50" y="21"/>
                  </a:cubicBezTo>
                  <a:cubicBezTo>
                    <a:pt x="50" y="21"/>
                    <a:pt x="51" y="20"/>
                    <a:pt x="51" y="20"/>
                  </a:cubicBezTo>
                  <a:cubicBezTo>
                    <a:pt x="51" y="20"/>
                    <a:pt x="52" y="20"/>
                    <a:pt x="52" y="20"/>
                  </a:cubicBezTo>
                  <a:cubicBezTo>
                    <a:pt x="53" y="20"/>
                    <a:pt x="53" y="20"/>
                    <a:pt x="53" y="20"/>
                  </a:cubicBezTo>
                  <a:cubicBezTo>
                    <a:pt x="54" y="20"/>
                    <a:pt x="55" y="22"/>
                    <a:pt x="57" y="24"/>
                  </a:cubicBezTo>
                  <a:cubicBezTo>
                    <a:pt x="58" y="23"/>
                    <a:pt x="59" y="22"/>
                    <a:pt x="60" y="22"/>
                  </a:cubicBezTo>
                  <a:cubicBezTo>
                    <a:pt x="59" y="20"/>
                    <a:pt x="58" y="18"/>
                    <a:pt x="57" y="17"/>
                  </a:cubicBezTo>
                  <a:cubicBezTo>
                    <a:pt x="57" y="17"/>
                    <a:pt x="57" y="16"/>
                    <a:pt x="57" y="16"/>
                  </a:cubicBezTo>
                  <a:cubicBezTo>
                    <a:pt x="58" y="16"/>
                    <a:pt x="58" y="15"/>
                    <a:pt x="58" y="15"/>
                  </a:cubicBezTo>
                  <a:cubicBezTo>
                    <a:pt x="59" y="15"/>
                    <a:pt x="59" y="15"/>
                    <a:pt x="59" y="15"/>
                  </a:cubicBezTo>
                  <a:cubicBezTo>
                    <a:pt x="60" y="15"/>
                    <a:pt x="60" y="15"/>
                    <a:pt x="60" y="15"/>
                  </a:cubicBezTo>
                  <a:cubicBezTo>
                    <a:pt x="61" y="16"/>
                    <a:pt x="62" y="18"/>
                    <a:pt x="63" y="20"/>
                  </a:cubicBezTo>
                  <a:cubicBezTo>
                    <a:pt x="64" y="19"/>
                    <a:pt x="65" y="19"/>
                    <a:pt x="66" y="18"/>
                  </a:cubicBezTo>
                  <a:cubicBezTo>
                    <a:pt x="66" y="16"/>
                    <a:pt x="65" y="14"/>
                    <a:pt x="65" y="13"/>
                  </a:cubicBezTo>
                  <a:cubicBezTo>
                    <a:pt x="65" y="13"/>
                    <a:pt x="65" y="13"/>
                    <a:pt x="65" y="12"/>
                  </a:cubicBezTo>
                  <a:cubicBezTo>
                    <a:pt x="65" y="12"/>
                    <a:pt x="66" y="11"/>
                    <a:pt x="66" y="11"/>
                  </a:cubicBezTo>
                  <a:cubicBezTo>
                    <a:pt x="67" y="11"/>
                    <a:pt x="67" y="11"/>
                    <a:pt x="67" y="11"/>
                  </a:cubicBezTo>
                  <a:cubicBezTo>
                    <a:pt x="68" y="11"/>
                    <a:pt x="68" y="12"/>
                    <a:pt x="68" y="12"/>
                  </a:cubicBezTo>
                  <a:cubicBezTo>
                    <a:pt x="68" y="13"/>
                    <a:pt x="70" y="15"/>
                    <a:pt x="70" y="17"/>
                  </a:cubicBezTo>
                  <a:cubicBezTo>
                    <a:pt x="71" y="16"/>
                    <a:pt x="72" y="16"/>
                    <a:pt x="74" y="16"/>
                  </a:cubicBezTo>
                  <a:cubicBezTo>
                    <a:pt x="73" y="14"/>
                    <a:pt x="73" y="11"/>
                    <a:pt x="73" y="11"/>
                  </a:cubicBezTo>
                  <a:cubicBezTo>
                    <a:pt x="73" y="10"/>
                    <a:pt x="73" y="10"/>
                    <a:pt x="73" y="10"/>
                  </a:cubicBezTo>
                  <a:cubicBezTo>
                    <a:pt x="74" y="9"/>
                    <a:pt x="74" y="9"/>
                    <a:pt x="75" y="9"/>
                  </a:cubicBezTo>
                  <a:cubicBezTo>
                    <a:pt x="75" y="9"/>
                    <a:pt x="75" y="9"/>
                    <a:pt x="76" y="9"/>
                  </a:cubicBezTo>
                  <a:cubicBezTo>
                    <a:pt x="76" y="10"/>
                    <a:pt x="76" y="10"/>
                    <a:pt x="77" y="10"/>
                  </a:cubicBezTo>
                  <a:cubicBezTo>
                    <a:pt x="77" y="11"/>
                    <a:pt x="77" y="13"/>
                    <a:pt x="78" y="15"/>
                  </a:cubicBezTo>
                  <a:cubicBezTo>
                    <a:pt x="79" y="15"/>
                    <a:pt x="80" y="15"/>
                    <a:pt x="81" y="15"/>
                  </a:cubicBezTo>
                  <a:cubicBezTo>
                    <a:pt x="81" y="13"/>
                    <a:pt x="81" y="10"/>
                    <a:pt x="82" y="10"/>
                  </a:cubicBezTo>
                  <a:cubicBezTo>
                    <a:pt x="82" y="9"/>
                    <a:pt x="82" y="9"/>
                    <a:pt x="82" y="9"/>
                  </a:cubicBezTo>
                  <a:cubicBezTo>
                    <a:pt x="82" y="8"/>
                    <a:pt x="83" y="8"/>
                    <a:pt x="83" y="8"/>
                  </a:cubicBezTo>
                  <a:cubicBezTo>
                    <a:pt x="84" y="8"/>
                    <a:pt x="84" y="8"/>
                    <a:pt x="84" y="9"/>
                  </a:cubicBezTo>
                  <a:cubicBezTo>
                    <a:pt x="85" y="9"/>
                    <a:pt x="85" y="9"/>
                    <a:pt x="85" y="10"/>
                  </a:cubicBezTo>
                  <a:cubicBezTo>
                    <a:pt x="85" y="10"/>
                    <a:pt x="85" y="13"/>
                    <a:pt x="85" y="15"/>
                  </a:cubicBezTo>
                  <a:cubicBezTo>
                    <a:pt x="87" y="15"/>
                    <a:pt x="88" y="15"/>
                    <a:pt x="89" y="15"/>
                  </a:cubicBezTo>
                  <a:cubicBezTo>
                    <a:pt x="89" y="13"/>
                    <a:pt x="90" y="11"/>
                    <a:pt x="90" y="10"/>
                  </a:cubicBezTo>
                  <a:cubicBezTo>
                    <a:pt x="90" y="10"/>
                    <a:pt x="90" y="10"/>
                    <a:pt x="91" y="9"/>
                  </a:cubicBezTo>
                  <a:cubicBezTo>
                    <a:pt x="91" y="9"/>
                    <a:pt x="92" y="9"/>
                    <a:pt x="92" y="9"/>
                  </a:cubicBezTo>
                  <a:cubicBezTo>
                    <a:pt x="92" y="9"/>
                    <a:pt x="93" y="9"/>
                    <a:pt x="93" y="10"/>
                  </a:cubicBezTo>
                  <a:cubicBezTo>
                    <a:pt x="93" y="10"/>
                    <a:pt x="93" y="10"/>
                    <a:pt x="93" y="11"/>
                  </a:cubicBezTo>
                  <a:cubicBezTo>
                    <a:pt x="93" y="11"/>
                    <a:pt x="93" y="14"/>
                    <a:pt x="93" y="16"/>
                  </a:cubicBezTo>
                  <a:cubicBezTo>
                    <a:pt x="94" y="16"/>
                    <a:pt x="95" y="16"/>
                    <a:pt x="96" y="17"/>
                  </a:cubicBezTo>
                  <a:cubicBezTo>
                    <a:pt x="97" y="15"/>
                    <a:pt x="98" y="13"/>
                    <a:pt x="98" y="12"/>
                  </a:cubicBezTo>
                  <a:cubicBezTo>
                    <a:pt x="98" y="12"/>
                    <a:pt x="99" y="11"/>
                    <a:pt x="99" y="11"/>
                  </a:cubicBezTo>
                  <a:cubicBezTo>
                    <a:pt x="100" y="11"/>
                    <a:pt x="100" y="11"/>
                    <a:pt x="100" y="11"/>
                  </a:cubicBezTo>
                  <a:cubicBezTo>
                    <a:pt x="101" y="11"/>
                    <a:pt x="101" y="12"/>
                    <a:pt x="101" y="12"/>
                  </a:cubicBezTo>
                  <a:cubicBezTo>
                    <a:pt x="102" y="13"/>
                    <a:pt x="102" y="13"/>
                    <a:pt x="102" y="13"/>
                  </a:cubicBezTo>
                  <a:cubicBezTo>
                    <a:pt x="101" y="14"/>
                    <a:pt x="101" y="16"/>
                    <a:pt x="100" y="18"/>
                  </a:cubicBezTo>
                  <a:cubicBezTo>
                    <a:pt x="101" y="19"/>
                    <a:pt x="102" y="19"/>
                    <a:pt x="103" y="20"/>
                  </a:cubicBezTo>
                  <a:cubicBezTo>
                    <a:pt x="104" y="18"/>
                    <a:pt x="106" y="16"/>
                    <a:pt x="106" y="15"/>
                  </a:cubicBezTo>
                  <a:cubicBezTo>
                    <a:pt x="106" y="15"/>
                    <a:pt x="107" y="15"/>
                    <a:pt x="107" y="15"/>
                  </a:cubicBezTo>
                  <a:cubicBezTo>
                    <a:pt x="108" y="15"/>
                    <a:pt x="108" y="15"/>
                    <a:pt x="108" y="15"/>
                  </a:cubicBezTo>
                  <a:cubicBezTo>
                    <a:pt x="109" y="15"/>
                    <a:pt x="109" y="16"/>
                    <a:pt x="109" y="16"/>
                  </a:cubicBezTo>
                  <a:cubicBezTo>
                    <a:pt x="109" y="16"/>
                    <a:pt x="109" y="17"/>
                    <a:pt x="109" y="17"/>
                  </a:cubicBezTo>
                  <a:cubicBezTo>
                    <a:pt x="109" y="18"/>
                    <a:pt x="108" y="20"/>
                    <a:pt x="107" y="22"/>
                  </a:cubicBezTo>
                  <a:cubicBezTo>
                    <a:pt x="108" y="22"/>
                    <a:pt x="109" y="23"/>
                    <a:pt x="110" y="24"/>
                  </a:cubicBezTo>
                  <a:cubicBezTo>
                    <a:pt x="111" y="22"/>
                    <a:pt x="113" y="20"/>
                    <a:pt x="113" y="20"/>
                  </a:cubicBezTo>
                  <a:cubicBezTo>
                    <a:pt x="113" y="20"/>
                    <a:pt x="114" y="20"/>
                    <a:pt x="114" y="20"/>
                  </a:cubicBezTo>
                  <a:cubicBezTo>
                    <a:pt x="115" y="20"/>
                    <a:pt x="115" y="20"/>
                    <a:pt x="115" y="20"/>
                  </a:cubicBezTo>
                  <a:cubicBezTo>
                    <a:pt x="116" y="20"/>
                    <a:pt x="116" y="21"/>
                    <a:pt x="116" y="21"/>
                  </a:cubicBezTo>
                  <a:cubicBezTo>
                    <a:pt x="116" y="22"/>
                    <a:pt x="116" y="22"/>
                    <a:pt x="116" y="22"/>
                  </a:cubicBezTo>
                  <a:cubicBezTo>
                    <a:pt x="116" y="23"/>
                    <a:pt x="114" y="25"/>
                    <a:pt x="113" y="27"/>
                  </a:cubicBezTo>
                  <a:cubicBezTo>
                    <a:pt x="114" y="27"/>
                    <a:pt x="114" y="28"/>
                    <a:pt x="115" y="29"/>
                  </a:cubicBezTo>
                  <a:cubicBezTo>
                    <a:pt x="117" y="28"/>
                    <a:pt x="119" y="26"/>
                    <a:pt x="119" y="26"/>
                  </a:cubicBezTo>
                  <a:cubicBezTo>
                    <a:pt x="120" y="26"/>
                    <a:pt x="120" y="26"/>
                    <a:pt x="121" y="26"/>
                  </a:cubicBezTo>
                  <a:cubicBezTo>
                    <a:pt x="121" y="26"/>
                    <a:pt x="121" y="26"/>
                    <a:pt x="122" y="26"/>
                  </a:cubicBezTo>
                  <a:cubicBezTo>
                    <a:pt x="122" y="27"/>
                    <a:pt x="122" y="27"/>
                    <a:pt x="122" y="27"/>
                  </a:cubicBezTo>
                  <a:cubicBezTo>
                    <a:pt x="122" y="28"/>
                    <a:pt x="122" y="28"/>
                    <a:pt x="122" y="29"/>
                  </a:cubicBezTo>
                  <a:cubicBezTo>
                    <a:pt x="121" y="29"/>
                    <a:pt x="120" y="31"/>
                    <a:pt x="118" y="32"/>
                  </a:cubicBezTo>
                  <a:cubicBezTo>
                    <a:pt x="119" y="33"/>
                    <a:pt x="119" y="34"/>
                    <a:pt x="120" y="35"/>
                  </a:cubicBezTo>
                  <a:cubicBezTo>
                    <a:pt x="122" y="34"/>
                    <a:pt x="124" y="33"/>
                    <a:pt x="124" y="33"/>
                  </a:cubicBezTo>
                  <a:cubicBezTo>
                    <a:pt x="125" y="32"/>
                    <a:pt x="125" y="33"/>
                    <a:pt x="126" y="33"/>
                  </a:cubicBezTo>
                  <a:cubicBezTo>
                    <a:pt x="126" y="33"/>
                    <a:pt x="126" y="33"/>
                    <a:pt x="127" y="33"/>
                  </a:cubicBezTo>
                  <a:cubicBezTo>
                    <a:pt x="127" y="34"/>
                    <a:pt x="127" y="34"/>
                    <a:pt x="127" y="35"/>
                  </a:cubicBezTo>
                  <a:cubicBezTo>
                    <a:pt x="127" y="35"/>
                    <a:pt x="127" y="35"/>
                    <a:pt x="126" y="36"/>
                  </a:cubicBezTo>
                  <a:cubicBezTo>
                    <a:pt x="126" y="36"/>
                    <a:pt x="124" y="37"/>
                    <a:pt x="122" y="39"/>
                  </a:cubicBezTo>
                  <a:cubicBezTo>
                    <a:pt x="123" y="40"/>
                    <a:pt x="123" y="41"/>
                    <a:pt x="123" y="42"/>
                  </a:cubicBezTo>
                  <a:cubicBezTo>
                    <a:pt x="126" y="41"/>
                    <a:pt x="128" y="40"/>
                    <a:pt x="128" y="40"/>
                  </a:cubicBezTo>
                  <a:cubicBezTo>
                    <a:pt x="129" y="40"/>
                    <a:pt x="129" y="40"/>
                    <a:pt x="130" y="40"/>
                  </a:cubicBezTo>
                  <a:cubicBezTo>
                    <a:pt x="130" y="41"/>
                    <a:pt x="130" y="41"/>
                    <a:pt x="130" y="41"/>
                  </a:cubicBezTo>
                  <a:cubicBezTo>
                    <a:pt x="131" y="42"/>
                    <a:pt x="130" y="42"/>
                    <a:pt x="130" y="43"/>
                  </a:cubicBezTo>
                  <a:cubicBezTo>
                    <a:pt x="130" y="43"/>
                    <a:pt x="130" y="43"/>
                    <a:pt x="130" y="44"/>
                  </a:cubicBezTo>
                  <a:cubicBezTo>
                    <a:pt x="129" y="44"/>
                    <a:pt x="127" y="45"/>
                    <a:pt x="125" y="46"/>
                  </a:cubicBezTo>
                  <a:cubicBezTo>
                    <a:pt x="125" y="47"/>
                    <a:pt x="126" y="48"/>
                    <a:pt x="126" y="49"/>
                  </a:cubicBezTo>
                  <a:cubicBezTo>
                    <a:pt x="128" y="49"/>
                    <a:pt x="130" y="48"/>
                    <a:pt x="131" y="48"/>
                  </a:cubicBezTo>
                  <a:cubicBezTo>
                    <a:pt x="131" y="48"/>
                    <a:pt x="132" y="48"/>
                    <a:pt x="132" y="49"/>
                  </a:cubicBezTo>
                  <a:cubicBezTo>
                    <a:pt x="132" y="49"/>
                    <a:pt x="133" y="49"/>
                    <a:pt x="133" y="50"/>
                  </a:cubicBezTo>
                  <a:cubicBezTo>
                    <a:pt x="133" y="50"/>
                    <a:pt x="133" y="51"/>
                    <a:pt x="132" y="51"/>
                  </a:cubicBezTo>
                  <a:cubicBezTo>
                    <a:pt x="132" y="51"/>
                    <a:pt x="132" y="52"/>
                    <a:pt x="131" y="52"/>
                  </a:cubicBezTo>
                  <a:cubicBezTo>
                    <a:pt x="131" y="52"/>
                    <a:pt x="129" y="53"/>
                    <a:pt x="127" y="53"/>
                  </a:cubicBezTo>
                  <a:cubicBezTo>
                    <a:pt x="127" y="54"/>
                    <a:pt x="127" y="55"/>
                    <a:pt x="127" y="56"/>
                  </a:cubicBezTo>
                  <a:cubicBezTo>
                    <a:pt x="129" y="57"/>
                    <a:pt x="131" y="57"/>
                    <a:pt x="132" y="57"/>
                  </a:cubicBezTo>
                  <a:cubicBezTo>
                    <a:pt x="132" y="57"/>
                    <a:pt x="133" y="57"/>
                    <a:pt x="133" y="57"/>
                  </a:cubicBezTo>
                  <a:cubicBezTo>
                    <a:pt x="133" y="58"/>
                    <a:pt x="133" y="58"/>
                    <a:pt x="133" y="59"/>
                  </a:cubicBezTo>
                  <a:cubicBezTo>
                    <a:pt x="133" y="59"/>
                    <a:pt x="133" y="59"/>
                    <a:pt x="133" y="60"/>
                  </a:cubicBezTo>
                  <a:cubicBezTo>
                    <a:pt x="133" y="60"/>
                    <a:pt x="132" y="60"/>
                    <a:pt x="132" y="60"/>
                  </a:cubicBezTo>
                  <a:cubicBezTo>
                    <a:pt x="131" y="60"/>
                    <a:pt x="129" y="61"/>
                    <a:pt x="127" y="61"/>
                  </a:cubicBezTo>
                  <a:cubicBezTo>
                    <a:pt x="127" y="62"/>
                    <a:pt x="127" y="63"/>
                    <a:pt x="127" y="64"/>
                  </a:cubicBezTo>
                  <a:cubicBezTo>
                    <a:pt x="129" y="65"/>
                    <a:pt x="131" y="65"/>
                    <a:pt x="131" y="65"/>
                  </a:cubicBezTo>
                  <a:cubicBezTo>
                    <a:pt x="132" y="65"/>
                    <a:pt x="132" y="66"/>
                    <a:pt x="132" y="66"/>
                  </a:cubicBezTo>
                  <a:cubicBezTo>
                    <a:pt x="133" y="66"/>
                    <a:pt x="133" y="67"/>
                    <a:pt x="133" y="67"/>
                  </a:cubicBezTo>
                  <a:cubicBezTo>
                    <a:pt x="133" y="68"/>
                    <a:pt x="132" y="68"/>
                    <a:pt x="132" y="68"/>
                  </a:cubicBezTo>
                  <a:cubicBezTo>
                    <a:pt x="132" y="69"/>
                    <a:pt x="131" y="69"/>
                    <a:pt x="131" y="69"/>
                  </a:cubicBezTo>
                  <a:cubicBezTo>
                    <a:pt x="130" y="69"/>
                    <a:pt x="128" y="68"/>
                    <a:pt x="126" y="68"/>
                  </a:cubicBezTo>
                  <a:cubicBezTo>
                    <a:pt x="126" y="69"/>
                    <a:pt x="125" y="70"/>
                    <a:pt x="125" y="71"/>
                  </a:cubicBezTo>
                  <a:cubicBezTo>
                    <a:pt x="127" y="72"/>
                    <a:pt x="129" y="73"/>
                    <a:pt x="130" y="74"/>
                  </a:cubicBezTo>
                  <a:cubicBezTo>
                    <a:pt x="130" y="74"/>
                    <a:pt x="130" y="74"/>
                    <a:pt x="130" y="74"/>
                  </a:cubicBezTo>
                  <a:cubicBezTo>
                    <a:pt x="130" y="75"/>
                    <a:pt x="131" y="75"/>
                    <a:pt x="130" y="76"/>
                  </a:cubicBezTo>
                  <a:cubicBezTo>
                    <a:pt x="130" y="76"/>
                    <a:pt x="130" y="76"/>
                    <a:pt x="130" y="77"/>
                  </a:cubicBezTo>
                  <a:cubicBezTo>
                    <a:pt x="129" y="77"/>
                    <a:pt x="129" y="77"/>
                    <a:pt x="128" y="77"/>
                  </a:cubicBezTo>
                  <a:cubicBezTo>
                    <a:pt x="128" y="77"/>
                    <a:pt x="126" y="76"/>
                    <a:pt x="123" y="76"/>
                  </a:cubicBezTo>
                  <a:cubicBezTo>
                    <a:pt x="123" y="77"/>
                    <a:pt x="123" y="77"/>
                    <a:pt x="122" y="78"/>
                  </a:cubicBezTo>
                  <a:cubicBezTo>
                    <a:pt x="124" y="80"/>
                    <a:pt x="126" y="81"/>
                    <a:pt x="126" y="81"/>
                  </a:cubicBezTo>
                  <a:cubicBezTo>
                    <a:pt x="127" y="82"/>
                    <a:pt x="127" y="82"/>
                    <a:pt x="127" y="82"/>
                  </a:cubicBezTo>
                  <a:cubicBezTo>
                    <a:pt x="127" y="83"/>
                    <a:pt x="127" y="83"/>
                    <a:pt x="127" y="84"/>
                  </a:cubicBezTo>
                  <a:cubicBezTo>
                    <a:pt x="126" y="84"/>
                    <a:pt x="126" y="84"/>
                    <a:pt x="126" y="84"/>
                  </a:cubicBezTo>
                  <a:cubicBezTo>
                    <a:pt x="125" y="85"/>
                    <a:pt x="125" y="85"/>
                    <a:pt x="124" y="84"/>
                  </a:cubicBezTo>
                  <a:cubicBezTo>
                    <a:pt x="124" y="84"/>
                    <a:pt x="122" y="83"/>
                    <a:pt x="120" y="82"/>
                  </a:cubicBezTo>
                  <a:cubicBezTo>
                    <a:pt x="119" y="83"/>
                    <a:pt x="119" y="84"/>
                    <a:pt x="118" y="85"/>
                  </a:cubicBezTo>
                  <a:cubicBezTo>
                    <a:pt x="120" y="86"/>
                    <a:pt x="121" y="88"/>
                    <a:pt x="122" y="89"/>
                  </a:cubicBezTo>
                  <a:cubicBezTo>
                    <a:pt x="122" y="89"/>
                    <a:pt x="122" y="89"/>
                    <a:pt x="122" y="90"/>
                  </a:cubicBezTo>
                  <a:cubicBezTo>
                    <a:pt x="122" y="90"/>
                    <a:pt x="122" y="90"/>
                    <a:pt x="122" y="91"/>
                  </a:cubicBezTo>
                  <a:cubicBezTo>
                    <a:pt x="121" y="91"/>
                    <a:pt x="121" y="91"/>
                    <a:pt x="121" y="91"/>
                  </a:cubicBezTo>
                  <a:cubicBezTo>
                    <a:pt x="120" y="91"/>
                    <a:pt x="120" y="91"/>
                    <a:pt x="119" y="91"/>
                  </a:cubicBezTo>
                  <a:cubicBezTo>
                    <a:pt x="119" y="91"/>
                    <a:pt x="117" y="90"/>
                    <a:pt x="115" y="88"/>
                  </a:cubicBezTo>
                  <a:cubicBezTo>
                    <a:pt x="114" y="89"/>
                    <a:pt x="114" y="90"/>
                    <a:pt x="113" y="91"/>
                  </a:cubicBezTo>
                  <a:cubicBezTo>
                    <a:pt x="114" y="92"/>
                    <a:pt x="116" y="94"/>
                    <a:pt x="116" y="95"/>
                  </a:cubicBezTo>
                  <a:cubicBezTo>
                    <a:pt x="116" y="95"/>
                    <a:pt x="116" y="96"/>
                    <a:pt x="116" y="96"/>
                  </a:cubicBezTo>
                  <a:cubicBezTo>
                    <a:pt x="116" y="96"/>
                    <a:pt x="116" y="97"/>
                    <a:pt x="115" y="97"/>
                  </a:cubicBezTo>
                  <a:cubicBezTo>
                    <a:pt x="115" y="97"/>
                    <a:pt x="115" y="97"/>
                    <a:pt x="114" y="97"/>
                  </a:cubicBezTo>
                  <a:cubicBezTo>
                    <a:pt x="114" y="97"/>
                    <a:pt x="113" y="97"/>
                    <a:pt x="113" y="97"/>
                  </a:cubicBezTo>
                  <a:cubicBezTo>
                    <a:pt x="113" y="97"/>
                    <a:pt x="111" y="95"/>
                    <a:pt x="110" y="93"/>
                  </a:cubicBezTo>
                  <a:cubicBezTo>
                    <a:pt x="109" y="94"/>
                    <a:pt x="108" y="95"/>
                    <a:pt x="107" y="95"/>
                  </a:cubicBezTo>
                  <a:cubicBezTo>
                    <a:pt x="108" y="97"/>
                    <a:pt x="109" y="99"/>
                    <a:pt x="109" y="100"/>
                  </a:cubicBezTo>
                  <a:cubicBezTo>
                    <a:pt x="109" y="100"/>
                    <a:pt x="109" y="101"/>
                    <a:pt x="109" y="101"/>
                  </a:cubicBezTo>
                  <a:cubicBezTo>
                    <a:pt x="109" y="101"/>
                    <a:pt x="109" y="102"/>
                    <a:pt x="108" y="102"/>
                  </a:cubicBezTo>
                  <a:cubicBezTo>
                    <a:pt x="108" y="102"/>
                    <a:pt x="108" y="102"/>
                    <a:pt x="107" y="102"/>
                  </a:cubicBezTo>
                  <a:cubicBezTo>
                    <a:pt x="107" y="102"/>
                    <a:pt x="106" y="102"/>
                    <a:pt x="106" y="102"/>
                  </a:cubicBezTo>
                  <a:cubicBezTo>
                    <a:pt x="106" y="101"/>
                    <a:pt x="104" y="99"/>
                    <a:pt x="103" y="97"/>
                  </a:cubicBezTo>
                  <a:cubicBezTo>
                    <a:pt x="102" y="98"/>
                    <a:pt x="101" y="98"/>
                    <a:pt x="100" y="99"/>
                  </a:cubicBezTo>
                  <a:cubicBezTo>
                    <a:pt x="101" y="101"/>
                    <a:pt x="101" y="103"/>
                    <a:pt x="102" y="104"/>
                  </a:cubicBezTo>
                  <a:cubicBezTo>
                    <a:pt x="102" y="104"/>
                    <a:pt x="102" y="105"/>
                    <a:pt x="101" y="105"/>
                  </a:cubicBezTo>
                  <a:cubicBezTo>
                    <a:pt x="101" y="105"/>
                    <a:pt x="101" y="106"/>
                    <a:pt x="100" y="106"/>
                  </a:cubicBezTo>
                  <a:cubicBezTo>
                    <a:pt x="100" y="106"/>
                    <a:pt x="100" y="106"/>
                    <a:pt x="99" y="106"/>
                  </a:cubicBezTo>
                  <a:cubicBezTo>
                    <a:pt x="99" y="106"/>
                    <a:pt x="98" y="105"/>
                    <a:pt x="98" y="105"/>
                  </a:cubicBezTo>
                  <a:cubicBezTo>
                    <a:pt x="98" y="104"/>
                    <a:pt x="97" y="102"/>
                    <a:pt x="96" y="100"/>
                  </a:cubicBezTo>
                  <a:cubicBezTo>
                    <a:pt x="95" y="101"/>
                    <a:pt x="94" y="101"/>
                    <a:pt x="93" y="101"/>
                  </a:cubicBezTo>
                  <a:cubicBezTo>
                    <a:pt x="93" y="103"/>
                    <a:pt x="93" y="106"/>
                    <a:pt x="93" y="106"/>
                  </a:cubicBezTo>
                  <a:cubicBezTo>
                    <a:pt x="93" y="107"/>
                    <a:pt x="93" y="107"/>
                    <a:pt x="93" y="107"/>
                  </a:cubicBezTo>
                  <a:cubicBezTo>
                    <a:pt x="93" y="108"/>
                    <a:pt x="92" y="108"/>
                    <a:pt x="92" y="108"/>
                  </a:cubicBezTo>
                  <a:cubicBezTo>
                    <a:pt x="92" y="108"/>
                    <a:pt x="91" y="108"/>
                    <a:pt x="91" y="108"/>
                  </a:cubicBezTo>
                  <a:cubicBezTo>
                    <a:pt x="90" y="108"/>
                    <a:pt x="90" y="107"/>
                    <a:pt x="90" y="107"/>
                  </a:cubicBezTo>
                  <a:cubicBezTo>
                    <a:pt x="90" y="106"/>
                    <a:pt x="89" y="104"/>
                    <a:pt x="89" y="102"/>
                  </a:cubicBezTo>
                  <a:cubicBezTo>
                    <a:pt x="88" y="102"/>
                    <a:pt x="87" y="102"/>
                    <a:pt x="85" y="102"/>
                  </a:cubicBezTo>
                  <a:cubicBezTo>
                    <a:pt x="85" y="104"/>
                    <a:pt x="85" y="107"/>
                    <a:pt x="85" y="107"/>
                  </a:cubicBezTo>
                  <a:cubicBezTo>
                    <a:pt x="85" y="108"/>
                    <a:pt x="85" y="108"/>
                    <a:pt x="84" y="108"/>
                  </a:cubicBezTo>
                  <a:cubicBezTo>
                    <a:pt x="84" y="109"/>
                    <a:pt x="84" y="109"/>
                    <a:pt x="83" y="109"/>
                  </a:cubicBezTo>
                  <a:cubicBezTo>
                    <a:pt x="83" y="109"/>
                    <a:pt x="82" y="109"/>
                    <a:pt x="82" y="108"/>
                  </a:cubicBezTo>
                  <a:cubicBezTo>
                    <a:pt x="82" y="108"/>
                    <a:pt x="82" y="108"/>
                    <a:pt x="82" y="107"/>
                  </a:cubicBezTo>
                  <a:cubicBezTo>
                    <a:pt x="81" y="107"/>
                    <a:pt x="81" y="104"/>
                    <a:pt x="81" y="102"/>
                  </a:cubicBezTo>
                  <a:cubicBezTo>
                    <a:pt x="80" y="102"/>
                    <a:pt x="79" y="102"/>
                    <a:pt x="78" y="102"/>
                  </a:cubicBezTo>
                  <a:cubicBezTo>
                    <a:pt x="77" y="104"/>
                    <a:pt x="77" y="106"/>
                    <a:pt x="77" y="107"/>
                  </a:cubicBezTo>
                  <a:cubicBezTo>
                    <a:pt x="76" y="107"/>
                    <a:pt x="76" y="108"/>
                    <a:pt x="76" y="108"/>
                  </a:cubicBezTo>
                  <a:cubicBezTo>
                    <a:pt x="75" y="108"/>
                    <a:pt x="75" y="108"/>
                    <a:pt x="75" y="108"/>
                  </a:cubicBezTo>
                  <a:cubicBezTo>
                    <a:pt x="74" y="108"/>
                    <a:pt x="74" y="108"/>
                    <a:pt x="73" y="107"/>
                  </a:cubicBezTo>
                  <a:cubicBezTo>
                    <a:pt x="73" y="107"/>
                    <a:pt x="73" y="107"/>
                    <a:pt x="73" y="106"/>
                  </a:cubicBezTo>
                  <a:cubicBezTo>
                    <a:pt x="73" y="106"/>
                    <a:pt x="73" y="103"/>
                    <a:pt x="74" y="101"/>
                  </a:cubicBezTo>
                  <a:cubicBezTo>
                    <a:pt x="72" y="101"/>
                    <a:pt x="71" y="101"/>
                    <a:pt x="70" y="100"/>
                  </a:cubicBezTo>
                  <a:cubicBezTo>
                    <a:pt x="70" y="102"/>
                    <a:pt x="68" y="104"/>
                    <a:pt x="68" y="105"/>
                  </a:cubicBezTo>
                  <a:cubicBezTo>
                    <a:pt x="68" y="105"/>
                    <a:pt x="68" y="106"/>
                    <a:pt x="67" y="106"/>
                  </a:cubicBezTo>
                  <a:cubicBezTo>
                    <a:pt x="67" y="106"/>
                    <a:pt x="67" y="106"/>
                    <a:pt x="66" y="106"/>
                  </a:cubicBezTo>
                  <a:cubicBezTo>
                    <a:pt x="66" y="106"/>
                    <a:pt x="65" y="105"/>
                    <a:pt x="65" y="105"/>
                  </a:cubicBezTo>
                  <a:cubicBezTo>
                    <a:pt x="65" y="105"/>
                    <a:pt x="65" y="104"/>
                    <a:pt x="65" y="104"/>
                  </a:cubicBezTo>
                  <a:cubicBezTo>
                    <a:pt x="65" y="103"/>
                    <a:pt x="66" y="101"/>
                    <a:pt x="66" y="99"/>
                  </a:cubicBezTo>
                  <a:cubicBezTo>
                    <a:pt x="65" y="98"/>
                    <a:pt x="64" y="98"/>
                    <a:pt x="63" y="97"/>
                  </a:cubicBezTo>
                  <a:cubicBezTo>
                    <a:pt x="62" y="99"/>
                    <a:pt x="61" y="101"/>
                    <a:pt x="60" y="102"/>
                  </a:cubicBezTo>
                  <a:cubicBezTo>
                    <a:pt x="60" y="102"/>
                    <a:pt x="60" y="102"/>
                    <a:pt x="59" y="102"/>
                  </a:cubicBezTo>
                  <a:cubicBezTo>
                    <a:pt x="59" y="102"/>
                    <a:pt x="59" y="102"/>
                    <a:pt x="58" y="102"/>
                  </a:cubicBezTo>
                  <a:cubicBezTo>
                    <a:pt x="58" y="102"/>
                    <a:pt x="58" y="101"/>
                    <a:pt x="57" y="101"/>
                  </a:cubicBezTo>
                  <a:cubicBezTo>
                    <a:pt x="57" y="101"/>
                    <a:pt x="57" y="100"/>
                    <a:pt x="57" y="100"/>
                  </a:cubicBezTo>
                  <a:cubicBezTo>
                    <a:pt x="58" y="99"/>
                    <a:pt x="59" y="97"/>
                    <a:pt x="60" y="95"/>
                  </a:cubicBezTo>
                  <a:cubicBezTo>
                    <a:pt x="59" y="95"/>
                    <a:pt x="58" y="94"/>
                    <a:pt x="57" y="93"/>
                  </a:cubicBezTo>
                  <a:cubicBezTo>
                    <a:pt x="55" y="95"/>
                    <a:pt x="54" y="97"/>
                    <a:pt x="53" y="97"/>
                  </a:cubicBezTo>
                  <a:cubicBezTo>
                    <a:pt x="53" y="97"/>
                    <a:pt x="53" y="97"/>
                    <a:pt x="52" y="97"/>
                  </a:cubicBezTo>
                  <a:cubicBezTo>
                    <a:pt x="52" y="97"/>
                    <a:pt x="51" y="97"/>
                    <a:pt x="51" y="97"/>
                  </a:cubicBezTo>
                  <a:cubicBezTo>
                    <a:pt x="51" y="97"/>
                    <a:pt x="50" y="96"/>
                    <a:pt x="50" y="96"/>
                  </a:cubicBezTo>
                  <a:cubicBezTo>
                    <a:pt x="50" y="96"/>
                    <a:pt x="50" y="95"/>
                    <a:pt x="51" y="95"/>
                  </a:cubicBezTo>
                  <a:cubicBezTo>
                    <a:pt x="51" y="94"/>
                    <a:pt x="52" y="92"/>
                    <a:pt x="54" y="91"/>
                  </a:cubicBezTo>
                  <a:cubicBezTo>
                    <a:pt x="53" y="90"/>
                    <a:pt x="52" y="89"/>
                    <a:pt x="51" y="88"/>
                  </a:cubicBezTo>
                  <a:cubicBezTo>
                    <a:pt x="50" y="90"/>
                    <a:pt x="48" y="91"/>
                    <a:pt x="47" y="91"/>
                  </a:cubicBezTo>
                  <a:cubicBezTo>
                    <a:pt x="47" y="91"/>
                    <a:pt x="46" y="91"/>
                    <a:pt x="46" y="91"/>
                  </a:cubicBezTo>
                  <a:cubicBezTo>
                    <a:pt x="46" y="91"/>
                    <a:pt x="45" y="91"/>
                    <a:pt x="45" y="91"/>
                  </a:cubicBezTo>
                  <a:cubicBezTo>
                    <a:pt x="45" y="90"/>
                    <a:pt x="44" y="90"/>
                    <a:pt x="44" y="90"/>
                  </a:cubicBezTo>
                  <a:cubicBezTo>
                    <a:pt x="44" y="89"/>
                    <a:pt x="45" y="89"/>
                    <a:pt x="45" y="89"/>
                  </a:cubicBezTo>
                  <a:cubicBezTo>
                    <a:pt x="45" y="88"/>
                    <a:pt x="47" y="86"/>
                    <a:pt x="48" y="85"/>
                  </a:cubicBezTo>
                  <a:cubicBezTo>
                    <a:pt x="48" y="84"/>
                    <a:pt x="47" y="83"/>
                    <a:pt x="47" y="82"/>
                  </a:cubicBezTo>
                  <a:cubicBezTo>
                    <a:pt x="45" y="83"/>
                    <a:pt x="42" y="84"/>
                    <a:pt x="42" y="84"/>
                  </a:cubicBezTo>
                  <a:cubicBezTo>
                    <a:pt x="42" y="84"/>
                    <a:pt x="42" y="84"/>
                    <a:pt x="42" y="84"/>
                  </a:cubicBezTo>
                  <a:cubicBezTo>
                    <a:pt x="43" y="86"/>
                    <a:pt x="43" y="86"/>
                    <a:pt x="43" y="86"/>
                  </a:cubicBezTo>
                  <a:cubicBezTo>
                    <a:pt x="41" y="88"/>
                    <a:pt x="41" y="88"/>
                    <a:pt x="41" y="88"/>
                  </a:cubicBezTo>
                  <a:cubicBezTo>
                    <a:pt x="41" y="89"/>
                    <a:pt x="41" y="90"/>
                    <a:pt x="41" y="91"/>
                  </a:cubicBezTo>
                  <a:cubicBezTo>
                    <a:pt x="44" y="92"/>
                    <a:pt x="44" y="92"/>
                    <a:pt x="44" y="92"/>
                  </a:cubicBezTo>
                  <a:cubicBezTo>
                    <a:pt x="43" y="95"/>
                    <a:pt x="43" y="95"/>
                    <a:pt x="43" y="95"/>
                  </a:cubicBezTo>
                  <a:cubicBezTo>
                    <a:pt x="40" y="94"/>
                    <a:pt x="40" y="94"/>
                    <a:pt x="40" y="94"/>
                  </a:cubicBezTo>
                  <a:cubicBezTo>
                    <a:pt x="40" y="95"/>
                    <a:pt x="39" y="96"/>
                    <a:pt x="38" y="97"/>
                  </a:cubicBezTo>
                  <a:cubicBezTo>
                    <a:pt x="40" y="99"/>
                    <a:pt x="40" y="99"/>
                    <a:pt x="40" y="99"/>
                  </a:cubicBezTo>
                  <a:cubicBezTo>
                    <a:pt x="37" y="101"/>
                    <a:pt x="37" y="101"/>
                    <a:pt x="37" y="101"/>
                  </a:cubicBezTo>
                  <a:cubicBezTo>
                    <a:pt x="36" y="98"/>
                    <a:pt x="36" y="98"/>
                    <a:pt x="36" y="98"/>
                  </a:cubicBezTo>
                  <a:cubicBezTo>
                    <a:pt x="35" y="99"/>
                    <a:pt x="34" y="99"/>
                    <a:pt x="33" y="99"/>
                  </a:cubicBezTo>
                  <a:cubicBezTo>
                    <a:pt x="32" y="102"/>
                    <a:pt x="32" y="102"/>
                    <a:pt x="32" y="102"/>
                  </a:cubicBezTo>
                  <a:cubicBezTo>
                    <a:pt x="29" y="101"/>
                    <a:pt x="29" y="101"/>
                    <a:pt x="29" y="101"/>
                  </a:cubicBezTo>
                  <a:cubicBezTo>
                    <a:pt x="30" y="98"/>
                    <a:pt x="30" y="98"/>
                    <a:pt x="30" y="98"/>
                  </a:cubicBezTo>
                  <a:cubicBezTo>
                    <a:pt x="29" y="97"/>
                    <a:pt x="28" y="97"/>
                    <a:pt x="27" y="96"/>
                  </a:cubicBezTo>
                  <a:close/>
                  <a:moveTo>
                    <a:pt x="64" y="151"/>
                  </a:moveTo>
                  <a:cubicBezTo>
                    <a:pt x="62" y="150"/>
                    <a:pt x="62" y="150"/>
                    <a:pt x="62" y="150"/>
                  </a:cubicBezTo>
                  <a:cubicBezTo>
                    <a:pt x="62" y="151"/>
                    <a:pt x="61" y="151"/>
                    <a:pt x="61" y="152"/>
                  </a:cubicBezTo>
                  <a:cubicBezTo>
                    <a:pt x="62" y="154"/>
                    <a:pt x="62" y="154"/>
                    <a:pt x="62" y="154"/>
                  </a:cubicBezTo>
                  <a:cubicBezTo>
                    <a:pt x="60" y="155"/>
                    <a:pt x="60" y="155"/>
                    <a:pt x="60" y="155"/>
                  </a:cubicBezTo>
                  <a:cubicBezTo>
                    <a:pt x="59" y="153"/>
                    <a:pt x="59" y="153"/>
                    <a:pt x="59" y="153"/>
                  </a:cubicBezTo>
                  <a:cubicBezTo>
                    <a:pt x="58" y="153"/>
                    <a:pt x="57" y="153"/>
                    <a:pt x="57" y="153"/>
                  </a:cubicBezTo>
                  <a:cubicBezTo>
                    <a:pt x="56" y="155"/>
                    <a:pt x="56" y="155"/>
                    <a:pt x="56" y="155"/>
                  </a:cubicBezTo>
                  <a:cubicBezTo>
                    <a:pt x="54" y="155"/>
                    <a:pt x="54" y="155"/>
                    <a:pt x="54" y="155"/>
                  </a:cubicBezTo>
                  <a:cubicBezTo>
                    <a:pt x="55" y="153"/>
                    <a:pt x="55" y="153"/>
                    <a:pt x="55" y="153"/>
                  </a:cubicBezTo>
                  <a:cubicBezTo>
                    <a:pt x="54" y="153"/>
                    <a:pt x="53" y="152"/>
                    <a:pt x="53" y="152"/>
                  </a:cubicBezTo>
                  <a:cubicBezTo>
                    <a:pt x="51" y="153"/>
                    <a:pt x="51" y="153"/>
                    <a:pt x="51" y="153"/>
                  </a:cubicBezTo>
                  <a:cubicBezTo>
                    <a:pt x="50" y="151"/>
                    <a:pt x="50" y="151"/>
                    <a:pt x="50" y="151"/>
                  </a:cubicBezTo>
                  <a:cubicBezTo>
                    <a:pt x="52" y="150"/>
                    <a:pt x="52" y="150"/>
                    <a:pt x="52" y="150"/>
                  </a:cubicBezTo>
                  <a:cubicBezTo>
                    <a:pt x="52" y="149"/>
                    <a:pt x="51" y="148"/>
                    <a:pt x="52" y="148"/>
                  </a:cubicBezTo>
                  <a:cubicBezTo>
                    <a:pt x="50" y="147"/>
                    <a:pt x="50" y="147"/>
                    <a:pt x="50" y="147"/>
                  </a:cubicBezTo>
                  <a:cubicBezTo>
                    <a:pt x="50" y="145"/>
                    <a:pt x="50" y="145"/>
                    <a:pt x="50" y="145"/>
                  </a:cubicBezTo>
                  <a:cubicBezTo>
                    <a:pt x="52" y="146"/>
                    <a:pt x="52" y="146"/>
                    <a:pt x="52" y="146"/>
                  </a:cubicBezTo>
                  <a:cubicBezTo>
                    <a:pt x="52" y="145"/>
                    <a:pt x="53" y="144"/>
                    <a:pt x="53" y="144"/>
                  </a:cubicBezTo>
                  <a:cubicBezTo>
                    <a:pt x="52" y="142"/>
                    <a:pt x="52" y="142"/>
                    <a:pt x="52" y="142"/>
                  </a:cubicBezTo>
                  <a:cubicBezTo>
                    <a:pt x="54" y="141"/>
                    <a:pt x="54" y="141"/>
                    <a:pt x="54" y="141"/>
                  </a:cubicBezTo>
                  <a:cubicBezTo>
                    <a:pt x="55" y="143"/>
                    <a:pt x="55" y="143"/>
                    <a:pt x="55" y="143"/>
                  </a:cubicBezTo>
                  <a:cubicBezTo>
                    <a:pt x="56" y="143"/>
                    <a:pt x="57" y="142"/>
                    <a:pt x="57" y="143"/>
                  </a:cubicBezTo>
                  <a:cubicBezTo>
                    <a:pt x="58" y="141"/>
                    <a:pt x="58" y="141"/>
                    <a:pt x="58" y="141"/>
                  </a:cubicBezTo>
                  <a:cubicBezTo>
                    <a:pt x="60" y="141"/>
                    <a:pt x="60" y="141"/>
                    <a:pt x="60" y="141"/>
                  </a:cubicBezTo>
                  <a:cubicBezTo>
                    <a:pt x="60" y="141"/>
                    <a:pt x="60" y="141"/>
                    <a:pt x="60" y="141"/>
                  </a:cubicBezTo>
                  <a:cubicBezTo>
                    <a:pt x="59" y="143"/>
                    <a:pt x="59" y="143"/>
                    <a:pt x="59" y="143"/>
                  </a:cubicBezTo>
                  <a:cubicBezTo>
                    <a:pt x="60" y="143"/>
                    <a:pt x="61" y="144"/>
                    <a:pt x="61" y="144"/>
                  </a:cubicBezTo>
                  <a:cubicBezTo>
                    <a:pt x="63" y="143"/>
                    <a:pt x="63" y="143"/>
                    <a:pt x="63" y="143"/>
                  </a:cubicBezTo>
                  <a:cubicBezTo>
                    <a:pt x="64" y="145"/>
                    <a:pt x="64" y="145"/>
                    <a:pt x="64" y="145"/>
                  </a:cubicBezTo>
                  <a:cubicBezTo>
                    <a:pt x="62" y="146"/>
                    <a:pt x="62" y="146"/>
                    <a:pt x="62" y="146"/>
                  </a:cubicBezTo>
                  <a:cubicBezTo>
                    <a:pt x="62" y="147"/>
                    <a:pt x="62" y="147"/>
                    <a:pt x="62" y="148"/>
                  </a:cubicBezTo>
                  <a:cubicBezTo>
                    <a:pt x="64" y="149"/>
                    <a:pt x="64" y="149"/>
                    <a:pt x="64" y="149"/>
                  </a:cubicBezTo>
                  <a:lnTo>
                    <a:pt x="64" y="151"/>
                  </a:lnTo>
                  <a:close/>
                  <a:moveTo>
                    <a:pt x="61" y="130"/>
                  </a:moveTo>
                  <a:cubicBezTo>
                    <a:pt x="60" y="131"/>
                    <a:pt x="60" y="132"/>
                    <a:pt x="59" y="132"/>
                  </a:cubicBezTo>
                  <a:cubicBezTo>
                    <a:pt x="61" y="136"/>
                    <a:pt x="61" y="136"/>
                    <a:pt x="61" y="136"/>
                  </a:cubicBezTo>
                  <a:cubicBezTo>
                    <a:pt x="56" y="138"/>
                    <a:pt x="56" y="138"/>
                    <a:pt x="56" y="138"/>
                  </a:cubicBezTo>
                  <a:cubicBezTo>
                    <a:pt x="54" y="135"/>
                    <a:pt x="54" y="135"/>
                    <a:pt x="54" y="135"/>
                  </a:cubicBezTo>
                  <a:cubicBezTo>
                    <a:pt x="53" y="135"/>
                    <a:pt x="52" y="135"/>
                    <a:pt x="51" y="136"/>
                  </a:cubicBezTo>
                  <a:cubicBezTo>
                    <a:pt x="51" y="139"/>
                    <a:pt x="51" y="139"/>
                    <a:pt x="51" y="139"/>
                  </a:cubicBezTo>
                  <a:cubicBezTo>
                    <a:pt x="46" y="139"/>
                    <a:pt x="46" y="139"/>
                    <a:pt x="46" y="139"/>
                  </a:cubicBezTo>
                  <a:cubicBezTo>
                    <a:pt x="46" y="136"/>
                    <a:pt x="46" y="136"/>
                    <a:pt x="46" y="136"/>
                  </a:cubicBezTo>
                  <a:cubicBezTo>
                    <a:pt x="45" y="135"/>
                    <a:pt x="44" y="135"/>
                    <a:pt x="43" y="135"/>
                  </a:cubicBezTo>
                  <a:cubicBezTo>
                    <a:pt x="41" y="138"/>
                    <a:pt x="41" y="138"/>
                    <a:pt x="41" y="138"/>
                  </a:cubicBezTo>
                  <a:cubicBezTo>
                    <a:pt x="37" y="136"/>
                    <a:pt x="37" y="136"/>
                    <a:pt x="37" y="136"/>
                  </a:cubicBezTo>
                  <a:cubicBezTo>
                    <a:pt x="39" y="132"/>
                    <a:pt x="39" y="132"/>
                    <a:pt x="39" y="132"/>
                  </a:cubicBezTo>
                  <a:cubicBezTo>
                    <a:pt x="38" y="132"/>
                    <a:pt x="37" y="131"/>
                    <a:pt x="36" y="130"/>
                  </a:cubicBezTo>
                  <a:cubicBezTo>
                    <a:pt x="33" y="132"/>
                    <a:pt x="33" y="132"/>
                    <a:pt x="33" y="132"/>
                  </a:cubicBezTo>
                  <a:cubicBezTo>
                    <a:pt x="30" y="127"/>
                    <a:pt x="30" y="127"/>
                    <a:pt x="30" y="127"/>
                  </a:cubicBezTo>
                  <a:cubicBezTo>
                    <a:pt x="34" y="126"/>
                    <a:pt x="34" y="126"/>
                    <a:pt x="34" y="126"/>
                  </a:cubicBezTo>
                  <a:cubicBezTo>
                    <a:pt x="33" y="124"/>
                    <a:pt x="33" y="123"/>
                    <a:pt x="33" y="122"/>
                  </a:cubicBezTo>
                  <a:cubicBezTo>
                    <a:pt x="29" y="122"/>
                    <a:pt x="29" y="122"/>
                    <a:pt x="29" y="122"/>
                  </a:cubicBezTo>
                  <a:cubicBezTo>
                    <a:pt x="29" y="117"/>
                    <a:pt x="29" y="117"/>
                    <a:pt x="29" y="117"/>
                  </a:cubicBezTo>
                  <a:cubicBezTo>
                    <a:pt x="33" y="117"/>
                    <a:pt x="33" y="117"/>
                    <a:pt x="33" y="117"/>
                  </a:cubicBezTo>
                  <a:cubicBezTo>
                    <a:pt x="33" y="116"/>
                    <a:pt x="33" y="115"/>
                    <a:pt x="34" y="114"/>
                  </a:cubicBezTo>
                  <a:cubicBezTo>
                    <a:pt x="30" y="112"/>
                    <a:pt x="30" y="112"/>
                    <a:pt x="30" y="112"/>
                  </a:cubicBezTo>
                  <a:cubicBezTo>
                    <a:pt x="33" y="108"/>
                    <a:pt x="33" y="108"/>
                    <a:pt x="33" y="108"/>
                  </a:cubicBezTo>
                  <a:cubicBezTo>
                    <a:pt x="36" y="110"/>
                    <a:pt x="36" y="110"/>
                    <a:pt x="36" y="110"/>
                  </a:cubicBezTo>
                  <a:cubicBezTo>
                    <a:pt x="37" y="109"/>
                    <a:pt x="38" y="108"/>
                    <a:pt x="39" y="107"/>
                  </a:cubicBezTo>
                  <a:cubicBezTo>
                    <a:pt x="37" y="104"/>
                    <a:pt x="37" y="104"/>
                    <a:pt x="37" y="104"/>
                  </a:cubicBezTo>
                  <a:cubicBezTo>
                    <a:pt x="41" y="101"/>
                    <a:pt x="41" y="101"/>
                    <a:pt x="41" y="101"/>
                  </a:cubicBezTo>
                  <a:cubicBezTo>
                    <a:pt x="43" y="105"/>
                    <a:pt x="43" y="105"/>
                    <a:pt x="43" y="105"/>
                  </a:cubicBezTo>
                  <a:cubicBezTo>
                    <a:pt x="44" y="104"/>
                    <a:pt x="45" y="104"/>
                    <a:pt x="46" y="104"/>
                  </a:cubicBezTo>
                  <a:cubicBezTo>
                    <a:pt x="46" y="100"/>
                    <a:pt x="46" y="100"/>
                    <a:pt x="46" y="100"/>
                  </a:cubicBezTo>
                  <a:cubicBezTo>
                    <a:pt x="51" y="100"/>
                    <a:pt x="51" y="100"/>
                    <a:pt x="51" y="100"/>
                  </a:cubicBezTo>
                  <a:cubicBezTo>
                    <a:pt x="51" y="104"/>
                    <a:pt x="51" y="104"/>
                    <a:pt x="51" y="104"/>
                  </a:cubicBezTo>
                  <a:cubicBezTo>
                    <a:pt x="52" y="104"/>
                    <a:pt x="53" y="104"/>
                    <a:pt x="54" y="105"/>
                  </a:cubicBezTo>
                  <a:cubicBezTo>
                    <a:pt x="56" y="101"/>
                    <a:pt x="56" y="101"/>
                    <a:pt x="56" y="101"/>
                  </a:cubicBezTo>
                  <a:cubicBezTo>
                    <a:pt x="61" y="104"/>
                    <a:pt x="61" y="104"/>
                    <a:pt x="61" y="104"/>
                  </a:cubicBezTo>
                  <a:cubicBezTo>
                    <a:pt x="59" y="107"/>
                    <a:pt x="59" y="107"/>
                    <a:pt x="59" y="107"/>
                  </a:cubicBezTo>
                  <a:cubicBezTo>
                    <a:pt x="60" y="108"/>
                    <a:pt x="60" y="109"/>
                    <a:pt x="61" y="110"/>
                  </a:cubicBezTo>
                  <a:cubicBezTo>
                    <a:pt x="64" y="108"/>
                    <a:pt x="64" y="108"/>
                    <a:pt x="64" y="108"/>
                  </a:cubicBezTo>
                  <a:cubicBezTo>
                    <a:pt x="67" y="112"/>
                    <a:pt x="67" y="112"/>
                    <a:pt x="67" y="112"/>
                  </a:cubicBezTo>
                  <a:cubicBezTo>
                    <a:pt x="64" y="114"/>
                    <a:pt x="64" y="114"/>
                    <a:pt x="64" y="114"/>
                  </a:cubicBezTo>
                  <a:cubicBezTo>
                    <a:pt x="64" y="115"/>
                    <a:pt x="64" y="116"/>
                    <a:pt x="64" y="117"/>
                  </a:cubicBezTo>
                  <a:cubicBezTo>
                    <a:pt x="68" y="117"/>
                    <a:pt x="68" y="117"/>
                    <a:pt x="68" y="117"/>
                  </a:cubicBezTo>
                  <a:cubicBezTo>
                    <a:pt x="68" y="122"/>
                    <a:pt x="68" y="122"/>
                    <a:pt x="68" y="122"/>
                  </a:cubicBezTo>
                  <a:cubicBezTo>
                    <a:pt x="64" y="122"/>
                    <a:pt x="64" y="122"/>
                    <a:pt x="64" y="122"/>
                  </a:cubicBezTo>
                  <a:cubicBezTo>
                    <a:pt x="64" y="123"/>
                    <a:pt x="64" y="124"/>
                    <a:pt x="64" y="126"/>
                  </a:cubicBezTo>
                  <a:cubicBezTo>
                    <a:pt x="67" y="127"/>
                    <a:pt x="67" y="127"/>
                    <a:pt x="67" y="127"/>
                  </a:cubicBezTo>
                  <a:cubicBezTo>
                    <a:pt x="65" y="132"/>
                    <a:pt x="65" y="132"/>
                    <a:pt x="65" y="132"/>
                  </a:cubicBezTo>
                  <a:lnTo>
                    <a:pt x="61" y="130"/>
                  </a:lnTo>
                  <a:close/>
                  <a:moveTo>
                    <a:pt x="66" y="147"/>
                  </a:moveTo>
                  <a:cubicBezTo>
                    <a:pt x="66" y="146"/>
                    <a:pt x="66" y="146"/>
                    <a:pt x="67" y="145"/>
                  </a:cubicBezTo>
                  <a:cubicBezTo>
                    <a:pt x="67" y="145"/>
                    <a:pt x="67" y="144"/>
                    <a:pt x="68" y="144"/>
                  </a:cubicBezTo>
                  <a:cubicBezTo>
                    <a:pt x="69" y="144"/>
                    <a:pt x="72" y="143"/>
                    <a:pt x="75" y="142"/>
                  </a:cubicBezTo>
                  <a:cubicBezTo>
                    <a:pt x="75" y="140"/>
                    <a:pt x="75" y="138"/>
                    <a:pt x="75" y="137"/>
                  </a:cubicBezTo>
                  <a:cubicBezTo>
                    <a:pt x="72" y="135"/>
                    <a:pt x="69" y="134"/>
                    <a:pt x="69" y="134"/>
                  </a:cubicBezTo>
                  <a:cubicBezTo>
                    <a:pt x="68" y="133"/>
                    <a:pt x="68" y="133"/>
                    <a:pt x="68" y="132"/>
                  </a:cubicBezTo>
                  <a:cubicBezTo>
                    <a:pt x="67" y="132"/>
                    <a:pt x="67" y="131"/>
                    <a:pt x="67" y="131"/>
                  </a:cubicBezTo>
                  <a:cubicBezTo>
                    <a:pt x="68" y="130"/>
                    <a:pt x="68" y="130"/>
                    <a:pt x="69" y="129"/>
                  </a:cubicBezTo>
                  <a:cubicBezTo>
                    <a:pt x="69" y="129"/>
                    <a:pt x="70" y="129"/>
                    <a:pt x="70" y="129"/>
                  </a:cubicBezTo>
                  <a:cubicBezTo>
                    <a:pt x="71" y="129"/>
                    <a:pt x="74" y="130"/>
                    <a:pt x="77" y="131"/>
                  </a:cubicBezTo>
                  <a:cubicBezTo>
                    <a:pt x="78" y="129"/>
                    <a:pt x="79" y="127"/>
                    <a:pt x="80" y="126"/>
                  </a:cubicBezTo>
                  <a:cubicBezTo>
                    <a:pt x="78" y="123"/>
                    <a:pt x="76" y="121"/>
                    <a:pt x="76" y="120"/>
                  </a:cubicBezTo>
                  <a:cubicBezTo>
                    <a:pt x="76" y="120"/>
                    <a:pt x="76" y="119"/>
                    <a:pt x="76" y="119"/>
                  </a:cubicBezTo>
                  <a:cubicBezTo>
                    <a:pt x="76" y="118"/>
                    <a:pt x="76" y="117"/>
                    <a:pt x="76" y="117"/>
                  </a:cubicBezTo>
                  <a:cubicBezTo>
                    <a:pt x="77" y="117"/>
                    <a:pt x="78" y="116"/>
                    <a:pt x="78" y="116"/>
                  </a:cubicBezTo>
                  <a:cubicBezTo>
                    <a:pt x="79" y="116"/>
                    <a:pt x="79" y="117"/>
                    <a:pt x="80" y="117"/>
                  </a:cubicBezTo>
                  <a:cubicBezTo>
                    <a:pt x="80" y="117"/>
                    <a:pt x="82" y="120"/>
                    <a:pt x="84" y="122"/>
                  </a:cubicBezTo>
                  <a:cubicBezTo>
                    <a:pt x="86" y="120"/>
                    <a:pt x="88" y="119"/>
                    <a:pt x="90" y="119"/>
                  </a:cubicBezTo>
                  <a:cubicBezTo>
                    <a:pt x="90" y="116"/>
                    <a:pt x="89" y="113"/>
                    <a:pt x="89" y="112"/>
                  </a:cubicBezTo>
                  <a:cubicBezTo>
                    <a:pt x="89" y="112"/>
                    <a:pt x="89" y="111"/>
                    <a:pt x="90" y="111"/>
                  </a:cubicBezTo>
                  <a:cubicBezTo>
                    <a:pt x="90" y="110"/>
                    <a:pt x="91" y="110"/>
                    <a:pt x="91" y="110"/>
                  </a:cubicBezTo>
                  <a:cubicBezTo>
                    <a:pt x="92" y="110"/>
                    <a:pt x="92" y="110"/>
                    <a:pt x="93" y="110"/>
                  </a:cubicBezTo>
                  <a:cubicBezTo>
                    <a:pt x="93" y="110"/>
                    <a:pt x="94" y="111"/>
                    <a:pt x="94" y="111"/>
                  </a:cubicBezTo>
                  <a:cubicBezTo>
                    <a:pt x="94" y="112"/>
                    <a:pt x="95" y="115"/>
                    <a:pt x="96" y="117"/>
                  </a:cubicBezTo>
                  <a:cubicBezTo>
                    <a:pt x="98" y="117"/>
                    <a:pt x="100" y="118"/>
                    <a:pt x="102" y="118"/>
                  </a:cubicBezTo>
                  <a:cubicBezTo>
                    <a:pt x="103" y="115"/>
                    <a:pt x="104" y="113"/>
                    <a:pt x="104" y="112"/>
                  </a:cubicBezTo>
                  <a:cubicBezTo>
                    <a:pt x="105" y="111"/>
                    <a:pt x="105" y="111"/>
                    <a:pt x="106" y="111"/>
                  </a:cubicBezTo>
                  <a:cubicBezTo>
                    <a:pt x="106" y="111"/>
                    <a:pt x="107" y="111"/>
                    <a:pt x="107" y="111"/>
                  </a:cubicBezTo>
                  <a:cubicBezTo>
                    <a:pt x="108" y="111"/>
                    <a:pt x="108" y="111"/>
                    <a:pt x="109" y="112"/>
                  </a:cubicBezTo>
                  <a:cubicBezTo>
                    <a:pt x="109" y="112"/>
                    <a:pt x="109" y="113"/>
                    <a:pt x="109" y="114"/>
                  </a:cubicBezTo>
                  <a:cubicBezTo>
                    <a:pt x="109" y="114"/>
                    <a:pt x="108" y="117"/>
                    <a:pt x="108" y="120"/>
                  </a:cubicBezTo>
                  <a:cubicBezTo>
                    <a:pt x="109" y="121"/>
                    <a:pt x="111" y="122"/>
                    <a:pt x="112" y="123"/>
                  </a:cubicBezTo>
                  <a:cubicBezTo>
                    <a:pt x="115" y="122"/>
                    <a:pt x="117" y="120"/>
                    <a:pt x="118" y="119"/>
                  </a:cubicBezTo>
                  <a:cubicBezTo>
                    <a:pt x="118" y="119"/>
                    <a:pt x="119" y="119"/>
                    <a:pt x="120" y="119"/>
                  </a:cubicBezTo>
                  <a:cubicBezTo>
                    <a:pt x="120" y="119"/>
                    <a:pt x="121" y="119"/>
                    <a:pt x="121" y="120"/>
                  </a:cubicBezTo>
                  <a:cubicBezTo>
                    <a:pt x="121" y="120"/>
                    <a:pt x="121" y="120"/>
                    <a:pt x="121" y="120"/>
                  </a:cubicBezTo>
                  <a:cubicBezTo>
                    <a:pt x="122" y="116"/>
                    <a:pt x="122" y="116"/>
                    <a:pt x="122" y="116"/>
                  </a:cubicBezTo>
                  <a:cubicBezTo>
                    <a:pt x="121" y="115"/>
                    <a:pt x="120" y="115"/>
                    <a:pt x="119" y="114"/>
                  </a:cubicBezTo>
                  <a:cubicBezTo>
                    <a:pt x="115" y="116"/>
                    <a:pt x="115" y="116"/>
                    <a:pt x="115" y="116"/>
                  </a:cubicBezTo>
                  <a:cubicBezTo>
                    <a:pt x="113" y="112"/>
                    <a:pt x="113" y="112"/>
                    <a:pt x="113" y="112"/>
                  </a:cubicBezTo>
                  <a:cubicBezTo>
                    <a:pt x="117" y="110"/>
                    <a:pt x="117" y="110"/>
                    <a:pt x="117" y="110"/>
                  </a:cubicBezTo>
                  <a:cubicBezTo>
                    <a:pt x="116" y="109"/>
                    <a:pt x="116" y="107"/>
                    <a:pt x="116" y="106"/>
                  </a:cubicBezTo>
                  <a:cubicBezTo>
                    <a:pt x="112" y="105"/>
                    <a:pt x="112" y="105"/>
                    <a:pt x="112" y="105"/>
                  </a:cubicBezTo>
                  <a:cubicBezTo>
                    <a:pt x="113" y="101"/>
                    <a:pt x="113" y="101"/>
                    <a:pt x="113" y="101"/>
                  </a:cubicBezTo>
                  <a:cubicBezTo>
                    <a:pt x="117" y="102"/>
                    <a:pt x="117" y="102"/>
                    <a:pt x="117" y="102"/>
                  </a:cubicBezTo>
                  <a:cubicBezTo>
                    <a:pt x="118" y="101"/>
                    <a:pt x="118" y="100"/>
                    <a:pt x="119" y="99"/>
                  </a:cubicBezTo>
                  <a:cubicBezTo>
                    <a:pt x="117" y="95"/>
                    <a:pt x="117" y="95"/>
                    <a:pt x="117" y="95"/>
                  </a:cubicBezTo>
                  <a:cubicBezTo>
                    <a:pt x="121" y="93"/>
                    <a:pt x="121" y="93"/>
                    <a:pt x="121" y="93"/>
                  </a:cubicBezTo>
                  <a:cubicBezTo>
                    <a:pt x="123" y="97"/>
                    <a:pt x="123" y="97"/>
                    <a:pt x="123" y="97"/>
                  </a:cubicBezTo>
                  <a:cubicBezTo>
                    <a:pt x="124" y="96"/>
                    <a:pt x="126" y="96"/>
                    <a:pt x="127" y="96"/>
                  </a:cubicBezTo>
                  <a:cubicBezTo>
                    <a:pt x="128" y="92"/>
                    <a:pt x="128" y="92"/>
                    <a:pt x="128" y="92"/>
                  </a:cubicBezTo>
                  <a:cubicBezTo>
                    <a:pt x="132" y="93"/>
                    <a:pt x="132" y="93"/>
                    <a:pt x="132" y="93"/>
                  </a:cubicBezTo>
                  <a:cubicBezTo>
                    <a:pt x="132" y="93"/>
                    <a:pt x="132" y="93"/>
                    <a:pt x="132" y="93"/>
                  </a:cubicBezTo>
                  <a:cubicBezTo>
                    <a:pt x="131" y="97"/>
                    <a:pt x="131" y="97"/>
                    <a:pt x="131" y="97"/>
                  </a:cubicBezTo>
                  <a:cubicBezTo>
                    <a:pt x="132" y="98"/>
                    <a:pt x="133" y="98"/>
                    <a:pt x="134" y="100"/>
                  </a:cubicBezTo>
                  <a:cubicBezTo>
                    <a:pt x="138" y="97"/>
                    <a:pt x="138" y="97"/>
                    <a:pt x="138" y="97"/>
                  </a:cubicBezTo>
                  <a:cubicBezTo>
                    <a:pt x="140" y="101"/>
                    <a:pt x="140" y="101"/>
                    <a:pt x="140" y="101"/>
                  </a:cubicBezTo>
                  <a:cubicBezTo>
                    <a:pt x="136" y="103"/>
                    <a:pt x="136" y="103"/>
                    <a:pt x="136" y="103"/>
                  </a:cubicBezTo>
                  <a:cubicBezTo>
                    <a:pt x="137" y="104"/>
                    <a:pt x="137" y="106"/>
                    <a:pt x="137" y="107"/>
                  </a:cubicBezTo>
                  <a:cubicBezTo>
                    <a:pt x="141" y="108"/>
                    <a:pt x="141" y="108"/>
                    <a:pt x="141" y="108"/>
                  </a:cubicBezTo>
                  <a:cubicBezTo>
                    <a:pt x="140" y="112"/>
                    <a:pt x="140" y="112"/>
                    <a:pt x="140" y="112"/>
                  </a:cubicBezTo>
                  <a:cubicBezTo>
                    <a:pt x="136" y="111"/>
                    <a:pt x="136" y="111"/>
                    <a:pt x="136" y="111"/>
                  </a:cubicBezTo>
                  <a:cubicBezTo>
                    <a:pt x="135" y="112"/>
                    <a:pt x="135" y="113"/>
                    <a:pt x="134" y="114"/>
                  </a:cubicBezTo>
                  <a:cubicBezTo>
                    <a:pt x="136" y="118"/>
                    <a:pt x="136" y="118"/>
                    <a:pt x="136" y="118"/>
                  </a:cubicBezTo>
                  <a:cubicBezTo>
                    <a:pt x="132" y="120"/>
                    <a:pt x="132" y="120"/>
                    <a:pt x="132" y="120"/>
                  </a:cubicBezTo>
                  <a:cubicBezTo>
                    <a:pt x="130" y="116"/>
                    <a:pt x="130" y="116"/>
                    <a:pt x="130" y="116"/>
                  </a:cubicBezTo>
                  <a:cubicBezTo>
                    <a:pt x="129" y="117"/>
                    <a:pt x="127" y="117"/>
                    <a:pt x="126" y="117"/>
                  </a:cubicBezTo>
                  <a:cubicBezTo>
                    <a:pt x="125" y="121"/>
                    <a:pt x="125" y="121"/>
                    <a:pt x="125" y="121"/>
                  </a:cubicBezTo>
                  <a:cubicBezTo>
                    <a:pt x="121" y="120"/>
                    <a:pt x="121" y="120"/>
                    <a:pt x="121" y="120"/>
                  </a:cubicBezTo>
                  <a:cubicBezTo>
                    <a:pt x="121" y="120"/>
                    <a:pt x="122" y="121"/>
                    <a:pt x="122" y="121"/>
                  </a:cubicBezTo>
                  <a:cubicBezTo>
                    <a:pt x="122" y="122"/>
                    <a:pt x="122" y="123"/>
                    <a:pt x="121" y="123"/>
                  </a:cubicBezTo>
                  <a:cubicBezTo>
                    <a:pt x="121" y="124"/>
                    <a:pt x="118" y="126"/>
                    <a:pt x="116" y="128"/>
                  </a:cubicBezTo>
                  <a:cubicBezTo>
                    <a:pt x="117" y="130"/>
                    <a:pt x="118" y="131"/>
                    <a:pt x="119" y="133"/>
                  </a:cubicBezTo>
                  <a:cubicBezTo>
                    <a:pt x="122" y="133"/>
                    <a:pt x="125" y="133"/>
                    <a:pt x="126" y="132"/>
                  </a:cubicBezTo>
                  <a:cubicBezTo>
                    <a:pt x="126" y="132"/>
                    <a:pt x="127" y="133"/>
                    <a:pt x="127" y="133"/>
                  </a:cubicBezTo>
                  <a:cubicBezTo>
                    <a:pt x="128" y="133"/>
                    <a:pt x="128" y="134"/>
                    <a:pt x="128" y="134"/>
                  </a:cubicBezTo>
                  <a:cubicBezTo>
                    <a:pt x="128" y="135"/>
                    <a:pt x="128" y="136"/>
                    <a:pt x="128" y="136"/>
                  </a:cubicBezTo>
                  <a:cubicBezTo>
                    <a:pt x="128" y="137"/>
                    <a:pt x="127" y="137"/>
                    <a:pt x="127" y="137"/>
                  </a:cubicBezTo>
                  <a:cubicBezTo>
                    <a:pt x="126" y="137"/>
                    <a:pt x="123" y="138"/>
                    <a:pt x="120" y="139"/>
                  </a:cubicBezTo>
                  <a:cubicBezTo>
                    <a:pt x="120" y="141"/>
                    <a:pt x="120" y="143"/>
                    <a:pt x="120" y="145"/>
                  </a:cubicBezTo>
                  <a:cubicBezTo>
                    <a:pt x="122" y="146"/>
                    <a:pt x="126" y="148"/>
                    <a:pt x="126" y="148"/>
                  </a:cubicBezTo>
                  <a:cubicBezTo>
                    <a:pt x="127" y="148"/>
                    <a:pt x="127" y="149"/>
                    <a:pt x="127" y="149"/>
                  </a:cubicBezTo>
                  <a:cubicBezTo>
                    <a:pt x="128" y="150"/>
                    <a:pt x="128" y="150"/>
                    <a:pt x="127" y="151"/>
                  </a:cubicBezTo>
                  <a:cubicBezTo>
                    <a:pt x="127" y="151"/>
                    <a:pt x="127" y="152"/>
                    <a:pt x="126" y="152"/>
                  </a:cubicBezTo>
                  <a:cubicBezTo>
                    <a:pt x="126" y="152"/>
                    <a:pt x="125" y="153"/>
                    <a:pt x="125" y="152"/>
                  </a:cubicBezTo>
                  <a:cubicBezTo>
                    <a:pt x="124" y="152"/>
                    <a:pt x="121" y="152"/>
                    <a:pt x="118" y="151"/>
                  </a:cubicBezTo>
                  <a:cubicBezTo>
                    <a:pt x="117" y="153"/>
                    <a:pt x="116" y="154"/>
                    <a:pt x="115" y="156"/>
                  </a:cubicBezTo>
                  <a:cubicBezTo>
                    <a:pt x="117" y="158"/>
                    <a:pt x="118" y="161"/>
                    <a:pt x="119" y="161"/>
                  </a:cubicBezTo>
                  <a:cubicBezTo>
                    <a:pt x="119" y="162"/>
                    <a:pt x="119" y="162"/>
                    <a:pt x="119" y="163"/>
                  </a:cubicBezTo>
                  <a:cubicBezTo>
                    <a:pt x="119" y="163"/>
                    <a:pt x="119" y="164"/>
                    <a:pt x="118" y="164"/>
                  </a:cubicBezTo>
                  <a:cubicBezTo>
                    <a:pt x="118" y="165"/>
                    <a:pt x="117" y="165"/>
                    <a:pt x="117" y="165"/>
                  </a:cubicBezTo>
                  <a:cubicBezTo>
                    <a:pt x="116" y="165"/>
                    <a:pt x="116" y="165"/>
                    <a:pt x="115" y="164"/>
                  </a:cubicBezTo>
                  <a:cubicBezTo>
                    <a:pt x="115" y="164"/>
                    <a:pt x="112" y="162"/>
                    <a:pt x="110" y="160"/>
                  </a:cubicBezTo>
                  <a:cubicBezTo>
                    <a:pt x="109" y="161"/>
                    <a:pt x="107" y="162"/>
                    <a:pt x="105" y="163"/>
                  </a:cubicBezTo>
                  <a:cubicBezTo>
                    <a:pt x="105" y="166"/>
                    <a:pt x="106" y="169"/>
                    <a:pt x="106" y="169"/>
                  </a:cubicBezTo>
                  <a:cubicBezTo>
                    <a:pt x="106" y="170"/>
                    <a:pt x="106" y="170"/>
                    <a:pt x="105" y="171"/>
                  </a:cubicBezTo>
                  <a:cubicBezTo>
                    <a:pt x="105" y="171"/>
                    <a:pt x="104" y="172"/>
                    <a:pt x="104" y="172"/>
                  </a:cubicBezTo>
                  <a:cubicBezTo>
                    <a:pt x="103" y="172"/>
                    <a:pt x="103" y="172"/>
                    <a:pt x="102" y="171"/>
                  </a:cubicBezTo>
                  <a:cubicBezTo>
                    <a:pt x="102" y="171"/>
                    <a:pt x="101" y="171"/>
                    <a:pt x="101" y="170"/>
                  </a:cubicBezTo>
                  <a:cubicBezTo>
                    <a:pt x="101" y="170"/>
                    <a:pt x="100" y="167"/>
                    <a:pt x="99" y="164"/>
                  </a:cubicBezTo>
                  <a:cubicBezTo>
                    <a:pt x="97" y="164"/>
                    <a:pt x="95" y="164"/>
                    <a:pt x="93" y="164"/>
                  </a:cubicBezTo>
                  <a:cubicBezTo>
                    <a:pt x="92" y="166"/>
                    <a:pt x="91" y="169"/>
                    <a:pt x="90" y="170"/>
                  </a:cubicBezTo>
                  <a:cubicBezTo>
                    <a:pt x="90" y="170"/>
                    <a:pt x="90" y="170"/>
                    <a:pt x="89" y="171"/>
                  </a:cubicBezTo>
                  <a:cubicBezTo>
                    <a:pt x="89" y="171"/>
                    <a:pt x="88" y="171"/>
                    <a:pt x="87" y="171"/>
                  </a:cubicBezTo>
                  <a:cubicBezTo>
                    <a:pt x="87" y="171"/>
                    <a:pt x="86" y="170"/>
                    <a:pt x="86" y="170"/>
                  </a:cubicBezTo>
                  <a:cubicBezTo>
                    <a:pt x="86" y="169"/>
                    <a:pt x="86" y="169"/>
                    <a:pt x="86" y="168"/>
                  </a:cubicBezTo>
                  <a:cubicBezTo>
                    <a:pt x="86" y="167"/>
                    <a:pt x="87" y="164"/>
                    <a:pt x="87" y="161"/>
                  </a:cubicBezTo>
                  <a:cubicBezTo>
                    <a:pt x="86" y="161"/>
                    <a:pt x="84" y="159"/>
                    <a:pt x="83" y="158"/>
                  </a:cubicBezTo>
                  <a:cubicBezTo>
                    <a:pt x="80" y="160"/>
                    <a:pt x="78" y="162"/>
                    <a:pt x="77" y="162"/>
                  </a:cubicBezTo>
                  <a:cubicBezTo>
                    <a:pt x="76" y="162"/>
                    <a:pt x="76" y="163"/>
                    <a:pt x="75" y="163"/>
                  </a:cubicBezTo>
                  <a:cubicBezTo>
                    <a:pt x="75" y="162"/>
                    <a:pt x="74" y="162"/>
                    <a:pt x="74" y="162"/>
                  </a:cubicBezTo>
                  <a:cubicBezTo>
                    <a:pt x="73" y="161"/>
                    <a:pt x="73" y="161"/>
                    <a:pt x="73" y="160"/>
                  </a:cubicBezTo>
                  <a:cubicBezTo>
                    <a:pt x="73" y="160"/>
                    <a:pt x="73" y="159"/>
                    <a:pt x="74" y="158"/>
                  </a:cubicBezTo>
                  <a:cubicBezTo>
                    <a:pt x="74" y="158"/>
                    <a:pt x="77" y="156"/>
                    <a:pt x="79" y="153"/>
                  </a:cubicBezTo>
                  <a:cubicBezTo>
                    <a:pt x="78" y="152"/>
                    <a:pt x="77" y="150"/>
                    <a:pt x="76" y="148"/>
                  </a:cubicBezTo>
                  <a:cubicBezTo>
                    <a:pt x="73" y="149"/>
                    <a:pt x="70" y="149"/>
                    <a:pt x="69" y="149"/>
                  </a:cubicBezTo>
                  <a:cubicBezTo>
                    <a:pt x="68" y="149"/>
                    <a:pt x="68" y="149"/>
                    <a:pt x="67" y="149"/>
                  </a:cubicBezTo>
                  <a:cubicBezTo>
                    <a:pt x="67" y="148"/>
                    <a:pt x="67" y="148"/>
                    <a:pt x="66" y="147"/>
                  </a:cubicBezTo>
                  <a:close/>
                  <a:moveTo>
                    <a:pt x="82" y="179"/>
                  </a:moveTo>
                  <a:cubicBezTo>
                    <a:pt x="80" y="180"/>
                    <a:pt x="80" y="180"/>
                    <a:pt x="80" y="180"/>
                  </a:cubicBezTo>
                  <a:cubicBezTo>
                    <a:pt x="79" y="179"/>
                    <a:pt x="79" y="179"/>
                    <a:pt x="79" y="179"/>
                  </a:cubicBezTo>
                  <a:cubicBezTo>
                    <a:pt x="78" y="179"/>
                    <a:pt x="77" y="179"/>
                    <a:pt x="77" y="179"/>
                  </a:cubicBezTo>
                  <a:cubicBezTo>
                    <a:pt x="76" y="181"/>
                    <a:pt x="76" y="181"/>
                    <a:pt x="76" y="181"/>
                  </a:cubicBezTo>
                  <a:cubicBezTo>
                    <a:pt x="74" y="180"/>
                    <a:pt x="74" y="180"/>
                    <a:pt x="74" y="180"/>
                  </a:cubicBezTo>
                  <a:cubicBezTo>
                    <a:pt x="75" y="179"/>
                    <a:pt x="75" y="179"/>
                    <a:pt x="75" y="179"/>
                  </a:cubicBezTo>
                  <a:cubicBezTo>
                    <a:pt x="74" y="178"/>
                    <a:pt x="73" y="178"/>
                    <a:pt x="73" y="177"/>
                  </a:cubicBezTo>
                  <a:cubicBezTo>
                    <a:pt x="71" y="178"/>
                    <a:pt x="71" y="178"/>
                    <a:pt x="71" y="178"/>
                  </a:cubicBezTo>
                  <a:cubicBezTo>
                    <a:pt x="70" y="176"/>
                    <a:pt x="70" y="176"/>
                    <a:pt x="70" y="176"/>
                  </a:cubicBezTo>
                  <a:cubicBezTo>
                    <a:pt x="72" y="175"/>
                    <a:pt x="72" y="175"/>
                    <a:pt x="72" y="175"/>
                  </a:cubicBezTo>
                  <a:cubicBezTo>
                    <a:pt x="72" y="175"/>
                    <a:pt x="71" y="174"/>
                    <a:pt x="71" y="173"/>
                  </a:cubicBezTo>
                  <a:cubicBezTo>
                    <a:pt x="69" y="173"/>
                    <a:pt x="69" y="173"/>
                    <a:pt x="69" y="173"/>
                  </a:cubicBezTo>
                  <a:cubicBezTo>
                    <a:pt x="70" y="171"/>
                    <a:pt x="70" y="171"/>
                    <a:pt x="70" y="171"/>
                  </a:cubicBezTo>
                  <a:cubicBezTo>
                    <a:pt x="72" y="171"/>
                    <a:pt x="72" y="171"/>
                    <a:pt x="72" y="171"/>
                  </a:cubicBezTo>
                  <a:cubicBezTo>
                    <a:pt x="72" y="171"/>
                    <a:pt x="73" y="170"/>
                    <a:pt x="73" y="170"/>
                  </a:cubicBezTo>
                  <a:cubicBezTo>
                    <a:pt x="72" y="168"/>
                    <a:pt x="72" y="168"/>
                    <a:pt x="72" y="168"/>
                  </a:cubicBezTo>
                  <a:cubicBezTo>
                    <a:pt x="74" y="167"/>
                    <a:pt x="74" y="167"/>
                    <a:pt x="74" y="167"/>
                  </a:cubicBezTo>
                  <a:cubicBezTo>
                    <a:pt x="75" y="169"/>
                    <a:pt x="75" y="169"/>
                    <a:pt x="75" y="169"/>
                  </a:cubicBezTo>
                  <a:cubicBezTo>
                    <a:pt x="76" y="168"/>
                    <a:pt x="76" y="168"/>
                    <a:pt x="77" y="168"/>
                  </a:cubicBezTo>
                  <a:cubicBezTo>
                    <a:pt x="78" y="166"/>
                    <a:pt x="78" y="166"/>
                    <a:pt x="78" y="166"/>
                  </a:cubicBezTo>
                  <a:cubicBezTo>
                    <a:pt x="80" y="167"/>
                    <a:pt x="80" y="167"/>
                    <a:pt x="80" y="167"/>
                  </a:cubicBezTo>
                  <a:cubicBezTo>
                    <a:pt x="80" y="167"/>
                    <a:pt x="80" y="167"/>
                    <a:pt x="80" y="167"/>
                  </a:cubicBezTo>
                  <a:cubicBezTo>
                    <a:pt x="79" y="169"/>
                    <a:pt x="79" y="169"/>
                    <a:pt x="79" y="169"/>
                  </a:cubicBezTo>
                  <a:cubicBezTo>
                    <a:pt x="80" y="169"/>
                    <a:pt x="80" y="169"/>
                    <a:pt x="81" y="170"/>
                  </a:cubicBezTo>
                  <a:cubicBezTo>
                    <a:pt x="83" y="169"/>
                    <a:pt x="83" y="169"/>
                    <a:pt x="83" y="169"/>
                  </a:cubicBezTo>
                  <a:cubicBezTo>
                    <a:pt x="84" y="171"/>
                    <a:pt x="84" y="171"/>
                    <a:pt x="84" y="171"/>
                  </a:cubicBezTo>
                  <a:cubicBezTo>
                    <a:pt x="82" y="172"/>
                    <a:pt x="82" y="172"/>
                    <a:pt x="82" y="172"/>
                  </a:cubicBezTo>
                  <a:cubicBezTo>
                    <a:pt x="82" y="172"/>
                    <a:pt x="82" y="173"/>
                    <a:pt x="82" y="174"/>
                  </a:cubicBezTo>
                  <a:cubicBezTo>
                    <a:pt x="84" y="174"/>
                    <a:pt x="84" y="174"/>
                    <a:pt x="84" y="174"/>
                  </a:cubicBezTo>
                  <a:cubicBezTo>
                    <a:pt x="84" y="176"/>
                    <a:pt x="84" y="176"/>
                    <a:pt x="84" y="176"/>
                  </a:cubicBezTo>
                  <a:cubicBezTo>
                    <a:pt x="82" y="176"/>
                    <a:pt x="82" y="176"/>
                    <a:pt x="82" y="176"/>
                  </a:cubicBezTo>
                  <a:cubicBezTo>
                    <a:pt x="81" y="177"/>
                    <a:pt x="81" y="177"/>
                    <a:pt x="80" y="178"/>
                  </a:cubicBezTo>
                  <a:lnTo>
                    <a:pt x="82" y="179"/>
                  </a:lnTo>
                  <a:close/>
                  <a:moveTo>
                    <a:pt x="91" y="216"/>
                  </a:moveTo>
                  <a:cubicBezTo>
                    <a:pt x="91" y="216"/>
                    <a:pt x="91" y="216"/>
                    <a:pt x="90" y="217"/>
                  </a:cubicBezTo>
                  <a:cubicBezTo>
                    <a:pt x="90" y="217"/>
                    <a:pt x="90" y="217"/>
                    <a:pt x="90" y="217"/>
                  </a:cubicBezTo>
                  <a:cubicBezTo>
                    <a:pt x="89" y="217"/>
                    <a:pt x="89" y="217"/>
                    <a:pt x="89" y="217"/>
                  </a:cubicBezTo>
                  <a:cubicBezTo>
                    <a:pt x="88" y="217"/>
                    <a:pt x="88" y="217"/>
                    <a:pt x="88" y="216"/>
                  </a:cubicBezTo>
                  <a:cubicBezTo>
                    <a:pt x="88" y="216"/>
                    <a:pt x="87" y="214"/>
                    <a:pt x="87" y="213"/>
                  </a:cubicBezTo>
                  <a:cubicBezTo>
                    <a:pt x="86" y="213"/>
                    <a:pt x="84" y="213"/>
                    <a:pt x="83" y="212"/>
                  </a:cubicBezTo>
                  <a:cubicBezTo>
                    <a:pt x="82" y="214"/>
                    <a:pt x="82" y="216"/>
                    <a:pt x="82" y="216"/>
                  </a:cubicBezTo>
                  <a:cubicBezTo>
                    <a:pt x="81" y="216"/>
                    <a:pt x="81" y="217"/>
                    <a:pt x="81" y="217"/>
                  </a:cubicBezTo>
                  <a:cubicBezTo>
                    <a:pt x="81" y="217"/>
                    <a:pt x="80" y="217"/>
                    <a:pt x="80" y="217"/>
                  </a:cubicBezTo>
                  <a:cubicBezTo>
                    <a:pt x="79" y="217"/>
                    <a:pt x="79" y="216"/>
                    <a:pt x="79" y="216"/>
                  </a:cubicBezTo>
                  <a:cubicBezTo>
                    <a:pt x="79" y="216"/>
                    <a:pt x="79" y="215"/>
                    <a:pt x="79" y="215"/>
                  </a:cubicBezTo>
                  <a:cubicBezTo>
                    <a:pt x="79" y="215"/>
                    <a:pt x="79" y="213"/>
                    <a:pt x="80" y="211"/>
                  </a:cubicBezTo>
                  <a:cubicBezTo>
                    <a:pt x="79" y="211"/>
                    <a:pt x="78" y="210"/>
                    <a:pt x="77" y="209"/>
                  </a:cubicBezTo>
                  <a:cubicBezTo>
                    <a:pt x="76" y="210"/>
                    <a:pt x="74" y="211"/>
                    <a:pt x="74" y="212"/>
                  </a:cubicBezTo>
                  <a:cubicBezTo>
                    <a:pt x="73" y="212"/>
                    <a:pt x="73" y="212"/>
                    <a:pt x="73" y="212"/>
                  </a:cubicBezTo>
                  <a:cubicBezTo>
                    <a:pt x="72" y="212"/>
                    <a:pt x="72" y="212"/>
                    <a:pt x="72" y="211"/>
                  </a:cubicBezTo>
                  <a:cubicBezTo>
                    <a:pt x="71" y="211"/>
                    <a:pt x="71" y="211"/>
                    <a:pt x="71" y="210"/>
                  </a:cubicBezTo>
                  <a:cubicBezTo>
                    <a:pt x="71" y="210"/>
                    <a:pt x="71" y="210"/>
                    <a:pt x="72" y="209"/>
                  </a:cubicBezTo>
                  <a:cubicBezTo>
                    <a:pt x="72" y="209"/>
                    <a:pt x="73" y="208"/>
                    <a:pt x="75" y="206"/>
                  </a:cubicBezTo>
                  <a:cubicBezTo>
                    <a:pt x="74" y="205"/>
                    <a:pt x="74" y="204"/>
                    <a:pt x="73" y="203"/>
                  </a:cubicBezTo>
                  <a:cubicBezTo>
                    <a:pt x="71" y="204"/>
                    <a:pt x="69" y="204"/>
                    <a:pt x="69" y="204"/>
                  </a:cubicBezTo>
                  <a:cubicBezTo>
                    <a:pt x="69" y="204"/>
                    <a:pt x="68" y="204"/>
                    <a:pt x="68" y="203"/>
                  </a:cubicBezTo>
                  <a:cubicBezTo>
                    <a:pt x="68" y="203"/>
                    <a:pt x="67" y="203"/>
                    <a:pt x="67" y="203"/>
                  </a:cubicBezTo>
                  <a:cubicBezTo>
                    <a:pt x="67" y="202"/>
                    <a:pt x="67" y="202"/>
                    <a:pt x="68" y="202"/>
                  </a:cubicBezTo>
                  <a:cubicBezTo>
                    <a:pt x="68" y="201"/>
                    <a:pt x="68" y="201"/>
                    <a:pt x="68" y="201"/>
                  </a:cubicBezTo>
                  <a:cubicBezTo>
                    <a:pt x="69" y="201"/>
                    <a:pt x="71" y="200"/>
                    <a:pt x="72" y="200"/>
                  </a:cubicBezTo>
                  <a:cubicBezTo>
                    <a:pt x="72" y="199"/>
                    <a:pt x="72" y="197"/>
                    <a:pt x="73" y="196"/>
                  </a:cubicBezTo>
                  <a:cubicBezTo>
                    <a:pt x="71" y="196"/>
                    <a:pt x="69" y="195"/>
                    <a:pt x="69" y="195"/>
                  </a:cubicBezTo>
                  <a:cubicBezTo>
                    <a:pt x="68" y="195"/>
                    <a:pt x="68" y="194"/>
                    <a:pt x="68" y="194"/>
                  </a:cubicBezTo>
                  <a:cubicBezTo>
                    <a:pt x="68" y="194"/>
                    <a:pt x="68" y="193"/>
                    <a:pt x="68" y="193"/>
                  </a:cubicBezTo>
                  <a:cubicBezTo>
                    <a:pt x="68" y="193"/>
                    <a:pt x="68" y="192"/>
                    <a:pt x="69" y="192"/>
                  </a:cubicBezTo>
                  <a:cubicBezTo>
                    <a:pt x="69" y="192"/>
                    <a:pt x="69" y="192"/>
                    <a:pt x="70" y="192"/>
                  </a:cubicBezTo>
                  <a:cubicBezTo>
                    <a:pt x="70" y="192"/>
                    <a:pt x="72" y="192"/>
                    <a:pt x="74" y="193"/>
                  </a:cubicBezTo>
                  <a:cubicBezTo>
                    <a:pt x="74" y="192"/>
                    <a:pt x="75" y="191"/>
                    <a:pt x="75" y="190"/>
                  </a:cubicBezTo>
                  <a:cubicBezTo>
                    <a:pt x="74" y="189"/>
                    <a:pt x="73" y="187"/>
                    <a:pt x="73" y="187"/>
                  </a:cubicBezTo>
                  <a:cubicBezTo>
                    <a:pt x="73" y="186"/>
                    <a:pt x="73" y="186"/>
                    <a:pt x="73" y="186"/>
                  </a:cubicBezTo>
                  <a:cubicBezTo>
                    <a:pt x="73" y="185"/>
                    <a:pt x="73" y="185"/>
                    <a:pt x="73" y="185"/>
                  </a:cubicBezTo>
                  <a:cubicBezTo>
                    <a:pt x="74" y="185"/>
                    <a:pt x="74" y="184"/>
                    <a:pt x="74" y="184"/>
                  </a:cubicBezTo>
                  <a:cubicBezTo>
                    <a:pt x="75" y="184"/>
                    <a:pt x="75" y="185"/>
                    <a:pt x="75" y="185"/>
                  </a:cubicBezTo>
                  <a:cubicBezTo>
                    <a:pt x="76" y="185"/>
                    <a:pt x="77" y="186"/>
                    <a:pt x="78" y="187"/>
                  </a:cubicBezTo>
                  <a:cubicBezTo>
                    <a:pt x="79" y="187"/>
                    <a:pt x="80" y="186"/>
                    <a:pt x="81" y="186"/>
                  </a:cubicBezTo>
                  <a:cubicBezTo>
                    <a:pt x="81" y="184"/>
                    <a:pt x="81" y="182"/>
                    <a:pt x="81" y="182"/>
                  </a:cubicBezTo>
                  <a:cubicBezTo>
                    <a:pt x="81" y="182"/>
                    <a:pt x="81" y="181"/>
                    <a:pt x="81" y="181"/>
                  </a:cubicBezTo>
                  <a:cubicBezTo>
                    <a:pt x="81" y="181"/>
                    <a:pt x="82" y="181"/>
                    <a:pt x="82" y="180"/>
                  </a:cubicBezTo>
                  <a:cubicBezTo>
                    <a:pt x="82" y="180"/>
                    <a:pt x="83" y="180"/>
                    <a:pt x="83" y="181"/>
                  </a:cubicBezTo>
                  <a:cubicBezTo>
                    <a:pt x="83" y="181"/>
                    <a:pt x="84" y="181"/>
                    <a:pt x="84" y="181"/>
                  </a:cubicBezTo>
                  <a:cubicBezTo>
                    <a:pt x="84" y="182"/>
                    <a:pt x="84" y="183"/>
                    <a:pt x="85" y="185"/>
                  </a:cubicBezTo>
                  <a:cubicBezTo>
                    <a:pt x="86" y="185"/>
                    <a:pt x="87" y="185"/>
                    <a:pt x="88" y="185"/>
                  </a:cubicBezTo>
                  <a:cubicBezTo>
                    <a:pt x="89" y="184"/>
                    <a:pt x="90" y="182"/>
                    <a:pt x="90" y="182"/>
                  </a:cubicBezTo>
                  <a:cubicBezTo>
                    <a:pt x="90" y="181"/>
                    <a:pt x="90" y="181"/>
                    <a:pt x="91" y="181"/>
                  </a:cubicBezTo>
                  <a:cubicBezTo>
                    <a:pt x="91" y="181"/>
                    <a:pt x="91" y="181"/>
                    <a:pt x="92" y="181"/>
                  </a:cubicBezTo>
                  <a:cubicBezTo>
                    <a:pt x="92" y="181"/>
                    <a:pt x="92" y="181"/>
                    <a:pt x="93" y="182"/>
                  </a:cubicBezTo>
                  <a:cubicBezTo>
                    <a:pt x="93" y="182"/>
                    <a:pt x="93" y="182"/>
                    <a:pt x="93" y="183"/>
                  </a:cubicBezTo>
                  <a:cubicBezTo>
                    <a:pt x="93" y="183"/>
                    <a:pt x="92" y="185"/>
                    <a:pt x="92" y="187"/>
                  </a:cubicBezTo>
                  <a:cubicBezTo>
                    <a:pt x="93" y="187"/>
                    <a:pt x="94" y="188"/>
                    <a:pt x="95" y="189"/>
                  </a:cubicBezTo>
                  <a:cubicBezTo>
                    <a:pt x="96" y="188"/>
                    <a:pt x="98" y="186"/>
                    <a:pt x="98" y="186"/>
                  </a:cubicBezTo>
                  <a:cubicBezTo>
                    <a:pt x="98" y="186"/>
                    <a:pt x="99" y="186"/>
                    <a:pt x="99" y="186"/>
                  </a:cubicBezTo>
                  <a:cubicBezTo>
                    <a:pt x="99" y="186"/>
                    <a:pt x="100" y="186"/>
                    <a:pt x="100" y="186"/>
                  </a:cubicBezTo>
                  <a:cubicBezTo>
                    <a:pt x="100" y="187"/>
                    <a:pt x="100" y="187"/>
                    <a:pt x="100" y="187"/>
                  </a:cubicBezTo>
                  <a:cubicBezTo>
                    <a:pt x="100" y="188"/>
                    <a:pt x="100" y="188"/>
                    <a:pt x="100" y="188"/>
                  </a:cubicBezTo>
                  <a:cubicBezTo>
                    <a:pt x="100" y="189"/>
                    <a:pt x="98" y="190"/>
                    <a:pt x="97" y="191"/>
                  </a:cubicBezTo>
                  <a:cubicBezTo>
                    <a:pt x="98" y="192"/>
                    <a:pt x="98" y="193"/>
                    <a:pt x="98" y="194"/>
                  </a:cubicBezTo>
                  <a:cubicBezTo>
                    <a:pt x="100" y="194"/>
                    <a:pt x="102" y="194"/>
                    <a:pt x="103" y="194"/>
                  </a:cubicBezTo>
                  <a:cubicBezTo>
                    <a:pt x="103" y="194"/>
                    <a:pt x="103" y="194"/>
                    <a:pt x="104" y="194"/>
                  </a:cubicBezTo>
                  <a:cubicBezTo>
                    <a:pt x="104" y="194"/>
                    <a:pt x="104" y="195"/>
                    <a:pt x="104" y="195"/>
                  </a:cubicBezTo>
                  <a:cubicBezTo>
                    <a:pt x="104" y="195"/>
                    <a:pt x="104" y="196"/>
                    <a:pt x="104" y="196"/>
                  </a:cubicBezTo>
                  <a:cubicBezTo>
                    <a:pt x="104" y="196"/>
                    <a:pt x="104" y="197"/>
                    <a:pt x="103" y="197"/>
                  </a:cubicBezTo>
                  <a:cubicBezTo>
                    <a:pt x="103" y="197"/>
                    <a:pt x="101" y="198"/>
                    <a:pt x="99" y="198"/>
                  </a:cubicBezTo>
                  <a:cubicBezTo>
                    <a:pt x="99" y="199"/>
                    <a:pt x="99" y="200"/>
                    <a:pt x="99" y="201"/>
                  </a:cubicBezTo>
                  <a:cubicBezTo>
                    <a:pt x="101" y="202"/>
                    <a:pt x="102" y="203"/>
                    <a:pt x="103" y="203"/>
                  </a:cubicBezTo>
                  <a:cubicBezTo>
                    <a:pt x="103" y="203"/>
                    <a:pt x="103" y="204"/>
                    <a:pt x="104" y="204"/>
                  </a:cubicBezTo>
                  <a:cubicBezTo>
                    <a:pt x="104" y="204"/>
                    <a:pt x="104" y="205"/>
                    <a:pt x="104" y="205"/>
                  </a:cubicBezTo>
                  <a:cubicBezTo>
                    <a:pt x="103" y="205"/>
                    <a:pt x="103" y="205"/>
                    <a:pt x="103" y="206"/>
                  </a:cubicBezTo>
                  <a:cubicBezTo>
                    <a:pt x="103" y="206"/>
                    <a:pt x="102" y="206"/>
                    <a:pt x="102" y="206"/>
                  </a:cubicBezTo>
                  <a:cubicBezTo>
                    <a:pt x="102" y="206"/>
                    <a:pt x="100" y="205"/>
                    <a:pt x="98" y="205"/>
                  </a:cubicBezTo>
                  <a:cubicBezTo>
                    <a:pt x="97" y="206"/>
                    <a:pt x="97" y="207"/>
                    <a:pt x="96" y="208"/>
                  </a:cubicBezTo>
                  <a:cubicBezTo>
                    <a:pt x="97" y="209"/>
                    <a:pt x="98" y="211"/>
                    <a:pt x="98" y="211"/>
                  </a:cubicBezTo>
                  <a:cubicBezTo>
                    <a:pt x="99" y="211"/>
                    <a:pt x="99" y="212"/>
                    <a:pt x="99" y="212"/>
                  </a:cubicBezTo>
                  <a:cubicBezTo>
                    <a:pt x="99" y="212"/>
                    <a:pt x="98" y="213"/>
                    <a:pt x="98" y="213"/>
                  </a:cubicBezTo>
                  <a:cubicBezTo>
                    <a:pt x="98" y="213"/>
                    <a:pt x="98" y="213"/>
                    <a:pt x="97" y="213"/>
                  </a:cubicBezTo>
                  <a:cubicBezTo>
                    <a:pt x="97" y="213"/>
                    <a:pt x="97" y="213"/>
                    <a:pt x="96" y="213"/>
                  </a:cubicBezTo>
                  <a:cubicBezTo>
                    <a:pt x="96" y="213"/>
                    <a:pt x="95" y="212"/>
                    <a:pt x="93" y="210"/>
                  </a:cubicBezTo>
                  <a:cubicBezTo>
                    <a:pt x="93" y="211"/>
                    <a:pt x="91" y="212"/>
                    <a:pt x="90" y="212"/>
                  </a:cubicBezTo>
                  <a:cubicBezTo>
                    <a:pt x="90" y="214"/>
                    <a:pt x="91" y="215"/>
                    <a:pt x="91" y="216"/>
                  </a:cubicBezTo>
                  <a:close/>
                  <a:moveTo>
                    <a:pt x="110" y="224"/>
                  </a:moveTo>
                  <a:cubicBezTo>
                    <a:pt x="108" y="224"/>
                    <a:pt x="108" y="224"/>
                    <a:pt x="108" y="224"/>
                  </a:cubicBezTo>
                  <a:cubicBezTo>
                    <a:pt x="108" y="225"/>
                    <a:pt x="108" y="225"/>
                    <a:pt x="107" y="226"/>
                  </a:cubicBezTo>
                  <a:cubicBezTo>
                    <a:pt x="108" y="227"/>
                    <a:pt x="108" y="227"/>
                    <a:pt x="108" y="227"/>
                  </a:cubicBezTo>
                  <a:cubicBezTo>
                    <a:pt x="106" y="228"/>
                    <a:pt x="106" y="228"/>
                    <a:pt x="106" y="228"/>
                  </a:cubicBezTo>
                  <a:cubicBezTo>
                    <a:pt x="105" y="227"/>
                    <a:pt x="105" y="227"/>
                    <a:pt x="105" y="227"/>
                  </a:cubicBezTo>
                  <a:cubicBezTo>
                    <a:pt x="104" y="227"/>
                    <a:pt x="104" y="227"/>
                    <a:pt x="103" y="227"/>
                  </a:cubicBezTo>
                  <a:cubicBezTo>
                    <a:pt x="102" y="229"/>
                    <a:pt x="102" y="229"/>
                    <a:pt x="102" y="229"/>
                  </a:cubicBezTo>
                  <a:cubicBezTo>
                    <a:pt x="100" y="228"/>
                    <a:pt x="100" y="228"/>
                    <a:pt x="100" y="228"/>
                  </a:cubicBezTo>
                  <a:cubicBezTo>
                    <a:pt x="101" y="227"/>
                    <a:pt x="101" y="227"/>
                    <a:pt x="101" y="227"/>
                  </a:cubicBezTo>
                  <a:cubicBezTo>
                    <a:pt x="100" y="226"/>
                    <a:pt x="100" y="226"/>
                    <a:pt x="99" y="225"/>
                  </a:cubicBezTo>
                  <a:cubicBezTo>
                    <a:pt x="97" y="226"/>
                    <a:pt x="97" y="226"/>
                    <a:pt x="97" y="226"/>
                  </a:cubicBezTo>
                  <a:cubicBezTo>
                    <a:pt x="96" y="224"/>
                    <a:pt x="96" y="224"/>
                    <a:pt x="96" y="224"/>
                  </a:cubicBezTo>
                  <a:cubicBezTo>
                    <a:pt x="98" y="223"/>
                    <a:pt x="98" y="223"/>
                    <a:pt x="98" y="223"/>
                  </a:cubicBezTo>
                  <a:cubicBezTo>
                    <a:pt x="98" y="223"/>
                    <a:pt x="98" y="222"/>
                    <a:pt x="98" y="221"/>
                  </a:cubicBezTo>
                  <a:cubicBezTo>
                    <a:pt x="96" y="221"/>
                    <a:pt x="96" y="221"/>
                    <a:pt x="96" y="221"/>
                  </a:cubicBezTo>
                  <a:cubicBezTo>
                    <a:pt x="96" y="219"/>
                    <a:pt x="96" y="219"/>
                    <a:pt x="96" y="219"/>
                  </a:cubicBezTo>
                  <a:cubicBezTo>
                    <a:pt x="98" y="219"/>
                    <a:pt x="98" y="219"/>
                    <a:pt x="98" y="219"/>
                  </a:cubicBezTo>
                  <a:cubicBezTo>
                    <a:pt x="99" y="218"/>
                    <a:pt x="99" y="218"/>
                    <a:pt x="100" y="217"/>
                  </a:cubicBezTo>
                  <a:cubicBezTo>
                    <a:pt x="99" y="216"/>
                    <a:pt x="99" y="216"/>
                    <a:pt x="99" y="216"/>
                  </a:cubicBezTo>
                  <a:cubicBezTo>
                    <a:pt x="100" y="215"/>
                    <a:pt x="100" y="215"/>
                    <a:pt x="100" y="215"/>
                  </a:cubicBezTo>
                  <a:cubicBezTo>
                    <a:pt x="101" y="216"/>
                    <a:pt x="101" y="216"/>
                    <a:pt x="101" y="216"/>
                  </a:cubicBezTo>
                  <a:cubicBezTo>
                    <a:pt x="102" y="216"/>
                    <a:pt x="103" y="216"/>
                    <a:pt x="104" y="216"/>
                  </a:cubicBezTo>
                  <a:cubicBezTo>
                    <a:pt x="104" y="214"/>
                    <a:pt x="104" y="214"/>
                    <a:pt x="104" y="214"/>
                  </a:cubicBezTo>
                  <a:cubicBezTo>
                    <a:pt x="106" y="215"/>
                    <a:pt x="106" y="215"/>
                    <a:pt x="106" y="215"/>
                  </a:cubicBezTo>
                  <a:cubicBezTo>
                    <a:pt x="106" y="217"/>
                    <a:pt x="106" y="217"/>
                    <a:pt x="106" y="217"/>
                  </a:cubicBezTo>
                  <a:cubicBezTo>
                    <a:pt x="106" y="217"/>
                    <a:pt x="107" y="217"/>
                    <a:pt x="107" y="218"/>
                  </a:cubicBezTo>
                  <a:cubicBezTo>
                    <a:pt x="109" y="217"/>
                    <a:pt x="109" y="217"/>
                    <a:pt x="109" y="217"/>
                  </a:cubicBezTo>
                  <a:cubicBezTo>
                    <a:pt x="110" y="219"/>
                    <a:pt x="110" y="219"/>
                    <a:pt x="110" y="219"/>
                  </a:cubicBezTo>
                  <a:cubicBezTo>
                    <a:pt x="108" y="220"/>
                    <a:pt x="108" y="220"/>
                    <a:pt x="108" y="220"/>
                  </a:cubicBezTo>
                  <a:cubicBezTo>
                    <a:pt x="109" y="220"/>
                    <a:pt x="109" y="221"/>
                    <a:pt x="109" y="222"/>
                  </a:cubicBezTo>
                  <a:cubicBezTo>
                    <a:pt x="111" y="222"/>
                    <a:pt x="111" y="222"/>
                    <a:pt x="111" y="222"/>
                  </a:cubicBezTo>
                  <a:lnTo>
                    <a:pt x="110" y="224"/>
                  </a:lnTo>
                  <a:close/>
                  <a:moveTo>
                    <a:pt x="114" y="214"/>
                  </a:moveTo>
                  <a:cubicBezTo>
                    <a:pt x="114" y="215"/>
                    <a:pt x="113" y="215"/>
                    <a:pt x="112" y="215"/>
                  </a:cubicBezTo>
                  <a:cubicBezTo>
                    <a:pt x="111" y="217"/>
                    <a:pt x="111" y="217"/>
                    <a:pt x="111" y="217"/>
                  </a:cubicBezTo>
                  <a:cubicBezTo>
                    <a:pt x="109" y="216"/>
                    <a:pt x="109" y="216"/>
                    <a:pt x="109" y="216"/>
                  </a:cubicBezTo>
                  <a:cubicBezTo>
                    <a:pt x="110" y="214"/>
                    <a:pt x="110" y="214"/>
                    <a:pt x="110" y="214"/>
                  </a:cubicBezTo>
                  <a:cubicBezTo>
                    <a:pt x="109" y="214"/>
                    <a:pt x="108" y="213"/>
                    <a:pt x="108" y="213"/>
                  </a:cubicBezTo>
                  <a:cubicBezTo>
                    <a:pt x="106" y="214"/>
                    <a:pt x="106" y="214"/>
                    <a:pt x="106" y="214"/>
                  </a:cubicBezTo>
                  <a:cubicBezTo>
                    <a:pt x="104" y="212"/>
                    <a:pt x="104" y="212"/>
                    <a:pt x="104" y="212"/>
                  </a:cubicBezTo>
                  <a:cubicBezTo>
                    <a:pt x="106" y="211"/>
                    <a:pt x="106" y="211"/>
                    <a:pt x="106" y="211"/>
                  </a:cubicBezTo>
                  <a:cubicBezTo>
                    <a:pt x="106" y="210"/>
                    <a:pt x="106" y="209"/>
                    <a:pt x="106" y="208"/>
                  </a:cubicBezTo>
                  <a:cubicBezTo>
                    <a:pt x="104" y="207"/>
                    <a:pt x="104" y="207"/>
                    <a:pt x="104" y="207"/>
                  </a:cubicBezTo>
                  <a:cubicBezTo>
                    <a:pt x="104" y="205"/>
                    <a:pt x="104" y="205"/>
                    <a:pt x="104" y="205"/>
                  </a:cubicBezTo>
                  <a:cubicBezTo>
                    <a:pt x="107" y="206"/>
                    <a:pt x="107" y="206"/>
                    <a:pt x="107" y="206"/>
                  </a:cubicBezTo>
                  <a:cubicBezTo>
                    <a:pt x="107" y="205"/>
                    <a:pt x="107" y="204"/>
                    <a:pt x="108" y="204"/>
                  </a:cubicBezTo>
                  <a:cubicBezTo>
                    <a:pt x="107" y="202"/>
                    <a:pt x="107" y="202"/>
                    <a:pt x="107" y="202"/>
                  </a:cubicBezTo>
                  <a:cubicBezTo>
                    <a:pt x="109" y="200"/>
                    <a:pt x="109" y="200"/>
                    <a:pt x="109" y="200"/>
                  </a:cubicBezTo>
                  <a:cubicBezTo>
                    <a:pt x="110" y="202"/>
                    <a:pt x="110" y="202"/>
                    <a:pt x="110" y="202"/>
                  </a:cubicBezTo>
                  <a:cubicBezTo>
                    <a:pt x="111" y="202"/>
                    <a:pt x="112" y="202"/>
                    <a:pt x="113" y="202"/>
                  </a:cubicBezTo>
                  <a:cubicBezTo>
                    <a:pt x="113" y="200"/>
                    <a:pt x="113" y="200"/>
                    <a:pt x="113" y="200"/>
                  </a:cubicBezTo>
                  <a:cubicBezTo>
                    <a:pt x="116" y="200"/>
                    <a:pt x="116" y="200"/>
                    <a:pt x="116" y="200"/>
                  </a:cubicBezTo>
                  <a:cubicBezTo>
                    <a:pt x="116" y="200"/>
                    <a:pt x="116" y="200"/>
                    <a:pt x="116" y="200"/>
                  </a:cubicBezTo>
                  <a:cubicBezTo>
                    <a:pt x="115" y="203"/>
                    <a:pt x="115" y="203"/>
                    <a:pt x="115" y="203"/>
                  </a:cubicBezTo>
                  <a:cubicBezTo>
                    <a:pt x="116" y="203"/>
                    <a:pt x="117" y="203"/>
                    <a:pt x="117" y="204"/>
                  </a:cubicBezTo>
                  <a:cubicBezTo>
                    <a:pt x="119" y="203"/>
                    <a:pt x="119" y="203"/>
                    <a:pt x="119" y="203"/>
                  </a:cubicBezTo>
                  <a:cubicBezTo>
                    <a:pt x="120" y="205"/>
                    <a:pt x="120" y="205"/>
                    <a:pt x="120" y="205"/>
                  </a:cubicBezTo>
                  <a:cubicBezTo>
                    <a:pt x="118" y="206"/>
                    <a:pt x="118" y="206"/>
                    <a:pt x="118" y="206"/>
                  </a:cubicBezTo>
                  <a:cubicBezTo>
                    <a:pt x="119" y="207"/>
                    <a:pt x="119" y="208"/>
                    <a:pt x="119" y="209"/>
                  </a:cubicBezTo>
                  <a:cubicBezTo>
                    <a:pt x="121" y="209"/>
                    <a:pt x="121" y="209"/>
                    <a:pt x="121" y="209"/>
                  </a:cubicBezTo>
                  <a:cubicBezTo>
                    <a:pt x="120" y="212"/>
                    <a:pt x="120" y="212"/>
                    <a:pt x="120" y="212"/>
                  </a:cubicBezTo>
                  <a:cubicBezTo>
                    <a:pt x="118" y="211"/>
                    <a:pt x="118" y="211"/>
                    <a:pt x="118" y="211"/>
                  </a:cubicBezTo>
                  <a:cubicBezTo>
                    <a:pt x="118" y="212"/>
                    <a:pt x="117" y="213"/>
                    <a:pt x="117" y="213"/>
                  </a:cubicBezTo>
                  <a:cubicBezTo>
                    <a:pt x="118" y="215"/>
                    <a:pt x="118" y="215"/>
                    <a:pt x="118" y="215"/>
                  </a:cubicBezTo>
                  <a:cubicBezTo>
                    <a:pt x="116" y="216"/>
                    <a:pt x="116" y="216"/>
                    <a:pt x="116" y="216"/>
                  </a:cubicBezTo>
                  <a:lnTo>
                    <a:pt x="114" y="214"/>
                  </a:lnTo>
                  <a:close/>
                  <a:moveTo>
                    <a:pt x="131" y="226"/>
                  </a:moveTo>
                  <a:cubicBezTo>
                    <a:pt x="129" y="225"/>
                    <a:pt x="129" y="225"/>
                    <a:pt x="129" y="225"/>
                  </a:cubicBezTo>
                  <a:cubicBezTo>
                    <a:pt x="128" y="226"/>
                    <a:pt x="128" y="227"/>
                    <a:pt x="127" y="227"/>
                  </a:cubicBezTo>
                  <a:cubicBezTo>
                    <a:pt x="128" y="229"/>
                    <a:pt x="128" y="229"/>
                    <a:pt x="128" y="229"/>
                  </a:cubicBezTo>
                  <a:cubicBezTo>
                    <a:pt x="126" y="230"/>
                    <a:pt x="126" y="230"/>
                    <a:pt x="126" y="230"/>
                  </a:cubicBezTo>
                  <a:cubicBezTo>
                    <a:pt x="125" y="228"/>
                    <a:pt x="125" y="228"/>
                    <a:pt x="125" y="228"/>
                  </a:cubicBezTo>
                  <a:cubicBezTo>
                    <a:pt x="125" y="228"/>
                    <a:pt x="124" y="229"/>
                    <a:pt x="123" y="228"/>
                  </a:cubicBezTo>
                  <a:cubicBezTo>
                    <a:pt x="123" y="230"/>
                    <a:pt x="123" y="230"/>
                    <a:pt x="123" y="230"/>
                  </a:cubicBezTo>
                  <a:cubicBezTo>
                    <a:pt x="121" y="230"/>
                    <a:pt x="121" y="230"/>
                    <a:pt x="121" y="230"/>
                  </a:cubicBezTo>
                  <a:cubicBezTo>
                    <a:pt x="121" y="228"/>
                    <a:pt x="121" y="228"/>
                    <a:pt x="121" y="228"/>
                  </a:cubicBezTo>
                  <a:cubicBezTo>
                    <a:pt x="121" y="228"/>
                    <a:pt x="120" y="227"/>
                    <a:pt x="119" y="227"/>
                  </a:cubicBezTo>
                  <a:cubicBezTo>
                    <a:pt x="118" y="228"/>
                    <a:pt x="118" y="228"/>
                    <a:pt x="118" y="228"/>
                  </a:cubicBezTo>
                  <a:cubicBezTo>
                    <a:pt x="117" y="226"/>
                    <a:pt x="117" y="226"/>
                    <a:pt x="117" y="226"/>
                  </a:cubicBezTo>
                  <a:cubicBezTo>
                    <a:pt x="118" y="225"/>
                    <a:pt x="118" y="225"/>
                    <a:pt x="118" y="225"/>
                  </a:cubicBezTo>
                  <a:cubicBezTo>
                    <a:pt x="118" y="224"/>
                    <a:pt x="118" y="223"/>
                    <a:pt x="118" y="223"/>
                  </a:cubicBezTo>
                  <a:cubicBezTo>
                    <a:pt x="116" y="222"/>
                    <a:pt x="116" y="222"/>
                    <a:pt x="116" y="222"/>
                  </a:cubicBezTo>
                  <a:cubicBezTo>
                    <a:pt x="117" y="220"/>
                    <a:pt x="117" y="220"/>
                    <a:pt x="117" y="220"/>
                  </a:cubicBezTo>
                  <a:cubicBezTo>
                    <a:pt x="119" y="221"/>
                    <a:pt x="119" y="221"/>
                    <a:pt x="119" y="221"/>
                  </a:cubicBezTo>
                  <a:cubicBezTo>
                    <a:pt x="119" y="220"/>
                    <a:pt x="119" y="219"/>
                    <a:pt x="120" y="219"/>
                  </a:cubicBezTo>
                  <a:cubicBezTo>
                    <a:pt x="119" y="217"/>
                    <a:pt x="119" y="217"/>
                    <a:pt x="119" y="217"/>
                  </a:cubicBezTo>
                  <a:cubicBezTo>
                    <a:pt x="121" y="216"/>
                    <a:pt x="121" y="216"/>
                    <a:pt x="121" y="216"/>
                  </a:cubicBezTo>
                  <a:cubicBezTo>
                    <a:pt x="122" y="218"/>
                    <a:pt x="122" y="218"/>
                    <a:pt x="122" y="218"/>
                  </a:cubicBezTo>
                  <a:cubicBezTo>
                    <a:pt x="122" y="218"/>
                    <a:pt x="123" y="217"/>
                    <a:pt x="124" y="217"/>
                  </a:cubicBezTo>
                  <a:cubicBezTo>
                    <a:pt x="124" y="215"/>
                    <a:pt x="124" y="215"/>
                    <a:pt x="124" y="215"/>
                  </a:cubicBezTo>
                  <a:cubicBezTo>
                    <a:pt x="126" y="216"/>
                    <a:pt x="126" y="216"/>
                    <a:pt x="126" y="216"/>
                  </a:cubicBezTo>
                  <a:cubicBezTo>
                    <a:pt x="126" y="216"/>
                    <a:pt x="126" y="216"/>
                    <a:pt x="126" y="216"/>
                  </a:cubicBezTo>
                  <a:cubicBezTo>
                    <a:pt x="126" y="218"/>
                    <a:pt x="126" y="218"/>
                    <a:pt x="126" y="218"/>
                  </a:cubicBezTo>
                  <a:cubicBezTo>
                    <a:pt x="127" y="218"/>
                    <a:pt x="127" y="219"/>
                    <a:pt x="128" y="219"/>
                  </a:cubicBezTo>
                  <a:cubicBezTo>
                    <a:pt x="129" y="218"/>
                    <a:pt x="129" y="218"/>
                    <a:pt x="129" y="218"/>
                  </a:cubicBezTo>
                  <a:cubicBezTo>
                    <a:pt x="130" y="220"/>
                    <a:pt x="130" y="220"/>
                    <a:pt x="130" y="220"/>
                  </a:cubicBezTo>
                  <a:cubicBezTo>
                    <a:pt x="129" y="221"/>
                    <a:pt x="129" y="221"/>
                    <a:pt x="129" y="221"/>
                  </a:cubicBezTo>
                  <a:cubicBezTo>
                    <a:pt x="129" y="222"/>
                    <a:pt x="129" y="223"/>
                    <a:pt x="129" y="223"/>
                  </a:cubicBezTo>
                  <a:cubicBezTo>
                    <a:pt x="131" y="224"/>
                    <a:pt x="131" y="224"/>
                    <a:pt x="131" y="224"/>
                  </a:cubicBezTo>
                  <a:lnTo>
                    <a:pt x="131" y="226"/>
                  </a:lnTo>
                  <a:close/>
                  <a:moveTo>
                    <a:pt x="131" y="213"/>
                  </a:moveTo>
                  <a:cubicBezTo>
                    <a:pt x="130" y="216"/>
                    <a:pt x="130" y="216"/>
                    <a:pt x="130" y="216"/>
                  </a:cubicBezTo>
                  <a:cubicBezTo>
                    <a:pt x="128" y="215"/>
                    <a:pt x="128" y="215"/>
                    <a:pt x="128" y="215"/>
                  </a:cubicBezTo>
                  <a:cubicBezTo>
                    <a:pt x="128" y="213"/>
                    <a:pt x="128" y="213"/>
                    <a:pt x="128" y="213"/>
                  </a:cubicBezTo>
                  <a:cubicBezTo>
                    <a:pt x="127" y="213"/>
                    <a:pt x="127" y="212"/>
                    <a:pt x="126" y="211"/>
                  </a:cubicBezTo>
                  <a:cubicBezTo>
                    <a:pt x="124" y="213"/>
                    <a:pt x="124" y="213"/>
                    <a:pt x="124" y="213"/>
                  </a:cubicBezTo>
                  <a:cubicBezTo>
                    <a:pt x="123" y="210"/>
                    <a:pt x="123" y="210"/>
                    <a:pt x="123" y="210"/>
                  </a:cubicBezTo>
                  <a:cubicBezTo>
                    <a:pt x="125" y="209"/>
                    <a:pt x="125" y="209"/>
                    <a:pt x="125" y="209"/>
                  </a:cubicBezTo>
                  <a:cubicBezTo>
                    <a:pt x="125" y="208"/>
                    <a:pt x="125" y="208"/>
                    <a:pt x="125" y="207"/>
                  </a:cubicBezTo>
                  <a:cubicBezTo>
                    <a:pt x="122" y="206"/>
                    <a:pt x="122" y="206"/>
                    <a:pt x="122" y="206"/>
                  </a:cubicBezTo>
                  <a:cubicBezTo>
                    <a:pt x="123" y="204"/>
                    <a:pt x="123" y="204"/>
                    <a:pt x="123" y="204"/>
                  </a:cubicBezTo>
                  <a:cubicBezTo>
                    <a:pt x="125" y="204"/>
                    <a:pt x="125" y="204"/>
                    <a:pt x="125" y="204"/>
                  </a:cubicBezTo>
                  <a:cubicBezTo>
                    <a:pt x="126" y="204"/>
                    <a:pt x="126" y="203"/>
                    <a:pt x="127" y="202"/>
                  </a:cubicBezTo>
                  <a:cubicBezTo>
                    <a:pt x="125" y="200"/>
                    <a:pt x="125" y="200"/>
                    <a:pt x="125" y="200"/>
                  </a:cubicBezTo>
                  <a:cubicBezTo>
                    <a:pt x="128" y="199"/>
                    <a:pt x="128" y="199"/>
                    <a:pt x="128" y="199"/>
                  </a:cubicBezTo>
                  <a:cubicBezTo>
                    <a:pt x="129" y="201"/>
                    <a:pt x="129" y="201"/>
                    <a:pt x="129" y="201"/>
                  </a:cubicBezTo>
                  <a:cubicBezTo>
                    <a:pt x="130" y="201"/>
                    <a:pt x="130" y="201"/>
                    <a:pt x="131" y="201"/>
                  </a:cubicBezTo>
                  <a:cubicBezTo>
                    <a:pt x="132" y="198"/>
                    <a:pt x="132" y="198"/>
                    <a:pt x="132" y="198"/>
                  </a:cubicBezTo>
                  <a:cubicBezTo>
                    <a:pt x="134" y="199"/>
                    <a:pt x="134" y="199"/>
                    <a:pt x="134" y="199"/>
                  </a:cubicBezTo>
                  <a:cubicBezTo>
                    <a:pt x="134" y="199"/>
                    <a:pt x="134" y="199"/>
                    <a:pt x="134" y="199"/>
                  </a:cubicBezTo>
                  <a:cubicBezTo>
                    <a:pt x="134" y="201"/>
                    <a:pt x="134" y="201"/>
                    <a:pt x="134" y="201"/>
                  </a:cubicBezTo>
                  <a:cubicBezTo>
                    <a:pt x="134" y="202"/>
                    <a:pt x="135" y="202"/>
                    <a:pt x="136" y="203"/>
                  </a:cubicBezTo>
                  <a:cubicBezTo>
                    <a:pt x="138" y="202"/>
                    <a:pt x="138" y="202"/>
                    <a:pt x="138" y="202"/>
                  </a:cubicBezTo>
                  <a:cubicBezTo>
                    <a:pt x="139" y="204"/>
                    <a:pt x="139" y="204"/>
                    <a:pt x="139" y="204"/>
                  </a:cubicBezTo>
                  <a:cubicBezTo>
                    <a:pt x="137" y="205"/>
                    <a:pt x="137" y="205"/>
                    <a:pt x="137" y="205"/>
                  </a:cubicBezTo>
                  <a:cubicBezTo>
                    <a:pt x="137" y="206"/>
                    <a:pt x="137" y="207"/>
                    <a:pt x="137" y="207"/>
                  </a:cubicBezTo>
                  <a:cubicBezTo>
                    <a:pt x="140" y="208"/>
                    <a:pt x="140" y="208"/>
                    <a:pt x="140" y="208"/>
                  </a:cubicBezTo>
                  <a:cubicBezTo>
                    <a:pt x="139" y="210"/>
                    <a:pt x="139" y="210"/>
                    <a:pt x="139" y="210"/>
                  </a:cubicBezTo>
                  <a:cubicBezTo>
                    <a:pt x="137" y="210"/>
                    <a:pt x="137" y="210"/>
                    <a:pt x="137" y="210"/>
                  </a:cubicBezTo>
                  <a:cubicBezTo>
                    <a:pt x="136" y="211"/>
                    <a:pt x="136" y="211"/>
                    <a:pt x="135" y="212"/>
                  </a:cubicBezTo>
                  <a:cubicBezTo>
                    <a:pt x="136" y="214"/>
                    <a:pt x="136" y="214"/>
                    <a:pt x="136" y="214"/>
                  </a:cubicBezTo>
                  <a:cubicBezTo>
                    <a:pt x="134" y="215"/>
                    <a:pt x="134" y="215"/>
                    <a:pt x="134" y="215"/>
                  </a:cubicBezTo>
                  <a:cubicBezTo>
                    <a:pt x="133" y="213"/>
                    <a:pt x="133" y="213"/>
                    <a:pt x="133" y="213"/>
                  </a:cubicBezTo>
                  <a:cubicBezTo>
                    <a:pt x="132" y="213"/>
                    <a:pt x="131" y="214"/>
                    <a:pt x="131" y="213"/>
                  </a:cubicBezTo>
                  <a:close/>
                  <a:moveTo>
                    <a:pt x="154" y="224"/>
                  </a:moveTo>
                  <a:cubicBezTo>
                    <a:pt x="151" y="223"/>
                    <a:pt x="151" y="223"/>
                    <a:pt x="151" y="223"/>
                  </a:cubicBezTo>
                  <a:cubicBezTo>
                    <a:pt x="151" y="224"/>
                    <a:pt x="150" y="225"/>
                    <a:pt x="149" y="226"/>
                  </a:cubicBezTo>
                  <a:cubicBezTo>
                    <a:pt x="151" y="228"/>
                    <a:pt x="151" y="228"/>
                    <a:pt x="151" y="228"/>
                  </a:cubicBezTo>
                  <a:cubicBezTo>
                    <a:pt x="148" y="230"/>
                    <a:pt x="148" y="230"/>
                    <a:pt x="148" y="230"/>
                  </a:cubicBezTo>
                  <a:cubicBezTo>
                    <a:pt x="147" y="227"/>
                    <a:pt x="147" y="227"/>
                    <a:pt x="147" y="227"/>
                  </a:cubicBezTo>
                  <a:cubicBezTo>
                    <a:pt x="146" y="228"/>
                    <a:pt x="145" y="228"/>
                    <a:pt x="144" y="228"/>
                  </a:cubicBezTo>
                  <a:cubicBezTo>
                    <a:pt x="143" y="230"/>
                    <a:pt x="143" y="230"/>
                    <a:pt x="143" y="230"/>
                  </a:cubicBezTo>
                  <a:cubicBezTo>
                    <a:pt x="140" y="230"/>
                    <a:pt x="140" y="230"/>
                    <a:pt x="140" y="230"/>
                  </a:cubicBezTo>
                  <a:cubicBezTo>
                    <a:pt x="141" y="227"/>
                    <a:pt x="141" y="227"/>
                    <a:pt x="141" y="227"/>
                  </a:cubicBezTo>
                  <a:cubicBezTo>
                    <a:pt x="140" y="227"/>
                    <a:pt x="139" y="226"/>
                    <a:pt x="139" y="225"/>
                  </a:cubicBezTo>
                  <a:cubicBezTo>
                    <a:pt x="136" y="227"/>
                    <a:pt x="136" y="227"/>
                    <a:pt x="136" y="227"/>
                  </a:cubicBezTo>
                  <a:cubicBezTo>
                    <a:pt x="135" y="224"/>
                    <a:pt x="135" y="224"/>
                    <a:pt x="135" y="224"/>
                  </a:cubicBezTo>
                  <a:cubicBezTo>
                    <a:pt x="137" y="223"/>
                    <a:pt x="137" y="223"/>
                    <a:pt x="137" y="223"/>
                  </a:cubicBezTo>
                  <a:cubicBezTo>
                    <a:pt x="137" y="222"/>
                    <a:pt x="137" y="221"/>
                    <a:pt x="137" y="220"/>
                  </a:cubicBezTo>
                  <a:cubicBezTo>
                    <a:pt x="134" y="219"/>
                    <a:pt x="134" y="219"/>
                    <a:pt x="134" y="219"/>
                  </a:cubicBezTo>
                  <a:cubicBezTo>
                    <a:pt x="135" y="216"/>
                    <a:pt x="135" y="216"/>
                    <a:pt x="135" y="216"/>
                  </a:cubicBezTo>
                  <a:cubicBezTo>
                    <a:pt x="138" y="217"/>
                    <a:pt x="138" y="217"/>
                    <a:pt x="138" y="217"/>
                  </a:cubicBezTo>
                  <a:cubicBezTo>
                    <a:pt x="138" y="216"/>
                    <a:pt x="139" y="215"/>
                    <a:pt x="139" y="215"/>
                  </a:cubicBezTo>
                  <a:cubicBezTo>
                    <a:pt x="138" y="212"/>
                    <a:pt x="138" y="212"/>
                    <a:pt x="138" y="212"/>
                  </a:cubicBezTo>
                  <a:cubicBezTo>
                    <a:pt x="140" y="211"/>
                    <a:pt x="140" y="211"/>
                    <a:pt x="140" y="211"/>
                  </a:cubicBezTo>
                  <a:cubicBezTo>
                    <a:pt x="142" y="213"/>
                    <a:pt x="142" y="213"/>
                    <a:pt x="142" y="213"/>
                  </a:cubicBezTo>
                  <a:cubicBezTo>
                    <a:pt x="143" y="213"/>
                    <a:pt x="144" y="213"/>
                    <a:pt x="145" y="213"/>
                  </a:cubicBezTo>
                  <a:cubicBezTo>
                    <a:pt x="145" y="210"/>
                    <a:pt x="145" y="210"/>
                    <a:pt x="145" y="210"/>
                  </a:cubicBezTo>
                  <a:cubicBezTo>
                    <a:pt x="148" y="211"/>
                    <a:pt x="148" y="211"/>
                    <a:pt x="148" y="211"/>
                  </a:cubicBezTo>
                  <a:cubicBezTo>
                    <a:pt x="148" y="211"/>
                    <a:pt x="148" y="211"/>
                    <a:pt x="148" y="211"/>
                  </a:cubicBezTo>
                  <a:cubicBezTo>
                    <a:pt x="148" y="213"/>
                    <a:pt x="148" y="213"/>
                    <a:pt x="148" y="213"/>
                  </a:cubicBezTo>
                  <a:cubicBezTo>
                    <a:pt x="148" y="214"/>
                    <a:pt x="149" y="214"/>
                    <a:pt x="150" y="215"/>
                  </a:cubicBezTo>
                  <a:cubicBezTo>
                    <a:pt x="152" y="214"/>
                    <a:pt x="152" y="214"/>
                    <a:pt x="152" y="214"/>
                  </a:cubicBezTo>
                  <a:cubicBezTo>
                    <a:pt x="154" y="216"/>
                    <a:pt x="154" y="216"/>
                    <a:pt x="154" y="216"/>
                  </a:cubicBezTo>
                  <a:cubicBezTo>
                    <a:pt x="151" y="218"/>
                    <a:pt x="151" y="218"/>
                    <a:pt x="151" y="218"/>
                  </a:cubicBezTo>
                  <a:cubicBezTo>
                    <a:pt x="152" y="219"/>
                    <a:pt x="152" y="220"/>
                    <a:pt x="152" y="221"/>
                  </a:cubicBezTo>
                  <a:cubicBezTo>
                    <a:pt x="155" y="221"/>
                    <a:pt x="155" y="221"/>
                    <a:pt x="155" y="221"/>
                  </a:cubicBezTo>
                  <a:lnTo>
                    <a:pt x="154" y="224"/>
                  </a:ln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217" name="Freeform 197">
              <a:extLst>
                <a:ext uri="{FF2B5EF4-FFF2-40B4-BE49-F238E27FC236}">
                  <a16:creationId xmlns:a16="http://schemas.microsoft.com/office/drawing/2014/main" id="{083039F0-F797-4696-9876-6744F10F0616}"/>
                </a:ext>
              </a:extLst>
            </p:cNvPr>
            <p:cNvSpPr>
              <a:spLocks/>
            </p:cNvSpPr>
            <p:nvPr/>
          </p:nvSpPr>
          <p:spPr bwMode="auto">
            <a:xfrm>
              <a:off x="17017807" y="12892778"/>
              <a:ext cx="157947" cy="157947"/>
            </a:xfrm>
            <a:custGeom>
              <a:avLst/>
              <a:gdLst>
                <a:gd name="T0" fmla="*/ 4 w 6"/>
                <a:gd name="T1" fmla="*/ 1 h 6"/>
                <a:gd name="T2" fmla="*/ 0 w 6"/>
                <a:gd name="T3" fmla="*/ 2 h 6"/>
                <a:gd name="T4" fmla="*/ 2 w 6"/>
                <a:gd name="T5" fmla="*/ 6 h 6"/>
                <a:gd name="T6" fmla="*/ 6 w 6"/>
                <a:gd name="T7" fmla="*/ 4 h 6"/>
                <a:gd name="T8" fmla="*/ 4 w 6"/>
                <a:gd name="T9" fmla="*/ 1 h 6"/>
              </a:gdLst>
              <a:ahLst/>
              <a:cxnLst>
                <a:cxn ang="0">
                  <a:pos x="T0" y="T1"/>
                </a:cxn>
                <a:cxn ang="0">
                  <a:pos x="T2" y="T3"/>
                </a:cxn>
                <a:cxn ang="0">
                  <a:pos x="T4" y="T5"/>
                </a:cxn>
                <a:cxn ang="0">
                  <a:pos x="T6" y="T7"/>
                </a:cxn>
                <a:cxn ang="0">
                  <a:pos x="T8" y="T9"/>
                </a:cxn>
              </a:cxnLst>
              <a:rect l="0" t="0" r="r" b="b"/>
              <a:pathLst>
                <a:path w="6" h="6">
                  <a:moveTo>
                    <a:pt x="4" y="1"/>
                  </a:moveTo>
                  <a:cubicBezTo>
                    <a:pt x="2" y="0"/>
                    <a:pt x="1" y="1"/>
                    <a:pt x="0" y="2"/>
                  </a:cubicBezTo>
                  <a:cubicBezTo>
                    <a:pt x="0" y="4"/>
                    <a:pt x="1" y="5"/>
                    <a:pt x="2" y="6"/>
                  </a:cubicBezTo>
                  <a:cubicBezTo>
                    <a:pt x="4" y="6"/>
                    <a:pt x="5" y="5"/>
                    <a:pt x="6" y="4"/>
                  </a:cubicBezTo>
                  <a:cubicBezTo>
                    <a:pt x="6" y="2"/>
                    <a:pt x="5" y="1"/>
                    <a:pt x="4" y="1"/>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218" name="Freeform 198">
              <a:extLst>
                <a:ext uri="{FF2B5EF4-FFF2-40B4-BE49-F238E27FC236}">
                  <a16:creationId xmlns:a16="http://schemas.microsoft.com/office/drawing/2014/main" id="{20E3C566-786E-4871-98A8-D64ADC827BCC}"/>
                </a:ext>
              </a:extLst>
            </p:cNvPr>
            <p:cNvSpPr>
              <a:spLocks/>
            </p:cNvSpPr>
            <p:nvPr/>
          </p:nvSpPr>
          <p:spPr bwMode="auto">
            <a:xfrm>
              <a:off x="16859860" y="10194512"/>
              <a:ext cx="236920" cy="236920"/>
            </a:xfrm>
            <a:custGeom>
              <a:avLst/>
              <a:gdLst>
                <a:gd name="T0" fmla="*/ 3 w 9"/>
                <a:gd name="T1" fmla="*/ 9 h 9"/>
                <a:gd name="T2" fmla="*/ 9 w 9"/>
                <a:gd name="T3" fmla="*/ 6 h 9"/>
                <a:gd name="T4" fmla="*/ 6 w 9"/>
                <a:gd name="T5" fmla="*/ 0 h 9"/>
                <a:gd name="T6" fmla="*/ 0 w 9"/>
                <a:gd name="T7" fmla="*/ 3 h 9"/>
                <a:gd name="T8" fmla="*/ 3 w 9"/>
                <a:gd name="T9" fmla="*/ 9 h 9"/>
              </a:gdLst>
              <a:ahLst/>
              <a:cxnLst>
                <a:cxn ang="0">
                  <a:pos x="T0" y="T1"/>
                </a:cxn>
                <a:cxn ang="0">
                  <a:pos x="T2" y="T3"/>
                </a:cxn>
                <a:cxn ang="0">
                  <a:pos x="T4" y="T5"/>
                </a:cxn>
                <a:cxn ang="0">
                  <a:pos x="T6" y="T7"/>
                </a:cxn>
                <a:cxn ang="0">
                  <a:pos x="T8" y="T9"/>
                </a:cxn>
              </a:cxnLst>
              <a:rect l="0" t="0" r="r" b="b"/>
              <a:pathLst>
                <a:path w="9" h="9">
                  <a:moveTo>
                    <a:pt x="3" y="9"/>
                  </a:moveTo>
                  <a:cubicBezTo>
                    <a:pt x="6" y="9"/>
                    <a:pt x="8" y="8"/>
                    <a:pt x="9" y="6"/>
                  </a:cubicBezTo>
                  <a:cubicBezTo>
                    <a:pt x="9" y="3"/>
                    <a:pt x="8" y="1"/>
                    <a:pt x="6" y="0"/>
                  </a:cubicBezTo>
                  <a:cubicBezTo>
                    <a:pt x="3" y="0"/>
                    <a:pt x="1" y="1"/>
                    <a:pt x="0" y="3"/>
                  </a:cubicBezTo>
                  <a:cubicBezTo>
                    <a:pt x="0" y="6"/>
                    <a:pt x="1" y="8"/>
                    <a:pt x="3" y="9"/>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219" name="Freeform 199">
              <a:extLst>
                <a:ext uri="{FF2B5EF4-FFF2-40B4-BE49-F238E27FC236}">
                  <a16:creationId xmlns:a16="http://schemas.microsoft.com/office/drawing/2014/main" id="{7D78F5C4-46CE-454D-8E86-A807DC486EE8}"/>
                </a:ext>
              </a:extLst>
            </p:cNvPr>
            <p:cNvSpPr>
              <a:spLocks/>
            </p:cNvSpPr>
            <p:nvPr/>
          </p:nvSpPr>
          <p:spPr bwMode="auto">
            <a:xfrm>
              <a:off x="16517641" y="12919102"/>
              <a:ext cx="157947" cy="157947"/>
            </a:xfrm>
            <a:custGeom>
              <a:avLst/>
              <a:gdLst>
                <a:gd name="T0" fmla="*/ 4 w 6"/>
                <a:gd name="T1" fmla="*/ 1 h 6"/>
                <a:gd name="T2" fmla="*/ 1 w 6"/>
                <a:gd name="T3" fmla="*/ 3 h 6"/>
                <a:gd name="T4" fmla="*/ 3 w 6"/>
                <a:gd name="T5" fmla="*/ 6 h 6"/>
                <a:gd name="T6" fmla="*/ 6 w 6"/>
                <a:gd name="T7" fmla="*/ 4 h 6"/>
                <a:gd name="T8" fmla="*/ 4 w 6"/>
                <a:gd name="T9" fmla="*/ 1 h 6"/>
              </a:gdLst>
              <a:ahLst/>
              <a:cxnLst>
                <a:cxn ang="0">
                  <a:pos x="T0" y="T1"/>
                </a:cxn>
                <a:cxn ang="0">
                  <a:pos x="T2" y="T3"/>
                </a:cxn>
                <a:cxn ang="0">
                  <a:pos x="T4" y="T5"/>
                </a:cxn>
                <a:cxn ang="0">
                  <a:pos x="T6" y="T7"/>
                </a:cxn>
                <a:cxn ang="0">
                  <a:pos x="T8" y="T9"/>
                </a:cxn>
              </a:cxnLst>
              <a:rect l="0" t="0" r="r" b="b"/>
              <a:pathLst>
                <a:path w="6" h="6">
                  <a:moveTo>
                    <a:pt x="4" y="1"/>
                  </a:moveTo>
                  <a:cubicBezTo>
                    <a:pt x="3" y="0"/>
                    <a:pt x="1" y="1"/>
                    <a:pt x="1" y="3"/>
                  </a:cubicBezTo>
                  <a:cubicBezTo>
                    <a:pt x="0" y="4"/>
                    <a:pt x="1" y="6"/>
                    <a:pt x="3" y="6"/>
                  </a:cubicBezTo>
                  <a:cubicBezTo>
                    <a:pt x="4" y="6"/>
                    <a:pt x="6" y="5"/>
                    <a:pt x="6" y="4"/>
                  </a:cubicBezTo>
                  <a:cubicBezTo>
                    <a:pt x="6" y="3"/>
                    <a:pt x="5" y="1"/>
                    <a:pt x="4" y="1"/>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220" name="Freeform 200">
              <a:extLst>
                <a:ext uri="{FF2B5EF4-FFF2-40B4-BE49-F238E27FC236}">
                  <a16:creationId xmlns:a16="http://schemas.microsoft.com/office/drawing/2014/main" id="{8D568C64-C07D-4C14-8F9A-EB7F41DCCD2A}"/>
                </a:ext>
              </a:extLst>
            </p:cNvPr>
            <p:cNvSpPr>
              <a:spLocks noEditPoints="1"/>
            </p:cNvSpPr>
            <p:nvPr/>
          </p:nvSpPr>
          <p:spPr bwMode="auto">
            <a:xfrm>
              <a:off x="15723520" y="10721002"/>
              <a:ext cx="952072" cy="982782"/>
            </a:xfrm>
            <a:custGeom>
              <a:avLst/>
              <a:gdLst>
                <a:gd name="T0" fmla="*/ 22 w 36"/>
                <a:gd name="T1" fmla="*/ 35 h 37"/>
                <a:gd name="T2" fmla="*/ 35 w 36"/>
                <a:gd name="T3" fmla="*/ 15 h 37"/>
                <a:gd name="T4" fmla="*/ 15 w 36"/>
                <a:gd name="T5" fmla="*/ 2 h 37"/>
                <a:gd name="T6" fmla="*/ 2 w 36"/>
                <a:gd name="T7" fmla="*/ 22 h 37"/>
                <a:gd name="T8" fmla="*/ 22 w 36"/>
                <a:gd name="T9" fmla="*/ 35 h 37"/>
                <a:gd name="T10" fmla="*/ 16 w 36"/>
                <a:gd name="T11" fmla="*/ 8 h 37"/>
                <a:gd name="T12" fmla="*/ 29 w 36"/>
                <a:gd name="T13" fmla="*/ 17 h 37"/>
                <a:gd name="T14" fmla="*/ 21 w 36"/>
                <a:gd name="T15" fmla="*/ 30 h 37"/>
                <a:gd name="T16" fmla="*/ 7 w 36"/>
                <a:gd name="T17" fmla="*/ 21 h 37"/>
                <a:gd name="T18" fmla="*/ 16 w 36"/>
                <a:gd name="T19"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7">
                  <a:moveTo>
                    <a:pt x="22" y="35"/>
                  </a:moveTo>
                  <a:cubicBezTo>
                    <a:pt x="31" y="34"/>
                    <a:pt x="36" y="25"/>
                    <a:pt x="35" y="15"/>
                  </a:cubicBezTo>
                  <a:cubicBezTo>
                    <a:pt x="33" y="6"/>
                    <a:pt x="24" y="0"/>
                    <a:pt x="15" y="2"/>
                  </a:cubicBezTo>
                  <a:cubicBezTo>
                    <a:pt x="6" y="4"/>
                    <a:pt x="0" y="13"/>
                    <a:pt x="2" y="22"/>
                  </a:cubicBezTo>
                  <a:cubicBezTo>
                    <a:pt x="4" y="31"/>
                    <a:pt x="13" y="37"/>
                    <a:pt x="22" y="35"/>
                  </a:cubicBezTo>
                  <a:close/>
                  <a:moveTo>
                    <a:pt x="16" y="8"/>
                  </a:moveTo>
                  <a:cubicBezTo>
                    <a:pt x="22" y="6"/>
                    <a:pt x="28" y="10"/>
                    <a:pt x="29" y="17"/>
                  </a:cubicBezTo>
                  <a:cubicBezTo>
                    <a:pt x="31" y="23"/>
                    <a:pt x="27" y="29"/>
                    <a:pt x="21" y="30"/>
                  </a:cubicBezTo>
                  <a:cubicBezTo>
                    <a:pt x="15" y="31"/>
                    <a:pt x="9" y="27"/>
                    <a:pt x="7" y="21"/>
                  </a:cubicBezTo>
                  <a:cubicBezTo>
                    <a:pt x="6" y="15"/>
                    <a:pt x="10" y="9"/>
                    <a:pt x="16" y="8"/>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221" name="Freeform 201">
              <a:extLst>
                <a:ext uri="{FF2B5EF4-FFF2-40B4-BE49-F238E27FC236}">
                  <a16:creationId xmlns:a16="http://schemas.microsoft.com/office/drawing/2014/main" id="{332215C0-A4EA-403C-845B-3F63C117FB79}"/>
                </a:ext>
              </a:extLst>
            </p:cNvPr>
            <p:cNvSpPr>
              <a:spLocks/>
            </p:cNvSpPr>
            <p:nvPr/>
          </p:nvSpPr>
          <p:spPr bwMode="auto">
            <a:xfrm>
              <a:off x="15065406" y="11330856"/>
              <a:ext cx="131623" cy="131623"/>
            </a:xfrm>
            <a:custGeom>
              <a:avLst/>
              <a:gdLst>
                <a:gd name="T0" fmla="*/ 4 w 5"/>
                <a:gd name="T1" fmla="*/ 1 h 5"/>
                <a:gd name="T2" fmla="*/ 1 w 5"/>
                <a:gd name="T3" fmla="*/ 2 h 5"/>
                <a:gd name="T4" fmla="*/ 2 w 5"/>
                <a:gd name="T5" fmla="*/ 5 h 5"/>
                <a:gd name="T6" fmla="*/ 5 w 5"/>
                <a:gd name="T7" fmla="*/ 3 h 5"/>
                <a:gd name="T8" fmla="*/ 4 w 5"/>
                <a:gd name="T9" fmla="*/ 1 h 5"/>
              </a:gdLst>
              <a:ahLst/>
              <a:cxnLst>
                <a:cxn ang="0">
                  <a:pos x="T0" y="T1"/>
                </a:cxn>
                <a:cxn ang="0">
                  <a:pos x="T2" y="T3"/>
                </a:cxn>
                <a:cxn ang="0">
                  <a:pos x="T4" y="T5"/>
                </a:cxn>
                <a:cxn ang="0">
                  <a:pos x="T6" y="T7"/>
                </a:cxn>
                <a:cxn ang="0">
                  <a:pos x="T8" y="T9"/>
                </a:cxn>
              </a:cxnLst>
              <a:rect l="0" t="0" r="r" b="b"/>
              <a:pathLst>
                <a:path w="5" h="5">
                  <a:moveTo>
                    <a:pt x="4" y="1"/>
                  </a:moveTo>
                  <a:cubicBezTo>
                    <a:pt x="2" y="0"/>
                    <a:pt x="1" y="1"/>
                    <a:pt x="1" y="2"/>
                  </a:cubicBezTo>
                  <a:cubicBezTo>
                    <a:pt x="0" y="4"/>
                    <a:pt x="1" y="5"/>
                    <a:pt x="2" y="5"/>
                  </a:cubicBezTo>
                  <a:cubicBezTo>
                    <a:pt x="4" y="5"/>
                    <a:pt x="5" y="5"/>
                    <a:pt x="5" y="3"/>
                  </a:cubicBezTo>
                  <a:cubicBezTo>
                    <a:pt x="5" y="2"/>
                    <a:pt x="5" y="1"/>
                    <a:pt x="4" y="1"/>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222" name="Freeform 202">
              <a:extLst>
                <a:ext uri="{FF2B5EF4-FFF2-40B4-BE49-F238E27FC236}">
                  <a16:creationId xmlns:a16="http://schemas.microsoft.com/office/drawing/2014/main" id="{18896A46-0854-4009-A5D9-D737D323ED5C}"/>
                </a:ext>
              </a:extLst>
            </p:cNvPr>
            <p:cNvSpPr>
              <a:spLocks/>
            </p:cNvSpPr>
            <p:nvPr/>
          </p:nvSpPr>
          <p:spPr bwMode="auto">
            <a:xfrm>
              <a:off x="14802161" y="9163469"/>
              <a:ext cx="131623" cy="105298"/>
            </a:xfrm>
            <a:custGeom>
              <a:avLst/>
              <a:gdLst>
                <a:gd name="T0" fmla="*/ 3 w 5"/>
                <a:gd name="T1" fmla="*/ 4 h 4"/>
                <a:gd name="T2" fmla="*/ 5 w 5"/>
                <a:gd name="T3" fmla="*/ 2 h 4"/>
                <a:gd name="T4" fmla="*/ 2 w 5"/>
                <a:gd name="T5" fmla="*/ 0 h 4"/>
                <a:gd name="T6" fmla="*/ 0 w 5"/>
                <a:gd name="T7" fmla="*/ 2 h 4"/>
                <a:gd name="T8" fmla="*/ 3 w 5"/>
                <a:gd name="T9" fmla="*/ 4 h 4"/>
              </a:gdLst>
              <a:ahLst/>
              <a:cxnLst>
                <a:cxn ang="0">
                  <a:pos x="T0" y="T1"/>
                </a:cxn>
                <a:cxn ang="0">
                  <a:pos x="T2" y="T3"/>
                </a:cxn>
                <a:cxn ang="0">
                  <a:pos x="T4" y="T5"/>
                </a:cxn>
                <a:cxn ang="0">
                  <a:pos x="T6" y="T7"/>
                </a:cxn>
                <a:cxn ang="0">
                  <a:pos x="T8" y="T9"/>
                </a:cxn>
              </a:cxnLst>
              <a:rect l="0" t="0" r="r" b="b"/>
              <a:pathLst>
                <a:path w="5" h="4">
                  <a:moveTo>
                    <a:pt x="3" y="4"/>
                  </a:moveTo>
                  <a:cubicBezTo>
                    <a:pt x="4" y="4"/>
                    <a:pt x="5" y="3"/>
                    <a:pt x="5" y="2"/>
                  </a:cubicBezTo>
                  <a:cubicBezTo>
                    <a:pt x="4" y="0"/>
                    <a:pt x="3" y="0"/>
                    <a:pt x="2" y="0"/>
                  </a:cubicBezTo>
                  <a:cubicBezTo>
                    <a:pt x="1" y="0"/>
                    <a:pt x="0" y="1"/>
                    <a:pt x="0" y="2"/>
                  </a:cubicBezTo>
                  <a:cubicBezTo>
                    <a:pt x="0" y="4"/>
                    <a:pt x="2" y="4"/>
                    <a:pt x="3" y="4"/>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223" name="Freeform 203">
              <a:extLst>
                <a:ext uri="{FF2B5EF4-FFF2-40B4-BE49-F238E27FC236}">
                  <a16:creationId xmlns:a16="http://schemas.microsoft.com/office/drawing/2014/main" id="{0D8E3E19-4B7B-46F5-8743-64B9B101A7BC}"/>
                </a:ext>
              </a:extLst>
            </p:cNvPr>
            <p:cNvSpPr>
              <a:spLocks/>
            </p:cNvSpPr>
            <p:nvPr/>
          </p:nvSpPr>
          <p:spPr bwMode="auto">
            <a:xfrm>
              <a:off x="15118055" y="8316695"/>
              <a:ext cx="473842" cy="500166"/>
            </a:xfrm>
            <a:custGeom>
              <a:avLst/>
              <a:gdLst>
                <a:gd name="T0" fmla="*/ 18 w 18"/>
                <a:gd name="T1" fmla="*/ 14 h 19"/>
                <a:gd name="T2" fmla="*/ 10 w 18"/>
                <a:gd name="T3" fmla="*/ 0 h 19"/>
                <a:gd name="T4" fmla="*/ 0 w 18"/>
                <a:gd name="T5" fmla="*/ 10 h 19"/>
                <a:gd name="T6" fmla="*/ 14 w 18"/>
                <a:gd name="T7" fmla="*/ 19 h 19"/>
                <a:gd name="T8" fmla="*/ 18 w 18"/>
                <a:gd name="T9" fmla="*/ 14 h 19"/>
              </a:gdLst>
              <a:ahLst/>
              <a:cxnLst>
                <a:cxn ang="0">
                  <a:pos x="T0" y="T1"/>
                </a:cxn>
                <a:cxn ang="0">
                  <a:pos x="T2" y="T3"/>
                </a:cxn>
                <a:cxn ang="0">
                  <a:pos x="T4" y="T5"/>
                </a:cxn>
                <a:cxn ang="0">
                  <a:pos x="T6" y="T7"/>
                </a:cxn>
                <a:cxn ang="0">
                  <a:pos x="T8" y="T9"/>
                </a:cxn>
              </a:cxnLst>
              <a:rect l="0" t="0" r="r" b="b"/>
              <a:pathLst>
                <a:path w="18" h="19">
                  <a:moveTo>
                    <a:pt x="18" y="14"/>
                  </a:moveTo>
                  <a:cubicBezTo>
                    <a:pt x="10" y="0"/>
                    <a:pt x="10" y="0"/>
                    <a:pt x="10" y="0"/>
                  </a:cubicBezTo>
                  <a:cubicBezTo>
                    <a:pt x="6" y="3"/>
                    <a:pt x="2" y="6"/>
                    <a:pt x="0" y="10"/>
                  </a:cubicBezTo>
                  <a:cubicBezTo>
                    <a:pt x="14" y="19"/>
                    <a:pt x="14" y="19"/>
                    <a:pt x="14" y="19"/>
                  </a:cubicBezTo>
                  <a:cubicBezTo>
                    <a:pt x="15" y="17"/>
                    <a:pt x="17" y="15"/>
                    <a:pt x="18" y="14"/>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224" name="Freeform 204">
              <a:extLst>
                <a:ext uri="{FF2B5EF4-FFF2-40B4-BE49-F238E27FC236}">
                  <a16:creationId xmlns:a16="http://schemas.microsoft.com/office/drawing/2014/main" id="{50DFBDC3-FD4B-4F5D-9406-F8F80B36FDCA}"/>
                </a:ext>
              </a:extLst>
            </p:cNvPr>
            <p:cNvSpPr>
              <a:spLocks/>
            </p:cNvSpPr>
            <p:nvPr/>
          </p:nvSpPr>
          <p:spPr bwMode="auto">
            <a:xfrm>
              <a:off x="14986432" y="8632590"/>
              <a:ext cx="473842" cy="399257"/>
            </a:xfrm>
            <a:custGeom>
              <a:avLst/>
              <a:gdLst>
                <a:gd name="T0" fmla="*/ 16 w 18"/>
                <a:gd name="T1" fmla="*/ 15 h 15"/>
                <a:gd name="T2" fmla="*/ 18 w 18"/>
                <a:gd name="T3" fmla="*/ 8 h 15"/>
                <a:gd name="T4" fmla="*/ 4 w 18"/>
                <a:gd name="T5" fmla="*/ 0 h 15"/>
                <a:gd name="T6" fmla="*/ 0 w 18"/>
                <a:gd name="T7" fmla="*/ 15 h 15"/>
                <a:gd name="T8" fmla="*/ 16 w 18"/>
                <a:gd name="T9" fmla="*/ 15 h 15"/>
              </a:gdLst>
              <a:ahLst/>
              <a:cxnLst>
                <a:cxn ang="0">
                  <a:pos x="T0" y="T1"/>
                </a:cxn>
                <a:cxn ang="0">
                  <a:pos x="T2" y="T3"/>
                </a:cxn>
                <a:cxn ang="0">
                  <a:pos x="T4" y="T5"/>
                </a:cxn>
                <a:cxn ang="0">
                  <a:pos x="T6" y="T7"/>
                </a:cxn>
                <a:cxn ang="0">
                  <a:pos x="T8" y="T9"/>
                </a:cxn>
              </a:cxnLst>
              <a:rect l="0" t="0" r="r" b="b"/>
              <a:pathLst>
                <a:path w="18" h="15">
                  <a:moveTo>
                    <a:pt x="16" y="15"/>
                  </a:moveTo>
                  <a:cubicBezTo>
                    <a:pt x="16" y="12"/>
                    <a:pt x="17" y="10"/>
                    <a:pt x="18" y="8"/>
                  </a:cubicBezTo>
                  <a:cubicBezTo>
                    <a:pt x="4" y="0"/>
                    <a:pt x="4" y="0"/>
                    <a:pt x="4" y="0"/>
                  </a:cubicBezTo>
                  <a:cubicBezTo>
                    <a:pt x="1" y="4"/>
                    <a:pt x="0" y="9"/>
                    <a:pt x="0" y="15"/>
                  </a:cubicBezTo>
                  <a:lnTo>
                    <a:pt x="16" y="15"/>
                  </a:ln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225" name="Freeform 205">
              <a:extLst>
                <a:ext uri="{FF2B5EF4-FFF2-40B4-BE49-F238E27FC236}">
                  <a16:creationId xmlns:a16="http://schemas.microsoft.com/office/drawing/2014/main" id="{78F35F85-0C7A-455E-9EF7-2933331AE953}"/>
                </a:ext>
              </a:extLst>
            </p:cNvPr>
            <p:cNvSpPr>
              <a:spLocks/>
            </p:cNvSpPr>
            <p:nvPr/>
          </p:nvSpPr>
          <p:spPr bwMode="auto">
            <a:xfrm>
              <a:off x="14907458" y="8474642"/>
              <a:ext cx="131623" cy="131623"/>
            </a:xfrm>
            <a:custGeom>
              <a:avLst/>
              <a:gdLst>
                <a:gd name="T0" fmla="*/ 2 w 5"/>
                <a:gd name="T1" fmla="*/ 5 h 5"/>
                <a:gd name="T2" fmla="*/ 5 w 5"/>
                <a:gd name="T3" fmla="*/ 4 h 5"/>
                <a:gd name="T4" fmla="*/ 4 w 5"/>
                <a:gd name="T5" fmla="*/ 1 h 5"/>
                <a:gd name="T6" fmla="*/ 1 w 5"/>
                <a:gd name="T7" fmla="*/ 2 h 5"/>
                <a:gd name="T8" fmla="*/ 2 w 5"/>
                <a:gd name="T9" fmla="*/ 5 h 5"/>
              </a:gdLst>
              <a:ahLst/>
              <a:cxnLst>
                <a:cxn ang="0">
                  <a:pos x="T0" y="T1"/>
                </a:cxn>
                <a:cxn ang="0">
                  <a:pos x="T2" y="T3"/>
                </a:cxn>
                <a:cxn ang="0">
                  <a:pos x="T4" y="T5"/>
                </a:cxn>
                <a:cxn ang="0">
                  <a:pos x="T6" y="T7"/>
                </a:cxn>
                <a:cxn ang="0">
                  <a:pos x="T8" y="T9"/>
                </a:cxn>
              </a:cxnLst>
              <a:rect l="0" t="0" r="r" b="b"/>
              <a:pathLst>
                <a:path w="5" h="5">
                  <a:moveTo>
                    <a:pt x="2" y="5"/>
                  </a:moveTo>
                  <a:cubicBezTo>
                    <a:pt x="3" y="5"/>
                    <a:pt x="4" y="5"/>
                    <a:pt x="5" y="4"/>
                  </a:cubicBezTo>
                  <a:cubicBezTo>
                    <a:pt x="5" y="3"/>
                    <a:pt x="5" y="1"/>
                    <a:pt x="4" y="1"/>
                  </a:cubicBezTo>
                  <a:cubicBezTo>
                    <a:pt x="3" y="0"/>
                    <a:pt x="2" y="1"/>
                    <a:pt x="1" y="2"/>
                  </a:cubicBezTo>
                  <a:cubicBezTo>
                    <a:pt x="0" y="3"/>
                    <a:pt x="1" y="4"/>
                    <a:pt x="2" y="5"/>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226" name="Freeform 207">
              <a:extLst>
                <a:ext uri="{FF2B5EF4-FFF2-40B4-BE49-F238E27FC236}">
                  <a16:creationId xmlns:a16="http://schemas.microsoft.com/office/drawing/2014/main" id="{E826AE1C-6A4E-47C3-A485-51A4E78E5F1D}"/>
                </a:ext>
              </a:extLst>
            </p:cNvPr>
            <p:cNvSpPr>
              <a:spLocks/>
            </p:cNvSpPr>
            <p:nvPr/>
          </p:nvSpPr>
          <p:spPr bwMode="auto">
            <a:xfrm>
              <a:off x="14802161" y="8816863"/>
              <a:ext cx="131623" cy="105298"/>
            </a:xfrm>
            <a:custGeom>
              <a:avLst/>
              <a:gdLst>
                <a:gd name="T0" fmla="*/ 2 w 5"/>
                <a:gd name="T1" fmla="*/ 4 h 4"/>
                <a:gd name="T2" fmla="*/ 5 w 5"/>
                <a:gd name="T3" fmla="*/ 2 h 4"/>
                <a:gd name="T4" fmla="*/ 3 w 5"/>
                <a:gd name="T5" fmla="*/ 0 h 4"/>
                <a:gd name="T6" fmla="*/ 0 w 5"/>
                <a:gd name="T7" fmla="*/ 2 h 4"/>
                <a:gd name="T8" fmla="*/ 2 w 5"/>
                <a:gd name="T9" fmla="*/ 4 h 4"/>
              </a:gdLst>
              <a:ahLst/>
              <a:cxnLst>
                <a:cxn ang="0">
                  <a:pos x="T0" y="T1"/>
                </a:cxn>
                <a:cxn ang="0">
                  <a:pos x="T2" y="T3"/>
                </a:cxn>
                <a:cxn ang="0">
                  <a:pos x="T4" y="T5"/>
                </a:cxn>
                <a:cxn ang="0">
                  <a:pos x="T6" y="T7"/>
                </a:cxn>
                <a:cxn ang="0">
                  <a:pos x="T8" y="T9"/>
                </a:cxn>
              </a:cxnLst>
              <a:rect l="0" t="0" r="r" b="b"/>
              <a:pathLst>
                <a:path w="5" h="4">
                  <a:moveTo>
                    <a:pt x="2" y="4"/>
                  </a:moveTo>
                  <a:cubicBezTo>
                    <a:pt x="3" y="4"/>
                    <a:pt x="4" y="4"/>
                    <a:pt x="5" y="2"/>
                  </a:cubicBezTo>
                  <a:cubicBezTo>
                    <a:pt x="5" y="1"/>
                    <a:pt x="4" y="0"/>
                    <a:pt x="3" y="0"/>
                  </a:cubicBezTo>
                  <a:cubicBezTo>
                    <a:pt x="2" y="0"/>
                    <a:pt x="0" y="0"/>
                    <a:pt x="0" y="2"/>
                  </a:cubicBezTo>
                  <a:cubicBezTo>
                    <a:pt x="0" y="3"/>
                    <a:pt x="1" y="4"/>
                    <a:pt x="2" y="4"/>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sp>
          <p:nvSpPr>
            <p:cNvPr id="227" name="Freeform 208">
              <a:extLst>
                <a:ext uri="{FF2B5EF4-FFF2-40B4-BE49-F238E27FC236}">
                  <a16:creationId xmlns:a16="http://schemas.microsoft.com/office/drawing/2014/main" id="{0078B562-CD10-4E86-905E-CC3B8CB985DC}"/>
                </a:ext>
              </a:extLst>
            </p:cNvPr>
            <p:cNvSpPr>
              <a:spLocks noEditPoints="1"/>
            </p:cNvSpPr>
            <p:nvPr/>
          </p:nvSpPr>
          <p:spPr bwMode="auto">
            <a:xfrm>
              <a:off x="14617888" y="10378787"/>
              <a:ext cx="605464" cy="583528"/>
            </a:xfrm>
            <a:custGeom>
              <a:avLst/>
              <a:gdLst>
                <a:gd name="T0" fmla="*/ 12 w 23"/>
                <a:gd name="T1" fmla="*/ 0 h 22"/>
                <a:gd name="T2" fmla="*/ 0 w 23"/>
                <a:gd name="T3" fmla="*/ 11 h 22"/>
                <a:gd name="T4" fmla="*/ 12 w 23"/>
                <a:gd name="T5" fmla="*/ 22 h 22"/>
                <a:gd name="T6" fmla="*/ 23 w 23"/>
                <a:gd name="T7" fmla="*/ 11 h 22"/>
                <a:gd name="T8" fmla="*/ 12 w 23"/>
                <a:gd name="T9" fmla="*/ 0 h 22"/>
                <a:gd name="T10" fmla="*/ 12 w 23"/>
                <a:gd name="T11" fmla="*/ 15 h 22"/>
                <a:gd name="T12" fmla="*/ 7 w 23"/>
                <a:gd name="T13" fmla="*/ 11 h 22"/>
                <a:gd name="T14" fmla="*/ 12 w 23"/>
                <a:gd name="T15" fmla="*/ 6 h 22"/>
                <a:gd name="T16" fmla="*/ 16 w 23"/>
                <a:gd name="T17" fmla="*/ 11 h 22"/>
                <a:gd name="T18" fmla="*/ 12 w 23"/>
                <a:gd name="T19"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2">
                  <a:moveTo>
                    <a:pt x="12" y="0"/>
                  </a:moveTo>
                  <a:cubicBezTo>
                    <a:pt x="5" y="0"/>
                    <a:pt x="0" y="5"/>
                    <a:pt x="0" y="11"/>
                  </a:cubicBezTo>
                  <a:cubicBezTo>
                    <a:pt x="0" y="17"/>
                    <a:pt x="5" y="22"/>
                    <a:pt x="12" y="22"/>
                  </a:cubicBezTo>
                  <a:cubicBezTo>
                    <a:pt x="18" y="22"/>
                    <a:pt x="23" y="17"/>
                    <a:pt x="23" y="11"/>
                  </a:cubicBezTo>
                  <a:cubicBezTo>
                    <a:pt x="23" y="5"/>
                    <a:pt x="18" y="0"/>
                    <a:pt x="12" y="0"/>
                  </a:cubicBezTo>
                  <a:close/>
                  <a:moveTo>
                    <a:pt x="12" y="15"/>
                  </a:moveTo>
                  <a:cubicBezTo>
                    <a:pt x="9" y="15"/>
                    <a:pt x="7" y="13"/>
                    <a:pt x="7" y="11"/>
                  </a:cubicBezTo>
                  <a:cubicBezTo>
                    <a:pt x="7" y="8"/>
                    <a:pt x="9" y="6"/>
                    <a:pt x="12" y="6"/>
                  </a:cubicBezTo>
                  <a:cubicBezTo>
                    <a:pt x="14" y="6"/>
                    <a:pt x="16" y="8"/>
                    <a:pt x="16" y="11"/>
                  </a:cubicBezTo>
                  <a:cubicBezTo>
                    <a:pt x="16" y="13"/>
                    <a:pt x="14" y="15"/>
                    <a:pt x="12" y="15"/>
                  </a:cubicBezTo>
                  <a:close/>
                </a:path>
              </a:pathLst>
            </a:custGeom>
            <a:grpFill/>
            <a:ln>
              <a:noFill/>
            </a:ln>
          </p:spPr>
          <p:txBody>
            <a:bodyPr vert="horz" wrap="square" lIns="45720" tIns="22860" rIns="45720" bIns="22860" numCol="1" anchor="t" anchorCtr="0" compatLnSpc="1">
              <a:prstTxWarp prst="textNoShape">
                <a:avLst/>
              </a:prstTxWarp>
            </a:bodyPr>
            <a:lstStyle/>
            <a:p>
              <a:endParaRPr lang="th-TH" sz="900"/>
            </a:p>
          </p:txBody>
        </p:sp>
      </p:grpSp>
      <p:grpSp>
        <p:nvGrpSpPr>
          <p:cNvPr id="228" name="กลุ่ม 153">
            <a:extLst>
              <a:ext uri="{FF2B5EF4-FFF2-40B4-BE49-F238E27FC236}">
                <a16:creationId xmlns:a16="http://schemas.microsoft.com/office/drawing/2014/main" id="{F7D31240-AA81-497E-BEAC-15B6DCDA99CB}"/>
              </a:ext>
            </a:extLst>
          </p:cNvPr>
          <p:cNvGrpSpPr/>
          <p:nvPr/>
        </p:nvGrpSpPr>
        <p:grpSpPr>
          <a:xfrm>
            <a:off x="1394226" y="1695395"/>
            <a:ext cx="1700534" cy="1813613"/>
            <a:chOff x="198437" y="9440773"/>
            <a:chExt cx="3401067" cy="3627225"/>
          </a:xfrm>
        </p:grpSpPr>
        <p:grpSp>
          <p:nvGrpSpPr>
            <p:cNvPr id="229" name="กลุ่ม 154">
              <a:extLst>
                <a:ext uri="{FF2B5EF4-FFF2-40B4-BE49-F238E27FC236}">
                  <a16:creationId xmlns:a16="http://schemas.microsoft.com/office/drawing/2014/main" id="{919DB207-CB2E-40A9-9873-4CFC40EB8420}"/>
                </a:ext>
              </a:extLst>
            </p:cNvPr>
            <p:cNvGrpSpPr/>
            <p:nvPr/>
          </p:nvGrpSpPr>
          <p:grpSpPr>
            <a:xfrm>
              <a:off x="198437" y="11232206"/>
              <a:ext cx="3293181" cy="765507"/>
              <a:chOff x="1309004" y="5980441"/>
              <a:chExt cx="3293181" cy="765507"/>
            </a:xfrm>
          </p:grpSpPr>
          <p:sp>
            <p:nvSpPr>
              <p:cNvPr id="233" name="Round Same Side Corner Rectangle 59">
                <a:extLst>
                  <a:ext uri="{FF2B5EF4-FFF2-40B4-BE49-F238E27FC236}">
                    <a16:creationId xmlns:a16="http://schemas.microsoft.com/office/drawing/2014/main" id="{6AB01F06-81A4-4D98-B9C8-91CDA29FA7E3}"/>
                  </a:ext>
                </a:extLst>
              </p:cNvPr>
              <p:cNvSpPr/>
              <p:nvPr/>
            </p:nvSpPr>
            <p:spPr>
              <a:xfrm rot="5400000">
                <a:off x="2583433" y="4777337"/>
                <a:ext cx="753065" cy="3184158"/>
              </a:xfrm>
              <a:prstGeom prst="round2SameRect">
                <a:avLst>
                  <a:gd name="adj1" fmla="val 50000"/>
                  <a:gd name="adj2"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09710" tIns="54855" rIns="109710" bIns="54855" rtlCol="0" anchor="ctr"/>
              <a:lstStyle/>
              <a:p>
                <a:pPr algn="r"/>
                <a:endParaRPr lang="bg-BG" sz="900" dirty="0"/>
              </a:p>
            </p:txBody>
          </p:sp>
          <p:sp>
            <p:nvSpPr>
              <p:cNvPr id="234" name="TextBox 159">
                <a:extLst>
                  <a:ext uri="{FF2B5EF4-FFF2-40B4-BE49-F238E27FC236}">
                    <a16:creationId xmlns:a16="http://schemas.microsoft.com/office/drawing/2014/main" id="{65239C5D-1E97-4D37-B080-5778E1D45C6A}"/>
                  </a:ext>
                </a:extLst>
              </p:cNvPr>
              <p:cNvSpPr txBox="1"/>
              <p:nvPr/>
            </p:nvSpPr>
            <p:spPr>
              <a:xfrm>
                <a:off x="1309004" y="5980441"/>
                <a:ext cx="3293181" cy="615553"/>
              </a:xfrm>
              <a:prstGeom prst="rect">
                <a:avLst/>
              </a:prstGeom>
              <a:noFill/>
            </p:spPr>
            <p:txBody>
              <a:bodyPr wrap="square" lIns="0" tIns="0" rIns="0" bIns="0" rtlCol="0">
                <a:spAutoFit/>
              </a:bodyPr>
              <a:lstStyle/>
              <a:p>
                <a:pPr algn="ctr"/>
                <a:r>
                  <a:rPr lang="en-US" sz="2000" b="1" dirty="0">
                    <a:solidFill>
                      <a:schemeClr val="bg1"/>
                    </a:solidFill>
                    <a:cs typeface="Lato Regular"/>
                  </a:rPr>
                  <a:t>Startup</a:t>
                </a:r>
              </a:p>
            </p:txBody>
          </p:sp>
        </p:grpSp>
        <p:sp>
          <p:nvSpPr>
            <p:cNvPr id="230" name="Rectangle 139">
              <a:extLst>
                <a:ext uri="{FF2B5EF4-FFF2-40B4-BE49-F238E27FC236}">
                  <a16:creationId xmlns:a16="http://schemas.microsoft.com/office/drawing/2014/main" id="{10DF8BAD-C1DF-483F-B8BA-8F9EBCB887D8}"/>
                </a:ext>
              </a:extLst>
            </p:cNvPr>
            <p:cNvSpPr/>
            <p:nvPr/>
          </p:nvSpPr>
          <p:spPr>
            <a:xfrm>
              <a:off x="1097745" y="9440773"/>
              <a:ext cx="1479473" cy="147985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id-ID" sz="900"/>
            </a:p>
          </p:txBody>
        </p:sp>
        <p:sp>
          <p:nvSpPr>
            <p:cNvPr id="231" name="TextBox 156">
              <a:extLst>
                <a:ext uri="{FF2B5EF4-FFF2-40B4-BE49-F238E27FC236}">
                  <a16:creationId xmlns:a16="http://schemas.microsoft.com/office/drawing/2014/main" id="{29842FE8-DCFD-4B6F-9B0C-48653A108871}"/>
                </a:ext>
              </a:extLst>
            </p:cNvPr>
            <p:cNvSpPr txBox="1"/>
            <p:nvPr/>
          </p:nvSpPr>
          <p:spPr>
            <a:xfrm>
              <a:off x="215019" y="12107772"/>
              <a:ext cx="3384485" cy="960226"/>
            </a:xfrm>
            <a:prstGeom prst="rect">
              <a:avLst/>
            </a:prstGeom>
            <a:noFill/>
          </p:spPr>
          <p:txBody>
            <a:bodyPr wrap="square" lIns="109710" tIns="54855" rIns="109710" bIns="54855" rtlCol="0">
              <a:spAutoFit/>
            </a:bodyPr>
            <a:lstStyle/>
            <a:p>
              <a:pPr algn="ctr"/>
              <a:r>
                <a:rPr lang="en-US" sz="1200" dirty="0">
                  <a:solidFill>
                    <a:schemeClr val="bg1">
                      <a:lumMod val="65000"/>
                    </a:schemeClr>
                  </a:solidFill>
                  <a:ea typeface="Lato" pitchFamily="34" charset="0"/>
                  <a:cs typeface="Lato" pitchFamily="34" charset="0"/>
                </a:rPr>
                <a:t>Lorem Ipsum has two main data statistical.</a:t>
              </a:r>
            </a:p>
          </p:txBody>
        </p:sp>
        <p:sp>
          <p:nvSpPr>
            <p:cNvPr id="232" name="Freeform 123">
              <a:extLst>
                <a:ext uri="{FF2B5EF4-FFF2-40B4-BE49-F238E27FC236}">
                  <a16:creationId xmlns:a16="http://schemas.microsoft.com/office/drawing/2014/main" id="{DFA05A45-DE0C-4038-9E46-31A951706565}"/>
                </a:ext>
              </a:extLst>
            </p:cNvPr>
            <p:cNvSpPr>
              <a:spLocks noChangeArrowheads="1"/>
            </p:cNvSpPr>
            <p:nvPr/>
          </p:nvSpPr>
          <p:spPr bwMode="auto">
            <a:xfrm>
              <a:off x="1372386" y="9776637"/>
              <a:ext cx="900445" cy="921546"/>
            </a:xfrm>
            <a:custGeom>
              <a:avLst/>
              <a:gdLst>
                <a:gd name="T0" fmla="*/ 275 w 452"/>
                <a:gd name="T1" fmla="*/ 301 h 462"/>
                <a:gd name="T2" fmla="*/ 275 w 452"/>
                <a:gd name="T3" fmla="*/ 301 h 462"/>
                <a:gd name="T4" fmla="*/ 434 w 452"/>
                <a:gd name="T5" fmla="*/ 26 h 462"/>
                <a:gd name="T6" fmla="*/ 434 w 452"/>
                <a:gd name="T7" fmla="*/ 18 h 462"/>
                <a:gd name="T8" fmla="*/ 425 w 452"/>
                <a:gd name="T9" fmla="*/ 18 h 462"/>
                <a:gd name="T10" fmla="*/ 159 w 452"/>
                <a:gd name="T11" fmla="*/ 178 h 462"/>
                <a:gd name="T12" fmla="*/ 9 w 452"/>
                <a:gd name="T13" fmla="*/ 301 h 462"/>
                <a:gd name="T14" fmla="*/ 35 w 452"/>
                <a:gd name="T15" fmla="*/ 328 h 462"/>
                <a:gd name="T16" fmla="*/ 88 w 452"/>
                <a:gd name="T17" fmla="*/ 310 h 462"/>
                <a:gd name="T18" fmla="*/ 151 w 452"/>
                <a:gd name="T19" fmla="*/ 372 h 462"/>
                <a:gd name="T20" fmla="*/ 133 w 452"/>
                <a:gd name="T21" fmla="*/ 425 h 462"/>
                <a:gd name="T22" fmla="*/ 151 w 452"/>
                <a:gd name="T23" fmla="*/ 452 h 462"/>
                <a:gd name="T24" fmla="*/ 275 w 452"/>
                <a:gd name="T25" fmla="*/ 301 h 462"/>
                <a:gd name="T26" fmla="*/ 301 w 452"/>
                <a:gd name="T27" fmla="*/ 150 h 462"/>
                <a:gd name="T28" fmla="*/ 301 w 452"/>
                <a:gd name="T29" fmla="*/ 150 h 462"/>
                <a:gd name="T30" fmla="*/ 301 w 452"/>
                <a:gd name="T31" fmla="*/ 97 h 462"/>
                <a:gd name="T32" fmla="*/ 354 w 452"/>
                <a:gd name="T33" fmla="*/ 97 h 462"/>
                <a:gd name="T34" fmla="*/ 354 w 452"/>
                <a:gd name="T35" fmla="*/ 150 h 462"/>
                <a:gd name="T36" fmla="*/ 301 w 452"/>
                <a:gd name="T37" fmla="*/ 1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bg1"/>
            </a:solidFill>
            <a:ln>
              <a:noFill/>
            </a:ln>
            <a:effectLst/>
          </p:spPr>
          <p:txBody>
            <a:bodyPr wrap="none" lIns="17145" tIns="8573" rIns="17145" bIns="8573" anchor="ctr"/>
            <a:lstStyle/>
            <a:p>
              <a:pPr>
                <a:defRPr/>
              </a:pPr>
              <a:endParaRPr lang="en-US" sz="900" dirty="0"/>
            </a:p>
          </p:txBody>
        </p:sp>
      </p:grpSp>
      <p:grpSp>
        <p:nvGrpSpPr>
          <p:cNvPr id="235" name="กลุ่ม 160">
            <a:extLst>
              <a:ext uri="{FF2B5EF4-FFF2-40B4-BE49-F238E27FC236}">
                <a16:creationId xmlns:a16="http://schemas.microsoft.com/office/drawing/2014/main" id="{1C4927A9-390C-4D8F-8319-26F76D994B5E}"/>
              </a:ext>
            </a:extLst>
          </p:cNvPr>
          <p:cNvGrpSpPr/>
          <p:nvPr/>
        </p:nvGrpSpPr>
        <p:grpSpPr>
          <a:xfrm>
            <a:off x="1423667" y="3851814"/>
            <a:ext cx="1700534" cy="1813613"/>
            <a:chOff x="198437" y="4876800"/>
            <a:chExt cx="3401067" cy="3627225"/>
          </a:xfrm>
        </p:grpSpPr>
        <p:grpSp>
          <p:nvGrpSpPr>
            <p:cNvPr id="236" name="กลุ่ม 161">
              <a:extLst>
                <a:ext uri="{FF2B5EF4-FFF2-40B4-BE49-F238E27FC236}">
                  <a16:creationId xmlns:a16="http://schemas.microsoft.com/office/drawing/2014/main" id="{1B0E0CC4-B80C-444B-BDDA-90FE8096C8CF}"/>
                </a:ext>
              </a:extLst>
            </p:cNvPr>
            <p:cNvGrpSpPr/>
            <p:nvPr/>
          </p:nvGrpSpPr>
          <p:grpSpPr>
            <a:xfrm>
              <a:off x="198437" y="6668233"/>
              <a:ext cx="3293181" cy="765507"/>
              <a:chOff x="1309004" y="5980441"/>
              <a:chExt cx="3293181" cy="765507"/>
            </a:xfrm>
          </p:grpSpPr>
          <p:sp>
            <p:nvSpPr>
              <p:cNvPr id="240" name="Round Same Side Corner Rectangle 59">
                <a:extLst>
                  <a:ext uri="{FF2B5EF4-FFF2-40B4-BE49-F238E27FC236}">
                    <a16:creationId xmlns:a16="http://schemas.microsoft.com/office/drawing/2014/main" id="{B6EAE967-27E5-441E-ACC2-AB8A16202FC5}"/>
                  </a:ext>
                </a:extLst>
              </p:cNvPr>
              <p:cNvSpPr/>
              <p:nvPr/>
            </p:nvSpPr>
            <p:spPr>
              <a:xfrm rot="5400000">
                <a:off x="2583433" y="4777337"/>
                <a:ext cx="753065" cy="3184158"/>
              </a:xfrm>
              <a:prstGeom prst="round2Same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09710" tIns="54855" rIns="109710" bIns="54855" rtlCol="0" anchor="ctr"/>
              <a:lstStyle/>
              <a:p>
                <a:pPr algn="r"/>
                <a:endParaRPr lang="bg-BG" sz="900" dirty="0"/>
              </a:p>
            </p:txBody>
          </p:sp>
          <p:sp>
            <p:nvSpPr>
              <p:cNvPr id="241" name="TextBox 166">
                <a:extLst>
                  <a:ext uri="{FF2B5EF4-FFF2-40B4-BE49-F238E27FC236}">
                    <a16:creationId xmlns:a16="http://schemas.microsoft.com/office/drawing/2014/main" id="{B3CB3083-2018-4E78-A25A-26E267448350}"/>
                  </a:ext>
                </a:extLst>
              </p:cNvPr>
              <p:cNvSpPr txBox="1"/>
              <p:nvPr/>
            </p:nvSpPr>
            <p:spPr>
              <a:xfrm>
                <a:off x="1309004" y="5980441"/>
                <a:ext cx="3293181" cy="615553"/>
              </a:xfrm>
              <a:prstGeom prst="rect">
                <a:avLst/>
              </a:prstGeom>
              <a:noFill/>
            </p:spPr>
            <p:txBody>
              <a:bodyPr wrap="square" lIns="0" tIns="0" rIns="0" bIns="0" rtlCol="0">
                <a:spAutoFit/>
              </a:bodyPr>
              <a:lstStyle/>
              <a:p>
                <a:pPr algn="ctr"/>
                <a:r>
                  <a:rPr lang="en-US" sz="2000" b="1" dirty="0">
                    <a:solidFill>
                      <a:schemeClr val="bg1"/>
                    </a:solidFill>
                    <a:cs typeface="Lato Regular"/>
                  </a:rPr>
                  <a:t>Step two</a:t>
                </a:r>
              </a:p>
            </p:txBody>
          </p:sp>
        </p:grpSp>
        <p:sp>
          <p:nvSpPr>
            <p:cNvPr id="237" name="Rectangle 139">
              <a:extLst>
                <a:ext uri="{FF2B5EF4-FFF2-40B4-BE49-F238E27FC236}">
                  <a16:creationId xmlns:a16="http://schemas.microsoft.com/office/drawing/2014/main" id="{FEB3B12D-22FA-49FD-8F0A-B307D14578D1}"/>
                </a:ext>
              </a:extLst>
            </p:cNvPr>
            <p:cNvSpPr/>
            <p:nvPr/>
          </p:nvSpPr>
          <p:spPr>
            <a:xfrm>
              <a:off x="1097745" y="4876800"/>
              <a:ext cx="1479473" cy="147985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id-ID" sz="900"/>
            </a:p>
          </p:txBody>
        </p:sp>
        <p:sp>
          <p:nvSpPr>
            <p:cNvPr id="238" name="TextBox 163">
              <a:extLst>
                <a:ext uri="{FF2B5EF4-FFF2-40B4-BE49-F238E27FC236}">
                  <a16:creationId xmlns:a16="http://schemas.microsoft.com/office/drawing/2014/main" id="{5A3F765E-4181-488B-83DA-32C86EA8304C}"/>
                </a:ext>
              </a:extLst>
            </p:cNvPr>
            <p:cNvSpPr txBox="1"/>
            <p:nvPr/>
          </p:nvSpPr>
          <p:spPr>
            <a:xfrm>
              <a:off x="215019" y="7543799"/>
              <a:ext cx="3384485" cy="960226"/>
            </a:xfrm>
            <a:prstGeom prst="rect">
              <a:avLst/>
            </a:prstGeom>
            <a:noFill/>
          </p:spPr>
          <p:txBody>
            <a:bodyPr wrap="square" lIns="109710" tIns="54855" rIns="109710" bIns="54855" rtlCol="0">
              <a:spAutoFit/>
            </a:bodyPr>
            <a:lstStyle/>
            <a:p>
              <a:pPr algn="ctr"/>
              <a:r>
                <a:rPr lang="en-US" sz="1200" dirty="0">
                  <a:solidFill>
                    <a:schemeClr val="bg1">
                      <a:lumMod val="65000"/>
                    </a:schemeClr>
                  </a:solidFill>
                  <a:ea typeface="Lato" pitchFamily="34" charset="0"/>
                  <a:cs typeface="Lato" pitchFamily="34" charset="0"/>
                </a:rPr>
                <a:t>Lorem Ipsum has two main data statistical.</a:t>
              </a:r>
            </a:p>
          </p:txBody>
        </p:sp>
        <p:sp>
          <p:nvSpPr>
            <p:cNvPr id="239" name="Freeform 119">
              <a:extLst>
                <a:ext uri="{FF2B5EF4-FFF2-40B4-BE49-F238E27FC236}">
                  <a16:creationId xmlns:a16="http://schemas.microsoft.com/office/drawing/2014/main" id="{28CC8118-D07E-4764-9A85-7A353E6B4FA6}"/>
                </a:ext>
              </a:extLst>
            </p:cNvPr>
            <p:cNvSpPr>
              <a:spLocks noChangeArrowheads="1"/>
            </p:cNvSpPr>
            <p:nvPr/>
          </p:nvSpPr>
          <p:spPr bwMode="auto">
            <a:xfrm>
              <a:off x="1340140" y="5134675"/>
              <a:ext cx="991897" cy="886374"/>
            </a:xfrm>
            <a:custGeom>
              <a:avLst/>
              <a:gdLst>
                <a:gd name="T0" fmla="*/ 443 w 497"/>
                <a:gd name="T1" fmla="*/ 70 h 444"/>
                <a:gd name="T2" fmla="*/ 443 w 497"/>
                <a:gd name="T3" fmla="*/ 70 h 444"/>
                <a:gd name="T4" fmla="*/ 426 w 497"/>
                <a:gd name="T5" fmla="*/ 70 h 444"/>
                <a:gd name="T6" fmla="*/ 426 w 497"/>
                <a:gd name="T7" fmla="*/ 443 h 444"/>
                <a:gd name="T8" fmla="*/ 443 w 497"/>
                <a:gd name="T9" fmla="*/ 443 h 444"/>
                <a:gd name="T10" fmla="*/ 496 w 497"/>
                <a:gd name="T11" fmla="*/ 398 h 444"/>
                <a:gd name="T12" fmla="*/ 496 w 497"/>
                <a:gd name="T13" fmla="*/ 124 h 444"/>
                <a:gd name="T14" fmla="*/ 443 w 497"/>
                <a:gd name="T15" fmla="*/ 70 h 444"/>
                <a:gd name="T16" fmla="*/ 0 w 497"/>
                <a:gd name="T17" fmla="*/ 124 h 444"/>
                <a:gd name="T18" fmla="*/ 0 w 497"/>
                <a:gd name="T19" fmla="*/ 124 h 444"/>
                <a:gd name="T20" fmla="*/ 0 w 497"/>
                <a:gd name="T21" fmla="*/ 398 h 444"/>
                <a:gd name="T22" fmla="*/ 53 w 497"/>
                <a:gd name="T23" fmla="*/ 443 h 444"/>
                <a:gd name="T24" fmla="*/ 71 w 497"/>
                <a:gd name="T25" fmla="*/ 443 h 444"/>
                <a:gd name="T26" fmla="*/ 71 w 497"/>
                <a:gd name="T27" fmla="*/ 70 h 444"/>
                <a:gd name="T28" fmla="*/ 53 w 497"/>
                <a:gd name="T29" fmla="*/ 70 h 444"/>
                <a:gd name="T30" fmla="*/ 0 w 497"/>
                <a:gd name="T31" fmla="*/ 124 h 444"/>
                <a:gd name="T32" fmla="*/ 337 w 497"/>
                <a:gd name="T33" fmla="*/ 26 h 444"/>
                <a:gd name="T34" fmla="*/ 337 w 497"/>
                <a:gd name="T35" fmla="*/ 26 h 444"/>
                <a:gd name="T36" fmla="*/ 248 w 497"/>
                <a:gd name="T37" fmla="*/ 0 h 444"/>
                <a:gd name="T38" fmla="*/ 160 w 497"/>
                <a:gd name="T39" fmla="*/ 26 h 444"/>
                <a:gd name="T40" fmla="*/ 160 w 497"/>
                <a:gd name="T41" fmla="*/ 70 h 444"/>
                <a:gd name="T42" fmla="*/ 107 w 497"/>
                <a:gd name="T43" fmla="*/ 70 h 444"/>
                <a:gd name="T44" fmla="*/ 107 w 497"/>
                <a:gd name="T45" fmla="*/ 443 h 444"/>
                <a:gd name="T46" fmla="*/ 390 w 497"/>
                <a:gd name="T47" fmla="*/ 443 h 444"/>
                <a:gd name="T48" fmla="*/ 390 w 497"/>
                <a:gd name="T49" fmla="*/ 70 h 444"/>
                <a:gd name="T50" fmla="*/ 337 w 497"/>
                <a:gd name="T51" fmla="*/ 70 h 444"/>
                <a:gd name="T52" fmla="*/ 337 w 497"/>
                <a:gd name="T53" fmla="*/ 26 h 444"/>
                <a:gd name="T54" fmla="*/ 301 w 497"/>
                <a:gd name="T55" fmla="*/ 70 h 444"/>
                <a:gd name="T56" fmla="*/ 301 w 497"/>
                <a:gd name="T57" fmla="*/ 70 h 444"/>
                <a:gd name="T58" fmla="*/ 195 w 497"/>
                <a:gd name="T59" fmla="*/ 70 h 444"/>
                <a:gd name="T60" fmla="*/ 195 w 497"/>
                <a:gd name="T61" fmla="*/ 44 h 444"/>
                <a:gd name="T62" fmla="*/ 248 w 497"/>
                <a:gd name="T63" fmla="*/ 26 h 444"/>
                <a:gd name="T64" fmla="*/ 301 w 497"/>
                <a:gd name="T65" fmla="*/ 44 h 444"/>
                <a:gd name="T66" fmla="*/ 301 w 497"/>
                <a:gd name="T67" fmla="*/ 7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44">
                  <a:moveTo>
                    <a:pt x="443" y="70"/>
                  </a:moveTo>
                  <a:lnTo>
                    <a:pt x="443" y="70"/>
                  </a:lnTo>
                  <a:cubicBezTo>
                    <a:pt x="426" y="70"/>
                    <a:pt x="426" y="70"/>
                    <a:pt x="426" y="70"/>
                  </a:cubicBezTo>
                  <a:cubicBezTo>
                    <a:pt x="426" y="443"/>
                    <a:pt x="426" y="443"/>
                    <a:pt x="426" y="443"/>
                  </a:cubicBezTo>
                  <a:cubicBezTo>
                    <a:pt x="443" y="443"/>
                    <a:pt x="443" y="443"/>
                    <a:pt x="443" y="443"/>
                  </a:cubicBezTo>
                  <a:cubicBezTo>
                    <a:pt x="479" y="443"/>
                    <a:pt x="496" y="425"/>
                    <a:pt x="496" y="398"/>
                  </a:cubicBezTo>
                  <a:cubicBezTo>
                    <a:pt x="496" y="124"/>
                    <a:pt x="496" y="124"/>
                    <a:pt x="496" y="124"/>
                  </a:cubicBezTo>
                  <a:cubicBezTo>
                    <a:pt x="496" y="97"/>
                    <a:pt x="479" y="70"/>
                    <a:pt x="443" y="70"/>
                  </a:cubicBezTo>
                  <a:close/>
                  <a:moveTo>
                    <a:pt x="0" y="124"/>
                  </a:moveTo>
                  <a:lnTo>
                    <a:pt x="0" y="124"/>
                  </a:lnTo>
                  <a:cubicBezTo>
                    <a:pt x="0" y="398"/>
                    <a:pt x="0" y="398"/>
                    <a:pt x="0" y="398"/>
                  </a:cubicBezTo>
                  <a:cubicBezTo>
                    <a:pt x="0" y="425"/>
                    <a:pt x="26" y="443"/>
                    <a:pt x="53" y="443"/>
                  </a:cubicBezTo>
                  <a:cubicBezTo>
                    <a:pt x="71" y="443"/>
                    <a:pt x="71" y="443"/>
                    <a:pt x="71" y="443"/>
                  </a:cubicBezTo>
                  <a:cubicBezTo>
                    <a:pt x="71" y="70"/>
                    <a:pt x="71" y="70"/>
                    <a:pt x="71" y="70"/>
                  </a:cubicBezTo>
                  <a:cubicBezTo>
                    <a:pt x="53" y="70"/>
                    <a:pt x="53" y="70"/>
                    <a:pt x="53" y="70"/>
                  </a:cubicBezTo>
                  <a:cubicBezTo>
                    <a:pt x="26" y="70"/>
                    <a:pt x="0" y="97"/>
                    <a:pt x="0" y="124"/>
                  </a:cubicBezTo>
                  <a:close/>
                  <a:moveTo>
                    <a:pt x="337" y="26"/>
                  </a:moveTo>
                  <a:lnTo>
                    <a:pt x="337" y="26"/>
                  </a:lnTo>
                  <a:cubicBezTo>
                    <a:pt x="319" y="17"/>
                    <a:pt x="292" y="0"/>
                    <a:pt x="248" y="0"/>
                  </a:cubicBezTo>
                  <a:cubicBezTo>
                    <a:pt x="204" y="0"/>
                    <a:pt x="177" y="17"/>
                    <a:pt x="160" y="26"/>
                  </a:cubicBezTo>
                  <a:cubicBezTo>
                    <a:pt x="160" y="70"/>
                    <a:pt x="160" y="70"/>
                    <a:pt x="160" y="70"/>
                  </a:cubicBezTo>
                  <a:cubicBezTo>
                    <a:pt x="107" y="70"/>
                    <a:pt x="107" y="70"/>
                    <a:pt x="107" y="70"/>
                  </a:cubicBezTo>
                  <a:cubicBezTo>
                    <a:pt x="107" y="443"/>
                    <a:pt x="107" y="443"/>
                    <a:pt x="107" y="443"/>
                  </a:cubicBezTo>
                  <a:cubicBezTo>
                    <a:pt x="390" y="443"/>
                    <a:pt x="390" y="443"/>
                    <a:pt x="390" y="443"/>
                  </a:cubicBezTo>
                  <a:cubicBezTo>
                    <a:pt x="390" y="70"/>
                    <a:pt x="390" y="70"/>
                    <a:pt x="390" y="70"/>
                  </a:cubicBezTo>
                  <a:cubicBezTo>
                    <a:pt x="337" y="70"/>
                    <a:pt x="337" y="70"/>
                    <a:pt x="337" y="70"/>
                  </a:cubicBezTo>
                  <a:lnTo>
                    <a:pt x="337" y="26"/>
                  </a:lnTo>
                  <a:close/>
                  <a:moveTo>
                    <a:pt x="301" y="70"/>
                  </a:moveTo>
                  <a:lnTo>
                    <a:pt x="301" y="70"/>
                  </a:lnTo>
                  <a:cubicBezTo>
                    <a:pt x="195" y="70"/>
                    <a:pt x="195" y="70"/>
                    <a:pt x="195" y="70"/>
                  </a:cubicBezTo>
                  <a:cubicBezTo>
                    <a:pt x="195" y="44"/>
                    <a:pt x="195" y="44"/>
                    <a:pt x="195" y="44"/>
                  </a:cubicBezTo>
                  <a:cubicBezTo>
                    <a:pt x="204" y="35"/>
                    <a:pt x="222" y="26"/>
                    <a:pt x="248" y="26"/>
                  </a:cubicBezTo>
                  <a:cubicBezTo>
                    <a:pt x="275" y="26"/>
                    <a:pt x="292" y="35"/>
                    <a:pt x="301" y="44"/>
                  </a:cubicBezTo>
                  <a:lnTo>
                    <a:pt x="301" y="70"/>
                  </a:lnTo>
                  <a:close/>
                </a:path>
              </a:pathLst>
            </a:custGeom>
            <a:solidFill>
              <a:schemeClr val="bg1"/>
            </a:solidFill>
            <a:ln>
              <a:noFill/>
            </a:ln>
            <a:effectLst/>
          </p:spPr>
          <p:txBody>
            <a:bodyPr wrap="none" lIns="17145" tIns="8573" rIns="17145" bIns="8573" anchor="ctr"/>
            <a:lstStyle/>
            <a:p>
              <a:pPr>
                <a:defRPr/>
              </a:pPr>
              <a:endParaRPr lang="en-US" sz="900" dirty="0"/>
            </a:p>
          </p:txBody>
        </p:sp>
      </p:grpSp>
      <p:grpSp>
        <p:nvGrpSpPr>
          <p:cNvPr id="242" name="กลุ่ม 195">
            <a:extLst>
              <a:ext uri="{FF2B5EF4-FFF2-40B4-BE49-F238E27FC236}">
                <a16:creationId xmlns:a16="http://schemas.microsoft.com/office/drawing/2014/main" id="{8CB95A3B-A2A3-4F20-B607-E5AFCFE4A238}"/>
              </a:ext>
            </a:extLst>
          </p:cNvPr>
          <p:cNvGrpSpPr/>
          <p:nvPr/>
        </p:nvGrpSpPr>
        <p:grpSpPr>
          <a:xfrm>
            <a:off x="9410700" y="1695395"/>
            <a:ext cx="1700534" cy="1813613"/>
            <a:chOff x="6322370" y="4800600"/>
            <a:chExt cx="3401067" cy="3627225"/>
          </a:xfrm>
        </p:grpSpPr>
        <p:grpSp>
          <p:nvGrpSpPr>
            <p:cNvPr id="243" name="กลุ่ม 196">
              <a:extLst>
                <a:ext uri="{FF2B5EF4-FFF2-40B4-BE49-F238E27FC236}">
                  <a16:creationId xmlns:a16="http://schemas.microsoft.com/office/drawing/2014/main" id="{03422C3A-C2A9-4C6B-84A0-CFF54AFA3FE4}"/>
                </a:ext>
              </a:extLst>
            </p:cNvPr>
            <p:cNvGrpSpPr/>
            <p:nvPr/>
          </p:nvGrpSpPr>
          <p:grpSpPr>
            <a:xfrm>
              <a:off x="6322370" y="6592033"/>
              <a:ext cx="3293181" cy="765507"/>
              <a:chOff x="1309004" y="5980441"/>
              <a:chExt cx="3293181" cy="765507"/>
            </a:xfrm>
          </p:grpSpPr>
          <p:sp>
            <p:nvSpPr>
              <p:cNvPr id="247" name="Round Same Side Corner Rectangle 59">
                <a:extLst>
                  <a:ext uri="{FF2B5EF4-FFF2-40B4-BE49-F238E27FC236}">
                    <a16:creationId xmlns:a16="http://schemas.microsoft.com/office/drawing/2014/main" id="{3A32EA01-BFDF-4107-B8AC-3DBA6FC752C0}"/>
                  </a:ext>
                </a:extLst>
              </p:cNvPr>
              <p:cNvSpPr/>
              <p:nvPr/>
            </p:nvSpPr>
            <p:spPr>
              <a:xfrm rot="5400000">
                <a:off x="2583433" y="4777337"/>
                <a:ext cx="753065" cy="3184158"/>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09710" tIns="54855" rIns="109710" bIns="54855" rtlCol="0" anchor="ctr"/>
              <a:lstStyle/>
              <a:p>
                <a:pPr algn="r"/>
                <a:endParaRPr lang="bg-BG" sz="900" dirty="0"/>
              </a:p>
            </p:txBody>
          </p:sp>
          <p:sp>
            <p:nvSpPr>
              <p:cNvPr id="248" name="TextBox 201">
                <a:extLst>
                  <a:ext uri="{FF2B5EF4-FFF2-40B4-BE49-F238E27FC236}">
                    <a16:creationId xmlns:a16="http://schemas.microsoft.com/office/drawing/2014/main" id="{32C81D60-1275-4522-90BA-88CF147407C2}"/>
                  </a:ext>
                </a:extLst>
              </p:cNvPr>
              <p:cNvSpPr txBox="1"/>
              <p:nvPr/>
            </p:nvSpPr>
            <p:spPr>
              <a:xfrm>
                <a:off x="1309004" y="5980441"/>
                <a:ext cx="3293181" cy="615553"/>
              </a:xfrm>
              <a:prstGeom prst="rect">
                <a:avLst/>
              </a:prstGeom>
              <a:noFill/>
            </p:spPr>
            <p:txBody>
              <a:bodyPr wrap="square" lIns="0" tIns="0" rIns="0" bIns="0" rtlCol="0">
                <a:spAutoFit/>
              </a:bodyPr>
              <a:lstStyle/>
              <a:p>
                <a:pPr algn="ctr"/>
                <a:r>
                  <a:rPr lang="en-US" sz="2000" b="1" dirty="0">
                    <a:solidFill>
                      <a:schemeClr val="bg1"/>
                    </a:solidFill>
                    <a:cs typeface="Lato Regular"/>
                  </a:rPr>
                  <a:t>Step three</a:t>
                </a:r>
              </a:p>
            </p:txBody>
          </p:sp>
        </p:grpSp>
        <p:sp>
          <p:nvSpPr>
            <p:cNvPr id="244" name="Rectangle 139">
              <a:extLst>
                <a:ext uri="{FF2B5EF4-FFF2-40B4-BE49-F238E27FC236}">
                  <a16:creationId xmlns:a16="http://schemas.microsoft.com/office/drawing/2014/main" id="{D1A56F29-ADCD-48E7-A803-37BFBB11CE8E}"/>
                </a:ext>
              </a:extLst>
            </p:cNvPr>
            <p:cNvSpPr/>
            <p:nvPr/>
          </p:nvSpPr>
          <p:spPr>
            <a:xfrm>
              <a:off x="7221678" y="4800600"/>
              <a:ext cx="1479473" cy="147985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id-ID" sz="900"/>
            </a:p>
          </p:txBody>
        </p:sp>
        <p:sp>
          <p:nvSpPr>
            <p:cNvPr id="245" name="TextBox 198">
              <a:extLst>
                <a:ext uri="{FF2B5EF4-FFF2-40B4-BE49-F238E27FC236}">
                  <a16:creationId xmlns:a16="http://schemas.microsoft.com/office/drawing/2014/main" id="{58B2AC56-13AF-477A-9E02-B5E70BEDF5CA}"/>
                </a:ext>
              </a:extLst>
            </p:cNvPr>
            <p:cNvSpPr txBox="1"/>
            <p:nvPr/>
          </p:nvSpPr>
          <p:spPr>
            <a:xfrm>
              <a:off x="6338952" y="7467599"/>
              <a:ext cx="3384485" cy="960226"/>
            </a:xfrm>
            <a:prstGeom prst="rect">
              <a:avLst/>
            </a:prstGeom>
            <a:noFill/>
          </p:spPr>
          <p:txBody>
            <a:bodyPr wrap="square" lIns="109710" tIns="54855" rIns="109710" bIns="54855" rtlCol="0">
              <a:spAutoFit/>
            </a:bodyPr>
            <a:lstStyle/>
            <a:p>
              <a:pPr algn="ctr"/>
              <a:r>
                <a:rPr lang="en-US" sz="1200" dirty="0">
                  <a:solidFill>
                    <a:schemeClr val="bg1">
                      <a:lumMod val="65000"/>
                    </a:schemeClr>
                  </a:solidFill>
                  <a:ea typeface="Lato" pitchFamily="34" charset="0"/>
                  <a:cs typeface="Lato" pitchFamily="34" charset="0"/>
                </a:rPr>
                <a:t>Lorem Ipsum has two main data statistical.</a:t>
              </a:r>
            </a:p>
          </p:txBody>
        </p:sp>
        <p:sp>
          <p:nvSpPr>
            <p:cNvPr id="246" name="Freeform 149">
              <a:extLst>
                <a:ext uri="{FF2B5EF4-FFF2-40B4-BE49-F238E27FC236}">
                  <a16:creationId xmlns:a16="http://schemas.microsoft.com/office/drawing/2014/main" id="{D52C6A99-F625-471A-BA76-A18EBBA107D8}"/>
                </a:ext>
              </a:extLst>
            </p:cNvPr>
            <p:cNvSpPr>
              <a:spLocks noChangeArrowheads="1"/>
            </p:cNvSpPr>
            <p:nvPr/>
          </p:nvSpPr>
          <p:spPr bwMode="auto">
            <a:xfrm>
              <a:off x="7589837" y="5085432"/>
              <a:ext cx="724573" cy="984860"/>
            </a:xfrm>
            <a:custGeom>
              <a:avLst/>
              <a:gdLst>
                <a:gd name="T0" fmla="*/ 106 w 364"/>
                <a:gd name="T1" fmla="*/ 479 h 498"/>
                <a:gd name="T2" fmla="*/ 106 w 364"/>
                <a:gd name="T3" fmla="*/ 479 h 498"/>
                <a:gd name="T4" fmla="*/ 176 w 364"/>
                <a:gd name="T5" fmla="*/ 497 h 498"/>
                <a:gd name="T6" fmla="*/ 248 w 364"/>
                <a:gd name="T7" fmla="*/ 479 h 498"/>
                <a:gd name="T8" fmla="*/ 248 w 364"/>
                <a:gd name="T9" fmla="*/ 426 h 498"/>
                <a:gd name="T10" fmla="*/ 106 w 364"/>
                <a:gd name="T11" fmla="*/ 426 h 498"/>
                <a:gd name="T12" fmla="*/ 106 w 364"/>
                <a:gd name="T13" fmla="*/ 479 h 498"/>
                <a:gd name="T14" fmla="*/ 248 w 364"/>
                <a:gd name="T15" fmla="*/ 400 h 498"/>
                <a:gd name="T16" fmla="*/ 248 w 364"/>
                <a:gd name="T17" fmla="*/ 400 h 498"/>
                <a:gd name="T18" fmla="*/ 354 w 364"/>
                <a:gd name="T19" fmla="*/ 151 h 498"/>
                <a:gd name="T20" fmla="*/ 176 w 364"/>
                <a:gd name="T21" fmla="*/ 0 h 498"/>
                <a:gd name="T22" fmla="*/ 0 w 364"/>
                <a:gd name="T23" fmla="*/ 151 h 498"/>
                <a:gd name="T24" fmla="*/ 106 w 364"/>
                <a:gd name="T25" fmla="*/ 400 h 498"/>
                <a:gd name="T26" fmla="*/ 248 w 364"/>
                <a:gd name="T27" fmla="*/ 400 h 498"/>
                <a:gd name="T28" fmla="*/ 53 w 364"/>
                <a:gd name="T29" fmla="*/ 151 h 498"/>
                <a:gd name="T30" fmla="*/ 53 w 364"/>
                <a:gd name="T31" fmla="*/ 151 h 498"/>
                <a:gd name="T32" fmla="*/ 176 w 364"/>
                <a:gd name="T33" fmla="*/ 53 h 498"/>
                <a:gd name="T34" fmla="*/ 301 w 364"/>
                <a:gd name="T35" fmla="*/ 151 h 498"/>
                <a:gd name="T36" fmla="*/ 257 w 364"/>
                <a:gd name="T37" fmla="*/ 249 h 498"/>
                <a:gd name="T38" fmla="*/ 194 w 364"/>
                <a:gd name="T39" fmla="*/ 355 h 498"/>
                <a:gd name="T40" fmla="*/ 159 w 364"/>
                <a:gd name="T41" fmla="*/ 355 h 498"/>
                <a:gd name="T42" fmla="*/ 97 w 364"/>
                <a:gd name="T43" fmla="*/ 249 h 498"/>
                <a:gd name="T44" fmla="*/ 53 w 364"/>
                <a:gd name="T45" fmla="*/ 151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4" h="498">
                  <a:moveTo>
                    <a:pt x="106" y="479"/>
                  </a:moveTo>
                  <a:lnTo>
                    <a:pt x="106" y="479"/>
                  </a:lnTo>
                  <a:cubicBezTo>
                    <a:pt x="123" y="488"/>
                    <a:pt x="150" y="497"/>
                    <a:pt x="176" y="497"/>
                  </a:cubicBezTo>
                  <a:cubicBezTo>
                    <a:pt x="203" y="497"/>
                    <a:pt x="229" y="488"/>
                    <a:pt x="248" y="479"/>
                  </a:cubicBezTo>
                  <a:cubicBezTo>
                    <a:pt x="248" y="426"/>
                    <a:pt x="248" y="426"/>
                    <a:pt x="248" y="426"/>
                  </a:cubicBezTo>
                  <a:cubicBezTo>
                    <a:pt x="106" y="426"/>
                    <a:pt x="106" y="426"/>
                    <a:pt x="106" y="426"/>
                  </a:cubicBezTo>
                  <a:lnTo>
                    <a:pt x="106" y="479"/>
                  </a:lnTo>
                  <a:close/>
                  <a:moveTo>
                    <a:pt x="248" y="400"/>
                  </a:moveTo>
                  <a:lnTo>
                    <a:pt x="248" y="400"/>
                  </a:lnTo>
                  <a:cubicBezTo>
                    <a:pt x="248" y="293"/>
                    <a:pt x="363" y="258"/>
                    <a:pt x="354" y="151"/>
                  </a:cubicBezTo>
                  <a:cubicBezTo>
                    <a:pt x="345" y="80"/>
                    <a:pt x="301" y="0"/>
                    <a:pt x="176" y="0"/>
                  </a:cubicBezTo>
                  <a:cubicBezTo>
                    <a:pt x="53" y="0"/>
                    <a:pt x="9" y="80"/>
                    <a:pt x="0" y="151"/>
                  </a:cubicBezTo>
                  <a:cubicBezTo>
                    <a:pt x="0" y="258"/>
                    <a:pt x="106" y="293"/>
                    <a:pt x="106" y="400"/>
                  </a:cubicBezTo>
                  <a:lnTo>
                    <a:pt x="248" y="400"/>
                  </a:lnTo>
                  <a:close/>
                  <a:moveTo>
                    <a:pt x="53" y="151"/>
                  </a:moveTo>
                  <a:lnTo>
                    <a:pt x="53" y="151"/>
                  </a:lnTo>
                  <a:cubicBezTo>
                    <a:pt x="62" y="89"/>
                    <a:pt x="106" y="53"/>
                    <a:pt x="176" y="53"/>
                  </a:cubicBezTo>
                  <a:cubicBezTo>
                    <a:pt x="248" y="53"/>
                    <a:pt x="292" y="89"/>
                    <a:pt x="301" y="151"/>
                  </a:cubicBezTo>
                  <a:cubicBezTo>
                    <a:pt x="301" y="187"/>
                    <a:pt x="283" y="213"/>
                    <a:pt x="257" y="249"/>
                  </a:cubicBezTo>
                  <a:cubicBezTo>
                    <a:pt x="229" y="275"/>
                    <a:pt x="213" y="311"/>
                    <a:pt x="194" y="355"/>
                  </a:cubicBezTo>
                  <a:cubicBezTo>
                    <a:pt x="159" y="355"/>
                    <a:pt x="159" y="355"/>
                    <a:pt x="159" y="355"/>
                  </a:cubicBezTo>
                  <a:cubicBezTo>
                    <a:pt x="141" y="311"/>
                    <a:pt x="123" y="275"/>
                    <a:pt x="97" y="249"/>
                  </a:cubicBezTo>
                  <a:cubicBezTo>
                    <a:pt x="70" y="213"/>
                    <a:pt x="53" y="187"/>
                    <a:pt x="53" y="151"/>
                  </a:cubicBezTo>
                  <a:close/>
                </a:path>
              </a:pathLst>
            </a:custGeom>
            <a:solidFill>
              <a:schemeClr val="bg1"/>
            </a:solidFill>
            <a:ln>
              <a:noFill/>
            </a:ln>
            <a:effectLst/>
          </p:spPr>
          <p:txBody>
            <a:bodyPr wrap="none" lIns="17145" tIns="8573" rIns="17145" bIns="8573" anchor="ctr"/>
            <a:lstStyle/>
            <a:p>
              <a:pPr>
                <a:defRPr/>
              </a:pPr>
              <a:endParaRPr lang="en-US" sz="900" dirty="0"/>
            </a:p>
          </p:txBody>
        </p:sp>
      </p:grpSp>
      <p:grpSp>
        <p:nvGrpSpPr>
          <p:cNvPr id="249" name="กลุ่ม 202">
            <a:extLst>
              <a:ext uri="{FF2B5EF4-FFF2-40B4-BE49-F238E27FC236}">
                <a16:creationId xmlns:a16="http://schemas.microsoft.com/office/drawing/2014/main" id="{E27C13FF-C012-4A35-94FB-47CF28005093}"/>
              </a:ext>
            </a:extLst>
          </p:cNvPr>
          <p:cNvGrpSpPr/>
          <p:nvPr/>
        </p:nvGrpSpPr>
        <p:grpSpPr>
          <a:xfrm>
            <a:off x="9444146" y="3840724"/>
            <a:ext cx="1700534" cy="1813613"/>
            <a:chOff x="6370637" y="9479173"/>
            <a:chExt cx="3401067" cy="3627225"/>
          </a:xfrm>
        </p:grpSpPr>
        <p:grpSp>
          <p:nvGrpSpPr>
            <p:cNvPr id="250" name="กลุ่ม 203">
              <a:extLst>
                <a:ext uri="{FF2B5EF4-FFF2-40B4-BE49-F238E27FC236}">
                  <a16:creationId xmlns:a16="http://schemas.microsoft.com/office/drawing/2014/main" id="{DCCE6530-835B-441F-B566-DDB230E19E3C}"/>
                </a:ext>
              </a:extLst>
            </p:cNvPr>
            <p:cNvGrpSpPr/>
            <p:nvPr/>
          </p:nvGrpSpPr>
          <p:grpSpPr>
            <a:xfrm>
              <a:off x="6370637" y="11270606"/>
              <a:ext cx="3293181" cy="765507"/>
              <a:chOff x="1309004" y="5980441"/>
              <a:chExt cx="3293181" cy="765507"/>
            </a:xfrm>
          </p:grpSpPr>
          <p:sp>
            <p:nvSpPr>
              <p:cNvPr id="254" name="Round Same Side Corner Rectangle 59">
                <a:extLst>
                  <a:ext uri="{FF2B5EF4-FFF2-40B4-BE49-F238E27FC236}">
                    <a16:creationId xmlns:a16="http://schemas.microsoft.com/office/drawing/2014/main" id="{C9F5C1EF-AE4C-4C35-ACA5-04E9CB8B4FCD}"/>
                  </a:ext>
                </a:extLst>
              </p:cNvPr>
              <p:cNvSpPr/>
              <p:nvPr/>
            </p:nvSpPr>
            <p:spPr>
              <a:xfrm rot="5400000">
                <a:off x="2583433" y="4777337"/>
                <a:ext cx="753065" cy="3184158"/>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09710" tIns="54855" rIns="109710" bIns="54855" rtlCol="0" anchor="ctr"/>
              <a:lstStyle/>
              <a:p>
                <a:pPr algn="r"/>
                <a:endParaRPr lang="bg-BG" sz="900" dirty="0"/>
              </a:p>
            </p:txBody>
          </p:sp>
          <p:sp>
            <p:nvSpPr>
              <p:cNvPr id="255" name="TextBox 208">
                <a:extLst>
                  <a:ext uri="{FF2B5EF4-FFF2-40B4-BE49-F238E27FC236}">
                    <a16:creationId xmlns:a16="http://schemas.microsoft.com/office/drawing/2014/main" id="{FC53909A-FA46-40F0-8C9F-0478B6A06A8A}"/>
                  </a:ext>
                </a:extLst>
              </p:cNvPr>
              <p:cNvSpPr txBox="1"/>
              <p:nvPr/>
            </p:nvSpPr>
            <p:spPr>
              <a:xfrm>
                <a:off x="1309004" y="5980441"/>
                <a:ext cx="3293181" cy="615553"/>
              </a:xfrm>
              <a:prstGeom prst="rect">
                <a:avLst/>
              </a:prstGeom>
              <a:noFill/>
            </p:spPr>
            <p:txBody>
              <a:bodyPr wrap="square" lIns="0" tIns="0" rIns="0" bIns="0" rtlCol="0">
                <a:spAutoFit/>
              </a:bodyPr>
              <a:lstStyle/>
              <a:p>
                <a:pPr algn="ctr"/>
                <a:r>
                  <a:rPr lang="en-US" sz="2000" b="1" dirty="0">
                    <a:solidFill>
                      <a:schemeClr val="bg1"/>
                    </a:solidFill>
                    <a:cs typeface="Lato Regular"/>
                  </a:rPr>
                  <a:t>Step four</a:t>
                </a:r>
              </a:p>
            </p:txBody>
          </p:sp>
        </p:grpSp>
        <p:sp>
          <p:nvSpPr>
            <p:cNvPr id="251" name="Rectangle 139">
              <a:extLst>
                <a:ext uri="{FF2B5EF4-FFF2-40B4-BE49-F238E27FC236}">
                  <a16:creationId xmlns:a16="http://schemas.microsoft.com/office/drawing/2014/main" id="{BEFD4582-FDD5-4885-991E-DE17B7576C2D}"/>
                </a:ext>
              </a:extLst>
            </p:cNvPr>
            <p:cNvSpPr/>
            <p:nvPr/>
          </p:nvSpPr>
          <p:spPr>
            <a:xfrm>
              <a:off x="7269945" y="9479173"/>
              <a:ext cx="1479473" cy="147985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id-ID" sz="900"/>
            </a:p>
          </p:txBody>
        </p:sp>
        <p:sp>
          <p:nvSpPr>
            <p:cNvPr id="252" name="TextBox 205">
              <a:extLst>
                <a:ext uri="{FF2B5EF4-FFF2-40B4-BE49-F238E27FC236}">
                  <a16:creationId xmlns:a16="http://schemas.microsoft.com/office/drawing/2014/main" id="{CA7F232A-DB44-4769-98DC-83522351D2AB}"/>
                </a:ext>
              </a:extLst>
            </p:cNvPr>
            <p:cNvSpPr txBox="1"/>
            <p:nvPr/>
          </p:nvSpPr>
          <p:spPr>
            <a:xfrm>
              <a:off x="6387219" y="12146172"/>
              <a:ext cx="3384485" cy="960226"/>
            </a:xfrm>
            <a:prstGeom prst="rect">
              <a:avLst/>
            </a:prstGeom>
            <a:noFill/>
          </p:spPr>
          <p:txBody>
            <a:bodyPr wrap="square" lIns="109710" tIns="54855" rIns="109710" bIns="54855" rtlCol="0">
              <a:spAutoFit/>
            </a:bodyPr>
            <a:lstStyle/>
            <a:p>
              <a:pPr algn="ctr"/>
              <a:r>
                <a:rPr lang="en-US" sz="1200" dirty="0">
                  <a:solidFill>
                    <a:schemeClr val="bg1">
                      <a:lumMod val="65000"/>
                    </a:schemeClr>
                  </a:solidFill>
                  <a:ea typeface="Lato" pitchFamily="34" charset="0"/>
                  <a:cs typeface="Lato" pitchFamily="34" charset="0"/>
                </a:rPr>
                <a:t>Lorem Ipsum has two main data statistical.</a:t>
              </a:r>
            </a:p>
          </p:txBody>
        </p:sp>
        <p:sp>
          <p:nvSpPr>
            <p:cNvPr id="253" name="Freeform 96">
              <a:extLst>
                <a:ext uri="{FF2B5EF4-FFF2-40B4-BE49-F238E27FC236}">
                  <a16:creationId xmlns:a16="http://schemas.microsoft.com/office/drawing/2014/main" id="{61F42A66-375D-4C99-A86C-881548358942}"/>
                </a:ext>
              </a:extLst>
            </p:cNvPr>
            <p:cNvSpPr>
              <a:spLocks noChangeArrowheads="1"/>
            </p:cNvSpPr>
            <p:nvPr/>
          </p:nvSpPr>
          <p:spPr bwMode="auto">
            <a:xfrm>
              <a:off x="7513731" y="9836512"/>
              <a:ext cx="991900" cy="865269"/>
            </a:xfrm>
            <a:custGeom>
              <a:avLst/>
              <a:gdLst>
                <a:gd name="T0" fmla="*/ 442 w 497"/>
                <a:gd name="T1" fmla="*/ 0 h 435"/>
                <a:gd name="T2" fmla="*/ 442 w 497"/>
                <a:gd name="T3" fmla="*/ 0 h 435"/>
                <a:gd name="T4" fmla="*/ 53 w 497"/>
                <a:gd name="T5" fmla="*/ 0 h 435"/>
                <a:gd name="T6" fmla="*/ 0 w 497"/>
                <a:gd name="T7" fmla="*/ 44 h 435"/>
                <a:gd name="T8" fmla="*/ 0 w 497"/>
                <a:gd name="T9" fmla="*/ 319 h 435"/>
                <a:gd name="T10" fmla="*/ 44 w 497"/>
                <a:gd name="T11" fmla="*/ 381 h 435"/>
                <a:gd name="T12" fmla="*/ 160 w 497"/>
                <a:gd name="T13" fmla="*/ 399 h 435"/>
                <a:gd name="T14" fmla="*/ 123 w 497"/>
                <a:gd name="T15" fmla="*/ 434 h 435"/>
                <a:gd name="T16" fmla="*/ 372 w 497"/>
                <a:gd name="T17" fmla="*/ 434 h 435"/>
                <a:gd name="T18" fmla="*/ 336 w 497"/>
                <a:gd name="T19" fmla="*/ 399 h 435"/>
                <a:gd name="T20" fmla="*/ 451 w 497"/>
                <a:gd name="T21" fmla="*/ 381 h 435"/>
                <a:gd name="T22" fmla="*/ 496 w 497"/>
                <a:gd name="T23" fmla="*/ 319 h 435"/>
                <a:gd name="T24" fmla="*/ 496 w 497"/>
                <a:gd name="T25" fmla="*/ 44 h 435"/>
                <a:gd name="T26" fmla="*/ 442 w 497"/>
                <a:gd name="T27" fmla="*/ 0 h 435"/>
                <a:gd name="T28" fmla="*/ 442 w 497"/>
                <a:gd name="T29" fmla="*/ 319 h 435"/>
                <a:gd name="T30" fmla="*/ 442 w 497"/>
                <a:gd name="T31" fmla="*/ 319 h 435"/>
                <a:gd name="T32" fmla="*/ 53 w 497"/>
                <a:gd name="T33" fmla="*/ 319 h 435"/>
                <a:gd name="T34" fmla="*/ 53 w 497"/>
                <a:gd name="T35" fmla="*/ 44 h 435"/>
                <a:gd name="T36" fmla="*/ 442 w 497"/>
                <a:gd name="T37" fmla="*/ 44 h 435"/>
                <a:gd name="T38" fmla="*/ 442 w 497"/>
                <a:gd name="T39" fmla="*/ 31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7" h="435">
                  <a:moveTo>
                    <a:pt x="442" y="0"/>
                  </a:moveTo>
                  <a:lnTo>
                    <a:pt x="442" y="0"/>
                  </a:lnTo>
                  <a:cubicBezTo>
                    <a:pt x="53" y="0"/>
                    <a:pt x="53" y="0"/>
                    <a:pt x="53" y="0"/>
                  </a:cubicBezTo>
                  <a:cubicBezTo>
                    <a:pt x="26" y="0"/>
                    <a:pt x="0" y="17"/>
                    <a:pt x="0" y="44"/>
                  </a:cubicBezTo>
                  <a:cubicBezTo>
                    <a:pt x="0" y="319"/>
                    <a:pt x="0" y="319"/>
                    <a:pt x="0" y="319"/>
                  </a:cubicBezTo>
                  <a:cubicBezTo>
                    <a:pt x="0" y="345"/>
                    <a:pt x="17" y="372"/>
                    <a:pt x="44" y="381"/>
                  </a:cubicBezTo>
                  <a:cubicBezTo>
                    <a:pt x="160" y="399"/>
                    <a:pt x="160" y="399"/>
                    <a:pt x="160" y="399"/>
                  </a:cubicBezTo>
                  <a:cubicBezTo>
                    <a:pt x="160" y="399"/>
                    <a:pt x="62" y="434"/>
                    <a:pt x="123" y="434"/>
                  </a:cubicBezTo>
                  <a:cubicBezTo>
                    <a:pt x="372" y="434"/>
                    <a:pt x="372" y="434"/>
                    <a:pt x="372" y="434"/>
                  </a:cubicBezTo>
                  <a:cubicBezTo>
                    <a:pt x="434" y="434"/>
                    <a:pt x="336" y="399"/>
                    <a:pt x="336" y="399"/>
                  </a:cubicBezTo>
                  <a:cubicBezTo>
                    <a:pt x="451" y="381"/>
                    <a:pt x="451" y="381"/>
                    <a:pt x="451" y="381"/>
                  </a:cubicBezTo>
                  <a:cubicBezTo>
                    <a:pt x="479" y="372"/>
                    <a:pt x="496" y="345"/>
                    <a:pt x="496" y="319"/>
                  </a:cubicBezTo>
                  <a:cubicBezTo>
                    <a:pt x="496" y="44"/>
                    <a:pt x="496" y="44"/>
                    <a:pt x="496" y="44"/>
                  </a:cubicBezTo>
                  <a:cubicBezTo>
                    <a:pt x="496" y="17"/>
                    <a:pt x="470" y="0"/>
                    <a:pt x="442" y="0"/>
                  </a:cubicBezTo>
                  <a:close/>
                  <a:moveTo>
                    <a:pt x="442" y="319"/>
                  </a:moveTo>
                  <a:lnTo>
                    <a:pt x="442" y="319"/>
                  </a:lnTo>
                  <a:cubicBezTo>
                    <a:pt x="53" y="319"/>
                    <a:pt x="53" y="319"/>
                    <a:pt x="53" y="319"/>
                  </a:cubicBezTo>
                  <a:cubicBezTo>
                    <a:pt x="53" y="44"/>
                    <a:pt x="53" y="44"/>
                    <a:pt x="53" y="44"/>
                  </a:cubicBezTo>
                  <a:cubicBezTo>
                    <a:pt x="442" y="44"/>
                    <a:pt x="442" y="44"/>
                    <a:pt x="442" y="44"/>
                  </a:cubicBezTo>
                  <a:lnTo>
                    <a:pt x="442" y="319"/>
                  </a:lnTo>
                  <a:close/>
                </a:path>
              </a:pathLst>
            </a:custGeom>
            <a:solidFill>
              <a:schemeClr val="bg1"/>
            </a:solidFill>
            <a:ln>
              <a:noFill/>
            </a:ln>
            <a:effectLst/>
          </p:spPr>
          <p:txBody>
            <a:bodyPr wrap="none" lIns="17145" tIns="8573" rIns="17145" bIns="8573" anchor="ctr"/>
            <a:lstStyle/>
            <a:p>
              <a:pPr>
                <a:defRPr/>
              </a:pPr>
              <a:endParaRPr lang="en-US" sz="900" dirty="0"/>
            </a:p>
          </p:txBody>
        </p:sp>
      </p:grpSp>
      <p:sp>
        <p:nvSpPr>
          <p:cNvPr id="256" name="Rounded Rectangle 4">
            <a:extLst>
              <a:ext uri="{FF2B5EF4-FFF2-40B4-BE49-F238E27FC236}">
                <a16:creationId xmlns:a16="http://schemas.microsoft.com/office/drawing/2014/main" id="{16DA06E0-AF45-4325-BEE7-8C0129A5348C}"/>
              </a:ext>
            </a:extLst>
          </p:cNvPr>
          <p:cNvSpPr/>
          <p:nvPr/>
        </p:nvSpPr>
        <p:spPr>
          <a:xfrm>
            <a:off x="11436823" y="361731"/>
            <a:ext cx="477272" cy="328187"/>
          </a:xfrm>
          <a:prstGeom prst="roundRect">
            <a:avLst/>
          </a:prstGeom>
          <a:solidFill>
            <a:schemeClr val="tx2">
              <a:lumMod val="40000"/>
              <a:lumOff val="60000"/>
            </a:schemeClr>
          </a:solidFill>
          <a:ln w="381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fld id="{DBBBA498-DA9E-49E0-9B68-36103A5B348F}" type="slidenum">
              <a:rPr kumimoji="0" lang="id-ID" sz="1200" b="0" i="0" u="none" strike="noStrike" kern="0" cap="none" spc="0" normalizeH="0" baseline="0" noProof="0" smtClean="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pPr marL="0" marR="0" lvl="0" indent="0" algn="ctr" defTabSz="914400" eaLnBrk="1" fontAlgn="auto" latinLnBrk="0" hangingPunct="1">
                <a:lnSpc>
                  <a:spcPct val="100000"/>
                </a:lnSpc>
                <a:spcBef>
                  <a:spcPts val="0"/>
                </a:spcBef>
                <a:spcAft>
                  <a:spcPts val="0"/>
                </a:spcAft>
                <a:buClrTx/>
                <a:buSzTx/>
                <a:buFontTx/>
                <a:buNone/>
                <a:tabLst/>
                <a:defRPr/>
              </a:pPr>
              <a:t>9</a:t>
            </a:fld>
            <a:endParaRPr kumimoji="0" lang="en-US" sz="1200" b="0" i="0" u="none" strike="noStrike" kern="0" cap="none" spc="0" normalizeH="0" baseline="0" noProof="0" dirty="0">
              <a:ln>
                <a:noFill/>
              </a:ln>
              <a:solidFill>
                <a:sysClr val="windowText" lastClr="000000"/>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Tree>
    <p:extLst>
      <p:ext uri="{BB962C8B-B14F-4D97-AF65-F5344CB8AC3E}">
        <p14:creationId xmlns:p14="http://schemas.microsoft.com/office/powerpoint/2010/main" val="2463794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anim calcmode="lin" valueType="num">
                                      <p:cBhvr>
                                        <p:cTn id="8" dur="500" fill="hold"/>
                                        <p:tgtEl>
                                          <p:spTgt spid="55"/>
                                        </p:tgtEl>
                                        <p:attrNameLst>
                                          <p:attrName>ppt_x</p:attrName>
                                        </p:attrNameLst>
                                      </p:cBhvr>
                                      <p:tavLst>
                                        <p:tav tm="0">
                                          <p:val>
                                            <p:strVal val="#ppt_x"/>
                                          </p:val>
                                        </p:tav>
                                        <p:tav tm="100000">
                                          <p:val>
                                            <p:strVal val="#ppt_x"/>
                                          </p:val>
                                        </p:tav>
                                      </p:tavLst>
                                    </p:anim>
                                    <p:anim calcmode="lin" valueType="num">
                                      <p:cBhvr>
                                        <p:cTn id="9" dur="500" fill="hold"/>
                                        <p:tgtEl>
                                          <p:spTgt spid="55"/>
                                        </p:tgtEl>
                                        <p:attrNameLst>
                                          <p:attrName>ppt_y</p:attrName>
                                        </p:attrNameLst>
                                      </p:cBhvr>
                                      <p:tavLst>
                                        <p:tav tm="0">
                                          <p:val>
                                            <p:strVal val="#ppt_y+.1"/>
                                          </p:val>
                                        </p:tav>
                                        <p:tav tm="100000">
                                          <p:val>
                                            <p:strVal val="#ppt_y"/>
                                          </p:val>
                                        </p:tav>
                                      </p:tavLst>
                                    </p:anim>
                                  </p:childTnLst>
                                </p:cTn>
                              </p:par>
                              <p:par>
                                <p:cTn id="10" presetID="2" presetClass="entr" presetSubtype="4" fill="hold" nodeType="withEffect">
                                  <p:stCondLst>
                                    <p:cond delay="500"/>
                                  </p:stCondLst>
                                  <p:childTnLst>
                                    <p:set>
                                      <p:cBhvr>
                                        <p:cTn id="11" dur="1" fill="hold">
                                          <p:stCondLst>
                                            <p:cond delay="0"/>
                                          </p:stCondLst>
                                        </p:cTn>
                                        <p:tgtEl>
                                          <p:spTgt spid="62"/>
                                        </p:tgtEl>
                                        <p:attrNameLst>
                                          <p:attrName>style.visibility</p:attrName>
                                        </p:attrNameLst>
                                      </p:cBhvr>
                                      <p:to>
                                        <p:strVal val="visible"/>
                                      </p:to>
                                    </p:set>
                                    <p:anim calcmode="lin" valueType="num">
                                      <p:cBhvr additive="base">
                                        <p:cTn id="12" dur="500" fill="hold"/>
                                        <p:tgtEl>
                                          <p:spTgt spid="62"/>
                                        </p:tgtEl>
                                        <p:attrNameLst>
                                          <p:attrName>ppt_x</p:attrName>
                                        </p:attrNameLst>
                                      </p:cBhvr>
                                      <p:tavLst>
                                        <p:tav tm="0">
                                          <p:val>
                                            <p:strVal val="#ppt_x"/>
                                          </p:val>
                                        </p:tav>
                                        <p:tav tm="100000">
                                          <p:val>
                                            <p:strVal val="#ppt_x"/>
                                          </p:val>
                                        </p:tav>
                                      </p:tavLst>
                                    </p:anim>
                                    <p:anim calcmode="lin" valueType="num">
                                      <p:cBhvr additive="base">
                                        <p:cTn id="13" dur="500" fill="hold"/>
                                        <p:tgtEl>
                                          <p:spTgt spid="62"/>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750"/>
                                  </p:stCondLst>
                                  <p:childTnLst>
                                    <p:set>
                                      <p:cBhvr>
                                        <p:cTn id="15" dur="1" fill="hold">
                                          <p:stCondLst>
                                            <p:cond delay="0"/>
                                          </p:stCondLst>
                                        </p:cTn>
                                        <p:tgtEl>
                                          <p:spTgt spid="171"/>
                                        </p:tgtEl>
                                        <p:attrNameLst>
                                          <p:attrName>style.visibility</p:attrName>
                                        </p:attrNameLst>
                                      </p:cBhvr>
                                      <p:to>
                                        <p:strVal val="visible"/>
                                      </p:to>
                                    </p:set>
                                    <p:anim calcmode="lin" valueType="num">
                                      <p:cBhvr additive="base">
                                        <p:cTn id="16" dur="500" fill="hold"/>
                                        <p:tgtEl>
                                          <p:spTgt spid="171"/>
                                        </p:tgtEl>
                                        <p:attrNameLst>
                                          <p:attrName>ppt_x</p:attrName>
                                        </p:attrNameLst>
                                      </p:cBhvr>
                                      <p:tavLst>
                                        <p:tav tm="0">
                                          <p:val>
                                            <p:strVal val="#ppt_x"/>
                                          </p:val>
                                        </p:tav>
                                        <p:tav tm="100000">
                                          <p:val>
                                            <p:strVal val="#ppt_x"/>
                                          </p:val>
                                        </p:tav>
                                      </p:tavLst>
                                    </p:anim>
                                    <p:anim calcmode="lin" valueType="num">
                                      <p:cBhvr additive="base">
                                        <p:cTn id="17" dur="500" fill="hold"/>
                                        <p:tgtEl>
                                          <p:spTgt spid="171"/>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53" presetClass="entr" presetSubtype="16" fill="hold" nodeType="afterEffect">
                                  <p:stCondLst>
                                    <p:cond delay="0"/>
                                  </p:stCondLst>
                                  <p:childTnLst>
                                    <p:set>
                                      <p:cBhvr>
                                        <p:cTn id="20" dur="1" fill="hold">
                                          <p:stCondLst>
                                            <p:cond delay="0"/>
                                          </p:stCondLst>
                                        </p:cTn>
                                        <p:tgtEl>
                                          <p:spTgt spid="228"/>
                                        </p:tgtEl>
                                        <p:attrNameLst>
                                          <p:attrName>style.visibility</p:attrName>
                                        </p:attrNameLst>
                                      </p:cBhvr>
                                      <p:to>
                                        <p:strVal val="visible"/>
                                      </p:to>
                                    </p:set>
                                    <p:anim calcmode="lin" valueType="num">
                                      <p:cBhvr>
                                        <p:cTn id="21" dur="500" fill="hold"/>
                                        <p:tgtEl>
                                          <p:spTgt spid="228"/>
                                        </p:tgtEl>
                                        <p:attrNameLst>
                                          <p:attrName>ppt_w</p:attrName>
                                        </p:attrNameLst>
                                      </p:cBhvr>
                                      <p:tavLst>
                                        <p:tav tm="0">
                                          <p:val>
                                            <p:fltVal val="0"/>
                                          </p:val>
                                        </p:tav>
                                        <p:tav tm="100000">
                                          <p:val>
                                            <p:strVal val="#ppt_w"/>
                                          </p:val>
                                        </p:tav>
                                      </p:tavLst>
                                    </p:anim>
                                    <p:anim calcmode="lin" valueType="num">
                                      <p:cBhvr>
                                        <p:cTn id="22" dur="500" fill="hold"/>
                                        <p:tgtEl>
                                          <p:spTgt spid="228"/>
                                        </p:tgtEl>
                                        <p:attrNameLst>
                                          <p:attrName>ppt_h</p:attrName>
                                        </p:attrNameLst>
                                      </p:cBhvr>
                                      <p:tavLst>
                                        <p:tav tm="0">
                                          <p:val>
                                            <p:fltVal val="0"/>
                                          </p:val>
                                        </p:tav>
                                        <p:tav tm="100000">
                                          <p:val>
                                            <p:strVal val="#ppt_h"/>
                                          </p:val>
                                        </p:tav>
                                      </p:tavLst>
                                    </p:anim>
                                    <p:animEffect transition="in" filter="fade">
                                      <p:cBhvr>
                                        <p:cTn id="23" dur="500"/>
                                        <p:tgtEl>
                                          <p:spTgt spid="228"/>
                                        </p:tgtEl>
                                      </p:cBhvr>
                                    </p:animEffect>
                                  </p:childTnLst>
                                </p:cTn>
                              </p:par>
                            </p:childTnLst>
                          </p:cTn>
                        </p:par>
                        <p:par>
                          <p:cTn id="24" fill="hold">
                            <p:stCondLst>
                              <p:cond delay="1750"/>
                            </p:stCondLst>
                            <p:childTnLst>
                              <p:par>
                                <p:cTn id="25" presetID="53" presetClass="entr" presetSubtype="16" fill="hold" nodeType="afterEffect">
                                  <p:stCondLst>
                                    <p:cond delay="0"/>
                                  </p:stCondLst>
                                  <p:childTnLst>
                                    <p:set>
                                      <p:cBhvr>
                                        <p:cTn id="26" dur="1" fill="hold">
                                          <p:stCondLst>
                                            <p:cond delay="0"/>
                                          </p:stCondLst>
                                        </p:cTn>
                                        <p:tgtEl>
                                          <p:spTgt spid="235"/>
                                        </p:tgtEl>
                                        <p:attrNameLst>
                                          <p:attrName>style.visibility</p:attrName>
                                        </p:attrNameLst>
                                      </p:cBhvr>
                                      <p:to>
                                        <p:strVal val="visible"/>
                                      </p:to>
                                    </p:set>
                                    <p:anim calcmode="lin" valueType="num">
                                      <p:cBhvr>
                                        <p:cTn id="27" dur="500" fill="hold"/>
                                        <p:tgtEl>
                                          <p:spTgt spid="235"/>
                                        </p:tgtEl>
                                        <p:attrNameLst>
                                          <p:attrName>ppt_w</p:attrName>
                                        </p:attrNameLst>
                                      </p:cBhvr>
                                      <p:tavLst>
                                        <p:tav tm="0">
                                          <p:val>
                                            <p:fltVal val="0"/>
                                          </p:val>
                                        </p:tav>
                                        <p:tav tm="100000">
                                          <p:val>
                                            <p:strVal val="#ppt_w"/>
                                          </p:val>
                                        </p:tav>
                                      </p:tavLst>
                                    </p:anim>
                                    <p:anim calcmode="lin" valueType="num">
                                      <p:cBhvr>
                                        <p:cTn id="28" dur="500" fill="hold"/>
                                        <p:tgtEl>
                                          <p:spTgt spid="235"/>
                                        </p:tgtEl>
                                        <p:attrNameLst>
                                          <p:attrName>ppt_h</p:attrName>
                                        </p:attrNameLst>
                                      </p:cBhvr>
                                      <p:tavLst>
                                        <p:tav tm="0">
                                          <p:val>
                                            <p:fltVal val="0"/>
                                          </p:val>
                                        </p:tav>
                                        <p:tav tm="100000">
                                          <p:val>
                                            <p:strVal val="#ppt_h"/>
                                          </p:val>
                                        </p:tav>
                                      </p:tavLst>
                                    </p:anim>
                                    <p:animEffect transition="in" filter="fade">
                                      <p:cBhvr>
                                        <p:cTn id="29" dur="500"/>
                                        <p:tgtEl>
                                          <p:spTgt spid="235"/>
                                        </p:tgtEl>
                                      </p:cBhvr>
                                    </p:animEffect>
                                  </p:childTnLst>
                                </p:cTn>
                              </p:par>
                            </p:childTnLst>
                          </p:cTn>
                        </p:par>
                        <p:par>
                          <p:cTn id="30" fill="hold">
                            <p:stCondLst>
                              <p:cond delay="2250"/>
                            </p:stCondLst>
                            <p:childTnLst>
                              <p:par>
                                <p:cTn id="31" presetID="53" presetClass="entr" presetSubtype="16" fill="hold" nodeType="afterEffect">
                                  <p:stCondLst>
                                    <p:cond delay="0"/>
                                  </p:stCondLst>
                                  <p:childTnLst>
                                    <p:set>
                                      <p:cBhvr>
                                        <p:cTn id="32" dur="1" fill="hold">
                                          <p:stCondLst>
                                            <p:cond delay="0"/>
                                          </p:stCondLst>
                                        </p:cTn>
                                        <p:tgtEl>
                                          <p:spTgt spid="242"/>
                                        </p:tgtEl>
                                        <p:attrNameLst>
                                          <p:attrName>style.visibility</p:attrName>
                                        </p:attrNameLst>
                                      </p:cBhvr>
                                      <p:to>
                                        <p:strVal val="visible"/>
                                      </p:to>
                                    </p:set>
                                    <p:anim calcmode="lin" valueType="num">
                                      <p:cBhvr>
                                        <p:cTn id="33" dur="500" fill="hold"/>
                                        <p:tgtEl>
                                          <p:spTgt spid="242"/>
                                        </p:tgtEl>
                                        <p:attrNameLst>
                                          <p:attrName>ppt_w</p:attrName>
                                        </p:attrNameLst>
                                      </p:cBhvr>
                                      <p:tavLst>
                                        <p:tav tm="0">
                                          <p:val>
                                            <p:fltVal val="0"/>
                                          </p:val>
                                        </p:tav>
                                        <p:tav tm="100000">
                                          <p:val>
                                            <p:strVal val="#ppt_w"/>
                                          </p:val>
                                        </p:tav>
                                      </p:tavLst>
                                    </p:anim>
                                    <p:anim calcmode="lin" valueType="num">
                                      <p:cBhvr>
                                        <p:cTn id="34" dur="500" fill="hold"/>
                                        <p:tgtEl>
                                          <p:spTgt spid="242"/>
                                        </p:tgtEl>
                                        <p:attrNameLst>
                                          <p:attrName>ppt_h</p:attrName>
                                        </p:attrNameLst>
                                      </p:cBhvr>
                                      <p:tavLst>
                                        <p:tav tm="0">
                                          <p:val>
                                            <p:fltVal val="0"/>
                                          </p:val>
                                        </p:tav>
                                        <p:tav tm="100000">
                                          <p:val>
                                            <p:strVal val="#ppt_h"/>
                                          </p:val>
                                        </p:tav>
                                      </p:tavLst>
                                    </p:anim>
                                    <p:animEffect transition="in" filter="fade">
                                      <p:cBhvr>
                                        <p:cTn id="35" dur="500"/>
                                        <p:tgtEl>
                                          <p:spTgt spid="242"/>
                                        </p:tgtEl>
                                      </p:cBhvr>
                                    </p:animEffect>
                                  </p:childTnLst>
                                </p:cTn>
                              </p:par>
                            </p:childTnLst>
                          </p:cTn>
                        </p:par>
                        <p:par>
                          <p:cTn id="36" fill="hold">
                            <p:stCondLst>
                              <p:cond delay="2750"/>
                            </p:stCondLst>
                            <p:childTnLst>
                              <p:par>
                                <p:cTn id="37" presetID="53" presetClass="entr" presetSubtype="16" fill="hold" nodeType="afterEffect">
                                  <p:stCondLst>
                                    <p:cond delay="0"/>
                                  </p:stCondLst>
                                  <p:childTnLst>
                                    <p:set>
                                      <p:cBhvr>
                                        <p:cTn id="38" dur="1" fill="hold">
                                          <p:stCondLst>
                                            <p:cond delay="0"/>
                                          </p:stCondLst>
                                        </p:cTn>
                                        <p:tgtEl>
                                          <p:spTgt spid="249"/>
                                        </p:tgtEl>
                                        <p:attrNameLst>
                                          <p:attrName>style.visibility</p:attrName>
                                        </p:attrNameLst>
                                      </p:cBhvr>
                                      <p:to>
                                        <p:strVal val="visible"/>
                                      </p:to>
                                    </p:set>
                                    <p:anim calcmode="lin" valueType="num">
                                      <p:cBhvr>
                                        <p:cTn id="39" dur="500" fill="hold"/>
                                        <p:tgtEl>
                                          <p:spTgt spid="249"/>
                                        </p:tgtEl>
                                        <p:attrNameLst>
                                          <p:attrName>ppt_w</p:attrName>
                                        </p:attrNameLst>
                                      </p:cBhvr>
                                      <p:tavLst>
                                        <p:tav tm="0">
                                          <p:val>
                                            <p:fltVal val="0"/>
                                          </p:val>
                                        </p:tav>
                                        <p:tav tm="100000">
                                          <p:val>
                                            <p:strVal val="#ppt_w"/>
                                          </p:val>
                                        </p:tav>
                                      </p:tavLst>
                                    </p:anim>
                                    <p:anim calcmode="lin" valueType="num">
                                      <p:cBhvr>
                                        <p:cTn id="40" dur="500" fill="hold"/>
                                        <p:tgtEl>
                                          <p:spTgt spid="249"/>
                                        </p:tgtEl>
                                        <p:attrNameLst>
                                          <p:attrName>ppt_h</p:attrName>
                                        </p:attrNameLst>
                                      </p:cBhvr>
                                      <p:tavLst>
                                        <p:tav tm="0">
                                          <p:val>
                                            <p:fltVal val="0"/>
                                          </p:val>
                                        </p:tav>
                                        <p:tav tm="100000">
                                          <p:val>
                                            <p:strVal val="#ppt_h"/>
                                          </p:val>
                                        </p:tav>
                                      </p:tavLst>
                                    </p:anim>
                                    <p:animEffect transition="in" filter="fade">
                                      <p:cBhvr>
                                        <p:cTn id="41" dur="500"/>
                                        <p:tgtEl>
                                          <p:spTgt spid="2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Theme">
  <a:themeElements>
    <a:clrScheme name="Naranja amarillo">
      <a:dk1>
        <a:sysClr val="windowText" lastClr="000000"/>
      </a:dk1>
      <a:lt1>
        <a:sysClr val="window" lastClr="FFFFFF"/>
      </a:lt1>
      <a:dk2>
        <a:srgbClr val="4E3B30"/>
      </a:dk2>
      <a:lt2>
        <a:srgbClr val="FBEEC9"/>
      </a:lt2>
      <a:accent1>
        <a:srgbClr val="F0A22E"/>
      </a:accent1>
      <a:accent2>
        <a:srgbClr val="A5644E"/>
      </a:accent2>
      <a:accent3>
        <a:srgbClr val="B58B80"/>
      </a:accent3>
      <a:accent4>
        <a:srgbClr val="C3986D"/>
      </a:accent4>
      <a:accent5>
        <a:srgbClr val="A19574"/>
      </a:accent5>
      <a:accent6>
        <a:srgbClr val="C17529"/>
      </a:accent6>
      <a:hlink>
        <a:srgbClr val="AD1F1F"/>
      </a:hlink>
      <a:folHlink>
        <a:srgbClr val="FFC42F"/>
      </a:folHlink>
    </a:clrScheme>
    <a:fontScheme name="Arial Black-Arial">
      <a:majorFont>
        <a:latin typeface="Arial Black" panose="020B0A04020102020204"/>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4094</TotalTime>
  <Words>3155</Words>
  <Application>Microsoft Office PowerPoint</Application>
  <PresentationFormat>Panorámica</PresentationFormat>
  <Paragraphs>445</Paragraphs>
  <Slides>44</Slides>
  <Notes>0</Notes>
  <HiddenSlides>0</HiddenSlides>
  <MMClips>0</MMClips>
  <ScaleCrop>false</ScaleCrop>
  <HeadingPairs>
    <vt:vector size="6" baseType="variant">
      <vt:variant>
        <vt:lpstr>Fuentes usadas</vt:lpstr>
      </vt:variant>
      <vt:variant>
        <vt:i4>23</vt:i4>
      </vt:variant>
      <vt:variant>
        <vt:lpstr>Tema</vt:lpstr>
      </vt:variant>
      <vt:variant>
        <vt:i4>1</vt:i4>
      </vt:variant>
      <vt:variant>
        <vt:lpstr>Títulos de diapositiva</vt:lpstr>
      </vt:variant>
      <vt:variant>
        <vt:i4>44</vt:i4>
      </vt:variant>
    </vt:vector>
  </HeadingPairs>
  <TitlesOfParts>
    <vt:vector size="68" baseType="lpstr">
      <vt:lpstr>微软雅黑</vt:lpstr>
      <vt:lpstr>MS PGothic</vt:lpstr>
      <vt:lpstr>SimSun</vt:lpstr>
      <vt:lpstr>Arial</vt:lpstr>
      <vt:lpstr>Arial Black</vt:lpstr>
      <vt:lpstr>Calibri</vt:lpstr>
      <vt:lpstr>Calibri Light</vt:lpstr>
      <vt:lpstr>Cordia New</vt:lpstr>
      <vt:lpstr>DM Sans</vt:lpstr>
      <vt:lpstr>FZShuTi</vt:lpstr>
      <vt:lpstr>Gill Sans</vt:lpstr>
      <vt:lpstr>굴림</vt:lpstr>
      <vt:lpstr>Helvetica Light</vt:lpstr>
      <vt:lpstr>HY견명조</vt:lpstr>
      <vt:lpstr>Lato</vt:lpstr>
      <vt:lpstr>Lato Light</vt:lpstr>
      <vt:lpstr>Lato Regular</vt:lpstr>
      <vt:lpstr>Open Sans</vt:lpstr>
      <vt:lpstr>Roboto</vt:lpstr>
      <vt:lpstr>黑体</vt:lpstr>
      <vt:lpstr>Source Sans Pro ExtraLight</vt:lpstr>
      <vt:lpstr>Times New Roman</vt:lpstr>
      <vt:lpstr>Wingdings</vt:lpstr>
      <vt:lpstr>Office Theme</vt:lpstr>
      <vt:lpstr>Presentación de PowerPoint</vt:lpstr>
      <vt:lpstr>Presentación de PowerPoint</vt:lpstr>
      <vt:lpstr>Presentación de PowerPoint</vt:lpstr>
      <vt:lpstr>Analitys</vt:lpstr>
      <vt:lpstr>Presentación de PowerPoint</vt:lpstr>
      <vt:lpstr>Presentación de PowerPoint</vt:lpstr>
      <vt:lpstr>Hemisferios</vt:lpstr>
      <vt:lpstr>Partes del cerebro humano</vt:lpstr>
      <vt:lpstr>Presentación de PowerPoint</vt:lpstr>
      <vt:lpstr>Presentación de PowerPoint</vt:lpstr>
      <vt:lpstr>Presentación de PowerPoint</vt:lpstr>
      <vt:lpstr>Presentación de PowerPoint</vt:lpstr>
      <vt:lpstr>Órganos internos</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Process</vt:lpstr>
      <vt:lpstr>Presentación de PowerPoint</vt:lpstr>
      <vt:lpstr>Presentación de PowerPoint</vt:lpstr>
      <vt:lpstr>Infographic Style</vt:lpstr>
      <vt:lpstr>Infographic Style</vt:lpstr>
      <vt:lpstr>Infographic Style</vt:lpstr>
      <vt:lpstr>Health Care</vt:lpstr>
      <vt:lpstr>Health Care</vt:lpstr>
      <vt:lpstr>Human Health Infographic</vt:lpstr>
      <vt:lpstr>Presentación de PowerPoint</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Jolie Nayibe Serrano</dc:creator>
  <cp:lastModifiedBy>eduardo</cp:lastModifiedBy>
  <cp:revision>173</cp:revision>
  <dcterms:created xsi:type="dcterms:W3CDTF">2020-04-22T15:34:04Z</dcterms:created>
  <dcterms:modified xsi:type="dcterms:W3CDTF">2023-11-19T22:56:27Z</dcterms:modified>
</cp:coreProperties>
</file>